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theme/theme2.xml" ContentType="application/vnd.openxmlformats-officedocument.theme+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theme/theme3.xml" ContentType="application/vnd.openxmlformats-officedocument.theme+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theme/theme4.xml" ContentType="application/vnd.openxmlformats-officedocument.theme+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theme/theme5.xml" ContentType="application/vnd.openxmlformats-officedocument.theme+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theme/theme6.xml" ContentType="application/vnd.openxmlformats-officedocument.theme+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theme/theme7.xml" ContentType="application/vnd.openxmlformats-officedocument.theme+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theme/theme8.xml" ContentType="application/vnd.openxmlformats-officedocument.theme+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theme/theme9.xml" ContentType="application/vnd.openxmlformats-officedocument.theme+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theme/theme10.xml" ContentType="application/vnd.openxmlformats-officedocument.theme+xml"/>
  <Override PartName="/ppt/theme/theme11.xml" ContentType="application/vnd.openxmlformats-officedocument.theme+xml"/>
  <Override PartName="/ppt/theme/theme12.xml" ContentType="application/vnd.openxmlformats-officedocument.theme+xml"/>
  <Override PartName="/ppt/notesSlides/notesSlide1.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2.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3.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648" r:id="rId4"/>
    <p:sldMasterId id="2147484549" r:id="rId5"/>
    <p:sldMasterId id="2147484137" r:id="rId6"/>
    <p:sldMasterId id="2147484240" r:id="rId7"/>
    <p:sldMasterId id="2147484343" r:id="rId8"/>
    <p:sldMasterId id="2147484652" r:id="rId9"/>
    <p:sldMasterId id="2147484446" r:id="rId10"/>
    <p:sldMasterId id="2147484755" r:id="rId11"/>
    <p:sldMasterId id="2147484859" r:id="rId12"/>
    <p:sldMasterId id="2147484897" r:id="rId13"/>
  </p:sldMasterIdLst>
  <p:notesMasterIdLst>
    <p:notesMasterId r:id="rId30"/>
  </p:notesMasterIdLst>
  <p:handoutMasterIdLst>
    <p:handoutMasterId r:id="rId31"/>
  </p:handoutMasterIdLst>
  <p:sldIdLst>
    <p:sldId id="501" r:id="rId14"/>
    <p:sldId id="2490" r:id="rId15"/>
    <p:sldId id="2489" r:id="rId16"/>
    <p:sldId id="2495" r:id="rId17"/>
    <p:sldId id="2442" r:id="rId18"/>
    <p:sldId id="450" r:id="rId19"/>
    <p:sldId id="2491" r:id="rId20"/>
    <p:sldId id="2443" r:id="rId21"/>
    <p:sldId id="2468" r:id="rId22"/>
    <p:sldId id="287" r:id="rId23"/>
    <p:sldId id="2486" r:id="rId24"/>
    <p:sldId id="2492" r:id="rId25"/>
    <p:sldId id="2482" r:id="rId26"/>
    <p:sldId id="2496" r:id="rId27"/>
    <p:sldId id="2494" r:id="rId28"/>
    <p:sldId id="316" r:id="rId29"/>
  </p:sldIdLst>
  <p:sldSz cx="12192000" cy="6858000"/>
  <p:notesSz cx="6858000" cy="9144000"/>
  <p:defaultTex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C2A251"/>
    <a:srgbClr val="DEDFE1"/>
    <a:srgbClr val="F0F0F0"/>
    <a:srgbClr val="FFC61E"/>
    <a:srgbClr val="0068B3"/>
    <a:srgbClr val="5C9AC4"/>
    <a:srgbClr val="FFE977"/>
    <a:srgbClr val="008741"/>
    <a:srgbClr val="FD4F00"/>
    <a:srgbClr val="BD271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8D090CD2-3075-431B-9393-3F9F9BD095ED}" v="730" dt="2025-10-13T09:29:22.930"/>
  </p1510:revLst>
</p1510:revInfo>
</file>

<file path=ppt/tableStyles.xml><?xml version="1.0" encoding="utf-8"?>
<a:tblStyleLst xmlns:a="http://schemas.openxmlformats.org/drawingml/2006/main" def="{5C22544A-7EE6-4342-B048-85BDC9FD1C3A}">
  <a:tblStyle styleId="{5C22544A-7EE6-4342-B048-85BDC9FD1C3A}" styleName="Normaali tyyli 2 - Korostus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Ei tyyliä, taulukon ruudukko">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2D5ABB26-0587-4C30-8999-92F81FD0307C}" styleName="Ei tyyliä, ei ruudukkoa">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073A0DAA-6AF3-43AB-8588-CEC1D06C72B9}" styleName="Normaali tyyli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5202B0CA-FC54-4496-8BCA-5EF66A818D29}" styleName="Tumma tyyli 2">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dk1">
              <a:tint val="20000"/>
            </a:schemeClr>
          </a:solidFill>
        </a:fill>
      </a:tcStyle>
    </a:lastRow>
    <a:firstRow>
      <a:tcTxStyle b="on">
        <a:fontRef idx="minor">
          <a:scrgbClr r="0" g="0" b="0"/>
        </a:fontRef>
        <a:schemeClr val="lt1"/>
      </a:tcTxStyle>
      <a:tcStyle>
        <a:tcBdr/>
        <a:fill>
          <a:solidFill>
            <a:schemeClr val="dk1"/>
          </a:solidFill>
        </a:fill>
      </a:tcStyle>
    </a:firstRow>
  </a:tblStyle>
  <a:tblStyle styleId="{793D81CF-94F2-401A-BA57-92F5A7B2D0C5}" styleName="Normaali tyyli 1">
    <a:wholeTbl>
      <a:tcTxStyle>
        <a:fontRef idx="minor">
          <a:scrgbClr r="0" g="0" b="0"/>
        </a:fontRef>
        <a:schemeClr val="dk1"/>
      </a:tcTxStyle>
      <a:tcStyle>
        <a:tcBdr>
          <a:left>
            <a:ln w="12700" cmpd="sng">
              <a:solidFill>
                <a:schemeClr val="dk1"/>
              </a:solidFill>
            </a:ln>
          </a:left>
          <a:right>
            <a:ln w="12700" cmpd="sng">
              <a:solidFill>
                <a:schemeClr val="dk1"/>
              </a:solidFill>
            </a:ln>
          </a:right>
          <a:top>
            <a:ln w="12700" cmpd="sng">
              <a:solidFill>
                <a:schemeClr val="dk1"/>
              </a:solidFill>
            </a:ln>
          </a:top>
          <a:bottom>
            <a:ln w="12700" cmpd="sng">
              <a:solidFill>
                <a:schemeClr val="dk1"/>
              </a:solidFill>
            </a:ln>
          </a:bottom>
          <a:insideH>
            <a:ln w="12700" cmpd="sng">
              <a:solidFill>
                <a:schemeClr val="dk1"/>
              </a:solid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lt1"/>
          </a:solidFill>
        </a:fill>
      </a:tcStyle>
    </a:lastRow>
    <a:firstRow>
      <a:tcTxStyle b="on">
        <a:fontRef idx="minor">
          <a:scrgbClr r="0" g="0" b="0"/>
        </a:fontRef>
        <a:schemeClr val="lt1"/>
      </a:tcTxStyle>
      <a:tcStyle>
        <a:tcBdr/>
        <a:fill>
          <a:solidFill>
            <a:schemeClr val="dk1"/>
          </a:solidFill>
        </a:fill>
      </a:tcStyle>
    </a:firstRow>
  </a:tblStyle>
  <a:tblStyle styleId="{616DA210-FB5B-4158-B5E0-FEB733F419BA}" styleName="Vaalea tyyli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 styleId="{21E4AEA4-8DFA-4A89-87EB-49C32662AFE0}" styleName="Normaali tyyli 2 - Korostus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F5AB1C69-6EDB-4FF4-983F-18BD219EF322}" styleName="Normaali tyyli 2 - Korostus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3B4B98B0-60AC-42C2-AFA5-B58CD77FA1E5}" styleName="Vaalea tyyli 1 - Korostus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69012ECD-51FC-41F1-AA8D-1B2483CD663E}" styleName="Vaalea tyyli 2 - Korostus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69CF1AB2-1976-4502-BF36-3FF5EA218861}" styleName="Normaali tyyli 4 - Korostus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solidFill>
            <a:schemeClr val="accent1">
              <a:tint val="20000"/>
            </a:schemeClr>
          </a:solidFill>
        </a:fill>
      </a:tcStyle>
    </a:wholeTbl>
    <a:band1H>
      <a:tcStyle>
        <a:tcBdr/>
        <a:fill>
          <a:solidFill>
            <a:schemeClr val="accent1">
              <a:tint val="40000"/>
            </a:schemeClr>
          </a:solidFill>
        </a:fill>
      </a:tcStyle>
    </a:band1H>
    <a:band1V>
      <a:tcStyle>
        <a:tcBdr/>
        <a:fill>
          <a:solidFill>
            <a:schemeClr val="accent1">
              <a:tint val="40000"/>
            </a:schemeClr>
          </a:solidFill>
        </a:fill>
      </a:tcStyle>
    </a:band1V>
    <a:lastCol>
      <a:tcTxStyle b="on"/>
      <a:tcStyle>
        <a:tcBdr/>
      </a:tcStyle>
    </a:lastCol>
    <a:firstCol>
      <a:tcTxStyle b="on"/>
      <a:tcStyle>
        <a:tcBdr/>
      </a:tcStyle>
    </a:firstCol>
    <a:lastRow>
      <a:tcTxStyle b="on"/>
      <a:tcStyle>
        <a:tcBdr>
          <a:top>
            <a:ln w="25400" cmpd="sng">
              <a:solidFill>
                <a:schemeClr val="accent1"/>
              </a:solidFill>
            </a:ln>
          </a:top>
        </a:tcBdr>
        <a:fill>
          <a:solidFill>
            <a:schemeClr val="accent1">
              <a:tint val="20000"/>
            </a:schemeClr>
          </a:solidFill>
        </a:fill>
      </a:tcStyle>
    </a:lastRow>
    <a:firstRow>
      <a:tcTxStyle b="on"/>
      <a:tcStyle>
        <a:tcBdr/>
        <a:fill>
          <a:solidFill>
            <a:schemeClr val="accent1">
              <a:tint val="20000"/>
            </a:schemeClr>
          </a:solidFill>
        </a:fill>
      </a:tcStyle>
    </a:firstRow>
  </a:tblStyle>
  <a:tblStyle styleId="{7E9639D4-E3E2-4D34-9284-5A2195B3D0D7}" styleName="Vaalea tyyli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B301B821-A1FF-4177-AEE7-76D212191A09}" styleName="Normaali tyyli 1 - Korostus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4838" autoAdjust="0"/>
    <p:restoredTop sz="93584" autoAdjust="0"/>
  </p:normalViewPr>
  <p:slideViewPr>
    <p:cSldViewPr>
      <p:cViewPr varScale="1">
        <p:scale>
          <a:sx n="69" d="100"/>
          <a:sy n="69" d="100"/>
        </p:scale>
        <p:origin x="568" y="68"/>
      </p:cViewPr>
      <p:guideLst/>
    </p:cSldViewPr>
  </p:slideViewPr>
  <p:outlineViewPr>
    <p:cViewPr>
      <p:scale>
        <a:sx n="33" d="100"/>
        <a:sy n="33" d="100"/>
      </p:scale>
      <p:origin x="0" y="-45474"/>
    </p:cViewPr>
  </p:outlineViewPr>
  <p:notesTextViewPr>
    <p:cViewPr>
      <p:scale>
        <a:sx n="3" d="2"/>
        <a:sy n="3" d="2"/>
      </p:scale>
      <p:origin x="0" y="0"/>
    </p:cViewPr>
  </p:notesTextViewPr>
  <p:sorterViewPr>
    <p:cViewPr>
      <p:scale>
        <a:sx n="20" d="100"/>
        <a:sy n="20" d="100"/>
      </p:scale>
      <p:origin x="0" y="0"/>
    </p:cViewPr>
  </p:sorterViewPr>
  <p:notesViewPr>
    <p:cSldViewPr showGuides="1">
      <p:cViewPr varScale="1">
        <p:scale>
          <a:sx n="118" d="100"/>
          <a:sy n="118" d="100"/>
        </p:scale>
        <p:origin x="4032" y="96"/>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0.xml"/><Relationship Id="rId18" Type="http://schemas.openxmlformats.org/officeDocument/2006/relationships/slide" Target="slides/slide5.xml"/><Relationship Id="rId26" Type="http://schemas.openxmlformats.org/officeDocument/2006/relationships/slide" Target="slides/slide13.xml"/><Relationship Id="rId3" Type="http://schemas.openxmlformats.org/officeDocument/2006/relationships/customXml" Target="../customXml/item3.xml"/><Relationship Id="rId21" Type="http://schemas.openxmlformats.org/officeDocument/2006/relationships/slide" Target="slides/slide8.xml"/><Relationship Id="rId34" Type="http://schemas.openxmlformats.org/officeDocument/2006/relationships/theme" Target="theme/theme1.xml"/><Relationship Id="rId7" Type="http://schemas.openxmlformats.org/officeDocument/2006/relationships/slideMaster" Target="slideMasters/slideMaster4.xml"/><Relationship Id="rId12" Type="http://schemas.openxmlformats.org/officeDocument/2006/relationships/slideMaster" Target="slideMasters/slideMaster9.xml"/><Relationship Id="rId17" Type="http://schemas.openxmlformats.org/officeDocument/2006/relationships/slide" Target="slides/slide4.xml"/><Relationship Id="rId25" Type="http://schemas.openxmlformats.org/officeDocument/2006/relationships/slide" Target="slides/slide12.xml"/><Relationship Id="rId33" Type="http://schemas.openxmlformats.org/officeDocument/2006/relationships/viewProps" Target="viewProps.xml"/><Relationship Id="rId2" Type="http://schemas.openxmlformats.org/officeDocument/2006/relationships/customXml" Target="../customXml/item2.xml"/><Relationship Id="rId16" Type="http://schemas.openxmlformats.org/officeDocument/2006/relationships/slide" Target="slides/slide3.xml"/><Relationship Id="rId20" Type="http://schemas.openxmlformats.org/officeDocument/2006/relationships/slide" Target="slides/slide7.xml"/><Relationship Id="rId29" Type="http://schemas.openxmlformats.org/officeDocument/2006/relationships/slide" Target="slides/slide16.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Master" Target="slideMasters/slideMaster8.xml"/><Relationship Id="rId24" Type="http://schemas.openxmlformats.org/officeDocument/2006/relationships/slide" Target="slides/slide11.xml"/><Relationship Id="rId32" Type="http://schemas.openxmlformats.org/officeDocument/2006/relationships/presProps" Target="presProps.xml"/><Relationship Id="rId5" Type="http://schemas.openxmlformats.org/officeDocument/2006/relationships/slideMaster" Target="slideMasters/slideMaster2.xml"/><Relationship Id="rId15" Type="http://schemas.openxmlformats.org/officeDocument/2006/relationships/slide" Target="slides/slide2.xml"/><Relationship Id="rId23" Type="http://schemas.openxmlformats.org/officeDocument/2006/relationships/slide" Target="slides/slide10.xml"/><Relationship Id="rId28" Type="http://schemas.openxmlformats.org/officeDocument/2006/relationships/slide" Target="slides/slide15.xml"/><Relationship Id="rId36" Type="http://schemas.microsoft.com/office/2015/10/relationships/revisionInfo" Target="revisionInfo.xml"/><Relationship Id="rId10" Type="http://schemas.openxmlformats.org/officeDocument/2006/relationships/slideMaster" Target="slideMasters/slideMaster7.xml"/><Relationship Id="rId19" Type="http://schemas.openxmlformats.org/officeDocument/2006/relationships/slide" Target="slides/slide6.xml"/><Relationship Id="rId31" Type="http://schemas.openxmlformats.org/officeDocument/2006/relationships/handoutMaster" Target="handoutMasters/handoutMaster1.xml"/><Relationship Id="rId4" Type="http://schemas.openxmlformats.org/officeDocument/2006/relationships/slideMaster" Target="slideMasters/slideMaster1.xml"/><Relationship Id="rId9" Type="http://schemas.openxmlformats.org/officeDocument/2006/relationships/slideMaster" Target="slideMasters/slideMaster6.xml"/><Relationship Id="rId14" Type="http://schemas.openxmlformats.org/officeDocument/2006/relationships/slide" Target="slides/slide1.xml"/><Relationship Id="rId22" Type="http://schemas.openxmlformats.org/officeDocument/2006/relationships/slide" Target="slides/slide9.xml"/><Relationship Id="rId27" Type="http://schemas.openxmlformats.org/officeDocument/2006/relationships/slide" Target="slides/slide14.xml"/><Relationship Id="rId30" Type="http://schemas.openxmlformats.org/officeDocument/2006/relationships/notesMaster" Target="notesMasters/notesMaster1.xml"/><Relationship Id="rId35" Type="http://schemas.openxmlformats.org/officeDocument/2006/relationships/tableStyles" Target="tableStyles.xml"/><Relationship Id="rId8" Type="http://schemas.openxmlformats.org/officeDocument/2006/relationships/slideMaster" Target="slideMasters/slideMaster5.xml"/></Relationships>
</file>

<file path=ppt/diagrams/_rels/data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svg"/><Relationship Id="rId1" Type="http://schemas.openxmlformats.org/officeDocument/2006/relationships/image" Target="../media/image7.png"/><Relationship Id="rId6" Type="http://schemas.openxmlformats.org/officeDocument/2006/relationships/image" Target="../media/image12.svg"/><Relationship Id="rId5" Type="http://schemas.openxmlformats.org/officeDocument/2006/relationships/image" Target="../media/image11.png"/><Relationship Id="rId4" Type="http://schemas.openxmlformats.org/officeDocument/2006/relationships/image" Target="../media/image10.svg"/></Relationships>
</file>

<file path=ppt/diagrams/_rels/data3.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svg"/><Relationship Id="rId1" Type="http://schemas.openxmlformats.org/officeDocument/2006/relationships/image" Target="../media/image23.png"/><Relationship Id="rId6" Type="http://schemas.openxmlformats.org/officeDocument/2006/relationships/image" Target="../media/image28.svg"/><Relationship Id="rId5" Type="http://schemas.openxmlformats.org/officeDocument/2006/relationships/image" Target="../media/image27.png"/><Relationship Id="rId4" Type="http://schemas.openxmlformats.org/officeDocument/2006/relationships/image" Target="../media/image26.svg"/></Relationships>
</file>

<file path=ppt/diagrams/_rels/drawing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svg"/><Relationship Id="rId1" Type="http://schemas.openxmlformats.org/officeDocument/2006/relationships/image" Target="../media/image7.png"/><Relationship Id="rId6" Type="http://schemas.openxmlformats.org/officeDocument/2006/relationships/image" Target="../media/image12.svg"/><Relationship Id="rId5" Type="http://schemas.openxmlformats.org/officeDocument/2006/relationships/image" Target="../media/image11.png"/><Relationship Id="rId4" Type="http://schemas.openxmlformats.org/officeDocument/2006/relationships/image" Target="../media/image10.svg"/></Relationships>
</file>

<file path=ppt/diagrams/_rels/drawing3.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svg"/><Relationship Id="rId1" Type="http://schemas.openxmlformats.org/officeDocument/2006/relationships/image" Target="../media/image23.png"/><Relationship Id="rId6" Type="http://schemas.openxmlformats.org/officeDocument/2006/relationships/image" Target="../media/image28.svg"/><Relationship Id="rId5" Type="http://schemas.openxmlformats.org/officeDocument/2006/relationships/image" Target="../media/image27.png"/><Relationship Id="rId4" Type="http://schemas.openxmlformats.org/officeDocument/2006/relationships/image" Target="../media/image26.svg"/></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6_3">
  <dgm:title val=""/>
  <dgm:desc val=""/>
  <dgm:catLst>
    <dgm:cat type="accent6" pri="11300"/>
  </dgm:catLst>
  <dgm:styleLbl name="node0">
    <dgm:fillClrLst meth="repeat">
      <a:schemeClr val="accent6">
        <a:shade val="80000"/>
      </a:schemeClr>
    </dgm:fillClrLst>
    <dgm:linClrLst meth="repeat">
      <a:schemeClr val="lt1"/>
    </dgm:linClrLst>
    <dgm:effectClrLst/>
    <dgm:txLinClrLst/>
    <dgm:txFillClrLst/>
    <dgm:txEffectClrLst/>
  </dgm:styleLbl>
  <dgm:styleLbl name="node1">
    <dgm:fillClrLst>
      <a:schemeClr val="accent6">
        <a:shade val="80000"/>
      </a:schemeClr>
      <a:schemeClr val="accent6">
        <a:tint val="70000"/>
      </a:schemeClr>
    </dgm:fillClrLst>
    <dgm:linClrLst meth="repeat">
      <a:schemeClr val="lt1"/>
    </dgm:linClrLst>
    <dgm:effectClrLst/>
    <dgm:txLinClrLst/>
    <dgm:txFillClrLst/>
    <dgm:txEffectClrLst/>
  </dgm:styleLbl>
  <dgm:styleLbl name="alignNode1">
    <dgm:fillClrLst>
      <a:schemeClr val="accent6">
        <a:shade val="80000"/>
      </a:schemeClr>
      <a:schemeClr val="accent6">
        <a:tint val="70000"/>
      </a:schemeClr>
    </dgm:fillClrLst>
    <dgm:linClrLst>
      <a:schemeClr val="accent6">
        <a:shade val="80000"/>
      </a:schemeClr>
      <a:schemeClr val="accent6">
        <a:tint val="70000"/>
      </a:schemeClr>
    </dgm:linClrLst>
    <dgm:effectClrLst/>
    <dgm:txLinClrLst/>
    <dgm:txFillClrLst/>
    <dgm:txEffectClrLst/>
  </dgm:styleLbl>
  <dgm:styleLbl name="lnNode1">
    <dgm:fillClrLst>
      <a:schemeClr val="accent6">
        <a:shade val="80000"/>
      </a:schemeClr>
      <a:schemeClr val="accent6">
        <a:tint val="70000"/>
      </a:schemeClr>
    </dgm:fillClrLst>
    <dgm:linClrLst meth="repeat">
      <a:schemeClr val="lt1"/>
    </dgm:linClrLst>
    <dgm:effectClrLst/>
    <dgm:txLinClrLst/>
    <dgm:txFillClrLst/>
    <dgm:txEffectClrLst/>
  </dgm:styleLbl>
  <dgm:styleLbl name="vennNode1">
    <dgm:fillClrLst>
      <a:schemeClr val="accent6">
        <a:shade val="80000"/>
        <a:alpha val="50000"/>
      </a:schemeClr>
      <a:schemeClr val="accent6">
        <a:tint val="70000"/>
        <a:alpha val="50000"/>
      </a:schemeClr>
    </dgm:fillClrLst>
    <dgm:linClrLst meth="repeat">
      <a:schemeClr val="lt1"/>
    </dgm:linClrLst>
    <dgm:effectClrLst/>
    <dgm:txLinClrLst/>
    <dgm:txFillClrLst/>
    <dgm:txEffectClrLst/>
  </dgm:styleLbl>
  <dgm:styleLbl name="node2">
    <dgm:fillClrLst>
      <a:schemeClr val="accent6">
        <a:tint val="99000"/>
      </a:schemeClr>
    </dgm:fillClrLst>
    <dgm:linClrLst meth="repeat">
      <a:schemeClr val="lt1"/>
    </dgm:linClrLst>
    <dgm:effectClrLst/>
    <dgm:txLinClrLst/>
    <dgm:txFillClrLst/>
    <dgm:txEffectClrLst/>
  </dgm:styleLbl>
  <dgm:styleLbl name="node3">
    <dgm:fillClrLst>
      <a:schemeClr val="accent6">
        <a:tint val="80000"/>
      </a:schemeClr>
    </dgm:fillClrLst>
    <dgm:linClrLst meth="repeat">
      <a:schemeClr val="lt1"/>
    </dgm:linClrLst>
    <dgm:effectClrLst/>
    <dgm:txLinClrLst/>
    <dgm:txFillClrLst/>
    <dgm:txEffectClrLst/>
  </dgm:styleLbl>
  <dgm:styleLbl name="node4">
    <dgm:fillClrLst>
      <a:schemeClr val="accent6">
        <a:tint val="70000"/>
      </a:schemeClr>
    </dgm:fillClrLst>
    <dgm:linClrLst meth="repeat">
      <a:schemeClr val="lt1"/>
    </dgm:linClrLst>
    <dgm:effectClrLst/>
    <dgm:txLinClrLst/>
    <dgm:txFillClrLst/>
    <dgm:txEffectClrLst/>
  </dgm:styleLbl>
  <dgm:styleLbl name="fgImgPlace1">
    <dgm:fillClrLst>
      <a:schemeClr val="accent6">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ImgPlace1">
    <dgm:fillClrLst>
      <a:schemeClr val="accent6">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6">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6">
        <a:shade val="90000"/>
      </a:schemeClr>
      <a:schemeClr val="accent6">
        <a:tint val="70000"/>
      </a:schemeClr>
    </dgm:fillClrLst>
    <dgm:linClrLst>
      <a:schemeClr val="accent6">
        <a:shade val="90000"/>
      </a:schemeClr>
      <a:schemeClr val="accent6">
        <a:tint val="70000"/>
      </a:schemeClr>
    </dgm:linClrLst>
    <dgm:effectClrLst/>
    <dgm:txLinClrLst/>
    <dgm:txFillClrLst/>
    <dgm:txEffectClrLst/>
  </dgm:styleLbl>
  <dgm:styleLbl name="fgSibTrans2D1">
    <dgm:fillClrLst>
      <a:schemeClr val="accent6">
        <a:shade val="90000"/>
      </a:schemeClr>
      <a:schemeClr val="accent6">
        <a:tint val="70000"/>
      </a:schemeClr>
    </dgm:fillClrLst>
    <dgm:linClrLst>
      <a:schemeClr val="accent6">
        <a:shade val="90000"/>
      </a:schemeClr>
      <a:schemeClr val="accent6">
        <a:tint val="70000"/>
      </a:schemeClr>
    </dgm:linClrLst>
    <dgm:effectClrLst/>
    <dgm:txLinClrLst/>
    <dgm:txFillClrLst meth="repeat">
      <a:schemeClr val="lt1"/>
    </dgm:txFillClrLst>
    <dgm:txEffectClrLst/>
  </dgm:styleLbl>
  <dgm:styleLbl name="bgSibTrans2D1">
    <dgm:fillClrLst>
      <a:schemeClr val="accent6">
        <a:shade val="90000"/>
      </a:schemeClr>
      <a:schemeClr val="accent6">
        <a:tint val="70000"/>
      </a:schemeClr>
    </dgm:fillClrLst>
    <dgm:linClrLst>
      <a:schemeClr val="accent6">
        <a:shade val="90000"/>
      </a:schemeClr>
      <a:schemeClr val="accent6">
        <a:tint val="70000"/>
      </a:schemeClr>
    </dgm:linClrLst>
    <dgm:effectClrLst/>
    <dgm:txLinClrLst/>
    <dgm:txFillClrLst meth="repeat">
      <a:schemeClr val="lt1"/>
    </dgm:txFillClrLst>
    <dgm:txEffectClrLst/>
  </dgm:styleLbl>
  <dgm:styleLbl name="sibTrans1D1">
    <dgm:fillClrLst>
      <a:schemeClr val="accent6">
        <a:shade val="90000"/>
      </a:schemeClr>
      <a:schemeClr val="accent6">
        <a:tint val="70000"/>
      </a:schemeClr>
    </dgm:fillClrLst>
    <dgm:linClrLst>
      <a:schemeClr val="accent6">
        <a:shade val="90000"/>
      </a:schemeClr>
      <a:schemeClr val="accent6">
        <a:tint val="70000"/>
      </a:schemeClr>
    </dgm:linClrLst>
    <dgm:effectClrLst/>
    <dgm:txLinClrLst/>
    <dgm:txFillClrLst meth="repeat">
      <a:schemeClr val="tx1"/>
    </dgm:txFillClrLst>
    <dgm:txEffectClrLst/>
  </dgm:styleLbl>
  <dgm:styleLbl name="callout">
    <dgm:fillClrLst meth="repeat">
      <a:schemeClr val="accent6"/>
    </dgm:fillClrLst>
    <dgm:linClrLst meth="repeat">
      <a:schemeClr val="accent6"/>
    </dgm:linClrLst>
    <dgm:effectClrLst/>
    <dgm:txLinClrLst/>
    <dgm:txFillClrLst meth="repeat">
      <a:schemeClr val="tx1"/>
    </dgm:txFillClrLst>
    <dgm:txEffectClrLst/>
  </dgm:styleLbl>
  <dgm:styleLbl name="asst0">
    <dgm:fillClrLst meth="repeat">
      <a:schemeClr val="accent6">
        <a:shade val="80000"/>
      </a:schemeClr>
    </dgm:fillClrLst>
    <dgm:linClrLst meth="repeat">
      <a:schemeClr val="lt1"/>
    </dgm:linClrLst>
    <dgm:effectClrLst/>
    <dgm:txLinClrLst/>
    <dgm:txFillClrLst/>
    <dgm:txEffectClrLst/>
  </dgm:styleLbl>
  <dgm:styleLbl name="asst1">
    <dgm:fillClrLst meth="repeat">
      <a:schemeClr val="accent6">
        <a:shade val="80000"/>
      </a:schemeClr>
    </dgm:fillClrLst>
    <dgm:linClrLst meth="repeat">
      <a:schemeClr val="lt1"/>
    </dgm:linClrLst>
    <dgm:effectClrLst/>
    <dgm:txLinClrLst/>
    <dgm:txFillClrLst/>
    <dgm:txEffectClrLst/>
  </dgm:styleLbl>
  <dgm:styleLbl name="asst2">
    <dgm:fillClrLst>
      <a:schemeClr val="accent6">
        <a:tint val="99000"/>
      </a:schemeClr>
    </dgm:fillClrLst>
    <dgm:linClrLst meth="repeat">
      <a:schemeClr val="lt1"/>
    </dgm:linClrLst>
    <dgm:effectClrLst/>
    <dgm:txLinClrLst/>
    <dgm:txFillClrLst/>
    <dgm:txEffectClrLst/>
  </dgm:styleLbl>
  <dgm:styleLbl name="asst3">
    <dgm:fillClrLst>
      <a:schemeClr val="accent6">
        <a:tint val="80000"/>
      </a:schemeClr>
    </dgm:fillClrLst>
    <dgm:linClrLst meth="repeat">
      <a:schemeClr val="lt1"/>
    </dgm:linClrLst>
    <dgm:effectClrLst/>
    <dgm:txLinClrLst/>
    <dgm:txFillClrLst/>
    <dgm:txEffectClrLst/>
  </dgm:styleLbl>
  <dgm:styleLbl name="asst4">
    <dgm:fillClrLst>
      <a:schemeClr val="accent6">
        <a:tint val="70000"/>
      </a:schemeClr>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a:tint val="90000"/>
      </a:schemeClr>
    </dgm:fillClrLst>
    <dgm:linClrLst meth="repeat">
      <a:schemeClr val="accent6">
        <a:tint val="90000"/>
      </a:schemeClr>
    </dgm:linClrLst>
    <dgm:effectClrLst/>
    <dgm:txLinClrLst/>
    <dgm:txFillClrLst/>
    <dgm:txEffectClrLst/>
  </dgm:styleLbl>
  <dgm:styleLbl name="parChTrans2D3">
    <dgm:fillClrLst meth="repeat">
      <a:schemeClr val="accent6">
        <a:tint val="70000"/>
      </a:schemeClr>
    </dgm:fillClrLst>
    <dgm:linClrLst meth="repeat">
      <a:schemeClr val="accent6">
        <a:tint val="70000"/>
      </a:schemeClr>
    </dgm:linClrLst>
    <dgm:effectClrLst/>
    <dgm:txLinClrLst/>
    <dgm:txFillClrLst/>
    <dgm:txEffectClrLst/>
  </dgm:styleLbl>
  <dgm:styleLbl name="parChTrans2D4">
    <dgm:fillClrLst meth="repeat">
      <a:schemeClr val="accent6">
        <a:tint val="50000"/>
      </a:schemeClr>
    </dgm:fillClrLst>
    <dgm:linClrLst meth="repeat">
      <a:schemeClr val="accent6">
        <a:tint val="50000"/>
      </a:schemeClr>
    </dgm:linClrLst>
    <dgm:effectClrLst/>
    <dgm:txLinClrLst/>
    <dgm:txFillClrLst meth="repeat">
      <a:schemeClr val="lt1"/>
    </dgm:txFillClrLst>
    <dgm:txEffectClrLst/>
  </dgm:styleLbl>
  <dgm:styleLbl name="parChTrans1D1">
    <dgm:fillClrLst meth="repeat">
      <a:schemeClr val="accent6">
        <a:shade val="80000"/>
      </a:schemeClr>
    </dgm:fillClrLst>
    <dgm:linClrLst meth="repeat">
      <a:schemeClr val="accent6">
        <a:shade val="80000"/>
      </a:schemeClr>
    </dgm:linClrLst>
    <dgm:effectClrLst/>
    <dgm:txLinClrLst/>
    <dgm:txFillClrLst meth="repeat">
      <a:schemeClr val="tx1"/>
    </dgm:txFillClrLst>
    <dgm:txEffectClrLst/>
  </dgm:styleLbl>
  <dgm:styleLbl name="parChTrans1D2">
    <dgm:fillClrLst meth="repeat">
      <a:schemeClr val="accent6">
        <a:tint val="99000"/>
      </a:schemeClr>
    </dgm:fillClrLst>
    <dgm:linClrLst meth="repeat">
      <a:schemeClr val="accent6">
        <a:tint val="99000"/>
      </a:schemeClr>
    </dgm:linClrLst>
    <dgm:effectClrLst/>
    <dgm:txLinClrLst/>
    <dgm:txFillClrLst meth="repeat">
      <a:schemeClr val="tx1"/>
    </dgm:txFillClrLst>
    <dgm:txEffectClrLst/>
  </dgm:styleLbl>
  <dgm:styleLbl name="parChTrans1D3">
    <dgm:fillClrLst meth="repeat">
      <a:schemeClr val="accent6">
        <a:tint val="80000"/>
      </a:schemeClr>
    </dgm:fillClrLst>
    <dgm:linClrLst meth="repeat">
      <a:schemeClr val="accent6">
        <a:tint val="80000"/>
      </a:schemeClr>
    </dgm:linClrLst>
    <dgm:effectClrLst/>
    <dgm:txLinClrLst/>
    <dgm:txFillClrLst meth="repeat">
      <a:schemeClr val="tx1"/>
    </dgm:txFillClrLst>
    <dgm:txEffectClrLst/>
  </dgm:styleLbl>
  <dgm:styleLbl name="parChTrans1D4">
    <dgm:fillClrLst meth="repeat">
      <a:schemeClr val="accent6">
        <a:tint val="70000"/>
      </a:schemeClr>
    </dgm:fillClrLst>
    <dgm:linClrLst meth="repeat">
      <a:schemeClr val="accent6">
        <a:tint val="7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6">
        <a:shade val="80000"/>
      </a:schemeClr>
      <a:schemeClr val="accent6">
        <a:tint val="7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6">
        <a:shade val="80000"/>
      </a:schemeClr>
      <a:schemeClr val="accent6">
        <a:tint val="7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6">
        <a:shade val="80000"/>
      </a:schemeClr>
      <a:schemeClr val="accent6">
        <a:tint val="70000"/>
      </a:schemeClr>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a:schemeClr val="accent6">
        <a:shade val="80000"/>
      </a:schemeClr>
      <a:schemeClr val="accent6">
        <a:tint val="70000"/>
      </a:schemeClr>
    </dgm:linClrLst>
    <dgm:effectClrLst/>
    <dgm:txLinClrLst/>
    <dgm:txFillClrLst meth="repeat">
      <a:schemeClr val="dk1"/>
    </dgm:txFillClrLst>
    <dgm:txEffectClrLst/>
  </dgm:styleLbl>
  <dgm:styleLbl name="solidFgAcc1">
    <dgm:fillClrLst meth="repeat">
      <a:schemeClr val="lt1"/>
    </dgm:fillClrLst>
    <dgm:linClrLst>
      <a:schemeClr val="accent6">
        <a:shade val="80000"/>
      </a:schemeClr>
      <a:schemeClr val="accent6">
        <a:tint val="7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a:tint val="99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a:tint val="8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a:tint val="70000"/>
      </a:schemeClr>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6">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D4FE0E04-6A5E-472F-9A6C-90D11C295ED0}" type="doc">
      <dgm:prSet loTypeId="urn:microsoft.com/office/officeart/2018/2/layout/IconVerticalSolidList" loCatId="icon" qsTypeId="urn:microsoft.com/office/officeart/2005/8/quickstyle/simple1" qsCatId="simple" csTypeId="urn:microsoft.com/office/officeart/2005/8/colors/accent1_2" csCatId="accent1" phldr="1"/>
      <dgm:spPr/>
      <dgm:t>
        <a:bodyPr/>
        <a:lstStyle/>
        <a:p>
          <a:endParaRPr lang="en-US"/>
        </a:p>
      </dgm:t>
    </dgm:pt>
    <dgm:pt modelId="{A33D1202-8E11-4503-8C75-BBC2500CE599}">
      <dgm:prSet/>
      <dgm:spPr/>
      <dgm:t>
        <a:bodyPr/>
        <a:lstStyle/>
        <a:p>
          <a:pPr>
            <a:lnSpc>
              <a:spcPct val="100000"/>
            </a:lnSpc>
          </a:pPr>
          <a:r>
            <a:rPr lang="fi-FI" dirty="0"/>
            <a:t>Palautetietoisen työotteen implementointi laajasti organisaatioon yli palvelurajojen</a:t>
          </a:r>
          <a:endParaRPr lang="en-US" dirty="0"/>
        </a:p>
      </dgm:t>
      <dgm:extLst>
        <a:ext uri="{E40237B7-FDA0-4F09-8148-C483321AD2D9}">
          <dgm14:cNvPr xmlns:dgm14="http://schemas.microsoft.com/office/drawing/2010/diagram" id="0" name="" descr="Palautetietoisen työotteen implementointi laajasti organisaatioon yli palvelurajojen&#10;Sisäisen tukirakenteen kehittäminen, jotta palautetietoinen työote jalkautuu hyvin ja käyttö on tuettu&#10;Osallistuminen FIT:iin liittyvään kansalliseen kehittämiseen ja tutkimiseen&#10;"/>
        </a:ext>
      </dgm:extLst>
    </dgm:pt>
    <dgm:pt modelId="{0E02C2A1-E5F3-4F02-B717-FA065CB19BF4}" type="parTrans" cxnId="{B4F2974B-828E-4AD7-B0D7-BA16819CEA72}">
      <dgm:prSet/>
      <dgm:spPr/>
      <dgm:t>
        <a:bodyPr/>
        <a:lstStyle/>
        <a:p>
          <a:endParaRPr lang="en-US"/>
        </a:p>
      </dgm:t>
    </dgm:pt>
    <dgm:pt modelId="{3E6EC602-618A-4552-BE81-73F5422B49C0}" type="sibTrans" cxnId="{B4F2974B-828E-4AD7-B0D7-BA16819CEA72}">
      <dgm:prSet/>
      <dgm:spPr/>
      <dgm:t>
        <a:bodyPr/>
        <a:lstStyle/>
        <a:p>
          <a:endParaRPr lang="en-US"/>
        </a:p>
      </dgm:t>
    </dgm:pt>
    <dgm:pt modelId="{1E290EE5-1186-4AEC-82DD-C72096FD1E00}">
      <dgm:prSet/>
      <dgm:spPr/>
      <dgm:t>
        <a:bodyPr/>
        <a:lstStyle/>
        <a:p>
          <a:pPr>
            <a:lnSpc>
              <a:spcPct val="100000"/>
            </a:lnSpc>
          </a:pPr>
          <a:r>
            <a:rPr lang="fi-FI" dirty="0"/>
            <a:t>Sisäisen tukirakenteen kehittäminen, jotta palautetietoinen työote jalkautuu hyvin ja käyttö on tuettu</a:t>
          </a:r>
          <a:endParaRPr lang="en-US" dirty="0"/>
        </a:p>
      </dgm:t>
      <dgm:extLst>
        <a:ext uri="{E40237B7-FDA0-4F09-8148-C483321AD2D9}">
          <dgm14:cNvPr xmlns:dgm14="http://schemas.microsoft.com/office/drawing/2010/diagram" id="0" name="" descr="Palautetietoisen työotteen implementointi laajasti organisaatioon yli palvelurajojen&#10;Sisäisen tukirakenteen kehittäminen, jotta palautetietoinen työote jalkautuu hyvin ja käyttö on tuettu&#10;Osallistuminen FIT:iin liittyvään kansalliseen kehittämiseen ja tutkimiseen&#10;"/>
        </a:ext>
      </dgm:extLst>
    </dgm:pt>
    <dgm:pt modelId="{EBC7BE50-FBFA-404F-83D1-B283136250AA}" type="parTrans" cxnId="{C54AC86A-6409-4918-A14F-9E582D1EB5E9}">
      <dgm:prSet/>
      <dgm:spPr/>
      <dgm:t>
        <a:bodyPr/>
        <a:lstStyle/>
        <a:p>
          <a:endParaRPr lang="en-US"/>
        </a:p>
      </dgm:t>
    </dgm:pt>
    <dgm:pt modelId="{1C7EE4F1-B1BE-4BBF-847E-256F1C8C532A}" type="sibTrans" cxnId="{C54AC86A-6409-4918-A14F-9E582D1EB5E9}">
      <dgm:prSet/>
      <dgm:spPr/>
      <dgm:t>
        <a:bodyPr/>
        <a:lstStyle/>
        <a:p>
          <a:endParaRPr lang="en-US"/>
        </a:p>
      </dgm:t>
    </dgm:pt>
    <dgm:pt modelId="{EC7070E0-43F7-4963-BF5B-627DEE0A5497}">
      <dgm:prSet/>
      <dgm:spPr/>
      <dgm:t>
        <a:bodyPr/>
        <a:lstStyle/>
        <a:p>
          <a:pPr>
            <a:lnSpc>
              <a:spcPct val="100000"/>
            </a:lnSpc>
          </a:pPr>
          <a:r>
            <a:rPr lang="fi-FI" dirty="0"/>
            <a:t>Osallistuminen </a:t>
          </a:r>
          <a:r>
            <a:rPr lang="fi-FI" dirty="0" err="1"/>
            <a:t>FIT:iin</a:t>
          </a:r>
          <a:r>
            <a:rPr lang="fi-FI" dirty="0"/>
            <a:t> liittyvään kansalliseen kehittämiseen ja tutkimiseen</a:t>
          </a:r>
          <a:endParaRPr lang="en-US" dirty="0"/>
        </a:p>
      </dgm:t>
      <dgm:extLst>
        <a:ext uri="{E40237B7-FDA0-4F09-8148-C483321AD2D9}">
          <dgm14:cNvPr xmlns:dgm14="http://schemas.microsoft.com/office/drawing/2010/diagram" id="0" name="" descr="Palautetietoisen työotteen implementointi laajasti organisaatioon yli palvelurajojen&#10;Sisäisen tukirakenteen kehittäminen, jotta palautetietoinen työote jalkautuu hyvin ja käyttö on tuettu&#10;Osallistuminen FIT:iin liittyvään kansalliseen kehittämiseen ja tutkimiseen&#10;"/>
        </a:ext>
      </dgm:extLst>
    </dgm:pt>
    <dgm:pt modelId="{8CDD5563-77C1-48A7-840E-7342CAD3FD9D}" type="parTrans" cxnId="{CFC266E4-EF7F-4E11-9E4D-CBF7BF859155}">
      <dgm:prSet/>
      <dgm:spPr/>
      <dgm:t>
        <a:bodyPr/>
        <a:lstStyle/>
        <a:p>
          <a:endParaRPr lang="en-US"/>
        </a:p>
      </dgm:t>
    </dgm:pt>
    <dgm:pt modelId="{DB7C5B42-824F-4BE0-AFFF-BBB205F6FF32}" type="sibTrans" cxnId="{CFC266E4-EF7F-4E11-9E4D-CBF7BF859155}">
      <dgm:prSet/>
      <dgm:spPr/>
      <dgm:t>
        <a:bodyPr/>
        <a:lstStyle/>
        <a:p>
          <a:endParaRPr lang="en-US"/>
        </a:p>
      </dgm:t>
    </dgm:pt>
    <dgm:pt modelId="{8114D23D-C584-48A3-A359-39B975BD6280}" type="pres">
      <dgm:prSet presAssocID="{D4FE0E04-6A5E-472F-9A6C-90D11C295ED0}" presName="root" presStyleCnt="0">
        <dgm:presLayoutVars>
          <dgm:dir/>
          <dgm:resizeHandles val="exact"/>
        </dgm:presLayoutVars>
      </dgm:prSet>
      <dgm:spPr/>
    </dgm:pt>
    <dgm:pt modelId="{B8071A5C-5443-4C55-A5ED-BA18A1859BEA}" type="pres">
      <dgm:prSet presAssocID="{A33D1202-8E11-4503-8C75-BBC2500CE599}" presName="compNode" presStyleCnt="0"/>
      <dgm:spPr/>
    </dgm:pt>
    <dgm:pt modelId="{2511BDD1-4C4B-4A5C-A6FF-C5BB18CC400F}" type="pres">
      <dgm:prSet presAssocID="{A33D1202-8E11-4503-8C75-BBC2500CE599}" presName="bgRect" presStyleLbl="bgShp" presStyleIdx="0" presStyleCnt="3"/>
      <dgm:spPr/>
    </dgm:pt>
    <dgm:pt modelId="{DF41D82D-607D-4281-AE66-DB849E70EFB4}" type="pres">
      <dgm:prSet presAssocID="{A33D1202-8E11-4503-8C75-BBC2500CE599}" presName="iconRect" presStyleLbl="node1" presStyleIdx="0" presStyleCnt="3"/>
      <dgm:spPr>
        <a:blipFill>
          <a:blip xmlns:r="http://schemas.openxmlformats.org/officeDocument/2006/relationships" r:embed="rId1">
            <a:extLst>
              <a:ext uri="{96DAC541-7B7A-43D3-8B79-37D633B846F1}">
                <asvg:svgBlip xmlns:asvg="http://schemas.microsoft.com/office/drawing/2016/SVG/main" r:embed="rId2"/>
              </a:ext>
            </a:extLst>
          </a:blip>
          <a:srcRect/>
          <a:stretch>
            <a:fillRect/>
          </a:stretch>
        </a:blipFill>
        <a:ln>
          <a:noFill/>
        </a:ln>
      </dgm:spPr>
      <dgm:extLst>
        <a:ext uri="{E40237B7-FDA0-4F09-8148-C483321AD2D9}">
          <dgm14:cNvPr xmlns:dgm14="http://schemas.microsoft.com/office/drawing/2010/diagram" id="0" name="">
            <a:extLst>
              <a:ext uri="{C183D7F6-B498-43B3-948B-1728B52AA6E4}">
                <adec:decorative xmlns:adec="http://schemas.microsoft.com/office/drawing/2017/decorative" val="1"/>
              </a:ext>
            </a:extLst>
          </dgm14:cNvPr>
        </a:ext>
      </dgm:extLst>
    </dgm:pt>
    <dgm:pt modelId="{ADE98239-01ED-46B2-946F-D30AE2AB0A2B}" type="pres">
      <dgm:prSet presAssocID="{A33D1202-8E11-4503-8C75-BBC2500CE599}" presName="spaceRect" presStyleCnt="0"/>
      <dgm:spPr/>
    </dgm:pt>
    <dgm:pt modelId="{4FF42DD0-A673-4F8B-94A1-F3BEC4EFD44E}" type="pres">
      <dgm:prSet presAssocID="{A33D1202-8E11-4503-8C75-BBC2500CE599}" presName="parTx" presStyleLbl="revTx" presStyleIdx="0" presStyleCnt="3">
        <dgm:presLayoutVars>
          <dgm:chMax val="0"/>
          <dgm:chPref val="0"/>
        </dgm:presLayoutVars>
      </dgm:prSet>
      <dgm:spPr/>
    </dgm:pt>
    <dgm:pt modelId="{3E7CFBE5-FBA3-4B6F-B8DA-3E5C0225612F}" type="pres">
      <dgm:prSet presAssocID="{3E6EC602-618A-4552-BE81-73F5422B49C0}" presName="sibTrans" presStyleCnt="0"/>
      <dgm:spPr/>
    </dgm:pt>
    <dgm:pt modelId="{AD42D5CA-1B3F-45B1-A224-5270D35360A5}" type="pres">
      <dgm:prSet presAssocID="{1E290EE5-1186-4AEC-82DD-C72096FD1E00}" presName="compNode" presStyleCnt="0"/>
      <dgm:spPr/>
    </dgm:pt>
    <dgm:pt modelId="{46E6C877-3B81-4FC7-92A6-B4C9E46F2B20}" type="pres">
      <dgm:prSet presAssocID="{1E290EE5-1186-4AEC-82DD-C72096FD1E00}" presName="bgRect" presStyleLbl="bgShp" presStyleIdx="1" presStyleCnt="3"/>
      <dgm:spPr/>
    </dgm:pt>
    <dgm:pt modelId="{C216955F-7957-43E5-A029-071315F3F266}" type="pres">
      <dgm:prSet presAssocID="{1E290EE5-1186-4AEC-82DD-C72096FD1E00}" presName="iconRect" presStyleLbl="node1" presStyleIdx="1" presStyleCnt="3"/>
      <dgm:spPr>
        <a:blipFill>
          <a:blip xmlns:r="http://schemas.openxmlformats.org/officeDocument/2006/relationships" r:embed="rId3">
            <a:extLst>
              <a:ext uri="{96DAC541-7B7A-43D3-8B79-37D633B846F1}">
                <asvg:svgBlip xmlns:asvg="http://schemas.microsoft.com/office/drawing/2016/SVG/main" r:embed="rId4"/>
              </a:ext>
            </a:extLst>
          </a:blip>
          <a:srcRect/>
          <a:stretch>
            <a:fillRect/>
          </a:stretch>
        </a:blipFill>
        <a:ln>
          <a:noFill/>
        </a:ln>
      </dgm:spPr>
      <dgm:extLst>
        <a:ext uri="{E40237B7-FDA0-4F09-8148-C483321AD2D9}">
          <dgm14:cNvPr xmlns:dgm14="http://schemas.microsoft.com/office/drawing/2010/diagram" id="0" name="">
            <a:extLst>
              <a:ext uri="{C183D7F6-B498-43B3-948B-1728B52AA6E4}">
                <adec:decorative xmlns:adec="http://schemas.microsoft.com/office/drawing/2017/decorative" val="1"/>
              </a:ext>
            </a:extLst>
          </dgm14:cNvPr>
        </a:ext>
      </dgm:extLst>
    </dgm:pt>
    <dgm:pt modelId="{E05D5042-CB08-40D0-A3A9-E19E917B55DD}" type="pres">
      <dgm:prSet presAssocID="{1E290EE5-1186-4AEC-82DD-C72096FD1E00}" presName="spaceRect" presStyleCnt="0"/>
      <dgm:spPr/>
    </dgm:pt>
    <dgm:pt modelId="{5277E4D3-5D62-4DEC-98C3-F93917CB87F7}" type="pres">
      <dgm:prSet presAssocID="{1E290EE5-1186-4AEC-82DD-C72096FD1E00}" presName="parTx" presStyleLbl="revTx" presStyleIdx="1" presStyleCnt="3">
        <dgm:presLayoutVars>
          <dgm:chMax val="0"/>
          <dgm:chPref val="0"/>
        </dgm:presLayoutVars>
      </dgm:prSet>
      <dgm:spPr/>
    </dgm:pt>
    <dgm:pt modelId="{8486439E-2552-413B-A96D-682E2CD764CD}" type="pres">
      <dgm:prSet presAssocID="{1C7EE4F1-B1BE-4BBF-847E-256F1C8C532A}" presName="sibTrans" presStyleCnt="0"/>
      <dgm:spPr/>
    </dgm:pt>
    <dgm:pt modelId="{781DE8D9-0B54-4ADC-AB1B-E8E0398E65E2}" type="pres">
      <dgm:prSet presAssocID="{EC7070E0-43F7-4963-BF5B-627DEE0A5497}" presName="compNode" presStyleCnt="0"/>
      <dgm:spPr/>
    </dgm:pt>
    <dgm:pt modelId="{6651404C-C24E-4C66-84F9-DDB9781D84D8}" type="pres">
      <dgm:prSet presAssocID="{EC7070E0-43F7-4963-BF5B-627DEE0A5497}" presName="bgRect" presStyleLbl="bgShp" presStyleIdx="2" presStyleCnt="3"/>
      <dgm:spPr/>
    </dgm:pt>
    <dgm:pt modelId="{91389384-7C29-4D93-B6B8-201110B01FB7}" type="pres">
      <dgm:prSet presAssocID="{EC7070E0-43F7-4963-BF5B-627DEE0A5497}" presName="iconRect" presStyleLbl="node1" presStyleIdx="2" presStyleCnt="3"/>
      <dgm:spPr>
        <a:blipFill>
          <a:blip xmlns:r="http://schemas.openxmlformats.org/officeDocument/2006/relationships" r:embed="rId5">
            <a:extLst>
              <a:ext uri="{96DAC541-7B7A-43D3-8B79-37D633B846F1}">
                <asvg:svgBlip xmlns:asvg="http://schemas.microsoft.com/office/drawing/2016/SVG/main" r:embed="rId6"/>
              </a:ext>
            </a:extLst>
          </a:blip>
          <a:srcRect/>
          <a:stretch>
            <a:fillRect/>
          </a:stretch>
        </a:blipFill>
        <a:ln>
          <a:noFill/>
        </a:ln>
      </dgm:spPr>
      <dgm:extLst>
        <a:ext uri="{E40237B7-FDA0-4F09-8148-C483321AD2D9}">
          <dgm14:cNvPr xmlns:dgm14="http://schemas.microsoft.com/office/drawing/2010/diagram" id="0" name="">
            <a:extLst>
              <a:ext uri="{C183D7F6-B498-43B3-948B-1728B52AA6E4}">
                <adec:decorative xmlns:adec="http://schemas.microsoft.com/office/drawing/2017/decorative" val="1"/>
              </a:ext>
            </a:extLst>
          </dgm14:cNvPr>
        </a:ext>
      </dgm:extLst>
    </dgm:pt>
    <dgm:pt modelId="{751AD2E6-9EE3-45B7-B6D7-FC75422E278C}" type="pres">
      <dgm:prSet presAssocID="{EC7070E0-43F7-4963-BF5B-627DEE0A5497}" presName="spaceRect" presStyleCnt="0"/>
      <dgm:spPr/>
    </dgm:pt>
    <dgm:pt modelId="{552FC2BA-165A-41C0-8297-0C2CA0E2519B}" type="pres">
      <dgm:prSet presAssocID="{EC7070E0-43F7-4963-BF5B-627DEE0A5497}" presName="parTx" presStyleLbl="revTx" presStyleIdx="2" presStyleCnt="3">
        <dgm:presLayoutVars>
          <dgm:chMax val="0"/>
          <dgm:chPref val="0"/>
        </dgm:presLayoutVars>
      </dgm:prSet>
      <dgm:spPr/>
    </dgm:pt>
  </dgm:ptLst>
  <dgm:cxnLst>
    <dgm:cxn modelId="{49F99369-77F3-49AA-B25F-63D9F1C4F648}" type="presOf" srcId="{A33D1202-8E11-4503-8C75-BBC2500CE599}" destId="{4FF42DD0-A673-4F8B-94A1-F3BEC4EFD44E}" srcOrd="0" destOrd="0" presId="urn:microsoft.com/office/officeart/2018/2/layout/IconVerticalSolidList"/>
    <dgm:cxn modelId="{C54AC86A-6409-4918-A14F-9E582D1EB5E9}" srcId="{D4FE0E04-6A5E-472F-9A6C-90D11C295ED0}" destId="{1E290EE5-1186-4AEC-82DD-C72096FD1E00}" srcOrd="1" destOrd="0" parTransId="{EBC7BE50-FBFA-404F-83D1-B283136250AA}" sibTransId="{1C7EE4F1-B1BE-4BBF-847E-256F1C8C532A}"/>
    <dgm:cxn modelId="{B4F2974B-828E-4AD7-B0D7-BA16819CEA72}" srcId="{D4FE0E04-6A5E-472F-9A6C-90D11C295ED0}" destId="{A33D1202-8E11-4503-8C75-BBC2500CE599}" srcOrd="0" destOrd="0" parTransId="{0E02C2A1-E5F3-4F02-B717-FA065CB19BF4}" sibTransId="{3E6EC602-618A-4552-BE81-73F5422B49C0}"/>
    <dgm:cxn modelId="{87F3156F-E604-409B-911F-5ED20F8A6509}" type="presOf" srcId="{D4FE0E04-6A5E-472F-9A6C-90D11C295ED0}" destId="{8114D23D-C584-48A3-A359-39B975BD6280}" srcOrd="0" destOrd="0" presId="urn:microsoft.com/office/officeart/2018/2/layout/IconVerticalSolidList"/>
    <dgm:cxn modelId="{EA2A3975-2B91-498C-AEE5-5B8D0B04002B}" type="presOf" srcId="{1E290EE5-1186-4AEC-82DD-C72096FD1E00}" destId="{5277E4D3-5D62-4DEC-98C3-F93917CB87F7}" srcOrd="0" destOrd="0" presId="urn:microsoft.com/office/officeart/2018/2/layout/IconVerticalSolidList"/>
    <dgm:cxn modelId="{1D88A1D9-6C16-40C7-A5D3-EF4B67A7BE20}" type="presOf" srcId="{EC7070E0-43F7-4963-BF5B-627DEE0A5497}" destId="{552FC2BA-165A-41C0-8297-0C2CA0E2519B}" srcOrd="0" destOrd="0" presId="urn:microsoft.com/office/officeart/2018/2/layout/IconVerticalSolidList"/>
    <dgm:cxn modelId="{CFC266E4-EF7F-4E11-9E4D-CBF7BF859155}" srcId="{D4FE0E04-6A5E-472F-9A6C-90D11C295ED0}" destId="{EC7070E0-43F7-4963-BF5B-627DEE0A5497}" srcOrd="2" destOrd="0" parTransId="{8CDD5563-77C1-48A7-840E-7342CAD3FD9D}" sibTransId="{DB7C5B42-824F-4BE0-AFFF-BBB205F6FF32}"/>
    <dgm:cxn modelId="{E72D4D32-EFD4-4766-ABE3-AAFFAC4D6C25}" type="presParOf" srcId="{8114D23D-C584-48A3-A359-39B975BD6280}" destId="{B8071A5C-5443-4C55-A5ED-BA18A1859BEA}" srcOrd="0" destOrd="0" presId="urn:microsoft.com/office/officeart/2018/2/layout/IconVerticalSolidList"/>
    <dgm:cxn modelId="{515B18BA-0D9F-40E9-9B2C-F136735E675D}" type="presParOf" srcId="{B8071A5C-5443-4C55-A5ED-BA18A1859BEA}" destId="{2511BDD1-4C4B-4A5C-A6FF-C5BB18CC400F}" srcOrd="0" destOrd="0" presId="urn:microsoft.com/office/officeart/2018/2/layout/IconVerticalSolidList"/>
    <dgm:cxn modelId="{670C969F-487D-483F-B698-836D76B44022}" type="presParOf" srcId="{B8071A5C-5443-4C55-A5ED-BA18A1859BEA}" destId="{DF41D82D-607D-4281-AE66-DB849E70EFB4}" srcOrd="1" destOrd="0" presId="urn:microsoft.com/office/officeart/2018/2/layout/IconVerticalSolidList"/>
    <dgm:cxn modelId="{738DE2A2-CCD9-42A3-8B1C-553F243EBFB5}" type="presParOf" srcId="{B8071A5C-5443-4C55-A5ED-BA18A1859BEA}" destId="{ADE98239-01ED-46B2-946F-D30AE2AB0A2B}" srcOrd="2" destOrd="0" presId="urn:microsoft.com/office/officeart/2018/2/layout/IconVerticalSolidList"/>
    <dgm:cxn modelId="{ACE12289-D176-4C65-80E7-393C74A1AE02}" type="presParOf" srcId="{B8071A5C-5443-4C55-A5ED-BA18A1859BEA}" destId="{4FF42DD0-A673-4F8B-94A1-F3BEC4EFD44E}" srcOrd="3" destOrd="0" presId="urn:microsoft.com/office/officeart/2018/2/layout/IconVerticalSolidList"/>
    <dgm:cxn modelId="{D2EFE3B9-603F-4190-AF6D-0670FC21C69E}" type="presParOf" srcId="{8114D23D-C584-48A3-A359-39B975BD6280}" destId="{3E7CFBE5-FBA3-4B6F-B8DA-3E5C0225612F}" srcOrd="1" destOrd="0" presId="urn:microsoft.com/office/officeart/2018/2/layout/IconVerticalSolidList"/>
    <dgm:cxn modelId="{2A6C665A-F90F-4026-A5F5-CAA75AE77CCA}" type="presParOf" srcId="{8114D23D-C584-48A3-A359-39B975BD6280}" destId="{AD42D5CA-1B3F-45B1-A224-5270D35360A5}" srcOrd="2" destOrd="0" presId="urn:microsoft.com/office/officeart/2018/2/layout/IconVerticalSolidList"/>
    <dgm:cxn modelId="{CE644783-7FD7-409F-A4ED-AAB765701191}" type="presParOf" srcId="{AD42D5CA-1B3F-45B1-A224-5270D35360A5}" destId="{46E6C877-3B81-4FC7-92A6-B4C9E46F2B20}" srcOrd="0" destOrd="0" presId="urn:microsoft.com/office/officeart/2018/2/layout/IconVerticalSolidList"/>
    <dgm:cxn modelId="{DEF3B628-16D8-4608-A990-54706027266F}" type="presParOf" srcId="{AD42D5CA-1B3F-45B1-A224-5270D35360A5}" destId="{C216955F-7957-43E5-A029-071315F3F266}" srcOrd="1" destOrd="0" presId="urn:microsoft.com/office/officeart/2018/2/layout/IconVerticalSolidList"/>
    <dgm:cxn modelId="{0AEF85A6-823F-47BD-8009-1D01C85D50D3}" type="presParOf" srcId="{AD42D5CA-1B3F-45B1-A224-5270D35360A5}" destId="{E05D5042-CB08-40D0-A3A9-E19E917B55DD}" srcOrd="2" destOrd="0" presId="urn:microsoft.com/office/officeart/2018/2/layout/IconVerticalSolidList"/>
    <dgm:cxn modelId="{436D3570-0CAD-4A04-B4AC-AD3835224426}" type="presParOf" srcId="{AD42D5CA-1B3F-45B1-A224-5270D35360A5}" destId="{5277E4D3-5D62-4DEC-98C3-F93917CB87F7}" srcOrd="3" destOrd="0" presId="urn:microsoft.com/office/officeart/2018/2/layout/IconVerticalSolidList"/>
    <dgm:cxn modelId="{8558BB38-A1CE-4DBF-8158-A3D646665609}" type="presParOf" srcId="{8114D23D-C584-48A3-A359-39B975BD6280}" destId="{8486439E-2552-413B-A96D-682E2CD764CD}" srcOrd="3" destOrd="0" presId="urn:microsoft.com/office/officeart/2018/2/layout/IconVerticalSolidList"/>
    <dgm:cxn modelId="{9A01E101-9781-4237-9CBD-13200AA7F4A6}" type="presParOf" srcId="{8114D23D-C584-48A3-A359-39B975BD6280}" destId="{781DE8D9-0B54-4ADC-AB1B-E8E0398E65E2}" srcOrd="4" destOrd="0" presId="urn:microsoft.com/office/officeart/2018/2/layout/IconVerticalSolidList"/>
    <dgm:cxn modelId="{B196C44E-4D2D-4315-91A0-6E72F1055DB1}" type="presParOf" srcId="{781DE8D9-0B54-4ADC-AB1B-E8E0398E65E2}" destId="{6651404C-C24E-4C66-84F9-DDB9781D84D8}" srcOrd="0" destOrd="0" presId="urn:microsoft.com/office/officeart/2018/2/layout/IconVerticalSolidList"/>
    <dgm:cxn modelId="{C982CB20-601A-420A-B2E3-852E71831856}" type="presParOf" srcId="{781DE8D9-0B54-4ADC-AB1B-E8E0398E65E2}" destId="{91389384-7C29-4D93-B6B8-201110B01FB7}" srcOrd="1" destOrd="0" presId="urn:microsoft.com/office/officeart/2018/2/layout/IconVerticalSolidList"/>
    <dgm:cxn modelId="{0F155E11-C4CF-46E4-9469-31AA936F41DB}" type="presParOf" srcId="{781DE8D9-0B54-4ADC-AB1B-E8E0398E65E2}" destId="{751AD2E6-9EE3-45B7-B6D7-FC75422E278C}" srcOrd="2" destOrd="0" presId="urn:microsoft.com/office/officeart/2018/2/layout/IconVerticalSolidList"/>
    <dgm:cxn modelId="{6348267B-3E93-47EC-BAC3-BA33799F53F9}" type="presParOf" srcId="{781DE8D9-0B54-4ADC-AB1B-E8E0398E65E2}" destId="{552FC2BA-165A-41C0-8297-0C2CA0E2519B}" srcOrd="3" destOrd="0" presId="urn:microsoft.com/office/officeart/2018/2/layout/IconVerticalSoli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63A9CA94-C97D-4003-9709-7B9752F38361}" type="doc">
      <dgm:prSet loTypeId="urn:microsoft.com/office/officeart/2005/8/layout/pyramid1" loCatId="pyramid" qsTypeId="urn:microsoft.com/office/officeart/2005/8/quickstyle/simple1" qsCatId="simple" csTypeId="urn:microsoft.com/office/officeart/2005/8/colors/accent6_3" csCatId="accent6" phldr="1"/>
      <dgm:spPr/>
    </dgm:pt>
    <dgm:pt modelId="{3D184AD3-3A82-4772-90DD-2F3F3237AFE8}">
      <dgm:prSet phldrT="[Teksti]" custT="1"/>
      <dgm:spPr/>
      <dgm:t>
        <a:bodyPr/>
        <a:lstStyle/>
        <a:p>
          <a:endParaRPr lang="fi-FI" sz="1600" b="1" dirty="0"/>
        </a:p>
        <a:p>
          <a:r>
            <a:rPr lang="fi-FI" sz="1600" b="1" dirty="0"/>
            <a:t>Palvelun kehittäminen niille asiakasryhmille, jotka eivät hyödy</a:t>
          </a:r>
        </a:p>
      </dgm:t>
    </dgm:pt>
    <dgm:pt modelId="{B7B261D6-0411-4757-8136-CDAC23219AD4}" type="parTrans" cxnId="{9BFFBD93-2A74-4C2A-977F-6A74506EDFC8}">
      <dgm:prSet/>
      <dgm:spPr/>
      <dgm:t>
        <a:bodyPr/>
        <a:lstStyle/>
        <a:p>
          <a:endParaRPr lang="fi-FI" sz="2000" b="1"/>
        </a:p>
      </dgm:t>
    </dgm:pt>
    <dgm:pt modelId="{F765040E-526D-43E4-B6CB-B48D2CB8F8A1}" type="sibTrans" cxnId="{9BFFBD93-2A74-4C2A-977F-6A74506EDFC8}">
      <dgm:prSet/>
      <dgm:spPr/>
      <dgm:t>
        <a:bodyPr/>
        <a:lstStyle/>
        <a:p>
          <a:endParaRPr lang="fi-FI" sz="2000" b="1"/>
        </a:p>
      </dgm:t>
    </dgm:pt>
    <dgm:pt modelId="{70BB58E1-AE03-4165-AC60-BFA537C135D9}">
      <dgm:prSet phldrT="[Teksti]" custT="1"/>
      <dgm:spPr/>
      <dgm:t>
        <a:bodyPr/>
        <a:lstStyle/>
        <a:p>
          <a:r>
            <a:rPr lang="fi-FI" sz="1600" b="1" dirty="0"/>
            <a:t>Datan hyödyntäminen tiimin kehittämistyössä, datasta nousevat ilmiöt </a:t>
          </a:r>
        </a:p>
      </dgm:t>
    </dgm:pt>
    <dgm:pt modelId="{F417BCBF-0B56-4192-BD57-24BE2F41D604}" type="parTrans" cxnId="{78B4FED5-F8DA-473A-AEA9-E3CD59A47B95}">
      <dgm:prSet/>
      <dgm:spPr/>
      <dgm:t>
        <a:bodyPr/>
        <a:lstStyle/>
        <a:p>
          <a:endParaRPr lang="fi-FI" sz="2000" b="1"/>
        </a:p>
      </dgm:t>
    </dgm:pt>
    <dgm:pt modelId="{841B1861-B0B4-41F6-8B6D-FE734F0D8BEB}" type="sibTrans" cxnId="{78B4FED5-F8DA-473A-AEA9-E3CD59A47B95}">
      <dgm:prSet/>
      <dgm:spPr/>
      <dgm:t>
        <a:bodyPr/>
        <a:lstStyle/>
        <a:p>
          <a:endParaRPr lang="fi-FI" sz="2000" b="1"/>
        </a:p>
      </dgm:t>
    </dgm:pt>
    <dgm:pt modelId="{7F9FAF3D-4782-4533-AFBB-6AA10AB28A58}">
      <dgm:prSet phldrT="[Teksti]" custT="1"/>
      <dgm:spPr/>
      <dgm:t>
        <a:bodyPr/>
        <a:lstStyle/>
        <a:p>
          <a:r>
            <a:rPr lang="fi-FI" sz="1600" b="1" dirty="0"/>
            <a:t>Mittaustiedon hyödyntäminen dialogissa asiakkaan kanssa asiakkaan hyödyn lisäämiseksi</a:t>
          </a:r>
        </a:p>
      </dgm:t>
    </dgm:pt>
    <dgm:pt modelId="{0868815D-90DB-4A65-BC62-0DA3BF2B6EE1}" type="sibTrans" cxnId="{00EC9B7B-3AD4-4FE1-B325-4BE14296C390}">
      <dgm:prSet/>
      <dgm:spPr/>
      <dgm:t>
        <a:bodyPr/>
        <a:lstStyle/>
        <a:p>
          <a:endParaRPr lang="fi-FI" sz="2000" b="1"/>
        </a:p>
      </dgm:t>
    </dgm:pt>
    <dgm:pt modelId="{A838F7F6-ECC6-4B00-8CF2-52D2D7D83791}" type="parTrans" cxnId="{00EC9B7B-3AD4-4FE1-B325-4BE14296C390}">
      <dgm:prSet/>
      <dgm:spPr/>
      <dgm:t>
        <a:bodyPr/>
        <a:lstStyle/>
        <a:p>
          <a:endParaRPr lang="fi-FI" sz="2000" b="1"/>
        </a:p>
      </dgm:t>
    </dgm:pt>
    <dgm:pt modelId="{1100AE8C-06BD-4526-83BD-A5E3E2C213C1}" type="pres">
      <dgm:prSet presAssocID="{63A9CA94-C97D-4003-9709-7B9752F38361}" presName="Name0" presStyleCnt="0">
        <dgm:presLayoutVars>
          <dgm:dir/>
          <dgm:animLvl val="lvl"/>
          <dgm:resizeHandles val="exact"/>
        </dgm:presLayoutVars>
      </dgm:prSet>
      <dgm:spPr/>
    </dgm:pt>
    <dgm:pt modelId="{75162C58-B697-4AC3-B2E8-7215CAB1BA71}" type="pres">
      <dgm:prSet presAssocID="{3D184AD3-3A82-4772-90DD-2F3F3237AFE8}" presName="Name8" presStyleCnt="0"/>
      <dgm:spPr/>
    </dgm:pt>
    <dgm:pt modelId="{D58E0F97-A5AE-48EB-ABE0-AF4F638DA466}" type="pres">
      <dgm:prSet presAssocID="{3D184AD3-3A82-4772-90DD-2F3F3237AFE8}" presName="level" presStyleLbl="node1" presStyleIdx="0" presStyleCnt="3">
        <dgm:presLayoutVars>
          <dgm:chMax val="1"/>
          <dgm:bulletEnabled val="1"/>
        </dgm:presLayoutVars>
      </dgm:prSet>
      <dgm:spPr/>
    </dgm:pt>
    <dgm:pt modelId="{E3C9C6E4-5FD6-4F29-9103-DEB0464027F8}" type="pres">
      <dgm:prSet presAssocID="{3D184AD3-3A82-4772-90DD-2F3F3237AFE8}" presName="levelTx" presStyleLbl="revTx" presStyleIdx="0" presStyleCnt="0">
        <dgm:presLayoutVars>
          <dgm:chMax val="1"/>
          <dgm:bulletEnabled val="1"/>
        </dgm:presLayoutVars>
      </dgm:prSet>
      <dgm:spPr/>
    </dgm:pt>
    <dgm:pt modelId="{EEDDAEBE-C21E-42D1-9265-ED417C48918B}" type="pres">
      <dgm:prSet presAssocID="{70BB58E1-AE03-4165-AC60-BFA537C135D9}" presName="Name8" presStyleCnt="0"/>
      <dgm:spPr/>
    </dgm:pt>
    <dgm:pt modelId="{59495A30-BDB2-4715-86DE-926BCC1A3D96}" type="pres">
      <dgm:prSet presAssocID="{70BB58E1-AE03-4165-AC60-BFA537C135D9}" presName="level" presStyleLbl="node1" presStyleIdx="1" presStyleCnt="3">
        <dgm:presLayoutVars>
          <dgm:chMax val="1"/>
          <dgm:bulletEnabled val="1"/>
        </dgm:presLayoutVars>
      </dgm:prSet>
      <dgm:spPr/>
    </dgm:pt>
    <dgm:pt modelId="{07000E9D-3EC0-4F50-9EFE-D39C282A28F8}" type="pres">
      <dgm:prSet presAssocID="{70BB58E1-AE03-4165-AC60-BFA537C135D9}" presName="levelTx" presStyleLbl="revTx" presStyleIdx="0" presStyleCnt="0">
        <dgm:presLayoutVars>
          <dgm:chMax val="1"/>
          <dgm:bulletEnabled val="1"/>
        </dgm:presLayoutVars>
      </dgm:prSet>
      <dgm:spPr/>
    </dgm:pt>
    <dgm:pt modelId="{908D8D0E-13B9-49EC-A65C-E9B0A0F472E8}" type="pres">
      <dgm:prSet presAssocID="{7F9FAF3D-4782-4533-AFBB-6AA10AB28A58}" presName="Name8" presStyleCnt="0"/>
      <dgm:spPr/>
    </dgm:pt>
    <dgm:pt modelId="{46F4FB29-043E-48FF-82B8-090141CFEBEA}" type="pres">
      <dgm:prSet presAssocID="{7F9FAF3D-4782-4533-AFBB-6AA10AB28A58}" presName="level" presStyleLbl="node1" presStyleIdx="2" presStyleCnt="3" custLinFactNeighborX="132">
        <dgm:presLayoutVars>
          <dgm:chMax val="1"/>
          <dgm:bulletEnabled val="1"/>
        </dgm:presLayoutVars>
      </dgm:prSet>
      <dgm:spPr/>
    </dgm:pt>
    <dgm:pt modelId="{2AD51C26-4D1B-4BBE-8015-09DA96D32352}" type="pres">
      <dgm:prSet presAssocID="{7F9FAF3D-4782-4533-AFBB-6AA10AB28A58}" presName="levelTx" presStyleLbl="revTx" presStyleIdx="0" presStyleCnt="0">
        <dgm:presLayoutVars>
          <dgm:chMax val="1"/>
          <dgm:bulletEnabled val="1"/>
        </dgm:presLayoutVars>
      </dgm:prSet>
      <dgm:spPr/>
    </dgm:pt>
  </dgm:ptLst>
  <dgm:cxnLst>
    <dgm:cxn modelId="{C4416813-A67E-4CA9-8CEA-DECE73C2C029}" type="presOf" srcId="{70BB58E1-AE03-4165-AC60-BFA537C135D9}" destId="{07000E9D-3EC0-4F50-9EFE-D39C282A28F8}" srcOrd="1" destOrd="0" presId="urn:microsoft.com/office/officeart/2005/8/layout/pyramid1"/>
    <dgm:cxn modelId="{B0C2CB30-82E5-4E52-8153-90DFE2833BCA}" type="presOf" srcId="{7F9FAF3D-4782-4533-AFBB-6AA10AB28A58}" destId="{46F4FB29-043E-48FF-82B8-090141CFEBEA}" srcOrd="0" destOrd="0" presId="urn:microsoft.com/office/officeart/2005/8/layout/pyramid1"/>
    <dgm:cxn modelId="{75DA343C-94D9-4AF7-973F-3CDA9D1581C3}" type="presOf" srcId="{3D184AD3-3A82-4772-90DD-2F3F3237AFE8}" destId="{E3C9C6E4-5FD6-4F29-9103-DEB0464027F8}" srcOrd="1" destOrd="0" presId="urn:microsoft.com/office/officeart/2005/8/layout/pyramid1"/>
    <dgm:cxn modelId="{2DEABF44-00B4-469B-9510-23C60FE218C7}" type="presOf" srcId="{70BB58E1-AE03-4165-AC60-BFA537C135D9}" destId="{59495A30-BDB2-4715-86DE-926BCC1A3D96}" srcOrd="0" destOrd="0" presId="urn:microsoft.com/office/officeart/2005/8/layout/pyramid1"/>
    <dgm:cxn modelId="{C68E086B-5A97-45EB-B01D-2EEBCC777B46}" type="presOf" srcId="{63A9CA94-C97D-4003-9709-7B9752F38361}" destId="{1100AE8C-06BD-4526-83BD-A5E3E2C213C1}" srcOrd="0" destOrd="0" presId="urn:microsoft.com/office/officeart/2005/8/layout/pyramid1"/>
    <dgm:cxn modelId="{00EC9B7B-3AD4-4FE1-B325-4BE14296C390}" srcId="{63A9CA94-C97D-4003-9709-7B9752F38361}" destId="{7F9FAF3D-4782-4533-AFBB-6AA10AB28A58}" srcOrd="2" destOrd="0" parTransId="{A838F7F6-ECC6-4B00-8CF2-52D2D7D83791}" sibTransId="{0868815D-90DB-4A65-BC62-0DA3BF2B6EE1}"/>
    <dgm:cxn modelId="{B16C3D93-B76D-4689-A449-31C7C3BAB0E9}" type="presOf" srcId="{7F9FAF3D-4782-4533-AFBB-6AA10AB28A58}" destId="{2AD51C26-4D1B-4BBE-8015-09DA96D32352}" srcOrd="1" destOrd="0" presId="urn:microsoft.com/office/officeart/2005/8/layout/pyramid1"/>
    <dgm:cxn modelId="{9BFFBD93-2A74-4C2A-977F-6A74506EDFC8}" srcId="{63A9CA94-C97D-4003-9709-7B9752F38361}" destId="{3D184AD3-3A82-4772-90DD-2F3F3237AFE8}" srcOrd="0" destOrd="0" parTransId="{B7B261D6-0411-4757-8136-CDAC23219AD4}" sibTransId="{F765040E-526D-43E4-B6CB-B48D2CB8F8A1}"/>
    <dgm:cxn modelId="{78B4FED5-F8DA-473A-AEA9-E3CD59A47B95}" srcId="{63A9CA94-C97D-4003-9709-7B9752F38361}" destId="{70BB58E1-AE03-4165-AC60-BFA537C135D9}" srcOrd="1" destOrd="0" parTransId="{F417BCBF-0B56-4192-BD57-24BE2F41D604}" sibTransId="{841B1861-B0B4-41F6-8B6D-FE734F0D8BEB}"/>
    <dgm:cxn modelId="{10149DF8-6D3F-458A-8B03-2914F657ACAE}" type="presOf" srcId="{3D184AD3-3A82-4772-90DD-2F3F3237AFE8}" destId="{D58E0F97-A5AE-48EB-ABE0-AF4F638DA466}" srcOrd="0" destOrd="0" presId="urn:microsoft.com/office/officeart/2005/8/layout/pyramid1"/>
    <dgm:cxn modelId="{DE8E2AC5-3C0F-499C-9416-E7F08C8FFF79}" type="presParOf" srcId="{1100AE8C-06BD-4526-83BD-A5E3E2C213C1}" destId="{75162C58-B697-4AC3-B2E8-7215CAB1BA71}" srcOrd="0" destOrd="0" presId="urn:microsoft.com/office/officeart/2005/8/layout/pyramid1"/>
    <dgm:cxn modelId="{08A7726B-F7D5-4E47-8404-11719F102D96}" type="presParOf" srcId="{75162C58-B697-4AC3-B2E8-7215CAB1BA71}" destId="{D58E0F97-A5AE-48EB-ABE0-AF4F638DA466}" srcOrd="0" destOrd="0" presId="urn:microsoft.com/office/officeart/2005/8/layout/pyramid1"/>
    <dgm:cxn modelId="{55A0152B-8FB7-4D42-9F4E-D2446B22399F}" type="presParOf" srcId="{75162C58-B697-4AC3-B2E8-7215CAB1BA71}" destId="{E3C9C6E4-5FD6-4F29-9103-DEB0464027F8}" srcOrd="1" destOrd="0" presId="urn:microsoft.com/office/officeart/2005/8/layout/pyramid1"/>
    <dgm:cxn modelId="{A712C987-8AC8-4832-BE1F-B4E7751660C0}" type="presParOf" srcId="{1100AE8C-06BD-4526-83BD-A5E3E2C213C1}" destId="{EEDDAEBE-C21E-42D1-9265-ED417C48918B}" srcOrd="1" destOrd="0" presId="urn:microsoft.com/office/officeart/2005/8/layout/pyramid1"/>
    <dgm:cxn modelId="{89836C25-0FEE-4E2B-A364-7B6A19D2B577}" type="presParOf" srcId="{EEDDAEBE-C21E-42D1-9265-ED417C48918B}" destId="{59495A30-BDB2-4715-86DE-926BCC1A3D96}" srcOrd="0" destOrd="0" presId="urn:microsoft.com/office/officeart/2005/8/layout/pyramid1"/>
    <dgm:cxn modelId="{573D2623-F73C-4491-9264-7F7D9D46F572}" type="presParOf" srcId="{EEDDAEBE-C21E-42D1-9265-ED417C48918B}" destId="{07000E9D-3EC0-4F50-9EFE-D39C282A28F8}" srcOrd="1" destOrd="0" presId="urn:microsoft.com/office/officeart/2005/8/layout/pyramid1"/>
    <dgm:cxn modelId="{8E30F4B8-AE66-4760-ACBA-85BA1882DED8}" type="presParOf" srcId="{1100AE8C-06BD-4526-83BD-A5E3E2C213C1}" destId="{908D8D0E-13B9-49EC-A65C-E9B0A0F472E8}" srcOrd="2" destOrd="0" presId="urn:microsoft.com/office/officeart/2005/8/layout/pyramid1"/>
    <dgm:cxn modelId="{A22070F5-35EC-4CDD-8547-97659A558596}" type="presParOf" srcId="{908D8D0E-13B9-49EC-A65C-E9B0A0F472E8}" destId="{46F4FB29-043E-48FF-82B8-090141CFEBEA}" srcOrd="0" destOrd="0" presId="urn:microsoft.com/office/officeart/2005/8/layout/pyramid1"/>
    <dgm:cxn modelId="{93F35B5B-7B18-41B9-B691-4B11A5F2F8F6}" type="presParOf" srcId="{908D8D0E-13B9-49EC-A65C-E9B0A0F472E8}" destId="{2AD51C26-4D1B-4BBE-8015-09DA96D32352}" srcOrd="1" destOrd="0" presId="urn:microsoft.com/office/officeart/2005/8/layout/pyramid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D4FE0E04-6A5E-472F-9A6C-90D11C295ED0}" type="doc">
      <dgm:prSet loTypeId="urn:microsoft.com/office/officeart/2018/2/layout/IconVerticalSolidList" loCatId="icon" qsTypeId="urn:microsoft.com/office/officeart/2005/8/quickstyle/simple1" qsCatId="simple" csTypeId="urn:microsoft.com/office/officeart/2005/8/colors/accent6_2" csCatId="accent6" phldr="1"/>
      <dgm:spPr/>
      <dgm:t>
        <a:bodyPr/>
        <a:lstStyle/>
        <a:p>
          <a:endParaRPr lang="en-US"/>
        </a:p>
      </dgm:t>
    </dgm:pt>
    <dgm:pt modelId="{A33D1202-8E11-4503-8C75-BBC2500CE599}">
      <dgm:prSet/>
      <dgm:spPr/>
      <dgm:t>
        <a:bodyPr/>
        <a:lstStyle/>
        <a:p>
          <a:pPr>
            <a:lnSpc>
              <a:spcPct val="100000"/>
            </a:lnSpc>
          </a:pPr>
          <a:r>
            <a:rPr lang="fi-FI" dirty="0"/>
            <a:t>Helsingin kaupungin seitsemän omaa kouluttajaa jatkavat työotteen tukea jo aloittaneissa palveluissa ja tukevat uusia käyttöönottoja</a:t>
          </a:r>
          <a:endParaRPr lang="en-US" dirty="0"/>
        </a:p>
      </dgm:t>
      <dgm:extLst>
        <a:ext uri="{E40237B7-FDA0-4F09-8148-C483321AD2D9}">
          <dgm14:cNvPr xmlns:dgm14="http://schemas.microsoft.com/office/drawing/2010/diagram" id="0" name="" descr="Helsingin kaupungin seitsemän omaa kouluttajaa jatkavat työotteen tukea jo aloittaneissa palveluissa ja tukevat uusia käyttöönottoja&#10;Seuraavat askeleet datan vahvempi hyödyntäminen kaikilla tasoilla, sekä asiakastyössä että tiimi- ja palvelutasolla&#10;Kansallinen kehittäminen ja mallintaminen sosiaalipalveluissa Vanhemmuuden vahvistajat-hankkeessa"/>
        </a:ext>
      </dgm:extLst>
    </dgm:pt>
    <dgm:pt modelId="{0E02C2A1-E5F3-4F02-B717-FA065CB19BF4}" type="parTrans" cxnId="{B4F2974B-828E-4AD7-B0D7-BA16819CEA72}">
      <dgm:prSet/>
      <dgm:spPr/>
      <dgm:t>
        <a:bodyPr/>
        <a:lstStyle/>
        <a:p>
          <a:endParaRPr lang="en-US"/>
        </a:p>
      </dgm:t>
    </dgm:pt>
    <dgm:pt modelId="{3E6EC602-618A-4552-BE81-73F5422B49C0}" type="sibTrans" cxnId="{B4F2974B-828E-4AD7-B0D7-BA16819CEA72}">
      <dgm:prSet/>
      <dgm:spPr/>
      <dgm:t>
        <a:bodyPr/>
        <a:lstStyle/>
        <a:p>
          <a:endParaRPr lang="en-US"/>
        </a:p>
      </dgm:t>
    </dgm:pt>
    <dgm:pt modelId="{414A94E5-33E1-4207-A1F2-C297BA2BEDDC}">
      <dgm:prSet/>
      <dgm:spPr/>
      <dgm:t>
        <a:bodyPr/>
        <a:lstStyle/>
        <a:p>
          <a:pPr>
            <a:lnSpc>
              <a:spcPct val="100000"/>
            </a:lnSpc>
          </a:pPr>
          <a:r>
            <a:rPr lang="fi-FI" dirty="0"/>
            <a:t>Seuraavat askeleet datan vahvempi hyödyntäminen kaikilla tasoilla, sekä asiakastyössä että tiimi- ja palvelutasolla</a:t>
          </a:r>
        </a:p>
      </dgm:t>
      <dgm:extLst>
        <a:ext uri="{E40237B7-FDA0-4F09-8148-C483321AD2D9}">
          <dgm14:cNvPr xmlns:dgm14="http://schemas.microsoft.com/office/drawing/2010/diagram" id="0" name="" descr="Helsingin kaupungin seitsemän omaa kouluttajaa jatkavat työotteen tukea jo aloittaneissa palveluissa ja tukevat uusia käyttöönottoja&#10;Seuraavat askeleet datan vahvempi hyödyntäminen kaikilla tasoilla, sekä asiakastyössä että tiimi- ja palvelutasolla&#10;Kansallinen kehittäminen ja mallintaminen sosiaalipalveluissa Vanhemmuuden vahvistajat-hankkeessa"/>
        </a:ext>
      </dgm:extLst>
    </dgm:pt>
    <dgm:pt modelId="{DCA97C02-B1FC-4DDB-8231-02C8358A77E4}" type="parTrans" cxnId="{760CABF7-64F9-425A-BD0C-5ACDDF549BC4}">
      <dgm:prSet/>
      <dgm:spPr/>
      <dgm:t>
        <a:bodyPr/>
        <a:lstStyle/>
        <a:p>
          <a:endParaRPr lang="fi-FI"/>
        </a:p>
      </dgm:t>
    </dgm:pt>
    <dgm:pt modelId="{5F636569-AE88-44BD-97A4-0367C23B9D96}" type="sibTrans" cxnId="{760CABF7-64F9-425A-BD0C-5ACDDF549BC4}">
      <dgm:prSet/>
      <dgm:spPr/>
      <dgm:t>
        <a:bodyPr/>
        <a:lstStyle/>
        <a:p>
          <a:endParaRPr lang="fi-FI"/>
        </a:p>
      </dgm:t>
    </dgm:pt>
    <dgm:pt modelId="{E5203E28-ED98-49EE-9F50-A117909D756F}">
      <dgm:prSet/>
      <dgm:spPr/>
      <dgm:t>
        <a:bodyPr/>
        <a:lstStyle/>
        <a:p>
          <a:pPr>
            <a:lnSpc>
              <a:spcPct val="100000"/>
            </a:lnSpc>
          </a:pPr>
          <a:r>
            <a:rPr lang="fi-FI" dirty="0"/>
            <a:t>Kansallinen kehittäminen ja mallintaminen sosiaalipalveluissa Vanhemmuuden vahvistajat-hankkeessa</a:t>
          </a:r>
        </a:p>
      </dgm:t>
      <dgm:extLst>
        <a:ext uri="{E40237B7-FDA0-4F09-8148-C483321AD2D9}">
          <dgm14:cNvPr xmlns:dgm14="http://schemas.microsoft.com/office/drawing/2010/diagram" id="0" name="" descr="Helsingin kaupungin seitsemän omaa kouluttajaa jatkavat työotteen tukea jo aloittaneissa palveluissa ja tukevat uusia käyttöönottoja&#10;Seuraavat askeleet datan vahvempi hyödyntäminen kaikilla tasoilla, sekä asiakastyössä että tiimi- ja palvelutasolla&#10;Kansallinen kehittäminen ja mallintaminen sosiaalipalveluissa Vanhemmuuden vahvistajat-hankkeessa"/>
        </a:ext>
      </dgm:extLst>
    </dgm:pt>
    <dgm:pt modelId="{978358DC-74A1-4BBF-BF2B-AD045FD7D774}" type="parTrans" cxnId="{A0FB3639-F805-46C2-928F-14951675412E}">
      <dgm:prSet/>
      <dgm:spPr/>
      <dgm:t>
        <a:bodyPr/>
        <a:lstStyle/>
        <a:p>
          <a:endParaRPr lang="fi-FI"/>
        </a:p>
      </dgm:t>
    </dgm:pt>
    <dgm:pt modelId="{8A27C481-8542-4A69-95DD-1C75B34132A0}" type="sibTrans" cxnId="{A0FB3639-F805-46C2-928F-14951675412E}">
      <dgm:prSet/>
      <dgm:spPr/>
      <dgm:t>
        <a:bodyPr/>
        <a:lstStyle/>
        <a:p>
          <a:endParaRPr lang="fi-FI"/>
        </a:p>
      </dgm:t>
    </dgm:pt>
    <dgm:pt modelId="{8114D23D-C584-48A3-A359-39B975BD6280}" type="pres">
      <dgm:prSet presAssocID="{D4FE0E04-6A5E-472F-9A6C-90D11C295ED0}" presName="root" presStyleCnt="0">
        <dgm:presLayoutVars>
          <dgm:dir/>
          <dgm:resizeHandles val="exact"/>
        </dgm:presLayoutVars>
      </dgm:prSet>
      <dgm:spPr/>
    </dgm:pt>
    <dgm:pt modelId="{B8071A5C-5443-4C55-A5ED-BA18A1859BEA}" type="pres">
      <dgm:prSet presAssocID="{A33D1202-8E11-4503-8C75-BBC2500CE599}" presName="compNode" presStyleCnt="0"/>
      <dgm:spPr/>
    </dgm:pt>
    <dgm:pt modelId="{2511BDD1-4C4B-4A5C-A6FF-C5BB18CC400F}" type="pres">
      <dgm:prSet presAssocID="{A33D1202-8E11-4503-8C75-BBC2500CE599}" presName="bgRect" presStyleLbl="bgShp" presStyleIdx="0" presStyleCnt="3" custLinFactNeighborY="-1897"/>
      <dgm:spPr/>
    </dgm:pt>
    <dgm:pt modelId="{DF41D82D-607D-4281-AE66-DB849E70EFB4}" type="pres">
      <dgm:prSet presAssocID="{A33D1202-8E11-4503-8C75-BBC2500CE599}" presName="iconRect" presStyleLbl="node1" presStyleIdx="0" presStyleCnt="3"/>
      <dgm:spPr>
        <a:blipFill>
          <a:blip xmlns:r="http://schemas.openxmlformats.org/officeDocument/2006/relationships" r:embed="rId1">
            <a:extLst>
              <a:ext uri="{96DAC541-7B7A-43D3-8B79-37D633B846F1}">
                <asvg:svgBlip xmlns:asvg="http://schemas.microsoft.com/office/drawing/2016/SVG/main" r:embed="rId2"/>
              </a:ext>
            </a:extLst>
          </a:blip>
          <a:srcRect/>
          <a:stretch>
            <a:fillRect/>
          </a:stretch>
        </a:blipFill>
      </dgm:spPr>
      <dgm:extLst>
        <a:ext uri="{E40237B7-FDA0-4F09-8148-C483321AD2D9}">
          <dgm14:cNvPr xmlns:dgm14="http://schemas.microsoft.com/office/drawing/2010/diagram" id="0" name="">
            <a:extLst>
              <a:ext uri="{C183D7F6-B498-43B3-948B-1728B52AA6E4}">
                <adec:decorative xmlns:adec="http://schemas.microsoft.com/office/drawing/2017/decorative" val="1"/>
              </a:ext>
            </a:extLst>
          </dgm14:cNvPr>
        </a:ext>
      </dgm:extLst>
    </dgm:pt>
    <dgm:pt modelId="{ADE98239-01ED-46B2-946F-D30AE2AB0A2B}" type="pres">
      <dgm:prSet presAssocID="{A33D1202-8E11-4503-8C75-BBC2500CE599}" presName="spaceRect" presStyleCnt="0"/>
      <dgm:spPr/>
    </dgm:pt>
    <dgm:pt modelId="{4FF42DD0-A673-4F8B-94A1-F3BEC4EFD44E}" type="pres">
      <dgm:prSet presAssocID="{A33D1202-8E11-4503-8C75-BBC2500CE599}" presName="parTx" presStyleLbl="revTx" presStyleIdx="0" presStyleCnt="3">
        <dgm:presLayoutVars>
          <dgm:chMax val="0"/>
          <dgm:chPref val="0"/>
        </dgm:presLayoutVars>
      </dgm:prSet>
      <dgm:spPr/>
    </dgm:pt>
    <dgm:pt modelId="{3E7CFBE5-FBA3-4B6F-B8DA-3E5C0225612F}" type="pres">
      <dgm:prSet presAssocID="{3E6EC602-618A-4552-BE81-73F5422B49C0}" presName="sibTrans" presStyleCnt="0"/>
      <dgm:spPr/>
    </dgm:pt>
    <dgm:pt modelId="{D0F1BFC2-0279-4AF5-BD9B-7CF61F2412B6}" type="pres">
      <dgm:prSet presAssocID="{414A94E5-33E1-4207-A1F2-C297BA2BEDDC}" presName="compNode" presStyleCnt="0"/>
      <dgm:spPr/>
    </dgm:pt>
    <dgm:pt modelId="{D79DEB2D-7AF7-41DF-8A42-3877DAE40AE8}" type="pres">
      <dgm:prSet presAssocID="{414A94E5-33E1-4207-A1F2-C297BA2BEDDC}" presName="bgRect" presStyleLbl="bgShp" presStyleIdx="1" presStyleCnt="3"/>
      <dgm:spPr/>
    </dgm:pt>
    <dgm:pt modelId="{EB8C69E7-7A89-4B6C-B273-43F43B35D80C}" type="pres">
      <dgm:prSet presAssocID="{414A94E5-33E1-4207-A1F2-C297BA2BEDDC}" presName="iconRect" presStyleLbl="node1" presStyleIdx="1" presStyleCnt="3"/>
      <dgm:spPr>
        <a:blipFill>
          <a:blip xmlns:r="http://schemas.openxmlformats.org/officeDocument/2006/relationships" r:embed="rId3">
            <a:extLst>
              <a:ext uri="{96DAC541-7B7A-43D3-8B79-37D633B846F1}">
                <asvg:svgBlip xmlns:asvg="http://schemas.microsoft.com/office/drawing/2016/SVG/main" r:embed="rId4"/>
              </a:ext>
            </a:extLst>
          </a:blip>
          <a:srcRect/>
          <a:stretch>
            <a:fillRect/>
          </a:stretch>
        </a:blipFill>
      </dgm:spPr>
      <dgm:extLst>
        <a:ext uri="{E40237B7-FDA0-4F09-8148-C483321AD2D9}">
          <dgm14:cNvPr xmlns:dgm14="http://schemas.microsoft.com/office/drawing/2010/diagram" id="0" name="">
            <a:extLst>
              <a:ext uri="{C183D7F6-B498-43B3-948B-1728B52AA6E4}">
                <adec:decorative xmlns:adec="http://schemas.microsoft.com/office/drawing/2017/decorative" val="1"/>
              </a:ext>
            </a:extLst>
          </dgm14:cNvPr>
        </a:ext>
      </dgm:extLst>
    </dgm:pt>
    <dgm:pt modelId="{A7F792E3-4F8E-41A2-9AEF-A19FE812CFB4}" type="pres">
      <dgm:prSet presAssocID="{414A94E5-33E1-4207-A1F2-C297BA2BEDDC}" presName="spaceRect" presStyleCnt="0"/>
      <dgm:spPr/>
    </dgm:pt>
    <dgm:pt modelId="{E8704F5D-704E-4B29-BFEE-2891870CD200}" type="pres">
      <dgm:prSet presAssocID="{414A94E5-33E1-4207-A1F2-C297BA2BEDDC}" presName="parTx" presStyleLbl="revTx" presStyleIdx="1" presStyleCnt="3">
        <dgm:presLayoutVars>
          <dgm:chMax val="0"/>
          <dgm:chPref val="0"/>
        </dgm:presLayoutVars>
      </dgm:prSet>
      <dgm:spPr/>
    </dgm:pt>
    <dgm:pt modelId="{148DC0D3-37A8-47A9-AD26-D6A77F0BE604}" type="pres">
      <dgm:prSet presAssocID="{5F636569-AE88-44BD-97A4-0367C23B9D96}" presName="sibTrans" presStyleCnt="0"/>
      <dgm:spPr/>
    </dgm:pt>
    <dgm:pt modelId="{C9BC6AFC-C645-47DB-BDC8-27EC818AEA50}" type="pres">
      <dgm:prSet presAssocID="{E5203E28-ED98-49EE-9F50-A117909D756F}" presName="compNode" presStyleCnt="0"/>
      <dgm:spPr/>
    </dgm:pt>
    <dgm:pt modelId="{F098A473-D781-446E-994D-7C8F9360BD06}" type="pres">
      <dgm:prSet presAssocID="{E5203E28-ED98-49EE-9F50-A117909D756F}" presName="bgRect" presStyleLbl="bgShp" presStyleIdx="2" presStyleCnt="3"/>
      <dgm:spPr/>
    </dgm:pt>
    <dgm:pt modelId="{AEA8E73E-9AA8-4A8B-BE87-C81C4558541A}" type="pres">
      <dgm:prSet presAssocID="{E5203E28-ED98-49EE-9F50-A117909D756F}" presName="iconRect" presStyleLbl="node1" presStyleIdx="2" presStyleCnt="3"/>
      <dgm:spPr>
        <a:blipFill>
          <a:blip xmlns:r="http://schemas.openxmlformats.org/officeDocument/2006/relationships" r:embed="rId5">
            <a:extLst>
              <a:ext uri="{96DAC541-7B7A-43D3-8B79-37D633B846F1}">
                <asvg:svgBlip xmlns:asvg="http://schemas.microsoft.com/office/drawing/2016/SVG/main" r:embed="rId6"/>
              </a:ext>
            </a:extLst>
          </a:blip>
          <a:srcRect/>
          <a:stretch>
            <a:fillRect/>
          </a:stretch>
        </a:blipFill>
      </dgm:spPr>
      <dgm:extLst>
        <a:ext uri="{E40237B7-FDA0-4F09-8148-C483321AD2D9}">
          <dgm14:cNvPr xmlns:dgm14="http://schemas.microsoft.com/office/drawing/2010/diagram" id="0" name="">
            <a:extLst>
              <a:ext uri="{C183D7F6-B498-43B3-948B-1728B52AA6E4}">
                <adec:decorative xmlns:adec="http://schemas.microsoft.com/office/drawing/2017/decorative" val="1"/>
              </a:ext>
            </a:extLst>
          </dgm14:cNvPr>
        </a:ext>
      </dgm:extLst>
    </dgm:pt>
    <dgm:pt modelId="{C84EFB5D-A836-41ED-BF89-E0A4FAEDD368}" type="pres">
      <dgm:prSet presAssocID="{E5203E28-ED98-49EE-9F50-A117909D756F}" presName="spaceRect" presStyleCnt="0"/>
      <dgm:spPr/>
    </dgm:pt>
    <dgm:pt modelId="{6FC4E674-3914-43BD-B30F-8E599CBB9950}" type="pres">
      <dgm:prSet presAssocID="{E5203E28-ED98-49EE-9F50-A117909D756F}" presName="parTx" presStyleLbl="revTx" presStyleIdx="2" presStyleCnt="3">
        <dgm:presLayoutVars>
          <dgm:chMax val="0"/>
          <dgm:chPref val="0"/>
        </dgm:presLayoutVars>
      </dgm:prSet>
      <dgm:spPr/>
    </dgm:pt>
  </dgm:ptLst>
  <dgm:cxnLst>
    <dgm:cxn modelId="{D5AB6C21-0675-4CC1-A84A-CCFB9B4E3686}" type="presOf" srcId="{E5203E28-ED98-49EE-9F50-A117909D756F}" destId="{6FC4E674-3914-43BD-B30F-8E599CBB9950}" srcOrd="0" destOrd="0" presId="urn:microsoft.com/office/officeart/2018/2/layout/IconVerticalSolidList"/>
    <dgm:cxn modelId="{A0FB3639-F805-46C2-928F-14951675412E}" srcId="{D4FE0E04-6A5E-472F-9A6C-90D11C295ED0}" destId="{E5203E28-ED98-49EE-9F50-A117909D756F}" srcOrd="2" destOrd="0" parTransId="{978358DC-74A1-4BBF-BF2B-AD045FD7D774}" sibTransId="{8A27C481-8542-4A69-95DD-1C75B34132A0}"/>
    <dgm:cxn modelId="{49F99369-77F3-49AA-B25F-63D9F1C4F648}" type="presOf" srcId="{A33D1202-8E11-4503-8C75-BBC2500CE599}" destId="{4FF42DD0-A673-4F8B-94A1-F3BEC4EFD44E}" srcOrd="0" destOrd="0" presId="urn:microsoft.com/office/officeart/2018/2/layout/IconVerticalSolidList"/>
    <dgm:cxn modelId="{B4F2974B-828E-4AD7-B0D7-BA16819CEA72}" srcId="{D4FE0E04-6A5E-472F-9A6C-90D11C295ED0}" destId="{A33D1202-8E11-4503-8C75-BBC2500CE599}" srcOrd="0" destOrd="0" parTransId="{0E02C2A1-E5F3-4F02-B717-FA065CB19BF4}" sibTransId="{3E6EC602-618A-4552-BE81-73F5422B49C0}"/>
    <dgm:cxn modelId="{87F3156F-E604-409B-911F-5ED20F8A6509}" type="presOf" srcId="{D4FE0E04-6A5E-472F-9A6C-90D11C295ED0}" destId="{8114D23D-C584-48A3-A359-39B975BD6280}" srcOrd="0" destOrd="0" presId="urn:microsoft.com/office/officeart/2018/2/layout/IconVerticalSolidList"/>
    <dgm:cxn modelId="{4B965176-B55C-403E-95C4-CBD2890AD3BF}" type="presOf" srcId="{414A94E5-33E1-4207-A1F2-C297BA2BEDDC}" destId="{E8704F5D-704E-4B29-BFEE-2891870CD200}" srcOrd="0" destOrd="0" presId="urn:microsoft.com/office/officeart/2018/2/layout/IconVerticalSolidList"/>
    <dgm:cxn modelId="{760CABF7-64F9-425A-BD0C-5ACDDF549BC4}" srcId="{D4FE0E04-6A5E-472F-9A6C-90D11C295ED0}" destId="{414A94E5-33E1-4207-A1F2-C297BA2BEDDC}" srcOrd="1" destOrd="0" parTransId="{DCA97C02-B1FC-4DDB-8231-02C8358A77E4}" sibTransId="{5F636569-AE88-44BD-97A4-0367C23B9D96}"/>
    <dgm:cxn modelId="{E72D4D32-EFD4-4766-ABE3-AAFFAC4D6C25}" type="presParOf" srcId="{8114D23D-C584-48A3-A359-39B975BD6280}" destId="{B8071A5C-5443-4C55-A5ED-BA18A1859BEA}" srcOrd="0" destOrd="0" presId="urn:microsoft.com/office/officeart/2018/2/layout/IconVerticalSolidList"/>
    <dgm:cxn modelId="{515B18BA-0D9F-40E9-9B2C-F136735E675D}" type="presParOf" srcId="{B8071A5C-5443-4C55-A5ED-BA18A1859BEA}" destId="{2511BDD1-4C4B-4A5C-A6FF-C5BB18CC400F}" srcOrd="0" destOrd="0" presId="urn:microsoft.com/office/officeart/2018/2/layout/IconVerticalSolidList"/>
    <dgm:cxn modelId="{670C969F-487D-483F-B698-836D76B44022}" type="presParOf" srcId="{B8071A5C-5443-4C55-A5ED-BA18A1859BEA}" destId="{DF41D82D-607D-4281-AE66-DB849E70EFB4}" srcOrd="1" destOrd="0" presId="urn:microsoft.com/office/officeart/2018/2/layout/IconVerticalSolidList"/>
    <dgm:cxn modelId="{738DE2A2-CCD9-42A3-8B1C-553F243EBFB5}" type="presParOf" srcId="{B8071A5C-5443-4C55-A5ED-BA18A1859BEA}" destId="{ADE98239-01ED-46B2-946F-D30AE2AB0A2B}" srcOrd="2" destOrd="0" presId="urn:microsoft.com/office/officeart/2018/2/layout/IconVerticalSolidList"/>
    <dgm:cxn modelId="{ACE12289-D176-4C65-80E7-393C74A1AE02}" type="presParOf" srcId="{B8071A5C-5443-4C55-A5ED-BA18A1859BEA}" destId="{4FF42DD0-A673-4F8B-94A1-F3BEC4EFD44E}" srcOrd="3" destOrd="0" presId="urn:microsoft.com/office/officeart/2018/2/layout/IconVerticalSolidList"/>
    <dgm:cxn modelId="{D2EFE3B9-603F-4190-AF6D-0670FC21C69E}" type="presParOf" srcId="{8114D23D-C584-48A3-A359-39B975BD6280}" destId="{3E7CFBE5-FBA3-4B6F-B8DA-3E5C0225612F}" srcOrd="1" destOrd="0" presId="urn:microsoft.com/office/officeart/2018/2/layout/IconVerticalSolidList"/>
    <dgm:cxn modelId="{BC4231DB-E54D-485E-A4CB-AA38DF032C82}" type="presParOf" srcId="{8114D23D-C584-48A3-A359-39B975BD6280}" destId="{D0F1BFC2-0279-4AF5-BD9B-7CF61F2412B6}" srcOrd="2" destOrd="0" presId="urn:microsoft.com/office/officeart/2018/2/layout/IconVerticalSolidList"/>
    <dgm:cxn modelId="{59D18991-5E9D-475E-8F07-E0765C082E9E}" type="presParOf" srcId="{D0F1BFC2-0279-4AF5-BD9B-7CF61F2412B6}" destId="{D79DEB2D-7AF7-41DF-8A42-3877DAE40AE8}" srcOrd="0" destOrd="0" presId="urn:microsoft.com/office/officeart/2018/2/layout/IconVerticalSolidList"/>
    <dgm:cxn modelId="{08812E57-D733-4955-AF78-05DF239CD106}" type="presParOf" srcId="{D0F1BFC2-0279-4AF5-BD9B-7CF61F2412B6}" destId="{EB8C69E7-7A89-4B6C-B273-43F43B35D80C}" srcOrd="1" destOrd="0" presId="urn:microsoft.com/office/officeart/2018/2/layout/IconVerticalSolidList"/>
    <dgm:cxn modelId="{D19D4519-253B-4165-9AE6-4D0347193232}" type="presParOf" srcId="{D0F1BFC2-0279-4AF5-BD9B-7CF61F2412B6}" destId="{A7F792E3-4F8E-41A2-9AEF-A19FE812CFB4}" srcOrd="2" destOrd="0" presId="urn:microsoft.com/office/officeart/2018/2/layout/IconVerticalSolidList"/>
    <dgm:cxn modelId="{AAB492CA-0F1F-4B0F-B200-CF83A0BEB3A2}" type="presParOf" srcId="{D0F1BFC2-0279-4AF5-BD9B-7CF61F2412B6}" destId="{E8704F5D-704E-4B29-BFEE-2891870CD200}" srcOrd="3" destOrd="0" presId="urn:microsoft.com/office/officeart/2018/2/layout/IconVerticalSolidList"/>
    <dgm:cxn modelId="{FFB04760-60DD-4348-949B-A01A1BCED156}" type="presParOf" srcId="{8114D23D-C584-48A3-A359-39B975BD6280}" destId="{148DC0D3-37A8-47A9-AD26-D6A77F0BE604}" srcOrd="3" destOrd="0" presId="urn:microsoft.com/office/officeart/2018/2/layout/IconVerticalSolidList"/>
    <dgm:cxn modelId="{2D7C7944-2C9D-4219-AE15-9DC7EE634EFE}" type="presParOf" srcId="{8114D23D-C584-48A3-A359-39B975BD6280}" destId="{C9BC6AFC-C645-47DB-BDC8-27EC818AEA50}" srcOrd="4" destOrd="0" presId="urn:microsoft.com/office/officeart/2018/2/layout/IconVerticalSolidList"/>
    <dgm:cxn modelId="{234D526D-1BA3-44A1-8DE0-CD3438F2C4DD}" type="presParOf" srcId="{C9BC6AFC-C645-47DB-BDC8-27EC818AEA50}" destId="{F098A473-D781-446E-994D-7C8F9360BD06}" srcOrd="0" destOrd="0" presId="urn:microsoft.com/office/officeart/2018/2/layout/IconVerticalSolidList"/>
    <dgm:cxn modelId="{21160AC0-E17A-4E44-8209-7EC0DF749A5A}" type="presParOf" srcId="{C9BC6AFC-C645-47DB-BDC8-27EC818AEA50}" destId="{AEA8E73E-9AA8-4A8B-BE87-C81C4558541A}" srcOrd="1" destOrd="0" presId="urn:microsoft.com/office/officeart/2018/2/layout/IconVerticalSolidList"/>
    <dgm:cxn modelId="{942CCDCC-4CC4-4693-A6DB-DEE5E193A677}" type="presParOf" srcId="{C9BC6AFC-C645-47DB-BDC8-27EC818AEA50}" destId="{C84EFB5D-A836-41ED-BF89-E0A4FAEDD368}" srcOrd="2" destOrd="0" presId="urn:microsoft.com/office/officeart/2018/2/layout/IconVerticalSolidList"/>
    <dgm:cxn modelId="{1671EACC-764F-49CC-B260-7AB05ED8538A}" type="presParOf" srcId="{C9BC6AFC-C645-47DB-BDC8-27EC818AEA50}" destId="{6FC4E674-3914-43BD-B30F-8E599CBB9950}" srcOrd="3" destOrd="0" presId="urn:microsoft.com/office/officeart/2018/2/layout/IconVerticalSoli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511BDD1-4C4B-4A5C-A6FF-C5BB18CC400F}">
      <dsp:nvSpPr>
        <dsp:cNvPr id="0" name=""/>
        <dsp:cNvSpPr/>
      </dsp:nvSpPr>
      <dsp:spPr>
        <a:xfrm>
          <a:off x="0" y="545"/>
          <a:ext cx="11110913" cy="1276491"/>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DF41D82D-607D-4281-AE66-DB849E70EFB4}">
      <dsp:nvSpPr>
        <dsp:cNvPr id="0" name=""/>
        <dsp:cNvSpPr/>
      </dsp:nvSpPr>
      <dsp:spPr>
        <a:xfrm>
          <a:off x="386138" y="287756"/>
          <a:ext cx="702070" cy="702070"/>
        </a:xfrm>
        <a:prstGeom prst="rect">
          <a:avLst/>
        </a:prstGeom>
        <a:blipFill>
          <a:blip xmlns:r="http://schemas.openxmlformats.org/officeDocument/2006/relationships" r:embed="rId1">
            <a:extLst>
              <a:ext uri="{96DAC541-7B7A-43D3-8B79-37D633B846F1}">
                <asvg:svgBlip xmlns:asvg="http://schemas.microsoft.com/office/drawing/2016/SVG/main" r:embed="rId2"/>
              </a:ext>
            </a:extLst>
          </a:blip>
          <a:srcRect/>
          <a:stretch>
            <a:fillRect/>
          </a:stretch>
        </a:blipFill>
        <a:ln w="1905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4FF42DD0-A673-4F8B-94A1-F3BEC4EFD44E}">
      <dsp:nvSpPr>
        <dsp:cNvPr id="0" name=""/>
        <dsp:cNvSpPr/>
      </dsp:nvSpPr>
      <dsp:spPr>
        <a:xfrm>
          <a:off x="1474347" y="545"/>
          <a:ext cx="9636565" cy="127649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5095" tIns="135095" rIns="135095" bIns="135095" numCol="1" spcCol="1270" anchor="ctr" anchorCtr="0">
          <a:noAutofit/>
        </a:bodyPr>
        <a:lstStyle/>
        <a:p>
          <a:pPr marL="0" lvl="0" indent="0" algn="l" defTabSz="1111250">
            <a:lnSpc>
              <a:spcPct val="100000"/>
            </a:lnSpc>
            <a:spcBef>
              <a:spcPct val="0"/>
            </a:spcBef>
            <a:spcAft>
              <a:spcPct val="35000"/>
            </a:spcAft>
            <a:buNone/>
          </a:pPr>
          <a:r>
            <a:rPr lang="fi-FI" sz="2500" kern="1200" dirty="0"/>
            <a:t>Palautetietoisen työotteen implementointi laajasti organisaatioon yli palvelurajojen</a:t>
          </a:r>
          <a:endParaRPr lang="en-US" sz="2500" kern="1200" dirty="0"/>
        </a:p>
      </dsp:txBody>
      <dsp:txXfrm>
        <a:off x="1474347" y="545"/>
        <a:ext cx="9636565" cy="1276491"/>
      </dsp:txXfrm>
    </dsp:sp>
    <dsp:sp modelId="{46E6C877-3B81-4FC7-92A6-B4C9E46F2B20}">
      <dsp:nvSpPr>
        <dsp:cNvPr id="0" name=""/>
        <dsp:cNvSpPr/>
      </dsp:nvSpPr>
      <dsp:spPr>
        <a:xfrm>
          <a:off x="0" y="1596160"/>
          <a:ext cx="11110913" cy="1276491"/>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C216955F-7957-43E5-A029-071315F3F266}">
      <dsp:nvSpPr>
        <dsp:cNvPr id="0" name=""/>
        <dsp:cNvSpPr/>
      </dsp:nvSpPr>
      <dsp:spPr>
        <a:xfrm>
          <a:off x="386138" y="1883370"/>
          <a:ext cx="702070" cy="702070"/>
        </a:xfrm>
        <a:prstGeom prst="rect">
          <a:avLst/>
        </a:prstGeom>
        <a:blipFill>
          <a:blip xmlns:r="http://schemas.openxmlformats.org/officeDocument/2006/relationships" r:embed="rId3">
            <a:extLst>
              <a:ext uri="{96DAC541-7B7A-43D3-8B79-37D633B846F1}">
                <asvg:svgBlip xmlns:asvg="http://schemas.microsoft.com/office/drawing/2016/SVG/main" r:embed="rId4"/>
              </a:ext>
            </a:extLst>
          </a:blip>
          <a:srcRect/>
          <a:stretch>
            <a:fillRect/>
          </a:stretch>
        </a:blipFill>
        <a:ln w="1905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5277E4D3-5D62-4DEC-98C3-F93917CB87F7}">
      <dsp:nvSpPr>
        <dsp:cNvPr id="0" name=""/>
        <dsp:cNvSpPr/>
      </dsp:nvSpPr>
      <dsp:spPr>
        <a:xfrm>
          <a:off x="1474347" y="1596160"/>
          <a:ext cx="9636565" cy="127649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5095" tIns="135095" rIns="135095" bIns="135095" numCol="1" spcCol="1270" anchor="ctr" anchorCtr="0">
          <a:noAutofit/>
        </a:bodyPr>
        <a:lstStyle/>
        <a:p>
          <a:pPr marL="0" lvl="0" indent="0" algn="l" defTabSz="1111250">
            <a:lnSpc>
              <a:spcPct val="100000"/>
            </a:lnSpc>
            <a:spcBef>
              <a:spcPct val="0"/>
            </a:spcBef>
            <a:spcAft>
              <a:spcPct val="35000"/>
            </a:spcAft>
            <a:buNone/>
          </a:pPr>
          <a:r>
            <a:rPr lang="fi-FI" sz="2500" kern="1200" dirty="0"/>
            <a:t>Sisäisen tukirakenteen kehittäminen, jotta palautetietoinen työote jalkautuu hyvin ja käyttö on tuettu</a:t>
          </a:r>
          <a:endParaRPr lang="en-US" sz="2500" kern="1200" dirty="0"/>
        </a:p>
      </dsp:txBody>
      <dsp:txXfrm>
        <a:off x="1474347" y="1596160"/>
        <a:ext cx="9636565" cy="1276491"/>
      </dsp:txXfrm>
    </dsp:sp>
    <dsp:sp modelId="{6651404C-C24E-4C66-84F9-DDB9781D84D8}">
      <dsp:nvSpPr>
        <dsp:cNvPr id="0" name=""/>
        <dsp:cNvSpPr/>
      </dsp:nvSpPr>
      <dsp:spPr>
        <a:xfrm>
          <a:off x="0" y="3191774"/>
          <a:ext cx="11110913" cy="1276491"/>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91389384-7C29-4D93-B6B8-201110B01FB7}">
      <dsp:nvSpPr>
        <dsp:cNvPr id="0" name=""/>
        <dsp:cNvSpPr/>
      </dsp:nvSpPr>
      <dsp:spPr>
        <a:xfrm>
          <a:off x="386138" y="3478985"/>
          <a:ext cx="702070" cy="702070"/>
        </a:xfrm>
        <a:prstGeom prst="rect">
          <a:avLst/>
        </a:prstGeom>
        <a:blipFill>
          <a:blip xmlns:r="http://schemas.openxmlformats.org/officeDocument/2006/relationships" r:embed="rId5">
            <a:extLst>
              <a:ext uri="{96DAC541-7B7A-43D3-8B79-37D633B846F1}">
                <asvg:svgBlip xmlns:asvg="http://schemas.microsoft.com/office/drawing/2016/SVG/main" r:embed="rId6"/>
              </a:ext>
            </a:extLst>
          </a:blip>
          <a:srcRect/>
          <a:stretch>
            <a:fillRect/>
          </a:stretch>
        </a:blipFill>
        <a:ln w="1905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552FC2BA-165A-41C0-8297-0C2CA0E2519B}">
      <dsp:nvSpPr>
        <dsp:cNvPr id="0" name=""/>
        <dsp:cNvSpPr/>
      </dsp:nvSpPr>
      <dsp:spPr>
        <a:xfrm>
          <a:off x="1474347" y="3191774"/>
          <a:ext cx="9636565" cy="127649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5095" tIns="135095" rIns="135095" bIns="135095" numCol="1" spcCol="1270" anchor="ctr" anchorCtr="0">
          <a:noAutofit/>
        </a:bodyPr>
        <a:lstStyle/>
        <a:p>
          <a:pPr marL="0" lvl="0" indent="0" algn="l" defTabSz="1111250">
            <a:lnSpc>
              <a:spcPct val="100000"/>
            </a:lnSpc>
            <a:spcBef>
              <a:spcPct val="0"/>
            </a:spcBef>
            <a:spcAft>
              <a:spcPct val="35000"/>
            </a:spcAft>
            <a:buNone/>
          </a:pPr>
          <a:r>
            <a:rPr lang="fi-FI" sz="2500" kern="1200" dirty="0"/>
            <a:t>Osallistuminen </a:t>
          </a:r>
          <a:r>
            <a:rPr lang="fi-FI" sz="2500" kern="1200" dirty="0" err="1"/>
            <a:t>FIT:iin</a:t>
          </a:r>
          <a:r>
            <a:rPr lang="fi-FI" sz="2500" kern="1200" dirty="0"/>
            <a:t> liittyvään kansalliseen kehittämiseen ja tutkimiseen</a:t>
          </a:r>
          <a:endParaRPr lang="en-US" sz="2500" kern="1200" dirty="0"/>
        </a:p>
      </dsp:txBody>
      <dsp:txXfrm>
        <a:off x="1474347" y="3191774"/>
        <a:ext cx="9636565" cy="1276491"/>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58E0F97-A5AE-48EB-ABE0-AF4F638DA466}">
      <dsp:nvSpPr>
        <dsp:cNvPr id="0" name=""/>
        <dsp:cNvSpPr/>
      </dsp:nvSpPr>
      <dsp:spPr>
        <a:xfrm>
          <a:off x="2592288" y="0"/>
          <a:ext cx="2592288" cy="1536170"/>
        </a:xfrm>
        <a:prstGeom prst="trapezoid">
          <a:avLst>
            <a:gd name="adj" fmla="val 84375"/>
          </a:avLst>
        </a:prstGeom>
        <a:solidFill>
          <a:schemeClr val="accent6">
            <a:shade val="80000"/>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endParaRPr lang="fi-FI" sz="1600" b="1" kern="1200" dirty="0"/>
        </a:p>
        <a:p>
          <a:pPr marL="0" lvl="0" indent="0" algn="ctr" defTabSz="711200">
            <a:lnSpc>
              <a:spcPct val="90000"/>
            </a:lnSpc>
            <a:spcBef>
              <a:spcPct val="0"/>
            </a:spcBef>
            <a:spcAft>
              <a:spcPct val="35000"/>
            </a:spcAft>
            <a:buNone/>
          </a:pPr>
          <a:r>
            <a:rPr lang="fi-FI" sz="1600" b="1" kern="1200" dirty="0"/>
            <a:t>Palvelun kehittäminen niille asiakasryhmille, jotka eivät hyödy</a:t>
          </a:r>
        </a:p>
      </dsp:txBody>
      <dsp:txXfrm>
        <a:off x="2592288" y="0"/>
        <a:ext cx="2592288" cy="1536170"/>
      </dsp:txXfrm>
    </dsp:sp>
    <dsp:sp modelId="{59495A30-BDB2-4715-86DE-926BCC1A3D96}">
      <dsp:nvSpPr>
        <dsp:cNvPr id="0" name=""/>
        <dsp:cNvSpPr/>
      </dsp:nvSpPr>
      <dsp:spPr>
        <a:xfrm>
          <a:off x="1296144" y="1536170"/>
          <a:ext cx="5184576" cy="1536170"/>
        </a:xfrm>
        <a:prstGeom prst="trapezoid">
          <a:avLst>
            <a:gd name="adj" fmla="val 84375"/>
          </a:avLst>
        </a:prstGeom>
        <a:solidFill>
          <a:schemeClr val="accent6">
            <a:shade val="80000"/>
            <a:hueOff val="-257243"/>
            <a:satOff val="-20293"/>
            <a:lumOff val="17862"/>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fi-FI" sz="1600" b="1" kern="1200" dirty="0"/>
            <a:t>Datan hyödyntäminen tiimin kehittämistyössä, datasta nousevat ilmiöt </a:t>
          </a:r>
        </a:p>
      </dsp:txBody>
      <dsp:txXfrm>
        <a:off x="2203444" y="1536170"/>
        <a:ext cx="3369974" cy="1536170"/>
      </dsp:txXfrm>
    </dsp:sp>
    <dsp:sp modelId="{46F4FB29-043E-48FF-82B8-090141CFEBEA}">
      <dsp:nvSpPr>
        <dsp:cNvPr id="0" name=""/>
        <dsp:cNvSpPr/>
      </dsp:nvSpPr>
      <dsp:spPr>
        <a:xfrm>
          <a:off x="0" y="3072341"/>
          <a:ext cx="7776864" cy="1536170"/>
        </a:xfrm>
        <a:prstGeom prst="trapezoid">
          <a:avLst>
            <a:gd name="adj" fmla="val 84375"/>
          </a:avLst>
        </a:prstGeom>
        <a:solidFill>
          <a:schemeClr val="accent6">
            <a:shade val="80000"/>
            <a:hueOff val="-514487"/>
            <a:satOff val="-40586"/>
            <a:lumOff val="35724"/>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fi-FI" sz="1600" b="1" kern="1200" dirty="0"/>
            <a:t>Mittaustiedon hyödyntäminen dialogissa asiakkaan kanssa asiakkaan hyödyn lisäämiseksi</a:t>
          </a:r>
        </a:p>
      </dsp:txBody>
      <dsp:txXfrm>
        <a:off x="1360951" y="3072341"/>
        <a:ext cx="5054961" cy="1536170"/>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511BDD1-4C4B-4A5C-A6FF-C5BB18CC400F}">
      <dsp:nvSpPr>
        <dsp:cNvPr id="0" name=""/>
        <dsp:cNvSpPr/>
      </dsp:nvSpPr>
      <dsp:spPr>
        <a:xfrm>
          <a:off x="0" y="0"/>
          <a:ext cx="11110913" cy="1276491"/>
        </a:xfrm>
        <a:prstGeom prst="roundRect">
          <a:avLst>
            <a:gd name="adj" fmla="val 10000"/>
          </a:avLst>
        </a:prstGeom>
        <a:solidFill>
          <a:schemeClr val="accent6">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DF41D82D-607D-4281-AE66-DB849E70EFB4}">
      <dsp:nvSpPr>
        <dsp:cNvPr id="0" name=""/>
        <dsp:cNvSpPr/>
      </dsp:nvSpPr>
      <dsp:spPr>
        <a:xfrm>
          <a:off x="386138" y="287756"/>
          <a:ext cx="702070" cy="702070"/>
        </a:xfrm>
        <a:prstGeom prst="rect">
          <a:avLst/>
        </a:prstGeom>
        <a:blipFill>
          <a:blip xmlns:r="http://schemas.openxmlformats.org/officeDocument/2006/relationships" r:embed="rId1">
            <a:extLst>
              <a:ext uri="{96DAC541-7B7A-43D3-8B79-37D633B846F1}">
                <asvg:svgBlip xmlns:asvg="http://schemas.microsoft.com/office/drawing/2016/SVG/main" r:embed="rId2"/>
              </a:ext>
            </a:extLst>
          </a:blip>
          <a:srcRect/>
          <a:stretch>
            <a:fillRect/>
          </a:stretch>
        </a:blip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4FF42DD0-A673-4F8B-94A1-F3BEC4EFD44E}">
      <dsp:nvSpPr>
        <dsp:cNvPr id="0" name=""/>
        <dsp:cNvSpPr/>
      </dsp:nvSpPr>
      <dsp:spPr>
        <a:xfrm>
          <a:off x="1474347" y="545"/>
          <a:ext cx="9636565" cy="127649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5095" tIns="135095" rIns="135095" bIns="135095" numCol="1" spcCol="1270" anchor="ctr" anchorCtr="0">
          <a:noAutofit/>
        </a:bodyPr>
        <a:lstStyle/>
        <a:p>
          <a:pPr marL="0" lvl="0" indent="0" algn="l" defTabSz="1066800">
            <a:lnSpc>
              <a:spcPct val="100000"/>
            </a:lnSpc>
            <a:spcBef>
              <a:spcPct val="0"/>
            </a:spcBef>
            <a:spcAft>
              <a:spcPct val="35000"/>
            </a:spcAft>
            <a:buNone/>
          </a:pPr>
          <a:r>
            <a:rPr lang="fi-FI" sz="2400" kern="1200" dirty="0"/>
            <a:t>Helsingin kaupungin seitsemän omaa kouluttajaa jatkavat työotteen tukea jo aloittaneissa palveluissa ja tukevat uusia käyttöönottoja</a:t>
          </a:r>
          <a:endParaRPr lang="en-US" sz="2400" kern="1200" dirty="0"/>
        </a:p>
      </dsp:txBody>
      <dsp:txXfrm>
        <a:off x="1474347" y="545"/>
        <a:ext cx="9636565" cy="1276491"/>
      </dsp:txXfrm>
    </dsp:sp>
    <dsp:sp modelId="{D79DEB2D-7AF7-41DF-8A42-3877DAE40AE8}">
      <dsp:nvSpPr>
        <dsp:cNvPr id="0" name=""/>
        <dsp:cNvSpPr/>
      </dsp:nvSpPr>
      <dsp:spPr>
        <a:xfrm>
          <a:off x="0" y="1596160"/>
          <a:ext cx="11110913" cy="1276491"/>
        </a:xfrm>
        <a:prstGeom prst="roundRect">
          <a:avLst>
            <a:gd name="adj" fmla="val 10000"/>
          </a:avLst>
        </a:prstGeom>
        <a:solidFill>
          <a:schemeClr val="accent6">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EB8C69E7-7A89-4B6C-B273-43F43B35D80C}">
      <dsp:nvSpPr>
        <dsp:cNvPr id="0" name=""/>
        <dsp:cNvSpPr/>
      </dsp:nvSpPr>
      <dsp:spPr>
        <a:xfrm>
          <a:off x="386138" y="1883370"/>
          <a:ext cx="702070" cy="702070"/>
        </a:xfrm>
        <a:prstGeom prst="rect">
          <a:avLst/>
        </a:prstGeom>
        <a:blipFill>
          <a:blip xmlns:r="http://schemas.openxmlformats.org/officeDocument/2006/relationships" r:embed="rId3">
            <a:extLst>
              <a:ext uri="{96DAC541-7B7A-43D3-8B79-37D633B846F1}">
                <asvg:svgBlip xmlns:asvg="http://schemas.microsoft.com/office/drawing/2016/SVG/main" r:embed="rId4"/>
              </a:ext>
            </a:extLst>
          </a:blip>
          <a:srcRect/>
          <a:stretch>
            <a:fillRect/>
          </a:stretch>
        </a:blip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E8704F5D-704E-4B29-BFEE-2891870CD200}">
      <dsp:nvSpPr>
        <dsp:cNvPr id="0" name=""/>
        <dsp:cNvSpPr/>
      </dsp:nvSpPr>
      <dsp:spPr>
        <a:xfrm>
          <a:off x="1474347" y="1596160"/>
          <a:ext cx="9636565" cy="127649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5095" tIns="135095" rIns="135095" bIns="135095" numCol="1" spcCol="1270" anchor="ctr" anchorCtr="0">
          <a:noAutofit/>
        </a:bodyPr>
        <a:lstStyle/>
        <a:p>
          <a:pPr marL="0" lvl="0" indent="0" algn="l" defTabSz="1066800">
            <a:lnSpc>
              <a:spcPct val="100000"/>
            </a:lnSpc>
            <a:spcBef>
              <a:spcPct val="0"/>
            </a:spcBef>
            <a:spcAft>
              <a:spcPct val="35000"/>
            </a:spcAft>
            <a:buNone/>
          </a:pPr>
          <a:r>
            <a:rPr lang="fi-FI" sz="2400" kern="1200" dirty="0"/>
            <a:t>Seuraavat askeleet datan vahvempi hyödyntäminen kaikilla tasoilla, sekä asiakastyössä että tiimi- ja palvelutasolla</a:t>
          </a:r>
        </a:p>
      </dsp:txBody>
      <dsp:txXfrm>
        <a:off x="1474347" y="1596160"/>
        <a:ext cx="9636565" cy="1276491"/>
      </dsp:txXfrm>
    </dsp:sp>
    <dsp:sp modelId="{F098A473-D781-446E-994D-7C8F9360BD06}">
      <dsp:nvSpPr>
        <dsp:cNvPr id="0" name=""/>
        <dsp:cNvSpPr/>
      </dsp:nvSpPr>
      <dsp:spPr>
        <a:xfrm>
          <a:off x="0" y="3191774"/>
          <a:ext cx="11110913" cy="1276491"/>
        </a:xfrm>
        <a:prstGeom prst="roundRect">
          <a:avLst>
            <a:gd name="adj" fmla="val 10000"/>
          </a:avLst>
        </a:prstGeom>
        <a:solidFill>
          <a:schemeClr val="accent6">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AEA8E73E-9AA8-4A8B-BE87-C81C4558541A}">
      <dsp:nvSpPr>
        <dsp:cNvPr id="0" name=""/>
        <dsp:cNvSpPr/>
      </dsp:nvSpPr>
      <dsp:spPr>
        <a:xfrm>
          <a:off x="386138" y="3478985"/>
          <a:ext cx="702070" cy="702070"/>
        </a:xfrm>
        <a:prstGeom prst="rect">
          <a:avLst/>
        </a:prstGeom>
        <a:blipFill>
          <a:blip xmlns:r="http://schemas.openxmlformats.org/officeDocument/2006/relationships" r:embed="rId5">
            <a:extLst>
              <a:ext uri="{96DAC541-7B7A-43D3-8B79-37D633B846F1}">
                <asvg:svgBlip xmlns:asvg="http://schemas.microsoft.com/office/drawing/2016/SVG/main" r:embed="rId6"/>
              </a:ext>
            </a:extLst>
          </a:blip>
          <a:srcRect/>
          <a:stretch>
            <a:fillRect/>
          </a:stretch>
        </a:blip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6FC4E674-3914-43BD-B30F-8E599CBB9950}">
      <dsp:nvSpPr>
        <dsp:cNvPr id="0" name=""/>
        <dsp:cNvSpPr/>
      </dsp:nvSpPr>
      <dsp:spPr>
        <a:xfrm>
          <a:off x="1474347" y="3191774"/>
          <a:ext cx="9636565" cy="127649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5095" tIns="135095" rIns="135095" bIns="135095" numCol="1" spcCol="1270" anchor="ctr" anchorCtr="0">
          <a:noAutofit/>
        </a:bodyPr>
        <a:lstStyle/>
        <a:p>
          <a:pPr marL="0" lvl="0" indent="0" algn="l" defTabSz="1066800">
            <a:lnSpc>
              <a:spcPct val="100000"/>
            </a:lnSpc>
            <a:spcBef>
              <a:spcPct val="0"/>
            </a:spcBef>
            <a:spcAft>
              <a:spcPct val="35000"/>
            </a:spcAft>
            <a:buNone/>
          </a:pPr>
          <a:r>
            <a:rPr lang="fi-FI" sz="2400" kern="1200" dirty="0"/>
            <a:t>Kansallinen kehittäminen ja mallintaminen sosiaalipalveluissa Vanhemmuuden vahvistajat-hankkeessa</a:t>
          </a:r>
        </a:p>
      </dsp:txBody>
      <dsp:txXfrm>
        <a:off x="1474347" y="3191774"/>
        <a:ext cx="9636565" cy="1276491"/>
      </dsp:txXfrm>
    </dsp:sp>
  </dsp:spTree>
</dsp:drawing>
</file>

<file path=ppt/diagrams/layout1.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2.xml><?xml version="1.0" encoding="utf-8"?>
<dgm:layoutDef xmlns:dgm="http://schemas.openxmlformats.org/drawingml/2006/diagram" xmlns:a="http://schemas.openxmlformats.org/drawingml/2006/main" uniqueId="urn:microsoft.com/office/officeart/2005/8/layout/pyramid1">
  <dgm:title val=""/>
  <dgm:desc val=""/>
  <dgm:catLst>
    <dgm:cat type="pyramid" pri="1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pyra">
          <dgm:param type="linDir" val="fromB"/>
          <dgm:param type="txDir" val="fromT"/>
          <dgm:param type="pyraAcctPos" val="aft"/>
          <dgm:param type="pyraAcctTxMar" val="step"/>
          <dgm:param type="pyraAcctBkgdNode" val="acctBkgd"/>
          <dgm:param type="pyraAcctTxNode" val="acctTx"/>
          <dgm:param type="pyraLvlNode" val="level"/>
        </dgm:alg>
      </dgm:if>
      <dgm:else name="Name3">
        <dgm:alg type="pyra">
          <dgm:param type="linDir" val="fromB"/>
          <dgm:param type="txDir" val="fromT"/>
          <dgm:param type="pyraAcctPos" val="bef"/>
          <dgm:param type="pyraAcctTxMar" val="step"/>
          <dgm:param type="pyraAcctBkgdNode" val="acctBkgd"/>
          <dgm:param type="pyraAcctTxNode" val="acctTx"/>
          <dgm:param type="pyraLvlNode" val="level"/>
        </dgm:alg>
      </dgm:else>
    </dgm:choose>
    <dgm:shape xmlns:r="http://schemas.openxmlformats.org/officeDocument/2006/relationships" r:blip="">
      <dgm:adjLst/>
    </dgm:shape>
    <dgm:presOf/>
    <dgm:choose name="Name4">
      <dgm:if name="Name5" axis="root des" ptType="all node" func="maxDepth" op="gte" val="2">
        <dgm:constrLst>
          <dgm:constr type="primFontSz" for="des" forName="levelTx" op="equ"/>
          <dgm:constr type="secFontSz" for="des" forName="acctTx" op="equ"/>
          <dgm:constr type="pyraAcctRatio" val="0.32"/>
        </dgm:constrLst>
      </dgm:if>
      <dgm:else name="Name6">
        <dgm:constrLst>
          <dgm:constr type="primFontSz" for="des" forName="levelTx" op="equ"/>
          <dgm:constr type="secFontSz" for="des" forName="acctTx" op="equ"/>
          <dgm:constr type="pyraAcctRatio"/>
        </dgm:constrLst>
      </dgm:else>
    </dgm:choose>
    <dgm:ruleLst/>
    <dgm:forEach name="Name7" axis="ch" ptType="node">
      <dgm:layoutNode name="Name8">
        <dgm:alg type="composite">
          <dgm:param type="horzAlign" val="none"/>
        </dgm:alg>
        <dgm:shape xmlns:r="http://schemas.openxmlformats.org/officeDocument/2006/relationships" r:blip="">
          <dgm:adjLst/>
        </dgm:shape>
        <dgm:presOf/>
        <dgm:choose name="Name9">
          <dgm:if name="Name10" axis="self" ptType="node" func="pos" op="equ" val="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dgm:constr type="h" for="ch" forName="levelTx" refType="h" refFor="ch" refForName="level"/>
            </dgm:constrLst>
          </dgm:if>
          <dgm:else name="Name1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fact="0.65"/>
              <dgm:constr type="h" for="ch" forName="levelTx" refType="h" refFor="ch" refForName="level"/>
            </dgm:constrLst>
          </dgm:else>
        </dgm:choose>
        <dgm:ruleLst/>
        <dgm:choose name="Name12">
          <dgm:if name="Name13" axis="ch" ptType="node" func="cnt" op="gte" val="1">
            <dgm:layoutNode name="acctBkgd" styleLbl="alignAcc1">
              <dgm:alg type="sp"/>
              <dgm:shape xmlns:r="http://schemas.openxmlformats.org/officeDocument/2006/relationships" type="nonIsoscelesTrapezoid" r:blip="">
                <dgm:adjLst/>
              </dgm:shape>
              <dgm:presOf axis="des" ptType="node"/>
              <dgm:constrLst/>
              <dgm:ruleLst/>
            </dgm:layoutNode>
            <dgm:layoutNode name="acctTx" styleLbl="alignAcc1">
              <dgm:varLst>
                <dgm:bulletEnabled val="1"/>
              </dgm:varLst>
              <dgm:alg type="tx">
                <dgm:param type="stBulletLvl" val="1"/>
                <dgm:param type="txAnchorVertCh" val="mid"/>
              </dgm:alg>
              <dgm:shape xmlns:r="http://schemas.openxmlformats.org/officeDocument/2006/relationships" type="nonIsoscelesTrapezoid" r:blip="" hideGeom="1">
                <dgm:adjLst/>
              </dgm:shape>
              <dgm:presOf axis="des" ptType="node"/>
              <dgm:constrLst>
                <dgm:constr type="secFontSz" val="65"/>
                <dgm:constr type="primFontSz" refType="secFontSz"/>
                <dgm:constr type="tMarg" refType="secFontSz" fact="0.3"/>
                <dgm:constr type="bMarg" refType="secFontSz" fact="0.3"/>
                <dgm:constr type="lMarg" refType="secFontSz" fact="0.3"/>
                <dgm:constr type="rMarg" refType="secFontSz" fact="0.3"/>
              </dgm:constrLst>
              <dgm:ruleLst>
                <dgm:rule type="secFontSz" val="5" fact="NaN" max="NaN"/>
              </dgm:ruleLst>
            </dgm:layoutNode>
          </dgm:if>
          <dgm:else name="Name14"/>
        </dgm:choose>
        <dgm:layoutNode name="level">
          <dgm:varLst>
            <dgm:chMax val="1"/>
            <dgm:bulletEnabled val="1"/>
          </dgm:varLst>
          <dgm:alg type="sp"/>
          <dgm:shape xmlns:r="http://schemas.openxmlformats.org/officeDocument/2006/relationships" type="trapezoid" r:blip="">
            <dgm:adjLst/>
          </dgm:shape>
          <dgm:presOf axis="self"/>
          <dgm:constrLst>
            <dgm:constr type="h" val="500"/>
            <dgm:constr type="w" val="1"/>
          </dgm:constrLst>
          <dgm:ruleLst/>
        </dgm:layoutNode>
        <dgm:layoutNode name="levelTx" styleLbl="revTx">
          <dgm:varLst>
            <dgm:chMax val="1"/>
            <dgm:bulletEnabled val="1"/>
          </dgm:varLst>
          <dgm:alg type="tx"/>
          <dgm:shape xmlns:r="http://schemas.openxmlformats.org/officeDocument/2006/relationships" type="rect" r:blip="" hideGeom="1">
            <dgm:adjLst/>
          </dgm:shape>
          <dgm:presOf axis="self"/>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layoutNode>
    </dgm:forEach>
  </dgm:layoutNode>
</dgm:layoutDef>
</file>

<file path=ppt/diagrams/layout3.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12.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Ylätunnisteen paikkamerkki 1">
            <a:extLst>
              <a:ext uri="{FF2B5EF4-FFF2-40B4-BE49-F238E27FC236}">
                <a16:creationId xmlns:a16="http://schemas.microsoft.com/office/drawing/2014/main" id="{EC0FA6F9-CAEF-7567-362C-C72D3E8D3C52}"/>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fi-FI" dirty="0"/>
          </a:p>
        </p:txBody>
      </p:sp>
      <p:sp>
        <p:nvSpPr>
          <p:cNvPr id="3" name="Päivämäärän paikkamerkki 2">
            <a:extLst>
              <a:ext uri="{FF2B5EF4-FFF2-40B4-BE49-F238E27FC236}">
                <a16:creationId xmlns:a16="http://schemas.microsoft.com/office/drawing/2014/main" id="{089FDB20-63FB-BAA2-28B6-2843729A8C01}"/>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FF28C6F9-8F15-42C3-AAF8-0A95C5949CEC}" type="datetimeFigureOut">
              <a:rPr lang="fi-FI" smtClean="0"/>
              <a:t>8.12.2025</a:t>
            </a:fld>
            <a:endParaRPr lang="fi-FI" dirty="0"/>
          </a:p>
        </p:txBody>
      </p:sp>
      <p:sp>
        <p:nvSpPr>
          <p:cNvPr id="4" name="Alatunnisteen paikkamerkki 3">
            <a:extLst>
              <a:ext uri="{FF2B5EF4-FFF2-40B4-BE49-F238E27FC236}">
                <a16:creationId xmlns:a16="http://schemas.microsoft.com/office/drawing/2014/main" id="{79B10030-3B38-CBA2-3B1A-700D69D23258}"/>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fi-FI" dirty="0"/>
          </a:p>
        </p:txBody>
      </p:sp>
      <p:sp>
        <p:nvSpPr>
          <p:cNvPr id="5" name="Dian numeron paikkamerkki 4">
            <a:extLst>
              <a:ext uri="{FF2B5EF4-FFF2-40B4-BE49-F238E27FC236}">
                <a16:creationId xmlns:a16="http://schemas.microsoft.com/office/drawing/2014/main" id="{9BE759D8-E51B-87F9-903B-61659CCECCC1}"/>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BDE6B6D8-EBB5-4275-B903-789E4A38D368}" type="slidenum">
              <a:rPr lang="fi-FI" smtClean="0"/>
              <a:t>‹#›</a:t>
            </a:fld>
            <a:endParaRPr lang="fi-FI" dirty="0"/>
          </a:p>
        </p:txBody>
      </p:sp>
    </p:spTree>
    <p:extLst>
      <p:ext uri="{BB962C8B-B14F-4D97-AF65-F5344CB8AC3E}">
        <p14:creationId xmlns:p14="http://schemas.microsoft.com/office/powerpoint/2010/main" val="1802184174"/>
      </p:ext>
    </p:extLst>
  </p:cSld>
  <p:clrMap bg1="lt1" tx1="dk1" bg2="lt2" tx2="dk2" accent1="accent1" accent2="accent2" accent3="accent3" accent4="accent4" accent5="accent5" accent6="accent6" hlink="hlink" folHlink="folHlink"/>
  <p:extLst>
    <p:ext uri="{56416CCD-93CA-4268-BC5B-53C4BB910035}">
      <p15:sldGuideLst xmlns:p15="http://schemas.microsoft.com/office/powerpoint/2012/main">
        <p15:guide id="1" orient="horz" pos="2880" userDrawn="1">
          <p15:clr>
            <a:srgbClr val="F26B43"/>
          </p15:clr>
        </p15:guide>
        <p15:guide id="2" pos="2160" userDrawn="1">
          <p15:clr>
            <a:srgbClr val="F26B43"/>
          </p15:clr>
        </p15:guide>
      </p15:sldGuideLst>
    </p:ext>
  </p:extLst>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Ylätunnisteen paikkamerkki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fi-FI" dirty="0"/>
          </a:p>
        </p:txBody>
      </p:sp>
      <p:sp>
        <p:nvSpPr>
          <p:cNvPr id="3" name="Päivämäärän paikkamerkki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01C9957-2F99-4045-BE99-4ACFDB14FFCB}" type="datetimeFigureOut">
              <a:rPr lang="fi-FI" smtClean="0"/>
              <a:t>8.12.2025</a:t>
            </a:fld>
            <a:endParaRPr lang="fi-FI" dirty="0"/>
          </a:p>
        </p:txBody>
      </p:sp>
      <p:sp>
        <p:nvSpPr>
          <p:cNvPr id="4" name="Dian kuvan paikkamerkki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fi-FI" dirty="0"/>
          </a:p>
        </p:txBody>
      </p:sp>
      <p:sp>
        <p:nvSpPr>
          <p:cNvPr id="5" name="Huomautusten paikkamerkki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6" name="Alatunnisteen paikkamerkki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fi-FI" dirty="0"/>
          </a:p>
        </p:txBody>
      </p:sp>
      <p:sp>
        <p:nvSpPr>
          <p:cNvPr id="7" name="Dian numeron paikkamerkki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1A80C90-A89F-4E22-AB56-7B4EAEA9B927}" type="slidenum">
              <a:rPr lang="fi-FI" smtClean="0"/>
              <a:t>‹#›</a:t>
            </a:fld>
            <a:endParaRPr lang="fi-FI" dirty="0"/>
          </a:p>
        </p:txBody>
      </p:sp>
    </p:spTree>
    <p:extLst>
      <p:ext uri="{BB962C8B-B14F-4D97-AF65-F5344CB8AC3E}">
        <p14:creationId xmlns:p14="http://schemas.microsoft.com/office/powerpoint/2010/main" val="289463572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extLst>
    <p:ext uri="{620B2872-D7B9-4A21-9093-7833F8D536E1}">
      <p15:sldGuideLst xmlns:p15="http://schemas.microsoft.com/office/powerpoint/2012/main">
        <p15:guide id="1" orient="horz" pos="2880" userDrawn="1">
          <p15:clr>
            <a:srgbClr val="F26B43"/>
          </p15:clr>
        </p15:guide>
        <p15:guide id="2" pos="2160" userDrawn="1">
          <p15:clr>
            <a:srgbClr val="F26B43"/>
          </p15:clr>
        </p15:guide>
      </p15:sldGuideLst>
    </p:ext>
  </p:extLst>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n kuvan paikkamerkki 1"/>
          <p:cNvSpPr>
            <a:spLocks noGrp="1" noRot="1" noChangeAspect="1"/>
          </p:cNvSpPr>
          <p:nvPr>
            <p:ph type="sldImg"/>
          </p:nvPr>
        </p:nvSpPr>
        <p:spPr/>
      </p:sp>
      <p:sp>
        <p:nvSpPr>
          <p:cNvPr id="3" name="Huomautusten paikkamerkki 2"/>
          <p:cNvSpPr>
            <a:spLocks noGrp="1"/>
          </p:cNvSpPr>
          <p:nvPr>
            <p:ph type="body" idx="1"/>
          </p:nvPr>
        </p:nvSpPr>
        <p:spPr/>
        <p:txBody>
          <a:bodyPr/>
          <a:lstStyle/>
          <a:p>
            <a:endParaRPr lang="fi-FI" dirty="0"/>
          </a:p>
        </p:txBody>
      </p:sp>
      <p:sp>
        <p:nvSpPr>
          <p:cNvPr id="4" name="Dian numeron paikkamerkki 3"/>
          <p:cNvSpPr>
            <a:spLocks noGrp="1"/>
          </p:cNvSpPr>
          <p:nvPr>
            <p:ph type="sldNum" sz="quarter" idx="5"/>
          </p:nvPr>
        </p:nvSpPr>
        <p:spPr/>
        <p:txBody>
          <a:bodyPr/>
          <a:lstStyle/>
          <a:p>
            <a:fld id="{81A80C90-A89F-4E22-AB56-7B4EAEA9B927}" type="slidenum">
              <a:rPr lang="fi-FI" smtClean="0"/>
              <a:t>1</a:t>
            </a:fld>
            <a:endParaRPr lang="fi-FI"/>
          </a:p>
        </p:txBody>
      </p:sp>
    </p:spTree>
    <p:extLst>
      <p:ext uri="{BB962C8B-B14F-4D97-AF65-F5344CB8AC3E}">
        <p14:creationId xmlns:p14="http://schemas.microsoft.com/office/powerpoint/2010/main" val="301202001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n kuvan paikkamerkki 1"/>
          <p:cNvSpPr>
            <a:spLocks noGrp="1" noRot="1" noChangeAspect="1"/>
          </p:cNvSpPr>
          <p:nvPr>
            <p:ph type="sldImg"/>
          </p:nvPr>
        </p:nvSpPr>
        <p:spPr/>
      </p:sp>
      <p:sp>
        <p:nvSpPr>
          <p:cNvPr id="3" name="Huomautusten paikkamerkki 2"/>
          <p:cNvSpPr>
            <a:spLocks noGrp="1"/>
          </p:cNvSpPr>
          <p:nvPr>
            <p:ph type="body" idx="1"/>
          </p:nvPr>
        </p:nvSpPr>
        <p:spPr/>
        <p:txBody>
          <a:bodyPr/>
          <a:lstStyle/>
          <a:p>
            <a:endParaRPr lang="fi-FI"/>
          </a:p>
        </p:txBody>
      </p:sp>
      <p:sp>
        <p:nvSpPr>
          <p:cNvPr id="4" name="Dian numeron paikkamerkki 3"/>
          <p:cNvSpPr>
            <a:spLocks noGrp="1"/>
          </p:cNvSpPr>
          <p:nvPr>
            <p:ph type="sldNum" sz="quarter" idx="5"/>
          </p:nvPr>
        </p:nvSpPr>
        <p:spPr/>
        <p:txBody>
          <a:bodyPr/>
          <a:lstStyle/>
          <a:p>
            <a:pPr>
              <a:defRPr/>
            </a:pPr>
            <a:fld id="{A1B957E8-B692-4367-B3D9-549BB61C6ED5}" type="slidenum">
              <a:rPr lang="fi-FI" smtClean="0"/>
              <a:pPr>
                <a:defRPr/>
              </a:pPr>
              <a:t>11</a:t>
            </a:fld>
            <a:endParaRPr lang="fi-FI"/>
          </a:p>
        </p:txBody>
      </p:sp>
    </p:spTree>
    <p:extLst>
      <p:ext uri="{BB962C8B-B14F-4D97-AF65-F5344CB8AC3E}">
        <p14:creationId xmlns:p14="http://schemas.microsoft.com/office/powerpoint/2010/main" val="115780084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n kuvan paikkamerkki 1"/>
          <p:cNvSpPr>
            <a:spLocks noGrp="1" noRot="1" noChangeAspect="1"/>
          </p:cNvSpPr>
          <p:nvPr>
            <p:ph type="sldImg"/>
          </p:nvPr>
        </p:nvSpPr>
        <p:spPr/>
      </p:sp>
      <p:sp>
        <p:nvSpPr>
          <p:cNvPr id="3" name="Huomautusten paikkamerkki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2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 name="Dian numeron paikkamerkki 3"/>
          <p:cNvSpPr>
            <a:spLocks noGrp="1"/>
          </p:cNvSpPr>
          <p:nvPr>
            <p:ph type="sldNum" sz="quarter" idx="5"/>
          </p:nvPr>
        </p:nvSpPr>
        <p:spPr/>
        <p:txBody>
          <a:bodyPr/>
          <a:lstStyle/>
          <a:p>
            <a:fld id="{81A80C90-A89F-4E22-AB56-7B4EAEA9B927}" type="slidenum">
              <a:rPr lang="fi-FI" smtClean="0"/>
              <a:t>16</a:t>
            </a:fld>
            <a:endParaRPr lang="fi-FI"/>
          </a:p>
        </p:txBody>
      </p:sp>
    </p:spTree>
    <p:extLst>
      <p:ext uri="{BB962C8B-B14F-4D97-AF65-F5344CB8AC3E}">
        <p14:creationId xmlns:p14="http://schemas.microsoft.com/office/powerpoint/2010/main" val="149353993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7.xml.rels><?xml version="1.0" encoding="UTF-8" standalone="yes"?>
<Relationships xmlns="http://schemas.openxmlformats.org/package/2006/relationships"><Relationship Id="rId2" Type="http://schemas.openxmlformats.org/officeDocument/2006/relationships/hyperlink" Target="https://liikunta.hel.fi/fi/pages/liikuntapaikat/ulkokuntosalit-ja-ulkokuntoilupaikat" TargetMode="External"/><Relationship Id="rId1" Type="http://schemas.openxmlformats.org/officeDocument/2006/relationships/slideMaster" Target="../slideMasters/slideMaster2.xml"/></Relationships>
</file>

<file path=ppt/slideLayouts/_rels/slideLayout178.xml.rels><?xml version="1.0" encoding="UTF-8" standalone="yes"?>
<Relationships xmlns="http://schemas.openxmlformats.org/package/2006/relationships"><Relationship Id="rId2" Type="http://schemas.openxmlformats.org/officeDocument/2006/relationships/hyperlink" Target="https://liikunta.hel.fi/fi/pages/liikuntapaikat/ulkokuntosalit-ja-ulkokuntoilupaikat" TargetMode="External"/><Relationship Id="rId1" Type="http://schemas.openxmlformats.org/officeDocument/2006/relationships/slideMaster" Target="../slideMasters/slideMaster2.xml"/></Relationships>
</file>

<file path=ppt/slideLayouts/_rels/slideLayout179.xml.rels><?xml version="1.0" encoding="UTF-8" standalone="yes"?>
<Relationships xmlns="http://schemas.openxmlformats.org/package/2006/relationships"><Relationship Id="rId2" Type="http://schemas.openxmlformats.org/officeDocument/2006/relationships/hyperlink" Target="https://liikunta.hel.fi/fi/pages/liikuntapaikat/ulkokuntosalit-ja-ulkokuntoilupaikat" TargetMode="External"/><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2" Type="http://schemas.openxmlformats.org/officeDocument/2006/relationships/hyperlink" Target="https://liikunta.hel.fi/fi/pages/liikuntapaikat/ulkokuntosalit-ja-ulkokuntoilupaikat" TargetMode="External"/><Relationship Id="rId1" Type="http://schemas.openxmlformats.org/officeDocument/2006/relationships/slideMaster" Target="../slideMasters/slideMaster2.xml"/></Relationships>
</file>

<file path=ppt/slideLayouts/_rels/slideLayout181.xml.rels><?xml version="1.0" encoding="UTF-8" standalone="yes"?>
<Relationships xmlns="http://schemas.openxmlformats.org/package/2006/relationships"><Relationship Id="rId2" Type="http://schemas.openxmlformats.org/officeDocument/2006/relationships/hyperlink" Target="https://liikunta.hel.fi/fi/pages/liikuntapaikat/ulkokuntosalit-ja-ulkokuntoilupaikat" TargetMode="External"/><Relationship Id="rId1" Type="http://schemas.openxmlformats.org/officeDocument/2006/relationships/slideMaster" Target="../slideMasters/slideMaster2.xml"/></Relationships>
</file>

<file path=ppt/slideLayouts/_rels/slideLayout182.xml.rels><?xml version="1.0" encoding="UTF-8" standalone="yes"?>
<Relationships xmlns="http://schemas.openxmlformats.org/package/2006/relationships"><Relationship Id="rId2" Type="http://schemas.openxmlformats.org/officeDocument/2006/relationships/hyperlink" Target="https://liikunta.hel.fi/fi/pages/liikuntapaikat/ulkokuntosalit-ja-ulkokuntoilupaikat" TargetMode="External"/><Relationship Id="rId1" Type="http://schemas.openxmlformats.org/officeDocument/2006/relationships/slideMaster" Target="../slideMasters/slideMaster2.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9.xml.rels><?xml version="1.0" encoding="UTF-8" standalone="yes"?>
<Relationships xmlns="http://schemas.openxmlformats.org/package/2006/relationships"><Relationship Id="rId2" Type="http://schemas.openxmlformats.org/officeDocument/2006/relationships/hyperlink" Target="https://liikunta.hel.fi/fi/pages/liikuntapaikat/ulkokuntosalit-ja-ulkokuntoilupaikat" TargetMode="External"/><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2" Type="http://schemas.openxmlformats.org/officeDocument/2006/relationships/hyperlink" Target="https://liikunta.hel.fi/fi/pages/liikuntapaikat/ulkokuntosalit-ja-ulkokuntoilupaikat" TargetMode="External"/><Relationship Id="rId1" Type="http://schemas.openxmlformats.org/officeDocument/2006/relationships/slideMaster" Target="../slideMasters/slideMaster3.xml"/></Relationships>
</file>

<file path=ppt/slideLayouts/_rels/slideLayout281.xml.rels><?xml version="1.0" encoding="UTF-8" standalone="yes"?>
<Relationships xmlns="http://schemas.openxmlformats.org/package/2006/relationships"><Relationship Id="rId2" Type="http://schemas.openxmlformats.org/officeDocument/2006/relationships/hyperlink" Target="https://liikunta.hel.fi/fi/pages/liikuntapaikat/ulkokuntosalit-ja-ulkokuntoilupaikat" TargetMode="External"/><Relationship Id="rId1" Type="http://schemas.openxmlformats.org/officeDocument/2006/relationships/slideMaster" Target="../slideMasters/slideMaster3.xml"/></Relationships>
</file>

<file path=ppt/slideLayouts/_rels/slideLayout282.xml.rels><?xml version="1.0" encoding="UTF-8" standalone="yes"?>
<Relationships xmlns="http://schemas.openxmlformats.org/package/2006/relationships"><Relationship Id="rId2" Type="http://schemas.openxmlformats.org/officeDocument/2006/relationships/hyperlink" Target="https://liikunta.hel.fi/fi/pages/liikuntapaikat/ulkokuntosalit-ja-ulkokuntoilupaikat" TargetMode="External"/><Relationship Id="rId1" Type="http://schemas.openxmlformats.org/officeDocument/2006/relationships/slideMaster" Target="../slideMasters/slideMaster3.xml"/></Relationships>
</file>

<file path=ppt/slideLayouts/_rels/slideLayout283.xml.rels><?xml version="1.0" encoding="UTF-8" standalone="yes"?>
<Relationships xmlns="http://schemas.openxmlformats.org/package/2006/relationships"><Relationship Id="rId2" Type="http://schemas.openxmlformats.org/officeDocument/2006/relationships/hyperlink" Target="https://liikunta.hel.fi/fi/pages/liikuntapaikat/ulkokuntosalit-ja-ulkokuntoilupaikat" TargetMode="External"/><Relationship Id="rId1" Type="http://schemas.openxmlformats.org/officeDocument/2006/relationships/slideMaster" Target="../slideMasters/slideMaster3.xml"/></Relationships>
</file>

<file path=ppt/slideLayouts/_rels/slideLayout284.xml.rels><?xml version="1.0" encoding="UTF-8" standalone="yes"?>
<Relationships xmlns="http://schemas.openxmlformats.org/package/2006/relationships"><Relationship Id="rId2" Type="http://schemas.openxmlformats.org/officeDocument/2006/relationships/hyperlink" Target="https://liikunta.hel.fi/fi/pages/liikuntapaikat/ulkokuntosalit-ja-ulkokuntoilupaikat" TargetMode="External"/><Relationship Id="rId1" Type="http://schemas.openxmlformats.org/officeDocument/2006/relationships/slideMaster" Target="../slideMasters/slideMaster3.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1.xml.rels><?xml version="1.0" encoding="UTF-8" standalone="yes"?>
<Relationships xmlns="http://schemas.openxmlformats.org/package/2006/relationships"><Relationship Id="rId2" Type="http://schemas.openxmlformats.org/officeDocument/2006/relationships/hyperlink" Target="https://liikunta.hel.fi/fi/pages/liikuntapaikat/ulkokuntosalit-ja-ulkokuntoilupaikat" TargetMode="External"/><Relationship Id="rId1" Type="http://schemas.openxmlformats.org/officeDocument/2006/relationships/slideMaster" Target="../slideMasters/slideMaster4.xml"/></Relationships>
</file>

<file path=ppt/slideLayouts/_rels/slideLayout382.xml.rels><?xml version="1.0" encoding="UTF-8" standalone="yes"?>
<Relationships xmlns="http://schemas.openxmlformats.org/package/2006/relationships"><Relationship Id="rId2" Type="http://schemas.openxmlformats.org/officeDocument/2006/relationships/hyperlink" Target="https://liikunta.hel.fi/fi/pages/liikuntapaikat/ulkokuntosalit-ja-ulkokuntoilupaikat" TargetMode="External"/><Relationship Id="rId1" Type="http://schemas.openxmlformats.org/officeDocument/2006/relationships/slideMaster" Target="../slideMasters/slideMaster4.xml"/></Relationships>
</file>

<file path=ppt/slideLayouts/_rels/slideLayout383.xml.rels><?xml version="1.0" encoding="UTF-8" standalone="yes"?>
<Relationships xmlns="http://schemas.openxmlformats.org/package/2006/relationships"><Relationship Id="rId2" Type="http://schemas.openxmlformats.org/officeDocument/2006/relationships/hyperlink" Target="https://liikunta.hel.fi/fi/pages/liikuntapaikat/ulkokuntosalit-ja-ulkokuntoilupaikat" TargetMode="External"/><Relationship Id="rId1" Type="http://schemas.openxmlformats.org/officeDocument/2006/relationships/slideMaster" Target="../slideMasters/slideMaster4.xml"/></Relationships>
</file>

<file path=ppt/slideLayouts/_rels/slideLayout384.xml.rels><?xml version="1.0" encoding="UTF-8" standalone="yes"?>
<Relationships xmlns="http://schemas.openxmlformats.org/package/2006/relationships"><Relationship Id="rId2" Type="http://schemas.openxmlformats.org/officeDocument/2006/relationships/hyperlink" Target="https://liikunta.hel.fi/fi/pages/liikuntapaikat/ulkokuntosalit-ja-ulkokuntoilupaikat" TargetMode="External"/><Relationship Id="rId1" Type="http://schemas.openxmlformats.org/officeDocument/2006/relationships/slideMaster" Target="../slideMasters/slideMaster4.xml"/></Relationships>
</file>

<file path=ppt/slideLayouts/_rels/slideLayout385.xml.rels><?xml version="1.0" encoding="UTF-8" standalone="yes"?>
<Relationships xmlns="http://schemas.openxmlformats.org/package/2006/relationships"><Relationship Id="rId2" Type="http://schemas.openxmlformats.org/officeDocument/2006/relationships/hyperlink" Target="https://liikunta.hel.fi/fi/pages/liikuntapaikat/ulkokuntosalit-ja-ulkokuntoilupaikat" TargetMode="External"/><Relationship Id="rId1" Type="http://schemas.openxmlformats.org/officeDocument/2006/relationships/slideMaster" Target="../slideMasters/slideMaster4.xml"/></Relationships>
</file>

<file path=ppt/slideLayouts/_rels/slideLayout386.xml.rels><?xml version="1.0" encoding="UTF-8" standalone="yes"?>
<Relationships xmlns="http://schemas.openxmlformats.org/package/2006/relationships"><Relationship Id="rId2" Type="http://schemas.openxmlformats.org/officeDocument/2006/relationships/hyperlink" Target="https://liikunta.hel.fi/fi/pages/liikuntapaikat/ulkokuntosalit-ja-ulkokuntoilupaikat" TargetMode="External"/><Relationship Id="rId1" Type="http://schemas.openxmlformats.org/officeDocument/2006/relationships/slideMaster" Target="../slideMasters/slideMaster4.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3.xml.rels><?xml version="1.0" encoding="UTF-8" standalone="yes"?>
<Relationships xmlns="http://schemas.openxmlformats.org/package/2006/relationships"><Relationship Id="rId2" Type="http://schemas.openxmlformats.org/officeDocument/2006/relationships/hyperlink" Target="https://liikunta.hel.fi/fi/pages/liikuntapaikat/ulkokuntosalit-ja-ulkokuntoilupaikat" TargetMode="External"/><Relationship Id="rId1" Type="http://schemas.openxmlformats.org/officeDocument/2006/relationships/slideMaster" Target="../slideMasters/slideMaster5.xml"/></Relationships>
</file>

<file path=ppt/slideLayouts/_rels/slideLayout484.xml.rels><?xml version="1.0" encoding="UTF-8" standalone="yes"?>
<Relationships xmlns="http://schemas.openxmlformats.org/package/2006/relationships"><Relationship Id="rId2" Type="http://schemas.openxmlformats.org/officeDocument/2006/relationships/hyperlink" Target="https://liikunta.hel.fi/fi/pages/liikuntapaikat/ulkokuntosalit-ja-ulkokuntoilupaikat" TargetMode="External"/><Relationship Id="rId1" Type="http://schemas.openxmlformats.org/officeDocument/2006/relationships/slideMaster" Target="../slideMasters/slideMaster5.xml"/></Relationships>
</file>

<file path=ppt/slideLayouts/_rels/slideLayout485.xml.rels><?xml version="1.0" encoding="UTF-8" standalone="yes"?>
<Relationships xmlns="http://schemas.openxmlformats.org/package/2006/relationships"><Relationship Id="rId2" Type="http://schemas.openxmlformats.org/officeDocument/2006/relationships/hyperlink" Target="https://liikunta.hel.fi/fi/pages/liikuntapaikat/ulkokuntosalit-ja-ulkokuntoilupaikat" TargetMode="External"/><Relationship Id="rId1" Type="http://schemas.openxmlformats.org/officeDocument/2006/relationships/slideMaster" Target="../slideMasters/slideMaster5.xml"/></Relationships>
</file>

<file path=ppt/slideLayouts/_rels/slideLayout486.xml.rels><?xml version="1.0" encoding="UTF-8" standalone="yes"?>
<Relationships xmlns="http://schemas.openxmlformats.org/package/2006/relationships"><Relationship Id="rId2" Type="http://schemas.openxmlformats.org/officeDocument/2006/relationships/hyperlink" Target="https://liikunta.hel.fi/fi/pages/liikuntapaikat/ulkokuntosalit-ja-ulkokuntoilupaikat" TargetMode="External"/><Relationship Id="rId1" Type="http://schemas.openxmlformats.org/officeDocument/2006/relationships/slideMaster" Target="../slideMasters/slideMaster5.xml"/></Relationships>
</file>

<file path=ppt/slideLayouts/_rels/slideLayout487.xml.rels><?xml version="1.0" encoding="UTF-8" standalone="yes"?>
<Relationships xmlns="http://schemas.openxmlformats.org/package/2006/relationships"><Relationship Id="rId2" Type="http://schemas.openxmlformats.org/officeDocument/2006/relationships/hyperlink" Target="https://liikunta.hel.fi/fi/pages/liikuntapaikat/ulkokuntosalit-ja-ulkokuntoilupaikat" TargetMode="External"/><Relationship Id="rId1" Type="http://schemas.openxmlformats.org/officeDocument/2006/relationships/slideMaster" Target="../slideMasters/slideMaster5.xml"/></Relationships>
</file>

<file path=ppt/slideLayouts/_rels/slideLayout488.xml.rels><?xml version="1.0" encoding="UTF-8" standalone="yes"?>
<Relationships xmlns="http://schemas.openxmlformats.org/package/2006/relationships"><Relationship Id="rId2" Type="http://schemas.openxmlformats.org/officeDocument/2006/relationships/hyperlink" Target="https://liikunta.hel.fi/fi/pages/liikuntapaikat/ulkokuntosalit-ja-ulkokuntoilupaikat" TargetMode="External"/><Relationship Id="rId1" Type="http://schemas.openxmlformats.org/officeDocument/2006/relationships/slideMaster" Target="../slideMasters/slideMaster5.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5.xml.rels><?xml version="1.0" encoding="UTF-8" standalone="yes"?>
<Relationships xmlns="http://schemas.openxmlformats.org/package/2006/relationships"><Relationship Id="rId2" Type="http://schemas.openxmlformats.org/officeDocument/2006/relationships/hyperlink" Target="https://liikunta.hel.fi/fi/pages/liikuntapaikat/ulkokuntosalit-ja-ulkokuntoilupaikat" TargetMode="External"/><Relationship Id="rId1" Type="http://schemas.openxmlformats.org/officeDocument/2006/relationships/slideMaster" Target="../slideMasters/slideMaster6.xml"/></Relationships>
</file>

<file path=ppt/slideLayouts/_rels/slideLayout586.xml.rels><?xml version="1.0" encoding="UTF-8" standalone="yes"?>
<Relationships xmlns="http://schemas.openxmlformats.org/package/2006/relationships"><Relationship Id="rId2" Type="http://schemas.openxmlformats.org/officeDocument/2006/relationships/hyperlink" Target="https://liikunta.hel.fi/fi/pages/liikuntapaikat/ulkokuntosalit-ja-ulkokuntoilupaikat" TargetMode="External"/><Relationship Id="rId1" Type="http://schemas.openxmlformats.org/officeDocument/2006/relationships/slideMaster" Target="../slideMasters/slideMaster6.xml"/></Relationships>
</file>

<file path=ppt/slideLayouts/_rels/slideLayout587.xml.rels><?xml version="1.0" encoding="UTF-8" standalone="yes"?>
<Relationships xmlns="http://schemas.openxmlformats.org/package/2006/relationships"><Relationship Id="rId2" Type="http://schemas.openxmlformats.org/officeDocument/2006/relationships/hyperlink" Target="https://liikunta.hel.fi/fi/pages/liikuntapaikat/ulkokuntosalit-ja-ulkokuntoilupaikat" TargetMode="External"/><Relationship Id="rId1" Type="http://schemas.openxmlformats.org/officeDocument/2006/relationships/slideMaster" Target="../slideMasters/slideMaster6.xml"/></Relationships>
</file>

<file path=ppt/slideLayouts/_rels/slideLayout588.xml.rels><?xml version="1.0" encoding="UTF-8" standalone="yes"?>
<Relationships xmlns="http://schemas.openxmlformats.org/package/2006/relationships"><Relationship Id="rId2" Type="http://schemas.openxmlformats.org/officeDocument/2006/relationships/hyperlink" Target="https://liikunta.hel.fi/fi/pages/liikuntapaikat/ulkokuntosalit-ja-ulkokuntoilupaikat" TargetMode="External"/><Relationship Id="rId1" Type="http://schemas.openxmlformats.org/officeDocument/2006/relationships/slideMaster" Target="../slideMasters/slideMaster6.xml"/></Relationships>
</file>

<file path=ppt/slideLayouts/_rels/slideLayout589.xml.rels><?xml version="1.0" encoding="UTF-8" standalone="yes"?>
<Relationships xmlns="http://schemas.openxmlformats.org/package/2006/relationships"><Relationship Id="rId2" Type="http://schemas.openxmlformats.org/officeDocument/2006/relationships/hyperlink" Target="https://liikunta.hel.fi/fi/pages/liikuntapaikat/ulkokuntosalit-ja-ulkokuntoilupaikat" TargetMode="External"/><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0.xml.rels><?xml version="1.0" encoding="UTF-8" standalone="yes"?>
<Relationships xmlns="http://schemas.openxmlformats.org/package/2006/relationships"><Relationship Id="rId2" Type="http://schemas.openxmlformats.org/officeDocument/2006/relationships/hyperlink" Target="https://liikunta.hel.fi/fi/pages/liikuntapaikat/ulkokuntosalit-ja-ulkokuntoilupaikat" TargetMode="External"/><Relationship Id="rId1" Type="http://schemas.openxmlformats.org/officeDocument/2006/relationships/slideMaster" Target="../slideMasters/slideMaster6.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7.xml.rels><?xml version="1.0" encoding="UTF-8" standalone="yes"?>
<Relationships xmlns="http://schemas.openxmlformats.org/package/2006/relationships"><Relationship Id="rId2" Type="http://schemas.openxmlformats.org/officeDocument/2006/relationships/hyperlink" Target="https://liikunta.hel.fi/fi/pages/liikuntapaikat/ulkokuntosalit-ja-ulkokuntoilupaikat" TargetMode="External"/><Relationship Id="rId1" Type="http://schemas.openxmlformats.org/officeDocument/2006/relationships/slideMaster" Target="../slideMasters/slideMaster7.xml"/></Relationships>
</file>

<file path=ppt/slideLayouts/_rels/slideLayout688.xml.rels><?xml version="1.0" encoding="UTF-8" standalone="yes"?>
<Relationships xmlns="http://schemas.openxmlformats.org/package/2006/relationships"><Relationship Id="rId2" Type="http://schemas.openxmlformats.org/officeDocument/2006/relationships/hyperlink" Target="https://liikunta.hel.fi/fi/pages/liikuntapaikat/ulkokuntosalit-ja-ulkokuntoilupaikat" TargetMode="External"/><Relationship Id="rId1" Type="http://schemas.openxmlformats.org/officeDocument/2006/relationships/slideMaster" Target="../slideMasters/slideMaster7.xml"/></Relationships>
</file>

<file path=ppt/slideLayouts/_rels/slideLayout689.xml.rels><?xml version="1.0" encoding="UTF-8" standalone="yes"?>
<Relationships xmlns="http://schemas.openxmlformats.org/package/2006/relationships"><Relationship Id="rId2" Type="http://schemas.openxmlformats.org/officeDocument/2006/relationships/hyperlink" Target="https://liikunta.hel.fi/fi/pages/liikuntapaikat/ulkokuntosalit-ja-ulkokuntoilupaikat" TargetMode="External"/><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0.xml.rels><?xml version="1.0" encoding="UTF-8" standalone="yes"?>
<Relationships xmlns="http://schemas.openxmlformats.org/package/2006/relationships"><Relationship Id="rId2" Type="http://schemas.openxmlformats.org/officeDocument/2006/relationships/hyperlink" Target="https://liikunta.hel.fi/fi/pages/liikuntapaikat/ulkokuntosalit-ja-ulkokuntoilupaikat" TargetMode="External"/><Relationship Id="rId1" Type="http://schemas.openxmlformats.org/officeDocument/2006/relationships/slideMaster" Target="../slideMasters/slideMaster7.xml"/></Relationships>
</file>

<file path=ppt/slideLayouts/_rels/slideLayout691.xml.rels><?xml version="1.0" encoding="UTF-8" standalone="yes"?>
<Relationships xmlns="http://schemas.openxmlformats.org/package/2006/relationships"><Relationship Id="rId2" Type="http://schemas.openxmlformats.org/officeDocument/2006/relationships/hyperlink" Target="https://liikunta.hel.fi/fi/pages/liikuntapaikat/ulkokuntosalit-ja-ulkokuntoilupaikat" TargetMode="External"/><Relationship Id="rId1" Type="http://schemas.openxmlformats.org/officeDocument/2006/relationships/slideMaster" Target="../slideMasters/slideMaster7.xml"/></Relationships>
</file>

<file path=ppt/slideLayouts/_rels/slideLayout692.xml.rels><?xml version="1.0" encoding="UTF-8" standalone="yes"?>
<Relationships xmlns="http://schemas.openxmlformats.org/package/2006/relationships"><Relationship Id="rId2" Type="http://schemas.openxmlformats.org/officeDocument/2006/relationships/hyperlink" Target="https://liikunta.hel.fi/fi/pages/liikuntapaikat/ulkokuntosalit-ja-ulkokuntoilupaikat" TargetMode="External"/><Relationship Id="rId1" Type="http://schemas.openxmlformats.org/officeDocument/2006/relationships/slideMaster" Target="../slideMasters/slideMaster7.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xml.rels><?xml version="1.0" encoding="UTF-8" standalone="yes"?>
<Relationships xmlns="http://schemas.openxmlformats.org/package/2006/relationships"><Relationship Id="rId2" Type="http://schemas.openxmlformats.org/officeDocument/2006/relationships/hyperlink" Target="https://liikunta.hel.fi/fi/pages/liikuntapaikat/ulkokuntosalit-ja-ulkokuntoilupaikat" TargetMode="External"/><Relationship Id="rId1" Type="http://schemas.openxmlformats.org/officeDocument/2006/relationships/slideMaster" Target="../slideMasters/slideMaster1.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xml.rels><?xml version="1.0" encoding="UTF-8" standalone="yes"?>
<Relationships xmlns="http://schemas.openxmlformats.org/package/2006/relationships"><Relationship Id="rId2" Type="http://schemas.openxmlformats.org/officeDocument/2006/relationships/hyperlink" Target="https://liikunta.hel.fi/fi/pages/liikuntapaikat/ulkokuntosalit-ja-ulkokuntoilupaikat" TargetMode="External"/><Relationship Id="rId1" Type="http://schemas.openxmlformats.org/officeDocument/2006/relationships/slideMaster" Target="../slideMasters/slideMaster1.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xml.rels><?xml version="1.0" encoding="UTF-8" standalone="yes"?>
<Relationships xmlns="http://schemas.openxmlformats.org/package/2006/relationships"><Relationship Id="rId2" Type="http://schemas.openxmlformats.org/officeDocument/2006/relationships/hyperlink" Target="https://liikunta.hel.fi/fi/pages/liikuntapaikat/ulkokuntosalit-ja-ulkokuntoilupaikat" TargetMode="External"/><Relationship Id="rId1" Type="http://schemas.openxmlformats.org/officeDocument/2006/relationships/slideMaster" Target="../slideMasters/slideMaster1.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xml.rels><?xml version="1.0" encoding="UTF-8" standalone="yes"?>
<Relationships xmlns="http://schemas.openxmlformats.org/package/2006/relationships"><Relationship Id="rId2" Type="http://schemas.openxmlformats.org/officeDocument/2006/relationships/hyperlink" Target="https://liikunta.hel.fi/fi/pages/liikuntapaikat/ulkokuntosalit-ja-ulkokuntoilupaikat" TargetMode="External"/><Relationship Id="rId1" Type="http://schemas.openxmlformats.org/officeDocument/2006/relationships/slideMaster" Target="../slideMasters/slideMaster1.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2" Type="http://schemas.openxmlformats.org/officeDocument/2006/relationships/hyperlink" Target="https://liikunta.hel.fi/fi/pages/liikuntapaikat/ulkokuntosalit-ja-ulkokuntoilupaikat" TargetMode="External"/><Relationship Id="rId1" Type="http://schemas.openxmlformats.org/officeDocument/2006/relationships/slideMaster" Target="../slideMasters/slideMaster1.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9.xml.rels><?xml version="1.0" encoding="UTF-8" standalone="yes"?>
<Relationships xmlns="http://schemas.openxmlformats.org/package/2006/relationships"><Relationship Id="rId2" Type="http://schemas.openxmlformats.org/officeDocument/2006/relationships/hyperlink" Target="https://liikunta.hel.fi/fi/pages/liikuntapaikat/ulkokuntosalit-ja-ulkokuntoilupaikat" TargetMode="External"/><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2" Type="http://schemas.openxmlformats.org/officeDocument/2006/relationships/hyperlink" Target="https://liikunta.hel.fi/fi/pages/liikuntapaikat/ulkokuntosalit-ja-ulkokuntoilupaikat" TargetMode="External"/><Relationship Id="rId1" Type="http://schemas.openxmlformats.org/officeDocument/2006/relationships/slideMaster" Target="../slideMasters/slideMaster1.xml"/></Relationships>
</file>

<file path=ppt/slideLayouts/_rels/slideLayout790.xml.rels><?xml version="1.0" encoding="UTF-8" standalone="yes"?>
<Relationships xmlns="http://schemas.openxmlformats.org/package/2006/relationships"><Relationship Id="rId2" Type="http://schemas.openxmlformats.org/officeDocument/2006/relationships/hyperlink" Target="https://liikunta.hel.fi/fi/pages/liikuntapaikat/ulkokuntosalit-ja-ulkokuntoilupaikat" TargetMode="External"/><Relationship Id="rId1" Type="http://schemas.openxmlformats.org/officeDocument/2006/relationships/slideMaster" Target="../slideMasters/slideMaster8.xml"/></Relationships>
</file>

<file path=ppt/slideLayouts/_rels/slideLayout791.xml.rels><?xml version="1.0" encoding="UTF-8" standalone="yes"?>
<Relationships xmlns="http://schemas.openxmlformats.org/package/2006/relationships"><Relationship Id="rId2" Type="http://schemas.openxmlformats.org/officeDocument/2006/relationships/hyperlink" Target="https://liikunta.hel.fi/fi/pages/liikuntapaikat/ulkokuntosalit-ja-ulkokuntoilupaikat" TargetMode="External"/><Relationship Id="rId1" Type="http://schemas.openxmlformats.org/officeDocument/2006/relationships/slideMaster" Target="../slideMasters/slideMaster8.xml"/></Relationships>
</file>

<file path=ppt/slideLayouts/_rels/slideLayout792.xml.rels><?xml version="1.0" encoding="UTF-8" standalone="yes"?>
<Relationships xmlns="http://schemas.openxmlformats.org/package/2006/relationships"><Relationship Id="rId2" Type="http://schemas.openxmlformats.org/officeDocument/2006/relationships/hyperlink" Target="https://liikunta.hel.fi/fi/pages/liikuntapaikat/ulkokuntosalit-ja-ulkokuntoilupaikat" TargetMode="External"/><Relationship Id="rId1" Type="http://schemas.openxmlformats.org/officeDocument/2006/relationships/slideMaster" Target="../slideMasters/slideMaster8.xml"/></Relationships>
</file>

<file path=ppt/slideLayouts/_rels/slideLayout793.xml.rels><?xml version="1.0" encoding="UTF-8" standalone="yes"?>
<Relationships xmlns="http://schemas.openxmlformats.org/package/2006/relationships"><Relationship Id="rId2" Type="http://schemas.openxmlformats.org/officeDocument/2006/relationships/hyperlink" Target="https://liikunta.hel.fi/fi/pages/liikuntapaikat/ulkokuntosalit-ja-ulkokuntoilupaikat" TargetMode="External"/><Relationship Id="rId1" Type="http://schemas.openxmlformats.org/officeDocument/2006/relationships/slideMaster" Target="../slideMasters/slideMaster8.xml"/></Relationships>
</file>

<file path=ppt/slideLayouts/_rels/slideLayout794.xml.rels><?xml version="1.0" encoding="UTF-8" standalone="yes"?>
<Relationships xmlns="http://schemas.openxmlformats.org/package/2006/relationships"><Relationship Id="rId2" Type="http://schemas.openxmlformats.org/officeDocument/2006/relationships/hyperlink" Target="https://liikunta.hel.fi/fi/pages/liikuntapaikat/ulkokuntosalit-ja-ulkokuntoilupaikat" TargetMode="External"/><Relationship Id="rId1" Type="http://schemas.openxmlformats.org/officeDocument/2006/relationships/slideMaster" Target="../slideMasters/slideMaster8.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Otsikkodia 1">
    <p:bg>
      <p:bgPr>
        <a:solidFill>
          <a:schemeClr val="bg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8243888" cy="2736850"/>
          </a:xfrm>
        </p:spPr>
        <p:txBody>
          <a:bodyPr lIns="0" tIns="0" rIns="0" bIns="0" anchor="t">
            <a:noAutofit/>
          </a:bodyPr>
          <a:lstStyle>
            <a:lvl1pPr algn="l">
              <a:defRPr sz="6600"/>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0" y="3771900"/>
            <a:ext cx="6861887" cy="736600"/>
          </a:xfrm>
        </p:spPr>
        <p:txBody>
          <a:bodyPr lIns="0" tIns="0" rIns="0" bIns="0" anchor="t">
            <a:noAutofit/>
          </a:bodyPr>
          <a:lstStyle>
            <a:lvl1pPr marL="0" indent="0" algn="l">
              <a:buNone/>
              <a:defRPr sz="20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4762499"/>
            <a:ext cx="5735637" cy="736601"/>
          </a:xfrm>
        </p:spPr>
        <p:txBody>
          <a:bodyPr lIns="0" tIns="0" rIns="0" bIns="0">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22" name="Kuvan paikkamerkki">
            <a:extLst>
              <a:ext uri="{FF2B5EF4-FFF2-40B4-BE49-F238E27FC236}">
                <a16:creationId xmlns:a16="http://schemas.microsoft.com/office/drawing/2014/main" id="{B7A827BE-8389-C7D6-A270-C7F966D166D8}"/>
              </a:ext>
              <a:ext uri="{C183D7F6-B498-43B3-948B-1728B52AA6E4}">
                <adec:decorative xmlns:adec="http://schemas.microsoft.com/office/drawing/2017/decorative" val="1"/>
              </a:ext>
            </a:extLst>
          </p:cNvPr>
          <p:cNvSpPr>
            <a:spLocks noGrp="1"/>
          </p:cNvSpPr>
          <p:nvPr>
            <p:ph type="pic" sz="quarter" idx="14" hasCustomPrompt="1"/>
          </p:nvPr>
        </p:nvSpPr>
        <p:spPr>
          <a:xfrm>
            <a:off x="5330111" y="0"/>
            <a:ext cx="6861888" cy="6860932"/>
          </a:xfrm>
          <a:custGeom>
            <a:avLst/>
            <a:gdLst>
              <a:gd name="connsiteX0" fmla="*/ 6861888 w 6861888"/>
              <a:gd name="connsiteY0" fmla="*/ 0 h 6860932"/>
              <a:gd name="connsiteX1" fmla="*/ 6861888 w 6861888"/>
              <a:gd name="connsiteY1" fmla="*/ 1592796 h 6860932"/>
              <a:gd name="connsiteX2" fmla="*/ 6861888 w 6861888"/>
              <a:gd name="connsiteY2" fmla="*/ 3644815 h 6860932"/>
              <a:gd name="connsiteX3" fmla="*/ 6861888 w 6861888"/>
              <a:gd name="connsiteY3" fmla="*/ 6858000 h 6860932"/>
              <a:gd name="connsiteX4" fmla="*/ 6861888 w 6861888"/>
              <a:gd name="connsiteY4" fmla="*/ 6860932 h 6860932"/>
              <a:gd name="connsiteX5" fmla="*/ 0 w 6861888"/>
              <a:gd name="connsiteY5" fmla="*/ 6860932 h 6860932"/>
              <a:gd name="connsiteX6" fmla="*/ 244109 w 6861888"/>
              <a:gd name="connsiteY6" fmla="*/ 6384186 h 6860932"/>
              <a:gd name="connsiteX7" fmla="*/ 743163 w 6861888"/>
              <a:gd name="connsiteY7" fmla="*/ 6118790 h 6860932"/>
              <a:gd name="connsiteX8" fmla="*/ 1008496 w 6861888"/>
              <a:gd name="connsiteY8" fmla="*/ 5619800 h 6860932"/>
              <a:gd name="connsiteX9" fmla="*/ 1507549 w 6861888"/>
              <a:gd name="connsiteY9" fmla="*/ 5354403 h 6860932"/>
              <a:gd name="connsiteX10" fmla="*/ 1772882 w 6861888"/>
              <a:gd name="connsiteY10" fmla="*/ 4855349 h 6860932"/>
              <a:gd name="connsiteX11" fmla="*/ 2271936 w 6861888"/>
              <a:gd name="connsiteY11" fmla="*/ 4590016 h 6860932"/>
              <a:gd name="connsiteX12" fmla="*/ 2537269 w 6861888"/>
              <a:gd name="connsiteY12" fmla="*/ 4090963 h 6860932"/>
              <a:gd name="connsiteX13" fmla="*/ 3036323 w 6861888"/>
              <a:gd name="connsiteY13" fmla="*/ 3825629 h 6860932"/>
              <a:gd name="connsiteX14" fmla="*/ 3301656 w 6861888"/>
              <a:gd name="connsiteY14" fmla="*/ 3326576 h 6860932"/>
              <a:gd name="connsiteX15" fmla="*/ 3304269 w 6861888"/>
              <a:gd name="connsiteY15" fmla="*/ 3324090 h 6860932"/>
              <a:gd name="connsiteX16" fmla="*/ 3306818 w 6861888"/>
              <a:gd name="connsiteY16" fmla="*/ 3321477 h 6860932"/>
              <a:gd name="connsiteX17" fmla="*/ 3803195 w 6861888"/>
              <a:gd name="connsiteY17" fmla="*/ 3058630 h 6860932"/>
              <a:gd name="connsiteX18" fmla="*/ 4066042 w 6861888"/>
              <a:gd name="connsiteY18" fmla="*/ 2562190 h 6860932"/>
              <a:gd name="connsiteX19" fmla="*/ 4068655 w 6861888"/>
              <a:gd name="connsiteY19" fmla="*/ 2559704 h 6860932"/>
              <a:gd name="connsiteX20" fmla="*/ 4071205 w 6861888"/>
              <a:gd name="connsiteY20" fmla="*/ 2557091 h 6860932"/>
              <a:gd name="connsiteX21" fmla="*/ 4570258 w 6861888"/>
              <a:gd name="connsiteY21" fmla="*/ 2291758 h 6860932"/>
              <a:gd name="connsiteX22" fmla="*/ 4835592 w 6861888"/>
              <a:gd name="connsiteY22" fmla="*/ 1792704 h 6860932"/>
              <a:gd name="connsiteX23" fmla="*/ 5334645 w 6861888"/>
              <a:gd name="connsiteY23" fmla="*/ 1527371 h 6860932"/>
              <a:gd name="connsiteX24" fmla="*/ 5599978 w 6861888"/>
              <a:gd name="connsiteY24" fmla="*/ 1028318 h 6860932"/>
              <a:gd name="connsiteX25" fmla="*/ 6099031 w 6861888"/>
              <a:gd name="connsiteY25" fmla="*/ 762921 h 6860932"/>
              <a:gd name="connsiteX26" fmla="*/ 6364365 w 6861888"/>
              <a:gd name="connsiteY26" fmla="*/ 263931 h 6860932"/>
              <a:gd name="connsiteX27" fmla="*/ 6861888 w 6861888"/>
              <a:gd name="connsiteY27" fmla="*/ 0 h 686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861888" h="6860932">
                <a:moveTo>
                  <a:pt x="6861888" y="0"/>
                </a:moveTo>
                <a:lnTo>
                  <a:pt x="6861888" y="1592796"/>
                </a:lnTo>
                <a:lnTo>
                  <a:pt x="6861888" y="3644815"/>
                </a:lnTo>
                <a:lnTo>
                  <a:pt x="6861888" y="6858000"/>
                </a:lnTo>
                <a:lnTo>
                  <a:pt x="6861888" y="6860932"/>
                </a:lnTo>
                <a:lnTo>
                  <a:pt x="0" y="6860932"/>
                </a:lnTo>
                <a:cubicBezTo>
                  <a:pt x="160041" y="6683682"/>
                  <a:pt x="61760" y="6566535"/>
                  <a:pt x="244109" y="6384186"/>
                </a:cubicBezTo>
                <a:cubicBezTo>
                  <a:pt x="433979" y="6194317"/>
                  <a:pt x="550807" y="6311145"/>
                  <a:pt x="743163" y="6118790"/>
                </a:cubicBezTo>
                <a:cubicBezTo>
                  <a:pt x="933032" y="5928920"/>
                  <a:pt x="816204" y="5812092"/>
                  <a:pt x="1008496" y="5619800"/>
                </a:cubicBezTo>
                <a:cubicBezTo>
                  <a:pt x="1198366" y="5429866"/>
                  <a:pt x="1315194" y="5546758"/>
                  <a:pt x="1507549" y="5354403"/>
                </a:cubicBezTo>
                <a:cubicBezTo>
                  <a:pt x="1697419" y="5164533"/>
                  <a:pt x="1583013" y="5045283"/>
                  <a:pt x="1772882" y="4855349"/>
                </a:cubicBezTo>
                <a:cubicBezTo>
                  <a:pt x="1962752" y="4665480"/>
                  <a:pt x="2079644" y="4782372"/>
                  <a:pt x="2271936" y="4590016"/>
                </a:cubicBezTo>
                <a:cubicBezTo>
                  <a:pt x="2461806" y="4400147"/>
                  <a:pt x="2344977" y="4283318"/>
                  <a:pt x="2537269" y="4090963"/>
                </a:cubicBezTo>
                <a:cubicBezTo>
                  <a:pt x="2727139" y="3901093"/>
                  <a:pt x="2844031" y="4017921"/>
                  <a:pt x="3036323" y="3825629"/>
                </a:cubicBezTo>
                <a:cubicBezTo>
                  <a:pt x="3226192" y="3635760"/>
                  <a:pt x="3109364" y="3518932"/>
                  <a:pt x="3301656" y="3326576"/>
                </a:cubicBezTo>
                <a:cubicBezTo>
                  <a:pt x="3302548" y="3325684"/>
                  <a:pt x="3303376" y="3324919"/>
                  <a:pt x="3304269" y="3324090"/>
                </a:cubicBezTo>
                <a:cubicBezTo>
                  <a:pt x="3305161" y="3323198"/>
                  <a:pt x="3305926" y="3322370"/>
                  <a:pt x="3306818" y="3321477"/>
                </a:cubicBezTo>
                <a:cubicBezTo>
                  <a:pt x="3495796" y="3132500"/>
                  <a:pt x="3612496" y="3247289"/>
                  <a:pt x="3803195" y="3058630"/>
                </a:cubicBezTo>
                <a:cubicBezTo>
                  <a:pt x="3989431" y="2870290"/>
                  <a:pt x="3874643" y="2753653"/>
                  <a:pt x="4066042" y="2562190"/>
                </a:cubicBezTo>
                <a:cubicBezTo>
                  <a:pt x="4066935" y="2561297"/>
                  <a:pt x="4067827" y="2560533"/>
                  <a:pt x="4068655" y="2559704"/>
                </a:cubicBezTo>
                <a:cubicBezTo>
                  <a:pt x="4069548" y="2558812"/>
                  <a:pt x="4070313" y="2557983"/>
                  <a:pt x="4071205" y="2557091"/>
                </a:cubicBezTo>
                <a:cubicBezTo>
                  <a:pt x="4261075" y="2367221"/>
                  <a:pt x="4377903" y="2484049"/>
                  <a:pt x="4570258" y="2291758"/>
                </a:cubicBezTo>
                <a:cubicBezTo>
                  <a:pt x="4760128" y="2101824"/>
                  <a:pt x="4643236" y="1984996"/>
                  <a:pt x="4835592" y="1792704"/>
                </a:cubicBezTo>
                <a:cubicBezTo>
                  <a:pt x="5025461" y="1602834"/>
                  <a:pt x="5142290" y="1719663"/>
                  <a:pt x="5334645" y="1527371"/>
                </a:cubicBezTo>
                <a:cubicBezTo>
                  <a:pt x="5524515" y="1337438"/>
                  <a:pt x="5407623" y="1220609"/>
                  <a:pt x="5599978" y="1028318"/>
                </a:cubicBezTo>
                <a:cubicBezTo>
                  <a:pt x="5789848" y="838384"/>
                  <a:pt x="5906676" y="955276"/>
                  <a:pt x="6099031" y="762921"/>
                </a:cubicBezTo>
                <a:cubicBezTo>
                  <a:pt x="6288901" y="573051"/>
                  <a:pt x="6174495" y="453801"/>
                  <a:pt x="6364365" y="263931"/>
                </a:cubicBezTo>
                <a:cubicBezTo>
                  <a:pt x="6553725" y="74507"/>
                  <a:pt x="6670425" y="190252"/>
                  <a:pt x="6861888" y="0"/>
                </a:cubicBezTo>
                <a:close/>
              </a:path>
            </a:pathLst>
          </a:custGeom>
          <a:noFill/>
        </p:spPr>
        <p:txBody>
          <a:bodyPr wrap="square" lIns="3420000" tIns="216000" rIns="540000" bIns="900000" anchor="b">
            <a:noAutofit/>
          </a:bodyPr>
          <a:lstStyle>
            <a:lvl1pPr marL="0" indent="0" algn="r">
              <a:buNone/>
              <a:defRPr sz="140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7" name="Kuvatiedot">
            <a:extLst>
              <a:ext uri="{FF2B5EF4-FFF2-40B4-BE49-F238E27FC236}">
                <a16:creationId xmlns:a16="http://schemas.microsoft.com/office/drawing/2014/main" id="{3835BFD6-E5C8-5C08-1043-ADDFFC0F1BDC}"/>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6" name="Logo">
            <a:extLst>
              <a:ext uri="{FF2B5EF4-FFF2-40B4-BE49-F238E27FC236}">
                <a16:creationId xmlns:a16="http://schemas.microsoft.com/office/drawing/2014/main" id="{F5FA7340-A7BB-1271-BDA2-B6AD234EEC22}"/>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
        <p:nvSpPr>
          <p:cNvPr id="10" name="Päivämäärän paikkamerkki 9">
            <a:extLst>
              <a:ext uri="{FF2B5EF4-FFF2-40B4-BE49-F238E27FC236}">
                <a16:creationId xmlns:a16="http://schemas.microsoft.com/office/drawing/2014/main" id="{06331EE5-9DE4-7D2C-8FB1-CAC6A3D8F0CF}"/>
              </a:ext>
            </a:extLst>
          </p:cNvPr>
          <p:cNvSpPr>
            <a:spLocks noGrp="1"/>
          </p:cNvSpPr>
          <p:nvPr>
            <p:ph type="dt" sz="half" idx="16"/>
          </p:nvPr>
        </p:nvSpPr>
        <p:spPr>
          <a:xfrm>
            <a:off x="10440401" y="6248400"/>
            <a:ext cx="1210262" cy="249238"/>
          </a:xfrm>
        </p:spPr>
        <p:txBody>
          <a:bodyPr/>
          <a:lstStyle>
            <a:lvl1pPr>
              <a:defRPr b="1"/>
            </a:lvl1pPr>
          </a:lstStyle>
          <a:p>
            <a:r>
              <a:rPr lang="fi-FI"/>
              <a:t>12.8.2025</a:t>
            </a:r>
            <a:endParaRPr lang="fi-FI" dirty="0"/>
          </a:p>
        </p:txBody>
      </p:sp>
    </p:spTree>
    <p:extLst>
      <p:ext uri="{BB962C8B-B14F-4D97-AF65-F5344CB8AC3E}">
        <p14:creationId xmlns:p14="http://schemas.microsoft.com/office/powerpoint/2010/main" val="2731041337"/>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Otsikkodia 3 A">
    <p:bg>
      <p:bgPr>
        <a:solidFill>
          <a:schemeClr val="bg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7287705" cy="3227387"/>
          </a:xfrm>
        </p:spPr>
        <p:txBody>
          <a:bodyPr lIns="0" tIns="0" rIns="0" bIns="0" anchor="t">
            <a:noAutofit/>
          </a:bodyPr>
          <a:lstStyle>
            <a:lvl1pPr algn="l">
              <a:defRPr sz="6000"/>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1" y="4017963"/>
            <a:ext cx="7287704" cy="743185"/>
          </a:xfrm>
        </p:spPr>
        <p:txBody>
          <a:bodyPr lIns="0" tIns="0" rIns="0" bIns="0" anchor="t">
            <a:noAutofit/>
          </a:bodyPr>
          <a:lstStyle>
            <a:lvl1pPr marL="0" indent="0" algn="l">
              <a:lnSpc>
                <a:spcPct val="105000"/>
              </a:lnSpc>
              <a:buNone/>
              <a:defRPr sz="20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1" y="5006975"/>
            <a:ext cx="7287704" cy="746125"/>
          </a:xfrm>
        </p:spPr>
        <p:txBody>
          <a:bodyPr lIns="0" tIns="0" rIns="0" bIns="0">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1" name="Kuvan paikkamerkki 10">
            <a:extLst>
              <a:ext uri="{FF2B5EF4-FFF2-40B4-BE49-F238E27FC236}">
                <a16:creationId xmlns:a16="http://schemas.microsoft.com/office/drawing/2014/main" id="{244FBECD-C4DE-7920-F36A-17CA35C8EE51}"/>
              </a:ext>
              <a:ext uri="{C183D7F6-B498-43B3-948B-1728B52AA6E4}">
                <adec:decorative xmlns:adec="http://schemas.microsoft.com/office/drawing/2017/decorative" val="1"/>
              </a:ext>
            </a:extLst>
          </p:cNvPr>
          <p:cNvSpPr>
            <a:spLocks noGrp="1"/>
          </p:cNvSpPr>
          <p:nvPr>
            <p:ph type="pic" sz="quarter" idx="14" hasCustomPrompt="1"/>
          </p:nvPr>
        </p:nvSpPr>
        <p:spPr>
          <a:xfrm>
            <a:off x="8125904" y="0"/>
            <a:ext cx="4066096" cy="6858000"/>
          </a:xfrm>
          <a:custGeom>
            <a:avLst/>
            <a:gdLst>
              <a:gd name="connsiteX0" fmla="*/ 0 w 4066096"/>
              <a:gd name="connsiteY0" fmla="*/ 0 h 6858000"/>
              <a:gd name="connsiteX1" fmla="*/ 523121 w 4066096"/>
              <a:gd name="connsiteY1" fmla="*/ 0 h 6858000"/>
              <a:gd name="connsiteX2" fmla="*/ 995277 w 4066096"/>
              <a:gd name="connsiteY2" fmla="*/ 0 h 6858000"/>
              <a:gd name="connsiteX3" fmla="*/ 1217813 w 4066096"/>
              <a:gd name="connsiteY3" fmla="*/ 0 h 6858000"/>
              <a:gd name="connsiteX4" fmla="*/ 2981445 w 4066096"/>
              <a:gd name="connsiteY4" fmla="*/ 0 h 6858000"/>
              <a:gd name="connsiteX5" fmla="*/ 2981446 w 4066096"/>
              <a:gd name="connsiteY5" fmla="*/ 0 h 6858000"/>
              <a:gd name="connsiteX6" fmla="*/ 4066096 w 4066096"/>
              <a:gd name="connsiteY6" fmla="*/ 0 h 6858000"/>
              <a:gd name="connsiteX7" fmla="*/ 4066096 w 4066096"/>
              <a:gd name="connsiteY7" fmla="*/ 6858000 h 6858000"/>
              <a:gd name="connsiteX8" fmla="*/ 2981446 w 4066096"/>
              <a:gd name="connsiteY8" fmla="*/ 6858000 h 6858000"/>
              <a:gd name="connsiteX9" fmla="*/ 2981445 w 4066096"/>
              <a:gd name="connsiteY9" fmla="*/ 6858000 h 6858000"/>
              <a:gd name="connsiteX10" fmla="*/ 1217813 w 4066096"/>
              <a:gd name="connsiteY10" fmla="*/ 6858000 h 6858000"/>
              <a:gd name="connsiteX11" fmla="*/ 995247 w 4066096"/>
              <a:gd name="connsiteY11" fmla="*/ 6858000 h 6858000"/>
              <a:gd name="connsiteX12" fmla="*/ 522967 w 4066096"/>
              <a:gd name="connsiteY12" fmla="*/ 6858000 h 6858000"/>
              <a:gd name="connsiteX13" fmla="*/ 0 w 4066096"/>
              <a:gd name="connsiteY13"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66096" h="6858000">
                <a:moveTo>
                  <a:pt x="0" y="0"/>
                </a:moveTo>
                <a:lnTo>
                  <a:pt x="523121" y="0"/>
                </a:lnTo>
                <a:lnTo>
                  <a:pt x="995277" y="0"/>
                </a:lnTo>
                <a:lnTo>
                  <a:pt x="1217813" y="0"/>
                </a:lnTo>
                <a:lnTo>
                  <a:pt x="2981445" y="0"/>
                </a:lnTo>
                <a:lnTo>
                  <a:pt x="2981446" y="0"/>
                </a:lnTo>
                <a:lnTo>
                  <a:pt x="4066096" y="0"/>
                </a:lnTo>
                <a:lnTo>
                  <a:pt x="4066096" y="6858000"/>
                </a:lnTo>
                <a:lnTo>
                  <a:pt x="2981446" y="6858000"/>
                </a:lnTo>
                <a:lnTo>
                  <a:pt x="2981445" y="6858000"/>
                </a:lnTo>
                <a:lnTo>
                  <a:pt x="1217813" y="6858000"/>
                </a:lnTo>
                <a:lnTo>
                  <a:pt x="995247" y="6858000"/>
                </a:lnTo>
                <a:lnTo>
                  <a:pt x="522967" y="6858000"/>
                </a:lnTo>
                <a:lnTo>
                  <a:pt x="0" y="6858000"/>
                </a:lnTo>
                <a:close/>
              </a:path>
            </a:pathLst>
          </a:custGeom>
          <a:noFill/>
        </p:spPr>
        <p:txBody>
          <a:bodyPr wrap="square" lIns="360000" tIns="180000" rIns="360000" bIns="540000" anchor="t" anchorCtr="0">
            <a:noAutofit/>
          </a:bodyPr>
          <a:lstStyle>
            <a:lvl1pPr marL="0" indent="0" algn="ctr">
              <a:buNone/>
              <a:defRPr sz="1400" i="0">
                <a:solidFill>
                  <a:schemeClr val="tx2"/>
                </a:solidFill>
                <a:sym typeface="Wingdings 3" panose="05040102010807070707" pitchFamily="18" charset="2"/>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0" name="Kuvatiedot">
            <a:extLst>
              <a:ext uri="{FF2B5EF4-FFF2-40B4-BE49-F238E27FC236}">
                <a16:creationId xmlns:a16="http://schemas.microsoft.com/office/drawing/2014/main" id="{E6811E85-6DD3-263C-9FEB-BF604951131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7" name="Logo">
            <a:extLst>
              <a:ext uri="{FF2B5EF4-FFF2-40B4-BE49-F238E27FC236}">
                <a16:creationId xmlns:a16="http://schemas.microsoft.com/office/drawing/2014/main" id="{9C62B94A-4820-38D7-5765-725F3BC11CF9}"/>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
        <p:nvSpPr>
          <p:cNvPr id="4" name="Päivämäärän paikkamerkki 3">
            <a:extLst>
              <a:ext uri="{FF2B5EF4-FFF2-40B4-BE49-F238E27FC236}">
                <a16:creationId xmlns:a16="http://schemas.microsoft.com/office/drawing/2014/main" id="{C49E1D46-CE66-0E16-B21A-763105029147}"/>
              </a:ext>
            </a:extLst>
          </p:cNvPr>
          <p:cNvSpPr>
            <a:spLocks noGrp="1"/>
          </p:cNvSpPr>
          <p:nvPr>
            <p:ph type="dt" sz="half" idx="10"/>
          </p:nvPr>
        </p:nvSpPr>
        <p:spPr>
          <a:xfrm>
            <a:off x="10459219" y="6248400"/>
            <a:ext cx="1191444" cy="249238"/>
          </a:xfrm>
        </p:spPr>
        <p:txBody>
          <a:bodyPr wrap="square" anchor="b"/>
          <a:lstStyle>
            <a:lvl1pPr algn="r">
              <a:defRPr b="1"/>
            </a:lvl1pPr>
          </a:lstStyle>
          <a:p>
            <a:r>
              <a:rPr lang="fi-FI"/>
              <a:t>12.8.2025</a:t>
            </a:r>
            <a:endParaRPr lang="fi-FI" dirty="0"/>
          </a:p>
        </p:txBody>
      </p:sp>
    </p:spTree>
    <p:extLst>
      <p:ext uri="{BB962C8B-B14F-4D97-AF65-F5344CB8AC3E}">
        <p14:creationId xmlns:p14="http://schemas.microsoft.com/office/powerpoint/2010/main" val="1280309958"/>
      </p:ext>
    </p:extLst>
  </p:cSld>
  <p:clrMapOvr>
    <a:masterClrMapping/>
  </p:clrMapOvr>
  <p:extLst>
    <p:ext uri="{DCECCB84-F9BA-43D5-87BE-67443E8EF086}">
      <p15:sldGuideLst xmlns:p15="http://schemas.microsoft.com/office/powerpoint/2012/main"/>
    </p:ext>
  </p:extLst>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Lopetusdia 1 D">
    <p:bg>
      <p:bgPr>
        <a:solidFill>
          <a:schemeClr val="bg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B2CD312-9726-B802-8BDD-60E4DE41D212}"/>
              </a:ext>
            </a:extLst>
          </p:cNvPr>
          <p:cNvSpPr>
            <a:spLocks noGrp="1"/>
          </p:cNvSpPr>
          <p:nvPr>
            <p:ph type="title" hasCustomPrompt="1"/>
          </p:nvPr>
        </p:nvSpPr>
        <p:spPr>
          <a:xfrm>
            <a:off x="539750" y="539751"/>
            <a:ext cx="5375884" cy="2233612"/>
          </a:xfrm>
          <a:prstGeom prst="rect">
            <a:avLst/>
          </a:prstGeom>
        </p:spPr>
        <p:txBody>
          <a:bodyPr anchor="t"/>
          <a:lstStyle>
            <a:lvl1pPr>
              <a:defRPr sz="8000"/>
            </a:lvl1pPr>
          </a:lstStyle>
          <a:p>
            <a:r>
              <a:rPr lang="fi-FI" dirty="0"/>
              <a:t>Lopputervehdys</a:t>
            </a:r>
          </a:p>
        </p:txBody>
      </p:sp>
      <p:sp>
        <p:nvSpPr>
          <p:cNvPr id="7" name="Tekstin paikkamerkki 10">
            <a:extLst>
              <a:ext uri="{FF2B5EF4-FFF2-40B4-BE49-F238E27FC236}">
                <a16:creationId xmlns:a16="http://schemas.microsoft.com/office/drawing/2014/main" id="{F762973B-7CBD-883F-00F7-82E06F0B6299}"/>
              </a:ext>
            </a:extLst>
          </p:cNvPr>
          <p:cNvSpPr>
            <a:spLocks noGrp="1"/>
          </p:cNvSpPr>
          <p:nvPr>
            <p:ph type="body" sz="quarter" idx="17"/>
          </p:nvPr>
        </p:nvSpPr>
        <p:spPr>
          <a:xfrm>
            <a:off x="539750" y="3021012"/>
            <a:ext cx="5376863" cy="2732087"/>
          </a:xfrm>
        </p:spPr>
        <p:txBody>
          <a:bodyPr/>
          <a:lstStyle>
            <a:lvl1pPr>
              <a:defRPr sz="2000"/>
            </a:lvl1pPr>
            <a:lvl2pPr>
              <a:defRPr sz="2000"/>
            </a:lvl2pPr>
            <a:lvl3pPr>
              <a:defRPr sz="1800"/>
            </a:lvl3pPr>
            <a:lvl4pPr>
              <a:defRPr sz="1800"/>
            </a:lvl4pPr>
            <a:lvl5pPr>
              <a:defRPr sz="1800"/>
            </a:lvl5p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fi-FI" dirty="0"/>
          </a:p>
        </p:txBody>
      </p:sp>
      <p:sp>
        <p:nvSpPr>
          <p:cNvPr id="4" name="Kuvan paikkamerkki">
            <a:extLst>
              <a:ext uri="{FF2B5EF4-FFF2-40B4-BE49-F238E27FC236}">
                <a16:creationId xmlns:a16="http://schemas.microsoft.com/office/drawing/2014/main" id="{6B164001-953C-A70A-D8E7-A7F93BBB0959}"/>
              </a:ext>
              <a:ext uri="{C183D7F6-B498-43B3-948B-1728B52AA6E4}">
                <adec:decorative xmlns:adec="http://schemas.microsoft.com/office/drawing/2017/decorative" val="1"/>
              </a:ext>
            </a:extLst>
          </p:cNvPr>
          <p:cNvSpPr>
            <a:spLocks noGrp="1"/>
          </p:cNvSpPr>
          <p:nvPr>
            <p:ph type="pic" sz="quarter" idx="14" hasCustomPrompt="1"/>
          </p:nvPr>
        </p:nvSpPr>
        <p:spPr>
          <a:xfrm>
            <a:off x="6275385" y="539750"/>
            <a:ext cx="5376864" cy="5708650"/>
          </a:xfrm>
          <a:custGeom>
            <a:avLst/>
            <a:gdLst>
              <a:gd name="connsiteX0" fmla="*/ 0 w 12192000"/>
              <a:gd name="connsiteY0" fmla="*/ 0 h 5135562"/>
              <a:gd name="connsiteX1" fmla="*/ 12192000 w 12192000"/>
              <a:gd name="connsiteY1" fmla="*/ 0 h 5135562"/>
              <a:gd name="connsiteX2" fmla="*/ 12192000 w 12192000"/>
              <a:gd name="connsiteY2" fmla="*/ 1221782 h 5135562"/>
              <a:gd name="connsiteX3" fmla="*/ 12192000 w 12192000"/>
              <a:gd name="connsiteY3" fmla="*/ 2124793 h 5135562"/>
              <a:gd name="connsiteX4" fmla="*/ 12192000 w 12192000"/>
              <a:gd name="connsiteY4" fmla="*/ 2525713 h 5135562"/>
              <a:gd name="connsiteX5" fmla="*/ 12192000 w 12192000"/>
              <a:gd name="connsiteY5" fmla="*/ 3210565 h 5135562"/>
              <a:gd name="connsiteX6" fmla="*/ 12192000 w 12192000"/>
              <a:gd name="connsiteY6" fmla="*/ 3516130 h 5135562"/>
              <a:gd name="connsiteX7" fmla="*/ 12192000 w 12192000"/>
              <a:gd name="connsiteY7" fmla="*/ 5135372 h 5135562"/>
              <a:gd name="connsiteX8" fmla="*/ 12192000 w 12192000"/>
              <a:gd name="connsiteY8" fmla="*/ 5135562 h 5135562"/>
              <a:gd name="connsiteX9" fmla="*/ 11263947 w 12192000"/>
              <a:gd name="connsiteY9" fmla="*/ 5135562 h 5135562"/>
              <a:gd name="connsiteX10" fmla="*/ 10322941 w 12192000"/>
              <a:gd name="connsiteY10" fmla="*/ 5135562 h 5135562"/>
              <a:gd name="connsiteX11" fmla="*/ 9381998 w 12192000"/>
              <a:gd name="connsiteY11" fmla="*/ 5135562 h 5135562"/>
              <a:gd name="connsiteX12" fmla="*/ 8440992 w 12192000"/>
              <a:gd name="connsiteY12" fmla="*/ 5135562 h 5135562"/>
              <a:gd name="connsiteX13" fmla="*/ 7499985 w 12192000"/>
              <a:gd name="connsiteY13" fmla="*/ 5135562 h 5135562"/>
              <a:gd name="connsiteX14" fmla="*/ 4682998 w 12192000"/>
              <a:gd name="connsiteY14" fmla="*/ 5135562 h 5135562"/>
              <a:gd name="connsiteX15" fmla="*/ 3741991 w 12192000"/>
              <a:gd name="connsiteY15" fmla="*/ 5135562 h 5135562"/>
              <a:gd name="connsiteX16" fmla="*/ 2800985 w 12192000"/>
              <a:gd name="connsiteY16" fmla="*/ 5135562 h 5135562"/>
              <a:gd name="connsiteX17" fmla="*/ 1859979 w 12192000"/>
              <a:gd name="connsiteY17" fmla="*/ 5135562 h 5135562"/>
              <a:gd name="connsiteX18" fmla="*/ 919036 w 12192000"/>
              <a:gd name="connsiteY18" fmla="*/ 5135562 h 5135562"/>
              <a:gd name="connsiteX19" fmla="*/ 0 w 12192000"/>
              <a:gd name="connsiteY19" fmla="*/ 5135562 h 5135562"/>
              <a:gd name="connsiteX20" fmla="*/ 0 w 12192000"/>
              <a:gd name="connsiteY20" fmla="*/ 5135118 h 5135562"/>
              <a:gd name="connsiteX21" fmla="*/ 0 w 12192000"/>
              <a:gd name="connsiteY21" fmla="*/ 3516130 h 5135562"/>
              <a:gd name="connsiteX22" fmla="*/ 0 w 12192000"/>
              <a:gd name="connsiteY22" fmla="*/ 3210565 h 5135562"/>
              <a:gd name="connsiteX23" fmla="*/ 0 w 12192000"/>
              <a:gd name="connsiteY23" fmla="*/ 2525713 h 5135562"/>
              <a:gd name="connsiteX24" fmla="*/ 0 w 12192000"/>
              <a:gd name="connsiteY24" fmla="*/ 2124793 h 5135562"/>
              <a:gd name="connsiteX25" fmla="*/ 0 w 12192000"/>
              <a:gd name="connsiteY25" fmla="*/ 1221588 h 5135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192000" h="5135562">
                <a:moveTo>
                  <a:pt x="0" y="0"/>
                </a:moveTo>
                <a:lnTo>
                  <a:pt x="12192000" y="0"/>
                </a:lnTo>
                <a:lnTo>
                  <a:pt x="12192000" y="1221782"/>
                </a:lnTo>
                <a:lnTo>
                  <a:pt x="12192000" y="2124793"/>
                </a:lnTo>
                <a:lnTo>
                  <a:pt x="12192000" y="2525713"/>
                </a:lnTo>
                <a:lnTo>
                  <a:pt x="12192000" y="3210565"/>
                </a:lnTo>
                <a:lnTo>
                  <a:pt x="12192000" y="3516130"/>
                </a:lnTo>
                <a:lnTo>
                  <a:pt x="12192000" y="5135372"/>
                </a:lnTo>
                <a:lnTo>
                  <a:pt x="12192000" y="5135562"/>
                </a:lnTo>
                <a:lnTo>
                  <a:pt x="11263947" y="5135562"/>
                </a:lnTo>
                <a:lnTo>
                  <a:pt x="10322941" y="5135562"/>
                </a:lnTo>
                <a:lnTo>
                  <a:pt x="9381998" y="5135562"/>
                </a:lnTo>
                <a:lnTo>
                  <a:pt x="8440992" y="5135562"/>
                </a:lnTo>
                <a:lnTo>
                  <a:pt x="7499985" y="5135562"/>
                </a:lnTo>
                <a:lnTo>
                  <a:pt x="4682998" y="5135562"/>
                </a:lnTo>
                <a:lnTo>
                  <a:pt x="3741991" y="5135562"/>
                </a:lnTo>
                <a:lnTo>
                  <a:pt x="2800985" y="5135562"/>
                </a:lnTo>
                <a:lnTo>
                  <a:pt x="1859979" y="5135562"/>
                </a:lnTo>
                <a:lnTo>
                  <a:pt x="919036" y="5135562"/>
                </a:lnTo>
                <a:lnTo>
                  <a:pt x="0" y="5135562"/>
                </a:lnTo>
                <a:lnTo>
                  <a:pt x="0" y="5135118"/>
                </a:lnTo>
                <a:lnTo>
                  <a:pt x="0" y="3516130"/>
                </a:lnTo>
                <a:lnTo>
                  <a:pt x="0" y="3210565"/>
                </a:lnTo>
                <a:lnTo>
                  <a:pt x="0" y="2525713"/>
                </a:lnTo>
                <a:lnTo>
                  <a:pt x="0" y="2124793"/>
                </a:lnTo>
                <a:lnTo>
                  <a:pt x="0" y="1221588"/>
                </a:lnTo>
                <a:close/>
              </a:path>
            </a:pathLst>
          </a:custGeom>
          <a:noFill/>
        </p:spPr>
        <p:txBody>
          <a:bodyPr wrap="square" lIns="360000" tIns="360000" rIns="360000" bIns="180000" anchor="b"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9" name="Kuvatiedot">
            <a:extLst>
              <a:ext uri="{FF2B5EF4-FFF2-40B4-BE49-F238E27FC236}">
                <a16:creationId xmlns:a16="http://schemas.microsoft.com/office/drawing/2014/main" id="{5BF0D85B-0C66-41B4-D173-9F45B649EFDD}"/>
              </a:ext>
              <a:ext uri="{C183D7F6-B498-43B3-948B-1728B52AA6E4}">
                <adec:decorative xmlns:adec="http://schemas.microsoft.com/office/drawing/2017/decorative" val="1"/>
              </a:ext>
            </a:extLst>
          </p:cNvPr>
          <p:cNvSpPr>
            <a:spLocks noGrp="1"/>
          </p:cNvSpPr>
          <p:nvPr>
            <p:ph type="body" sz="quarter" idx="15" hasCustomPrompt="1"/>
          </p:nvPr>
        </p:nvSpPr>
        <p:spPr>
          <a:xfrm rot="16200000">
            <a:off x="8887925" y="3304075"/>
            <a:ext cx="5708650" cy="180000"/>
          </a:xfrm>
          <a:noFill/>
        </p:spPr>
        <p:txBody>
          <a:bodyPr wrap="none" lIns="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5" name="Logo">
            <a:extLst>
              <a:ext uri="{FF2B5EF4-FFF2-40B4-BE49-F238E27FC236}">
                <a16:creationId xmlns:a16="http://schemas.microsoft.com/office/drawing/2014/main" id="{7E3023E9-ABD0-8FF5-6994-884C5627CF6B}"/>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
        <p:nvSpPr>
          <p:cNvPr id="10" name="Alatunnisteen paikkamerkki 9">
            <a:extLst>
              <a:ext uri="{FF2B5EF4-FFF2-40B4-BE49-F238E27FC236}">
                <a16:creationId xmlns:a16="http://schemas.microsoft.com/office/drawing/2014/main" id="{F8113C75-4E81-7502-7DAA-58D28A7B1151}"/>
              </a:ext>
            </a:extLst>
          </p:cNvPr>
          <p:cNvSpPr>
            <a:spLocks noGrp="1"/>
          </p:cNvSpPr>
          <p:nvPr>
            <p:ph type="ftr" sz="quarter" idx="19"/>
          </p:nvPr>
        </p:nvSpPr>
        <p:spPr/>
        <p:txBody>
          <a:bodyPr/>
          <a:lstStyle/>
          <a:p>
            <a:endParaRPr lang="fi-FI" dirty="0"/>
          </a:p>
        </p:txBody>
      </p:sp>
      <p:sp>
        <p:nvSpPr>
          <p:cNvPr id="8" name="Päivämäärän paikkamerkki 7">
            <a:extLst>
              <a:ext uri="{FF2B5EF4-FFF2-40B4-BE49-F238E27FC236}">
                <a16:creationId xmlns:a16="http://schemas.microsoft.com/office/drawing/2014/main" id="{6AFC569A-36B3-FEB9-660C-104CBC6942E9}"/>
              </a:ext>
            </a:extLst>
          </p:cNvPr>
          <p:cNvSpPr>
            <a:spLocks noGrp="1"/>
          </p:cNvSpPr>
          <p:nvPr>
            <p:ph type="dt" sz="half" idx="18"/>
          </p:nvPr>
        </p:nvSpPr>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42CC0A24-8C83-4F8E-99F9-8C71848F865E}"/>
              </a:ext>
            </a:extLst>
          </p:cNvPr>
          <p:cNvSpPr>
            <a:spLocks noGrp="1"/>
          </p:cNvSpPr>
          <p:nvPr>
            <p:ph type="sldNum" sz="quarter" idx="20"/>
          </p:nvPr>
        </p:nvSpPr>
        <p:spPr/>
        <p:txBody>
          <a:bodyPr/>
          <a:lstStyle/>
          <a:p>
            <a:fld id="{A9494116-C6F5-466F-B5C1-BBB074CB17FC}" type="slidenum">
              <a:rPr lang="fi-FI" smtClean="0"/>
              <a:pPr/>
              <a:t>‹#›</a:t>
            </a:fld>
            <a:endParaRPr lang="fi-FI" dirty="0"/>
          </a:p>
        </p:txBody>
      </p:sp>
    </p:spTree>
    <p:extLst>
      <p:ext uri="{BB962C8B-B14F-4D97-AF65-F5344CB8AC3E}">
        <p14:creationId xmlns:p14="http://schemas.microsoft.com/office/powerpoint/2010/main" val="542043239"/>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Lopetusdia 2">
    <p:bg>
      <p:bgPr>
        <a:solidFill>
          <a:schemeClr val="bg2"/>
        </a:solidFill>
        <a:effectLst/>
      </p:bgPr>
    </p:bg>
    <p:spTree>
      <p:nvGrpSpPr>
        <p:cNvPr id="1" name=""/>
        <p:cNvGrpSpPr/>
        <p:nvPr/>
      </p:nvGrpSpPr>
      <p:grpSpPr>
        <a:xfrm>
          <a:off x="0" y="0"/>
          <a:ext cx="0" cy="0"/>
          <a:chOff x="0" y="0"/>
          <a:chExt cx="0" cy="0"/>
        </a:xfrm>
      </p:grpSpPr>
      <p:grpSp>
        <p:nvGrpSpPr>
          <p:cNvPr id="47" name="Logo">
            <a:extLst>
              <a:ext uri="{FF2B5EF4-FFF2-40B4-BE49-F238E27FC236}">
                <a16:creationId xmlns:a16="http://schemas.microsoft.com/office/drawing/2014/main" id="{0504A2EA-5005-825B-3166-24A681415FC2}"/>
              </a:ext>
              <a:ext uri="{C183D7F6-B498-43B3-948B-1728B52AA6E4}">
                <adec:decorative xmlns:adec="http://schemas.microsoft.com/office/drawing/2017/decorative" val="1"/>
              </a:ext>
            </a:extLst>
          </p:cNvPr>
          <p:cNvGrpSpPr/>
          <p:nvPr userDrawn="1"/>
        </p:nvGrpSpPr>
        <p:grpSpPr>
          <a:xfrm>
            <a:off x="4746435" y="2809494"/>
            <a:ext cx="2699130" cy="1239012"/>
            <a:chOff x="4738878" y="2816351"/>
            <a:chExt cx="2699130" cy="1239012"/>
          </a:xfrm>
          <a:solidFill>
            <a:schemeClr val="tx1"/>
          </a:solidFill>
        </p:grpSpPr>
        <p:sp>
          <p:nvSpPr>
            <p:cNvPr id="48" name="Vapaamuotoinen: Muoto 47">
              <a:extLst>
                <a:ext uri="{FF2B5EF4-FFF2-40B4-BE49-F238E27FC236}">
                  <a16:creationId xmlns:a16="http://schemas.microsoft.com/office/drawing/2014/main" id="{2170C824-4CB5-C694-6F50-0E7177E801DC}"/>
                </a:ext>
              </a:extLst>
            </p:cNvPr>
            <p:cNvSpPr/>
            <p:nvPr/>
          </p:nvSpPr>
          <p:spPr>
            <a:xfrm>
              <a:off x="5775197" y="3179064"/>
              <a:ext cx="128016" cy="381000"/>
            </a:xfrm>
            <a:custGeom>
              <a:avLst/>
              <a:gdLst>
                <a:gd name="connsiteX0" fmla="*/ 97155 w 128016"/>
                <a:gd name="connsiteY0" fmla="*/ 326199 h 381000"/>
                <a:gd name="connsiteX1" fmla="*/ 79693 w 128016"/>
                <a:gd name="connsiteY1" fmla="*/ 318897 h 381000"/>
                <a:gd name="connsiteX2" fmla="*/ 74168 w 128016"/>
                <a:gd name="connsiteY2" fmla="*/ 292671 h 381000"/>
                <a:gd name="connsiteX3" fmla="*/ 74168 w 128016"/>
                <a:gd name="connsiteY3" fmla="*/ 0 h 381000"/>
                <a:gd name="connsiteX4" fmla="*/ 0 w 128016"/>
                <a:gd name="connsiteY4" fmla="*/ 0 h 381000"/>
                <a:gd name="connsiteX5" fmla="*/ 0 w 128016"/>
                <a:gd name="connsiteY5" fmla="*/ 303149 h 381000"/>
                <a:gd name="connsiteX6" fmla="*/ 17463 w 128016"/>
                <a:gd name="connsiteY6" fmla="*/ 362331 h 381000"/>
                <a:gd name="connsiteX7" fmla="*/ 73025 w 128016"/>
                <a:gd name="connsiteY7" fmla="*/ 381000 h 381000"/>
                <a:gd name="connsiteX8" fmla="*/ 99505 w 128016"/>
                <a:gd name="connsiteY8" fmla="*/ 378079 h 381000"/>
                <a:gd name="connsiteX9" fmla="*/ 121603 w 128016"/>
                <a:gd name="connsiteY9" fmla="*/ 369888 h 381000"/>
                <a:gd name="connsiteX10" fmla="*/ 128016 w 128016"/>
                <a:gd name="connsiteY10" fmla="*/ 320358 h 381000"/>
                <a:gd name="connsiteX11" fmla="*/ 112586 w 128016"/>
                <a:gd name="connsiteY11" fmla="*/ 324739 h 381000"/>
                <a:gd name="connsiteX12" fmla="*/ 97155 w 128016"/>
                <a:gd name="connsiteY12" fmla="*/ 325882 h 381000"/>
                <a:gd name="connsiteX13" fmla="*/ 97155 w 128016"/>
                <a:gd name="connsiteY13" fmla="*/ 326199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8016" h="381000">
                  <a:moveTo>
                    <a:pt x="97155" y="326199"/>
                  </a:moveTo>
                  <a:cubicBezTo>
                    <a:pt x="87249" y="326199"/>
                    <a:pt x="83503" y="323850"/>
                    <a:pt x="79693" y="318897"/>
                  </a:cubicBezTo>
                  <a:cubicBezTo>
                    <a:pt x="75883" y="313944"/>
                    <a:pt x="74168" y="305181"/>
                    <a:pt x="74168" y="292671"/>
                  </a:cubicBezTo>
                  <a:lnTo>
                    <a:pt x="74168" y="0"/>
                  </a:lnTo>
                  <a:lnTo>
                    <a:pt x="0" y="0"/>
                  </a:lnTo>
                  <a:lnTo>
                    <a:pt x="0" y="303149"/>
                  </a:lnTo>
                  <a:cubicBezTo>
                    <a:pt x="0" y="330264"/>
                    <a:pt x="5842" y="350076"/>
                    <a:pt x="17463" y="362331"/>
                  </a:cubicBezTo>
                  <a:cubicBezTo>
                    <a:pt x="29083" y="374840"/>
                    <a:pt x="47752" y="381000"/>
                    <a:pt x="73025" y="381000"/>
                  </a:cubicBezTo>
                  <a:cubicBezTo>
                    <a:pt x="81724" y="381000"/>
                    <a:pt x="90488" y="380111"/>
                    <a:pt x="99505" y="378079"/>
                  </a:cubicBezTo>
                  <a:cubicBezTo>
                    <a:pt x="108522" y="376301"/>
                    <a:pt x="115824" y="373444"/>
                    <a:pt x="121603" y="369888"/>
                  </a:cubicBezTo>
                  <a:lnTo>
                    <a:pt x="128016" y="320358"/>
                  </a:lnTo>
                  <a:cubicBezTo>
                    <a:pt x="122174" y="322389"/>
                    <a:pt x="116967" y="323850"/>
                    <a:pt x="112586" y="324739"/>
                  </a:cubicBezTo>
                  <a:cubicBezTo>
                    <a:pt x="108204" y="325628"/>
                    <a:pt x="102997" y="325882"/>
                    <a:pt x="97155" y="325882"/>
                  </a:cubicBezTo>
                  <a:lnTo>
                    <a:pt x="97155" y="326199"/>
                  </a:lnTo>
                  <a:close/>
                </a:path>
              </a:pathLst>
            </a:custGeom>
            <a:grpFill/>
            <a:ln w="3175" cap="flat">
              <a:noFill/>
              <a:prstDash val="solid"/>
              <a:miter/>
            </a:ln>
          </p:spPr>
          <p:txBody>
            <a:bodyPr rtlCol="0" anchor="ctr"/>
            <a:lstStyle/>
            <a:p>
              <a:endParaRPr lang="fi-FI" dirty="0"/>
            </a:p>
          </p:txBody>
        </p:sp>
        <p:sp>
          <p:nvSpPr>
            <p:cNvPr id="49" name="Vapaamuotoinen: Muoto 48">
              <a:extLst>
                <a:ext uri="{FF2B5EF4-FFF2-40B4-BE49-F238E27FC236}">
                  <a16:creationId xmlns:a16="http://schemas.microsoft.com/office/drawing/2014/main" id="{B84239CE-B61F-5920-97A9-7109D28DEAB9}"/>
                </a:ext>
              </a:extLst>
            </p:cNvPr>
            <p:cNvSpPr/>
            <p:nvPr/>
          </p:nvSpPr>
          <p:spPr>
            <a:xfrm>
              <a:off x="5470397" y="3284220"/>
              <a:ext cx="243840" cy="275844"/>
            </a:xfrm>
            <a:custGeom>
              <a:avLst/>
              <a:gdLst>
                <a:gd name="connsiteX0" fmla="*/ 243840 w 243840"/>
                <a:gd name="connsiteY0" fmla="*/ 121729 h 275844"/>
                <a:gd name="connsiteX1" fmla="*/ 126174 w 243840"/>
                <a:gd name="connsiteY1" fmla="*/ 0 h 275844"/>
                <a:gd name="connsiteX2" fmla="*/ 0 w 243840"/>
                <a:gd name="connsiteY2" fmla="*/ 138049 h 275844"/>
                <a:gd name="connsiteX3" fmla="*/ 127572 w 243840"/>
                <a:gd name="connsiteY3" fmla="*/ 275844 h 275844"/>
                <a:gd name="connsiteX4" fmla="*/ 240602 w 243840"/>
                <a:gd name="connsiteY4" fmla="*/ 213233 h 275844"/>
                <a:gd name="connsiteX5" fmla="*/ 178245 w 243840"/>
                <a:gd name="connsiteY5" fmla="*/ 178308 h 275844"/>
                <a:gd name="connsiteX6" fmla="*/ 127572 w 243840"/>
                <a:gd name="connsiteY6" fmla="*/ 221678 h 275844"/>
                <a:gd name="connsiteX7" fmla="*/ 69596 w 243840"/>
                <a:gd name="connsiteY7" fmla="*/ 157861 h 275844"/>
                <a:gd name="connsiteX8" fmla="*/ 240030 w 243840"/>
                <a:gd name="connsiteY8" fmla="*/ 157861 h 275844"/>
                <a:gd name="connsiteX9" fmla="*/ 243840 w 243840"/>
                <a:gd name="connsiteY9" fmla="*/ 121729 h 275844"/>
                <a:gd name="connsiteX10" fmla="*/ 243840 w 243840"/>
                <a:gd name="connsiteY10" fmla="*/ 121729 h 275844"/>
                <a:gd name="connsiteX11" fmla="*/ 71374 w 243840"/>
                <a:gd name="connsiteY11" fmla="*/ 108648 h 275844"/>
                <a:gd name="connsiteX12" fmla="*/ 126429 w 243840"/>
                <a:gd name="connsiteY12" fmla="*/ 53277 h 275844"/>
                <a:gd name="connsiteX13" fmla="*/ 175641 w 243840"/>
                <a:gd name="connsiteY13" fmla="*/ 108648 h 275844"/>
                <a:gd name="connsiteX14" fmla="*/ 71374 w 243840"/>
                <a:gd name="connsiteY14" fmla="*/ 108648 h 275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3840" h="275844">
                  <a:moveTo>
                    <a:pt x="243840" y="121729"/>
                  </a:moveTo>
                  <a:cubicBezTo>
                    <a:pt x="243840" y="50102"/>
                    <a:pt x="197231" y="0"/>
                    <a:pt x="126174" y="0"/>
                  </a:cubicBezTo>
                  <a:cubicBezTo>
                    <a:pt x="55118" y="0"/>
                    <a:pt x="0" y="51245"/>
                    <a:pt x="0" y="138049"/>
                  </a:cubicBezTo>
                  <a:cubicBezTo>
                    <a:pt x="0" y="224853"/>
                    <a:pt x="53911" y="275844"/>
                    <a:pt x="127572" y="275844"/>
                  </a:cubicBezTo>
                  <a:cubicBezTo>
                    <a:pt x="182626" y="275844"/>
                    <a:pt x="222250" y="246443"/>
                    <a:pt x="240602" y="213233"/>
                  </a:cubicBezTo>
                  <a:lnTo>
                    <a:pt x="178245" y="178308"/>
                  </a:lnTo>
                  <a:cubicBezTo>
                    <a:pt x="174180" y="203390"/>
                    <a:pt x="155258" y="221678"/>
                    <a:pt x="127572" y="221678"/>
                  </a:cubicBezTo>
                  <a:cubicBezTo>
                    <a:pt x="96711" y="221678"/>
                    <a:pt x="72517" y="200723"/>
                    <a:pt x="69596" y="157861"/>
                  </a:cubicBezTo>
                  <a:lnTo>
                    <a:pt x="240030" y="157861"/>
                  </a:lnTo>
                  <a:cubicBezTo>
                    <a:pt x="240030" y="157861"/>
                    <a:pt x="243840" y="143320"/>
                    <a:pt x="243840" y="121729"/>
                  </a:cubicBezTo>
                  <a:lnTo>
                    <a:pt x="243840" y="121729"/>
                  </a:lnTo>
                  <a:close/>
                  <a:moveTo>
                    <a:pt x="71374" y="108648"/>
                  </a:moveTo>
                  <a:cubicBezTo>
                    <a:pt x="77216" y="72517"/>
                    <a:pt x="99060" y="53277"/>
                    <a:pt x="126429" y="53277"/>
                  </a:cubicBezTo>
                  <a:cubicBezTo>
                    <a:pt x="155258" y="53277"/>
                    <a:pt x="175641" y="76898"/>
                    <a:pt x="175641" y="108648"/>
                  </a:cubicBezTo>
                  <a:lnTo>
                    <a:pt x="71374" y="108648"/>
                  </a:lnTo>
                  <a:close/>
                </a:path>
              </a:pathLst>
            </a:custGeom>
            <a:grpFill/>
            <a:ln w="3175" cap="flat">
              <a:noFill/>
              <a:prstDash val="solid"/>
              <a:miter/>
            </a:ln>
          </p:spPr>
          <p:txBody>
            <a:bodyPr rtlCol="0" anchor="ctr"/>
            <a:lstStyle/>
            <a:p>
              <a:endParaRPr lang="fi-FI" dirty="0"/>
            </a:p>
          </p:txBody>
        </p:sp>
        <p:sp>
          <p:nvSpPr>
            <p:cNvPr id="50" name="Vapaamuotoinen: Muoto 49">
              <a:extLst>
                <a:ext uri="{FF2B5EF4-FFF2-40B4-BE49-F238E27FC236}">
                  <a16:creationId xmlns:a16="http://schemas.microsoft.com/office/drawing/2014/main" id="{5A731498-F5A3-1EFD-8105-50DFEED11608}"/>
                </a:ext>
              </a:extLst>
            </p:cNvPr>
            <p:cNvSpPr/>
            <p:nvPr/>
          </p:nvSpPr>
          <p:spPr>
            <a:xfrm>
              <a:off x="5927534" y="3284220"/>
              <a:ext cx="237744" cy="275844"/>
            </a:xfrm>
            <a:custGeom>
              <a:avLst/>
              <a:gdLst>
                <a:gd name="connsiteX0" fmla="*/ 119507 w 237744"/>
                <a:gd name="connsiteY0" fmla="*/ 53911 h 275844"/>
                <a:gd name="connsiteX1" fmla="*/ 174435 w 237744"/>
                <a:gd name="connsiteY1" fmla="*/ 95567 h 275844"/>
                <a:gd name="connsiteX2" fmla="*/ 237490 w 237744"/>
                <a:gd name="connsiteY2" fmla="*/ 60008 h 275844"/>
                <a:gd name="connsiteX3" fmla="*/ 116904 w 237744"/>
                <a:gd name="connsiteY3" fmla="*/ 0 h 275844"/>
                <a:gd name="connsiteX4" fmla="*/ 13145 w 237744"/>
                <a:gd name="connsiteY4" fmla="*/ 80963 h 275844"/>
                <a:gd name="connsiteX5" fmla="*/ 102362 w 237744"/>
                <a:gd name="connsiteY5" fmla="*/ 161353 h 275844"/>
                <a:gd name="connsiteX6" fmla="*/ 165418 w 237744"/>
                <a:gd name="connsiteY6" fmla="*/ 196278 h 275844"/>
                <a:gd name="connsiteX7" fmla="*/ 130556 w 237744"/>
                <a:gd name="connsiteY7" fmla="*/ 221933 h 275844"/>
                <a:gd name="connsiteX8" fmla="*/ 64262 w 237744"/>
                <a:gd name="connsiteY8" fmla="*/ 171831 h 275844"/>
                <a:gd name="connsiteX9" fmla="*/ 0 w 237744"/>
                <a:gd name="connsiteY9" fmla="*/ 207963 h 275844"/>
                <a:gd name="connsiteX10" fmla="*/ 131636 w 237744"/>
                <a:gd name="connsiteY10" fmla="*/ 275844 h 275844"/>
                <a:gd name="connsiteX11" fmla="*/ 237744 w 237744"/>
                <a:gd name="connsiteY11" fmla="*/ 191643 h 275844"/>
                <a:gd name="connsiteX12" fmla="*/ 159004 w 237744"/>
                <a:gd name="connsiteY12" fmla="*/ 111823 h 275844"/>
                <a:gd name="connsiteX13" fmla="*/ 85471 w 237744"/>
                <a:gd name="connsiteY13" fmla="*/ 77470 h 275844"/>
                <a:gd name="connsiteX14" fmla="*/ 120079 w 237744"/>
                <a:gd name="connsiteY14" fmla="*/ 53848 h 275844"/>
                <a:gd name="connsiteX15" fmla="*/ 119507 w 237744"/>
                <a:gd name="connsiteY15" fmla="*/ 53848 h 275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7744" h="275844">
                  <a:moveTo>
                    <a:pt x="119507" y="53911"/>
                  </a:moveTo>
                  <a:cubicBezTo>
                    <a:pt x="148273" y="53911"/>
                    <a:pt x="168021" y="72263"/>
                    <a:pt x="174435" y="95567"/>
                  </a:cubicBezTo>
                  <a:lnTo>
                    <a:pt x="237490" y="60008"/>
                  </a:lnTo>
                  <a:cubicBezTo>
                    <a:pt x="217170" y="25083"/>
                    <a:pt x="169164" y="0"/>
                    <a:pt x="116904" y="0"/>
                  </a:cubicBezTo>
                  <a:cubicBezTo>
                    <a:pt x="60516" y="0"/>
                    <a:pt x="13145" y="30861"/>
                    <a:pt x="13145" y="80963"/>
                  </a:cubicBezTo>
                  <a:cubicBezTo>
                    <a:pt x="13145" y="131064"/>
                    <a:pt x="62865" y="150876"/>
                    <a:pt x="102362" y="161353"/>
                  </a:cubicBezTo>
                  <a:cubicBezTo>
                    <a:pt x="136398" y="170688"/>
                    <a:pt x="165418" y="175323"/>
                    <a:pt x="165418" y="196278"/>
                  </a:cubicBezTo>
                  <a:cubicBezTo>
                    <a:pt x="165418" y="212915"/>
                    <a:pt x="150876" y="221933"/>
                    <a:pt x="130556" y="221933"/>
                  </a:cubicBezTo>
                  <a:cubicBezTo>
                    <a:pt x="95695" y="221933"/>
                    <a:pt x="72708" y="200406"/>
                    <a:pt x="64262" y="171831"/>
                  </a:cubicBezTo>
                  <a:lnTo>
                    <a:pt x="0" y="207963"/>
                  </a:lnTo>
                  <a:cubicBezTo>
                    <a:pt x="21527" y="249618"/>
                    <a:pt x="70041" y="275844"/>
                    <a:pt x="131636" y="275844"/>
                  </a:cubicBezTo>
                  <a:cubicBezTo>
                    <a:pt x="188595" y="275844"/>
                    <a:pt x="237744" y="244665"/>
                    <a:pt x="237744" y="191643"/>
                  </a:cubicBezTo>
                  <a:cubicBezTo>
                    <a:pt x="237744" y="143573"/>
                    <a:pt x="200279" y="124651"/>
                    <a:pt x="159004" y="111823"/>
                  </a:cubicBezTo>
                  <a:cubicBezTo>
                    <a:pt x="119761" y="99314"/>
                    <a:pt x="85471" y="97282"/>
                    <a:pt x="85471" y="77470"/>
                  </a:cubicBezTo>
                  <a:cubicBezTo>
                    <a:pt x="85471" y="62293"/>
                    <a:pt x="101156" y="53848"/>
                    <a:pt x="120079" y="53848"/>
                  </a:cubicBezTo>
                  <a:lnTo>
                    <a:pt x="119507" y="53848"/>
                  </a:lnTo>
                  <a:close/>
                </a:path>
              </a:pathLst>
            </a:custGeom>
            <a:grpFill/>
            <a:ln w="3175" cap="flat">
              <a:noFill/>
              <a:prstDash val="solid"/>
              <a:miter/>
            </a:ln>
          </p:spPr>
          <p:txBody>
            <a:bodyPr rtlCol="0" anchor="ctr"/>
            <a:lstStyle/>
            <a:p>
              <a:endParaRPr lang="fi-FI" dirty="0"/>
            </a:p>
          </p:txBody>
        </p:sp>
        <p:sp>
          <p:nvSpPr>
            <p:cNvPr id="51" name="Vapaamuotoinen: Muoto 50">
              <a:extLst>
                <a:ext uri="{FF2B5EF4-FFF2-40B4-BE49-F238E27FC236}">
                  <a16:creationId xmlns:a16="http://schemas.microsoft.com/office/drawing/2014/main" id="{B38A1935-6745-9708-1A6B-4A2F707E4F57}"/>
                </a:ext>
              </a:extLst>
            </p:cNvPr>
            <p:cNvSpPr/>
            <p:nvPr/>
          </p:nvSpPr>
          <p:spPr>
            <a:xfrm>
              <a:off x="5113782" y="3192779"/>
              <a:ext cx="298703" cy="361188"/>
            </a:xfrm>
            <a:custGeom>
              <a:avLst/>
              <a:gdLst>
                <a:gd name="connsiteX0" fmla="*/ 221678 w 298703"/>
                <a:gd name="connsiteY0" fmla="*/ 143002 h 361188"/>
                <a:gd name="connsiteX1" fmla="*/ 77026 w 298703"/>
                <a:gd name="connsiteY1" fmla="*/ 143002 h 361188"/>
                <a:gd name="connsiteX2" fmla="*/ 77026 w 298703"/>
                <a:gd name="connsiteY2" fmla="*/ 0 h 361188"/>
                <a:gd name="connsiteX3" fmla="*/ 0 w 298703"/>
                <a:gd name="connsiteY3" fmla="*/ 0 h 361188"/>
                <a:gd name="connsiteX4" fmla="*/ 0 w 298703"/>
                <a:gd name="connsiteY4" fmla="*/ 361188 h 361188"/>
                <a:gd name="connsiteX5" fmla="*/ 77026 w 298703"/>
                <a:gd name="connsiteY5" fmla="*/ 361188 h 361188"/>
                <a:gd name="connsiteX6" fmla="*/ 77026 w 298703"/>
                <a:gd name="connsiteY6" fmla="*/ 211455 h 361188"/>
                <a:gd name="connsiteX7" fmla="*/ 221678 w 298703"/>
                <a:gd name="connsiteY7" fmla="*/ 211455 h 361188"/>
                <a:gd name="connsiteX8" fmla="*/ 221678 w 298703"/>
                <a:gd name="connsiteY8" fmla="*/ 361188 h 361188"/>
                <a:gd name="connsiteX9" fmla="*/ 298704 w 298703"/>
                <a:gd name="connsiteY9" fmla="*/ 361188 h 361188"/>
                <a:gd name="connsiteX10" fmla="*/ 298704 w 298703"/>
                <a:gd name="connsiteY10" fmla="*/ 0 h 361188"/>
                <a:gd name="connsiteX11" fmla="*/ 221678 w 298703"/>
                <a:gd name="connsiteY11" fmla="*/ 0 h 361188"/>
                <a:gd name="connsiteX12" fmla="*/ 221678 w 298703"/>
                <a:gd name="connsiteY12" fmla="*/ 143002 h 361188"/>
                <a:gd name="connsiteX13" fmla="*/ 221678 w 298703"/>
                <a:gd name="connsiteY13" fmla="*/ 143002 h 361188"/>
                <a:gd name="connsiteX14" fmla="*/ 221678 w 298703"/>
                <a:gd name="connsiteY14" fmla="*/ 143002 h 36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8703" h="361188">
                  <a:moveTo>
                    <a:pt x="221678" y="143002"/>
                  </a:moveTo>
                  <a:lnTo>
                    <a:pt x="77026" y="143002"/>
                  </a:lnTo>
                  <a:lnTo>
                    <a:pt x="77026" y="0"/>
                  </a:lnTo>
                  <a:lnTo>
                    <a:pt x="0" y="0"/>
                  </a:lnTo>
                  <a:lnTo>
                    <a:pt x="0" y="361188"/>
                  </a:lnTo>
                  <a:lnTo>
                    <a:pt x="77026" y="361188"/>
                  </a:lnTo>
                  <a:lnTo>
                    <a:pt x="77026" y="211455"/>
                  </a:lnTo>
                  <a:lnTo>
                    <a:pt x="221678" y="211455"/>
                  </a:lnTo>
                  <a:lnTo>
                    <a:pt x="221678" y="361188"/>
                  </a:lnTo>
                  <a:lnTo>
                    <a:pt x="298704" y="361188"/>
                  </a:lnTo>
                  <a:lnTo>
                    <a:pt x="298704" y="0"/>
                  </a:lnTo>
                  <a:lnTo>
                    <a:pt x="221678" y="0"/>
                  </a:lnTo>
                  <a:lnTo>
                    <a:pt x="221678" y="143002"/>
                  </a:lnTo>
                  <a:lnTo>
                    <a:pt x="221678" y="143002"/>
                  </a:lnTo>
                  <a:lnTo>
                    <a:pt x="221678" y="143002"/>
                  </a:lnTo>
                  <a:close/>
                </a:path>
              </a:pathLst>
            </a:custGeom>
            <a:grpFill/>
            <a:ln w="3175" cap="flat">
              <a:noFill/>
              <a:prstDash val="solid"/>
              <a:miter/>
            </a:ln>
          </p:spPr>
          <p:txBody>
            <a:bodyPr rtlCol="0" anchor="ctr"/>
            <a:lstStyle/>
            <a:p>
              <a:endParaRPr lang="fi-FI" dirty="0"/>
            </a:p>
          </p:txBody>
        </p:sp>
        <p:sp>
          <p:nvSpPr>
            <p:cNvPr id="52" name="Vapaamuotoinen: Muoto 51">
              <a:extLst>
                <a:ext uri="{FF2B5EF4-FFF2-40B4-BE49-F238E27FC236}">
                  <a16:creationId xmlns:a16="http://schemas.microsoft.com/office/drawing/2014/main" id="{75D56676-3AD7-25C3-DE81-4527D6DD96A1}"/>
                </a:ext>
              </a:extLst>
            </p:cNvPr>
            <p:cNvSpPr/>
            <p:nvPr/>
          </p:nvSpPr>
          <p:spPr>
            <a:xfrm>
              <a:off x="4738878" y="2816351"/>
              <a:ext cx="2699130" cy="1239012"/>
            </a:xfrm>
            <a:custGeom>
              <a:avLst/>
              <a:gdLst>
                <a:gd name="connsiteX0" fmla="*/ 0 w 2699130"/>
                <a:gd name="connsiteY0" fmla="*/ 0 h 1239012"/>
                <a:gd name="connsiteX1" fmla="*/ 0 w 2699130"/>
                <a:gd name="connsiteY1" fmla="*/ 790702 h 1239012"/>
                <a:gd name="connsiteX2" fmla="*/ 324866 w 2699130"/>
                <a:gd name="connsiteY2" fmla="*/ 1113854 h 1239012"/>
                <a:gd name="connsiteX3" fmla="*/ 1103630 w 2699130"/>
                <a:gd name="connsiteY3" fmla="*/ 1113854 h 1239012"/>
                <a:gd name="connsiteX4" fmla="*/ 1309052 w 2699130"/>
                <a:gd name="connsiteY4" fmla="*/ 1198753 h 1239012"/>
                <a:gd name="connsiteX5" fmla="*/ 1349565 w 2699130"/>
                <a:gd name="connsiteY5" fmla="*/ 1239012 h 1239012"/>
                <a:gd name="connsiteX6" fmla="*/ 1390078 w 2699130"/>
                <a:gd name="connsiteY6" fmla="*/ 1198753 h 1239012"/>
                <a:gd name="connsiteX7" fmla="*/ 1390078 w 2699130"/>
                <a:gd name="connsiteY7" fmla="*/ 1198753 h 1239012"/>
                <a:gd name="connsiteX8" fmla="*/ 1595501 w 2699130"/>
                <a:gd name="connsiteY8" fmla="*/ 1113854 h 1239012"/>
                <a:gd name="connsiteX9" fmla="*/ 2372233 w 2699130"/>
                <a:gd name="connsiteY9" fmla="*/ 1113854 h 1239012"/>
                <a:gd name="connsiteX10" fmla="*/ 2699131 w 2699130"/>
                <a:gd name="connsiteY10" fmla="*/ 790702 h 1239012"/>
                <a:gd name="connsiteX11" fmla="*/ 2699131 w 2699130"/>
                <a:gd name="connsiteY11" fmla="*/ 0 h 1239012"/>
                <a:gd name="connsiteX12" fmla="*/ 127 w 2699130"/>
                <a:gd name="connsiteY12" fmla="*/ 0 h 1239012"/>
                <a:gd name="connsiteX13" fmla="*/ 2622105 w 2699130"/>
                <a:gd name="connsiteY13" fmla="*/ 790702 h 1239012"/>
                <a:gd name="connsiteX14" fmla="*/ 2372106 w 2699130"/>
                <a:gd name="connsiteY14" fmla="*/ 1037145 h 1239012"/>
                <a:gd name="connsiteX15" fmla="*/ 1595374 w 2699130"/>
                <a:gd name="connsiteY15" fmla="*/ 1037145 h 1239012"/>
                <a:gd name="connsiteX16" fmla="*/ 1349502 w 2699130"/>
                <a:gd name="connsiteY16" fmla="*/ 1131380 h 1239012"/>
                <a:gd name="connsiteX17" fmla="*/ 1103630 w 2699130"/>
                <a:gd name="connsiteY17" fmla="*/ 1037145 h 1239012"/>
                <a:gd name="connsiteX18" fmla="*/ 324866 w 2699130"/>
                <a:gd name="connsiteY18" fmla="*/ 1037145 h 1239012"/>
                <a:gd name="connsiteX19" fmla="*/ 76644 w 2699130"/>
                <a:gd name="connsiteY19" fmla="*/ 790702 h 1239012"/>
                <a:gd name="connsiteX20" fmla="*/ 76644 w 2699130"/>
                <a:gd name="connsiteY20" fmla="*/ 76962 h 1239012"/>
                <a:gd name="connsiteX21" fmla="*/ 2621852 w 2699130"/>
                <a:gd name="connsiteY21" fmla="*/ 76962 h 1239012"/>
                <a:gd name="connsiteX22" fmla="*/ 2621852 w 2699130"/>
                <a:gd name="connsiteY22" fmla="*/ 790702 h 1239012"/>
                <a:gd name="connsiteX23" fmla="*/ 2622169 w 2699130"/>
                <a:gd name="connsiteY23" fmla="*/ 790702 h 1239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99130" h="1239012">
                  <a:moveTo>
                    <a:pt x="0" y="0"/>
                  </a:moveTo>
                  <a:lnTo>
                    <a:pt x="0" y="790702"/>
                  </a:lnTo>
                  <a:cubicBezTo>
                    <a:pt x="0" y="968883"/>
                    <a:pt x="145669" y="1113854"/>
                    <a:pt x="324866" y="1113854"/>
                  </a:cubicBezTo>
                  <a:lnTo>
                    <a:pt x="1103630" y="1113854"/>
                  </a:lnTo>
                  <a:cubicBezTo>
                    <a:pt x="1181100" y="1113854"/>
                    <a:pt x="1254252" y="1143889"/>
                    <a:pt x="1309052" y="1198753"/>
                  </a:cubicBezTo>
                  <a:lnTo>
                    <a:pt x="1349565" y="1239012"/>
                  </a:lnTo>
                  <a:lnTo>
                    <a:pt x="1390078" y="1198753"/>
                  </a:lnTo>
                  <a:lnTo>
                    <a:pt x="1390078" y="1198753"/>
                  </a:lnTo>
                  <a:cubicBezTo>
                    <a:pt x="1444879" y="1144207"/>
                    <a:pt x="1517967" y="1113854"/>
                    <a:pt x="1595501" y="1113854"/>
                  </a:cubicBezTo>
                  <a:lnTo>
                    <a:pt x="2372233" y="1113854"/>
                  </a:lnTo>
                  <a:cubicBezTo>
                    <a:pt x="2552573" y="1113854"/>
                    <a:pt x="2699131" y="968883"/>
                    <a:pt x="2699131" y="790702"/>
                  </a:cubicBezTo>
                  <a:lnTo>
                    <a:pt x="2699131" y="0"/>
                  </a:lnTo>
                  <a:lnTo>
                    <a:pt x="127" y="0"/>
                  </a:lnTo>
                  <a:close/>
                  <a:moveTo>
                    <a:pt x="2622105" y="790702"/>
                  </a:moveTo>
                  <a:cubicBezTo>
                    <a:pt x="2622105" y="926592"/>
                    <a:pt x="2509965" y="1037145"/>
                    <a:pt x="2372106" y="1037145"/>
                  </a:cubicBezTo>
                  <a:lnTo>
                    <a:pt x="1595374" y="1037145"/>
                  </a:lnTo>
                  <a:cubicBezTo>
                    <a:pt x="1503616" y="1037145"/>
                    <a:pt x="1417066" y="1070420"/>
                    <a:pt x="1349502" y="1131380"/>
                  </a:cubicBezTo>
                  <a:cubicBezTo>
                    <a:pt x="1281938" y="1070737"/>
                    <a:pt x="1195388" y="1037145"/>
                    <a:pt x="1103630" y="1037145"/>
                  </a:cubicBezTo>
                  <a:lnTo>
                    <a:pt x="324866" y="1037145"/>
                  </a:lnTo>
                  <a:cubicBezTo>
                    <a:pt x="188214" y="1037145"/>
                    <a:pt x="76644" y="926592"/>
                    <a:pt x="76644" y="790702"/>
                  </a:cubicBezTo>
                  <a:lnTo>
                    <a:pt x="76644" y="76962"/>
                  </a:lnTo>
                  <a:lnTo>
                    <a:pt x="2621852" y="76962"/>
                  </a:lnTo>
                  <a:lnTo>
                    <a:pt x="2621852" y="790702"/>
                  </a:lnTo>
                  <a:lnTo>
                    <a:pt x="2622169" y="790702"/>
                  </a:lnTo>
                  <a:close/>
                </a:path>
              </a:pathLst>
            </a:custGeom>
            <a:grpFill/>
            <a:ln w="3175" cap="flat">
              <a:noFill/>
              <a:prstDash val="solid"/>
              <a:miter/>
            </a:ln>
          </p:spPr>
          <p:txBody>
            <a:bodyPr rtlCol="0" anchor="ctr"/>
            <a:lstStyle/>
            <a:p>
              <a:endParaRPr lang="fi-FI" dirty="0"/>
            </a:p>
          </p:txBody>
        </p:sp>
        <p:sp>
          <p:nvSpPr>
            <p:cNvPr id="53" name="Vapaamuotoinen: Muoto 52">
              <a:extLst>
                <a:ext uri="{FF2B5EF4-FFF2-40B4-BE49-F238E27FC236}">
                  <a16:creationId xmlns:a16="http://schemas.microsoft.com/office/drawing/2014/main" id="{0F7474B5-79E0-6F08-B534-CEFDAF05AE9C}"/>
                </a:ext>
              </a:extLst>
            </p:cNvPr>
            <p:cNvSpPr/>
            <p:nvPr/>
          </p:nvSpPr>
          <p:spPr>
            <a:xfrm>
              <a:off x="6221729" y="3177539"/>
              <a:ext cx="85344" cy="82295"/>
            </a:xfrm>
            <a:custGeom>
              <a:avLst/>
              <a:gdLst>
                <a:gd name="connsiteX0" fmla="*/ 42672 w 85344"/>
                <a:gd name="connsiteY0" fmla="*/ 0 h 82295"/>
                <a:gd name="connsiteX1" fmla="*/ 0 w 85344"/>
                <a:gd name="connsiteY1" fmla="*/ 41148 h 82295"/>
                <a:gd name="connsiteX2" fmla="*/ 42672 w 85344"/>
                <a:gd name="connsiteY2" fmla="*/ 82296 h 82295"/>
                <a:gd name="connsiteX3" fmla="*/ 85344 w 85344"/>
                <a:gd name="connsiteY3" fmla="*/ 41148 h 82295"/>
                <a:gd name="connsiteX4" fmla="*/ 42672 w 85344"/>
                <a:gd name="connsiteY4" fmla="*/ 0 h 82295"/>
                <a:gd name="connsiteX5" fmla="*/ 42672 w 85344"/>
                <a:gd name="connsiteY5" fmla="*/ 0 h 82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44" h="82295">
                  <a:moveTo>
                    <a:pt x="42672" y="0"/>
                  </a:moveTo>
                  <a:cubicBezTo>
                    <a:pt x="18860" y="0"/>
                    <a:pt x="0" y="17082"/>
                    <a:pt x="0" y="41148"/>
                  </a:cubicBezTo>
                  <a:cubicBezTo>
                    <a:pt x="0" y="65215"/>
                    <a:pt x="18605" y="82296"/>
                    <a:pt x="42672" y="82296"/>
                  </a:cubicBezTo>
                  <a:cubicBezTo>
                    <a:pt x="66739" y="82296"/>
                    <a:pt x="85344" y="65215"/>
                    <a:pt x="85344" y="41148"/>
                  </a:cubicBezTo>
                  <a:cubicBezTo>
                    <a:pt x="85344" y="17082"/>
                    <a:pt x="66485" y="0"/>
                    <a:pt x="42672" y="0"/>
                  </a:cubicBezTo>
                  <a:lnTo>
                    <a:pt x="42672" y="0"/>
                  </a:lnTo>
                  <a:close/>
                </a:path>
              </a:pathLst>
            </a:custGeom>
            <a:grpFill/>
            <a:ln w="3175" cap="flat">
              <a:noFill/>
              <a:prstDash val="solid"/>
              <a:miter/>
            </a:ln>
          </p:spPr>
          <p:txBody>
            <a:bodyPr rtlCol="0" anchor="ctr"/>
            <a:lstStyle/>
            <a:p>
              <a:endParaRPr lang="fi-FI" dirty="0"/>
            </a:p>
          </p:txBody>
        </p:sp>
        <p:sp>
          <p:nvSpPr>
            <p:cNvPr id="54" name="Vapaamuotoinen: Muoto 53">
              <a:extLst>
                <a:ext uri="{FF2B5EF4-FFF2-40B4-BE49-F238E27FC236}">
                  <a16:creationId xmlns:a16="http://schemas.microsoft.com/office/drawing/2014/main" id="{6437BBC1-939C-85C7-B77B-FAA0EE932ED3}"/>
                </a:ext>
              </a:extLst>
            </p:cNvPr>
            <p:cNvSpPr/>
            <p:nvPr/>
          </p:nvSpPr>
          <p:spPr>
            <a:xfrm>
              <a:off x="6227826" y="3290315"/>
              <a:ext cx="73152" cy="263652"/>
            </a:xfrm>
            <a:custGeom>
              <a:avLst/>
              <a:gdLst>
                <a:gd name="connsiteX0" fmla="*/ 0 w 73152"/>
                <a:gd name="connsiteY0" fmla="*/ 0 h 263652"/>
                <a:gd name="connsiteX1" fmla="*/ 73152 w 73152"/>
                <a:gd name="connsiteY1" fmla="*/ 0 h 263652"/>
                <a:gd name="connsiteX2" fmla="*/ 73152 w 73152"/>
                <a:gd name="connsiteY2" fmla="*/ 263652 h 263652"/>
                <a:gd name="connsiteX3" fmla="*/ 0 w 73152"/>
                <a:gd name="connsiteY3" fmla="*/ 263652 h 263652"/>
                <a:gd name="connsiteX4" fmla="*/ 0 w 73152"/>
                <a:gd name="connsiteY4" fmla="*/ 0 h 263652"/>
                <a:gd name="connsiteX5" fmla="*/ 0 w 73152"/>
                <a:gd name="connsiteY5" fmla="*/ 0 h 2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152" h="263652">
                  <a:moveTo>
                    <a:pt x="0" y="0"/>
                  </a:moveTo>
                  <a:lnTo>
                    <a:pt x="73152" y="0"/>
                  </a:lnTo>
                  <a:lnTo>
                    <a:pt x="73152" y="263652"/>
                  </a:lnTo>
                  <a:lnTo>
                    <a:pt x="0" y="263652"/>
                  </a:lnTo>
                  <a:lnTo>
                    <a:pt x="0" y="0"/>
                  </a:lnTo>
                  <a:lnTo>
                    <a:pt x="0" y="0"/>
                  </a:lnTo>
                  <a:close/>
                </a:path>
              </a:pathLst>
            </a:custGeom>
            <a:grpFill/>
            <a:ln w="3175" cap="flat">
              <a:noFill/>
              <a:prstDash val="solid"/>
              <a:miter/>
            </a:ln>
          </p:spPr>
          <p:txBody>
            <a:bodyPr rtlCol="0" anchor="ctr"/>
            <a:lstStyle/>
            <a:p>
              <a:endParaRPr lang="fi-FI" dirty="0"/>
            </a:p>
          </p:txBody>
        </p:sp>
        <p:sp>
          <p:nvSpPr>
            <p:cNvPr id="55" name="Vapaamuotoinen: Muoto 54">
              <a:extLst>
                <a:ext uri="{FF2B5EF4-FFF2-40B4-BE49-F238E27FC236}">
                  <a16:creationId xmlns:a16="http://schemas.microsoft.com/office/drawing/2014/main" id="{3EB2AC38-D777-3353-9B7C-1A6E4C23BD4E}"/>
                </a:ext>
              </a:extLst>
            </p:cNvPr>
            <p:cNvSpPr/>
            <p:nvPr/>
          </p:nvSpPr>
          <p:spPr>
            <a:xfrm>
              <a:off x="6988302" y="3290315"/>
              <a:ext cx="74676" cy="263652"/>
            </a:xfrm>
            <a:custGeom>
              <a:avLst/>
              <a:gdLst>
                <a:gd name="connsiteX0" fmla="*/ 0 w 74676"/>
                <a:gd name="connsiteY0" fmla="*/ 0 h 263652"/>
                <a:gd name="connsiteX1" fmla="*/ 74676 w 74676"/>
                <a:gd name="connsiteY1" fmla="*/ 0 h 263652"/>
                <a:gd name="connsiteX2" fmla="*/ 74676 w 74676"/>
                <a:gd name="connsiteY2" fmla="*/ 263652 h 263652"/>
                <a:gd name="connsiteX3" fmla="*/ 0 w 74676"/>
                <a:gd name="connsiteY3" fmla="*/ 263652 h 263652"/>
                <a:gd name="connsiteX4" fmla="*/ 0 w 74676"/>
                <a:gd name="connsiteY4" fmla="*/ 0 h 263652"/>
                <a:gd name="connsiteX5" fmla="*/ 0 w 74676"/>
                <a:gd name="connsiteY5" fmla="*/ 0 h 2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676" h="263652">
                  <a:moveTo>
                    <a:pt x="0" y="0"/>
                  </a:moveTo>
                  <a:lnTo>
                    <a:pt x="74676" y="0"/>
                  </a:lnTo>
                  <a:lnTo>
                    <a:pt x="74676" y="263652"/>
                  </a:lnTo>
                  <a:lnTo>
                    <a:pt x="0" y="263652"/>
                  </a:lnTo>
                  <a:lnTo>
                    <a:pt x="0" y="0"/>
                  </a:lnTo>
                  <a:lnTo>
                    <a:pt x="0" y="0"/>
                  </a:lnTo>
                  <a:close/>
                </a:path>
              </a:pathLst>
            </a:custGeom>
            <a:grpFill/>
            <a:ln w="3175" cap="flat">
              <a:noFill/>
              <a:prstDash val="solid"/>
              <a:miter/>
            </a:ln>
          </p:spPr>
          <p:txBody>
            <a:bodyPr rtlCol="0" anchor="ctr"/>
            <a:lstStyle/>
            <a:p>
              <a:endParaRPr lang="fi-FI" dirty="0"/>
            </a:p>
          </p:txBody>
        </p:sp>
        <p:sp>
          <p:nvSpPr>
            <p:cNvPr id="56" name="Vapaamuotoinen: Muoto 55">
              <a:extLst>
                <a:ext uri="{FF2B5EF4-FFF2-40B4-BE49-F238E27FC236}">
                  <a16:creationId xmlns:a16="http://schemas.microsoft.com/office/drawing/2014/main" id="{F6559C8B-6222-8B35-3CC8-D48557FA6A88}"/>
                </a:ext>
              </a:extLst>
            </p:cNvPr>
            <p:cNvSpPr/>
            <p:nvPr/>
          </p:nvSpPr>
          <p:spPr>
            <a:xfrm>
              <a:off x="6686486" y="3176016"/>
              <a:ext cx="254571" cy="377951"/>
            </a:xfrm>
            <a:custGeom>
              <a:avLst/>
              <a:gdLst>
                <a:gd name="connsiteX0" fmla="*/ 157480 w 254571"/>
                <a:gd name="connsiteY0" fmla="*/ 219583 h 377951"/>
                <a:gd name="connsiteX1" fmla="*/ 246380 w 254571"/>
                <a:gd name="connsiteY1" fmla="*/ 115062 h 377951"/>
                <a:gd name="connsiteX2" fmla="*/ 160083 w 254571"/>
                <a:gd name="connsiteY2" fmla="*/ 115062 h 377951"/>
                <a:gd name="connsiteX3" fmla="*/ 103505 w 254571"/>
                <a:gd name="connsiteY3" fmla="*/ 190182 h 377951"/>
                <a:gd name="connsiteX4" fmla="*/ 71438 w 254571"/>
                <a:gd name="connsiteY4" fmla="*/ 239077 h 377951"/>
                <a:gd name="connsiteX5" fmla="*/ 69977 w 254571"/>
                <a:gd name="connsiteY5" fmla="*/ 239077 h 377951"/>
                <a:gd name="connsiteX6" fmla="*/ 73787 w 254571"/>
                <a:gd name="connsiteY6" fmla="*/ 174435 h 377951"/>
                <a:gd name="connsiteX7" fmla="*/ 73787 w 254571"/>
                <a:gd name="connsiteY7" fmla="*/ 0 h 377951"/>
                <a:gd name="connsiteX8" fmla="*/ 0 w 254571"/>
                <a:gd name="connsiteY8" fmla="*/ 0 h 377951"/>
                <a:gd name="connsiteX9" fmla="*/ 0 w 254571"/>
                <a:gd name="connsiteY9" fmla="*/ 377952 h 377951"/>
                <a:gd name="connsiteX10" fmla="*/ 73787 w 254571"/>
                <a:gd name="connsiteY10" fmla="*/ 377952 h 377951"/>
                <a:gd name="connsiteX11" fmla="*/ 73787 w 254571"/>
                <a:gd name="connsiteY11" fmla="*/ 316801 h 377951"/>
                <a:gd name="connsiteX12" fmla="*/ 108776 w 254571"/>
                <a:gd name="connsiteY12" fmla="*/ 272542 h 377951"/>
                <a:gd name="connsiteX13" fmla="*/ 173799 w 254571"/>
                <a:gd name="connsiteY13" fmla="*/ 377952 h 377951"/>
                <a:gd name="connsiteX14" fmla="*/ 254571 w 254571"/>
                <a:gd name="connsiteY14" fmla="*/ 377952 h 377951"/>
                <a:gd name="connsiteX15" fmla="*/ 157797 w 254571"/>
                <a:gd name="connsiteY15" fmla="*/ 219266 h 377951"/>
                <a:gd name="connsiteX16" fmla="*/ 157797 w 254571"/>
                <a:gd name="connsiteY16" fmla="*/ 219266 h 377951"/>
                <a:gd name="connsiteX17" fmla="*/ 157480 w 254571"/>
                <a:gd name="connsiteY17" fmla="*/ 219583 h 377951"/>
                <a:gd name="connsiteX18" fmla="*/ 157480 w 254571"/>
                <a:gd name="connsiteY18" fmla="*/ 219583 h 377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4571" h="377951">
                  <a:moveTo>
                    <a:pt x="157480" y="219583"/>
                  </a:moveTo>
                  <a:lnTo>
                    <a:pt x="246380" y="115062"/>
                  </a:lnTo>
                  <a:lnTo>
                    <a:pt x="160083" y="115062"/>
                  </a:lnTo>
                  <a:lnTo>
                    <a:pt x="103505" y="190182"/>
                  </a:lnTo>
                  <a:cubicBezTo>
                    <a:pt x="88646" y="210566"/>
                    <a:pt x="71438" y="239077"/>
                    <a:pt x="71438" y="239077"/>
                  </a:cubicBezTo>
                  <a:lnTo>
                    <a:pt x="69977" y="239077"/>
                  </a:lnTo>
                  <a:cubicBezTo>
                    <a:pt x="69977" y="239077"/>
                    <a:pt x="73787" y="206756"/>
                    <a:pt x="73787" y="174435"/>
                  </a:cubicBezTo>
                  <a:lnTo>
                    <a:pt x="73787" y="0"/>
                  </a:lnTo>
                  <a:lnTo>
                    <a:pt x="0" y="0"/>
                  </a:lnTo>
                  <a:lnTo>
                    <a:pt x="0" y="377952"/>
                  </a:lnTo>
                  <a:lnTo>
                    <a:pt x="73787" y="377952"/>
                  </a:lnTo>
                  <a:lnTo>
                    <a:pt x="73787" y="316801"/>
                  </a:lnTo>
                  <a:lnTo>
                    <a:pt x="108776" y="272542"/>
                  </a:lnTo>
                  <a:lnTo>
                    <a:pt x="173799" y="377952"/>
                  </a:lnTo>
                  <a:lnTo>
                    <a:pt x="254571" y="377952"/>
                  </a:lnTo>
                  <a:lnTo>
                    <a:pt x="157797" y="219266"/>
                  </a:lnTo>
                  <a:lnTo>
                    <a:pt x="157797" y="219266"/>
                  </a:lnTo>
                  <a:lnTo>
                    <a:pt x="157480" y="219583"/>
                  </a:lnTo>
                  <a:lnTo>
                    <a:pt x="157480" y="219583"/>
                  </a:lnTo>
                  <a:close/>
                </a:path>
              </a:pathLst>
            </a:custGeom>
            <a:grpFill/>
            <a:ln w="3175" cap="flat">
              <a:noFill/>
              <a:prstDash val="solid"/>
              <a:miter/>
            </a:ln>
          </p:spPr>
          <p:txBody>
            <a:bodyPr rtlCol="0" anchor="ctr"/>
            <a:lstStyle/>
            <a:p>
              <a:endParaRPr lang="fi-FI" dirty="0"/>
            </a:p>
          </p:txBody>
        </p:sp>
        <p:sp>
          <p:nvSpPr>
            <p:cNvPr id="57" name="Vapaamuotoinen: Muoto 56">
              <a:extLst>
                <a:ext uri="{FF2B5EF4-FFF2-40B4-BE49-F238E27FC236}">
                  <a16:creationId xmlns:a16="http://schemas.microsoft.com/office/drawing/2014/main" id="{6B06E790-CF66-4AEB-CBC7-55103324BADA}"/>
                </a:ext>
              </a:extLst>
            </p:cNvPr>
            <p:cNvSpPr/>
            <p:nvPr/>
          </p:nvSpPr>
          <p:spPr>
            <a:xfrm>
              <a:off x="6982206" y="3177539"/>
              <a:ext cx="85343" cy="82295"/>
            </a:xfrm>
            <a:custGeom>
              <a:avLst/>
              <a:gdLst>
                <a:gd name="connsiteX0" fmla="*/ 42672 w 85343"/>
                <a:gd name="connsiteY0" fmla="*/ 0 h 82295"/>
                <a:gd name="connsiteX1" fmla="*/ 0 w 85343"/>
                <a:gd name="connsiteY1" fmla="*/ 41148 h 82295"/>
                <a:gd name="connsiteX2" fmla="*/ 42672 w 85343"/>
                <a:gd name="connsiteY2" fmla="*/ 82296 h 82295"/>
                <a:gd name="connsiteX3" fmla="*/ 85344 w 85343"/>
                <a:gd name="connsiteY3" fmla="*/ 41148 h 82295"/>
                <a:gd name="connsiteX4" fmla="*/ 42672 w 85343"/>
                <a:gd name="connsiteY4" fmla="*/ 0 h 82295"/>
                <a:gd name="connsiteX5" fmla="*/ 42672 w 85343"/>
                <a:gd name="connsiteY5" fmla="*/ 0 h 82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43" h="82295">
                  <a:moveTo>
                    <a:pt x="42672" y="0"/>
                  </a:moveTo>
                  <a:cubicBezTo>
                    <a:pt x="18605" y="0"/>
                    <a:pt x="0" y="17082"/>
                    <a:pt x="0" y="41148"/>
                  </a:cubicBezTo>
                  <a:cubicBezTo>
                    <a:pt x="0" y="65215"/>
                    <a:pt x="18859" y="82296"/>
                    <a:pt x="42672" y="82296"/>
                  </a:cubicBezTo>
                  <a:cubicBezTo>
                    <a:pt x="66484" y="82296"/>
                    <a:pt x="85344" y="65215"/>
                    <a:pt x="85344" y="41148"/>
                  </a:cubicBezTo>
                  <a:cubicBezTo>
                    <a:pt x="85344" y="17082"/>
                    <a:pt x="66738" y="0"/>
                    <a:pt x="42672" y="0"/>
                  </a:cubicBezTo>
                  <a:lnTo>
                    <a:pt x="42672" y="0"/>
                  </a:lnTo>
                  <a:close/>
                </a:path>
              </a:pathLst>
            </a:custGeom>
            <a:grpFill/>
            <a:ln w="3175" cap="flat">
              <a:noFill/>
              <a:prstDash val="solid"/>
              <a:miter/>
            </a:ln>
          </p:spPr>
          <p:txBody>
            <a:bodyPr rtlCol="0" anchor="ctr"/>
            <a:lstStyle/>
            <a:p>
              <a:endParaRPr lang="fi-FI" dirty="0"/>
            </a:p>
          </p:txBody>
        </p:sp>
        <p:sp>
          <p:nvSpPr>
            <p:cNvPr id="58" name="Vapaamuotoinen: Muoto 57">
              <a:extLst>
                <a:ext uri="{FF2B5EF4-FFF2-40B4-BE49-F238E27FC236}">
                  <a16:creationId xmlns:a16="http://schemas.microsoft.com/office/drawing/2014/main" id="{C64D6AE0-507C-7688-BFCD-76A7FDFA0CFD}"/>
                </a:ext>
              </a:extLst>
            </p:cNvPr>
            <p:cNvSpPr/>
            <p:nvPr/>
          </p:nvSpPr>
          <p:spPr>
            <a:xfrm>
              <a:off x="6378702" y="3284220"/>
              <a:ext cx="233108" cy="269811"/>
            </a:xfrm>
            <a:custGeom>
              <a:avLst/>
              <a:gdLst>
                <a:gd name="connsiteX0" fmla="*/ 150368 w 233108"/>
                <a:gd name="connsiteY0" fmla="*/ 0 h 269811"/>
                <a:gd name="connsiteX1" fmla="*/ 71374 w 233108"/>
                <a:gd name="connsiteY1" fmla="*/ 49593 h 269811"/>
                <a:gd name="connsiteX2" fmla="*/ 69914 w 233108"/>
                <a:gd name="connsiteY2" fmla="*/ 49593 h 269811"/>
                <a:gd name="connsiteX3" fmla="*/ 73723 w 233108"/>
                <a:gd name="connsiteY3" fmla="*/ 6159 h 269811"/>
                <a:gd name="connsiteX4" fmla="*/ 0 w 233108"/>
                <a:gd name="connsiteY4" fmla="*/ 6159 h 269811"/>
                <a:gd name="connsiteX5" fmla="*/ 0 w 233108"/>
                <a:gd name="connsiteY5" fmla="*/ 269811 h 269811"/>
                <a:gd name="connsiteX6" fmla="*/ 73723 w 233108"/>
                <a:gd name="connsiteY6" fmla="*/ 269811 h 269811"/>
                <a:gd name="connsiteX7" fmla="*/ 73723 w 233108"/>
                <a:gd name="connsiteY7" fmla="*/ 113474 h 269811"/>
                <a:gd name="connsiteX8" fmla="*/ 119189 w 233108"/>
                <a:gd name="connsiteY8" fmla="*/ 62166 h 269811"/>
                <a:gd name="connsiteX9" fmla="*/ 158814 w 233108"/>
                <a:gd name="connsiteY9" fmla="*/ 115507 h 269811"/>
                <a:gd name="connsiteX10" fmla="*/ 158814 w 233108"/>
                <a:gd name="connsiteY10" fmla="*/ 269748 h 269811"/>
                <a:gd name="connsiteX11" fmla="*/ 233108 w 233108"/>
                <a:gd name="connsiteY11" fmla="*/ 269748 h 269811"/>
                <a:gd name="connsiteX12" fmla="*/ 233108 w 233108"/>
                <a:gd name="connsiteY12" fmla="*/ 100902 h 269811"/>
                <a:gd name="connsiteX13" fmla="*/ 150304 w 233108"/>
                <a:gd name="connsiteY13" fmla="*/ 0 h 269811"/>
                <a:gd name="connsiteX14" fmla="*/ 150304 w 233108"/>
                <a:gd name="connsiteY14" fmla="*/ 0 h 269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3108" h="269811">
                  <a:moveTo>
                    <a:pt x="150368" y="0"/>
                  </a:moveTo>
                  <a:cubicBezTo>
                    <a:pt x="106934" y="0"/>
                    <a:pt x="84518" y="25654"/>
                    <a:pt x="71374" y="49593"/>
                  </a:cubicBezTo>
                  <a:lnTo>
                    <a:pt x="69914" y="49593"/>
                  </a:lnTo>
                  <a:lnTo>
                    <a:pt x="73723" y="6159"/>
                  </a:lnTo>
                  <a:lnTo>
                    <a:pt x="0" y="6159"/>
                  </a:lnTo>
                  <a:lnTo>
                    <a:pt x="0" y="269811"/>
                  </a:lnTo>
                  <a:lnTo>
                    <a:pt x="73723" y="269811"/>
                  </a:lnTo>
                  <a:lnTo>
                    <a:pt x="73723" y="113474"/>
                  </a:lnTo>
                  <a:cubicBezTo>
                    <a:pt x="73723" y="83121"/>
                    <a:pt x="91503" y="62166"/>
                    <a:pt x="119189" y="62166"/>
                  </a:cubicBezTo>
                  <a:cubicBezTo>
                    <a:pt x="146876" y="62166"/>
                    <a:pt x="158814" y="80518"/>
                    <a:pt x="158814" y="115507"/>
                  </a:cubicBezTo>
                  <a:lnTo>
                    <a:pt x="158814" y="269748"/>
                  </a:lnTo>
                  <a:lnTo>
                    <a:pt x="233108" y="269748"/>
                  </a:lnTo>
                  <a:lnTo>
                    <a:pt x="233108" y="100902"/>
                  </a:lnTo>
                  <a:cubicBezTo>
                    <a:pt x="233108" y="35560"/>
                    <a:pt x="201041" y="0"/>
                    <a:pt x="150304" y="0"/>
                  </a:cubicBezTo>
                  <a:lnTo>
                    <a:pt x="150304" y="0"/>
                  </a:lnTo>
                  <a:close/>
                </a:path>
              </a:pathLst>
            </a:custGeom>
            <a:grpFill/>
            <a:ln w="3175" cap="flat">
              <a:noFill/>
              <a:prstDash val="solid"/>
              <a:miter/>
            </a:ln>
          </p:spPr>
          <p:txBody>
            <a:bodyPr rtlCol="0" anchor="ctr"/>
            <a:lstStyle/>
            <a:p>
              <a:endParaRPr lang="fi-FI" dirty="0"/>
            </a:p>
          </p:txBody>
        </p:sp>
      </p:grpSp>
      <p:sp>
        <p:nvSpPr>
          <p:cNvPr id="2" name="Kuvatiedot">
            <a:extLst>
              <a:ext uri="{FF2B5EF4-FFF2-40B4-BE49-F238E27FC236}">
                <a16:creationId xmlns:a16="http://schemas.microsoft.com/office/drawing/2014/main" id="{140CE17A-1AA6-15F1-0672-6AA1DE5A57E6}"/>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4" name="Alatunnisteen paikkamerkki 3">
            <a:extLst>
              <a:ext uri="{FF2B5EF4-FFF2-40B4-BE49-F238E27FC236}">
                <a16:creationId xmlns:a16="http://schemas.microsoft.com/office/drawing/2014/main" id="{4CA2B6E3-6731-67A2-F196-3BB206616CEB}"/>
              </a:ext>
            </a:extLst>
          </p:cNvPr>
          <p:cNvSpPr>
            <a:spLocks noGrp="1"/>
          </p:cNvSpPr>
          <p:nvPr>
            <p:ph type="ftr" sz="quarter" idx="17"/>
          </p:nvPr>
        </p:nvSpPr>
        <p:spPr/>
        <p:txBody>
          <a:bodyPr/>
          <a:lstStyle/>
          <a:p>
            <a:endParaRPr lang="fi-FI" dirty="0"/>
          </a:p>
        </p:txBody>
      </p:sp>
      <p:sp>
        <p:nvSpPr>
          <p:cNvPr id="3" name="Päivämäärän paikkamerkki 2">
            <a:extLst>
              <a:ext uri="{FF2B5EF4-FFF2-40B4-BE49-F238E27FC236}">
                <a16:creationId xmlns:a16="http://schemas.microsoft.com/office/drawing/2014/main" id="{A676952D-4B00-C5DB-9605-2C967C5E8230}"/>
              </a:ext>
            </a:extLst>
          </p:cNvPr>
          <p:cNvSpPr>
            <a:spLocks noGrp="1"/>
          </p:cNvSpPr>
          <p:nvPr>
            <p:ph type="dt" sz="half" idx="16"/>
          </p:nvPr>
        </p:nvSpPr>
        <p:spPr/>
        <p:txBody>
          <a:bodyPr/>
          <a:lstStyle/>
          <a:p>
            <a:r>
              <a:rPr lang="fi-FI" noProof="0"/>
              <a:t>12.8.2025</a:t>
            </a:r>
            <a:endParaRPr lang="fi-FI" noProof="0" dirty="0"/>
          </a:p>
        </p:txBody>
      </p:sp>
      <p:sp>
        <p:nvSpPr>
          <p:cNvPr id="5" name="Dian numeron paikkamerkki 4">
            <a:extLst>
              <a:ext uri="{FF2B5EF4-FFF2-40B4-BE49-F238E27FC236}">
                <a16:creationId xmlns:a16="http://schemas.microsoft.com/office/drawing/2014/main" id="{07A9BB1B-DF0A-5A0B-0612-B705DC490C46}"/>
              </a:ext>
            </a:extLst>
          </p:cNvPr>
          <p:cNvSpPr>
            <a:spLocks noGrp="1"/>
          </p:cNvSpPr>
          <p:nvPr>
            <p:ph type="sldNum" sz="quarter" idx="18"/>
          </p:nvPr>
        </p:nvSpPr>
        <p:spPr/>
        <p:txBody>
          <a:bodyPr/>
          <a:lstStyle/>
          <a:p>
            <a:fld id="{A9494116-C6F5-466F-B5C1-BBB074CB17FC}" type="slidenum">
              <a:rPr lang="fi-FI" smtClean="0"/>
              <a:pPr/>
              <a:t>‹#›</a:t>
            </a:fld>
            <a:endParaRPr lang="fi-FI" dirty="0"/>
          </a:p>
        </p:txBody>
      </p:sp>
    </p:spTree>
    <p:extLst>
      <p:ext uri="{BB962C8B-B14F-4D97-AF65-F5344CB8AC3E}">
        <p14:creationId xmlns:p14="http://schemas.microsoft.com/office/powerpoint/2010/main" val="4211266877"/>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Lopetusdia 2 A">
    <p:bg>
      <p:bgPr>
        <a:solidFill>
          <a:schemeClr val="tx1"/>
        </a:solidFill>
        <a:effectLst/>
      </p:bgPr>
    </p:bg>
    <p:spTree>
      <p:nvGrpSpPr>
        <p:cNvPr id="1" name=""/>
        <p:cNvGrpSpPr/>
        <p:nvPr/>
      </p:nvGrpSpPr>
      <p:grpSpPr>
        <a:xfrm>
          <a:off x="0" y="0"/>
          <a:ext cx="0" cy="0"/>
          <a:chOff x="0" y="0"/>
          <a:chExt cx="0" cy="0"/>
        </a:xfrm>
      </p:grpSpPr>
      <p:grpSp>
        <p:nvGrpSpPr>
          <p:cNvPr id="47" name="Logo">
            <a:extLst>
              <a:ext uri="{FF2B5EF4-FFF2-40B4-BE49-F238E27FC236}">
                <a16:creationId xmlns:a16="http://schemas.microsoft.com/office/drawing/2014/main" id="{0504A2EA-5005-825B-3166-24A681415FC2}"/>
              </a:ext>
              <a:ext uri="{C183D7F6-B498-43B3-948B-1728B52AA6E4}">
                <adec:decorative xmlns:adec="http://schemas.microsoft.com/office/drawing/2017/decorative" val="1"/>
              </a:ext>
            </a:extLst>
          </p:cNvPr>
          <p:cNvGrpSpPr/>
          <p:nvPr userDrawn="1"/>
        </p:nvGrpSpPr>
        <p:grpSpPr>
          <a:xfrm>
            <a:off x="4746435" y="2809494"/>
            <a:ext cx="2699130" cy="1239012"/>
            <a:chOff x="4738878" y="2816351"/>
            <a:chExt cx="2699130" cy="1239012"/>
          </a:xfrm>
          <a:solidFill>
            <a:schemeClr val="bg1"/>
          </a:solidFill>
        </p:grpSpPr>
        <p:sp>
          <p:nvSpPr>
            <p:cNvPr id="48" name="Vapaamuotoinen: Muoto 47">
              <a:extLst>
                <a:ext uri="{FF2B5EF4-FFF2-40B4-BE49-F238E27FC236}">
                  <a16:creationId xmlns:a16="http://schemas.microsoft.com/office/drawing/2014/main" id="{2170C824-4CB5-C694-6F50-0E7177E801DC}"/>
                </a:ext>
              </a:extLst>
            </p:cNvPr>
            <p:cNvSpPr/>
            <p:nvPr/>
          </p:nvSpPr>
          <p:spPr>
            <a:xfrm>
              <a:off x="5775197" y="3179064"/>
              <a:ext cx="128016" cy="381000"/>
            </a:xfrm>
            <a:custGeom>
              <a:avLst/>
              <a:gdLst>
                <a:gd name="connsiteX0" fmla="*/ 97155 w 128016"/>
                <a:gd name="connsiteY0" fmla="*/ 326199 h 381000"/>
                <a:gd name="connsiteX1" fmla="*/ 79693 w 128016"/>
                <a:gd name="connsiteY1" fmla="*/ 318897 h 381000"/>
                <a:gd name="connsiteX2" fmla="*/ 74168 w 128016"/>
                <a:gd name="connsiteY2" fmla="*/ 292671 h 381000"/>
                <a:gd name="connsiteX3" fmla="*/ 74168 w 128016"/>
                <a:gd name="connsiteY3" fmla="*/ 0 h 381000"/>
                <a:gd name="connsiteX4" fmla="*/ 0 w 128016"/>
                <a:gd name="connsiteY4" fmla="*/ 0 h 381000"/>
                <a:gd name="connsiteX5" fmla="*/ 0 w 128016"/>
                <a:gd name="connsiteY5" fmla="*/ 303149 h 381000"/>
                <a:gd name="connsiteX6" fmla="*/ 17463 w 128016"/>
                <a:gd name="connsiteY6" fmla="*/ 362331 h 381000"/>
                <a:gd name="connsiteX7" fmla="*/ 73025 w 128016"/>
                <a:gd name="connsiteY7" fmla="*/ 381000 h 381000"/>
                <a:gd name="connsiteX8" fmla="*/ 99505 w 128016"/>
                <a:gd name="connsiteY8" fmla="*/ 378079 h 381000"/>
                <a:gd name="connsiteX9" fmla="*/ 121603 w 128016"/>
                <a:gd name="connsiteY9" fmla="*/ 369888 h 381000"/>
                <a:gd name="connsiteX10" fmla="*/ 128016 w 128016"/>
                <a:gd name="connsiteY10" fmla="*/ 320358 h 381000"/>
                <a:gd name="connsiteX11" fmla="*/ 112586 w 128016"/>
                <a:gd name="connsiteY11" fmla="*/ 324739 h 381000"/>
                <a:gd name="connsiteX12" fmla="*/ 97155 w 128016"/>
                <a:gd name="connsiteY12" fmla="*/ 325882 h 381000"/>
                <a:gd name="connsiteX13" fmla="*/ 97155 w 128016"/>
                <a:gd name="connsiteY13" fmla="*/ 326199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8016" h="381000">
                  <a:moveTo>
                    <a:pt x="97155" y="326199"/>
                  </a:moveTo>
                  <a:cubicBezTo>
                    <a:pt x="87249" y="326199"/>
                    <a:pt x="83503" y="323850"/>
                    <a:pt x="79693" y="318897"/>
                  </a:cubicBezTo>
                  <a:cubicBezTo>
                    <a:pt x="75883" y="313944"/>
                    <a:pt x="74168" y="305181"/>
                    <a:pt x="74168" y="292671"/>
                  </a:cubicBezTo>
                  <a:lnTo>
                    <a:pt x="74168" y="0"/>
                  </a:lnTo>
                  <a:lnTo>
                    <a:pt x="0" y="0"/>
                  </a:lnTo>
                  <a:lnTo>
                    <a:pt x="0" y="303149"/>
                  </a:lnTo>
                  <a:cubicBezTo>
                    <a:pt x="0" y="330264"/>
                    <a:pt x="5842" y="350076"/>
                    <a:pt x="17463" y="362331"/>
                  </a:cubicBezTo>
                  <a:cubicBezTo>
                    <a:pt x="29083" y="374840"/>
                    <a:pt x="47752" y="381000"/>
                    <a:pt x="73025" y="381000"/>
                  </a:cubicBezTo>
                  <a:cubicBezTo>
                    <a:pt x="81724" y="381000"/>
                    <a:pt x="90488" y="380111"/>
                    <a:pt x="99505" y="378079"/>
                  </a:cubicBezTo>
                  <a:cubicBezTo>
                    <a:pt x="108522" y="376301"/>
                    <a:pt x="115824" y="373444"/>
                    <a:pt x="121603" y="369888"/>
                  </a:cubicBezTo>
                  <a:lnTo>
                    <a:pt x="128016" y="320358"/>
                  </a:lnTo>
                  <a:cubicBezTo>
                    <a:pt x="122174" y="322389"/>
                    <a:pt x="116967" y="323850"/>
                    <a:pt x="112586" y="324739"/>
                  </a:cubicBezTo>
                  <a:cubicBezTo>
                    <a:pt x="108204" y="325628"/>
                    <a:pt x="102997" y="325882"/>
                    <a:pt x="97155" y="325882"/>
                  </a:cubicBezTo>
                  <a:lnTo>
                    <a:pt x="97155" y="326199"/>
                  </a:lnTo>
                  <a:close/>
                </a:path>
              </a:pathLst>
            </a:custGeom>
            <a:grpFill/>
            <a:ln w="3175" cap="flat">
              <a:noFill/>
              <a:prstDash val="solid"/>
              <a:miter/>
            </a:ln>
          </p:spPr>
          <p:txBody>
            <a:bodyPr rtlCol="0" anchor="ctr"/>
            <a:lstStyle/>
            <a:p>
              <a:endParaRPr lang="fi-FI" dirty="0"/>
            </a:p>
          </p:txBody>
        </p:sp>
        <p:sp>
          <p:nvSpPr>
            <p:cNvPr id="49" name="Vapaamuotoinen: Muoto 48">
              <a:extLst>
                <a:ext uri="{FF2B5EF4-FFF2-40B4-BE49-F238E27FC236}">
                  <a16:creationId xmlns:a16="http://schemas.microsoft.com/office/drawing/2014/main" id="{B84239CE-B61F-5920-97A9-7109D28DEAB9}"/>
                </a:ext>
              </a:extLst>
            </p:cNvPr>
            <p:cNvSpPr/>
            <p:nvPr/>
          </p:nvSpPr>
          <p:spPr>
            <a:xfrm>
              <a:off x="5470397" y="3284220"/>
              <a:ext cx="243840" cy="275844"/>
            </a:xfrm>
            <a:custGeom>
              <a:avLst/>
              <a:gdLst>
                <a:gd name="connsiteX0" fmla="*/ 243840 w 243840"/>
                <a:gd name="connsiteY0" fmla="*/ 121729 h 275844"/>
                <a:gd name="connsiteX1" fmla="*/ 126174 w 243840"/>
                <a:gd name="connsiteY1" fmla="*/ 0 h 275844"/>
                <a:gd name="connsiteX2" fmla="*/ 0 w 243840"/>
                <a:gd name="connsiteY2" fmla="*/ 138049 h 275844"/>
                <a:gd name="connsiteX3" fmla="*/ 127572 w 243840"/>
                <a:gd name="connsiteY3" fmla="*/ 275844 h 275844"/>
                <a:gd name="connsiteX4" fmla="*/ 240602 w 243840"/>
                <a:gd name="connsiteY4" fmla="*/ 213233 h 275844"/>
                <a:gd name="connsiteX5" fmla="*/ 178245 w 243840"/>
                <a:gd name="connsiteY5" fmla="*/ 178308 h 275844"/>
                <a:gd name="connsiteX6" fmla="*/ 127572 w 243840"/>
                <a:gd name="connsiteY6" fmla="*/ 221678 h 275844"/>
                <a:gd name="connsiteX7" fmla="*/ 69596 w 243840"/>
                <a:gd name="connsiteY7" fmla="*/ 157861 h 275844"/>
                <a:gd name="connsiteX8" fmla="*/ 240030 w 243840"/>
                <a:gd name="connsiteY8" fmla="*/ 157861 h 275844"/>
                <a:gd name="connsiteX9" fmla="*/ 243840 w 243840"/>
                <a:gd name="connsiteY9" fmla="*/ 121729 h 275844"/>
                <a:gd name="connsiteX10" fmla="*/ 243840 w 243840"/>
                <a:gd name="connsiteY10" fmla="*/ 121729 h 275844"/>
                <a:gd name="connsiteX11" fmla="*/ 71374 w 243840"/>
                <a:gd name="connsiteY11" fmla="*/ 108648 h 275844"/>
                <a:gd name="connsiteX12" fmla="*/ 126429 w 243840"/>
                <a:gd name="connsiteY12" fmla="*/ 53277 h 275844"/>
                <a:gd name="connsiteX13" fmla="*/ 175641 w 243840"/>
                <a:gd name="connsiteY13" fmla="*/ 108648 h 275844"/>
                <a:gd name="connsiteX14" fmla="*/ 71374 w 243840"/>
                <a:gd name="connsiteY14" fmla="*/ 108648 h 275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3840" h="275844">
                  <a:moveTo>
                    <a:pt x="243840" y="121729"/>
                  </a:moveTo>
                  <a:cubicBezTo>
                    <a:pt x="243840" y="50102"/>
                    <a:pt x="197231" y="0"/>
                    <a:pt x="126174" y="0"/>
                  </a:cubicBezTo>
                  <a:cubicBezTo>
                    <a:pt x="55118" y="0"/>
                    <a:pt x="0" y="51245"/>
                    <a:pt x="0" y="138049"/>
                  </a:cubicBezTo>
                  <a:cubicBezTo>
                    <a:pt x="0" y="224853"/>
                    <a:pt x="53911" y="275844"/>
                    <a:pt x="127572" y="275844"/>
                  </a:cubicBezTo>
                  <a:cubicBezTo>
                    <a:pt x="182626" y="275844"/>
                    <a:pt x="222250" y="246443"/>
                    <a:pt x="240602" y="213233"/>
                  </a:cubicBezTo>
                  <a:lnTo>
                    <a:pt x="178245" y="178308"/>
                  </a:lnTo>
                  <a:cubicBezTo>
                    <a:pt x="174180" y="203390"/>
                    <a:pt x="155258" y="221678"/>
                    <a:pt x="127572" y="221678"/>
                  </a:cubicBezTo>
                  <a:cubicBezTo>
                    <a:pt x="96711" y="221678"/>
                    <a:pt x="72517" y="200723"/>
                    <a:pt x="69596" y="157861"/>
                  </a:cubicBezTo>
                  <a:lnTo>
                    <a:pt x="240030" y="157861"/>
                  </a:lnTo>
                  <a:cubicBezTo>
                    <a:pt x="240030" y="157861"/>
                    <a:pt x="243840" y="143320"/>
                    <a:pt x="243840" y="121729"/>
                  </a:cubicBezTo>
                  <a:lnTo>
                    <a:pt x="243840" y="121729"/>
                  </a:lnTo>
                  <a:close/>
                  <a:moveTo>
                    <a:pt x="71374" y="108648"/>
                  </a:moveTo>
                  <a:cubicBezTo>
                    <a:pt x="77216" y="72517"/>
                    <a:pt x="99060" y="53277"/>
                    <a:pt x="126429" y="53277"/>
                  </a:cubicBezTo>
                  <a:cubicBezTo>
                    <a:pt x="155258" y="53277"/>
                    <a:pt x="175641" y="76898"/>
                    <a:pt x="175641" y="108648"/>
                  </a:cubicBezTo>
                  <a:lnTo>
                    <a:pt x="71374" y="108648"/>
                  </a:lnTo>
                  <a:close/>
                </a:path>
              </a:pathLst>
            </a:custGeom>
            <a:grpFill/>
            <a:ln w="3175" cap="flat">
              <a:noFill/>
              <a:prstDash val="solid"/>
              <a:miter/>
            </a:ln>
          </p:spPr>
          <p:txBody>
            <a:bodyPr rtlCol="0" anchor="ctr"/>
            <a:lstStyle/>
            <a:p>
              <a:endParaRPr lang="fi-FI" dirty="0"/>
            </a:p>
          </p:txBody>
        </p:sp>
        <p:sp>
          <p:nvSpPr>
            <p:cNvPr id="50" name="Vapaamuotoinen: Muoto 49">
              <a:extLst>
                <a:ext uri="{FF2B5EF4-FFF2-40B4-BE49-F238E27FC236}">
                  <a16:creationId xmlns:a16="http://schemas.microsoft.com/office/drawing/2014/main" id="{5A731498-F5A3-1EFD-8105-50DFEED11608}"/>
                </a:ext>
              </a:extLst>
            </p:cNvPr>
            <p:cNvSpPr/>
            <p:nvPr/>
          </p:nvSpPr>
          <p:spPr>
            <a:xfrm>
              <a:off x="5927534" y="3284220"/>
              <a:ext cx="237744" cy="275844"/>
            </a:xfrm>
            <a:custGeom>
              <a:avLst/>
              <a:gdLst>
                <a:gd name="connsiteX0" fmla="*/ 119507 w 237744"/>
                <a:gd name="connsiteY0" fmla="*/ 53911 h 275844"/>
                <a:gd name="connsiteX1" fmla="*/ 174435 w 237744"/>
                <a:gd name="connsiteY1" fmla="*/ 95567 h 275844"/>
                <a:gd name="connsiteX2" fmla="*/ 237490 w 237744"/>
                <a:gd name="connsiteY2" fmla="*/ 60008 h 275844"/>
                <a:gd name="connsiteX3" fmla="*/ 116904 w 237744"/>
                <a:gd name="connsiteY3" fmla="*/ 0 h 275844"/>
                <a:gd name="connsiteX4" fmla="*/ 13145 w 237744"/>
                <a:gd name="connsiteY4" fmla="*/ 80963 h 275844"/>
                <a:gd name="connsiteX5" fmla="*/ 102362 w 237744"/>
                <a:gd name="connsiteY5" fmla="*/ 161353 h 275844"/>
                <a:gd name="connsiteX6" fmla="*/ 165418 w 237744"/>
                <a:gd name="connsiteY6" fmla="*/ 196278 h 275844"/>
                <a:gd name="connsiteX7" fmla="*/ 130556 w 237744"/>
                <a:gd name="connsiteY7" fmla="*/ 221933 h 275844"/>
                <a:gd name="connsiteX8" fmla="*/ 64262 w 237744"/>
                <a:gd name="connsiteY8" fmla="*/ 171831 h 275844"/>
                <a:gd name="connsiteX9" fmla="*/ 0 w 237744"/>
                <a:gd name="connsiteY9" fmla="*/ 207963 h 275844"/>
                <a:gd name="connsiteX10" fmla="*/ 131636 w 237744"/>
                <a:gd name="connsiteY10" fmla="*/ 275844 h 275844"/>
                <a:gd name="connsiteX11" fmla="*/ 237744 w 237744"/>
                <a:gd name="connsiteY11" fmla="*/ 191643 h 275844"/>
                <a:gd name="connsiteX12" fmla="*/ 159004 w 237744"/>
                <a:gd name="connsiteY12" fmla="*/ 111823 h 275844"/>
                <a:gd name="connsiteX13" fmla="*/ 85471 w 237744"/>
                <a:gd name="connsiteY13" fmla="*/ 77470 h 275844"/>
                <a:gd name="connsiteX14" fmla="*/ 120079 w 237744"/>
                <a:gd name="connsiteY14" fmla="*/ 53848 h 275844"/>
                <a:gd name="connsiteX15" fmla="*/ 119507 w 237744"/>
                <a:gd name="connsiteY15" fmla="*/ 53848 h 275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7744" h="275844">
                  <a:moveTo>
                    <a:pt x="119507" y="53911"/>
                  </a:moveTo>
                  <a:cubicBezTo>
                    <a:pt x="148273" y="53911"/>
                    <a:pt x="168021" y="72263"/>
                    <a:pt x="174435" y="95567"/>
                  </a:cubicBezTo>
                  <a:lnTo>
                    <a:pt x="237490" y="60008"/>
                  </a:lnTo>
                  <a:cubicBezTo>
                    <a:pt x="217170" y="25083"/>
                    <a:pt x="169164" y="0"/>
                    <a:pt x="116904" y="0"/>
                  </a:cubicBezTo>
                  <a:cubicBezTo>
                    <a:pt x="60516" y="0"/>
                    <a:pt x="13145" y="30861"/>
                    <a:pt x="13145" y="80963"/>
                  </a:cubicBezTo>
                  <a:cubicBezTo>
                    <a:pt x="13145" y="131064"/>
                    <a:pt x="62865" y="150876"/>
                    <a:pt x="102362" y="161353"/>
                  </a:cubicBezTo>
                  <a:cubicBezTo>
                    <a:pt x="136398" y="170688"/>
                    <a:pt x="165418" y="175323"/>
                    <a:pt x="165418" y="196278"/>
                  </a:cubicBezTo>
                  <a:cubicBezTo>
                    <a:pt x="165418" y="212915"/>
                    <a:pt x="150876" y="221933"/>
                    <a:pt x="130556" y="221933"/>
                  </a:cubicBezTo>
                  <a:cubicBezTo>
                    <a:pt x="95695" y="221933"/>
                    <a:pt x="72708" y="200406"/>
                    <a:pt x="64262" y="171831"/>
                  </a:cubicBezTo>
                  <a:lnTo>
                    <a:pt x="0" y="207963"/>
                  </a:lnTo>
                  <a:cubicBezTo>
                    <a:pt x="21527" y="249618"/>
                    <a:pt x="70041" y="275844"/>
                    <a:pt x="131636" y="275844"/>
                  </a:cubicBezTo>
                  <a:cubicBezTo>
                    <a:pt x="188595" y="275844"/>
                    <a:pt x="237744" y="244665"/>
                    <a:pt x="237744" y="191643"/>
                  </a:cubicBezTo>
                  <a:cubicBezTo>
                    <a:pt x="237744" y="143573"/>
                    <a:pt x="200279" y="124651"/>
                    <a:pt x="159004" y="111823"/>
                  </a:cubicBezTo>
                  <a:cubicBezTo>
                    <a:pt x="119761" y="99314"/>
                    <a:pt x="85471" y="97282"/>
                    <a:pt x="85471" y="77470"/>
                  </a:cubicBezTo>
                  <a:cubicBezTo>
                    <a:pt x="85471" y="62293"/>
                    <a:pt x="101156" y="53848"/>
                    <a:pt x="120079" y="53848"/>
                  </a:cubicBezTo>
                  <a:lnTo>
                    <a:pt x="119507" y="53848"/>
                  </a:lnTo>
                  <a:close/>
                </a:path>
              </a:pathLst>
            </a:custGeom>
            <a:grpFill/>
            <a:ln w="3175" cap="flat">
              <a:noFill/>
              <a:prstDash val="solid"/>
              <a:miter/>
            </a:ln>
          </p:spPr>
          <p:txBody>
            <a:bodyPr rtlCol="0" anchor="ctr"/>
            <a:lstStyle/>
            <a:p>
              <a:endParaRPr lang="fi-FI" dirty="0"/>
            </a:p>
          </p:txBody>
        </p:sp>
        <p:sp>
          <p:nvSpPr>
            <p:cNvPr id="51" name="Vapaamuotoinen: Muoto 50">
              <a:extLst>
                <a:ext uri="{FF2B5EF4-FFF2-40B4-BE49-F238E27FC236}">
                  <a16:creationId xmlns:a16="http://schemas.microsoft.com/office/drawing/2014/main" id="{B38A1935-6745-9708-1A6B-4A2F707E4F57}"/>
                </a:ext>
              </a:extLst>
            </p:cNvPr>
            <p:cNvSpPr/>
            <p:nvPr/>
          </p:nvSpPr>
          <p:spPr>
            <a:xfrm>
              <a:off x="5113782" y="3192779"/>
              <a:ext cx="298703" cy="361188"/>
            </a:xfrm>
            <a:custGeom>
              <a:avLst/>
              <a:gdLst>
                <a:gd name="connsiteX0" fmla="*/ 221678 w 298703"/>
                <a:gd name="connsiteY0" fmla="*/ 143002 h 361188"/>
                <a:gd name="connsiteX1" fmla="*/ 77026 w 298703"/>
                <a:gd name="connsiteY1" fmla="*/ 143002 h 361188"/>
                <a:gd name="connsiteX2" fmla="*/ 77026 w 298703"/>
                <a:gd name="connsiteY2" fmla="*/ 0 h 361188"/>
                <a:gd name="connsiteX3" fmla="*/ 0 w 298703"/>
                <a:gd name="connsiteY3" fmla="*/ 0 h 361188"/>
                <a:gd name="connsiteX4" fmla="*/ 0 w 298703"/>
                <a:gd name="connsiteY4" fmla="*/ 361188 h 361188"/>
                <a:gd name="connsiteX5" fmla="*/ 77026 w 298703"/>
                <a:gd name="connsiteY5" fmla="*/ 361188 h 361188"/>
                <a:gd name="connsiteX6" fmla="*/ 77026 w 298703"/>
                <a:gd name="connsiteY6" fmla="*/ 211455 h 361188"/>
                <a:gd name="connsiteX7" fmla="*/ 221678 w 298703"/>
                <a:gd name="connsiteY7" fmla="*/ 211455 h 361188"/>
                <a:gd name="connsiteX8" fmla="*/ 221678 w 298703"/>
                <a:gd name="connsiteY8" fmla="*/ 361188 h 361188"/>
                <a:gd name="connsiteX9" fmla="*/ 298704 w 298703"/>
                <a:gd name="connsiteY9" fmla="*/ 361188 h 361188"/>
                <a:gd name="connsiteX10" fmla="*/ 298704 w 298703"/>
                <a:gd name="connsiteY10" fmla="*/ 0 h 361188"/>
                <a:gd name="connsiteX11" fmla="*/ 221678 w 298703"/>
                <a:gd name="connsiteY11" fmla="*/ 0 h 361188"/>
                <a:gd name="connsiteX12" fmla="*/ 221678 w 298703"/>
                <a:gd name="connsiteY12" fmla="*/ 143002 h 361188"/>
                <a:gd name="connsiteX13" fmla="*/ 221678 w 298703"/>
                <a:gd name="connsiteY13" fmla="*/ 143002 h 361188"/>
                <a:gd name="connsiteX14" fmla="*/ 221678 w 298703"/>
                <a:gd name="connsiteY14" fmla="*/ 143002 h 36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8703" h="361188">
                  <a:moveTo>
                    <a:pt x="221678" y="143002"/>
                  </a:moveTo>
                  <a:lnTo>
                    <a:pt x="77026" y="143002"/>
                  </a:lnTo>
                  <a:lnTo>
                    <a:pt x="77026" y="0"/>
                  </a:lnTo>
                  <a:lnTo>
                    <a:pt x="0" y="0"/>
                  </a:lnTo>
                  <a:lnTo>
                    <a:pt x="0" y="361188"/>
                  </a:lnTo>
                  <a:lnTo>
                    <a:pt x="77026" y="361188"/>
                  </a:lnTo>
                  <a:lnTo>
                    <a:pt x="77026" y="211455"/>
                  </a:lnTo>
                  <a:lnTo>
                    <a:pt x="221678" y="211455"/>
                  </a:lnTo>
                  <a:lnTo>
                    <a:pt x="221678" y="361188"/>
                  </a:lnTo>
                  <a:lnTo>
                    <a:pt x="298704" y="361188"/>
                  </a:lnTo>
                  <a:lnTo>
                    <a:pt x="298704" y="0"/>
                  </a:lnTo>
                  <a:lnTo>
                    <a:pt x="221678" y="0"/>
                  </a:lnTo>
                  <a:lnTo>
                    <a:pt x="221678" y="143002"/>
                  </a:lnTo>
                  <a:lnTo>
                    <a:pt x="221678" y="143002"/>
                  </a:lnTo>
                  <a:lnTo>
                    <a:pt x="221678" y="143002"/>
                  </a:lnTo>
                  <a:close/>
                </a:path>
              </a:pathLst>
            </a:custGeom>
            <a:grpFill/>
            <a:ln w="3175" cap="flat">
              <a:noFill/>
              <a:prstDash val="solid"/>
              <a:miter/>
            </a:ln>
          </p:spPr>
          <p:txBody>
            <a:bodyPr rtlCol="0" anchor="ctr"/>
            <a:lstStyle/>
            <a:p>
              <a:endParaRPr lang="fi-FI" dirty="0"/>
            </a:p>
          </p:txBody>
        </p:sp>
        <p:sp>
          <p:nvSpPr>
            <p:cNvPr id="52" name="Vapaamuotoinen: Muoto 51">
              <a:extLst>
                <a:ext uri="{FF2B5EF4-FFF2-40B4-BE49-F238E27FC236}">
                  <a16:creationId xmlns:a16="http://schemas.microsoft.com/office/drawing/2014/main" id="{75D56676-3AD7-25C3-DE81-4527D6DD96A1}"/>
                </a:ext>
              </a:extLst>
            </p:cNvPr>
            <p:cNvSpPr/>
            <p:nvPr/>
          </p:nvSpPr>
          <p:spPr>
            <a:xfrm>
              <a:off x="4738878" y="2816351"/>
              <a:ext cx="2699130" cy="1239012"/>
            </a:xfrm>
            <a:custGeom>
              <a:avLst/>
              <a:gdLst>
                <a:gd name="connsiteX0" fmla="*/ 0 w 2699130"/>
                <a:gd name="connsiteY0" fmla="*/ 0 h 1239012"/>
                <a:gd name="connsiteX1" fmla="*/ 0 w 2699130"/>
                <a:gd name="connsiteY1" fmla="*/ 790702 h 1239012"/>
                <a:gd name="connsiteX2" fmla="*/ 324866 w 2699130"/>
                <a:gd name="connsiteY2" fmla="*/ 1113854 h 1239012"/>
                <a:gd name="connsiteX3" fmla="*/ 1103630 w 2699130"/>
                <a:gd name="connsiteY3" fmla="*/ 1113854 h 1239012"/>
                <a:gd name="connsiteX4" fmla="*/ 1309052 w 2699130"/>
                <a:gd name="connsiteY4" fmla="*/ 1198753 h 1239012"/>
                <a:gd name="connsiteX5" fmla="*/ 1349565 w 2699130"/>
                <a:gd name="connsiteY5" fmla="*/ 1239012 h 1239012"/>
                <a:gd name="connsiteX6" fmla="*/ 1390078 w 2699130"/>
                <a:gd name="connsiteY6" fmla="*/ 1198753 h 1239012"/>
                <a:gd name="connsiteX7" fmla="*/ 1390078 w 2699130"/>
                <a:gd name="connsiteY7" fmla="*/ 1198753 h 1239012"/>
                <a:gd name="connsiteX8" fmla="*/ 1595501 w 2699130"/>
                <a:gd name="connsiteY8" fmla="*/ 1113854 h 1239012"/>
                <a:gd name="connsiteX9" fmla="*/ 2372233 w 2699130"/>
                <a:gd name="connsiteY9" fmla="*/ 1113854 h 1239012"/>
                <a:gd name="connsiteX10" fmla="*/ 2699131 w 2699130"/>
                <a:gd name="connsiteY10" fmla="*/ 790702 h 1239012"/>
                <a:gd name="connsiteX11" fmla="*/ 2699131 w 2699130"/>
                <a:gd name="connsiteY11" fmla="*/ 0 h 1239012"/>
                <a:gd name="connsiteX12" fmla="*/ 127 w 2699130"/>
                <a:gd name="connsiteY12" fmla="*/ 0 h 1239012"/>
                <a:gd name="connsiteX13" fmla="*/ 2622105 w 2699130"/>
                <a:gd name="connsiteY13" fmla="*/ 790702 h 1239012"/>
                <a:gd name="connsiteX14" fmla="*/ 2372106 w 2699130"/>
                <a:gd name="connsiteY14" fmla="*/ 1037145 h 1239012"/>
                <a:gd name="connsiteX15" fmla="*/ 1595374 w 2699130"/>
                <a:gd name="connsiteY15" fmla="*/ 1037145 h 1239012"/>
                <a:gd name="connsiteX16" fmla="*/ 1349502 w 2699130"/>
                <a:gd name="connsiteY16" fmla="*/ 1131380 h 1239012"/>
                <a:gd name="connsiteX17" fmla="*/ 1103630 w 2699130"/>
                <a:gd name="connsiteY17" fmla="*/ 1037145 h 1239012"/>
                <a:gd name="connsiteX18" fmla="*/ 324866 w 2699130"/>
                <a:gd name="connsiteY18" fmla="*/ 1037145 h 1239012"/>
                <a:gd name="connsiteX19" fmla="*/ 76644 w 2699130"/>
                <a:gd name="connsiteY19" fmla="*/ 790702 h 1239012"/>
                <a:gd name="connsiteX20" fmla="*/ 76644 w 2699130"/>
                <a:gd name="connsiteY20" fmla="*/ 76962 h 1239012"/>
                <a:gd name="connsiteX21" fmla="*/ 2621852 w 2699130"/>
                <a:gd name="connsiteY21" fmla="*/ 76962 h 1239012"/>
                <a:gd name="connsiteX22" fmla="*/ 2621852 w 2699130"/>
                <a:gd name="connsiteY22" fmla="*/ 790702 h 1239012"/>
                <a:gd name="connsiteX23" fmla="*/ 2622169 w 2699130"/>
                <a:gd name="connsiteY23" fmla="*/ 790702 h 1239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99130" h="1239012">
                  <a:moveTo>
                    <a:pt x="0" y="0"/>
                  </a:moveTo>
                  <a:lnTo>
                    <a:pt x="0" y="790702"/>
                  </a:lnTo>
                  <a:cubicBezTo>
                    <a:pt x="0" y="968883"/>
                    <a:pt x="145669" y="1113854"/>
                    <a:pt x="324866" y="1113854"/>
                  </a:cubicBezTo>
                  <a:lnTo>
                    <a:pt x="1103630" y="1113854"/>
                  </a:lnTo>
                  <a:cubicBezTo>
                    <a:pt x="1181100" y="1113854"/>
                    <a:pt x="1254252" y="1143889"/>
                    <a:pt x="1309052" y="1198753"/>
                  </a:cubicBezTo>
                  <a:lnTo>
                    <a:pt x="1349565" y="1239012"/>
                  </a:lnTo>
                  <a:lnTo>
                    <a:pt x="1390078" y="1198753"/>
                  </a:lnTo>
                  <a:lnTo>
                    <a:pt x="1390078" y="1198753"/>
                  </a:lnTo>
                  <a:cubicBezTo>
                    <a:pt x="1444879" y="1144207"/>
                    <a:pt x="1517967" y="1113854"/>
                    <a:pt x="1595501" y="1113854"/>
                  </a:cubicBezTo>
                  <a:lnTo>
                    <a:pt x="2372233" y="1113854"/>
                  </a:lnTo>
                  <a:cubicBezTo>
                    <a:pt x="2552573" y="1113854"/>
                    <a:pt x="2699131" y="968883"/>
                    <a:pt x="2699131" y="790702"/>
                  </a:cubicBezTo>
                  <a:lnTo>
                    <a:pt x="2699131" y="0"/>
                  </a:lnTo>
                  <a:lnTo>
                    <a:pt x="127" y="0"/>
                  </a:lnTo>
                  <a:close/>
                  <a:moveTo>
                    <a:pt x="2622105" y="790702"/>
                  </a:moveTo>
                  <a:cubicBezTo>
                    <a:pt x="2622105" y="926592"/>
                    <a:pt x="2509965" y="1037145"/>
                    <a:pt x="2372106" y="1037145"/>
                  </a:cubicBezTo>
                  <a:lnTo>
                    <a:pt x="1595374" y="1037145"/>
                  </a:lnTo>
                  <a:cubicBezTo>
                    <a:pt x="1503616" y="1037145"/>
                    <a:pt x="1417066" y="1070420"/>
                    <a:pt x="1349502" y="1131380"/>
                  </a:cubicBezTo>
                  <a:cubicBezTo>
                    <a:pt x="1281938" y="1070737"/>
                    <a:pt x="1195388" y="1037145"/>
                    <a:pt x="1103630" y="1037145"/>
                  </a:cubicBezTo>
                  <a:lnTo>
                    <a:pt x="324866" y="1037145"/>
                  </a:lnTo>
                  <a:cubicBezTo>
                    <a:pt x="188214" y="1037145"/>
                    <a:pt x="76644" y="926592"/>
                    <a:pt x="76644" y="790702"/>
                  </a:cubicBezTo>
                  <a:lnTo>
                    <a:pt x="76644" y="76962"/>
                  </a:lnTo>
                  <a:lnTo>
                    <a:pt x="2621852" y="76962"/>
                  </a:lnTo>
                  <a:lnTo>
                    <a:pt x="2621852" y="790702"/>
                  </a:lnTo>
                  <a:lnTo>
                    <a:pt x="2622169" y="790702"/>
                  </a:lnTo>
                  <a:close/>
                </a:path>
              </a:pathLst>
            </a:custGeom>
            <a:grpFill/>
            <a:ln w="3175" cap="flat">
              <a:noFill/>
              <a:prstDash val="solid"/>
              <a:miter/>
            </a:ln>
          </p:spPr>
          <p:txBody>
            <a:bodyPr rtlCol="0" anchor="ctr"/>
            <a:lstStyle/>
            <a:p>
              <a:endParaRPr lang="fi-FI" dirty="0"/>
            </a:p>
          </p:txBody>
        </p:sp>
        <p:sp>
          <p:nvSpPr>
            <p:cNvPr id="53" name="Vapaamuotoinen: Muoto 52">
              <a:extLst>
                <a:ext uri="{FF2B5EF4-FFF2-40B4-BE49-F238E27FC236}">
                  <a16:creationId xmlns:a16="http://schemas.microsoft.com/office/drawing/2014/main" id="{0F7474B5-79E0-6F08-B534-CEFDAF05AE9C}"/>
                </a:ext>
              </a:extLst>
            </p:cNvPr>
            <p:cNvSpPr/>
            <p:nvPr/>
          </p:nvSpPr>
          <p:spPr>
            <a:xfrm>
              <a:off x="6221729" y="3177539"/>
              <a:ext cx="85344" cy="82295"/>
            </a:xfrm>
            <a:custGeom>
              <a:avLst/>
              <a:gdLst>
                <a:gd name="connsiteX0" fmla="*/ 42672 w 85344"/>
                <a:gd name="connsiteY0" fmla="*/ 0 h 82295"/>
                <a:gd name="connsiteX1" fmla="*/ 0 w 85344"/>
                <a:gd name="connsiteY1" fmla="*/ 41148 h 82295"/>
                <a:gd name="connsiteX2" fmla="*/ 42672 w 85344"/>
                <a:gd name="connsiteY2" fmla="*/ 82296 h 82295"/>
                <a:gd name="connsiteX3" fmla="*/ 85344 w 85344"/>
                <a:gd name="connsiteY3" fmla="*/ 41148 h 82295"/>
                <a:gd name="connsiteX4" fmla="*/ 42672 w 85344"/>
                <a:gd name="connsiteY4" fmla="*/ 0 h 82295"/>
                <a:gd name="connsiteX5" fmla="*/ 42672 w 85344"/>
                <a:gd name="connsiteY5" fmla="*/ 0 h 82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44" h="82295">
                  <a:moveTo>
                    <a:pt x="42672" y="0"/>
                  </a:moveTo>
                  <a:cubicBezTo>
                    <a:pt x="18860" y="0"/>
                    <a:pt x="0" y="17082"/>
                    <a:pt x="0" y="41148"/>
                  </a:cubicBezTo>
                  <a:cubicBezTo>
                    <a:pt x="0" y="65215"/>
                    <a:pt x="18605" y="82296"/>
                    <a:pt x="42672" y="82296"/>
                  </a:cubicBezTo>
                  <a:cubicBezTo>
                    <a:pt x="66739" y="82296"/>
                    <a:pt x="85344" y="65215"/>
                    <a:pt x="85344" y="41148"/>
                  </a:cubicBezTo>
                  <a:cubicBezTo>
                    <a:pt x="85344" y="17082"/>
                    <a:pt x="66485" y="0"/>
                    <a:pt x="42672" y="0"/>
                  </a:cubicBezTo>
                  <a:lnTo>
                    <a:pt x="42672" y="0"/>
                  </a:lnTo>
                  <a:close/>
                </a:path>
              </a:pathLst>
            </a:custGeom>
            <a:grpFill/>
            <a:ln w="3175" cap="flat">
              <a:noFill/>
              <a:prstDash val="solid"/>
              <a:miter/>
            </a:ln>
          </p:spPr>
          <p:txBody>
            <a:bodyPr rtlCol="0" anchor="ctr"/>
            <a:lstStyle/>
            <a:p>
              <a:endParaRPr lang="fi-FI" dirty="0"/>
            </a:p>
          </p:txBody>
        </p:sp>
        <p:sp>
          <p:nvSpPr>
            <p:cNvPr id="54" name="Vapaamuotoinen: Muoto 53">
              <a:extLst>
                <a:ext uri="{FF2B5EF4-FFF2-40B4-BE49-F238E27FC236}">
                  <a16:creationId xmlns:a16="http://schemas.microsoft.com/office/drawing/2014/main" id="{6437BBC1-939C-85C7-B77B-FAA0EE932ED3}"/>
                </a:ext>
              </a:extLst>
            </p:cNvPr>
            <p:cNvSpPr/>
            <p:nvPr/>
          </p:nvSpPr>
          <p:spPr>
            <a:xfrm>
              <a:off x="6227826" y="3290315"/>
              <a:ext cx="73152" cy="263652"/>
            </a:xfrm>
            <a:custGeom>
              <a:avLst/>
              <a:gdLst>
                <a:gd name="connsiteX0" fmla="*/ 0 w 73152"/>
                <a:gd name="connsiteY0" fmla="*/ 0 h 263652"/>
                <a:gd name="connsiteX1" fmla="*/ 73152 w 73152"/>
                <a:gd name="connsiteY1" fmla="*/ 0 h 263652"/>
                <a:gd name="connsiteX2" fmla="*/ 73152 w 73152"/>
                <a:gd name="connsiteY2" fmla="*/ 263652 h 263652"/>
                <a:gd name="connsiteX3" fmla="*/ 0 w 73152"/>
                <a:gd name="connsiteY3" fmla="*/ 263652 h 263652"/>
                <a:gd name="connsiteX4" fmla="*/ 0 w 73152"/>
                <a:gd name="connsiteY4" fmla="*/ 0 h 263652"/>
                <a:gd name="connsiteX5" fmla="*/ 0 w 73152"/>
                <a:gd name="connsiteY5" fmla="*/ 0 h 2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152" h="263652">
                  <a:moveTo>
                    <a:pt x="0" y="0"/>
                  </a:moveTo>
                  <a:lnTo>
                    <a:pt x="73152" y="0"/>
                  </a:lnTo>
                  <a:lnTo>
                    <a:pt x="73152" y="263652"/>
                  </a:lnTo>
                  <a:lnTo>
                    <a:pt x="0" y="263652"/>
                  </a:lnTo>
                  <a:lnTo>
                    <a:pt x="0" y="0"/>
                  </a:lnTo>
                  <a:lnTo>
                    <a:pt x="0" y="0"/>
                  </a:lnTo>
                  <a:close/>
                </a:path>
              </a:pathLst>
            </a:custGeom>
            <a:grpFill/>
            <a:ln w="3175" cap="flat">
              <a:noFill/>
              <a:prstDash val="solid"/>
              <a:miter/>
            </a:ln>
          </p:spPr>
          <p:txBody>
            <a:bodyPr rtlCol="0" anchor="ctr"/>
            <a:lstStyle/>
            <a:p>
              <a:endParaRPr lang="fi-FI" dirty="0"/>
            </a:p>
          </p:txBody>
        </p:sp>
        <p:sp>
          <p:nvSpPr>
            <p:cNvPr id="55" name="Vapaamuotoinen: Muoto 54">
              <a:extLst>
                <a:ext uri="{FF2B5EF4-FFF2-40B4-BE49-F238E27FC236}">
                  <a16:creationId xmlns:a16="http://schemas.microsoft.com/office/drawing/2014/main" id="{3EB2AC38-D777-3353-9B7C-1A6E4C23BD4E}"/>
                </a:ext>
              </a:extLst>
            </p:cNvPr>
            <p:cNvSpPr/>
            <p:nvPr/>
          </p:nvSpPr>
          <p:spPr>
            <a:xfrm>
              <a:off x="6988302" y="3290315"/>
              <a:ext cx="74676" cy="263652"/>
            </a:xfrm>
            <a:custGeom>
              <a:avLst/>
              <a:gdLst>
                <a:gd name="connsiteX0" fmla="*/ 0 w 74676"/>
                <a:gd name="connsiteY0" fmla="*/ 0 h 263652"/>
                <a:gd name="connsiteX1" fmla="*/ 74676 w 74676"/>
                <a:gd name="connsiteY1" fmla="*/ 0 h 263652"/>
                <a:gd name="connsiteX2" fmla="*/ 74676 w 74676"/>
                <a:gd name="connsiteY2" fmla="*/ 263652 h 263652"/>
                <a:gd name="connsiteX3" fmla="*/ 0 w 74676"/>
                <a:gd name="connsiteY3" fmla="*/ 263652 h 263652"/>
                <a:gd name="connsiteX4" fmla="*/ 0 w 74676"/>
                <a:gd name="connsiteY4" fmla="*/ 0 h 263652"/>
                <a:gd name="connsiteX5" fmla="*/ 0 w 74676"/>
                <a:gd name="connsiteY5" fmla="*/ 0 h 2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676" h="263652">
                  <a:moveTo>
                    <a:pt x="0" y="0"/>
                  </a:moveTo>
                  <a:lnTo>
                    <a:pt x="74676" y="0"/>
                  </a:lnTo>
                  <a:lnTo>
                    <a:pt x="74676" y="263652"/>
                  </a:lnTo>
                  <a:lnTo>
                    <a:pt x="0" y="263652"/>
                  </a:lnTo>
                  <a:lnTo>
                    <a:pt x="0" y="0"/>
                  </a:lnTo>
                  <a:lnTo>
                    <a:pt x="0" y="0"/>
                  </a:lnTo>
                  <a:close/>
                </a:path>
              </a:pathLst>
            </a:custGeom>
            <a:grpFill/>
            <a:ln w="3175" cap="flat">
              <a:noFill/>
              <a:prstDash val="solid"/>
              <a:miter/>
            </a:ln>
          </p:spPr>
          <p:txBody>
            <a:bodyPr rtlCol="0" anchor="ctr"/>
            <a:lstStyle/>
            <a:p>
              <a:endParaRPr lang="fi-FI" dirty="0"/>
            </a:p>
          </p:txBody>
        </p:sp>
        <p:sp>
          <p:nvSpPr>
            <p:cNvPr id="56" name="Vapaamuotoinen: Muoto 55">
              <a:extLst>
                <a:ext uri="{FF2B5EF4-FFF2-40B4-BE49-F238E27FC236}">
                  <a16:creationId xmlns:a16="http://schemas.microsoft.com/office/drawing/2014/main" id="{F6559C8B-6222-8B35-3CC8-D48557FA6A88}"/>
                </a:ext>
              </a:extLst>
            </p:cNvPr>
            <p:cNvSpPr/>
            <p:nvPr/>
          </p:nvSpPr>
          <p:spPr>
            <a:xfrm>
              <a:off x="6686486" y="3176016"/>
              <a:ext cx="254571" cy="377951"/>
            </a:xfrm>
            <a:custGeom>
              <a:avLst/>
              <a:gdLst>
                <a:gd name="connsiteX0" fmla="*/ 157480 w 254571"/>
                <a:gd name="connsiteY0" fmla="*/ 219583 h 377951"/>
                <a:gd name="connsiteX1" fmla="*/ 246380 w 254571"/>
                <a:gd name="connsiteY1" fmla="*/ 115062 h 377951"/>
                <a:gd name="connsiteX2" fmla="*/ 160083 w 254571"/>
                <a:gd name="connsiteY2" fmla="*/ 115062 h 377951"/>
                <a:gd name="connsiteX3" fmla="*/ 103505 w 254571"/>
                <a:gd name="connsiteY3" fmla="*/ 190182 h 377951"/>
                <a:gd name="connsiteX4" fmla="*/ 71438 w 254571"/>
                <a:gd name="connsiteY4" fmla="*/ 239077 h 377951"/>
                <a:gd name="connsiteX5" fmla="*/ 69977 w 254571"/>
                <a:gd name="connsiteY5" fmla="*/ 239077 h 377951"/>
                <a:gd name="connsiteX6" fmla="*/ 73787 w 254571"/>
                <a:gd name="connsiteY6" fmla="*/ 174435 h 377951"/>
                <a:gd name="connsiteX7" fmla="*/ 73787 w 254571"/>
                <a:gd name="connsiteY7" fmla="*/ 0 h 377951"/>
                <a:gd name="connsiteX8" fmla="*/ 0 w 254571"/>
                <a:gd name="connsiteY8" fmla="*/ 0 h 377951"/>
                <a:gd name="connsiteX9" fmla="*/ 0 w 254571"/>
                <a:gd name="connsiteY9" fmla="*/ 377952 h 377951"/>
                <a:gd name="connsiteX10" fmla="*/ 73787 w 254571"/>
                <a:gd name="connsiteY10" fmla="*/ 377952 h 377951"/>
                <a:gd name="connsiteX11" fmla="*/ 73787 w 254571"/>
                <a:gd name="connsiteY11" fmla="*/ 316801 h 377951"/>
                <a:gd name="connsiteX12" fmla="*/ 108776 w 254571"/>
                <a:gd name="connsiteY12" fmla="*/ 272542 h 377951"/>
                <a:gd name="connsiteX13" fmla="*/ 173799 w 254571"/>
                <a:gd name="connsiteY13" fmla="*/ 377952 h 377951"/>
                <a:gd name="connsiteX14" fmla="*/ 254571 w 254571"/>
                <a:gd name="connsiteY14" fmla="*/ 377952 h 377951"/>
                <a:gd name="connsiteX15" fmla="*/ 157797 w 254571"/>
                <a:gd name="connsiteY15" fmla="*/ 219266 h 377951"/>
                <a:gd name="connsiteX16" fmla="*/ 157797 w 254571"/>
                <a:gd name="connsiteY16" fmla="*/ 219266 h 377951"/>
                <a:gd name="connsiteX17" fmla="*/ 157480 w 254571"/>
                <a:gd name="connsiteY17" fmla="*/ 219583 h 377951"/>
                <a:gd name="connsiteX18" fmla="*/ 157480 w 254571"/>
                <a:gd name="connsiteY18" fmla="*/ 219583 h 377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4571" h="377951">
                  <a:moveTo>
                    <a:pt x="157480" y="219583"/>
                  </a:moveTo>
                  <a:lnTo>
                    <a:pt x="246380" y="115062"/>
                  </a:lnTo>
                  <a:lnTo>
                    <a:pt x="160083" y="115062"/>
                  </a:lnTo>
                  <a:lnTo>
                    <a:pt x="103505" y="190182"/>
                  </a:lnTo>
                  <a:cubicBezTo>
                    <a:pt x="88646" y="210566"/>
                    <a:pt x="71438" y="239077"/>
                    <a:pt x="71438" y="239077"/>
                  </a:cubicBezTo>
                  <a:lnTo>
                    <a:pt x="69977" y="239077"/>
                  </a:lnTo>
                  <a:cubicBezTo>
                    <a:pt x="69977" y="239077"/>
                    <a:pt x="73787" y="206756"/>
                    <a:pt x="73787" y="174435"/>
                  </a:cubicBezTo>
                  <a:lnTo>
                    <a:pt x="73787" y="0"/>
                  </a:lnTo>
                  <a:lnTo>
                    <a:pt x="0" y="0"/>
                  </a:lnTo>
                  <a:lnTo>
                    <a:pt x="0" y="377952"/>
                  </a:lnTo>
                  <a:lnTo>
                    <a:pt x="73787" y="377952"/>
                  </a:lnTo>
                  <a:lnTo>
                    <a:pt x="73787" y="316801"/>
                  </a:lnTo>
                  <a:lnTo>
                    <a:pt x="108776" y="272542"/>
                  </a:lnTo>
                  <a:lnTo>
                    <a:pt x="173799" y="377952"/>
                  </a:lnTo>
                  <a:lnTo>
                    <a:pt x="254571" y="377952"/>
                  </a:lnTo>
                  <a:lnTo>
                    <a:pt x="157797" y="219266"/>
                  </a:lnTo>
                  <a:lnTo>
                    <a:pt x="157797" y="219266"/>
                  </a:lnTo>
                  <a:lnTo>
                    <a:pt x="157480" y="219583"/>
                  </a:lnTo>
                  <a:lnTo>
                    <a:pt x="157480" y="219583"/>
                  </a:lnTo>
                  <a:close/>
                </a:path>
              </a:pathLst>
            </a:custGeom>
            <a:grpFill/>
            <a:ln w="3175" cap="flat">
              <a:noFill/>
              <a:prstDash val="solid"/>
              <a:miter/>
            </a:ln>
          </p:spPr>
          <p:txBody>
            <a:bodyPr rtlCol="0" anchor="ctr"/>
            <a:lstStyle/>
            <a:p>
              <a:endParaRPr lang="fi-FI" dirty="0"/>
            </a:p>
          </p:txBody>
        </p:sp>
        <p:sp>
          <p:nvSpPr>
            <p:cNvPr id="57" name="Vapaamuotoinen: Muoto 56">
              <a:extLst>
                <a:ext uri="{FF2B5EF4-FFF2-40B4-BE49-F238E27FC236}">
                  <a16:creationId xmlns:a16="http://schemas.microsoft.com/office/drawing/2014/main" id="{6B06E790-CF66-4AEB-CBC7-55103324BADA}"/>
                </a:ext>
              </a:extLst>
            </p:cNvPr>
            <p:cNvSpPr/>
            <p:nvPr/>
          </p:nvSpPr>
          <p:spPr>
            <a:xfrm>
              <a:off x="6982206" y="3177539"/>
              <a:ext cx="85343" cy="82295"/>
            </a:xfrm>
            <a:custGeom>
              <a:avLst/>
              <a:gdLst>
                <a:gd name="connsiteX0" fmla="*/ 42672 w 85343"/>
                <a:gd name="connsiteY0" fmla="*/ 0 h 82295"/>
                <a:gd name="connsiteX1" fmla="*/ 0 w 85343"/>
                <a:gd name="connsiteY1" fmla="*/ 41148 h 82295"/>
                <a:gd name="connsiteX2" fmla="*/ 42672 w 85343"/>
                <a:gd name="connsiteY2" fmla="*/ 82296 h 82295"/>
                <a:gd name="connsiteX3" fmla="*/ 85344 w 85343"/>
                <a:gd name="connsiteY3" fmla="*/ 41148 h 82295"/>
                <a:gd name="connsiteX4" fmla="*/ 42672 w 85343"/>
                <a:gd name="connsiteY4" fmla="*/ 0 h 82295"/>
                <a:gd name="connsiteX5" fmla="*/ 42672 w 85343"/>
                <a:gd name="connsiteY5" fmla="*/ 0 h 82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43" h="82295">
                  <a:moveTo>
                    <a:pt x="42672" y="0"/>
                  </a:moveTo>
                  <a:cubicBezTo>
                    <a:pt x="18605" y="0"/>
                    <a:pt x="0" y="17082"/>
                    <a:pt x="0" y="41148"/>
                  </a:cubicBezTo>
                  <a:cubicBezTo>
                    <a:pt x="0" y="65215"/>
                    <a:pt x="18859" y="82296"/>
                    <a:pt x="42672" y="82296"/>
                  </a:cubicBezTo>
                  <a:cubicBezTo>
                    <a:pt x="66484" y="82296"/>
                    <a:pt x="85344" y="65215"/>
                    <a:pt x="85344" y="41148"/>
                  </a:cubicBezTo>
                  <a:cubicBezTo>
                    <a:pt x="85344" y="17082"/>
                    <a:pt x="66738" y="0"/>
                    <a:pt x="42672" y="0"/>
                  </a:cubicBezTo>
                  <a:lnTo>
                    <a:pt x="42672" y="0"/>
                  </a:lnTo>
                  <a:close/>
                </a:path>
              </a:pathLst>
            </a:custGeom>
            <a:grpFill/>
            <a:ln w="3175" cap="flat">
              <a:noFill/>
              <a:prstDash val="solid"/>
              <a:miter/>
            </a:ln>
          </p:spPr>
          <p:txBody>
            <a:bodyPr rtlCol="0" anchor="ctr"/>
            <a:lstStyle/>
            <a:p>
              <a:endParaRPr lang="fi-FI" dirty="0"/>
            </a:p>
          </p:txBody>
        </p:sp>
        <p:sp>
          <p:nvSpPr>
            <p:cNvPr id="58" name="Vapaamuotoinen: Muoto 57">
              <a:extLst>
                <a:ext uri="{FF2B5EF4-FFF2-40B4-BE49-F238E27FC236}">
                  <a16:creationId xmlns:a16="http://schemas.microsoft.com/office/drawing/2014/main" id="{C64D6AE0-507C-7688-BFCD-76A7FDFA0CFD}"/>
                </a:ext>
              </a:extLst>
            </p:cNvPr>
            <p:cNvSpPr/>
            <p:nvPr/>
          </p:nvSpPr>
          <p:spPr>
            <a:xfrm>
              <a:off x="6378702" y="3284220"/>
              <a:ext cx="233108" cy="269811"/>
            </a:xfrm>
            <a:custGeom>
              <a:avLst/>
              <a:gdLst>
                <a:gd name="connsiteX0" fmla="*/ 150368 w 233108"/>
                <a:gd name="connsiteY0" fmla="*/ 0 h 269811"/>
                <a:gd name="connsiteX1" fmla="*/ 71374 w 233108"/>
                <a:gd name="connsiteY1" fmla="*/ 49593 h 269811"/>
                <a:gd name="connsiteX2" fmla="*/ 69914 w 233108"/>
                <a:gd name="connsiteY2" fmla="*/ 49593 h 269811"/>
                <a:gd name="connsiteX3" fmla="*/ 73723 w 233108"/>
                <a:gd name="connsiteY3" fmla="*/ 6159 h 269811"/>
                <a:gd name="connsiteX4" fmla="*/ 0 w 233108"/>
                <a:gd name="connsiteY4" fmla="*/ 6159 h 269811"/>
                <a:gd name="connsiteX5" fmla="*/ 0 w 233108"/>
                <a:gd name="connsiteY5" fmla="*/ 269811 h 269811"/>
                <a:gd name="connsiteX6" fmla="*/ 73723 w 233108"/>
                <a:gd name="connsiteY6" fmla="*/ 269811 h 269811"/>
                <a:gd name="connsiteX7" fmla="*/ 73723 w 233108"/>
                <a:gd name="connsiteY7" fmla="*/ 113474 h 269811"/>
                <a:gd name="connsiteX8" fmla="*/ 119189 w 233108"/>
                <a:gd name="connsiteY8" fmla="*/ 62166 h 269811"/>
                <a:gd name="connsiteX9" fmla="*/ 158814 w 233108"/>
                <a:gd name="connsiteY9" fmla="*/ 115507 h 269811"/>
                <a:gd name="connsiteX10" fmla="*/ 158814 w 233108"/>
                <a:gd name="connsiteY10" fmla="*/ 269748 h 269811"/>
                <a:gd name="connsiteX11" fmla="*/ 233108 w 233108"/>
                <a:gd name="connsiteY11" fmla="*/ 269748 h 269811"/>
                <a:gd name="connsiteX12" fmla="*/ 233108 w 233108"/>
                <a:gd name="connsiteY12" fmla="*/ 100902 h 269811"/>
                <a:gd name="connsiteX13" fmla="*/ 150304 w 233108"/>
                <a:gd name="connsiteY13" fmla="*/ 0 h 269811"/>
                <a:gd name="connsiteX14" fmla="*/ 150304 w 233108"/>
                <a:gd name="connsiteY14" fmla="*/ 0 h 269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3108" h="269811">
                  <a:moveTo>
                    <a:pt x="150368" y="0"/>
                  </a:moveTo>
                  <a:cubicBezTo>
                    <a:pt x="106934" y="0"/>
                    <a:pt x="84518" y="25654"/>
                    <a:pt x="71374" y="49593"/>
                  </a:cubicBezTo>
                  <a:lnTo>
                    <a:pt x="69914" y="49593"/>
                  </a:lnTo>
                  <a:lnTo>
                    <a:pt x="73723" y="6159"/>
                  </a:lnTo>
                  <a:lnTo>
                    <a:pt x="0" y="6159"/>
                  </a:lnTo>
                  <a:lnTo>
                    <a:pt x="0" y="269811"/>
                  </a:lnTo>
                  <a:lnTo>
                    <a:pt x="73723" y="269811"/>
                  </a:lnTo>
                  <a:lnTo>
                    <a:pt x="73723" y="113474"/>
                  </a:lnTo>
                  <a:cubicBezTo>
                    <a:pt x="73723" y="83121"/>
                    <a:pt x="91503" y="62166"/>
                    <a:pt x="119189" y="62166"/>
                  </a:cubicBezTo>
                  <a:cubicBezTo>
                    <a:pt x="146876" y="62166"/>
                    <a:pt x="158814" y="80518"/>
                    <a:pt x="158814" y="115507"/>
                  </a:cubicBezTo>
                  <a:lnTo>
                    <a:pt x="158814" y="269748"/>
                  </a:lnTo>
                  <a:lnTo>
                    <a:pt x="233108" y="269748"/>
                  </a:lnTo>
                  <a:lnTo>
                    <a:pt x="233108" y="100902"/>
                  </a:lnTo>
                  <a:cubicBezTo>
                    <a:pt x="233108" y="35560"/>
                    <a:pt x="201041" y="0"/>
                    <a:pt x="150304" y="0"/>
                  </a:cubicBezTo>
                  <a:lnTo>
                    <a:pt x="150304" y="0"/>
                  </a:lnTo>
                  <a:close/>
                </a:path>
              </a:pathLst>
            </a:custGeom>
            <a:grpFill/>
            <a:ln w="3175" cap="flat">
              <a:noFill/>
              <a:prstDash val="solid"/>
              <a:miter/>
            </a:ln>
          </p:spPr>
          <p:txBody>
            <a:bodyPr rtlCol="0" anchor="ctr"/>
            <a:lstStyle/>
            <a:p>
              <a:endParaRPr lang="fi-FI" dirty="0"/>
            </a:p>
          </p:txBody>
        </p:sp>
      </p:grpSp>
      <p:sp>
        <p:nvSpPr>
          <p:cNvPr id="2" name="Kuvatiedot">
            <a:extLst>
              <a:ext uri="{FF2B5EF4-FFF2-40B4-BE49-F238E27FC236}">
                <a16:creationId xmlns:a16="http://schemas.microsoft.com/office/drawing/2014/main" id="{089A92F7-783E-693C-CF0A-CAC592993B3D}"/>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bg1"/>
                </a:solidFill>
              </a:defRPr>
            </a:lvl1pPr>
          </a:lstStyle>
          <a:p>
            <a:pPr lvl="0"/>
            <a:r>
              <a:rPr lang="fi-FI" dirty="0"/>
              <a:t>Kuva: Kuvaajan nimi</a:t>
            </a:r>
          </a:p>
        </p:txBody>
      </p:sp>
      <p:sp>
        <p:nvSpPr>
          <p:cNvPr id="4" name="Alatunnisteen paikkamerkki 3">
            <a:extLst>
              <a:ext uri="{FF2B5EF4-FFF2-40B4-BE49-F238E27FC236}">
                <a16:creationId xmlns:a16="http://schemas.microsoft.com/office/drawing/2014/main" id="{1384E502-3E7D-402D-D83D-518B16985E53}"/>
              </a:ext>
            </a:extLst>
          </p:cNvPr>
          <p:cNvSpPr>
            <a:spLocks noGrp="1"/>
          </p:cNvSpPr>
          <p:nvPr>
            <p:ph type="ftr" sz="quarter" idx="17"/>
          </p:nvPr>
        </p:nvSpPr>
        <p:spPr/>
        <p:txBody>
          <a:bodyPr/>
          <a:lstStyle>
            <a:lvl1pPr>
              <a:defRPr>
                <a:solidFill>
                  <a:schemeClr val="bg1"/>
                </a:solidFill>
              </a:defRPr>
            </a:lvl1pPr>
          </a:lstStyle>
          <a:p>
            <a:endParaRPr lang="fi-FI" dirty="0"/>
          </a:p>
        </p:txBody>
      </p:sp>
      <p:sp>
        <p:nvSpPr>
          <p:cNvPr id="3" name="Päivämäärän paikkamerkki 2">
            <a:extLst>
              <a:ext uri="{FF2B5EF4-FFF2-40B4-BE49-F238E27FC236}">
                <a16:creationId xmlns:a16="http://schemas.microsoft.com/office/drawing/2014/main" id="{FB32BDB3-0635-BD81-8D2F-3D7208E34B62}"/>
              </a:ext>
            </a:extLst>
          </p:cNvPr>
          <p:cNvSpPr>
            <a:spLocks noGrp="1"/>
          </p:cNvSpPr>
          <p:nvPr>
            <p:ph type="dt" sz="half" idx="16"/>
          </p:nvPr>
        </p:nvSpPr>
        <p:spPr/>
        <p:txBody>
          <a:bodyPr/>
          <a:lstStyle>
            <a:lvl1pPr>
              <a:defRPr>
                <a:solidFill>
                  <a:schemeClr val="bg1"/>
                </a:solidFill>
              </a:defRPr>
            </a:lvl1pPr>
          </a:lstStyle>
          <a:p>
            <a:r>
              <a:rPr lang="fi-FI"/>
              <a:t>12.8.2025</a:t>
            </a:r>
            <a:endParaRPr lang="fi-FI" dirty="0"/>
          </a:p>
        </p:txBody>
      </p:sp>
      <p:sp>
        <p:nvSpPr>
          <p:cNvPr id="5" name="Dian numeron paikkamerkki 4">
            <a:extLst>
              <a:ext uri="{FF2B5EF4-FFF2-40B4-BE49-F238E27FC236}">
                <a16:creationId xmlns:a16="http://schemas.microsoft.com/office/drawing/2014/main" id="{14A46A18-C7AA-2609-D1B8-7EEEF1711614}"/>
              </a:ext>
            </a:extLst>
          </p:cNvPr>
          <p:cNvSpPr>
            <a:spLocks noGrp="1"/>
          </p:cNvSpPr>
          <p:nvPr>
            <p:ph type="sldNum" sz="quarter" idx="18"/>
          </p:nvPr>
        </p:nvSpPr>
        <p:spPr/>
        <p:txBody>
          <a:bodyPr/>
          <a:lstStyle>
            <a:lvl1pPr>
              <a:defRPr>
                <a:solidFill>
                  <a:schemeClr val="bg1"/>
                </a:solidFill>
              </a:defRPr>
            </a:lvl1pPr>
          </a:lstStyle>
          <a:p>
            <a:fld id="{A9494116-C6F5-466F-B5C1-BBB074CB17FC}" type="slidenum">
              <a:rPr lang="fi-FI" smtClean="0"/>
              <a:pPr/>
              <a:t>‹#›</a:t>
            </a:fld>
            <a:endParaRPr lang="fi-FI" dirty="0"/>
          </a:p>
        </p:txBody>
      </p:sp>
    </p:spTree>
    <p:extLst>
      <p:ext uri="{BB962C8B-B14F-4D97-AF65-F5344CB8AC3E}">
        <p14:creationId xmlns:p14="http://schemas.microsoft.com/office/powerpoint/2010/main" val="4049931714"/>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obj">
  <p:cSld name="Otsikko ja sisältö B">
    <p:spTree>
      <p:nvGrpSpPr>
        <p:cNvPr id="1" name=""/>
        <p:cNvGrpSpPr/>
        <p:nvPr/>
      </p:nvGrpSpPr>
      <p:grpSpPr>
        <a:xfrm>
          <a:off x="0" y="0"/>
          <a:ext cx="0" cy="0"/>
          <a:chOff x="0" y="0"/>
          <a:chExt cx="0" cy="0"/>
        </a:xfrm>
      </p:grpSpPr>
      <p:sp>
        <p:nvSpPr>
          <p:cNvPr id="4" name="Freeform 9"/>
          <p:cNvSpPr>
            <a:spLocks noChangeAspect="1"/>
          </p:cNvSpPr>
          <p:nvPr/>
        </p:nvSpPr>
        <p:spPr bwMode="auto">
          <a:xfrm>
            <a:off x="11018838" y="0"/>
            <a:ext cx="1189037" cy="6858000"/>
          </a:xfrm>
          <a:custGeom>
            <a:avLst/>
            <a:gdLst>
              <a:gd name="T0" fmla="*/ 107277 w 2460"/>
              <a:gd name="T1" fmla="*/ 0 h 14300"/>
              <a:gd name="T2" fmla="*/ 0 w 2460"/>
              <a:gd name="T3" fmla="*/ 340023 h 14300"/>
              <a:gd name="T4" fmla="*/ 115492 w 2460"/>
              <a:gd name="T5" fmla="*/ 771645 h 14300"/>
              <a:gd name="T6" fmla="*/ 0 w 2460"/>
              <a:gd name="T7" fmla="*/ 1203267 h 14300"/>
              <a:gd name="T8" fmla="*/ 115492 w 2460"/>
              <a:gd name="T9" fmla="*/ 1634890 h 14300"/>
              <a:gd name="T10" fmla="*/ 0 w 2460"/>
              <a:gd name="T11" fmla="*/ 2066032 h 14300"/>
              <a:gd name="T12" fmla="*/ 115492 w 2460"/>
              <a:gd name="T13" fmla="*/ 2497655 h 14300"/>
              <a:gd name="T14" fmla="*/ 115492 w 2460"/>
              <a:gd name="T15" fmla="*/ 2519716 h 14300"/>
              <a:gd name="T16" fmla="*/ 0 w 2460"/>
              <a:gd name="T17" fmla="*/ 2951338 h 14300"/>
              <a:gd name="T18" fmla="*/ 115492 w 2460"/>
              <a:gd name="T19" fmla="*/ 3382481 h 14300"/>
              <a:gd name="T20" fmla="*/ 0 w 2460"/>
              <a:gd name="T21" fmla="*/ 3814103 h 14300"/>
              <a:gd name="T22" fmla="*/ 115492 w 2460"/>
              <a:gd name="T23" fmla="*/ 4245725 h 14300"/>
              <a:gd name="T24" fmla="*/ 0 w 2460"/>
              <a:gd name="T25" fmla="*/ 4676868 h 14300"/>
              <a:gd name="T26" fmla="*/ 115492 w 2460"/>
              <a:gd name="T27" fmla="*/ 5108491 h 14300"/>
              <a:gd name="T28" fmla="*/ 0 w 2460"/>
              <a:gd name="T29" fmla="*/ 5540113 h 14300"/>
              <a:gd name="T30" fmla="*/ 115492 w 2460"/>
              <a:gd name="T31" fmla="*/ 5971256 h 14300"/>
              <a:gd name="T32" fmla="*/ 0 w 2460"/>
              <a:gd name="T33" fmla="*/ 6402878 h 14300"/>
              <a:gd name="T34" fmla="*/ 115492 w 2460"/>
              <a:gd name="T35" fmla="*/ 6834501 h 14300"/>
              <a:gd name="T36" fmla="*/ 115009 w 2460"/>
              <a:gd name="T37" fmla="*/ 6858000 h 14300"/>
              <a:gd name="T38" fmla="*/ 1188749 w 2460"/>
              <a:gd name="T39" fmla="*/ 6858000 h 14300"/>
              <a:gd name="T40" fmla="*/ 1188749 w 2460"/>
              <a:gd name="T41" fmla="*/ 0 h 14300"/>
              <a:gd name="T42" fmla="*/ 107277 w 2460"/>
              <a:gd name="T43" fmla="*/ 0 h 1430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60" h="14300">
                <a:moveTo>
                  <a:pt x="222" y="0"/>
                </a:moveTo>
                <a:cubicBezTo>
                  <a:pt x="167" y="272"/>
                  <a:pt x="0" y="334"/>
                  <a:pt x="0" y="709"/>
                </a:cubicBezTo>
                <a:cubicBezTo>
                  <a:pt x="0" y="1159"/>
                  <a:pt x="239" y="1159"/>
                  <a:pt x="239" y="1609"/>
                </a:cubicBezTo>
                <a:cubicBezTo>
                  <a:pt x="239" y="2059"/>
                  <a:pt x="0" y="2059"/>
                  <a:pt x="0" y="2509"/>
                </a:cubicBezTo>
                <a:cubicBezTo>
                  <a:pt x="0" y="2959"/>
                  <a:pt x="239" y="2959"/>
                  <a:pt x="239" y="3409"/>
                </a:cubicBezTo>
                <a:cubicBezTo>
                  <a:pt x="239" y="3858"/>
                  <a:pt x="0" y="3858"/>
                  <a:pt x="0" y="4308"/>
                </a:cubicBezTo>
                <a:cubicBezTo>
                  <a:pt x="0" y="4758"/>
                  <a:pt x="239" y="4758"/>
                  <a:pt x="239" y="5208"/>
                </a:cubicBezTo>
                <a:lnTo>
                  <a:pt x="239" y="5254"/>
                </a:lnTo>
                <a:cubicBezTo>
                  <a:pt x="239" y="5704"/>
                  <a:pt x="0" y="5704"/>
                  <a:pt x="0" y="6154"/>
                </a:cubicBezTo>
                <a:cubicBezTo>
                  <a:pt x="0" y="6603"/>
                  <a:pt x="239" y="6603"/>
                  <a:pt x="239" y="7053"/>
                </a:cubicBezTo>
                <a:cubicBezTo>
                  <a:pt x="239" y="7503"/>
                  <a:pt x="0" y="7503"/>
                  <a:pt x="0" y="7953"/>
                </a:cubicBezTo>
                <a:cubicBezTo>
                  <a:pt x="0" y="8403"/>
                  <a:pt x="239" y="8403"/>
                  <a:pt x="239" y="8853"/>
                </a:cubicBezTo>
                <a:cubicBezTo>
                  <a:pt x="239" y="9303"/>
                  <a:pt x="0" y="9303"/>
                  <a:pt x="0" y="9752"/>
                </a:cubicBezTo>
                <a:cubicBezTo>
                  <a:pt x="0" y="10202"/>
                  <a:pt x="239" y="10202"/>
                  <a:pt x="239" y="10652"/>
                </a:cubicBezTo>
                <a:cubicBezTo>
                  <a:pt x="239" y="11102"/>
                  <a:pt x="0" y="11102"/>
                  <a:pt x="0" y="11552"/>
                </a:cubicBezTo>
                <a:cubicBezTo>
                  <a:pt x="0" y="12002"/>
                  <a:pt x="239" y="12002"/>
                  <a:pt x="239" y="12451"/>
                </a:cubicBezTo>
                <a:cubicBezTo>
                  <a:pt x="239" y="12901"/>
                  <a:pt x="0" y="12901"/>
                  <a:pt x="0" y="13351"/>
                </a:cubicBezTo>
                <a:cubicBezTo>
                  <a:pt x="0" y="13801"/>
                  <a:pt x="239" y="13801"/>
                  <a:pt x="239" y="14251"/>
                </a:cubicBezTo>
                <a:cubicBezTo>
                  <a:pt x="239" y="14268"/>
                  <a:pt x="239" y="14284"/>
                  <a:pt x="238" y="14300"/>
                </a:cubicBezTo>
                <a:lnTo>
                  <a:pt x="2460" y="14300"/>
                </a:lnTo>
                <a:lnTo>
                  <a:pt x="2460" y="0"/>
                </a:lnTo>
                <a:lnTo>
                  <a:pt x="222" y="0"/>
                </a:lnTo>
                <a:close/>
              </a:path>
            </a:pathLst>
          </a:custGeom>
          <a:solidFill>
            <a:srgbClr val="00D7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i-FI"/>
          </a:p>
        </p:txBody>
      </p:sp>
      <p:sp>
        <p:nvSpPr>
          <p:cNvPr id="2" name="Otsikko 1"/>
          <p:cNvSpPr>
            <a:spLocks noGrp="1"/>
          </p:cNvSpPr>
          <p:nvPr>
            <p:ph type="title"/>
          </p:nvPr>
        </p:nvSpPr>
        <p:spPr/>
        <p:txBody>
          <a:bodyPr/>
          <a:lstStyle/>
          <a:p>
            <a:r>
              <a:rPr lang="fi-FI"/>
              <a:t>Muokkaa ots. perustyyl. napsautt.</a:t>
            </a:r>
          </a:p>
        </p:txBody>
      </p:sp>
      <p:sp>
        <p:nvSpPr>
          <p:cNvPr id="3" name="Sisällön paikkamerkki 2"/>
          <p:cNvSpPr>
            <a:spLocks noGrp="1"/>
          </p:cNvSpPr>
          <p:nvPr>
            <p:ph idx="1"/>
          </p:nvPr>
        </p:nvSpPr>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5" name="Päivämäärän paikkamerkki 3"/>
          <p:cNvSpPr>
            <a:spLocks noGrp="1"/>
          </p:cNvSpPr>
          <p:nvPr>
            <p:ph type="dt" sz="half" idx="10"/>
          </p:nvPr>
        </p:nvSpPr>
        <p:spPr/>
        <p:txBody>
          <a:bodyPr/>
          <a:lstStyle>
            <a:lvl1pPr>
              <a:defRPr/>
            </a:lvl1pPr>
          </a:lstStyle>
          <a:p>
            <a:pPr>
              <a:defRPr/>
            </a:pPr>
            <a:fld id="{59382B0D-8E3F-4368-926B-8825CAB6EEA7}" type="datetime1">
              <a:rPr lang="fi-FI"/>
              <a:pPr>
                <a:defRPr/>
              </a:pPr>
              <a:t>8.12.2025</a:t>
            </a:fld>
            <a:endParaRPr lang="fi-FI"/>
          </a:p>
        </p:txBody>
      </p:sp>
      <p:sp>
        <p:nvSpPr>
          <p:cNvPr id="6" name="Alatunnisteen paikkamerkki 4"/>
          <p:cNvSpPr>
            <a:spLocks noGrp="1"/>
          </p:cNvSpPr>
          <p:nvPr>
            <p:ph type="ftr" sz="quarter" idx="11"/>
          </p:nvPr>
        </p:nvSpPr>
        <p:spPr/>
        <p:txBody>
          <a:bodyPr/>
          <a:lstStyle>
            <a:lvl1pPr>
              <a:defRPr/>
            </a:lvl1pPr>
          </a:lstStyle>
          <a:p>
            <a:pPr>
              <a:defRPr/>
            </a:pPr>
            <a:r>
              <a:rPr lang="fi-FI"/>
              <a:t>Etunimi Sukunimi</a:t>
            </a:r>
          </a:p>
        </p:txBody>
      </p:sp>
      <p:sp>
        <p:nvSpPr>
          <p:cNvPr id="7" name="Dian numeron paikkamerkki 5"/>
          <p:cNvSpPr>
            <a:spLocks noGrp="1"/>
          </p:cNvSpPr>
          <p:nvPr>
            <p:ph type="sldNum" sz="quarter" idx="12"/>
          </p:nvPr>
        </p:nvSpPr>
        <p:spPr/>
        <p:txBody>
          <a:bodyPr/>
          <a:lstStyle>
            <a:lvl1pPr>
              <a:defRPr/>
            </a:lvl1pPr>
          </a:lstStyle>
          <a:p>
            <a:pPr>
              <a:defRPr/>
            </a:pPr>
            <a:fld id="{A4E8FCEA-2837-4113-B69C-807D10F262C0}" type="slidenum">
              <a:rPr lang="fi-FI"/>
              <a:pPr>
                <a:defRPr/>
              </a:pPr>
              <a:t>‹#›</a:t>
            </a:fld>
            <a:endParaRPr lang="fi-FI"/>
          </a:p>
        </p:txBody>
      </p:sp>
    </p:spTree>
    <p:extLst>
      <p:ext uri="{BB962C8B-B14F-4D97-AF65-F5344CB8AC3E}">
        <p14:creationId xmlns:p14="http://schemas.microsoft.com/office/powerpoint/2010/main" val="1715599515"/>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Otsikkodia 1">
    <p:bg>
      <p:bgPr>
        <a:solidFill>
          <a:schemeClr val="tx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8243888" cy="2736850"/>
          </a:xfrm>
        </p:spPr>
        <p:txBody>
          <a:bodyPr lIns="0" tIns="0" rIns="0" bIns="0" anchor="t">
            <a:noAutofit/>
          </a:bodyPr>
          <a:lstStyle>
            <a:lvl1pPr algn="l">
              <a:defRPr sz="6600">
                <a:solidFill>
                  <a:schemeClr val="bg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0" y="3771900"/>
            <a:ext cx="6861887" cy="736600"/>
          </a:xfrm>
        </p:spPr>
        <p:txBody>
          <a:bodyPr lIns="0" tIns="0" rIns="0" bIns="0" anchor="t">
            <a:noAutofit/>
          </a:bodyPr>
          <a:lstStyle>
            <a:lvl1pPr marL="0" indent="0" algn="l">
              <a:buNone/>
              <a:defRPr sz="20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4762499"/>
            <a:ext cx="5735637" cy="736601"/>
          </a:xfrm>
        </p:spPr>
        <p:txBody>
          <a:bodyPr lIns="0" tIns="0" rIns="0" bIns="0">
            <a:noAutofit/>
          </a:bodyPr>
          <a:lstStyle>
            <a:lvl1pPr marL="0" indent="0">
              <a:buNone/>
              <a:defRPr sz="18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22" name="Kuvan paikkamerkki">
            <a:extLst>
              <a:ext uri="{FF2B5EF4-FFF2-40B4-BE49-F238E27FC236}">
                <a16:creationId xmlns:a16="http://schemas.microsoft.com/office/drawing/2014/main" id="{B7A827BE-8389-C7D6-A270-C7F966D166D8}"/>
              </a:ext>
              <a:ext uri="{C183D7F6-B498-43B3-948B-1728B52AA6E4}">
                <adec:decorative xmlns:adec="http://schemas.microsoft.com/office/drawing/2017/decorative" val="1"/>
              </a:ext>
            </a:extLst>
          </p:cNvPr>
          <p:cNvSpPr>
            <a:spLocks noGrp="1"/>
          </p:cNvSpPr>
          <p:nvPr>
            <p:ph type="pic" sz="quarter" idx="14" hasCustomPrompt="1"/>
          </p:nvPr>
        </p:nvSpPr>
        <p:spPr>
          <a:xfrm>
            <a:off x="5330111" y="0"/>
            <a:ext cx="6861888" cy="6860932"/>
          </a:xfrm>
          <a:custGeom>
            <a:avLst/>
            <a:gdLst>
              <a:gd name="connsiteX0" fmla="*/ 6861888 w 6861888"/>
              <a:gd name="connsiteY0" fmla="*/ 0 h 6860932"/>
              <a:gd name="connsiteX1" fmla="*/ 6861888 w 6861888"/>
              <a:gd name="connsiteY1" fmla="*/ 1592796 h 6860932"/>
              <a:gd name="connsiteX2" fmla="*/ 6861888 w 6861888"/>
              <a:gd name="connsiteY2" fmla="*/ 3644815 h 6860932"/>
              <a:gd name="connsiteX3" fmla="*/ 6861888 w 6861888"/>
              <a:gd name="connsiteY3" fmla="*/ 6858000 h 6860932"/>
              <a:gd name="connsiteX4" fmla="*/ 6861888 w 6861888"/>
              <a:gd name="connsiteY4" fmla="*/ 6860932 h 6860932"/>
              <a:gd name="connsiteX5" fmla="*/ 0 w 6861888"/>
              <a:gd name="connsiteY5" fmla="*/ 6860932 h 6860932"/>
              <a:gd name="connsiteX6" fmla="*/ 244109 w 6861888"/>
              <a:gd name="connsiteY6" fmla="*/ 6384186 h 6860932"/>
              <a:gd name="connsiteX7" fmla="*/ 743163 w 6861888"/>
              <a:gd name="connsiteY7" fmla="*/ 6118790 h 6860932"/>
              <a:gd name="connsiteX8" fmla="*/ 1008496 w 6861888"/>
              <a:gd name="connsiteY8" fmla="*/ 5619800 h 6860932"/>
              <a:gd name="connsiteX9" fmla="*/ 1507549 w 6861888"/>
              <a:gd name="connsiteY9" fmla="*/ 5354403 h 6860932"/>
              <a:gd name="connsiteX10" fmla="*/ 1772882 w 6861888"/>
              <a:gd name="connsiteY10" fmla="*/ 4855349 h 6860932"/>
              <a:gd name="connsiteX11" fmla="*/ 2271936 w 6861888"/>
              <a:gd name="connsiteY11" fmla="*/ 4590016 h 6860932"/>
              <a:gd name="connsiteX12" fmla="*/ 2537269 w 6861888"/>
              <a:gd name="connsiteY12" fmla="*/ 4090963 h 6860932"/>
              <a:gd name="connsiteX13" fmla="*/ 3036323 w 6861888"/>
              <a:gd name="connsiteY13" fmla="*/ 3825629 h 6860932"/>
              <a:gd name="connsiteX14" fmla="*/ 3301656 w 6861888"/>
              <a:gd name="connsiteY14" fmla="*/ 3326576 h 6860932"/>
              <a:gd name="connsiteX15" fmla="*/ 3304269 w 6861888"/>
              <a:gd name="connsiteY15" fmla="*/ 3324090 h 6860932"/>
              <a:gd name="connsiteX16" fmla="*/ 3306818 w 6861888"/>
              <a:gd name="connsiteY16" fmla="*/ 3321477 h 6860932"/>
              <a:gd name="connsiteX17" fmla="*/ 3803195 w 6861888"/>
              <a:gd name="connsiteY17" fmla="*/ 3058630 h 6860932"/>
              <a:gd name="connsiteX18" fmla="*/ 4066042 w 6861888"/>
              <a:gd name="connsiteY18" fmla="*/ 2562190 h 6860932"/>
              <a:gd name="connsiteX19" fmla="*/ 4068655 w 6861888"/>
              <a:gd name="connsiteY19" fmla="*/ 2559704 h 6860932"/>
              <a:gd name="connsiteX20" fmla="*/ 4071205 w 6861888"/>
              <a:gd name="connsiteY20" fmla="*/ 2557091 h 6860932"/>
              <a:gd name="connsiteX21" fmla="*/ 4570258 w 6861888"/>
              <a:gd name="connsiteY21" fmla="*/ 2291758 h 6860932"/>
              <a:gd name="connsiteX22" fmla="*/ 4835592 w 6861888"/>
              <a:gd name="connsiteY22" fmla="*/ 1792704 h 6860932"/>
              <a:gd name="connsiteX23" fmla="*/ 5334645 w 6861888"/>
              <a:gd name="connsiteY23" fmla="*/ 1527371 h 6860932"/>
              <a:gd name="connsiteX24" fmla="*/ 5599978 w 6861888"/>
              <a:gd name="connsiteY24" fmla="*/ 1028318 h 6860932"/>
              <a:gd name="connsiteX25" fmla="*/ 6099031 w 6861888"/>
              <a:gd name="connsiteY25" fmla="*/ 762921 h 6860932"/>
              <a:gd name="connsiteX26" fmla="*/ 6364365 w 6861888"/>
              <a:gd name="connsiteY26" fmla="*/ 263931 h 6860932"/>
              <a:gd name="connsiteX27" fmla="*/ 6861888 w 6861888"/>
              <a:gd name="connsiteY27" fmla="*/ 0 h 686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861888" h="6860932">
                <a:moveTo>
                  <a:pt x="6861888" y="0"/>
                </a:moveTo>
                <a:lnTo>
                  <a:pt x="6861888" y="1592796"/>
                </a:lnTo>
                <a:lnTo>
                  <a:pt x="6861888" y="3644815"/>
                </a:lnTo>
                <a:lnTo>
                  <a:pt x="6861888" y="6858000"/>
                </a:lnTo>
                <a:lnTo>
                  <a:pt x="6861888" y="6860932"/>
                </a:lnTo>
                <a:lnTo>
                  <a:pt x="0" y="6860932"/>
                </a:lnTo>
                <a:cubicBezTo>
                  <a:pt x="160041" y="6683682"/>
                  <a:pt x="61760" y="6566535"/>
                  <a:pt x="244109" y="6384186"/>
                </a:cubicBezTo>
                <a:cubicBezTo>
                  <a:pt x="433979" y="6194317"/>
                  <a:pt x="550807" y="6311145"/>
                  <a:pt x="743163" y="6118790"/>
                </a:cubicBezTo>
                <a:cubicBezTo>
                  <a:pt x="933032" y="5928920"/>
                  <a:pt x="816204" y="5812092"/>
                  <a:pt x="1008496" y="5619800"/>
                </a:cubicBezTo>
                <a:cubicBezTo>
                  <a:pt x="1198366" y="5429866"/>
                  <a:pt x="1315194" y="5546758"/>
                  <a:pt x="1507549" y="5354403"/>
                </a:cubicBezTo>
                <a:cubicBezTo>
                  <a:pt x="1697419" y="5164533"/>
                  <a:pt x="1583013" y="5045283"/>
                  <a:pt x="1772882" y="4855349"/>
                </a:cubicBezTo>
                <a:cubicBezTo>
                  <a:pt x="1962752" y="4665480"/>
                  <a:pt x="2079644" y="4782372"/>
                  <a:pt x="2271936" y="4590016"/>
                </a:cubicBezTo>
                <a:cubicBezTo>
                  <a:pt x="2461806" y="4400147"/>
                  <a:pt x="2344977" y="4283318"/>
                  <a:pt x="2537269" y="4090963"/>
                </a:cubicBezTo>
                <a:cubicBezTo>
                  <a:pt x="2727139" y="3901093"/>
                  <a:pt x="2844031" y="4017921"/>
                  <a:pt x="3036323" y="3825629"/>
                </a:cubicBezTo>
                <a:cubicBezTo>
                  <a:pt x="3226192" y="3635760"/>
                  <a:pt x="3109364" y="3518932"/>
                  <a:pt x="3301656" y="3326576"/>
                </a:cubicBezTo>
                <a:cubicBezTo>
                  <a:pt x="3302548" y="3325684"/>
                  <a:pt x="3303376" y="3324919"/>
                  <a:pt x="3304269" y="3324090"/>
                </a:cubicBezTo>
                <a:cubicBezTo>
                  <a:pt x="3305161" y="3323198"/>
                  <a:pt x="3305926" y="3322370"/>
                  <a:pt x="3306818" y="3321477"/>
                </a:cubicBezTo>
                <a:cubicBezTo>
                  <a:pt x="3495796" y="3132500"/>
                  <a:pt x="3612496" y="3247289"/>
                  <a:pt x="3803195" y="3058630"/>
                </a:cubicBezTo>
                <a:cubicBezTo>
                  <a:pt x="3989431" y="2870290"/>
                  <a:pt x="3874643" y="2753653"/>
                  <a:pt x="4066042" y="2562190"/>
                </a:cubicBezTo>
                <a:cubicBezTo>
                  <a:pt x="4066935" y="2561297"/>
                  <a:pt x="4067827" y="2560533"/>
                  <a:pt x="4068655" y="2559704"/>
                </a:cubicBezTo>
                <a:cubicBezTo>
                  <a:pt x="4069548" y="2558812"/>
                  <a:pt x="4070313" y="2557983"/>
                  <a:pt x="4071205" y="2557091"/>
                </a:cubicBezTo>
                <a:cubicBezTo>
                  <a:pt x="4261075" y="2367221"/>
                  <a:pt x="4377903" y="2484049"/>
                  <a:pt x="4570258" y="2291758"/>
                </a:cubicBezTo>
                <a:cubicBezTo>
                  <a:pt x="4760128" y="2101824"/>
                  <a:pt x="4643236" y="1984996"/>
                  <a:pt x="4835592" y="1792704"/>
                </a:cubicBezTo>
                <a:cubicBezTo>
                  <a:pt x="5025461" y="1602834"/>
                  <a:pt x="5142290" y="1719663"/>
                  <a:pt x="5334645" y="1527371"/>
                </a:cubicBezTo>
                <a:cubicBezTo>
                  <a:pt x="5524515" y="1337438"/>
                  <a:pt x="5407623" y="1220609"/>
                  <a:pt x="5599978" y="1028318"/>
                </a:cubicBezTo>
                <a:cubicBezTo>
                  <a:pt x="5789848" y="838384"/>
                  <a:pt x="5906676" y="955276"/>
                  <a:pt x="6099031" y="762921"/>
                </a:cubicBezTo>
                <a:cubicBezTo>
                  <a:pt x="6288901" y="573051"/>
                  <a:pt x="6174495" y="453801"/>
                  <a:pt x="6364365" y="263931"/>
                </a:cubicBezTo>
                <a:cubicBezTo>
                  <a:pt x="6553725" y="74507"/>
                  <a:pt x="6670425" y="190252"/>
                  <a:pt x="6861888" y="0"/>
                </a:cubicBezTo>
                <a:close/>
              </a:path>
            </a:pathLst>
          </a:custGeom>
          <a:noFill/>
        </p:spPr>
        <p:txBody>
          <a:bodyPr wrap="square" lIns="3420000" tIns="216000" rIns="540000" bIns="900000" anchor="b">
            <a:noAutofit/>
          </a:bodyPr>
          <a:lstStyle>
            <a:lvl1pPr marL="0" indent="0" algn="r">
              <a:buNone/>
              <a:defRPr sz="1400">
                <a:solidFill>
                  <a:schemeClr val="accent4"/>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7" name="Kuvatiedot">
            <a:extLst>
              <a:ext uri="{FF2B5EF4-FFF2-40B4-BE49-F238E27FC236}">
                <a16:creationId xmlns:a16="http://schemas.microsoft.com/office/drawing/2014/main" id="{3835BFD6-E5C8-5C08-1043-ADDFFC0F1BDC}"/>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bg1"/>
                </a:solidFill>
              </a:defRPr>
            </a:lvl1pPr>
          </a:lstStyle>
          <a:p>
            <a:pPr lvl="0"/>
            <a:r>
              <a:rPr lang="fi-FI" dirty="0"/>
              <a:t>Kuva: Kuvaajan nimi</a:t>
            </a:r>
          </a:p>
        </p:txBody>
      </p:sp>
      <p:sp>
        <p:nvSpPr>
          <p:cNvPr id="6" name="Logo">
            <a:extLst>
              <a:ext uri="{FF2B5EF4-FFF2-40B4-BE49-F238E27FC236}">
                <a16:creationId xmlns:a16="http://schemas.microsoft.com/office/drawing/2014/main" id="{F5FA7340-A7BB-1271-BDA2-B6AD234EEC22}"/>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10" name="Päivämäärän paikkamerkki 9">
            <a:extLst>
              <a:ext uri="{FF2B5EF4-FFF2-40B4-BE49-F238E27FC236}">
                <a16:creationId xmlns:a16="http://schemas.microsoft.com/office/drawing/2014/main" id="{06331EE5-9DE4-7D2C-8FB1-CAC6A3D8F0CF}"/>
              </a:ext>
            </a:extLst>
          </p:cNvPr>
          <p:cNvSpPr>
            <a:spLocks noGrp="1"/>
          </p:cNvSpPr>
          <p:nvPr>
            <p:ph type="dt" sz="half" idx="16"/>
          </p:nvPr>
        </p:nvSpPr>
        <p:spPr>
          <a:xfrm>
            <a:off x="10440401" y="6248400"/>
            <a:ext cx="1210262" cy="249238"/>
          </a:xfrm>
        </p:spPr>
        <p:txBody>
          <a:bodyPr/>
          <a:lstStyle>
            <a:lvl1pPr>
              <a:defRPr b="1">
                <a:solidFill>
                  <a:schemeClr val="bg1"/>
                </a:solidFill>
              </a:defRPr>
            </a:lvl1pPr>
          </a:lstStyle>
          <a:p>
            <a:r>
              <a:rPr lang="fi-FI"/>
              <a:t>12.8.2025</a:t>
            </a:r>
            <a:endParaRPr lang="fi-FI" dirty="0"/>
          </a:p>
        </p:txBody>
      </p:sp>
    </p:spTree>
    <p:extLst>
      <p:ext uri="{BB962C8B-B14F-4D97-AF65-F5344CB8AC3E}">
        <p14:creationId xmlns:p14="http://schemas.microsoft.com/office/powerpoint/2010/main" val="3946043538"/>
      </p:ext>
    </p:extLst>
  </p:cSld>
  <p:clrMapOvr>
    <a:masterClrMapping/>
  </p:clrMapOvr>
  <p:extLst>
    <p:ext uri="{DCECCB84-F9BA-43D5-87BE-67443E8EF086}">
      <p15:sldGuideLst xmlns:p15="http://schemas.microsoft.com/office/powerpoint/2012/main"/>
    </p:ext>
  </p:extLst>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Otsikkodia 1 A">
    <p:bg>
      <p:bgPr>
        <a:solidFill>
          <a:schemeClr val="tx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8243888" cy="2736850"/>
          </a:xfrm>
        </p:spPr>
        <p:txBody>
          <a:bodyPr lIns="0" tIns="0" rIns="0" bIns="0" anchor="t">
            <a:noAutofit/>
          </a:bodyPr>
          <a:lstStyle>
            <a:lvl1pPr algn="l">
              <a:defRPr sz="6600">
                <a:solidFill>
                  <a:schemeClr val="bg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0" y="3771900"/>
            <a:ext cx="6861887" cy="736600"/>
          </a:xfrm>
        </p:spPr>
        <p:txBody>
          <a:bodyPr lIns="0" tIns="0" rIns="0" bIns="0" anchor="t">
            <a:noAutofit/>
          </a:bodyPr>
          <a:lstStyle>
            <a:lvl1pPr marL="0" indent="0" algn="l">
              <a:buNone/>
              <a:defRPr sz="20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4762499"/>
            <a:ext cx="5735637" cy="736601"/>
          </a:xfrm>
        </p:spPr>
        <p:txBody>
          <a:bodyPr lIns="0" tIns="0" rIns="0" bIns="0">
            <a:noAutofit/>
          </a:bodyPr>
          <a:lstStyle>
            <a:lvl1pPr marL="0" indent="0">
              <a:buNone/>
              <a:defRPr sz="18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5" name="Kuvan paikkamerkki 4">
            <a:extLst>
              <a:ext uri="{FF2B5EF4-FFF2-40B4-BE49-F238E27FC236}">
                <a16:creationId xmlns:a16="http://schemas.microsoft.com/office/drawing/2014/main" id="{8C4B61BC-72C4-8203-BAFA-D51ECE63E8AD}"/>
              </a:ext>
              <a:ext uri="{C183D7F6-B498-43B3-948B-1728B52AA6E4}">
                <adec:decorative xmlns:adec="http://schemas.microsoft.com/office/drawing/2017/decorative" val="1"/>
              </a:ext>
            </a:extLst>
          </p:cNvPr>
          <p:cNvSpPr>
            <a:spLocks noGrp="1"/>
          </p:cNvSpPr>
          <p:nvPr>
            <p:ph type="pic" sz="quarter" idx="14" hasCustomPrompt="1"/>
          </p:nvPr>
        </p:nvSpPr>
        <p:spPr>
          <a:xfrm>
            <a:off x="5336604" y="1302"/>
            <a:ext cx="6855397" cy="6859630"/>
          </a:xfrm>
          <a:custGeom>
            <a:avLst/>
            <a:gdLst>
              <a:gd name="connsiteX0" fmla="*/ 6855397 w 6855397"/>
              <a:gd name="connsiteY0" fmla="*/ 0 h 6859630"/>
              <a:gd name="connsiteX1" fmla="*/ 6855397 w 6855397"/>
              <a:gd name="connsiteY1" fmla="*/ 6855397 h 6859630"/>
              <a:gd name="connsiteX2" fmla="*/ 6855395 w 6855397"/>
              <a:gd name="connsiteY2" fmla="*/ 6855397 h 6859630"/>
              <a:gd name="connsiteX3" fmla="*/ 6855395 w 6855397"/>
              <a:gd name="connsiteY3" fmla="*/ 6857071 h 6859630"/>
              <a:gd name="connsiteX4" fmla="*/ 6855395 w 6855397"/>
              <a:gd name="connsiteY4" fmla="*/ 6859630 h 6859630"/>
              <a:gd name="connsiteX5" fmla="*/ 6855394 w 6855397"/>
              <a:gd name="connsiteY5" fmla="*/ 6859630 h 6859630"/>
              <a:gd name="connsiteX6" fmla="*/ 1083431 w 6855397"/>
              <a:gd name="connsiteY6" fmla="*/ 6859630 h 6859630"/>
              <a:gd name="connsiteX7" fmla="*/ 938783 w 6855397"/>
              <a:gd name="connsiteY7" fmla="*/ 6859630 h 6859630"/>
              <a:gd name="connsiteX8" fmla="*/ 941988 w 6855397"/>
              <a:gd name="connsiteY8" fmla="*/ 6855397 h 6859630"/>
              <a:gd name="connsiteX9" fmla="*/ 0 w 6855397"/>
              <a:gd name="connsiteY9" fmla="*/ 6855397 h 685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55397" h="6859630">
                <a:moveTo>
                  <a:pt x="6855397" y="0"/>
                </a:moveTo>
                <a:lnTo>
                  <a:pt x="6855397" y="6855397"/>
                </a:lnTo>
                <a:lnTo>
                  <a:pt x="6855395" y="6855397"/>
                </a:lnTo>
                <a:lnTo>
                  <a:pt x="6855395" y="6857071"/>
                </a:lnTo>
                <a:lnTo>
                  <a:pt x="6855395" y="6859630"/>
                </a:lnTo>
                <a:lnTo>
                  <a:pt x="6855394" y="6859630"/>
                </a:lnTo>
                <a:lnTo>
                  <a:pt x="1083431" y="6859630"/>
                </a:lnTo>
                <a:lnTo>
                  <a:pt x="938783" y="6859630"/>
                </a:lnTo>
                <a:lnTo>
                  <a:pt x="941988" y="6855397"/>
                </a:lnTo>
                <a:lnTo>
                  <a:pt x="0" y="6855397"/>
                </a:lnTo>
                <a:close/>
              </a:path>
            </a:pathLst>
          </a:custGeom>
          <a:noFill/>
        </p:spPr>
        <p:txBody>
          <a:bodyPr wrap="square" lIns="3420000" tIns="216000" rIns="540000" bIns="900000" anchor="b">
            <a:noAutofit/>
          </a:bodyPr>
          <a:lstStyle>
            <a:lvl1pPr marL="0" indent="0" algn="r">
              <a:buNone/>
              <a:defRPr sz="1400">
                <a:solidFill>
                  <a:schemeClr val="accent4"/>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7" name="Kuvatiedot">
            <a:extLst>
              <a:ext uri="{FF2B5EF4-FFF2-40B4-BE49-F238E27FC236}">
                <a16:creationId xmlns:a16="http://schemas.microsoft.com/office/drawing/2014/main" id="{3835BFD6-E5C8-5C08-1043-ADDFFC0F1BDC}"/>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bg1"/>
                </a:solidFill>
              </a:defRPr>
            </a:lvl1pPr>
          </a:lstStyle>
          <a:p>
            <a:pPr lvl="0"/>
            <a:r>
              <a:rPr lang="fi-FI" dirty="0"/>
              <a:t>Kuva: Kuvaajan nimi</a:t>
            </a:r>
          </a:p>
        </p:txBody>
      </p:sp>
      <p:sp>
        <p:nvSpPr>
          <p:cNvPr id="6" name="Logo">
            <a:extLst>
              <a:ext uri="{FF2B5EF4-FFF2-40B4-BE49-F238E27FC236}">
                <a16:creationId xmlns:a16="http://schemas.microsoft.com/office/drawing/2014/main" id="{F5FA7340-A7BB-1271-BDA2-B6AD234EEC22}"/>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10" name="Päivämäärän paikkamerkki 9">
            <a:extLst>
              <a:ext uri="{FF2B5EF4-FFF2-40B4-BE49-F238E27FC236}">
                <a16:creationId xmlns:a16="http://schemas.microsoft.com/office/drawing/2014/main" id="{06331EE5-9DE4-7D2C-8FB1-CAC6A3D8F0CF}"/>
              </a:ext>
            </a:extLst>
          </p:cNvPr>
          <p:cNvSpPr>
            <a:spLocks noGrp="1"/>
          </p:cNvSpPr>
          <p:nvPr>
            <p:ph type="dt" sz="half" idx="16"/>
          </p:nvPr>
        </p:nvSpPr>
        <p:spPr>
          <a:xfrm>
            <a:off x="10440401" y="6248400"/>
            <a:ext cx="1210262" cy="249238"/>
          </a:xfrm>
        </p:spPr>
        <p:txBody>
          <a:bodyPr/>
          <a:lstStyle>
            <a:lvl1pPr>
              <a:defRPr b="1">
                <a:solidFill>
                  <a:schemeClr val="bg1"/>
                </a:solidFill>
              </a:defRPr>
            </a:lvl1pPr>
          </a:lstStyle>
          <a:p>
            <a:r>
              <a:rPr lang="fi-FI"/>
              <a:t>12.8.2025</a:t>
            </a:r>
            <a:endParaRPr lang="fi-FI" dirty="0"/>
          </a:p>
        </p:txBody>
      </p:sp>
    </p:spTree>
    <p:extLst>
      <p:ext uri="{BB962C8B-B14F-4D97-AF65-F5344CB8AC3E}">
        <p14:creationId xmlns:p14="http://schemas.microsoft.com/office/powerpoint/2010/main" val="120469043"/>
      </p:ext>
    </p:extLst>
  </p:cSld>
  <p:clrMapOvr>
    <a:masterClrMapping/>
  </p:clrMapOvr>
  <p:extLst>
    <p:ext uri="{DCECCB84-F9BA-43D5-87BE-67443E8EF086}">
      <p15:sldGuideLst xmlns:p15="http://schemas.microsoft.com/office/powerpoint/2012/main"/>
    </p:ext>
  </p:extLst>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Otsikkodia 1 B">
    <p:bg>
      <p:bgPr>
        <a:solidFill>
          <a:schemeClr val="tx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8243888" cy="2736850"/>
          </a:xfrm>
        </p:spPr>
        <p:txBody>
          <a:bodyPr lIns="0" tIns="0" rIns="0" bIns="0" anchor="t">
            <a:noAutofit/>
          </a:bodyPr>
          <a:lstStyle>
            <a:lvl1pPr algn="l">
              <a:defRPr sz="6600">
                <a:solidFill>
                  <a:schemeClr val="bg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0" y="3771900"/>
            <a:ext cx="6861887" cy="736600"/>
          </a:xfrm>
        </p:spPr>
        <p:txBody>
          <a:bodyPr lIns="0" tIns="0" rIns="0" bIns="0" anchor="t">
            <a:noAutofit/>
          </a:bodyPr>
          <a:lstStyle>
            <a:lvl1pPr marL="0" indent="0" algn="l">
              <a:buNone/>
              <a:defRPr sz="20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4762499"/>
            <a:ext cx="5735637" cy="736601"/>
          </a:xfrm>
        </p:spPr>
        <p:txBody>
          <a:bodyPr lIns="0" tIns="0" rIns="0" bIns="0">
            <a:noAutofit/>
          </a:bodyPr>
          <a:lstStyle>
            <a:lvl1pPr marL="0" indent="0">
              <a:buNone/>
              <a:defRPr sz="18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2" name="Kuvan paikkamerkki 11">
            <a:extLst>
              <a:ext uri="{FF2B5EF4-FFF2-40B4-BE49-F238E27FC236}">
                <a16:creationId xmlns:a16="http://schemas.microsoft.com/office/drawing/2014/main" id="{93408EED-F870-5613-BD5D-3EFFE99F6A79}"/>
              </a:ext>
              <a:ext uri="{C183D7F6-B498-43B3-948B-1728B52AA6E4}">
                <adec:decorative xmlns:adec="http://schemas.microsoft.com/office/drawing/2017/decorative" val="1"/>
              </a:ext>
            </a:extLst>
          </p:cNvPr>
          <p:cNvSpPr>
            <a:spLocks noGrp="1"/>
          </p:cNvSpPr>
          <p:nvPr>
            <p:ph type="pic" sz="quarter" idx="14" hasCustomPrompt="1"/>
          </p:nvPr>
        </p:nvSpPr>
        <p:spPr>
          <a:xfrm>
            <a:off x="5336604" y="-2198"/>
            <a:ext cx="6861887" cy="6863130"/>
          </a:xfrm>
          <a:custGeom>
            <a:avLst/>
            <a:gdLst>
              <a:gd name="connsiteX0" fmla="*/ 6355271 w 6861887"/>
              <a:gd name="connsiteY0" fmla="*/ 0 h 6863130"/>
              <a:gd name="connsiteX1" fmla="*/ 6861887 w 6861887"/>
              <a:gd name="connsiteY1" fmla="*/ 0 h 6863130"/>
              <a:gd name="connsiteX2" fmla="*/ 6861887 w 6861887"/>
              <a:gd name="connsiteY2" fmla="*/ 6860198 h 6863130"/>
              <a:gd name="connsiteX3" fmla="*/ 6855395 w 6861887"/>
              <a:gd name="connsiteY3" fmla="*/ 6860198 h 6863130"/>
              <a:gd name="connsiteX4" fmla="*/ 6855395 w 6861887"/>
              <a:gd name="connsiteY4" fmla="*/ 6861286 h 6863130"/>
              <a:gd name="connsiteX5" fmla="*/ 6855395 w 6861887"/>
              <a:gd name="connsiteY5" fmla="*/ 6863130 h 6863130"/>
              <a:gd name="connsiteX6" fmla="*/ 6855394 w 6861887"/>
              <a:gd name="connsiteY6" fmla="*/ 6863130 h 6863130"/>
              <a:gd name="connsiteX7" fmla="*/ 1571242 w 6861887"/>
              <a:gd name="connsiteY7" fmla="*/ 6863130 h 6863130"/>
              <a:gd name="connsiteX8" fmla="*/ 1438819 w 6861887"/>
              <a:gd name="connsiteY8" fmla="*/ 6863130 h 6863130"/>
              <a:gd name="connsiteX9" fmla="*/ 1441753 w 6861887"/>
              <a:gd name="connsiteY9" fmla="*/ 6860079 h 6863130"/>
              <a:gd name="connsiteX10" fmla="*/ 579376 w 6861887"/>
              <a:gd name="connsiteY10" fmla="*/ 6860079 h 6863130"/>
              <a:gd name="connsiteX11" fmla="*/ 582017 w 6861887"/>
              <a:gd name="connsiteY11" fmla="*/ 6858000 h 6863130"/>
              <a:gd name="connsiteX12" fmla="*/ 1604 w 6861887"/>
              <a:gd name="connsiteY12" fmla="*/ 6858000 h 6863130"/>
              <a:gd name="connsiteX13" fmla="*/ 0 w 6861887"/>
              <a:gd name="connsiteY13" fmla="*/ 6342871 h 6863130"/>
              <a:gd name="connsiteX14" fmla="*/ 532409 w 6861887"/>
              <a:gd name="connsiteY14" fmla="*/ 6344529 h 6863130"/>
              <a:gd name="connsiteX15" fmla="*/ 529031 w 6861887"/>
              <a:gd name="connsiteY15" fmla="*/ 5813842 h 6863130"/>
              <a:gd name="connsiteX16" fmla="*/ 1061436 w 6861887"/>
              <a:gd name="connsiteY16" fmla="*/ 5815500 h 6863130"/>
              <a:gd name="connsiteX17" fmla="*/ 1059780 w 6861887"/>
              <a:gd name="connsiteY17" fmla="*/ 5283028 h 6863130"/>
              <a:gd name="connsiteX18" fmla="*/ 1590529 w 6861887"/>
              <a:gd name="connsiteY18" fmla="*/ 5286407 h 6863130"/>
              <a:gd name="connsiteX19" fmla="*/ 1588810 w 6861887"/>
              <a:gd name="connsiteY19" fmla="*/ 4754000 h 6863130"/>
              <a:gd name="connsiteX20" fmla="*/ 2119560 w 6861887"/>
              <a:gd name="connsiteY20" fmla="*/ 4757378 h 6863130"/>
              <a:gd name="connsiteX21" fmla="*/ 2117840 w 6861887"/>
              <a:gd name="connsiteY21" fmla="*/ 4224971 h 6863130"/>
              <a:gd name="connsiteX22" fmla="*/ 2648590 w 6861887"/>
              <a:gd name="connsiteY22" fmla="*/ 4228350 h 6863130"/>
              <a:gd name="connsiteX23" fmla="*/ 2646867 w 6861887"/>
              <a:gd name="connsiteY23" fmla="*/ 3695942 h 6863130"/>
              <a:gd name="connsiteX24" fmla="*/ 3179274 w 6861887"/>
              <a:gd name="connsiteY24" fmla="*/ 3697662 h 6863130"/>
              <a:gd name="connsiteX25" fmla="*/ 3177680 w 6861887"/>
              <a:gd name="connsiteY25" fmla="*/ 3165191 h 6863130"/>
              <a:gd name="connsiteX26" fmla="*/ 3708367 w 6861887"/>
              <a:gd name="connsiteY26" fmla="*/ 3168569 h 6863130"/>
              <a:gd name="connsiteX27" fmla="*/ 3706711 w 6861887"/>
              <a:gd name="connsiteY27" fmla="*/ 2636163 h 6863130"/>
              <a:gd name="connsiteX28" fmla="*/ 4239055 w 6861887"/>
              <a:gd name="connsiteY28" fmla="*/ 2637820 h 6863130"/>
              <a:gd name="connsiteX29" fmla="*/ 4235675 w 6861887"/>
              <a:gd name="connsiteY29" fmla="*/ 2107197 h 6863130"/>
              <a:gd name="connsiteX30" fmla="*/ 4768082 w 6861887"/>
              <a:gd name="connsiteY30" fmla="*/ 2108790 h 6863130"/>
              <a:gd name="connsiteX31" fmla="*/ 4766426 w 6861887"/>
              <a:gd name="connsiteY31" fmla="*/ 1576447 h 6863130"/>
              <a:gd name="connsiteX32" fmla="*/ 5298830 w 6861887"/>
              <a:gd name="connsiteY32" fmla="*/ 1578104 h 6863130"/>
              <a:gd name="connsiteX33" fmla="*/ 5295454 w 6861887"/>
              <a:gd name="connsiteY33" fmla="*/ 1047418 h 6863130"/>
              <a:gd name="connsiteX34" fmla="*/ 5827860 w 6861887"/>
              <a:gd name="connsiteY34" fmla="*/ 1049076 h 6863130"/>
              <a:gd name="connsiteX35" fmla="*/ 5826140 w 6861887"/>
              <a:gd name="connsiteY35" fmla="*/ 516668 h 6863130"/>
              <a:gd name="connsiteX36" fmla="*/ 6356888 w 6861887"/>
              <a:gd name="connsiteY36" fmla="*/ 520046 h 686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861887" h="6863130">
                <a:moveTo>
                  <a:pt x="6355271" y="0"/>
                </a:moveTo>
                <a:lnTo>
                  <a:pt x="6861887" y="0"/>
                </a:lnTo>
                <a:lnTo>
                  <a:pt x="6861887" y="6860198"/>
                </a:lnTo>
                <a:lnTo>
                  <a:pt x="6855395" y="6860198"/>
                </a:lnTo>
                <a:lnTo>
                  <a:pt x="6855395" y="6861286"/>
                </a:lnTo>
                <a:lnTo>
                  <a:pt x="6855395" y="6863130"/>
                </a:lnTo>
                <a:lnTo>
                  <a:pt x="6855394" y="6863130"/>
                </a:lnTo>
                <a:lnTo>
                  <a:pt x="1571242" y="6863130"/>
                </a:lnTo>
                <a:lnTo>
                  <a:pt x="1438819" y="6863130"/>
                </a:lnTo>
                <a:lnTo>
                  <a:pt x="1441753" y="6860079"/>
                </a:lnTo>
                <a:lnTo>
                  <a:pt x="579376" y="6860079"/>
                </a:lnTo>
                <a:lnTo>
                  <a:pt x="582017" y="6858000"/>
                </a:lnTo>
                <a:lnTo>
                  <a:pt x="1604" y="6858000"/>
                </a:lnTo>
                <a:lnTo>
                  <a:pt x="0" y="6342871"/>
                </a:lnTo>
                <a:lnTo>
                  <a:pt x="532409" y="6344529"/>
                </a:lnTo>
                <a:lnTo>
                  <a:pt x="529031" y="5813842"/>
                </a:lnTo>
                <a:lnTo>
                  <a:pt x="1061436" y="5815500"/>
                </a:lnTo>
                <a:lnTo>
                  <a:pt x="1059780" y="5283028"/>
                </a:lnTo>
                <a:lnTo>
                  <a:pt x="1590529" y="5286407"/>
                </a:lnTo>
                <a:lnTo>
                  <a:pt x="1588810" y="4754000"/>
                </a:lnTo>
                <a:lnTo>
                  <a:pt x="2119560" y="4757378"/>
                </a:lnTo>
                <a:lnTo>
                  <a:pt x="2117840" y="4224971"/>
                </a:lnTo>
                <a:lnTo>
                  <a:pt x="2648590" y="4228350"/>
                </a:lnTo>
                <a:lnTo>
                  <a:pt x="2646867" y="3695942"/>
                </a:lnTo>
                <a:lnTo>
                  <a:pt x="3179274" y="3697662"/>
                </a:lnTo>
                <a:lnTo>
                  <a:pt x="3177680" y="3165191"/>
                </a:lnTo>
                <a:lnTo>
                  <a:pt x="3708367" y="3168569"/>
                </a:lnTo>
                <a:lnTo>
                  <a:pt x="3706711" y="2636163"/>
                </a:lnTo>
                <a:lnTo>
                  <a:pt x="4239055" y="2637820"/>
                </a:lnTo>
                <a:lnTo>
                  <a:pt x="4235675" y="2107197"/>
                </a:lnTo>
                <a:lnTo>
                  <a:pt x="4768082" y="2108790"/>
                </a:lnTo>
                <a:lnTo>
                  <a:pt x="4766426" y="1576447"/>
                </a:lnTo>
                <a:lnTo>
                  <a:pt x="5298830" y="1578104"/>
                </a:lnTo>
                <a:lnTo>
                  <a:pt x="5295454" y="1047418"/>
                </a:lnTo>
                <a:lnTo>
                  <a:pt x="5827860" y="1049076"/>
                </a:lnTo>
                <a:lnTo>
                  <a:pt x="5826140" y="516668"/>
                </a:lnTo>
                <a:lnTo>
                  <a:pt x="6356888" y="520046"/>
                </a:lnTo>
                <a:close/>
              </a:path>
            </a:pathLst>
          </a:custGeom>
          <a:noFill/>
        </p:spPr>
        <p:txBody>
          <a:bodyPr wrap="square" lIns="3420000" tIns="216000" rIns="540000" bIns="900000" anchor="b">
            <a:noAutofit/>
          </a:bodyPr>
          <a:lstStyle>
            <a:lvl1pPr marL="0" indent="0" algn="r">
              <a:buNone/>
              <a:defRPr sz="1400">
                <a:solidFill>
                  <a:schemeClr val="accent4"/>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7" name="Kuvatiedot">
            <a:extLst>
              <a:ext uri="{FF2B5EF4-FFF2-40B4-BE49-F238E27FC236}">
                <a16:creationId xmlns:a16="http://schemas.microsoft.com/office/drawing/2014/main" id="{3835BFD6-E5C8-5C08-1043-ADDFFC0F1BDC}"/>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bg1"/>
                </a:solidFill>
              </a:defRPr>
            </a:lvl1pPr>
          </a:lstStyle>
          <a:p>
            <a:pPr lvl="0"/>
            <a:r>
              <a:rPr lang="fi-FI" dirty="0"/>
              <a:t>Kuva: Kuvaajan nimi</a:t>
            </a:r>
          </a:p>
        </p:txBody>
      </p:sp>
      <p:sp>
        <p:nvSpPr>
          <p:cNvPr id="6" name="Logo">
            <a:extLst>
              <a:ext uri="{FF2B5EF4-FFF2-40B4-BE49-F238E27FC236}">
                <a16:creationId xmlns:a16="http://schemas.microsoft.com/office/drawing/2014/main" id="{F5FA7340-A7BB-1271-BDA2-B6AD234EEC22}"/>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10" name="Päivämäärän paikkamerkki 9">
            <a:extLst>
              <a:ext uri="{FF2B5EF4-FFF2-40B4-BE49-F238E27FC236}">
                <a16:creationId xmlns:a16="http://schemas.microsoft.com/office/drawing/2014/main" id="{06331EE5-9DE4-7D2C-8FB1-CAC6A3D8F0CF}"/>
              </a:ext>
            </a:extLst>
          </p:cNvPr>
          <p:cNvSpPr>
            <a:spLocks noGrp="1"/>
          </p:cNvSpPr>
          <p:nvPr>
            <p:ph type="dt" sz="half" idx="16"/>
          </p:nvPr>
        </p:nvSpPr>
        <p:spPr>
          <a:xfrm>
            <a:off x="10440401" y="6248400"/>
            <a:ext cx="1210262" cy="249238"/>
          </a:xfrm>
        </p:spPr>
        <p:txBody>
          <a:bodyPr/>
          <a:lstStyle>
            <a:lvl1pPr>
              <a:defRPr b="1">
                <a:solidFill>
                  <a:schemeClr val="bg1"/>
                </a:solidFill>
              </a:defRPr>
            </a:lvl1pPr>
          </a:lstStyle>
          <a:p>
            <a:r>
              <a:rPr lang="fi-FI"/>
              <a:t>12.8.2025</a:t>
            </a:r>
            <a:endParaRPr lang="fi-FI" dirty="0"/>
          </a:p>
        </p:txBody>
      </p:sp>
    </p:spTree>
    <p:extLst>
      <p:ext uri="{BB962C8B-B14F-4D97-AF65-F5344CB8AC3E}">
        <p14:creationId xmlns:p14="http://schemas.microsoft.com/office/powerpoint/2010/main" val="1562809597"/>
      </p:ext>
    </p:extLst>
  </p:cSld>
  <p:clrMapOvr>
    <a:masterClrMapping/>
  </p:clrMapOvr>
  <p:extLst>
    <p:ext uri="{DCECCB84-F9BA-43D5-87BE-67443E8EF086}">
      <p15:sldGuideLst xmlns:p15="http://schemas.microsoft.com/office/powerpoint/2012/main"/>
    </p:ext>
  </p:extLst>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Otsikkodia 1 C">
    <p:bg>
      <p:bgPr>
        <a:solidFill>
          <a:schemeClr val="tx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8243888" cy="2736850"/>
          </a:xfrm>
        </p:spPr>
        <p:txBody>
          <a:bodyPr lIns="0" tIns="0" rIns="0" bIns="0" anchor="t">
            <a:noAutofit/>
          </a:bodyPr>
          <a:lstStyle>
            <a:lvl1pPr algn="l">
              <a:defRPr sz="6600">
                <a:solidFill>
                  <a:schemeClr val="bg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0" y="3771900"/>
            <a:ext cx="6861887" cy="736600"/>
          </a:xfrm>
        </p:spPr>
        <p:txBody>
          <a:bodyPr lIns="0" tIns="0" rIns="0" bIns="0" anchor="t">
            <a:noAutofit/>
          </a:bodyPr>
          <a:lstStyle>
            <a:lvl1pPr marL="0" indent="0" algn="l">
              <a:buNone/>
              <a:defRPr sz="20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4762499"/>
            <a:ext cx="5735637" cy="736601"/>
          </a:xfrm>
        </p:spPr>
        <p:txBody>
          <a:bodyPr lIns="0" tIns="0" rIns="0" bIns="0">
            <a:noAutofit/>
          </a:bodyPr>
          <a:lstStyle>
            <a:lvl1pPr marL="0" indent="0">
              <a:buNone/>
              <a:defRPr sz="18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1" name="Kuvan paikkamerkki 10">
            <a:extLst>
              <a:ext uri="{FF2B5EF4-FFF2-40B4-BE49-F238E27FC236}">
                <a16:creationId xmlns:a16="http://schemas.microsoft.com/office/drawing/2014/main" id="{509CA36B-5205-8931-B3C1-D91A542BB6E8}"/>
              </a:ext>
              <a:ext uri="{C183D7F6-B498-43B3-948B-1728B52AA6E4}">
                <adec:decorative xmlns:adec="http://schemas.microsoft.com/office/drawing/2017/decorative" val="1"/>
              </a:ext>
            </a:extLst>
          </p:cNvPr>
          <p:cNvSpPr>
            <a:spLocks noGrp="1"/>
          </p:cNvSpPr>
          <p:nvPr>
            <p:ph type="pic" sz="quarter" idx="14" hasCustomPrompt="1"/>
          </p:nvPr>
        </p:nvSpPr>
        <p:spPr>
          <a:xfrm>
            <a:off x="5333116" y="1"/>
            <a:ext cx="6858884" cy="6860199"/>
          </a:xfrm>
          <a:custGeom>
            <a:avLst/>
            <a:gdLst>
              <a:gd name="connsiteX0" fmla="*/ 6857746 w 6858884"/>
              <a:gd name="connsiteY0" fmla="*/ 0 h 6860199"/>
              <a:gd name="connsiteX1" fmla="*/ 6857810 w 6858884"/>
              <a:gd name="connsiteY1" fmla="*/ 0 h 6860199"/>
              <a:gd name="connsiteX2" fmla="*/ 6858884 w 6858884"/>
              <a:gd name="connsiteY2" fmla="*/ 0 h 6860199"/>
              <a:gd name="connsiteX3" fmla="*/ 6858884 w 6858884"/>
              <a:gd name="connsiteY3" fmla="*/ 6860199 h 6860199"/>
              <a:gd name="connsiteX4" fmla="*/ 4011294 w 6858884"/>
              <a:gd name="connsiteY4" fmla="*/ 6860199 h 6860199"/>
              <a:gd name="connsiteX5" fmla="*/ 4011888 w 6858884"/>
              <a:gd name="connsiteY5" fmla="*/ 6858733 h 6860199"/>
              <a:gd name="connsiteX6" fmla="*/ 2912822 w 6858884"/>
              <a:gd name="connsiteY6" fmla="*/ 6858733 h 6860199"/>
              <a:gd name="connsiteX7" fmla="*/ 2913203 w 6858884"/>
              <a:gd name="connsiteY7" fmla="*/ 6858000 h 6860199"/>
              <a:gd name="connsiteX8" fmla="*/ 2655267 w 6858884"/>
              <a:gd name="connsiteY8" fmla="*/ 6858000 h 6860199"/>
              <a:gd name="connsiteX9" fmla="*/ 2655267 w 6858884"/>
              <a:gd name="connsiteY9" fmla="*/ 6857937 h 6860199"/>
              <a:gd name="connsiteX10" fmla="*/ 0 w 6858884"/>
              <a:gd name="connsiteY10" fmla="*/ 6857937 h 6860199"/>
              <a:gd name="connsiteX11" fmla="*/ 78105 w 6858884"/>
              <a:gd name="connsiteY11" fmla="*/ 6411913 h 6860199"/>
              <a:gd name="connsiteX12" fmla="*/ 526161 w 6858884"/>
              <a:gd name="connsiteY12" fmla="*/ 6331839 h 6860199"/>
              <a:gd name="connsiteX13" fmla="*/ 606171 w 6858884"/>
              <a:gd name="connsiteY13" fmla="*/ 5883783 h 6860199"/>
              <a:gd name="connsiteX14" fmla="*/ 1054227 w 6858884"/>
              <a:gd name="connsiteY14" fmla="*/ 5803710 h 6860199"/>
              <a:gd name="connsiteX15" fmla="*/ 1134301 w 6858884"/>
              <a:gd name="connsiteY15" fmla="*/ 5355654 h 6860199"/>
              <a:gd name="connsiteX16" fmla="*/ 1582357 w 6858884"/>
              <a:gd name="connsiteY16" fmla="*/ 5275580 h 6860199"/>
              <a:gd name="connsiteX17" fmla="*/ 1662430 w 6858884"/>
              <a:gd name="connsiteY17" fmla="*/ 4827524 h 6860199"/>
              <a:gd name="connsiteX18" fmla="*/ 2110486 w 6858884"/>
              <a:gd name="connsiteY18" fmla="*/ 4747514 h 6860199"/>
              <a:gd name="connsiteX19" fmla="*/ 2190560 w 6858884"/>
              <a:gd name="connsiteY19" fmla="*/ 4299458 h 6860199"/>
              <a:gd name="connsiteX20" fmla="*/ 2638616 w 6858884"/>
              <a:gd name="connsiteY20" fmla="*/ 4219385 h 6860199"/>
              <a:gd name="connsiteX21" fmla="*/ 2718689 w 6858884"/>
              <a:gd name="connsiteY21" fmla="*/ 3771328 h 6860199"/>
              <a:gd name="connsiteX22" fmla="*/ 3166745 w 6858884"/>
              <a:gd name="connsiteY22" fmla="*/ 3691255 h 6860199"/>
              <a:gd name="connsiteX23" fmla="*/ 3280537 w 6858884"/>
              <a:gd name="connsiteY23" fmla="*/ 3373565 h 6860199"/>
              <a:gd name="connsiteX24" fmla="*/ 3248470 w 6858884"/>
              <a:gd name="connsiteY24" fmla="*/ 3241548 h 6860199"/>
              <a:gd name="connsiteX25" fmla="*/ 3696526 w 6858884"/>
              <a:gd name="connsiteY25" fmla="*/ 3161475 h 6860199"/>
              <a:gd name="connsiteX26" fmla="*/ 3708527 w 6858884"/>
              <a:gd name="connsiteY26" fmla="*/ 3148838 h 6860199"/>
              <a:gd name="connsiteX27" fmla="*/ 3709924 w 6858884"/>
              <a:gd name="connsiteY27" fmla="*/ 3147251 h 6860199"/>
              <a:gd name="connsiteX28" fmla="*/ 3742500 w 6858884"/>
              <a:gd name="connsiteY28" fmla="*/ 3105277 h 6860199"/>
              <a:gd name="connsiteX29" fmla="*/ 3742690 w 6858884"/>
              <a:gd name="connsiteY29" fmla="*/ 3105404 h 6860199"/>
              <a:gd name="connsiteX30" fmla="*/ 3776536 w 6858884"/>
              <a:gd name="connsiteY30" fmla="*/ 2713482 h 6860199"/>
              <a:gd name="connsiteX31" fmla="*/ 4224592 w 6858884"/>
              <a:gd name="connsiteY31" fmla="*/ 2633409 h 6860199"/>
              <a:gd name="connsiteX32" fmla="*/ 4304665 w 6858884"/>
              <a:gd name="connsiteY32" fmla="*/ 2185353 h 6860199"/>
              <a:gd name="connsiteX33" fmla="*/ 4752721 w 6858884"/>
              <a:gd name="connsiteY33" fmla="*/ 2105279 h 6860199"/>
              <a:gd name="connsiteX34" fmla="*/ 4832795 w 6858884"/>
              <a:gd name="connsiteY34" fmla="*/ 1657223 h 6860199"/>
              <a:gd name="connsiteX35" fmla="*/ 5280851 w 6858884"/>
              <a:gd name="connsiteY35" fmla="*/ 1577150 h 6860199"/>
              <a:gd name="connsiteX36" fmla="*/ 5360924 w 6858884"/>
              <a:gd name="connsiteY36" fmla="*/ 1129094 h 6860199"/>
              <a:gd name="connsiteX37" fmla="*/ 5808917 w 6858884"/>
              <a:gd name="connsiteY37" fmla="*/ 1049020 h 6860199"/>
              <a:gd name="connsiteX38" fmla="*/ 5888990 w 6858884"/>
              <a:gd name="connsiteY38" fmla="*/ 600964 h 6860199"/>
              <a:gd name="connsiteX39" fmla="*/ 6337046 w 6858884"/>
              <a:gd name="connsiteY39" fmla="*/ 520891 h 6860199"/>
              <a:gd name="connsiteX40" fmla="*/ 6417120 w 6858884"/>
              <a:gd name="connsiteY40" fmla="*/ 72835 h 6860199"/>
              <a:gd name="connsiteX41" fmla="*/ 6857746 w 6858884"/>
              <a:gd name="connsiteY41" fmla="*/ 0 h 6860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858884" h="6860199">
                <a:moveTo>
                  <a:pt x="6857746" y="0"/>
                </a:moveTo>
                <a:lnTo>
                  <a:pt x="6857810" y="0"/>
                </a:lnTo>
                <a:lnTo>
                  <a:pt x="6858884" y="0"/>
                </a:lnTo>
                <a:lnTo>
                  <a:pt x="6858884" y="6860199"/>
                </a:lnTo>
                <a:lnTo>
                  <a:pt x="4011294" y="6860199"/>
                </a:lnTo>
                <a:lnTo>
                  <a:pt x="4011888" y="6858733"/>
                </a:lnTo>
                <a:lnTo>
                  <a:pt x="2912822" y="6858733"/>
                </a:lnTo>
                <a:lnTo>
                  <a:pt x="2913203" y="6858000"/>
                </a:lnTo>
                <a:lnTo>
                  <a:pt x="2655267" y="6858000"/>
                </a:lnTo>
                <a:lnTo>
                  <a:pt x="2655267" y="6857937"/>
                </a:lnTo>
                <a:lnTo>
                  <a:pt x="0" y="6857937"/>
                </a:lnTo>
                <a:cubicBezTo>
                  <a:pt x="115888" y="6740398"/>
                  <a:pt x="140716" y="6562662"/>
                  <a:pt x="78105" y="6411913"/>
                </a:cubicBezTo>
                <a:cubicBezTo>
                  <a:pt x="229680" y="6478334"/>
                  <a:pt x="406908" y="6451092"/>
                  <a:pt x="526161" y="6331839"/>
                </a:cubicBezTo>
                <a:cubicBezTo>
                  <a:pt x="643700" y="6214301"/>
                  <a:pt x="669227" y="6035421"/>
                  <a:pt x="606171" y="5883783"/>
                </a:cubicBezTo>
                <a:cubicBezTo>
                  <a:pt x="757809" y="5950268"/>
                  <a:pt x="934974" y="5922963"/>
                  <a:pt x="1054227" y="5803710"/>
                </a:cubicBezTo>
                <a:cubicBezTo>
                  <a:pt x="1171829" y="5686171"/>
                  <a:pt x="1197356" y="5507292"/>
                  <a:pt x="1134301" y="5355654"/>
                </a:cubicBezTo>
                <a:cubicBezTo>
                  <a:pt x="1285939" y="5422138"/>
                  <a:pt x="1463104" y="5394833"/>
                  <a:pt x="1582357" y="5275580"/>
                </a:cubicBezTo>
                <a:cubicBezTo>
                  <a:pt x="1699895" y="5158042"/>
                  <a:pt x="1725486" y="4979162"/>
                  <a:pt x="1662430" y="4827524"/>
                </a:cubicBezTo>
                <a:cubicBezTo>
                  <a:pt x="1814068" y="4894009"/>
                  <a:pt x="1991233" y="4866767"/>
                  <a:pt x="2110486" y="4747514"/>
                </a:cubicBezTo>
                <a:cubicBezTo>
                  <a:pt x="2228025" y="4629912"/>
                  <a:pt x="2253615" y="4451033"/>
                  <a:pt x="2190560" y="4299458"/>
                </a:cubicBezTo>
                <a:cubicBezTo>
                  <a:pt x="2342198" y="4365879"/>
                  <a:pt x="2519363" y="4338638"/>
                  <a:pt x="2638616" y="4219385"/>
                </a:cubicBezTo>
                <a:cubicBezTo>
                  <a:pt x="2756154" y="4101783"/>
                  <a:pt x="2781745" y="3922903"/>
                  <a:pt x="2718689" y="3771328"/>
                </a:cubicBezTo>
                <a:cubicBezTo>
                  <a:pt x="2870327" y="3837750"/>
                  <a:pt x="3047492" y="3810508"/>
                  <a:pt x="3166745" y="3691255"/>
                </a:cubicBezTo>
                <a:cubicBezTo>
                  <a:pt x="3252533" y="3605403"/>
                  <a:pt x="3289871" y="3488753"/>
                  <a:pt x="3280537" y="3373565"/>
                </a:cubicBezTo>
                <a:cubicBezTo>
                  <a:pt x="3276854" y="3328670"/>
                  <a:pt x="3266123" y="3284030"/>
                  <a:pt x="3248470" y="3241548"/>
                </a:cubicBezTo>
                <a:cubicBezTo>
                  <a:pt x="3400044" y="3307969"/>
                  <a:pt x="3577273" y="3280728"/>
                  <a:pt x="3696526" y="3161475"/>
                </a:cubicBezTo>
                <a:cubicBezTo>
                  <a:pt x="3700590" y="3157347"/>
                  <a:pt x="3704654" y="3153156"/>
                  <a:pt x="3708527" y="3148838"/>
                </a:cubicBezTo>
                <a:cubicBezTo>
                  <a:pt x="3709035" y="3148267"/>
                  <a:pt x="3709480" y="3147759"/>
                  <a:pt x="3709924" y="3147251"/>
                </a:cubicBezTo>
                <a:cubicBezTo>
                  <a:pt x="3721671" y="3134170"/>
                  <a:pt x="3732530" y="3120200"/>
                  <a:pt x="3742500" y="3105277"/>
                </a:cubicBezTo>
                <a:lnTo>
                  <a:pt x="3742690" y="3105404"/>
                </a:lnTo>
                <a:cubicBezTo>
                  <a:pt x="3819589" y="2991485"/>
                  <a:pt x="3830193" y="2842578"/>
                  <a:pt x="3776536" y="2713482"/>
                </a:cubicBezTo>
                <a:cubicBezTo>
                  <a:pt x="3928174" y="2779903"/>
                  <a:pt x="4105339" y="2752662"/>
                  <a:pt x="4224592" y="2633409"/>
                </a:cubicBezTo>
                <a:cubicBezTo>
                  <a:pt x="4342130" y="2515870"/>
                  <a:pt x="4367657" y="2336991"/>
                  <a:pt x="4304665" y="2185353"/>
                </a:cubicBezTo>
                <a:cubicBezTo>
                  <a:pt x="4456303" y="2251774"/>
                  <a:pt x="4635183" y="2222818"/>
                  <a:pt x="4752721" y="2105279"/>
                </a:cubicBezTo>
                <a:cubicBezTo>
                  <a:pt x="4870260" y="1987741"/>
                  <a:pt x="4895787" y="1808861"/>
                  <a:pt x="4832795" y="1657223"/>
                </a:cubicBezTo>
                <a:cubicBezTo>
                  <a:pt x="4984369" y="1723644"/>
                  <a:pt x="5163312" y="1694688"/>
                  <a:pt x="5280851" y="1577150"/>
                </a:cubicBezTo>
                <a:cubicBezTo>
                  <a:pt x="5398389" y="1459611"/>
                  <a:pt x="5423916" y="1280732"/>
                  <a:pt x="5360924" y="1129094"/>
                </a:cubicBezTo>
                <a:cubicBezTo>
                  <a:pt x="5512499" y="1195515"/>
                  <a:pt x="5689664" y="1168273"/>
                  <a:pt x="5808917" y="1049020"/>
                </a:cubicBezTo>
                <a:cubicBezTo>
                  <a:pt x="5926519" y="931482"/>
                  <a:pt x="5952046" y="752602"/>
                  <a:pt x="5888990" y="600964"/>
                </a:cubicBezTo>
                <a:cubicBezTo>
                  <a:pt x="6040628" y="667449"/>
                  <a:pt x="6217793" y="640144"/>
                  <a:pt x="6337046" y="520891"/>
                </a:cubicBezTo>
                <a:cubicBezTo>
                  <a:pt x="6454585" y="403352"/>
                  <a:pt x="6480175" y="224472"/>
                  <a:pt x="6417120" y="72835"/>
                </a:cubicBezTo>
                <a:cubicBezTo>
                  <a:pt x="6565646" y="137986"/>
                  <a:pt x="6738684" y="113157"/>
                  <a:pt x="6857746" y="0"/>
                </a:cubicBezTo>
                <a:close/>
              </a:path>
            </a:pathLst>
          </a:custGeom>
          <a:noFill/>
        </p:spPr>
        <p:txBody>
          <a:bodyPr wrap="square" lIns="3420000" tIns="216000" rIns="540000" bIns="900000" anchor="b">
            <a:noAutofit/>
          </a:bodyPr>
          <a:lstStyle>
            <a:lvl1pPr marL="0" indent="0" algn="r">
              <a:buNone/>
              <a:defRPr sz="1400">
                <a:solidFill>
                  <a:schemeClr val="accent4"/>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7" name="Kuvatiedot">
            <a:extLst>
              <a:ext uri="{FF2B5EF4-FFF2-40B4-BE49-F238E27FC236}">
                <a16:creationId xmlns:a16="http://schemas.microsoft.com/office/drawing/2014/main" id="{3835BFD6-E5C8-5C08-1043-ADDFFC0F1BDC}"/>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bg1"/>
                </a:solidFill>
              </a:defRPr>
            </a:lvl1pPr>
          </a:lstStyle>
          <a:p>
            <a:pPr lvl="0"/>
            <a:r>
              <a:rPr lang="fi-FI" dirty="0"/>
              <a:t>Kuva: Kuvaajan nimi</a:t>
            </a:r>
          </a:p>
        </p:txBody>
      </p:sp>
      <p:sp>
        <p:nvSpPr>
          <p:cNvPr id="6" name="Logo">
            <a:extLst>
              <a:ext uri="{FF2B5EF4-FFF2-40B4-BE49-F238E27FC236}">
                <a16:creationId xmlns:a16="http://schemas.microsoft.com/office/drawing/2014/main" id="{F5FA7340-A7BB-1271-BDA2-B6AD234EEC22}"/>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10" name="Päivämäärän paikkamerkki 9">
            <a:extLst>
              <a:ext uri="{FF2B5EF4-FFF2-40B4-BE49-F238E27FC236}">
                <a16:creationId xmlns:a16="http://schemas.microsoft.com/office/drawing/2014/main" id="{06331EE5-9DE4-7D2C-8FB1-CAC6A3D8F0CF}"/>
              </a:ext>
            </a:extLst>
          </p:cNvPr>
          <p:cNvSpPr>
            <a:spLocks noGrp="1"/>
          </p:cNvSpPr>
          <p:nvPr>
            <p:ph type="dt" sz="half" idx="16"/>
          </p:nvPr>
        </p:nvSpPr>
        <p:spPr>
          <a:xfrm>
            <a:off x="10441988" y="6248400"/>
            <a:ext cx="1210262" cy="249238"/>
          </a:xfrm>
        </p:spPr>
        <p:txBody>
          <a:bodyPr/>
          <a:lstStyle>
            <a:lvl1pPr>
              <a:defRPr b="1">
                <a:solidFill>
                  <a:schemeClr val="bg1"/>
                </a:solidFill>
              </a:defRPr>
            </a:lvl1pPr>
          </a:lstStyle>
          <a:p>
            <a:r>
              <a:rPr lang="fi-FI"/>
              <a:t>12.8.2025</a:t>
            </a:r>
            <a:endParaRPr lang="fi-FI" dirty="0"/>
          </a:p>
        </p:txBody>
      </p:sp>
    </p:spTree>
    <p:extLst>
      <p:ext uri="{BB962C8B-B14F-4D97-AF65-F5344CB8AC3E}">
        <p14:creationId xmlns:p14="http://schemas.microsoft.com/office/powerpoint/2010/main" val="874384928"/>
      </p:ext>
    </p:extLst>
  </p:cSld>
  <p:clrMapOvr>
    <a:masterClrMapping/>
  </p:clrMapOvr>
  <p:extLst>
    <p:ext uri="{DCECCB84-F9BA-43D5-87BE-67443E8EF086}">
      <p15:sldGuideLst xmlns:p15="http://schemas.microsoft.com/office/powerpoint/2012/main"/>
    </p:ext>
  </p:extLst>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Otsikkodia 2">
    <p:bg>
      <p:bgPr>
        <a:solidFill>
          <a:schemeClr val="tx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7288212" cy="2978150"/>
          </a:xfrm>
        </p:spPr>
        <p:txBody>
          <a:bodyPr lIns="0" tIns="0" rIns="0" bIns="0" anchor="t">
            <a:noAutofit/>
          </a:bodyPr>
          <a:lstStyle>
            <a:lvl1pPr algn="l">
              <a:lnSpc>
                <a:spcPct val="90000"/>
              </a:lnSpc>
              <a:defRPr sz="6000">
                <a:solidFill>
                  <a:schemeClr val="bg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49" y="3517900"/>
            <a:ext cx="5052195" cy="744538"/>
          </a:xfrm>
        </p:spPr>
        <p:txBody>
          <a:bodyPr lIns="0" tIns="0" rIns="0" bIns="0" anchor="t">
            <a:noAutofit/>
          </a:bodyPr>
          <a:lstStyle>
            <a:lvl1pPr marL="0" indent="0" algn="l">
              <a:buNone/>
              <a:defRPr sz="20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Lyhyt ingressi, jossa voidaan täsmentää pääotsikon aihetta. </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49" y="4759325"/>
            <a:ext cx="4227513" cy="992188"/>
          </a:xfrm>
        </p:spPr>
        <p:txBody>
          <a:bodyPr lIns="0" tIns="0" rIns="0" bIns="0">
            <a:noAutofit/>
          </a:bodyPr>
          <a:lstStyle>
            <a:lvl1pPr marL="0" indent="0">
              <a:buNone/>
              <a:defRPr sz="1800">
                <a:solidFill>
                  <a:schemeClr val="bg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7" name="Kuvan paikkamerkki">
            <a:extLst>
              <a:ext uri="{FF2B5EF4-FFF2-40B4-BE49-F238E27FC236}">
                <a16:creationId xmlns:a16="http://schemas.microsoft.com/office/drawing/2014/main" id="{4B174F4F-2579-A517-875E-C67266EE3569}"/>
              </a:ext>
              <a:ext uri="{C183D7F6-B498-43B3-948B-1728B52AA6E4}">
                <adec:decorative xmlns:adec="http://schemas.microsoft.com/office/drawing/2017/decorative" val="1"/>
              </a:ext>
            </a:extLst>
          </p:cNvPr>
          <p:cNvSpPr>
            <a:spLocks noGrp="1"/>
          </p:cNvSpPr>
          <p:nvPr>
            <p:ph type="pic" sz="quarter" idx="14" hasCustomPrompt="1"/>
          </p:nvPr>
        </p:nvSpPr>
        <p:spPr>
          <a:xfrm>
            <a:off x="3302564" y="0"/>
            <a:ext cx="8889436" cy="6860932"/>
          </a:xfrm>
          <a:custGeom>
            <a:avLst/>
            <a:gdLst>
              <a:gd name="connsiteX0" fmla="*/ 6861888 w 8889436"/>
              <a:gd name="connsiteY0" fmla="*/ 0 h 6860932"/>
              <a:gd name="connsiteX1" fmla="*/ 8889436 w 8889436"/>
              <a:gd name="connsiteY1" fmla="*/ 0 h 6860932"/>
              <a:gd name="connsiteX2" fmla="*/ 8889436 w 8889436"/>
              <a:gd name="connsiteY2" fmla="*/ 6858000 h 6860932"/>
              <a:gd name="connsiteX3" fmla="*/ 6861888 w 8889436"/>
              <a:gd name="connsiteY3" fmla="*/ 6858000 h 6860932"/>
              <a:gd name="connsiteX4" fmla="*/ 6861888 w 8889436"/>
              <a:gd name="connsiteY4" fmla="*/ 6860932 h 6860932"/>
              <a:gd name="connsiteX5" fmla="*/ 0 w 8889436"/>
              <a:gd name="connsiteY5" fmla="*/ 6860932 h 6860932"/>
              <a:gd name="connsiteX6" fmla="*/ 244109 w 8889436"/>
              <a:gd name="connsiteY6" fmla="*/ 6384186 h 6860932"/>
              <a:gd name="connsiteX7" fmla="*/ 743163 w 8889436"/>
              <a:gd name="connsiteY7" fmla="*/ 6118790 h 6860932"/>
              <a:gd name="connsiteX8" fmla="*/ 1008496 w 8889436"/>
              <a:gd name="connsiteY8" fmla="*/ 5619800 h 6860932"/>
              <a:gd name="connsiteX9" fmla="*/ 1507549 w 8889436"/>
              <a:gd name="connsiteY9" fmla="*/ 5354403 h 6860932"/>
              <a:gd name="connsiteX10" fmla="*/ 1772882 w 8889436"/>
              <a:gd name="connsiteY10" fmla="*/ 4855349 h 6860932"/>
              <a:gd name="connsiteX11" fmla="*/ 2271936 w 8889436"/>
              <a:gd name="connsiteY11" fmla="*/ 4590016 h 6860932"/>
              <a:gd name="connsiteX12" fmla="*/ 2537269 w 8889436"/>
              <a:gd name="connsiteY12" fmla="*/ 4090963 h 6860932"/>
              <a:gd name="connsiteX13" fmla="*/ 3036323 w 8889436"/>
              <a:gd name="connsiteY13" fmla="*/ 3825629 h 6860932"/>
              <a:gd name="connsiteX14" fmla="*/ 3301656 w 8889436"/>
              <a:gd name="connsiteY14" fmla="*/ 3326576 h 6860932"/>
              <a:gd name="connsiteX15" fmla="*/ 3304269 w 8889436"/>
              <a:gd name="connsiteY15" fmla="*/ 3324090 h 6860932"/>
              <a:gd name="connsiteX16" fmla="*/ 3306818 w 8889436"/>
              <a:gd name="connsiteY16" fmla="*/ 3321477 h 6860932"/>
              <a:gd name="connsiteX17" fmla="*/ 3803195 w 8889436"/>
              <a:gd name="connsiteY17" fmla="*/ 3058630 h 6860932"/>
              <a:gd name="connsiteX18" fmla="*/ 4066042 w 8889436"/>
              <a:gd name="connsiteY18" fmla="*/ 2562190 h 6860932"/>
              <a:gd name="connsiteX19" fmla="*/ 4068655 w 8889436"/>
              <a:gd name="connsiteY19" fmla="*/ 2559704 h 6860932"/>
              <a:gd name="connsiteX20" fmla="*/ 4071205 w 8889436"/>
              <a:gd name="connsiteY20" fmla="*/ 2557091 h 6860932"/>
              <a:gd name="connsiteX21" fmla="*/ 4570258 w 8889436"/>
              <a:gd name="connsiteY21" fmla="*/ 2291758 h 6860932"/>
              <a:gd name="connsiteX22" fmla="*/ 4835592 w 8889436"/>
              <a:gd name="connsiteY22" fmla="*/ 1792704 h 6860932"/>
              <a:gd name="connsiteX23" fmla="*/ 5334645 w 8889436"/>
              <a:gd name="connsiteY23" fmla="*/ 1527371 h 6860932"/>
              <a:gd name="connsiteX24" fmla="*/ 5599978 w 8889436"/>
              <a:gd name="connsiteY24" fmla="*/ 1028318 h 6860932"/>
              <a:gd name="connsiteX25" fmla="*/ 6099031 w 8889436"/>
              <a:gd name="connsiteY25" fmla="*/ 762921 h 6860932"/>
              <a:gd name="connsiteX26" fmla="*/ 6364365 w 8889436"/>
              <a:gd name="connsiteY26" fmla="*/ 263931 h 6860932"/>
              <a:gd name="connsiteX27" fmla="*/ 6861888 w 8889436"/>
              <a:gd name="connsiteY27" fmla="*/ 0 h 686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889436" h="6860932">
                <a:moveTo>
                  <a:pt x="6861888" y="0"/>
                </a:moveTo>
                <a:lnTo>
                  <a:pt x="8889436" y="0"/>
                </a:lnTo>
                <a:lnTo>
                  <a:pt x="8889436" y="6858000"/>
                </a:lnTo>
                <a:lnTo>
                  <a:pt x="6861888" y="6858000"/>
                </a:lnTo>
                <a:lnTo>
                  <a:pt x="6861888" y="6860932"/>
                </a:lnTo>
                <a:lnTo>
                  <a:pt x="0" y="6860932"/>
                </a:lnTo>
                <a:cubicBezTo>
                  <a:pt x="160041" y="6683682"/>
                  <a:pt x="61760" y="6566535"/>
                  <a:pt x="244109" y="6384186"/>
                </a:cubicBezTo>
                <a:cubicBezTo>
                  <a:pt x="433979" y="6194317"/>
                  <a:pt x="550807" y="6311145"/>
                  <a:pt x="743163" y="6118790"/>
                </a:cubicBezTo>
                <a:cubicBezTo>
                  <a:pt x="933032" y="5928920"/>
                  <a:pt x="816204" y="5812092"/>
                  <a:pt x="1008496" y="5619800"/>
                </a:cubicBezTo>
                <a:cubicBezTo>
                  <a:pt x="1198366" y="5429866"/>
                  <a:pt x="1315194" y="5546758"/>
                  <a:pt x="1507549" y="5354403"/>
                </a:cubicBezTo>
                <a:cubicBezTo>
                  <a:pt x="1697419" y="5164533"/>
                  <a:pt x="1583013" y="5045283"/>
                  <a:pt x="1772882" y="4855349"/>
                </a:cubicBezTo>
                <a:cubicBezTo>
                  <a:pt x="1962752" y="4665480"/>
                  <a:pt x="2079644" y="4782372"/>
                  <a:pt x="2271936" y="4590016"/>
                </a:cubicBezTo>
                <a:cubicBezTo>
                  <a:pt x="2461806" y="4400147"/>
                  <a:pt x="2344977" y="4283318"/>
                  <a:pt x="2537269" y="4090963"/>
                </a:cubicBezTo>
                <a:cubicBezTo>
                  <a:pt x="2727139" y="3901093"/>
                  <a:pt x="2844031" y="4017921"/>
                  <a:pt x="3036323" y="3825629"/>
                </a:cubicBezTo>
                <a:cubicBezTo>
                  <a:pt x="3226192" y="3635760"/>
                  <a:pt x="3109364" y="3518932"/>
                  <a:pt x="3301656" y="3326576"/>
                </a:cubicBezTo>
                <a:cubicBezTo>
                  <a:pt x="3302548" y="3325684"/>
                  <a:pt x="3303376" y="3324919"/>
                  <a:pt x="3304269" y="3324090"/>
                </a:cubicBezTo>
                <a:cubicBezTo>
                  <a:pt x="3305161" y="3323198"/>
                  <a:pt x="3305926" y="3322370"/>
                  <a:pt x="3306818" y="3321477"/>
                </a:cubicBezTo>
                <a:cubicBezTo>
                  <a:pt x="3495796" y="3132500"/>
                  <a:pt x="3612496" y="3247289"/>
                  <a:pt x="3803195" y="3058630"/>
                </a:cubicBezTo>
                <a:cubicBezTo>
                  <a:pt x="3989431" y="2870290"/>
                  <a:pt x="3874643" y="2753653"/>
                  <a:pt x="4066042" y="2562190"/>
                </a:cubicBezTo>
                <a:cubicBezTo>
                  <a:pt x="4066935" y="2561297"/>
                  <a:pt x="4067827" y="2560533"/>
                  <a:pt x="4068655" y="2559704"/>
                </a:cubicBezTo>
                <a:cubicBezTo>
                  <a:pt x="4069548" y="2558812"/>
                  <a:pt x="4070313" y="2557983"/>
                  <a:pt x="4071205" y="2557091"/>
                </a:cubicBezTo>
                <a:cubicBezTo>
                  <a:pt x="4261075" y="2367221"/>
                  <a:pt x="4377903" y="2484049"/>
                  <a:pt x="4570258" y="2291758"/>
                </a:cubicBezTo>
                <a:cubicBezTo>
                  <a:pt x="4760128" y="2101824"/>
                  <a:pt x="4643236" y="1984996"/>
                  <a:pt x="4835592" y="1792704"/>
                </a:cubicBezTo>
                <a:cubicBezTo>
                  <a:pt x="5025461" y="1602834"/>
                  <a:pt x="5142290" y="1719663"/>
                  <a:pt x="5334645" y="1527371"/>
                </a:cubicBezTo>
                <a:cubicBezTo>
                  <a:pt x="5524515" y="1337438"/>
                  <a:pt x="5407623" y="1220609"/>
                  <a:pt x="5599978" y="1028318"/>
                </a:cubicBezTo>
                <a:cubicBezTo>
                  <a:pt x="5789848" y="838384"/>
                  <a:pt x="5906676" y="955276"/>
                  <a:pt x="6099031" y="762921"/>
                </a:cubicBezTo>
                <a:cubicBezTo>
                  <a:pt x="6288901" y="573051"/>
                  <a:pt x="6174495" y="453801"/>
                  <a:pt x="6364365" y="263931"/>
                </a:cubicBezTo>
                <a:cubicBezTo>
                  <a:pt x="6553725" y="74507"/>
                  <a:pt x="6670425" y="190252"/>
                  <a:pt x="6861888" y="0"/>
                </a:cubicBezTo>
                <a:close/>
              </a:path>
            </a:pathLst>
          </a:custGeom>
          <a:noFill/>
        </p:spPr>
        <p:txBody>
          <a:bodyPr wrap="square" lIns="4680000" tIns="216000" rIns="540000" bIns="900000" anchor="b">
            <a:noAutofit/>
          </a:bodyPr>
          <a:lstStyle>
            <a:lvl1pPr marL="0" indent="0" algn="r">
              <a:buNone/>
              <a:defRPr sz="1400">
                <a:solidFill>
                  <a:schemeClr val="accent4"/>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E85A6144-A43E-3836-1D98-621F15E85841}"/>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bg1"/>
                </a:solidFill>
              </a:defRPr>
            </a:lvl1pPr>
          </a:lstStyle>
          <a:p>
            <a:pPr lvl="0"/>
            <a:r>
              <a:rPr lang="fi-FI" dirty="0"/>
              <a:t>Kuva: Kuvaajan nimi</a:t>
            </a:r>
          </a:p>
        </p:txBody>
      </p:sp>
      <p:sp>
        <p:nvSpPr>
          <p:cNvPr id="4" name="Logo">
            <a:extLst>
              <a:ext uri="{FF2B5EF4-FFF2-40B4-BE49-F238E27FC236}">
                <a16:creationId xmlns:a16="http://schemas.microsoft.com/office/drawing/2014/main" id="{0930538F-7516-A670-62E7-F74A03A6E8AD}"/>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11" name="Päivämäärän paikkamerkki 3">
            <a:extLst>
              <a:ext uri="{FF2B5EF4-FFF2-40B4-BE49-F238E27FC236}">
                <a16:creationId xmlns:a16="http://schemas.microsoft.com/office/drawing/2014/main" id="{2AA5EE69-D385-AD43-A92E-1F72A7531F97}"/>
              </a:ext>
            </a:extLst>
          </p:cNvPr>
          <p:cNvSpPr>
            <a:spLocks noGrp="1"/>
          </p:cNvSpPr>
          <p:nvPr>
            <p:ph type="dt" sz="half" idx="10"/>
          </p:nvPr>
        </p:nvSpPr>
        <p:spPr>
          <a:xfrm>
            <a:off x="10441988" y="6248400"/>
            <a:ext cx="1210262" cy="249238"/>
          </a:xfrm>
        </p:spPr>
        <p:txBody>
          <a:bodyPr wrap="square"/>
          <a:lstStyle>
            <a:lvl1pPr>
              <a:defRPr b="1">
                <a:solidFill>
                  <a:schemeClr val="bg1"/>
                </a:solidFill>
              </a:defRPr>
            </a:lvl1pPr>
          </a:lstStyle>
          <a:p>
            <a:r>
              <a:rPr lang="fi-FI"/>
              <a:t>12.8.2025</a:t>
            </a:r>
            <a:endParaRPr lang="fi-FI" dirty="0"/>
          </a:p>
        </p:txBody>
      </p:sp>
    </p:spTree>
    <p:extLst>
      <p:ext uri="{BB962C8B-B14F-4D97-AF65-F5344CB8AC3E}">
        <p14:creationId xmlns:p14="http://schemas.microsoft.com/office/powerpoint/2010/main" val="2240230450"/>
      </p:ext>
    </p:extLst>
  </p:cSld>
  <p:clrMapOvr>
    <a:masterClrMapping/>
  </p:clrMapOvr>
  <p:extLst>
    <p:ext uri="{DCECCB84-F9BA-43D5-87BE-67443E8EF086}">
      <p15:sldGuideLst xmlns:p15="http://schemas.microsoft.com/office/powerpoint/2012/main"/>
    </p:ext>
  </p:extLst>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Otsikkodia 2 A">
    <p:bg>
      <p:bgPr>
        <a:solidFill>
          <a:schemeClr val="tx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7288212" cy="2978150"/>
          </a:xfrm>
        </p:spPr>
        <p:txBody>
          <a:bodyPr lIns="0" tIns="0" rIns="0" bIns="0" anchor="t">
            <a:noAutofit/>
          </a:bodyPr>
          <a:lstStyle>
            <a:lvl1pPr algn="l">
              <a:lnSpc>
                <a:spcPct val="90000"/>
              </a:lnSpc>
              <a:defRPr sz="6000">
                <a:solidFill>
                  <a:schemeClr val="bg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49" y="3517900"/>
            <a:ext cx="5052195" cy="747772"/>
          </a:xfrm>
        </p:spPr>
        <p:txBody>
          <a:bodyPr lIns="0" tIns="0" rIns="0" bIns="0" anchor="t">
            <a:noAutofit/>
          </a:bodyPr>
          <a:lstStyle>
            <a:lvl1pPr marL="0" indent="0" algn="l">
              <a:buNone/>
              <a:defRPr sz="20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Lyhyt ingressi, jossa voidaan täsmentää pääotsikon aihetta. </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49" y="4759324"/>
            <a:ext cx="4227513" cy="989747"/>
          </a:xfrm>
        </p:spPr>
        <p:txBody>
          <a:bodyPr lIns="0" tIns="0" rIns="0" bIns="0">
            <a:noAutofit/>
          </a:bodyPr>
          <a:lstStyle>
            <a:lvl1pPr marL="0" indent="0">
              <a:buNone/>
              <a:defRPr sz="1800">
                <a:solidFill>
                  <a:schemeClr val="bg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2" name="Kuvan paikkamerkki 11">
            <a:extLst>
              <a:ext uri="{FF2B5EF4-FFF2-40B4-BE49-F238E27FC236}">
                <a16:creationId xmlns:a16="http://schemas.microsoft.com/office/drawing/2014/main" id="{98E98CB1-8245-B31F-2FD5-6C52C5DBD946}"/>
              </a:ext>
              <a:ext uri="{C183D7F6-B498-43B3-948B-1728B52AA6E4}">
                <adec:decorative xmlns:adec="http://schemas.microsoft.com/office/drawing/2017/decorative" val="1"/>
              </a:ext>
            </a:extLst>
          </p:cNvPr>
          <p:cNvSpPr>
            <a:spLocks noGrp="1"/>
          </p:cNvSpPr>
          <p:nvPr>
            <p:ph type="pic" sz="quarter" idx="14" hasCustomPrompt="1"/>
          </p:nvPr>
        </p:nvSpPr>
        <p:spPr>
          <a:xfrm>
            <a:off x="3302564" y="-2932"/>
            <a:ext cx="8889436" cy="6863864"/>
          </a:xfrm>
          <a:custGeom>
            <a:avLst/>
            <a:gdLst>
              <a:gd name="connsiteX0" fmla="*/ 6858000 w 8889436"/>
              <a:gd name="connsiteY0" fmla="*/ 0 h 6863864"/>
              <a:gd name="connsiteX1" fmla="*/ 7494280 w 8889436"/>
              <a:gd name="connsiteY1" fmla="*/ 0 h 6863864"/>
              <a:gd name="connsiteX2" fmla="*/ 8889436 w 8889436"/>
              <a:gd name="connsiteY2" fmla="*/ 0 h 6863864"/>
              <a:gd name="connsiteX3" fmla="*/ 8889436 w 8889436"/>
              <a:gd name="connsiteY3" fmla="*/ 1037982 h 6863864"/>
              <a:gd name="connsiteX4" fmla="*/ 8889436 w 8889436"/>
              <a:gd name="connsiteY4" fmla="*/ 6858000 h 6863864"/>
              <a:gd name="connsiteX5" fmla="*/ 8889436 w 8889436"/>
              <a:gd name="connsiteY5" fmla="*/ 6861375 h 6863864"/>
              <a:gd name="connsiteX6" fmla="*/ 7334790 w 8889436"/>
              <a:gd name="connsiteY6" fmla="*/ 6861375 h 6863864"/>
              <a:gd name="connsiteX7" fmla="*/ 7334790 w 8889436"/>
              <a:gd name="connsiteY7" fmla="*/ 6863864 h 6863864"/>
              <a:gd name="connsiteX8" fmla="*/ 2073356 w 8889436"/>
              <a:gd name="connsiteY8" fmla="*/ 6863864 h 6863864"/>
              <a:gd name="connsiteX9" fmla="*/ 2075385 w 8889436"/>
              <a:gd name="connsiteY9" fmla="*/ 6860932 h 6863864"/>
              <a:gd name="connsiteX10" fmla="*/ 632392 w 8889436"/>
              <a:gd name="connsiteY10" fmla="*/ 6860932 h 6863864"/>
              <a:gd name="connsiteX11" fmla="*/ 634639 w 8889436"/>
              <a:gd name="connsiteY11" fmla="*/ 6858000 h 6863864"/>
              <a:gd name="connsiteX12" fmla="*/ 0 w 8889436"/>
              <a:gd name="connsiteY12" fmla="*/ 6858000 h 686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89436" h="6863864">
                <a:moveTo>
                  <a:pt x="6858000" y="0"/>
                </a:moveTo>
                <a:lnTo>
                  <a:pt x="7494280" y="0"/>
                </a:lnTo>
                <a:lnTo>
                  <a:pt x="8889436" y="0"/>
                </a:lnTo>
                <a:lnTo>
                  <a:pt x="8889436" y="1037982"/>
                </a:lnTo>
                <a:lnTo>
                  <a:pt x="8889436" y="6858000"/>
                </a:lnTo>
                <a:lnTo>
                  <a:pt x="8889436" y="6861375"/>
                </a:lnTo>
                <a:lnTo>
                  <a:pt x="7334790" y="6861375"/>
                </a:lnTo>
                <a:lnTo>
                  <a:pt x="7334790" y="6863864"/>
                </a:lnTo>
                <a:lnTo>
                  <a:pt x="2073356" y="6863864"/>
                </a:lnTo>
                <a:lnTo>
                  <a:pt x="2075385" y="6860932"/>
                </a:lnTo>
                <a:lnTo>
                  <a:pt x="632392" y="6860932"/>
                </a:lnTo>
                <a:lnTo>
                  <a:pt x="634639" y="6858000"/>
                </a:lnTo>
                <a:lnTo>
                  <a:pt x="0" y="6858000"/>
                </a:lnTo>
                <a:close/>
              </a:path>
            </a:pathLst>
          </a:custGeom>
          <a:noFill/>
        </p:spPr>
        <p:txBody>
          <a:bodyPr wrap="square" lIns="4680000" tIns="216000" rIns="540000" bIns="900000" anchor="b">
            <a:noAutofit/>
          </a:bodyPr>
          <a:lstStyle>
            <a:lvl1pPr marL="0" indent="0" algn="r">
              <a:buNone/>
              <a:defRPr sz="1400">
                <a:solidFill>
                  <a:schemeClr val="accent4"/>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E85A6144-A43E-3836-1D98-621F15E85841}"/>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bg1"/>
                </a:solidFill>
              </a:defRPr>
            </a:lvl1pPr>
          </a:lstStyle>
          <a:p>
            <a:pPr lvl="0"/>
            <a:r>
              <a:rPr lang="fi-FI" dirty="0"/>
              <a:t>Kuva: Kuvaajan nimi</a:t>
            </a:r>
          </a:p>
        </p:txBody>
      </p:sp>
      <p:sp>
        <p:nvSpPr>
          <p:cNvPr id="4" name="Logo">
            <a:extLst>
              <a:ext uri="{FF2B5EF4-FFF2-40B4-BE49-F238E27FC236}">
                <a16:creationId xmlns:a16="http://schemas.microsoft.com/office/drawing/2014/main" id="{0930538F-7516-A670-62E7-F74A03A6E8AD}"/>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11" name="Päivämäärän paikkamerkki 3">
            <a:extLst>
              <a:ext uri="{FF2B5EF4-FFF2-40B4-BE49-F238E27FC236}">
                <a16:creationId xmlns:a16="http://schemas.microsoft.com/office/drawing/2014/main" id="{2AA5EE69-D385-AD43-A92E-1F72A7531F97}"/>
              </a:ext>
            </a:extLst>
          </p:cNvPr>
          <p:cNvSpPr>
            <a:spLocks noGrp="1"/>
          </p:cNvSpPr>
          <p:nvPr>
            <p:ph type="dt" sz="half" idx="10"/>
          </p:nvPr>
        </p:nvSpPr>
        <p:spPr>
          <a:xfrm>
            <a:off x="10441988" y="6248400"/>
            <a:ext cx="1210262" cy="249238"/>
          </a:xfrm>
        </p:spPr>
        <p:txBody>
          <a:bodyPr wrap="square"/>
          <a:lstStyle>
            <a:lvl1pPr>
              <a:defRPr b="1">
                <a:solidFill>
                  <a:schemeClr val="bg1"/>
                </a:solidFill>
              </a:defRPr>
            </a:lvl1pPr>
          </a:lstStyle>
          <a:p>
            <a:r>
              <a:rPr lang="fi-FI"/>
              <a:t>12.8.2025</a:t>
            </a:r>
            <a:endParaRPr lang="fi-FI" dirty="0"/>
          </a:p>
        </p:txBody>
      </p:sp>
    </p:spTree>
    <p:extLst>
      <p:ext uri="{BB962C8B-B14F-4D97-AF65-F5344CB8AC3E}">
        <p14:creationId xmlns:p14="http://schemas.microsoft.com/office/powerpoint/2010/main" val="2469223367"/>
      </p:ext>
    </p:extLst>
  </p:cSld>
  <p:clrMapOvr>
    <a:masterClrMapping/>
  </p:clrMapOvr>
  <p:extLst>
    <p:ext uri="{DCECCB84-F9BA-43D5-87BE-67443E8EF086}">
      <p15:sldGuideLst xmlns:p15="http://schemas.microsoft.com/office/powerpoint/2012/main"/>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Otsikkodia 3 B">
    <p:bg>
      <p:bgPr>
        <a:solidFill>
          <a:schemeClr val="bg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7287705" cy="3227387"/>
          </a:xfrm>
        </p:spPr>
        <p:txBody>
          <a:bodyPr lIns="0" tIns="0" rIns="0" bIns="0" anchor="t">
            <a:noAutofit/>
          </a:bodyPr>
          <a:lstStyle>
            <a:lvl1pPr algn="l">
              <a:defRPr sz="6000"/>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1" y="4017963"/>
            <a:ext cx="7287704" cy="743185"/>
          </a:xfrm>
        </p:spPr>
        <p:txBody>
          <a:bodyPr lIns="0" tIns="0" rIns="0" bIns="0" anchor="t">
            <a:noAutofit/>
          </a:bodyPr>
          <a:lstStyle>
            <a:lvl1pPr marL="0" indent="0" algn="l">
              <a:lnSpc>
                <a:spcPct val="105000"/>
              </a:lnSpc>
              <a:buNone/>
              <a:defRPr sz="20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1" y="5006975"/>
            <a:ext cx="7287704" cy="746125"/>
          </a:xfrm>
        </p:spPr>
        <p:txBody>
          <a:bodyPr lIns="0" tIns="0" rIns="0" bIns="0">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1" name="Kuvan paikkamerkki 10">
            <a:extLst>
              <a:ext uri="{FF2B5EF4-FFF2-40B4-BE49-F238E27FC236}">
                <a16:creationId xmlns:a16="http://schemas.microsoft.com/office/drawing/2014/main" id="{B62BC339-2E52-7E5F-08D2-38D957EF9179}"/>
              </a:ext>
              <a:ext uri="{C183D7F6-B498-43B3-948B-1728B52AA6E4}">
                <adec:decorative xmlns:adec="http://schemas.microsoft.com/office/drawing/2017/decorative" val="1"/>
              </a:ext>
            </a:extLst>
          </p:cNvPr>
          <p:cNvSpPr>
            <a:spLocks noGrp="1"/>
          </p:cNvSpPr>
          <p:nvPr>
            <p:ph type="pic" sz="quarter" idx="14" hasCustomPrompt="1"/>
          </p:nvPr>
        </p:nvSpPr>
        <p:spPr>
          <a:xfrm>
            <a:off x="8125397" y="0"/>
            <a:ext cx="4066603" cy="6858000"/>
          </a:xfrm>
          <a:custGeom>
            <a:avLst/>
            <a:gdLst>
              <a:gd name="connsiteX0" fmla="*/ 34892 w 4066603"/>
              <a:gd name="connsiteY0" fmla="*/ 0 h 6858000"/>
              <a:gd name="connsiteX1" fmla="*/ 778914 w 4066603"/>
              <a:gd name="connsiteY1" fmla="*/ 0 h 6858000"/>
              <a:gd name="connsiteX2" fmla="*/ 1013450 w 4066603"/>
              <a:gd name="connsiteY2" fmla="*/ 0 h 6858000"/>
              <a:gd name="connsiteX3" fmla="*/ 1074707 w 4066603"/>
              <a:gd name="connsiteY3" fmla="*/ 0 h 6858000"/>
              <a:gd name="connsiteX4" fmla="*/ 1541123 w 4066603"/>
              <a:gd name="connsiteY4" fmla="*/ 0 h 6858000"/>
              <a:gd name="connsiteX5" fmla="*/ 1789824 w 4066603"/>
              <a:gd name="connsiteY5" fmla="*/ 0 h 6858000"/>
              <a:gd name="connsiteX6" fmla="*/ 3760821 w 4066603"/>
              <a:gd name="connsiteY6" fmla="*/ 0 h 6858000"/>
              <a:gd name="connsiteX7" fmla="*/ 3760822 w 4066603"/>
              <a:gd name="connsiteY7" fmla="*/ 0 h 6858000"/>
              <a:gd name="connsiteX8" fmla="*/ 4066603 w 4066603"/>
              <a:gd name="connsiteY8" fmla="*/ 0 h 6858000"/>
              <a:gd name="connsiteX9" fmla="*/ 4066603 w 4066603"/>
              <a:gd name="connsiteY9" fmla="*/ 6858000 h 6858000"/>
              <a:gd name="connsiteX10" fmla="*/ 3760822 w 4066603"/>
              <a:gd name="connsiteY10" fmla="*/ 6858000 h 6858000"/>
              <a:gd name="connsiteX11" fmla="*/ 3760821 w 4066603"/>
              <a:gd name="connsiteY11" fmla="*/ 6858000 h 6858000"/>
              <a:gd name="connsiteX12" fmla="*/ 1789824 w 4066603"/>
              <a:gd name="connsiteY12" fmla="*/ 6858000 h 6858000"/>
              <a:gd name="connsiteX13" fmla="*/ 1541089 w 4066603"/>
              <a:gd name="connsiteY13" fmla="*/ 6858000 h 6858000"/>
              <a:gd name="connsiteX14" fmla="*/ 1074707 w 4066603"/>
              <a:gd name="connsiteY14" fmla="*/ 6858000 h 6858000"/>
              <a:gd name="connsiteX15" fmla="*/ 1013279 w 4066603"/>
              <a:gd name="connsiteY15" fmla="*/ 6858000 h 6858000"/>
              <a:gd name="connsiteX16" fmla="*/ 778914 w 4066603"/>
              <a:gd name="connsiteY16" fmla="*/ 6858000 h 6858000"/>
              <a:gd name="connsiteX17" fmla="*/ 17417 w 4066603"/>
              <a:gd name="connsiteY17" fmla="*/ 6858000 h 6858000"/>
              <a:gd name="connsiteX18" fmla="*/ 0 w 4066603"/>
              <a:gd name="connsiteY18" fmla="*/ 6840583 h 6858000"/>
              <a:gd name="connsiteX19" fmla="*/ 346624 w 4066603"/>
              <a:gd name="connsiteY19" fmla="*/ 6496136 h 6858000"/>
              <a:gd name="connsiteX20" fmla="*/ 0 w 4066603"/>
              <a:gd name="connsiteY20" fmla="*/ 6153866 h 6858000"/>
              <a:gd name="connsiteX21" fmla="*/ 346624 w 4066603"/>
              <a:gd name="connsiteY21" fmla="*/ 5809477 h 6858000"/>
              <a:gd name="connsiteX22" fmla="*/ 0 w 4066603"/>
              <a:gd name="connsiteY22" fmla="*/ 5465030 h 6858000"/>
              <a:gd name="connsiteX23" fmla="*/ 346624 w 4066603"/>
              <a:gd name="connsiteY23" fmla="*/ 5120583 h 6858000"/>
              <a:gd name="connsiteX24" fmla="*/ 0 w 4066603"/>
              <a:gd name="connsiteY24" fmla="*/ 4778371 h 6858000"/>
              <a:gd name="connsiteX25" fmla="*/ 346624 w 4066603"/>
              <a:gd name="connsiteY25" fmla="*/ 4433924 h 6858000"/>
              <a:gd name="connsiteX26" fmla="*/ 0 w 4066603"/>
              <a:gd name="connsiteY26" fmla="*/ 4089534 h 6858000"/>
              <a:gd name="connsiteX27" fmla="*/ 346624 w 4066603"/>
              <a:gd name="connsiteY27" fmla="*/ 3747264 h 6858000"/>
              <a:gd name="connsiteX28" fmla="*/ 0 w 4066603"/>
              <a:gd name="connsiteY28" fmla="*/ 3402817 h 6858000"/>
              <a:gd name="connsiteX29" fmla="*/ 346624 w 4066603"/>
              <a:gd name="connsiteY29" fmla="*/ 3060605 h 6858000"/>
              <a:gd name="connsiteX30" fmla="*/ 0 w 4066603"/>
              <a:gd name="connsiteY30" fmla="*/ 2716158 h 6858000"/>
              <a:gd name="connsiteX31" fmla="*/ 346624 w 4066603"/>
              <a:gd name="connsiteY31" fmla="*/ 2373945 h 6858000"/>
              <a:gd name="connsiteX32" fmla="*/ 0 w 4066603"/>
              <a:gd name="connsiteY32" fmla="*/ 2029498 h 6858000"/>
              <a:gd name="connsiteX33" fmla="*/ 346624 w 4066603"/>
              <a:gd name="connsiteY33" fmla="*/ 1685051 h 6858000"/>
              <a:gd name="connsiteX34" fmla="*/ 0 w 4066603"/>
              <a:gd name="connsiteY34" fmla="*/ 1340662 h 6858000"/>
              <a:gd name="connsiteX35" fmla="*/ 346624 w 4066603"/>
              <a:gd name="connsiteY35" fmla="*/ 998392 h 6858000"/>
              <a:gd name="connsiteX36" fmla="*/ 0 w 4066603"/>
              <a:gd name="connsiteY36" fmla="*/ 653945 h 6858000"/>
              <a:gd name="connsiteX37" fmla="*/ 346624 w 4066603"/>
              <a:gd name="connsiteY37" fmla="*/ 30955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066603" h="6858000">
                <a:moveTo>
                  <a:pt x="34892" y="0"/>
                </a:moveTo>
                <a:lnTo>
                  <a:pt x="778914" y="0"/>
                </a:lnTo>
                <a:lnTo>
                  <a:pt x="1013450" y="0"/>
                </a:lnTo>
                <a:lnTo>
                  <a:pt x="1074707" y="0"/>
                </a:lnTo>
                <a:lnTo>
                  <a:pt x="1541123" y="0"/>
                </a:lnTo>
                <a:lnTo>
                  <a:pt x="1789824" y="0"/>
                </a:lnTo>
                <a:lnTo>
                  <a:pt x="3760821" y="0"/>
                </a:lnTo>
                <a:lnTo>
                  <a:pt x="3760822" y="0"/>
                </a:lnTo>
                <a:lnTo>
                  <a:pt x="4066603" y="0"/>
                </a:lnTo>
                <a:lnTo>
                  <a:pt x="4066603" y="6858000"/>
                </a:lnTo>
                <a:lnTo>
                  <a:pt x="3760822" y="6858000"/>
                </a:lnTo>
                <a:lnTo>
                  <a:pt x="3760821" y="6858000"/>
                </a:lnTo>
                <a:lnTo>
                  <a:pt x="1789824" y="6858000"/>
                </a:lnTo>
                <a:lnTo>
                  <a:pt x="1541089" y="6858000"/>
                </a:lnTo>
                <a:lnTo>
                  <a:pt x="1074707" y="6858000"/>
                </a:lnTo>
                <a:lnTo>
                  <a:pt x="1013279" y="6858000"/>
                </a:lnTo>
                <a:lnTo>
                  <a:pt x="778914" y="6858000"/>
                </a:lnTo>
                <a:lnTo>
                  <a:pt x="17417" y="6858000"/>
                </a:lnTo>
                <a:lnTo>
                  <a:pt x="0" y="6840583"/>
                </a:lnTo>
                <a:lnTo>
                  <a:pt x="346624" y="6496136"/>
                </a:lnTo>
                <a:lnTo>
                  <a:pt x="0" y="6153866"/>
                </a:lnTo>
                <a:lnTo>
                  <a:pt x="346624" y="5809477"/>
                </a:lnTo>
                <a:lnTo>
                  <a:pt x="0" y="5465030"/>
                </a:lnTo>
                <a:lnTo>
                  <a:pt x="346624" y="5120583"/>
                </a:lnTo>
                <a:lnTo>
                  <a:pt x="0" y="4778371"/>
                </a:lnTo>
                <a:lnTo>
                  <a:pt x="346624" y="4433924"/>
                </a:lnTo>
                <a:lnTo>
                  <a:pt x="0" y="4089534"/>
                </a:lnTo>
                <a:lnTo>
                  <a:pt x="346624" y="3747264"/>
                </a:lnTo>
                <a:lnTo>
                  <a:pt x="0" y="3402817"/>
                </a:lnTo>
                <a:lnTo>
                  <a:pt x="346624" y="3060605"/>
                </a:lnTo>
                <a:lnTo>
                  <a:pt x="0" y="2716158"/>
                </a:lnTo>
                <a:lnTo>
                  <a:pt x="346624" y="2373945"/>
                </a:lnTo>
                <a:lnTo>
                  <a:pt x="0" y="2029498"/>
                </a:lnTo>
                <a:lnTo>
                  <a:pt x="346624" y="1685051"/>
                </a:lnTo>
                <a:lnTo>
                  <a:pt x="0" y="1340662"/>
                </a:lnTo>
                <a:lnTo>
                  <a:pt x="346624" y="998392"/>
                </a:lnTo>
                <a:lnTo>
                  <a:pt x="0" y="653945"/>
                </a:lnTo>
                <a:lnTo>
                  <a:pt x="346624" y="309555"/>
                </a:lnTo>
                <a:close/>
              </a:path>
            </a:pathLst>
          </a:custGeom>
          <a:noFill/>
        </p:spPr>
        <p:txBody>
          <a:bodyPr wrap="square" lIns="360000" tIns="180000" rIns="360000" bIns="540000" anchor="t" anchorCtr="0">
            <a:noAutofit/>
          </a:bodyPr>
          <a:lstStyle>
            <a:lvl1pPr marL="0" indent="0" algn="ctr">
              <a:buNone/>
              <a:defRPr sz="1400" i="0">
                <a:solidFill>
                  <a:schemeClr val="tx2"/>
                </a:solidFill>
                <a:sym typeface="Wingdings 3" panose="05040102010807070707" pitchFamily="18" charset="2"/>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0" name="Kuvatiedot">
            <a:extLst>
              <a:ext uri="{FF2B5EF4-FFF2-40B4-BE49-F238E27FC236}">
                <a16:creationId xmlns:a16="http://schemas.microsoft.com/office/drawing/2014/main" id="{E6811E85-6DD3-263C-9FEB-BF604951131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7" name="Logo">
            <a:extLst>
              <a:ext uri="{FF2B5EF4-FFF2-40B4-BE49-F238E27FC236}">
                <a16:creationId xmlns:a16="http://schemas.microsoft.com/office/drawing/2014/main" id="{9C62B94A-4820-38D7-5765-725F3BC11CF9}"/>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
        <p:nvSpPr>
          <p:cNvPr id="4" name="Päivämäärän paikkamerkki 3">
            <a:extLst>
              <a:ext uri="{FF2B5EF4-FFF2-40B4-BE49-F238E27FC236}">
                <a16:creationId xmlns:a16="http://schemas.microsoft.com/office/drawing/2014/main" id="{C49E1D46-CE66-0E16-B21A-763105029147}"/>
              </a:ext>
            </a:extLst>
          </p:cNvPr>
          <p:cNvSpPr>
            <a:spLocks noGrp="1"/>
          </p:cNvSpPr>
          <p:nvPr>
            <p:ph type="dt" sz="half" idx="10"/>
          </p:nvPr>
        </p:nvSpPr>
        <p:spPr>
          <a:xfrm>
            <a:off x="10459219" y="6248400"/>
            <a:ext cx="1191444" cy="249238"/>
          </a:xfrm>
        </p:spPr>
        <p:txBody>
          <a:bodyPr wrap="square" anchor="b"/>
          <a:lstStyle>
            <a:lvl1pPr algn="r">
              <a:defRPr b="1"/>
            </a:lvl1pPr>
          </a:lstStyle>
          <a:p>
            <a:r>
              <a:rPr lang="fi-FI"/>
              <a:t>12.8.2025</a:t>
            </a:r>
            <a:endParaRPr lang="fi-FI" dirty="0"/>
          </a:p>
        </p:txBody>
      </p:sp>
    </p:spTree>
    <p:extLst>
      <p:ext uri="{BB962C8B-B14F-4D97-AF65-F5344CB8AC3E}">
        <p14:creationId xmlns:p14="http://schemas.microsoft.com/office/powerpoint/2010/main" val="2275768443"/>
      </p:ext>
    </p:extLst>
  </p:cSld>
  <p:clrMapOvr>
    <a:masterClrMapping/>
  </p:clrMapOvr>
  <p:extLst>
    <p:ext uri="{DCECCB84-F9BA-43D5-87BE-67443E8EF086}">
      <p15:sldGuideLst xmlns:p15="http://schemas.microsoft.com/office/powerpoint/2012/main"/>
    </p:ext>
  </p:extLst>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Otsikkodia 2 B">
    <p:bg>
      <p:bgPr>
        <a:solidFill>
          <a:schemeClr val="tx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7288212" cy="2978150"/>
          </a:xfrm>
        </p:spPr>
        <p:txBody>
          <a:bodyPr lIns="0" tIns="0" rIns="0" bIns="0" anchor="t">
            <a:noAutofit/>
          </a:bodyPr>
          <a:lstStyle>
            <a:lvl1pPr algn="l">
              <a:lnSpc>
                <a:spcPct val="90000"/>
              </a:lnSpc>
              <a:defRPr sz="6000">
                <a:solidFill>
                  <a:schemeClr val="bg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49" y="3517899"/>
            <a:ext cx="5052195" cy="741659"/>
          </a:xfrm>
        </p:spPr>
        <p:txBody>
          <a:bodyPr lIns="0" tIns="0" rIns="0" bIns="0" anchor="t">
            <a:noAutofit/>
          </a:bodyPr>
          <a:lstStyle>
            <a:lvl1pPr marL="0" indent="0" algn="l">
              <a:buNone/>
              <a:defRPr sz="20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Lyhyt ingressi, jossa voidaan täsmentää pääotsikon aihetta. </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49" y="4759325"/>
            <a:ext cx="4227513" cy="992188"/>
          </a:xfrm>
        </p:spPr>
        <p:txBody>
          <a:bodyPr lIns="0" tIns="0" rIns="0" bIns="0">
            <a:noAutofit/>
          </a:bodyPr>
          <a:lstStyle>
            <a:lvl1pPr marL="0" indent="0">
              <a:buNone/>
              <a:defRPr sz="1800">
                <a:solidFill>
                  <a:schemeClr val="bg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5" name="Kuvan paikkamerkki 6">
            <a:extLst>
              <a:ext uri="{FF2B5EF4-FFF2-40B4-BE49-F238E27FC236}">
                <a16:creationId xmlns:a16="http://schemas.microsoft.com/office/drawing/2014/main" id="{C57D8B5D-BE26-0DC4-C25D-FA6C152BCCB4}"/>
              </a:ext>
              <a:ext uri="{C183D7F6-B498-43B3-948B-1728B52AA6E4}">
                <adec:decorative xmlns:adec="http://schemas.microsoft.com/office/drawing/2017/decorative" val="1"/>
              </a:ext>
            </a:extLst>
          </p:cNvPr>
          <p:cNvSpPr>
            <a:spLocks noGrp="1"/>
          </p:cNvSpPr>
          <p:nvPr>
            <p:ph type="pic" sz="quarter" idx="16" hasCustomPrompt="1"/>
          </p:nvPr>
        </p:nvSpPr>
        <p:spPr>
          <a:xfrm>
            <a:off x="3804000" y="-2198"/>
            <a:ext cx="8388000" cy="6860198"/>
          </a:xfrm>
          <a:custGeom>
            <a:avLst/>
            <a:gdLst>
              <a:gd name="connsiteX0" fmla="*/ 6355271 w 8388000"/>
              <a:gd name="connsiteY0" fmla="*/ 0 h 6860198"/>
              <a:gd name="connsiteX1" fmla="*/ 8388000 w 8388000"/>
              <a:gd name="connsiteY1" fmla="*/ 0 h 6860198"/>
              <a:gd name="connsiteX2" fmla="*/ 8388000 w 8388000"/>
              <a:gd name="connsiteY2" fmla="*/ 260647 h 6860198"/>
              <a:gd name="connsiteX3" fmla="*/ 8388000 w 8388000"/>
              <a:gd name="connsiteY3" fmla="*/ 547346 h 6860198"/>
              <a:gd name="connsiteX4" fmla="*/ 8388000 w 8388000"/>
              <a:gd name="connsiteY4" fmla="*/ 6855969 h 6860198"/>
              <a:gd name="connsiteX5" fmla="*/ 8388000 w 8388000"/>
              <a:gd name="connsiteY5" fmla="*/ 6857501 h 6860198"/>
              <a:gd name="connsiteX6" fmla="*/ 8388000 w 8388000"/>
              <a:gd name="connsiteY6" fmla="*/ 6858000 h 6860198"/>
              <a:gd name="connsiteX7" fmla="*/ 7318248 w 8388000"/>
              <a:gd name="connsiteY7" fmla="*/ 6858000 h 6860198"/>
              <a:gd name="connsiteX8" fmla="*/ 7318248 w 8388000"/>
              <a:gd name="connsiteY8" fmla="*/ 6858788 h 6860198"/>
              <a:gd name="connsiteX9" fmla="*/ 7227440 w 8388000"/>
              <a:gd name="connsiteY9" fmla="*/ 6858788 h 6860198"/>
              <a:gd name="connsiteX10" fmla="*/ 7227440 w 8388000"/>
              <a:gd name="connsiteY10" fmla="*/ 6860198 h 6860198"/>
              <a:gd name="connsiteX11" fmla="*/ 3299723 w 8388000"/>
              <a:gd name="connsiteY11" fmla="*/ 6860198 h 6860198"/>
              <a:gd name="connsiteX12" fmla="*/ 3300395 w 8388000"/>
              <a:gd name="connsiteY12" fmla="*/ 6858788 h 6860198"/>
              <a:gd name="connsiteX13" fmla="*/ 2056814 w 8388000"/>
              <a:gd name="connsiteY13" fmla="*/ 6858788 h 6860198"/>
              <a:gd name="connsiteX14" fmla="*/ 2057296 w 8388000"/>
              <a:gd name="connsiteY14" fmla="*/ 6858000 h 6860198"/>
              <a:gd name="connsiteX15" fmla="*/ 1604 w 8388000"/>
              <a:gd name="connsiteY15" fmla="*/ 6858000 h 6860198"/>
              <a:gd name="connsiteX16" fmla="*/ 0 w 8388000"/>
              <a:gd name="connsiteY16" fmla="*/ 6342871 h 6860198"/>
              <a:gd name="connsiteX17" fmla="*/ 532409 w 8388000"/>
              <a:gd name="connsiteY17" fmla="*/ 6344529 h 6860198"/>
              <a:gd name="connsiteX18" fmla="*/ 529031 w 8388000"/>
              <a:gd name="connsiteY18" fmla="*/ 5813842 h 6860198"/>
              <a:gd name="connsiteX19" fmla="*/ 1061436 w 8388000"/>
              <a:gd name="connsiteY19" fmla="*/ 5815500 h 6860198"/>
              <a:gd name="connsiteX20" fmla="*/ 1059780 w 8388000"/>
              <a:gd name="connsiteY20" fmla="*/ 5283028 h 6860198"/>
              <a:gd name="connsiteX21" fmla="*/ 1590529 w 8388000"/>
              <a:gd name="connsiteY21" fmla="*/ 5286407 h 6860198"/>
              <a:gd name="connsiteX22" fmla="*/ 1588810 w 8388000"/>
              <a:gd name="connsiteY22" fmla="*/ 4754000 h 6860198"/>
              <a:gd name="connsiteX23" fmla="*/ 2119560 w 8388000"/>
              <a:gd name="connsiteY23" fmla="*/ 4757378 h 6860198"/>
              <a:gd name="connsiteX24" fmla="*/ 2117840 w 8388000"/>
              <a:gd name="connsiteY24" fmla="*/ 4224971 h 6860198"/>
              <a:gd name="connsiteX25" fmla="*/ 2648590 w 8388000"/>
              <a:gd name="connsiteY25" fmla="*/ 4228350 h 6860198"/>
              <a:gd name="connsiteX26" fmla="*/ 2646867 w 8388000"/>
              <a:gd name="connsiteY26" fmla="*/ 3695942 h 6860198"/>
              <a:gd name="connsiteX27" fmla="*/ 3179274 w 8388000"/>
              <a:gd name="connsiteY27" fmla="*/ 3697662 h 6860198"/>
              <a:gd name="connsiteX28" fmla="*/ 3177680 w 8388000"/>
              <a:gd name="connsiteY28" fmla="*/ 3165191 h 6860198"/>
              <a:gd name="connsiteX29" fmla="*/ 3708367 w 8388000"/>
              <a:gd name="connsiteY29" fmla="*/ 3168569 h 6860198"/>
              <a:gd name="connsiteX30" fmla="*/ 3706711 w 8388000"/>
              <a:gd name="connsiteY30" fmla="*/ 2636163 h 6860198"/>
              <a:gd name="connsiteX31" fmla="*/ 4239055 w 8388000"/>
              <a:gd name="connsiteY31" fmla="*/ 2637820 h 6860198"/>
              <a:gd name="connsiteX32" fmla="*/ 4235675 w 8388000"/>
              <a:gd name="connsiteY32" fmla="*/ 2107197 h 6860198"/>
              <a:gd name="connsiteX33" fmla="*/ 4768082 w 8388000"/>
              <a:gd name="connsiteY33" fmla="*/ 2108790 h 6860198"/>
              <a:gd name="connsiteX34" fmla="*/ 4766426 w 8388000"/>
              <a:gd name="connsiteY34" fmla="*/ 1576447 h 6860198"/>
              <a:gd name="connsiteX35" fmla="*/ 5298830 w 8388000"/>
              <a:gd name="connsiteY35" fmla="*/ 1578104 h 6860198"/>
              <a:gd name="connsiteX36" fmla="*/ 5295454 w 8388000"/>
              <a:gd name="connsiteY36" fmla="*/ 1047418 h 6860198"/>
              <a:gd name="connsiteX37" fmla="*/ 5827860 w 8388000"/>
              <a:gd name="connsiteY37" fmla="*/ 1049076 h 6860198"/>
              <a:gd name="connsiteX38" fmla="*/ 5826140 w 8388000"/>
              <a:gd name="connsiteY38" fmla="*/ 516668 h 6860198"/>
              <a:gd name="connsiteX39" fmla="*/ 6356888 w 8388000"/>
              <a:gd name="connsiteY39" fmla="*/ 520046 h 686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388000" h="6860198">
                <a:moveTo>
                  <a:pt x="6355271" y="0"/>
                </a:moveTo>
                <a:lnTo>
                  <a:pt x="8388000" y="0"/>
                </a:lnTo>
                <a:lnTo>
                  <a:pt x="8388000" y="260647"/>
                </a:lnTo>
                <a:lnTo>
                  <a:pt x="8388000" y="547346"/>
                </a:lnTo>
                <a:lnTo>
                  <a:pt x="8388000" y="6855969"/>
                </a:lnTo>
                <a:lnTo>
                  <a:pt x="8388000" y="6857501"/>
                </a:lnTo>
                <a:lnTo>
                  <a:pt x="8388000" y="6858000"/>
                </a:lnTo>
                <a:lnTo>
                  <a:pt x="7318248" y="6858000"/>
                </a:lnTo>
                <a:lnTo>
                  <a:pt x="7318248" y="6858788"/>
                </a:lnTo>
                <a:lnTo>
                  <a:pt x="7227440" y="6858788"/>
                </a:lnTo>
                <a:lnTo>
                  <a:pt x="7227440" y="6860198"/>
                </a:lnTo>
                <a:lnTo>
                  <a:pt x="3299723" y="6860198"/>
                </a:lnTo>
                <a:lnTo>
                  <a:pt x="3300395" y="6858788"/>
                </a:lnTo>
                <a:lnTo>
                  <a:pt x="2056814" y="6858788"/>
                </a:lnTo>
                <a:lnTo>
                  <a:pt x="2057296" y="6858000"/>
                </a:lnTo>
                <a:lnTo>
                  <a:pt x="1604" y="6858000"/>
                </a:lnTo>
                <a:lnTo>
                  <a:pt x="0" y="6342871"/>
                </a:lnTo>
                <a:lnTo>
                  <a:pt x="532409" y="6344529"/>
                </a:lnTo>
                <a:lnTo>
                  <a:pt x="529031" y="5813842"/>
                </a:lnTo>
                <a:lnTo>
                  <a:pt x="1061436" y="5815500"/>
                </a:lnTo>
                <a:lnTo>
                  <a:pt x="1059780" y="5283028"/>
                </a:lnTo>
                <a:lnTo>
                  <a:pt x="1590529" y="5286407"/>
                </a:lnTo>
                <a:lnTo>
                  <a:pt x="1588810" y="4754000"/>
                </a:lnTo>
                <a:lnTo>
                  <a:pt x="2119560" y="4757378"/>
                </a:lnTo>
                <a:lnTo>
                  <a:pt x="2117840" y="4224971"/>
                </a:lnTo>
                <a:lnTo>
                  <a:pt x="2648590" y="4228350"/>
                </a:lnTo>
                <a:lnTo>
                  <a:pt x="2646867" y="3695942"/>
                </a:lnTo>
                <a:lnTo>
                  <a:pt x="3179274" y="3697662"/>
                </a:lnTo>
                <a:lnTo>
                  <a:pt x="3177680" y="3165191"/>
                </a:lnTo>
                <a:lnTo>
                  <a:pt x="3708367" y="3168569"/>
                </a:lnTo>
                <a:lnTo>
                  <a:pt x="3706711" y="2636163"/>
                </a:lnTo>
                <a:lnTo>
                  <a:pt x="4239055" y="2637820"/>
                </a:lnTo>
                <a:lnTo>
                  <a:pt x="4235675" y="2107197"/>
                </a:lnTo>
                <a:lnTo>
                  <a:pt x="4768082" y="2108790"/>
                </a:lnTo>
                <a:lnTo>
                  <a:pt x="4766426" y="1576447"/>
                </a:lnTo>
                <a:lnTo>
                  <a:pt x="5298830" y="1578104"/>
                </a:lnTo>
                <a:lnTo>
                  <a:pt x="5295454" y="1047418"/>
                </a:lnTo>
                <a:lnTo>
                  <a:pt x="5827860" y="1049076"/>
                </a:lnTo>
                <a:lnTo>
                  <a:pt x="5826140" y="516668"/>
                </a:lnTo>
                <a:lnTo>
                  <a:pt x="6356888" y="520046"/>
                </a:lnTo>
                <a:close/>
              </a:path>
            </a:pathLst>
          </a:custGeom>
          <a:noFill/>
        </p:spPr>
        <p:txBody>
          <a:bodyPr wrap="square" lIns="3240000" tIns="216000" rIns="540000" bIns="900000" anchor="b">
            <a:noAutofit/>
          </a:bodyPr>
          <a:lstStyle>
            <a:lvl1pPr marL="0" indent="0" algn="r">
              <a:buNone/>
              <a:defRPr sz="1400">
                <a:solidFill>
                  <a:schemeClr val="accent4"/>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E85A6144-A43E-3836-1D98-621F15E85841}"/>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bg1"/>
                </a:solidFill>
              </a:defRPr>
            </a:lvl1pPr>
          </a:lstStyle>
          <a:p>
            <a:pPr lvl="0"/>
            <a:r>
              <a:rPr lang="fi-FI" dirty="0"/>
              <a:t>Kuva: Kuvaajan nimi</a:t>
            </a:r>
          </a:p>
        </p:txBody>
      </p:sp>
      <p:sp>
        <p:nvSpPr>
          <p:cNvPr id="4" name="Logo">
            <a:extLst>
              <a:ext uri="{FF2B5EF4-FFF2-40B4-BE49-F238E27FC236}">
                <a16:creationId xmlns:a16="http://schemas.microsoft.com/office/drawing/2014/main" id="{0930538F-7516-A670-62E7-F74A03A6E8AD}"/>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11" name="Päivämäärän paikkamerkki 3">
            <a:extLst>
              <a:ext uri="{FF2B5EF4-FFF2-40B4-BE49-F238E27FC236}">
                <a16:creationId xmlns:a16="http://schemas.microsoft.com/office/drawing/2014/main" id="{2AA5EE69-D385-AD43-A92E-1F72A7531F97}"/>
              </a:ext>
            </a:extLst>
          </p:cNvPr>
          <p:cNvSpPr>
            <a:spLocks noGrp="1"/>
          </p:cNvSpPr>
          <p:nvPr>
            <p:ph type="dt" sz="half" idx="10"/>
          </p:nvPr>
        </p:nvSpPr>
        <p:spPr>
          <a:xfrm>
            <a:off x="10440401" y="6248400"/>
            <a:ext cx="1210262" cy="249238"/>
          </a:xfrm>
        </p:spPr>
        <p:txBody>
          <a:bodyPr wrap="square"/>
          <a:lstStyle>
            <a:lvl1pPr>
              <a:defRPr b="1">
                <a:solidFill>
                  <a:schemeClr val="bg1"/>
                </a:solidFill>
              </a:defRPr>
            </a:lvl1pPr>
          </a:lstStyle>
          <a:p>
            <a:r>
              <a:rPr lang="fi-FI"/>
              <a:t>12.8.2025</a:t>
            </a:r>
            <a:endParaRPr lang="fi-FI" dirty="0"/>
          </a:p>
        </p:txBody>
      </p:sp>
    </p:spTree>
    <p:extLst>
      <p:ext uri="{BB962C8B-B14F-4D97-AF65-F5344CB8AC3E}">
        <p14:creationId xmlns:p14="http://schemas.microsoft.com/office/powerpoint/2010/main" val="3497988265"/>
      </p:ext>
    </p:extLst>
  </p:cSld>
  <p:clrMapOvr>
    <a:masterClrMapping/>
  </p:clrMapOvr>
  <p:extLst>
    <p:ext uri="{DCECCB84-F9BA-43D5-87BE-67443E8EF086}">
      <p15:sldGuideLst xmlns:p15="http://schemas.microsoft.com/office/powerpoint/2012/main"/>
    </p:ext>
  </p:extLst>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Otsikkodia 2 C">
    <p:bg>
      <p:bgPr>
        <a:solidFill>
          <a:schemeClr val="tx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7288212" cy="2978150"/>
          </a:xfrm>
        </p:spPr>
        <p:txBody>
          <a:bodyPr lIns="0" tIns="0" rIns="0" bIns="0" anchor="t">
            <a:noAutofit/>
          </a:bodyPr>
          <a:lstStyle>
            <a:lvl1pPr algn="l">
              <a:lnSpc>
                <a:spcPct val="90000"/>
              </a:lnSpc>
              <a:defRPr sz="6000">
                <a:solidFill>
                  <a:schemeClr val="bg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49" y="3517900"/>
            <a:ext cx="5052195" cy="747077"/>
          </a:xfrm>
        </p:spPr>
        <p:txBody>
          <a:bodyPr lIns="0" tIns="0" rIns="0" bIns="0" anchor="t">
            <a:noAutofit/>
          </a:bodyPr>
          <a:lstStyle>
            <a:lvl1pPr marL="0" indent="0" algn="l">
              <a:buNone/>
              <a:defRPr sz="20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Lyhyt ingressi, jossa voidaan täsmentää pääotsikon aihetta. </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49" y="4759325"/>
            <a:ext cx="4227513" cy="996802"/>
          </a:xfrm>
        </p:spPr>
        <p:txBody>
          <a:bodyPr lIns="0" tIns="0" rIns="0" bIns="0">
            <a:noAutofit/>
          </a:bodyPr>
          <a:lstStyle>
            <a:lvl1pPr marL="0" indent="0">
              <a:buNone/>
              <a:defRPr sz="1800">
                <a:solidFill>
                  <a:schemeClr val="bg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0" name="Kuvan paikkamerkki 9">
            <a:extLst>
              <a:ext uri="{FF2B5EF4-FFF2-40B4-BE49-F238E27FC236}">
                <a16:creationId xmlns:a16="http://schemas.microsoft.com/office/drawing/2014/main" id="{BF8F9FB5-3DAD-46F9-0A97-B539DED676C1}"/>
              </a:ext>
              <a:ext uri="{C183D7F6-B498-43B3-948B-1728B52AA6E4}">
                <adec:decorative xmlns:adec="http://schemas.microsoft.com/office/drawing/2017/decorative" val="1"/>
              </a:ext>
            </a:extLst>
          </p:cNvPr>
          <p:cNvSpPr>
            <a:spLocks noGrp="1"/>
          </p:cNvSpPr>
          <p:nvPr>
            <p:ph type="pic" sz="quarter" idx="14" hasCustomPrompt="1"/>
          </p:nvPr>
        </p:nvSpPr>
        <p:spPr>
          <a:xfrm>
            <a:off x="3683731" y="-2199"/>
            <a:ext cx="8508269" cy="6862398"/>
          </a:xfrm>
          <a:custGeom>
            <a:avLst/>
            <a:gdLst>
              <a:gd name="connsiteX0" fmla="*/ 7131651 w 8508269"/>
              <a:gd name="connsiteY0" fmla="*/ 0 h 6862398"/>
              <a:gd name="connsiteX1" fmla="*/ 7562831 w 8508269"/>
              <a:gd name="connsiteY1" fmla="*/ 0 h 6862398"/>
              <a:gd name="connsiteX2" fmla="*/ 8508269 w 8508269"/>
              <a:gd name="connsiteY2" fmla="*/ 0 h 6862398"/>
              <a:gd name="connsiteX3" fmla="*/ 8508269 w 8508269"/>
              <a:gd name="connsiteY3" fmla="*/ 298118 h 6862398"/>
              <a:gd name="connsiteX4" fmla="*/ 8508269 w 8508269"/>
              <a:gd name="connsiteY4" fmla="*/ 6858000 h 6862398"/>
              <a:gd name="connsiteX5" fmla="*/ 8508269 w 8508269"/>
              <a:gd name="connsiteY5" fmla="*/ 6859593 h 6862398"/>
              <a:gd name="connsiteX6" fmla="*/ 8508268 w 8508269"/>
              <a:gd name="connsiteY6" fmla="*/ 6859593 h 6862398"/>
              <a:gd name="connsiteX7" fmla="*/ 8508268 w 8508269"/>
              <a:gd name="connsiteY7" fmla="*/ 6860136 h 6862398"/>
              <a:gd name="connsiteX8" fmla="*/ 8508268 w 8508269"/>
              <a:gd name="connsiteY8" fmla="*/ 6860199 h 6862398"/>
              <a:gd name="connsiteX9" fmla="*/ 7562831 w 8508269"/>
              <a:gd name="connsiteY9" fmla="*/ 6860199 h 6862398"/>
              <a:gd name="connsiteX10" fmla="*/ 7562831 w 8508269"/>
              <a:gd name="connsiteY10" fmla="*/ 6860932 h 6862398"/>
              <a:gd name="connsiteX11" fmla="*/ 7482577 w 8508269"/>
              <a:gd name="connsiteY11" fmla="*/ 6860932 h 6862398"/>
              <a:gd name="connsiteX12" fmla="*/ 7482577 w 8508269"/>
              <a:gd name="connsiteY12" fmla="*/ 6862398 h 6862398"/>
              <a:gd name="connsiteX13" fmla="*/ 4011294 w 8508269"/>
              <a:gd name="connsiteY13" fmla="*/ 6862398 h 6862398"/>
              <a:gd name="connsiteX14" fmla="*/ 4011888 w 8508269"/>
              <a:gd name="connsiteY14" fmla="*/ 6860932 h 6862398"/>
              <a:gd name="connsiteX15" fmla="*/ 2912822 w 8508269"/>
              <a:gd name="connsiteY15" fmla="*/ 6860932 h 6862398"/>
              <a:gd name="connsiteX16" fmla="*/ 2913203 w 8508269"/>
              <a:gd name="connsiteY16" fmla="*/ 6860199 h 6862398"/>
              <a:gd name="connsiteX17" fmla="*/ 2655267 w 8508269"/>
              <a:gd name="connsiteY17" fmla="*/ 6860199 h 6862398"/>
              <a:gd name="connsiteX18" fmla="*/ 2655267 w 8508269"/>
              <a:gd name="connsiteY18" fmla="*/ 6860136 h 6862398"/>
              <a:gd name="connsiteX19" fmla="*/ 0 w 8508269"/>
              <a:gd name="connsiteY19" fmla="*/ 6860136 h 6862398"/>
              <a:gd name="connsiteX20" fmla="*/ 78105 w 8508269"/>
              <a:gd name="connsiteY20" fmla="*/ 6414112 h 6862398"/>
              <a:gd name="connsiteX21" fmla="*/ 526161 w 8508269"/>
              <a:gd name="connsiteY21" fmla="*/ 6334038 h 6862398"/>
              <a:gd name="connsiteX22" fmla="*/ 606171 w 8508269"/>
              <a:gd name="connsiteY22" fmla="*/ 5885982 h 6862398"/>
              <a:gd name="connsiteX23" fmla="*/ 1054227 w 8508269"/>
              <a:gd name="connsiteY23" fmla="*/ 5805909 h 6862398"/>
              <a:gd name="connsiteX24" fmla="*/ 1134301 w 8508269"/>
              <a:gd name="connsiteY24" fmla="*/ 5357853 h 6862398"/>
              <a:gd name="connsiteX25" fmla="*/ 1582357 w 8508269"/>
              <a:gd name="connsiteY25" fmla="*/ 5277779 h 6862398"/>
              <a:gd name="connsiteX26" fmla="*/ 1662430 w 8508269"/>
              <a:gd name="connsiteY26" fmla="*/ 4829723 h 6862398"/>
              <a:gd name="connsiteX27" fmla="*/ 2110486 w 8508269"/>
              <a:gd name="connsiteY27" fmla="*/ 4749713 h 6862398"/>
              <a:gd name="connsiteX28" fmla="*/ 2190560 w 8508269"/>
              <a:gd name="connsiteY28" fmla="*/ 4301657 h 6862398"/>
              <a:gd name="connsiteX29" fmla="*/ 2638616 w 8508269"/>
              <a:gd name="connsiteY29" fmla="*/ 4221584 h 6862398"/>
              <a:gd name="connsiteX30" fmla="*/ 2718689 w 8508269"/>
              <a:gd name="connsiteY30" fmla="*/ 3773527 h 6862398"/>
              <a:gd name="connsiteX31" fmla="*/ 3166745 w 8508269"/>
              <a:gd name="connsiteY31" fmla="*/ 3693454 h 6862398"/>
              <a:gd name="connsiteX32" fmla="*/ 3280537 w 8508269"/>
              <a:gd name="connsiteY32" fmla="*/ 3375764 h 6862398"/>
              <a:gd name="connsiteX33" fmla="*/ 3248470 w 8508269"/>
              <a:gd name="connsiteY33" fmla="*/ 3243747 h 6862398"/>
              <a:gd name="connsiteX34" fmla="*/ 3696526 w 8508269"/>
              <a:gd name="connsiteY34" fmla="*/ 3163674 h 6862398"/>
              <a:gd name="connsiteX35" fmla="*/ 3708527 w 8508269"/>
              <a:gd name="connsiteY35" fmla="*/ 3151037 h 6862398"/>
              <a:gd name="connsiteX36" fmla="*/ 3709924 w 8508269"/>
              <a:gd name="connsiteY36" fmla="*/ 3149450 h 6862398"/>
              <a:gd name="connsiteX37" fmla="*/ 3742500 w 8508269"/>
              <a:gd name="connsiteY37" fmla="*/ 3107476 h 6862398"/>
              <a:gd name="connsiteX38" fmla="*/ 3742690 w 8508269"/>
              <a:gd name="connsiteY38" fmla="*/ 3107603 h 6862398"/>
              <a:gd name="connsiteX39" fmla="*/ 3776536 w 8508269"/>
              <a:gd name="connsiteY39" fmla="*/ 2715681 h 6862398"/>
              <a:gd name="connsiteX40" fmla="*/ 4224592 w 8508269"/>
              <a:gd name="connsiteY40" fmla="*/ 2635608 h 6862398"/>
              <a:gd name="connsiteX41" fmla="*/ 4304665 w 8508269"/>
              <a:gd name="connsiteY41" fmla="*/ 2187552 h 6862398"/>
              <a:gd name="connsiteX42" fmla="*/ 4752721 w 8508269"/>
              <a:gd name="connsiteY42" fmla="*/ 2107478 h 6862398"/>
              <a:gd name="connsiteX43" fmla="*/ 4832795 w 8508269"/>
              <a:gd name="connsiteY43" fmla="*/ 1659422 h 6862398"/>
              <a:gd name="connsiteX44" fmla="*/ 5280851 w 8508269"/>
              <a:gd name="connsiteY44" fmla="*/ 1579349 h 6862398"/>
              <a:gd name="connsiteX45" fmla="*/ 5360924 w 8508269"/>
              <a:gd name="connsiteY45" fmla="*/ 1131293 h 6862398"/>
              <a:gd name="connsiteX46" fmla="*/ 5808917 w 8508269"/>
              <a:gd name="connsiteY46" fmla="*/ 1051219 h 6862398"/>
              <a:gd name="connsiteX47" fmla="*/ 5888990 w 8508269"/>
              <a:gd name="connsiteY47" fmla="*/ 603163 h 6862398"/>
              <a:gd name="connsiteX48" fmla="*/ 6337046 w 8508269"/>
              <a:gd name="connsiteY48" fmla="*/ 523090 h 6862398"/>
              <a:gd name="connsiteX49" fmla="*/ 6417120 w 8508269"/>
              <a:gd name="connsiteY49" fmla="*/ 75034 h 6862398"/>
              <a:gd name="connsiteX50" fmla="*/ 6857746 w 8508269"/>
              <a:gd name="connsiteY50" fmla="*/ 2199 h 6862398"/>
              <a:gd name="connsiteX51" fmla="*/ 6857810 w 8508269"/>
              <a:gd name="connsiteY51" fmla="*/ 2199 h 6862398"/>
              <a:gd name="connsiteX52" fmla="*/ 7089594 w 8508269"/>
              <a:gd name="connsiteY52" fmla="*/ 2199 h 6862398"/>
              <a:gd name="connsiteX53" fmla="*/ 7130161 w 8508269"/>
              <a:gd name="connsiteY53" fmla="*/ 2199 h 6862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8508269" h="6862398">
                <a:moveTo>
                  <a:pt x="7131651" y="0"/>
                </a:moveTo>
                <a:lnTo>
                  <a:pt x="7562831" y="0"/>
                </a:lnTo>
                <a:lnTo>
                  <a:pt x="8508269" y="0"/>
                </a:lnTo>
                <a:lnTo>
                  <a:pt x="8508269" y="298118"/>
                </a:lnTo>
                <a:lnTo>
                  <a:pt x="8508269" y="6858000"/>
                </a:lnTo>
                <a:lnTo>
                  <a:pt x="8508269" y="6859593"/>
                </a:lnTo>
                <a:lnTo>
                  <a:pt x="8508268" y="6859593"/>
                </a:lnTo>
                <a:lnTo>
                  <a:pt x="8508268" y="6860136"/>
                </a:lnTo>
                <a:lnTo>
                  <a:pt x="8508268" y="6860199"/>
                </a:lnTo>
                <a:lnTo>
                  <a:pt x="7562831" y="6860199"/>
                </a:lnTo>
                <a:lnTo>
                  <a:pt x="7562831" y="6860932"/>
                </a:lnTo>
                <a:lnTo>
                  <a:pt x="7482577" y="6860932"/>
                </a:lnTo>
                <a:lnTo>
                  <a:pt x="7482577" y="6862398"/>
                </a:lnTo>
                <a:lnTo>
                  <a:pt x="4011294" y="6862398"/>
                </a:lnTo>
                <a:lnTo>
                  <a:pt x="4011888" y="6860932"/>
                </a:lnTo>
                <a:lnTo>
                  <a:pt x="2912822" y="6860932"/>
                </a:lnTo>
                <a:lnTo>
                  <a:pt x="2913203" y="6860199"/>
                </a:lnTo>
                <a:lnTo>
                  <a:pt x="2655267" y="6860199"/>
                </a:lnTo>
                <a:lnTo>
                  <a:pt x="2655267" y="6860136"/>
                </a:lnTo>
                <a:lnTo>
                  <a:pt x="0" y="6860136"/>
                </a:lnTo>
                <a:cubicBezTo>
                  <a:pt x="115888" y="6742597"/>
                  <a:pt x="140716" y="6564861"/>
                  <a:pt x="78105" y="6414112"/>
                </a:cubicBezTo>
                <a:cubicBezTo>
                  <a:pt x="229680" y="6480533"/>
                  <a:pt x="406908" y="6453291"/>
                  <a:pt x="526161" y="6334038"/>
                </a:cubicBezTo>
                <a:cubicBezTo>
                  <a:pt x="643700" y="6216500"/>
                  <a:pt x="669227" y="6037620"/>
                  <a:pt x="606171" y="5885982"/>
                </a:cubicBezTo>
                <a:cubicBezTo>
                  <a:pt x="757809" y="5952467"/>
                  <a:pt x="934974" y="5925162"/>
                  <a:pt x="1054227" y="5805909"/>
                </a:cubicBezTo>
                <a:cubicBezTo>
                  <a:pt x="1171829" y="5688370"/>
                  <a:pt x="1197356" y="5509491"/>
                  <a:pt x="1134301" y="5357853"/>
                </a:cubicBezTo>
                <a:cubicBezTo>
                  <a:pt x="1285939" y="5424337"/>
                  <a:pt x="1463104" y="5397032"/>
                  <a:pt x="1582357" y="5277779"/>
                </a:cubicBezTo>
                <a:cubicBezTo>
                  <a:pt x="1699895" y="5160241"/>
                  <a:pt x="1725486" y="4981361"/>
                  <a:pt x="1662430" y="4829723"/>
                </a:cubicBezTo>
                <a:cubicBezTo>
                  <a:pt x="1814068" y="4896208"/>
                  <a:pt x="1991233" y="4868966"/>
                  <a:pt x="2110486" y="4749713"/>
                </a:cubicBezTo>
                <a:cubicBezTo>
                  <a:pt x="2228025" y="4632111"/>
                  <a:pt x="2253615" y="4453232"/>
                  <a:pt x="2190560" y="4301657"/>
                </a:cubicBezTo>
                <a:cubicBezTo>
                  <a:pt x="2342198" y="4368078"/>
                  <a:pt x="2519363" y="4340837"/>
                  <a:pt x="2638616" y="4221584"/>
                </a:cubicBezTo>
                <a:cubicBezTo>
                  <a:pt x="2756154" y="4103982"/>
                  <a:pt x="2781745" y="3925102"/>
                  <a:pt x="2718689" y="3773527"/>
                </a:cubicBezTo>
                <a:cubicBezTo>
                  <a:pt x="2870327" y="3839949"/>
                  <a:pt x="3047492" y="3812707"/>
                  <a:pt x="3166745" y="3693454"/>
                </a:cubicBezTo>
                <a:cubicBezTo>
                  <a:pt x="3252533" y="3607602"/>
                  <a:pt x="3289871" y="3490952"/>
                  <a:pt x="3280537" y="3375764"/>
                </a:cubicBezTo>
                <a:cubicBezTo>
                  <a:pt x="3276854" y="3330869"/>
                  <a:pt x="3266123" y="3286229"/>
                  <a:pt x="3248470" y="3243747"/>
                </a:cubicBezTo>
                <a:cubicBezTo>
                  <a:pt x="3400044" y="3310168"/>
                  <a:pt x="3577273" y="3282927"/>
                  <a:pt x="3696526" y="3163674"/>
                </a:cubicBezTo>
                <a:cubicBezTo>
                  <a:pt x="3700590" y="3159546"/>
                  <a:pt x="3704654" y="3155355"/>
                  <a:pt x="3708527" y="3151037"/>
                </a:cubicBezTo>
                <a:cubicBezTo>
                  <a:pt x="3709035" y="3150466"/>
                  <a:pt x="3709480" y="3149958"/>
                  <a:pt x="3709924" y="3149450"/>
                </a:cubicBezTo>
                <a:cubicBezTo>
                  <a:pt x="3721671" y="3136369"/>
                  <a:pt x="3732530" y="3122399"/>
                  <a:pt x="3742500" y="3107476"/>
                </a:cubicBezTo>
                <a:lnTo>
                  <a:pt x="3742690" y="3107603"/>
                </a:lnTo>
                <a:cubicBezTo>
                  <a:pt x="3819589" y="2993684"/>
                  <a:pt x="3830193" y="2844777"/>
                  <a:pt x="3776536" y="2715681"/>
                </a:cubicBezTo>
                <a:cubicBezTo>
                  <a:pt x="3928174" y="2782102"/>
                  <a:pt x="4105339" y="2754861"/>
                  <a:pt x="4224592" y="2635608"/>
                </a:cubicBezTo>
                <a:cubicBezTo>
                  <a:pt x="4342130" y="2518069"/>
                  <a:pt x="4367657" y="2339190"/>
                  <a:pt x="4304665" y="2187552"/>
                </a:cubicBezTo>
                <a:cubicBezTo>
                  <a:pt x="4456303" y="2253973"/>
                  <a:pt x="4635183" y="2225017"/>
                  <a:pt x="4752721" y="2107478"/>
                </a:cubicBezTo>
                <a:cubicBezTo>
                  <a:pt x="4870260" y="1989940"/>
                  <a:pt x="4895787" y="1811060"/>
                  <a:pt x="4832795" y="1659422"/>
                </a:cubicBezTo>
                <a:cubicBezTo>
                  <a:pt x="4984369" y="1725843"/>
                  <a:pt x="5163312" y="1696887"/>
                  <a:pt x="5280851" y="1579349"/>
                </a:cubicBezTo>
                <a:cubicBezTo>
                  <a:pt x="5398389" y="1461810"/>
                  <a:pt x="5423916" y="1282931"/>
                  <a:pt x="5360924" y="1131293"/>
                </a:cubicBezTo>
                <a:cubicBezTo>
                  <a:pt x="5512499" y="1197714"/>
                  <a:pt x="5689664" y="1170472"/>
                  <a:pt x="5808917" y="1051219"/>
                </a:cubicBezTo>
                <a:cubicBezTo>
                  <a:pt x="5926519" y="933681"/>
                  <a:pt x="5952046" y="754801"/>
                  <a:pt x="5888990" y="603163"/>
                </a:cubicBezTo>
                <a:cubicBezTo>
                  <a:pt x="6040628" y="669648"/>
                  <a:pt x="6217793" y="642343"/>
                  <a:pt x="6337046" y="523090"/>
                </a:cubicBezTo>
                <a:cubicBezTo>
                  <a:pt x="6454585" y="405551"/>
                  <a:pt x="6480175" y="226671"/>
                  <a:pt x="6417120" y="75034"/>
                </a:cubicBezTo>
                <a:cubicBezTo>
                  <a:pt x="6565646" y="140185"/>
                  <a:pt x="6738684" y="115356"/>
                  <a:pt x="6857746" y="2199"/>
                </a:cubicBezTo>
                <a:lnTo>
                  <a:pt x="6857810" y="2199"/>
                </a:lnTo>
                <a:lnTo>
                  <a:pt x="7089594" y="2199"/>
                </a:lnTo>
                <a:lnTo>
                  <a:pt x="7130161" y="2199"/>
                </a:lnTo>
                <a:close/>
              </a:path>
            </a:pathLst>
          </a:custGeom>
          <a:noFill/>
        </p:spPr>
        <p:txBody>
          <a:bodyPr wrap="square" lIns="3240000" tIns="216000" rIns="540000" bIns="900000" anchor="b">
            <a:noAutofit/>
          </a:bodyPr>
          <a:lstStyle>
            <a:lvl1pPr marL="0" indent="0" algn="r">
              <a:buNone/>
              <a:defRPr sz="1400">
                <a:solidFill>
                  <a:schemeClr val="accent4"/>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E85A6144-A43E-3836-1D98-621F15E85841}"/>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bg1"/>
                </a:solidFill>
              </a:defRPr>
            </a:lvl1pPr>
          </a:lstStyle>
          <a:p>
            <a:pPr lvl="0"/>
            <a:r>
              <a:rPr lang="fi-FI" dirty="0"/>
              <a:t>Kuva: Kuvaajan nimi</a:t>
            </a:r>
          </a:p>
        </p:txBody>
      </p:sp>
      <p:sp>
        <p:nvSpPr>
          <p:cNvPr id="4" name="Logo">
            <a:extLst>
              <a:ext uri="{FF2B5EF4-FFF2-40B4-BE49-F238E27FC236}">
                <a16:creationId xmlns:a16="http://schemas.microsoft.com/office/drawing/2014/main" id="{0930538F-7516-A670-62E7-F74A03A6E8AD}"/>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11" name="Päivämäärän paikkamerkki 3">
            <a:extLst>
              <a:ext uri="{FF2B5EF4-FFF2-40B4-BE49-F238E27FC236}">
                <a16:creationId xmlns:a16="http://schemas.microsoft.com/office/drawing/2014/main" id="{2AA5EE69-D385-AD43-A92E-1F72A7531F97}"/>
              </a:ext>
            </a:extLst>
          </p:cNvPr>
          <p:cNvSpPr>
            <a:spLocks noGrp="1"/>
          </p:cNvSpPr>
          <p:nvPr>
            <p:ph type="dt" sz="half" idx="10"/>
          </p:nvPr>
        </p:nvSpPr>
        <p:spPr>
          <a:xfrm>
            <a:off x="10440401" y="6248400"/>
            <a:ext cx="1210262" cy="249238"/>
          </a:xfrm>
        </p:spPr>
        <p:txBody>
          <a:bodyPr wrap="square"/>
          <a:lstStyle>
            <a:lvl1pPr>
              <a:defRPr b="1">
                <a:solidFill>
                  <a:schemeClr val="bg1"/>
                </a:solidFill>
              </a:defRPr>
            </a:lvl1pPr>
          </a:lstStyle>
          <a:p>
            <a:r>
              <a:rPr lang="fi-FI"/>
              <a:t>12.8.2025</a:t>
            </a:r>
            <a:endParaRPr lang="fi-FI" dirty="0"/>
          </a:p>
        </p:txBody>
      </p:sp>
    </p:spTree>
    <p:extLst>
      <p:ext uri="{BB962C8B-B14F-4D97-AF65-F5344CB8AC3E}">
        <p14:creationId xmlns:p14="http://schemas.microsoft.com/office/powerpoint/2010/main" val="2023457218"/>
      </p:ext>
    </p:extLst>
  </p:cSld>
  <p:clrMapOvr>
    <a:masterClrMapping/>
  </p:clrMapOvr>
  <p:extLst>
    <p:ext uri="{DCECCB84-F9BA-43D5-87BE-67443E8EF086}">
      <p15:sldGuideLst xmlns:p15="http://schemas.microsoft.com/office/powerpoint/2012/main"/>
    </p:ext>
  </p:extLst>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Otsikkodia 3">
    <p:bg>
      <p:bgPr>
        <a:solidFill>
          <a:schemeClr val="tx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7287705" cy="3227387"/>
          </a:xfrm>
        </p:spPr>
        <p:txBody>
          <a:bodyPr lIns="0" tIns="0" rIns="0" bIns="0" anchor="t">
            <a:noAutofit/>
          </a:bodyPr>
          <a:lstStyle>
            <a:lvl1pPr algn="l">
              <a:defRPr sz="6000">
                <a:solidFill>
                  <a:schemeClr val="bg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1" y="4017963"/>
            <a:ext cx="7287704" cy="743185"/>
          </a:xfrm>
        </p:spPr>
        <p:txBody>
          <a:bodyPr lIns="0" tIns="0" rIns="0" bIns="0" anchor="t">
            <a:noAutofit/>
          </a:bodyPr>
          <a:lstStyle>
            <a:lvl1pPr marL="0" indent="0" algn="l">
              <a:lnSpc>
                <a:spcPct val="105000"/>
              </a:lnSpc>
              <a:buNone/>
              <a:defRPr sz="20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1" y="5006975"/>
            <a:ext cx="7287704" cy="746125"/>
          </a:xfrm>
        </p:spPr>
        <p:txBody>
          <a:bodyPr lIns="0" tIns="0" rIns="0" bIns="0">
            <a:noAutofit/>
          </a:bodyPr>
          <a:lstStyle>
            <a:lvl1pPr marL="0" indent="0">
              <a:buNone/>
              <a:defRPr sz="18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9" name="Kuvan paikkamerkki">
            <a:extLst>
              <a:ext uri="{FF2B5EF4-FFF2-40B4-BE49-F238E27FC236}">
                <a16:creationId xmlns:a16="http://schemas.microsoft.com/office/drawing/2014/main" id="{61ACCD94-13FC-C4DD-A92B-ACEE320D09B4}"/>
              </a:ext>
              <a:ext uri="{C183D7F6-B498-43B3-948B-1728B52AA6E4}">
                <adec:decorative xmlns:adec="http://schemas.microsoft.com/office/drawing/2017/decorative" val="1"/>
              </a:ext>
            </a:extLst>
          </p:cNvPr>
          <p:cNvSpPr>
            <a:spLocks noGrp="1"/>
          </p:cNvSpPr>
          <p:nvPr>
            <p:ph type="pic" sz="quarter" idx="14" hasCustomPrompt="1"/>
          </p:nvPr>
        </p:nvSpPr>
        <p:spPr>
          <a:xfrm>
            <a:off x="8125905" y="0"/>
            <a:ext cx="4066096" cy="6858000"/>
          </a:xfrm>
          <a:custGeom>
            <a:avLst/>
            <a:gdLst>
              <a:gd name="connsiteX0" fmla="*/ 381 w 4066096"/>
              <a:gd name="connsiteY0" fmla="*/ 0 h 6858000"/>
              <a:gd name="connsiteX1" fmla="*/ 781260 w 4066096"/>
              <a:gd name="connsiteY1" fmla="*/ 0 h 6858000"/>
              <a:gd name="connsiteX2" fmla="*/ 1149302 w 4066096"/>
              <a:gd name="connsiteY2" fmla="*/ 0 h 6858000"/>
              <a:gd name="connsiteX3" fmla="*/ 4066094 w 4066096"/>
              <a:gd name="connsiteY3" fmla="*/ 0 h 6858000"/>
              <a:gd name="connsiteX4" fmla="*/ 4066095 w 4066096"/>
              <a:gd name="connsiteY4" fmla="*/ 0 h 6858000"/>
              <a:gd name="connsiteX5" fmla="*/ 4066096 w 4066096"/>
              <a:gd name="connsiteY5" fmla="*/ 0 h 6858000"/>
              <a:gd name="connsiteX6" fmla="*/ 4066096 w 4066096"/>
              <a:gd name="connsiteY6" fmla="*/ 6858000 h 6858000"/>
              <a:gd name="connsiteX7" fmla="*/ 4066095 w 4066096"/>
              <a:gd name="connsiteY7" fmla="*/ 6858000 h 6858000"/>
              <a:gd name="connsiteX8" fmla="*/ 4066094 w 4066096"/>
              <a:gd name="connsiteY8" fmla="*/ 6858000 h 6858000"/>
              <a:gd name="connsiteX9" fmla="*/ 1149302 w 4066096"/>
              <a:gd name="connsiteY9" fmla="*/ 6858000 h 6858000"/>
              <a:gd name="connsiteX10" fmla="*/ 781210 w 4066096"/>
              <a:gd name="connsiteY10" fmla="*/ 6858000 h 6858000"/>
              <a:gd name="connsiteX11" fmla="*/ 127 w 4066096"/>
              <a:gd name="connsiteY11" fmla="*/ 6858000 h 6858000"/>
              <a:gd name="connsiteX12" fmla="*/ 0 w 4066096"/>
              <a:gd name="connsiteY12" fmla="*/ 6846506 h 6858000"/>
              <a:gd name="connsiteX13" fmla="*/ 149035 w 4066096"/>
              <a:gd name="connsiteY13" fmla="*/ 6358954 h 6858000"/>
              <a:gd name="connsiteX14" fmla="*/ 0 w 4066096"/>
              <a:gd name="connsiteY14" fmla="*/ 5871401 h 6858000"/>
              <a:gd name="connsiteX15" fmla="*/ 149035 w 4066096"/>
              <a:gd name="connsiteY15" fmla="*/ 5383848 h 6858000"/>
              <a:gd name="connsiteX16" fmla="*/ 0 w 4066096"/>
              <a:gd name="connsiteY16" fmla="*/ 4896295 h 6858000"/>
              <a:gd name="connsiteX17" fmla="*/ 149035 w 4066096"/>
              <a:gd name="connsiteY17" fmla="*/ 4408742 h 6858000"/>
              <a:gd name="connsiteX18" fmla="*/ 0 w 4066096"/>
              <a:gd name="connsiteY18" fmla="*/ 3921189 h 6858000"/>
              <a:gd name="connsiteX19" fmla="*/ 149035 w 4066096"/>
              <a:gd name="connsiteY19" fmla="*/ 3433636 h 6858000"/>
              <a:gd name="connsiteX20" fmla="*/ 0 w 4066096"/>
              <a:gd name="connsiteY20" fmla="*/ 2946083 h 6858000"/>
              <a:gd name="connsiteX21" fmla="*/ 149035 w 4066096"/>
              <a:gd name="connsiteY21" fmla="*/ 2458530 h 6858000"/>
              <a:gd name="connsiteX22" fmla="*/ 0 w 4066096"/>
              <a:gd name="connsiteY22" fmla="*/ 1970977 h 6858000"/>
              <a:gd name="connsiteX23" fmla="*/ 149035 w 4066096"/>
              <a:gd name="connsiteY23" fmla="*/ 1483424 h 6858000"/>
              <a:gd name="connsiteX24" fmla="*/ 0 w 4066096"/>
              <a:gd name="connsiteY24" fmla="*/ 995871 h 6858000"/>
              <a:gd name="connsiteX25" fmla="*/ 149035 w 4066096"/>
              <a:gd name="connsiteY25" fmla="*/ 508318 h 6858000"/>
              <a:gd name="connsiteX26" fmla="*/ 0 w 4066096"/>
              <a:gd name="connsiteY26" fmla="*/ 20765 h 6858000"/>
              <a:gd name="connsiteX27" fmla="*/ 381 w 4066096"/>
              <a:gd name="connsiteY27"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066096" h="6858000">
                <a:moveTo>
                  <a:pt x="381" y="0"/>
                </a:moveTo>
                <a:lnTo>
                  <a:pt x="781260" y="0"/>
                </a:lnTo>
                <a:lnTo>
                  <a:pt x="1149302" y="0"/>
                </a:lnTo>
                <a:lnTo>
                  <a:pt x="4066094" y="0"/>
                </a:lnTo>
                <a:lnTo>
                  <a:pt x="4066095" y="0"/>
                </a:lnTo>
                <a:lnTo>
                  <a:pt x="4066096" y="0"/>
                </a:lnTo>
                <a:lnTo>
                  <a:pt x="4066096" y="6858000"/>
                </a:lnTo>
                <a:lnTo>
                  <a:pt x="4066095" y="6858000"/>
                </a:lnTo>
                <a:lnTo>
                  <a:pt x="4066094" y="6858000"/>
                </a:lnTo>
                <a:lnTo>
                  <a:pt x="1149302" y="6858000"/>
                </a:lnTo>
                <a:lnTo>
                  <a:pt x="781210" y="6858000"/>
                </a:lnTo>
                <a:lnTo>
                  <a:pt x="127" y="6858000"/>
                </a:lnTo>
                <a:cubicBezTo>
                  <a:pt x="64" y="6854254"/>
                  <a:pt x="0" y="6850381"/>
                  <a:pt x="0" y="6846506"/>
                </a:cubicBezTo>
                <a:cubicBezTo>
                  <a:pt x="0" y="6604318"/>
                  <a:pt x="149035" y="6604318"/>
                  <a:pt x="149035" y="6358954"/>
                </a:cubicBezTo>
                <a:cubicBezTo>
                  <a:pt x="149035" y="6113590"/>
                  <a:pt x="0" y="6116765"/>
                  <a:pt x="0" y="5871401"/>
                </a:cubicBezTo>
                <a:cubicBezTo>
                  <a:pt x="0" y="5626037"/>
                  <a:pt x="149035" y="5629212"/>
                  <a:pt x="149035" y="5383848"/>
                </a:cubicBezTo>
                <a:cubicBezTo>
                  <a:pt x="149035" y="5138484"/>
                  <a:pt x="0" y="5141659"/>
                  <a:pt x="0" y="4896295"/>
                </a:cubicBezTo>
                <a:cubicBezTo>
                  <a:pt x="0" y="4650931"/>
                  <a:pt x="149035" y="4654106"/>
                  <a:pt x="149035" y="4408742"/>
                </a:cubicBezTo>
                <a:cubicBezTo>
                  <a:pt x="149035" y="4163378"/>
                  <a:pt x="0" y="4163441"/>
                  <a:pt x="0" y="3921189"/>
                </a:cubicBezTo>
                <a:cubicBezTo>
                  <a:pt x="0" y="3678936"/>
                  <a:pt x="149035" y="3679000"/>
                  <a:pt x="149035" y="3433636"/>
                </a:cubicBezTo>
                <a:cubicBezTo>
                  <a:pt x="149035" y="3188272"/>
                  <a:pt x="0" y="3191447"/>
                  <a:pt x="0" y="2946083"/>
                </a:cubicBezTo>
                <a:cubicBezTo>
                  <a:pt x="0" y="2700719"/>
                  <a:pt x="149035" y="2703894"/>
                  <a:pt x="149035" y="2458530"/>
                </a:cubicBezTo>
                <a:cubicBezTo>
                  <a:pt x="149035" y="2213166"/>
                  <a:pt x="0" y="2213229"/>
                  <a:pt x="0" y="1970977"/>
                </a:cubicBezTo>
                <a:cubicBezTo>
                  <a:pt x="0" y="1728724"/>
                  <a:pt x="149035" y="1728788"/>
                  <a:pt x="149035" y="1483424"/>
                </a:cubicBezTo>
                <a:cubicBezTo>
                  <a:pt x="149035" y="1238060"/>
                  <a:pt x="0" y="1241235"/>
                  <a:pt x="0" y="995871"/>
                </a:cubicBezTo>
                <a:cubicBezTo>
                  <a:pt x="0" y="750507"/>
                  <a:pt x="149035" y="753682"/>
                  <a:pt x="149035" y="508318"/>
                </a:cubicBezTo>
                <a:cubicBezTo>
                  <a:pt x="149035" y="262954"/>
                  <a:pt x="0" y="266129"/>
                  <a:pt x="0" y="20765"/>
                </a:cubicBezTo>
                <a:cubicBezTo>
                  <a:pt x="0" y="13653"/>
                  <a:pt x="127" y="6731"/>
                  <a:pt x="381" y="0"/>
                </a:cubicBezTo>
                <a:close/>
              </a:path>
            </a:pathLst>
          </a:custGeom>
          <a:noFill/>
        </p:spPr>
        <p:txBody>
          <a:bodyPr wrap="square" lIns="360000" tIns="180000" rIns="360000" bIns="540000" anchor="t" anchorCtr="0">
            <a:noAutofit/>
          </a:bodyPr>
          <a:lstStyle>
            <a:lvl1pPr marL="0" indent="0" algn="ctr">
              <a:buNone/>
              <a:defRPr sz="1400" i="0">
                <a:solidFill>
                  <a:schemeClr val="accent4"/>
                </a:solidFill>
                <a:sym typeface="Wingdings 3" panose="05040102010807070707" pitchFamily="18" charset="2"/>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0" name="Kuvatiedot">
            <a:extLst>
              <a:ext uri="{FF2B5EF4-FFF2-40B4-BE49-F238E27FC236}">
                <a16:creationId xmlns:a16="http://schemas.microsoft.com/office/drawing/2014/main" id="{E6811E85-6DD3-263C-9FEB-BF604951131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bg1"/>
                </a:solidFill>
              </a:defRPr>
            </a:lvl1pPr>
          </a:lstStyle>
          <a:p>
            <a:pPr lvl="0"/>
            <a:r>
              <a:rPr lang="fi-FI" dirty="0"/>
              <a:t>Kuva: Kuvaajan nimi</a:t>
            </a:r>
          </a:p>
        </p:txBody>
      </p:sp>
      <p:sp>
        <p:nvSpPr>
          <p:cNvPr id="7" name="Logo">
            <a:extLst>
              <a:ext uri="{FF2B5EF4-FFF2-40B4-BE49-F238E27FC236}">
                <a16:creationId xmlns:a16="http://schemas.microsoft.com/office/drawing/2014/main" id="{9C62B94A-4820-38D7-5765-725F3BC11CF9}"/>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4" name="Päivämäärän paikkamerkki 3">
            <a:extLst>
              <a:ext uri="{FF2B5EF4-FFF2-40B4-BE49-F238E27FC236}">
                <a16:creationId xmlns:a16="http://schemas.microsoft.com/office/drawing/2014/main" id="{C49E1D46-CE66-0E16-B21A-763105029147}"/>
              </a:ext>
            </a:extLst>
          </p:cNvPr>
          <p:cNvSpPr>
            <a:spLocks noGrp="1"/>
          </p:cNvSpPr>
          <p:nvPr>
            <p:ph type="dt" sz="half" idx="10"/>
          </p:nvPr>
        </p:nvSpPr>
        <p:spPr>
          <a:xfrm>
            <a:off x="10459219" y="6248400"/>
            <a:ext cx="1191444" cy="249238"/>
          </a:xfrm>
        </p:spPr>
        <p:txBody>
          <a:bodyPr wrap="square" anchor="b"/>
          <a:lstStyle>
            <a:lvl1pPr algn="r">
              <a:defRPr b="1">
                <a:solidFill>
                  <a:schemeClr val="bg1"/>
                </a:solidFill>
              </a:defRPr>
            </a:lvl1pPr>
          </a:lstStyle>
          <a:p>
            <a:r>
              <a:rPr lang="fi-FI"/>
              <a:t>12.8.2025</a:t>
            </a:r>
            <a:endParaRPr lang="fi-FI" dirty="0"/>
          </a:p>
        </p:txBody>
      </p:sp>
    </p:spTree>
    <p:extLst>
      <p:ext uri="{BB962C8B-B14F-4D97-AF65-F5344CB8AC3E}">
        <p14:creationId xmlns:p14="http://schemas.microsoft.com/office/powerpoint/2010/main" val="167721004"/>
      </p:ext>
    </p:extLst>
  </p:cSld>
  <p:clrMapOvr>
    <a:masterClrMapping/>
  </p:clrMapOvr>
  <p:extLst>
    <p:ext uri="{DCECCB84-F9BA-43D5-87BE-67443E8EF086}">
      <p15:sldGuideLst xmlns:p15="http://schemas.microsoft.com/office/powerpoint/2012/main"/>
    </p:ext>
  </p:extLst>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Otsikkodia 3 A">
    <p:bg>
      <p:bgPr>
        <a:solidFill>
          <a:schemeClr val="tx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7287705" cy="3227387"/>
          </a:xfrm>
        </p:spPr>
        <p:txBody>
          <a:bodyPr lIns="0" tIns="0" rIns="0" bIns="0" anchor="t">
            <a:noAutofit/>
          </a:bodyPr>
          <a:lstStyle>
            <a:lvl1pPr algn="l">
              <a:defRPr sz="6000">
                <a:solidFill>
                  <a:schemeClr val="bg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1" y="4017963"/>
            <a:ext cx="7287704" cy="743185"/>
          </a:xfrm>
        </p:spPr>
        <p:txBody>
          <a:bodyPr lIns="0" tIns="0" rIns="0" bIns="0" anchor="t">
            <a:noAutofit/>
          </a:bodyPr>
          <a:lstStyle>
            <a:lvl1pPr marL="0" indent="0" algn="l">
              <a:lnSpc>
                <a:spcPct val="105000"/>
              </a:lnSpc>
              <a:buNone/>
              <a:defRPr sz="20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1" y="5006975"/>
            <a:ext cx="7287704" cy="746125"/>
          </a:xfrm>
        </p:spPr>
        <p:txBody>
          <a:bodyPr lIns="0" tIns="0" rIns="0" bIns="0">
            <a:noAutofit/>
          </a:bodyPr>
          <a:lstStyle>
            <a:lvl1pPr marL="0" indent="0">
              <a:buNone/>
              <a:defRPr sz="18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1" name="Kuvan paikkamerkki 10">
            <a:extLst>
              <a:ext uri="{FF2B5EF4-FFF2-40B4-BE49-F238E27FC236}">
                <a16:creationId xmlns:a16="http://schemas.microsoft.com/office/drawing/2014/main" id="{244FBECD-C4DE-7920-F36A-17CA35C8EE51}"/>
              </a:ext>
              <a:ext uri="{C183D7F6-B498-43B3-948B-1728B52AA6E4}">
                <adec:decorative xmlns:adec="http://schemas.microsoft.com/office/drawing/2017/decorative" val="1"/>
              </a:ext>
            </a:extLst>
          </p:cNvPr>
          <p:cNvSpPr>
            <a:spLocks noGrp="1"/>
          </p:cNvSpPr>
          <p:nvPr>
            <p:ph type="pic" sz="quarter" idx="14" hasCustomPrompt="1"/>
          </p:nvPr>
        </p:nvSpPr>
        <p:spPr>
          <a:xfrm>
            <a:off x="8125904" y="0"/>
            <a:ext cx="4066096" cy="6858000"/>
          </a:xfrm>
          <a:custGeom>
            <a:avLst/>
            <a:gdLst>
              <a:gd name="connsiteX0" fmla="*/ 0 w 4066096"/>
              <a:gd name="connsiteY0" fmla="*/ 0 h 6858000"/>
              <a:gd name="connsiteX1" fmla="*/ 523121 w 4066096"/>
              <a:gd name="connsiteY1" fmla="*/ 0 h 6858000"/>
              <a:gd name="connsiteX2" fmla="*/ 995277 w 4066096"/>
              <a:gd name="connsiteY2" fmla="*/ 0 h 6858000"/>
              <a:gd name="connsiteX3" fmla="*/ 1217813 w 4066096"/>
              <a:gd name="connsiteY3" fmla="*/ 0 h 6858000"/>
              <a:gd name="connsiteX4" fmla="*/ 2981445 w 4066096"/>
              <a:gd name="connsiteY4" fmla="*/ 0 h 6858000"/>
              <a:gd name="connsiteX5" fmla="*/ 2981446 w 4066096"/>
              <a:gd name="connsiteY5" fmla="*/ 0 h 6858000"/>
              <a:gd name="connsiteX6" fmla="*/ 4066096 w 4066096"/>
              <a:gd name="connsiteY6" fmla="*/ 0 h 6858000"/>
              <a:gd name="connsiteX7" fmla="*/ 4066096 w 4066096"/>
              <a:gd name="connsiteY7" fmla="*/ 6858000 h 6858000"/>
              <a:gd name="connsiteX8" fmla="*/ 2981446 w 4066096"/>
              <a:gd name="connsiteY8" fmla="*/ 6858000 h 6858000"/>
              <a:gd name="connsiteX9" fmla="*/ 2981445 w 4066096"/>
              <a:gd name="connsiteY9" fmla="*/ 6858000 h 6858000"/>
              <a:gd name="connsiteX10" fmla="*/ 1217813 w 4066096"/>
              <a:gd name="connsiteY10" fmla="*/ 6858000 h 6858000"/>
              <a:gd name="connsiteX11" fmla="*/ 995247 w 4066096"/>
              <a:gd name="connsiteY11" fmla="*/ 6858000 h 6858000"/>
              <a:gd name="connsiteX12" fmla="*/ 522967 w 4066096"/>
              <a:gd name="connsiteY12" fmla="*/ 6858000 h 6858000"/>
              <a:gd name="connsiteX13" fmla="*/ 0 w 4066096"/>
              <a:gd name="connsiteY13"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66096" h="6858000">
                <a:moveTo>
                  <a:pt x="0" y="0"/>
                </a:moveTo>
                <a:lnTo>
                  <a:pt x="523121" y="0"/>
                </a:lnTo>
                <a:lnTo>
                  <a:pt x="995277" y="0"/>
                </a:lnTo>
                <a:lnTo>
                  <a:pt x="1217813" y="0"/>
                </a:lnTo>
                <a:lnTo>
                  <a:pt x="2981445" y="0"/>
                </a:lnTo>
                <a:lnTo>
                  <a:pt x="2981446" y="0"/>
                </a:lnTo>
                <a:lnTo>
                  <a:pt x="4066096" y="0"/>
                </a:lnTo>
                <a:lnTo>
                  <a:pt x="4066096" y="6858000"/>
                </a:lnTo>
                <a:lnTo>
                  <a:pt x="2981446" y="6858000"/>
                </a:lnTo>
                <a:lnTo>
                  <a:pt x="2981445" y="6858000"/>
                </a:lnTo>
                <a:lnTo>
                  <a:pt x="1217813" y="6858000"/>
                </a:lnTo>
                <a:lnTo>
                  <a:pt x="995247" y="6858000"/>
                </a:lnTo>
                <a:lnTo>
                  <a:pt x="522967" y="6858000"/>
                </a:lnTo>
                <a:lnTo>
                  <a:pt x="0" y="6858000"/>
                </a:lnTo>
                <a:close/>
              </a:path>
            </a:pathLst>
          </a:custGeom>
          <a:noFill/>
        </p:spPr>
        <p:txBody>
          <a:bodyPr wrap="square" lIns="360000" tIns="180000" rIns="360000" bIns="540000" anchor="t" anchorCtr="0">
            <a:noAutofit/>
          </a:bodyPr>
          <a:lstStyle>
            <a:lvl1pPr marL="0" indent="0" algn="ctr">
              <a:buNone/>
              <a:defRPr sz="1400" i="0">
                <a:solidFill>
                  <a:schemeClr val="accent4"/>
                </a:solidFill>
                <a:sym typeface="Wingdings 3" panose="05040102010807070707" pitchFamily="18" charset="2"/>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0" name="Kuvatiedot">
            <a:extLst>
              <a:ext uri="{FF2B5EF4-FFF2-40B4-BE49-F238E27FC236}">
                <a16:creationId xmlns:a16="http://schemas.microsoft.com/office/drawing/2014/main" id="{E6811E85-6DD3-263C-9FEB-BF604951131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bg1"/>
                </a:solidFill>
              </a:defRPr>
            </a:lvl1pPr>
          </a:lstStyle>
          <a:p>
            <a:pPr lvl="0"/>
            <a:r>
              <a:rPr lang="fi-FI" dirty="0"/>
              <a:t>Kuva: Kuvaajan nimi</a:t>
            </a:r>
          </a:p>
        </p:txBody>
      </p:sp>
      <p:sp>
        <p:nvSpPr>
          <p:cNvPr id="7" name="Logo">
            <a:extLst>
              <a:ext uri="{FF2B5EF4-FFF2-40B4-BE49-F238E27FC236}">
                <a16:creationId xmlns:a16="http://schemas.microsoft.com/office/drawing/2014/main" id="{9C62B94A-4820-38D7-5765-725F3BC11CF9}"/>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4" name="Päivämäärän paikkamerkki 3">
            <a:extLst>
              <a:ext uri="{FF2B5EF4-FFF2-40B4-BE49-F238E27FC236}">
                <a16:creationId xmlns:a16="http://schemas.microsoft.com/office/drawing/2014/main" id="{C49E1D46-CE66-0E16-B21A-763105029147}"/>
              </a:ext>
            </a:extLst>
          </p:cNvPr>
          <p:cNvSpPr>
            <a:spLocks noGrp="1"/>
          </p:cNvSpPr>
          <p:nvPr>
            <p:ph type="dt" sz="half" idx="10"/>
          </p:nvPr>
        </p:nvSpPr>
        <p:spPr>
          <a:xfrm>
            <a:off x="10459219" y="6248400"/>
            <a:ext cx="1191444" cy="249238"/>
          </a:xfrm>
        </p:spPr>
        <p:txBody>
          <a:bodyPr wrap="square" anchor="b"/>
          <a:lstStyle>
            <a:lvl1pPr algn="r">
              <a:defRPr b="1">
                <a:solidFill>
                  <a:schemeClr val="bg1"/>
                </a:solidFill>
              </a:defRPr>
            </a:lvl1pPr>
          </a:lstStyle>
          <a:p>
            <a:r>
              <a:rPr lang="fi-FI"/>
              <a:t>12.8.2025</a:t>
            </a:r>
            <a:endParaRPr lang="fi-FI" dirty="0"/>
          </a:p>
        </p:txBody>
      </p:sp>
    </p:spTree>
    <p:extLst>
      <p:ext uri="{BB962C8B-B14F-4D97-AF65-F5344CB8AC3E}">
        <p14:creationId xmlns:p14="http://schemas.microsoft.com/office/powerpoint/2010/main" val="4179323875"/>
      </p:ext>
    </p:extLst>
  </p:cSld>
  <p:clrMapOvr>
    <a:masterClrMapping/>
  </p:clrMapOvr>
  <p:extLst>
    <p:ext uri="{DCECCB84-F9BA-43D5-87BE-67443E8EF086}">
      <p15:sldGuideLst xmlns:p15="http://schemas.microsoft.com/office/powerpoint/2012/main"/>
    </p:ext>
  </p:extLst>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Otsikkodia 3 B">
    <p:bg>
      <p:bgPr>
        <a:solidFill>
          <a:schemeClr val="tx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7287705" cy="3227387"/>
          </a:xfrm>
        </p:spPr>
        <p:txBody>
          <a:bodyPr lIns="0" tIns="0" rIns="0" bIns="0" anchor="t">
            <a:noAutofit/>
          </a:bodyPr>
          <a:lstStyle>
            <a:lvl1pPr algn="l">
              <a:defRPr sz="6000">
                <a:solidFill>
                  <a:schemeClr val="bg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1" y="4017963"/>
            <a:ext cx="7287704" cy="743185"/>
          </a:xfrm>
        </p:spPr>
        <p:txBody>
          <a:bodyPr lIns="0" tIns="0" rIns="0" bIns="0" anchor="t">
            <a:noAutofit/>
          </a:bodyPr>
          <a:lstStyle>
            <a:lvl1pPr marL="0" indent="0" algn="l">
              <a:lnSpc>
                <a:spcPct val="105000"/>
              </a:lnSpc>
              <a:buNone/>
              <a:defRPr sz="20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1" y="5006975"/>
            <a:ext cx="7287704" cy="746125"/>
          </a:xfrm>
        </p:spPr>
        <p:txBody>
          <a:bodyPr lIns="0" tIns="0" rIns="0" bIns="0">
            <a:noAutofit/>
          </a:bodyPr>
          <a:lstStyle>
            <a:lvl1pPr marL="0" indent="0">
              <a:buNone/>
              <a:defRPr sz="18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1" name="Kuvan paikkamerkki 10">
            <a:extLst>
              <a:ext uri="{FF2B5EF4-FFF2-40B4-BE49-F238E27FC236}">
                <a16:creationId xmlns:a16="http://schemas.microsoft.com/office/drawing/2014/main" id="{B62BC339-2E52-7E5F-08D2-38D957EF9179}"/>
              </a:ext>
              <a:ext uri="{C183D7F6-B498-43B3-948B-1728B52AA6E4}">
                <adec:decorative xmlns:adec="http://schemas.microsoft.com/office/drawing/2017/decorative" val="1"/>
              </a:ext>
            </a:extLst>
          </p:cNvPr>
          <p:cNvSpPr>
            <a:spLocks noGrp="1"/>
          </p:cNvSpPr>
          <p:nvPr>
            <p:ph type="pic" sz="quarter" idx="14" hasCustomPrompt="1"/>
          </p:nvPr>
        </p:nvSpPr>
        <p:spPr>
          <a:xfrm>
            <a:off x="8125397" y="0"/>
            <a:ext cx="4066603" cy="6858000"/>
          </a:xfrm>
          <a:custGeom>
            <a:avLst/>
            <a:gdLst>
              <a:gd name="connsiteX0" fmla="*/ 34892 w 4066603"/>
              <a:gd name="connsiteY0" fmla="*/ 0 h 6858000"/>
              <a:gd name="connsiteX1" fmla="*/ 778914 w 4066603"/>
              <a:gd name="connsiteY1" fmla="*/ 0 h 6858000"/>
              <a:gd name="connsiteX2" fmla="*/ 1013450 w 4066603"/>
              <a:gd name="connsiteY2" fmla="*/ 0 h 6858000"/>
              <a:gd name="connsiteX3" fmla="*/ 1074707 w 4066603"/>
              <a:gd name="connsiteY3" fmla="*/ 0 h 6858000"/>
              <a:gd name="connsiteX4" fmla="*/ 1541123 w 4066603"/>
              <a:gd name="connsiteY4" fmla="*/ 0 h 6858000"/>
              <a:gd name="connsiteX5" fmla="*/ 1789824 w 4066603"/>
              <a:gd name="connsiteY5" fmla="*/ 0 h 6858000"/>
              <a:gd name="connsiteX6" fmla="*/ 3760821 w 4066603"/>
              <a:gd name="connsiteY6" fmla="*/ 0 h 6858000"/>
              <a:gd name="connsiteX7" fmla="*/ 3760822 w 4066603"/>
              <a:gd name="connsiteY7" fmla="*/ 0 h 6858000"/>
              <a:gd name="connsiteX8" fmla="*/ 4066603 w 4066603"/>
              <a:gd name="connsiteY8" fmla="*/ 0 h 6858000"/>
              <a:gd name="connsiteX9" fmla="*/ 4066603 w 4066603"/>
              <a:gd name="connsiteY9" fmla="*/ 6858000 h 6858000"/>
              <a:gd name="connsiteX10" fmla="*/ 3760822 w 4066603"/>
              <a:gd name="connsiteY10" fmla="*/ 6858000 h 6858000"/>
              <a:gd name="connsiteX11" fmla="*/ 3760821 w 4066603"/>
              <a:gd name="connsiteY11" fmla="*/ 6858000 h 6858000"/>
              <a:gd name="connsiteX12" fmla="*/ 1789824 w 4066603"/>
              <a:gd name="connsiteY12" fmla="*/ 6858000 h 6858000"/>
              <a:gd name="connsiteX13" fmla="*/ 1541089 w 4066603"/>
              <a:gd name="connsiteY13" fmla="*/ 6858000 h 6858000"/>
              <a:gd name="connsiteX14" fmla="*/ 1074707 w 4066603"/>
              <a:gd name="connsiteY14" fmla="*/ 6858000 h 6858000"/>
              <a:gd name="connsiteX15" fmla="*/ 1013279 w 4066603"/>
              <a:gd name="connsiteY15" fmla="*/ 6858000 h 6858000"/>
              <a:gd name="connsiteX16" fmla="*/ 778914 w 4066603"/>
              <a:gd name="connsiteY16" fmla="*/ 6858000 h 6858000"/>
              <a:gd name="connsiteX17" fmla="*/ 17417 w 4066603"/>
              <a:gd name="connsiteY17" fmla="*/ 6858000 h 6858000"/>
              <a:gd name="connsiteX18" fmla="*/ 0 w 4066603"/>
              <a:gd name="connsiteY18" fmla="*/ 6840583 h 6858000"/>
              <a:gd name="connsiteX19" fmla="*/ 346624 w 4066603"/>
              <a:gd name="connsiteY19" fmla="*/ 6496136 h 6858000"/>
              <a:gd name="connsiteX20" fmla="*/ 0 w 4066603"/>
              <a:gd name="connsiteY20" fmla="*/ 6153866 h 6858000"/>
              <a:gd name="connsiteX21" fmla="*/ 346624 w 4066603"/>
              <a:gd name="connsiteY21" fmla="*/ 5809477 h 6858000"/>
              <a:gd name="connsiteX22" fmla="*/ 0 w 4066603"/>
              <a:gd name="connsiteY22" fmla="*/ 5465030 h 6858000"/>
              <a:gd name="connsiteX23" fmla="*/ 346624 w 4066603"/>
              <a:gd name="connsiteY23" fmla="*/ 5120583 h 6858000"/>
              <a:gd name="connsiteX24" fmla="*/ 0 w 4066603"/>
              <a:gd name="connsiteY24" fmla="*/ 4778371 h 6858000"/>
              <a:gd name="connsiteX25" fmla="*/ 346624 w 4066603"/>
              <a:gd name="connsiteY25" fmla="*/ 4433924 h 6858000"/>
              <a:gd name="connsiteX26" fmla="*/ 0 w 4066603"/>
              <a:gd name="connsiteY26" fmla="*/ 4089534 h 6858000"/>
              <a:gd name="connsiteX27" fmla="*/ 346624 w 4066603"/>
              <a:gd name="connsiteY27" fmla="*/ 3747264 h 6858000"/>
              <a:gd name="connsiteX28" fmla="*/ 0 w 4066603"/>
              <a:gd name="connsiteY28" fmla="*/ 3402817 h 6858000"/>
              <a:gd name="connsiteX29" fmla="*/ 346624 w 4066603"/>
              <a:gd name="connsiteY29" fmla="*/ 3060605 h 6858000"/>
              <a:gd name="connsiteX30" fmla="*/ 0 w 4066603"/>
              <a:gd name="connsiteY30" fmla="*/ 2716158 h 6858000"/>
              <a:gd name="connsiteX31" fmla="*/ 346624 w 4066603"/>
              <a:gd name="connsiteY31" fmla="*/ 2373945 h 6858000"/>
              <a:gd name="connsiteX32" fmla="*/ 0 w 4066603"/>
              <a:gd name="connsiteY32" fmla="*/ 2029498 h 6858000"/>
              <a:gd name="connsiteX33" fmla="*/ 346624 w 4066603"/>
              <a:gd name="connsiteY33" fmla="*/ 1685051 h 6858000"/>
              <a:gd name="connsiteX34" fmla="*/ 0 w 4066603"/>
              <a:gd name="connsiteY34" fmla="*/ 1340662 h 6858000"/>
              <a:gd name="connsiteX35" fmla="*/ 346624 w 4066603"/>
              <a:gd name="connsiteY35" fmla="*/ 998392 h 6858000"/>
              <a:gd name="connsiteX36" fmla="*/ 0 w 4066603"/>
              <a:gd name="connsiteY36" fmla="*/ 653945 h 6858000"/>
              <a:gd name="connsiteX37" fmla="*/ 346624 w 4066603"/>
              <a:gd name="connsiteY37" fmla="*/ 30955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066603" h="6858000">
                <a:moveTo>
                  <a:pt x="34892" y="0"/>
                </a:moveTo>
                <a:lnTo>
                  <a:pt x="778914" y="0"/>
                </a:lnTo>
                <a:lnTo>
                  <a:pt x="1013450" y="0"/>
                </a:lnTo>
                <a:lnTo>
                  <a:pt x="1074707" y="0"/>
                </a:lnTo>
                <a:lnTo>
                  <a:pt x="1541123" y="0"/>
                </a:lnTo>
                <a:lnTo>
                  <a:pt x="1789824" y="0"/>
                </a:lnTo>
                <a:lnTo>
                  <a:pt x="3760821" y="0"/>
                </a:lnTo>
                <a:lnTo>
                  <a:pt x="3760822" y="0"/>
                </a:lnTo>
                <a:lnTo>
                  <a:pt x="4066603" y="0"/>
                </a:lnTo>
                <a:lnTo>
                  <a:pt x="4066603" y="6858000"/>
                </a:lnTo>
                <a:lnTo>
                  <a:pt x="3760822" y="6858000"/>
                </a:lnTo>
                <a:lnTo>
                  <a:pt x="3760821" y="6858000"/>
                </a:lnTo>
                <a:lnTo>
                  <a:pt x="1789824" y="6858000"/>
                </a:lnTo>
                <a:lnTo>
                  <a:pt x="1541089" y="6858000"/>
                </a:lnTo>
                <a:lnTo>
                  <a:pt x="1074707" y="6858000"/>
                </a:lnTo>
                <a:lnTo>
                  <a:pt x="1013279" y="6858000"/>
                </a:lnTo>
                <a:lnTo>
                  <a:pt x="778914" y="6858000"/>
                </a:lnTo>
                <a:lnTo>
                  <a:pt x="17417" y="6858000"/>
                </a:lnTo>
                <a:lnTo>
                  <a:pt x="0" y="6840583"/>
                </a:lnTo>
                <a:lnTo>
                  <a:pt x="346624" y="6496136"/>
                </a:lnTo>
                <a:lnTo>
                  <a:pt x="0" y="6153866"/>
                </a:lnTo>
                <a:lnTo>
                  <a:pt x="346624" y="5809477"/>
                </a:lnTo>
                <a:lnTo>
                  <a:pt x="0" y="5465030"/>
                </a:lnTo>
                <a:lnTo>
                  <a:pt x="346624" y="5120583"/>
                </a:lnTo>
                <a:lnTo>
                  <a:pt x="0" y="4778371"/>
                </a:lnTo>
                <a:lnTo>
                  <a:pt x="346624" y="4433924"/>
                </a:lnTo>
                <a:lnTo>
                  <a:pt x="0" y="4089534"/>
                </a:lnTo>
                <a:lnTo>
                  <a:pt x="346624" y="3747264"/>
                </a:lnTo>
                <a:lnTo>
                  <a:pt x="0" y="3402817"/>
                </a:lnTo>
                <a:lnTo>
                  <a:pt x="346624" y="3060605"/>
                </a:lnTo>
                <a:lnTo>
                  <a:pt x="0" y="2716158"/>
                </a:lnTo>
                <a:lnTo>
                  <a:pt x="346624" y="2373945"/>
                </a:lnTo>
                <a:lnTo>
                  <a:pt x="0" y="2029498"/>
                </a:lnTo>
                <a:lnTo>
                  <a:pt x="346624" y="1685051"/>
                </a:lnTo>
                <a:lnTo>
                  <a:pt x="0" y="1340662"/>
                </a:lnTo>
                <a:lnTo>
                  <a:pt x="346624" y="998392"/>
                </a:lnTo>
                <a:lnTo>
                  <a:pt x="0" y="653945"/>
                </a:lnTo>
                <a:lnTo>
                  <a:pt x="346624" y="309555"/>
                </a:lnTo>
                <a:close/>
              </a:path>
            </a:pathLst>
          </a:custGeom>
          <a:noFill/>
        </p:spPr>
        <p:txBody>
          <a:bodyPr wrap="square" lIns="360000" tIns="180000" rIns="360000" bIns="540000" anchor="t" anchorCtr="0">
            <a:noAutofit/>
          </a:bodyPr>
          <a:lstStyle>
            <a:lvl1pPr marL="0" indent="0" algn="ctr">
              <a:buNone/>
              <a:defRPr sz="1400" i="0">
                <a:solidFill>
                  <a:schemeClr val="accent4"/>
                </a:solidFill>
                <a:sym typeface="Wingdings 3" panose="05040102010807070707" pitchFamily="18" charset="2"/>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0" name="Kuvatiedot">
            <a:extLst>
              <a:ext uri="{FF2B5EF4-FFF2-40B4-BE49-F238E27FC236}">
                <a16:creationId xmlns:a16="http://schemas.microsoft.com/office/drawing/2014/main" id="{E6811E85-6DD3-263C-9FEB-BF604951131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bg1"/>
                </a:solidFill>
              </a:defRPr>
            </a:lvl1pPr>
          </a:lstStyle>
          <a:p>
            <a:pPr lvl="0"/>
            <a:r>
              <a:rPr lang="fi-FI" dirty="0"/>
              <a:t>Kuva: Kuvaajan nimi</a:t>
            </a:r>
          </a:p>
        </p:txBody>
      </p:sp>
      <p:sp>
        <p:nvSpPr>
          <p:cNvPr id="7" name="Logo">
            <a:extLst>
              <a:ext uri="{FF2B5EF4-FFF2-40B4-BE49-F238E27FC236}">
                <a16:creationId xmlns:a16="http://schemas.microsoft.com/office/drawing/2014/main" id="{9C62B94A-4820-38D7-5765-725F3BC11CF9}"/>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4" name="Päivämäärän paikkamerkki 3">
            <a:extLst>
              <a:ext uri="{FF2B5EF4-FFF2-40B4-BE49-F238E27FC236}">
                <a16:creationId xmlns:a16="http://schemas.microsoft.com/office/drawing/2014/main" id="{C49E1D46-CE66-0E16-B21A-763105029147}"/>
              </a:ext>
            </a:extLst>
          </p:cNvPr>
          <p:cNvSpPr>
            <a:spLocks noGrp="1"/>
          </p:cNvSpPr>
          <p:nvPr>
            <p:ph type="dt" sz="half" idx="10"/>
          </p:nvPr>
        </p:nvSpPr>
        <p:spPr>
          <a:xfrm>
            <a:off x="10459219" y="6248400"/>
            <a:ext cx="1191444" cy="249238"/>
          </a:xfrm>
        </p:spPr>
        <p:txBody>
          <a:bodyPr wrap="square" anchor="b"/>
          <a:lstStyle>
            <a:lvl1pPr algn="r">
              <a:defRPr b="1">
                <a:solidFill>
                  <a:schemeClr val="bg1"/>
                </a:solidFill>
              </a:defRPr>
            </a:lvl1pPr>
          </a:lstStyle>
          <a:p>
            <a:r>
              <a:rPr lang="fi-FI"/>
              <a:t>12.8.2025</a:t>
            </a:r>
            <a:endParaRPr lang="fi-FI" dirty="0"/>
          </a:p>
        </p:txBody>
      </p:sp>
    </p:spTree>
    <p:extLst>
      <p:ext uri="{BB962C8B-B14F-4D97-AF65-F5344CB8AC3E}">
        <p14:creationId xmlns:p14="http://schemas.microsoft.com/office/powerpoint/2010/main" val="826135796"/>
      </p:ext>
    </p:extLst>
  </p:cSld>
  <p:clrMapOvr>
    <a:masterClrMapping/>
  </p:clrMapOvr>
  <p:extLst>
    <p:ext uri="{DCECCB84-F9BA-43D5-87BE-67443E8EF086}">
      <p15:sldGuideLst xmlns:p15="http://schemas.microsoft.com/office/powerpoint/2012/main"/>
    </p:ext>
  </p:extLst>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Otsikkodia 3 C">
    <p:bg>
      <p:bgPr>
        <a:solidFill>
          <a:schemeClr val="tx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7287705" cy="3227387"/>
          </a:xfrm>
        </p:spPr>
        <p:txBody>
          <a:bodyPr lIns="0" tIns="0" rIns="0" bIns="0" anchor="t">
            <a:noAutofit/>
          </a:bodyPr>
          <a:lstStyle>
            <a:lvl1pPr algn="l">
              <a:defRPr sz="6000">
                <a:solidFill>
                  <a:schemeClr val="bg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1" y="4017963"/>
            <a:ext cx="7287704" cy="743185"/>
          </a:xfrm>
        </p:spPr>
        <p:txBody>
          <a:bodyPr lIns="0" tIns="0" rIns="0" bIns="0" anchor="t">
            <a:noAutofit/>
          </a:bodyPr>
          <a:lstStyle>
            <a:lvl1pPr marL="0" indent="0" algn="l">
              <a:lnSpc>
                <a:spcPct val="105000"/>
              </a:lnSpc>
              <a:buNone/>
              <a:defRPr sz="20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1" y="5006975"/>
            <a:ext cx="7287704" cy="746125"/>
          </a:xfrm>
        </p:spPr>
        <p:txBody>
          <a:bodyPr lIns="0" tIns="0" rIns="0" bIns="0">
            <a:noAutofit/>
          </a:bodyPr>
          <a:lstStyle>
            <a:lvl1pPr marL="0" indent="0">
              <a:buNone/>
              <a:defRPr sz="18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1" name="Kuvan paikkamerkki 10">
            <a:extLst>
              <a:ext uri="{FF2B5EF4-FFF2-40B4-BE49-F238E27FC236}">
                <a16:creationId xmlns:a16="http://schemas.microsoft.com/office/drawing/2014/main" id="{217C6955-F828-EECD-D17D-7CF514B535E7}"/>
              </a:ext>
              <a:ext uri="{C183D7F6-B498-43B3-948B-1728B52AA6E4}">
                <adec:decorative xmlns:adec="http://schemas.microsoft.com/office/drawing/2017/decorative" val="1"/>
              </a:ext>
            </a:extLst>
          </p:cNvPr>
          <p:cNvSpPr>
            <a:spLocks noGrp="1"/>
          </p:cNvSpPr>
          <p:nvPr>
            <p:ph type="pic" sz="quarter" idx="14" hasCustomPrompt="1"/>
          </p:nvPr>
        </p:nvSpPr>
        <p:spPr>
          <a:xfrm>
            <a:off x="8124889" y="0"/>
            <a:ext cx="4067111" cy="6858000"/>
          </a:xfrm>
          <a:custGeom>
            <a:avLst/>
            <a:gdLst>
              <a:gd name="connsiteX0" fmla="*/ 1969 w 4067111"/>
              <a:gd name="connsiteY0" fmla="*/ 0 h 6858000"/>
              <a:gd name="connsiteX1" fmla="*/ 759628 w 4067111"/>
              <a:gd name="connsiteY1" fmla="*/ 0 h 6858000"/>
              <a:gd name="connsiteX2" fmla="*/ 1200278 w 4067111"/>
              <a:gd name="connsiteY2" fmla="*/ 0 h 6858000"/>
              <a:gd name="connsiteX3" fmla="*/ 1335701 w 4067111"/>
              <a:gd name="connsiteY3" fmla="*/ 0 h 6858000"/>
              <a:gd name="connsiteX4" fmla="*/ 1607215 w 4067111"/>
              <a:gd name="connsiteY4" fmla="*/ 0 h 6858000"/>
              <a:gd name="connsiteX5" fmla="*/ 1729330 w 4067111"/>
              <a:gd name="connsiteY5" fmla="*/ 0 h 6858000"/>
              <a:gd name="connsiteX6" fmla="*/ 1939660 w 4067111"/>
              <a:gd name="connsiteY6" fmla="*/ 0 h 6858000"/>
              <a:gd name="connsiteX7" fmla="*/ 3511550 w 4067111"/>
              <a:gd name="connsiteY7" fmla="*/ 0 h 6858000"/>
              <a:gd name="connsiteX8" fmla="*/ 3759002 w 4067111"/>
              <a:gd name="connsiteY8" fmla="*/ 0 h 6858000"/>
              <a:gd name="connsiteX9" fmla="*/ 3759003 w 4067111"/>
              <a:gd name="connsiteY9" fmla="*/ 0 h 6858000"/>
              <a:gd name="connsiteX10" fmla="*/ 3759004 w 4067111"/>
              <a:gd name="connsiteY10" fmla="*/ 0 h 6858000"/>
              <a:gd name="connsiteX11" fmla="*/ 4067111 w 4067111"/>
              <a:gd name="connsiteY11" fmla="*/ 0 h 6858000"/>
              <a:gd name="connsiteX12" fmla="*/ 4067111 w 4067111"/>
              <a:gd name="connsiteY12" fmla="*/ 6858000 h 6858000"/>
              <a:gd name="connsiteX13" fmla="*/ 3759004 w 4067111"/>
              <a:gd name="connsiteY13" fmla="*/ 6858000 h 6858000"/>
              <a:gd name="connsiteX14" fmla="*/ 3759003 w 4067111"/>
              <a:gd name="connsiteY14" fmla="*/ 6858000 h 6858000"/>
              <a:gd name="connsiteX15" fmla="*/ 3759002 w 4067111"/>
              <a:gd name="connsiteY15" fmla="*/ 6858000 h 6858000"/>
              <a:gd name="connsiteX16" fmla="*/ 3511550 w 4067111"/>
              <a:gd name="connsiteY16" fmla="*/ 6858000 h 6858000"/>
              <a:gd name="connsiteX17" fmla="*/ 1939660 w 4067111"/>
              <a:gd name="connsiteY17" fmla="*/ 6858000 h 6858000"/>
              <a:gd name="connsiteX18" fmla="*/ 1729330 w 4067111"/>
              <a:gd name="connsiteY18" fmla="*/ 6858000 h 6858000"/>
              <a:gd name="connsiteX19" fmla="*/ 1607215 w 4067111"/>
              <a:gd name="connsiteY19" fmla="*/ 6858000 h 6858000"/>
              <a:gd name="connsiteX20" fmla="*/ 1335664 w 4067111"/>
              <a:gd name="connsiteY20" fmla="*/ 6858000 h 6858000"/>
              <a:gd name="connsiteX21" fmla="*/ 1187852 w 4067111"/>
              <a:gd name="connsiteY21" fmla="*/ 6858000 h 6858000"/>
              <a:gd name="connsiteX22" fmla="*/ 759441 w 4067111"/>
              <a:gd name="connsiteY22" fmla="*/ 6858000 h 6858000"/>
              <a:gd name="connsiteX23" fmla="*/ 127 w 4067111"/>
              <a:gd name="connsiteY23" fmla="*/ 6858000 h 6858000"/>
              <a:gd name="connsiteX24" fmla="*/ 0 w 4067111"/>
              <a:gd name="connsiteY24" fmla="*/ 6857937 h 6858000"/>
              <a:gd name="connsiteX25" fmla="*/ 265367 w 4067111"/>
              <a:gd name="connsiteY25" fmla="*/ 6477127 h 6858000"/>
              <a:gd name="connsiteX26" fmla="*/ 0 w 4067111"/>
              <a:gd name="connsiteY26" fmla="*/ 6096318 h 6858000"/>
              <a:gd name="connsiteX27" fmla="*/ 265367 w 4067111"/>
              <a:gd name="connsiteY27" fmla="*/ 5715508 h 6858000"/>
              <a:gd name="connsiteX28" fmla="*/ 0 w 4067111"/>
              <a:gd name="connsiteY28" fmla="*/ 5334699 h 6858000"/>
              <a:gd name="connsiteX29" fmla="*/ 265367 w 4067111"/>
              <a:gd name="connsiteY29" fmla="*/ 4953889 h 6858000"/>
              <a:gd name="connsiteX30" fmla="*/ 0 w 4067111"/>
              <a:gd name="connsiteY30" fmla="*/ 4573080 h 6858000"/>
              <a:gd name="connsiteX31" fmla="*/ 265367 w 4067111"/>
              <a:gd name="connsiteY31" fmla="*/ 4192270 h 6858000"/>
              <a:gd name="connsiteX32" fmla="*/ 0 w 4067111"/>
              <a:gd name="connsiteY32" fmla="*/ 3811461 h 6858000"/>
              <a:gd name="connsiteX33" fmla="*/ 265367 w 4067111"/>
              <a:gd name="connsiteY33" fmla="*/ 3430651 h 6858000"/>
              <a:gd name="connsiteX34" fmla="*/ 0 w 4067111"/>
              <a:gd name="connsiteY34" fmla="*/ 3049778 h 6858000"/>
              <a:gd name="connsiteX35" fmla="*/ 265367 w 4067111"/>
              <a:gd name="connsiteY35" fmla="*/ 2668969 h 6858000"/>
              <a:gd name="connsiteX36" fmla="*/ 0 w 4067111"/>
              <a:gd name="connsiteY36" fmla="*/ 2288159 h 6858000"/>
              <a:gd name="connsiteX37" fmla="*/ 265367 w 4067111"/>
              <a:gd name="connsiteY37" fmla="*/ 1907350 h 6858000"/>
              <a:gd name="connsiteX38" fmla="*/ 0 w 4067111"/>
              <a:gd name="connsiteY38" fmla="*/ 1526540 h 6858000"/>
              <a:gd name="connsiteX39" fmla="*/ 265367 w 4067111"/>
              <a:gd name="connsiteY39" fmla="*/ 1145731 h 6858000"/>
              <a:gd name="connsiteX40" fmla="*/ 0 w 4067111"/>
              <a:gd name="connsiteY40" fmla="*/ 764921 h 6858000"/>
              <a:gd name="connsiteX41" fmla="*/ 265367 w 4067111"/>
              <a:gd name="connsiteY41" fmla="*/ 384112 h 6858000"/>
              <a:gd name="connsiteX42" fmla="*/ 0 w 4067111"/>
              <a:gd name="connsiteY42" fmla="*/ 826 h 6858000"/>
              <a:gd name="connsiteX43" fmla="*/ 1969 w 4067111"/>
              <a:gd name="connsiteY43"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067111" h="6858000">
                <a:moveTo>
                  <a:pt x="1969" y="0"/>
                </a:moveTo>
                <a:lnTo>
                  <a:pt x="759628" y="0"/>
                </a:lnTo>
                <a:lnTo>
                  <a:pt x="1200278" y="0"/>
                </a:lnTo>
                <a:lnTo>
                  <a:pt x="1335701" y="0"/>
                </a:lnTo>
                <a:lnTo>
                  <a:pt x="1607215" y="0"/>
                </a:lnTo>
                <a:lnTo>
                  <a:pt x="1729330" y="0"/>
                </a:lnTo>
                <a:lnTo>
                  <a:pt x="1939660" y="0"/>
                </a:lnTo>
                <a:lnTo>
                  <a:pt x="3511550" y="0"/>
                </a:lnTo>
                <a:lnTo>
                  <a:pt x="3759002" y="0"/>
                </a:lnTo>
                <a:lnTo>
                  <a:pt x="3759003" y="0"/>
                </a:lnTo>
                <a:lnTo>
                  <a:pt x="3759004" y="0"/>
                </a:lnTo>
                <a:lnTo>
                  <a:pt x="4067111" y="0"/>
                </a:lnTo>
                <a:lnTo>
                  <a:pt x="4067111" y="6858000"/>
                </a:lnTo>
                <a:lnTo>
                  <a:pt x="3759004" y="6858000"/>
                </a:lnTo>
                <a:lnTo>
                  <a:pt x="3759003" y="6858000"/>
                </a:lnTo>
                <a:lnTo>
                  <a:pt x="3759002" y="6858000"/>
                </a:lnTo>
                <a:lnTo>
                  <a:pt x="3511550" y="6858000"/>
                </a:lnTo>
                <a:lnTo>
                  <a:pt x="1939660" y="6858000"/>
                </a:lnTo>
                <a:lnTo>
                  <a:pt x="1729330" y="6858000"/>
                </a:lnTo>
                <a:lnTo>
                  <a:pt x="1607215" y="6858000"/>
                </a:lnTo>
                <a:lnTo>
                  <a:pt x="1335664" y="6858000"/>
                </a:lnTo>
                <a:lnTo>
                  <a:pt x="1187852" y="6858000"/>
                </a:lnTo>
                <a:lnTo>
                  <a:pt x="759441" y="6858000"/>
                </a:lnTo>
                <a:lnTo>
                  <a:pt x="127" y="6858000"/>
                </a:lnTo>
                <a:cubicBezTo>
                  <a:pt x="127" y="6858000"/>
                  <a:pt x="64" y="6857937"/>
                  <a:pt x="0" y="6857937"/>
                </a:cubicBezTo>
                <a:cubicBezTo>
                  <a:pt x="157226" y="6796532"/>
                  <a:pt x="265367" y="6649085"/>
                  <a:pt x="265367" y="6477127"/>
                </a:cubicBezTo>
                <a:cubicBezTo>
                  <a:pt x="265367" y="6305169"/>
                  <a:pt x="154813" y="6160199"/>
                  <a:pt x="0" y="6096318"/>
                </a:cubicBezTo>
                <a:cubicBezTo>
                  <a:pt x="157226" y="6034913"/>
                  <a:pt x="265367" y="5887466"/>
                  <a:pt x="265367" y="5715508"/>
                </a:cubicBezTo>
                <a:cubicBezTo>
                  <a:pt x="265367" y="5543550"/>
                  <a:pt x="154813" y="5398580"/>
                  <a:pt x="0" y="5334699"/>
                </a:cubicBezTo>
                <a:cubicBezTo>
                  <a:pt x="157226" y="5273231"/>
                  <a:pt x="265367" y="5125847"/>
                  <a:pt x="265367" y="4953889"/>
                </a:cubicBezTo>
                <a:cubicBezTo>
                  <a:pt x="265367" y="4781931"/>
                  <a:pt x="154813" y="4636961"/>
                  <a:pt x="0" y="4573080"/>
                </a:cubicBezTo>
                <a:cubicBezTo>
                  <a:pt x="157226" y="4511612"/>
                  <a:pt x="265367" y="4364228"/>
                  <a:pt x="265367" y="4192270"/>
                </a:cubicBezTo>
                <a:cubicBezTo>
                  <a:pt x="265367" y="4020312"/>
                  <a:pt x="154813" y="3875341"/>
                  <a:pt x="0" y="3811461"/>
                </a:cubicBezTo>
                <a:cubicBezTo>
                  <a:pt x="157226" y="3749993"/>
                  <a:pt x="265367" y="3602609"/>
                  <a:pt x="265367" y="3430651"/>
                </a:cubicBezTo>
                <a:cubicBezTo>
                  <a:pt x="265367" y="3258693"/>
                  <a:pt x="154813" y="3113659"/>
                  <a:pt x="0" y="3049778"/>
                </a:cubicBezTo>
                <a:cubicBezTo>
                  <a:pt x="157226" y="2988374"/>
                  <a:pt x="265367" y="2840990"/>
                  <a:pt x="265367" y="2668969"/>
                </a:cubicBezTo>
                <a:cubicBezTo>
                  <a:pt x="265367" y="2496947"/>
                  <a:pt x="154813" y="2352040"/>
                  <a:pt x="0" y="2288159"/>
                </a:cubicBezTo>
                <a:cubicBezTo>
                  <a:pt x="157226" y="2226755"/>
                  <a:pt x="265367" y="2079371"/>
                  <a:pt x="265367" y="1907350"/>
                </a:cubicBezTo>
                <a:cubicBezTo>
                  <a:pt x="265367" y="1735328"/>
                  <a:pt x="154813" y="1590421"/>
                  <a:pt x="0" y="1526540"/>
                </a:cubicBezTo>
                <a:cubicBezTo>
                  <a:pt x="157226" y="1465136"/>
                  <a:pt x="265367" y="1317752"/>
                  <a:pt x="265367" y="1145731"/>
                </a:cubicBezTo>
                <a:cubicBezTo>
                  <a:pt x="265367" y="973709"/>
                  <a:pt x="154813" y="828802"/>
                  <a:pt x="0" y="764921"/>
                </a:cubicBezTo>
                <a:cubicBezTo>
                  <a:pt x="157226" y="703517"/>
                  <a:pt x="265367" y="556070"/>
                  <a:pt x="265367" y="384112"/>
                </a:cubicBezTo>
                <a:cubicBezTo>
                  <a:pt x="265367" y="212154"/>
                  <a:pt x="154813" y="64706"/>
                  <a:pt x="0" y="826"/>
                </a:cubicBezTo>
                <a:cubicBezTo>
                  <a:pt x="635" y="572"/>
                  <a:pt x="1334" y="318"/>
                  <a:pt x="1969" y="0"/>
                </a:cubicBezTo>
                <a:close/>
              </a:path>
            </a:pathLst>
          </a:custGeom>
          <a:noFill/>
        </p:spPr>
        <p:txBody>
          <a:bodyPr wrap="square" lIns="360000" tIns="180000" rIns="360000" bIns="540000" anchor="t" anchorCtr="0">
            <a:noAutofit/>
          </a:bodyPr>
          <a:lstStyle>
            <a:lvl1pPr marL="0" indent="0" algn="ctr">
              <a:buNone/>
              <a:defRPr sz="1400" i="0">
                <a:solidFill>
                  <a:schemeClr val="accent4"/>
                </a:solidFill>
                <a:sym typeface="Wingdings 3" panose="05040102010807070707" pitchFamily="18" charset="2"/>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0" name="Kuvatiedot">
            <a:extLst>
              <a:ext uri="{FF2B5EF4-FFF2-40B4-BE49-F238E27FC236}">
                <a16:creationId xmlns:a16="http://schemas.microsoft.com/office/drawing/2014/main" id="{E6811E85-6DD3-263C-9FEB-BF604951131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bg1"/>
                </a:solidFill>
              </a:defRPr>
            </a:lvl1pPr>
          </a:lstStyle>
          <a:p>
            <a:pPr lvl="0"/>
            <a:r>
              <a:rPr lang="fi-FI" dirty="0"/>
              <a:t>Kuva: Kuvaajan nimi</a:t>
            </a:r>
          </a:p>
        </p:txBody>
      </p:sp>
      <p:sp>
        <p:nvSpPr>
          <p:cNvPr id="7" name="Logo">
            <a:extLst>
              <a:ext uri="{FF2B5EF4-FFF2-40B4-BE49-F238E27FC236}">
                <a16:creationId xmlns:a16="http://schemas.microsoft.com/office/drawing/2014/main" id="{9C62B94A-4820-38D7-5765-725F3BC11CF9}"/>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4" name="Päivämäärän paikkamerkki 3">
            <a:extLst>
              <a:ext uri="{FF2B5EF4-FFF2-40B4-BE49-F238E27FC236}">
                <a16:creationId xmlns:a16="http://schemas.microsoft.com/office/drawing/2014/main" id="{C49E1D46-CE66-0E16-B21A-763105029147}"/>
              </a:ext>
            </a:extLst>
          </p:cNvPr>
          <p:cNvSpPr>
            <a:spLocks noGrp="1"/>
          </p:cNvSpPr>
          <p:nvPr>
            <p:ph type="dt" sz="half" idx="10"/>
          </p:nvPr>
        </p:nvSpPr>
        <p:spPr>
          <a:xfrm>
            <a:off x="10459219" y="6248400"/>
            <a:ext cx="1191444" cy="249238"/>
          </a:xfrm>
        </p:spPr>
        <p:txBody>
          <a:bodyPr wrap="square" anchor="b"/>
          <a:lstStyle>
            <a:lvl1pPr algn="r">
              <a:defRPr b="1">
                <a:solidFill>
                  <a:schemeClr val="bg1"/>
                </a:solidFill>
              </a:defRPr>
            </a:lvl1pPr>
          </a:lstStyle>
          <a:p>
            <a:r>
              <a:rPr lang="fi-FI"/>
              <a:t>12.8.2025</a:t>
            </a:r>
            <a:endParaRPr lang="fi-FI" dirty="0"/>
          </a:p>
        </p:txBody>
      </p:sp>
    </p:spTree>
    <p:extLst>
      <p:ext uri="{BB962C8B-B14F-4D97-AF65-F5344CB8AC3E}">
        <p14:creationId xmlns:p14="http://schemas.microsoft.com/office/powerpoint/2010/main" val="372294205"/>
      </p:ext>
    </p:extLst>
  </p:cSld>
  <p:clrMapOvr>
    <a:masterClrMapping/>
  </p:clrMapOvr>
  <p:extLst>
    <p:ext uri="{DCECCB84-F9BA-43D5-87BE-67443E8EF086}">
      <p15:sldGuideLst xmlns:p15="http://schemas.microsoft.com/office/powerpoint/2012/main"/>
    </p:ext>
  </p:extLst>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Otsikkodia 4">
    <p:bg>
      <p:bgPr>
        <a:solidFill>
          <a:schemeClr val="tx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1" y="3517900"/>
            <a:ext cx="11110912" cy="1489076"/>
          </a:xfrm>
        </p:spPr>
        <p:txBody>
          <a:bodyPr lIns="0" tIns="0" rIns="0" bIns="0" anchor="t">
            <a:noAutofit/>
          </a:bodyPr>
          <a:lstStyle>
            <a:lvl1pPr algn="l">
              <a:defRPr sz="4800">
                <a:solidFill>
                  <a:schemeClr val="bg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0" y="5012826"/>
            <a:ext cx="8248650" cy="491038"/>
          </a:xfrm>
        </p:spPr>
        <p:txBody>
          <a:bodyPr lIns="0" tIns="0" rIns="0" bIns="0" anchor="t">
            <a:noAutofit/>
          </a:bodyPr>
          <a:lstStyle>
            <a:lvl1pPr marL="0" indent="0" algn="l">
              <a:buNone/>
              <a:defRPr sz="20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4" name="Tekstin paikkamerkki 2">
            <a:extLst>
              <a:ext uri="{FF2B5EF4-FFF2-40B4-BE49-F238E27FC236}">
                <a16:creationId xmlns:a16="http://schemas.microsoft.com/office/drawing/2014/main" id="{0A8646E1-ECFE-0291-965E-5BFDF51589B3}"/>
              </a:ext>
            </a:extLst>
          </p:cNvPr>
          <p:cNvSpPr>
            <a:spLocks noGrp="1"/>
          </p:cNvSpPr>
          <p:nvPr>
            <p:ph type="body" sz="quarter" idx="13" hasCustomPrompt="1"/>
          </p:nvPr>
        </p:nvSpPr>
        <p:spPr>
          <a:xfrm>
            <a:off x="2473325" y="6000750"/>
            <a:ext cx="7243763" cy="496888"/>
          </a:xfrm>
        </p:spPr>
        <p:txBody>
          <a:bodyPr lIns="0" tIns="0" rIns="0" bIns="0" anchor="b">
            <a:noAutofit/>
          </a:bodyPr>
          <a:lstStyle>
            <a:lvl1pPr marL="0" indent="0" algn="ctr">
              <a:buNone/>
              <a:defRPr sz="1600">
                <a:solidFill>
                  <a:schemeClr val="bg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0" name="Kuvan paikkamerkki 9">
            <a:extLst>
              <a:ext uri="{FF2B5EF4-FFF2-40B4-BE49-F238E27FC236}">
                <a16:creationId xmlns:a16="http://schemas.microsoft.com/office/drawing/2014/main" id="{61A5EF8A-CF43-541B-B670-6582CA4EC27B}"/>
              </a:ext>
              <a:ext uri="{C183D7F6-B498-43B3-948B-1728B52AA6E4}">
                <adec:decorative xmlns:adec="http://schemas.microsoft.com/office/drawing/2017/decorative" val="1"/>
              </a:ext>
            </a:extLst>
          </p:cNvPr>
          <p:cNvSpPr>
            <a:spLocks noGrp="1"/>
          </p:cNvSpPr>
          <p:nvPr>
            <p:ph type="pic" sz="quarter" idx="20" hasCustomPrompt="1"/>
          </p:nvPr>
        </p:nvSpPr>
        <p:spPr>
          <a:xfrm>
            <a:off x="-1239" y="0"/>
            <a:ext cx="12194479" cy="3179278"/>
          </a:xfrm>
          <a:custGeom>
            <a:avLst/>
            <a:gdLst>
              <a:gd name="connsiteX0" fmla="*/ 0 w 12194479"/>
              <a:gd name="connsiteY0" fmla="*/ 0 h 3179278"/>
              <a:gd name="connsiteX1" fmla="*/ 12194479 w 12194479"/>
              <a:gd name="connsiteY1" fmla="*/ 0 h 3179278"/>
              <a:gd name="connsiteX2" fmla="*/ 12194479 w 12194479"/>
              <a:gd name="connsiteY2" fmla="*/ 152636 h 3179278"/>
              <a:gd name="connsiteX3" fmla="*/ 12194479 w 12194479"/>
              <a:gd name="connsiteY3" fmla="*/ 236838 h 3179278"/>
              <a:gd name="connsiteX4" fmla="*/ 12194479 w 12194479"/>
              <a:gd name="connsiteY4" fmla="*/ 389474 h 3179278"/>
              <a:gd name="connsiteX5" fmla="*/ 12194479 w 12194479"/>
              <a:gd name="connsiteY5" fmla="*/ 740819 h 3179278"/>
              <a:gd name="connsiteX6" fmla="*/ 12194479 w 12194479"/>
              <a:gd name="connsiteY6" fmla="*/ 893455 h 3179278"/>
              <a:gd name="connsiteX7" fmla="*/ 12194479 w 12194479"/>
              <a:gd name="connsiteY7" fmla="*/ 2909679 h 3179278"/>
              <a:gd name="connsiteX8" fmla="*/ 12194479 w 12194479"/>
              <a:gd name="connsiteY8" fmla="*/ 3062315 h 3179278"/>
              <a:gd name="connsiteX9" fmla="*/ 12192517 w 12194479"/>
              <a:gd name="connsiteY9" fmla="*/ 3062315 h 3179278"/>
              <a:gd name="connsiteX10" fmla="*/ 11809922 w 12194479"/>
              <a:gd name="connsiteY10" fmla="*/ 3179278 h 3179278"/>
              <a:gd name="connsiteX11" fmla="*/ 11427276 w 12194479"/>
              <a:gd name="connsiteY11" fmla="*/ 3062315 h 3179278"/>
              <a:gd name="connsiteX12" fmla="*/ 11044682 w 12194479"/>
              <a:gd name="connsiteY12" fmla="*/ 3179278 h 3179278"/>
              <a:gd name="connsiteX13" fmla="*/ 10662087 w 12194479"/>
              <a:gd name="connsiteY13" fmla="*/ 3062315 h 3179278"/>
              <a:gd name="connsiteX14" fmla="*/ 10279441 w 12194479"/>
              <a:gd name="connsiteY14" fmla="*/ 3179278 h 3179278"/>
              <a:gd name="connsiteX15" fmla="*/ 9914714 w 12194479"/>
              <a:gd name="connsiteY15" fmla="*/ 3062677 h 3179278"/>
              <a:gd name="connsiteX16" fmla="*/ 9914714 w 12194479"/>
              <a:gd name="connsiteY16" fmla="*/ 3062470 h 3179278"/>
              <a:gd name="connsiteX17" fmla="*/ 9542654 w 12194479"/>
              <a:gd name="connsiteY17" fmla="*/ 3179278 h 3179278"/>
              <a:gd name="connsiteX18" fmla="*/ 9160008 w 12194479"/>
              <a:gd name="connsiteY18" fmla="*/ 3062315 h 3179278"/>
              <a:gd name="connsiteX19" fmla="*/ 8777414 w 12194479"/>
              <a:gd name="connsiteY19" fmla="*/ 3179278 h 3179278"/>
              <a:gd name="connsiteX20" fmla="*/ 8394768 w 12194479"/>
              <a:gd name="connsiteY20" fmla="*/ 3062315 h 3179278"/>
              <a:gd name="connsiteX21" fmla="*/ 8012173 w 12194479"/>
              <a:gd name="connsiteY21" fmla="*/ 3179278 h 3179278"/>
              <a:gd name="connsiteX22" fmla="*/ 7629579 w 12194479"/>
              <a:gd name="connsiteY22" fmla="*/ 3062315 h 3179278"/>
              <a:gd name="connsiteX23" fmla="*/ 7246934 w 12194479"/>
              <a:gd name="connsiteY23" fmla="*/ 3179278 h 3179278"/>
              <a:gd name="connsiteX24" fmla="*/ 6864340 w 12194479"/>
              <a:gd name="connsiteY24" fmla="*/ 3062315 h 3179278"/>
              <a:gd name="connsiteX25" fmla="*/ 6481745 w 12194479"/>
              <a:gd name="connsiteY25" fmla="*/ 3179278 h 3179278"/>
              <a:gd name="connsiteX26" fmla="*/ 6099099 w 12194479"/>
              <a:gd name="connsiteY26" fmla="*/ 3062315 h 3179278"/>
              <a:gd name="connsiteX27" fmla="*/ 5716505 w 12194479"/>
              <a:gd name="connsiteY27" fmla="*/ 3179278 h 3179278"/>
              <a:gd name="connsiteX28" fmla="*/ 5337476 w 12194479"/>
              <a:gd name="connsiteY28" fmla="*/ 3062367 h 3179278"/>
              <a:gd name="connsiteX29" fmla="*/ 4956118 w 12194479"/>
              <a:gd name="connsiteY29" fmla="*/ 3179278 h 3179278"/>
              <a:gd name="connsiteX30" fmla="*/ 4953692 w 12194479"/>
              <a:gd name="connsiteY30" fmla="*/ 3179278 h 3179278"/>
              <a:gd name="connsiteX31" fmla="*/ 4951264 w 12194479"/>
              <a:gd name="connsiteY31" fmla="*/ 3179278 h 3179278"/>
              <a:gd name="connsiteX32" fmla="*/ 4571047 w 12194479"/>
              <a:gd name="connsiteY32" fmla="*/ 3062367 h 3179278"/>
              <a:gd name="connsiteX33" fmla="*/ 4190878 w 12194479"/>
              <a:gd name="connsiteY33" fmla="*/ 3179278 h 3179278"/>
              <a:gd name="connsiteX34" fmla="*/ 3808283 w 12194479"/>
              <a:gd name="connsiteY34" fmla="*/ 3062315 h 3179278"/>
              <a:gd name="connsiteX35" fmla="*/ 3425637 w 12194479"/>
              <a:gd name="connsiteY35" fmla="*/ 3179278 h 3179278"/>
              <a:gd name="connsiteX36" fmla="*/ 3043043 w 12194479"/>
              <a:gd name="connsiteY36" fmla="*/ 3062315 h 3179278"/>
              <a:gd name="connsiteX37" fmla="*/ 2660448 w 12194479"/>
              <a:gd name="connsiteY37" fmla="*/ 3179278 h 3179278"/>
              <a:gd name="connsiteX38" fmla="*/ 2277802 w 12194479"/>
              <a:gd name="connsiteY38" fmla="*/ 3062315 h 3179278"/>
              <a:gd name="connsiteX39" fmla="*/ 1895208 w 12194479"/>
              <a:gd name="connsiteY39" fmla="*/ 3179278 h 3179278"/>
              <a:gd name="connsiteX40" fmla="*/ 1512562 w 12194479"/>
              <a:gd name="connsiteY40" fmla="*/ 3062315 h 3179278"/>
              <a:gd name="connsiteX41" fmla="*/ 1129968 w 12194479"/>
              <a:gd name="connsiteY41" fmla="*/ 3179278 h 3179278"/>
              <a:gd name="connsiteX42" fmla="*/ 747373 w 12194479"/>
              <a:gd name="connsiteY42" fmla="*/ 3062315 h 3179278"/>
              <a:gd name="connsiteX43" fmla="*/ 364727 w 12194479"/>
              <a:gd name="connsiteY43" fmla="*/ 3179278 h 3179278"/>
              <a:gd name="connsiteX44" fmla="*/ 0 w 12194479"/>
              <a:gd name="connsiteY44" fmla="*/ 3062677 h 3179278"/>
              <a:gd name="connsiteX45" fmla="*/ 0 w 12194479"/>
              <a:gd name="connsiteY45" fmla="*/ 2910041 h 3179278"/>
              <a:gd name="connsiteX46" fmla="*/ 0 w 12194479"/>
              <a:gd name="connsiteY46" fmla="*/ 893817 h 3179278"/>
              <a:gd name="connsiteX47" fmla="*/ 0 w 12194479"/>
              <a:gd name="connsiteY47" fmla="*/ 741181 h 3179278"/>
              <a:gd name="connsiteX48" fmla="*/ 0 w 12194479"/>
              <a:gd name="connsiteY48" fmla="*/ 389474 h 3179278"/>
              <a:gd name="connsiteX49" fmla="*/ 0 w 12194479"/>
              <a:gd name="connsiteY49" fmla="*/ 236838 h 3179278"/>
              <a:gd name="connsiteX50" fmla="*/ 0 w 12194479"/>
              <a:gd name="connsiteY50" fmla="*/ 152636 h 317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2194479" h="3179278">
                <a:moveTo>
                  <a:pt x="0" y="0"/>
                </a:moveTo>
                <a:lnTo>
                  <a:pt x="12194479" y="0"/>
                </a:lnTo>
                <a:lnTo>
                  <a:pt x="12194479" y="152636"/>
                </a:lnTo>
                <a:lnTo>
                  <a:pt x="12194479" y="236838"/>
                </a:lnTo>
                <a:lnTo>
                  <a:pt x="12194479" y="389474"/>
                </a:lnTo>
                <a:lnTo>
                  <a:pt x="12194479" y="740819"/>
                </a:lnTo>
                <a:lnTo>
                  <a:pt x="12194479" y="893455"/>
                </a:lnTo>
                <a:lnTo>
                  <a:pt x="12194479" y="2909679"/>
                </a:lnTo>
                <a:lnTo>
                  <a:pt x="12194479" y="3062315"/>
                </a:lnTo>
                <a:lnTo>
                  <a:pt x="12192517" y="3062315"/>
                </a:lnTo>
                <a:cubicBezTo>
                  <a:pt x="12000006" y="3062315"/>
                  <a:pt x="12002433" y="3179278"/>
                  <a:pt x="11809922" y="3179278"/>
                </a:cubicBezTo>
                <a:cubicBezTo>
                  <a:pt x="11617411" y="3179278"/>
                  <a:pt x="11619786" y="3062315"/>
                  <a:pt x="11427276" y="3062315"/>
                </a:cubicBezTo>
                <a:cubicBezTo>
                  <a:pt x="11234765" y="3062315"/>
                  <a:pt x="11234765" y="3179278"/>
                  <a:pt x="11044682" y="3179278"/>
                </a:cubicBezTo>
                <a:cubicBezTo>
                  <a:pt x="10854598" y="3179278"/>
                  <a:pt x="10854650" y="3062315"/>
                  <a:pt x="10662087" y="3062315"/>
                </a:cubicBezTo>
                <a:cubicBezTo>
                  <a:pt x="10469525" y="3062315"/>
                  <a:pt x="10465703" y="3179278"/>
                  <a:pt x="10279441" y="3179278"/>
                </a:cubicBezTo>
                <a:cubicBezTo>
                  <a:pt x="10093179" y="3179278"/>
                  <a:pt x="10087137" y="3069751"/>
                  <a:pt x="9914714" y="3062677"/>
                </a:cubicBezTo>
                <a:lnTo>
                  <a:pt x="9914714" y="3062470"/>
                </a:lnTo>
                <a:cubicBezTo>
                  <a:pt x="9732686" y="3066653"/>
                  <a:pt x="9732790" y="3179278"/>
                  <a:pt x="9542654" y="3179278"/>
                </a:cubicBezTo>
                <a:cubicBezTo>
                  <a:pt x="9352519" y="3179278"/>
                  <a:pt x="9352519" y="3062315"/>
                  <a:pt x="9160008" y="3062315"/>
                </a:cubicBezTo>
                <a:cubicBezTo>
                  <a:pt x="8967497" y="3062315"/>
                  <a:pt x="8969925" y="3179278"/>
                  <a:pt x="8777414" y="3179278"/>
                </a:cubicBezTo>
                <a:cubicBezTo>
                  <a:pt x="8584903" y="3179278"/>
                  <a:pt x="8587278" y="3062315"/>
                  <a:pt x="8394768" y="3062315"/>
                </a:cubicBezTo>
                <a:cubicBezTo>
                  <a:pt x="8202257" y="3062315"/>
                  <a:pt x="8202257" y="3179278"/>
                  <a:pt x="8012173" y="3179278"/>
                </a:cubicBezTo>
                <a:cubicBezTo>
                  <a:pt x="7822090" y="3179278"/>
                  <a:pt x="7822142" y="3062315"/>
                  <a:pt x="7629579" y="3062315"/>
                </a:cubicBezTo>
                <a:cubicBezTo>
                  <a:pt x="7437017" y="3062315"/>
                  <a:pt x="7439444" y="3179278"/>
                  <a:pt x="7246934" y="3179278"/>
                </a:cubicBezTo>
                <a:cubicBezTo>
                  <a:pt x="7054423" y="3179278"/>
                  <a:pt x="7056849" y="3062315"/>
                  <a:pt x="6864340" y="3062315"/>
                </a:cubicBezTo>
                <a:cubicBezTo>
                  <a:pt x="6671829" y="3062315"/>
                  <a:pt x="6674308" y="3179278"/>
                  <a:pt x="6481745" y="3179278"/>
                </a:cubicBezTo>
                <a:cubicBezTo>
                  <a:pt x="6289182" y="3179278"/>
                  <a:pt x="6291610" y="3062315"/>
                  <a:pt x="6099099" y="3062315"/>
                </a:cubicBezTo>
                <a:cubicBezTo>
                  <a:pt x="5906588" y="3062315"/>
                  <a:pt x="5907776" y="3179278"/>
                  <a:pt x="5716505" y="3179278"/>
                </a:cubicBezTo>
                <a:cubicBezTo>
                  <a:pt x="5525234" y="3179278"/>
                  <a:pt x="5523891" y="3063865"/>
                  <a:pt x="5337476" y="3062367"/>
                </a:cubicBezTo>
                <a:cubicBezTo>
                  <a:pt x="5148734" y="3063865"/>
                  <a:pt x="5147391" y="3179278"/>
                  <a:pt x="4956118" y="3179278"/>
                </a:cubicBezTo>
                <a:cubicBezTo>
                  <a:pt x="4955293" y="3179278"/>
                  <a:pt x="4954518" y="3179278"/>
                  <a:pt x="4953692" y="3179278"/>
                </a:cubicBezTo>
                <a:cubicBezTo>
                  <a:pt x="4952865" y="3179278"/>
                  <a:pt x="4952090" y="3179278"/>
                  <a:pt x="4951264" y="3179278"/>
                </a:cubicBezTo>
                <a:cubicBezTo>
                  <a:pt x="4762007" y="3179278"/>
                  <a:pt x="4758703" y="3063348"/>
                  <a:pt x="4571047" y="3062367"/>
                </a:cubicBezTo>
                <a:cubicBezTo>
                  <a:pt x="4381014" y="3063348"/>
                  <a:pt x="4383389" y="3179278"/>
                  <a:pt x="4190878" y="3179278"/>
                </a:cubicBezTo>
                <a:cubicBezTo>
                  <a:pt x="3998367" y="3179278"/>
                  <a:pt x="4000846" y="3062315"/>
                  <a:pt x="3808283" y="3062315"/>
                </a:cubicBezTo>
                <a:cubicBezTo>
                  <a:pt x="3615721" y="3062315"/>
                  <a:pt x="3618148" y="3179278"/>
                  <a:pt x="3425637" y="3179278"/>
                </a:cubicBezTo>
                <a:cubicBezTo>
                  <a:pt x="3233126" y="3179278"/>
                  <a:pt x="3235554" y="3062315"/>
                  <a:pt x="3043043" y="3062315"/>
                </a:cubicBezTo>
                <a:cubicBezTo>
                  <a:pt x="2850532" y="3062315"/>
                  <a:pt x="2850584" y="3179278"/>
                  <a:pt x="2660448" y="3179278"/>
                </a:cubicBezTo>
                <a:cubicBezTo>
                  <a:pt x="2470313" y="3179278"/>
                  <a:pt x="2470313" y="3062315"/>
                  <a:pt x="2277802" y="3062315"/>
                </a:cubicBezTo>
                <a:cubicBezTo>
                  <a:pt x="2085292" y="3062315"/>
                  <a:pt x="2087719" y="3179278"/>
                  <a:pt x="1895208" y="3179278"/>
                </a:cubicBezTo>
                <a:cubicBezTo>
                  <a:pt x="1702697" y="3179278"/>
                  <a:pt x="1705073" y="3062315"/>
                  <a:pt x="1512562" y="3062315"/>
                </a:cubicBezTo>
                <a:cubicBezTo>
                  <a:pt x="1320051" y="3062315"/>
                  <a:pt x="1320051" y="3179278"/>
                  <a:pt x="1129968" y="3179278"/>
                </a:cubicBezTo>
                <a:cubicBezTo>
                  <a:pt x="939884" y="3179278"/>
                  <a:pt x="939936" y="3062315"/>
                  <a:pt x="747373" y="3062315"/>
                </a:cubicBezTo>
                <a:cubicBezTo>
                  <a:pt x="554811" y="3062315"/>
                  <a:pt x="550990" y="3179278"/>
                  <a:pt x="364727" y="3179278"/>
                </a:cubicBezTo>
                <a:cubicBezTo>
                  <a:pt x="178465" y="3179278"/>
                  <a:pt x="172423" y="3069751"/>
                  <a:pt x="0" y="3062677"/>
                </a:cubicBezTo>
                <a:lnTo>
                  <a:pt x="0" y="2910041"/>
                </a:lnTo>
                <a:lnTo>
                  <a:pt x="0" y="893817"/>
                </a:lnTo>
                <a:lnTo>
                  <a:pt x="0" y="741181"/>
                </a:lnTo>
                <a:lnTo>
                  <a:pt x="0" y="389474"/>
                </a:lnTo>
                <a:lnTo>
                  <a:pt x="0" y="236838"/>
                </a:lnTo>
                <a:lnTo>
                  <a:pt x="0" y="152636"/>
                </a:lnTo>
                <a:close/>
              </a:path>
            </a:pathLst>
          </a:custGeom>
          <a:noFill/>
        </p:spPr>
        <p:txBody>
          <a:bodyPr wrap="square" lIns="540000" tIns="360000" rIns="6840000" anchor="t" anchorCtr="0">
            <a:noAutofit/>
          </a:bodyPr>
          <a:lstStyle>
            <a:lvl1pPr marL="0" indent="0" algn="l" defTabSz="179388">
              <a:buNone/>
              <a:defRPr sz="1400">
                <a:solidFill>
                  <a:schemeClr val="accent4"/>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5" name="Kuvatiedot">
            <a:extLst>
              <a:ext uri="{FF2B5EF4-FFF2-40B4-BE49-F238E27FC236}">
                <a16:creationId xmlns:a16="http://schemas.microsoft.com/office/drawing/2014/main" id="{CD904FAE-1146-4934-7E96-C36B938F593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bg1"/>
                </a:solidFill>
              </a:defRPr>
            </a:lvl1pPr>
          </a:lstStyle>
          <a:p>
            <a:pPr lvl="0"/>
            <a:r>
              <a:rPr lang="fi-FI" dirty="0"/>
              <a:t>Kuva: Kuvaajan nimi</a:t>
            </a:r>
          </a:p>
        </p:txBody>
      </p:sp>
      <p:sp>
        <p:nvSpPr>
          <p:cNvPr id="6" name="Logo">
            <a:extLst>
              <a:ext uri="{FF2B5EF4-FFF2-40B4-BE49-F238E27FC236}">
                <a16:creationId xmlns:a16="http://schemas.microsoft.com/office/drawing/2014/main" id="{079293BD-614A-C5B4-9C1B-BF5C9E4ED251}"/>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11" name="Päivämäärän paikkamerkki 10">
            <a:extLst>
              <a:ext uri="{FF2B5EF4-FFF2-40B4-BE49-F238E27FC236}">
                <a16:creationId xmlns:a16="http://schemas.microsoft.com/office/drawing/2014/main" id="{E2E27EAF-3360-FF44-9B2D-5AF300B6CBBB}"/>
              </a:ext>
            </a:extLst>
          </p:cNvPr>
          <p:cNvSpPr>
            <a:spLocks noGrp="1"/>
          </p:cNvSpPr>
          <p:nvPr>
            <p:ph type="dt" sz="half" idx="16"/>
          </p:nvPr>
        </p:nvSpPr>
        <p:spPr>
          <a:xfrm>
            <a:off x="10440401" y="6248400"/>
            <a:ext cx="1210262" cy="249238"/>
          </a:xfrm>
        </p:spPr>
        <p:txBody>
          <a:bodyPr/>
          <a:lstStyle>
            <a:lvl1pPr>
              <a:defRPr b="1">
                <a:solidFill>
                  <a:schemeClr val="bg1"/>
                </a:solidFill>
              </a:defRPr>
            </a:lvl1pPr>
          </a:lstStyle>
          <a:p>
            <a:r>
              <a:rPr lang="fi-FI"/>
              <a:t>12.8.2025</a:t>
            </a:r>
            <a:endParaRPr lang="fi-FI" dirty="0"/>
          </a:p>
        </p:txBody>
      </p:sp>
    </p:spTree>
    <p:extLst>
      <p:ext uri="{BB962C8B-B14F-4D97-AF65-F5344CB8AC3E}">
        <p14:creationId xmlns:p14="http://schemas.microsoft.com/office/powerpoint/2010/main" val="2262547860"/>
      </p:ext>
    </p:extLst>
  </p:cSld>
  <p:clrMapOvr>
    <a:masterClrMapping/>
  </p:clrMapOvr>
  <p:extLst>
    <p:ext uri="{DCECCB84-F9BA-43D5-87BE-67443E8EF086}">
      <p15:sldGuideLst xmlns:p15="http://schemas.microsoft.com/office/powerpoint/2012/main"/>
    </p:ext>
  </p:extLst>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Otsikkodia 4 A">
    <p:bg>
      <p:bgPr>
        <a:solidFill>
          <a:schemeClr val="tx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1" y="3517900"/>
            <a:ext cx="11110912" cy="1489076"/>
          </a:xfrm>
        </p:spPr>
        <p:txBody>
          <a:bodyPr lIns="0" tIns="0" rIns="0" bIns="0" anchor="t">
            <a:noAutofit/>
          </a:bodyPr>
          <a:lstStyle>
            <a:lvl1pPr algn="l">
              <a:defRPr sz="4800">
                <a:solidFill>
                  <a:schemeClr val="bg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0" y="5012826"/>
            <a:ext cx="8248650" cy="491038"/>
          </a:xfrm>
        </p:spPr>
        <p:txBody>
          <a:bodyPr lIns="0" tIns="0" rIns="0" bIns="0" anchor="t">
            <a:noAutofit/>
          </a:bodyPr>
          <a:lstStyle>
            <a:lvl1pPr marL="0" indent="0" algn="l">
              <a:buNone/>
              <a:defRPr sz="20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4" name="Tekstin paikkamerkki 2">
            <a:extLst>
              <a:ext uri="{FF2B5EF4-FFF2-40B4-BE49-F238E27FC236}">
                <a16:creationId xmlns:a16="http://schemas.microsoft.com/office/drawing/2014/main" id="{0A8646E1-ECFE-0291-965E-5BFDF51589B3}"/>
              </a:ext>
            </a:extLst>
          </p:cNvPr>
          <p:cNvSpPr>
            <a:spLocks noGrp="1"/>
          </p:cNvSpPr>
          <p:nvPr>
            <p:ph type="body" sz="quarter" idx="13" hasCustomPrompt="1"/>
          </p:nvPr>
        </p:nvSpPr>
        <p:spPr>
          <a:xfrm>
            <a:off x="2473325" y="6000750"/>
            <a:ext cx="7243763" cy="496888"/>
          </a:xfrm>
        </p:spPr>
        <p:txBody>
          <a:bodyPr lIns="0" tIns="0" rIns="0" bIns="0" anchor="b">
            <a:noAutofit/>
          </a:bodyPr>
          <a:lstStyle>
            <a:lvl1pPr marL="0" indent="0" algn="ctr">
              <a:buNone/>
              <a:defRPr sz="1600">
                <a:solidFill>
                  <a:schemeClr val="bg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9" name="Kuvan paikkamerkki 8">
            <a:extLst>
              <a:ext uri="{FF2B5EF4-FFF2-40B4-BE49-F238E27FC236}">
                <a16:creationId xmlns:a16="http://schemas.microsoft.com/office/drawing/2014/main" id="{02DB7DE4-F4AE-A1CB-CE05-2C3FE52A6B4F}"/>
              </a:ext>
              <a:ext uri="{C183D7F6-B498-43B3-948B-1728B52AA6E4}">
                <adec:decorative xmlns:adec="http://schemas.microsoft.com/office/drawing/2017/decorative" val="1"/>
              </a:ext>
            </a:extLst>
          </p:cNvPr>
          <p:cNvSpPr>
            <a:spLocks noGrp="1"/>
          </p:cNvSpPr>
          <p:nvPr>
            <p:ph type="pic" sz="quarter" idx="19" hasCustomPrompt="1"/>
          </p:nvPr>
        </p:nvSpPr>
        <p:spPr>
          <a:xfrm>
            <a:off x="0" y="-2"/>
            <a:ext cx="12192000" cy="3179277"/>
          </a:xfrm>
          <a:custGeom>
            <a:avLst/>
            <a:gdLst>
              <a:gd name="connsiteX0" fmla="*/ 0 w 12192000"/>
              <a:gd name="connsiteY0" fmla="*/ 0 h 3021014"/>
              <a:gd name="connsiteX1" fmla="*/ 12192000 w 12192000"/>
              <a:gd name="connsiteY1" fmla="*/ 0 h 3021014"/>
              <a:gd name="connsiteX2" fmla="*/ 12192000 w 12192000"/>
              <a:gd name="connsiteY2" fmla="*/ 12502 h 3021014"/>
              <a:gd name="connsiteX3" fmla="*/ 12192000 w 12192000"/>
              <a:gd name="connsiteY3" fmla="*/ 2276439 h 3021014"/>
              <a:gd name="connsiteX4" fmla="*/ 12192000 w 12192000"/>
              <a:gd name="connsiteY4" fmla="*/ 2281370 h 3021014"/>
              <a:gd name="connsiteX5" fmla="*/ 12192000 w 12192000"/>
              <a:gd name="connsiteY5" fmla="*/ 3021014 h 3021014"/>
              <a:gd name="connsiteX6" fmla="*/ 0 w 12192000"/>
              <a:gd name="connsiteY6" fmla="*/ 3021014 h 3021014"/>
              <a:gd name="connsiteX7" fmla="*/ 0 w 12192000"/>
              <a:gd name="connsiteY7" fmla="*/ 2281494 h 3021014"/>
              <a:gd name="connsiteX8" fmla="*/ 0 w 12192000"/>
              <a:gd name="connsiteY8" fmla="*/ 2276564 h 3021014"/>
              <a:gd name="connsiteX9" fmla="*/ 0 w 12192000"/>
              <a:gd name="connsiteY9" fmla="*/ 12502 h 3021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000" h="3021014">
                <a:moveTo>
                  <a:pt x="0" y="0"/>
                </a:moveTo>
                <a:lnTo>
                  <a:pt x="12192000" y="0"/>
                </a:lnTo>
                <a:lnTo>
                  <a:pt x="12192000" y="12502"/>
                </a:lnTo>
                <a:lnTo>
                  <a:pt x="12192000" y="2276439"/>
                </a:lnTo>
                <a:lnTo>
                  <a:pt x="12192000" y="2281370"/>
                </a:lnTo>
                <a:lnTo>
                  <a:pt x="12192000" y="3021014"/>
                </a:lnTo>
                <a:lnTo>
                  <a:pt x="0" y="3021014"/>
                </a:lnTo>
                <a:lnTo>
                  <a:pt x="0" y="2281494"/>
                </a:lnTo>
                <a:lnTo>
                  <a:pt x="0" y="2276564"/>
                </a:lnTo>
                <a:lnTo>
                  <a:pt x="0" y="12502"/>
                </a:lnTo>
                <a:close/>
              </a:path>
            </a:pathLst>
          </a:custGeom>
          <a:noFill/>
        </p:spPr>
        <p:txBody>
          <a:bodyPr wrap="square" lIns="540000" tIns="360000" rIns="6840000" anchor="t" anchorCtr="0">
            <a:noAutofit/>
          </a:bodyPr>
          <a:lstStyle>
            <a:lvl1pPr marL="0" indent="0" algn="l" defTabSz="179388">
              <a:buNone/>
              <a:defRPr sz="1400">
                <a:solidFill>
                  <a:schemeClr val="accent4"/>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5" name="Kuvatiedot">
            <a:extLst>
              <a:ext uri="{FF2B5EF4-FFF2-40B4-BE49-F238E27FC236}">
                <a16:creationId xmlns:a16="http://schemas.microsoft.com/office/drawing/2014/main" id="{CD904FAE-1146-4934-7E96-C36B938F593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bg1"/>
                </a:solidFill>
              </a:defRPr>
            </a:lvl1pPr>
          </a:lstStyle>
          <a:p>
            <a:pPr lvl="0"/>
            <a:r>
              <a:rPr lang="fi-FI" dirty="0"/>
              <a:t>Kuva: Kuvaajan nimi</a:t>
            </a:r>
          </a:p>
        </p:txBody>
      </p:sp>
      <p:sp>
        <p:nvSpPr>
          <p:cNvPr id="6" name="Logo">
            <a:extLst>
              <a:ext uri="{FF2B5EF4-FFF2-40B4-BE49-F238E27FC236}">
                <a16:creationId xmlns:a16="http://schemas.microsoft.com/office/drawing/2014/main" id="{079293BD-614A-C5B4-9C1B-BF5C9E4ED251}"/>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11" name="Päivämäärän paikkamerkki 10">
            <a:extLst>
              <a:ext uri="{FF2B5EF4-FFF2-40B4-BE49-F238E27FC236}">
                <a16:creationId xmlns:a16="http://schemas.microsoft.com/office/drawing/2014/main" id="{E2E27EAF-3360-FF44-9B2D-5AF300B6CBBB}"/>
              </a:ext>
            </a:extLst>
          </p:cNvPr>
          <p:cNvSpPr>
            <a:spLocks noGrp="1"/>
          </p:cNvSpPr>
          <p:nvPr>
            <p:ph type="dt" sz="half" idx="16"/>
          </p:nvPr>
        </p:nvSpPr>
        <p:spPr>
          <a:xfrm>
            <a:off x="10440401" y="6248400"/>
            <a:ext cx="1210262" cy="249238"/>
          </a:xfrm>
        </p:spPr>
        <p:txBody>
          <a:bodyPr/>
          <a:lstStyle>
            <a:lvl1pPr>
              <a:defRPr b="1">
                <a:solidFill>
                  <a:schemeClr val="bg1"/>
                </a:solidFill>
              </a:defRPr>
            </a:lvl1pPr>
          </a:lstStyle>
          <a:p>
            <a:r>
              <a:rPr lang="fi-FI"/>
              <a:t>12.8.2025</a:t>
            </a:r>
            <a:endParaRPr lang="fi-FI" dirty="0"/>
          </a:p>
        </p:txBody>
      </p:sp>
    </p:spTree>
    <p:extLst>
      <p:ext uri="{BB962C8B-B14F-4D97-AF65-F5344CB8AC3E}">
        <p14:creationId xmlns:p14="http://schemas.microsoft.com/office/powerpoint/2010/main" val="2951843988"/>
      </p:ext>
    </p:extLst>
  </p:cSld>
  <p:clrMapOvr>
    <a:masterClrMapping/>
  </p:clrMapOvr>
  <p:extLst>
    <p:ext uri="{DCECCB84-F9BA-43D5-87BE-67443E8EF086}">
      <p15:sldGuideLst xmlns:p15="http://schemas.microsoft.com/office/powerpoint/2012/main"/>
    </p:ext>
  </p:extLst>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Otsikkodia 4 B">
    <p:bg>
      <p:bgPr>
        <a:solidFill>
          <a:schemeClr val="tx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1" y="3517900"/>
            <a:ext cx="11110912" cy="1489076"/>
          </a:xfrm>
        </p:spPr>
        <p:txBody>
          <a:bodyPr lIns="0" tIns="0" rIns="0" bIns="0" anchor="t">
            <a:noAutofit/>
          </a:bodyPr>
          <a:lstStyle>
            <a:lvl1pPr algn="l">
              <a:defRPr sz="4800">
                <a:solidFill>
                  <a:schemeClr val="bg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0" y="5012826"/>
            <a:ext cx="8248650" cy="491038"/>
          </a:xfrm>
        </p:spPr>
        <p:txBody>
          <a:bodyPr lIns="0" tIns="0" rIns="0" bIns="0" anchor="t">
            <a:noAutofit/>
          </a:bodyPr>
          <a:lstStyle>
            <a:lvl1pPr marL="0" indent="0" algn="l">
              <a:buNone/>
              <a:defRPr sz="20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4" name="Tekstin paikkamerkki 2">
            <a:extLst>
              <a:ext uri="{FF2B5EF4-FFF2-40B4-BE49-F238E27FC236}">
                <a16:creationId xmlns:a16="http://schemas.microsoft.com/office/drawing/2014/main" id="{0A8646E1-ECFE-0291-965E-5BFDF51589B3}"/>
              </a:ext>
            </a:extLst>
          </p:cNvPr>
          <p:cNvSpPr>
            <a:spLocks noGrp="1"/>
          </p:cNvSpPr>
          <p:nvPr>
            <p:ph type="body" sz="quarter" idx="13" hasCustomPrompt="1"/>
          </p:nvPr>
        </p:nvSpPr>
        <p:spPr>
          <a:xfrm>
            <a:off x="2473325" y="6000750"/>
            <a:ext cx="7243763" cy="496888"/>
          </a:xfrm>
        </p:spPr>
        <p:txBody>
          <a:bodyPr lIns="0" tIns="0" rIns="0" bIns="0" anchor="b">
            <a:noAutofit/>
          </a:bodyPr>
          <a:lstStyle>
            <a:lvl1pPr marL="0" indent="0" algn="ctr">
              <a:buNone/>
              <a:defRPr sz="1600">
                <a:solidFill>
                  <a:schemeClr val="bg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7" name="Kuvan paikkamerkki 16">
            <a:extLst>
              <a:ext uri="{FF2B5EF4-FFF2-40B4-BE49-F238E27FC236}">
                <a16:creationId xmlns:a16="http://schemas.microsoft.com/office/drawing/2014/main" id="{30DEBCCF-58C6-FAEB-3B7E-FD2FB2A6F25F}"/>
              </a:ext>
              <a:ext uri="{C183D7F6-B498-43B3-948B-1728B52AA6E4}">
                <adec:decorative xmlns:adec="http://schemas.microsoft.com/office/drawing/2017/decorative" val="1"/>
              </a:ext>
            </a:extLst>
          </p:cNvPr>
          <p:cNvSpPr>
            <a:spLocks noGrp="1"/>
          </p:cNvSpPr>
          <p:nvPr>
            <p:ph type="pic" sz="quarter" idx="19" hasCustomPrompt="1"/>
          </p:nvPr>
        </p:nvSpPr>
        <p:spPr>
          <a:xfrm>
            <a:off x="-1239" y="1"/>
            <a:ext cx="12194479" cy="3230599"/>
          </a:xfrm>
          <a:custGeom>
            <a:avLst/>
            <a:gdLst>
              <a:gd name="connsiteX0" fmla="*/ 0 w 12194479"/>
              <a:gd name="connsiteY0" fmla="*/ 0 h 3230599"/>
              <a:gd name="connsiteX1" fmla="*/ 12194479 w 12194479"/>
              <a:gd name="connsiteY1" fmla="*/ 0 h 3230599"/>
              <a:gd name="connsiteX2" fmla="*/ 12194479 w 12194479"/>
              <a:gd name="connsiteY2" fmla="*/ 197639 h 3230599"/>
              <a:gd name="connsiteX3" fmla="*/ 12194479 w 12194479"/>
              <a:gd name="connsiteY3" fmla="*/ 618208 h 3230599"/>
              <a:gd name="connsiteX4" fmla="*/ 12194479 w 12194479"/>
              <a:gd name="connsiteY4" fmla="*/ 2428107 h 3230599"/>
              <a:gd name="connsiteX5" fmla="*/ 12194179 w 12194479"/>
              <a:gd name="connsiteY5" fmla="*/ 2428107 h 3230599"/>
              <a:gd name="connsiteX6" fmla="*/ 12194179 w 12194479"/>
              <a:gd name="connsiteY6" fmla="*/ 2863778 h 3230599"/>
              <a:gd name="connsiteX7" fmla="*/ 12194179 w 12194479"/>
              <a:gd name="connsiteY7" fmla="*/ 2872398 h 3230599"/>
              <a:gd name="connsiteX8" fmla="*/ 12194179 w 12194479"/>
              <a:gd name="connsiteY8" fmla="*/ 2881018 h 3230599"/>
              <a:gd name="connsiteX9" fmla="*/ 12194179 w 12194479"/>
              <a:gd name="connsiteY9" fmla="*/ 2906070 h 3230599"/>
              <a:gd name="connsiteX10" fmla="*/ 12194179 w 12194479"/>
              <a:gd name="connsiteY10" fmla="*/ 2914690 h 3230599"/>
              <a:gd name="connsiteX11" fmla="*/ 12194179 w 12194479"/>
              <a:gd name="connsiteY11" fmla="*/ 2923310 h 3230599"/>
              <a:gd name="connsiteX12" fmla="*/ 12194128 w 12194479"/>
              <a:gd name="connsiteY12" fmla="*/ 2923259 h 3230599"/>
              <a:gd name="connsiteX13" fmla="*/ 11890649 w 12194479"/>
              <a:gd name="connsiteY13" fmla="*/ 3230599 h 3230599"/>
              <a:gd name="connsiteX14" fmla="*/ 11585239 w 12194479"/>
              <a:gd name="connsiteY14" fmla="*/ 2923259 h 3230599"/>
              <a:gd name="connsiteX15" fmla="*/ 11281760 w 12194479"/>
              <a:gd name="connsiteY15" fmla="*/ 3230599 h 3230599"/>
              <a:gd name="connsiteX16" fmla="*/ 10976299 w 12194479"/>
              <a:gd name="connsiteY16" fmla="*/ 2923259 h 3230599"/>
              <a:gd name="connsiteX17" fmla="*/ 10670890 w 12194479"/>
              <a:gd name="connsiteY17" fmla="*/ 3230599 h 3230599"/>
              <a:gd name="connsiteX18" fmla="*/ 10367411 w 12194479"/>
              <a:gd name="connsiteY18" fmla="*/ 2923259 h 3230599"/>
              <a:gd name="connsiteX19" fmla="*/ 10062001 w 12194479"/>
              <a:gd name="connsiteY19" fmla="*/ 3230599 h 3230599"/>
              <a:gd name="connsiteX20" fmla="*/ 9756592 w 12194479"/>
              <a:gd name="connsiteY20" fmla="*/ 2923259 h 3230599"/>
              <a:gd name="connsiteX21" fmla="*/ 9753899 w 12194479"/>
              <a:gd name="connsiteY21" fmla="*/ 2925951 h 3230599"/>
              <a:gd name="connsiteX22" fmla="*/ 9753899 w 12194479"/>
              <a:gd name="connsiteY22" fmla="*/ 2924377 h 3230599"/>
              <a:gd name="connsiteX23" fmla="*/ 9451537 w 12194479"/>
              <a:gd name="connsiteY23" fmla="*/ 3230599 h 3230599"/>
              <a:gd name="connsiteX24" fmla="*/ 9146128 w 12194479"/>
              <a:gd name="connsiteY24" fmla="*/ 2923259 h 3230599"/>
              <a:gd name="connsiteX25" fmla="*/ 8840718 w 12194479"/>
              <a:gd name="connsiteY25" fmla="*/ 3230599 h 3230599"/>
              <a:gd name="connsiteX26" fmla="*/ 8535309 w 12194479"/>
              <a:gd name="connsiteY26" fmla="*/ 2923259 h 3230599"/>
              <a:gd name="connsiteX27" fmla="*/ 8231830 w 12194479"/>
              <a:gd name="connsiteY27" fmla="*/ 3230599 h 3230599"/>
              <a:gd name="connsiteX28" fmla="*/ 7926420 w 12194479"/>
              <a:gd name="connsiteY28" fmla="*/ 2923259 h 3230599"/>
              <a:gd name="connsiteX29" fmla="*/ 7622941 w 12194479"/>
              <a:gd name="connsiteY29" fmla="*/ 3230599 h 3230599"/>
              <a:gd name="connsiteX30" fmla="*/ 7317481 w 12194479"/>
              <a:gd name="connsiteY30" fmla="*/ 2923259 h 3230599"/>
              <a:gd name="connsiteX31" fmla="*/ 7014001 w 12194479"/>
              <a:gd name="connsiteY31" fmla="*/ 3230599 h 3230599"/>
              <a:gd name="connsiteX32" fmla="*/ 6708592 w 12194479"/>
              <a:gd name="connsiteY32" fmla="*/ 2923259 h 3230599"/>
              <a:gd name="connsiteX33" fmla="*/ 6403182 w 12194479"/>
              <a:gd name="connsiteY33" fmla="*/ 3230599 h 3230599"/>
              <a:gd name="connsiteX34" fmla="*/ 6099703 w 12194479"/>
              <a:gd name="connsiteY34" fmla="*/ 2923259 h 3230599"/>
              <a:gd name="connsiteX35" fmla="*/ 5794295 w 12194479"/>
              <a:gd name="connsiteY35" fmla="*/ 3230599 h 3230599"/>
              <a:gd name="connsiteX36" fmla="*/ 5488885 w 12194479"/>
              <a:gd name="connsiteY36" fmla="*/ 2923259 h 3230599"/>
              <a:gd name="connsiteX37" fmla="*/ 5183426 w 12194479"/>
              <a:gd name="connsiteY37" fmla="*/ 3230599 h 3230599"/>
              <a:gd name="connsiteX38" fmla="*/ 4879996 w 12194479"/>
              <a:gd name="connsiteY38" fmla="*/ 2923259 h 3230599"/>
              <a:gd name="connsiteX39" fmla="*/ 4574585 w 12194479"/>
              <a:gd name="connsiteY39" fmla="*/ 3230599 h 3230599"/>
              <a:gd name="connsiteX40" fmla="*/ 4269176 w 12194479"/>
              <a:gd name="connsiteY40" fmla="*/ 2923259 h 3230599"/>
              <a:gd name="connsiteX41" fmla="*/ 3965696 w 12194479"/>
              <a:gd name="connsiteY41" fmla="*/ 3230599 h 3230599"/>
              <a:gd name="connsiteX42" fmla="*/ 3660236 w 12194479"/>
              <a:gd name="connsiteY42" fmla="*/ 2923259 h 3230599"/>
              <a:gd name="connsiteX43" fmla="*/ 3354826 w 12194479"/>
              <a:gd name="connsiteY43" fmla="*/ 3230599 h 3230599"/>
              <a:gd name="connsiteX44" fmla="*/ 3049417 w 12194479"/>
              <a:gd name="connsiteY44" fmla="*/ 2923259 h 3230599"/>
              <a:gd name="connsiteX45" fmla="*/ 2745937 w 12194479"/>
              <a:gd name="connsiteY45" fmla="*/ 3230599 h 3230599"/>
              <a:gd name="connsiteX46" fmla="*/ 2440528 w 12194479"/>
              <a:gd name="connsiteY46" fmla="*/ 2923259 h 3230599"/>
              <a:gd name="connsiteX47" fmla="*/ 2137049 w 12194479"/>
              <a:gd name="connsiteY47" fmla="*/ 3230599 h 3230599"/>
              <a:gd name="connsiteX48" fmla="*/ 1831639 w 12194479"/>
              <a:gd name="connsiteY48" fmla="*/ 2923259 h 3230599"/>
              <a:gd name="connsiteX49" fmla="*/ 1528160 w 12194479"/>
              <a:gd name="connsiteY49" fmla="*/ 3230599 h 3230599"/>
              <a:gd name="connsiteX50" fmla="*/ 1222699 w 12194479"/>
              <a:gd name="connsiteY50" fmla="*/ 2923259 h 3230599"/>
              <a:gd name="connsiteX51" fmla="*/ 917290 w 12194479"/>
              <a:gd name="connsiteY51" fmla="*/ 3230599 h 3230599"/>
              <a:gd name="connsiteX52" fmla="*/ 613811 w 12194479"/>
              <a:gd name="connsiteY52" fmla="*/ 2923259 h 3230599"/>
              <a:gd name="connsiteX53" fmla="*/ 308401 w 12194479"/>
              <a:gd name="connsiteY53" fmla="*/ 3230599 h 3230599"/>
              <a:gd name="connsiteX54" fmla="*/ 2991 w 12194479"/>
              <a:gd name="connsiteY54" fmla="*/ 2923259 h 3230599"/>
              <a:gd name="connsiteX55" fmla="*/ 299 w 12194479"/>
              <a:gd name="connsiteY55" fmla="*/ 2925951 h 3230599"/>
              <a:gd name="connsiteX56" fmla="*/ 299 w 12194479"/>
              <a:gd name="connsiteY56" fmla="*/ 2917331 h 3230599"/>
              <a:gd name="connsiteX57" fmla="*/ 299 w 12194479"/>
              <a:gd name="connsiteY57" fmla="*/ 2908711 h 3230599"/>
              <a:gd name="connsiteX58" fmla="*/ 299 w 12194479"/>
              <a:gd name="connsiteY58" fmla="*/ 2883659 h 3230599"/>
              <a:gd name="connsiteX59" fmla="*/ 299 w 12194479"/>
              <a:gd name="connsiteY59" fmla="*/ 2875039 h 3230599"/>
              <a:gd name="connsiteX60" fmla="*/ 299 w 12194479"/>
              <a:gd name="connsiteY60" fmla="*/ 2866419 h 3230599"/>
              <a:gd name="connsiteX61" fmla="*/ 299 w 12194479"/>
              <a:gd name="connsiteY61" fmla="*/ 2428440 h 3230599"/>
              <a:gd name="connsiteX62" fmla="*/ 0 w 12194479"/>
              <a:gd name="connsiteY62" fmla="*/ 2428409 h 3230599"/>
              <a:gd name="connsiteX63" fmla="*/ 0 w 12194479"/>
              <a:gd name="connsiteY63" fmla="*/ 618510 h 3230599"/>
              <a:gd name="connsiteX64" fmla="*/ 0 w 12194479"/>
              <a:gd name="connsiteY64" fmla="*/ 197639 h 323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2194479" h="3230599">
                <a:moveTo>
                  <a:pt x="0" y="0"/>
                </a:moveTo>
                <a:lnTo>
                  <a:pt x="12194479" y="0"/>
                </a:lnTo>
                <a:lnTo>
                  <a:pt x="12194479" y="197639"/>
                </a:lnTo>
                <a:lnTo>
                  <a:pt x="12194479" y="618208"/>
                </a:lnTo>
                <a:lnTo>
                  <a:pt x="12194479" y="2428107"/>
                </a:lnTo>
                <a:lnTo>
                  <a:pt x="12194179" y="2428107"/>
                </a:lnTo>
                <a:lnTo>
                  <a:pt x="12194179" y="2863778"/>
                </a:lnTo>
                <a:lnTo>
                  <a:pt x="12194179" y="2872398"/>
                </a:lnTo>
                <a:lnTo>
                  <a:pt x="12194179" y="2881018"/>
                </a:lnTo>
                <a:lnTo>
                  <a:pt x="12194179" y="2906070"/>
                </a:lnTo>
                <a:lnTo>
                  <a:pt x="12194179" y="2914690"/>
                </a:lnTo>
                <a:lnTo>
                  <a:pt x="12194179" y="2923310"/>
                </a:lnTo>
                <a:lnTo>
                  <a:pt x="12194128" y="2923259"/>
                </a:lnTo>
                <a:lnTo>
                  <a:pt x="11890649" y="3230599"/>
                </a:lnTo>
                <a:lnTo>
                  <a:pt x="11585239" y="2923259"/>
                </a:lnTo>
                <a:lnTo>
                  <a:pt x="11281760" y="3230599"/>
                </a:lnTo>
                <a:lnTo>
                  <a:pt x="10976299" y="2923259"/>
                </a:lnTo>
                <a:lnTo>
                  <a:pt x="10670890" y="3230599"/>
                </a:lnTo>
                <a:lnTo>
                  <a:pt x="10367411" y="2923259"/>
                </a:lnTo>
                <a:lnTo>
                  <a:pt x="10062001" y="3230599"/>
                </a:lnTo>
                <a:lnTo>
                  <a:pt x="9756592" y="2923259"/>
                </a:lnTo>
                <a:lnTo>
                  <a:pt x="9753899" y="2925951"/>
                </a:lnTo>
                <a:lnTo>
                  <a:pt x="9753899" y="2924377"/>
                </a:lnTo>
                <a:lnTo>
                  <a:pt x="9451537" y="3230599"/>
                </a:lnTo>
                <a:lnTo>
                  <a:pt x="9146128" y="2923259"/>
                </a:lnTo>
                <a:lnTo>
                  <a:pt x="8840718" y="3230599"/>
                </a:lnTo>
                <a:lnTo>
                  <a:pt x="8535309" y="2923259"/>
                </a:lnTo>
                <a:lnTo>
                  <a:pt x="8231830" y="3230599"/>
                </a:lnTo>
                <a:lnTo>
                  <a:pt x="7926420" y="2923259"/>
                </a:lnTo>
                <a:lnTo>
                  <a:pt x="7622941" y="3230599"/>
                </a:lnTo>
                <a:lnTo>
                  <a:pt x="7317481" y="2923259"/>
                </a:lnTo>
                <a:lnTo>
                  <a:pt x="7014001" y="3230599"/>
                </a:lnTo>
                <a:lnTo>
                  <a:pt x="6708592" y="2923259"/>
                </a:lnTo>
                <a:lnTo>
                  <a:pt x="6403182" y="3230599"/>
                </a:lnTo>
                <a:lnTo>
                  <a:pt x="6099703" y="2923259"/>
                </a:lnTo>
                <a:lnTo>
                  <a:pt x="5794295" y="3230599"/>
                </a:lnTo>
                <a:lnTo>
                  <a:pt x="5488885" y="2923259"/>
                </a:lnTo>
                <a:lnTo>
                  <a:pt x="5183426" y="3230599"/>
                </a:lnTo>
                <a:lnTo>
                  <a:pt x="4879996" y="2923259"/>
                </a:lnTo>
                <a:lnTo>
                  <a:pt x="4574585" y="3230599"/>
                </a:lnTo>
                <a:lnTo>
                  <a:pt x="4269176" y="2923259"/>
                </a:lnTo>
                <a:lnTo>
                  <a:pt x="3965696" y="3230599"/>
                </a:lnTo>
                <a:lnTo>
                  <a:pt x="3660236" y="2923259"/>
                </a:lnTo>
                <a:lnTo>
                  <a:pt x="3354826" y="3230599"/>
                </a:lnTo>
                <a:lnTo>
                  <a:pt x="3049417" y="2923259"/>
                </a:lnTo>
                <a:lnTo>
                  <a:pt x="2745937" y="3230599"/>
                </a:lnTo>
                <a:lnTo>
                  <a:pt x="2440528" y="2923259"/>
                </a:lnTo>
                <a:lnTo>
                  <a:pt x="2137049" y="3230599"/>
                </a:lnTo>
                <a:lnTo>
                  <a:pt x="1831639" y="2923259"/>
                </a:lnTo>
                <a:lnTo>
                  <a:pt x="1528160" y="3230599"/>
                </a:lnTo>
                <a:lnTo>
                  <a:pt x="1222699" y="2923259"/>
                </a:lnTo>
                <a:lnTo>
                  <a:pt x="917290" y="3230599"/>
                </a:lnTo>
                <a:lnTo>
                  <a:pt x="613811" y="2923259"/>
                </a:lnTo>
                <a:lnTo>
                  <a:pt x="308401" y="3230599"/>
                </a:lnTo>
                <a:lnTo>
                  <a:pt x="2991" y="2923259"/>
                </a:lnTo>
                <a:lnTo>
                  <a:pt x="299" y="2925951"/>
                </a:lnTo>
                <a:lnTo>
                  <a:pt x="299" y="2917331"/>
                </a:lnTo>
                <a:lnTo>
                  <a:pt x="299" y="2908711"/>
                </a:lnTo>
                <a:lnTo>
                  <a:pt x="299" y="2883659"/>
                </a:lnTo>
                <a:lnTo>
                  <a:pt x="299" y="2875039"/>
                </a:lnTo>
                <a:lnTo>
                  <a:pt x="299" y="2866419"/>
                </a:lnTo>
                <a:lnTo>
                  <a:pt x="299" y="2428440"/>
                </a:lnTo>
                <a:lnTo>
                  <a:pt x="0" y="2428409"/>
                </a:lnTo>
                <a:lnTo>
                  <a:pt x="0" y="618510"/>
                </a:lnTo>
                <a:lnTo>
                  <a:pt x="0" y="197639"/>
                </a:lnTo>
                <a:close/>
              </a:path>
            </a:pathLst>
          </a:custGeom>
          <a:noFill/>
        </p:spPr>
        <p:txBody>
          <a:bodyPr wrap="square" lIns="540000" tIns="360000" rIns="6840000" anchor="t" anchorCtr="0">
            <a:noAutofit/>
          </a:bodyPr>
          <a:lstStyle>
            <a:lvl1pPr marL="0" indent="0" algn="l" defTabSz="179388">
              <a:buNone/>
              <a:defRPr sz="1400">
                <a:solidFill>
                  <a:schemeClr val="accent4"/>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5" name="Kuvatiedot">
            <a:extLst>
              <a:ext uri="{FF2B5EF4-FFF2-40B4-BE49-F238E27FC236}">
                <a16:creationId xmlns:a16="http://schemas.microsoft.com/office/drawing/2014/main" id="{CD904FAE-1146-4934-7E96-C36B938F593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bg1"/>
                </a:solidFill>
              </a:defRPr>
            </a:lvl1pPr>
          </a:lstStyle>
          <a:p>
            <a:pPr lvl="0"/>
            <a:r>
              <a:rPr lang="fi-FI" dirty="0"/>
              <a:t>Kuva: Kuvaajan nimi</a:t>
            </a:r>
          </a:p>
        </p:txBody>
      </p:sp>
      <p:sp>
        <p:nvSpPr>
          <p:cNvPr id="6" name="Logo">
            <a:extLst>
              <a:ext uri="{FF2B5EF4-FFF2-40B4-BE49-F238E27FC236}">
                <a16:creationId xmlns:a16="http://schemas.microsoft.com/office/drawing/2014/main" id="{079293BD-614A-C5B4-9C1B-BF5C9E4ED251}"/>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11" name="Päivämäärän paikkamerkki 10">
            <a:extLst>
              <a:ext uri="{FF2B5EF4-FFF2-40B4-BE49-F238E27FC236}">
                <a16:creationId xmlns:a16="http://schemas.microsoft.com/office/drawing/2014/main" id="{E2E27EAF-3360-FF44-9B2D-5AF300B6CBBB}"/>
              </a:ext>
            </a:extLst>
          </p:cNvPr>
          <p:cNvSpPr>
            <a:spLocks noGrp="1"/>
          </p:cNvSpPr>
          <p:nvPr>
            <p:ph type="dt" sz="half" idx="16"/>
          </p:nvPr>
        </p:nvSpPr>
        <p:spPr>
          <a:xfrm>
            <a:off x="10440401" y="6248400"/>
            <a:ext cx="1210262" cy="249238"/>
          </a:xfrm>
        </p:spPr>
        <p:txBody>
          <a:bodyPr/>
          <a:lstStyle>
            <a:lvl1pPr>
              <a:defRPr b="1">
                <a:solidFill>
                  <a:schemeClr val="bg1"/>
                </a:solidFill>
              </a:defRPr>
            </a:lvl1pPr>
          </a:lstStyle>
          <a:p>
            <a:r>
              <a:rPr lang="fi-FI"/>
              <a:t>12.8.2025</a:t>
            </a:r>
            <a:endParaRPr lang="fi-FI" dirty="0"/>
          </a:p>
        </p:txBody>
      </p:sp>
    </p:spTree>
    <p:extLst>
      <p:ext uri="{BB962C8B-B14F-4D97-AF65-F5344CB8AC3E}">
        <p14:creationId xmlns:p14="http://schemas.microsoft.com/office/powerpoint/2010/main" val="1321005285"/>
      </p:ext>
    </p:extLst>
  </p:cSld>
  <p:clrMapOvr>
    <a:masterClrMapping/>
  </p:clrMapOvr>
  <p:extLst>
    <p:ext uri="{DCECCB84-F9BA-43D5-87BE-67443E8EF086}">
      <p15:sldGuideLst xmlns:p15="http://schemas.microsoft.com/office/powerpoint/2012/main"/>
    </p:ext>
  </p:extLst>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Otsikkodia 4 C">
    <p:bg>
      <p:bgPr>
        <a:solidFill>
          <a:schemeClr val="tx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1" y="3517900"/>
            <a:ext cx="11110912" cy="1489076"/>
          </a:xfrm>
        </p:spPr>
        <p:txBody>
          <a:bodyPr lIns="0" tIns="0" rIns="0" bIns="0" anchor="t">
            <a:noAutofit/>
          </a:bodyPr>
          <a:lstStyle>
            <a:lvl1pPr algn="l">
              <a:defRPr sz="4800">
                <a:solidFill>
                  <a:schemeClr val="bg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0" y="5012826"/>
            <a:ext cx="8248650" cy="491038"/>
          </a:xfrm>
        </p:spPr>
        <p:txBody>
          <a:bodyPr lIns="0" tIns="0" rIns="0" bIns="0" anchor="t">
            <a:noAutofit/>
          </a:bodyPr>
          <a:lstStyle>
            <a:lvl1pPr marL="0" indent="0" algn="l">
              <a:buNone/>
              <a:defRPr sz="20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4" name="Tekstin paikkamerkki 2">
            <a:extLst>
              <a:ext uri="{FF2B5EF4-FFF2-40B4-BE49-F238E27FC236}">
                <a16:creationId xmlns:a16="http://schemas.microsoft.com/office/drawing/2014/main" id="{0A8646E1-ECFE-0291-965E-5BFDF51589B3}"/>
              </a:ext>
            </a:extLst>
          </p:cNvPr>
          <p:cNvSpPr>
            <a:spLocks noGrp="1"/>
          </p:cNvSpPr>
          <p:nvPr>
            <p:ph type="body" sz="quarter" idx="13" hasCustomPrompt="1"/>
          </p:nvPr>
        </p:nvSpPr>
        <p:spPr>
          <a:xfrm>
            <a:off x="2473325" y="6000750"/>
            <a:ext cx="7243763" cy="496888"/>
          </a:xfrm>
        </p:spPr>
        <p:txBody>
          <a:bodyPr lIns="0" tIns="0" rIns="0" bIns="0" anchor="b">
            <a:noAutofit/>
          </a:bodyPr>
          <a:lstStyle>
            <a:lvl1pPr marL="0" indent="0" algn="ctr">
              <a:buNone/>
              <a:defRPr sz="1600">
                <a:solidFill>
                  <a:schemeClr val="bg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6" name="Kuvan paikkamerkki 15">
            <a:extLst>
              <a:ext uri="{FF2B5EF4-FFF2-40B4-BE49-F238E27FC236}">
                <a16:creationId xmlns:a16="http://schemas.microsoft.com/office/drawing/2014/main" id="{4B86D38B-FDCA-EBC4-1FD2-A4394F3AE0BB}"/>
              </a:ext>
              <a:ext uri="{C183D7F6-B498-43B3-948B-1728B52AA6E4}">
                <adec:decorative xmlns:adec="http://schemas.microsoft.com/office/drawing/2017/decorative" val="1"/>
              </a:ext>
            </a:extLst>
          </p:cNvPr>
          <p:cNvSpPr>
            <a:spLocks noGrp="1"/>
          </p:cNvSpPr>
          <p:nvPr>
            <p:ph type="pic" sz="quarter" idx="22" hasCustomPrompt="1"/>
          </p:nvPr>
        </p:nvSpPr>
        <p:spPr>
          <a:xfrm>
            <a:off x="-1239" y="-5848"/>
            <a:ext cx="12194479" cy="3366169"/>
          </a:xfrm>
          <a:custGeom>
            <a:avLst/>
            <a:gdLst>
              <a:gd name="connsiteX0" fmla="*/ 884 w 12194479"/>
              <a:gd name="connsiteY0" fmla="*/ 0 h 3366169"/>
              <a:gd name="connsiteX1" fmla="*/ 12193594 w 12194479"/>
              <a:gd name="connsiteY1" fmla="*/ 0 h 3366169"/>
              <a:gd name="connsiteX2" fmla="*/ 12193594 w 12194479"/>
              <a:gd name="connsiteY2" fmla="*/ 8859 h 3366169"/>
              <a:gd name="connsiteX3" fmla="*/ 12194479 w 12194479"/>
              <a:gd name="connsiteY3" fmla="*/ 8859 h 3366169"/>
              <a:gd name="connsiteX4" fmla="*/ 12194479 w 12194479"/>
              <a:gd name="connsiteY4" fmla="*/ 58239 h 3366169"/>
              <a:gd name="connsiteX5" fmla="*/ 12194479 w 12194479"/>
              <a:gd name="connsiteY5" fmla="*/ 95335 h 3366169"/>
              <a:gd name="connsiteX6" fmla="*/ 12194479 w 12194479"/>
              <a:gd name="connsiteY6" fmla="*/ 144715 h 3366169"/>
              <a:gd name="connsiteX7" fmla="*/ 12194479 w 12194479"/>
              <a:gd name="connsiteY7" fmla="*/ 226458 h 3366169"/>
              <a:gd name="connsiteX8" fmla="*/ 12194479 w 12194479"/>
              <a:gd name="connsiteY8" fmla="*/ 275838 h 3366169"/>
              <a:gd name="connsiteX9" fmla="*/ 12194479 w 12194479"/>
              <a:gd name="connsiteY9" fmla="*/ 312934 h 3366169"/>
              <a:gd name="connsiteX10" fmla="*/ 12194479 w 12194479"/>
              <a:gd name="connsiteY10" fmla="*/ 362314 h 3366169"/>
              <a:gd name="connsiteX11" fmla="*/ 12194479 w 12194479"/>
              <a:gd name="connsiteY11" fmla="*/ 689502 h 3366169"/>
              <a:gd name="connsiteX12" fmla="*/ 12194479 w 12194479"/>
              <a:gd name="connsiteY12" fmla="*/ 738882 h 3366169"/>
              <a:gd name="connsiteX13" fmla="*/ 12194479 w 12194479"/>
              <a:gd name="connsiteY13" fmla="*/ 775978 h 3366169"/>
              <a:gd name="connsiteX14" fmla="*/ 12194479 w 12194479"/>
              <a:gd name="connsiteY14" fmla="*/ 825358 h 3366169"/>
              <a:gd name="connsiteX15" fmla="*/ 12194479 w 12194479"/>
              <a:gd name="connsiteY15" fmla="*/ 2682189 h 3366169"/>
              <a:gd name="connsiteX16" fmla="*/ 12194479 w 12194479"/>
              <a:gd name="connsiteY16" fmla="*/ 2731569 h 3366169"/>
              <a:gd name="connsiteX17" fmla="*/ 12194479 w 12194479"/>
              <a:gd name="connsiteY17" fmla="*/ 2768665 h 3366169"/>
              <a:gd name="connsiteX18" fmla="*/ 12194479 w 12194479"/>
              <a:gd name="connsiteY18" fmla="*/ 2818045 h 3366169"/>
              <a:gd name="connsiteX19" fmla="*/ 12194179 w 12194479"/>
              <a:gd name="connsiteY19" fmla="*/ 2818045 h 3366169"/>
              <a:gd name="connsiteX20" fmla="*/ 12194179 w 12194479"/>
              <a:gd name="connsiteY20" fmla="*/ 3161861 h 3366169"/>
              <a:gd name="connsiteX21" fmla="*/ 12194179 w 12194479"/>
              <a:gd name="connsiteY21" fmla="*/ 3171351 h 3366169"/>
              <a:gd name="connsiteX22" fmla="*/ 12194179 w 12194479"/>
              <a:gd name="connsiteY22" fmla="*/ 3180841 h 3366169"/>
              <a:gd name="connsiteX23" fmla="*/ 12194179 w 12194479"/>
              <a:gd name="connsiteY23" fmla="*/ 3208424 h 3366169"/>
              <a:gd name="connsiteX24" fmla="*/ 12194179 w 12194479"/>
              <a:gd name="connsiteY24" fmla="*/ 3211241 h 3366169"/>
              <a:gd name="connsiteX25" fmla="*/ 12194179 w 12194479"/>
              <a:gd name="connsiteY25" fmla="*/ 3217914 h 3366169"/>
              <a:gd name="connsiteX26" fmla="*/ 12194179 w 12194479"/>
              <a:gd name="connsiteY26" fmla="*/ 3220731 h 3366169"/>
              <a:gd name="connsiteX27" fmla="*/ 12194179 w 12194479"/>
              <a:gd name="connsiteY27" fmla="*/ 3227406 h 3366169"/>
              <a:gd name="connsiteX28" fmla="*/ 12194179 w 12194479"/>
              <a:gd name="connsiteY28" fmla="*/ 3230221 h 3366169"/>
              <a:gd name="connsiteX29" fmla="*/ 12194179 w 12194479"/>
              <a:gd name="connsiteY29" fmla="*/ 3248337 h 3366169"/>
              <a:gd name="connsiteX30" fmla="*/ 12194179 w 12194479"/>
              <a:gd name="connsiteY30" fmla="*/ 3257804 h 3366169"/>
              <a:gd name="connsiteX31" fmla="*/ 12194179 w 12194479"/>
              <a:gd name="connsiteY31" fmla="*/ 3257827 h 3366169"/>
              <a:gd name="connsiteX32" fmla="*/ 12194179 w 12194479"/>
              <a:gd name="connsiteY32" fmla="*/ 3267294 h 3366169"/>
              <a:gd name="connsiteX33" fmla="*/ 12194179 w 12194479"/>
              <a:gd name="connsiteY33" fmla="*/ 3267317 h 3366169"/>
              <a:gd name="connsiteX34" fmla="*/ 12194179 w 12194479"/>
              <a:gd name="connsiteY34" fmla="*/ 3276786 h 3366169"/>
              <a:gd name="connsiteX35" fmla="*/ 12194179 w 12194479"/>
              <a:gd name="connsiteY35" fmla="*/ 3294900 h 3366169"/>
              <a:gd name="connsiteX36" fmla="*/ 12194179 w 12194479"/>
              <a:gd name="connsiteY36" fmla="*/ 3297717 h 3366169"/>
              <a:gd name="connsiteX37" fmla="*/ 12194179 w 12194479"/>
              <a:gd name="connsiteY37" fmla="*/ 3304390 h 3366169"/>
              <a:gd name="connsiteX38" fmla="*/ 12194179 w 12194479"/>
              <a:gd name="connsiteY38" fmla="*/ 3307207 h 3366169"/>
              <a:gd name="connsiteX39" fmla="*/ 12194179 w 12194479"/>
              <a:gd name="connsiteY39" fmla="*/ 3313882 h 3366169"/>
              <a:gd name="connsiteX40" fmla="*/ 12194179 w 12194479"/>
              <a:gd name="connsiteY40" fmla="*/ 3316697 h 3366169"/>
              <a:gd name="connsiteX41" fmla="*/ 12194179 w 12194479"/>
              <a:gd name="connsiteY41" fmla="*/ 3344280 h 3366169"/>
              <a:gd name="connsiteX42" fmla="*/ 12194179 w 12194479"/>
              <a:gd name="connsiteY42" fmla="*/ 3353770 h 3366169"/>
              <a:gd name="connsiteX43" fmla="*/ 12194179 w 12194479"/>
              <a:gd name="connsiteY43" fmla="*/ 3363262 h 3366169"/>
              <a:gd name="connsiteX44" fmla="*/ 12194128 w 12194479"/>
              <a:gd name="connsiteY44" fmla="*/ 3363205 h 3366169"/>
              <a:gd name="connsiteX45" fmla="*/ 12193594 w 12194479"/>
              <a:gd name="connsiteY45" fmla="*/ 3363800 h 3366169"/>
              <a:gd name="connsiteX46" fmla="*/ 12193594 w 12194479"/>
              <a:gd name="connsiteY46" fmla="*/ 3314420 h 3366169"/>
              <a:gd name="connsiteX47" fmla="*/ 12193594 w 12194479"/>
              <a:gd name="connsiteY47" fmla="*/ 3277324 h 3366169"/>
              <a:gd name="connsiteX48" fmla="*/ 12193594 w 12194479"/>
              <a:gd name="connsiteY48" fmla="*/ 3227944 h 3366169"/>
              <a:gd name="connsiteX49" fmla="*/ 12193594 w 12194479"/>
              <a:gd name="connsiteY49" fmla="*/ 3200907 h 3366169"/>
              <a:gd name="connsiteX50" fmla="*/ 12193594 w 12194479"/>
              <a:gd name="connsiteY50" fmla="*/ 3170804 h 3366169"/>
              <a:gd name="connsiteX51" fmla="*/ 12193543 w 12194479"/>
              <a:gd name="connsiteY51" fmla="*/ 3170804 h 3366169"/>
              <a:gd name="connsiteX52" fmla="*/ 12191564 w 12194479"/>
              <a:gd name="connsiteY52" fmla="*/ 3170804 h 3366169"/>
              <a:gd name="connsiteX53" fmla="*/ 11887069 w 12194479"/>
              <a:gd name="connsiteY53" fmla="*/ 2958637 h 3366169"/>
              <a:gd name="connsiteX54" fmla="*/ 11582624 w 12194479"/>
              <a:gd name="connsiteY54" fmla="*/ 3170804 h 3366169"/>
              <a:gd name="connsiteX55" fmla="*/ 11278129 w 12194479"/>
              <a:gd name="connsiteY55" fmla="*/ 2958637 h 3366169"/>
              <a:gd name="connsiteX56" fmla="*/ 10973633 w 12194479"/>
              <a:gd name="connsiteY56" fmla="*/ 3170804 h 3366169"/>
              <a:gd name="connsiteX57" fmla="*/ 10669138 w 12194479"/>
              <a:gd name="connsiteY57" fmla="*/ 2958637 h 3366169"/>
              <a:gd name="connsiteX58" fmla="*/ 10364693 w 12194479"/>
              <a:gd name="connsiteY58" fmla="*/ 3170804 h 3366169"/>
              <a:gd name="connsiteX59" fmla="*/ 10060197 w 12194479"/>
              <a:gd name="connsiteY59" fmla="*/ 2958637 h 3366169"/>
              <a:gd name="connsiteX60" fmla="*/ 9755702 w 12194479"/>
              <a:gd name="connsiteY60" fmla="*/ 3170804 h 3366169"/>
              <a:gd name="connsiteX61" fmla="*/ 9451207 w 12194479"/>
              <a:gd name="connsiteY61" fmla="*/ 2958637 h 3366169"/>
              <a:gd name="connsiteX62" fmla="*/ 9451207 w 12194479"/>
              <a:gd name="connsiteY62" fmla="*/ 2958891 h 3366169"/>
              <a:gd name="connsiteX63" fmla="*/ 9451105 w 12194479"/>
              <a:gd name="connsiteY63" fmla="*/ 2958637 h 3366169"/>
              <a:gd name="connsiteX64" fmla="*/ 9146660 w 12194479"/>
              <a:gd name="connsiteY64" fmla="*/ 3170804 h 3366169"/>
              <a:gd name="connsiteX65" fmla="*/ 8842165 w 12194479"/>
              <a:gd name="connsiteY65" fmla="*/ 2958637 h 3366169"/>
              <a:gd name="connsiteX66" fmla="*/ 8537670 w 12194479"/>
              <a:gd name="connsiteY66" fmla="*/ 3170804 h 3366169"/>
              <a:gd name="connsiteX67" fmla="*/ 8233174 w 12194479"/>
              <a:gd name="connsiteY67" fmla="*/ 2958637 h 3366169"/>
              <a:gd name="connsiteX68" fmla="*/ 7928730 w 12194479"/>
              <a:gd name="connsiteY68" fmla="*/ 3170804 h 3366169"/>
              <a:gd name="connsiteX69" fmla="*/ 7624234 w 12194479"/>
              <a:gd name="connsiteY69" fmla="*/ 2958637 h 3366169"/>
              <a:gd name="connsiteX70" fmla="*/ 7319739 w 12194479"/>
              <a:gd name="connsiteY70" fmla="*/ 3170804 h 3366169"/>
              <a:gd name="connsiteX71" fmla="*/ 7015244 w 12194479"/>
              <a:gd name="connsiteY71" fmla="*/ 2958637 h 3366169"/>
              <a:gd name="connsiteX72" fmla="*/ 6710798 w 12194479"/>
              <a:gd name="connsiteY72" fmla="*/ 3170804 h 3366169"/>
              <a:gd name="connsiteX73" fmla="*/ 6406304 w 12194479"/>
              <a:gd name="connsiteY73" fmla="*/ 2958637 h 3366169"/>
              <a:gd name="connsiteX74" fmla="*/ 6101809 w 12194479"/>
              <a:gd name="connsiteY74" fmla="*/ 3170804 h 3366169"/>
              <a:gd name="connsiteX75" fmla="*/ 5797313 w 12194479"/>
              <a:gd name="connsiteY75" fmla="*/ 2958637 h 3366169"/>
              <a:gd name="connsiteX76" fmla="*/ 5551797 w 12194479"/>
              <a:gd name="connsiteY76" fmla="*/ 3165069 h 3366169"/>
              <a:gd name="connsiteX77" fmla="*/ 5551797 w 12194479"/>
              <a:gd name="connsiteY77" fmla="*/ 3164916 h 3366169"/>
              <a:gd name="connsiteX78" fmla="*/ 5508858 w 12194479"/>
              <a:gd name="connsiteY78" fmla="*/ 3170347 h 3366169"/>
              <a:gd name="connsiteX79" fmla="*/ 5507134 w 12194479"/>
              <a:gd name="connsiteY79" fmla="*/ 3170449 h 3366169"/>
              <a:gd name="connsiteX80" fmla="*/ 5492868 w 12194479"/>
              <a:gd name="connsiteY80" fmla="*/ 3170804 h 3366169"/>
              <a:gd name="connsiteX81" fmla="*/ 5188425 w 12194479"/>
              <a:gd name="connsiteY81" fmla="*/ 2958637 h 3366169"/>
              <a:gd name="connsiteX82" fmla="*/ 5188425 w 12194479"/>
              <a:gd name="connsiteY82" fmla="*/ 2958688 h 3366169"/>
              <a:gd name="connsiteX83" fmla="*/ 5130764 w 12194479"/>
              <a:gd name="connsiteY83" fmla="*/ 3053249 h 3366169"/>
              <a:gd name="connsiteX84" fmla="*/ 4882000 w 12194479"/>
              <a:gd name="connsiteY84" fmla="*/ 3170804 h 3366169"/>
              <a:gd name="connsiteX85" fmla="*/ 4577504 w 12194479"/>
              <a:gd name="connsiteY85" fmla="*/ 2958637 h 3366169"/>
              <a:gd name="connsiteX86" fmla="*/ 4273058 w 12194479"/>
              <a:gd name="connsiteY86" fmla="*/ 3170804 h 3366169"/>
              <a:gd name="connsiteX87" fmla="*/ 3968563 w 12194479"/>
              <a:gd name="connsiteY87" fmla="*/ 2958637 h 3366169"/>
              <a:gd name="connsiteX88" fmla="*/ 3664068 w 12194479"/>
              <a:gd name="connsiteY88" fmla="*/ 3170804 h 3366169"/>
              <a:gd name="connsiteX89" fmla="*/ 3359572 w 12194479"/>
              <a:gd name="connsiteY89" fmla="*/ 2958637 h 3366169"/>
              <a:gd name="connsiteX90" fmla="*/ 3055127 w 12194479"/>
              <a:gd name="connsiteY90" fmla="*/ 3170804 h 3366169"/>
              <a:gd name="connsiteX91" fmla="*/ 2750632 w 12194479"/>
              <a:gd name="connsiteY91" fmla="*/ 2958637 h 3366169"/>
              <a:gd name="connsiteX92" fmla="*/ 2446136 w 12194479"/>
              <a:gd name="connsiteY92" fmla="*/ 3170804 h 3366169"/>
              <a:gd name="connsiteX93" fmla="*/ 2141641 w 12194479"/>
              <a:gd name="connsiteY93" fmla="*/ 2958637 h 3366169"/>
              <a:gd name="connsiteX94" fmla="*/ 1837196 w 12194479"/>
              <a:gd name="connsiteY94" fmla="*/ 3170804 h 3366169"/>
              <a:gd name="connsiteX95" fmla="*/ 1532701 w 12194479"/>
              <a:gd name="connsiteY95" fmla="*/ 2958637 h 3366169"/>
              <a:gd name="connsiteX96" fmla="*/ 1228205 w 12194479"/>
              <a:gd name="connsiteY96" fmla="*/ 3170804 h 3366169"/>
              <a:gd name="connsiteX97" fmla="*/ 923710 w 12194479"/>
              <a:gd name="connsiteY97" fmla="*/ 2958637 h 3366169"/>
              <a:gd name="connsiteX98" fmla="*/ 619265 w 12194479"/>
              <a:gd name="connsiteY98" fmla="*/ 3170804 h 3366169"/>
              <a:gd name="connsiteX99" fmla="*/ 314770 w 12194479"/>
              <a:gd name="connsiteY99" fmla="*/ 2958637 h 3366169"/>
              <a:gd name="connsiteX100" fmla="*/ 10274 w 12194479"/>
              <a:gd name="connsiteY100" fmla="*/ 3170804 h 3366169"/>
              <a:gd name="connsiteX101" fmla="*/ 884 w 12194479"/>
              <a:gd name="connsiteY101" fmla="*/ 3170652 h 3366169"/>
              <a:gd name="connsiteX102" fmla="*/ 884 w 12194479"/>
              <a:gd name="connsiteY102" fmla="*/ 3200755 h 3366169"/>
              <a:gd name="connsiteX103" fmla="*/ 884 w 12194479"/>
              <a:gd name="connsiteY103" fmla="*/ 3229669 h 3366169"/>
              <a:gd name="connsiteX104" fmla="*/ 884 w 12194479"/>
              <a:gd name="connsiteY104" fmla="*/ 3279049 h 3366169"/>
              <a:gd name="connsiteX105" fmla="*/ 884 w 12194479"/>
              <a:gd name="connsiteY105" fmla="*/ 3316145 h 3366169"/>
              <a:gd name="connsiteX106" fmla="*/ 884 w 12194479"/>
              <a:gd name="connsiteY106" fmla="*/ 3365525 h 3366169"/>
              <a:gd name="connsiteX107" fmla="*/ 299 w 12194479"/>
              <a:gd name="connsiteY107" fmla="*/ 3366169 h 3366169"/>
              <a:gd name="connsiteX108" fmla="*/ 299 w 12194479"/>
              <a:gd name="connsiteY108" fmla="*/ 3356679 h 3366169"/>
              <a:gd name="connsiteX109" fmla="*/ 299 w 12194479"/>
              <a:gd name="connsiteY109" fmla="*/ 3347187 h 3366169"/>
              <a:gd name="connsiteX110" fmla="*/ 299 w 12194479"/>
              <a:gd name="connsiteY110" fmla="*/ 3319606 h 3366169"/>
              <a:gd name="connsiteX111" fmla="*/ 299 w 12194479"/>
              <a:gd name="connsiteY111" fmla="*/ 3316789 h 3366169"/>
              <a:gd name="connsiteX112" fmla="*/ 299 w 12194479"/>
              <a:gd name="connsiteY112" fmla="*/ 3310114 h 3366169"/>
              <a:gd name="connsiteX113" fmla="*/ 299 w 12194479"/>
              <a:gd name="connsiteY113" fmla="*/ 3307299 h 3366169"/>
              <a:gd name="connsiteX114" fmla="*/ 299 w 12194479"/>
              <a:gd name="connsiteY114" fmla="*/ 3300624 h 3366169"/>
              <a:gd name="connsiteX115" fmla="*/ 299 w 12194479"/>
              <a:gd name="connsiteY115" fmla="*/ 3297807 h 3366169"/>
              <a:gd name="connsiteX116" fmla="*/ 299 w 12194479"/>
              <a:gd name="connsiteY116" fmla="*/ 3279693 h 3366169"/>
              <a:gd name="connsiteX117" fmla="*/ 299 w 12194479"/>
              <a:gd name="connsiteY117" fmla="*/ 3270226 h 3366169"/>
              <a:gd name="connsiteX118" fmla="*/ 299 w 12194479"/>
              <a:gd name="connsiteY118" fmla="*/ 3270203 h 3366169"/>
              <a:gd name="connsiteX119" fmla="*/ 299 w 12194479"/>
              <a:gd name="connsiteY119" fmla="*/ 3260734 h 3366169"/>
              <a:gd name="connsiteX120" fmla="*/ 299 w 12194479"/>
              <a:gd name="connsiteY120" fmla="*/ 3260711 h 3366169"/>
              <a:gd name="connsiteX121" fmla="*/ 299 w 12194479"/>
              <a:gd name="connsiteY121" fmla="*/ 3251244 h 3366169"/>
              <a:gd name="connsiteX122" fmla="*/ 299 w 12194479"/>
              <a:gd name="connsiteY122" fmla="*/ 3233130 h 3366169"/>
              <a:gd name="connsiteX123" fmla="*/ 299 w 12194479"/>
              <a:gd name="connsiteY123" fmla="*/ 3230313 h 3366169"/>
              <a:gd name="connsiteX124" fmla="*/ 299 w 12194479"/>
              <a:gd name="connsiteY124" fmla="*/ 3223638 h 3366169"/>
              <a:gd name="connsiteX125" fmla="*/ 299 w 12194479"/>
              <a:gd name="connsiteY125" fmla="*/ 3220823 h 3366169"/>
              <a:gd name="connsiteX126" fmla="*/ 299 w 12194479"/>
              <a:gd name="connsiteY126" fmla="*/ 3214148 h 3366169"/>
              <a:gd name="connsiteX127" fmla="*/ 299 w 12194479"/>
              <a:gd name="connsiteY127" fmla="*/ 3211331 h 3366169"/>
              <a:gd name="connsiteX128" fmla="*/ 299 w 12194479"/>
              <a:gd name="connsiteY128" fmla="*/ 3183750 h 3366169"/>
              <a:gd name="connsiteX129" fmla="*/ 299 w 12194479"/>
              <a:gd name="connsiteY129" fmla="*/ 3174258 h 3366169"/>
              <a:gd name="connsiteX130" fmla="*/ 299 w 12194479"/>
              <a:gd name="connsiteY130" fmla="*/ 3164768 h 3366169"/>
              <a:gd name="connsiteX131" fmla="*/ 299 w 12194479"/>
              <a:gd name="connsiteY131" fmla="*/ 2818412 h 3366169"/>
              <a:gd name="connsiteX132" fmla="*/ 0 w 12194479"/>
              <a:gd name="connsiteY132" fmla="*/ 2818378 h 3366169"/>
              <a:gd name="connsiteX133" fmla="*/ 0 w 12194479"/>
              <a:gd name="connsiteY133" fmla="*/ 2768998 h 3366169"/>
              <a:gd name="connsiteX134" fmla="*/ 0 w 12194479"/>
              <a:gd name="connsiteY134" fmla="*/ 2731902 h 3366169"/>
              <a:gd name="connsiteX135" fmla="*/ 0 w 12194479"/>
              <a:gd name="connsiteY135" fmla="*/ 2682522 h 3366169"/>
              <a:gd name="connsiteX136" fmla="*/ 0 w 12194479"/>
              <a:gd name="connsiteY136" fmla="*/ 825691 h 3366169"/>
              <a:gd name="connsiteX137" fmla="*/ 0 w 12194479"/>
              <a:gd name="connsiteY137" fmla="*/ 776311 h 3366169"/>
              <a:gd name="connsiteX138" fmla="*/ 0 w 12194479"/>
              <a:gd name="connsiteY138" fmla="*/ 739215 h 3366169"/>
              <a:gd name="connsiteX139" fmla="*/ 0 w 12194479"/>
              <a:gd name="connsiteY139" fmla="*/ 689835 h 3366169"/>
              <a:gd name="connsiteX140" fmla="*/ 0 w 12194479"/>
              <a:gd name="connsiteY140" fmla="*/ 362314 h 3366169"/>
              <a:gd name="connsiteX141" fmla="*/ 0 w 12194479"/>
              <a:gd name="connsiteY141" fmla="*/ 312934 h 3366169"/>
              <a:gd name="connsiteX142" fmla="*/ 0 w 12194479"/>
              <a:gd name="connsiteY142" fmla="*/ 275838 h 3366169"/>
              <a:gd name="connsiteX143" fmla="*/ 0 w 12194479"/>
              <a:gd name="connsiteY143" fmla="*/ 226458 h 3366169"/>
              <a:gd name="connsiteX144" fmla="*/ 0 w 12194479"/>
              <a:gd name="connsiteY144" fmla="*/ 144715 h 3366169"/>
              <a:gd name="connsiteX145" fmla="*/ 0 w 12194479"/>
              <a:gd name="connsiteY145" fmla="*/ 95335 h 3366169"/>
              <a:gd name="connsiteX146" fmla="*/ 0 w 12194479"/>
              <a:gd name="connsiteY146" fmla="*/ 58239 h 3366169"/>
              <a:gd name="connsiteX147" fmla="*/ 0 w 12194479"/>
              <a:gd name="connsiteY147" fmla="*/ 8859 h 3366169"/>
              <a:gd name="connsiteX148" fmla="*/ 884 w 12194479"/>
              <a:gd name="connsiteY148" fmla="*/ 8859 h 3366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12194479" h="3366169">
                <a:moveTo>
                  <a:pt x="884" y="0"/>
                </a:moveTo>
                <a:lnTo>
                  <a:pt x="12193594" y="0"/>
                </a:lnTo>
                <a:lnTo>
                  <a:pt x="12193594" y="8859"/>
                </a:lnTo>
                <a:lnTo>
                  <a:pt x="12194479" y="8859"/>
                </a:lnTo>
                <a:lnTo>
                  <a:pt x="12194479" y="58239"/>
                </a:lnTo>
                <a:lnTo>
                  <a:pt x="12194479" y="95335"/>
                </a:lnTo>
                <a:lnTo>
                  <a:pt x="12194479" y="144715"/>
                </a:lnTo>
                <a:lnTo>
                  <a:pt x="12194479" y="226458"/>
                </a:lnTo>
                <a:lnTo>
                  <a:pt x="12194479" y="275838"/>
                </a:lnTo>
                <a:lnTo>
                  <a:pt x="12194479" y="312934"/>
                </a:lnTo>
                <a:lnTo>
                  <a:pt x="12194479" y="362314"/>
                </a:lnTo>
                <a:lnTo>
                  <a:pt x="12194479" y="689502"/>
                </a:lnTo>
                <a:lnTo>
                  <a:pt x="12194479" y="738882"/>
                </a:lnTo>
                <a:lnTo>
                  <a:pt x="12194479" y="775978"/>
                </a:lnTo>
                <a:lnTo>
                  <a:pt x="12194479" y="825358"/>
                </a:lnTo>
                <a:lnTo>
                  <a:pt x="12194479" y="2682189"/>
                </a:lnTo>
                <a:lnTo>
                  <a:pt x="12194479" y="2731569"/>
                </a:lnTo>
                <a:lnTo>
                  <a:pt x="12194479" y="2768665"/>
                </a:lnTo>
                <a:lnTo>
                  <a:pt x="12194479" y="2818045"/>
                </a:lnTo>
                <a:lnTo>
                  <a:pt x="12194179" y="2818045"/>
                </a:lnTo>
                <a:lnTo>
                  <a:pt x="12194179" y="3161861"/>
                </a:lnTo>
                <a:lnTo>
                  <a:pt x="12194179" y="3171351"/>
                </a:lnTo>
                <a:lnTo>
                  <a:pt x="12194179" y="3180841"/>
                </a:lnTo>
                <a:lnTo>
                  <a:pt x="12194179" y="3208424"/>
                </a:lnTo>
                <a:lnTo>
                  <a:pt x="12194179" y="3211241"/>
                </a:lnTo>
                <a:lnTo>
                  <a:pt x="12194179" y="3217914"/>
                </a:lnTo>
                <a:lnTo>
                  <a:pt x="12194179" y="3220731"/>
                </a:lnTo>
                <a:lnTo>
                  <a:pt x="12194179" y="3227406"/>
                </a:lnTo>
                <a:lnTo>
                  <a:pt x="12194179" y="3230221"/>
                </a:lnTo>
                <a:lnTo>
                  <a:pt x="12194179" y="3248337"/>
                </a:lnTo>
                <a:lnTo>
                  <a:pt x="12194179" y="3257804"/>
                </a:lnTo>
                <a:lnTo>
                  <a:pt x="12194179" y="3257827"/>
                </a:lnTo>
                <a:lnTo>
                  <a:pt x="12194179" y="3267294"/>
                </a:lnTo>
                <a:lnTo>
                  <a:pt x="12194179" y="3267317"/>
                </a:lnTo>
                <a:lnTo>
                  <a:pt x="12194179" y="3276786"/>
                </a:lnTo>
                <a:lnTo>
                  <a:pt x="12194179" y="3294900"/>
                </a:lnTo>
                <a:lnTo>
                  <a:pt x="12194179" y="3297717"/>
                </a:lnTo>
                <a:lnTo>
                  <a:pt x="12194179" y="3304390"/>
                </a:lnTo>
                <a:lnTo>
                  <a:pt x="12194179" y="3307207"/>
                </a:lnTo>
                <a:lnTo>
                  <a:pt x="12194179" y="3313882"/>
                </a:lnTo>
                <a:lnTo>
                  <a:pt x="12194179" y="3316697"/>
                </a:lnTo>
                <a:lnTo>
                  <a:pt x="12194179" y="3344280"/>
                </a:lnTo>
                <a:lnTo>
                  <a:pt x="12194179" y="3353770"/>
                </a:lnTo>
                <a:lnTo>
                  <a:pt x="12194179" y="3363262"/>
                </a:lnTo>
                <a:lnTo>
                  <a:pt x="12194128" y="3363205"/>
                </a:lnTo>
                <a:lnTo>
                  <a:pt x="12193594" y="3363800"/>
                </a:lnTo>
                <a:lnTo>
                  <a:pt x="12193594" y="3314420"/>
                </a:lnTo>
                <a:lnTo>
                  <a:pt x="12193594" y="3277324"/>
                </a:lnTo>
                <a:lnTo>
                  <a:pt x="12193594" y="3227944"/>
                </a:lnTo>
                <a:lnTo>
                  <a:pt x="12193594" y="3200907"/>
                </a:lnTo>
                <a:lnTo>
                  <a:pt x="12193594" y="3170804"/>
                </a:lnTo>
                <a:lnTo>
                  <a:pt x="12193543" y="3170804"/>
                </a:lnTo>
                <a:lnTo>
                  <a:pt x="12191564" y="3170804"/>
                </a:lnTo>
                <a:cubicBezTo>
                  <a:pt x="12054061" y="3170804"/>
                  <a:pt x="11936202" y="3084364"/>
                  <a:pt x="11887069" y="2958637"/>
                </a:cubicBezTo>
                <a:cubicBezTo>
                  <a:pt x="11836006" y="3082384"/>
                  <a:pt x="11720178" y="3170804"/>
                  <a:pt x="11582624" y="3170804"/>
                </a:cubicBezTo>
                <a:cubicBezTo>
                  <a:pt x="11445070" y="3170804"/>
                  <a:pt x="11327211" y="3084364"/>
                  <a:pt x="11278129" y="2958637"/>
                </a:cubicBezTo>
                <a:cubicBezTo>
                  <a:pt x="11227066" y="3082384"/>
                  <a:pt x="11111135" y="3170804"/>
                  <a:pt x="10973633" y="3170804"/>
                </a:cubicBezTo>
                <a:cubicBezTo>
                  <a:pt x="10836130" y="3170804"/>
                  <a:pt x="10718271" y="3084364"/>
                  <a:pt x="10669138" y="2958637"/>
                </a:cubicBezTo>
                <a:cubicBezTo>
                  <a:pt x="10618075" y="3082384"/>
                  <a:pt x="10502246" y="3170804"/>
                  <a:pt x="10364693" y="3170804"/>
                </a:cubicBezTo>
                <a:cubicBezTo>
                  <a:pt x="10227140" y="3170804"/>
                  <a:pt x="10109280" y="3084364"/>
                  <a:pt x="10060197" y="2958637"/>
                </a:cubicBezTo>
                <a:cubicBezTo>
                  <a:pt x="10009135" y="3082384"/>
                  <a:pt x="9893205" y="3170804"/>
                  <a:pt x="9755702" y="3170804"/>
                </a:cubicBezTo>
                <a:cubicBezTo>
                  <a:pt x="9618200" y="3170804"/>
                  <a:pt x="9500340" y="3084364"/>
                  <a:pt x="9451207" y="2958637"/>
                </a:cubicBezTo>
                <a:lnTo>
                  <a:pt x="9451207" y="2958891"/>
                </a:lnTo>
                <a:cubicBezTo>
                  <a:pt x="9451105" y="2958789"/>
                  <a:pt x="9451105" y="2958739"/>
                  <a:pt x="9451105" y="2958637"/>
                </a:cubicBezTo>
                <a:cubicBezTo>
                  <a:pt x="9400043" y="3082384"/>
                  <a:pt x="9284214" y="3170804"/>
                  <a:pt x="9146660" y="3170804"/>
                </a:cubicBezTo>
                <a:cubicBezTo>
                  <a:pt x="9009107" y="3170804"/>
                  <a:pt x="8891248" y="3084364"/>
                  <a:pt x="8842165" y="2958637"/>
                </a:cubicBezTo>
                <a:cubicBezTo>
                  <a:pt x="8791103" y="3082384"/>
                  <a:pt x="8675172" y="3170804"/>
                  <a:pt x="8537670" y="3170804"/>
                </a:cubicBezTo>
                <a:cubicBezTo>
                  <a:pt x="8400167" y="3170804"/>
                  <a:pt x="8282308" y="3084364"/>
                  <a:pt x="8233174" y="2958637"/>
                </a:cubicBezTo>
                <a:cubicBezTo>
                  <a:pt x="8182112" y="3082384"/>
                  <a:pt x="8066283" y="3170804"/>
                  <a:pt x="7928730" y="3170804"/>
                </a:cubicBezTo>
                <a:cubicBezTo>
                  <a:pt x="7791177" y="3170804"/>
                  <a:pt x="7673317" y="3084364"/>
                  <a:pt x="7624234" y="2958637"/>
                </a:cubicBezTo>
                <a:cubicBezTo>
                  <a:pt x="7573172" y="3082384"/>
                  <a:pt x="7457241" y="3170804"/>
                  <a:pt x="7319739" y="3170804"/>
                </a:cubicBezTo>
                <a:cubicBezTo>
                  <a:pt x="7182236" y="3170804"/>
                  <a:pt x="7064377" y="3084364"/>
                  <a:pt x="7015244" y="2958637"/>
                </a:cubicBezTo>
                <a:cubicBezTo>
                  <a:pt x="6964181" y="3082384"/>
                  <a:pt x="6848352" y="3170804"/>
                  <a:pt x="6710798" y="3170804"/>
                </a:cubicBezTo>
                <a:cubicBezTo>
                  <a:pt x="6573245" y="3170804"/>
                  <a:pt x="6455386" y="3084364"/>
                  <a:pt x="6406304" y="2958637"/>
                </a:cubicBezTo>
                <a:cubicBezTo>
                  <a:pt x="6355243" y="3082384"/>
                  <a:pt x="6239312" y="3170804"/>
                  <a:pt x="6101809" y="3170804"/>
                </a:cubicBezTo>
                <a:cubicBezTo>
                  <a:pt x="5964307" y="3170804"/>
                  <a:pt x="5846451" y="3084364"/>
                  <a:pt x="5797313" y="2958637"/>
                </a:cubicBezTo>
                <a:cubicBezTo>
                  <a:pt x="5753814" y="3064061"/>
                  <a:pt x="5661891" y="3143750"/>
                  <a:pt x="5551797" y="3165069"/>
                </a:cubicBezTo>
                <a:lnTo>
                  <a:pt x="5551797" y="3164916"/>
                </a:lnTo>
                <a:cubicBezTo>
                  <a:pt x="5537485" y="3167759"/>
                  <a:pt x="5523173" y="3169535"/>
                  <a:pt x="5508858" y="3170347"/>
                </a:cubicBezTo>
                <a:cubicBezTo>
                  <a:pt x="5508298" y="3170347"/>
                  <a:pt x="5507689" y="3170449"/>
                  <a:pt x="5507134" y="3170449"/>
                </a:cubicBezTo>
                <a:cubicBezTo>
                  <a:pt x="5502411" y="3170652"/>
                  <a:pt x="5497639" y="3170804"/>
                  <a:pt x="5492868" y="3170804"/>
                </a:cubicBezTo>
                <a:cubicBezTo>
                  <a:pt x="5355366" y="3170804"/>
                  <a:pt x="5237507" y="3084364"/>
                  <a:pt x="5188425" y="2958637"/>
                </a:cubicBezTo>
                <a:cubicBezTo>
                  <a:pt x="5188425" y="2958637"/>
                  <a:pt x="5188425" y="2958688"/>
                  <a:pt x="5188425" y="2958688"/>
                </a:cubicBezTo>
                <a:cubicBezTo>
                  <a:pt x="5174109" y="2993406"/>
                  <a:pt x="5154519" y="3025282"/>
                  <a:pt x="5130764" y="3053249"/>
                </a:cubicBezTo>
                <a:cubicBezTo>
                  <a:pt x="5069753" y="3125021"/>
                  <a:pt x="4980976" y="3170804"/>
                  <a:pt x="4882000" y="3170804"/>
                </a:cubicBezTo>
                <a:cubicBezTo>
                  <a:pt x="4744497" y="3170804"/>
                  <a:pt x="4626641" y="3084364"/>
                  <a:pt x="4577504" y="2958637"/>
                </a:cubicBezTo>
                <a:cubicBezTo>
                  <a:pt x="4526442" y="3082384"/>
                  <a:pt x="4410562" y="3170804"/>
                  <a:pt x="4273058" y="3170804"/>
                </a:cubicBezTo>
                <a:cubicBezTo>
                  <a:pt x="4135557" y="3170804"/>
                  <a:pt x="4017646" y="3084364"/>
                  <a:pt x="3968563" y="2958637"/>
                </a:cubicBezTo>
                <a:cubicBezTo>
                  <a:pt x="3917501" y="3082384"/>
                  <a:pt x="3801570" y="3170804"/>
                  <a:pt x="3664068" y="3170804"/>
                </a:cubicBezTo>
                <a:cubicBezTo>
                  <a:pt x="3526565" y="3170804"/>
                  <a:pt x="3408706" y="3084364"/>
                  <a:pt x="3359572" y="2958637"/>
                </a:cubicBezTo>
                <a:cubicBezTo>
                  <a:pt x="3308511" y="3082384"/>
                  <a:pt x="3192630" y="3170804"/>
                  <a:pt x="3055127" y="3170804"/>
                </a:cubicBezTo>
                <a:cubicBezTo>
                  <a:pt x="2917625" y="3170804"/>
                  <a:pt x="2799714" y="3084364"/>
                  <a:pt x="2750632" y="2958637"/>
                </a:cubicBezTo>
                <a:cubicBezTo>
                  <a:pt x="2699570" y="3082384"/>
                  <a:pt x="2583640" y="3170804"/>
                  <a:pt x="2446136" y="3170804"/>
                </a:cubicBezTo>
                <a:cubicBezTo>
                  <a:pt x="2308634" y="3170804"/>
                  <a:pt x="2190774" y="3084364"/>
                  <a:pt x="2141641" y="2958637"/>
                </a:cubicBezTo>
                <a:cubicBezTo>
                  <a:pt x="2090579" y="3082384"/>
                  <a:pt x="1974750" y="3170804"/>
                  <a:pt x="1837196" y="3170804"/>
                </a:cubicBezTo>
                <a:cubicBezTo>
                  <a:pt x="1699643" y="3170804"/>
                  <a:pt x="1581783" y="3084364"/>
                  <a:pt x="1532701" y="2958637"/>
                </a:cubicBezTo>
                <a:cubicBezTo>
                  <a:pt x="1481639" y="3082384"/>
                  <a:pt x="1365708" y="3170804"/>
                  <a:pt x="1228205" y="3170804"/>
                </a:cubicBezTo>
                <a:cubicBezTo>
                  <a:pt x="1090703" y="3170804"/>
                  <a:pt x="972843" y="3084364"/>
                  <a:pt x="923710" y="2958637"/>
                </a:cubicBezTo>
                <a:cubicBezTo>
                  <a:pt x="872648" y="3082384"/>
                  <a:pt x="756818" y="3170804"/>
                  <a:pt x="619265" y="3170804"/>
                </a:cubicBezTo>
                <a:cubicBezTo>
                  <a:pt x="481712" y="3170804"/>
                  <a:pt x="363852" y="3084364"/>
                  <a:pt x="314770" y="2958637"/>
                </a:cubicBezTo>
                <a:cubicBezTo>
                  <a:pt x="263707" y="3082384"/>
                  <a:pt x="145797" y="3170804"/>
                  <a:pt x="10274" y="3170804"/>
                </a:cubicBezTo>
                <a:cubicBezTo>
                  <a:pt x="7127" y="3170804"/>
                  <a:pt x="4031" y="3170753"/>
                  <a:pt x="884" y="3170652"/>
                </a:cubicBezTo>
                <a:lnTo>
                  <a:pt x="884" y="3200755"/>
                </a:lnTo>
                <a:lnTo>
                  <a:pt x="884" y="3229669"/>
                </a:lnTo>
                <a:lnTo>
                  <a:pt x="884" y="3279049"/>
                </a:lnTo>
                <a:lnTo>
                  <a:pt x="884" y="3316145"/>
                </a:lnTo>
                <a:lnTo>
                  <a:pt x="884" y="3365525"/>
                </a:lnTo>
                <a:lnTo>
                  <a:pt x="299" y="3366169"/>
                </a:lnTo>
                <a:lnTo>
                  <a:pt x="299" y="3356679"/>
                </a:lnTo>
                <a:lnTo>
                  <a:pt x="299" y="3347187"/>
                </a:lnTo>
                <a:lnTo>
                  <a:pt x="299" y="3319606"/>
                </a:lnTo>
                <a:lnTo>
                  <a:pt x="299" y="3316789"/>
                </a:lnTo>
                <a:lnTo>
                  <a:pt x="299" y="3310114"/>
                </a:lnTo>
                <a:lnTo>
                  <a:pt x="299" y="3307299"/>
                </a:lnTo>
                <a:lnTo>
                  <a:pt x="299" y="3300624"/>
                </a:lnTo>
                <a:lnTo>
                  <a:pt x="299" y="3297807"/>
                </a:lnTo>
                <a:lnTo>
                  <a:pt x="299" y="3279693"/>
                </a:lnTo>
                <a:lnTo>
                  <a:pt x="299" y="3270226"/>
                </a:lnTo>
                <a:lnTo>
                  <a:pt x="299" y="3270203"/>
                </a:lnTo>
                <a:lnTo>
                  <a:pt x="299" y="3260734"/>
                </a:lnTo>
                <a:lnTo>
                  <a:pt x="299" y="3260711"/>
                </a:lnTo>
                <a:lnTo>
                  <a:pt x="299" y="3251244"/>
                </a:lnTo>
                <a:lnTo>
                  <a:pt x="299" y="3233130"/>
                </a:lnTo>
                <a:lnTo>
                  <a:pt x="299" y="3230313"/>
                </a:lnTo>
                <a:lnTo>
                  <a:pt x="299" y="3223638"/>
                </a:lnTo>
                <a:lnTo>
                  <a:pt x="299" y="3220823"/>
                </a:lnTo>
                <a:lnTo>
                  <a:pt x="299" y="3214148"/>
                </a:lnTo>
                <a:lnTo>
                  <a:pt x="299" y="3211331"/>
                </a:lnTo>
                <a:lnTo>
                  <a:pt x="299" y="3183750"/>
                </a:lnTo>
                <a:lnTo>
                  <a:pt x="299" y="3174258"/>
                </a:lnTo>
                <a:lnTo>
                  <a:pt x="299" y="3164768"/>
                </a:lnTo>
                <a:lnTo>
                  <a:pt x="299" y="2818412"/>
                </a:lnTo>
                <a:lnTo>
                  <a:pt x="0" y="2818378"/>
                </a:lnTo>
                <a:lnTo>
                  <a:pt x="0" y="2768998"/>
                </a:lnTo>
                <a:lnTo>
                  <a:pt x="0" y="2731902"/>
                </a:lnTo>
                <a:lnTo>
                  <a:pt x="0" y="2682522"/>
                </a:lnTo>
                <a:lnTo>
                  <a:pt x="0" y="825691"/>
                </a:lnTo>
                <a:lnTo>
                  <a:pt x="0" y="776311"/>
                </a:lnTo>
                <a:lnTo>
                  <a:pt x="0" y="739215"/>
                </a:lnTo>
                <a:lnTo>
                  <a:pt x="0" y="689835"/>
                </a:lnTo>
                <a:lnTo>
                  <a:pt x="0" y="362314"/>
                </a:lnTo>
                <a:lnTo>
                  <a:pt x="0" y="312934"/>
                </a:lnTo>
                <a:lnTo>
                  <a:pt x="0" y="275838"/>
                </a:lnTo>
                <a:lnTo>
                  <a:pt x="0" y="226458"/>
                </a:lnTo>
                <a:lnTo>
                  <a:pt x="0" y="144715"/>
                </a:lnTo>
                <a:lnTo>
                  <a:pt x="0" y="95335"/>
                </a:lnTo>
                <a:lnTo>
                  <a:pt x="0" y="58239"/>
                </a:lnTo>
                <a:lnTo>
                  <a:pt x="0" y="8859"/>
                </a:lnTo>
                <a:lnTo>
                  <a:pt x="884" y="8859"/>
                </a:lnTo>
                <a:close/>
              </a:path>
            </a:pathLst>
          </a:custGeom>
          <a:noFill/>
        </p:spPr>
        <p:txBody>
          <a:bodyPr wrap="square" lIns="540000" tIns="360000" rIns="6840000" anchor="t" anchorCtr="0">
            <a:noAutofit/>
          </a:bodyPr>
          <a:lstStyle>
            <a:lvl1pPr marL="0" indent="0" algn="l" defTabSz="179388">
              <a:buNone/>
              <a:defRPr sz="1400">
                <a:solidFill>
                  <a:schemeClr val="accent4"/>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5" name="Kuvatiedot">
            <a:extLst>
              <a:ext uri="{FF2B5EF4-FFF2-40B4-BE49-F238E27FC236}">
                <a16:creationId xmlns:a16="http://schemas.microsoft.com/office/drawing/2014/main" id="{CD904FAE-1146-4934-7E96-C36B938F593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bg1"/>
                </a:solidFill>
              </a:defRPr>
            </a:lvl1pPr>
          </a:lstStyle>
          <a:p>
            <a:pPr lvl="0"/>
            <a:r>
              <a:rPr lang="fi-FI" dirty="0"/>
              <a:t>Kuva: Kuvaajan nimi</a:t>
            </a:r>
          </a:p>
        </p:txBody>
      </p:sp>
      <p:sp>
        <p:nvSpPr>
          <p:cNvPr id="6" name="Logo">
            <a:extLst>
              <a:ext uri="{FF2B5EF4-FFF2-40B4-BE49-F238E27FC236}">
                <a16:creationId xmlns:a16="http://schemas.microsoft.com/office/drawing/2014/main" id="{079293BD-614A-C5B4-9C1B-BF5C9E4ED251}"/>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11" name="Päivämäärän paikkamerkki 10">
            <a:extLst>
              <a:ext uri="{FF2B5EF4-FFF2-40B4-BE49-F238E27FC236}">
                <a16:creationId xmlns:a16="http://schemas.microsoft.com/office/drawing/2014/main" id="{E2E27EAF-3360-FF44-9B2D-5AF300B6CBBB}"/>
              </a:ext>
            </a:extLst>
          </p:cNvPr>
          <p:cNvSpPr>
            <a:spLocks noGrp="1"/>
          </p:cNvSpPr>
          <p:nvPr>
            <p:ph type="dt" sz="half" idx="16"/>
          </p:nvPr>
        </p:nvSpPr>
        <p:spPr>
          <a:xfrm>
            <a:off x="10440401" y="6248400"/>
            <a:ext cx="1210262" cy="249238"/>
          </a:xfrm>
        </p:spPr>
        <p:txBody>
          <a:bodyPr/>
          <a:lstStyle>
            <a:lvl1pPr>
              <a:defRPr b="1">
                <a:solidFill>
                  <a:schemeClr val="bg1"/>
                </a:solidFill>
              </a:defRPr>
            </a:lvl1pPr>
          </a:lstStyle>
          <a:p>
            <a:r>
              <a:rPr lang="fi-FI"/>
              <a:t>12.8.2025</a:t>
            </a:r>
            <a:endParaRPr lang="fi-FI" dirty="0"/>
          </a:p>
        </p:txBody>
      </p:sp>
    </p:spTree>
    <p:extLst>
      <p:ext uri="{BB962C8B-B14F-4D97-AF65-F5344CB8AC3E}">
        <p14:creationId xmlns:p14="http://schemas.microsoft.com/office/powerpoint/2010/main" val="649985862"/>
      </p:ext>
    </p:extLst>
  </p:cSld>
  <p:clrMapOvr>
    <a:masterClrMapping/>
  </p:clrMapOvr>
  <p:extLst>
    <p:ext uri="{DCECCB84-F9BA-43D5-87BE-67443E8EF086}">
      <p15:sldGuideLst xmlns:p15="http://schemas.microsoft.com/office/powerpoint/2012/main"/>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Otsikkodia 3 C">
    <p:bg>
      <p:bgPr>
        <a:solidFill>
          <a:schemeClr val="bg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7287705" cy="3227387"/>
          </a:xfrm>
        </p:spPr>
        <p:txBody>
          <a:bodyPr lIns="0" tIns="0" rIns="0" bIns="0" anchor="t">
            <a:noAutofit/>
          </a:bodyPr>
          <a:lstStyle>
            <a:lvl1pPr algn="l">
              <a:defRPr sz="6000"/>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1" y="4017963"/>
            <a:ext cx="7287704" cy="743185"/>
          </a:xfrm>
        </p:spPr>
        <p:txBody>
          <a:bodyPr lIns="0" tIns="0" rIns="0" bIns="0" anchor="t">
            <a:noAutofit/>
          </a:bodyPr>
          <a:lstStyle>
            <a:lvl1pPr marL="0" indent="0" algn="l">
              <a:lnSpc>
                <a:spcPct val="105000"/>
              </a:lnSpc>
              <a:buNone/>
              <a:defRPr sz="20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1" y="5006975"/>
            <a:ext cx="7287704" cy="746125"/>
          </a:xfrm>
        </p:spPr>
        <p:txBody>
          <a:bodyPr lIns="0" tIns="0" rIns="0" bIns="0">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1" name="Kuvan paikkamerkki 10">
            <a:extLst>
              <a:ext uri="{FF2B5EF4-FFF2-40B4-BE49-F238E27FC236}">
                <a16:creationId xmlns:a16="http://schemas.microsoft.com/office/drawing/2014/main" id="{217C6955-F828-EECD-D17D-7CF514B535E7}"/>
              </a:ext>
              <a:ext uri="{C183D7F6-B498-43B3-948B-1728B52AA6E4}">
                <adec:decorative xmlns:adec="http://schemas.microsoft.com/office/drawing/2017/decorative" val="1"/>
              </a:ext>
            </a:extLst>
          </p:cNvPr>
          <p:cNvSpPr>
            <a:spLocks noGrp="1"/>
          </p:cNvSpPr>
          <p:nvPr>
            <p:ph type="pic" sz="quarter" idx="14" hasCustomPrompt="1"/>
          </p:nvPr>
        </p:nvSpPr>
        <p:spPr>
          <a:xfrm>
            <a:off x="8124889" y="0"/>
            <a:ext cx="4067111" cy="6858000"/>
          </a:xfrm>
          <a:custGeom>
            <a:avLst/>
            <a:gdLst>
              <a:gd name="connsiteX0" fmla="*/ 1969 w 4067111"/>
              <a:gd name="connsiteY0" fmla="*/ 0 h 6858000"/>
              <a:gd name="connsiteX1" fmla="*/ 759628 w 4067111"/>
              <a:gd name="connsiteY1" fmla="*/ 0 h 6858000"/>
              <a:gd name="connsiteX2" fmla="*/ 1200278 w 4067111"/>
              <a:gd name="connsiteY2" fmla="*/ 0 h 6858000"/>
              <a:gd name="connsiteX3" fmla="*/ 1335701 w 4067111"/>
              <a:gd name="connsiteY3" fmla="*/ 0 h 6858000"/>
              <a:gd name="connsiteX4" fmla="*/ 1607215 w 4067111"/>
              <a:gd name="connsiteY4" fmla="*/ 0 h 6858000"/>
              <a:gd name="connsiteX5" fmla="*/ 1729330 w 4067111"/>
              <a:gd name="connsiteY5" fmla="*/ 0 h 6858000"/>
              <a:gd name="connsiteX6" fmla="*/ 1939660 w 4067111"/>
              <a:gd name="connsiteY6" fmla="*/ 0 h 6858000"/>
              <a:gd name="connsiteX7" fmla="*/ 3511550 w 4067111"/>
              <a:gd name="connsiteY7" fmla="*/ 0 h 6858000"/>
              <a:gd name="connsiteX8" fmla="*/ 3759002 w 4067111"/>
              <a:gd name="connsiteY8" fmla="*/ 0 h 6858000"/>
              <a:gd name="connsiteX9" fmla="*/ 3759003 w 4067111"/>
              <a:gd name="connsiteY9" fmla="*/ 0 h 6858000"/>
              <a:gd name="connsiteX10" fmla="*/ 3759004 w 4067111"/>
              <a:gd name="connsiteY10" fmla="*/ 0 h 6858000"/>
              <a:gd name="connsiteX11" fmla="*/ 4067111 w 4067111"/>
              <a:gd name="connsiteY11" fmla="*/ 0 h 6858000"/>
              <a:gd name="connsiteX12" fmla="*/ 4067111 w 4067111"/>
              <a:gd name="connsiteY12" fmla="*/ 6858000 h 6858000"/>
              <a:gd name="connsiteX13" fmla="*/ 3759004 w 4067111"/>
              <a:gd name="connsiteY13" fmla="*/ 6858000 h 6858000"/>
              <a:gd name="connsiteX14" fmla="*/ 3759003 w 4067111"/>
              <a:gd name="connsiteY14" fmla="*/ 6858000 h 6858000"/>
              <a:gd name="connsiteX15" fmla="*/ 3759002 w 4067111"/>
              <a:gd name="connsiteY15" fmla="*/ 6858000 h 6858000"/>
              <a:gd name="connsiteX16" fmla="*/ 3511550 w 4067111"/>
              <a:gd name="connsiteY16" fmla="*/ 6858000 h 6858000"/>
              <a:gd name="connsiteX17" fmla="*/ 1939660 w 4067111"/>
              <a:gd name="connsiteY17" fmla="*/ 6858000 h 6858000"/>
              <a:gd name="connsiteX18" fmla="*/ 1729330 w 4067111"/>
              <a:gd name="connsiteY18" fmla="*/ 6858000 h 6858000"/>
              <a:gd name="connsiteX19" fmla="*/ 1607215 w 4067111"/>
              <a:gd name="connsiteY19" fmla="*/ 6858000 h 6858000"/>
              <a:gd name="connsiteX20" fmla="*/ 1335664 w 4067111"/>
              <a:gd name="connsiteY20" fmla="*/ 6858000 h 6858000"/>
              <a:gd name="connsiteX21" fmla="*/ 1187852 w 4067111"/>
              <a:gd name="connsiteY21" fmla="*/ 6858000 h 6858000"/>
              <a:gd name="connsiteX22" fmla="*/ 759441 w 4067111"/>
              <a:gd name="connsiteY22" fmla="*/ 6858000 h 6858000"/>
              <a:gd name="connsiteX23" fmla="*/ 127 w 4067111"/>
              <a:gd name="connsiteY23" fmla="*/ 6858000 h 6858000"/>
              <a:gd name="connsiteX24" fmla="*/ 0 w 4067111"/>
              <a:gd name="connsiteY24" fmla="*/ 6857937 h 6858000"/>
              <a:gd name="connsiteX25" fmla="*/ 265367 w 4067111"/>
              <a:gd name="connsiteY25" fmla="*/ 6477127 h 6858000"/>
              <a:gd name="connsiteX26" fmla="*/ 0 w 4067111"/>
              <a:gd name="connsiteY26" fmla="*/ 6096318 h 6858000"/>
              <a:gd name="connsiteX27" fmla="*/ 265367 w 4067111"/>
              <a:gd name="connsiteY27" fmla="*/ 5715508 h 6858000"/>
              <a:gd name="connsiteX28" fmla="*/ 0 w 4067111"/>
              <a:gd name="connsiteY28" fmla="*/ 5334699 h 6858000"/>
              <a:gd name="connsiteX29" fmla="*/ 265367 w 4067111"/>
              <a:gd name="connsiteY29" fmla="*/ 4953889 h 6858000"/>
              <a:gd name="connsiteX30" fmla="*/ 0 w 4067111"/>
              <a:gd name="connsiteY30" fmla="*/ 4573080 h 6858000"/>
              <a:gd name="connsiteX31" fmla="*/ 265367 w 4067111"/>
              <a:gd name="connsiteY31" fmla="*/ 4192270 h 6858000"/>
              <a:gd name="connsiteX32" fmla="*/ 0 w 4067111"/>
              <a:gd name="connsiteY32" fmla="*/ 3811461 h 6858000"/>
              <a:gd name="connsiteX33" fmla="*/ 265367 w 4067111"/>
              <a:gd name="connsiteY33" fmla="*/ 3430651 h 6858000"/>
              <a:gd name="connsiteX34" fmla="*/ 0 w 4067111"/>
              <a:gd name="connsiteY34" fmla="*/ 3049778 h 6858000"/>
              <a:gd name="connsiteX35" fmla="*/ 265367 w 4067111"/>
              <a:gd name="connsiteY35" fmla="*/ 2668969 h 6858000"/>
              <a:gd name="connsiteX36" fmla="*/ 0 w 4067111"/>
              <a:gd name="connsiteY36" fmla="*/ 2288159 h 6858000"/>
              <a:gd name="connsiteX37" fmla="*/ 265367 w 4067111"/>
              <a:gd name="connsiteY37" fmla="*/ 1907350 h 6858000"/>
              <a:gd name="connsiteX38" fmla="*/ 0 w 4067111"/>
              <a:gd name="connsiteY38" fmla="*/ 1526540 h 6858000"/>
              <a:gd name="connsiteX39" fmla="*/ 265367 w 4067111"/>
              <a:gd name="connsiteY39" fmla="*/ 1145731 h 6858000"/>
              <a:gd name="connsiteX40" fmla="*/ 0 w 4067111"/>
              <a:gd name="connsiteY40" fmla="*/ 764921 h 6858000"/>
              <a:gd name="connsiteX41" fmla="*/ 265367 w 4067111"/>
              <a:gd name="connsiteY41" fmla="*/ 384112 h 6858000"/>
              <a:gd name="connsiteX42" fmla="*/ 0 w 4067111"/>
              <a:gd name="connsiteY42" fmla="*/ 826 h 6858000"/>
              <a:gd name="connsiteX43" fmla="*/ 1969 w 4067111"/>
              <a:gd name="connsiteY43"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067111" h="6858000">
                <a:moveTo>
                  <a:pt x="1969" y="0"/>
                </a:moveTo>
                <a:lnTo>
                  <a:pt x="759628" y="0"/>
                </a:lnTo>
                <a:lnTo>
                  <a:pt x="1200278" y="0"/>
                </a:lnTo>
                <a:lnTo>
                  <a:pt x="1335701" y="0"/>
                </a:lnTo>
                <a:lnTo>
                  <a:pt x="1607215" y="0"/>
                </a:lnTo>
                <a:lnTo>
                  <a:pt x="1729330" y="0"/>
                </a:lnTo>
                <a:lnTo>
                  <a:pt x="1939660" y="0"/>
                </a:lnTo>
                <a:lnTo>
                  <a:pt x="3511550" y="0"/>
                </a:lnTo>
                <a:lnTo>
                  <a:pt x="3759002" y="0"/>
                </a:lnTo>
                <a:lnTo>
                  <a:pt x="3759003" y="0"/>
                </a:lnTo>
                <a:lnTo>
                  <a:pt x="3759004" y="0"/>
                </a:lnTo>
                <a:lnTo>
                  <a:pt x="4067111" y="0"/>
                </a:lnTo>
                <a:lnTo>
                  <a:pt x="4067111" y="6858000"/>
                </a:lnTo>
                <a:lnTo>
                  <a:pt x="3759004" y="6858000"/>
                </a:lnTo>
                <a:lnTo>
                  <a:pt x="3759003" y="6858000"/>
                </a:lnTo>
                <a:lnTo>
                  <a:pt x="3759002" y="6858000"/>
                </a:lnTo>
                <a:lnTo>
                  <a:pt x="3511550" y="6858000"/>
                </a:lnTo>
                <a:lnTo>
                  <a:pt x="1939660" y="6858000"/>
                </a:lnTo>
                <a:lnTo>
                  <a:pt x="1729330" y="6858000"/>
                </a:lnTo>
                <a:lnTo>
                  <a:pt x="1607215" y="6858000"/>
                </a:lnTo>
                <a:lnTo>
                  <a:pt x="1335664" y="6858000"/>
                </a:lnTo>
                <a:lnTo>
                  <a:pt x="1187852" y="6858000"/>
                </a:lnTo>
                <a:lnTo>
                  <a:pt x="759441" y="6858000"/>
                </a:lnTo>
                <a:lnTo>
                  <a:pt x="127" y="6858000"/>
                </a:lnTo>
                <a:cubicBezTo>
                  <a:pt x="127" y="6858000"/>
                  <a:pt x="64" y="6857937"/>
                  <a:pt x="0" y="6857937"/>
                </a:cubicBezTo>
                <a:cubicBezTo>
                  <a:pt x="157226" y="6796532"/>
                  <a:pt x="265367" y="6649085"/>
                  <a:pt x="265367" y="6477127"/>
                </a:cubicBezTo>
                <a:cubicBezTo>
                  <a:pt x="265367" y="6305169"/>
                  <a:pt x="154813" y="6160199"/>
                  <a:pt x="0" y="6096318"/>
                </a:cubicBezTo>
                <a:cubicBezTo>
                  <a:pt x="157226" y="6034913"/>
                  <a:pt x="265367" y="5887466"/>
                  <a:pt x="265367" y="5715508"/>
                </a:cubicBezTo>
                <a:cubicBezTo>
                  <a:pt x="265367" y="5543550"/>
                  <a:pt x="154813" y="5398580"/>
                  <a:pt x="0" y="5334699"/>
                </a:cubicBezTo>
                <a:cubicBezTo>
                  <a:pt x="157226" y="5273231"/>
                  <a:pt x="265367" y="5125847"/>
                  <a:pt x="265367" y="4953889"/>
                </a:cubicBezTo>
                <a:cubicBezTo>
                  <a:pt x="265367" y="4781931"/>
                  <a:pt x="154813" y="4636961"/>
                  <a:pt x="0" y="4573080"/>
                </a:cubicBezTo>
                <a:cubicBezTo>
                  <a:pt x="157226" y="4511612"/>
                  <a:pt x="265367" y="4364228"/>
                  <a:pt x="265367" y="4192270"/>
                </a:cubicBezTo>
                <a:cubicBezTo>
                  <a:pt x="265367" y="4020312"/>
                  <a:pt x="154813" y="3875341"/>
                  <a:pt x="0" y="3811461"/>
                </a:cubicBezTo>
                <a:cubicBezTo>
                  <a:pt x="157226" y="3749993"/>
                  <a:pt x="265367" y="3602609"/>
                  <a:pt x="265367" y="3430651"/>
                </a:cubicBezTo>
                <a:cubicBezTo>
                  <a:pt x="265367" y="3258693"/>
                  <a:pt x="154813" y="3113659"/>
                  <a:pt x="0" y="3049778"/>
                </a:cubicBezTo>
                <a:cubicBezTo>
                  <a:pt x="157226" y="2988374"/>
                  <a:pt x="265367" y="2840990"/>
                  <a:pt x="265367" y="2668969"/>
                </a:cubicBezTo>
                <a:cubicBezTo>
                  <a:pt x="265367" y="2496947"/>
                  <a:pt x="154813" y="2352040"/>
                  <a:pt x="0" y="2288159"/>
                </a:cubicBezTo>
                <a:cubicBezTo>
                  <a:pt x="157226" y="2226755"/>
                  <a:pt x="265367" y="2079371"/>
                  <a:pt x="265367" y="1907350"/>
                </a:cubicBezTo>
                <a:cubicBezTo>
                  <a:pt x="265367" y="1735328"/>
                  <a:pt x="154813" y="1590421"/>
                  <a:pt x="0" y="1526540"/>
                </a:cubicBezTo>
                <a:cubicBezTo>
                  <a:pt x="157226" y="1465136"/>
                  <a:pt x="265367" y="1317752"/>
                  <a:pt x="265367" y="1145731"/>
                </a:cubicBezTo>
                <a:cubicBezTo>
                  <a:pt x="265367" y="973709"/>
                  <a:pt x="154813" y="828802"/>
                  <a:pt x="0" y="764921"/>
                </a:cubicBezTo>
                <a:cubicBezTo>
                  <a:pt x="157226" y="703517"/>
                  <a:pt x="265367" y="556070"/>
                  <a:pt x="265367" y="384112"/>
                </a:cubicBezTo>
                <a:cubicBezTo>
                  <a:pt x="265367" y="212154"/>
                  <a:pt x="154813" y="64706"/>
                  <a:pt x="0" y="826"/>
                </a:cubicBezTo>
                <a:cubicBezTo>
                  <a:pt x="635" y="572"/>
                  <a:pt x="1334" y="318"/>
                  <a:pt x="1969" y="0"/>
                </a:cubicBezTo>
                <a:close/>
              </a:path>
            </a:pathLst>
          </a:custGeom>
          <a:noFill/>
        </p:spPr>
        <p:txBody>
          <a:bodyPr wrap="square" lIns="360000" tIns="180000" rIns="360000" bIns="540000" anchor="t" anchorCtr="0">
            <a:noAutofit/>
          </a:bodyPr>
          <a:lstStyle>
            <a:lvl1pPr marL="0" indent="0" algn="ctr">
              <a:buNone/>
              <a:defRPr sz="1400" i="0">
                <a:solidFill>
                  <a:schemeClr val="tx2"/>
                </a:solidFill>
                <a:sym typeface="Wingdings 3" panose="05040102010807070707" pitchFamily="18" charset="2"/>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0" name="Kuvatiedot">
            <a:extLst>
              <a:ext uri="{FF2B5EF4-FFF2-40B4-BE49-F238E27FC236}">
                <a16:creationId xmlns:a16="http://schemas.microsoft.com/office/drawing/2014/main" id="{E6811E85-6DD3-263C-9FEB-BF604951131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7" name="Logo">
            <a:extLst>
              <a:ext uri="{FF2B5EF4-FFF2-40B4-BE49-F238E27FC236}">
                <a16:creationId xmlns:a16="http://schemas.microsoft.com/office/drawing/2014/main" id="{9C62B94A-4820-38D7-5765-725F3BC11CF9}"/>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
        <p:nvSpPr>
          <p:cNvPr id="4" name="Päivämäärän paikkamerkki 3">
            <a:extLst>
              <a:ext uri="{FF2B5EF4-FFF2-40B4-BE49-F238E27FC236}">
                <a16:creationId xmlns:a16="http://schemas.microsoft.com/office/drawing/2014/main" id="{C49E1D46-CE66-0E16-B21A-763105029147}"/>
              </a:ext>
            </a:extLst>
          </p:cNvPr>
          <p:cNvSpPr>
            <a:spLocks noGrp="1"/>
          </p:cNvSpPr>
          <p:nvPr>
            <p:ph type="dt" sz="half" idx="10"/>
          </p:nvPr>
        </p:nvSpPr>
        <p:spPr>
          <a:xfrm>
            <a:off x="10459219" y="6248400"/>
            <a:ext cx="1191444" cy="249238"/>
          </a:xfrm>
        </p:spPr>
        <p:txBody>
          <a:bodyPr wrap="square" anchor="b"/>
          <a:lstStyle>
            <a:lvl1pPr algn="r">
              <a:defRPr b="1"/>
            </a:lvl1pPr>
          </a:lstStyle>
          <a:p>
            <a:r>
              <a:rPr lang="fi-FI"/>
              <a:t>12.8.2025</a:t>
            </a:r>
            <a:endParaRPr lang="fi-FI" dirty="0"/>
          </a:p>
        </p:txBody>
      </p:sp>
    </p:spTree>
    <p:extLst>
      <p:ext uri="{BB962C8B-B14F-4D97-AF65-F5344CB8AC3E}">
        <p14:creationId xmlns:p14="http://schemas.microsoft.com/office/powerpoint/2010/main" val="1307121121"/>
      </p:ext>
    </p:extLst>
  </p:cSld>
  <p:clrMapOvr>
    <a:masterClrMapping/>
  </p:clrMapOvr>
  <p:extLst>
    <p:ext uri="{DCECCB84-F9BA-43D5-87BE-67443E8EF086}">
      <p15:sldGuideLst xmlns:p15="http://schemas.microsoft.com/office/powerpoint/2012/main"/>
    </p:ext>
  </p:extLst>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Sisällysluettelo">
    <p:bg>
      <p:bgPr>
        <a:solidFill>
          <a:schemeClr val="tx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EFBD6DC0-03F5-AF6D-3C17-D4782AEE9561}"/>
              </a:ext>
            </a:extLst>
          </p:cNvPr>
          <p:cNvSpPr>
            <a:spLocks noGrp="1"/>
          </p:cNvSpPr>
          <p:nvPr>
            <p:ph type="title" hasCustomPrompt="1"/>
          </p:nvPr>
        </p:nvSpPr>
        <p:spPr>
          <a:xfrm>
            <a:off x="539750" y="539751"/>
            <a:ext cx="9199564" cy="1489074"/>
          </a:xfrm>
          <a:prstGeom prst="rect">
            <a:avLst/>
          </a:prstGeom>
        </p:spPr>
        <p:txBody>
          <a:bodyPr anchor="b"/>
          <a:lstStyle>
            <a:lvl1pPr>
              <a:defRPr sz="5400">
                <a:solidFill>
                  <a:schemeClr val="bg1"/>
                </a:solidFill>
              </a:defRPr>
            </a:lvl1pPr>
          </a:lstStyle>
          <a:p>
            <a:r>
              <a:rPr lang="fi-FI" dirty="0"/>
              <a:t>Pääotsikko esimerkiksi sisällysluettelolle</a:t>
            </a:r>
          </a:p>
        </p:txBody>
      </p:sp>
      <p:sp>
        <p:nvSpPr>
          <p:cNvPr id="3" name="Tekstin paikkamerkki 1">
            <a:extLst>
              <a:ext uri="{FF2B5EF4-FFF2-40B4-BE49-F238E27FC236}">
                <a16:creationId xmlns:a16="http://schemas.microsoft.com/office/drawing/2014/main" id="{B5A8CE6B-1026-260C-E5DC-5E2E67F7FA7F}"/>
              </a:ext>
            </a:extLst>
          </p:cNvPr>
          <p:cNvSpPr>
            <a:spLocks noGrp="1"/>
          </p:cNvSpPr>
          <p:nvPr>
            <p:ph type="body" idx="1" hasCustomPrompt="1"/>
          </p:nvPr>
        </p:nvSpPr>
        <p:spPr>
          <a:xfrm>
            <a:off x="539750" y="2276475"/>
            <a:ext cx="9199564" cy="3724275"/>
          </a:xfrm>
        </p:spPr>
        <p:txBody>
          <a:bodyPr/>
          <a:lstStyle>
            <a:lvl1pPr marL="361950" indent="-361950">
              <a:buClrTx/>
              <a:buSzPct val="90000"/>
              <a:buFont typeface="Wingdings 3" panose="05040102010807070707" pitchFamily="18" charset="2"/>
              <a:buChar char="Ú"/>
              <a:defRPr sz="2000">
                <a:solidFill>
                  <a:schemeClr val="bg1"/>
                </a:solidFill>
              </a:defRPr>
            </a:lvl1pPr>
            <a:lvl2pPr marL="719138" indent="-358775">
              <a:buSzPct val="90000"/>
              <a:buFont typeface="Wingdings 3" panose="05040102010807070707" pitchFamily="18" charset="2"/>
              <a:buChar char="Ú"/>
              <a:defRPr sz="2000">
                <a:solidFill>
                  <a:schemeClr val="bg1"/>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fi-FI" dirty="0"/>
              <a:t>Tyyleissä käytetyt luettelomerkit eivät välttämättä näy online-versiossa. </a:t>
            </a:r>
          </a:p>
          <a:p>
            <a:pPr lvl="1"/>
            <a:r>
              <a:rPr lang="fi-FI" dirty="0"/>
              <a:t>Jätä luettelot pois tai käytä muuta merkkivaihtoehtoa.</a:t>
            </a:r>
          </a:p>
        </p:txBody>
      </p:sp>
      <p:sp>
        <p:nvSpPr>
          <p:cNvPr id="8" name="Alatunnisteen paikkamerkki 7">
            <a:extLst>
              <a:ext uri="{FF2B5EF4-FFF2-40B4-BE49-F238E27FC236}">
                <a16:creationId xmlns:a16="http://schemas.microsoft.com/office/drawing/2014/main" id="{F79E9FC2-F856-0C77-7112-D9878CEA1D4C}"/>
              </a:ext>
            </a:extLst>
          </p:cNvPr>
          <p:cNvSpPr>
            <a:spLocks noGrp="1"/>
          </p:cNvSpPr>
          <p:nvPr>
            <p:ph type="ftr" sz="quarter" idx="11"/>
          </p:nvPr>
        </p:nvSpPr>
        <p:spPr/>
        <p:txBody>
          <a:bodyPr/>
          <a:lstStyle>
            <a:lvl1pPr algn="l">
              <a:defRPr>
                <a:solidFill>
                  <a:schemeClr val="bg1"/>
                </a:solidFill>
              </a:defRPr>
            </a:lvl1pPr>
          </a:lstStyle>
          <a:p>
            <a:endParaRPr lang="fi-FI" dirty="0"/>
          </a:p>
        </p:txBody>
      </p:sp>
      <p:sp>
        <p:nvSpPr>
          <p:cNvPr id="7" name="Päivämäärän paikkamerkki 6">
            <a:extLst>
              <a:ext uri="{FF2B5EF4-FFF2-40B4-BE49-F238E27FC236}">
                <a16:creationId xmlns:a16="http://schemas.microsoft.com/office/drawing/2014/main" id="{AA88A6D3-A6AB-0289-BC5F-9F3B59761B3A}"/>
              </a:ext>
            </a:extLst>
          </p:cNvPr>
          <p:cNvSpPr>
            <a:spLocks noGrp="1"/>
          </p:cNvSpPr>
          <p:nvPr>
            <p:ph type="dt" sz="half" idx="10"/>
          </p:nvPr>
        </p:nvSpPr>
        <p:spPr/>
        <p:txBody>
          <a:bodyPr/>
          <a:lstStyle>
            <a:lvl1pPr>
              <a:defRPr>
                <a:solidFill>
                  <a:schemeClr val="bg1"/>
                </a:solidFill>
              </a:defRPr>
            </a:lvl1pPr>
          </a:lstStyle>
          <a:p>
            <a:r>
              <a:rPr lang="fi-FI"/>
              <a:t>12.8.2025</a:t>
            </a:r>
            <a:endParaRPr lang="fi-FI" dirty="0"/>
          </a:p>
        </p:txBody>
      </p:sp>
      <p:sp>
        <p:nvSpPr>
          <p:cNvPr id="10" name="Dian numeron paikkamerkki 9">
            <a:extLst>
              <a:ext uri="{FF2B5EF4-FFF2-40B4-BE49-F238E27FC236}">
                <a16:creationId xmlns:a16="http://schemas.microsoft.com/office/drawing/2014/main" id="{6296F6F4-66B9-5975-1597-525D9DE8C833}"/>
              </a:ext>
            </a:extLst>
          </p:cNvPr>
          <p:cNvSpPr>
            <a:spLocks noGrp="1"/>
          </p:cNvSpPr>
          <p:nvPr>
            <p:ph type="sldNum" sz="quarter" idx="12"/>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2378FF66-559E-36E6-FCEA-B8E60360648B}"/>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Tree>
    <p:extLst>
      <p:ext uri="{BB962C8B-B14F-4D97-AF65-F5344CB8AC3E}">
        <p14:creationId xmlns:p14="http://schemas.microsoft.com/office/powerpoint/2010/main" val="1496455495"/>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Otsikko ja sisältö 1">
    <p:bg>
      <p:bgPr>
        <a:solidFill>
          <a:schemeClr val="tx2"/>
        </a:solidFill>
        <a:effectLst/>
      </p:bgPr>
    </p:bg>
    <p:spTree>
      <p:nvGrpSpPr>
        <p:cNvPr id="1" name=""/>
        <p:cNvGrpSpPr/>
        <p:nvPr/>
      </p:nvGrpSpPr>
      <p:grpSpPr>
        <a:xfrm>
          <a:off x="0" y="0"/>
          <a:ext cx="0" cy="0"/>
          <a:chOff x="0" y="0"/>
          <a:chExt cx="0" cy="0"/>
        </a:xfrm>
      </p:grpSpPr>
      <p:sp>
        <p:nvSpPr>
          <p:cNvPr id="7" name="Vapaamuotoinen: Muoto 6">
            <a:extLst>
              <a:ext uri="{FF2B5EF4-FFF2-40B4-BE49-F238E27FC236}">
                <a16:creationId xmlns:a16="http://schemas.microsoft.com/office/drawing/2014/main" id="{B080A3F6-67AD-1C36-A6CF-BD8754EFC387}"/>
              </a:ext>
              <a:ext uri="{C183D7F6-B498-43B3-948B-1728B52AA6E4}">
                <adec:decorative xmlns:adec="http://schemas.microsoft.com/office/drawing/2017/decorative" val="1"/>
              </a:ext>
            </a:extLst>
          </p:cNvPr>
          <p:cNvSpPr/>
          <p:nvPr userDrawn="1"/>
        </p:nvSpPr>
        <p:spPr>
          <a:xfrm>
            <a:off x="0" y="1953872"/>
            <a:ext cx="12194479" cy="4940132"/>
          </a:xfrm>
          <a:custGeom>
            <a:avLst/>
            <a:gdLst>
              <a:gd name="connsiteX0" fmla="*/ 364727 w 12194479"/>
              <a:gd name="connsiteY0" fmla="*/ 0 h 4940132"/>
              <a:gd name="connsiteX1" fmla="*/ 747373 w 12194479"/>
              <a:gd name="connsiteY1" fmla="*/ 116963 h 4940132"/>
              <a:gd name="connsiteX2" fmla="*/ 1129968 w 12194479"/>
              <a:gd name="connsiteY2" fmla="*/ 0 h 4940132"/>
              <a:gd name="connsiteX3" fmla="*/ 1512562 w 12194479"/>
              <a:gd name="connsiteY3" fmla="*/ 116963 h 4940132"/>
              <a:gd name="connsiteX4" fmla="*/ 1895208 w 12194479"/>
              <a:gd name="connsiteY4" fmla="*/ 0 h 4940132"/>
              <a:gd name="connsiteX5" fmla="*/ 2277802 w 12194479"/>
              <a:gd name="connsiteY5" fmla="*/ 116963 h 4940132"/>
              <a:gd name="connsiteX6" fmla="*/ 2660448 w 12194479"/>
              <a:gd name="connsiteY6" fmla="*/ 0 h 4940132"/>
              <a:gd name="connsiteX7" fmla="*/ 3043043 w 12194479"/>
              <a:gd name="connsiteY7" fmla="*/ 116963 h 4940132"/>
              <a:gd name="connsiteX8" fmla="*/ 3425637 w 12194479"/>
              <a:gd name="connsiteY8" fmla="*/ 0 h 4940132"/>
              <a:gd name="connsiteX9" fmla="*/ 3808283 w 12194479"/>
              <a:gd name="connsiteY9" fmla="*/ 116963 h 4940132"/>
              <a:gd name="connsiteX10" fmla="*/ 4190878 w 12194479"/>
              <a:gd name="connsiteY10" fmla="*/ 0 h 4940132"/>
              <a:gd name="connsiteX11" fmla="*/ 4571045 w 12194479"/>
              <a:gd name="connsiteY11" fmla="*/ 116911 h 4940132"/>
              <a:gd name="connsiteX12" fmla="*/ 4951264 w 12194479"/>
              <a:gd name="connsiteY12" fmla="*/ 0 h 4940132"/>
              <a:gd name="connsiteX13" fmla="*/ 4953691 w 12194479"/>
              <a:gd name="connsiteY13" fmla="*/ 0 h 4940132"/>
              <a:gd name="connsiteX14" fmla="*/ 4956118 w 12194479"/>
              <a:gd name="connsiteY14" fmla="*/ 0 h 4940132"/>
              <a:gd name="connsiteX15" fmla="*/ 5337473 w 12194479"/>
              <a:gd name="connsiteY15" fmla="*/ 116911 h 4940132"/>
              <a:gd name="connsiteX16" fmla="*/ 5716504 w 12194479"/>
              <a:gd name="connsiteY16" fmla="*/ 0 h 4940132"/>
              <a:gd name="connsiteX17" fmla="*/ 6099098 w 12194479"/>
              <a:gd name="connsiteY17" fmla="*/ 116963 h 4940132"/>
              <a:gd name="connsiteX18" fmla="*/ 6481744 w 12194479"/>
              <a:gd name="connsiteY18" fmla="*/ 0 h 4940132"/>
              <a:gd name="connsiteX19" fmla="*/ 6864339 w 12194479"/>
              <a:gd name="connsiteY19" fmla="*/ 116963 h 4940132"/>
              <a:gd name="connsiteX20" fmla="*/ 7246933 w 12194479"/>
              <a:gd name="connsiteY20" fmla="*/ 0 h 4940132"/>
              <a:gd name="connsiteX21" fmla="*/ 7629579 w 12194479"/>
              <a:gd name="connsiteY21" fmla="*/ 116963 h 4940132"/>
              <a:gd name="connsiteX22" fmla="*/ 8012173 w 12194479"/>
              <a:gd name="connsiteY22" fmla="*/ 0 h 4940132"/>
              <a:gd name="connsiteX23" fmla="*/ 8394768 w 12194479"/>
              <a:gd name="connsiteY23" fmla="*/ 116963 h 4940132"/>
              <a:gd name="connsiteX24" fmla="*/ 8777414 w 12194479"/>
              <a:gd name="connsiteY24" fmla="*/ 0 h 4940132"/>
              <a:gd name="connsiteX25" fmla="*/ 9160008 w 12194479"/>
              <a:gd name="connsiteY25" fmla="*/ 116963 h 4940132"/>
              <a:gd name="connsiteX26" fmla="*/ 9542654 w 12194479"/>
              <a:gd name="connsiteY26" fmla="*/ 0 h 4940132"/>
              <a:gd name="connsiteX27" fmla="*/ 9914714 w 12194479"/>
              <a:gd name="connsiteY27" fmla="*/ 116808 h 4940132"/>
              <a:gd name="connsiteX28" fmla="*/ 9914714 w 12194479"/>
              <a:gd name="connsiteY28" fmla="*/ 116601 h 4940132"/>
              <a:gd name="connsiteX29" fmla="*/ 10279441 w 12194479"/>
              <a:gd name="connsiteY29" fmla="*/ 0 h 4940132"/>
              <a:gd name="connsiteX30" fmla="*/ 10662087 w 12194479"/>
              <a:gd name="connsiteY30" fmla="*/ 116963 h 4940132"/>
              <a:gd name="connsiteX31" fmla="*/ 11044682 w 12194479"/>
              <a:gd name="connsiteY31" fmla="*/ 0 h 4940132"/>
              <a:gd name="connsiteX32" fmla="*/ 11427276 w 12194479"/>
              <a:gd name="connsiteY32" fmla="*/ 116963 h 4940132"/>
              <a:gd name="connsiteX33" fmla="*/ 11809922 w 12194479"/>
              <a:gd name="connsiteY33" fmla="*/ 0 h 4940132"/>
              <a:gd name="connsiteX34" fmla="*/ 12192517 w 12194479"/>
              <a:gd name="connsiteY34" fmla="*/ 116963 h 4940132"/>
              <a:gd name="connsiteX35" fmla="*/ 12194479 w 12194479"/>
              <a:gd name="connsiteY35" fmla="*/ 116963 h 4940132"/>
              <a:gd name="connsiteX36" fmla="*/ 12194479 w 12194479"/>
              <a:gd name="connsiteY36" fmla="*/ 367955 h 4940132"/>
              <a:gd name="connsiteX37" fmla="*/ 12194479 w 12194479"/>
              <a:gd name="connsiteY37" fmla="*/ 2285823 h 4940132"/>
              <a:gd name="connsiteX38" fmla="*/ 12194479 w 12194479"/>
              <a:gd name="connsiteY38" fmla="*/ 2536815 h 4940132"/>
              <a:gd name="connsiteX39" fmla="*/ 12194479 w 12194479"/>
              <a:gd name="connsiteY39" fmla="*/ 2789804 h 4940132"/>
              <a:gd name="connsiteX40" fmla="*/ 12194479 w 12194479"/>
              <a:gd name="connsiteY40" fmla="*/ 3040796 h 4940132"/>
              <a:gd name="connsiteX41" fmla="*/ 12194479 w 12194479"/>
              <a:gd name="connsiteY41" fmla="*/ 4689140 h 4940132"/>
              <a:gd name="connsiteX42" fmla="*/ 12194479 w 12194479"/>
              <a:gd name="connsiteY42" fmla="*/ 4940132 h 4940132"/>
              <a:gd name="connsiteX43" fmla="*/ 0 w 12194479"/>
              <a:gd name="connsiteY43" fmla="*/ 4940132 h 4940132"/>
              <a:gd name="connsiteX44" fmla="*/ 0 w 12194479"/>
              <a:gd name="connsiteY44" fmla="*/ 4689140 h 4940132"/>
              <a:gd name="connsiteX45" fmla="*/ 0 w 12194479"/>
              <a:gd name="connsiteY45" fmla="*/ 3040796 h 4940132"/>
              <a:gd name="connsiteX46" fmla="*/ 0 w 12194479"/>
              <a:gd name="connsiteY46" fmla="*/ 2789804 h 4940132"/>
              <a:gd name="connsiteX47" fmla="*/ 0 w 12194479"/>
              <a:gd name="connsiteY47" fmla="*/ 2536453 h 4940132"/>
              <a:gd name="connsiteX48" fmla="*/ 0 w 12194479"/>
              <a:gd name="connsiteY48" fmla="*/ 2285461 h 4940132"/>
              <a:gd name="connsiteX49" fmla="*/ 0 w 12194479"/>
              <a:gd name="connsiteY49" fmla="*/ 367593 h 4940132"/>
              <a:gd name="connsiteX50" fmla="*/ 0 w 12194479"/>
              <a:gd name="connsiteY50" fmla="*/ 116601 h 4940132"/>
              <a:gd name="connsiteX51" fmla="*/ 364727 w 12194479"/>
              <a:gd name="connsiteY51" fmla="*/ 0 h 494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2194479" h="4940132">
                <a:moveTo>
                  <a:pt x="364727" y="0"/>
                </a:moveTo>
                <a:cubicBezTo>
                  <a:pt x="550990" y="0"/>
                  <a:pt x="554811" y="116963"/>
                  <a:pt x="747373" y="116963"/>
                </a:cubicBezTo>
                <a:cubicBezTo>
                  <a:pt x="939936" y="116963"/>
                  <a:pt x="939884" y="0"/>
                  <a:pt x="1129968" y="0"/>
                </a:cubicBezTo>
                <a:cubicBezTo>
                  <a:pt x="1320051" y="0"/>
                  <a:pt x="1320051" y="116963"/>
                  <a:pt x="1512562" y="116963"/>
                </a:cubicBezTo>
                <a:cubicBezTo>
                  <a:pt x="1705073" y="116963"/>
                  <a:pt x="1702697" y="0"/>
                  <a:pt x="1895208" y="0"/>
                </a:cubicBezTo>
                <a:cubicBezTo>
                  <a:pt x="2087719" y="0"/>
                  <a:pt x="2085292" y="116963"/>
                  <a:pt x="2277802" y="116963"/>
                </a:cubicBezTo>
                <a:cubicBezTo>
                  <a:pt x="2470313" y="116963"/>
                  <a:pt x="2470313" y="0"/>
                  <a:pt x="2660448" y="0"/>
                </a:cubicBezTo>
                <a:cubicBezTo>
                  <a:pt x="2850584" y="0"/>
                  <a:pt x="2850532" y="116963"/>
                  <a:pt x="3043043" y="116963"/>
                </a:cubicBezTo>
                <a:cubicBezTo>
                  <a:pt x="3235554" y="116963"/>
                  <a:pt x="3233126" y="0"/>
                  <a:pt x="3425637" y="0"/>
                </a:cubicBezTo>
                <a:cubicBezTo>
                  <a:pt x="3618148" y="0"/>
                  <a:pt x="3615721" y="116963"/>
                  <a:pt x="3808283" y="116963"/>
                </a:cubicBezTo>
                <a:cubicBezTo>
                  <a:pt x="4000846" y="116963"/>
                  <a:pt x="3998367" y="0"/>
                  <a:pt x="4190878" y="0"/>
                </a:cubicBezTo>
                <a:cubicBezTo>
                  <a:pt x="4383389" y="0"/>
                  <a:pt x="4381014" y="115930"/>
                  <a:pt x="4571045" y="116911"/>
                </a:cubicBezTo>
                <a:cubicBezTo>
                  <a:pt x="4758702" y="115930"/>
                  <a:pt x="4762006" y="0"/>
                  <a:pt x="4951264" y="0"/>
                </a:cubicBezTo>
                <a:cubicBezTo>
                  <a:pt x="4952090" y="0"/>
                  <a:pt x="4952865" y="0"/>
                  <a:pt x="4953691" y="0"/>
                </a:cubicBezTo>
                <a:cubicBezTo>
                  <a:pt x="4954517" y="0"/>
                  <a:pt x="4955292" y="0"/>
                  <a:pt x="4956118" y="0"/>
                </a:cubicBezTo>
                <a:cubicBezTo>
                  <a:pt x="5147390" y="0"/>
                  <a:pt x="5148733" y="115413"/>
                  <a:pt x="5337473" y="116911"/>
                </a:cubicBezTo>
                <a:cubicBezTo>
                  <a:pt x="5523890" y="115413"/>
                  <a:pt x="5525233" y="0"/>
                  <a:pt x="5716504" y="0"/>
                </a:cubicBezTo>
                <a:cubicBezTo>
                  <a:pt x="5907776" y="0"/>
                  <a:pt x="5906588" y="116963"/>
                  <a:pt x="6099098" y="116963"/>
                </a:cubicBezTo>
                <a:cubicBezTo>
                  <a:pt x="6291609" y="116963"/>
                  <a:pt x="6289182" y="0"/>
                  <a:pt x="6481744" y="0"/>
                </a:cubicBezTo>
                <a:cubicBezTo>
                  <a:pt x="6674307" y="0"/>
                  <a:pt x="6671828" y="116963"/>
                  <a:pt x="6864339" y="116963"/>
                </a:cubicBezTo>
                <a:cubicBezTo>
                  <a:pt x="7056849" y="116963"/>
                  <a:pt x="7054422" y="0"/>
                  <a:pt x="7246933" y="0"/>
                </a:cubicBezTo>
                <a:cubicBezTo>
                  <a:pt x="7439444" y="0"/>
                  <a:pt x="7437017" y="116963"/>
                  <a:pt x="7629579" y="116963"/>
                </a:cubicBezTo>
                <a:cubicBezTo>
                  <a:pt x="7822142" y="116963"/>
                  <a:pt x="7822090" y="0"/>
                  <a:pt x="8012173" y="0"/>
                </a:cubicBezTo>
                <a:cubicBezTo>
                  <a:pt x="8202257" y="0"/>
                  <a:pt x="8202257" y="116963"/>
                  <a:pt x="8394768" y="116963"/>
                </a:cubicBezTo>
                <a:cubicBezTo>
                  <a:pt x="8587278" y="116963"/>
                  <a:pt x="8584903" y="0"/>
                  <a:pt x="8777414" y="0"/>
                </a:cubicBezTo>
                <a:cubicBezTo>
                  <a:pt x="8969925" y="0"/>
                  <a:pt x="8967497" y="116963"/>
                  <a:pt x="9160008" y="116963"/>
                </a:cubicBezTo>
                <a:cubicBezTo>
                  <a:pt x="9352519" y="116963"/>
                  <a:pt x="9352519" y="0"/>
                  <a:pt x="9542654" y="0"/>
                </a:cubicBezTo>
                <a:cubicBezTo>
                  <a:pt x="9732790" y="0"/>
                  <a:pt x="9732686" y="112625"/>
                  <a:pt x="9914714" y="116808"/>
                </a:cubicBezTo>
                <a:lnTo>
                  <a:pt x="9914714" y="116601"/>
                </a:lnTo>
                <a:cubicBezTo>
                  <a:pt x="10087137" y="109527"/>
                  <a:pt x="10093179" y="0"/>
                  <a:pt x="10279441" y="0"/>
                </a:cubicBezTo>
                <a:cubicBezTo>
                  <a:pt x="10465703" y="0"/>
                  <a:pt x="10469525" y="116963"/>
                  <a:pt x="10662087" y="116963"/>
                </a:cubicBezTo>
                <a:cubicBezTo>
                  <a:pt x="10854650" y="116963"/>
                  <a:pt x="10854598" y="0"/>
                  <a:pt x="11044682" y="0"/>
                </a:cubicBezTo>
                <a:cubicBezTo>
                  <a:pt x="11234765" y="0"/>
                  <a:pt x="11234765" y="116963"/>
                  <a:pt x="11427276" y="116963"/>
                </a:cubicBezTo>
                <a:cubicBezTo>
                  <a:pt x="11619786" y="116963"/>
                  <a:pt x="11617411" y="0"/>
                  <a:pt x="11809922" y="0"/>
                </a:cubicBezTo>
                <a:cubicBezTo>
                  <a:pt x="12002433" y="0"/>
                  <a:pt x="12000006" y="116963"/>
                  <a:pt x="12192517" y="116963"/>
                </a:cubicBezTo>
                <a:lnTo>
                  <a:pt x="12194479" y="116963"/>
                </a:lnTo>
                <a:lnTo>
                  <a:pt x="12194479" y="367955"/>
                </a:lnTo>
                <a:lnTo>
                  <a:pt x="12194479" y="2285823"/>
                </a:lnTo>
                <a:lnTo>
                  <a:pt x="12194479" y="2536815"/>
                </a:lnTo>
                <a:lnTo>
                  <a:pt x="12194479" y="2789804"/>
                </a:lnTo>
                <a:lnTo>
                  <a:pt x="12194479" y="3040796"/>
                </a:lnTo>
                <a:lnTo>
                  <a:pt x="12194479" y="4689140"/>
                </a:lnTo>
                <a:lnTo>
                  <a:pt x="12194479" y="4940132"/>
                </a:lnTo>
                <a:lnTo>
                  <a:pt x="0" y="4940132"/>
                </a:lnTo>
                <a:lnTo>
                  <a:pt x="0" y="4689140"/>
                </a:lnTo>
                <a:lnTo>
                  <a:pt x="0" y="3040796"/>
                </a:lnTo>
                <a:lnTo>
                  <a:pt x="0" y="2789804"/>
                </a:lnTo>
                <a:lnTo>
                  <a:pt x="0" y="2536453"/>
                </a:lnTo>
                <a:lnTo>
                  <a:pt x="0" y="2285461"/>
                </a:lnTo>
                <a:lnTo>
                  <a:pt x="0" y="367593"/>
                </a:lnTo>
                <a:lnTo>
                  <a:pt x="0" y="116601"/>
                </a:lnTo>
                <a:cubicBezTo>
                  <a:pt x="172423" y="109527"/>
                  <a:pt x="178465" y="0"/>
                  <a:pt x="364727" y="0"/>
                </a:cubicBezTo>
                <a:close/>
              </a:path>
            </a:pathLst>
          </a:custGeom>
          <a:solidFill>
            <a:schemeClr val="bg1"/>
          </a:solidFill>
          <a:ln w="5164"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BB2CD312-9726-B802-8BDD-60E4DE41D212}"/>
              </a:ext>
            </a:extLst>
          </p:cNvPr>
          <p:cNvSpPr>
            <a:spLocks noGrp="1"/>
          </p:cNvSpPr>
          <p:nvPr>
            <p:ph type="title"/>
          </p:nvPr>
        </p:nvSpPr>
        <p:spPr>
          <a:xfrm>
            <a:off x="539750" y="539750"/>
            <a:ext cx="11107600" cy="993776"/>
          </a:xfrm>
          <a:prstGeom prst="rect">
            <a:avLst/>
          </a:prstGeom>
        </p:spPr>
        <p:txBody>
          <a:bodyPr anchor="t"/>
          <a:lstStyle>
            <a:lvl1pPr>
              <a:defRPr sz="3600">
                <a:solidFill>
                  <a:schemeClr val="bg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Sisällön paikkamerkki 1">
            <a:extLst>
              <a:ext uri="{FF2B5EF4-FFF2-40B4-BE49-F238E27FC236}">
                <a16:creationId xmlns:a16="http://schemas.microsoft.com/office/drawing/2014/main" id="{22518D0B-5C58-A517-480D-F96C2EABA205}"/>
              </a:ext>
            </a:extLst>
          </p:cNvPr>
          <p:cNvSpPr>
            <a:spLocks noGrp="1"/>
          </p:cNvSpPr>
          <p:nvPr>
            <p:ph sz="half" idx="1" hasCustomPrompt="1"/>
          </p:nvPr>
        </p:nvSpPr>
        <p:spPr>
          <a:xfrm>
            <a:off x="539750" y="2525713"/>
            <a:ext cx="11107600" cy="3227387"/>
          </a:xfrm>
        </p:spPr>
        <p:txBody>
          <a:bodyPr lIns="0" tIns="0" rIns="0" bIns="0" numCol="1" spcCol="36000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Alatunnisteen paikkamerkki 8">
            <a:extLst>
              <a:ext uri="{FF2B5EF4-FFF2-40B4-BE49-F238E27FC236}">
                <a16:creationId xmlns:a16="http://schemas.microsoft.com/office/drawing/2014/main" id="{977A9FD9-2FDB-C069-D591-57DCD95976D6}"/>
              </a:ext>
            </a:extLst>
          </p:cNvPr>
          <p:cNvSpPr>
            <a:spLocks noGrp="1"/>
          </p:cNvSpPr>
          <p:nvPr>
            <p:ph type="ftr" sz="quarter" idx="11"/>
          </p:nvPr>
        </p:nvSpPr>
        <p:spPr/>
        <p:txBody>
          <a:bodyPr/>
          <a:lstStyle>
            <a:lvl1pPr algn="l">
              <a:defRPr/>
            </a:lvl1pPr>
          </a:lstStyle>
          <a:p>
            <a:endParaRPr lang="fi-FI" dirty="0"/>
          </a:p>
        </p:txBody>
      </p:sp>
      <p:sp>
        <p:nvSpPr>
          <p:cNvPr id="8" name="Päivämäärän paikkamerkki 7">
            <a:extLst>
              <a:ext uri="{FF2B5EF4-FFF2-40B4-BE49-F238E27FC236}">
                <a16:creationId xmlns:a16="http://schemas.microsoft.com/office/drawing/2014/main" id="{7F050FCF-0531-6B3A-0C1B-D391640F9432}"/>
              </a:ext>
            </a:extLst>
          </p:cNvPr>
          <p:cNvSpPr>
            <a:spLocks noGrp="1"/>
          </p:cNvSpPr>
          <p:nvPr>
            <p:ph type="dt" sz="half" idx="10"/>
          </p:nvPr>
        </p:nvSpPr>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49A29C10-5093-7C21-A20E-6063556FF913}"/>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C261D2DE-7DE5-D969-3FE3-886BB6B39E16}"/>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452542177"/>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Otsikko ja sisältö 1 A">
    <p:bg>
      <p:bgPr>
        <a:solidFill>
          <a:schemeClr val="tx2"/>
        </a:solidFill>
        <a:effectLst/>
      </p:bgPr>
    </p:bg>
    <p:spTree>
      <p:nvGrpSpPr>
        <p:cNvPr id="1" name=""/>
        <p:cNvGrpSpPr/>
        <p:nvPr/>
      </p:nvGrpSpPr>
      <p:grpSpPr>
        <a:xfrm>
          <a:off x="0" y="0"/>
          <a:ext cx="0" cy="0"/>
          <a:chOff x="0" y="0"/>
          <a:chExt cx="0" cy="0"/>
        </a:xfrm>
      </p:grpSpPr>
      <p:sp>
        <p:nvSpPr>
          <p:cNvPr id="7" name="Suorakulmio 6">
            <a:extLst>
              <a:ext uri="{FF2B5EF4-FFF2-40B4-BE49-F238E27FC236}">
                <a16:creationId xmlns:a16="http://schemas.microsoft.com/office/drawing/2014/main" id="{604808C3-3718-BEA1-748D-FF8B11AAFE82}"/>
              </a:ext>
              <a:ext uri="{C183D7F6-B498-43B3-948B-1728B52AA6E4}">
                <adec:decorative xmlns:adec="http://schemas.microsoft.com/office/drawing/2017/decorative" val="1"/>
              </a:ext>
            </a:extLst>
          </p:cNvPr>
          <p:cNvSpPr/>
          <p:nvPr userDrawn="1"/>
        </p:nvSpPr>
        <p:spPr>
          <a:xfrm>
            <a:off x="0" y="2028825"/>
            <a:ext cx="12192000" cy="4829175"/>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0" tIns="0" rIns="0" bIns="0" rtlCol="0" anchor="ctr">
            <a:noAutofit/>
          </a:bodyPr>
          <a:lstStyle/>
          <a:p>
            <a:pPr algn="ctr"/>
            <a:endParaRPr lang="fi-FI" sz="1400" b="1" dirty="0">
              <a:solidFill>
                <a:schemeClr val="bg1"/>
              </a:solidFill>
            </a:endParaRPr>
          </a:p>
        </p:txBody>
      </p:sp>
      <p:sp>
        <p:nvSpPr>
          <p:cNvPr id="2" name="Otsikko 1">
            <a:extLst>
              <a:ext uri="{FF2B5EF4-FFF2-40B4-BE49-F238E27FC236}">
                <a16:creationId xmlns:a16="http://schemas.microsoft.com/office/drawing/2014/main" id="{BB2CD312-9726-B802-8BDD-60E4DE41D212}"/>
              </a:ext>
            </a:extLst>
          </p:cNvPr>
          <p:cNvSpPr>
            <a:spLocks noGrp="1"/>
          </p:cNvSpPr>
          <p:nvPr>
            <p:ph type="title"/>
          </p:nvPr>
        </p:nvSpPr>
        <p:spPr>
          <a:xfrm>
            <a:off x="539750" y="539750"/>
            <a:ext cx="11107600" cy="993776"/>
          </a:xfrm>
          <a:prstGeom prst="rect">
            <a:avLst/>
          </a:prstGeom>
        </p:spPr>
        <p:txBody>
          <a:bodyPr anchor="t"/>
          <a:lstStyle>
            <a:lvl1pPr>
              <a:defRPr sz="3600">
                <a:solidFill>
                  <a:schemeClr val="bg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Sisällön paikkamerkki 1">
            <a:extLst>
              <a:ext uri="{FF2B5EF4-FFF2-40B4-BE49-F238E27FC236}">
                <a16:creationId xmlns:a16="http://schemas.microsoft.com/office/drawing/2014/main" id="{22518D0B-5C58-A517-480D-F96C2EABA205}"/>
              </a:ext>
            </a:extLst>
          </p:cNvPr>
          <p:cNvSpPr>
            <a:spLocks noGrp="1"/>
          </p:cNvSpPr>
          <p:nvPr>
            <p:ph sz="half" idx="1" hasCustomPrompt="1"/>
          </p:nvPr>
        </p:nvSpPr>
        <p:spPr>
          <a:xfrm>
            <a:off x="539750" y="2525713"/>
            <a:ext cx="11107600" cy="3227387"/>
          </a:xfrm>
        </p:spPr>
        <p:txBody>
          <a:bodyPr lIns="0" tIns="0" rIns="0" bIns="0" numCol="1" spcCol="36000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Alatunnisteen paikkamerkki 8">
            <a:extLst>
              <a:ext uri="{FF2B5EF4-FFF2-40B4-BE49-F238E27FC236}">
                <a16:creationId xmlns:a16="http://schemas.microsoft.com/office/drawing/2014/main" id="{977A9FD9-2FDB-C069-D591-57DCD95976D6}"/>
              </a:ext>
            </a:extLst>
          </p:cNvPr>
          <p:cNvSpPr>
            <a:spLocks noGrp="1"/>
          </p:cNvSpPr>
          <p:nvPr>
            <p:ph type="ftr" sz="quarter" idx="11"/>
          </p:nvPr>
        </p:nvSpPr>
        <p:spPr/>
        <p:txBody>
          <a:bodyPr/>
          <a:lstStyle>
            <a:lvl1pPr algn="l">
              <a:defRPr/>
            </a:lvl1pPr>
          </a:lstStyle>
          <a:p>
            <a:endParaRPr lang="fi-FI" dirty="0"/>
          </a:p>
        </p:txBody>
      </p:sp>
      <p:sp>
        <p:nvSpPr>
          <p:cNvPr id="8" name="Päivämäärän paikkamerkki 7">
            <a:extLst>
              <a:ext uri="{FF2B5EF4-FFF2-40B4-BE49-F238E27FC236}">
                <a16:creationId xmlns:a16="http://schemas.microsoft.com/office/drawing/2014/main" id="{7F050FCF-0531-6B3A-0C1B-D391640F9432}"/>
              </a:ext>
            </a:extLst>
          </p:cNvPr>
          <p:cNvSpPr>
            <a:spLocks noGrp="1"/>
          </p:cNvSpPr>
          <p:nvPr>
            <p:ph type="dt" sz="half" idx="10"/>
          </p:nvPr>
        </p:nvSpPr>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49A29C10-5093-7C21-A20E-6063556FF913}"/>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F1BB4452-2539-1943-36F9-EF59494B3357}"/>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952729062"/>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Otsikko ja sisältö 1 B">
    <p:bg>
      <p:bgPr>
        <a:solidFill>
          <a:schemeClr val="tx2"/>
        </a:solidFill>
        <a:effectLst/>
      </p:bgPr>
    </p:bg>
    <p:spTree>
      <p:nvGrpSpPr>
        <p:cNvPr id="1" name=""/>
        <p:cNvGrpSpPr/>
        <p:nvPr/>
      </p:nvGrpSpPr>
      <p:grpSpPr>
        <a:xfrm>
          <a:off x="0" y="0"/>
          <a:ext cx="0" cy="0"/>
          <a:chOff x="0" y="0"/>
          <a:chExt cx="0" cy="0"/>
        </a:xfrm>
      </p:grpSpPr>
      <p:sp>
        <p:nvSpPr>
          <p:cNvPr id="47" name="Vapaamuotoinen: Muoto 46">
            <a:extLst>
              <a:ext uri="{FF2B5EF4-FFF2-40B4-BE49-F238E27FC236}">
                <a16:creationId xmlns:a16="http://schemas.microsoft.com/office/drawing/2014/main" id="{A564C59C-C7D5-2AB5-C43E-A0FD96AA280D}"/>
              </a:ext>
              <a:ext uri="{C183D7F6-B498-43B3-948B-1728B52AA6E4}">
                <adec:decorative xmlns:adec="http://schemas.microsoft.com/office/drawing/2017/decorative" val="1"/>
              </a:ext>
            </a:extLst>
          </p:cNvPr>
          <p:cNvSpPr/>
          <p:nvPr userDrawn="1"/>
        </p:nvSpPr>
        <p:spPr>
          <a:xfrm>
            <a:off x="0" y="1971600"/>
            <a:ext cx="12193880" cy="4886400"/>
          </a:xfrm>
          <a:custGeom>
            <a:avLst/>
            <a:gdLst>
              <a:gd name="connsiteX0" fmla="*/ 308102 w 12193880"/>
              <a:gd name="connsiteY0" fmla="*/ 0 h 4886400"/>
              <a:gd name="connsiteX1" fmla="*/ 613512 w 12193880"/>
              <a:gd name="connsiteY1" fmla="*/ 307340 h 4886400"/>
              <a:gd name="connsiteX2" fmla="*/ 916991 w 12193880"/>
              <a:gd name="connsiteY2" fmla="*/ 0 h 4886400"/>
              <a:gd name="connsiteX3" fmla="*/ 1222400 w 12193880"/>
              <a:gd name="connsiteY3" fmla="*/ 307340 h 4886400"/>
              <a:gd name="connsiteX4" fmla="*/ 1527861 w 12193880"/>
              <a:gd name="connsiteY4" fmla="*/ 0 h 4886400"/>
              <a:gd name="connsiteX5" fmla="*/ 1831340 w 12193880"/>
              <a:gd name="connsiteY5" fmla="*/ 307340 h 4886400"/>
              <a:gd name="connsiteX6" fmla="*/ 2136750 w 12193880"/>
              <a:gd name="connsiteY6" fmla="*/ 0 h 4886400"/>
              <a:gd name="connsiteX7" fmla="*/ 2440229 w 12193880"/>
              <a:gd name="connsiteY7" fmla="*/ 307340 h 4886400"/>
              <a:gd name="connsiteX8" fmla="*/ 2745638 w 12193880"/>
              <a:gd name="connsiteY8" fmla="*/ 0 h 4886400"/>
              <a:gd name="connsiteX9" fmla="*/ 3049118 w 12193880"/>
              <a:gd name="connsiteY9" fmla="*/ 307340 h 4886400"/>
              <a:gd name="connsiteX10" fmla="*/ 3354527 w 12193880"/>
              <a:gd name="connsiteY10" fmla="*/ 0 h 4886400"/>
              <a:gd name="connsiteX11" fmla="*/ 3659937 w 12193880"/>
              <a:gd name="connsiteY11" fmla="*/ 307340 h 4886400"/>
              <a:gd name="connsiteX12" fmla="*/ 3965397 w 12193880"/>
              <a:gd name="connsiteY12" fmla="*/ 0 h 4886400"/>
              <a:gd name="connsiteX13" fmla="*/ 4268877 w 12193880"/>
              <a:gd name="connsiteY13" fmla="*/ 307340 h 4886400"/>
              <a:gd name="connsiteX14" fmla="*/ 4574286 w 12193880"/>
              <a:gd name="connsiteY14" fmla="*/ 0 h 4886400"/>
              <a:gd name="connsiteX15" fmla="*/ 4879696 w 12193880"/>
              <a:gd name="connsiteY15" fmla="*/ 307340 h 4886400"/>
              <a:gd name="connsiteX16" fmla="*/ 5183125 w 12193880"/>
              <a:gd name="connsiteY16" fmla="*/ 0 h 4886400"/>
              <a:gd name="connsiteX17" fmla="*/ 5488586 w 12193880"/>
              <a:gd name="connsiteY17" fmla="*/ 307340 h 4886400"/>
              <a:gd name="connsiteX18" fmla="*/ 5793995 w 12193880"/>
              <a:gd name="connsiteY18" fmla="*/ 0 h 4886400"/>
              <a:gd name="connsiteX19" fmla="*/ 6099404 w 12193880"/>
              <a:gd name="connsiteY19" fmla="*/ 307340 h 4886400"/>
              <a:gd name="connsiteX20" fmla="*/ 6402883 w 12193880"/>
              <a:gd name="connsiteY20" fmla="*/ 0 h 4886400"/>
              <a:gd name="connsiteX21" fmla="*/ 6708293 w 12193880"/>
              <a:gd name="connsiteY21" fmla="*/ 307340 h 4886400"/>
              <a:gd name="connsiteX22" fmla="*/ 7013702 w 12193880"/>
              <a:gd name="connsiteY22" fmla="*/ 0 h 4886400"/>
              <a:gd name="connsiteX23" fmla="*/ 7317182 w 12193880"/>
              <a:gd name="connsiteY23" fmla="*/ 307340 h 4886400"/>
              <a:gd name="connsiteX24" fmla="*/ 7622642 w 12193880"/>
              <a:gd name="connsiteY24" fmla="*/ 0 h 4886400"/>
              <a:gd name="connsiteX25" fmla="*/ 7926121 w 12193880"/>
              <a:gd name="connsiteY25" fmla="*/ 307340 h 4886400"/>
              <a:gd name="connsiteX26" fmla="*/ 8231531 w 12193880"/>
              <a:gd name="connsiteY26" fmla="*/ 0 h 4886400"/>
              <a:gd name="connsiteX27" fmla="*/ 8535010 w 12193880"/>
              <a:gd name="connsiteY27" fmla="*/ 307340 h 4886400"/>
              <a:gd name="connsiteX28" fmla="*/ 8840419 w 12193880"/>
              <a:gd name="connsiteY28" fmla="*/ 0 h 4886400"/>
              <a:gd name="connsiteX29" fmla="*/ 9145829 w 12193880"/>
              <a:gd name="connsiteY29" fmla="*/ 307340 h 4886400"/>
              <a:gd name="connsiteX30" fmla="*/ 9451238 w 12193880"/>
              <a:gd name="connsiteY30" fmla="*/ 0 h 4886400"/>
              <a:gd name="connsiteX31" fmla="*/ 9753600 w 12193880"/>
              <a:gd name="connsiteY31" fmla="*/ 306222 h 4886400"/>
              <a:gd name="connsiteX32" fmla="*/ 9753600 w 12193880"/>
              <a:gd name="connsiteY32" fmla="*/ 304648 h 4886400"/>
              <a:gd name="connsiteX33" fmla="*/ 9756293 w 12193880"/>
              <a:gd name="connsiteY33" fmla="*/ 307340 h 4886400"/>
              <a:gd name="connsiteX34" fmla="*/ 10061702 w 12193880"/>
              <a:gd name="connsiteY34" fmla="*/ 0 h 4886400"/>
              <a:gd name="connsiteX35" fmla="*/ 10367112 w 12193880"/>
              <a:gd name="connsiteY35" fmla="*/ 307340 h 4886400"/>
              <a:gd name="connsiteX36" fmla="*/ 10670591 w 12193880"/>
              <a:gd name="connsiteY36" fmla="*/ 0 h 4886400"/>
              <a:gd name="connsiteX37" fmla="*/ 10976000 w 12193880"/>
              <a:gd name="connsiteY37" fmla="*/ 307340 h 4886400"/>
              <a:gd name="connsiteX38" fmla="*/ 11281461 w 12193880"/>
              <a:gd name="connsiteY38" fmla="*/ 0 h 4886400"/>
              <a:gd name="connsiteX39" fmla="*/ 11584940 w 12193880"/>
              <a:gd name="connsiteY39" fmla="*/ 307340 h 4886400"/>
              <a:gd name="connsiteX40" fmla="*/ 11890350 w 12193880"/>
              <a:gd name="connsiteY40" fmla="*/ 0 h 4886400"/>
              <a:gd name="connsiteX41" fmla="*/ 12193829 w 12193880"/>
              <a:gd name="connsiteY41" fmla="*/ 307340 h 4886400"/>
              <a:gd name="connsiteX42" fmla="*/ 12193880 w 12193880"/>
              <a:gd name="connsiteY42" fmla="*/ 307289 h 4886400"/>
              <a:gd name="connsiteX43" fmla="*/ 12193880 w 12193880"/>
              <a:gd name="connsiteY43" fmla="*/ 315909 h 4886400"/>
              <a:gd name="connsiteX44" fmla="*/ 12193880 w 12193880"/>
              <a:gd name="connsiteY44" fmla="*/ 324529 h 4886400"/>
              <a:gd name="connsiteX45" fmla="*/ 12193880 w 12193880"/>
              <a:gd name="connsiteY45" fmla="*/ 349581 h 4886400"/>
              <a:gd name="connsiteX46" fmla="*/ 12193880 w 12193880"/>
              <a:gd name="connsiteY46" fmla="*/ 358201 h 4886400"/>
              <a:gd name="connsiteX47" fmla="*/ 12193880 w 12193880"/>
              <a:gd name="connsiteY47" fmla="*/ 366821 h 4886400"/>
              <a:gd name="connsiteX48" fmla="*/ 12193880 w 12193880"/>
              <a:gd name="connsiteY48" fmla="*/ 2686547 h 4886400"/>
              <a:gd name="connsiteX49" fmla="*/ 12193880 w 12193880"/>
              <a:gd name="connsiteY49" fmla="*/ 2695167 h 4886400"/>
              <a:gd name="connsiteX50" fmla="*/ 12193880 w 12193880"/>
              <a:gd name="connsiteY50" fmla="*/ 2703787 h 4886400"/>
              <a:gd name="connsiteX51" fmla="*/ 12193880 w 12193880"/>
              <a:gd name="connsiteY51" fmla="*/ 2728839 h 4886400"/>
              <a:gd name="connsiteX52" fmla="*/ 12193880 w 12193880"/>
              <a:gd name="connsiteY52" fmla="*/ 2737459 h 4886400"/>
              <a:gd name="connsiteX53" fmla="*/ 12193880 w 12193880"/>
              <a:gd name="connsiteY53" fmla="*/ 2741930 h 4886400"/>
              <a:gd name="connsiteX54" fmla="*/ 12193880 w 12193880"/>
              <a:gd name="connsiteY54" fmla="*/ 2746079 h 4886400"/>
              <a:gd name="connsiteX55" fmla="*/ 12193880 w 12193880"/>
              <a:gd name="connsiteY55" fmla="*/ 2750550 h 4886400"/>
              <a:gd name="connsiteX56" fmla="*/ 12193880 w 12193880"/>
              <a:gd name="connsiteY56" fmla="*/ 2759170 h 4886400"/>
              <a:gd name="connsiteX57" fmla="*/ 12193880 w 12193880"/>
              <a:gd name="connsiteY57" fmla="*/ 2784222 h 4886400"/>
              <a:gd name="connsiteX58" fmla="*/ 12193880 w 12193880"/>
              <a:gd name="connsiteY58" fmla="*/ 2792842 h 4886400"/>
              <a:gd name="connsiteX59" fmla="*/ 12193880 w 12193880"/>
              <a:gd name="connsiteY59" fmla="*/ 2801462 h 4886400"/>
              <a:gd name="connsiteX60" fmla="*/ 12193880 w 12193880"/>
              <a:gd name="connsiteY60" fmla="*/ 4826868 h 4886400"/>
              <a:gd name="connsiteX61" fmla="*/ 12193880 w 12193880"/>
              <a:gd name="connsiteY61" fmla="*/ 4835488 h 4886400"/>
              <a:gd name="connsiteX62" fmla="*/ 12193880 w 12193880"/>
              <a:gd name="connsiteY62" fmla="*/ 4844108 h 4886400"/>
              <a:gd name="connsiteX63" fmla="*/ 12193880 w 12193880"/>
              <a:gd name="connsiteY63" fmla="*/ 4869160 h 4886400"/>
              <a:gd name="connsiteX64" fmla="*/ 12193880 w 12193880"/>
              <a:gd name="connsiteY64" fmla="*/ 4877780 h 4886400"/>
              <a:gd name="connsiteX65" fmla="*/ 12193880 w 12193880"/>
              <a:gd name="connsiteY65" fmla="*/ 4886400 h 4886400"/>
              <a:gd name="connsiteX66" fmla="*/ 0 w 12193880"/>
              <a:gd name="connsiteY66" fmla="*/ 4886400 h 4886400"/>
              <a:gd name="connsiteX67" fmla="*/ 0 w 12193880"/>
              <a:gd name="connsiteY67" fmla="*/ 4877780 h 4886400"/>
              <a:gd name="connsiteX68" fmla="*/ 0 w 12193880"/>
              <a:gd name="connsiteY68" fmla="*/ 4869160 h 4886400"/>
              <a:gd name="connsiteX69" fmla="*/ 0 w 12193880"/>
              <a:gd name="connsiteY69" fmla="*/ 4844108 h 4886400"/>
              <a:gd name="connsiteX70" fmla="*/ 0 w 12193880"/>
              <a:gd name="connsiteY70" fmla="*/ 4835488 h 4886400"/>
              <a:gd name="connsiteX71" fmla="*/ 0 w 12193880"/>
              <a:gd name="connsiteY71" fmla="*/ 4826868 h 4886400"/>
              <a:gd name="connsiteX72" fmla="*/ 0 w 12193880"/>
              <a:gd name="connsiteY72" fmla="*/ 2801462 h 4886400"/>
              <a:gd name="connsiteX73" fmla="*/ 0 w 12193880"/>
              <a:gd name="connsiteY73" fmla="*/ 2792842 h 4886400"/>
              <a:gd name="connsiteX74" fmla="*/ 0 w 12193880"/>
              <a:gd name="connsiteY74" fmla="*/ 2784222 h 4886400"/>
              <a:gd name="connsiteX75" fmla="*/ 0 w 12193880"/>
              <a:gd name="connsiteY75" fmla="*/ 2759170 h 4886400"/>
              <a:gd name="connsiteX76" fmla="*/ 0 w 12193880"/>
              <a:gd name="connsiteY76" fmla="*/ 2750550 h 4886400"/>
              <a:gd name="connsiteX77" fmla="*/ 0 w 12193880"/>
              <a:gd name="connsiteY77" fmla="*/ 2743438 h 4886400"/>
              <a:gd name="connsiteX78" fmla="*/ 0 w 12193880"/>
              <a:gd name="connsiteY78" fmla="*/ 2741930 h 4886400"/>
              <a:gd name="connsiteX79" fmla="*/ 0 w 12193880"/>
              <a:gd name="connsiteY79" fmla="*/ 2734818 h 4886400"/>
              <a:gd name="connsiteX80" fmla="*/ 0 w 12193880"/>
              <a:gd name="connsiteY80" fmla="*/ 2726198 h 4886400"/>
              <a:gd name="connsiteX81" fmla="*/ 0 w 12193880"/>
              <a:gd name="connsiteY81" fmla="*/ 2701146 h 4886400"/>
              <a:gd name="connsiteX82" fmla="*/ 0 w 12193880"/>
              <a:gd name="connsiteY82" fmla="*/ 2692526 h 4886400"/>
              <a:gd name="connsiteX83" fmla="*/ 0 w 12193880"/>
              <a:gd name="connsiteY83" fmla="*/ 2683906 h 4886400"/>
              <a:gd name="connsiteX84" fmla="*/ 0 w 12193880"/>
              <a:gd name="connsiteY84" fmla="*/ 364180 h 4886400"/>
              <a:gd name="connsiteX85" fmla="*/ 0 w 12193880"/>
              <a:gd name="connsiteY85" fmla="*/ 355560 h 4886400"/>
              <a:gd name="connsiteX86" fmla="*/ 0 w 12193880"/>
              <a:gd name="connsiteY86" fmla="*/ 346940 h 4886400"/>
              <a:gd name="connsiteX87" fmla="*/ 0 w 12193880"/>
              <a:gd name="connsiteY87" fmla="*/ 321888 h 4886400"/>
              <a:gd name="connsiteX88" fmla="*/ 0 w 12193880"/>
              <a:gd name="connsiteY88" fmla="*/ 313268 h 4886400"/>
              <a:gd name="connsiteX89" fmla="*/ 0 w 12193880"/>
              <a:gd name="connsiteY89" fmla="*/ 304648 h 4886400"/>
              <a:gd name="connsiteX90" fmla="*/ 2692 w 12193880"/>
              <a:gd name="connsiteY90" fmla="*/ 307340 h 488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12193880" h="4886400">
                <a:moveTo>
                  <a:pt x="308102" y="0"/>
                </a:moveTo>
                <a:lnTo>
                  <a:pt x="613512" y="307340"/>
                </a:lnTo>
                <a:lnTo>
                  <a:pt x="916991" y="0"/>
                </a:lnTo>
                <a:lnTo>
                  <a:pt x="1222400" y="307340"/>
                </a:lnTo>
                <a:lnTo>
                  <a:pt x="1527861" y="0"/>
                </a:lnTo>
                <a:lnTo>
                  <a:pt x="1831340" y="307340"/>
                </a:lnTo>
                <a:lnTo>
                  <a:pt x="2136750" y="0"/>
                </a:lnTo>
                <a:lnTo>
                  <a:pt x="2440229" y="307340"/>
                </a:lnTo>
                <a:lnTo>
                  <a:pt x="2745638" y="0"/>
                </a:lnTo>
                <a:lnTo>
                  <a:pt x="3049118" y="307340"/>
                </a:lnTo>
                <a:lnTo>
                  <a:pt x="3354527" y="0"/>
                </a:lnTo>
                <a:lnTo>
                  <a:pt x="3659937" y="307340"/>
                </a:lnTo>
                <a:lnTo>
                  <a:pt x="3965397" y="0"/>
                </a:lnTo>
                <a:lnTo>
                  <a:pt x="4268877" y="307340"/>
                </a:lnTo>
                <a:lnTo>
                  <a:pt x="4574286" y="0"/>
                </a:lnTo>
                <a:lnTo>
                  <a:pt x="4879696" y="307340"/>
                </a:lnTo>
                <a:lnTo>
                  <a:pt x="5183125" y="0"/>
                </a:lnTo>
                <a:lnTo>
                  <a:pt x="5488586" y="307340"/>
                </a:lnTo>
                <a:lnTo>
                  <a:pt x="5793995" y="0"/>
                </a:lnTo>
                <a:lnTo>
                  <a:pt x="6099404" y="307340"/>
                </a:lnTo>
                <a:lnTo>
                  <a:pt x="6402883" y="0"/>
                </a:lnTo>
                <a:lnTo>
                  <a:pt x="6708293" y="307340"/>
                </a:lnTo>
                <a:lnTo>
                  <a:pt x="7013702" y="0"/>
                </a:lnTo>
                <a:lnTo>
                  <a:pt x="7317182" y="307340"/>
                </a:lnTo>
                <a:lnTo>
                  <a:pt x="7622642" y="0"/>
                </a:lnTo>
                <a:lnTo>
                  <a:pt x="7926121" y="307340"/>
                </a:lnTo>
                <a:lnTo>
                  <a:pt x="8231531" y="0"/>
                </a:lnTo>
                <a:lnTo>
                  <a:pt x="8535010" y="307340"/>
                </a:lnTo>
                <a:lnTo>
                  <a:pt x="8840419" y="0"/>
                </a:lnTo>
                <a:lnTo>
                  <a:pt x="9145829" y="307340"/>
                </a:lnTo>
                <a:lnTo>
                  <a:pt x="9451238" y="0"/>
                </a:lnTo>
                <a:lnTo>
                  <a:pt x="9753600" y="306222"/>
                </a:lnTo>
                <a:lnTo>
                  <a:pt x="9753600" y="304648"/>
                </a:lnTo>
                <a:lnTo>
                  <a:pt x="9756293" y="307340"/>
                </a:lnTo>
                <a:lnTo>
                  <a:pt x="10061702" y="0"/>
                </a:lnTo>
                <a:lnTo>
                  <a:pt x="10367112" y="307340"/>
                </a:lnTo>
                <a:lnTo>
                  <a:pt x="10670591" y="0"/>
                </a:lnTo>
                <a:lnTo>
                  <a:pt x="10976000" y="307340"/>
                </a:lnTo>
                <a:lnTo>
                  <a:pt x="11281461" y="0"/>
                </a:lnTo>
                <a:lnTo>
                  <a:pt x="11584940" y="307340"/>
                </a:lnTo>
                <a:lnTo>
                  <a:pt x="11890350" y="0"/>
                </a:lnTo>
                <a:lnTo>
                  <a:pt x="12193829" y="307340"/>
                </a:lnTo>
                <a:lnTo>
                  <a:pt x="12193880" y="307289"/>
                </a:lnTo>
                <a:lnTo>
                  <a:pt x="12193880" y="315909"/>
                </a:lnTo>
                <a:lnTo>
                  <a:pt x="12193880" y="324529"/>
                </a:lnTo>
                <a:lnTo>
                  <a:pt x="12193880" y="349581"/>
                </a:lnTo>
                <a:lnTo>
                  <a:pt x="12193880" y="358201"/>
                </a:lnTo>
                <a:lnTo>
                  <a:pt x="12193880" y="366821"/>
                </a:lnTo>
                <a:lnTo>
                  <a:pt x="12193880" y="2686547"/>
                </a:lnTo>
                <a:lnTo>
                  <a:pt x="12193880" y="2695167"/>
                </a:lnTo>
                <a:lnTo>
                  <a:pt x="12193880" y="2703787"/>
                </a:lnTo>
                <a:lnTo>
                  <a:pt x="12193880" y="2728839"/>
                </a:lnTo>
                <a:lnTo>
                  <a:pt x="12193880" y="2737459"/>
                </a:lnTo>
                <a:lnTo>
                  <a:pt x="12193880" y="2741930"/>
                </a:lnTo>
                <a:lnTo>
                  <a:pt x="12193880" y="2746079"/>
                </a:lnTo>
                <a:lnTo>
                  <a:pt x="12193880" y="2750550"/>
                </a:lnTo>
                <a:lnTo>
                  <a:pt x="12193880" y="2759170"/>
                </a:lnTo>
                <a:lnTo>
                  <a:pt x="12193880" y="2784222"/>
                </a:lnTo>
                <a:lnTo>
                  <a:pt x="12193880" y="2792842"/>
                </a:lnTo>
                <a:lnTo>
                  <a:pt x="12193880" y="2801462"/>
                </a:lnTo>
                <a:lnTo>
                  <a:pt x="12193880" y="4826868"/>
                </a:lnTo>
                <a:lnTo>
                  <a:pt x="12193880" y="4835488"/>
                </a:lnTo>
                <a:lnTo>
                  <a:pt x="12193880" y="4844108"/>
                </a:lnTo>
                <a:lnTo>
                  <a:pt x="12193880" y="4869160"/>
                </a:lnTo>
                <a:lnTo>
                  <a:pt x="12193880" y="4877780"/>
                </a:lnTo>
                <a:lnTo>
                  <a:pt x="12193880" y="4886400"/>
                </a:lnTo>
                <a:lnTo>
                  <a:pt x="0" y="4886400"/>
                </a:lnTo>
                <a:lnTo>
                  <a:pt x="0" y="4877780"/>
                </a:lnTo>
                <a:lnTo>
                  <a:pt x="0" y="4869160"/>
                </a:lnTo>
                <a:lnTo>
                  <a:pt x="0" y="4844108"/>
                </a:lnTo>
                <a:lnTo>
                  <a:pt x="0" y="4835488"/>
                </a:lnTo>
                <a:lnTo>
                  <a:pt x="0" y="4826868"/>
                </a:lnTo>
                <a:lnTo>
                  <a:pt x="0" y="2801462"/>
                </a:lnTo>
                <a:lnTo>
                  <a:pt x="0" y="2792842"/>
                </a:lnTo>
                <a:lnTo>
                  <a:pt x="0" y="2784222"/>
                </a:lnTo>
                <a:lnTo>
                  <a:pt x="0" y="2759170"/>
                </a:lnTo>
                <a:lnTo>
                  <a:pt x="0" y="2750550"/>
                </a:lnTo>
                <a:lnTo>
                  <a:pt x="0" y="2743438"/>
                </a:lnTo>
                <a:lnTo>
                  <a:pt x="0" y="2741930"/>
                </a:lnTo>
                <a:lnTo>
                  <a:pt x="0" y="2734818"/>
                </a:lnTo>
                <a:lnTo>
                  <a:pt x="0" y="2726198"/>
                </a:lnTo>
                <a:lnTo>
                  <a:pt x="0" y="2701146"/>
                </a:lnTo>
                <a:lnTo>
                  <a:pt x="0" y="2692526"/>
                </a:lnTo>
                <a:lnTo>
                  <a:pt x="0" y="2683906"/>
                </a:lnTo>
                <a:lnTo>
                  <a:pt x="0" y="364180"/>
                </a:lnTo>
                <a:lnTo>
                  <a:pt x="0" y="355560"/>
                </a:lnTo>
                <a:lnTo>
                  <a:pt x="0" y="346940"/>
                </a:lnTo>
                <a:lnTo>
                  <a:pt x="0" y="321888"/>
                </a:lnTo>
                <a:lnTo>
                  <a:pt x="0" y="313268"/>
                </a:lnTo>
                <a:lnTo>
                  <a:pt x="0" y="304648"/>
                </a:lnTo>
                <a:lnTo>
                  <a:pt x="2692" y="307340"/>
                </a:lnTo>
                <a:close/>
              </a:path>
            </a:pathLst>
          </a:custGeom>
          <a:solidFill>
            <a:schemeClr val="bg1"/>
          </a:solidFill>
          <a:ln w="5080" cap="flat">
            <a:noFill/>
            <a:prstDash val="solid"/>
            <a:miter/>
          </a:ln>
        </p:spPr>
        <p:txBody>
          <a:bodyPr rtlCol="0" anchor="ctr"/>
          <a:lstStyle/>
          <a:p>
            <a:endParaRPr lang="fi-FI" dirty="0"/>
          </a:p>
        </p:txBody>
      </p:sp>
      <p:sp>
        <p:nvSpPr>
          <p:cNvPr id="2" name="Otsikko 1">
            <a:extLst>
              <a:ext uri="{FF2B5EF4-FFF2-40B4-BE49-F238E27FC236}">
                <a16:creationId xmlns:a16="http://schemas.microsoft.com/office/drawing/2014/main" id="{BB2CD312-9726-B802-8BDD-60E4DE41D212}"/>
              </a:ext>
            </a:extLst>
          </p:cNvPr>
          <p:cNvSpPr>
            <a:spLocks noGrp="1"/>
          </p:cNvSpPr>
          <p:nvPr>
            <p:ph type="title"/>
          </p:nvPr>
        </p:nvSpPr>
        <p:spPr>
          <a:xfrm>
            <a:off x="539750" y="539750"/>
            <a:ext cx="11107600" cy="993776"/>
          </a:xfrm>
          <a:prstGeom prst="rect">
            <a:avLst/>
          </a:prstGeom>
        </p:spPr>
        <p:txBody>
          <a:bodyPr anchor="t"/>
          <a:lstStyle>
            <a:lvl1pPr>
              <a:defRPr sz="3600">
                <a:solidFill>
                  <a:schemeClr val="bg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Sisällön paikkamerkki 1">
            <a:extLst>
              <a:ext uri="{FF2B5EF4-FFF2-40B4-BE49-F238E27FC236}">
                <a16:creationId xmlns:a16="http://schemas.microsoft.com/office/drawing/2014/main" id="{22518D0B-5C58-A517-480D-F96C2EABA205}"/>
              </a:ext>
            </a:extLst>
          </p:cNvPr>
          <p:cNvSpPr>
            <a:spLocks noGrp="1"/>
          </p:cNvSpPr>
          <p:nvPr>
            <p:ph sz="half" idx="1" hasCustomPrompt="1"/>
          </p:nvPr>
        </p:nvSpPr>
        <p:spPr>
          <a:xfrm>
            <a:off x="539750" y="2525713"/>
            <a:ext cx="11107600" cy="3227387"/>
          </a:xfrm>
        </p:spPr>
        <p:txBody>
          <a:bodyPr lIns="0" tIns="0" rIns="0" bIns="0" numCol="1" spcCol="36000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Alatunnisteen paikkamerkki 8">
            <a:extLst>
              <a:ext uri="{FF2B5EF4-FFF2-40B4-BE49-F238E27FC236}">
                <a16:creationId xmlns:a16="http://schemas.microsoft.com/office/drawing/2014/main" id="{977A9FD9-2FDB-C069-D591-57DCD95976D6}"/>
              </a:ext>
            </a:extLst>
          </p:cNvPr>
          <p:cNvSpPr>
            <a:spLocks noGrp="1"/>
          </p:cNvSpPr>
          <p:nvPr>
            <p:ph type="ftr" sz="quarter" idx="11"/>
          </p:nvPr>
        </p:nvSpPr>
        <p:spPr/>
        <p:txBody>
          <a:bodyPr/>
          <a:lstStyle/>
          <a:p>
            <a:endParaRPr lang="fi-FI" dirty="0"/>
          </a:p>
        </p:txBody>
      </p:sp>
      <p:sp>
        <p:nvSpPr>
          <p:cNvPr id="8" name="Päivämäärän paikkamerkki 7">
            <a:extLst>
              <a:ext uri="{FF2B5EF4-FFF2-40B4-BE49-F238E27FC236}">
                <a16:creationId xmlns:a16="http://schemas.microsoft.com/office/drawing/2014/main" id="{7F050FCF-0531-6B3A-0C1B-D391640F9432}"/>
              </a:ext>
            </a:extLst>
          </p:cNvPr>
          <p:cNvSpPr>
            <a:spLocks noGrp="1"/>
          </p:cNvSpPr>
          <p:nvPr>
            <p:ph type="dt" sz="half" idx="10"/>
          </p:nvPr>
        </p:nvSpPr>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49A29C10-5093-7C21-A20E-6063556FF913}"/>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9611DFC4-A39F-6F00-3E35-7267E5B84E6D}"/>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939867916"/>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Otsikko ja sisältö 1 C">
    <p:bg>
      <p:bgPr>
        <a:solidFill>
          <a:schemeClr val="tx2"/>
        </a:solidFill>
        <a:effectLst/>
      </p:bgPr>
    </p:bg>
    <p:spTree>
      <p:nvGrpSpPr>
        <p:cNvPr id="1" name=""/>
        <p:cNvGrpSpPr/>
        <p:nvPr/>
      </p:nvGrpSpPr>
      <p:grpSpPr>
        <a:xfrm>
          <a:off x="0" y="0"/>
          <a:ext cx="0" cy="0"/>
          <a:chOff x="0" y="0"/>
          <a:chExt cx="0" cy="0"/>
        </a:xfrm>
      </p:grpSpPr>
      <p:sp>
        <p:nvSpPr>
          <p:cNvPr id="6" name="Vapaamuotoinen: Muoto 5">
            <a:extLst>
              <a:ext uri="{FF2B5EF4-FFF2-40B4-BE49-F238E27FC236}">
                <a16:creationId xmlns:a16="http://schemas.microsoft.com/office/drawing/2014/main" id="{ECB18794-9870-3538-6BB6-B37794DDDDAF}"/>
              </a:ext>
              <a:ext uri="{C183D7F6-B498-43B3-948B-1728B52AA6E4}">
                <adec:decorative xmlns:adec="http://schemas.microsoft.com/office/drawing/2017/decorative" val="1"/>
              </a:ext>
            </a:extLst>
          </p:cNvPr>
          <p:cNvSpPr/>
          <p:nvPr userDrawn="1"/>
        </p:nvSpPr>
        <p:spPr>
          <a:xfrm>
            <a:off x="-710" y="2030745"/>
            <a:ext cx="12192710" cy="4827255"/>
          </a:xfrm>
          <a:custGeom>
            <a:avLst/>
            <a:gdLst>
              <a:gd name="connsiteX0" fmla="*/ 313886 w 12192710"/>
              <a:gd name="connsiteY0" fmla="*/ 0 h 4827255"/>
              <a:gd name="connsiteX1" fmla="*/ 618381 w 12192710"/>
              <a:gd name="connsiteY1" fmla="*/ 212167 h 4827255"/>
              <a:gd name="connsiteX2" fmla="*/ 922826 w 12192710"/>
              <a:gd name="connsiteY2" fmla="*/ 0 h 4827255"/>
              <a:gd name="connsiteX3" fmla="*/ 1227321 w 12192710"/>
              <a:gd name="connsiteY3" fmla="*/ 212167 h 4827255"/>
              <a:gd name="connsiteX4" fmla="*/ 1531817 w 12192710"/>
              <a:gd name="connsiteY4" fmla="*/ 0 h 4827255"/>
              <a:gd name="connsiteX5" fmla="*/ 1836312 w 12192710"/>
              <a:gd name="connsiteY5" fmla="*/ 212167 h 4827255"/>
              <a:gd name="connsiteX6" fmla="*/ 2140757 w 12192710"/>
              <a:gd name="connsiteY6" fmla="*/ 0 h 4827255"/>
              <a:gd name="connsiteX7" fmla="*/ 2445252 w 12192710"/>
              <a:gd name="connsiteY7" fmla="*/ 212167 h 4827255"/>
              <a:gd name="connsiteX8" fmla="*/ 2749748 w 12192710"/>
              <a:gd name="connsiteY8" fmla="*/ 0 h 4827255"/>
              <a:gd name="connsiteX9" fmla="*/ 3054243 w 12192710"/>
              <a:gd name="connsiteY9" fmla="*/ 212167 h 4827255"/>
              <a:gd name="connsiteX10" fmla="*/ 3358688 w 12192710"/>
              <a:gd name="connsiteY10" fmla="*/ 0 h 4827255"/>
              <a:gd name="connsiteX11" fmla="*/ 3663184 w 12192710"/>
              <a:gd name="connsiteY11" fmla="*/ 212167 h 4827255"/>
              <a:gd name="connsiteX12" fmla="*/ 3967679 w 12192710"/>
              <a:gd name="connsiteY12" fmla="*/ 0 h 4827255"/>
              <a:gd name="connsiteX13" fmla="*/ 4272174 w 12192710"/>
              <a:gd name="connsiteY13" fmla="*/ 212167 h 4827255"/>
              <a:gd name="connsiteX14" fmla="*/ 4576620 w 12192710"/>
              <a:gd name="connsiteY14" fmla="*/ 0 h 4827255"/>
              <a:gd name="connsiteX15" fmla="*/ 4881116 w 12192710"/>
              <a:gd name="connsiteY15" fmla="*/ 212167 h 4827255"/>
              <a:gd name="connsiteX16" fmla="*/ 5129879 w 12192710"/>
              <a:gd name="connsiteY16" fmla="*/ 94612 h 4827255"/>
              <a:gd name="connsiteX17" fmla="*/ 5187540 w 12192710"/>
              <a:gd name="connsiteY17" fmla="*/ 51 h 4827255"/>
              <a:gd name="connsiteX18" fmla="*/ 5187540 w 12192710"/>
              <a:gd name="connsiteY18" fmla="*/ 0 h 4827255"/>
              <a:gd name="connsiteX19" fmla="*/ 5491984 w 12192710"/>
              <a:gd name="connsiteY19" fmla="*/ 212167 h 4827255"/>
              <a:gd name="connsiteX20" fmla="*/ 5506250 w 12192710"/>
              <a:gd name="connsiteY20" fmla="*/ 211812 h 4827255"/>
              <a:gd name="connsiteX21" fmla="*/ 5507974 w 12192710"/>
              <a:gd name="connsiteY21" fmla="*/ 211710 h 4827255"/>
              <a:gd name="connsiteX22" fmla="*/ 5550913 w 12192710"/>
              <a:gd name="connsiteY22" fmla="*/ 206279 h 4827255"/>
              <a:gd name="connsiteX23" fmla="*/ 5550913 w 12192710"/>
              <a:gd name="connsiteY23" fmla="*/ 206432 h 4827255"/>
              <a:gd name="connsiteX24" fmla="*/ 5796429 w 12192710"/>
              <a:gd name="connsiteY24" fmla="*/ 0 h 4827255"/>
              <a:gd name="connsiteX25" fmla="*/ 6100925 w 12192710"/>
              <a:gd name="connsiteY25" fmla="*/ 212167 h 4827255"/>
              <a:gd name="connsiteX26" fmla="*/ 6405420 w 12192710"/>
              <a:gd name="connsiteY26" fmla="*/ 0 h 4827255"/>
              <a:gd name="connsiteX27" fmla="*/ 6709914 w 12192710"/>
              <a:gd name="connsiteY27" fmla="*/ 212167 h 4827255"/>
              <a:gd name="connsiteX28" fmla="*/ 7014360 w 12192710"/>
              <a:gd name="connsiteY28" fmla="*/ 0 h 4827255"/>
              <a:gd name="connsiteX29" fmla="*/ 7318855 w 12192710"/>
              <a:gd name="connsiteY29" fmla="*/ 212167 h 4827255"/>
              <a:gd name="connsiteX30" fmla="*/ 7623350 w 12192710"/>
              <a:gd name="connsiteY30" fmla="*/ 0 h 4827255"/>
              <a:gd name="connsiteX31" fmla="*/ 7927846 w 12192710"/>
              <a:gd name="connsiteY31" fmla="*/ 212167 h 4827255"/>
              <a:gd name="connsiteX32" fmla="*/ 8232290 w 12192710"/>
              <a:gd name="connsiteY32" fmla="*/ 0 h 4827255"/>
              <a:gd name="connsiteX33" fmla="*/ 8536786 w 12192710"/>
              <a:gd name="connsiteY33" fmla="*/ 212167 h 4827255"/>
              <a:gd name="connsiteX34" fmla="*/ 8841281 w 12192710"/>
              <a:gd name="connsiteY34" fmla="*/ 0 h 4827255"/>
              <a:gd name="connsiteX35" fmla="*/ 9145776 w 12192710"/>
              <a:gd name="connsiteY35" fmla="*/ 212167 h 4827255"/>
              <a:gd name="connsiteX36" fmla="*/ 9450221 w 12192710"/>
              <a:gd name="connsiteY36" fmla="*/ 0 h 4827255"/>
              <a:gd name="connsiteX37" fmla="*/ 9450323 w 12192710"/>
              <a:gd name="connsiteY37" fmla="*/ 254 h 4827255"/>
              <a:gd name="connsiteX38" fmla="*/ 9450323 w 12192710"/>
              <a:gd name="connsiteY38" fmla="*/ 0 h 4827255"/>
              <a:gd name="connsiteX39" fmla="*/ 9754818 w 12192710"/>
              <a:gd name="connsiteY39" fmla="*/ 212167 h 4827255"/>
              <a:gd name="connsiteX40" fmla="*/ 10059313 w 12192710"/>
              <a:gd name="connsiteY40" fmla="*/ 0 h 4827255"/>
              <a:gd name="connsiteX41" fmla="*/ 10363809 w 12192710"/>
              <a:gd name="connsiteY41" fmla="*/ 212167 h 4827255"/>
              <a:gd name="connsiteX42" fmla="*/ 10668254 w 12192710"/>
              <a:gd name="connsiteY42" fmla="*/ 0 h 4827255"/>
              <a:gd name="connsiteX43" fmla="*/ 10972749 w 12192710"/>
              <a:gd name="connsiteY43" fmla="*/ 212167 h 4827255"/>
              <a:gd name="connsiteX44" fmla="*/ 11277245 w 12192710"/>
              <a:gd name="connsiteY44" fmla="*/ 0 h 4827255"/>
              <a:gd name="connsiteX45" fmla="*/ 11581740 w 12192710"/>
              <a:gd name="connsiteY45" fmla="*/ 212167 h 4827255"/>
              <a:gd name="connsiteX46" fmla="*/ 11886185 w 12192710"/>
              <a:gd name="connsiteY46" fmla="*/ 0 h 4827255"/>
              <a:gd name="connsiteX47" fmla="*/ 12190680 w 12192710"/>
              <a:gd name="connsiteY47" fmla="*/ 212167 h 4827255"/>
              <a:gd name="connsiteX48" fmla="*/ 12192659 w 12192710"/>
              <a:gd name="connsiteY48" fmla="*/ 212167 h 4827255"/>
              <a:gd name="connsiteX49" fmla="*/ 12192710 w 12192710"/>
              <a:gd name="connsiteY49" fmla="*/ 212167 h 4827255"/>
              <a:gd name="connsiteX50" fmla="*/ 12192710 w 12192710"/>
              <a:gd name="connsiteY50" fmla="*/ 242270 h 4827255"/>
              <a:gd name="connsiteX51" fmla="*/ 12192710 w 12192710"/>
              <a:gd name="connsiteY51" fmla="*/ 427794 h 4827255"/>
              <a:gd name="connsiteX52" fmla="*/ 12192710 w 12192710"/>
              <a:gd name="connsiteY52" fmla="*/ 457897 h 4827255"/>
              <a:gd name="connsiteX53" fmla="*/ 12192710 w 12192710"/>
              <a:gd name="connsiteY53" fmla="*/ 2455663 h 4827255"/>
              <a:gd name="connsiteX54" fmla="*/ 12192710 w 12192710"/>
              <a:gd name="connsiteY54" fmla="*/ 2485766 h 4827255"/>
              <a:gd name="connsiteX55" fmla="*/ 12192710 w 12192710"/>
              <a:gd name="connsiteY55" fmla="*/ 2671290 h 4827255"/>
              <a:gd name="connsiteX56" fmla="*/ 12192710 w 12192710"/>
              <a:gd name="connsiteY56" fmla="*/ 2701393 h 4827255"/>
              <a:gd name="connsiteX57" fmla="*/ 12192710 w 12192710"/>
              <a:gd name="connsiteY57" fmla="*/ 2813449 h 4827255"/>
              <a:gd name="connsiteX58" fmla="*/ 12192710 w 12192710"/>
              <a:gd name="connsiteY58" fmla="*/ 2843552 h 4827255"/>
              <a:gd name="connsiteX59" fmla="*/ 12192710 w 12192710"/>
              <a:gd name="connsiteY59" fmla="*/ 3029076 h 4827255"/>
              <a:gd name="connsiteX60" fmla="*/ 12192710 w 12192710"/>
              <a:gd name="connsiteY60" fmla="*/ 3059179 h 4827255"/>
              <a:gd name="connsiteX61" fmla="*/ 12192710 w 12192710"/>
              <a:gd name="connsiteY61" fmla="*/ 4797152 h 4827255"/>
              <a:gd name="connsiteX62" fmla="*/ 12192710 w 12192710"/>
              <a:gd name="connsiteY62" fmla="*/ 4827255 h 4827255"/>
              <a:gd name="connsiteX63" fmla="*/ 0 w 12192710"/>
              <a:gd name="connsiteY63" fmla="*/ 4827255 h 4827255"/>
              <a:gd name="connsiteX64" fmla="*/ 0 w 12192710"/>
              <a:gd name="connsiteY64" fmla="*/ 4797152 h 4827255"/>
              <a:gd name="connsiteX65" fmla="*/ 0 w 12192710"/>
              <a:gd name="connsiteY65" fmla="*/ 3059179 h 4827255"/>
              <a:gd name="connsiteX66" fmla="*/ 0 w 12192710"/>
              <a:gd name="connsiteY66" fmla="*/ 3029076 h 4827255"/>
              <a:gd name="connsiteX67" fmla="*/ 0 w 12192710"/>
              <a:gd name="connsiteY67" fmla="*/ 2843552 h 4827255"/>
              <a:gd name="connsiteX68" fmla="*/ 0 w 12192710"/>
              <a:gd name="connsiteY68" fmla="*/ 2813449 h 4827255"/>
              <a:gd name="connsiteX69" fmla="*/ 0 w 12192710"/>
              <a:gd name="connsiteY69" fmla="*/ 2701241 h 4827255"/>
              <a:gd name="connsiteX70" fmla="*/ 0 w 12192710"/>
              <a:gd name="connsiteY70" fmla="*/ 2671138 h 4827255"/>
              <a:gd name="connsiteX71" fmla="*/ 0 w 12192710"/>
              <a:gd name="connsiteY71" fmla="*/ 2485614 h 4827255"/>
              <a:gd name="connsiteX72" fmla="*/ 0 w 12192710"/>
              <a:gd name="connsiteY72" fmla="*/ 2455511 h 4827255"/>
              <a:gd name="connsiteX73" fmla="*/ 0 w 12192710"/>
              <a:gd name="connsiteY73" fmla="*/ 457745 h 4827255"/>
              <a:gd name="connsiteX74" fmla="*/ 0 w 12192710"/>
              <a:gd name="connsiteY74" fmla="*/ 427642 h 4827255"/>
              <a:gd name="connsiteX75" fmla="*/ 0 w 12192710"/>
              <a:gd name="connsiteY75" fmla="*/ 242118 h 4827255"/>
              <a:gd name="connsiteX76" fmla="*/ 0 w 12192710"/>
              <a:gd name="connsiteY76" fmla="*/ 212015 h 4827255"/>
              <a:gd name="connsiteX77" fmla="*/ 9390 w 12192710"/>
              <a:gd name="connsiteY77" fmla="*/ 212167 h 4827255"/>
              <a:gd name="connsiteX78" fmla="*/ 313886 w 12192710"/>
              <a:gd name="connsiteY78" fmla="*/ 0 h 4827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2192710" h="4827255">
                <a:moveTo>
                  <a:pt x="313886" y="0"/>
                </a:moveTo>
                <a:cubicBezTo>
                  <a:pt x="362968" y="125727"/>
                  <a:pt x="480828" y="212167"/>
                  <a:pt x="618381" y="212167"/>
                </a:cubicBezTo>
                <a:cubicBezTo>
                  <a:pt x="755934" y="212167"/>
                  <a:pt x="871764" y="123747"/>
                  <a:pt x="922826" y="0"/>
                </a:cubicBezTo>
                <a:cubicBezTo>
                  <a:pt x="971959" y="125727"/>
                  <a:pt x="1089819" y="212167"/>
                  <a:pt x="1227321" y="212167"/>
                </a:cubicBezTo>
                <a:cubicBezTo>
                  <a:pt x="1364824" y="212167"/>
                  <a:pt x="1480755" y="123747"/>
                  <a:pt x="1531817" y="0"/>
                </a:cubicBezTo>
                <a:cubicBezTo>
                  <a:pt x="1580899" y="125727"/>
                  <a:pt x="1698759" y="212167"/>
                  <a:pt x="1836312" y="212167"/>
                </a:cubicBezTo>
                <a:cubicBezTo>
                  <a:pt x="1973866" y="212167"/>
                  <a:pt x="2089695" y="123747"/>
                  <a:pt x="2140757" y="0"/>
                </a:cubicBezTo>
                <a:cubicBezTo>
                  <a:pt x="2189890" y="125727"/>
                  <a:pt x="2307750" y="212167"/>
                  <a:pt x="2445252" y="212167"/>
                </a:cubicBezTo>
                <a:cubicBezTo>
                  <a:pt x="2582756" y="212167"/>
                  <a:pt x="2698686" y="123747"/>
                  <a:pt x="2749748" y="0"/>
                </a:cubicBezTo>
                <a:cubicBezTo>
                  <a:pt x="2798830" y="125727"/>
                  <a:pt x="2916741" y="212167"/>
                  <a:pt x="3054243" y="212167"/>
                </a:cubicBezTo>
                <a:cubicBezTo>
                  <a:pt x="3191746" y="212167"/>
                  <a:pt x="3307627" y="123747"/>
                  <a:pt x="3358688" y="0"/>
                </a:cubicBezTo>
                <a:cubicBezTo>
                  <a:pt x="3407822" y="125727"/>
                  <a:pt x="3525681" y="212167"/>
                  <a:pt x="3663184" y="212167"/>
                </a:cubicBezTo>
                <a:cubicBezTo>
                  <a:pt x="3800686" y="212167"/>
                  <a:pt x="3916617" y="123747"/>
                  <a:pt x="3967679" y="0"/>
                </a:cubicBezTo>
                <a:cubicBezTo>
                  <a:pt x="4016762" y="125727"/>
                  <a:pt x="4134673" y="212167"/>
                  <a:pt x="4272174" y="212167"/>
                </a:cubicBezTo>
                <a:cubicBezTo>
                  <a:pt x="4409678" y="212167"/>
                  <a:pt x="4525558" y="123747"/>
                  <a:pt x="4576620" y="0"/>
                </a:cubicBezTo>
                <a:cubicBezTo>
                  <a:pt x="4625757" y="125727"/>
                  <a:pt x="4743612" y="212167"/>
                  <a:pt x="4881116" y="212167"/>
                </a:cubicBezTo>
                <a:cubicBezTo>
                  <a:pt x="4980092" y="212167"/>
                  <a:pt x="5068869" y="166384"/>
                  <a:pt x="5129879" y="94612"/>
                </a:cubicBezTo>
                <a:cubicBezTo>
                  <a:pt x="5153634" y="66645"/>
                  <a:pt x="5173225" y="34769"/>
                  <a:pt x="5187540" y="51"/>
                </a:cubicBezTo>
                <a:cubicBezTo>
                  <a:pt x="5187540" y="51"/>
                  <a:pt x="5187540" y="0"/>
                  <a:pt x="5187540" y="0"/>
                </a:cubicBezTo>
                <a:cubicBezTo>
                  <a:pt x="5236622" y="125727"/>
                  <a:pt x="5354482" y="212167"/>
                  <a:pt x="5491984" y="212167"/>
                </a:cubicBezTo>
                <a:cubicBezTo>
                  <a:pt x="5496755" y="212167"/>
                  <a:pt x="5501527" y="212015"/>
                  <a:pt x="5506250" y="211812"/>
                </a:cubicBezTo>
                <a:cubicBezTo>
                  <a:pt x="5506805" y="211812"/>
                  <a:pt x="5507414" y="211710"/>
                  <a:pt x="5507974" y="211710"/>
                </a:cubicBezTo>
                <a:cubicBezTo>
                  <a:pt x="5522289" y="210898"/>
                  <a:pt x="5536601" y="209122"/>
                  <a:pt x="5550913" y="206279"/>
                </a:cubicBezTo>
                <a:lnTo>
                  <a:pt x="5550913" y="206432"/>
                </a:lnTo>
                <a:cubicBezTo>
                  <a:pt x="5661007" y="185113"/>
                  <a:pt x="5752930" y="105424"/>
                  <a:pt x="5796429" y="0"/>
                </a:cubicBezTo>
                <a:cubicBezTo>
                  <a:pt x="5845567" y="125727"/>
                  <a:pt x="5963422" y="212167"/>
                  <a:pt x="6100925" y="212167"/>
                </a:cubicBezTo>
                <a:cubicBezTo>
                  <a:pt x="6238428" y="212167"/>
                  <a:pt x="6354359" y="123747"/>
                  <a:pt x="6405420" y="0"/>
                </a:cubicBezTo>
                <a:cubicBezTo>
                  <a:pt x="6454502" y="125727"/>
                  <a:pt x="6572361" y="212167"/>
                  <a:pt x="6709914" y="212167"/>
                </a:cubicBezTo>
                <a:cubicBezTo>
                  <a:pt x="6847468" y="212167"/>
                  <a:pt x="6963297" y="123747"/>
                  <a:pt x="7014360" y="0"/>
                </a:cubicBezTo>
                <a:cubicBezTo>
                  <a:pt x="7063493" y="125727"/>
                  <a:pt x="7181352" y="212167"/>
                  <a:pt x="7318855" y="212167"/>
                </a:cubicBezTo>
                <a:cubicBezTo>
                  <a:pt x="7456357" y="212167"/>
                  <a:pt x="7572288" y="123747"/>
                  <a:pt x="7623350" y="0"/>
                </a:cubicBezTo>
                <a:cubicBezTo>
                  <a:pt x="7672433" y="125727"/>
                  <a:pt x="7790293" y="212167"/>
                  <a:pt x="7927846" y="212167"/>
                </a:cubicBezTo>
                <a:cubicBezTo>
                  <a:pt x="8065399" y="212167"/>
                  <a:pt x="8181228" y="123747"/>
                  <a:pt x="8232290" y="0"/>
                </a:cubicBezTo>
                <a:cubicBezTo>
                  <a:pt x="8281424" y="125727"/>
                  <a:pt x="8399283" y="212167"/>
                  <a:pt x="8536786" y="212167"/>
                </a:cubicBezTo>
                <a:cubicBezTo>
                  <a:pt x="8674288" y="212167"/>
                  <a:pt x="8790219" y="123747"/>
                  <a:pt x="8841281" y="0"/>
                </a:cubicBezTo>
                <a:cubicBezTo>
                  <a:pt x="8890364" y="125727"/>
                  <a:pt x="9008223" y="212167"/>
                  <a:pt x="9145776" y="212167"/>
                </a:cubicBezTo>
                <a:cubicBezTo>
                  <a:pt x="9283330" y="212167"/>
                  <a:pt x="9399159" y="123747"/>
                  <a:pt x="9450221" y="0"/>
                </a:cubicBezTo>
                <a:cubicBezTo>
                  <a:pt x="9450221" y="102"/>
                  <a:pt x="9450221" y="152"/>
                  <a:pt x="9450323" y="254"/>
                </a:cubicBezTo>
                <a:lnTo>
                  <a:pt x="9450323" y="0"/>
                </a:lnTo>
                <a:cubicBezTo>
                  <a:pt x="9499456" y="125727"/>
                  <a:pt x="9617316" y="212167"/>
                  <a:pt x="9754818" y="212167"/>
                </a:cubicBezTo>
                <a:cubicBezTo>
                  <a:pt x="9892321" y="212167"/>
                  <a:pt x="10008251" y="123747"/>
                  <a:pt x="10059313" y="0"/>
                </a:cubicBezTo>
                <a:cubicBezTo>
                  <a:pt x="10108396" y="125727"/>
                  <a:pt x="10226256" y="212167"/>
                  <a:pt x="10363809" y="212167"/>
                </a:cubicBezTo>
                <a:cubicBezTo>
                  <a:pt x="10501362" y="212167"/>
                  <a:pt x="10617191" y="123747"/>
                  <a:pt x="10668254" y="0"/>
                </a:cubicBezTo>
                <a:cubicBezTo>
                  <a:pt x="10717387" y="125727"/>
                  <a:pt x="10835246" y="212167"/>
                  <a:pt x="10972749" y="212167"/>
                </a:cubicBezTo>
                <a:cubicBezTo>
                  <a:pt x="11110251" y="212167"/>
                  <a:pt x="11226182" y="123747"/>
                  <a:pt x="11277245" y="0"/>
                </a:cubicBezTo>
                <a:cubicBezTo>
                  <a:pt x="11326327" y="125727"/>
                  <a:pt x="11444186" y="212167"/>
                  <a:pt x="11581740" y="212167"/>
                </a:cubicBezTo>
                <a:cubicBezTo>
                  <a:pt x="11719294" y="212167"/>
                  <a:pt x="11835122" y="123747"/>
                  <a:pt x="11886185" y="0"/>
                </a:cubicBezTo>
                <a:cubicBezTo>
                  <a:pt x="11935318" y="125727"/>
                  <a:pt x="12053177" y="212167"/>
                  <a:pt x="12190680" y="212167"/>
                </a:cubicBezTo>
                <a:lnTo>
                  <a:pt x="12192659" y="212167"/>
                </a:lnTo>
                <a:lnTo>
                  <a:pt x="12192710" y="212167"/>
                </a:lnTo>
                <a:lnTo>
                  <a:pt x="12192710" y="242270"/>
                </a:lnTo>
                <a:lnTo>
                  <a:pt x="12192710" y="427794"/>
                </a:lnTo>
                <a:lnTo>
                  <a:pt x="12192710" y="457897"/>
                </a:lnTo>
                <a:lnTo>
                  <a:pt x="12192710" y="2455663"/>
                </a:lnTo>
                <a:lnTo>
                  <a:pt x="12192710" y="2485766"/>
                </a:lnTo>
                <a:lnTo>
                  <a:pt x="12192710" y="2671290"/>
                </a:lnTo>
                <a:lnTo>
                  <a:pt x="12192710" y="2701393"/>
                </a:lnTo>
                <a:lnTo>
                  <a:pt x="12192710" y="2813449"/>
                </a:lnTo>
                <a:lnTo>
                  <a:pt x="12192710" y="2843552"/>
                </a:lnTo>
                <a:lnTo>
                  <a:pt x="12192710" y="3029076"/>
                </a:lnTo>
                <a:lnTo>
                  <a:pt x="12192710" y="3059179"/>
                </a:lnTo>
                <a:lnTo>
                  <a:pt x="12192710" y="4797152"/>
                </a:lnTo>
                <a:lnTo>
                  <a:pt x="12192710" y="4827255"/>
                </a:lnTo>
                <a:lnTo>
                  <a:pt x="0" y="4827255"/>
                </a:lnTo>
                <a:lnTo>
                  <a:pt x="0" y="4797152"/>
                </a:lnTo>
                <a:lnTo>
                  <a:pt x="0" y="3059179"/>
                </a:lnTo>
                <a:lnTo>
                  <a:pt x="0" y="3029076"/>
                </a:lnTo>
                <a:lnTo>
                  <a:pt x="0" y="2843552"/>
                </a:lnTo>
                <a:lnTo>
                  <a:pt x="0" y="2813449"/>
                </a:lnTo>
                <a:lnTo>
                  <a:pt x="0" y="2701241"/>
                </a:lnTo>
                <a:lnTo>
                  <a:pt x="0" y="2671138"/>
                </a:lnTo>
                <a:lnTo>
                  <a:pt x="0" y="2485614"/>
                </a:lnTo>
                <a:lnTo>
                  <a:pt x="0" y="2455511"/>
                </a:lnTo>
                <a:lnTo>
                  <a:pt x="0" y="457745"/>
                </a:lnTo>
                <a:lnTo>
                  <a:pt x="0" y="427642"/>
                </a:lnTo>
                <a:lnTo>
                  <a:pt x="0" y="242118"/>
                </a:lnTo>
                <a:lnTo>
                  <a:pt x="0" y="212015"/>
                </a:lnTo>
                <a:cubicBezTo>
                  <a:pt x="3147" y="212116"/>
                  <a:pt x="6243" y="212167"/>
                  <a:pt x="9390" y="212167"/>
                </a:cubicBezTo>
                <a:cubicBezTo>
                  <a:pt x="144913" y="212167"/>
                  <a:pt x="262823" y="123747"/>
                  <a:pt x="313886" y="0"/>
                </a:cubicBezTo>
                <a:close/>
              </a:path>
            </a:pathLst>
          </a:custGeom>
          <a:solidFill>
            <a:schemeClr val="bg1"/>
          </a:solidFill>
          <a:ln w="5076"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BB2CD312-9726-B802-8BDD-60E4DE41D212}"/>
              </a:ext>
            </a:extLst>
          </p:cNvPr>
          <p:cNvSpPr>
            <a:spLocks noGrp="1"/>
          </p:cNvSpPr>
          <p:nvPr>
            <p:ph type="title"/>
          </p:nvPr>
        </p:nvSpPr>
        <p:spPr>
          <a:xfrm>
            <a:off x="539750" y="539750"/>
            <a:ext cx="11107600" cy="993776"/>
          </a:xfrm>
          <a:prstGeom prst="rect">
            <a:avLst/>
          </a:prstGeom>
        </p:spPr>
        <p:txBody>
          <a:bodyPr anchor="t"/>
          <a:lstStyle>
            <a:lvl1pPr>
              <a:defRPr sz="3600">
                <a:solidFill>
                  <a:schemeClr val="bg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Sisällön paikkamerkki 1">
            <a:extLst>
              <a:ext uri="{FF2B5EF4-FFF2-40B4-BE49-F238E27FC236}">
                <a16:creationId xmlns:a16="http://schemas.microsoft.com/office/drawing/2014/main" id="{22518D0B-5C58-A517-480D-F96C2EABA205}"/>
              </a:ext>
            </a:extLst>
          </p:cNvPr>
          <p:cNvSpPr>
            <a:spLocks noGrp="1"/>
          </p:cNvSpPr>
          <p:nvPr>
            <p:ph sz="half" idx="1" hasCustomPrompt="1"/>
          </p:nvPr>
        </p:nvSpPr>
        <p:spPr>
          <a:xfrm>
            <a:off x="539750" y="2525713"/>
            <a:ext cx="11107600" cy="3227387"/>
          </a:xfrm>
        </p:spPr>
        <p:txBody>
          <a:bodyPr lIns="0" tIns="0" rIns="0" bIns="0" numCol="1" spcCol="36000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Alatunnisteen paikkamerkki 8">
            <a:extLst>
              <a:ext uri="{FF2B5EF4-FFF2-40B4-BE49-F238E27FC236}">
                <a16:creationId xmlns:a16="http://schemas.microsoft.com/office/drawing/2014/main" id="{977A9FD9-2FDB-C069-D591-57DCD95976D6}"/>
              </a:ext>
            </a:extLst>
          </p:cNvPr>
          <p:cNvSpPr>
            <a:spLocks noGrp="1"/>
          </p:cNvSpPr>
          <p:nvPr>
            <p:ph type="ftr" sz="quarter" idx="11"/>
          </p:nvPr>
        </p:nvSpPr>
        <p:spPr/>
        <p:txBody>
          <a:bodyPr/>
          <a:lstStyle/>
          <a:p>
            <a:endParaRPr lang="fi-FI" dirty="0"/>
          </a:p>
        </p:txBody>
      </p:sp>
      <p:sp>
        <p:nvSpPr>
          <p:cNvPr id="8" name="Päivämäärän paikkamerkki 7">
            <a:extLst>
              <a:ext uri="{FF2B5EF4-FFF2-40B4-BE49-F238E27FC236}">
                <a16:creationId xmlns:a16="http://schemas.microsoft.com/office/drawing/2014/main" id="{7F050FCF-0531-6B3A-0C1B-D391640F9432}"/>
              </a:ext>
            </a:extLst>
          </p:cNvPr>
          <p:cNvSpPr>
            <a:spLocks noGrp="1"/>
          </p:cNvSpPr>
          <p:nvPr>
            <p:ph type="dt" sz="half" idx="10"/>
          </p:nvPr>
        </p:nvSpPr>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49A29C10-5093-7C21-A20E-6063556FF913}"/>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7" name="Logo">
            <a:extLst>
              <a:ext uri="{FF2B5EF4-FFF2-40B4-BE49-F238E27FC236}">
                <a16:creationId xmlns:a16="http://schemas.microsoft.com/office/drawing/2014/main" id="{32C41421-0ECA-7B74-36DE-961A9D3A1B85}"/>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732205867"/>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Otsikko ja sisältö 2">
    <p:bg>
      <p:bgPr>
        <a:solidFill>
          <a:schemeClr val="tx2"/>
        </a:solidFill>
        <a:effectLst/>
      </p:bgPr>
    </p:bg>
    <p:spTree>
      <p:nvGrpSpPr>
        <p:cNvPr id="1" name=""/>
        <p:cNvGrpSpPr/>
        <p:nvPr/>
      </p:nvGrpSpPr>
      <p:grpSpPr>
        <a:xfrm>
          <a:off x="0" y="0"/>
          <a:ext cx="0" cy="0"/>
          <a:chOff x="0" y="0"/>
          <a:chExt cx="0" cy="0"/>
        </a:xfrm>
      </p:grpSpPr>
      <p:sp>
        <p:nvSpPr>
          <p:cNvPr id="23" name="Vapaamuotoinen: Muoto 22">
            <a:extLst>
              <a:ext uri="{FF2B5EF4-FFF2-40B4-BE49-F238E27FC236}">
                <a16:creationId xmlns:a16="http://schemas.microsoft.com/office/drawing/2014/main" id="{F4D9BFEA-9DAB-3E3A-87EB-CF4D9F7A127E}"/>
              </a:ext>
              <a:ext uri="{C183D7F6-B498-43B3-948B-1728B52AA6E4}">
                <adec:decorative xmlns:adec="http://schemas.microsoft.com/office/drawing/2017/decorative" val="1"/>
              </a:ext>
            </a:extLst>
          </p:cNvPr>
          <p:cNvSpPr/>
          <p:nvPr userDrawn="1"/>
        </p:nvSpPr>
        <p:spPr>
          <a:xfrm>
            <a:off x="0" y="0"/>
            <a:ext cx="10927351" cy="6858000"/>
          </a:xfrm>
          <a:custGeom>
            <a:avLst/>
            <a:gdLst>
              <a:gd name="connsiteX0" fmla="*/ 0 w 10927351"/>
              <a:gd name="connsiteY0" fmla="*/ 0 h 6858000"/>
              <a:gd name="connsiteX1" fmla="*/ 319485 w 10927351"/>
              <a:gd name="connsiteY1" fmla="*/ 0 h 6858000"/>
              <a:gd name="connsiteX2" fmla="*/ 10607866 w 10927351"/>
              <a:gd name="connsiteY2" fmla="*/ 0 h 6858000"/>
              <a:gd name="connsiteX3" fmla="*/ 10927351 w 10927351"/>
              <a:gd name="connsiteY3" fmla="*/ 0 h 6858000"/>
              <a:gd name="connsiteX4" fmla="*/ 10927351 w 10927351"/>
              <a:gd name="connsiteY4" fmla="*/ 2540 h 6858000"/>
              <a:gd name="connsiteX5" fmla="*/ 10796223 w 10927351"/>
              <a:gd name="connsiteY5" fmla="*/ 431482 h 6858000"/>
              <a:gd name="connsiteX6" fmla="*/ 10927351 w 10927351"/>
              <a:gd name="connsiteY6" fmla="*/ 860425 h 6858000"/>
              <a:gd name="connsiteX7" fmla="*/ 10796223 w 10927351"/>
              <a:gd name="connsiteY7" fmla="*/ 1289431 h 6858000"/>
              <a:gd name="connsiteX8" fmla="*/ 10927351 w 10927351"/>
              <a:gd name="connsiteY8" fmla="*/ 1718373 h 6858000"/>
              <a:gd name="connsiteX9" fmla="*/ 10796223 w 10927351"/>
              <a:gd name="connsiteY9" fmla="*/ 2147316 h 6858000"/>
              <a:gd name="connsiteX10" fmla="*/ 10927351 w 10927351"/>
              <a:gd name="connsiteY10" fmla="*/ 2576322 h 6858000"/>
              <a:gd name="connsiteX11" fmla="*/ 10796223 w 10927351"/>
              <a:gd name="connsiteY11" fmla="*/ 3005201 h 6858000"/>
              <a:gd name="connsiteX12" fmla="*/ 10927287 w 10927351"/>
              <a:gd name="connsiteY12" fmla="*/ 3430207 h 6858000"/>
              <a:gd name="connsiteX13" fmla="*/ 10796223 w 10927351"/>
              <a:gd name="connsiteY13" fmla="*/ 3857752 h 6858000"/>
              <a:gd name="connsiteX14" fmla="*/ 10796287 w 10927351"/>
              <a:gd name="connsiteY14" fmla="*/ 3860419 h 6858000"/>
              <a:gd name="connsiteX15" fmla="*/ 10796223 w 10927351"/>
              <a:gd name="connsiteY15" fmla="*/ 3863150 h 6858000"/>
              <a:gd name="connsiteX16" fmla="*/ 10927287 w 10927351"/>
              <a:gd name="connsiteY16" fmla="*/ 4289425 h 6858000"/>
              <a:gd name="connsiteX17" fmla="*/ 10796223 w 10927351"/>
              <a:gd name="connsiteY17" fmla="*/ 4715637 h 6858000"/>
              <a:gd name="connsiteX18" fmla="*/ 10927351 w 10927351"/>
              <a:gd name="connsiteY18" fmla="*/ 5144580 h 6858000"/>
              <a:gd name="connsiteX19" fmla="*/ 10796223 w 10927351"/>
              <a:gd name="connsiteY19" fmla="*/ 5573586 h 6858000"/>
              <a:gd name="connsiteX20" fmla="*/ 10927351 w 10927351"/>
              <a:gd name="connsiteY20" fmla="*/ 6002528 h 6858000"/>
              <a:gd name="connsiteX21" fmla="*/ 10796223 w 10927351"/>
              <a:gd name="connsiteY21" fmla="*/ 6431471 h 6858000"/>
              <a:gd name="connsiteX22" fmla="*/ 10927351 w 10927351"/>
              <a:gd name="connsiteY22" fmla="*/ 6858000 h 6858000"/>
              <a:gd name="connsiteX23" fmla="*/ 10607866 w 10927351"/>
              <a:gd name="connsiteY23" fmla="*/ 6858000 h 6858000"/>
              <a:gd name="connsiteX24" fmla="*/ 319485 w 10927351"/>
              <a:gd name="connsiteY24" fmla="*/ 6858000 h 6858000"/>
              <a:gd name="connsiteX25" fmla="*/ 0 w 10927351"/>
              <a:gd name="connsiteY2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927351" h="6858000">
                <a:moveTo>
                  <a:pt x="0" y="0"/>
                </a:moveTo>
                <a:lnTo>
                  <a:pt x="319485" y="0"/>
                </a:lnTo>
                <a:lnTo>
                  <a:pt x="10607866" y="0"/>
                </a:lnTo>
                <a:lnTo>
                  <a:pt x="10927351" y="0"/>
                </a:lnTo>
                <a:lnTo>
                  <a:pt x="10927351" y="2540"/>
                </a:lnTo>
                <a:cubicBezTo>
                  <a:pt x="10927351" y="218377"/>
                  <a:pt x="10796223" y="218377"/>
                  <a:pt x="10796223" y="431482"/>
                </a:cubicBezTo>
                <a:cubicBezTo>
                  <a:pt x="10796223" y="644589"/>
                  <a:pt x="10927351" y="647319"/>
                  <a:pt x="10927351" y="860425"/>
                </a:cubicBezTo>
                <a:cubicBezTo>
                  <a:pt x="10927351" y="1073531"/>
                  <a:pt x="10796223" y="1076325"/>
                  <a:pt x="10796223" y="1289431"/>
                </a:cubicBezTo>
                <a:cubicBezTo>
                  <a:pt x="10796223" y="1502537"/>
                  <a:pt x="10927351" y="1505268"/>
                  <a:pt x="10927351" y="1718373"/>
                </a:cubicBezTo>
                <a:cubicBezTo>
                  <a:pt x="10927351" y="1931480"/>
                  <a:pt x="10796223" y="1934210"/>
                  <a:pt x="10796223" y="2147316"/>
                </a:cubicBezTo>
                <a:cubicBezTo>
                  <a:pt x="10796223" y="2360422"/>
                  <a:pt x="10927351" y="2363216"/>
                  <a:pt x="10927351" y="2576322"/>
                </a:cubicBezTo>
                <a:cubicBezTo>
                  <a:pt x="10927351" y="2789428"/>
                  <a:pt x="10796223" y="2792159"/>
                  <a:pt x="10796223" y="3005201"/>
                </a:cubicBezTo>
                <a:cubicBezTo>
                  <a:pt x="10796223" y="3218244"/>
                  <a:pt x="10925636" y="3221165"/>
                  <a:pt x="10927287" y="3430207"/>
                </a:cubicBezTo>
                <a:cubicBezTo>
                  <a:pt x="10925636" y="3641789"/>
                  <a:pt x="10796223" y="3643313"/>
                  <a:pt x="10796223" y="3857752"/>
                </a:cubicBezTo>
                <a:cubicBezTo>
                  <a:pt x="10796223" y="3858641"/>
                  <a:pt x="10796287" y="3859530"/>
                  <a:pt x="10796287" y="3860419"/>
                </a:cubicBezTo>
                <a:cubicBezTo>
                  <a:pt x="10796287" y="3861372"/>
                  <a:pt x="10796223" y="3862261"/>
                  <a:pt x="10796223" y="3863150"/>
                </a:cubicBezTo>
                <a:cubicBezTo>
                  <a:pt x="10796223" y="4075366"/>
                  <a:pt x="10926207" y="4079050"/>
                  <a:pt x="10927287" y="4289425"/>
                </a:cubicBezTo>
                <a:cubicBezTo>
                  <a:pt x="10926207" y="4502468"/>
                  <a:pt x="10796223" y="4503484"/>
                  <a:pt x="10796223" y="4715637"/>
                </a:cubicBezTo>
                <a:cubicBezTo>
                  <a:pt x="10796223" y="4927791"/>
                  <a:pt x="10927351" y="4931474"/>
                  <a:pt x="10927351" y="5144580"/>
                </a:cubicBezTo>
                <a:cubicBezTo>
                  <a:pt x="10927351" y="5357686"/>
                  <a:pt x="10796223" y="5360480"/>
                  <a:pt x="10796223" y="5573586"/>
                </a:cubicBezTo>
                <a:cubicBezTo>
                  <a:pt x="10796223" y="5786692"/>
                  <a:pt x="10927351" y="5789422"/>
                  <a:pt x="10927351" y="6002528"/>
                </a:cubicBezTo>
                <a:cubicBezTo>
                  <a:pt x="10927351" y="6215634"/>
                  <a:pt x="10796223" y="6218365"/>
                  <a:pt x="10796223" y="6431471"/>
                </a:cubicBezTo>
                <a:cubicBezTo>
                  <a:pt x="10796223" y="6644577"/>
                  <a:pt x="10926334" y="6647370"/>
                  <a:pt x="10927351" y="6858000"/>
                </a:cubicBezTo>
                <a:lnTo>
                  <a:pt x="10607866" y="6858000"/>
                </a:lnTo>
                <a:lnTo>
                  <a:pt x="319485" y="6858000"/>
                </a:lnTo>
                <a:lnTo>
                  <a:pt x="0" y="6858000"/>
                </a:lnTo>
                <a:close/>
              </a:path>
            </a:pathLst>
          </a:custGeom>
          <a:solidFill>
            <a:srgbClr val="FFFFFF"/>
          </a:solidFill>
          <a:ln w="6350" cap="flat">
            <a:noFill/>
            <a:prstDash val="solid"/>
            <a:miter/>
          </a:ln>
        </p:spPr>
        <p:txBody>
          <a:bodyPr rtlCol="0" anchor="ctr"/>
          <a:lstStyle/>
          <a:p>
            <a:endParaRPr lang="fi-FI" dirty="0"/>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0" y="539749"/>
            <a:ext cx="9559924" cy="1241425"/>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8" name="Tekstin paikkamerkki 1">
            <a:extLst>
              <a:ext uri="{FF2B5EF4-FFF2-40B4-BE49-F238E27FC236}">
                <a16:creationId xmlns:a16="http://schemas.microsoft.com/office/drawing/2014/main" id="{DEC17190-FB97-FB9D-297B-EDA853125CF6}"/>
              </a:ext>
            </a:extLst>
          </p:cNvPr>
          <p:cNvSpPr>
            <a:spLocks noGrp="1"/>
          </p:cNvSpPr>
          <p:nvPr>
            <p:ph type="body" sz="quarter" idx="17" hasCustomPrompt="1"/>
          </p:nvPr>
        </p:nvSpPr>
        <p:spPr>
          <a:xfrm>
            <a:off x="539750" y="1808163"/>
            <a:ext cx="9559925" cy="468312"/>
          </a:xfrm>
        </p:spPr>
        <p:txBody>
          <a:bodyPr anchor="b"/>
          <a:lstStyle>
            <a:lvl1pPr marL="0" indent="0">
              <a:buNone/>
              <a:defRPr sz="2400" b="1"/>
            </a:lvl1pPr>
          </a:lstStyle>
          <a:p>
            <a:pPr lvl="0"/>
            <a:r>
              <a:rPr lang="fi-FI" dirty="0"/>
              <a:t>Tekstipaikka, joka rytmittää sisältöä visuaalisesti</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529757"/>
            <a:ext cx="9559924" cy="347453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0" name="Alatunnisteen paikkamerkki 9">
            <a:extLst>
              <a:ext uri="{FF2B5EF4-FFF2-40B4-BE49-F238E27FC236}">
                <a16:creationId xmlns:a16="http://schemas.microsoft.com/office/drawing/2014/main" id="{50AFAC5A-390D-117D-7636-0D4F663FD47A}"/>
              </a:ext>
            </a:extLst>
          </p:cNvPr>
          <p:cNvSpPr>
            <a:spLocks noGrp="1"/>
          </p:cNvSpPr>
          <p:nvPr>
            <p:ph type="ftr" sz="quarter" idx="15"/>
          </p:nvPr>
        </p:nvSpPr>
        <p:spPr>
          <a:xfrm>
            <a:off x="2833689" y="6248400"/>
            <a:ext cx="6034619" cy="249238"/>
          </a:xfrm>
        </p:spPr>
        <p:txBody>
          <a:bodyPr/>
          <a:lstStyle/>
          <a:p>
            <a:endParaRPr lang="fi-FI" dirty="0"/>
          </a:p>
        </p:txBody>
      </p:sp>
      <p:sp>
        <p:nvSpPr>
          <p:cNvPr id="7" name="Päivämäärän paikkamerkki 6">
            <a:extLst>
              <a:ext uri="{FF2B5EF4-FFF2-40B4-BE49-F238E27FC236}">
                <a16:creationId xmlns:a16="http://schemas.microsoft.com/office/drawing/2014/main" id="{7F9B7BC5-835F-F47B-40F4-BDCDEAFEFB73}"/>
              </a:ext>
            </a:extLst>
          </p:cNvPr>
          <p:cNvSpPr>
            <a:spLocks noGrp="1"/>
          </p:cNvSpPr>
          <p:nvPr>
            <p:ph type="dt" sz="half" idx="14"/>
          </p:nvPr>
        </p:nvSpPr>
        <p:spPr>
          <a:xfrm>
            <a:off x="8875538" y="6248400"/>
            <a:ext cx="1224136" cy="249238"/>
          </a:xfrm>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BB395CC6-3314-C7C0-15F3-D99FB8E874D6}"/>
              </a:ext>
            </a:extLst>
          </p:cNvPr>
          <p:cNvSpPr>
            <a:spLocks noGrp="1"/>
          </p:cNvSpPr>
          <p:nvPr>
            <p:ph type="sldNum" sz="quarter" idx="16"/>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C47BEF51-BC3F-1B0F-A0C6-B7656B95748F}"/>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069135878"/>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Otsikko ja sisältö 2 A">
    <p:bg>
      <p:bgPr>
        <a:solidFill>
          <a:schemeClr val="tx2"/>
        </a:solidFill>
        <a:effectLst/>
      </p:bgPr>
    </p:bg>
    <p:spTree>
      <p:nvGrpSpPr>
        <p:cNvPr id="1" name=""/>
        <p:cNvGrpSpPr/>
        <p:nvPr/>
      </p:nvGrpSpPr>
      <p:grpSpPr>
        <a:xfrm>
          <a:off x="0" y="0"/>
          <a:ext cx="0" cy="0"/>
          <a:chOff x="0" y="0"/>
          <a:chExt cx="0" cy="0"/>
        </a:xfrm>
      </p:grpSpPr>
      <p:sp>
        <p:nvSpPr>
          <p:cNvPr id="9" name="Vapaamuotoinen: Muoto 8">
            <a:extLst>
              <a:ext uri="{FF2B5EF4-FFF2-40B4-BE49-F238E27FC236}">
                <a16:creationId xmlns:a16="http://schemas.microsoft.com/office/drawing/2014/main" id="{82F415AD-4731-4AFE-30AD-CC400CCD6A27}"/>
              </a:ext>
              <a:ext uri="{C183D7F6-B498-43B3-948B-1728B52AA6E4}">
                <adec:decorative xmlns:adec="http://schemas.microsoft.com/office/drawing/2017/decorative" val="1"/>
              </a:ext>
            </a:extLst>
          </p:cNvPr>
          <p:cNvSpPr/>
          <p:nvPr userDrawn="1"/>
        </p:nvSpPr>
        <p:spPr>
          <a:xfrm rot="16200000">
            <a:off x="2034675" y="-2034675"/>
            <a:ext cx="6858000" cy="10927350"/>
          </a:xfrm>
          <a:custGeom>
            <a:avLst/>
            <a:gdLst>
              <a:gd name="connsiteX0" fmla="*/ 6854088 w 6854088"/>
              <a:gd name="connsiteY0" fmla="*/ 3024877 h 11054665"/>
              <a:gd name="connsiteX1" fmla="*/ 6854088 w 6854088"/>
              <a:gd name="connsiteY1" fmla="*/ 6096541 h 11054665"/>
              <a:gd name="connsiteX2" fmla="*/ 6854087 w 6854088"/>
              <a:gd name="connsiteY2" fmla="*/ 11054665 h 11054665"/>
              <a:gd name="connsiteX3" fmla="*/ 6124043 w 6854088"/>
              <a:gd name="connsiteY3" fmla="*/ 11054665 h 11054665"/>
              <a:gd name="connsiteX4" fmla="*/ 5358802 w 6854088"/>
              <a:gd name="connsiteY4" fmla="*/ 11054665 h 11054665"/>
              <a:gd name="connsiteX5" fmla="*/ 4598416 w 6854088"/>
              <a:gd name="connsiteY5" fmla="*/ 11054665 h 11054665"/>
              <a:gd name="connsiteX6" fmla="*/ 4595989 w 6854088"/>
              <a:gd name="connsiteY6" fmla="*/ 11054665 h 11054665"/>
              <a:gd name="connsiteX7" fmla="*/ 4593562 w 6854088"/>
              <a:gd name="connsiteY7" fmla="*/ 11054665 h 11054665"/>
              <a:gd name="connsiteX8" fmla="*/ 3833176 w 6854088"/>
              <a:gd name="connsiteY8" fmla="*/ 11054665 h 11054665"/>
              <a:gd name="connsiteX9" fmla="*/ 3067936 w 6854088"/>
              <a:gd name="connsiteY9" fmla="*/ 11054665 h 11054665"/>
              <a:gd name="connsiteX10" fmla="*/ 2302747 w 6854088"/>
              <a:gd name="connsiteY10" fmla="*/ 11054665 h 11054665"/>
              <a:gd name="connsiteX11" fmla="*/ 1537507 w 6854088"/>
              <a:gd name="connsiteY11" fmla="*/ 11054664 h 11054665"/>
              <a:gd name="connsiteX12" fmla="*/ 772266 w 6854088"/>
              <a:gd name="connsiteY12" fmla="*/ 11054664 h 11054665"/>
              <a:gd name="connsiteX13" fmla="*/ 7026 w 6854088"/>
              <a:gd name="connsiteY13" fmla="*/ 11054664 h 11054665"/>
              <a:gd name="connsiteX14" fmla="*/ 3915 w 6854088"/>
              <a:gd name="connsiteY14" fmla="*/ 11054664 h 11054665"/>
              <a:gd name="connsiteX15" fmla="*/ 3915 w 6854088"/>
              <a:gd name="connsiteY15" fmla="*/ 11054425 h 11054665"/>
              <a:gd name="connsiteX16" fmla="*/ 1 w 6854088"/>
              <a:gd name="connsiteY16" fmla="*/ 11054124 h 11054665"/>
              <a:gd name="connsiteX17" fmla="*/ 1 w 6854088"/>
              <a:gd name="connsiteY17" fmla="*/ 8029788 h 11054665"/>
              <a:gd name="connsiteX18" fmla="*/ 0 w 6854088"/>
              <a:gd name="connsiteY18" fmla="*/ 8029788 h 11054665"/>
              <a:gd name="connsiteX19" fmla="*/ 0 w 6854088"/>
              <a:gd name="connsiteY19" fmla="*/ 4958124 h 11054665"/>
              <a:gd name="connsiteX20" fmla="*/ 1 w 6854088"/>
              <a:gd name="connsiteY20" fmla="*/ 0 h 11054665"/>
              <a:gd name="connsiteX21" fmla="*/ 730045 w 6854088"/>
              <a:gd name="connsiteY21" fmla="*/ 0 h 11054665"/>
              <a:gd name="connsiteX22" fmla="*/ 1495286 w 6854088"/>
              <a:gd name="connsiteY22" fmla="*/ 0 h 11054665"/>
              <a:gd name="connsiteX23" fmla="*/ 2255672 w 6854088"/>
              <a:gd name="connsiteY23" fmla="*/ 0 h 11054665"/>
              <a:gd name="connsiteX24" fmla="*/ 2258099 w 6854088"/>
              <a:gd name="connsiteY24" fmla="*/ 0 h 11054665"/>
              <a:gd name="connsiteX25" fmla="*/ 2260526 w 6854088"/>
              <a:gd name="connsiteY25" fmla="*/ 0 h 11054665"/>
              <a:gd name="connsiteX26" fmla="*/ 3020912 w 6854088"/>
              <a:gd name="connsiteY26" fmla="*/ 0 h 11054665"/>
              <a:gd name="connsiteX27" fmla="*/ 3786152 w 6854088"/>
              <a:gd name="connsiteY27" fmla="*/ 0 h 11054665"/>
              <a:gd name="connsiteX28" fmla="*/ 4551341 w 6854088"/>
              <a:gd name="connsiteY28" fmla="*/ 0 h 11054665"/>
              <a:gd name="connsiteX29" fmla="*/ 5316581 w 6854088"/>
              <a:gd name="connsiteY29" fmla="*/ 0 h 11054665"/>
              <a:gd name="connsiteX30" fmla="*/ 6081822 w 6854088"/>
              <a:gd name="connsiteY30" fmla="*/ 0 h 11054665"/>
              <a:gd name="connsiteX31" fmla="*/ 6847062 w 6854088"/>
              <a:gd name="connsiteY31" fmla="*/ 0 h 11054665"/>
              <a:gd name="connsiteX32" fmla="*/ 6850173 w 6854088"/>
              <a:gd name="connsiteY32" fmla="*/ 0 h 11054665"/>
              <a:gd name="connsiteX33" fmla="*/ 6850173 w 6854088"/>
              <a:gd name="connsiteY33" fmla="*/ 239 h 11054665"/>
              <a:gd name="connsiteX34" fmla="*/ 6854087 w 6854088"/>
              <a:gd name="connsiteY34" fmla="*/ 540 h 11054665"/>
              <a:gd name="connsiteX35" fmla="*/ 6854087 w 6854088"/>
              <a:gd name="connsiteY35" fmla="*/ 3024877 h 11054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6854088" h="11054665">
                <a:moveTo>
                  <a:pt x="6854088" y="3024877"/>
                </a:moveTo>
                <a:lnTo>
                  <a:pt x="6854088" y="6096541"/>
                </a:lnTo>
                <a:lnTo>
                  <a:pt x="6854087" y="11054665"/>
                </a:lnTo>
                <a:lnTo>
                  <a:pt x="6124043" y="11054665"/>
                </a:lnTo>
                <a:lnTo>
                  <a:pt x="5358802" y="11054665"/>
                </a:lnTo>
                <a:lnTo>
                  <a:pt x="4598416" y="11054665"/>
                </a:lnTo>
                <a:lnTo>
                  <a:pt x="4595989" y="11054665"/>
                </a:lnTo>
                <a:lnTo>
                  <a:pt x="4593562" y="11054665"/>
                </a:lnTo>
                <a:lnTo>
                  <a:pt x="3833176" y="11054665"/>
                </a:lnTo>
                <a:lnTo>
                  <a:pt x="3067936" y="11054665"/>
                </a:lnTo>
                <a:lnTo>
                  <a:pt x="2302747" y="11054665"/>
                </a:lnTo>
                <a:lnTo>
                  <a:pt x="1537507" y="11054664"/>
                </a:lnTo>
                <a:lnTo>
                  <a:pt x="772266" y="11054664"/>
                </a:lnTo>
                <a:lnTo>
                  <a:pt x="7026" y="11054664"/>
                </a:lnTo>
                <a:lnTo>
                  <a:pt x="3915" y="11054664"/>
                </a:lnTo>
                <a:lnTo>
                  <a:pt x="3915" y="11054425"/>
                </a:lnTo>
                <a:lnTo>
                  <a:pt x="1" y="11054124"/>
                </a:lnTo>
                <a:lnTo>
                  <a:pt x="1" y="8029788"/>
                </a:lnTo>
                <a:lnTo>
                  <a:pt x="0" y="8029788"/>
                </a:lnTo>
                <a:lnTo>
                  <a:pt x="0" y="4958124"/>
                </a:lnTo>
                <a:lnTo>
                  <a:pt x="1" y="0"/>
                </a:lnTo>
                <a:lnTo>
                  <a:pt x="730045" y="0"/>
                </a:lnTo>
                <a:lnTo>
                  <a:pt x="1495286" y="0"/>
                </a:lnTo>
                <a:lnTo>
                  <a:pt x="2255672" y="0"/>
                </a:lnTo>
                <a:cubicBezTo>
                  <a:pt x="2256498" y="0"/>
                  <a:pt x="2257273" y="0"/>
                  <a:pt x="2258099" y="0"/>
                </a:cubicBezTo>
                <a:cubicBezTo>
                  <a:pt x="2258925" y="0"/>
                  <a:pt x="2259700" y="0"/>
                  <a:pt x="2260526" y="0"/>
                </a:cubicBezTo>
                <a:lnTo>
                  <a:pt x="3020912" y="0"/>
                </a:lnTo>
                <a:lnTo>
                  <a:pt x="3786152" y="0"/>
                </a:lnTo>
                <a:lnTo>
                  <a:pt x="4551341" y="0"/>
                </a:lnTo>
                <a:lnTo>
                  <a:pt x="5316581" y="0"/>
                </a:lnTo>
                <a:lnTo>
                  <a:pt x="6081822" y="0"/>
                </a:lnTo>
                <a:lnTo>
                  <a:pt x="6847062" y="0"/>
                </a:lnTo>
                <a:lnTo>
                  <a:pt x="6850173" y="0"/>
                </a:lnTo>
                <a:lnTo>
                  <a:pt x="6850173" y="239"/>
                </a:lnTo>
                <a:lnTo>
                  <a:pt x="6854087" y="540"/>
                </a:lnTo>
                <a:lnTo>
                  <a:pt x="6854087" y="3024877"/>
                </a:lnTo>
                <a:close/>
              </a:path>
            </a:pathLst>
          </a:custGeom>
          <a:solidFill>
            <a:schemeClr val="bg1"/>
          </a:solidFill>
          <a:ln w="5164"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0" y="539749"/>
            <a:ext cx="9559924" cy="1241425"/>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8" name="Tekstin paikkamerkki 1">
            <a:extLst>
              <a:ext uri="{FF2B5EF4-FFF2-40B4-BE49-F238E27FC236}">
                <a16:creationId xmlns:a16="http://schemas.microsoft.com/office/drawing/2014/main" id="{DEC17190-FB97-FB9D-297B-EDA853125CF6}"/>
              </a:ext>
            </a:extLst>
          </p:cNvPr>
          <p:cNvSpPr>
            <a:spLocks noGrp="1"/>
          </p:cNvSpPr>
          <p:nvPr>
            <p:ph type="body" sz="quarter" idx="17" hasCustomPrompt="1"/>
          </p:nvPr>
        </p:nvSpPr>
        <p:spPr>
          <a:xfrm>
            <a:off x="539750" y="1808163"/>
            <a:ext cx="9559925" cy="468312"/>
          </a:xfrm>
        </p:spPr>
        <p:txBody>
          <a:bodyPr anchor="b"/>
          <a:lstStyle>
            <a:lvl1pPr marL="0" indent="0">
              <a:buNone/>
              <a:defRPr sz="2400" b="1"/>
            </a:lvl1pPr>
          </a:lstStyle>
          <a:p>
            <a:pPr lvl="0"/>
            <a:r>
              <a:rPr lang="fi-FI" dirty="0"/>
              <a:t>Tekstipaikka, joka rytmittää sisältöä visuaalisesti</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529757"/>
            <a:ext cx="9559924" cy="347453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0" name="Alatunnisteen paikkamerkki 9">
            <a:extLst>
              <a:ext uri="{FF2B5EF4-FFF2-40B4-BE49-F238E27FC236}">
                <a16:creationId xmlns:a16="http://schemas.microsoft.com/office/drawing/2014/main" id="{50AFAC5A-390D-117D-7636-0D4F663FD47A}"/>
              </a:ext>
            </a:extLst>
          </p:cNvPr>
          <p:cNvSpPr>
            <a:spLocks noGrp="1"/>
          </p:cNvSpPr>
          <p:nvPr>
            <p:ph type="ftr" sz="quarter" idx="15"/>
          </p:nvPr>
        </p:nvSpPr>
        <p:spPr>
          <a:xfrm>
            <a:off x="2833689" y="6248400"/>
            <a:ext cx="6034619" cy="249238"/>
          </a:xfrm>
        </p:spPr>
        <p:txBody>
          <a:bodyPr/>
          <a:lstStyle/>
          <a:p>
            <a:endParaRPr lang="fi-FI" dirty="0"/>
          </a:p>
        </p:txBody>
      </p:sp>
      <p:sp>
        <p:nvSpPr>
          <p:cNvPr id="7" name="Päivämäärän paikkamerkki 6">
            <a:extLst>
              <a:ext uri="{FF2B5EF4-FFF2-40B4-BE49-F238E27FC236}">
                <a16:creationId xmlns:a16="http://schemas.microsoft.com/office/drawing/2014/main" id="{7F9B7BC5-835F-F47B-40F4-BDCDEAFEFB73}"/>
              </a:ext>
            </a:extLst>
          </p:cNvPr>
          <p:cNvSpPr>
            <a:spLocks noGrp="1"/>
          </p:cNvSpPr>
          <p:nvPr>
            <p:ph type="dt" sz="half" idx="14"/>
          </p:nvPr>
        </p:nvSpPr>
        <p:spPr>
          <a:xfrm>
            <a:off x="8889412" y="6248400"/>
            <a:ext cx="1210262" cy="249238"/>
          </a:xfrm>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BB395CC6-3314-C7C0-15F3-D99FB8E874D6}"/>
              </a:ext>
            </a:extLst>
          </p:cNvPr>
          <p:cNvSpPr>
            <a:spLocks noGrp="1"/>
          </p:cNvSpPr>
          <p:nvPr>
            <p:ph type="sldNum" sz="quarter" idx="16"/>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32BF1857-3D51-F180-4F1C-B36551F47933}"/>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920851987"/>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Otsikko ja sisältö 2 B">
    <p:bg>
      <p:bgPr>
        <a:solidFill>
          <a:schemeClr val="tx2"/>
        </a:solidFill>
        <a:effectLst/>
      </p:bgPr>
    </p:bg>
    <p:spTree>
      <p:nvGrpSpPr>
        <p:cNvPr id="1" name=""/>
        <p:cNvGrpSpPr/>
        <p:nvPr/>
      </p:nvGrpSpPr>
      <p:grpSpPr>
        <a:xfrm>
          <a:off x="0" y="0"/>
          <a:ext cx="0" cy="0"/>
          <a:chOff x="0" y="0"/>
          <a:chExt cx="0" cy="0"/>
        </a:xfrm>
      </p:grpSpPr>
      <p:sp>
        <p:nvSpPr>
          <p:cNvPr id="21" name="Vapaamuotoinen: Muoto 20">
            <a:extLst>
              <a:ext uri="{FF2B5EF4-FFF2-40B4-BE49-F238E27FC236}">
                <a16:creationId xmlns:a16="http://schemas.microsoft.com/office/drawing/2014/main" id="{BF9C93B1-D94D-BCA9-955C-FE9389EE1658}"/>
              </a:ext>
              <a:ext uri="{C183D7F6-B498-43B3-948B-1728B52AA6E4}">
                <adec:decorative xmlns:adec="http://schemas.microsoft.com/office/drawing/2017/decorative" val="1"/>
              </a:ext>
            </a:extLst>
          </p:cNvPr>
          <p:cNvSpPr/>
          <p:nvPr userDrawn="1"/>
        </p:nvSpPr>
        <p:spPr>
          <a:xfrm>
            <a:off x="-1" y="0"/>
            <a:ext cx="10927350" cy="6858000"/>
          </a:xfrm>
          <a:custGeom>
            <a:avLst/>
            <a:gdLst>
              <a:gd name="connsiteX0" fmla="*/ 0 w 10927350"/>
              <a:gd name="connsiteY0" fmla="*/ 0 h 6858000"/>
              <a:gd name="connsiteX1" fmla="*/ 4271 w 10927350"/>
              <a:gd name="connsiteY1" fmla="*/ 0 h 6858000"/>
              <a:gd name="connsiteX2" fmla="*/ 82359 w 10927350"/>
              <a:gd name="connsiteY2" fmla="*/ 0 h 6858000"/>
              <a:gd name="connsiteX3" fmla="*/ 86630 w 10927350"/>
              <a:gd name="connsiteY3" fmla="*/ 0 h 6858000"/>
              <a:gd name="connsiteX4" fmla="*/ 10840593 w 10927350"/>
              <a:gd name="connsiteY4" fmla="*/ 0 h 6858000"/>
              <a:gd name="connsiteX5" fmla="*/ 10844864 w 10927350"/>
              <a:gd name="connsiteY5" fmla="*/ 0 h 6858000"/>
              <a:gd name="connsiteX6" fmla="*/ 10922952 w 10927350"/>
              <a:gd name="connsiteY6" fmla="*/ 0 h 6858000"/>
              <a:gd name="connsiteX7" fmla="*/ 10927223 w 10927350"/>
              <a:gd name="connsiteY7" fmla="*/ 0 h 6858000"/>
              <a:gd name="connsiteX8" fmla="*/ 10581465 w 10927350"/>
              <a:gd name="connsiteY8" fmla="*/ 341440 h 6858000"/>
              <a:gd name="connsiteX9" fmla="*/ 10927350 w 10927350"/>
              <a:gd name="connsiteY9" fmla="*/ 685165 h 6858000"/>
              <a:gd name="connsiteX10" fmla="*/ 10581465 w 10927350"/>
              <a:gd name="connsiteY10" fmla="*/ 1026732 h 6858000"/>
              <a:gd name="connsiteX11" fmla="*/ 10927350 w 10927350"/>
              <a:gd name="connsiteY11" fmla="*/ 1370521 h 6858000"/>
              <a:gd name="connsiteX12" fmla="*/ 10581465 w 10927350"/>
              <a:gd name="connsiteY12" fmla="*/ 1712087 h 6858000"/>
              <a:gd name="connsiteX13" fmla="*/ 10927350 w 10927350"/>
              <a:gd name="connsiteY13" fmla="*/ 2055876 h 6858000"/>
              <a:gd name="connsiteX14" fmla="*/ 10581465 w 10927350"/>
              <a:gd name="connsiteY14" fmla="*/ 2399602 h 6858000"/>
              <a:gd name="connsiteX15" fmla="*/ 10927350 w 10927350"/>
              <a:gd name="connsiteY15" fmla="*/ 2741168 h 6858000"/>
              <a:gd name="connsiteX16" fmla="*/ 10581465 w 10927350"/>
              <a:gd name="connsiteY16" fmla="*/ 3084957 h 6858000"/>
              <a:gd name="connsiteX17" fmla="*/ 10927350 w 10927350"/>
              <a:gd name="connsiteY17" fmla="*/ 3428683 h 6858000"/>
              <a:gd name="connsiteX18" fmla="*/ 10924365 w 10927350"/>
              <a:gd name="connsiteY18" fmla="*/ 3431731 h 6858000"/>
              <a:gd name="connsiteX19" fmla="*/ 10926080 w 10927350"/>
              <a:gd name="connsiteY19" fmla="*/ 3431731 h 6858000"/>
              <a:gd name="connsiteX20" fmla="*/ 10581465 w 10927350"/>
              <a:gd name="connsiteY20" fmla="*/ 3772027 h 6858000"/>
              <a:gd name="connsiteX21" fmla="*/ 10927350 w 10927350"/>
              <a:gd name="connsiteY21" fmla="*/ 4115753 h 6858000"/>
              <a:gd name="connsiteX22" fmla="*/ 10581465 w 10927350"/>
              <a:gd name="connsiteY22" fmla="*/ 4459542 h 6858000"/>
              <a:gd name="connsiteX23" fmla="*/ 10927350 w 10927350"/>
              <a:gd name="connsiteY23" fmla="*/ 4803267 h 6858000"/>
              <a:gd name="connsiteX24" fmla="*/ 10581465 w 10927350"/>
              <a:gd name="connsiteY24" fmla="*/ 5144834 h 6858000"/>
              <a:gd name="connsiteX25" fmla="*/ 10927350 w 10927350"/>
              <a:gd name="connsiteY25" fmla="*/ 5488559 h 6858000"/>
              <a:gd name="connsiteX26" fmla="*/ 10581465 w 10927350"/>
              <a:gd name="connsiteY26" fmla="*/ 5830189 h 6858000"/>
              <a:gd name="connsiteX27" fmla="*/ 10927350 w 10927350"/>
              <a:gd name="connsiteY27" fmla="*/ 6173978 h 6858000"/>
              <a:gd name="connsiteX28" fmla="*/ 10581465 w 10927350"/>
              <a:gd name="connsiteY28" fmla="*/ 6515544 h 6858000"/>
              <a:gd name="connsiteX29" fmla="*/ 10926080 w 10927350"/>
              <a:gd name="connsiteY29" fmla="*/ 6858000 h 6858000"/>
              <a:gd name="connsiteX30" fmla="*/ 10921809 w 10927350"/>
              <a:gd name="connsiteY30" fmla="*/ 6858000 h 6858000"/>
              <a:gd name="connsiteX31" fmla="*/ 10843721 w 10927350"/>
              <a:gd name="connsiteY31" fmla="*/ 6858000 h 6858000"/>
              <a:gd name="connsiteX32" fmla="*/ 10839450 w 10927350"/>
              <a:gd name="connsiteY32" fmla="*/ 6858000 h 6858000"/>
              <a:gd name="connsiteX33" fmla="*/ 86630 w 10927350"/>
              <a:gd name="connsiteY33" fmla="*/ 6858000 h 6858000"/>
              <a:gd name="connsiteX34" fmla="*/ 82359 w 10927350"/>
              <a:gd name="connsiteY34" fmla="*/ 6858000 h 6858000"/>
              <a:gd name="connsiteX35" fmla="*/ 4271 w 10927350"/>
              <a:gd name="connsiteY35" fmla="*/ 6858000 h 6858000"/>
              <a:gd name="connsiteX36" fmla="*/ 0 w 10927350"/>
              <a:gd name="connsiteY3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927350" h="6858000">
                <a:moveTo>
                  <a:pt x="0" y="0"/>
                </a:moveTo>
                <a:lnTo>
                  <a:pt x="4271" y="0"/>
                </a:lnTo>
                <a:lnTo>
                  <a:pt x="82359" y="0"/>
                </a:lnTo>
                <a:lnTo>
                  <a:pt x="86630" y="0"/>
                </a:lnTo>
                <a:lnTo>
                  <a:pt x="10840593" y="0"/>
                </a:lnTo>
                <a:lnTo>
                  <a:pt x="10844864" y="0"/>
                </a:lnTo>
                <a:lnTo>
                  <a:pt x="10922952" y="0"/>
                </a:lnTo>
                <a:lnTo>
                  <a:pt x="10927223" y="0"/>
                </a:lnTo>
                <a:lnTo>
                  <a:pt x="10581465" y="341440"/>
                </a:lnTo>
                <a:lnTo>
                  <a:pt x="10927350" y="685165"/>
                </a:lnTo>
                <a:lnTo>
                  <a:pt x="10581465" y="1026732"/>
                </a:lnTo>
                <a:lnTo>
                  <a:pt x="10927350" y="1370521"/>
                </a:lnTo>
                <a:lnTo>
                  <a:pt x="10581465" y="1712087"/>
                </a:lnTo>
                <a:lnTo>
                  <a:pt x="10927350" y="2055876"/>
                </a:lnTo>
                <a:lnTo>
                  <a:pt x="10581465" y="2399602"/>
                </a:lnTo>
                <a:lnTo>
                  <a:pt x="10927350" y="2741168"/>
                </a:lnTo>
                <a:lnTo>
                  <a:pt x="10581465" y="3084957"/>
                </a:lnTo>
                <a:lnTo>
                  <a:pt x="10927350" y="3428683"/>
                </a:lnTo>
                <a:lnTo>
                  <a:pt x="10924365" y="3431731"/>
                </a:lnTo>
                <a:lnTo>
                  <a:pt x="10926080" y="3431731"/>
                </a:lnTo>
                <a:lnTo>
                  <a:pt x="10581465" y="3772027"/>
                </a:lnTo>
                <a:lnTo>
                  <a:pt x="10927350" y="4115753"/>
                </a:lnTo>
                <a:lnTo>
                  <a:pt x="10581465" y="4459542"/>
                </a:lnTo>
                <a:lnTo>
                  <a:pt x="10927350" y="4803267"/>
                </a:lnTo>
                <a:lnTo>
                  <a:pt x="10581465" y="5144834"/>
                </a:lnTo>
                <a:lnTo>
                  <a:pt x="10927350" y="5488559"/>
                </a:lnTo>
                <a:lnTo>
                  <a:pt x="10581465" y="5830189"/>
                </a:lnTo>
                <a:lnTo>
                  <a:pt x="10927350" y="6173978"/>
                </a:lnTo>
                <a:lnTo>
                  <a:pt x="10581465" y="6515544"/>
                </a:lnTo>
                <a:lnTo>
                  <a:pt x="10926080" y="6858000"/>
                </a:lnTo>
                <a:lnTo>
                  <a:pt x="10921809" y="6858000"/>
                </a:lnTo>
                <a:lnTo>
                  <a:pt x="10843721" y="6858000"/>
                </a:lnTo>
                <a:lnTo>
                  <a:pt x="10839450" y="6858000"/>
                </a:lnTo>
                <a:lnTo>
                  <a:pt x="86630" y="6858000"/>
                </a:lnTo>
                <a:lnTo>
                  <a:pt x="82359" y="6858000"/>
                </a:lnTo>
                <a:lnTo>
                  <a:pt x="4271" y="6858000"/>
                </a:lnTo>
                <a:lnTo>
                  <a:pt x="0" y="6858000"/>
                </a:lnTo>
                <a:close/>
              </a:path>
            </a:pathLst>
          </a:custGeom>
          <a:solidFill>
            <a:schemeClr val="bg1"/>
          </a:solidFill>
          <a:ln w="6350" cap="flat">
            <a:noFill/>
            <a:prstDash val="solid"/>
            <a:miter/>
          </a:ln>
        </p:spPr>
        <p:txBody>
          <a:bodyPr rtlCol="0" anchor="ctr"/>
          <a:lstStyle/>
          <a:p>
            <a:endParaRPr lang="fi-FI" dirty="0"/>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0" y="539749"/>
            <a:ext cx="9559924" cy="1241425"/>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8" name="Tekstin paikkamerkki 1">
            <a:extLst>
              <a:ext uri="{FF2B5EF4-FFF2-40B4-BE49-F238E27FC236}">
                <a16:creationId xmlns:a16="http://schemas.microsoft.com/office/drawing/2014/main" id="{DEC17190-FB97-FB9D-297B-EDA853125CF6}"/>
              </a:ext>
            </a:extLst>
          </p:cNvPr>
          <p:cNvSpPr>
            <a:spLocks noGrp="1"/>
          </p:cNvSpPr>
          <p:nvPr>
            <p:ph type="body" sz="quarter" idx="17" hasCustomPrompt="1"/>
          </p:nvPr>
        </p:nvSpPr>
        <p:spPr>
          <a:xfrm>
            <a:off x="539750" y="1808163"/>
            <a:ext cx="9559925" cy="468312"/>
          </a:xfrm>
        </p:spPr>
        <p:txBody>
          <a:bodyPr anchor="b"/>
          <a:lstStyle>
            <a:lvl1pPr marL="0" indent="0">
              <a:buNone/>
              <a:defRPr sz="2400" b="1"/>
            </a:lvl1pPr>
          </a:lstStyle>
          <a:p>
            <a:pPr lvl="0"/>
            <a:r>
              <a:rPr lang="fi-FI" dirty="0"/>
              <a:t>Tekstipaikka, joka rytmittää sisältöä visuaalisesti</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529757"/>
            <a:ext cx="9559924" cy="347453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0" name="Alatunnisteen paikkamerkki 9">
            <a:extLst>
              <a:ext uri="{FF2B5EF4-FFF2-40B4-BE49-F238E27FC236}">
                <a16:creationId xmlns:a16="http://schemas.microsoft.com/office/drawing/2014/main" id="{50AFAC5A-390D-117D-7636-0D4F663FD47A}"/>
              </a:ext>
            </a:extLst>
          </p:cNvPr>
          <p:cNvSpPr>
            <a:spLocks noGrp="1"/>
          </p:cNvSpPr>
          <p:nvPr>
            <p:ph type="ftr" sz="quarter" idx="15"/>
          </p:nvPr>
        </p:nvSpPr>
        <p:spPr>
          <a:xfrm>
            <a:off x="2833689" y="6248400"/>
            <a:ext cx="6034619" cy="249238"/>
          </a:xfrm>
        </p:spPr>
        <p:txBody>
          <a:bodyPr/>
          <a:lstStyle/>
          <a:p>
            <a:endParaRPr lang="fi-FI" dirty="0"/>
          </a:p>
        </p:txBody>
      </p:sp>
      <p:sp>
        <p:nvSpPr>
          <p:cNvPr id="7" name="Päivämäärän paikkamerkki 6">
            <a:extLst>
              <a:ext uri="{FF2B5EF4-FFF2-40B4-BE49-F238E27FC236}">
                <a16:creationId xmlns:a16="http://schemas.microsoft.com/office/drawing/2014/main" id="{7F9B7BC5-835F-F47B-40F4-BDCDEAFEFB73}"/>
              </a:ext>
            </a:extLst>
          </p:cNvPr>
          <p:cNvSpPr>
            <a:spLocks noGrp="1"/>
          </p:cNvSpPr>
          <p:nvPr>
            <p:ph type="dt" sz="half" idx="14"/>
          </p:nvPr>
        </p:nvSpPr>
        <p:spPr>
          <a:xfrm>
            <a:off x="8889412" y="6248400"/>
            <a:ext cx="1210262" cy="249238"/>
          </a:xfrm>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BB395CC6-3314-C7C0-15F3-D99FB8E874D6}"/>
              </a:ext>
            </a:extLst>
          </p:cNvPr>
          <p:cNvSpPr>
            <a:spLocks noGrp="1"/>
          </p:cNvSpPr>
          <p:nvPr>
            <p:ph type="sldNum" sz="quarter" idx="16"/>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A761D7DC-6129-9DCC-4E26-78A4E23B9382}"/>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194645035"/>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Otsikko ja sisältö 2 C">
    <p:bg>
      <p:bgPr>
        <a:solidFill>
          <a:schemeClr val="tx2"/>
        </a:solidFill>
        <a:effectLst/>
      </p:bgPr>
    </p:bg>
    <p:spTree>
      <p:nvGrpSpPr>
        <p:cNvPr id="1" name=""/>
        <p:cNvGrpSpPr/>
        <p:nvPr/>
      </p:nvGrpSpPr>
      <p:grpSpPr>
        <a:xfrm>
          <a:off x="0" y="0"/>
          <a:ext cx="0" cy="0"/>
          <a:chOff x="0" y="0"/>
          <a:chExt cx="0" cy="0"/>
        </a:xfrm>
      </p:grpSpPr>
      <p:sp>
        <p:nvSpPr>
          <p:cNvPr id="14" name="Vapaamuotoinen: Muoto 13">
            <a:extLst>
              <a:ext uri="{FF2B5EF4-FFF2-40B4-BE49-F238E27FC236}">
                <a16:creationId xmlns:a16="http://schemas.microsoft.com/office/drawing/2014/main" id="{C6788EFF-B8A9-B22D-CECE-0B0F22FE49DC}"/>
              </a:ext>
              <a:ext uri="{C183D7F6-B498-43B3-948B-1728B52AA6E4}">
                <adec:decorative xmlns:adec="http://schemas.microsoft.com/office/drawing/2017/decorative" val="1"/>
              </a:ext>
            </a:extLst>
          </p:cNvPr>
          <p:cNvSpPr/>
          <p:nvPr userDrawn="1"/>
        </p:nvSpPr>
        <p:spPr>
          <a:xfrm>
            <a:off x="0" y="31"/>
            <a:ext cx="10927350" cy="6857937"/>
          </a:xfrm>
          <a:custGeom>
            <a:avLst/>
            <a:gdLst>
              <a:gd name="connsiteX0" fmla="*/ 0 w 10927350"/>
              <a:gd name="connsiteY0" fmla="*/ 0 h 6857937"/>
              <a:gd name="connsiteX1" fmla="*/ 275416 w 10927350"/>
              <a:gd name="connsiteY1" fmla="*/ 0 h 6857937"/>
              <a:gd name="connsiteX2" fmla="*/ 10651934 w 10927350"/>
              <a:gd name="connsiteY2" fmla="*/ 0 h 6857937"/>
              <a:gd name="connsiteX3" fmla="*/ 10927350 w 10927350"/>
              <a:gd name="connsiteY3" fmla="*/ 0 h 6857937"/>
              <a:gd name="connsiteX4" fmla="*/ 10688463 w 10927350"/>
              <a:gd name="connsiteY4" fmla="*/ 342900 h 6857937"/>
              <a:gd name="connsiteX5" fmla="*/ 10927350 w 10927350"/>
              <a:gd name="connsiteY5" fmla="*/ 685673 h 6857937"/>
              <a:gd name="connsiteX6" fmla="*/ 10688463 w 10927350"/>
              <a:gd name="connsiteY6" fmla="*/ 1028510 h 6857937"/>
              <a:gd name="connsiteX7" fmla="*/ 10927350 w 10927350"/>
              <a:gd name="connsiteY7" fmla="*/ 1371410 h 6857937"/>
              <a:gd name="connsiteX8" fmla="*/ 10688463 w 10927350"/>
              <a:gd name="connsiteY8" fmla="*/ 1714246 h 6857937"/>
              <a:gd name="connsiteX9" fmla="*/ 10927350 w 10927350"/>
              <a:gd name="connsiteY9" fmla="*/ 2057019 h 6857937"/>
              <a:gd name="connsiteX10" fmla="*/ 10688463 w 10927350"/>
              <a:gd name="connsiteY10" fmla="*/ 2399919 h 6857937"/>
              <a:gd name="connsiteX11" fmla="*/ 10927350 w 10927350"/>
              <a:gd name="connsiteY11" fmla="*/ 2742756 h 6857937"/>
              <a:gd name="connsiteX12" fmla="*/ 10688463 w 10927350"/>
              <a:gd name="connsiteY12" fmla="*/ 3085592 h 6857937"/>
              <a:gd name="connsiteX13" fmla="*/ 10920873 w 10927350"/>
              <a:gd name="connsiteY13" fmla="*/ 3362071 h 6857937"/>
              <a:gd name="connsiteX14" fmla="*/ 10920683 w 10927350"/>
              <a:gd name="connsiteY14" fmla="*/ 3362071 h 6857937"/>
              <a:gd name="connsiteX15" fmla="*/ 10926843 w 10927350"/>
              <a:gd name="connsiteY15" fmla="*/ 3410395 h 6857937"/>
              <a:gd name="connsiteX16" fmla="*/ 10926906 w 10927350"/>
              <a:gd name="connsiteY16" fmla="*/ 3412363 h 6857937"/>
              <a:gd name="connsiteX17" fmla="*/ 10927350 w 10927350"/>
              <a:gd name="connsiteY17" fmla="*/ 3428428 h 6857937"/>
              <a:gd name="connsiteX18" fmla="*/ 10688463 w 10927350"/>
              <a:gd name="connsiteY18" fmla="*/ 3771202 h 6857937"/>
              <a:gd name="connsiteX19" fmla="*/ 10688527 w 10927350"/>
              <a:gd name="connsiteY19" fmla="*/ 3771202 h 6857937"/>
              <a:gd name="connsiteX20" fmla="*/ 10794953 w 10927350"/>
              <a:gd name="connsiteY20" fmla="*/ 3836099 h 6857937"/>
              <a:gd name="connsiteX21" fmla="*/ 10927350 w 10927350"/>
              <a:gd name="connsiteY21" fmla="*/ 4116197 h 6857937"/>
              <a:gd name="connsiteX22" fmla="*/ 10688463 w 10927350"/>
              <a:gd name="connsiteY22" fmla="*/ 4459097 h 6857937"/>
              <a:gd name="connsiteX23" fmla="*/ 10927350 w 10927350"/>
              <a:gd name="connsiteY23" fmla="*/ 4801870 h 6857937"/>
              <a:gd name="connsiteX24" fmla="*/ 10688463 w 10927350"/>
              <a:gd name="connsiteY24" fmla="*/ 5144707 h 6857937"/>
              <a:gd name="connsiteX25" fmla="*/ 10927350 w 10927350"/>
              <a:gd name="connsiteY25" fmla="*/ 5487607 h 6857937"/>
              <a:gd name="connsiteX26" fmla="*/ 10688463 w 10927350"/>
              <a:gd name="connsiteY26" fmla="*/ 5830443 h 6857937"/>
              <a:gd name="connsiteX27" fmla="*/ 10927350 w 10927350"/>
              <a:gd name="connsiteY27" fmla="*/ 6173216 h 6857937"/>
              <a:gd name="connsiteX28" fmla="*/ 10688463 w 10927350"/>
              <a:gd name="connsiteY28" fmla="*/ 6516116 h 6857937"/>
              <a:gd name="connsiteX29" fmla="*/ 10927350 w 10927350"/>
              <a:gd name="connsiteY29" fmla="*/ 6857937 h 6857937"/>
              <a:gd name="connsiteX30" fmla="*/ 10651934 w 10927350"/>
              <a:gd name="connsiteY30" fmla="*/ 6857937 h 6857937"/>
              <a:gd name="connsiteX31" fmla="*/ 275416 w 10927350"/>
              <a:gd name="connsiteY31" fmla="*/ 6857937 h 6857937"/>
              <a:gd name="connsiteX32" fmla="*/ 0 w 10927350"/>
              <a:gd name="connsiteY32" fmla="*/ 6857937 h 6857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927350" h="6857937">
                <a:moveTo>
                  <a:pt x="0" y="0"/>
                </a:moveTo>
                <a:lnTo>
                  <a:pt x="275416" y="0"/>
                </a:lnTo>
                <a:lnTo>
                  <a:pt x="10651934" y="0"/>
                </a:lnTo>
                <a:lnTo>
                  <a:pt x="10927350" y="0"/>
                </a:lnTo>
                <a:cubicBezTo>
                  <a:pt x="10927350" y="154877"/>
                  <a:pt x="10830005" y="287592"/>
                  <a:pt x="10688463" y="342900"/>
                </a:cubicBezTo>
                <a:cubicBezTo>
                  <a:pt x="10827783" y="400368"/>
                  <a:pt x="10927350" y="533083"/>
                  <a:pt x="10927350" y="685673"/>
                </a:cubicBezTo>
                <a:cubicBezTo>
                  <a:pt x="10927350" y="838263"/>
                  <a:pt x="10830005" y="973265"/>
                  <a:pt x="10688463" y="1028510"/>
                </a:cubicBezTo>
                <a:cubicBezTo>
                  <a:pt x="10827783" y="1086041"/>
                  <a:pt x="10927350" y="1218819"/>
                  <a:pt x="10927350" y="1371410"/>
                </a:cubicBezTo>
                <a:cubicBezTo>
                  <a:pt x="10927350" y="1524000"/>
                  <a:pt x="10830005" y="1658938"/>
                  <a:pt x="10688463" y="1714246"/>
                </a:cubicBezTo>
                <a:cubicBezTo>
                  <a:pt x="10827783" y="1771714"/>
                  <a:pt x="10927350" y="1904429"/>
                  <a:pt x="10927350" y="2057019"/>
                </a:cubicBezTo>
                <a:cubicBezTo>
                  <a:pt x="10927350" y="2209610"/>
                  <a:pt x="10830005" y="2344611"/>
                  <a:pt x="10688463" y="2399919"/>
                </a:cubicBezTo>
                <a:cubicBezTo>
                  <a:pt x="10827783" y="2457387"/>
                  <a:pt x="10927350" y="2590165"/>
                  <a:pt x="10927350" y="2742756"/>
                </a:cubicBezTo>
                <a:cubicBezTo>
                  <a:pt x="10927350" y="2895346"/>
                  <a:pt x="10830005" y="3030284"/>
                  <a:pt x="10688463" y="3085592"/>
                </a:cubicBezTo>
                <a:cubicBezTo>
                  <a:pt x="10807145" y="3134614"/>
                  <a:pt x="10896871" y="3238056"/>
                  <a:pt x="10920873" y="3362071"/>
                </a:cubicBezTo>
                <a:lnTo>
                  <a:pt x="10920683" y="3362071"/>
                </a:lnTo>
                <a:cubicBezTo>
                  <a:pt x="10923922" y="3378137"/>
                  <a:pt x="10925890" y="3394266"/>
                  <a:pt x="10926843" y="3410395"/>
                </a:cubicBezTo>
                <a:cubicBezTo>
                  <a:pt x="10926843" y="3411030"/>
                  <a:pt x="10926906" y="3411728"/>
                  <a:pt x="10926906" y="3412363"/>
                </a:cubicBezTo>
                <a:cubicBezTo>
                  <a:pt x="10927160" y="3417634"/>
                  <a:pt x="10927350" y="3423031"/>
                  <a:pt x="10927350" y="3428428"/>
                </a:cubicBezTo>
                <a:cubicBezTo>
                  <a:pt x="10927350" y="3583241"/>
                  <a:pt x="10830005" y="3715957"/>
                  <a:pt x="10688463" y="3771202"/>
                </a:cubicBezTo>
                <a:cubicBezTo>
                  <a:pt x="10688463" y="3771202"/>
                  <a:pt x="10688527" y="3771202"/>
                  <a:pt x="10688527" y="3771202"/>
                </a:cubicBezTo>
                <a:cubicBezTo>
                  <a:pt x="10727580" y="3787331"/>
                  <a:pt x="10763457" y="3809365"/>
                  <a:pt x="10794953" y="3836099"/>
                </a:cubicBezTo>
                <a:cubicBezTo>
                  <a:pt x="10875788" y="3904806"/>
                  <a:pt x="10927350" y="4004755"/>
                  <a:pt x="10927350" y="4116197"/>
                </a:cubicBezTo>
                <a:cubicBezTo>
                  <a:pt x="10927350" y="4271074"/>
                  <a:pt x="10830005" y="4403725"/>
                  <a:pt x="10688463" y="4459097"/>
                </a:cubicBezTo>
                <a:cubicBezTo>
                  <a:pt x="10827783" y="4516565"/>
                  <a:pt x="10927350" y="4649280"/>
                  <a:pt x="10927350" y="4801870"/>
                </a:cubicBezTo>
                <a:cubicBezTo>
                  <a:pt x="10927350" y="4954461"/>
                  <a:pt x="10830005" y="5089462"/>
                  <a:pt x="10688463" y="5144707"/>
                </a:cubicBezTo>
                <a:cubicBezTo>
                  <a:pt x="10827783" y="5202238"/>
                  <a:pt x="10927350" y="5334953"/>
                  <a:pt x="10927350" y="5487607"/>
                </a:cubicBezTo>
                <a:cubicBezTo>
                  <a:pt x="10927350" y="5640261"/>
                  <a:pt x="10830005" y="5775135"/>
                  <a:pt x="10688463" y="5830443"/>
                </a:cubicBezTo>
                <a:cubicBezTo>
                  <a:pt x="10827783" y="5887911"/>
                  <a:pt x="10927350" y="6020626"/>
                  <a:pt x="10927350" y="6173216"/>
                </a:cubicBezTo>
                <a:cubicBezTo>
                  <a:pt x="10927350" y="6325807"/>
                  <a:pt x="10830005" y="6460808"/>
                  <a:pt x="10688463" y="6516116"/>
                </a:cubicBezTo>
                <a:cubicBezTo>
                  <a:pt x="10827465" y="6573456"/>
                  <a:pt x="10926906" y="6705727"/>
                  <a:pt x="10927350" y="6857937"/>
                </a:cubicBezTo>
                <a:lnTo>
                  <a:pt x="10651934" y="6857937"/>
                </a:lnTo>
                <a:lnTo>
                  <a:pt x="275416" y="6857937"/>
                </a:lnTo>
                <a:lnTo>
                  <a:pt x="0" y="6857937"/>
                </a:lnTo>
                <a:close/>
              </a:path>
            </a:pathLst>
          </a:custGeom>
          <a:solidFill>
            <a:srgbClr val="FFFFFF"/>
          </a:solidFill>
          <a:ln w="6350" cap="flat">
            <a:noFill/>
            <a:prstDash val="solid"/>
            <a:miter/>
          </a:ln>
        </p:spPr>
        <p:txBody>
          <a:bodyPr rtlCol="0" anchor="ctr"/>
          <a:lstStyle/>
          <a:p>
            <a:endParaRPr lang="fi-FI" dirty="0"/>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0" y="539749"/>
            <a:ext cx="9559924" cy="1241425"/>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8" name="Tekstin paikkamerkki 1">
            <a:extLst>
              <a:ext uri="{FF2B5EF4-FFF2-40B4-BE49-F238E27FC236}">
                <a16:creationId xmlns:a16="http://schemas.microsoft.com/office/drawing/2014/main" id="{DEC17190-FB97-FB9D-297B-EDA853125CF6}"/>
              </a:ext>
            </a:extLst>
          </p:cNvPr>
          <p:cNvSpPr>
            <a:spLocks noGrp="1"/>
          </p:cNvSpPr>
          <p:nvPr>
            <p:ph type="body" sz="quarter" idx="17" hasCustomPrompt="1"/>
          </p:nvPr>
        </p:nvSpPr>
        <p:spPr>
          <a:xfrm>
            <a:off x="539750" y="1808163"/>
            <a:ext cx="9559925" cy="468312"/>
          </a:xfrm>
        </p:spPr>
        <p:txBody>
          <a:bodyPr anchor="b"/>
          <a:lstStyle>
            <a:lvl1pPr marL="0" indent="0">
              <a:buNone/>
              <a:defRPr sz="2400" b="1"/>
            </a:lvl1pPr>
          </a:lstStyle>
          <a:p>
            <a:pPr lvl="0"/>
            <a:r>
              <a:rPr lang="fi-FI" dirty="0"/>
              <a:t>Tekstipaikka, joka rytmittää sisältöä visuaalisesti</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529757"/>
            <a:ext cx="9559924" cy="347453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0" name="Alatunnisteen paikkamerkki 9">
            <a:extLst>
              <a:ext uri="{FF2B5EF4-FFF2-40B4-BE49-F238E27FC236}">
                <a16:creationId xmlns:a16="http://schemas.microsoft.com/office/drawing/2014/main" id="{50AFAC5A-390D-117D-7636-0D4F663FD47A}"/>
              </a:ext>
            </a:extLst>
          </p:cNvPr>
          <p:cNvSpPr>
            <a:spLocks noGrp="1"/>
          </p:cNvSpPr>
          <p:nvPr>
            <p:ph type="ftr" sz="quarter" idx="15"/>
          </p:nvPr>
        </p:nvSpPr>
        <p:spPr>
          <a:xfrm>
            <a:off x="2833689" y="6248400"/>
            <a:ext cx="6034619" cy="249238"/>
          </a:xfrm>
        </p:spPr>
        <p:txBody>
          <a:bodyPr/>
          <a:lstStyle/>
          <a:p>
            <a:endParaRPr lang="fi-FI" dirty="0"/>
          </a:p>
        </p:txBody>
      </p:sp>
      <p:sp>
        <p:nvSpPr>
          <p:cNvPr id="7" name="Päivämäärän paikkamerkki 6">
            <a:extLst>
              <a:ext uri="{FF2B5EF4-FFF2-40B4-BE49-F238E27FC236}">
                <a16:creationId xmlns:a16="http://schemas.microsoft.com/office/drawing/2014/main" id="{7F9B7BC5-835F-F47B-40F4-BDCDEAFEFB73}"/>
              </a:ext>
            </a:extLst>
          </p:cNvPr>
          <p:cNvSpPr>
            <a:spLocks noGrp="1"/>
          </p:cNvSpPr>
          <p:nvPr>
            <p:ph type="dt" sz="half" idx="14"/>
          </p:nvPr>
        </p:nvSpPr>
        <p:spPr>
          <a:xfrm>
            <a:off x="8889412" y="6248400"/>
            <a:ext cx="1210262" cy="249238"/>
          </a:xfrm>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BB395CC6-3314-C7C0-15F3-D99FB8E874D6}"/>
              </a:ext>
            </a:extLst>
          </p:cNvPr>
          <p:cNvSpPr>
            <a:spLocks noGrp="1"/>
          </p:cNvSpPr>
          <p:nvPr>
            <p:ph type="sldNum" sz="quarter" idx="16"/>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FCD6F0FB-87B1-1332-5B91-82D9F57B901B}"/>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724224192"/>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Otsikko ja sisältö 2 D">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0" y="539749"/>
            <a:ext cx="9559924" cy="1241425"/>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8" name="Tekstin paikkamerkki 1">
            <a:extLst>
              <a:ext uri="{FF2B5EF4-FFF2-40B4-BE49-F238E27FC236}">
                <a16:creationId xmlns:a16="http://schemas.microsoft.com/office/drawing/2014/main" id="{DEC17190-FB97-FB9D-297B-EDA853125CF6}"/>
              </a:ext>
            </a:extLst>
          </p:cNvPr>
          <p:cNvSpPr>
            <a:spLocks noGrp="1"/>
          </p:cNvSpPr>
          <p:nvPr>
            <p:ph type="body" sz="quarter" idx="17" hasCustomPrompt="1"/>
          </p:nvPr>
        </p:nvSpPr>
        <p:spPr>
          <a:xfrm>
            <a:off x="539750" y="1808163"/>
            <a:ext cx="9559925" cy="468312"/>
          </a:xfrm>
        </p:spPr>
        <p:txBody>
          <a:bodyPr anchor="b"/>
          <a:lstStyle>
            <a:lvl1pPr marL="0" indent="0">
              <a:buNone/>
              <a:defRPr sz="2400" b="1"/>
            </a:lvl1pPr>
          </a:lstStyle>
          <a:p>
            <a:pPr lvl="0"/>
            <a:r>
              <a:rPr lang="fi-FI" dirty="0"/>
              <a:t>Tekstipaikka, joka rytmittää sisältöä visuaalisesti</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529757"/>
            <a:ext cx="9559924" cy="347453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0" name="Alatunnisteen paikkamerkki 9">
            <a:extLst>
              <a:ext uri="{FF2B5EF4-FFF2-40B4-BE49-F238E27FC236}">
                <a16:creationId xmlns:a16="http://schemas.microsoft.com/office/drawing/2014/main" id="{50AFAC5A-390D-117D-7636-0D4F663FD47A}"/>
              </a:ext>
            </a:extLst>
          </p:cNvPr>
          <p:cNvSpPr>
            <a:spLocks noGrp="1"/>
          </p:cNvSpPr>
          <p:nvPr>
            <p:ph type="ftr" sz="quarter" idx="15"/>
          </p:nvPr>
        </p:nvSpPr>
        <p:spPr/>
        <p:txBody>
          <a:bodyPr/>
          <a:lstStyle/>
          <a:p>
            <a:endParaRPr lang="fi-FI" dirty="0"/>
          </a:p>
        </p:txBody>
      </p:sp>
      <p:sp>
        <p:nvSpPr>
          <p:cNvPr id="7" name="Päivämäärän paikkamerkki 6">
            <a:extLst>
              <a:ext uri="{FF2B5EF4-FFF2-40B4-BE49-F238E27FC236}">
                <a16:creationId xmlns:a16="http://schemas.microsoft.com/office/drawing/2014/main" id="{7F9B7BC5-835F-F47B-40F4-BDCDEAFEFB73}"/>
              </a:ext>
            </a:extLst>
          </p:cNvPr>
          <p:cNvSpPr>
            <a:spLocks noGrp="1"/>
          </p:cNvSpPr>
          <p:nvPr>
            <p:ph type="dt" sz="half" idx="14"/>
          </p:nvPr>
        </p:nvSpPr>
        <p:spPr>
          <a:xfrm>
            <a:off x="9717088" y="6248400"/>
            <a:ext cx="1210262" cy="249238"/>
          </a:xfrm>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BB395CC6-3314-C7C0-15F3-D99FB8E874D6}"/>
              </a:ext>
            </a:extLst>
          </p:cNvPr>
          <p:cNvSpPr>
            <a:spLocks noGrp="1"/>
          </p:cNvSpPr>
          <p:nvPr>
            <p:ph type="sldNum" sz="quarter" idx="16"/>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D3467B7D-9E43-4151-889F-D5735B89FF82}"/>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73000711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Otsikkodia 4">
    <p:bg>
      <p:bgPr>
        <a:solidFill>
          <a:schemeClr val="bg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1" y="3517900"/>
            <a:ext cx="11110912" cy="1489076"/>
          </a:xfrm>
        </p:spPr>
        <p:txBody>
          <a:bodyPr lIns="0" tIns="0" rIns="0" bIns="0" anchor="t">
            <a:noAutofit/>
          </a:bodyPr>
          <a:lstStyle>
            <a:lvl1pPr algn="l">
              <a:defRPr sz="4800"/>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0" y="5012826"/>
            <a:ext cx="8243888" cy="491038"/>
          </a:xfrm>
        </p:spPr>
        <p:txBody>
          <a:bodyPr lIns="0" tIns="0" rIns="0" bIns="0" anchor="t">
            <a:noAutofit/>
          </a:bodyPr>
          <a:lstStyle>
            <a:lvl1pPr marL="0" indent="0" algn="l">
              <a:buNone/>
              <a:defRPr sz="20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4" name="Tekstin paikkamerkki 2">
            <a:extLst>
              <a:ext uri="{FF2B5EF4-FFF2-40B4-BE49-F238E27FC236}">
                <a16:creationId xmlns:a16="http://schemas.microsoft.com/office/drawing/2014/main" id="{0A8646E1-ECFE-0291-965E-5BFDF51589B3}"/>
              </a:ext>
            </a:extLst>
          </p:cNvPr>
          <p:cNvSpPr>
            <a:spLocks noGrp="1"/>
          </p:cNvSpPr>
          <p:nvPr>
            <p:ph type="body" sz="quarter" idx="13" hasCustomPrompt="1"/>
          </p:nvPr>
        </p:nvSpPr>
        <p:spPr>
          <a:xfrm>
            <a:off x="2473325" y="6000750"/>
            <a:ext cx="7243763" cy="496888"/>
          </a:xfrm>
        </p:spPr>
        <p:txBody>
          <a:bodyPr lIns="0" tIns="0" rIns="0" bIns="0" anchor="b">
            <a:noAutofit/>
          </a:bodyPr>
          <a:lstStyle>
            <a:lvl1pPr marL="0" indent="0" algn="ctr">
              <a:buNone/>
              <a:defRPr sz="1600">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0" name="Kuvan paikkamerkki 9">
            <a:extLst>
              <a:ext uri="{FF2B5EF4-FFF2-40B4-BE49-F238E27FC236}">
                <a16:creationId xmlns:a16="http://schemas.microsoft.com/office/drawing/2014/main" id="{61A5EF8A-CF43-541B-B670-6582CA4EC27B}"/>
              </a:ext>
              <a:ext uri="{C183D7F6-B498-43B3-948B-1728B52AA6E4}">
                <adec:decorative xmlns:adec="http://schemas.microsoft.com/office/drawing/2017/decorative" val="1"/>
              </a:ext>
            </a:extLst>
          </p:cNvPr>
          <p:cNvSpPr>
            <a:spLocks noGrp="1"/>
          </p:cNvSpPr>
          <p:nvPr>
            <p:ph type="pic" sz="quarter" idx="20" hasCustomPrompt="1"/>
          </p:nvPr>
        </p:nvSpPr>
        <p:spPr>
          <a:xfrm>
            <a:off x="-1239" y="0"/>
            <a:ext cx="12194479" cy="3179278"/>
          </a:xfrm>
          <a:custGeom>
            <a:avLst/>
            <a:gdLst>
              <a:gd name="connsiteX0" fmla="*/ 0 w 12194479"/>
              <a:gd name="connsiteY0" fmla="*/ 0 h 3179278"/>
              <a:gd name="connsiteX1" fmla="*/ 12194479 w 12194479"/>
              <a:gd name="connsiteY1" fmla="*/ 0 h 3179278"/>
              <a:gd name="connsiteX2" fmla="*/ 12194479 w 12194479"/>
              <a:gd name="connsiteY2" fmla="*/ 152636 h 3179278"/>
              <a:gd name="connsiteX3" fmla="*/ 12194479 w 12194479"/>
              <a:gd name="connsiteY3" fmla="*/ 236838 h 3179278"/>
              <a:gd name="connsiteX4" fmla="*/ 12194479 w 12194479"/>
              <a:gd name="connsiteY4" fmla="*/ 389474 h 3179278"/>
              <a:gd name="connsiteX5" fmla="*/ 12194479 w 12194479"/>
              <a:gd name="connsiteY5" fmla="*/ 740819 h 3179278"/>
              <a:gd name="connsiteX6" fmla="*/ 12194479 w 12194479"/>
              <a:gd name="connsiteY6" fmla="*/ 893455 h 3179278"/>
              <a:gd name="connsiteX7" fmla="*/ 12194479 w 12194479"/>
              <a:gd name="connsiteY7" fmla="*/ 2909679 h 3179278"/>
              <a:gd name="connsiteX8" fmla="*/ 12194479 w 12194479"/>
              <a:gd name="connsiteY8" fmla="*/ 3062315 h 3179278"/>
              <a:gd name="connsiteX9" fmla="*/ 12192517 w 12194479"/>
              <a:gd name="connsiteY9" fmla="*/ 3062315 h 3179278"/>
              <a:gd name="connsiteX10" fmla="*/ 11809922 w 12194479"/>
              <a:gd name="connsiteY10" fmla="*/ 3179278 h 3179278"/>
              <a:gd name="connsiteX11" fmla="*/ 11427276 w 12194479"/>
              <a:gd name="connsiteY11" fmla="*/ 3062315 h 3179278"/>
              <a:gd name="connsiteX12" fmla="*/ 11044682 w 12194479"/>
              <a:gd name="connsiteY12" fmla="*/ 3179278 h 3179278"/>
              <a:gd name="connsiteX13" fmla="*/ 10662087 w 12194479"/>
              <a:gd name="connsiteY13" fmla="*/ 3062315 h 3179278"/>
              <a:gd name="connsiteX14" fmla="*/ 10279441 w 12194479"/>
              <a:gd name="connsiteY14" fmla="*/ 3179278 h 3179278"/>
              <a:gd name="connsiteX15" fmla="*/ 9914714 w 12194479"/>
              <a:gd name="connsiteY15" fmla="*/ 3062677 h 3179278"/>
              <a:gd name="connsiteX16" fmla="*/ 9914714 w 12194479"/>
              <a:gd name="connsiteY16" fmla="*/ 3062470 h 3179278"/>
              <a:gd name="connsiteX17" fmla="*/ 9542654 w 12194479"/>
              <a:gd name="connsiteY17" fmla="*/ 3179278 h 3179278"/>
              <a:gd name="connsiteX18" fmla="*/ 9160008 w 12194479"/>
              <a:gd name="connsiteY18" fmla="*/ 3062315 h 3179278"/>
              <a:gd name="connsiteX19" fmla="*/ 8777414 w 12194479"/>
              <a:gd name="connsiteY19" fmla="*/ 3179278 h 3179278"/>
              <a:gd name="connsiteX20" fmla="*/ 8394768 w 12194479"/>
              <a:gd name="connsiteY20" fmla="*/ 3062315 h 3179278"/>
              <a:gd name="connsiteX21" fmla="*/ 8012173 w 12194479"/>
              <a:gd name="connsiteY21" fmla="*/ 3179278 h 3179278"/>
              <a:gd name="connsiteX22" fmla="*/ 7629579 w 12194479"/>
              <a:gd name="connsiteY22" fmla="*/ 3062315 h 3179278"/>
              <a:gd name="connsiteX23" fmla="*/ 7246934 w 12194479"/>
              <a:gd name="connsiteY23" fmla="*/ 3179278 h 3179278"/>
              <a:gd name="connsiteX24" fmla="*/ 6864340 w 12194479"/>
              <a:gd name="connsiteY24" fmla="*/ 3062315 h 3179278"/>
              <a:gd name="connsiteX25" fmla="*/ 6481745 w 12194479"/>
              <a:gd name="connsiteY25" fmla="*/ 3179278 h 3179278"/>
              <a:gd name="connsiteX26" fmla="*/ 6099099 w 12194479"/>
              <a:gd name="connsiteY26" fmla="*/ 3062315 h 3179278"/>
              <a:gd name="connsiteX27" fmla="*/ 5716505 w 12194479"/>
              <a:gd name="connsiteY27" fmla="*/ 3179278 h 3179278"/>
              <a:gd name="connsiteX28" fmla="*/ 5337476 w 12194479"/>
              <a:gd name="connsiteY28" fmla="*/ 3062367 h 3179278"/>
              <a:gd name="connsiteX29" fmla="*/ 4956118 w 12194479"/>
              <a:gd name="connsiteY29" fmla="*/ 3179278 h 3179278"/>
              <a:gd name="connsiteX30" fmla="*/ 4953692 w 12194479"/>
              <a:gd name="connsiteY30" fmla="*/ 3179278 h 3179278"/>
              <a:gd name="connsiteX31" fmla="*/ 4951264 w 12194479"/>
              <a:gd name="connsiteY31" fmla="*/ 3179278 h 3179278"/>
              <a:gd name="connsiteX32" fmla="*/ 4571047 w 12194479"/>
              <a:gd name="connsiteY32" fmla="*/ 3062367 h 3179278"/>
              <a:gd name="connsiteX33" fmla="*/ 4190878 w 12194479"/>
              <a:gd name="connsiteY33" fmla="*/ 3179278 h 3179278"/>
              <a:gd name="connsiteX34" fmla="*/ 3808283 w 12194479"/>
              <a:gd name="connsiteY34" fmla="*/ 3062315 h 3179278"/>
              <a:gd name="connsiteX35" fmla="*/ 3425637 w 12194479"/>
              <a:gd name="connsiteY35" fmla="*/ 3179278 h 3179278"/>
              <a:gd name="connsiteX36" fmla="*/ 3043043 w 12194479"/>
              <a:gd name="connsiteY36" fmla="*/ 3062315 h 3179278"/>
              <a:gd name="connsiteX37" fmla="*/ 2660448 w 12194479"/>
              <a:gd name="connsiteY37" fmla="*/ 3179278 h 3179278"/>
              <a:gd name="connsiteX38" fmla="*/ 2277802 w 12194479"/>
              <a:gd name="connsiteY38" fmla="*/ 3062315 h 3179278"/>
              <a:gd name="connsiteX39" fmla="*/ 1895208 w 12194479"/>
              <a:gd name="connsiteY39" fmla="*/ 3179278 h 3179278"/>
              <a:gd name="connsiteX40" fmla="*/ 1512562 w 12194479"/>
              <a:gd name="connsiteY40" fmla="*/ 3062315 h 3179278"/>
              <a:gd name="connsiteX41" fmla="*/ 1129968 w 12194479"/>
              <a:gd name="connsiteY41" fmla="*/ 3179278 h 3179278"/>
              <a:gd name="connsiteX42" fmla="*/ 747373 w 12194479"/>
              <a:gd name="connsiteY42" fmla="*/ 3062315 h 3179278"/>
              <a:gd name="connsiteX43" fmla="*/ 364727 w 12194479"/>
              <a:gd name="connsiteY43" fmla="*/ 3179278 h 3179278"/>
              <a:gd name="connsiteX44" fmla="*/ 0 w 12194479"/>
              <a:gd name="connsiteY44" fmla="*/ 3062677 h 3179278"/>
              <a:gd name="connsiteX45" fmla="*/ 0 w 12194479"/>
              <a:gd name="connsiteY45" fmla="*/ 2910041 h 3179278"/>
              <a:gd name="connsiteX46" fmla="*/ 0 w 12194479"/>
              <a:gd name="connsiteY46" fmla="*/ 893817 h 3179278"/>
              <a:gd name="connsiteX47" fmla="*/ 0 w 12194479"/>
              <a:gd name="connsiteY47" fmla="*/ 741181 h 3179278"/>
              <a:gd name="connsiteX48" fmla="*/ 0 w 12194479"/>
              <a:gd name="connsiteY48" fmla="*/ 389474 h 3179278"/>
              <a:gd name="connsiteX49" fmla="*/ 0 w 12194479"/>
              <a:gd name="connsiteY49" fmla="*/ 236838 h 3179278"/>
              <a:gd name="connsiteX50" fmla="*/ 0 w 12194479"/>
              <a:gd name="connsiteY50" fmla="*/ 152636 h 317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2194479" h="3179278">
                <a:moveTo>
                  <a:pt x="0" y="0"/>
                </a:moveTo>
                <a:lnTo>
                  <a:pt x="12194479" y="0"/>
                </a:lnTo>
                <a:lnTo>
                  <a:pt x="12194479" y="152636"/>
                </a:lnTo>
                <a:lnTo>
                  <a:pt x="12194479" y="236838"/>
                </a:lnTo>
                <a:lnTo>
                  <a:pt x="12194479" y="389474"/>
                </a:lnTo>
                <a:lnTo>
                  <a:pt x="12194479" y="740819"/>
                </a:lnTo>
                <a:lnTo>
                  <a:pt x="12194479" y="893455"/>
                </a:lnTo>
                <a:lnTo>
                  <a:pt x="12194479" y="2909679"/>
                </a:lnTo>
                <a:lnTo>
                  <a:pt x="12194479" y="3062315"/>
                </a:lnTo>
                <a:lnTo>
                  <a:pt x="12192517" y="3062315"/>
                </a:lnTo>
                <a:cubicBezTo>
                  <a:pt x="12000006" y="3062315"/>
                  <a:pt x="12002433" y="3179278"/>
                  <a:pt x="11809922" y="3179278"/>
                </a:cubicBezTo>
                <a:cubicBezTo>
                  <a:pt x="11617411" y="3179278"/>
                  <a:pt x="11619786" y="3062315"/>
                  <a:pt x="11427276" y="3062315"/>
                </a:cubicBezTo>
                <a:cubicBezTo>
                  <a:pt x="11234765" y="3062315"/>
                  <a:pt x="11234765" y="3179278"/>
                  <a:pt x="11044682" y="3179278"/>
                </a:cubicBezTo>
                <a:cubicBezTo>
                  <a:pt x="10854598" y="3179278"/>
                  <a:pt x="10854650" y="3062315"/>
                  <a:pt x="10662087" y="3062315"/>
                </a:cubicBezTo>
                <a:cubicBezTo>
                  <a:pt x="10469525" y="3062315"/>
                  <a:pt x="10465703" y="3179278"/>
                  <a:pt x="10279441" y="3179278"/>
                </a:cubicBezTo>
                <a:cubicBezTo>
                  <a:pt x="10093179" y="3179278"/>
                  <a:pt x="10087137" y="3069751"/>
                  <a:pt x="9914714" y="3062677"/>
                </a:cubicBezTo>
                <a:lnTo>
                  <a:pt x="9914714" y="3062470"/>
                </a:lnTo>
                <a:cubicBezTo>
                  <a:pt x="9732686" y="3066653"/>
                  <a:pt x="9732790" y="3179278"/>
                  <a:pt x="9542654" y="3179278"/>
                </a:cubicBezTo>
                <a:cubicBezTo>
                  <a:pt x="9352519" y="3179278"/>
                  <a:pt x="9352519" y="3062315"/>
                  <a:pt x="9160008" y="3062315"/>
                </a:cubicBezTo>
                <a:cubicBezTo>
                  <a:pt x="8967497" y="3062315"/>
                  <a:pt x="8969925" y="3179278"/>
                  <a:pt x="8777414" y="3179278"/>
                </a:cubicBezTo>
                <a:cubicBezTo>
                  <a:pt x="8584903" y="3179278"/>
                  <a:pt x="8587278" y="3062315"/>
                  <a:pt x="8394768" y="3062315"/>
                </a:cubicBezTo>
                <a:cubicBezTo>
                  <a:pt x="8202257" y="3062315"/>
                  <a:pt x="8202257" y="3179278"/>
                  <a:pt x="8012173" y="3179278"/>
                </a:cubicBezTo>
                <a:cubicBezTo>
                  <a:pt x="7822090" y="3179278"/>
                  <a:pt x="7822142" y="3062315"/>
                  <a:pt x="7629579" y="3062315"/>
                </a:cubicBezTo>
                <a:cubicBezTo>
                  <a:pt x="7437017" y="3062315"/>
                  <a:pt x="7439444" y="3179278"/>
                  <a:pt x="7246934" y="3179278"/>
                </a:cubicBezTo>
                <a:cubicBezTo>
                  <a:pt x="7054423" y="3179278"/>
                  <a:pt x="7056849" y="3062315"/>
                  <a:pt x="6864340" y="3062315"/>
                </a:cubicBezTo>
                <a:cubicBezTo>
                  <a:pt x="6671829" y="3062315"/>
                  <a:pt x="6674308" y="3179278"/>
                  <a:pt x="6481745" y="3179278"/>
                </a:cubicBezTo>
                <a:cubicBezTo>
                  <a:pt x="6289182" y="3179278"/>
                  <a:pt x="6291610" y="3062315"/>
                  <a:pt x="6099099" y="3062315"/>
                </a:cubicBezTo>
                <a:cubicBezTo>
                  <a:pt x="5906588" y="3062315"/>
                  <a:pt x="5907776" y="3179278"/>
                  <a:pt x="5716505" y="3179278"/>
                </a:cubicBezTo>
                <a:cubicBezTo>
                  <a:pt x="5525234" y="3179278"/>
                  <a:pt x="5523891" y="3063865"/>
                  <a:pt x="5337476" y="3062367"/>
                </a:cubicBezTo>
                <a:cubicBezTo>
                  <a:pt x="5148734" y="3063865"/>
                  <a:pt x="5147391" y="3179278"/>
                  <a:pt x="4956118" y="3179278"/>
                </a:cubicBezTo>
                <a:cubicBezTo>
                  <a:pt x="4955293" y="3179278"/>
                  <a:pt x="4954518" y="3179278"/>
                  <a:pt x="4953692" y="3179278"/>
                </a:cubicBezTo>
                <a:cubicBezTo>
                  <a:pt x="4952865" y="3179278"/>
                  <a:pt x="4952090" y="3179278"/>
                  <a:pt x="4951264" y="3179278"/>
                </a:cubicBezTo>
                <a:cubicBezTo>
                  <a:pt x="4762007" y="3179278"/>
                  <a:pt x="4758703" y="3063348"/>
                  <a:pt x="4571047" y="3062367"/>
                </a:cubicBezTo>
                <a:cubicBezTo>
                  <a:pt x="4381014" y="3063348"/>
                  <a:pt x="4383389" y="3179278"/>
                  <a:pt x="4190878" y="3179278"/>
                </a:cubicBezTo>
                <a:cubicBezTo>
                  <a:pt x="3998367" y="3179278"/>
                  <a:pt x="4000846" y="3062315"/>
                  <a:pt x="3808283" y="3062315"/>
                </a:cubicBezTo>
                <a:cubicBezTo>
                  <a:pt x="3615721" y="3062315"/>
                  <a:pt x="3618148" y="3179278"/>
                  <a:pt x="3425637" y="3179278"/>
                </a:cubicBezTo>
                <a:cubicBezTo>
                  <a:pt x="3233126" y="3179278"/>
                  <a:pt x="3235554" y="3062315"/>
                  <a:pt x="3043043" y="3062315"/>
                </a:cubicBezTo>
                <a:cubicBezTo>
                  <a:pt x="2850532" y="3062315"/>
                  <a:pt x="2850584" y="3179278"/>
                  <a:pt x="2660448" y="3179278"/>
                </a:cubicBezTo>
                <a:cubicBezTo>
                  <a:pt x="2470313" y="3179278"/>
                  <a:pt x="2470313" y="3062315"/>
                  <a:pt x="2277802" y="3062315"/>
                </a:cubicBezTo>
                <a:cubicBezTo>
                  <a:pt x="2085292" y="3062315"/>
                  <a:pt x="2087719" y="3179278"/>
                  <a:pt x="1895208" y="3179278"/>
                </a:cubicBezTo>
                <a:cubicBezTo>
                  <a:pt x="1702697" y="3179278"/>
                  <a:pt x="1705073" y="3062315"/>
                  <a:pt x="1512562" y="3062315"/>
                </a:cubicBezTo>
                <a:cubicBezTo>
                  <a:pt x="1320051" y="3062315"/>
                  <a:pt x="1320051" y="3179278"/>
                  <a:pt x="1129968" y="3179278"/>
                </a:cubicBezTo>
                <a:cubicBezTo>
                  <a:pt x="939884" y="3179278"/>
                  <a:pt x="939936" y="3062315"/>
                  <a:pt x="747373" y="3062315"/>
                </a:cubicBezTo>
                <a:cubicBezTo>
                  <a:pt x="554811" y="3062315"/>
                  <a:pt x="550990" y="3179278"/>
                  <a:pt x="364727" y="3179278"/>
                </a:cubicBezTo>
                <a:cubicBezTo>
                  <a:pt x="178465" y="3179278"/>
                  <a:pt x="172423" y="3069751"/>
                  <a:pt x="0" y="3062677"/>
                </a:cubicBezTo>
                <a:lnTo>
                  <a:pt x="0" y="2910041"/>
                </a:lnTo>
                <a:lnTo>
                  <a:pt x="0" y="893817"/>
                </a:lnTo>
                <a:lnTo>
                  <a:pt x="0" y="741181"/>
                </a:lnTo>
                <a:lnTo>
                  <a:pt x="0" y="389474"/>
                </a:lnTo>
                <a:lnTo>
                  <a:pt x="0" y="236838"/>
                </a:lnTo>
                <a:lnTo>
                  <a:pt x="0" y="152636"/>
                </a:lnTo>
                <a:close/>
              </a:path>
            </a:pathLst>
          </a:custGeom>
          <a:noFill/>
        </p:spPr>
        <p:txBody>
          <a:bodyPr wrap="square" lIns="540000" tIns="360000" rIns="6840000" anchor="t" anchorCtr="0">
            <a:noAutofit/>
          </a:bodyPr>
          <a:lstStyle>
            <a:lvl1pPr marL="0" indent="0" algn="l" defTabSz="179388">
              <a:buNone/>
              <a:defRPr sz="140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5" name="Kuvatiedot">
            <a:extLst>
              <a:ext uri="{FF2B5EF4-FFF2-40B4-BE49-F238E27FC236}">
                <a16:creationId xmlns:a16="http://schemas.microsoft.com/office/drawing/2014/main" id="{CD904FAE-1146-4934-7E96-C36B938F593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6" name="Logo">
            <a:extLst>
              <a:ext uri="{FF2B5EF4-FFF2-40B4-BE49-F238E27FC236}">
                <a16:creationId xmlns:a16="http://schemas.microsoft.com/office/drawing/2014/main" id="{079293BD-614A-C5B4-9C1B-BF5C9E4ED251}"/>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
        <p:nvSpPr>
          <p:cNvPr id="11" name="Päivämäärän paikkamerkki 10">
            <a:extLst>
              <a:ext uri="{FF2B5EF4-FFF2-40B4-BE49-F238E27FC236}">
                <a16:creationId xmlns:a16="http://schemas.microsoft.com/office/drawing/2014/main" id="{E2E27EAF-3360-FF44-9B2D-5AF300B6CBBB}"/>
              </a:ext>
            </a:extLst>
          </p:cNvPr>
          <p:cNvSpPr>
            <a:spLocks noGrp="1"/>
          </p:cNvSpPr>
          <p:nvPr>
            <p:ph type="dt" sz="half" idx="16"/>
          </p:nvPr>
        </p:nvSpPr>
        <p:spPr>
          <a:xfrm>
            <a:off x="10440401" y="6248400"/>
            <a:ext cx="1210262" cy="249238"/>
          </a:xfrm>
        </p:spPr>
        <p:txBody>
          <a:bodyPr/>
          <a:lstStyle>
            <a:lvl1pPr>
              <a:defRPr b="1"/>
            </a:lvl1pPr>
          </a:lstStyle>
          <a:p>
            <a:r>
              <a:rPr lang="fi-FI"/>
              <a:t>12.8.2025</a:t>
            </a:r>
            <a:endParaRPr lang="fi-FI" dirty="0"/>
          </a:p>
        </p:txBody>
      </p:sp>
    </p:spTree>
    <p:extLst>
      <p:ext uri="{BB962C8B-B14F-4D97-AF65-F5344CB8AC3E}">
        <p14:creationId xmlns:p14="http://schemas.microsoft.com/office/powerpoint/2010/main" val="328982425"/>
      </p:ext>
    </p:extLst>
  </p:cSld>
  <p:clrMapOvr>
    <a:masterClrMapping/>
  </p:clrMapOvr>
  <p:extLst>
    <p:ext uri="{DCECCB84-F9BA-43D5-87BE-67443E8EF086}">
      <p15:sldGuideLst xmlns:p15="http://schemas.microsoft.com/office/powerpoint/2012/main"/>
    </p:ext>
  </p:extLst>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Otsikko ja sisältö 3">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B2CD312-9726-B802-8BDD-60E4DE41D212}"/>
              </a:ext>
            </a:extLst>
          </p:cNvPr>
          <p:cNvSpPr>
            <a:spLocks noGrp="1"/>
          </p:cNvSpPr>
          <p:nvPr>
            <p:ph type="title" hasCustomPrompt="1"/>
          </p:nvPr>
        </p:nvSpPr>
        <p:spPr>
          <a:xfrm>
            <a:off x="539751" y="539750"/>
            <a:ext cx="11110912" cy="495300"/>
          </a:xfrm>
          <a:prstGeom prst="rect">
            <a:avLst/>
          </a:prstGeom>
        </p:spPr>
        <p:txBody>
          <a:bodyPr anchor="t"/>
          <a:lstStyle>
            <a:lvl1pPr>
              <a:defRPr sz="3600"/>
            </a:lvl1pPr>
          </a:lstStyle>
          <a:p>
            <a:r>
              <a:rPr lang="fi-FI" dirty="0"/>
              <a:t>Enemmän tilaa esimerkiksi taulukolle tai kaaviolle</a:t>
            </a:r>
          </a:p>
        </p:txBody>
      </p:sp>
      <p:sp>
        <p:nvSpPr>
          <p:cNvPr id="4" name="Sisällön paikkamerkki 1">
            <a:extLst>
              <a:ext uri="{FF2B5EF4-FFF2-40B4-BE49-F238E27FC236}">
                <a16:creationId xmlns:a16="http://schemas.microsoft.com/office/drawing/2014/main" id="{5ADCDDD9-3E53-3BC9-C277-68E8E6AD816C}"/>
              </a:ext>
            </a:extLst>
          </p:cNvPr>
          <p:cNvSpPr>
            <a:spLocks noGrp="1"/>
          </p:cNvSpPr>
          <p:nvPr>
            <p:ph sz="quarter" idx="14" hasCustomPrompt="1"/>
          </p:nvPr>
        </p:nvSpPr>
        <p:spPr>
          <a:xfrm>
            <a:off x="539750" y="1284288"/>
            <a:ext cx="11110913" cy="4468812"/>
          </a:xfrm>
        </p:spPr>
        <p:txBody>
          <a:bodyPr/>
          <a:lstStyle>
            <a:lvl1pPr>
              <a:spcAft>
                <a:spcPts val="600"/>
              </a:spcAft>
              <a:defRPr/>
            </a:lvl1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6" name="Tekstin paikkamerkki 1">
            <a:extLst>
              <a:ext uri="{FF2B5EF4-FFF2-40B4-BE49-F238E27FC236}">
                <a16:creationId xmlns:a16="http://schemas.microsoft.com/office/drawing/2014/main" id="{21DA1552-48C8-3FA7-548A-067CCFD9061D}"/>
              </a:ext>
            </a:extLst>
          </p:cNvPr>
          <p:cNvSpPr>
            <a:spLocks noGrp="1"/>
          </p:cNvSpPr>
          <p:nvPr>
            <p:ph type="body" sz="quarter" idx="18" hasCustomPrompt="1"/>
          </p:nvPr>
        </p:nvSpPr>
        <p:spPr>
          <a:xfrm>
            <a:off x="539750" y="5772579"/>
            <a:ext cx="11107600" cy="228171"/>
          </a:xfrm>
        </p:spPr>
        <p:txBody>
          <a:bodyPr tIns="36000" anchor="t"/>
          <a:lstStyle>
            <a:lvl1pPr marL="0" indent="0" algn="l">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Kuvateksti, joka selittää tai täydentää kuvaa. Tarvittaessa lisää lähde muodossa Lähde: esimerkki.fi, jos sitä ei voi muuten päätellä.</a:t>
            </a:r>
          </a:p>
        </p:txBody>
      </p:sp>
      <p:sp>
        <p:nvSpPr>
          <p:cNvPr id="8" name="Alatunnisteen paikkamerkki 7">
            <a:extLst>
              <a:ext uri="{FF2B5EF4-FFF2-40B4-BE49-F238E27FC236}">
                <a16:creationId xmlns:a16="http://schemas.microsoft.com/office/drawing/2014/main" id="{97BA8C03-CF26-04F0-2CB0-4619FCB1645D}"/>
              </a:ext>
            </a:extLst>
          </p:cNvPr>
          <p:cNvSpPr>
            <a:spLocks noGrp="1"/>
          </p:cNvSpPr>
          <p:nvPr>
            <p:ph type="ftr" sz="quarter" idx="16"/>
          </p:nvPr>
        </p:nvSpPr>
        <p:spPr/>
        <p:txBody>
          <a:bodyPr/>
          <a:lstStyle/>
          <a:p>
            <a:endParaRPr lang="fi-FI" dirty="0"/>
          </a:p>
        </p:txBody>
      </p:sp>
      <p:sp>
        <p:nvSpPr>
          <p:cNvPr id="3" name="Päivämäärän paikkamerkki 2">
            <a:extLst>
              <a:ext uri="{FF2B5EF4-FFF2-40B4-BE49-F238E27FC236}">
                <a16:creationId xmlns:a16="http://schemas.microsoft.com/office/drawing/2014/main" id="{95DCB4BE-281D-6631-3F1C-366B0AC1FEA4}"/>
              </a:ext>
            </a:extLst>
          </p:cNvPr>
          <p:cNvSpPr>
            <a:spLocks noGrp="1"/>
          </p:cNvSpPr>
          <p:nvPr>
            <p:ph type="dt" sz="half" idx="15"/>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C5543D4A-E200-8B19-CC86-77A5C35814CF}"/>
              </a:ext>
            </a:extLst>
          </p:cNvPr>
          <p:cNvSpPr>
            <a:spLocks noGrp="1"/>
          </p:cNvSpPr>
          <p:nvPr>
            <p:ph type="sldNum" sz="quarter" idx="17"/>
          </p:nvPr>
        </p:nvSpPr>
        <p:spPr/>
        <p:txBody>
          <a:bodyPr/>
          <a:lstStyle/>
          <a:p>
            <a:fld id="{A9494116-C6F5-466F-B5C1-BBB074CB17FC}" type="slidenum">
              <a:rPr lang="fi-FI" smtClean="0"/>
              <a:pPr/>
              <a:t>‹#›</a:t>
            </a:fld>
            <a:endParaRPr lang="fi-FI" dirty="0"/>
          </a:p>
        </p:txBody>
      </p:sp>
      <p:sp>
        <p:nvSpPr>
          <p:cNvPr id="7" name="Logo">
            <a:extLst>
              <a:ext uri="{FF2B5EF4-FFF2-40B4-BE49-F238E27FC236}">
                <a16:creationId xmlns:a16="http://schemas.microsoft.com/office/drawing/2014/main" id="{8309E4D6-E081-6178-AE04-747A39AB0665}"/>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061529012"/>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Otsikko ja sisältö 4">
    <p:bg>
      <p:bgPr>
        <a:solidFill>
          <a:schemeClr val="tx2"/>
        </a:solidFill>
        <a:effectLst/>
      </p:bgPr>
    </p:bg>
    <p:spTree>
      <p:nvGrpSpPr>
        <p:cNvPr id="1" name=""/>
        <p:cNvGrpSpPr/>
        <p:nvPr/>
      </p:nvGrpSpPr>
      <p:grpSpPr>
        <a:xfrm>
          <a:off x="0" y="0"/>
          <a:ext cx="0" cy="0"/>
          <a:chOff x="0" y="0"/>
          <a:chExt cx="0" cy="0"/>
        </a:xfrm>
      </p:grpSpPr>
      <p:sp>
        <p:nvSpPr>
          <p:cNvPr id="8" name="Vapaamuotoinen: Muoto 7">
            <a:extLst>
              <a:ext uri="{FF2B5EF4-FFF2-40B4-BE49-F238E27FC236}">
                <a16:creationId xmlns:a16="http://schemas.microsoft.com/office/drawing/2014/main" id="{E299F4AA-84E3-8A40-2CAA-C04524D32F8C}"/>
              </a:ext>
              <a:ext uri="{C183D7F6-B498-43B3-948B-1728B52AA6E4}">
                <adec:decorative xmlns:adec="http://schemas.microsoft.com/office/drawing/2017/decorative" val="1"/>
              </a:ext>
            </a:extLst>
          </p:cNvPr>
          <p:cNvSpPr/>
          <p:nvPr userDrawn="1"/>
        </p:nvSpPr>
        <p:spPr>
          <a:xfrm>
            <a:off x="0" y="0"/>
            <a:ext cx="8783637" cy="6858000"/>
          </a:xfrm>
          <a:custGeom>
            <a:avLst/>
            <a:gdLst>
              <a:gd name="connsiteX0" fmla="*/ 0 w 8783637"/>
              <a:gd name="connsiteY0" fmla="*/ 0 h 6858000"/>
              <a:gd name="connsiteX1" fmla="*/ 8464152 w 8783637"/>
              <a:gd name="connsiteY1" fmla="*/ 0 h 6858000"/>
              <a:gd name="connsiteX2" fmla="*/ 8783637 w 8783637"/>
              <a:gd name="connsiteY2" fmla="*/ 0 h 6858000"/>
              <a:gd name="connsiteX3" fmla="*/ 8783637 w 8783637"/>
              <a:gd name="connsiteY3" fmla="*/ 2540 h 6858000"/>
              <a:gd name="connsiteX4" fmla="*/ 8652509 w 8783637"/>
              <a:gd name="connsiteY4" fmla="*/ 431482 h 6858000"/>
              <a:gd name="connsiteX5" fmla="*/ 8783637 w 8783637"/>
              <a:gd name="connsiteY5" fmla="*/ 860425 h 6858000"/>
              <a:gd name="connsiteX6" fmla="*/ 8652509 w 8783637"/>
              <a:gd name="connsiteY6" fmla="*/ 1289431 h 6858000"/>
              <a:gd name="connsiteX7" fmla="*/ 8783637 w 8783637"/>
              <a:gd name="connsiteY7" fmla="*/ 1718373 h 6858000"/>
              <a:gd name="connsiteX8" fmla="*/ 8652509 w 8783637"/>
              <a:gd name="connsiteY8" fmla="*/ 2147316 h 6858000"/>
              <a:gd name="connsiteX9" fmla="*/ 8783637 w 8783637"/>
              <a:gd name="connsiteY9" fmla="*/ 2576322 h 6858000"/>
              <a:gd name="connsiteX10" fmla="*/ 8652509 w 8783637"/>
              <a:gd name="connsiteY10" fmla="*/ 3005201 h 6858000"/>
              <a:gd name="connsiteX11" fmla="*/ 8783573 w 8783637"/>
              <a:gd name="connsiteY11" fmla="*/ 3430207 h 6858000"/>
              <a:gd name="connsiteX12" fmla="*/ 8652509 w 8783637"/>
              <a:gd name="connsiteY12" fmla="*/ 3857752 h 6858000"/>
              <a:gd name="connsiteX13" fmla="*/ 8652573 w 8783637"/>
              <a:gd name="connsiteY13" fmla="*/ 3860419 h 6858000"/>
              <a:gd name="connsiteX14" fmla="*/ 8652509 w 8783637"/>
              <a:gd name="connsiteY14" fmla="*/ 3863150 h 6858000"/>
              <a:gd name="connsiteX15" fmla="*/ 8783573 w 8783637"/>
              <a:gd name="connsiteY15" fmla="*/ 4289425 h 6858000"/>
              <a:gd name="connsiteX16" fmla="*/ 8652509 w 8783637"/>
              <a:gd name="connsiteY16" fmla="*/ 4715637 h 6858000"/>
              <a:gd name="connsiteX17" fmla="*/ 8783637 w 8783637"/>
              <a:gd name="connsiteY17" fmla="*/ 5144580 h 6858000"/>
              <a:gd name="connsiteX18" fmla="*/ 8652509 w 8783637"/>
              <a:gd name="connsiteY18" fmla="*/ 5573586 h 6858000"/>
              <a:gd name="connsiteX19" fmla="*/ 8783637 w 8783637"/>
              <a:gd name="connsiteY19" fmla="*/ 6002528 h 6858000"/>
              <a:gd name="connsiteX20" fmla="*/ 8652509 w 8783637"/>
              <a:gd name="connsiteY20" fmla="*/ 6431471 h 6858000"/>
              <a:gd name="connsiteX21" fmla="*/ 8783637 w 8783637"/>
              <a:gd name="connsiteY21" fmla="*/ 6858000 h 6858000"/>
              <a:gd name="connsiteX22" fmla="*/ 8464152 w 8783637"/>
              <a:gd name="connsiteY22" fmla="*/ 6858000 h 6858000"/>
              <a:gd name="connsiteX23" fmla="*/ 0 w 8783637"/>
              <a:gd name="connsiteY23"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783637" h="6858000">
                <a:moveTo>
                  <a:pt x="0" y="0"/>
                </a:moveTo>
                <a:lnTo>
                  <a:pt x="8464152" y="0"/>
                </a:lnTo>
                <a:lnTo>
                  <a:pt x="8783637" y="0"/>
                </a:lnTo>
                <a:lnTo>
                  <a:pt x="8783637" y="2540"/>
                </a:lnTo>
                <a:cubicBezTo>
                  <a:pt x="8783637" y="218377"/>
                  <a:pt x="8652509" y="218377"/>
                  <a:pt x="8652509" y="431482"/>
                </a:cubicBezTo>
                <a:cubicBezTo>
                  <a:pt x="8652509" y="644589"/>
                  <a:pt x="8783637" y="647319"/>
                  <a:pt x="8783637" y="860425"/>
                </a:cubicBezTo>
                <a:cubicBezTo>
                  <a:pt x="8783637" y="1073531"/>
                  <a:pt x="8652509" y="1076325"/>
                  <a:pt x="8652509" y="1289431"/>
                </a:cubicBezTo>
                <a:cubicBezTo>
                  <a:pt x="8652509" y="1502537"/>
                  <a:pt x="8783637" y="1505268"/>
                  <a:pt x="8783637" y="1718373"/>
                </a:cubicBezTo>
                <a:cubicBezTo>
                  <a:pt x="8783637" y="1931480"/>
                  <a:pt x="8652509" y="1934210"/>
                  <a:pt x="8652509" y="2147316"/>
                </a:cubicBezTo>
                <a:cubicBezTo>
                  <a:pt x="8652509" y="2360422"/>
                  <a:pt x="8783637" y="2363216"/>
                  <a:pt x="8783637" y="2576322"/>
                </a:cubicBezTo>
                <a:cubicBezTo>
                  <a:pt x="8783637" y="2789428"/>
                  <a:pt x="8652509" y="2792159"/>
                  <a:pt x="8652509" y="3005201"/>
                </a:cubicBezTo>
                <a:cubicBezTo>
                  <a:pt x="8652509" y="3218244"/>
                  <a:pt x="8781922" y="3221165"/>
                  <a:pt x="8783573" y="3430207"/>
                </a:cubicBezTo>
                <a:cubicBezTo>
                  <a:pt x="8781922" y="3641789"/>
                  <a:pt x="8652509" y="3643313"/>
                  <a:pt x="8652509" y="3857752"/>
                </a:cubicBezTo>
                <a:cubicBezTo>
                  <a:pt x="8652509" y="3858641"/>
                  <a:pt x="8652573" y="3859530"/>
                  <a:pt x="8652573" y="3860419"/>
                </a:cubicBezTo>
                <a:cubicBezTo>
                  <a:pt x="8652573" y="3861372"/>
                  <a:pt x="8652509" y="3862261"/>
                  <a:pt x="8652509" y="3863150"/>
                </a:cubicBezTo>
                <a:cubicBezTo>
                  <a:pt x="8652509" y="4075366"/>
                  <a:pt x="8782493" y="4079050"/>
                  <a:pt x="8783573" y="4289425"/>
                </a:cubicBezTo>
                <a:cubicBezTo>
                  <a:pt x="8782493" y="4502468"/>
                  <a:pt x="8652509" y="4503484"/>
                  <a:pt x="8652509" y="4715637"/>
                </a:cubicBezTo>
                <a:cubicBezTo>
                  <a:pt x="8652509" y="4927791"/>
                  <a:pt x="8783637" y="4931474"/>
                  <a:pt x="8783637" y="5144580"/>
                </a:cubicBezTo>
                <a:cubicBezTo>
                  <a:pt x="8783637" y="5357686"/>
                  <a:pt x="8652509" y="5360480"/>
                  <a:pt x="8652509" y="5573586"/>
                </a:cubicBezTo>
                <a:cubicBezTo>
                  <a:pt x="8652509" y="5786692"/>
                  <a:pt x="8783637" y="5789422"/>
                  <a:pt x="8783637" y="6002528"/>
                </a:cubicBezTo>
                <a:cubicBezTo>
                  <a:pt x="8783637" y="6215634"/>
                  <a:pt x="8652509" y="6218365"/>
                  <a:pt x="8652509" y="6431471"/>
                </a:cubicBezTo>
                <a:cubicBezTo>
                  <a:pt x="8652509" y="6644577"/>
                  <a:pt x="8782620" y="6647370"/>
                  <a:pt x="8783637" y="6858000"/>
                </a:cubicBezTo>
                <a:lnTo>
                  <a:pt x="8464152" y="6858000"/>
                </a:lnTo>
                <a:lnTo>
                  <a:pt x="0" y="6858000"/>
                </a:lnTo>
                <a:close/>
              </a:path>
            </a:pathLst>
          </a:custGeom>
          <a:solidFill>
            <a:srgbClr val="FFFFFF"/>
          </a:solidFill>
          <a:ln w="6350"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1" y="546100"/>
            <a:ext cx="7935912" cy="1235074"/>
          </a:xfrm>
          <a:prstGeom prst="rect">
            <a:avLst/>
          </a:prstGeom>
        </p:spPr>
        <p:txBody>
          <a:bodyPr/>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032000"/>
            <a:ext cx="7935913" cy="3968749"/>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Sisällön paikkamerkki 2">
            <a:extLst>
              <a:ext uri="{FF2B5EF4-FFF2-40B4-BE49-F238E27FC236}">
                <a16:creationId xmlns:a16="http://schemas.microsoft.com/office/drawing/2014/main" id="{A8803C51-B6A3-322F-5C35-1C501A4D1FA7}"/>
              </a:ext>
            </a:extLst>
          </p:cNvPr>
          <p:cNvSpPr>
            <a:spLocks noGrp="1"/>
          </p:cNvSpPr>
          <p:nvPr>
            <p:ph sz="quarter" idx="13" hasCustomPrompt="1"/>
          </p:nvPr>
        </p:nvSpPr>
        <p:spPr>
          <a:xfrm>
            <a:off x="9144000" y="539750"/>
            <a:ext cx="2506663" cy="2730500"/>
          </a:xfrm>
        </p:spPr>
        <p:txBody>
          <a:bodyPr/>
          <a:lstStyle>
            <a:lvl1pPr>
              <a:defRPr sz="1800">
                <a:solidFill>
                  <a:schemeClr val="bg1"/>
                </a:solidFill>
              </a:defRPr>
            </a:lvl1pPr>
            <a:lvl2pPr>
              <a:defRPr sz="16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6" name="Sisällön paikkamerkki 3">
            <a:extLst>
              <a:ext uri="{FF2B5EF4-FFF2-40B4-BE49-F238E27FC236}">
                <a16:creationId xmlns:a16="http://schemas.microsoft.com/office/drawing/2014/main" id="{FE98FF6C-22D2-526B-7208-1C45A9A7C6D6}"/>
              </a:ext>
            </a:extLst>
          </p:cNvPr>
          <p:cNvSpPr>
            <a:spLocks noGrp="1"/>
          </p:cNvSpPr>
          <p:nvPr>
            <p:ph sz="quarter" idx="14" hasCustomPrompt="1"/>
          </p:nvPr>
        </p:nvSpPr>
        <p:spPr>
          <a:xfrm>
            <a:off x="9144000" y="3517901"/>
            <a:ext cx="2506663" cy="2730500"/>
          </a:xfrm>
        </p:spPr>
        <p:txBody>
          <a:bodyPr/>
          <a:lstStyle>
            <a:lvl1pPr>
              <a:defRPr sz="1800">
                <a:solidFill>
                  <a:schemeClr val="bg1"/>
                </a:solidFill>
              </a:defRPr>
            </a:lvl1pPr>
            <a:lvl2pPr>
              <a:defRPr sz="16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3" name="Alatunnisteen paikkamerkki 12">
            <a:extLst>
              <a:ext uri="{FF2B5EF4-FFF2-40B4-BE49-F238E27FC236}">
                <a16:creationId xmlns:a16="http://schemas.microsoft.com/office/drawing/2014/main" id="{E496DB7C-3D6C-7863-C2E8-ADCAC88CAE24}"/>
              </a:ext>
            </a:extLst>
          </p:cNvPr>
          <p:cNvSpPr>
            <a:spLocks noGrp="1"/>
          </p:cNvSpPr>
          <p:nvPr>
            <p:ph type="ftr" sz="quarter" idx="16"/>
          </p:nvPr>
        </p:nvSpPr>
        <p:spPr/>
        <p:txBody>
          <a:bodyPr/>
          <a:lstStyle/>
          <a:p>
            <a:endParaRPr lang="fi-FI" dirty="0"/>
          </a:p>
        </p:txBody>
      </p:sp>
      <p:sp>
        <p:nvSpPr>
          <p:cNvPr id="12" name="Päivämäärän paikkamerkki 11">
            <a:extLst>
              <a:ext uri="{FF2B5EF4-FFF2-40B4-BE49-F238E27FC236}">
                <a16:creationId xmlns:a16="http://schemas.microsoft.com/office/drawing/2014/main" id="{6BCB5FF5-AF00-A42B-DDB0-D511FCC72DE9}"/>
              </a:ext>
            </a:extLst>
          </p:cNvPr>
          <p:cNvSpPr>
            <a:spLocks noGrp="1"/>
          </p:cNvSpPr>
          <p:nvPr>
            <p:ph type="dt" sz="half" idx="15"/>
          </p:nvPr>
        </p:nvSpPr>
        <p:spPr/>
        <p:txBody>
          <a:bodyPr/>
          <a:lstStyle>
            <a:lvl1pPr>
              <a:defRPr>
                <a:solidFill>
                  <a:schemeClr val="bg1"/>
                </a:solidFill>
              </a:defRPr>
            </a:lvl1pPr>
          </a:lstStyle>
          <a:p>
            <a:r>
              <a:rPr lang="fi-FI"/>
              <a:t>12.8.2025</a:t>
            </a:r>
            <a:endParaRPr lang="fi-FI" dirty="0"/>
          </a:p>
        </p:txBody>
      </p:sp>
      <p:sp>
        <p:nvSpPr>
          <p:cNvPr id="14" name="Dian numeron paikkamerkki 13">
            <a:extLst>
              <a:ext uri="{FF2B5EF4-FFF2-40B4-BE49-F238E27FC236}">
                <a16:creationId xmlns:a16="http://schemas.microsoft.com/office/drawing/2014/main" id="{DEB2E068-0830-47E1-8CD6-6A31A793502A}"/>
              </a:ext>
            </a:extLst>
          </p:cNvPr>
          <p:cNvSpPr>
            <a:spLocks noGrp="1"/>
          </p:cNvSpPr>
          <p:nvPr>
            <p:ph type="sldNum" sz="quarter" idx="17"/>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10" name="Logo">
            <a:extLst>
              <a:ext uri="{FF2B5EF4-FFF2-40B4-BE49-F238E27FC236}">
                <a16:creationId xmlns:a16="http://schemas.microsoft.com/office/drawing/2014/main" id="{C2FC4F14-D54F-EA9D-9374-34C28E2B3C25}"/>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4010384488"/>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Otsikko ja sisältö 4 A">
    <p:bg>
      <p:bgPr>
        <a:solidFill>
          <a:schemeClr val="tx2"/>
        </a:solidFill>
        <a:effectLst/>
      </p:bgPr>
    </p:bg>
    <p:spTree>
      <p:nvGrpSpPr>
        <p:cNvPr id="1" name=""/>
        <p:cNvGrpSpPr/>
        <p:nvPr/>
      </p:nvGrpSpPr>
      <p:grpSpPr>
        <a:xfrm>
          <a:off x="0" y="0"/>
          <a:ext cx="0" cy="0"/>
          <a:chOff x="0" y="0"/>
          <a:chExt cx="0" cy="0"/>
        </a:xfrm>
      </p:grpSpPr>
      <p:sp>
        <p:nvSpPr>
          <p:cNvPr id="17" name="Suorakulmio">
            <a:extLst>
              <a:ext uri="{FF2B5EF4-FFF2-40B4-BE49-F238E27FC236}">
                <a16:creationId xmlns:a16="http://schemas.microsoft.com/office/drawing/2014/main" id="{EBFC6475-36AF-25A7-99CE-0D0A03059C60}"/>
              </a:ext>
              <a:ext uri="{C183D7F6-B498-43B3-948B-1728B52AA6E4}">
                <adec:decorative xmlns:adec="http://schemas.microsoft.com/office/drawing/2017/decorative" val="1"/>
              </a:ext>
            </a:extLst>
          </p:cNvPr>
          <p:cNvSpPr/>
          <p:nvPr userDrawn="1"/>
        </p:nvSpPr>
        <p:spPr>
          <a:xfrm>
            <a:off x="0" y="-1"/>
            <a:ext cx="8783638" cy="6858001"/>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fi-FI" dirty="0"/>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1" y="546100"/>
            <a:ext cx="7935912" cy="1235074"/>
          </a:xfrm>
          <a:prstGeom prst="rect">
            <a:avLst/>
          </a:prstGeom>
        </p:spPr>
        <p:txBody>
          <a:bodyPr/>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032000"/>
            <a:ext cx="7935913" cy="3968749"/>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Sisällön paikkamerkki 2">
            <a:extLst>
              <a:ext uri="{FF2B5EF4-FFF2-40B4-BE49-F238E27FC236}">
                <a16:creationId xmlns:a16="http://schemas.microsoft.com/office/drawing/2014/main" id="{A8803C51-B6A3-322F-5C35-1C501A4D1FA7}"/>
              </a:ext>
            </a:extLst>
          </p:cNvPr>
          <p:cNvSpPr>
            <a:spLocks noGrp="1"/>
          </p:cNvSpPr>
          <p:nvPr>
            <p:ph sz="quarter" idx="13" hasCustomPrompt="1"/>
          </p:nvPr>
        </p:nvSpPr>
        <p:spPr>
          <a:xfrm>
            <a:off x="9144000" y="539750"/>
            <a:ext cx="2506663" cy="2730500"/>
          </a:xfrm>
        </p:spPr>
        <p:txBody>
          <a:bodyPr/>
          <a:lstStyle>
            <a:lvl1pPr>
              <a:defRPr sz="1800">
                <a:solidFill>
                  <a:schemeClr val="bg1"/>
                </a:solidFill>
              </a:defRPr>
            </a:lvl1pPr>
            <a:lvl2pPr>
              <a:defRPr sz="16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6" name="Sisällön paikkamerkki 3">
            <a:extLst>
              <a:ext uri="{FF2B5EF4-FFF2-40B4-BE49-F238E27FC236}">
                <a16:creationId xmlns:a16="http://schemas.microsoft.com/office/drawing/2014/main" id="{FE98FF6C-22D2-526B-7208-1C45A9A7C6D6}"/>
              </a:ext>
            </a:extLst>
          </p:cNvPr>
          <p:cNvSpPr>
            <a:spLocks noGrp="1"/>
          </p:cNvSpPr>
          <p:nvPr>
            <p:ph sz="quarter" idx="14" hasCustomPrompt="1"/>
          </p:nvPr>
        </p:nvSpPr>
        <p:spPr>
          <a:xfrm>
            <a:off x="9144000" y="3517901"/>
            <a:ext cx="2506663" cy="2730500"/>
          </a:xfrm>
        </p:spPr>
        <p:txBody>
          <a:bodyPr/>
          <a:lstStyle>
            <a:lvl1pPr>
              <a:defRPr sz="1800">
                <a:solidFill>
                  <a:schemeClr val="bg1"/>
                </a:solidFill>
              </a:defRPr>
            </a:lvl1pPr>
            <a:lvl2pPr>
              <a:defRPr sz="16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3" name="Alatunnisteen paikkamerkki 12">
            <a:extLst>
              <a:ext uri="{FF2B5EF4-FFF2-40B4-BE49-F238E27FC236}">
                <a16:creationId xmlns:a16="http://schemas.microsoft.com/office/drawing/2014/main" id="{E496DB7C-3D6C-7863-C2E8-ADCAC88CAE24}"/>
              </a:ext>
            </a:extLst>
          </p:cNvPr>
          <p:cNvSpPr>
            <a:spLocks noGrp="1"/>
          </p:cNvSpPr>
          <p:nvPr>
            <p:ph type="ftr" sz="quarter" idx="16"/>
          </p:nvPr>
        </p:nvSpPr>
        <p:spPr/>
        <p:txBody>
          <a:bodyPr/>
          <a:lstStyle/>
          <a:p>
            <a:endParaRPr lang="fi-FI" dirty="0"/>
          </a:p>
        </p:txBody>
      </p:sp>
      <p:sp>
        <p:nvSpPr>
          <p:cNvPr id="12" name="Päivämäärän paikkamerkki 11">
            <a:extLst>
              <a:ext uri="{FF2B5EF4-FFF2-40B4-BE49-F238E27FC236}">
                <a16:creationId xmlns:a16="http://schemas.microsoft.com/office/drawing/2014/main" id="{6BCB5FF5-AF00-A42B-DDB0-D511FCC72DE9}"/>
              </a:ext>
            </a:extLst>
          </p:cNvPr>
          <p:cNvSpPr>
            <a:spLocks noGrp="1"/>
          </p:cNvSpPr>
          <p:nvPr>
            <p:ph type="dt" sz="half" idx="15"/>
          </p:nvPr>
        </p:nvSpPr>
        <p:spPr/>
        <p:txBody>
          <a:bodyPr/>
          <a:lstStyle>
            <a:lvl1pPr>
              <a:defRPr>
                <a:solidFill>
                  <a:schemeClr val="bg1"/>
                </a:solidFill>
              </a:defRPr>
            </a:lvl1pPr>
          </a:lstStyle>
          <a:p>
            <a:r>
              <a:rPr lang="fi-FI"/>
              <a:t>12.8.2025</a:t>
            </a:r>
            <a:endParaRPr lang="fi-FI" dirty="0"/>
          </a:p>
        </p:txBody>
      </p:sp>
      <p:sp>
        <p:nvSpPr>
          <p:cNvPr id="14" name="Dian numeron paikkamerkki 13">
            <a:extLst>
              <a:ext uri="{FF2B5EF4-FFF2-40B4-BE49-F238E27FC236}">
                <a16:creationId xmlns:a16="http://schemas.microsoft.com/office/drawing/2014/main" id="{DEB2E068-0830-47E1-8CD6-6A31A793502A}"/>
              </a:ext>
            </a:extLst>
          </p:cNvPr>
          <p:cNvSpPr>
            <a:spLocks noGrp="1"/>
          </p:cNvSpPr>
          <p:nvPr>
            <p:ph type="sldNum" sz="quarter" idx="17"/>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7" name="Logo">
            <a:extLst>
              <a:ext uri="{FF2B5EF4-FFF2-40B4-BE49-F238E27FC236}">
                <a16:creationId xmlns:a16="http://schemas.microsoft.com/office/drawing/2014/main" id="{49310286-13BB-F582-2393-7E213BABDE4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817674505"/>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Otsikko ja sisältö 4 B">
    <p:bg>
      <p:bgPr>
        <a:solidFill>
          <a:schemeClr val="tx2"/>
        </a:solidFill>
        <a:effectLst/>
      </p:bgPr>
    </p:bg>
    <p:spTree>
      <p:nvGrpSpPr>
        <p:cNvPr id="1" name=""/>
        <p:cNvGrpSpPr/>
        <p:nvPr/>
      </p:nvGrpSpPr>
      <p:grpSpPr>
        <a:xfrm>
          <a:off x="0" y="0"/>
          <a:ext cx="0" cy="0"/>
          <a:chOff x="0" y="0"/>
          <a:chExt cx="0" cy="0"/>
        </a:xfrm>
      </p:grpSpPr>
      <p:sp>
        <p:nvSpPr>
          <p:cNvPr id="8" name="Vapaamuotoinen: Muoto 7">
            <a:extLst>
              <a:ext uri="{FF2B5EF4-FFF2-40B4-BE49-F238E27FC236}">
                <a16:creationId xmlns:a16="http://schemas.microsoft.com/office/drawing/2014/main" id="{CF1E9489-D5BB-BDB6-733A-0EF333BCE5F0}"/>
              </a:ext>
              <a:ext uri="{C183D7F6-B498-43B3-948B-1728B52AA6E4}">
                <adec:decorative xmlns:adec="http://schemas.microsoft.com/office/drawing/2017/decorative" val="1"/>
              </a:ext>
            </a:extLst>
          </p:cNvPr>
          <p:cNvSpPr/>
          <p:nvPr userDrawn="1"/>
        </p:nvSpPr>
        <p:spPr>
          <a:xfrm>
            <a:off x="0" y="0"/>
            <a:ext cx="8783638" cy="6858000"/>
          </a:xfrm>
          <a:custGeom>
            <a:avLst/>
            <a:gdLst>
              <a:gd name="connsiteX0" fmla="*/ 0 w 8783638"/>
              <a:gd name="connsiteY0" fmla="*/ 0 h 6858000"/>
              <a:gd name="connsiteX1" fmla="*/ 8696881 w 8783638"/>
              <a:gd name="connsiteY1" fmla="*/ 0 h 6858000"/>
              <a:gd name="connsiteX2" fmla="*/ 8701152 w 8783638"/>
              <a:gd name="connsiteY2" fmla="*/ 0 h 6858000"/>
              <a:gd name="connsiteX3" fmla="*/ 8779240 w 8783638"/>
              <a:gd name="connsiteY3" fmla="*/ 0 h 6858000"/>
              <a:gd name="connsiteX4" fmla="*/ 8783511 w 8783638"/>
              <a:gd name="connsiteY4" fmla="*/ 0 h 6858000"/>
              <a:gd name="connsiteX5" fmla="*/ 8437753 w 8783638"/>
              <a:gd name="connsiteY5" fmla="*/ 341440 h 6858000"/>
              <a:gd name="connsiteX6" fmla="*/ 8783638 w 8783638"/>
              <a:gd name="connsiteY6" fmla="*/ 685165 h 6858000"/>
              <a:gd name="connsiteX7" fmla="*/ 8437753 w 8783638"/>
              <a:gd name="connsiteY7" fmla="*/ 1026732 h 6858000"/>
              <a:gd name="connsiteX8" fmla="*/ 8783638 w 8783638"/>
              <a:gd name="connsiteY8" fmla="*/ 1370521 h 6858000"/>
              <a:gd name="connsiteX9" fmla="*/ 8437753 w 8783638"/>
              <a:gd name="connsiteY9" fmla="*/ 1712087 h 6858000"/>
              <a:gd name="connsiteX10" fmla="*/ 8783638 w 8783638"/>
              <a:gd name="connsiteY10" fmla="*/ 2055876 h 6858000"/>
              <a:gd name="connsiteX11" fmla="*/ 8437753 w 8783638"/>
              <a:gd name="connsiteY11" fmla="*/ 2399602 h 6858000"/>
              <a:gd name="connsiteX12" fmla="*/ 8783638 w 8783638"/>
              <a:gd name="connsiteY12" fmla="*/ 2741168 h 6858000"/>
              <a:gd name="connsiteX13" fmla="*/ 8437753 w 8783638"/>
              <a:gd name="connsiteY13" fmla="*/ 3084957 h 6858000"/>
              <a:gd name="connsiteX14" fmla="*/ 8783638 w 8783638"/>
              <a:gd name="connsiteY14" fmla="*/ 3428683 h 6858000"/>
              <a:gd name="connsiteX15" fmla="*/ 8780653 w 8783638"/>
              <a:gd name="connsiteY15" fmla="*/ 3431731 h 6858000"/>
              <a:gd name="connsiteX16" fmla="*/ 8782368 w 8783638"/>
              <a:gd name="connsiteY16" fmla="*/ 3431731 h 6858000"/>
              <a:gd name="connsiteX17" fmla="*/ 8437753 w 8783638"/>
              <a:gd name="connsiteY17" fmla="*/ 3772027 h 6858000"/>
              <a:gd name="connsiteX18" fmla="*/ 8783638 w 8783638"/>
              <a:gd name="connsiteY18" fmla="*/ 4115753 h 6858000"/>
              <a:gd name="connsiteX19" fmla="*/ 8437753 w 8783638"/>
              <a:gd name="connsiteY19" fmla="*/ 4459542 h 6858000"/>
              <a:gd name="connsiteX20" fmla="*/ 8783638 w 8783638"/>
              <a:gd name="connsiteY20" fmla="*/ 4803267 h 6858000"/>
              <a:gd name="connsiteX21" fmla="*/ 8437753 w 8783638"/>
              <a:gd name="connsiteY21" fmla="*/ 5144834 h 6858000"/>
              <a:gd name="connsiteX22" fmla="*/ 8783638 w 8783638"/>
              <a:gd name="connsiteY22" fmla="*/ 5488559 h 6858000"/>
              <a:gd name="connsiteX23" fmla="*/ 8437753 w 8783638"/>
              <a:gd name="connsiteY23" fmla="*/ 5830189 h 6858000"/>
              <a:gd name="connsiteX24" fmla="*/ 8783638 w 8783638"/>
              <a:gd name="connsiteY24" fmla="*/ 6173978 h 6858000"/>
              <a:gd name="connsiteX25" fmla="*/ 8437753 w 8783638"/>
              <a:gd name="connsiteY25" fmla="*/ 6515544 h 6858000"/>
              <a:gd name="connsiteX26" fmla="*/ 8782368 w 8783638"/>
              <a:gd name="connsiteY26" fmla="*/ 6858000 h 6858000"/>
              <a:gd name="connsiteX27" fmla="*/ 8778097 w 8783638"/>
              <a:gd name="connsiteY27" fmla="*/ 6858000 h 6858000"/>
              <a:gd name="connsiteX28" fmla="*/ 8700009 w 8783638"/>
              <a:gd name="connsiteY28" fmla="*/ 6858000 h 6858000"/>
              <a:gd name="connsiteX29" fmla="*/ 8695738 w 8783638"/>
              <a:gd name="connsiteY29" fmla="*/ 6858000 h 6858000"/>
              <a:gd name="connsiteX30" fmla="*/ 0 w 8783638"/>
              <a:gd name="connsiteY30"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783638" h="6858000">
                <a:moveTo>
                  <a:pt x="0" y="0"/>
                </a:moveTo>
                <a:lnTo>
                  <a:pt x="8696881" y="0"/>
                </a:lnTo>
                <a:lnTo>
                  <a:pt x="8701152" y="0"/>
                </a:lnTo>
                <a:lnTo>
                  <a:pt x="8779240" y="0"/>
                </a:lnTo>
                <a:lnTo>
                  <a:pt x="8783511" y="0"/>
                </a:lnTo>
                <a:lnTo>
                  <a:pt x="8437753" y="341440"/>
                </a:lnTo>
                <a:lnTo>
                  <a:pt x="8783638" y="685165"/>
                </a:lnTo>
                <a:lnTo>
                  <a:pt x="8437753" y="1026732"/>
                </a:lnTo>
                <a:lnTo>
                  <a:pt x="8783638" y="1370521"/>
                </a:lnTo>
                <a:lnTo>
                  <a:pt x="8437753" y="1712087"/>
                </a:lnTo>
                <a:lnTo>
                  <a:pt x="8783638" y="2055876"/>
                </a:lnTo>
                <a:lnTo>
                  <a:pt x="8437753" y="2399602"/>
                </a:lnTo>
                <a:lnTo>
                  <a:pt x="8783638" y="2741168"/>
                </a:lnTo>
                <a:lnTo>
                  <a:pt x="8437753" y="3084957"/>
                </a:lnTo>
                <a:lnTo>
                  <a:pt x="8783638" y="3428683"/>
                </a:lnTo>
                <a:lnTo>
                  <a:pt x="8780653" y="3431731"/>
                </a:lnTo>
                <a:lnTo>
                  <a:pt x="8782368" y="3431731"/>
                </a:lnTo>
                <a:lnTo>
                  <a:pt x="8437753" y="3772027"/>
                </a:lnTo>
                <a:lnTo>
                  <a:pt x="8783638" y="4115753"/>
                </a:lnTo>
                <a:lnTo>
                  <a:pt x="8437753" y="4459542"/>
                </a:lnTo>
                <a:lnTo>
                  <a:pt x="8783638" y="4803267"/>
                </a:lnTo>
                <a:lnTo>
                  <a:pt x="8437753" y="5144834"/>
                </a:lnTo>
                <a:lnTo>
                  <a:pt x="8783638" y="5488559"/>
                </a:lnTo>
                <a:lnTo>
                  <a:pt x="8437753" y="5830189"/>
                </a:lnTo>
                <a:lnTo>
                  <a:pt x="8783638" y="6173978"/>
                </a:lnTo>
                <a:lnTo>
                  <a:pt x="8437753" y="6515544"/>
                </a:lnTo>
                <a:lnTo>
                  <a:pt x="8782368" y="6858000"/>
                </a:lnTo>
                <a:lnTo>
                  <a:pt x="8778097" y="6858000"/>
                </a:lnTo>
                <a:lnTo>
                  <a:pt x="8700009" y="6858000"/>
                </a:lnTo>
                <a:lnTo>
                  <a:pt x="8695738" y="6858000"/>
                </a:lnTo>
                <a:lnTo>
                  <a:pt x="0" y="6858000"/>
                </a:lnTo>
                <a:close/>
              </a:path>
            </a:pathLst>
          </a:custGeom>
          <a:solidFill>
            <a:schemeClr val="bg1"/>
          </a:solidFill>
          <a:ln w="6350"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1" y="546100"/>
            <a:ext cx="7935912" cy="1235074"/>
          </a:xfrm>
          <a:prstGeom prst="rect">
            <a:avLst/>
          </a:prstGeom>
        </p:spPr>
        <p:txBody>
          <a:bodyPr/>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032000"/>
            <a:ext cx="7935913" cy="3968749"/>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Sisällön paikkamerkki 2">
            <a:extLst>
              <a:ext uri="{FF2B5EF4-FFF2-40B4-BE49-F238E27FC236}">
                <a16:creationId xmlns:a16="http://schemas.microsoft.com/office/drawing/2014/main" id="{A8803C51-B6A3-322F-5C35-1C501A4D1FA7}"/>
              </a:ext>
            </a:extLst>
          </p:cNvPr>
          <p:cNvSpPr>
            <a:spLocks noGrp="1"/>
          </p:cNvSpPr>
          <p:nvPr>
            <p:ph sz="quarter" idx="13" hasCustomPrompt="1"/>
          </p:nvPr>
        </p:nvSpPr>
        <p:spPr>
          <a:xfrm>
            <a:off x="9144000" y="539750"/>
            <a:ext cx="2506663" cy="2730500"/>
          </a:xfrm>
        </p:spPr>
        <p:txBody>
          <a:bodyPr/>
          <a:lstStyle>
            <a:lvl1pPr>
              <a:defRPr sz="1800">
                <a:solidFill>
                  <a:schemeClr val="bg1"/>
                </a:solidFill>
              </a:defRPr>
            </a:lvl1pPr>
            <a:lvl2pPr>
              <a:defRPr sz="16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6" name="Sisällön paikkamerkki 3">
            <a:extLst>
              <a:ext uri="{FF2B5EF4-FFF2-40B4-BE49-F238E27FC236}">
                <a16:creationId xmlns:a16="http://schemas.microsoft.com/office/drawing/2014/main" id="{FE98FF6C-22D2-526B-7208-1C45A9A7C6D6}"/>
              </a:ext>
            </a:extLst>
          </p:cNvPr>
          <p:cNvSpPr>
            <a:spLocks noGrp="1"/>
          </p:cNvSpPr>
          <p:nvPr>
            <p:ph sz="quarter" idx="14" hasCustomPrompt="1"/>
          </p:nvPr>
        </p:nvSpPr>
        <p:spPr>
          <a:xfrm>
            <a:off x="9144000" y="3517901"/>
            <a:ext cx="2506663" cy="2730500"/>
          </a:xfrm>
        </p:spPr>
        <p:txBody>
          <a:bodyPr/>
          <a:lstStyle>
            <a:lvl1pPr>
              <a:defRPr sz="1800">
                <a:solidFill>
                  <a:schemeClr val="bg1"/>
                </a:solidFill>
              </a:defRPr>
            </a:lvl1pPr>
            <a:lvl2pPr>
              <a:defRPr sz="16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3" name="Alatunnisteen paikkamerkki 12">
            <a:extLst>
              <a:ext uri="{FF2B5EF4-FFF2-40B4-BE49-F238E27FC236}">
                <a16:creationId xmlns:a16="http://schemas.microsoft.com/office/drawing/2014/main" id="{E496DB7C-3D6C-7863-C2E8-ADCAC88CAE24}"/>
              </a:ext>
            </a:extLst>
          </p:cNvPr>
          <p:cNvSpPr>
            <a:spLocks noGrp="1"/>
          </p:cNvSpPr>
          <p:nvPr>
            <p:ph type="ftr" sz="quarter" idx="16"/>
          </p:nvPr>
        </p:nvSpPr>
        <p:spPr/>
        <p:txBody>
          <a:bodyPr/>
          <a:lstStyle/>
          <a:p>
            <a:endParaRPr lang="fi-FI" dirty="0"/>
          </a:p>
        </p:txBody>
      </p:sp>
      <p:sp>
        <p:nvSpPr>
          <p:cNvPr id="12" name="Päivämäärän paikkamerkki 11">
            <a:extLst>
              <a:ext uri="{FF2B5EF4-FFF2-40B4-BE49-F238E27FC236}">
                <a16:creationId xmlns:a16="http://schemas.microsoft.com/office/drawing/2014/main" id="{6BCB5FF5-AF00-A42B-DDB0-D511FCC72DE9}"/>
              </a:ext>
            </a:extLst>
          </p:cNvPr>
          <p:cNvSpPr>
            <a:spLocks noGrp="1"/>
          </p:cNvSpPr>
          <p:nvPr>
            <p:ph type="dt" sz="half" idx="15"/>
          </p:nvPr>
        </p:nvSpPr>
        <p:spPr/>
        <p:txBody>
          <a:bodyPr/>
          <a:lstStyle>
            <a:lvl1pPr>
              <a:defRPr>
                <a:solidFill>
                  <a:schemeClr val="bg1"/>
                </a:solidFill>
              </a:defRPr>
            </a:lvl1pPr>
          </a:lstStyle>
          <a:p>
            <a:r>
              <a:rPr lang="fi-FI"/>
              <a:t>12.8.2025</a:t>
            </a:r>
            <a:endParaRPr lang="fi-FI" dirty="0"/>
          </a:p>
        </p:txBody>
      </p:sp>
      <p:sp>
        <p:nvSpPr>
          <p:cNvPr id="14" name="Dian numeron paikkamerkki 13">
            <a:extLst>
              <a:ext uri="{FF2B5EF4-FFF2-40B4-BE49-F238E27FC236}">
                <a16:creationId xmlns:a16="http://schemas.microsoft.com/office/drawing/2014/main" id="{DEB2E068-0830-47E1-8CD6-6A31A793502A}"/>
              </a:ext>
            </a:extLst>
          </p:cNvPr>
          <p:cNvSpPr>
            <a:spLocks noGrp="1"/>
          </p:cNvSpPr>
          <p:nvPr>
            <p:ph type="sldNum" sz="quarter" idx="17"/>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10" name="Logo">
            <a:extLst>
              <a:ext uri="{FF2B5EF4-FFF2-40B4-BE49-F238E27FC236}">
                <a16:creationId xmlns:a16="http://schemas.microsoft.com/office/drawing/2014/main" id="{8CE45C65-8646-6EF7-F1BB-7909C16C6659}"/>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80835788"/>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Otsikko ja sisältö 4 C">
    <p:bg>
      <p:bgPr>
        <a:solidFill>
          <a:schemeClr val="tx2"/>
        </a:solidFill>
        <a:effectLst/>
      </p:bgPr>
    </p:bg>
    <p:spTree>
      <p:nvGrpSpPr>
        <p:cNvPr id="1" name=""/>
        <p:cNvGrpSpPr/>
        <p:nvPr/>
      </p:nvGrpSpPr>
      <p:grpSpPr>
        <a:xfrm>
          <a:off x="0" y="0"/>
          <a:ext cx="0" cy="0"/>
          <a:chOff x="0" y="0"/>
          <a:chExt cx="0" cy="0"/>
        </a:xfrm>
      </p:grpSpPr>
      <p:sp>
        <p:nvSpPr>
          <p:cNvPr id="8" name="Vapaamuotoinen: Muoto 7">
            <a:extLst>
              <a:ext uri="{FF2B5EF4-FFF2-40B4-BE49-F238E27FC236}">
                <a16:creationId xmlns:a16="http://schemas.microsoft.com/office/drawing/2014/main" id="{32AC1E5B-5ED2-B309-7D49-7B58486FC74B}"/>
              </a:ext>
              <a:ext uri="{C183D7F6-B498-43B3-948B-1728B52AA6E4}">
                <adec:decorative xmlns:adec="http://schemas.microsoft.com/office/drawing/2017/decorative" val="1"/>
              </a:ext>
            </a:extLst>
          </p:cNvPr>
          <p:cNvSpPr/>
          <p:nvPr userDrawn="1"/>
        </p:nvSpPr>
        <p:spPr>
          <a:xfrm>
            <a:off x="0" y="31"/>
            <a:ext cx="8783638" cy="6857937"/>
          </a:xfrm>
          <a:custGeom>
            <a:avLst/>
            <a:gdLst>
              <a:gd name="connsiteX0" fmla="*/ 0 w 8783638"/>
              <a:gd name="connsiteY0" fmla="*/ 0 h 6857937"/>
              <a:gd name="connsiteX1" fmla="*/ 8508222 w 8783638"/>
              <a:gd name="connsiteY1" fmla="*/ 0 h 6857937"/>
              <a:gd name="connsiteX2" fmla="*/ 8783638 w 8783638"/>
              <a:gd name="connsiteY2" fmla="*/ 0 h 6857937"/>
              <a:gd name="connsiteX3" fmla="*/ 8544751 w 8783638"/>
              <a:gd name="connsiteY3" fmla="*/ 342900 h 6857937"/>
              <a:gd name="connsiteX4" fmla="*/ 8783638 w 8783638"/>
              <a:gd name="connsiteY4" fmla="*/ 685673 h 6857937"/>
              <a:gd name="connsiteX5" fmla="*/ 8544751 w 8783638"/>
              <a:gd name="connsiteY5" fmla="*/ 1028510 h 6857937"/>
              <a:gd name="connsiteX6" fmla="*/ 8783638 w 8783638"/>
              <a:gd name="connsiteY6" fmla="*/ 1371410 h 6857937"/>
              <a:gd name="connsiteX7" fmla="*/ 8544751 w 8783638"/>
              <a:gd name="connsiteY7" fmla="*/ 1714246 h 6857937"/>
              <a:gd name="connsiteX8" fmla="*/ 8783638 w 8783638"/>
              <a:gd name="connsiteY8" fmla="*/ 2057019 h 6857937"/>
              <a:gd name="connsiteX9" fmla="*/ 8544751 w 8783638"/>
              <a:gd name="connsiteY9" fmla="*/ 2399919 h 6857937"/>
              <a:gd name="connsiteX10" fmla="*/ 8783638 w 8783638"/>
              <a:gd name="connsiteY10" fmla="*/ 2742756 h 6857937"/>
              <a:gd name="connsiteX11" fmla="*/ 8544751 w 8783638"/>
              <a:gd name="connsiteY11" fmla="*/ 3085592 h 6857937"/>
              <a:gd name="connsiteX12" fmla="*/ 8777161 w 8783638"/>
              <a:gd name="connsiteY12" fmla="*/ 3362071 h 6857937"/>
              <a:gd name="connsiteX13" fmla="*/ 8776971 w 8783638"/>
              <a:gd name="connsiteY13" fmla="*/ 3362071 h 6857937"/>
              <a:gd name="connsiteX14" fmla="*/ 8783131 w 8783638"/>
              <a:gd name="connsiteY14" fmla="*/ 3410395 h 6857937"/>
              <a:gd name="connsiteX15" fmla="*/ 8783194 w 8783638"/>
              <a:gd name="connsiteY15" fmla="*/ 3412363 h 6857937"/>
              <a:gd name="connsiteX16" fmla="*/ 8783638 w 8783638"/>
              <a:gd name="connsiteY16" fmla="*/ 3428428 h 6857937"/>
              <a:gd name="connsiteX17" fmla="*/ 8544751 w 8783638"/>
              <a:gd name="connsiteY17" fmla="*/ 3771202 h 6857937"/>
              <a:gd name="connsiteX18" fmla="*/ 8544815 w 8783638"/>
              <a:gd name="connsiteY18" fmla="*/ 3771202 h 6857937"/>
              <a:gd name="connsiteX19" fmla="*/ 8651241 w 8783638"/>
              <a:gd name="connsiteY19" fmla="*/ 3836099 h 6857937"/>
              <a:gd name="connsiteX20" fmla="*/ 8783638 w 8783638"/>
              <a:gd name="connsiteY20" fmla="*/ 4116197 h 6857937"/>
              <a:gd name="connsiteX21" fmla="*/ 8544751 w 8783638"/>
              <a:gd name="connsiteY21" fmla="*/ 4459097 h 6857937"/>
              <a:gd name="connsiteX22" fmla="*/ 8783638 w 8783638"/>
              <a:gd name="connsiteY22" fmla="*/ 4801870 h 6857937"/>
              <a:gd name="connsiteX23" fmla="*/ 8544751 w 8783638"/>
              <a:gd name="connsiteY23" fmla="*/ 5144707 h 6857937"/>
              <a:gd name="connsiteX24" fmla="*/ 8783638 w 8783638"/>
              <a:gd name="connsiteY24" fmla="*/ 5487607 h 6857937"/>
              <a:gd name="connsiteX25" fmla="*/ 8544751 w 8783638"/>
              <a:gd name="connsiteY25" fmla="*/ 5830443 h 6857937"/>
              <a:gd name="connsiteX26" fmla="*/ 8783638 w 8783638"/>
              <a:gd name="connsiteY26" fmla="*/ 6173216 h 6857937"/>
              <a:gd name="connsiteX27" fmla="*/ 8544751 w 8783638"/>
              <a:gd name="connsiteY27" fmla="*/ 6516116 h 6857937"/>
              <a:gd name="connsiteX28" fmla="*/ 8783638 w 8783638"/>
              <a:gd name="connsiteY28" fmla="*/ 6857937 h 6857937"/>
              <a:gd name="connsiteX29" fmla="*/ 8508222 w 8783638"/>
              <a:gd name="connsiteY29" fmla="*/ 6857937 h 6857937"/>
              <a:gd name="connsiteX30" fmla="*/ 0 w 8783638"/>
              <a:gd name="connsiteY30" fmla="*/ 6857937 h 6857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783638" h="6857937">
                <a:moveTo>
                  <a:pt x="0" y="0"/>
                </a:moveTo>
                <a:lnTo>
                  <a:pt x="8508222" y="0"/>
                </a:lnTo>
                <a:lnTo>
                  <a:pt x="8783638" y="0"/>
                </a:lnTo>
                <a:cubicBezTo>
                  <a:pt x="8783638" y="154877"/>
                  <a:pt x="8686293" y="287592"/>
                  <a:pt x="8544751" y="342900"/>
                </a:cubicBezTo>
                <a:cubicBezTo>
                  <a:pt x="8684071" y="400368"/>
                  <a:pt x="8783638" y="533083"/>
                  <a:pt x="8783638" y="685673"/>
                </a:cubicBezTo>
                <a:cubicBezTo>
                  <a:pt x="8783638" y="838263"/>
                  <a:pt x="8686293" y="973265"/>
                  <a:pt x="8544751" y="1028510"/>
                </a:cubicBezTo>
                <a:cubicBezTo>
                  <a:pt x="8684071" y="1086041"/>
                  <a:pt x="8783638" y="1218819"/>
                  <a:pt x="8783638" y="1371410"/>
                </a:cubicBezTo>
                <a:cubicBezTo>
                  <a:pt x="8783638" y="1524000"/>
                  <a:pt x="8686293" y="1658938"/>
                  <a:pt x="8544751" y="1714246"/>
                </a:cubicBezTo>
                <a:cubicBezTo>
                  <a:pt x="8684071" y="1771714"/>
                  <a:pt x="8783638" y="1904429"/>
                  <a:pt x="8783638" y="2057019"/>
                </a:cubicBezTo>
                <a:cubicBezTo>
                  <a:pt x="8783638" y="2209610"/>
                  <a:pt x="8686293" y="2344611"/>
                  <a:pt x="8544751" y="2399919"/>
                </a:cubicBezTo>
                <a:cubicBezTo>
                  <a:pt x="8684071" y="2457387"/>
                  <a:pt x="8783638" y="2590165"/>
                  <a:pt x="8783638" y="2742756"/>
                </a:cubicBezTo>
                <a:cubicBezTo>
                  <a:pt x="8783638" y="2895346"/>
                  <a:pt x="8686293" y="3030284"/>
                  <a:pt x="8544751" y="3085592"/>
                </a:cubicBezTo>
                <a:cubicBezTo>
                  <a:pt x="8663433" y="3134614"/>
                  <a:pt x="8753159" y="3238056"/>
                  <a:pt x="8777161" y="3362071"/>
                </a:cubicBezTo>
                <a:lnTo>
                  <a:pt x="8776971" y="3362071"/>
                </a:lnTo>
                <a:cubicBezTo>
                  <a:pt x="8780210" y="3378137"/>
                  <a:pt x="8782178" y="3394266"/>
                  <a:pt x="8783131" y="3410395"/>
                </a:cubicBezTo>
                <a:cubicBezTo>
                  <a:pt x="8783131" y="3411030"/>
                  <a:pt x="8783194" y="3411728"/>
                  <a:pt x="8783194" y="3412363"/>
                </a:cubicBezTo>
                <a:cubicBezTo>
                  <a:pt x="8783448" y="3417634"/>
                  <a:pt x="8783638" y="3423031"/>
                  <a:pt x="8783638" y="3428428"/>
                </a:cubicBezTo>
                <a:cubicBezTo>
                  <a:pt x="8783638" y="3583241"/>
                  <a:pt x="8686293" y="3715957"/>
                  <a:pt x="8544751" y="3771202"/>
                </a:cubicBezTo>
                <a:cubicBezTo>
                  <a:pt x="8544751" y="3771202"/>
                  <a:pt x="8544815" y="3771202"/>
                  <a:pt x="8544815" y="3771202"/>
                </a:cubicBezTo>
                <a:cubicBezTo>
                  <a:pt x="8583868" y="3787331"/>
                  <a:pt x="8619745" y="3809365"/>
                  <a:pt x="8651241" y="3836099"/>
                </a:cubicBezTo>
                <a:cubicBezTo>
                  <a:pt x="8732076" y="3904806"/>
                  <a:pt x="8783638" y="4004755"/>
                  <a:pt x="8783638" y="4116197"/>
                </a:cubicBezTo>
                <a:cubicBezTo>
                  <a:pt x="8783638" y="4271074"/>
                  <a:pt x="8686293" y="4403725"/>
                  <a:pt x="8544751" y="4459097"/>
                </a:cubicBezTo>
                <a:cubicBezTo>
                  <a:pt x="8684071" y="4516565"/>
                  <a:pt x="8783638" y="4649280"/>
                  <a:pt x="8783638" y="4801870"/>
                </a:cubicBezTo>
                <a:cubicBezTo>
                  <a:pt x="8783638" y="4954461"/>
                  <a:pt x="8686293" y="5089462"/>
                  <a:pt x="8544751" y="5144707"/>
                </a:cubicBezTo>
                <a:cubicBezTo>
                  <a:pt x="8684071" y="5202238"/>
                  <a:pt x="8783638" y="5334953"/>
                  <a:pt x="8783638" y="5487607"/>
                </a:cubicBezTo>
                <a:cubicBezTo>
                  <a:pt x="8783638" y="5640261"/>
                  <a:pt x="8686293" y="5775135"/>
                  <a:pt x="8544751" y="5830443"/>
                </a:cubicBezTo>
                <a:cubicBezTo>
                  <a:pt x="8684071" y="5887911"/>
                  <a:pt x="8783638" y="6020626"/>
                  <a:pt x="8783638" y="6173216"/>
                </a:cubicBezTo>
                <a:cubicBezTo>
                  <a:pt x="8783638" y="6325807"/>
                  <a:pt x="8686293" y="6460808"/>
                  <a:pt x="8544751" y="6516116"/>
                </a:cubicBezTo>
                <a:cubicBezTo>
                  <a:pt x="8683753" y="6573456"/>
                  <a:pt x="8783194" y="6705727"/>
                  <a:pt x="8783638" y="6857937"/>
                </a:cubicBezTo>
                <a:lnTo>
                  <a:pt x="8508222" y="6857937"/>
                </a:lnTo>
                <a:lnTo>
                  <a:pt x="0" y="6857937"/>
                </a:lnTo>
                <a:close/>
              </a:path>
            </a:pathLst>
          </a:custGeom>
          <a:solidFill>
            <a:srgbClr val="FFFFFF"/>
          </a:solidFill>
          <a:ln w="6350"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1" y="546100"/>
            <a:ext cx="7935912" cy="1235074"/>
          </a:xfrm>
          <a:prstGeom prst="rect">
            <a:avLst/>
          </a:prstGeom>
        </p:spPr>
        <p:txBody>
          <a:bodyPr/>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032000"/>
            <a:ext cx="7935913" cy="3968749"/>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Sisällön paikkamerkki 2">
            <a:extLst>
              <a:ext uri="{FF2B5EF4-FFF2-40B4-BE49-F238E27FC236}">
                <a16:creationId xmlns:a16="http://schemas.microsoft.com/office/drawing/2014/main" id="{A8803C51-B6A3-322F-5C35-1C501A4D1FA7}"/>
              </a:ext>
            </a:extLst>
          </p:cNvPr>
          <p:cNvSpPr>
            <a:spLocks noGrp="1"/>
          </p:cNvSpPr>
          <p:nvPr>
            <p:ph sz="quarter" idx="13" hasCustomPrompt="1"/>
          </p:nvPr>
        </p:nvSpPr>
        <p:spPr>
          <a:xfrm>
            <a:off x="9144000" y="539750"/>
            <a:ext cx="2506663" cy="2730500"/>
          </a:xfrm>
        </p:spPr>
        <p:txBody>
          <a:bodyPr/>
          <a:lstStyle>
            <a:lvl1pPr>
              <a:defRPr sz="1800">
                <a:solidFill>
                  <a:schemeClr val="bg1"/>
                </a:solidFill>
              </a:defRPr>
            </a:lvl1pPr>
            <a:lvl2pPr>
              <a:defRPr sz="16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6" name="Sisällön paikkamerkki 3">
            <a:extLst>
              <a:ext uri="{FF2B5EF4-FFF2-40B4-BE49-F238E27FC236}">
                <a16:creationId xmlns:a16="http://schemas.microsoft.com/office/drawing/2014/main" id="{FE98FF6C-22D2-526B-7208-1C45A9A7C6D6}"/>
              </a:ext>
            </a:extLst>
          </p:cNvPr>
          <p:cNvSpPr>
            <a:spLocks noGrp="1"/>
          </p:cNvSpPr>
          <p:nvPr>
            <p:ph sz="quarter" idx="14" hasCustomPrompt="1"/>
          </p:nvPr>
        </p:nvSpPr>
        <p:spPr>
          <a:xfrm>
            <a:off x="9144000" y="3517901"/>
            <a:ext cx="2506663" cy="2730500"/>
          </a:xfrm>
        </p:spPr>
        <p:txBody>
          <a:bodyPr/>
          <a:lstStyle>
            <a:lvl1pPr>
              <a:defRPr sz="1800">
                <a:solidFill>
                  <a:schemeClr val="bg1"/>
                </a:solidFill>
              </a:defRPr>
            </a:lvl1pPr>
            <a:lvl2pPr>
              <a:defRPr sz="16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3" name="Alatunnisteen paikkamerkki 12">
            <a:extLst>
              <a:ext uri="{FF2B5EF4-FFF2-40B4-BE49-F238E27FC236}">
                <a16:creationId xmlns:a16="http://schemas.microsoft.com/office/drawing/2014/main" id="{E496DB7C-3D6C-7863-C2E8-ADCAC88CAE24}"/>
              </a:ext>
            </a:extLst>
          </p:cNvPr>
          <p:cNvSpPr>
            <a:spLocks noGrp="1"/>
          </p:cNvSpPr>
          <p:nvPr>
            <p:ph type="ftr" sz="quarter" idx="16"/>
          </p:nvPr>
        </p:nvSpPr>
        <p:spPr/>
        <p:txBody>
          <a:bodyPr/>
          <a:lstStyle/>
          <a:p>
            <a:endParaRPr lang="fi-FI" dirty="0"/>
          </a:p>
        </p:txBody>
      </p:sp>
      <p:sp>
        <p:nvSpPr>
          <p:cNvPr id="12" name="Päivämäärän paikkamerkki 11">
            <a:extLst>
              <a:ext uri="{FF2B5EF4-FFF2-40B4-BE49-F238E27FC236}">
                <a16:creationId xmlns:a16="http://schemas.microsoft.com/office/drawing/2014/main" id="{6BCB5FF5-AF00-A42B-DDB0-D511FCC72DE9}"/>
              </a:ext>
            </a:extLst>
          </p:cNvPr>
          <p:cNvSpPr>
            <a:spLocks noGrp="1"/>
          </p:cNvSpPr>
          <p:nvPr>
            <p:ph type="dt" sz="half" idx="15"/>
          </p:nvPr>
        </p:nvSpPr>
        <p:spPr/>
        <p:txBody>
          <a:bodyPr/>
          <a:lstStyle>
            <a:lvl1pPr>
              <a:defRPr>
                <a:solidFill>
                  <a:schemeClr val="bg1"/>
                </a:solidFill>
              </a:defRPr>
            </a:lvl1pPr>
          </a:lstStyle>
          <a:p>
            <a:r>
              <a:rPr lang="fi-FI"/>
              <a:t>12.8.2025</a:t>
            </a:r>
            <a:endParaRPr lang="fi-FI" dirty="0"/>
          </a:p>
        </p:txBody>
      </p:sp>
      <p:sp>
        <p:nvSpPr>
          <p:cNvPr id="14" name="Dian numeron paikkamerkki 13">
            <a:extLst>
              <a:ext uri="{FF2B5EF4-FFF2-40B4-BE49-F238E27FC236}">
                <a16:creationId xmlns:a16="http://schemas.microsoft.com/office/drawing/2014/main" id="{DEB2E068-0830-47E1-8CD6-6A31A793502A}"/>
              </a:ext>
            </a:extLst>
          </p:cNvPr>
          <p:cNvSpPr>
            <a:spLocks noGrp="1"/>
          </p:cNvSpPr>
          <p:nvPr>
            <p:ph type="sldNum" sz="quarter" idx="17"/>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10" name="Logo">
            <a:extLst>
              <a:ext uri="{FF2B5EF4-FFF2-40B4-BE49-F238E27FC236}">
                <a16:creationId xmlns:a16="http://schemas.microsoft.com/office/drawing/2014/main" id="{0F6C14A0-39E7-4FE5-5D51-FE4E31E771C8}"/>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630591626"/>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twoObj" preserve="1">
  <p:cSld name="Vertailu 1">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B2CD312-9726-B802-8BDD-60E4DE41D212}"/>
              </a:ext>
            </a:extLst>
          </p:cNvPr>
          <p:cNvSpPr>
            <a:spLocks noGrp="1"/>
          </p:cNvSpPr>
          <p:nvPr>
            <p:ph type="title"/>
          </p:nvPr>
        </p:nvSpPr>
        <p:spPr>
          <a:xfrm>
            <a:off x="539750" y="539750"/>
            <a:ext cx="11107635" cy="992188"/>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Sisällön paikkamerkki 1">
            <a:extLst>
              <a:ext uri="{FF2B5EF4-FFF2-40B4-BE49-F238E27FC236}">
                <a16:creationId xmlns:a16="http://schemas.microsoft.com/office/drawing/2014/main" id="{22518D0B-5C58-A517-480D-F96C2EABA205}"/>
              </a:ext>
            </a:extLst>
          </p:cNvPr>
          <p:cNvSpPr>
            <a:spLocks noGrp="1"/>
          </p:cNvSpPr>
          <p:nvPr>
            <p:ph sz="half" idx="1" hasCustomPrompt="1"/>
          </p:nvPr>
        </p:nvSpPr>
        <p:spPr>
          <a:xfrm>
            <a:off x="544408" y="1532511"/>
            <a:ext cx="5370616" cy="4468240"/>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4" name="Sisällön paikkamerkki 2">
            <a:extLst>
              <a:ext uri="{FF2B5EF4-FFF2-40B4-BE49-F238E27FC236}">
                <a16:creationId xmlns:a16="http://schemas.microsoft.com/office/drawing/2014/main" id="{98DA6DB5-E852-25D0-9059-FECE8670E54B}"/>
              </a:ext>
            </a:extLst>
          </p:cNvPr>
          <p:cNvSpPr>
            <a:spLocks noGrp="1"/>
          </p:cNvSpPr>
          <p:nvPr>
            <p:ph sz="half" idx="2" hasCustomPrompt="1"/>
          </p:nvPr>
        </p:nvSpPr>
        <p:spPr>
          <a:xfrm>
            <a:off x="6275387" y="1531938"/>
            <a:ext cx="5375275" cy="4468812"/>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3" name="Alatunnisteen paikkamerkki 12">
            <a:extLst>
              <a:ext uri="{FF2B5EF4-FFF2-40B4-BE49-F238E27FC236}">
                <a16:creationId xmlns:a16="http://schemas.microsoft.com/office/drawing/2014/main" id="{D8E4A7FC-CF05-56A2-FA80-1A54D3A88D61}"/>
              </a:ext>
            </a:extLst>
          </p:cNvPr>
          <p:cNvSpPr>
            <a:spLocks noGrp="1"/>
          </p:cNvSpPr>
          <p:nvPr>
            <p:ph type="ftr" sz="quarter" idx="11"/>
          </p:nvPr>
        </p:nvSpPr>
        <p:spPr/>
        <p:txBody>
          <a:bodyPr/>
          <a:lstStyle/>
          <a:p>
            <a:endParaRPr lang="fi-FI" dirty="0"/>
          </a:p>
        </p:txBody>
      </p:sp>
      <p:sp>
        <p:nvSpPr>
          <p:cNvPr id="12" name="Päivämäärän paikkamerkki 11">
            <a:extLst>
              <a:ext uri="{FF2B5EF4-FFF2-40B4-BE49-F238E27FC236}">
                <a16:creationId xmlns:a16="http://schemas.microsoft.com/office/drawing/2014/main" id="{D6BA5BED-D50D-3E5C-3E63-A6DDFC04A821}"/>
              </a:ext>
            </a:extLst>
          </p:cNvPr>
          <p:cNvSpPr>
            <a:spLocks noGrp="1"/>
          </p:cNvSpPr>
          <p:nvPr>
            <p:ph type="dt" sz="half" idx="10"/>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3C2A2640-C50C-94A7-F107-1DF30CBB132C}"/>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6" name="Logo">
            <a:extLst>
              <a:ext uri="{FF2B5EF4-FFF2-40B4-BE49-F238E27FC236}">
                <a16:creationId xmlns:a16="http://schemas.microsoft.com/office/drawing/2014/main" id="{6B833146-F72B-F08F-22AE-2723025C4E1E}"/>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74766933"/>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twoTxTwoObj" preserve="1">
  <p:cSld name="Vertailu 2">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408DB74-1303-3AB6-333D-9D5AC9C68137}"/>
              </a:ext>
            </a:extLst>
          </p:cNvPr>
          <p:cNvSpPr>
            <a:spLocks noGrp="1"/>
          </p:cNvSpPr>
          <p:nvPr>
            <p:ph type="title"/>
          </p:nvPr>
        </p:nvSpPr>
        <p:spPr>
          <a:xfrm>
            <a:off x="539751" y="539750"/>
            <a:ext cx="11110912" cy="992188"/>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Tekstin paikkamerkki 1">
            <a:extLst>
              <a:ext uri="{FF2B5EF4-FFF2-40B4-BE49-F238E27FC236}">
                <a16:creationId xmlns:a16="http://schemas.microsoft.com/office/drawing/2014/main" id="{76D547CA-3ABA-38C8-E102-E152E2A84E0B}"/>
              </a:ext>
            </a:extLst>
          </p:cNvPr>
          <p:cNvSpPr>
            <a:spLocks noGrp="1"/>
          </p:cNvSpPr>
          <p:nvPr>
            <p:ph type="body" idx="1" hasCustomPrompt="1"/>
          </p:nvPr>
        </p:nvSpPr>
        <p:spPr>
          <a:xfrm>
            <a:off x="539750" y="1539441"/>
            <a:ext cx="5378451" cy="738622"/>
          </a:xfrm>
        </p:spPr>
        <p:txBody>
          <a:bodyPr lIns="0" tIns="0" rIns="0" bIns="0" anchor="t">
            <a:noAutofit/>
          </a:bodyPr>
          <a:lstStyle>
            <a:lvl1pPr marL="0" indent="0">
              <a:lnSpc>
                <a:spcPct val="100000"/>
              </a:lnSpc>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dirty="0"/>
              <a:t>Tekstipaikka, joka rytmittää sisältöä visuaalisesti</a:t>
            </a:r>
          </a:p>
        </p:txBody>
      </p:sp>
      <p:sp>
        <p:nvSpPr>
          <p:cNvPr id="4" name="Sisällön paikkamerkki 1">
            <a:extLst>
              <a:ext uri="{FF2B5EF4-FFF2-40B4-BE49-F238E27FC236}">
                <a16:creationId xmlns:a16="http://schemas.microsoft.com/office/drawing/2014/main" id="{9321E482-A8CD-3E6B-8B2B-35AB0ED6A090}"/>
              </a:ext>
            </a:extLst>
          </p:cNvPr>
          <p:cNvSpPr>
            <a:spLocks noGrp="1"/>
          </p:cNvSpPr>
          <p:nvPr>
            <p:ph sz="half" idx="2" hasCustomPrompt="1"/>
          </p:nvPr>
        </p:nvSpPr>
        <p:spPr>
          <a:xfrm>
            <a:off x="539750" y="2285567"/>
            <a:ext cx="5378451" cy="3467534"/>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5" name="Tekstin paikkamerkki 2">
            <a:extLst>
              <a:ext uri="{FF2B5EF4-FFF2-40B4-BE49-F238E27FC236}">
                <a16:creationId xmlns:a16="http://schemas.microsoft.com/office/drawing/2014/main" id="{8F7C15FA-DEB9-D490-7044-34D7E5D6D128}"/>
              </a:ext>
            </a:extLst>
          </p:cNvPr>
          <p:cNvSpPr>
            <a:spLocks noGrp="1"/>
          </p:cNvSpPr>
          <p:nvPr>
            <p:ph type="body" sz="quarter" idx="3" hasCustomPrompt="1"/>
          </p:nvPr>
        </p:nvSpPr>
        <p:spPr>
          <a:xfrm>
            <a:off x="6273800" y="1539441"/>
            <a:ext cx="5372100" cy="738622"/>
          </a:xfrm>
        </p:spPr>
        <p:txBody>
          <a:bodyPr lIns="0" tIns="0" rIns="0" bIns="0" anchor="t">
            <a:noAutofit/>
          </a:bodyPr>
          <a:lstStyle>
            <a:lvl1pPr marL="0" indent="0">
              <a:lnSpc>
                <a:spcPct val="100000"/>
              </a:lnSpc>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dirty="0"/>
              <a:t>Tekstipaikka, joka rytmittää sisältöä visuaalisesti</a:t>
            </a:r>
          </a:p>
        </p:txBody>
      </p:sp>
      <p:sp>
        <p:nvSpPr>
          <p:cNvPr id="6" name="Sisällön paikkamerkki 2">
            <a:extLst>
              <a:ext uri="{FF2B5EF4-FFF2-40B4-BE49-F238E27FC236}">
                <a16:creationId xmlns:a16="http://schemas.microsoft.com/office/drawing/2014/main" id="{3B057EEC-FAD5-EB6F-D143-95B815A82B6C}"/>
              </a:ext>
            </a:extLst>
          </p:cNvPr>
          <p:cNvSpPr>
            <a:spLocks noGrp="1"/>
          </p:cNvSpPr>
          <p:nvPr>
            <p:ph sz="quarter" idx="4" hasCustomPrompt="1"/>
          </p:nvPr>
        </p:nvSpPr>
        <p:spPr>
          <a:xfrm>
            <a:off x="6273800" y="2285566"/>
            <a:ext cx="5372100" cy="3467534"/>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1" name="Alatunnisteen paikkamerkki 10">
            <a:extLst>
              <a:ext uri="{FF2B5EF4-FFF2-40B4-BE49-F238E27FC236}">
                <a16:creationId xmlns:a16="http://schemas.microsoft.com/office/drawing/2014/main" id="{4FCE73E2-36E9-8CAC-00C2-3A25BF46780A}"/>
              </a:ext>
            </a:extLst>
          </p:cNvPr>
          <p:cNvSpPr>
            <a:spLocks noGrp="1"/>
          </p:cNvSpPr>
          <p:nvPr>
            <p:ph type="ftr" sz="quarter" idx="11"/>
          </p:nvPr>
        </p:nvSpPr>
        <p:spPr/>
        <p:txBody>
          <a:bodyPr/>
          <a:lstStyle/>
          <a:p>
            <a:endParaRPr lang="fi-FI" dirty="0"/>
          </a:p>
        </p:txBody>
      </p:sp>
      <p:sp>
        <p:nvSpPr>
          <p:cNvPr id="10" name="Päivämäärän paikkamerkki 9">
            <a:extLst>
              <a:ext uri="{FF2B5EF4-FFF2-40B4-BE49-F238E27FC236}">
                <a16:creationId xmlns:a16="http://schemas.microsoft.com/office/drawing/2014/main" id="{E9FDBA58-A840-870D-4637-BD7F8083BE3A}"/>
              </a:ext>
            </a:extLst>
          </p:cNvPr>
          <p:cNvSpPr>
            <a:spLocks noGrp="1"/>
          </p:cNvSpPr>
          <p:nvPr>
            <p:ph type="dt" sz="half" idx="10"/>
          </p:nvPr>
        </p:nvSpPr>
        <p:spPr/>
        <p:txBody>
          <a:bodyPr/>
          <a:lstStyle/>
          <a:p>
            <a:r>
              <a:rPr lang="fi-FI"/>
              <a:t>12.8.2025</a:t>
            </a:r>
            <a:endParaRPr lang="fi-FI" dirty="0"/>
          </a:p>
        </p:txBody>
      </p:sp>
      <p:sp>
        <p:nvSpPr>
          <p:cNvPr id="13" name="Dian numeron paikkamerkki 12">
            <a:extLst>
              <a:ext uri="{FF2B5EF4-FFF2-40B4-BE49-F238E27FC236}">
                <a16:creationId xmlns:a16="http://schemas.microsoft.com/office/drawing/2014/main" id="{E713DDF3-4031-4BA9-E3A7-7B9577F955EA}"/>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8" name="Logo">
            <a:extLst>
              <a:ext uri="{FF2B5EF4-FFF2-40B4-BE49-F238E27FC236}">
                <a16:creationId xmlns:a16="http://schemas.microsoft.com/office/drawing/2014/main" id="{7AE3F8A3-B31C-4CFA-D756-0A82F5435569}"/>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643964012"/>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Vertailu 3">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408DB74-1303-3AB6-333D-9D5AC9C68137}"/>
              </a:ext>
            </a:extLst>
          </p:cNvPr>
          <p:cNvSpPr>
            <a:spLocks noGrp="1"/>
          </p:cNvSpPr>
          <p:nvPr>
            <p:ph type="title"/>
          </p:nvPr>
        </p:nvSpPr>
        <p:spPr>
          <a:xfrm>
            <a:off x="539750" y="539750"/>
            <a:ext cx="11106150" cy="744538"/>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Tekstin paikkamerkki 1">
            <a:extLst>
              <a:ext uri="{FF2B5EF4-FFF2-40B4-BE49-F238E27FC236}">
                <a16:creationId xmlns:a16="http://schemas.microsoft.com/office/drawing/2014/main" id="{76D547CA-3ABA-38C8-E102-E152E2A84E0B}"/>
              </a:ext>
            </a:extLst>
          </p:cNvPr>
          <p:cNvSpPr>
            <a:spLocks noGrp="1"/>
          </p:cNvSpPr>
          <p:nvPr>
            <p:ph type="body" idx="1" hasCustomPrompt="1"/>
          </p:nvPr>
        </p:nvSpPr>
        <p:spPr>
          <a:xfrm>
            <a:off x="539750" y="1284287"/>
            <a:ext cx="5378451" cy="496887"/>
          </a:xfrm>
        </p:spPr>
        <p:txBody>
          <a:bodyPr lIns="0" tIns="0" rIns="0" bIns="0" anchor="b">
            <a:noAutofit/>
          </a:bodyPr>
          <a:lstStyle>
            <a:lvl1pPr marL="0" indent="0">
              <a:lnSpc>
                <a:spcPct val="100000"/>
              </a:lnSpc>
              <a:buNone/>
              <a:defRPr sz="1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dirty="0"/>
              <a:t>Tekstipaikka, joka rytmittää sisältöä visuaalisesti</a:t>
            </a:r>
          </a:p>
        </p:txBody>
      </p:sp>
      <p:sp>
        <p:nvSpPr>
          <p:cNvPr id="4" name="Sisällön paikkamerkki 1">
            <a:extLst>
              <a:ext uri="{FF2B5EF4-FFF2-40B4-BE49-F238E27FC236}">
                <a16:creationId xmlns:a16="http://schemas.microsoft.com/office/drawing/2014/main" id="{9321E482-A8CD-3E6B-8B2B-35AB0ED6A090}"/>
              </a:ext>
            </a:extLst>
          </p:cNvPr>
          <p:cNvSpPr>
            <a:spLocks noGrp="1"/>
          </p:cNvSpPr>
          <p:nvPr>
            <p:ph sz="half" idx="2" hasCustomPrompt="1"/>
          </p:nvPr>
        </p:nvSpPr>
        <p:spPr>
          <a:xfrm>
            <a:off x="539750" y="2032000"/>
            <a:ext cx="5378451" cy="3224213"/>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3" name="Tekstin paikkamerkki 1">
            <a:extLst>
              <a:ext uri="{FF2B5EF4-FFF2-40B4-BE49-F238E27FC236}">
                <a16:creationId xmlns:a16="http://schemas.microsoft.com/office/drawing/2014/main" id="{3607A99A-BDC0-AD56-A63F-EA0BEB0494A7}"/>
              </a:ext>
            </a:extLst>
          </p:cNvPr>
          <p:cNvSpPr>
            <a:spLocks noGrp="1"/>
          </p:cNvSpPr>
          <p:nvPr>
            <p:ph type="body" sz="quarter" idx="14" hasCustomPrompt="1"/>
          </p:nvPr>
        </p:nvSpPr>
        <p:spPr>
          <a:xfrm>
            <a:off x="539750" y="5256213"/>
            <a:ext cx="5386675" cy="744537"/>
          </a:xfrm>
        </p:spPr>
        <p:txBody>
          <a:bodyPr tIns="108000" anchor="t"/>
          <a:lstStyle>
            <a:lvl1pPr marL="0" indent="0">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Lisää tähän kuvateksti, joka selittää tai täydentää kuvaa. Jos kuvan lähde ei ole pääteltävissä asiayhteydestä, lisää se muodossa Lähde: esimerkki.fi</a:t>
            </a:r>
          </a:p>
        </p:txBody>
      </p:sp>
      <p:sp>
        <p:nvSpPr>
          <p:cNvPr id="5" name="Tekstin paikkamerkki 2">
            <a:extLst>
              <a:ext uri="{FF2B5EF4-FFF2-40B4-BE49-F238E27FC236}">
                <a16:creationId xmlns:a16="http://schemas.microsoft.com/office/drawing/2014/main" id="{8F7C15FA-DEB9-D490-7044-34D7E5D6D128}"/>
              </a:ext>
            </a:extLst>
          </p:cNvPr>
          <p:cNvSpPr>
            <a:spLocks noGrp="1"/>
          </p:cNvSpPr>
          <p:nvPr>
            <p:ph type="body" sz="quarter" idx="3" hasCustomPrompt="1"/>
          </p:nvPr>
        </p:nvSpPr>
        <p:spPr>
          <a:xfrm>
            <a:off x="6273800" y="1282699"/>
            <a:ext cx="5372100" cy="498475"/>
          </a:xfrm>
        </p:spPr>
        <p:txBody>
          <a:bodyPr lIns="0" tIns="0" rIns="0" bIns="0" anchor="b">
            <a:noAutofit/>
          </a:bodyPr>
          <a:lstStyle>
            <a:lvl1pPr marL="0" indent="0">
              <a:lnSpc>
                <a:spcPct val="100000"/>
              </a:lnSpc>
              <a:buNone/>
              <a:defRPr sz="1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dirty="0"/>
              <a:t>Tekstipaikka, joka rytmittää sisältöä visuaalisesti</a:t>
            </a:r>
          </a:p>
        </p:txBody>
      </p:sp>
      <p:sp>
        <p:nvSpPr>
          <p:cNvPr id="6" name="Sisällön paikkamerkki 2">
            <a:extLst>
              <a:ext uri="{FF2B5EF4-FFF2-40B4-BE49-F238E27FC236}">
                <a16:creationId xmlns:a16="http://schemas.microsoft.com/office/drawing/2014/main" id="{3B057EEC-FAD5-EB6F-D143-95B815A82B6C}"/>
              </a:ext>
            </a:extLst>
          </p:cNvPr>
          <p:cNvSpPr>
            <a:spLocks noGrp="1"/>
          </p:cNvSpPr>
          <p:nvPr>
            <p:ph sz="quarter" idx="4" hasCustomPrompt="1"/>
          </p:nvPr>
        </p:nvSpPr>
        <p:spPr>
          <a:xfrm>
            <a:off x="6273800" y="2041130"/>
            <a:ext cx="5372100" cy="3215083"/>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1" name="Tekstin paikkamerkki 2">
            <a:extLst>
              <a:ext uri="{FF2B5EF4-FFF2-40B4-BE49-F238E27FC236}">
                <a16:creationId xmlns:a16="http://schemas.microsoft.com/office/drawing/2014/main" id="{A04BD470-0B4D-F9CE-C3FB-A05047EC8B69}"/>
              </a:ext>
            </a:extLst>
          </p:cNvPr>
          <p:cNvSpPr>
            <a:spLocks noGrp="1"/>
          </p:cNvSpPr>
          <p:nvPr>
            <p:ph type="body" sz="quarter" idx="13" hasCustomPrompt="1"/>
          </p:nvPr>
        </p:nvSpPr>
        <p:spPr>
          <a:xfrm>
            <a:off x="6273800" y="5256213"/>
            <a:ext cx="5376863" cy="744537"/>
          </a:xfrm>
        </p:spPr>
        <p:txBody>
          <a:bodyPr tIns="108000" anchor="t"/>
          <a:lstStyle>
            <a:lvl1pPr marL="0" indent="0">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Lisää tähän kuvateksti, joka selittää tai täydentää kuvaa. Jos kuvan lähde ei ole pääteltävissä asiayhteydestä, lisää se muodossa Lähde: esimerkki.fi</a:t>
            </a:r>
          </a:p>
        </p:txBody>
      </p:sp>
      <p:sp>
        <p:nvSpPr>
          <p:cNvPr id="14" name="Alatunnisteen paikkamerkki 13">
            <a:extLst>
              <a:ext uri="{FF2B5EF4-FFF2-40B4-BE49-F238E27FC236}">
                <a16:creationId xmlns:a16="http://schemas.microsoft.com/office/drawing/2014/main" id="{C39B92BF-1087-61D0-291D-43ABAE6C9654}"/>
              </a:ext>
            </a:extLst>
          </p:cNvPr>
          <p:cNvSpPr>
            <a:spLocks noGrp="1"/>
          </p:cNvSpPr>
          <p:nvPr>
            <p:ph type="ftr" sz="quarter" idx="16"/>
          </p:nvPr>
        </p:nvSpPr>
        <p:spPr/>
        <p:txBody>
          <a:bodyPr/>
          <a:lstStyle/>
          <a:p>
            <a:endParaRPr lang="fi-FI" dirty="0"/>
          </a:p>
        </p:txBody>
      </p:sp>
      <p:sp>
        <p:nvSpPr>
          <p:cNvPr id="10" name="Päivämäärän paikkamerkki 9">
            <a:extLst>
              <a:ext uri="{FF2B5EF4-FFF2-40B4-BE49-F238E27FC236}">
                <a16:creationId xmlns:a16="http://schemas.microsoft.com/office/drawing/2014/main" id="{28AECB3D-E6F3-F70A-68A8-89943DF33635}"/>
              </a:ext>
            </a:extLst>
          </p:cNvPr>
          <p:cNvSpPr>
            <a:spLocks noGrp="1"/>
          </p:cNvSpPr>
          <p:nvPr>
            <p:ph type="dt" sz="half" idx="15"/>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90E135CE-1921-1119-9B4B-FE8948E523B8}"/>
              </a:ext>
            </a:extLst>
          </p:cNvPr>
          <p:cNvSpPr>
            <a:spLocks noGrp="1"/>
          </p:cNvSpPr>
          <p:nvPr>
            <p:ph type="sldNum" sz="quarter" idx="17"/>
          </p:nvPr>
        </p:nvSpPr>
        <p:spPr/>
        <p:txBody>
          <a:bodyPr/>
          <a:lstStyle/>
          <a:p>
            <a:fld id="{A9494116-C6F5-466F-B5C1-BBB074CB17FC}" type="slidenum">
              <a:rPr lang="fi-FI" smtClean="0"/>
              <a:pPr/>
              <a:t>‹#›</a:t>
            </a:fld>
            <a:endParaRPr lang="fi-FI" dirty="0"/>
          </a:p>
        </p:txBody>
      </p:sp>
      <p:sp>
        <p:nvSpPr>
          <p:cNvPr id="8" name="Logo">
            <a:extLst>
              <a:ext uri="{FF2B5EF4-FFF2-40B4-BE49-F238E27FC236}">
                <a16:creationId xmlns:a16="http://schemas.microsoft.com/office/drawing/2014/main" id="{97260B81-5A99-ADB5-6A19-8135D1E605C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506624989"/>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Vertailu 4">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408DB74-1303-3AB6-333D-9D5AC9C68137}"/>
              </a:ext>
            </a:extLst>
          </p:cNvPr>
          <p:cNvSpPr>
            <a:spLocks noGrp="1"/>
          </p:cNvSpPr>
          <p:nvPr>
            <p:ph type="title"/>
          </p:nvPr>
        </p:nvSpPr>
        <p:spPr>
          <a:xfrm>
            <a:off x="539750" y="539750"/>
            <a:ext cx="11106150" cy="744538"/>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Tekstin paikkamerkki 1">
            <a:extLst>
              <a:ext uri="{FF2B5EF4-FFF2-40B4-BE49-F238E27FC236}">
                <a16:creationId xmlns:a16="http://schemas.microsoft.com/office/drawing/2014/main" id="{76D547CA-3ABA-38C8-E102-E152E2A84E0B}"/>
              </a:ext>
            </a:extLst>
          </p:cNvPr>
          <p:cNvSpPr>
            <a:spLocks noGrp="1"/>
          </p:cNvSpPr>
          <p:nvPr>
            <p:ph type="body" idx="1" hasCustomPrompt="1"/>
          </p:nvPr>
        </p:nvSpPr>
        <p:spPr>
          <a:xfrm>
            <a:off x="539750" y="1284287"/>
            <a:ext cx="3463925" cy="496887"/>
          </a:xfrm>
        </p:spPr>
        <p:txBody>
          <a:bodyPr lIns="0" tIns="0" rIns="0" bIns="0" anchor="b">
            <a:noAutofit/>
          </a:bodyPr>
          <a:lstStyle>
            <a:lvl1pPr marL="0" indent="0">
              <a:lnSpc>
                <a:spcPct val="100000"/>
              </a:lnSpc>
              <a:buNone/>
              <a:defRPr sz="1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dirty="0"/>
              <a:t>Tekstipaikka, joka rytmittää sisältöä visuaalisesti</a:t>
            </a:r>
          </a:p>
        </p:txBody>
      </p:sp>
      <p:sp>
        <p:nvSpPr>
          <p:cNvPr id="4" name="Sisällön paikkamerkki 1">
            <a:extLst>
              <a:ext uri="{FF2B5EF4-FFF2-40B4-BE49-F238E27FC236}">
                <a16:creationId xmlns:a16="http://schemas.microsoft.com/office/drawing/2014/main" id="{9321E482-A8CD-3E6B-8B2B-35AB0ED6A090}"/>
              </a:ext>
            </a:extLst>
          </p:cNvPr>
          <p:cNvSpPr>
            <a:spLocks noGrp="1"/>
          </p:cNvSpPr>
          <p:nvPr>
            <p:ph sz="half" idx="2" hasCustomPrompt="1"/>
          </p:nvPr>
        </p:nvSpPr>
        <p:spPr>
          <a:xfrm>
            <a:off x="539750" y="2032000"/>
            <a:ext cx="3463925" cy="3224213"/>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3" name="Tekstin paikkamerkki 1">
            <a:extLst>
              <a:ext uri="{FF2B5EF4-FFF2-40B4-BE49-F238E27FC236}">
                <a16:creationId xmlns:a16="http://schemas.microsoft.com/office/drawing/2014/main" id="{3607A99A-BDC0-AD56-A63F-EA0BEB0494A7}"/>
              </a:ext>
            </a:extLst>
          </p:cNvPr>
          <p:cNvSpPr>
            <a:spLocks noGrp="1"/>
          </p:cNvSpPr>
          <p:nvPr>
            <p:ph type="body" sz="quarter" idx="14" hasCustomPrompt="1"/>
          </p:nvPr>
        </p:nvSpPr>
        <p:spPr>
          <a:xfrm>
            <a:off x="539751" y="5256213"/>
            <a:ext cx="3469222" cy="744537"/>
          </a:xfrm>
        </p:spPr>
        <p:txBody>
          <a:bodyPr tIns="108000" anchor="t"/>
          <a:lstStyle>
            <a:lvl1pPr marL="0" indent="0">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Kuvateksti, joka selittää tai täydentää kuvaa. Tarvittaessa lisää lähde muodossa Lähde: esimerkki.fi, jos sitä ei voi muuten päätellä.</a:t>
            </a:r>
          </a:p>
        </p:txBody>
      </p:sp>
      <p:sp>
        <p:nvSpPr>
          <p:cNvPr id="5" name="Tekstin paikkamerkki 2">
            <a:extLst>
              <a:ext uri="{FF2B5EF4-FFF2-40B4-BE49-F238E27FC236}">
                <a16:creationId xmlns:a16="http://schemas.microsoft.com/office/drawing/2014/main" id="{8F7C15FA-DEB9-D490-7044-34D7E5D6D128}"/>
              </a:ext>
            </a:extLst>
          </p:cNvPr>
          <p:cNvSpPr>
            <a:spLocks noGrp="1"/>
          </p:cNvSpPr>
          <p:nvPr>
            <p:ph type="body" sz="quarter" idx="3" hasCustomPrompt="1"/>
          </p:nvPr>
        </p:nvSpPr>
        <p:spPr>
          <a:xfrm>
            <a:off x="4362450" y="1282699"/>
            <a:ext cx="3463925" cy="498475"/>
          </a:xfrm>
        </p:spPr>
        <p:txBody>
          <a:bodyPr lIns="0" tIns="0" rIns="0" bIns="0" anchor="b">
            <a:noAutofit/>
          </a:bodyPr>
          <a:lstStyle>
            <a:lvl1pPr marL="0" indent="0">
              <a:lnSpc>
                <a:spcPct val="100000"/>
              </a:lnSpc>
              <a:buNone/>
              <a:defRPr sz="1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dirty="0"/>
              <a:t>Tekstipaikka, joka rytmittää sisältöä visuaalisesti</a:t>
            </a:r>
          </a:p>
        </p:txBody>
      </p:sp>
      <p:sp>
        <p:nvSpPr>
          <p:cNvPr id="6" name="Sisällön paikkamerkki 2">
            <a:extLst>
              <a:ext uri="{FF2B5EF4-FFF2-40B4-BE49-F238E27FC236}">
                <a16:creationId xmlns:a16="http://schemas.microsoft.com/office/drawing/2014/main" id="{3B057EEC-FAD5-EB6F-D143-95B815A82B6C}"/>
              </a:ext>
            </a:extLst>
          </p:cNvPr>
          <p:cNvSpPr>
            <a:spLocks noGrp="1"/>
          </p:cNvSpPr>
          <p:nvPr>
            <p:ph sz="quarter" idx="4" hasCustomPrompt="1"/>
          </p:nvPr>
        </p:nvSpPr>
        <p:spPr>
          <a:xfrm>
            <a:off x="4362450" y="2041130"/>
            <a:ext cx="3463925" cy="3215083"/>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1" name="Tekstin paikkamerkki 2">
            <a:extLst>
              <a:ext uri="{FF2B5EF4-FFF2-40B4-BE49-F238E27FC236}">
                <a16:creationId xmlns:a16="http://schemas.microsoft.com/office/drawing/2014/main" id="{A04BD470-0B4D-F9CE-C3FB-A05047EC8B69}"/>
              </a:ext>
            </a:extLst>
          </p:cNvPr>
          <p:cNvSpPr>
            <a:spLocks noGrp="1"/>
          </p:cNvSpPr>
          <p:nvPr>
            <p:ph type="body" sz="quarter" idx="13" hasCustomPrompt="1"/>
          </p:nvPr>
        </p:nvSpPr>
        <p:spPr>
          <a:xfrm>
            <a:off x="4362450" y="5257006"/>
            <a:ext cx="3466996" cy="744537"/>
          </a:xfrm>
        </p:spPr>
        <p:txBody>
          <a:bodyPr tIns="108000" anchor="t"/>
          <a:lstStyle>
            <a:lvl1pPr marL="0" indent="0">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Kuvateksti, joka selittää tai täydentää kuvaa. Tarvittaessa lisää lähde muodossa Lähde: esimerkki.fi, jos sitä ei voi muuten päätellä.</a:t>
            </a:r>
          </a:p>
        </p:txBody>
      </p:sp>
      <p:sp>
        <p:nvSpPr>
          <p:cNvPr id="8" name="Tekstin paikkamerkki 3">
            <a:extLst>
              <a:ext uri="{FF2B5EF4-FFF2-40B4-BE49-F238E27FC236}">
                <a16:creationId xmlns:a16="http://schemas.microsoft.com/office/drawing/2014/main" id="{837BE9CE-5AFF-B744-7A19-13943849DC7C}"/>
              </a:ext>
            </a:extLst>
          </p:cNvPr>
          <p:cNvSpPr>
            <a:spLocks noGrp="1"/>
          </p:cNvSpPr>
          <p:nvPr>
            <p:ph type="body" sz="quarter" idx="18" hasCustomPrompt="1"/>
          </p:nvPr>
        </p:nvSpPr>
        <p:spPr>
          <a:xfrm>
            <a:off x="8188327" y="1282699"/>
            <a:ext cx="3463925" cy="498475"/>
          </a:xfrm>
        </p:spPr>
        <p:txBody>
          <a:bodyPr lIns="0" tIns="0" rIns="0" bIns="0" anchor="b">
            <a:noAutofit/>
          </a:bodyPr>
          <a:lstStyle>
            <a:lvl1pPr marL="0" indent="0">
              <a:lnSpc>
                <a:spcPct val="100000"/>
              </a:lnSpc>
              <a:buNone/>
              <a:defRPr sz="1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dirty="0"/>
              <a:t>Tekstipaikka, joka rytmittää sisältöä visuaalisesti</a:t>
            </a:r>
          </a:p>
        </p:txBody>
      </p:sp>
      <p:sp>
        <p:nvSpPr>
          <p:cNvPr id="9" name="Sisällön paikkamerkki 3">
            <a:extLst>
              <a:ext uri="{FF2B5EF4-FFF2-40B4-BE49-F238E27FC236}">
                <a16:creationId xmlns:a16="http://schemas.microsoft.com/office/drawing/2014/main" id="{F50D61E4-B92A-DF6E-4B78-53A8538896DE}"/>
              </a:ext>
            </a:extLst>
          </p:cNvPr>
          <p:cNvSpPr>
            <a:spLocks noGrp="1"/>
          </p:cNvSpPr>
          <p:nvPr>
            <p:ph sz="quarter" idx="19" hasCustomPrompt="1"/>
          </p:nvPr>
        </p:nvSpPr>
        <p:spPr>
          <a:xfrm>
            <a:off x="8188327" y="2041130"/>
            <a:ext cx="3463925" cy="3215083"/>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2" name="Tekstin paikkamerkki 3">
            <a:extLst>
              <a:ext uri="{FF2B5EF4-FFF2-40B4-BE49-F238E27FC236}">
                <a16:creationId xmlns:a16="http://schemas.microsoft.com/office/drawing/2014/main" id="{55236000-7510-F753-9048-BAB9F1C2BA02}"/>
              </a:ext>
            </a:extLst>
          </p:cNvPr>
          <p:cNvSpPr>
            <a:spLocks noGrp="1"/>
          </p:cNvSpPr>
          <p:nvPr>
            <p:ph type="body" sz="quarter" idx="20" hasCustomPrompt="1"/>
          </p:nvPr>
        </p:nvSpPr>
        <p:spPr>
          <a:xfrm>
            <a:off x="8188328" y="5256213"/>
            <a:ext cx="3466996" cy="744537"/>
          </a:xfrm>
        </p:spPr>
        <p:txBody>
          <a:bodyPr tIns="108000" anchor="t"/>
          <a:lstStyle>
            <a:lvl1pPr marL="0" indent="0">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Kuvateksti, joka selittää tai täydentää kuvaa. Tarvittaessa lisää lähde muodossa Lähde: esimerkki.fi, jos sitä ei voi muuten päätellä.</a:t>
            </a:r>
          </a:p>
        </p:txBody>
      </p:sp>
      <p:sp>
        <p:nvSpPr>
          <p:cNvPr id="14" name="Alatunnisteen paikkamerkki 13">
            <a:extLst>
              <a:ext uri="{FF2B5EF4-FFF2-40B4-BE49-F238E27FC236}">
                <a16:creationId xmlns:a16="http://schemas.microsoft.com/office/drawing/2014/main" id="{C39B92BF-1087-61D0-291D-43ABAE6C9654}"/>
              </a:ext>
            </a:extLst>
          </p:cNvPr>
          <p:cNvSpPr>
            <a:spLocks noGrp="1"/>
          </p:cNvSpPr>
          <p:nvPr>
            <p:ph type="ftr" sz="quarter" idx="16"/>
          </p:nvPr>
        </p:nvSpPr>
        <p:spPr/>
        <p:txBody>
          <a:bodyPr/>
          <a:lstStyle/>
          <a:p>
            <a:endParaRPr lang="fi-FI" dirty="0"/>
          </a:p>
        </p:txBody>
      </p:sp>
      <p:sp>
        <p:nvSpPr>
          <p:cNvPr id="10" name="Päivämäärän paikkamerkki 9">
            <a:extLst>
              <a:ext uri="{FF2B5EF4-FFF2-40B4-BE49-F238E27FC236}">
                <a16:creationId xmlns:a16="http://schemas.microsoft.com/office/drawing/2014/main" id="{28AECB3D-E6F3-F70A-68A8-89943DF33635}"/>
              </a:ext>
            </a:extLst>
          </p:cNvPr>
          <p:cNvSpPr>
            <a:spLocks noGrp="1"/>
          </p:cNvSpPr>
          <p:nvPr>
            <p:ph type="dt" sz="half" idx="15"/>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90E135CE-1921-1119-9B4B-FE8948E523B8}"/>
              </a:ext>
            </a:extLst>
          </p:cNvPr>
          <p:cNvSpPr>
            <a:spLocks noGrp="1"/>
          </p:cNvSpPr>
          <p:nvPr>
            <p:ph type="sldNum" sz="quarter" idx="17"/>
          </p:nvPr>
        </p:nvSpPr>
        <p:spPr/>
        <p:txBody>
          <a:bodyPr/>
          <a:lstStyle/>
          <a:p>
            <a:fld id="{A9494116-C6F5-466F-B5C1-BBB074CB17FC}" type="slidenum">
              <a:rPr lang="fi-FI" smtClean="0"/>
              <a:pPr/>
              <a:t>‹#›</a:t>
            </a:fld>
            <a:endParaRPr lang="fi-FI" dirty="0"/>
          </a:p>
        </p:txBody>
      </p:sp>
      <p:sp>
        <p:nvSpPr>
          <p:cNvPr id="16" name="Logo">
            <a:extLst>
              <a:ext uri="{FF2B5EF4-FFF2-40B4-BE49-F238E27FC236}">
                <a16:creationId xmlns:a16="http://schemas.microsoft.com/office/drawing/2014/main" id="{A6E48F2E-FDF0-D995-1BF7-EE67C8698E8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733465284"/>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titleOnly" preserve="1">
  <p:cSld name="Vain otsikko">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39750" y="539751"/>
            <a:ext cx="11110913" cy="1241424"/>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7" name="Alatunnisteen paikkamerkki 6">
            <a:extLst>
              <a:ext uri="{FF2B5EF4-FFF2-40B4-BE49-F238E27FC236}">
                <a16:creationId xmlns:a16="http://schemas.microsoft.com/office/drawing/2014/main" id="{A371E725-FE49-39DA-514F-B35FCE9767C8}"/>
              </a:ext>
            </a:extLst>
          </p:cNvPr>
          <p:cNvSpPr>
            <a:spLocks noGrp="1"/>
          </p:cNvSpPr>
          <p:nvPr>
            <p:ph type="ftr" sz="quarter" idx="11"/>
          </p:nvPr>
        </p:nvSpPr>
        <p:spPr/>
        <p:txBody>
          <a:bodyPr/>
          <a:lstStyle/>
          <a:p>
            <a:endParaRPr lang="fi-FI" dirty="0"/>
          </a:p>
        </p:txBody>
      </p:sp>
      <p:sp>
        <p:nvSpPr>
          <p:cNvPr id="6" name="Päivämäärän paikkamerkki 5">
            <a:extLst>
              <a:ext uri="{FF2B5EF4-FFF2-40B4-BE49-F238E27FC236}">
                <a16:creationId xmlns:a16="http://schemas.microsoft.com/office/drawing/2014/main" id="{C16D923C-D652-97F6-4542-0F3BCAEEF56C}"/>
              </a:ext>
            </a:extLst>
          </p:cNvPr>
          <p:cNvSpPr>
            <a:spLocks noGrp="1"/>
          </p:cNvSpPr>
          <p:nvPr>
            <p:ph type="dt" sz="half" idx="10"/>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0A637B0B-90AF-80C0-E5D0-AD74F5FDDBAF}"/>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4516DE25-2CAB-6073-652C-8D85BEC2CDA2}"/>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47946987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Otsikkodia 4 A">
    <p:bg>
      <p:bgPr>
        <a:solidFill>
          <a:schemeClr val="bg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1" y="3517900"/>
            <a:ext cx="11110912" cy="1489076"/>
          </a:xfrm>
        </p:spPr>
        <p:txBody>
          <a:bodyPr lIns="0" tIns="0" rIns="0" bIns="0" anchor="t">
            <a:noAutofit/>
          </a:bodyPr>
          <a:lstStyle>
            <a:lvl1pPr algn="l">
              <a:defRPr sz="4800"/>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0" y="5012826"/>
            <a:ext cx="8243888" cy="491038"/>
          </a:xfrm>
        </p:spPr>
        <p:txBody>
          <a:bodyPr lIns="0" tIns="0" rIns="0" bIns="0" anchor="t">
            <a:noAutofit/>
          </a:bodyPr>
          <a:lstStyle>
            <a:lvl1pPr marL="0" indent="0" algn="l">
              <a:buNone/>
              <a:defRPr sz="20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4" name="Tekstin paikkamerkki 2">
            <a:extLst>
              <a:ext uri="{FF2B5EF4-FFF2-40B4-BE49-F238E27FC236}">
                <a16:creationId xmlns:a16="http://schemas.microsoft.com/office/drawing/2014/main" id="{0A8646E1-ECFE-0291-965E-5BFDF51589B3}"/>
              </a:ext>
            </a:extLst>
          </p:cNvPr>
          <p:cNvSpPr>
            <a:spLocks noGrp="1"/>
          </p:cNvSpPr>
          <p:nvPr>
            <p:ph type="body" sz="quarter" idx="13" hasCustomPrompt="1"/>
          </p:nvPr>
        </p:nvSpPr>
        <p:spPr>
          <a:xfrm>
            <a:off x="2473325" y="6000750"/>
            <a:ext cx="7243763" cy="496888"/>
          </a:xfrm>
        </p:spPr>
        <p:txBody>
          <a:bodyPr lIns="0" tIns="0" rIns="0" bIns="0" anchor="b">
            <a:noAutofit/>
          </a:bodyPr>
          <a:lstStyle>
            <a:lvl1pPr marL="0" indent="0" algn="ctr">
              <a:buNone/>
              <a:defRPr sz="1600">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9" name="Kuvan paikkamerkki 8">
            <a:extLst>
              <a:ext uri="{FF2B5EF4-FFF2-40B4-BE49-F238E27FC236}">
                <a16:creationId xmlns:a16="http://schemas.microsoft.com/office/drawing/2014/main" id="{02DB7DE4-F4AE-A1CB-CE05-2C3FE52A6B4F}"/>
              </a:ext>
              <a:ext uri="{C183D7F6-B498-43B3-948B-1728B52AA6E4}">
                <adec:decorative xmlns:adec="http://schemas.microsoft.com/office/drawing/2017/decorative" val="1"/>
              </a:ext>
            </a:extLst>
          </p:cNvPr>
          <p:cNvSpPr>
            <a:spLocks noGrp="1"/>
          </p:cNvSpPr>
          <p:nvPr>
            <p:ph type="pic" sz="quarter" idx="19" hasCustomPrompt="1"/>
          </p:nvPr>
        </p:nvSpPr>
        <p:spPr>
          <a:xfrm>
            <a:off x="0" y="-2"/>
            <a:ext cx="12192000" cy="3179277"/>
          </a:xfrm>
          <a:custGeom>
            <a:avLst/>
            <a:gdLst>
              <a:gd name="connsiteX0" fmla="*/ 0 w 12192000"/>
              <a:gd name="connsiteY0" fmla="*/ 0 h 3021014"/>
              <a:gd name="connsiteX1" fmla="*/ 12192000 w 12192000"/>
              <a:gd name="connsiteY1" fmla="*/ 0 h 3021014"/>
              <a:gd name="connsiteX2" fmla="*/ 12192000 w 12192000"/>
              <a:gd name="connsiteY2" fmla="*/ 12502 h 3021014"/>
              <a:gd name="connsiteX3" fmla="*/ 12192000 w 12192000"/>
              <a:gd name="connsiteY3" fmla="*/ 2276439 h 3021014"/>
              <a:gd name="connsiteX4" fmla="*/ 12192000 w 12192000"/>
              <a:gd name="connsiteY4" fmla="*/ 2281370 h 3021014"/>
              <a:gd name="connsiteX5" fmla="*/ 12192000 w 12192000"/>
              <a:gd name="connsiteY5" fmla="*/ 3021014 h 3021014"/>
              <a:gd name="connsiteX6" fmla="*/ 0 w 12192000"/>
              <a:gd name="connsiteY6" fmla="*/ 3021014 h 3021014"/>
              <a:gd name="connsiteX7" fmla="*/ 0 w 12192000"/>
              <a:gd name="connsiteY7" fmla="*/ 2281494 h 3021014"/>
              <a:gd name="connsiteX8" fmla="*/ 0 w 12192000"/>
              <a:gd name="connsiteY8" fmla="*/ 2276564 h 3021014"/>
              <a:gd name="connsiteX9" fmla="*/ 0 w 12192000"/>
              <a:gd name="connsiteY9" fmla="*/ 12502 h 3021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000" h="3021014">
                <a:moveTo>
                  <a:pt x="0" y="0"/>
                </a:moveTo>
                <a:lnTo>
                  <a:pt x="12192000" y="0"/>
                </a:lnTo>
                <a:lnTo>
                  <a:pt x="12192000" y="12502"/>
                </a:lnTo>
                <a:lnTo>
                  <a:pt x="12192000" y="2276439"/>
                </a:lnTo>
                <a:lnTo>
                  <a:pt x="12192000" y="2281370"/>
                </a:lnTo>
                <a:lnTo>
                  <a:pt x="12192000" y="3021014"/>
                </a:lnTo>
                <a:lnTo>
                  <a:pt x="0" y="3021014"/>
                </a:lnTo>
                <a:lnTo>
                  <a:pt x="0" y="2281494"/>
                </a:lnTo>
                <a:lnTo>
                  <a:pt x="0" y="2276564"/>
                </a:lnTo>
                <a:lnTo>
                  <a:pt x="0" y="12502"/>
                </a:lnTo>
                <a:close/>
              </a:path>
            </a:pathLst>
          </a:custGeom>
          <a:noFill/>
        </p:spPr>
        <p:txBody>
          <a:bodyPr wrap="square" lIns="540000" tIns="360000" rIns="6840000" anchor="t" anchorCtr="0">
            <a:noAutofit/>
          </a:bodyPr>
          <a:lstStyle>
            <a:lvl1pPr marL="0" indent="0" algn="l" defTabSz="179388">
              <a:buNone/>
              <a:defRPr sz="140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5" name="Kuvatiedot">
            <a:extLst>
              <a:ext uri="{FF2B5EF4-FFF2-40B4-BE49-F238E27FC236}">
                <a16:creationId xmlns:a16="http://schemas.microsoft.com/office/drawing/2014/main" id="{CD904FAE-1146-4934-7E96-C36B938F593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6" name="Logo">
            <a:extLst>
              <a:ext uri="{FF2B5EF4-FFF2-40B4-BE49-F238E27FC236}">
                <a16:creationId xmlns:a16="http://schemas.microsoft.com/office/drawing/2014/main" id="{079293BD-614A-C5B4-9C1B-BF5C9E4ED251}"/>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
        <p:nvSpPr>
          <p:cNvPr id="11" name="Päivämäärän paikkamerkki 10">
            <a:extLst>
              <a:ext uri="{FF2B5EF4-FFF2-40B4-BE49-F238E27FC236}">
                <a16:creationId xmlns:a16="http://schemas.microsoft.com/office/drawing/2014/main" id="{E2E27EAF-3360-FF44-9B2D-5AF300B6CBBB}"/>
              </a:ext>
            </a:extLst>
          </p:cNvPr>
          <p:cNvSpPr>
            <a:spLocks noGrp="1"/>
          </p:cNvSpPr>
          <p:nvPr>
            <p:ph type="dt" sz="half" idx="16"/>
          </p:nvPr>
        </p:nvSpPr>
        <p:spPr>
          <a:xfrm>
            <a:off x="10440401" y="6248400"/>
            <a:ext cx="1210262" cy="249238"/>
          </a:xfrm>
        </p:spPr>
        <p:txBody>
          <a:bodyPr/>
          <a:lstStyle>
            <a:lvl1pPr>
              <a:defRPr b="1"/>
            </a:lvl1pPr>
          </a:lstStyle>
          <a:p>
            <a:r>
              <a:rPr lang="fi-FI"/>
              <a:t>12.8.2025</a:t>
            </a:r>
            <a:endParaRPr lang="fi-FI" dirty="0"/>
          </a:p>
        </p:txBody>
      </p:sp>
    </p:spTree>
    <p:extLst>
      <p:ext uri="{BB962C8B-B14F-4D97-AF65-F5344CB8AC3E}">
        <p14:creationId xmlns:p14="http://schemas.microsoft.com/office/powerpoint/2010/main" val="4224742431"/>
      </p:ext>
    </p:extLst>
  </p:cSld>
  <p:clrMapOvr>
    <a:masterClrMapping/>
  </p:clrMapOvr>
  <p:extLst>
    <p:ext uri="{DCECCB84-F9BA-43D5-87BE-67443E8EF086}">
      <p15:sldGuideLst xmlns:p15="http://schemas.microsoft.com/office/powerpoint/2012/main"/>
    </p:ext>
  </p:extLst>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 Otsikko ja sisältö kuvalla 1">
    <p:bg>
      <p:bgPr>
        <a:solidFill>
          <a:schemeClr val="tx2"/>
        </a:solidFill>
        <a:effectLst/>
      </p:bgPr>
    </p:bg>
    <p:spTree>
      <p:nvGrpSpPr>
        <p:cNvPr id="1" name=""/>
        <p:cNvGrpSpPr/>
        <p:nvPr/>
      </p:nvGrpSpPr>
      <p:grpSpPr>
        <a:xfrm>
          <a:off x="0" y="0"/>
          <a:ext cx="0" cy="0"/>
          <a:chOff x="0" y="0"/>
          <a:chExt cx="0" cy="0"/>
        </a:xfrm>
      </p:grpSpPr>
      <p:sp>
        <p:nvSpPr>
          <p:cNvPr id="11" name="Kuva 6">
            <a:extLst>
              <a:ext uri="{FF2B5EF4-FFF2-40B4-BE49-F238E27FC236}">
                <a16:creationId xmlns:a16="http://schemas.microsoft.com/office/drawing/2014/main" id="{DE167775-4738-A2B2-7B57-D52E73D352CD}"/>
              </a:ext>
              <a:ext uri="{C183D7F6-B498-43B3-948B-1728B52AA6E4}">
                <adec:decorative xmlns:adec="http://schemas.microsoft.com/office/drawing/2017/decorative" val="1"/>
              </a:ext>
            </a:extLst>
          </p:cNvPr>
          <p:cNvSpPr/>
          <p:nvPr/>
        </p:nvSpPr>
        <p:spPr>
          <a:xfrm>
            <a:off x="0" y="0"/>
            <a:ext cx="12192000" cy="6858000"/>
          </a:xfrm>
          <a:custGeom>
            <a:avLst/>
            <a:gdLst>
              <a:gd name="connsiteX0" fmla="*/ 0 w 12192000"/>
              <a:gd name="connsiteY0" fmla="*/ 0 h 6858000"/>
              <a:gd name="connsiteX1" fmla="*/ 0 w 12192000"/>
              <a:gd name="connsiteY1" fmla="*/ 6858000 h 6858000"/>
              <a:gd name="connsiteX2" fmla="*/ 6612573 w 12192000"/>
              <a:gd name="connsiteY2" fmla="*/ 6858000 h 6858000"/>
              <a:gd name="connsiteX3" fmla="*/ 6793802 w 12192000"/>
              <a:gd name="connsiteY3" fmla="*/ 6505893 h 6858000"/>
              <a:gd name="connsiteX4" fmla="*/ 7159752 w 12192000"/>
              <a:gd name="connsiteY4" fmla="*/ 6311329 h 6858000"/>
              <a:gd name="connsiteX5" fmla="*/ 7354444 w 12192000"/>
              <a:gd name="connsiteY5" fmla="*/ 5945315 h 6858000"/>
              <a:gd name="connsiteX6" fmla="*/ 7720394 w 12192000"/>
              <a:gd name="connsiteY6" fmla="*/ 5750687 h 6858000"/>
              <a:gd name="connsiteX7" fmla="*/ 7915021 w 12192000"/>
              <a:gd name="connsiteY7" fmla="*/ 5384673 h 6858000"/>
              <a:gd name="connsiteX8" fmla="*/ 8280972 w 12192000"/>
              <a:gd name="connsiteY8" fmla="*/ 5190109 h 6858000"/>
              <a:gd name="connsiteX9" fmla="*/ 8475599 w 12192000"/>
              <a:gd name="connsiteY9" fmla="*/ 4824095 h 6858000"/>
              <a:gd name="connsiteX10" fmla="*/ 8841613 w 12192000"/>
              <a:gd name="connsiteY10" fmla="*/ 4629468 h 6858000"/>
              <a:gd name="connsiteX11" fmla="*/ 9036177 w 12192000"/>
              <a:gd name="connsiteY11" fmla="*/ 4263517 h 6858000"/>
              <a:gd name="connsiteX12" fmla="*/ 9400349 w 12192000"/>
              <a:gd name="connsiteY12" fmla="*/ 4070668 h 6858000"/>
              <a:gd name="connsiteX13" fmla="*/ 9593262 w 12192000"/>
              <a:gd name="connsiteY13" fmla="*/ 3706432 h 6858000"/>
              <a:gd name="connsiteX14" fmla="*/ 9595104 w 12192000"/>
              <a:gd name="connsiteY14" fmla="*/ 3704717 h 6858000"/>
              <a:gd name="connsiteX15" fmla="*/ 9596819 w 12192000"/>
              <a:gd name="connsiteY15" fmla="*/ 3702876 h 6858000"/>
              <a:gd name="connsiteX16" fmla="*/ 9961817 w 12192000"/>
              <a:gd name="connsiteY16" fmla="*/ 3509201 h 6858000"/>
              <a:gd name="connsiteX17" fmla="*/ 10153841 w 12192000"/>
              <a:gd name="connsiteY17" fmla="*/ 3145854 h 6858000"/>
              <a:gd name="connsiteX18" fmla="*/ 10519855 w 12192000"/>
              <a:gd name="connsiteY18" fmla="*/ 2951226 h 6858000"/>
              <a:gd name="connsiteX19" fmla="*/ 10714482 w 12192000"/>
              <a:gd name="connsiteY19" fmla="*/ 2585212 h 6858000"/>
              <a:gd name="connsiteX20" fmla="*/ 11080432 w 12192000"/>
              <a:gd name="connsiteY20" fmla="*/ 2390648 h 6858000"/>
              <a:gd name="connsiteX21" fmla="*/ 11275060 w 12192000"/>
              <a:gd name="connsiteY21" fmla="*/ 2024698 h 6858000"/>
              <a:gd name="connsiteX22" fmla="*/ 11641074 w 12192000"/>
              <a:gd name="connsiteY22" fmla="*/ 1830007 h 6858000"/>
              <a:gd name="connsiteX23" fmla="*/ 11835638 w 12192000"/>
              <a:gd name="connsiteY23" fmla="*/ 1464056 h 6858000"/>
              <a:gd name="connsiteX24" fmla="*/ 12192000 w 12192000"/>
              <a:gd name="connsiteY24" fmla="*/ 1278827 h 6858000"/>
              <a:gd name="connsiteX25" fmla="*/ 12192000 w 12192000"/>
              <a:gd name="connsiteY25" fmla="*/ 0 h 6858000"/>
              <a:gd name="connsiteX26" fmla="*/ 0 w 12192000"/>
              <a:gd name="connsiteY26"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0" y="0"/>
                </a:moveTo>
                <a:lnTo>
                  <a:pt x="0" y="6858000"/>
                </a:lnTo>
                <a:lnTo>
                  <a:pt x="6612573" y="6858000"/>
                </a:lnTo>
                <a:cubicBezTo>
                  <a:pt x="6733095" y="6726682"/>
                  <a:pt x="6659245" y="6640449"/>
                  <a:pt x="6793802" y="6505893"/>
                </a:cubicBezTo>
                <a:cubicBezTo>
                  <a:pt x="6933057" y="6366637"/>
                  <a:pt x="7018719" y="6452362"/>
                  <a:pt x="7159752" y="6311329"/>
                </a:cubicBezTo>
                <a:cubicBezTo>
                  <a:pt x="7300786" y="6170295"/>
                  <a:pt x="7213410" y="6086348"/>
                  <a:pt x="7354444" y="5945315"/>
                </a:cubicBezTo>
                <a:cubicBezTo>
                  <a:pt x="7493699" y="5806059"/>
                  <a:pt x="7579360" y="5891721"/>
                  <a:pt x="7720394" y="5750687"/>
                </a:cubicBezTo>
                <a:cubicBezTo>
                  <a:pt x="7859649" y="5611432"/>
                  <a:pt x="7775766" y="5523992"/>
                  <a:pt x="7915021" y="5384673"/>
                </a:cubicBezTo>
                <a:cubicBezTo>
                  <a:pt x="8054277" y="5245418"/>
                  <a:pt x="8139938" y="5331143"/>
                  <a:pt x="8280972" y="5190109"/>
                </a:cubicBezTo>
                <a:cubicBezTo>
                  <a:pt x="8422005" y="5049076"/>
                  <a:pt x="8334566" y="4965129"/>
                  <a:pt x="8475599" y="4824095"/>
                </a:cubicBezTo>
                <a:cubicBezTo>
                  <a:pt x="8614855" y="4684840"/>
                  <a:pt x="8700516" y="4770565"/>
                  <a:pt x="8841613" y="4629468"/>
                </a:cubicBezTo>
                <a:cubicBezTo>
                  <a:pt x="8980869" y="4490212"/>
                  <a:pt x="8895207" y="4404551"/>
                  <a:pt x="9036177" y="4263517"/>
                </a:cubicBezTo>
                <a:cubicBezTo>
                  <a:pt x="9174861" y="4124897"/>
                  <a:pt x="9260459" y="4209161"/>
                  <a:pt x="9400349" y="4070668"/>
                </a:cubicBezTo>
                <a:cubicBezTo>
                  <a:pt x="9537129" y="3932491"/>
                  <a:pt x="9454642" y="3845116"/>
                  <a:pt x="9593262" y="3706432"/>
                </a:cubicBezTo>
                <a:cubicBezTo>
                  <a:pt x="9593897" y="3705860"/>
                  <a:pt x="9594469" y="3705352"/>
                  <a:pt x="9595104" y="3704717"/>
                </a:cubicBezTo>
                <a:cubicBezTo>
                  <a:pt x="9595676" y="3704146"/>
                  <a:pt x="9596183" y="3703511"/>
                  <a:pt x="9596819" y="3702876"/>
                </a:cubicBezTo>
                <a:cubicBezTo>
                  <a:pt x="9736963" y="3562795"/>
                  <a:pt x="9822497" y="3646361"/>
                  <a:pt x="9961817" y="3509201"/>
                </a:cubicBezTo>
                <a:cubicBezTo>
                  <a:pt x="10097326" y="3371533"/>
                  <a:pt x="10013759" y="3285998"/>
                  <a:pt x="10153841" y="3145854"/>
                </a:cubicBezTo>
                <a:cubicBezTo>
                  <a:pt x="10293096" y="3006598"/>
                  <a:pt x="10378821" y="3092260"/>
                  <a:pt x="10519855" y="2951226"/>
                </a:cubicBezTo>
                <a:cubicBezTo>
                  <a:pt x="10659110" y="2811971"/>
                  <a:pt x="10573385" y="2726309"/>
                  <a:pt x="10714482" y="2585212"/>
                </a:cubicBezTo>
                <a:cubicBezTo>
                  <a:pt x="10853738" y="2445957"/>
                  <a:pt x="10939399" y="2531682"/>
                  <a:pt x="11080432" y="2390648"/>
                </a:cubicBezTo>
                <a:cubicBezTo>
                  <a:pt x="11219688" y="2251393"/>
                  <a:pt x="11134027" y="2165731"/>
                  <a:pt x="11275060" y="2024698"/>
                </a:cubicBezTo>
                <a:cubicBezTo>
                  <a:pt x="11414316" y="1885442"/>
                  <a:pt x="11499977" y="1971104"/>
                  <a:pt x="11641074" y="1830007"/>
                </a:cubicBezTo>
                <a:cubicBezTo>
                  <a:pt x="11780330" y="1690751"/>
                  <a:pt x="11696382" y="1603312"/>
                  <a:pt x="11835638" y="1464056"/>
                </a:cubicBezTo>
                <a:cubicBezTo>
                  <a:pt x="11971719" y="1327976"/>
                  <a:pt x="12056681" y="1406716"/>
                  <a:pt x="12192000" y="1278827"/>
                </a:cubicBezTo>
                <a:lnTo>
                  <a:pt x="12192000" y="0"/>
                </a:lnTo>
                <a:lnTo>
                  <a:pt x="0" y="0"/>
                </a:lnTo>
                <a:close/>
              </a:path>
            </a:pathLst>
          </a:custGeom>
          <a:solidFill>
            <a:srgbClr val="FFFFFF"/>
          </a:solidFill>
          <a:ln w="6350" cap="flat">
            <a:noFill/>
            <a:prstDash val="solid"/>
            <a:miter/>
          </a:ln>
        </p:spPr>
        <p:txBody>
          <a:bodyPr rtlCol="0" anchor="ctr"/>
          <a:lstStyle/>
          <a:p>
            <a:endParaRPr lang="sv-SE" dirty="0"/>
          </a:p>
        </p:txBody>
      </p:sp>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50" y="539750"/>
            <a:ext cx="5375274" cy="992189"/>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3" name="Sisällön paikkamerkki 1">
            <a:extLst>
              <a:ext uri="{FF2B5EF4-FFF2-40B4-BE49-F238E27FC236}">
                <a16:creationId xmlns:a16="http://schemas.microsoft.com/office/drawing/2014/main" id="{DFFCB44C-DFD8-E6F6-942E-EA528472C9B2}"/>
              </a:ext>
            </a:extLst>
          </p:cNvPr>
          <p:cNvSpPr>
            <a:spLocks noGrp="1"/>
          </p:cNvSpPr>
          <p:nvPr>
            <p:ph sz="half" idx="2" hasCustomPrompt="1"/>
          </p:nvPr>
        </p:nvSpPr>
        <p:spPr>
          <a:xfrm>
            <a:off x="539750" y="1781175"/>
            <a:ext cx="5375275" cy="4219572"/>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3" name="Kuvan paikkamerkki">
            <a:extLst>
              <a:ext uri="{FF2B5EF4-FFF2-40B4-BE49-F238E27FC236}">
                <a16:creationId xmlns:a16="http://schemas.microsoft.com/office/drawing/2014/main" id="{C7415B33-CACB-3BF3-4616-6BD34CCC7BF5}"/>
              </a:ext>
            </a:extLst>
          </p:cNvPr>
          <p:cNvSpPr>
            <a:spLocks noGrp="1"/>
          </p:cNvSpPr>
          <p:nvPr>
            <p:ph type="pic" idx="1" hasCustomPrompt="1"/>
          </p:nvPr>
        </p:nvSpPr>
        <p:spPr>
          <a:xfrm>
            <a:off x="6276975" y="546098"/>
            <a:ext cx="5375275" cy="5454651"/>
          </a:xfrm>
          <a:noFill/>
        </p:spPr>
        <p:txBody>
          <a:bodyPr lIns="540000" tIns="180000" rIns="540000" bIns="0" anchor="t" anchorCtr="0">
            <a:noAutofit/>
          </a:bodyPr>
          <a:lstStyle>
            <a:lvl1pPr marL="0" indent="0" algn="ctr">
              <a:buNone/>
              <a:defRPr sz="1400">
                <a:solidFill>
                  <a:schemeClr val="tx2"/>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Kulmamuodon värin vaihto: Muotoile tausta.</a:t>
            </a:r>
          </a:p>
        </p:txBody>
      </p:sp>
      <p:sp>
        <p:nvSpPr>
          <p:cNvPr id="8" name="Kuvatiedot">
            <a:extLst>
              <a:ext uri="{FF2B5EF4-FFF2-40B4-BE49-F238E27FC236}">
                <a16:creationId xmlns:a16="http://schemas.microsoft.com/office/drawing/2014/main" id="{2227DDE9-0687-B7A8-2C36-BC8CE78BBD4D}"/>
              </a:ext>
              <a:ext uri="{C183D7F6-B498-43B3-948B-1728B52AA6E4}">
                <adec:decorative xmlns:adec="http://schemas.microsoft.com/office/drawing/2017/decorative" val="1"/>
              </a:ext>
            </a:extLst>
          </p:cNvPr>
          <p:cNvSpPr>
            <a:spLocks noGrp="1"/>
          </p:cNvSpPr>
          <p:nvPr>
            <p:ph type="body" sz="quarter" idx="15" hasCustomPrompt="1"/>
          </p:nvPr>
        </p:nvSpPr>
        <p:spPr>
          <a:xfrm rot="16200000">
            <a:off x="9014928" y="3183422"/>
            <a:ext cx="5454650" cy="180000"/>
          </a:xfrm>
          <a:noFill/>
        </p:spPr>
        <p:txBody>
          <a:bodyPr wrap="none" lIns="0" tIns="72000" rIns="144000" bIns="72000" anchor="ctr">
            <a:noAutofit/>
          </a:bodyPr>
          <a:lstStyle>
            <a:lvl1pPr marL="0" indent="0">
              <a:buNone/>
              <a:defRPr sz="700" b="0">
                <a:solidFill>
                  <a:schemeClr val="bg1"/>
                </a:solidFill>
              </a:defRPr>
            </a:lvl1pPr>
          </a:lstStyle>
          <a:p>
            <a:pPr lvl="0"/>
            <a:r>
              <a:rPr lang="fi-FI" dirty="0"/>
              <a:t>Kuva: Kuvaajan nimi</a:t>
            </a:r>
          </a:p>
        </p:txBody>
      </p:sp>
      <p:sp>
        <p:nvSpPr>
          <p:cNvPr id="10" name="Alatunnisteen paikkamerkki 9">
            <a:extLst>
              <a:ext uri="{FF2B5EF4-FFF2-40B4-BE49-F238E27FC236}">
                <a16:creationId xmlns:a16="http://schemas.microsoft.com/office/drawing/2014/main" id="{17C06977-7FC1-DC92-C099-7E73CAA163A7}"/>
              </a:ext>
            </a:extLst>
          </p:cNvPr>
          <p:cNvSpPr>
            <a:spLocks noGrp="1"/>
          </p:cNvSpPr>
          <p:nvPr>
            <p:ph type="ftr" sz="quarter" idx="17"/>
          </p:nvPr>
        </p:nvSpPr>
        <p:spPr>
          <a:xfrm>
            <a:off x="2837905" y="6248400"/>
            <a:ext cx="6879183" cy="249238"/>
          </a:xfrm>
        </p:spPr>
        <p:txBody>
          <a:bodyPr/>
          <a:lstStyle>
            <a:lvl1pPr algn="l">
              <a:defRPr/>
            </a:lvl1pPr>
          </a:lstStyle>
          <a:p>
            <a:endParaRPr lang="fi-FI" dirty="0"/>
          </a:p>
        </p:txBody>
      </p:sp>
      <p:sp>
        <p:nvSpPr>
          <p:cNvPr id="9" name="Päivämäärän paikkamerkki 8">
            <a:extLst>
              <a:ext uri="{FF2B5EF4-FFF2-40B4-BE49-F238E27FC236}">
                <a16:creationId xmlns:a16="http://schemas.microsoft.com/office/drawing/2014/main" id="{355E8349-56F2-3F07-C367-8CBFA8825006}"/>
              </a:ext>
            </a:extLst>
          </p:cNvPr>
          <p:cNvSpPr>
            <a:spLocks noGrp="1"/>
          </p:cNvSpPr>
          <p:nvPr>
            <p:ph type="dt" sz="half" idx="16"/>
          </p:nvPr>
        </p:nvSpPr>
        <p:spPr/>
        <p:txBody>
          <a:bodyPr/>
          <a:lstStyle>
            <a:lvl1pPr>
              <a:defRPr>
                <a:solidFill>
                  <a:schemeClr val="bg1"/>
                </a:solidFill>
              </a:defRPr>
            </a:lvl1pPr>
          </a:lstStyle>
          <a:p>
            <a:r>
              <a:rPr lang="fi-FI"/>
              <a:t>12.8.2025</a:t>
            </a:r>
            <a:endParaRPr lang="fi-FI" dirty="0"/>
          </a:p>
        </p:txBody>
      </p:sp>
      <p:sp>
        <p:nvSpPr>
          <p:cNvPr id="12" name="Dian numeron paikkamerkki 11">
            <a:extLst>
              <a:ext uri="{FF2B5EF4-FFF2-40B4-BE49-F238E27FC236}">
                <a16:creationId xmlns:a16="http://schemas.microsoft.com/office/drawing/2014/main" id="{FE51B00A-1154-BB80-9856-9E3AE899DBD2}"/>
              </a:ext>
            </a:extLst>
          </p:cNvPr>
          <p:cNvSpPr>
            <a:spLocks noGrp="1"/>
          </p:cNvSpPr>
          <p:nvPr>
            <p:ph type="sldNum" sz="quarter" idx="18"/>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14" name="Logo">
            <a:extLst>
              <a:ext uri="{FF2B5EF4-FFF2-40B4-BE49-F238E27FC236}">
                <a16:creationId xmlns:a16="http://schemas.microsoft.com/office/drawing/2014/main" id="{8CB4F1A9-79C3-4530-BB59-AF1E511B4A18}"/>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899950564"/>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Otsikko ja sisältö kuvalla 1 A">
    <p:bg>
      <p:bgPr>
        <a:solidFill>
          <a:schemeClr val="tx2"/>
        </a:solidFill>
        <a:effectLst/>
      </p:bgPr>
    </p:bg>
    <p:spTree>
      <p:nvGrpSpPr>
        <p:cNvPr id="1" name=""/>
        <p:cNvGrpSpPr/>
        <p:nvPr/>
      </p:nvGrpSpPr>
      <p:grpSpPr>
        <a:xfrm>
          <a:off x="0" y="0"/>
          <a:ext cx="0" cy="0"/>
          <a:chOff x="0" y="0"/>
          <a:chExt cx="0" cy="0"/>
        </a:xfrm>
      </p:grpSpPr>
      <p:sp>
        <p:nvSpPr>
          <p:cNvPr id="23" name="Vapaamuotoinen: Muoto 22">
            <a:extLst>
              <a:ext uri="{FF2B5EF4-FFF2-40B4-BE49-F238E27FC236}">
                <a16:creationId xmlns:a16="http://schemas.microsoft.com/office/drawing/2014/main" id="{48727C03-8F12-E050-9DB7-D8CD87D701CE}"/>
              </a:ext>
              <a:ext uri="{C183D7F6-B498-43B3-948B-1728B52AA6E4}">
                <adec:decorative xmlns:adec="http://schemas.microsoft.com/office/drawing/2017/decorative" val="1"/>
              </a:ext>
            </a:extLst>
          </p:cNvPr>
          <p:cNvSpPr/>
          <p:nvPr userDrawn="1"/>
        </p:nvSpPr>
        <p:spPr>
          <a:xfrm>
            <a:off x="0" y="0"/>
            <a:ext cx="12202469" cy="6858001"/>
          </a:xfrm>
          <a:custGeom>
            <a:avLst/>
            <a:gdLst>
              <a:gd name="connsiteX0" fmla="*/ 0 w 12202469"/>
              <a:gd name="connsiteY0" fmla="*/ 0 h 6858001"/>
              <a:gd name="connsiteX1" fmla="*/ 12202469 w 12202469"/>
              <a:gd name="connsiteY1" fmla="*/ 0 h 6858001"/>
              <a:gd name="connsiteX2" fmla="*/ 12202469 w 12202469"/>
              <a:gd name="connsiteY2" fmla="*/ 1268259 h 6858001"/>
              <a:gd name="connsiteX3" fmla="*/ 6612728 w 12202469"/>
              <a:gd name="connsiteY3" fmla="*/ 6858001 h 6858001"/>
              <a:gd name="connsiteX4" fmla="*/ 1 w 12202469"/>
              <a:gd name="connsiteY4" fmla="*/ 6858001 h 6858001"/>
              <a:gd name="connsiteX5" fmla="*/ 1 w 12202469"/>
              <a:gd name="connsiteY5" fmla="*/ 1998804 h 6858001"/>
              <a:gd name="connsiteX6" fmla="*/ 0 w 12202469"/>
              <a:gd name="connsiteY6" fmla="*/ 1998803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02469" h="6858001">
                <a:moveTo>
                  <a:pt x="0" y="0"/>
                </a:moveTo>
                <a:lnTo>
                  <a:pt x="12202469" y="0"/>
                </a:lnTo>
                <a:lnTo>
                  <a:pt x="12202469" y="1268259"/>
                </a:lnTo>
                <a:lnTo>
                  <a:pt x="6612728" y="6858001"/>
                </a:lnTo>
                <a:lnTo>
                  <a:pt x="1" y="6858001"/>
                </a:lnTo>
                <a:lnTo>
                  <a:pt x="1" y="1998804"/>
                </a:lnTo>
                <a:lnTo>
                  <a:pt x="0" y="1998803"/>
                </a:lnTo>
                <a:close/>
              </a:path>
            </a:pathLst>
          </a:custGeom>
          <a:solidFill>
            <a:schemeClr val="bg1"/>
          </a:solidFill>
          <a:ln w="6350" cap="flat">
            <a:noFill/>
            <a:prstDash val="solid"/>
            <a:miter/>
          </a:ln>
        </p:spPr>
        <p:txBody>
          <a:bodyPr rtlCol="0" anchor="ctr"/>
          <a:lstStyle/>
          <a:p>
            <a:endParaRPr lang="sv-SE" dirty="0"/>
          </a:p>
        </p:txBody>
      </p:sp>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50" y="539750"/>
            <a:ext cx="5735638" cy="992189"/>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3" name="Sisällön paikkamerkki 1">
            <a:extLst>
              <a:ext uri="{FF2B5EF4-FFF2-40B4-BE49-F238E27FC236}">
                <a16:creationId xmlns:a16="http://schemas.microsoft.com/office/drawing/2014/main" id="{DFFCB44C-DFD8-E6F6-942E-EA528472C9B2}"/>
              </a:ext>
            </a:extLst>
          </p:cNvPr>
          <p:cNvSpPr>
            <a:spLocks noGrp="1"/>
          </p:cNvSpPr>
          <p:nvPr>
            <p:ph sz="half" idx="2" hasCustomPrompt="1"/>
          </p:nvPr>
        </p:nvSpPr>
        <p:spPr>
          <a:xfrm>
            <a:off x="539750" y="1781174"/>
            <a:ext cx="5735639" cy="421957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3" name="Kuvan paikkamerkki">
            <a:extLst>
              <a:ext uri="{FF2B5EF4-FFF2-40B4-BE49-F238E27FC236}">
                <a16:creationId xmlns:a16="http://schemas.microsoft.com/office/drawing/2014/main" id="{C7415B33-CACB-3BF3-4616-6BD34CCC7BF5}"/>
              </a:ext>
            </a:extLst>
          </p:cNvPr>
          <p:cNvSpPr>
            <a:spLocks noGrp="1"/>
          </p:cNvSpPr>
          <p:nvPr>
            <p:ph type="pic" idx="1" hasCustomPrompt="1"/>
          </p:nvPr>
        </p:nvSpPr>
        <p:spPr>
          <a:xfrm>
            <a:off x="6553200" y="546098"/>
            <a:ext cx="5099051" cy="5454651"/>
          </a:xfrm>
          <a:noFill/>
        </p:spPr>
        <p:txBody>
          <a:bodyPr lIns="540000" tIns="180000" rIns="540000" bIns="0" anchor="t" anchorCtr="0">
            <a:noAutofit/>
          </a:bodyPr>
          <a:lstStyle>
            <a:lvl1pPr marL="0" indent="0" algn="ctr">
              <a:buNone/>
              <a:defRPr sz="1400">
                <a:solidFill>
                  <a:schemeClr val="tx2"/>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Kulmamuodon värin vaihto: Muotoile tausta.</a:t>
            </a:r>
          </a:p>
        </p:txBody>
      </p:sp>
      <p:sp>
        <p:nvSpPr>
          <p:cNvPr id="8" name="Kuvatiedot">
            <a:extLst>
              <a:ext uri="{FF2B5EF4-FFF2-40B4-BE49-F238E27FC236}">
                <a16:creationId xmlns:a16="http://schemas.microsoft.com/office/drawing/2014/main" id="{2227DDE9-0687-B7A8-2C36-BC8CE78BBD4D}"/>
              </a:ext>
              <a:ext uri="{C183D7F6-B498-43B3-948B-1728B52AA6E4}">
                <adec:decorative xmlns:adec="http://schemas.microsoft.com/office/drawing/2017/decorative" val="1"/>
              </a:ext>
            </a:extLst>
          </p:cNvPr>
          <p:cNvSpPr>
            <a:spLocks noGrp="1"/>
          </p:cNvSpPr>
          <p:nvPr>
            <p:ph type="body" sz="quarter" idx="15" hasCustomPrompt="1"/>
          </p:nvPr>
        </p:nvSpPr>
        <p:spPr>
          <a:xfrm rot="16200000">
            <a:off x="9014928" y="3183422"/>
            <a:ext cx="5454650" cy="180000"/>
          </a:xfrm>
          <a:noFill/>
        </p:spPr>
        <p:txBody>
          <a:bodyPr wrap="none" lIns="0" tIns="72000" rIns="144000" bIns="72000" anchor="ctr">
            <a:noAutofit/>
          </a:bodyPr>
          <a:lstStyle>
            <a:lvl1pPr marL="0" indent="0">
              <a:buNone/>
              <a:defRPr sz="700" b="0">
                <a:solidFill>
                  <a:schemeClr val="bg1"/>
                </a:solidFill>
              </a:defRPr>
            </a:lvl1pPr>
          </a:lstStyle>
          <a:p>
            <a:pPr lvl="0"/>
            <a:r>
              <a:rPr lang="fi-FI" dirty="0"/>
              <a:t>Kuva: Kuvaajan nimi</a:t>
            </a:r>
          </a:p>
        </p:txBody>
      </p:sp>
      <p:sp>
        <p:nvSpPr>
          <p:cNvPr id="10" name="Alatunnisteen paikkamerkki 9">
            <a:extLst>
              <a:ext uri="{FF2B5EF4-FFF2-40B4-BE49-F238E27FC236}">
                <a16:creationId xmlns:a16="http://schemas.microsoft.com/office/drawing/2014/main" id="{17C06977-7FC1-DC92-C099-7E73CAA163A7}"/>
              </a:ext>
            </a:extLst>
          </p:cNvPr>
          <p:cNvSpPr>
            <a:spLocks noGrp="1"/>
          </p:cNvSpPr>
          <p:nvPr>
            <p:ph type="ftr" sz="quarter" idx="17"/>
          </p:nvPr>
        </p:nvSpPr>
        <p:spPr>
          <a:xfrm>
            <a:off x="2837905" y="6248400"/>
            <a:ext cx="6879183" cy="249238"/>
          </a:xfrm>
        </p:spPr>
        <p:txBody>
          <a:bodyPr/>
          <a:lstStyle>
            <a:lvl1pPr algn="l">
              <a:defRPr/>
            </a:lvl1pPr>
          </a:lstStyle>
          <a:p>
            <a:endParaRPr lang="fi-FI" dirty="0"/>
          </a:p>
        </p:txBody>
      </p:sp>
      <p:sp>
        <p:nvSpPr>
          <p:cNvPr id="9" name="Päivämäärän paikkamerkki 8">
            <a:extLst>
              <a:ext uri="{FF2B5EF4-FFF2-40B4-BE49-F238E27FC236}">
                <a16:creationId xmlns:a16="http://schemas.microsoft.com/office/drawing/2014/main" id="{355E8349-56F2-3F07-C367-8CBFA8825006}"/>
              </a:ext>
            </a:extLst>
          </p:cNvPr>
          <p:cNvSpPr>
            <a:spLocks noGrp="1"/>
          </p:cNvSpPr>
          <p:nvPr>
            <p:ph type="dt" sz="half" idx="16"/>
          </p:nvPr>
        </p:nvSpPr>
        <p:spPr/>
        <p:txBody>
          <a:bodyPr/>
          <a:lstStyle>
            <a:lvl1pPr>
              <a:defRPr>
                <a:solidFill>
                  <a:schemeClr val="bg1"/>
                </a:solidFill>
              </a:defRPr>
            </a:lvl1pPr>
          </a:lstStyle>
          <a:p>
            <a:r>
              <a:rPr lang="fi-FI"/>
              <a:t>12.8.2025</a:t>
            </a:r>
            <a:endParaRPr lang="fi-FI" dirty="0"/>
          </a:p>
        </p:txBody>
      </p:sp>
      <p:sp>
        <p:nvSpPr>
          <p:cNvPr id="12" name="Dian numeron paikkamerkki 11">
            <a:extLst>
              <a:ext uri="{FF2B5EF4-FFF2-40B4-BE49-F238E27FC236}">
                <a16:creationId xmlns:a16="http://schemas.microsoft.com/office/drawing/2014/main" id="{FE51B00A-1154-BB80-9856-9E3AE899DBD2}"/>
              </a:ext>
            </a:extLst>
          </p:cNvPr>
          <p:cNvSpPr>
            <a:spLocks noGrp="1"/>
          </p:cNvSpPr>
          <p:nvPr>
            <p:ph type="sldNum" sz="quarter" idx="18"/>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24" name="Logo">
            <a:extLst>
              <a:ext uri="{FF2B5EF4-FFF2-40B4-BE49-F238E27FC236}">
                <a16:creationId xmlns:a16="http://schemas.microsoft.com/office/drawing/2014/main" id="{B8ECCF2C-C8C0-9187-7741-9EABE8E458C9}"/>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319957632"/>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Otsikko ja sisältö kuvalla 1 B">
    <p:bg>
      <p:bgPr>
        <a:solidFill>
          <a:schemeClr val="tx2"/>
        </a:solidFill>
        <a:effectLst/>
      </p:bgPr>
    </p:bg>
    <p:spTree>
      <p:nvGrpSpPr>
        <p:cNvPr id="1" name=""/>
        <p:cNvGrpSpPr/>
        <p:nvPr/>
      </p:nvGrpSpPr>
      <p:grpSpPr>
        <a:xfrm>
          <a:off x="0" y="0"/>
          <a:ext cx="0" cy="0"/>
          <a:chOff x="0" y="0"/>
          <a:chExt cx="0" cy="0"/>
        </a:xfrm>
      </p:grpSpPr>
      <p:sp>
        <p:nvSpPr>
          <p:cNvPr id="29" name="Vapaamuotoinen: Muoto 28">
            <a:extLst>
              <a:ext uri="{FF2B5EF4-FFF2-40B4-BE49-F238E27FC236}">
                <a16:creationId xmlns:a16="http://schemas.microsoft.com/office/drawing/2014/main" id="{3E0E7691-415E-1483-3A09-D4D33467C94E}"/>
              </a:ext>
              <a:ext uri="{C183D7F6-B498-43B3-948B-1728B52AA6E4}">
                <adec:decorative xmlns:adec="http://schemas.microsoft.com/office/drawing/2017/decorative" val="1"/>
              </a:ext>
            </a:extLst>
          </p:cNvPr>
          <p:cNvSpPr/>
          <p:nvPr userDrawn="1"/>
        </p:nvSpPr>
        <p:spPr>
          <a:xfrm>
            <a:off x="0" y="0"/>
            <a:ext cx="12202469" cy="6858000"/>
          </a:xfrm>
          <a:custGeom>
            <a:avLst/>
            <a:gdLst>
              <a:gd name="connsiteX0" fmla="*/ 0 w 12202469"/>
              <a:gd name="connsiteY0" fmla="*/ 0 h 6858000"/>
              <a:gd name="connsiteX1" fmla="*/ 12202469 w 12202469"/>
              <a:gd name="connsiteY1" fmla="*/ 0 h 6858000"/>
              <a:gd name="connsiteX2" fmla="*/ 12202469 w 12202469"/>
              <a:gd name="connsiteY2" fmla="*/ 14664 h 6858000"/>
              <a:gd name="connsiteX3" fmla="*/ 12202469 w 12202469"/>
              <a:gd name="connsiteY3" fmla="*/ 437159 h 6858000"/>
              <a:gd name="connsiteX4" fmla="*/ 12202469 w 12202469"/>
              <a:gd name="connsiteY4" fmla="*/ 1546602 h 6858000"/>
              <a:gd name="connsiteX5" fmla="*/ 11659536 w 12202469"/>
              <a:gd name="connsiteY5" fmla="*/ 1546602 h 6858000"/>
              <a:gd name="connsiteX6" fmla="*/ 11661191 w 12202469"/>
              <a:gd name="connsiteY6" fmla="*/ 2075805 h 6858000"/>
              <a:gd name="connsiteX7" fmla="*/ 11128613 w 12202469"/>
              <a:gd name="connsiteY7" fmla="*/ 2072461 h 6858000"/>
              <a:gd name="connsiteX8" fmla="*/ 11130235 w 12202469"/>
              <a:gd name="connsiteY8" fmla="*/ 2606761 h 6858000"/>
              <a:gd name="connsiteX9" fmla="*/ 10597657 w 12202469"/>
              <a:gd name="connsiteY9" fmla="*/ 2603417 h 6858000"/>
              <a:gd name="connsiteX10" fmla="*/ 10599279 w 12202469"/>
              <a:gd name="connsiteY10" fmla="*/ 3137717 h 6858000"/>
              <a:gd name="connsiteX11" fmla="*/ 10065029 w 12202469"/>
              <a:gd name="connsiteY11" fmla="*/ 3136045 h 6858000"/>
              <a:gd name="connsiteX12" fmla="*/ 10068374 w 12202469"/>
              <a:gd name="connsiteY12" fmla="*/ 3668624 h 6858000"/>
              <a:gd name="connsiteX13" fmla="*/ 9534073 w 12202469"/>
              <a:gd name="connsiteY13" fmla="*/ 3667001 h 6858000"/>
              <a:gd name="connsiteX14" fmla="*/ 9535745 w 12202469"/>
              <a:gd name="connsiteY14" fmla="*/ 4201253 h 6858000"/>
              <a:gd name="connsiteX15" fmla="*/ 9531072 w 12202469"/>
              <a:gd name="connsiteY15" fmla="*/ 4201301 h 6858000"/>
              <a:gd name="connsiteX16" fmla="*/ 9532400 w 12202469"/>
              <a:gd name="connsiteY16" fmla="*/ 4202631 h 6858000"/>
              <a:gd name="connsiteX17" fmla="*/ 9001789 w 12202469"/>
              <a:gd name="connsiteY17" fmla="*/ 4199286 h 6858000"/>
              <a:gd name="connsiteX18" fmla="*/ 9003461 w 12202469"/>
              <a:gd name="connsiteY18" fmla="*/ 4733537 h 6858000"/>
              <a:gd name="connsiteX19" fmla="*/ 8469161 w 12202469"/>
              <a:gd name="connsiteY19" fmla="*/ 4731914 h 6858000"/>
              <a:gd name="connsiteX20" fmla="*/ 8470833 w 12202469"/>
              <a:gd name="connsiteY20" fmla="*/ 5266166 h 6858000"/>
              <a:gd name="connsiteX21" fmla="*/ 7938255 w 12202469"/>
              <a:gd name="connsiteY21" fmla="*/ 5262820 h 6858000"/>
              <a:gd name="connsiteX22" fmla="*/ 7939927 w 12202469"/>
              <a:gd name="connsiteY22" fmla="*/ 5797072 h 6858000"/>
              <a:gd name="connsiteX23" fmla="*/ 7407299 w 12202469"/>
              <a:gd name="connsiteY23" fmla="*/ 5793776 h 6858000"/>
              <a:gd name="connsiteX24" fmla="*/ 7408922 w 12202469"/>
              <a:gd name="connsiteY24" fmla="*/ 6328077 h 6858000"/>
              <a:gd name="connsiteX25" fmla="*/ 6879185 w 12202469"/>
              <a:gd name="connsiteY25" fmla="*/ 6324749 h 6858000"/>
              <a:gd name="connsiteX26" fmla="*/ 6879185 w 12202469"/>
              <a:gd name="connsiteY26" fmla="*/ 6858000 h 6858000"/>
              <a:gd name="connsiteX27" fmla="*/ 0 w 12202469"/>
              <a:gd name="connsiteY27" fmla="*/ 6858000 h 6858000"/>
              <a:gd name="connsiteX28" fmla="*/ 0 w 12202469"/>
              <a:gd name="connsiteY28" fmla="*/ 1952836 h 6858000"/>
              <a:gd name="connsiteX29" fmla="*/ 0 w 12202469"/>
              <a:gd name="connsiteY29" fmla="*/ 1466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202469" h="6858000">
                <a:moveTo>
                  <a:pt x="0" y="0"/>
                </a:moveTo>
                <a:lnTo>
                  <a:pt x="12202469" y="0"/>
                </a:lnTo>
                <a:lnTo>
                  <a:pt x="12202469" y="14664"/>
                </a:lnTo>
                <a:lnTo>
                  <a:pt x="12202469" y="437159"/>
                </a:lnTo>
                <a:lnTo>
                  <a:pt x="12202469" y="1546602"/>
                </a:lnTo>
                <a:lnTo>
                  <a:pt x="11659536" y="1546602"/>
                </a:lnTo>
                <a:lnTo>
                  <a:pt x="11661191" y="2075805"/>
                </a:lnTo>
                <a:lnTo>
                  <a:pt x="11128613" y="2072461"/>
                </a:lnTo>
                <a:lnTo>
                  <a:pt x="11130235" y="2606761"/>
                </a:lnTo>
                <a:lnTo>
                  <a:pt x="10597657" y="2603417"/>
                </a:lnTo>
                <a:lnTo>
                  <a:pt x="10599279" y="3137717"/>
                </a:lnTo>
                <a:lnTo>
                  <a:pt x="10065029" y="3136045"/>
                </a:lnTo>
                <a:lnTo>
                  <a:pt x="10068374" y="3668624"/>
                </a:lnTo>
                <a:lnTo>
                  <a:pt x="9534073" y="3667001"/>
                </a:lnTo>
                <a:lnTo>
                  <a:pt x="9535745" y="4201253"/>
                </a:lnTo>
                <a:lnTo>
                  <a:pt x="9531072" y="4201301"/>
                </a:lnTo>
                <a:lnTo>
                  <a:pt x="9532400" y="4202631"/>
                </a:lnTo>
                <a:lnTo>
                  <a:pt x="9001789" y="4199286"/>
                </a:lnTo>
                <a:lnTo>
                  <a:pt x="9003461" y="4733537"/>
                </a:lnTo>
                <a:lnTo>
                  <a:pt x="8469161" y="4731914"/>
                </a:lnTo>
                <a:lnTo>
                  <a:pt x="8470833" y="5266166"/>
                </a:lnTo>
                <a:lnTo>
                  <a:pt x="7938255" y="5262820"/>
                </a:lnTo>
                <a:lnTo>
                  <a:pt x="7939927" y="5797072"/>
                </a:lnTo>
                <a:lnTo>
                  <a:pt x="7407299" y="5793776"/>
                </a:lnTo>
                <a:lnTo>
                  <a:pt x="7408922" y="6328077"/>
                </a:lnTo>
                <a:lnTo>
                  <a:pt x="6879185" y="6324749"/>
                </a:lnTo>
                <a:lnTo>
                  <a:pt x="6879185" y="6858000"/>
                </a:lnTo>
                <a:lnTo>
                  <a:pt x="0" y="6858000"/>
                </a:lnTo>
                <a:lnTo>
                  <a:pt x="0" y="1952836"/>
                </a:lnTo>
                <a:lnTo>
                  <a:pt x="0" y="14664"/>
                </a:lnTo>
                <a:close/>
              </a:path>
            </a:pathLst>
          </a:cu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0" tIns="0" rIns="0" bIns="0" rtlCol="0" anchor="ctr">
            <a:noAutofit/>
          </a:bodyPr>
          <a:lstStyle/>
          <a:p>
            <a:pPr algn="ctr"/>
            <a:endParaRPr lang="fi-FI" sz="1400" b="1" dirty="0">
              <a:solidFill>
                <a:schemeClr val="bg1"/>
              </a:solidFill>
            </a:endParaRPr>
          </a:p>
        </p:txBody>
      </p:sp>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50" y="539750"/>
            <a:ext cx="5735638" cy="992189"/>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3" name="Sisällön paikkamerkki 1">
            <a:extLst>
              <a:ext uri="{FF2B5EF4-FFF2-40B4-BE49-F238E27FC236}">
                <a16:creationId xmlns:a16="http://schemas.microsoft.com/office/drawing/2014/main" id="{DFFCB44C-DFD8-E6F6-942E-EA528472C9B2}"/>
              </a:ext>
            </a:extLst>
          </p:cNvPr>
          <p:cNvSpPr>
            <a:spLocks noGrp="1"/>
          </p:cNvSpPr>
          <p:nvPr>
            <p:ph sz="half" idx="2" hasCustomPrompt="1"/>
          </p:nvPr>
        </p:nvSpPr>
        <p:spPr>
          <a:xfrm>
            <a:off x="539750" y="1781174"/>
            <a:ext cx="5735639" cy="421957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3" name="Kuvan paikkamerkki">
            <a:extLst>
              <a:ext uri="{FF2B5EF4-FFF2-40B4-BE49-F238E27FC236}">
                <a16:creationId xmlns:a16="http://schemas.microsoft.com/office/drawing/2014/main" id="{C7415B33-CACB-3BF3-4616-6BD34CCC7BF5}"/>
              </a:ext>
            </a:extLst>
          </p:cNvPr>
          <p:cNvSpPr>
            <a:spLocks noGrp="1"/>
          </p:cNvSpPr>
          <p:nvPr>
            <p:ph type="pic" idx="1" hasCustomPrompt="1"/>
          </p:nvPr>
        </p:nvSpPr>
        <p:spPr>
          <a:xfrm>
            <a:off x="6553200" y="546098"/>
            <a:ext cx="5099051" cy="5454651"/>
          </a:xfrm>
          <a:noFill/>
        </p:spPr>
        <p:txBody>
          <a:bodyPr lIns="540000" tIns="180000" rIns="540000" bIns="0" anchor="t" anchorCtr="0">
            <a:noAutofit/>
          </a:bodyPr>
          <a:lstStyle>
            <a:lvl1pPr marL="0" indent="0" algn="ctr">
              <a:buNone/>
              <a:defRPr sz="1400">
                <a:solidFill>
                  <a:schemeClr val="tx2"/>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Kulmamuodon värin vaihto: Muotoile tausta.</a:t>
            </a:r>
          </a:p>
        </p:txBody>
      </p:sp>
      <p:sp>
        <p:nvSpPr>
          <p:cNvPr id="8" name="Kuvatiedot">
            <a:extLst>
              <a:ext uri="{FF2B5EF4-FFF2-40B4-BE49-F238E27FC236}">
                <a16:creationId xmlns:a16="http://schemas.microsoft.com/office/drawing/2014/main" id="{2227DDE9-0687-B7A8-2C36-BC8CE78BBD4D}"/>
              </a:ext>
              <a:ext uri="{C183D7F6-B498-43B3-948B-1728B52AA6E4}">
                <adec:decorative xmlns:adec="http://schemas.microsoft.com/office/drawing/2017/decorative" val="1"/>
              </a:ext>
            </a:extLst>
          </p:cNvPr>
          <p:cNvSpPr>
            <a:spLocks noGrp="1"/>
          </p:cNvSpPr>
          <p:nvPr>
            <p:ph type="body" sz="quarter" idx="15" hasCustomPrompt="1"/>
          </p:nvPr>
        </p:nvSpPr>
        <p:spPr>
          <a:xfrm rot="16200000">
            <a:off x="9014928" y="3183422"/>
            <a:ext cx="5454650" cy="180000"/>
          </a:xfrm>
          <a:noFill/>
        </p:spPr>
        <p:txBody>
          <a:bodyPr wrap="none" lIns="0" tIns="72000" rIns="144000" bIns="72000" anchor="ctr">
            <a:noAutofit/>
          </a:bodyPr>
          <a:lstStyle>
            <a:lvl1pPr marL="0" indent="0">
              <a:buNone/>
              <a:defRPr sz="700" b="0">
                <a:solidFill>
                  <a:schemeClr val="bg1"/>
                </a:solidFill>
              </a:defRPr>
            </a:lvl1pPr>
          </a:lstStyle>
          <a:p>
            <a:pPr lvl="0"/>
            <a:r>
              <a:rPr lang="fi-FI" dirty="0"/>
              <a:t>Kuva: Kuvaajan nimi</a:t>
            </a:r>
          </a:p>
        </p:txBody>
      </p:sp>
      <p:sp>
        <p:nvSpPr>
          <p:cNvPr id="10" name="Alatunnisteen paikkamerkki 9">
            <a:extLst>
              <a:ext uri="{FF2B5EF4-FFF2-40B4-BE49-F238E27FC236}">
                <a16:creationId xmlns:a16="http://schemas.microsoft.com/office/drawing/2014/main" id="{17C06977-7FC1-DC92-C099-7E73CAA163A7}"/>
              </a:ext>
            </a:extLst>
          </p:cNvPr>
          <p:cNvSpPr>
            <a:spLocks noGrp="1"/>
          </p:cNvSpPr>
          <p:nvPr>
            <p:ph type="ftr" sz="quarter" idx="17"/>
          </p:nvPr>
        </p:nvSpPr>
        <p:spPr>
          <a:xfrm>
            <a:off x="2837905" y="6248400"/>
            <a:ext cx="6879183" cy="249238"/>
          </a:xfrm>
        </p:spPr>
        <p:txBody>
          <a:bodyPr/>
          <a:lstStyle>
            <a:lvl1pPr algn="l">
              <a:defRPr/>
            </a:lvl1pPr>
          </a:lstStyle>
          <a:p>
            <a:endParaRPr lang="fi-FI" dirty="0"/>
          </a:p>
        </p:txBody>
      </p:sp>
      <p:sp>
        <p:nvSpPr>
          <p:cNvPr id="9" name="Päivämäärän paikkamerkki 8">
            <a:extLst>
              <a:ext uri="{FF2B5EF4-FFF2-40B4-BE49-F238E27FC236}">
                <a16:creationId xmlns:a16="http://schemas.microsoft.com/office/drawing/2014/main" id="{355E8349-56F2-3F07-C367-8CBFA8825006}"/>
              </a:ext>
            </a:extLst>
          </p:cNvPr>
          <p:cNvSpPr>
            <a:spLocks noGrp="1"/>
          </p:cNvSpPr>
          <p:nvPr>
            <p:ph type="dt" sz="half" idx="16"/>
          </p:nvPr>
        </p:nvSpPr>
        <p:spPr/>
        <p:txBody>
          <a:bodyPr/>
          <a:lstStyle>
            <a:lvl1pPr>
              <a:defRPr>
                <a:solidFill>
                  <a:schemeClr val="bg1"/>
                </a:solidFill>
              </a:defRPr>
            </a:lvl1pPr>
          </a:lstStyle>
          <a:p>
            <a:r>
              <a:rPr lang="fi-FI"/>
              <a:t>12.8.2025</a:t>
            </a:r>
            <a:endParaRPr lang="fi-FI" dirty="0"/>
          </a:p>
        </p:txBody>
      </p:sp>
      <p:sp>
        <p:nvSpPr>
          <p:cNvPr id="12" name="Dian numeron paikkamerkki 11">
            <a:extLst>
              <a:ext uri="{FF2B5EF4-FFF2-40B4-BE49-F238E27FC236}">
                <a16:creationId xmlns:a16="http://schemas.microsoft.com/office/drawing/2014/main" id="{FE51B00A-1154-BB80-9856-9E3AE899DBD2}"/>
              </a:ext>
            </a:extLst>
          </p:cNvPr>
          <p:cNvSpPr>
            <a:spLocks noGrp="1"/>
          </p:cNvSpPr>
          <p:nvPr>
            <p:ph type="sldNum" sz="quarter" idx="18"/>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2AD1D610-AEF6-00ED-02F9-9EB5898D5714}"/>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122107921"/>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Otsikko ja sisältö kuvalla 1 C">
    <p:bg>
      <p:bgPr>
        <a:solidFill>
          <a:schemeClr val="tx2"/>
        </a:solidFill>
        <a:effectLst/>
      </p:bgPr>
    </p:bg>
    <p:spTree>
      <p:nvGrpSpPr>
        <p:cNvPr id="1" name=""/>
        <p:cNvGrpSpPr/>
        <p:nvPr/>
      </p:nvGrpSpPr>
      <p:grpSpPr>
        <a:xfrm>
          <a:off x="0" y="0"/>
          <a:ext cx="0" cy="0"/>
          <a:chOff x="0" y="0"/>
          <a:chExt cx="0" cy="0"/>
        </a:xfrm>
      </p:grpSpPr>
      <p:sp>
        <p:nvSpPr>
          <p:cNvPr id="29" name="Vapaamuotoinen: Muoto 28">
            <a:extLst>
              <a:ext uri="{FF2B5EF4-FFF2-40B4-BE49-F238E27FC236}">
                <a16:creationId xmlns:a16="http://schemas.microsoft.com/office/drawing/2014/main" id="{C527A695-71DF-AEF6-D312-78B9B5F25FD3}"/>
              </a:ext>
              <a:ext uri="{C183D7F6-B498-43B3-948B-1728B52AA6E4}">
                <adec:decorative xmlns:adec="http://schemas.microsoft.com/office/drawing/2017/decorative" val="1"/>
              </a:ext>
            </a:extLst>
          </p:cNvPr>
          <p:cNvSpPr/>
          <p:nvPr userDrawn="1"/>
        </p:nvSpPr>
        <p:spPr>
          <a:xfrm>
            <a:off x="-1" y="0"/>
            <a:ext cx="12192001" cy="6858000"/>
          </a:xfrm>
          <a:custGeom>
            <a:avLst/>
            <a:gdLst>
              <a:gd name="connsiteX0" fmla="*/ 0 w 12192001"/>
              <a:gd name="connsiteY0" fmla="*/ 0 h 6858000"/>
              <a:gd name="connsiteX1" fmla="*/ 2 w 12192001"/>
              <a:gd name="connsiteY1" fmla="*/ 0 h 6858000"/>
              <a:gd name="connsiteX2" fmla="*/ 10620561 w 12192001"/>
              <a:gd name="connsiteY2" fmla="*/ 0 h 6858000"/>
              <a:gd name="connsiteX3" fmla="*/ 12192001 w 12192001"/>
              <a:gd name="connsiteY3" fmla="*/ 0 h 6858000"/>
              <a:gd name="connsiteX4" fmla="*/ 12192001 w 12192001"/>
              <a:gd name="connsiteY4" fmla="*/ 1571440 h 6858000"/>
              <a:gd name="connsiteX5" fmla="*/ 12192001 w 12192001"/>
              <a:gd name="connsiteY5" fmla="*/ 1571514 h 6858000"/>
              <a:gd name="connsiteX6" fmla="*/ 12191914 w 12192001"/>
              <a:gd name="connsiteY6" fmla="*/ 1571514 h 6858000"/>
              <a:gd name="connsiteX7" fmla="*/ 12144676 w 12192001"/>
              <a:gd name="connsiteY7" fmla="*/ 1611890 h 6858000"/>
              <a:gd name="connsiteX8" fmla="*/ 11743520 w 12192001"/>
              <a:gd name="connsiteY8" fmla="*/ 1651621 h 6858000"/>
              <a:gd name="connsiteX9" fmla="*/ 11663438 w 12192001"/>
              <a:gd name="connsiteY9" fmla="*/ 2100004 h 6858000"/>
              <a:gd name="connsiteX10" fmla="*/ 11215006 w 12192001"/>
              <a:gd name="connsiteY10" fmla="*/ 2180135 h 6858000"/>
              <a:gd name="connsiteX11" fmla="*/ 11134826 w 12192001"/>
              <a:gd name="connsiteY11" fmla="*/ 2628615 h 6858000"/>
              <a:gd name="connsiteX12" fmla="*/ 10686395 w 12192001"/>
              <a:gd name="connsiteY12" fmla="*/ 2708747 h 6858000"/>
              <a:gd name="connsiteX13" fmla="*/ 10606312 w 12192001"/>
              <a:gd name="connsiteY13" fmla="*/ 3157129 h 6858000"/>
              <a:gd name="connsiteX14" fmla="*/ 10157832 w 12192001"/>
              <a:gd name="connsiteY14" fmla="*/ 3237310 h 6858000"/>
              <a:gd name="connsiteX15" fmla="*/ 10077700 w 12192001"/>
              <a:gd name="connsiteY15" fmla="*/ 3685741 h 6858000"/>
              <a:gd name="connsiteX16" fmla="*/ 9629269 w 12192001"/>
              <a:gd name="connsiteY16" fmla="*/ 3765873 h 6858000"/>
              <a:gd name="connsiteX17" fmla="*/ 9595297 w 12192001"/>
              <a:gd name="connsiteY17" fmla="*/ 4158159 h 6858000"/>
              <a:gd name="connsiteX18" fmla="*/ 9595150 w 12192001"/>
              <a:gd name="connsiteY18" fmla="*/ 4158012 h 6858000"/>
              <a:gd name="connsiteX19" fmla="*/ 9562648 w 12192001"/>
              <a:gd name="connsiteY19" fmla="*/ 4200011 h 6858000"/>
              <a:gd name="connsiteX20" fmla="*/ 9561179 w 12192001"/>
              <a:gd name="connsiteY20" fmla="*/ 4201578 h 6858000"/>
              <a:gd name="connsiteX21" fmla="*/ 9549137 w 12192001"/>
              <a:gd name="connsiteY21" fmla="*/ 4214304 h 6858000"/>
              <a:gd name="connsiteX22" fmla="*/ 9100755 w 12192001"/>
              <a:gd name="connsiteY22" fmla="*/ 4294387 h 6858000"/>
              <a:gd name="connsiteX23" fmla="*/ 9100804 w 12192001"/>
              <a:gd name="connsiteY23" fmla="*/ 4294436 h 6858000"/>
              <a:gd name="connsiteX24" fmla="*/ 9132817 w 12192001"/>
              <a:gd name="connsiteY24" fmla="*/ 4426503 h 6858000"/>
              <a:gd name="connsiteX25" fmla="*/ 9018959 w 12192001"/>
              <a:gd name="connsiteY25" fmla="*/ 4744483 h 6858000"/>
              <a:gd name="connsiteX26" fmla="*/ 8570479 w 12192001"/>
              <a:gd name="connsiteY26" fmla="*/ 4824663 h 6858000"/>
              <a:gd name="connsiteX27" fmla="*/ 8490396 w 12192001"/>
              <a:gd name="connsiteY27" fmla="*/ 5273046 h 6858000"/>
              <a:gd name="connsiteX28" fmla="*/ 8041965 w 12192001"/>
              <a:gd name="connsiteY28" fmla="*/ 5353177 h 6858000"/>
              <a:gd name="connsiteX29" fmla="*/ 7961784 w 12192001"/>
              <a:gd name="connsiteY29" fmla="*/ 5801658 h 6858000"/>
              <a:gd name="connsiteX30" fmla="*/ 7513353 w 12192001"/>
              <a:gd name="connsiteY30" fmla="*/ 5881789 h 6858000"/>
              <a:gd name="connsiteX31" fmla="*/ 7433270 w 12192001"/>
              <a:gd name="connsiteY31" fmla="*/ 6330171 h 6858000"/>
              <a:gd name="connsiteX32" fmla="*/ 6984790 w 12192001"/>
              <a:gd name="connsiteY32" fmla="*/ 6410353 h 6858000"/>
              <a:gd name="connsiteX33" fmla="*/ 6905441 w 12192001"/>
              <a:gd name="connsiteY33" fmla="*/ 6858000 h 6858000"/>
              <a:gd name="connsiteX34" fmla="*/ 6903125 w 12192001"/>
              <a:gd name="connsiteY34" fmla="*/ 6855684 h 6858000"/>
              <a:gd name="connsiteX35" fmla="*/ 6903125 w 12192001"/>
              <a:gd name="connsiteY35" fmla="*/ 6858000 h 6858000"/>
              <a:gd name="connsiteX36" fmla="*/ 2 w 12192001"/>
              <a:gd name="connsiteY36" fmla="*/ 6858000 h 6858000"/>
              <a:gd name="connsiteX37" fmla="*/ 2 w 12192001"/>
              <a:gd name="connsiteY37" fmla="*/ 1571514 h 6858000"/>
              <a:gd name="connsiteX38" fmla="*/ 0 w 12192001"/>
              <a:gd name="connsiteY38" fmla="*/ 157151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2192001" h="6858000">
                <a:moveTo>
                  <a:pt x="0" y="0"/>
                </a:moveTo>
                <a:lnTo>
                  <a:pt x="2" y="0"/>
                </a:lnTo>
                <a:lnTo>
                  <a:pt x="10620561" y="0"/>
                </a:lnTo>
                <a:lnTo>
                  <a:pt x="12192001" y="0"/>
                </a:lnTo>
                <a:lnTo>
                  <a:pt x="12192001" y="1571440"/>
                </a:lnTo>
                <a:lnTo>
                  <a:pt x="12192001" y="1571514"/>
                </a:lnTo>
                <a:lnTo>
                  <a:pt x="12191914" y="1571514"/>
                </a:lnTo>
                <a:lnTo>
                  <a:pt x="12144676" y="1611890"/>
                </a:lnTo>
                <a:cubicBezTo>
                  <a:pt x="12028675" y="1696182"/>
                  <a:pt x="11876298" y="1709786"/>
                  <a:pt x="11743520" y="1651621"/>
                </a:cubicBezTo>
                <a:cubicBezTo>
                  <a:pt x="11806618" y="1803318"/>
                  <a:pt x="11781065" y="1982376"/>
                  <a:pt x="11663438" y="2100004"/>
                </a:cubicBezTo>
                <a:cubicBezTo>
                  <a:pt x="11545811" y="2217630"/>
                  <a:pt x="11366702" y="2246658"/>
                  <a:pt x="11215006" y="2180135"/>
                </a:cubicBezTo>
                <a:cubicBezTo>
                  <a:pt x="11278054" y="2331881"/>
                  <a:pt x="11252453" y="2510988"/>
                  <a:pt x="11134826" y="2628615"/>
                </a:cubicBezTo>
                <a:cubicBezTo>
                  <a:pt x="11017199" y="2746242"/>
                  <a:pt x="10838140" y="2775221"/>
                  <a:pt x="10686395" y="2708747"/>
                </a:cubicBezTo>
                <a:cubicBezTo>
                  <a:pt x="10749492" y="2860444"/>
                  <a:pt x="10723939" y="3039502"/>
                  <a:pt x="10606312" y="3157129"/>
                </a:cubicBezTo>
                <a:cubicBezTo>
                  <a:pt x="10488685" y="3274756"/>
                  <a:pt x="10309576" y="3303784"/>
                  <a:pt x="10157832" y="3237310"/>
                </a:cubicBezTo>
                <a:cubicBezTo>
                  <a:pt x="10220929" y="3389007"/>
                  <a:pt x="10195327" y="3568114"/>
                  <a:pt x="10077700" y="3685741"/>
                </a:cubicBezTo>
                <a:cubicBezTo>
                  <a:pt x="9960073" y="3803368"/>
                  <a:pt x="9781014" y="3832347"/>
                  <a:pt x="9629269" y="3765873"/>
                </a:cubicBezTo>
                <a:cubicBezTo>
                  <a:pt x="9682967" y="3895150"/>
                  <a:pt x="9672394" y="4044056"/>
                  <a:pt x="9595297" y="4158159"/>
                </a:cubicBezTo>
                <a:lnTo>
                  <a:pt x="9595150" y="4158012"/>
                </a:lnTo>
                <a:cubicBezTo>
                  <a:pt x="9585263" y="4172893"/>
                  <a:pt x="9574346" y="4186844"/>
                  <a:pt x="9562648" y="4200011"/>
                </a:cubicBezTo>
                <a:cubicBezTo>
                  <a:pt x="9562159" y="4200501"/>
                  <a:pt x="9561669" y="4201088"/>
                  <a:pt x="9561179" y="4201578"/>
                </a:cubicBezTo>
                <a:cubicBezTo>
                  <a:pt x="9557311" y="4205836"/>
                  <a:pt x="9553298" y="4210144"/>
                  <a:pt x="9549137" y="4214304"/>
                </a:cubicBezTo>
                <a:cubicBezTo>
                  <a:pt x="9429797" y="4333644"/>
                  <a:pt x="9252451" y="4360910"/>
                  <a:pt x="9100755" y="4294387"/>
                </a:cubicBezTo>
                <a:cubicBezTo>
                  <a:pt x="9100755" y="4294387"/>
                  <a:pt x="9100804" y="4294436"/>
                  <a:pt x="9100804" y="4294436"/>
                </a:cubicBezTo>
                <a:cubicBezTo>
                  <a:pt x="9118475" y="4336973"/>
                  <a:pt x="9129145" y="4381616"/>
                  <a:pt x="9132817" y="4426503"/>
                </a:cubicBezTo>
                <a:cubicBezTo>
                  <a:pt x="9142166" y="4541780"/>
                  <a:pt x="9104866" y="4658575"/>
                  <a:pt x="9018959" y="4744483"/>
                </a:cubicBezTo>
                <a:cubicBezTo>
                  <a:pt x="8899569" y="4863872"/>
                  <a:pt x="8722273" y="4891088"/>
                  <a:pt x="8570479" y="4824663"/>
                </a:cubicBezTo>
                <a:cubicBezTo>
                  <a:pt x="8633576" y="4976360"/>
                  <a:pt x="8608023" y="5155418"/>
                  <a:pt x="8490396" y="5273046"/>
                </a:cubicBezTo>
                <a:cubicBezTo>
                  <a:pt x="8372769" y="5390672"/>
                  <a:pt x="8193661" y="5419700"/>
                  <a:pt x="8041965" y="5353177"/>
                </a:cubicBezTo>
                <a:cubicBezTo>
                  <a:pt x="8105013" y="5504923"/>
                  <a:pt x="8079460" y="5683981"/>
                  <a:pt x="7961784" y="5801658"/>
                </a:cubicBezTo>
                <a:cubicBezTo>
                  <a:pt x="7844108" y="5919333"/>
                  <a:pt x="7665098" y="5948263"/>
                  <a:pt x="7513353" y="5881789"/>
                </a:cubicBezTo>
                <a:cubicBezTo>
                  <a:pt x="7576450" y="6033486"/>
                  <a:pt x="7550897" y="6212545"/>
                  <a:pt x="7433270" y="6330171"/>
                </a:cubicBezTo>
                <a:cubicBezTo>
                  <a:pt x="7315643" y="6447798"/>
                  <a:pt x="7136535" y="6476826"/>
                  <a:pt x="6984790" y="6410353"/>
                </a:cubicBezTo>
                <a:cubicBezTo>
                  <a:pt x="7047740" y="6561705"/>
                  <a:pt x="7022432" y="6740325"/>
                  <a:pt x="6905441" y="6858000"/>
                </a:cubicBezTo>
                <a:lnTo>
                  <a:pt x="6903125" y="6855684"/>
                </a:lnTo>
                <a:lnTo>
                  <a:pt x="6903125" y="6858000"/>
                </a:lnTo>
                <a:lnTo>
                  <a:pt x="2" y="6858000"/>
                </a:lnTo>
                <a:lnTo>
                  <a:pt x="2" y="1571514"/>
                </a:lnTo>
                <a:lnTo>
                  <a:pt x="0" y="1571514"/>
                </a:lnTo>
                <a:close/>
              </a:path>
            </a:pathLst>
          </a:cu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0" tIns="0" rIns="0" bIns="0" rtlCol="0" anchor="ctr">
            <a:noAutofit/>
          </a:bodyPr>
          <a:lstStyle/>
          <a:p>
            <a:pPr algn="ctr"/>
            <a:endParaRPr lang="fi-FI" sz="1400" b="1" dirty="0">
              <a:solidFill>
                <a:schemeClr val="bg1"/>
              </a:solidFill>
            </a:endParaRPr>
          </a:p>
        </p:txBody>
      </p:sp>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49" y="539750"/>
            <a:ext cx="5735637" cy="992189"/>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3" name="Sisällön paikkamerkki 1">
            <a:extLst>
              <a:ext uri="{FF2B5EF4-FFF2-40B4-BE49-F238E27FC236}">
                <a16:creationId xmlns:a16="http://schemas.microsoft.com/office/drawing/2014/main" id="{DFFCB44C-DFD8-E6F6-942E-EA528472C9B2}"/>
              </a:ext>
            </a:extLst>
          </p:cNvPr>
          <p:cNvSpPr>
            <a:spLocks noGrp="1"/>
          </p:cNvSpPr>
          <p:nvPr>
            <p:ph sz="half" idx="2" hasCustomPrompt="1"/>
          </p:nvPr>
        </p:nvSpPr>
        <p:spPr>
          <a:xfrm>
            <a:off x="539750" y="1781175"/>
            <a:ext cx="5735638" cy="4219572"/>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3" name="Kuvan paikkamerkki">
            <a:extLst>
              <a:ext uri="{FF2B5EF4-FFF2-40B4-BE49-F238E27FC236}">
                <a16:creationId xmlns:a16="http://schemas.microsoft.com/office/drawing/2014/main" id="{C7415B33-CACB-3BF3-4616-6BD34CCC7BF5}"/>
              </a:ext>
            </a:extLst>
          </p:cNvPr>
          <p:cNvSpPr>
            <a:spLocks noGrp="1"/>
          </p:cNvSpPr>
          <p:nvPr>
            <p:ph type="pic" idx="1" hasCustomPrompt="1"/>
          </p:nvPr>
        </p:nvSpPr>
        <p:spPr>
          <a:xfrm>
            <a:off x="6553201" y="546098"/>
            <a:ext cx="5099050" cy="5454651"/>
          </a:xfrm>
          <a:noFill/>
        </p:spPr>
        <p:txBody>
          <a:bodyPr lIns="540000" tIns="180000" rIns="540000" bIns="0" anchor="t" anchorCtr="0">
            <a:noAutofit/>
          </a:bodyPr>
          <a:lstStyle>
            <a:lvl1pPr marL="0" indent="0" algn="ctr">
              <a:buNone/>
              <a:defRPr sz="1400">
                <a:solidFill>
                  <a:schemeClr val="tx2"/>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Kulmamuodon värin vaihto: Muotoile tausta.</a:t>
            </a:r>
          </a:p>
        </p:txBody>
      </p:sp>
      <p:sp>
        <p:nvSpPr>
          <p:cNvPr id="8" name="Kuvatiedot">
            <a:extLst>
              <a:ext uri="{FF2B5EF4-FFF2-40B4-BE49-F238E27FC236}">
                <a16:creationId xmlns:a16="http://schemas.microsoft.com/office/drawing/2014/main" id="{2227DDE9-0687-B7A8-2C36-BC8CE78BBD4D}"/>
              </a:ext>
              <a:ext uri="{C183D7F6-B498-43B3-948B-1728B52AA6E4}">
                <adec:decorative xmlns:adec="http://schemas.microsoft.com/office/drawing/2017/decorative" val="1"/>
              </a:ext>
            </a:extLst>
          </p:cNvPr>
          <p:cNvSpPr>
            <a:spLocks noGrp="1"/>
          </p:cNvSpPr>
          <p:nvPr>
            <p:ph type="body" sz="quarter" idx="15" hasCustomPrompt="1"/>
          </p:nvPr>
        </p:nvSpPr>
        <p:spPr>
          <a:xfrm rot="16200000">
            <a:off x="9014928" y="3183422"/>
            <a:ext cx="5454650" cy="180000"/>
          </a:xfrm>
          <a:noFill/>
        </p:spPr>
        <p:txBody>
          <a:bodyPr wrap="none" lIns="0" tIns="72000" rIns="144000" bIns="72000" anchor="ctr">
            <a:noAutofit/>
          </a:bodyPr>
          <a:lstStyle>
            <a:lvl1pPr marL="0" indent="0">
              <a:buNone/>
              <a:defRPr sz="700" b="0">
                <a:solidFill>
                  <a:schemeClr val="bg1"/>
                </a:solidFill>
              </a:defRPr>
            </a:lvl1pPr>
          </a:lstStyle>
          <a:p>
            <a:pPr lvl="0"/>
            <a:r>
              <a:rPr lang="fi-FI" dirty="0"/>
              <a:t>Kuva: Kuvaajan nimi</a:t>
            </a:r>
          </a:p>
        </p:txBody>
      </p:sp>
      <p:sp>
        <p:nvSpPr>
          <p:cNvPr id="10" name="Alatunnisteen paikkamerkki 9">
            <a:extLst>
              <a:ext uri="{FF2B5EF4-FFF2-40B4-BE49-F238E27FC236}">
                <a16:creationId xmlns:a16="http://schemas.microsoft.com/office/drawing/2014/main" id="{17C06977-7FC1-DC92-C099-7E73CAA163A7}"/>
              </a:ext>
            </a:extLst>
          </p:cNvPr>
          <p:cNvSpPr>
            <a:spLocks noGrp="1"/>
          </p:cNvSpPr>
          <p:nvPr>
            <p:ph type="ftr" sz="quarter" idx="17"/>
          </p:nvPr>
        </p:nvSpPr>
        <p:spPr>
          <a:xfrm>
            <a:off x="2837905" y="6248400"/>
            <a:ext cx="6879183" cy="249238"/>
          </a:xfrm>
        </p:spPr>
        <p:txBody>
          <a:bodyPr/>
          <a:lstStyle>
            <a:lvl1pPr algn="l">
              <a:defRPr/>
            </a:lvl1pPr>
          </a:lstStyle>
          <a:p>
            <a:endParaRPr lang="fi-FI" dirty="0"/>
          </a:p>
        </p:txBody>
      </p:sp>
      <p:sp>
        <p:nvSpPr>
          <p:cNvPr id="9" name="Päivämäärän paikkamerkki 8">
            <a:extLst>
              <a:ext uri="{FF2B5EF4-FFF2-40B4-BE49-F238E27FC236}">
                <a16:creationId xmlns:a16="http://schemas.microsoft.com/office/drawing/2014/main" id="{355E8349-56F2-3F07-C367-8CBFA8825006}"/>
              </a:ext>
            </a:extLst>
          </p:cNvPr>
          <p:cNvSpPr>
            <a:spLocks noGrp="1"/>
          </p:cNvSpPr>
          <p:nvPr>
            <p:ph type="dt" sz="half" idx="16"/>
          </p:nvPr>
        </p:nvSpPr>
        <p:spPr/>
        <p:txBody>
          <a:bodyPr/>
          <a:lstStyle>
            <a:lvl1pPr>
              <a:defRPr>
                <a:solidFill>
                  <a:schemeClr val="bg1"/>
                </a:solidFill>
              </a:defRPr>
            </a:lvl1pPr>
          </a:lstStyle>
          <a:p>
            <a:r>
              <a:rPr lang="fi-FI"/>
              <a:t>12.8.2025</a:t>
            </a:r>
            <a:endParaRPr lang="fi-FI" dirty="0"/>
          </a:p>
        </p:txBody>
      </p:sp>
      <p:sp>
        <p:nvSpPr>
          <p:cNvPr id="12" name="Dian numeron paikkamerkki 11">
            <a:extLst>
              <a:ext uri="{FF2B5EF4-FFF2-40B4-BE49-F238E27FC236}">
                <a16:creationId xmlns:a16="http://schemas.microsoft.com/office/drawing/2014/main" id="{FE51B00A-1154-BB80-9856-9E3AE899DBD2}"/>
              </a:ext>
            </a:extLst>
          </p:cNvPr>
          <p:cNvSpPr>
            <a:spLocks noGrp="1"/>
          </p:cNvSpPr>
          <p:nvPr>
            <p:ph type="sldNum" sz="quarter" idx="18"/>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7" name="Logo">
            <a:extLst>
              <a:ext uri="{FF2B5EF4-FFF2-40B4-BE49-F238E27FC236}">
                <a16:creationId xmlns:a16="http://schemas.microsoft.com/office/drawing/2014/main" id="{A375EB57-5254-5923-176E-9FE8F6CFE313}"/>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644010104"/>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Otsikko ja sisältö kuvakollaasilla">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F50EE835-D0BC-CE77-D28F-3079806EA2A5}"/>
              </a:ext>
            </a:extLst>
          </p:cNvPr>
          <p:cNvSpPr>
            <a:spLocks noGrp="1"/>
          </p:cNvSpPr>
          <p:nvPr>
            <p:ph type="title"/>
          </p:nvPr>
        </p:nvSpPr>
        <p:spPr>
          <a:xfrm>
            <a:off x="539750" y="539750"/>
            <a:ext cx="5375276" cy="992188"/>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4" name="Sisällön paikkamerkki 1">
            <a:extLst>
              <a:ext uri="{FF2B5EF4-FFF2-40B4-BE49-F238E27FC236}">
                <a16:creationId xmlns:a16="http://schemas.microsoft.com/office/drawing/2014/main" id="{F7ED2D5F-D13E-7A3F-D83A-4F997965FF24}"/>
              </a:ext>
            </a:extLst>
          </p:cNvPr>
          <p:cNvSpPr>
            <a:spLocks noGrp="1"/>
          </p:cNvSpPr>
          <p:nvPr>
            <p:ph sz="half" idx="2" hasCustomPrompt="1"/>
          </p:nvPr>
        </p:nvSpPr>
        <p:spPr>
          <a:xfrm>
            <a:off x="539750" y="1781174"/>
            <a:ext cx="5375276" cy="421957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7" name="Kuvan paikkamerkki">
            <a:extLst>
              <a:ext uri="{FF2B5EF4-FFF2-40B4-BE49-F238E27FC236}">
                <a16:creationId xmlns:a16="http://schemas.microsoft.com/office/drawing/2014/main" id="{09353F6B-F976-BD56-F0D6-F34D83E34345}"/>
              </a:ext>
              <a:ext uri="{C183D7F6-B498-43B3-948B-1728B52AA6E4}">
                <adec:decorative xmlns:adec="http://schemas.microsoft.com/office/drawing/2017/decorative" val="1"/>
              </a:ext>
            </a:extLst>
          </p:cNvPr>
          <p:cNvSpPr>
            <a:spLocks noGrp="1"/>
          </p:cNvSpPr>
          <p:nvPr>
            <p:ph type="pic" idx="19" hasCustomPrompt="1"/>
          </p:nvPr>
        </p:nvSpPr>
        <p:spPr>
          <a:xfrm>
            <a:off x="6276976" y="546101"/>
            <a:ext cx="2867024" cy="5454650"/>
          </a:xfrm>
          <a:noFill/>
        </p:spPr>
        <p:txBody>
          <a:bodyPr lIns="180000" tIns="180000" rIns="180000" bIns="0" anchor="t" anchorCtr="0">
            <a:noAutofit/>
          </a:bodyPr>
          <a:lstStyle>
            <a:lvl1pPr marL="0" indent="0" algn="ctr">
              <a:buNone/>
              <a:defRPr sz="1200">
                <a:solidFill>
                  <a:schemeClr val="tx2"/>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Merkintä koristeelliseksi &gt; Merkitse koristeelliseksi.</a:t>
            </a:r>
            <a:br>
              <a:rPr lang="fi-FI" dirty="0"/>
            </a:br>
            <a:r>
              <a:rPr lang="fi-FI" dirty="0"/>
              <a:t>Taustavärin vaihto: Muotoile tausta.</a:t>
            </a:r>
          </a:p>
        </p:txBody>
      </p:sp>
      <p:sp>
        <p:nvSpPr>
          <p:cNvPr id="5" name="Kuvan paikkamerkki">
            <a:extLst>
              <a:ext uri="{FF2B5EF4-FFF2-40B4-BE49-F238E27FC236}">
                <a16:creationId xmlns:a16="http://schemas.microsoft.com/office/drawing/2014/main" id="{A25884E3-C930-B00F-597F-363D7C7C8B38}"/>
              </a:ext>
              <a:ext uri="{C183D7F6-B498-43B3-948B-1728B52AA6E4}">
                <adec:decorative xmlns:adec="http://schemas.microsoft.com/office/drawing/2017/decorative" val="1"/>
              </a:ext>
            </a:extLst>
          </p:cNvPr>
          <p:cNvSpPr>
            <a:spLocks noGrp="1"/>
          </p:cNvSpPr>
          <p:nvPr>
            <p:ph type="pic" idx="1" hasCustomPrompt="1"/>
          </p:nvPr>
        </p:nvSpPr>
        <p:spPr>
          <a:xfrm>
            <a:off x="9144000" y="546099"/>
            <a:ext cx="2508251" cy="2724152"/>
          </a:xfrm>
          <a:noFill/>
        </p:spPr>
        <p:txBody>
          <a:bodyPr lIns="180000" tIns="180000" rIns="180000" bIns="0" anchor="t" anchorCtr="0">
            <a:noAutofit/>
          </a:bodyPr>
          <a:lstStyle>
            <a:lvl1pPr marL="0" indent="0" algn="ctr">
              <a:buNone/>
              <a:defRPr sz="1200">
                <a:solidFill>
                  <a:schemeClr val="tx2"/>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Merkintä koristeelliseksi &gt; Merkitse koristeelliseksi.</a:t>
            </a:r>
            <a:br>
              <a:rPr lang="fi-FI" dirty="0"/>
            </a:br>
            <a:r>
              <a:rPr lang="fi-FI" dirty="0"/>
              <a:t>Taustavärin vaihto: Muotoile tausta.</a:t>
            </a:r>
          </a:p>
        </p:txBody>
      </p:sp>
      <p:sp>
        <p:nvSpPr>
          <p:cNvPr id="10" name="Kuvan paikkamerkki">
            <a:extLst>
              <a:ext uri="{FF2B5EF4-FFF2-40B4-BE49-F238E27FC236}">
                <a16:creationId xmlns:a16="http://schemas.microsoft.com/office/drawing/2014/main" id="{7CE404A0-3562-F7C4-E9E0-36156EB71B28}"/>
              </a:ext>
              <a:ext uri="{C183D7F6-B498-43B3-948B-1728B52AA6E4}">
                <adec:decorative xmlns:adec="http://schemas.microsoft.com/office/drawing/2017/decorative" val="1"/>
              </a:ext>
            </a:extLst>
          </p:cNvPr>
          <p:cNvSpPr>
            <a:spLocks noGrp="1"/>
          </p:cNvSpPr>
          <p:nvPr>
            <p:ph type="pic" idx="20" hasCustomPrompt="1"/>
          </p:nvPr>
        </p:nvSpPr>
        <p:spPr>
          <a:xfrm>
            <a:off x="9144000" y="3270252"/>
            <a:ext cx="2508251" cy="2730498"/>
          </a:xfrm>
          <a:noFill/>
        </p:spPr>
        <p:txBody>
          <a:bodyPr lIns="180000" tIns="180000" rIns="180000" bIns="0" anchor="t" anchorCtr="0">
            <a:noAutofit/>
          </a:bodyPr>
          <a:lstStyle>
            <a:lvl1pPr marL="0" indent="0" algn="ctr">
              <a:buNone/>
              <a:defRPr sz="1200">
                <a:solidFill>
                  <a:schemeClr val="tx2"/>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Merkintä koristeelliseksi &gt; Merkitse koristeelliseksi.</a:t>
            </a:r>
            <a:br>
              <a:rPr lang="fi-FI" dirty="0"/>
            </a:br>
            <a:r>
              <a:rPr lang="fi-FI" dirty="0"/>
              <a:t>Taustavärin vaihto: Muotoile tausta.</a:t>
            </a:r>
          </a:p>
        </p:txBody>
      </p:sp>
      <p:sp>
        <p:nvSpPr>
          <p:cNvPr id="8" name="Kuvatiedot">
            <a:extLst>
              <a:ext uri="{FF2B5EF4-FFF2-40B4-BE49-F238E27FC236}">
                <a16:creationId xmlns:a16="http://schemas.microsoft.com/office/drawing/2014/main" id="{231712E4-0754-80B5-9FA7-FD439C916E2E}"/>
              </a:ext>
              <a:ext uri="{C183D7F6-B498-43B3-948B-1728B52AA6E4}">
                <adec:decorative xmlns:adec="http://schemas.microsoft.com/office/drawing/2017/decorative" val="1"/>
              </a:ext>
            </a:extLst>
          </p:cNvPr>
          <p:cNvSpPr>
            <a:spLocks noGrp="1"/>
          </p:cNvSpPr>
          <p:nvPr>
            <p:ph type="body" sz="quarter" idx="15" hasCustomPrompt="1"/>
          </p:nvPr>
        </p:nvSpPr>
        <p:spPr>
          <a:xfrm rot="16200000">
            <a:off x="9014928" y="3183422"/>
            <a:ext cx="5454650" cy="180000"/>
          </a:xfrm>
          <a:noFill/>
        </p:spPr>
        <p:txBody>
          <a:bodyPr wrap="none" lIns="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9" name="Alatunnisteen paikkamerkki 8">
            <a:extLst>
              <a:ext uri="{FF2B5EF4-FFF2-40B4-BE49-F238E27FC236}">
                <a16:creationId xmlns:a16="http://schemas.microsoft.com/office/drawing/2014/main" id="{38B671A3-6A2F-7063-7645-7CC6C398EA4D}"/>
              </a:ext>
            </a:extLst>
          </p:cNvPr>
          <p:cNvSpPr>
            <a:spLocks noGrp="1"/>
          </p:cNvSpPr>
          <p:nvPr>
            <p:ph type="ftr" sz="quarter" idx="17"/>
          </p:nvPr>
        </p:nvSpPr>
        <p:spPr/>
        <p:txBody>
          <a:bodyPr/>
          <a:lstStyle/>
          <a:p>
            <a:endParaRPr lang="fi-FI" dirty="0"/>
          </a:p>
        </p:txBody>
      </p:sp>
      <p:sp>
        <p:nvSpPr>
          <p:cNvPr id="3" name="Päivämäärän paikkamerkki 2">
            <a:extLst>
              <a:ext uri="{FF2B5EF4-FFF2-40B4-BE49-F238E27FC236}">
                <a16:creationId xmlns:a16="http://schemas.microsoft.com/office/drawing/2014/main" id="{8059823F-A253-06FE-323D-0E1AF275C7DC}"/>
              </a:ext>
            </a:extLst>
          </p:cNvPr>
          <p:cNvSpPr>
            <a:spLocks noGrp="1"/>
          </p:cNvSpPr>
          <p:nvPr>
            <p:ph type="dt" sz="half" idx="16"/>
          </p:nvPr>
        </p:nvSpPr>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F4B39876-24BC-BF13-6465-67E4D19E5401}"/>
              </a:ext>
            </a:extLst>
          </p:cNvPr>
          <p:cNvSpPr>
            <a:spLocks noGrp="1"/>
          </p:cNvSpPr>
          <p:nvPr>
            <p:ph type="sldNum" sz="quarter" idx="18"/>
          </p:nvPr>
        </p:nvSpPr>
        <p:spPr/>
        <p:txBody>
          <a:bodyPr/>
          <a:lstStyle/>
          <a:p>
            <a:fld id="{A9494116-C6F5-466F-B5C1-BBB074CB17FC}" type="slidenum">
              <a:rPr lang="fi-FI" smtClean="0"/>
              <a:pPr/>
              <a:t>‹#›</a:t>
            </a:fld>
            <a:endParaRPr lang="fi-FI" dirty="0"/>
          </a:p>
        </p:txBody>
      </p:sp>
      <p:sp>
        <p:nvSpPr>
          <p:cNvPr id="13" name="Logo">
            <a:extLst>
              <a:ext uri="{FF2B5EF4-FFF2-40B4-BE49-F238E27FC236}">
                <a16:creationId xmlns:a16="http://schemas.microsoft.com/office/drawing/2014/main" id="{46894A52-BB4C-0826-9EE4-3E11D12E2B46}"/>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385674830"/>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Otsikko ja sisältö kuvalla 2">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49" y="539750"/>
            <a:ext cx="6523039" cy="992189"/>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6" name="Sisällön paikkamerkki 1">
            <a:extLst>
              <a:ext uri="{FF2B5EF4-FFF2-40B4-BE49-F238E27FC236}">
                <a16:creationId xmlns:a16="http://schemas.microsoft.com/office/drawing/2014/main" id="{31F26001-FA69-BA43-3421-5DF6A3C203CA}"/>
              </a:ext>
            </a:extLst>
          </p:cNvPr>
          <p:cNvSpPr>
            <a:spLocks noGrp="1"/>
          </p:cNvSpPr>
          <p:nvPr>
            <p:ph sz="half" idx="2" hasCustomPrompt="1"/>
          </p:nvPr>
        </p:nvSpPr>
        <p:spPr>
          <a:xfrm>
            <a:off x="539750" y="1781174"/>
            <a:ext cx="6523038" cy="421957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3" name="Kuvan paikkamerkki 12">
            <a:extLst>
              <a:ext uri="{FF2B5EF4-FFF2-40B4-BE49-F238E27FC236}">
                <a16:creationId xmlns:a16="http://schemas.microsoft.com/office/drawing/2014/main" id="{B409DAD0-0BD4-8FF9-4298-E63C3CF8892F}"/>
              </a:ext>
              <a:ext uri="{C183D7F6-B498-43B3-948B-1728B52AA6E4}">
                <adec:decorative xmlns:adec="http://schemas.microsoft.com/office/drawing/2017/decorative" val="1"/>
              </a:ext>
            </a:extLst>
          </p:cNvPr>
          <p:cNvSpPr>
            <a:spLocks noGrp="1"/>
          </p:cNvSpPr>
          <p:nvPr>
            <p:ph type="pic" sz="quarter" idx="17" hasCustomPrompt="1"/>
          </p:nvPr>
        </p:nvSpPr>
        <p:spPr>
          <a:xfrm>
            <a:off x="7429500" y="0"/>
            <a:ext cx="4762500" cy="6858000"/>
          </a:xfrm>
          <a:custGeom>
            <a:avLst/>
            <a:gdLst>
              <a:gd name="connsiteX0" fmla="*/ 381 w 4762500"/>
              <a:gd name="connsiteY0" fmla="*/ 0 h 6858000"/>
              <a:gd name="connsiteX1" fmla="*/ 293561 w 4762500"/>
              <a:gd name="connsiteY1" fmla="*/ 0 h 6858000"/>
              <a:gd name="connsiteX2" fmla="*/ 781260 w 4762500"/>
              <a:gd name="connsiteY2" fmla="*/ 0 h 6858000"/>
              <a:gd name="connsiteX3" fmla="*/ 868848 w 4762500"/>
              <a:gd name="connsiteY3" fmla="*/ 0 h 6858000"/>
              <a:gd name="connsiteX4" fmla="*/ 1074440 w 4762500"/>
              <a:gd name="connsiteY4" fmla="*/ 0 h 6858000"/>
              <a:gd name="connsiteX5" fmla="*/ 1149302 w 4762500"/>
              <a:gd name="connsiteY5" fmla="*/ 0 h 6858000"/>
              <a:gd name="connsiteX6" fmla="*/ 1162028 w 4762500"/>
              <a:gd name="connsiteY6" fmla="*/ 0 h 6858000"/>
              <a:gd name="connsiteX7" fmla="*/ 1442482 w 4762500"/>
              <a:gd name="connsiteY7" fmla="*/ 0 h 6858000"/>
              <a:gd name="connsiteX8" fmla="*/ 1649727 w 4762500"/>
              <a:gd name="connsiteY8" fmla="*/ 0 h 6858000"/>
              <a:gd name="connsiteX9" fmla="*/ 1942907 w 4762500"/>
              <a:gd name="connsiteY9" fmla="*/ 0 h 6858000"/>
              <a:gd name="connsiteX10" fmla="*/ 2017769 w 4762500"/>
              <a:gd name="connsiteY10" fmla="*/ 0 h 6858000"/>
              <a:gd name="connsiteX11" fmla="*/ 2310949 w 4762500"/>
              <a:gd name="connsiteY11" fmla="*/ 0 h 6858000"/>
              <a:gd name="connsiteX12" fmla="*/ 4066094 w 4762500"/>
              <a:gd name="connsiteY12" fmla="*/ 0 h 6858000"/>
              <a:gd name="connsiteX13" fmla="*/ 4066095 w 4762500"/>
              <a:gd name="connsiteY13" fmla="*/ 0 h 6858000"/>
              <a:gd name="connsiteX14" fmla="*/ 4066096 w 4762500"/>
              <a:gd name="connsiteY14" fmla="*/ 0 h 6858000"/>
              <a:gd name="connsiteX15" fmla="*/ 4359274 w 4762500"/>
              <a:gd name="connsiteY15" fmla="*/ 0 h 6858000"/>
              <a:gd name="connsiteX16" fmla="*/ 4359275 w 4762500"/>
              <a:gd name="connsiteY16" fmla="*/ 0 h 6858000"/>
              <a:gd name="connsiteX17" fmla="*/ 4359276 w 4762500"/>
              <a:gd name="connsiteY17" fmla="*/ 0 h 6858000"/>
              <a:gd name="connsiteX18" fmla="*/ 4762500 w 4762500"/>
              <a:gd name="connsiteY18" fmla="*/ 0 h 6858000"/>
              <a:gd name="connsiteX19" fmla="*/ 4762500 w 4762500"/>
              <a:gd name="connsiteY19" fmla="*/ 6858000 h 6858000"/>
              <a:gd name="connsiteX20" fmla="*/ 4359276 w 4762500"/>
              <a:gd name="connsiteY20" fmla="*/ 6858000 h 6858000"/>
              <a:gd name="connsiteX21" fmla="*/ 4359275 w 4762500"/>
              <a:gd name="connsiteY21" fmla="*/ 6858000 h 6858000"/>
              <a:gd name="connsiteX22" fmla="*/ 4359274 w 4762500"/>
              <a:gd name="connsiteY22" fmla="*/ 6858000 h 6858000"/>
              <a:gd name="connsiteX23" fmla="*/ 4066096 w 4762500"/>
              <a:gd name="connsiteY23" fmla="*/ 6858000 h 6858000"/>
              <a:gd name="connsiteX24" fmla="*/ 4066095 w 4762500"/>
              <a:gd name="connsiteY24" fmla="*/ 6858000 h 6858000"/>
              <a:gd name="connsiteX25" fmla="*/ 4066094 w 4762500"/>
              <a:gd name="connsiteY25" fmla="*/ 6858000 h 6858000"/>
              <a:gd name="connsiteX26" fmla="*/ 2310949 w 4762500"/>
              <a:gd name="connsiteY26" fmla="*/ 6858000 h 6858000"/>
              <a:gd name="connsiteX27" fmla="*/ 2017769 w 4762500"/>
              <a:gd name="connsiteY27" fmla="*/ 6858000 h 6858000"/>
              <a:gd name="connsiteX28" fmla="*/ 1942857 w 4762500"/>
              <a:gd name="connsiteY28" fmla="*/ 6858000 h 6858000"/>
              <a:gd name="connsiteX29" fmla="*/ 1649677 w 4762500"/>
              <a:gd name="connsiteY29" fmla="*/ 6858000 h 6858000"/>
              <a:gd name="connsiteX30" fmla="*/ 1442482 w 4762500"/>
              <a:gd name="connsiteY30" fmla="*/ 6858000 h 6858000"/>
              <a:gd name="connsiteX31" fmla="*/ 1161774 w 4762500"/>
              <a:gd name="connsiteY31" fmla="*/ 6858000 h 6858000"/>
              <a:gd name="connsiteX32" fmla="*/ 1149302 w 4762500"/>
              <a:gd name="connsiteY32" fmla="*/ 6858000 h 6858000"/>
              <a:gd name="connsiteX33" fmla="*/ 1074390 w 4762500"/>
              <a:gd name="connsiteY33" fmla="*/ 6858000 h 6858000"/>
              <a:gd name="connsiteX34" fmla="*/ 868594 w 4762500"/>
              <a:gd name="connsiteY34" fmla="*/ 6858000 h 6858000"/>
              <a:gd name="connsiteX35" fmla="*/ 781210 w 4762500"/>
              <a:gd name="connsiteY35" fmla="*/ 6858000 h 6858000"/>
              <a:gd name="connsiteX36" fmla="*/ 293307 w 4762500"/>
              <a:gd name="connsiteY36" fmla="*/ 6858000 h 6858000"/>
              <a:gd name="connsiteX37" fmla="*/ 127 w 4762500"/>
              <a:gd name="connsiteY37" fmla="*/ 6858000 h 6858000"/>
              <a:gd name="connsiteX38" fmla="*/ 0 w 4762500"/>
              <a:gd name="connsiteY38" fmla="*/ 6846506 h 6858000"/>
              <a:gd name="connsiteX39" fmla="*/ 149035 w 4762500"/>
              <a:gd name="connsiteY39" fmla="*/ 6358954 h 6858000"/>
              <a:gd name="connsiteX40" fmla="*/ 0 w 4762500"/>
              <a:gd name="connsiteY40" fmla="*/ 5871401 h 6858000"/>
              <a:gd name="connsiteX41" fmla="*/ 149035 w 4762500"/>
              <a:gd name="connsiteY41" fmla="*/ 5383848 h 6858000"/>
              <a:gd name="connsiteX42" fmla="*/ 0 w 4762500"/>
              <a:gd name="connsiteY42" fmla="*/ 4896295 h 6858000"/>
              <a:gd name="connsiteX43" fmla="*/ 149035 w 4762500"/>
              <a:gd name="connsiteY43" fmla="*/ 4408742 h 6858000"/>
              <a:gd name="connsiteX44" fmla="*/ 0 w 4762500"/>
              <a:gd name="connsiteY44" fmla="*/ 3921189 h 6858000"/>
              <a:gd name="connsiteX45" fmla="*/ 149035 w 4762500"/>
              <a:gd name="connsiteY45" fmla="*/ 3433636 h 6858000"/>
              <a:gd name="connsiteX46" fmla="*/ 0 w 4762500"/>
              <a:gd name="connsiteY46" fmla="*/ 2946083 h 6858000"/>
              <a:gd name="connsiteX47" fmla="*/ 149035 w 4762500"/>
              <a:gd name="connsiteY47" fmla="*/ 2458530 h 6858000"/>
              <a:gd name="connsiteX48" fmla="*/ 0 w 4762500"/>
              <a:gd name="connsiteY48" fmla="*/ 1970977 h 6858000"/>
              <a:gd name="connsiteX49" fmla="*/ 149035 w 4762500"/>
              <a:gd name="connsiteY49" fmla="*/ 1483424 h 6858000"/>
              <a:gd name="connsiteX50" fmla="*/ 0 w 4762500"/>
              <a:gd name="connsiteY50" fmla="*/ 995871 h 6858000"/>
              <a:gd name="connsiteX51" fmla="*/ 149035 w 4762500"/>
              <a:gd name="connsiteY51" fmla="*/ 508318 h 6858000"/>
              <a:gd name="connsiteX52" fmla="*/ 0 w 4762500"/>
              <a:gd name="connsiteY52" fmla="*/ 20765 h 6858000"/>
              <a:gd name="connsiteX53" fmla="*/ 381 w 4762500"/>
              <a:gd name="connsiteY53"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762500" h="6858000">
                <a:moveTo>
                  <a:pt x="381" y="0"/>
                </a:moveTo>
                <a:lnTo>
                  <a:pt x="293561" y="0"/>
                </a:lnTo>
                <a:lnTo>
                  <a:pt x="781260" y="0"/>
                </a:lnTo>
                <a:lnTo>
                  <a:pt x="868848" y="0"/>
                </a:lnTo>
                <a:lnTo>
                  <a:pt x="1074440" y="0"/>
                </a:lnTo>
                <a:lnTo>
                  <a:pt x="1149302" y="0"/>
                </a:lnTo>
                <a:lnTo>
                  <a:pt x="1162028" y="0"/>
                </a:lnTo>
                <a:lnTo>
                  <a:pt x="1442482" y="0"/>
                </a:lnTo>
                <a:lnTo>
                  <a:pt x="1649727" y="0"/>
                </a:lnTo>
                <a:lnTo>
                  <a:pt x="1942907" y="0"/>
                </a:lnTo>
                <a:lnTo>
                  <a:pt x="2017769" y="0"/>
                </a:lnTo>
                <a:lnTo>
                  <a:pt x="2310949" y="0"/>
                </a:lnTo>
                <a:lnTo>
                  <a:pt x="4066094" y="0"/>
                </a:lnTo>
                <a:lnTo>
                  <a:pt x="4066095" y="0"/>
                </a:lnTo>
                <a:lnTo>
                  <a:pt x="4066096" y="0"/>
                </a:lnTo>
                <a:lnTo>
                  <a:pt x="4359274" y="0"/>
                </a:lnTo>
                <a:lnTo>
                  <a:pt x="4359275" y="0"/>
                </a:lnTo>
                <a:lnTo>
                  <a:pt x="4359276" y="0"/>
                </a:lnTo>
                <a:lnTo>
                  <a:pt x="4762500" y="0"/>
                </a:lnTo>
                <a:lnTo>
                  <a:pt x="4762500" y="6858000"/>
                </a:lnTo>
                <a:lnTo>
                  <a:pt x="4359276" y="6858000"/>
                </a:lnTo>
                <a:lnTo>
                  <a:pt x="4359275" y="6858000"/>
                </a:lnTo>
                <a:lnTo>
                  <a:pt x="4359274" y="6858000"/>
                </a:lnTo>
                <a:lnTo>
                  <a:pt x="4066096" y="6858000"/>
                </a:lnTo>
                <a:lnTo>
                  <a:pt x="4066095" y="6858000"/>
                </a:lnTo>
                <a:lnTo>
                  <a:pt x="4066094" y="6858000"/>
                </a:lnTo>
                <a:lnTo>
                  <a:pt x="2310949" y="6858000"/>
                </a:lnTo>
                <a:lnTo>
                  <a:pt x="2017769" y="6858000"/>
                </a:lnTo>
                <a:lnTo>
                  <a:pt x="1942857" y="6858000"/>
                </a:lnTo>
                <a:lnTo>
                  <a:pt x="1649677" y="6858000"/>
                </a:lnTo>
                <a:lnTo>
                  <a:pt x="1442482" y="6858000"/>
                </a:lnTo>
                <a:lnTo>
                  <a:pt x="1161774" y="6858000"/>
                </a:lnTo>
                <a:lnTo>
                  <a:pt x="1149302" y="6858000"/>
                </a:lnTo>
                <a:lnTo>
                  <a:pt x="1074390" y="6858000"/>
                </a:lnTo>
                <a:lnTo>
                  <a:pt x="868594" y="6858000"/>
                </a:lnTo>
                <a:lnTo>
                  <a:pt x="781210" y="6858000"/>
                </a:lnTo>
                <a:lnTo>
                  <a:pt x="293307" y="6858000"/>
                </a:lnTo>
                <a:lnTo>
                  <a:pt x="127" y="6858000"/>
                </a:lnTo>
                <a:cubicBezTo>
                  <a:pt x="64" y="6854254"/>
                  <a:pt x="0" y="6850381"/>
                  <a:pt x="0" y="6846506"/>
                </a:cubicBezTo>
                <a:cubicBezTo>
                  <a:pt x="0" y="6604318"/>
                  <a:pt x="149035" y="6604318"/>
                  <a:pt x="149035" y="6358954"/>
                </a:cubicBezTo>
                <a:cubicBezTo>
                  <a:pt x="149035" y="6113590"/>
                  <a:pt x="0" y="6116765"/>
                  <a:pt x="0" y="5871401"/>
                </a:cubicBezTo>
                <a:cubicBezTo>
                  <a:pt x="0" y="5626037"/>
                  <a:pt x="149035" y="5629212"/>
                  <a:pt x="149035" y="5383848"/>
                </a:cubicBezTo>
                <a:cubicBezTo>
                  <a:pt x="149035" y="5138484"/>
                  <a:pt x="0" y="5141659"/>
                  <a:pt x="0" y="4896295"/>
                </a:cubicBezTo>
                <a:cubicBezTo>
                  <a:pt x="0" y="4650931"/>
                  <a:pt x="149035" y="4654106"/>
                  <a:pt x="149035" y="4408742"/>
                </a:cubicBezTo>
                <a:cubicBezTo>
                  <a:pt x="149035" y="4163378"/>
                  <a:pt x="0" y="4163441"/>
                  <a:pt x="0" y="3921189"/>
                </a:cubicBezTo>
                <a:cubicBezTo>
                  <a:pt x="0" y="3678936"/>
                  <a:pt x="149035" y="3679000"/>
                  <a:pt x="149035" y="3433636"/>
                </a:cubicBezTo>
                <a:cubicBezTo>
                  <a:pt x="149035" y="3188272"/>
                  <a:pt x="0" y="3191447"/>
                  <a:pt x="0" y="2946083"/>
                </a:cubicBezTo>
                <a:cubicBezTo>
                  <a:pt x="0" y="2700719"/>
                  <a:pt x="149035" y="2703894"/>
                  <a:pt x="149035" y="2458530"/>
                </a:cubicBezTo>
                <a:cubicBezTo>
                  <a:pt x="149035" y="2213166"/>
                  <a:pt x="0" y="2213229"/>
                  <a:pt x="0" y="1970977"/>
                </a:cubicBezTo>
                <a:cubicBezTo>
                  <a:pt x="0" y="1728724"/>
                  <a:pt x="149035" y="1728788"/>
                  <a:pt x="149035" y="1483424"/>
                </a:cubicBezTo>
                <a:cubicBezTo>
                  <a:pt x="149035" y="1238060"/>
                  <a:pt x="0" y="1241235"/>
                  <a:pt x="0" y="995871"/>
                </a:cubicBezTo>
                <a:cubicBezTo>
                  <a:pt x="0" y="750507"/>
                  <a:pt x="149035" y="753682"/>
                  <a:pt x="149035" y="508318"/>
                </a:cubicBezTo>
                <a:cubicBezTo>
                  <a:pt x="149035" y="262954"/>
                  <a:pt x="0" y="266129"/>
                  <a:pt x="0" y="20765"/>
                </a:cubicBezTo>
                <a:cubicBezTo>
                  <a:pt x="0" y="13653"/>
                  <a:pt x="127" y="6731"/>
                  <a:pt x="381" y="0"/>
                </a:cubicBez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12" name="Kuvatiedot">
            <a:extLst>
              <a:ext uri="{FF2B5EF4-FFF2-40B4-BE49-F238E27FC236}">
                <a16:creationId xmlns:a16="http://schemas.microsoft.com/office/drawing/2014/main" id="{3403A9D2-60FF-CE22-39F8-A53C323D24C4}"/>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4" name="Alatunnisteen paikkamerkki 3">
            <a:extLst>
              <a:ext uri="{FF2B5EF4-FFF2-40B4-BE49-F238E27FC236}">
                <a16:creationId xmlns:a16="http://schemas.microsoft.com/office/drawing/2014/main" id="{7DF520A4-5496-E42A-8A33-8EB15362692F}"/>
              </a:ext>
            </a:extLst>
          </p:cNvPr>
          <p:cNvSpPr>
            <a:spLocks noGrp="1"/>
          </p:cNvSpPr>
          <p:nvPr>
            <p:ph type="ftr" sz="quarter" idx="20"/>
          </p:nvPr>
        </p:nvSpPr>
        <p:spPr>
          <a:xfrm>
            <a:off x="2833688" y="6248400"/>
            <a:ext cx="6883400" cy="249238"/>
          </a:xfrm>
        </p:spPr>
        <p:txBody>
          <a:bodyPr/>
          <a:lstStyle>
            <a:lvl1pPr algn="l">
              <a:defRPr/>
            </a:lvl1pPr>
          </a:lstStyle>
          <a:p>
            <a:endParaRPr lang="fi-FI" dirty="0"/>
          </a:p>
        </p:txBody>
      </p:sp>
      <p:sp>
        <p:nvSpPr>
          <p:cNvPr id="3" name="Päivämäärän paikkamerkki 2">
            <a:extLst>
              <a:ext uri="{FF2B5EF4-FFF2-40B4-BE49-F238E27FC236}">
                <a16:creationId xmlns:a16="http://schemas.microsoft.com/office/drawing/2014/main" id="{3EC5CBF8-04A2-0043-8F76-D4DAF1A93416}"/>
              </a:ext>
            </a:extLst>
          </p:cNvPr>
          <p:cNvSpPr>
            <a:spLocks noGrp="1"/>
          </p:cNvSpPr>
          <p:nvPr>
            <p:ph type="dt" sz="half" idx="19"/>
          </p:nvPr>
        </p:nvSpPr>
        <p:spPr/>
        <p:txBody>
          <a:bodyPr/>
          <a:lstStyle/>
          <a:p>
            <a:r>
              <a:rPr lang="fi-FI"/>
              <a:t>12.8.2025</a:t>
            </a:r>
            <a:endParaRPr lang="fi-FI" dirty="0"/>
          </a:p>
        </p:txBody>
      </p:sp>
      <p:sp>
        <p:nvSpPr>
          <p:cNvPr id="10" name="Dian numeron paikkamerkki 9">
            <a:extLst>
              <a:ext uri="{FF2B5EF4-FFF2-40B4-BE49-F238E27FC236}">
                <a16:creationId xmlns:a16="http://schemas.microsoft.com/office/drawing/2014/main" id="{7CFEEDD1-A285-47FA-E29A-DEBA9EA2C08F}"/>
              </a:ext>
            </a:extLst>
          </p:cNvPr>
          <p:cNvSpPr>
            <a:spLocks noGrp="1"/>
          </p:cNvSpPr>
          <p:nvPr>
            <p:ph type="sldNum" sz="quarter" idx="21"/>
          </p:nvPr>
        </p:nvSpPr>
        <p:spPr/>
        <p:txBody>
          <a:bodyPr/>
          <a:lstStyle/>
          <a:p>
            <a:fld id="{A9494116-C6F5-466F-B5C1-BBB074CB17FC}" type="slidenum">
              <a:rPr lang="fi-FI" smtClean="0"/>
              <a:pPr/>
              <a:t>‹#›</a:t>
            </a:fld>
            <a:endParaRPr lang="fi-FI" dirty="0"/>
          </a:p>
        </p:txBody>
      </p:sp>
      <p:sp>
        <p:nvSpPr>
          <p:cNvPr id="9" name="Logo">
            <a:extLst>
              <a:ext uri="{FF2B5EF4-FFF2-40B4-BE49-F238E27FC236}">
                <a16:creationId xmlns:a16="http://schemas.microsoft.com/office/drawing/2014/main" id="{F907DF2C-2B2D-A29D-EA2B-6CFBB2BA5082}"/>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004779278"/>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Otsikko ja sisältö kuvalla 2 A">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49" y="539750"/>
            <a:ext cx="6523039" cy="992189"/>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6" name="Sisällön paikkamerkki 1">
            <a:extLst>
              <a:ext uri="{FF2B5EF4-FFF2-40B4-BE49-F238E27FC236}">
                <a16:creationId xmlns:a16="http://schemas.microsoft.com/office/drawing/2014/main" id="{31F26001-FA69-BA43-3421-5DF6A3C203CA}"/>
              </a:ext>
            </a:extLst>
          </p:cNvPr>
          <p:cNvSpPr>
            <a:spLocks noGrp="1"/>
          </p:cNvSpPr>
          <p:nvPr>
            <p:ph sz="half" idx="2" hasCustomPrompt="1"/>
          </p:nvPr>
        </p:nvSpPr>
        <p:spPr>
          <a:xfrm>
            <a:off x="539750" y="1781174"/>
            <a:ext cx="6523038" cy="421957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8" name="Kuvan paikkamerkki 7">
            <a:extLst>
              <a:ext uri="{FF2B5EF4-FFF2-40B4-BE49-F238E27FC236}">
                <a16:creationId xmlns:a16="http://schemas.microsoft.com/office/drawing/2014/main" id="{8987276B-B31E-5C16-8970-B93BF2F91B8B}"/>
              </a:ext>
              <a:ext uri="{C183D7F6-B498-43B3-948B-1728B52AA6E4}">
                <adec:decorative xmlns:adec="http://schemas.microsoft.com/office/drawing/2017/decorative" val="1"/>
              </a:ext>
            </a:extLst>
          </p:cNvPr>
          <p:cNvSpPr>
            <a:spLocks noGrp="1"/>
          </p:cNvSpPr>
          <p:nvPr>
            <p:ph type="pic" sz="quarter" idx="17" hasCustomPrompt="1"/>
          </p:nvPr>
        </p:nvSpPr>
        <p:spPr>
          <a:xfrm>
            <a:off x="7429500" y="0"/>
            <a:ext cx="4762500" cy="6858000"/>
          </a:xfrm>
          <a:custGeom>
            <a:avLst/>
            <a:gdLst>
              <a:gd name="connsiteX0" fmla="*/ 0 w 4762500"/>
              <a:gd name="connsiteY0" fmla="*/ 0 h 6858000"/>
              <a:gd name="connsiteX1" fmla="*/ 467044 w 4762500"/>
              <a:gd name="connsiteY1" fmla="*/ 0 h 6858000"/>
              <a:gd name="connsiteX2" fmla="*/ 612717 w 4762500"/>
              <a:gd name="connsiteY2" fmla="*/ 0 h 6858000"/>
              <a:gd name="connsiteX3" fmla="*/ 731494 w 4762500"/>
              <a:gd name="connsiteY3" fmla="*/ 0 h 6858000"/>
              <a:gd name="connsiteX4" fmla="*/ 1165739 w 4762500"/>
              <a:gd name="connsiteY4" fmla="*/ 0 h 6858000"/>
              <a:gd name="connsiteX5" fmla="*/ 1171401 w 4762500"/>
              <a:gd name="connsiteY5" fmla="*/ 0 h 6858000"/>
              <a:gd name="connsiteX6" fmla="*/ 1250405 w 4762500"/>
              <a:gd name="connsiteY6" fmla="*/ 0 h 6858000"/>
              <a:gd name="connsiteX7" fmla="*/ 1426389 w 4762500"/>
              <a:gd name="connsiteY7" fmla="*/ 0 h 6858000"/>
              <a:gd name="connsiteX8" fmla="*/ 1435850 w 4762500"/>
              <a:gd name="connsiteY8" fmla="*/ 0 h 6858000"/>
              <a:gd name="connsiteX9" fmla="*/ 1503376 w 4762500"/>
              <a:gd name="connsiteY9" fmla="*/ 0 h 6858000"/>
              <a:gd name="connsiteX10" fmla="*/ 1514855 w 4762500"/>
              <a:gd name="connsiteY10" fmla="*/ 0 h 6858000"/>
              <a:gd name="connsiteX11" fmla="*/ 1767826 w 4762500"/>
              <a:gd name="connsiteY11" fmla="*/ 0 h 6858000"/>
              <a:gd name="connsiteX12" fmla="*/ 1954762 w 4762500"/>
              <a:gd name="connsiteY12" fmla="*/ 0 h 6858000"/>
              <a:gd name="connsiteX13" fmla="*/ 2219212 w 4762500"/>
              <a:gd name="connsiteY13" fmla="*/ 0 h 6858000"/>
              <a:gd name="connsiteX14" fmla="*/ 2286738 w 4762500"/>
              <a:gd name="connsiteY14" fmla="*/ 0 h 6858000"/>
              <a:gd name="connsiteX15" fmla="*/ 2551188 w 4762500"/>
              <a:gd name="connsiteY15" fmla="*/ 0 h 6858000"/>
              <a:gd name="connsiteX16" fmla="*/ 3492080 w 4762500"/>
              <a:gd name="connsiteY16" fmla="*/ 0 h 6858000"/>
              <a:gd name="connsiteX17" fmla="*/ 3492081 w 4762500"/>
              <a:gd name="connsiteY17" fmla="*/ 0 h 6858000"/>
              <a:gd name="connsiteX18" fmla="*/ 4134338 w 4762500"/>
              <a:gd name="connsiteY18" fmla="*/ 0 h 6858000"/>
              <a:gd name="connsiteX19" fmla="*/ 4134339 w 4762500"/>
              <a:gd name="connsiteY19" fmla="*/ 0 h 6858000"/>
              <a:gd name="connsiteX20" fmla="*/ 4134340 w 4762500"/>
              <a:gd name="connsiteY20" fmla="*/ 0 h 6858000"/>
              <a:gd name="connsiteX21" fmla="*/ 4398788 w 4762500"/>
              <a:gd name="connsiteY21" fmla="*/ 0 h 6858000"/>
              <a:gd name="connsiteX22" fmla="*/ 4398789 w 4762500"/>
              <a:gd name="connsiteY22" fmla="*/ 0 h 6858000"/>
              <a:gd name="connsiteX23" fmla="*/ 4398790 w 4762500"/>
              <a:gd name="connsiteY23" fmla="*/ 0 h 6858000"/>
              <a:gd name="connsiteX24" fmla="*/ 4762500 w 4762500"/>
              <a:gd name="connsiteY24" fmla="*/ 0 h 6858000"/>
              <a:gd name="connsiteX25" fmla="*/ 4762500 w 4762500"/>
              <a:gd name="connsiteY25" fmla="*/ 6858000 h 6858000"/>
              <a:gd name="connsiteX26" fmla="*/ 4398790 w 4762500"/>
              <a:gd name="connsiteY26" fmla="*/ 6858000 h 6858000"/>
              <a:gd name="connsiteX27" fmla="*/ 4398789 w 4762500"/>
              <a:gd name="connsiteY27" fmla="*/ 6858000 h 6858000"/>
              <a:gd name="connsiteX28" fmla="*/ 4398788 w 4762500"/>
              <a:gd name="connsiteY28" fmla="*/ 6858000 h 6858000"/>
              <a:gd name="connsiteX29" fmla="*/ 4134340 w 4762500"/>
              <a:gd name="connsiteY29" fmla="*/ 6858000 h 6858000"/>
              <a:gd name="connsiteX30" fmla="*/ 4134339 w 4762500"/>
              <a:gd name="connsiteY30" fmla="*/ 6858000 h 6858000"/>
              <a:gd name="connsiteX31" fmla="*/ 4134338 w 4762500"/>
              <a:gd name="connsiteY31" fmla="*/ 6858000 h 6858000"/>
              <a:gd name="connsiteX32" fmla="*/ 3492081 w 4762500"/>
              <a:gd name="connsiteY32" fmla="*/ 6858000 h 6858000"/>
              <a:gd name="connsiteX33" fmla="*/ 3492080 w 4762500"/>
              <a:gd name="connsiteY33" fmla="*/ 6858000 h 6858000"/>
              <a:gd name="connsiteX34" fmla="*/ 2551188 w 4762500"/>
              <a:gd name="connsiteY34" fmla="*/ 6858000 h 6858000"/>
              <a:gd name="connsiteX35" fmla="*/ 2286738 w 4762500"/>
              <a:gd name="connsiteY35" fmla="*/ 6858000 h 6858000"/>
              <a:gd name="connsiteX36" fmla="*/ 2219167 w 4762500"/>
              <a:gd name="connsiteY36" fmla="*/ 6858000 h 6858000"/>
              <a:gd name="connsiteX37" fmla="*/ 1954717 w 4762500"/>
              <a:gd name="connsiteY37" fmla="*/ 6858000 h 6858000"/>
              <a:gd name="connsiteX38" fmla="*/ 1767826 w 4762500"/>
              <a:gd name="connsiteY38" fmla="*/ 6858000 h 6858000"/>
              <a:gd name="connsiteX39" fmla="*/ 1514626 w 4762500"/>
              <a:gd name="connsiteY39" fmla="*/ 6858000 h 6858000"/>
              <a:gd name="connsiteX40" fmla="*/ 1503376 w 4762500"/>
              <a:gd name="connsiteY40" fmla="*/ 6858000 h 6858000"/>
              <a:gd name="connsiteX41" fmla="*/ 1435805 w 4762500"/>
              <a:gd name="connsiteY41" fmla="*/ 6858000 h 6858000"/>
              <a:gd name="connsiteX42" fmla="*/ 1426389 w 4762500"/>
              <a:gd name="connsiteY42" fmla="*/ 6858000 h 6858000"/>
              <a:gd name="connsiteX43" fmla="*/ 1250176 w 4762500"/>
              <a:gd name="connsiteY43" fmla="*/ 6858000 h 6858000"/>
              <a:gd name="connsiteX44" fmla="*/ 1171356 w 4762500"/>
              <a:gd name="connsiteY44" fmla="*/ 6858000 h 6858000"/>
              <a:gd name="connsiteX45" fmla="*/ 1165704 w 4762500"/>
              <a:gd name="connsiteY45" fmla="*/ 6858000 h 6858000"/>
              <a:gd name="connsiteX46" fmla="*/ 731265 w 4762500"/>
              <a:gd name="connsiteY46" fmla="*/ 6858000 h 6858000"/>
              <a:gd name="connsiteX47" fmla="*/ 612536 w 4762500"/>
              <a:gd name="connsiteY47" fmla="*/ 6858000 h 6858000"/>
              <a:gd name="connsiteX48" fmla="*/ 466815 w 4762500"/>
              <a:gd name="connsiteY48" fmla="*/ 6858000 h 6858000"/>
              <a:gd name="connsiteX49" fmla="*/ 0 w 4762500"/>
              <a:gd name="connsiteY4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762500" h="6858000">
                <a:moveTo>
                  <a:pt x="0" y="0"/>
                </a:moveTo>
                <a:lnTo>
                  <a:pt x="467044" y="0"/>
                </a:lnTo>
                <a:lnTo>
                  <a:pt x="612717" y="0"/>
                </a:lnTo>
                <a:lnTo>
                  <a:pt x="731494" y="0"/>
                </a:lnTo>
                <a:lnTo>
                  <a:pt x="1165739" y="0"/>
                </a:lnTo>
                <a:lnTo>
                  <a:pt x="1171401" y="0"/>
                </a:lnTo>
                <a:lnTo>
                  <a:pt x="1250405" y="0"/>
                </a:lnTo>
                <a:lnTo>
                  <a:pt x="1426389" y="0"/>
                </a:lnTo>
                <a:lnTo>
                  <a:pt x="1435850" y="0"/>
                </a:lnTo>
                <a:lnTo>
                  <a:pt x="1503376" y="0"/>
                </a:lnTo>
                <a:lnTo>
                  <a:pt x="1514855" y="0"/>
                </a:lnTo>
                <a:lnTo>
                  <a:pt x="1767826" y="0"/>
                </a:lnTo>
                <a:lnTo>
                  <a:pt x="1954762" y="0"/>
                </a:lnTo>
                <a:lnTo>
                  <a:pt x="2219212" y="0"/>
                </a:lnTo>
                <a:lnTo>
                  <a:pt x="2286738" y="0"/>
                </a:lnTo>
                <a:lnTo>
                  <a:pt x="2551188" y="0"/>
                </a:lnTo>
                <a:lnTo>
                  <a:pt x="3492080" y="0"/>
                </a:lnTo>
                <a:lnTo>
                  <a:pt x="3492081" y="0"/>
                </a:lnTo>
                <a:lnTo>
                  <a:pt x="4134338" y="0"/>
                </a:lnTo>
                <a:lnTo>
                  <a:pt x="4134339" y="0"/>
                </a:lnTo>
                <a:lnTo>
                  <a:pt x="4134340" y="0"/>
                </a:lnTo>
                <a:lnTo>
                  <a:pt x="4398788" y="0"/>
                </a:lnTo>
                <a:lnTo>
                  <a:pt x="4398789" y="0"/>
                </a:lnTo>
                <a:lnTo>
                  <a:pt x="4398790" y="0"/>
                </a:lnTo>
                <a:lnTo>
                  <a:pt x="4762500" y="0"/>
                </a:lnTo>
                <a:lnTo>
                  <a:pt x="4762500" y="6858000"/>
                </a:lnTo>
                <a:lnTo>
                  <a:pt x="4398790" y="6858000"/>
                </a:lnTo>
                <a:lnTo>
                  <a:pt x="4398789" y="6858000"/>
                </a:lnTo>
                <a:lnTo>
                  <a:pt x="4398788" y="6858000"/>
                </a:lnTo>
                <a:lnTo>
                  <a:pt x="4134340" y="6858000"/>
                </a:lnTo>
                <a:lnTo>
                  <a:pt x="4134339" y="6858000"/>
                </a:lnTo>
                <a:lnTo>
                  <a:pt x="4134338" y="6858000"/>
                </a:lnTo>
                <a:lnTo>
                  <a:pt x="3492081" y="6858000"/>
                </a:lnTo>
                <a:lnTo>
                  <a:pt x="3492080" y="6858000"/>
                </a:lnTo>
                <a:lnTo>
                  <a:pt x="2551188" y="6858000"/>
                </a:lnTo>
                <a:lnTo>
                  <a:pt x="2286738" y="6858000"/>
                </a:lnTo>
                <a:lnTo>
                  <a:pt x="2219167" y="6858000"/>
                </a:lnTo>
                <a:lnTo>
                  <a:pt x="1954717" y="6858000"/>
                </a:lnTo>
                <a:lnTo>
                  <a:pt x="1767826" y="6858000"/>
                </a:lnTo>
                <a:lnTo>
                  <a:pt x="1514626" y="6858000"/>
                </a:lnTo>
                <a:lnTo>
                  <a:pt x="1503376" y="6858000"/>
                </a:lnTo>
                <a:lnTo>
                  <a:pt x="1435805" y="6858000"/>
                </a:lnTo>
                <a:lnTo>
                  <a:pt x="1426389" y="6858000"/>
                </a:lnTo>
                <a:lnTo>
                  <a:pt x="1250176" y="6858000"/>
                </a:lnTo>
                <a:lnTo>
                  <a:pt x="1171356" y="6858000"/>
                </a:lnTo>
                <a:lnTo>
                  <a:pt x="1165704" y="6858000"/>
                </a:lnTo>
                <a:lnTo>
                  <a:pt x="731265" y="6858000"/>
                </a:lnTo>
                <a:lnTo>
                  <a:pt x="612536" y="6858000"/>
                </a:lnTo>
                <a:lnTo>
                  <a:pt x="466815" y="6858000"/>
                </a:lnTo>
                <a:lnTo>
                  <a:pt x="0" y="6858000"/>
                </a:ln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12" name="Kuvatiedot">
            <a:extLst>
              <a:ext uri="{FF2B5EF4-FFF2-40B4-BE49-F238E27FC236}">
                <a16:creationId xmlns:a16="http://schemas.microsoft.com/office/drawing/2014/main" id="{3403A9D2-60FF-CE22-39F8-A53C323D24C4}"/>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4" name="Alatunnisteen paikkamerkki 3">
            <a:extLst>
              <a:ext uri="{FF2B5EF4-FFF2-40B4-BE49-F238E27FC236}">
                <a16:creationId xmlns:a16="http://schemas.microsoft.com/office/drawing/2014/main" id="{7DF520A4-5496-E42A-8A33-8EB15362692F}"/>
              </a:ext>
            </a:extLst>
          </p:cNvPr>
          <p:cNvSpPr>
            <a:spLocks noGrp="1"/>
          </p:cNvSpPr>
          <p:nvPr>
            <p:ph type="ftr" sz="quarter" idx="20"/>
          </p:nvPr>
        </p:nvSpPr>
        <p:spPr>
          <a:xfrm>
            <a:off x="2833688" y="6248400"/>
            <a:ext cx="6883400" cy="249238"/>
          </a:xfrm>
        </p:spPr>
        <p:txBody>
          <a:bodyPr/>
          <a:lstStyle>
            <a:lvl1pPr algn="l">
              <a:defRPr/>
            </a:lvl1pPr>
          </a:lstStyle>
          <a:p>
            <a:endParaRPr lang="fi-FI" dirty="0"/>
          </a:p>
        </p:txBody>
      </p:sp>
      <p:sp>
        <p:nvSpPr>
          <p:cNvPr id="3" name="Päivämäärän paikkamerkki 2">
            <a:extLst>
              <a:ext uri="{FF2B5EF4-FFF2-40B4-BE49-F238E27FC236}">
                <a16:creationId xmlns:a16="http://schemas.microsoft.com/office/drawing/2014/main" id="{3EC5CBF8-04A2-0043-8F76-D4DAF1A93416}"/>
              </a:ext>
            </a:extLst>
          </p:cNvPr>
          <p:cNvSpPr>
            <a:spLocks noGrp="1"/>
          </p:cNvSpPr>
          <p:nvPr>
            <p:ph type="dt" sz="half" idx="19"/>
          </p:nvPr>
        </p:nvSpPr>
        <p:spPr/>
        <p:txBody>
          <a:bodyPr/>
          <a:lstStyle/>
          <a:p>
            <a:r>
              <a:rPr lang="fi-FI"/>
              <a:t>12.8.2025</a:t>
            </a:r>
            <a:endParaRPr lang="fi-FI" dirty="0"/>
          </a:p>
        </p:txBody>
      </p:sp>
      <p:sp>
        <p:nvSpPr>
          <p:cNvPr id="10" name="Dian numeron paikkamerkki 9">
            <a:extLst>
              <a:ext uri="{FF2B5EF4-FFF2-40B4-BE49-F238E27FC236}">
                <a16:creationId xmlns:a16="http://schemas.microsoft.com/office/drawing/2014/main" id="{7CFEEDD1-A285-47FA-E29A-DEBA9EA2C08F}"/>
              </a:ext>
            </a:extLst>
          </p:cNvPr>
          <p:cNvSpPr>
            <a:spLocks noGrp="1"/>
          </p:cNvSpPr>
          <p:nvPr>
            <p:ph type="sldNum" sz="quarter" idx="21"/>
          </p:nvPr>
        </p:nvSpPr>
        <p:spPr/>
        <p:txBody>
          <a:bodyPr/>
          <a:lstStyle/>
          <a:p>
            <a:fld id="{A9494116-C6F5-466F-B5C1-BBB074CB17FC}" type="slidenum">
              <a:rPr lang="fi-FI" smtClean="0"/>
              <a:pPr/>
              <a:t>‹#›</a:t>
            </a:fld>
            <a:endParaRPr lang="fi-FI" dirty="0"/>
          </a:p>
        </p:txBody>
      </p:sp>
      <p:sp>
        <p:nvSpPr>
          <p:cNvPr id="9" name="Logo">
            <a:extLst>
              <a:ext uri="{FF2B5EF4-FFF2-40B4-BE49-F238E27FC236}">
                <a16:creationId xmlns:a16="http://schemas.microsoft.com/office/drawing/2014/main" id="{F907DF2C-2B2D-A29D-EA2B-6CFBB2BA5082}"/>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25237853"/>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Otsikko ja sisältö kuvalla 2 B">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49" y="539750"/>
            <a:ext cx="6523039" cy="992189"/>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6" name="Sisällön paikkamerkki 1">
            <a:extLst>
              <a:ext uri="{FF2B5EF4-FFF2-40B4-BE49-F238E27FC236}">
                <a16:creationId xmlns:a16="http://schemas.microsoft.com/office/drawing/2014/main" id="{31F26001-FA69-BA43-3421-5DF6A3C203CA}"/>
              </a:ext>
            </a:extLst>
          </p:cNvPr>
          <p:cNvSpPr>
            <a:spLocks noGrp="1"/>
          </p:cNvSpPr>
          <p:nvPr>
            <p:ph sz="half" idx="2" hasCustomPrompt="1"/>
          </p:nvPr>
        </p:nvSpPr>
        <p:spPr>
          <a:xfrm>
            <a:off x="539750" y="1781174"/>
            <a:ext cx="6523038" cy="421957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5" name="Kuvan paikkamerkki 4">
            <a:extLst>
              <a:ext uri="{FF2B5EF4-FFF2-40B4-BE49-F238E27FC236}">
                <a16:creationId xmlns:a16="http://schemas.microsoft.com/office/drawing/2014/main" id="{0961DA03-3F99-FA12-EB2B-0F5368AFC6A4}"/>
              </a:ext>
              <a:ext uri="{C183D7F6-B498-43B3-948B-1728B52AA6E4}">
                <adec:decorative xmlns:adec="http://schemas.microsoft.com/office/drawing/2017/decorative" val="1"/>
              </a:ext>
            </a:extLst>
          </p:cNvPr>
          <p:cNvSpPr>
            <a:spLocks noGrp="1"/>
          </p:cNvSpPr>
          <p:nvPr>
            <p:ph type="pic" sz="quarter" idx="22" hasCustomPrompt="1"/>
          </p:nvPr>
        </p:nvSpPr>
        <p:spPr>
          <a:xfrm>
            <a:off x="7429498" y="0"/>
            <a:ext cx="4762502" cy="6858000"/>
          </a:xfrm>
          <a:custGeom>
            <a:avLst/>
            <a:gdLst>
              <a:gd name="connsiteX0" fmla="*/ 34892 w 4762502"/>
              <a:gd name="connsiteY0" fmla="*/ 0 h 6858000"/>
              <a:gd name="connsiteX1" fmla="*/ 778914 w 4762502"/>
              <a:gd name="connsiteY1" fmla="*/ 0 h 6858000"/>
              <a:gd name="connsiteX2" fmla="*/ 1013450 w 4762502"/>
              <a:gd name="connsiteY2" fmla="*/ 0 h 6858000"/>
              <a:gd name="connsiteX3" fmla="*/ 1074707 w 4762502"/>
              <a:gd name="connsiteY3" fmla="*/ 0 h 6858000"/>
              <a:gd name="connsiteX4" fmla="*/ 1354413 w 4762502"/>
              <a:gd name="connsiteY4" fmla="*/ 0 h 6858000"/>
              <a:gd name="connsiteX5" fmla="*/ 1541123 w 4762502"/>
              <a:gd name="connsiteY5" fmla="*/ 0 h 6858000"/>
              <a:gd name="connsiteX6" fmla="*/ 1564232 w 4762502"/>
              <a:gd name="connsiteY6" fmla="*/ 0 h 6858000"/>
              <a:gd name="connsiteX7" fmla="*/ 1789824 w 4762502"/>
              <a:gd name="connsiteY7" fmla="*/ 0 h 6858000"/>
              <a:gd name="connsiteX8" fmla="*/ 1913262 w 4762502"/>
              <a:gd name="connsiteY8" fmla="*/ 0 h 6858000"/>
              <a:gd name="connsiteX9" fmla="*/ 1975945 w 4762502"/>
              <a:gd name="connsiteY9" fmla="*/ 0 h 6858000"/>
              <a:gd name="connsiteX10" fmla="*/ 2123081 w 4762502"/>
              <a:gd name="connsiteY10" fmla="*/ 0 h 6858000"/>
              <a:gd name="connsiteX11" fmla="*/ 2176657 w 4762502"/>
              <a:gd name="connsiteY11" fmla="*/ 0 h 6858000"/>
              <a:gd name="connsiteX12" fmla="*/ 2185765 w 4762502"/>
              <a:gd name="connsiteY12" fmla="*/ 0 h 6858000"/>
              <a:gd name="connsiteX13" fmla="*/ 2386476 w 4762502"/>
              <a:gd name="connsiteY13" fmla="*/ 0 h 6858000"/>
              <a:gd name="connsiteX14" fmla="*/ 2534794 w 4762502"/>
              <a:gd name="connsiteY14" fmla="*/ 0 h 6858000"/>
              <a:gd name="connsiteX15" fmla="*/ 2744614 w 4762502"/>
              <a:gd name="connsiteY15" fmla="*/ 0 h 6858000"/>
              <a:gd name="connsiteX16" fmla="*/ 2798190 w 4762502"/>
              <a:gd name="connsiteY16" fmla="*/ 0 h 6858000"/>
              <a:gd name="connsiteX17" fmla="*/ 3008009 w 4762502"/>
              <a:gd name="connsiteY17" fmla="*/ 0 h 6858000"/>
              <a:gd name="connsiteX18" fmla="*/ 3760821 w 4762502"/>
              <a:gd name="connsiteY18" fmla="*/ 0 h 6858000"/>
              <a:gd name="connsiteX19" fmla="*/ 3760822 w 4762502"/>
              <a:gd name="connsiteY19" fmla="*/ 0 h 6858000"/>
              <a:gd name="connsiteX20" fmla="*/ 4066603 w 4762502"/>
              <a:gd name="connsiteY20" fmla="*/ 0 h 6858000"/>
              <a:gd name="connsiteX21" fmla="*/ 4264108 w 4762502"/>
              <a:gd name="connsiteY21" fmla="*/ 0 h 6858000"/>
              <a:gd name="connsiteX22" fmla="*/ 4264109 w 4762502"/>
              <a:gd name="connsiteY22" fmla="*/ 0 h 6858000"/>
              <a:gd name="connsiteX23" fmla="*/ 4473927 w 4762502"/>
              <a:gd name="connsiteY23" fmla="*/ 0 h 6858000"/>
              <a:gd name="connsiteX24" fmla="*/ 4473928 w 4762502"/>
              <a:gd name="connsiteY24" fmla="*/ 0 h 6858000"/>
              <a:gd name="connsiteX25" fmla="*/ 4762502 w 4762502"/>
              <a:gd name="connsiteY25" fmla="*/ 0 h 6858000"/>
              <a:gd name="connsiteX26" fmla="*/ 4762502 w 4762502"/>
              <a:gd name="connsiteY26" fmla="*/ 6858000 h 6858000"/>
              <a:gd name="connsiteX27" fmla="*/ 4473928 w 4762502"/>
              <a:gd name="connsiteY27" fmla="*/ 6858000 h 6858000"/>
              <a:gd name="connsiteX28" fmla="*/ 4473927 w 4762502"/>
              <a:gd name="connsiteY28" fmla="*/ 6858000 h 6858000"/>
              <a:gd name="connsiteX29" fmla="*/ 4264109 w 4762502"/>
              <a:gd name="connsiteY29" fmla="*/ 6858000 h 6858000"/>
              <a:gd name="connsiteX30" fmla="*/ 4264108 w 4762502"/>
              <a:gd name="connsiteY30" fmla="*/ 6858000 h 6858000"/>
              <a:gd name="connsiteX31" fmla="*/ 4066603 w 4762502"/>
              <a:gd name="connsiteY31" fmla="*/ 6858000 h 6858000"/>
              <a:gd name="connsiteX32" fmla="*/ 3760822 w 4762502"/>
              <a:gd name="connsiteY32" fmla="*/ 6858000 h 6858000"/>
              <a:gd name="connsiteX33" fmla="*/ 3760821 w 4762502"/>
              <a:gd name="connsiteY33" fmla="*/ 6858000 h 6858000"/>
              <a:gd name="connsiteX34" fmla="*/ 3008009 w 4762502"/>
              <a:gd name="connsiteY34" fmla="*/ 6858000 h 6858000"/>
              <a:gd name="connsiteX35" fmla="*/ 2798190 w 4762502"/>
              <a:gd name="connsiteY35" fmla="*/ 6858000 h 6858000"/>
              <a:gd name="connsiteX36" fmla="*/ 2744578 w 4762502"/>
              <a:gd name="connsiteY36" fmla="*/ 6858000 h 6858000"/>
              <a:gd name="connsiteX37" fmla="*/ 2534759 w 4762502"/>
              <a:gd name="connsiteY37" fmla="*/ 6858000 h 6858000"/>
              <a:gd name="connsiteX38" fmla="*/ 2386476 w 4762502"/>
              <a:gd name="connsiteY38" fmla="*/ 6858000 h 6858000"/>
              <a:gd name="connsiteX39" fmla="*/ 2185583 w 4762502"/>
              <a:gd name="connsiteY39" fmla="*/ 6858000 h 6858000"/>
              <a:gd name="connsiteX40" fmla="*/ 2176657 w 4762502"/>
              <a:gd name="connsiteY40" fmla="*/ 6858000 h 6858000"/>
              <a:gd name="connsiteX41" fmla="*/ 2123045 w 4762502"/>
              <a:gd name="connsiteY41" fmla="*/ 6858000 h 6858000"/>
              <a:gd name="connsiteX42" fmla="*/ 1975764 w 4762502"/>
              <a:gd name="connsiteY42" fmla="*/ 6858000 h 6858000"/>
              <a:gd name="connsiteX43" fmla="*/ 1913226 w 4762502"/>
              <a:gd name="connsiteY43" fmla="*/ 6858000 h 6858000"/>
              <a:gd name="connsiteX44" fmla="*/ 1789824 w 4762502"/>
              <a:gd name="connsiteY44" fmla="*/ 6858000 h 6858000"/>
              <a:gd name="connsiteX45" fmla="*/ 1564050 w 4762502"/>
              <a:gd name="connsiteY45" fmla="*/ 6858000 h 6858000"/>
              <a:gd name="connsiteX46" fmla="*/ 1541089 w 4762502"/>
              <a:gd name="connsiteY46" fmla="*/ 6858000 h 6858000"/>
              <a:gd name="connsiteX47" fmla="*/ 1354231 w 4762502"/>
              <a:gd name="connsiteY47" fmla="*/ 6858000 h 6858000"/>
              <a:gd name="connsiteX48" fmla="*/ 1074707 w 4762502"/>
              <a:gd name="connsiteY48" fmla="*/ 6858000 h 6858000"/>
              <a:gd name="connsiteX49" fmla="*/ 1013279 w 4762502"/>
              <a:gd name="connsiteY49" fmla="*/ 6858000 h 6858000"/>
              <a:gd name="connsiteX50" fmla="*/ 778914 w 4762502"/>
              <a:gd name="connsiteY50" fmla="*/ 6858000 h 6858000"/>
              <a:gd name="connsiteX51" fmla="*/ 17417 w 4762502"/>
              <a:gd name="connsiteY51" fmla="*/ 6858000 h 6858000"/>
              <a:gd name="connsiteX52" fmla="*/ 0 w 4762502"/>
              <a:gd name="connsiteY52" fmla="*/ 6840583 h 6858000"/>
              <a:gd name="connsiteX53" fmla="*/ 346624 w 4762502"/>
              <a:gd name="connsiteY53" fmla="*/ 6496136 h 6858000"/>
              <a:gd name="connsiteX54" fmla="*/ 0 w 4762502"/>
              <a:gd name="connsiteY54" fmla="*/ 6153866 h 6858000"/>
              <a:gd name="connsiteX55" fmla="*/ 346624 w 4762502"/>
              <a:gd name="connsiteY55" fmla="*/ 5809477 h 6858000"/>
              <a:gd name="connsiteX56" fmla="*/ 0 w 4762502"/>
              <a:gd name="connsiteY56" fmla="*/ 5465030 h 6858000"/>
              <a:gd name="connsiteX57" fmla="*/ 346624 w 4762502"/>
              <a:gd name="connsiteY57" fmla="*/ 5120583 h 6858000"/>
              <a:gd name="connsiteX58" fmla="*/ 0 w 4762502"/>
              <a:gd name="connsiteY58" fmla="*/ 4778371 h 6858000"/>
              <a:gd name="connsiteX59" fmla="*/ 346624 w 4762502"/>
              <a:gd name="connsiteY59" fmla="*/ 4433924 h 6858000"/>
              <a:gd name="connsiteX60" fmla="*/ 0 w 4762502"/>
              <a:gd name="connsiteY60" fmla="*/ 4089534 h 6858000"/>
              <a:gd name="connsiteX61" fmla="*/ 346624 w 4762502"/>
              <a:gd name="connsiteY61" fmla="*/ 3747264 h 6858000"/>
              <a:gd name="connsiteX62" fmla="*/ 0 w 4762502"/>
              <a:gd name="connsiteY62" fmla="*/ 3402817 h 6858000"/>
              <a:gd name="connsiteX63" fmla="*/ 346624 w 4762502"/>
              <a:gd name="connsiteY63" fmla="*/ 3060605 h 6858000"/>
              <a:gd name="connsiteX64" fmla="*/ 0 w 4762502"/>
              <a:gd name="connsiteY64" fmla="*/ 2716158 h 6858000"/>
              <a:gd name="connsiteX65" fmla="*/ 346624 w 4762502"/>
              <a:gd name="connsiteY65" fmla="*/ 2373945 h 6858000"/>
              <a:gd name="connsiteX66" fmla="*/ 0 w 4762502"/>
              <a:gd name="connsiteY66" fmla="*/ 2029498 h 6858000"/>
              <a:gd name="connsiteX67" fmla="*/ 346624 w 4762502"/>
              <a:gd name="connsiteY67" fmla="*/ 1685051 h 6858000"/>
              <a:gd name="connsiteX68" fmla="*/ 0 w 4762502"/>
              <a:gd name="connsiteY68" fmla="*/ 1340662 h 6858000"/>
              <a:gd name="connsiteX69" fmla="*/ 346624 w 4762502"/>
              <a:gd name="connsiteY69" fmla="*/ 998392 h 6858000"/>
              <a:gd name="connsiteX70" fmla="*/ 0 w 4762502"/>
              <a:gd name="connsiteY70" fmla="*/ 653945 h 6858000"/>
              <a:gd name="connsiteX71" fmla="*/ 346624 w 4762502"/>
              <a:gd name="connsiteY71" fmla="*/ 30955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4762502" h="6858000">
                <a:moveTo>
                  <a:pt x="34892" y="0"/>
                </a:moveTo>
                <a:lnTo>
                  <a:pt x="778914" y="0"/>
                </a:lnTo>
                <a:lnTo>
                  <a:pt x="1013450" y="0"/>
                </a:lnTo>
                <a:lnTo>
                  <a:pt x="1074707" y="0"/>
                </a:lnTo>
                <a:lnTo>
                  <a:pt x="1354413" y="0"/>
                </a:lnTo>
                <a:lnTo>
                  <a:pt x="1541123" y="0"/>
                </a:lnTo>
                <a:lnTo>
                  <a:pt x="1564232" y="0"/>
                </a:lnTo>
                <a:lnTo>
                  <a:pt x="1789824" y="0"/>
                </a:lnTo>
                <a:lnTo>
                  <a:pt x="1913262" y="0"/>
                </a:lnTo>
                <a:lnTo>
                  <a:pt x="1975945" y="0"/>
                </a:lnTo>
                <a:lnTo>
                  <a:pt x="2123081" y="0"/>
                </a:lnTo>
                <a:lnTo>
                  <a:pt x="2176657" y="0"/>
                </a:lnTo>
                <a:lnTo>
                  <a:pt x="2185765" y="0"/>
                </a:lnTo>
                <a:lnTo>
                  <a:pt x="2386476" y="0"/>
                </a:lnTo>
                <a:lnTo>
                  <a:pt x="2534794" y="0"/>
                </a:lnTo>
                <a:lnTo>
                  <a:pt x="2744614" y="0"/>
                </a:lnTo>
                <a:lnTo>
                  <a:pt x="2798190" y="0"/>
                </a:lnTo>
                <a:lnTo>
                  <a:pt x="3008009" y="0"/>
                </a:lnTo>
                <a:lnTo>
                  <a:pt x="3760821" y="0"/>
                </a:lnTo>
                <a:lnTo>
                  <a:pt x="3760822" y="0"/>
                </a:lnTo>
                <a:lnTo>
                  <a:pt x="4066603" y="0"/>
                </a:lnTo>
                <a:lnTo>
                  <a:pt x="4264108" y="0"/>
                </a:lnTo>
                <a:lnTo>
                  <a:pt x="4264109" y="0"/>
                </a:lnTo>
                <a:lnTo>
                  <a:pt x="4473927" y="0"/>
                </a:lnTo>
                <a:lnTo>
                  <a:pt x="4473928" y="0"/>
                </a:lnTo>
                <a:lnTo>
                  <a:pt x="4762502" y="0"/>
                </a:lnTo>
                <a:lnTo>
                  <a:pt x="4762502" y="6858000"/>
                </a:lnTo>
                <a:lnTo>
                  <a:pt x="4473928" y="6858000"/>
                </a:lnTo>
                <a:lnTo>
                  <a:pt x="4473927" y="6858000"/>
                </a:lnTo>
                <a:lnTo>
                  <a:pt x="4264109" y="6858000"/>
                </a:lnTo>
                <a:lnTo>
                  <a:pt x="4264108" y="6858000"/>
                </a:lnTo>
                <a:lnTo>
                  <a:pt x="4066603" y="6858000"/>
                </a:lnTo>
                <a:lnTo>
                  <a:pt x="3760822" y="6858000"/>
                </a:lnTo>
                <a:lnTo>
                  <a:pt x="3760821" y="6858000"/>
                </a:lnTo>
                <a:lnTo>
                  <a:pt x="3008009" y="6858000"/>
                </a:lnTo>
                <a:lnTo>
                  <a:pt x="2798190" y="6858000"/>
                </a:lnTo>
                <a:lnTo>
                  <a:pt x="2744578" y="6858000"/>
                </a:lnTo>
                <a:lnTo>
                  <a:pt x="2534759" y="6858000"/>
                </a:lnTo>
                <a:lnTo>
                  <a:pt x="2386476" y="6858000"/>
                </a:lnTo>
                <a:lnTo>
                  <a:pt x="2185583" y="6858000"/>
                </a:lnTo>
                <a:lnTo>
                  <a:pt x="2176657" y="6858000"/>
                </a:lnTo>
                <a:lnTo>
                  <a:pt x="2123045" y="6858000"/>
                </a:lnTo>
                <a:lnTo>
                  <a:pt x="1975764" y="6858000"/>
                </a:lnTo>
                <a:lnTo>
                  <a:pt x="1913226" y="6858000"/>
                </a:lnTo>
                <a:lnTo>
                  <a:pt x="1789824" y="6858000"/>
                </a:lnTo>
                <a:lnTo>
                  <a:pt x="1564050" y="6858000"/>
                </a:lnTo>
                <a:lnTo>
                  <a:pt x="1541089" y="6858000"/>
                </a:lnTo>
                <a:lnTo>
                  <a:pt x="1354231" y="6858000"/>
                </a:lnTo>
                <a:lnTo>
                  <a:pt x="1074707" y="6858000"/>
                </a:lnTo>
                <a:lnTo>
                  <a:pt x="1013279" y="6858000"/>
                </a:lnTo>
                <a:lnTo>
                  <a:pt x="778914" y="6858000"/>
                </a:lnTo>
                <a:lnTo>
                  <a:pt x="17417" y="6858000"/>
                </a:lnTo>
                <a:lnTo>
                  <a:pt x="0" y="6840583"/>
                </a:lnTo>
                <a:lnTo>
                  <a:pt x="346624" y="6496136"/>
                </a:lnTo>
                <a:lnTo>
                  <a:pt x="0" y="6153866"/>
                </a:lnTo>
                <a:lnTo>
                  <a:pt x="346624" y="5809477"/>
                </a:lnTo>
                <a:lnTo>
                  <a:pt x="0" y="5465030"/>
                </a:lnTo>
                <a:lnTo>
                  <a:pt x="346624" y="5120583"/>
                </a:lnTo>
                <a:lnTo>
                  <a:pt x="0" y="4778371"/>
                </a:lnTo>
                <a:lnTo>
                  <a:pt x="346624" y="4433924"/>
                </a:lnTo>
                <a:lnTo>
                  <a:pt x="0" y="4089534"/>
                </a:lnTo>
                <a:lnTo>
                  <a:pt x="346624" y="3747264"/>
                </a:lnTo>
                <a:lnTo>
                  <a:pt x="0" y="3402817"/>
                </a:lnTo>
                <a:lnTo>
                  <a:pt x="346624" y="3060605"/>
                </a:lnTo>
                <a:lnTo>
                  <a:pt x="0" y="2716158"/>
                </a:lnTo>
                <a:lnTo>
                  <a:pt x="346624" y="2373945"/>
                </a:lnTo>
                <a:lnTo>
                  <a:pt x="0" y="2029498"/>
                </a:lnTo>
                <a:lnTo>
                  <a:pt x="346624" y="1685051"/>
                </a:lnTo>
                <a:lnTo>
                  <a:pt x="0" y="1340662"/>
                </a:lnTo>
                <a:lnTo>
                  <a:pt x="346624" y="998392"/>
                </a:lnTo>
                <a:lnTo>
                  <a:pt x="0" y="653945"/>
                </a:lnTo>
                <a:lnTo>
                  <a:pt x="346624" y="309555"/>
                </a:ln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12" name="Kuvatiedot">
            <a:extLst>
              <a:ext uri="{FF2B5EF4-FFF2-40B4-BE49-F238E27FC236}">
                <a16:creationId xmlns:a16="http://schemas.microsoft.com/office/drawing/2014/main" id="{3403A9D2-60FF-CE22-39F8-A53C323D24C4}"/>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4" name="Alatunnisteen paikkamerkki 3">
            <a:extLst>
              <a:ext uri="{FF2B5EF4-FFF2-40B4-BE49-F238E27FC236}">
                <a16:creationId xmlns:a16="http://schemas.microsoft.com/office/drawing/2014/main" id="{7DF520A4-5496-E42A-8A33-8EB15362692F}"/>
              </a:ext>
            </a:extLst>
          </p:cNvPr>
          <p:cNvSpPr>
            <a:spLocks noGrp="1"/>
          </p:cNvSpPr>
          <p:nvPr>
            <p:ph type="ftr" sz="quarter" idx="20"/>
          </p:nvPr>
        </p:nvSpPr>
        <p:spPr>
          <a:xfrm>
            <a:off x="2833688" y="6248400"/>
            <a:ext cx="6883400" cy="249238"/>
          </a:xfrm>
        </p:spPr>
        <p:txBody>
          <a:bodyPr/>
          <a:lstStyle>
            <a:lvl1pPr algn="l">
              <a:defRPr/>
            </a:lvl1pPr>
          </a:lstStyle>
          <a:p>
            <a:endParaRPr lang="fi-FI" dirty="0"/>
          </a:p>
        </p:txBody>
      </p:sp>
      <p:sp>
        <p:nvSpPr>
          <p:cNvPr id="3" name="Päivämäärän paikkamerkki 2">
            <a:extLst>
              <a:ext uri="{FF2B5EF4-FFF2-40B4-BE49-F238E27FC236}">
                <a16:creationId xmlns:a16="http://schemas.microsoft.com/office/drawing/2014/main" id="{3EC5CBF8-04A2-0043-8F76-D4DAF1A93416}"/>
              </a:ext>
            </a:extLst>
          </p:cNvPr>
          <p:cNvSpPr>
            <a:spLocks noGrp="1"/>
          </p:cNvSpPr>
          <p:nvPr>
            <p:ph type="dt" sz="half" idx="19"/>
          </p:nvPr>
        </p:nvSpPr>
        <p:spPr/>
        <p:txBody>
          <a:bodyPr/>
          <a:lstStyle/>
          <a:p>
            <a:r>
              <a:rPr lang="fi-FI"/>
              <a:t>12.8.2025</a:t>
            </a:r>
            <a:endParaRPr lang="fi-FI" dirty="0"/>
          </a:p>
        </p:txBody>
      </p:sp>
      <p:sp>
        <p:nvSpPr>
          <p:cNvPr id="10" name="Dian numeron paikkamerkki 9">
            <a:extLst>
              <a:ext uri="{FF2B5EF4-FFF2-40B4-BE49-F238E27FC236}">
                <a16:creationId xmlns:a16="http://schemas.microsoft.com/office/drawing/2014/main" id="{7CFEEDD1-A285-47FA-E29A-DEBA9EA2C08F}"/>
              </a:ext>
            </a:extLst>
          </p:cNvPr>
          <p:cNvSpPr>
            <a:spLocks noGrp="1"/>
          </p:cNvSpPr>
          <p:nvPr>
            <p:ph type="sldNum" sz="quarter" idx="21"/>
          </p:nvPr>
        </p:nvSpPr>
        <p:spPr/>
        <p:txBody>
          <a:bodyPr/>
          <a:lstStyle/>
          <a:p>
            <a:fld id="{A9494116-C6F5-466F-B5C1-BBB074CB17FC}" type="slidenum">
              <a:rPr lang="fi-FI" smtClean="0"/>
              <a:pPr/>
              <a:t>‹#›</a:t>
            </a:fld>
            <a:endParaRPr lang="fi-FI" dirty="0"/>
          </a:p>
        </p:txBody>
      </p:sp>
      <p:sp>
        <p:nvSpPr>
          <p:cNvPr id="9" name="Logo">
            <a:extLst>
              <a:ext uri="{FF2B5EF4-FFF2-40B4-BE49-F238E27FC236}">
                <a16:creationId xmlns:a16="http://schemas.microsoft.com/office/drawing/2014/main" id="{F907DF2C-2B2D-A29D-EA2B-6CFBB2BA5082}"/>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006693533"/>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Otsikko ja sisältö kuvalla 2 C">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49" y="539750"/>
            <a:ext cx="6523039" cy="992189"/>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6" name="Sisällön paikkamerkki 1">
            <a:extLst>
              <a:ext uri="{FF2B5EF4-FFF2-40B4-BE49-F238E27FC236}">
                <a16:creationId xmlns:a16="http://schemas.microsoft.com/office/drawing/2014/main" id="{31F26001-FA69-BA43-3421-5DF6A3C203CA}"/>
              </a:ext>
            </a:extLst>
          </p:cNvPr>
          <p:cNvSpPr>
            <a:spLocks noGrp="1"/>
          </p:cNvSpPr>
          <p:nvPr>
            <p:ph sz="half" idx="2" hasCustomPrompt="1"/>
          </p:nvPr>
        </p:nvSpPr>
        <p:spPr>
          <a:xfrm>
            <a:off x="539750" y="1781174"/>
            <a:ext cx="6523038" cy="421957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5" name="Kuvan paikkamerkki 4">
            <a:extLst>
              <a:ext uri="{FF2B5EF4-FFF2-40B4-BE49-F238E27FC236}">
                <a16:creationId xmlns:a16="http://schemas.microsoft.com/office/drawing/2014/main" id="{C4F1EBBF-E23D-2C01-C229-21CFBF845FEC}"/>
              </a:ext>
              <a:ext uri="{C183D7F6-B498-43B3-948B-1728B52AA6E4}">
                <adec:decorative xmlns:adec="http://schemas.microsoft.com/office/drawing/2017/decorative" val="1"/>
              </a:ext>
            </a:extLst>
          </p:cNvPr>
          <p:cNvSpPr>
            <a:spLocks noGrp="1"/>
          </p:cNvSpPr>
          <p:nvPr>
            <p:ph type="pic" sz="quarter" idx="17" hasCustomPrompt="1"/>
          </p:nvPr>
        </p:nvSpPr>
        <p:spPr>
          <a:xfrm>
            <a:off x="7429498" y="0"/>
            <a:ext cx="4762502" cy="6858000"/>
          </a:xfrm>
          <a:custGeom>
            <a:avLst/>
            <a:gdLst>
              <a:gd name="connsiteX0" fmla="*/ 1969 w 4762502"/>
              <a:gd name="connsiteY0" fmla="*/ 0 h 6858000"/>
              <a:gd name="connsiteX1" fmla="*/ 759628 w 4762502"/>
              <a:gd name="connsiteY1" fmla="*/ 0 h 6858000"/>
              <a:gd name="connsiteX2" fmla="*/ 863058 w 4762502"/>
              <a:gd name="connsiteY2" fmla="*/ 0 h 6858000"/>
              <a:gd name="connsiteX3" fmla="*/ 1103127 w 4762502"/>
              <a:gd name="connsiteY3" fmla="*/ 0 h 6858000"/>
              <a:gd name="connsiteX4" fmla="*/ 1200278 w 4762502"/>
              <a:gd name="connsiteY4" fmla="*/ 0 h 6858000"/>
              <a:gd name="connsiteX5" fmla="*/ 1335701 w 4762502"/>
              <a:gd name="connsiteY5" fmla="*/ 0 h 6858000"/>
              <a:gd name="connsiteX6" fmla="*/ 1502478 w 4762502"/>
              <a:gd name="connsiteY6" fmla="*/ 0 h 6858000"/>
              <a:gd name="connsiteX7" fmla="*/ 1574199 w 4762502"/>
              <a:gd name="connsiteY7" fmla="*/ 0 h 6858000"/>
              <a:gd name="connsiteX8" fmla="*/ 1607215 w 4762502"/>
              <a:gd name="connsiteY8" fmla="*/ 0 h 6858000"/>
              <a:gd name="connsiteX9" fmla="*/ 1729330 w 4762502"/>
              <a:gd name="connsiteY9" fmla="*/ 0 h 6858000"/>
              <a:gd name="connsiteX10" fmla="*/ 1742547 w 4762502"/>
              <a:gd name="connsiteY10" fmla="*/ 0 h 6858000"/>
              <a:gd name="connsiteX11" fmla="*/ 1803848 w 4762502"/>
              <a:gd name="connsiteY11" fmla="*/ 0 h 6858000"/>
              <a:gd name="connsiteX12" fmla="*/ 1814268 w 4762502"/>
              <a:gd name="connsiteY12" fmla="*/ 0 h 6858000"/>
              <a:gd name="connsiteX13" fmla="*/ 1939660 w 4762502"/>
              <a:gd name="connsiteY13" fmla="*/ 0 h 6858000"/>
              <a:gd name="connsiteX14" fmla="*/ 2043917 w 4762502"/>
              <a:gd name="connsiteY14" fmla="*/ 0 h 6858000"/>
              <a:gd name="connsiteX15" fmla="*/ 2213619 w 4762502"/>
              <a:gd name="connsiteY15" fmla="*/ 0 h 6858000"/>
              <a:gd name="connsiteX16" fmla="*/ 2453688 w 4762502"/>
              <a:gd name="connsiteY16" fmla="*/ 0 h 6858000"/>
              <a:gd name="connsiteX17" fmla="*/ 2514989 w 4762502"/>
              <a:gd name="connsiteY17" fmla="*/ 0 h 6858000"/>
              <a:gd name="connsiteX18" fmla="*/ 2755058 w 4762502"/>
              <a:gd name="connsiteY18" fmla="*/ 0 h 6858000"/>
              <a:gd name="connsiteX19" fmla="*/ 3511550 w 4762502"/>
              <a:gd name="connsiteY19" fmla="*/ 0 h 6858000"/>
              <a:gd name="connsiteX20" fmla="*/ 3759002 w 4762502"/>
              <a:gd name="connsiteY20" fmla="*/ 0 h 6858000"/>
              <a:gd name="connsiteX21" fmla="*/ 3759003 w 4762502"/>
              <a:gd name="connsiteY21" fmla="*/ 0 h 6858000"/>
              <a:gd name="connsiteX22" fmla="*/ 3759004 w 4762502"/>
              <a:gd name="connsiteY22" fmla="*/ 0 h 6858000"/>
              <a:gd name="connsiteX23" fmla="*/ 4067111 w 4762502"/>
              <a:gd name="connsiteY23" fmla="*/ 0 h 6858000"/>
              <a:gd name="connsiteX24" fmla="*/ 4192252 w 4762502"/>
              <a:gd name="connsiteY24" fmla="*/ 0 h 6858000"/>
              <a:gd name="connsiteX25" fmla="*/ 4192253 w 4762502"/>
              <a:gd name="connsiteY25" fmla="*/ 0 h 6858000"/>
              <a:gd name="connsiteX26" fmla="*/ 4192254 w 4762502"/>
              <a:gd name="connsiteY26" fmla="*/ 0 h 6858000"/>
              <a:gd name="connsiteX27" fmla="*/ 4432322 w 4762502"/>
              <a:gd name="connsiteY27" fmla="*/ 0 h 6858000"/>
              <a:gd name="connsiteX28" fmla="*/ 4432323 w 4762502"/>
              <a:gd name="connsiteY28" fmla="*/ 0 h 6858000"/>
              <a:gd name="connsiteX29" fmla="*/ 4432324 w 4762502"/>
              <a:gd name="connsiteY29" fmla="*/ 0 h 6858000"/>
              <a:gd name="connsiteX30" fmla="*/ 4762502 w 4762502"/>
              <a:gd name="connsiteY30" fmla="*/ 0 h 6858000"/>
              <a:gd name="connsiteX31" fmla="*/ 4762502 w 4762502"/>
              <a:gd name="connsiteY31" fmla="*/ 6858000 h 6858000"/>
              <a:gd name="connsiteX32" fmla="*/ 4432324 w 4762502"/>
              <a:gd name="connsiteY32" fmla="*/ 6858000 h 6858000"/>
              <a:gd name="connsiteX33" fmla="*/ 4432323 w 4762502"/>
              <a:gd name="connsiteY33" fmla="*/ 6858000 h 6858000"/>
              <a:gd name="connsiteX34" fmla="*/ 4432322 w 4762502"/>
              <a:gd name="connsiteY34" fmla="*/ 6858000 h 6858000"/>
              <a:gd name="connsiteX35" fmla="*/ 4192254 w 4762502"/>
              <a:gd name="connsiteY35" fmla="*/ 6858000 h 6858000"/>
              <a:gd name="connsiteX36" fmla="*/ 4192253 w 4762502"/>
              <a:gd name="connsiteY36" fmla="*/ 6858000 h 6858000"/>
              <a:gd name="connsiteX37" fmla="*/ 4192252 w 4762502"/>
              <a:gd name="connsiteY37" fmla="*/ 6858000 h 6858000"/>
              <a:gd name="connsiteX38" fmla="*/ 4067111 w 4762502"/>
              <a:gd name="connsiteY38" fmla="*/ 6858000 h 6858000"/>
              <a:gd name="connsiteX39" fmla="*/ 3759004 w 4762502"/>
              <a:gd name="connsiteY39" fmla="*/ 6858000 h 6858000"/>
              <a:gd name="connsiteX40" fmla="*/ 3759003 w 4762502"/>
              <a:gd name="connsiteY40" fmla="*/ 6858000 h 6858000"/>
              <a:gd name="connsiteX41" fmla="*/ 3759002 w 4762502"/>
              <a:gd name="connsiteY41" fmla="*/ 6858000 h 6858000"/>
              <a:gd name="connsiteX42" fmla="*/ 3511550 w 4762502"/>
              <a:gd name="connsiteY42" fmla="*/ 6858000 h 6858000"/>
              <a:gd name="connsiteX43" fmla="*/ 2755058 w 4762502"/>
              <a:gd name="connsiteY43" fmla="*/ 6858000 h 6858000"/>
              <a:gd name="connsiteX44" fmla="*/ 2514989 w 4762502"/>
              <a:gd name="connsiteY44" fmla="*/ 6858000 h 6858000"/>
              <a:gd name="connsiteX45" fmla="*/ 2453648 w 4762502"/>
              <a:gd name="connsiteY45" fmla="*/ 6858000 h 6858000"/>
              <a:gd name="connsiteX46" fmla="*/ 2213578 w 4762502"/>
              <a:gd name="connsiteY46" fmla="*/ 6858000 h 6858000"/>
              <a:gd name="connsiteX47" fmla="*/ 2043917 w 4762502"/>
              <a:gd name="connsiteY47" fmla="*/ 6858000 h 6858000"/>
              <a:gd name="connsiteX48" fmla="*/ 1939660 w 4762502"/>
              <a:gd name="connsiteY48" fmla="*/ 6858000 h 6858000"/>
              <a:gd name="connsiteX49" fmla="*/ 1814060 w 4762502"/>
              <a:gd name="connsiteY49" fmla="*/ 6858000 h 6858000"/>
              <a:gd name="connsiteX50" fmla="*/ 1803848 w 4762502"/>
              <a:gd name="connsiteY50" fmla="*/ 6858000 h 6858000"/>
              <a:gd name="connsiteX51" fmla="*/ 1742506 w 4762502"/>
              <a:gd name="connsiteY51" fmla="*/ 6858000 h 6858000"/>
              <a:gd name="connsiteX52" fmla="*/ 1729330 w 4762502"/>
              <a:gd name="connsiteY52" fmla="*/ 6858000 h 6858000"/>
              <a:gd name="connsiteX53" fmla="*/ 1607215 w 4762502"/>
              <a:gd name="connsiteY53" fmla="*/ 6858000 h 6858000"/>
              <a:gd name="connsiteX54" fmla="*/ 1573991 w 4762502"/>
              <a:gd name="connsiteY54" fmla="*/ 6858000 h 6858000"/>
              <a:gd name="connsiteX55" fmla="*/ 1502437 w 4762502"/>
              <a:gd name="connsiteY55" fmla="*/ 6858000 h 6858000"/>
              <a:gd name="connsiteX56" fmla="*/ 1335664 w 4762502"/>
              <a:gd name="connsiteY56" fmla="*/ 6858000 h 6858000"/>
              <a:gd name="connsiteX57" fmla="*/ 1187852 w 4762502"/>
              <a:gd name="connsiteY57" fmla="*/ 6858000 h 6858000"/>
              <a:gd name="connsiteX58" fmla="*/ 1102919 w 4762502"/>
              <a:gd name="connsiteY58" fmla="*/ 6858000 h 6858000"/>
              <a:gd name="connsiteX59" fmla="*/ 862850 w 4762502"/>
              <a:gd name="connsiteY59" fmla="*/ 6858000 h 6858000"/>
              <a:gd name="connsiteX60" fmla="*/ 759441 w 4762502"/>
              <a:gd name="connsiteY60" fmla="*/ 6858000 h 6858000"/>
              <a:gd name="connsiteX61" fmla="*/ 127 w 4762502"/>
              <a:gd name="connsiteY61" fmla="*/ 6858000 h 6858000"/>
              <a:gd name="connsiteX62" fmla="*/ 0 w 4762502"/>
              <a:gd name="connsiteY62" fmla="*/ 6857937 h 6858000"/>
              <a:gd name="connsiteX63" fmla="*/ 265367 w 4762502"/>
              <a:gd name="connsiteY63" fmla="*/ 6477127 h 6858000"/>
              <a:gd name="connsiteX64" fmla="*/ 0 w 4762502"/>
              <a:gd name="connsiteY64" fmla="*/ 6096318 h 6858000"/>
              <a:gd name="connsiteX65" fmla="*/ 265367 w 4762502"/>
              <a:gd name="connsiteY65" fmla="*/ 5715508 h 6858000"/>
              <a:gd name="connsiteX66" fmla="*/ 0 w 4762502"/>
              <a:gd name="connsiteY66" fmla="*/ 5334699 h 6858000"/>
              <a:gd name="connsiteX67" fmla="*/ 265367 w 4762502"/>
              <a:gd name="connsiteY67" fmla="*/ 4953889 h 6858000"/>
              <a:gd name="connsiteX68" fmla="*/ 0 w 4762502"/>
              <a:gd name="connsiteY68" fmla="*/ 4573080 h 6858000"/>
              <a:gd name="connsiteX69" fmla="*/ 265367 w 4762502"/>
              <a:gd name="connsiteY69" fmla="*/ 4192270 h 6858000"/>
              <a:gd name="connsiteX70" fmla="*/ 0 w 4762502"/>
              <a:gd name="connsiteY70" fmla="*/ 3811461 h 6858000"/>
              <a:gd name="connsiteX71" fmla="*/ 265367 w 4762502"/>
              <a:gd name="connsiteY71" fmla="*/ 3430651 h 6858000"/>
              <a:gd name="connsiteX72" fmla="*/ 0 w 4762502"/>
              <a:gd name="connsiteY72" fmla="*/ 3049778 h 6858000"/>
              <a:gd name="connsiteX73" fmla="*/ 265367 w 4762502"/>
              <a:gd name="connsiteY73" fmla="*/ 2668969 h 6858000"/>
              <a:gd name="connsiteX74" fmla="*/ 0 w 4762502"/>
              <a:gd name="connsiteY74" fmla="*/ 2288159 h 6858000"/>
              <a:gd name="connsiteX75" fmla="*/ 265367 w 4762502"/>
              <a:gd name="connsiteY75" fmla="*/ 1907350 h 6858000"/>
              <a:gd name="connsiteX76" fmla="*/ 0 w 4762502"/>
              <a:gd name="connsiteY76" fmla="*/ 1526540 h 6858000"/>
              <a:gd name="connsiteX77" fmla="*/ 265367 w 4762502"/>
              <a:gd name="connsiteY77" fmla="*/ 1145731 h 6858000"/>
              <a:gd name="connsiteX78" fmla="*/ 0 w 4762502"/>
              <a:gd name="connsiteY78" fmla="*/ 764921 h 6858000"/>
              <a:gd name="connsiteX79" fmla="*/ 265367 w 4762502"/>
              <a:gd name="connsiteY79" fmla="*/ 384112 h 6858000"/>
              <a:gd name="connsiteX80" fmla="*/ 0 w 4762502"/>
              <a:gd name="connsiteY80" fmla="*/ 826 h 6858000"/>
              <a:gd name="connsiteX81" fmla="*/ 1969 w 4762502"/>
              <a:gd name="connsiteY81"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4762502" h="6858000">
                <a:moveTo>
                  <a:pt x="1969" y="0"/>
                </a:moveTo>
                <a:lnTo>
                  <a:pt x="759628" y="0"/>
                </a:lnTo>
                <a:lnTo>
                  <a:pt x="863058" y="0"/>
                </a:lnTo>
                <a:lnTo>
                  <a:pt x="1103127" y="0"/>
                </a:lnTo>
                <a:lnTo>
                  <a:pt x="1200278" y="0"/>
                </a:lnTo>
                <a:lnTo>
                  <a:pt x="1335701" y="0"/>
                </a:lnTo>
                <a:lnTo>
                  <a:pt x="1502478" y="0"/>
                </a:lnTo>
                <a:lnTo>
                  <a:pt x="1574199" y="0"/>
                </a:lnTo>
                <a:lnTo>
                  <a:pt x="1607215" y="0"/>
                </a:lnTo>
                <a:lnTo>
                  <a:pt x="1729330" y="0"/>
                </a:lnTo>
                <a:lnTo>
                  <a:pt x="1742547" y="0"/>
                </a:lnTo>
                <a:lnTo>
                  <a:pt x="1803848" y="0"/>
                </a:lnTo>
                <a:lnTo>
                  <a:pt x="1814268" y="0"/>
                </a:lnTo>
                <a:lnTo>
                  <a:pt x="1939660" y="0"/>
                </a:lnTo>
                <a:lnTo>
                  <a:pt x="2043917" y="0"/>
                </a:lnTo>
                <a:lnTo>
                  <a:pt x="2213619" y="0"/>
                </a:lnTo>
                <a:lnTo>
                  <a:pt x="2453688" y="0"/>
                </a:lnTo>
                <a:lnTo>
                  <a:pt x="2514989" y="0"/>
                </a:lnTo>
                <a:lnTo>
                  <a:pt x="2755058" y="0"/>
                </a:lnTo>
                <a:lnTo>
                  <a:pt x="3511550" y="0"/>
                </a:lnTo>
                <a:lnTo>
                  <a:pt x="3759002" y="0"/>
                </a:lnTo>
                <a:lnTo>
                  <a:pt x="3759003" y="0"/>
                </a:lnTo>
                <a:lnTo>
                  <a:pt x="3759004" y="0"/>
                </a:lnTo>
                <a:lnTo>
                  <a:pt x="4067111" y="0"/>
                </a:lnTo>
                <a:lnTo>
                  <a:pt x="4192252" y="0"/>
                </a:lnTo>
                <a:lnTo>
                  <a:pt x="4192253" y="0"/>
                </a:lnTo>
                <a:lnTo>
                  <a:pt x="4192254" y="0"/>
                </a:lnTo>
                <a:lnTo>
                  <a:pt x="4432322" y="0"/>
                </a:lnTo>
                <a:lnTo>
                  <a:pt x="4432323" y="0"/>
                </a:lnTo>
                <a:lnTo>
                  <a:pt x="4432324" y="0"/>
                </a:lnTo>
                <a:lnTo>
                  <a:pt x="4762502" y="0"/>
                </a:lnTo>
                <a:lnTo>
                  <a:pt x="4762502" y="6858000"/>
                </a:lnTo>
                <a:lnTo>
                  <a:pt x="4432324" y="6858000"/>
                </a:lnTo>
                <a:lnTo>
                  <a:pt x="4432323" y="6858000"/>
                </a:lnTo>
                <a:lnTo>
                  <a:pt x="4432322" y="6858000"/>
                </a:lnTo>
                <a:lnTo>
                  <a:pt x="4192254" y="6858000"/>
                </a:lnTo>
                <a:lnTo>
                  <a:pt x="4192253" y="6858000"/>
                </a:lnTo>
                <a:lnTo>
                  <a:pt x="4192252" y="6858000"/>
                </a:lnTo>
                <a:lnTo>
                  <a:pt x="4067111" y="6858000"/>
                </a:lnTo>
                <a:lnTo>
                  <a:pt x="3759004" y="6858000"/>
                </a:lnTo>
                <a:lnTo>
                  <a:pt x="3759003" y="6858000"/>
                </a:lnTo>
                <a:lnTo>
                  <a:pt x="3759002" y="6858000"/>
                </a:lnTo>
                <a:lnTo>
                  <a:pt x="3511550" y="6858000"/>
                </a:lnTo>
                <a:lnTo>
                  <a:pt x="2755058" y="6858000"/>
                </a:lnTo>
                <a:lnTo>
                  <a:pt x="2514989" y="6858000"/>
                </a:lnTo>
                <a:lnTo>
                  <a:pt x="2453648" y="6858000"/>
                </a:lnTo>
                <a:lnTo>
                  <a:pt x="2213578" y="6858000"/>
                </a:lnTo>
                <a:lnTo>
                  <a:pt x="2043917" y="6858000"/>
                </a:lnTo>
                <a:lnTo>
                  <a:pt x="1939660" y="6858000"/>
                </a:lnTo>
                <a:lnTo>
                  <a:pt x="1814060" y="6858000"/>
                </a:lnTo>
                <a:lnTo>
                  <a:pt x="1803848" y="6858000"/>
                </a:lnTo>
                <a:lnTo>
                  <a:pt x="1742506" y="6858000"/>
                </a:lnTo>
                <a:lnTo>
                  <a:pt x="1729330" y="6858000"/>
                </a:lnTo>
                <a:lnTo>
                  <a:pt x="1607215" y="6858000"/>
                </a:lnTo>
                <a:lnTo>
                  <a:pt x="1573991" y="6858000"/>
                </a:lnTo>
                <a:lnTo>
                  <a:pt x="1502437" y="6858000"/>
                </a:lnTo>
                <a:lnTo>
                  <a:pt x="1335664" y="6858000"/>
                </a:lnTo>
                <a:lnTo>
                  <a:pt x="1187852" y="6858000"/>
                </a:lnTo>
                <a:lnTo>
                  <a:pt x="1102919" y="6858000"/>
                </a:lnTo>
                <a:lnTo>
                  <a:pt x="862850" y="6858000"/>
                </a:lnTo>
                <a:lnTo>
                  <a:pt x="759441" y="6858000"/>
                </a:lnTo>
                <a:lnTo>
                  <a:pt x="127" y="6858000"/>
                </a:lnTo>
                <a:cubicBezTo>
                  <a:pt x="127" y="6858000"/>
                  <a:pt x="64" y="6857937"/>
                  <a:pt x="0" y="6857937"/>
                </a:cubicBezTo>
                <a:cubicBezTo>
                  <a:pt x="157226" y="6796532"/>
                  <a:pt x="265367" y="6649085"/>
                  <a:pt x="265367" y="6477127"/>
                </a:cubicBezTo>
                <a:cubicBezTo>
                  <a:pt x="265367" y="6305169"/>
                  <a:pt x="154813" y="6160199"/>
                  <a:pt x="0" y="6096318"/>
                </a:cubicBezTo>
                <a:cubicBezTo>
                  <a:pt x="157226" y="6034913"/>
                  <a:pt x="265367" y="5887466"/>
                  <a:pt x="265367" y="5715508"/>
                </a:cubicBezTo>
                <a:cubicBezTo>
                  <a:pt x="265367" y="5543550"/>
                  <a:pt x="154813" y="5398580"/>
                  <a:pt x="0" y="5334699"/>
                </a:cubicBezTo>
                <a:cubicBezTo>
                  <a:pt x="157226" y="5273231"/>
                  <a:pt x="265367" y="5125847"/>
                  <a:pt x="265367" y="4953889"/>
                </a:cubicBezTo>
                <a:cubicBezTo>
                  <a:pt x="265367" y="4781931"/>
                  <a:pt x="154813" y="4636961"/>
                  <a:pt x="0" y="4573080"/>
                </a:cubicBezTo>
                <a:cubicBezTo>
                  <a:pt x="157226" y="4511612"/>
                  <a:pt x="265367" y="4364228"/>
                  <a:pt x="265367" y="4192270"/>
                </a:cubicBezTo>
                <a:cubicBezTo>
                  <a:pt x="265367" y="4020312"/>
                  <a:pt x="154813" y="3875341"/>
                  <a:pt x="0" y="3811461"/>
                </a:cubicBezTo>
                <a:cubicBezTo>
                  <a:pt x="157226" y="3749993"/>
                  <a:pt x="265367" y="3602609"/>
                  <a:pt x="265367" y="3430651"/>
                </a:cubicBezTo>
                <a:cubicBezTo>
                  <a:pt x="265367" y="3258693"/>
                  <a:pt x="154813" y="3113659"/>
                  <a:pt x="0" y="3049778"/>
                </a:cubicBezTo>
                <a:cubicBezTo>
                  <a:pt x="157226" y="2988374"/>
                  <a:pt x="265367" y="2840990"/>
                  <a:pt x="265367" y="2668969"/>
                </a:cubicBezTo>
                <a:cubicBezTo>
                  <a:pt x="265367" y="2496947"/>
                  <a:pt x="154813" y="2352040"/>
                  <a:pt x="0" y="2288159"/>
                </a:cubicBezTo>
                <a:cubicBezTo>
                  <a:pt x="157226" y="2226755"/>
                  <a:pt x="265367" y="2079371"/>
                  <a:pt x="265367" y="1907350"/>
                </a:cubicBezTo>
                <a:cubicBezTo>
                  <a:pt x="265367" y="1735328"/>
                  <a:pt x="154813" y="1590421"/>
                  <a:pt x="0" y="1526540"/>
                </a:cubicBezTo>
                <a:cubicBezTo>
                  <a:pt x="157226" y="1465136"/>
                  <a:pt x="265367" y="1317752"/>
                  <a:pt x="265367" y="1145731"/>
                </a:cubicBezTo>
                <a:cubicBezTo>
                  <a:pt x="265367" y="973709"/>
                  <a:pt x="154813" y="828802"/>
                  <a:pt x="0" y="764921"/>
                </a:cubicBezTo>
                <a:cubicBezTo>
                  <a:pt x="157226" y="703517"/>
                  <a:pt x="265367" y="556070"/>
                  <a:pt x="265367" y="384112"/>
                </a:cubicBezTo>
                <a:cubicBezTo>
                  <a:pt x="265367" y="212154"/>
                  <a:pt x="154813" y="64706"/>
                  <a:pt x="0" y="826"/>
                </a:cubicBezTo>
                <a:cubicBezTo>
                  <a:pt x="635" y="572"/>
                  <a:pt x="1334" y="318"/>
                  <a:pt x="1969" y="0"/>
                </a:cubicBez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12" name="Kuvatiedot">
            <a:extLst>
              <a:ext uri="{FF2B5EF4-FFF2-40B4-BE49-F238E27FC236}">
                <a16:creationId xmlns:a16="http://schemas.microsoft.com/office/drawing/2014/main" id="{3403A9D2-60FF-CE22-39F8-A53C323D24C4}"/>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4" name="Alatunnisteen paikkamerkki 3">
            <a:extLst>
              <a:ext uri="{FF2B5EF4-FFF2-40B4-BE49-F238E27FC236}">
                <a16:creationId xmlns:a16="http://schemas.microsoft.com/office/drawing/2014/main" id="{7DF520A4-5496-E42A-8A33-8EB15362692F}"/>
              </a:ext>
            </a:extLst>
          </p:cNvPr>
          <p:cNvSpPr>
            <a:spLocks noGrp="1"/>
          </p:cNvSpPr>
          <p:nvPr>
            <p:ph type="ftr" sz="quarter" idx="20"/>
          </p:nvPr>
        </p:nvSpPr>
        <p:spPr>
          <a:xfrm>
            <a:off x="2833688" y="6248400"/>
            <a:ext cx="6883400" cy="249238"/>
          </a:xfrm>
        </p:spPr>
        <p:txBody>
          <a:bodyPr/>
          <a:lstStyle>
            <a:lvl1pPr algn="l">
              <a:defRPr/>
            </a:lvl1pPr>
          </a:lstStyle>
          <a:p>
            <a:endParaRPr lang="fi-FI" dirty="0"/>
          </a:p>
        </p:txBody>
      </p:sp>
      <p:sp>
        <p:nvSpPr>
          <p:cNvPr id="3" name="Päivämäärän paikkamerkki 2">
            <a:extLst>
              <a:ext uri="{FF2B5EF4-FFF2-40B4-BE49-F238E27FC236}">
                <a16:creationId xmlns:a16="http://schemas.microsoft.com/office/drawing/2014/main" id="{3EC5CBF8-04A2-0043-8F76-D4DAF1A93416}"/>
              </a:ext>
            </a:extLst>
          </p:cNvPr>
          <p:cNvSpPr>
            <a:spLocks noGrp="1"/>
          </p:cNvSpPr>
          <p:nvPr>
            <p:ph type="dt" sz="half" idx="19"/>
          </p:nvPr>
        </p:nvSpPr>
        <p:spPr/>
        <p:txBody>
          <a:bodyPr/>
          <a:lstStyle/>
          <a:p>
            <a:r>
              <a:rPr lang="fi-FI"/>
              <a:t>12.8.2025</a:t>
            </a:r>
            <a:endParaRPr lang="fi-FI" dirty="0"/>
          </a:p>
        </p:txBody>
      </p:sp>
      <p:sp>
        <p:nvSpPr>
          <p:cNvPr id="10" name="Dian numeron paikkamerkki 9">
            <a:extLst>
              <a:ext uri="{FF2B5EF4-FFF2-40B4-BE49-F238E27FC236}">
                <a16:creationId xmlns:a16="http://schemas.microsoft.com/office/drawing/2014/main" id="{7CFEEDD1-A285-47FA-E29A-DEBA9EA2C08F}"/>
              </a:ext>
            </a:extLst>
          </p:cNvPr>
          <p:cNvSpPr>
            <a:spLocks noGrp="1"/>
          </p:cNvSpPr>
          <p:nvPr>
            <p:ph type="sldNum" sz="quarter" idx="21"/>
          </p:nvPr>
        </p:nvSpPr>
        <p:spPr/>
        <p:txBody>
          <a:bodyPr/>
          <a:lstStyle/>
          <a:p>
            <a:fld id="{A9494116-C6F5-466F-B5C1-BBB074CB17FC}" type="slidenum">
              <a:rPr lang="fi-FI" smtClean="0"/>
              <a:pPr/>
              <a:t>‹#›</a:t>
            </a:fld>
            <a:endParaRPr lang="fi-FI" dirty="0"/>
          </a:p>
        </p:txBody>
      </p:sp>
      <p:sp>
        <p:nvSpPr>
          <p:cNvPr id="9" name="Logo">
            <a:extLst>
              <a:ext uri="{FF2B5EF4-FFF2-40B4-BE49-F238E27FC236}">
                <a16:creationId xmlns:a16="http://schemas.microsoft.com/office/drawing/2014/main" id="{F907DF2C-2B2D-A29D-EA2B-6CFBB2BA5082}"/>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621092821"/>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Otsikko ja sisältö kuvalla 2 D">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49" y="539750"/>
            <a:ext cx="6529388" cy="992189"/>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8" name="Sisällön paikkamerkki 1">
            <a:extLst>
              <a:ext uri="{FF2B5EF4-FFF2-40B4-BE49-F238E27FC236}">
                <a16:creationId xmlns:a16="http://schemas.microsoft.com/office/drawing/2014/main" id="{D6A75CB6-76B1-E019-A654-6053AA838C55}"/>
              </a:ext>
            </a:extLst>
          </p:cNvPr>
          <p:cNvSpPr>
            <a:spLocks noGrp="1"/>
          </p:cNvSpPr>
          <p:nvPr>
            <p:ph sz="half" idx="2" hasCustomPrompt="1"/>
          </p:nvPr>
        </p:nvSpPr>
        <p:spPr>
          <a:xfrm>
            <a:off x="539749" y="1781174"/>
            <a:ext cx="6523039" cy="421957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0" name="Kuvan paikkamerkki 9">
            <a:extLst>
              <a:ext uri="{FF2B5EF4-FFF2-40B4-BE49-F238E27FC236}">
                <a16:creationId xmlns:a16="http://schemas.microsoft.com/office/drawing/2014/main" id="{B8FE234D-376C-4271-4DE2-CE85F49AB893}"/>
              </a:ext>
              <a:ext uri="{C183D7F6-B498-43B3-948B-1728B52AA6E4}">
                <adec:decorative xmlns:adec="http://schemas.microsoft.com/office/drawing/2017/decorative" val="1"/>
              </a:ext>
            </a:extLst>
          </p:cNvPr>
          <p:cNvSpPr>
            <a:spLocks noGrp="1"/>
          </p:cNvSpPr>
          <p:nvPr>
            <p:ph type="pic" sz="quarter" idx="17" hasCustomPrompt="1"/>
          </p:nvPr>
        </p:nvSpPr>
        <p:spPr>
          <a:xfrm>
            <a:off x="7427439" y="539750"/>
            <a:ext cx="4224812" cy="5461000"/>
          </a:xfrm>
          <a:custGeom>
            <a:avLst/>
            <a:gdLst>
              <a:gd name="connsiteX0" fmla="*/ 0 w 4079875"/>
              <a:gd name="connsiteY0" fmla="*/ 0 h 5461000"/>
              <a:gd name="connsiteX1" fmla="*/ 4079875 w 4079875"/>
              <a:gd name="connsiteY1" fmla="*/ 0 h 5461000"/>
              <a:gd name="connsiteX2" fmla="*/ 4079875 w 4079875"/>
              <a:gd name="connsiteY2" fmla="*/ 5461000 h 5461000"/>
              <a:gd name="connsiteX3" fmla="*/ 0 w 4079875"/>
              <a:gd name="connsiteY3" fmla="*/ 5461000 h 5461000"/>
            </a:gdLst>
            <a:ahLst/>
            <a:cxnLst>
              <a:cxn ang="0">
                <a:pos x="connsiteX0" y="connsiteY0"/>
              </a:cxn>
              <a:cxn ang="0">
                <a:pos x="connsiteX1" y="connsiteY1"/>
              </a:cxn>
              <a:cxn ang="0">
                <a:pos x="connsiteX2" y="connsiteY2"/>
              </a:cxn>
              <a:cxn ang="0">
                <a:pos x="connsiteX3" y="connsiteY3"/>
              </a:cxn>
            </a:cxnLst>
            <a:rect l="l" t="t" r="r" b="b"/>
            <a:pathLst>
              <a:path w="4079875" h="5461000">
                <a:moveTo>
                  <a:pt x="0" y="0"/>
                </a:moveTo>
                <a:lnTo>
                  <a:pt x="4079875" y="0"/>
                </a:lnTo>
                <a:lnTo>
                  <a:pt x="4079875" y="5461000"/>
                </a:lnTo>
                <a:lnTo>
                  <a:pt x="0" y="5461000"/>
                </a:ln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13" name="Kuvatiedot">
            <a:extLst>
              <a:ext uri="{FF2B5EF4-FFF2-40B4-BE49-F238E27FC236}">
                <a16:creationId xmlns:a16="http://schemas.microsoft.com/office/drawing/2014/main" id="{CFCC1EAD-062C-9FDF-29BB-59E4B8B49967}"/>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4" name="Alatunnisteen paikkamerkki 3">
            <a:extLst>
              <a:ext uri="{FF2B5EF4-FFF2-40B4-BE49-F238E27FC236}">
                <a16:creationId xmlns:a16="http://schemas.microsoft.com/office/drawing/2014/main" id="{BC7379C1-C632-ADAE-6F2F-C829B9E8CC49}"/>
              </a:ext>
            </a:extLst>
          </p:cNvPr>
          <p:cNvSpPr>
            <a:spLocks noGrp="1"/>
          </p:cNvSpPr>
          <p:nvPr>
            <p:ph type="ftr" sz="quarter" idx="20"/>
          </p:nvPr>
        </p:nvSpPr>
        <p:spPr/>
        <p:txBody>
          <a:bodyPr/>
          <a:lstStyle/>
          <a:p>
            <a:endParaRPr lang="fi-FI" dirty="0"/>
          </a:p>
        </p:txBody>
      </p:sp>
      <p:sp>
        <p:nvSpPr>
          <p:cNvPr id="3" name="Päivämäärän paikkamerkki 2">
            <a:extLst>
              <a:ext uri="{FF2B5EF4-FFF2-40B4-BE49-F238E27FC236}">
                <a16:creationId xmlns:a16="http://schemas.microsoft.com/office/drawing/2014/main" id="{D1FF1894-01B1-5A70-2C45-A3E8B430C149}"/>
              </a:ext>
            </a:extLst>
          </p:cNvPr>
          <p:cNvSpPr>
            <a:spLocks noGrp="1"/>
          </p:cNvSpPr>
          <p:nvPr>
            <p:ph type="dt" sz="half" idx="19"/>
          </p:nvPr>
        </p:nvSpPr>
        <p:spPr/>
        <p:txBody>
          <a:bodyPr/>
          <a:lstStyle/>
          <a:p>
            <a:r>
              <a:rPr lang="fi-FI"/>
              <a:t>12.8.2025</a:t>
            </a:r>
            <a:endParaRPr lang="fi-FI" dirty="0"/>
          </a:p>
        </p:txBody>
      </p:sp>
      <p:sp>
        <p:nvSpPr>
          <p:cNvPr id="12" name="Dian numeron paikkamerkki 11">
            <a:extLst>
              <a:ext uri="{FF2B5EF4-FFF2-40B4-BE49-F238E27FC236}">
                <a16:creationId xmlns:a16="http://schemas.microsoft.com/office/drawing/2014/main" id="{17A1A9CC-4CE0-786B-E39B-0EA812CFC622}"/>
              </a:ext>
            </a:extLst>
          </p:cNvPr>
          <p:cNvSpPr>
            <a:spLocks noGrp="1"/>
          </p:cNvSpPr>
          <p:nvPr>
            <p:ph type="sldNum" sz="quarter" idx="21"/>
          </p:nvPr>
        </p:nvSpPr>
        <p:spPr/>
        <p:txBody>
          <a:bodyPr/>
          <a:lstStyle/>
          <a:p>
            <a:fld id="{A9494116-C6F5-466F-B5C1-BBB074CB17FC}" type="slidenum">
              <a:rPr lang="fi-FI" smtClean="0"/>
              <a:pPr/>
              <a:t>‹#›</a:t>
            </a:fld>
            <a:endParaRPr lang="fi-FI" dirty="0"/>
          </a:p>
        </p:txBody>
      </p:sp>
      <p:sp>
        <p:nvSpPr>
          <p:cNvPr id="6" name="Logo">
            <a:extLst>
              <a:ext uri="{FF2B5EF4-FFF2-40B4-BE49-F238E27FC236}">
                <a16:creationId xmlns:a16="http://schemas.microsoft.com/office/drawing/2014/main" id="{2BEBDC7F-EEF6-4F9D-181D-8A51E60898E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47528984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Otsikkodia 4 B">
    <p:bg>
      <p:bgPr>
        <a:solidFill>
          <a:schemeClr val="bg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1" y="3517900"/>
            <a:ext cx="11110912" cy="1489076"/>
          </a:xfrm>
        </p:spPr>
        <p:txBody>
          <a:bodyPr lIns="0" tIns="0" rIns="0" bIns="0" anchor="t">
            <a:noAutofit/>
          </a:bodyPr>
          <a:lstStyle>
            <a:lvl1pPr algn="l">
              <a:defRPr sz="4800"/>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0" y="5012826"/>
            <a:ext cx="8243888" cy="491038"/>
          </a:xfrm>
        </p:spPr>
        <p:txBody>
          <a:bodyPr lIns="0" tIns="0" rIns="0" bIns="0" anchor="t">
            <a:noAutofit/>
          </a:bodyPr>
          <a:lstStyle>
            <a:lvl1pPr marL="0" indent="0" algn="l">
              <a:buNone/>
              <a:defRPr sz="20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4" name="Tekstin paikkamerkki 2">
            <a:extLst>
              <a:ext uri="{FF2B5EF4-FFF2-40B4-BE49-F238E27FC236}">
                <a16:creationId xmlns:a16="http://schemas.microsoft.com/office/drawing/2014/main" id="{0A8646E1-ECFE-0291-965E-5BFDF51589B3}"/>
              </a:ext>
            </a:extLst>
          </p:cNvPr>
          <p:cNvSpPr>
            <a:spLocks noGrp="1"/>
          </p:cNvSpPr>
          <p:nvPr>
            <p:ph type="body" sz="quarter" idx="13" hasCustomPrompt="1"/>
          </p:nvPr>
        </p:nvSpPr>
        <p:spPr>
          <a:xfrm>
            <a:off x="2473325" y="6000750"/>
            <a:ext cx="7243763" cy="496888"/>
          </a:xfrm>
        </p:spPr>
        <p:txBody>
          <a:bodyPr lIns="0" tIns="0" rIns="0" bIns="0" anchor="b">
            <a:noAutofit/>
          </a:bodyPr>
          <a:lstStyle>
            <a:lvl1pPr marL="0" indent="0" algn="ctr">
              <a:buNone/>
              <a:defRPr sz="1600">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7" name="Kuvan paikkamerkki 16">
            <a:extLst>
              <a:ext uri="{FF2B5EF4-FFF2-40B4-BE49-F238E27FC236}">
                <a16:creationId xmlns:a16="http://schemas.microsoft.com/office/drawing/2014/main" id="{30DEBCCF-58C6-FAEB-3B7E-FD2FB2A6F25F}"/>
              </a:ext>
              <a:ext uri="{C183D7F6-B498-43B3-948B-1728B52AA6E4}">
                <adec:decorative xmlns:adec="http://schemas.microsoft.com/office/drawing/2017/decorative" val="1"/>
              </a:ext>
            </a:extLst>
          </p:cNvPr>
          <p:cNvSpPr>
            <a:spLocks noGrp="1"/>
          </p:cNvSpPr>
          <p:nvPr>
            <p:ph type="pic" sz="quarter" idx="19" hasCustomPrompt="1"/>
          </p:nvPr>
        </p:nvSpPr>
        <p:spPr>
          <a:xfrm>
            <a:off x="-1239" y="1"/>
            <a:ext cx="12194479" cy="3230599"/>
          </a:xfrm>
          <a:custGeom>
            <a:avLst/>
            <a:gdLst>
              <a:gd name="connsiteX0" fmla="*/ 0 w 12194479"/>
              <a:gd name="connsiteY0" fmla="*/ 0 h 3230599"/>
              <a:gd name="connsiteX1" fmla="*/ 12194479 w 12194479"/>
              <a:gd name="connsiteY1" fmla="*/ 0 h 3230599"/>
              <a:gd name="connsiteX2" fmla="*/ 12194479 w 12194479"/>
              <a:gd name="connsiteY2" fmla="*/ 197639 h 3230599"/>
              <a:gd name="connsiteX3" fmla="*/ 12194479 w 12194479"/>
              <a:gd name="connsiteY3" fmla="*/ 618208 h 3230599"/>
              <a:gd name="connsiteX4" fmla="*/ 12194479 w 12194479"/>
              <a:gd name="connsiteY4" fmla="*/ 2428107 h 3230599"/>
              <a:gd name="connsiteX5" fmla="*/ 12194179 w 12194479"/>
              <a:gd name="connsiteY5" fmla="*/ 2428107 h 3230599"/>
              <a:gd name="connsiteX6" fmla="*/ 12194179 w 12194479"/>
              <a:gd name="connsiteY6" fmla="*/ 2863778 h 3230599"/>
              <a:gd name="connsiteX7" fmla="*/ 12194179 w 12194479"/>
              <a:gd name="connsiteY7" fmla="*/ 2872398 h 3230599"/>
              <a:gd name="connsiteX8" fmla="*/ 12194179 w 12194479"/>
              <a:gd name="connsiteY8" fmla="*/ 2881018 h 3230599"/>
              <a:gd name="connsiteX9" fmla="*/ 12194179 w 12194479"/>
              <a:gd name="connsiteY9" fmla="*/ 2906070 h 3230599"/>
              <a:gd name="connsiteX10" fmla="*/ 12194179 w 12194479"/>
              <a:gd name="connsiteY10" fmla="*/ 2914690 h 3230599"/>
              <a:gd name="connsiteX11" fmla="*/ 12194179 w 12194479"/>
              <a:gd name="connsiteY11" fmla="*/ 2923310 h 3230599"/>
              <a:gd name="connsiteX12" fmla="*/ 12194128 w 12194479"/>
              <a:gd name="connsiteY12" fmla="*/ 2923259 h 3230599"/>
              <a:gd name="connsiteX13" fmla="*/ 11890649 w 12194479"/>
              <a:gd name="connsiteY13" fmla="*/ 3230599 h 3230599"/>
              <a:gd name="connsiteX14" fmla="*/ 11585239 w 12194479"/>
              <a:gd name="connsiteY14" fmla="*/ 2923259 h 3230599"/>
              <a:gd name="connsiteX15" fmla="*/ 11281760 w 12194479"/>
              <a:gd name="connsiteY15" fmla="*/ 3230599 h 3230599"/>
              <a:gd name="connsiteX16" fmla="*/ 10976299 w 12194479"/>
              <a:gd name="connsiteY16" fmla="*/ 2923259 h 3230599"/>
              <a:gd name="connsiteX17" fmla="*/ 10670890 w 12194479"/>
              <a:gd name="connsiteY17" fmla="*/ 3230599 h 3230599"/>
              <a:gd name="connsiteX18" fmla="*/ 10367411 w 12194479"/>
              <a:gd name="connsiteY18" fmla="*/ 2923259 h 3230599"/>
              <a:gd name="connsiteX19" fmla="*/ 10062001 w 12194479"/>
              <a:gd name="connsiteY19" fmla="*/ 3230599 h 3230599"/>
              <a:gd name="connsiteX20" fmla="*/ 9756592 w 12194479"/>
              <a:gd name="connsiteY20" fmla="*/ 2923259 h 3230599"/>
              <a:gd name="connsiteX21" fmla="*/ 9753899 w 12194479"/>
              <a:gd name="connsiteY21" fmla="*/ 2925951 h 3230599"/>
              <a:gd name="connsiteX22" fmla="*/ 9753899 w 12194479"/>
              <a:gd name="connsiteY22" fmla="*/ 2924377 h 3230599"/>
              <a:gd name="connsiteX23" fmla="*/ 9451537 w 12194479"/>
              <a:gd name="connsiteY23" fmla="*/ 3230599 h 3230599"/>
              <a:gd name="connsiteX24" fmla="*/ 9146128 w 12194479"/>
              <a:gd name="connsiteY24" fmla="*/ 2923259 h 3230599"/>
              <a:gd name="connsiteX25" fmla="*/ 8840718 w 12194479"/>
              <a:gd name="connsiteY25" fmla="*/ 3230599 h 3230599"/>
              <a:gd name="connsiteX26" fmla="*/ 8535309 w 12194479"/>
              <a:gd name="connsiteY26" fmla="*/ 2923259 h 3230599"/>
              <a:gd name="connsiteX27" fmla="*/ 8231830 w 12194479"/>
              <a:gd name="connsiteY27" fmla="*/ 3230599 h 3230599"/>
              <a:gd name="connsiteX28" fmla="*/ 7926420 w 12194479"/>
              <a:gd name="connsiteY28" fmla="*/ 2923259 h 3230599"/>
              <a:gd name="connsiteX29" fmla="*/ 7622941 w 12194479"/>
              <a:gd name="connsiteY29" fmla="*/ 3230599 h 3230599"/>
              <a:gd name="connsiteX30" fmla="*/ 7317481 w 12194479"/>
              <a:gd name="connsiteY30" fmla="*/ 2923259 h 3230599"/>
              <a:gd name="connsiteX31" fmla="*/ 7014001 w 12194479"/>
              <a:gd name="connsiteY31" fmla="*/ 3230599 h 3230599"/>
              <a:gd name="connsiteX32" fmla="*/ 6708592 w 12194479"/>
              <a:gd name="connsiteY32" fmla="*/ 2923259 h 3230599"/>
              <a:gd name="connsiteX33" fmla="*/ 6403182 w 12194479"/>
              <a:gd name="connsiteY33" fmla="*/ 3230599 h 3230599"/>
              <a:gd name="connsiteX34" fmla="*/ 6099703 w 12194479"/>
              <a:gd name="connsiteY34" fmla="*/ 2923259 h 3230599"/>
              <a:gd name="connsiteX35" fmla="*/ 5794295 w 12194479"/>
              <a:gd name="connsiteY35" fmla="*/ 3230599 h 3230599"/>
              <a:gd name="connsiteX36" fmla="*/ 5488885 w 12194479"/>
              <a:gd name="connsiteY36" fmla="*/ 2923259 h 3230599"/>
              <a:gd name="connsiteX37" fmla="*/ 5183426 w 12194479"/>
              <a:gd name="connsiteY37" fmla="*/ 3230599 h 3230599"/>
              <a:gd name="connsiteX38" fmla="*/ 4879996 w 12194479"/>
              <a:gd name="connsiteY38" fmla="*/ 2923259 h 3230599"/>
              <a:gd name="connsiteX39" fmla="*/ 4574585 w 12194479"/>
              <a:gd name="connsiteY39" fmla="*/ 3230599 h 3230599"/>
              <a:gd name="connsiteX40" fmla="*/ 4269176 w 12194479"/>
              <a:gd name="connsiteY40" fmla="*/ 2923259 h 3230599"/>
              <a:gd name="connsiteX41" fmla="*/ 3965696 w 12194479"/>
              <a:gd name="connsiteY41" fmla="*/ 3230599 h 3230599"/>
              <a:gd name="connsiteX42" fmla="*/ 3660236 w 12194479"/>
              <a:gd name="connsiteY42" fmla="*/ 2923259 h 3230599"/>
              <a:gd name="connsiteX43" fmla="*/ 3354826 w 12194479"/>
              <a:gd name="connsiteY43" fmla="*/ 3230599 h 3230599"/>
              <a:gd name="connsiteX44" fmla="*/ 3049417 w 12194479"/>
              <a:gd name="connsiteY44" fmla="*/ 2923259 h 3230599"/>
              <a:gd name="connsiteX45" fmla="*/ 2745937 w 12194479"/>
              <a:gd name="connsiteY45" fmla="*/ 3230599 h 3230599"/>
              <a:gd name="connsiteX46" fmla="*/ 2440528 w 12194479"/>
              <a:gd name="connsiteY46" fmla="*/ 2923259 h 3230599"/>
              <a:gd name="connsiteX47" fmla="*/ 2137049 w 12194479"/>
              <a:gd name="connsiteY47" fmla="*/ 3230599 h 3230599"/>
              <a:gd name="connsiteX48" fmla="*/ 1831639 w 12194479"/>
              <a:gd name="connsiteY48" fmla="*/ 2923259 h 3230599"/>
              <a:gd name="connsiteX49" fmla="*/ 1528160 w 12194479"/>
              <a:gd name="connsiteY49" fmla="*/ 3230599 h 3230599"/>
              <a:gd name="connsiteX50" fmla="*/ 1222699 w 12194479"/>
              <a:gd name="connsiteY50" fmla="*/ 2923259 h 3230599"/>
              <a:gd name="connsiteX51" fmla="*/ 917290 w 12194479"/>
              <a:gd name="connsiteY51" fmla="*/ 3230599 h 3230599"/>
              <a:gd name="connsiteX52" fmla="*/ 613811 w 12194479"/>
              <a:gd name="connsiteY52" fmla="*/ 2923259 h 3230599"/>
              <a:gd name="connsiteX53" fmla="*/ 308401 w 12194479"/>
              <a:gd name="connsiteY53" fmla="*/ 3230599 h 3230599"/>
              <a:gd name="connsiteX54" fmla="*/ 2991 w 12194479"/>
              <a:gd name="connsiteY54" fmla="*/ 2923259 h 3230599"/>
              <a:gd name="connsiteX55" fmla="*/ 299 w 12194479"/>
              <a:gd name="connsiteY55" fmla="*/ 2925951 h 3230599"/>
              <a:gd name="connsiteX56" fmla="*/ 299 w 12194479"/>
              <a:gd name="connsiteY56" fmla="*/ 2917331 h 3230599"/>
              <a:gd name="connsiteX57" fmla="*/ 299 w 12194479"/>
              <a:gd name="connsiteY57" fmla="*/ 2908711 h 3230599"/>
              <a:gd name="connsiteX58" fmla="*/ 299 w 12194479"/>
              <a:gd name="connsiteY58" fmla="*/ 2883659 h 3230599"/>
              <a:gd name="connsiteX59" fmla="*/ 299 w 12194479"/>
              <a:gd name="connsiteY59" fmla="*/ 2875039 h 3230599"/>
              <a:gd name="connsiteX60" fmla="*/ 299 w 12194479"/>
              <a:gd name="connsiteY60" fmla="*/ 2866419 h 3230599"/>
              <a:gd name="connsiteX61" fmla="*/ 299 w 12194479"/>
              <a:gd name="connsiteY61" fmla="*/ 2428440 h 3230599"/>
              <a:gd name="connsiteX62" fmla="*/ 0 w 12194479"/>
              <a:gd name="connsiteY62" fmla="*/ 2428409 h 3230599"/>
              <a:gd name="connsiteX63" fmla="*/ 0 w 12194479"/>
              <a:gd name="connsiteY63" fmla="*/ 618510 h 3230599"/>
              <a:gd name="connsiteX64" fmla="*/ 0 w 12194479"/>
              <a:gd name="connsiteY64" fmla="*/ 197639 h 323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2194479" h="3230599">
                <a:moveTo>
                  <a:pt x="0" y="0"/>
                </a:moveTo>
                <a:lnTo>
                  <a:pt x="12194479" y="0"/>
                </a:lnTo>
                <a:lnTo>
                  <a:pt x="12194479" y="197639"/>
                </a:lnTo>
                <a:lnTo>
                  <a:pt x="12194479" y="618208"/>
                </a:lnTo>
                <a:lnTo>
                  <a:pt x="12194479" y="2428107"/>
                </a:lnTo>
                <a:lnTo>
                  <a:pt x="12194179" y="2428107"/>
                </a:lnTo>
                <a:lnTo>
                  <a:pt x="12194179" y="2863778"/>
                </a:lnTo>
                <a:lnTo>
                  <a:pt x="12194179" y="2872398"/>
                </a:lnTo>
                <a:lnTo>
                  <a:pt x="12194179" y="2881018"/>
                </a:lnTo>
                <a:lnTo>
                  <a:pt x="12194179" y="2906070"/>
                </a:lnTo>
                <a:lnTo>
                  <a:pt x="12194179" y="2914690"/>
                </a:lnTo>
                <a:lnTo>
                  <a:pt x="12194179" y="2923310"/>
                </a:lnTo>
                <a:lnTo>
                  <a:pt x="12194128" y="2923259"/>
                </a:lnTo>
                <a:lnTo>
                  <a:pt x="11890649" y="3230599"/>
                </a:lnTo>
                <a:lnTo>
                  <a:pt x="11585239" y="2923259"/>
                </a:lnTo>
                <a:lnTo>
                  <a:pt x="11281760" y="3230599"/>
                </a:lnTo>
                <a:lnTo>
                  <a:pt x="10976299" y="2923259"/>
                </a:lnTo>
                <a:lnTo>
                  <a:pt x="10670890" y="3230599"/>
                </a:lnTo>
                <a:lnTo>
                  <a:pt x="10367411" y="2923259"/>
                </a:lnTo>
                <a:lnTo>
                  <a:pt x="10062001" y="3230599"/>
                </a:lnTo>
                <a:lnTo>
                  <a:pt x="9756592" y="2923259"/>
                </a:lnTo>
                <a:lnTo>
                  <a:pt x="9753899" y="2925951"/>
                </a:lnTo>
                <a:lnTo>
                  <a:pt x="9753899" y="2924377"/>
                </a:lnTo>
                <a:lnTo>
                  <a:pt x="9451537" y="3230599"/>
                </a:lnTo>
                <a:lnTo>
                  <a:pt x="9146128" y="2923259"/>
                </a:lnTo>
                <a:lnTo>
                  <a:pt x="8840718" y="3230599"/>
                </a:lnTo>
                <a:lnTo>
                  <a:pt x="8535309" y="2923259"/>
                </a:lnTo>
                <a:lnTo>
                  <a:pt x="8231830" y="3230599"/>
                </a:lnTo>
                <a:lnTo>
                  <a:pt x="7926420" y="2923259"/>
                </a:lnTo>
                <a:lnTo>
                  <a:pt x="7622941" y="3230599"/>
                </a:lnTo>
                <a:lnTo>
                  <a:pt x="7317481" y="2923259"/>
                </a:lnTo>
                <a:lnTo>
                  <a:pt x="7014001" y="3230599"/>
                </a:lnTo>
                <a:lnTo>
                  <a:pt x="6708592" y="2923259"/>
                </a:lnTo>
                <a:lnTo>
                  <a:pt x="6403182" y="3230599"/>
                </a:lnTo>
                <a:lnTo>
                  <a:pt x="6099703" y="2923259"/>
                </a:lnTo>
                <a:lnTo>
                  <a:pt x="5794295" y="3230599"/>
                </a:lnTo>
                <a:lnTo>
                  <a:pt x="5488885" y="2923259"/>
                </a:lnTo>
                <a:lnTo>
                  <a:pt x="5183426" y="3230599"/>
                </a:lnTo>
                <a:lnTo>
                  <a:pt x="4879996" y="2923259"/>
                </a:lnTo>
                <a:lnTo>
                  <a:pt x="4574585" y="3230599"/>
                </a:lnTo>
                <a:lnTo>
                  <a:pt x="4269176" y="2923259"/>
                </a:lnTo>
                <a:lnTo>
                  <a:pt x="3965696" y="3230599"/>
                </a:lnTo>
                <a:lnTo>
                  <a:pt x="3660236" y="2923259"/>
                </a:lnTo>
                <a:lnTo>
                  <a:pt x="3354826" y="3230599"/>
                </a:lnTo>
                <a:lnTo>
                  <a:pt x="3049417" y="2923259"/>
                </a:lnTo>
                <a:lnTo>
                  <a:pt x="2745937" y="3230599"/>
                </a:lnTo>
                <a:lnTo>
                  <a:pt x="2440528" y="2923259"/>
                </a:lnTo>
                <a:lnTo>
                  <a:pt x="2137049" y="3230599"/>
                </a:lnTo>
                <a:lnTo>
                  <a:pt x="1831639" y="2923259"/>
                </a:lnTo>
                <a:lnTo>
                  <a:pt x="1528160" y="3230599"/>
                </a:lnTo>
                <a:lnTo>
                  <a:pt x="1222699" y="2923259"/>
                </a:lnTo>
                <a:lnTo>
                  <a:pt x="917290" y="3230599"/>
                </a:lnTo>
                <a:lnTo>
                  <a:pt x="613811" y="2923259"/>
                </a:lnTo>
                <a:lnTo>
                  <a:pt x="308401" y="3230599"/>
                </a:lnTo>
                <a:lnTo>
                  <a:pt x="2991" y="2923259"/>
                </a:lnTo>
                <a:lnTo>
                  <a:pt x="299" y="2925951"/>
                </a:lnTo>
                <a:lnTo>
                  <a:pt x="299" y="2917331"/>
                </a:lnTo>
                <a:lnTo>
                  <a:pt x="299" y="2908711"/>
                </a:lnTo>
                <a:lnTo>
                  <a:pt x="299" y="2883659"/>
                </a:lnTo>
                <a:lnTo>
                  <a:pt x="299" y="2875039"/>
                </a:lnTo>
                <a:lnTo>
                  <a:pt x="299" y="2866419"/>
                </a:lnTo>
                <a:lnTo>
                  <a:pt x="299" y="2428440"/>
                </a:lnTo>
                <a:lnTo>
                  <a:pt x="0" y="2428409"/>
                </a:lnTo>
                <a:lnTo>
                  <a:pt x="0" y="618510"/>
                </a:lnTo>
                <a:lnTo>
                  <a:pt x="0" y="197639"/>
                </a:lnTo>
                <a:close/>
              </a:path>
            </a:pathLst>
          </a:custGeom>
          <a:noFill/>
        </p:spPr>
        <p:txBody>
          <a:bodyPr wrap="square" lIns="540000" tIns="360000" rIns="6840000" anchor="t" anchorCtr="0">
            <a:noAutofit/>
          </a:bodyPr>
          <a:lstStyle>
            <a:lvl1pPr marL="0" indent="0" algn="l" defTabSz="179388">
              <a:buNone/>
              <a:defRPr sz="140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5" name="Kuvatiedot">
            <a:extLst>
              <a:ext uri="{FF2B5EF4-FFF2-40B4-BE49-F238E27FC236}">
                <a16:creationId xmlns:a16="http://schemas.microsoft.com/office/drawing/2014/main" id="{CD904FAE-1146-4934-7E96-C36B938F593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6" name="Logo">
            <a:extLst>
              <a:ext uri="{FF2B5EF4-FFF2-40B4-BE49-F238E27FC236}">
                <a16:creationId xmlns:a16="http://schemas.microsoft.com/office/drawing/2014/main" id="{079293BD-614A-C5B4-9C1B-BF5C9E4ED251}"/>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
        <p:nvSpPr>
          <p:cNvPr id="11" name="Päivämäärän paikkamerkki 10">
            <a:extLst>
              <a:ext uri="{FF2B5EF4-FFF2-40B4-BE49-F238E27FC236}">
                <a16:creationId xmlns:a16="http://schemas.microsoft.com/office/drawing/2014/main" id="{E2E27EAF-3360-FF44-9B2D-5AF300B6CBBB}"/>
              </a:ext>
            </a:extLst>
          </p:cNvPr>
          <p:cNvSpPr>
            <a:spLocks noGrp="1"/>
          </p:cNvSpPr>
          <p:nvPr>
            <p:ph type="dt" sz="half" idx="16"/>
          </p:nvPr>
        </p:nvSpPr>
        <p:spPr>
          <a:xfrm>
            <a:off x="10440401" y="6248400"/>
            <a:ext cx="1210262" cy="249238"/>
          </a:xfrm>
        </p:spPr>
        <p:txBody>
          <a:bodyPr/>
          <a:lstStyle>
            <a:lvl1pPr>
              <a:defRPr b="1"/>
            </a:lvl1pPr>
          </a:lstStyle>
          <a:p>
            <a:r>
              <a:rPr lang="fi-FI"/>
              <a:t>12.8.2025</a:t>
            </a:r>
            <a:endParaRPr lang="fi-FI" dirty="0"/>
          </a:p>
        </p:txBody>
      </p:sp>
    </p:spTree>
    <p:extLst>
      <p:ext uri="{BB962C8B-B14F-4D97-AF65-F5344CB8AC3E}">
        <p14:creationId xmlns:p14="http://schemas.microsoft.com/office/powerpoint/2010/main" val="46951950"/>
      </p:ext>
    </p:extLst>
  </p:cSld>
  <p:clrMapOvr>
    <a:masterClrMapping/>
  </p:clrMapOvr>
  <p:extLst>
    <p:ext uri="{DCECCB84-F9BA-43D5-87BE-67443E8EF086}">
      <p15:sldGuideLst xmlns:p15="http://schemas.microsoft.com/office/powerpoint/2012/main"/>
    </p:ext>
  </p:extLst>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Otsikko ja sisältö kuvalla 3">
    <p:bg>
      <p:bgPr>
        <a:solidFill>
          <a:schemeClr val="tx2"/>
        </a:solidFill>
        <a:effectLst/>
      </p:bgPr>
    </p:bg>
    <p:spTree>
      <p:nvGrpSpPr>
        <p:cNvPr id="1" name=""/>
        <p:cNvGrpSpPr/>
        <p:nvPr/>
      </p:nvGrpSpPr>
      <p:grpSpPr>
        <a:xfrm>
          <a:off x="0" y="0"/>
          <a:ext cx="0" cy="0"/>
          <a:chOff x="0" y="0"/>
          <a:chExt cx="0" cy="0"/>
        </a:xfrm>
      </p:grpSpPr>
      <p:sp>
        <p:nvSpPr>
          <p:cNvPr id="12" name="Vapaamuotoinen: Muoto 11">
            <a:extLst>
              <a:ext uri="{FF2B5EF4-FFF2-40B4-BE49-F238E27FC236}">
                <a16:creationId xmlns:a16="http://schemas.microsoft.com/office/drawing/2014/main" id="{095FD70A-EED0-CF83-8246-3BF61CD73D98}"/>
              </a:ext>
              <a:ext uri="{C183D7F6-B498-43B3-948B-1728B52AA6E4}">
                <adec:decorative xmlns:adec="http://schemas.microsoft.com/office/drawing/2017/decorative" val="1"/>
              </a:ext>
            </a:extLst>
          </p:cNvPr>
          <p:cNvSpPr/>
          <p:nvPr userDrawn="1"/>
        </p:nvSpPr>
        <p:spPr>
          <a:xfrm>
            <a:off x="0" y="3030800"/>
            <a:ext cx="12192000" cy="3827200"/>
          </a:xfrm>
          <a:custGeom>
            <a:avLst/>
            <a:gdLst>
              <a:gd name="connsiteX0" fmla="*/ 448500 w 12192000"/>
              <a:gd name="connsiteY0" fmla="*/ 0 h 3827200"/>
              <a:gd name="connsiteX1" fmla="*/ 919036 w 12192000"/>
              <a:gd name="connsiteY1" fmla="*/ 143828 h 3827200"/>
              <a:gd name="connsiteX2" fmla="*/ 1389507 w 12192000"/>
              <a:gd name="connsiteY2" fmla="*/ 0 h 3827200"/>
              <a:gd name="connsiteX3" fmla="*/ 1859979 w 12192000"/>
              <a:gd name="connsiteY3" fmla="*/ 143828 h 3827200"/>
              <a:gd name="connsiteX4" fmla="*/ 2330514 w 12192000"/>
              <a:gd name="connsiteY4" fmla="*/ 0 h 3827200"/>
              <a:gd name="connsiteX5" fmla="*/ 2800985 w 12192000"/>
              <a:gd name="connsiteY5" fmla="*/ 143828 h 3827200"/>
              <a:gd name="connsiteX6" fmla="*/ 3271520 w 12192000"/>
              <a:gd name="connsiteY6" fmla="*/ 0 h 3827200"/>
              <a:gd name="connsiteX7" fmla="*/ 3741991 w 12192000"/>
              <a:gd name="connsiteY7" fmla="*/ 143828 h 3827200"/>
              <a:gd name="connsiteX8" fmla="*/ 4212464 w 12192000"/>
              <a:gd name="connsiteY8" fmla="*/ 0 h 3827200"/>
              <a:gd name="connsiteX9" fmla="*/ 4682999 w 12192000"/>
              <a:gd name="connsiteY9" fmla="*/ 143828 h 3827200"/>
              <a:gd name="connsiteX10" fmla="*/ 5153470 w 12192000"/>
              <a:gd name="connsiteY10" fmla="*/ 0 h 3827200"/>
              <a:gd name="connsiteX11" fmla="*/ 5620957 w 12192000"/>
              <a:gd name="connsiteY11" fmla="*/ 143764 h 3827200"/>
              <a:gd name="connsiteX12" fmla="*/ 6088507 w 12192000"/>
              <a:gd name="connsiteY12" fmla="*/ 0 h 3827200"/>
              <a:gd name="connsiteX13" fmla="*/ 6091493 w 12192000"/>
              <a:gd name="connsiteY13" fmla="*/ 64 h 3827200"/>
              <a:gd name="connsiteX14" fmla="*/ 6094476 w 12192000"/>
              <a:gd name="connsiteY14" fmla="*/ 0 h 3827200"/>
              <a:gd name="connsiteX15" fmla="*/ 6563424 w 12192000"/>
              <a:gd name="connsiteY15" fmla="*/ 143764 h 3827200"/>
              <a:gd name="connsiteX16" fmla="*/ 7029514 w 12192000"/>
              <a:gd name="connsiteY16" fmla="*/ 0 h 3827200"/>
              <a:gd name="connsiteX17" fmla="*/ 7499985 w 12192000"/>
              <a:gd name="connsiteY17" fmla="*/ 143828 h 3827200"/>
              <a:gd name="connsiteX18" fmla="*/ 7970520 w 12192000"/>
              <a:gd name="connsiteY18" fmla="*/ 0 h 3827200"/>
              <a:gd name="connsiteX19" fmla="*/ 8440992 w 12192000"/>
              <a:gd name="connsiteY19" fmla="*/ 143828 h 3827200"/>
              <a:gd name="connsiteX20" fmla="*/ 8911463 w 12192000"/>
              <a:gd name="connsiteY20" fmla="*/ 0 h 3827200"/>
              <a:gd name="connsiteX21" fmla="*/ 9381998 w 12192000"/>
              <a:gd name="connsiteY21" fmla="*/ 143828 h 3827200"/>
              <a:gd name="connsiteX22" fmla="*/ 9852469 w 12192000"/>
              <a:gd name="connsiteY22" fmla="*/ 0 h 3827200"/>
              <a:gd name="connsiteX23" fmla="*/ 10322941 w 12192000"/>
              <a:gd name="connsiteY23" fmla="*/ 143828 h 3827200"/>
              <a:gd name="connsiteX24" fmla="*/ 10793476 w 12192000"/>
              <a:gd name="connsiteY24" fmla="*/ 0 h 3827200"/>
              <a:gd name="connsiteX25" fmla="*/ 11263947 w 12192000"/>
              <a:gd name="connsiteY25" fmla="*/ 143828 h 3827200"/>
              <a:gd name="connsiteX26" fmla="*/ 11734482 w 12192000"/>
              <a:gd name="connsiteY26" fmla="*/ 0 h 3827200"/>
              <a:gd name="connsiteX27" fmla="*/ 12192000 w 12192000"/>
              <a:gd name="connsiteY27" fmla="*/ 143637 h 3827200"/>
              <a:gd name="connsiteX28" fmla="*/ 12192000 w 12192000"/>
              <a:gd name="connsiteY28" fmla="*/ 296273 h 3827200"/>
              <a:gd name="connsiteX29" fmla="*/ 12192000 w 12192000"/>
              <a:gd name="connsiteY29" fmla="*/ 383087 h 3827200"/>
              <a:gd name="connsiteX30" fmla="*/ 12192000 w 12192000"/>
              <a:gd name="connsiteY30" fmla="*/ 409318 h 3827200"/>
              <a:gd name="connsiteX31" fmla="*/ 12192000 w 12192000"/>
              <a:gd name="connsiteY31" fmla="*/ 535723 h 3827200"/>
              <a:gd name="connsiteX32" fmla="*/ 12192000 w 12192000"/>
              <a:gd name="connsiteY32" fmla="*/ 561954 h 3827200"/>
              <a:gd name="connsiteX33" fmla="*/ 12192000 w 12192000"/>
              <a:gd name="connsiteY33" fmla="*/ 648768 h 3827200"/>
              <a:gd name="connsiteX34" fmla="*/ 12192000 w 12192000"/>
              <a:gd name="connsiteY34" fmla="*/ 801404 h 3827200"/>
              <a:gd name="connsiteX35" fmla="*/ 12192000 w 12192000"/>
              <a:gd name="connsiteY35" fmla="*/ 3430588 h 3827200"/>
              <a:gd name="connsiteX36" fmla="*/ 12192000 w 12192000"/>
              <a:gd name="connsiteY36" fmla="*/ 3583224 h 3827200"/>
              <a:gd name="connsiteX37" fmla="*/ 12192000 w 12192000"/>
              <a:gd name="connsiteY37" fmla="*/ 3670038 h 3827200"/>
              <a:gd name="connsiteX38" fmla="*/ 12192000 w 12192000"/>
              <a:gd name="connsiteY38" fmla="*/ 3696269 h 3827200"/>
              <a:gd name="connsiteX39" fmla="*/ 12192000 w 12192000"/>
              <a:gd name="connsiteY39" fmla="*/ 3822674 h 3827200"/>
              <a:gd name="connsiteX40" fmla="*/ 12192000 w 12192000"/>
              <a:gd name="connsiteY40" fmla="*/ 3827200 h 3827200"/>
              <a:gd name="connsiteX41" fmla="*/ 0 w 12192000"/>
              <a:gd name="connsiteY41" fmla="*/ 3827200 h 3827200"/>
              <a:gd name="connsiteX42" fmla="*/ 0 w 12192000"/>
              <a:gd name="connsiteY42" fmla="*/ 3822674 h 3827200"/>
              <a:gd name="connsiteX43" fmla="*/ 0 w 12192000"/>
              <a:gd name="connsiteY43" fmla="*/ 3696269 h 3827200"/>
              <a:gd name="connsiteX44" fmla="*/ 0 w 12192000"/>
              <a:gd name="connsiteY44" fmla="*/ 3670038 h 3827200"/>
              <a:gd name="connsiteX45" fmla="*/ 0 w 12192000"/>
              <a:gd name="connsiteY45" fmla="*/ 3583224 h 3827200"/>
              <a:gd name="connsiteX46" fmla="*/ 0 w 12192000"/>
              <a:gd name="connsiteY46" fmla="*/ 3430588 h 3827200"/>
              <a:gd name="connsiteX47" fmla="*/ 0 w 12192000"/>
              <a:gd name="connsiteY47" fmla="*/ 801150 h 3827200"/>
              <a:gd name="connsiteX48" fmla="*/ 0 w 12192000"/>
              <a:gd name="connsiteY48" fmla="*/ 648514 h 3827200"/>
              <a:gd name="connsiteX49" fmla="*/ 0 w 12192000"/>
              <a:gd name="connsiteY49" fmla="*/ 561700 h 3827200"/>
              <a:gd name="connsiteX50" fmla="*/ 0 w 12192000"/>
              <a:gd name="connsiteY50" fmla="*/ 535469 h 3827200"/>
              <a:gd name="connsiteX51" fmla="*/ 0 w 12192000"/>
              <a:gd name="connsiteY51" fmla="*/ 409064 h 3827200"/>
              <a:gd name="connsiteX52" fmla="*/ 0 w 12192000"/>
              <a:gd name="connsiteY52" fmla="*/ 382833 h 3827200"/>
              <a:gd name="connsiteX53" fmla="*/ 0 w 12192000"/>
              <a:gd name="connsiteY53" fmla="*/ 296019 h 3827200"/>
              <a:gd name="connsiteX54" fmla="*/ 0 w 12192000"/>
              <a:gd name="connsiteY54" fmla="*/ 143383 h 3827200"/>
              <a:gd name="connsiteX55" fmla="*/ 448500 w 12192000"/>
              <a:gd name="connsiteY55" fmla="*/ 0 h 382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2192000" h="3827200">
                <a:moveTo>
                  <a:pt x="448500" y="0"/>
                </a:moveTo>
                <a:cubicBezTo>
                  <a:pt x="677545" y="0"/>
                  <a:pt x="682244" y="143828"/>
                  <a:pt x="919036" y="143828"/>
                </a:cubicBezTo>
                <a:cubicBezTo>
                  <a:pt x="1155827" y="143828"/>
                  <a:pt x="1155764" y="0"/>
                  <a:pt x="1389507" y="0"/>
                </a:cubicBezTo>
                <a:cubicBezTo>
                  <a:pt x="1623251" y="0"/>
                  <a:pt x="1623251" y="143828"/>
                  <a:pt x="1859979" y="143828"/>
                </a:cubicBezTo>
                <a:cubicBezTo>
                  <a:pt x="2096707" y="143828"/>
                  <a:pt x="2093786" y="0"/>
                  <a:pt x="2330514" y="0"/>
                </a:cubicBezTo>
                <a:cubicBezTo>
                  <a:pt x="2567242" y="0"/>
                  <a:pt x="2564257" y="143828"/>
                  <a:pt x="2800985" y="143828"/>
                </a:cubicBezTo>
                <a:cubicBezTo>
                  <a:pt x="3037713" y="143828"/>
                  <a:pt x="3037713" y="0"/>
                  <a:pt x="3271520" y="0"/>
                </a:cubicBezTo>
                <a:cubicBezTo>
                  <a:pt x="3505327" y="0"/>
                  <a:pt x="3505264" y="143828"/>
                  <a:pt x="3741991" y="143828"/>
                </a:cubicBezTo>
                <a:cubicBezTo>
                  <a:pt x="3978720" y="143828"/>
                  <a:pt x="3975735" y="0"/>
                  <a:pt x="4212464" y="0"/>
                </a:cubicBezTo>
                <a:cubicBezTo>
                  <a:pt x="4449191" y="0"/>
                  <a:pt x="4446207" y="143828"/>
                  <a:pt x="4682999" y="143828"/>
                </a:cubicBezTo>
                <a:cubicBezTo>
                  <a:pt x="4919790" y="143828"/>
                  <a:pt x="4916742" y="0"/>
                  <a:pt x="5153470" y="0"/>
                </a:cubicBezTo>
                <a:cubicBezTo>
                  <a:pt x="5390199" y="0"/>
                  <a:pt x="5387278" y="142558"/>
                  <a:pt x="5620957" y="143764"/>
                </a:cubicBezTo>
                <a:cubicBezTo>
                  <a:pt x="5851716" y="142558"/>
                  <a:pt x="5855780" y="0"/>
                  <a:pt x="6088507" y="0"/>
                </a:cubicBezTo>
                <a:cubicBezTo>
                  <a:pt x="6089523" y="0"/>
                  <a:pt x="6090476" y="64"/>
                  <a:pt x="6091493" y="64"/>
                </a:cubicBezTo>
                <a:cubicBezTo>
                  <a:pt x="6092508" y="64"/>
                  <a:pt x="6093460" y="0"/>
                  <a:pt x="6094476" y="0"/>
                </a:cubicBezTo>
                <a:cubicBezTo>
                  <a:pt x="6329680" y="0"/>
                  <a:pt x="6331331" y="141923"/>
                  <a:pt x="6563424" y="143764"/>
                </a:cubicBezTo>
                <a:cubicBezTo>
                  <a:pt x="6792659" y="141923"/>
                  <a:pt x="6794310" y="0"/>
                  <a:pt x="7029514" y="0"/>
                </a:cubicBezTo>
                <a:cubicBezTo>
                  <a:pt x="7264718" y="0"/>
                  <a:pt x="7263257" y="143828"/>
                  <a:pt x="7499985" y="143828"/>
                </a:cubicBezTo>
                <a:cubicBezTo>
                  <a:pt x="7736713" y="143828"/>
                  <a:pt x="7733729" y="0"/>
                  <a:pt x="7970520" y="0"/>
                </a:cubicBezTo>
                <a:cubicBezTo>
                  <a:pt x="8207312" y="0"/>
                  <a:pt x="8204264" y="143828"/>
                  <a:pt x="8440992" y="143828"/>
                </a:cubicBezTo>
                <a:cubicBezTo>
                  <a:pt x="8677719" y="143828"/>
                  <a:pt x="8674735" y="0"/>
                  <a:pt x="8911463" y="0"/>
                </a:cubicBezTo>
                <a:cubicBezTo>
                  <a:pt x="9148191" y="0"/>
                  <a:pt x="9145206" y="143828"/>
                  <a:pt x="9381998" y="143828"/>
                </a:cubicBezTo>
                <a:cubicBezTo>
                  <a:pt x="9618790" y="143828"/>
                  <a:pt x="9618726" y="0"/>
                  <a:pt x="9852469" y="0"/>
                </a:cubicBezTo>
                <a:cubicBezTo>
                  <a:pt x="10086213" y="0"/>
                  <a:pt x="10086213" y="143828"/>
                  <a:pt x="10322941" y="143828"/>
                </a:cubicBezTo>
                <a:cubicBezTo>
                  <a:pt x="10559669" y="143828"/>
                  <a:pt x="10556748" y="0"/>
                  <a:pt x="10793476" y="0"/>
                </a:cubicBezTo>
                <a:cubicBezTo>
                  <a:pt x="11030204" y="0"/>
                  <a:pt x="11027219" y="143828"/>
                  <a:pt x="11263947" y="143828"/>
                </a:cubicBezTo>
                <a:cubicBezTo>
                  <a:pt x="11500676" y="143828"/>
                  <a:pt x="11500676" y="0"/>
                  <a:pt x="11734482" y="0"/>
                </a:cubicBezTo>
                <a:cubicBezTo>
                  <a:pt x="11968290" y="0"/>
                  <a:pt x="11968162" y="138494"/>
                  <a:pt x="12192000" y="143637"/>
                </a:cubicBezTo>
                <a:lnTo>
                  <a:pt x="12192000" y="296273"/>
                </a:lnTo>
                <a:lnTo>
                  <a:pt x="12192000" y="383087"/>
                </a:lnTo>
                <a:lnTo>
                  <a:pt x="12192000" y="409318"/>
                </a:lnTo>
                <a:lnTo>
                  <a:pt x="12192000" y="535723"/>
                </a:lnTo>
                <a:lnTo>
                  <a:pt x="12192000" y="561954"/>
                </a:lnTo>
                <a:lnTo>
                  <a:pt x="12192000" y="648768"/>
                </a:lnTo>
                <a:lnTo>
                  <a:pt x="12192000" y="801404"/>
                </a:lnTo>
                <a:lnTo>
                  <a:pt x="12192000" y="3430588"/>
                </a:lnTo>
                <a:lnTo>
                  <a:pt x="12192000" y="3583224"/>
                </a:lnTo>
                <a:lnTo>
                  <a:pt x="12192000" y="3670038"/>
                </a:lnTo>
                <a:lnTo>
                  <a:pt x="12192000" y="3696269"/>
                </a:lnTo>
                <a:lnTo>
                  <a:pt x="12192000" y="3822674"/>
                </a:lnTo>
                <a:lnTo>
                  <a:pt x="12192000" y="3827200"/>
                </a:lnTo>
                <a:lnTo>
                  <a:pt x="0" y="3827200"/>
                </a:lnTo>
                <a:lnTo>
                  <a:pt x="0" y="3822674"/>
                </a:lnTo>
                <a:lnTo>
                  <a:pt x="0" y="3696269"/>
                </a:lnTo>
                <a:lnTo>
                  <a:pt x="0" y="3670038"/>
                </a:lnTo>
                <a:lnTo>
                  <a:pt x="0" y="3583224"/>
                </a:lnTo>
                <a:lnTo>
                  <a:pt x="0" y="3430588"/>
                </a:lnTo>
                <a:lnTo>
                  <a:pt x="0" y="801150"/>
                </a:lnTo>
                <a:lnTo>
                  <a:pt x="0" y="648514"/>
                </a:lnTo>
                <a:lnTo>
                  <a:pt x="0" y="561700"/>
                </a:lnTo>
                <a:lnTo>
                  <a:pt x="0" y="535469"/>
                </a:lnTo>
                <a:lnTo>
                  <a:pt x="0" y="409064"/>
                </a:lnTo>
                <a:lnTo>
                  <a:pt x="0" y="382833"/>
                </a:lnTo>
                <a:lnTo>
                  <a:pt x="0" y="296019"/>
                </a:lnTo>
                <a:lnTo>
                  <a:pt x="0" y="143383"/>
                </a:lnTo>
                <a:cubicBezTo>
                  <a:pt x="212027" y="134684"/>
                  <a:pt x="219456" y="0"/>
                  <a:pt x="448500" y="0"/>
                </a:cubicBezTo>
                <a:close/>
              </a:path>
            </a:pathLst>
          </a:custGeom>
          <a:solidFill>
            <a:schemeClr val="bg1"/>
          </a:solidFill>
          <a:ln w="12700"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4B8FF8A1-18DA-BF41-7681-6D3E65514C82}"/>
              </a:ext>
            </a:extLst>
          </p:cNvPr>
          <p:cNvSpPr>
            <a:spLocks noGrp="1"/>
          </p:cNvSpPr>
          <p:nvPr>
            <p:ph type="ctrTitle"/>
          </p:nvPr>
        </p:nvSpPr>
        <p:spPr>
          <a:xfrm>
            <a:off x="539750" y="539750"/>
            <a:ext cx="5375274" cy="1985964"/>
          </a:xfrm>
        </p:spPr>
        <p:txBody>
          <a:bodyPr lIns="0" tIns="0" rIns="0" bIns="0" anchor="t">
            <a:noAutofit/>
          </a:bodyPr>
          <a:lstStyle>
            <a:lvl1pPr algn="l">
              <a:defRPr sz="4400">
                <a:solidFill>
                  <a:schemeClr val="bg1"/>
                </a:solidFill>
              </a:defRPr>
            </a:lvl1pPr>
          </a:lstStyle>
          <a:p>
            <a:endParaRPr lang="fi-FI" dirty="0"/>
          </a:p>
        </p:txBody>
      </p:sp>
      <p:sp>
        <p:nvSpPr>
          <p:cNvPr id="9" name="Tekstin paikkamerkki 1">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3519488"/>
            <a:ext cx="11110913" cy="495300"/>
          </a:xfrm>
        </p:spPr>
        <p:txBody>
          <a:bodyPr lIns="0" tIns="0" rIns="0" bIns="0" numCol="1" spcCol="360000">
            <a:noAutofit/>
          </a:bodyPr>
          <a:lstStyle>
            <a:lvl1pPr marL="0" indent="0">
              <a:buNone/>
              <a:defRPr sz="2400" b="1"/>
            </a:lvl1pPr>
            <a:lvl2pPr marL="457200" indent="0">
              <a:buNone/>
              <a:defRPr/>
            </a:lvl2pPr>
            <a:lvl3pPr marL="914400" indent="0">
              <a:buNone/>
              <a:defRPr/>
            </a:lvl3pPr>
            <a:lvl4pPr marL="1371600" indent="0">
              <a:buNone/>
              <a:defRPr/>
            </a:lvl4pPr>
            <a:lvl5pPr marL="1828800" indent="0">
              <a:buNone/>
              <a:defRPr/>
            </a:lvl5pPr>
          </a:lstStyle>
          <a:p>
            <a:pPr lvl="0"/>
            <a:r>
              <a:rPr lang="fi-FI" dirty="0"/>
              <a:t>Tekstipaikka, joka rytmittää sisältöä visuaalisesti</a:t>
            </a:r>
          </a:p>
        </p:txBody>
      </p:sp>
      <p:sp>
        <p:nvSpPr>
          <p:cNvPr id="4" name="Sisällön paikkamerkki 7">
            <a:extLst>
              <a:ext uri="{FF2B5EF4-FFF2-40B4-BE49-F238E27FC236}">
                <a16:creationId xmlns:a16="http://schemas.microsoft.com/office/drawing/2014/main" id="{66C048F4-6C83-DC0E-2A72-559FBCE888CB}"/>
              </a:ext>
            </a:extLst>
          </p:cNvPr>
          <p:cNvSpPr>
            <a:spLocks noGrp="1"/>
          </p:cNvSpPr>
          <p:nvPr>
            <p:ph sz="quarter" idx="28"/>
          </p:nvPr>
        </p:nvSpPr>
        <p:spPr>
          <a:xfrm>
            <a:off x="541337" y="4024742"/>
            <a:ext cx="5372100" cy="1976008"/>
          </a:xfrm>
        </p:spPr>
        <p:txBody>
          <a:bodyPr/>
          <a:lstStyle>
            <a:lvl1pPr>
              <a:defRPr sz="1600"/>
            </a:lvl1pPr>
            <a:lvl2pPr>
              <a:defRPr sz="1400"/>
            </a:lvl2pPr>
            <a:lvl3pPr>
              <a:defRPr sz="1200"/>
            </a:lvl3pPr>
            <a:lvl4pPr>
              <a:defRPr sz="1200"/>
            </a:lvl4pPr>
            <a:lvl5pPr>
              <a:defRPr sz="12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8" name="Sisällön paikkamerkki 7">
            <a:extLst>
              <a:ext uri="{FF2B5EF4-FFF2-40B4-BE49-F238E27FC236}">
                <a16:creationId xmlns:a16="http://schemas.microsoft.com/office/drawing/2014/main" id="{D1398EC9-862E-6D83-34D7-257AEACB40E3}"/>
              </a:ext>
            </a:extLst>
          </p:cNvPr>
          <p:cNvSpPr>
            <a:spLocks noGrp="1"/>
          </p:cNvSpPr>
          <p:nvPr>
            <p:ph sz="quarter" idx="26"/>
          </p:nvPr>
        </p:nvSpPr>
        <p:spPr>
          <a:xfrm>
            <a:off x="6275388" y="4024742"/>
            <a:ext cx="5372100" cy="1985962"/>
          </a:xfrm>
        </p:spPr>
        <p:txBody>
          <a:bodyPr/>
          <a:lstStyle>
            <a:lvl1pPr>
              <a:defRPr sz="1600"/>
            </a:lvl1pPr>
            <a:lvl2pPr>
              <a:defRPr sz="1400"/>
            </a:lvl2pPr>
            <a:lvl3pPr>
              <a:defRPr sz="1200"/>
            </a:lvl3pPr>
            <a:lvl4pPr>
              <a:defRPr sz="1200"/>
            </a:lvl4pPr>
            <a:lvl5pPr>
              <a:defRPr sz="12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20" name="Kuvan paikkamerkki 19">
            <a:extLst>
              <a:ext uri="{FF2B5EF4-FFF2-40B4-BE49-F238E27FC236}">
                <a16:creationId xmlns:a16="http://schemas.microsoft.com/office/drawing/2014/main" id="{D8503703-18AD-E09F-024A-D5FB5D38F217}"/>
              </a:ext>
              <a:ext uri="{C183D7F6-B498-43B3-948B-1728B52AA6E4}">
                <adec:decorative xmlns:adec="http://schemas.microsoft.com/office/drawing/2017/decorative" val="1"/>
              </a:ext>
            </a:extLst>
          </p:cNvPr>
          <p:cNvSpPr>
            <a:spLocks noGrp="1"/>
          </p:cNvSpPr>
          <p:nvPr>
            <p:ph type="pic" sz="quarter" idx="27" hasCustomPrompt="1"/>
          </p:nvPr>
        </p:nvSpPr>
        <p:spPr>
          <a:xfrm>
            <a:off x="6275388" y="0"/>
            <a:ext cx="5916612" cy="3174628"/>
          </a:xfrm>
          <a:custGeom>
            <a:avLst/>
            <a:gdLst>
              <a:gd name="connsiteX0" fmla="*/ 0 w 5916612"/>
              <a:gd name="connsiteY0" fmla="*/ 0 h 3174628"/>
              <a:gd name="connsiteX1" fmla="*/ 5916612 w 5916612"/>
              <a:gd name="connsiteY1" fmla="*/ 0 h 3174628"/>
              <a:gd name="connsiteX2" fmla="*/ 5916612 w 5916612"/>
              <a:gd name="connsiteY2" fmla="*/ 3174437 h 3174628"/>
              <a:gd name="connsiteX3" fmla="*/ 5459094 w 5916612"/>
              <a:gd name="connsiteY3" fmla="*/ 3030800 h 3174628"/>
              <a:gd name="connsiteX4" fmla="*/ 4988559 w 5916612"/>
              <a:gd name="connsiteY4" fmla="*/ 3174628 h 3174628"/>
              <a:gd name="connsiteX5" fmla="*/ 4518088 w 5916612"/>
              <a:gd name="connsiteY5" fmla="*/ 3030800 h 3174628"/>
              <a:gd name="connsiteX6" fmla="*/ 4047553 w 5916612"/>
              <a:gd name="connsiteY6" fmla="*/ 3174628 h 3174628"/>
              <a:gd name="connsiteX7" fmla="*/ 3577081 w 5916612"/>
              <a:gd name="connsiteY7" fmla="*/ 3030800 h 3174628"/>
              <a:gd name="connsiteX8" fmla="*/ 3106610 w 5916612"/>
              <a:gd name="connsiteY8" fmla="*/ 3174628 h 3174628"/>
              <a:gd name="connsiteX9" fmla="*/ 2636075 w 5916612"/>
              <a:gd name="connsiteY9" fmla="*/ 3030800 h 3174628"/>
              <a:gd name="connsiteX10" fmla="*/ 2165604 w 5916612"/>
              <a:gd name="connsiteY10" fmla="*/ 3174628 h 3174628"/>
              <a:gd name="connsiteX11" fmla="*/ 1695132 w 5916612"/>
              <a:gd name="connsiteY11" fmla="*/ 3030800 h 3174628"/>
              <a:gd name="connsiteX12" fmla="*/ 1224597 w 5916612"/>
              <a:gd name="connsiteY12" fmla="*/ 3174628 h 3174628"/>
              <a:gd name="connsiteX13" fmla="*/ 754126 w 5916612"/>
              <a:gd name="connsiteY13" fmla="*/ 3030800 h 3174628"/>
              <a:gd name="connsiteX14" fmla="*/ 288036 w 5916612"/>
              <a:gd name="connsiteY14" fmla="*/ 3174564 h 3174628"/>
              <a:gd name="connsiteX15" fmla="*/ 54729 w 5916612"/>
              <a:gd name="connsiteY15" fmla="*/ 3101992 h 3174628"/>
              <a:gd name="connsiteX16" fmla="*/ 0 w 5916612"/>
              <a:gd name="connsiteY16" fmla="*/ 3074000 h 3174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16612" h="3174628">
                <a:moveTo>
                  <a:pt x="0" y="0"/>
                </a:moveTo>
                <a:lnTo>
                  <a:pt x="5916612" y="0"/>
                </a:lnTo>
                <a:lnTo>
                  <a:pt x="5916612" y="3174437"/>
                </a:lnTo>
                <a:cubicBezTo>
                  <a:pt x="5692774" y="3169294"/>
                  <a:pt x="5692902" y="3030800"/>
                  <a:pt x="5459094" y="3030800"/>
                </a:cubicBezTo>
                <a:cubicBezTo>
                  <a:pt x="5225288" y="3030800"/>
                  <a:pt x="5225288" y="3174628"/>
                  <a:pt x="4988559" y="3174628"/>
                </a:cubicBezTo>
                <a:cubicBezTo>
                  <a:pt x="4751831" y="3174628"/>
                  <a:pt x="4754816" y="3030800"/>
                  <a:pt x="4518088" y="3030800"/>
                </a:cubicBezTo>
                <a:cubicBezTo>
                  <a:pt x="4281360" y="3030800"/>
                  <a:pt x="4284281" y="3174628"/>
                  <a:pt x="4047553" y="3174628"/>
                </a:cubicBezTo>
                <a:cubicBezTo>
                  <a:pt x="3810825" y="3174628"/>
                  <a:pt x="3810825" y="3030800"/>
                  <a:pt x="3577081" y="3030800"/>
                </a:cubicBezTo>
                <a:cubicBezTo>
                  <a:pt x="3343338" y="3030800"/>
                  <a:pt x="3343402" y="3174628"/>
                  <a:pt x="3106610" y="3174628"/>
                </a:cubicBezTo>
                <a:cubicBezTo>
                  <a:pt x="2869818" y="3174628"/>
                  <a:pt x="2872803" y="3030800"/>
                  <a:pt x="2636075" y="3030800"/>
                </a:cubicBezTo>
                <a:cubicBezTo>
                  <a:pt x="2399347" y="3030800"/>
                  <a:pt x="2402331" y="3174628"/>
                  <a:pt x="2165604" y="3174628"/>
                </a:cubicBezTo>
                <a:cubicBezTo>
                  <a:pt x="1928876" y="3174628"/>
                  <a:pt x="1931924" y="3030800"/>
                  <a:pt x="1695132" y="3030800"/>
                </a:cubicBezTo>
                <a:cubicBezTo>
                  <a:pt x="1458341" y="3030800"/>
                  <a:pt x="1461325" y="3174628"/>
                  <a:pt x="1224597" y="3174628"/>
                </a:cubicBezTo>
                <a:cubicBezTo>
                  <a:pt x="987869" y="3174628"/>
                  <a:pt x="989330" y="3030800"/>
                  <a:pt x="754126" y="3030800"/>
                </a:cubicBezTo>
                <a:cubicBezTo>
                  <a:pt x="518922" y="3030800"/>
                  <a:pt x="517271" y="3172723"/>
                  <a:pt x="288036" y="3174564"/>
                </a:cubicBezTo>
                <a:cubicBezTo>
                  <a:pt x="171990" y="3173644"/>
                  <a:pt x="113554" y="3137703"/>
                  <a:pt x="54729" y="3101992"/>
                </a:cubicBezTo>
                <a:lnTo>
                  <a:pt x="0" y="3074000"/>
                </a:lnTo>
                <a:close/>
              </a:path>
            </a:pathLst>
          </a:custGeom>
          <a:noFill/>
        </p:spPr>
        <p:txBody>
          <a:bodyPr wrap="square" lIns="540000" tIns="360000" rIns="540000" anchor="t" anchorCtr="0">
            <a:noAutofit/>
          </a:bodyPr>
          <a:lstStyle>
            <a:lvl1pPr marL="0" indent="0" algn="ctr">
              <a:buNone/>
              <a:defRPr sz="1400">
                <a:solidFill>
                  <a:schemeClr val="accent4"/>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5" name="Kuvatiedot">
            <a:extLst>
              <a:ext uri="{FF2B5EF4-FFF2-40B4-BE49-F238E27FC236}">
                <a16:creationId xmlns:a16="http://schemas.microsoft.com/office/drawing/2014/main" id="{D349703B-CF52-6380-19DD-379DE9841013}"/>
              </a:ext>
              <a:ext uri="{C183D7F6-B498-43B3-948B-1728B52AA6E4}">
                <adec:decorative xmlns:adec="http://schemas.microsoft.com/office/drawing/2017/decorative" val="1"/>
              </a:ext>
            </a:extLst>
          </p:cNvPr>
          <p:cNvSpPr>
            <a:spLocks noGrp="1"/>
          </p:cNvSpPr>
          <p:nvPr>
            <p:ph type="body" sz="quarter" idx="15" hasCustomPrompt="1"/>
          </p:nvPr>
        </p:nvSpPr>
        <p:spPr>
          <a:xfrm rot="16200000">
            <a:off x="10177381" y="4843381"/>
            <a:ext cx="3849239"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13" name="Alatunnisteen paikkamerkki 12">
            <a:extLst>
              <a:ext uri="{FF2B5EF4-FFF2-40B4-BE49-F238E27FC236}">
                <a16:creationId xmlns:a16="http://schemas.microsoft.com/office/drawing/2014/main" id="{0C4F46F0-CE7C-B9FC-D7E1-588A402B1A2C}"/>
              </a:ext>
            </a:extLst>
          </p:cNvPr>
          <p:cNvSpPr>
            <a:spLocks noGrp="1"/>
          </p:cNvSpPr>
          <p:nvPr>
            <p:ph type="ftr" sz="quarter" idx="22"/>
          </p:nvPr>
        </p:nvSpPr>
        <p:spPr/>
        <p:txBody>
          <a:bodyPr/>
          <a:lstStyle/>
          <a:p>
            <a:endParaRPr lang="fi-FI" dirty="0"/>
          </a:p>
        </p:txBody>
      </p:sp>
      <p:sp>
        <p:nvSpPr>
          <p:cNvPr id="11" name="Päivämäärän paikkamerkki 10">
            <a:extLst>
              <a:ext uri="{FF2B5EF4-FFF2-40B4-BE49-F238E27FC236}">
                <a16:creationId xmlns:a16="http://schemas.microsoft.com/office/drawing/2014/main" id="{BCA3653A-F3EA-4ADD-5172-FE31678DC330}"/>
              </a:ext>
            </a:extLst>
          </p:cNvPr>
          <p:cNvSpPr>
            <a:spLocks noGrp="1"/>
          </p:cNvSpPr>
          <p:nvPr>
            <p:ph type="dt" sz="half" idx="2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E4541B02-4A10-52AA-E632-EFF487758FB0}"/>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6" name="Logo">
            <a:extLst>
              <a:ext uri="{FF2B5EF4-FFF2-40B4-BE49-F238E27FC236}">
                <a16:creationId xmlns:a16="http://schemas.microsoft.com/office/drawing/2014/main" id="{ECE294D5-275A-CABB-76CE-C90B4611EA83}"/>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046147029"/>
      </p:ext>
    </p:extLst>
  </p:cSld>
  <p:clrMapOvr>
    <a:masterClrMapping/>
  </p:clrMapOvr>
  <p:extLst>
    <p:ext uri="{DCECCB84-F9BA-43D5-87BE-67443E8EF086}">
      <p15:sldGuideLst xmlns:p15="http://schemas.microsoft.com/office/powerpoint/2012/main"/>
    </p:ext>
  </p:extLst>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Otsikko ja sisältö kuvalla 3 A">
    <p:bg>
      <p:bgPr>
        <a:solidFill>
          <a:schemeClr val="tx2"/>
        </a:solidFill>
        <a:effectLst/>
      </p:bgPr>
    </p:bg>
    <p:spTree>
      <p:nvGrpSpPr>
        <p:cNvPr id="1" name=""/>
        <p:cNvGrpSpPr/>
        <p:nvPr/>
      </p:nvGrpSpPr>
      <p:grpSpPr>
        <a:xfrm>
          <a:off x="0" y="0"/>
          <a:ext cx="0" cy="0"/>
          <a:chOff x="0" y="0"/>
          <a:chExt cx="0" cy="0"/>
        </a:xfrm>
      </p:grpSpPr>
      <p:sp>
        <p:nvSpPr>
          <p:cNvPr id="6" name="Muoto">
            <a:extLst>
              <a:ext uri="{FF2B5EF4-FFF2-40B4-BE49-F238E27FC236}">
                <a16:creationId xmlns:a16="http://schemas.microsoft.com/office/drawing/2014/main" id="{26D42AF5-C990-0C51-3698-52D98F4750EF}"/>
              </a:ext>
              <a:ext uri="{C183D7F6-B498-43B3-948B-1728B52AA6E4}">
                <adec:decorative xmlns:adec="http://schemas.microsoft.com/office/drawing/2017/decorative" val="1"/>
              </a:ext>
            </a:extLst>
          </p:cNvPr>
          <p:cNvSpPr/>
          <p:nvPr userDrawn="1"/>
        </p:nvSpPr>
        <p:spPr>
          <a:xfrm rot="10800000">
            <a:off x="0" y="3176972"/>
            <a:ext cx="12192000" cy="3681028"/>
          </a:xfrm>
          <a:custGeom>
            <a:avLst/>
            <a:gdLst>
              <a:gd name="connsiteX0" fmla="*/ 12192000 w 12192000"/>
              <a:gd name="connsiteY0" fmla="*/ 3583224 h 3583224"/>
              <a:gd name="connsiteX1" fmla="*/ 11743500 w 12192000"/>
              <a:gd name="connsiteY1" fmla="*/ 3583224 h 3583224"/>
              <a:gd name="connsiteX2" fmla="*/ 10802493 w 12192000"/>
              <a:gd name="connsiteY2" fmla="*/ 3583224 h 3583224"/>
              <a:gd name="connsiteX3" fmla="*/ 9861486 w 12192000"/>
              <a:gd name="connsiteY3" fmla="*/ 3583224 h 3583224"/>
              <a:gd name="connsiteX4" fmla="*/ 8920480 w 12192000"/>
              <a:gd name="connsiteY4" fmla="*/ 3583224 h 3583224"/>
              <a:gd name="connsiteX5" fmla="*/ 7979536 w 12192000"/>
              <a:gd name="connsiteY5" fmla="*/ 3583224 h 3583224"/>
              <a:gd name="connsiteX6" fmla="*/ 7038530 w 12192000"/>
              <a:gd name="connsiteY6" fmla="*/ 3583224 h 3583224"/>
              <a:gd name="connsiteX7" fmla="*/ 6103493 w 12192000"/>
              <a:gd name="connsiteY7" fmla="*/ 3583224 h 3583224"/>
              <a:gd name="connsiteX8" fmla="*/ 6097524 w 12192000"/>
              <a:gd name="connsiteY8" fmla="*/ 3583224 h 3583224"/>
              <a:gd name="connsiteX9" fmla="*/ 5162486 w 12192000"/>
              <a:gd name="connsiteY9" fmla="*/ 3583224 h 3583224"/>
              <a:gd name="connsiteX10" fmla="*/ 4221480 w 12192000"/>
              <a:gd name="connsiteY10" fmla="*/ 3583224 h 3583224"/>
              <a:gd name="connsiteX11" fmla="*/ 3280537 w 12192000"/>
              <a:gd name="connsiteY11" fmla="*/ 3583224 h 3583224"/>
              <a:gd name="connsiteX12" fmla="*/ 2339531 w 12192000"/>
              <a:gd name="connsiteY12" fmla="*/ 3583224 h 3583224"/>
              <a:gd name="connsiteX13" fmla="*/ 1398524 w 12192000"/>
              <a:gd name="connsiteY13" fmla="*/ 3583224 h 3583224"/>
              <a:gd name="connsiteX14" fmla="*/ 457518 w 12192000"/>
              <a:gd name="connsiteY14" fmla="*/ 3583224 h 3583224"/>
              <a:gd name="connsiteX15" fmla="*/ 0 w 12192000"/>
              <a:gd name="connsiteY15" fmla="*/ 3583224 h 3583224"/>
              <a:gd name="connsiteX16" fmla="*/ 0 w 12192000"/>
              <a:gd name="connsiteY16" fmla="*/ 3439587 h 3583224"/>
              <a:gd name="connsiteX17" fmla="*/ 0 w 12192000"/>
              <a:gd name="connsiteY17" fmla="*/ 3430588 h 3583224"/>
              <a:gd name="connsiteX18" fmla="*/ 0 w 12192000"/>
              <a:gd name="connsiteY18" fmla="*/ 3286951 h 3583224"/>
              <a:gd name="connsiteX19" fmla="*/ 0 w 12192000"/>
              <a:gd name="connsiteY19" fmla="*/ 296019 h 3583224"/>
              <a:gd name="connsiteX20" fmla="*/ 0 w 12192000"/>
              <a:gd name="connsiteY20" fmla="*/ 152636 h 3583224"/>
              <a:gd name="connsiteX21" fmla="*/ 0 w 12192000"/>
              <a:gd name="connsiteY21" fmla="*/ 143383 h 3583224"/>
              <a:gd name="connsiteX22" fmla="*/ 0 w 12192000"/>
              <a:gd name="connsiteY22" fmla="*/ 0 h 3583224"/>
              <a:gd name="connsiteX23" fmla="*/ 448500 w 12192000"/>
              <a:gd name="connsiteY23" fmla="*/ 0 h 3583224"/>
              <a:gd name="connsiteX24" fmla="*/ 1389507 w 12192000"/>
              <a:gd name="connsiteY24" fmla="*/ 0 h 3583224"/>
              <a:gd name="connsiteX25" fmla="*/ 2330514 w 12192000"/>
              <a:gd name="connsiteY25" fmla="*/ 0 h 3583224"/>
              <a:gd name="connsiteX26" fmla="*/ 3271520 w 12192000"/>
              <a:gd name="connsiteY26" fmla="*/ 0 h 3583224"/>
              <a:gd name="connsiteX27" fmla="*/ 4212464 w 12192000"/>
              <a:gd name="connsiteY27" fmla="*/ 0 h 3583224"/>
              <a:gd name="connsiteX28" fmla="*/ 5153470 w 12192000"/>
              <a:gd name="connsiteY28" fmla="*/ 0 h 3583224"/>
              <a:gd name="connsiteX29" fmla="*/ 6088507 w 12192000"/>
              <a:gd name="connsiteY29" fmla="*/ 0 h 3583224"/>
              <a:gd name="connsiteX30" fmla="*/ 6094476 w 12192000"/>
              <a:gd name="connsiteY30" fmla="*/ 0 h 3583224"/>
              <a:gd name="connsiteX31" fmla="*/ 7029514 w 12192000"/>
              <a:gd name="connsiteY31" fmla="*/ 0 h 3583224"/>
              <a:gd name="connsiteX32" fmla="*/ 7970520 w 12192000"/>
              <a:gd name="connsiteY32" fmla="*/ 0 h 3583224"/>
              <a:gd name="connsiteX33" fmla="*/ 8911463 w 12192000"/>
              <a:gd name="connsiteY33" fmla="*/ 0 h 3583224"/>
              <a:gd name="connsiteX34" fmla="*/ 9852469 w 12192000"/>
              <a:gd name="connsiteY34" fmla="*/ 0 h 3583224"/>
              <a:gd name="connsiteX35" fmla="*/ 10793476 w 12192000"/>
              <a:gd name="connsiteY35" fmla="*/ 0 h 3583224"/>
              <a:gd name="connsiteX36" fmla="*/ 11734482 w 12192000"/>
              <a:gd name="connsiteY36" fmla="*/ 0 h 3583224"/>
              <a:gd name="connsiteX37" fmla="*/ 12192000 w 12192000"/>
              <a:gd name="connsiteY37" fmla="*/ 0 h 3583224"/>
              <a:gd name="connsiteX38" fmla="*/ 12192000 w 12192000"/>
              <a:gd name="connsiteY38" fmla="*/ 143637 h 3583224"/>
              <a:gd name="connsiteX39" fmla="*/ 12192000 w 12192000"/>
              <a:gd name="connsiteY39" fmla="*/ 152636 h 3583224"/>
              <a:gd name="connsiteX40" fmla="*/ 12192000 w 12192000"/>
              <a:gd name="connsiteY40" fmla="*/ 296273 h 3583224"/>
              <a:gd name="connsiteX41" fmla="*/ 12192000 w 12192000"/>
              <a:gd name="connsiteY41" fmla="*/ 3287205 h 3583224"/>
              <a:gd name="connsiteX42" fmla="*/ 12192000 w 12192000"/>
              <a:gd name="connsiteY42" fmla="*/ 3430588 h 3583224"/>
              <a:gd name="connsiteX43" fmla="*/ 12192000 w 12192000"/>
              <a:gd name="connsiteY43" fmla="*/ 3439841 h 3583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2192000" h="3583224">
                <a:moveTo>
                  <a:pt x="12192000" y="3583224"/>
                </a:moveTo>
                <a:lnTo>
                  <a:pt x="11743500" y="3583224"/>
                </a:lnTo>
                <a:lnTo>
                  <a:pt x="10802493" y="3583224"/>
                </a:lnTo>
                <a:lnTo>
                  <a:pt x="9861486" y="3583224"/>
                </a:lnTo>
                <a:lnTo>
                  <a:pt x="8920480" y="3583224"/>
                </a:lnTo>
                <a:lnTo>
                  <a:pt x="7979536" y="3583224"/>
                </a:lnTo>
                <a:lnTo>
                  <a:pt x="7038530" y="3583224"/>
                </a:lnTo>
                <a:lnTo>
                  <a:pt x="6103493" y="3583224"/>
                </a:lnTo>
                <a:lnTo>
                  <a:pt x="6097524" y="3583224"/>
                </a:lnTo>
                <a:lnTo>
                  <a:pt x="5162486" y="3583224"/>
                </a:lnTo>
                <a:lnTo>
                  <a:pt x="4221480" y="3583224"/>
                </a:lnTo>
                <a:lnTo>
                  <a:pt x="3280537" y="3583224"/>
                </a:lnTo>
                <a:lnTo>
                  <a:pt x="2339531" y="3583224"/>
                </a:lnTo>
                <a:lnTo>
                  <a:pt x="1398524" y="3583224"/>
                </a:lnTo>
                <a:lnTo>
                  <a:pt x="457518" y="3583224"/>
                </a:lnTo>
                <a:lnTo>
                  <a:pt x="0" y="3583224"/>
                </a:lnTo>
                <a:lnTo>
                  <a:pt x="0" y="3439587"/>
                </a:lnTo>
                <a:lnTo>
                  <a:pt x="0" y="3430588"/>
                </a:lnTo>
                <a:lnTo>
                  <a:pt x="0" y="3286951"/>
                </a:lnTo>
                <a:lnTo>
                  <a:pt x="0" y="296019"/>
                </a:lnTo>
                <a:lnTo>
                  <a:pt x="0" y="152636"/>
                </a:lnTo>
                <a:lnTo>
                  <a:pt x="0" y="143383"/>
                </a:lnTo>
                <a:lnTo>
                  <a:pt x="0" y="0"/>
                </a:lnTo>
                <a:lnTo>
                  <a:pt x="448500" y="0"/>
                </a:lnTo>
                <a:lnTo>
                  <a:pt x="1389507" y="0"/>
                </a:lnTo>
                <a:lnTo>
                  <a:pt x="2330514" y="0"/>
                </a:lnTo>
                <a:lnTo>
                  <a:pt x="3271520" y="0"/>
                </a:lnTo>
                <a:lnTo>
                  <a:pt x="4212464" y="0"/>
                </a:lnTo>
                <a:lnTo>
                  <a:pt x="5153470" y="0"/>
                </a:lnTo>
                <a:lnTo>
                  <a:pt x="6088507" y="0"/>
                </a:lnTo>
                <a:lnTo>
                  <a:pt x="6094476" y="0"/>
                </a:lnTo>
                <a:lnTo>
                  <a:pt x="7029514" y="0"/>
                </a:lnTo>
                <a:lnTo>
                  <a:pt x="7970520" y="0"/>
                </a:lnTo>
                <a:lnTo>
                  <a:pt x="8911463" y="0"/>
                </a:lnTo>
                <a:lnTo>
                  <a:pt x="9852469" y="0"/>
                </a:lnTo>
                <a:lnTo>
                  <a:pt x="10793476" y="0"/>
                </a:lnTo>
                <a:lnTo>
                  <a:pt x="11734482" y="0"/>
                </a:lnTo>
                <a:lnTo>
                  <a:pt x="12192000" y="0"/>
                </a:lnTo>
                <a:lnTo>
                  <a:pt x="12192000" y="143637"/>
                </a:lnTo>
                <a:lnTo>
                  <a:pt x="12192000" y="152636"/>
                </a:lnTo>
                <a:lnTo>
                  <a:pt x="12192000" y="296273"/>
                </a:lnTo>
                <a:lnTo>
                  <a:pt x="12192000" y="3287205"/>
                </a:lnTo>
                <a:lnTo>
                  <a:pt x="12192000" y="3430588"/>
                </a:lnTo>
                <a:lnTo>
                  <a:pt x="12192000" y="3439841"/>
                </a:lnTo>
                <a:close/>
              </a:path>
            </a:pathLst>
          </a:custGeom>
          <a:solidFill>
            <a:schemeClr val="bg1"/>
          </a:solidFill>
          <a:ln w="12700" cap="flat">
            <a:solidFill>
              <a:schemeClr val="bg1"/>
            </a:solid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4B8FF8A1-18DA-BF41-7681-6D3E65514C82}"/>
              </a:ext>
            </a:extLst>
          </p:cNvPr>
          <p:cNvSpPr>
            <a:spLocks noGrp="1"/>
          </p:cNvSpPr>
          <p:nvPr>
            <p:ph type="ctrTitle"/>
          </p:nvPr>
        </p:nvSpPr>
        <p:spPr>
          <a:xfrm>
            <a:off x="539750" y="539750"/>
            <a:ext cx="5375274" cy="1985964"/>
          </a:xfrm>
        </p:spPr>
        <p:txBody>
          <a:bodyPr lIns="0" tIns="0" rIns="0" bIns="0" anchor="t">
            <a:noAutofit/>
          </a:bodyPr>
          <a:lstStyle>
            <a:lvl1pPr algn="l">
              <a:defRPr sz="4400">
                <a:solidFill>
                  <a:schemeClr val="bg1"/>
                </a:solidFill>
              </a:defRPr>
            </a:lvl1pPr>
          </a:lstStyle>
          <a:p>
            <a:endParaRPr lang="fi-FI" dirty="0"/>
          </a:p>
        </p:txBody>
      </p:sp>
      <p:sp>
        <p:nvSpPr>
          <p:cNvPr id="9" name="Tekstin paikkamerkki 1">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3519488"/>
            <a:ext cx="11110913" cy="495300"/>
          </a:xfrm>
        </p:spPr>
        <p:txBody>
          <a:bodyPr lIns="0" tIns="0" rIns="0" bIns="0" numCol="1" spcCol="360000">
            <a:noAutofit/>
          </a:bodyPr>
          <a:lstStyle>
            <a:lvl1pPr marL="0" indent="0">
              <a:buNone/>
              <a:defRPr sz="2400" b="1"/>
            </a:lvl1pPr>
            <a:lvl2pPr marL="457200" indent="0">
              <a:buNone/>
              <a:defRPr/>
            </a:lvl2pPr>
            <a:lvl3pPr marL="914400" indent="0">
              <a:buNone/>
              <a:defRPr/>
            </a:lvl3pPr>
            <a:lvl4pPr marL="1371600" indent="0">
              <a:buNone/>
              <a:defRPr/>
            </a:lvl4pPr>
            <a:lvl5pPr marL="1828800" indent="0">
              <a:buNone/>
              <a:defRPr/>
            </a:lvl5pPr>
          </a:lstStyle>
          <a:p>
            <a:pPr lvl="0"/>
            <a:r>
              <a:rPr lang="fi-FI" dirty="0"/>
              <a:t>Tekstipaikka, joka rytmittää sisältöä visuaalisesti</a:t>
            </a:r>
          </a:p>
        </p:txBody>
      </p:sp>
      <p:sp>
        <p:nvSpPr>
          <p:cNvPr id="4" name="Sisällön paikkamerkki 7">
            <a:extLst>
              <a:ext uri="{FF2B5EF4-FFF2-40B4-BE49-F238E27FC236}">
                <a16:creationId xmlns:a16="http://schemas.microsoft.com/office/drawing/2014/main" id="{66C048F4-6C83-DC0E-2A72-559FBCE888CB}"/>
              </a:ext>
            </a:extLst>
          </p:cNvPr>
          <p:cNvSpPr>
            <a:spLocks noGrp="1"/>
          </p:cNvSpPr>
          <p:nvPr>
            <p:ph sz="quarter" idx="28"/>
          </p:nvPr>
        </p:nvSpPr>
        <p:spPr>
          <a:xfrm>
            <a:off x="541337" y="4024742"/>
            <a:ext cx="5372100" cy="1976008"/>
          </a:xfrm>
        </p:spPr>
        <p:txBody>
          <a:bodyPr/>
          <a:lstStyle>
            <a:lvl1pPr>
              <a:defRPr sz="1600"/>
            </a:lvl1pPr>
            <a:lvl2pPr>
              <a:defRPr sz="1400"/>
            </a:lvl2pPr>
            <a:lvl3pPr>
              <a:defRPr sz="1200"/>
            </a:lvl3pPr>
            <a:lvl4pPr>
              <a:defRPr sz="1200"/>
            </a:lvl4pPr>
            <a:lvl5pPr>
              <a:defRPr sz="12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8" name="Sisällön paikkamerkki 7">
            <a:extLst>
              <a:ext uri="{FF2B5EF4-FFF2-40B4-BE49-F238E27FC236}">
                <a16:creationId xmlns:a16="http://schemas.microsoft.com/office/drawing/2014/main" id="{D1398EC9-862E-6D83-34D7-257AEACB40E3}"/>
              </a:ext>
            </a:extLst>
          </p:cNvPr>
          <p:cNvSpPr>
            <a:spLocks noGrp="1"/>
          </p:cNvSpPr>
          <p:nvPr>
            <p:ph sz="quarter" idx="26"/>
          </p:nvPr>
        </p:nvSpPr>
        <p:spPr>
          <a:xfrm>
            <a:off x="6275388" y="4024742"/>
            <a:ext cx="5372100" cy="1985962"/>
          </a:xfrm>
        </p:spPr>
        <p:txBody>
          <a:bodyPr/>
          <a:lstStyle>
            <a:lvl1pPr>
              <a:defRPr sz="1600"/>
            </a:lvl1pPr>
            <a:lvl2pPr>
              <a:defRPr sz="1400"/>
            </a:lvl2pPr>
            <a:lvl3pPr>
              <a:defRPr sz="1200"/>
            </a:lvl3pPr>
            <a:lvl4pPr>
              <a:defRPr sz="1200"/>
            </a:lvl4pPr>
            <a:lvl5pPr>
              <a:defRPr sz="12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0" name="Kuvan paikkamerkki 9">
            <a:extLst>
              <a:ext uri="{FF2B5EF4-FFF2-40B4-BE49-F238E27FC236}">
                <a16:creationId xmlns:a16="http://schemas.microsoft.com/office/drawing/2014/main" id="{1D4CFB83-03A5-8147-1FE1-39E923A67823}"/>
              </a:ext>
              <a:ext uri="{C183D7F6-B498-43B3-948B-1728B52AA6E4}">
                <adec:decorative xmlns:adec="http://schemas.microsoft.com/office/drawing/2017/decorative" val="1"/>
              </a:ext>
            </a:extLst>
          </p:cNvPr>
          <p:cNvSpPr>
            <a:spLocks noGrp="1"/>
          </p:cNvSpPr>
          <p:nvPr>
            <p:ph type="pic" sz="quarter" idx="27" hasCustomPrompt="1"/>
          </p:nvPr>
        </p:nvSpPr>
        <p:spPr>
          <a:xfrm>
            <a:off x="6275388" y="0"/>
            <a:ext cx="5916612" cy="3171995"/>
          </a:xfrm>
          <a:custGeom>
            <a:avLst/>
            <a:gdLst>
              <a:gd name="connsiteX0" fmla="*/ 0 w 5916612"/>
              <a:gd name="connsiteY0" fmla="*/ 0 h 3176975"/>
              <a:gd name="connsiteX1" fmla="*/ 5916612 w 5916612"/>
              <a:gd name="connsiteY1" fmla="*/ 0 h 3176975"/>
              <a:gd name="connsiteX2" fmla="*/ 5916612 w 5916612"/>
              <a:gd name="connsiteY2" fmla="*/ 3176975 h 3176975"/>
              <a:gd name="connsiteX3" fmla="*/ 5507838 w 5916612"/>
              <a:gd name="connsiteY3" fmla="*/ 3176975 h 3176975"/>
              <a:gd name="connsiteX4" fmla="*/ 4566831 w 5916612"/>
              <a:gd name="connsiteY4" fmla="*/ 3176975 h 3176975"/>
              <a:gd name="connsiteX5" fmla="*/ 3625825 w 5916612"/>
              <a:gd name="connsiteY5" fmla="*/ 3176975 h 3176975"/>
              <a:gd name="connsiteX6" fmla="*/ 2684882 w 5916612"/>
              <a:gd name="connsiteY6" fmla="*/ 3176975 h 3176975"/>
              <a:gd name="connsiteX7" fmla="*/ 1743876 w 5916612"/>
              <a:gd name="connsiteY7" fmla="*/ 3176975 h 3176975"/>
              <a:gd name="connsiteX8" fmla="*/ 808838 w 5916612"/>
              <a:gd name="connsiteY8" fmla="*/ 3176975 h 3176975"/>
              <a:gd name="connsiteX9" fmla="*/ 802870 w 5916612"/>
              <a:gd name="connsiteY9" fmla="*/ 3176975 h 3176975"/>
              <a:gd name="connsiteX10" fmla="*/ 0 w 5916612"/>
              <a:gd name="connsiteY10" fmla="*/ 3176975 h 3176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16612" h="3176975">
                <a:moveTo>
                  <a:pt x="0" y="0"/>
                </a:moveTo>
                <a:lnTo>
                  <a:pt x="5916612" y="0"/>
                </a:lnTo>
                <a:lnTo>
                  <a:pt x="5916612" y="3176975"/>
                </a:lnTo>
                <a:lnTo>
                  <a:pt x="5507838" y="3176975"/>
                </a:lnTo>
                <a:lnTo>
                  <a:pt x="4566831" y="3176975"/>
                </a:lnTo>
                <a:lnTo>
                  <a:pt x="3625825" y="3176975"/>
                </a:lnTo>
                <a:lnTo>
                  <a:pt x="2684882" y="3176975"/>
                </a:lnTo>
                <a:lnTo>
                  <a:pt x="1743876" y="3176975"/>
                </a:lnTo>
                <a:lnTo>
                  <a:pt x="808838" y="3176975"/>
                </a:lnTo>
                <a:lnTo>
                  <a:pt x="802870" y="3176975"/>
                </a:lnTo>
                <a:lnTo>
                  <a:pt x="0" y="3176975"/>
                </a:lnTo>
                <a:close/>
              </a:path>
            </a:pathLst>
          </a:custGeom>
          <a:noFill/>
        </p:spPr>
        <p:txBody>
          <a:bodyPr wrap="square" lIns="540000" tIns="360000" rIns="540000" anchor="t" anchorCtr="0">
            <a:noAutofit/>
          </a:bodyPr>
          <a:lstStyle>
            <a:lvl1pPr marL="0" indent="0" algn="ctr">
              <a:buNone/>
              <a:defRPr sz="1400">
                <a:solidFill>
                  <a:schemeClr val="accent4"/>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5" name="Kuvatiedot">
            <a:extLst>
              <a:ext uri="{FF2B5EF4-FFF2-40B4-BE49-F238E27FC236}">
                <a16:creationId xmlns:a16="http://schemas.microsoft.com/office/drawing/2014/main" id="{D349703B-CF52-6380-19DD-379DE9841013}"/>
              </a:ext>
              <a:ext uri="{C183D7F6-B498-43B3-948B-1728B52AA6E4}">
                <adec:decorative xmlns:adec="http://schemas.microsoft.com/office/drawing/2017/decorative" val="1"/>
              </a:ext>
            </a:extLst>
          </p:cNvPr>
          <p:cNvSpPr>
            <a:spLocks noGrp="1"/>
          </p:cNvSpPr>
          <p:nvPr>
            <p:ph type="body" sz="quarter" idx="15" hasCustomPrompt="1"/>
          </p:nvPr>
        </p:nvSpPr>
        <p:spPr>
          <a:xfrm rot="16200000">
            <a:off x="10177381" y="4843381"/>
            <a:ext cx="3849239"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13" name="Alatunnisteen paikkamerkki 12">
            <a:extLst>
              <a:ext uri="{FF2B5EF4-FFF2-40B4-BE49-F238E27FC236}">
                <a16:creationId xmlns:a16="http://schemas.microsoft.com/office/drawing/2014/main" id="{0C4F46F0-CE7C-B9FC-D7E1-588A402B1A2C}"/>
              </a:ext>
            </a:extLst>
          </p:cNvPr>
          <p:cNvSpPr>
            <a:spLocks noGrp="1"/>
          </p:cNvSpPr>
          <p:nvPr>
            <p:ph type="ftr" sz="quarter" idx="22"/>
          </p:nvPr>
        </p:nvSpPr>
        <p:spPr/>
        <p:txBody>
          <a:bodyPr/>
          <a:lstStyle/>
          <a:p>
            <a:endParaRPr lang="fi-FI" dirty="0"/>
          </a:p>
        </p:txBody>
      </p:sp>
      <p:sp>
        <p:nvSpPr>
          <p:cNvPr id="11" name="Päivämäärän paikkamerkki 10">
            <a:extLst>
              <a:ext uri="{FF2B5EF4-FFF2-40B4-BE49-F238E27FC236}">
                <a16:creationId xmlns:a16="http://schemas.microsoft.com/office/drawing/2014/main" id="{BCA3653A-F3EA-4ADD-5172-FE31678DC330}"/>
              </a:ext>
            </a:extLst>
          </p:cNvPr>
          <p:cNvSpPr>
            <a:spLocks noGrp="1"/>
          </p:cNvSpPr>
          <p:nvPr>
            <p:ph type="dt" sz="half" idx="2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E4541B02-4A10-52AA-E632-EFF487758FB0}"/>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17" name="Logo">
            <a:extLst>
              <a:ext uri="{FF2B5EF4-FFF2-40B4-BE49-F238E27FC236}">
                <a16:creationId xmlns:a16="http://schemas.microsoft.com/office/drawing/2014/main" id="{31404A21-92B8-EFD9-2A98-1605AAE5694F}"/>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910356635"/>
      </p:ext>
    </p:extLst>
  </p:cSld>
  <p:clrMapOvr>
    <a:masterClrMapping/>
  </p:clrMapOvr>
  <p:extLst>
    <p:ext uri="{DCECCB84-F9BA-43D5-87BE-67443E8EF086}">
      <p15:sldGuideLst xmlns:p15="http://schemas.microsoft.com/office/powerpoint/2012/main"/>
    </p:ext>
  </p:extLst>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Otsikko ja sisältö kuvalla 3 B">
    <p:bg>
      <p:bgPr>
        <a:solidFill>
          <a:schemeClr val="tx2"/>
        </a:solidFill>
        <a:effectLst/>
      </p:bgPr>
    </p:bg>
    <p:spTree>
      <p:nvGrpSpPr>
        <p:cNvPr id="1" name=""/>
        <p:cNvGrpSpPr/>
        <p:nvPr/>
      </p:nvGrpSpPr>
      <p:grpSpPr>
        <a:xfrm>
          <a:off x="0" y="0"/>
          <a:ext cx="0" cy="0"/>
          <a:chOff x="0" y="0"/>
          <a:chExt cx="0" cy="0"/>
        </a:xfrm>
      </p:grpSpPr>
      <p:sp>
        <p:nvSpPr>
          <p:cNvPr id="33" name="Vapaamuotoinen: Muoto 32">
            <a:extLst>
              <a:ext uri="{FF2B5EF4-FFF2-40B4-BE49-F238E27FC236}">
                <a16:creationId xmlns:a16="http://schemas.microsoft.com/office/drawing/2014/main" id="{C3AE575C-E082-F870-E6C7-F6A813756F82}"/>
              </a:ext>
              <a:ext uri="{C183D7F6-B498-43B3-948B-1728B52AA6E4}">
                <adec:decorative xmlns:adec="http://schemas.microsoft.com/office/drawing/2017/decorative" val="1"/>
              </a:ext>
            </a:extLst>
          </p:cNvPr>
          <p:cNvSpPr/>
          <p:nvPr userDrawn="1"/>
        </p:nvSpPr>
        <p:spPr>
          <a:xfrm>
            <a:off x="-940" y="2930002"/>
            <a:ext cx="12193880" cy="3927998"/>
          </a:xfrm>
          <a:custGeom>
            <a:avLst/>
            <a:gdLst>
              <a:gd name="connsiteX0" fmla="*/ 308102 w 12193880"/>
              <a:gd name="connsiteY0" fmla="*/ 0 h 3927998"/>
              <a:gd name="connsiteX1" fmla="*/ 613512 w 12193880"/>
              <a:gd name="connsiteY1" fmla="*/ 307340 h 3927998"/>
              <a:gd name="connsiteX2" fmla="*/ 916991 w 12193880"/>
              <a:gd name="connsiteY2" fmla="*/ 0 h 3927998"/>
              <a:gd name="connsiteX3" fmla="*/ 1222400 w 12193880"/>
              <a:gd name="connsiteY3" fmla="*/ 307340 h 3927998"/>
              <a:gd name="connsiteX4" fmla="*/ 1527861 w 12193880"/>
              <a:gd name="connsiteY4" fmla="*/ 0 h 3927998"/>
              <a:gd name="connsiteX5" fmla="*/ 1831340 w 12193880"/>
              <a:gd name="connsiteY5" fmla="*/ 307340 h 3927998"/>
              <a:gd name="connsiteX6" fmla="*/ 2136750 w 12193880"/>
              <a:gd name="connsiteY6" fmla="*/ 0 h 3927998"/>
              <a:gd name="connsiteX7" fmla="*/ 2440229 w 12193880"/>
              <a:gd name="connsiteY7" fmla="*/ 307340 h 3927998"/>
              <a:gd name="connsiteX8" fmla="*/ 2745638 w 12193880"/>
              <a:gd name="connsiteY8" fmla="*/ 0 h 3927998"/>
              <a:gd name="connsiteX9" fmla="*/ 3049118 w 12193880"/>
              <a:gd name="connsiteY9" fmla="*/ 307340 h 3927998"/>
              <a:gd name="connsiteX10" fmla="*/ 3354527 w 12193880"/>
              <a:gd name="connsiteY10" fmla="*/ 0 h 3927998"/>
              <a:gd name="connsiteX11" fmla="*/ 3659937 w 12193880"/>
              <a:gd name="connsiteY11" fmla="*/ 307340 h 3927998"/>
              <a:gd name="connsiteX12" fmla="*/ 3965397 w 12193880"/>
              <a:gd name="connsiteY12" fmla="*/ 0 h 3927998"/>
              <a:gd name="connsiteX13" fmla="*/ 4268878 w 12193880"/>
              <a:gd name="connsiteY13" fmla="*/ 307340 h 3927998"/>
              <a:gd name="connsiteX14" fmla="*/ 4574288 w 12193880"/>
              <a:gd name="connsiteY14" fmla="*/ 0 h 3927998"/>
              <a:gd name="connsiteX15" fmla="*/ 4879698 w 12193880"/>
              <a:gd name="connsiteY15" fmla="*/ 307340 h 3927998"/>
              <a:gd name="connsiteX16" fmla="*/ 5183125 w 12193880"/>
              <a:gd name="connsiteY16" fmla="*/ 0 h 3927998"/>
              <a:gd name="connsiteX17" fmla="*/ 5488587 w 12193880"/>
              <a:gd name="connsiteY17" fmla="*/ 307340 h 3927998"/>
              <a:gd name="connsiteX18" fmla="*/ 5793997 w 12193880"/>
              <a:gd name="connsiteY18" fmla="*/ 0 h 3927998"/>
              <a:gd name="connsiteX19" fmla="*/ 6099404 w 12193880"/>
              <a:gd name="connsiteY19" fmla="*/ 307340 h 3927998"/>
              <a:gd name="connsiteX20" fmla="*/ 6402883 w 12193880"/>
              <a:gd name="connsiteY20" fmla="*/ 0 h 3927998"/>
              <a:gd name="connsiteX21" fmla="*/ 6708293 w 12193880"/>
              <a:gd name="connsiteY21" fmla="*/ 307340 h 3927998"/>
              <a:gd name="connsiteX22" fmla="*/ 7013702 w 12193880"/>
              <a:gd name="connsiteY22" fmla="*/ 0 h 3927998"/>
              <a:gd name="connsiteX23" fmla="*/ 7317182 w 12193880"/>
              <a:gd name="connsiteY23" fmla="*/ 307340 h 3927998"/>
              <a:gd name="connsiteX24" fmla="*/ 7622642 w 12193880"/>
              <a:gd name="connsiteY24" fmla="*/ 0 h 3927998"/>
              <a:gd name="connsiteX25" fmla="*/ 7926121 w 12193880"/>
              <a:gd name="connsiteY25" fmla="*/ 307340 h 3927998"/>
              <a:gd name="connsiteX26" fmla="*/ 8231531 w 12193880"/>
              <a:gd name="connsiteY26" fmla="*/ 0 h 3927998"/>
              <a:gd name="connsiteX27" fmla="*/ 8535010 w 12193880"/>
              <a:gd name="connsiteY27" fmla="*/ 307340 h 3927998"/>
              <a:gd name="connsiteX28" fmla="*/ 8840419 w 12193880"/>
              <a:gd name="connsiteY28" fmla="*/ 0 h 3927998"/>
              <a:gd name="connsiteX29" fmla="*/ 9145829 w 12193880"/>
              <a:gd name="connsiteY29" fmla="*/ 307340 h 3927998"/>
              <a:gd name="connsiteX30" fmla="*/ 9451238 w 12193880"/>
              <a:gd name="connsiteY30" fmla="*/ 0 h 3927998"/>
              <a:gd name="connsiteX31" fmla="*/ 9753600 w 12193880"/>
              <a:gd name="connsiteY31" fmla="*/ 306222 h 3927998"/>
              <a:gd name="connsiteX32" fmla="*/ 9753600 w 12193880"/>
              <a:gd name="connsiteY32" fmla="*/ 304648 h 3927998"/>
              <a:gd name="connsiteX33" fmla="*/ 9756293 w 12193880"/>
              <a:gd name="connsiteY33" fmla="*/ 307340 h 3927998"/>
              <a:gd name="connsiteX34" fmla="*/ 10061702 w 12193880"/>
              <a:gd name="connsiteY34" fmla="*/ 0 h 3927998"/>
              <a:gd name="connsiteX35" fmla="*/ 10367112 w 12193880"/>
              <a:gd name="connsiteY35" fmla="*/ 307340 h 3927998"/>
              <a:gd name="connsiteX36" fmla="*/ 10670591 w 12193880"/>
              <a:gd name="connsiteY36" fmla="*/ 0 h 3927998"/>
              <a:gd name="connsiteX37" fmla="*/ 10976000 w 12193880"/>
              <a:gd name="connsiteY37" fmla="*/ 307340 h 3927998"/>
              <a:gd name="connsiteX38" fmla="*/ 11281461 w 12193880"/>
              <a:gd name="connsiteY38" fmla="*/ 0 h 3927998"/>
              <a:gd name="connsiteX39" fmla="*/ 11584940 w 12193880"/>
              <a:gd name="connsiteY39" fmla="*/ 307340 h 3927998"/>
              <a:gd name="connsiteX40" fmla="*/ 11890350 w 12193880"/>
              <a:gd name="connsiteY40" fmla="*/ 0 h 3927998"/>
              <a:gd name="connsiteX41" fmla="*/ 12193829 w 12193880"/>
              <a:gd name="connsiteY41" fmla="*/ 307340 h 3927998"/>
              <a:gd name="connsiteX42" fmla="*/ 12193880 w 12193880"/>
              <a:gd name="connsiteY42" fmla="*/ 307289 h 3927998"/>
              <a:gd name="connsiteX43" fmla="*/ 12193880 w 12193880"/>
              <a:gd name="connsiteY43" fmla="*/ 315909 h 3927998"/>
              <a:gd name="connsiteX44" fmla="*/ 12193880 w 12193880"/>
              <a:gd name="connsiteY44" fmla="*/ 324529 h 3927998"/>
              <a:gd name="connsiteX45" fmla="*/ 12193880 w 12193880"/>
              <a:gd name="connsiteY45" fmla="*/ 349581 h 3927998"/>
              <a:gd name="connsiteX46" fmla="*/ 12193880 w 12193880"/>
              <a:gd name="connsiteY46" fmla="*/ 358201 h 3927998"/>
              <a:gd name="connsiteX47" fmla="*/ 12193880 w 12193880"/>
              <a:gd name="connsiteY47" fmla="*/ 366821 h 3927998"/>
              <a:gd name="connsiteX48" fmla="*/ 12193880 w 12193880"/>
              <a:gd name="connsiteY48" fmla="*/ 401409 h 3927998"/>
              <a:gd name="connsiteX49" fmla="*/ 12193880 w 12193880"/>
              <a:gd name="connsiteY49" fmla="*/ 406679 h 3927998"/>
              <a:gd name="connsiteX50" fmla="*/ 12193880 w 12193880"/>
              <a:gd name="connsiteY50" fmla="*/ 410029 h 3927998"/>
              <a:gd name="connsiteX51" fmla="*/ 12193880 w 12193880"/>
              <a:gd name="connsiteY51" fmla="*/ 415299 h 3927998"/>
              <a:gd name="connsiteX52" fmla="*/ 12193880 w 12193880"/>
              <a:gd name="connsiteY52" fmla="*/ 418649 h 3927998"/>
              <a:gd name="connsiteX53" fmla="*/ 12193880 w 12193880"/>
              <a:gd name="connsiteY53" fmla="*/ 423919 h 3927998"/>
              <a:gd name="connsiteX54" fmla="*/ 12193880 w 12193880"/>
              <a:gd name="connsiteY54" fmla="*/ 443701 h 3927998"/>
              <a:gd name="connsiteX55" fmla="*/ 12193880 w 12193880"/>
              <a:gd name="connsiteY55" fmla="*/ 448971 h 3927998"/>
              <a:gd name="connsiteX56" fmla="*/ 12193880 w 12193880"/>
              <a:gd name="connsiteY56" fmla="*/ 452321 h 3927998"/>
              <a:gd name="connsiteX57" fmla="*/ 12193880 w 12193880"/>
              <a:gd name="connsiteY57" fmla="*/ 457591 h 3927998"/>
              <a:gd name="connsiteX58" fmla="*/ 12193880 w 12193880"/>
              <a:gd name="connsiteY58" fmla="*/ 460941 h 3927998"/>
              <a:gd name="connsiteX59" fmla="*/ 12193880 w 12193880"/>
              <a:gd name="connsiteY59" fmla="*/ 466211 h 3927998"/>
              <a:gd name="connsiteX60" fmla="*/ 12193880 w 12193880"/>
              <a:gd name="connsiteY60" fmla="*/ 500799 h 3927998"/>
              <a:gd name="connsiteX61" fmla="*/ 12193880 w 12193880"/>
              <a:gd name="connsiteY61" fmla="*/ 509419 h 3927998"/>
              <a:gd name="connsiteX62" fmla="*/ 12193880 w 12193880"/>
              <a:gd name="connsiteY62" fmla="*/ 518039 h 3927998"/>
              <a:gd name="connsiteX63" fmla="*/ 12193880 w 12193880"/>
              <a:gd name="connsiteY63" fmla="*/ 543091 h 3927998"/>
              <a:gd name="connsiteX64" fmla="*/ 12193880 w 12193880"/>
              <a:gd name="connsiteY64" fmla="*/ 551711 h 3927998"/>
              <a:gd name="connsiteX65" fmla="*/ 12193880 w 12193880"/>
              <a:gd name="connsiteY65" fmla="*/ 560331 h 3927998"/>
              <a:gd name="connsiteX66" fmla="*/ 12193880 w 12193880"/>
              <a:gd name="connsiteY66" fmla="*/ 2686547 h 3927998"/>
              <a:gd name="connsiteX67" fmla="*/ 12193880 w 12193880"/>
              <a:gd name="connsiteY67" fmla="*/ 2695167 h 3927998"/>
              <a:gd name="connsiteX68" fmla="*/ 12193880 w 12193880"/>
              <a:gd name="connsiteY68" fmla="*/ 2703787 h 3927998"/>
              <a:gd name="connsiteX69" fmla="*/ 12193880 w 12193880"/>
              <a:gd name="connsiteY69" fmla="*/ 2728839 h 3927998"/>
              <a:gd name="connsiteX70" fmla="*/ 12193880 w 12193880"/>
              <a:gd name="connsiteY70" fmla="*/ 2737459 h 3927998"/>
              <a:gd name="connsiteX71" fmla="*/ 12193880 w 12193880"/>
              <a:gd name="connsiteY71" fmla="*/ 2741930 h 3927998"/>
              <a:gd name="connsiteX72" fmla="*/ 12193880 w 12193880"/>
              <a:gd name="connsiteY72" fmla="*/ 2746079 h 3927998"/>
              <a:gd name="connsiteX73" fmla="*/ 12193880 w 12193880"/>
              <a:gd name="connsiteY73" fmla="*/ 2750550 h 3927998"/>
              <a:gd name="connsiteX74" fmla="*/ 12193880 w 12193880"/>
              <a:gd name="connsiteY74" fmla="*/ 2759170 h 3927998"/>
              <a:gd name="connsiteX75" fmla="*/ 12193880 w 12193880"/>
              <a:gd name="connsiteY75" fmla="*/ 2780667 h 3927998"/>
              <a:gd name="connsiteX76" fmla="*/ 12193880 w 12193880"/>
              <a:gd name="connsiteY76" fmla="*/ 2784222 h 3927998"/>
              <a:gd name="connsiteX77" fmla="*/ 12193880 w 12193880"/>
              <a:gd name="connsiteY77" fmla="*/ 2785937 h 3927998"/>
              <a:gd name="connsiteX78" fmla="*/ 12193880 w 12193880"/>
              <a:gd name="connsiteY78" fmla="*/ 2789287 h 3927998"/>
              <a:gd name="connsiteX79" fmla="*/ 12193880 w 12193880"/>
              <a:gd name="connsiteY79" fmla="*/ 2792842 h 3927998"/>
              <a:gd name="connsiteX80" fmla="*/ 12193880 w 12193880"/>
              <a:gd name="connsiteY80" fmla="*/ 2794557 h 3927998"/>
              <a:gd name="connsiteX81" fmla="*/ 12193880 w 12193880"/>
              <a:gd name="connsiteY81" fmla="*/ 2797907 h 3927998"/>
              <a:gd name="connsiteX82" fmla="*/ 12193880 w 12193880"/>
              <a:gd name="connsiteY82" fmla="*/ 2801462 h 3927998"/>
              <a:gd name="connsiteX83" fmla="*/ 12193880 w 12193880"/>
              <a:gd name="connsiteY83" fmla="*/ 2803177 h 3927998"/>
              <a:gd name="connsiteX84" fmla="*/ 12193880 w 12193880"/>
              <a:gd name="connsiteY84" fmla="*/ 2822959 h 3927998"/>
              <a:gd name="connsiteX85" fmla="*/ 12193880 w 12193880"/>
              <a:gd name="connsiteY85" fmla="*/ 2828229 h 3927998"/>
              <a:gd name="connsiteX86" fmla="*/ 12193880 w 12193880"/>
              <a:gd name="connsiteY86" fmla="*/ 2831579 h 3927998"/>
              <a:gd name="connsiteX87" fmla="*/ 12193880 w 12193880"/>
              <a:gd name="connsiteY87" fmla="*/ 2836050 h 3927998"/>
              <a:gd name="connsiteX88" fmla="*/ 12193880 w 12193880"/>
              <a:gd name="connsiteY88" fmla="*/ 2836849 h 3927998"/>
              <a:gd name="connsiteX89" fmla="*/ 12193880 w 12193880"/>
              <a:gd name="connsiteY89" fmla="*/ 2840199 h 3927998"/>
              <a:gd name="connsiteX90" fmla="*/ 12193880 w 12193880"/>
              <a:gd name="connsiteY90" fmla="*/ 2841320 h 3927998"/>
              <a:gd name="connsiteX91" fmla="*/ 12193880 w 12193880"/>
              <a:gd name="connsiteY91" fmla="*/ 2844670 h 3927998"/>
              <a:gd name="connsiteX92" fmla="*/ 12193880 w 12193880"/>
              <a:gd name="connsiteY92" fmla="*/ 2845469 h 3927998"/>
              <a:gd name="connsiteX93" fmla="*/ 12193880 w 12193880"/>
              <a:gd name="connsiteY93" fmla="*/ 2849940 h 3927998"/>
              <a:gd name="connsiteX94" fmla="*/ 12193880 w 12193880"/>
              <a:gd name="connsiteY94" fmla="*/ 2853290 h 3927998"/>
              <a:gd name="connsiteX95" fmla="*/ 12193880 w 12193880"/>
              <a:gd name="connsiteY95" fmla="*/ 2858560 h 3927998"/>
              <a:gd name="connsiteX96" fmla="*/ 12193880 w 12193880"/>
              <a:gd name="connsiteY96" fmla="*/ 2878342 h 3927998"/>
              <a:gd name="connsiteX97" fmla="*/ 12193880 w 12193880"/>
              <a:gd name="connsiteY97" fmla="*/ 2880057 h 3927998"/>
              <a:gd name="connsiteX98" fmla="*/ 12193880 w 12193880"/>
              <a:gd name="connsiteY98" fmla="*/ 2883612 h 3927998"/>
              <a:gd name="connsiteX99" fmla="*/ 12193880 w 12193880"/>
              <a:gd name="connsiteY99" fmla="*/ 2886962 h 3927998"/>
              <a:gd name="connsiteX100" fmla="*/ 12193880 w 12193880"/>
              <a:gd name="connsiteY100" fmla="*/ 2888677 h 3927998"/>
              <a:gd name="connsiteX101" fmla="*/ 12193880 w 12193880"/>
              <a:gd name="connsiteY101" fmla="*/ 2892232 h 3927998"/>
              <a:gd name="connsiteX102" fmla="*/ 12193880 w 12193880"/>
              <a:gd name="connsiteY102" fmla="*/ 2895582 h 3927998"/>
              <a:gd name="connsiteX103" fmla="*/ 12193880 w 12193880"/>
              <a:gd name="connsiteY103" fmla="*/ 2897297 h 3927998"/>
              <a:gd name="connsiteX104" fmla="*/ 12193880 w 12193880"/>
              <a:gd name="connsiteY104" fmla="*/ 2900852 h 3927998"/>
              <a:gd name="connsiteX105" fmla="*/ 12193880 w 12193880"/>
              <a:gd name="connsiteY105" fmla="*/ 2922349 h 3927998"/>
              <a:gd name="connsiteX106" fmla="*/ 12193880 w 12193880"/>
              <a:gd name="connsiteY106" fmla="*/ 2930969 h 3927998"/>
              <a:gd name="connsiteX107" fmla="*/ 12193880 w 12193880"/>
              <a:gd name="connsiteY107" fmla="*/ 2935440 h 3927998"/>
              <a:gd name="connsiteX108" fmla="*/ 12193880 w 12193880"/>
              <a:gd name="connsiteY108" fmla="*/ 2939589 h 3927998"/>
              <a:gd name="connsiteX109" fmla="*/ 12193880 w 12193880"/>
              <a:gd name="connsiteY109" fmla="*/ 2944060 h 3927998"/>
              <a:gd name="connsiteX110" fmla="*/ 12193880 w 12193880"/>
              <a:gd name="connsiteY110" fmla="*/ 2952680 h 3927998"/>
              <a:gd name="connsiteX111" fmla="*/ 12193880 w 12193880"/>
              <a:gd name="connsiteY111" fmla="*/ 2977732 h 3927998"/>
              <a:gd name="connsiteX112" fmla="*/ 12193880 w 12193880"/>
              <a:gd name="connsiteY112" fmla="*/ 2986352 h 3927998"/>
              <a:gd name="connsiteX113" fmla="*/ 12193880 w 12193880"/>
              <a:gd name="connsiteY113" fmla="*/ 2994972 h 3927998"/>
              <a:gd name="connsiteX114" fmla="*/ 12193880 w 12193880"/>
              <a:gd name="connsiteY114" fmla="*/ 3734488 h 3927998"/>
              <a:gd name="connsiteX115" fmla="*/ 12193880 w 12193880"/>
              <a:gd name="connsiteY115" fmla="*/ 3828608 h 3927998"/>
              <a:gd name="connsiteX116" fmla="*/ 12193880 w 12193880"/>
              <a:gd name="connsiteY116" fmla="*/ 3833878 h 3927998"/>
              <a:gd name="connsiteX117" fmla="*/ 12193880 w 12193880"/>
              <a:gd name="connsiteY117" fmla="*/ 3927998 h 3927998"/>
              <a:gd name="connsiteX118" fmla="*/ 11056133 w 12193880"/>
              <a:gd name="connsiteY118" fmla="*/ 3927998 h 3927998"/>
              <a:gd name="connsiteX119" fmla="*/ 9719680 w 12193880"/>
              <a:gd name="connsiteY119" fmla="*/ 3927998 h 3927998"/>
              <a:gd name="connsiteX120" fmla="*/ 8391705 w 12193880"/>
              <a:gd name="connsiteY120" fmla="*/ 3927998 h 3927998"/>
              <a:gd name="connsiteX121" fmla="*/ 8383228 w 12193880"/>
              <a:gd name="connsiteY121" fmla="*/ 3927998 h 3927998"/>
              <a:gd name="connsiteX122" fmla="*/ 7055251 w 12193880"/>
              <a:gd name="connsiteY122" fmla="*/ 3927998 h 3927998"/>
              <a:gd name="connsiteX123" fmla="*/ 5718800 w 12193880"/>
              <a:gd name="connsiteY123" fmla="*/ 3927998 h 3927998"/>
              <a:gd name="connsiteX124" fmla="*/ 4382437 w 12193880"/>
              <a:gd name="connsiteY124" fmla="*/ 3927998 h 3927998"/>
              <a:gd name="connsiteX125" fmla="*/ 3045984 w 12193880"/>
              <a:gd name="connsiteY125" fmla="*/ 3927998 h 3927998"/>
              <a:gd name="connsiteX126" fmla="*/ 1709529 w 12193880"/>
              <a:gd name="connsiteY126" fmla="*/ 3927998 h 3927998"/>
              <a:gd name="connsiteX127" fmla="*/ 373076 w 12193880"/>
              <a:gd name="connsiteY127" fmla="*/ 3927998 h 3927998"/>
              <a:gd name="connsiteX128" fmla="*/ 0 w 12193880"/>
              <a:gd name="connsiteY128" fmla="*/ 3927998 h 3927998"/>
              <a:gd name="connsiteX129" fmla="*/ 0 w 12193880"/>
              <a:gd name="connsiteY129" fmla="*/ 3833878 h 3927998"/>
              <a:gd name="connsiteX130" fmla="*/ 0 w 12193880"/>
              <a:gd name="connsiteY130" fmla="*/ 3828608 h 3927998"/>
              <a:gd name="connsiteX131" fmla="*/ 0 w 12193880"/>
              <a:gd name="connsiteY131" fmla="*/ 3734488 h 3927998"/>
              <a:gd name="connsiteX132" fmla="*/ 0 w 12193880"/>
              <a:gd name="connsiteY132" fmla="*/ 2994972 h 3927998"/>
              <a:gd name="connsiteX133" fmla="*/ 0 w 12193880"/>
              <a:gd name="connsiteY133" fmla="*/ 2986352 h 3927998"/>
              <a:gd name="connsiteX134" fmla="*/ 0 w 12193880"/>
              <a:gd name="connsiteY134" fmla="*/ 2977732 h 3927998"/>
              <a:gd name="connsiteX135" fmla="*/ 0 w 12193880"/>
              <a:gd name="connsiteY135" fmla="*/ 2952680 h 3927998"/>
              <a:gd name="connsiteX136" fmla="*/ 0 w 12193880"/>
              <a:gd name="connsiteY136" fmla="*/ 2944060 h 3927998"/>
              <a:gd name="connsiteX137" fmla="*/ 0 w 12193880"/>
              <a:gd name="connsiteY137" fmla="*/ 2936948 h 3927998"/>
              <a:gd name="connsiteX138" fmla="*/ 0 w 12193880"/>
              <a:gd name="connsiteY138" fmla="*/ 2935440 h 3927998"/>
              <a:gd name="connsiteX139" fmla="*/ 0 w 12193880"/>
              <a:gd name="connsiteY139" fmla="*/ 2928328 h 3927998"/>
              <a:gd name="connsiteX140" fmla="*/ 0 w 12193880"/>
              <a:gd name="connsiteY140" fmla="*/ 2919708 h 3927998"/>
              <a:gd name="connsiteX141" fmla="*/ 0 w 12193880"/>
              <a:gd name="connsiteY141" fmla="*/ 2900852 h 3927998"/>
              <a:gd name="connsiteX142" fmla="*/ 0 w 12193880"/>
              <a:gd name="connsiteY142" fmla="*/ 2895582 h 3927998"/>
              <a:gd name="connsiteX143" fmla="*/ 0 w 12193880"/>
              <a:gd name="connsiteY143" fmla="*/ 2894656 h 3927998"/>
              <a:gd name="connsiteX144" fmla="*/ 0 w 12193880"/>
              <a:gd name="connsiteY144" fmla="*/ 2892232 h 3927998"/>
              <a:gd name="connsiteX145" fmla="*/ 0 w 12193880"/>
              <a:gd name="connsiteY145" fmla="*/ 2886962 h 3927998"/>
              <a:gd name="connsiteX146" fmla="*/ 0 w 12193880"/>
              <a:gd name="connsiteY146" fmla="*/ 2886036 h 3927998"/>
              <a:gd name="connsiteX147" fmla="*/ 0 w 12193880"/>
              <a:gd name="connsiteY147" fmla="*/ 2883612 h 3927998"/>
              <a:gd name="connsiteX148" fmla="*/ 0 w 12193880"/>
              <a:gd name="connsiteY148" fmla="*/ 2878342 h 3927998"/>
              <a:gd name="connsiteX149" fmla="*/ 0 w 12193880"/>
              <a:gd name="connsiteY149" fmla="*/ 2877416 h 3927998"/>
              <a:gd name="connsiteX150" fmla="*/ 0 w 12193880"/>
              <a:gd name="connsiteY150" fmla="*/ 2858560 h 3927998"/>
              <a:gd name="connsiteX151" fmla="*/ 0 w 12193880"/>
              <a:gd name="connsiteY151" fmla="*/ 2853290 h 3927998"/>
              <a:gd name="connsiteX152" fmla="*/ 0 w 12193880"/>
              <a:gd name="connsiteY152" fmla="*/ 2849940 h 3927998"/>
              <a:gd name="connsiteX153" fmla="*/ 0 w 12193880"/>
              <a:gd name="connsiteY153" fmla="*/ 2844670 h 3927998"/>
              <a:gd name="connsiteX154" fmla="*/ 0 w 12193880"/>
              <a:gd name="connsiteY154" fmla="*/ 2842828 h 3927998"/>
              <a:gd name="connsiteX155" fmla="*/ 0 w 12193880"/>
              <a:gd name="connsiteY155" fmla="*/ 2841320 h 3927998"/>
              <a:gd name="connsiteX156" fmla="*/ 0 w 12193880"/>
              <a:gd name="connsiteY156" fmla="*/ 2837558 h 3927998"/>
              <a:gd name="connsiteX157" fmla="*/ 0 w 12193880"/>
              <a:gd name="connsiteY157" fmla="*/ 2836050 h 3927998"/>
              <a:gd name="connsiteX158" fmla="*/ 0 w 12193880"/>
              <a:gd name="connsiteY158" fmla="*/ 2834208 h 3927998"/>
              <a:gd name="connsiteX159" fmla="*/ 0 w 12193880"/>
              <a:gd name="connsiteY159" fmla="*/ 2828938 h 3927998"/>
              <a:gd name="connsiteX160" fmla="*/ 0 w 12193880"/>
              <a:gd name="connsiteY160" fmla="*/ 2825588 h 3927998"/>
              <a:gd name="connsiteX161" fmla="*/ 0 w 12193880"/>
              <a:gd name="connsiteY161" fmla="*/ 2820318 h 3927998"/>
              <a:gd name="connsiteX162" fmla="*/ 0 w 12193880"/>
              <a:gd name="connsiteY162" fmla="*/ 2801462 h 3927998"/>
              <a:gd name="connsiteX163" fmla="*/ 0 w 12193880"/>
              <a:gd name="connsiteY163" fmla="*/ 2800536 h 3927998"/>
              <a:gd name="connsiteX164" fmla="*/ 0 w 12193880"/>
              <a:gd name="connsiteY164" fmla="*/ 2795266 h 3927998"/>
              <a:gd name="connsiteX165" fmla="*/ 0 w 12193880"/>
              <a:gd name="connsiteY165" fmla="*/ 2792842 h 3927998"/>
              <a:gd name="connsiteX166" fmla="*/ 0 w 12193880"/>
              <a:gd name="connsiteY166" fmla="*/ 2791916 h 3927998"/>
              <a:gd name="connsiteX167" fmla="*/ 0 w 12193880"/>
              <a:gd name="connsiteY167" fmla="*/ 2786646 h 3927998"/>
              <a:gd name="connsiteX168" fmla="*/ 0 w 12193880"/>
              <a:gd name="connsiteY168" fmla="*/ 2784222 h 3927998"/>
              <a:gd name="connsiteX169" fmla="*/ 0 w 12193880"/>
              <a:gd name="connsiteY169" fmla="*/ 2783296 h 3927998"/>
              <a:gd name="connsiteX170" fmla="*/ 0 w 12193880"/>
              <a:gd name="connsiteY170" fmla="*/ 2778026 h 3927998"/>
              <a:gd name="connsiteX171" fmla="*/ 0 w 12193880"/>
              <a:gd name="connsiteY171" fmla="*/ 2759170 h 3927998"/>
              <a:gd name="connsiteX172" fmla="*/ 0 w 12193880"/>
              <a:gd name="connsiteY172" fmla="*/ 2750550 h 3927998"/>
              <a:gd name="connsiteX173" fmla="*/ 0 w 12193880"/>
              <a:gd name="connsiteY173" fmla="*/ 2743438 h 3927998"/>
              <a:gd name="connsiteX174" fmla="*/ 0 w 12193880"/>
              <a:gd name="connsiteY174" fmla="*/ 2741930 h 3927998"/>
              <a:gd name="connsiteX175" fmla="*/ 0 w 12193880"/>
              <a:gd name="connsiteY175" fmla="*/ 2734818 h 3927998"/>
              <a:gd name="connsiteX176" fmla="*/ 0 w 12193880"/>
              <a:gd name="connsiteY176" fmla="*/ 2726198 h 3927998"/>
              <a:gd name="connsiteX177" fmla="*/ 0 w 12193880"/>
              <a:gd name="connsiteY177" fmla="*/ 2701146 h 3927998"/>
              <a:gd name="connsiteX178" fmla="*/ 0 w 12193880"/>
              <a:gd name="connsiteY178" fmla="*/ 2692526 h 3927998"/>
              <a:gd name="connsiteX179" fmla="*/ 0 w 12193880"/>
              <a:gd name="connsiteY179" fmla="*/ 2683906 h 3927998"/>
              <a:gd name="connsiteX180" fmla="*/ 0 w 12193880"/>
              <a:gd name="connsiteY180" fmla="*/ 557690 h 3927998"/>
              <a:gd name="connsiteX181" fmla="*/ 0 w 12193880"/>
              <a:gd name="connsiteY181" fmla="*/ 549070 h 3927998"/>
              <a:gd name="connsiteX182" fmla="*/ 0 w 12193880"/>
              <a:gd name="connsiteY182" fmla="*/ 540450 h 3927998"/>
              <a:gd name="connsiteX183" fmla="*/ 0 w 12193880"/>
              <a:gd name="connsiteY183" fmla="*/ 515398 h 3927998"/>
              <a:gd name="connsiteX184" fmla="*/ 0 w 12193880"/>
              <a:gd name="connsiteY184" fmla="*/ 506778 h 3927998"/>
              <a:gd name="connsiteX185" fmla="*/ 0 w 12193880"/>
              <a:gd name="connsiteY185" fmla="*/ 498158 h 3927998"/>
              <a:gd name="connsiteX186" fmla="*/ 0 w 12193880"/>
              <a:gd name="connsiteY186" fmla="*/ 463570 h 3927998"/>
              <a:gd name="connsiteX187" fmla="*/ 0 w 12193880"/>
              <a:gd name="connsiteY187" fmla="*/ 458300 h 3927998"/>
              <a:gd name="connsiteX188" fmla="*/ 0 w 12193880"/>
              <a:gd name="connsiteY188" fmla="*/ 454950 h 3927998"/>
              <a:gd name="connsiteX189" fmla="*/ 0 w 12193880"/>
              <a:gd name="connsiteY189" fmla="*/ 449680 h 3927998"/>
              <a:gd name="connsiteX190" fmla="*/ 0 w 12193880"/>
              <a:gd name="connsiteY190" fmla="*/ 446330 h 3927998"/>
              <a:gd name="connsiteX191" fmla="*/ 0 w 12193880"/>
              <a:gd name="connsiteY191" fmla="*/ 441060 h 3927998"/>
              <a:gd name="connsiteX192" fmla="*/ 0 w 12193880"/>
              <a:gd name="connsiteY192" fmla="*/ 421278 h 3927998"/>
              <a:gd name="connsiteX193" fmla="*/ 0 w 12193880"/>
              <a:gd name="connsiteY193" fmla="*/ 416008 h 3927998"/>
              <a:gd name="connsiteX194" fmla="*/ 0 w 12193880"/>
              <a:gd name="connsiteY194" fmla="*/ 412658 h 3927998"/>
              <a:gd name="connsiteX195" fmla="*/ 0 w 12193880"/>
              <a:gd name="connsiteY195" fmla="*/ 407388 h 3927998"/>
              <a:gd name="connsiteX196" fmla="*/ 0 w 12193880"/>
              <a:gd name="connsiteY196" fmla="*/ 404038 h 3927998"/>
              <a:gd name="connsiteX197" fmla="*/ 0 w 12193880"/>
              <a:gd name="connsiteY197" fmla="*/ 398768 h 3927998"/>
              <a:gd name="connsiteX198" fmla="*/ 0 w 12193880"/>
              <a:gd name="connsiteY198" fmla="*/ 364180 h 3927998"/>
              <a:gd name="connsiteX199" fmla="*/ 0 w 12193880"/>
              <a:gd name="connsiteY199" fmla="*/ 355560 h 3927998"/>
              <a:gd name="connsiteX200" fmla="*/ 0 w 12193880"/>
              <a:gd name="connsiteY200" fmla="*/ 346940 h 3927998"/>
              <a:gd name="connsiteX201" fmla="*/ 0 w 12193880"/>
              <a:gd name="connsiteY201" fmla="*/ 321888 h 3927998"/>
              <a:gd name="connsiteX202" fmla="*/ 0 w 12193880"/>
              <a:gd name="connsiteY202" fmla="*/ 313268 h 3927998"/>
              <a:gd name="connsiteX203" fmla="*/ 0 w 12193880"/>
              <a:gd name="connsiteY203" fmla="*/ 304648 h 3927998"/>
              <a:gd name="connsiteX204" fmla="*/ 2692 w 12193880"/>
              <a:gd name="connsiteY204" fmla="*/ 307340 h 3927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Lst>
            <a:rect l="l" t="t" r="r" b="b"/>
            <a:pathLst>
              <a:path w="12193880" h="3927998">
                <a:moveTo>
                  <a:pt x="308102" y="0"/>
                </a:moveTo>
                <a:lnTo>
                  <a:pt x="613512" y="307340"/>
                </a:lnTo>
                <a:lnTo>
                  <a:pt x="916991" y="0"/>
                </a:lnTo>
                <a:lnTo>
                  <a:pt x="1222400" y="307340"/>
                </a:lnTo>
                <a:lnTo>
                  <a:pt x="1527861" y="0"/>
                </a:lnTo>
                <a:lnTo>
                  <a:pt x="1831340" y="307340"/>
                </a:lnTo>
                <a:lnTo>
                  <a:pt x="2136750" y="0"/>
                </a:lnTo>
                <a:lnTo>
                  <a:pt x="2440229" y="307340"/>
                </a:lnTo>
                <a:lnTo>
                  <a:pt x="2745638" y="0"/>
                </a:lnTo>
                <a:lnTo>
                  <a:pt x="3049118" y="307340"/>
                </a:lnTo>
                <a:lnTo>
                  <a:pt x="3354527" y="0"/>
                </a:lnTo>
                <a:lnTo>
                  <a:pt x="3659937" y="307340"/>
                </a:lnTo>
                <a:lnTo>
                  <a:pt x="3965397" y="0"/>
                </a:lnTo>
                <a:lnTo>
                  <a:pt x="4268878" y="307340"/>
                </a:lnTo>
                <a:lnTo>
                  <a:pt x="4574288" y="0"/>
                </a:lnTo>
                <a:lnTo>
                  <a:pt x="4879698" y="307340"/>
                </a:lnTo>
                <a:lnTo>
                  <a:pt x="5183125" y="0"/>
                </a:lnTo>
                <a:lnTo>
                  <a:pt x="5488587" y="307340"/>
                </a:lnTo>
                <a:lnTo>
                  <a:pt x="5793997" y="0"/>
                </a:lnTo>
                <a:lnTo>
                  <a:pt x="6099404" y="307340"/>
                </a:lnTo>
                <a:lnTo>
                  <a:pt x="6402883" y="0"/>
                </a:lnTo>
                <a:lnTo>
                  <a:pt x="6708293" y="307340"/>
                </a:lnTo>
                <a:lnTo>
                  <a:pt x="7013702" y="0"/>
                </a:lnTo>
                <a:lnTo>
                  <a:pt x="7317182" y="307340"/>
                </a:lnTo>
                <a:lnTo>
                  <a:pt x="7622642" y="0"/>
                </a:lnTo>
                <a:lnTo>
                  <a:pt x="7926121" y="307340"/>
                </a:lnTo>
                <a:lnTo>
                  <a:pt x="8231531" y="0"/>
                </a:lnTo>
                <a:lnTo>
                  <a:pt x="8535010" y="307340"/>
                </a:lnTo>
                <a:lnTo>
                  <a:pt x="8840419" y="0"/>
                </a:lnTo>
                <a:lnTo>
                  <a:pt x="9145829" y="307340"/>
                </a:lnTo>
                <a:lnTo>
                  <a:pt x="9451238" y="0"/>
                </a:lnTo>
                <a:lnTo>
                  <a:pt x="9753600" y="306222"/>
                </a:lnTo>
                <a:lnTo>
                  <a:pt x="9753600" y="304648"/>
                </a:lnTo>
                <a:lnTo>
                  <a:pt x="9756293" y="307340"/>
                </a:lnTo>
                <a:lnTo>
                  <a:pt x="10061702" y="0"/>
                </a:lnTo>
                <a:lnTo>
                  <a:pt x="10367112" y="307340"/>
                </a:lnTo>
                <a:lnTo>
                  <a:pt x="10670591" y="0"/>
                </a:lnTo>
                <a:lnTo>
                  <a:pt x="10976000" y="307340"/>
                </a:lnTo>
                <a:lnTo>
                  <a:pt x="11281461" y="0"/>
                </a:lnTo>
                <a:lnTo>
                  <a:pt x="11584940" y="307340"/>
                </a:lnTo>
                <a:lnTo>
                  <a:pt x="11890350" y="0"/>
                </a:lnTo>
                <a:lnTo>
                  <a:pt x="12193829" y="307340"/>
                </a:lnTo>
                <a:lnTo>
                  <a:pt x="12193880" y="307289"/>
                </a:lnTo>
                <a:lnTo>
                  <a:pt x="12193880" y="315909"/>
                </a:lnTo>
                <a:lnTo>
                  <a:pt x="12193880" y="324529"/>
                </a:lnTo>
                <a:lnTo>
                  <a:pt x="12193880" y="349581"/>
                </a:lnTo>
                <a:lnTo>
                  <a:pt x="12193880" y="358201"/>
                </a:lnTo>
                <a:lnTo>
                  <a:pt x="12193880" y="366821"/>
                </a:lnTo>
                <a:lnTo>
                  <a:pt x="12193880" y="401409"/>
                </a:lnTo>
                <a:lnTo>
                  <a:pt x="12193880" y="406679"/>
                </a:lnTo>
                <a:lnTo>
                  <a:pt x="12193880" y="410029"/>
                </a:lnTo>
                <a:lnTo>
                  <a:pt x="12193880" y="415299"/>
                </a:lnTo>
                <a:lnTo>
                  <a:pt x="12193880" y="418649"/>
                </a:lnTo>
                <a:lnTo>
                  <a:pt x="12193880" y="423919"/>
                </a:lnTo>
                <a:lnTo>
                  <a:pt x="12193880" y="443701"/>
                </a:lnTo>
                <a:lnTo>
                  <a:pt x="12193880" y="448971"/>
                </a:lnTo>
                <a:lnTo>
                  <a:pt x="12193880" y="452321"/>
                </a:lnTo>
                <a:lnTo>
                  <a:pt x="12193880" y="457591"/>
                </a:lnTo>
                <a:lnTo>
                  <a:pt x="12193880" y="460941"/>
                </a:lnTo>
                <a:lnTo>
                  <a:pt x="12193880" y="466211"/>
                </a:lnTo>
                <a:lnTo>
                  <a:pt x="12193880" y="500799"/>
                </a:lnTo>
                <a:lnTo>
                  <a:pt x="12193880" y="509419"/>
                </a:lnTo>
                <a:lnTo>
                  <a:pt x="12193880" y="518039"/>
                </a:lnTo>
                <a:lnTo>
                  <a:pt x="12193880" y="543091"/>
                </a:lnTo>
                <a:lnTo>
                  <a:pt x="12193880" y="551711"/>
                </a:lnTo>
                <a:lnTo>
                  <a:pt x="12193880" y="560331"/>
                </a:lnTo>
                <a:lnTo>
                  <a:pt x="12193880" y="2686547"/>
                </a:lnTo>
                <a:lnTo>
                  <a:pt x="12193880" y="2695167"/>
                </a:lnTo>
                <a:lnTo>
                  <a:pt x="12193880" y="2703787"/>
                </a:lnTo>
                <a:lnTo>
                  <a:pt x="12193880" y="2728839"/>
                </a:lnTo>
                <a:lnTo>
                  <a:pt x="12193880" y="2737459"/>
                </a:lnTo>
                <a:lnTo>
                  <a:pt x="12193880" y="2741930"/>
                </a:lnTo>
                <a:lnTo>
                  <a:pt x="12193880" y="2746079"/>
                </a:lnTo>
                <a:lnTo>
                  <a:pt x="12193880" y="2750550"/>
                </a:lnTo>
                <a:lnTo>
                  <a:pt x="12193880" y="2759170"/>
                </a:lnTo>
                <a:lnTo>
                  <a:pt x="12193880" y="2780667"/>
                </a:lnTo>
                <a:lnTo>
                  <a:pt x="12193880" y="2784222"/>
                </a:lnTo>
                <a:lnTo>
                  <a:pt x="12193880" y="2785937"/>
                </a:lnTo>
                <a:lnTo>
                  <a:pt x="12193880" y="2789287"/>
                </a:lnTo>
                <a:lnTo>
                  <a:pt x="12193880" y="2792842"/>
                </a:lnTo>
                <a:lnTo>
                  <a:pt x="12193880" y="2794557"/>
                </a:lnTo>
                <a:lnTo>
                  <a:pt x="12193880" y="2797907"/>
                </a:lnTo>
                <a:lnTo>
                  <a:pt x="12193880" y="2801462"/>
                </a:lnTo>
                <a:lnTo>
                  <a:pt x="12193880" y="2803177"/>
                </a:lnTo>
                <a:lnTo>
                  <a:pt x="12193880" y="2822959"/>
                </a:lnTo>
                <a:lnTo>
                  <a:pt x="12193880" y="2828229"/>
                </a:lnTo>
                <a:lnTo>
                  <a:pt x="12193880" y="2831579"/>
                </a:lnTo>
                <a:lnTo>
                  <a:pt x="12193880" y="2836050"/>
                </a:lnTo>
                <a:lnTo>
                  <a:pt x="12193880" y="2836849"/>
                </a:lnTo>
                <a:lnTo>
                  <a:pt x="12193880" y="2840199"/>
                </a:lnTo>
                <a:lnTo>
                  <a:pt x="12193880" y="2841320"/>
                </a:lnTo>
                <a:lnTo>
                  <a:pt x="12193880" y="2844670"/>
                </a:lnTo>
                <a:lnTo>
                  <a:pt x="12193880" y="2845469"/>
                </a:lnTo>
                <a:lnTo>
                  <a:pt x="12193880" y="2849940"/>
                </a:lnTo>
                <a:lnTo>
                  <a:pt x="12193880" y="2853290"/>
                </a:lnTo>
                <a:lnTo>
                  <a:pt x="12193880" y="2858560"/>
                </a:lnTo>
                <a:lnTo>
                  <a:pt x="12193880" y="2878342"/>
                </a:lnTo>
                <a:lnTo>
                  <a:pt x="12193880" y="2880057"/>
                </a:lnTo>
                <a:lnTo>
                  <a:pt x="12193880" y="2883612"/>
                </a:lnTo>
                <a:lnTo>
                  <a:pt x="12193880" y="2886962"/>
                </a:lnTo>
                <a:lnTo>
                  <a:pt x="12193880" y="2888677"/>
                </a:lnTo>
                <a:lnTo>
                  <a:pt x="12193880" y="2892232"/>
                </a:lnTo>
                <a:lnTo>
                  <a:pt x="12193880" y="2895582"/>
                </a:lnTo>
                <a:lnTo>
                  <a:pt x="12193880" y="2897297"/>
                </a:lnTo>
                <a:lnTo>
                  <a:pt x="12193880" y="2900852"/>
                </a:lnTo>
                <a:lnTo>
                  <a:pt x="12193880" y="2922349"/>
                </a:lnTo>
                <a:lnTo>
                  <a:pt x="12193880" y="2930969"/>
                </a:lnTo>
                <a:lnTo>
                  <a:pt x="12193880" y="2935440"/>
                </a:lnTo>
                <a:lnTo>
                  <a:pt x="12193880" y="2939589"/>
                </a:lnTo>
                <a:lnTo>
                  <a:pt x="12193880" y="2944060"/>
                </a:lnTo>
                <a:lnTo>
                  <a:pt x="12193880" y="2952680"/>
                </a:lnTo>
                <a:lnTo>
                  <a:pt x="12193880" y="2977732"/>
                </a:lnTo>
                <a:lnTo>
                  <a:pt x="12193880" y="2986352"/>
                </a:lnTo>
                <a:lnTo>
                  <a:pt x="12193880" y="2994972"/>
                </a:lnTo>
                <a:lnTo>
                  <a:pt x="12193880" y="3734488"/>
                </a:lnTo>
                <a:lnTo>
                  <a:pt x="12193880" y="3828608"/>
                </a:lnTo>
                <a:lnTo>
                  <a:pt x="12193880" y="3833878"/>
                </a:lnTo>
                <a:lnTo>
                  <a:pt x="12193880" y="3927998"/>
                </a:lnTo>
                <a:lnTo>
                  <a:pt x="11056133" y="3927998"/>
                </a:lnTo>
                <a:lnTo>
                  <a:pt x="9719680" y="3927998"/>
                </a:lnTo>
                <a:lnTo>
                  <a:pt x="8391705" y="3927998"/>
                </a:lnTo>
                <a:lnTo>
                  <a:pt x="8383228" y="3927998"/>
                </a:lnTo>
                <a:lnTo>
                  <a:pt x="7055251" y="3927998"/>
                </a:lnTo>
                <a:lnTo>
                  <a:pt x="5718800" y="3927998"/>
                </a:lnTo>
                <a:lnTo>
                  <a:pt x="4382437" y="3927998"/>
                </a:lnTo>
                <a:lnTo>
                  <a:pt x="3045984" y="3927998"/>
                </a:lnTo>
                <a:lnTo>
                  <a:pt x="1709529" y="3927998"/>
                </a:lnTo>
                <a:lnTo>
                  <a:pt x="373076" y="3927998"/>
                </a:lnTo>
                <a:lnTo>
                  <a:pt x="0" y="3927998"/>
                </a:lnTo>
                <a:lnTo>
                  <a:pt x="0" y="3833878"/>
                </a:lnTo>
                <a:lnTo>
                  <a:pt x="0" y="3828608"/>
                </a:lnTo>
                <a:lnTo>
                  <a:pt x="0" y="3734488"/>
                </a:lnTo>
                <a:lnTo>
                  <a:pt x="0" y="2994972"/>
                </a:lnTo>
                <a:lnTo>
                  <a:pt x="0" y="2986352"/>
                </a:lnTo>
                <a:lnTo>
                  <a:pt x="0" y="2977732"/>
                </a:lnTo>
                <a:lnTo>
                  <a:pt x="0" y="2952680"/>
                </a:lnTo>
                <a:lnTo>
                  <a:pt x="0" y="2944060"/>
                </a:lnTo>
                <a:lnTo>
                  <a:pt x="0" y="2936948"/>
                </a:lnTo>
                <a:lnTo>
                  <a:pt x="0" y="2935440"/>
                </a:lnTo>
                <a:lnTo>
                  <a:pt x="0" y="2928328"/>
                </a:lnTo>
                <a:lnTo>
                  <a:pt x="0" y="2919708"/>
                </a:lnTo>
                <a:lnTo>
                  <a:pt x="0" y="2900852"/>
                </a:lnTo>
                <a:lnTo>
                  <a:pt x="0" y="2895582"/>
                </a:lnTo>
                <a:lnTo>
                  <a:pt x="0" y="2894656"/>
                </a:lnTo>
                <a:lnTo>
                  <a:pt x="0" y="2892232"/>
                </a:lnTo>
                <a:lnTo>
                  <a:pt x="0" y="2886962"/>
                </a:lnTo>
                <a:lnTo>
                  <a:pt x="0" y="2886036"/>
                </a:lnTo>
                <a:lnTo>
                  <a:pt x="0" y="2883612"/>
                </a:lnTo>
                <a:lnTo>
                  <a:pt x="0" y="2878342"/>
                </a:lnTo>
                <a:lnTo>
                  <a:pt x="0" y="2877416"/>
                </a:lnTo>
                <a:lnTo>
                  <a:pt x="0" y="2858560"/>
                </a:lnTo>
                <a:lnTo>
                  <a:pt x="0" y="2853290"/>
                </a:lnTo>
                <a:lnTo>
                  <a:pt x="0" y="2849940"/>
                </a:lnTo>
                <a:lnTo>
                  <a:pt x="0" y="2844670"/>
                </a:lnTo>
                <a:lnTo>
                  <a:pt x="0" y="2842828"/>
                </a:lnTo>
                <a:lnTo>
                  <a:pt x="0" y="2841320"/>
                </a:lnTo>
                <a:lnTo>
                  <a:pt x="0" y="2837558"/>
                </a:lnTo>
                <a:lnTo>
                  <a:pt x="0" y="2836050"/>
                </a:lnTo>
                <a:lnTo>
                  <a:pt x="0" y="2834208"/>
                </a:lnTo>
                <a:lnTo>
                  <a:pt x="0" y="2828938"/>
                </a:lnTo>
                <a:lnTo>
                  <a:pt x="0" y="2825588"/>
                </a:lnTo>
                <a:lnTo>
                  <a:pt x="0" y="2820318"/>
                </a:lnTo>
                <a:lnTo>
                  <a:pt x="0" y="2801462"/>
                </a:lnTo>
                <a:lnTo>
                  <a:pt x="0" y="2800536"/>
                </a:lnTo>
                <a:lnTo>
                  <a:pt x="0" y="2795266"/>
                </a:lnTo>
                <a:lnTo>
                  <a:pt x="0" y="2792842"/>
                </a:lnTo>
                <a:lnTo>
                  <a:pt x="0" y="2791916"/>
                </a:lnTo>
                <a:lnTo>
                  <a:pt x="0" y="2786646"/>
                </a:lnTo>
                <a:lnTo>
                  <a:pt x="0" y="2784222"/>
                </a:lnTo>
                <a:lnTo>
                  <a:pt x="0" y="2783296"/>
                </a:lnTo>
                <a:lnTo>
                  <a:pt x="0" y="2778026"/>
                </a:lnTo>
                <a:lnTo>
                  <a:pt x="0" y="2759170"/>
                </a:lnTo>
                <a:lnTo>
                  <a:pt x="0" y="2750550"/>
                </a:lnTo>
                <a:lnTo>
                  <a:pt x="0" y="2743438"/>
                </a:lnTo>
                <a:lnTo>
                  <a:pt x="0" y="2741930"/>
                </a:lnTo>
                <a:lnTo>
                  <a:pt x="0" y="2734818"/>
                </a:lnTo>
                <a:lnTo>
                  <a:pt x="0" y="2726198"/>
                </a:lnTo>
                <a:lnTo>
                  <a:pt x="0" y="2701146"/>
                </a:lnTo>
                <a:lnTo>
                  <a:pt x="0" y="2692526"/>
                </a:lnTo>
                <a:lnTo>
                  <a:pt x="0" y="2683906"/>
                </a:lnTo>
                <a:lnTo>
                  <a:pt x="0" y="557690"/>
                </a:lnTo>
                <a:lnTo>
                  <a:pt x="0" y="549070"/>
                </a:lnTo>
                <a:lnTo>
                  <a:pt x="0" y="540450"/>
                </a:lnTo>
                <a:lnTo>
                  <a:pt x="0" y="515398"/>
                </a:lnTo>
                <a:lnTo>
                  <a:pt x="0" y="506778"/>
                </a:lnTo>
                <a:lnTo>
                  <a:pt x="0" y="498158"/>
                </a:lnTo>
                <a:lnTo>
                  <a:pt x="0" y="463570"/>
                </a:lnTo>
                <a:lnTo>
                  <a:pt x="0" y="458300"/>
                </a:lnTo>
                <a:lnTo>
                  <a:pt x="0" y="454950"/>
                </a:lnTo>
                <a:lnTo>
                  <a:pt x="0" y="449680"/>
                </a:lnTo>
                <a:lnTo>
                  <a:pt x="0" y="446330"/>
                </a:lnTo>
                <a:lnTo>
                  <a:pt x="0" y="441060"/>
                </a:lnTo>
                <a:lnTo>
                  <a:pt x="0" y="421278"/>
                </a:lnTo>
                <a:lnTo>
                  <a:pt x="0" y="416008"/>
                </a:lnTo>
                <a:lnTo>
                  <a:pt x="0" y="412658"/>
                </a:lnTo>
                <a:lnTo>
                  <a:pt x="0" y="407388"/>
                </a:lnTo>
                <a:lnTo>
                  <a:pt x="0" y="404038"/>
                </a:lnTo>
                <a:lnTo>
                  <a:pt x="0" y="398768"/>
                </a:lnTo>
                <a:lnTo>
                  <a:pt x="0" y="364180"/>
                </a:lnTo>
                <a:lnTo>
                  <a:pt x="0" y="355560"/>
                </a:lnTo>
                <a:lnTo>
                  <a:pt x="0" y="346940"/>
                </a:lnTo>
                <a:lnTo>
                  <a:pt x="0" y="321888"/>
                </a:lnTo>
                <a:lnTo>
                  <a:pt x="0" y="313268"/>
                </a:lnTo>
                <a:lnTo>
                  <a:pt x="0" y="304648"/>
                </a:lnTo>
                <a:lnTo>
                  <a:pt x="2692" y="307340"/>
                </a:lnTo>
                <a:close/>
              </a:path>
            </a:pathLst>
          </a:custGeom>
          <a:solidFill>
            <a:schemeClr val="bg1"/>
          </a:solidFill>
          <a:ln w="5080"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4B8FF8A1-18DA-BF41-7681-6D3E65514C82}"/>
              </a:ext>
            </a:extLst>
          </p:cNvPr>
          <p:cNvSpPr>
            <a:spLocks noGrp="1"/>
          </p:cNvSpPr>
          <p:nvPr>
            <p:ph type="ctrTitle"/>
          </p:nvPr>
        </p:nvSpPr>
        <p:spPr>
          <a:xfrm>
            <a:off x="539750" y="539750"/>
            <a:ext cx="5375274" cy="1985964"/>
          </a:xfrm>
        </p:spPr>
        <p:txBody>
          <a:bodyPr lIns="0" tIns="0" rIns="0" bIns="0" anchor="t">
            <a:noAutofit/>
          </a:bodyPr>
          <a:lstStyle>
            <a:lvl1pPr algn="l">
              <a:defRPr sz="4400">
                <a:solidFill>
                  <a:schemeClr val="bg1"/>
                </a:solidFill>
              </a:defRPr>
            </a:lvl1pPr>
          </a:lstStyle>
          <a:p>
            <a:endParaRPr lang="fi-FI" dirty="0"/>
          </a:p>
        </p:txBody>
      </p:sp>
      <p:sp>
        <p:nvSpPr>
          <p:cNvPr id="9" name="Tekstin paikkamerkki 1">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3519488"/>
            <a:ext cx="11110913" cy="495300"/>
          </a:xfrm>
        </p:spPr>
        <p:txBody>
          <a:bodyPr lIns="0" tIns="0" rIns="0" bIns="0" numCol="1" spcCol="360000">
            <a:noAutofit/>
          </a:bodyPr>
          <a:lstStyle>
            <a:lvl1pPr marL="0" indent="0">
              <a:buNone/>
              <a:defRPr sz="2400" b="1"/>
            </a:lvl1pPr>
            <a:lvl2pPr marL="457200" indent="0">
              <a:buNone/>
              <a:defRPr/>
            </a:lvl2pPr>
            <a:lvl3pPr marL="914400" indent="0">
              <a:buNone/>
              <a:defRPr/>
            </a:lvl3pPr>
            <a:lvl4pPr marL="1371600" indent="0">
              <a:buNone/>
              <a:defRPr/>
            </a:lvl4pPr>
            <a:lvl5pPr marL="1828800" indent="0">
              <a:buNone/>
              <a:defRPr/>
            </a:lvl5pPr>
          </a:lstStyle>
          <a:p>
            <a:pPr lvl="0"/>
            <a:r>
              <a:rPr lang="fi-FI" dirty="0"/>
              <a:t>Tekstipaikka, joka rytmittää sisältöä visuaalisesti</a:t>
            </a:r>
          </a:p>
        </p:txBody>
      </p:sp>
      <p:sp>
        <p:nvSpPr>
          <p:cNvPr id="4" name="Sisällön paikkamerkki 7">
            <a:extLst>
              <a:ext uri="{FF2B5EF4-FFF2-40B4-BE49-F238E27FC236}">
                <a16:creationId xmlns:a16="http://schemas.microsoft.com/office/drawing/2014/main" id="{66C048F4-6C83-DC0E-2A72-559FBCE888CB}"/>
              </a:ext>
            </a:extLst>
          </p:cNvPr>
          <p:cNvSpPr>
            <a:spLocks noGrp="1"/>
          </p:cNvSpPr>
          <p:nvPr>
            <p:ph sz="quarter" idx="28"/>
          </p:nvPr>
        </p:nvSpPr>
        <p:spPr>
          <a:xfrm>
            <a:off x="541337" y="4024742"/>
            <a:ext cx="5372100" cy="1976008"/>
          </a:xfrm>
        </p:spPr>
        <p:txBody>
          <a:bodyPr/>
          <a:lstStyle>
            <a:lvl1pPr>
              <a:defRPr sz="1600"/>
            </a:lvl1pPr>
            <a:lvl2pPr>
              <a:defRPr sz="1400"/>
            </a:lvl2pPr>
            <a:lvl3pPr>
              <a:defRPr sz="1200"/>
            </a:lvl3pPr>
            <a:lvl4pPr>
              <a:defRPr sz="1200"/>
            </a:lvl4pPr>
            <a:lvl5pPr>
              <a:defRPr sz="12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8" name="Sisällön paikkamerkki 7">
            <a:extLst>
              <a:ext uri="{FF2B5EF4-FFF2-40B4-BE49-F238E27FC236}">
                <a16:creationId xmlns:a16="http://schemas.microsoft.com/office/drawing/2014/main" id="{D1398EC9-862E-6D83-34D7-257AEACB40E3}"/>
              </a:ext>
            </a:extLst>
          </p:cNvPr>
          <p:cNvSpPr>
            <a:spLocks noGrp="1"/>
          </p:cNvSpPr>
          <p:nvPr>
            <p:ph sz="quarter" idx="26"/>
          </p:nvPr>
        </p:nvSpPr>
        <p:spPr>
          <a:xfrm>
            <a:off x="6275388" y="4024742"/>
            <a:ext cx="5372100" cy="1985962"/>
          </a:xfrm>
        </p:spPr>
        <p:txBody>
          <a:bodyPr/>
          <a:lstStyle>
            <a:lvl1pPr>
              <a:defRPr sz="1600"/>
            </a:lvl1pPr>
            <a:lvl2pPr>
              <a:defRPr sz="1400"/>
            </a:lvl2pPr>
            <a:lvl3pPr>
              <a:defRPr sz="1200"/>
            </a:lvl3pPr>
            <a:lvl4pPr>
              <a:defRPr sz="1200"/>
            </a:lvl4pPr>
            <a:lvl5pPr>
              <a:defRPr sz="12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35" name="Kuvan paikkamerkki 34">
            <a:extLst>
              <a:ext uri="{FF2B5EF4-FFF2-40B4-BE49-F238E27FC236}">
                <a16:creationId xmlns:a16="http://schemas.microsoft.com/office/drawing/2014/main" id="{0E1DC8AC-1835-F3C9-EA13-7E2F25BDBD4A}"/>
              </a:ext>
              <a:ext uri="{C183D7F6-B498-43B3-948B-1728B52AA6E4}">
                <adec:decorative xmlns:adec="http://schemas.microsoft.com/office/drawing/2017/decorative" val="1"/>
              </a:ext>
            </a:extLst>
          </p:cNvPr>
          <p:cNvSpPr>
            <a:spLocks noGrp="1"/>
          </p:cNvSpPr>
          <p:nvPr>
            <p:ph type="pic" sz="quarter" idx="27" hasCustomPrompt="1"/>
          </p:nvPr>
        </p:nvSpPr>
        <p:spPr>
          <a:xfrm>
            <a:off x="6275388" y="-2296"/>
            <a:ext cx="5916612" cy="3239639"/>
          </a:xfrm>
          <a:custGeom>
            <a:avLst/>
            <a:gdLst>
              <a:gd name="connsiteX0" fmla="*/ 0 w 5916612"/>
              <a:gd name="connsiteY0" fmla="*/ 0 h 3239639"/>
              <a:gd name="connsiteX1" fmla="*/ 5916612 w 5916612"/>
              <a:gd name="connsiteY1" fmla="*/ 0 h 3239639"/>
              <a:gd name="connsiteX2" fmla="*/ 5916612 w 5916612"/>
              <a:gd name="connsiteY2" fmla="*/ 2244876 h 3239639"/>
              <a:gd name="connsiteX3" fmla="*/ 5916612 w 5916612"/>
              <a:gd name="connsiteY3" fmla="*/ 3081452 h 3239639"/>
              <a:gd name="connsiteX4" fmla="*/ 5916612 w 5916612"/>
              <a:gd name="connsiteY4" fmla="*/ 3238739 h 3239639"/>
              <a:gd name="connsiteX5" fmla="*/ 5614022 w 5916612"/>
              <a:gd name="connsiteY5" fmla="*/ 2932299 h 3239639"/>
              <a:gd name="connsiteX6" fmla="*/ 5308612 w 5916612"/>
              <a:gd name="connsiteY6" fmla="*/ 3239639 h 3239639"/>
              <a:gd name="connsiteX7" fmla="*/ 5005133 w 5916612"/>
              <a:gd name="connsiteY7" fmla="*/ 2932299 h 3239639"/>
              <a:gd name="connsiteX8" fmla="*/ 4699672 w 5916612"/>
              <a:gd name="connsiteY8" fmla="*/ 3239639 h 3239639"/>
              <a:gd name="connsiteX9" fmla="*/ 4394263 w 5916612"/>
              <a:gd name="connsiteY9" fmla="*/ 2932299 h 3239639"/>
              <a:gd name="connsiteX10" fmla="*/ 4090784 w 5916612"/>
              <a:gd name="connsiteY10" fmla="*/ 3239639 h 3239639"/>
              <a:gd name="connsiteX11" fmla="*/ 3785374 w 5916612"/>
              <a:gd name="connsiteY11" fmla="*/ 2932299 h 3239639"/>
              <a:gd name="connsiteX12" fmla="*/ 3479965 w 5916612"/>
              <a:gd name="connsiteY12" fmla="*/ 3239639 h 3239639"/>
              <a:gd name="connsiteX13" fmla="*/ 3477272 w 5916612"/>
              <a:gd name="connsiteY13" fmla="*/ 3236947 h 3239639"/>
              <a:gd name="connsiteX14" fmla="*/ 3477272 w 5916612"/>
              <a:gd name="connsiteY14" fmla="*/ 3238521 h 3239639"/>
              <a:gd name="connsiteX15" fmla="*/ 3174910 w 5916612"/>
              <a:gd name="connsiteY15" fmla="*/ 2932299 h 3239639"/>
              <a:gd name="connsiteX16" fmla="*/ 2869501 w 5916612"/>
              <a:gd name="connsiteY16" fmla="*/ 3239639 h 3239639"/>
              <a:gd name="connsiteX17" fmla="*/ 2564091 w 5916612"/>
              <a:gd name="connsiteY17" fmla="*/ 2932299 h 3239639"/>
              <a:gd name="connsiteX18" fmla="*/ 2258682 w 5916612"/>
              <a:gd name="connsiteY18" fmla="*/ 3239639 h 3239639"/>
              <a:gd name="connsiteX19" fmla="*/ 1955203 w 5916612"/>
              <a:gd name="connsiteY19" fmla="*/ 2932299 h 3239639"/>
              <a:gd name="connsiteX20" fmla="*/ 1649793 w 5916612"/>
              <a:gd name="connsiteY20" fmla="*/ 3239639 h 3239639"/>
              <a:gd name="connsiteX21" fmla="*/ 1346314 w 5916612"/>
              <a:gd name="connsiteY21" fmla="*/ 2932299 h 3239639"/>
              <a:gd name="connsiteX22" fmla="*/ 1040854 w 5916612"/>
              <a:gd name="connsiteY22" fmla="*/ 3239639 h 3239639"/>
              <a:gd name="connsiteX23" fmla="*/ 737374 w 5916612"/>
              <a:gd name="connsiteY23" fmla="*/ 2932299 h 3239639"/>
              <a:gd name="connsiteX24" fmla="*/ 431965 w 5916612"/>
              <a:gd name="connsiteY24" fmla="*/ 3239639 h 3239639"/>
              <a:gd name="connsiteX25" fmla="*/ 126555 w 5916612"/>
              <a:gd name="connsiteY25" fmla="*/ 2932299 h 3239639"/>
              <a:gd name="connsiteX26" fmla="*/ 0 w 5916612"/>
              <a:gd name="connsiteY26" fmla="*/ 3060464 h 3239639"/>
              <a:gd name="connsiteX27" fmla="*/ 0 w 5916612"/>
              <a:gd name="connsiteY27" fmla="*/ 2891100 h 3239639"/>
              <a:gd name="connsiteX28" fmla="*/ 0 w 5916612"/>
              <a:gd name="connsiteY28" fmla="*/ 2330224 h 3239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916612" h="3239639">
                <a:moveTo>
                  <a:pt x="0" y="0"/>
                </a:moveTo>
                <a:lnTo>
                  <a:pt x="5916612" y="0"/>
                </a:lnTo>
                <a:lnTo>
                  <a:pt x="5916612" y="2244876"/>
                </a:lnTo>
                <a:lnTo>
                  <a:pt x="5916612" y="3081452"/>
                </a:lnTo>
                <a:lnTo>
                  <a:pt x="5916612" y="3238739"/>
                </a:lnTo>
                <a:lnTo>
                  <a:pt x="5614022" y="2932299"/>
                </a:lnTo>
                <a:lnTo>
                  <a:pt x="5308612" y="3239639"/>
                </a:lnTo>
                <a:lnTo>
                  <a:pt x="5005133" y="2932299"/>
                </a:lnTo>
                <a:lnTo>
                  <a:pt x="4699672" y="3239639"/>
                </a:lnTo>
                <a:lnTo>
                  <a:pt x="4394263" y="2932299"/>
                </a:lnTo>
                <a:lnTo>
                  <a:pt x="4090784" y="3239639"/>
                </a:lnTo>
                <a:lnTo>
                  <a:pt x="3785374" y="2932299"/>
                </a:lnTo>
                <a:lnTo>
                  <a:pt x="3479965" y="3239639"/>
                </a:lnTo>
                <a:lnTo>
                  <a:pt x="3477272" y="3236947"/>
                </a:lnTo>
                <a:lnTo>
                  <a:pt x="3477272" y="3238521"/>
                </a:lnTo>
                <a:lnTo>
                  <a:pt x="3174910" y="2932299"/>
                </a:lnTo>
                <a:lnTo>
                  <a:pt x="2869501" y="3239639"/>
                </a:lnTo>
                <a:lnTo>
                  <a:pt x="2564091" y="2932299"/>
                </a:lnTo>
                <a:lnTo>
                  <a:pt x="2258682" y="3239639"/>
                </a:lnTo>
                <a:lnTo>
                  <a:pt x="1955203" y="2932299"/>
                </a:lnTo>
                <a:lnTo>
                  <a:pt x="1649793" y="3239639"/>
                </a:lnTo>
                <a:lnTo>
                  <a:pt x="1346314" y="2932299"/>
                </a:lnTo>
                <a:lnTo>
                  <a:pt x="1040854" y="3239639"/>
                </a:lnTo>
                <a:lnTo>
                  <a:pt x="737374" y="2932299"/>
                </a:lnTo>
                <a:lnTo>
                  <a:pt x="431965" y="3239639"/>
                </a:lnTo>
                <a:lnTo>
                  <a:pt x="126555" y="2932299"/>
                </a:lnTo>
                <a:lnTo>
                  <a:pt x="0" y="3060464"/>
                </a:lnTo>
                <a:lnTo>
                  <a:pt x="0" y="2891100"/>
                </a:lnTo>
                <a:lnTo>
                  <a:pt x="0" y="2330224"/>
                </a:lnTo>
                <a:close/>
              </a:path>
            </a:pathLst>
          </a:custGeom>
          <a:noFill/>
        </p:spPr>
        <p:txBody>
          <a:bodyPr wrap="square" lIns="540000" tIns="360000" rIns="540000" anchor="t" anchorCtr="0">
            <a:noAutofit/>
          </a:bodyPr>
          <a:lstStyle>
            <a:lvl1pPr marL="0" indent="0" algn="ctr">
              <a:buNone/>
              <a:defRPr sz="1400">
                <a:solidFill>
                  <a:schemeClr val="accent4"/>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5" name="Kuvatiedot">
            <a:extLst>
              <a:ext uri="{FF2B5EF4-FFF2-40B4-BE49-F238E27FC236}">
                <a16:creationId xmlns:a16="http://schemas.microsoft.com/office/drawing/2014/main" id="{D349703B-CF52-6380-19DD-379DE9841013}"/>
              </a:ext>
              <a:ext uri="{C183D7F6-B498-43B3-948B-1728B52AA6E4}">
                <adec:decorative xmlns:adec="http://schemas.microsoft.com/office/drawing/2017/decorative" val="1"/>
              </a:ext>
            </a:extLst>
          </p:cNvPr>
          <p:cNvSpPr>
            <a:spLocks noGrp="1"/>
          </p:cNvSpPr>
          <p:nvPr>
            <p:ph type="body" sz="quarter" idx="15" hasCustomPrompt="1"/>
          </p:nvPr>
        </p:nvSpPr>
        <p:spPr>
          <a:xfrm rot="16200000">
            <a:off x="10177381" y="4843381"/>
            <a:ext cx="3849239"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13" name="Alatunnisteen paikkamerkki 12">
            <a:extLst>
              <a:ext uri="{FF2B5EF4-FFF2-40B4-BE49-F238E27FC236}">
                <a16:creationId xmlns:a16="http://schemas.microsoft.com/office/drawing/2014/main" id="{0C4F46F0-CE7C-B9FC-D7E1-588A402B1A2C}"/>
              </a:ext>
            </a:extLst>
          </p:cNvPr>
          <p:cNvSpPr>
            <a:spLocks noGrp="1"/>
          </p:cNvSpPr>
          <p:nvPr>
            <p:ph type="ftr" sz="quarter" idx="22"/>
          </p:nvPr>
        </p:nvSpPr>
        <p:spPr/>
        <p:txBody>
          <a:bodyPr/>
          <a:lstStyle/>
          <a:p>
            <a:endParaRPr lang="fi-FI" dirty="0"/>
          </a:p>
        </p:txBody>
      </p:sp>
      <p:sp>
        <p:nvSpPr>
          <p:cNvPr id="11" name="Päivämäärän paikkamerkki 10">
            <a:extLst>
              <a:ext uri="{FF2B5EF4-FFF2-40B4-BE49-F238E27FC236}">
                <a16:creationId xmlns:a16="http://schemas.microsoft.com/office/drawing/2014/main" id="{BCA3653A-F3EA-4ADD-5172-FE31678DC330}"/>
              </a:ext>
            </a:extLst>
          </p:cNvPr>
          <p:cNvSpPr>
            <a:spLocks noGrp="1"/>
          </p:cNvSpPr>
          <p:nvPr>
            <p:ph type="dt" sz="half" idx="2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E4541B02-4A10-52AA-E632-EFF487758FB0}"/>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DE003039-A55E-0E95-4E3B-F1575DFE9B5B}"/>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477141027"/>
      </p:ext>
    </p:extLst>
  </p:cSld>
  <p:clrMapOvr>
    <a:masterClrMapping/>
  </p:clrMapOvr>
  <p:extLst>
    <p:ext uri="{DCECCB84-F9BA-43D5-87BE-67443E8EF086}">
      <p15:sldGuideLst xmlns:p15="http://schemas.microsoft.com/office/powerpoint/2012/main"/>
    </p:ext>
  </p:extLst>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Otsikko ja sisältö kuvalla 3 C">
    <p:bg>
      <p:bgPr>
        <a:solidFill>
          <a:schemeClr val="tx2"/>
        </a:solidFill>
        <a:effectLst/>
      </p:bgPr>
    </p:bg>
    <p:spTree>
      <p:nvGrpSpPr>
        <p:cNvPr id="1" name=""/>
        <p:cNvGrpSpPr/>
        <p:nvPr/>
      </p:nvGrpSpPr>
      <p:grpSpPr>
        <a:xfrm>
          <a:off x="0" y="0"/>
          <a:ext cx="0" cy="0"/>
          <a:chOff x="0" y="0"/>
          <a:chExt cx="0" cy="0"/>
        </a:xfrm>
      </p:grpSpPr>
      <p:sp>
        <p:nvSpPr>
          <p:cNvPr id="7" name="Vapaamuotoinen: Muoto 6">
            <a:extLst>
              <a:ext uri="{FF2B5EF4-FFF2-40B4-BE49-F238E27FC236}">
                <a16:creationId xmlns:a16="http://schemas.microsoft.com/office/drawing/2014/main" id="{19B4A67D-D019-69F8-B9A0-E7A0BC6B7C4B}"/>
              </a:ext>
              <a:ext uri="{C183D7F6-B498-43B3-948B-1728B52AA6E4}">
                <adec:decorative xmlns:adec="http://schemas.microsoft.com/office/drawing/2017/decorative" val="1"/>
              </a:ext>
            </a:extLst>
          </p:cNvPr>
          <p:cNvSpPr/>
          <p:nvPr userDrawn="1"/>
        </p:nvSpPr>
        <p:spPr>
          <a:xfrm>
            <a:off x="-355" y="2920692"/>
            <a:ext cx="12192710" cy="3937308"/>
          </a:xfrm>
          <a:custGeom>
            <a:avLst/>
            <a:gdLst>
              <a:gd name="connsiteX0" fmla="*/ 313886 w 12192710"/>
              <a:gd name="connsiteY0" fmla="*/ 0 h 3937308"/>
              <a:gd name="connsiteX1" fmla="*/ 618381 w 12192710"/>
              <a:gd name="connsiteY1" fmla="*/ 212167 h 3937308"/>
              <a:gd name="connsiteX2" fmla="*/ 922826 w 12192710"/>
              <a:gd name="connsiteY2" fmla="*/ 0 h 3937308"/>
              <a:gd name="connsiteX3" fmla="*/ 1227321 w 12192710"/>
              <a:gd name="connsiteY3" fmla="*/ 212167 h 3937308"/>
              <a:gd name="connsiteX4" fmla="*/ 1531817 w 12192710"/>
              <a:gd name="connsiteY4" fmla="*/ 0 h 3937308"/>
              <a:gd name="connsiteX5" fmla="*/ 1836312 w 12192710"/>
              <a:gd name="connsiteY5" fmla="*/ 212167 h 3937308"/>
              <a:gd name="connsiteX6" fmla="*/ 2140757 w 12192710"/>
              <a:gd name="connsiteY6" fmla="*/ 0 h 3937308"/>
              <a:gd name="connsiteX7" fmla="*/ 2445252 w 12192710"/>
              <a:gd name="connsiteY7" fmla="*/ 212167 h 3937308"/>
              <a:gd name="connsiteX8" fmla="*/ 2749748 w 12192710"/>
              <a:gd name="connsiteY8" fmla="*/ 0 h 3937308"/>
              <a:gd name="connsiteX9" fmla="*/ 3054243 w 12192710"/>
              <a:gd name="connsiteY9" fmla="*/ 212167 h 3937308"/>
              <a:gd name="connsiteX10" fmla="*/ 3358688 w 12192710"/>
              <a:gd name="connsiteY10" fmla="*/ 0 h 3937308"/>
              <a:gd name="connsiteX11" fmla="*/ 3663184 w 12192710"/>
              <a:gd name="connsiteY11" fmla="*/ 212167 h 3937308"/>
              <a:gd name="connsiteX12" fmla="*/ 3967679 w 12192710"/>
              <a:gd name="connsiteY12" fmla="*/ 0 h 3937308"/>
              <a:gd name="connsiteX13" fmla="*/ 4272174 w 12192710"/>
              <a:gd name="connsiteY13" fmla="*/ 212167 h 3937308"/>
              <a:gd name="connsiteX14" fmla="*/ 4576620 w 12192710"/>
              <a:gd name="connsiteY14" fmla="*/ 0 h 3937308"/>
              <a:gd name="connsiteX15" fmla="*/ 4881117 w 12192710"/>
              <a:gd name="connsiteY15" fmla="*/ 212167 h 3937308"/>
              <a:gd name="connsiteX16" fmla="*/ 5129880 w 12192710"/>
              <a:gd name="connsiteY16" fmla="*/ 94612 h 3937308"/>
              <a:gd name="connsiteX17" fmla="*/ 5187541 w 12192710"/>
              <a:gd name="connsiteY17" fmla="*/ 51 h 3937308"/>
              <a:gd name="connsiteX18" fmla="*/ 5187541 w 12192710"/>
              <a:gd name="connsiteY18" fmla="*/ 0 h 3937308"/>
              <a:gd name="connsiteX19" fmla="*/ 5491985 w 12192710"/>
              <a:gd name="connsiteY19" fmla="*/ 212167 h 3937308"/>
              <a:gd name="connsiteX20" fmla="*/ 5506251 w 12192710"/>
              <a:gd name="connsiteY20" fmla="*/ 211812 h 3937308"/>
              <a:gd name="connsiteX21" fmla="*/ 5507975 w 12192710"/>
              <a:gd name="connsiteY21" fmla="*/ 211710 h 3937308"/>
              <a:gd name="connsiteX22" fmla="*/ 5550913 w 12192710"/>
              <a:gd name="connsiteY22" fmla="*/ 206279 h 3937308"/>
              <a:gd name="connsiteX23" fmla="*/ 5550913 w 12192710"/>
              <a:gd name="connsiteY23" fmla="*/ 206432 h 3937308"/>
              <a:gd name="connsiteX24" fmla="*/ 5796430 w 12192710"/>
              <a:gd name="connsiteY24" fmla="*/ 0 h 3937308"/>
              <a:gd name="connsiteX25" fmla="*/ 6100925 w 12192710"/>
              <a:gd name="connsiteY25" fmla="*/ 212167 h 3937308"/>
              <a:gd name="connsiteX26" fmla="*/ 6405420 w 12192710"/>
              <a:gd name="connsiteY26" fmla="*/ 0 h 3937308"/>
              <a:gd name="connsiteX27" fmla="*/ 6709914 w 12192710"/>
              <a:gd name="connsiteY27" fmla="*/ 212167 h 3937308"/>
              <a:gd name="connsiteX28" fmla="*/ 7014360 w 12192710"/>
              <a:gd name="connsiteY28" fmla="*/ 0 h 3937308"/>
              <a:gd name="connsiteX29" fmla="*/ 7318855 w 12192710"/>
              <a:gd name="connsiteY29" fmla="*/ 212167 h 3937308"/>
              <a:gd name="connsiteX30" fmla="*/ 7623350 w 12192710"/>
              <a:gd name="connsiteY30" fmla="*/ 0 h 3937308"/>
              <a:gd name="connsiteX31" fmla="*/ 7927846 w 12192710"/>
              <a:gd name="connsiteY31" fmla="*/ 212167 h 3937308"/>
              <a:gd name="connsiteX32" fmla="*/ 8232290 w 12192710"/>
              <a:gd name="connsiteY32" fmla="*/ 0 h 3937308"/>
              <a:gd name="connsiteX33" fmla="*/ 8536786 w 12192710"/>
              <a:gd name="connsiteY33" fmla="*/ 212167 h 3937308"/>
              <a:gd name="connsiteX34" fmla="*/ 8841281 w 12192710"/>
              <a:gd name="connsiteY34" fmla="*/ 0 h 3937308"/>
              <a:gd name="connsiteX35" fmla="*/ 9145776 w 12192710"/>
              <a:gd name="connsiteY35" fmla="*/ 212167 h 3937308"/>
              <a:gd name="connsiteX36" fmla="*/ 9450221 w 12192710"/>
              <a:gd name="connsiteY36" fmla="*/ 0 h 3937308"/>
              <a:gd name="connsiteX37" fmla="*/ 9450323 w 12192710"/>
              <a:gd name="connsiteY37" fmla="*/ 254 h 3937308"/>
              <a:gd name="connsiteX38" fmla="*/ 9450323 w 12192710"/>
              <a:gd name="connsiteY38" fmla="*/ 0 h 3937308"/>
              <a:gd name="connsiteX39" fmla="*/ 9754818 w 12192710"/>
              <a:gd name="connsiteY39" fmla="*/ 212167 h 3937308"/>
              <a:gd name="connsiteX40" fmla="*/ 10059313 w 12192710"/>
              <a:gd name="connsiteY40" fmla="*/ 0 h 3937308"/>
              <a:gd name="connsiteX41" fmla="*/ 10363809 w 12192710"/>
              <a:gd name="connsiteY41" fmla="*/ 212167 h 3937308"/>
              <a:gd name="connsiteX42" fmla="*/ 10668254 w 12192710"/>
              <a:gd name="connsiteY42" fmla="*/ 0 h 3937308"/>
              <a:gd name="connsiteX43" fmla="*/ 10972749 w 12192710"/>
              <a:gd name="connsiteY43" fmla="*/ 212167 h 3937308"/>
              <a:gd name="connsiteX44" fmla="*/ 11277245 w 12192710"/>
              <a:gd name="connsiteY44" fmla="*/ 0 h 3937308"/>
              <a:gd name="connsiteX45" fmla="*/ 11581740 w 12192710"/>
              <a:gd name="connsiteY45" fmla="*/ 212167 h 3937308"/>
              <a:gd name="connsiteX46" fmla="*/ 11886185 w 12192710"/>
              <a:gd name="connsiteY46" fmla="*/ 0 h 3937308"/>
              <a:gd name="connsiteX47" fmla="*/ 12190680 w 12192710"/>
              <a:gd name="connsiteY47" fmla="*/ 212167 h 3937308"/>
              <a:gd name="connsiteX48" fmla="*/ 12192659 w 12192710"/>
              <a:gd name="connsiteY48" fmla="*/ 212167 h 3937308"/>
              <a:gd name="connsiteX49" fmla="*/ 12192710 w 12192710"/>
              <a:gd name="connsiteY49" fmla="*/ 212167 h 3937308"/>
              <a:gd name="connsiteX50" fmla="*/ 12192710 w 12192710"/>
              <a:gd name="connsiteY50" fmla="*/ 242270 h 3937308"/>
              <a:gd name="connsiteX51" fmla="*/ 12192710 w 12192710"/>
              <a:gd name="connsiteY51" fmla="*/ 427794 h 3937308"/>
              <a:gd name="connsiteX52" fmla="*/ 12192710 w 12192710"/>
              <a:gd name="connsiteY52" fmla="*/ 457897 h 3937308"/>
              <a:gd name="connsiteX53" fmla="*/ 12192710 w 12192710"/>
              <a:gd name="connsiteY53" fmla="*/ 2455663 h 3937308"/>
              <a:gd name="connsiteX54" fmla="*/ 12192710 w 12192710"/>
              <a:gd name="connsiteY54" fmla="*/ 2485766 h 3937308"/>
              <a:gd name="connsiteX55" fmla="*/ 12192710 w 12192710"/>
              <a:gd name="connsiteY55" fmla="*/ 2671290 h 3937308"/>
              <a:gd name="connsiteX56" fmla="*/ 12192710 w 12192710"/>
              <a:gd name="connsiteY56" fmla="*/ 2701393 h 3937308"/>
              <a:gd name="connsiteX57" fmla="*/ 12192710 w 12192710"/>
              <a:gd name="connsiteY57" fmla="*/ 2813449 h 3937308"/>
              <a:gd name="connsiteX58" fmla="*/ 12192710 w 12192710"/>
              <a:gd name="connsiteY58" fmla="*/ 2843552 h 3937308"/>
              <a:gd name="connsiteX59" fmla="*/ 12192710 w 12192710"/>
              <a:gd name="connsiteY59" fmla="*/ 3029076 h 3937308"/>
              <a:gd name="connsiteX60" fmla="*/ 12192710 w 12192710"/>
              <a:gd name="connsiteY60" fmla="*/ 3059179 h 3937308"/>
              <a:gd name="connsiteX61" fmla="*/ 12192710 w 12192710"/>
              <a:gd name="connsiteY61" fmla="*/ 3937308 h 3937308"/>
              <a:gd name="connsiteX62" fmla="*/ 11767806 w 12192710"/>
              <a:gd name="connsiteY62" fmla="*/ 3937308 h 3937308"/>
              <a:gd name="connsiteX63" fmla="*/ 10350582 w 12192710"/>
              <a:gd name="connsiteY63" fmla="*/ 3937308 h 3937308"/>
              <a:gd name="connsiteX64" fmla="*/ 8933452 w 12192710"/>
              <a:gd name="connsiteY64" fmla="*/ 3937308 h 3937308"/>
              <a:gd name="connsiteX65" fmla="*/ 7516229 w 12192710"/>
              <a:gd name="connsiteY65" fmla="*/ 3937308 h 3937308"/>
              <a:gd name="connsiteX66" fmla="*/ 6107995 w 12192710"/>
              <a:gd name="connsiteY66" fmla="*/ 3937308 h 3937308"/>
              <a:gd name="connsiteX67" fmla="*/ 6099005 w 12192710"/>
              <a:gd name="connsiteY67" fmla="*/ 3937308 h 3937308"/>
              <a:gd name="connsiteX68" fmla="*/ 4690770 w 12192710"/>
              <a:gd name="connsiteY68" fmla="*/ 3937308 h 3937308"/>
              <a:gd name="connsiteX69" fmla="*/ 3273546 w 12192710"/>
              <a:gd name="connsiteY69" fmla="*/ 3937308 h 3937308"/>
              <a:gd name="connsiteX70" fmla="*/ 1856418 w 12192710"/>
              <a:gd name="connsiteY70" fmla="*/ 3937308 h 3937308"/>
              <a:gd name="connsiteX71" fmla="*/ 439194 w 12192710"/>
              <a:gd name="connsiteY71" fmla="*/ 3937308 h 3937308"/>
              <a:gd name="connsiteX72" fmla="*/ 0 w 12192710"/>
              <a:gd name="connsiteY72" fmla="*/ 3937308 h 3937308"/>
              <a:gd name="connsiteX73" fmla="*/ 0 w 12192710"/>
              <a:gd name="connsiteY73" fmla="*/ 3059179 h 3937308"/>
              <a:gd name="connsiteX74" fmla="*/ 0 w 12192710"/>
              <a:gd name="connsiteY74" fmla="*/ 3029076 h 3937308"/>
              <a:gd name="connsiteX75" fmla="*/ 0 w 12192710"/>
              <a:gd name="connsiteY75" fmla="*/ 2843552 h 3937308"/>
              <a:gd name="connsiteX76" fmla="*/ 0 w 12192710"/>
              <a:gd name="connsiteY76" fmla="*/ 2813449 h 3937308"/>
              <a:gd name="connsiteX77" fmla="*/ 0 w 12192710"/>
              <a:gd name="connsiteY77" fmla="*/ 2701241 h 3937308"/>
              <a:gd name="connsiteX78" fmla="*/ 0 w 12192710"/>
              <a:gd name="connsiteY78" fmla="*/ 2671138 h 3937308"/>
              <a:gd name="connsiteX79" fmla="*/ 0 w 12192710"/>
              <a:gd name="connsiteY79" fmla="*/ 2485614 h 3937308"/>
              <a:gd name="connsiteX80" fmla="*/ 0 w 12192710"/>
              <a:gd name="connsiteY80" fmla="*/ 2455511 h 3937308"/>
              <a:gd name="connsiteX81" fmla="*/ 0 w 12192710"/>
              <a:gd name="connsiteY81" fmla="*/ 457745 h 3937308"/>
              <a:gd name="connsiteX82" fmla="*/ 0 w 12192710"/>
              <a:gd name="connsiteY82" fmla="*/ 427642 h 3937308"/>
              <a:gd name="connsiteX83" fmla="*/ 0 w 12192710"/>
              <a:gd name="connsiteY83" fmla="*/ 242118 h 3937308"/>
              <a:gd name="connsiteX84" fmla="*/ 0 w 12192710"/>
              <a:gd name="connsiteY84" fmla="*/ 212015 h 3937308"/>
              <a:gd name="connsiteX85" fmla="*/ 9390 w 12192710"/>
              <a:gd name="connsiteY85" fmla="*/ 212167 h 3937308"/>
              <a:gd name="connsiteX86" fmla="*/ 313886 w 12192710"/>
              <a:gd name="connsiteY86" fmla="*/ 0 h 3937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2192710" h="3937308">
                <a:moveTo>
                  <a:pt x="313886" y="0"/>
                </a:moveTo>
                <a:cubicBezTo>
                  <a:pt x="362968" y="125727"/>
                  <a:pt x="480828" y="212167"/>
                  <a:pt x="618381" y="212167"/>
                </a:cubicBezTo>
                <a:cubicBezTo>
                  <a:pt x="755934" y="212167"/>
                  <a:pt x="871764" y="123747"/>
                  <a:pt x="922826" y="0"/>
                </a:cubicBezTo>
                <a:cubicBezTo>
                  <a:pt x="971959" y="125727"/>
                  <a:pt x="1089819" y="212167"/>
                  <a:pt x="1227321" y="212167"/>
                </a:cubicBezTo>
                <a:cubicBezTo>
                  <a:pt x="1364824" y="212167"/>
                  <a:pt x="1480755" y="123747"/>
                  <a:pt x="1531817" y="0"/>
                </a:cubicBezTo>
                <a:cubicBezTo>
                  <a:pt x="1580899" y="125727"/>
                  <a:pt x="1698759" y="212167"/>
                  <a:pt x="1836312" y="212167"/>
                </a:cubicBezTo>
                <a:cubicBezTo>
                  <a:pt x="1973866" y="212167"/>
                  <a:pt x="2089695" y="123747"/>
                  <a:pt x="2140757" y="0"/>
                </a:cubicBezTo>
                <a:cubicBezTo>
                  <a:pt x="2189890" y="125727"/>
                  <a:pt x="2307750" y="212167"/>
                  <a:pt x="2445252" y="212167"/>
                </a:cubicBezTo>
                <a:cubicBezTo>
                  <a:pt x="2582757" y="212167"/>
                  <a:pt x="2698686" y="123747"/>
                  <a:pt x="2749748" y="0"/>
                </a:cubicBezTo>
                <a:cubicBezTo>
                  <a:pt x="2798830" y="125727"/>
                  <a:pt x="2916741" y="212167"/>
                  <a:pt x="3054243" y="212167"/>
                </a:cubicBezTo>
                <a:cubicBezTo>
                  <a:pt x="3191746" y="212167"/>
                  <a:pt x="3307628" y="123747"/>
                  <a:pt x="3358688" y="0"/>
                </a:cubicBezTo>
                <a:cubicBezTo>
                  <a:pt x="3407822" y="125727"/>
                  <a:pt x="3525681" y="212167"/>
                  <a:pt x="3663184" y="212167"/>
                </a:cubicBezTo>
                <a:cubicBezTo>
                  <a:pt x="3800686" y="212167"/>
                  <a:pt x="3916617" y="123747"/>
                  <a:pt x="3967679" y="0"/>
                </a:cubicBezTo>
                <a:cubicBezTo>
                  <a:pt x="4016762" y="125727"/>
                  <a:pt x="4134673" y="212167"/>
                  <a:pt x="4272174" y="212167"/>
                </a:cubicBezTo>
                <a:cubicBezTo>
                  <a:pt x="4409678" y="212167"/>
                  <a:pt x="4525558" y="123747"/>
                  <a:pt x="4576620" y="0"/>
                </a:cubicBezTo>
                <a:cubicBezTo>
                  <a:pt x="4625757" y="125727"/>
                  <a:pt x="4743612" y="212167"/>
                  <a:pt x="4881117" y="212167"/>
                </a:cubicBezTo>
                <a:cubicBezTo>
                  <a:pt x="4980092" y="212167"/>
                  <a:pt x="5068870" y="166384"/>
                  <a:pt x="5129880" y="94612"/>
                </a:cubicBezTo>
                <a:cubicBezTo>
                  <a:pt x="5153635" y="66645"/>
                  <a:pt x="5173226" y="34769"/>
                  <a:pt x="5187541" y="51"/>
                </a:cubicBezTo>
                <a:cubicBezTo>
                  <a:pt x="5187541" y="51"/>
                  <a:pt x="5187541" y="0"/>
                  <a:pt x="5187541" y="0"/>
                </a:cubicBezTo>
                <a:cubicBezTo>
                  <a:pt x="5236623" y="125727"/>
                  <a:pt x="5354483" y="212167"/>
                  <a:pt x="5491985" y="212167"/>
                </a:cubicBezTo>
                <a:cubicBezTo>
                  <a:pt x="5496756" y="212167"/>
                  <a:pt x="5501527" y="212015"/>
                  <a:pt x="5506251" y="211812"/>
                </a:cubicBezTo>
                <a:cubicBezTo>
                  <a:pt x="5506805" y="211812"/>
                  <a:pt x="5507415" y="211710"/>
                  <a:pt x="5507975" y="211710"/>
                </a:cubicBezTo>
                <a:cubicBezTo>
                  <a:pt x="5522289" y="210898"/>
                  <a:pt x="5536601" y="209122"/>
                  <a:pt x="5550913" y="206279"/>
                </a:cubicBezTo>
                <a:lnTo>
                  <a:pt x="5550913" y="206432"/>
                </a:lnTo>
                <a:cubicBezTo>
                  <a:pt x="5661008" y="185113"/>
                  <a:pt x="5752930" y="105424"/>
                  <a:pt x="5796430" y="0"/>
                </a:cubicBezTo>
                <a:cubicBezTo>
                  <a:pt x="5845567" y="125727"/>
                  <a:pt x="5963423" y="212167"/>
                  <a:pt x="6100925" y="212167"/>
                </a:cubicBezTo>
                <a:cubicBezTo>
                  <a:pt x="6238428" y="212167"/>
                  <a:pt x="6354359" y="123747"/>
                  <a:pt x="6405420" y="0"/>
                </a:cubicBezTo>
                <a:cubicBezTo>
                  <a:pt x="6454502" y="125727"/>
                  <a:pt x="6572361" y="212167"/>
                  <a:pt x="6709914" y="212167"/>
                </a:cubicBezTo>
                <a:cubicBezTo>
                  <a:pt x="6847468" y="212167"/>
                  <a:pt x="6963297" y="123747"/>
                  <a:pt x="7014360" y="0"/>
                </a:cubicBezTo>
                <a:cubicBezTo>
                  <a:pt x="7063493" y="125727"/>
                  <a:pt x="7181352" y="212167"/>
                  <a:pt x="7318855" y="212167"/>
                </a:cubicBezTo>
                <a:cubicBezTo>
                  <a:pt x="7456357" y="212167"/>
                  <a:pt x="7572288" y="123747"/>
                  <a:pt x="7623350" y="0"/>
                </a:cubicBezTo>
                <a:cubicBezTo>
                  <a:pt x="7672433" y="125727"/>
                  <a:pt x="7790293" y="212167"/>
                  <a:pt x="7927846" y="212167"/>
                </a:cubicBezTo>
                <a:cubicBezTo>
                  <a:pt x="8065399" y="212167"/>
                  <a:pt x="8181228" y="123747"/>
                  <a:pt x="8232290" y="0"/>
                </a:cubicBezTo>
                <a:cubicBezTo>
                  <a:pt x="8281424" y="125727"/>
                  <a:pt x="8399283" y="212167"/>
                  <a:pt x="8536786" y="212167"/>
                </a:cubicBezTo>
                <a:cubicBezTo>
                  <a:pt x="8674288" y="212167"/>
                  <a:pt x="8790219" y="123747"/>
                  <a:pt x="8841281" y="0"/>
                </a:cubicBezTo>
                <a:cubicBezTo>
                  <a:pt x="8890364" y="125727"/>
                  <a:pt x="9008223" y="212167"/>
                  <a:pt x="9145776" y="212167"/>
                </a:cubicBezTo>
                <a:cubicBezTo>
                  <a:pt x="9283330" y="212167"/>
                  <a:pt x="9399159" y="123747"/>
                  <a:pt x="9450221" y="0"/>
                </a:cubicBezTo>
                <a:cubicBezTo>
                  <a:pt x="9450221" y="102"/>
                  <a:pt x="9450221" y="152"/>
                  <a:pt x="9450323" y="254"/>
                </a:cubicBezTo>
                <a:lnTo>
                  <a:pt x="9450323" y="0"/>
                </a:lnTo>
                <a:cubicBezTo>
                  <a:pt x="9499456" y="125727"/>
                  <a:pt x="9617316" y="212167"/>
                  <a:pt x="9754818" y="212167"/>
                </a:cubicBezTo>
                <a:cubicBezTo>
                  <a:pt x="9892321" y="212167"/>
                  <a:pt x="10008251" y="123747"/>
                  <a:pt x="10059313" y="0"/>
                </a:cubicBezTo>
                <a:cubicBezTo>
                  <a:pt x="10108396" y="125727"/>
                  <a:pt x="10226256" y="212167"/>
                  <a:pt x="10363809" y="212167"/>
                </a:cubicBezTo>
                <a:cubicBezTo>
                  <a:pt x="10501362" y="212167"/>
                  <a:pt x="10617191" y="123747"/>
                  <a:pt x="10668254" y="0"/>
                </a:cubicBezTo>
                <a:cubicBezTo>
                  <a:pt x="10717387" y="125727"/>
                  <a:pt x="10835246" y="212167"/>
                  <a:pt x="10972749" y="212167"/>
                </a:cubicBezTo>
                <a:cubicBezTo>
                  <a:pt x="11110251" y="212167"/>
                  <a:pt x="11226182" y="123747"/>
                  <a:pt x="11277245" y="0"/>
                </a:cubicBezTo>
                <a:cubicBezTo>
                  <a:pt x="11326327" y="125727"/>
                  <a:pt x="11444186" y="212167"/>
                  <a:pt x="11581740" y="212167"/>
                </a:cubicBezTo>
                <a:cubicBezTo>
                  <a:pt x="11719294" y="212167"/>
                  <a:pt x="11835122" y="123747"/>
                  <a:pt x="11886185" y="0"/>
                </a:cubicBezTo>
                <a:cubicBezTo>
                  <a:pt x="11935318" y="125727"/>
                  <a:pt x="12053177" y="212167"/>
                  <a:pt x="12190680" y="212167"/>
                </a:cubicBezTo>
                <a:lnTo>
                  <a:pt x="12192659" y="212167"/>
                </a:lnTo>
                <a:lnTo>
                  <a:pt x="12192710" y="212167"/>
                </a:lnTo>
                <a:lnTo>
                  <a:pt x="12192710" y="242270"/>
                </a:lnTo>
                <a:lnTo>
                  <a:pt x="12192710" y="427794"/>
                </a:lnTo>
                <a:lnTo>
                  <a:pt x="12192710" y="457897"/>
                </a:lnTo>
                <a:lnTo>
                  <a:pt x="12192710" y="2455663"/>
                </a:lnTo>
                <a:lnTo>
                  <a:pt x="12192710" y="2485766"/>
                </a:lnTo>
                <a:lnTo>
                  <a:pt x="12192710" y="2671290"/>
                </a:lnTo>
                <a:lnTo>
                  <a:pt x="12192710" y="2701393"/>
                </a:lnTo>
                <a:lnTo>
                  <a:pt x="12192710" y="2813449"/>
                </a:lnTo>
                <a:lnTo>
                  <a:pt x="12192710" y="2843552"/>
                </a:lnTo>
                <a:lnTo>
                  <a:pt x="12192710" y="3029076"/>
                </a:lnTo>
                <a:lnTo>
                  <a:pt x="12192710" y="3059179"/>
                </a:lnTo>
                <a:lnTo>
                  <a:pt x="12192710" y="3937308"/>
                </a:lnTo>
                <a:lnTo>
                  <a:pt x="11767806" y="3937308"/>
                </a:lnTo>
                <a:lnTo>
                  <a:pt x="10350582" y="3937308"/>
                </a:lnTo>
                <a:lnTo>
                  <a:pt x="8933452" y="3937308"/>
                </a:lnTo>
                <a:lnTo>
                  <a:pt x="7516229" y="3937308"/>
                </a:lnTo>
                <a:lnTo>
                  <a:pt x="6107995" y="3937308"/>
                </a:lnTo>
                <a:lnTo>
                  <a:pt x="6099005" y="3937308"/>
                </a:lnTo>
                <a:lnTo>
                  <a:pt x="4690770" y="3937308"/>
                </a:lnTo>
                <a:lnTo>
                  <a:pt x="3273546" y="3937308"/>
                </a:lnTo>
                <a:lnTo>
                  <a:pt x="1856418" y="3937308"/>
                </a:lnTo>
                <a:lnTo>
                  <a:pt x="439194" y="3937308"/>
                </a:lnTo>
                <a:lnTo>
                  <a:pt x="0" y="3937308"/>
                </a:lnTo>
                <a:lnTo>
                  <a:pt x="0" y="3059179"/>
                </a:lnTo>
                <a:lnTo>
                  <a:pt x="0" y="3029076"/>
                </a:lnTo>
                <a:lnTo>
                  <a:pt x="0" y="2843552"/>
                </a:lnTo>
                <a:lnTo>
                  <a:pt x="0" y="2813449"/>
                </a:lnTo>
                <a:lnTo>
                  <a:pt x="0" y="2701241"/>
                </a:lnTo>
                <a:lnTo>
                  <a:pt x="0" y="2671138"/>
                </a:lnTo>
                <a:lnTo>
                  <a:pt x="0" y="2485614"/>
                </a:lnTo>
                <a:lnTo>
                  <a:pt x="0" y="2455511"/>
                </a:lnTo>
                <a:lnTo>
                  <a:pt x="0" y="457745"/>
                </a:lnTo>
                <a:lnTo>
                  <a:pt x="0" y="427642"/>
                </a:lnTo>
                <a:lnTo>
                  <a:pt x="0" y="242118"/>
                </a:lnTo>
                <a:lnTo>
                  <a:pt x="0" y="212015"/>
                </a:lnTo>
                <a:cubicBezTo>
                  <a:pt x="3147" y="212116"/>
                  <a:pt x="6243" y="212167"/>
                  <a:pt x="9390" y="212167"/>
                </a:cubicBezTo>
                <a:cubicBezTo>
                  <a:pt x="144913" y="212167"/>
                  <a:pt x="262823" y="123747"/>
                  <a:pt x="313886" y="0"/>
                </a:cubicBezTo>
                <a:close/>
              </a:path>
            </a:pathLst>
          </a:custGeom>
          <a:solidFill>
            <a:schemeClr val="bg1"/>
          </a:solidFill>
          <a:ln w="5076"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4B8FF8A1-18DA-BF41-7681-6D3E65514C82}"/>
              </a:ext>
            </a:extLst>
          </p:cNvPr>
          <p:cNvSpPr>
            <a:spLocks noGrp="1"/>
          </p:cNvSpPr>
          <p:nvPr>
            <p:ph type="ctrTitle"/>
          </p:nvPr>
        </p:nvSpPr>
        <p:spPr>
          <a:xfrm>
            <a:off x="539750" y="539750"/>
            <a:ext cx="5375274" cy="1985964"/>
          </a:xfrm>
        </p:spPr>
        <p:txBody>
          <a:bodyPr lIns="0" tIns="0" rIns="0" bIns="0" anchor="t">
            <a:noAutofit/>
          </a:bodyPr>
          <a:lstStyle>
            <a:lvl1pPr algn="l">
              <a:defRPr sz="4400">
                <a:solidFill>
                  <a:schemeClr val="bg1"/>
                </a:solidFill>
              </a:defRPr>
            </a:lvl1pPr>
          </a:lstStyle>
          <a:p>
            <a:endParaRPr lang="fi-FI" dirty="0"/>
          </a:p>
        </p:txBody>
      </p:sp>
      <p:sp>
        <p:nvSpPr>
          <p:cNvPr id="9" name="Tekstin paikkamerkki 1">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3519488"/>
            <a:ext cx="11110913" cy="495300"/>
          </a:xfrm>
        </p:spPr>
        <p:txBody>
          <a:bodyPr lIns="0" tIns="0" rIns="0" bIns="0" numCol="1" spcCol="360000">
            <a:noAutofit/>
          </a:bodyPr>
          <a:lstStyle>
            <a:lvl1pPr marL="0" indent="0">
              <a:buNone/>
              <a:defRPr sz="2400" b="1"/>
            </a:lvl1pPr>
            <a:lvl2pPr marL="457200" indent="0">
              <a:buNone/>
              <a:defRPr/>
            </a:lvl2pPr>
            <a:lvl3pPr marL="914400" indent="0">
              <a:buNone/>
              <a:defRPr/>
            </a:lvl3pPr>
            <a:lvl4pPr marL="1371600" indent="0">
              <a:buNone/>
              <a:defRPr/>
            </a:lvl4pPr>
            <a:lvl5pPr marL="1828800" indent="0">
              <a:buNone/>
              <a:defRPr/>
            </a:lvl5pPr>
          </a:lstStyle>
          <a:p>
            <a:pPr lvl="0"/>
            <a:r>
              <a:rPr lang="fi-FI" dirty="0"/>
              <a:t>Tekstipaikka, joka rytmittää sisältöä visuaalisesti</a:t>
            </a:r>
          </a:p>
        </p:txBody>
      </p:sp>
      <p:sp>
        <p:nvSpPr>
          <p:cNvPr id="4" name="Sisällön paikkamerkki 7">
            <a:extLst>
              <a:ext uri="{FF2B5EF4-FFF2-40B4-BE49-F238E27FC236}">
                <a16:creationId xmlns:a16="http://schemas.microsoft.com/office/drawing/2014/main" id="{66C048F4-6C83-DC0E-2A72-559FBCE888CB}"/>
              </a:ext>
            </a:extLst>
          </p:cNvPr>
          <p:cNvSpPr>
            <a:spLocks noGrp="1"/>
          </p:cNvSpPr>
          <p:nvPr>
            <p:ph sz="quarter" idx="28"/>
          </p:nvPr>
        </p:nvSpPr>
        <p:spPr>
          <a:xfrm>
            <a:off x="541337" y="4024742"/>
            <a:ext cx="5372100" cy="1976008"/>
          </a:xfrm>
        </p:spPr>
        <p:txBody>
          <a:bodyPr/>
          <a:lstStyle>
            <a:lvl1pPr>
              <a:defRPr sz="1600"/>
            </a:lvl1pPr>
            <a:lvl2pPr>
              <a:defRPr sz="1400"/>
            </a:lvl2pPr>
            <a:lvl3pPr>
              <a:defRPr sz="1200"/>
            </a:lvl3pPr>
            <a:lvl4pPr>
              <a:defRPr sz="1200"/>
            </a:lvl4pPr>
            <a:lvl5pPr>
              <a:defRPr sz="12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8" name="Sisällön paikkamerkki 7">
            <a:extLst>
              <a:ext uri="{FF2B5EF4-FFF2-40B4-BE49-F238E27FC236}">
                <a16:creationId xmlns:a16="http://schemas.microsoft.com/office/drawing/2014/main" id="{D1398EC9-862E-6D83-34D7-257AEACB40E3}"/>
              </a:ext>
            </a:extLst>
          </p:cNvPr>
          <p:cNvSpPr>
            <a:spLocks noGrp="1"/>
          </p:cNvSpPr>
          <p:nvPr>
            <p:ph sz="quarter" idx="26"/>
          </p:nvPr>
        </p:nvSpPr>
        <p:spPr>
          <a:xfrm>
            <a:off x="6275388" y="4024742"/>
            <a:ext cx="5372100" cy="1985962"/>
          </a:xfrm>
        </p:spPr>
        <p:txBody>
          <a:bodyPr/>
          <a:lstStyle>
            <a:lvl1pPr>
              <a:defRPr sz="1600"/>
            </a:lvl1pPr>
            <a:lvl2pPr>
              <a:defRPr sz="1400"/>
            </a:lvl2pPr>
            <a:lvl3pPr>
              <a:defRPr sz="1200"/>
            </a:lvl3pPr>
            <a:lvl4pPr>
              <a:defRPr sz="1200"/>
            </a:lvl4pPr>
            <a:lvl5pPr>
              <a:defRPr sz="12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9" name="Kuvan paikkamerkki 18">
            <a:extLst>
              <a:ext uri="{FF2B5EF4-FFF2-40B4-BE49-F238E27FC236}">
                <a16:creationId xmlns:a16="http://schemas.microsoft.com/office/drawing/2014/main" id="{4F7BB14A-5BD6-8401-FBAC-E156F0740E48}"/>
              </a:ext>
              <a:ext uri="{C183D7F6-B498-43B3-948B-1728B52AA6E4}">
                <adec:decorative xmlns:adec="http://schemas.microsoft.com/office/drawing/2017/decorative" val="1"/>
              </a:ext>
            </a:extLst>
          </p:cNvPr>
          <p:cNvSpPr>
            <a:spLocks noGrp="1"/>
          </p:cNvSpPr>
          <p:nvPr>
            <p:ph type="pic" sz="quarter" idx="27" hasCustomPrompt="1"/>
          </p:nvPr>
        </p:nvSpPr>
        <p:spPr>
          <a:xfrm>
            <a:off x="6275388" y="-2"/>
            <a:ext cx="5916612" cy="3132861"/>
          </a:xfrm>
          <a:custGeom>
            <a:avLst/>
            <a:gdLst>
              <a:gd name="connsiteX0" fmla="*/ 0 w 5916612"/>
              <a:gd name="connsiteY0" fmla="*/ 0 h 3132861"/>
              <a:gd name="connsiteX1" fmla="*/ 5916612 w 5916612"/>
              <a:gd name="connsiteY1" fmla="*/ 0 h 3132861"/>
              <a:gd name="connsiteX2" fmla="*/ 5916612 w 5916612"/>
              <a:gd name="connsiteY2" fmla="*/ 3132861 h 3132861"/>
              <a:gd name="connsiteX3" fmla="*/ 5914937 w 5916612"/>
              <a:gd name="connsiteY3" fmla="*/ 3132861 h 3132861"/>
              <a:gd name="connsiteX4" fmla="*/ 5610442 w 5916612"/>
              <a:gd name="connsiteY4" fmla="*/ 2920694 h 3132861"/>
              <a:gd name="connsiteX5" fmla="*/ 5305997 w 5916612"/>
              <a:gd name="connsiteY5" fmla="*/ 3132861 h 3132861"/>
              <a:gd name="connsiteX6" fmla="*/ 5001502 w 5916612"/>
              <a:gd name="connsiteY6" fmla="*/ 2920694 h 3132861"/>
              <a:gd name="connsiteX7" fmla="*/ 4697006 w 5916612"/>
              <a:gd name="connsiteY7" fmla="*/ 3132861 h 3132861"/>
              <a:gd name="connsiteX8" fmla="*/ 4392511 w 5916612"/>
              <a:gd name="connsiteY8" fmla="*/ 2920694 h 3132861"/>
              <a:gd name="connsiteX9" fmla="*/ 4088066 w 5916612"/>
              <a:gd name="connsiteY9" fmla="*/ 3132861 h 3132861"/>
              <a:gd name="connsiteX10" fmla="*/ 3783570 w 5916612"/>
              <a:gd name="connsiteY10" fmla="*/ 2920694 h 3132861"/>
              <a:gd name="connsiteX11" fmla="*/ 3479075 w 5916612"/>
              <a:gd name="connsiteY11" fmla="*/ 3132861 h 3132861"/>
              <a:gd name="connsiteX12" fmla="*/ 3174580 w 5916612"/>
              <a:gd name="connsiteY12" fmla="*/ 2920694 h 3132861"/>
              <a:gd name="connsiteX13" fmla="*/ 3174580 w 5916612"/>
              <a:gd name="connsiteY13" fmla="*/ 2920948 h 3132861"/>
              <a:gd name="connsiteX14" fmla="*/ 3174478 w 5916612"/>
              <a:gd name="connsiteY14" fmla="*/ 2920694 h 3132861"/>
              <a:gd name="connsiteX15" fmla="*/ 2870033 w 5916612"/>
              <a:gd name="connsiteY15" fmla="*/ 3132861 h 3132861"/>
              <a:gd name="connsiteX16" fmla="*/ 2565538 w 5916612"/>
              <a:gd name="connsiteY16" fmla="*/ 2920694 h 3132861"/>
              <a:gd name="connsiteX17" fmla="*/ 2261043 w 5916612"/>
              <a:gd name="connsiteY17" fmla="*/ 3132861 h 3132861"/>
              <a:gd name="connsiteX18" fmla="*/ 1956547 w 5916612"/>
              <a:gd name="connsiteY18" fmla="*/ 2920694 h 3132861"/>
              <a:gd name="connsiteX19" fmla="*/ 1652103 w 5916612"/>
              <a:gd name="connsiteY19" fmla="*/ 3132861 h 3132861"/>
              <a:gd name="connsiteX20" fmla="*/ 1347607 w 5916612"/>
              <a:gd name="connsiteY20" fmla="*/ 2920694 h 3132861"/>
              <a:gd name="connsiteX21" fmla="*/ 1043112 w 5916612"/>
              <a:gd name="connsiteY21" fmla="*/ 3132861 h 3132861"/>
              <a:gd name="connsiteX22" fmla="*/ 738617 w 5916612"/>
              <a:gd name="connsiteY22" fmla="*/ 2920694 h 3132861"/>
              <a:gd name="connsiteX23" fmla="*/ 434171 w 5916612"/>
              <a:gd name="connsiteY23" fmla="*/ 3132861 h 3132861"/>
              <a:gd name="connsiteX24" fmla="*/ 129677 w 5916612"/>
              <a:gd name="connsiteY24" fmla="*/ 2920694 h 3132861"/>
              <a:gd name="connsiteX25" fmla="*/ 9846 w 5916612"/>
              <a:gd name="connsiteY25" fmla="*/ 3073183 h 3132861"/>
              <a:gd name="connsiteX26" fmla="*/ 0 w 5916612"/>
              <a:gd name="connsiteY26" fmla="*/ 3078197 h 31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916612" h="3132861">
                <a:moveTo>
                  <a:pt x="0" y="0"/>
                </a:moveTo>
                <a:lnTo>
                  <a:pt x="5916612" y="0"/>
                </a:lnTo>
                <a:lnTo>
                  <a:pt x="5916612" y="3132861"/>
                </a:lnTo>
                <a:lnTo>
                  <a:pt x="5914937" y="3132861"/>
                </a:lnTo>
                <a:cubicBezTo>
                  <a:pt x="5777434" y="3132861"/>
                  <a:pt x="5659575" y="3046421"/>
                  <a:pt x="5610442" y="2920694"/>
                </a:cubicBezTo>
                <a:cubicBezTo>
                  <a:pt x="5559379" y="3044441"/>
                  <a:pt x="5443551" y="3132861"/>
                  <a:pt x="5305997" y="3132861"/>
                </a:cubicBezTo>
                <a:cubicBezTo>
                  <a:pt x="5168443" y="3132861"/>
                  <a:pt x="5050584" y="3046421"/>
                  <a:pt x="5001502" y="2920694"/>
                </a:cubicBezTo>
                <a:cubicBezTo>
                  <a:pt x="4950439" y="3044441"/>
                  <a:pt x="4834508" y="3132861"/>
                  <a:pt x="4697006" y="3132861"/>
                </a:cubicBezTo>
                <a:cubicBezTo>
                  <a:pt x="4559503" y="3132861"/>
                  <a:pt x="4441644" y="3046421"/>
                  <a:pt x="4392511" y="2920694"/>
                </a:cubicBezTo>
                <a:cubicBezTo>
                  <a:pt x="4341448" y="3044441"/>
                  <a:pt x="4225619" y="3132861"/>
                  <a:pt x="4088066" y="3132861"/>
                </a:cubicBezTo>
                <a:cubicBezTo>
                  <a:pt x="3950513" y="3132861"/>
                  <a:pt x="3832653" y="3046421"/>
                  <a:pt x="3783570" y="2920694"/>
                </a:cubicBezTo>
                <a:cubicBezTo>
                  <a:pt x="3732508" y="3044441"/>
                  <a:pt x="3616578" y="3132861"/>
                  <a:pt x="3479075" y="3132861"/>
                </a:cubicBezTo>
                <a:cubicBezTo>
                  <a:pt x="3341573" y="3132861"/>
                  <a:pt x="3223713" y="3046421"/>
                  <a:pt x="3174580" y="2920694"/>
                </a:cubicBezTo>
                <a:lnTo>
                  <a:pt x="3174580" y="2920948"/>
                </a:lnTo>
                <a:cubicBezTo>
                  <a:pt x="3174478" y="2920846"/>
                  <a:pt x="3174478" y="2920796"/>
                  <a:pt x="3174478" y="2920694"/>
                </a:cubicBezTo>
                <a:cubicBezTo>
                  <a:pt x="3123416" y="3044441"/>
                  <a:pt x="3007587" y="3132861"/>
                  <a:pt x="2870033" y="3132861"/>
                </a:cubicBezTo>
                <a:cubicBezTo>
                  <a:pt x="2732480" y="3132861"/>
                  <a:pt x="2614621" y="3046421"/>
                  <a:pt x="2565538" y="2920694"/>
                </a:cubicBezTo>
                <a:cubicBezTo>
                  <a:pt x="2514476" y="3044441"/>
                  <a:pt x="2398545" y="3132861"/>
                  <a:pt x="2261043" y="3132861"/>
                </a:cubicBezTo>
                <a:cubicBezTo>
                  <a:pt x="2123540" y="3132861"/>
                  <a:pt x="2005681" y="3046421"/>
                  <a:pt x="1956547" y="2920694"/>
                </a:cubicBezTo>
                <a:cubicBezTo>
                  <a:pt x="1905485" y="3044441"/>
                  <a:pt x="1789656" y="3132861"/>
                  <a:pt x="1652103" y="3132861"/>
                </a:cubicBezTo>
                <a:cubicBezTo>
                  <a:pt x="1514550" y="3132861"/>
                  <a:pt x="1396690" y="3046421"/>
                  <a:pt x="1347607" y="2920694"/>
                </a:cubicBezTo>
                <a:cubicBezTo>
                  <a:pt x="1296545" y="3044441"/>
                  <a:pt x="1180614" y="3132861"/>
                  <a:pt x="1043112" y="3132861"/>
                </a:cubicBezTo>
                <a:cubicBezTo>
                  <a:pt x="905609" y="3132861"/>
                  <a:pt x="787750" y="3046421"/>
                  <a:pt x="738617" y="2920694"/>
                </a:cubicBezTo>
                <a:cubicBezTo>
                  <a:pt x="687554" y="3044441"/>
                  <a:pt x="571725" y="3132861"/>
                  <a:pt x="434171" y="3132861"/>
                </a:cubicBezTo>
                <a:cubicBezTo>
                  <a:pt x="296618" y="3132861"/>
                  <a:pt x="178759" y="3046421"/>
                  <a:pt x="129677" y="2920694"/>
                </a:cubicBezTo>
                <a:cubicBezTo>
                  <a:pt x="104147" y="2982568"/>
                  <a:pt x="62399" y="3035609"/>
                  <a:pt x="9846" y="3073183"/>
                </a:cubicBezTo>
                <a:lnTo>
                  <a:pt x="0" y="3078197"/>
                </a:lnTo>
                <a:close/>
              </a:path>
            </a:pathLst>
          </a:custGeom>
          <a:noFill/>
        </p:spPr>
        <p:txBody>
          <a:bodyPr wrap="square" lIns="540000" tIns="360000" rIns="540000" anchor="t" anchorCtr="0">
            <a:noAutofit/>
          </a:bodyPr>
          <a:lstStyle>
            <a:lvl1pPr marL="0" indent="0" algn="ctr">
              <a:buNone/>
              <a:defRPr sz="1400">
                <a:solidFill>
                  <a:schemeClr val="accent4"/>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5" name="Kuvatiedot">
            <a:extLst>
              <a:ext uri="{FF2B5EF4-FFF2-40B4-BE49-F238E27FC236}">
                <a16:creationId xmlns:a16="http://schemas.microsoft.com/office/drawing/2014/main" id="{D349703B-CF52-6380-19DD-379DE9841013}"/>
              </a:ext>
              <a:ext uri="{C183D7F6-B498-43B3-948B-1728B52AA6E4}">
                <adec:decorative xmlns:adec="http://schemas.microsoft.com/office/drawing/2017/decorative" val="1"/>
              </a:ext>
            </a:extLst>
          </p:cNvPr>
          <p:cNvSpPr>
            <a:spLocks noGrp="1"/>
          </p:cNvSpPr>
          <p:nvPr>
            <p:ph type="body" sz="quarter" idx="15" hasCustomPrompt="1"/>
          </p:nvPr>
        </p:nvSpPr>
        <p:spPr>
          <a:xfrm rot="16200000">
            <a:off x="10177381" y="4843381"/>
            <a:ext cx="3849239"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13" name="Alatunnisteen paikkamerkki 12">
            <a:extLst>
              <a:ext uri="{FF2B5EF4-FFF2-40B4-BE49-F238E27FC236}">
                <a16:creationId xmlns:a16="http://schemas.microsoft.com/office/drawing/2014/main" id="{0C4F46F0-CE7C-B9FC-D7E1-588A402B1A2C}"/>
              </a:ext>
            </a:extLst>
          </p:cNvPr>
          <p:cNvSpPr>
            <a:spLocks noGrp="1"/>
          </p:cNvSpPr>
          <p:nvPr>
            <p:ph type="ftr" sz="quarter" idx="22"/>
          </p:nvPr>
        </p:nvSpPr>
        <p:spPr/>
        <p:txBody>
          <a:bodyPr/>
          <a:lstStyle/>
          <a:p>
            <a:endParaRPr lang="fi-FI" dirty="0"/>
          </a:p>
        </p:txBody>
      </p:sp>
      <p:sp>
        <p:nvSpPr>
          <p:cNvPr id="11" name="Päivämäärän paikkamerkki 10">
            <a:extLst>
              <a:ext uri="{FF2B5EF4-FFF2-40B4-BE49-F238E27FC236}">
                <a16:creationId xmlns:a16="http://schemas.microsoft.com/office/drawing/2014/main" id="{BCA3653A-F3EA-4ADD-5172-FE31678DC330}"/>
              </a:ext>
            </a:extLst>
          </p:cNvPr>
          <p:cNvSpPr>
            <a:spLocks noGrp="1"/>
          </p:cNvSpPr>
          <p:nvPr>
            <p:ph type="dt" sz="half" idx="2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E4541B02-4A10-52AA-E632-EFF487758FB0}"/>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5097AC3C-5B59-9DB8-E260-D163D81370EA}"/>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586541768"/>
      </p:ext>
    </p:extLst>
  </p:cSld>
  <p:clrMapOvr>
    <a:masterClrMapping/>
  </p:clrMapOvr>
  <p:extLst>
    <p:ext uri="{DCECCB84-F9BA-43D5-87BE-67443E8EF086}">
      <p15:sldGuideLst xmlns:p15="http://schemas.microsoft.com/office/powerpoint/2012/main"/>
    </p:ext>
  </p:extLst>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Otsikko ja sisältö kuvalla 3 D">
    <p:bg>
      <p:bgPr>
        <a:solidFill>
          <a:schemeClr val="tx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p:nvPr>
        </p:nvSpPr>
        <p:spPr>
          <a:xfrm>
            <a:off x="539750" y="539750"/>
            <a:ext cx="5735638" cy="1736725"/>
          </a:xfrm>
        </p:spPr>
        <p:txBody>
          <a:bodyPr lIns="0" tIns="0" rIns="0" bIns="0" anchor="t">
            <a:noAutofit/>
          </a:bodyPr>
          <a:lstStyle>
            <a:lvl1pPr algn="l">
              <a:defRPr sz="4400">
                <a:solidFill>
                  <a:schemeClr val="bg1"/>
                </a:solidFill>
              </a:defRPr>
            </a:lvl1pPr>
          </a:lstStyle>
          <a:p>
            <a:endParaRPr lang="fi-FI" dirty="0"/>
          </a:p>
        </p:txBody>
      </p:sp>
      <p:sp>
        <p:nvSpPr>
          <p:cNvPr id="9" name="Tekstin paikkamerkki 1">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2534080"/>
            <a:ext cx="5735638" cy="1233057"/>
          </a:xfrm>
        </p:spPr>
        <p:txBody>
          <a:bodyPr lIns="0" tIns="0" rIns="0" bIns="0" numCol="1" spcCol="360000" anchor="b">
            <a:noAutofit/>
          </a:bodyPr>
          <a:lstStyle>
            <a:lvl1pPr marL="0" indent="0">
              <a:buNone/>
              <a:defRPr sz="24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Tekstipaikka, joka rytmittää sisältöä visuaalisesti</a:t>
            </a:r>
          </a:p>
        </p:txBody>
      </p:sp>
      <p:sp>
        <p:nvSpPr>
          <p:cNvPr id="4" name="Sisällön paikkamerkki 7">
            <a:extLst>
              <a:ext uri="{FF2B5EF4-FFF2-40B4-BE49-F238E27FC236}">
                <a16:creationId xmlns:a16="http://schemas.microsoft.com/office/drawing/2014/main" id="{AF5B4127-6F08-69E2-E482-4EAEE512DD10}"/>
              </a:ext>
            </a:extLst>
          </p:cNvPr>
          <p:cNvSpPr>
            <a:spLocks noGrp="1"/>
          </p:cNvSpPr>
          <p:nvPr>
            <p:ph sz="quarter" idx="28"/>
          </p:nvPr>
        </p:nvSpPr>
        <p:spPr>
          <a:xfrm>
            <a:off x="539750" y="4024742"/>
            <a:ext cx="5372100" cy="1976008"/>
          </a:xfrm>
        </p:spPr>
        <p:txBody>
          <a:bodyPr/>
          <a:lstStyle>
            <a:lvl1pPr>
              <a:defRPr sz="1600">
                <a:solidFill>
                  <a:schemeClr val="bg1"/>
                </a:solidFill>
              </a:defRPr>
            </a:lvl1pPr>
            <a:lvl2pPr>
              <a:defRPr sz="14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8" name="Sisällön paikkamerkki 7">
            <a:extLst>
              <a:ext uri="{FF2B5EF4-FFF2-40B4-BE49-F238E27FC236}">
                <a16:creationId xmlns:a16="http://schemas.microsoft.com/office/drawing/2014/main" id="{D1398EC9-862E-6D83-34D7-257AEACB40E3}"/>
              </a:ext>
            </a:extLst>
          </p:cNvPr>
          <p:cNvSpPr>
            <a:spLocks noGrp="1"/>
          </p:cNvSpPr>
          <p:nvPr>
            <p:ph sz="quarter" idx="26"/>
          </p:nvPr>
        </p:nvSpPr>
        <p:spPr>
          <a:xfrm>
            <a:off x="6275388" y="4024742"/>
            <a:ext cx="5372100" cy="1985962"/>
          </a:xfrm>
        </p:spPr>
        <p:txBody>
          <a:bodyPr/>
          <a:lstStyle>
            <a:lvl1pPr>
              <a:defRPr sz="1600">
                <a:solidFill>
                  <a:schemeClr val="bg1"/>
                </a:solidFill>
              </a:defRPr>
            </a:lvl1pPr>
            <a:lvl2pPr>
              <a:defRPr sz="14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6" name="Kuvan paikkamerkki 17">
            <a:extLst>
              <a:ext uri="{FF2B5EF4-FFF2-40B4-BE49-F238E27FC236}">
                <a16:creationId xmlns:a16="http://schemas.microsoft.com/office/drawing/2014/main" id="{91EB1D6F-C33A-67AA-1A99-0DFFB3099A48}"/>
              </a:ext>
              <a:ext uri="{C183D7F6-B498-43B3-948B-1728B52AA6E4}">
                <adec:decorative xmlns:adec="http://schemas.microsoft.com/office/drawing/2017/decorative" val="1"/>
              </a:ext>
            </a:extLst>
          </p:cNvPr>
          <p:cNvSpPr>
            <a:spLocks noGrp="1"/>
          </p:cNvSpPr>
          <p:nvPr>
            <p:ph type="pic" sz="quarter" idx="27" hasCustomPrompt="1"/>
          </p:nvPr>
        </p:nvSpPr>
        <p:spPr>
          <a:xfrm>
            <a:off x="8180409" y="548910"/>
            <a:ext cx="3218227" cy="3218227"/>
          </a:xfrm>
          <a:custGeom>
            <a:avLst/>
            <a:gdLst>
              <a:gd name="connsiteX0" fmla="*/ 1260000 w 2520000"/>
              <a:gd name="connsiteY0" fmla="*/ 0 h 2520000"/>
              <a:gd name="connsiteX1" fmla="*/ 2520000 w 2520000"/>
              <a:gd name="connsiteY1" fmla="*/ 1260000 h 2520000"/>
              <a:gd name="connsiteX2" fmla="*/ 1260000 w 2520000"/>
              <a:gd name="connsiteY2" fmla="*/ 2520000 h 2520000"/>
              <a:gd name="connsiteX3" fmla="*/ 0 w 2520000"/>
              <a:gd name="connsiteY3" fmla="*/ 1260000 h 2520000"/>
              <a:gd name="connsiteX4" fmla="*/ 1260000 w 2520000"/>
              <a:gd name="connsiteY4" fmla="*/ 0 h 252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0000" h="2520000">
                <a:moveTo>
                  <a:pt x="1260000" y="0"/>
                </a:moveTo>
                <a:cubicBezTo>
                  <a:pt x="1955879" y="0"/>
                  <a:pt x="2520000" y="564121"/>
                  <a:pt x="2520000" y="1260000"/>
                </a:cubicBezTo>
                <a:cubicBezTo>
                  <a:pt x="2520000" y="1955879"/>
                  <a:pt x="1955879" y="2520000"/>
                  <a:pt x="1260000" y="2520000"/>
                </a:cubicBezTo>
                <a:cubicBezTo>
                  <a:pt x="564121" y="2520000"/>
                  <a:pt x="0" y="1955879"/>
                  <a:pt x="0" y="1260000"/>
                </a:cubicBezTo>
                <a:cubicBezTo>
                  <a:pt x="0" y="564121"/>
                  <a:pt x="564121" y="0"/>
                  <a:pt x="1260000" y="0"/>
                </a:cubicBezTo>
                <a:close/>
              </a:path>
            </a:pathLst>
          </a:custGeom>
        </p:spPr>
        <p:txBody>
          <a:bodyPr wrap="square" lIns="216000" rIns="216000" anchor="ctr">
            <a:noAutofit/>
          </a:bodyPr>
          <a:lstStyle>
            <a:lvl1pPr marL="0" indent="0" algn="ctr">
              <a:buNone/>
              <a:defRPr sz="1200">
                <a:solidFill>
                  <a:schemeClr val="accent4"/>
                </a:solidFill>
              </a:defRPr>
            </a:lvl1pPr>
          </a:lstStyle>
          <a:p>
            <a:r>
              <a:rPr lang="fi-FI" dirty="0"/>
              <a:t>Lisää kuva napsauttamalla kuvaketta. 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Tämä teksti ei näy lopullisessa versiossa! </a:t>
            </a:r>
          </a:p>
        </p:txBody>
      </p:sp>
      <p:sp>
        <p:nvSpPr>
          <p:cNvPr id="15" name="Kuvatiedot">
            <a:extLst>
              <a:ext uri="{FF2B5EF4-FFF2-40B4-BE49-F238E27FC236}">
                <a16:creationId xmlns:a16="http://schemas.microsoft.com/office/drawing/2014/main" id="{D349703B-CF52-6380-19DD-379DE9841013}"/>
              </a:ext>
              <a:ext uri="{C183D7F6-B498-43B3-948B-1728B52AA6E4}">
                <adec:decorative xmlns:adec="http://schemas.microsoft.com/office/drawing/2017/decorative" val="1"/>
              </a:ext>
            </a:extLst>
          </p:cNvPr>
          <p:cNvSpPr>
            <a:spLocks noGrp="1"/>
          </p:cNvSpPr>
          <p:nvPr>
            <p:ph type="body" sz="quarter" idx="15" hasCustomPrompt="1"/>
          </p:nvPr>
        </p:nvSpPr>
        <p:spPr>
          <a:xfrm rot="16200000">
            <a:off x="10177381" y="4843381"/>
            <a:ext cx="3849239" cy="180000"/>
          </a:xfrm>
          <a:noFill/>
        </p:spPr>
        <p:txBody>
          <a:bodyPr wrap="none" lIns="108000" tIns="72000" rIns="108000" bIns="72000" anchor="ctr">
            <a:noAutofit/>
          </a:bodyPr>
          <a:lstStyle>
            <a:lvl1pPr marL="0" indent="0">
              <a:buNone/>
              <a:defRPr sz="700" b="0">
                <a:solidFill>
                  <a:schemeClr val="bg1"/>
                </a:solidFill>
              </a:defRPr>
            </a:lvl1pPr>
          </a:lstStyle>
          <a:p>
            <a:pPr lvl="0"/>
            <a:r>
              <a:rPr lang="fi-FI" dirty="0"/>
              <a:t>Kuva: Kuvaajan nimi</a:t>
            </a:r>
          </a:p>
        </p:txBody>
      </p:sp>
      <p:sp>
        <p:nvSpPr>
          <p:cNvPr id="13" name="Alatunnisteen paikkamerkki 12">
            <a:extLst>
              <a:ext uri="{FF2B5EF4-FFF2-40B4-BE49-F238E27FC236}">
                <a16:creationId xmlns:a16="http://schemas.microsoft.com/office/drawing/2014/main" id="{0C4F46F0-CE7C-B9FC-D7E1-588A402B1A2C}"/>
              </a:ext>
            </a:extLst>
          </p:cNvPr>
          <p:cNvSpPr>
            <a:spLocks noGrp="1"/>
          </p:cNvSpPr>
          <p:nvPr>
            <p:ph type="ftr" sz="quarter" idx="22"/>
          </p:nvPr>
        </p:nvSpPr>
        <p:spPr/>
        <p:txBody>
          <a:bodyPr/>
          <a:lstStyle>
            <a:lvl1pPr>
              <a:defRPr>
                <a:solidFill>
                  <a:schemeClr val="bg1"/>
                </a:solidFill>
              </a:defRPr>
            </a:lvl1pPr>
          </a:lstStyle>
          <a:p>
            <a:endParaRPr lang="fi-FI" dirty="0"/>
          </a:p>
        </p:txBody>
      </p:sp>
      <p:sp>
        <p:nvSpPr>
          <p:cNvPr id="11" name="Päivämäärän paikkamerkki 10">
            <a:extLst>
              <a:ext uri="{FF2B5EF4-FFF2-40B4-BE49-F238E27FC236}">
                <a16:creationId xmlns:a16="http://schemas.microsoft.com/office/drawing/2014/main" id="{BCA3653A-F3EA-4ADD-5172-FE31678DC330}"/>
              </a:ext>
            </a:extLst>
          </p:cNvPr>
          <p:cNvSpPr>
            <a:spLocks noGrp="1"/>
          </p:cNvSpPr>
          <p:nvPr>
            <p:ph type="dt" sz="half" idx="21"/>
          </p:nvPr>
        </p:nvSpPr>
        <p:spPr/>
        <p:txBody>
          <a:bodyPr/>
          <a:lstStyle>
            <a:lvl1pPr>
              <a:defRPr>
                <a:solidFill>
                  <a:schemeClr val="bg1"/>
                </a:solidFill>
              </a:defRPr>
            </a:lvl1pPr>
          </a:lstStyle>
          <a:p>
            <a:r>
              <a:rPr lang="fi-FI"/>
              <a:t>12.8.2025</a:t>
            </a:r>
            <a:endParaRPr lang="fi-FI" dirty="0"/>
          </a:p>
        </p:txBody>
      </p:sp>
      <p:sp>
        <p:nvSpPr>
          <p:cNvPr id="14" name="Dian numeron paikkamerkki 13">
            <a:extLst>
              <a:ext uri="{FF2B5EF4-FFF2-40B4-BE49-F238E27FC236}">
                <a16:creationId xmlns:a16="http://schemas.microsoft.com/office/drawing/2014/main" id="{E4541B02-4A10-52AA-E632-EFF487758FB0}"/>
              </a:ext>
            </a:extLst>
          </p:cNvPr>
          <p:cNvSpPr>
            <a:spLocks noGrp="1"/>
          </p:cNvSpPr>
          <p:nvPr>
            <p:ph type="sldNum" sz="quarter" idx="23"/>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9BE5EE3F-8199-2A71-3B15-496DE09FA568}"/>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Tree>
    <p:extLst>
      <p:ext uri="{BB962C8B-B14F-4D97-AF65-F5344CB8AC3E}">
        <p14:creationId xmlns:p14="http://schemas.microsoft.com/office/powerpoint/2010/main" val="1539312345"/>
      </p:ext>
    </p:extLst>
  </p:cSld>
  <p:clrMapOvr>
    <a:masterClrMapping/>
  </p:clrMapOvr>
  <p:extLst>
    <p:ext uri="{DCECCB84-F9BA-43D5-87BE-67443E8EF086}">
      <p15:sldGuideLst xmlns:p15="http://schemas.microsoft.com/office/powerpoint/2012/main"/>
    </p:ext>
  </p:extLst>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Väliotsikkodia 1">
    <p:bg>
      <p:bgPr>
        <a:solidFill>
          <a:schemeClr val="tx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EFBD6DC0-03F5-AF6D-3C17-D4782AEE9561}"/>
              </a:ext>
            </a:extLst>
          </p:cNvPr>
          <p:cNvSpPr>
            <a:spLocks noGrp="1"/>
          </p:cNvSpPr>
          <p:nvPr>
            <p:ph type="title" hasCustomPrompt="1"/>
          </p:nvPr>
        </p:nvSpPr>
        <p:spPr>
          <a:xfrm>
            <a:off x="539749" y="539750"/>
            <a:ext cx="9199563" cy="3722688"/>
          </a:xfrm>
          <a:prstGeom prst="rect">
            <a:avLst/>
          </a:prstGeom>
        </p:spPr>
        <p:txBody>
          <a:bodyPr anchor="b"/>
          <a:lstStyle>
            <a:lvl1pPr>
              <a:defRPr sz="6000">
                <a:solidFill>
                  <a:schemeClr val="bg1"/>
                </a:solidFill>
              </a:defRPr>
            </a:lvl1pPr>
          </a:lstStyle>
          <a:p>
            <a:r>
              <a:rPr lang="fi-FI" dirty="0"/>
              <a:t>Väliotsikkodia jäsentää tekstiä ja kertoo seuraavasta osiosta</a:t>
            </a:r>
          </a:p>
        </p:txBody>
      </p:sp>
      <p:sp>
        <p:nvSpPr>
          <p:cNvPr id="3" name="Tekstin paikkamerkki">
            <a:extLst>
              <a:ext uri="{FF2B5EF4-FFF2-40B4-BE49-F238E27FC236}">
                <a16:creationId xmlns:a16="http://schemas.microsoft.com/office/drawing/2014/main" id="{B5A8CE6B-1026-260C-E5DC-5E2E67F7FA7F}"/>
              </a:ext>
            </a:extLst>
          </p:cNvPr>
          <p:cNvSpPr>
            <a:spLocks noGrp="1"/>
          </p:cNvSpPr>
          <p:nvPr>
            <p:ph type="body" idx="1" hasCustomPrompt="1"/>
          </p:nvPr>
        </p:nvSpPr>
        <p:spPr>
          <a:xfrm>
            <a:off x="539750" y="4511675"/>
            <a:ext cx="8243888" cy="1241424"/>
          </a:xfrm>
        </p:spPr>
        <p:txBody>
          <a:bodyPr/>
          <a:lstStyle>
            <a:lvl1pPr marL="0" indent="0">
              <a:buNone/>
              <a:defRPr sz="2000">
                <a:solidFill>
                  <a:schemeClr val="bg1"/>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fi-FI" dirty="0"/>
              <a:t>Tekstin jäsentelyyn tarkoitettu väliotsikkodia. Useamman rivin käyttö mahdollistaa myös pidemmät väliotsikot. Ingressikappaleessa avataan väliotsikon jälkeen tulevaa sisältöä. Diassa voi käyttää myös kuvitusta.</a:t>
            </a:r>
          </a:p>
        </p:txBody>
      </p:sp>
      <p:sp>
        <p:nvSpPr>
          <p:cNvPr id="8" name="Alatunnisteen paikkamerkki 7">
            <a:extLst>
              <a:ext uri="{FF2B5EF4-FFF2-40B4-BE49-F238E27FC236}">
                <a16:creationId xmlns:a16="http://schemas.microsoft.com/office/drawing/2014/main" id="{AD00430E-6C7A-D903-5B0E-FD2FB1B3D485}"/>
              </a:ext>
            </a:extLst>
          </p:cNvPr>
          <p:cNvSpPr>
            <a:spLocks noGrp="1"/>
          </p:cNvSpPr>
          <p:nvPr>
            <p:ph type="ftr" sz="quarter" idx="11"/>
          </p:nvPr>
        </p:nvSpPr>
        <p:spPr/>
        <p:txBody>
          <a:bodyPr/>
          <a:lstStyle>
            <a:lvl1pPr>
              <a:defRPr>
                <a:solidFill>
                  <a:schemeClr val="bg1"/>
                </a:solidFill>
              </a:defRPr>
            </a:lvl1pPr>
          </a:lstStyle>
          <a:p>
            <a:endParaRPr lang="fi-FI" dirty="0"/>
          </a:p>
        </p:txBody>
      </p:sp>
      <p:sp>
        <p:nvSpPr>
          <p:cNvPr id="7" name="Päivämäärän paikkamerkki 6">
            <a:extLst>
              <a:ext uri="{FF2B5EF4-FFF2-40B4-BE49-F238E27FC236}">
                <a16:creationId xmlns:a16="http://schemas.microsoft.com/office/drawing/2014/main" id="{9EA077FC-A8FD-D969-BC72-EAC1D830CDA0}"/>
              </a:ext>
            </a:extLst>
          </p:cNvPr>
          <p:cNvSpPr>
            <a:spLocks noGrp="1"/>
          </p:cNvSpPr>
          <p:nvPr>
            <p:ph type="dt" sz="half" idx="10"/>
          </p:nvPr>
        </p:nvSpPr>
        <p:spPr/>
        <p:txBody>
          <a:bodyPr/>
          <a:lstStyle>
            <a:lvl1pPr>
              <a:defRPr>
                <a:solidFill>
                  <a:schemeClr val="bg1"/>
                </a:solidFill>
              </a:defRPr>
            </a:lvl1pPr>
          </a:lstStyle>
          <a:p>
            <a:r>
              <a:rPr lang="fi-FI"/>
              <a:t>12.8.2025</a:t>
            </a:r>
            <a:endParaRPr lang="fi-FI" dirty="0"/>
          </a:p>
        </p:txBody>
      </p:sp>
      <p:sp>
        <p:nvSpPr>
          <p:cNvPr id="10" name="Dian numeron paikkamerkki 9">
            <a:extLst>
              <a:ext uri="{FF2B5EF4-FFF2-40B4-BE49-F238E27FC236}">
                <a16:creationId xmlns:a16="http://schemas.microsoft.com/office/drawing/2014/main" id="{8D80B778-79B2-42C8-D7D6-B8D5963FBFAD}"/>
              </a:ext>
            </a:extLst>
          </p:cNvPr>
          <p:cNvSpPr>
            <a:spLocks noGrp="1"/>
          </p:cNvSpPr>
          <p:nvPr>
            <p:ph type="sldNum" sz="quarter" idx="12"/>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C036C063-A912-203D-61CD-34F5578DC59D}"/>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Tree>
    <p:extLst>
      <p:ext uri="{BB962C8B-B14F-4D97-AF65-F5344CB8AC3E}">
        <p14:creationId xmlns:p14="http://schemas.microsoft.com/office/powerpoint/2010/main" val="3381703604"/>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Väliotsikkodia 1 A">
    <p:bg>
      <p:bgPr>
        <a:solidFill>
          <a:schemeClr val="tx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EFBD6DC0-03F5-AF6D-3C17-D4782AEE9561}"/>
              </a:ext>
            </a:extLst>
          </p:cNvPr>
          <p:cNvSpPr>
            <a:spLocks noGrp="1"/>
          </p:cNvSpPr>
          <p:nvPr>
            <p:ph type="title" hasCustomPrompt="1"/>
          </p:nvPr>
        </p:nvSpPr>
        <p:spPr>
          <a:xfrm>
            <a:off x="539750" y="1720850"/>
            <a:ext cx="7288214" cy="2541588"/>
          </a:xfrm>
          <a:prstGeom prst="rect">
            <a:avLst/>
          </a:prstGeom>
        </p:spPr>
        <p:txBody>
          <a:bodyPr anchor="b"/>
          <a:lstStyle>
            <a:lvl1pPr>
              <a:defRPr sz="6000">
                <a:solidFill>
                  <a:schemeClr val="bg1"/>
                </a:solidFill>
              </a:defRPr>
            </a:lvl1pPr>
          </a:lstStyle>
          <a:p>
            <a:r>
              <a:rPr lang="fi-FI" dirty="0"/>
              <a:t>Hengähdysdia</a:t>
            </a:r>
          </a:p>
        </p:txBody>
      </p:sp>
      <p:sp>
        <p:nvSpPr>
          <p:cNvPr id="3" name="Tekstin paikkamerkki">
            <a:extLst>
              <a:ext uri="{FF2B5EF4-FFF2-40B4-BE49-F238E27FC236}">
                <a16:creationId xmlns:a16="http://schemas.microsoft.com/office/drawing/2014/main" id="{B5A8CE6B-1026-260C-E5DC-5E2E67F7FA7F}"/>
              </a:ext>
            </a:extLst>
          </p:cNvPr>
          <p:cNvSpPr>
            <a:spLocks noGrp="1"/>
          </p:cNvSpPr>
          <p:nvPr>
            <p:ph type="body" idx="1" hasCustomPrompt="1"/>
          </p:nvPr>
        </p:nvSpPr>
        <p:spPr>
          <a:xfrm>
            <a:off x="539750" y="4511675"/>
            <a:ext cx="7288214" cy="992188"/>
          </a:xfrm>
        </p:spPr>
        <p:txBody>
          <a:bodyPr/>
          <a:lstStyle>
            <a:lvl1pPr marL="0" indent="0">
              <a:buNone/>
              <a:defRPr sz="2000">
                <a:solidFill>
                  <a:schemeClr val="bg1"/>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fi-FI" dirty="0"/>
              <a:t>Nostotekstipaikka, johon voi lisätä dian aiheeseen liittyvää sisältöä, esim. linkin tai esittelytekstin.</a:t>
            </a:r>
          </a:p>
        </p:txBody>
      </p:sp>
      <p:sp>
        <p:nvSpPr>
          <p:cNvPr id="14" name="Vapaamuotoinen: Muoto 13">
            <a:extLst>
              <a:ext uri="{FF2B5EF4-FFF2-40B4-BE49-F238E27FC236}">
                <a16:creationId xmlns:a16="http://schemas.microsoft.com/office/drawing/2014/main" id="{7D6EA73B-2DF1-9949-9879-D73377EF8CB6}"/>
              </a:ext>
              <a:ext uri="{C183D7F6-B498-43B3-948B-1728B52AA6E4}">
                <adec:decorative xmlns:adec="http://schemas.microsoft.com/office/drawing/2017/decorative" val="1"/>
              </a:ext>
            </a:extLst>
          </p:cNvPr>
          <p:cNvSpPr/>
          <p:nvPr/>
        </p:nvSpPr>
        <p:spPr>
          <a:xfrm>
            <a:off x="9906252" y="3899081"/>
            <a:ext cx="1744411" cy="2052042"/>
          </a:xfrm>
          <a:custGeom>
            <a:avLst/>
            <a:gdLst>
              <a:gd name="connsiteX0" fmla="*/ 2190396 w 3604436"/>
              <a:gd name="connsiteY0" fmla="*/ 1181189 h 4240087"/>
              <a:gd name="connsiteX1" fmla="*/ 2680556 w 3604436"/>
              <a:gd name="connsiteY1" fmla="*/ 1344487 h 4240087"/>
              <a:gd name="connsiteX2" fmla="*/ 3604260 w 3604436"/>
              <a:gd name="connsiteY2" fmla="*/ 1846167 h 4240087"/>
              <a:gd name="connsiteX3" fmla="*/ 3604260 w 3604436"/>
              <a:gd name="connsiteY3" fmla="*/ 1374701 h 4240087"/>
              <a:gd name="connsiteX4" fmla="*/ 2964800 w 3604436"/>
              <a:gd name="connsiteY4" fmla="*/ 1018422 h 4240087"/>
              <a:gd name="connsiteX5" fmla="*/ 3041355 w 3604436"/>
              <a:gd name="connsiteY5" fmla="*/ 215044 h 4240087"/>
              <a:gd name="connsiteX6" fmla="*/ 3043038 w 3604436"/>
              <a:gd name="connsiteY6" fmla="*/ 0 h 4240087"/>
              <a:gd name="connsiteX7" fmla="*/ 0 w 3604436"/>
              <a:gd name="connsiteY7" fmla="*/ 0 h 4240087"/>
              <a:gd name="connsiteX8" fmla="*/ 1683 w 3604436"/>
              <a:gd name="connsiteY8" fmla="*/ 215044 h 4240087"/>
              <a:gd name="connsiteX9" fmla="*/ 34556 w 3604436"/>
              <a:gd name="connsiteY9" fmla="*/ 707685 h 4240087"/>
              <a:gd name="connsiteX10" fmla="*/ 34467 w 3604436"/>
              <a:gd name="connsiteY10" fmla="*/ 707685 h 4240087"/>
              <a:gd name="connsiteX11" fmla="*/ 36505 w 3604436"/>
              <a:gd name="connsiteY11" fmla="*/ 724343 h 4240087"/>
              <a:gd name="connsiteX12" fmla="*/ 47049 w 3604436"/>
              <a:gd name="connsiteY12" fmla="*/ 810998 h 4240087"/>
              <a:gd name="connsiteX13" fmla="*/ 51213 w 3604436"/>
              <a:gd name="connsiteY13" fmla="*/ 842187 h 4240087"/>
              <a:gd name="connsiteX14" fmla="*/ 66188 w 3604436"/>
              <a:gd name="connsiteY14" fmla="*/ 944437 h 4240087"/>
              <a:gd name="connsiteX15" fmla="*/ 71238 w 3604436"/>
              <a:gd name="connsiteY15" fmla="*/ 975537 h 4240087"/>
              <a:gd name="connsiteX16" fmla="*/ 87896 w 3604436"/>
              <a:gd name="connsiteY16" fmla="*/ 1071230 h 4240087"/>
              <a:gd name="connsiteX17" fmla="*/ 94098 w 3604436"/>
              <a:gd name="connsiteY17" fmla="*/ 1104634 h 4240087"/>
              <a:gd name="connsiteX18" fmla="*/ 116249 w 3604436"/>
              <a:gd name="connsiteY18" fmla="*/ 1212378 h 4240087"/>
              <a:gd name="connsiteX19" fmla="*/ 123160 w 3604436"/>
              <a:gd name="connsiteY19" fmla="*/ 1242946 h 4240087"/>
              <a:gd name="connsiteX20" fmla="*/ 148679 w 3604436"/>
              <a:gd name="connsiteY20" fmla="*/ 1347766 h 4240087"/>
              <a:gd name="connsiteX21" fmla="*/ 156653 w 3604436"/>
              <a:gd name="connsiteY21" fmla="*/ 1377891 h 4240087"/>
              <a:gd name="connsiteX22" fmla="*/ 167729 w 3604436"/>
              <a:gd name="connsiteY22" fmla="*/ 1418472 h 4240087"/>
              <a:gd name="connsiteX23" fmla="*/ 168349 w 3604436"/>
              <a:gd name="connsiteY23" fmla="*/ 1418472 h 4240087"/>
              <a:gd name="connsiteX24" fmla="*/ 289206 w 3604436"/>
              <a:gd name="connsiteY24" fmla="*/ 1760486 h 4240087"/>
              <a:gd name="connsiteX25" fmla="*/ 536944 w 3604436"/>
              <a:gd name="connsiteY25" fmla="*/ 2980395 h 4240087"/>
              <a:gd name="connsiteX26" fmla="*/ 543324 w 3604436"/>
              <a:gd name="connsiteY26" fmla="*/ 3187109 h 4240087"/>
              <a:gd name="connsiteX27" fmla="*/ 1212466 w 3604436"/>
              <a:gd name="connsiteY27" fmla="*/ 3187109 h 4240087"/>
              <a:gd name="connsiteX28" fmla="*/ 1641401 w 3604436"/>
              <a:gd name="connsiteY28" fmla="*/ 3187109 h 4240087"/>
              <a:gd name="connsiteX29" fmla="*/ 1829332 w 3604436"/>
              <a:gd name="connsiteY29" fmla="*/ 3620829 h 4240087"/>
              <a:gd name="connsiteX30" fmla="*/ 3604437 w 3604436"/>
              <a:gd name="connsiteY30" fmla="*/ 4240087 h 4240087"/>
              <a:gd name="connsiteX31" fmla="*/ 3604437 w 3604436"/>
              <a:gd name="connsiteY31" fmla="*/ 3813279 h 4240087"/>
              <a:gd name="connsiteX32" fmla="*/ 2171877 w 3604436"/>
              <a:gd name="connsiteY32" fmla="*/ 3366179 h 4240087"/>
              <a:gd name="connsiteX33" fmla="*/ 2062362 w 3604436"/>
              <a:gd name="connsiteY33" fmla="*/ 3042241 h 4240087"/>
              <a:gd name="connsiteX34" fmla="*/ 2155485 w 3604436"/>
              <a:gd name="connsiteY34" fmla="*/ 2894891 h 4240087"/>
              <a:gd name="connsiteX35" fmla="*/ 2380895 w 3604436"/>
              <a:gd name="connsiteY35" fmla="*/ 2831273 h 4240087"/>
              <a:gd name="connsiteX36" fmla="*/ 2256583 w 3604436"/>
              <a:gd name="connsiteY36" fmla="*/ 2601433 h 4240087"/>
              <a:gd name="connsiteX37" fmla="*/ 2341555 w 3604436"/>
              <a:gd name="connsiteY37" fmla="*/ 2149017 h 4240087"/>
              <a:gd name="connsiteX38" fmla="*/ 2608875 w 3604436"/>
              <a:gd name="connsiteY38" fmla="*/ 2321087 h 4240087"/>
              <a:gd name="connsiteX39" fmla="*/ 2841551 w 3604436"/>
              <a:gd name="connsiteY39" fmla="*/ 1963568 h 4240087"/>
              <a:gd name="connsiteX40" fmla="*/ 2422894 w 3604436"/>
              <a:gd name="connsiteY40" fmla="*/ 1696248 h 4240087"/>
              <a:gd name="connsiteX41" fmla="*/ 2081678 w 3604436"/>
              <a:gd name="connsiteY41" fmla="*/ 1279983 h 4240087"/>
              <a:gd name="connsiteX42" fmla="*/ 2190750 w 3604436"/>
              <a:gd name="connsiteY42" fmla="*/ 1181012 h 4240087"/>
              <a:gd name="connsiteX43" fmla="*/ 1706348 w 3604436"/>
              <a:gd name="connsiteY43" fmla="*/ 1076812 h 4240087"/>
              <a:gd name="connsiteX44" fmla="*/ 1985364 w 3604436"/>
              <a:gd name="connsiteY44" fmla="*/ 1909164 h 4240087"/>
              <a:gd name="connsiteX45" fmla="*/ 1816838 w 3604436"/>
              <a:gd name="connsiteY45" fmla="*/ 2627749 h 4240087"/>
              <a:gd name="connsiteX46" fmla="*/ 1721411 w 3604436"/>
              <a:gd name="connsiteY46" fmla="*/ 2760656 h 4240087"/>
              <a:gd name="connsiteX47" fmla="*/ 949665 w 3604436"/>
              <a:gd name="connsiteY47" fmla="*/ 2760656 h 4240087"/>
              <a:gd name="connsiteX48" fmla="*/ 943374 w 3604436"/>
              <a:gd name="connsiteY48" fmla="*/ 2695353 h 4240087"/>
              <a:gd name="connsiteX49" fmla="*/ 941602 w 3604436"/>
              <a:gd name="connsiteY49" fmla="*/ 2678430 h 4240087"/>
              <a:gd name="connsiteX50" fmla="*/ 934779 w 3604436"/>
              <a:gd name="connsiteY50" fmla="*/ 2617470 h 4240087"/>
              <a:gd name="connsiteX51" fmla="*/ 933184 w 3604436"/>
              <a:gd name="connsiteY51" fmla="*/ 2603914 h 4240087"/>
              <a:gd name="connsiteX52" fmla="*/ 826504 w 3604436"/>
              <a:gd name="connsiteY52" fmla="*/ 2022578 h 4240087"/>
              <a:gd name="connsiteX53" fmla="*/ 826504 w 3604436"/>
              <a:gd name="connsiteY53" fmla="*/ 2022401 h 4240087"/>
              <a:gd name="connsiteX54" fmla="*/ 826504 w 3604436"/>
              <a:gd name="connsiteY54" fmla="*/ 2022401 h 4240087"/>
              <a:gd name="connsiteX55" fmla="*/ 678623 w 3604436"/>
              <a:gd name="connsiteY55" fmla="*/ 1586732 h 4240087"/>
              <a:gd name="connsiteX56" fmla="*/ 611815 w 3604436"/>
              <a:gd name="connsiteY56" fmla="*/ 1405890 h 4240087"/>
              <a:gd name="connsiteX57" fmla="*/ 597638 w 3604436"/>
              <a:gd name="connsiteY57" fmla="*/ 1359284 h 4240087"/>
              <a:gd name="connsiteX58" fmla="*/ 581246 w 3604436"/>
              <a:gd name="connsiteY58" fmla="*/ 1300273 h 4240087"/>
              <a:gd name="connsiteX59" fmla="*/ 564589 w 3604436"/>
              <a:gd name="connsiteY59" fmla="*/ 1234706 h 4240087"/>
              <a:gd name="connsiteX60" fmla="*/ 554842 w 3604436"/>
              <a:gd name="connsiteY60" fmla="*/ 1193416 h 4240087"/>
              <a:gd name="connsiteX61" fmla="*/ 537121 w 3604436"/>
              <a:gd name="connsiteY61" fmla="*/ 1111723 h 4240087"/>
              <a:gd name="connsiteX62" fmla="*/ 528084 w 3604436"/>
              <a:gd name="connsiteY62" fmla="*/ 1067243 h 4240087"/>
              <a:gd name="connsiteX63" fmla="*/ 518160 w 3604436"/>
              <a:gd name="connsiteY63" fmla="*/ 1014789 h 4240087"/>
              <a:gd name="connsiteX64" fmla="*/ 505933 w 3604436"/>
              <a:gd name="connsiteY64" fmla="*/ 945057 h 4240087"/>
              <a:gd name="connsiteX65" fmla="*/ 497869 w 3604436"/>
              <a:gd name="connsiteY65" fmla="*/ 894996 h 4240087"/>
              <a:gd name="connsiteX66" fmla="*/ 489098 w 3604436"/>
              <a:gd name="connsiteY66" fmla="*/ 837403 h 4240087"/>
              <a:gd name="connsiteX67" fmla="*/ 484224 w 3604436"/>
              <a:gd name="connsiteY67" fmla="*/ 804265 h 4240087"/>
              <a:gd name="connsiteX68" fmla="*/ 472883 w 3604436"/>
              <a:gd name="connsiteY68" fmla="*/ 719824 h 4240087"/>
              <a:gd name="connsiteX69" fmla="*/ 441163 w 3604436"/>
              <a:gd name="connsiteY69" fmla="*/ 426720 h 4240087"/>
              <a:gd name="connsiteX70" fmla="*/ 2602053 w 3604436"/>
              <a:gd name="connsiteY70" fmla="*/ 426720 h 4240087"/>
              <a:gd name="connsiteX71" fmla="*/ 2558459 w 3604436"/>
              <a:gd name="connsiteY71" fmla="*/ 808606 h 4240087"/>
              <a:gd name="connsiteX72" fmla="*/ 2081146 w 3604436"/>
              <a:gd name="connsiteY72" fmla="*/ 768911 h 4240087"/>
              <a:gd name="connsiteX73" fmla="*/ 1706437 w 3604436"/>
              <a:gd name="connsiteY73" fmla="*/ 1076901 h 424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604436" h="4240087">
                <a:moveTo>
                  <a:pt x="2190396" y="1181189"/>
                </a:moveTo>
                <a:cubicBezTo>
                  <a:pt x="2249761" y="1165417"/>
                  <a:pt x="2392503" y="1165683"/>
                  <a:pt x="2680556" y="1344487"/>
                </a:cubicBezTo>
                <a:cubicBezTo>
                  <a:pt x="3078657" y="1591605"/>
                  <a:pt x="3381951" y="1747638"/>
                  <a:pt x="3604260" y="1846167"/>
                </a:cubicBezTo>
                <a:lnTo>
                  <a:pt x="3604260" y="1374701"/>
                </a:lnTo>
                <a:cubicBezTo>
                  <a:pt x="3434759" y="1291413"/>
                  <a:pt x="3222994" y="1176493"/>
                  <a:pt x="2964800" y="1018422"/>
                </a:cubicBezTo>
                <a:cubicBezTo>
                  <a:pt x="3037456" y="597018"/>
                  <a:pt x="3041177" y="234537"/>
                  <a:pt x="3041355" y="215044"/>
                </a:cubicBezTo>
                <a:lnTo>
                  <a:pt x="3043038" y="0"/>
                </a:lnTo>
                <a:lnTo>
                  <a:pt x="0" y="0"/>
                </a:lnTo>
                <a:lnTo>
                  <a:pt x="1683" y="215044"/>
                </a:lnTo>
                <a:cubicBezTo>
                  <a:pt x="1772" y="229486"/>
                  <a:pt x="3899" y="432213"/>
                  <a:pt x="34556" y="707685"/>
                </a:cubicBezTo>
                <a:lnTo>
                  <a:pt x="34467" y="707685"/>
                </a:lnTo>
                <a:cubicBezTo>
                  <a:pt x="35087" y="713090"/>
                  <a:pt x="35885" y="718938"/>
                  <a:pt x="36505" y="724343"/>
                </a:cubicBezTo>
                <a:cubicBezTo>
                  <a:pt x="39695" y="752608"/>
                  <a:pt x="43239" y="781493"/>
                  <a:pt x="47049" y="810998"/>
                </a:cubicBezTo>
                <a:cubicBezTo>
                  <a:pt x="48378" y="821365"/>
                  <a:pt x="49707" y="831643"/>
                  <a:pt x="51213" y="842187"/>
                </a:cubicBezTo>
                <a:cubicBezTo>
                  <a:pt x="55732" y="875591"/>
                  <a:pt x="60694" y="909793"/>
                  <a:pt x="66188" y="944437"/>
                </a:cubicBezTo>
                <a:cubicBezTo>
                  <a:pt x="67783" y="954804"/>
                  <a:pt x="69555" y="965171"/>
                  <a:pt x="71238" y="975537"/>
                </a:cubicBezTo>
                <a:cubicBezTo>
                  <a:pt x="76377" y="1007081"/>
                  <a:pt x="81959" y="1038978"/>
                  <a:pt x="87896" y="1071230"/>
                </a:cubicBezTo>
                <a:cubicBezTo>
                  <a:pt x="89934" y="1082395"/>
                  <a:pt x="91972" y="1093381"/>
                  <a:pt x="94098" y="1104634"/>
                </a:cubicBezTo>
                <a:cubicBezTo>
                  <a:pt x="101009" y="1140342"/>
                  <a:pt x="108363" y="1176315"/>
                  <a:pt x="116249" y="1212378"/>
                </a:cubicBezTo>
                <a:cubicBezTo>
                  <a:pt x="118464" y="1222567"/>
                  <a:pt x="120768" y="1232757"/>
                  <a:pt x="123160" y="1242946"/>
                </a:cubicBezTo>
                <a:cubicBezTo>
                  <a:pt x="131135" y="1277856"/>
                  <a:pt x="139641" y="1312855"/>
                  <a:pt x="148679" y="1347766"/>
                </a:cubicBezTo>
                <a:cubicBezTo>
                  <a:pt x="151248" y="1357866"/>
                  <a:pt x="153906" y="1367879"/>
                  <a:pt x="156653" y="1377891"/>
                </a:cubicBezTo>
                <a:cubicBezTo>
                  <a:pt x="160286" y="1391448"/>
                  <a:pt x="163919" y="1405004"/>
                  <a:pt x="167729" y="1418472"/>
                </a:cubicBezTo>
                <a:lnTo>
                  <a:pt x="168349" y="1418472"/>
                </a:lnTo>
                <a:cubicBezTo>
                  <a:pt x="201753" y="1536582"/>
                  <a:pt x="241093" y="1652654"/>
                  <a:pt x="289206" y="1760486"/>
                </a:cubicBezTo>
                <a:cubicBezTo>
                  <a:pt x="511692" y="2258887"/>
                  <a:pt x="536767" y="2973307"/>
                  <a:pt x="536944" y="2980395"/>
                </a:cubicBezTo>
                <a:lnTo>
                  <a:pt x="543324" y="3187109"/>
                </a:lnTo>
                <a:lnTo>
                  <a:pt x="1212466" y="3187109"/>
                </a:lnTo>
                <a:cubicBezTo>
                  <a:pt x="1212466" y="3187109"/>
                  <a:pt x="1641401" y="3187109"/>
                  <a:pt x="1641401" y="3187109"/>
                </a:cubicBezTo>
                <a:cubicBezTo>
                  <a:pt x="1657704" y="3310004"/>
                  <a:pt x="1705994" y="3464708"/>
                  <a:pt x="1829332" y="3620829"/>
                </a:cubicBezTo>
                <a:cubicBezTo>
                  <a:pt x="2126955" y="3997576"/>
                  <a:pt x="2724061" y="4205088"/>
                  <a:pt x="3604437" y="4240087"/>
                </a:cubicBezTo>
                <a:lnTo>
                  <a:pt x="3604437" y="3813279"/>
                </a:lnTo>
                <a:cubicBezTo>
                  <a:pt x="3103732" y="3790685"/>
                  <a:pt x="2443539" y="3695257"/>
                  <a:pt x="2171877" y="3366179"/>
                </a:cubicBezTo>
                <a:cubicBezTo>
                  <a:pt x="2044552" y="3211919"/>
                  <a:pt x="2059172" y="3065633"/>
                  <a:pt x="2062362" y="3042241"/>
                </a:cubicBezTo>
                <a:cubicBezTo>
                  <a:pt x="2093728" y="2945042"/>
                  <a:pt x="2140334" y="2905613"/>
                  <a:pt x="2155485" y="2894891"/>
                </a:cubicBezTo>
                <a:lnTo>
                  <a:pt x="2380895" y="2831273"/>
                </a:lnTo>
                <a:lnTo>
                  <a:pt x="2256583" y="2601433"/>
                </a:lnTo>
                <a:cubicBezTo>
                  <a:pt x="2166649" y="2421122"/>
                  <a:pt x="2255431" y="2254368"/>
                  <a:pt x="2341555" y="2149017"/>
                </a:cubicBezTo>
                <a:cubicBezTo>
                  <a:pt x="2470386" y="2231065"/>
                  <a:pt x="2606926" y="2319847"/>
                  <a:pt x="2608875" y="2321087"/>
                </a:cubicBezTo>
                <a:lnTo>
                  <a:pt x="2841551" y="1963568"/>
                </a:lnTo>
                <a:cubicBezTo>
                  <a:pt x="2830387" y="1956302"/>
                  <a:pt x="2567143" y="1785118"/>
                  <a:pt x="2422894" y="1696248"/>
                </a:cubicBezTo>
                <a:cubicBezTo>
                  <a:pt x="2226812" y="1575568"/>
                  <a:pt x="2019743" y="1394017"/>
                  <a:pt x="2081678" y="1279983"/>
                </a:cubicBezTo>
                <a:cubicBezTo>
                  <a:pt x="2121372" y="1206618"/>
                  <a:pt x="2162928" y="1188366"/>
                  <a:pt x="2190750" y="1181012"/>
                </a:cubicBezTo>
                <a:close/>
                <a:moveTo>
                  <a:pt x="1706348" y="1076812"/>
                </a:moveTo>
                <a:cubicBezTo>
                  <a:pt x="1633161" y="1211846"/>
                  <a:pt x="1532949" y="1540569"/>
                  <a:pt x="1985364" y="1909164"/>
                </a:cubicBezTo>
                <a:cubicBezTo>
                  <a:pt x="1788928" y="2166916"/>
                  <a:pt x="1774131" y="2435831"/>
                  <a:pt x="1816838" y="2627749"/>
                </a:cubicBezTo>
                <a:cubicBezTo>
                  <a:pt x="1784498" y="2662658"/>
                  <a:pt x="1751625" y="2706606"/>
                  <a:pt x="1721411" y="2760656"/>
                </a:cubicBezTo>
                <a:lnTo>
                  <a:pt x="949665" y="2760656"/>
                </a:lnTo>
                <a:cubicBezTo>
                  <a:pt x="947804" y="2740187"/>
                  <a:pt x="945677" y="2718125"/>
                  <a:pt x="943374" y="2695353"/>
                </a:cubicBezTo>
                <a:cubicBezTo>
                  <a:pt x="942842" y="2689772"/>
                  <a:pt x="942222" y="2684101"/>
                  <a:pt x="941602" y="2678430"/>
                </a:cubicBezTo>
                <a:cubicBezTo>
                  <a:pt x="939564" y="2658848"/>
                  <a:pt x="937260" y="2638558"/>
                  <a:pt x="934779" y="2617470"/>
                </a:cubicBezTo>
                <a:cubicBezTo>
                  <a:pt x="934247" y="2612951"/>
                  <a:pt x="933716" y="2608521"/>
                  <a:pt x="933184" y="2603914"/>
                </a:cubicBezTo>
                <a:cubicBezTo>
                  <a:pt x="913248" y="2437780"/>
                  <a:pt x="880287" y="2232040"/>
                  <a:pt x="826504" y="2022578"/>
                </a:cubicBezTo>
                <a:cubicBezTo>
                  <a:pt x="826504" y="2022578"/>
                  <a:pt x="826504" y="2022490"/>
                  <a:pt x="826504" y="2022401"/>
                </a:cubicBezTo>
                <a:lnTo>
                  <a:pt x="826504" y="2022401"/>
                </a:lnTo>
                <a:cubicBezTo>
                  <a:pt x="788493" y="1874520"/>
                  <a:pt x="740380" y="1725044"/>
                  <a:pt x="678623" y="1586732"/>
                </a:cubicBezTo>
                <a:cubicBezTo>
                  <a:pt x="653902" y="1531266"/>
                  <a:pt x="631928" y="1469863"/>
                  <a:pt x="611815" y="1405890"/>
                </a:cubicBezTo>
                <a:cubicBezTo>
                  <a:pt x="606942" y="1390473"/>
                  <a:pt x="602246" y="1374967"/>
                  <a:pt x="597638" y="1359284"/>
                </a:cubicBezTo>
                <a:cubicBezTo>
                  <a:pt x="591968" y="1339880"/>
                  <a:pt x="586563" y="1320121"/>
                  <a:pt x="581246" y="1300273"/>
                </a:cubicBezTo>
                <a:cubicBezTo>
                  <a:pt x="575487" y="1278565"/>
                  <a:pt x="569905" y="1256680"/>
                  <a:pt x="564589" y="1234706"/>
                </a:cubicBezTo>
                <a:cubicBezTo>
                  <a:pt x="561310" y="1220972"/>
                  <a:pt x="558032" y="1207238"/>
                  <a:pt x="554842" y="1193416"/>
                </a:cubicBezTo>
                <a:cubicBezTo>
                  <a:pt x="548640" y="1166303"/>
                  <a:pt x="542703" y="1139013"/>
                  <a:pt x="537121" y="1111723"/>
                </a:cubicBezTo>
                <a:cubicBezTo>
                  <a:pt x="534109" y="1096837"/>
                  <a:pt x="531008" y="1082040"/>
                  <a:pt x="528084" y="1067243"/>
                </a:cubicBezTo>
                <a:cubicBezTo>
                  <a:pt x="524717" y="1049699"/>
                  <a:pt x="521350" y="1032244"/>
                  <a:pt x="518160" y="1014789"/>
                </a:cubicBezTo>
                <a:cubicBezTo>
                  <a:pt x="513907" y="991398"/>
                  <a:pt x="509831" y="968183"/>
                  <a:pt x="505933" y="945057"/>
                </a:cubicBezTo>
                <a:cubicBezTo>
                  <a:pt x="503097" y="928222"/>
                  <a:pt x="500439" y="911565"/>
                  <a:pt x="497869" y="894996"/>
                </a:cubicBezTo>
                <a:cubicBezTo>
                  <a:pt x="494857" y="875591"/>
                  <a:pt x="491844" y="856364"/>
                  <a:pt x="489098" y="837403"/>
                </a:cubicBezTo>
                <a:cubicBezTo>
                  <a:pt x="487503" y="826327"/>
                  <a:pt x="485731" y="815163"/>
                  <a:pt x="484224" y="804265"/>
                </a:cubicBezTo>
                <a:cubicBezTo>
                  <a:pt x="480149" y="775379"/>
                  <a:pt x="476427" y="747292"/>
                  <a:pt x="472883" y="719824"/>
                </a:cubicBezTo>
                <a:cubicBezTo>
                  <a:pt x="457820" y="602600"/>
                  <a:pt x="447808" y="499819"/>
                  <a:pt x="441163" y="426720"/>
                </a:cubicBezTo>
                <a:lnTo>
                  <a:pt x="2602053" y="426720"/>
                </a:lnTo>
                <a:cubicBezTo>
                  <a:pt x="2593812" y="517806"/>
                  <a:pt x="2580345" y="654611"/>
                  <a:pt x="2558459" y="808606"/>
                </a:cubicBezTo>
                <a:cubicBezTo>
                  <a:pt x="2380364" y="744368"/>
                  <a:pt x="2222559" y="731343"/>
                  <a:pt x="2081146" y="768911"/>
                </a:cubicBezTo>
                <a:cubicBezTo>
                  <a:pt x="1922455" y="810998"/>
                  <a:pt x="1792826" y="917501"/>
                  <a:pt x="1706437" y="1076901"/>
                </a:cubicBezTo>
                <a:close/>
              </a:path>
            </a:pathLst>
          </a:custGeom>
          <a:solidFill>
            <a:schemeClr val="bg1"/>
          </a:solidFill>
          <a:ln w="8846" cap="flat">
            <a:noFill/>
            <a:prstDash val="solid"/>
            <a:miter/>
          </a:ln>
        </p:spPr>
        <p:txBody>
          <a:bodyPr rtlCol="0" anchor="ctr"/>
          <a:lstStyle/>
          <a:p>
            <a:endParaRPr lang="fi-FI" dirty="0"/>
          </a:p>
        </p:txBody>
      </p:sp>
      <p:sp>
        <p:nvSpPr>
          <p:cNvPr id="19" name="Kuva 17">
            <a:extLst>
              <a:ext uri="{FF2B5EF4-FFF2-40B4-BE49-F238E27FC236}">
                <a16:creationId xmlns:a16="http://schemas.microsoft.com/office/drawing/2014/main" id="{93767166-3368-A129-DE90-E18822DED65F}"/>
              </a:ext>
              <a:ext uri="{C183D7F6-B498-43B3-948B-1728B52AA6E4}">
                <adec:decorative xmlns:adec="http://schemas.microsoft.com/office/drawing/2017/decorative" val="1"/>
              </a:ext>
            </a:extLst>
          </p:cNvPr>
          <p:cNvSpPr/>
          <p:nvPr userDrawn="1"/>
        </p:nvSpPr>
        <p:spPr>
          <a:xfrm>
            <a:off x="8196880" y="1832101"/>
            <a:ext cx="1974845" cy="3216841"/>
          </a:xfrm>
          <a:custGeom>
            <a:avLst/>
            <a:gdLst>
              <a:gd name="connsiteX0" fmla="*/ 3999834 w 4168139"/>
              <a:gd name="connsiteY0" fmla="*/ 1481138 h 6789515"/>
              <a:gd name="connsiteX1" fmla="*/ 4008311 w 4168139"/>
              <a:gd name="connsiteY1" fmla="*/ 1448848 h 6789515"/>
              <a:gd name="connsiteX2" fmla="*/ 4035743 w 4168139"/>
              <a:gd name="connsiteY2" fmla="*/ 1336072 h 6789515"/>
              <a:gd name="connsiteX3" fmla="*/ 4043077 w 4168139"/>
              <a:gd name="connsiteY3" fmla="*/ 1303306 h 6789515"/>
              <a:gd name="connsiteX4" fmla="*/ 4066985 w 4168139"/>
              <a:gd name="connsiteY4" fmla="*/ 1187387 h 6789515"/>
              <a:gd name="connsiteX5" fmla="*/ 4073652 w 4168139"/>
              <a:gd name="connsiteY5" fmla="*/ 1151668 h 6789515"/>
              <a:gd name="connsiteX6" fmla="*/ 4091559 w 4168139"/>
              <a:gd name="connsiteY6" fmla="*/ 1048703 h 6789515"/>
              <a:gd name="connsiteX7" fmla="*/ 4096988 w 4168139"/>
              <a:gd name="connsiteY7" fmla="*/ 1015365 h 6789515"/>
              <a:gd name="connsiteX8" fmla="*/ 4113086 w 4168139"/>
              <a:gd name="connsiteY8" fmla="*/ 905351 h 6789515"/>
              <a:gd name="connsiteX9" fmla="*/ 4117467 w 4168139"/>
              <a:gd name="connsiteY9" fmla="*/ 871919 h 6789515"/>
              <a:gd name="connsiteX10" fmla="*/ 4128897 w 4168139"/>
              <a:gd name="connsiteY10" fmla="*/ 778669 h 6789515"/>
              <a:gd name="connsiteX11" fmla="*/ 4131088 w 4168139"/>
              <a:gd name="connsiteY11" fmla="*/ 760762 h 6789515"/>
              <a:gd name="connsiteX12" fmla="*/ 4130993 w 4168139"/>
              <a:gd name="connsiteY12" fmla="*/ 760762 h 6789515"/>
              <a:gd name="connsiteX13" fmla="*/ 4166330 w 4168139"/>
              <a:gd name="connsiteY13" fmla="*/ 231172 h 6789515"/>
              <a:gd name="connsiteX14" fmla="*/ 4168140 w 4168139"/>
              <a:gd name="connsiteY14" fmla="*/ 0 h 6789515"/>
              <a:gd name="connsiteX15" fmla="*/ 896684 w 4168139"/>
              <a:gd name="connsiteY15" fmla="*/ 0 h 6789515"/>
              <a:gd name="connsiteX16" fmla="*/ 898493 w 4168139"/>
              <a:gd name="connsiteY16" fmla="*/ 231172 h 6789515"/>
              <a:gd name="connsiteX17" fmla="*/ 964597 w 4168139"/>
              <a:gd name="connsiteY17" fmla="*/ 995172 h 6789515"/>
              <a:gd name="connsiteX18" fmla="*/ 0 w 4168139"/>
              <a:gd name="connsiteY18" fmla="*/ 1299972 h 6789515"/>
              <a:gd name="connsiteX19" fmla="*/ 0 w 4168139"/>
              <a:gd name="connsiteY19" fmla="*/ 1829467 h 6789515"/>
              <a:gd name="connsiteX20" fmla="*/ 1536478 w 4168139"/>
              <a:gd name="connsiteY20" fmla="*/ 1388269 h 6789515"/>
              <a:gd name="connsiteX21" fmla="*/ 2089309 w 4168139"/>
              <a:gd name="connsiteY21" fmla="*/ 1479042 h 6789515"/>
              <a:gd name="connsiteX22" fmla="*/ 2142173 w 4168139"/>
              <a:gd name="connsiteY22" fmla="*/ 1623822 h 6789515"/>
              <a:gd name="connsiteX23" fmla="*/ 1620679 w 4168139"/>
              <a:gd name="connsiteY23" fmla="*/ 1851089 h 6789515"/>
              <a:gd name="connsiteX24" fmla="*/ 606838 w 4168139"/>
              <a:gd name="connsiteY24" fmla="*/ 2079974 h 6789515"/>
              <a:gd name="connsiteX25" fmla="*/ 793718 w 4168139"/>
              <a:gd name="connsiteY25" fmla="*/ 2498789 h 6789515"/>
              <a:gd name="connsiteX26" fmla="*/ 1353598 w 4168139"/>
              <a:gd name="connsiteY26" fmla="*/ 2338102 h 6789515"/>
              <a:gd name="connsiteX27" fmla="*/ 1473803 w 4168139"/>
              <a:gd name="connsiteY27" fmla="*/ 3204020 h 6789515"/>
              <a:gd name="connsiteX28" fmla="*/ 1480661 w 4168139"/>
              <a:gd name="connsiteY28" fmla="*/ 3426238 h 6789515"/>
              <a:gd name="connsiteX29" fmla="*/ 2323052 w 4168139"/>
              <a:gd name="connsiteY29" fmla="*/ 3426238 h 6789515"/>
              <a:gd name="connsiteX30" fmla="*/ 1935004 w 4168139"/>
              <a:gd name="connsiteY30" fmla="*/ 3730085 h 6789515"/>
              <a:gd name="connsiteX31" fmla="*/ 889064 w 4168139"/>
              <a:gd name="connsiteY31" fmla="*/ 3966306 h 6789515"/>
              <a:gd name="connsiteX32" fmla="*/ 881825 w 4168139"/>
              <a:gd name="connsiteY32" fmla="*/ 4141851 h 6789515"/>
              <a:gd name="connsiteX33" fmla="*/ 708184 w 4168139"/>
              <a:gd name="connsiteY33" fmla="*/ 5134738 h 6789515"/>
              <a:gd name="connsiteX34" fmla="*/ 95 w 4168139"/>
              <a:gd name="connsiteY34" fmla="*/ 6271165 h 6789515"/>
              <a:gd name="connsiteX35" fmla="*/ 95 w 4168139"/>
              <a:gd name="connsiteY35" fmla="*/ 6789516 h 6789515"/>
              <a:gd name="connsiteX36" fmla="*/ 1326832 w 4168139"/>
              <a:gd name="connsiteY36" fmla="*/ 4337495 h 6789515"/>
              <a:gd name="connsiteX37" fmla="*/ 2016824 w 4168139"/>
              <a:gd name="connsiteY37" fmla="*/ 4181380 h 6789515"/>
              <a:gd name="connsiteX38" fmla="*/ 2819114 w 4168139"/>
              <a:gd name="connsiteY38" fmla="*/ 3426238 h 6789515"/>
              <a:gd name="connsiteX39" fmla="*/ 3584067 w 4168139"/>
              <a:gd name="connsiteY39" fmla="*/ 3426238 h 6789515"/>
              <a:gd name="connsiteX40" fmla="*/ 3590925 w 4168139"/>
              <a:gd name="connsiteY40" fmla="*/ 3204020 h 6789515"/>
              <a:gd name="connsiteX41" fmla="*/ 3857244 w 4168139"/>
              <a:gd name="connsiteY41" fmla="*/ 1892618 h 6789515"/>
              <a:gd name="connsiteX42" fmla="*/ 3987165 w 4168139"/>
              <a:gd name="connsiteY42" fmla="*/ 1524953 h 6789515"/>
              <a:gd name="connsiteX43" fmla="*/ 3987832 w 4168139"/>
              <a:gd name="connsiteY43" fmla="*/ 1524953 h 6789515"/>
              <a:gd name="connsiteX44" fmla="*/ 3999738 w 4168139"/>
              <a:gd name="connsiteY44" fmla="*/ 1481233 h 6789515"/>
              <a:gd name="connsiteX45" fmla="*/ 2864834 w 4168139"/>
              <a:gd name="connsiteY45" fmla="*/ 2967609 h 6789515"/>
              <a:gd name="connsiteX46" fmla="*/ 1917573 w 4168139"/>
              <a:gd name="connsiteY46" fmla="*/ 2967609 h 6789515"/>
              <a:gd name="connsiteX47" fmla="*/ 1814036 w 4168139"/>
              <a:gd name="connsiteY47" fmla="*/ 2295811 h 6789515"/>
              <a:gd name="connsiteX48" fmla="*/ 2600706 w 4168139"/>
              <a:gd name="connsiteY48" fmla="*/ 1615821 h 6789515"/>
              <a:gd name="connsiteX49" fmla="*/ 2399729 w 4168139"/>
              <a:gd name="connsiteY49" fmla="*/ 1141476 h 6789515"/>
              <a:gd name="connsiteX50" fmla="*/ 1506093 w 4168139"/>
              <a:gd name="connsiteY50" fmla="*/ 930783 h 6789515"/>
              <a:gd name="connsiteX51" fmla="*/ 1427893 w 4168139"/>
              <a:gd name="connsiteY51" fmla="*/ 936879 h 6789515"/>
              <a:gd name="connsiteX52" fmla="*/ 1370933 w 4168139"/>
              <a:gd name="connsiteY52" fmla="*/ 458629 h 6789515"/>
              <a:gd name="connsiteX53" fmla="*/ 3693890 w 4168139"/>
              <a:gd name="connsiteY53" fmla="*/ 458629 h 6789515"/>
              <a:gd name="connsiteX54" fmla="*/ 3659791 w 4168139"/>
              <a:gd name="connsiteY54" fmla="*/ 773716 h 6789515"/>
              <a:gd name="connsiteX55" fmla="*/ 3647599 w 4168139"/>
              <a:gd name="connsiteY55" fmla="*/ 864775 h 6789515"/>
              <a:gd name="connsiteX56" fmla="*/ 3642360 w 4168139"/>
              <a:gd name="connsiteY56" fmla="*/ 900017 h 6789515"/>
              <a:gd name="connsiteX57" fmla="*/ 3632835 w 4168139"/>
              <a:gd name="connsiteY57" fmla="*/ 962120 h 6789515"/>
              <a:gd name="connsiteX58" fmla="*/ 3624167 w 4168139"/>
              <a:gd name="connsiteY58" fmla="*/ 1015460 h 6789515"/>
              <a:gd name="connsiteX59" fmla="*/ 3610928 w 4168139"/>
              <a:gd name="connsiteY59" fmla="*/ 1090803 h 6789515"/>
              <a:gd name="connsiteX60" fmla="*/ 3600260 w 4168139"/>
              <a:gd name="connsiteY60" fmla="*/ 1147096 h 6789515"/>
              <a:gd name="connsiteX61" fmla="*/ 3590639 w 4168139"/>
              <a:gd name="connsiteY61" fmla="*/ 1194626 h 6789515"/>
              <a:gd name="connsiteX62" fmla="*/ 3571399 w 4168139"/>
              <a:gd name="connsiteY62" fmla="*/ 1282922 h 6789515"/>
              <a:gd name="connsiteX63" fmla="*/ 3561017 w 4168139"/>
              <a:gd name="connsiteY63" fmla="*/ 1327118 h 6789515"/>
              <a:gd name="connsiteX64" fmla="*/ 3543205 w 4168139"/>
              <a:gd name="connsiteY64" fmla="*/ 1397318 h 6789515"/>
              <a:gd name="connsiteX65" fmla="*/ 3525488 w 4168139"/>
              <a:gd name="connsiteY65" fmla="*/ 1461135 h 6789515"/>
              <a:gd name="connsiteX66" fmla="*/ 3510248 w 4168139"/>
              <a:gd name="connsiteY66" fmla="*/ 1511141 h 6789515"/>
              <a:gd name="connsiteX67" fmla="*/ 3438430 w 4168139"/>
              <a:gd name="connsiteY67" fmla="*/ 1705642 h 6789515"/>
              <a:gd name="connsiteX68" fmla="*/ 3279458 w 4168139"/>
              <a:gd name="connsiteY68" fmla="*/ 2173986 h 6789515"/>
              <a:gd name="connsiteX69" fmla="*/ 3279458 w 4168139"/>
              <a:gd name="connsiteY69" fmla="*/ 2173986 h 6789515"/>
              <a:gd name="connsiteX70" fmla="*/ 3279458 w 4168139"/>
              <a:gd name="connsiteY70" fmla="*/ 2174081 h 6789515"/>
              <a:gd name="connsiteX71" fmla="*/ 3164777 w 4168139"/>
              <a:gd name="connsiteY71" fmla="*/ 2799112 h 6789515"/>
              <a:gd name="connsiteX72" fmla="*/ 3163062 w 4168139"/>
              <a:gd name="connsiteY72" fmla="*/ 2813590 h 6789515"/>
              <a:gd name="connsiteX73" fmla="*/ 3155728 w 4168139"/>
              <a:gd name="connsiteY73" fmla="*/ 2879217 h 6789515"/>
              <a:gd name="connsiteX74" fmla="*/ 3153823 w 4168139"/>
              <a:gd name="connsiteY74" fmla="*/ 2897315 h 6789515"/>
              <a:gd name="connsiteX75" fmla="*/ 3147060 w 4168139"/>
              <a:gd name="connsiteY75" fmla="*/ 2967609 h 6789515"/>
              <a:gd name="connsiteX76" fmla="*/ 2864644 w 4168139"/>
              <a:gd name="connsiteY76" fmla="*/ 2967609 h 6789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4168139" h="6789515">
                <a:moveTo>
                  <a:pt x="3999834" y="1481138"/>
                </a:moveTo>
                <a:cubicBezTo>
                  <a:pt x="4002691" y="1470374"/>
                  <a:pt x="4005548" y="1459611"/>
                  <a:pt x="4008311" y="1448848"/>
                </a:cubicBezTo>
                <a:cubicBezTo>
                  <a:pt x="4018026" y="1411319"/>
                  <a:pt x="4027170" y="1373696"/>
                  <a:pt x="4035743" y="1336072"/>
                </a:cubicBezTo>
                <a:cubicBezTo>
                  <a:pt x="4038219" y="1325118"/>
                  <a:pt x="4040696" y="1314260"/>
                  <a:pt x="4043077" y="1303306"/>
                </a:cubicBezTo>
                <a:cubicBezTo>
                  <a:pt x="4051554" y="1264444"/>
                  <a:pt x="4059555" y="1225772"/>
                  <a:pt x="4066985" y="1187387"/>
                </a:cubicBezTo>
                <a:cubicBezTo>
                  <a:pt x="4069271" y="1175385"/>
                  <a:pt x="4071461" y="1163574"/>
                  <a:pt x="4073652" y="1151668"/>
                </a:cubicBezTo>
                <a:cubicBezTo>
                  <a:pt x="4080034" y="1116997"/>
                  <a:pt x="4086035" y="1082612"/>
                  <a:pt x="4091559" y="1048703"/>
                </a:cubicBezTo>
                <a:cubicBezTo>
                  <a:pt x="4093369" y="1037558"/>
                  <a:pt x="4095179" y="1026414"/>
                  <a:pt x="4096988" y="1015365"/>
                </a:cubicBezTo>
                <a:cubicBezTo>
                  <a:pt x="4102799" y="978027"/>
                  <a:pt x="4108133" y="941356"/>
                  <a:pt x="4113086" y="905351"/>
                </a:cubicBezTo>
                <a:cubicBezTo>
                  <a:pt x="4114610" y="894017"/>
                  <a:pt x="4116038" y="883063"/>
                  <a:pt x="4117467" y="871919"/>
                </a:cubicBezTo>
                <a:cubicBezTo>
                  <a:pt x="4121563" y="840105"/>
                  <a:pt x="4125373" y="809054"/>
                  <a:pt x="4128897" y="778669"/>
                </a:cubicBezTo>
                <a:cubicBezTo>
                  <a:pt x="4129564" y="772859"/>
                  <a:pt x="4130421" y="766572"/>
                  <a:pt x="4131088" y="760762"/>
                </a:cubicBezTo>
                <a:lnTo>
                  <a:pt x="4130993" y="760762"/>
                </a:lnTo>
                <a:cubicBezTo>
                  <a:pt x="4163949" y="464630"/>
                  <a:pt x="4166235" y="246698"/>
                  <a:pt x="4166330" y="231172"/>
                </a:cubicBezTo>
                <a:lnTo>
                  <a:pt x="4168140" y="0"/>
                </a:lnTo>
                <a:lnTo>
                  <a:pt x="896684" y="0"/>
                </a:lnTo>
                <a:lnTo>
                  <a:pt x="898493" y="231172"/>
                </a:lnTo>
                <a:cubicBezTo>
                  <a:pt x="898684" y="250508"/>
                  <a:pt x="902208" y="586073"/>
                  <a:pt x="964597" y="995172"/>
                </a:cubicBezTo>
                <a:cubicBezTo>
                  <a:pt x="542449" y="1069181"/>
                  <a:pt x="226886" y="1185672"/>
                  <a:pt x="0" y="1299972"/>
                </a:cubicBezTo>
                <a:lnTo>
                  <a:pt x="0" y="1829467"/>
                </a:lnTo>
                <a:cubicBezTo>
                  <a:pt x="212217" y="1684401"/>
                  <a:pt x="683514" y="1445038"/>
                  <a:pt x="1536478" y="1388269"/>
                </a:cubicBezTo>
                <a:cubicBezTo>
                  <a:pt x="1905191" y="1363885"/>
                  <a:pt x="2041017" y="1434656"/>
                  <a:pt x="2089309" y="1479042"/>
                </a:cubicBezTo>
                <a:cubicBezTo>
                  <a:pt x="2113121" y="1500950"/>
                  <a:pt x="2140649" y="1537145"/>
                  <a:pt x="2142173" y="1623822"/>
                </a:cubicBezTo>
                <a:cubicBezTo>
                  <a:pt x="2144363" y="1749362"/>
                  <a:pt x="1929860" y="1842802"/>
                  <a:pt x="1620679" y="1851089"/>
                </a:cubicBezTo>
                <a:cubicBezTo>
                  <a:pt x="1092708" y="1865376"/>
                  <a:pt x="626364" y="2071211"/>
                  <a:pt x="606838" y="2079974"/>
                </a:cubicBezTo>
                <a:lnTo>
                  <a:pt x="793718" y="2498789"/>
                </a:lnTo>
                <a:cubicBezTo>
                  <a:pt x="796766" y="2497360"/>
                  <a:pt x="1040987" y="2390870"/>
                  <a:pt x="1353598" y="2338102"/>
                </a:cubicBezTo>
                <a:cubicBezTo>
                  <a:pt x="1458659" y="2775014"/>
                  <a:pt x="1473613" y="3198400"/>
                  <a:pt x="1473803" y="3204020"/>
                </a:cubicBezTo>
                <a:lnTo>
                  <a:pt x="1480661" y="3426238"/>
                </a:lnTo>
                <a:lnTo>
                  <a:pt x="2323052" y="3426238"/>
                </a:lnTo>
                <a:cubicBezTo>
                  <a:pt x="2251805" y="3559683"/>
                  <a:pt x="2132076" y="3697510"/>
                  <a:pt x="1935004" y="3730085"/>
                </a:cubicBezTo>
                <a:lnTo>
                  <a:pt x="889064" y="3966306"/>
                </a:lnTo>
                <a:lnTo>
                  <a:pt x="881825" y="4141851"/>
                </a:lnTo>
                <a:cubicBezTo>
                  <a:pt x="881634" y="4146518"/>
                  <a:pt x="860870" y="4615529"/>
                  <a:pt x="708184" y="5134738"/>
                </a:cubicBezTo>
                <a:cubicBezTo>
                  <a:pt x="592646" y="5527834"/>
                  <a:pt x="379000" y="6016848"/>
                  <a:pt x="95" y="6271165"/>
                </a:cubicBezTo>
                <a:lnTo>
                  <a:pt x="95" y="6789516"/>
                </a:lnTo>
                <a:cubicBezTo>
                  <a:pt x="1040225" y="6356414"/>
                  <a:pt x="1275969" y="4857845"/>
                  <a:pt x="1326832" y="4337495"/>
                </a:cubicBezTo>
                <a:lnTo>
                  <a:pt x="2016824" y="4181380"/>
                </a:lnTo>
                <a:cubicBezTo>
                  <a:pt x="2516600" y="4095179"/>
                  <a:pt x="2732056" y="3683699"/>
                  <a:pt x="2819114" y="3426238"/>
                </a:cubicBezTo>
                <a:lnTo>
                  <a:pt x="3584067" y="3426238"/>
                </a:lnTo>
                <a:lnTo>
                  <a:pt x="3590925" y="3204020"/>
                </a:lnTo>
                <a:cubicBezTo>
                  <a:pt x="3591116" y="3196400"/>
                  <a:pt x="3618167" y="2428399"/>
                  <a:pt x="3857244" y="1892618"/>
                </a:cubicBezTo>
                <a:cubicBezTo>
                  <a:pt x="3908965" y="1776698"/>
                  <a:pt x="3951351" y="1651825"/>
                  <a:pt x="3987165" y="1524953"/>
                </a:cubicBezTo>
                <a:lnTo>
                  <a:pt x="3987832" y="1524953"/>
                </a:lnTo>
                <a:cubicBezTo>
                  <a:pt x="3991928" y="1510379"/>
                  <a:pt x="3995833" y="1495806"/>
                  <a:pt x="3999738" y="1481233"/>
                </a:cubicBezTo>
                <a:close/>
                <a:moveTo>
                  <a:pt x="2864834" y="2967609"/>
                </a:moveTo>
                <a:lnTo>
                  <a:pt x="1917573" y="2967609"/>
                </a:lnTo>
                <a:cubicBezTo>
                  <a:pt x="1902619" y="2799779"/>
                  <a:pt x="1872234" y="2554986"/>
                  <a:pt x="1814036" y="2295811"/>
                </a:cubicBezTo>
                <a:cubicBezTo>
                  <a:pt x="2396681" y="2226755"/>
                  <a:pt x="2605945" y="1909667"/>
                  <a:pt x="2600706" y="1615821"/>
                </a:cubicBezTo>
                <a:cubicBezTo>
                  <a:pt x="2597372" y="1423225"/>
                  <a:pt x="2527840" y="1259205"/>
                  <a:pt x="2399729" y="1141476"/>
                </a:cubicBezTo>
                <a:cubicBezTo>
                  <a:pt x="2215325" y="971931"/>
                  <a:pt x="1923478" y="902970"/>
                  <a:pt x="1506093" y="930783"/>
                </a:cubicBezTo>
                <a:cubicBezTo>
                  <a:pt x="1479518" y="932593"/>
                  <a:pt x="1453896" y="934784"/>
                  <a:pt x="1427893" y="936879"/>
                </a:cubicBezTo>
                <a:cubicBezTo>
                  <a:pt x="1398365" y="744188"/>
                  <a:pt x="1380839" y="569690"/>
                  <a:pt x="1370933" y="458629"/>
                </a:cubicBezTo>
                <a:lnTo>
                  <a:pt x="3693890" y="458629"/>
                </a:lnTo>
                <a:cubicBezTo>
                  <a:pt x="3686842" y="537210"/>
                  <a:pt x="3675984" y="647700"/>
                  <a:pt x="3659791" y="773716"/>
                </a:cubicBezTo>
                <a:cubicBezTo>
                  <a:pt x="3655981" y="803339"/>
                  <a:pt x="3651980" y="833628"/>
                  <a:pt x="3647599" y="864775"/>
                </a:cubicBezTo>
                <a:cubicBezTo>
                  <a:pt x="3645980" y="876395"/>
                  <a:pt x="3644170" y="888301"/>
                  <a:pt x="3642360" y="900017"/>
                </a:cubicBezTo>
                <a:cubicBezTo>
                  <a:pt x="3639312" y="920496"/>
                  <a:pt x="3636169" y="941261"/>
                  <a:pt x="3632835" y="962120"/>
                </a:cubicBezTo>
                <a:cubicBezTo>
                  <a:pt x="3630073" y="979837"/>
                  <a:pt x="3627215" y="997553"/>
                  <a:pt x="3624167" y="1015460"/>
                </a:cubicBezTo>
                <a:cubicBezTo>
                  <a:pt x="3619976" y="1040416"/>
                  <a:pt x="3615595" y="1065562"/>
                  <a:pt x="3610928" y="1090803"/>
                </a:cubicBezTo>
                <a:cubicBezTo>
                  <a:pt x="3607499" y="1109567"/>
                  <a:pt x="3603974" y="1128332"/>
                  <a:pt x="3600260" y="1147096"/>
                </a:cubicBezTo>
                <a:cubicBezTo>
                  <a:pt x="3597212" y="1162907"/>
                  <a:pt x="3593878" y="1178719"/>
                  <a:pt x="3590639" y="1194626"/>
                </a:cubicBezTo>
                <a:cubicBezTo>
                  <a:pt x="3584543" y="1224153"/>
                  <a:pt x="3578162" y="1253585"/>
                  <a:pt x="3571399" y="1282922"/>
                </a:cubicBezTo>
                <a:cubicBezTo>
                  <a:pt x="3567970" y="1297686"/>
                  <a:pt x="3564541" y="1312450"/>
                  <a:pt x="3561017" y="1327118"/>
                </a:cubicBezTo>
                <a:cubicBezTo>
                  <a:pt x="3555302" y="1350740"/>
                  <a:pt x="3549396" y="1374172"/>
                  <a:pt x="3543205" y="1397318"/>
                </a:cubicBezTo>
                <a:cubicBezTo>
                  <a:pt x="3537490" y="1418749"/>
                  <a:pt x="3531584" y="1440085"/>
                  <a:pt x="3525488" y="1461135"/>
                </a:cubicBezTo>
                <a:cubicBezTo>
                  <a:pt x="3520535" y="1477994"/>
                  <a:pt x="3515487" y="1494663"/>
                  <a:pt x="3510248" y="1511141"/>
                </a:cubicBezTo>
                <a:cubicBezTo>
                  <a:pt x="3488627" y="1580007"/>
                  <a:pt x="3465005" y="1645920"/>
                  <a:pt x="3438430" y="1705642"/>
                </a:cubicBezTo>
                <a:cubicBezTo>
                  <a:pt x="3372041" y="1854327"/>
                  <a:pt x="3320320" y="2015014"/>
                  <a:pt x="3279458" y="2173986"/>
                </a:cubicBezTo>
                <a:lnTo>
                  <a:pt x="3279458" y="2173986"/>
                </a:lnTo>
                <a:cubicBezTo>
                  <a:pt x="3279458" y="2173986"/>
                  <a:pt x="3279458" y="2173986"/>
                  <a:pt x="3279458" y="2174081"/>
                </a:cubicBezTo>
                <a:cubicBezTo>
                  <a:pt x="3221641" y="2399348"/>
                  <a:pt x="3186208" y="2620518"/>
                  <a:pt x="3164777" y="2799112"/>
                </a:cubicBezTo>
                <a:cubicBezTo>
                  <a:pt x="3164205" y="2804065"/>
                  <a:pt x="3163634" y="2808732"/>
                  <a:pt x="3163062" y="2813590"/>
                </a:cubicBezTo>
                <a:cubicBezTo>
                  <a:pt x="3160395" y="2836259"/>
                  <a:pt x="3158014" y="2858167"/>
                  <a:pt x="3155728" y="2879217"/>
                </a:cubicBezTo>
                <a:cubicBezTo>
                  <a:pt x="3155061" y="2885313"/>
                  <a:pt x="3154394" y="2891409"/>
                  <a:pt x="3153823" y="2897315"/>
                </a:cubicBezTo>
                <a:cubicBezTo>
                  <a:pt x="3151346" y="2921794"/>
                  <a:pt x="3148965" y="2945511"/>
                  <a:pt x="3147060" y="2967609"/>
                </a:cubicBezTo>
                <a:lnTo>
                  <a:pt x="2864644" y="2967609"/>
                </a:lnTo>
                <a:close/>
              </a:path>
            </a:pathLst>
          </a:custGeom>
          <a:solidFill>
            <a:schemeClr val="bg1"/>
          </a:solidFill>
          <a:ln w="9525" cap="flat">
            <a:noFill/>
            <a:prstDash val="solid"/>
            <a:miter/>
          </a:ln>
        </p:spPr>
        <p:txBody>
          <a:bodyPr rtlCol="0" anchor="ctr"/>
          <a:lstStyle/>
          <a:p>
            <a:endParaRPr lang="fi-FI" dirty="0"/>
          </a:p>
        </p:txBody>
      </p:sp>
      <p:sp>
        <p:nvSpPr>
          <p:cNvPr id="20" name="Vapaamuotoinen: Muoto 19">
            <a:extLst>
              <a:ext uri="{FF2B5EF4-FFF2-40B4-BE49-F238E27FC236}">
                <a16:creationId xmlns:a16="http://schemas.microsoft.com/office/drawing/2014/main" id="{296E0F11-E3D9-8ACD-3EA4-10AACAB947B8}"/>
              </a:ext>
              <a:ext uri="{C183D7F6-B498-43B3-948B-1728B52AA6E4}">
                <adec:decorative xmlns:adec="http://schemas.microsoft.com/office/drawing/2017/decorative" val="1"/>
              </a:ext>
            </a:extLst>
          </p:cNvPr>
          <p:cNvSpPr/>
          <p:nvPr userDrawn="1"/>
        </p:nvSpPr>
        <p:spPr>
          <a:xfrm>
            <a:off x="9102485" y="579438"/>
            <a:ext cx="347810" cy="1090085"/>
          </a:xfrm>
          <a:custGeom>
            <a:avLst/>
            <a:gdLst>
              <a:gd name="connsiteX0" fmla="*/ 0 w 718672"/>
              <a:gd name="connsiteY0" fmla="*/ 2252419 h 2252418"/>
              <a:gd name="connsiteX1" fmla="*/ 445770 w 718672"/>
              <a:gd name="connsiteY1" fmla="*/ 2252419 h 2252418"/>
              <a:gd name="connsiteX2" fmla="*/ 546336 w 718672"/>
              <a:gd name="connsiteY2" fmla="*/ 1995022 h 2252418"/>
              <a:gd name="connsiteX3" fmla="*/ 718672 w 718672"/>
              <a:gd name="connsiteY3" fmla="*/ 1501583 h 2252418"/>
              <a:gd name="connsiteX4" fmla="*/ 546336 w 718672"/>
              <a:gd name="connsiteY4" fmla="*/ 1008232 h 2252418"/>
              <a:gd name="connsiteX5" fmla="*/ 445770 w 718672"/>
              <a:gd name="connsiteY5" fmla="*/ 750836 h 2252418"/>
              <a:gd name="connsiteX6" fmla="*/ 546336 w 718672"/>
              <a:gd name="connsiteY6" fmla="*/ 493439 h 2252418"/>
              <a:gd name="connsiteX7" fmla="*/ 718672 w 718672"/>
              <a:gd name="connsiteY7" fmla="*/ 0 h 2252418"/>
              <a:gd name="connsiteX8" fmla="*/ 272902 w 718672"/>
              <a:gd name="connsiteY8" fmla="*/ 0 h 2252418"/>
              <a:gd name="connsiteX9" fmla="*/ 174906 w 718672"/>
              <a:gd name="connsiteY9" fmla="*/ 247030 h 2252418"/>
              <a:gd name="connsiteX10" fmla="*/ 0 w 718672"/>
              <a:gd name="connsiteY10" fmla="*/ 750747 h 2252418"/>
              <a:gd name="connsiteX11" fmla="*/ 174906 w 718672"/>
              <a:gd name="connsiteY11" fmla="*/ 1254465 h 2252418"/>
              <a:gd name="connsiteX12" fmla="*/ 272902 w 718672"/>
              <a:gd name="connsiteY12" fmla="*/ 1501494 h 2252418"/>
              <a:gd name="connsiteX13" fmla="*/ 174906 w 718672"/>
              <a:gd name="connsiteY13" fmla="*/ 1748524 h 2252418"/>
              <a:gd name="connsiteX14" fmla="*/ 0 w 718672"/>
              <a:gd name="connsiteY14" fmla="*/ 2252242 h 225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8672" h="2252418">
                <a:moveTo>
                  <a:pt x="0" y="2252419"/>
                </a:moveTo>
                <a:lnTo>
                  <a:pt x="445770" y="2252419"/>
                </a:lnTo>
                <a:cubicBezTo>
                  <a:pt x="445770" y="2146802"/>
                  <a:pt x="485819" y="2086462"/>
                  <a:pt x="546336" y="1995022"/>
                </a:cubicBezTo>
                <a:cubicBezTo>
                  <a:pt x="623157" y="1879216"/>
                  <a:pt x="718672" y="1735145"/>
                  <a:pt x="718672" y="1501583"/>
                </a:cubicBezTo>
                <a:cubicBezTo>
                  <a:pt x="718672" y="1268021"/>
                  <a:pt x="623157" y="1124039"/>
                  <a:pt x="546336" y="1008232"/>
                </a:cubicBezTo>
                <a:cubicBezTo>
                  <a:pt x="485731" y="916881"/>
                  <a:pt x="445770" y="856453"/>
                  <a:pt x="445770" y="750836"/>
                </a:cubicBezTo>
                <a:cubicBezTo>
                  <a:pt x="445770" y="645219"/>
                  <a:pt x="485819" y="584879"/>
                  <a:pt x="546336" y="493439"/>
                </a:cubicBezTo>
                <a:cubicBezTo>
                  <a:pt x="623157" y="377633"/>
                  <a:pt x="718672" y="233562"/>
                  <a:pt x="718672" y="0"/>
                </a:cubicBezTo>
                <a:lnTo>
                  <a:pt x="272902" y="0"/>
                </a:lnTo>
                <a:cubicBezTo>
                  <a:pt x="272902" y="94984"/>
                  <a:pt x="241093" y="147172"/>
                  <a:pt x="174906" y="247030"/>
                </a:cubicBezTo>
                <a:cubicBezTo>
                  <a:pt x="101098" y="358317"/>
                  <a:pt x="0" y="510806"/>
                  <a:pt x="0" y="750747"/>
                </a:cubicBezTo>
                <a:cubicBezTo>
                  <a:pt x="0" y="990689"/>
                  <a:pt x="101098" y="1143177"/>
                  <a:pt x="174906" y="1254465"/>
                </a:cubicBezTo>
                <a:cubicBezTo>
                  <a:pt x="241093" y="1354322"/>
                  <a:pt x="272902" y="1406599"/>
                  <a:pt x="272902" y="1501494"/>
                </a:cubicBezTo>
                <a:cubicBezTo>
                  <a:pt x="272902" y="1596390"/>
                  <a:pt x="241093" y="1648667"/>
                  <a:pt x="174906" y="1748524"/>
                </a:cubicBezTo>
                <a:cubicBezTo>
                  <a:pt x="101098" y="1859812"/>
                  <a:pt x="0" y="2012300"/>
                  <a:pt x="0" y="2252242"/>
                </a:cubicBezTo>
                <a:close/>
              </a:path>
            </a:pathLst>
          </a:custGeom>
          <a:solidFill>
            <a:schemeClr val="bg1"/>
          </a:solidFill>
          <a:ln w="8846" cap="flat">
            <a:noFill/>
            <a:prstDash val="solid"/>
            <a:miter/>
          </a:ln>
        </p:spPr>
        <p:txBody>
          <a:bodyPr rtlCol="0" anchor="ctr"/>
          <a:lstStyle/>
          <a:p>
            <a:endParaRPr lang="fi-FI" dirty="0"/>
          </a:p>
        </p:txBody>
      </p:sp>
      <p:sp>
        <p:nvSpPr>
          <p:cNvPr id="21" name="Vapaamuotoinen: Muoto 20">
            <a:extLst>
              <a:ext uri="{FF2B5EF4-FFF2-40B4-BE49-F238E27FC236}">
                <a16:creationId xmlns:a16="http://schemas.microsoft.com/office/drawing/2014/main" id="{03B34070-4995-A6C4-95DB-295B834DCE83}"/>
              </a:ext>
              <a:ext uri="{C183D7F6-B498-43B3-948B-1728B52AA6E4}">
                <adec:decorative xmlns:adec="http://schemas.microsoft.com/office/drawing/2017/decorative" val="1"/>
              </a:ext>
            </a:extLst>
          </p:cNvPr>
          <p:cNvSpPr/>
          <p:nvPr userDrawn="1"/>
        </p:nvSpPr>
        <p:spPr>
          <a:xfrm>
            <a:off x="9561958" y="579481"/>
            <a:ext cx="347853" cy="1090042"/>
          </a:xfrm>
          <a:custGeom>
            <a:avLst/>
            <a:gdLst>
              <a:gd name="connsiteX0" fmla="*/ 0 w 718760"/>
              <a:gd name="connsiteY0" fmla="*/ 2252330 h 2252330"/>
              <a:gd name="connsiteX1" fmla="*/ 445770 w 718760"/>
              <a:gd name="connsiteY1" fmla="*/ 2252330 h 2252330"/>
              <a:gd name="connsiteX2" fmla="*/ 546425 w 718760"/>
              <a:gd name="connsiteY2" fmla="*/ 1994934 h 2252330"/>
              <a:gd name="connsiteX3" fmla="*/ 718761 w 718760"/>
              <a:gd name="connsiteY3" fmla="*/ 1501495 h 2252330"/>
              <a:gd name="connsiteX4" fmla="*/ 546425 w 718760"/>
              <a:gd name="connsiteY4" fmla="*/ 1008144 h 2252330"/>
              <a:gd name="connsiteX5" fmla="*/ 445770 w 718760"/>
              <a:gd name="connsiteY5" fmla="*/ 750747 h 2252330"/>
              <a:gd name="connsiteX6" fmla="*/ 546425 w 718760"/>
              <a:gd name="connsiteY6" fmla="*/ 493351 h 2252330"/>
              <a:gd name="connsiteX7" fmla="*/ 718761 w 718760"/>
              <a:gd name="connsiteY7" fmla="*/ 0 h 2252330"/>
              <a:gd name="connsiteX8" fmla="*/ 272991 w 718760"/>
              <a:gd name="connsiteY8" fmla="*/ 0 h 2252330"/>
              <a:gd name="connsiteX9" fmla="*/ 174994 w 718760"/>
              <a:gd name="connsiteY9" fmla="*/ 247030 h 2252330"/>
              <a:gd name="connsiteX10" fmla="*/ 89 w 718760"/>
              <a:gd name="connsiteY10" fmla="*/ 750836 h 2252330"/>
              <a:gd name="connsiteX11" fmla="*/ 174994 w 718760"/>
              <a:gd name="connsiteY11" fmla="*/ 1254553 h 2252330"/>
              <a:gd name="connsiteX12" fmla="*/ 272991 w 718760"/>
              <a:gd name="connsiteY12" fmla="*/ 1501583 h 2252330"/>
              <a:gd name="connsiteX13" fmla="*/ 174994 w 718760"/>
              <a:gd name="connsiteY13" fmla="*/ 1748613 h 2252330"/>
              <a:gd name="connsiteX14" fmla="*/ 89 w 718760"/>
              <a:gd name="connsiteY14" fmla="*/ 2252330 h 2252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8760" h="2252330">
                <a:moveTo>
                  <a:pt x="0" y="2252330"/>
                </a:moveTo>
                <a:lnTo>
                  <a:pt x="445770" y="2252330"/>
                </a:lnTo>
                <a:cubicBezTo>
                  <a:pt x="445770" y="2146714"/>
                  <a:pt x="485819" y="2086374"/>
                  <a:pt x="546425" y="1994934"/>
                </a:cubicBezTo>
                <a:cubicBezTo>
                  <a:pt x="623245" y="1879128"/>
                  <a:pt x="718761" y="1735056"/>
                  <a:pt x="718761" y="1501495"/>
                </a:cubicBezTo>
                <a:cubicBezTo>
                  <a:pt x="718761" y="1267933"/>
                  <a:pt x="623245" y="1123950"/>
                  <a:pt x="546425" y="1008144"/>
                </a:cubicBezTo>
                <a:cubicBezTo>
                  <a:pt x="485819" y="916792"/>
                  <a:pt x="445770" y="856364"/>
                  <a:pt x="445770" y="750747"/>
                </a:cubicBezTo>
                <a:cubicBezTo>
                  <a:pt x="445770" y="645130"/>
                  <a:pt x="485819" y="584791"/>
                  <a:pt x="546425" y="493351"/>
                </a:cubicBezTo>
                <a:cubicBezTo>
                  <a:pt x="623245" y="377633"/>
                  <a:pt x="718761" y="233473"/>
                  <a:pt x="718761" y="0"/>
                </a:cubicBezTo>
                <a:lnTo>
                  <a:pt x="272991" y="0"/>
                </a:lnTo>
                <a:cubicBezTo>
                  <a:pt x="272991" y="94896"/>
                  <a:pt x="241182" y="147172"/>
                  <a:pt x="174994" y="247030"/>
                </a:cubicBezTo>
                <a:cubicBezTo>
                  <a:pt x="101186" y="358317"/>
                  <a:pt x="89" y="510806"/>
                  <a:pt x="89" y="750836"/>
                </a:cubicBezTo>
                <a:cubicBezTo>
                  <a:pt x="89" y="990866"/>
                  <a:pt x="101186" y="1143266"/>
                  <a:pt x="174994" y="1254553"/>
                </a:cubicBezTo>
                <a:cubicBezTo>
                  <a:pt x="241182" y="1354411"/>
                  <a:pt x="272991" y="1406599"/>
                  <a:pt x="272991" y="1501583"/>
                </a:cubicBezTo>
                <a:cubicBezTo>
                  <a:pt x="272991" y="1596567"/>
                  <a:pt x="241182" y="1648755"/>
                  <a:pt x="174994" y="1748613"/>
                </a:cubicBezTo>
                <a:cubicBezTo>
                  <a:pt x="101186" y="1859900"/>
                  <a:pt x="89" y="2012300"/>
                  <a:pt x="89" y="2252330"/>
                </a:cubicBezTo>
                <a:close/>
              </a:path>
            </a:pathLst>
          </a:custGeom>
          <a:solidFill>
            <a:schemeClr val="bg1"/>
          </a:solidFill>
          <a:ln w="8846" cap="flat">
            <a:noFill/>
            <a:prstDash val="solid"/>
            <a:miter/>
          </a:ln>
        </p:spPr>
        <p:txBody>
          <a:bodyPr rtlCol="0" anchor="ctr"/>
          <a:lstStyle/>
          <a:p>
            <a:endParaRPr lang="fi-FI" dirty="0"/>
          </a:p>
        </p:txBody>
      </p:sp>
      <p:sp>
        <p:nvSpPr>
          <p:cNvPr id="22" name="Vapaamuotoinen: Muoto 21">
            <a:extLst>
              <a:ext uri="{FF2B5EF4-FFF2-40B4-BE49-F238E27FC236}">
                <a16:creationId xmlns:a16="http://schemas.microsoft.com/office/drawing/2014/main" id="{6190A477-2E4B-27E3-4401-B42D8680AE13}"/>
              </a:ext>
              <a:ext uri="{C183D7F6-B498-43B3-948B-1728B52AA6E4}">
                <adec:decorative xmlns:adec="http://schemas.microsoft.com/office/drawing/2017/decorative" val="1"/>
              </a:ext>
            </a:extLst>
          </p:cNvPr>
          <p:cNvSpPr/>
          <p:nvPr userDrawn="1"/>
        </p:nvSpPr>
        <p:spPr>
          <a:xfrm>
            <a:off x="10296771" y="2670149"/>
            <a:ext cx="347810" cy="1090085"/>
          </a:xfrm>
          <a:custGeom>
            <a:avLst/>
            <a:gdLst>
              <a:gd name="connsiteX0" fmla="*/ 0 w 718672"/>
              <a:gd name="connsiteY0" fmla="*/ 2252419 h 2252418"/>
              <a:gd name="connsiteX1" fmla="*/ 445770 w 718672"/>
              <a:gd name="connsiteY1" fmla="*/ 2252419 h 2252418"/>
              <a:gd name="connsiteX2" fmla="*/ 546336 w 718672"/>
              <a:gd name="connsiteY2" fmla="*/ 1995022 h 2252418"/>
              <a:gd name="connsiteX3" fmla="*/ 718672 w 718672"/>
              <a:gd name="connsiteY3" fmla="*/ 1501583 h 2252418"/>
              <a:gd name="connsiteX4" fmla="*/ 546336 w 718672"/>
              <a:gd name="connsiteY4" fmla="*/ 1008232 h 2252418"/>
              <a:gd name="connsiteX5" fmla="*/ 445770 w 718672"/>
              <a:gd name="connsiteY5" fmla="*/ 750836 h 2252418"/>
              <a:gd name="connsiteX6" fmla="*/ 546336 w 718672"/>
              <a:gd name="connsiteY6" fmla="*/ 493439 h 2252418"/>
              <a:gd name="connsiteX7" fmla="*/ 718672 w 718672"/>
              <a:gd name="connsiteY7" fmla="*/ 0 h 2252418"/>
              <a:gd name="connsiteX8" fmla="*/ 272902 w 718672"/>
              <a:gd name="connsiteY8" fmla="*/ 0 h 2252418"/>
              <a:gd name="connsiteX9" fmla="*/ 174906 w 718672"/>
              <a:gd name="connsiteY9" fmla="*/ 247030 h 2252418"/>
              <a:gd name="connsiteX10" fmla="*/ 0 w 718672"/>
              <a:gd name="connsiteY10" fmla="*/ 750747 h 2252418"/>
              <a:gd name="connsiteX11" fmla="*/ 174906 w 718672"/>
              <a:gd name="connsiteY11" fmla="*/ 1254465 h 2252418"/>
              <a:gd name="connsiteX12" fmla="*/ 272902 w 718672"/>
              <a:gd name="connsiteY12" fmla="*/ 1501494 h 2252418"/>
              <a:gd name="connsiteX13" fmla="*/ 174906 w 718672"/>
              <a:gd name="connsiteY13" fmla="*/ 1748524 h 2252418"/>
              <a:gd name="connsiteX14" fmla="*/ 0 w 718672"/>
              <a:gd name="connsiteY14" fmla="*/ 2252242 h 225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8672" h="2252418">
                <a:moveTo>
                  <a:pt x="0" y="2252419"/>
                </a:moveTo>
                <a:lnTo>
                  <a:pt x="445770" y="2252419"/>
                </a:lnTo>
                <a:cubicBezTo>
                  <a:pt x="445770" y="2146802"/>
                  <a:pt x="485819" y="2086462"/>
                  <a:pt x="546336" y="1995022"/>
                </a:cubicBezTo>
                <a:cubicBezTo>
                  <a:pt x="623157" y="1879216"/>
                  <a:pt x="718672" y="1735145"/>
                  <a:pt x="718672" y="1501583"/>
                </a:cubicBezTo>
                <a:cubicBezTo>
                  <a:pt x="718672" y="1268021"/>
                  <a:pt x="623157" y="1124039"/>
                  <a:pt x="546336" y="1008232"/>
                </a:cubicBezTo>
                <a:cubicBezTo>
                  <a:pt x="485731" y="916881"/>
                  <a:pt x="445770" y="856453"/>
                  <a:pt x="445770" y="750836"/>
                </a:cubicBezTo>
                <a:cubicBezTo>
                  <a:pt x="445770" y="645219"/>
                  <a:pt x="485819" y="584879"/>
                  <a:pt x="546336" y="493439"/>
                </a:cubicBezTo>
                <a:cubicBezTo>
                  <a:pt x="623157" y="377633"/>
                  <a:pt x="718672" y="233562"/>
                  <a:pt x="718672" y="0"/>
                </a:cubicBezTo>
                <a:lnTo>
                  <a:pt x="272902" y="0"/>
                </a:lnTo>
                <a:cubicBezTo>
                  <a:pt x="272902" y="94984"/>
                  <a:pt x="241093" y="147172"/>
                  <a:pt x="174906" y="247030"/>
                </a:cubicBezTo>
                <a:cubicBezTo>
                  <a:pt x="101098" y="358317"/>
                  <a:pt x="0" y="510806"/>
                  <a:pt x="0" y="750747"/>
                </a:cubicBezTo>
                <a:cubicBezTo>
                  <a:pt x="0" y="990689"/>
                  <a:pt x="101098" y="1143177"/>
                  <a:pt x="174906" y="1254465"/>
                </a:cubicBezTo>
                <a:cubicBezTo>
                  <a:pt x="241093" y="1354322"/>
                  <a:pt x="272902" y="1406599"/>
                  <a:pt x="272902" y="1501494"/>
                </a:cubicBezTo>
                <a:cubicBezTo>
                  <a:pt x="272902" y="1596390"/>
                  <a:pt x="241093" y="1648667"/>
                  <a:pt x="174906" y="1748524"/>
                </a:cubicBezTo>
                <a:cubicBezTo>
                  <a:pt x="101098" y="1859812"/>
                  <a:pt x="0" y="2012300"/>
                  <a:pt x="0" y="2252242"/>
                </a:cubicBezTo>
                <a:close/>
              </a:path>
            </a:pathLst>
          </a:custGeom>
          <a:solidFill>
            <a:schemeClr val="bg1"/>
          </a:solidFill>
          <a:ln w="8846" cap="flat">
            <a:noFill/>
            <a:prstDash val="solid"/>
            <a:miter/>
          </a:ln>
        </p:spPr>
        <p:txBody>
          <a:bodyPr rtlCol="0" anchor="ctr"/>
          <a:lstStyle/>
          <a:p>
            <a:endParaRPr lang="fi-FI" dirty="0"/>
          </a:p>
        </p:txBody>
      </p:sp>
      <p:sp>
        <p:nvSpPr>
          <p:cNvPr id="23" name="Vapaamuotoinen: Muoto 22">
            <a:extLst>
              <a:ext uri="{FF2B5EF4-FFF2-40B4-BE49-F238E27FC236}">
                <a16:creationId xmlns:a16="http://schemas.microsoft.com/office/drawing/2014/main" id="{51914949-5E17-F68C-7B32-F112279F638E}"/>
              </a:ext>
              <a:ext uri="{C183D7F6-B498-43B3-948B-1728B52AA6E4}">
                <adec:decorative xmlns:adec="http://schemas.microsoft.com/office/drawing/2017/decorative" val="1"/>
              </a:ext>
            </a:extLst>
          </p:cNvPr>
          <p:cNvSpPr/>
          <p:nvPr userDrawn="1"/>
        </p:nvSpPr>
        <p:spPr>
          <a:xfrm>
            <a:off x="10756244" y="2670192"/>
            <a:ext cx="347853" cy="1090042"/>
          </a:xfrm>
          <a:custGeom>
            <a:avLst/>
            <a:gdLst>
              <a:gd name="connsiteX0" fmla="*/ 0 w 718760"/>
              <a:gd name="connsiteY0" fmla="*/ 2252330 h 2252330"/>
              <a:gd name="connsiteX1" fmla="*/ 445770 w 718760"/>
              <a:gd name="connsiteY1" fmla="*/ 2252330 h 2252330"/>
              <a:gd name="connsiteX2" fmla="*/ 546425 w 718760"/>
              <a:gd name="connsiteY2" fmla="*/ 1994934 h 2252330"/>
              <a:gd name="connsiteX3" fmla="*/ 718761 w 718760"/>
              <a:gd name="connsiteY3" fmla="*/ 1501495 h 2252330"/>
              <a:gd name="connsiteX4" fmla="*/ 546425 w 718760"/>
              <a:gd name="connsiteY4" fmla="*/ 1008144 h 2252330"/>
              <a:gd name="connsiteX5" fmla="*/ 445770 w 718760"/>
              <a:gd name="connsiteY5" fmla="*/ 750747 h 2252330"/>
              <a:gd name="connsiteX6" fmla="*/ 546425 w 718760"/>
              <a:gd name="connsiteY6" fmla="*/ 493351 h 2252330"/>
              <a:gd name="connsiteX7" fmla="*/ 718761 w 718760"/>
              <a:gd name="connsiteY7" fmla="*/ 0 h 2252330"/>
              <a:gd name="connsiteX8" fmla="*/ 272991 w 718760"/>
              <a:gd name="connsiteY8" fmla="*/ 0 h 2252330"/>
              <a:gd name="connsiteX9" fmla="*/ 174994 w 718760"/>
              <a:gd name="connsiteY9" fmla="*/ 247030 h 2252330"/>
              <a:gd name="connsiteX10" fmla="*/ 89 w 718760"/>
              <a:gd name="connsiteY10" fmla="*/ 750836 h 2252330"/>
              <a:gd name="connsiteX11" fmla="*/ 174994 w 718760"/>
              <a:gd name="connsiteY11" fmla="*/ 1254553 h 2252330"/>
              <a:gd name="connsiteX12" fmla="*/ 272991 w 718760"/>
              <a:gd name="connsiteY12" fmla="*/ 1501583 h 2252330"/>
              <a:gd name="connsiteX13" fmla="*/ 174994 w 718760"/>
              <a:gd name="connsiteY13" fmla="*/ 1748613 h 2252330"/>
              <a:gd name="connsiteX14" fmla="*/ 89 w 718760"/>
              <a:gd name="connsiteY14" fmla="*/ 2252330 h 2252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8760" h="2252330">
                <a:moveTo>
                  <a:pt x="0" y="2252330"/>
                </a:moveTo>
                <a:lnTo>
                  <a:pt x="445770" y="2252330"/>
                </a:lnTo>
                <a:cubicBezTo>
                  <a:pt x="445770" y="2146714"/>
                  <a:pt x="485819" y="2086374"/>
                  <a:pt x="546425" y="1994934"/>
                </a:cubicBezTo>
                <a:cubicBezTo>
                  <a:pt x="623245" y="1879128"/>
                  <a:pt x="718761" y="1735056"/>
                  <a:pt x="718761" y="1501495"/>
                </a:cubicBezTo>
                <a:cubicBezTo>
                  <a:pt x="718761" y="1267933"/>
                  <a:pt x="623245" y="1123950"/>
                  <a:pt x="546425" y="1008144"/>
                </a:cubicBezTo>
                <a:cubicBezTo>
                  <a:pt x="485819" y="916792"/>
                  <a:pt x="445770" y="856364"/>
                  <a:pt x="445770" y="750747"/>
                </a:cubicBezTo>
                <a:cubicBezTo>
                  <a:pt x="445770" y="645130"/>
                  <a:pt x="485819" y="584791"/>
                  <a:pt x="546425" y="493351"/>
                </a:cubicBezTo>
                <a:cubicBezTo>
                  <a:pt x="623245" y="377633"/>
                  <a:pt x="718761" y="233473"/>
                  <a:pt x="718761" y="0"/>
                </a:cubicBezTo>
                <a:lnTo>
                  <a:pt x="272991" y="0"/>
                </a:lnTo>
                <a:cubicBezTo>
                  <a:pt x="272991" y="94896"/>
                  <a:pt x="241182" y="147172"/>
                  <a:pt x="174994" y="247030"/>
                </a:cubicBezTo>
                <a:cubicBezTo>
                  <a:pt x="101186" y="358317"/>
                  <a:pt x="89" y="510806"/>
                  <a:pt x="89" y="750836"/>
                </a:cubicBezTo>
                <a:cubicBezTo>
                  <a:pt x="89" y="990866"/>
                  <a:pt x="101186" y="1143266"/>
                  <a:pt x="174994" y="1254553"/>
                </a:cubicBezTo>
                <a:cubicBezTo>
                  <a:pt x="241182" y="1354411"/>
                  <a:pt x="272991" y="1406599"/>
                  <a:pt x="272991" y="1501583"/>
                </a:cubicBezTo>
                <a:cubicBezTo>
                  <a:pt x="272991" y="1596567"/>
                  <a:pt x="241182" y="1648755"/>
                  <a:pt x="174994" y="1748613"/>
                </a:cubicBezTo>
                <a:cubicBezTo>
                  <a:pt x="101186" y="1859900"/>
                  <a:pt x="89" y="2012300"/>
                  <a:pt x="89" y="2252330"/>
                </a:cubicBezTo>
                <a:close/>
              </a:path>
            </a:pathLst>
          </a:custGeom>
          <a:solidFill>
            <a:schemeClr val="bg1"/>
          </a:solidFill>
          <a:ln w="8846" cap="flat">
            <a:noFill/>
            <a:prstDash val="solid"/>
            <a:miter/>
          </a:ln>
        </p:spPr>
        <p:txBody>
          <a:bodyPr rtlCol="0" anchor="ctr"/>
          <a:lstStyle/>
          <a:p>
            <a:endParaRPr lang="fi-FI" dirty="0"/>
          </a:p>
        </p:txBody>
      </p:sp>
      <p:sp>
        <p:nvSpPr>
          <p:cNvPr id="8" name="Alatunnisteen paikkamerkki 7">
            <a:extLst>
              <a:ext uri="{FF2B5EF4-FFF2-40B4-BE49-F238E27FC236}">
                <a16:creationId xmlns:a16="http://schemas.microsoft.com/office/drawing/2014/main" id="{94F55725-8A53-2512-F664-A2BD73DA907C}"/>
              </a:ext>
            </a:extLst>
          </p:cNvPr>
          <p:cNvSpPr>
            <a:spLocks noGrp="1"/>
          </p:cNvSpPr>
          <p:nvPr>
            <p:ph type="ftr" sz="quarter" idx="11"/>
          </p:nvPr>
        </p:nvSpPr>
        <p:spPr/>
        <p:txBody>
          <a:bodyPr/>
          <a:lstStyle>
            <a:lvl1pPr>
              <a:defRPr>
                <a:solidFill>
                  <a:schemeClr val="bg1"/>
                </a:solidFill>
              </a:defRPr>
            </a:lvl1pPr>
          </a:lstStyle>
          <a:p>
            <a:endParaRPr lang="fi-FI" dirty="0"/>
          </a:p>
        </p:txBody>
      </p:sp>
      <p:sp>
        <p:nvSpPr>
          <p:cNvPr id="4" name="Päivämäärän paikkamerkki 3">
            <a:extLst>
              <a:ext uri="{FF2B5EF4-FFF2-40B4-BE49-F238E27FC236}">
                <a16:creationId xmlns:a16="http://schemas.microsoft.com/office/drawing/2014/main" id="{559FAAE0-8AFA-4181-3E40-A6DAEFAEB174}"/>
              </a:ext>
            </a:extLst>
          </p:cNvPr>
          <p:cNvSpPr>
            <a:spLocks noGrp="1"/>
          </p:cNvSpPr>
          <p:nvPr>
            <p:ph type="dt" sz="half" idx="10"/>
          </p:nvPr>
        </p:nvSpPr>
        <p:spPr/>
        <p:txBody>
          <a:bodyPr/>
          <a:lstStyle>
            <a:lvl1pPr>
              <a:defRPr>
                <a:solidFill>
                  <a:schemeClr val="bg1"/>
                </a:solidFill>
              </a:defRPr>
            </a:lvl1pPr>
          </a:lstStyle>
          <a:p>
            <a:r>
              <a:rPr lang="fi-FI"/>
              <a:t>12.8.2025</a:t>
            </a:r>
            <a:endParaRPr lang="fi-FI" dirty="0"/>
          </a:p>
        </p:txBody>
      </p:sp>
      <p:sp>
        <p:nvSpPr>
          <p:cNvPr id="10" name="Dian numeron paikkamerkki 9">
            <a:extLst>
              <a:ext uri="{FF2B5EF4-FFF2-40B4-BE49-F238E27FC236}">
                <a16:creationId xmlns:a16="http://schemas.microsoft.com/office/drawing/2014/main" id="{6C336695-3E40-2CC2-619B-1ABEC41E016C}"/>
              </a:ext>
            </a:extLst>
          </p:cNvPr>
          <p:cNvSpPr>
            <a:spLocks noGrp="1"/>
          </p:cNvSpPr>
          <p:nvPr>
            <p:ph type="sldNum" sz="quarter" idx="12"/>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D5F07883-B9B5-6F96-0F9E-2C4F6DB2334D}"/>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Tree>
    <p:extLst>
      <p:ext uri="{BB962C8B-B14F-4D97-AF65-F5344CB8AC3E}">
        <p14:creationId xmlns:p14="http://schemas.microsoft.com/office/powerpoint/2010/main" val="27555978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fill="hold" grpId="0" nodeType="afterEffect">
                                  <p:stCondLst>
                                    <p:cond delay="0"/>
                                  </p:stCondLst>
                                  <p:childTnLst>
                                    <p:animRot by="120000">
                                      <p:cBhvr>
                                        <p:cTn id="6" dur="150" fill="hold">
                                          <p:stCondLst>
                                            <p:cond delay="0"/>
                                          </p:stCondLst>
                                        </p:cTn>
                                        <p:tgtEl>
                                          <p:spTgt spid="19"/>
                                        </p:tgtEl>
                                        <p:attrNameLst>
                                          <p:attrName>r</p:attrName>
                                        </p:attrNameLst>
                                      </p:cBhvr>
                                    </p:animRot>
                                    <p:animRot by="-240000">
                                      <p:cBhvr>
                                        <p:cTn id="7" dur="300" fill="hold">
                                          <p:stCondLst>
                                            <p:cond delay="300"/>
                                          </p:stCondLst>
                                        </p:cTn>
                                        <p:tgtEl>
                                          <p:spTgt spid="19"/>
                                        </p:tgtEl>
                                        <p:attrNameLst>
                                          <p:attrName>r</p:attrName>
                                        </p:attrNameLst>
                                      </p:cBhvr>
                                    </p:animRot>
                                    <p:animRot by="240000">
                                      <p:cBhvr>
                                        <p:cTn id="8" dur="300" fill="hold">
                                          <p:stCondLst>
                                            <p:cond delay="600"/>
                                          </p:stCondLst>
                                        </p:cTn>
                                        <p:tgtEl>
                                          <p:spTgt spid="19"/>
                                        </p:tgtEl>
                                        <p:attrNameLst>
                                          <p:attrName>r</p:attrName>
                                        </p:attrNameLst>
                                      </p:cBhvr>
                                    </p:animRot>
                                    <p:animRot by="-240000">
                                      <p:cBhvr>
                                        <p:cTn id="9" dur="300" fill="hold">
                                          <p:stCondLst>
                                            <p:cond delay="900"/>
                                          </p:stCondLst>
                                        </p:cTn>
                                        <p:tgtEl>
                                          <p:spTgt spid="19"/>
                                        </p:tgtEl>
                                        <p:attrNameLst>
                                          <p:attrName>r</p:attrName>
                                        </p:attrNameLst>
                                      </p:cBhvr>
                                    </p:animRot>
                                    <p:animRot by="120000">
                                      <p:cBhvr>
                                        <p:cTn id="10" dur="300" fill="hold">
                                          <p:stCondLst>
                                            <p:cond delay="1200"/>
                                          </p:stCondLst>
                                        </p:cTn>
                                        <p:tgtEl>
                                          <p:spTgt spid="19"/>
                                        </p:tgtEl>
                                        <p:attrNameLst>
                                          <p:attrName>r</p:attrName>
                                        </p:attrNameLst>
                                      </p:cBhvr>
                                    </p:animRot>
                                  </p:childTnLst>
                                </p:cTn>
                              </p:par>
                            </p:childTnLst>
                          </p:cTn>
                        </p:par>
                        <p:par>
                          <p:cTn id="11" fill="hold">
                            <p:stCondLst>
                              <p:cond delay="1500"/>
                            </p:stCondLst>
                            <p:childTnLst>
                              <p:par>
                                <p:cTn id="12" presetID="12" presetClass="entr" presetSubtype="4" fill="hold" grpId="0" nodeType="afterEffect">
                                  <p:stCondLst>
                                    <p:cond delay="0"/>
                                  </p:stCondLst>
                                  <p:childTnLst>
                                    <p:set>
                                      <p:cBhvr>
                                        <p:cTn id="13" dur="1" fill="hold">
                                          <p:stCondLst>
                                            <p:cond delay="0"/>
                                          </p:stCondLst>
                                        </p:cTn>
                                        <p:tgtEl>
                                          <p:spTgt spid="20"/>
                                        </p:tgtEl>
                                        <p:attrNameLst>
                                          <p:attrName>style.visibility</p:attrName>
                                        </p:attrNameLst>
                                      </p:cBhvr>
                                      <p:to>
                                        <p:strVal val="visible"/>
                                      </p:to>
                                    </p:set>
                                    <p:anim calcmode="lin" valueType="num">
                                      <p:cBhvr additive="base">
                                        <p:cTn id="14" dur="1000"/>
                                        <p:tgtEl>
                                          <p:spTgt spid="20"/>
                                        </p:tgtEl>
                                        <p:attrNameLst>
                                          <p:attrName>ppt_y</p:attrName>
                                        </p:attrNameLst>
                                      </p:cBhvr>
                                      <p:tavLst>
                                        <p:tav tm="0">
                                          <p:val>
                                            <p:strVal val="#ppt_y+#ppt_h*1.125000"/>
                                          </p:val>
                                        </p:tav>
                                        <p:tav tm="100000">
                                          <p:val>
                                            <p:strVal val="#ppt_y"/>
                                          </p:val>
                                        </p:tav>
                                      </p:tavLst>
                                    </p:anim>
                                    <p:animEffect transition="in" filter="wipe(up)">
                                      <p:cBhvr>
                                        <p:cTn id="15" dur="1000"/>
                                        <p:tgtEl>
                                          <p:spTgt spid="20"/>
                                        </p:tgtEl>
                                      </p:cBhvr>
                                    </p:animEffect>
                                  </p:childTnLst>
                                </p:cTn>
                              </p:par>
                              <p:par>
                                <p:cTn id="16" presetID="12" presetClass="entr" presetSubtype="4" fill="hold" grpId="0" nodeType="withEffect">
                                  <p:stCondLst>
                                    <p:cond delay="0"/>
                                  </p:stCondLst>
                                  <p:childTnLst>
                                    <p:set>
                                      <p:cBhvr>
                                        <p:cTn id="17" dur="1" fill="hold">
                                          <p:stCondLst>
                                            <p:cond delay="0"/>
                                          </p:stCondLst>
                                        </p:cTn>
                                        <p:tgtEl>
                                          <p:spTgt spid="21"/>
                                        </p:tgtEl>
                                        <p:attrNameLst>
                                          <p:attrName>style.visibility</p:attrName>
                                        </p:attrNameLst>
                                      </p:cBhvr>
                                      <p:to>
                                        <p:strVal val="visible"/>
                                      </p:to>
                                    </p:set>
                                    <p:anim calcmode="lin" valueType="num">
                                      <p:cBhvr additive="base">
                                        <p:cTn id="18" dur="1000"/>
                                        <p:tgtEl>
                                          <p:spTgt spid="21"/>
                                        </p:tgtEl>
                                        <p:attrNameLst>
                                          <p:attrName>ppt_y</p:attrName>
                                        </p:attrNameLst>
                                      </p:cBhvr>
                                      <p:tavLst>
                                        <p:tav tm="0">
                                          <p:val>
                                            <p:strVal val="#ppt_y+#ppt_h*1.125000"/>
                                          </p:val>
                                        </p:tav>
                                        <p:tav tm="100000">
                                          <p:val>
                                            <p:strVal val="#ppt_y"/>
                                          </p:val>
                                        </p:tav>
                                      </p:tavLst>
                                    </p:anim>
                                    <p:animEffect transition="in" filter="wipe(up)">
                                      <p:cBhvr>
                                        <p:cTn id="19" dur="1000"/>
                                        <p:tgtEl>
                                          <p:spTgt spid="21"/>
                                        </p:tgtEl>
                                      </p:cBhvr>
                                    </p:animEffect>
                                  </p:childTnLst>
                                </p:cTn>
                              </p:par>
                              <p:par>
                                <p:cTn id="20" presetID="32" presetClass="emph" presetSubtype="0" fill="hold" grpId="0" nodeType="withEffect">
                                  <p:stCondLst>
                                    <p:cond delay="0"/>
                                  </p:stCondLst>
                                  <p:childTnLst>
                                    <p:animRot by="120000">
                                      <p:cBhvr>
                                        <p:cTn id="21" dur="150" fill="hold">
                                          <p:stCondLst>
                                            <p:cond delay="0"/>
                                          </p:stCondLst>
                                        </p:cTn>
                                        <p:tgtEl>
                                          <p:spTgt spid="14"/>
                                        </p:tgtEl>
                                        <p:attrNameLst>
                                          <p:attrName>r</p:attrName>
                                        </p:attrNameLst>
                                      </p:cBhvr>
                                    </p:animRot>
                                    <p:animRot by="-240000">
                                      <p:cBhvr>
                                        <p:cTn id="22" dur="300" fill="hold">
                                          <p:stCondLst>
                                            <p:cond delay="300"/>
                                          </p:stCondLst>
                                        </p:cTn>
                                        <p:tgtEl>
                                          <p:spTgt spid="14"/>
                                        </p:tgtEl>
                                        <p:attrNameLst>
                                          <p:attrName>r</p:attrName>
                                        </p:attrNameLst>
                                      </p:cBhvr>
                                    </p:animRot>
                                    <p:animRot by="240000">
                                      <p:cBhvr>
                                        <p:cTn id="23" dur="300" fill="hold">
                                          <p:stCondLst>
                                            <p:cond delay="600"/>
                                          </p:stCondLst>
                                        </p:cTn>
                                        <p:tgtEl>
                                          <p:spTgt spid="14"/>
                                        </p:tgtEl>
                                        <p:attrNameLst>
                                          <p:attrName>r</p:attrName>
                                        </p:attrNameLst>
                                      </p:cBhvr>
                                    </p:animRot>
                                    <p:animRot by="-240000">
                                      <p:cBhvr>
                                        <p:cTn id="24" dur="300" fill="hold">
                                          <p:stCondLst>
                                            <p:cond delay="900"/>
                                          </p:stCondLst>
                                        </p:cTn>
                                        <p:tgtEl>
                                          <p:spTgt spid="14"/>
                                        </p:tgtEl>
                                        <p:attrNameLst>
                                          <p:attrName>r</p:attrName>
                                        </p:attrNameLst>
                                      </p:cBhvr>
                                    </p:animRot>
                                    <p:animRot by="120000">
                                      <p:cBhvr>
                                        <p:cTn id="25" dur="300" fill="hold">
                                          <p:stCondLst>
                                            <p:cond delay="1200"/>
                                          </p:stCondLst>
                                        </p:cTn>
                                        <p:tgtEl>
                                          <p:spTgt spid="14"/>
                                        </p:tgtEl>
                                        <p:attrNameLst>
                                          <p:attrName>r</p:attrName>
                                        </p:attrNameLst>
                                      </p:cBhvr>
                                    </p:animRot>
                                  </p:childTnLst>
                                </p:cTn>
                              </p:par>
                            </p:childTnLst>
                          </p:cTn>
                        </p:par>
                        <p:par>
                          <p:cTn id="26" fill="hold">
                            <p:stCondLst>
                              <p:cond delay="3000"/>
                            </p:stCondLst>
                            <p:childTnLst>
                              <p:par>
                                <p:cTn id="27" presetID="12" presetClass="entr" presetSubtype="4" fill="hold" grpId="0" nodeType="afterEffect">
                                  <p:stCondLst>
                                    <p:cond delay="0"/>
                                  </p:stCondLst>
                                  <p:childTnLst>
                                    <p:set>
                                      <p:cBhvr>
                                        <p:cTn id="28" dur="1" fill="hold">
                                          <p:stCondLst>
                                            <p:cond delay="0"/>
                                          </p:stCondLst>
                                        </p:cTn>
                                        <p:tgtEl>
                                          <p:spTgt spid="22"/>
                                        </p:tgtEl>
                                        <p:attrNameLst>
                                          <p:attrName>style.visibility</p:attrName>
                                        </p:attrNameLst>
                                      </p:cBhvr>
                                      <p:to>
                                        <p:strVal val="visible"/>
                                      </p:to>
                                    </p:set>
                                    <p:anim calcmode="lin" valueType="num">
                                      <p:cBhvr additive="base">
                                        <p:cTn id="29" dur="1000"/>
                                        <p:tgtEl>
                                          <p:spTgt spid="22"/>
                                        </p:tgtEl>
                                        <p:attrNameLst>
                                          <p:attrName>ppt_y</p:attrName>
                                        </p:attrNameLst>
                                      </p:cBhvr>
                                      <p:tavLst>
                                        <p:tav tm="0">
                                          <p:val>
                                            <p:strVal val="#ppt_y+#ppt_h*1.125000"/>
                                          </p:val>
                                        </p:tav>
                                        <p:tav tm="100000">
                                          <p:val>
                                            <p:strVal val="#ppt_y"/>
                                          </p:val>
                                        </p:tav>
                                      </p:tavLst>
                                    </p:anim>
                                    <p:animEffect transition="in" filter="wipe(up)">
                                      <p:cBhvr>
                                        <p:cTn id="30" dur="1000"/>
                                        <p:tgtEl>
                                          <p:spTgt spid="22"/>
                                        </p:tgtEl>
                                      </p:cBhvr>
                                    </p:animEffect>
                                  </p:childTnLst>
                                </p:cTn>
                              </p:par>
                              <p:par>
                                <p:cTn id="31" presetID="12" presetClass="entr" presetSubtype="4" fill="hold" grpId="0" nodeType="withEffect">
                                  <p:stCondLst>
                                    <p:cond delay="0"/>
                                  </p:stCondLst>
                                  <p:childTnLst>
                                    <p:set>
                                      <p:cBhvr>
                                        <p:cTn id="32" dur="1" fill="hold">
                                          <p:stCondLst>
                                            <p:cond delay="0"/>
                                          </p:stCondLst>
                                        </p:cTn>
                                        <p:tgtEl>
                                          <p:spTgt spid="23"/>
                                        </p:tgtEl>
                                        <p:attrNameLst>
                                          <p:attrName>style.visibility</p:attrName>
                                        </p:attrNameLst>
                                      </p:cBhvr>
                                      <p:to>
                                        <p:strVal val="visible"/>
                                      </p:to>
                                    </p:set>
                                    <p:anim calcmode="lin" valueType="num">
                                      <p:cBhvr additive="base">
                                        <p:cTn id="33" dur="1000"/>
                                        <p:tgtEl>
                                          <p:spTgt spid="23"/>
                                        </p:tgtEl>
                                        <p:attrNameLst>
                                          <p:attrName>ppt_y</p:attrName>
                                        </p:attrNameLst>
                                      </p:cBhvr>
                                      <p:tavLst>
                                        <p:tav tm="0">
                                          <p:val>
                                            <p:strVal val="#ppt_y+#ppt_h*1.125000"/>
                                          </p:val>
                                        </p:tav>
                                        <p:tav tm="100000">
                                          <p:val>
                                            <p:strVal val="#ppt_y"/>
                                          </p:val>
                                        </p:tav>
                                      </p:tavLst>
                                    </p:anim>
                                    <p:animEffect transition="in" filter="wipe(up)">
                                      <p:cBhvr>
                                        <p:cTn id="34" dur="1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9" grpId="0" animBg="1"/>
      <p:bldP spid="20" grpId="0" animBg="1"/>
      <p:bldP spid="21" grpId="0" animBg="1"/>
      <p:bldP spid="22" grpId="0" animBg="1"/>
      <p:bldP spid="23" grpId="0" animBg="1"/>
    </p:bldLst>
  </p:timing>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Väliotsikkodia 1 B">
    <p:bg>
      <p:bgPr>
        <a:solidFill>
          <a:schemeClr val="tx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EFBD6DC0-03F5-AF6D-3C17-D4782AEE9561}"/>
              </a:ext>
            </a:extLst>
          </p:cNvPr>
          <p:cNvSpPr>
            <a:spLocks noGrp="1"/>
          </p:cNvSpPr>
          <p:nvPr>
            <p:ph type="title" hasCustomPrompt="1"/>
          </p:nvPr>
        </p:nvSpPr>
        <p:spPr>
          <a:xfrm>
            <a:off x="539750" y="1720850"/>
            <a:ext cx="7288214" cy="2541588"/>
          </a:xfrm>
          <a:prstGeom prst="rect">
            <a:avLst/>
          </a:prstGeom>
        </p:spPr>
        <p:txBody>
          <a:bodyPr anchor="b"/>
          <a:lstStyle>
            <a:lvl1pPr>
              <a:defRPr sz="6000">
                <a:solidFill>
                  <a:schemeClr val="bg1"/>
                </a:solidFill>
              </a:defRPr>
            </a:lvl1pPr>
          </a:lstStyle>
          <a:p>
            <a:r>
              <a:rPr lang="fi-FI" dirty="0"/>
              <a:t>Hengähdysdia</a:t>
            </a:r>
          </a:p>
        </p:txBody>
      </p:sp>
      <p:sp>
        <p:nvSpPr>
          <p:cNvPr id="3" name="Tekstin paikkamerkki">
            <a:extLst>
              <a:ext uri="{FF2B5EF4-FFF2-40B4-BE49-F238E27FC236}">
                <a16:creationId xmlns:a16="http://schemas.microsoft.com/office/drawing/2014/main" id="{B5A8CE6B-1026-260C-E5DC-5E2E67F7FA7F}"/>
              </a:ext>
            </a:extLst>
          </p:cNvPr>
          <p:cNvSpPr>
            <a:spLocks noGrp="1"/>
          </p:cNvSpPr>
          <p:nvPr>
            <p:ph type="body" idx="1" hasCustomPrompt="1"/>
          </p:nvPr>
        </p:nvSpPr>
        <p:spPr>
          <a:xfrm>
            <a:off x="539750" y="4511675"/>
            <a:ext cx="7288214" cy="992188"/>
          </a:xfrm>
        </p:spPr>
        <p:txBody>
          <a:bodyPr/>
          <a:lstStyle>
            <a:lvl1pPr marL="0" indent="0">
              <a:buNone/>
              <a:defRPr sz="2000">
                <a:solidFill>
                  <a:schemeClr val="bg1"/>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fi-FI" dirty="0"/>
              <a:t>Nostotekstipaikka, johon voi lisätä dian aiheeseen liittyvää sisältöä, esim. linkin tai esittelytekstin.</a:t>
            </a:r>
          </a:p>
        </p:txBody>
      </p:sp>
      <p:grpSp>
        <p:nvGrpSpPr>
          <p:cNvPr id="15" name="Ryhmä 14">
            <a:extLst>
              <a:ext uri="{FF2B5EF4-FFF2-40B4-BE49-F238E27FC236}">
                <a16:creationId xmlns:a16="http://schemas.microsoft.com/office/drawing/2014/main" id="{AD1F4315-6E6E-E54E-5DE7-12223EBDF326}"/>
              </a:ext>
              <a:ext uri="{C183D7F6-B498-43B3-948B-1728B52AA6E4}">
                <adec:decorative xmlns:adec="http://schemas.microsoft.com/office/drawing/2017/decorative" val="1"/>
              </a:ext>
            </a:extLst>
          </p:cNvPr>
          <p:cNvGrpSpPr/>
          <p:nvPr userDrawn="1"/>
        </p:nvGrpSpPr>
        <p:grpSpPr>
          <a:xfrm>
            <a:off x="8273830" y="1531937"/>
            <a:ext cx="4666677" cy="4376267"/>
            <a:chOff x="8273830" y="1208855"/>
            <a:chExt cx="5011200" cy="4699350"/>
          </a:xfrm>
        </p:grpSpPr>
        <p:sp>
          <p:nvSpPr>
            <p:cNvPr id="11" name="Vapaamuotoinen: Muoto 10">
              <a:extLst>
                <a:ext uri="{FF2B5EF4-FFF2-40B4-BE49-F238E27FC236}">
                  <a16:creationId xmlns:a16="http://schemas.microsoft.com/office/drawing/2014/main" id="{FB496CED-0162-3DE7-63B4-99611083EBCA}"/>
                </a:ext>
              </a:extLst>
            </p:cNvPr>
            <p:cNvSpPr/>
            <p:nvPr/>
          </p:nvSpPr>
          <p:spPr>
            <a:xfrm>
              <a:off x="8281255" y="1208855"/>
              <a:ext cx="5003775" cy="3915000"/>
            </a:xfrm>
            <a:custGeom>
              <a:avLst/>
              <a:gdLst>
                <a:gd name="connsiteX0" fmla="*/ 4733775 w 5003775"/>
                <a:gd name="connsiteY0" fmla="*/ 0 h 3915000"/>
                <a:gd name="connsiteX1" fmla="*/ 5003775 w 5003775"/>
                <a:gd name="connsiteY1" fmla="*/ 270000 h 3915000"/>
                <a:gd name="connsiteX2" fmla="*/ 5003775 w 5003775"/>
                <a:gd name="connsiteY2" fmla="*/ 3645000 h 3915000"/>
                <a:gd name="connsiteX3" fmla="*/ 4733775 w 5003775"/>
                <a:gd name="connsiteY3" fmla="*/ 3915000 h 3915000"/>
                <a:gd name="connsiteX4" fmla="*/ 270000 w 5003775"/>
                <a:gd name="connsiteY4" fmla="*/ 3915000 h 3915000"/>
                <a:gd name="connsiteX5" fmla="*/ 0 w 5003775"/>
                <a:gd name="connsiteY5" fmla="*/ 3645000 h 3915000"/>
                <a:gd name="connsiteX6" fmla="*/ 0 w 5003775"/>
                <a:gd name="connsiteY6" fmla="*/ 270000 h 3915000"/>
                <a:gd name="connsiteX7" fmla="*/ 270000 w 5003775"/>
                <a:gd name="connsiteY7" fmla="*/ 0 h 3915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03775" h="3915000">
                  <a:moveTo>
                    <a:pt x="4733775" y="0"/>
                  </a:moveTo>
                  <a:cubicBezTo>
                    <a:pt x="4882892" y="0"/>
                    <a:pt x="5003775" y="120883"/>
                    <a:pt x="5003775" y="270000"/>
                  </a:cubicBezTo>
                  <a:lnTo>
                    <a:pt x="5003775" y="3645000"/>
                  </a:lnTo>
                  <a:cubicBezTo>
                    <a:pt x="5003775" y="3794117"/>
                    <a:pt x="4882892" y="3915000"/>
                    <a:pt x="4733775" y="3915000"/>
                  </a:cubicBezTo>
                  <a:lnTo>
                    <a:pt x="270000" y="3915000"/>
                  </a:lnTo>
                  <a:cubicBezTo>
                    <a:pt x="120883" y="3915000"/>
                    <a:pt x="0" y="3794117"/>
                    <a:pt x="0" y="3645000"/>
                  </a:cubicBezTo>
                  <a:lnTo>
                    <a:pt x="0" y="270000"/>
                  </a:lnTo>
                  <a:cubicBezTo>
                    <a:pt x="0" y="120883"/>
                    <a:pt x="120883" y="0"/>
                    <a:pt x="270000" y="0"/>
                  </a:cubicBezTo>
                  <a:close/>
                </a:path>
              </a:pathLst>
            </a:custGeom>
            <a:noFill/>
            <a:ln w="165100" cap="flat">
              <a:solidFill>
                <a:schemeClr val="bg1"/>
              </a:solidFill>
              <a:prstDash val="solid"/>
              <a:miter/>
            </a:ln>
          </p:spPr>
          <p:txBody>
            <a:bodyPr rtlCol="0" anchor="ctr"/>
            <a:lstStyle/>
            <a:p>
              <a:endParaRPr lang="fi-FI" dirty="0"/>
            </a:p>
          </p:txBody>
        </p:sp>
        <p:sp>
          <p:nvSpPr>
            <p:cNvPr id="12" name="Vapaamuotoinen: Muoto 11">
              <a:extLst>
                <a:ext uri="{FF2B5EF4-FFF2-40B4-BE49-F238E27FC236}">
                  <a16:creationId xmlns:a16="http://schemas.microsoft.com/office/drawing/2014/main" id="{D0B81B2D-FC39-A181-C7E4-FEE50A2CBE62}"/>
                </a:ext>
              </a:extLst>
            </p:cNvPr>
            <p:cNvSpPr/>
            <p:nvPr/>
          </p:nvSpPr>
          <p:spPr>
            <a:xfrm>
              <a:off x="8273830" y="4614567"/>
              <a:ext cx="4972387" cy="33750"/>
            </a:xfrm>
            <a:custGeom>
              <a:avLst/>
              <a:gdLst>
                <a:gd name="connsiteX0" fmla="*/ 0 w 4972387"/>
                <a:gd name="connsiteY0" fmla="*/ 0 h 33750"/>
                <a:gd name="connsiteX1" fmla="*/ 4972388 w 4972387"/>
                <a:gd name="connsiteY1" fmla="*/ 0 h 33750"/>
              </a:gdLst>
              <a:ahLst/>
              <a:cxnLst>
                <a:cxn ang="0">
                  <a:pos x="connsiteX0" y="connsiteY0"/>
                </a:cxn>
                <a:cxn ang="0">
                  <a:pos x="connsiteX1" y="connsiteY1"/>
                </a:cxn>
              </a:cxnLst>
              <a:rect l="l" t="t" r="r" b="b"/>
              <a:pathLst>
                <a:path w="4972387" h="33750">
                  <a:moveTo>
                    <a:pt x="0" y="0"/>
                  </a:moveTo>
                  <a:lnTo>
                    <a:pt x="4972388" y="0"/>
                  </a:lnTo>
                </a:path>
              </a:pathLst>
            </a:custGeom>
            <a:ln w="165100" cap="flat">
              <a:solidFill>
                <a:schemeClr val="bg1"/>
              </a:solidFill>
              <a:prstDash val="solid"/>
              <a:miter/>
            </a:ln>
          </p:spPr>
          <p:txBody>
            <a:bodyPr rtlCol="0" anchor="ctr"/>
            <a:lstStyle/>
            <a:p>
              <a:endParaRPr lang="fi-FI" dirty="0"/>
            </a:p>
          </p:txBody>
        </p:sp>
        <p:sp>
          <p:nvSpPr>
            <p:cNvPr id="13" name="Vapaamuotoinen: Muoto 12">
              <a:extLst>
                <a:ext uri="{FF2B5EF4-FFF2-40B4-BE49-F238E27FC236}">
                  <a16:creationId xmlns:a16="http://schemas.microsoft.com/office/drawing/2014/main" id="{65A141F1-EB46-0440-B964-5E0B1E0F134E}"/>
                </a:ext>
              </a:extLst>
            </p:cNvPr>
            <p:cNvSpPr/>
            <p:nvPr/>
          </p:nvSpPr>
          <p:spPr>
            <a:xfrm>
              <a:off x="9527642" y="5123855"/>
              <a:ext cx="2464762" cy="784350"/>
            </a:xfrm>
            <a:custGeom>
              <a:avLst/>
              <a:gdLst>
                <a:gd name="connsiteX0" fmla="*/ 1496475 w 2464762"/>
                <a:gd name="connsiteY0" fmla="*/ 0 h 784350"/>
                <a:gd name="connsiteX1" fmla="*/ 1496475 w 2464762"/>
                <a:gd name="connsiteY1" fmla="*/ 463050 h 784350"/>
                <a:gd name="connsiteX2" fmla="*/ 1814400 w 2464762"/>
                <a:gd name="connsiteY2" fmla="*/ 782325 h 784350"/>
                <a:gd name="connsiteX3" fmla="*/ 2464763 w 2464762"/>
                <a:gd name="connsiteY3" fmla="*/ 784350 h 784350"/>
                <a:gd name="connsiteX4" fmla="*/ 0 w 2464762"/>
                <a:gd name="connsiteY4" fmla="*/ 784350 h 784350"/>
                <a:gd name="connsiteX5" fmla="*/ 650025 w 2464762"/>
                <a:gd name="connsiteY5" fmla="*/ 782325 h 784350"/>
                <a:gd name="connsiteX6" fmla="*/ 968288 w 2464762"/>
                <a:gd name="connsiteY6" fmla="*/ 463050 h 784350"/>
                <a:gd name="connsiteX7" fmla="*/ 968288 w 2464762"/>
                <a:gd name="connsiteY7" fmla="*/ 0 h 78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64762" h="784350">
                  <a:moveTo>
                    <a:pt x="1496475" y="0"/>
                  </a:moveTo>
                  <a:lnTo>
                    <a:pt x="1496475" y="463050"/>
                  </a:lnTo>
                  <a:cubicBezTo>
                    <a:pt x="1496475" y="638887"/>
                    <a:pt x="1638563" y="781650"/>
                    <a:pt x="1814400" y="782325"/>
                  </a:cubicBezTo>
                  <a:lnTo>
                    <a:pt x="2464763" y="784350"/>
                  </a:lnTo>
                  <a:lnTo>
                    <a:pt x="0" y="784350"/>
                  </a:lnTo>
                  <a:lnTo>
                    <a:pt x="650025" y="782325"/>
                  </a:lnTo>
                  <a:cubicBezTo>
                    <a:pt x="825863" y="781650"/>
                    <a:pt x="968288" y="638887"/>
                    <a:pt x="968288" y="463050"/>
                  </a:cubicBezTo>
                  <a:lnTo>
                    <a:pt x="968288" y="0"/>
                  </a:lnTo>
                </a:path>
              </a:pathLst>
            </a:custGeom>
            <a:noFill/>
            <a:ln w="165100" cap="flat">
              <a:solidFill>
                <a:schemeClr val="bg1"/>
              </a:solidFill>
              <a:prstDash val="solid"/>
              <a:miter/>
            </a:ln>
          </p:spPr>
          <p:txBody>
            <a:bodyPr rtlCol="0" anchor="ctr"/>
            <a:lstStyle/>
            <a:p>
              <a:endParaRPr lang="fi-FI" dirty="0"/>
            </a:p>
          </p:txBody>
        </p:sp>
      </p:grpSp>
      <p:grpSp>
        <p:nvGrpSpPr>
          <p:cNvPr id="40" name="Ryhmä 39">
            <a:extLst>
              <a:ext uri="{FF2B5EF4-FFF2-40B4-BE49-F238E27FC236}">
                <a16:creationId xmlns:a16="http://schemas.microsoft.com/office/drawing/2014/main" id="{290EE4BA-899D-2D1B-9AB4-E52D2C050F4C}"/>
              </a:ext>
              <a:ext uri="{C183D7F6-B498-43B3-948B-1728B52AA6E4}">
                <adec:decorative xmlns:adec="http://schemas.microsoft.com/office/drawing/2017/decorative" val="1"/>
              </a:ext>
            </a:extLst>
          </p:cNvPr>
          <p:cNvGrpSpPr/>
          <p:nvPr userDrawn="1"/>
        </p:nvGrpSpPr>
        <p:grpSpPr>
          <a:xfrm>
            <a:off x="9686029" y="1035050"/>
            <a:ext cx="1842279" cy="3059343"/>
            <a:chOff x="9603147" y="832014"/>
            <a:chExt cx="1842279" cy="3059343"/>
          </a:xfrm>
        </p:grpSpPr>
        <p:sp>
          <p:nvSpPr>
            <p:cNvPr id="24" name="Vapaamuotoinen: Muoto 23">
              <a:extLst>
                <a:ext uri="{FF2B5EF4-FFF2-40B4-BE49-F238E27FC236}">
                  <a16:creationId xmlns:a16="http://schemas.microsoft.com/office/drawing/2014/main" id="{3F88EFCE-7786-9159-52FE-87E575C7B0F7}"/>
                </a:ext>
              </a:extLst>
            </p:cNvPr>
            <p:cNvSpPr/>
            <p:nvPr/>
          </p:nvSpPr>
          <p:spPr>
            <a:xfrm>
              <a:off x="9896950" y="832014"/>
              <a:ext cx="1253824" cy="1761971"/>
            </a:xfrm>
            <a:custGeom>
              <a:avLst/>
              <a:gdLst>
                <a:gd name="connsiteX0" fmla="*/ 0 w 1253824"/>
                <a:gd name="connsiteY0" fmla="*/ 1085574 h 1761971"/>
                <a:gd name="connsiteX1" fmla="*/ 16118 w 1253824"/>
                <a:gd name="connsiteY1" fmla="*/ 1286344 h 1761971"/>
                <a:gd name="connsiteX2" fmla="*/ 197942 w 1253824"/>
                <a:gd name="connsiteY2" fmla="*/ 1761406 h 1761971"/>
                <a:gd name="connsiteX3" fmla="*/ 1056730 w 1253824"/>
                <a:gd name="connsiteY3" fmla="*/ 1761972 h 1761971"/>
                <a:gd name="connsiteX4" fmla="*/ 1237989 w 1253824"/>
                <a:gd name="connsiteY4" fmla="*/ 1287192 h 1761971"/>
                <a:gd name="connsiteX5" fmla="*/ 1253824 w 1253824"/>
                <a:gd name="connsiteY5" fmla="*/ 1086422 h 1761971"/>
                <a:gd name="connsiteX6" fmla="*/ 1122051 w 1253824"/>
                <a:gd name="connsiteY6" fmla="*/ 527093 h 1761971"/>
                <a:gd name="connsiteX7" fmla="*/ 626347 w 1253824"/>
                <a:gd name="connsiteY7" fmla="*/ 0 h 1761971"/>
                <a:gd name="connsiteX8" fmla="*/ 131208 w 1253824"/>
                <a:gd name="connsiteY8" fmla="*/ 526527 h 1761971"/>
                <a:gd name="connsiteX9" fmla="*/ 0 w 1253824"/>
                <a:gd name="connsiteY9" fmla="*/ 1085574 h 176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3824" h="1761971">
                  <a:moveTo>
                    <a:pt x="0" y="1085574"/>
                  </a:moveTo>
                  <a:cubicBezTo>
                    <a:pt x="0" y="1154005"/>
                    <a:pt x="5655" y="1221023"/>
                    <a:pt x="16118" y="1286344"/>
                  </a:cubicBezTo>
                  <a:cubicBezTo>
                    <a:pt x="44113" y="1459120"/>
                    <a:pt x="107172" y="1619736"/>
                    <a:pt x="197942" y="1761406"/>
                  </a:cubicBezTo>
                  <a:lnTo>
                    <a:pt x="1056730" y="1761972"/>
                  </a:lnTo>
                  <a:cubicBezTo>
                    <a:pt x="1147218" y="1620584"/>
                    <a:pt x="1210277" y="1459968"/>
                    <a:pt x="1237989" y="1287192"/>
                  </a:cubicBezTo>
                  <a:cubicBezTo>
                    <a:pt x="1248452" y="1221871"/>
                    <a:pt x="1253824" y="1154854"/>
                    <a:pt x="1253824" y="1086422"/>
                  </a:cubicBezTo>
                  <a:cubicBezTo>
                    <a:pt x="1253824" y="885652"/>
                    <a:pt x="1245907" y="770279"/>
                    <a:pt x="1122051" y="527093"/>
                  </a:cubicBezTo>
                  <a:cubicBezTo>
                    <a:pt x="998196" y="283906"/>
                    <a:pt x="838711" y="123007"/>
                    <a:pt x="626347" y="0"/>
                  </a:cubicBezTo>
                  <a:cubicBezTo>
                    <a:pt x="413983" y="122724"/>
                    <a:pt x="238379" y="304549"/>
                    <a:pt x="131208" y="526527"/>
                  </a:cubicBezTo>
                  <a:cubicBezTo>
                    <a:pt x="22905" y="750768"/>
                    <a:pt x="0" y="884803"/>
                    <a:pt x="0" y="1085574"/>
                  </a:cubicBezTo>
                  <a:close/>
                </a:path>
              </a:pathLst>
            </a:custGeom>
            <a:solidFill>
              <a:schemeClr val="tx2"/>
            </a:solidFill>
            <a:ln w="165100" cap="flat">
              <a:solidFill>
                <a:schemeClr val="bg1"/>
              </a:solidFill>
              <a:prstDash val="solid"/>
              <a:miter/>
            </a:ln>
          </p:spPr>
          <p:txBody>
            <a:bodyPr rtlCol="0" anchor="ctr"/>
            <a:lstStyle/>
            <a:p>
              <a:endParaRPr lang="fi-FI" dirty="0"/>
            </a:p>
          </p:txBody>
        </p:sp>
        <p:sp>
          <p:nvSpPr>
            <p:cNvPr id="25" name="Vapaamuotoinen: Muoto 24">
              <a:extLst>
                <a:ext uri="{FF2B5EF4-FFF2-40B4-BE49-F238E27FC236}">
                  <a16:creationId xmlns:a16="http://schemas.microsoft.com/office/drawing/2014/main" id="{FFFC1032-4BBB-EF21-4205-47B9ECA40226}"/>
                </a:ext>
              </a:extLst>
            </p:cNvPr>
            <p:cNvSpPr/>
            <p:nvPr/>
          </p:nvSpPr>
          <p:spPr>
            <a:xfrm>
              <a:off x="10926817" y="2119206"/>
              <a:ext cx="518609" cy="734366"/>
            </a:xfrm>
            <a:custGeom>
              <a:avLst/>
              <a:gdLst>
                <a:gd name="connsiteX0" fmla="*/ 518609 w 518609"/>
                <a:gd name="connsiteY0" fmla="*/ 475062 h 734366"/>
                <a:gd name="connsiteX1" fmla="*/ 449047 w 518609"/>
                <a:gd name="connsiteY1" fmla="*/ 734367 h 734366"/>
                <a:gd name="connsiteX2" fmla="*/ 0 w 518609"/>
                <a:gd name="connsiteY2" fmla="*/ 474779 h 734366"/>
                <a:gd name="connsiteX3" fmla="*/ 26581 w 518609"/>
                <a:gd name="connsiteY3" fmla="*/ 474779 h 734366"/>
                <a:gd name="connsiteX4" fmla="*/ 207840 w 518609"/>
                <a:gd name="connsiteY4" fmla="*/ 0 h 734366"/>
                <a:gd name="connsiteX5" fmla="*/ 518327 w 518609"/>
                <a:gd name="connsiteY5" fmla="*/ 475062 h 734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609" h="734366">
                  <a:moveTo>
                    <a:pt x="518609" y="475062"/>
                  </a:moveTo>
                  <a:cubicBezTo>
                    <a:pt x="518609" y="569509"/>
                    <a:pt x="493442" y="658018"/>
                    <a:pt x="449047" y="734367"/>
                  </a:cubicBezTo>
                  <a:cubicBezTo>
                    <a:pt x="359407" y="579406"/>
                    <a:pt x="191721" y="475062"/>
                    <a:pt x="0" y="474779"/>
                  </a:cubicBezTo>
                  <a:lnTo>
                    <a:pt x="26581" y="474779"/>
                  </a:lnTo>
                  <a:cubicBezTo>
                    <a:pt x="117069" y="333392"/>
                    <a:pt x="180128" y="172776"/>
                    <a:pt x="207840" y="0"/>
                  </a:cubicBezTo>
                  <a:cubicBezTo>
                    <a:pt x="390512" y="80308"/>
                    <a:pt x="518327" y="262981"/>
                    <a:pt x="518327" y="475062"/>
                  </a:cubicBezTo>
                </a:path>
              </a:pathLst>
            </a:custGeom>
            <a:noFill/>
            <a:ln w="165100" cap="flat">
              <a:solidFill>
                <a:schemeClr val="bg1"/>
              </a:solidFill>
              <a:prstDash val="solid"/>
              <a:miter/>
            </a:ln>
          </p:spPr>
          <p:txBody>
            <a:bodyPr rtlCol="0" anchor="ctr"/>
            <a:lstStyle/>
            <a:p>
              <a:endParaRPr lang="fi-FI" dirty="0"/>
            </a:p>
          </p:txBody>
        </p:sp>
        <p:sp>
          <p:nvSpPr>
            <p:cNvPr id="26" name="Vapaamuotoinen: Muoto 25">
              <a:extLst>
                <a:ext uri="{FF2B5EF4-FFF2-40B4-BE49-F238E27FC236}">
                  <a16:creationId xmlns:a16="http://schemas.microsoft.com/office/drawing/2014/main" id="{06AB4B30-23BE-BA59-EBA1-A25470241DC1}"/>
                </a:ext>
              </a:extLst>
            </p:cNvPr>
            <p:cNvSpPr/>
            <p:nvPr/>
          </p:nvSpPr>
          <p:spPr>
            <a:xfrm>
              <a:off x="10926817" y="2119206"/>
              <a:ext cx="518609" cy="734366"/>
            </a:xfrm>
            <a:custGeom>
              <a:avLst/>
              <a:gdLst>
                <a:gd name="connsiteX0" fmla="*/ 518609 w 518609"/>
                <a:gd name="connsiteY0" fmla="*/ 475062 h 734366"/>
                <a:gd name="connsiteX1" fmla="*/ 449047 w 518609"/>
                <a:gd name="connsiteY1" fmla="*/ 734367 h 734366"/>
                <a:gd name="connsiteX2" fmla="*/ 0 w 518609"/>
                <a:gd name="connsiteY2" fmla="*/ 474779 h 734366"/>
                <a:gd name="connsiteX3" fmla="*/ 26581 w 518609"/>
                <a:gd name="connsiteY3" fmla="*/ 474779 h 734366"/>
                <a:gd name="connsiteX4" fmla="*/ 207840 w 518609"/>
                <a:gd name="connsiteY4" fmla="*/ 0 h 734366"/>
                <a:gd name="connsiteX5" fmla="*/ 518327 w 518609"/>
                <a:gd name="connsiteY5" fmla="*/ 475062 h 734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609" h="734366">
                  <a:moveTo>
                    <a:pt x="518609" y="475062"/>
                  </a:moveTo>
                  <a:cubicBezTo>
                    <a:pt x="518609" y="569509"/>
                    <a:pt x="493442" y="658018"/>
                    <a:pt x="449047" y="734367"/>
                  </a:cubicBezTo>
                  <a:cubicBezTo>
                    <a:pt x="359407" y="579406"/>
                    <a:pt x="191721" y="475062"/>
                    <a:pt x="0" y="474779"/>
                  </a:cubicBezTo>
                  <a:lnTo>
                    <a:pt x="26581" y="474779"/>
                  </a:lnTo>
                  <a:cubicBezTo>
                    <a:pt x="117069" y="333392"/>
                    <a:pt x="180128" y="172776"/>
                    <a:pt x="207840" y="0"/>
                  </a:cubicBezTo>
                  <a:cubicBezTo>
                    <a:pt x="390512" y="80308"/>
                    <a:pt x="518327" y="262981"/>
                    <a:pt x="518327" y="475062"/>
                  </a:cubicBezTo>
                  <a:close/>
                </a:path>
              </a:pathLst>
            </a:custGeom>
            <a:solidFill>
              <a:schemeClr val="tx2"/>
            </a:solidFill>
            <a:ln w="165100" cap="flat">
              <a:solidFill>
                <a:schemeClr val="bg1"/>
              </a:solidFill>
              <a:prstDash val="solid"/>
              <a:miter/>
            </a:ln>
          </p:spPr>
          <p:txBody>
            <a:bodyPr rtlCol="0" anchor="ctr"/>
            <a:lstStyle/>
            <a:p>
              <a:endParaRPr lang="fi-FI" dirty="0"/>
            </a:p>
          </p:txBody>
        </p:sp>
        <p:sp>
          <p:nvSpPr>
            <p:cNvPr id="27" name="Vapaamuotoinen: Muoto 26">
              <a:extLst>
                <a:ext uri="{FF2B5EF4-FFF2-40B4-BE49-F238E27FC236}">
                  <a16:creationId xmlns:a16="http://schemas.microsoft.com/office/drawing/2014/main" id="{17C816F5-35F0-3247-8020-6BD71EC9D1EE}"/>
                </a:ext>
              </a:extLst>
            </p:cNvPr>
            <p:cNvSpPr/>
            <p:nvPr/>
          </p:nvSpPr>
          <p:spPr>
            <a:xfrm>
              <a:off x="9603147" y="2118357"/>
              <a:ext cx="518609" cy="734083"/>
            </a:xfrm>
            <a:custGeom>
              <a:avLst/>
              <a:gdLst>
                <a:gd name="connsiteX0" fmla="*/ 518609 w 518609"/>
                <a:gd name="connsiteY0" fmla="*/ 475062 h 734083"/>
                <a:gd name="connsiteX1" fmla="*/ 69845 w 518609"/>
                <a:gd name="connsiteY1" fmla="*/ 734084 h 734083"/>
                <a:gd name="connsiteX2" fmla="*/ 0 w 518609"/>
                <a:gd name="connsiteY2" fmla="*/ 474779 h 734083"/>
                <a:gd name="connsiteX3" fmla="*/ 309921 w 518609"/>
                <a:gd name="connsiteY3" fmla="*/ 0 h 734083"/>
                <a:gd name="connsiteX4" fmla="*/ 491746 w 518609"/>
                <a:gd name="connsiteY4" fmla="*/ 475062 h 734083"/>
                <a:gd name="connsiteX5" fmla="*/ 518327 w 518609"/>
                <a:gd name="connsiteY5" fmla="*/ 475062 h 734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609" h="734083">
                  <a:moveTo>
                    <a:pt x="518609" y="475062"/>
                  </a:moveTo>
                  <a:cubicBezTo>
                    <a:pt x="326605" y="475062"/>
                    <a:pt x="159485" y="579123"/>
                    <a:pt x="69845" y="734084"/>
                  </a:cubicBezTo>
                  <a:cubicBezTo>
                    <a:pt x="25733" y="657735"/>
                    <a:pt x="283" y="569226"/>
                    <a:pt x="0" y="474779"/>
                  </a:cubicBezTo>
                  <a:cubicBezTo>
                    <a:pt x="0" y="262698"/>
                    <a:pt x="127249" y="80025"/>
                    <a:pt x="309921" y="0"/>
                  </a:cubicBezTo>
                  <a:cubicBezTo>
                    <a:pt x="337916" y="172776"/>
                    <a:pt x="400975" y="333392"/>
                    <a:pt x="491746" y="475062"/>
                  </a:cubicBezTo>
                  <a:lnTo>
                    <a:pt x="518327" y="475062"/>
                  </a:lnTo>
                  <a:close/>
                </a:path>
              </a:pathLst>
            </a:custGeom>
            <a:noFill/>
            <a:ln w="165100" cap="flat">
              <a:solidFill>
                <a:schemeClr val="bg1"/>
              </a:solidFill>
              <a:prstDash val="solid"/>
              <a:miter/>
            </a:ln>
          </p:spPr>
          <p:txBody>
            <a:bodyPr rtlCol="0" anchor="ctr"/>
            <a:lstStyle/>
            <a:p>
              <a:endParaRPr lang="fi-FI" dirty="0"/>
            </a:p>
          </p:txBody>
        </p:sp>
        <p:sp>
          <p:nvSpPr>
            <p:cNvPr id="28" name="Vapaamuotoinen: Muoto 27">
              <a:extLst>
                <a:ext uri="{FF2B5EF4-FFF2-40B4-BE49-F238E27FC236}">
                  <a16:creationId xmlns:a16="http://schemas.microsoft.com/office/drawing/2014/main" id="{DBF9A930-F6BD-CA07-AF41-8CD985123A26}"/>
                </a:ext>
              </a:extLst>
            </p:cNvPr>
            <p:cNvSpPr/>
            <p:nvPr/>
          </p:nvSpPr>
          <p:spPr>
            <a:xfrm>
              <a:off x="9603147" y="2118357"/>
              <a:ext cx="518609" cy="734083"/>
            </a:xfrm>
            <a:custGeom>
              <a:avLst/>
              <a:gdLst>
                <a:gd name="connsiteX0" fmla="*/ 518609 w 518609"/>
                <a:gd name="connsiteY0" fmla="*/ 475062 h 734083"/>
                <a:gd name="connsiteX1" fmla="*/ 69845 w 518609"/>
                <a:gd name="connsiteY1" fmla="*/ 734084 h 734083"/>
                <a:gd name="connsiteX2" fmla="*/ 0 w 518609"/>
                <a:gd name="connsiteY2" fmla="*/ 474779 h 734083"/>
                <a:gd name="connsiteX3" fmla="*/ 309921 w 518609"/>
                <a:gd name="connsiteY3" fmla="*/ 0 h 734083"/>
                <a:gd name="connsiteX4" fmla="*/ 491746 w 518609"/>
                <a:gd name="connsiteY4" fmla="*/ 475062 h 734083"/>
                <a:gd name="connsiteX5" fmla="*/ 518327 w 518609"/>
                <a:gd name="connsiteY5" fmla="*/ 475062 h 734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609" h="734083">
                  <a:moveTo>
                    <a:pt x="518609" y="475062"/>
                  </a:moveTo>
                  <a:cubicBezTo>
                    <a:pt x="326605" y="475062"/>
                    <a:pt x="159485" y="579123"/>
                    <a:pt x="69845" y="734084"/>
                  </a:cubicBezTo>
                  <a:cubicBezTo>
                    <a:pt x="25733" y="657735"/>
                    <a:pt x="283" y="569226"/>
                    <a:pt x="0" y="474779"/>
                  </a:cubicBezTo>
                  <a:cubicBezTo>
                    <a:pt x="0" y="262698"/>
                    <a:pt x="127249" y="80025"/>
                    <a:pt x="309921" y="0"/>
                  </a:cubicBezTo>
                  <a:cubicBezTo>
                    <a:pt x="337916" y="172776"/>
                    <a:pt x="400975" y="333392"/>
                    <a:pt x="491746" y="475062"/>
                  </a:cubicBezTo>
                  <a:lnTo>
                    <a:pt x="518327" y="475062"/>
                  </a:lnTo>
                  <a:close/>
                </a:path>
              </a:pathLst>
            </a:custGeom>
            <a:solidFill>
              <a:schemeClr val="tx2"/>
            </a:solidFill>
            <a:ln w="165100" cap="flat">
              <a:solidFill>
                <a:schemeClr val="bg1"/>
              </a:solidFill>
              <a:prstDash val="solid"/>
              <a:miter/>
            </a:ln>
          </p:spPr>
          <p:txBody>
            <a:bodyPr rtlCol="0" anchor="ctr"/>
            <a:lstStyle/>
            <a:p>
              <a:endParaRPr lang="fi-FI" dirty="0"/>
            </a:p>
          </p:txBody>
        </p:sp>
        <p:sp>
          <p:nvSpPr>
            <p:cNvPr id="29" name="Vapaamuotoinen: Muoto 28">
              <a:extLst>
                <a:ext uri="{FF2B5EF4-FFF2-40B4-BE49-F238E27FC236}">
                  <a16:creationId xmlns:a16="http://schemas.microsoft.com/office/drawing/2014/main" id="{F64B849A-9755-EA5F-CBE8-352F8A5E8F7D}"/>
                </a:ext>
              </a:extLst>
            </p:cNvPr>
            <p:cNvSpPr/>
            <p:nvPr/>
          </p:nvSpPr>
          <p:spPr>
            <a:xfrm>
              <a:off x="10141551" y="2593420"/>
              <a:ext cx="765471" cy="269484"/>
            </a:xfrm>
            <a:custGeom>
              <a:avLst/>
              <a:gdLst>
                <a:gd name="connsiteX0" fmla="*/ 765472 w 765471"/>
                <a:gd name="connsiteY0" fmla="*/ 565 h 269484"/>
                <a:gd name="connsiteX1" fmla="*/ 643030 w 765471"/>
                <a:gd name="connsiteY1" fmla="*/ 269485 h 269484"/>
                <a:gd name="connsiteX2" fmla="*/ 122724 w 765471"/>
                <a:gd name="connsiteY2" fmla="*/ 269202 h 269484"/>
                <a:gd name="connsiteX3" fmla="*/ 0 w 765471"/>
                <a:gd name="connsiteY3" fmla="*/ 0 h 269484"/>
                <a:gd name="connsiteX4" fmla="*/ 765472 w 765471"/>
                <a:gd name="connsiteY4" fmla="*/ 565 h 2694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471" h="269484">
                  <a:moveTo>
                    <a:pt x="765472" y="565"/>
                  </a:moveTo>
                  <a:lnTo>
                    <a:pt x="643030" y="269485"/>
                  </a:lnTo>
                  <a:lnTo>
                    <a:pt x="122724" y="269202"/>
                  </a:lnTo>
                  <a:lnTo>
                    <a:pt x="0" y="0"/>
                  </a:lnTo>
                  <a:lnTo>
                    <a:pt x="765472" y="565"/>
                  </a:lnTo>
                  <a:close/>
                </a:path>
              </a:pathLst>
            </a:custGeom>
            <a:noFill/>
            <a:ln w="165100" cap="flat">
              <a:solidFill>
                <a:schemeClr val="bg1"/>
              </a:solidFill>
              <a:prstDash val="solid"/>
              <a:miter/>
            </a:ln>
          </p:spPr>
          <p:txBody>
            <a:bodyPr rtlCol="0" anchor="ctr"/>
            <a:lstStyle/>
            <a:p>
              <a:endParaRPr lang="fi-FI" dirty="0"/>
            </a:p>
          </p:txBody>
        </p:sp>
        <p:sp>
          <p:nvSpPr>
            <p:cNvPr id="30" name="Vapaamuotoinen: Muoto 29">
              <a:extLst>
                <a:ext uri="{FF2B5EF4-FFF2-40B4-BE49-F238E27FC236}">
                  <a16:creationId xmlns:a16="http://schemas.microsoft.com/office/drawing/2014/main" id="{B57678D4-5BAA-F3E7-5A29-0547C6C1B7BB}"/>
                </a:ext>
              </a:extLst>
            </p:cNvPr>
            <p:cNvSpPr/>
            <p:nvPr/>
          </p:nvSpPr>
          <p:spPr>
            <a:xfrm>
              <a:off x="10141551" y="2593420"/>
              <a:ext cx="765471" cy="269484"/>
            </a:xfrm>
            <a:custGeom>
              <a:avLst/>
              <a:gdLst>
                <a:gd name="connsiteX0" fmla="*/ 765472 w 765471"/>
                <a:gd name="connsiteY0" fmla="*/ 565 h 269484"/>
                <a:gd name="connsiteX1" fmla="*/ 643030 w 765471"/>
                <a:gd name="connsiteY1" fmla="*/ 269485 h 269484"/>
                <a:gd name="connsiteX2" fmla="*/ 122724 w 765471"/>
                <a:gd name="connsiteY2" fmla="*/ 269202 h 269484"/>
                <a:gd name="connsiteX3" fmla="*/ 0 w 765471"/>
                <a:gd name="connsiteY3" fmla="*/ 0 h 269484"/>
                <a:gd name="connsiteX4" fmla="*/ 765472 w 765471"/>
                <a:gd name="connsiteY4" fmla="*/ 565 h 2694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471" h="269484">
                  <a:moveTo>
                    <a:pt x="765472" y="565"/>
                  </a:moveTo>
                  <a:lnTo>
                    <a:pt x="643030" y="269485"/>
                  </a:lnTo>
                  <a:lnTo>
                    <a:pt x="122724" y="269202"/>
                  </a:lnTo>
                  <a:lnTo>
                    <a:pt x="0" y="0"/>
                  </a:lnTo>
                  <a:lnTo>
                    <a:pt x="765472" y="565"/>
                  </a:lnTo>
                  <a:close/>
                </a:path>
              </a:pathLst>
            </a:custGeom>
            <a:solidFill>
              <a:schemeClr val="tx2"/>
            </a:solidFill>
            <a:ln w="165100" cap="flat">
              <a:solidFill>
                <a:schemeClr val="bg1"/>
              </a:solidFill>
              <a:prstDash val="solid"/>
              <a:miter/>
            </a:ln>
          </p:spPr>
          <p:txBody>
            <a:bodyPr rtlCol="0" anchor="ctr"/>
            <a:lstStyle/>
            <a:p>
              <a:endParaRPr lang="fi-FI" dirty="0"/>
            </a:p>
          </p:txBody>
        </p:sp>
        <p:sp>
          <p:nvSpPr>
            <p:cNvPr id="31" name="Vapaamuotoinen: Muoto 30">
              <a:extLst>
                <a:ext uri="{FF2B5EF4-FFF2-40B4-BE49-F238E27FC236}">
                  <a16:creationId xmlns:a16="http://schemas.microsoft.com/office/drawing/2014/main" id="{45CB0CCF-B7EA-5775-D5DB-D823E7D864EF}"/>
                </a:ext>
              </a:extLst>
            </p:cNvPr>
            <p:cNvSpPr/>
            <p:nvPr/>
          </p:nvSpPr>
          <p:spPr>
            <a:xfrm>
              <a:off x="10322527" y="3122774"/>
              <a:ext cx="282" cy="268070"/>
            </a:xfrm>
            <a:custGeom>
              <a:avLst/>
              <a:gdLst>
                <a:gd name="connsiteX0" fmla="*/ 0 w 282"/>
                <a:gd name="connsiteY0" fmla="*/ 0 h 268070"/>
                <a:gd name="connsiteX1" fmla="*/ 283 w 282"/>
                <a:gd name="connsiteY1" fmla="*/ 268071 h 268070"/>
              </a:gdLst>
              <a:ahLst/>
              <a:cxnLst>
                <a:cxn ang="0">
                  <a:pos x="connsiteX0" y="connsiteY0"/>
                </a:cxn>
                <a:cxn ang="0">
                  <a:pos x="connsiteX1" y="connsiteY1"/>
                </a:cxn>
              </a:cxnLst>
              <a:rect l="l" t="t" r="r" b="b"/>
              <a:pathLst>
                <a:path w="282" h="268070">
                  <a:moveTo>
                    <a:pt x="0" y="0"/>
                  </a:moveTo>
                  <a:lnTo>
                    <a:pt x="283" y="268071"/>
                  </a:lnTo>
                </a:path>
              </a:pathLst>
            </a:custGeom>
            <a:ln w="165100" cap="flat">
              <a:solidFill>
                <a:schemeClr val="bg1"/>
              </a:solidFill>
              <a:prstDash val="solid"/>
              <a:miter/>
            </a:ln>
          </p:spPr>
          <p:txBody>
            <a:bodyPr rtlCol="0" anchor="ctr"/>
            <a:lstStyle/>
            <a:p>
              <a:endParaRPr lang="fi-FI" dirty="0"/>
            </a:p>
          </p:txBody>
        </p:sp>
        <p:sp>
          <p:nvSpPr>
            <p:cNvPr id="32" name="Vapaamuotoinen: Muoto 31">
              <a:extLst>
                <a:ext uri="{FF2B5EF4-FFF2-40B4-BE49-F238E27FC236}">
                  <a16:creationId xmlns:a16="http://schemas.microsoft.com/office/drawing/2014/main" id="{163D1F6C-870F-00A9-7DAD-151CE7CE52E1}"/>
                </a:ext>
              </a:extLst>
            </p:cNvPr>
            <p:cNvSpPr/>
            <p:nvPr/>
          </p:nvSpPr>
          <p:spPr>
            <a:xfrm>
              <a:off x="10322527" y="3122774"/>
              <a:ext cx="282" cy="268070"/>
            </a:xfrm>
            <a:custGeom>
              <a:avLst/>
              <a:gdLst>
                <a:gd name="connsiteX0" fmla="*/ 0 w 282"/>
                <a:gd name="connsiteY0" fmla="*/ 0 h 268070"/>
                <a:gd name="connsiteX1" fmla="*/ 283 w 282"/>
                <a:gd name="connsiteY1" fmla="*/ 268071 h 268070"/>
              </a:gdLst>
              <a:ahLst/>
              <a:cxnLst>
                <a:cxn ang="0">
                  <a:pos x="connsiteX0" y="connsiteY0"/>
                </a:cxn>
                <a:cxn ang="0">
                  <a:pos x="connsiteX1" y="connsiteY1"/>
                </a:cxn>
              </a:cxnLst>
              <a:rect l="l" t="t" r="r" b="b"/>
              <a:pathLst>
                <a:path w="282" h="268070">
                  <a:moveTo>
                    <a:pt x="0" y="0"/>
                  </a:moveTo>
                  <a:lnTo>
                    <a:pt x="283" y="268071"/>
                  </a:lnTo>
                </a:path>
              </a:pathLst>
            </a:custGeom>
            <a:ln w="165100" cap="flat">
              <a:solidFill>
                <a:schemeClr val="bg1"/>
              </a:solidFill>
              <a:prstDash val="solid"/>
              <a:miter/>
            </a:ln>
          </p:spPr>
          <p:txBody>
            <a:bodyPr rtlCol="0" anchor="ctr"/>
            <a:lstStyle/>
            <a:p>
              <a:endParaRPr lang="fi-FI" dirty="0"/>
            </a:p>
          </p:txBody>
        </p:sp>
        <p:sp>
          <p:nvSpPr>
            <p:cNvPr id="33" name="Vapaamuotoinen: Muoto 32">
              <a:extLst>
                <a:ext uri="{FF2B5EF4-FFF2-40B4-BE49-F238E27FC236}">
                  <a16:creationId xmlns:a16="http://schemas.microsoft.com/office/drawing/2014/main" id="{FE4E78C6-18B8-B0FD-65B2-5FB50FDFAE86}"/>
                </a:ext>
              </a:extLst>
            </p:cNvPr>
            <p:cNvSpPr/>
            <p:nvPr/>
          </p:nvSpPr>
          <p:spPr>
            <a:xfrm>
              <a:off x="10726612" y="3122774"/>
              <a:ext cx="282" cy="268070"/>
            </a:xfrm>
            <a:custGeom>
              <a:avLst/>
              <a:gdLst>
                <a:gd name="connsiteX0" fmla="*/ 0 w 282"/>
                <a:gd name="connsiteY0" fmla="*/ 0 h 268070"/>
                <a:gd name="connsiteX1" fmla="*/ 283 w 282"/>
                <a:gd name="connsiteY1" fmla="*/ 268071 h 268070"/>
              </a:gdLst>
              <a:ahLst/>
              <a:cxnLst>
                <a:cxn ang="0">
                  <a:pos x="connsiteX0" y="connsiteY0"/>
                </a:cxn>
                <a:cxn ang="0">
                  <a:pos x="connsiteX1" y="connsiteY1"/>
                </a:cxn>
              </a:cxnLst>
              <a:rect l="l" t="t" r="r" b="b"/>
              <a:pathLst>
                <a:path w="282" h="268070">
                  <a:moveTo>
                    <a:pt x="0" y="0"/>
                  </a:moveTo>
                  <a:lnTo>
                    <a:pt x="283" y="268071"/>
                  </a:lnTo>
                </a:path>
              </a:pathLst>
            </a:custGeom>
            <a:ln w="165100" cap="flat">
              <a:solidFill>
                <a:schemeClr val="bg1"/>
              </a:solidFill>
              <a:prstDash val="solid"/>
              <a:miter/>
            </a:ln>
          </p:spPr>
          <p:txBody>
            <a:bodyPr rtlCol="0" anchor="ctr"/>
            <a:lstStyle/>
            <a:p>
              <a:endParaRPr lang="fi-FI" dirty="0"/>
            </a:p>
          </p:txBody>
        </p:sp>
        <p:sp>
          <p:nvSpPr>
            <p:cNvPr id="34" name="Vapaamuotoinen: Muoto 33">
              <a:extLst>
                <a:ext uri="{FF2B5EF4-FFF2-40B4-BE49-F238E27FC236}">
                  <a16:creationId xmlns:a16="http://schemas.microsoft.com/office/drawing/2014/main" id="{0F811EB0-B1D8-9C82-B15E-74E449382CA3}"/>
                </a:ext>
              </a:extLst>
            </p:cNvPr>
            <p:cNvSpPr/>
            <p:nvPr/>
          </p:nvSpPr>
          <p:spPr>
            <a:xfrm>
              <a:off x="10726612" y="3122774"/>
              <a:ext cx="282" cy="268070"/>
            </a:xfrm>
            <a:custGeom>
              <a:avLst/>
              <a:gdLst>
                <a:gd name="connsiteX0" fmla="*/ 0 w 282"/>
                <a:gd name="connsiteY0" fmla="*/ 0 h 268070"/>
                <a:gd name="connsiteX1" fmla="*/ 283 w 282"/>
                <a:gd name="connsiteY1" fmla="*/ 268071 h 268070"/>
              </a:gdLst>
              <a:ahLst/>
              <a:cxnLst>
                <a:cxn ang="0">
                  <a:pos x="connsiteX0" y="connsiteY0"/>
                </a:cxn>
                <a:cxn ang="0">
                  <a:pos x="connsiteX1" y="connsiteY1"/>
                </a:cxn>
              </a:cxnLst>
              <a:rect l="l" t="t" r="r" b="b"/>
              <a:pathLst>
                <a:path w="282" h="268070">
                  <a:moveTo>
                    <a:pt x="0" y="0"/>
                  </a:moveTo>
                  <a:lnTo>
                    <a:pt x="283" y="268071"/>
                  </a:lnTo>
                </a:path>
              </a:pathLst>
            </a:custGeom>
            <a:ln w="165100" cap="flat">
              <a:solidFill>
                <a:schemeClr val="bg1"/>
              </a:solidFill>
              <a:prstDash val="solid"/>
              <a:miter/>
            </a:ln>
          </p:spPr>
          <p:txBody>
            <a:bodyPr rtlCol="0" anchor="ctr"/>
            <a:lstStyle/>
            <a:p>
              <a:endParaRPr lang="fi-FI" dirty="0"/>
            </a:p>
          </p:txBody>
        </p:sp>
        <p:sp>
          <p:nvSpPr>
            <p:cNvPr id="35" name="Vapaamuotoinen: Muoto 34">
              <a:extLst>
                <a:ext uri="{FF2B5EF4-FFF2-40B4-BE49-F238E27FC236}">
                  <a16:creationId xmlns:a16="http://schemas.microsoft.com/office/drawing/2014/main" id="{3958B995-CF6C-40BB-D05E-8083319BBE2E}"/>
                </a:ext>
              </a:extLst>
            </p:cNvPr>
            <p:cNvSpPr/>
            <p:nvPr/>
          </p:nvSpPr>
          <p:spPr>
            <a:xfrm>
              <a:off x="9876025" y="3359175"/>
              <a:ext cx="376939" cy="376939"/>
            </a:xfrm>
            <a:custGeom>
              <a:avLst/>
              <a:gdLst>
                <a:gd name="connsiteX0" fmla="*/ 376939 w 376939"/>
                <a:gd name="connsiteY0" fmla="*/ 188611 h 376939"/>
                <a:gd name="connsiteX1" fmla="*/ 188611 w 376939"/>
                <a:gd name="connsiteY1" fmla="*/ 376939 h 376939"/>
                <a:gd name="connsiteX2" fmla="*/ 0 w 376939"/>
                <a:gd name="connsiteY2" fmla="*/ 188328 h 376939"/>
                <a:gd name="connsiteX3" fmla="*/ 188328 w 376939"/>
                <a:gd name="connsiteY3" fmla="*/ 0 h 376939"/>
              </a:gdLst>
              <a:ahLst/>
              <a:cxnLst>
                <a:cxn ang="0">
                  <a:pos x="connsiteX0" y="connsiteY0"/>
                </a:cxn>
                <a:cxn ang="0">
                  <a:pos x="connsiteX1" y="connsiteY1"/>
                </a:cxn>
                <a:cxn ang="0">
                  <a:pos x="connsiteX2" y="connsiteY2"/>
                </a:cxn>
                <a:cxn ang="0">
                  <a:pos x="connsiteX3" y="connsiteY3"/>
                </a:cxn>
              </a:cxnLst>
              <a:rect l="l" t="t" r="r" b="b"/>
              <a:pathLst>
                <a:path w="376939" h="376939">
                  <a:moveTo>
                    <a:pt x="376939" y="188611"/>
                  </a:moveTo>
                  <a:cubicBezTo>
                    <a:pt x="376939" y="292672"/>
                    <a:pt x="292672" y="376939"/>
                    <a:pt x="188611" y="376939"/>
                  </a:cubicBezTo>
                  <a:cubicBezTo>
                    <a:pt x="84550" y="376939"/>
                    <a:pt x="283" y="292389"/>
                    <a:pt x="0" y="188328"/>
                  </a:cubicBezTo>
                  <a:cubicBezTo>
                    <a:pt x="0" y="84267"/>
                    <a:pt x="84267" y="0"/>
                    <a:pt x="188328" y="0"/>
                  </a:cubicBezTo>
                </a:path>
              </a:pathLst>
            </a:custGeom>
            <a:noFill/>
            <a:ln w="165100" cap="flat">
              <a:solidFill>
                <a:schemeClr val="bg1"/>
              </a:solidFill>
              <a:prstDash val="solid"/>
              <a:miter/>
            </a:ln>
          </p:spPr>
          <p:txBody>
            <a:bodyPr rtlCol="0" anchor="ctr"/>
            <a:lstStyle/>
            <a:p>
              <a:endParaRPr lang="fi-FI" dirty="0"/>
            </a:p>
          </p:txBody>
        </p:sp>
        <p:sp>
          <p:nvSpPr>
            <p:cNvPr id="36" name="Vapaamuotoinen: Muoto 35">
              <a:extLst>
                <a:ext uri="{FF2B5EF4-FFF2-40B4-BE49-F238E27FC236}">
                  <a16:creationId xmlns:a16="http://schemas.microsoft.com/office/drawing/2014/main" id="{4DB22008-FACE-AEF1-8C95-E81E2375A6FE}"/>
                </a:ext>
              </a:extLst>
            </p:cNvPr>
            <p:cNvSpPr/>
            <p:nvPr/>
          </p:nvSpPr>
          <p:spPr>
            <a:xfrm>
              <a:off x="10810879" y="3359740"/>
              <a:ext cx="376939" cy="376939"/>
            </a:xfrm>
            <a:custGeom>
              <a:avLst/>
              <a:gdLst>
                <a:gd name="connsiteX0" fmla="*/ 0 w 376939"/>
                <a:gd name="connsiteY0" fmla="*/ 188328 h 376939"/>
                <a:gd name="connsiteX1" fmla="*/ 188611 w 376939"/>
                <a:gd name="connsiteY1" fmla="*/ 376939 h 376939"/>
                <a:gd name="connsiteX2" fmla="*/ 376939 w 376939"/>
                <a:gd name="connsiteY2" fmla="*/ 188611 h 376939"/>
                <a:gd name="connsiteX3" fmla="*/ 188328 w 376939"/>
                <a:gd name="connsiteY3" fmla="*/ 0 h 376939"/>
              </a:gdLst>
              <a:ahLst/>
              <a:cxnLst>
                <a:cxn ang="0">
                  <a:pos x="connsiteX0" y="connsiteY0"/>
                </a:cxn>
                <a:cxn ang="0">
                  <a:pos x="connsiteX1" y="connsiteY1"/>
                </a:cxn>
                <a:cxn ang="0">
                  <a:pos x="connsiteX2" y="connsiteY2"/>
                </a:cxn>
                <a:cxn ang="0">
                  <a:pos x="connsiteX3" y="connsiteY3"/>
                </a:cxn>
              </a:cxnLst>
              <a:rect l="l" t="t" r="r" b="b"/>
              <a:pathLst>
                <a:path w="376939" h="376939">
                  <a:moveTo>
                    <a:pt x="0" y="188328"/>
                  </a:moveTo>
                  <a:cubicBezTo>
                    <a:pt x="0" y="292390"/>
                    <a:pt x="84550" y="376656"/>
                    <a:pt x="188611" y="376939"/>
                  </a:cubicBezTo>
                  <a:cubicBezTo>
                    <a:pt x="292672" y="376939"/>
                    <a:pt x="376939" y="292672"/>
                    <a:pt x="376939" y="188611"/>
                  </a:cubicBezTo>
                  <a:cubicBezTo>
                    <a:pt x="376939" y="84550"/>
                    <a:pt x="292389" y="283"/>
                    <a:pt x="188328" y="0"/>
                  </a:cubicBezTo>
                </a:path>
              </a:pathLst>
            </a:custGeom>
            <a:noFill/>
            <a:ln w="165100" cap="flat">
              <a:solidFill>
                <a:schemeClr val="bg1"/>
              </a:solidFill>
              <a:prstDash val="solid"/>
              <a:miter/>
            </a:ln>
          </p:spPr>
          <p:txBody>
            <a:bodyPr rtlCol="0" anchor="ctr"/>
            <a:lstStyle/>
            <a:p>
              <a:endParaRPr lang="fi-FI" dirty="0"/>
            </a:p>
          </p:txBody>
        </p:sp>
        <p:sp>
          <p:nvSpPr>
            <p:cNvPr id="37" name="Vapaamuotoinen: Muoto 36">
              <a:extLst>
                <a:ext uri="{FF2B5EF4-FFF2-40B4-BE49-F238E27FC236}">
                  <a16:creationId xmlns:a16="http://schemas.microsoft.com/office/drawing/2014/main" id="{D061574A-E9F5-7426-A193-6F3DEFF5B883}"/>
                </a:ext>
              </a:extLst>
            </p:cNvPr>
            <p:cNvSpPr/>
            <p:nvPr/>
          </p:nvSpPr>
          <p:spPr>
            <a:xfrm>
              <a:off x="10342321" y="3701898"/>
              <a:ext cx="378918" cy="189459"/>
            </a:xfrm>
            <a:custGeom>
              <a:avLst/>
              <a:gdLst>
                <a:gd name="connsiteX0" fmla="*/ 378919 w 378918"/>
                <a:gd name="connsiteY0" fmla="*/ 0 h 189459"/>
                <a:gd name="connsiteX1" fmla="*/ 189459 w 378918"/>
                <a:gd name="connsiteY1" fmla="*/ 189459 h 189459"/>
                <a:gd name="connsiteX2" fmla="*/ 0 w 378918"/>
                <a:gd name="connsiteY2" fmla="*/ 0 h 189459"/>
              </a:gdLst>
              <a:ahLst/>
              <a:cxnLst>
                <a:cxn ang="0">
                  <a:pos x="connsiteX0" y="connsiteY0"/>
                </a:cxn>
                <a:cxn ang="0">
                  <a:pos x="connsiteX1" y="connsiteY1"/>
                </a:cxn>
                <a:cxn ang="0">
                  <a:pos x="connsiteX2" y="connsiteY2"/>
                </a:cxn>
              </a:cxnLst>
              <a:rect l="l" t="t" r="r" b="b"/>
              <a:pathLst>
                <a:path w="378918" h="189459">
                  <a:moveTo>
                    <a:pt x="378919" y="0"/>
                  </a:moveTo>
                  <a:cubicBezTo>
                    <a:pt x="378919" y="104627"/>
                    <a:pt x="294086" y="189459"/>
                    <a:pt x="189459" y="189459"/>
                  </a:cubicBezTo>
                  <a:cubicBezTo>
                    <a:pt x="84833" y="189459"/>
                    <a:pt x="0" y="104627"/>
                    <a:pt x="0" y="0"/>
                  </a:cubicBezTo>
                </a:path>
              </a:pathLst>
            </a:custGeom>
            <a:noFill/>
            <a:ln w="165100" cap="flat">
              <a:solidFill>
                <a:schemeClr val="bg1"/>
              </a:solidFill>
              <a:prstDash val="solid"/>
              <a:miter/>
            </a:ln>
          </p:spPr>
          <p:txBody>
            <a:bodyPr rtlCol="0" anchor="ctr"/>
            <a:lstStyle/>
            <a:p>
              <a:endParaRPr lang="fi-FI" dirty="0"/>
            </a:p>
          </p:txBody>
        </p:sp>
        <p:sp>
          <p:nvSpPr>
            <p:cNvPr id="38" name="Vapaamuotoinen: Muoto 37">
              <a:extLst>
                <a:ext uri="{FF2B5EF4-FFF2-40B4-BE49-F238E27FC236}">
                  <a16:creationId xmlns:a16="http://schemas.microsoft.com/office/drawing/2014/main" id="{D784CC5B-3365-EF69-D59E-FAF9CB1D5760}"/>
                </a:ext>
              </a:extLst>
            </p:cNvPr>
            <p:cNvSpPr/>
            <p:nvPr/>
          </p:nvSpPr>
          <p:spPr>
            <a:xfrm>
              <a:off x="10322527" y="1629156"/>
              <a:ext cx="402671" cy="402671"/>
            </a:xfrm>
            <a:custGeom>
              <a:avLst/>
              <a:gdLst>
                <a:gd name="connsiteX0" fmla="*/ 402672 w 402671"/>
                <a:gd name="connsiteY0" fmla="*/ 201336 h 402671"/>
                <a:gd name="connsiteX1" fmla="*/ 201336 w 402671"/>
                <a:gd name="connsiteY1" fmla="*/ 402672 h 402671"/>
                <a:gd name="connsiteX2" fmla="*/ 0 w 402671"/>
                <a:gd name="connsiteY2" fmla="*/ 201336 h 402671"/>
                <a:gd name="connsiteX3" fmla="*/ 201336 w 402671"/>
                <a:gd name="connsiteY3" fmla="*/ 0 h 402671"/>
                <a:gd name="connsiteX4" fmla="*/ 402672 w 402671"/>
                <a:gd name="connsiteY4" fmla="*/ 201336 h 402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671" h="402671">
                  <a:moveTo>
                    <a:pt x="402672" y="201336"/>
                  </a:moveTo>
                  <a:cubicBezTo>
                    <a:pt x="402672" y="312467"/>
                    <a:pt x="312749" y="402672"/>
                    <a:pt x="201336" y="402672"/>
                  </a:cubicBezTo>
                  <a:cubicBezTo>
                    <a:pt x="90205" y="402672"/>
                    <a:pt x="0" y="312467"/>
                    <a:pt x="0" y="201336"/>
                  </a:cubicBezTo>
                  <a:cubicBezTo>
                    <a:pt x="0" y="90205"/>
                    <a:pt x="89922" y="0"/>
                    <a:pt x="201336" y="0"/>
                  </a:cubicBezTo>
                  <a:cubicBezTo>
                    <a:pt x="312466" y="0"/>
                    <a:pt x="402672" y="90205"/>
                    <a:pt x="402672" y="201336"/>
                  </a:cubicBezTo>
                </a:path>
              </a:pathLst>
            </a:custGeom>
            <a:noFill/>
            <a:ln w="165100" cap="flat">
              <a:solidFill>
                <a:schemeClr val="bg1"/>
              </a:solidFill>
              <a:prstDash val="solid"/>
              <a:miter/>
            </a:ln>
          </p:spPr>
          <p:txBody>
            <a:bodyPr rtlCol="0" anchor="ctr"/>
            <a:lstStyle/>
            <a:p>
              <a:endParaRPr lang="fi-FI" dirty="0"/>
            </a:p>
          </p:txBody>
        </p:sp>
        <p:sp>
          <p:nvSpPr>
            <p:cNvPr id="39" name="Vapaamuotoinen: Muoto 38">
              <a:extLst>
                <a:ext uri="{FF2B5EF4-FFF2-40B4-BE49-F238E27FC236}">
                  <a16:creationId xmlns:a16="http://schemas.microsoft.com/office/drawing/2014/main" id="{249F585B-1E78-F6D5-FBB0-2C1FEE27A62A}"/>
                </a:ext>
              </a:extLst>
            </p:cNvPr>
            <p:cNvSpPr/>
            <p:nvPr/>
          </p:nvSpPr>
          <p:spPr>
            <a:xfrm>
              <a:off x="10322527" y="1629156"/>
              <a:ext cx="402671" cy="402671"/>
            </a:xfrm>
            <a:custGeom>
              <a:avLst/>
              <a:gdLst>
                <a:gd name="connsiteX0" fmla="*/ 402672 w 402671"/>
                <a:gd name="connsiteY0" fmla="*/ 201336 h 402671"/>
                <a:gd name="connsiteX1" fmla="*/ 201336 w 402671"/>
                <a:gd name="connsiteY1" fmla="*/ 402672 h 402671"/>
                <a:gd name="connsiteX2" fmla="*/ 0 w 402671"/>
                <a:gd name="connsiteY2" fmla="*/ 201336 h 402671"/>
                <a:gd name="connsiteX3" fmla="*/ 201336 w 402671"/>
                <a:gd name="connsiteY3" fmla="*/ 0 h 402671"/>
                <a:gd name="connsiteX4" fmla="*/ 402672 w 402671"/>
                <a:gd name="connsiteY4" fmla="*/ 201336 h 402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671" h="402671">
                  <a:moveTo>
                    <a:pt x="402672" y="201336"/>
                  </a:moveTo>
                  <a:cubicBezTo>
                    <a:pt x="402672" y="312467"/>
                    <a:pt x="312749" y="402672"/>
                    <a:pt x="201336" y="402672"/>
                  </a:cubicBezTo>
                  <a:cubicBezTo>
                    <a:pt x="90205" y="402672"/>
                    <a:pt x="0" y="312467"/>
                    <a:pt x="0" y="201336"/>
                  </a:cubicBezTo>
                  <a:cubicBezTo>
                    <a:pt x="0" y="90205"/>
                    <a:pt x="89922" y="0"/>
                    <a:pt x="201336" y="0"/>
                  </a:cubicBezTo>
                  <a:cubicBezTo>
                    <a:pt x="312466" y="0"/>
                    <a:pt x="402672" y="90205"/>
                    <a:pt x="402672" y="201336"/>
                  </a:cubicBezTo>
                  <a:close/>
                </a:path>
              </a:pathLst>
            </a:custGeom>
            <a:noFill/>
            <a:ln w="165100" cap="flat">
              <a:solidFill>
                <a:schemeClr val="bg1"/>
              </a:solidFill>
              <a:prstDash val="solid"/>
              <a:miter/>
            </a:ln>
          </p:spPr>
          <p:txBody>
            <a:bodyPr rtlCol="0" anchor="ctr"/>
            <a:lstStyle/>
            <a:p>
              <a:endParaRPr lang="fi-FI" dirty="0"/>
            </a:p>
          </p:txBody>
        </p:sp>
      </p:grpSp>
      <p:sp>
        <p:nvSpPr>
          <p:cNvPr id="8" name="Alatunnisteen paikkamerkki 7">
            <a:extLst>
              <a:ext uri="{FF2B5EF4-FFF2-40B4-BE49-F238E27FC236}">
                <a16:creationId xmlns:a16="http://schemas.microsoft.com/office/drawing/2014/main" id="{FD5C6C82-F299-EBF4-EA37-5C22542F20B1}"/>
              </a:ext>
            </a:extLst>
          </p:cNvPr>
          <p:cNvSpPr>
            <a:spLocks noGrp="1"/>
          </p:cNvSpPr>
          <p:nvPr>
            <p:ph type="ftr" sz="quarter" idx="11"/>
          </p:nvPr>
        </p:nvSpPr>
        <p:spPr/>
        <p:txBody>
          <a:bodyPr/>
          <a:lstStyle>
            <a:lvl1pPr>
              <a:defRPr>
                <a:solidFill>
                  <a:schemeClr val="bg1"/>
                </a:solidFill>
              </a:defRPr>
            </a:lvl1pPr>
          </a:lstStyle>
          <a:p>
            <a:endParaRPr lang="fi-FI" dirty="0"/>
          </a:p>
        </p:txBody>
      </p:sp>
      <p:sp>
        <p:nvSpPr>
          <p:cNvPr id="4" name="Päivämäärän paikkamerkki 3">
            <a:extLst>
              <a:ext uri="{FF2B5EF4-FFF2-40B4-BE49-F238E27FC236}">
                <a16:creationId xmlns:a16="http://schemas.microsoft.com/office/drawing/2014/main" id="{C0603BC8-AE10-4F1C-2D55-BDCB4B26F0E7}"/>
              </a:ext>
            </a:extLst>
          </p:cNvPr>
          <p:cNvSpPr>
            <a:spLocks noGrp="1"/>
          </p:cNvSpPr>
          <p:nvPr>
            <p:ph type="dt" sz="half" idx="10"/>
          </p:nvPr>
        </p:nvSpPr>
        <p:spPr/>
        <p:txBody>
          <a:bodyPr/>
          <a:lstStyle>
            <a:lvl1pPr>
              <a:defRPr>
                <a:solidFill>
                  <a:schemeClr val="bg1"/>
                </a:solidFill>
              </a:defRPr>
            </a:lvl1pPr>
          </a:lstStyle>
          <a:p>
            <a:r>
              <a:rPr lang="fi-FI"/>
              <a:t>12.8.2025</a:t>
            </a:r>
            <a:endParaRPr lang="fi-FI" dirty="0"/>
          </a:p>
        </p:txBody>
      </p:sp>
      <p:sp>
        <p:nvSpPr>
          <p:cNvPr id="10" name="Dian numeron paikkamerkki 9">
            <a:extLst>
              <a:ext uri="{FF2B5EF4-FFF2-40B4-BE49-F238E27FC236}">
                <a16:creationId xmlns:a16="http://schemas.microsoft.com/office/drawing/2014/main" id="{988C7859-597D-7EDB-0AEB-DCE77EA92B1B}"/>
              </a:ext>
            </a:extLst>
          </p:cNvPr>
          <p:cNvSpPr>
            <a:spLocks noGrp="1"/>
          </p:cNvSpPr>
          <p:nvPr>
            <p:ph type="sldNum" sz="quarter" idx="12"/>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12F79B09-33E6-774F-B5A8-CC6EC9B47713}"/>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Tree>
    <p:extLst>
      <p:ext uri="{BB962C8B-B14F-4D97-AF65-F5344CB8AC3E}">
        <p14:creationId xmlns:p14="http://schemas.microsoft.com/office/powerpoint/2010/main" val="1407295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nodeType="withEffect">
                                  <p:stCondLst>
                                    <p:cond delay="0"/>
                                  </p:stCondLst>
                                  <p:childTnLst>
                                    <p:animMotion origin="layout" path="M -1.875E-6 -2.59259E-6 L -1.875E-6 -0.79791 " pathEditMode="relative" rAng="0" ptsTypes="AA">
                                      <p:cBhvr>
                                        <p:cTn id="6" dur="2000" fill="hold"/>
                                        <p:tgtEl>
                                          <p:spTgt spid="40"/>
                                        </p:tgtEl>
                                        <p:attrNameLst>
                                          <p:attrName>ppt_x</p:attrName>
                                          <p:attrName>ppt_y</p:attrName>
                                        </p:attrNameLst>
                                      </p:cBhvr>
                                      <p:rCtr x="0" y="-3988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58.xml><?xml version="1.0" encoding="utf-8"?>
<p:sldLayout xmlns:a="http://schemas.openxmlformats.org/drawingml/2006/main" xmlns:r="http://schemas.openxmlformats.org/officeDocument/2006/relationships" xmlns:p="http://schemas.openxmlformats.org/presentationml/2006/main" type="titleOnly" preserve="1">
  <p:cSld name="Väliotsikkodia 2">
    <p:bg>
      <p:bgPr>
        <a:solidFill>
          <a:schemeClr val="tx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39750" y="546099"/>
            <a:ext cx="11110913" cy="5207001"/>
          </a:xfrm>
          <a:prstGeom prst="rect">
            <a:avLst/>
          </a:prstGeom>
        </p:spPr>
        <p:txBody>
          <a:bodyPr anchor="t"/>
          <a:lstStyle>
            <a:lvl1pPr>
              <a:defRPr sz="7200">
                <a:solidFill>
                  <a:schemeClr val="bg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4" name="Alatunnisteen paikkamerkki 3">
            <a:extLst>
              <a:ext uri="{FF2B5EF4-FFF2-40B4-BE49-F238E27FC236}">
                <a16:creationId xmlns:a16="http://schemas.microsoft.com/office/drawing/2014/main" id="{24F27F80-9007-E906-D8C4-9F7DA18BD485}"/>
              </a:ext>
            </a:extLst>
          </p:cNvPr>
          <p:cNvSpPr>
            <a:spLocks noGrp="1"/>
          </p:cNvSpPr>
          <p:nvPr>
            <p:ph type="ftr" sz="quarter" idx="11"/>
          </p:nvPr>
        </p:nvSpPr>
        <p:spPr/>
        <p:txBody>
          <a:bodyPr wrap="square"/>
          <a:lstStyle>
            <a:lvl1pPr>
              <a:defRPr>
                <a:solidFill>
                  <a:schemeClr val="bg1"/>
                </a:solidFill>
              </a:defRPr>
            </a:lvl1pPr>
          </a:lstStyle>
          <a:p>
            <a:endParaRPr lang="fi-FI" dirty="0"/>
          </a:p>
        </p:txBody>
      </p:sp>
      <p:sp>
        <p:nvSpPr>
          <p:cNvPr id="8" name="Päivämäärän paikkamerkki 3">
            <a:extLst>
              <a:ext uri="{FF2B5EF4-FFF2-40B4-BE49-F238E27FC236}">
                <a16:creationId xmlns:a16="http://schemas.microsoft.com/office/drawing/2014/main" id="{75815F8E-5EC6-D3E9-287D-8B45A0A034DA}"/>
              </a:ext>
            </a:extLst>
          </p:cNvPr>
          <p:cNvSpPr>
            <a:spLocks noGrp="1"/>
          </p:cNvSpPr>
          <p:nvPr>
            <p:ph type="dt" sz="half" idx="10"/>
          </p:nvPr>
        </p:nvSpPr>
        <p:spPr>
          <a:xfrm>
            <a:off x="9717089" y="6248400"/>
            <a:ext cx="1210262" cy="249238"/>
          </a:xfrm>
        </p:spPr>
        <p:txBody>
          <a:bodyPr wrap="square"/>
          <a:lstStyle>
            <a:lvl1pPr>
              <a:defRPr>
                <a:solidFill>
                  <a:schemeClr val="bg1"/>
                </a:solidFill>
              </a:defRPr>
            </a:lvl1pPr>
          </a:lstStyle>
          <a:p>
            <a:r>
              <a:rPr lang="fi-FI"/>
              <a:t>12.8.2025</a:t>
            </a:r>
            <a:endParaRPr lang="fi-FI" dirty="0"/>
          </a:p>
        </p:txBody>
      </p:sp>
      <p:sp>
        <p:nvSpPr>
          <p:cNvPr id="5" name="Dian numeron paikkamerkki 4">
            <a:extLst>
              <a:ext uri="{FF2B5EF4-FFF2-40B4-BE49-F238E27FC236}">
                <a16:creationId xmlns:a16="http://schemas.microsoft.com/office/drawing/2014/main" id="{82EC72B8-17D0-4773-AE90-AA4930AC436D}"/>
              </a:ext>
            </a:extLst>
          </p:cNvPr>
          <p:cNvSpPr>
            <a:spLocks noGrp="1"/>
          </p:cNvSpPr>
          <p:nvPr>
            <p:ph type="sldNum" sz="quarter" idx="12"/>
          </p:nvPr>
        </p:nvSpPr>
        <p:spPr/>
        <p:txBody>
          <a:bodyPr wrap="square"/>
          <a:lstStyle>
            <a:lvl1pPr>
              <a:defRPr>
                <a:solidFill>
                  <a:schemeClr val="bg1"/>
                </a:solidFill>
              </a:defRPr>
            </a:lvl1pPr>
          </a:lstStyle>
          <a:p>
            <a:fld id="{A9494116-C6F5-466F-B5C1-BBB074CB17FC}" type="slidenum">
              <a:rPr lang="fi-FI" smtClean="0"/>
              <a:pPr/>
              <a:t>‹#›</a:t>
            </a:fld>
            <a:endParaRPr lang="fi-FI" dirty="0"/>
          </a:p>
        </p:txBody>
      </p:sp>
      <p:sp>
        <p:nvSpPr>
          <p:cNvPr id="6" name="Logo">
            <a:extLst>
              <a:ext uri="{FF2B5EF4-FFF2-40B4-BE49-F238E27FC236}">
                <a16:creationId xmlns:a16="http://schemas.microsoft.com/office/drawing/2014/main" id="{B486F66E-205C-D682-3B9D-2182E3D0C4B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Tree>
    <p:extLst>
      <p:ext uri="{BB962C8B-B14F-4D97-AF65-F5344CB8AC3E}">
        <p14:creationId xmlns:p14="http://schemas.microsoft.com/office/powerpoint/2010/main" val="2362935929"/>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titleOnly" preserve="1">
  <p:cSld name="Väliotsikkodia 3">
    <p:bg>
      <p:bgPr>
        <a:solidFill>
          <a:schemeClr val="tx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39750" y="539750"/>
            <a:ext cx="11110913" cy="5460999"/>
          </a:xfrm>
          <a:prstGeom prst="rect">
            <a:avLst/>
          </a:prstGeom>
        </p:spPr>
        <p:txBody>
          <a:bodyPr anchor="ctr"/>
          <a:lstStyle>
            <a:lvl1pPr algn="ctr">
              <a:defRPr sz="7200">
                <a:solidFill>
                  <a:schemeClr val="bg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4" name="Alatunnisteen paikkamerkki 3">
            <a:extLst>
              <a:ext uri="{FF2B5EF4-FFF2-40B4-BE49-F238E27FC236}">
                <a16:creationId xmlns:a16="http://schemas.microsoft.com/office/drawing/2014/main" id="{24F27F80-9007-E906-D8C4-9F7DA18BD485}"/>
              </a:ext>
            </a:extLst>
          </p:cNvPr>
          <p:cNvSpPr>
            <a:spLocks noGrp="1"/>
          </p:cNvSpPr>
          <p:nvPr>
            <p:ph type="ftr" sz="quarter" idx="11"/>
          </p:nvPr>
        </p:nvSpPr>
        <p:spPr/>
        <p:txBody>
          <a:bodyPr wrap="square"/>
          <a:lstStyle>
            <a:lvl1pPr>
              <a:defRPr>
                <a:solidFill>
                  <a:schemeClr val="bg1"/>
                </a:solidFill>
              </a:defRPr>
            </a:lvl1pPr>
          </a:lstStyle>
          <a:p>
            <a:endParaRPr lang="fi-FI" dirty="0"/>
          </a:p>
        </p:txBody>
      </p:sp>
      <p:sp>
        <p:nvSpPr>
          <p:cNvPr id="8" name="Päivämäärän paikkamerkki 3">
            <a:extLst>
              <a:ext uri="{FF2B5EF4-FFF2-40B4-BE49-F238E27FC236}">
                <a16:creationId xmlns:a16="http://schemas.microsoft.com/office/drawing/2014/main" id="{75815F8E-5EC6-D3E9-287D-8B45A0A034DA}"/>
              </a:ext>
            </a:extLst>
          </p:cNvPr>
          <p:cNvSpPr>
            <a:spLocks noGrp="1"/>
          </p:cNvSpPr>
          <p:nvPr>
            <p:ph type="dt" sz="half" idx="10"/>
          </p:nvPr>
        </p:nvSpPr>
        <p:spPr>
          <a:xfrm>
            <a:off x="9717089" y="6248400"/>
            <a:ext cx="1210262" cy="249238"/>
          </a:xfrm>
        </p:spPr>
        <p:txBody>
          <a:bodyPr wrap="square"/>
          <a:lstStyle>
            <a:lvl1pPr>
              <a:defRPr>
                <a:solidFill>
                  <a:schemeClr val="bg1"/>
                </a:solidFill>
              </a:defRPr>
            </a:lvl1pPr>
          </a:lstStyle>
          <a:p>
            <a:r>
              <a:rPr lang="fi-FI"/>
              <a:t>12.8.2025</a:t>
            </a:r>
            <a:endParaRPr lang="fi-FI" dirty="0"/>
          </a:p>
        </p:txBody>
      </p:sp>
      <p:sp>
        <p:nvSpPr>
          <p:cNvPr id="5" name="Dian numeron paikkamerkki 4">
            <a:extLst>
              <a:ext uri="{FF2B5EF4-FFF2-40B4-BE49-F238E27FC236}">
                <a16:creationId xmlns:a16="http://schemas.microsoft.com/office/drawing/2014/main" id="{82EC72B8-17D0-4773-AE90-AA4930AC436D}"/>
              </a:ext>
            </a:extLst>
          </p:cNvPr>
          <p:cNvSpPr>
            <a:spLocks noGrp="1"/>
          </p:cNvSpPr>
          <p:nvPr>
            <p:ph type="sldNum" sz="quarter" idx="12"/>
          </p:nvPr>
        </p:nvSpPr>
        <p:spPr/>
        <p:txBody>
          <a:bodyPr wrap="square"/>
          <a:lstStyle>
            <a:lvl1pPr>
              <a:defRPr>
                <a:solidFill>
                  <a:schemeClr val="bg1"/>
                </a:solidFill>
              </a:defRPr>
            </a:lvl1pPr>
          </a:lstStyle>
          <a:p>
            <a:fld id="{A9494116-C6F5-466F-B5C1-BBB074CB17FC}" type="slidenum">
              <a:rPr lang="fi-FI" smtClean="0"/>
              <a:pPr/>
              <a:t>‹#›</a:t>
            </a:fld>
            <a:endParaRPr lang="fi-FI" dirty="0"/>
          </a:p>
        </p:txBody>
      </p:sp>
      <p:sp>
        <p:nvSpPr>
          <p:cNvPr id="6" name="Logo">
            <a:extLst>
              <a:ext uri="{FF2B5EF4-FFF2-40B4-BE49-F238E27FC236}">
                <a16:creationId xmlns:a16="http://schemas.microsoft.com/office/drawing/2014/main" id="{97C72830-7872-0677-87CE-F2220396C42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Tree>
    <p:extLst>
      <p:ext uri="{BB962C8B-B14F-4D97-AF65-F5344CB8AC3E}">
        <p14:creationId xmlns:p14="http://schemas.microsoft.com/office/powerpoint/2010/main" val="57956060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Otsikkodia 4 C">
    <p:bg>
      <p:bgPr>
        <a:solidFill>
          <a:schemeClr val="bg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1" y="3517900"/>
            <a:ext cx="11110912" cy="1489076"/>
          </a:xfrm>
        </p:spPr>
        <p:txBody>
          <a:bodyPr lIns="0" tIns="0" rIns="0" bIns="0" anchor="t">
            <a:noAutofit/>
          </a:bodyPr>
          <a:lstStyle>
            <a:lvl1pPr algn="l">
              <a:defRPr sz="4800"/>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0" y="5012826"/>
            <a:ext cx="8243888" cy="491038"/>
          </a:xfrm>
        </p:spPr>
        <p:txBody>
          <a:bodyPr lIns="0" tIns="0" rIns="0" bIns="0" anchor="t">
            <a:noAutofit/>
          </a:bodyPr>
          <a:lstStyle>
            <a:lvl1pPr marL="0" indent="0" algn="l">
              <a:buNone/>
              <a:defRPr sz="20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4" name="Tekstin paikkamerkki 2">
            <a:extLst>
              <a:ext uri="{FF2B5EF4-FFF2-40B4-BE49-F238E27FC236}">
                <a16:creationId xmlns:a16="http://schemas.microsoft.com/office/drawing/2014/main" id="{0A8646E1-ECFE-0291-965E-5BFDF51589B3}"/>
              </a:ext>
            </a:extLst>
          </p:cNvPr>
          <p:cNvSpPr>
            <a:spLocks noGrp="1"/>
          </p:cNvSpPr>
          <p:nvPr>
            <p:ph type="body" sz="quarter" idx="13" hasCustomPrompt="1"/>
          </p:nvPr>
        </p:nvSpPr>
        <p:spPr>
          <a:xfrm>
            <a:off x="2473325" y="6000750"/>
            <a:ext cx="7243763" cy="496888"/>
          </a:xfrm>
        </p:spPr>
        <p:txBody>
          <a:bodyPr lIns="0" tIns="0" rIns="0" bIns="0" anchor="b">
            <a:noAutofit/>
          </a:bodyPr>
          <a:lstStyle>
            <a:lvl1pPr marL="0" indent="0" algn="ctr">
              <a:buNone/>
              <a:defRPr sz="1600">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6" name="Kuvan paikkamerkki 15">
            <a:extLst>
              <a:ext uri="{FF2B5EF4-FFF2-40B4-BE49-F238E27FC236}">
                <a16:creationId xmlns:a16="http://schemas.microsoft.com/office/drawing/2014/main" id="{4B86D38B-FDCA-EBC4-1FD2-A4394F3AE0BB}"/>
              </a:ext>
              <a:ext uri="{C183D7F6-B498-43B3-948B-1728B52AA6E4}">
                <adec:decorative xmlns:adec="http://schemas.microsoft.com/office/drawing/2017/decorative" val="1"/>
              </a:ext>
            </a:extLst>
          </p:cNvPr>
          <p:cNvSpPr>
            <a:spLocks noGrp="1"/>
          </p:cNvSpPr>
          <p:nvPr>
            <p:ph type="pic" sz="quarter" idx="22" hasCustomPrompt="1"/>
          </p:nvPr>
        </p:nvSpPr>
        <p:spPr>
          <a:xfrm>
            <a:off x="-1239" y="-5848"/>
            <a:ext cx="12194479" cy="3366169"/>
          </a:xfrm>
          <a:custGeom>
            <a:avLst/>
            <a:gdLst>
              <a:gd name="connsiteX0" fmla="*/ 884 w 12194479"/>
              <a:gd name="connsiteY0" fmla="*/ 0 h 3366169"/>
              <a:gd name="connsiteX1" fmla="*/ 12193594 w 12194479"/>
              <a:gd name="connsiteY1" fmla="*/ 0 h 3366169"/>
              <a:gd name="connsiteX2" fmla="*/ 12193594 w 12194479"/>
              <a:gd name="connsiteY2" fmla="*/ 8859 h 3366169"/>
              <a:gd name="connsiteX3" fmla="*/ 12194479 w 12194479"/>
              <a:gd name="connsiteY3" fmla="*/ 8859 h 3366169"/>
              <a:gd name="connsiteX4" fmla="*/ 12194479 w 12194479"/>
              <a:gd name="connsiteY4" fmla="*/ 58239 h 3366169"/>
              <a:gd name="connsiteX5" fmla="*/ 12194479 w 12194479"/>
              <a:gd name="connsiteY5" fmla="*/ 95335 h 3366169"/>
              <a:gd name="connsiteX6" fmla="*/ 12194479 w 12194479"/>
              <a:gd name="connsiteY6" fmla="*/ 144715 h 3366169"/>
              <a:gd name="connsiteX7" fmla="*/ 12194479 w 12194479"/>
              <a:gd name="connsiteY7" fmla="*/ 226458 h 3366169"/>
              <a:gd name="connsiteX8" fmla="*/ 12194479 w 12194479"/>
              <a:gd name="connsiteY8" fmla="*/ 275838 h 3366169"/>
              <a:gd name="connsiteX9" fmla="*/ 12194479 w 12194479"/>
              <a:gd name="connsiteY9" fmla="*/ 312934 h 3366169"/>
              <a:gd name="connsiteX10" fmla="*/ 12194479 w 12194479"/>
              <a:gd name="connsiteY10" fmla="*/ 362314 h 3366169"/>
              <a:gd name="connsiteX11" fmla="*/ 12194479 w 12194479"/>
              <a:gd name="connsiteY11" fmla="*/ 689502 h 3366169"/>
              <a:gd name="connsiteX12" fmla="*/ 12194479 w 12194479"/>
              <a:gd name="connsiteY12" fmla="*/ 738882 h 3366169"/>
              <a:gd name="connsiteX13" fmla="*/ 12194479 w 12194479"/>
              <a:gd name="connsiteY13" fmla="*/ 775978 h 3366169"/>
              <a:gd name="connsiteX14" fmla="*/ 12194479 w 12194479"/>
              <a:gd name="connsiteY14" fmla="*/ 825358 h 3366169"/>
              <a:gd name="connsiteX15" fmla="*/ 12194479 w 12194479"/>
              <a:gd name="connsiteY15" fmla="*/ 2682189 h 3366169"/>
              <a:gd name="connsiteX16" fmla="*/ 12194479 w 12194479"/>
              <a:gd name="connsiteY16" fmla="*/ 2731569 h 3366169"/>
              <a:gd name="connsiteX17" fmla="*/ 12194479 w 12194479"/>
              <a:gd name="connsiteY17" fmla="*/ 2768665 h 3366169"/>
              <a:gd name="connsiteX18" fmla="*/ 12194479 w 12194479"/>
              <a:gd name="connsiteY18" fmla="*/ 2818045 h 3366169"/>
              <a:gd name="connsiteX19" fmla="*/ 12194179 w 12194479"/>
              <a:gd name="connsiteY19" fmla="*/ 2818045 h 3366169"/>
              <a:gd name="connsiteX20" fmla="*/ 12194179 w 12194479"/>
              <a:gd name="connsiteY20" fmla="*/ 3161861 h 3366169"/>
              <a:gd name="connsiteX21" fmla="*/ 12194179 w 12194479"/>
              <a:gd name="connsiteY21" fmla="*/ 3171351 h 3366169"/>
              <a:gd name="connsiteX22" fmla="*/ 12194179 w 12194479"/>
              <a:gd name="connsiteY22" fmla="*/ 3180841 h 3366169"/>
              <a:gd name="connsiteX23" fmla="*/ 12194179 w 12194479"/>
              <a:gd name="connsiteY23" fmla="*/ 3208424 h 3366169"/>
              <a:gd name="connsiteX24" fmla="*/ 12194179 w 12194479"/>
              <a:gd name="connsiteY24" fmla="*/ 3211241 h 3366169"/>
              <a:gd name="connsiteX25" fmla="*/ 12194179 w 12194479"/>
              <a:gd name="connsiteY25" fmla="*/ 3217914 h 3366169"/>
              <a:gd name="connsiteX26" fmla="*/ 12194179 w 12194479"/>
              <a:gd name="connsiteY26" fmla="*/ 3220731 h 3366169"/>
              <a:gd name="connsiteX27" fmla="*/ 12194179 w 12194479"/>
              <a:gd name="connsiteY27" fmla="*/ 3227406 h 3366169"/>
              <a:gd name="connsiteX28" fmla="*/ 12194179 w 12194479"/>
              <a:gd name="connsiteY28" fmla="*/ 3230221 h 3366169"/>
              <a:gd name="connsiteX29" fmla="*/ 12194179 w 12194479"/>
              <a:gd name="connsiteY29" fmla="*/ 3248337 h 3366169"/>
              <a:gd name="connsiteX30" fmla="*/ 12194179 w 12194479"/>
              <a:gd name="connsiteY30" fmla="*/ 3257804 h 3366169"/>
              <a:gd name="connsiteX31" fmla="*/ 12194179 w 12194479"/>
              <a:gd name="connsiteY31" fmla="*/ 3257827 h 3366169"/>
              <a:gd name="connsiteX32" fmla="*/ 12194179 w 12194479"/>
              <a:gd name="connsiteY32" fmla="*/ 3267294 h 3366169"/>
              <a:gd name="connsiteX33" fmla="*/ 12194179 w 12194479"/>
              <a:gd name="connsiteY33" fmla="*/ 3267317 h 3366169"/>
              <a:gd name="connsiteX34" fmla="*/ 12194179 w 12194479"/>
              <a:gd name="connsiteY34" fmla="*/ 3276786 h 3366169"/>
              <a:gd name="connsiteX35" fmla="*/ 12194179 w 12194479"/>
              <a:gd name="connsiteY35" fmla="*/ 3294900 h 3366169"/>
              <a:gd name="connsiteX36" fmla="*/ 12194179 w 12194479"/>
              <a:gd name="connsiteY36" fmla="*/ 3297717 h 3366169"/>
              <a:gd name="connsiteX37" fmla="*/ 12194179 w 12194479"/>
              <a:gd name="connsiteY37" fmla="*/ 3304390 h 3366169"/>
              <a:gd name="connsiteX38" fmla="*/ 12194179 w 12194479"/>
              <a:gd name="connsiteY38" fmla="*/ 3307207 h 3366169"/>
              <a:gd name="connsiteX39" fmla="*/ 12194179 w 12194479"/>
              <a:gd name="connsiteY39" fmla="*/ 3313882 h 3366169"/>
              <a:gd name="connsiteX40" fmla="*/ 12194179 w 12194479"/>
              <a:gd name="connsiteY40" fmla="*/ 3316697 h 3366169"/>
              <a:gd name="connsiteX41" fmla="*/ 12194179 w 12194479"/>
              <a:gd name="connsiteY41" fmla="*/ 3344280 h 3366169"/>
              <a:gd name="connsiteX42" fmla="*/ 12194179 w 12194479"/>
              <a:gd name="connsiteY42" fmla="*/ 3353770 h 3366169"/>
              <a:gd name="connsiteX43" fmla="*/ 12194179 w 12194479"/>
              <a:gd name="connsiteY43" fmla="*/ 3363262 h 3366169"/>
              <a:gd name="connsiteX44" fmla="*/ 12194128 w 12194479"/>
              <a:gd name="connsiteY44" fmla="*/ 3363205 h 3366169"/>
              <a:gd name="connsiteX45" fmla="*/ 12193594 w 12194479"/>
              <a:gd name="connsiteY45" fmla="*/ 3363800 h 3366169"/>
              <a:gd name="connsiteX46" fmla="*/ 12193594 w 12194479"/>
              <a:gd name="connsiteY46" fmla="*/ 3314420 h 3366169"/>
              <a:gd name="connsiteX47" fmla="*/ 12193594 w 12194479"/>
              <a:gd name="connsiteY47" fmla="*/ 3277324 h 3366169"/>
              <a:gd name="connsiteX48" fmla="*/ 12193594 w 12194479"/>
              <a:gd name="connsiteY48" fmla="*/ 3227944 h 3366169"/>
              <a:gd name="connsiteX49" fmla="*/ 12193594 w 12194479"/>
              <a:gd name="connsiteY49" fmla="*/ 3200907 h 3366169"/>
              <a:gd name="connsiteX50" fmla="*/ 12193594 w 12194479"/>
              <a:gd name="connsiteY50" fmla="*/ 3170804 h 3366169"/>
              <a:gd name="connsiteX51" fmla="*/ 12193543 w 12194479"/>
              <a:gd name="connsiteY51" fmla="*/ 3170804 h 3366169"/>
              <a:gd name="connsiteX52" fmla="*/ 12191564 w 12194479"/>
              <a:gd name="connsiteY52" fmla="*/ 3170804 h 3366169"/>
              <a:gd name="connsiteX53" fmla="*/ 11887069 w 12194479"/>
              <a:gd name="connsiteY53" fmla="*/ 2958637 h 3366169"/>
              <a:gd name="connsiteX54" fmla="*/ 11582624 w 12194479"/>
              <a:gd name="connsiteY54" fmla="*/ 3170804 h 3366169"/>
              <a:gd name="connsiteX55" fmla="*/ 11278129 w 12194479"/>
              <a:gd name="connsiteY55" fmla="*/ 2958637 h 3366169"/>
              <a:gd name="connsiteX56" fmla="*/ 10973633 w 12194479"/>
              <a:gd name="connsiteY56" fmla="*/ 3170804 h 3366169"/>
              <a:gd name="connsiteX57" fmla="*/ 10669138 w 12194479"/>
              <a:gd name="connsiteY57" fmla="*/ 2958637 h 3366169"/>
              <a:gd name="connsiteX58" fmla="*/ 10364693 w 12194479"/>
              <a:gd name="connsiteY58" fmla="*/ 3170804 h 3366169"/>
              <a:gd name="connsiteX59" fmla="*/ 10060197 w 12194479"/>
              <a:gd name="connsiteY59" fmla="*/ 2958637 h 3366169"/>
              <a:gd name="connsiteX60" fmla="*/ 9755702 w 12194479"/>
              <a:gd name="connsiteY60" fmla="*/ 3170804 h 3366169"/>
              <a:gd name="connsiteX61" fmla="*/ 9451207 w 12194479"/>
              <a:gd name="connsiteY61" fmla="*/ 2958637 h 3366169"/>
              <a:gd name="connsiteX62" fmla="*/ 9451207 w 12194479"/>
              <a:gd name="connsiteY62" fmla="*/ 2958891 h 3366169"/>
              <a:gd name="connsiteX63" fmla="*/ 9451105 w 12194479"/>
              <a:gd name="connsiteY63" fmla="*/ 2958637 h 3366169"/>
              <a:gd name="connsiteX64" fmla="*/ 9146660 w 12194479"/>
              <a:gd name="connsiteY64" fmla="*/ 3170804 h 3366169"/>
              <a:gd name="connsiteX65" fmla="*/ 8842165 w 12194479"/>
              <a:gd name="connsiteY65" fmla="*/ 2958637 h 3366169"/>
              <a:gd name="connsiteX66" fmla="*/ 8537670 w 12194479"/>
              <a:gd name="connsiteY66" fmla="*/ 3170804 h 3366169"/>
              <a:gd name="connsiteX67" fmla="*/ 8233174 w 12194479"/>
              <a:gd name="connsiteY67" fmla="*/ 2958637 h 3366169"/>
              <a:gd name="connsiteX68" fmla="*/ 7928730 w 12194479"/>
              <a:gd name="connsiteY68" fmla="*/ 3170804 h 3366169"/>
              <a:gd name="connsiteX69" fmla="*/ 7624234 w 12194479"/>
              <a:gd name="connsiteY69" fmla="*/ 2958637 h 3366169"/>
              <a:gd name="connsiteX70" fmla="*/ 7319739 w 12194479"/>
              <a:gd name="connsiteY70" fmla="*/ 3170804 h 3366169"/>
              <a:gd name="connsiteX71" fmla="*/ 7015244 w 12194479"/>
              <a:gd name="connsiteY71" fmla="*/ 2958637 h 3366169"/>
              <a:gd name="connsiteX72" fmla="*/ 6710798 w 12194479"/>
              <a:gd name="connsiteY72" fmla="*/ 3170804 h 3366169"/>
              <a:gd name="connsiteX73" fmla="*/ 6406304 w 12194479"/>
              <a:gd name="connsiteY73" fmla="*/ 2958637 h 3366169"/>
              <a:gd name="connsiteX74" fmla="*/ 6101809 w 12194479"/>
              <a:gd name="connsiteY74" fmla="*/ 3170804 h 3366169"/>
              <a:gd name="connsiteX75" fmla="*/ 5797313 w 12194479"/>
              <a:gd name="connsiteY75" fmla="*/ 2958637 h 3366169"/>
              <a:gd name="connsiteX76" fmla="*/ 5551797 w 12194479"/>
              <a:gd name="connsiteY76" fmla="*/ 3165069 h 3366169"/>
              <a:gd name="connsiteX77" fmla="*/ 5551797 w 12194479"/>
              <a:gd name="connsiteY77" fmla="*/ 3164916 h 3366169"/>
              <a:gd name="connsiteX78" fmla="*/ 5508858 w 12194479"/>
              <a:gd name="connsiteY78" fmla="*/ 3170347 h 3366169"/>
              <a:gd name="connsiteX79" fmla="*/ 5507134 w 12194479"/>
              <a:gd name="connsiteY79" fmla="*/ 3170449 h 3366169"/>
              <a:gd name="connsiteX80" fmla="*/ 5492868 w 12194479"/>
              <a:gd name="connsiteY80" fmla="*/ 3170804 h 3366169"/>
              <a:gd name="connsiteX81" fmla="*/ 5188425 w 12194479"/>
              <a:gd name="connsiteY81" fmla="*/ 2958637 h 3366169"/>
              <a:gd name="connsiteX82" fmla="*/ 5188425 w 12194479"/>
              <a:gd name="connsiteY82" fmla="*/ 2958688 h 3366169"/>
              <a:gd name="connsiteX83" fmla="*/ 5130764 w 12194479"/>
              <a:gd name="connsiteY83" fmla="*/ 3053249 h 3366169"/>
              <a:gd name="connsiteX84" fmla="*/ 4882000 w 12194479"/>
              <a:gd name="connsiteY84" fmla="*/ 3170804 h 3366169"/>
              <a:gd name="connsiteX85" fmla="*/ 4577504 w 12194479"/>
              <a:gd name="connsiteY85" fmla="*/ 2958637 h 3366169"/>
              <a:gd name="connsiteX86" fmla="*/ 4273058 w 12194479"/>
              <a:gd name="connsiteY86" fmla="*/ 3170804 h 3366169"/>
              <a:gd name="connsiteX87" fmla="*/ 3968563 w 12194479"/>
              <a:gd name="connsiteY87" fmla="*/ 2958637 h 3366169"/>
              <a:gd name="connsiteX88" fmla="*/ 3664068 w 12194479"/>
              <a:gd name="connsiteY88" fmla="*/ 3170804 h 3366169"/>
              <a:gd name="connsiteX89" fmla="*/ 3359572 w 12194479"/>
              <a:gd name="connsiteY89" fmla="*/ 2958637 h 3366169"/>
              <a:gd name="connsiteX90" fmla="*/ 3055127 w 12194479"/>
              <a:gd name="connsiteY90" fmla="*/ 3170804 h 3366169"/>
              <a:gd name="connsiteX91" fmla="*/ 2750632 w 12194479"/>
              <a:gd name="connsiteY91" fmla="*/ 2958637 h 3366169"/>
              <a:gd name="connsiteX92" fmla="*/ 2446136 w 12194479"/>
              <a:gd name="connsiteY92" fmla="*/ 3170804 h 3366169"/>
              <a:gd name="connsiteX93" fmla="*/ 2141641 w 12194479"/>
              <a:gd name="connsiteY93" fmla="*/ 2958637 h 3366169"/>
              <a:gd name="connsiteX94" fmla="*/ 1837196 w 12194479"/>
              <a:gd name="connsiteY94" fmla="*/ 3170804 h 3366169"/>
              <a:gd name="connsiteX95" fmla="*/ 1532701 w 12194479"/>
              <a:gd name="connsiteY95" fmla="*/ 2958637 h 3366169"/>
              <a:gd name="connsiteX96" fmla="*/ 1228205 w 12194479"/>
              <a:gd name="connsiteY96" fmla="*/ 3170804 h 3366169"/>
              <a:gd name="connsiteX97" fmla="*/ 923710 w 12194479"/>
              <a:gd name="connsiteY97" fmla="*/ 2958637 h 3366169"/>
              <a:gd name="connsiteX98" fmla="*/ 619265 w 12194479"/>
              <a:gd name="connsiteY98" fmla="*/ 3170804 h 3366169"/>
              <a:gd name="connsiteX99" fmla="*/ 314770 w 12194479"/>
              <a:gd name="connsiteY99" fmla="*/ 2958637 h 3366169"/>
              <a:gd name="connsiteX100" fmla="*/ 10274 w 12194479"/>
              <a:gd name="connsiteY100" fmla="*/ 3170804 h 3366169"/>
              <a:gd name="connsiteX101" fmla="*/ 884 w 12194479"/>
              <a:gd name="connsiteY101" fmla="*/ 3170652 h 3366169"/>
              <a:gd name="connsiteX102" fmla="*/ 884 w 12194479"/>
              <a:gd name="connsiteY102" fmla="*/ 3200755 h 3366169"/>
              <a:gd name="connsiteX103" fmla="*/ 884 w 12194479"/>
              <a:gd name="connsiteY103" fmla="*/ 3229669 h 3366169"/>
              <a:gd name="connsiteX104" fmla="*/ 884 w 12194479"/>
              <a:gd name="connsiteY104" fmla="*/ 3279049 h 3366169"/>
              <a:gd name="connsiteX105" fmla="*/ 884 w 12194479"/>
              <a:gd name="connsiteY105" fmla="*/ 3316145 h 3366169"/>
              <a:gd name="connsiteX106" fmla="*/ 884 w 12194479"/>
              <a:gd name="connsiteY106" fmla="*/ 3365525 h 3366169"/>
              <a:gd name="connsiteX107" fmla="*/ 299 w 12194479"/>
              <a:gd name="connsiteY107" fmla="*/ 3366169 h 3366169"/>
              <a:gd name="connsiteX108" fmla="*/ 299 w 12194479"/>
              <a:gd name="connsiteY108" fmla="*/ 3356679 h 3366169"/>
              <a:gd name="connsiteX109" fmla="*/ 299 w 12194479"/>
              <a:gd name="connsiteY109" fmla="*/ 3347187 h 3366169"/>
              <a:gd name="connsiteX110" fmla="*/ 299 w 12194479"/>
              <a:gd name="connsiteY110" fmla="*/ 3319606 h 3366169"/>
              <a:gd name="connsiteX111" fmla="*/ 299 w 12194479"/>
              <a:gd name="connsiteY111" fmla="*/ 3316789 h 3366169"/>
              <a:gd name="connsiteX112" fmla="*/ 299 w 12194479"/>
              <a:gd name="connsiteY112" fmla="*/ 3310114 h 3366169"/>
              <a:gd name="connsiteX113" fmla="*/ 299 w 12194479"/>
              <a:gd name="connsiteY113" fmla="*/ 3307299 h 3366169"/>
              <a:gd name="connsiteX114" fmla="*/ 299 w 12194479"/>
              <a:gd name="connsiteY114" fmla="*/ 3300624 h 3366169"/>
              <a:gd name="connsiteX115" fmla="*/ 299 w 12194479"/>
              <a:gd name="connsiteY115" fmla="*/ 3297807 h 3366169"/>
              <a:gd name="connsiteX116" fmla="*/ 299 w 12194479"/>
              <a:gd name="connsiteY116" fmla="*/ 3279693 h 3366169"/>
              <a:gd name="connsiteX117" fmla="*/ 299 w 12194479"/>
              <a:gd name="connsiteY117" fmla="*/ 3270226 h 3366169"/>
              <a:gd name="connsiteX118" fmla="*/ 299 w 12194479"/>
              <a:gd name="connsiteY118" fmla="*/ 3270203 h 3366169"/>
              <a:gd name="connsiteX119" fmla="*/ 299 w 12194479"/>
              <a:gd name="connsiteY119" fmla="*/ 3260734 h 3366169"/>
              <a:gd name="connsiteX120" fmla="*/ 299 w 12194479"/>
              <a:gd name="connsiteY120" fmla="*/ 3260711 h 3366169"/>
              <a:gd name="connsiteX121" fmla="*/ 299 w 12194479"/>
              <a:gd name="connsiteY121" fmla="*/ 3251244 h 3366169"/>
              <a:gd name="connsiteX122" fmla="*/ 299 w 12194479"/>
              <a:gd name="connsiteY122" fmla="*/ 3233130 h 3366169"/>
              <a:gd name="connsiteX123" fmla="*/ 299 w 12194479"/>
              <a:gd name="connsiteY123" fmla="*/ 3230313 h 3366169"/>
              <a:gd name="connsiteX124" fmla="*/ 299 w 12194479"/>
              <a:gd name="connsiteY124" fmla="*/ 3223638 h 3366169"/>
              <a:gd name="connsiteX125" fmla="*/ 299 w 12194479"/>
              <a:gd name="connsiteY125" fmla="*/ 3220823 h 3366169"/>
              <a:gd name="connsiteX126" fmla="*/ 299 w 12194479"/>
              <a:gd name="connsiteY126" fmla="*/ 3214148 h 3366169"/>
              <a:gd name="connsiteX127" fmla="*/ 299 w 12194479"/>
              <a:gd name="connsiteY127" fmla="*/ 3211331 h 3366169"/>
              <a:gd name="connsiteX128" fmla="*/ 299 w 12194479"/>
              <a:gd name="connsiteY128" fmla="*/ 3183750 h 3366169"/>
              <a:gd name="connsiteX129" fmla="*/ 299 w 12194479"/>
              <a:gd name="connsiteY129" fmla="*/ 3174258 h 3366169"/>
              <a:gd name="connsiteX130" fmla="*/ 299 w 12194479"/>
              <a:gd name="connsiteY130" fmla="*/ 3164768 h 3366169"/>
              <a:gd name="connsiteX131" fmla="*/ 299 w 12194479"/>
              <a:gd name="connsiteY131" fmla="*/ 2818412 h 3366169"/>
              <a:gd name="connsiteX132" fmla="*/ 0 w 12194479"/>
              <a:gd name="connsiteY132" fmla="*/ 2818378 h 3366169"/>
              <a:gd name="connsiteX133" fmla="*/ 0 w 12194479"/>
              <a:gd name="connsiteY133" fmla="*/ 2768998 h 3366169"/>
              <a:gd name="connsiteX134" fmla="*/ 0 w 12194479"/>
              <a:gd name="connsiteY134" fmla="*/ 2731902 h 3366169"/>
              <a:gd name="connsiteX135" fmla="*/ 0 w 12194479"/>
              <a:gd name="connsiteY135" fmla="*/ 2682522 h 3366169"/>
              <a:gd name="connsiteX136" fmla="*/ 0 w 12194479"/>
              <a:gd name="connsiteY136" fmla="*/ 825691 h 3366169"/>
              <a:gd name="connsiteX137" fmla="*/ 0 w 12194479"/>
              <a:gd name="connsiteY137" fmla="*/ 776311 h 3366169"/>
              <a:gd name="connsiteX138" fmla="*/ 0 w 12194479"/>
              <a:gd name="connsiteY138" fmla="*/ 739215 h 3366169"/>
              <a:gd name="connsiteX139" fmla="*/ 0 w 12194479"/>
              <a:gd name="connsiteY139" fmla="*/ 689835 h 3366169"/>
              <a:gd name="connsiteX140" fmla="*/ 0 w 12194479"/>
              <a:gd name="connsiteY140" fmla="*/ 362314 h 3366169"/>
              <a:gd name="connsiteX141" fmla="*/ 0 w 12194479"/>
              <a:gd name="connsiteY141" fmla="*/ 312934 h 3366169"/>
              <a:gd name="connsiteX142" fmla="*/ 0 w 12194479"/>
              <a:gd name="connsiteY142" fmla="*/ 275838 h 3366169"/>
              <a:gd name="connsiteX143" fmla="*/ 0 w 12194479"/>
              <a:gd name="connsiteY143" fmla="*/ 226458 h 3366169"/>
              <a:gd name="connsiteX144" fmla="*/ 0 w 12194479"/>
              <a:gd name="connsiteY144" fmla="*/ 144715 h 3366169"/>
              <a:gd name="connsiteX145" fmla="*/ 0 w 12194479"/>
              <a:gd name="connsiteY145" fmla="*/ 95335 h 3366169"/>
              <a:gd name="connsiteX146" fmla="*/ 0 w 12194479"/>
              <a:gd name="connsiteY146" fmla="*/ 58239 h 3366169"/>
              <a:gd name="connsiteX147" fmla="*/ 0 w 12194479"/>
              <a:gd name="connsiteY147" fmla="*/ 8859 h 3366169"/>
              <a:gd name="connsiteX148" fmla="*/ 884 w 12194479"/>
              <a:gd name="connsiteY148" fmla="*/ 8859 h 3366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12194479" h="3366169">
                <a:moveTo>
                  <a:pt x="884" y="0"/>
                </a:moveTo>
                <a:lnTo>
                  <a:pt x="12193594" y="0"/>
                </a:lnTo>
                <a:lnTo>
                  <a:pt x="12193594" y="8859"/>
                </a:lnTo>
                <a:lnTo>
                  <a:pt x="12194479" y="8859"/>
                </a:lnTo>
                <a:lnTo>
                  <a:pt x="12194479" y="58239"/>
                </a:lnTo>
                <a:lnTo>
                  <a:pt x="12194479" y="95335"/>
                </a:lnTo>
                <a:lnTo>
                  <a:pt x="12194479" y="144715"/>
                </a:lnTo>
                <a:lnTo>
                  <a:pt x="12194479" y="226458"/>
                </a:lnTo>
                <a:lnTo>
                  <a:pt x="12194479" y="275838"/>
                </a:lnTo>
                <a:lnTo>
                  <a:pt x="12194479" y="312934"/>
                </a:lnTo>
                <a:lnTo>
                  <a:pt x="12194479" y="362314"/>
                </a:lnTo>
                <a:lnTo>
                  <a:pt x="12194479" y="689502"/>
                </a:lnTo>
                <a:lnTo>
                  <a:pt x="12194479" y="738882"/>
                </a:lnTo>
                <a:lnTo>
                  <a:pt x="12194479" y="775978"/>
                </a:lnTo>
                <a:lnTo>
                  <a:pt x="12194479" y="825358"/>
                </a:lnTo>
                <a:lnTo>
                  <a:pt x="12194479" y="2682189"/>
                </a:lnTo>
                <a:lnTo>
                  <a:pt x="12194479" y="2731569"/>
                </a:lnTo>
                <a:lnTo>
                  <a:pt x="12194479" y="2768665"/>
                </a:lnTo>
                <a:lnTo>
                  <a:pt x="12194479" y="2818045"/>
                </a:lnTo>
                <a:lnTo>
                  <a:pt x="12194179" y="2818045"/>
                </a:lnTo>
                <a:lnTo>
                  <a:pt x="12194179" y="3161861"/>
                </a:lnTo>
                <a:lnTo>
                  <a:pt x="12194179" y="3171351"/>
                </a:lnTo>
                <a:lnTo>
                  <a:pt x="12194179" y="3180841"/>
                </a:lnTo>
                <a:lnTo>
                  <a:pt x="12194179" y="3208424"/>
                </a:lnTo>
                <a:lnTo>
                  <a:pt x="12194179" y="3211241"/>
                </a:lnTo>
                <a:lnTo>
                  <a:pt x="12194179" y="3217914"/>
                </a:lnTo>
                <a:lnTo>
                  <a:pt x="12194179" y="3220731"/>
                </a:lnTo>
                <a:lnTo>
                  <a:pt x="12194179" y="3227406"/>
                </a:lnTo>
                <a:lnTo>
                  <a:pt x="12194179" y="3230221"/>
                </a:lnTo>
                <a:lnTo>
                  <a:pt x="12194179" y="3248337"/>
                </a:lnTo>
                <a:lnTo>
                  <a:pt x="12194179" y="3257804"/>
                </a:lnTo>
                <a:lnTo>
                  <a:pt x="12194179" y="3257827"/>
                </a:lnTo>
                <a:lnTo>
                  <a:pt x="12194179" y="3267294"/>
                </a:lnTo>
                <a:lnTo>
                  <a:pt x="12194179" y="3267317"/>
                </a:lnTo>
                <a:lnTo>
                  <a:pt x="12194179" y="3276786"/>
                </a:lnTo>
                <a:lnTo>
                  <a:pt x="12194179" y="3294900"/>
                </a:lnTo>
                <a:lnTo>
                  <a:pt x="12194179" y="3297717"/>
                </a:lnTo>
                <a:lnTo>
                  <a:pt x="12194179" y="3304390"/>
                </a:lnTo>
                <a:lnTo>
                  <a:pt x="12194179" y="3307207"/>
                </a:lnTo>
                <a:lnTo>
                  <a:pt x="12194179" y="3313882"/>
                </a:lnTo>
                <a:lnTo>
                  <a:pt x="12194179" y="3316697"/>
                </a:lnTo>
                <a:lnTo>
                  <a:pt x="12194179" y="3344280"/>
                </a:lnTo>
                <a:lnTo>
                  <a:pt x="12194179" y="3353770"/>
                </a:lnTo>
                <a:lnTo>
                  <a:pt x="12194179" y="3363262"/>
                </a:lnTo>
                <a:lnTo>
                  <a:pt x="12194128" y="3363205"/>
                </a:lnTo>
                <a:lnTo>
                  <a:pt x="12193594" y="3363800"/>
                </a:lnTo>
                <a:lnTo>
                  <a:pt x="12193594" y="3314420"/>
                </a:lnTo>
                <a:lnTo>
                  <a:pt x="12193594" y="3277324"/>
                </a:lnTo>
                <a:lnTo>
                  <a:pt x="12193594" y="3227944"/>
                </a:lnTo>
                <a:lnTo>
                  <a:pt x="12193594" y="3200907"/>
                </a:lnTo>
                <a:lnTo>
                  <a:pt x="12193594" y="3170804"/>
                </a:lnTo>
                <a:lnTo>
                  <a:pt x="12193543" y="3170804"/>
                </a:lnTo>
                <a:lnTo>
                  <a:pt x="12191564" y="3170804"/>
                </a:lnTo>
                <a:cubicBezTo>
                  <a:pt x="12054061" y="3170804"/>
                  <a:pt x="11936202" y="3084364"/>
                  <a:pt x="11887069" y="2958637"/>
                </a:cubicBezTo>
                <a:cubicBezTo>
                  <a:pt x="11836006" y="3082384"/>
                  <a:pt x="11720178" y="3170804"/>
                  <a:pt x="11582624" y="3170804"/>
                </a:cubicBezTo>
                <a:cubicBezTo>
                  <a:pt x="11445070" y="3170804"/>
                  <a:pt x="11327211" y="3084364"/>
                  <a:pt x="11278129" y="2958637"/>
                </a:cubicBezTo>
                <a:cubicBezTo>
                  <a:pt x="11227066" y="3082384"/>
                  <a:pt x="11111135" y="3170804"/>
                  <a:pt x="10973633" y="3170804"/>
                </a:cubicBezTo>
                <a:cubicBezTo>
                  <a:pt x="10836130" y="3170804"/>
                  <a:pt x="10718271" y="3084364"/>
                  <a:pt x="10669138" y="2958637"/>
                </a:cubicBezTo>
                <a:cubicBezTo>
                  <a:pt x="10618075" y="3082384"/>
                  <a:pt x="10502246" y="3170804"/>
                  <a:pt x="10364693" y="3170804"/>
                </a:cubicBezTo>
                <a:cubicBezTo>
                  <a:pt x="10227140" y="3170804"/>
                  <a:pt x="10109280" y="3084364"/>
                  <a:pt x="10060197" y="2958637"/>
                </a:cubicBezTo>
                <a:cubicBezTo>
                  <a:pt x="10009135" y="3082384"/>
                  <a:pt x="9893205" y="3170804"/>
                  <a:pt x="9755702" y="3170804"/>
                </a:cubicBezTo>
                <a:cubicBezTo>
                  <a:pt x="9618200" y="3170804"/>
                  <a:pt x="9500340" y="3084364"/>
                  <a:pt x="9451207" y="2958637"/>
                </a:cubicBezTo>
                <a:lnTo>
                  <a:pt x="9451207" y="2958891"/>
                </a:lnTo>
                <a:cubicBezTo>
                  <a:pt x="9451105" y="2958789"/>
                  <a:pt x="9451105" y="2958739"/>
                  <a:pt x="9451105" y="2958637"/>
                </a:cubicBezTo>
                <a:cubicBezTo>
                  <a:pt x="9400043" y="3082384"/>
                  <a:pt x="9284214" y="3170804"/>
                  <a:pt x="9146660" y="3170804"/>
                </a:cubicBezTo>
                <a:cubicBezTo>
                  <a:pt x="9009107" y="3170804"/>
                  <a:pt x="8891248" y="3084364"/>
                  <a:pt x="8842165" y="2958637"/>
                </a:cubicBezTo>
                <a:cubicBezTo>
                  <a:pt x="8791103" y="3082384"/>
                  <a:pt x="8675172" y="3170804"/>
                  <a:pt x="8537670" y="3170804"/>
                </a:cubicBezTo>
                <a:cubicBezTo>
                  <a:pt x="8400167" y="3170804"/>
                  <a:pt x="8282308" y="3084364"/>
                  <a:pt x="8233174" y="2958637"/>
                </a:cubicBezTo>
                <a:cubicBezTo>
                  <a:pt x="8182112" y="3082384"/>
                  <a:pt x="8066283" y="3170804"/>
                  <a:pt x="7928730" y="3170804"/>
                </a:cubicBezTo>
                <a:cubicBezTo>
                  <a:pt x="7791177" y="3170804"/>
                  <a:pt x="7673317" y="3084364"/>
                  <a:pt x="7624234" y="2958637"/>
                </a:cubicBezTo>
                <a:cubicBezTo>
                  <a:pt x="7573172" y="3082384"/>
                  <a:pt x="7457241" y="3170804"/>
                  <a:pt x="7319739" y="3170804"/>
                </a:cubicBezTo>
                <a:cubicBezTo>
                  <a:pt x="7182236" y="3170804"/>
                  <a:pt x="7064377" y="3084364"/>
                  <a:pt x="7015244" y="2958637"/>
                </a:cubicBezTo>
                <a:cubicBezTo>
                  <a:pt x="6964181" y="3082384"/>
                  <a:pt x="6848352" y="3170804"/>
                  <a:pt x="6710798" y="3170804"/>
                </a:cubicBezTo>
                <a:cubicBezTo>
                  <a:pt x="6573245" y="3170804"/>
                  <a:pt x="6455386" y="3084364"/>
                  <a:pt x="6406304" y="2958637"/>
                </a:cubicBezTo>
                <a:cubicBezTo>
                  <a:pt x="6355243" y="3082384"/>
                  <a:pt x="6239312" y="3170804"/>
                  <a:pt x="6101809" y="3170804"/>
                </a:cubicBezTo>
                <a:cubicBezTo>
                  <a:pt x="5964307" y="3170804"/>
                  <a:pt x="5846451" y="3084364"/>
                  <a:pt x="5797313" y="2958637"/>
                </a:cubicBezTo>
                <a:cubicBezTo>
                  <a:pt x="5753814" y="3064061"/>
                  <a:pt x="5661891" y="3143750"/>
                  <a:pt x="5551797" y="3165069"/>
                </a:cubicBezTo>
                <a:lnTo>
                  <a:pt x="5551797" y="3164916"/>
                </a:lnTo>
                <a:cubicBezTo>
                  <a:pt x="5537485" y="3167759"/>
                  <a:pt x="5523173" y="3169535"/>
                  <a:pt x="5508858" y="3170347"/>
                </a:cubicBezTo>
                <a:cubicBezTo>
                  <a:pt x="5508298" y="3170347"/>
                  <a:pt x="5507689" y="3170449"/>
                  <a:pt x="5507134" y="3170449"/>
                </a:cubicBezTo>
                <a:cubicBezTo>
                  <a:pt x="5502411" y="3170652"/>
                  <a:pt x="5497639" y="3170804"/>
                  <a:pt x="5492868" y="3170804"/>
                </a:cubicBezTo>
                <a:cubicBezTo>
                  <a:pt x="5355366" y="3170804"/>
                  <a:pt x="5237507" y="3084364"/>
                  <a:pt x="5188425" y="2958637"/>
                </a:cubicBezTo>
                <a:cubicBezTo>
                  <a:pt x="5188425" y="2958637"/>
                  <a:pt x="5188425" y="2958688"/>
                  <a:pt x="5188425" y="2958688"/>
                </a:cubicBezTo>
                <a:cubicBezTo>
                  <a:pt x="5174109" y="2993406"/>
                  <a:pt x="5154519" y="3025282"/>
                  <a:pt x="5130764" y="3053249"/>
                </a:cubicBezTo>
                <a:cubicBezTo>
                  <a:pt x="5069753" y="3125021"/>
                  <a:pt x="4980976" y="3170804"/>
                  <a:pt x="4882000" y="3170804"/>
                </a:cubicBezTo>
                <a:cubicBezTo>
                  <a:pt x="4744497" y="3170804"/>
                  <a:pt x="4626641" y="3084364"/>
                  <a:pt x="4577504" y="2958637"/>
                </a:cubicBezTo>
                <a:cubicBezTo>
                  <a:pt x="4526442" y="3082384"/>
                  <a:pt x="4410562" y="3170804"/>
                  <a:pt x="4273058" y="3170804"/>
                </a:cubicBezTo>
                <a:cubicBezTo>
                  <a:pt x="4135557" y="3170804"/>
                  <a:pt x="4017646" y="3084364"/>
                  <a:pt x="3968563" y="2958637"/>
                </a:cubicBezTo>
                <a:cubicBezTo>
                  <a:pt x="3917501" y="3082384"/>
                  <a:pt x="3801570" y="3170804"/>
                  <a:pt x="3664068" y="3170804"/>
                </a:cubicBezTo>
                <a:cubicBezTo>
                  <a:pt x="3526565" y="3170804"/>
                  <a:pt x="3408706" y="3084364"/>
                  <a:pt x="3359572" y="2958637"/>
                </a:cubicBezTo>
                <a:cubicBezTo>
                  <a:pt x="3308511" y="3082384"/>
                  <a:pt x="3192630" y="3170804"/>
                  <a:pt x="3055127" y="3170804"/>
                </a:cubicBezTo>
                <a:cubicBezTo>
                  <a:pt x="2917625" y="3170804"/>
                  <a:pt x="2799714" y="3084364"/>
                  <a:pt x="2750632" y="2958637"/>
                </a:cubicBezTo>
                <a:cubicBezTo>
                  <a:pt x="2699570" y="3082384"/>
                  <a:pt x="2583640" y="3170804"/>
                  <a:pt x="2446136" y="3170804"/>
                </a:cubicBezTo>
                <a:cubicBezTo>
                  <a:pt x="2308634" y="3170804"/>
                  <a:pt x="2190774" y="3084364"/>
                  <a:pt x="2141641" y="2958637"/>
                </a:cubicBezTo>
                <a:cubicBezTo>
                  <a:pt x="2090579" y="3082384"/>
                  <a:pt x="1974750" y="3170804"/>
                  <a:pt x="1837196" y="3170804"/>
                </a:cubicBezTo>
                <a:cubicBezTo>
                  <a:pt x="1699643" y="3170804"/>
                  <a:pt x="1581783" y="3084364"/>
                  <a:pt x="1532701" y="2958637"/>
                </a:cubicBezTo>
                <a:cubicBezTo>
                  <a:pt x="1481639" y="3082384"/>
                  <a:pt x="1365708" y="3170804"/>
                  <a:pt x="1228205" y="3170804"/>
                </a:cubicBezTo>
                <a:cubicBezTo>
                  <a:pt x="1090703" y="3170804"/>
                  <a:pt x="972843" y="3084364"/>
                  <a:pt x="923710" y="2958637"/>
                </a:cubicBezTo>
                <a:cubicBezTo>
                  <a:pt x="872648" y="3082384"/>
                  <a:pt x="756818" y="3170804"/>
                  <a:pt x="619265" y="3170804"/>
                </a:cubicBezTo>
                <a:cubicBezTo>
                  <a:pt x="481712" y="3170804"/>
                  <a:pt x="363852" y="3084364"/>
                  <a:pt x="314770" y="2958637"/>
                </a:cubicBezTo>
                <a:cubicBezTo>
                  <a:pt x="263707" y="3082384"/>
                  <a:pt x="145797" y="3170804"/>
                  <a:pt x="10274" y="3170804"/>
                </a:cubicBezTo>
                <a:cubicBezTo>
                  <a:pt x="7127" y="3170804"/>
                  <a:pt x="4031" y="3170753"/>
                  <a:pt x="884" y="3170652"/>
                </a:cubicBezTo>
                <a:lnTo>
                  <a:pt x="884" y="3200755"/>
                </a:lnTo>
                <a:lnTo>
                  <a:pt x="884" y="3229669"/>
                </a:lnTo>
                <a:lnTo>
                  <a:pt x="884" y="3279049"/>
                </a:lnTo>
                <a:lnTo>
                  <a:pt x="884" y="3316145"/>
                </a:lnTo>
                <a:lnTo>
                  <a:pt x="884" y="3365525"/>
                </a:lnTo>
                <a:lnTo>
                  <a:pt x="299" y="3366169"/>
                </a:lnTo>
                <a:lnTo>
                  <a:pt x="299" y="3356679"/>
                </a:lnTo>
                <a:lnTo>
                  <a:pt x="299" y="3347187"/>
                </a:lnTo>
                <a:lnTo>
                  <a:pt x="299" y="3319606"/>
                </a:lnTo>
                <a:lnTo>
                  <a:pt x="299" y="3316789"/>
                </a:lnTo>
                <a:lnTo>
                  <a:pt x="299" y="3310114"/>
                </a:lnTo>
                <a:lnTo>
                  <a:pt x="299" y="3307299"/>
                </a:lnTo>
                <a:lnTo>
                  <a:pt x="299" y="3300624"/>
                </a:lnTo>
                <a:lnTo>
                  <a:pt x="299" y="3297807"/>
                </a:lnTo>
                <a:lnTo>
                  <a:pt x="299" y="3279693"/>
                </a:lnTo>
                <a:lnTo>
                  <a:pt x="299" y="3270226"/>
                </a:lnTo>
                <a:lnTo>
                  <a:pt x="299" y="3270203"/>
                </a:lnTo>
                <a:lnTo>
                  <a:pt x="299" y="3260734"/>
                </a:lnTo>
                <a:lnTo>
                  <a:pt x="299" y="3260711"/>
                </a:lnTo>
                <a:lnTo>
                  <a:pt x="299" y="3251244"/>
                </a:lnTo>
                <a:lnTo>
                  <a:pt x="299" y="3233130"/>
                </a:lnTo>
                <a:lnTo>
                  <a:pt x="299" y="3230313"/>
                </a:lnTo>
                <a:lnTo>
                  <a:pt x="299" y="3223638"/>
                </a:lnTo>
                <a:lnTo>
                  <a:pt x="299" y="3220823"/>
                </a:lnTo>
                <a:lnTo>
                  <a:pt x="299" y="3214148"/>
                </a:lnTo>
                <a:lnTo>
                  <a:pt x="299" y="3211331"/>
                </a:lnTo>
                <a:lnTo>
                  <a:pt x="299" y="3183750"/>
                </a:lnTo>
                <a:lnTo>
                  <a:pt x="299" y="3174258"/>
                </a:lnTo>
                <a:lnTo>
                  <a:pt x="299" y="3164768"/>
                </a:lnTo>
                <a:lnTo>
                  <a:pt x="299" y="2818412"/>
                </a:lnTo>
                <a:lnTo>
                  <a:pt x="0" y="2818378"/>
                </a:lnTo>
                <a:lnTo>
                  <a:pt x="0" y="2768998"/>
                </a:lnTo>
                <a:lnTo>
                  <a:pt x="0" y="2731902"/>
                </a:lnTo>
                <a:lnTo>
                  <a:pt x="0" y="2682522"/>
                </a:lnTo>
                <a:lnTo>
                  <a:pt x="0" y="825691"/>
                </a:lnTo>
                <a:lnTo>
                  <a:pt x="0" y="776311"/>
                </a:lnTo>
                <a:lnTo>
                  <a:pt x="0" y="739215"/>
                </a:lnTo>
                <a:lnTo>
                  <a:pt x="0" y="689835"/>
                </a:lnTo>
                <a:lnTo>
                  <a:pt x="0" y="362314"/>
                </a:lnTo>
                <a:lnTo>
                  <a:pt x="0" y="312934"/>
                </a:lnTo>
                <a:lnTo>
                  <a:pt x="0" y="275838"/>
                </a:lnTo>
                <a:lnTo>
                  <a:pt x="0" y="226458"/>
                </a:lnTo>
                <a:lnTo>
                  <a:pt x="0" y="144715"/>
                </a:lnTo>
                <a:lnTo>
                  <a:pt x="0" y="95335"/>
                </a:lnTo>
                <a:lnTo>
                  <a:pt x="0" y="58239"/>
                </a:lnTo>
                <a:lnTo>
                  <a:pt x="0" y="8859"/>
                </a:lnTo>
                <a:lnTo>
                  <a:pt x="884" y="8859"/>
                </a:lnTo>
                <a:close/>
              </a:path>
            </a:pathLst>
          </a:custGeom>
          <a:noFill/>
        </p:spPr>
        <p:txBody>
          <a:bodyPr wrap="square" lIns="540000" tIns="360000" rIns="6840000" anchor="t" anchorCtr="0">
            <a:noAutofit/>
          </a:bodyPr>
          <a:lstStyle>
            <a:lvl1pPr marL="0" indent="0" algn="l" defTabSz="179388">
              <a:buNone/>
              <a:defRPr sz="140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5" name="Kuvatiedot">
            <a:extLst>
              <a:ext uri="{FF2B5EF4-FFF2-40B4-BE49-F238E27FC236}">
                <a16:creationId xmlns:a16="http://schemas.microsoft.com/office/drawing/2014/main" id="{CD904FAE-1146-4934-7E96-C36B938F593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6" name="Logo">
            <a:extLst>
              <a:ext uri="{FF2B5EF4-FFF2-40B4-BE49-F238E27FC236}">
                <a16:creationId xmlns:a16="http://schemas.microsoft.com/office/drawing/2014/main" id="{079293BD-614A-C5B4-9C1B-BF5C9E4ED251}"/>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
        <p:nvSpPr>
          <p:cNvPr id="11" name="Päivämäärän paikkamerkki 10">
            <a:extLst>
              <a:ext uri="{FF2B5EF4-FFF2-40B4-BE49-F238E27FC236}">
                <a16:creationId xmlns:a16="http://schemas.microsoft.com/office/drawing/2014/main" id="{E2E27EAF-3360-FF44-9B2D-5AF300B6CBBB}"/>
              </a:ext>
            </a:extLst>
          </p:cNvPr>
          <p:cNvSpPr>
            <a:spLocks noGrp="1"/>
          </p:cNvSpPr>
          <p:nvPr>
            <p:ph type="dt" sz="half" idx="16"/>
          </p:nvPr>
        </p:nvSpPr>
        <p:spPr>
          <a:xfrm>
            <a:off x="10440401" y="6248400"/>
            <a:ext cx="1210262" cy="249238"/>
          </a:xfrm>
        </p:spPr>
        <p:txBody>
          <a:bodyPr/>
          <a:lstStyle>
            <a:lvl1pPr>
              <a:defRPr b="1"/>
            </a:lvl1pPr>
          </a:lstStyle>
          <a:p>
            <a:r>
              <a:rPr lang="fi-FI"/>
              <a:t>12.8.2025</a:t>
            </a:r>
            <a:endParaRPr lang="fi-FI" dirty="0"/>
          </a:p>
        </p:txBody>
      </p:sp>
    </p:spTree>
    <p:extLst>
      <p:ext uri="{BB962C8B-B14F-4D97-AF65-F5344CB8AC3E}">
        <p14:creationId xmlns:p14="http://schemas.microsoft.com/office/powerpoint/2010/main" val="3956671083"/>
      </p:ext>
    </p:extLst>
  </p:cSld>
  <p:clrMapOvr>
    <a:masterClrMapping/>
  </p:clrMapOvr>
  <p:extLst>
    <p:ext uri="{DCECCB84-F9BA-43D5-87BE-67443E8EF086}">
      <p15:sldGuideLst xmlns:p15="http://schemas.microsoft.com/office/powerpoint/2012/main"/>
    </p:ext>
  </p:extLst>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Otsikko ja kuvakollaasi">
    <p:bg>
      <p:bgPr>
        <a:solidFill>
          <a:schemeClr val="tx2"/>
        </a:solidFill>
        <a:effectLst/>
      </p:bgPr>
    </p:bg>
    <p:spTree>
      <p:nvGrpSpPr>
        <p:cNvPr id="1" name=""/>
        <p:cNvGrpSpPr/>
        <p:nvPr/>
      </p:nvGrpSpPr>
      <p:grpSpPr>
        <a:xfrm>
          <a:off x="0" y="0"/>
          <a:ext cx="0" cy="0"/>
          <a:chOff x="0" y="0"/>
          <a:chExt cx="0" cy="0"/>
        </a:xfrm>
      </p:grpSpPr>
      <p:sp>
        <p:nvSpPr>
          <p:cNvPr id="12" name="Suorakulmio">
            <a:extLst>
              <a:ext uri="{FF2B5EF4-FFF2-40B4-BE49-F238E27FC236}">
                <a16:creationId xmlns:a16="http://schemas.microsoft.com/office/drawing/2014/main" id="{0F8DB872-DEF9-FB83-7C2B-161AE209CC35}"/>
              </a:ext>
              <a:ext uri="{C183D7F6-B498-43B3-948B-1728B52AA6E4}">
                <adec:decorative xmlns:adec="http://schemas.microsoft.com/office/drawing/2017/decorative" val="1"/>
              </a:ext>
            </a:extLst>
          </p:cNvPr>
          <p:cNvSpPr/>
          <p:nvPr userDrawn="1"/>
        </p:nvSpPr>
        <p:spPr>
          <a:xfrm>
            <a:off x="-60684" y="5001572"/>
            <a:ext cx="12313368" cy="191981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fi-FI" dirty="0"/>
          </a:p>
        </p:txBody>
      </p:sp>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256214"/>
            <a:ext cx="11104564" cy="744536"/>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25" name="Tekstin paikkamerkki">
            <a:extLst>
              <a:ext uri="{FF2B5EF4-FFF2-40B4-BE49-F238E27FC236}">
                <a16:creationId xmlns:a16="http://schemas.microsoft.com/office/drawing/2014/main" id="{4EFA425D-0279-9A72-7FFC-B23F849AB688}"/>
              </a:ext>
            </a:extLst>
          </p:cNvPr>
          <p:cNvSpPr>
            <a:spLocks noGrp="1"/>
          </p:cNvSpPr>
          <p:nvPr>
            <p:ph type="body" sz="quarter" idx="18" hasCustomPrompt="1"/>
          </p:nvPr>
        </p:nvSpPr>
        <p:spPr>
          <a:xfrm>
            <a:off x="8186738" y="3532286"/>
            <a:ext cx="3463925" cy="1469286"/>
          </a:xfrm>
        </p:spPr>
        <p:txBody>
          <a:bodyPr/>
          <a:lstStyle>
            <a:lvl1pPr marL="0" indent="0">
              <a:buNone/>
              <a:defRPr b="1">
                <a:solidFill>
                  <a:schemeClr val="bg1"/>
                </a:solidFill>
              </a:defRPr>
            </a:lvl1pPr>
          </a:lstStyle>
          <a:p>
            <a:pPr lvl="0"/>
            <a:r>
              <a:rPr lang="fi-FI" dirty="0"/>
              <a:t>Nostotekstipaikka, johon voi lisätä dian aiheeseen liittyvää sisältöä, esim. linkin tai esittelytekstin.</a:t>
            </a:r>
          </a:p>
        </p:txBody>
      </p:sp>
      <p:sp>
        <p:nvSpPr>
          <p:cNvPr id="6" name="Kuvan paikkamerkki 1">
            <a:extLst>
              <a:ext uri="{FF2B5EF4-FFF2-40B4-BE49-F238E27FC236}">
                <a16:creationId xmlns:a16="http://schemas.microsoft.com/office/drawing/2014/main" id="{08F67453-C73B-8D06-7990-49DD9725FFB0}"/>
              </a:ext>
              <a:ext uri="{C183D7F6-B498-43B3-948B-1728B52AA6E4}">
                <adec:decorative xmlns:adec="http://schemas.microsoft.com/office/drawing/2017/decorative" val="1"/>
              </a:ext>
            </a:extLst>
          </p:cNvPr>
          <p:cNvSpPr>
            <a:spLocks noGrp="1"/>
          </p:cNvSpPr>
          <p:nvPr>
            <p:ph type="pic" sz="quarter" idx="14" hasCustomPrompt="1"/>
          </p:nvPr>
        </p:nvSpPr>
        <p:spPr>
          <a:xfrm>
            <a:off x="0" y="-1"/>
            <a:ext cx="7827963" cy="5001573"/>
          </a:xfrm>
          <a:custGeom>
            <a:avLst/>
            <a:gdLst>
              <a:gd name="connsiteX0" fmla="*/ 0 w 7968208"/>
              <a:gd name="connsiteY0" fmla="*/ 0 h 5191939"/>
              <a:gd name="connsiteX1" fmla="*/ 7968208 w 7968208"/>
              <a:gd name="connsiteY1" fmla="*/ 0 h 5191939"/>
              <a:gd name="connsiteX2" fmla="*/ 7968208 w 7968208"/>
              <a:gd name="connsiteY2" fmla="*/ 3105146 h 5191939"/>
              <a:gd name="connsiteX3" fmla="*/ 7968208 w 7968208"/>
              <a:gd name="connsiteY3" fmla="*/ 4165548 h 5191939"/>
              <a:gd name="connsiteX4" fmla="*/ 7968208 w 7968208"/>
              <a:gd name="connsiteY4" fmla="*/ 4328472 h 5191939"/>
              <a:gd name="connsiteX5" fmla="*/ 7968208 w 7968208"/>
              <a:gd name="connsiteY5" fmla="*/ 4991919 h 5191939"/>
              <a:gd name="connsiteX6" fmla="*/ 7968208 w 7968208"/>
              <a:gd name="connsiteY6" fmla="*/ 5191939 h 5191939"/>
              <a:gd name="connsiteX7" fmla="*/ 0 w 7968208"/>
              <a:gd name="connsiteY7" fmla="*/ 5191939 h 5191939"/>
              <a:gd name="connsiteX8" fmla="*/ 0 w 7968208"/>
              <a:gd name="connsiteY8" fmla="*/ 5135118 h 5191939"/>
              <a:gd name="connsiteX9" fmla="*/ 0 w 7968208"/>
              <a:gd name="connsiteY9" fmla="*/ 3163338 h 5191939"/>
              <a:gd name="connsiteX10" fmla="*/ 0 w 7968208"/>
              <a:gd name="connsiteY10" fmla="*/ 2525713 h 5191939"/>
              <a:gd name="connsiteX11" fmla="*/ 0 w 7968208"/>
              <a:gd name="connsiteY11" fmla="*/ 2124793 h 5191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68208" h="5191939">
                <a:moveTo>
                  <a:pt x="0" y="0"/>
                </a:moveTo>
                <a:lnTo>
                  <a:pt x="7968208" y="0"/>
                </a:lnTo>
                <a:lnTo>
                  <a:pt x="7968208" y="3105146"/>
                </a:lnTo>
                <a:lnTo>
                  <a:pt x="7968208" y="4165548"/>
                </a:lnTo>
                <a:lnTo>
                  <a:pt x="7968208" y="4328472"/>
                </a:lnTo>
                <a:lnTo>
                  <a:pt x="7968208" y="4991919"/>
                </a:lnTo>
                <a:lnTo>
                  <a:pt x="7968208" y="5191939"/>
                </a:lnTo>
                <a:lnTo>
                  <a:pt x="0" y="5191939"/>
                </a:lnTo>
                <a:lnTo>
                  <a:pt x="0" y="5135118"/>
                </a:lnTo>
                <a:lnTo>
                  <a:pt x="0" y="3163338"/>
                </a:lnTo>
                <a:lnTo>
                  <a:pt x="0" y="2525713"/>
                </a:lnTo>
                <a:lnTo>
                  <a:pt x="0" y="2124793"/>
                </a:lnTo>
                <a:close/>
              </a:path>
            </a:pathLst>
          </a:custGeom>
          <a:noFill/>
        </p:spPr>
        <p:txBody>
          <a:bodyPr wrap="square" lIns="540000" tIns="540000" rIns="540000" bIns="180000" anchor="b" anchorCtr="0">
            <a:noAutofit/>
          </a:bodyPr>
          <a:lstStyle>
            <a:lvl1pPr marL="0" indent="0" algn="ctr">
              <a:buNone/>
              <a:defRPr sz="1400">
                <a:solidFill>
                  <a:schemeClr val="accent4"/>
                </a:solidFill>
              </a:defRPr>
            </a:lvl1pPr>
          </a:lstStyle>
          <a:p>
            <a:r>
              <a:rPr lang="fi-FI" dirty="0"/>
              <a:t>Lisää kuva napsauttamalla kuvaketta. Lisää kuvaajan nimi sivuun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0" name="Kuvan paikkamerkki 2">
            <a:extLst>
              <a:ext uri="{FF2B5EF4-FFF2-40B4-BE49-F238E27FC236}">
                <a16:creationId xmlns:a16="http://schemas.microsoft.com/office/drawing/2014/main" id="{7B8FEDC0-079B-4C89-4A90-B2AB384C15C9}"/>
              </a:ext>
              <a:ext uri="{C183D7F6-B498-43B3-948B-1728B52AA6E4}">
                <adec:decorative xmlns:adec="http://schemas.microsoft.com/office/drawing/2017/decorative" val="1"/>
              </a:ext>
            </a:extLst>
          </p:cNvPr>
          <p:cNvSpPr>
            <a:spLocks noGrp="1"/>
          </p:cNvSpPr>
          <p:nvPr>
            <p:ph type="pic" sz="quarter" idx="16" hasCustomPrompt="1"/>
          </p:nvPr>
        </p:nvSpPr>
        <p:spPr>
          <a:xfrm>
            <a:off x="7827963" y="-1"/>
            <a:ext cx="4364037" cy="3270251"/>
          </a:xfrm>
          <a:custGeom>
            <a:avLst/>
            <a:gdLst>
              <a:gd name="connsiteX0" fmla="*/ 0 w 4223792"/>
              <a:gd name="connsiteY0" fmla="*/ 0 h 3325716"/>
              <a:gd name="connsiteX1" fmla="*/ 4223792 w 4223792"/>
              <a:gd name="connsiteY1" fmla="*/ 0 h 3325716"/>
              <a:gd name="connsiteX2" fmla="*/ 4223792 w 4223792"/>
              <a:gd name="connsiteY2" fmla="*/ 2124793 h 3325716"/>
              <a:gd name="connsiteX3" fmla="*/ 4223792 w 4223792"/>
              <a:gd name="connsiteY3" fmla="*/ 2525713 h 3325716"/>
              <a:gd name="connsiteX4" fmla="*/ 4223792 w 4223792"/>
              <a:gd name="connsiteY4" fmla="*/ 3325716 h 3325716"/>
              <a:gd name="connsiteX5" fmla="*/ 0 w 4223792"/>
              <a:gd name="connsiteY5" fmla="*/ 3325716 h 332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3792" h="3325716">
                <a:moveTo>
                  <a:pt x="0" y="0"/>
                </a:moveTo>
                <a:lnTo>
                  <a:pt x="4223792" y="0"/>
                </a:lnTo>
                <a:lnTo>
                  <a:pt x="4223792" y="2124793"/>
                </a:lnTo>
                <a:lnTo>
                  <a:pt x="4223792" y="2525713"/>
                </a:lnTo>
                <a:lnTo>
                  <a:pt x="4223792" y="3325716"/>
                </a:lnTo>
                <a:lnTo>
                  <a:pt x="0" y="3325716"/>
                </a:lnTo>
                <a:close/>
              </a:path>
            </a:pathLst>
          </a:custGeom>
          <a:noFill/>
        </p:spPr>
        <p:txBody>
          <a:bodyPr wrap="square" lIns="360000" tIns="180000" rIns="540000" anchor="t" anchorCtr="0">
            <a:noAutofit/>
          </a:bodyPr>
          <a:lstStyle>
            <a:lvl1pPr marL="0" indent="0" algn="ctr">
              <a:buNone/>
              <a:defRPr sz="1400">
                <a:solidFill>
                  <a:schemeClr val="accent4"/>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4" name="Kuvatiedot">
            <a:extLst>
              <a:ext uri="{FF2B5EF4-FFF2-40B4-BE49-F238E27FC236}">
                <a16:creationId xmlns:a16="http://schemas.microsoft.com/office/drawing/2014/main" id="{EAB9889F-15FE-EB4B-3295-5B2BD006A4A1}"/>
              </a:ext>
              <a:ext uri="{C183D7F6-B498-43B3-948B-1728B52AA6E4}">
                <adec:decorative xmlns:adec="http://schemas.microsoft.com/office/drawing/2017/decorative" val="1"/>
              </a:ext>
            </a:extLst>
          </p:cNvPr>
          <p:cNvSpPr>
            <a:spLocks noGrp="1"/>
          </p:cNvSpPr>
          <p:nvPr>
            <p:ph type="body" sz="quarter" idx="1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CD6CC5E1-F12C-1C78-BB3D-D5D86548CC0E}"/>
              </a:ext>
            </a:extLst>
          </p:cNvPr>
          <p:cNvSpPr>
            <a:spLocks noGrp="1"/>
          </p:cNvSpPr>
          <p:nvPr>
            <p:ph type="ftr" sz="quarter" idx="23"/>
          </p:nvPr>
        </p:nvSpPr>
        <p:spPr/>
        <p:txBody>
          <a:bodyPr/>
          <a:lstStyle/>
          <a:p>
            <a:endParaRPr lang="fi-FI" dirty="0"/>
          </a:p>
        </p:txBody>
      </p:sp>
      <p:sp>
        <p:nvSpPr>
          <p:cNvPr id="3" name="Päivämäärän paikkamerkki 2">
            <a:extLst>
              <a:ext uri="{FF2B5EF4-FFF2-40B4-BE49-F238E27FC236}">
                <a16:creationId xmlns:a16="http://schemas.microsoft.com/office/drawing/2014/main" id="{49D3FF13-93D7-7205-48CF-EFB655B6D29C}"/>
              </a:ext>
            </a:extLst>
          </p:cNvPr>
          <p:cNvSpPr>
            <a:spLocks noGrp="1"/>
          </p:cNvSpPr>
          <p:nvPr>
            <p:ph type="dt" sz="half" idx="22"/>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D3D2F5F1-71FA-0D7C-6FFD-AE7C2D545C31}"/>
              </a:ext>
            </a:extLst>
          </p:cNvPr>
          <p:cNvSpPr>
            <a:spLocks noGrp="1"/>
          </p:cNvSpPr>
          <p:nvPr>
            <p:ph type="sldNum" sz="quarter" idx="24"/>
          </p:nvPr>
        </p:nvSpPr>
        <p:spPr/>
        <p:txBody>
          <a:bodyPr/>
          <a:lstStyle/>
          <a:p>
            <a:fld id="{A9494116-C6F5-466F-B5C1-BBB074CB17FC}" type="slidenum">
              <a:rPr lang="fi-FI" smtClean="0"/>
              <a:pPr/>
              <a:t>‹#›</a:t>
            </a:fld>
            <a:endParaRPr lang="fi-FI" dirty="0"/>
          </a:p>
        </p:txBody>
      </p:sp>
      <p:sp>
        <p:nvSpPr>
          <p:cNvPr id="8" name="Logo">
            <a:extLst>
              <a:ext uri="{FF2B5EF4-FFF2-40B4-BE49-F238E27FC236}">
                <a16:creationId xmlns:a16="http://schemas.microsoft.com/office/drawing/2014/main" id="{741E0478-E89D-2E82-3FA1-36DA9DE63B1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337643528"/>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Otsikko ja kuvia 1">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46100"/>
            <a:ext cx="11104564" cy="738188"/>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p:ph type="pic" sz="quarter" idx="13" hasCustomPrompt="1"/>
          </p:nvPr>
        </p:nvSpPr>
        <p:spPr>
          <a:xfrm>
            <a:off x="546099" y="1283493"/>
            <a:ext cx="5368926"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1" name="Kuvan paikkamerkki 2">
            <a:extLst>
              <a:ext uri="{FF2B5EF4-FFF2-40B4-BE49-F238E27FC236}">
                <a16:creationId xmlns:a16="http://schemas.microsoft.com/office/drawing/2014/main" id="{62B11CB7-E77E-61C5-BBB1-B6B995E3A439}"/>
              </a:ext>
              <a:ext uri="{C183D7F6-B498-43B3-948B-1728B52AA6E4}">
                <adec:decorative xmlns:adec="http://schemas.microsoft.com/office/drawing/2017/decorative" val="1"/>
              </a:ext>
            </a:extLst>
          </p:cNvPr>
          <p:cNvSpPr>
            <a:spLocks noGrp="1"/>
          </p:cNvSpPr>
          <p:nvPr>
            <p:ph type="pic" sz="quarter" idx="14" hasCustomPrompt="1"/>
          </p:nvPr>
        </p:nvSpPr>
        <p:spPr>
          <a:xfrm>
            <a:off x="6275389" y="1283493"/>
            <a:ext cx="5375798"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4" name="Kuvatiedot">
            <a:extLst>
              <a:ext uri="{FF2B5EF4-FFF2-40B4-BE49-F238E27FC236}">
                <a16:creationId xmlns:a16="http://schemas.microsoft.com/office/drawing/2014/main" id="{BEA11CD7-0047-B728-70B7-9C4AB4D12A97}"/>
              </a:ext>
              <a:ext uri="{C183D7F6-B498-43B3-948B-1728B52AA6E4}">
                <adec:decorative xmlns:adec="http://schemas.microsoft.com/office/drawing/2017/decorative" val="1"/>
              </a:ext>
            </a:extLst>
          </p:cNvPr>
          <p:cNvSpPr>
            <a:spLocks noGrp="1"/>
          </p:cNvSpPr>
          <p:nvPr>
            <p:ph type="body" sz="quarter" idx="22"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14" name="Alatunnisteen paikkamerkki 13">
            <a:extLst>
              <a:ext uri="{FF2B5EF4-FFF2-40B4-BE49-F238E27FC236}">
                <a16:creationId xmlns:a16="http://schemas.microsoft.com/office/drawing/2014/main" id="{94848DAC-8B93-271D-186E-5E69CDBCCB02}"/>
              </a:ext>
            </a:extLst>
          </p:cNvPr>
          <p:cNvSpPr>
            <a:spLocks noGrp="1"/>
          </p:cNvSpPr>
          <p:nvPr>
            <p:ph type="ftr" sz="quarter" idx="20"/>
          </p:nvPr>
        </p:nvSpPr>
        <p:spPr/>
        <p:txBody>
          <a:bodyPr/>
          <a:lstStyle/>
          <a:p>
            <a:endParaRPr lang="fi-FI" dirty="0"/>
          </a:p>
        </p:txBody>
      </p:sp>
      <p:sp>
        <p:nvSpPr>
          <p:cNvPr id="13" name="Päivämäärän paikkamerkki 12">
            <a:extLst>
              <a:ext uri="{FF2B5EF4-FFF2-40B4-BE49-F238E27FC236}">
                <a16:creationId xmlns:a16="http://schemas.microsoft.com/office/drawing/2014/main" id="{F03266B7-3872-EEB7-8F2D-8FD86E194054}"/>
              </a:ext>
            </a:extLst>
          </p:cNvPr>
          <p:cNvSpPr>
            <a:spLocks noGrp="1"/>
          </p:cNvSpPr>
          <p:nvPr>
            <p:ph type="dt" sz="half" idx="19"/>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F9DEA319-7CD2-A188-A23E-2A6F6BAB3AC1}"/>
              </a:ext>
            </a:extLst>
          </p:cNvPr>
          <p:cNvSpPr>
            <a:spLocks noGrp="1"/>
          </p:cNvSpPr>
          <p:nvPr>
            <p:ph type="sldNum" sz="quarter" idx="21"/>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2C0EF40B-67F6-F02C-476F-A0B811BECC77}"/>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230178998"/>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Otsikko ja kuvia 1 A">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46100"/>
            <a:ext cx="11104564" cy="738188"/>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p:ph type="pic" sz="quarter" idx="13" hasCustomPrompt="1"/>
          </p:nvPr>
        </p:nvSpPr>
        <p:spPr>
          <a:xfrm>
            <a:off x="546099" y="1283493"/>
            <a:ext cx="3463925"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1" name="Kuvan paikkamerkki 2">
            <a:extLst>
              <a:ext uri="{FF2B5EF4-FFF2-40B4-BE49-F238E27FC236}">
                <a16:creationId xmlns:a16="http://schemas.microsoft.com/office/drawing/2014/main" id="{62B11CB7-E77E-61C5-BBB1-B6B995E3A439}"/>
              </a:ext>
              <a:ext uri="{C183D7F6-B498-43B3-948B-1728B52AA6E4}">
                <adec:decorative xmlns:adec="http://schemas.microsoft.com/office/drawing/2017/decorative" val="1"/>
              </a:ext>
            </a:extLst>
          </p:cNvPr>
          <p:cNvSpPr>
            <a:spLocks noGrp="1"/>
          </p:cNvSpPr>
          <p:nvPr>
            <p:ph type="pic" sz="quarter" idx="14" hasCustomPrompt="1"/>
          </p:nvPr>
        </p:nvSpPr>
        <p:spPr>
          <a:xfrm>
            <a:off x="4364038" y="1283493"/>
            <a:ext cx="3463925"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2" name="Kuvan paikkamerkki 3">
            <a:extLst>
              <a:ext uri="{FF2B5EF4-FFF2-40B4-BE49-F238E27FC236}">
                <a16:creationId xmlns:a16="http://schemas.microsoft.com/office/drawing/2014/main" id="{74500642-7AB7-F194-C8E1-40FD56BF53A4}"/>
              </a:ext>
              <a:ext uri="{C183D7F6-B498-43B3-948B-1728B52AA6E4}">
                <adec:decorative xmlns:adec="http://schemas.microsoft.com/office/drawing/2017/decorative" val="1"/>
              </a:ext>
            </a:extLst>
          </p:cNvPr>
          <p:cNvSpPr>
            <a:spLocks noGrp="1"/>
          </p:cNvSpPr>
          <p:nvPr>
            <p:ph type="pic" sz="quarter" idx="15" hasCustomPrompt="1"/>
          </p:nvPr>
        </p:nvSpPr>
        <p:spPr>
          <a:xfrm>
            <a:off x="8186737" y="1283493"/>
            <a:ext cx="3463925"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4" name="Kuvatiedot">
            <a:extLst>
              <a:ext uri="{FF2B5EF4-FFF2-40B4-BE49-F238E27FC236}">
                <a16:creationId xmlns:a16="http://schemas.microsoft.com/office/drawing/2014/main" id="{8B0DEC40-18FF-73E0-B2B0-CF65B4516179}"/>
              </a:ext>
              <a:ext uri="{C183D7F6-B498-43B3-948B-1728B52AA6E4}">
                <adec:decorative xmlns:adec="http://schemas.microsoft.com/office/drawing/2017/decorative" val="1"/>
              </a:ext>
            </a:extLst>
          </p:cNvPr>
          <p:cNvSpPr>
            <a:spLocks noGrp="1"/>
          </p:cNvSpPr>
          <p:nvPr>
            <p:ph type="body" sz="quarter" idx="22"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14" name="Alatunnisteen paikkamerkki 13">
            <a:extLst>
              <a:ext uri="{FF2B5EF4-FFF2-40B4-BE49-F238E27FC236}">
                <a16:creationId xmlns:a16="http://schemas.microsoft.com/office/drawing/2014/main" id="{94848DAC-8B93-271D-186E-5E69CDBCCB02}"/>
              </a:ext>
            </a:extLst>
          </p:cNvPr>
          <p:cNvSpPr>
            <a:spLocks noGrp="1"/>
          </p:cNvSpPr>
          <p:nvPr>
            <p:ph type="ftr" sz="quarter" idx="20"/>
          </p:nvPr>
        </p:nvSpPr>
        <p:spPr/>
        <p:txBody>
          <a:bodyPr/>
          <a:lstStyle/>
          <a:p>
            <a:endParaRPr lang="fi-FI" dirty="0"/>
          </a:p>
        </p:txBody>
      </p:sp>
      <p:sp>
        <p:nvSpPr>
          <p:cNvPr id="13" name="Päivämäärän paikkamerkki 12">
            <a:extLst>
              <a:ext uri="{FF2B5EF4-FFF2-40B4-BE49-F238E27FC236}">
                <a16:creationId xmlns:a16="http://schemas.microsoft.com/office/drawing/2014/main" id="{F03266B7-3872-EEB7-8F2D-8FD86E194054}"/>
              </a:ext>
            </a:extLst>
          </p:cNvPr>
          <p:cNvSpPr>
            <a:spLocks noGrp="1"/>
          </p:cNvSpPr>
          <p:nvPr>
            <p:ph type="dt" sz="half" idx="19"/>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F9DEA319-7CD2-A188-A23E-2A6F6BAB3AC1}"/>
              </a:ext>
            </a:extLst>
          </p:cNvPr>
          <p:cNvSpPr>
            <a:spLocks noGrp="1"/>
          </p:cNvSpPr>
          <p:nvPr>
            <p:ph type="sldNum" sz="quarter" idx="21"/>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ED8C014C-F3B0-B8FC-AA3D-DAF7E8BBEFAD}"/>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713779404"/>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Otsikko ja kuvia 1 B">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46100"/>
            <a:ext cx="11104564" cy="738188"/>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p:ph type="pic" sz="quarter" idx="13" hasCustomPrompt="1"/>
          </p:nvPr>
        </p:nvSpPr>
        <p:spPr>
          <a:xfrm>
            <a:off x="546099" y="1283493"/>
            <a:ext cx="2501901"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1" name="Kuvan paikkamerkki 2">
            <a:extLst>
              <a:ext uri="{FF2B5EF4-FFF2-40B4-BE49-F238E27FC236}">
                <a16:creationId xmlns:a16="http://schemas.microsoft.com/office/drawing/2014/main" id="{62B11CB7-E77E-61C5-BBB1-B6B995E3A439}"/>
              </a:ext>
              <a:ext uri="{C183D7F6-B498-43B3-948B-1728B52AA6E4}">
                <adec:decorative xmlns:adec="http://schemas.microsoft.com/office/drawing/2017/decorative" val="1"/>
              </a:ext>
            </a:extLst>
          </p:cNvPr>
          <p:cNvSpPr>
            <a:spLocks noGrp="1"/>
          </p:cNvSpPr>
          <p:nvPr>
            <p:ph type="pic" sz="quarter" idx="14" hasCustomPrompt="1"/>
          </p:nvPr>
        </p:nvSpPr>
        <p:spPr>
          <a:xfrm>
            <a:off x="3412848" y="1283493"/>
            <a:ext cx="2502178"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2" name="Kuvan paikkamerkki 3">
            <a:extLst>
              <a:ext uri="{FF2B5EF4-FFF2-40B4-BE49-F238E27FC236}">
                <a16:creationId xmlns:a16="http://schemas.microsoft.com/office/drawing/2014/main" id="{74500642-7AB7-F194-C8E1-40FD56BF53A4}"/>
              </a:ext>
              <a:ext uri="{C183D7F6-B498-43B3-948B-1728B52AA6E4}">
                <adec:decorative xmlns:adec="http://schemas.microsoft.com/office/drawing/2017/decorative" val="1"/>
              </a:ext>
            </a:extLst>
          </p:cNvPr>
          <p:cNvSpPr>
            <a:spLocks noGrp="1"/>
          </p:cNvSpPr>
          <p:nvPr>
            <p:ph type="pic" sz="quarter" idx="15" hasCustomPrompt="1"/>
          </p:nvPr>
        </p:nvSpPr>
        <p:spPr>
          <a:xfrm>
            <a:off x="6275388" y="1283493"/>
            <a:ext cx="2508250"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4" name="Kuvan paikkamerkki 3">
            <a:extLst>
              <a:ext uri="{FF2B5EF4-FFF2-40B4-BE49-F238E27FC236}">
                <a16:creationId xmlns:a16="http://schemas.microsoft.com/office/drawing/2014/main" id="{587F0E15-68C1-4D59-1AD3-8C6A81DC5F04}"/>
              </a:ext>
              <a:ext uri="{C183D7F6-B498-43B3-948B-1728B52AA6E4}">
                <adec:decorative xmlns:adec="http://schemas.microsoft.com/office/drawing/2017/decorative" val="1"/>
              </a:ext>
            </a:extLst>
          </p:cNvPr>
          <p:cNvSpPr>
            <a:spLocks noGrp="1"/>
          </p:cNvSpPr>
          <p:nvPr>
            <p:ph type="pic" sz="quarter" idx="22" hasCustomPrompt="1"/>
          </p:nvPr>
        </p:nvSpPr>
        <p:spPr>
          <a:xfrm>
            <a:off x="9144002" y="1283493"/>
            <a:ext cx="2508250"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EB952BC0-2B61-8037-F746-28CAF5F0AA80}"/>
              </a:ext>
              <a:ext uri="{C183D7F6-B498-43B3-948B-1728B52AA6E4}">
                <adec:decorative xmlns:adec="http://schemas.microsoft.com/office/drawing/2017/decorative" val="1"/>
              </a:ext>
            </a:extLst>
          </p:cNvPr>
          <p:cNvSpPr>
            <a:spLocks noGrp="1"/>
          </p:cNvSpPr>
          <p:nvPr>
            <p:ph type="body" sz="quarter" idx="23"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14" name="Alatunnisteen paikkamerkki 13">
            <a:extLst>
              <a:ext uri="{FF2B5EF4-FFF2-40B4-BE49-F238E27FC236}">
                <a16:creationId xmlns:a16="http://schemas.microsoft.com/office/drawing/2014/main" id="{94848DAC-8B93-271D-186E-5E69CDBCCB02}"/>
              </a:ext>
            </a:extLst>
          </p:cNvPr>
          <p:cNvSpPr>
            <a:spLocks noGrp="1"/>
          </p:cNvSpPr>
          <p:nvPr>
            <p:ph type="ftr" sz="quarter" idx="20"/>
          </p:nvPr>
        </p:nvSpPr>
        <p:spPr/>
        <p:txBody>
          <a:bodyPr/>
          <a:lstStyle/>
          <a:p>
            <a:endParaRPr lang="fi-FI" dirty="0"/>
          </a:p>
        </p:txBody>
      </p:sp>
      <p:sp>
        <p:nvSpPr>
          <p:cNvPr id="13" name="Päivämäärän paikkamerkki 12">
            <a:extLst>
              <a:ext uri="{FF2B5EF4-FFF2-40B4-BE49-F238E27FC236}">
                <a16:creationId xmlns:a16="http://schemas.microsoft.com/office/drawing/2014/main" id="{F03266B7-3872-EEB7-8F2D-8FD86E194054}"/>
              </a:ext>
            </a:extLst>
          </p:cNvPr>
          <p:cNvSpPr>
            <a:spLocks noGrp="1"/>
          </p:cNvSpPr>
          <p:nvPr>
            <p:ph type="dt" sz="half" idx="19"/>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F9DEA319-7CD2-A188-A23E-2A6F6BAB3AC1}"/>
              </a:ext>
            </a:extLst>
          </p:cNvPr>
          <p:cNvSpPr>
            <a:spLocks noGrp="1"/>
          </p:cNvSpPr>
          <p:nvPr>
            <p:ph type="sldNum" sz="quarter" idx="21"/>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1565B1DF-7A6C-C9B6-45DF-DD82DFBF1D86}"/>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223089984"/>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Otsikko ja kuvia 2">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256213"/>
            <a:ext cx="11104564"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p:ph type="pic" sz="quarter" idx="13" hasCustomPrompt="1"/>
          </p:nvPr>
        </p:nvSpPr>
        <p:spPr>
          <a:xfrm>
            <a:off x="1" y="1"/>
            <a:ext cx="6095998" cy="5008562"/>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360000" rIns="36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1" name="Kuvan paikkamerkki 2">
            <a:extLst>
              <a:ext uri="{FF2B5EF4-FFF2-40B4-BE49-F238E27FC236}">
                <a16:creationId xmlns:a16="http://schemas.microsoft.com/office/drawing/2014/main" id="{62B11CB7-E77E-61C5-BBB1-B6B995E3A439}"/>
              </a:ext>
              <a:ext uri="{C183D7F6-B498-43B3-948B-1728B52AA6E4}">
                <adec:decorative xmlns:adec="http://schemas.microsoft.com/office/drawing/2017/decorative" val="1"/>
              </a:ext>
            </a:extLst>
          </p:cNvPr>
          <p:cNvSpPr>
            <a:spLocks noGrp="1"/>
          </p:cNvSpPr>
          <p:nvPr>
            <p:ph type="pic" sz="quarter" idx="14" hasCustomPrompt="1"/>
          </p:nvPr>
        </p:nvSpPr>
        <p:spPr>
          <a:xfrm>
            <a:off x="6096000" y="0"/>
            <a:ext cx="6096001" cy="500856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360000" rIns="36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3" name="Kuvatiedot">
            <a:extLst>
              <a:ext uri="{FF2B5EF4-FFF2-40B4-BE49-F238E27FC236}">
                <a16:creationId xmlns:a16="http://schemas.microsoft.com/office/drawing/2014/main" id="{B229CA4F-1E15-85EC-0B50-BFF35260AE1C}"/>
              </a:ext>
              <a:ext uri="{C183D7F6-B498-43B3-948B-1728B52AA6E4}">
                <adec:decorative xmlns:adec="http://schemas.microsoft.com/office/drawing/2017/decorative" val="1"/>
              </a:ext>
            </a:extLst>
          </p:cNvPr>
          <p:cNvSpPr>
            <a:spLocks noGrp="1"/>
          </p:cNvSpPr>
          <p:nvPr>
            <p:ph type="body" sz="quarter" idx="1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D94E9977-4169-5A14-882C-A37279CDACCC}"/>
              </a:ext>
            </a:extLst>
          </p:cNvPr>
          <p:cNvSpPr>
            <a:spLocks noGrp="1"/>
          </p:cNvSpPr>
          <p:nvPr>
            <p:ph type="ftr" sz="quarter" idx="17"/>
          </p:nvPr>
        </p:nvSpPr>
        <p:spPr/>
        <p:txBody>
          <a:bodyPr/>
          <a:lstStyle/>
          <a:p>
            <a:endParaRPr lang="fi-FI" dirty="0"/>
          </a:p>
        </p:txBody>
      </p:sp>
      <p:sp>
        <p:nvSpPr>
          <p:cNvPr id="6" name="Päivämäärän paikkamerkki 5">
            <a:extLst>
              <a:ext uri="{FF2B5EF4-FFF2-40B4-BE49-F238E27FC236}">
                <a16:creationId xmlns:a16="http://schemas.microsoft.com/office/drawing/2014/main" id="{D2C3A921-B2D9-2D80-54C0-61B261D33741}"/>
              </a:ext>
            </a:extLst>
          </p:cNvPr>
          <p:cNvSpPr>
            <a:spLocks noGrp="1"/>
          </p:cNvSpPr>
          <p:nvPr>
            <p:ph type="dt" sz="half" idx="16"/>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55CCC38B-35B0-7F69-23D4-8A4927B53D9E}"/>
              </a:ext>
            </a:extLst>
          </p:cNvPr>
          <p:cNvSpPr>
            <a:spLocks noGrp="1"/>
          </p:cNvSpPr>
          <p:nvPr>
            <p:ph type="sldNum" sz="quarter" idx="18"/>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279BDCF6-3454-1025-DCC7-19E583C49A29}"/>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811710790"/>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Otsikko ja kuvia 2 A">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256213"/>
            <a:ext cx="11104564"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p:ph type="pic" sz="quarter" idx="13" hasCustomPrompt="1"/>
          </p:nvPr>
        </p:nvSpPr>
        <p:spPr>
          <a:xfrm>
            <a:off x="0" y="1"/>
            <a:ext cx="4005263" cy="5008562"/>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360000" rIns="36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1" name="Kuvan paikkamerkki 2">
            <a:extLst>
              <a:ext uri="{FF2B5EF4-FFF2-40B4-BE49-F238E27FC236}">
                <a16:creationId xmlns:a16="http://schemas.microsoft.com/office/drawing/2014/main" id="{62B11CB7-E77E-61C5-BBB1-B6B995E3A439}"/>
              </a:ext>
              <a:ext uri="{C183D7F6-B498-43B3-948B-1728B52AA6E4}">
                <adec:decorative xmlns:adec="http://schemas.microsoft.com/office/drawing/2017/decorative" val="1"/>
              </a:ext>
            </a:extLst>
          </p:cNvPr>
          <p:cNvSpPr>
            <a:spLocks noGrp="1"/>
          </p:cNvSpPr>
          <p:nvPr>
            <p:ph type="pic" sz="quarter" idx="14" hasCustomPrompt="1"/>
          </p:nvPr>
        </p:nvSpPr>
        <p:spPr>
          <a:xfrm>
            <a:off x="4008896" y="0"/>
            <a:ext cx="4174209" cy="500856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360000" rIns="36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2" name="Kuvan paikkamerkki 3">
            <a:extLst>
              <a:ext uri="{FF2B5EF4-FFF2-40B4-BE49-F238E27FC236}">
                <a16:creationId xmlns:a16="http://schemas.microsoft.com/office/drawing/2014/main" id="{74500642-7AB7-F194-C8E1-40FD56BF53A4}"/>
              </a:ext>
              <a:ext uri="{C183D7F6-B498-43B3-948B-1728B52AA6E4}">
                <adec:decorative xmlns:adec="http://schemas.microsoft.com/office/drawing/2017/decorative" val="1"/>
              </a:ext>
            </a:extLst>
          </p:cNvPr>
          <p:cNvSpPr>
            <a:spLocks noGrp="1"/>
          </p:cNvSpPr>
          <p:nvPr>
            <p:ph type="pic" sz="quarter" idx="15" hasCustomPrompt="1"/>
          </p:nvPr>
        </p:nvSpPr>
        <p:spPr>
          <a:xfrm>
            <a:off x="8186738" y="1"/>
            <a:ext cx="4005262" cy="5008562"/>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360000" rIns="36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3" name="Kuvatiedot">
            <a:extLst>
              <a:ext uri="{FF2B5EF4-FFF2-40B4-BE49-F238E27FC236}">
                <a16:creationId xmlns:a16="http://schemas.microsoft.com/office/drawing/2014/main" id="{B229CA4F-1E15-85EC-0B50-BFF35260AE1C}"/>
              </a:ext>
              <a:ext uri="{C183D7F6-B498-43B3-948B-1728B52AA6E4}">
                <adec:decorative xmlns:adec="http://schemas.microsoft.com/office/drawing/2017/decorative" val="1"/>
              </a:ext>
            </a:extLst>
          </p:cNvPr>
          <p:cNvSpPr>
            <a:spLocks noGrp="1"/>
          </p:cNvSpPr>
          <p:nvPr>
            <p:ph type="body" sz="quarter" idx="1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D94E9977-4169-5A14-882C-A37279CDACCC}"/>
              </a:ext>
            </a:extLst>
          </p:cNvPr>
          <p:cNvSpPr>
            <a:spLocks noGrp="1"/>
          </p:cNvSpPr>
          <p:nvPr>
            <p:ph type="ftr" sz="quarter" idx="17"/>
          </p:nvPr>
        </p:nvSpPr>
        <p:spPr/>
        <p:txBody>
          <a:bodyPr/>
          <a:lstStyle/>
          <a:p>
            <a:endParaRPr lang="fi-FI" dirty="0"/>
          </a:p>
        </p:txBody>
      </p:sp>
      <p:sp>
        <p:nvSpPr>
          <p:cNvPr id="6" name="Päivämäärän paikkamerkki 5">
            <a:extLst>
              <a:ext uri="{FF2B5EF4-FFF2-40B4-BE49-F238E27FC236}">
                <a16:creationId xmlns:a16="http://schemas.microsoft.com/office/drawing/2014/main" id="{D2C3A921-B2D9-2D80-54C0-61B261D33741}"/>
              </a:ext>
            </a:extLst>
          </p:cNvPr>
          <p:cNvSpPr>
            <a:spLocks noGrp="1"/>
          </p:cNvSpPr>
          <p:nvPr>
            <p:ph type="dt" sz="half" idx="16"/>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55CCC38B-35B0-7F69-23D4-8A4927B53D9E}"/>
              </a:ext>
            </a:extLst>
          </p:cNvPr>
          <p:cNvSpPr>
            <a:spLocks noGrp="1"/>
          </p:cNvSpPr>
          <p:nvPr>
            <p:ph type="sldNum" sz="quarter" idx="18"/>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5728B4EC-652C-49DA-61D9-E26064857B8D}"/>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566709608"/>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Otsikko ja kuvia 2 B">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256213"/>
            <a:ext cx="11104564"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p:ph type="pic" sz="quarter" idx="13" hasCustomPrompt="1"/>
          </p:nvPr>
        </p:nvSpPr>
        <p:spPr>
          <a:xfrm>
            <a:off x="1" y="1"/>
            <a:ext cx="3042000" cy="5008562"/>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1" name="Kuvan paikkamerkki 2">
            <a:extLst>
              <a:ext uri="{FF2B5EF4-FFF2-40B4-BE49-F238E27FC236}">
                <a16:creationId xmlns:a16="http://schemas.microsoft.com/office/drawing/2014/main" id="{62B11CB7-E77E-61C5-BBB1-B6B995E3A439}"/>
              </a:ext>
              <a:ext uri="{C183D7F6-B498-43B3-948B-1728B52AA6E4}">
                <adec:decorative xmlns:adec="http://schemas.microsoft.com/office/drawing/2017/decorative" val="1"/>
              </a:ext>
            </a:extLst>
          </p:cNvPr>
          <p:cNvSpPr>
            <a:spLocks noGrp="1"/>
          </p:cNvSpPr>
          <p:nvPr>
            <p:ph type="pic" sz="quarter" idx="14" hasCustomPrompt="1"/>
          </p:nvPr>
        </p:nvSpPr>
        <p:spPr>
          <a:xfrm>
            <a:off x="3052988" y="0"/>
            <a:ext cx="3041959" cy="500856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2" name="Kuvan paikkamerkki 3">
            <a:extLst>
              <a:ext uri="{FF2B5EF4-FFF2-40B4-BE49-F238E27FC236}">
                <a16:creationId xmlns:a16="http://schemas.microsoft.com/office/drawing/2014/main" id="{74500642-7AB7-F194-C8E1-40FD56BF53A4}"/>
              </a:ext>
              <a:ext uri="{C183D7F6-B498-43B3-948B-1728B52AA6E4}">
                <adec:decorative xmlns:adec="http://schemas.microsoft.com/office/drawing/2017/decorative" val="1"/>
              </a:ext>
            </a:extLst>
          </p:cNvPr>
          <p:cNvSpPr>
            <a:spLocks noGrp="1"/>
          </p:cNvSpPr>
          <p:nvPr>
            <p:ph type="pic" sz="quarter" idx="15" hasCustomPrompt="1"/>
          </p:nvPr>
        </p:nvSpPr>
        <p:spPr>
          <a:xfrm>
            <a:off x="6101514" y="1"/>
            <a:ext cx="3041959" cy="5008562"/>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7" name="Kuvan paikkamerkki 3">
            <a:extLst>
              <a:ext uri="{FF2B5EF4-FFF2-40B4-BE49-F238E27FC236}">
                <a16:creationId xmlns:a16="http://schemas.microsoft.com/office/drawing/2014/main" id="{65172641-9694-43E4-C2C2-F003D1923DB7}"/>
              </a:ext>
              <a:ext uri="{C183D7F6-B498-43B3-948B-1728B52AA6E4}">
                <adec:decorative xmlns:adec="http://schemas.microsoft.com/office/drawing/2017/decorative" val="1"/>
              </a:ext>
            </a:extLst>
          </p:cNvPr>
          <p:cNvSpPr>
            <a:spLocks noGrp="1"/>
          </p:cNvSpPr>
          <p:nvPr>
            <p:ph type="pic" sz="quarter" idx="16" hasCustomPrompt="1"/>
          </p:nvPr>
        </p:nvSpPr>
        <p:spPr>
          <a:xfrm>
            <a:off x="9143473" y="1"/>
            <a:ext cx="3041959" cy="5008562"/>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4" name="Kuvatiedot">
            <a:extLst>
              <a:ext uri="{FF2B5EF4-FFF2-40B4-BE49-F238E27FC236}">
                <a16:creationId xmlns:a16="http://schemas.microsoft.com/office/drawing/2014/main" id="{E7668B0D-104C-5BB7-90AF-2868D3F63D1A}"/>
              </a:ext>
              <a:ext uri="{C183D7F6-B498-43B3-948B-1728B52AA6E4}">
                <adec:decorative xmlns:adec="http://schemas.microsoft.com/office/drawing/2017/decorative" val="1"/>
              </a:ext>
            </a:extLst>
          </p:cNvPr>
          <p:cNvSpPr>
            <a:spLocks noGrp="1"/>
          </p:cNvSpPr>
          <p:nvPr>
            <p:ph type="body" sz="quarter" idx="20"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9" name="Alatunnisteen paikkamerkki 8">
            <a:extLst>
              <a:ext uri="{FF2B5EF4-FFF2-40B4-BE49-F238E27FC236}">
                <a16:creationId xmlns:a16="http://schemas.microsoft.com/office/drawing/2014/main" id="{8A175562-5832-D10B-0964-667E4BA4CEFC}"/>
              </a:ext>
            </a:extLst>
          </p:cNvPr>
          <p:cNvSpPr>
            <a:spLocks noGrp="1"/>
          </p:cNvSpPr>
          <p:nvPr>
            <p:ph type="ftr" sz="quarter" idx="18"/>
          </p:nvPr>
        </p:nvSpPr>
        <p:spPr/>
        <p:txBody>
          <a:bodyPr/>
          <a:lstStyle/>
          <a:p>
            <a:endParaRPr lang="fi-FI" dirty="0"/>
          </a:p>
        </p:txBody>
      </p:sp>
      <p:sp>
        <p:nvSpPr>
          <p:cNvPr id="6" name="Päivämäärän paikkamerkki 5">
            <a:extLst>
              <a:ext uri="{FF2B5EF4-FFF2-40B4-BE49-F238E27FC236}">
                <a16:creationId xmlns:a16="http://schemas.microsoft.com/office/drawing/2014/main" id="{390BEEAC-94B7-02E6-8F02-290F4D10F30D}"/>
              </a:ext>
            </a:extLst>
          </p:cNvPr>
          <p:cNvSpPr>
            <a:spLocks noGrp="1"/>
          </p:cNvSpPr>
          <p:nvPr>
            <p:ph type="dt" sz="half" idx="17"/>
          </p:nvPr>
        </p:nvSpPr>
        <p:spPr/>
        <p:txBody>
          <a:bodyPr/>
          <a:lstStyle/>
          <a:p>
            <a:r>
              <a:rPr lang="fi-FI"/>
              <a:t>12.8.2025</a:t>
            </a:r>
            <a:endParaRPr lang="fi-FI" dirty="0"/>
          </a:p>
        </p:txBody>
      </p:sp>
      <p:sp>
        <p:nvSpPr>
          <p:cNvPr id="13" name="Dian numeron paikkamerkki 12">
            <a:extLst>
              <a:ext uri="{FF2B5EF4-FFF2-40B4-BE49-F238E27FC236}">
                <a16:creationId xmlns:a16="http://schemas.microsoft.com/office/drawing/2014/main" id="{C6062BDE-AA27-D776-4F70-D335675B1F6B}"/>
              </a:ext>
            </a:extLst>
          </p:cNvPr>
          <p:cNvSpPr>
            <a:spLocks noGrp="1"/>
          </p:cNvSpPr>
          <p:nvPr>
            <p:ph type="sldNum" sz="quarter" idx="19"/>
          </p:nvPr>
        </p:nvSpPr>
        <p:spPr/>
        <p:txBody>
          <a:bodyPr/>
          <a:lstStyle/>
          <a:p>
            <a:fld id="{A9494116-C6F5-466F-B5C1-BBB074CB17FC}" type="slidenum">
              <a:rPr lang="fi-FI" smtClean="0"/>
              <a:pPr/>
              <a:t>‹#›</a:t>
            </a:fld>
            <a:endParaRPr lang="fi-FI" dirty="0"/>
          </a:p>
        </p:txBody>
      </p:sp>
      <p:sp>
        <p:nvSpPr>
          <p:cNvPr id="3" name="Logo">
            <a:extLst>
              <a:ext uri="{FF2B5EF4-FFF2-40B4-BE49-F238E27FC236}">
                <a16:creationId xmlns:a16="http://schemas.microsoft.com/office/drawing/2014/main" id="{AC601B34-F53E-C251-EC20-8FB4ED875E9F}"/>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4093892896"/>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Otsikko ja kuva 1">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256213"/>
            <a:ext cx="11104564"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7" name="Kuvan paikkamerkki 6">
            <a:extLst>
              <a:ext uri="{FF2B5EF4-FFF2-40B4-BE49-F238E27FC236}">
                <a16:creationId xmlns:a16="http://schemas.microsoft.com/office/drawing/2014/main" id="{BDCAF218-49A3-7269-E3C3-6FFC39053979}"/>
              </a:ext>
              <a:ext uri="{C183D7F6-B498-43B3-948B-1728B52AA6E4}">
                <adec:decorative xmlns:adec="http://schemas.microsoft.com/office/drawing/2017/decorative" val="1"/>
              </a:ext>
            </a:extLst>
          </p:cNvPr>
          <p:cNvSpPr>
            <a:spLocks noGrp="1"/>
          </p:cNvSpPr>
          <p:nvPr>
            <p:ph type="pic" sz="quarter" idx="14" hasCustomPrompt="1"/>
          </p:nvPr>
        </p:nvSpPr>
        <p:spPr>
          <a:xfrm>
            <a:off x="0" y="-1"/>
            <a:ext cx="12192000" cy="4908446"/>
          </a:xfrm>
          <a:custGeom>
            <a:avLst/>
            <a:gdLst>
              <a:gd name="connsiteX0" fmla="*/ 0 w 12192000"/>
              <a:gd name="connsiteY0" fmla="*/ 0 h 4908446"/>
              <a:gd name="connsiteX1" fmla="*/ 12192000 w 12192000"/>
              <a:gd name="connsiteY1" fmla="*/ 0 h 4908446"/>
              <a:gd name="connsiteX2" fmla="*/ 12192000 w 12192000"/>
              <a:gd name="connsiteY2" fmla="*/ 1191569 h 4908446"/>
              <a:gd name="connsiteX3" fmla="*/ 12192000 w 12192000"/>
              <a:gd name="connsiteY3" fmla="*/ 2072249 h 4908446"/>
              <a:gd name="connsiteX4" fmla="*/ 12192000 w 12192000"/>
              <a:gd name="connsiteY4" fmla="*/ 2463255 h 4908446"/>
              <a:gd name="connsiteX5" fmla="*/ 12192000 w 12192000"/>
              <a:gd name="connsiteY5" fmla="*/ 3131171 h 4908446"/>
              <a:gd name="connsiteX6" fmla="*/ 12192000 w 12192000"/>
              <a:gd name="connsiteY6" fmla="*/ 3429180 h 4908446"/>
              <a:gd name="connsiteX7" fmla="*/ 12192000 w 12192000"/>
              <a:gd name="connsiteY7" fmla="*/ 4908255 h 4908446"/>
              <a:gd name="connsiteX8" fmla="*/ 11734482 w 12192000"/>
              <a:gd name="connsiteY8" fmla="*/ 4764618 h 4908446"/>
              <a:gd name="connsiteX9" fmla="*/ 11263947 w 12192000"/>
              <a:gd name="connsiteY9" fmla="*/ 4908446 h 4908446"/>
              <a:gd name="connsiteX10" fmla="*/ 10793476 w 12192000"/>
              <a:gd name="connsiteY10" fmla="*/ 4764618 h 4908446"/>
              <a:gd name="connsiteX11" fmla="*/ 10322941 w 12192000"/>
              <a:gd name="connsiteY11" fmla="*/ 4908446 h 4908446"/>
              <a:gd name="connsiteX12" fmla="*/ 9852469 w 12192000"/>
              <a:gd name="connsiteY12" fmla="*/ 4764618 h 4908446"/>
              <a:gd name="connsiteX13" fmla="*/ 9381998 w 12192000"/>
              <a:gd name="connsiteY13" fmla="*/ 4908446 h 4908446"/>
              <a:gd name="connsiteX14" fmla="*/ 8911463 w 12192000"/>
              <a:gd name="connsiteY14" fmla="*/ 4764618 h 4908446"/>
              <a:gd name="connsiteX15" fmla="*/ 8440992 w 12192000"/>
              <a:gd name="connsiteY15" fmla="*/ 4908446 h 4908446"/>
              <a:gd name="connsiteX16" fmla="*/ 7970520 w 12192000"/>
              <a:gd name="connsiteY16" fmla="*/ 4764618 h 4908446"/>
              <a:gd name="connsiteX17" fmla="*/ 7499985 w 12192000"/>
              <a:gd name="connsiteY17" fmla="*/ 4908446 h 4908446"/>
              <a:gd name="connsiteX18" fmla="*/ 7029514 w 12192000"/>
              <a:gd name="connsiteY18" fmla="*/ 4764618 h 4908446"/>
              <a:gd name="connsiteX19" fmla="*/ 6563424 w 12192000"/>
              <a:gd name="connsiteY19" fmla="*/ 4908382 h 4908446"/>
              <a:gd name="connsiteX20" fmla="*/ 6094476 w 12192000"/>
              <a:gd name="connsiteY20" fmla="*/ 4764618 h 4908446"/>
              <a:gd name="connsiteX21" fmla="*/ 6091492 w 12192000"/>
              <a:gd name="connsiteY21" fmla="*/ 4764682 h 4908446"/>
              <a:gd name="connsiteX22" fmla="*/ 6088507 w 12192000"/>
              <a:gd name="connsiteY22" fmla="*/ 4764618 h 4908446"/>
              <a:gd name="connsiteX23" fmla="*/ 5620957 w 12192000"/>
              <a:gd name="connsiteY23" fmla="*/ 4908382 h 4908446"/>
              <a:gd name="connsiteX24" fmla="*/ 5153470 w 12192000"/>
              <a:gd name="connsiteY24" fmla="*/ 4764618 h 4908446"/>
              <a:gd name="connsiteX25" fmla="*/ 4682998 w 12192000"/>
              <a:gd name="connsiteY25" fmla="*/ 4908446 h 4908446"/>
              <a:gd name="connsiteX26" fmla="*/ 4212464 w 12192000"/>
              <a:gd name="connsiteY26" fmla="*/ 4764618 h 4908446"/>
              <a:gd name="connsiteX27" fmla="*/ 3741991 w 12192000"/>
              <a:gd name="connsiteY27" fmla="*/ 4908446 h 4908446"/>
              <a:gd name="connsiteX28" fmla="*/ 3271520 w 12192000"/>
              <a:gd name="connsiteY28" fmla="*/ 4764618 h 4908446"/>
              <a:gd name="connsiteX29" fmla="*/ 2800985 w 12192000"/>
              <a:gd name="connsiteY29" fmla="*/ 4908446 h 4908446"/>
              <a:gd name="connsiteX30" fmla="*/ 2330514 w 12192000"/>
              <a:gd name="connsiteY30" fmla="*/ 4764618 h 4908446"/>
              <a:gd name="connsiteX31" fmla="*/ 1859979 w 12192000"/>
              <a:gd name="connsiteY31" fmla="*/ 4908446 h 4908446"/>
              <a:gd name="connsiteX32" fmla="*/ 1389507 w 12192000"/>
              <a:gd name="connsiteY32" fmla="*/ 4764618 h 4908446"/>
              <a:gd name="connsiteX33" fmla="*/ 919036 w 12192000"/>
              <a:gd name="connsiteY33" fmla="*/ 4908446 h 4908446"/>
              <a:gd name="connsiteX34" fmla="*/ 448500 w 12192000"/>
              <a:gd name="connsiteY34" fmla="*/ 4764618 h 4908446"/>
              <a:gd name="connsiteX35" fmla="*/ 0 w 12192000"/>
              <a:gd name="connsiteY35" fmla="*/ 4908001 h 4908446"/>
              <a:gd name="connsiteX36" fmla="*/ 0 w 12192000"/>
              <a:gd name="connsiteY36" fmla="*/ 3429180 h 4908446"/>
              <a:gd name="connsiteX37" fmla="*/ 0 w 12192000"/>
              <a:gd name="connsiteY37" fmla="*/ 3131171 h 4908446"/>
              <a:gd name="connsiteX38" fmla="*/ 0 w 12192000"/>
              <a:gd name="connsiteY38" fmla="*/ 2463255 h 4908446"/>
              <a:gd name="connsiteX39" fmla="*/ 0 w 12192000"/>
              <a:gd name="connsiteY39" fmla="*/ 2072249 h 4908446"/>
              <a:gd name="connsiteX40" fmla="*/ 0 w 12192000"/>
              <a:gd name="connsiteY40" fmla="*/ 1191379 h 4908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192000" h="4908446">
                <a:moveTo>
                  <a:pt x="0" y="0"/>
                </a:moveTo>
                <a:lnTo>
                  <a:pt x="12192000" y="0"/>
                </a:lnTo>
                <a:lnTo>
                  <a:pt x="12192000" y="1191569"/>
                </a:lnTo>
                <a:lnTo>
                  <a:pt x="12192000" y="2072249"/>
                </a:lnTo>
                <a:lnTo>
                  <a:pt x="12192000" y="2463255"/>
                </a:lnTo>
                <a:lnTo>
                  <a:pt x="12192000" y="3131171"/>
                </a:lnTo>
                <a:lnTo>
                  <a:pt x="12192000" y="3429180"/>
                </a:lnTo>
                <a:lnTo>
                  <a:pt x="12192000" y="4908255"/>
                </a:lnTo>
                <a:cubicBezTo>
                  <a:pt x="11968162" y="4903112"/>
                  <a:pt x="11968290" y="4764618"/>
                  <a:pt x="11734482" y="4764618"/>
                </a:cubicBezTo>
                <a:cubicBezTo>
                  <a:pt x="11500676" y="4764618"/>
                  <a:pt x="11500676" y="4908446"/>
                  <a:pt x="11263947" y="4908446"/>
                </a:cubicBezTo>
                <a:cubicBezTo>
                  <a:pt x="11027219" y="4908446"/>
                  <a:pt x="11030204" y="4764618"/>
                  <a:pt x="10793476" y="4764618"/>
                </a:cubicBezTo>
                <a:cubicBezTo>
                  <a:pt x="10556748" y="4764618"/>
                  <a:pt x="10559669" y="4908446"/>
                  <a:pt x="10322941" y="4908446"/>
                </a:cubicBezTo>
                <a:cubicBezTo>
                  <a:pt x="10086213" y="4908446"/>
                  <a:pt x="10086213" y="4764618"/>
                  <a:pt x="9852469" y="4764618"/>
                </a:cubicBezTo>
                <a:cubicBezTo>
                  <a:pt x="9618726" y="4764618"/>
                  <a:pt x="9618790" y="4908446"/>
                  <a:pt x="9381998" y="4908446"/>
                </a:cubicBezTo>
                <a:cubicBezTo>
                  <a:pt x="9145206" y="4908446"/>
                  <a:pt x="9148191" y="4764618"/>
                  <a:pt x="8911463" y="4764618"/>
                </a:cubicBezTo>
                <a:cubicBezTo>
                  <a:pt x="8674735" y="4764618"/>
                  <a:pt x="8677719" y="4908446"/>
                  <a:pt x="8440992" y="4908446"/>
                </a:cubicBezTo>
                <a:cubicBezTo>
                  <a:pt x="8204264" y="4908446"/>
                  <a:pt x="8207312" y="4764618"/>
                  <a:pt x="7970520" y="4764618"/>
                </a:cubicBezTo>
                <a:cubicBezTo>
                  <a:pt x="7733729" y="4764618"/>
                  <a:pt x="7736713" y="4908446"/>
                  <a:pt x="7499985" y="4908446"/>
                </a:cubicBezTo>
                <a:cubicBezTo>
                  <a:pt x="7263257" y="4908446"/>
                  <a:pt x="7264718" y="4764618"/>
                  <a:pt x="7029514" y="4764618"/>
                </a:cubicBezTo>
                <a:cubicBezTo>
                  <a:pt x="6794310" y="4764618"/>
                  <a:pt x="6792659" y="4906541"/>
                  <a:pt x="6563424" y="4908382"/>
                </a:cubicBezTo>
                <a:cubicBezTo>
                  <a:pt x="6331331" y="4906541"/>
                  <a:pt x="6329680" y="4764618"/>
                  <a:pt x="6094476" y="4764618"/>
                </a:cubicBezTo>
                <a:cubicBezTo>
                  <a:pt x="6093460" y="4764618"/>
                  <a:pt x="6092508" y="4764682"/>
                  <a:pt x="6091492" y="4764682"/>
                </a:cubicBezTo>
                <a:cubicBezTo>
                  <a:pt x="6090476" y="4764682"/>
                  <a:pt x="6089523" y="4764618"/>
                  <a:pt x="6088507" y="4764618"/>
                </a:cubicBezTo>
                <a:cubicBezTo>
                  <a:pt x="5855780" y="4764618"/>
                  <a:pt x="5851716" y="4907176"/>
                  <a:pt x="5620957" y="4908382"/>
                </a:cubicBezTo>
                <a:cubicBezTo>
                  <a:pt x="5387278" y="4907176"/>
                  <a:pt x="5390198" y="4764618"/>
                  <a:pt x="5153470" y="4764618"/>
                </a:cubicBezTo>
                <a:cubicBezTo>
                  <a:pt x="4916742" y="4764618"/>
                  <a:pt x="4919790" y="4908446"/>
                  <a:pt x="4682998" y="4908446"/>
                </a:cubicBezTo>
                <a:cubicBezTo>
                  <a:pt x="4446207" y="4908446"/>
                  <a:pt x="4449191" y="4764618"/>
                  <a:pt x="4212464" y="4764618"/>
                </a:cubicBezTo>
                <a:cubicBezTo>
                  <a:pt x="3975735" y="4764618"/>
                  <a:pt x="3978720" y="4908446"/>
                  <a:pt x="3741991" y="4908446"/>
                </a:cubicBezTo>
                <a:cubicBezTo>
                  <a:pt x="3505264" y="4908446"/>
                  <a:pt x="3505327" y="4764618"/>
                  <a:pt x="3271520" y="4764618"/>
                </a:cubicBezTo>
                <a:cubicBezTo>
                  <a:pt x="3037713" y="4764618"/>
                  <a:pt x="3037713" y="4908446"/>
                  <a:pt x="2800985" y="4908446"/>
                </a:cubicBezTo>
                <a:cubicBezTo>
                  <a:pt x="2564257" y="4908446"/>
                  <a:pt x="2567242" y="4764618"/>
                  <a:pt x="2330514" y="4764618"/>
                </a:cubicBezTo>
                <a:cubicBezTo>
                  <a:pt x="2093786" y="4764618"/>
                  <a:pt x="2096707" y="4908446"/>
                  <a:pt x="1859979" y="4908446"/>
                </a:cubicBezTo>
                <a:cubicBezTo>
                  <a:pt x="1623251" y="4908446"/>
                  <a:pt x="1623251" y="4764618"/>
                  <a:pt x="1389507" y="4764618"/>
                </a:cubicBezTo>
                <a:cubicBezTo>
                  <a:pt x="1155764" y="4764618"/>
                  <a:pt x="1155827" y="4908446"/>
                  <a:pt x="919036" y="4908446"/>
                </a:cubicBezTo>
                <a:cubicBezTo>
                  <a:pt x="682244" y="4908446"/>
                  <a:pt x="677545" y="4764618"/>
                  <a:pt x="448500" y="4764618"/>
                </a:cubicBezTo>
                <a:cubicBezTo>
                  <a:pt x="219456" y="4764618"/>
                  <a:pt x="212027" y="4899302"/>
                  <a:pt x="0" y="4908001"/>
                </a:cubicBezTo>
                <a:lnTo>
                  <a:pt x="0" y="3429180"/>
                </a:lnTo>
                <a:lnTo>
                  <a:pt x="0" y="3131171"/>
                </a:lnTo>
                <a:lnTo>
                  <a:pt x="0" y="2463255"/>
                </a:lnTo>
                <a:lnTo>
                  <a:pt x="0" y="2072249"/>
                </a:lnTo>
                <a:lnTo>
                  <a:pt x="0" y="1191379"/>
                </a:lnTo>
                <a:close/>
              </a:path>
            </a:pathLst>
          </a:custGeom>
          <a:noFill/>
        </p:spPr>
        <p:txBody>
          <a:bodyPr wrap="square" lIns="1080000" tIns="540000" rIns="108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0" name="Kuvatiedot">
            <a:extLst>
              <a:ext uri="{FF2B5EF4-FFF2-40B4-BE49-F238E27FC236}">
                <a16:creationId xmlns:a16="http://schemas.microsoft.com/office/drawing/2014/main" id="{F4EB577F-14A4-4765-1D12-2902FE0300B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6" name="Alatunnisteen paikkamerkki 5">
            <a:extLst>
              <a:ext uri="{FF2B5EF4-FFF2-40B4-BE49-F238E27FC236}">
                <a16:creationId xmlns:a16="http://schemas.microsoft.com/office/drawing/2014/main" id="{7D8AAB12-998E-9AEA-D9B3-F85EFB93ED65}"/>
              </a:ext>
            </a:extLst>
          </p:cNvPr>
          <p:cNvSpPr>
            <a:spLocks noGrp="1"/>
          </p:cNvSpPr>
          <p:nvPr>
            <p:ph type="ftr" sz="quarter" idx="22"/>
          </p:nvPr>
        </p:nvSpPr>
        <p:spPr/>
        <p:txBody>
          <a:bodyPr/>
          <a:lstStyle/>
          <a:p>
            <a:endParaRPr lang="fi-FI" dirty="0"/>
          </a:p>
        </p:txBody>
      </p:sp>
      <p:sp>
        <p:nvSpPr>
          <p:cNvPr id="3" name="Päivämäärän paikkamerkki 2">
            <a:extLst>
              <a:ext uri="{FF2B5EF4-FFF2-40B4-BE49-F238E27FC236}">
                <a16:creationId xmlns:a16="http://schemas.microsoft.com/office/drawing/2014/main" id="{5A1E325A-CB03-091F-D1DB-1D0832E5F793}"/>
              </a:ext>
            </a:extLst>
          </p:cNvPr>
          <p:cNvSpPr>
            <a:spLocks noGrp="1"/>
          </p:cNvSpPr>
          <p:nvPr>
            <p:ph type="dt" sz="half" idx="21"/>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A5D96548-F2F5-30EB-F0F5-58CD8C0016CC}"/>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E80FEB8B-3ED1-9959-EC78-7CFE1896D8EA}"/>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586092510"/>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Otsikko ja kuva 1 A">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256213"/>
            <a:ext cx="11104564"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1" name="Kuvan paikkamerkki 10">
            <a:extLst>
              <a:ext uri="{FF2B5EF4-FFF2-40B4-BE49-F238E27FC236}">
                <a16:creationId xmlns:a16="http://schemas.microsoft.com/office/drawing/2014/main" id="{79A4F6BF-D1A1-B1F9-3B9F-8706E0E02C1C}"/>
              </a:ext>
              <a:ext uri="{C183D7F6-B498-43B3-948B-1728B52AA6E4}">
                <adec:decorative xmlns:adec="http://schemas.microsoft.com/office/drawing/2017/decorative" val="1"/>
              </a:ext>
            </a:extLst>
          </p:cNvPr>
          <p:cNvSpPr>
            <a:spLocks noGrp="1"/>
          </p:cNvSpPr>
          <p:nvPr>
            <p:ph type="pic" sz="quarter" idx="14" hasCustomPrompt="1"/>
          </p:nvPr>
        </p:nvSpPr>
        <p:spPr>
          <a:xfrm>
            <a:off x="0" y="0"/>
            <a:ext cx="12192000" cy="4908446"/>
          </a:xfrm>
          <a:custGeom>
            <a:avLst/>
            <a:gdLst>
              <a:gd name="connsiteX0" fmla="*/ 0 w 12192000"/>
              <a:gd name="connsiteY0" fmla="*/ 0 h 4908446"/>
              <a:gd name="connsiteX1" fmla="*/ 12192000 w 12192000"/>
              <a:gd name="connsiteY1" fmla="*/ 0 h 4908446"/>
              <a:gd name="connsiteX2" fmla="*/ 12192000 w 12192000"/>
              <a:gd name="connsiteY2" fmla="*/ 1191569 h 4908446"/>
              <a:gd name="connsiteX3" fmla="*/ 12192000 w 12192000"/>
              <a:gd name="connsiteY3" fmla="*/ 2072249 h 4908446"/>
              <a:gd name="connsiteX4" fmla="*/ 12192000 w 12192000"/>
              <a:gd name="connsiteY4" fmla="*/ 2463255 h 4908446"/>
              <a:gd name="connsiteX5" fmla="*/ 12192000 w 12192000"/>
              <a:gd name="connsiteY5" fmla="*/ 3131171 h 4908446"/>
              <a:gd name="connsiteX6" fmla="*/ 12192000 w 12192000"/>
              <a:gd name="connsiteY6" fmla="*/ 3429180 h 4908446"/>
              <a:gd name="connsiteX7" fmla="*/ 12192000 w 12192000"/>
              <a:gd name="connsiteY7" fmla="*/ 3661969 h 4908446"/>
              <a:gd name="connsiteX8" fmla="*/ 12192000 w 12192000"/>
              <a:gd name="connsiteY8" fmla="*/ 4037588 h 4908446"/>
              <a:gd name="connsiteX9" fmla="*/ 12192000 w 12192000"/>
              <a:gd name="connsiteY9" fmla="*/ 4113269 h 4908446"/>
              <a:gd name="connsiteX10" fmla="*/ 12192000 w 12192000"/>
              <a:gd name="connsiteY10" fmla="*/ 4282889 h 4908446"/>
              <a:gd name="connsiteX11" fmla="*/ 12192000 w 12192000"/>
              <a:gd name="connsiteY11" fmla="*/ 4382188 h 4908446"/>
              <a:gd name="connsiteX12" fmla="*/ 12192000 w 12192000"/>
              <a:gd name="connsiteY12" fmla="*/ 4605841 h 4908446"/>
              <a:gd name="connsiteX13" fmla="*/ 12192000 w 12192000"/>
              <a:gd name="connsiteY13" fmla="*/ 4908255 h 4908446"/>
              <a:gd name="connsiteX14" fmla="*/ 12192000 w 12192000"/>
              <a:gd name="connsiteY14" fmla="*/ 4908446 h 4908446"/>
              <a:gd name="connsiteX15" fmla="*/ 11263947 w 12192000"/>
              <a:gd name="connsiteY15" fmla="*/ 4908446 h 4908446"/>
              <a:gd name="connsiteX16" fmla="*/ 10322941 w 12192000"/>
              <a:gd name="connsiteY16" fmla="*/ 4908446 h 4908446"/>
              <a:gd name="connsiteX17" fmla="*/ 9381998 w 12192000"/>
              <a:gd name="connsiteY17" fmla="*/ 4908446 h 4908446"/>
              <a:gd name="connsiteX18" fmla="*/ 8440992 w 12192000"/>
              <a:gd name="connsiteY18" fmla="*/ 4908446 h 4908446"/>
              <a:gd name="connsiteX19" fmla="*/ 7499985 w 12192000"/>
              <a:gd name="connsiteY19" fmla="*/ 4908446 h 4908446"/>
              <a:gd name="connsiteX20" fmla="*/ 4682998 w 12192000"/>
              <a:gd name="connsiteY20" fmla="*/ 4908446 h 4908446"/>
              <a:gd name="connsiteX21" fmla="*/ 3741991 w 12192000"/>
              <a:gd name="connsiteY21" fmla="*/ 4908446 h 4908446"/>
              <a:gd name="connsiteX22" fmla="*/ 2800985 w 12192000"/>
              <a:gd name="connsiteY22" fmla="*/ 4908446 h 4908446"/>
              <a:gd name="connsiteX23" fmla="*/ 1859979 w 12192000"/>
              <a:gd name="connsiteY23" fmla="*/ 4908446 h 4908446"/>
              <a:gd name="connsiteX24" fmla="*/ 919036 w 12192000"/>
              <a:gd name="connsiteY24" fmla="*/ 4908446 h 4908446"/>
              <a:gd name="connsiteX25" fmla="*/ 0 w 12192000"/>
              <a:gd name="connsiteY25" fmla="*/ 4908446 h 4908446"/>
              <a:gd name="connsiteX26" fmla="*/ 0 w 12192000"/>
              <a:gd name="connsiteY26" fmla="*/ 4908001 h 4908446"/>
              <a:gd name="connsiteX27" fmla="*/ 0 w 12192000"/>
              <a:gd name="connsiteY27" fmla="*/ 4605889 h 4908446"/>
              <a:gd name="connsiteX28" fmla="*/ 0 w 12192000"/>
              <a:gd name="connsiteY28" fmla="*/ 4382188 h 4908446"/>
              <a:gd name="connsiteX29" fmla="*/ 0 w 12192000"/>
              <a:gd name="connsiteY29" fmla="*/ 4282889 h 4908446"/>
              <a:gd name="connsiteX30" fmla="*/ 0 w 12192000"/>
              <a:gd name="connsiteY30" fmla="*/ 4113269 h 4908446"/>
              <a:gd name="connsiteX31" fmla="*/ 0 w 12192000"/>
              <a:gd name="connsiteY31" fmla="*/ 4037588 h 4908446"/>
              <a:gd name="connsiteX32" fmla="*/ 0 w 12192000"/>
              <a:gd name="connsiteY32" fmla="*/ 3662033 h 4908446"/>
              <a:gd name="connsiteX33" fmla="*/ 0 w 12192000"/>
              <a:gd name="connsiteY33" fmla="*/ 3429180 h 4908446"/>
              <a:gd name="connsiteX34" fmla="*/ 0 w 12192000"/>
              <a:gd name="connsiteY34" fmla="*/ 3131171 h 4908446"/>
              <a:gd name="connsiteX35" fmla="*/ 0 w 12192000"/>
              <a:gd name="connsiteY35" fmla="*/ 2463255 h 4908446"/>
              <a:gd name="connsiteX36" fmla="*/ 0 w 12192000"/>
              <a:gd name="connsiteY36" fmla="*/ 2072249 h 4908446"/>
              <a:gd name="connsiteX37" fmla="*/ 0 w 12192000"/>
              <a:gd name="connsiteY37" fmla="*/ 1191379 h 4908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192000" h="4908446">
                <a:moveTo>
                  <a:pt x="0" y="0"/>
                </a:moveTo>
                <a:lnTo>
                  <a:pt x="12192000" y="0"/>
                </a:lnTo>
                <a:lnTo>
                  <a:pt x="12192000" y="1191569"/>
                </a:lnTo>
                <a:lnTo>
                  <a:pt x="12192000" y="2072249"/>
                </a:lnTo>
                <a:lnTo>
                  <a:pt x="12192000" y="2463255"/>
                </a:lnTo>
                <a:lnTo>
                  <a:pt x="12192000" y="3131171"/>
                </a:lnTo>
                <a:lnTo>
                  <a:pt x="12192000" y="3429180"/>
                </a:lnTo>
                <a:lnTo>
                  <a:pt x="12192000" y="3661969"/>
                </a:lnTo>
                <a:lnTo>
                  <a:pt x="12192000" y="4037588"/>
                </a:lnTo>
                <a:lnTo>
                  <a:pt x="12192000" y="4113269"/>
                </a:lnTo>
                <a:lnTo>
                  <a:pt x="12192000" y="4282889"/>
                </a:lnTo>
                <a:lnTo>
                  <a:pt x="12192000" y="4382188"/>
                </a:lnTo>
                <a:lnTo>
                  <a:pt x="12192000" y="4605841"/>
                </a:lnTo>
                <a:lnTo>
                  <a:pt x="12192000" y="4908255"/>
                </a:lnTo>
                <a:lnTo>
                  <a:pt x="12192000" y="4908446"/>
                </a:lnTo>
                <a:lnTo>
                  <a:pt x="11263947" y="4908446"/>
                </a:lnTo>
                <a:lnTo>
                  <a:pt x="10322941" y="4908446"/>
                </a:lnTo>
                <a:lnTo>
                  <a:pt x="9381998" y="4908446"/>
                </a:lnTo>
                <a:lnTo>
                  <a:pt x="8440992" y="4908446"/>
                </a:lnTo>
                <a:lnTo>
                  <a:pt x="7499985" y="4908446"/>
                </a:lnTo>
                <a:lnTo>
                  <a:pt x="4682998" y="4908446"/>
                </a:lnTo>
                <a:lnTo>
                  <a:pt x="3741991" y="4908446"/>
                </a:lnTo>
                <a:lnTo>
                  <a:pt x="2800985" y="4908446"/>
                </a:lnTo>
                <a:lnTo>
                  <a:pt x="1859979" y="4908446"/>
                </a:lnTo>
                <a:lnTo>
                  <a:pt x="919036" y="4908446"/>
                </a:lnTo>
                <a:lnTo>
                  <a:pt x="0" y="4908446"/>
                </a:lnTo>
                <a:lnTo>
                  <a:pt x="0" y="4908001"/>
                </a:lnTo>
                <a:lnTo>
                  <a:pt x="0" y="4605889"/>
                </a:lnTo>
                <a:lnTo>
                  <a:pt x="0" y="4382188"/>
                </a:lnTo>
                <a:lnTo>
                  <a:pt x="0" y="4282889"/>
                </a:lnTo>
                <a:lnTo>
                  <a:pt x="0" y="4113269"/>
                </a:lnTo>
                <a:lnTo>
                  <a:pt x="0" y="4037588"/>
                </a:lnTo>
                <a:lnTo>
                  <a:pt x="0" y="3662033"/>
                </a:lnTo>
                <a:lnTo>
                  <a:pt x="0" y="3429180"/>
                </a:lnTo>
                <a:lnTo>
                  <a:pt x="0" y="3131171"/>
                </a:lnTo>
                <a:lnTo>
                  <a:pt x="0" y="2463255"/>
                </a:lnTo>
                <a:lnTo>
                  <a:pt x="0" y="2072249"/>
                </a:lnTo>
                <a:lnTo>
                  <a:pt x="0" y="1191379"/>
                </a:lnTo>
                <a:close/>
              </a:path>
            </a:pathLst>
          </a:custGeom>
          <a:noFill/>
        </p:spPr>
        <p:txBody>
          <a:bodyPr wrap="square" lIns="1080000" tIns="540000" rIns="108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0" name="Kuvatiedot">
            <a:extLst>
              <a:ext uri="{FF2B5EF4-FFF2-40B4-BE49-F238E27FC236}">
                <a16:creationId xmlns:a16="http://schemas.microsoft.com/office/drawing/2014/main" id="{F4EB577F-14A4-4765-1D12-2902FE0300B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6" name="Alatunnisteen paikkamerkki 5">
            <a:extLst>
              <a:ext uri="{FF2B5EF4-FFF2-40B4-BE49-F238E27FC236}">
                <a16:creationId xmlns:a16="http://schemas.microsoft.com/office/drawing/2014/main" id="{7D8AAB12-998E-9AEA-D9B3-F85EFB93ED65}"/>
              </a:ext>
            </a:extLst>
          </p:cNvPr>
          <p:cNvSpPr>
            <a:spLocks noGrp="1"/>
          </p:cNvSpPr>
          <p:nvPr>
            <p:ph type="ftr" sz="quarter" idx="22"/>
          </p:nvPr>
        </p:nvSpPr>
        <p:spPr/>
        <p:txBody>
          <a:bodyPr/>
          <a:lstStyle/>
          <a:p>
            <a:endParaRPr lang="fi-FI" dirty="0"/>
          </a:p>
        </p:txBody>
      </p:sp>
      <p:sp>
        <p:nvSpPr>
          <p:cNvPr id="3" name="Päivämäärän paikkamerkki 2">
            <a:extLst>
              <a:ext uri="{FF2B5EF4-FFF2-40B4-BE49-F238E27FC236}">
                <a16:creationId xmlns:a16="http://schemas.microsoft.com/office/drawing/2014/main" id="{5A1E325A-CB03-091F-D1DB-1D0832E5F793}"/>
              </a:ext>
            </a:extLst>
          </p:cNvPr>
          <p:cNvSpPr>
            <a:spLocks noGrp="1"/>
          </p:cNvSpPr>
          <p:nvPr>
            <p:ph type="dt" sz="half" idx="21"/>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A5D96548-F2F5-30EB-F0F5-58CD8C0016CC}"/>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6FE0AD7D-B9D7-2BBC-9C85-3D5A18F61A53}"/>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195658616"/>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Otsikko ja kuva 1 B">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256213"/>
            <a:ext cx="11104564"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2" name="Kuvan paikkamerkki 11">
            <a:extLst>
              <a:ext uri="{FF2B5EF4-FFF2-40B4-BE49-F238E27FC236}">
                <a16:creationId xmlns:a16="http://schemas.microsoft.com/office/drawing/2014/main" id="{D4C318BB-DC33-A105-05C4-65D51F30C37E}"/>
              </a:ext>
              <a:ext uri="{C183D7F6-B498-43B3-948B-1728B52AA6E4}">
                <adec:decorative xmlns:adec="http://schemas.microsoft.com/office/drawing/2017/decorative" val="1"/>
              </a:ext>
            </a:extLst>
          </p:cNvPr>
          <p:cNvSpPr>
            <a:spLocks noGrp="1"/>
          </p:cNvSpPr>
          <p:nvPr>
            <p:ph type="pic" sz="quarter" idx="14" hasCustomPrompt="1"/>
          </p:nvPr>
        </p:nvSpPr>
        <p:spPr>
          <a:xfrm>
            <a:off x="0" y="-1"/>
            <a:ext cx="12192000" cy="4890675"/>
          </a:xfrm>
          <a:custGeom>
            <a:avLst/>
            <a:gdLst>
              <a:gd name="connsiteX0" fmla="*/ 0 w 12192000"/>
              <a:gd name="connsiteY0" fmla="*/ 0 h 4890675"/>
              <a:gd name="connsiteX1" fmla="*/ 12192000 w 12192000"/>
              <a:gd name="connsiteY1" fmla="*/ 0 h 4890675"/>
              <a:gd name="connsiteX2" fmla="*/ 12192000 w 12192000"/>
              <a:gd name="connsiteY2" fmla="*/ 1215488 h 4890675"/>
              <a:gd name="connsiteX3" fmla="*/ 12192000 w 12192000"/>
              <a:gd name="connsiteY3" fmla="*/ 2113846 h 4890675"/>
              <a:gd name="connsiteX4" fmla="*/ 12192000 w 12192000"/>
              <a:gd name="connsiteY4" fmla="*/ 2512701 h 4890675"/>
              <a:gd name="connsiteX5" fmla="*/ 12192000 w 12192000"/>
              <a:gd name="connsiteY5" fmla="*/ 3194024 h 4890675"/>
              <a:gd name="connsiteX6" fmla="*/ 12192000 w 12192000"/>
              <a:gd name="connsiteY6" fmla="*/ 3498015 h 4890675"/>
              <a:gd name="connsiteX7" fmla="*/ 12192000 w 12192000"/>
              <a:gd name="connsiteY7" fmla="*/ 3735477 h 4890675"/>
              <a:gd name="connsiteX8" fmla="*/ 12192000 w 12192000"/>
              <a:gd name="connsiteY8" fmla="*/ 4118636 h 4890675"/>
              <a:gd name="connsiteX9" fmla="*/ 12192000 w 12192000"/>
              <a:gd name="connsiteY9" fmla="*/ 4195836 h 4890675"/>
              <a:gd name="connsiteX10" fmla="*/ 12192000 w 12192000"/>
              <a:gd name="connsiteY10" fmla="*/ 4368861 h 4890675"/>
              <a:gd name="connsiteX11" fmla="*/ 12192000 w 12192000"/>
              <a:gd name="connsiteY11" fmla="*/ 4470153 h 4890675"/>
              <a:gd name="connsiteX12" fmla="*/ 12192000 w 12192000"/>
              <a:gd name="connsiteY12" fmla="*/ 4698296 h 4890675"/>
              <a:gd name="connsiteX13" fmla="*/ 12192000 w 12192000"/>
              <a:gd name="connsiteY13" fmla="*/ 4889775 h 4890675"/>
              <a:gd name="connsiteX14" fmla="*/ 11889410 w 12192000"/>
              <a:gd name="connsiteY14" fmla="*/ 4583335 h 4890675"/>
              <a:gd name="connsiteX15" fmla="*/ 11584000 w 12192000"/>
              <a:gd name="connsiteY15" fmla="*/ 4890675 h 4890675"/>
              <a:gd name="connsiteX16" fmla="*/ 11280521 w 12192000"/>
              <a:gd name="connsiteY16" fmla="*/ 4583335 h 4890675"/>
              <a:gd name="connsiteX17" fmla="*/ 10975060 w 12192000"/>
              <a:gd name="connsiteY17" fmla="*/ 4890675 h 4890675"/>
              <a:gd name="connsiteX18" fmla="*/ 10669651 w 12192000"/>
              <a:gd name="connsiteY18" fmla="*/ 4583335 h 4890675"/>
              <a:gd name="connsiteX19" fmla="*/ 10366172 w 12192000"/>
              <a:gd name="connsiteY19" fmla="*/ 4890675 h 4890675"/>
              <a:gd name="connsiteX20" fmla="*/ 10060762 w 12192000"/>
              <a:gd name="connsiteY20" fmla="*/ 4583335 h 4890675"/>
              <a:gd name="connsiteX21" fmla="*/ 9755353 w 12192000"/>
              <a:gd name="connsiteY21" fmla="*/ 4890675 h 4890675"/>
              <a:gd name="connsiteX22" fmla="*/ 9752660 w 12192000"/>
              <a:gd name="connsiteY22" fmla="*/ 4887983 h 4890675"/>
              <a:gd name="connsiteX23" fmla="*/ 9752660 w 12192000"/>
              <a:gd name="connsiteY23" fmla="*/ 4889557 h 4890675"/>
              <a:gd name="connsiteX24" fmla="*/ 9450298 w 12192000"/>
              <a:gd name="connsiteY24" fmla="*/ 4583335 h 4890675"/>
              <a:gd name="connsiteX25" fmla="*/ 9144889 w 12192000"/>
              <a:gd name="connsiteY25" fmla="*/ 4890675 h 4890675"/>
              <a:gd name="connsiteX26" fmla="*/ 8839479 w 12192000"/>
              <a:gd name="connsiteY26" fmla="*/ 4583335 h 4890675"/>
              <a:gd name="connsiteX27" fmla="*/ 8534070 w 12192000"/>
              <a:gd name="connsiteY27" fmla="*/ 4890675 h 4890675"/>
              <a:gd name="connsiteX28" fmla="*/ 8230591 w 12192000"/>
              <a:gd name="connsiteY28" fmla="*/ 4583335 h 4890675"/>
              <a:gd name="connsiteX29" fmla="*/ 7925181 w 12192000"/>
              <a:gd name="connsiteY29" fmla="*/ 4890675 h 4890675"/>
              <a:gd name="connsiteX30" fmla="*/ 7621702 w 12192000"/>
              <a:gd name="connsiteY30" fmla="*/ 4583335 h 4890675"/>
              <a:gd name="connsiteX31" fmla="*/ 7316242 w 12192000"/>
              <a:gd name="connsiteY31" fmla="*/ 4890675 h 4890675"/>
              <a:gd name="connsiteX32" fmla="*/ 7012762 w 12192000"/>
              <a:gd name="connsiteY32" fmla="*/ 4583335 h 4890675"/>
              <a:gd name="connsiteX33" fmla="*/ 6707353 w 12192000"/>
              <a:gd name="connsiteY33" fmla="*/ 4890675 h 4890675"/>
              <a:gd name="connsiteX34" fmla="*/ 6401943 w 12192000"/>
              <a:gd name="connsiteY34" fmla="*/ 4583335 h 4890675"/>
              <a:gd name="connsiteX35" fmla="*/ 6098464 w 12192000"/>
              <a:gd name="connsiteY35" fmla="*/ 4890675 h 4890675"/>
              <a:gd name="connsiteX36" fmla="*/ 5793057 w 12192000"/>
              <a:gd name="connsiteY36" fmla="*/ 4583335 h 4890675"/>
              <a:gd name="connsiteX37" fmla="*/ 5487647 w 12192000"/>
              <a:gd name="connsiteY37" fmla="*/ 4890675 h 4890675"/>
              <a:gd name="connsiteX38" fmla="*/ 5182185 w 12192000"/>
              <a:gd name="connsiteY38" fmla="*/ 4583335 h 4890675"/>
              <a:gd name="connsiteX39" fmla="*/ 4878758 w 12192000"/>
              <a:gd name="connsiteY39" fmla="*/ 4890675 h 4890675"/>
              <a:gd name="connsiteX40" fmla="*/ 4573348 w 12192000"/>
              <a:gd name="connsiteY40" fmla="*/ 4583335 h 4890675"/>
              <a:gd name="connsiteX41" fmla="*/ 4267938 w 12192000"/>
              <a:gd name="connsiteY41" fmla="*/ 4890675 h 4890675"/>
              <a:gd name="connsiteX42" fmla="*/ 3964457 w 12192000"/>
              <a:gd name="connsiteY42" fmla="*/ 4583335 h 4890675"/>
              <a:gd name="connsiteX43" fmla="*/ 3658997 w 12192000"/>
              <a:gd name="connsiteY43" fmla="*/ 4890675 h 4890675"/>
              <a:gd name="connsiteX44" fmla="*/ 3353587 w 12192000"/>
              <a:gd name="connsiteY44" fmla="*/ 4583335 h 4890675"/>
              <a:gd name="connsiteX45" fmla="*/ 3048178 w 12192000"/>
              <a:gd name="connsiteY45" fmla="*/ 4890675 h 4890675"/>
              <a:gd name="connsiteX46" fmla="*/ 2744698 w 12192000"/>
              <a:gd name="connsiteY46" fmla="*/ 4583335 h 4890675"/>
              <a:gd name="connsiteX47" fmla="*/ 2439289 w 12192000"/>
              <a:gd name="connsiteY47" fmla="*/ 4890675 h 4890675"/>
              <a:gd name="connsiteX48" fmla="*/ 2135810 w 12192000"/>
              <a:gd name="connsiteY48" fmla="*/ 4583335 h 4890675"/>
              <a:gd name="connsiteX49" fmla="*/ 1830400 w 12192000"/>
              <a:gd name="connsiteY49" fmla="*/ 4890675 h 4890675"/>
              <a:gd name="connsiteX50" fmla="*/ 1526921 w 12192000"/>
              <a:gd name="connsiteY50" fmla="*/ 4583335 h 4890675"/>
              <a:gd name="connsiteX51" fmla="*/ 1221460 w 12192000"/>
              <a:gd name="connsiteY51" fmla="*/ 4890675 h 4890675"/>
              <a:gd name="connsiteX52" fmla="*/ 916051 w 12192000"/>
              <a:gd name="connsiteY52" fmla="*/ 4583335 h 4890675"/>
              <a:gd name="connsiteX53" fmla="*/ 612572 w 12192000"/>
              <a:gd name="connsiteY53" fmla="*/ 4890675 h 4890675"/>
              <a:gd name="connsiteX54" fmla="*/ 307162 w 12192000"/>
              <a:gd name="connsiteY54" fmla="*/ 4583335 h 4890675"/>
              <a:gd name="connsiteX55" fmla="*/ 1752 w 12192000"/>
              <a:gd name="connsiteY55" fmla="*/ 4890675 h 4890675"/>
              <a:gd name="connsiteX56" fmla="*/ 0 w 12192000"/>
              <a:gd name="connsiteY56" fmla="*/ 4888923 h 4890675"/>
              <a:gd name="connsiteX57" fmla="*/ 0 w 12192000"/>
              <a:gd name="connsiteY57" fmla="*/ 4698345 h 4890675"/>
              <a:gd name="connsiteX58" fmla="*/ 0 w 12192000"/>
              <a:gd name="connsiteY58" fmla="*/ 4470153 h 4890675"/>
              <a:gd name="connsiteX59" fmla="*/ 0 w 12192000"/>
              <a:gd name="connsiteY59" fmla="*/ 4368861 h 4890675"/>
              <a:gd name="connsiteX60" fmla="*/ 0 w 12192000"/>
              <a:gd name="connsiteY60" fmla="*/ 4195836 h 4890675"/>
              <a:gd name="connsiteX61" fmla="*/ 0 w 12192000"/>
              <a:gd name="connsiteY61" fmla="*/ 4118636 h 4890675"/>
              <a:gd name="connsiteX62" fmla="*/ 0 w 12192000"/>
              <a:gd name="connsiteY62" fmla="*/ 3735543 h 4890675"/>
              <a:gd name="connsiteX63" fmla="*/ 0 w 12192000"/>
              <a:gd name="connsiteY63" fmla="*/ 3498015 h 4890675"/>
              <a:gd name="connsiteX64" fmla="*/ 0 w 12192000"/>
              <a:gd name="connsiteY64" fmla="*/ 3194024 h 4890675"/>
              <a:gd name="connsiteX65" fmla="*/ 0 w 12192000"/>
              <a:gd name="connsiteY65" fmla="*/ 2512701 h 4890675"/>
              <a:gd name="connsiteX66" fmla="*/ 0 w 12192000"/>
              <a:gd name="connsiteY66" fmla="*/ 2113846 h 4890675"/>
              <a:gd name="connsiteX67" fmla="*/ 0 w 12192000"/>
              <a:gd name="connsiteY67" fmla="*/ 1215294 h 4890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2192000" h="4890675">
                <a:moveTo>
                  <a:pt x="0" y="0"/>
                </a:moveTo>
                <a:lnTo>
                  <a:pt x="12192000" y="0"/>
                </a:lnTo>
                <a:lnTo>
                  <a:pt x="12192000" y="1215488"/>
                </a:lnTo>
                <a:lnTo>
                  <a:pt x="12192000" y="2113846"/>
                </a:lnTo>
                <a:lnTo>
                  <a:pt x="12192000" y="2512701"/>
                </a:lnTo>
                <a:lnTo>
                  <a:pt x="12192000" y="3194024"/>
                </a:lnTo>
                <a:lnTo>
                  <a:pt x="12192000" y="3498015"/>
                </a:lnTo>
                <a:lnTo>
                  <a:pt x="12192000" y="3735477"/>
                </a:lnTo>
                <a:lnTo>
                  <a:pt x="12192000" y="4118636"/>
                </a:lnTo>
                <a:lnTo>
                  <a:pt x="12192000" y="4195836"/>
                </a:lnTo>
                <a:lnTo>
                  <a:pt x="12192000" y="4368861"/>
                </a:lnTo>
                <a:lnTo>
                  <a:pt x="12192000" y="4470153"/>
                </a:lnTo>
                <a:lnTo>
                  <a:pt x="12192000" y="4698296"/>
                </a:lnTo>
                <a:lnTo>
                  <a:pt x="12192000" y="4889775"/>
                </a:lnTo>
                <a:lnTo>
                  <a:pt x="11889410" y="4583335"/>
                </a:lnTo>
                <a:lnTo>
                  <a:pt x="11584000" y="4890675"/>
                </a:lnTo>
                <a:lnTo>
                  <a:pt x="11280521" y="4583335"/>
                </a:lnTo>
                <a:lnTo>
                  <a:pt x="10975060" y="4890675"/>
                </a:lnTo>
                <a:lnTo>
                  <a:pt x="10669651" y="4583335"/>
                </a:lnTo>
                <a:lnTo>
                  <a:pt x="10366172" y="4890675"/>
                </a:lnTo>
                <a:lnTo>
                  <a:pt x="10060762" y="4583335"/>
                </a:lnTo>
                <a:lnTo>
                  <a:pt x="9755353" y="4890675"/>
                </a:lnTo>
                <a:lnTo>
                  <a:pt x="9752660" y="4887983"/>
                </a:lnTo>
                <a:lnTo>
                  <a:pt x="9752660" y="4889557"/>
                </a:lnTo>
                <a:lnTo>
                  <a:pt x="9450298" y="4583335"/>
                </a:lnTo>
                <a:lnTo>
                  <a:pt x="9144889" y="4890675"/>
                </a:lnTo>
                <a:lnTo>
                  <a:pt x="8839479" y="4583335"/>
                </a:lnTo>
                <a:lnTo>
                  <a:pt x="8534070" y="4890675"/>
                </a:lnTo>
                <a:lnTo>
                  <a:pt x="8230591" y="4583335"/>
                </a:lnTo>
                <a:lnTo>
                  <a:pt x="7925181" y="4890675"/>
                </a:lnTo>
                <a:lnTo>
                  <a:pt x="7621702" y="4583335"/>
                </a:lnTo>
                <a:lnTo>
                  <a:pt x="7316242" y="4890675"/>
                </a:lnTo>
                <a:lnTo>
                  <a:pt x="7012762" y="4583335"/>
                </a:lnTo>
                <a:lnTo>
                  <a:pt x="6707353" y="4890675"/>
                </a:lnTo>
                <a:lnTo>
                  <a:pt x="6401943" y="4583335"/>
                </a:lnTo>
                <a:lnTo>
                  <a:pt x="6098464" y="4890675"/>
                </a:lnTo>
                <a:lnTo>
                  <a:pt x="5793057" y="4583335"/>
                </a:lnTo>
                <a:lnTo>
                  <a:pt x="5487647" y="4890675"/>
                </a:lnTo>
                <a:lnTo>
                  <a:pt x="5182185" y="4583335"/>
                </a:lnTo>
                <a:lnTo>
                  <a:pt x="4878758" y="4890675"/>
                </a:lnTo>
                <a:lnTo>
                  <a:pt x="4573348" y="4583335"/>
                </a:lnTo>
                <a:lnTo>
                  <a:pt x="4267938" y="4890675"/>
                </a:lnTo>
                <a:lnTo>
                  <a:pt x="3964457" y="4583335"/>
                </a:lnTo>
                <a:lnTo>
                  <a:pt x="3658997" y="4890675"/>
                </a:lnTo>
                <a:lnTo>
                  <a:pt x="3353587" y="4583335"/>
                </a:lnTo>
                <a:lnTo>
                  <a:pt x="3048178" y="4890675"/>
                </a:lnTo>
                <a:lnTo>
                  <a:pt x="2744698" y="4583335"/>
                </a:lnTo>
                <a:lnTo>
                  <a:pt x="2439289" y="4890675"/>
                </a:lnTo>
                <a:lnTo>
                  <a:pt x="2135810" y="4583335"/>
                </a:lnTo>
                <a:lnTo>
                  <a:pt x="1830400" y="4890675"/>
                </a:lnTo>
                <a:lnTo>
                  <a:pt x="1526921" y="4583335"/>
                </a:lnTo>
                <a:lnTo>
                  <a:pt x="1221460" y="4890675"/>
                </a:lnTo>
                <a:lnTo>
                  <a:pt x="916051" y="4583335"/>
                </a:lnTo>
                <a:lnTo>
                  <a:pt x="612572" y="4890675"/>
                </a:lnTo>
                <a:lnTo>
                  <a:pt x="307162" y="4583335"/>
                </a:lnTo>
                <a:lnTo>
                  <a:pt x="1752" y="4890675"/>
                </a:lnTo>
                <a:lnTo>
                  <a:pt x="0" y="4888923"/>
                </a:lnTo>
                <a:lnTo>
                  <a:pt x="0" y="4698345"/>
                </a:lnTo>
                <a:lnTo>
                  <a:pt x="0" y="4470153"/>
                </a:lnTo>
                <a:lnTo>
                  <a:pt x="0" y="4368861"/>
                </a:lnTo>
                <a:lnTo>
                  <a:pt x="0" y="4195836"/>
                </a:lnTo>
                <a:lnTo>
                  <a:pt x="0" y="4118636"/>
                </a:lnTo>
                <a:lnTo>
                  <a:pt x="0" y="3735543"/>
                </a:lnTo>
                <a:lnTo>
                  <a:pt x="0" y="3498015"/>
                </a:lnTo>
                <a:lnTo>
                  <a:pt x="0" y="3194024"/>
                </a:lnTo>
                <a:lnTo>
                  <a:pt x="0" y="2512701"/>
                </a:lnTo>
                <a:lnTo>
                  <a:pt x="0" y="2113846"/>
                </a:lnTo>
                <a:lnTo>
                  <a:pt x="0" y="1215294"/>
                </a:lnTo>
                <a:close/>
              </a:path>
            </a:pathLst>
          </a:custGeom>
          <a:noFill/>
        </p:spPr>
        <p:txBody>
          <a:bodyPr wrap="square" lIns="1080000" tIns="540000" rIns="108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0" name="Kuvatiedot">
            <a:extLst>
              <a:ext uri="{FF2B5EF4-FFF2-40B4-BE49-F238E27FC236}">
                <a16:creationId xmlns:a16="http://schemas.microsoft.com/office/drawing/2014/main" id="{F4EB577F-14A4-4765-1D12-2902FE0300B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6" name="Alatunnisteen paikkamerkki 5">
            <a:extLst>
              <a:ext uri="{FF2B5EF4-FFF2-40B4-BE49-F238E27FC236}">
                <a16:creationId xmlns:a16="http://schemas.microsoft.com/office/drawing/2014/main" id="{7D8AAB12-998E-9AEA-D9B3-F85EFB93ED65}"/>
              </a:ext>
            </a:extLst>
          </p:cNvPr>
          <p:cNvSpPr>
            <a:spLocks noGrp="1"/>
          </p:cNvSpPr>
          <p:nvPr>
            <p:ph type="ftr" sz="quarter" idx="22"/>
          </p:nvPr>
        </p:nvSpPr>
        <p:spPr/>
        <p:txBody>
          <a:bodyPr/>
          <a:lstStyle/>
          <a:p>
            <a:endParaRPr lang="fi-FI" dirty="0"/>
          </a:p>
        </p:txBody>
      </p:sp>
      <p:sp>
        <p:nvSpPr>
          <p:cNvPr id="3" name="Päivämäärän paikkamerkki 2">
            <a:extLst>
              <a:ext uri="{FF2B5EF4-FFF2-40B4-BE49-F238E27FC236}">
                <a16:creationId xmlns:a16="http://schemas.microsoft.com/office/drawing/2014/main" id="{5A1E325A-CB03-091F-D1DB-1D0832E5F793}"/>
              </a:ext>
            </a:extLst>
          </p:cNvPr>
          <p:cNvSpPr>
            <a:spLocks noGrp="1"/>
          </p:cNvSpPr>
          <p:nvPr>
            <p:ph type="dt" sz="half" idx="21"/>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A5D96548-F2F5-30EB-F0F5-58CD8C0016CC}"/>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79347C1E-7BBC-6E60-FE16-F7E355CEC80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32026880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Sisällysluettelo">
    <p:bg>
      <p:bgPr>
        <a:solidFill>
          <a:schemeClr val="bg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EFBD6DC0-03F5-AF6D-3C17-D4782AEE9561}"/>
              </a:ext>
            </a:extLst>
          </p:cNvPr>
          <p:cNvSpPr>
            <a:spLocks noGrp="1"/>
          </p:cNvSpPr>
          <p:nvPr>
            <p:ph type="title" hasCustomPrompt="1"/>
          </p:nvPr>
        </p:nvSpPr>
        <p:spPr>
          <a:xfrm>
            <a:off x="539750" y="539751"/>
            <a:ext cx="9199564" cy="1489074"/>
          </a:xfrm>
          <a:prstGeom prst="rect">
            <a:avLst/>
          </a:prstGeom>
        </p:spPr>
        <p:txBody>
          <a:bodyPr anchor="b"/>
          <a:lstStyle>
            <a:lvl1pPr>
              <a:defRPr sz="5400"/>
            </a:lvl1pPr>
          </a:lstStyle>
          <a:p>
            <a:r>
              <a:rPr lang="fi-FI" dirty="0"/>
              <a:t>Pääotsikko esimerkiksi sisällysluettelolle</a:t>
            </a:r>
          </a:p>
        </p:txBody>
      </p:sp>
      <p:sp>
        <p:nvSpPr>
          <p:cNvPr id="3" name="Tekstin paikkamerkki 1">
            <a:extLst>
              <a:ext uri="{FF2B5EF4-FFF2-40B4-BE49-F238E27FC236}">
                <a16:creationId xmlns:a16="http://schemas.microsoft.com/office/drawing/2014/main" id="{B5A8CE6B-1026-260C-E5DC-5E2E67F7FA7F}"/>
              </a:ext>
            </a:extLst>
          </p:cNvPr>
          <p:cNvSpPr>
            <a:spLocks noGrp="1"/>
          </p:cNvSpPr>
          <p:nvPr>
            <p:ph type="body" idx="1" hasCustomPrompt="1"/>
          </p:nvPr>
        </p:nvSpPr>
        <p:spPr>
          <a:xfrm>
            <a:off x="539750" y="2276475"/>
            <a:ext cx="9199564" cy="3724275"/>
          </a:xfrm>
        </p:spPr>
        <p:txBody>
          <a:bodyPr/>
          <a:lstStyle>
            <a:lvl1pPr marL="361950" indent="-361950">
              <a:buClrTx/>
              <a:buSzPct val="90000"/>
              <a:buFont typeface="Wingdings 3" panose="05040102010807070707" pitchFamily="18" charset="2"/>
              <a:buChar char="Ú"/>
              <a:defRPr sz="2000">
                <a:solidFill>
                  <a:schemeClr val="tx1"/>
                </a:solidFill>
              </a:defRPr>
            </a:lvl1pPr>
            <a:lvl2pPr marL="719138" indent="-358775">
              <a:buSzPct val="90000"/>
              <a:buFont typeface="Wingdings 3" panose="05040102010807070707" pitchFamily="18" charset="2"/>
              <a:buChar char="Ú"/>
              <a:defRPr sz="2000">
                <a:solidFill>
                  <a:schemeClr val="tx1"/>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fi-FI" dirty="0"/>
              <a:t>Tyyleissä käytetyt luettelomerkit eivät välttämättä näy online-versiossa. </a:t>
            </a:r>
          </a:p>
          <a:p>
            <a:pPr lvl="1"/>
            <a:r>
              <a:rPr lang="fi-FI" dirty="0"/>
              <a:t>Jätä luettelot pois tai käytä muuta merkkivaihtoehtoa.</a:t>
            </a:r>
          </a:p>
        </p:txBody>
      </p:sp>
      <p:sp>
        <p:nvSpPr>
          <p:cNvPr id="8" name="Alatunnisteen paikkamerkki 7">
            <a:extLst>
              <a:ext uri="{FF2B5EF4-FFF2-40B4-BE49-F238E27FC236}">
                <a16:creationId xmlns:a16="http://schemas.microsoft.com/office/drawing/2014/main" id="{F79E9FC2-F856-0C77-7112-D9878CEA1D4C}"/>
              </a:ext>
            </a:extLst>
          </p:cNvPr>
          <p:cNvSpPr>
            <a:spLocks noGrp="1"/>
          </p:cNvSpPr>
          <p:nvPr>
            <p:ph type="ftr" sz="quarter" idx="11"/>
          </p:nvPr>
        </p:nvSpPr>
        <p:spPr/>
        <p:txBody>
          <a:bodyPr/>
          <a:lstStyle>
            <a:lvl1pPr algn="l">
              <a:defRPr/>
            </a:lvl1pPr>
          </a:lstStyle>
          <a:p>
            <a:endParaRPr lang="fi-FI" dirty="0"/>
          </a:p>
        </p:txBody>
      </p:sp>
      <p:sp>
        <p:nvSpPr>
          <p:cNvPr id="7" name="Päivämäärän paikkamerkki 6">
            <a:extLst>
              <a:ext uri="{FF2B5EF4-FFF2-40B4-BE49-F238E27FC236}">
                <a16:creationId xmlns:a16="http://schemas.microsoft.com/office/drawing/2014/main" id="{AA88A6D3-A6AB-0289-BC5F-9F3B59761B3A}"/>
              </a:ext>
            </a:extLst>
          </p:cNvPr>
          <p:cNvSpPr>
            <a:spLocks noGrp="1"/>
          </p:cNvSpPr>
          <p:nvPr>
            <p:ph type="dt" sz="half" idx="10"/>
          </p:nvPr>
        </p:nvSpPr>
        <p:spPr/>
        <p:txBody>
          <a:bodyPr/>
          <a:lstStyle/>
          <a:p>
            <a:r>
              <a:rPr lang="fi-FI"/>
              <a:t>12.8.2025</a:t>
            </a:r>
            <a:endParaRPr lang="fi-FI" dirty="0"/>
          </a:p>
        </p:txBody>
      </p:sp>
      <p:sp>
        <p:nvSpPr>
          <p:cNvPr id="10" name="Dian numeron paikkamerkki 9">
            <a:extLst>
              <a:ext uri="{FF2B5EF4-FFF2-40B4-BE49-F238E27FC236}">
                <a16:creationId xmlns:a16="http://schemas.microsoft.com/office/drawing/2014/main" id="{6296F6F4-66B9-5975-1597-525D9DE8C833}"/>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2378FF66-559E-36E6-FCEA-B8E60360648B}"/>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307038712"/>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Otsikko ja kuva 1 C">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256213"/>
            <a:ext cx="11104564"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3" name="Kuvan paikkamerkki 12">
            <a:extLst>
              <a:ext uri="{FF2B5EF4-FFF2-40B4-BE49-F238E27FC236}">
                <a16:creationId xmlns:a16="http://schemas.microsoft.com/office/drawing/2014/main" id="{2A317219-9C67-C9CF-12E8-A1380C09D5C9}"/>
              </a:ext>
              <a:ext uri="{C183D7F6-B498-43B3-948B-1728B52AA6E4}">
                <adec:decorative xmlns:adec="http://schemas.microsoft.com/office/drawing/2017/decorative" val="1"/>
              </a:ext>
            </a:extLst>
          </p:cNvPr>
          <p:cNvSpPr>
            <a:spLocks noGrp="1"/>
          </p:cNvSpPr>
          <p:nvPr>
            <p:ph type="pic" sz="quarter" idx="14" hasCustomPrompt="1"/>
          </p:nvPr>
        </p:nvSpPr>
        <p:spPr>
          <a:xfrm>
            <a:off x="-355" y="0"/>
            <a:ext cx="12192000" cy="4971492"/>
          </a:xfrm>
          <a:custGeom>
            <a:avLst/>
            <a:gdLst>
              <a:gd name="connsiteX0" fmla="*/ 0 w 12192000"/>
              <a:gd name="connsiteY0" fmla="*/ 0 h 4971492"/>
              <a:gd name="connsiteX1" fmla="*/ 12192000 w 12192000"/>
              <a:gd name="connsiteY1" fmla="*/ 0 h 4971492"/>
              <a:gd name="connsiteX2" fmla="*/ 12192000 w 12192000"/>
              <a:gd name="connsiteY2" fmla="*/ 1415564 h 4971492"/>
              <a:gd name="connsiteX3" fmla="*/ 12192000 w 12192000"/>
              <a:gd name="connsiteY3" fmla="*/ 2461797 h 4971492"/>
              <a:gd name="connsiteX4" fmla="*/ 12192000 w 12192000"/>
              <a:gd name="connsiteY4" fmla="*/ 2926305 h 4971492"/>
              <a:gd name="connsiteX5" fmla="*/ 12192000 w 12192000"/>
              <a:gd name="connsiteY5" fmla="*/ 3719778 h 4971492"/>
              <a:gd name="connsiteX6" fmla="*/ 12192000 w 12192000"/>
              <a:gd name="connsiteY6" fmla="*/ 4073807 h 4971492"/>
              <a:gd name="connsiteX7" fmla="*/ 12192000 w 12192000"/>
              <a:gd name="connsiteY7" fmla="*/ 4350357 h 4971492"/>
              <a:gd name="connsiteX8" fmla="*/ 12192000 w 12192000"/>
              <a:gd name="connsiteY8" fmla="*/ 4796586 h 4971492"/>
              <a:gd name="connsiteX9" fmla="*/ 12192000 w 12192000"/>
              <a:gd name="connsiteY9" fmla="*/ 4886494 h 4971492"/>
              <a:gd name="connsiteX10" fmla="*/ 12192000 w 12192000"/>
              <a:gd name="connsiteY10" fmla="*/ 4971492 h 4971492"/>
              <a:gd name="connsiteX11" fmla="*/ 12190325 w 12192000"/>
              <a:gd name="connsiteY11" fmla="*/ 4971492 h 4971492"/>
              <a:gd name="connsiteX12" fmla="*/ 11885830 w 12192000"/>
              <a:gd name="connsiteY12" fmla="*/ 4759325 h 4971492"/>
              <a:gd name="connsiteX13" fmla="*/ 11581385 w 12192000"/>
              <a:gd name="connsiteY13" fmla="*/ 4971492 h 4971492"/>
              <a:gd name="connsiteX14" fmla="*/ 11276890 w 12192000"/>
              <a:gd name="connsiteY14" fmla="*/ 4759325 h 4971492"/>
              <a:gd name="connsiteX15" fmla="*/ 10972394 w 12192000"/>
              <a:gd name="connsiteY15" fmla="*/ 4971492 h 4971492"/>
              <a:gd name="connsiteX16" fmla="*/ 10667899 w 12192000"/>
              <a:gd name="connsiteY16" fmla="*/ 4759325 h 4971492"/>
              <a:gd name="connsiteX17" fmla="*/ 10363454 w 12192000"/>
              <a:gd name="connsiteY17" fmla="*/ 4971492 h 4971492"/>
              <a:gd name="connsiteX18" fmla="*/ 10058958 w 12192000"/>
              <a:gd name="connsiteY18" fmla="*/ 4759325 h 4971492"/>
              <a:gd name="connsiteX19" fmla="*/ 9754463 w 12192000"/>
              <a:gd name="connsiteY19" fmla="*/ 4971492 h 4971492"/>
              <a:gd name="connsiteX20" fmla="*/ 9449968 w 12192000"/>
              <a:gd name="connsiteY20" fmla="*/ 4759325 h 4971492"/>
              <a:gd name="connsiteX21" fmla="*/ 9449968 w 12192000"/>
              <a:gd name="connsiteY21" fmla="*/ 4759579 h 4971492"/>
              <a:gd name="connsiteX22" fmla="*/ 9449866 w 12192000"/>
              <a:gd name="connsiteY22" fmla="*/ 4759325 h 4971492"/>
              <a:gd name="connsiteX23" fmla="*/ 9145421 w 12192000"/>
              <a:gd name="connsiteY23" fmla="*/ 4971492 h 4971492"/>
              <a:gd name="connsiteX24" fmla="*/ 8840926 w 12192000"/>
              <a:gd name="connsiteY24" fmla="*/ 4759325 h 4971492"/>
              <a:gd name="connsiteX25" fmla="*/ 8536431 w 12192000"/>
              <a:gd name="connsiteY25" fmla="*/ 4971492 h 4971492"/>
              <a:gd name="connsiteX26" fmla="*/ 8231935 w 12192000"/>
              <a:gd name="connsiteY26" fmla="*/ 4759325 h 4971492"/>
              <a:gd name="connsiteX27" fmla="*/ 7927491 w 12192000"/>
              <a:gd name="connsiteY27" fmla="*/ 4971492 h 4971492"/>
              <a:gd name="connsiteX28" fmla="*/ 7622995 w 12192000"/>
              <a:gd name="connsiteY28" fmla="*/ 4759325 h 4971492"/>
              <a:gd name="connsiteX29" fmla="*/ 7318500 w 12192000"/>
              <a:gd name="connsiteY29" fmla="*/ 4971492 h 4971492"/>
              <a:gd name="connsiteX30" fmla="*/ 7014005 w 12192000"/>
              <a:gd name="connsiteY30" fmla="*/ 4759325 h 4971492"/>
              <a:gd name="connsiteX31" fmla="*/ 6709559 w 12192000"/>
              <a:gd name="connsiteY31" fmla="*/ 4971492 h 4971492"/>
              <a:gd name="connsiteX32" fmla="*/ 6405065 w 12192000"/>
              <a:gd name="connsiteY32" fmla="*/ 4759325 h 4971492"/>
              <a:gd name="connsiteX33" fmla="*/ 6100570 w 12192000"/>
              <a:gd name="connsiteY33" fmla="*/ 4971492 h 4971492"/>
              <a:gd name="connsiteX34" fmla="*/ 5796075 w 12192000"/>
              <a:gd name="connsiteY34" fmla="*/ 4759325 h 4971492"/>
              <a:gd name="connsiteX35" fmla="*/ 5550558 w 12192000"/>
              <a:gd name="connsiteY35" fmla="*/ 4965757 h 4971492"/>
              <a:gd name="connsiteX36" fmla="*/ 5550558 w 12192000"/>
              <a:gd name="connsiteY36" fmla="*/ 4965604 h 4971492"/>
              <a:gd name="connsiteX37" fmla="*/ 5507621 w 12192000"/>
              <a:gd name="connsiteY37" fmla="*/ 4971035 h 4971492"/>
              <a:gd name="connsiteX38" fmla="*/ 5505896 w 12192000"/>
              <a:gd name="connsiteY38" fmla="*/ 4971137 h 4971492"/>
              <a:gd name="connsiteX39" fmla="*/ 5491630 w 12192000"/>
              <a:gd name="connsiteY39" fmla="*/ 4971492 h 4971492"/>
              <a:gd name="connsiteX40" fmla="*/ 5187186 w 12192000"/>
              <a:gd name="connsiteY40" fmla="*/ 4759325 h 4971492"/>
              <a:gd name="connsiteX41" fmla="*/ 5187186 w 12192000"/>
              <a:gd name="connsiteY41" fmla="*/ 4759376 h 4971492"/>
              <a:gd name="connsiteX42" fmla="*/ 5129525 w 12192000"/>
              <a:gd name="connsiteY42" fmla="*/ 4853937 h 4971492"/>
              <a:gd name="connsiteX43" fmla="*/ 4880762 w 12192000"/>
              <a:gd name="connsiteY43" fmla="*/ 4971492 h 4971492"/>
              <a:gd name="connsiteX44" fmla="*/ 4576265 w 12192000"/>
              <a:gd name="connsiteY44" fmla="*/ 4759325 h 4971492"/>
              <a:gd name="connsiteX45" fmla="*/ 4271819 w 12192000"/>
              <a:gd name="connsiteY45" fmla="*/ 4971492 h 4971492"/>
              <a:gd name="connsiteX46" fmla="*/ 3967324 w 12192000"/>
              <a:gd name="connsiteY46" fmla="*/ 4759325 h 4971492"/>
              <a:gd name="connsiteX47" fmla="*/ 3662829 w 12192000"/>
              <a:gd name="connsiteY47" fmla="*/ 4971492 h 4971492"/>
              <a:gd name="connsiteX48" fmla="*/ 3358333 w 12192000"/>
              <a:gd name="connsiteY48" fmla="*/ 4759325 h 4971492"/>
              <a:gd name="connsiteX49" fmla="*/ 3053888 w 12192000"/>
              <a:gd name="connsiteY49" fmla="*/ 4971492 h 4971492"/>
              <a:gd name="connsiteX50" fmla="*/ 2749393 w 12192000"/>
              <a:gd name="connsiteY50" fmla="*/ 4759325 h 4971492"/>
              <a:gd name="connsiteX51" fmla="*/ 2444897 w 12192000"/>
              <a:gd name="connsiteY51" fmla="*/ 4971492 h 4971492"/>
              <a:gd name="connsiteX52" fmla="*/ 2140402 w 12192000"/>
              <a:gd name="connsiteY52" fmla="*/ 4759325 h 4971492"/>
              <a:gd name="connsiteX53" fmla="*/ 1835957 w 12192000"/>
              <a:gd name="connsiteY53" fmla="*/ 4971492 h 4971492"/>
              <a:gd name="connsiteX54" fmla="*/ 1531462 w 12192000"/>
              <a:gd name="connsiteY54" fmla="*/ 4759325 h 4971492"/>
              <a:gd name="connsiteX55" fmla="*/ 1226966 w 12192000"/>
              <a:gd name="connsiteY55" fmla="*/ 4971492 h 4971492"/>
              <a:gd name="connsiteX56" fmla="*/ 922471 w 12192000"/>
              <a:gd name="connsiteY56" fmla="*/ 4759325 h 4971492"/>
              <a:gd name="connsiteX57" fmla="*/ 618026 w 12192000"/>
              <a:gd name="connsiteY57" fmla="*/ 4971492 h 4971492"/>
              <a:gd name="connsiteX58" fmla="*/ 313531 w 12192000"/>
              <a:gd name="connsiteY58" fmla="*/ 4759325 h 4971492"/>
              <a:gd name="connsiteX59" fmla="*/ 9035 w 12192000"/>
              <a:gd name="connsiteY59" fmla="*/ 4971492 h 4971492"/>
              <a:gd name="connsiteX60" fmla="*/ 0 w 12192000"/>
              <a:gd name="connsiteY60" fmla="*/ 4971346 h 4971492"/>
              <a:gd name="connsiteX61" fmla="*/ 0 w 12192000"/>
              <a:gd name="connsiteY61" fmla="*/ 4886494 h 4971492"/>
              <a:gd name="connsiteX62" fmla="*/ 0 w 12192000"/>
              <a:gd name="connsiteY62" fmla="*/ 4796586 h 4971492"/>
              <a:gd name="connsiteX63" fmla="*/ 0 w 12192000"/>
              <a:gd name="connsiteY63" fmla="*/ 4350433 h 4971492"/>
              <a:gd name="connsiteX64" fmla="*/ 0 w 12192000"/>
              <a:gd name="connsiteY64" fmla="*/ 4073807 h 4971492"/>
              <a:gd name="connsiteX65" fmla="*/ 0 w 12192000"/>
              <a:gd name="connsiteY65" fmla="*/ 3719778 h 4971492"/>
              <a:gd name="connsiteX66" fmla="*/ 0 w 12192000"/>
              <a:gd name="connsiteY66" fmla="*/ 2926305 h 4971492"/>
              <a:gd name="connsiteX67" fmla="*/ 0 w 12192000"/>
              <a:gd name="connsiteY67" fmla="*/ 2461797 h 4971492"/>
              <a:gd name="connsiteX68" fmla="*/ 0 w 12192000"/>
              <a:gd name="connsiteY68" fmla="*/ 1415338 h 4971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2192000" h="4971492">
                <a:moveTo>
                  <a:pt x="0" y="0"/>
                </a:moveTo>
                <a:lnTo>
                  <a:pt x="12192000" y="0"/>
                </a:lnTo>
                <a:lnTo>
                  <a:pt x="12192000" y="1415564"/>
                </a:lnTo>
                <a:lnTo>
                  <a:pt x="12192000" y="2461797"/>
                </a:lnTo>
                <a:lnTo>
                  <a:pt x="12192000" y="2926305"/>
                </a:lnTo>
                <a:lnTo>
                  <a:pt x="12192000" y="3719778"/>
                </a:lnTo>
                <a:lnTo>
                  <a:pt x="12192000" y="4073807"/>
                </a:lnTo>
                <a:lnTo>
                  <a:pt x="12192000" y="4350357"/>
                </a:lnTo>
                <a:lnTo>
                  <a:pt x="12192000" y="4796586"/>
                </a:lnTo>
                <a:lnTo>
                  <a:pt x="12192000" y="4886494"/>
                </a:lnTo>
                <a:lnTo>
                  <a:pt x="12192000" y="4971492"/>
                </a:lnTo>
                <a:lnTo>
                  <a:pt x="12190325" y="4971492"/>
                </a:lnTo>
                <a:cubicBezTo>
                  <a:pt x="12052822" y="4971492"/>
                  <a:pt x="11934963" y="4885052"/>
                  <a:pt x="11885830" y="4759325"/>
                </a:cubicBezTo>
                <a:cubicBezTo>
                  <a:pt x="11834767" y="4883072"/>
                  <a:pt x="11718939" y="4971492"/>
                  <a:pt x="11581385" y="4971492"/>
                </a:cubicBezTo>
                <a:cubicBezTo>
                  <a:pt x="11443831" y="4971492"/>
                  <a:pt x="11325972" y="4885052"/>
                  <a:pt x="11276890" y="4759325"/>
                </a:cubicBezTo>
                <a:cubicBezTo>
                  <a:pt x="11225827" y="4883072"/>
                  <a:pt x="11109896" y="4971492"/>
                  <a:pt x="10972394" y="4971492"/>
                </a:cubicBezTo>
                <a:cubicBezTo>
                  <a:pt x="10834891" y="4971492"/>
                  <a:pt x="10717032" y="4885052"/>
                  <a:pt x="10667899" y="4759325"/>
                </a:cubicBezTo>
                <a:cubicBezTo>
                  <a:pt x="10616836" y="4883072"/>
                  <a:pt x="10501007" y="4971492"/>
                  <a:pt x="10363454" y="4971492"/>
                </a:cubicBezTo>
                <a:cubicBezTo>
                  <a:pt x="10225901" y="4971492"/>
                  <a:pt x="10108041" y="4885052"/>
                  <a:pt x="10058958" y="4759325"/>
                </a:cubicBezTo>
                <a:cubicBezTo>
                  <a:pt x="10007896" y="4883072"/>
                  <a:pt x="9891966" y="4971492"/>
                  <a:pt x="9754463" y="4971492"/>
                </a:cubicBezTo>
                <a:cubicBezTo>
                  <a:pt x="9616961" y="4971492"/>
                  <a:pt x="9499101" y="4885052"/>
                  <a:pt x="9449968" y="4759325"/>
                </a:cubicBezTo>
                <a:lnTo>
                  <a:pt x="9449968" y="4759579"/>
                </a:lnTo>
                <a:cubicBezTo>
                  <a:pt x="9449866" y="4759477"/>
                  <a:pt x="9449866" y="4759427"/>
                  <a:pt x="9449866" y="4759325"/>
                </a:cubicBezTo>
                <a:cubicBezTo>
                  <a:pt x="9398804" y="4883072"/>
                  <a:pt x="9282975" y="4971492"/>
                  <a:pt x="9145421" y="4971492"/>
                </a:cubicBezTo>
                <a:cubicBezTo>
                  <a:pt x="9007868" y="4971492"/>
                  <a:pt x="8890009" y="4885052"/>
                  <a:pt x="8840926" y="4759325"/>
                </a:cubicBezTo>
                <a:cubicBezTo>
                  <a:pt x="8789864" y="4883072"/>
                  <a:pt x="8673933" y="4971492"/>
                  <a:pt x="8536431" y="4971492"/>
                </a:cubicBezTo>
                <a:cubicBezTo>
                  <a:pt x="8398928" y="4971492"/>
                  <a:pt x="8281069" y="4885052"/>
                  <a:pt x="8231935" y="4759325"/>
                </a:cubicBezTo>
                <a:cubicBezTo>
                  <a:pt x="8180873" y="4883072"/>
                  <a:pt x="8065044" y="4971492"/>
                  <a:pt x="7927491" y="4971492"/>
                </a:cubicBezTo>
                <a:cubicBezTo>
                  <a:pt x="7789938" y="4971492"/>
                  <a:pt x="7672078" y="4885052"/>
                  <a:pt x="7622995" y="4759325"/>
                </a:cubicBezTo>
                <a:cubicBezTo>
                  <a:pt x="7571933" y="4883072"/>
                  <a:pt x="7456002" y="4971492"/>
                  <a:pt x="7318500" y="4971492"/>
                </a:cubicBezTo>
                <a:cubicBezTo>
                  <a:pt x="7180997" y="4971492"/>
                  <a:pt x="7063138" y="4885052"/>
                  <a:pt x="7014005" y="4759325"/>
                </a:cubicBezTo>
                <a:cubicBezTo>
                  <a:pt x="6962942" y="4883072"/>
                  <a:pt x="6847113" y="4971492"/>
                  <a:pt x="6709559" y="4971492"/>
                </a:cubicBezTo>
                <a:cubicBezTo>
                  <a:pt x="6572006" y="4971492"/>
                  <a:pt x="6454147" y="4885052"/>
                  <a:pt x="6405065" y="4759325"/>
                </a:cubicBezTo>
                <a:cubicBezTo>
                  <a:pt x="6354004" y="4883072"/>
                  <a:pt x="6238073" y="4971492"/>
                  <a:pt x="6100570" y="4971492"/>
                </a:cubicBezTo>
                <a:cubicBezTo>
                  <a:pt x="5963068" y="4971492"/>
                  <a:pt x="5845212" y="4885052"/>
                  <a:pt x="5796075" y="4759325"/>
                </a:cubicBezTo>
                <a:cubicBezTo>
                  <a:pt x="5752575" y="4864749"/>
                  <a:pt x="5660654" y="4944438"/>
                  <a:pt x="5550558" y="4965757"/>
                </a:cubicBezTo>
                <a:lnTo>
                  <a:pt x="5550558" y="4965604"/>
                </a:lnTo>
                <a:cubicBezTo>
                  <a:pt x="5536246" y="4968447"/>
                  <a:pt x="5521934" y="4970223"/>
                  <a:pt x="5507621" y="4971035"/>
                </a:cubicBezTo>
                <a:cubicBezTo>
                  <a:pt x="5507060" y="4971035"/>
                  <a:pt x="5506450" y="4971137"/>
                  <a:pt x="5505896" y="4971137"/>
                </a:cubicBezTo>
                <a:cubicBezTo>
                  <a:pt x="5501172" y="4971340"/>
                  <a:pt x="5496401" y="4971492"/>
                  <a:pt x="5491630" y="4971492"/>
                </a:cubicBezTo>
                <a:cubicBezTo>
                  <a:pt x="5354128" y="4971492"/>
                  <a:pt x="5236268" y="4885052"/>
                  <a:pt x="5187186" y="4759325"/>
                </a:cubicBezTo>
                <a:cubicBezTo>
                  <a:pt x="5187186" y="4759325"/>
                  <a:pt x="5187186" y="4759376"/>
                  <a:pt x="5187186" y="4759376"/>
                </a:cubicBezTo>
                <a:cubicBezTo>
                  <a:pt x="5172871" y="4794094"/>
                  <a:pt x="5153280" y="4825970"/>
                  <a:pt x="5129525" y="4853937"/>
                </a:cubicBezTo>
                <a:cubicBezTo>
                  <a:pt x="5068515" y="4925709"/>
                  <a:pt x="4979737" y="4971492"/>
                  <a:pt x="4880762" y="4971492"/>
                </a:cubicBezTo>
                <a:cubicBezTo>
                  <a:pt x="4743257" y="4971492"/>
                  <a:pt x="4625402" y="4885052"/>
                  <a:pt x="4576265" y="4759325"/>
                </a:cubicBezTo>
                <a:cubicBezTo>
                  <a:pt x="4525203" y="4883072"/>
                  <a:pt x="4409323" y="4971492"/>
                  <a:pt x="4271819" y="4971492"/>
                </a:cubicBezTo>
                <a:cubicBezTo>
                  <a:pt x="4134318" y="4971492"/>
                  <a:pt x="4016407" y="4885052"/>
                  <a:pt x="3967324" y="4759325"/>
                </a:cubicBezTo>
                <a:cubicBezTo>
                  <a:pt x="3916262" y="4883072"/>
                  <a:pt x="3800331" y="4971492"/>
                  <a:pt x="3662829" y="4971492"/>
                </a:cubicBezTo>
                <a:cubicBezTo>
                  <a:pt x="3525326" y="4971492"/>
                  <a:pt x="3407467" y="4885052"/>
                  <a:pt x="3358333" y="4759325"/>
                </a:cubicBezTo>
                <a:cubicBezTo>
                  <a:pt x="3307273" y="4883072"/>
                  <a:pt x="3191391" y="4971492"/>
                  <a:pt x="3053888" y="4971492"/>
                </a:cubicBezTo>
                <a:cubicBezTo>
                  <a:pt x="2916386" y="4971492"/>
                  <a:pt x="2798475" y="4885052"/>
                  <a:pt x="2749393" y="4759325"/>
                </a:cubicBezTo>
                <a:cubicBezTo>
                  <a:pt x="2698331" y="4883072"/>
                  <a:pt x="2582402" y="4971492"/>
                  <a:pt x="2444897" y="4971492"/>
                </a:cubicBezTo>
                <a:cubicBezTo>
                  <a:pt x="2307395" y="4971492"/>
                  <a:pt x="2189535" y="4885052"/>
                  <a:pt x="2140402" y="4759325"/>
                </a:cubicBezTo>
                <a:cubicBezTo>
                  <a:pt x="2089340" y="4883072"/>
                  <a:pt x="1973511" y="4971492"/>
                  <a:pt x="1835957" y="4971492"/>
                </a:cubicBezTo>
                <a:cubicBezTo>
                  <a:pt x="1698404" y="4971492"/>
                  <a:pt x="1580544" y="4885052"/>
                  <a:pt x="1531462" y="4759325"/>
                </a:cubicBezTo>
                <a:cubicBezTo>
                  <a:pt x="1480400" y="4883072"/>
                  <a:pt x="1364469" y="4971492"/>
                  <a:pt x="1226966" y="4971492"/>
                </a:cubicBezTo>
                <a:cubicBezTo>
                  <a:pt x="1089464" y="4971492"/>
                  <a:pt x="971604" y="4885052"/>
                  <a:pt x="922471" y="4759325"/>
                </a:cubicBezTo>
                <a:cubicBezTo>
                  <a:pt x="871409" y="4883072"/>
                  <a:pt x="755579" y="4971492"/>
                  <a:pt x="618026" y="4971492"/>
                </a:cubicBezTo>
                <a:cubicBezTo>
                  <a:pt x="480473" y="4971492"/>
                  <a:pt x="362613" y="4885052"/>
                  <a:pt x="313531" y="4759325"/>
                </a:cubicBezTo>
                <a:cubicBezTo>
                  <a:pt x="262468" y="4883072"/>
                  <a:pt x="144558" y="4971492"/>
                  <a:pt x="9035" y="4971492"/>
                </a:cubicBezTo>
                <a:lnTo>
                  <a:pt x="0" y="4971346"/>
                </a:lnTo>
                <a:lnTo>
                  <a:pt x="0" y="4886494"/>
                </a:lnTo>
                <a:lnTo>
                  <a:pt x="0" y="4796586"/>
                </a:lnTo>
                <a:lnTo>
                  <a:pt x="0" y="4350433"/>
                </a:lnTo>
                <a:lnTo>
                  <a:pt x="0" y="4073807"/>
                </a:lnTo>
                <a:lnTo>
                  <a:pt x="0" y="3719778"/>
                </a:lnTo>
                <a:lnTo>
                  <a:pt x="0" y="2926305"/>
                </a:lnTo>
                <a:lnTo>
                  <a:pt x="0" y="2461797"/>
                </a:lnTo>
                <a:lnTo>
                  <a:pt x="0" y="1415338"/>
                </a:lnTo>
                <a:close/>
              </a:path>
            </a:pathLst>
          </a:custGeom>
          <a:noFill/>
        </p:spPr>
        <p:txBody>
          <a:bodyPr wrap="square" lIns="1080000" tIns="540000" rIns="108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0" name="Kuvatiedot">
            <a:extLst>
              <a:ext uri="{FF2B5EF4-FFF2-40B4-BE49-F238E27FC236}">
                <a16:creationId xmlns:a16="http://schemas.microsoft.com/office/drawing/2014/main" id="{F4EB577F-14A4-4765-1D12-2902FE0300B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6" name="Alatunnisteen paikkamerkki 5">
            <a:extLst>
              <a:ext uri="{FF2B5EF4-FFF2-40B4-BE49-F238E27FC236}">
                <a16:creationId xmlns:a16="http://schemas.microsoft.com/office/drawing/2014/main" id="{7D8AAB12-998E-9AEA-D9B3-F85EFB93ED65}"/>
              </a:ext>
            </a:extLst>
          </p:cNvPr>
          <p:cNvSpPr>
            <a:spLocks noGrp="1"/>
          </p:cNvSpPr>
          <p:nvPr>
            <p:ph type="ftr" sz="quarter" idx="22"/>
          </p:nvPr>
        </p:nvSpPr>
        <p:spPr/>
        <p:txBody>
          <a:bodyPr/>
          <a:lstStyle/>
          <a:p>
            <a:endParaRPr lang="fi-FI" dirty="0"/>
          </a:p>
        </p:txBody>
      </p:sp>
      <p:sp>
        <p:nvSpPr>
          <p:cNvPr id="3" name="Päivämäärän paikkamerkki 2">
            <a:extLst>
              <a:ext uri="{FF2B5EF4-FFF2-40B4-BE49-F238E27FC236}">
                <a16:creationId xmlns:a16="http://schemas.microsoft.com/office/drawing/2014/main" id="{5A1E325A-CB03-091F-D1DB-1D0832E5F793}"/>
              </a:ext>
            </a:extLst>
          </p:cNvPr>
          <p:cNvSpPr>
            <a:spLocks noGrp="1"/>
          </p:cNvSpPr>
          <p:nvPr>
            <p:ph type="dt" sz="half" idx="21"/>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A5D96548-F2F5-30EB-F0F5-58CD8C0016CC}"/>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0BD193E5-B150-D53A-F720-B994F74861C4}"/>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4031920395"/>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Otsikko ja teksi kuvalla 1">
    <p:bg>
      <p:bgPr>
        <a:solidFill>
          <a:schemeClr val="tx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46099" y="546100"/>
            <a:ext cx="4581525" cy="985838"/>
          </a:xfrm>
          <a:prstGeom prst="rect">
            <a:avLst/>
          </a:prstGeom>
        </p:spPr>
        <p:txBody>
          <a:bodyPr anchor="t"/>
          <a:lstStyle>
            <a:lvl1pPr>
              <a:defRPr sz="3600">
                <a:solidFill>
                  <a:schemeClr val="bg1"/>
                </a:solidFill>
              </a:defRPr>
            </a:lvl1pPr>
          </a:lstStyle>
          <a:p>
            <a:endParaRPr lang="fi-FI" dirty="0"/>
          </a:p>
        </p:txBody>
      </p:sp>
      <p:sp>
        <p:nvSpPr>
          <p:cNvPr id="10" name="Tekstin paikkamerkki 9">
            <a:extLst>
              <a:ext uri="{FF2B5EF4-FFF2-40B4-BE49-F238E27FC236}">
                <a16:creationId xmlns:a16="http://schemas.microsoft.com/office/drawing/2014/main" id="{65A823B1-BDA8-48B3-FDF8-04D274997AC8}"/>
              </a:ext>
            </a:extLst>
          </p:cNvPr>
          <p:cNvSpPr>
            <a:spLocks noGrp="1"/>
          </p:cNvSpPr>
          <p:nvPr>
            <p:ph type="body" sz="quarter" idx="30"/>
          </p:nvPr>
        </p:nvSpPr>
        <p:spPr>
          <a:xfrm>
            <a:off x="539750" y="2276475"/>
            <a:ext cx="4227513" cy="3724275"/>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1" name="Kuvan paikkamerkki 10">
            <a:extLst>
              <a:ext uri="{FF2B5EF4-FFF2-40B4-BE49-F238E27FC236}">
                <a16:creationId xmlns:a16="http://schemas.microsoft.com/office/drawing/2014/main" id="{83E2E18C-DFF8-D79A-1160-88D48E85FA08}"/>
              </a:ext>
              <a:ext uri="{C183D7F6-B498-43B3-948B-1728B52AA6E4}">
                <adec:decorative xmlns:adec="http://schemas.microsoft.com/office/drawing/2017/decorative" val="1"/>
              </a:ext>
            </a:extLst>
          </p:cNvPr>
          <p:cNvSpPr>
            <a:spLocks noGrp="1"/>
          </p:cNvSpPr>
          <p:nvPr>
            <p:ph type="pic" sz="quarter" idx="29" hasCustomPrompt="1"/>
          </p:nvPr>
        </p:nvSpPr>
        <p:spPr>
          <a:xfrm>
            <a:off x="1738385" y="0"/>
            <a:ext cx="10450142" cy="6860932"/>
          </a:xfrm>
          <a:custGeom>
            <a:avLst/>
            <a:gdLst>
              <a:gd name="connsiteX0" fmla="*/ 6861888 w 10450142"/>
              <a:gd name="connsiteY0" fmla="*/ 0 h 6860932"/>
              <a:gd name="connsiteX1" fmla="*/ 8422594 w 10450142"/>
              <a:gd name="connsiteY1" fmla="*/ 0 h 6860932"/>
              <a:gd name="connsiteX2" fmla="*/ 8889436 w 10450142"/>
              <a:gd name="connsiteY2" fmla="*/ 0 h 6860932"/>
              <a:gd name="connsiteX3" fmla="*/ 10450142 w 10450142"/>
              <a:gd name="connsiteY3" fmla="*/ 0 h 6860932"/>
              <a:gd name="connsiteX4" fmla="*/ 10450142 w 10450142"/>
              <a:gd name="connsiteY4" fmla="*/ 6858000 h 6860932"/>
              <a:gd name="connsiteX5" fmla="*/ 8889436 w 10450142"/>
              <a:gd name="connsiteY5" fmla="*/ 6858000 h 6860932"/>
              <a:gd name="connsiteX6" fmla="*/ 8422594 w 10450142"/>
              <a:gd name="connsiteY6" fmla="*/ 6858000 h 6860932"/>
              <a:gd name="connsiteX7" fmla="*/ 8422594 w 10450142"/>
              <a:gd name="connsiteY7" fmla="*/ 6860932 h 6860932"/>
              <a:gd name="connsiteX8" fmla="*/ 6861888 w 10450142"/>
              <a:gd name="connsiteY8" fmla="*/ 6860932 h 6860932"/>
              <a:gd name="connsiteX9" fmla="*/ 1560706 w 10450142"/>
              <a:gd name="connsiteY9" fmla="*/ 6860932 h 6860932"/>
              <a:gd name="connsiteX10" fmla="*/ 0 w 10450142"/>
              <a:gd name="connsiteY10" fmla="*/ 6860932 h 6860932"/>
              <a:gd name="connsiteX11" fmla="*/ 244109 w 10450142"/>
              <a:gd name="connsiteY11" fmla="*/ 6384186 h 6860932"/>
              <a:gd name="connsiteX12" fmla="*/ 743163 w 10450142"/>
              <a:gd name="connsiteY12" fmla="*/ 6118790 h 6860932"/>
              <a:gd name="connsiteX13" fmla="*/ 1008496 w 10450142"/>
              <a:gd name="connsiteY13" fmla="*/ 5619800 h 6860932"/>
              <a:gd name="connsiteX14" fmla="*/ 1507549 w 10450142"/>
              <a:gd name="connsiteY14" fmla="*/ 5354403 h 6860932"/>
              <a:gd name="connsiteX15" fmla="*/ 1772882 w 10450142"/>
              <a:gd name="connsiteY15" fmla="*/ 4855349 h 6860932"/>
              <a:gd name="connsiteX16" fmla="*/ 2271936 w 10450142"/>
              <a:gd name="connsiteY16" fmla="*/ 4590016 h 6860932"/>
              <a:gd name="connsiteX17" fmla="*/ 2537269 w 10450142"/>
              <a:gd name="connsiteY17" fmla="*/ 4090963 h 6860932"/>
              <a:gd name="connsiteX18" fmla="*/ 3036323 w 10450142"/>
              <a:gd name="connsiteY18" fmla="*/ 3825629 h 6860932"/>
              <a:gd name="connsiteX19" fmla="*/ 3301656 w 10450142"/>
              <a:gd name="connsiteY19" fmla="*/ 3326576 h 6860932"/>
              <a:gd name="connsiteX20" fmla="*/ 3304269 w 10450142"/>
              <a:gd name="connsiteY20" fmla="*/ 3324090 h 6860932"/>
              <a:gd name="connsiteX21" fmla="*/ 3306818 w 10450142"/>
              <a:gd name="connsiteY21" fmla="*/ 3321477 h 6860932"/>
              <a:gd name="connsiteX22" fmla="*/ 3803195 w 10450142"/>
              <a:gd name="connsiteY22" fmla="*/ 3058630 h 6860932"/>
              <a:gd name="connsiteX23" fmla="*/ 4066042 w 10450142"/>
              <a:gd name="connsiteY23" fmla="*/ 2562190 h 6860932"/>
              <a:gd name="connsiteX24" fmla="*/ 4068655 w 10450142"/>
              <a:gd name="connsiteY24" fmla="*/ 2559704 h 6860932"/>
              <a:gd name="connsiteX25" fmla="*/ 4071205 w 10450142"/>
              <a:gd name="connsiteY25" fmla="*/ 2557091 h 6860932"/>
              <a:gd name="connsiteX26" fmla="*/ 4570258 w 10450142"/>
              <a:gd name="connsiteY26" fmla="*/ 2291758 h 6860932"/>
              <a:gd name="connsiteX27" fmla="*/ 4835592 w 10450142"/>
              <a:gd name="connsiteY27" fmla="*/ 1792704 h 6860932"/>
              <a:gd name="connsiteX28" fmla="*/ 5334645 w 10450142"/>
              <a:gd name="connsiteY28" fmla="*/ 1527371 h 6860932"/>
              <a:gd name="connsiteX29" fmla="*/ 5599978 w 10450142"/>
              <a:gd name="connsiteY29" fmla="*/ 1028318 h 6860932"/>
              <a:gd name="connsiteX30" fmla="*/ 6099031 w 10450142"/>
              <a:gd name="connsiteY30" fmla="*/ 762921 h 6860932"/>
              <a:gd name="connsiteX31" fmla="*/ 6364365 w 10450142"/>
              <a:gd name="connsiteY31" fmla="*/ 263931 h 6860932"/>
              <a:gd name="connsiteX32" fmla="*/ 6861888 w 10450142"/>
              <a:gd name="connsiteY32" fmla="*/ 0 h 686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450142" h="6860932">
                <a:moveTo>
                  <a:pt x="6861888" y="0"/>
                </a:moveTo>
                <a:lnTo>
                  <a:pt x="8422594" y="0"/>
                </a:lnTo>
                <a:lnTo>
                  <a:pt x="8889436" y="0"/>
                </a:lnTo>
                <a:lnTo>
                  <a:pt x="10450142" y="0"/>
                </a:lnTo>
                <a:lnTo>
                  <a:pt x="10450142" y="6858000"/>
                </a:lnTo>
                <a:lnTo>
                  <a:pt x="8889436" y="6858000"/>
                </a:lnTo>
                <a:lnTo>
                  <a:pt x="8422594" y="6858000"/>
                </a:lnTo>
                <a:lnTo>
                  <a:pt x="8422594" y="6860932"/>
                </a:lnTo>
                <a:lnTo>
                  <a:pt x="6861888" y="6860932"/>
                </a:lnTo>
                <a:lnTo>
                  <a:pt x="1560706" y="6860932"/>
                </a:lnTo>
                <a:lnTo>
                  <a:pt x="0" y="6860932"/>
                </a:lnTo>
                <a:cubicBezTo>
                  <a:pt x="160041" y="6683682"/>
                  <a:pt x="61760" y="6566535"/>
                  <a:pt x="244109" y="6384186"/>
                </a:cubicBezTo>
                <a:cubicBezTo>
                  <a:pt x="433979" y="6194317"/>
                  <a:pt x="550807" y="6311145"/>
                  <a:pt x="743163" y="6118790"/>
                </a:cubicBezTo>
                <a:cubicBezTo>
                  <a:pt x="933032" y="5928920"/>
                  <a:pt x="816204" y="5812092"/>
                  <a:pt x="1008496" y="5619800"/>
                </a:cubicBezTo>
                <a:cubicBezTo>
                  <a:pt x="1198366" y="5429866"/>
                  <a:pt x="1315194" y="5546758"/>
                  <a:pt x="1507549" y="5354403"/>
                </a:cubicBezTo>
                <a:cubicBezTo>
                  <a:pt x="1697419" y="5164533"/>
                  <a:pt x="1583013" y="5045283"/>
                  <a:pt x="1772882" y="4855349"/>
                </a:cubicBezTo>
                <a:cubicBezTo>
                  <a:pt x="1962752" y="4665480"/>
                  <a:pt x="2079644" y="4782372"/>
                  <a:pt x="2271936" y="4590016"/>
                </a:cubicBezTo>
                <a:cubicBezTo>
                  <a:pt x="2461806" y="4400147"/>
                  <a:pt x="2344977" y="4283318"/>
                  <a:pt x="2537269" y="4090963"/>
                </a:cubicBezTo>
                <a:cubicBezTo>
                  <a:pt x="2727139" y="3901093"/>
                  <a:pt x="2844031" y="4017921"/>
                  <a:pt x="3036323" y="3825629"/>
                </a:cubicBezTo>
                <a:cubicBezTo>
                  <a:pt x="3226192" y="3635760"/>
                  <a:pt x="3109364" y="3518932"/>
                  <a:pt x="3301656" y="3326576"/>
                </a:cubicBezTo>
                <a:cubicBezTo>
                  <a:pt x="3302548" y="3325684"/>
                  <a:pt x="3303376" y="3324919"/>
                  <a:pt x="3304269" y="3324090"/>
                </a:cubicBezTo>
                <a:cubicBezTo>
                  <a:pt x="3305161" y="3323198"/>
                  <a:pt x="3305926" y="3322370"/>
                  <a:pt x="3306818" y="3321477"/>
                </a:cubicBezTo>
                <a:cubicBezTo>
                  <a:pt x="3495796" y="3132500"/>
                  <a:pt x="3612496" y="3247289"/>
                  <a:pt x="3803195" y="3058630"/>
                </a:cubicBezTo>
                <a:cubicBezTo>
                  <a:pt x="3989431" y="2870290"/>
                  <a:pt x="3874643" y="2753653"/>
                  <a:pt x="4066042" y="2562190"/>
                </a:cubicBezTo>
                <a:cubicBezTo>
                  <a:pt x="4066935" y="2561297"/>
                  <a:pt x="4067827" y="2560533"/>
                  <a:pt x="4068655" y="2559704"/>
                </a:cubicBezTo>
                <a:cubicBezTo>
                  <a:pt x="4069548" y="2558812"/>
                  <a:pt x="4070313" y="2557983"/>
                  <a:pt x="4071205" y="2557091"/>
                </a:cubicBezTo>
                <a:cubicBezTo>
                  <a:pt x="4261075" y="2367221"/>
                  <a:pt x="4377903" y="2484049"/>
                  <a:pt x="4570258" y="2291758"/>
                </a:cubicBezTo>
                <a:cubicBezTo>
                  <a:pt x="4760128" y="2101824"/>
                  <a:pt x="4643236" y="1984996"/>
                  <a:pt x="4835592" y="1792704"/>
                </a:cubicBezTo>
                <a:cubicBezTo>
                  <a:pt x="5025461" y="1602834"/>
                  <a:pt x="5142290" y="1719663"/>
                  <a:pt x="5334645" y="1527371"/>
                </a:cubicBezTo>
                <a:cubicBezTo>
                  <a:pt x="5524515" y="1337438"/>
                  <a:pt x="5407623" y="1220609"/>
                  <a:pt x="5599978" y="1028318"/>
                </a:cubicBezTo>
                <a:cubicBezTo>
                  <a:pt x="5789848" y="838384"/>
                  <a:pt x="5906676" y="955276"/>
                  <a:pt x="6099031" y="762921"/>
                </a:cubicBezTo>
                <a:cubicBezTo>
                  <a:pt x="6288901" y="573051"/>
                  <a:pt x="6174495" y="453801"/>
                  <a:pt x="6364365" y="263931"/>
                </a:cubicBezTo>
                <a:cubicBezTo>
                  <a:pt x="6553725" y="74507"/>
                  <a:pt x="6670425" y="190252"/>
                  <a:pt x="6861888" y="0"/>
                </a:cubicBezTo>
                <a:close/>
              </a:path>
            </a:pathLst>
          </a:custGeom>
          <a:noFill/>
        </p:spPr>
        <p:txBody>
          <a:bodyPr wrap="square" lIns="4680000" tIns="216000" rIns="540000" bIns="900000" anchor="b">
            <a:noAutofit/>
          </a:bodyPr>
          <a:lstStyle>
            <a:lvl1pPr marL="0" indent="0" algn="r">
              <a:buNone/>
              <a:defRPr sz="1400">
                <a:solidFill>
                  <a:schemeClr val="accent4"/>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51908877-0B3F-FAF6-EB89-4F4663D1A68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bg1"/>
                </a:solidFill>
              </a:defRPr>
            </a:lvl1pPr>
          </a:lstStyle>
          <a:p>
            <a:pPr lvl="0"/>
            <a:r>
              <a:rPr lang="fi-FI" dirty="0"/>
              <a:t>Kuva: Kuvaajan nimi</a:t>
            </a:r>
          </a:p>
        </p:txBody>
      </p:sp>
      <p:sp>
        <p:nvSpPr>
          <p:cNvPr id="6" name="Alatunnisteen paikkamerkki 5">
            <a:extLst>
              <a:ext uri="{FF2B5EF4-FFF2-40B4-BE49-F238E27FC236}">
                <a16:creationId xmlns:a16="http://schemas.microsoft.com/office/drawing/2014/main" id="{EB9825AF-FA9A-3E07-6363-82CC9463A8AF}"/>
              </a:ext>
            </a:extLst>
          </p:cNvPr>
          <p:cNvSpPr>
            <a:spLocks noGrp="1"/>
          </p:cNvSpPr>
          <p:nvPr>
            <p:ph type="ftr" sz="quarter" idx="27"/>
          </p:nvPr>
        </p:nvSpPr>
        <p:spPr/>
        <p:txBody>
          <a:bodyPr/>
          <a:lstStyle>
            <a:lvl1pPr>
              <a:defRPr>
                <a:solidFill>
                  <a:schemeClr val="bg1"/>
                </a:solidFill>
              </a:defRPr>
            </a:lvl1pPr>
          </a:lstStyle>
          <a:p>
            <a:endParaRPr lang="fi-FI" dirty="0"/>
          </a:p>
        </p:txBody>
      </p:sp>
      <p:sp>
        <p:nvSpPr>
          <p:cNvPr id="3" name="Päivämäärän paikkamerkki 2">
            <a:extLst>
              <a:ext uri="{FF2B5EF4-FFF2-40B4-BE49-F238E27FC236}">
                <a16:creationId xmlns:a16="http://schemas.microsoft.com/office/drawing/2014/main" id="{1729CFC5-24DD-513B-E598-74E5AC0D8054}"/>
              </a:ext>
            </a:extLst>
          </p:cNvPr>
          <p:cNvSpPr>
            <a:spLocks noGrp="1"/>
          </p:cNvSpPr>
          <p:nvPr>
            <p:ph type="dt" sz="half" idx="26"/>
          </p:nvPr>
        </p:nvSpPr>
        <p:spPr/>
        <p:txBody>
          <a:bodyPr/>
          <a:lstStyle>
            <a:lvl1pPr>
              <a:defRPr>
                <a:solidFill>
                  <a:schemeClr val="bg1"/>
                </a:solidFill>
              </a:defRPr>
            </a:lvl1pPr>
          </a:lstStyle>
          <a:p>
            <a:r>
              <a:rPr lang="fi-FI"/>
              <a:t>12.8.2025</a:t>
            </a:r>
            <a:endParaRPr lang="fi-FI" dirty="0"/>
          </a:p>
        </p:txBody>
      </p:sp>
      <p:sp>
        <p:nvSpPr>
          <p:cNvPr id="7" name="Dian numeron paikkamerkki 6">
            <a:extLst>
              <a:ext uri="{FF2B5EF4-FFF2-40B4-BE49-F238E27FC236}">
                <a16:creationId xmlns:a16="http://schemas.microsoft.com/office/drawing/2014/main" id="{EE6EA182-DE74-CE41-32C4-1B7D6DA240A3}"/>
              </a:ext>
            </a:extLst>
          </p:cNvPr>
          <p:cNvSpPr>
            <a:spLocks noGrp="1"/>
          </p:cNvSpPr>
          <p:nvPr>
            <p:ph type="sldNum" sz="quarter" idx="28"/>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9EF44219-C928-440C-1F9B-B45B2E45D64D}"/>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Tree>
    <p:extLst>
      <p:ext uri="{BB962C8B-B14F-4D97-AF65-F5344CB8AC3E}">
        <p14:creationId xmlns:p14="http://schemas.microsoft.com/office/powerpoint/2010/main" val="11529578"/>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Otsikko ja teksi kuvalla 1 A">
    <p:bg>
      <p:bgPr>
        <a:solidFill>
          <a:schemeClr val="tx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46099" y="546100"/>
            <a:ext cx="4581525" cy="985838"/>
          </a:xfrm>
          <a:prstGeom prst="rect">
            <a:avLst/>
          </a:prstGeom>
        </p:spPr>
        <p:txBody>
          <a:bodyPr anchor="t"/>
          <a:lstStyle>
            <a:lvl1pPr>
              <a:defRPr sz="3600">
                <a:solidFill>
                  <a:schemeClr val="bg1"/>
                </a:solidFill>
              </a:defRPr>
            </a:lvl1pPr>
          </a:lstStyle>
          <a:p>
            <a:endParaRPr lang="fi-FI" dirty="0"/>
          </a:p>
        </p:txBody>
      </p:sp>
      <p:sp>
        <p:nvSpPr>
          <p:cNvPr id="9" name="Tekstin paikkamerkki 9">
            <a:extLst>
              <a:ext uri="{FF2B5EF4-FFF2-40B4-BE49-F238E27FC236}">
                <a16:creationId xmlns:a16="http://schemas.microsoft.com/office/drawing/2014/main" id="{821FEF76-E704-22E8-7669-CDD8454BF276}"/>
              </a:ext>
            </a:extLst>
          </p:cNvPr>
          <p:cNvSpPr>
            <a:spLocks noGrp="1"/>
          </p:cNvSpPr>
          <p:nvPr>
            <p:ph type="body" sz="quarter" idx="30"/>
          </p:nvPr>
        </p:nvSpPr>
        <p:spPr>
          <a:xfrm>
            <a:off x="539750" y="2276475"/>
            <a:ext cx="4227513" cy="3724275"/>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0" name="Kuvan paikkamerkki 9">
            <a:extLst>
              <a:ext uri="{FF2B5EF4-FFF2-40B4-BE49-F238E27FC236}">
                <a16:creationId xmlns:a16="http://schemas.microsoft.com/office/drawing/2014/main" id="{AE932048-1337-97E9-24C1-AE3253034985}"/>
              </a:ext>
              <a:ext uri="{C183D7F6-B498-43B3-948B-1728B52AA6E4}">
                <adec:decorative xmlns:adec="http://schemas.microsoft.com/office/drawing/2017/decorative" val="1"/>
              </a:ext>
            </a:extLst>
          </p:cNvPr>
          <p:cNvSpPr>
            <a:spLocks noGrp="1"/>
          </p:cNvSpPr>
          <p:nvPr>
            <p:ph type="pic" sz="quarter" idx="29" hasCustomPrompt="1"/>
          </p:nvPr>
        </p:nvSpPr>
        <p:spPr>
          <a:xfrm>
            <a:off x="1734911" y="-1466"/>
            <a:ext cx="10453614" cy="6862398"/>
          </a:xfrm>
          <a:custGeom>
            <a:avLst/>
            <a:gdLst>
              <a:gd name="connsiteX0" fmla="*/ 6858000 w 10453614"/>
              <a:gd name="connsiteY0" fmla="*/ 0 h 6862398"/>
              <a:gd name="connsiteX1" fmla="*/ 7494280 w 10453614"/>
              <a:gd name="connsiteY1" fmla="*/ 0 h 6862398"/>
              <a:gd name="connsiteX2" fmla="*/ 8889436 w 10453614"/>
              <a:gd name="connsiteY2" fmla="*/ 0 h 6862398"/>
              <a:gd name="connsiteX3" fmla="*/ 8889436 w 10453614"/>
              <a:gd name="connsiteY3" fmla="*/ 1466 h 6862398"/>
              <a:gd name="connsiteX4" fmla="*/ 9156556 w 10453614"/>
              <a:gd name="connsiteY4" fmla="*/ 1466 h 6862398"/>
              <a:gd name="connsiteX5" fmla="*/ 10453614 w 10453614"/>
              <a:gd name="connsiteY5" fmla="*/ 1466 h 6862398"/>
              <a:gd name="connsiteX6" fmla="*/ 10453614 w 10453614"/>
              <a:gd name="connsiteY6" fmla="*/ 6859466 h 6862398"/>
              <a:gd name="connsiteX7" fmla="*/ 9156556 w 10453614"/>
              <a:gd name="connsiteY7" fmla="*/ 6859466 h 6862398"/>
              <a:gd name="connsiteX8" fmla="*/ 8768576 w 10453614"/>
              <a:gd name="connsiteY8" fmla="*/ 6859466 h 6862398"/>
              <a:gd name="connsiteX9" fmla="*/ 8768576 w 10453614"/>
              <a:gd name="connsiteY9" fmla="*/ 6862398 h 6862398"/>
              <a:gd name="connsiteX10" fmla="*/ 7471518 w 10453614"/>
              <a:gd name="connsiteY10" fmla="*/ 6862398 h 6862398"/>
              <a:gd name="connsiteX11" fmla="*/ 3065857 w 10453614"/>
              <a:gd name="connsiteY11" fmla="*/ 6862398 h 6862398"/>
              <a:gd name="connsiteX12" fmla="*/ 1768799 w 10453614"/>
              <a:gd name="connsiteY12" fmla="*/ 6862398 h 6862398"/>
              <a:gd name="connsiteX13" fmla="*/ 1769733 w 10453614"/>
              <a:gd name="connsiteY13" fmla="*/ 6860932 h 6862398"/>
              <a:gd name="connsiteX14" fmla="*/ 632392 w 10453614"/>
              <a:gd name="connsiteY14" fmla="*/ 6860932 h 6862398"/>
              <a:gd name="connsiteX15" fmla="*/ 634639 w 10453614"/>
              <a:gd name="connsiteY15" fmla="*/ 6858000 h 6862398"/>
              <a:gd name="connsiteX16" fmla="*/ 0 w 10453614"/>
              <a:gd name="connsiteY16" fmla="*/ 6858000 h 6862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453614" h="6862398">
                <a:moveTo>
                  <a:pt x="6858000" y="0"/>
                </a:moveTo>
                <a:lnTo>
                  <a:pt x="7494280" y="0"/>
                </a:lnTo>
                <a:lnTo>
                  <a:pt x="8889436" y="0"/>
                </a:lnTo>
                <a:lnTo>
                  <a:pt x="8889436" y="1466"/>
                </a:lnTo>
                <a:lnTo>
                  <a:pt x="9156556" y="1466"/>
                </a:lnTo>
                <a:lnTo>
                  <a:pt x="10453614" y="1466"/>
                </a:lnTo>
                <a:lnTo>
                  <a:pt x="10453614" y="6859466"/>
                </a:lnTo>
                <a:lnTo>
                  <a:pt x="9156556" y="6859466"/>
                </a:lnTo>
                <a:lnTo>
                  <a:pt x="8768576" y="6859466"/>
                </a:lnTo>
                <a:lnTo>
                  <a:pt x="8768576" y="6862398"/>
                </a:lnTo>
                <a:lnTo>
                  <a:pt x="7471518" y="6862398"/>
                </a:lnTo>
                <a:lnTo>
                  <a:pt x="3065857" y="6862398"/>
                </a:lnTo>
                <a:lnTo>
                  <a:pt x="1768799" y="6862398"/>
                </a:lnTo>
                <a:lnTo>
                  <a:pt x="1769733" y="6860932"/>
                </a:lnTo>
                <a:lnTo>
                  <a:pt x="632392" y="6860932"/>
                </a:lnTo>
                <a:lnTo>
                  <a:pt x="634639" y="6858000"/>
                </a:lnTo>
                <a:lnTo>
                  <a:pt x="0" y="6858000"/>
                </a:lnTo>
                <a:close/>
              </a:path>
            </a:pathLst>
          </a:custGeom>
          <a:noFill/>
        </p:spPr>
        <p:txBody>
          <a:bodyPr wrap="square" lIns="4680000" tIns="216000" rIns="540000" bIns="900000" anchor="b">
            <a:noAutofit/>
          </a:bodyPr>
          <a:lstStyle>
            <a:lvl1pPr marL="0" indent="0" algn="r">
              <a:buNone/>
              <a:defRPr sz="1400">
                <a:solidFill>
                  <a:schemeClr val="accent4"/>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51908877-0B3F-FAF6-EB89-4F4663D1A68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bg1"/>
                </a:solidFill>
              </a:defRPr>
            </a:lvl1pPr>
          </a:lstStyle>
          <a:p>
            <a:pPr lvl="0"/>
            <a:r>
              <a:rPr lang="fi-FI" dirty="0"/>
              <a:t>Kuva: Kuvaajan nimi</a:t>
            </a:r>
          </a:p>
        </p:txBody>
      </p:sp>
      <p:sp>
        <p:nvSpPr>
          <p:cNvPr id="6" name="Alatunnisteen paikkamerkki 5">
            <a:extLst>
              <a:ext uri="{FF2B5EF4-FFF2-40B4-BE49-F238E27FC236}">
                <a16:creationId xmlns:a16="http://schemas.microsoft.com/office/drawing/2014/main" id="{EB9825AF-FA9A-3E07-6363-82CC9463A8AF}"/>
              </a:ext>
            </a:extLst>
          </p:cNvPr>
          <p:cNvSpPr>
            <a:spLocks noGrp="1"/>
          </p:cNvSpPr>
          <p:nvPr>
            <p:ph type="ftr" sz="quarter" idx="27"/>
          </p:nvPr>
        </p:nvSpPr>
        <p:spPr/>
        <p:txBody>
          <a:bodyPr/>
          <a:lstStyle>
            <a:lvl1pPr>
              <a:defRPr>
                <a:solidFill>
                  <a:schemeClr val="bg1"/>
                </a:solidFill>
              </a:defRPr>
            </a:lvl1pPr>
          </a:lstStyle>
          <a:p>
            <a:endParaRPr lang="fi-FI" dirty="0"/>
          </a:p>
        </p:txBody>
      </p:sp>
      <p:sp>
        <p:nvSpPr>
          <p:cNvPr id="3" name="Päivämäärän paikkamerkki 2">
            <a:extLst>
              <a:ext uri="{FF2B5EF4-FFF2-40B4-BE49-F238E27FC236}">
                <a16:creationId xmlns:a16="http://schemas.microsoft.com/office/drawing/2014/main" id="{1729CFC5-24DD-513B-E598-74E5AC0D8054}"/>
              </a:ext>
            </a:extLst>
          </p:cNvPr>
          <p:cNvSpPr>
            <a:spLocks noGrp="1"/>
          </p:cNvSpPr>
          <p:nvPr>
            <p:ph type="dt" sz="half" idx="26"/>
          </p:nvPr>
        </p:nvSpPr>
        <p:spPr/>
        <p:txBody>
          <a:bodyPr/>
          <a:lstStyle>
            <a:lvl1pPr>
              <a:defRPr>
                <a:solidFill>
                  <a:schemeClr val="bg1"/>
                </a:solidFill>
              </a:defRPr>
            </a:lvl1pPr>
          </a:lstStyle>
          <a:p>
            <a:r>
              <a:rPr lang="fi-FI"/>
              <a:t>12.8.2025</a:t>
            </a:r>
            <a:endParaRPr lang="fi-FI" dirty="0"/>
          </a:p>
        </p:txBody>
      </p:sp>
      <p:sp>
        <p:nvSpPr>
          <p:cNvPr id="7" name="Dian numeron paikkamerkki 6">
            <a:extLst>
              <a:ext uri="{FF2B5EF4-FFF2-40B4-BE49-F238E27FC236}">
                <a16:creationId xmlns:a16="http://schemas.microsoft.com/office/drawing/2014/main" id="{EE6EA182-DE74-CE41-32C4-1B7D6DA240A3}"/>
              </a:ext>
            </a:extLst>
          </p:cNvPr>
          <p:cNvSpPr>
            <a:spLocks noGrp="1"/>
          </p:cNvSpPr>
          <p:nvPr>
            <p:ph type="sldNum" sz="quarter" idx="28"/>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4BEF8E1D-C52D-977D-DCAC-D971DDA1945B}"/>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Tree>
    <p:extLst>
      <p:ext uri="{BB962C8B-B14F-4D97-AF65-F5344CB8AC3E}">
        <p14:creationId xmlns:p14="http://schemas.microsoft.com/office/powerpoint/2010/main" val="3916239480"/>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Otsikko ja teksi kuvalla 1 B">
    <p:bg>
      <p:bgPr>
        <a:solidFill>
          <a:schemeClr val="tx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46099" y="546100"/>
            <a:ext cx="4581525" cy="985838"/>
          </a:xfrm>
          <a:prstGeom prst="rect">
            <a:avLst/>
          </a:prstGeom>
        </p:spPr>
        <p:txBody>
          <a:bodyPr anchor="t"/>
          <a:lstStyle>
            <a:lvl1pPr>
              <a:defRPr sz="3600">
                <a:solidFill>
                  <a:schemeClr val="bg1"/>
                </a:solidFill>
              </a:defRPr>
            </a:lvl1pPr>
          </a:lstStyle>
          <a:p>
            <a:endParaRPr lang="fi-FI" dirty="0"/>
          </a:p>
        </p:txBody>
      </p:sp>
      <p:sp>
        <p:nvSpPr>
          <p:cNvPr id="12" name="Tekstin paikkamerkki 9">
            <a:extLst>
              <a:ext uri="{FF2B5EF4-FFF2-40B4-BE49-F238E27FC236}">
                <a16:creationId xmlns:a16="http://schemas.microsoft.com/office/drawing/2014/main" id="{4802B9B1-2A4A-298C-FD3F-7E0A7918F585}"/>
              </a:ext>
            </a:extLst>
          </p:cNvPr>
          <p:cNvSpPr>
            <a:spLocks noGrp="1"/>
          </p:cNvSpPr>
          <p:nvPr>
            <p:ph type="body" sz="quarter" idx="30"/>
          </p:nvPr>
        </p:nvSpPr>
        <p:spPr>
          <a:xfrm>
            <a:off x="539750" y="2276475"/>
            <a:ext cx="4227513" cy="3724275"/>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1" name="Kuvan paikkamerkki 10">
            <a:extLst>
              <a:ext uri="{FF2B5EF4-FFF2-40B4-BE49-F238E27FC236}">
                <a16:creationId xmlns:a16="http://schemas.microsoft.com/office/drawing/2014/main" id="{C996EA7C-BF89-E0F6-993E-7A5A70E6E8F4}"/>
              </a:ext>
              <a:ext uri="{C183D7F6-B498-43B3-948B-1728B52AA6E4}">
                <adec:decorative xmlns:adec="http://schemas.microsoft.com/office/drawing/2017/decorative" val="1"/>
              </a:ext>
            </a:extLst>
          </p:cNvPr>
          <p:cNvSpPr>
            <a:spLocks noGrp="1"/>
          </p:cNvSpPr>
          <p:nvPr>
            <p:ph type="pic" sz="quarter" idx="29" hasCustomPrompt="1"/>
          </p:nvPr>
        </p:nvSpPr>
        <p:spPr>
          <a:xfrm>
            <a:off x="1731437" y="-2198"/>
            <a:ext cx="10457086" cy="6863130"/>
          </a:xfrm>
          <a:custGeom>
            <a:avLst/>
            <a:gdLst>
              <a:gd name="connsiteX0" fmla="*/ 6355271 w 10457086"/>
              <a:gd name="connsiteY0" fmla="*/ 0 h 6863130"/>
              <a:gd name="connsiteX1" fmla="*/ 8388000 w 10457086"/>
              <a:gd name="connsiteY1" fmla="*/ 0 h 6863130"/>
              <a:gd name="connsiteX2" fmla="*/ 8388000 w 10457086"/>
              <a:gd name="connsiteY2" fmla="*/ 732 h 6863130"/>
              <a:gd name="connsiteX3" fmla="*/ 9286068 w 10457086"/>
              <a:gd name="connsiteY3" fmla="*/ 732 h 6863130"/>
              <a:gd name="connsiteX4" fmla="*/ 9286068 w 10457086"/>
              <a:gd name="connsiteY4" fmla="*/ 2198 h 6863130"/>
              <a:gd name="connsiteX5" fmla="*/ 9486046 w 10457086"/>
              <a:gd name="connsiteY5" fmla="*/ 2198 h 6863130"/>
              <a:gd name="connsiteX6" fmla="*/ 10457086 w 10457086"/>
              <a:gd name="connsiteY6" fmla="*/ 2198 h 6863130"/>
              <a:gd name="connsiteX7" fmla="*/ 10457086 w 10457086"/>
              <a:gd name="connsiteY7" fmla="*/ 6860198 h 6863130"/>
              <a:gd name="connsiteX8" fmla="*/ 9486046 w 10457086"/>
              <a:gd name="connsiteY8" fmla="*/ 6860198 h 6863130"/>
              <a:gd name="connsiteX9" fmla="*/ 9195586 w 10457086"/>
              <a:gd name="connsiteY9" fmla="*/ 6860198 h 6863130"/>
              <a:gd name="connsiteX10" fmla="*/ 9195586 w 10457086"/>
              <a:gd name="connsiteY10" fmla="*/ 6863130 h 6863130"/>
              <a:gd name="connsiteX11" fmla="*/ 8224546 w 10457086"/>
              <a:gd name="connsiteY11" fmla="*/ 6863130 h 6863130"/>
              <a:gd name="connsiteX12" fmla="*/ 4926258 w 10457086"/>
              <a:gd name="connsiteY12" fmla="*/ 6863130 h 6863130"/>
              <a:gd name="connsiteX13" fmla="*/ 3955219 w 10457086"/>
              <a:gd name="connsiteY13" fmla="*/ 6863130 h 6863130"/>
              <a:gd name="connsiteX14" fmla="*/ 3955918 w 10457086"/>
              <a:gd name="connsiteY14" fmla="*/ 6861664 h 6863130"/>
              <a:gd name="connsiteX15" fmla="*/ 3104450 w 10457086"/>
              <a:gd name="connsiteY15" fmla="*/ 6861664 h 6863130"/>
              <a:gd name="connsiteX16" fmla="*/ 3106100 w 10457086"/>
              <a:gd name="connsiteY16" fmla="*/ 6858788 h 6863130"/>
              <a:gd name="connsiteX17" fmla="*/ 2056814 w 10457086"/>
              <a:gd name="connsiteY17" fmla="*/ 6858788 h 6863130"/>
              <a:gd name="connsiteX18" fmla="*/ 2057296 w 10457086"/>
              <a:gd name="connsiteY18" fmla="*/ 6858000 h 6863130"/>
              <a:gd name="connsiteX19" fmla="*/ 1604 w 10457086"/>
              <a:gd name="connsiteY19" fmla="*/ 6858000 h 6863130"/>
              <a:gd name="connsiteX20" fmla="*/ 0 w 10457086"/>
              <a:gd name="connsiteY20" fmla="*/ 6342871 h 6863130"/>
              <a:gd name="connsiteX21" fmla="*/ 532409 w 10457086"/>
              <a:gd name="connsiteY21" fmla="*/ 6344529 h 6863130"/>
              <a:gd name="connsiteX22" fmla="*/ 529031 w 10457086"/>
              <a:gd name="connsiteY22" fmla="*/ 5813842 h 6863130"/>
              <a:gd name="connsiteX23" fmla="*/ 1061436 w 10457086"/>
              <a:gd name="connsiteY23" fmla="*/ 5815500 h 6863130"/>
              <a:gd name="connsiteX24" fmla="*/ 1059780 w 10457086"/>
              <a:gd name="connsiteY24" fmla="*/ 5283028 h 6863130"/>
              <a:gd name="connsiteX25" fmla="*/ 1590529 w 10457086"/>
              <a:gd name="connsiteY25" fmla="*/ 5286407 h 6863130"/>
              <a:gd name="connsiteX26" fmla="*/ 1588810 w 10457086"/>
              <a:gd name="connsiteY26" fmla="*/ 4754000 h 6863130"/>
              <a:gd name="connsiteX27" fmla="*/ 2119560 w 10457086"/>
              <a:gd name="connsiteY27" fmla="*/ 4757378 h 6863130"/>
              <a:gd name="connsiteX28" fmla="*/ 2117840 w 10457086"/>
              <a:gd name="connsiteY28" fmla="*/ 4224971 h 6863130"/>
              <a:gd name="connsiteX29" fmla="*/ 2648590 w 10457086"/>
              <a:gd name="connsiteY29" fmla="*/ 4228350 h 6863130"/>
              <a:gd name="connsiteX30" fmla="*/ 2646867 w 10457086"/>
              <a:gd name="connsiteY30" fmla="*/ 3695942 h 6863130"/>
              <a:gd name="connsiteX31" fmla="*/ 3179274 w 10457086"/>
              <a:gd name="connsiteY31" fmla="*/ 3697662 h 6863130"/>
              <a:gd name="connsiteX32" fmla="*/ 3177680 w 10457086"/>
              <a:gd name="connsiteY32" fmla="*/ 3165191 h 6863130"/>
              <a:gd name="connsiteX33" fmla="*/ 3708367 w 10457086"/>
              <a:gd name="connsiteY33" fmla="*/ 3168569 h 6863130"/>
              <a:gd name="connsiteX34" fmla="*/ 3706711 w 10457086"/>
              <a:gd name="connsiteY34" fmla="*/ 2636163 h 6863130"/>
              <a:gd name="connsiteX35" fmla="*/ 4239055 w 10457086"/>
              <a:gd name="connsiteY35" fmla="*/ 2637820 h 6863130"/>
              <a:gd name="connsiteX36" fmla="*/ 4235675 w 10457086"/>
              <a:gd name="connsiteY36" fmla="*/ 2107197 h 6863130"/>
              <a:gd name="connsiteX37" fmla="*/ 4768082 w 10457086"/>
              <a:gd name="connsiteY37" fmla="*/ 2108790 h 6863130"/>
              <a:gd name="connsiteX38" fmla="*/ 4766426 w 10457086"/>
              <a:gd name="connsiteY38" fmla="*/ 1576447 h 6863130"/>
              <a:gd name="connsiteX39" fmla="*/ 5298830 w 10457086"/>
              <a:gd name="connsiteY39" fmla="*/ 1578104 h 6863130"/>
              <a:gd name="connsiteX40" fmla="*/ 5295454 w 10457086"/>
              <a:gd name="connsiteY40" fmla="*/ 1047418 h 6863130"/>
              <a:gd name="connsiteX41" fmla="*/ 5827860 w 10457086"/>
              <a:gd name="connsiteY41" fmla="*/ 1049076 h 6863130"/>
              <a:gd name="connsiteX42" fmla="*/ 5826140 w 10457086"/>
              <a:gd name="connsiteY42" fmla="*/ 516668 h 6863130"/>
              <a:gd name="connsiteX43" fmla="*/ 6356888 w 10457086"/>
              <a:gd name="connsiteY43" fmla="*/ 520046 h 686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457086" h="6863130">
                <a:moveTo>
                  <a:pt x="6355271" y="0"/>
                </a:moveTo>
                <a:lnTo>
                  <a:pt x="8388000" y="0"/>
                </a:lnTo>
                <a:lnTo>
                  <a:pt x="8388000" y="732"/>
                </a:lnTo>
                <a:lnTo>
                  <a:pt x="9286068" y="732"/>
                </a:lnTo>
                <a:lnTo>
                  <a:pt x="9286068" y="2198"/>
                </a:lnTo>
                <a:lnTo>
                  <a:pt x="9486046" y="2198"/>
                </a:lnTo>
                <a:lnTo>
                  <a:pt x="10457086" y="2198"/>
                </a:lnTo>
                <a:lnTo>
                  <a:pt x="10457086" y="6860198"/>
                </a:lnTo>
                <a:lnTo>
                  <a:pt x="9486046" y="6860198"/>
                </a:lnTo>
                <a:lnTo>
                  <a:pt x="9195586" y="6860198"/>
                </a:lnTo>
                <a:lnTo>
                  <a:pt x="9195586" y="6863130"/>
                </a:lnTo>
                <a:lnTo>
                  <a:pt x="8224546" y="6863130"/>
                </a:lnTo>
                <a:lnTo>
                  <a:pt x="4926258" y="6863130"/>
                </a:lnTo>
                <a:lnTo>
                  <a:pt x="3955219" y="6863130"/>
                </a:lnTo>
                <a:lnTo>
                  <a:pt x="3955918" y="6861664"/>
                </a:lnTo>
                <a:lnTo>
                  <a:pt x="3104450" y="6861664"/>
                </a:lnTo>
                <a:lnTo>
                  <a:pt x="3106100" y="6858788"/>
                </a:lnTo>
                <a:lnTo>
                  <a:pt x="2056814" y="6858788"/>
                </a:lnTo>
                <a:lnTo>
                  <a:pt x="2057296" y="6858000"/>
                </a:lnTo>
                <a:lnTo>
                  <a:pt x="1604" y="6858000"/>
                </a:lnTo>
                <a:lnTo>
                  <a:pt x="0" y="6342871"/>
                </a:lnTo>
                <a:lnTo>
                  <a:pt x="532409" y="6344529"/>
                </a:lnTo>
                <a:lnTo>
                  <a:pt x="529031" y="5813842"/>
                </a:lnTo>
                <a:lnTo>
                  <a:pt x="1061436" y="5815500"/>
                </a:lnTo>
                <a:lnTo>
                  <a:pt x="1059780" y="5283028"/>
                </a:lnTo>
                <a:lnTo>
                  <a:pt x="1590529" y="5286407"/>
                </a:lnTo>
                <a:lnTo>
                  <a:pt x="1588810" y="4754000"/>
                </a:lnTo>
                <a:lnTo>
                  <a:pt x="2119560" y="4757378"/>
                </a:lnTo>
                <a:lnTo>
                  <a:pt x="2117840" y="4224971"/>
                </a:lnTo>
                <a:lnTo>
                  <a:pt x="2648590" y="4228350"/>
                </a:lnTo>
                <a:lnTo>
                  <a:pt x="2646867" y="3695942"/>
                </a:lnTo>
                <a:lnTo>
                  <a:pt x="3179274" y="3697662"/>
                </a:lnTo>
                <a:lnTo>
                  <a:pt x="3177680" y="3165191"/>
                </a:lnTo>
                <a:lnTo>
                  <a:pt x="3708367" y="3168569"/>
                </a:lnTo>
                <a:lnTo>
                  <a:pt x="3706711" y="2636163"/>
                </a:lnTo>
                <a:lnTo>
                  <a:pt x="4239055" y="2637820"/>
                </a:lnTo>
                <a:lnTo>
                  <a:pt x="4235675" y="2107197"/>
                </a:lnTo>
                <a:lnTo>
                  <a:pt x="4768082" y="2108790"/>
                </a:lnTo>
                <a:lnTo>
                  <a:pt x="4766426" y="1576447"/>
                </a:lnTo>
                <a:lnTo>
                  <a:pt x="5298830" y="1578104"/>
                </a:lnTo>
                <a:lnTo>
                  <a:pt x="5295454" y="1047418"/>
                </a:lnTo>
                <a:lnTo>
                  <a:pt x="5827860" y="1049076"/>
                </a:lnTo>
                <a:lnTo>
                  <a:pt x="5826140" y="516668"/>
                </a:lnTo>
                <a:lnTo>
                  <a:pt x="6356888" y="520046"/>
                </a:lnTo>
                <a:close/>
              </a:path>
            </a:pathLst>
          </a:custGeom>
          <a:noFill/>
        </p:spPr>
        <p:txBody>
          <a:bodyPr wrap="square" lIns="4680000" tIns="216000" rIns="540000" bIns="900000" anchor="b">
            <a:noAutofit/>
          </a:bodyPr>
          <a:lstStyle>
            <a:lvl1pPr marL="0" indent="0" algn="r">
              <a:buNone/>
              <a:defRPr sz="1400">
                <a:solidFill>
                  <a:schemeClr val="accent4"/>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51908877-0B3F-FAF6-EB89-4F4663D1A68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bg1"/>
                </a:solidFill>
              </a:defRPr>
            </a:lvl1pPr>
          </a:lstStyle>
          <a:p>
            <a:pPr lvl="0"/>
            <a:r>
              <a:rPr lang="fi-FI" dirty="0"/>
              <a:t>Kuva: Kuvaajan nimi</a:t>
            </a:r>
          </a:p>
        </p:txBody>
      </p:sp>
      <p:sp>
        <p:nvSpPr>
          <p:cNvPr id="6" name="Alatunnisteen paikkamerkki 5">
            <a:extLst>
              <a:ext uri="{FF2B5EF4-FFF2-40B4-BE49-F238E27FC236}">
                <a16:creationId xmlns:a16="http://schemas.microsoft.com/office/drawing/2014/main" id="{EB9825AF-FA9A-3E07-6363-82CC9463A8AF}"/>
              </a:ext>
            </a:extLst>
          </p:cNvPr>
          <p:cNvSpPr>
            <a:spLocks noGrp="1"/>
          </p:cNvSpPr>
          <p:nvPr>
            <p:ph type="ftr" sz="quarter" idx="27"/>
          </p:nvPr>
        </p:nvSpPr>
        <p:spPr/>
        <p:txBody>
          <a:bodyPr/>
          <a:lstStyle>
            <a:lvl1pPr>
              <a:defRPr>
                <a:solidFill>
                  <a:schemeClr val="bg1"/>
                </a:solidFill>
              </a:defRPr>
            </a:lvl1pPr>
          </a:lstStyle>
          <a:p>
            <a:endParaRPr lang="fi-FI" dirty="0"/>
          </a:p>
        </p:txBody>
      </p:sp>
      <p:sp>
        <p:nvSpPr>
          <p:cNvPr id="3" name="Päivämäärän paikkamerkki 2">
            <a:extLst>
              <a:ext uri="{FF2B5EF4-FFF2-40B4-BE49-F238E27FC236}">
                <a16:creationId xmlns:a16="http://schemas.microsoft.com/office/drawing/2014/main" id="{1729CFC5-24DD-513B-E598-74E5AC0D8054}"/>
              </a:ext>
            </a:extLst>
          </p:cNvPr>
          <p:cNvSpPr>
            <a:spLocks noGrp="1"/>
          </p:cNvSpPr>
          <p:nvPr>
            <p:ph type="dt" sz="half" idx="26"/>
          </p:nvPr>
        </p:nvSpPr>
        <p:spPr/>
        <p:txBody>
          <a:bodyPr/>
          <a:lstStyle>
            <a:lvl1pPr>
              <a:defRPr>
                <a:solidFill>
                  <a:schemeClr val="bg1"/>
                </a:solidFill>
              </a:defRPr>
            </a:lvl1pPr>
          </a:lstStyle>
          <a:p>
            <a:r>
              <a:rPr lang="fi-FI"/>
              <a:t>12.8.2025</a:t>
            </a:r>
            <a:endParaRPr lang="fi-FI" dirty="0"/>
          </a:p>
        </p:txBody>
      </p:sp>
      <p:sp>
        <p:nvSpPr>
          <p:cNvPr id="7" name="Dian numeron paikkamerkki 6">
            <a:extLst>
              <a:ext uri="{FF2B5EF4-FFF2-40B4-BE49-F238E27FC236}">
                <a16:creationId xmlns:a16="http://schemas.microsoft.com/office/drawing/2014/main" id="{EE6EA182-DE74-CE41-32C4-1B7D6DA240A3}"/>
              </a:ext>
            </a:extLst>
          </p:cNvPr>
          <p:cNvSpPr>
            <a:spLocks noGrp="1"/>
          </p:cNvSpPr>
          <p:nvPr>
            <p:ph type="sldNum" sz="quarter" idx="28"/>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4BEF8E1D-C52D-977D-DCAC-D971DDA1945B}"/>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Tree>
    <p:extLst>
      <p:ext uri="{BB962C8B-B14F-4D97-AF65-F5344CB8AC3E}">
        <p14:creationId xmlns:p14="http://schemas.microsoft.com/office/powerpoint/2010/main" val="1756150984"/>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Otsikko ja teksi kuvalla 1 C">
    <p:bg>
      <p:bgPr>
        <a:solidFill>
          <a:schemeClr val="tx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46099" y="546100"/>
            <a:ext cx="4581525" cy="985838"/>
          </a:xfrm>
          <a:prstGeom prst="rect">
            <a:avLst/>
          </a:prstGeom>
        </p:spPr>
        <p:txBody>
          <a:bodyPr anchor="t"/>
          <a:lstStyle>
            <a:lvl1pPr>
              <a:defRPr sz="3600">
                <a:solidFill>
                  <a:schemeClr val="bg1"/>
                </a:solidFill>
              </a:defRPr>
            </a:lvl1pPr>
          </a:lstStyle>
          <a:p>
            <a:endParaRPr lang="fi-FI" dirty="0"/>
          </a:p>
        </p:txBody>
      </p:sp>
      <p:sp>
        <p:nvSpPr>
          <p:cNvPr id="13" name="Tekstin paikkamerkki 9">
            <a:extLst>
              <a:ext uri="{FF2B5EF4-FFF2-40B4-BE49-F238E27FC236}">
                <a16:creationId xmlns:a16="http://schemas.microsoft.com/office/drawing/2014/main" id="{3FAD8027-9B8F-78C7-D56E-E4CD1890222D}"/>
              </a:ext>
            </a:extLst>
          </p:cNvPr>
          <p:cNvSpPr>
            <a:spLocks noGrp="1"/>
          </p:cNvSpPr>
          <p:nvPr>
            <p:ph type="body" sz="quarter" idx="30"/>
          </p:nvPr>
        </p:nvSpPr>
        <p:spPr>
          <a:xfrm>
            <a:off x="539750" y="2276475"/>
            <a:ext cx="4227513" cy="3724275"/>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2" name="Kuvan paikkamerkki 11">
            <a:extLst>
              <a:ext uri="{FF2B5EF4-FFF2-40B4-BE49-F238E27FC236}">
                <a16:creationId xmlns:a16="http://schemas.microsoft.com/office/drawing/2014/main" id="{B0CE9320-976B-8409-AD3A-94DD4A523017}"/>
              </a:ext>
              <a:ext uri="{C183D7F6-B498-43B3-948B-1728B52AA6E4}">
                <adec:decorative xmlns:adec="http://schemas.microsoft.com/office/drawing/2017/decorative" val="1"/>
              </a:ext>
            </a:extLst>
          </p:cNvPr>
          <p:cNvSpPr>
            <a:spLocks noGrp="1"/>
          </p:cNvSpPr>
          <p:nvPr>
            <p:ph type="pic" sz="quarter" idx="29" hasCustomPrompt="1"/>
          </p:nvPr>
        </p:nvSpPr>
        <p:spPr>
          <a:xfrm>
            <a:off x="1734912" y="-2199"/>
            <a:ext cx="10453615" cy="6863131"/>
          </a:xfrm>
          <a:custGeom>
            <a:avLst/>
            <a:gdLst>
              <a:gd name="connsiteX0" fmla="*/ 7131651 w 10453615"/>
              <a:gd name="connsiteY0" fmla="*/ 0 h 6863131"/>
              <a:gd name="connsiteX1" fmla="*/ 7562831 w 10453615"/>
              <a:gd name="connsiteY1" fmla="*/ 0 h 6863131"/>
              <a:gd name="connsiteX2" fmla="*/ 8508269 w 10453615"/>
              <a:gd name="connsiteY2" fmla="*/ 0 h 6863131"/>
              <a:gd name="connsiteX3" fmla="*/ 8508269 w 10453615"/>
              <a:gd name="connsiteY3" fmla="*/ 2199 h 6863131"/>
              <a:gd name="connsiteX4" fmla="*/ 8802831 w 10453615"/>
              <a:gd name="connsiteY4" fmla="*/ 2199 h 6863131"/>
              <a:gd name="connsiteX5" fmla="*/ 9182924 w 10453615"/>
              <a:gd name="connsiteY5" fmla="*/ 2199 h 6863131"/>
              <a:gd name="connsiteX6" fmla="*/ 10453615 w 10453615"/>
              <a:gd name="connsiteY6" fmla="*/ 2199 h 6863131"/>
              <a:gd name="connsiteX7" fmla="*/ 10453615 w 10453615"/>
              <a:gd name="connsiteY7" fmla="*/ 6860199 h 6863131"/>
              <a:gd name="connsiteX8" fmla="*/ 9182924 w 10453615"/>
              <a:gd name="connsiteY8" fmla="*/ 6860199 h 6863131"/>
              <a:gd name="connsiteX9" fmla="*/ 8802831 w 10453615"/>
              <a:gd name="connsiteY9" fmla="*/ 6860199 h 6863131"/>
              <a:gd name="connsiteX10" fmla="*/ 8802831 w 10453615"/>
              <a:gd name="connsiteY10" fmla="*/ 6863131 h 6863131"/>
              <a:gd name="connsiteX11" fmla="*/ 7532140 w 10453615"/>
              <a:gd name="connsiteY11" fmla="*/ 6863131 h 6863131"/>
              <a:gd name="connsiteX12" fmla="*/ 3216037 w 10453615"/>
              <a:gd name="connsiteY12" fmla="*/ 6863131 h 6863131"/>
              <a:gd name="connsiteX13" fmla="*/ 1945345 w 10453615"/>
              <a:gd name="connsiteY13" fmla="*/ 6863131 h 6863131"/>
              <a:gd name="connsiteX14" fmla="*/ 1947214 w 10453615"/>
              <a:gd name="connsiteY14" fmla="*/ 6860136 h 6863131"/>
              <a:gd name="connsiteX15" fmla="*/ 0 w 10453615"/>
              <a:gd name="connsiteY15" fmla="*/ 6860136 h 6863131"/>
              <a:gd name="connsiteX16" fmla="*/ 78105 w 10453615"/>
              <a:gd name="connsiteY16" fmla="*/ 6414112 h 6863131"/>
              <a:gd name="connsiteX17" fmla="*/ 526161 w 10453615"/>
              <a:gd name="connsiteY17" fmla="*/ 6334038 h 6863131"/>
              <a:gd name="connsiteX18" fmla="*/ 606171 w 10453615"/>
              <a:gd name="connsiteY18" fmla="*/ 5885982 h 6863131"/>
              <a:gd name="connsiteX19" fmla="*/ 1054227 w 10453615"/>
              <a:gd name="connsiteY19" fmla="*/ 5805909 h 6863131"/>
              <a:gd name="connsiteX20" fmla="*/ 1134301 w 10453615"/>
              <a:gd name="connsiteY20" fmla="*/ 5357853 h 6863131"/>
              <a:gd name="connsiteX21" fmla="*/ 1582357 w 10453615"/>
              <a:gd name="connsiteY21" fmla="*/ 5277779 h 6863131"/>
              <a:gd name="connsiteX22" fmla="*/ 1662430 w 10453615"/>
              <a:gd name="connsiteY22" fmla="*/ 4829723 h 6863131"/>
              <a:gd name="connsiteX23" fmla="*/ 2110486 w 10453615"/>
              <a:gd name="connsiteY23" fmla="*/ 4749713 h 6863131"/>
              <a:gd name="connsiteX24" fmla="*/ 2190560 w 10453615"/>
              <a:gd name="connsiteY24" fmla="*/ 4301657 h 6863131"/>
              <a:gd name="connsiteX25" fmla="*/ 2638616 w 10453615"/>
              <a:gd name="connsiteY25" fmla="*/ 4221584 h 6863131"/>
              <a:gd name="connsiteX26" fmla="*/ 2718689 w 10453615"/>
              <a:gd name="connsiteY26" fmla="*/ 3773527 h 6863131"/>
              <a:gd name="connsiteX27" fmla="*/ 3166745 w 10453615"/>
              <a:gd name="connsiteY27" fmla="*/ 3693454 h 6863131"/>
              <a:gd name="connsiteX28" fmla="*/ 3280537 w 10453615"/>
              <a:gd name="connsiteY28" fmla="*/ 3375764 h 6863131"/>
              <a:gd name="connsiteX29" fmla="*/ 3248470 w 10453615"/>
              <a:gd name="connsiteY29" fmla="*/ 3243747 h 6863131"/>
              <a:gd name="connsiteX30" fmla="*/ 3696526 w 10453615"/>
              <a:gd name="connsiteY30" fmla="*/ 3163674 h 6863131"/>
              <a:gd name="connsiteX31" fmla="*/ 3708527 w 10453615"/>
              <a:gd name="connsiteY31" fmla="*/ 3151037 h 6863131"/>
              <a:gd name="connsiteX32" fmla="*/ 3709924 w 10453615"/>
              <a:gd name="connsiteY32" fmla="*/ 3149450 h 6863131"/>
              <a:gd name="connsiteX33" fmla="*/ 3742500 w 10453615"/>
              <a:gd name="connsiteY33" fmla="*/ 3107476 h 6863131"/>
              <a:gd name="connsiteX34" fmla="*/ 3742690 w 10453615"/>
              <a:gd name="connsiteY34" fmla="*/ 3107603 h 6863131"/>
              <a:gd name="connsiteX35" fmla="*/ 3776536 w 10453615"/>
              <a:gd name="connsiteY35" fmla="*/ 2715681 h 6863131"/>
              <a:gd name="connsiteX36" fmla="*/ 4224592 w 10453615"/>
              <a:gd name="connsiteY36" fmla="*/ 2635608 h 6863131"/>
              <a:gd name="connsiteX37" fmla="*/ 4304665 w 10453615"/>
              <a:gd name="connsiteY37" fmla="*/ 2187552 h 6863131"/>
              <a:gd name="connsiteX38" fmla="*/ 4752721 w 10453615"/>
              <a:gd name="connsiteY38" fmla="*/ 2107478 h 6863131"/>
              <a:gd name="connsiteX39" fmla="*/ 4832795 w 10453615"/>
              <a:gd name="connsiteY39" fmla="*/ 1659422 h 6863131"/>
              <a:gd name="connsiteX40" fmla="*/ 5280851 w 10453615"/>
              <a:gd name="connsiteY40" fmla="*/ 1579349 h 6863131"/>
              <a:gd name="connsiteX41" fmla="*/ 5360924 w 10453615"/>
              <a:gd name="connsiteY41" fmla="*/ 1131293 h 6863131"/>
              <a:gd name="connsiteX42" fmla="*/ 5808917 w 10453615"/>
              <a:gd name="connsiteY42" fmla="*/ 1051219 h 6863131"/>
              <a:gd name="connsiteX43" fmla="*/ 5888990 w 10453615"/>
              <a:gd name="connsiteY43" fmla="*/ 603163 h 6863131"/>
              <a:gd name="connsiteX44" fmla="*/ 6337046 w 10453615"/>
              <a:gd name="connsiteY44" fmla="*/ 523090 h 6863131"/>
              <a:gd name="connsiteX45" fmla="*/ 6417120 w 10453615"/>
              <a:gd name="connsiteY45" fmla="*/ 75034 h 6863131"/>
              <a:gd name="connsiteX46" fmla="*/ 6857746 w 10453615"/>
              <a:gd name="connsiteY46" fmla="*/ 2199 h 6863131"/>
              <a:gd name="connsiteX47" fmla="*/ 6857810 w 10453615"/>
              <a:gd name="connsiteY47" fmla="*/ 2199 h 6863131"/>
              <a:gd name="connsiteX48" fmla="*/ 7089594 w 10453615"/>
              <a:gd name="connsiteY48" fmla="*/ 2199 h 6863131"/>
              <a:gd name="connsiteX49" fmla="*/ 7130161 w 10453615"/>
              <a:gd name="connsiteY49" fmla="*/ 2199 h 6863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0453615" h="6863131">
                <a:moveTo>
                  <a:pt x="7131651" y="0"/>
                </a:moveTo>
                <a:lnTo>
                  <a:pt x="7562831" y="0"/>
                </a:lnTo>
                <a:lnTo>
                  <a:pt x="8508269" y="0"/>
                </a:lnTo>
                <a:lnTo>
                  <a:pt x="8508269" y="2199"/>
                </a:lnTo>
                <a:lnTo>
                  <a:pt x="8802831" y="2199"/>
                </a:lnTo>
                <a:lnTo>
                  <a:pt x="9182924" y="2199"/>
                </a:lnTo>
                <a:lnTo>
                  <a:pt x="10453615" y="2199"/>
                </a:lnTo>
                <a:lnTo>
                  <a:pt x="10453615" y="6860199"/>
                </a:lnTo>
                <a:lnTo>
                  <a:pt x="9182924" y="6860199"/>
                </a:lnTo>
                <a:lnTo>
                  <a:pt x="8802831" y="6860199"/>
                </a:lnTo>
                <a:lnTo>
                  <a:pt x="8802831" y="6863131"/>
                </a:lnTo>
                <a:lnTo>
                  <a:pt x="7532140" y="6863131"/>
                </a:lnTo>
                <a:lnTo>
                  <a:pt x="3216037" y="6863131"/>
                </a:lnTo>
                <a:lnTo>
                  <a:pt x="1945345" y="6863131"/>
                </a:lnTo>
                <a:lnTo>
                  <a:pt x="1947214" y="6860136"/>
                </a:lnTo>
                <a:lnTo>
                  <a:pt x="0" y="6860136"/>
                </a:lnTo>
                <a:cubicBezTo>
                  <a:pt x="115888" y="6742597"/>
                  <a:pt x="140716" y="6564861"/>
                  <a:pt x="78105" y="6414112"/>
                </a:cubicBezTo>
                <a:cubicBezTo>
                  <a:pt x="229680" y="6480533"/>
                  <a:pt x="406908" y="6453291"/>
                  <a:pt x="526161" y="6334038"/>
                </a:cubicBezTo>
                <a:cubicBezTo>
                  <a:pt x="643700" y="6216500"/>
                  <a:pt x="669227" y="6037620"/>
                  <a:pt x="606171" y="5885982"/>
                </a:cubicBezTo>
                <a:cubicBezTo>
                  <a:pt x="757809" y="5952467"/>
                  <a:pt x="934974" y="5925162"/>
                  <a:pt x="1054227" y="5805909"/>
                </a:cubicBezTo>
                <a:cubicBezTo>
                  <a:pt x="1171829" y="5688370"/>
                  <a:pt x="1197356" y="5509491"/>
                  <a:pt x="1134301" y="5357853"/>
                </a:cubicBezTo>
                <a:cubicBezTo>
                  <a:pt x="1285939" y="5424337"/>
                  <a:pt x="1463104" y="5397032"/>
                  <a:pt x="1582357" y="5277779"/>
                </a:cubicBezTo>
                <a:cubicBezTo>
                  <a:pt x="1699895" y="5160241"/>
                  <a:pt x="1725486" y="4981361"/>
                  <a:pt x="1662430" y="4829723"/>
                </a:cubicBezTo>
                <a:cubicBezTo>
                  <a:pt x="1814068" y="4896208"/>
                  <a:pt x="1991233" y="4868966"/>
                  <a:pt x="2110486" y="4749713"/>
                </a:cubicBezTo>
                <a:cubicBezTo>
                  <a:pt x="2228025" y="4632111"/>
                  <a:pt x="2253615" y="4453232"/>
                  <a:pt x="2190560" y="4301657"/>
                </a:cubicBezTo>
                <a:cubicBezTo>
                  <a:pt x="2342198" y="4368078"/>
                  <a:pt x="2519363" y="4340837"/>
                  <a:pt x="2638616" y="4221584"/>
                </a:cubicBezTo>
                <a:cubicBezTo>
                  <a:pt x="2756154" y="4103982"/>
                  <a:pt x="2781745" y="3925102"/>
                  <a:pt x="2718689" y="3773527"/>
                </a:cubicBezTo>
                <a:cubicBezTo>
                  <a:pt x="2870327" y="3839949"/>
                  <a:pt x="3047492" y="3812707"/>
                  <a:pt x="3166745" y="3693454"/>
                </a:cubicBezTo>
                <a:cubicBezTo>
                  <a:pt x="3252533" y="3607602"/>
                  <a:pt x="3289871" y="3490952"/>
                  <a:pt x="3280537" y="3375764"/>
                </a:cubicBezTo>
                <a:cubicBezTo>
                  <a:pt x="3276854" y="3330869"/>
                  <a:pt x="3266123" y="3286229"/>
                  <a:pt x="3248470" y="3243747"/>
                </a:cubicBezTo>
                <a:cubicBezTo>
                  <a:pt x="3400044" y="3310168"/>
                  <a:pt x="3577273" y="3282927"/>
                  <a:pt x="3696526" y="3163674"/>
                </a:cubicBezTo>
                <a:cubicBezTo>
                  <a:pt x="3700590" y="3159546"/>
                  <a:pt x="3704654" y="3155355"/>
                  <a:pt x="3708527" y="3151037"/>
                </a:cubicBezTo>
                <a:cubicBezTo>
                  <a:pt x="3709035" y="3150466"/>
                  <a:pt x="3709480" y="3149958"/>
                  <a:pt x="3709924" y="3149450"/>
                </a:cubicBezTo>
                <a:cubicBezTo>
                  <a:pt x="3721671" y="3136369"/>
                  <a:pt x="3732530" y="3122399"/>
                  <a:pt x="3742500" y="3107476"/>
                </a:cubicBezTo>
                <a:lnTo>
                  <a:pt x="3742690" y="3107603"/>
                </a:lnTo>
                <a:cubicBezTo>
                  <a:pt x="3819589" y="2993684"/>
                  <a:pt x="3830193" y="2844777"/>
                  <a:pt x="3776536" y="2715681"/>
                </a:cubicBezTo>
                <a:cubicBezTo>
                  <a:pt x="3928174" y="2782102"/>
                  <a:pt x="4105339" y="2754861"/>
                  <a:pt x="4224592" y="2635608"/>
                </a:cubicBezTo>
                <a:cubicBezTo>
                  <a:pt x="4342130" y="2518069"/>
                  <a:pt x="4367657" y="2339190"/>
                  <a:pt x="4304665" y="2187552"/>
                </a:cubicBezTo>
                <a:cubicBezTo>
                  <a:pt x="4456303" y="2253973"/>
                  <a:pt x="4635183" y="2225017"/>
                  <a:pt x="4752721" y="2107478"/>
                </a:cubicBezTo>
                <a:cubicBezTo>
                  <a:pt x="4870260" y="1989940"/>
                  <a:pt x="4895787" y="1811060"/>
                  <a:pt x="4832795" y="1659422"/>
                </a:cubicBezTo>
                <a:cubicBezTo>
                  <a:pt x="4984369" y="1725843"/>
                  <a:pt x="5163312" y="1696887"/>
                  <a:pt x="5280851" y="1579349"/>
                </a:cubicBezTo>
                <a:cubicBezTo>
                  <a:pt x="5398389" y="1461810"/>
                  <a:pt x="5423916" y="1282931"/>
                  <a:pt x="5360924" y="1131293"/>
                </a:cubicBezTo>
                <a:cubicBezTo>
                  <a:pt x="5512499" y="1197714"/>
                  <a:pt x="5689664" y="1170472"/>
                  <a:pt x="5808917" y="1051219"/>
                </a:cubicBezTo>
                <a:cubicBezTo>
                  <a:pt x="5926519" y="933681"/>
                  <a:pt x="5952046" y="754801"/>
                  <a:pt x="5888990" y="603163"/>
                </a:cubicBezTo>
                <a:cubicBezTo>
                  <a:pt x="6040628" y="669648"/>
                  <a:pt x="6217793" y="642343"/>
                  <a:pt x="6337046" y="523090"/>
                </a:cubicBezTo>
                <a:cubicBezTo>
                  <a:pt x="6454585" y="405551"/>
                  <a:pt x="6480175" y="226671"/>
                  <a:pt x="6417120" y="75034"/>
                </a:cubicBezTo>
                <a:cubicBezTo>
                  <a:pt x="6565646" y="140185"/>
                  <a:pt x="6738684" y="115356"/>
                  <a:pt x="6857746" y="2199"/>
                </a:cubicBezTo>
                <a:lnTo>
                  <a:pt x="6857810" y="2199"/>
                </a:lnTo>
                <a:lnTo>
                  <a:pt x="7089594" y="2199"/>
                </a:lnTo>
                <a:lnTo>
                  <a:pt x="7130161" y="2199"/>
                </a:lnTo>
                <a:close/>
              </a:path>
            </a:pathLst>
          </a:custGeom>
          <a:noFill/>
        </p:spPr>
        <p:txBody>
          <a:bodyPr wrap="square" lIns="4680000" tIns="216000" rIns="540000" bIns="900000" anchor="b">
            <a:noAutofit/>
          </a:bodyPr>
          <a:lstStyle>
            <a:lvl1pPr marL="0" indent="0" algn="r">
              <a:buNone/>
              <a:defRPr sz="1400">
                <a:solidFill>
                  <a:schemeClr val="accent4"/>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51908877-0B3F-FAF6-EB89-4F4663D1A68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bg1"/>
                </a:solidFill>
              </a:defRPr>
            </a:lvl1pPr>
          </a:lstStyle>
          <a:p>
            <a:pPr lvl="0"/>
            <a:r>
              <a:rPr lang="fi-FI" dirty="0"/>
              <a:t>Kuva: Kuvaajan nimi</a:t>
            </a:r>
          </a:p>
        </p:txBody>
      </p:sp>
      <p:sp>
        <p:nvSpPr>
          <p:cNvPr id="6" name="Alatunnisteen paikkamerkki 5">
            <a:extLst>
              <a:ext uri="{FF2B5EF4-FFF2-40B4-BE49-F238E27FC236}">
                <a16:creationId xmlns:a16="http://schemas.microsoft.com/office/drawing/2014/main" id="{EB9825AF-FA9A-3E07-6363-82CC9463A8AF}"/>
              </a:ext>
            </a:extLst>
          </p:cNvPr>
          <p:cNvSpPr>
            <a:spLocks noGrp="1"/>
          </p:cNvSpPr>
          <p:nvPr>
            <p:ph type="ftr" sz="quarter" idx="27"/>
          </p:nvPr>
        </p:nvSpPr>
        <p:spPr/>
        <p:txBody>
          <a:bodyPr/>
          <a:lstStyle>
            <a:lvl1pPr>
              <a:defRPr>
                <a:solidFill>
                  <a:schemeClr val="bg1"/>
                </a:solidFill>
              </a:defRPr>
            </a:lvl1pPr>
          </a:lstStyle>
          <a:p>
            <a:endParaRPr lang="fi-FI" dirty="0"/>
          </a:p>
        </p:txBody>
      </p:sp>
      <p:sp>
        <p:nvSpPr>
          <p:cNvPr id="3" name="Päivämäärän paikkamerkki 2">
            <a:extLst>
              <a:ext uri="{FF2B5EF4-FFF2-40B4-BE49-F238E27FC236}">
                <a16:creationId xmlns:a16="http://schemas.microsoft.com/office/drawing/2014/main" id="{1729CFC5-24DD-513B-E598-74E5AC0D8054}"/>
              </a:ext>
            </a:extLst>
          </p:cNvPr>
          <p:cNvSpPr>
            <a:spLocks noGrp="1"/>
          </p:cNvSpPr>
          <p:nvPr>
            <p:ph type="dt" sz="half" idx="26"/>
          </p:nvPr>
        </p:nvSpPr>
        <p:spPr/>
        <p:txBody>
          <a:bodyPr/>
          <a:lstStyle>
            <a:lvl1pPr>
              <a:defRPr>
                <a:solidFill>
                  <a:schemeClr val="bg1"/>
                </a:solidFill>
              </a:defRPr>
            </a:lvl1pPr>
          </a:lstStyle>
          <a:p>
            <a:r>
              <a:rPr lang="fi-FI"/>
              <a:t>12.8.2025</a:t>
            </a:r>
            <a:endParaRPr lang="fi-FI" dirty="0"/>
          </a:p>
        </p:txBody>
      </p:sp>
      <p:sp>
        <p:nvSpPr>
          <p:cNvPr id="7" name="Dian numeron paikkamerkki 6">
            <a:extLst>
              <a:ext uri="{FF2B5EF4-FFF2-40B4-BE49-F238E27FC236}">
                <a16:creationId xmlns:a16="http://schemas.microsoft.com/office/drawing/2014/main" id="{EE6EA182-DE74-CE41-32C4-1B7D6DA240A3}"/>
              </a:ext>
            </a:extLst>
          </p:cNvPr>
          <p:cNvSpPr>
            <a:spLocks noGrp="1"/>
          </p:cNvSpPr>
          <p:nvPr>
            <p:ph type="sldNum" sz="quarter" idx="28"/>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9" name="Logo">
            <a:extLst>
              <a:ext uri="{FF2B5EF4-FFF2-40B4-BE49-F238E27FC236}">
                <a16:creationId xmlns:a16="http://schemas.microsoft.com/office/drawing/2014/main" id="{3BD9FFC4-98C6-BAEA-E9C4-315D369A484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Tree>
    <p:extLst>
      <p:ext uri="{BB962C8B-B14F-4D97-AF65-F5344CB8AC3E}">
        <p14:creationId xmlns:p14="http://schemas.microsoft.com/office/powerpoint/2010/main" val="4057737506"/>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Otsikko ja teksi kuvalla 1 D">
    <p:bg>
      <p:bgPr>
        <a:solidFill>
          <a:schemeClr val="tx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46100" y="546100"/>
            <a:ext cx="4581525" cy="1235075"/>
          </a:xfrm>
          <a:prstGeom prst="rect">
            <a:avLst/>
          </a:prstGeom>
        </p:spPr>
        <p:txBody>
          <a:bodyPr anchor="t"/>
          <a:lstStyle>
            <a:lvl1pPr>
              <a:defRPr sz="3600">
                <a:solidFill>
                  <a:schemeClr val="bg1"/>
                </a:solidFill>
              </a:defRPr>
            </a:lvl1pPr>
          </a:lstStyle>
          <a:p>
            <a:endParaRPr lang="fi-FI" dirty="0"/>
          </a:p>
        </p:txBody>
      </p:sp>
      <p:sp>
        <p:nvSpPr>
          <p:cNvPr id="10" name="Tekstin paikkamerkki 9">
            <a:extLst>
              <a:ext uri="{FF2B5EF4-FFF2-40B4-BE49-F238E27FC236}">
                <a16:creationId xmlns:a16="http://schemas.microsoft.com/office/drawing/2014/main" id="{365CFA68-6BE1-21E0-C2A9-A74D5798CE08}"/>
              </a:ext>
            </a:extLst>
          </p:cNvPr>
          <p:cNvSpPr>
            <a:spLocks noGrp="1"/>
          </p:cNvSpPr>
          <p:nvPr>
            <p:ph type="body" sz="quarter" idx="30"/>
          </p:nvPr>
        </p:nvSpPr>
        <p:spPr>
          <a:xfrm>
            <a:off x="539750" y="2276475"/>
            <a:ext cx="4587875" cy="3724275"/>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5" name="Kuvan paikkamerkki 17">
            <a:extLst>
              <a:ext uri="{FF2B5EF4-FFF2-40B4-BE49-F238E27FC236}">
                <a16:creationId xmlns:a16="http://schemas.microsoft.com/office/drawing/2014/main" id="{0A89A386-6209-1205-235A-1A30BEA7C40E}"/>
              </a:ext>
              <a:ext uri="{C183D7F6-B498-43B3-948B-1728B52AA6E4}">
                <adec:decorative xmlns:adec="http://schemas.microsoft.com/office/drawing/2017/decorative" val="1"/>
              </a:ext>
            </a:extLst>
          </p:cNvPr>
          <p:cNvSpPr>
            <a:spLocks noGrp="1"/>
          </p:cNvSpPr>
          <p:nvPr>
            <p:ph type="pic" sz="quarter" idx="29" hasCustomPrompt="1"/>
          </p:nvPr>
        </p:nvSpPr>
        <p:spPr>
          <a:xfrm>
            <a:off x="5937791" y="548910"/>
            <a:ext cx="5699490" cy="5699490"/>
          </a:xfrm>
          <a:custGeom>
            <a:avLst/>
            <a:gdLst>
              <a:gd name="connsiteX0" fmla="*/ 1260000 w 2520000"/>
              <a:gd name="connsiteY0" fmla="*/ 0 h 2520000"/>
              <a:gd name="connsiteX1" fmla="*/ 2520000 w 2520000"/>
              <a:gd name="connsiteY1" fmla="*/ 1260000 h 2520000"/>
              <a:gd name="connsiteX2" fmla="*/ 1260000 w 2520000"/>
              <a:gd name="connsiteY2" fmla="*/ 2520000 h 2520000"/>
              <a:gd name="connsiteX3" fmla="*/ 0 w 2520000"/>
              <a:gd name="connsiteY3" fmla="*/ 1260000 h 2520000"/>
              <a:gd name="connsiteX4" fmla="*/ 1260000 w 2520000"/>
              <a:gd name="connsiteY4" fmla="*/ 0 h 252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0000" h="2520000">
                <a:moveTo>
                  <a:pt x="1260000" y="0"/>
                </a:moveTo>
                <a:cubicBezTo>
                  <a:pt x="1955879" y="0"/>
                  <a:pt x="2520000" y="564121"/>
                  <a:pt x="2520000" y="1260000"/>
                </a:cubicBezTo>
                <a:cubicBezTo>
                  <a:pt x="2520000" y="1955879"/>
                  <a:pt x="1955879" y="2520000"/>
                  <a:pt x="1260000" y="2520000"/>
                </a:cubicBezTo>
                <a:cubicBezTo>
                  <a:pt x="564121" y="2520000"/>
                  <a:pt x="0" y="1955879"/>
                  <a:pt x="0" y="1260000"/>
                </a:cubicBezTo>
                <a:cubicBezTo>
                  <a:pt x="0" y="564121"/>
                  <a:pt x="564121" y="0"/>
                  <a:pt x="1260000" y="0"/>
                </a:cubicBezTo>
                <a:close/>
              </a:path>
            </a:pathLst>
          </a:custGeom>
        </p:spPr>
        <p:txBody>
          <a:bodyPr wrap="square" lIns="540000" rIns="540000" anchor="ctr">
            <a:noAutofit/>
          </a:bodyPr>
          <a:lstStyle>
            <a:lvl1pPr marL="0" indent="0" algn="ctr">
              <a:buNone/>
              <a:defRPr sz="1400">
                <a:solidFill>
                  <a:schemeClr val="accent4"/>
                </a:solidFill>
              </a:defRPr>
            </a:lvl1pPr>
          </a:lstStyle>
          <a:p>
            <a:r>
              <a:rPr lang="fi-FI" dirty="0"/>
              <a:t>Lisää kuva napsauttamalla kuvaketta. 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Tämä teksti ei näy lopullisessa versiossa! </a:t>
            </a:r>
          </a:p>
        </p:txBody>
      </p:sp>
      <p:sp>
        <p:nvSpPr>
          <p:cNvPr id="12" name="Kuvatiedot">
            <a:extLst>
              <a:ext uri="{FF2B5EF4-FFF2-40B4-BE49-F238E27FC236}">
                <a16:creationId xmlns:a16="http://schemas.microsoft.com/office/drawing/2014/main" id="{B02A4E00-D758-402E-4D05-FF2D8A96063C}"/>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bg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28E355FA-B8D8-8DAE-EBC7-FA455C2FACD5}"/>
              </a:ext>
            </a:extLst>
          </p:cNvPr>
          <p:cNvSpPr>
            <a:spLocks noGrp="1"/>
          </p:cNvSpPr>
          <p:nvPr>
            <p:ph type="ftr" sz="quarter" idx="27"/>
          </p:nvPr>
        </p:nvSpPr>
        <p:spPr/>
        <p:txBody>
          <a:bodyPr/>
          <a:lstStyle>
            <a:lvl1pPr>
              <a:defRPr>
                <a:solidFill>
                  <a:schemeClr val="bg1"/>
                </a:solidFill>
              </a:defRPr>
            </a:lvl1pPr>
          </a:lstStyle>
          <a:p>
            <a:endParaRPr lang="fi-FI" dirty="0"/>
          </a:p>
        </p:txBody>
      </p:sp>
      <p:sp>
        <p:nvSpPr>
          <p:cNvPr id="6" name="Päivämäärän paikkamerkki 5">
            <a:extLst>
              <a:ext uri="{FF2B5EF4-FFF2-40B4-BE49-F238E27FC236}">
                <a16:creationId xmlns:a16="http://schemas.microsoft.com/office/drawing/2014/main" id="{484C47EE-3297-341A-7F66-04D1CEBED6CA}"/>
              </a:ext>
            </a:extLst>
          </p:cNvPr>
          <p:cNvSpPr>
            <a:spLocks noGrp="1"/>
          </p:cNvSpPr>
          <p:nvPr>
            <p:ph type="dt" sz="half" idx="26"/>
          </p:nvPr>
        </p:nvSpPr>
        <p:spPr/>
        <p:txBody>
          <a:bodyPr/>
          <a:lstStyle>
            <a:lvl1pPr>
              <a:defRPr>
                <a:solidFill>
                  <a:schemeClr val="bg1"/>
                </a:solidFill>
              </a:defRPr>
            </a:lvl1pPr>
          </a:lstStyle>
          <a:p>
            <a:r>
              <a:rPr lang="fi-FI"/>
              <a:t>12.8.2025</a:t>
            </a:r>
            <a:endParaRPr lang="fi-FI" dirty="0"/>
          </a:p>
        </p:txBody>
      </p:sp>
      <p:sp>
        <p:nvSpPr>
          <p:cNvPr id="8" name="Dian numeron paikkamerkki 7">
            <a:extLst>
              <a:ext uri="{FF2B5EF4-FFF2-40B4-BE49-F238E27FC236}">
                <a16:creationId xmlns:a16="http://schemas.microsoft.com/office/drawing/2014/main" id="{F9187A6B-CBDC-4C25-C49D-15DBC735E539}"/>
              </a:ext>
            </a:extLst>
          </p:cNvPr>
          <p:cNvSpPr>
            <a:spLocks noGrp="1"/>
          </p:cNvSpPr>
          <p:nvPr>
            <p:ph type="sldNum" sz="quarter" idx="28"/>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3" name="Logo">
            <a:extLst>
              <a:ext uri="{FF2B5EF4-FFF2-40B4-BE49-F238E27FC236}">
                <a16:creationId xmlns:a16="http://schemas.microsoft.com/office/drawing/2014/main" id="{0A88D190-3D89-D8CB-8D6C-24F5A3AD6B25}"/>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Tree>
    <p:extLst>
      <p:ext uri="{BB962C8B-B14F-4D97-AF65-F5344CB8AC3E}">
        <p14:creationId xmlns:p14="http://schemas.microsoft.com/office/powerpoint/2010/main" val="3902700146"/>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blank" preserve="1">
  <p:cSld name="Tyhjä">
    <p:spTree>
      <p:nvGrpSpPr>
        <p:cNvPr id="1" name=""/>
        <p:cNvGrpSpPr/>
        <p:nvPr/>
      </p:nvGrpSpPr>
      <p:grpSpPr>
        <a:xfrm>
          <a:off x="0" y="0"/>
          <a:ext cx="0" cy="0"/>
          <a:chOff x="0" y="0"/>
          <a:chExt cx="0" cy="0"/>
        </a:xfrm>
      </p:grpSpPr>
      <p:sp>
        <p:nvSpPr>
          <p:cNvPr id="6" name="Alatunnisteen paikkamerkki 5">
            <a:extLst>
              <a:ext uri="{FF2B5EF4-FFF2-40B4-BE49-F238E27FC236}">
                <a16:creationId xmlns:a16="http://schemas.microsoft.com/office/drawing/2014/main" id="{335B3306-103F-1C24-57AE-14F31DD4538B}"/>
              </a:ext>
            </a:extLst>
          </p:cNvPr>
          <p:cNvSpPr>
            <a:spLocks noGrp="1"/>
          </p:cNvSpPr>
          <p:nvPr>
            <p:ph type="ftr" sz="quarter" idx="11"/>
          </p:nvPr>
        </p:nvSpPr>
        <p:spPr/>
        <p:txBody>
          <a:bodyPr/>
          <a:lstStyle/>
          <a:p>
            <a:endParaRPr lang="fi-FI" dirty="0"/>
          </a:p>
        </p:txBody>
      </p:sp>
      <p:sp>
        <p:nvSpPr>
          <p:cNvPr id="5" name="Päivämäärän paikkamerkki 4">
            <a:extLst>
              <a:ext uri="{FF2B5EF4-FFF2-40B4-BE49-F238E27FC236}">
                <a16:creationId xmlns:a16="http://schemas.microsoft.com/office/drawing/2014/main" id="{17314EAD-ABBB-B54E-3E97-6EEAB659FBDA}"/>
              </a:ext>
            </a:extLst>
          </p:cNvPr>
          <p:cNvSpPr>
            <a:spLocks noGrp="1"/>
          </p:cNvSpPr>
          <p:nvPr>
            <p:ph type="dt" sz="half" idx="10"/>
          </p:nvPr>
        </p:nvSpPr>
        <p:spPr/>
        <p:txBody>
          <a:bodyPr/>
          <a:lstStyle/>
          <a:p>
            <a:r>
              <a:rPr lang="fi-FI"/>
              <a:t>12.8.2025</a:t>
            </a:r>
            <a:endParaRPr lang="fi-FI" dirty="0"/>
          </a:p>
        </p:txBody>
      </p:sp>
      <p:sp>
        <p:nvSpPr>
          <p:cNvPr id="8" name="Dian numeron paikkamerkki 7">
            <a:extLst>
              <a:ext uri="{FF2B5EF4-FFF2-40B4-BE49-F238E27FC236}">
                <a16:creationId xmlns:a16="http://schemas.microsoft.com/office/drawing/2014/main" id="{9B13F0F7-0F1E-BF74-9132-0429C438BC8E}"/>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3" name="Logo">
            <a:extLst>
              <a:ext uri="{FF2B5EF4-FFF2-40B4-BE49-F238E27FC236}">
                <a16:creationId xmlns:a16="http://schemas.microsoft.com/office/drawing/2014/main" id="{BCCB7BF2-8336-5868-B080-FD1476C72078}"/>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591136630"/>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Tiivistelmä 1">
    <p:bg>
      <p:bgPr>
        <a:solidFill>
          <a:schemeClr val="tx2"/>
        </a:solidFill>
        <a:effectLst/>
      </p:bgPr>
    </p:bg>
    <p:spTree>
      <p:nvGrpSpPr>
        <p:cNvPr id="1" name=""/>
        <p:cNvGrpSpPr/>
        <p:nvPr/>
      </p:nvGrpSpPr>
      <p:grpSpPr>
        <a:xfrm>
          <a:off x="0" y="0"/>
          <a:ext cx="0" cy="0"/>
          <a:chOff x="0" y="0"/>
          <a:chExt cx="0" cy="0"/>
        </a:xfrm>
      </p:grpSpPr>
      <p:sp>
        <p:nvSpPr>
          <p:cNvPr id="41" name="Vapaamuotoinen: Muoto 40">
            <a:extLst>
              <a:ext uri="{FF2B5EF4-FFF2-40B4-BE49-F238E27FC236}">
                <a16:creationId xmlns:a16="http://schemas.microsoft.com/office/drawing/2014/main" id="{E1E9FBD0-5936-C961-0FD7-FA49E885E182}"/>
              </a:ext>
              <a:ext uri="{C183D7F6-B498-43B3-948B-1728B52AA6E4}">
                <adec:decorative xmlns:adec="http://schemas.microsoft.com/office/drawing/2017/decorative" val="1"/>
              </a:ext>
            </a:extLst>
          </p:cNvPr>
          <p:cNvSpPr>
            <a:spLocks noChangeAspect="1"/>
          </p:cNvSpPr>
          <p:nvPr userDrawn="1"/>
        </p:nvSpPr>
        <p:spPr>
          <a:xfrm>
            <a:off x="-60960" y="-34290"/>
            <a:ext cx="12313920" cy="6926580"/>
          </a:xfrm>
          <a:custGeom>
            <a:avLst/>
            <a:gdLst>
              <a:gd name="connsiteX0" fmla="*/ 601503 w 12313920"/>
              <a:gd name="connsiteY0" fmla="*/ 1316912 h 6926580"/>
              <a:gd name="connsiteX1" fmla="*/ 601503 w 12313920"/>
              <a:gd name="connsiteY1" fmla="*/ 6035039 h 6926580"/>
              <a:gd name="connsiteX2" fmla="*/ 11712416 w 12313920"/>
              <a:gd name="connsiteY2" fmla="*/ 6035039 h 6926580"/>
              <a:gd name="connsiteX3" fmla="*/ 11712416 w 12313920"/>
              <a:gd name="connsiteY3" fmla="*/ 1316912 h 6926580"/>
              <a:gd name="connsiteX4" fmla="*/ 0 w 12313920"/>
              <a:gd name="connsiteY4" fmla="*/ 0 h 6926580"/>
              <a:gd name="connsiteX5" fmla="*/ 12313920 w 12313920"/>
              <a:gd name="connsiteY5" fmla="*/ 0 h 6926580"/>
              <a:gd name="connsiteX6" fmla="*/ 12313920 w 12313920"/>
              <a:gd name="connsiteY6" fmla="*/ 6926580 h 6926580"/>
              <a:gd name="connsiteX7" fmla="*/ 0 w 12313920"/>
              <a:gd name="connsiteY7" fmla="*/ 6926580 h 692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3920" h="6926580">
                <a:moveTo>
                  <a:pt x="601503" y="1316912"/>
                </a:moveTo>
                <a:lnTo>
                  <a:pt x="601503" y="6035039"/>
                </a:lnTo>
                <a:lnTo>
                  <a:pt x="11712416" y="6035039"/>
                </a:lnTo>
                <a:lnTo>
                  <a:pt x="11712416" y="1316912"/>
                </a:lnTo>
                <a:close/>
                <a:moveTo>
                  <a:pt x="0" y="0"/>
                </a:moveTo>
                <a:lnTo>
                  <a:pt x="12313920" y="0"/>
                </a:lnTo>
                <a:lnTo>
                  <a:pt x="12313920" y="6926580"/>
                </a:lnTo>
                <a:lnTo>
                  <a:pt x="0" y="6926580"/>
                </a:lnTo>
                <a:close/>
              </a:path>
            </a:pathLst>
          </a:cu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39" name="Suorakulmio 38">
            <a:extLst>
              <a:ext uri="{FF2B5EF4-FFF2-40B4-BE49-F238E27FC236}">
                <a16:creationId xmlns:a16="http://schemas.microsoft.com/office/drawing/2014/main" id="{F9157AD3-80B1-43AB-7329-D5F0FEEE73C5}"/>
              </a:ext>
              <a:ext uri="{C183D7F6-B498-43B3-948B-1728B52AA6E4}">
                <adec:decorative xmlns:adec="http://schemas.microsoft.com/office/drawing/2017/decorative" val="1"/>
              </a:ext>
            </a:extLst>
          </p:cNvPr>
          <p:cNvSpPr/>
          <p:nvPr userDrawn="1"/>
        </p:nvSpPr>
        <p:spPr>
          <a:xfrm>
            <a:off x="5917962"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2" name="Otsikko 1">
            <a:extLst>
              <a:ext uri="{FF2B5EF4-FFF2-40B4-BE49-F238E27FC236}">
                <a16:creationId xmlns:a16="http://schemas.microsoft.com/office/drawing/2014/main" id="{6F447D12-3A4A-FF20-A74B-9C431FE253B2}"/>
              </a:ext>
            </a:extLst>
          </p:cNvPr>
          <p:cNvSpPr>
            <a:spLocks noGrp="1"/>
          </p:cNvSpPr>
          <p:nvPr userDrawn="1">
            <p:ph type="title"/>
          </p:nvPr>
        </p:nvSpPr>
        <p:spPr>
          <a:xfrm>
            <a:off x="541337" y="539751"/>
            <a:ext cx="11109325"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userDrawn="1">
            <p:ph type="pic" sz="quarter" idx="13" hasCustomPrompt="1"/>
          </p:nvPr>
        </p:nvSpPr>
        <p:spPr>
          <a:xfrm>
            <a:off x="538997" y="1283493"/>
            <a:ext cx="5378965" cy="3228181"/>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tIns="108000" rIns="180000" anchor="t" anchorCtr="0">
            <a:noAutofit/>
          </a:bodyPr>
          <a:lstStyle>
            <a:lvl1pPr marL="0" indent="0" algn="ctr">
              <a:buNone/>
              <a:defRPr sz="1200">
                <a:solidFill>
                  <a:schemeClr val="accent4"/>
                </a:solidFill>
              </a:defRPr>
            </a:lvl1pPr>
          </a:lstStyle>
          <a:p>
            <a:r>
              <a:rPr lang="fi-FI" dirty="0"/>
              <a:t>Lisää kuva napsauttamalla kuvaketta. Lisää kuvaajan nimi sivuun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userDrawn="1">
            <p:ph type="body" sz="quarter" idx="21"/>
          </p:nvPr>
        </p:nvSpPr>
        <p:spPr>
          <a:xfrm>
            <a:off x="538997" y="4511675"/>
            <a:ext cx="5376027" cy="743741"/>
          </a:xfrm>
          <a:noFill/>
        </p:spPr>
        <p:txBody>
          <a:bodyPr lIns="360000" tIns="72000" rIns="360000" anchor="t"/>
          <a:lstStyle>
            <a:lvl1pPr marL="0" indent="0" algn="ctr">
              <a:spcAft>
                <a:spcPts val="0"/>
              </a:spcAft>
              <a:buNone/>
              <a:defRPr sz="1800" b="1">
                <a:solidFill>
                  <a:schemeClr val="bg1"/>
                </a:solidFill>
              </a:defRPr>
            </a:lvl1pPr>
          </a:lstStyle>
          <a:p>
            <a:pPr lvl="0"/>
            <a:r>
              <a:rPr lang="fi-FI" dirty="0"/>
              <a:t>Muokkaa tekstin perustyylejä napsauttamalla</a:t>
            </a:r>
          </a:p>
        </p:txBody>
      </p:sp>
      <p:sp>
        <p:nvSpPr>
          <p:cNvPr id="21" name="Tekstin paikkamerkki 1">
            <a:extLst>
              <a:ext uri="{FF2B5EF4-FFF2-40B4-BE49-F238E27FC236}">
                <a16:creationId xmlns:a16="http://schemas.microsoft.com/office/drawing/2014/main" id="{AFA5BCC6-396E-AFF1-7C13-33D22544539C}"/>
              </a:ext>
            </a:extLst>
          </p:cNvPr>
          <p:cNvSpPr>
            <a:spLocks noGrp="1"/>
          </p:cNvSpPr>
          <p:nvPr userDrawn="1">
            <p:ph type="body" sz="quarter" idx="31"/>
          </p:nvPr>
        </p:nvSpPr>
        <p:spPr>
          <a:xfrm>
            <a:off x="538997" y="5255415"/>
            <a:ext cx="5376027" cy="743741"/>
          </a:xfrm>
          <a:noFill/>
        </p:spPr>
        <p:txBody>
          <a:bodyPr lIns="360000" tIns="72000" rIns="360000" anchor="t"/>
          <a:lstStyle>
            <a:lvl1pPr marL="0" indent="0" algn="ctr">
              <a:spcAft>
                <a:spcPts val="0"/>
              </a:spcAft>
              <a:buNone/>
              <a:defRPr sz="1600" b="0">
                <a:solidFill>
                  <a:schemeClr val="bg1"/>
                </a:solidFill>
              </a:defRPr>
            </a:lvl1pPr>
          </a:lstStyle>
          <a:p>
            <a:pPr lvl="0"/>
            <a:r>
              <a:rPr lang="fi-FI" dirty="0"/>
              <a:t>Muokkaa tekstin perustyylejä napsauttamalla</a:t>
            </a:r>
          </a:p>
        </p:txBody>
      </p:sp>
      <p:sp>
        <p:nvSpPr>
          <p:cNvPr id="25" name="Kuvan paikkamerkki 2">
            <a:extLst>
              <a:ext uri="{FF2B5EF4-FFF2-40B4-BE49-F238E27FC236}">
                <a16:creationId xmlns:a16="http://schemas.microsoft.com/office/drawing/2014/main" id="{51E4E80F-1EAA-7927-E956-46D9CA2691AD}"/>
              </a:ext>
              <a:ext uri="{C183D7F6-B498-43B3-948B-1728B52AA6E4}">
                <adec:decorative xmlns:adec="http://schemas.microsoft.com/office/drawing/2017/decorative" val="1"/>
              </a:ext>
            </a:extLst>
          </p:cNvPr>
          <p:cNvSpPr>
            <a:spLocks noGrp="1"/>
          </p:cNvSpPr>
          <p:nvPr userDrawn="1">
            <p:ph type="pic" sz="quarter" idx="32" hasCustomPrompt="1"/>
          </p:nvPr>
        </p:nvSpPr>
        <p:spPr>
          <a:xfrm>
            <a:off x="6275387" y="1283493"/>
            <a:ext cx="5378965" cy="3228181"/>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tIns="108000" rIns="180000" anchor="t" anchorCtr="0">
            <a:noAutofit/>
          </a:bodyPr>
          <a:lstStyle>
            <a:lvl1pPr marL="0" indent="0" algn="ctr">
              <a:buNone/>
              <a:defRPr sz="1200">
                <a:solidFill>
                  <a:schemeClr val="accent4"/>
                </a:solidFill>
              </a:defRPr>
            </a:lvl1pPr>
          </a:lstStyle>
          <a:p>
            <a:r>
              <a:rPr lang="fi-FI" dirty="0"/>
              <a:t>Lisää kuva napsauttamalla kuvaketta. Lisää kuvaajan nimi sivuun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6" name="Tekstin paikkamerkki 2">
            <a:extLst>
              <a:ext uri="{FF2B5EF4-FFF2-40B4-BE49-F238E27FC236}">
                <a16:creationId xmlns:a16="http://schemas.microsoft.com/office/drawing/2014/main" id="{8F6B4853-F12B-288B-C137-1889B399687D}"/>
              </a:ext>
            </a:extLst>
          </p:cNvPr>
          <p:cNvSpPr>
            <a:spLocks noGrp="1"/>
          </p:cNvSpPr>
          <p:nvPr userDrawn="1">
            <p:ph type="body" sz="quarter" idx="33"/>
          </p:nvPr>
        </p:nvSpPr>
        <p:spPr>
          <a:xfrm>
            <a:off x="6275388" y="4511675"/>
            <a:ext cx="5371962" cy="743741"/>
          </a:xfrm>
          <a:noFill/>
        </p:spPr>
        <p:txBody>
          <a:bodyPr lIns="360000" tIns="72000" rIns="360000" anchor="t"/>
          <a:lstStyle>
            <a:lvl1pPr marL="0" indent="0" algn="ctr">
              <a:spcAft>
                <a:spcPts val="0"/>
              </a:spcAft>
              <a:buNone/>
              <a:defRPr sz="1800" b="1">
                <a:solidFill>
                  <a:schemeClr val="bg1"/>
                </a:solidFill>
              </a:defRPr>
            </a:lvl1pPr>
          </a:lstStyle>
          <a:p>
            <a:pPr lvl="0"/>
            <a:r>
              <a:rPr lang="fi-FI" dirty="0"/>
              <a:t>Muokkaa tekstin perustyylejä napsauttamalla</a:t>
            </a:r>
          </a:p>
        </p:txBody>
      </p:sp>
      <p:sp>
        <p:nvSpPr>
          <p:cNvPr id="27" name="Tekstin paikkamerkki 2">
            <a:extLst>
              <a:ext uri="{FF2B5EF4-FFF2-40B4-BE49-F238E27FC236}">
                <a16:creationId xmlns:a16="http://schemas.microsoft.com/office/drawing/2014/main" id="{C73167C1-FA9C-C628-F6E1-2B4FBA10F84A}"/>
              </a:ext>
            </a:extLst>
          </p:cNvPr>
          <p:cNvSpPr>
            <a:spLocks noGrp="1"/>
          </p:cNvSpPr>
          <p:nvPr userDrawn="1">
            <p:ph type="body" sz="quarter" idx="34"/>
          </p:nvPr>
        </p:nvSpPr>
        <p:spPr>
          <a:xfrm>
            <a:off x="6275388" y="5255415"/>
            <a:ext cx="5371962" cy="743741"/>
          </a:xfrm>
          <a:noFill/>
        </p:spPr>
        <p:txBody>
          <a:bodyPr lIns="360000" tIns="72000" rIns="360000" anchor="t"/>
          <a:lstStyle>
            <a:lvl1pPr marL="0" indent="0" algn="ctr">
              <a:spcAft>
                <a:spcPts val="0"/>
              </a:spcAft>
              <a:buNone/>
              <a:defRPr sz="1600" b="0">
                <a:solidFill>
                  <a:schemeClr val="bg1"/>
                </a:solidFill>
              </a:defRPr>
            </a:lvl1pPr>
          </a:lstStyle>
          <a:p>
            <a:pPr lvl="0"/>
            <a:r>
              <a:rPr lang="fi-FI" dirty="0"/>
              <a:t>Muokkaa tekstin perustyylejä napsauttamalla</a:t>
            </a:r>
          </a:p>
        </p:txBody>
      </p:sp>
      <p:sp>
        <p:nvSpPr>
          <p:cNvPr id="18" name="Kuvatiedot">
            <a:extLst>
              <a:ext uri="{FF2B5EF4-FFF2-40B4-BE49-F238E27FC236}">
                <a16:creationId xmlns:a16="http://schemas.microsoft.com/office/drawing/2014/main" id="{4C4A0855-D783-E596-7EC1-486B82961268}"/>
              </a:ext>
              <a:ext uri="{C183D7F6-B498-43B3-948B-1728B52AA6E4}">
                <adec:decorative xmlns:adec="http://schemas.microsoft.com/office/drawing/2017/decorative" val="1"/>
              </a:ext>
            </a:extLst>
          </p:cNvPr>
          <p:cNvSpPr>
            <a:spLocks noGrp="1"/>
          </p:cNvSpPr>
          <p:nvPr userDrawn="1">
            <p:ph type="body" sz="quarter" idx="2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CEEA05C8-264B-08FB-90A1-5F47BDB60A1E}"/>
              </a:ext>
            </a:extLst>
          </p:cNvPr>
          <p:cNvSpPr>
            <a:spLocks noGrp="1"/>
          </p:cNvSpPr>
          <p:nvPr userDrawn="1">
            <p:ph type="ftr" sz="quarter" idx="27"/>
          </p:nvPr>
        </p:nvSpPr>
        <p:spPr/>
        <p:txBody>
          <a:bodyPr/>
          <a:lstStyle/>
          <a:p>
            <a:endParaRPr lang="fi-FI" dirty="0"/>
          </a:p>
        </p:txBody>
      </p:sp>
      <p:sp>
        <p:nvSpPr>
          <p:cNvPr id="6" name="Päivämäärän paikkamerkki 5">
            <a:extLst>
              <a:ext uri="{FF2B5EF4-FFF2-40B4-BE49-F238E27FC236}">
                <a16:creationId xmlns:a16="http://schemas.microsoft.com/office/drawing/2014/main" id="{2D301EC1-61FE-066D-6D3E-6BB41035C9CD}"/>
              </a:ext>
            </a:extLst>
          </p:cNvPr>
          <p:cNvSpPr>
            <a:spLocks noGrp="1"/>
          </p:cNvSpPr>
          <p:nvPr userDrawn="1">
            <p:ph type="dt" sz="half" idx="26"/>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5CF4FF46-EF73-E7FF-3010-F28973612194}"/>
              </a:ext>
            </a:extLst>
          </p:cNvPr>
          <p:cNvSpPr>
            <a:spLocks noGrp="1"/>
          </p:cNvSpPr>
          <p:nvPr userDrawn="1">
            <p:ph type="sldNum" sz="quarter" idx="28"/>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6A0EEDB1-4A6B-8259-7933-3A44526D5A3E}"/>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348657952"/>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Tiivistelmä 1 A">
    <p:bg>
      <p:bgPr>
        <a:solidFill>
          <a:schemeClr val="tx2"/>
        </a:solidFill>
        <a:effectLst/>
      </p:bgPr>
    </p:bg>
    <p:spTree>
      <p:nvGrpSpPr>
        <p:cNvPr id="1" name=""/>
        <p:cNvGrpSpPr/>
        <p:nvPr/>
      </p:nvGrpSpPr>
      <p:grpSpPr>
        <a:xfrm>
          <a:off x="0" y="0"/>
          <a:ext cx="0" cy="0"/>
          <a:chOff x="0" y="0"/>
          <a:chExt cx="0" cy="0"/>
        </a:xfrm>
      </p:grpSpPr>
      <p:sp>
        <p:nvSpPr>
          <p:cNvPr id="16" name="Vapaamuotoinen: Muoto 15">
            <a:extLst>
              <a:ext uri="{FF2B5EF4-FFF2-40B4-BE49-F238E27FC236}">
                <a16:creationId xmlns:a16="http://schemas.microsoft.com/office/drawing/2014/main" id="{964FC5B6-4D28-DB29-FB68-3D4BDBBECE2A}"/>
              </a:ext>
              <a:ext uri="{C183D7F6-B498-43B3-948B-1728B52AA6E4}">
                <adec:decorative xmlns:adec="http://schemas.microsoft.com/office/drawing/2017/decorative" val="1"/>
              </a:ext>
            </a:extLst>
          </p:cNvPr>
          <p:cNvSpPr>
            <a:spLocks noChangeAspect="1"/>
          </p:cNvSpPr>
          <p:nvPr userDrawn="1"/>
        </p:nvSpPr>
        <p:spPr>
          <a:xfrm>
            <a:off x="-60960" y="-34290"/>
            <a:ext cx="12313920" cy="6926580"/>
          </a:xfrm>
          <a:custGeom>
            <a:avLst/>
            <a:gdLst>
              <a:gd name="connsiteX0" fmla="*/ 601503 w 12313920"/>
              <a:gd name="connsiteY0" fmla="*/ 1316912 h 6926580"/>
              <a:gd name="connsiteX1" fmla="*/ 601503 w 12313920"/>
              <a:gd name="connsiteY1" fmla="*/ 6035039 h 6926580"/>
              <a:gd name="connsiteX2" fmla="*/ 11712416 w 12313920"/>
              <a:gd name="connsiteY2" fmla="*/ 6035039 h 6926580"/>
              <a:gd name="connsiteX3" fmla="*/ 11712416 w 12313920"/>
              <a:gd name="connsiteY3" fmla="*/ 1316912 h 6926580"/>
              <a:gd name="connsiteX4" fmla="*/ 0 w 12313920"/>
              <a:gd name="connsiteY4" fmla="*/ 0 h 6926580"/>
              <a:gd name="connsiteX5" fmla="*/ 12313920 w 12313920"/>
              <a:gd name="connsiteY5" fmla="*/ 0 h 6926580"/>
              <a:gd name="connsiteX6" fmla="*/ 12313920 w 12313920"/>
              <a:gd name="connsiteY6" fmla="*/ 6926580 h 6926580"/>
              <a:gd name="connsiteX7" fmla="*/ 0 w 12313920"/>
              <a:gd name="connsiteY7" fmla="*/ 6926580 h 692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3920" h="6926580">
                <a:moveTo>
                  <a:pt x="601503" y="1316912"/>
                </a:moveTo>
                <a:lnTo>
                  <a:pt x="601503" y="6035039"/>
                </a:lnTo>
                <a:lnTo>
                  <a:pt x="11712416" y="6035039"/>
                </a:lnTo>
                <a:lnTo>
                  <a:pt x="11712416" y="1316912"/>
                </a:lnTo>
                <a:close/>
                <a:moveTo>
                  <a:pt x="0" y="0"/>
                </a:moveTo>
                <a:lnTo>
                  <a:pt x="12313920" y="0"/>
                </a:lnTo>
                <a:lnTo>
                  <a:pt x="12313920" y="6926580"/>
                </a:lnTo>
                <a:lnTo>
                  <a:pt x="0" y="6926580"/>
                </a:lnTo>
                <a:close/>
              </a:path>
            </a:pathLst>
          </a:cu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12" name="Suorakulmio 11">
            <a:extLst>
              <a:ext uri="{FF2B5EF4-FFF2-40B4-BE49-F238E27FC236}">
                <a16:creationId xmlns:a16="http://schemas.microsoft.com/office/drawing/2014/main" id="{4346C136-A6A5-C6B7-5314-CEB95F9E8FD8}"/>
              </a:ext>
              <a:ext uri="{C183D7F6-B498-43B3-948B-1728B52AA6E4}">
                <adec:decorative xmlns:adec="http://schemas.microsoft.com/office/drawing/2017/decorative" val="1"/>
              </a:ext>
            </a:extLst>
          </p:cNvPr>
          <p:cNvSpPr/>
          <p:nvPr userDrawn="1"/>
        </p:nvSpPr>
        <p:spPr>
          <a:xfrm>
            <a:off x="4003516"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15" name="Suorakulmio 14">
            <a:extLst>
              <a:ext uri="{FF2B5EF4-FFF2-40B4-BE49-F238E27FC236}">
                <a16:creationId xmlns:a16="http://schemas.microsoft.com/office/drawing/2014/main" id="{4ABCE447-8A7D-30E3-0FAD-FFCE82425673}"/>
              </a:ext>
              <a:ext uri="{C183D7F6-B498-43B3-948B-1728B52AA6E4}">
                <adec:decorative xmlns:adec="http://schemas.microsoft.com/office/drawing/2017/decorative" val="1"/>
              </a:ext>
            </a:extLst>
          </p:cNvPr>
          <p:cNvSpPr/>
          <p:nvPr userDrawn="1"/>
        </p:nvSpPr>
        <p:spPr>
          <a:xfrm>
            <a:off x="7827963"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2" name="Otsikko 1">
            <a:extLst>
              <a:ext uri="{FF2B5EF4-FFF2-40B4-BE49-F238E27FC236}">
                <a16:creationId xmlns:a16="http://schemas.microsoft.com/office/drawing/2014/main" id="{6F447D12-3A4A-FF20-A74B-9C431FE253B2}"/>
              </a:ext>
            </a:extLst>
          </p:cNvPr>
          <p:cNvSpPr>
            <a:spLocks noGrp="1"/>
          </p:cNvSpPr>
          <p:nvPr userDrawn="1">
            <p:ph type="title"/>
          </p:nvPr>
        </p:nvSpPr>
        <p:spPr>
          <a:xfrm>
            <a:off x="541337" y="539751"/>
            <a:ext cx="11109325"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userDrawn="1">
            <p:ph type="pic" sz="quarter" idx="13" hasCustomPrompt="1"/>
          </p:nvPr>
        </p:nvSpPr>
        <p:spPr>
          <a:xfrm>
            <a:off x="538998" y="1283493"/>
            <a:ext cx="3460296" cy="3228181"/>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72000" rIns="108000" anchor="t" anchorCtr="0">
            <a:noAutofit/>
          </a:bodyPr>
          <a:lstStyle>
            <a:lvl1pPr marL="0" indent="0" algn="ctr">
              <a:buNone/>
              <a:defRPr sz="1100">
                <a:solidFill>
                  <a:schemeClr val="accent4"/>
                </a:solidFill>
              </a:defRPr>
            </a:lvl1pPr>
          </a:lstStyle>
          <a:p>
            <a:r>
              <a:rPr lang="fi-FI" dirty="0"/>
              <a:t>Lisää kuva napsauttamalla kuvaketta. Lisää kuvaajan nimi sivuun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userDrawn="1">
            <p:ph type="body" sz="quarter" idx="21"/>
          </p:nvPr>
        </p:nvSpPr>
        <p:spPr>
          <a:xfrm>
            <a:off x="538998" y="4511675"/>
            <a:ext cx="3460296" cy="743741"/>
          </a:xfrm>
          <a:noFill/>
        </p:spPr>
        <p:txBody>
          <a:bodyPr lIns="360000" tIns="72000" rIns="360000" anchor="t"/>
          <a:lstStyle>
            <a:lvl1pPr marL="0" indent="0" algn="ctr">
              <a:spcAft>
                <a:spcPts val="0"/>
              </a:spcAft>
              <a:buNone/>
              <a:defRPr sz="1600" b="1">
                <a:solidFill>
                  <a:schemeClr val="bg1"/>
                </a:solidFill>
              </a:defRPr>
            </a:lvl1pPr>
          </a:lstStyle>
          <a:p>
            <a:pPr lvl="0"/>
            <a:r>
              <a:rPr lang="fi-FI" dirty="0"/>
              <a:t>Muokkaa tekstin perustyylejä napsauttamalla</a:t>
            </a:r>
          </a:p>
        </p:txBody>
      </p:sp>
      <p:sp>
        <p:nvSpPr>
          <p:cNvPr id="21" name="Tekstin paikkamerkki 1">
            <a:extLst>
              <a:ext uri="{FF2B5EF4-FFF2-40B4-BE49-F238E27FC236}">
                <a16:creationId xmlns:a16="http://schemas.microsoft.com/office/drawing/2014/main" id="{AFA5BCC6-396E-AFF1-7C13-33D22544539C}"/>
              </a:ext>
            </a:extLst>
          </p:cNvPr>
          <p:cNvSpPr>
            <a:spLocks noGrp="1"/>
          </p:cNvSpPr>
          <p:nvPr userDrawn="1">
            <p:ph type="body" sz="quarter" idx="31"/>
          </p:nvPr>
        </p:nvSpPr>
        <p:spPr>
          <a:xfrm>
            <a:off x="538998" y="5255415"/>
            <a:ext cx="3460296" cy="743741"/>
          </a:xfrm>
          <a:noFill/>
        </p:spPr>
        <p:txBody>
          <a:bodyPr lIns="360000" tIns="72000" rIns="360000" anchor="t"/>
          <a:lstStyle>
            <a:lvl1pPr marL="0" indent="0" algn="ctr">
              <a:spcAft>
                <a:spcPts val="0"/>
              </a:spcAft>
              <a:buNone/>
              <a:defRPr sz="1400" b="0">
                <a:solidFill>
                  <a:schemeClr val="bg1"/>
                </a:solidFill>
              </a:defRPr>
            </a:lvl1pPr>
          </a:lstStyle>
          <a:p>
            <a:pPr lvl="0"/>
            <a:r>
              <a:rPr lang="fi-FI" dirty="0"/>
              <a:t>Muokkaa tekstin perustyylejä napsauttamalla</a:t>
            </a:r>
          </a:p>
        </p:txBody>
      </p:sp>
      <p:sp>
        <p:nvSpPr>
          <p:cNvPr id="25" name="Kuvan paikkamerkki 2">
            <a:extLst>
              <a:ext uri="{FF2B5EF4-FFF2-40B4-BE49-F238E27FC236}">
                <a16:creationId xmlns:a16="http://schemas.microsoft.com/office/drawing/2014/main" id="{51E4E80F-1EAA-7927-E956-46D9CA2691AD}"/>
              </a:ext>
              <a:ext uri="{C183D7F6-B498-43B3-948B-1728B52AA6E4}">
                <adec:decorative xmlns:adec="http://schemas.microsoft.com/office/drawing/2017/decorative" val="1"/>
              </a:ext>
            </a:extLst>
          </p:cNvPr>
          <p:cNvSpPr>
            <a:spLocks noGrp="1"/>
          </p:cNvSpPr>
          <p:nvPr userDrawn="1">
            <p:ph type="pic" sz="quarter" idx="32" hasCustomPrompt="1"/>
          </p:nvPr>
        </p:nvSpPr>
        <p:spPr>
          <a:xfrm>
            <a:off x="4362291" y="1283493"/>
            <a:ext cx="3465672" cy="3228181"/>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72000" rIns="108000" anchor="t" anchorCtr="0">
            <a:noAutofit/>
          </a:bodyPr>
          <a:lstStyle>
            <a:lvl1pPr marL="0" indent="0" algn="ctr">
              <a:buNone/>
              <a:defRPr sz="1100">
                <a:solidFill>
                  <a:schemeClr val="accent4"/>
                </a:solidFill>
              </a:defRPr>
            </a:lvl1pPr>
          </a:lstStyle>
          <a:p>
            <a:r>
              <a:rPr lang="fi-FI" dirty="0"/>
              <a:t>Lisää kuva napsauttamalla kuvaketta. Lisää kuvaajan nimi sivuun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6" name="Tekstin paikkamerkki 2">
            <a:extLst>
              <a:ext uri="{FF2B5EF4-FFF2-40B4-BE49-F238E27FC236}">
                <a16:creationId xmlns:a16="http://schemas.microsoft.com/office/drawing/2014/main" id="{8F6B4853-F12B-288B-C137-1889B399687D}"/>
              </a:ext>
            </a:extLst>
          </p:cNvPr>
          <p:cNvSpPr>
            <a:spLocks noGrp="1"/>
          </p:cNvSpPr>
          <p:nvPr userDrawn="1">
            <p:ph type="body" sz="quarter" idx="33"/>
          </p:nvPr>
        </p:nvSpPr>
        <p:spPr>
          <a:xfrm>
            <a:off x="4367667" y="4511675"/>
            <a:ext cx="3460296" cy="743741"/>
          </a:xfrm>
          <a:noFill/>
        </p:spPr>
        <p:txBody>
          <a:bodyPr lIns="360000" tIns="72000" rIns="360000" anchor="t"/>
          <a:lstStyle>
            <a:lvl1pPr marL="0" indent="0" algn="ctr">
              <a:spcAft>
                <a:spcPts val="0"/>
              </a:spcAft>
              <a:buNone/>
              <a:defRPr sz="1600" b="1">
                <a:solidFill>
                  <a:schemeClr val="bg1"/>
                </a:solidFill>
              </a:defRPr>
            </a:lvl1pPr>
          </a:lstStyle>
          <a:p>
            <a:pPr lvl="0"/>
            <a:r>
              <a:rPr lang="fi-FI" dirty="0"/>
              <a:t>Muokkaa tekstin perustyylejä napsauttamalla</a:t>
            </a:r>
          </a:p>
        </p:txBody>
      </p:sp>
      <p:sp>
        <p:nvSpPr>
          <p:cNvPr id="27" name="Tekstin paikkamerkki 2">
            <a:extLst>
              <a:ext uri="{FF2B5EF4-FFF2-40B4-BE49-F238E27FC236}">
                <a16:creationId xmlns:a16="http://schemas.microsoft.com/office/drawing/2014/main" id="{C73167C1-FA9C-C628-F6E1-2B4FBA10F84A}"/>
              </a:ext>
            </a:extLst>
          </p:cNvPr>
          <p:cNvSpPr>
            <a:spLocks noGrp="1"/>
          </p:cNvSpPr>
          <p:nvPr userDrawn="1">
            <p:ph type="body" sz="quarter" idx="34"/>
          </p:nvPr>
        </p:nvSpPr>
        <p:spPr>
          <a:xfrm>
            <a:off x="4367667" y="5255415"/>
            <a:ext cx="3460296" cy="743741"/>
          </a:xfrm>
          <a:noFill/>
        </p:spPr>
        <p:txBody>
          <a:bodyPr lIns="360000" tIns="72000" rIns="360000" anchor="t"/>
          <a:lstStyle>
            <a:lvl1pPr marL="0" indent="0" algn="ctr">
              <a:spcAft>
                <a:spcPts val="0"/>
              </a:spcAft>
              <a:buNone/>
              <a:defRPr sz="1400" b="0">
                <a:solidFill>
                  <a:schemeClr val="bg1"/>
                </a:solidFill>
              </a:defRPr>
            </a:lvl1pPr>
          </a:lstStyle>
          <a:p>
            <a:pPr lvl="0"/>
            <a:r>
              <a:rPr lang="fi-FI" dirty="0"/>
              <a:t>Muokkaa tekstin perustyylejä napsauttamalla</a:t>
            </a:r>
          </a:p>
        </p:txBody>
      </p:sp>
      <p:sp>
        <p:nvSpPr>
          <p:cNvPr id="28" name="Kuvan paikkamerkki 3">
            <a:extLst>
              <a:ext uri="{FF2B5EF4-FFF2-40B4-BE49-F238E27FC236}">
                <a16:creationId xmlns:a16="http://schemas.microsoft.com/office/drawing/2014/main" id="{F429E44E-F160-C2E7-BB1E-FE2861207C96}"/>
              </a:ext>
              <a:ext uri="{C183D7F6-B498-43B3-948B-1728B52AA6E4}">
                <adec:decorative xmlns:adec="http://schemas.microsoft.com/office/drawing/2017/decorative" val="1"/>
              </a:ext>
            </a:extLst>
          </p:cNvPr>
          <p:cNvSpPr>
            <a:spLocks noGrp="1"/>
          </p:cNvSpPr>
          <p:nvPr userDrawn="1">
            <p:ph type="pic" sz="quarter" idx="35" hasCustomPrompt="1"/>
          </p:nvPr>
        </p:nvSpPr>
        <p:spPr>
          <a:xfrm>
            <a:off x="8186737" y="1283493"/>
            <a:ext cx="3463925" cy="3228181"/>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72000" rIns="108000" anchor="t" anchorCtr="0">
            <a:noAutofit/>
          </a:bodyPr>
          <a:lstStyle>
            <a:lvl1pPr marL="0" indent="0" algn="ctr">
              <a:buNone/>
              <a:defRPr sz="1100">
                <a:solidFill>
                  <a:schemeClr val="accent4"/>
                </a:solidFill>
              </a:defRPr>
            </a:lvl1pPr>
          </a:lstStyle>
          <a:p>
            <a:r>
              <a:rPr lang="fi-FI" dirty="0"/>
              <a:t>Lisää kuva napsauttamalla kuvaketta. Lisää kuvaajan nimi sivuun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9" name="Tekstin paikkamerkki 3">
            <a:extLst>
              <a:ext uri="{FF2B5EF4-FFF2-40B4-BE49-F238E27FC236}">
                <a16:creationId xmlns:a16="http://schemas.microsoft.com/office/drawing/2014/main" id="{E09111A3-DB3E-491C-DDE1-65C4337A3399}"/>
              </a:ext>
            </a:extLst>
          </p:cNvPr>
          <p:cNvSpPr>
            <a:spLocks noGrp="1"/>
          </p:cNvSpPr>
          <p:nvPr userDrawn="1">
            <p:ph type="body" sz="quarter" idx="36"/>
          </p:nvPr>
        </p:nvSpPr>
        <p:spPr>
          <a:xfrm>
            <a:off x="8186737" y="4511675"/>
            <a:ext cx="3463925" cy="743741"/>
          </a:xfrm>
          <a:noFill/>
        </p:spPr>
        <p:txBody>
          <a:bodyPr lIns="360000" tIns="72000" rIns="360000" anchor="t"/>
          <a:lstStyle>
            <a:lvl1pPr marL="0" indent="0" algn="ctr">
              <a:spcAft>
                <a:spcPts val="0"/>
              </a:spcAft>
              <a:buNone/>
              <a:defRPr sz="1600" b="1">
                <a:solidFill>
                  <a:schemeClr val="bg1"/>
                </a:solidFill>
              </a:defRPr>
            </a:lvl1pPr>
          </a:lstStyle>
          <a:p>
            <a:pPr lvl="0"/>
            <a:r>
              <a:rPr lang="fi-FI" dirty="0"/>
              <a:t>Muokkaa tekstin perustyylejä napsauttamalla</a:t>
            </a:r>
          </a:p>
        </p:txBody>
      </p:sp>
      <p:sp>
        <p:nvSpPr>
          <p:cNvPr id="30" name="Tekstin paikkamerkki 3">
            <a:extLst>
              <a:ext uri="{FF2B5EF4-FFF2-40B4-BE49-F238E27FC236}">
                <a16:creationId xmlns:a16="http://schemas.microsoft.com/office/drawing/2014/main" id="{58E32043-E950-AE5F-5A94-F35ACFA850DC}"/>
              </a:ext>
            </a:extLst>
          </p:cNvPr>
          <p:cNvSpPr>
            <a:spLocks noGrp="1"/>
          </p:cNvSpPr>
          <p:nvPr userDrawn="1">
            <p:ph type="body" sz="quarter" idx="37"/>
          </p:nvPr>
        </p:nvSpPr>
        <p:spPr>
          <a:xfrm>
            <a:off x="8186737" y="5255415"/>
            <a:ext cx="3463925" cy="743741"/>
          </a:xfrm>
          <a:noFill/>
        </p:spPr>
        <p:txBody>
          <a:bodyPr lIns="360000" tIns="72000" rIns="360000" anchor="t"/>
          <a:lstStyle>
            <a:lvl1pPr marL="0" indent="0" algn="ctr">
              <a:spcAft>
                <a:spcPts val="0"/>
              </a:spcAft>
              <a:buNone/>
              <a:defRPr sz="1400" b="0">
                <a:solidFill>
                  <a:schemeClr val="bg1"/>
                </a:solidFill>
              </a:defRPr>
            </a:lvl1pPr>
          </a:lstStyle>
          <a:p>
            <a:pPr lvl="0"/>
            <a:r>
              <a:rPr lang="fi-FI" dirty="0"/>
              <a:t>Muokkaa tekstin perustyylejä napsauttamalla</a:t>
            </a:r>
          </a:p>
        </p:txBody>
      </p:sp>
      <p:sp>
        <p:nvSpPr>
          <p:cNvPr id="18" name="Kuvatiedot">
            <a:extLst>
              <a:ext uri="{FF2B5EF4-FFF2-40B4-BE49-F238E27FC236}">
                <a16:creationId xmlns:a16="http://schemas.microsoft.com/office/drawing/2014/main" id="{4C4A0855-D783-E596-7EC1-486B82961268}"/>
              </a:ext>
              <a:ext uri="{C183D7F6-B498-43B3-948B-1728B52AA6E4}">
                <adec:decorative xmlns:adec="http://schemas.microsoft.com/office/drawing/2017/decorative" val="1"/>
              </a:ext>
            </a:extLst>
          </p:cNvPr>
          <p:cNvSpPr>
            <a:spLocks noGrp="1"/>
          </p:cNvSpPr>
          <p:nvPr userDrawn="1">
            <p:ph type="body" sz="quarter" idx="2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CEEA05C8-264B-08FB-90A1-5F47BDB60A1E}"/>
              </a:ext>
            </a:extLst>
          </p:cNvPr>
          <p:cNvSpPr>
            <a:spLocks noGrp="1"/>
          </p:cNvSpPr>
          <p:nvPr userDrawn="1">
            <p:ph type="ftr" sz="quarter" idx="27"/>
          </p:nvPr>
        </p:nvSpPr>
        <p:spPr/>
        <p:txBody>
          <a:bodyPr/>
          <a:lstStyle/>
          <a:p>
            <a:endParaRPr lang="fi-FI" dirty="0"/>
          </a:p>
        </p:txBody>
      </p:sp>
      <p:sp>
        <p:nvSpPr>
          <p:cNvPr id="6" name="Päivämäärän paikkamerkki 5">
            <a:extLst>
              <a:ext uri="{FF2B5EF4-FFF2-40B4-BE49-F238E27FC236}">
                <a16:creationId xmlns:a16="http://schemas.microsoft.com/office/drawing/2014/main" id="{2D301EC1-61FE-066D-6D3E-6BB41035C9CD}"/>
              </a:ext>
            </a:extLst>
          </p:cNvPr>
          <p:cNvSpPr>
            <a:spLocks noGrp="1"/>
          </p:cNvSpPr>
          <p:nvPr userDrawn="1">
            <p:ph type="dt" sz="half" idx="26"/>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5CF4FF46-EF73-E7FF-3010-F28973612194}"/>
              </a:ext>
            </a:extLst>
          </p:cNvPr>
          <p:cNvSpPr>
            <a:spLocks noGrp="1"/>
          </p:cNvSpPr>
          <p:nvPr userDrawn="1">
            <p:ph type="sldNum" sz="quarter" idx="28"/>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20476B17-15E6-E78A-CD0A-E143F4787940}"/>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994936753"/>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Tiivistelmä 1 B">
    <p:bg>
      <p:bgPr>
        <a:solidFill>
          <a:schemeClr val="tx2"/>
        </a:solidFill>
        <a:effectLst/>
      </p:bgPr>
    </p:bg>
    <p:spTree>
      <p:nvGrpSpPr>
        <p:cNvPr id="1" name=""/>
        <p:cNvGrpSpPr/>
        <p:nvPr/>
      </p:nvGrpSpPr>
      <p:grpSpPr>
        <a:xfrm>
          <a:off x="0" y="0"/>
          <a:ext cx="0" cy="0"/>
          <a:chOff x="0" y="0"/>
          <a:chExt cx="0" cy="0"/>
        </a:xfrm>
      </p:grpSpPr>
      <p:sp>
        <p:nvSpPr>
          <p:cNvPr id="17" name="Vapaamuotoinen: Muoto 16">
            <a:extLst>
              <a:ext uri="{FF2B5EF4-FFF2-40B4-BE49-F238E27FC236}">
                <a16:creationId xmlns:a16="http://schemas.microsoft.com/office/drawing/2014/main" id="{9C4B6A0A-352F-E66B-0684-9A2CA236FD19}"/>
              </a:ext>
              <a:ext uri="{C183D7F6-B498-43B3-948B-1728B52AA6E4}">
                <adec:decorative xmlns:adec="http://schemas.microsoft.com/office/drawing/2017/decorative" val="1"/>
              </a:ext>
            </a:extLst>
          </p:cNvPr>
          <p:cNvSpPr>
            <a:spLocks noChangeAspect="1"/>
          </p:cNvSpPr>
          <p:nvPr userDrawn="1"/>
        </p:nvSpPr>
        <p:spPr>
          <a:xfrm>
            <a:off x="-60960" y="-34290"/>
            <a:ext cx="12313920" cy="6926580"/>
          </a:xfrm>
          <a:custGeom>
            <a:avLst/>
            <a:gdLst>
              <a:gd name="connsiteX0" fmla="*/ 601503 w 12313920"/>
              <a:gd name="connsiteY0" fmla="*/ 1316912 h 6926580"/>
              <a:gd name="connsiteX1" fmla="*/ 601503 w 12313920"/>
              <a:gd name="connsiteY1" fmla="*/ 6035039 h 6926580"/>
              <a:gd name="connsiteX2" fmla="*/ 11712416 w 12313920"/>
              <a:gd name="connsiteY2" fmla="*/ 6035039 h 6926580"/>
              <a:gd name="connsiteX3" fmla="*/ 11712416 w 12313920"/>
              <a:gd name="connsiteY3" fmla="*/ 1316912 h 6926580"/>
              <a:gd name="connsiteX4" fmla="*/ 0 w 12313920"/>
              <a:gd name="connsiteY4" fmla="*/ 0 h 6926580"/>
              <a:gd name="connsiteX5" fmla="*/ 12313920 w 12313920"/>
              <a:gd name="connsiteY5" fmla="*/ 0 h 6926580"/>
              <a:gd name="connsiteX6" fmla="*/ 12313920 w 12313920"/>
              <a:gd name="connsiteY6" fmla="*/ 6926580 h 6926580"/>
              <a:gd name="connsiteX7" fmla="*/ 0 w 12313920"/>
              <a:gd name="connsiteY7" fmla="*/ 6926580 h 692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3920" h="6926580">
                <a:moveTo>
                  <a:pt x="601503" y="1316912"/>
                </a:moveTo>
                <a:lnTo>
                  <a:pt x="601503" y="6035039"/>
                </a:lnTo>
                <a:lnTo>
                  <a:pt x="11712416" y="6035039"/>
                </a:lnTo>
                <a:lnTo>
                  <a:pt x="11712416" y="1316912"/>
                </a:lnTo>
                <a:close/>
                <a:moveTo>
                  <a:pt x="0" y="0"/>
                </a:moveTo>
                <a:lnTo>
                  <a:pt x="12313920" y="0"/>
                </a:lnTo>
                <a:lnTo>
                  <a:pt x="12313920" y="6926580"/>
                </a:lnTo>
                <a:lnTo>
                  <a:pt x="0" y="6926580"/>
                </a:lnTo>
                <a:close/>
              </a:path>
            </a:pathLst>
          </a:cu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11" name="Suorakulmio 10">
            <a:extLst>
              <a:ext uri="{FF2B5EF4-FFF2-40B4-BE49-F238E27FC236}">
                <a16:creationId xmlns:a16="http://schemas.microsoft.com/office/drawing/2014/main" id="{09A95E66-80C7-4C5D-3D0C-45AF455EEEDC}"/>
              </a:ext>
              <a:ext uri="{C183D7F6-B498-43B3-948B-1728B52AA6E4}">
                <adec:decorative xmlns:adec="http://schemas.microsoft.com/office/drawing/2017/decorative" val="1"/>
              </a:ext>
            </a:extLst>
          </p:cNvPr>
          <p:cNvSpPr/>
          <p:nvPr userDrawn="1"/>
        </p:nvSpPr>
        <p:spPr>
          <a:xfrm>
            <a:off x="3048000"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12" name="Suorakulmio 11">
            <a:extLst>
              <a:ext uri="{FF2B5EF4-FFF2-40B4-BE49-F238E27FC236}">
                <a16:creationId xmlns:a16="http://schemas.microsoft.com/office/drawing/2014/main" id="{697A6644-E442-4AEF-2647-07CA0EEBA053}"/>
              </a:ext>
              <a:ext uri="{C183D7F6-B498-43B3-948B-1728B52AA6E4}">
                <adec:decorative xmlns:adec="http://schemas.microsoft.com/office/drawing/2017/decorative" val="1"/>
              </a:ext>
            </a:extLst>
          </p:cNvPr>
          <p:cNvSpPr/>
          <p:nvPr userDrawn="1"/>
        </p:nvSpPr>
        <p:spPr>
          <a:xfrm>
            <a:off x="5917962"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14" name="Suorakulmio 13">
            <a:extLst>
              <a:ext uri="{FF2B5EF4-FFF2-40B4-BE49-F238E27FC236}">
                <a16:creationId xmlns:a16="http://schemas.microsoft.com/office/drawing/2014/main" id="{6783CF08-8E29-1540-4222-5F22CFE210AB}"/>
              </a:ext>
              <a:ext uri="{C183D7F6-B498-43B3-948B-1728B52AA6E4}">
                <adec:decorative xmlns:adec="http://schemas.microsoft.com/office/drawing/2017/decorative" val="1"/>
              </a:ext>
            </a:extLst>
          </p:cNvPr>
          <p:cNvSpPr/>
          <p:nvPr userDrawn="1"/>
        </p:nvSpPr>
        <p:spPr>
          <a:xfrm>
            <a:off x="8784973"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2" name="Otsikko 1">
            <a:extLst>
              <a:ext uri="{FF2B5EF4-FFF2-40B4-BE49-F238E27FC236}">
                <a16:creationId xmlns:a16="http://schemas.microsoft.com/office/drawing/2014/main" id="{6F447D12-3A4A-FF20-A74B-9C431FE253B2}"/>
              </a:ext>
            </a:extLst>
          </p:cNvPr>
          <p:cNvSpPr>
            <a:spLocks noGrp="1"/>
          </p:cNvSpPr>
          <p:nvPr userDrawn="1">
            <p:ph type="title"/>
          </p:nvPr>
        </p:nvSpPr>
        <p:spPr>
          <a:xfrm>
            <a:off x="541337" y="539751"/>
            <a:ext cx="11109325" cy="495299"/>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userDrawn="1">
            <p:ph type="pic" sz="quarter" idx="13" hasCustomPrompt="1"/>
          </p:nvPr>
        </p:nvSpPr>
        <p:spPr>
          <a:xfrm>
            <a:off x="539750" y="1284288"/>
            <a:ext cx="2508250" cy="3227386"/>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72000" rIns="108000" anchor="t" anchorCtr="0">
            <a:noAutofit/>
          </a:bodyPr>
          <a:lstStyle>
            <a:lvl1pPr marL="0" indent="0" algn="ctr">
              <a:buNone/>
              <a:defRPr sz="1100">
                <a:solidFill>
                  <a:schemeClr val="accent4"/>
                </a:solidFill>
              </a:defRPr>
            </a:lvl1pPr>
          </a:lstStyle>
          <a:p>
            <a:r>
              <a:rPr lang="fi-FI" dirty="0"/>
              <a:t>Lisää kuva napsauttamalla kuvaketta. Lisää kuvaajan nimi sivuun tai erilliselle sivulle.</a:t>
            </a:r>
            <a:br>
              <a:rPr lang="fi-FI" dirty="0"/>
            </a:br>
            <a:r>
              <a:rPr lang="fi-FI" dirty="0"/>
              <a:t>Taustavärin vaihto: Muotoile tausta.</a:t>
            </a:r>
            <a:br>
              <a:rPr lang="fi-FI" dirty="0"/>
            </a:br>
            <a:r>
              <a:rPr lang="fi-FI" dirty="0"/>
              <a:t>Tämä teksti ei näy lopullisessa versiossa! Jos vaihdat värejä, muista tarkistaa kontrastit!</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endParaRPr lang="fi-FI" dirty="0"/>
          </a:p>
        </p:txBody>
      </p:sp>
      <p:sp>
        <p:nvSpPr>
          <p:cNvPr id="13" name="Tekstin paikkamerkki 1">
            <a:extLst>
              <a:ext uri="{FF2B5EF4-FFF2-40B4-BE49-F238E27FC236}">
                <a16:creationId xmlns:a16="http://schemas.microsoft.com/office/drawing/2014/main" id="{FC2157C0-4361-E5E4-CB01-DB7D0479EDEF}"/>
              </a:ext>
            </a:extLst>
          </p:cNvPr>
          <p:cNvSpPr>
            <a:spLocks noGrp="1"/>
          </p:cNvSpPr>
          <p:nvPr userDrawn="1">
            <p:ph type="body" sz="quarter" idx="21"/>
          </p:nvPr>
        </p:nvSpPr>
        <p:spPr>
          <a:xfrm>
            <a:off x="539750" y="4511675"/>
            <a:ext cx="2508250" cy="743741"/>
          </a:xfrm>
          <a:noFill/>
        </p:spPr>
        <p:txBody>
          <a:bodyPr lIns="360000" tIns="72000" rIns="360000" anchor="t"/>
          <a:lstStyle>
            <a:lvl1pPr marL="0" indent="0" algn="ctr">
              <a:spcAft>
                <a:spcPts val="0"/>
              </a:spcAft>
              <a:buNone/>
              <a:defRPr sz="1400" b="1">
                <a:solidFill>
                  <a:schemeClr val="bg1"/>
                </a:solidFill>
              </a:defRPr>
            </a:lvl1pPr>
          </a:lstStyle>
          <a:p>
            <a:pPr lvl="0"/>
            <a:r>
              <a:rPr lang="fi-FI" dirty="0"/>
              <a:t>Muokkaa tekstin perustyylejä napsauttamalla</a:t>
            </a:r>
          </a:p>
        </p:txBody>
      </p:sp>
      <p:sp>
        <p:nvSpPr>
          <p:cNvPr id="21" name="Tekstin paikkamerkki 1">
            <a:extLst>
              <a:ext uri="{FF2B5EF4-FFF2-40B4-BE49-F238E27FC236}">
                <a16:creationId xmlns:a16="http://schemas.microsoft.com/office/drawing/2014/main" id="{AFA5BCC6-396E-AFF1-7C13-33D22544539C}"/>
              </a:ext>
            </a:extLst>
          </p:cNvPr>
          <p:cNvSpPr>
            <a:spLocks noGrp="1"/>
          </p:cNvSpPr>
          <p:nvPr userDrawn="1">
            <p:ph type="body" sz="quarter" idx="31"/>
          </p:nvPr>
        </p:nvSpPr>
        <p:spPr>
          <a:xfrm>
            <a:off x="539750" y="5255415"/>
            <a:ext cx="2508250" cy="743741"/>
          </a:xfrm>
          <a:noFill/>
        </p:spPr>
        <p:txBody>
          <a:bodyPr lIns="360000" tIns="72000" rIns="360000" anchor="t"/>
          <a:lstStyle>
            <a:lvl1pPr marL="0" indent="0" algn="ctr">
              <a:spcAft>
                <a:spcPts val="0"/>
              </a:spcAft>
              <a:buNone/>
              <a:defRPr sz="1100" b="0">
                <a:solidFill>
                  <a:schemeClr val="bg1"/>
                </a:solidFill>
              </a:defRPr>
            </a:lvl1pPr>
          </a:lstStyle>
          <a:p>
            <a:pPr lvl="0"/>
            <a:r>
              <a:rPr lang="fi-FI" dirty="0"/>
              <a:t>Muokkaa tekstin perustyylejä napsauttamalla</a:t>
            </a:r>
          </a:p>
        </p:txBody>
      </p:sp>
      <p:sp>
        <p:nvSpPr>
          <p:cNvPr id="25" name="Kuvan paikkamerkki 2">
            <a:extLst>
              <a:ext uri="{FF2B5EF4-FFF2-40B4-BE49-F238E27FC236}">
                <a16:creationId xmlns:a16="http://schemas.microsoft.com/office/drawing/2014/main" id="{51E4E80F-1EAA-7927-E956-46D9CA2691AD}"/>
              </a:ext>
              <a:ext uri="{C183D7F6-B498-43B3-948B-1728B52AA6E4}">
                <adec:decorative xmlns:adec="http://schemas.microsoft.com/office/drawing/2017/decorative" val="1"/>
              </a:ext>
            </a:extLst>
          </p:cNvPr>
          <p:cNvSpPr>
            <a:spLocks noGrp="1"/>
          </p:cNvSpPr>
          <p:nvPr userDrawn="1">
            <p:ph type="pic" sz="quarter" idx="32" hasCustomPrompt="1"/>
          </p:nvPr>
        </p:nvSpPr>
        <p:spPr>
          <a:xfrm>
            <a:off x="3406775" y="1283493"/>
            <a:ext cx="2508250" cy="3228181"/>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72000" rIns="108000" anchor="t" anchorCtr="0">
            <a:noAutofit/>
          </a:bodyPr>
          <a:lstStyle>
            <a:lvl1pPr marL="0" indent="0" algn="ctr">
              <a:buNone/>
              <a:defRPr sz="1100">
                <a:solidFill>
                  <a:schemeClr val="accent4"/>
                </a:solidFill>
              </a:defRPr>
            </a:lvl1pPr>
          </a:lstStyle>
          <a:p>
            <a:r>
              <a:rPr lang="fi-FI" dirty="0"/>
              <a:t>Lisää kuva napsauttamalla kuvaketta. Lisää kuvaajan nimi sivuun tai erilliselle sivulle.</a:t>
            </a:r>
            <a:br>
              <a:rPr lang="fi-FI" dirty="0"/>
            </a:br>
            <a:r>
              <a:rPr lang="fi-FI" dirty="0"/>
              <a:t>Taustavärin vaihto: Muotoile tausta.</a:t>
            </a:r>
            <a:br>
              <a:rPr lang="fi-FI" dirty="0"/>
            </a:br>
            <a:r>
              <a:rPr lang="fi-FI" dirty="0"/>
              <a:t>Tämä teksti ei näy lopullisessa versiossa! Jos vaihdat värejä, muista tarkistaa kontrastit!</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endParaRPr lang="fi-FI" dirty="0"/>
          </a:p>
        </p:txBody>
      </p:sp>
      <p:sp>
        <p:nvSpPr>
          <p:cNvPr id="26" name="Tekstin paikkamerkki 2">
            <a:extLst>
              <a:ext uri="{FF2B5EF4-FFF2-40B4-BE49-F238E27FC236}">
                <a16:creationId xmlns:a16="http://schemas.microsoft.com/office/drawing/2014/main" id="{8F6B4853-F12B-288B-C137-1889B399687D}"/>
              </a:ext>
            </a:extLst>
          </p:cNvPr>
          <p:cNvSpPr>
            <a:spLocks noGrp="1"/>
          </p:cNvSpPr>
          <p:nvPr userDrawn="1">
            <p:ph type="body" sz="quarter" idx="33"/>
          </p:nvPr>
        </p:nvSpPr>
        <p:spPr>
          <a:xfrm>
            <a:off x="3406775" y="4511675"/>
            <a:ext cx="2508250" cy="743741"/>
          </a:xfrm>
          <a:noFill/>
        </p:spPr>
        <p:txBody>
          <a:bodyPr lIns="360000" tIns="72000" rIns="360000" anchor="t"/>
          <a:lstStyle>
            <a:lvl1pPr marL="0" indent="0" algn="ctr">
              <a:spcAft>
                <a:spcPts val="0"/>
              </a:spcAft>
              <a:buNone/>
              <a:defRPr sz="1400" b="1">
                <a:solidFill>
                  <a:schemeClr val="bg1"/>
                </a:solidFill>
              </a:defRPr>
            </a:lvl1pPr>
          </a:lstStyle>
          <a:p>
            <a:pPr lvl="0"/>
            <a:r>
              <a:rPr lang="fi-FI" dirty="0"/>
              <a:t>Muokkaa tekstin perustyylejä napsauttamalla</a:t>
            </a:r>
          </a:p>
        </p:txBody>
      </p:sp>
      <p:sp>
        <p:nvSpPr>
          <p:cNvPr id="27" name="Tekstin paikkamerkki 2">
            <a:extLst>
              <a:ext uri="{FF2B5EF4-FFF2-40B4-BE49-F238E27FC236}">
                <a16:creationId xmlns:a16="http://schemas.microsoft.com/office/drawing/2014/main" id="{C73167C1-FA9C-C628-F6E1-2B4FBA10F84A}"/>
              </a:ext>
            </a:extLst>
          </p:cNvPr>
          <p:cNvSpPr>
            <a:spLocks noGrp="1"/>
          </p:cNvSpPr>
          <p:nvPr userDrawn="1">
            <p:ph type="body" sz="quarter" idx="34"/>
          </p:nvPr>
        </p:nvSpPr>
        <p:spPr>
          <a:xfrm>
            <a:off x="3406775" y="5255415"/>
            <a:ext cx="2508250" cy="743741"/>
          </a:xfrm>
          <a:noFill/>
        </p:spPr>
        <p:txBody>
          <a:bodyPr lIns="360000" tIns="72000" rIns="360000" anchor="t"/>
          <a:lstStyle>
            <a:lvl1pPr marL="0" indent="0" algn="ctr">
              <a:spcAft>
                <a:spcPts val="0"/>
              </a:spcAft>
              <a:buNone/>
              <a:defRPr sz="1100" b="0">
                <a:solidFill>
                  <a:schemeClr val="bg1"/>
                </a:solidFill>
              </a:defRPr>
            </a:lvl1pPr>
          </a:lstStyle>
          <a:p>
            <a:pPr lvl="0"/>
            <a:r>
              <a:rPr lang="fi-FI" dirty="0"/>
              <a:t>Muokkaa tekstin perustyylejä napsauttamalla</a:t>
            </a:r>
          </a:p>
        </p:txBody>
      </p:sp>
      <p:sp>
        <p:nvSpPr>
          <p:cNvPr id="28" name="Kuvan paikkamerkki 3">
            <a:extLst>
              <a:ext uri="{FF2B5EF4-FFF2-40B4-BE49-F238E27FC236}">
                <a16:creationId xmlns:a16="http://schemas.microsoft.com/office/drawing/2014/main" id="{F429E44E-F160-C2E7-BB1E-FE2861207C96}"/>
              </a:ext>
              <a:ext uri="{C183D7F6-B498-43B3-948B-1728B52AA6E4}">
                <adec:decorative xmlns:adec="http://schemas.microsoft.com/office/drawing/2017/decorative" val="1"/>
              </a:ext>
            </a:extLst>
          </p:cNvPr>
          <p:cNvSpPr>
            <a:spLocks noGrp="1"/>
          </p:cNvSpPr>
          <p:nvPr userDrawn="1">
            <p:ph type="pic" sz="quarter" idx="35" hasCustomPrompt="1"/>
          </p:nvPr>
        </p:nvSpPr>
        <p:spPr>
          <a:xfrm>
            <a:off x="6275499" y="1283493"/>
            <a:ext cx="2508250" cy="3228181"/>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72000" rIns="108000" anchor="t" anchorCtr="0">
            <a:noAutofit/>
          </a:bodyPr>
          <a:lstStyle>
            <a:lvl1pPr marL="0" indent="0" algn="ctr">
              <a:buNone/>
              <a:defRPr sz="1100">
                <a:solidFill>
                  <a:schemeClr val="accent4"/>
                </a:solidFill>
              </a:defRPr>
            </a:lvl1pPr>
          </a:lstStyle>
          <a:p>
            <a:r>
              <a:rPr lang="fi-FI" dirty="0"/>
              <a:t>Lisää kuva napsauttamalla kuvaketta. Lisää kuvaajan nimi sivuun tai erilliselle sivulle.</a:t>
            </a:r>
            <a:br>
              <a:rPr lang="fi-FI" dirty="0"/>
            </a:br>
            <a:r>
              <a:rPr lang="fi-FI" dirty="0"/>
              <a:t>Taustavärin vaihto: Muotoile tausta.</a:t>
            </a:r>
            <a:br>
              <a:rPr lang="fi-FI" dirty="0"/>
            </a:br>
            <a:r>
              <a:rPr lang="fi-FI" dirty="0"/>
              <a:t>Tämä teksti ei näy lopullisessa versiossa! Jos vaihdat värejä, muista tarkistaa kontrastit!</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endParaRPr lang="fi-FI" dirty="0"/>
          </a:p>
        </p:txBody>
      </p:sp>
      <p:sp>
        <p:nvSpPr>
          <p:cNvPr id="29" name="Tekstin paikkamerkki 3">
            <a:extLst>
              <a:ext uri="{FF2B5EF4-FFF2-40B4-BE49-F238E27FC236}">
                <a16:creationId xmlns:a16="http://schemas.microsoft.com/office/drawing/2014/main" id="{E09111A3-DB3E-491C-DDE1-65C4337A3399}"/>
              </a:ext>
            </a:extLst>
          </p:cNvPr>
          <p:cNvSpPr>
            <a:spLocks noGrp="1"/>
          </p:cNvSpPr>
          <p:nvPr userDrawn="1">
            <p:ph type="body" sz="quarter" idx="36"/>
          </p:nvPr>
        </p:nvSpPr>
        <p:spPr>
          <a:xfrm>
            <a:off x="6275499" y="4511675"/>
            <a:ext cx="2508250" cy="743741"/>
          </a:xfrm>
          <a:noFill/>
        </p:spPr>
        <p:txBody>
          <a:bodyPr lIns="360000" tIns="72000" rIns="360000" anchor="t"/>
          <a:lstStyle>
            <a:lvl1pPr marL="0" indent="0" algn="ctr">
              <a:spcAft>
                <a:spcPts val="0"/>
              </a:spcAft>
              <a:buNone/>
              <a:defRPr sz="1400" b="1">
                <a:solidFill>
                  <a:schemeClr val="bg1"/>
                </a:solidFill>
              </a:defRPr>
            </a:lvl1pPr>
          </a:lstStyle>
          <a:p>
            <a:pPr lvl="0"/>
            <a:r>
              <a:rPr lang="fi-FI" dirty="0"/>
              <a:t>Muokkaa tekstin perustyylejä napsauttamalla</a:t>
            </a:r>
          </a:p>
        </p:txBody>
      </p:sp>
      <p:sp>
        <p:nvSpPr>
          <p:cNvPr id="30" name="Tekstin paikkamerkki 3">
            <a:extLst>
              <a:ext uri="{FF2B5EF4-FFF2-40B4-BE49-F238E27FC236}">
                <a16:creationId xmlns:a16="http://schemas.microsoft.com/office/drawing/2014/main" id="{58E32043-E950-AE5F-5A94-F35ACFA850DC}"/>
              </a:ext>
            </a:extLst>
          </p:cNvPr>
          <p:cNvSpPr>
            <a:spLocks noGrp="1"/>
          </p:cNvSpPr>
          <p:nvPr userDrawn="1">
            <p:ph type="body" sz="quarter" idx="37"/>
          </p:nvPr>
        </p:nvSpPr>
        <p:spPr>
          <a:xfrm>
            <a:off x="6275499" y="5255415"/>
            <a:ext cx="2508250" cy="743741"/>
          </a:xfrm>
          <a:noFill/>
        </p:spPr>
        <p:txBody>
          <a:bodyPr lIns="360000" tIns="72000" rIns="360000" anchor="t"/>
          <a:lstStyle>
            <a:lvl1pPr marL="0" indent="0" algn="ctr">
              <a:spcAft>
                <a:spcPts val="0"/>
              </a:spcAft>
              <a:buNone/>
              <a:defRPr sz="1100" b="0">
                <a:solidFill>
                  <a:schemeClr val="bg1"/>
                </a:solidFill>
              </a:defRPr>
            </a:lvl1pPr>
          </a:lstStyle>
          <a:p>
            <a:pPr lvl="0"/>
            <a:r>
              <a:rPr lang="fi-FI" dirty="0"/>
              <a:t>Muokkaa tekstin perustyylejä napsauttamalla</a:t>
            </a:r>
          </a:p>
        </p:txBody>
      </p:sp>
      <p:sp>
        <p:nvSpPr>
          <p:cNvPr id="31" name="Kuvan paikkamerkki 4">
            <a:extLst>
              <a:ext uri="{FF2B5EF4-FFF2-40B4-BE49-F238E27FC236}">
                <a16:creationId xmlns:a16="http://schemas.microsoft.com/office/drawing/2014/main" id="{BAD7278F-C621-30E8-6D63-AF2066408A93}"/>
              </a:ext>
              <a:ext uri="{C183D7F6-B498-43B3-948B-1728B52AA6E4}">
                <adec:decorative xmlns:adec="http://schemas.microsoft.com/office/drawing/2017/decorative" val="1"/>
              </a:ext>
            </a:extLst>
          </p:cNvPr>
          <p:cNvSpPr>
            <a:spLocks noGrp="1"/>
          </p:cNvSpPr>
          <p:nvPr userDrawn="1">
            <p:ph type="pic" sz="quarter" idx="38" hasCustomPrompt="1"/>
          </p:nvPr>
        </p:nvSpPr>
        <p:spPr>
          <a:xfrm>
            <a:off x="9144000" y="1283493"/>
            <a:ext cx="2507526" cy="3228181"/>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72000" rIns="108000" anchor="t" anchorCtr="0">
            <a:noAutofit/>
          </a:bodyPr>
          <a:lstStyle>
            <a:lvl1pPr marL="0" indent="0" algn="ctr">
              <a:buNone/>
              <a:defRPr sz="1100">
                <a:solidFill>
                  <a:schemeClr val="accent4"/>
                </a:solidFill>
              </a:defRPr>
            </a:lvl1pPr>
          </a:lstStyle>
          <a:p>
            <a:r>
              <a:rPr lang="fi-FI" dirty="0"/>
              <a:t>Lisää kuva napsauttamalla kuvaketta. Lisää kuvaajan nimi sivuun tai erilliselle sivulle.</a:t>
            </a:r>
            <a:br>
              <a:rPr lang="fi-FI" dirty="0"/>
            </a:br>
            <a:r>
              <a:rPr lang="fi-FI" dirty="0"/>
              <a:t>Taustavärin vaihto: Muotoile tausta.</a:t>
            </a:r>
            <a:br>
              <a:rPr lang="fi-FI" dirty="0"/>
            </a:br>
            <a:r>
              <a:rPr lang="fi-FI" dirty="0"/>
              <a:t>Tämä teksti ei näy lopullisessa versiossa! Jos vaihdat värejä, muista tarkistaa kontrastit!</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endParaRPr lang="fi-FI" dirty="0"/>
          </a:p>
        </p:txBody>
      </p:sp>
      <p:sp>
        <p:nvSpPr>
          <p:cNvPr id="32" name="Tekstin paikkamerkki 4">
            <a:extLst>
              <a:ext uri="{FF2B5EF4-FFF2-40B4-BE49-F238E27FC236}">
                <a16:creationId xmlns:a16="http://schemas.microsoft.com/office/drawing/2014/main" id="{B92028B4-0B6E-BC02-9906-9930C868BF56}"/>
              </a:ext>
            </a:extLst>
          </p:cNvPr>
          <p:cNvSpPr>
            <a:spLocks noGrp="1"/>
          </p:cNvSpPr>
          <p:nvPr userDrawn="1">
            <p:ph type="body" sz="quarter" idx="39"/>
          </p:nvPr>
        </p:nvSpPr>
        <p:spPr>
          <a:xfrm>
            <a:off x="9144000" y="4511675"/>
            <a:ext cx="2507526" cy="743741"/>
          </a:xfrm>
          <a:noFill/>
        </p:spPr>
        <p:txBody>
          <a:bodyPr lIns="360000" tIns="72000" rIns="360000" anchor="t"/>
          <a:lstStyle>
            <a:lvl1pPr marL="0" indent="0" algn="ctr">
              <a:spcAft>
                <a:spcPts val="0"/>
              </a:spcAft>
              <a:buNone/>
              <a:defRPr sz="1400" b="1">
                <a:solidFill>
                  <a:schemeClr val="bg1"/>
                </a:solidFill>
              </a:defRPr>
            </a:lvl1pPr>
          </a:lstStyle>
          <a:p>
            <a:pPr lvl="0"/>
            <a:r>
              <a:rPr lang="fi-FI" dirty="0"/>
              <a:t>Muokkaa tekstin perustyylejä napsauttamalla</a:t>
            </a:r>
          </a:p>
        </p:txBody>
      </p:sp>
      <p:sp>
        <p:nvSpPr>
          <p:cNvPr id="33" name="Tekstin paikkamerkki 4">
            <a:extLst>
              <a:ext uri="{FF2B5EF4-FFF2-40B4-BE49-F238E27FC236}">
                <a16:creationId xmlns:a16="http://schemas.microsoft.com/office/drawing/2014/main" id="{71A4640B-A4F7-F15C-7A17-BF6027DD46F7}"/>
              </a:ext>
            </a:extLst>
          </p:cNvPr>
          <p:cNvSpPr>
            <a:spLocks noGrp="1"/>
          </p:cNvSpPr>
          <p:nvPr userDrawn="1">
            <p:ph type="body" sz="quarter" idx="40"/>
          </p:nvPr>
        </p:nvSpPr>
        <p:spPr>
          <a:xfrm>
            <a:off x="9144000" y="5255415"/>
            <a:ext cx="2507526" cy="743741"/>
          </a:xfrm>
          <a:noFill/>
        </p:spPr>
        <p:txBody>
          <a:bodyPr lIns="360000" tIns="72000" rIns="360000" anchor="t"/>
          <a:lstStyle>
            <a:lvl1pPr marL="0" indent="0" algn="ctr">
              <a:spcAft>
                <a:spcPts val="0"/>
              </a:spcAft>
              <a:buNone/>
              <a:defRPr sz="1100" b="0">
                <a:solidFill>
                  <a:schemeClr val="bg1"/>
                </a:solidFill>
              </a:defRPr>
            </a:lvl1pPr>
          </a:lstStyle>
          <a:p>
            <a:pPr lvl="0"/>
            <a:r>
              <a:rPr lang="fi-FI" dirty="0"/>
              <a:t>Muokkaa tekstin perustyylejä napsauttamalla</a:t>
            </a:r>
          </a:p>
        </p:txBody>
      </p:sp>
      <p:sp>
        <p:nvSpPr>
          <p:cNvPr id="18" name="Kuvatiedot">
            <a:extLst>
              <a:ext uri="{FF2B5EF4-FFF2-40B4-BE49-F238E27FC236}">
                <a16:creationId xmlns:a16="http://schemas.microsoft.com/office/drawing/2014/main" id="{4C4A0855-D783-E596-7EC1-486B82961268}"/>
              </a:ext>
              <a:ext uri="{C183D7F6-B498-43B3-948B-1728B52AA6E4}">
                <adec:decorative xmlns:adec="http://schemas.microsoft.com/office/drawing/2017/decorative" val="1"/>
              </a:ext>
            </a:extLst>
          </p:cNvPr>
          <p:cNvSpPr>
            <a:spLocks noGrp="1"/>
          </p:cNvSpPr>
          <p:nvPr userDrawn="1">
            <p:ph type="body" sz="quarter" idx="2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CEEA05C8-264B-08FB-90A1-5F47BDB60A1E}"/>
              </a:ext>
            </a:extLst>
          </p:cNvPr>
          <p:cNvSpPr>
            <a:spLocks noGrp="1"/>
          </p:cNvSpPr>
          <p:nvPr userDrawn="1">
            <p:ph type="ftr" sz="quarter" idx="27"/>
          </p:nvPr>
        </p:nvSpPr>
        <p:spPr/>
        <p:txBody>
          <a:bodyPr/>
          <a:lstStyle/>
          <a:p>
            <a:endParaRPr lang="fi-FI" dirty="0"/>
          </a:p>
        </p:txBody>
      </p:sp>
      <p:sp>
        <p:nvSpPr>
          <p:cNvPr id="6" name="Päivämäärän paikkamerkki 5">
            <a:extLst>
              <a:ext uri="{FF2B5EF4-FFF2-40B4-BE49-F238E27FC236}">
                <a16:creationId xmlns:a16="http://schemas.microsoft.com/office/drawing/2014/main" id="{2D301EC1-61FE-066D-6D3E-6BB41035C9CD}"/>
              </a:ext>
            </a:extLst>
          </p:cNvPr>
          <p:cNvSpPr>
            <a:spLocks noGrp="1"/>
          </p:cNvSpPr>
          <p:nvPr userDrawn="1">
            <p:ph type="dt" sz="half" idx="26"/>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5CF4FF46-EF73-E7FF-3010-F28973612194}"/>
              </a:ext>
            </a:extLst>
          </p:cNvPr>
          <p:cNvSpPr>
            <a:spLocks noGrp="1"/>
          </p:cNvSpPr>
          <p:nvPr userDrawn="1">
            <p:ph type="sldNum" sz="quarter" idx="28"/>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A888959C-C8B6-9C4E-850F-6D090C3A12C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69488698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Otsikko ja sisältö 1">
    <p:bg>
      <p:bgPr>
        <a:solidFill>
          <a:schemeClr val="bg2"/>
        </a:solidFill>
        <a:effectLst/>
      </p:bgPr>
    </p:bg>
    <p:spTree>
      <p:nvGrpSpPr>
        <p:cNvPr id="1" name=""/>
        <p:cNvGrpSpPr/>
        <p:nvPr/>
      </p:nvGrpSpPr>
      <p:grpSpPr>
        <a:xfrm>
          <a:off x="0" y="0"/>
          <a:ext cx="0" cy="0"/>
          <a:chOff x="0" y="0"/>
          <a:chExt cx="0" cy="0"/>
        </a:xfrm>
      </p:grpSpPr>
      <p:sp>
        <p:nvSpPr>
          <p:cNvPr id="7" name="Vapaamuotoinen: Muoto 6">
            <a:extLst>
              <a:ext uri="{FF2B5EF4-FFF2-40B4-BE49-F238E27FC236}">
                <a16:creationId xmlns:a16="http://schemas.microsoft.com/office/drawing/2014/main" id="{B080A3F6-67AD-1C36-A6CF-BD8754EFC387}"/>
              </a:ext>
              <a:ext uri="{C183D7F6-B498-43B3-948B-1728B52AA6E4}">
                <adec:decorative xmlns:adec="http://schemas.microsoft.com/office/drawing/2017/decorative" val="1"/>
              </a:ext>
            </a:extLst>
          </p:cNvPr>
          <p:cNvSpPr/>
          <p:nvPr userDrawn="1"/>
        </p:nvSpPr>
        <p:spPr>
          <a:xfrm>
            <a:off x="0" y="1953872"/>
            <a:ext cx="12194479" cy="4940132"/>
          </a:xfrm>
          <a:custGeom>
            <a:avLst/>
            <a:gdLst>
              <a:gd name="connsiteX0" fmla="*/ 364727 w 12194479"/>
              <a:gd name="connsiteY0" fmla="*/ 0 h 4940132"/>
              <a:gd name="connsiteX1" fmla="*/ 747373 w 12194479"/>
              <a:gd name="connsiteY1" fmla="*/ 116963 h 4940132"/>
              <a:gd name="connsiteX2" fmla="*/ 1129968 w 12194479"/>
              <a:gd name="connsiteY2" fmla="*/ 0 h 4940132"/>
              <a:gd name="connsiteX3" fmla="*/ 1512562 w 12194479"/>
              <a:gd name="connsiteY3" fmla="*/ 116963 h 4940132"/>
              <a:gd name="connsiteX4" fmla="*/ 1895208 w 12194479"/>
              <a:gd name="connsiteY4" fmla="*/ 0 h 4940132"/>
              <a:gd name="connsiteX5" fmla="*/ 2277802 w 12194479"/>
              <a:gd name="connsiteY5" fmla="*/ 116963 h 4940132"/>
              <a:gd name="connsiteX6" fmla="*/ 2660448 w 12194479"/>
              <a:gd name="connsiteY6" fmla="*/ 0 h 4940132"/>
              <a:gd name="connsiteX7" fmla="*/ 3043043 w 12194479"/>
              <a:gd name="connsiteY7" fmla="*/ 116963 h 4940132"/>
              <a:gd name="connsiteX8" fmla="*/ 3425637 w 12194479"/>
              <a:gd name="connsiteY8" fmla="*/ 0 h 4940132"/>
              <a:gd name="connsiteX9" fmla="*/ 3808283 w 12194479"/>
              <a:gd name="connsiteY9" fmla="*/ 116963 h 4940132"/>
              <a:gd name="connsiteX10" fmla="*/ 4190878 w 12194479"/>
              <a:gd name="connsiteY10" fmla="*/ 0 h 4940132"/>
              <a:gd name="connsiteX11" fmla="*/ 4571045 w 12194479"/>
              <a:gd name="connsiteY11" fmla="*/ 116911 h 4940132"/>
              <a:gd name="connsiteX12" fmla="*/ 4951264 w 12194479"/>
              <a:gd name="connsiteY12" fmla="*/ 0 h 4940132"/>
              <a:gd name="connsiteX13" fmla="*/ 4953691 w 12194479"/>
              <a:gd name="connsiteY13" fmla="*/ 0 h 4940132"/>
              <a:gd name="connsiteX14" fmla="*/ 4956118 w 12194479"/>
              <a:gd name="connsiteY14" fmla="*/ 0 h 4940132"/>
              <a:gd name="connsiteX15" fmla="*/ 5337473 w 12194479"/>
              <a:gd name="connsiteY15" fmla="*/ 116911 h 4940132"/>
              <a:gd name="connsiteX16" fmla="*/ 5716504 w 12194479"/>
              <a:gd name="connsiteY16" fmla="*/ 0 h 4940132"/>
              <a:gd name="connsiteX17" fmla="*/ 6099098 w 12194479"/>
              <a:gd name="connsiteY17" fmla="*/ 116963 h 4940132"/>
              <a:gd name="connsiteX18" fmla="*/ 6481744 w 12194479"/>
              <a:gd name="connsiteY18" fmla="*/ 0 h 4940132"/>
              <a:gd name="connsiteX19" fmla="*/ 6864339 w 12194479"/>
              <a:gd name="connsiteY19" fmla="*/ 116963 h 4940132"/>
              <a:gd name="connsiteX20" fmla="*/ 7246933 w 12194479"/>
              <a:gd name="connsiteY20" fmla="*/ 0 h 4940132"/>
              <a:gd name="connsiteX21" fmla="*/ 7629579 w 12194479"/>
              <a:gd name="connsiteY21" fmla="*/ 116963 h 4940132"/>
              <a:gd name="connsiteX22" fmla="*/ 8012173 w 12194479"/>
              <a:gd name="connsiteY22" fmla="*/ 0 h 4940132"/>
              <a:gd name="connsiteX23" fmla="*/ 8394768 w 12194479"/>
              <a:gd name="connsiteY23" fmla="*/ 116963 h 4940132"/>
              <a:gd name="connsiteX24" fmla="*/ 8777414 w 12194479"/>
              <a:gd name="connsiteY24" fmla="*/ 0 h 4940132"/>
              <a:gd name="connsiteX25" fmla="*/ 9160008 w 12194479"/>
              <a:gd name="connsiteY25" fmla="*/ 116963 h 4940132"/>
              <a:gd name="connsiteX26" fmla="*/ 9542654 w 12194479"/>
              <a:gd name="connsiteY26" fmla="*/ 0 h 4940132"/>
              <a:gd name="connsiteX27" fmla="*/ 9914714 w 12194479"/>
              <a:gd name="connsiteY27" fmla="*/ 116808 h 4940132"/>
              <a:gd name="connsiteX28" fmla="*/ 9914714 w 12194479"/>
              <a:gd name="connsiteY28" fmla="*/ 116601 h 4940132"/>
              <a:gd name="connsiteX29" fmla="*/ 10279441 w 12194479"/>
              <a:gd name="connsiteY29" fmla="*/ 0 h 4940132"/>
              <a:gd name="connsiteX30" fmla="*/ 10662087 w 12194479"/>
              <a:gd name="connsiteY30" fmla="*/ 116963 h 4940132"/>
              <a:gd name="connsiteX31" fmla="*/ 11044682 w 12194479"/>
              <a:gd name="connsiteY31" fmla="*/ 0 h 4940132"/>
              <a:gd name="connsiteX32" fmla="*/ 11427276 w 12194479"/>
              <a:gd name="connsiteY32" fmla="*/ 116963 h 4940132"/>
              <a:gd name="connsiteX33" fmla="*/ 11809922 w 12194479"/>
              <a:gd name="connsiteY33" fmla="*/ 0 h 4940132"/>
              <a:gd name="connsiteX34" fmla="*/ 12192517 w 12194479"/>
              <a:gd name="connsiteY34" fmla="*/ 116963 h 4940132"/>
              <a:gd name="connsiteX35" fmla="*/ 12194479 w 12194479"/>
              <a:gd name="connsiteY35" fmla="*/ 116963 h 4940132"/>
              <a:gd name="connsiteX36" fmla="*/ 12194479 w 12194479"/>
              <a:gd name="connsiteY36" fmla="*/ 367955 h 4940132"/>
              <a:gd name="connsiteX37" fmla="*/ 12194479 w 12194479"/>
              <a:gd name="connsiteY37" fmla="*/ 2285823 h 4940132"/>
              <a:gd name="connsiteX38" fmla="*/ 12194479 w 12194479"/>
              <a:gd name="connsiteY38" fmla="*/ 2536815 h 4940132"/>
              <a:gd name="connsiteX39" fmla="*/ 12194479 w 12194479"/>
              <a:gd name="connsiteY39" fmla="*/ 2789804 h 4940132"/>
              <a:gd name="connsiteX40" fmla="*/ 12194479 w 12194479"/>
              <a:gd name="connsiteY40" fmla="*/ 3040796 h 4940132"/>
              <a:gd name="connsiteX41" fmla="*/ 12194479 w 12194479"/>
              <a:gd name="connsiteY41" fmla="*/ 4689140 h 4940132"/>
              <a:gd name="connsiteX42" fmla="*/ 12194479 w 12194479"/>
              <a:gd name="connsiteY42" fmla="*/ 4940132 h 4940132"/>
              <a:gd name="connsiteX43" fmla="*/ 0 w 12194479"/>
              <a:gd name="connsiteY43" fmla="*/ 4940132 h 4940132"/>
              <a:gd name="connsiteX44" fmla="*/ 0 w 12194479"/>
              <a:gd name="connsiteY44" fmla="*/ 4689140 h 4940132"/>
              <a:gd name="connsiteX45" fmla="*/ 0 w 12194479"/>
              <a:gd name="connsiteY45" fmla="*/ 3040796 h 4940132"/>
              <a:gd name="connsiteX46" fmla="*/ 0 w 12194479"/>
              <a:gd name="connsiteY46" fmla="*/ 2789804 h 4940132"/>
              <a:gd name="connsiteX47" fmla="*/ 0 w 12194479"/>
              <a:gd name="connsiteY47" fmla="*/ 2536453 h 4940132"/>
              <a:gd name="connsiteX48" fmla="*/ 0 w 12194479"/>
              <a:gd name="connsiteY48" fmla="*/ 2285461 h 4940132"/>
              <a:gd name="connsiteX49" fmla="*/ 0 w 12194479"/>
              <a:gd name="connsiteY49" fmla="*/ 367593 h 4940132"/>
              <a:gd name="connsiteX50" fmla="*/ 0 w 12194479"/>
              <a:gd name="connsiteY50" fmla="*/ 116601 h 4940132"/>
              <a:gd name="connsiteX51" fmla="*/ 364727 w 12194479"/>
              <a:gd name="connsiteY51" fmla="*/ 0 h 494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2194479" h="4940132">
                <a:moveTo>
                  <a:pt x="364727" y="0"/>
                </a:moveTo>
                <a:cubicBezTo>
                  <a:pt x="550990" y="0"/>
                  <a:pt x="554811" y="116963"/>
                  <a:pt x="747373" y="116963"/>
                </a:cubicBezTo>
                <a:cubicBezTo>
                  <a:pt x="939936" y="116963"/>
                  <a:pt x="939884" y="0"/>
                  <a:pt x="1129968" y="0"/>
                </a:cubicBezTo>
                <a:cubicBezTo>
                  <a:pt x="1320051" y="0"/>
                  <a:pt x="1320051" y="116963"/>
                  <a:pt x="1512562" y="116963"/>
                </a:cubicBezTo>
                <a:cubicBezTo>
                  <a:pt x="1705073" y="116963"/>
                  <a:pt x="1702697" y="0"/>
                  <a:pt x="1895208" y="0"/>
                </a:cubicBezTo>
                <a:cubicBezTo>
                  <a:pt x="2087719" y="0"/>
                  <a:pt x="2085292" y="116963"/>
                  <a:pt x="2277802" y="116963"/>
                </a:cubicBezTo>
                <a:cubicBezTo>
                  <a:pt x="2470313" y="116963"/>
                  <a:pt x="2470313" y="0"/>
                  <a:pt x="2660448" y="0"/>
                </a:cubicBezTo>
                <a:cubicBezTo>
                  <a:pt x="2850584" y="0"/>
                  <a:pt x="2850532" y="116963"/>
                  <a:pt x="3043043" y="116963"/>
                </a:cubicBezTo>
                <a:cubicBezTo>
                  <a:pt x="3235554" y="116963"/>
                  <a:pt x="3233126" y="0"/>
                  <a:pt x="3425637" y="0"/>
                </a:cubicBezTo>
                <a:cubicBezTo>
                  <a:pt x="3618148" y="0"/>
                  <a:pt x="3615721" y="116963"/>
                  <a:pt x="3808283" y="116963"/>
                </a:cubicBezTo>
                <a:cubicBezTo>
                  <a:pt x="4000846" y="116963"/>
                  <a:pt x="3998367" y="0"/>
                  <a:pt x="4190878" y="0"/>
                </a:cubicBezTo>
                <a:cubicBezTo>
                  <a:pt x="4383389" y="0"/>
                  <a:pt x="4381014" y="115930"/>
                  <a:pt x="4571045" y="116911"/>
                </a:cubicBezTo>
                <a:cubicBezTo>
                  <a:pt x="4758702" y="115930"/>
                  <a:pt x="4762006" y="0"/>
                  <a:pt x="4951264" y="0"/>
                </a:cubicBezTo>
                <a:cubicBezTo>
                  <a:pt x="4952090" y="0"/>
                  <a:pt x="4952865" y="0"/>
                  <a:pt x="4953691" y="0"/>
                </a:cubicBezTo>
                <a:cubicBezTo>
                  <a:pt x="4954517" y="0"/>
                  <a:pt x="4955292" y="0"/>
                  <a:pt x="4956118" y="0"/>
                </a:cubicBezTo>
                <a:cubicBezTo>
                  <a:pt x="5147390" y="0"/>
                  <a:pt x="5148733" y="115413"/>
                  <a:pt x="5337473" y="116911"/>
                </a:cubicBezTo>
                <a:cubicBezTo>
                  <a:pt x="5523890" y="115413"/>
                  <a:pt x="5525233" y="0"/>
                  <a:pt x="5716504" y="0"/>
                </a:cubicBezTo>
                <a:cubicBezTo>
                  <a:pt x="5907776" y="0"/>
                  <a:pt x="5906588" y="116963"/>
                  <a:pt x="6099098" y="116963"/>
                </a:cubicBezTo>
                <a:cubicBezTo>
                  <a:pt x="6291609" y="116963"/>
                  <a:pt x="6289182" y="0"/>
                  <a:pt x="6481744" y="0"/>
                </a:cubicBezTo>
                <a:cubicBezTo>
                  <a:pt x="6674307" y="0"/>
                  <a:pt x="6671828" y="116963"/>
                  <a:pt x="6864339" y="116963"/>
                </a:cubicBezTo>
                <a:cubicBezTo>
                  <a:pt x="7056849" y="116963"/>
                  <a:pt x="7054422" y="0"/>
                  <a:pt x="7246933" y="0"/>
                </a:cubicBezTo>
                <a:cubicBezTo>
                  <a:pt x="7439444" y="0"/>
                  <a:pt x="7437017" y="116963"/>
                  <a:pt x="7629579" y="116963"/>
                </a:cubicBezTo>
                <a:cubicBezTo>
                  <a:pt x="7822142" y="116963"/>
                  <a:pt x="7822090" y="0"/>
                  <a:pt x="8012173" y="0"/>
                </a:cubicBezTo>
                <a:cubicBezTo>
                  <a:pt x="8202257" y="0"/>
                  <a:pt x="8202257" y="116963"/>
                  <a:pt x="8394768" y="116963"/>
                </a:cubicBezTo>
                <a:cubicBezTo>
                  <a:pt x="8587278" y="116963"/>
                  <a:pt x="8584903" y="0"/>
                  <a:pt x="8777414" y="0"/>
                </a:cubicBezTo>
                <a:cubicBezTo>
                  <a:pt x="8969925" y="0"/>
                  <a:pt x="8967497" y="116963"/>
                  <a:pt x="9160008" y="116963"/>
                </a:cubicBezTo>
                <a:cubicBezTo>
                  <a:pt x="9352519" y="116963"/>
                  <a:pt x="9352519" y="0"/>
                  <a:pt x="9542654" y="0"/>
                </a:cubicBezTo>
                <a:cubicBezTo>
                  <a:pt x="9732790" y="0"/>
                  <a:pt x="9732686" y="112625"/>
                  <a:pt x="9914714" y="116808"/>
                </a:cubicBezTo>
                <a:lnTo>
                  <a:pt x="9914714" y="116601"/>
                </a:lnTo>
                <a:cubicBezTo>
                  <a:pt x="10087137" y="109527"/>
                  <a:pt x="10093179" y="0"/>
                  <a:pt x="10279441" y="0"/>
                </a:cubicBezTo>
                <a:cubicBezTo>
                  <a:pt x="10465703" y="0"/>
                  <a:pt x="10469525" y="116963"/>
                  <a:pt x="10662087" y="116963"/>
                </a:cubicBezTo>
                <a:cubicBezTo>
                  <a:pt x="10854650" y="116963"/>
                  <a:pt x="10854598" y="0"/>
                  <a:pt x="11044682" y="0"/>
                </a:cubicBezTo>
                <a:cubicBezTo>
                  <a:pt x="11234765" y="0"/>
                  <a:pt x="11234765" y="116963"/>
                  <a:pt x="11427276" y="116963"/>
                </a:cubicBezTo>
                <a:cubicBezTo>
                  <a:pt x="11619786" y="116963"/>
                  <a:pt x="11617411" y="0"/>
                  <a:pt x="11809922" y="0"/>
                </a:cubicBezTo>
                <a:cubicBezTo>
                  <a:pt x="12002433" y="0"/>
                  <a:pt x="12000006" y="116963"/>
                  <a:pt x="12192517" y="116963"/>
                </a:cubicBezTo>
                <a:lnTo>
                  <a:pt x="12194479" y="116963"/>
                </a:lnTo>
                <a:lnTo>
                  <a:pt x="12194479" y="367955"/>
                </a:lnTo>
                <a:lnTo>
                  <a:pt x="12194479" y="2285823"/>
                </a:lnTo>
                <a:lnTo>
                  <a:pt x="12194479" y="2536815"/>
                </a:lnTo>
                <a:lnTo>
                  <a:pt x="12194479" y="2789804"/>
                </a:lnTo>
                <a:lnTo>
                  <a:pt x="12194479" y="3040796"/>
                </a:lnTo>
                <a:lnTo>
                  <a:pt x="12194479" y="4689140"/>
                </a:lnTo>
                <a:lnTo>
                  <a:pt x="12194479" y="4940132"/>
                </a:lnTo>
                <a:lnTo>
                  <a:pt x="0" y="4940132"/>
                </a:lnTo>
                <a:lnTo>
                  <a:pt x="0" y="4689140"/>
                </a:lnTo>
                <a:lnTo>
                  <a:pt x="0" y="3040796"/>
                </a:lnTo>
                <a:lnTo>
                  <a:pt x="0" y="2789804"/>
                </a:lnTo>
                <a:lnTo>
                  <a:pt x="0" y="2536453"/>
                </a:lnTo>
                <a:lnTo>
                  <a:pt x="0" y="2285461"/>
                </a:lnTo>
                <a:lnTo>
                  <a:pt x="0" y="367593"/>
                </a:lnTo>
                <a:lnTo>
                  <a:pt x="0" y="116601"/>
                </a:lnTo>
                <a:cubicBezTo>
                  <a:pt x="172423" y="109527"/>
                  <a:pt x="178465" y="0"/>
                  <a:pt x="364727" y="0"/>
                </a:cubicBezTo>
                <a:close/>
              </a:path>
            </a:pathLst>
          </a:custGeom>
          <a:solidFill>
            <a:schemeClr val="bg1"/>
          </a:solidFill>
          <a:ln w="5164"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BB2CD312-9726-B802-8BDD-60E4DE41D212}"/>
              </a:ext>
            </a:extLst>
          </p:cNvPr>
          <p:cNvSpPr>
            <a:spLocks noGrp="1"/>
          </p:cNvSpPr>
          <p:nvPr>
            <p:ph type="title"/>
          </p:nvPr>
        </p:nvSpPr>
        <p:spPr>
          <a:xfrm>
            <a:off x="539750" y="539750"/>
            <a:ext cx="11107600" cy="993776"/>
          </a:xfrm>
          <a:prstGeom prst="rect">
            <a:avLst/>
          </a:prstGeom>
        </p:spPr>
        <p:txBody>
          <a:bodyPr anchor="t"/>
          <a:lstStyle>
            <a:lvl1pPr>
              <a:defRPr sz="3600"/>
            </a:lvl1pPr>
          </a:lstStyle>
          <a:p>
            <a:r>
              <a:rPr lang="fi-FI"/>
              <a:t>Muokkaa ots. perustyyl. napsautt.</a:t>
            </a:r>
            <a:endParaRPr lang="fi-FI" dirty="0"/>
          </a:p>
        </p:txBody>
      </p:sp>
      <p:sp>
        <p:nvSpPr>
          <p:cNvPr id="3" name="Sisällön paikkamerkki 1">
            <a:extLst>
              <a:ext uri="{FF2B5EF4-FFF2-40B4-BE49-F238E27FC236}">
                <a16:creationId xmlns:a16="http://schemas.microsoft.com/office/drawing/2014/main" id="{22518D0B-5C58-A517-480D-F96C2EABA205}"/>
              </a:ext>
            </a:extLst>
          </p:cNvPr>
          <p:cNvSpPr>
            <a:spLocks noGrp="1"/>
          </p:cNvSpPr>
          <p:nvPr>
            <p:ph sz="half" idx="1" hasCustomPrompt="1"/>
          </p:nvPr>
        </p:nvSpPr>
        <p:spPr>
          <a:xfrm>
            <a:off x="539750" y="2525713"/>
            <a:ext cx="11107600" cy="3227387"/>
          </a:xfrm>
        </p:spPr>
        <p:txBody>
          <a:bodyPr lIns="0" tIns="0" rIns="0" bIns="0" numCol="1" spcCol="36000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Alatunnisteen paikkamerkki 8">
            <a:extLst>
              <a:ext uri="{FF2B5EF4-FFF2-40B4-BE49-F238E27FC236}">
                <a16:creationId xmlns:a16="http://schemas.microsoft.com/office/drawing/2014/main" id="{977A9FD9-2FDB-C069-D591-57DCD95976D6}"/>
              </a:ext>
            </a:extLst>
          </p:cNvPr>
          <p:cNvSpPr>
            <a:spLocks noGrp="1"/>
          </p:cNvSpPr>
          <p:nvPr>
            <p:ph type="ftr" sz="quarter" idx="11"/>
          </p:nvPr>
        </p:nvSpPr>
        <p:spPr/>
        <p:txBody>
          <a:bodyPr/>
          <a:lstStyle>
            <a:lvl1pPr algn="l">
              <a:defRPr/>
            </a:lvl1pPr>
          </a:lstStyle>
          <a:p>
            <a:endParaRPr lang="fi-FI" dirty="0"/>
          </a:p>
        </p:txBody>
      </p:sp>
      <p:sp>
        <p:nvSpPr>
          <p:cNvPr id="8" name="Päivämäärän paikkamerkki 7">
            <a:extLst>
              <a:ext uri="{FF2B5EF4-FFF2-40B4-BE49-F238E27FC236}">
                <a16:creationId xmlns:a16="http://schemas.microsoft.com/office/drawing/2014/main" id="{7F050FCF-0531-6B3A-0C1B-D391640F9432}"/>
              </a:ext>
            </a:extLst>
          </p:cNvPr>
          <p:cNvSpPr>
            <a:spLocks noGrp="1"/>
          </p:cNvSpPr>
          <p:nvPr>
            <p:ph type="dt" sz="half" idx="10"/>
          </p:nvPr>
        </p:nvSpPr>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49A29C10-5093-7C21-A20E-6063556FF913}"/>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C261D2DE-7DE5-D969-3FE3-886BB6B39E16}"/>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629465532"/>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Tiivistelmä 2">
    <p:bg>
      <p:bgPr>
        <a:solidFill>
          <a:schemeClr val="tx2"/>
        </a:solidFill>
        <a:effectLst/>
      </p:bgPr>
    </p:bg>
    <p:spTree>
      <p:nvGrpSpPr>
        <p:cNvPr id="1" name=""/>
        <p:cNvGrpSpPr/>
        <p:nvPr/>
      </p:nvGrpSpPr>
      <p:grpSpPr>
        <a:xfrm>
          <a:off x="0" y="0"/>
          <a:ext cx="0" cy="0"/>
          <a:chOff x="0" y="0"/>
          <a:chExt cx="0" cy="0"/>
        </a:xfrm>
      </p:grpSpPr>
      <p:sp>
        <p:nvSpPr>
          <p:cNvPr id="41" name="Vapaamuotoinen: Muoto 40">
            <a:extLst>
              <a:ext uri="{FF2B5EF4-FFF2-40B4-BE49-F238E27FC236}">
                <a16:creationId xmlns:a16="http://schemas.microsoft.com/office/drawing/2014/main" id="{4A1361BC-C7F9-23B8-BE5C-039F970CC38C}"/>
              </a:ext>
              <a:ext uri="{C183D7F6-B498-43B3-948B-1728B52AA6E4}">
                <adec:decorative xmlns:adec="http://schemas.microsoft.com/office/drawing/2017/decorative" val="1"/>
              </a:ext>
            </a:extLst>
          </p:cNvPr>
          <p:cNvSpPr>
            <a:spLocks noChangeAspect="1"/>
          </p:cNvSpPr>
          <p:nvPr userDrawn="1"/>
        </p:nvSpPr>
        <p:spPr>
          <a:xfrm>
            <a:off x="-60960" y="-34290"/>
            <a:ext cx="12313920" cy="6926580"/>
          </a:xfrm>
          <a:custGeom>
            <a:avLst/>
            <a:gdLst>
              <a:gd name="connsiteX0" fmla="*/ 601503 w 12313920"/>
              <a:gd name="connsiteY0" fmla="*/ 1316912 h 6926580"/>
              <a:gd name="connsiteX1" fmla="*/ 601503 w 12313920"/>
              <a:gd name="connsiteY1" fmla="*/ 6035039 h 6926580"/>
              <a:gd name="connsiteX2" fmla="*/ 11712416 w 12313920"/>
              <a:gd name="connsiteY2" fmla="*/ 6035039 h 6926580"/>
              <a:gd name="connsiteX3" fmla="*/ 11712416 w 12313920"/>
              <a:gd name="connsiteY3" fmla="*/ 1316912 h 6926580"/>
              <a:gd name="connsiteX4" fmla="*/ 0 w 12313920"/>
              <a:gd name="connsiteY4" fmla="*/ 0 h 6926580"/>
              <a:gd name="connsiteX5" fmla="*/ 12313920 w 12313920"/>
              <a:gd name="connsiteY5" fmla="*/ 0 h 6926580"/>
              <a:gd name="connsiteX6" fmla="*/ 12313920 w 12313920"/>
              <a:gd name="connsiteY6" fmla="*/ 6926580 h 6926580"/>
              <a:gd name="connsiteX7" fmla="*/ 0 w 12313920"/>
              <a:gd name="connsiteY7" fmla="*/ 6926580 h 692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3920" h="6926580">
                <a:moveTo>
                  <a:pt x="601503" y="1316912"/>
                </a:moveTo>
                <a:lnTo>
                  <a:pt x="601503" y="6035039"/>
                </a:lnTo>
                <a:lnTo>
                  <a:pt x="11712416" y="6035039"/>
                </a:lnTo>
                <a:lnTo>
                  <a:pt x="11712416" y="1316912"/>
                </a:lnTo>
                <a:close/>
                <a:moveTo>
                  <a:pt x="0" y="0"/>
                </a:moveTo>
                <a:lnTo>
                  <a:pt x="12313920" y="0"/>
                </a:lnTo>
                <a:lnTo>
                  <a:pt x="12313920" y="6926580"/>
                </a:lnTo>
                <a:lnTo>
                  <a:pt x="0" y="6926580"/>
                </a:lnTo>
                <a:close/>
              </a:path>
            </a:pathLst>
          </a:cu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40" name="Suorakulmio 39">
            <a:extLst>
              <a:ext uri="{FF2B5EF4-FFF2-40B4-BE49-F238E27FC236}">
                <a16:creationId xmlns:a16="http://schemas.microsoft.com/office/drawing/2014/main" id="{3DF2C8D6-F579-1D9A-5A5A-1421A40109D5}"/>
              </a:ext>
              <a:ext uri="{C183D7F6-B498-43B3-948B-1728B52AA6E4}">
                <adec:decorative xmlns:adec="http://schemas.microsoft.com/office/drawing/2017/decorative" val="1"/>
              </a:ext>
            </a:extLst>
          </p:cNvPr>
          <p:cNvSpPr/>
          <p:nvPr userDrawn="1"/>
        </p:nvSpPr>
        <p:spPr>
          <a:xfrm>
            <a:off x="5917962"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2" name="Otsikko 1">
            <a:extLst>
              <a:ext uri="{FF2B5EF4-FFF2-40B4-BE49-F238E27FC236}">
                <a16:creationId xmlns:a16="http://schemas.microsoft.com/office/drawing/2014/main" id="{6F447D12-3A4A-FF20-A74B-9C431FE253B2}"/>
              </a:ext>
            </a:extLst>
          </p:cNvPr>
          <p:cNvSpPr>
            <a:spLocks noGrp="1"/>
          </p:cNvSpPr>
          <p:nvPr userDrawn="1">
            <p:ph type="title"/>
          </p:nvPr>
        </p:nvSpPr>
        <p:spPr>
          <a:xfrm>
            <a:off x="541337" y="539751"/>
            <a:ext cx="11109325"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userDrawn="1">
            <p:ph type="pic" sz="quarter" idx="13" hasCustomPrompt="1"/>
          </p:nvPr>
        </p:nvSpPr>
        <p:spPr>
          <a:xfrm>
            <a:off x="538997" y="1283493"/>
            <a:ext cx="5378366"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a:solidFill>
                  <a:schemeClr val="accent4"/>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userDrawn="1">
            <p:ph type="body" sz="quarter" idx="21"/>
          </p:nvPr>
        </p:nvSpPr>
        <p:spPr>
          <a:xfrm>
            <a:off x="538997" y="3279303"/>
            <a:ext cx="5376027" cy="734690"/>
          </a:xfrm>
          <a:noFill/>
        </p:spPr>
        <p:txBody>
          <a:bodyPr lIns="360000" tIns="72000" rIns="360000" anchor="t"/>
          <a:lstStyle>
            <a:lvl1pPr marL="0" indent="0" algn="ctr">
              <a:spcAft>
                <a:spcPts val="0"/>
              </a:spcAft>
              <a:buNone/>
              <a:defRPr sz="1800" b="1">
                <a:solidFill>
                  <a:schemeClr val="bg1"/>
                </a:solidFill>
              </a:defRPr>
            </a:lvl1pPr>
          </a:lstStyle>
          <a:p>
            <a:pPr lvl="0"/>
            <a:r>
              <a:rPr lang="fi-FI" dirty="0"/>
              <a:t>Muokkaa tekstin perustyylejä napsauttamalla</a:t>
            </a:r>
          </a:p>
        </p:txBody>
      </p:sp>
      <p:sp>
        <p:nvSpPr>
          <p:cNvPr id="5" name="Tekstin paikkamerkki 4">
            <a:extLst>
              <a:ext uri="{FF2B5EF4-FFF2-40B4-BE49-F238E27FC236}">
                <a16:creationId xmlns:a16="http://schemas.microsoft.com/office/drawing/2014/main" id="{FD8742D6-AF07-3688-893C-F3DD98E782A5}"/>
              </a:ext>
            </a:extLst>
          </p:cNvPr>
          <p:cNvSpPr>
            <a:spLocks noGrp="1"/>
          </p:cNvSpPr>
          <p:nvPr>
            <p:ph type="body" sz="quarter" idx="35"/>
          </p:nvPr>
        </p:nvSpPr>
        <p:spPr>
          <a:xfrm>
            <a:off x="541336" y="4014789"/>
            <a:ext cx="5376027" cy="1984374"/>
          </a:xfrm>
        </p:spPr>
        <p:txBody>
          <a:bodyPr lIns="180000"/>
          <a:lstStyle>
            <a:lvl1pPr>
              <a:defRPr sz="1600">
                <a:solidFill>
                  <a:schemeClr val="bg1"/>
                </a:solidFill>
              </a:defRPr>
            </a:lvl1pPr>
            <a:lvl2pPr>
              <a:defRPr sz="16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25" name="Kuvan paikkamerkki 2">
            <a:extLst>
              <a:ext uri="{FF2B5EF4-FFF2-40B4-BE49-F238E27FC236}">
                <a16:creationId xmlns:a16="http://schemas.microsoft.com/office/drawing/2014/main" id="{51E4E80F-1EAA-7927-E956-46D9CA2691AD}"/>
              </a:ext>
              <a:ext uri="{C183D7F6-B498-43B3-948B-1728B52AA6E4}">
                <adec:decorative xmlns:adec="http://schemas.microsoft.com/office/drawing/2017/decorative" val="1"/>
              </a:ext>
            </a:extLst>
          </p:cNvPr>
          <p:cNvSpPr>
            <a:spLocks noGrp="1"/>
          </p:cNvSpPr>
          <p:nvPr userDrawn="1">
            <p:ph type="pic" sz="quarter" idx="32" hasCustomPrompt="1"/>
          </p:nvPr>
        </p:nvSpPr>
        <p:spPr>
          <a:xfrm>
            <a:off x="6275388" y="1283493"/>
            <a:ext cx="5371962"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a:solidFill>
                  <a:schemeClr val="accent4"/>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6" name="Tekstin paikkamerkki 2">
            <a:extLst>
              <a:ext uri="{FF2B5EF4-FFF2-40B4-BE49-F238E27FC236}">
                <a16:creationId xmlns:a16="http://schemas.microsoft.com/office/drawing/2014/main" id="{8F6B4853-F12B-288B-C137-1889B399687D}"/>
              </a:ext>
            </a:extLst>
          </p:cNvPr>
          <p:cNvSpPr>
            <a:spLocks noGrp="1"/>
          </p:cNvSpPr>
          <p:nvPr userDrawn="1">
            <p:ph type="body" sz="quarter" idx="33"/>
          </p:nvPr>
        </p:nvSpPr>
        <p:spPr>
          <a:xfrm>
            <a:off x="6275388" y="3279303"/>
            <a:ext cx="5371962" cy="734690"/>
          </a:xfrm>
          <a:noFill/>
        </p:spPr>
        <p:txBody>
          <a:bodyPr lIns="360000" tIns="72000" rIns="360000" anchor="t"/>
          <a:lstStyle>
            <a:lvl1pPr marL="0" indent="0" algn="ctr">
              <a:spcAft>
                <a:spcPts val="0"/>
              </a:spcAft>
              <a:buNone/>
              <a:defRPr sz="1800" b="1">
                <a:solidFill>
                  <a:schemeClr val="bg1"/>
                </a:solidFill>
              </a:defRPr>
            </a:lvl1pPr>
          </a:lstStyle>
          <a:p>
            <a:pPr lvl="0"/>
            <a:r>
              <a:rPr lang="fi-FI" dirty="0"/>
              <a:t>Muokkaa tekstin perustyylejä napsauttamalla</a:t>
            </a:r>
          </a:p>
        </p:txBody>
      </p:sp>
      <p:sp>
        <p:nvSpPr>
          <p:cNvPr id="8" name="Tekstin paikkamerkki 4">
            <a:extLst>
              <a:ext uri="{FF2B5EF4-FFF2-40B4-BE49-F238E27FC236}">
                <a16:creationId xmlns:a16="http://schemas.microsoft.com/office/drawing/2014/main" id="{55CE076A-8366-667E-5EA1-FDD4EFEA08F8}"/>
              </a:ext>
            </a:extLst>
          </p:cNvPr>
          <p:cNvSpPr>
            <a:spLocks noGrp="1"/>
          </p:cNvSpPr>
          <p:nvPr>
            <p:ph type="body" sz="quarter" idx="36"/>
          </p:nvPr>
        </p:nvSpPr>
        <p:spPr>
          <a:xfrm>
            <a:off x="6276409" y="4014789"/>
            <a:ext cx="5376027" cy="1984374"/>
          </a:xfrm>
        </p:spPr>
        <p:txBody>
          <a:bodyPr lIns="180000"/>
          <a:lstStyle>
            <a:lvl1pPr>
              <a:defRPr sz="1600">
                <a:solidFill>
                  <a:schemeClr val="bg1"/>
                </a:solidFill>
              </a:defRPr>
            </a:lvl1pPr>
            <a:lvl2pPr>
              <a:defRPr sz="16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8" name="Kuvatiedot">
            <a:extLst>
              <a:ext uri="{FF2B5EF4-FFF2-40B4-BE49-F238E27FC236}">
                <a16:creationId xmlns:a16="http://schemas.microsoft.com/office/drawing/2014/main" id="{4C4A0855-D783-E596-7EC1-486B82961268}"/>
              </a:ext>
              <a:ext uri="{C183D7F6-B498-43B3-948B-1728B52AA6E4}">
                <adec:decorative xmlns:adec="http://schemas.microsoft.com/office/drawing/2017/decorative" val="1"/>
              </a:ext>
            </a:extLst>
          </p:cNvPr>
          <p:cNvSpPr>
            <a:spLocks noGrp="1"/>
          </p:cNvSpPr>
          <p:nvPr userDrawn="1">
            <p:ph type="body" sz="quarter" idx="2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CEEA05C8-264B-08FB-90A1-5F47BDB60A1E}"/>
              </a:ext>
            </a:extLst>
          </p:cNvPr>
          <p:cNvSpPr>
            <a:spLocks noGrp="1"/>
          </p:cNvSpPr>
          <p:nvPr userDrawn="1">
            <p:ph type="ftr" sz="quarter" idx="27"/>
          </p:nvPr>
        </p:nvSpPr>
        <p:spPr/>
        <p:txBody>
          <a:bodyPr/>
          <a:lstStyle/>
          <a:p>
            <a:endParaRPr lang="fi-FI" dirty="0"/>
          </a:p>
        </p:txBody>
      </p:sp>
      <p:sp>
        <p:nvSpPr>
          <p:cNvPr id="6" name="Päivämäärän paikkamerkki 5">
            <a:extLst>
              <a:ext uri="{FF2B5EF4-FFF2-40B4-BE49-F238E27FC236}">
                <a16:creationId xmlns:a16="http://schemas.microsoft.com/office/drawing/2014/main" id="{2D301EC1-61FE-066D-6D3E-6BB41035C9CD}"/>
              </a:ext>
            </a:extLst>
          </p:cNvPr>
          <p:cNvSpPr>
            <a:spLocks noGrp="1"/>
          </p:cNvSpPr>
          <p:nvPr userDrawn="1">
            <p:ph type="dt" sz="half" idx="26"/>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5CF4FF46-EF73-E7FF-3010-F28973612194}"/>
              </a:ext>
            </a:extLst>
          </p:cNvPr>
          <p:cNvSpPr>
            <a:spLocks noGrp="1"/>
          </p:cNvSpPr>
          <p:nvPr userDrawn="1">
            <p:ph type="sldNum" sz="quarter" idx="28"/>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BD8786C4-CD21-5409-076A-CC33DE430115}"/>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602337578"/>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Tiivistelmä 2 A">
    <p:bg>
      <p:bgPr>
        <a:solidFill>
          <a:schemeClr val="tx2"/>
        </a:solidFill>
        <a:effectLst/>
      </p:bgPr>
    </p:bg>
    <p:spTree>
      <p:nvGrpSpPr>
        <p:cNvPr id="1" name=""/>
        <p:cNvGrpSpPr/>
        <p:nvPr/>
      </p:nvGrpSpPr>
      <p:grpSpPr>
        <a:xfrm>
          <a:off x="0" y="0"/>
          <a:ext cx="0" cy="0"/>
          <a:chOff x="0" y="0"/>
          <a:chExt cx="0" cy="0"/>
        </a:xfrm>
      </p:grpSpPr>
      <p:sp>
        <p:nvSpPr>
          <p:cNvPr id="43" name="Vapaamuotoinen: Muoto 42">
            <a:extLst>
              <a:ext uri="{FF2B5EF4-FFF2-40B4-BE49-F238E27FC236}">
                <a16:creationId xmlns:a16="http://schemas.microsoft.com/office/drawing/2014/main" id="{7B1E9BE4-AFD3-2939-D4B1-DE2FF73407BB}"/>
              </a:ext>
              <a:ext uri="{C183D7F6-B498-43B3-948B-1728B52AA6E4}">
                <adec:decorative xmlns:adec="http://schemas.microsoft.com/office/drawing/2017/decorative" val="1"/>
              </a:ext>
            </a:extLst>
          </p:cNvPr>
          <p:cNvSpPr>
            <a:spLocks noChangeAspect="1"/>
          </p:cNvSpPr>
          <p:nvPr userDrawn="1"/>
        </p:nvSpPr>
        <p:spPr>
          <a:xfrm>
            <a:off x="-60960" y="-34290"/>
            <a:ext cx="12313920" cy="6926580"/>
          </a:xfrm>
          <a:custGeom>
            <a:avLst/>
            <a:gdLst>
              <a:gd name="connsiteX0" fmla="*/ 601503 w 12313920"/>
              <a:gd name="connsiteY0" fmla="*/ 1316912 h 6926580"/>
              <a:gd name="connsiteX1" fmla="*/ 601503 w 12313920"/>
              <a:gd name="connsiteY1" fmla="*/ 6035039 h 6926580"/>
              <a:gd name="connsiteX2" fmla="*/ 11712416 w 12313920"/>
              <a:gd name="connsiteY2" fmla="*/ 6035039 h 6926580"/>
              <a:gd name="connsiteX3" fmla="*/ 11712416 w 12313920"/>
              <a:gd name="connsiteY3" fmla="*/ 1316912 h 6926580"/>
              <a:gd name="connsiteX4" fmla="*/ 0 w 12313920"/>
              <a:gd name="connsiteY4" fmla="*/ 0 h 6926580"/>
              <a:gd name="connsiteX5" fmla="*/ 12313920 w 12313920"/>
              <a:gd name="connsiteY5" fmla="*/ 0 h 6926580"/>
              <a:gd name="connsiteX6" fmla="*/ 12313920 w 12313920"/>
              <a:gd name="connsiteY6" fmla="*/ 6926580 h 6926580"/>
              <a:gd name="connsiteX7" fmla="*/ 0 w 12313920"/>
              <a:gd name="connsiteY7" fmla="*/ 6926580 h 692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3920" h="6926580">
                <a:moveTo>
                  <a:pt x="601503" y="1316912"/>
                </a:moveTo>
                <a:lnTo>
                  <a:pt x="601503" y="6035039"/>
                </a:lnTo>
                <a:lnTo>
                  <a:pt x="11712416" y="6035039"/>
                </a:lnTo>
                <a:lnTo>
                  <a:pt x="11712416" y="1316912"/>
                </a:lnTo>
                <a:close/>
                <a:moveTo>
                  <a:pt x="0" y="0"/>
                </a:moveTo>
                <a:lnTo>
                  <a:pt x="12313920" y="0"/>
                </a:lnTo>
                <a:lnTo>
                  <a:pt x="12313920" y="6926580"/>
                </a:lnTo>
                <a:lnTo>
                  <a:pt x="0" y="6926580"/>
                </a:lnTo>
                <a:close/>
              </a:path>
            </a:pathLst>
          </a:cu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41" name="Suorakulmio 40">
            <a:extLst>
              <a:ext uri="{FF2B5EF4-FFF2-40B4-BE49-F238E27FC236}">
                <a16:creationId xmlns:a16="http://schemas.microsoft.com/office/drawing/2014/main" id="{0D3785AF-A15C-B130-8D76-E171A09C9B43}"/>
              </a:ext>
              <a:ext uri="{C183D7F6-B498-43B3-948B-1728B52AA6E4}">
                <adec:decorative xmlns:adec="http://schemas.microsoft.com/office/drawing/2017/decorative" val="1"/>
              </a:ext>
            </a:extLst>
          </p:cNvPr>
          <p:cNvSpPr/>
          <p:nvPr userDrawn="1"/>
        </p:nvSpPr>
        <p:spPr>
          <a:xfrm>
            <a:off x="4003675"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42" name="Suorakulmio 41">
            <a:extLst>
              <a:ext uri="{FF2B5EF4-FFF2-40B4-BE49-F238E27FC236}">
                <a16:creationId xmlns:a16="http://schemas.microsoft.com/office/drawing/2014/main" id="{84F1C8AD-4CBF-F3D3-C347-5AD4DB9BC382}"/>
              </a:ext>
              <a:ext uri="{C183D7F6-B498-43B3-948B-1728B52AA6E4}">
                <adec:decorative xmlns:adec="http://schemas.microsoft.com/office/drawing/2017/decorative" val="1"/>
              </a:ext>
            </a:extLst>
          </p:cNvPr>
          <p:cNvSpPr/>
          <p:nvPr userDrawn="1"/>
        </p:nvSpPr>
        <p:spPr>
          <a:xfrm>
            <a:off x="7827963"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2" name="Otsikko 1">
            <a:extLst>
              <a:ext uri="{FF2B5EF4-FFF2-40B4-BE49-F238E27FC236}">
                <a16:creationId xmlns:a16="http://schemas.microsoft.com/office/drawing/2014/main" id="{6F447D12-3A4A-FF20-A74B-9C431FE253B2}"/>
              </a:ext>
            </a:extLst>
          </p:cNvPr>
          <p:cNvSpPr>
            <a:spLocks noGrp="1"/>
          </p:cNvSpPr>
          <p:nvPr userDrawn="1">
            <p:ph type="title"/>
          </p:nvPr>
        </p:nvSpPr>
        <p:spPr>
          <a:xfrm>
            <a:off x="541337" y="539751"/>
            <a:ext cx="11109325"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userDrawn="1">
            <p:ph type="pic" sz="quarter" idx="13" hasCustomPrompt="1"/>
          </p:nvPr>
        </p:nvSpPr>
        <p:spPr>
          <a:xfrm>
            <a:off x="538998" y="1283493"/>
            <a:ext cx="3464678"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a:solidFill>
                  <a:schemeClr val="accent4"/>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userDrawn="1">
            <p:ph type="body" sz="quarter" idx="21"/>
          </p:nvPr>
        </p:nvSpPr>
        <p:spPr>
          <a:xfrm>
            <a:off x="538998" y="3279302"/>
            <a:ext cx="3466188" cy="735486"/>
          </a:xfrm>
          <a:noFill/>
        </p:spPr>
        <p:txBody>
          <a:bodyPr lIns="360000" tIns="72000" rIns="360000" anchor="t"/>
          <a:lstStyle>
            <a:lvl1pPr marL="0" indent="0" algn="ctr">
              <a:spcAft>
                <a:spcPts val="0"/>
              </a:spcAft>
              <a:buNone/>
              <a:defRPr sz="1600" b="1">
                <a:solidFill>
                  <a:schemeClr val="bg1"/>
                </a:solidFill>
              </a:defRPr>
            </a:lvl1pPr>
          </a:lstStyle>
          <a:p>
            <a:pPr lvl="0"/>
            <a:r>
              <a:rPr lang="fi-FI" dirty="0"/>
              <a:t>Muokkaa tekstin perustyylejä napsauttamalla</a:t>
            </a:r>
          </a:p>
        </p:txBody>
      </p:sp>
      <p:sp>
        <p:nvSpPr>
          <p:cNvPr id="8" name="Tekstin paikkamerkki 4">
            <a:extLst>
              <a:ext uri="{FF2B5EF4-FFF2-40B4-BE49-F238E27FC236}">
                <a16:creationId xmlns:a16="http://schemas.microsoft.com/office/drawing/2014/main" id="{9EA294DE-25EB-6C2D-7548-9B2601C79C7A}"/>
              </a:ext>
            </a:extLst>
          </p:cNvPr>
          <p:cNvSpPr>
            <a:spLocks noGrp="1"/>
          </p:cNvSpPr>
          <p:nvPr userDrawn="1">
            <p:ph type="body" sz="quarter" idx="37"/>
          </p:nvPr>
        </p:nvSpPr>
        <p:spPr>
          <a:xfrm>
            <a:off x="541337" y="4014788"/>
            <a:ext cx="3462338" cy="1984375"/>
          </a:xfrm>
        </p:spPr>
        <p:txBody>
          <a:bodyPr lIns="180000"/>
          <a:lstStyle>
            <a:lvl1pPr marL="177800" indent="-177800">
              <a:defRPr sz="1400">
                <a:solidFill>
                  <a:schemeClr val="bg1"/>
                </a:solidFill>
              </a:defRPr>
            </a:lvl1pPr>
            <a:lvl2pPr marL="360363" indent="-182563">
              <a:defRPr sz="1400">
                <a:solidFill>
                  <a:schemeClr val="bg1"/>
                </a:solidFill>
              </a:defRPr>
            </a:lvl2pPr>
            <a:lvl3pPr marL="538163" indent="-177800">
              <a:defRPr sz="1200">
                <a:solidFill>
                  <a:schemeClr val="bg1"/>
                </a:solidFill>
              </a:defRPr>
            </a:lvl3pPr>
            <a:lvl4pPr marL="715963" indent="-177800">
              <a:defRPr sz="1200">
                <a:solidFill>
                  <a:schemeClr val="bg1"/>
                </a:solidFill>
              </a:defRPr>
            </a:lvl4pPr>
            <a:lvl5pPr marL="898525" indent="-182563">
              <a:defRPr sz="1200">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25" name="Kuvan paikkamerkki 2">
            <a:extLst>
              <a:ext uri="{FF2B5EF4-FFF2-40B4-BE49-F238E27FC236}">
                <a16:creationId xmlns:a16="http://schemas.microsoft.com/office/drawing/2014/main" id="{51E4E80F-1EAA-7927-E956-46D9CA2691AD}"/>
              </a:ext>
              <a:ext uri="{C183D7F6-B498-43B3-948B-1728B52AA6E4}">
                <adec:decorative xmlns:adec="http://schemas.microsoft.com/office/drawing/2017/decorative" val="1"/>
              </a:ext>
            </a:extLst>
          </p:cNvPr>
          <p:cNvSpPr>
            <a:spLocks noGrp="1"/>
          </p:cNvSpPr>
          <p:nvPr userDrawn="1">
            <p:ph type="pic" sz="quarter" idx="32" hasCustomPrompt="1"/>
          </p:nvPr>
        </p:nvSpPr>
        <p:spPr>
          <a:xfrm>
            <a:off x="4362450" y="1283493"/>
            <a:ext cx="3465513"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a:solidFill>
                  <a:schemeClr val="accent4"/>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6" name="Tekstin paikkamerkki 2">
            <a:extLst>
              <a:ext uri="{FF2B5EF4-FFF2-40B4-BE49-F238E27FC236}">
                <a16:creationId xmlns:a16="http://schemas.microsoft.com/office/drawing/2014/main" id="{8F6B4853-F12B-288B-C137-1889B399687D}"/>
              </a:ext>
            </a:extLst>
          </p:cNvPr>
          <p:cNvSpPr>
            <a:spLocks noGrp="1"/>
          </p:cNvSpPr>
          <p:nvPr userDrawn="1">
            <p:ph type="body" sz="quarter" idx="33"/>
          </p:nvPr>
        </p:nvSpPr>
        <p:spPr>
          <a:xfrm>
            <a:off x="4362450" y="3279302"/>
            <a:ext cx="3465513" cy="734690"/>
          </a:xfrm>
          <a:noFill/>
        </p:spPr>
        <p:txBody>
          <a:bodyPr lIns="360000" tIns="72000" rIns="360000" anchor="t"/>
          <a:lstStyle>
            <a:lvl1pPr marL="0" indent="0" algn="ctr">
              <a:spcAft>
                <a:spcPts val="0"/>
              </a:spcAft>
              <a:buNone/>
              <a:defRPr sz="1600" b="1">
                <a:solidFill>
                  <a:schemeClr val="bg1"/>
                </a:solidFill>
              </a:defRPr>
            </a:lvl1pPr>
          </a:lstStyle>
          <a:p>
            <a:pPr lvl="0"/>
            <a:r>
              <a:rPr lang="fi-FI" dirty="0"/>
              <a:t>Muokkaa tekstin perustyylejä napsauttamalla</a:t>
            </a:r>
          </a:p>
        </p:txBody>
      </p:sp>
      <p:sp>
        <p:nvSpPr>
          <p:cNvPr id="14" name="Tekstin paikkamerkki 4">
            <a:extLst>
              <a:ext uri="{FF2B5EF4-FFF2-40B4-BE49-F238E27FC236}">
                <a16:creationId xmlns:a16="http://schemas.microsoft.com/office/drawing/2014/main" id="{425161DD-E4E0-99E7-DA7B-1F4B07F10B56}"/>
              </a:ext>
            </a:extLst>
          </p:cNvPr>
          <p:cNvSpPr>
            <a:spLocks noGrp="1"/>
          </p:cNvSpPr>
          <p:nvPr userDrawn="1">
            <p:ph type="body" sz="quarter" idx="38"/>
          </p:nvPr>
        </p:nvSpPr>
        <p:spPr>
          <a:xfrm>
            <a:off x="4362451" y="4014788"/>
            <a:ext cx="3466188" cy="1984375"/>
          </a:xfrm>
        </p:spPr>
        <p:txBody>
          <a:bodyPr lIns="180000"/>
          <a:lstStyle>
            <a:lvl1pPr marL="177800" indent="-177800">
              <a:defRPr sz="1400">
                <a:solidFill>
                  <a:schemeClr val="bg1"/>
                </a:solidFill>
              </a:defRPr>
            </a:lvl1pPr>
            <a:lvl2pPr marL="360363" indent="-182563">
              <a:defRPr sz="1400">
                <a:solidFill>
                  <a:schemeClr val="bg1"/>
                </a:solidFill>
              </a:defRPr>
            </a:lvl2pPr>
            <a:lvl3pPr marL="538163" indent="-177800">
              <a:defRPr sz="1200">
                <a:solidFill>
                  <a:schemeClr val="bg1"/>
                </a:solidFill>
              </a:defRPr>
            </a:lvl3pPr>
            <a:lvl4pPr marL="715963" indent="-177800">
              <a:defRPr sz="1200">
                <a:solidFill>
                  <a:schemeClr val="bg1"/>
                </a:solidFill>
              </a:defRPr>
            </a:lvl4pPr>
            <a:lvl5pPr marL="898525" indent="-182563">
              <a:defRPr sz="1200">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28" name="Kuvan paikkamerkki 3">
            <a:extLst>
              <a:ext uri="{FF2B5EF4-FFF2-40B4-BE49-F238E27FC236}">
                <a16:creationId xmlns:a16="http://schemas.microsoft.com/office/drawing/2014/main" id="{F429E44E-F160-C2E7-BB1E-FE2861207C96}"/>
              </a:ext>
              <a:ext uri="{C183D7F6-B498-43B3-948B-1728B52AA6E4}">
                <adec:decorative xmlns:adec="http://schemas.microsoft.com/office/drawing/2017/decorative" val="1"/>
              </a:ext>
            </a:extLst>
          </p:cNvPr>
          <p:cNvSpPr>
            <a:spLocks noGrp="1"/>
          </p:cNvSpPr>
          <p:nvPr userDrawn="1">
            <p:ph type="pic" sz="quarter" idx="35" hasCustomPrompt="1"/>
          </p:nvPr>
        </p:nvSpPr>
        <p:spPr>
          <a:xfrm>
            <a:off x="8186739" y="1283493"/>
            <a:ext cx="3463924"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a:solidFill>
                  <a:schemeClr val="accent4"/>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9" name="Tekstin paikkamerkki 3">
            <a:extLst>
              <a:ext uri="{FF2B5EF4-FFF2-40B4-BE49-F238E27FC236}">
                <a16:creationId xmlns:a16="http://schemas.microsoft.com/office/drawing/2014/main" id="{E09111A3-DB3E-491C-DDE1-65C4337A3399}"/>
              </a:ext>
            </a:extLst>
          </p:cNvPr>
          <p:cNvSpPr>
            <a:spLocks noGrp="1"/>
          </p:cNvSpPr>
          <p:nvPr userDrawn="1">
            <p:ph type="body" sz="quarter" idx="36"/>
          </p:nvPr>
        </p:nvSpPr>
        <p:spPr>
          <a:xfrm>
            <a:off x="8186739" y="3279303"/>
            <a:ext cx="3463924" cy="734690"/>
          </a:xfrm>
          <a:noFill/>
        </p:spPr>
        <p:txBody>
          <a:bodyPr lIns="360000" tIns="72000" rIns="360000" anchor="t"/>
          <a:lstStyle>
            <a:lvl1pPr marL="0" indent="0" algn="ctr">
              <a:spcAft>
                <a:spcPts val="0"/>
              </a:spcAft>
              <a:buNone/>
              <a:defRPr sz="1600" b="1">
                <a:solidFill>
                  <a:schemeClr val="bg1"/>
                </a:solidFill>
              </a:defRPr>
            </a:lvl1pPr>
          </a:lstStyle>
          <a:p>
            <a:pPr lvl="0"/>
            <a:r>
              <a:rPr lang="fi-FI" dirty="0"/>
              <a:t>Muokkaa tekstin perustyylejä napsauttamalla</a:t>
            </a:r>
          </a:p>
        </p:txBody>
      </p:sp>
      <p:sp>
        <p:nvSpPr>
          <p:cNvPr id="15" name="Tekstin paikkamerkki 4">
            <a:extLst>
              <a:ext uri="{FF2B5EF4-FFF2-40B4-BE49-F238E27FC236}">
                <a16:creationId xmlns:a16="http://schemas.microsoft.com/office/drawing/2014/main" id="{DCDF07C5-9AAD-00A0-5936-D3BADC189B4A}"/>
              </a:ext>
            </a:extLst>
          </p:cNvPr>
          <p:cNvSpPr>
            <a:spLocks noGrp="1"/>
          </p:cNvSpPr>
          <p:nvPr userDrawn="1">
            <p:ph type="body" sz="quarter" idx="39"/>
          </p:nvPr>
        </p:nvSpPr>
        <p:spPr>
          <a:xfrm>
            <a:off x="8186739" y="4014788"/>
            <a:ext cx="3463924" cy="1984375"/>
          </a:xfrm>
        </p:spPr>
        <p:txBody>
          <a:bodyPr lIns="180000"/>
          <a:lstStyle>
            <a:lvl1pPr marL="177800" indent="-177800">
              <a:defRPr sz="1400">
                <a:solidFill>
                  <a:schemeClr val="bg1"/>
                </a:solidFill>
              </a:defRPr>
            </a:lvl1pPr>
            <a:lvl2pPr marL="360363" indent="-182563">
              <a:defRPr sz="1400">
                <a:solidFill>
                  <a:schemeClr val="bg1"/>
                </a:solidFill>
              </a:defRPr>
            </a:lvl2pPr>
            <a:lvl3pPr marL="538163" indent="-177800">
              <a:defRPr sz="1200">
                <a:solidFill>
                  <a:schemeClr val="bg1"/>
                </a:solidFill>
              </a:defRPr>
            </a:lvl3pPr>
            <a:lvl4pPr marL="715963" indent="-177800">
              <a:defRPr sz="1200">
                <a:solidFill>
                  <a:schemeClr val="bg1"/>
                </a:solidFill>
              </a:defRPr>
            </a:lvl4pPr>
            <a:lvl5pPr marL="898525" indent="-182563">
              <a:defRPr sz="1200">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8" name="Kuvatiedot">
            <a:extLst>
              <a:ext uri="{FF2B5EF4-FFF2-40B4-BE49-F238E27FC236}">
                <a16:creationId xmlns:a16="http://schemas.microsoft.com/office/drawing/2014/main" id="{4C4A0855-D783-E596-7EC1-486B82961268}"/>
              </a:ext>
              <a:ext uri="{C183D7F6-B498-43B3-948B-1728B52AA6E4}">
                <adec:decorative xmlns:adec="http://schemas.microsoft.com/office/drawing/2017/decorative" val="1"/>
              </a:ext>
            </a:extLst>
          </p:cNvPr>
          <p:cNvSpPr>
            <a:spLocks noGrp="1"/>
          </p:cNvSpPr>
          <p:nvPr userDrawn="1">
            <p:ph type="body" sz="quarter" idx="2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CEEA05C8-264B-08FB-90A1-5F47BDB60A1E}"/>
              </a:ext>
            </a:extLst>
          </p:cNvPr>
          <p:cNvSpPr>
            <a:spLocks noGrp="1"/>
          </p:cNvSpPr>
          <p:nvPr userDrawn="1">
            <p:ph type="ftr" sz="quarter" idx="27"/>
          </p:nvPr>
        </p:nvSpPr>
        <p:spPr/>
        <p:txBody>
          <a:bodyPr/>
          <a:lstStyle/>
          <a:p>
            <a:endParaRPr lang="fi-FI" dirty="0"/>
          </a:p>
        </p:txBody>
      </p:sp>
      <p:sp>
        <p:nvSpPr>
          <p:cNvPr id="6" name="Päivämäärän paikkamerkki 5">
            <a:extLst>
              <a:ext uri="{FF2B5EF4-FFF2-40B4-BE49-F238E27FC236}">
                <a16:creationId xmlns:a16="http://schemas.microsoft.com/office/drawing/2014/main" id="{2D301EC1-61FE-066D-6D3E-6BB41035C9CD}"/>
              </a:ext>
            </a:extLst>
          </p:cNvPr>
          <p:cNvSpPr>
            <a:spLocks noGrp="1"/>
          </p:cNvSpPr>
          <p:nvPr userDrawn="1">
            <p:ph type="dt" sz="half" idx="26"/>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5CF4FF46-EF73-E7FF-3010-F28973612194}"/>
              </a:ext>
            </a:extLst>
          </p:cNvPr>
          <p:cNvSpPr>
            <a:spLocks noGrp="1"/>
          </p:cNvSpPr>
          <p:nvPr userDrawn="1">
            <p:ph type="sldNum" sz="quarter" idx="28"/>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D742A821-8FA2-2741-15AD-852F27A21709}"/>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4012875613"/>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Tiivistelmä 2 B">
    <p:bg>
      <p:bgPr>
        <a:solidFill>
          <a:schemeClr val="tx2"/>
        </a:solidFill>
        <a:effectLst/>
      </p:bgPr>
    </p:bg>
    <p:spTree>
      <p:nvGrpSpPr>
        <p:cNvPr id="1" name=""/>
        <p:cNvGrpSpPr/>
        <p:nvPr/>
      </p:nvGrpSpPr>
      <p:grpSpPr>
        <a:xfrm>
          <a:off x="0" y="0"/>
          <a:ext cx="0" cy="0"/>
          <a:chOff x="0" y="0"/>
          <a:chExt cx="0" cy="0"/>
        </a:xfrm>
      </p:grpSpPr>
      <p:sp>
        <p:nvSpPr>
          <p:cNvPr id="43" name="Vapaamuotoinen: Muoto 42">
            <a:extLst>
              <a:ext uri="{FF2B5EF4-FFF2-40B4-BE49-F238E27FC236}">
                <a16:creationId xmlns:a16="http://schemas.microsoft.com/office/drawing/2014/main" id="{FF167F79-8255-E2BF-219D-365F873854A8}"/>
              </a:ext>
              <a:ext uri="{C183D7F6-B498-43B3-948B-1728B52AA6E4}">
                <adec:decorative xmlns:adec="http://schemas.microsoft.com/office/drawing/2017/decorative" val="1"/>
              </a:ext>
            </a:extLst>
          </p:cNvPr>
          <p:cNvSpPr>
            <a:spLocks noChangeAspect="1"/>
          </p:cNvSpPr>
          <p:nvPr userDrawn="1"/>
        </p:nvSpPr>
        <p:spPr>
          <a:xfrm>
            <a:off x="-60960" y="-34290"/>
            <a:ext cx="12313920" cy="6926580"/>
          </a:xfrm>
          <a:custGeom>
            <a:avLst/>
            <a:gdLst>
              <a:gd name="connsiteX0" fmla="*/ 601503 w 12313920"/>
              <a:gd name="connsiteY0" fmla="*/ 1316912 h 6926580"/>
              <a:gd name="connsiteX1" fmla="*/ 601503 w 12313920"/>
              <a:gd name="connsiteY1" fmla="*/ 6035039 h 6926580"/>
              <a:gd name="connsiteX2" fmla="*/ 11712416 w 12313920"/>
              <a:gd name="connsiteY2" fmla="*/ 6035039 h 6926580"/>
              <a:gd name="connsiteX3" fmla="*/ 11712416 w 12313920"/>
              <a:gd name="connsiteY3" fmla="*/ 1316912 h 6926580"/>
              <a:gd name="connsiteX4" fmla="*/ 0 w 12313920"/>
              <a:gd name="connsiteY4" fmla="*/ 0 h 6926580"/>
              <a:gd name="connsiteX5" fmla="*/ 12313920 w 12313920"/>
              <a:gd name="connsiteY5" fmla="*/ 0 h 6926580"/>
              <a:gd name="connsiteX6" fmla="*/ 12313920 w 12313920"/>
              <a:gd name="connsiteY6" fmla="*/ 6926580 h 6926580"/>
              <a:gd name="connsiteX7" fmla="*/ 0 w 12313920"/>
              <a:gd name="connsiteY7" fmla="*/ 6926580 h 692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3920" h="6926580">
                <a:moveTo>
                  <a:pt x="601503" y="1316912"/>
                </a:moveTo>
                <a:lnTo>
                  <a:pt x="601503" y="6035039"/>
                </a:lnTo>
                <a:lnTo>
                  <a:pt x="11712416" y="6035039"/>
                </a:lnTo>
                <a:lnTo>
                  <a:pt x="11712416" y="1316912"/>
                </a:lnTo>
                <a:close/>
                <a:moveTo>
                  <a:pt x="0" y="0"/>
                </a:moveTo>
                <a:lnTo>
                  <a:pt x="12313920" y="0"/>
                </a:lnTo>
                <a:lnTo>
                  <a:pt x="12313920" y="6926580"/>
                </a:lnTo>
                <a:lnTo>
                  <a:pt x="0" y="6926580"/>
                </a:lnTo>
                <a:close/>
              </a:path>
            </a:pathLst>
          </a:cu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40" name="Suorakulmio 39">
            <a:extLst>
              <a:ext uri="{FF2B5EF4-FFF2-40B4-BE49-F238E27FC236}">
                <a16:creationId xmlns:a16="http://schemas.microsoft.com/office/drawing/2014/main" id="{30E64CA5-4E16-6494-0104-1CB7E2306668}"/>
              </a:ext>
              <a:ext uri="{C183D7F6-B498-43B3-948B-1728B52AA6E4}">
                <adec:decorative xmlns:adec="http://schemas.microsoft.com/office/drawing/2017/decorative" val="1"/>
              </a:ext>
            </a:extLst>
          </p:cNvPr>
          <p:cNvSpPr/>
          <p:nvPr userDrawn="1"/>
        </p:nvSpPr>
        <p:spPr>
          <a:xfrm>
            <a:off x="3048000"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41" name="Suorakulmio 40">
            <a:extLst>
              <a:ext uri="{FF2B5EF4-FFF2-40B4-BE49-F238E27FC236}">
                <a16:creationId xmlns:a16="http://schemas.microsoft.com/office/drawing/2014/main" id="{57370CCE-6D84-67C2-48E8-27E9B0B97CAB}"/>
              </a:ext>
              <a:ext uri="{C183D7F6-B498-43B3-948B-1728B52AA6E4}">
                <adec:decorative xmlns:adec="http://schemas.microsoft.com/office/drawing/2017/decorative" val="1"/>
              </a:ext>
            </a:extLst>
          </p:cNvPr>
          <p:cNvSpPr/>
          <p:nvPr userDrawn="1"/>
        </p:nvSpPr>
        <p:spPr>
          <a:xfrm>
            <a:off x="5916613"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42" name="Suorakulmio 41">
            <a:extLst>
              <a:ext uri="{FF2B5EF4-FFF2-40B4-BE49-F238E27FC236}">
                <a16:creationId xmlns:a16="http://schemas.microsoft.com/office/drawing/2014/main" id="{BB407662-C7E3-E64C-5DF1-1FD917ABE8B7}"/>
              </a:ext>
              <a:ext uri="{C183D7F6-B498-43B3-948B-1728B52AA6E4}">
                <adec:decorative xmlns:adec="http://schemas.microsoft.com/office/drawing/2017/decorative" val="1"/>
              </a:ext>
            </a:extLst>
          </p:cNvPr>
          <p:cNvSpPr/>
          <p:nvPr userDrawn="1"/>
        </p:nvSpPr>
        <p:spPr>
          <a:xfrm>
            <a:off x="8784918"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2" name="Otsikko 1">
            <a:extLst>
              <a:ext uri="{FF2B5EF4-FFF2-40B4-BE49-F238E27FC236}">
                <a16:creationId xmlns:a16="http://schemas.microsoft.com/office/drawing/2014/main" id="{6F447D12-3A4A-FF20-A74B-9C431FE253B2}"/>
              </a:ext>
            </a:extLst>
          </p:cNvPr>
          <p:cNvSpPr>
            <a:spLocks noGrp="1"/>
          </p:cNvSpPr>
          <p:nvPr userDrawn="1">
            <p:ph type="title"/>
          </p:nvPr>
        </p:nvSpPr>
        <p:spPr>
          <a:xfrm>
            <a:off x="541337" y="539752"/>
            <a:ext cx="11109325" cy="722312"/>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userDrawn="1">
            <p:ph type="pic" sz="quarter" idx="13" hasCustomPrompt="1"/>
          </p:nvPr>
        </p:nvSpPr>
        <p:spPr>
          <a:xfrm>
            <a:off x="539750" y="1283493"/>
            <a:ext cx="2508250"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rIns="108000" anchor="ctr">
            <a:noAutofit/>
          </a:bodyPr>
          <a:lstStyle>
            <a:lvl1pPr marL="0" indent="0" algn="ctr">
              <a:buNone/>
              <a:defRPr sz="1100">
                <a:solidFill>
                  <a:schemeClr val="accent4"/>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userDrawn="1">
            <p:ph type="body" sz="quarter" idx="21"/>
          </p:nvPr>
        </p:nvSpPr>
        <p:spPr>
          <a:xfrm>
            <a:off x="539750" y="3270250"/>
            <a:ext cx="2508250" cy="744539"/>
          </a:xfrm>
          <a:noFill/>
        </p:spPr>
        <p:txBody>
          <a:bodyPr lIns="180000" tIns="72000" rIns="180000" anchor="t"/>
          <a:lstStyle>
            <a:lvl1pPr marL="0" indent="0" algn="ctr">
              <a:spcAft>
                <a:spcPts val="0"/>
              </a:spcAft>
              <a:buNone/>
              <a:defRPr sz="1400" b="1">
                <a:solidFill>
                  <a:schemeClr val="bg1"/>
                </a:solidFill>
              </a:defRPr>
            </a:lvl1pPr>
          </a:lstStyle>
          <a:p>
            <a:pPr lvl="0"/>
            <a:r>
              <a:rPr lang="fi-FI" dirty="0"/>
              <a:t>Muokkaa tekstin perustyylejä napsauttamalla</a:t>
            </a:r>
          </a:p>
        </p:txBody>
      </p:sp>
      <p:sp>
        <p:nvSpPr>
          <p:cNvPr id="4" name="Tekstin paikkamerkki 4">
            <a:extLst>
              <a:ext uri="{FF2B5EF4-FFF2-40B4-BE49-F238E27FC236}">
                <a16:creationId xmlns:a16="http://schemas.microsoft.com/office/drawing/2014/main" id="{1D3B2B81-0151-FF98-F9CB-2DE226F7DFE6}"/>
              </a:ext>
            </a:extLst>
          </p:cNvPr>
          <p:cNvSpPr>
            <a:spLocks noGrp="1"/>
          </p:cNvSpPr>
          <p:nvPr userDrawn="1">
            <p:ph type="body" sz="quarter" idx="37"/>
          </p:nvPr>
        </p:nvSpPr>
        <p:spPr>
          <a:xfrm>
            <a:off x="541337" y="4013200"/>
            <a:ext cx="2509600" cy="1985963"/>
          </a:xfrm>
        </p:spPr>
        <p:txBody>
          <a:bodyPr lIns="180000" tIns="72000"/>
          <a:lstStyle>
            <a:lvl1pPr marL="177800" indent="-177800">
              <a:defRPr sz="1200">
                <a:solidFill>
                  <a:schemeClr val="bg1"/>
                </a:solidFill>
              </a:defRPr>
            </a:lvl1pPr>
            <a:lvl2pPr marL="358775" indent="-180975">
              <a:defRPr sz="1200">
                <a:solidFill>
                  <a:schemeClr val="bg1"/>
                </a:solidFill>
              </a:defRPr>
            </a:lvl2pPr>
            <a:lvl3pPr marL="536575" indent="-177800">
              <a:defRPr sz="1100">
                <a:solidFill>
                  <a:schemeClr val="bg1"/>
                </a:solidFill>
              </a:defRPr>
            </a:lvl3pPr>
            <a:lvl4pPr marL="719138" indent="-182563">
              <a:defRPr sz="1100">
                <a:solidFill>
                  <a:schemeClr val="bg1"/>
                </a:solidFill>
              </a:defRPr>
            </a:lvl4pPr>
            <a:lvl5pPr marL="896938" indent="-177800">
              <a:defRPr sz="1100">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25" name="Kuvan paikkamerkki 2">
            <a:extLst>
              <a:ext uri="{FF2B5EF4-FFF2-40B4-BE49-F238E27FC236}">
                <a16:creationId xmlns:a16="http://schemas.microsoft.com/office/drawing/2014/main" id="{51E4E80F-1EAA-7927-E956-46D9CA2691AD}"/>
              </a:ext>
              <a:ext uri="{C183D7F6-B498-43B3-948B-1728B52AA6E4}">
                <adec:decorative xmlns:adec="http://schemas.microsoft.com/office/drawing/2017/decorative" val="1"/>
              </a:ext>
            </a:extLst>
          </p:cNvPr>
          <p:cNvSpPr>
            <a:spLocks noGrp="1"/>
          </p:cNvSpPr>
          <p:nvPr userDrawn="1">
            <p:ph type="pic" sz="quarter" idx="32" hasCustomPrompt="1"/>
          </p:nvPr>
        </p:nvSpPr>
        <p:spPr>
          <a:xfrm>
            <a:off x="3406775" y="1283493"/>
            <a:ext cx="2508250"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rIns="108000" anchor="ctr">
            <a:noAutofit/>
          </a:bodyPr>
          <a:lstStyle>
            <a:lvl1pPr marL="0" indent="0" algn="ctr">
              <a:buNone/>
              <a:defRPr sz="1100">
                <a:solidFill>
                  <a:schemeClr val="accent4"/>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6" name="Tekstin paikkamerkki 2">
            <a:extLst>
              <a:ext uri="{FF2B5EF4-FFF2-40B4-BE49-F238E27FC236}">
                <a16:creationId xmlns:a16="http://schemas.microsoft.com/office/drawing/2014/main" id="{8F6B4853-F12B-288B-C137-1889B399687D}"/>
              </a:ext>
            </a:extLst>
          </p:cNvPr>
          <p:cNvSpPr>
            <a:spLocks noGrp="1"/>
          </p:cNvSpPr>
          <p:nvPr userDrawn="1">
            <p:ph type="body" sz="quarter" idx="33"/>
          </p:nvPr>
        </p:nvSpPr>
        <p:spPr>
          <a:xfrm>
            <a:off x="3405425" y="3270250"/>
            <a:ext cx="2509600" cy="743741"/>
          </a:xfrm>
          <a:noFill/>
        </p:spPr>
        <p:txBody>
          <a:bodyPr lIns="180000" tIns="72000" rIns="180000" anchor="t"/>
          <a:lstStyle>
            <a:lvl1pPr marL="0" indent="0" algn="ctr">
              <a:spcAft>
                <a:spcPts val="0"/>
              </a:spcAft>
              <a:buNone/>
              <a:defRPr sz="1400" b="1">
                <a:solidFill>
                  <a:schemeClr val="bg1"/>
                </a:solidFill>
              </a:defRPr>
            </a:lvl1pPr>
          </a:lstStyle>
          <a:p>
            <a:pPr lvl="0"/>
            <a:r>
              <a:rPr lang="fi-FI" dirty="0"/>
              <a:t>Muokkaa tekstin perustyylejä napsauttamalla</a:t>
            </a:r>
          </a:p>
        </p:txBody>
      </p:sp>
      <p:sp>
        <p:nvSpPr>
          <p:cNvPr id="5" name="Tekstin paikkamerkki 4">
            <a:extLst>
              <a:ext uri="{FF2B5EF4-FFF2-40B4-BE49-F238E27FC236}">
                <a16:creationId xmlns:a16="http://schemas.microsoft.com/office/drawing/2014/main" id="{1176B486-B53C-D71D-8225-D8AF3E48E33E}"/>
              </a:ext>
            </a:extLst>
          </p:cNvPr>
          <p:cNvSpPr>
            <a:spLocks noGrp="1"/>
          </p:cNvSpPr>
          <p:nvPr>
            <p:ph type="body" sz="quarter" idx="40"/>
          </p:nvPr>
        </p:nvSpPr>
        <p:spPr>
          <a:xfrm>
            <a:off x="3407082" y="4013200"/>
            <a:ext cx="2509600" cy="1985963"/>
          </a:xfrm>
        </p:spPr>
        <p:txBody>
          <a:bodyPr lIns="180000" tIns="72000"/>
          <a:lstStyle>
            <a:lvl1pPr marL="177800" indent="-177800">
              <a:defRPr sz="1200">
                <a:solidFill>
                  <a:schemeClr val="bg1"/>
                </a:solidFill>
              </a:defRPr>
            </a:lvl1pPr>
            <a:lvl2pPr marL="358775" indent="-180975">
              <a:defRPr sz="1200">
                <a:solidFill>
                  <a:schemeClr val="bg1"/>
                </a:solidFill>
              </a:defRPr>
            </a:lvl2pPr>
            <a:lvl3pPr marL="536575" indent="-177800">
              <a:defRPr sz="1100">
                <a:solidFill>
                  <a:schemeClr val="bg1"/>
                </a:solidFill>
              </a:defRPr>
            </a:lvl3pPr>
            <a:lvl4pPr marL="719138" indent="-182563">
              <a:defRPr sz="1100">
                <a:solidFill>
                  <a:schemeClr val="bg1"/>
                </a:solidFill>
              </a:defRPr>
            </a:lvl4pPr>
            <a:lvl5pPr marL="896938" indent="-177800">
              <a:defRPr sz="1100">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28" name="Kuvan paikkamerkki 3">
            <a:extLst>
              <a:ext uri="{FF2B5EF4-FFF2-40B4-BE49-F238E27FC236}">
                <a16:creationId xmlns:a16="http://schemas.microsoft.com/office/drawing/2014/main" id="{F429E44E-F160-C2E7-BB1E-FE2861207C96}"/>
              </a:ext>
              <a:ext uri="{C183D7F6-B498-43B3-948B-1728B52AA6E4}">
                <adec:decorative xmlns:adec="http://schemas.microsoft.com/office/drawing/2017/decorative" val="1"/>
              </a:ext>
            </a:extLst>
          </p:cNvPr>
          <p:cNvSpPr>
            <a:spLocks noGrp="1"/>
          </p:cNvSpPr>
          <p:nvPr userDrawn="1">
            <p:ph type="pic" sz="quarter" idx="35" hasCustomPrompt="1"/>
          </p:nvPr>
        </p:nvSpPr>
        <p:spPr>
          <a:xfrm>
            <a:off x="6275499" y="1283493"/>
            <a:ext cx="2512050"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rIns="108000" anchor="ctr">
            <a:noAutofit/>
          </a:bodyPr>
          <a:lstStyle>
            <a:lvl1pPr marL="0" indent="0" algn="ctr">
              <a:buNone/>
              <a:defRPr sz="1100">
                <a:solidFill>
                  <a:schemeClr val="accent4"/>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9" name="Tekstin paikkamerkki 3">
            <a:extLst>
              <a:ext uri="{FF2B5EF4-FFF2-40B4-BE49-F238E27FC236}">
                <a16:creationId xmlns:a16="http://schemas.microsoft.com/office/drawing/2014/main" id="{E09111A3-DB3E-491C-DDE1-65C4337A3399}"/>
              </a:ext>
            </a:extLst>
          </p:cNvPr>
          <p:cNvSpPr>
            <a:spLocks noGrp="1"/>
          </p:cNvSpPr>
          <p:nvPr userDrawn="1">
            <p:ph type="body" sz="quarter" idx="36"/>
          </p:nvPr>
        </p:nvSpPr>
        <p:spPr>
          <a:xfrm>
            <a:off x="6275499" y="3270250"/>
            <a:ext cx="2508139" cy="743741"/>
          </a:xfrm>
          <a:noFill/>
        </p:spPr>
        <p:txBody>
          <a:bodyPr lIns="180000" tIns="72000" rIns="180000" anchor="t"/>
          <a:lstStyle>
            <a:lvl1pPr marL="0" indent="0" algn="ctr">
              <a:spcAft>
                <a:spcPts val="0"/>
              </a:spcAft>
              <a:buNone/>
              <a:defRPr sz="1400" b="1">
                <a:solidFill>
                  <a:schemeClr val="bg1"/>
                </a:solidFill>
              </a:defRPr>
            </a:lvl1pPr>
          </a:lstStyle>
          <a:p>
            <a:pPr lvl="0"/>
            <a:r>
              <a:rPr lang="fi-FI" dirty="0"/>
              <a:t>Muokkaa tekstin perustyylejä napsauttamalla</a:t>
            </a:r>
          </a:p>
        </p:txBody>
      </p:sp>
      <p:sp>
        <p:nvSpPr>
          <p:cNvPr id="8" name="Tekstin paikkamerkki 4">
            <a:extLst>
              <a:ext uri="{FF2B5EF4-FFF2-40B4-BE49-F238E27FC236}">
                <a16:creationId xmlns:a16="http://schemas.microsoft.com/office/drawing/2014/main" id="{A6891D63-F49B-0A64-96AB-BBB4078CA257}"/>
              </a:ext>
            </a:extLst>
          </p:cNvPr>
          <p:cNvSpPr>
            <a:spLocks noGrp="1"/>
          </p:cNvSpPr>
          <p:nvPr>
            <p:ph type="body" sz="quarter" idx="41"/>
          </p:nvPr>
        </p:nvSpPr>
        <p:spPr>
          <a:xfrm>
            <a:off x="6277949" y="4013200"/>
            <a:ext cx="2509600" cy="1985963"/>
          </a:xfrm>
        </p:spPr>
        <p:txBody>
          <a:bodyPr lIns="180000" tIns="72000"/>
          <a:lstStyle>
            <a:lvl1pPr marL="177800" indent="-177800">
              <a:defRPr sz="1200">
                <a:solidFill>
                  <a:schemeClr val="bg1"/>
                </a:solidFill>
              </a:defRPr>
            </a:lvl1pPr>
            <a:lvl2pPr marL="358775" indent="-180975">
              <a:defRPr sz="1200">
                <a:solidFill>
                  <a:schemeClr val="bg1"/>
                </a:solidFill>
              </a:defRPr>
            </a:lvl2pPr>
            <a:lvl3pPr marL="536575" indent="-177800">
              <a:defRPr sz="1100">
                <a:solidFill>
                  <a:schemeClr val="bg1"/>
                </a:solidFill>
              </a:defRPr>
            </a:lvl3pPr>
            <a:lvl4pPr marL="719138" indent="-182563">
              <a:defRPr sz="1100">
                <a:solidFill>
                  <a:schemeClr val="bg1"/>
                </a:solidFill>
              </a:defRPr>
            </a:lvl4pPr>
            <a:lvl5pPr marL="896938" indent="-177800">
              <a:defRPr sz="1100">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31" name="Kuvan paikkamerkki 4">
            <a:extLst>
              <a:ext uri="{FF2B5EF4-FFF2-40B4-BE49-F238E27FC236}">
                <a16:creationId xmlns:a16="http://schemas.microsoft.com/office/drawing/2014/main" id="{BAD7278F-C621-30E8-6D63-AF2066408A93}"/>
              </a:ext>
              <a:ext uri="{C183D7F6-B498-43B3-948B-1728B52AA6E4}">
                <adec:decorative xmlns:adec="http://schemas.microsoft.com/office/drawing/2017/decorative" val="1"/>
              </a:ext>
            </a:extLst>
          </p:cNvPr>
          <p:cNvSpPr>
            <a:spLocks noGrp="1"/>
          </p:cNvSpPr>
          <p:nvPr userDrawn="1">
            <p:ph type="pic" sz="quarter" idx="38" hasCustomPrompt="1"/>
          </p:nvPr>
        </p:nvSpPr>
        <p:spPr>
          <a:xfrm>
            <a:off x="9139476" y="1283493"/>
            <a:ext cx="2516380"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rIns="108000" anchor="ctr">
            <a:noAutofit/>
          </a:bodyPr>
          <a:lstStyle>
            <a:lvl1pPr marL="0" indent="0" algn="ctr">
              <a:buNone/>
              <a:defRPr sz="1100">
                <a:solidFill>
                  <a:schemeClr val="accent4"/>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32" name="Tekstin paikkamerkki 4">
            <a:extLst>
              <a:ext uri="{FF2B5EF4-FFF2-40B4-BE49-F238E27FC236}">
                <a16:creationId xmlns:a16="http://schemas.microsoft.com/office/drawing/2014/main" id="{B92028B4-0B6E-BC02-9906-9930C868BF56}"/>
              </a:ext>
            </a:extLst>
          </p:cNvPr>
          <p:cNvSpPr>
            <a:spLocks noGrp="1"/>
          </p:cNvSpPr>
          <p:nvPr userDrawn="1">
            <p:ph type="body" sz="quarter" idx="39"/>
          </p:nvPr>
        </p:nvSpPr>
        <p:spPr>
          <a:xfrm>
            <a:off x="9144000" y="3270250"/>
            <a:ext cx="2507526" cy="743741"/>
          </a:xfrm>
          <a:noFill/>
        </p:spPr>
        <p:txBody>
          <a:bodyPr lIns="180000" tIns="72000" rIns="180000" anchor="t"/>
          <a:lstStyle>
            <a:lvl1pPr marL="0" indent="0" algn="ctr">
              <a:spcAft>
                <a:spcPts val="0"/>
              </a:spcAft>
              <a:buNone/>
              <a:defRPr sz="1400" b="1">
                <a:solidFill>
                  <a:schemeClr val="bg1"/>
                </a:solidFill>
              </a:defRPr>
            </a:lvl1pPr>
          </a:lstStyle>
          <a:p>
            <a:pPr lvl="0"/>
            <a:r>
              <a:rPr lang="fi-FI" dirty="0"/>
              <a:t>Muokkaa tekstin perustyylejä napsauttamalla</a:t>
            </a:r>
          </a:p>
        </p:txBody>
      </p:sp>
      <p:sp>
        <p:nvSpPr>
          <p:cNvPr id="11" name="Tekstin paikkamerkki 4">
            <a:extLst>
              <a:ext uri="{FF2B5EF4-FFF2-40B4-BE49-F238E27FC236}">
                <a16:creationId xmlns:a16="http://schemas.microsoft.com/office/drawing/2014/main" id="{06579C1F-BC9A-D86B-290F-613A31AD78AE}"/>
              </a:ext>
            </a:extLst>
          </p:cNvPr>
          <p:cNvSpPr>
            <a:spLocks noGrp="1"/>
          </p:cNvSpPr>
          <p:nvPr>
            <p:ph type="body" sz="quarter" idx="42"/>
          </p:nvPr>
        </p:nvSpPr>
        <p:spPr>
          <a:xfrm>
            <a:off x="9141063" y="4013200"/>
            <a:ext cx="2509600" cy="1985963"/>
          </a:xfrm>
        </p:spPr>
        <p:txBody>
          <a:bodyPr lIns="180000" tIns="72000"/>
          <a:lstStyle>
            <a:lvl1pPr marL="177800" indent="-177800">
              <a:defRPr sz="1200">
                <a:solidFill>
                  <a:schemeClr val="bg1"/>
                </a:solidFill>
              </a:defRPr>
            </a:lvl1pPr>
            <a:lvl2pPr marL="358775" indent="-180975">
              <a:defRPr sz="1200">
                <a:solidFill>
                  <a:schemeClr val="bg1"/>
                </a:solidFill>
              </a:defRPr>
            </a:lvl2pPr>
            <a:lvl3pPr marL="536575" indent="-177800">
              <a:defRPr sz="1100">
                <a:solidFill>
                  <a:schemeClr val="bg1"/>
                </a:solidFill>
              </a:defRPr>
            </a:lvl3pPr>
            <a:lvl4pPr marL="719138" indent="-182563">
              <a:defRPr sz="1100">
                <a:solidFill>
                  <a:schemeClr val="bg1"/>
                </a:solidFill>
              </a:defRPr>
            </a:lvl4pPr>
            <a:lvl5pPr marL="896938" indent="-177800">
              <a:defRPr sz="1100">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7" name="Alatunnisteen paikkamerkki 6">
            <a:extLst>
              <a:ext uri="{FF2B5EF4-FFF2-40B4-BE49-F238E27FC236}">
                <a16:creationId xmlns:a16="http://schemas.microsoft.com/office/drawing/2014/main" id="{CEEA05C8-264B-08FB-90A1-5F47BDB60A1E}"/>
              </a:ext>
            </a:extLst>
          </p:cNvPr>
          <p:cNvSpPr>
            <a:spLocks noGrp="1"/>
          </p:cNvSpPr>
          <p:nvPr userDrawn="1">
            <p:ph type="ftr" sz="quarter" idx="27"/>
          </p:nvPr>
        </p:nvSpPr>
        <p:spPr/>
        <p:txBody>
          <a:bodyPr/>
          <a:lstStyle/>
          <a:p>
            <a:endParaRPr lang="fi-FI" dirty="0"/>
          </a:p>
        </p:txBody>
      </p:sp>
      <p:sp>
        <p:nvSpPr>
          <p:cNvPr id="6" name="Päivämäärän paikkamerkki 5">
            <a:extLst>
              <a:ext uri="{FF2B5EF4-FFF2-40B4-BE49-F238E27FC236}">
                <a16:creationId xmlns:a16="http://schemas.microsoft.com/office/drawing/2014/main" id="{2D301EC1-61FE-066D-6D3E-6BB41035C9CD}"/>
              </a:ext>
            </a:extLst>
          </p:cNvPr>
          <p:cNvSpPr>
            <a:spLocks noGrp="1"/>
          </p:cNvSpPr>
          <p:nvPr userDrawn="1">
            <p:ph type="dt" sz="half" idx="26"/>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5CF4FF46-EF73-E7FF-3010-F28973612194}"/>
              </a:ext>
            </a:extLst>
          </p:cNvPr>
          <p:cNvSpPr>
            <a:spLocks noGrp="1"/>
          </p:cNvSpPr>
          <p:nvPr userDrawn="1">
            <p:ph type="sldNum" sz="quarter" idx="28"/>
          </p:nvPr>
        </p:nvSpPr>
        <p:spPr/>
        <p:txBody>
          <a:bodyPr/>
          <a:lstStyle/>
          <a:p>
            <a:fld id="{A9494116-C6F5-466F-B5C1-BBB074CB17FC}" type="slidenum">
              <a:rPr lang="fi-FI" smtClean="0"/>
              <a:pPr/>
              <a:t>‹#›</a:t>
            </a:fld>
            <a:endParaRPr lang="fi-FI" dirty="0"/>
          </a:p>
        </p:txBody>
      </p:sp>
      <p:sp>
        <p:nvSpPr>
          <p:cNvPr id="18" name="Kuvatiedot">
            <a:extLst>
              <a:ext uri="{FF2B5EF4-FFF2-40B4-BE49-F238E27FC236}">
                <a16:creationId xmlns:a16="http://schemas.microsoft.com/office/drawing/2014/main" id="{4C4A0855-D783-E596-7EC1-486B82961268}"/>
              </a:ext>
              <a:ext uri="{C183D7F6-B498-43B3-948B-1728B52AA6E4}">
                <adec:decorative xmlns:adec="http://schemas.microsoft.com/office/drawing/2017/decorative" val="1"/>
              </a:ext>
            </a:extLst>
          </p:cNvPr>
          <p:cNvSpPr>
            <a:spLocks noGrp="1"/>
          </p:cNvSpPr>
          <p:nvPr userDrawn="1">
            <p:ph type="body" sz="quarter" idx="2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12" name="Logo">
            <a:extLst>
              <a:ext uri="{FF2B5EF4-FFF2-40B4-BE49-F238E27FC236}">
                <a16:creationId xmlns:a16="http://schemas.microsoft.com/office/drawing/2014/main" id="{05366FF3-1381-85E3-F9B6-7D7001CB82BE}"/>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686731356"/>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Aikajana 1">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46099" y="546100"/>
            <a:ext cx="11104564" cy="738188"/>
          </a:xfrm>
          <a:prstGeom prst="rect">
            <a:avLst/>
          </a:prstGeom>
        </p:spPr>
        <p:txBody>
          <a:bodyPr anchor="t"/>
          <a:lstStyle>
            <a:lvl1pPr algn="ctr">
              <a:defRPr sz="3600">
                <a:solidFill>
                  <a:schemeClr val="tx1"/>
                </a:solidFill>
              </a:defRPr>
            </a:lvl1pPr>
          </a:lstStyle>
          <a:p>
            <a:r>
              <a:rPr lang="fi-FI" dirty="0"/>
              <a:t>Aikajana ilman suhteellista aikaa</a:t>
            </a:r>
          </a:p>
        </p:txBody>
      </p:sp>
      <p:sp>
        <p:nvSpPr>
          <p:cNvPr id="49" name="Tekstin paikkamerkki 48">
            <a:extLst>
              <a:ext uri="{FF2B5EF4-FFF2-40B4-BE49-F238E27FC236}">
                <a16:creationId xmlns:a16="http://schemas.microsoft.com/office/drawing/2014/main" id="{217DD8EB-0D3E-BB21-9510-4D6E80D5AF30}"/>
              </a:ext>
              <a:ext uri="{C183D7F6-B498-43B3-948B-1728B52AA6E4}">
                <adec:decorative xmlns:adec="http://schemas.microsoft.com/office/drawing/2017/decorative" val="1"/>
              </a:ext>
            </a:extLst>
          </p:cNvPr>
          <p:cNvSpPr>
            <a:spLocks noGrp="1"/>
          </p:cNvSpPr>
          <p:nvPr>
            <p:ph type="body" sz="quarter" idx="87" hasCustomPrompt="1"/>
          </p:nvPr>
        </p:nvSpPr>
        <p:spPr>
          <a:xfrm>
            <a:off x="1488538" y="377977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50" name="Tekstin paikkamerkki 49">
            <a:extLst>
              <a:ext uri="{FF2B5EF4-FFF2-40B4-BE49-F238E27FC236}">
                <a16:creationId xmlns:a16="http://schemas.microsoft.com/office/drawing/2014/main" id="{7866B215-7099-D5C4-7001-57BDBD773FC0}"/>
              </a:ext>
              <a:ext uri="{C183D7F6-B498-43B3-948B-1728B52AA6E4}">
                <adec:decorative xmlns:adec="http://schemas.microsoft.com/office/drawing/2017/decorative" val="1"/>
              </a:ext>
            </a:extLst>
          </p:cNvPr>
          <p:cNvSpPr>
            <a:spLocks noGrp="1"/>
          </p:cNvSpPr>
          <p:nvPr>
            <p:ph type="body" sz="quarter" idx="88" hasCustomPrompt="1"/>
          </p:nvPr>
        </p:nvSpPr>
        <p:spPr>
          <a:xfrm>
            <a:off x="3782475" y="377977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51" name="Tekstin paikkamerkki 50">
            <a:extLst>
              <a:ext uri="{FF2B5EF4-FFF2-40B4-BE49-F238E27FC236}">
                <a16:creationId xmlns:a16="http://schemas.microsoft.com/office/drawing/2014/main" id="{D9468F77-6408-613C-A8CA-E53A138B7D09}"/>
              </a:ext>
              <a:ext uri="{C183D7F6-B498-43B3-948B-1728B52AA6E4}">
                <adec:decorative xmlns:adec="http://schemas.microsoft.com/office/drawing/2017/decorative" val="1"/>
              </a:ext>
            </a:extLst>
          </p:cNvPr>
          <p:cNvSpPr>
            <a:spLocks noGrp="1"/>
          </p:cNvSpPr>
          <p:nvPr>
            <p:ph type="body" sz="quarter" idx="89" hasCustomPrompt="1"/>
          </p:nvPr>
        </p:nvSpPr>
        <p:spPr>
          <a:xfrm>
            <a:off x="6077207" y="377977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52" name="Tekstin paikkamerkki 51">
            <a:extLst>
              <a:ext uri="{FF2B5EF4-FFF2-40B4-BE49-F238E27FC236}">
                <a16:creationId xmlns:a16="http://schemas.microsoft.com/office/drawing/2014/main" id="{D908DF26-505A-5FD1-6683-FD9C102DAC4B}"/>
              </a:ext>
              <a:ext uri="{C183D7F6-B498-43B3-948B-1728B52AA6E4}">
                <adec:decorative xmlns:adec="http://schemas.microsoft.com/office/drawing/2017/decorative" val="1"/>
              </a:ext>
            </a:extLst>
          </p:cNvPr>
          <p:cNvSpPr>
            <a:spLocks noGrp="1"/>
          </p:cNvSpPr>
          <p:nvPr>
            <p:ph type="body" sz="quarter" idx="90" hasCustomPrompt="1"/>
          </p:nvPr>
        </p:nvSpPr>
        <p:spPr>
          <a:xfrm>
            <a:off x="8371936" y="377977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53" name="Tekstin paikkamerkki 52">
            <a:extLst>
              <a:ext uri="{FF2B5EF4-FFF2-40B4-BE49-F238E27FC236}">
                <a16:creationId xmlns:a16="http://schemas.microsoft.com/office/drawing/2014/main" id="{3C3DBD5B-D91B-A890-683D-BCE98A2FA91B}"/>
              </a:ext>
              <a:ext uri="{C183D7F6-B498-43B3-948B-1728B52AA6E4}">
                <adec:decorative xmlns:adec="http://schemas.microsoft.com/office/drawing/2017/decorative" val="1"/>
              </a:ext>
            </a:extLst>
          </p:cNvPr>
          <p:cNvSpPr>
            <a:spLocks noGrp="1"/>
          </p:cNvSpPr>
          <p:nvPr>
            <p:ph type="body" sz="quarter" idx="91" hasCustomPrompt="1"/>
          </p:nvPr>
        </p:nvSpPr>
        <p:spPr>
          <a:xfrm>
            <a:off x="10665875" y="377977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39" name="Tekstin paikkamerkki 38">
            <a:extLst>
              <a:ext uri="{FF2B5EF4-FFF2-40B4-BE49-F238E27FC236}">
                <a16:creationId xmlns:a16="http://schemas.microsoft.com/office/drawing/2014/main" id="{DD75F106-EF6A-1E40-305C-B6AC34ED9261}"/>
              </a:ext>
              <a:ext uri="{C183D7F6-B498-43B3-948B-1728B52AA6E4}">
                <adec:decorative xmlns:adec="http://schemas.microsoft.com/office/drawing/2017/decorative" val="1"/>
              </a:ext>
            </a:extLst>
          </p:cNvPr>
          <p:cNvSpPr>
            <a:spLocks noGrp="1"/>
          </p:cNvSpPr>
          <p:nvPr>
            <p:ph type="body" sz="quarter" idx="83" hasCustomPrompt="1"/>
          </p:nvPr>
        </p:nvSpPr>
        <p:spPr>
          <a:xfrm>
            <a:off x="2616296" y="278101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40" name="Tekstin paikkamerkki 39">
            <a:extLst>
              <a:ext uri="{FF2B5EF4-FFF2-40B4-BE49-F238E27FC236}">
                <a16:creationId xmlns:a16="http://schemas.microsoft.com/office/drawing/2014/main" id="{3EC1AE15-9A5F-6A7C-2A24-8CD36F1D3E67}"/>
              </a:ext>
              <a:ext uri="{C183D7F6-B498-43B3-948B-1728B52AA6E4}">
                <adec:decorative xmlns:adec="http://schemas.microsoft.com/office/drawing/2017/decorative" val="1"/>
              </a:ext>
            </a:extLst>
          </p:cNvPr>
          <p:cNvSpPr>
            <a:spLocks noGrp="1"/>
          </p:cNvSpPr>
          <p:nvPr>
            <p:ph type="body" sz="quarter" idx="84" hasCustomPrompt="1"/>
          </p:nvPr>
        </p:nvSpPr>
        <p:spPr>
          <a:xfrm>
            <a:off x="4925872" y="278101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47" name="Tekstin paikkamerkki 46">
            <a:extLst>
              <a:ext uri="{FF2B5EF4-FFF2-40B4-BE49-F238E27FC236}">
                <a16:creationId xmlns:a16="http://schemas.microsoft.com/office/drawing/2014/main" id="{8F3B3C08-41A2-AAF2-2681-35CCFEC2DDE4}"/>
              </a:ext>
              <a:ext uri="{C183D7F6-B498-43B3-948B-1728B52AA6E4}">
                <adec:decorative xmlns:adec="http://schemas.microsoft.com/office/drawing/2017/decorative" val="1"/>
              </a:ext>
            </a:extLst>
          </p:cNvPr>
          <p:cNvSpPr>
            <a:spLocks noGrp="1"/>
          </p:cNvSpPr>
          <p:nvPr>
            <p:ph type="body" sz="quarter" idx="85" hasCustomPrompt="1"/>
          </p:nvPr>
        </p:nvSpPr>
        <p:spPr>
          <a:xfrm>
            <a:off x="7235450" y="278101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48" name="Tekstin paikkamerkki 47">
            <a:extLst>
              <a:ext uri="{FF2B5EF4-FFF2-40B4-BE49-F238E27FC236}">
                <a16:creationId xmlns:a16="http://schemas.microsoft.com/office/drawing/2014/main" id="{38DEA957-7EE8-782B-0DB3-E9582D1080DF}"/>
              </a:ext>
              <a:ext uri="{C183D7F6-B498-43B3-948B-1728B52AA6E4}">
                <adec:decorative xmlns:adec="http://schemas.microsoft.com/office/drawing/2017/decorative" val="1"/>
              </a:ext>
            </a:extLst>
          </p:cNvPr>
          <p:cNvSpPr>
            <a:spLocks noGrp="1"/>
          </p:cNvSpPr>
          <p:nvPr>
            <p:ph type="body" sz="quarter" idx="86" hasCustomPrompt="1"/>
          </p:nvPr>
        </p:nvSpPr>
        <p:spPr>
          <a:xfrm>
            <a:off x="9533788" y="278101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92" name="Tekstin paikkamerkki 91">
            <a:extLst>
              <a:ext uri="{FF2B5EF4-FFF2-40B4-BE49-F238E27FC236}">
                <a16:creationId xmlns:a16="http://schemas.microsoft.com/office/drawing/2014/main" id="{BB039715-47C2-EF2C-6B8D-AD830210589B}"/>
              </a:ext>
              <a:ext uri="{C183D7F6-B498-43B3-948B-1728B52AA6E4}">
                <adec:decorative xmlns:adec="http://schemas.microsoft.com/office/drawing/2017/decorative" val="1"/>
              </a:ext>
            </a:extLst>
          </p:cNvPr>
          <p:cNvSpPr>
            <a:spLocks noGrp="1"/>
          </p:cNvSpPr>
          <p:nvPr>
            <p:ph type="body" sz="quarter" idx="78" hasCustomPrompt="1"/>
          </p:nvPr>
        </p:nvSpPr>
        <p:spPr>
          <a:xfrm>
            <a:off x="1595499" y="3524029"/>
            <a:ext cx="9109012" cy="72000"/>
          </a:xfrm>
          <a:custGeom>
            <a:avLst/>
            <a:gdLst>
              <a:gd name="connsiteX0" fmla="*/ 0 w 9109012"/>
              <a:gd name="connsiteY0" fmla="*/ 0 h 72000"/>
              <a:gd name="connsiteX1" fmla="*/ 9109012 w 9109012"/>
              <a:gd name="connsiteY1" fmla="*/ 0 h 72000"/>
              <a:gd name="connsiteX2" fmla="*/ 9109012 w 9109012"/>
              <a:gd name="connsiteY2" fmla="*/ 72000 h 72000"/>
              <a:gd name="connsiteX3" fmla="*/ 0 w 9109012"/>
              <a:gd name="connsiteY3" fmla="*/ 72000 h 72000"/>
            </a:gdLst>
            <a:ahLst/>
            <a:cxnLst>
              <a:cxn ang="0">
                <a:pos x="connsiteX0" y="connsiteY0"/>
              </a:cxn>
              <a:cxn ang="0">
                <a:pos x="connsiteX1" y="connsiteY1"/>
              </a:cxn>
              <a:cxn ang="0">
                <a:pos x="connsiteX2" y="connsiteY2"/>
              </a:cxn>
              <a:cxn ang="0">
                <a:pos x="connsiteX3" y="connsiteY3"/>
              </a:cxn>
            </a:cxnLst>
            <a:rect l="l" t="t" r="r" b="b"/>
            <a:pathLst>
              <a:path w="9109012" h="72000">
                <a:moveTo>
                  <a:pt x="0" y="0"/>
                </a:moveTo>
                <a:lnTo>
                  <a:pt x="9109012" y="0"/>
                </a:lnTo>
                <a:lnTo>
                  <a:pt x="9109012" y="72000"/>
                </a:lnTo>
                <a:lnTo>
                  <a:pt x="0" y="72000"/>
                </a:lnTo>
                <a:close/>
              </a:path>
            </a:pathLst>
          </a:custGeom>
          <a:solidFill>
            <a:schemeClr val="tx2"/>
          </a:solidFill>
          <a:ln w="3175">
            <a:solidFill>
              <a:schemeClr val="tx2"/>
            </a:solidFill>
          </a:ln>
        </p:spPr>
        <p:txBody>
          <a:bodyPr wrap="square">
            <a:noAutofit/>
          </a:bodyPr>
          <a:lstStyle>
            <a:lvl1pPr marL="0" indent="0" algn="ctr">
              <a:buNone/>
              <a:defRPr sz="800">
                <a:solidFill>
                  <a:schemeClr val="bg1"/>
                </a:solidFill>
              </a:defRPr>
            </a:lvl1pPr>
          </a:lstStyle>
          <a:p>
            <a:pPr lvl="0"/>
            <a:r>
              <a:rPr lang="fi-FI" dirty="0"/>
              <a:t> </a:t>
            </a:r>
          </a:p>
        </p:txBody>
      </p:sp>
      <p:sp>
        <p:nvSpPr>
          <p:cNvPr id="95" name="Tekstin paikkamerkki 94">
            <a:extLst>
              <a:ext uri="{FF2B5EF4-FFF2-40B4-BE49-F238E27FC236}">
                <a16:creationId xmlns:a16="http://schemas.microsoft.com/office/drawing/2014/main" id="{25C1D3CA-92BE-00F2-CC46-D3BE7F808121}"/>
              </a:ext>
              <a:ext uri="{C183D7F6-B498-43B3-948B-1728B52AA6E4}">
                <adec:decorative xmlns:adec="http://schemas.microsoft.com/office/drawing/2017/decorative" val="1"/>
              </a:ext>
            </a:extLst>
          </p:cNvPr>
          <p:cNvSpPr>
            <a:spLocks noGrp="1"/>
          </p:cNvSpPr>
          <p:nvPr>
            <p:ph type="body" sz="quarter" idx="77" hasCustomPrompt="1"/>
          </p:nvPr>
        </p:nvSpPr>
        <p:spPr>
          <a:xfrm>
            <a:off x="3296475" y="3056029"/>
            <a:ext cx="1008000" cy="1008000"/>
          </a:xfrm>
          <a:custGeom>
            <a:avLst/>
            <a:gdLst>
              <a:gd name="connsiteX0" fmla="*/ 504000 w 1008000"/>
              <a:gd name="connsiteY0" fmla="*/ 0 h 1008000"/>
              <a:gd name="connsiteX1" fmla="*/ 1008000 w 1008000"/>
              <a:gd name="connsiteY1" fmla="*/ 504000 h 1008000"/>
              <a:gd name="connsiteX2" fmla="*/ 504000 w 1008000"/>
              <a:gd name="connsiteY2" fmla="*/ 1008000 h 1008000"/>
              <a:gd name="connsiteX3" fmla="*/ 0 w 1008000"/>
              <a:gd name="connsiteY3" fmla="*/ 504000 h 1008000"/>
              <a:gd name="connsiteX4" fmla="*/ 504000 w 1008000"/>
              <a:gd name="connsiteY4" fmla="*/ 0 h 100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000" h="1008000">
                <a:moveTo>
                  <a:pt x="504000" y="0"/>
                </a:moveTo>
                <a:cubicBezTo>
                  <a:pt x="782352" y="0"/>
                  <a:pt x="1008000" y="225648"/>
                  <a:pt x="1008000" y="504000"/>
                </a:cubicBezTo>
                <a:cubicBezTo>
                  <a:pt x="1008000" y="782352"/>
                  <a:pt x="782352" y="1008000"/>
                  <a:pt x="504000" y="1008000"/>
                </a:cubicBezTo>
                <a:cubicBezTo>
                  <a:pt x="225648" y="1008000"/>
                  <a:pt x="0" y="782352"/>
                  <a:pt x="0" y="504000"/>
                </a:cubicBezTo>
                <a:cubicBezTo>
                  <a:pt x="0" y="225648"/>
                  <a:pt x="225648" y="0"/>
                  <a:pt x="504000" y="0"/>
                </a:cubicBezTo>
                <a:close/>
              </a:path>
            </a:pathLst>
          </a:custGeom>
          <a:solidFill>
            <a:schemeClr val="tx2"/>
          </a:solidFill>
          <a:ln w="25400">
            <a:solidFill>
              <a:schemeClr val="bg1"/>
            </a:solidFill>
          </a:ln>
        </p:spPr>
        <p:txBody>
          <a:bodyPr wrap="square">
            <a:noAutofit/>
          </a:bodyPr>
          <a:lstStyle>
            <a:lvl1pPr marL="0" indent="0" algn="ctr">
              <a:buNone/>
              <a:defRPr sz="800">
                <a:solidFill>
                  <a:schemeClr val="bg1"/>
                </a:solidFill>
              </a:defRPr>
            </a:lvl1pPr>
          </a:lstStyle>
          <a:p>
            <a:pPr lvl="0"/>
            <a:r>
              <a:rPr lang="fi-FI" dirty="0"/>
              <a:t> </a:t>
            </a:r>
          </a:p>
        </p:txBody>
      </p:sp>
      <p:sp>
        <p:nvSpPr>
          <p:cNvPr id="96" name="Tekstin paikkamerkki 95">
            <a:extLst>
              <a:ext uri="{FF2B5EF4-FFF2-40B4-BE49-F238E27FC236}">
                <a16:creationId xmlns:a16="http://schemas.microsoft.com/office/drawing/2014/main" id="{A00B8DA2-6341-76A4-3874-FC7F4AAA23BD}"/>
              </a:ext>
              <a:ext uri="{C183D7F6-B498-43B3-948B-1728B52AA6E4}">
                <adec:decorative xmlns:adec="http://schemas.microsoft.com/office/drawing/2017/decorative" val="1"/>
              </a:ext>
            </a:extLst>
          </p:cNvPr>
          <p:cNvSpPr>
            <a:spLocks noGrp="1"/>
          </p:cNvSpPr>
          <p:nvPr>
            <p:ph type="body" sz="quarter" idx="79" hasCustomPrompt="1"/>
          </p:nvPr>
        </p:nvSpPr>
        <p:spPr>
          <a:xfrm>
            <a:off x="5591207" y="3056029"/>
            <a:ext cx="1008000" cy="1008000"/>
          </a:xfrm>
          <a:custGeom>
            <a:avLst/>
            <a:gdLst>
              <a:gd name="connsiteX0" fmla="*/ 504000 w 1008000"/>
              <a:gd name="connsiteY0" fmla="*/ 0 h 1008000"/>
              <a:gd name="connsiteX1" fmla="*/ 1008000 w 1008000"/>
              <a:gd name="connsiteY1" fmla="*/ 504000 h 1008000"/>
              <a:gd name="connsiteX2" fmla="*/ 504000 w 1008000"/>
              <a:gd name="connsiteY2" fmla="*/ 1008000 h 1008000"/>
              <a:gd name="connsiteX3" fmla="*/ 0 w 1008000"/>
              <a:gd name="connsiteY3" fmla="*/ 504000 h 1008000"/>
              <a:gd name="connsiteX4" fmla="*/ 504000 w 1008000"/>
              <a:gd name="connsiteY4" fmla="*/ 0 h 100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000" h="1008000">
                <a:moveTo>
                  <a:pt x="504000" y="0"/>
                </a:moveTo>
                <a:cubicBezTo>
                  <a:pt x="782352" y="0"/>
                  <a:pt x="1008000" y="225648"/>
                  <a:pt x="1008000" y="504000"/>
                </a:cubicBezTo>
                <a:cubicBezTo>
                  <a:pt x="1008000" y="782352"/>
                  <a:pt x="782352" y="1008000"/>
                  <a:pt x="504000" y="1008000"/>
                </a:cubicBezTo>
                <a:cubicBezTo>
                  <a:pt x="225648" y="1008000"/>
                  <a:pt x="0" y="782352"/>
                  <a:pt x="0" y="504000"/>
                </a:cubicBezTo>
                <a:cubicBezTo>
                  <a:pt x="0" y="225648"/>
                  <a:pt x="225648" y="0"/>
                  <a:pt x="504000" y="0"/>
                </a:cubicBezTo>
                <a:close/>
              </a:path>
            </a:pathLst>
          </a:custGeom>
          <a:solidFill>
            <a:schemeClr val="tx2"/>
          </a:solidFill>
          <a:ln w="25400">
            <a:solidFill>
              <a:schemeClr val="bg1"/>
            </a:solidFill>
          </a:ln>
        </p:spPr>
        <p:txBody>
          <a:bodyPr wrap="square">
            <a:noAutofit/>
          </a:bodyPr>
          <a:lstStyle>
            <a:lvl1pPr marL="0" indent="0" algn="ctr">
              <a:buNone/>
              <a:defRPr sz="800">
                <a:solidFill>
                  <a:schemeClr val="bg1"/>
                </a:solidFill>
              </a:defRPr>
            </a:lvl1pPr>
          </a:lstStyle>
          <a:p>
            <a:pPr lvl="0"/>
            <a:r>
              <a:rPr lang="fi-FI" dirty="0"/>
              <a:t> </a:t>
            </a:r>
          </a:p>
        </p:txBody>
      </p:sp>
      <p:sp>
        <p:nvSpPr>
          <p:cNvPr id="94" name="Tekstin paikkamerkki 93">
            <a:extLst>
              <a:ext uri="{FF2B5EF4-FFF2-40B4-BE49-F238E27FC236}">
                <a16:creationId xmlns:a16="http://schemas.microsoft.com/office/drawing/2014/main" id="{FE33A052-3C42-C43B-3F5B-AC1EFAF4D2F3}"/>
              </a:ext>
              <a:ext uri="{C183D7F6-B498-43B3-948B-1728B52AA6E4}">
                <adec:decorative xmlns:adec="http://schemas.microsoft.com/office/drawing/2017/decorative" val="1"/>
              </a:ext>
            </a:extLst>
          </p:cNvPr>
          <p:cNvSpPr>
            <a:spLocks noGrp="1"/>
          </p:cNvSpPr>
          <p:nvPr>
            <p:ph type="body" sz="quarter" idx="80" hasCustomPrompt="1"/>
          </p:nvPr>
        </p:nvSpPr>
        <p:spPr>
          <a:xfrm>
            <a:off x="1002538" y="3056029"/>
            <a:ext cx="1008000" cy="1008000"/>
          </a:xfrm>
          <a:custGeom>
            <a:avLst/>
            <a:gdLst>
              <a:gd name="connsiteX0" fmla="*/ 504000 w 1008000"/>
              <a:gd name="connsiteY0" fmla="*/ 0 h 1008000"/>
              <a:gd name="connsiteX1" fmla="*/ 1008000 w 1008000"/>
              <a:gd name="connsiteY1" fmla="*/ 504000 h 1008000"/>
              <a:gd name="connsiteX2" fmla="*/ 504000 w 1008000"/>
              <a:gd name="connsiteY2" fmla="*/ 1008000 h 1008000"/>
              <a:gd name="connsiteX3" fmla="*/ 0 w 1008000"/>
              <a:gd name="connsiteY3" fmla="*/ 504000 h 1008000"/>
              <a:gd name="connsiteX4" fmla="*/ 504000 w 1008000"/>
              <a:gd name="connsiteY4" fmla="*/ 0 h 100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000" h="1008000">
                <a:moveTo>
                  <a:pt x="504000" y="0"/>
                </a:moveTo>
                <a:cubicBezTo>
                  <a:pt x="782352" y="0"/>
                  <a:pt x="1008000" y="225648"/>
                  <a:pt x="1008000" y="504000"/>
                </a:cubicBezTo>
                <a:cubicBezTo>
                  <a:pt x="1008000" y="782352"/>
                  <a:pt x="782352" y="1008000"/>
                  <a:pt x="504000" y="1008000"/>
                </a:cubicBezTo>
                <a:cubicBezTo>
                  <a:pt x="225648" y="1008000"/>
                  <a:pt x="0" y="782352"/>
                  <a:pt x="0" y="504000"/>
                </a:cubicBezTo>
                <a:cubicBezTo>
                  <a:pt x="0" y="225648"/>
                  <a:pt x="225648" y="0"/>
                  <a:pt x="504000" y="0"/>
                </a:cubicBezTo>
                <a:close/>
              </a:path>
            </a:pathLst>
          </a:custGeom>
          <a:solidFill>
            <a:schemeClr val="tx2"/>
          </a:solidFill>
          <a:ln w="25400">
            <a:solidFill>
              <a:schemeClr val="bg1"/>
            </a:solidFill>
          </a:ln>
        </p:spPr>
        <p:txBody>
          <a:bodyPr wrap="square">
            <a:noAutofit/>
          </a:bodyPr>
          <a:lstStyle>
            <a:lvl1pPr marL="0" indent="0" algn="ctr">
              <a:buNone/>
              <a:defRPr sz="800">
                <a:solidFill>
                  <a:schemeClr val="bg1"/>
                </a:solidFill>
              </a:defRPr>
            </a:lvl1pPr>
          </a:lstStyle>
          <a:p>
            <a:pPr lvl="0"/>
            <a:r>
              <a:rPr lang="fi-FI" dirty="0"/>
              <a:t> </a:t>
            </a:r>
          </a:p>
        </p:txBody>
      </p:sp>
      <p:sp>
        <p:nvSpPr>
          <p:cNvPr id="100" name="Tekstin paikkamerkki 99">
            <a:extLst>
              <a:ext uri="{FF2B5EF4-FFF2-40B4-BE49-F238E27FC236}">
                <a16:creationId xmlns:a16="http://schemas.microsoft.com/office/drawing/2014/main" id="{3A101AB3-F817-43E3-76B9-7C2DC1FBA11E}"/>
              </a:ext>
              <a:ext uri="{C183D7F6-B498-43B3-948B-1728B52AA6E4}">
                <adec:decorative xmlns:adec="http://schemas.microsoft.com/office/drawing/2017/decorative" val="1"/>
              </a:ext>
            </a:extLst>
          </p:cNvPr>
          <p:cNvSpPr>
            <a:spLocks noGrp="1"/>
          </p:cNvSpPr>
          <p:nvPr>
            <p:ph type="body" sz="quarter" idx="81" hasCustomPrompt="1"/>
          </p:nvPr>
        </p:nvSpPr>
        <p:spPr>
          <a:xfrm>
            <a:off x="7885936" y="3056029"/>
            <a:ext cx="1008000" cy="1008000"/>
          </a:xfrm>
          <a:custGeom>
            <a:avLst/>
            <a:gdLst>
              <a:gd name="connsiteX0" fmla="*/ 504000 w 1008000"/>
              <a:gd name="connsiteY0" fmla="*/ 0 h 1008000"/>
              <a:gd name="connsiteX1" fmla="*/ 1008000 w 1008000"/>
              <a:gd name="connsiteY1" fmla="*/ 504000 h 1008000"/>
              <a:gd name="connsiteX2" fmla="*/ 504000 w 1008000"/>
              <a:gd name="connsiteY2" fmla="*/ 1008000 h 1008000"/>
              <a:gd name="connsiteX3" fmla="*/ 0 w 1008000"/>
              <a:gd name="connsiteY3" fmla="*/ 504000 h 1008000"/>
              <a:gd name="connsiteX4" fmla="*/ 504000 w 1008000"/>
              <a:gd name="connsiteY4" fmla="*/ 0 h 100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000" h="1008000">
                <a:moveTo>
                  <a:pt x="504000" y="0"/>
                </a:moveTo>
                <a:cubicBezTo>
                  <a:pt x="782352" y="0"/>
                  <a:pt x="1008000" y="225648"/>
                  <a:pt x="1008000" y="504000"/>
                </a:cubicBezTo>
                <a:cubicBezTo>
                  <a:pt x="1008000" y="782352"/>
                  <a:pt x="782352" y="1008000"/>
                  <a:pt x="504000" y="1008000"/>
                </a:cubicBezTo>
                <a:cubicBezTo>
                  <a:pt x="225648" y="1008000"/>
                  <a:pt x="0" y="782352"/>
                  <a:pt x="0" y="504000"/>
                </a:cubicBezTo>
                <a:cubicBezTo>
                  <a:pt x="0" y="225648"/>
                  <a:pt x="225648" y="0"/>
                  <a:pt x="504000" y="0"/>
                </a:cubicBezTo>
                <a:close/>
              </a:path>
            </a:pathLst>
          </a:custGeom>
          <a:solidFill>
            <a:schemeClr val="tx2"/>
          </a:solidFill>
          <a:ln w="25400">
            <a:solidFill>
              <a:schemeClr val="bg1"/>
            </a:solidFill>
          </a:ln>
        </p:spPr>
        <p:txBody>
          <a:bodyPr wrap="square">
            <a:noAutofit/>
          </a:bodyPr>
          <a:lstStyle>
            <a:lvl1pPr marL="0" indent="0" algn="ctr">
              <a:buNone/>
              <a:defRPr sz="800">
                <a:solidFill>
                  <a:schemeClr val="bg1"/>
                </a:solidFill>
              </a:defRPr>
            </a:lvl1pPr>
          </a:lstStyle>
          <a:p>
            <a:pPr lvl="0"/>
            <a:r>
              <a:rPr lang="fi-FI" dirty="0"/>
              <a:t> </a:t>
            </a:r>
          </a:p>
        </p:txBody>
      </p:sp>
      <p:sp>
        <p:nvSpPr>
          <p:cNvPr id="98" name="Tekstin paikkamerkki 97">
            <a:extLst>
              <a:ext uri="{FF2B5EF4-FFF2-40B4-BE49-F238E27FC236}">
                <a16:creationId xmlns:a16="http://schemas.microsoft.com/office/drawing/2014/main" id="{800C1132-5F20-AA90-6B1C-71A9B996E6D7}"/>
              </a:ext>
              <a:ext uri="{C183D7F6-B498-43B3-948B-1728B52AA6E4}">
                <adec:decorative xmlns:adec="http://schemas.microsoft.com/office/drawing/2017/decorative" val="1"/>
              </a:ext>
            </a:extLst>
          </p:cNvPr>
          <p:cNvSpPr>
            <a:spLocks noGrp="1"/>
          </p:cNvSpPr>
          <p:nvPr>
            <p:ph type="body" sz="quarter" idx="82" hasCustomPrompt="1"/>
          </p:nvPr>
        </p:nvSpPr>
        <p:spPr>
          <a:xfrm>
            <a:off x="10179875" y="3056029"/>
            <a:ext cx="1008000" cy="1008000"/>
          </a:xfrm>
          <a:custGeom>
            <a:avLst/>
            <a:gdLst>
              <a:gd name="connsiteX0" fmla="*/ 504000 w 1008000"/>
              <a:gd name="connsiteY0" fmla="*/ 0 h 1008000"/>
              <a:gd name="connsiteX1" fmla="*/ 1008000 w 1008000"/>
              <a:gd name="connsiteY1" fmla="*/ 504000 h 1008000"/>
              <a:gd name="connsiteX2" fmla="*/ 504000 w 1008000"/>
              <a:gd name="connsiteY2" fmla="*/ 1008000 h 1008000"/>
              <a:gd name="connsiteX3" fmla="*/ 0 w 1008000"/>
              <a:gd name="connsiteY3" fmla="*/ 504000 h 1008000"/>
              <a:gd name="connsiteX4" fmla="*/ 504000 w 1008000"/>
              <a:gd name="connsiteY4" fmla="*/ 0 h 100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000" h="1008000">
                <a:moveTo>
                  <a:pt x="504000" y="0"/>
                </a:moveTo>
                <a:cubicBezTo>
                  <a:pt x="782352" y="0"/>
                  <a:pt x="1008000" y="225648"/>
                  <a:pt x="1008000" y="504000"/>
                </a:cubicBezTo>
                <a:cubicBezTo>
                  <a:pt x="1008000" y="782352"/>
                  <a:pt x="782352" y="1008000"/>
                  <a:pt x="504000" y="1008000"/>
                </a:cubicBezTo>
                <a:cubicBezTo>
                  <a:pt x="225648" y="1008000"/>
                  <a:pt x="0" y="782352"/>
                  <a:pt x="0" y="504000"/>
                </a:cubicBezTo>
                <a:cubicBezTo>
                  <a:pt x="0" y="225648"/>
                  <a:pt x="225648" y="0"/>
                  <a:pt x="504000" y="0"/>
                </a:cubicBezTo>
                <a:close/>
              </a:path>
            </a:pathLst>
          </a:custGeom>
          <a:solidFill>
            <a:schemeClr val="tx2"/>
          </a:solidFill>
          <a:ln w="25400">
            <a:solidFill>
              <a:schemeClr val="bg1"/>
            </a:solidFill>
          </a:ln>
        </p:spPr>
        <p:txBody>
          <a:bodyPr wrap="square">
            <a:noAutofit/>
          </a:bodyPr>
          <a:lstStyle>
            <a:lvl1pPr marL="0" indent="0" algn="ctr">
              <a:buNone/>
              <a:defRPr sz="800">
                <a:solidFill>
                  <a:schemeClr val="bg1"/>
                </a:solidFill>
              </a:defRPr>
            </a:lvl1pPr>
          </a:lstStyle>
          <a:p>
            <a:pPr lvl="0"/>
            <a:r>
              <a:rPr lang="fi-FI" dirty="0"/>
              <a:t> </a:t>
            </a:r>
          </a:p>
        </p:txBody>
      </p:sp>
      <p:sp>
        <p:nvSpPr>
          <p:cNvPr id="30" name="Tekstin paikkamerkki D">
            <a:extLst>
              <a:ext uri="{FF2B5EF4-FFF2-40B4-BE49-F238E27FC236}">
                <a16:creationId xmlns:a16="http://schemas.microsoft.com/office/drawing/2014/main" id="{78B1A762-B924-42CA-54BA-F3EC423F065E}"/>
              </a:ext>
            </a:extLst>
          </p:cNvPr>
          <p:cNvSpPr>
            <a:spLocks noGrp="1"/>
          </p:cNvSpPr>
          <p:nvPr>
            <p:ph type="body" sz="quarter" idx="71" hasCustomPrompt="1"/>
          </p:nvPr>
        </p:nvSpPr>
        <p:spPr>
          <a:xfrm>
            <a:off x="1000812" y="3226933"/>
            <a:ext cx="1011452" cy="669958"/>
          </a:xfrm>
          <a:noFill/>
        </p:spPr>
        <p:txBody>
          <a:bodyPr wrap="none" lIns="0" tIns="0" rIns="0" bIns="0" anchor="ctr"/>
          <a:lstStyle>
            <a:lvl1pPr marL="0" indent="0" algn="ctr" rtl="0">
              <a:spcAft>
                <a:spcPts val="0"/>
              </a:spcAft>
              <a:buNone/>
              <a:defRPr sz="2400" b="1">
                <a:solidFill>
                  <a:schemeClr val="bg1"/>
                </a:solidFill>
              </a:defRPr>
            </a:lvl1pPr>
          </a:lstStyle>
          <a:p>
            <a:pPr lvl="0"/>
            <a:r>
              <a:rPr lang="fi-FI" dirty="0"/>
              <a:t>0001</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p:ph type="body" sz="quarter" idx="21" hasCustomPrompt="1"/>
          </p:nvPr>
        </p:nvSpPr>
        <p:spPr>
          <a:xfrm>
            <a:off x="539751" y="4528579"/>
            <a:ext cx="1933575" cy="499460"/>
          </a:xfrm>
          <a:noFill/>
        </p:spPr>
        <p:txBody>
          <a:bodyPr wrap="square" lIns="0" tIns="0" rIns="0" bIns="72000" anchor="b"/>
          <a:lstStyle>
            <a:lvl1pPr marL="0" indent="0" algn="ctr">
              <a:spcAft>
                <a:spcPts val="0"/>
              </a:spcAft>
              <a:buNone/>
              <a:defRPr sz="1800" b="1">
                <a:solidFill>
                  <a:schemeClr val="tx1"/>
                </a:solidFill>
              </a:defRPr>
            </a:lvl1pPr>
          </a:lstStyle>
          <a:p>
            <a:pPr lvl="0"/>
            <a:r>
              <a:rPr lang="fi-FI" dirty="0"/>
              <a:t>Vaiheen nimi 1</a:t>
            </a:r>
          </a:p>
        </p:txBody>
      </p:sp>
      <p:sp>
        <p:nvSpPr>
          <p:cNvPr id="42" name="Tekstin paikkamerkki 1">
            <a:extLst>
              <a:ext uri="{FF2B5EF4-FFF2-40B4-BE49-F238E27FC236}">
                <a16:creationId xmlns:a16="http://schemas.microsoft.com/office/drawing/2014/main" id="{7608FB36-0543-225A-2199-6DA271EDDF79}"/>
              </a:ext>
            </a:extLst>
          </p:cNvPr>
          <p:cNvSpPr>
            <a:spLocks noGrp="1"/>
          </p:cNvSpPr>
          <p:nvPr>
            <p:ph type="body" sz="quarter" idx="46" hasCustomPrompt="1"/>
          </p:nvPr>
        </p:nvSpPr>
        <p:spPr>
          <a:xfrm>
            <a:off x="539750" y="5028040"/>
            <a:ext cx="1933576" cy="731994"/>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20" name="Tekstin paikkamerkki 1">
            <a:extLst>
              <a:ext uri="{FF2B5EF4-FFF2-40B4-BE49-F238E27FC236}">
                <a16:creationId xmlns:a16="http://schemas.microsoft.com/office/drawing/2014/main" id="{E461ED36-45A7-06CB-19FF-771084403EA4}"/>
              </a:ext>
              <a:ext uri="{C183D7F6-B498-43B3-948B-1728B52AA6E4}">
                <adec:decorative xmlns:adec="http://schemas.microsoft.com/office/drawing/2017/decorative" val="1"/>
              </a:ext>
            </a:extLst>
          </p:cNvPr>
          <p:cNvSpPr>
            <a:spLocks noGrp="1" noChangeAspect="1"/>
          </p:cNvSpPr>
          <p:nvPr>
            <p:ph type="body" sz="quarter" idx="63" hasCustomPrompt="1"/>
          </p:nvPr>
        </p:nvSpPr>
        <p:spPr>
          <a:xfrm>
            <a:off x="2454296" y="3380029"/>
            <a:ext cx="360000" cy="36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tx1"/>
          </a:solidFill>
          <a:ln w="25400">
            <a:solidFill>
              <a:schemeClr val="bg1"/>
            </a:solidFill>
          </a:ln>
        </p:spPr>
        <p:txBody>
          <a:bodyPr wrap="none" anchor="ctr">
            <a:noAutofit/>
          </a:bodyPr>
          <a:lstStyle>
            <a:lvl1pPr marL="0" indent="0" algn="ctr">
              <a:buNone/>
              <a:defRPr sz="1800" b="1">
                <a:solidFill>
                  <a:schemeClr val="bg1"/>
                </a:solidFill>
              </a:defRPr>
            </a:lvl1pPr>
          </a:lstStyle>
          <a:p>
            <a:pPr lvl="0"/>
            <a:r>
              <a:rPr lang="fi-FI" dirty="0"/>
              <a:t> </a:t>
            </a:r>
          </a:p>
        </p:txBody>
      </p:sp>
      <p:sp>
        <p:nvSpPr>
          <p:cNvPr id="4" name="Tekstin paikkamerkki A">
            <a:extLst>
              <a:ext uri="{FF2B5EF4-FFF2-40B4-BE49-F238E27FC236}">
                <a16:creationId xmlns:a16="http://schemas.microsoft.com/office/drawing/2014/main" id="{9CD41E36-7C23-DA77-F2DB-FDBAC3034A83}"/>
              </a:ext>
            </a:extLst>
          </p:cNvPr>
          <p:cNvSpPr>
            <a:spLocks noGrp="1"/>
          </p:cNvSpPr>
          <p:nvPr>
            <p:ph type="body" sz="quarter" idx="55" hasCustomPrompt="1"/>
          </p:nvPr>
        </p:nvSpPr>
        <p:spPr>
          <a:xfrm>
            <a:off x="1667509" y="1525683"/>
            <a:ext cx="1933575" cy="499460"/>
          </a:xfrm>
          <a:noFill/>
        </p:spPr>
        <p:txBody>
          <a:bodyPr wrap="square" lIns="0" tIns="0" rIns="0" bIns="72000" anchor="b"/>
          <a:lstStyle>
            <a:lvl1pPr marL="0" indent="0" algn="ctr">
              <a:spcAft>
                <a:spcPts val="0"/>
              </a:spcAft>
              <a:buNone/>
              <a:defRPr sz="1800" b="1">
                <a:solidFill>
                  <a:schemeClr val="tx1"/>
                </a:solidFill>
              </a:defRPr>
            </a:lvl1pPr>
          </a:lstStyle>
          <a:p>
            <a:pPr lvl="0"/>
            <a:r>
              <a:rPr lang="fi-FI" dirty="0"/>
              <a:t>Välivaiheen nimi 1</a:t>
            </a:r>
          </a:p>
        </p:txBody>
      </p:sp>
      <p:sp>
        <p:nvSpPr>
          <p:cNvPr id="5" name="Tekstin paikkamerkki A">
            <a:extLst>
              <a:ext uri="{FF2B5EF4-FFF2-40B4-BE49-F238E27FC236}">
                <a16:creationId xmlns:a16="http://schemas.microsoft.com/office/drawing/2014/main" id="{D234159D-E611-9D2E-3280-3B380240F0A0}"/>
              </a:ext>
            </a:extLst>
          </p:cNvPr>
          <p:cNvSpPr>
            <a:spLocks noGrp="1"/>
          </p:cNvSpPr>
          <p:nvPr>
            <p:ph type="body" sz="quarter" idx="56" hasCustomPrompt="1"/>
          </p:nvPr>
        </p:nvSpPr>
        <p:spPr>
          <a:xfrm>
            <a:off x="1667508" y="2025144"/>
            <a:ext cx="1933576" cy="748219"/>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29" name="Tekstin paikkamerkki D">
            <a:extLst>
              <a:ext uri="{FF2B5EF4-FFF2-40B4-BE49-F238E27FC236}">
                <a16:creationId xmlns:a16="http://schemas.microsoft.com/office/drawing/2014/main" id="{8CB23002-1344-F15F-3BB1-A62F124C0E03}"/>
              </a:ext>
            </a:extLst>
          </p:cNvPr>
          <p:cNvSpPr>
            <a:spLocks noGrp="1"/>
          </p:cNvSpPr>
          <p:nvPr>
            <p:ph type="body" sz="quarter" idx="70" hasCustomPrompt="1"/>
          </p:nvPr>
        </p:nvSpPr>
        <p:spPr>
          <a:xfrm>
            <a:off x="3294749" y="3226933"/>
            <a:ext cx="1011452" cy="669958"/>
          </a:xfrm>
          <a:noFill/>
        </p:spPr>
        <p:txBody>
          <a:bodyPr wrap="none" lIns="0" tIns="0" rIns="0" bIns="0" anchor="ctr"/>
          <a:lstStyle>
            <a:lvl1pPr marL="0" indent="0" algn="ctr" rtl="0">
              <a:spcAft>
                <a:spcPts val="0"/>
              </a:spcAft>
              <a:buNone/>
              <a:defRPr sz="2400" b="1">
                <a:solidFill>
                  <a:schemeClr val="bg1"/>
                </a:solidFill>
              </a:defRPr>
            </a:lvl1pPr>
          </a:lstStyle>
          <a:p>
            <a:pPr lvl="0"/>
            <a:r>
              <a:rPr lang="fi-FI" dirty="0"/>
              <a:t>0002</a:t>
            </a:r>
          </a:p>
        </p:txBody>
      </p:sp>
      <p:sp>
        <p:nvSpPr>
          <p:cNvPr id="14" name="Tekstin paikkamerkki 2">
            <a:extLst>
              <a:ext uri="{FF2B5EF4-FFF2-40B4-BE49-F238E27FC236}">
                <a16:creationId xmlns:a16="http://schemas.microsoft.com/office/drawing/2014/main" id="{0350F980-7E7A-113F-25C1-93D0C8531FD5}"/>
              </a:ext>
            </a:extLst>
          </p:cNvPr>
          <p:cNvSpPr>
            <a:spLocks noGrp="1"/>
          </p:cNvSpPr>
          <p:nvPr>
            <p:ph type="body" sz="quarter" idx="22" hasCustomPrompt="1"/>
          </p:nvPr>
        </p:nvSpPr>
        <p:spPr>
          <a:xfrm>
            <a:off x="2833688" y="4528579"/>
            <a:ext cx="1933575" cy="499460"/>
          </a:xfrm>
          <a:noFill/>
        </p:spPr>
        <p:txBody>
          <a:bodyPr wrap="square" lIns="0" tIns="0" rIns="0" bIns="72000" anchor="b"/>
          <a:lstStyle>
            <a:lvl1pPr marL="0" indent="0" algn="ctr">
              <a:spcAft>
                <a:spcPts val="0"/>
              </a:spcAft>
              <a:buNone/>
              <a:defRPr sz="1800" b="1">
                <a:solidFill>
                  <a:schemeClr val="tx1"/>
                </a:solidFill>
              </a:defRPr>
            </a:lvl1pPr>
          </a:lstStyle>
          <a:p>
            <a:pPr lvl="0"/>
            <a:r>
              <a:rPr lang="fi-FI" dirty="0"/>
              <a:t>Vaiheen nimi 2</a:t>
            </a:r>
          </a:p>
        </p:txBody>
      </p:sp>
      <p:sp>
        <p:nvSpPr>
          <p:cNvPr id="43" name="Tekstin paikkamerkki 2">
            <a:extLst>
              <a:ext uri="{FF2B5EF4-FFF2-40B4-BE49-F238E27FC236}">
                <a16:creationId xmlns:a16="http://schemas.microsoft.com/office/drawing/2014/main" id="{D24831DA-010E-2081-DDC3-5F0DE0F7C628}"/>
              </a:ext>
            </a:extLst>
          </p:cNvPr>
          <p:cNvSpPr>
            <a:spLocks noGrp="1"/>
          </p:cNvSpPr>
          <p:nvPr>
            <p:ph type="body" sz="quarter" idx="47" hasCustomPrompt="1"/>
          </p:nvPr>
        </p:nvSpPr>
        <p:spPr>
          <a:xfrm>
            <a:off x="2833688" y="5028038"/>
            <a:ext cx="1933575" cy="731995"/>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31" name="Tekstin paikkamerkki 2">
            <a:extLst>
              <a:ext uri="{FF2B5EF4-FFF2-40B4-BE49-F238E27FC236}">
                <a16:creationId xmlns:a16="http://schemas.microsoft.com/office/drawing/2014/main" id="{2AE8A78E-F8B2-11AE-172E-CEDAA1D7E35D}"/>
              </a:ext>
              <a:ext uri="{C183D7F6-B498-43B3-948B-1728B52AA6E4}">
                <adec:decorative xmlns:adec="http://schemas.microsoft.com/office/drawing/2017/decorative" val="1"/>
              </a:ext>
            </a:extLst>
          </p:cNvPr>
          <p:cNvSpPr>
            <a:spLocks noGrp="1" noChangeAspect="1"/>
          </p:cNvSpPr>
          <p:nvPr>
            <p:ph type="body" sz="quarter" idx="64" hasCustomPrompt="1"/>
          </p:nvPr>
        </p:nvSpPr>
        <p:spPr>
          <a:xfrm>
            <a:off x="4763872" y="3380029"/>
            <a:ext cx="360000" cy="36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tx1"/>
          </a:solidFill>
          <a:ln w="25400">
            <a:solidFill>
              <a:schemeClr val="bg1"/>
            </a:solidFill>
          </a:ln>
        </p:spPr>
        <p:txBody>
          <a:bodyPr wrap="none" anchor="ctr">
            <a:noAutofit/>
          </a:bodyPr>
          <a:lstStyle>
            <a:lvl1pPr marL="0" indent="0" algn="ctr">
              <a:buNone/>
              <a:defRPr sz="1800" b="1">
                <a:solidFill>
                  <a:schemeClr val="bg1"/>
                </a:solidFill>
              </a:defRPr>
            </a:lvl1pPr>
          </a:lstStyle>
          <a:p>
            <a:pPr lvl="0"/>
            <a:r>
              <a:rPr lang="fi-FI" dirty="0"/>
              <a:t> </a:t>
            </a:r>
          </a:p>
        </p:txBody>
      </p:sp>
      <p:sp>
        <p:nvSpPr>
          <p:cNvPr id="8" name="Tekstin paikkamerkki B">
            <a:extLst>
              <a:ext uri="{FF2B5EF4-FFF2-40B4-BE49-F238E27FC236}">
                <a16:creationId xmlns:a16="http://schemas.microsoft.com/office/drawing/2014/main" id="{2A909996-9FE7-5FAA-E65A-05CE1A0B3AC2}"/>
              </a:ext>
            </a:extLst>
          </p:cNvPr>
          <p:cNvSpPr>
            <a:spLocks noGrp="1"/>
          </p:cNvSpPr>
          <p:nvPr>
            <p:ph type="body" sz="quarter" idx="57" hasCustomPrompt="1"/>
          </p:nvPr>
        </p:nvSpPr>
        <p:spPr>
          <a:xfrm>
            <a:off x="3977085" y="1525683"/>
            <a:ext cx="1933575" cy="499460"/>
          </a:xfrm>
          <a:noFill/>
        </p:spPr>
        <p:txBody>
          <a:bodyPr wrap="square" lIns="0" tIns="0" rIns="0" bIns="72000" anchor="b"/>
          <a:lstStyle>
            <a:lvl1pPr marL="0" indent="0" algn="ctr">
              <a:spcAft>
                <a:spcPts val="0"/>
              </a:spcAft>
              <a:buNone/>
              <a:defRPr sz="1800" b="1">
                <a:solidFill>
                  <a:schemeClr val="tx1"/>
                </a:solidFill>
              </a:defRPr>
            </a:lvl1pPr>
          </a:lstStyle>
          <a:p>
            <a:pPr lvl="0"/>
            <a:r>
              <a:rPr lang="fi-FI" dirty="0"/>
              <a:t>Välivaiheen nimi 2</a:t>
            </a:r>
          </a:p>
        </p:txBody>
      </p:sp>
      <p:sp>
        <p:nvSpPr>
          <p:cNvPr id="10" name="Tekstin paikkamerkki B">
            <a:extLst>
              <a:ext uri="{FF2B5EF4-FFF2-40B4-BE49-F238E27FC236}">
                <a16:creationId xmlns:a16="http://schemas.microsoft.com/office/drawing/2014/main" id="{BF81ADCD-DFA0-FA26-3995-B41C1A8D4580}"/>
              </a:ext>
            </a:extLst>
          </p:cNvPr>
          <p:cNvSpPr>
            <a:spLocks noGrp="1"/>
          </p:cNvSpPr>
          <p:nvPr>
            <p:ph type="body" sz="quarter" idx="58" hasCustomPrompt="1"/>
          </p:nvPr>
        </p:nvSpPr>
        <p:spPr>
          <a:xfrm>
            <a:off x="3977084" y="2025144"/>
            <a:ext cx="1933576" cy="748219"/>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27" name="Tekstin paikkamerkki D">
            <a:extLst>
              <a:ext uri="{FF2B5EF4-FFF2-40B4-BE49-F238E27FC236}">
                <a16:creationId xmlns:a16="http://schemas.microsoft.com/office/drawing/2014/main" id="{349331A5-968E-0327-903D-E6AFB1E40DD5}"/>
              </a:ext>
            </a:extLst>
          </p:cNvPr>
          <p:cNvSpPr>
            <a:spLocks noGrp="1"/>
          </p:cNvSpPr>
          <p:nvPr>
            <p:ph type="body" sz="quarter" idx="69" hasCustomPrompt="1"/>
          </p:nvPr>
        </p:nvSpPr>
        <p:spPr>
          <a:xfrm>
            <a:off x="5589481" y="3226933"/>
            <a:ext cx="1011452" cy="669958"/>
          </a:xfrm>
          <a:noFill/>
        </p:spPr>
        <p:txBody>
          <a:bodyPr wrap="none" lIns="0" tIns="0" rIns="0" bIns="0" anchor="ctr"/>
          <a:lstStyle>
            <a:lvl1pPr marL="0" indent="0" algn="ctr" rtl="0">
              <a:spcAft>
                <a:spcPts val="0"/>
              </a:spcAft>
              <a:buNone/>
              <a:defRPr sz="2400" b="1">
                <a:solidFill>
                  <a:schemeClr val="bg1"/>
                </a:solidFill>
              </a:defRPr>
            </a:lvl1pPr>
          </a:lstStyle>
          <a:p>
            <a:pPr lvl="0"/>
            <a:r>
              <a:rPr lang="fi-FI" dirty="0"/>
              <a:t>0003</a:t>
            </a:r>
          </a:p>
        </p:txBody>
      </p:sp>
      <p:sp>
        <p:nvSpPr>
          <p:cNvPr id="15" name="Tekstin paikkamerkki 3">
            <a:extLst>
              <a:ext uri="{FF2B5EF4-FFF2-40B4-BE49-F238E27FC236}">
                <a16:creationId xmlns:a16="http://schemas.microsoft.com/office/drawing/2014/main" id="{741AB7E6-95B7-46C8-1E7C-B14BE9B8BAE7}"/>
              </a:ext>
            </a:extLst>
          </p:cNvPr>
          <p:cNvSpPr>
            <a:spLocks noGrp="1"/>
          </p:cNvSpPr>
          <p:nvPr>
            <p:ph type="body" sz="quarter" idx="23" hasCustomPrompt="1"/>
          </p:nvPr>
        </p:nvSpPr>
        <p:spPr>
          <a:xfrm>
            <a:off x="5129770" y="4528579"/>
            <a:ext cx="1930875" cy="499460"/>
          </a:xfrm>
          <a:noFill/>
        </p:spPr>
        <p:txBody>
          <a:bodyPr wrap="square" lIns="0" tIns="0" rIns="0" bIns="72000" anchor="b"/>
          <a:lstStyle>
            <a:lvl1pPr marL="0" indent="0" algn="ctr">
              <a:spcAft>
                <a:spcPts val="0"/>
              </a:spcAft>
              <a:buNone/>
              <a:defRPr sz="1800" b="1">
                <a:solidFill>
                  <a:schemeClr val="tx1"/>
                </a:solidFill>
              </a:defRPr>
            </a:lvl1pPr>
          </a:lstStyle>
          <a:p>
            <a:pPr lvl="0"/>
            <a:r>
              <a:rPr lang="fi-FI" dirty="0"/>
              <a:t>Vaiheen nimi 3</a:t>
            </a:r>
          </a:p>
        </p:txBody>
      </p:sp>
      <p:sp>
        <p:nvSpPr>
          <p:cNvPr id="44" name="Tekstin paikkamerkki 3">
            <a:extLst>
              <a:ext uri="{FF2B5EF4-FFF2-40B4-BE49-F238E27FC236}">
                <a16:creationId xmlns:a16="http://schemas.microsoft.com/office/drawing/2014/main" id="{602DC99E-DF3C-E9A1-51F2-A36AE5B95DBB}"/>
              </a:ext>
            </a:extLst>
          </p:cNvPr>
          <p:cNvSpPr>
            <a:spLocks noGrp="1"/>
          </p:cNvSpPr>
          <p:nvPr>
            <p:ph type="body" sz="quarter" idx="48" hasCustomPrompt="1"/>
          </p:nvPr>
        </p:nvSpPr>
        <p:spPr>
          <a:xfrm>
            <a:off x="5127625" y="5028039"/>
            <a:ext cx="1935164" cy="731995"/>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32" name="Tekstin paikkamerkki 3">
            <a:extLst>
              <a:ext uri="{FF2B5EF4-FFF2-40B4-BE49-F238E27FC236}">
                <a16:creationId xmlns:a16="http://schemas.microsoft.com/office/drawing/2014/main" id="{ADF5C81D-BE65-3423-511F-BA6E6D6988A2}"/>
              </a:ext>
              <a:ext uri="{C183D7F6-B498-43B3-948B-1728B52AA6E4}">
                <adec:decorative xmlns:adec="http://schemas.microsoft.com/office/drawing/2017/decorative" val="1"/>
              </a:ext>
            </a:extLst>
          </p:cNvPr>
          <p:cNvSpPr>
            <a:spLocks noGrp="1" noChangeAspect="1"/>
          </p:cNvSpPr>
          <p:nvPr>
            <p:ph type="body" sz="quarter" idx="65" hasCustomPrompt="1"/>
          </p:nvPr>
        </p:nvSpPr>
        <p:spPr>
          <a:xfrm>
            <a:off x="7073450" y="3380029"/>
            <a:ext cx="360000" cy="36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tx1"/>
          </a:solidFill>
          <a:ln w="25400">
            <a:solidFill>
              <a:schemeClr val="bg1"/>
            </a:solidFill>
          </a:ln>
        </p:spPr>
        <p:txBody>
          <a:bodyPr wrap="none" anchor="ctr">
            <a:noAutofit/>
          </a:bodyPr>
          <a:lstStyle>
            <a:lvl1pPr marL="0" indent="0" algn="ctr">
              <a:buNone/>
              <a:defRPr sz="1800" b="1">
                <a:solidFill>
                  <a:schemeClr val="bg1"/>
                </a:solidFill>
              </a:defRPr>
            </a:lvl1pPr>
          </a:lstStyle>
          <a:p>
            <a:pPr lvl="0"/>
            <a:r>
              <a:rPr lang="fi-FI" dirty="0"/>
              <a:t> </a:t>
            </a:r>
          </a:p>
        </p:txBody>
      </p:sp>
      <p:sp>
        <p:nvSpPr>
          <p:cNvPr id="11" name="Tekstin paikkamerkki C">
            <a:extLst>
              <a:ext uri="{FF2B5EF4-FFF2-40B4-BE49-F238E27FC236}">
                <a16:creationId xmlns:a16="http://schemas.microsoft.com/office/drawing/2014/main" id="{CB0F5D85-AF44-F5FA-9F9F-B2DE917372E3}"/>
              </a:ext>
            </a:extLst>
          </p:cNvPr>
          <p:cNvSpPr>
            <a:spLocks noGrp="1"/>
          </p:cNvSpPr>
          <p:nvPr>
            <p:ph type="body" sz="quarter" idx="59" hasCustomPrompt="1"/>
          </p:nvPr>
        </p:nvSpPr>
        <p:spPr>
          <a:xfrm>
            <a:off x="6286663" y="1525683"/>
            <a:ext cx="1933575" cy="499460"/>
          </a:xfrm>
          <a:noFill/>
        </p:spPr>
        <p:txBody>
          <a:bodyPr wrap="square" lIns="0" tIns="0" rIns="0" bIns="72000" anchor="b"/>
          <a:lstStyle>
            <a:lvl1pPr marL="0" indent="0" algn="ctr">
              <a:spcAft>
                <a:spcPts val="0"/>
              </a:spcAft>
              <a:buNone/>
              <a:defRPr sz="1800" b="1">
                <a:solidFill>
                  <a:schemeClr val="tx1"/>
                </a:solidFill>
              </a:defRPr>
            </a:lvl1pPr>
          </a:lstStyle>
          <a:p>
            <a:pPr lvl="0"/>
            <a:r>
              <a:rPr lang="fi-FI" dirty="0"/>
              <a:t>Välivaiheen nimi 3</a:t>
            </a:r>
          </a:p>
        </p:txBody>
      </p:sp>
      <p:sp>
        <p:nvSpPr>
          <p:cNvPr id="12" name="Tekstin paikkamerkki C">
            <a:extLst>
              <a:ext uri="{FF2B5EF4-FFF2-40B4-BE49-F238E27FC236}">
                <a16:creationId xmlns:a16="http://schemas.microsoft.com/office/drawing/2014/main" id="{D18FB5D6-4667-CE1C-AF18-9CF2A56FBF37}"/>
              </a:ext>
            </a:extLst>
          </p:cNvPr>
          <p:cNvSpPr>
            <a:spLocks noGrp="1"/>
          </p:cNvSpPr>
          <p:nvPr>
            <p:ph type="body" sz="quarter" idx="60" hasCustomPrompt="1"/>
          </p:nvPr>
        </p:nvSpPr>
        <p:spPr>
          <a:xfrm>
            <a:off x="6286662" y="2025144"/>
            <a:ext cx="1933576" cy="748219"/>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26" name="Tekstin paikkamerkki D">
            <a:extLst>
              <a:ext uri="{FF2B5EF4-FFF2-40B4-BE49-F238E27FC236}">
                <a16:creationId xmlns:a16="http://schemas.microsoft.com/office/drawing/2014/main" id="{A41453A8-C9E2-7E42-7D2C-CB5227B9A5AE}"/>
              </a:ext>
            </a:extLst>
          </p:cNvPr>
          <p:cNvSpPr>
            <a:spLocks noGrp="1"/>
          </p:cNvSpPr>
          <p:nvPr>
            <p:ph type="body" sz="quarter" idx="68" hasCustomPrompt="1"/>
          </p:nvPr>
        </p:nvSpPr>
        <p:spPr>
          <a:xfrm>
            <a:off x="7884210" y="3226933"/>
            <a:ext cx="1011452" cy="669958"/>
          </a:xfrm>
          <a:noFill/>
        </p:spPr>
        <p:txBody>
          <a:bodyPr wrap="none" lIns="0" tIns="0" rIns="0" bIns="0" anchor="ctr"/>
          <a:lstStyle>
            <a:lvl1pPr marL="0" indent="0" algn="ctr" rtl="0">
              <a:spcAft>
                <a:spcPts val="0"/>
              </a:spcAft>
              <a:buNone/>
              <a:defRPr sz="2400" b="1">
                <a:solidFill>
                  <a:schemeClr val="bg1"/>
                </a:solidFill>
              </a:defRPr>
            </a:lvl1pPr>
          </a:lstStyle>
          <a:p>
            <a:pPr lvl="0"/>
            <a:r>
              <a:rPr lang="fi-FI" dirty="0"/>
              <a:t>0004</a:t>
            </a:r>
          </a:p>
        </p:txBody>
      </p:sp>
      <p:sp>
        <p:nvSpPr>
          <p:cNvPr id="16" name="Tekstin paikkamerkki 4">
            <a:extLst>
              <a:ext uri="{FF2B5EF4-FFF2-40B4-BE49-F238E27FC236}">
                <a16:creationId xmlns:a16="http://schemas.microsoft.com/office/drawing/2014/main" id="{83C2C322-EC2C-8FA1-0AA8-1ED1E3D8F806}"/>
              </a:ext>
            </a:extLst>
          </p:cNvPr>
          <p:cNvSpPr>
            <a:spLocks noGrp="1"/>
          </p:cNvSpPr>
          <p:nvPr>
            <p:ph type="body" sz="quarter" idx="24" hasCustomPrompt="1"/>
          </p:nvPr>
        </p:nvSpPr>
        <p:spPr>
          <a:xfrm>
            <a:off x="7423149" y="4528579"/>
            <a:ext cx="1933575" cy="499460"/>
          </a:xfrm>
          <a:noFill/>
        </p:spPr>
        <p:txBody>
          <a:bodyPr wrap="square" lIns="0" tIns="0" rIns="0" bIns="72000" anchor="b"/>
          <a:lstStyle>
            <a:lvl1pPr marL="0" indent="0" algn="ctr">
              <a:spcAft>
                <a:spcPts val="0"/>
              </a:spcAft>
              <a:buNone/>
              <a:defRPr sz="1800" b="1">
                <a:solidFill>
                  <a:schemeClr val="tx1"/>
                </a:solidFill>
              </a:defRPr>
            </a:lvl1pPr>
          </a:lstStyle>
          <a:p>
            <a:pPr lvl="0"/>
            <a:r>
              <a:rPr lang="fi-FI" dirty="0"/>
              <a:t>Vaiheen nimi 4</a:t>
            </a:r>
          </a:p>
        </p:txBody>
      </p:sp>
      <p:sp>
        <p:nvSpPr>
          <p:cNvPr id="45" name="Tekstin paikkamerkki 4">
            <a:extLst>
              <a:ext uri="{FF2B5EF4-FFF2-40B4-BE49-F238E27FC236}">
                <a16:creationId xmlns:a16="http://schemas.microsoft.com/office/drawing/2014/main" id="{5B30EC07-D5A3-4F64-1931-50A1E212C8CD}"/>
              </a:ext>
            </a:extLst>
          </p:cNvPr>
          <p:cNvSpPr>
            <a:spLocks noGrp="1"/>
          </p:cNvSpPr>
          <p:nvPr>
            <p:ph type="body" sz="quarter" idx="49" hasCustomPrompt="1"/>
          </p:nvPr>
        </p:nvSpPr>
        <p:spPr>
          <a:xfrm>
            <a:off x="7426121" y="5028039"/>
            <a:ext cx="1927630" cy="731995"/>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33" name="Tekstin paikkamerkki 4">
            <a:extLst>
              <a:ext uri="{FF2B5EF4-FFF2-40B4-BE49-F238E27FC236}">
                <a16:creationId xmlns:a16="http://schemas.microsoft.com/office/drawing/2014/main" id="{9419656A-A3AC-F4CF-8025-58AD9B63FB0C}"/>
              </a:ext>
              <a:ext uri="{C183D7F6-B498-43B3-948B-1728B52AA6E4}">
                <adec:decorative xmlns:adec="http://schemas.microsoft.com/office/drawing/2017/decorative" val="1"/>
              </a:ext>
            </a:extLst>
          </p:cNvPr>
          <p:cNvSpPr>
            <a:spLocks noGrp="1" noChangeAspect="1"/>
          </p:cNvSpPr>
          <p:nvPr>
            <p:ph type="body" sz="quarter" idx="66" hasCustomPrompt="1"/>
          </p:nvPr>
        </p:nvSpPr>
        <p:spPr>
          <a:xfrm>
            <a:off x="9371788" y="3380029"/>
            <a:ext cx="360000" cy="36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tx1"/>
          </a:solidFill>
          <a:ln w="25400">
            <a:solidFill>
              <a:schemeClr val="bg1"/>
            </a:solidFill>
          </a:ln>
        </p:spPr>
        <p:txBody>
          <a:bodyPr wrap="none" anchor="ctr">
            <a:noAutofit/>
          </a:bodyPr>
          <a:lstStyle>
            <a:lvl1pPr marL="0" indent="0" algn="ctr">
              <a:buNone/>
              <a:defRPr sz="1800" b="1">
                <a:solidFill>
                  <a:schemeClr val="bg1"/>
                </a:solidFill>
              </a:defRPr>
            </a:lvl1pPr>
          </a:lstStyle>
          <a:p>
            <a:pPr lvl="0"/>
            <a:r>
              <a:rPr lang="fi-FI" dirty="0"/>
              <a:t> </a:t>
            </a:r>
          </a:p>
        </p:txBody>
      </p:sp>
      <p:sp>
        <p:nvSpPr>
          <p:cNvPr id="17" name="Tekstin paikkamerkki D">
            <a:extLst>
              <a:ext uri="{FF2B5EF4-FFF2-40B4-BE49-F238E27FC236}">
                <a16:creationId xmlns:a16="http://schemas.microsoft.com/office/drawing/2014/main" id="{2D79797A-811B-A02D-91E2-454E5A02BE78}"/>
              </a:ext>
            </a:extLst>
          </p:cNvPr>
          <p:cNvSpPr>
            <a:spLocks noGrp="1"/>
          </p:cNvSpPr>
          <p:nvPr>
            <p:ph type="body" sz="quarter" idx="61" hasCustomPrompt="1"/>
          </p:nvPr>
        </p:nvSpPr>
        <p:spPr>
          <a:xfrm>
            <a:off x="8585001" y="1525683"/>
            <a:ext cx="1933575" cy="499460"/>
          </a:xfrm>
          <a:noFill/>
        </p:spPr>
        <p:txBody>
          <a:bodyPr wrap="square" lIns="0" tIns="0" rIns="0" bIns="72000" anchor="b"/>
          <a:lstStyle>
            <a:lvl1pPr marL="0" indent="0" algn="ctr" rtl="0">
              <a:spcAft>
                <a:spcPts val="0"/>
              </a:spcAft>
              <a:buNone/>
              <a:defRPr sz="1800" b="1">
                <a:solidFill>
                  <a:schemeClr val="tx1"/>
                </a:solidFill>
              </a:defRPr>
            </a:lvl1pPr>
          </a:lstStyle>
          <a:p>
            <a:pPr lvl="0"/>
            <a:r>
              <a:rPr lang="fi-FI" dirty="0"/>
              <a:t>Välivaiheen nimi 4</a:t>
            </a:r>
          </a:p>
        </p:txBody>
      </p:sp>
      <p:sp>
        <p:nvSpPr>
          <p:cNvPr id="18" name="Tekstin paikkamerkki D">
            <a:extLst>
              <a:ext uri="{FF2B5EF4-FFF2-40B4-BE49-F238E27FC236}">
                <a16:creationId xmlns:a16="http://schemas.microsoft.com/office/drawing/2014/main" id="{E536C4D7-FFA2-1F5C-523E-5133A47CA084}"/>
              </a:ext>
            </a:extLst>
          </p:cNvPr>
          <p:cNvSpPr>
            <a:spLocks noGrp="1"/>
          </p:cNvSpPr>
          <p:nvPr>
            <p:ph type="body" sz="quarter" idx="62" hasCustomPrompt="1"/>
          </p:nvPr>
        </p:nvSpPr>
        <p:spPr>
          <a:xfrm>
            <a:off x="8585000" y="2025144"/>
            <a:ext cx="1933576" cy="748219"/>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25" name="Tekstin paikkamerkki D">
            <a:extLst>
              <a:ext uri="{FF2B5EF4-FFF2-40B4-BE49-F238E27FC236}">
                <a16:creationId xmlns:a16="http://schemas.microsoft.com/office/drawing/2014/main" id="{A98D341B-35AB-BF0D-F3F0-71BB40271A3C}"/>
              </a:ext>
            </a:extLst>
          </p:cNvPr>
          <p:cNvSpPr>
            <a:spLocks noGrp="1"/>
          </p:cNvSpPr>
          <p:nvPr>
            <p:ph type="body" sz="quarter" idx="67" hasCustomPrompt="1"/>
          </p:nvPr>
        </p:nvSpPr>
        <p:spPr>
          <a:xfrm>
            <a:off x="10178149" y="3226933"/>
            <a:ext cx="1011452" cy="669958"/>
          </a:xfrm>
          <a:noFill/>
        </p:spPr>
        <p:txBody>
          <a:bodyPr wrap="none" lIns="0" tIns="0" rIns="0" bIns="0" anchor="ctr"/>
          <a:lstStyle>
            <a:lvl1pPr marL="0" indent="0" algn="ctr" rtl="0">
              <a:spcAft>
                <a:spcPts val="0"/>
              </a:spcAft>
              <a:buNone/>
              <a:defRPr sz="2400" b="1">
                <a:solidFill>
                  <a:schemeClr val="bg1"/>
                </a:solidFill>
              </a:defRPr>
            </a:lvl1pPr>
          </a:lstStyle>
          <a:p>
            <a:pPr lvl="0"/>
            <a:r>
              <a:rPr lang="fi-FI" dirty="0"/>
              <a:t>0005</a:t>
            </a:r>
          </a:p>
        </p:txBody>
      </p:sp>
      <p:sp>
        <p:nvSpPr>
          <p:cNvPr id="41" name="Tekstin paikkamerkki 5">
            <a:extLst>
              <a:ext uri="{FF2B5EF4-FFF2-40B4-BE49-F238E27FC236}">
                <a16:creationId xmlns:a16="http://schemas.microsoft.com/office/drawing/2014/main" id="{87CEDAFF-E282-C2E3-87D2-23CE2E487972}"/>
              </a:ext>
            </a:extLst>
          </p:cNvPr>
          <p:cNvSpPr>
            <a:spLocks noGrp="1"/>
          </p:cNvSpPr>
          <p:nvPr>
            <p:ph type="body" sz="quarter" idx="45" hasCustomPrompt="1"/>
          </p:nvPr>
        </p:nvSpPr>
        <p:spPr>
          <a:xfrm>
            <a:off x="9717088" y="4528579"/>
            <a:ext cx="1933575" cy="499460"/>
          </a:xfrm>
          <a:noFill/>
        </p:spPr>
        <p:txBody>
          <a:bodyPr wrap="square" lIns="0" tIns="0" rIns="0" bIns="72000" anchor="b"/>
          <a:lstStyle>
            <a:lvl1pPr marL="0" indent="0" algn="ctr">
              <a:spcAft>
                <a:spcPts val="0"/>
              </a:spcAft>
              <a:buNone/>
              <a:defRPr sz="1800" b="1">
                <a:solidFill>
                  <a:schemeClr val="tx1"/>
                </a:solidFill>
              </a:defRPr>
            </a:lvl1pPr>
          </a:lstStyle>
          <a:p>
            <a:pPr lvl="0"/>
            <a:r>
              <a:rPr lang="fi-FI" dirty="0"/>
              <a:t>Vaiheen nimi 5</a:t>
            </a:r>
          </a:p>
        </p:txBody>
      </p:sp>
      <p:sp>
        <p:nvSpPr>
          <p:cNvPr id="46" name="Tekstin paikkamerkki 5">
            <a:extLst>
              <a:ext uri="{FF2B5EF4-FFF2-40B4-BE49-F238E27FC236}">
                <a16:creationId xmlns:a16="http://schemas.microsoft.com/office/drawing/2014/main" id="{4AD27E70-98F3-0D58-C3D6-45EC57E1698D}"/>
              </a:ext>
            </a:extLst>
          </p:cNvPr>
          <p:cNvSpPr>
            <a:spLocks noGrp="1"/>
          </p:cNvSpPr>
          <p:nvPr>
            <p:ph type="body" sz="quarter" idx="50" hasCustomPrompt="1"/>
          </p:nvPr>
        </p:nvSpPr>
        <p:spPr>
          <a:xfrm>
            <a:off x="9717088" y="5028039"/>
            <a:ext cx="1933575" cy="731995"/>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19" name="Tekstin paikkamerkki 1">
            <a:extLst>
              <a:ext uri="{FF2B5EF4-FFF2-40B4-BE49-F238E27FC236}">
                <a16:creationId xmlns:a16="http://schemas.microsoft.com/office/drawing/2014/main" id="{AD85B2CC-C872-C107-E5DB-42B867A0BD51}"/>
              </a:ext>
            </a:extLst>
          </p:cNvPr>
          <p:cNvSpPr>
            <a:spLocks noGrp="1"/>
          </p:cNvSpPr>
          <p:nvPr>
            <p:ph type="body" sz="quarter" idx="14" hasCustomPrompt="1"/>
          </p:nvPr>
        </p:nvSpPr>
        <p:spPr>
          <a:xfrm>
            <a:off x="1595500" y="5772579"/>
            <a:ext cx="9109012" cy="475820"/>
          </a:xfrm>
        </p:spPr>
        <p:txBody>
          <a:bodyPr tIns="0" anchor="t"/>
          <a:lstStyle>
            <a:lvl1pPr marL="0" indent="0" algn="ctr">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Prosessikaavio kuvaa vaihe vaiheelta, miten jokin työ tai tehtävä etenee. Se selkeyttää työvaiheiden järjestystä ja osallistujien rooleja sekä auttaa tunnistamaan mahdollisia kehityskohteita.</a:t>
            </a:r>
          </a:p>
        </p:txBody>
      </p:sp>
      <p:sp>
        <p:nvSpPr>
          <p:cNvPr id="7" name="Alatunnisteen paikkamerkki 6">
            <a:extLst>
              <a:ext uri="{FF2B5EF4-FFF2-40B4-BE49-F238E27FC236}">
                <a16:creationId xmlns:a16="http://schemas.microsoft.com/office/drawing/2014/main" id="{E4083D37-B847-EF84-E3A7-2BD708C4221D}"/>
              </a:ext>
            </a:extLst>
          </p:cNvPr>
          <p:cNvSpPr>
            <a:spLocks noGrp="1"/>
          </p:cNvSpPr>
          <p:nvPr>
            <p:ph type="ftr" sz="quarter" idx="53"/>
          </p:nvPr>
        </p:nvSpPr>
        <p:spPr/>
        <p:txBody>
          <a:bodyPr/>
          <a:lstStyle/>
          <a:p>
            <a:endParaRPr lang="fi-FI" dirty="0"/>
          </a:p>
        </p:txBody>
      </p:sp>
      <p:sp>
        <p:nvSpPr>
          <p:cNvPr id="6" name="Päivämäärän paikkamerkki 5">
            <a:extLst>
              <a:ext uri="{FF2B5EF4-FFF2-40B4-BE49-F238E27FC236}">
                <a16:creationId xmlns:a16="http://schemas.microsoft.com/office/drawing/2014/main" id="{0C3FE38D-5122-C718-7E31-E7D7F26D1DB3}"/>
              </a:ext>
            </a:extLst>
          </p:cNvPr>
          <p:cNvSpPr>
            <a:spLocks noGrp="1"/>
          </p:cNvSpPr>
          <p:nvPr>
            <p:ph type="dt" sz="half" idx="52"/>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0DC66C69-9886-AE19-2AB9-A7E1872A8E16}"/>
              </a:ext>
            </a:extLst>
          </p:cNvPr>
          <p:cNvSpPr>
            <a:spLocks noGrp="1"/>
          </p:cNvSpPr>
          <p:nvPr>
            <p:ph type="sldNum" sz="quarter" idx="54"/>
          </p:nvPr>
        </p:nvSpPr>
        <p:spPr/>
        <p:txBody>
          <a:bodyPr/>
          <a:lstStyle/>
          <a:p>
            <a:fld id="{A9494116-C6F5-466F-B5C1-BBB074CB17FC}" type="slidenum">
              <a:rPr lang="fi-FI" smtClean="0"/>
              <a:pPr/>
              <a:t>‹#›</a:t>
            </a:fld>
            <a:endParaRPr lang="fi-FI" dirty="0"/>
          </a:p>
        </p:txBody>
      </p:sp>
      <p:sp>
        <p:nvSpPr>
          <p:cNvPr id="21" name="Logo">
            <a:extLst>
              <a:ext uri="{FF2B5EF4-FFF2-40B4-BE49-F238E27FC236}">
                <a16:creationId xmlns:a16="http://schemas.microsoft.com/office/drawing/2014/main" id="{E57F4B06-34BC-19E7-FCDC-1B677F42B990}"/>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42603720"/>
      </p:ext>
    </p:extLst>
  </p:cSld>
  <p:clrMapOvr>
    <a:masterClrMapping/>
  </p:clrMapOvr>
  <p:extLst>
    <p:ext uri="{DCECCB84-F9BA-43D5-87BE-67443E8EF086}">
      <p15:sldGuideLst xmlns:p15="http://schemas.microsoft.com/office/powerpoint/2012/main"/>
    </p:ext>
  </p:extLst>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Aikajana 2">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userDrawn="1">
            <p:ph type="title" hasCustomPrompt="1"/>
          </p:nvPr>
        </p:nvSpPr>
        <p:spPr>
          <a:xfrm>
            <a:off x="546099" y="546100"/>
            <a:ext cx="11104564" cy="738188"/>
          </a:xfrm>
          <a:prstGeom prst="rect">
            <a:avLst/>
          </a:prstGeom>
        </p:spPr>
        <p:txBody>
          <a:bodyPr anchor="t"/>
          <a:lstStyle>
            <a:lvl1pPr algn="ctr">
              <a:defRPr sz="3600">
                <a:solidFill>
                  <a:schemeClr val="tx1"/>
                </a:solidFill>
              </a:defRPr>
            </a:lvl1pPr>
          </a:lstStyle>
          <a:p>
            <a:r>
              <a:rPr lang="fi-FI" dirty="0"/>
              <a:t>Aikajana suhteellisella ajalla</a:t>
            </a:r>
          </a:p>
        </p:txBody>
      </p:sp>
      <p:sp>
        <p:nvSpPr>
          <p:cNvPr id="47" name="Tekstin paikkamerkki 46">
            <a:extLst>
              <a:ext uri="{FF2B5EF4-FFF2-40B4-BE49-F238E27FC236}">
                <a16:creationId xmlns:a16="http://schemas.microsoft.com/office/drawing/2014/main" id="{53505958-6622-2CA3-A84D-A3FB9DB0CBE1}"/>
              </a:ext>
              <a:ext uri="{C183D7F6-B498-43B3-948B-1728B52AA6E4}">
                <adec:decorative xmlns:adec="http://schemas.microsoft.com/office/drawing/2017/decorative" val="1"/>
              </a:ext>
            </a:extLst>
          </p:cNvPr>
          <p:cNvSpPr>
            <a:spLocks noGrp="1"/>
          </p:cNvSpPr>
          <p:nvPr>
            <p:ph type="body" sz="quarter" idx="94" hasCustomPrompt="1"/>
          </p:nvPr>
        </p:nvSpPr>
        <p:spPr>
          <a:xfrm>
            <a:off x="2798223" y="2273206"/>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39" name="Tekstin paikkamerkki 38">
            <a:extLst>
              <a:ext uri="{FF2B5EF4-FFF2-40B4-BE49-F238E27FC236}">
                <a16:creationId xmlns:a16="http://schemas.microsoft.com/office/drawing/2014/main" id="{21917C4B-25AE-89A8-AC48-1F87AB8F07CB}"/>
              </a:ext>
              <a:ext uri="{C183D7F6-B498-43B3-948B-1728B52AA6E4}">
                <adec:decorative xmlns:adec="http://schemas.microsoft.com/office/drawing/2017/decorative" val="1"/>
              </a:ext>
            </a:extLst>
          </p:cNvPr>
          <p:cNvSpPr>
            <a:spLocks noGrp="1"/>
          </p:cNvSpPr>
          <p:nvPr>
            <p:ph type="body" sz="quarter" idx="92" hasCustomPrompt="1"/>
          </p:nvPr>
        </p:nvSpPr>
        <p:spPr>
          <a:xfrm>
            <a:off x="9354600" y="3033004"/>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40" name="Tekstin paikkamerkki 39">
            <a:extLst>
              <a:ext uri="{FF2B5EF4-FFF2-40B4-BE49-F238E27FC236}">
                <a16:creationId xmlns:a16="http://schemas.microsoft.com/office/drawing/2014/main" id="{76B696F2-170A-6340-D5C9-0660D3B9DB3B}"/>
              </a:ext>
              <a:ext uri="{C183D7F6-B498-43B3-948B-1728B52AA6E4}">
                <adec:decorative xmlns:adec="http://schemas.microsoft.com/office/drawing/2017/decorative" val="1"/>
              </a:ext>
            </a:extLst>
          </p:cNvPr>
          <p:cNvSpPr>
            <a:spLocks noGrp="1"/>
          </p:cNvSpPr>
          <p:nvPr>
            <p:ph type="body" sz="quarter" idx="93" hasCustomPrompt="1"/>
          </p:nvPr>
        </p:nvSpPr>
        <p:spPr>
          <a:xfrm>
            <a:off x="10995105" y="3033004"/>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10" name="Tekstin paikkamerkki 9">
            <a:extLst>
              <a:ext uri="{FF2B5EF4-FFF2-40B4-BE49-F238E27FC236}">
                <a16:creationId xmlns:a16="http://schemas.microsoft.com/office/drawing/2014/main" id="{986D7335-F0E1-9DC6-7EB0-49A9CC2888A9}"/>
              </a:ext>
              <a:ext uri="{C183D7F6-B498-43B3-948B-1728B52AA6E4}">
                <adec:decorative xmlns:adec="http://schemas.microsoft.com/office/drawing/2017/decorative" val="1"/>
              </a:ext>
            </a:extLst>
          </p:cNvPr>
          <p:cNvSpPr>
            <a:spLocks noGrp="1"/>
          </p:cNvSpPr>
          <p:nvPr>
            <p:ph type="body" sz="quarter" idx="87" hasCustomPrompt="1"/>
          </p:nvPr>
        </p:nvSpPr>
        <p:spPr>
          <a:xfrm>
            <a:off x="1160719" y="3033004"/>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12" name="Tekstin paikkamerkki 11">
            <a:extLst>
              <a:ext uri="{FF2B5EF4-FFF2-40B4-BE49-F238E27FC236}">
                <a16:creationId xmlns:a16="http://schemas.microsoft.com/office/drawing/2014/main" id="{3E342CC2-F366-9858-09E8-C5AEC25EDF94}"/>
              </a:ext>
              <a:ext uri="{C183D7F6-B498-43B3-948B-1728B52AA6E4}">
                <adec:decorative xmlns:adec="http://schemas.microsoft.com/office/drawing/2017/decorative" val="1"/>
              </a:ext>
            </a:extLst>
          </p:cNvPr>
          <p:cNvSpPr>
            <a:spLocks noGrp="1"/>
          </p:cNvSpPr>
          <p:nvPr>
            <p:ph type="body" sz="quarter" idx="88" hasCustomPrompt="1"/>
          </p:nvPr>
        </p:nvSpPr>
        <p:spPr>
          <a:xfrm>
            <a:off x="2798223" y="3033004"/>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29" name="Tekstin paikkamerkki 28">
            <a:extLst>
              <a:ext uri="{FF2B5EF4-FFF2-40B4-BE49-F238E27FC236}">
                <a16:creationId xmlns:a16="http://schemas.microsoft.com/office/drawing/2014/main" id="{2E0F3A41-8B56-8F74-32DA-3B9DADF87F19}"/>
              </a:ext>
              <a:ext uri="{C183D7F6-B498-43B3-948B-1728B52AA6E4}">
                <adec:decorative xmlns:adec="http://schemas.microsoft.com/office/drawing/2017/decorative" val="1"/>
              </a:ext>
            </a:extLst>
          </p:cNvPr>
          <p:cNvSpPr>
            <a:spLocks noGrp="1"/>
          </p:cNvSpPr>
          <p:nvPr>
            <p:ph type="body" sz="quarter" idx="89" hasCustomPrompt="1"/>
          </p:nvPr>
        </p:nvSpPr>
        <p:spPr>
          <a:xfrm>
            <a:off x="4438112" y="3033004"/>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30" name="Tekstin paikkamerkki 29">
            <a:extLst>
              <a:ext uri="{FF2B5EF4-FFF2-40B4-BE49-F238E27FC236}">
                <a16:creationId xmlns:a16="http://schemas.microsoft.com/office/drawing/2014/main" id="{198CA2F2-4979-4468-7C3F-E6869BA7DDD2}"/>
              </a:ext>
              <a:ext uri="{C183D7F6-B498-43B3-948B-1728B52AA6E4}">
                <adec:decorative xmlns:adec="http://schemas.microsoft.com/office/drawing/2017/decorative" val="1"/>
              </a:ext>
            </a:extLst>
          </p:cNvPr>
          <p:cNvSpPr>
            <a:spLocks noGrp="1"/>
          </p:cNvSpPr>
          <p:nvPr>
            <p:ph type="body" sz="quarter" idx="90" hasCustomPrompt="1"/>
          </p:nvPr>
        </p:nvSpPr>
        <p:spPr>
          <a:xfrm>
            <a:off x="6077206" y="3033004"/>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38" name="Tekstin paikkamerkki 37">
            <a:extLst>
              <a:ext uri="{FF2B5EF4-FFF2-40B4-BE49-F238E27FC236}">
                <a16:creationId xmlns:a16="http://schemas.microsoft.com/office/drawing/2014/main" id="{46A02682-D516-7134-5B96-E347ABB02F90}"/>
              </a:ext>
              <a:ext uri="{C183D7F6-B498-43B3-948B-1728B52AA6E4}">
                <adec:decorative xmlns:adec="http://schemas.microsoft.com/office/drawing/2017/decorative" val="1"/>
              </a:ext>
            </a:extLst>
          </p:cNvPr>
          <p:cNvSpPr>
            <a:spLocks noGrp="1"/>
          </p:cNvSpPr>
          <p:nvPr>
            <p:ph type="body" sz="quarter" idx="91" hasCustomPrompt="1"/>
          </p:nvPr>
        </p:nvSpPr>
        <p:spPr>
          <a:xfrm>
            <a:off x="7716301" y="3033004"/>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31" name="Tekstin paikkamerkki 30">
            <a:extLst>
              <a:ext uri="{FF2B5EF4-FFF2-40B4-BE49-F238E27FC236}">
                <a16:creationId xmlns:a16="http://schemas.microsoft.com/office/drawing/2014/main" id="{0FD18BED-A80D-E169-3BA3-83CA1CFA3ACB}"/>
              </a:ext>
              <a:ext uri="{C183D7F6-B498-43B3-948B-1728B52AA6E4}">
                <adec:decorative xmlns:adec="http://schemas.microsoft.com/office/drawing/2017/decorative" val="1"/>
              </a:ext>
            </a:extLst>
          </p:cNvPr>
          <p:cNvSpPr>
            <a:spLocks noGrp="1"/>
          </p:cNvSpPr>
          <p:nvPr>
            <p:ph type="body" sz="quarter" idx="82" hasCustomPrompt="1"/>
          </p:nvPr>
        </p:nvSpPr>
        <p:spPr>
          <a:xfrm>
            <a:off x="539750" y="2719754"/>
            <a:ext cx="11110913" cy="540000"/>
          </a:xfrm>
          <a:custGeom>
            <a:avLst/>
            <a:gdLst>
              <a:gd name="connsiteX0" fmla="*/ 0 w 11110913"/>
              <a:gd name="connsiteY0" fmla="*/ 0 h 540000"/>
              <a:gd name="connsiteX1" fmla="*/ 72000 w 11110913"/>
              <a:gd name="connsiteY1" fmla="*/ 0 h 540000"/>
              <a:gd name="connsiteX2" fmla="*/ 72000 w 11110913"/>
              <a:gd name="connsiteY2" fmla="*/ 234000 h 540000"/>
              <a:gd name="connsiteX3" fmla="*/ 11038913 w 11110913"/>
              <a:gd name="connsiteY3" fmla="*/ 234000 h 540000"/>
              <a:gd name="connsiteX4" fmla="*/ 11038913 w 11110913"/>
              <a:gd name="connsiteY4" fmla="*/ 0 h 540000"/>
              <a:gd name="connsiteX5" fmla="*/ 11110913 w 11110913"/>
              <a:gd name="connsiteY5" fmla="*/ 0 h 540000"/>
              <a:gd name="connsiteX6" fmla="*/ 11110913 w 11110913"/>
              <a:gd name="connsiteY6" fmla="*/ 540000 h 540000"/>
              <a:gd name="connsiteX7" fmla="*/ 11038913 w 11110913"/>
              <a:gd name="connsiteY7" fmla="*/ 540000 h 540000"/>
              <a:gd name="connsiteX8" fmla="*/ 11038913 w 11110913"/>
              <a:gd name="connsiteY8" fmla="*/ 306000 h 540000"/>
              <a:gd name="connsiteX9" fmla="*/ 72000 w 11110913"/>
              <a:gd name="connsiteY9" fmla="*/ 306000 h 540000"/>
              <a:gd name="connsiteX10" fmla="*/ 72000 w 11110913"/>
              <a:gd name="connsiteY10" fmla="*/ 540000 h 540000"/>
              <a:gd name="connsiteX11" fmla="*/ 0 w 11110913"/>
              <a:gd name="connsiteY11" fmla="*/ 540000 h 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10913" h="540000">
                <a:moveTo>
                  <a:pt x="0" y="0"/>
                </a:moveTo>
                <a:lnTo>
                  <a:pt x="72000" y="0"/>
                </a:lnTo>
                <a:lnTo>
                  <a:pt x="72000" y="234000"/>
                </a:lnTo>
                <a:lnTo>
                  <a:pt x="11038913" y="234000"/>
                </a:lnTo>
                <a:lnTo>
                  <a:pt x="11038913" y="0"/>
                </a:lnTo>
                <a:lnTo>
                  <a:pt x="11110913" y="0"/>
                </a:lnTo>
                <a:lnTo>
                  <a:pt x="11110913" y="540000"/>
                </a:lnTo>
                <a:lnTo>
                  <a:pt x="11038913" y="540000"/>
                </a:lnTo>
                <a:lnTo>
                  <a:pt x="11038913" y="306000"/>
                </a:lnTo>
                <a:lnTo>
                  <a:pt x="72000" y="306000"/>
                </a:lnTo>
                <a:lnTo>
                  <a:pt x="72000" y="540000"/>
                </a:lnTo>
                <a:lnTo>
                  <a:pt x="0" y="540000"/>
                </a:lnTo>
                <a:close/>
              </a:path>
            </a:pathLst>
          </a:custGeom>
          <a:solidFill>
            <a:schemeClr val="tx2"/>
          </a:solidFill>
          <a:ln w="6350" cap="sq">
            <a:solidFill>
              <a:schemeClr val="tx2"/>
            </a:solidFill>
            <a:miter lim="800000"/>
          </a:ln>
        </p:spPr>
        <p:txBody>
          <a:bodyPr wrap="square" anchor="ctr">
            <a:noAutofit/>
          </a:bodyPr>
          <a:lstStyle>
            <a:lvl1pPr marL="0" indent="0" algn="ctr">
              <a:buNone/>
              <a:defRPr sz="2400" b="1">
                <a:solidFill>
                  <a:schemeClr val="bg1"/>
                </a:solidFill>
              </a:defRPr>
            </a:lvl1pPr>
          </a:lstStyle>
          <a:p>
            <a:pPr lvl="0"/>
            <a:r>
              <a:rPr lang="fi-FI" dirty="0"/>
              <a:t> </a:t>
            </a:r>
          </a:p>
        </p:txBody>
      </p:sp>
      <p:sp>
        <p:nvSpPr>
          <p:cNvPr id="21" name="Tekstin paikkamerkki 1">
            <a:extLst>
              <a:ext uri="{FF2B5EF4-FFF2-40B4-BE49-F238E27FC236}">
                <a16:creationId xmlns:a16="http://schemas.microsoft.com/office/drawing/2014/main" id="{EE8839A0-010E-940F-3F67-F349822D81BB}"/>
              </a:ext>
              <a:ext uri="{C183D7F6-B498-43B3-948B-1728B52AA6E4}">
                <adec:decorative xmlns:adec="http://schemas.microsoft.com/office/drawing/2017/decorative" val="1"/>
              </a:ext>
            </a:extLst>
          </p:cNvPr>
          <p:cNvSpPr>
            <a:spLocks noGrp="1" noChangeAspect="1"/>
          </p:cNvSpPr>
          <p:nvPr userDrawn="1">
            <p:ph type="body" sz="quarter" idx="36" hasCustomPrompt="1"/>
          </p:nvPr>
        </p:nvSpPr>
        <p:spPr>
          <a:xfrm>
            <a:off x="908719" y="2719754"/>
            <a:ext cx="540000" cy="54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tx2"/>
          </a:solidFill>
          <a:ln w="25400">
            <a:solidFill>
              <a:schemeClr val="bg1"/>
            </a:solidFill>
          </a:ln>
        </p:spPr>
        <p:txBody>
          <a:bodyPr wrap="none" anchor="ctr">
            <a:noAutofit/>
          </a:bodyPr>
          <a:lstStyle>
            <a:lvl1pPr marL="0" indent="0" algn="ctr">
              <a:buNone/>
              <a:defRPr sz="2400" b="1">
                <a:solidFill>
                  <a:schemeClr val="bg1"/>
                </a:solidFill>
              </a:defRPr>
            </a:lvl1pPr>
          </a:lstStyle>
          <a:p>
            <a:pPr lvl="0"/>
            <a:r>
              <a:rPr lang="fi-FI" dirty="0"/>
              <a:t> </a:t>
            </a:r>
          </a:p>
        </p:txBody>
      </p:sp>
      <p:sp>
        <p:nvSpPr>
          <p:cNvPr id="22" name="Tekstin paikkamerkki 2">
            <a:extLst>
              <a:ext uri="{FF2B5EF4-FFF2-40B4-BE49-F238E27FC236}">
                <a16:creationId xmlns:a16="http://schemas.microsoft.com/office/drawing/2014/main" id="{108087B5-3FBE-D3E1-5700-B8E8F6F543DF}"/>
              </a:ext>
              <a:ext uri="{C183D7F6-B498-43B3-948B-1728B52AA6E4}">
                <adec:decorative xmlns:adec="http://schemas.microsoft.com/office/drawing/2017/decorative" val="1"/>
              </a:ext>
            </a:extLst>
          </p:cNvPr>
          <p:cNvSpPr>
            <a:spLocks noGrp="1" noChangeAspect="1"/>
          </p:cNvSpPr>
          <p:nvPr userDrawn="1">
            <p:ph type="body" sz="quarter" idx="37" hasCustomPrompt="1"/>
          </p:nvPr>
        </p:nvSpPr>
        <p:spPr>
          <a:xfrm>
            <a:off x="2546223" y="2719754"/>
            <a:ext cx="540000" cy="54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tx2"/>
          </a:solidFill>
          <a:ln w="25400">
            <a:solidFill>
              <a:schemeClr val="bg1"/>
            </a:solidFill>
          </a:ln>
        </p:spPr>
        <p:txBody>
          <a:bodyPr wrap="none" anchor="ctr">
            <a:noAutofit/>
          </a:bodyPr>
          <a:lstStyle>
            <a:lvl1pPr marL="0" indent="0" algn="ctr">
              <a:buNone/>
              <a:defRPr sz="2400" b="1">
                <a:solidFill>
                  <a:schemeClr val="bg1"/>
                </a:solidFill>
              </a:defRPr>
            </a:lvl1pPr>
          </a:lstStyle>
          <a:p>
            <a:pPr lvl="0"/>
            <a:r>
              <a:rPr lang="fi-FI" dirty="0"/>
              <a:t> </a:t>
            </a:r>
          </a:p>
        </p:txBody>
      </p:sp>
      <p:sp>
        <p:nvSpPr>
          <p:cNvPr id="36" name="Tekstin paikkamerkki 3">
            <a:extLst>
              <a:ext uri="{FF2B5EF4-FFF2-40B4-BE49-F238E27FC236}">
                <a16:creationId xmlns:a16="http://schemas.microsoft.com/office/drawing/2014/main" id="{522CFAA5-BE4C-6C28-4E3B-9CC4881FE5F7}"/>
              </a:ext>
              <a:ext uri="{C183D7F6-B498-43B3-948B-1728B52AA6E4}">
                <adec:decorative xmlns:adec="http://schemas.microsoft.com/office/drawing/2017/decorative" val="1"/>
              </a:ext>
            </a:extLst>
          </p:cNvPr>
          <p:cNvSpPr>
            <a:spLocks noGrp="1" noChangeAspect="1"/>
          </p:cNvSpPr>
          <p:nvPr userDrawn="1">
            <p:ph type="body" sz="quarter" idx="67" hasCustomPrompt="1"/>
          </p:nvPr>
        </p:nvSpPr>
        <p:spPr>
          <a:xfrm>
            <a:off x="4186112" y="2719754"/>
            <a:ext cx="540000" cy="54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tx2"/>
          </a:solidFill>
          <a:ln w="25400">
            <a:solidFill>
              <a:schemeClr val="bg1"/>
            </a:solidFill>
          </a:ln>
        </p:spPr>
        <p:txBody>
          <a:bodyPr wrap="none" anchor="ctr">
            <a:noAutofit/>
          </a:bodyPr>
          <a:lstStyle>
            <a:lvl1pPr marL="0" indent="0" algn="ctr">
              <a:buNone/>
              <a:defRPr sz="2400" b="1">
                <a:solidFill>
                  <a:schemeClr val="bg1"/>
                </a:solidFill>
              </a:defRPr>
            </a:lvl1pPr>
          </a:lstStyle>
          <a:p>
            <a:pPr lvl="0"/>
            <a:r>
              <a:rPr lang="fi-FI" dirty="0"/>
              <a:t> </a:t>
            </a:r>
          </a:p>
        </p:txBody>
      </p:sp>
      <p:sp>
        <p:nvSpPr>
          <p:cNvPr id="23" name="Tekstin paikkamerkki 4">
            <a:extLst>
              <a:ext uri="{FF2B5EF4-FFF2-40B4-BE49-F238E27FC236}">
                <a16:creationId xmlns:a16="http://schemas.microsoft.com/office/drawing/2014/main" id="{24E04D7C-09F6-41E0-9787-8F03A191EACC}"/>
              </a:ext>
              <a:ext uri="{C183D7F6-B498-43B3-948B-1728B52AA6E4}">
                <adec:decorative xmlns:adec="http://schemas.microsoft.com/office/drawing/2017/decorative" val="1"/>
              </a:ext>
            </a:extLst>
          </p:cNvPr>
          <p:cNvSpPr>
            <a:spLocks noGrp="1" noChangeAspect="1"/>
          </p:cNvSpPr>
          <p:nvPr userDrawn="1">
            <p:ph type="body" sz="quarter" idx="38" hasCustomPrompt="1"/>
          </p:nvPr>
        </p:nvSpPr>
        <p:spPr>
          <a:xfrm>
            <a:off x="5825206" y="2719754"/>
            <a:ext cx="540000" cy="54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tx2"/>
          </a:solidFill>
          <a:ln w="25400">
            <a:solidFill>
              <a:schemeClr val="bg1"/>
            </a:solidFill>
          </a:ln>
        </p:spPr>
        <p:txBody>
          <a:bodyPr wrap="none" anchor="ctr">
            <a:noAutofit/>
          </a:bodyPr>
          <a:lstStyle>
            <a:lvl1pPr marL="0" indent="0" algn="ctr">
              <a:buNone/>
              <a:defRPr sz="2400" b="1">
                <a:solidFill>
                  <a:schemeClr val="bg1"/>
                </a:solidFill>
              </a:defRPr>
            </a:lvl1pPr>
          </a:lstStyle>
          <a:p>
            <a:pPr lvl="0"/>
            <a:r>
              <a:rPr lang="fi-FI" dirty="0"/>
              <a:t> </a:t>
            </a:r>
          </a:p>
        </p:txBody>
      </p:sp>
      <p:sp>
        <p:nvSpPr>
          <p:cNvPr id="24" name="Tekstin paikkamerkki 5">
            <a:extLst>
              <a:ext uri="{FF2B5EF4-FFF2-40B4-BE49-F238E27FC236}">
                <a16:creationId xmlns:a16="http://schemas.microsoft.com/office/drawing/2014/main" id="{EFD5236E-A04D-3B54-2CC8-E2CEA99F0007}"/>
              </a:ext>
              <a:ext uri="{C183D7F6-B498-43B3-948B-1728B52AA6E4}">
                <adec:decorative xmlns:adec="http://schemas.microsoft.com/office/drawing/2017/decorative" val="1"/>
              </a:ext>
            </a:extLst>
          </p:cNvPr>
          <p:cNvSpPr>
            <a:spLocks noGrp="1" noChangeAspect="1"/>
          </p:cNvSpPr>
          <p:nvPr userDrawn="1">
            <p:ph type="body" sz="quarter" idx="39" hasCustomPrompt="1"/>
          </p:nvPr>
        </p:nvSpPr>
        <p:spPr>
          <a:xfrm>
            <a:off x="7464301" y="2719754"/>
            <a:ext cx="540000" cy="54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tx2"/>
          </a:solidFill>
          <a:ln w="25400">
            <a:solidFill>
              <a:schemeClr val="bg1"/>
            </a:solidFill>
          </a:ln>
        </p:spPr>
        <p:txBody>
          <a:bodyPr wrap="none" anchor="ctr">
            <a:noAutofit/>
          </a:bodyPr>
          <a:lstStyle>
            <a:lvl1pPr marL="0" indent="0" algn="ctr">
              <a:buNone/>
              <a:defRPr sz="2400" b="1">
                <a:solidFill>
                  <a:schemeClr val="bg1"/>
                </a:solidFill>
              </a:defRPr>
            </a:lvl1pPr>
          </a:lstStyle>
          <a:p>
            <a:pPr lvl="0"/>
            <a:r>
              <a:rPr lang="fi-FI" dirty="0"/>
              <a:t> </a:t>
            </a:r>
          </a:p>
        </p:txBody>
      </p:sp>
      <p:sp>
        <p:nvSpPr>
          <p:cNvPr id="37" name="Tekstin paikkamerkki 6">
            <a:extLst>
              <a:ext uri="{FF2B5EF4-FFF2-40B4-BE49-F238E27FC236}">
                <a16:creationId xmlns:a16="http://schemas.microsoft.com/office/drawing/2014/main" id="{D3676EDF-21A6-4D8C-03B8-1C05E7B1004B}"/>
              </a:ext>
              <a:ext uri="{C183D7F6-B498-43B3-948B-1728B52AA6E4}">
                <adec:decorative xmlns:adec="http://schemas.microsoft.com/office/drawing/2017/decorative" val="1"/>
              </a:ext>
            </a:extLst>
          </p:cNvPr>
          <p:cNvSpPr>
            <a:spLocks noGrp="1" noChangeAspect="1"/>
          </p:cNvSpPr>
          <p:nvPr userDrawn="1">
            <p:ph type="body" sz="quarter" idx="68" hasCustomPrompt="1"/>
          </p:nvPr>
        </p:nvSpPr>
        <p:spPr>
          <a:xfrm>
            <a:off x="9102600" y="2719754"/>
            <a:ext cx="540000" cy="54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tx2"/>
          </a:solidFill>
          <a:ln w="25400">
            <a:solidFill>
              <a:schemeClr val="bg1"/>
            </a:solidFill>
          </a:ln>
        </p:spPr>
        <p:txBody>
          <a:bodyPr wrap="none" anchor="ctr">
            <a:noAutofit/>
          </a:bodyPr>
          <a:lstStyle>
            <a:lvl1pPr marL="0" indent="0" algn="ctr">
              <a:buNone/>
              <a:defRPr sz="2400" b="1">
                <a:solidFill>
                  <a:schemeClr val="bg1"/>
                </a:solidFill>
              </a:defRPr>
            </a:lvl1pPr>
          </a:lstStyle>
          <a:p>
            <a:pPr lvl="0"/>
            <a:r>
              <a:rPr lang="fi-FI" dirty="0"/>
              <a:t> </a:t>
            </a:r>
          </a:p>
        </p:txBody>
      </p:sp>
      <p:sp>
        <p:nvSpPr>
          <p:cNvPr id="28" name="Tekstin paikkamerkki 7">
            <a:extLst>
              <a:ext uri="{FF2B5EF4-FFF2-40B4-BE49-F238E27FC236}">
                <a16:creationId xmlns:a16="http://schemas.microsoft.com/office/drawing/2014/main" id="{647F65A0-E569-82E7-80EE-C76AECD49915}"/>
              </a:ext>
              <a:ext uri="{C183D7F6-B498-43B3-948B-1728B52AA6E4}">
                <adec:decorative xmlns:adec="http://schemas.microsoft.com/office/drawing/2017/decorative" val="1"/>
              </a:ext>
            </a:extLst>
          </p:cNvPr>
          <p:cNvSpPr>
            <a:spLocks noGrp="1" noChangeAspect="1"/>
          </p:cNvSpPr>
          <p:nvPr userDrawn="1">
            <p:ph type="body" sz="quarter" idx="43" hasCustomPrompt="1"/>
          </p:nvPr>
        </p:nvSpPr>
        <p:spPr>
          <a:xfrm>
            <a:off x="10743105" y="2719754"/>
            <a:ext cx="540000" cy="54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tx2"/>
          </a:solidFill>
          <a:ln w="25400">
            <a:solidFill>
              <a:schemeClr val="bg1"/>
            </a:solidFill>
          </a:ln>
        </p:spPr>
        <p:txBody>
          <a:bodyPr wrap="none" anchor="ctr">
            <a:noAutofit/>
          </a:bodyPr>
          <a:lstStyle>
            <a:lvl1pPr marL="0" indent="0" algn="ctr">
              <a:buNone/>
              <a:defRPr sz="2400" b="1">
                <a:solidFill>
                  <a:schemeClr val="bg1"/>
                </a:solidFill>
              </a:defRPr>
            </a:lvl1pPr>
          </a:lstStyle>
          <a:p>
            <a:pPr lvl="0"/>
            <a:r>
              <a:rPr lang="fi-FI" dirty="0"/>
              <a:t> </a:t>
            </a:r>
          </a:p>
        </p:txBody>
      </p:sp>
      <p:sp>
        <p:nvSpPr>
          <p:cNvPr id="11" name="Tekstin paikkamerkki 1">
            <a:extLst>
              <a:ext uri="{FF2B5EF4-FFF2-40B4-BE49-F238E27FC236}">
                <a16:creationId xmlns:a16="http://schemas.microsoft.com/office/drawing/2014/main" id="{DAF13733-5D9F-53FB-2BC7-DA61335DF0FC}"/>
              </a:ext>
            </a:extLst>
          </p:cNvPr>
          <p:cNvSpPr>
            <a:spLocks noGrp="1"/>
          </p:cNvSpPr>
          <p:nvPr userDrawn="1">
            <p:ph type="body" sz="quarter" idx="75" hasCustomPrompt="1"/>
          </p:nvPr>
        </p:nvSpPr>
        <p:spPr>
          <a:xfrm>
            <a:off x="927612" y="2841508"/>
            <a:ext cx="502214" cy="296492"/>
          </a:xfrm>
        </p:spPr>
        <p:txBody>
          <a:bodyPr anchor="ctr"/>
          <a:lstStyle>
            <a:lvl1pPr marL="0" indent="0" algn="ctr">
              <a:buNone/>
              <a:defRPr sz="2400" b="1">
                <a:solidFill>
                  <a:schemeClr val="bg1"/>
                </a:solidFill>
              </a:defRPr>
            </a:lvl1pPr>
          </a:lstStyle>
          <a:p>
            <a:pPr lvl="0"/>
            <a:r>
              <a:rPr lang="fi-FI" dirty="0"/>
              <a:t>0</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userDrawn="1">
            <p:ph type="body" sz="quarter" idx="21" hasCustomPrompt="1"/>
          </p:nvPr>
        </p:nvSpPr>
        <p:spPr>
          <a:xfrm>
            <a:off x="539751" y="4019552"/>
            <a:ext cx="1277937" cy="249236"/>
          </a:xfrm>
          <a:noFill/>
        </p:spPr>
        <p:txBody>
          <a:bodyPr wrap="square" lIns="0" tIns="0" rIns="0" bIns="72000" anchor="b"/>
          <a:lstStyle>
            <a:lvl1pPr marL="0" indent="0" algn="ctr">
              <a:spcAft>
                <a:spcPts val="0"/>
              </a:spcAft>
              <a:buNone/>
              <a:defRPr sz="2400" b="1">
                <a:solidFill>
                  <a:schemeClr val="tx1"/>
                </a:solidFill>
              </a:defRPr>
            </a:lvl1pPr>
          </a:lstStyle>
          <a:p>
            <a:pPr lvl="0"/>
            <a:r>
              <a:rPr lang="fi-FI" dirty="0"/>
              <a:t>0001</a:t>
            </a:r>
          </a:p>
        </p:txBody>
      </p:sp>
      <p:sp>
        <p:nvSpPr>
          <p:cNvPr id="42" name="Tekstin paikkamerkki 1">
            <a:extLst>
              <a:ext uri="{FF2B5EF4-FFF2-40B4-BE49-F238E27FC236}">
                <a16:creationId xmlns:a16="http://schemas.microsoft.com/office/drawing/2014/main" id="{7608FB36-0543-225A-2199-6DA271EDDF79}"/>
              </a:ext>
            </a:extLst>
          </p:cNvPr>
          <p:cNvSpPr>
            <a:spLocks noGrp="1"/>
          </p:cNvSpPr>
          <p:nvPr userDrawn="1">
            <p:ph type="body" sz="quarter" idx="46" hasCustomPrompt="1"/>
          </p:nvPr>
        </p:nvSpPr>
        <p:spPr>
          <a:xfrm>
            <a:off x="539750" y="4268788"/>
            <a:ext cx="1277938" cy="992187"/>
          </a:xfrm>
          <a:noFill/>
        </p:spPr>
        <p:txBody>
          <a:bodyPr wrap="square" lIns="0" tIns="0" rIns="0" anchor="t"/>
          <a:lstStyle>
            <a:lvl1pPr marL="0" indent="0" algn="ctr">
              <a:spcAft>
                <a:spcPts val="0"/>
              </a:spcAft>
              <a:buNone/>
              <a:defRPr sz="1200" b="0"/>
            </a:lvl1pPr>
          </a:lstStyle>
          <a:p>
            <a:pPr lvl="0"/>
            <a:r>
              <a:rPr lang="fi-FI" dirty="0"/>
              <a:t>Tähän lyhyt kuvaus</a:t>
            </a:r>
          </a:p>
        </p:txBody>
      </p:sp>
      <p:sp>
        <p:nvSpPr>
          <p:cNvPr id="17" name="Tekstin paikkamerkki 2">
            <a:extLst>
              <a:ext uri="{FF2B5EF4-FFF2-40B4-BE49-F238E27FC236}">
                <a16:creationId xmlns:a16="http://schemas.microsoft.com/office/drawing/2014/main" id="{8290F415-8672-A655-7E27-5468AD369BD2}"/>
              </a:ext>
            </a:extLst>
          </p:cNvPr>
          <p:cNvSpPr>
            <a:spLocks noGrp="1"/>
          </p:cNvSpPr>
          <p:nvPr userDrawn="1">
            <p:ph type="body" sz="quarter" idx="76" hasCustomPrompt="1"/>
          </p:nvPr>
        </p:nvSpPr>
        <p:spPr>
          <a:xfrm>
            <a:off x="2565116" y="2841508"/>
            <a:ext cx="502214" cy="296492"/>
          </a:xfrm>
        </p:spPr>
        <p:txBody>
          <a:bodyPr anchor="ctr"/>
          <a:lstStyle>
            <a:lvl1pPr marL="0" indent="0" algn="ctr">
              <a:buNone/>
              <a:defRPr sz="2400" b="1">
                <a:solidFill>
                  <a:schemeClr val="bg1"/>
                </a:solidFill>
              </a:defRPr>
            </a:lvl1pPr>
          </a:lstStyle>
          <a:p>
            <a:pPr lvl="0"/>
            <a:r>
              <a:rPr lang="fi-FI" dirty="0"/>
              <a:t>0</a:t>
            </a:r>
          </a:p>
        </p:txBody>
      </p:sp>
      <p:sp>
        <p:nvSpPr>
          <p:cNvPr id="14" name="Tekstin paikkamerkki 2">
            <a:extLst>
              <a:ext uri="{FF2B5EF4-FFF2-40B4-BE49-F238E27FC236}">
                <a16:creationId xmlns:a16="http://schemas.microsoft.com/office/drawing/2014/main" id="{0350F980-7E7A-113F-25C1-93D0C8531FD5}"/>
              </a:ext>
            </a:extLst>
          </p:cNvPr>
          <p:cNvSpPr>
            <a:spLocks noGrp="1"/>
          </p:cNvSpPr>
          <p:nvPr userDrawn="1">
            <p:ph type="body" sz="quarter" idx="22" hasCustomPrompt="1"/>
          </p:nvPr>
        </p:nvSpPr>
        <p:spPr>
          <a:xfrm>
            <a:off x="2178050" y="4019552"/>
            <a:ext cx="1276347" cy="242886"/>
          </a:xfrm>
          <a:noFill/>
        </p:spPr>
        <p:txBody>
          <a:bodyPr wrap="square" lIns="0" tIns="0" rIns="0" bIns="72000" anchor="b"/>
          <a:lstStyle>
            <a:lvl1pPr marL="0" indent="0" algn="ctr">
              <a:spcAft>
                <a:spcPts val="0"/>
              </a:spcAft>
              <a:buNone/>
              <a:defRPr sz="2400" b="1">
                <a:solidFill>
                  <a:schemeClr val="tx1"/>
                </a:solidFill>
              </a:defRPr>
            </a:lvl1pPr>
          </a:lstStyle>
          <a:p>
            <a:pPr lvl="0"/>
            <a:r>
              <a:rPr lang="fi-FI" dirty="0"/>
              <a:t>0002</a:t>
            </a:r>
          </a:p>
        </p:txBody>
      </p:sp>
      <p:sp>
        <p:nvSpPr>
          <p:cNvPr id="43" name="Tekstin paikkamerkki 2">
            <a:extLst>
              <a:ext uri="{FF2B5EF4-FFF2-40B4-BE49-F238E27FC236}">
                <a16:creationId xmlns:a16="http://schemas.microsoft.com/office/drawing/2014/main" id="{D24831DA-010E-2081-DDC3-5F0DE0F7C628}"/>
              </a:ext>
            </a:extLst>
          </p:cNvPr>
          <p:cNvSpPr>
            <a:spLocks noGrp="1"/>
          </p:cNvSpPr>
          <p:nvPr userDrawn="1">
            <p:ph type="body" sz="quarter" idx="47" hasCustomPrompt="1"/>
          </p:nvPr>
        </p:nvSpPr>
        <p:spPr>
          <a:xfrm>
            <a:off x="2178050" y="4268788"/>
            <a:ext cx="1276347" cy="992188"/>
          </a:xfrm>
          <a:noFill/>
        </p:spPr>
        <p:txBody>
          <a:bodyPr wrap="square" lIns="0" tIns="0" rIns="0" anchor="t"/>
          <a:lstStyle>
            <a:lvl1pPr marL="0" indent="0" algn="ctr">
              <a:spcAft>
                <a:spcPts val="0"/>
              </a:spcAft>
              <a:buNone/>
              <a:defRPr sz="1200" b="0"/>
            </a:lvl1pPr>
          </a:lstStyle>
          <a:p>
            <a:pPr lvl="0"/>
            <a:r>
              <a:rPr lang="fi-FI" dirty="0"/>
              <a:t>Tähän lyhyt kuvaus</a:t>
            </a:r>
          </a:p>
        </p:txBody>
      </p:sp>
      <p:sp>
        <p:nvSpPr>
          <p:cNvPr id="5" name="Nosto">
            <a:extLst>
              <a:ext uri="{FF2B5EF4-FFF2-40B4-BE49-F238E27FC236}">
                <a16:creationId xmlns:a16="http://schemas.microsoft.com/office/drawing/2014/main" id="{D234159D-E611-9D2E-3280-3B380240F0A0}"/>
              </a:ext>
            </a:extLst>
          </p:cNvPr>
          <p:cNvSpPr>
            <a:spLocks noGrp="1"/>
          </p:cNvSpPr>
          <p:nvPr userDrawn="1">
            <p:ph type="body" sz="quarter" idx="56" hasCustomPrompt="1"/>
          </p:nvPr>
        </p:nvSpPr>
        <p:spPr>
          <a:xfrm>
            <a:off x="1816096" y="1298913"/>
            <a:ext cx="2000254" cy="992186"/>
          </a:xfrm>
          <a:noFill/>
        </p:spPr>
        <p:txBody>
          <a:bodyPr wrap="square" lIns="0" tIns="0" rIns="0" bIns="72000" anchor="b"/>
          <a:lstStyle>
            <a:lvl1pPr marL="0" indent="0" algn="ctr">
              <a:spcAft>
                <a:spcPts val="0"/>
              </a:spcAft>
              <a:buNone/>
              <a:defRPr sz="1400" b="1"/>
            </a:lvl1pPr>
          </a:lstStyle>
          <a:p>
            <a:pPr lvl="0"/>
            <a:r>
              <a:rPr lang="fi-FI" dirty="0"/>
              <a:t>Nostoteksti tai muita huomioita korostetusta pisteestä. Muista tarkistaa lukujärjestys!</a:t>
            </a:r>
          </a:p>
        </p:txBody>
      </p:sp>
      <p:sp>
        <p:nvSpPr>
          <p:cNvPr id="18" name="Tekstin paikkamerkki 3">
            <a:extLst>
              <a:ext uri="{FF2B5EF4-FFF2-40B4-BE49-F238E27FC236}">
                <a16:creationId xmlns:a16="http://schemas.microsoft.com/office/drawing/2014/main" id="{9A9E8C74-5326-E1C7-DA42-D37134C19387}"/>
              </a:ext>
            </a:extLst>
          </p:cNvPr>
          <p:cNvSpPr>
            <a:spLocks noGrp="1"/>
          </p:cNvSpPr>
          <p:nvPr userDrawn="1">
            <p:ph type="body" sz="quarter" idx="77" hasCustomPrompt="1"/>
          </p:nvPr>
        </p:nvSpPr>
        <p:spPr>
          <a:xfrm>
            <a:off x="4205005" y="2841508"/>
            <a:ext cx="502214" cy="296492"/>
          </a:xfrm>
        </p:spPr>
        <p:txBody>
          <a:bodyPr anchor="ctr"/>
          <a:lstStyle>
            <a:lvl1pPr marL="0" indent="0" algn="ctr">
              <a:buNone/>
              <a:defRPr sz="2400" b="1">
                <a:solidFill>
                  <a:schemeClr val="bg1"/>
                </a:solidFill>
              </a:defRPr>
            </a:lvl1pPr>
          </a:lstStyle>
          <a:p>
            <a:pPr lvl="0"/>
            <a:r>
              <a:rPr lang="fi-FI" dirty="0"/>
              <a:t>0</a:t>
            </a:r>
          </a:p>
        </p:txBody>
      </p:sp>
      <p:sp>
        <p:nvSpPr>
          <p:cNvPr id="15" name="Tekstin paikkamerkki 3">
            <a:extLst>
              <a:ext uri="{FF2B5EF4-FFF2-40B4-BE49-F238E27FC236}">
                <a16:creationId xmlns:a16="http://schemas.microsoft.com/office/drawing/2014/main" id="{741AB7E6-95B7-46C8-1E7C-B14BE9B8BAE7}"/>
              </a:ext>
            </a:extLst>
          </p:cNvPr>
          <p:cNvSpPr>
            <a:spLocks noGrp="1"/>
          </p:cNvSpPr>
          <p:nvPr userDrawn="1">
            <p:ph type="body" sz="quarter" idx="23" hasCustomPrompt="1"/>
          </p:nvPr>
        </p:nvSpPr>
        <p:spPr>
          <a:xfrm>
            <a:off x="3817756" y="4019552"/>
            <a:ext cx="1276713" cy="242886"/>
          </a:xfrm>
          <a:noFill/>
        </p:spPr>
        <p:txBody>
          <a:bodyPr wrap="square" lIns="0" tIns="0" rIns="0" bIns="72000" anchor="b"/>
          <a:lstStyle>
            <a:lvl1pPr marL="0" indent="0" algn="ctr">
              <a:spcAft>
                <a:spcPts val="0"/>
              </a:spcAft>
              <a:buNone/>
              <a:defRPr sz="2400" b="1">
                <a:solidFill>
                  <a:schemeClr val="tx1"/>
                </a:solidFill>
              </a:defRPr>
            </a:lvl1pPr>
          </a:lstStyle>
          <a:p>
            <a:pPr lvl="0"/>
            <a:r>
              <a:rPr lang="fi-FI" dirty="0"/>
              <a:t>0003</a:t>
            </a:r>
          </a:p>
        </p:txBody>
      </p:sp>
      <p:sp>
        <p:nvSpPr>
          <p:cNvPr id="44" name="Tekstin paikkamerkki 3">
            <a:extLst>
              <a:ext uri="{FF2B5EF4-FFF2-40B4-BE49-F238E27FC236}">
                <a16:creationId xmlns:a16="http://schemas.microsoft.com/office/drawing/2014/main" id="{602DC99E-DF3C-E9A1-51F2-A36AE5B95DBB}"/>
              </a:ext>
            </a:extLst>
          </p:cNvPr>
          <p:cNvSpPr>
            <a:spLocks noGrp="1"/>
          </p:cNvSpPr>
          <p:nvPr userDrawn="1">
            <p:ph type="body" sz="quarter" idx="48" hasCustomPrompt="1"/>
          </p:nvPr>
        </p:nvSpPr>
        <p:spPr>
          <a:xfrm>
            <a:off x="3816350" y="4268788"/>
            <a:ext cx="1279525" cy="992188"/>
          </a:xfrm>
          <a:noFill/>
        </p:spPr>
        <p:txBody>
          <a:bodyPr wrap="square" lIns="0" tIns="0" rIns="0" anchor="t"/>
          <a:lstStyle>
            <a:lvl1pPr marL="0" indent="0" algn="ctr">
              <a:spcAft>
                <a:spcPts val="0"/>
              </a:spcAft>
              <a:buNone/>
              <a:defRPr sz="1200" b="0"/>
            </a:lvl1pPr>
          </a:lstStyle>
          <a:p>
            <a:pPr lvl="0"/>
            <a:r>
              <a:rPr lang="fi-FI" dirty="0"/>
              <a:t>Tähän lyhyt kuvaus</a:t>
            </a:r>
          </a:p>
        </p:txBody>
      </p:sp>
      <p:sp>
        <p:nvSpPr>
          <p:cNvPr id="19" name="Tekstin paikkamerkki 4">
            <a:extLst>
              <a:ext uri="{FF2B5EF4-FFF2-40B4-BE49-F238E27FC236}">
                <a16:creationId xmlns:a16="http://schemas.microsoft.com/office/drawing/2014/main" id="{64F3B65B-18A7-1BD3-D5FA-9551D9C665DF}"/>
              </a:ext>
            </a:extLst>
          </p:cNvPr>
          <p:cNvSpPr>
            <a:spLocks noGrp="1"/>
          </p:cNvSpPr>
          <p:nvPr userDrawn="1">
            <p:ph type="body" sz="quarter" idx="78" hasCustomPrompt="1"/>
          </p:nvPr>
        </p:nvSpPr>
        <p:spPr>
          <a:xfrm>
            <a:off x="5844099" y="2841508"/>
            <a:ext cx="502214" cy="296492"/>
          </a:xfrm>
        </p:spPr>
        <p:txBody>
          <a:bodyPr anchor="ctr"/>
          <a:lstStyle>
            <a:lvl1pPr marL="0" indent="0" algn="ctr">
              <a:buNone/>
              <a:defRPr sz="2400" b="1">
                <a:solidFill>
                  <a:schemeClr val="bg1"/>
                </a:solidFill>
              </a:defRPr>
            </a:lvl1pPr>
          </a:lstStyle>
          <a:p>
            <a:pPr lvl="0"/>
            <a:r>
              <a:rPr lang="fi-FI" dirty="0"/>
              <a:t>0</a:t>
            </a:r>
          </a:p>
        </p:txBody>
      </p:sp>
      <p:sp>
        <p:nvSpPr>
          <p:cNvPr id="16" name="Tekstin paikkamerkki 4">
            <a:extLst>
              <a:ext uri="{FF2B5EF4-FFF2-40B4-BE49-F238E27FC236}">
                <a16:creationId xmlns:a16="http://schemas.microsoft.com/office/drawing/2014/main" id="{83C2C322-EC2C-8FA1-0AA8-1ED1E3D8F806}"/>
              </a:ext>
            </a:extLst>
          </p:cNvPr>
          <p:cNvSpPr>
            <a:spLocks noGrp="1"/>
          </p:cNvSpPr>
          <p:nvPr userDrawn="1">
            <p:ph type="body" sz="quarter" idx="24" hasCustomPrompt="1"/>
          </p:nvPr>
        </p:nvSpPr>
        <p:spPr>
          <a:xfrm>
            <a:off x="5459418" y="4019552"/>
            <a:ext cx="1271577" cy="242886"/>
          </a:xfrm>
          <a:noFill/>
        </p:spPr>
        <p:txBody>
          <a:bodyPr wrap="square" lIns="0" tIns="0" rIns="0" bIns="72000" anchor="b"/>
          <a:lstStyle>
            <a:lvl1pPr marL="0" indent="0" algn="ctr">
              <a:spcAft>
                <a:spcPts val="0"/>
              </a:spcAft>
              <a:buNone/>
              <a:defRPr sz="2400" b="1">
                <a:solidFill>
                  <a:schemeClr val="tx1"/>
                </a:solidFill>
              </a:defRPr>
            </a:lvl1pPr>
          </a:lstStyle>
          <a:p>
            <a:pPr lvl="0"/>
            <a:r>
              <a:rPr lang="fi-FI" dirty="0"/>
              <a:t>0004</a:t>
            </a:r>
          </a:p>
        </p:txBody>
      </p:sp>
      <p:sp>
        <p:nvSpPr>
          <p:cNvPr id="45" name="Tekstin paikkamerkki 4">
            <a:extLst>
              <a:ext uri="{FF2B5EF4-FFF2-40B4-BE49-F238E27FC236}">
                <a16:creationId xmlns:a16="http://schemas.microsoft.com/office/drawing/2014/main" id="{5B30EC07-D5A3-4F64-1931-50A1E212C8CD}"/>
              </a:ext>
            </a:extLst>
          </p:cNvPr>
          <p:cNvSpPr>
            <a:spLocks noGrp="1"/>
          </p:cNvSpPr>
          <p:nvPr userDrawn="1">
            <p:ph type="body" sz="quarter" idx="49" hasCustomPrompt="1"/>
          </p:nvPr>
        </p:nvSpPr>
        <p:spPr>
          <a:xfrm>
            <a:off x="5456238" y="4268788"/>
            <a:ext cx="1277937" cy="992188"/>
          </a:xfrm>
          <a:noFill/>
        </p:spPr>
        <p:txBody>
          <a:bodyPr wrap="square" lIns="0" tIns="0" rIns="0" anchor="t"/>
          <a:lstStyle>
            <a:lvl1pPr marL="0" indent="0" algn="ctr">
              <a:spcAft>
                <a:spcPts val="0"/>
              </a:spcAft>
              <a:buNone/>
              <a:defRPr sz="1200" b="0"/>
            </a:lvl1pPr>
          </a:lstStyle>
          <a:p>
            <a:pPr lvl="0"/>
            <a:r>
              <a:rPr lang="fi-FI" dirty="0"/>
              <a:t>Tähän lyhyt kuvaus</a:t>
            </a:r>
          </a:p>
        </p:txBody>
      </p:sp>
      <p:sp>
        <p:nvSpPr>
          <p:cNvPr id="20" name="Tekstin paikkamerkki 5">
            <a:extLst>
              <a:ext uri="{FF2B5EF4-FFF2-40B4-BE49-F238E27FC236}">
                <a16:creationId xmlns:a16="http://schemas.microsoft.com/office/drawing/2014/main" id="{0B549AD5-CBBF-D523-4621-C1A7F6D671F8}"/>
              </a:ext>
            </a:extLst>
          </p:cNvPr>
          <p:cNvSpPr>
            <a:spLocks noGrp="1"/>
          </p:cNvSpPr>
          <p:nvPr userDrawn="1">
            <p:ph type="body" sz="quarter" idx="79" hasCustomPrompt="1"/>
          </p:nvPr>
        </p:nvSpPr>
        <p:spPr>
          <a:xfrm>
            <a:off x="7483194" y="2841508"/>
            <a:ext cx="502214" cy="296492"/>
          </a:xfrm>
        </p:spPr>
        <p:txBody>
          <a:bodyPr anchor="ctr"/>
          <a:lstStyle>
            <a:lvl1pPr marL="0" indent="0" algn="ctr">
              <a:buNone/>
              <a:defRPr sz="2400" b="1">
                <a:solidFill>
                  <a:schemeClr val="bg1"/>
                </a:solidFill>
              </a:defRPr>
            </a:lvl1pPr>
          </a:lstStyle>
          <a:p>
            <a:pPr lvl="0"/>
            <a:r>
              <a:rPr lang="fi-FI" dirty="0"/>
              <a:t>0</a:t>
            </a:r>
          </a:p>
        </p:txBody>
      </p:sp>
      <p:sp>
        <p:nvSpPr>
          <p:cNvPr id="41" name="Tekstin paikkamerkki 5">
            <a:extLst>
              <a:ext uri="{FF2B5EF4-FFF2-40B4-BE49-F238E27FC236}">
                <a16:creationId xmlns:a16="http://schemas.microsoft.com/office/drawing/2014/main" id="{87CEDAFF-E282-C2E3-87D2-23CE2E487972}"/>
              </a:ext>
            </a:extLst>
          </p:cNvPr>
          <p:cNvSpPr>
            <a:spLocks noGrp="1"/>
          </p:cNvSpPr>
          <p:nvPr userDrawn="1">
            <p:ph type="body" sz="quarter" idx="45" hasCustomPrompt="1"/>
          </p:nvPr>
        </p:nvSpPr>
        <p:spPr>
          <a:xfrm>
            <a:off x="7094538" y="4019552"/>
            <a:ext cx="1279526" cy="242886"/>
          </a:xfrm>
          <a:noFill/>
        </p:spPr>
        <p:txBody>
          <a:bodyPr wrap="square" lIns="0" tIns="0" rIns="0" bIns="72000" anchor="b"/>
          <a:lstStyle>
            <a:lvl1pPr marL="0" indent="0" algn="ctr">
              <a:spcAft>
                <a:spcPts val="0"/>
              </a:spcAft>
              <a:buNone/>
              <a:defRPr sz="2400" b="1">
                <a:solidFill>
                  <a:schemeClr val="tx1"/>
                </a:solidFill>
              </a:defRPr>
            </a:lvl1pPr>
          </a:lstStyle>
          <a:p>
            <a:pPr lvl="0"/>
            <a:r>
              <a:rPr lang="fi-FI" dirty="0"/>
              <a:t>0005</a:t>
            </a:r>
          </a:p>
        </p:txBody>
      </p:sp>
      <p:sp>
        <p:nvSpPr>
          <p:cNvPr id="46" name="Tekstin paikkamerkki 5">
            <a:extLst>
              <a:ext uri="{FF2B5EF4-FFF2-40B4-BE49-F238E27FC236}">
                <a16:creationId xmlns:a16="http://schemas.microsoft.com/office/drawing/2014/main" id="{4AD27E70-98F3-0D58-C3D6-45EC57E1698D}"/>
              </a:ext>
            </a:extLst>
          </p:cNvPr>
          <p:cNvSpPr>
            <a:spLocks noGrp="1"/>
          </p:cNvSpPr>
          <p:nvPr userDrawn="1">
            <p:ph type="body" sz="quarter" idx="50" hasCustomPrompt="1"/>
          </p:nvPr>
        </p:nvSpPr>
        <p:spPr>
          <a:xfrm>
            <a:off x="7094539" y="4268788"/>
            <a:ext cx="1279525" cy="987425"/>
          </a:xfrm>
          <a:noFill/>
        </p:spPr>
        <p:txBody>
          <a:bodyPr wrap="square" lIns="0" tIns="0" rIns="0" anchor="t"/>
          <a:lstStyle>
            <a:lvl1pPr marL="0" indent="0" algn="ctr">
              <a:spcAft>
                <a:spcPts val="0"/>
              </a:spcAft>
              <a:buNone/>
              <a:defRPr sz="1200" b="0"/>
            </a:lvl1pPr>
          </a:lstStyle>
          <a:p>
            <a:pPr lvl="0"/>
            <a:r>
              <a:rPr lang="fi-FI" dirty="0"/>
              <a:t>Tähän lyhyt kuvaus</a:t>
            </a:r>
          </a:p>
        </p:txBody>
      </p:sp>
      <p:sp>
        <p:nvSpPr>
          <p:cNvPr id="25" name="Tekstin paikkamerkki 6">
            <a:extLst>
              <a:ext uri="{FF2B5EF4-FFF2-40B4-BE49-F238E27FC236}">
                <a16:creationId xmlns:a16="http://schemas.microsoft.com/office/drawing/2014/main" id="{746CDD3A-D0FD-7924-BB40-CF8C62E8B37A}"/>
              </a:ext>
            </a:extLst>
          </p:cNvPr>
          <p:cNvSpPr>
            <a:spLocks noGrp="1"/>
          </p:cNvSpPr>
          <p:nvPr userDrawn="1">
            <p:ph type="body" sz="quarter" idx="80" hasCustomPrompt="1"/>
          </p:nvPr>
        </p:nvSpPr>
        <p:spPr>
          <a:xfrm>
            <a:off x="9121493" y="2841508"/>
            <a:ext cx="502214" cy="296492"/>
          </a:xfrm>
        </p:spPr>
        <p:txBody>
          <a:bodyPr anchor="ctr"/>
          <a:lstStyle>
            <a:lvl1pPr marL="0" indent="0" algn="ctr">
              <a:buNone/>
              <a:defRPr sz="2400" b="1">
                <a:solidFill>
                  <a:schemeClr val="bg1"/>
                </a:solidFill>
              </a:defRPr>
            </a:lvl1pPr>
          </a:lstStyle>
          <a:p>
            <a:pPr lvl="0"/>
            <a:r>
              <a:rPr lang="fi-FI" dirty="0"/>
              <a:t>0</a:t>
            </a:r>
          </a:p>
        </p:txBody>
      </p:sp>
      <p:sp>
        <p:nvSpPr>
          <p:cNvPr id="32" name="Tekstin paikkamerkki 6">
            <a:extLst>
              <a:ext uri="{FF2B5EF4-FFF2-40B4-BE49-F238E27FC236}">
                <a16:creationId xmlns:a16="http://schemas.microsoft.com/office/drawing/2014/main" id="{4729BBE5-CC6F-C0E3-7A89-859E3C20235D}"/>
              </a:ext>
            </a:extLst>
          </p:cNvPr>
          <p:cNvSpPr>
            <a:spLocks noGrp="1"/>
          </p:cNvSpPr>
          <p:nvPr userDrawn="1">
            <p:ph type="body" sz="quarter" idx="63" hasCustomPrompt="1"/>
          </p:nvPr>
        </p:nvSpPr>
        <p:spPr>
          <a:xfrm>
            <a:off x="8732837" y="4019552"/>
            <a:ext cx="1279526" cy="242886"/>
          </a:xfrm>
          <a:noFill/>
        </p:spPr>
        <p:txBody>
          <a:bodyPr wrap="square" lIns="0" tIns="0" rIns="0" bIns="72000" anchor="b"/>
          <a:lstStyle>
            <a:lvl1pPr marL="0" indent="0" algn="ctr">
              <a:spcAft>
                <a:spcPts val="0"/>
              </a:spcAft>
              <a:buNone/>
              <a:defRPr sz="2400" b="1">
                <a:solidFill>
                  <a:schemeClr val="tx1"/>
                </a:solidFill>
              </a:defRPr>
            </a:lvl1pPr>
          </a:lstStyle>
          <a:p>
            <a:pPr lvl="0"/>
            <a:r>
              <a:rPr lang="fi-FI" dirty="0"/>
              <a:t>0006</a:t>
            </a:r>
          </a:p>
        </p:txBody>
      </p:sp>
      <p:sp>
        <p:nvSpPr>
          <p:cNvPr id="33" name="Tekstin paikkamerkki 6">
            <a:extLst>
              <a:ext uri="{FF2B5EF4-FFF2-40B4-BE49-F238E27FC236}">
                <a16:creationId xmlns:a16="http://schemas.microsoft.com/office/drawing/2014/main" id="{C2B806D6-4309-6233-88E3-520DBC7B7A05}"/>
              </a:ext>
            </a:extLst>
          </p:cNvPr>
          <p:cNvSpPr>
            <a:spLocks noGrp="1"/>
          </p:cNvSpPr>
          <p:nvPr userDrawn="1">
            <p:ph type="body" sz="quarter" idx="64" hasCustomPrompt="1"/>
          </p:nvPr>
        </p:nvSpPr>
        <p:spPr>
          <a:xfrm>
            <a:off x="8732837" y="4268788"/>
            <a:ext cx="1279526" cy="987425"/>
          </a:xfrm>
          <a:noFill/>
        </p:spPr>
        <p:txBody>
          <a:bodyPr wrap="square" lIns="0" tIns="0" rIns="0" anchor="t"/>
          <a:lstStyle>
            <a:lvl1pPr marL="0" indent="0" algn="ctr">
              <a:spcAft>
                <a:spcPts val="0"/>
              </a:spcAft>
              <a:buNone/>
              <a:defRPr sz="1200" b="0"/>
            </a:lvl1pPr>
          </a:lstStyle>
          <a:p>
            <a:pPr lvl="0"/>
            <a:r>
              <a:rPr lang="fi-FI" dirty="0"/>
              <a:t>Tähän lyhyt kuvaus</a:t>
            </a:r>
          </a:p>
        </p:txBody>
      </p:sp>
      <p:sp>
        <p:nvSpPr>
          <p:cNvPr id="26" name="Tekstin paikkamerkki 7">
            <a:extLst>
              <a:ext uri="{FF2B5EF4-FFF2-40B4-BE49-F238E27FC236}">
                <a16:creationId xmlns:a16="http://schemas.microsoft.com/office/drawing/2014/main" id="{9BAB5772-36AB-45B6-E87A-D9A3B59E68B8}"/>
              </a:ext>
            </a:extLst>
          </p:cNvPr>
          <p:cNvSpPr>
            <a:spLocks noGrp="1"/>
          </p:cNvSpPr>
          <p:nvPr userDrawn="1">
            <p:ph type="body" sz="quarter" idx="81" hasCustomPrompt="1"/>
          </p:nvPr>
        </p:nvSpPr>
        <p:spPr>
          <a:xfrm>
            <a:off x="10761998" y="2841508"/>
            <a:ext cx="502214" cy="296492"/>
          </a:xfrm>
        </p:spPr>
        <p:txBody>
          <a:bodyPr anchor="ctr"/>
          <a:lstStyle>
            <a:lvl1pPr marL="0" indent="0" algn="ctr">
              <a:buNone/>
              <a:defRPr sz="2400" b="1">
                <a:solidFill>
                  <a:schemeClr val="bg1"/>
                </a:solidFill>
              </a:defRPr>
            </a:lvl1pPr>
          </a:lstStyle>
          <a:p>
            <a:pPr lvl="0"/>
            <a:r>
              <a:rPr lang="fi-FI" dirty="0"/>
              <a:t>0</a:t>
            </a:r>
          </a:p>
        </p:txBody>
      </p:sp>
      <p:sp>
        <p:nvSpPr>
          <p:cNvPr id="34" name="Tekstin paikkamerkki 7">
            <a:extLst>
              <a:ext uri="{FF2B5EF4-FFF2-40B4-BE49-F238E27FC236}">
                <a16:creationId xmlns:a16="http://schemas.microsoft.com/office/drawing/2014/main" id="{618A8332-DC1A-92DF-3B16-F4DE7DC9CC77}"/>
              </a:ext>
            </a:extLst>
          </p:cNvPr>
          <p:cNvSpPr>
            <a:spLocks noGrp="1"/>
          </p:cNvSpPr>
          <p:nvPr userDrawn="1">
            <p:ph type="body" sz="quarter" idx="65" hasCustomPrompt="1"/>
          </p:nvPr>
        </p:nvSpPr>
        <p:spPr>
          <a:xfrm>
            <a:off x="10377205" y="4019552"/>
            <a:ext cx="1271801" cy="242886"/>
          </a:xfrm>
          <a:noFill/>
        </p:spPr>
        <p:txBody>
          <a:bodyPr wrap="square" lIns="0" tIns="0" rIns="0" bIns="72000" anchor="b"/>
          <a:lstStyle>
            <a:lvl1pPr marL="0" indent="0" algn="ctr">
              <a:spcAft>
                <a:spcPts val="0"/>
              </a:spcAft>
              <a:buNone/>
              <a:defRPr sz="2400" b="1">
                <a:solidFill>
                  <a:schemeClr val="tx1"/>
                </a:solidFill>
              </a:defRPr>
            </a:lvl1pPr>
          </a:lstStyle>
          <a:p>
            <a:pPr lvl="0"/>
            <a:r>
              <a:rPr lang="fi-FI" dirty="0"/>
              <a:t>0007</a:t>
            </a:r>
          </a:p>
        </p:txBody>
      </p:sp>
      <p:sp>
        <p:nvSpPr>
          <p:cNvPr id="35" name="Tekstin paikkamerkki 7">
            <a:extLst>
              <a:ext uri="{FF2B5EF4-FFF2-40B4-BE49-F238E27FC236}">
                <a16:creationId xmlns:a16="http://schemas.microsoft.com/office/drawing/2014/main" id="{DC684028-EB30-A46F-AEDB-29594CC47A1A}"/>
              </a:ext>
            </a:extLst>
          </p:cNvPr>
          <p:cNvSpPr>
            <a:spLocks noGrp="1"/>
          </p:cNvSpPr>
          <p:nvPr userDrawn="1">
            <p:ph type="body" sz="quarter" idx="66" hasCustomPrompt="1"/>
          </p:nvPr>
        </p:nvSpPr>
        <p:spPr>
          <a:xfrm>
            <a:off x="10375548" y="4268788"/>
            <a:ext cx="1275115" cy="987425"/>
          </a:xfrm>
          <a:noFill/>
        </p:spPr>
        <p:txBody>
          <a:bodyPr wrap="square" lIns="0" tIns="0" rIns="0" anchor="t"/>
          <a:lstStyle>
            <a:lvl1pPr marL="0" indent="0" algn="ctr">
              <a:spcAft>
                <a:spcPts val="0"/>
              </a:spcAft>
              <a:buNone/>
              <a:defRPr sz="1200" b="0"/>
            </a:lvl1pPr>
          </a:lstStyle>
          <a:p>
            <a:pPr lvl="0"/>
            <a:r>
              <a:rPr lang="fi-FI" dirty="0"/>
              <a:t>Tähän lyhyt kuvaus</a:t>
            </a:r>
          </a:p>
        </p:txBody>
      </p:sp>
      <p:sp>
        <p:nvSpPr>
          <p:cNvPr id="27" name="Tekstin paikkamerkki 1">
            <a:extLst>
              <a:ext uri="{FF2B5EF4-FFF2-40B4-BE49-F238E27FC236}">
                <a16:creationId xmlns:a16="http://schemas.microsoft.com/office/drawing/2014/main" id="{EA961587-5BEB-80D9-7E01-E238596CAC7F}"/>
              </a:ext>
            </a:extLst>
          </p:cNvPr>
          <p:cNvSpPr>
            <a:spLocks noGrp="1"/>
          </p:cNvSpPr>
          <p:nvPr userDrawn="1">
            <p:ph type="body" sz="quarter" idx="14" hasCustomPrompt="1"/>
          </p:nvPr>
        </p:nvSpPr>
        <p:spPr>
          <a:xfrm>
            <a:off x="1595500" y="5511822"/>
            <a:ext cx="9109012" cy="475820"/>
          </a:xfrm>
        </p:spPr>
        <p:txBody>
          <a:bodyPr tIns="0" anchor="t"/>
          <a:lstStyle>
            <a:lvl1pPr marL="0" indent="0" algn="ctr">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Prosessikaavio kuvaa vaihe vaiheelta, miten jokin työ tai tehtävä etenee. Se selkeyttää työvaiheiden järjestystä ja osallistujien rooleja sekä auttaa tunnistamaan mahdollisia kehityskohteita.</a:t>
            </a:r>
          </a:p>
        </p:txBody>
      </p:sp>
      <p:sp>
        <p:nvSpPr>
          <p:cNvPr id="7" name="Alatunnisteen paikkamerkki 6">
            <a:extLst>
              <a:ext uri="{FF2B5EF4-FFF2-40B4-BE49-F238E27FC236}">
                <a16:creationId xmlns:a16="http://schemas.microsoft.com/office/drawing/2014/main" id="{E4083D37-B847-EF84-E3A7-2BD708C4221D}"/>
              </a:ext>
            </a:extLst>
          </p:cNvPr>
          <p:cNvSpPr>
            <a:spLocks noGrp="1"/>
          </p:cNvSpPr>
          <p:nvPr userDrawn="1">
            <p:ph type="ftr" sz="quarter" idx="53"/>
          </p:nvPr>
        </p:nvSpPr>
        <p:spPr/>
        <p:txBody>
          <a:bodyPr/>
          <a:lstStyle/>
          <a:p>
            <a:endParaRPr lang="fi-FI" dirty="0"/>
          </a:p>
        </p:txBody>
      </p:sp>
      <p:sp>
        <p:nvSpPr>
          <p:cNvPr id="6" name="Päivämäärän paikkamerkki 5">
            <a:extLst>
              <a:ext uri="{FF2B5EF4-FFF2-40B4-BE49-F238E27FC236}">
                <a16:creationId xmlns:a16="http://schemas.microsoft.com/office/drawing/2014/main" id="{0C3FE38D-5122-C718-7E31-E7D7F26D1DB3}"/>
              </a:ext>
            </a:extLst>
          </p:cNvPr>
          <p:cNvSpPr>
            <a:spLocks noGrp="1"/>
          </p:cNvSpPr>
          <p:nvPr userDrawn="1">
            <p:ph type="dt" sz="half" idx="52"/>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0DC66C69-9886-AE19-2AB9-A7E1872A8E16}"/>
              </a:ext>
            </a:extLst>
          </p:cNvPr>
          <p:cNvSpPr>
            <a:spLocks noGrp="1"/>
          </p:cNvSpPr>
          <p:nvPr userDrawn="1">
            <p:ph type="sldNum" sz="quarter" idx="54"/>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BA37ABEE-C70A-EC52-D834-67FA20758B82}"/>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309589071"/>
      </p:ext>
    </p:extLst>
  </p:cSld>
  <p:clrMapOvr>
    <a:masterClrMapping/>
  </p:clrMapOvr>
  <p:extLst>
    <p:ext uri="{DCECCB84-F9BA-43D5-87BE-67443E8EF086}">
      <p15:sldGuideLst xmlns:p15="http://schemas.microsoft.com/office/powerpoint/2012/main"/>
    </p:ext>
  </p:extLst>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Prosessikaavio 1">
    <p:bg bwMode="ltGray">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46099" y="546100"/>
            <a:ext cx="11104564" cy="738188"/>
          </a:xfrm>
          <a:prstGeom prst="rect">
            <a:avLst/>
          </a:prstGeom>
        </p:spPr>
        <p:txBody>
          <a:bodyPr anchor="t"/>
          <a:lstStyle>
            <a:lvl1pPr algn="ctr">
              <a:defRPr sz="3600">
                <a:solidFill>
                  <a:schemeClr val="tx1"/>
                </a:solidFill>
              </a:defRPr>
            </a:lvl1pPr>
          </a:lstStyle>
          <a:p>
            <a:r>
              <a:rPr lang="fi-FI" dirty="0"/>
              <a:t>Prosessikaavio 1 </a:t>
            </a:r>
          </a:p>
        </p:txBody>
      </p:sp>
      <p:sp>
        <p:nvSpPr>
          <p:cNvPr id="29" name="Tekstin paikkamerkki 28">
            <a:extLst>
              <a:ext uri="{FF2B5EF4-FFF2-40B4-BE49-F238E27FC236}">
                <a16:creationId xmlns:a16="http://schemas.microsoft.com/office/drawing/2014/main" id="{2C7B1891-8752-81A6-B78A-EE211AAA2253}"/>
              </a:ext>
              <a:ext uri="{C183D7F6-B498-43B3-948B-1728B52AA6E4}">
                <adec:decorative xmlns:adec="http://schemas.microsoft.com/office/drawing/2017/decorative" val="1"/>
              </a:ext>
            </a:extLst>
          </p:cNvPr>
          <p:cNvSpPr>
            <a:spLocks noGrp="1"/>
          </p:cNvSpPr>
          <p:nvPr>
            <p:ph type="body" sz="quarter" idx="90" hasCustomPrompt="1"/>
          </p:nvPr>
        </p:nvSpPr>
        <p:spPr>
          <a:xfrm>
            <a:off x="10034219" y="3986091"/>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30" name="Tekstin paikkamerkki 29">
            <a:extLst>
              <a:ext uri="{FF2B5EF4-FFF2-40B4-BE49-F238E27FC236}">
                <a16:creationId xmlns:a16="http://schemas.microsoft.com/office/drawing/2014/main" id="{90000A6B-0084-19C6-FB1D-B98A393ACA7F}"/>
              </a:ext>
              <a:ext uri="{C183D7F6-B498-43B3-948B-1728B52AA6E4}">
                <adec:decorative xmlns:adec="http://schemas.microsoft.com/office/drawing/2017/decorative" val="1"/>
              </a:ext>
            </a:extLst>
          </p:cNvPr>
          <p:cNvSpPr>
            <a:spLocks noGrp="1"/>
          </p:cNvSpPr>
          <p:nvPr>
            <p:ph type="body" sz="quarter" idx="91" hasCustomPrompt="1"/>
          </p:nvPr>
        </p:nvSpPr>
        <p:spPr>
          <a:xfrm>
            <a:off x="3692626" y="3983343"/>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31" name="Tekstin paikkamerkki 30">
            <a:extLst>
              <a:ext uri="{FF2B5EF4-FFF2-40B4-BE49-F238E27FC236}">
                <a16:creationId xmlns:a16="http://schemas.microsoft.com/office/drawing/2014/main" id="{76729F50-A87E-E54B-0DF5-BE81C5D6D7BF}"/>
              </a:ext>
              <a:ext uri="{C183D7F6-B498-43B3-948B-1728B52AA6E4}">
                <adec:decorative xmlns:adec="http://schemas.microsoft.com/office/drawing/2017/decorative" val="1"/>
              </a:ext>
            </a:extLst>
          </p:cNvPr>
          <p:cNvSpPr>
            <a:spLocks noGrp="1"/>
          </p:cNvSpPr>
          <p:nvPr>
            <p:ph type="body" sz="quarter" idx="92" hasCustomPrompt="1"/>
          </p:nvPr>
        </p:nvSpPr>
        <p:spPr>
          <a:xfrm>
            <a:off x="6871458" y="3986091"/>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28" name="Tekstin paikkamerkki 27">
            <a:extLst>
              <a:ext uri="{FF2B5EF4-FFF2-40B4-BE49-F238E27FC236}">
                <a16:creationId xmlns:a16="http://schemas.microsoft.com/office/drawing/2014/main" id="{1D84C596-630D-D17A-27D1-922BDBD6C7DB}"/>
              </a:ext>
              <a:ext uri="{C183D7F6-B498-43B3-948B-1728B52AA6E4}">
                <adec:decorative xmlns:adec="http://schemas.microsoft.com/office/drawing/2017/decorative" val="1"/>
              </a:ext>
            </a:extLst>
          </p:cNvPr>
          <p:cNvSpPr>
            <a:spLocks noGrp="1"/>
          </p:cNvSpPr>
          <p:nvPr>
            <p:ph type="body" sz="quarter" idx="89" hasCustomPrompt="1"/>
          </p:nvPr>
        </p:nvSpPr>
        <p:spPr>
          <a:xfrm>
            <a:off x="8472300" y="2592405"/>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3" name="Tekstin paikkamerkki 2">
            <a:extLst>
              <a:ext uri="{FF2B5EF4-FFF2-40B4-BE49-F238E27FC236}">
                <a16:creationId xmlns:a16="http://schemas.microsoft.com/office/drawing/2014/main" id="{5F4D6EC9-F510-812A-3469-14757D5568B7}"/>
              </a:ext>
              <a:ext uri="{C183D7F6-B498-43B3-948B-1728B52AA6E4}">
                <adec:decorative xmlns:adec="http://schemas.microsoft.com/office/drawing/2017/decorative" val="1"/>
              </a:ext>
            </a:extLst>
          </p:cNvPr>
          <p:cNvSpPr>
            <a:spLocks noGrp="1"/>
          </p:cNvSpPr>
          <p:nvPr>
            <p:ph type="body" sz="quarter" idx="87" hasCustomPrompt="1"/>
          </p:nvPr>
        </p:nvSpPr>
        <p:spPr>
          <a:xfrm>
            <a:off x="2094457" y="2589657"/>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27" name="Tekstin paikkamerkki 26">
            <a:extLst>
              <a:ext uri="{FF2B5EF4-FFF2-40B4-BE49-F238E27FC236}">
                <a16:creationId xmlns:a16="http://schemas.microsoft.com/office/drawing/2014/main" id="{0B4B59B8-EB8B-1227-73CA-0E36221F9B11}"/>
              </a:ext>
              <a:ext uri="{C183D7F6-B498-43B3-948B-1728B52AA6E4}">
                <adec:decorative xmlns:adec="http://schemas.microsoft.com/office/drawing/2017/decorative" val="1"/>
              </a:ext>
            </a:extLst>
          </p:cNvPr>
          <p:cNvSpPr>
            <a:spLocks noGrp="1"/>
          </p:cNvSpPr>
          <p:nvPr>
            <p:ph type="body" sz="quarter" idx="88" hasCustomPrompt="1"/>
          </p:nvPr>
        </p:nvSpPr>
        <p:spPr>
          <a:xfrm>
            <a:off x="5275255" y="2592405"/>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5" name="Tekstin paikkamerkki 1">
            <a:extLst>
              <a:ext uri="{FF2B5EF4-FFF2-40B4-BE49-F238E27FC236}">
                <a16:creationId xmlns:a16="http://schemas.microsoft.com/office/drawing/2014/main" id="{0827F18B-956B-A936-DFED-44D574EE40C5}"/>
              </a:ext>
              <a:ext uri="{C183D7F6-B498-43B3-948B-1728B52AA6E4}">
                <adec:decorative xmlns:adec="http://schemas.microsoft.com/office/drawing/2017/decorative" val="1"/>
              </a:ext>
            </a:extLst>
          </p:cNvPr>
          <p:cNvSpPr>
            <a:spLocks noGrp="1" noChangeAspect="1"/>
          </p:cNvSpPr>
          <p:nvPr>
            <p:ph type="body" sz="quarter" idx="69" hasCustomPrompt="1"/>
          </p:nvPr>
        </p:nvSpPr>
        <p:spPr>
          <a:xfrm>
            <a:off x="1845104" y="2255713"/>
            <a:ext cx="540000" cy="540000"/>
          </a:xfrm>
          <a:prstGeom prst="ellipse">
            <a:avLst/>
          </a:prstGeom>
          <a:solidFill>
            <a:schemeClr val="tx2"/>
          </a:solidFill>
          <a:ln w="25400">
            <a:solidFill>
              <a:schemeClr val="bg1"/>
            </a:solidFill>
          </a:ln>
        </p:spPr>
        <p:txBody>
          <a:bodyPr anchor="ctr"/>
          <a:lstStyle>
            <a:lvl1pPr marL="0" indent="0" algn="ctr">
              <a:buNone/>
              <a:defRPr sz="2400" b="1">
                <a:solidFill>
                  <a:schemeClr val="bg1"/>
                </a:solidFill>
              </a:defRPr>
            </a:lvl1pPr>
          </a:lstStyle>
          <a:p>
            <a:pPr lvl="0"/>
            <a:r>
              <a:rPr lang="fi-FI" dirty="0"/>
              <a:t> </a:t>
            </a:r>
          </a:p>
        </p:txBody>
      </p:sp>
      <p:sp>
        <p:nvSpPr>
          <p:cNvPr id="8" name="Tekstin paikkamerkki 2">
            <a:extLst>
              <a:ext uri="{FF2B5EF4-FFF2-40B4-BE49-F238E27FC236}">
                <a16:creationId xmlns:a16="http://schemas.microsoft.com/office/drawing/2014/main" id="{7C049256-A618-763C-AAED-F0B244587ED7}"/>
              </a:ext>
              <a:ext uri="{C183D7F6-B498-43B3-948B-1728B52AA6E4}">
                <adec:decorative xmlns:adec="http://schemas.microsoft.com/office/drawing/2017/decorative" val="1"/>
              </a:ext>
            </a:extLst>
          </p:cNvPr>
          <p:cNvSpPr>
            <a:spLocks noGrp="1" noChangeAspect="1"/>
          </p:cNvSpPr>
          <p:nvPr>
            <p:ph type="body" sz="quarter" idx="70" hasCustomPrompt="1"/>
          </p:nvPr>
        </p:nvSpPr>
        <p:spPr>
          <a:xfrm>
            <a:off x="3440626" y="4511441"/>
            <a:ext cx="540000" cy="540000"/>
          </a:xfrm>
          <a:prstGeom prst="ellipse">
            <a:avLst/>
          </a:prstGeom>
          <a:solidFill>
            <a:schemeClr val="tx2"/>
          </a:solidFill>
          <a:ln w="25400">
            <a:solidFill>
              <a:schemeClr val="bg1"/>
            </a:solidFill>
          </a:ln>
        </p:spPr>
        <p:txBody>
          <a:bodyPr anchor="ctr"/>
          <a:lstStyle>
            <a:lvl1pPr marL="0" indent="0" algn="ctr" rtl="0">
              <a:buNone/>
              <a:defRPr sz="2400" b="1">
                <a:solidFill>
                  <a:schemeClr val="bg1"/>
                </a:solidFill>
              </a:defRPr>
            </a:lvl1pPr>
          </a:lstStyle>
          <a:p>
            <a:pPr lvl="0"/>
            <a:r>
              <a:rPr lang="fi-FI" dirty="0"/>
              <a:t> </a:t>
            </a:r>
          </a:p>
        </p:txBody>
      </p:sp>
      <p:sp>
        <p:nvSpPr>
          <p:cNvPr id="9" name="Tekstin paikkamerkki 3">
            <a:extLst>
              <a:ext uri="{FF2B5EF4-FFF2-40B4-BE49-F238E27FC236}">
                <a16:creationId xmlns:a16="http://schemas.microsoft.com/office/drawing/2014/main" id="{B4729749-689A-2353-1F29-081A4B4E2C3F}"/>
              </a:ext>
              <a:ext uri="{C183D7F6-B498-43B3-948B-1728B52AA6E4}">
                <adec:decorative xmlns:adec="http://schemas.microsoft.com/office/drawing/2017/decorative" val="1"/>
              </a:ext>
            </a:extLst>
          </p:cNvPr>
          <p:cNvSpPr>
            <a:spLocks noGrp="1" noChangeAspect="1"/>
          </p:cNvSpPr>
          <p:nvPr>
            <p:ph type="body" sz="quarter" idx="71" hasCustomPrompt="1"/>
          </p:nvPr>
        </p:nvSpPr>
        <p:spPr>
          <a:xfrm>
            <a:off x="5023255" y="2255713"/>
            <a:ext cx="540000" cy="540000"/>
          </a:xfrm>
          <a:prstGeom prst="ellipse">
            <a:avLst/>
          </a:prstGeom>
          <a:solidFill>
            <a:schemeClr val="tx2"/>
          </a:solidFill>
          <a:ln w="25400">
            <a:solidFill>
              <a:schemeClr val="bg1"/>
            </a:solidFill>
          </a:ln>
        </p:spPr>
        <p:txBody>
          <a:bodyPr anchor="ctr"/>
          <a:lstStyle>
            <a:lvl1pPr marL="0" indent="0" algn="ctr">
              <a:buNone/>
              <a:defRPr sz="2400" b="1">
                <a:solidFill>
                  <a:schemeClr val="bg1"/>
                </a:solidFill>
              </a:defRPr>
            </a:lvl1pPr>
          </a:lstStyle>
          <a:p>
            <a:pPr lvl="0"/>
            <a:r>
              <a:rPr lang="fi-FI" dirty="0"/>
              <a:t> </a:t>
            </a:r>
          </a:p>
        </p:txBody>
      </p:sp>
      <p:sp>
        <p:nvSpPr>
          <p:cNvPr id="11" name="Tekstin paikkamerkki 4">
            <a:extLst>
              <a:ext uri="{FF2B5EF4-FFF2-40B4-BE49-F238E27FC236}">
                <a16:creationId xmlns:a16="http://schemas.microsoft.com/office/drawing/2014/main" id="{D1EF380F-B052-CFF3-B89A-678A4EF54EC3}"/>
              </a:ext>
              <a:ext uri="{C183D7F6-B498-43B3-948B-1728B52AA6E4}">
                <adec:decorative xmlns:adec="http://schemas.microsoft.com/office/drawing/2017/decorative" val="1"/>
              </a:ext>
            </a:extLst>
          </p:cNvPr>
          <p:cNvSpPr>
            <a:spLocks noGrp="1" noChangeAspect="1"/>
          </p:cNvSpPr>
          <p:nvPr>
            <p:ph type="body" sz="quarter" idx="73" hasCustomPrompt="1"/>
          </p:nvPr>
        </p:nvSpPr>
        <p:spPr>
          <a:xfrm>
            <a:off x="6619458" y="4511441"/>
            <a:ext cx="540000" cy="540000"/>
          </a:xfrm>
          <a:prstGeom prst="ellipse">
            <a:avLst/>
          </a:prstGeom>
          <a:solidFill>
            <a:schemeClr val="tx2"/>
          </a:solidFill>
          <a:ln w="25400">
            <a:solidFill>
              <a:schemeClr val="bg1"/>
            </a:solidFill>
          </a:ln>
        </p:spPr>
        <p:txBody>
          <a:bodyPr anchor="ctr"/>
          <a:lstStyle>
            <a:lvl1pPr marL="0" indent="0" algn="ctr" rtl="0">
              <a:buNone/>
              <a:defRPr sz="2400" b="1">
                <a:solidFill>
                  <a:schemeClr val="bg1"/>
                </a:solidFill>
              </a:defRPr>
            </a:lvl1pPr>
          </a:lstStyle>
          <a:p>
            <a:pPr lvl="0"/>
            <a:r>
              <a:rPr lang="fi-FI" dirty="0"/>
              <a:t> </a:t>
            </a:r>
          </a:p>
        </p:txBody>
      </p:sp>
      <p:sp>
        <p:nvSpPr>
          <p:cNvPr id="10" name="Tekstin paikkamerkki 5">
            <a:extLst>
              <a:ext uri="{FF2B5EF4-FFF2-40B4-BE49-F238E27FC236}">
                <a16:creationId xmlns:a16="http://schemas.microsoft.com/office/drawing/2014/main" id="{D9CBCFD8-7D80-E901-6251-098A34D9B30B}"/>
              </a:ext>
              <a:ext uri="{C183D7F6-B498-43B3-948B-1728B52AA6E4}">
                <adec:decorative xmlns:adec="http://schemas.microsoft.com/office/drawing/2017/decorative" val="1"/>
              </a:ext>
            </a:extLst>
          </p:cNvPr>
          <p:cNvSpPr>
            <a:spLocks noGrp="1" noChangeAspect="1"/>
          </p:cNvSpPr>
          <p:nvPr>
            <p:ph type="body" sz="quarter" idx="72" hasCustomPrompt="1"/>
          </p:nvPr>
        </p:nvSpPr>
        <p:spPr>
          <a:xfrm>
            <a:off x="8220300" y="2255713"/>
            <a:ext cx="540000" cy="540000"/>
          </a:xfrm>
          <a:prstGeom prst="ellipse">
            <a:avLst/>
          </a:prstGeom>
          <a:solidFill>
            <a:schemeClr val="tx2"/>
          </a:solidFill>
          <a:ln w="25400">
            <a:solidFill>
              <a:schemeClr val="bg1"/>
            </a:solidFill>
          </a:ln>
        </p:spPr>
        <p:txBody>
          <a:bodyPr anchor="ctr"/>
          <a:lstStyle>
            <a:lvl1pPr marL="0" indent="0" algn="ctr">
              <a:buNone/>
              <a:defRPr sz="2400" b="1">
                <a:solidFill>
                  <a:schemeClr val="bg1"/>
                </a:solidFill>
              </a:defRPr>
            </a:lvl1pPr>
          </a:lstStyle>
          <a:p>
            <a:pPr lvl="0"/>
            <a:r>
              <a:rPr lang="fi-FI" dirty="0"/>
              <a:t> </a:t>
            </a:r>
          </a:p>
        </p:txBody>
      </p:sp>
      <p:sp>
        <p:nvSpPr>
          <p:cNvPr id="12" name="Tekstin paikkamerkki 6">
            <a:extLst>
              <a:ext uri="{FF2B5EF4-FFF2-40B4-BE49-F238E27FC236}">
                <a16:creationId xmlns:a16="http://schemas.microsoft.com/office/drawing/2014/main" id="{655350DD-EEF3-88BA-4423-267E6EFC2C50}"/>
              </a:ext>
              <a:ext uri="{C183D7F6-B498-43B3-948B-1728B52AA6E4}">
                <adec:decorative xmlns:adec="http://schemas.microsoft.com/office/drawing/2017/decorative" val="1"/>
              </a:ext>
            </a:extLst>
          </p:cNvPr>
          <p:cNvSpPr>
            <a:spLocks noGrp="1" noChangeAspect="1"/>
          </p:cNvSpPr>
          <p:nvPr>
            <p:ph type="body" sz="quarter" idx="74" hasCustomPrompt="1"/>
          </p:nvPr>
        </p:nvSpPr>
        <p:spPr>
          <a:xfrm>
            <a:off x="9782219" y="4511441"/>
            <a:ext cx="540000" cy="540000"/>
          </a:xfrm>
          <a:prstGeom prst="ellipse">
            <a:avLst/>
          </a:prstGeom>
          <a:solidFill>
            <a:schemeClr val="tx2"/>
          </a:solidFill>
          <a:ln w="25400">
            <a:solidFill>
              <a:schemeClr val="bg1"/>
            </a:solidFill>
          </a:ln>
        </p:spPr>
        <p:txBody>
          <a:bodyPr anchor="ctr"/>
          <a:lstStyle>
            <a:lvl1pPr marL="0" indent="0" algn="ctr" rtl="0">
              <a:buNone/>
              <a:defRPr sz="2400" b="1">
                <a:solidFill>
                  <a:schemeClr val="bg1"/>
                </a:solidFill>
              </a:defRPr>
            </a:lvl1pPr>
          </a:lstStyle>
          <a:p>
            <a:pPr lvl="0"/>
            <a:r>
              <a:rPr lang="fi-FI" dirty="0"/>
              <a:t> </a:t>
            </a:r>
          </a:p>
        </p:txBody>
      </p:sp>
      <p:sp>
        <p:nvSpPr>
          <p:cNvPr id="16" name="Tekstin paikkamerkki 15">
            <a:extLst>
              <a:ext uri="{FF2B5EF4-FFF2-40B4-BE49-F238E27FC236}">
                <a16:creationId xmlns:a16="http://schemas.microsoft.com/office/drawing/2014/main" id="{26673FA0-19DF-318B-3DCC-AE1A1F2497C9}"/>
              </a:ext>
            </a:extLst>
          </p:cNvPr>
          <p:cNvSpPr>
            <a:spLocks noGrp="1"/>
          </p:cNvSpPr>
          <p:nvPr>
            <p:ph type="body" sz="quarter" idx="75" hasCustomPrompt="1"/>
          </p:nvPr>
        </p:nvSpPr>
        <p:spPr>
          <a:xfrm>
            <a:off x="1863997" y="2377467"/>
            <a:ext cx="502214" cy="296492"/>
          </a:xfrm>
        </p:spPr>
        <p:txBody>
          <a:bodyPr anchor="ctr"/>
          <a:lstStyle>
            <a:lvl1pPr marL="0" indent="0" algn="ctr">
              <a:buNone/>
              <a:defRPr sz="2400" b="1">
                <a:solidFill>
                  <a:schemeClr val="bg1"/>
                </a:solidFill>
              </a:defRPr>
            </a:lvl1pPr>
          </a:lstStyle>
          <a:p>
            <a:pPr lvl="0"/>
            <a:r>
              <a:rPr lang="fi-FI" dirty="0"/>
              <a:t>0</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p:ph type="body" sz="quarter" idx="21" hasCustomPrompt="1"/>
          </p:nvPr>
        </p:nvSpPr>
        <p:spPr>
          <a:xfrm>
            <a:off x="989802" y="1291853"/>
            <a:ext cx="2271712" cy="748384"/>
          </a:xfrm>
          <a:noFill/>
        </p:spPr>
        <p:txBody>
          <a:bodyPr lIns="108000" tIns="0" rIns="108000" anchor="b"/>
          <a:lstStyle>
            <a:lvl1pPr marL="0" indent="0" algn="ctr">
              <a:spcAft>
                <a:spcPts val="0"/>
              </a:spcAft>
              <a:buNone/>
              <a:defRPr sz="2400" b="1">
                <a:solidFill>
                  <a:schemeClr val="tx1"/>
                </a:solidFill>
              </a:defRPr>
            </a:lvl1pPr>
          </a:lstStyle>
          <a:p>
            <a:pPr lvl="0"/>
            <a:r>
              <a:rPr lang="fi-FI" dirty="0"/>
              <a:t>Vaiheen nimi 1</a:t>
            </a:r>
          </a:p>
        </p:txBody>
      </p:sp>
      <p:sp>
        <p:nvSpPr>
          <p:cNvPr id="19" name="Tekstin paikkamerkki 15">
            <a:extLst>
              <a:ext uri="{FF2B5EF4-FFF2-40B4-BE49-F238E27FC236}">
                <a16:creationId xmlns:a16="http://schemas.microsoft.com/office/drawing/2014/main" id="{A4FA6149-6FEF-D163-74B1-CD632F59D2C2}"/>
              </a:ext>
            </a:extLst>
          </p:cNvPr>
          <p:cNvSpPr>
            <a:spLocks noGrp="1"/>
          </p:cNvSpPr>
          <p:nvPr>
            <p:ph type="body" sz="quarter" idx="78" hasCustomPrompt="1"/>
          </p:nvPr>
        </p:nvSpPr>
        <p:spPr>
          <a:xfrm>
            <a:off x="3459519" y="4633195"/>
            <a:ext cx="502214" cy="296492"/>
          </a:xfrm>
        </p:spPr>
        <p:txBody>
          <a:bodyPr anchor="ctr"/>
          <a:lstStyle>
            <a:lvl1pPr marL="0" indent="0" algn="ctr">
              <a:buNone/>
              <a:defRPr sz="2400" b="1">
                <a:solidFill>
                  <a:schemeClr val="bg1"/>
                </a:solidFill>
              </a:defRPr>
            </a:lvl1pPr>
          </a:lstStyle>
          <a:p>
            <a:pPr lvl="0"/>
            <a:r>
              <a:rPr lang="fi-FI" dirty="0"/>
              <a:t>0</a:t>
            </a:r>
          </a:p>
        </p:txBody>
      </p:sp>
      <p:sp>
        <p:nvSpPr>
          <p:cNvPr id="14" name="Tekstin paikkamerkki 2">
            <a:extLst>
              <a:ext uri="{FF2B5EF4-FFF2-40B4-BE49-F238E27FC236}">
                <a16:creationId xmlns:a16="http://schemas.microsoft.com/office/drawing/2014/main" id="{0350F980-7E7A-113F-25C1-93D0C8531FD5}"/>
              </a:ext>
            </a:extLst>
          </p:cNvPr>
          <p:cNvSpPr>
            <a:spLocks noGrp="1"/>
          </p:cNvSpPr>
          <p:nvPr>
            <p:ph type="body" sz="quarter" idx="22" hasCustomPrompt="1"/>
          </p:nvPr>
        </p:nvSpPr>
        <p:spPr>
          <a:xfrm>
            <a:off x="2574770" y="5261498"/>
            <a:ext cx="2271712" cy="739017"/>
          </a:xfrm>
          <a:noFill/>
        </p:spPr>
        <p:txBody>
          <a:bodyPr lIns="108000" tIns="0" rIns="108000" anchor="t"/>
          <a:lstStyle>
            <a:lvl1pPr marL="0" indent="0" algn="ctr">
              <a:spcAft>
                <a:spcPts val="0"/>
              </a:spcAft>
              <a:buNone/>
              <a:defRPr sz="2400" b="1">
                <a:solidFill>
                  <a:schemeClr val="tx1"/>
                </a:solidFill>
              </a:defRPr>
            </a:lvl1pPr>
          </a:lstStyle>
          <a:p>
            <a:pPr lvl="0"/>
            <a:r>
              <a:rPr lang="fi-FI" dirty="0"/>
              <a:t>Vaiheen nimi 2</a:t>
            </a:r>
          </a:p>
        </p:txBody>
      </p:sp>
      <p:sp>
        <p:nvSpPr>
          <p:cNvPr id="17" name="Tekstin paikkamerkki 15">
            <a:extLst>
              <a:ext uri="{FF2B5EF4-FFF2-40B4-BE49-F238E27FC236}">
                <a16:creationId xmlns:a16="http://schemas.microsoft.com/office/drawing/2014/main" id="{D857C6AD-ECEC-C77C-E3EA-E23F45ED9D77}"/>
              </a:ext>
            </a:extLst>
          </p:cNvPr>
          <p:cNvSpPr>
            <a:spLocks noGrp="1"/>
          </p:cNvSpPr>
          <p:nvPr>
            <p:ph type="body" sz="quarter" idx="76" hasCustomPrompt="1"/>
          </p:nvPr>
        </p:nvSpPr>
        <p:spPr>
          <a:xfrm>
            <a:off x="5042148" y="2377467"/>
            <a:ext cx="502214" cy="296492"/>
          </a:xfrm>
        </p:spPr>
        <p:txBody>
          <a:bodyPr anchor="ctr"/>
          <a:lstStyle>
            <a:lvl1pPr marL="0" indent="0" algn="ctr">
              <a:buNone/>
              <a:defRPr sz="2400" b="1">
                <a:solidFill>
                  <a:schemeClr val="bg1"/>
                </a:solidFill>
              </a:defRPr>
            </a:lvl1pPr>
          </a:lstStyle>
          <a:p>
            <a:pPr lvl="0"/>
            <a:r>
              <a:rPr lang="fi-FI" dirty="0"/>
              <a:t>0</a:t>
            </a:r>
          </a:p>
        </p:txBody>
      </p:sp>
      <p:sp>
        <p:nvSpPr>
          <p:cNvPr id="21" name="Tekstin paikkamerkki 3">
            <a:extLst>
              <a:ext uri="{FF2B5EF4-FFF2-40B4-BE49-F238E27FC236}">
                <a16:creationId xmlns:a16="http://schemas.microsoft.com/office/drawing/2014/main" id="{96670A5D-97BA-DF1D-B57F-2D8A9FA50261}"/>
              </a:ext>
            </a:extLst>
          </p:cNvPr>
          <p:cNvSpPr>
            <a:spLocks noGrp="1"/>
          </p:cNvSpPr>
          <p:nvPr userDrawn="1">
            <p:ph type="body" sz="quarter" idx="23" hasCustomPrompt="1"/>
          </p:nvPr>
        </p:nvSpPr>
        <p:spPr>
          <a:xfrm>
            <a:off x="4166135" y="1291853"/>
            <a:ext cx="2271712" cy="748384"/>
          </a:xfrm>
          <a:noFill/>
        </p:spPr>
        <p:txBody>
          <a:bodyPr lIns="108000" tIns="0" rIns="108000" anchor="b"/>
          <a:lstStyle>
            <a:lvl1pPr marL="0" indent="0" algn="ctr">
              <a:spcAft>
                <a:spcPts val="0"/>
              </a:spcAft>
              <a:buNone/>
              <a:defRPr sz="2400" b="1">
                <a:solidFill>
                  <a:schemeClr val="tx1"/>
                </a:solidFill>
              </a:defRPr>
            </a:lvl1pPr>
          </a:lstStyle>
          <a:p>
            <a:pPr lvl="0"/>
            <a:r>
              <a:rPr lang="fi-FI" dirty="0"/>
              <a:t>Vaiheen nimi 3</a:t>
            </a:r>
          </a:p>
        </p:txBody>
      </p:sp>
      <p:sp>
        <p:nvSpPr>
          <p:cNvPr id="20" name="Tekstin paikkamerkki 15">
            <a:extLst>
              <a:ext uri="{FF2B5EF4-FFF2-40B4-BE49-F238E27FC236}">
                <a16:creationId xmlns:a16="http://schemas.microsoft.com/office/drawing/2014/main" id="{35BE1768-58A5-A9DA-4280-9B0441A5626E}"/>
              </a:ext>
            </a:extLst>
          </p:cNvPr>
          <p:cNvSpPr>
            <a:spLocks noGrp="1"/>
          </p:cNvSpPr>
          <p:nvPr>
            <p:ph type="body" sz="quarter" idx="79" hasCustomPrompt="1"/>
          </p:nvPr>
        </p:nvSpPr>
        <p:spPr>
          <a:xfrm>
            <a:off x="6638351" y="4633195"/>
            <a:ext cx="502214" cy="296492"/>
          </a:xfrm>
        </p:spPr>
        <p:txBody>
          <a:bodyPr anchor="ctr"/>
          <a:lstStyle>
            <a:lvl1pPr marL="0" indent="0" algn="ctr">
              <a:buNone/>
              <a:defRPr sz="2400" b="1">
                <a:solidFill>
                  <a:schemeClr val="bg1"/>
                </a:solidFill>
              </a:defRPr>
            </a:lvl1pPr>
          </a:lstStyle>
          <a:p>
            <a:pPr lvl="0"/>
            <a:r>
              <a:rPr lang="fi-FI" dirty="0"/>
              <a:t>0</a:t>
            </a:r>
          </a:p>
        </p:txBody>
      </p:sp>
      <p:sp>
        <p:nvSpPr>
          <p:cNvPr id="22" name="Tekstin paikkamerkki 4">
            <a:extLst>
              <a:ext uri="{FF2B5EF4-FFF2-40B4-BE49-F238E27FC236}">
                <a16:creationId xmlns:a16="http://schemas.microsoft.com/office/drawing/2014/main" id="{6244B9AB-BF32-86E5-168C-4397D3F9F3E2}"/>
              </a:ext>
            </a:extLst>
          </p:cNvPr>
          <p:cNvSpPr>
            <a:spLocks noGrp="1"/>
          </p:cNvSpPr>
          <p:nvPr userDrawn="1">
            <p:ph type="body" sz="quarter" idx="24" hasCustomPrompt="1"/>
          </p:nvPr>
        </p:nvSpPr>
        <p:spPr>
          <a:xfrm>
            <a:off x="5756390" y="5261498"/>
            <a:ext cx="2271713" cy="739017"/>
          </a:xfrm>
          <a:noFill/>
        </p:spPr>
        <p:txBody>
          <a:bodyPr lIns="108000" tIns="0" rIns="108000" anchor="t"/>
          <a:lstStyle>
            <a:lvl1pPr marL="0" indent="0" algn="ctr">
              <a:spcAft>
                <a:spcPts val="0"/>
              </a:spcAft>
              <a:buNone/>
              <a:defRPr sz="2400" b="1">
                <a:solidFill>
                  <a:schemeClr val="tx1"/>
                </a:solidFill>
              </a:defRPr>
            </a:lvl1pPr>
          </a:lstStyle>
          <a:p>
            <a:pPr lvl="0"/>
            <a:r>
              <a:rPr lang="fi-FI" dirty="0"/>
              <a:t>Vaiheen nimi 4</a:t>
            </a:r>
          </a:p>
        </p:txBody>
      </p:sp>
      <p:sp>
        <p:nvSpPr>
          <p:cNvPr id="18" name="Tekstin paikkamerkki 15">
            <a:extLst>
              <a:ext uri="{FF2B5EF4-FFF2-40B4-BE49-F238E27FC236}">
                <a16:creationId xmlns:a16="http://schemas.microsoft.com/office/drawing/2014/main" id="{F3B01AD8-B64F-A29A-EEED-057901E4BE7F}"/>
              </a:ext>
            </a:extLst>
          </p:cNvPr>
          <p:cNvSpPr>
            <a:spLocks noGrp="1"/>
          </p:cNvSpPr>
          <p:nvPr>
            <p:ph type="body" sz="quarter" idx="77" hasCustomPrompt="1"/>
          </p:nvPr>
        </p:nvSpPr>
        <p:spPr>
          <a:xfrm>
            <a:off x="8239193" y="2377467"/>
            <a:ext cx="502214" cy="296492"/>
          </a:xfrm>
        </p:spPr>
        <p:txBody>
          <a:bodyPr anchor="ctr"/>
          <a:lstStyle>
            <a:lvl1pPr marL="0" indent="0" algn="ctr">
              <a:buNone/>
              <a:defRPr sz="2400" b="1">
                <a:solidFill>
                  <a:schemeClr val="bg1"/>
                </a:solidFill>
              </a:defRPr>
            </a:lvl1pPr>
          </a:lstStyle>
          <a:p>
            <a:pPr lvl="0"/>
            <a:r>
              <a:rPr lang="fi-FI" dirty="0"/>
              <a:t>0</a:t>
            </a:r>
          </a:p>
        </p:txBody>
      </p:sp>
      <p:sp>
        <p:nvSpPr>
          <p:cNvPr id="23" name="Tekstin paikkamerkki 5">
            <a:extLst>
              <a:ext uri="{FF2B5EF4-FFF2-40B4-BE49-F238E27FC236}">
                <a16:creationId xmlns:a16="http://schemas.microsoft.com/office/drawing/2014/main" id="{FD99B68D-48AB-1D6B-A690-CE57E7A47452}"/>
              </a:ext>
            </a:extLst>
          </p:cNvPr>
          <p:cNvSpPr>
            <a:spLocks noGrp="1"/>
          </p:cNvSpPr>
          <p:nvPr userDrawn="1">
            <p:ph type="body" sz="quarter" idx="25" hasCustomPrompt="1"/>
          </p:nvPr>
        </p:nvSpPr>
        <p:spPr>
          <a:xfrm>
            <a:off x="7342468" y="1291853"/>
            <a:ext cx="2271712" cy="748384"/>
          </a:xfrm>
          <a:noFill/>
        </p:spPr>
        <p:txBody>
          <a:bodyPr lIns="108000" tIns="0" rIns="108000" anchor="b"/>
          <a:lstStyle>
            <a:lvl1pPr marL="0" indent="0" algn="ctr">
              <a:spcAft>
                <a:spcPts val="0"/>
              </a:spcAft>
              <a:buNone/>
              <a:defRPr sz="2400" b="1">
                <a:solidFill>
                  <a:schemeClr val="tx1"/>
                </a:solidFill>
              </a:defRPr>
            </a:lvl1pPr>
          </a:lstStyle>
          <a:p>
            <a:pPr lvl="0"/>
            <a:r>
              <a:rPr lang="fi-FI" dirty="0"/>
              <a:t>Vaiheen nimi 5</a:t>
            </a:r>
          </a:p>
        </p:txBody>
      </p:sp>
      <p:sp>
        <p:nvSpPr>
          <p:cNvPr id="26" name="Tekstin paikkamerkki 15">
            <a:extLst>
              <a:ext uri="{FF2B5EF4-FFF2-40B4-BE49-F238E27FC236}">
                <a16:creationId xmlns:a16="http://schemas.microsoft.com/office/drawing/2014/main" id="{34C26B14-C86B-D1B7-D856-0038DF127E34}"/>
              </a:ext>
            </a:extLst>
          </p:cNvPr>
          <p:cNvSpPr>
            <a:spLocks noGrp="1"/>
          </p:cNvSpPr>
          <p:nvPr>
            <p:ph type="body" sz="quarter" idx="80" hasCustomPrompt="1"/>
          </p:nvPr>
        </p:nvSpPr>
        <p:spPr>
          <a:xfrm>
            <a:off x="9801112" y="4633195"/>
            <a:ext cx="502214" cy="296492"/>
          </a:xfrm>
        </p:spPr>
        <p:txBody>
          <a:bodyPr anchor="ctr"/>
          <a:lstStyle>
            <a:lvl1pPr marL="0" indent="0" algn="ctr">
              <a:buNone/>
              <a:defRPr sz="2400" b="1">
                <a:solidFill>
                  <a:schemeClr val="bg1"/>
                </a:solidFill>
              </a:defRPr>
            </a:lvl1pPr>
          </a:lstStyle>
          <a:p>
            <a:pPr lvl="0"/>
            <a:r>
              <a:rPr lang="fi-FI" dirty="0"/>
              <a:t>0</a:t>
            </a:r>
          </a:p>
        </p:txBody>
      </p:sp>
      <p:sp>
        <p:nvSpPr>
          <p:cNvPr id="24" name="Tekstin paikkamerkki 6">
            <a:extLst>
              <a:ext uri="{FF2B5EF4-FFF2-40B4-BE49-F238E27FC236}">
                <a16:creationId xmlns:a16="http://schemas.microsoft.com/office/drawing/2014/main" id="{D11E7B04-409C-B8D3-B71C-4B6CF96300E8}"/>
              </a:ext>
            </a:extLst>
          </p:cNvPr>
          <p:cNvSpPr>
            <a:spLocks noGrp="1"/>
          </p:cNvSpPr>
          <p:nvPr userDrawn="1">
            <p:ph type="body" sz="quarter" idx="26" hasCustomPrompt="1"/>
          </p:nvPr>
        </p:nvSpPr>
        <p:spPr>
          <a:xfrm>
            <a:off x="8920483" y="5261498"/>
            <a:ext cx="2271713" cy="739017"/>
          </a:xfrm>
          <a:noFill/>
        </p:spPr>
        <p:txBody>
          <a:bodyPr lIns="108000" tIns="0" rIns="108000" anchor="t"/>
          <a:lstStyle>
            <a:lvl1pPr marL="0" indent="0" algn="ctr">
              <a:spcAft>
                <a:spcPts val="0"/>
              </a:spcAft>
              <a:buNone/>
              <a:defRPr sz="2400" b="1">
                <a:solidFill>
                  <a:schemeClr val="tx1"/>
                </a:solidFill>
              </a:defRPr>
            </a:lvl1pPr>
          </a:lstStyle>
          <a:p>
            <a:pPr lvl="0"/>
            <a:r>
              <a:rPr lang="fi-FI" dirty="0"/>
              <a:t>Vaiheen nimi 6</a:t>
            </a:r>
          </a:p>
        </p:txBody>
      </p:sp>
      <p:sp>
        <p:nvSpPr>
          <p:cNvPr id="4" name="Tekstin paikkamerkki 1">
            <a:extLst>
              <a:ext uri="{FF2B5EF4-FFF2-40B4-BE49-F238E27FC236}">
                <a16:creationId xmlns:a16="http://schemas.microsoft.com/office/drawing/2014/main" id="{1F6FCA6A-EAAC-B6A0-44A2-E0068F82CD5E}"/>
              </a:ext>
            </a:extLst>
          </p:cNvPr>
          <p:cNvSpPr>
            <a:spLocks noGrp="1"/>
          </p:cNvSpPr>
          <p:nvPr userDrawn="1">
            <p:ph type="body" sz="quarter" idx="14" hasCustomPrompt="1"/>
          </p:nvPr>
        </p:nvSpPr>
        <p:spPr>
          <a:xfrm>
            <a:off x="556372" y="4262438"/>
            <a:ext cx="1991873" cy="1490661"/>
          </a:xfrm>
        </p:spPr>
        <p:txBody>
          <a:bodyPr tIns="0" anchor="t"/>
          <a:lstStyle>
            <a:lvl1pPr marL="0" indent="0" algn="l">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Prosessikaavio kuvaa vaihe vaiheelta, miten jokin työ tai tehtävä etenee. Se selkeyttää työvaiheiden järjestystä ja osallistujien rooleja sekä auttaa tunnistamaan mahdollisia kehityskohteita.</a:t>
            </a:r>
          </a:p>
        </p:txBody>
      </p:sp>
      <p:sp>
        <p:nvSpPr>
          <p:cNvPr id="7" name="Alatunnisteen paikkamerkki 6">
            <a:extLst>
              <a:ext uri="{FF2B5EF4-FFF2-40B4-BE49-F238E27FC236}">
                <a16:creationId xmlns:a16="http://schemas.microsoft.com/office/drawing/2014/main" id="{BAF64577-A186-1CE8-B489-C2FBFE0A3CCD}"/>
              </a:ext>
            </a:extLst>
          </p:cNvPr>
          <p:cNvSpPr>
            <a:spLocks noGrp="1"/>
          </p:cNvSpPr>
          <p:nvPr userDrawn="1">
            <p:ph type="ftr" sz="quarter" idx="28"/>
          </p:nvPr>
        </p:nvSpPr>
        <p:spPr/>
        <p:txBody>
          <a:bodyPr/>
          <a:lstStyle/>
          <a:p>
            <a:endParaRPr lang="fi-FI" dirty="0"/>
          </a:p>
        </p:txBody>
      </p:sp>
      <p:sp>
        <p:nvSpPr>
          <p:cNvPr id="6" name="Päivämäärän paikkamerkki 5">
            <a:extLst>
              <a:ext uri="{FF2B5EF4-FFF2-40B4-BE49-F238E27FC236}">
                <a16:creationId xmlns:a16="http://schemas.microsoft.com/office/drawing/2014/main" id="{BA743619-D424-8006-9CD9-AAC6CD7D4BCA}"/>
              </a:ext>
            </a:extLst>
          </p:cNvPr>
          <p:cNvSpPr>
            <a:spLocks noGrp="1"/>
          </p:cNvSpPr>
          <p:nvPr userDrawn="1">
            <p:ph type="dt" sz="half" idx="27"/>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B18C96AF-0A35-6C75-4205-74D747E10D08}"/>
              </a:ext>
            </a:extLst>
          </p:cNvPr>
          <p:cNvSpPr>
            <a:spLocks noGrp="1"/>
          </p:cNvSpPr>
          <p:nvPr userDrawn="1">
            <p:ph type="sldNum" sz="quarter" idx="29"/>
          </p:nvPr>
        </p:nvSpPr>
        <p:spPr/>
        <p:txBody>
          <a:bodyPr/>
          <a:lstStyle/>
          <a:p>
            <a:fld id="{A9494116-C6F5-466F-B5C1-BBB074CB17FC}" type="slidenum">
              <a:rPr lang="fi-FI" smtClean="0"/>
              <a:pPr/>
              <a:t>‹#›</a:t>
            </a:fld>
            <a:endParaRPr lang="fi-FI" dirty="0"/>
          </a:p>
        </p:txBody>
      </p:sp>
      <p:sp>
        <p:nvSpPr>
          <p:cNvPr id="25" name="Logo">
            <a:extLst>
              <a:ext uri="{FF2B5EF4-FFF2-40B4-BE49-F238E27FC236}">
                <a16:creationId xmlns:a16="http://schemas.microsoft.com/office/drawing/2014/main" id="{0570E64D-03E2-00CC-CDAD-18EA07449646}"/>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
        <p:nvSpPr>
          <p:cNvPr id="40" name="Tekstin paikkamerkki 39">
            <a:extLst>
              <a:ext uri="{FF2B5EF4-FFF2-40B4-BE49-F238E27FC236}">
                <a16:creationId xmlns:a16="http://schemas.microsoft.com/office/drawing/2014/main" id="{FDD2841C-C0E2-744F-51D3-93AF49ACA13B}"/>
              </a:ext>
              <a:ext uri="{C183D7F6-B498-43B3-948B-1728B52AA6E4}">
                <adec:decorative xmlns:adec="http://schemas.microsoft.com/office/drawing/2017/decorative" val="1"/>
              </a:ext>
            </a:extLst>
          </p:cNvPr>
          <p:cNvSpPr>
            <a:spLocks noGrp="1"/>
          </p:cNvSpPr>
          <p:nvPr>
            <p:ph type="body" sz="quarter" idx="93" hasCustomPrompt="1"/>
          </p:nvPr>
        </p:nvSpPr>
        <p:spPr>
          <a:xfrm>
            <a:off x="539750" y="3356827"/>
            <a:ext cx="1586535" cy="580602"/>
          </a:xfrm>
          <a:custGeom>
            <a:avLst/>
            <a:gdLst>
              <a:gd name="connsiteX0" fmla="*/ 1586535 w 1586535"/>
              <a:gd name="connsiteY0" fmla="*/ 0 h 580602"/>
              <a:gd name="connsiteX1" fmla="*/ 1586535 w 1586535"/>
              <a:gd name="connsiteY1" fmla="*/ 159186 h 580602"/>
              <a:gd name="connsiteX2" fmla="*/ 0 w 1586535"/>
              <a:gd name="connsiteY2" fmla="*/ 580602 h 580602"/>
              <a:gd name="connsiteX3" fmla="*/ 0 w 1586535"/>
              <a:gd name="connsiteY3" fmla="*/ 421416 h 580602"/>
              <a:gd name="connsiteX4" fmla="*/ 1586535 w 1586535"/>
              <a:gd name="connsiteY4" fmla="*/ 0 h 580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6535" h="580602">
                <a:moveTo>
                  <a:pt x="1586535" y="0"/>
                </a:moveTo>
                <a:lnTo>
                  <a:pt x="1586535" y="159186"/>
                </a:lnTo>
                <a:cubicBezTo>
                  <a:pt x="825214" y="159186"/>
                  <a:pt x="811042" y="580602"/>
                  <a:pt x="0" y="580602"/>
                </a:cubicBezTo>
                <a:lnTo>
                  <a:pt x="0" y="421416"/>
                </a:lnTo>
                <a:cubicBezTo>
                  <a:pt x="773927" y="421416"/>
                  <a:pt x="766802" y="0"/>
                  <a:pt x="1586535" y="0"/>
                </a:cubicBezTo>
                <a:close/>
              </a:path>
            </a:pathLst>
          </a:custGeom>
          <a:solidFill>
            <a:schemeClr val="accent6"/>
          </a:solidFill>
          <a:ln w="3175">
            <a:solidFill>
              <a:schemeClr val="accent6"/>
            </a:solidFill>
          </a:ln>
        </p:spPr>
        <p:txBody>
          <a:bodyPr wrap="square">
            <a:noAutofit/>
          </a:bodyPr>
          <a:lstStyle>
            <a:lvl1pPr marL="0" indent="0">
              <a:buFont typeface="Arial" panose="020B0604020202020204" pitchFamily="34" charset="0"/>
              <a:buNone/>
              <a:defRPr sz="100"/>
            </a:lvl1pPr>
          </a:lstStyle>
          <a:p>
            <a:pPr lvl="0"/>
            <a:r>
              <a:rPr lang="fi-FI" dirty="0"/>
              <a:t> </a:t>
            </a:r>
          </a:p>
        </p:txBody>
      </p:sp>
      <p:sp>
        <p:nvSpPr>
          <p:cNvPr id="41" name="Tekstin paikkamerkki 40">
            <a:extLst>
              <a:ext uri="{FF2B5EF4-FFF2-40B4-BE49-F238E27FC236}">
                <a16:creationId xmlns:a16="http://schemas.microsoft.com/office/drawing/2014/main" id="{15BE14E6-18FE-E807-0262-D2849DCB2E32}"/>
              </a:ext>
              <a:ext uri="{C183D7F6-B498-43B3-948B-1728B52AA6E4}">
                <adec:decorative xmlns:adec="http://schemas.microsoft.com/office/drawing/2017/decorative" val="1"/>
              </a:ext>
            </a:extLst>
          </p:cNvPr>
          <p:cNvSpPr>
            <a:spLocks noGrp="1"/>
          </p:cNvSpPr>
          <p:nvPr>
            <p:ph type="body" sz="quarter" idx="94" hasCustomPrompt="1"/>
          </p:nvPr>
        </p:nvSpPr>
        <p:spPr>
          <a:xfrm>
            <a:off x="2125658" y="3357061"/>
            <a:ext cx="1586535" cy="580602"/>
          </a:xfrm>
          <a:custGeom>
            <a:avLst/>
            <a:gdLst>
              <a:gd name="connsiteX0" fmla="*/ 0 w 1586535"/>
              <a:gd name="connsiteY0" fmla="*/ 0 h 580602"/>
              <a:gd name="connsiteX1" fmla="*/ 1586535 w 1586535"/>
              <a:gd name="connsiteY1" fmla="*/ 421416 h 580602"/>
              <a:gd name="connsiteX2" fmla="*/ 1586535 w 1586535"/>
              <a:gd name="connsiteY2" fmla="*/ 580602 h 580602"/>
              <a:gd name="connsiteX3" fmla="*/ 0 w 1586535"/>
              <a:gd name="connsiteY3" fmla="*/ 159186 h 580602"/>
            </a:gdLst>
            <a:ahLst/>
            <a:cxnLst>
              <a:cxn ang="0">
                <a:pos x="connsiteX0" y="connsiteY0"/>
              </a:cxn>
              <a:cxn ang="0">
                <a:pos x="connsiteX1" y="connsiteY1"/>
              </a:cxn>
              <a:cxn ang="0">
                <a:pos x="connsiteX2" y="connsiteY2"/>
              </a:cxn>
              <a:cxn ang="0">
                <a:pos x="connsiteX3" y="connsiteY3"/>
              </a:cxn>
            </a:cxnLst>
            <a:rect l="l" t="t" r="r" b="b"/>
            <a:pathLst>
              <a:path w="1586535" h="580602">
                <a:moveTo>
                  <a:pt x="0" y="0"/>
                </a:moveTo>
                <a:cubicBezTo>
                  <a:pt x="819733" y="0"/>
                  <a:pt x="812608" y="421416"/>
                  <a:pt x="1586535" y="421416"/>
                </a:cubicBezTo>
                <a:lnTo>
                  <a:pt x="1586535" y="580602"/>
                </a:lnTo>
                <a:cubicBezTo>
                  <a:pt x="775493" y="580602"/>
                  <a:pt x="761321" y="159186"/>
                  <a:pt x="0" y="159186"/>
                </a:cubicBezTo>
                <a:close/>
              </a:path>
            </a:pathLst>
          </a:custGeom>
          <a:solidFill>
            <a:schemeClr val="tx2"/>
          </a:solidFill>
          <a:ln w="3175">
            <a:solidFill>
              <a:schemeClr val="tx2"/>
            </a:solidFill>
          </a:ln>
        </p:spPr>
        <p:txBody>
          <a:bodyPr wrap="square">
            <a:noAutofit/>
          </a:bodyPr>
          <a:lstStyle>
            <a:lvl1pPr marL="0" indent="0">
              <a:buFont typeface="Arial" panose="020B0604020202020204" pitchFamily="34" charset="0"/>
              <a:buNone/>
              <a:defRPr sz="100"/>
            </a:lvl1pPr>
          </a:lstStyle>
          <a:p>
            <a:pPr lvl="0"/>
            <a:r>
              <a:rPr lang="fi-FI" dirty="0"/>
              <a:t> </a:t>
            </a:r>
          </a:p>
        </p:txBody>
      </p:sp>
      <p:sp>
        <p:nvSpPr>
          <p:cNvPr id="42" name="Tekstin paikkamerkki 41">
            <a:extLst>
              <a:ext uri="{FF2B5EF4-FFF2-40B4-BE49-F238E27FC236}">
                <a16:creationId xmlns:a16="http://schemas.microsoft.com/office/drawing/2014/main" id="{E86112D5-F255-CA58-CAA4-534E6E85B0FE}"/>
              </a:ext>
              <a:ext uri="{C183D7F6-B498-43B3-948B-1728B52AA6E4}">
                <adec:decorative xmlns:adec="http://schemas.microsoft.com/office/drawing/2017/decorative" val="1"/>
              </a:ext>
            </a:extLst>
          </p:cNvPr>
          <p:cNvSpPr>
            <a:spLocks noGrp="1"/>
          </p:cNvSpPr>
          <p:nvPr>
            <p:ph type="body" sz="quarter" idx="95" hasCustomPrompt="1"/>
          </p:nvPr>
        </p:nvSpPr>
        <p:spPr>
          <a:xfrm>
            <a:off x="3712976" y="3356827"/>
            <a:ext cx="1586535" cy="580602"/>
          </a:xfrm>
          <a:custGeom>
            <a:avLst/>
            <a:gdLst>
              <a:gd name="connsiteX0" fmla="*/ 1586535 w 1586535"/>
              <a:gd name="connsiteY0" fmla="*/ 0 h 580602"/>
              <a:gd name="connsiteX1" fmla="*/ 1586535 w 1586535"/>
              <a:gd name="connsiteY1" fmla="*/ 159186 h 580602"/>
              <a:gd name="connsiteX2" fmla="*/ 0 w 1586535"/>
              <a:gd name="connsiteY2" fmla="*/ 580602 h 580602"/>
              <a:gd name="connsiteX3" fmla="*/ 0 w 1586535"/>
              <a:gd name="connsiteY3" fmla="*/ 421416 h 580602"/>
              <a:gd name="connsiteX4" fmla="*/ 1586535 w 1586535"/>
              <a:gd name="connsiteY4" fmla="*/ 0 h 580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6535" h="580602">
                <a:moveTo>
                  <a:pt x="1586535" y="0"/>
                </a:moveTo>
                <a:lnTo>
                  <a:pt x="1586535" y="159186"/>
                </a:lnTo>
                <a:cubicBezTo>
                  <a:pt x="825214" y="159186"/>
                  <a:pt x="811042" y="580602"/>
                  <a:pt x="0" y="580602"/>
                </a:cubicBezTo>
                <a:lnTo>
                  <a:pt x="0" y="421416"/>
                </a:lnTo>
                <a:cubicBezTo>
                  <a:pt x="773927" y="421416"/>
                  <a:pt x="766802" y="0"/>
                  <a:pt x="1586535" y="0"/>
                </a:cubicBezTo>
                <a:close/>
              </a:path>
            </a:pathLst>
          </a:custGeom>
          <a:solidFill>
            <a:schemeClr val="accent6"/>
          </a:solidFill>
          <a:ln w="3175">
            <a:solidFill>
              <a:schemeClr val="accent6"/>
            </a:solidFill>
          </a:ln>
        </p:spPr>
        <p:txBody>
          <a:bodyPr wrap="square">
            <a:noAutofit/>
          </a:bodyPr>
          <a:lstStyle>
            <a:lvl1pPr marL="0" indent="0">
              <a:buFont typeface="Arial" panose="020B0604020202020204" pitchFamily="34" charset="0"/>
              <a:buNone/>
              <a:defRPr sz="100"/>
            </a:lvl1pPr>
          </a:lstStyle>
          <a:p>
            <a:pPr lvl="0"/>
            <a:r>
              <a:rPr lang="fi-FI" dirty="0"/>
              <a:t> </a:t>
            </a:r>
          </a:p>
        </p:txBody>
      </p:sp>
      <p:sp>
        <p:nvSpPr>
          <p:cNvPr id="43" name="Tekstin paikkamerkki 42">
            <a:extLst>
              <a:ext uri="{FF2B5EF4-FFF2-40B4-BE49-F238E27FC236}">
                <a16:creationId xmlns:a16="http://schemas.microsoft.com/office/drawing/2014/main" id="{3979E24E-BD59-2928-8E52-0C988083F68D}"/>
              </a:ext>
              <a:ext uri="{C183D7F6-B498-43B3-948B-1728B52AA6E4}">
                <adec:decorative xmlns:adec="http://schemas.microsoft.com/office/drawing/2017/decorative" val="1"/>
              </a:ext>
            </a:extLst>
          </p:cNvPr>
          <p:cNvSpPr>
            <a:spLocks noGrp="1"/>
          </p:cNvSpPr>
          <p:nvPr>
            <p:ph type="body" sz="quarter" idx="96" hasCustomPrompt="1"/>
          </p:nvPr>
        </p:nvSpPr>
        <p:spPr>
          <a:xfrm>
            <a:off x="5301860" y="3357061"/>
            <a:ext cx="1586535" cy="580602"/>
          </a:xfrm>
          <a:custGeom>
            <a:avLst/>
            <a:gdLst>
              <a:gd name="connsiteX0" fmla="*/ 0 w 1586535"/>
              <a:gd name="connsiteY0" fmla="*/ 0 h 580602"/>
              <a:gd name="connsiteX1" fmla="*/ 1586535 w 1586535"/>
              <a:gd name="connsiteY1" fmla="*/ 421416 h 580602"/>
              <a:gd name="connsiteX2" fmla="*/ 1586535 w 1586535"/>
              <a:gd name="connsiteY2" fmla="*/ 580602 h 580602"/>
              <a:gd name="connsiteX3" fmla="*/ 0 w 1586535"/>
              <a:gd name="connsiteY3" fmla="*/ 159186 h 580602"/>
            </a:gdLst>
            <a:ahLst/>
            <a:cxnLst>
              <a:cxn ang="0">
                <a:pos x="connsiteX0" y="connsiteY0"/>
              </a:cxn>
              <a:cxn ang="0">
                <a:pos x="connsiteX1" y="connsiteY1"/>
              </a:cxn>
              <a:cxn ang="0">
                <a:pos x="connsiteX2" y="connsiteY2"/>
              </a:cxn>
              <a:cxn ang="0">
                <a:pos x="connsiteX3" y="connsiteY3"/>
              </a:cxn>
            </a:cxnLst>
            <a:rect l="l" t="t" r="r" b="b"/>
            <a:pathLst>
              <a:path w="1586535" h="580602">
                <a:moveTo>
                  <a:pt x="0" y="0"/>
                </a:moveTo>
                <a:cubicBezTo>
                  <a:pt x="819733" y="0"/>
                  <a:pt x="812608" y="421416"/>
                  <a:pt x="1586535" y="421416"/>
                </a:cubicBezTo>
                <a:lnTo>
                  <a:pt x="1586535" y="580602"/>
                </a:lnTo>
                <a:cubicBezTo>
                  <a:pt x="775493" y="580602"/>
                  <a:pt x="761321" y="159186"/>
                  <a:pt x="0" y="159186"/>
                </a:cubicBezTo>
                <a:close/>
              </a:path>
            </a:pathLst>
          </a:custGeom>
          <a:solidFill>
            <a:schemeClr val="tx2"/>
          </a:solidFill>
          <a:ln w="3175">
            <a:solidFill>
              <a:schemeClr val="tx2"/>
            </a:solidFill>
          </a:ln>
        </p:spPr>
        <p:txBody>
          <a:bodyPr wrap="square">
            <a:noAutofit/>
          </a:bodyPr>
          <a:lstStyle>
            <a:lvl1pPr marL="0" indent="0">
              <a:buFont typeface="Arial" panose="020B0604020202020204" pitchFamily="34" charset="0"/>
              <a:buNone/>
              <a:defRPr sz="100"/>
            </a:lvl1pPr>
          </a:lstStyle>
          <a:p>
            <a:pPr lvl="0"/>
            <a:r>
              <a:rPr lang="fi-FI" dirty="0"/>
              <a:t> </a:t>
            </a:r>
          </a:p>
        </p:txBody>
      </p:sp>
      <p:sp>
        <p:nvSpPr>
          <p:cNvPr id="44" name="Tekstin paikkamerkki 43">
            <a:extLst>
              <a:ext uri="{FF2B5EF4-FFF2-40B4-BE49-F238E27FC236}">
                <a16:creationId xmlns:a16="http://schemas.microsoft.com/office/drawing/2014/main" id="{5FDA9DBF-58D2-0849-08C4-EC5B911205CE}"/>
              </a:ext>
              <a:ext uri="{C183D7F6-B498-43B3-948B-1728B52AA6E4}">
                <adec:decorative xmlns:adec="http://schemas.microsoft.com/office/drawing/2017/decorative" val="1"/>
              </a:ext>
            </a:extLst>
          </p:cNvPr>
          <p:cNvSpPr>
            <a:spLocks noGrp="1"/>
          </p:cNvSpPr>
          <p:nvPr>
            <p:ph type="body" sz="quarter" idx="97" hasCustomPrompt="1"/>
          </p:nvPr>
        </p:nvSpPr>
        <p:spPr>
          <a:xfrm>
            <a:off x="6888473" y="3356827"/>
            <a:ext cx="1586535" cy="580602"/>
          </a:xfrm>
          <a:custGeom>
            <a:avLst/>
            <a:gdLst>
              <a:gd name="connsiteX0" fmla="*/ 1586535 w 1586535"/>
              <a:gd name="connsiteY0" fmla="*/ 0 h 580602"/>
              <a:gd name="connsiteX1" fmla="*/ 1586535 w 1586535"/>
              <a:gd name="connsiteY1" fmla="*/ 159186 h 580602"/>
              <a:gd name="connsiteX2" fmla="*/ 0 w 1586535"/>
              <a:gd name="connsiteY2" fmla="*/ 580602 h 580602"/>
              <a:gd name="connsiteX3" fmla="*/ 0 w 1586535"/>
              <a:gd name="connsiteY3" fmla="*/ 421416 h 580602"/>
              <a:gd name="connsiteX4" fmla="*/ 1586535 w 1586535"/>
              <a:gd name="connsiteY4" fmla="*/ 0 h 580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6535" h="580602">
                <a:moveTo>
                  <a:pt x="1586535" y="0"/>
                </a:moveTo>
                <a:lnTo>
                  <a:pt x="1586535" y="159186"/>
                </a:lnTo>
                <a:cubicBezTo>
                  <a:pt x="825214" y="159186"/>
                  <a:pt x="811042" y="580602"/>
                  <a:pt x="0" y="580602"/>
                </a:cubicBezTo>
                <a:lnTo>
                  <a:pt x="0" y="421416"/>
                </a:lnTo>
                <a:cubicBezTo>
                  <a:pt x="773927" y="421416"/>
                  <a:pt x="766802" y="0"/>
                  <a:pt x="1586535" y="0"/>
                </a:cubicBezTo>
                <a:close/>
              </a:path>
            </a:pathLst>
          </a:custGeom>
          <a:solidFill>
            <a:schemeClr val="accent6"/>
          </a:solidFill>
          <a:ln w="3175">
            <a:solidFill>
              <a:schemeClr val="accent6"/>
            </a:solidFill>
          </a:ln>
        </p:spPr>
        <p:txBody>
          <a:bodyPr wrap="square">
            <a:noAutofit/>
          </a:bodyPr>
          <a:lstStyle>
            <a:lvl1pPr marL="0" indent="0">
              <a:buFont typeface="Arial" panose="020B0604020202020204" pitchFamily="34" charset="0"/>
              <a:buNone/>
              <a:defRPr sz="100"/>
            </a:lvl1pPr>
          </a:lstStyle>
          <a:p>
            <a:pPr lvl="0"/>
            <a:r>
              <a:rPr lang="fi-FI" dirty="0"/>
              <a:t> </a:t>
            </a:r>
          </a:p>
        </p:txBody>
      </p:sp>
      <p:sp>
        <p:nvSpPr>
          <p:cNvPr id="45" name="Tekstin paikkamerkki 44">
            <a:extLst>
              <a:ext uri="{FF2B5EF4-FFF2-40B4-BE49-F238E27FC236}">
                <a16:creationId xmlns:a16="http://schemas.microsoft.com/office/drawing/2014/main" id="{D79B1954-195C-703F-2761-9AFD6A899B57}"/>
              </a:ext>
              <a:ext uri="{C183D7F6-B498-43B3-948B-1728B52AA6E4}">
                <adec:decorative xmlns:adec="http://schemas.microsoft.com/office/drawing/2017/decorative" val="1"/>
              </a:ext>
            </a:extLst>
          </p:cNvPr>
          <p:cNvSpPr>
            <a:spLocks noGrp="1"/>
          </p:cNvSpPr>
          <p:nvPr>
            <p:ph type="body" sz="quarter" idx="98" hasCustomPrompt="1"/>
          </p:nvPr>
        </p:nvSpPr>
        <p:spPr>
          <a:xfrm>
            <a:off x="8475008" y="3357061"/>
            <a:ext cx="1586536" cy="580602"/>
          </a:xfrm>
          <a:custGeom>
            <a:avLst/>
            <a:gdLst>
              <a:gd name="connsiteX0" fmla="*/ 0 w 1586536"/>
              <a:gd name="connsiteY0" fmla="*/ 0 h 580602"/>
              <a:gd name="connsiteX1" fmla="*/ 1586536 w 1586536"/>
              <a:gd name="connsiteY1" fmla="*/ 421416 h 580602"/>
              <a:gd name="connsiteX2" fmla="*/ 1586536 w 1586536"/>
              <a:gd name="connsiteY2" fmla="*/ 580602 h 580602"/>
              <a:gd name="connsiteX3" fmla="*/ 0 w 1586536"/>
              <a:gd name="connsiteY3" fmla="*/ 159186 h 580602"/>
            </a:gdLst>
            <a:ahLst/>
            <a:cxnLst>
              <a:cxn ang="0">
                <a:pos x="connsiteX0" y="connsiteY0"/>
              </a:cxn>
              <a:cxn ang="0">
                <a:pos x="connsiteX1" y="connsiteY1"/>
              </a:cxn>
              <a:cxn ang="0">
                <a:pos x="connsiteX2" y="connsiteY2"/>
              </a:cxn>
              <a:cxn ang="0">
                <a:pos x="connsiteX3" y="connsiteY3"/>
              </a:cxn>
            </a:cxnLst>
            <a:rect l="l" t="t" r="r" b="b"/>
            <a:pathLst>
              <a:path w="1586536" h="580602">
                <a:moveTo>
                  <a:pt x="0" y="0"/>
                </a:moveTo>
                <a:cubicBezTo>
                  <a:pt x="819733" y="0"/>
                  <a:pt x="812608" y="421416"/>
                  <a:pt x="1586536" y="421416"/>
                </a:cubicBezTo>
                <a:lnTo>
                  <a:pt x="1586536" y="580602"/>
                </a:lnTo>
                <a:cubicBezTo>
                  <a:pt x="775493" y="580602"/>
                  <a:pt x="761321" y="159186"/>
                  <a:pt x="0" y="159186"/>
                </a:cubicBezTo>
                <a:close/>
              </a:path>
            </a:pathLst>
          </a:custGeom>
          <a:solidFill>
            <a:schemeClr val="tx2"/>
          </a:solidFill>
          <a:ln w="3175">
            <a:solidFill>
              <a:schemeClr val="tx2"/>
            </a:solidFill>
          </a:ln>
        </p:spPr>
        <p:txBody>
          <a:bodyPr wrap="square">
            <a:noAutofit/>
          </a:bodyPr>
          <a:lstStyle>
            <a:lvl1pPr marL="0" indent="0">
              <a:buFont typeface="Arial" panose="020B0604020202020204" pitchFamily="34" charset="0"/>
              <a:buNone/>
              <a:defRPr sz="100"/>
            </a:lvl1pPr>
          </a:lstStyle>
          <a:p>
            <a:pPr lvl="0"/>
            <a:r>
              <a:rPr lang="fi-FI" dirty="0"/>
              <a:t> </a:t>
            </a:r>
          </a:p>
        </p:txBody>
      </p:sp>
      <p:sp>
        <p:nvSpPr>
          <p:cNvPr id="46" name="Tekstin paikkamerkki 45">
            <a:extLst>
              <a:ext uri="{FF2B5EF4-FFF2-40B4-BE49-F238E27FC236}">
                <a16:creationId xmlns:a16="http://schemas.microsoft.com/office/drawing/2014/main" id="{5604F35A-FD20-117F-648D-8E9D7A5BF340}"/>
              </a:ext>
              <a:ext uri="{C183D7F6-B498-43B3-948B-1728B52AA6E4}">
                <adec:decorative xmlns:adec="http://schemas.microsoft.com/office/drawing/2017/decorative" val="1"/>
              </a:ext>
            </a:extLst>
          </p:cNvPr>
          <p:cNvSpPr>
            <a:spLocks noGrp="1"/>
          </p:cNvSpPr>
          <p:nvPr>
            <p:ph type="body" sz="quarter" idx="99" hasCustomPrompt="1"/>
          </p:nvPr>
        </p:nvSpPr>
        <p:spPr>
          <a:xfrm>
            <a:off x="10061544" y="3356827"/>
            <a:ext cx="1586535" cy="580602"/>
          </a:xfrm>
          <a:custGeom>
            <a:avLst/>
            <a:gdLst>
              <a:gd name="connsiteX0" fmla="*/ 1586535 w 1586535"/>
              <a:gd name="connsiteY0" fmla="*/ 0 h 580602"/>
              <a:gd name="connsiteX1" fmla="*/ 1586535 w 1586535"/>
              <a:gd name="connsiteY1" fmla="*/ 159186 h 580602"/>
              <a:gd name="connsiteX2" fmla="*/ 0 w 1586535"/>
              <a:gd name="connsiteY2" fmla="*/ 580602 h 580602"/>
              <a:gd name="connsiteX3" fmla="*/ 0 w 1586535"/>
              <a:gd name="connsiteY3" fmla="*/ 421416 h 580602"/>
              <a:gd name="connsiteX4" fmla="*/ 1586535 w 1586535"/>
              <a:gd name="connsiteY4" fmla="*/ 0 h 580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6535" h="580602">
                <a:moveTo>
                  <a:pt x="1586535" y="0"/>
                </a:moveTo>
                <a:lnTo>
                  <a:pt x="1586535" y="159186"/>
                </a:lnTo>
                <a:cubicBezTo>
                  <a:pt x="825214" y="159186"/>
                  <a:pt x="811042" y="580602"/>
                  <a:pt x="0" y="580602"/>
                </a:cubicBezTo>
                <a:lnTo>
                  <a:pt x="0" y="421416"/>
                </a:lnTo>
                <a:cubicBezTo>
                  <a:pt x="773927" y="421416"/>
                  <a:pt x="766801" y="0"/>
                  <a:pt x="1586535" y="0"/>
                </a:cubicBezTo>
                <a:close/>
              </a:path>
            </a:pathLst>
          </a:custGeom>
          <a:solidFill>
            <a:schemeClr val="accent6"/>
          </a:solidFill>
          <a:ln w="3175">
            <a:solidFill>
              <a:schemeClr val="accent6"/>
            </a:solidFill>
          </a:ln>
        </p:spPr>
        <p:txBody>
          <a:bodyPr wrap="square">
            <a:noAutofit/>
          </a:bodyPr>
          <a:lstStyle>
            <a:lvl1pPr marL="0" indent="0">
              <a:buFont typeface="Arial" panose="020B0604020202020204" pitchFamily="34" charset="0"/>
              <a:buNone/>
              <a:defRPr sz="100"/>
            </a:lvl1pPr>
          </a:lstStyle>
          <a:p>
            <a:pPr lvl="0"/>
            <a:r>
              <a:rPr lang="fi-FI" dirty="0"/>
              <a:t> </a:t>
            </a:r>
          </a:p>
        </p:txBody>
      </p:sp>
    </p:spTree>
    <p:extLst>
      <p:ext uri="{BB962C8B-B14F-4D97-AF65-F5344CB8AC3E}">
        <p14:creationId xmlns:p14="http://schemas.microsoft.com/office/powerpoint/2010/main" val="4186319550"/>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Prosessikaavio 2">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46099" y="546100"/>
            <a:ext cx="11104564" cy="692150"/>
          </a:xfrm>
          <a:prstGeom prst="rect">
            <a:avLst/>
          </a:prstGeom>
        </p:spPr>
        <p:txBody>
          <a:bodyPr anchor="t"/>
          <a:lstStyle>
            <a:lvl1pPr algn="ctr">
              <a:defRPr sz="3600">
                <a:solidFill>
                  <a:schemeClr val="tx1"/>
                </a:solidFill>
              </a:defRPr>
            </a:lvl1pPr>
          </a:lstStyle>
          <a:p>
            <a:r>
              <a:rPr lang="fi-FI" dirty="0"/>
              <a:t>Prosessikaavio 2</a:t>
            </a:r>
          </a:p>
        </p:txBody>
      </p:sp>
      <p:sp>
        <p:nvSpPr>
          <p:cNvPr id="83" name="Tekstin paikkamerkki 82">
            <a:extLst>
              <a:ext uri="{FF2B5EF4-FFF2-40B4-BE49-F238E27FC236}">
                <a16:creationId xmlns:a16="http://schemas.microsoft.com/office/drawing/2014/main" id="{63486880-5663-CF50-A7A3-E8411BA856C2}"/>
              </a:ext>
              <a:ext uri="{C183D7F6-B498-43B3-948B-1728B52AA6E4}">
                <adec:decorative xmlns:adec="http://schemas.microsoft.com/office/drawing/2017/decorative" val="1"/>
              </a:ext>
            </a:extLst>
          </p:cNvPr>
          <p:cNvSpPr>
            <a:spLocks noGrp="1"/>
          </p:cNvSpPr>
          <p:nvPr>
            <p:ph type="body" sz="quarter" idx="42" hasCustomPrompt="1"/>
          </p:nvPr>
        </p:nvSpPr>
        <p:spPr>
          <a:xfrm rot="18900000">
            <a:off x="3231193" y="1517344"/>
            <a:ext cx="5729614" cy="5729562"/>
          </a:xfrm>
          <a:custGeom>
            <a:avLst/>
            <a:gdLst>
              <a:gd name="connsiteX0" fmla="*/ 5729560 w 5729614"/>
              <a:gd name="connsiteY0" fmla="*/ 5630458 h 5729562"/>
              <a:gd name="connsiteX1" fmla="*/ 5729467 w 5729614"/>
              <a:gd name="connsiteY1" fmla="*/ 5729562 h 5729562"/>
              <a:gd name="connsiteX2" fmla="*/ 5674357 w 5729614"/>
              <a:gd name="connsiteY2" fmla="*/ 5729562 h 5729562"/>
              <a:gd name="connsiteX3" fmla="*/ 5674450 w 5729614"/>
              <a:gd name="connsiteY3" fmla="*/ 5696590 h 5729562"/>
              <a:gd name="connsiteX4" fmla="*/ 5663429 w 5729614"/>
              <a:gd name="connsiteY4" fmla="*/ 5696590 h 5729562"/>
              <a:gd name="connsiteX5" fmla="*/ 5663522 w 5729614"/>
              <a:gd name="connsiteY5" fmla="*/ 5630551 h 5729562"/>
              <a:gd name="connsiteX6" fmla="*/ 99103 w 5729614"/>
              <a:gd name="connsiteY6" fmla="*/ 1 h 5729562"/>
              <a:gd name="connsiteX7" fmla="*/ 99105 w 5729614"/>
              <a:gd name="connsiteY7" fmla="*/ 66134 h 5729562"/>
              <a:gd name="connsiteX8" fmla="*/ 33065 w 5729614"/>
              <a:gd name="connsiteY8" fmla="*/ 66039 h 5729562"/>
              <a:gd name="connsiteX9" fmla="*/ 33066 w 5729614"/>
              <a:gd name="connsiteY9" fmla="*/ 55206 h 5729562"/>
              <a:gd name="connsiteX10" fmla="*/ 0 w 5729614"/>
              <a:gd name="connsiteY10" fmla="*/ 55205 h 5729562"/>
              <a:gd name="connsiteX11" fmla="*/ 0 w 5729614"/>
              <a:gd name="connsiteY11" fmla="*/ 95 h 5729562"/>
              <a:gd name="connsiteX12" fmla="*/ 2926054 w 5729614"/>
              <a:gd name="connsiteY12" fmla="*/ 2770533 h 5729562"/>
              <a:gd name="connsiteX13" fmla="*/ 2926055 w 5729614"/>
              <a:gd name="connsiteY13" fmla="*/ 2803599 h 5729562"/>
              <a:gd name="connsiteX14" fmla="*/ 2959120 w 5729614"/>
              <a:gd name="connsiteY14" fmla="*/ 2803599 h 5729562"/>
              <a:gd name="connsiteX15" fmla="*/ 2959027 w 5729614"/>
              <a:gd name="connsiteY15" fmla="*/ 2869638 h 5729562"/>
              <a:gd name="connsiteX16" fmla="*/ 2860016 w 5729614"/>
              <a:gd name="connsiteY16" fmla="*/ 2869638 h 5729562"/>
              <a:gd name="connsiteX17" fmla="*/ 2860016 w 5729614"/>
              <a:gd name="connsiteY17" fmla="*/ 2770626 h 5729562"/>
              <a:gd name="connsiteX18" fmla="*/ 358798 w 5729614"/>
              <a:gd name="connsiteY18" fmla="*/ 59 h 5729562"/>
              <a:gd name="connsiteX19" fmla="*/ 358797 w 5729614"/>
              <a:gd name="connsiteY19" fmla="*/ 66108 h 5729562"/>
              <a:gd name="connsiteX20" fmla="*/ 228947 w 5729614"/>
              <a:gd name="connsiteY20" fmla="*/ 66108 h 5729562"/>
              <a:gd name="connsiteX21" fmla="*/ 228946 w 5729614"/>
              <a:gd name="connsiteY21" fmla="*/ 59 h 5729562"/>
              <a:gd name="connsiteX22" fmla="*/ 5729614 w 5729614"/>
              <a:gd name="connsiteY22" fmla="*/ 5370861 h 5729562"/>
              <a:gd name="connsiteX23" fmla="*/ 5729614 w 5729614"/>
              <a:gd name="connsiteY23" fmla="*/ 5500711 h 5729562"/>
              <a:gd name="connsiteX24" fmla="*/ 5663565 w 5729614"/>
              <a:gd name="connsiteY24" fmla="*/ 5500712 h 5729562"/>
              <a:gd name="connsiteX25" fmla="*/ 5663565 w 5729614"/>
              <a:gd name="connsiteY25" fmla="*/ 5370860 h 5729562"/>
              <a:gd name="connsiteX26" fmla="*/ 3213440 w 5729614"/>
              <a:gd name="connsiteY26" fmla="*/ 2803565 h 5729562"/>
              <a:gd name="connsiteX27" fmla="*/ 3213440 w 5729614"/>
              <a:gd name="connsiteY27" fmla="*/ 2869614 h 5729562"/>
              <a:gd name="connsiteX28" fmla="*/ 3086231 w 5729614"/>
              <a:gd name="connsiteY28" fmla="*/ 2869614 h 5729562"/>
              <a:gd name="connsiteX29" fmla="*/ 3086231 w 5729614"/>
              <a:gd name="connsiteY29" fmla="*/ 2803565 h 5729562"/>
              <a:gd name="connsiteX30" fmla="*/ 2926050 w 5729614"/>
              <a:gd name="connsiteY30" fmla="*/ 2516145 h 5729562"/>
              <a:gd name="connsiteX31" fmla="*/ 2926051 w 5729614"/>
              <a:gd name="connsiteY31" fmla="*/ 2643354 h 5729562"/>
              <a:gd name="connsiteX32" fmla="*/ 2860002 w 5729614"/>
              <a:gd name="connsiteY32" fmla="*/ 2643354 h 5729562"/>
              <a:gd name="connsiteX33" fmla="*/ 2860002 w 5729614"/>
              <a:gd name="connsiteY33" fmla="*/ 2516146 h 5729562"/>
              <a:gd name="connsiteX34" fmla="*/ 618671 w 5729614"/>
              <a:gd name="connsiteY34" fmla="*/ 175 h 5729562"/>
              <a:gd name="connsiteX35" fmla="*/ 618671 w 5729614"/>
              <a:gd name="connsiteY35" fmla="*/ 66224 h 5729562"/>
              <a:gd name="connsiteX36" fmla="*/ 488820 w 5729614"/>
              <a:gd name="connsiteY36" fmla="*/ 66224 h 5729562"/>
              <a:gd name="connsiteX37" fmla="*/ 488820 w 5729614"/>
              <a:gd name="connsiteY37" fmla="*/ 175 h 5729562"/>
              <a:gd name="connsiteX38" fmla="*/ 5729596 w 5729614"/>
              <a:gd name="connsiteY38" fmla="*/ 5110988 h 5729562"/>
              <a:gd name="connsiteX39" fmla="*/ 5729596 w 5729614"/>
              <a:gd name="connsiteY39" fmla="*/ 5240839 h 5729562"/>
              <a:gd name="connsiteX40" fmla="*/ 5663548 w 5729614"/>
              <a:gd name="connsiteY40" fmla="*/ 5240839 h 5729562"/>
              <a:gd name="connsiteX41" fmla="*/ 5663548 w 5729614"/>
              <a:gd name="connsiteY41" fmla="*/ 5110988 h 5729562"/>
              <a:gd name="connsiteX42" fmla="*/ 3467801 w 5729614"/>
              <a:gd name="connsiteY42" fmla="*/ 2803644 h 5729562"/>
              <a:gd name="connsiteX43" fmla="*/ 3467801 w 5729614"/>
              <a:gd name="connsiteY43" fmla="*/ 2869692 h 5729562"/>
              <a:gd name="connsiteX44" fmla="*/ 3340592 w 5729614"/>
              <a:gd name="connsiteY44" fmla="*/ 2869693 h 5729562"/>
              <a:gd name="connsiteX45" fmla="*/ 3340592 w 5729614"/>
              <a:gd name="connsiteY45" fmla="*/ 2803645 h 5729562"/>
              <a:gd name="connsiteX46" fmla="*/ 2926035 w 5729614"/>
              <a:gd name="connsiteY46" fmla="*/ 2261691 h 5729562"/>
              <a:gd name="connsiteX47" fmla="*/ 2926035 w 5729614"/>
              <a:gd name="connsiteY47" fmla="*/ 2388900 h 5729562"/>
              <a:gd name="connsiteX48" fmla="*/ 2859987 w 5729614"/>
              <a:gd name="connsiteY48" fmla="*/ 2388900 h 5729562"/>
              <a:gd name="connsiteX49" fmla="*/ 2859987 w 5729614"/>
              <a:gd name="connsiteY49" fmla="*/ 2261691 h 5729562"/>
              <a:gd name="connsiteX50" fmla="*/ 5729395 w 5729614"/>
              <a:gd name="connsiteY50" fmla="*/ 4851675 h 5729562"/>
              <a:gd name="connsiteX51" fmla="*/ 5729395 w 5729614"/>
              <a:gd name="connsiteY51" fmla="*/ 4981525 h 5729562"/>
              <a:gd name="connsiteX52" fmla="*/ 5663346 w 5729614"/>
              <a:gd name="connsiteY52" fmla="*/ 4981526 h 5729562"/>
              <a:gd name="connsiteX53" fmla="*/ 5663345 w 5729614"/>
              <a:gd name="connsiteY53" fmla="*/ 4851675 h 5729562"/>
              <a:gd name="connsiteX54" fmla="*/ 878452 w 5729614"/>
              <a:gd name="connsiteY54" fmla="*/ 67 h 5729562"/>
              <a:gd name="connsiteX55" fmla="*/ 878451 w 5729614"/>
              <a:gd name="connsiteY55" fmla="*/ 66114 h 5729562"/>
              <a:gd name="connsiteX56" fmla="*/ 748599 w 5729614"/>
              <a:gd name="connsiteY56" fmla="*/ 66114 h 5729562"/>
              <a:gd name="connsiteX57" fmla="*/ 748600 w 5729614"/>
              <a:gd name="connsiteY57" fmla="*/ 67 h 5729562"/>
              <a:gd name="connsiteX58" fmla="*/ 3722255 w 5729614"/>
              <a:gd name="connsiteY58" fmla="*/ 2803629 h 5729562"/>
              <a:gd name="connsiteX59" fmla="*/ 3722255 w 5729614"/>
              <a:gd name="connsiteY59" fmla="*/ 2869679 h 5729562"/>
              <a:gd name="connsiteX60" fmla="*/ 3595047 w 5729614"/>
              <a:gd name="connsiteY60" fmla="*/ 2869679 h 5729562"/>
              <a:gd name="connsiteX61" fmla="*/ 3595046 w 5729614"/>
              <a:gd name="connsiteY61" fmla="*/ 2803630 h 5729562"/>
              <a:gd name="connsiteX62" fmla="*/ 2926020 w 5729614"/>
              <a:gd name="connsiteY62" fmla="*/ 2007237 h 5729562"/>
              <a:gd name="connsiteX63" fmla="*/ 2926020 w 5729614"/>
              <a:gd name="connsiteY63" fmla="*/ 2134445 h 5729562"/>
              <a:gd name="connsiteX64" fmla="*/ 2859972 w 5729614"/>
              <a:gd name="connsiteY64" fmla="*/ 2134445 h 5729562"/>
              <a:gd name="connsiteX65" fmla="*/ 2859972 w 5729614"/>
              <a:gd name="connsiteY65" fmla="*/ 2007237 h 5729562"/>
              <a:gd name="connsiteX66" fmla="*/ 5729603 w 5729614"/>
              <a:gd name="connsiteY66" fmla="*/ 4591335 h 5729562"/>
              <a:gd name="connsiteX67" fmla="*/ 5729603 w 5729614"/>
              <a:gd name="connsiteY67" fmla="*/ 4721186 h 5729562"/>
              <a:gd name="connsiteX68" fmla="*/ 5663555 w 5729614"/>
              <a:gd name="connsiteY68" fmla="*/ 4721186 h 5729562"/>
              <a:gd name="connsiteX69" fmla="*/ 5663555 w 5729614"/>
              <a:gd name="connsiteY69" fmla="*/ 4591335 h 5729562"/>
              <a:gd name="connsiteX70" fmla="*/ 1138323 w 5729614"/>
              <a:gd name="connsiteY70" fmla="*/ 48 h 5729562"/>
              <a:gd name="connsiteX71" fmla="*/ 1138325 w 5729614"/>
              <a:gd name="connsiteY71" fmla="*/ 66098 h 5729562"/>
              <a:gd name="connsiteX72" fmla="*/ 1008473 w 5729614"/>
              <a:gd name="connsiteY72" fmla="*/ 66098 h 5729562"/>
              <a:gd name="connsiteX73" fmla="*/ 1008474 w 5729614"/>
              <a:gd name="connsiteY73" fmla="*/ 50 h 5729562"/>
              <a:gd name="connsiteX74" fmla="*/ 3976710 w 5729614"/>
              <a:gd name="connsiteY74" fmla="*/ 2803614 h 5729562"/>
              <a:gd name="connsiteX75" fmla="*/ 3976710 w 5729614"/>
              <a:gd name="connsiteY75" fmla="*/ 2869662 h 5729562"/>
              <a:gd name="connsiteX76" fmla="*/ 3849501 w 5729614"/>
              <a:gd name="connsiteY76" fmla="*/ 2869663 h 5729562"/>
              <a:gd name="connsiteX77" fmla="*/ 3849501 w 5729614"/>
              <a:gd name="connsiteY77" fmla="*/ 2803615 h 5729562"/>
              <a:gd name="connsiteX78" fmla="*/ 2926005 w 5729614"/>
              <a:gd name="connsiteY78" fmla="*/ 1752782 h 5729562"/>
              <a:gd name="connsiteX79" fmla="*/ 2926005 w 5729614"/>
              <a:gd name="connsiteY79" fmla="*/ 1879991 h 5729562"/>
              <a:gd name="connsiteX80" fmla="*/ 2859957 w 5729614"/>
              <a:gd name="connsiteY80" fmla="*/ 1879991 h 5729562"/>
              <a:gd name="connsiteX81" fmla="*/ 2859957 w 5729614"/>
              <a:gd name="connsiteY81" fmla="*/ 1752782 h 5729562"/>
              <a:gd name="connsiteX82" fmla="*/ 5729588 w 5729614"/>
              <a:gd name="connsiteY82" fmla="*/ 4331594 h 5729562"/>
              <a:gd name="connsiteX83" fmla="*/ 5729588 w 5729614"/>
              <a:gd name="connsiteY83" fmla="*/ 4461445 h 5729562"/>
              <a:gd name="connsiteX84" fmla="*/ 5663539 w 5729614"/>
              <a:gd name="connsiteY84" fmla="*/ 4461445 h 5729562"/>
              <a:gd name="connsiteX85" fmla="*/ 5663539 w 5729614"/>
              <a:gd name="connsiteY85" fmla="*/ 4331594 h 5729562"/>
              <a:gd name="connsiteX86" fmla="*/ 1398065 w 5729614"/>
              <a:gd name="connsiteY86" fmla="*/ 33 h 5729562"/>
              <a:gd name="connsiteX87" fmla="*/ 1398064 w 5729614"/>
              <a:gd name="connsiteY87" fmla="*/ 66080 h 5729562"/>
              <a:gd name="connsiteX88" fmla="*/ 1268215 w 5729614"/>
              <a:gd name="connsiteY88" fmla="*/ 66082 h 5729562"/>
              <a:gd name="connsiteX89" fmla="*/ 1268214 w 5729614"/>
              <a:gd name="connsiteY89" fmla="*/ 33 h 5729562"/>
              <a:gd name="connsiteX90" fmla="*/ 4231164 w 5729614"/>
              <a:gd name="connsiteY90" fmla="*/ 2803599 h 5729562"/>
              <a:gd name="connsiteX91" fmla="*/ 4231164 w 5729614"/>
              <a:gd name="connsiteY91" fmla="*/ 2869647 h 5729562"/>
              <a:gd name="connsiteX92" fmla="*/ 4103955 w 5729614"/>
              <a:gd name="connsiteY92" fmla="*/ 2869648 h 5729562"/>
              <a:gd name="connsiteX93" fmla="*/ 4103955 w 5729614"/>
              <a:gd name="connsiteY93" fmla="*/ 2803600 h 5729562"/>
              <a:gd name="connsiteX94" fmla="*/ 2925989 w 5729614"/>
              <a:gd name="connsiteY94" fmla="*/ 1498327 h 5729562"/>
              <a:gd name="connsiteX95" fmla="*/ 2925989 w 5729614"/>
              <a:gd name="connsiteY95" fmla="*/ 1625535 h 5729562"/>
              <a:gd name="connsiteX96" fmla="*/ 2859941 w 5729614"/>
              <a:gd name="connsiteY96" fmla="*/ 1625535 h 5729562"/>
              <a:gd name="connsiteX97" fmla="*/ 2859941 w 5729614"/>
              <a:gd name="connsiteY97" fmla="*/ 1498327 h 5729562"/>
              <a:gd name="connsiteX98" fmla="*/ 5729477 w 5729614"/>
              <a:gd name="connsiteY98" fmla="*/ 4072187 h 5729562"/>
              <a:gd name="connsiteX99" fmla="*/ 5729478 w 5729614"/>
              <a:gd name="connsiteY99" fmla="*/ 4202038 h 5729562"/>
              <a:gd name="connsiteX100" fmla="*/ 5663430 w 5729614"/>
              <a:gd name="connsiteY100" fmla="*/ 4202038 h 5729562"/>
              <a:gd name="connsiteX101" fmla="*/ 5663429 w 5729614"/>
              <a:gd name="connsiteY101" fmla="*/ 4072187 h 5729562"/>
              <a:gd name="connsiteX102" fmla="*/ 1657845 w 5729614"/>
              <a:gd name="connsiteY102" fmla="*/ 56 h 5729562"/>
              <a:gd name="connsiteX103" fmla="*/ 1657845 w 5729614"/>
              <a:gd name="connsiteY103" fmla="*/ 66104 h 5729562"/>
              <a:gd name="connsiteX104" fmla="*/ 1527993 w 5729614"/>
              <a:gd name="connsiteY104" fmla="*/ 66104 h 5729562"/>
              <a:gd name="connsiteX105" fmla="*/ 1527993 w 5729614"/>
              <a:gd name="connsiteY105" fmla="*/ 56 h 5729562"/>
              <a:gd name="connsiteX106" fmla="*/ 2926069 w 5729614"/>
              <a:gd name="connsiteY106" fmla="*/ 1244097 h 5729562"/>
              <a:gd name="connsiteX107" fmla="*/ 2926070 w 5729614"/>
              <a:gd name="connsiteY107" fmla="*/ 1371307 h 5729562"/>
              <a:gd name="connsiteX108" fmla="*/ 2860021 w 5729614"/>
              <a:gd name="connsiteY108" fmla="*/ 1371307 h 5729562"/>
              <a:gd name="connsiteX109" fmla="*/ 2860021 w 5729614"/>
              <a:gd name="connsiteY109" fmla="*/ 1244098 h 5729562"/>
              <a:gd name="connsiteX110" fmla="*/ 4485620 w 5729614"/>
              <a:gd name="connsiteY110" fmla="*/ 2803585 h 5729562"/>
              <a:gd name="connsiteX111" fmla="*/ 4485620 w 5729614"/>
              <a:gd name="connsiteY111" fmla="*/ 2869633 h 5729562"/>
              <a:gd name="connsiteX112" fmla="*/ 4358410 w 5729614"/>
              <a:gd name="connsiteY112" fmla="*/ 2869633 h 5729562"/>
              <a:gd name="connsiteX113" fmla="*/ 4358410 w 5729614"/>
              <a:gd name="connsiteY113" fmla="*/ 2803585 h 5729562"/>
              <a:gd name="connsiteX114" fmla="*/ 5729594 w 5729614"/>
              <a:gd name="connsiteY114" fmla="*/ 3812073 h 5729562"/>
              <a:gd name="connsiteX115" fmla="*/ 5729594 w 5729614"/>
              <a:gd name="connsiteY115" fmla="*/ 3941924 h 5729562"/>
              <a:gd name="connsiteX116" fmla="*/ 5663545 w 5729614"/>
              <a:gd name="connsiteY116" fmla="*/ 3941924 h 5729562"/>
              <a:gd name="connsiteX117" fmla="*/ 5663546 w 5729614"/>
              <a:gd name="connsiteY117" fmla="*/ 3812073 h 5729562"/>
              <a:gd name="connsiteX118" fmla="*/ 1917586 w 5729614"/>
              <a:gd name="connsiteY118" fmla="*/ 40 h 5729562"/>
              <a:gd name="connsiteX119" fmla="*/ 1917586 w 5729614"/>
              <a:gd name="connsiteY119" fmla="*/ 66088 h 5729562"/>
              <a:gd name="connsiteX120" fmla="*/ 1787734 w 5729614"/>
              <a:gd name="connsiteY120" fmla="*/ 66088 h 5729562"/>
              <a:gd name="connsiteX121" fmla="*/ 1787735 w 5729614"/>
              <a:gd name="connsiteY121" fmla="*/ 41 h 5729562"/>
              <a:gd name="connsiteX122" fmla="*/ 2926093 w 5729614"/>
              <a:gd name="connsiteY122" fmla="*/ 989736 h 5729562"/>
              <a:gd name="connsiteX123" fmla="*/ 2926093 w 5729614"/>
              <a:gd name="connsiteY123" fmla="*/ 1116945 h 5729562"/>
              <a:gd name="connsiteX124" fmla="*/ 2860044 w 5729614"/>
              <a:gd name="connsiteY124" fmla="*/ 1116945 h 5729562"/>
              <a:gd name="connsiteX125" fmla="*/ 2860044 w 5729614"/>
              <a:gd name="connsiteY125" fmla="*/ 989737 h 5729562"/>
              <a:gd name="connsiteX126" fmla="*/ 4740074 w 5729614"/>
              <a:gd name="connsiteY126" fmla="*/ 2803570 h 5729562"/>
              <a:gd name="connsiteX127" fmla="*/ 4740075 w 5729614"/>
              <a:gd name="connsiteY127" fmla="*/ 2869618 h 5729562"/>
              <a:gd name="connsiteX128" fmla="*/ 4612864 w 5729614"/>
              <a:gd name="connsiteY128" fmla="*/ 2869618 h 5729562"/>
              <a:gd name="connsiteX129" fmla="*/ 4612864 w 5729614"/>
              <a:gd name="connsiteY129" fmla="*/ 2803570 h 5729562"/>
              <a:gd name="connsiteX130" fmla="*/ 5729483 w 5729614"/>
              <a:gd name="connsiteY130" fmla="*/ 3552667 h 5729562"/>
              <a:gd name="connsiteX131" fmla="*/ 5729484 w 5729614"/>
              <a:gd name="connsiteY131" fmla="*/ 3682518 h 5729562"/>
              <a:gd name="connsiteX132" fmla="*/ 5663436 w 5729614"/>
              <a:gd name="connsiteY132" fmla="*/ 3682518 h 5729562"/>
              <a:gd name="connsiteX133" fmla="*/ 5663435 w 5729614"/>
              <a:gd name="connsiteY133" fmla="*/ 3552667 h 5729562"/>
              <a:gd name="connsiteX134" fmla="*/ 2177458 w 5729614"/>
              <a:gd name="connsiteY134" fmla="*/ 24 h 5729562"/>
              <a:gd name="connsiteX135" fmla="*/ 2177458 w 5729614"/>
              <a:gd name="connsiteY135" fmla="*/ 66072 h 5729562"/>
              <a:gd name="connsiteX136" fmla="*/ 2047607 w 5729614"/>
              <a:gd name="connsiteY136" fmla="*/ 66072 h 5729562"/>
              <a:gd name="connsiteX137" fmla="*/ 2047607 w 5729614"/>
              <a:gd name="connsiteY137" fmla="*/ 24 h 5729562"/>
              <a:gd name="connsiteX138" fmla="*/ 2926077 w 5729614"/>
              <a:gd name="connsiteY138" fmla="*/ 735282 h 5729562"/>
              <a:gd name="connsiteX139" fmla="*/ 2926077 w 5729614"/>
              <a:gd name="connsiteY139" fmla="*/ 862491 h 5729562"/>
              <a:gd name="connsiteX140" fmla="*/ 2860029 w 5729614"/>
              <a:gd name="connsiteY140" fmla="*/ 862491 h 5729562"/>
              <a:gd name="connsiteX141" fmla="*/ 2860029 w 5729614"/>
              <a:gd name="connsiteY141" fmla="*/ 735282 h 5729562"/>
              <a:gd name="connsiteX142" fmla="*/ 4994528 w 5729614"/>
              <a:gd name="connsiteY142" fmla="*/ 2803555 h 5729562"/>
              <a:gd name="connsiteX143" fmla="*/ 4994528 w 5729614"/>
              <a:gd name="connsiteY143" fmla="*/ 2869603 h 5729562"/>
              <a:gd name="connsiteX144" fmla="*/ 4867319 w 5729614"/>
              <a:gd name="connsiteY144" fmla="*/ 2869604 h 5729562"/>
              <a:gd name="connsiteX145" fmla="*/ 4867319 w 5729614"/>
              <a:gd name="connsiteY145" fmla="*/ 2803556 h 5729562"/>
              <a:gd name="connsiteX146" fmla="*/ 2437239 w 5729614"/>
              <a:gd name="connsiteY146" fmla="*/ 47 h 5729562"/>
              <a:gd name="connsiteX147" fmla="*/ 2437239 w 5729614"/>
              <a:gd name="connsiteY147" fmla="*/ 66095 h 5729562"/>
              <a:gd name="connsiteX148" fmla="*/ 2307387 w 5729614"/>
              <a:gd name="connsiteY148" fmla="*/ 66095 h 5729562"/>
              <a:gd name="connsiteX149" fmla="*/ 2307387 w 5729614"/>
              <a:gd name="connsiteY149" fmla="*/ 47 h 5729562"/>
              <a:gd name="connsiteX150" fmla="*/ 5729562 w 5729614"/>
              <a:gd name="connsiteY150" fmla="*/ 3292327 h 5729562"/>
              <a:gd name="connsiteX151" fmla="*/ 5729562 w 5729614"/>
              <a:gd name="connsiteY151" fmla="*/ 3422177 h 5729562"/>
              <a:gd name="connsiteX152" fmla="*/ 5663514 w 5729614"/>
              <a:gd name="connsiteY152" fmla="*/ 3422178 h 5729562"/>
              <a:gd name="connsiteX153" fmla="*/ 5663513 w 5729614"/>
              <a:gd name="connsiteY153" fmla="*/ 3292327 h 5729562"/>
              <a:gd name="connsiteX154" fmla="*/ 2926062 w 5729614"/>
              <a:gd name="connsiteY154" fmla="*/ 480828 h 5729562"/>
              <a:gd name="connsiteX155" fmla="*/ 2926062 w 5729614"/>
              <a:gd name="connsiteY155" fmla="*/ 608036 h 5729562"/>
              <a:gd name="connsiteX156" fmla="*/ 2860014 w 5729614"/>
              <a:gd name="connsiteY156" fmla="*/ 608036 h 5729562"/>
              <a:gd name="connsiteX157" fmla="*/ 2860014 w 5729614"/>
              <a:gd name="connsiteY157" fmla="*/ 480828 h 5729562"/>
              <a:gd name="connsiteX158" fmla="*/ 5248982 w 5729614"/>
              <a:gd name="connsiteY158" fmla="*/ 2803540 h 5729562"/>
              <a:gd name="connsiteX159" fmla="*/ 5248982 w 5729614"/>
              <a:gd name="connsiteY159" fmla="*/ 2869588 h 5729562"/>
              <a:gd name="connsiteX160" fmla="*/ 5121773 w 5729614"/>
              <a:gd name="connsiteY160" fmla="*/ 2869589 h 5729562"/>
              <a:gd name="connsiteX161" fmla="*/ 5121773 w 5729614"/>
              <a:gd name="connsiteY161" fmla="*/ 2803541 h 5729562"/>
              <a:gd name="connsiteX162" fmla="*/ 5729453 w 5729614"/>
              <a:gd name="connsiteY162" fmla="*/ 3032546 h 5729562"/>
              <a:gd name="connsiteX163" fmla="*/ 5729453 w 5729614"/>
              <a:gd name="connsiteY163" fmla="*/ 3162397 h 5729562"/>
              <a:gd name="connsiteX164" fmla="*/ 5663404 w 5729614"/>
              <a:gd name="connsiteY164" fmla="*/ 3162397 h 5729562"/>
              <a:gd name="connsiteX165" fmla="*/ 5663403 w 5729614"/>
              <a:gd name="connsiteY165" fmla="*/ 3032546 h 5729562"/>
              <a:gd name="connsiteX166" fmla="*/ 2697112 w 5729614"/>
              <a:gd name="connsiteY166" fmla="*/ 30 h 5729562"/>
              <a:gd name="connsiteX167" fmla="*/ 2697112 w 5729614"/>
              <a:gd name="connsiteY167" fmla="*/ 66078 h 5729562"/>
              <a:gd name="connsiteX168" fmla="*/ 2567260 w 5729614"/>
              <a:gd name="connsiteY168" fmla="*/ 66078 h 5729562"/>
              <a:gd name="connsiteX169" fmla="*/ 2567260 w 5729614"/>
              <a:gd name="connsiteY169" fmla="*/ 30 h 5729562"/>
              <a:gd name="connsiteX170" fmla="*/ 5503213 w 5729614"/>
              <a:gd name="connsiteY170" fmla="*/ 2803619 h 5729562"/>
              <a:gd name="connsiteX171" fmla="*/ 5503213 w 5729614"/>
              <a:gd name="connsiteY171" fmla="*/ 2869667 h 5729562"/>
              <a:gd name="connsiteX172" fmla="*/ 5376003 w 5729614"/>
              <a:gd name="connsiteY172" fmla="*/ 2869667 h 5729562"/>
              <a:gd name="connsiteX173" fmla="*/ 5376003 w 5729614"/>
              <a:gd name="connsiteY173" fmla="*/ 2803619 h 5729562"/>
              <a:gd name="connsiteX174" fmla="*/ 2926048 w 5729614"/>
              <a:gd name="connsiteY174" fmla="*/ 226373 h 5729562"/>
              <a:gd name="connsiteX175" fmla="*/ 2926049 w 5729614"/>
              <a:gd name="connsiteY175" fmla="*/ 353582 h 5729562"/>
              <a:gd name="connsiteX176" fmla="*/ 2859999 w 5729614"/>
              <a:gd name="connsiteY176" fmla="*/ 353582 h 5729562"/>
              <a:gd name="connsiteX177" fmla="*/ 2859999 w 5729614"/>
              <a:gd name="connsiteY177" fmla="*/ 226373 h 5729562"/>
              <a:gd name="connsiteX178" fmla="*/ 5729559 w 5729614"/>
              <a:gd name="connsiteY178" fmla="*/ 2803599 h 5729562"/>
              <a:gd name="connsiteX179" fmla="*/ 5729560 w 5729614"/>
              <a:gd name="connsiteY179" fmla="*/ 2902611 h 5729562"/>
              <a:gd name="connsiteX180" fmla="*/ 5663521 w 5729614"/>
              <a:gd name="connsiteY180" fmla="*/ 2902705 h 5729562"/>
              <a:gd name="connsiteX181" fmla="*/ 5663521 w 5729614"/>
              <a:gd name="connsiteY181" fmla="*/ 2869638 h 5729562"/>
              <a:gd name="connsiteX182" fmla="*/ 5630454 w 5729614"/>
              <a:gd name="connsiteY182" fmla="*/ 2869638 h 5729562"/>
              <a:gd name="connsiteX183" fmla="*/ 5630548 w 5729614"/>
              <a:gd name="connsiteY183" fmla="*/ 2803599 h 5729562"/>
              <a:gd name="connsiteX184" fmla="*/ 2926053 w 5729614"/>
              <a:gd name="connsiteY184" fmla="*/ 94 h 5729562"/>
              <a:gd name="connsiteX185" fmla="*/ 2926054 w 5729614"/>
              <a:gd name="connsiteY185" fmla="*/ 99105 h 5729562"/>
              <a:gd name="connsiteX186" fmla="*/ 2860014 w 5729614"/>
              <a:gd name="connsiteY186" fmla="*/ 99198 h 5729562"/>
              <a:gd name="connsiteX187" fmla="*/ 2860015 w 5729614"/>
              <a:gd name="connsiteY187" fmla="*/ 66132 h 5729562"/>
              <a:gd name="connsiteX188" fmla="*/ 2826949 w 5729614"/>
              <a:gd name="connsiteY188" fmla="*/ 66132 h 5729562"/>
              <a:gd name="connsiteX189" fmla="*/ 2826949 w 5729614"/>
              <a:gd name="connsiteY189" fmla="*/ 0 h 572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Lst>
            <a:rect l="l" t="t" r="r" b="b"/>
            <a:pathLst>
              <a:path w="5729614" h="5729562">
                <a:moveTo>
                  <a:pt x="5729560" y="5630458"/>
                </a:moveTo>
                <a:lnTo>
                  <a:pt x="5729467" y="5729562"/>
                </a:lnTo>
                <a:lnTo>
                  <a:pt x="5674357" y="5729562"/>
                </a:lnTo>
                <a:lnTo>
                  <a:pt x="5674450" y="5696590"/>
                </a:lnTo>
                <a:lnTo>
                  <a:pt x="5663429" y="5696590"/>
                </a:lnTo>
                <a:lnTo>
                  <a:pt x="5663522" y="5630551"/>
                </a:lnTo>
                <a:close/>
                <a:moveTo>
                  <a:pt x="99103" y="1"/>
                </a:moveTo>
                <a:lnTo>
                  <a:pt x="99105" y="66134"/>
                </a:lnTo>
                <a:lnTo>
                  <a:pt x="33065" y="66039"/>
                </a:lnTo>
                <a:lnTo>
                  <a:pt x="33066" y="55206"/>
                </a:lnTo>
                <a:lnTo>
                  <a:pt x="0" y="55205"/>
                </a:lnTo>
                <a:lnTo>
                  <a:pt x="0" y="95"/>
                </a:lnTo>
                <a:close/>
                <a:moveTo>
                  <a:pt x="2926054" y="2770533"/>
                </a:moveTo>
                <a:lnTo>
                  <a:pt x="2926055" y="2803599"/>
                </a:lnTo>
                <a:lnTo>
                  <a:pt x="2959120" y="2803599"/>
                </a:lnTo>
                <a:lnTo>
                  <a:pt x="2959027" y="2869638"/>
                </a:lnTo>
                <a:lnTo>
                  <a:pt x="2860016" y="2869638"/>
                </a:lnTo>
                <a:lnTo>
                  <a:pt x="2860016" y="2770626"/>
                </a:lnTo>
                <a:close/>
                <a:moveTo>
                  <a:pt x="358798" y="59"/>
                </a:moveTo>
                <a:lnTo>
                  <a:pt x="358797" y="66108"/>
                </a:lnTo>
                <a:lnTo>
                  <a:pt x="228947" y="66108"/>
                </a:lnTo>
                <a:lnTo>
                  <a:pt x="228946" y="59"/>
                </a:lnTo>
                <a:close/>
                <a:moveTo>
                  <a:pt x="5729614" y="5370861"/>
                </a:moveTo>
                <a:lnTo>
                  <a:pt x="5729614" y="5500711"/>
                </a:lnTo>
                <a:lnTo>
                  <a:pt x="5663565" y="5500712"/>
                </a:lnTo>
                <a:lnTo>
                  <a:pt x="5663565" y="5370860"/>
                </a:lnTo>
                <a:close/>
                <a:moveTo>
                  <a:pt x="3213440" y="2803565"/>
                </a:moveTo>
                <a:lnTo>
                  <a:pt x="3213440" y="2869614"/>
                </a:lnTo>
                <a:lnTo>
                  <a:pt x="3086231" y="2869614"/>
                </a:lnTo>
                <a:lnTo>
                  <a:pt x="3086231" y="2803565"/>
                </a:lnTo>
                <a:close/>
                <a:moveTo>
                  <a:pt x="2926050" y="2516145"/>
                </a:moveTo>
                <a:lnTo>
                  <a:pt x="2926051" y="2643354"/>
                </a:lnTo>
                <a:lnTo>
                  <a:pt x="2860002" y="2643354"/>
                </a:lnTo>
                <a:lnTo>
                  <a:pt x="2860002" y="2516146"/>
                </a:lnTo>
                <a:close/>
                <a:moveTo>
                  <a:pt x="618671" y="175"/>
                </a:moveTo>
                <a:lnTo>
                  <a:pt x="618671" y="66224"/>
                </a:lnTo>
                <a:lnTo>
                  <a:pt x="488820" y="66224"/>
                </a:lnTo>
                <a:lnTo>
                  <a:pt x="488820" y="175"/>
                </a:lnTo>
                <a:close/>
                <a:moveTo>
                  <a:pt x="5729596" y="5110988"/>
                </a:moveTo>
                <a:lnTo>
                  <a:pt x="5729596" y="5240839"/>
                </a:lnTo>
                <a:lnTo>
                  <a:pt x="5663548" y="5240839"/>
                </a:lnTo>
                <a:lnTo>
                  <a:pt x="5663548" y="5110988"/>
                </a:lnTo>
                <a:close/>
                <a:moveTo>
                  <a:pt x="3467801" y="2803644"/>
                </a:moveTo>
                <a:lnTo>
                  <a:pt x="3467801" y="2869692"/>
                </a:lnTo>
                <a:lnTo>
                  <a:pt x="3340592" y="2869693"/>
                </a:lnTo>
                <a:lnTo>
                  <a:pt x="3340592" y="2803645"/>
                </a:lnTo>
                <a:close/>
                <a:moveTo>
                  <a:pt x="2926035" y="2261691"/>
                </a:moveTo>
                <a:lnTo>
                  <a:pt x="2926035" y="2388900"/>
                </a:lnTo>
                <a:lnTo>
                  <a:pt x="2859987" y="2388900"/>
                </a:lnTo>
                <a:lnTo>
                  <a:pt x="2859987" y="2261691"/>
                </a:lnTo>
                <a:close/>
                <a:moveTo>
                  <a:pt x="5729395" y="4851675"/>
                </a:moveTo>
                <a:lnTo>
                  <a:pt x="5729395" y="4981525"/>
                </a:lnTo>
                <a:lnTo>
                  <a:pt x="5663346" y="4981526"/>
                </a:lnTo>
                <a:lnTo>
                  <a:pt x="5663345" y="4851675"/>
                </a:lnTo>
                <a:close/>
                <a:moveTo>
                  <a:pt x="878452" y="67"/>
                </a:moveTo>
                <a:lnTo>
                  <a:pt x="878451" y="66114"/>
                </a:lnTo>
                <a:lnTo>
                  <a:pt x="748599" y="66114"/>
                </a:lnTo>
                <a:lnTo>
                  <a:pt x="748600" y="67"/>
                </a:lnTo>
                <a:close/>
                <a:moveTo>
                  <a:pt x="3722255" y="2803629"/>
                </a:moveTo>
                <a:lnTo>
                  <a:pt x="3722255" y="2869679"/>
                </a:lnTo>
                <a:lnTo>
                  <a:pt x="3595047" y="2869679"/>
                </a:lnTo>
                <a:lnTo>
                  <a:pt x="3595046" y="2803630"/>
                </a:lnTo>
                <a:close/>
                <a:moveTo>
                  <a:pt x="2926020" y="2007237"/>
                </a:moveTo>
                <a:lnTo>
                  <a:pt x="2926020" y="2134445"/>
                </a:lnTo>
                <a:lnTo>
                  <a:pt x="2859972" y="2134445"/>
                </a:lnTo>
                <a:lnTo>
                  <a:pt x="2859972" y="2007237"/>
                </a:lnTo>
                <a:close/>
                <a:moveTo>
                  <a:pt x="5729603" y="4591335"/>
                </a:moveTo>
                <a:lnTo>
                  <a:pt x="5729603" y="4721186"/>
                </a:lnTo>
                <a:lnTo>
                  <a:pt x="5663555" y="4721186"/>
                </a:lnTo>
                <a:lnTo>
                  <a:pt x="5663555" y="4591335"/>
                </a:lnTo>
                <a:close/>
                <a:moveTo>
                  <a:pt x="1138323" y="48"/>
                </a:moveTo>
                <a:lnTo>
                  <a:pt x="1138325" y="66098"/>
                </a:lnTo>
                <a:lnTo>
                  <a:pt x="1008473" y="66098"/>
                </a:lnTo>
                <a:lnTo>
                  <a:pt x="1008474" y="50"/>
                </a:lnTo>
                <a:close/>
                <a:moveTo>
                  <a:pt x="3976710" y="2803614"/>
                </a:moveTo>
                <a:lnTo>
                  <a:pt x="3976710" y="2869662"/>
                </a:lnTo>
                <a:lnTo>
                  <a:pt x="3849501" y="2869663"/>
                </a:lnTo>
                <a:lnTo>
                  <a:pt x="3849501" y="2803615"/>
                </a:lnTo>
                <a:close/>
                <a:moveTo>
                  <a:pt x="2926005" y="1752782"/>
                </a:moveTo>
                <a:lnTo>
                  <a:pt x="2926005" y="1879991"/>
                </a:lnTo>
                <a:lnTo>
                  <a:pt x="2859957" y="1879991"/>
                </a:lnTo>
                <a:lnTo>
                  <a:pt x="2859957" y="1752782"/>
                </a:lnTo>
                <a:close/>
                <a:moveTo>
                  <a:pt x="5729588" y="4331594"/>
                </a:moveTo>
                <a:lnTo>
                  <a:pt x="5729588" y="4461445"/>
                </a:lnTo>
                <a:lnTo>
                  <a:pt x="5663539" y="4461445"/>
                </a:lnTo>
                <a:lnTo>
                  <a:pt x="5663539" y="4331594"/>
                </a:lnTo>
                <a:close/>
                <a:moveTo>
                  <a:pt x="1398065" y="33"/>
                </a:moveTo>
                <a:lnTo>
                  <a:pt x="1398064" y="66080"/>
                </a:lnTo>
                <a:lnTo>
                  <a:pt x="1268215" y="66082"/>
                </a:lnTo>
                <a:lnTo>
                  <a:pt x="1268214" y="33"/>
                </a:lnTo>
                <a:close/>
                <a:moveTo>
                  <a:pt x="4231164" y="2803599"/>
                </a:moveTo>
                <a:lnTo>
                  <a:pt x="4231164" y="2869647"/>
                </a:lnTo>
                <a:lnTo>
                  <a:pt x="4103955" y="2869648"/>
                </a:lnTo>
                <a:lnTo>
                  <a:pt x="4103955" y="2803600"/>
                </a:lnTo>
                <a:close/>
                <a:moveTo>
                  <a:pt x="2925989" y="1498327"/>
                </a:moveTo>
                <a:lnTo>
                  <a:pt x="2925989" y="1625535"/>
                </a:lnTo>
                <a:lnTo>
                  <a:pt x="2859941" y="1625535"/>
                </a:lnTo>
                <a:lnTo>
                  <a:pt x="2859941" y="1498327"/>
                </a:lnTo>
                <a:close/>
                <a:moveTo>
                  <a:pt x="5729477" y="4072187"/>
                </a:moveTo>
                <a:lnTo>
                  <a:pt x="5729478" y="4202038"/>
                </a:lnTo>
                <a:lnTo>
                  <a:pt x="5663430" y="4202038"/>
                </a:lnTo>
                <a:lnTo>
                  <a:pt x="5663429" y="4072187"/>
                </a:lnTo>
                <a:close/>
                <a:moveTo>
                  <a:pt x="1657845" y="56"/>
                </a:moveTo>
                <a:lnTo>
                  <a:pt x="1657845" y="66104"/>
                </a:lnTo>
                <a:lnTo>
                  <a:pt x="1527993" y="66104"/>
                </a:lnTo>
                <a:lnTo>
                  <a:pt x="1527993" y="56"/>
                </a:lnTo>
                <a:close/>
                <a:moveTo>
                  <a:pt x="2926069" y="1244097"/>
                </a:moveTo>
                <a:lnTo>
                  <a:pt x="2926070" y="1371307"/>
                </a:lnTo>
                <a:lnTo>
                  <a:pt x="2860021" y="1371307"/>
                </a:lnTo>
                <a:lnTo>
                  <a:pt x="2860021" y="1244098"/>
                </a:lnTo>
                <a:close/>
                <a:moveTo>
                  <a:pt x="4485620" y="2803585"/>
                </a:moveTo>
                <a:lnTo>
                  <a:pt x="4485620" y="2869633"/>
                </a:lnTo>
                <a:lnTo>
                  <a:pt x="4358410" y="2869633"/>
                </a:lnTo>
                <a:lnTo>
                  <a:pt x="4358410" y="2803585"/>
                </a:lnTo>
                <a:close/>
                <a:moveTo>
                  <a:pt x="5729594" y="3812073"/>
                </a:moveTo>
                <a:lnTo>
                  <a:pt x="5729594" y="3941924"/>
                </a:lnTo>
                <a:lnTo>
                  <a:pt x="5663545" y="3941924"/>
                </a:lnTo>
                <a:lnTo>
                  <a:pt x="5663546" y="3812073"/>
                </a:lnTo>
                <a:close/>
                <a:moveTo>
                  <a:pt x="1917586" y="40"/>
                </a:moveTo>
                <a:lnTo>
                  <a:pt x="1917586" y="66088"/>
                </a:lnTo>
                <a:lnTo>
                  <a:pt x="1787734" y="66088"/>
                </a:lnTo>
                <a:lnTo>
                  <a:pt x="1787735" y="41"/>
                </a:lnTo>
                <a:close/>
                <a:moveTo>
                  <a:pt x="2926093" y="989736"/>
                </a:moveTo>
                <a:lnTo>
                  <a:pt x="2926093" y="1116945"/>
                </a:lnTo>
                <a:lnTo>
                  <a:pt x="2860044" y="1116945"/>
                </a:lnTo>
                <a:lnTo>
                  <a:pt x="2860044" y="989737"/>
                </a:lnTo>
                <a:close/>
                <a:moveTo>
                  <a:pt x="4740074" y="2803570"/>
                </a:moveTo>
                <a:lnTo>
                  <a:pt x="4740075" y="2869618"/>
                </a:lnTo>
                <a:lnTo>
                  <a:pt x="4612864" y="2869618"/>
                </a:lnTo>
                <a:lnTo>
                  <a:pt x="4612864" y="2803570"/>
                </a:lnTo>
                <a:close/>
                <a:moveTo>
                  <a:pt x="5729483" y="3552667"/>
                </a:moveTo>
                <a:lnTo>
                  <a:pt x="5729484" y="3682518"/>
                </a:lnTo>
                <a:lnTo>
                  <a:pt x="5663436" y="3682518"/>
                </a:lnTo>
                <a:lnTo>
                  <a:pt x="5663435" y="3552667"/>
                </a:lnTo>
                <a:close/>
                <a:moveTo>
                  <a:pt x="2177458" y="24"/>
                </a:moveTo>
                <a:lnTo>
                  <a:pt x="2177458" y="66072"/>
                </a:lnTo>
                <a:lnTo>
                  <a:pt x="2047607" y="66072"/>
                </a:lnTo>
                <a:lnTo>
                  <a:pt x="2047607" y="24"/>
                </a:lnTo>
                <a:close/>
                <a:moveTo>
                  <a:pt x="2926077" y="735282"/>
                </a:moveTo>
                <a:lnTo>
                  <a:pt x="2926077" y="862491"/>
                </a:lnTo>
                <a:lnTo>
                  <a:pt x="2860029" y="862491"/>
                </a:lnTo>
                <a:lnTo>
                  <a:pt x="2860029" y="735282"/>
                </a:lnTo>
                <a:close/>
                <a:moveTo>
                  <a:pt x="4994528" y="2803555"/>
                </a:moveTo>
                <a:lnTo>
                  <a:pt x="4994528" y="2869603"/>
                </a:lnTo>
                <a:lnTo>
                  <a:pt x="4867319" y="2869604"/>
                </a:lnTo>
                <a:lnTo>
                  <a:pt x="4867319" y="2803556"/>
                </a:lnTo>
                <a:close/>
                <a:moveTo>
                  <a:pt x="2437239" y="47"/>
                </a:moveTo>
                <a:lnTo>
                  <a:pt x="2437239" y="66095"/>
                </a:lnTo>
                <a:lnTo>
                  <a:pt x="2307387" y="66095"/>
                </a:lnTo>
                <a:lnTo>
                  <a:pt x="2307387" y="47"/>
                </a:lnTo>
                <a:close/>
                <a:moveTo>
                  <a:pt x="5729562" y="3292327"/>
                </a:moveTo>
                <a:lnTo>
                  <a:pt x="5729562" y="3422177"/>
                </a:lnTo>
                <a:lnTo>
                  <a:pt x="5663514" y="3422178"/>
                </a:lnTo>
                <a:lnTo>
                  <a:pt x="5663513" y="3292327"/>
                </a:lnTo>
                <a:close/>
                <a:moveTo>
                  <a:pt x="2926062" y="480828"/>
                </a:moveTo>
                <a:lnTo>
                  <a:pt x="2926062" y="608036"/>
                </a:lnTo>
                <a:lnTo>
                  <a:pt x="2860014" y="608036"/>
                </a:lnTo>
                <a:lnTo>
                  <a:pt x="2860014" y="480828"/>
                </a:lnTo>
                <a:close/>
                <a:moveTo>
                  <a:pt x="5248982" y="2803540"/>
                </a:moveTo>
                <a:lnTo>
                  <a:pt x="5248982" y="2869588"/>
                </a:lnTo>
                <a:lnTo>
                  <a:pt x="5121773" y="2869589"/>
                </a:lnTo>
                <a:lnTo>
                  <a:pt x="5121773" y="2803541"/>
                </a:lnTo>
                <a:close/>
                <a:moveTo>
                  <a:pt x="5729453" y="3032546"/>
                </a:moveTo>
                <a:lnTo>
                  <a:pt x="5729453" y="3162397"/>
                </a:lnTo>
                <a:lnTo>
                  <a:pt x="5663404" y="3162397"/>
                </a:lnTo>
                <a:lnTo>
                  <a:pt x="5663403" y="3032546"/>
                </a:lnTo>
                <a:close/>
                <a:moveTo>
                  <a:pt x="2697112" y="30"/>
                </a:moveTo>
                <a:lnTo>
                  <a:pt x="2697112" y="66078"/>
                </a:lnTo>
                <a:lnTo>
                  <a:pt x="2567260" y="66078"/>
                </a:lnTo>
                <a:lnTo>
                  <a:pt x="2567260" y="30"/>
                </a:lnTo>
                <a:close/>
                <a:moveTo>
                  <a:pt x="5503213" y="2803619"/>
                </a:moveTo>
                <a:lnTo>
                  <a:pt x="5503213" y="2869667"/>
                </a:lnTo>
                <a:lnTo>
                  <a:pt x="5376003" y="2869667"/>
                </a:lnTo>
                <a:lnTo>
                  <a:pt x="5376003" y="2803619"/>
                </a:lnTo>
                <a:close/>
                <a:moveTo>
                  <a:pt x="2926048" y="226373"/>
                </a:moveTo>
                <a:lnTo>
                  <a:pt x="2926049" y="353582"/>
                </a:lnTo>
                <a:lnTo>
                  <a:pt x="2859999" y="353582"/>
                </a:lnTo>
                <a:lnTo>
                  <a:pt x="2859999" y="226373"/>
                </a:lnTo>
                <a:close/>
                <a:moveTo>
                  <a:pt x="5729559" y="2803599"/>
                </a:moveTo>
                <a:lnTo>
                  <a:pt x="5729560" y="2902611"/>
                </a:lnTo>
                <a:lnTo>
                  <a:pt x="5663521" y="2902705"/>
                </a:lnTo>
                <a:lnTo>
                  <a:pt x="5663521" y="2869638"/>
                </a:lnTo>
                <a:lnTo>
                  <a:pt x="5630454" y="2869638"/>
                </a:lnTo>
                <a:lnTo>
                  <a:pt x="5630548" y="2803599"/>
                </a:lnTo>
                <a:close/>
                <a:moveTo>
                  <a:pt x="2926053" y="94"/>
                </a:moveTo>
                <a:lnTo>
                  <a:pt x="2926054" y="99105"/>
                </a:lnTo>
                <a:lnTo>
                  <a:pt x="2860014" y="99198"/>
                </a:lnTo>
                <a:lnTo>
                  <a:pt x="2860015" y="66132"/>
                </a:lnTo>
                <a:lnTo>
                  <a:pt x="2826949" y="66132"/>
                </a:lnTo>
                <a:lnTo>
                  <a:pt x="2826949" y="0"/>
                </a:lnTo>
                <a:close/>
              </a:path>
            </a:pathLst>
          </a:custGeom>
          <a:solidFill>
            <a:schemeClr val="tx2"/>
          </a:solidFill>
          <a:ln w="3175" cap="sq">
            <a:solidFill>
              <a:schemeClr val="tx2"/>
            </a:solidFill>
            <a:miter lim="800000"/>
          </a:ln>
        </p:spPr>
        <p:txBody>
          <a:bodyPr wrap="square" anchor="ctr">
            <a:noAutofit/>
          </a:bodyPr>
          <a:lstStyle>
            <a:lvl1pPr marL="0" indent="0" algn="ctr">
              <a:buNone/>
              <a:defRPr sz="500" b="1">
                <a:solidFill>
                  <a:sysClr val="windowText" lastClr="000000"/>
                </a:solidFill>
              </a:defRPr>
            </a:lvl1pPr>
          </a:lstStyle>
          <a:p>
            <a:pPr lvl="0"/>
            <a:r>
              <a:rPr lang="fi-FI" dirty="0"/>
              <a:t> </a:t>
            </a:r>
          </a:p>
        </p:txBody>
      </p:sp>
      <p:sp>
        <p:nvSpPr>
          <p:cNvPr id="5" name="Tekstin paikkamerkki 4">
            <a:extLst>
              <a:ext uri="{FF2B5EF4-FFF2-40B4-BE49-F238E27FC236}">
                <a16:creationId xmlns:a16="http://schemas.microsoft.com/office/drawing/2014/main" id="{D70415D1-31E8-72C2-0567-B5A2BC0DE711}"/>
              </a:ext>
              <a:ext uri="{C183D7F6-B498-43B3-948B-1728B52AA6E4}">
                <adec:decorative xmlns:adec="http://schemas.microsoft.com/office/drawing/2017/decorative" val="1"/>
              </a:ext>
            </a:extLst>
          </p:cNvPr>
          <p:cNvSpPr>
            <a:spLocks noGrp="1"/>
          </p:cNvSpPr>
          <p:nvPr>
            <p:ph type="body" sz="quarter" idx="30" hasCustomPrompt="1"/>
          </p:nvPr>
        </p:nvSpPr>
        <p:spPr>
          <a:xfrm>
            <a:off x="2808175" y="1713503"/>
            <a:ext cx="2768600" cy="1490663"/>
          </a:xfrm>
          <a:prstGeom prst="roundRect">
            <a:avLst/>
          </a:prstGeom>
          <a:solidFill>
            <a:schemeClr val="tx2"/>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10" name="Tekstin paikkamerkki 4">
            <a:extLst>
              <a:ext uri="{FF2B5EF4-FFF2-40B4-BE49-F238E27FC236}">
                <a16:creationId xmlns:a16="http://schemas.microsoft.com/office/drawing/2014/main" id="{7F46F4AD-C070-AA91-AEAC-E8762FD8F9C3}"/>
              </a:ext>
              <a:ext uri="{C183D7F6-B498-43B3-948B-1728B52AA6E4}">
                <adec:decorative xmlns:adec="http://schemas.microsoft.com/office/drawing/2017/decorative" val="1"/>
              </a:ext>
            </a:extLst>
          </p:cNvPr>
          <p:cNvSpPr>
            <a:spLocks noGrp="1"/>
          </p:cNvSpPr>
          <p:nvPr>
            <p:ph type="body" sz="quarter" idx="31" hasCustomPrompt="1"/>
          </p:nvPr>
        </p:nvSpPr>
        <p:spPr>
          <a:xfrm>
            <a:off x="6615225" y="1713503"/>
            <a:ext cx="2768600" cy="1490663"/>
          </a:xfrm>
          <a:prstGeom prst="roundRect">
            <a:avLst/>
          </a:prstGeom>
          <a:solidFill>
            <a:schemeClr val="tx2"/>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12" name="Tekstin paikkamerkki 4">
            <a:extLst>
              <a:ext uri="{FF2B5EF4-FFF2-40B4-BE49-F238E27FC236}">
                <a16:creationId xmlns:a16="http://schemas.microsoft.com/office/drawing/2014/main" id="{E93452A0-C54C-EF93-6B0F-6DCF43F1D825}"/>
              </a:ext>
              <a:ext uri="{C183D7F6-B498-43B3-948B-1728B52AA6E4}">
                <adec:decorative xmlns:adec="http://schemas.microsoft.com/office/drawing/2017/decorative" val="1"/>
              </a:ext>
            </a:extLst>
          </p:cNvPr>
          <p:cNvSpPr>
            <a:spLocks noGrp="1"/>
          </p:cNvSpPr>
          <p:nvPr>
            <p:ph type="body" sz="quarter" idx="33" hasCustomPrompt="1"/>
          </p:nvPr>
        </p:nvSpPr>
        <p:spPr>
          <a:xfrm>
            <a:off x="904650" y="4036808"/>
            <a:ext cx="2768600" cy="1490663"/>
          </a:xfrm>
          <a:prstGeom prst="roundRect">
            <a:avLst/>
          </a:prstGeom>
          <a:solidFill>
            <a:schemeClr val="bg1"/>
          </a:solidFill>
          <a:ln w="38100">
            <a:solidFill>
              <a:schemeClr val="tx2"/>
            </a:solidFill>
          </a:ln>
        </p:spPr>
        <p:txBody>
          <a:bodyPr anchor="ctr"/>
          <a:lstStyle>
            <a:lvl1pPr marL="0" indent="0" algn="ctr">
              <a:buNone/>
              <a:defRPr sz="2000" b="1"/>
            </a:lvl1pPr>
          </a:lstStyle>
          <a:p>
            <a:pPr lvl="0"/>
            <a:r>
              <a:rPr lang="fi-FI" dirty="0"/>
              <a:t> </a:t>
            </a:r>
          </a:p>
        </p:txBody>
      </p:sp>
      <p:sp>
        <p:nvSpPr>
          <p:cNvPr id="13" name="Tekstin paikkamerkki 4">
            <a:extLst>
              <a:ext uri="{FF2B5EF4-FFF2-40B4-BE49-F238E27FC236}">
                <a16:creationId xmlns:a16="http://schemas.microsoft.com/office/drawing/2014/main" id="{ACC8DB01-BFB2-881E-76DE-99F15191E8EA}"/>
              </a:ext>
              <a:ext uri="{C183D7F6-B498-43B3-948B-1728B52AA6E4}">
                <adec:decorative xmlns:adec="http://schemas.microsoft.com/office/drawing/2017/decorative" val="1"/>
              </a:ext>
            </a:extLst>
          </p:cNvPr>
          <p:cNvSpPr>
            <a:spLocks noGrp="1"/>
          </p:cNvSpPr>
          <p:nvPr>
            <p:ph type="body" sz="quarter" idx="34" hasCustomPrompt="1"/>
          </p:nvPr>
        </p:nvSpPr>
        <p:spPr>
          <a:xfrm>
            <a:off x="4711700" y="4036808"/>
            <a:ext cx="2768600" cy="1490663"/>
          </a:xfrm>
          <a:prstGeom prst="roundRect">
            <a:avLst/>
          </a:prstGeom>
          <a:solidFill>
            <a:schemeClr val="bg1"/>
          </a:solidFill>
          <a:ln w="38100">
            <a:solidFill>
              <a:schemeClr val="tx2"/>
            </a:solidFill>
          </a:ln>
        </p:spPr>
        <p:txBody>
          <a:bodyPr anchor="ctr"/>
          <a:lstStyle>
            <a:lvl1pPr marL="0" indent="0" algn="ctr">
              <a:buNone/>
              <a:defRPr sz="2000" b="1"/>
            </a:lvl1pPr>
          </a:lstStyle>
          <a:p>
            <a:pPr lvl="0"/>
            <a:r>
              <a:rPr lang="fi-FI" dirty="0"/>
              <a:t> </a:t>
            </a:r>
          </a:p>
        </p:txBody>
      </p:sp>
      <p:sp>
        <p:nvSpPr>
          <p:cNvPr id="16" name="Tekstin paikkamerkki 4">
            <a:extLst>
              <a:ext uri="{FF2B5EF4-FFF2-40B4-BE49-F238E27FC236}">
                <a16:creationId xmlns:a16="http://schemas.microsoft.com/office/drawing/2014/main" id="{4396A2DF-D1B5-EFBD-DDD8-50F3B6153C68}"/>
              </a:ext>
              <a:ext uri="{C183D7F6-B498-43B3-948B-1728B52AA6E4}">
                <adec:decorative xmlns:adec="http://schemas.microsoft.com/office/drawing/2017/decorative" val="1"/>
              </a:ext>
            </a:extLst>
          </p:cNvPr>
          <p:cNvSpPr>
            <a:spLocks noGrp="1"/>
          </p:cNvSpPr>
          <p:nvPr>
            <p:ph type="body" sz="quarter" idx="35" hasCustomPrompt="1"/>
          </p:nvPr>
        </p:nvSpPr>
        <p:spPr>
          <a:xfrm>
            <a:off x="8518750" y="4036808"/>
            <a:ext cx="2768600" cy="1490663"/>
          </a:xfrm>
          <a:prstGeom prst="roundRect">
            <a:avLst/>
          </a:prstGeom>
          <a:solidFill>
            <a:schemeClr val="bg1"/>
          </a:solidFill>
          <a:ln w="38100">
            <a:solidFill>
              <a:schemeClr val="tx2"/>
            </a:solidFill>
          </a:ln>
        </p:spPr>
        <p:txBody>
          <a:bodyPr anchor="ctr"/>
          <a:lstStyle>
            <a:lvl1pPr marL="0" indent="0" algn="ctr">
              <a:buNone/>
              <a:defRPr sz="2000" b="1"/>
            </a:lvl1pPr>
          </a:lstStyle>
          <a:p>
            <a:pPr lvl="0"/>
            <a:r>
              <a:rPr lang="fi-FI" dirty="0"/>
              <a:t> </a:t>
            </a:r>
          </a:p>
        </p:txBody>
      </p:sp>
      <p:sp>
        <p:nvSpPr>
          <p:cNvPr id="4" name="Tekstin paikkamerkki 1">
            <a:extLst>
              <a:ext uri="{FF2B5EF4-FFF2-40B4-BE49-F238E27FC236}">
                <a16:creationId xmlns:a16="http://schemas.microsoft.com/office/drawing/2014/main" id="{B20E35B9-52AA-7482-9143-6E5FB7159D2E}"/>
              </a:ext>
            </a:extLst>
          </p:cNvPr>
          <p:cNvSpPr>
            <a:spLocks noGrp="1"/>
          </p:cNvSpPr>
          <p:nvPr>
            <p:ph type="body" sz="quarter" idx="36" hasCustomPrompt="1"/>
          </p:nvPr>
        </p:nvSpPr>
        <p:spPr>
          <a:xfrm>
            <a:off x="2808175" y="1946866"/>
            <a:ext cx="2768600" cy="1044574"/>
          </a:xfrm>
          <a:prstGeom prst="rect">
            <a:avLst/>
          </a:prstGeom>
          <a:noFill/>
        </p:spPr>
        <p:txBody>
          <a:bodyPr anchor="ctr"/>
          <a:lstStyle>
            <a:lvl1pPr marL="0" indent="0" algn="ctr">
              <a:buNone/>
              <a:defRPr sz="2000" b="1">
                <a:solidFill>
                  <a:schemeClr val="bg1"/>
                </a:solidFill>
              </a:defRPr>
            </a:lvl1pPr>
          </a:lstStyle>
          <a:p>
            <a:pPr lvl="0"/>
            <a:r>
              <a:rPr lang="fi-FI" dirty="0"/>
              <a:t>Tekstipaikka 1</a:t>
            </a:r>
          </a:p>
        </p:txBody>
      </p:sp>
      <p:sp>
        <p:nvSpPr>
          <p:cNvPr id="8" name="Tekstin paikkamerkki 2">
            <a:extLst>
              <a:ext uri="{FF2B5EF4-FFF2-40B4-BE49-F238E27FC236}">
                <a16:creationId xmlns:a16="http://schemas.microsoft.com/office/drawing/2014/main" id="{51106470-31D6-506D-8561-04032F111C89}"/>
              </a:ext>
            </a:extLst>
          </p:cNvPr>
          <p:cNvSpPr>
            <a:spLocks noGrp="1"/>
          </p:cNvSpPr>
          <p:nvPr>
            <p:ph type="body" sz="quarter" idx="37" hasCustomPrompt="1"/>
          </p:nvPr>
        </p:nvSpPr>
        <p:spPr>
          <a:xfrm>
            <a:off x="6615225" y="1946866"/>
            <a:ext cx="2768600" cy="1044574"/>
          </a:xfrm>
          <a:prstGeom prst="rect">
            <a:avLst/>
          </a:prstGeom>
          <a:noFill/>
        </p:spPr>
        <p:txBody>
          <a:bodyPr anchor="ctr"/>
          <a:lstStyle>
            <a:lvl1pPr marL="0" indent="0" algn="ctr">
              <a:buNone/>
              <a:defRPr sz="2000" b="1">
                <a:solidFill>
                  <a:schemeClr val="bg1"/>
                </a:solidFill>
              </a:defRPr>
            </a:lvl1pPr>
          </a:lstStyle>
          <a:p>
            <a:pPr lvl="0"/>
            <a:r>
              <a:rPr lang="fi-FI" dirty="0"/>
              <a:t>Tekstipaikka 2</a:t>
            </a:r>
          </a:p>
        </p:txBody>
      </p:sp>
      <p:sp>
        <p:nvSpPr>
          <p:cNvPr id="9" name="Tekstin paikkamerkki 3">
            <a:extLst>
              <a:ext uri="{FF2B5EF4-FFF2-40B4-BE49-F238E27FC236}">
                <a16:creationId xmlns:a16="http://schemas.microsoft.com/office/drawing/2014/main" id="{4286ED9B-E988-5352-1E4E-F725FBD2A6E6}"/>
              </a:ext>
            </a:extLst>
          </p:cNvPr>
          <p:cNvSpPr>
            <a:spLocks noGrp="1"/>
          </p:cNvSpPr>
          <p:nvPr>
            <p:ph type="body" sz="quarter" idx="38" hasCustomPrompt="1"/>
          </p:nvPr>
        </p:nvSpPr>
        <p:spPr>
          <a:xfrm>
            <a:off x="904650" y="4249534"/>
            <a:ext cx="2768600" cy="1044574"/>
          </a:xfrm>
          <a:prstGeom prst="rect">
            <a:avLst/>
          </a:prstGeom>
          <a:noFill/>
        </p:spPr>
        <p:txBody>
          <a:bodyPr anchor="ctr"/>
          <a:lstStyle>
            <a:lvl1pPr marL="0" indent="0" algn="ctr">
              <a:buNone/>
              <a:defRPr sz="2000" b="1">
                <a:solidFill>
                  <a:schemeClr val="tx1"/>
                </a:solidFill>
              </a:defRPr>
            </a:lvl1pPr>
          </a:lstStyle>
          <a:p>
            <a:pPr lvl="0"/>
            <a:r>
              <a:rPr lang="fi-FI" dirty="0"/>
              <a:t>Tekstipaikka 3</a:t>
            </a:r>
          </a:p>
        </p:txBody>
      </p:sp>
      <p:sp>
        <p:nvSpPr>
          <p:cNvPr id="11" name="Tekstin paikkamerkki 4">
            <a:extLst>
              <a:ext uri="{FF2B5EF4-FFF2-40B4-BE49-F238E27FC236}">
                <a16:creationId xmlns:a16="http://schemas.microsoft.com/office/drawing/2014/main" id="{A292CC10-A3BE-6DAF-6C60-DCD78A7223AF}"/>
              </a:ext>
            </a:extLst>
          </p:cNvPr>
          <p:cNvSpPr>
            <a:spLocks noGrp="1"/>
          </p:cNvSpPr>
          <p:nvPr>
            <p:ph type="body" sz="quarter" idx="39" hasCustomPrompt="1"/>
          </p:nvPr>
        </p:nvSpPr>
        <p:spPr>
          <a:xfrm>
            <a:off x="4710907" y="4249534"/>
            <a:ext cx="2768600" cy="1044574"/>
          </a:xfrm>
          <a:prstGeom prst="rect">
            <a:avLst/>
          </a:prstGeom>
          <a:noFill/>
        </p:spPr>
        <p:txBody>
          <a:bodyPr anchor="ctr"/>
          <a:lstStyle>
            <a:lvl1pPr marL="0" indent="0" algn="ctr">
              <a:buNone/>
              <a:defRPr sz="2000" b="1">
                <a:solidFill>
                  <a:schemeClr val="tx1"/>
                </a:solidFill>
              </a:defRPr>
            </a:lvl1pPr>
          </a:lstStyle>
          <a:p>
            <a:pPr lvl="0"/>
            <a:r>
              <a:rPr lang="fi-FI" dirty="0"/>
              <a:t>Tekstipaikka 4</a:t>
            </a:r>
          </a:p>
        </p:txBody>
      </p:sp>
      <p:sp>
        <p:nvSpPr>
          <p:cNvPr id="14" name="Tekstin paikkamerkki 5">
            <a:extLst>
              <a:ext uri="{FF2B5EF4-FFF2-40B4-BE49-F238E27FC236}">
                <a16:creationId xmlns:a16="http://schemas.microsoft.com/office/drawing/2014/main" id="{0CF922C7-7E30-2ADF-E999-368B1C347DA4}"/>
              </a:ext>
            </a:extLst>
          </p:cNvPr>
          <p:cNvSpPr>
            <a:spLocks noGrp="1"/>
          </p:cNvSpPr>
          <p:nvPr>
            <p:ph type="body" sz="quarter" idx="40" hasCustomPrompt="1"/>
          </p:nvPr>
        </p:nvSpPr>
        <p:spPr>
          <a:xfrm>
            <a:off x="8518750" y="4249534"/>
            <a:ext cx="2768600" cy="1044574"/>
          </a:xfrm>
          <a:prstGeom prst="rect">
            <a:avLst/>
          </a:prstGeom>
          <a:noFill/>
        </p:spPr>
        <p:txBody>
          <a:bodyPr anchor="ctr"/>
          <a:lstStyle>
            <a:lvl1pPr marL="0" indent="0" algn="ctr">
              <a:buNone/>
              <a:defRPr sz="2000" b="1">
                <a:solidFill>
                  <a:schemeClr val="tx1"/>
                </a:solidFill>
              </a:defRPr>
            </a:lvl1pPr>
          </a:lstStyle>
          <a:p>
            <a:pPr lvl="0"/>
            <a:r>
              <a:rPr lang="fi-FI" dirty="0"/>
              <a:t>Tekstipaikka 4</a:t>
            </a:r>
          </a:p>
        </p:txBody>
      </p:sp>
      <p:sp>
        <p:nvSpPr>
          <p:cNvPr id="17" name="Tekstin paikkamerkki 6">
            <a:extLst>
              <a:ext uri="{FF2B5EF4-FFF2-40B4-BE49-F238E27FC236}">
                <a16:creationId xmlns:a16="http://schemas.microsoft.com/office/drawing/2014/main" id="{42BA15EA-6885-603F-E946-E5E7F872D6A8}"/>
              </a:ext>
            </a:extLst>
          </p:cNvPr>
          <p:cNvSpPr>
            <a:spLocks noGrp="1"/>
          </p:cNvSpPr>
          <p:nvPr>
            <p:ph type="body" sz="quarter" idx="14" hasCustomPrompt="1"/>
          </p:nvPr>
        </p:nvSpPr>
        <p:spPr>
          <a:xfrm>
            <a:off x="1595500" y="5772579"/>
            <a:ext cx="9109012" cy="475820"/>
          </a:xfrm>
        </p:spPr>
        <p:txBody>
          <a:bodyPr tIns="0" anchor="t"/>
          <a:lstStyle>
            <a:lvl1pPr marL="0" indent="0" algn="ctr">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Prosessikaavio kuvaa vaihe vaiheelta, miten jokin työ tai tehtävä etenee. Se selkeyttää työvaiheiden järjestystä ja osallistujien rooleja sekä auttaa tunnistamaan mahdollisia kehityskohteita.</a:t>
            </a:r>
          </a:p>
        </p:txBody>
      </p:sp>
      <p:sp>
        <p:nvSpPr>
          <p:cNvPr id="7" name="Alatunnisteen paikkamerkki 6">
            <a:extLst>
              <a:ext uri="{FF2B5EF4-FFF2-40B4-BE49-F238E27FC236}">
                <a16:creationId xmlns:a16="http://schemas.microsoft.com/office/drawing/2014/main" id="{BAF64577-A186-1CE8-B489-C2FBFE0A3CCD}"/>
              </a:ext>
            </a:extLst>
          </p:cNvPr>
          <p:cNvSpPr>
            <a:spLocks noGrp="1"/>
          </p:cNvSpPr>
          <p:nvPr>
            <p:ph type="ftr" sz="quarter" idx="28"/>
          </p:nvPr>
        </p:nvSpPr>
        <p:spPr/>
        <p:txBody>
          <a:bodyPr/>
          <a:lstStyle/>
          <a:p>
            <a:endParaRPr lang="fi-FI" dirty="0"/>
          </a:p>
        </p:txBody>
      </p:sp>
      <p:sp>
        <p:nvSpPr>
          <p:cNvPr id="6" name="Päivämäärän paikkamerkki 5">
            <a:extLst>
              <a:ext uri="{FF2B5EF4-FFF2-40B4-BE49-F238E27FC236}">
                <a16:creationId xmlns:a16="http://schemas.microsoft.com/office/drawing/2014/main" id="{BA743619-D424-8006-9CD9-AAC6CD7D4BCA}"/>
              </a:ext>
            </a:extLst>
          </p:cNvPr>
          <p:cNvSpPr>
            <a:spLocks noGrp="1"/>
          </p:cNvSpPr>
          <p:nvPr>
            <p:ph type="dt" sz="half" idx="27"/>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B18C96AF-0A35-6C75-4205-74D747E10D08}"/>
              </a:ext>
            </a:extLst>
          </p:cNvPr>
          <p:cNvSpPr>
            <a:spLocks noGrp="1"/>
          </p:cNvSpPr>
          <p:nvPr>
            <p:ph type="sldNum" sz="quarter" idx="29"/>
          </p:nvPr>
        </p:nvSpPr>
        <p:spPr/>
        <p:txBody>
          <a:bodyPr/>
          <a:lstStyle/>
          <a:p>
            <a:fld id="{A9494116-C6F5-466F-B5C1-BBB074CB17FC}" type="slidenum">
              <a:rPr lang="fi-FI" smtClean="0"/>
              <a:pPr/>
              <a:t>‹#›</a:t>
            </a:fld>
            <a:endParaRPr lang="fi-FI" dirty="0"/>
          </a:p>
        </p:txBody>
      </p:sp>
      <p:sp>
        <p:nvSpPr>
          <p:cNvPr id="18" name="Logo">
            <a:extLst>
              <a:ext uri="{FF2B5EF4-FFF2-40B4-BE49-F238E27FC236}">
                <a16:creationId xmlns:a16="http://schemas.microsoft.com/office/drawing/2014/main" id="{A2D3509B-AB09-31BD-8AA2-0DDEC7A86F5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136371457"/>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Prosessikaavio 3">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46099" y="546100"/>
            <a:ext cx="11104564" cy="692150"/>
          </a:xfrm>
          <a:prstGeom prst="rect">
            <a:avLst/>
          </a:prstGeom>
        </p:spPr>
        <p:txBody>
          <a:bodyPr anchor="t"/>
          <a:lstStyle>
            <a:lvl1pPr algn="ctr">
              <a:defRPr sz="3600"/>
            </a:lvl1pPr>
          </a:lstStyle>
          <a:p>
            <a:r>
              <a:rPr lang="fi-FI" dirty="0"/>
              <a:t>Prosessikaavio 3 </a:t>
            </a:r>
          </a:p>
        </p:txBody>
      </p:sp>
      <p:sp>
        <p:nvSpPr>
          <p:cNvPr id="40" name="Viiva">
            <a:extLst>
              <a:ext uri="{FF2B5EF4-FFF2-40B4-BE49-F238E27FC236}">
                <a16:creationId xmlns:a16="http://schemas.microsoft.com/office/drawing/2014/main" id="{1847222D-E678-ABA5-A155-8A0F093FB397}"/>
              </a:ext>
              <a:ext uri="{C183D7F6-B498-43B3-948B-1728B52AA6E4}">
                <adec:decorative xmlns:adec="http://schemas.microsoft.com/office/drawing/2017/decorative" val="1"/>
              </a:ext>
            </a:extLst>
          </p:cNvPr>
          <p:cNvSpPr>
            <a:spLocks noGrp="1"/>
          </p:cNvSpPr>
          <p:nvPr>
            <p:ph type="body" sz="quarter" idx="57"/>
          </p:nvPr>
        </p:nvSpPr>
        <p:spPr>
          <a:xfrm>
            <a:off x="587389" y="2276476"/>
            <a:ext cx="11017222" cy="2482850"/>
          </a:xfrm>
          <a:custGeom>
            <a:avLst/>
            <a:gdLst>
              <a:gd name="connsiteX0" fmla="*/ 241695 w 11101251"/>
              <a:gd name="connsiteY0" fmla="*/ 0 h 2520280"/>
              <a:gd name="connsiteX1" fmla="*/ 10859556 w 11101251"/>
              <a:gd name="connsiteY1" fmla="*/ 0 h 2520280"/>
              <a:gd name="connsiteX2" fmla="*/ 11101251 w 11101251"/>
              <a:gd name="connsiteY2" fmla="*/ 241695 h 2520280"/>
              <a:gd name="connsiteX3" fmla="*/ 11101251 w 11101251"/>
              <a:gd name="connsiteY3" fmla="*/ 2278585 h 2520280"/>
              <a:gd name="connsiteX4" fmla="*/ 10859556 w 11101251"/>
              <a:gd name="connsiteY4" fmla="*/ 2520280 h 2520280"/>
              <a:gd name="connsiteX5" fmla="*/ 241695 w 11101251"/>
              <a:gd name="connsiteY5" fmla="*/ 2520280 h 2520280"/>
              <a:gd name="connsiteX6" fmla="*/ 0 w 11101251"/>
              <a:gd name="connsiteY6" fmla="*/ 2278585 h 2520280"/>
              <a:gd name="connsiteX7" fmla="*/ 0 w 11101251"/>
              <a:gd name="connsiteY7" fmla="*/ 241695 h 2520280"/>
              <a:gd name="connsiteX8" fmla="*/ 241695 w 11101251"/>
              <a:gd name="connsiteY8" fmla="*/ 0 h 2520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101251" h="2520280">
                <a:moveTo>
                  <a:pt x="241695" y="0"/>
                </a:moveTo>
                <a:lnTo>
                  <a:pt x="10859556" y="0"/>
                </a:lnTo>
                <a:cubicBezTo>
                  <a:pt x="10993040" y="0"/>
                  <a:pt x="11101251" y="108211"/>
                  <a:pt x="11101251" y="241695"/>
                </a:cubicBezTo>
                <a:lnTo>
                  <a:pt x="11101251" y="2278585"/>
                </a:lnTo>
                <a:cubicBezTo>
                  <a:pt x="11101251" y="2412069"/>
                  <a:pt x="10993040" y="2520280"/>
                  <a:pt x="10859556" y="2520280"/>
                </a:cubicBezTo>
                <a:lnTo>
                  <a:pt x="241695" y="2520280"/>
                </a:lnTo>
                <a:cubicBezTo>
                  <a:pt x="108211" y="2520280"/>
                  <a:pt x="0" y="2412069"/>
                  <a:pt x="0" y="2278585"/>
                </a:cubicBezTo>
                <a:lnTo>
                  <a:pt x="0" y="241695"/>
                </a:lnTo>
                <a:cubicBezTo>
                  <a:pt x="0" y="108211"/>
                  <a:pt x="108211" y="0"/>
                  <a:pt x="241695" y="0"/>
                </a:cubicBezTo>
                <a:close/>
              </a:path>
            </a:pathLst>
          </a:custGeom>
          <a:noFill/>
          <a:ln w="63500" cap="sq">
            <a:solidFill>
              <a:schemeClr val="tx2"/>
            </a:solidFill>
            <a:prstDash val="sysDash"/>
            <a:miter lim="800000"/>
          </a:ln>
        </p:spPr>
        <p:txBody>
          <a:bodyPr wrap="square" lIns="108000" tIns="0" rIns="108000" anchor="ctr">
            <a:noAutofit/>
          </a:bodyPr>
          <a:lstStyle>
            <a:lvl1pPr marL="0" indent="0" algn="ctr">
              <a:spcAft>
                <a:spcPts val="0"/>
              </a:spcAft>
              <a:buNone/>
              <a:defRPr sz="2000" b="1">
                <a:solidFill>
                  <a:schemeClr val="bg1"/>
                </a:solidFill>
              </a:defRPr>
            </a:lvl1pPr>
          </a:lstStyle>
          <a:p>
            <a:pPr lvl="0"/>
            <a:endParaRPr lang="fi-FI" dirty="0"/>
          </a:p>
        </p:txBody>
      </p:sp>
      <p:sp>
        <p:nvSpPr>
          <p:cNvPr id="21" name="Tekstin paikkamerkki 2">
            <a:extLst>
              <a:ext uri="{FF2B5EF4-FFF2-40B4-BE49-F238E27FC236}">
                <a16:creationId xmlns:a16="http://schemas.microsoft.com/office/drawing/2014/main" id="{CD0A6E8C-525F-4F09-55A6-E29DBBA251FE}"/>
              </a:ext>
              <a:ext uri="{C183D7F6-B498-43B3-948B-1728B52AA6E4}">
                <adec:decorative xmlns:adec="http://schemas.microsoft.com/office/drawing/2017/decorative" val="1"/>
              </a:ext>
            </a:extLst>
          </p:cNvPr>
          <p:cNvSpPr>
            <a:spLocks noGrp="1"/>
          </p:cNvSpPr>
          <p:nvPr>
            <p:ph type="body" sz="quarter" idx="47" hasCustomPrompt="1"/>
          </p:nvPr>
        </p:nvSpPr>
        <p:spPr>
          <a:xfrm>
            <a:off x="1304228" y="1504318"/>
            <a:ext cx="2655888" cy="1620000"/>
          </a:xfrm>
          <a:prstGeom prst="roundRect">
            <a:avLst>
              <a:gd name="adj" fmla="val 11208"/>
            </a:avLst>
          </a:prstGeom>
          <a:solidFill>
            <a:schemeClr val="tx2"/>
          </a:solidFill>
          <a:ln w="38100">
            <a:solidFill>
              <a:schemeClr val="tx2"/>
            </a:solidFill>
          </a:ln>
        </p:spPr>
        <p:txBody>
          <a:bodyPr lIns="108000" tIns="0" rIns="108000" anchor="ctr"/>
          <a:lstStyle>
            <a:lvl1pPr marL="0" indent="0" algn="ctr">
              <a:spcAft>
                <a:spcPts val="0"/>
              </a:spcAft>
              <a:buNone/>
              <a:defRPr sz="2000" b="1">
                <a:solidFill>
                  <a:schemeClr val="bg1"/>
                </a:solidFill>
              </a:defRPr>
            </a:lvl1pPr>
          </a:lstStyle>
          <a:p>
            <a:pPr lvl="0"/>
            <a:r>
              <a:rPr lang="fi-FI" dirty="0"/>
              <a:t> </a:t>
            </a:r>
          </a:p>
        </p:txBody>
      </p:sp>
      <p:sp>
        <p:nvSpPr>
          <p:cNvPr id="30" name="Tekstin paikkamerkki 2">
            <a:extLst>
              <a:ext uri="{FF2B5EF4-FFF2-40B4-BE49-F238E27FC236}">
                <a16:creationId xmlns:a16="http://schemas.microsoft.com/office/drawing/2014/main" id="{42C62813-4630-9A34-721F-AB76067105F2}"/>
              </a:ext>
              <a:ext uri="{C183D7F6-B498-43B3-948B-1728B52AA6E4}">
                <adec:decorative xmlns:adec="http://schemas.microsoft.com/office/drawing/2017/decorative" val="1"/>
              </a:ext>
            </a:extLst>
          </p:cNvPr>
          <p:cNvSpPr>
            <a:spLocks noGrp="1"/>
          </p:cNvSpPr>
          <p:nvPr>
            <p:ph type="body" sz="quarter" idx="40" hasCustomPrompt="1"/>
          </p:nvPr>
        </p:nvSpPr>
        <p:spPr>
          <a:xfrm>
            <a:off x="4767263" y="1504318"/>
            <a:ext cx="2655888" cy="1620000"/>
          </a:xfrm>
          <a:prstGeom prst="roundRect">
            <a:avLst>
              <a:gd name="adj" fmla="val 11208"/>
            </a:avLst>
          </a:prstGeom>
          <a:solidFill>
            <a:schemeClr val="tx2"/>
          </a:solidFill>
          <a:ln w="38100">
            <a:solidFill>
              <a:schemeClr val="tx2"/>
            </a:solidFill>
          </a:ln>
        </p:spPr>
        <p:txBody>
          <a:bodyPr lIns="108000" tIns="0" rIns="108000" anchor="ctr"/>
          <a:lstStyle>
            <a:lvl1pPr marL="0" indent="0" algn="ctr">
              <a:spcAft>
                <a:spcPts val="0"/>
              </a:spcAft>
              <a:buNone/>
              <a:defRPr sz="2000" b="1">
                <a:solidFill>
                  <a:schemeClr val="bg1"/>
                </a:solidFill>
              </a:defRPr>
            </a:lvl1pPr>
          </a:lstStyle>
          <a:p>
            <a:pPr lvl="0"/>
            <a:r>
              <a:rPr lang="fi-FI" dirty="0"/>
              <a:t> </a:t>
            </a:r>
          </a:p>
        </p:txBody>
      </p:sp>
      <p:sp>
        <p:nvSpPr>
          <p:cNvPr id="23" name="Tekstin paikkamerkki 2">
            <a:extLst>
              <a:ext uri="{FF2B5EF4-FFF2-40B4-BE49-F238E27FC236}">
                <a16:creationId xmlns:a16="http://schemas.microsoft.com/office/drawing/2014/main" id="{495AB126-91EB-AEBF-8179-1B541539BC73}"/>
              </a:ext>
              <a:ext uri="{C183D7F6-B498-43B3-948B-1728B52AA6E4}">
                <adec:decorative xmlns:adec="http://schemas.microsoft.com/office/drawing/2017/decorative" val="1"/>
              </a:ext>
            </a:extLst>
          </p:cNvPr>
          <p:cNvSpPr>
            <a:spLocks noGrp="1"/>
          </p:cNvSpPr>
          <p:nvPr>
            <p:ph type="body" sz="quarter" idx="49" hasCustomPrompt="1"/>
          </p:nvPr>
        </p:nvSpPr>
        <p:spPr>
          <a:xfrm>
            <a:off x="8220236" y="1504318"/>
            <a:ext cx="2655888" cy="1620000"/>
          </a:xfrm>
          <a:prstGeom prst="roundRect">
            <a:avLst>
              <a:gd name="adj" fmla="val 11208"/>
            </a:avLst>
          </a:prstGeom>
          <a:solidFill>
            <a:schemeClr val="tx2"/>
          </a:solidFill>
          <a:ln w="38100">
            <a:solidFill>
              <a:schemeClr val="tx2"/>
            </a:solidFill>
          </a:ln>
        </p:spPr>
        <p:txBody>
          <a:bodyPr lIns="108000" tIns="0" rIns="108000" anchor="ctr"/>
          <a:lstStyle>
            <a:lvl1pPr marL="0" indent="0" algn="ctr">
              <a:spcAft>
                <a:spcPts val="0"/>
              </a:spcAft>
              <a:buNone/>
              <a:defRPr sz="2000" b="1">
                <a:solidFill>
                  <a:schemeClr val="bg1"/>
                </a:solidFill>
              </a:defRPr>
            </a:lvl1pPr>
          </a:lstStyle>
          <a:p>
            <a:pPr lvl="0"/>
            <a:r>
              <a:rPr lang="fi-FI" dirty="0"/>
              <a:t> </a:t>
            </a:r>
          </a:p>
        </p:txBody>
      </p:sp>
      <p:sp>
        <p:nvSpPr>
          <p:cNvPr id="27" name="Tekstin paikkamerkki 2">
            <a:extLst>
              <a:ext uri="{FF2B5EF4-FFF2-40B4-BE49-F238E27FC236}">
                <a16:creationId xmlns:a16="http://schemas.microsoft.com/office/drawing/2014/main" id="{525CA930-9211-004D-8352-B5FAB4845B2A}"/>
              </a:ext>
              <a:ext uri="{C183D7F6-B498-43B3-948B-1728B52AA6E4}">
                <adec:decorative xmlns:adec="http://schemas.microsoft.com/office/drawing/2017/decorative" val="1"/>
              </a:ext>
            </a:extLst>
          </p:cNvPr>
          <p:cNvSpPr>
            <a:spLocks noGrp="1"/>
          </p:cNvSpPr>
          <p:nvPr>
            <p:ph type="body" sz="quarter" idx="53" hasCustomPrompt="1"/>
          </p:nvPr>
        </p:nvSpPr>
        <p:spPr>
          <a:xfrm>
            <a:off x="1304228" y="3925888"/>
            <a:ext cx="2655888" cy="1620000"/>
          </a:xfrm>
          <a:prstGeom prst="roundRect">
            <a:avLst>
              <a:gd name="adj" fmla="val 11208"/>
            </a:avLst>
          </a:prstGeom>
          <a:solidFill>
            <a:schemeClr val="tx2"/>
          </a:solidFill>
          <a:ln w="38100">
            <a:solidFill>
              <a:schemeClr val="tx2"/>
            </a:solidFill>
          </a:ln>
        </p:spPr>
        <p:txBody>
          <a:bodyPr lIns="108000" tIns="0" rIns="108000" anchor="ctr"/>
          <a:lstStyle>
            <a:lvl1pPr marL="0" indent="0" algn="ctr">
              <a:spcAft>
                <a:spcPts val="0"/>
              </a:spcAft>
              <a:buNone/>
              <a:defRPr sz="2000" b="1">
                <a:solidFill>
                  <a:schemeClr val="bg1"/>
                </a:solidFill>
              </a:defRPr>
            </a:lvl1pPr>
          </a:lstStyle>
          <a:p>
            <a:pPr lvl="0"/>
            <a:r>
              <a:rPr lang="fi-FI" dirty="0"/>
              <a:t> </a:t>
            </a:r>
          </a:p>
        </p:txBody>
      </p:sp>
      <p:sp>
        <p:nvSpPr>
          <p:cNvPr id="25" name="Tekstin paikkamerkki 2">
            <a:extLst>
              <a:ext uri="{FF2B5EF4-FFF2-40B4-BE49-F238E27FC236}">
                <a16:creationId xmlns:a16="http://schemas.microsoft.com/office/drawing/2014/main" id="{7083AFC2-426E-7D23-BDF3-09B382265A23}"/>
              </a:ext>
              <a:ext uri="{C183D7F6-B498-43B3-948B-1728B52AA6E4}">
                <adec:decorative xmlns:adec="http://schemas.microsoft.com/office/drawing/2017/decorative" val="1"/>
              </a:ext>
            </a:extLst>
          </p:cNvPr>
          <p:cNvSpPr>
            <a:spLocks noGrp="1"/>
          </p:cNvSpPr>
          <p:nvPr>
            <p:ph type="body" sz="quarter" idx="51" hasCustomPrompt="1"/>
          </p:nvPr>
        </p:nvSpPr>
        <p:spPr>
          <a:xfrm>
            <a:off x="4767263" y="3925888"/>
            <a:ext cx="2655888" cy="1620000"/>
          </a:xfrm>
          <a:prstGeom prst="roundRect">
            <a:avLst>
              <a:gd name="adj" fmla="val 11208"/>
            </a:avLst>
          </a:prstGeom>
          <a:solidFill>
            <a:schemeClr val="tx2"/>
          </a:solidFill>
          <a:ln w="38100">
            <a:solidFill>
              <a:schemeClr val="tx2"/>
            </a:solidFill>
          </a:ln>
        </p:spPr>
        <p:txBody>
          <a:bodyPr lIns="108000" tIns="0" rIns="108000" anchor="ctr"/>
          <a:lstStyle>
            <a:lvl1pPr marL="0" indent="0" algn="ctr">
              <a:spcAft>
                <a:spcPts val="0"/>
              </a:spcAft>
              <a:buNone/>
              <a:defRPr sz="2000" b="1">
                <a:solidFill>
                  <a:schemeClr val="bg1"/>
                </a:solidFill>
              </a:defRPr>
            </a:lvl1pPr>
          </a:lstStyle>
          <a:p>
            <a:pPr lvl="0"/>
            <a:r>
              <a:rPr lang="fi-FI" dirty="0"/>
              <a:t> </a:t>
            </a:r>
          </a:p>
        </p:txBody>
      </p:sp>
      <p:sp>
        <p:nvSpPr>
          <p:cNvPr id="29" name="Tekstin paikkamerkki 2">
            <a:extLst>
              <a:ext uri="{FF2B5EF4-FFF2-40B4-BE49-F238E27FC236}">
                <a16:creationId xmlns:a16="http://schemas.microsoft.com/office/drawing/2014/main" id="{5727D2FB-BD73-23A0-37D7-A8ADC5AD0D28}"/>
              </a:ext>
              <a:ext uri="{C183D7F6-B498-43B3-948B-1728B52AA6E4}">
                <adec:decorative xmlns:adec="http://schemas.microsoft.com/office/drawing/2017/decorative" val="1"/>
              </a:ext>
            </a:extLst>
          </p:cNvPr>
          <p:cNvSpPr>
            <a:spLocks noGrp="1"/>
          </p:cNvSpPr>
          <p:nvPr>
            <p:ph type="body" sz="quarter" idx="55" hasCustomPrompt="1"/>
          </p:nvPr>
        </p:nvSpPr>
        <p:spPr>
          <a:xfrm>
            <a:off x="8220236" y="3925888"/>
            <a:ext cx="2655888" cy="1620000"/>
          </a:xfrm>
          <a:prstGeom prst="roundRect">
            <a:avLst>
              <a:gd name="adj" fmla="val 11208"/>
            </a:avLst>
          </a:prstGeom>
          <a:solidFill>
            <a:schemeClr val="tx2"/>
          </a:solidFill>
          <a:ln w="38100">
            <a:solidFill>
              <a:schemeClr val="tx2"/>
            </a:solidFill>
          </a:ln>
        </p:spPr>
        <p:txBody>
          <a:bodyPr lIns="108000" tIns="0" rIns="108000" anchor="ctr"/>
          <a:lstStyle>
            <a:lvl1pPr marL="0" indent="0" algn="ctr">
              <a:spcAft>
                <a:spcPts val="0"/>
              </a:spcAft>
              <a:buNone/>
              <a:defRPr sz="2000" b="1">
                <a:solidFill>
                  <a:schemeClr val="bg1"/>
                </a:solidFill>
              </a:defRPr>
            </a:lvl1pPr>
          </a:lstStyle>
          <a:p>
            <a:pPr lvl="0"/>
            <a:r>
              <a:rPr lang="fi-FI" dirty="0"/>
              <a:t> </a:t>
            </a:r>
          </a:p>
        </p:txBody>
      </p:sp>
      <p:sp>
        <p:nvSpPr>
          <p:cNvPr id="22" name="Tekstin paikkamerkki 1">
            <a:extLst>
              <a:ext uri="{FF2B5EF4-FFF2-40B4-BE49-F238E27FC236}">
                <a16:creationId xmlns:a16="http://schemas.microsoft.com/office/drawing/2014/main" id="{43417FA1-BC58-077F-8607-AE944A25F298}"/>
              </a:ext>
            </a:extLst>
          </p:cNvPr>
          <p:cNvSpPr>
            <a:spLocks noGrp="1"/>
          </p:cNvSpPr>
          <p:nvPr>
            <p:ph type="body" sz="quarter" idx="48" hasCustomPrompt="1"/>
          </p:nvPr>
        </p:nvSpPr>
        <p:spPr>
          <a:xfrm>
            <a:off x="1304229" y="1823148"/>
            <a:ext cx="2655886" cy="982340"/>
          </a:xfrm>
          <a:prstGeom prst="rect">
            <a:avLst/>
          </a:prstGeom>
          <a:noFill/>
          <a:ln w="38100">
            <a:noFill/>
          </a:ln>
        </p:spPr>
        <p:txBody>
          <a:bodyPr lIns="108000" tIns="0" rIns="108000" anchor="ctr"/>
          <a:lstStyle>
            <a:lvl1pPr marL="0" indent="0" algn="ctr">
              <a:spcAft>
                <a:spcPts val="0"/>
              </a:spcAft>
              <a:buNone/>
              <a:defRPr sz="2000" b="1">
                <a:solidFill>
                  <a:schemeClr val="bg1"/>
                </a:solidFill>
              </a:defRPr>
            </a:lvl1pPr>
          </a:lstStyle>
          <a:p>
            <a:pPr lvl="0"/>
            <a:r>
              <a:rPr lang="fi-FI" dirty="0"/>
              <a:t>Tekstipaikka 1</a:t>
            </a:r>
          </a:p>
        </p:txBody>
      </p:sp>
      <p:sp>
        <p:nvSpPr>
          <p:cNvPr id="9" name="Tekstin paikkamerkki 2">
            <a:extLst>
              <a:ext uri="{FF2B5EF4-FFF2-40B4-BE49-F238E27FC236}">
                <a16:creationId xmlns:a16="http://schemas.microsoft.com/office/drawing/2014/main" id="{5F56B276-3E24-8703-90F4-E00D48CCD115}"/>
              </a:ext>
            </a:extLst>
          </p:cNvPr>
          <p:cNvSpPr>
            <a:spLocks noGrp="1"/>
          </p:cNvSpPr>
          <p:nvPr>
            <p:ph type="body" sz="quarter" idx="46" hasCustomPrompt="1"/>
          </p:nvPr>
        </p:nvSpPr>
        <p:spPr>
          <a:xfrm>
            <a:off x="4767264" y="1823148"/>
            <a:ext cx="2655886" cy="982340"/>
          </a:xfrm>
          <a:prstGeom prst="rect">
            <a:avLst/>
          </a:prstGeom>
          <a:noFill/>
          <a:ln w="38100">
            <a:noFill/>
          </a:ln>
        </p:spPr>
        <p:txBody>
          <a:bodyPr lIns="108000" tIns="0" rIns="108000" anchor="ctr"/>
          <a:lstStyle>
            <a:lvl1pPr marL="0" indent="0" algn="ctr">
              <a:spcAft>
                <a:spcPts val="0"/>
              </a:spcAft>
              <a:buNone/>
              <a:defRPr sz="2000" b="1">
                <a:solidFill>
                  <a:schemeClr val="bg1"/>
                </a:solidFill>
              </a:defRPr>
            </a:lvl1pPr>
          </a:lstStyle>
          <a:p>
            <a:pPr lvl="0"/>
            <a:r>
              <a:rPr lang="fi-FI" dirty="0"/>
              <a:t>Tekstipaikka 2</a:t>
            </a:r>
          </a:p>
        </p:txBody>
      </p:sp>
      <p:sp>
        <p:nvSpPr>
          <p:cNvPr id="24" name="Tekstin paikkamerkki 3">
            <a:extLst>
              <a:ext uri="{FF2B5EF4-FFF2-40B4-BE49-F238E27FC236}">
                <a16:creationId xmlns:a16="http://schemas.microsoft.com/office/drawing/2014/main" id="{13B65B81-C097-76B1-D8B2-0C6CA93A6B12}"/>
              </a:ext>
            </a:extLst>
          </p:cNvPr>
          <p:cNvSpPr>
            <a:spLocks noGrp="1"/>
          </p:cNvSpPr>
          <p:nvPr>
            <p:ph type="body" sz="quarter" idx="50" hasCustomPrompt="1"/>
          </p:nvPr>
        </p:nvSpPr>
        <p:spPr>
          <a:xfrm>
            <a:off x="8220237" y="1823148"/>
            <a:ext cx="2655886" cy="982340"/>
          </a:xfrm>
          <a:prstGeom prst="rect">
            <a:avLst/>
          </a:prstGeom>
          <a:noFill/>
          <a:ln w="38100">
            <a:noFill/>
          </a:ln>
        </p:spPr>
        <p:txBody>
          <a:bodyPr lIns="108000" tIns="0" rIns="108000" anchor="ctr"/>
          <a:lstStyle>
            <a:lvl1pPr marL="0" indent="0" algn="ctr">
              <a:spcAft>
                <a:spcPts val="0"/>
              </a:spcAft>
              <a:buNone/>
              <a:defRPr sz="2000" b="1">
                <a:solidFill>
                  <a:schemeClr val="bg1"/>
                </a:solidFill>
              </a:defRPr>
            </a:lvl1pPr>
          </a:lstStyle>
          <a:p>
            <a:pPr lvl="0"/>
            <a:r>
              <a:rPr lang="fi-FI" dirty="0"/>
              <a:t>Tekstipaikka 3</a:t>
            </a:r>
          </a:p>
        </p:txBody>
      </p:sp>
      <p:sp>
        <p:nvSpPr>
          <p:cNvPr id="28" name="Tekstin paikkamerkki 4">
            <a:extLst>
              <a:ext uri="{FF2B5EF4-FFF2-40B4-BE49-F238E27FC236}">
                <a16:creationId xmlns:a16="http://schemas.microsoft.com/office/drawing/2014/main" id="{95C65524-DB7A-CF3B-D7D2-3618E81BCF2C}"/>
              </a:ext>
            </a:extLst>
          </p:cNvPr>
          <p:cNvSpPr>
            <a:spLocks noGrp="1"/>
          </p:cNvSpPr>
          <p:nvPr>
            <p:ph type="body" sz="quarter" idx="54" hasCustomPrompt="1"/>
          </p:nvPr>
        </p:nvSpPr>
        <p:spPr>
          <a:xfrm>
            <a:off x="1304229" y="4205663"/>
            <a:ext cx="2655886" cy="1060450"/>
          </a:xfrm>
          <a:prstGeom prst="rect">
            <a:avLst/>
          </a:prstGeom>
          <a:noFill/>
          <a:ln w="38100">
            <a:noFill/>
          </a:ln>
        </p:spPr>
        <p:txBody>
          <a:bodyPr lIns="108000" tIns="0" rIns="108000" anchor="ctr"/>
          <a:lstStyle>
            <a:lvl1pPr marL="0" indent="0" algn="ctr">
              <a:spcAft>
                <a:spcPts val="0"/>
              </a:spcAft>
              <a:buNone/>
              <a:defRPr sz="2000" b="1">
                <a:solidFill>
                  <a:schemeClr val="bg1"/>
                </a:solidFill>
              </a:defRPr>
            </a:lvl1pPr>
          </a:lstStyle>
          <a:p>
            <a:pPr lvl="0"/>
            <a:r>
              <a:rPr lang="fi-FI" dirty="0"/>
              <a:t>Tekstipaikka 4</a:t>
            </a:r>
          </a:p>
        </p:txBody>
      </p:sp>
      <p:sp>
        <p:nvSpPr>
          <p:cNvPr id="26" name="Tekstin paikkamerkki 5">
            <a:extLst>
              <a:ext uri="{FF2B5EF4-FFF2-40B4-BE49-F238E27FC236}">
                <a16:creationId xmlns:a16="http://schemas.microsoft.com/office/drawing/2014/main" id="{745B5B1D-9331-03F7-AE48-968F25CD481C}"/>
              </a:ext>
            </a:extLst>
          </p:cNvPr>
          <p:cNvSpPr>
            <a:spLocks noGrp="1"/>
          </p:cNvSpPr>
          <p:nvPr>
            <p:ph type="body" sz="quarter" idx="52" hasCustomPrompt="1"/>
          </p:nvPr>
        </p:nvSpPr>
        <p:spPr>
          <a:xfrm>
            <a:off x="4767264" y="4205663"/>
            <a:ext cx="2655886" cy="1060450"/>
          </a:xfrm>
          <a:prstGeom prst="rect">
            <a:avLst/>
          </a:prstGeom>
          <a:noFill/>
          <a:ln w="38100">
            <a:noFill/>
          </a:ln>
        </p:spPr>
        <p:txBody>
          <a:bodyPr lIns="108000" tIns="0" rIns="108000" anchor="ctr"/>
          <a:lstStyle>
            <a:lvl1pPr marL="0" indent="0" algn="ctr">
              <a:spcAft>
                <a:spcPts val="0"/>
              </a:spcAft>
              <a:buNone/>
              <a:defRPr sz="2000" b="1">
                <a:solidFill>
                  <a:schemeClr val="bg1"/>
                </a:solidFill>
              </a:defRPr>
            </a:lvl1pPr>
          </a:lstStyle>
          <a:p>
            <a:pPr lvl="0"/>
            <a:r>
              <a:rPr lang="fi-FI" dirty="0"/>
              <a:t>Tekstipaikka 5</a:t>
            </a:r>
          </a:p>
        </p:txBody>
      </p:sp>
      <p:sp>
        <p:nvSpPr>
          <p:cNvPr id="35" name="Tekstin paikkamerkki 6">
            <a:extLst>
              <a:ext uri="{FF2B5EF4-FFF2-40B4-BE49-F238E27FC236}">
                <a16:creationId xmlns:a16="http://schemas.microsoft.com/office/drawing/2014/main" id="{23A7797F-EBF7-A162-60C2-0CFC8EE46D93}"/>
              </a:ext>
            </a:extLst>
          </p:cNvPr>
          <p:cNvSpPr>
            <a:spLocks noGrp="1"/>
          </p:cNvSpPr>
          <p:nvPr>
            <p:ph type="body" sz="quarter" idx="56" hasCustomPrompt="1"/>
          </p:nvPr>
        </p:nvSpPr>
        <p:spPr>
          <a:xfrm>
            <a:off x="8220237" y="4205663"/>
            <a:ext cx="2655886" cy="1060450"/>
          </a:xfrm>
          <a:prstGeom prst="rect">
            <a:avLst/>
          </a:prstGeom>
          <a:noFill/>
          <a:ln w="38100">
            <a:noFill/>
          </a:ln>
        </p:spPr>
        <p:txBody>
          <a:bodyPr lIns="108000" tIns="0" rIns="108000" anchor="ctr"/>
          <a:lstStyle>
            <a:lvl1pPr marL="0" indent="0" algn="ctr">
              <a:spcAft>
                <a:spcPts val="0"/>
              </a:spcAft>
              <a:buNone/>
              <a:defRPr sz="2000" b="1">
                <a:solidFill>
                  <a:schemeClr val="bg1"/>
                </a:solidFill>
              </a:defRPr>
            </a:lvl1pPr>
          </a:lstStyle>
          <a:p>
            <a:pPr lvl="0"/>
            <a:r>
              <a:rPr lang="fi-FI" dirty="0"/>
              <a:t>Tekstipaikka 6</a:t>
            </a:r>
          </a:p>
        </p:txBody>
      </p:sp>
      <p:sp>
        <p:nvSpPr>
          <p:cNvPr id="4" name="Tekstin paikkamerkki 1">
            <a:extLst>
              <a:ext uri="{FF2B5EF4-FFF2-40B4-BE49-F238E27FC236}">
                <a16:creationId xmlns:a16="http://schemas.microsoft.com/office/drawing/2014/main" id="{5EEFA6F0-E98C-E194-2C64-27C7046B63EF}"/>
              </a:ext>
            </a:extLst>
          </p:cNvPr>
          <p:cNvSpPr>
            <a:spLocks noGrp="1"/>
          </p:cNvSpPr>
          <p:nvPr>
            <p:ph type="body" sz="quarter" idx="14" hasCustomPrompt="1"/>
          </p:nvPr>
        </p:nvSpPr>
        <p:spPr>
          <a:xfrm>
            <a:off x="1595500" y="5772579"/>
            <a:ext cx="9109012" cy="475820"/>
          </a:xfrm>
        </p:spPr>
        <p:txBody>
          <a:bodyPr tIns="0" anchor="t"/>
          <a:lstStyle>
            <a:lvl1pPr marL="0" indent="0" algn="ctr">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Kuvateksti, joka selittää tai täydentää kuvaa. Tarvittaessa lisää lähde muodossa Lähde: esimerkki.fi, jos sitä ei voi muuten päätellä.</a:t>
            </a:r>
          </a:p>
        </p:txBody>
      </p:sp>
      <p:sp>
        <p:nvSpPr>
          <p:cNvPr id="7" name="Alatunnisteen paikkamerkki 6">
            <a:extLst>
              <a:ext uri="{FF2B5EF4-FFF2-40B4-BE49-F238E27FC236}">
                <a16:creationId xmlns:a16="http://schemas.microsoft.com/office/drawing/2014/main" id="{BAF64577-A186-1CE8-B489-C2FBFE0A3CCD}"/>
              </a:ext>
            </a:extLst>
          </p:cNvPr>
          <p:cNvSpPr>
            <a:spLocks noGrp="1"/>
          </p:cNvSpPr>
          <p:nvPr>
            <p:ph type="ftr" sz="quarter" idx="28"/>
          </p:nvPr>
        </p:nvSpPr>
        <p:spPr/>
        <p:txBody>
          <a:bodyPr/>
          <a:lstStyle/>
          <a:p>
            <a:endParaRPr lang="fi-FI" dirty="0"/>
          </a:p>
        </p:txBody>
      </p:sp>
      <p:sp>
        <p:nvSpPr>
          <p:cNvPr id="6" name="Päivämäärän paikkamerkki 5">
            <a:extLst>
              <a:ext uri="{FF2B5EF4-FFF2-40B4-BE49-F238E27FC236}">
                <a16:creationId xmlns:a16="http://schemas.microsoft.com/office/drawing/2014/main" id="{BA743619-D424-8006-9CD9-AAC6CD7D4BCA}"/>
              </a:ext>
            </a:extLst>
          </p:cNvPr>
          <p:cNvSpPr>
            <a:spLocks noGrp="1"/>
          </p:cNvSpPr>
          <p:nvPr>
            <p:ph type="dt" sz="half" idx="27"/>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B18C96AF-0A35-6C75-4205-74D747E10D08}"/>
              </a:ext>
            </a:extLst>
          </p:cNvPr>
          <p:cNvSpPr>
            <a:spLocks noGrp="1"/>
          </p:cNvSpPr>
          <p:nvPr>
            <p:ph type="sldNum" sz="quarter" idx="29"/>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247B80C0-AD9E-EC83-0722-37BDD8E8FA3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765162845"/>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Prosessikaavio 4">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46099" y="546100"/>
            <a:ext cx="11104564" cy="686110"/>
          </a:xfrm>
          <a:prstGeom prst="rect">
            <a:avLst/>
          </a:prstGeom>
        </p:spPr>
        <p:txBody>
          <a:bodyPr anchor="t"/>
          <a:lstStyle>
            <a:lvl1pPr algn="ctr">
              <a:defRPr sz="3600">
                <a:solidFill>
                  <a:schemeClr val="tx1"/>
                </a:solidFill>
              </a:defRPr>
            </a:lvl1pPr>
          </a:lstStyle>
          <a:p>
            <a:r>
              <a:rPr lang="fi-FI" dirty="0"/>
              <a:t>Prosessikaavio 4 </a:t>
            </a:r>
          </a:p>
        </p:txBody>
      </p:sp>
      <p:sp>
        <p:nvSpPr>
          <p:cNvPr id="40" name="Tekstin paikkamerkki 39">
            <a:extLst>
              <a:ext uri="{FF2B5EF4-FFF2-40B4-BE49-F238E27FC236}">
                <a16:creationId xmlns:a16="http://schemas.microsoft.com/office/drawing/2014/main" id="{E5FDBD92-0199-B7A6-D32E-E22056A43CFB}"/>
              </a:ext>
              <a:ext uri="{C183D7F6-B498-43B3-948B-1728B52AA6E4}">
                <adec:decorative xmlns:adec="http://schemas.microsoft.com/office/drawing/2017/decorative" val="1"/>
              </a:ext>
            </a:extLst>
          </p:cNvPr>
          <p:cNvSpPr>
            <a:spLocks noGrp="1"/>
          </p:cNvSpPr>
          <p:nvPr>
            <p:ph type="body" sz="quarter" idx="57" hasCustomPrompt="1"/>
          </p:nvPr>
        </p:nvSpPr>
        <p:spPr>
          <a:xfrm>
            <a:off x="2747628" y="1808820"/>
            <a:ext cx="6696744" cy="3708412"/>
          </a:xfrm>
          <a:prstGeom prst="roundRect">
            <a:avLst>
              <a:gd name="adj" fmla="val 12864"/>
            </a:avLst>
          </a:prstGeom>
          <a:noFill/>
          <a:ln w="63500" cap="sq">
            <a:solidFill>
              <a:schemeClr val="tx2"/>
            </a:solidFill>
            <a:prstDash val="sysDash"/>
            <a:miter lim="800000"/>
          </a:ln>
        </p:spPr>
        <p:txBody>
          <a:bodyPr wrap="square" lIns="108000" tIns="0" rIns="108000" anchor="ctr">
            <a:noAutofit/>
          </a:bodyPr>
          <a:lstStyle>
            <a:lvl1pPr marL="0" indent="0" algn="ctr">
              <a:spcAft>
                <a:spcPts val="0"/>
              </a:spcAft>
              <a:buNone/>
              <a:defRPr sz="2000" b="1">
                <a:solidFill>
                  <a:schemeClr val="bg1"/>
                </a:solidFill>
              </a:defRPr>
            </a:lvl1pPr>
          </a:lstStyle>
          <a:p>
            <a:pPr lvl="0"/>
            <a:r>
              <a:rPr lang="fi-FI" dirty="0"/>
              <a:t> </a:t>
            </a:r>
          </a:p>
        </p:txBody>
      </p:sp>
      <p:sp>
        <p:nvSpPr>
          <p:cNvPr id="13" name="Tekstin paikkamerkki 4">
            <a:extLst>
              <a:ext uri="{FF2B5EF4-FFF2-40B4-BE49-F238E27FC236}">
                <a16:creationId xmlns:a16="http://schemas.microsoft.com/office/drawing/2014/main" id="{F93CC0BF-9BA6-18BB-C655-A36CFBBFA430}"/>
              </a:ext>
              <a:ext uri="{C183D7F6-B498-43B3-948B-1728B52AA6E4}">
                <adec:decorative xmlns:adec="http://schemas.microsoft.com/office/drawing/2017/decorative" val="1"/>
              </a:ext>
            </a:extLst>
          </p:cNvPr>
          <p:cNvSpPr>
            <a:spLocks noGrp="1"/>
          </p:cNvSpPr>
          <p:nvPr>
            <p:ph type="body" sz="quarter" idx="30" hasCustomPrompt="1"/>
          </p:nvPr>
        </p:nvSpPr>
        <p:spPr>
          <a:xfrm>
            <a:off x="4836000" y="3140925"/>
            <a:ext cx="2520000" cy="1080000"/>
          </a:xfrm>
          <a:prstGeom prst="roundRect">
            <a:avLst/>
          </a:prstGeom>
          <a:solidFill>
            <a:schemeClr val="tx2"/>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32" name="Tekstin paikkamerkki 4">
            <a:extLst>
              <a:ext uri="{FF2B5EF4-FFF2-40B4-BE49-F238E27FC236}">
                <a16:creationId xmlns:a16="http://schemas.microsoft.com/office/drawing/2014/main" id="{2C27F2D7-3F86-6693-5006-11D20904AEBC}"/>
              </a:ext>
              <a:ext uri="{C183D7F6-B498-43B3-948B-1728B52AA6E4}">
                <adec:decorative xmlns:adec="http://schemas.microsoft.com/office/drawing/2017/decorative" val="1"/>
              </a:ext>
            </a:extLst>
          </p:cNvPr>
          <p:cNvSpPr>
            <a:spLocks noGrp="1"/>
          </p:cNvSpPr>
          <p:nvPr>
            <p:ph type="body" sz="quarter" idx="43" hasCustomPrompt="1"/>
          </p:nvPr>
        </p:nvSpPr>
        <p:spPr>
          <a:xfrm>
            <a:off x="4836000" y="1295935"/>
            <a:ext cx="2520000" cy="1080000"/>
          </a:xfrm>
          <a:prstGeom prst="roundRect">
            <a:avLst/>
          </a:prstGeom>
          <a:solidFill>
            <a:schemeClr val="bg1"/>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42" name="Tekstin paikkamerkki 4">
            <a:extLst>
              <a:ext uri="{FF2B5EF4-FFF2-40B4-BE49-F238E27FC236}">
                <a16:creationId xmlns:a16="http://schemas.microsoft.com/office/drawing/2014/main" id="{4806E554-485E-98F5-D4FE-7D77A9D2661A}"/>
              </a:ext>
              <a:ext uri="{C183D7F6-B498-43B3-948B-1728B52AA6E4}">
                <adec:decorative xmlns:adec="http://schemas.microsoft.com/office/drawing/2017/decorative" val="1"/>
              </a:ext>
            </a:extLst>
          </p:cNvPr>
          <p:cNvSpPr>
            <a:spLocks noGrp="1"/>
          </p:cNvSpPr>
          <p:nvPr>
            <p:ph type="body" sz="quarter" idx="58" hasCustomPrompt="1"/>
          </p:nvPr>
        </p:nvSpPr>
        <p:spPr>
          <a:xfrm>
            <a:off x="8775746" y="3140925"/>
            <a:ext cx="2520000" cy="1080000"/>
          </a:xfrm>
          <a:prstGeom prst="roundRect">
            <a:avLst/>
          </a:prstGeom>
          <a:solidFill>
            <a:schemeClr val="bg1"/>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46" name="Tekstin paikkamerkki 4">
            <a:extLst>
              <a:ext uri="{FF2B5EF4-FFF2-40B4-BE49-F238E27FC236}">
                <a16:creationId xmlns:a16="http://schemas.microsoft.com/office/drawing/2014/main" id="{174E2334-E41B-A296-D339-C68CFF77C3E4}"/>
              </a:ext>
              <a:ext uri="{C183D7F6-B498-43B3-948B-1728B52AA6E4}">
                <adec:decorative xmlns:adec="http://schemas.microsoft.com/office/drawing/2017/decorative" val="1"/>
              </a:ext>
            </a:extLst>
          </p:cNvPr>
          <p:cNvSpPr>
            <a:spLocks noGrp="1"/>
          </p:cNvSpPr>
          <p:nvPr>
            <p:ph type="body" sz="quarter" idx="60" hasCustomPrompt="1"/>
          </p:nvPr>
        </p:nvSpPr>
        <p:spPr>
          <a:xfrm>
            <a:off x="4836000" y="4990655"/>
            <a:ext cx="2520000" cy="1080000"/>
          </a:xfrm>
          <a:prstGeom prst="roundRect">
            <a:avLst/>
          </a:prstGeom>
          <a:solidFill>
            <a:schemeClr val="bg1"/>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48" name="Tekstin paikkamerkki 4">
            <a:extLst>
              <a:ext uri="{FF2B5EF4-FFF2-40B4-BE49-F238E27FC236}">
                <a16:creationId xmlns:a16="http://schemas.microsoft.com/office/drawing/2014/main" id="{6160C1B1-C95B-8B00-0930-B4425D76003A}"/>
              </a:ext>
              <a:ext uri="{C183D7F6-B498-43B3-948B-1728B52AA6E4}">
                <adec:decorative xmlns:adec="http://schemas.microsoft.com/office/drawing/2017/decorative" val="1"/>
              </a:ext>
            </a:extLst>
          </p:cNvPr>
          <p:cNvSpPr>
            <a:spLocks noGrp="1"/>
          </p:cNvSpPr>
          <p:nvPr>
            <p:ph type="body" sz="quarter" idx="62" hasCustomPrompt="1"/>
          </p:nvPr>
        </p:nvSpPr>
        <p:spPr>
          <a:xfrm>
            <a:off x="911564" y="3140925"/>
            <a:ext cx="2520000" cy="1080000"/>
          </a:xfrm>
          <a:prstGeom prst="roundRect">
            <a:avLst/>
          </a:prstGeom>
          <a:solidFill>
            <a:schemeClr val="bg1"/>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64" name="Tekstin paikkamerkki 63">
            <a:extLst>
              <a:ext uri="{FF2B5EF4-FFF2-40B4-BE49-F238E27FC236}">
                <a16:creationId xmlns:a16="http://schemas.microsoft.com/office/drawing/2014/main" id="{F510A626-7F7E-DBD8-23FF-DE051E24B67B}"/>
              </a:ext>
              <a:ext uri="{C183D7F6-B498-43B3-948B-1728B52AA6E4}">
                <adec:decorative xmlns:adec="http://schemas.microsoft.com/office/drawing/2017/decorative" val="1"/>
              </a:ext>
            </a:extLst>
          </p:cNvPr>
          <p:cNvSpPr>
            <a:spLocks noGrp="1"/>
          </p:cNvSpPr>
          <p:nvPr>
            <p:ph type="body" sz="quarter" idx="64" hasCustomPrompt="1"/>
          </p:nvPr>
        </p:nvSpPr>
        <p:spPr>
          <a:xfrm>
            <a:off x="6005990" y="2441279"/>
            <a:ext cx="180020" cy="598506"/>
          </a:xfrm>
          <a:custGeom>
            <a:avLst/>
            <a:gdLst>
              <a:gd name="connsiteX0" fmla="*/ 60007 w 180020"/>
              <a:gd name="connsiteY0" fmla="*/ 372041 h 598506"/>
              <a:gd name="connsiteX1" fmla="*/ 120013 w 180020"/>
              <a:gd name="connsiteY1" fmla="*/ 372041 h 598506"/>
              <a:gd name="connsiteX2" fmla="*/ 120013 w 180020"/>
              <a:gd name="connsiteY2" fmla="*/ 418486 h 598506"/>
              <a:gd name="connsiteX3" fmla="*/ 180020 w 180020"/>
              <a:gd name="connsiteY3" fmla="*/ 418486 h 598506"/>
              <a:gd name="connsiteX4" fmla="*/ 90010 w 180020"/>
              <a:gd name="connsiteY4" fmla="*/ 598506 h 598506"/>
              <a:gd name="connsiteX5" fmla="*/ 0 w 180020"/>
              <a:gd name="connsiteY5" fmla="*/ 418486 h 598506"/>
              <a:gd name="connsiteX6" fmla="*/ 60007 w 180020"/>
              <a:gd name="connsiteY6" fmla="*/ 418486 h 598506"/>
              <a:gd name="connsiteX7" fmla="*/ 60006 w 180020"/>
              <a:gd name="connsiteY7" fmla="*/ 276030 h 598506"/>
              <a:gd name="connsiteX8" fmla="*/ 120013 w 180020"/>
              <a:gd name="connsiteY8" fmla="*/ 276030 h 598506"/>
              <a:gd name="connsiteX9" fmla="*/ 120013 w 180020"/>
              <a:gd name="connsiteY9" fmla="*/ 324035 h 598506"/>
              <a:gd name="connsiteX10" fmla="*/ 60006 w 180020"/>
              <a:gd name="connsiteY10" fmla="*/ 324035 h 598506"/>
              <a:gd name="connsiteX11" fmla="*/ 90010 w 180020"/>
              <a:gd name="connsiteY11" fmla="*/ 0 h 598506"/>
              <a:gd name="connsiteX12" fmla="*/ 180020 w 180020"/>
              <a:gd name="connsiteY12" fmla="*/ 180020 h 598506"/>
              <a:gd name="connsiteX13" fmla="*/ 120013 w 180020"/>
              <a:gd name="connsiteY13" fmla="*/ 180020 h 598506"/>
              <a:gd name="connsiteX14" fmla="*/ 120013 w 180020"/>
              <a:gd name="connsiteY14" fmla="*/ 228025 h 598506"/>
              <a:gd name="connsiteX15" fmla="*/ 60007 w 180020"/>
              <a:gd name="connsiteY15" fmla="*/ 228025 h 598506"/>
              <a:gd name="connsiteX16" fmla="*/ 60007 w 180020"/>
              <a:gd name="connsiteY16" fmla="*/ 180020 h 598506"/>
              <a:gd name="connsiteX17" fmla="*/ 0 w 180020"/>
              <a:gd name="connsiteY17" fmla="*/ 180020 h 59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0020" h="598506">
                <a:moveTo>
                  <a:pt x="60007" y="372041"/>
                </a:moveTo>
                <a:lnTo>
                  <a:pt x="120013" y="372041"/>
                </a:lnTo>
                <a:lnTo>
                  <a:pt x="120013" y="418486"/>
                </a:lnTo>
                <a:lnTo>
                  <a:pt x="180020" y="418486"/>
                </a:lnTo>
                <a:lnTo>
                  <a:pt x="90010" y="598506"/>
                </a:lnTo>
                <a:lnTo>
                  <a:pt x="0" y="418486"/>
                </a:lnTo>
                <a:lnTo>
                  <a:pt x="60007" y="418486"/>
                </a:lnTo>
                <a:close/>
                <a:moveTo>
                  <a:pt x="60006" y="276030"/>
                </a:moveTo>
                <a:lnTo>
                  <a:pt x="120013" y="276030"/>
                </a:lnTo>
                <a:lnTo>
                  <a:pt x="120013" y="324035"/>
                </a:lnTo>
                <a:lnTo>
                  <a:pt x="60006" y="324035"/>
                </a:lnTo>
                <a:close/>
                <a:moveTo>
                  <a:pt x="90010" y="0"/>
                </a:moveTo>
                <a:lnTo>
                  <a:pt x="180020" y="180020"/>
                </a:lnTo>
                <a:lnTo>
                  <a:pt x="120013" y="180020"/>
                </a:lnTo>
                <a:lnTo>
                  <a:pt x="120013" y="228025"/>
                </a:lnTo>
                <a:lnTo>
                  <a:pt x="60007" y="228025"/>
                </a:lnTo>
                <a:lnTo>
                  <a:pt x="60007" y="180020"/>
                </a:lnTo>
                <a:lnTo>
                  <a:pt x="0" y="180020"/>
                </a:lnTo>
                <a:close/>
              </a:path>
            </a:pathLst>
          </a:custGeom>
          <a:solidFill>
            <a:schemeClr val="tx2"/>
          </a:solidFill>
          <a:ln cap="sq">
            <a:solidFill>
              <a:schemeClr val="tx2"/>
            </a:solidFill>
            <a:miter lim="800000"/>
          </a:ln>
        </p:spPr>
        <p:txBody>
          <a:bodyPr wrap="square" anchor="ctr">
            <a:noAutofit/>
          </a:bodyPr>
          <a:lstStyle>
            <a:lvl1pPr marL="0" indent="0" algn="ctr">
              <a:buNone/>
              <a:defRPr sz="2000" b="1">
                <a:solidFill>
                  <a:schemeClr val="bg1"/>
                </a:solidFill>
              </a:defRPr>
            </a:lvl1pPr>
          </a:lstStyle>
          <a:p>
            <a:pPr lvl="0"/>
            <a:r>
              <a:rPr lang="fi-FI" dirty="0"/>
              <a:t> </a:t>
            </a:r>
          </a:p>
        </p:txBody>
      </p:sp>
      <p:sp>
        <p:nvSpPr>
          <p:cNvPr id="65" name="Tekstin paikkamerkki 64">
            <a:extLst>
              <a:ext uri="{FF2B5EF4-FFF2-40B4-BE49-F238E27FC236}">
                <a16:creationId xmlns:a16="http://schemas.microsoft.com/office/drawing/2014/main" id="{11E81ADD-DD89-596E-2322-D5376AD437B3}"/>
              </a:ext>
              <a:ext uri="{C183D7F6-B498-43B3-948B-1728B52AA6E4}">
                <adec:decorative xmlns:adec="http://schemas.microsoft.com/office/drawing/2017/decorative" val="1"/>
              </a:ext>
            </a:extLst>
          </p:cNvPr>
          <p:cNvSpPr>
            <a:spLocks noGrp="1"/>
          </p:cNvSpPr>
          <p:nvPr>
            <p:ph type="body" sz="quarter" idx="65" hasCustomPrompt="1"/>
          </p:nvPr>
        </p:nvSpPr>
        <p:spPr>
          <a:xfrm>
            <a:off x="6005990" y="4310940"/>
            <a:ext cx="180020" cy="598506"/>
          </a:xfrm>
          <a:custGeom>
            <a:avLst/>
            <a:gdLst>
              <a:gd name="connsiteX0" fmla="*/ 60007 w 180020"/>
              <a:gd name="connsiteY0" fmla="*/ 372041 h 598506"/>
              <a:gd name="connsiteX1" fmla="*/ 120013 w 180020"/>
              <a:gd name="connsiteY1" fmla="*/ 372041 h 598506"/>
              <a:gd name="connsiteX2" fmla="*/ 120013 w 180020"/>
              <a:gd name="connsiteY2" fmla="*/ 418486 h 598506"/>
              <a:gd name="connsiteX3" fmla="*/ 180020 w 180020"/>
              <a:gd name="connsiteY3" fmla="*/ 418486 h 598506"/>
              <a:gd name="connsiteX4" fmla="*/ 90010 w 180020"/>
              <a:gd name="connsiteY4" fmla="*/ 598506 h 598506"/>
              <a:gd name="connsiteX5" fmla="*/ 0 w 180020"/>
              <a:gd name="connsiteY5" fmla="*/ 418486 h 598506"/>
              <a:gd name="connsiteX6" fmla="*/ 60007 w 180020"/>
              <a:gd name="connsiteY6" fmla="*/ 418486 h 598506"/>
              <a:gd name="connsiteX7" fmla="*/ 60006 w 180020"/>
              <a:gd name="connsiteY7" fmla="*/ 276030 h 598506"/>
              <a:gd name="connsiteX8" fmla="*/ 120013 w 180020"/>
              <a:gd name="connsiteY8" fmla="*/ 276030 h 598506"/>
              <a:gd name="connsiteX9" fmla="*/ 120013 w 180020"/>
              <a:gd name="connsiteY9" fmla="*/ 324035 h 598506"/>
              <a:gd name="connsiteX10" fmla="*/ 60006 w 180020"/>
              <a:gd name="connsiteY10" fmla="*/ 324035 h 598506"/>
              <a:gd name="connsiteX11" fmla="*/ 90010 w 180020"/>
              <a:gd name="connsiteY11" fmla="*/ 0 h 598506"/>
              <a:gd name="connsiteX12" fmla="*/ 180020 w 180020"/>
              <a:gd name="connsiteY12" fmla="*/ 180020 h 598506"/>
              <a:gd name="connsiteX13" fmla="*/ 120013 w 180020"/>
              <a:gd name="connsiteY13" fmla="*/ 180020 h 598506"/>
              <a:gd name="connsiteX14" fmla="*/ 120013 w 180020"/>
              <a:gd name="connsiteY14" fmla="*/ 228025 h 598506"/>
              <a:gd name="connsiteX15" fmla="*/ 60007 w 180020"/>
              <a:gd name="connsiteY15" fmla="*/ 228025 h 598506"/>
              <a:gd name="connsiteX16" fmla="*/ 60007 w 180020"/>
              <a:gd name="connsiteY16" fmla="*/ 180020 h 598506"/>
              <a:gd name="connsiteX17" fmla="*/ 0 w 180020"/>
              <a:gd name="connsiteY17" fmla="*/ 180020 h 59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0020" h="598506">
                <a:moveTo>
                  <a:pt x="60007" y="372041"/>
                </a:moveTo>
                <a:lnTo>
                  <a:pt x="120013" y="372041"/>
                </a:lnTo>
                <a:lnTo>
                  <a:pt x="120013" y="418486"/>
                </a:lnTo>
                <a:lnTo>
                  <a:pt x="180020" y="418486"/>
                </a:lnTo>
                <a:lnTo>
                  <a:pt x="90010" y="598506"/>
                </a:lnTo>
                <a:lnTo>
                  <a:pt x="0" y="418486"/>
                </a:lnTo>
                <a:lnTo>
                  <a:pt x="60007" y="418486"/>
                </a:lnTo>
                <a:close/>
                <a:moveTo>
                  <a:pt x="60006" y="276030"/>
                </a:moveTo>
                <a:lnTo>
                  <a:pt x="120013" y="276030"/>
                </a:lnTo>
                <a:lnTo>
                  <a:pt x="120013" y="324035"/>
                </a:lnTo>
                <a:lnTo>
                  <a:pt x="60006" y="324035"/>
                </a:lnTo>
                <a:close/>
                <a:moveTo>
                  <a:pt x="90010" y="0"/>
                </a:moveTo>
                <a:lnTo>
                  <a:pt x="180020" y="180020"/>
                </a:lnTo>
                <a:lnTo>
                  <a:pt x="120013" y="180020"/>
                </a:lnTo>
                <a:lnTo>
                  <a:pt x="120013" y="228025"/>
                </a:lnTo>
                <a:lnTo>
                  <a:pt x="60007" y="228025"/>
                </a:lnTo>
                <a:lnTo>
                  <a:pt x="60007" y="180020"/>
                </a:lnTo>
                <a:lnTo>
                  <a:pt x="0" y="180020"/>
                </a:lnTo>
                <a:close/>
              </a:path>
            </a:pathLst>
          </a:custGeom>
          <a:solidFill>
            <a:schemeClr val="tx2"/>
          </a:solidFill>
          <a:ln cap="sq">
            <a:solidFill>
              <a:schemeClr val="tx2"/>
            </a:solidFill>
            <a:miter lim="800000"/>
          </a:ln>
        </p:spPr>
        <p:txBody>
          <a:bodyPr wrap="square" anchor="ctr">
            <a:noAutofit/>
          </a:bodyPr>
          <a:lstStyle>
            <a:lvl1pPr marL="0" indent="0" algn="ctr">
              <a:buNone/>
              <a:defRPr sz="2000" b="1">
                <a:solidFill>
                  <a:schemeClr val="bg1"/>
                </a:solidFill>
              </a:defRPr>
            </a:lvl1pPr>
          </a:lstStyle>
          <a:p>
            <a:pPr lvl="0"/>
            <a:r>
              <a:rPr lang="fi-FI" dirty="0"/>
              <a:t> </a:t>
            </a:r>
          </a:p>
        </p:txBody>
      </p:sp>
      <p:sp>
        <p:nvSpPr>
          <p:cNvPr id="89" name="Tekstin paikkamerkki 88">
            <a:extLst>
              <a:ext uri="{FF2B5EF4-FFF2-40B4-BE49-F238E27FC236}">
                <a16:creationId xmlns:a16="http://schemas.microsoft.com/office/drawing/2014/main" id="{651570C2-B4A3-6995-4E4D-AB17391E8C35}"/>
              </a:ext>
              <a:ext uri="{C183D7F6-B498-43B3-948B-1728B52AA6E4}">
                <adec:decorative xmlns:adec="http://schemas.microsoft.com/office/drawing/2017/decorative" val="1"/>
              </a:ext>
            </a:extLst>
          </p:cNvPr>
          <p:cNvSpPr>
            <a:spLocks noGrp="1"/>
          </p:cNvSpPr>
          <p:nvPr>
            <p:ph type="body" sz="quarter" idx="66" hasCustomPrompt="1"/>
          </p:nvPr>
        </p:nvSpPr>
        <p:spPr>
          <a:xfrm>
            <a:off x="7511229" y="3590915"/>
            <a:ext cx="1116123" cy="180020"/>
          </a:xfrm>
          <a:custGeom>
            <a:avLst/>
            <a:gdLst>
              <a:gd name="connsiteX0" fmla="*/ 684076 w 1116123"/>
              <a:gd name="connsiteY0" fmla="*/ 60007 h 180020"/>
              <a:gd name="connsiteX1" fmla="*/ 768085 w 1116123"/>
              <a:gd name="connsiteY1" fmla="*/ 60007 h 180020"/>
              <a:gd name="connsiteX2" fmla="*/ 768085 w 1116123"/>
              <a:gd name="connsiteY2" fmla="*/ 120014 h 180020"/>
              <a:gd name="connsiteX3" fmla="*/ 684076 w 1116123"/>
              <a:gd name="connsiteY3" fmla="*/ 120014 h 180020"/>
              <a:gd name="connsiteX4" fmla="*/ 516057 w 1116123"/>
              <a:gd name="connsiteY4" fmla="*/ 60007 h 180020"/>
              <a:gd name="connsiteX5" fmla="*/ 600066 w 1116123"/>
              <a:gd name="connsiteY5" fmla="*/ 60007 h 180020"/>
              <a:gd name="connsiteX6" fmla="*/ 600066 w 1116123"/>
              <a:gd name="connsiteY6" fmla="*/ 120014 h 180020"/>
              <a:gd name="connsiteX7" fmla="*/ 516057 w 1116123"/>
              <a:gd name="connsiteY7" fmla="*/ 120014 h 180020"/>
              <a:gd name="connsiteX8" fmla="*/ 348038 w 1116123"/>
              <a:gd name="connsiteY8" fmla="*/ 60007 h 180020"/>
              <a:gd name="connsiteX9" fmla="*/ 432047 w 1116123"/>
              <a:gd name="connsiteY9" fmla="*/ 60007 h 180020"/>
              <a:gd name="connsiteX10" fmla="*/ 432047 w 1116123"/>
              <a:gd name="connsiteY10" fmla="*/ 120014 h 180020"/>
              <a:gd name="connsiteX11" fmla="*/ 348038 w 1116123"/>
              <a:gd name="connsiteY11" fmla="*/ 120014 h 180020"/>
              <a:gd name="connsiteX12" fmla="*/ 936103 w 1116123"/>
              <a:gd name="connsiteY12" fmla="*/ 0 h 180020"/>
              <a:gd name="connsiteX13" fmla="*/ 1116123 w 1116123"/>
              <a:gd name="connsiteY13" fmla="*/ 90010 h 180020"/>
              <a:gd name="connsiteX14" fmla="*/ 936103 w 1116123"/>
              <a:gd name="connsiteY14" fmla="*/ 180020 h 180020"/>
              <a:gd name="connsiteX15" fmla="*/ 936103 w 1116123"/>
              <a:gd name="connsiteY15" fmla="*/ 120013 h 180020"/>
              <a:gd name="connsiteX16" fmla="*/ 852094 w 1116123"/>
              <a:gd name="connsiteY16" fmla="*/ 120013 h 180020"/>
              <a:gd name="connsiteX17" fmla="*/ 852094 w 1116123"/>
              <a:gd name="connsiteY17" fmla="*/ 60007 h 180020"/>
              <a:gd name="connsiteX18" fmla="*/ 936103 w 1116123"/>
              <a:gd name="connsiteY18" fmla="*/ 60007 h 180020"/>
              <a:gd name="connsiteX19" fmla="*/ 180020 w 1116123"/>
              <a:gd name="connsiteY19" fmla="*/ 0 h 180020"/>
              <a:gd name="connsiteX20" fmla="*/ 180020 w 1116123"/>
              <a:gd name="connsiteY20" fmla="*/ 60007 h 180020"/>
              <a:gd name="connsiteX21" fmla="*/ 264029 w 1116123"/>
              <a:gd name="connsiteY21" fmla="*/ 60007 h 180020"/>
              <a:gd name="connsiteX22" fmla="*/ 264029 w 1116123"/>
              <a:gd name="connsiteY22" fmla="*/ 120013 h 180020"/>
              <a:gd name="connsiteX23" fmla="*/ 180020 w 1116123"/>
              <a:gd name="connsiteY23" fmla="*/ 120013 h 180020"/>
              <a:gd name="connsiteX24" fmla="*/ 180020 w 1116123"/>
              <a:gd name="connsiteY24" fmla="*/ 180020 h 180020"/>
              <a:gd name="connsiteX25" fmla="*/ 0 w 1116123"/>
              <a:gd name="connsiteY25" fmla="*/ 90010 h 180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16123" h="180020">
                <a:moveTo>
                  <a:pt x="684076" y="60007"/>
                </a:moveTo>
                <a:lnTo>
                  <a:pt x="768085" y="60007"/>
                </a:lnTo>
                <a:lnTo>
                  <a:pt x="768085" y="120014"/>
                </a:lnTo>
                <a:lnTo>
                  <a:pt x="684076" y="120014"/>
                </a:lnTo>
                <a:close/>
                <a:moveTo>
                  <a:pt x="516057" y="60007"/>
                </a:moveTo>
                <a:lnTo>
                  <a:pt x="600066" y="60007"/>
                </a:lnTo>
                <a:lnTo>
                  <a:pt x="600066" y="120014"/>
                </a:lnTo>
                <a:lnTo>
                  <a:pt x="516057" y="120014"/>
                </a:lnTo>
                <a:close/>
                <a:moveTo>
                  <a:pt x="348038" y="60007"/>
                </a:moveTo>
                <a:lnTo>
                  <a:pt x="432047" y="60007"/>
                </a:lnTo>
                <a:lnTo>
                  <a:pt x="432047" y="120014"/>
                </a:lnTo>
                <a:lnTo>
                  <a:pt x="348038" y="120014"/>
                </a:lnTo>
                <a:close/>
                <a:moveTo>
                  <a:pt x="936103" y="0"/>
                </a:moveTo>
                <a:lnTo>
                  <a:pt x="1116123" y="90010"/>
                </a:lnTo>
                <a:lnTo>
                  <a:pt x="936103" y="180020"/>
                </a:lnTo>
                <a:lnTo>
                  <a:pt x="936103" y="120013"/>
                </a:lnTo>
                <a:lnTo>
                  <a:pt x="852094" y="120013"/>
                </a:lnTo>
                <a:lnTo>
                  <a:pt x="852094" y="60007"/>
                </a:lnTo>
                <a:lnTo>
                  <a:pt x="936103" y="60007"/>
                </a:lnTo>
                <a:close/>
                <a:moveTo>
                  <a:pt x="180020" y="0"/>
                </a:moveTo>
                <a:lnTo>
                  <a:pt x="180020" y="60007"/>
                </a:lnTo>
                <a:lnTo>
                  <a:pt x="264029" y="60007"/>
                </a:lnTo>
                <a:lnTo>
                  <a:pt x="264029" y="120013"/>
                </a:lnTo>
                <a:lnTo>
                  <a:pt x="180020" y="120013"/>
                </a:lnTo>
                <a:lnTo>
                  <a:pt x="180020" y="180020"/>
                </a:lnTo>
                <a:lnTo>
                  <a:pt x="0" y="90010"/>
                </a:lnTo>
                <a:close/>
              </a:path>
            </a:pathLst>
          </a:custGeom>
          <a:solidFill>
            <a:schemeClr val="tx2"/>
          </a:solidFill>
          <a:ln cap="sq">
            <a:solidFill>
              <a:schemeClr val="tx2"/>
            </a:solidFill>
            <a:miter lim="800000"/>
          </a:ln>
        </p:spPr>
        <p:txBody>
          <a:bodyPr wrap="square" anchor="ctr">
            <a:noAutofit/>
          </a:bodyPr>
          <a:lstStyle>
            <a:lvl1pPr marL="0" indent="0" algn="ctr">
              <a:buNone/>
              <a:defRPr sz="2000" b="1">
                <a:solidFill>
                  <a:schemeClr val="bg1"/>
                </a:solidFill>
              </a:defRPr>
            </a:lvl1pPr>
          </a:lstStyle>
          <a:p>
            <a:pPr lvl="0"/>
            <a:r>
              <a:rPr lang="fi-FI" dirty="0"/>
              <a:t> </a:t>
            </a:r>
          </a:p>
        </p:txBody>
      </p:sp>
      <p:sp>
        <p:nvSpPr>
          <p:cNvPr id="90" name="Tekstin paikkamerkki 89">
            <a:extLst>
              <a:ext uri="{FF2B5EF4-FFF2-40B4-BE49-F238E27FC236}">
                <a16:creationId xmlns:a16="http://schemas.microsoft.com/office/drawing/2014/main" id="{102FA40E-6D2F-58F6-6162-9D012CF2F5FE}"/>
              </a:ext>
              <a:ext uri="{C183D7F6-B498-43B3-948B-1728B52AA6E4}">
                <adec:decorative xmlns:adec="http://schemas.microsoft.com/office/drawing/2017/decorative" val="1"/>
              </a:ext>
            </a:extLst>
          </p:cNvPr>
          <p:cNvSpPr>
            <a:spLocks noGrp="1"/>
          </p:cNvSpPr>
          <p:nvPr>
            <p:ph type="body" sz="quarter" idx="67" hasCustomPrompt="1"/>
          </p:nvPr>
        </p:nvSpPr>
        <p:spPr>
          <a:xfrm>
            <a:off x="3564648" y="3590915"/>
            <a:ext cx="1116123" cy="180020"/>
          </a:xfrm>
          <a:custGeom>
            <a:avLst/>
            <a:gdLst>
              <a:gd name="connsiteX0" fmla="*/ 684076 w 1116123"/>
              <a:gd name="connsiteY0" fmla="*/ 60007 h 180020"/>
              <a:gd name="connsiteX1" fmla="*/ 768085 w 1116123"/>
              <a:gd name="connsiteY1" fmla="*/ 60007 h 180020"/>
              <a:gd name="connsiteX2" fmla="*/ 768085 w 1116123"/>
              <a:gd name="connsiteY2" fmla="*/ 120014 h 180020"/>
              <a:gd name="connsiteX3" fmla="*/ 684076 w 1116123"/>
              <a:gd name="connsiteY3" fmla="*/ 120014 h 180020"/>
              <a:gd name="connsiteX4" fmla="*/ 516057 w 1116123"/>
              <a:gd name="connsiteY4" fmla="*/ 60007 h 180020"/>
              <a:gd name="connsiteX5" fmla="*/ 600066 w 1116123"/>
              <a:gd name="connsiteY5" fmla="*/ 60007 h 180020"/>
              <a:gd name="connsiteX6" fmla="*/ 600066 w 1116123"/>
              <a:gd name="connsiteY6" fmla="*/ 120014 h 180020"/>
              <a:gd name="connsiteX7" fmla="*/ 516057 w 1116123"/>
              <a:gd name="connsiteY7" fmla="*/ 120014 h 180020"/>
              <a:gd name="connsiteX8" fmla="*/ 348038 w 1116123"/>
              <a:gd name="connsiteY8" fmla="*/ 60007 h 180020"/>
              <a:gd name="connsiteX9" fmla="*/ 432047 w 1116123"/>
              <a:gd name="connsiteY9" fmla="*/ 60007 h 180020"/>
              <a:gd name="connsiteX10" fmla="*/ 432047 w 1116123"/>
              <a:gd name="connsiteY10" fmla="*/ 120014 h 180020"/>
              <a:gd name="connsiteX11" fmla="*/ 348038 w 1116123"/>
              <a:gd name="connsiteY11" fmla="*/ 120014 h 180020"/>
              <a:gd name="connsiteX12" fmla="*/ 936103 w 1116123"/>
              <a:gd name="connsiteY12" fmla="*/ 0 h 180020"/>
              <a:gd name="connsiteX13" fmla="*/ 1116123 w 1116123"/>
              <a:gd name="connsiteY13" fmla="*/ 90010 h 180020"/>
              <a:gd name="connsiteX14" fmla="*/ 936103 w 1116123"/>
              <a:gd name="connsiteY14" fmla="*/ 180020 h 180020"/>
              <a:gd name="connsiteX15" fmla="*/ 936103 w 1116123"/>
              <a:gd name="connsiteY15" fmla="*/ 120013 h 180020"/>
              <a:gd name="connsiteX16" fmla="*/ 852094 w 1116123"/>
              <a:gd name="connsiteY16" fmla="*/ 120013 h 180020"/>
              <a:gd name="connsiteX17" fmla="*/ 852094 w 1116123"/>
              <a:gd name="connsiteY17" fmla="*/ 60007 h 180020"/>
              <a:gd name="connsiteX18" fmla="*/ 936103 w 1116123"/>
              <a:gd name="connsiteY18" fmla="*/ 60007 h 180020"/>
              <a:gd name="connsiteX19" fmla="*/ 180020 w 1116123"/>
              <a:gd name="connsiteY19" fmla="*/ 0 h 180020"/>
              <a:gd name="connsiteX20" fmla="*/ 180020 w 1116123"/>
              <a:gd name="connsiteY20" fmla="*/ 60007 h 180020"/>
              <a:gd name="connsiteX21" fmla="*/ 264029 w 1116123"/>
              <a:gd name="connsiteY21" fmla="*/ 60007 h 180020"/>
              <a:gd name="connsiteX22" fmla="*/ 264029 w 1116123"/>
              <a:gd name="connsiteY22" fmla="*/ 120013 h 180020"/>
              <a:gd name="connsiteX23" fmla="*/ 180020 w 1116123"/>
              <a:gd name="connsiteY23" fmla="*/ 120013 h 180020"/>
              <a:gd name="connsiteX24" fmla="*/ 180020 w 1116123"/>
              <a:gd name="connsiteY24" fmla="*/ 180020 h 180020"/>
              <a:gd name="connsiteX25" fmla="*/ 0 w 1116123"/>
              <a:gd name="connsiteY25" fmla="*/ 90010 h 180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16123" h="180020">
                <a:moveTo>
                  <a:pt x="684076" y="60007"/>
                </a:moveTo>
                <a:lnTo>
                  <a:pt x="768085" y="60007"/>
                </a:lnTo>
                <a:lnTo>
                  <a:pt x="768085" y="120014"/>
                </a:lnTo>
                <a:lnTo>
                  <a:pt x="684076" y="120014"/>
                </a:lnTo>
                <a:close/>
                <a:moveTo>
                  <a:pt x="516057" y="60007"/>
                </a:moveTo>
                <a:lnTo>
                  <a:pt x="600066" y="60007"/>
                </a:lnTo>
                <a:lnTo>
                  <a:pt x="600066" y="120014"/>
                </a:lnTo>
                <a:lnTo>
                  <a:pt x="516057" y="120014"/>
                </a:lnTo>
                <a:close/>
                <a:moveTo>
                  <a:pt x="348038" y="60007"/>
                </a:moveTo>
                <a:lnTo>
                  <a:pt x="432047" y="60007"/>
                </a:lnTo>
                <a:lnTo>
                  <a:pt x="432047" y="120014"/>
                </a:lnTo>
                <a:lnTo>
                  <a:pt x="348038" y="120014"/>
                </a:lnTo>
                <a:close/>
                <a:moveTo>
                  <a:pt x="936103" y="0"/>
                </a:moveTo>
                <a:lnTo>
                  <a:pt x="1116123" y="90010"/>
                </a:lnTo>
                <a:lnTo>
                  <a:pt x="936103" y="180020"/>
                </a:lnTo>
                <a:lnTo>
                  <a:pt x="936103" y="120013"/>
                </a:lnTo>
                <a:lnTo>
                  <a:pt x="852094" y="120013"/>
                </a:lnTo>
                <a:lnTo>
                  <a:pt x="852094" y="60007"/>
                </a:lnTo>
                <a:lnTo>
                  <a:pt x="936103" y="60007"/>
                </a:lnTo>
                <a:close/>
                <a:moveTo>
                  <a:pt x="180020" y="0"/>
                </a:moveTo>
                <a:lnTo>
                  <a:pt x="180020" y="60007"/>
                </a:lnTo>
                <a:lnTo>
                  <a:pt x="264029" y="60007"/>
                </a:lnTo>
                <a:lnTo>
                  <a:pt x="264029" y="120013"/>
                </a:lnTo>
                <a:lnTo>
                  <a:pt x="180020" y="120013"/>
                </a:lnTo>
                <a:lnTo>
                  <a:pt x="180020" y="180020"/>
                </a:lnTo>
                <a:lnTo>
                  <a:pt x="0" y="90010"/>
                </a:lnTo>
                <a:close/>
              </a:path>
            </a:pathLst>
          </a:custGeom>
          <a:solidFill>
            <a:schemeClr val="tx2"/>
          </a:solidFill>
          <a:ln cap="sq">
            <a:solidFill>
              <a:schemeClr val="tx2"/>
            </a:solidFill>
            <a:miter lim="800000"/>
          </a:ln>
        </p:spPr>
        <p:txBody>
          <a:bodyPr wrap="square" anchor="ctr">
            <a:noAutofit/>
          </a:bodyPr>
          <a:lstStyle>
            <a:lvl1pPr marL="0" indent="0" algn="ctr">
              <a:buNone/>
              <a:defRPr sz="2000" b="1">
                <a:solidFill>
                  <a:schemeClr val="bg1"/>
                </a:solidFill>
              </a:defRPr>
            </a:lvl1pPr>
          </a:lstStyle>
          <a:p>
            <a:pPr lvl="0"/>
            <a:r>
              <a:rPr lang="fi-FI" dirty="0"/>
              <a:t> </a:t>
            </a:r>
          </a:p>
        </p:txBody>
      </p:sp>
      <p:sp>
        <p:nvSpPr>
          <p:cNvPr id="14" name="Tekstin paikkamerkki 1">
            <a:extLst>
              <a:ext uri="{FF2B5EF4-FFF2-40B4-BE49-F238E27FC236}">
                <a16:creationId xmlns:a16="http://schemas.microsoft.com/office/drawing/2014/main" id="{E2C19D3B-EE7A-17B5-7CDD-1C2C0F516761}"/>
              </a:ext>
            </a:extLst>
          </p:cNvPr>
          <p:cNvSpPr>
            <a:spLocks noGrp="1"/>
          </p:cNvSpPr>
          <p:nvPr>
            <p:ph type="body" sz="quarter" idx="36" hasCustomPrompt="1"/>
          </p:nvPr>
        </p:nvSpPr>
        <p:spPr>
          <a:xfrm>
            <a:off x="4829165" y="3274315"/>
            <a:ext cx="2533670" cy="813220"/>
          </a:xfrm>
          <a:prstGeom prst="rect">
            <a:avLst/>
          </a:prstGeom>
          <a:noFill/>
        </p:spPr>
        <p:txBody>
          <a:bodyPr anchor="ctr"/>
          <a:lstStyle>
            <a:lvl1pPr marL="0" indent="0" algn="ctr">
              <a:buNone/>
              <a:defRPr sz="2000" b="1">
                <a:solidFill>
                  <a:schemeClr val="bg1"/>
                </a:solidFill>
              </a:defRPr>
            </a:lvl1pPr>
          </a:lstStyle>
          <a:p>
            <a:pPr lvl="0"/>
            <a:r>
              <a:rPr lang="fi-FI" dirty="0"/>
              <a:t>Tekstipaikka 1</a:t>
            </a:r>
          </a:p>
        </p:txBody>
      </p:sp>
      <p:sp>
        <p:nvSpPr>
          <p:cNvPr id="33" name="Tekstin paikkamerkki 2">
            <a:extLst>
              <a:ext uri="{FF2B5EF4-FFF2-40B4-BE49-F238E27FC236}">
                <a16:creationId xmlns:a16="http://schemas.microsoft.com/office/drawing/2014/main" id="{E6433F82-A9B9-356E-5971-9714CA2EB284}"/>
              </a:ext>
            </a:extLst>
          </p:cNvPr>
          <p:cNvSpPr>
            <a:spLocks noGrp="1"/>
          </p:cNvSpPr>
          <p:nvPr>
            <p:ph type="body" sz="quarter" idx="44" hasCustomPrompt="1"/>
          </p:nvPr>
        </p:nvSpPr>
        <p:spPr>
          <a:xfrm>
            <a:off x="4836000" y="1481562"/>
            <a:ext cx="2520000" cy="716950"/>
          </a:xfrm>
          <a:prstGeom prst="rect">
            <a:avLst/>
          </a:prstGeom>
          <a:noFill/>
        </p:spPr>
        <p:txBody>
          <a:bodyPr anchor="ctr"/>
          <a:lstStyle>
            <a:lvl1pPr marL="0" indent="0" algn="ctr">
              <a:buNone/>
              <a:defRPr sz="2000" b="1">
                <a:solidFill>
                  <a:schemeClr val="tx1"/>
                </a:solidFill>
              </a:defRPr>
            </a:lvl1pPr>
          </a:lstStyle>
          <a:p>
            <a:pPr lvl="0"/>
            <a:r>
              <a:rPr lang="fi-FI" dirty="0"/>
              <a:t>Tekstipaikka 2</a:t>
            </a:r>
          </a:p>
        </p:txBody>
      </p:sp>
      <p:sp>
        <p:nvSpPr>
          <p:cNvPr id="43" name="Tekstin paikkamerkki 3">
            <a:extLst>
              <a:ext uri="{FF2B5EF4-FFF2-40B4-BE49-F238E27FC236}">
                <a16:creationId xmlns:a16="http://schemas.microsoft.com/office/drawing/2014/main" id="{F9B1C6AD-8DAB-0274-1D11-D0FEE028EDD4}"/>
              </a:ext>
            </a:extLst>
          </p:cNvPr>
          <p:cNvSpPr>
            <a:spLocks noGrp="1"/>
          </p:cNvSpPr>
          <p:nvPr>
            <p:ph type="body" sz="quarter" idx="59" hasCustomPrompt="1"/>
          </p:nvPr>
        </p:nvSpPr>
        <p:spPr>
          <a:xfrm>
            <a:off x="8775746" y="3322450"/>
            <a:ext cx="2520000" cy="716950"/>
          </a:xfrm>
          <a:prstGeom prst="rect">
            <a:avLst/>
          </a:prstGeom>
          <a:noFill/>
        </p:spPr>
        <p:txBody>
          <a:bodyPr anchor="ctr"/>
          <a:lstStyle>
            <a:lvl1pPr marL="0" indent="0" algn="ctr">
              <a:buNone/>
              <a:defRPr sz="2000" b="1">
                <a:solidFill>
                  <a:schemeClr val="tx1"/>
                </a:solidFill>
              </a:defRPr>
            </a:lvl1pPr>
          </a:lstStyle>
          <a:p>
            <a:pPr lvl="0"/>
            <a:r>
              <a:rPr lang="fi-FI" dirty="0"/>
              <a:t>Tekstipaikka 3</a:t>
            </a:r>
          </a:p>
        </p:txBody>
      </p:sp>
      <p:sp>
        <p:nvSpPr>
          <p:cNvPr id="47" name="Tekstin paikkamerkki 4">
            <a:extLst>
              <a:ext uri="{FF2B5EF4-FFF2-40B4-BE49-F238E27FC236}">
                <a16:creationId xmlns:a16="http://schemas.microsoft.com/office/drawing/2014/main" id="{BA5EC86C-52A3-E247-E73C-4AED436890A3}"/>
              </a:ext>
            </a:extLst>
          </p:cNvPr>
          <p:cNvSpPr>
            <a:spLocks noGrp="1"/>
          </p:cNvSpPr>
          <p:nvPr>
            <p:ph type="body" sz="quarter" idx="61" hasCustomPrompt="1"/>
          </p:nvPr>
        </p:nvSpPr>
        <p:spPr>
          <a:xfrm>
            <a:off x="4836000" y="5176282"/>
            <a:ext cx="2520000" cy="716950"/>
          </a:xfrm>
          <a:prstGeom prst="rect">
            <a:avLst/>
          </a:prstGeom>
          <a:noFill/>
        </p:spPr>
        <p:txBody>
          <a:bodyPr anchor="ctr"/>
          <a:lstStyle>
            <a:lvl1pPr marL="0" indent="0" algn="ctr">
              <a:buNone/>
              <a:defRPr sz="2000" b="1">
                <a:solidFill>
                  <a:schemeClr val="tx1"/>
                </a:solidFill>
              </a:defRPr>
            </a:lvl1pPr>
          </a:lstStyle>
          <a:p>
            <a:pPr lvl="0"/>
            <a:r>
              <a:rPr lang="fi-FI" dirty="0"/>
              <a:t>Tekstipaikka 4</a:t>
            </a:r>
          </a:p>
        </p:txBody>
      </p:sp>
      <p:sp>
        <p:nvSpPr>
          <p:cNvPr id="49" name="Tekstin paikkamerkki 5">
            <a:extLst>
              <a:ext uri="{FF2B5EF4-FFF2-40B4-BE49-F238E27FC236}">
                <a16:creationId xmlns:a16="http://schemas.microsoft.com/office/drawing/2014/main" id="{2EF34D49-6633-072A-9714-AB8D3CA18596}"/>
              </a:ext>
            </a:extLst>
          </p:cNvPr>
          <p:cNvSpPr>
            <a:spLocks noGrp="1"/>
          </p:cNvSpPr>
          <p:nvPr>
            <p:ph type="body" sz="quarter" idx="63" hasCustomPrompt="1"/>
          </p:nvPr>
        </p:nvSpPr>
        <p:spPr>
          <a:xfrm>
            <a:off x="911564" y="3322450"/>
            <a:ext cx="2520000" cy="716950"/>
          </a:xfrm>
          <a:prstGeom prst="rect">
            <a:avLst/>
          </a:prstGeom>
          <a:noFill/>
        </p:spPr>
        <p:txBody>
          <a:bodyPr anchor="ctr"/>
          <a:lstStyle>
            <a:lvl1pPr marL="0" indent="0" algn="ctr">
              <a:buNone/>
              <a:defRPr sz="2000" b="1">
                <a:solidFill>
                  <a:schemeClr val="tx1"/>
                </a:solidFill>
              </a:defRPr>
            </a:lvl1pPr>
          </a:lstStyle>
          <a:p>
            <a:pPr lvl="0"/>
            <a:r>
              <a:rPr lang="fi-FI" dirty="0"/>
              <a:t>Tekstipaikka 5</a:t>
            </a:r>
          </a:p>
        </p:txBody>
      </p:sp>
      <p:sp>
        <p:nvSpPr>
          <p:cNvPr id="4" name="Tekstin paikkamerkki 1">
            <a:extLst>
              <a:ext uri="{FF2B5EF4-FFF2-40B4-BE49-F238E27FC236}">
                <a16:creationId xmlns:a16="http://schemas.microsoft.com/office/drawing/2014/main" id="{733864C5-26B2-090F-C7E7-7A142F699530}"/>
              </a:ext>
            </a:extLst>
          </p:cNvPr>
          <p:cNvSpPr>
            <a:spLocks noGrp="1"/>
          </p:cNvSpPr>
          <p:nvPr>
            <p:ph type="body" sz="quarter" idx="14" hasCustomPrompt="1"/>
          </p:nvPr>
        </p:nvSpPr>
        <p:spPr>
          <a:xfrm>
            <a:off x="9717088" y="4511676"/>
            <a:ext cx="1933575" cy="1736724"/>
          </a:xfrm>
        </p:spPr>
        <p:txBody>
          <a:bodyPr tIns="0" anchor="t"/>
          <a:lstStyle>
            <a:lvl1pPr marL="0" indent="0" algn="l">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Prosessikaavio kuvaa vaihe vaiheelta, miten jokin työ tai tehtävä etenee. Se selkeyttää työvaiheiden järjestystä ja osallistujien rooleja sekä auttaa tunnistamaan mahdollisia kehityskohteita.</a:t>
            </a:r>
          </a:p>
        </p:txBody>
      </p:sp>
      <p:sp>
        <p:nvSpPr>
          <p:cNvPr id="7" name="Alatunnisteen paikkamerkki 6">
            <a:extLst>
              <a:ext uri="{FF2B5EF4-FFF2-40B4-BE49-F238E27FC236}">
                <a16:creationId xmlns:a16="http://schemas.microsoft.com/office/drawing/2014/main" id="{BAF64577-A186-1CE8-B489-C2FBFE0A3CCD}"/>
              </a:ext>
            </a:extLst>
          </p:cNvPr>
          <p:cNvSpPr>
            <a:spLocks noGrp="1"/>
          </p:cNvSpPr>
          <p:nvPr>
            <p:ph type="ftr" sz="quarter" idx="28"/>
          </p:nvPr>
        </p:nvSpPr>
        <p:spPr/>
        <p:txBody>
          <a:bodyPr/>
          <a:lstStyle/>
          <a:p>
            <a:endParaRPr lang="fi-FI" dirty="0"/>
          </a:p>
        </p:txBody>
      </p:sp>
      <p:sp>
        <p:nvSpPr>
          <p:cNvPr id="6" name="Päivämäärän paikkamerkki 5">
            <a:extLst>
              <a:ext uri="{FF2B5EF4-FFF2-40B4-BE49-F238E27FC236}">
                <a16:creationId xmlns:a16="http://schemas.microsoft.com/office/drawing/2014/main" id="{BA743619-D424-8006-9CD9-AAC6CD7D4BCA}"/>
              </a:ext>
            </a:extLst>
          </p:cNvPr>
          <p:cNvSpPr>
            <a:spLocks noGrp="1"/>
          </p:cNvSpPr>
          <p:nvPr>
            <p:ph type="dt" sz="half" idx="27"/>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B18C96AF-0A35-6C75-4205-74D747E10D08}"/>
              </a:ext>
            </a:extLst>
          </p:cNvPr>
          <p:cNvSpPr>
            <a:spLocks noGrp="1"/>
          </p:cNvSpPr>
          <p:nvPr>
            <p:ph type="sldNum" sz="quarter" idx="29"/>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A716A847-082F-36C5-AFB5-53043DE17645}"/>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83509564"/>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Organisaatio 1">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46099" y="546100"/>
            <a:ext cx="11104564" cy="692150"/>
          </a:xfrm>
          <a:prstGeom prst="rect">
            <a:avLst/>
          </a:prstGeom>
        </p:spPr>
        <p:txBody>
          <a:bodyPr anchor="t"/>
          <a:lstStyle>
            <a:lvl1pPr algn="ctr">
              <a:defRPr sz="3600">
                <a:solidFill>
                  <a:schemeClr val="tx1"/>
                </a:solidFill>
              </a:defRPr>
            </a:lvl1pPr>
          </a:lstStyle>
          <a:p>
            <a:r>
              <a:rPr lang="fi-FI" dirty="0"/>
              <a:t>Organisaatio 1</a:t>
            </a:r>
          </a:p>
        </p:txBody>
      </p:sp>
      <p:sp>
        <p:nvSpPr>
          <p:cNvPr id="89" name="Tekstin paikkamerkki 88">
            <a:extLst>
              <a:ext uri="{FF2B5EF4-FFF2-40B4-BE49-F238E27FC236}">
                <a16:creationId xmlns:a16="http://schemas.microsoft.com/office/drawing/2014/main" id="{E5A966BC-1CAF-C378-4218-F207EB3F3C1B}"/>
              </a:ext>
              <a:ext uri="{C183D7F6-B498-43B3-948B-1728B52AA6E4}">
                <adec:decorative xmlns:adec="http://schemas.microsoft.com/office/drawing/2017/decorative" val="1"/>
              </a:ext>
            </a:extLst>
          </p:cNvPr>
          <p:cNvSpPr>
            <a:spLocks noGrp="1"/>
          </p:cNvSpPr>
          <p:nvPr>
            <p:ph type="body" sz="quarter" idx="82" hasCustomPrompt="1"/>
          </p:nvPr>
        </p:nvSpPr>
        <p:spPr>
          <a:xfrm flipH="1">
            <a:off x="9304257" y="3869045"/>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90" name="Tekstin paikkamerkki 89">
            <a:extLst>
              <a:ext uri="{FF2B5EF4-FFF2-40B4-BE49-F238E27FC236}">
                <a16:creationId xmlns:a16="http://schemas.microsoft.com/office/drawing/2014/main" id="{D93F6914-0975-D826-EC9B-2DE349DF8473}"/>
              </a:ext>
              <a:ext uri="{C183D7F6-B498-43B3-948B-1728B52AA6E4}">
                <adec:decorative xmlns:adec="http://schemas.microsoft.com/office/drawing/2017/decorative" val="1"/>
              </a:ext>
            </a:extLst>
          </p:cNvPr>
          <p:cNvSpPr>
            <a:spLocks noGrp="1"/>
          </p:cNvSpPr>
          <p:nvPr>
            <p:ph type="body" sz="quarter" idx="83" hasCustomPrompt="1"/>
          </p:nvPr>
        </p:nvSpPr>
        <p:spPr>
          <a:xfrm flipH="1">
            <a:off x="8637169" y="4181067"/>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91" name="Tekstin paikkamerkki 90">
            <a:extLst>
              <a:ext uri="{FF2B5EF4-FFF2-40B4-BE49-F238E27FC236}">
                <a16:creationId xmlns:a16="http://schemas.microsoft.com/office/drawing/2014/main" id="{E00AC6AD-9318-836F-A28D-AC5C448A3A10}"/>
              </a:ext>
              <a:ext uri="{C183D7F6-B498-43B3-948B-1728B52AA6E4}">
                <adec:decorative xmlns:adec="http://schemas.microsoft.com/office/drawing/2017/decorative" val="1"/>
              </a:ext>
            </a:extLst>
          </p:cNvPr>
          <p:cNvSpPr>
            <a:spLocks noGrp="1"/>
          </p:cNvSpPr>
          <p:nvPr>
            <p:ph type="body" sz="quarter" idx="84" hasCustomPrompt="1"/>
          </p:nvPr>
        </p:nvSpPr>
        <p:spPr>
          <a:xfrm>
            <a:off x="9982700" y="4181067"/>
            <a:ext cx="54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92" name="Tekstin paikkamerkki 91">
            <a:extLst>
              <a:ext uri="{FF2B5EF4-FFF2-40B4-BE49-F238E27FC236}">
                <a16:creationId xmlns:a16="http://schemas.microsoft.com/office/drawing/2014/main" id="{F4DE0F64-3E2F-C59F-8E4C-2E1F68712C4C}"/>
              </a:ext>
              <a:ext uri="{C183D7F6-B498-43B3-948B-1728B52AA6E4}">
                <adec:decorative xmlns:adec="http://schemas.microsoft.com/office/drawing/2017/decorative" val="1"/>
              </a:ext>
            </a:extLst>
          </p:cNvPr>
          <p:cNvSpPr>
            <a:spLocks noGrp="1"/>
          </p:cNvSpPr>
          <p:nvPr>
            <p:ph type="body" sz="quarter" idx="85" hasCustomPrompt="1"/>
          </p:nvPr>
        </p:nvSpPr>
        <p:spPr>
          <a:xfrm>
            <a:off x="9693817" y="3869045"/>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93" name="Tekstin paikkamerkki 92">
            <a:extLst>
              <a:ext uri="{FF2B5EF4-FFF2-40B4-BE49-F238E27FC236}">
                <a16:creationId xmlns:a16="http://schemas.microsoft.com/office/drawing/2014/main" id="{95E08CF2-7678-A974-2934-DB94BFED7084}"/>
              </a:ext>
              <a:ext uri="{C183D7F6-B498-43B3-948B-1728B52AA6E4}">
                <adec:decorative xmlns:adec="http://schemas.microsoft.com/office/drawing/2017/decorative" val="1"/>
              </a:ext>
            </a:extLst>
          </p:cNvPr>
          <p:cNvSpPr>
            <a:spLocks noGrp="1"/>
          </p:cNvSpPr>
          <p:nvPr>
            <p:ph type="body" sz="quarter" idx="86" hasCustomPrompt="1"/>
          </p:nvPr>
        </p:nvSpPr>
        <p:spPr>
          <a:xfrm>
            <a:off x="10434840" y="4181067"/>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94" name="Tekstin paikkamerkki 93">
            <a:extLst>
              <a:ext uri="{FF2B5EF4-FFF2-40B4-BE49-F238E27FC236}">
                <a16:creationId xmlns:a16="http://schemas.microsoft.com/office/drawing/2014/main" id="{2D955B2B-1F0E-A7AA-6E16-F51E4B74C5C4}"/>
              </a:ext>
              <a:ext uri="{C183D7F6-B498-43B3-948B-1728B52AA6E4}">
                <adec:decorative xmlns:adec="http://schemas.microsoft.com/office/drawing/2017/decorative" val="1"/>
              </a:ext>
            </a:extLst>
          </p:cNvPr>
          <p:cNvSpPr>
            <a:spLocks noGrp="1"/>
          </p:cNvSpPr>
          <p:nvPr>
            <p:ph type="body" sz="quarter" idx="87" hasCustomPrompt="1"/>
          </p:nvPr>
        </p:nvSpPr>
        <p:spPr>
          <a:xfrm>
            <a:off x="8920183" y="4181067"/>
            <a:ext cx="54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83" name="Tekstin paikkamerkki 82">
            <a:extLst>
              <a:ext uri="{FF2B5EF4-FFF2-40B4-BE49-F238E27FC236}">
                <a16:creationId xmlns:a16="http://schemas.microsoft.com/office/drawing/2014/main" id="{923CCAF8-38E8-1386-19D7-24E82372B7C5}"/>
              </a:ext>
              <a:ext uri="{C183D7F6-B498-43B3-948B-1728B52AA6E4}">
                <adec:decorative xmlns:adec="http://schemas.microsoft.com/office/drawing/2017/decorative" val="1"/>
              </a:ext>
            </a:extLst>
          </p:cNvPr>
          <p:cNvSpPr>
            <a:spLocks noGrp="1"/>
          </p:cNvSpPr>
          <p:nvPr>
            <p:ph type="body" sz="quarter" idx="76" hasCustomPrompt="1"/>
          </p:nvPr>
        </p:nvSpPr>
        <p:spPr>
          <a:xfrm flipH="1">
            <a:off x="2058302" y="3869045"/>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84" name="Tekstin paikkamerkki 83">
            <a:extLst>
              <a:ext uri="{FF2B5EF4-FFF2-40B4-BE49-F238E27FC236}">
                <a16:creationId xmlns:a16="http://schemas.microsoft.com/office/drawing/2014/main" id="{5B885C60-76B7-BB50-1256-08F9CA37178D}"/>
              </a:ext>
              <a:ext uri="{C183D7F6-B498-43B3-948B-1728B52AA6E4}">
                <adec:decorative xmlns:adec="http://schemas.microsoft.com/office/drawing/2017/decorative" val="1"/>
              </a:ext>
            </a:extLst>
          </p:cNvPr>
          <p:cNvSpPr>
            <a:spLocks noGrp="1"/>
          </p:cNvSpPr>
          <p:nvPr>
            <p:ph type="body" sz="quarter" idx="77" hasCustomPrompt="1"/>
          </p:nvPr>
        </p:nvSpPr>
        <p:spPr>
          <a:xfrm flipH="1">
            <a:off x="1391214" y="4181067"/>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85" name="Tekstin paikkamerkki 84">
            <a:extLst>
              <a:ext uri="{FF2B5EF4-FFF2-40B4-BE49-F238E27FC236}">
                <a16:creationId xmlns:a16="http://schemas.microsoft.com/office/drawing/2014/main" id="{F03FBBEA-9167-5B1D-F094-1FAAE0A64EEF}"/>
              </a:ext>
              <a:ext uri="{C183D7F6-B498-43B3-948B-1728B52AA6E4}">
                <adec:decorative xmlns:adec="http://schemas.microsoft.com/office/drawing/2017/decorative" val="1"/>
              </a:ext>
            </a:extLst>
          </p:cNvPr>
          <p:cNvSpPr>
            <a:spLocks noGrp="1"/>
          </p:cNvSpPr>
          <p:nvPr>
            <p:ph type="body" sz="quarter" idx="78" hasCustomPrompt="1"/>
          </p:nvPr>
        </p:nvSpPr>
        <p:spPr>
          <a:xfrm>
            <a:off x="2736745" y="4181067"/>
            <a:ext cx="54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86" name="Tekstin paikkamerkki 85">
            <a:extLst>
              <a:ext uri="{FF2B5EF4-FFF2-40B4-BE49-F238E27FC236}">
                <a16:creationId xmlns:a16="http://schemas.microsoft.com/office/drawing/2014/main" id="{11BE73AB-A449-EFB2-C78B-1F91F2F44DB1}"/>
              </a:ext>
              <a:ext uri="{C183D7F6-B498-43B3-948B-1728B52AA6E4}">
                <adec:decorative xmlns:adec="http://schemas.microsoft.com/office/drawing/2017/decorative" val="1"/>
              </a:ext>
            </a:extLst>
          </p:cNvPr>
          <p:cNvSpPr>
            <a:spLocks noGrp="1"/>
          </p:cNvSpPr>
          <p:nvPr>
            <p:ph type="body" sz="quarter" idx="79" hasCustomPrompt="1"/>
          </p:nvPr>
        </p:nvSpPr>
        <p:spPr>
          <a:xfrm>
            <a:off x="2447862" y="3869045"/>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87" name="Tekstin paikkamerkki 86">
            <a:extLst>
              <a:ext uri="{FF2B5EF4-FFF2-40B4-BE49-F238E27FC236}">
                <a16:creationId xmlns:a16="http://schemas.microsoft.com/office/drawing/2014/main" id="{DA956389-6CBC-D9D9-160F-EBA3D95A5554}"/>
              </a:ext>
              <a:ext uri="{C183D7F6-B498-43B3-948B-1728B52AA6E4}">
                <adec:decorative xmlns:adec="http://schemas.microsoft.com/office/drawing/2017/decorative" val="1"/>
              </a:ext>
            </a:extLst>
          </p:cNvPr>
          <p:cNvSpPr>
            <a:spLocks noGrp="1"/>
          </p:cNvSpPr>
          <p:nvPr>
            <p:ph type="body" sz="quarter" idx="80" hasCustomPrompt="1"/>
          </p:nvPr>
        </p:nvSpPr>
        <p:spPr>
          <a:xfrm>
            <a:off x="3188885" y="4181067"/>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88" name="Tekstin paikkamerkki 87">
            <a:extLst>
              <a:ext uri="{FF2B5EF4-FFF2-40B4-BE49-F238E27FC236}">
                <a16:creationId xmlns:a16="http://schemas.microsoft.com/office/drawing/2014/main" id="{2A2D2782-E4DB-D661-AC9A-73E6F8DD52D6}"/>
              </a:ext>
              <a:ext uri="{C183D7F6-B498-43B3-948B-1728B52AA6E4}">
                <adec:decorative xmlns:adec="http://schemas.microsoft.com/office/drawing/2017/decorative" val="1"/>
              </a:ext>
            </a:extLst>
          </p:cNvPr>
          <p:cNvSpPr>
            <a:spLocks noGrp="1"/>
          </p:cNvSpPr>
          <p:nvPr>
            <p:ph type="body" sz="quarter" idx="81" hasCustomPrompt="1"/>
          </p:nvPr>
        </p:nvSpPr>
        <p:spPr>
          <a:xfrm>
            <a:off x="1674228" y="4181067"/>
            <a:ext cx="54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81" name="Tekstin paikkamerkki 80">
            <a:extLst>
              <a:ext uri="{FF2B5EF4-FFF2-40B4-BE49-F238E27FC236}">
                <a16:creationId xmlns:a16="http://schemas.microsoft.com/office/drawing/2014/main" id="{81537E37-AAC3-D430-6ED2-5149C4FDE338}"/>
              </a:ext>
              <a:ext uri="{C183D7F6-B498-43B3-948B-1728B52AA6E4}">
                <adec:decorative xmlns:adec="http://schemas.microsoft.com/office/drawing/2017/decorative" val="1"/>
              </a:ext>
            </a:extLst>
          </p:cNvPr>
          <p:cNvSpPr>
            <a:spLocks noGrp="1"/>
          </p:cNvSpPr>
          <p:nvPr>
            <p:ph type="body" sz="quarter" idx="74" hasCustomPrompt="1"/>
          </p:nvPr>
        </p:nvSpPr>
        <p:spPr>
          <a:xfrm rot="5400000">
            <a:off x="5016000" y="4156951"/>
            <a:ext cx="216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79" name="Tekstin paikkamerkki 78">
            <a:extLst>
              <a:ext uri="{FF2B5EF4-FFF2-40B4-BE49-F238E27FC236}">
                <a16:creationId xmlns:a16="http://schemas.microsoft.com/office/drawing/2014/main" id="{7D04B5FC-809A-1487-AF7D-14955ED7C7FA}"/>
              </a:ext>
              <a:ext uri="{C183D7F6-B498-43B3-948B-1728B52AA6E4}">
                <adec:decorative xmlns:adec="http://schemas.microsoft.com/office/drawing/2017/decorative" val="1"/>
              </a:ext>
            </a:extLst>
          </p:cNvPr>
          <p:cNvSpPr>
            <a:spLocks noGrp="1"/>
          </p:cNvSpPr>
          <p:nvPr>
            <p:ph type="body" sz="quarter" idx="73" hasCustomPrompt="1"/>
          </p:nvPr>
        </p:nvSpPr>
        <p:spPr>
          <a:xfrm rot="5400000">
            <a:off x="5016000" y="2466287"/>
            <a:ext cx="216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76" name="Tekstin paikkamerkki 75">
            <a:extLst>
              <a:ext uri="{FF2B5EF4-FFF2-40B4-BE49-F238E27FC236}">
                <a16:creationId xmlns:a16="http://schemas.microsoft.com/office/drawing/2014/main" id="{1534B927-71F7-1DC7-0E69-613975ADE721}"/>
              </a:ext>
              <a:ext uri="{C183D7F6-B498-43B3-948B-1728B52AA6E4}">
                <adec:decorative xmlns:adec="http://schemas.microsoft.com/office/drawing/2017/decorative" val="1"/>
              </a:ext>
            </a:extLst>
          </p:cNvPr>
          <p:cNvSpPr>
            <a:spLocks noGrp="1"/>
          </p:cNvSpPr>
          <p:nvPr>
            <p:ph type="body" sz="quarter" idx="70" hasCustomPrompt="1"/>
          </p:nvPr>
        </p:nvSpPr>
        <p:spPr>
          <a:xfrm flipH="1">
            <a:off x="2881060" y="2607391"/>
            <a:ext cx="2803698"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77" name="Tekstin paikkamerkki 76">
            <a:extLst>
              <a:ext uri="{FF2B5EF4-FFF2-40B4-BE49-F238E27FC236}">
                <a16:creationId xmlns:a16="http://schemas.microsoft.com/office/drawing/2014/main" id="{B229C2BC-2166-F914-3DD8-E59606F4479A}"/>
              </a:ext>
              <a:ext uri="{C183D7F6-B498-43B3-948B-1728B52AA6E4}">
                <adec:decorative xmlns:adec="http://schemas.microsoft.com/office/drawing/2017/decorative" val="1"/>
              </a:ext>
            </a:extLst>
          </p:cNvPr>
          <p:cNvSpPr>
            <a:spLocks noGrp="1"/>
          </p:cNvSpPr>
          <p:nvPr>
            <p:ph type="body" sz="quarter" idx="71" hasCustomPrompt="1"/>
          </p:nvPr>
        </p:nvSpPr>
        <p:spPr>
          <a:xfrm flipH="1">
            <a:off x="5681725" y="2295369"/>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78" name="Tekstin paikkamerkki 77">
            <a:extLst>
              <a:ext uri="{FF2B5EF4-FFF2-40B4-BE49-F238E27FC236}">
                <a16:creationId xmlns:a16="http://schemas.microsoft.com/office/drawing/2014/main" id="{01122D6A-E265-0B2A-8DA9-CBB124277A9D}"/>
              </a:ext>
              <a:ext uri="{C183D7F6-B498-43B3-948B-1728B52AA6E4}">
                <adec:decorative xmlns:adec="http://schemas.microsoft.com/office/drawing/2017/decorative" val="1"/>
              </a:ext>
            </a:extLst>
          </p:cNvPr>
          <p:cNvSpPr>
            <a:spLocks noGrp="1"/>
          </p:cNvSpPr>
          <p:nvPr>
            <p:ph type="body" sz="quarter" idx="72" hasCustomPrompt="1"/>
          </p:nvPr>
        </p:nvSpPr>
        <p:spPr>
          <a:xfrm flipH="1">
            <a:off x="2438515" y="2607391"/>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74" name="Tekstin paikkamerkki 73">
            <a:extLst>
              <a:ext uri="{FF2B5EF4-FFF2-40B4-BE49-F238E27FC236}">
                <a16:creationId xmlns:a16="http://schemas.microsoft.com/office/drawing/2014/main" id="{7789DE48-141B-AFFB-2501-1F2E58D97F54}"/>
              </a:ext>
              <a:ext uri="{C183D7F6-B498-43B3-948B-1728B52AA6E4}">
                <adec:decorative xmlns:adec="http://schemas.microsoft.com/office/drawing/2017/decorative" val="1"/>
              </a:ext>
            </a:extLst>
          </p:cNvPr>
          <p:cNvSpPr>
            <a:spLocks noGrp="1"/>
          </p:cNvSpPr>
          <p:nvPr>
            <p:ph type="body" sz="quarter" idx="67" hasCustomPrompt="1"/>
          </p:nvPr>
        </p:nvSpPr>
        <p:spPr>
          <a:xfrm>
            <a:off x="6505100" y="2607391"/>
            <a:ext cx="2803698"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75" name="Tekstin paikkamerkki 74">
            <a:extLst>
              <a:ext uri="{FF2B5EF4-FFF2-40B4-BE49-F238E27FC236}">
                <a16:creationId xmlns:a16="http://schemas.microsoft.com/office/drawing/2014/main" id="{715814DA-998A-E45B-E8A8-F7115D539742}"/>
              </a:ext>
              <a:ext uri="{C183D7F6-B498-43B3-948B-1728B52AA6E4}">
                <adec:decorative xmlns:adec="http://schemas.microsoft.com/office/drawing/2017/decorative" val="1"/>
              </a:ext>
            </a:extLst>
          </p:cNvPr>
          <p:cNvSpPr>
            <a:spLocks noGrp="1"/>
          </p:cNvSpPr>
          <p:nvPr>
            <p:ph type="body" sz="quarter" idx="68" hasCustomPrompt="1"/>
          </p:nvPr>
        </p:nvSpPr>
        <p:spPr>
          <a:xfrm>
            <a:off x="6071285" y="2295369"/>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73" name="Tekstin paikkamerkki 72">
            <a:extLst>
              <a:ext uri="{FF2B5EF4-FFF2-40B4-BE49-F238E27FC236}">
                <a16:creationId xmlns:a16="http://schemas.microsoft.com/office/drawing/2014/main" id="{A88843AA-A81D-A22E-8A4A-4B450C26D219}"/>
              </a:ext>
              <a:ext uri="{C183D7F6-B498-43B3-948B-1728B52AA6E4}">
                <adec:decorative xmlns:adec="http://schemas.microsoft.com/office/drawing/2017/decorative" val="1"/>
              </a:ext>
            </a:extLst>
          </p:cNvPr>
          <p:cNvSpPr>
            <a:spLocks noGrp="1"/>
          </p:cNvSpPr>
          <p:nvPr>
            <p:ph type="body" sz="quarter" idx="69" hasCustomPrompt="1"/>
          </p:nvPr>
        </p:nvSpPr>
        <p:spPr>
          <a:xfrm>
            <a:off x="9308798" y="2607391"/>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13" name="Laatikko">
            <a:extLst>
              <a:ext uri="{FF2B5EF4-FFF2-40B4-BE49-F238E27FC236}">
                <a16:creationId xmlns:a16="http://schemas.microsoft.com/office/drawing/2014/main" id="{A863C22D-214A-7F9D-F1C3-C2FE9C4AA85A}"/>
              </a:ext>
              <a:ext uri="{C183D7F6-B498-43B3-948B-1728B52AA6E4}">
                <adec:decorative xmlns:adec="http://schemas.microsoft.com/office/drawing/2017/decorative" val="1"/>
              </a:ext>
            </a:extLst>
          </p:cNvPr>
          <p:cNvSpPr>
            <a:spLocks noGrp="1"/>
          </p:cNvSpPr>
          <p:nvPr>
            <p:ph type="body" sz="quarter" idx="43" hasCustomPrompt="1"/>
          </p:nvPr>
        </p:nvSpPr>
        <p:spPr>
          <a:xfrm>
            <a:off x="543718" y="1304764"/>
            <a:ext cx="11104564" cy="971711"/>
          </a:xfrm>
          <a:prstGeom prst="roundRect">
            <a:avLst/>
          </a:prstGeom>
          <a:solidFill>
            <a:schemeClr val="tx2"/>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39" name="Tekstin paikkamerkki 4">
            <a:extLst>
              <a:ext uri="{FF2B5EF4-FFF2-40B4-BE49-F238E27FC236}">
                <a16:creationId xmlns:a16="http://schemas.microsoft.com/office/drawing/2014/main" id="{E8CFC1B7-CA4F-799B-1995-D4027D98DF4A}"/>
              </a:ext>
              <a:ext uri="{C183D7F6-B498-43B3-948B-1728B52AA6E4}">
                <adec:decorative xmlns:adec="http://schemas.microsoft.com/office/drawing/2017/decorative" val="1"/>
              </a:ext>
            </a:extLst>
          </p:cNvPr>
          <p:cNvSpPr>
            <a:spLocks noGrp="1"/>
          </p:cNvSpPr>
          <p:nvPr>
            <p:ph type="body" sz="quarter" idx="61" hasCustomPrompt="1"/>
          </p:nvPr>
        </p:nvSpPr>
        <p:spPr>
          <a:xfrm>
            <a:off x="1217399" y="2863569"/>
            <a:ext cx="2520000" cy="1080000"/>
          </a:xfrm>
          <a:prstGeom prst="roundRect">
            <a:avLst/>
          </a:prstGeom>
          <a:solidFill>
            <a:schemeClr val="tx2"/>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37" name="Tekstin paikkamerkki 4">
            <a:extLst>
              <a:ext uri="{FF2B5EF4-FFF2-40B4-BE49-F238E27FC236}">
                <a16:creationId xmlns:a16="http://schemas.microsoft.com/office/drawing/2014/main" id="{8B77DDF9-7EB7-8F14-FE65-64105BEFDF05}"/>
              </a:ext>
              <a:ext uri="{C183D7F6-B498-43B3-948B-1728B52AA6E4}">
                <adec:decorative xmlns:adec="http://schemas.microsoft.com/office/drawing/2017/decorative" val="1"/>
              </a:ext>
            </a:extLst>
          </p:cNvPr>
          <p:cNvSpPr>
            <a:spLocks noGrp="1"/>
          </p:cNvSpPr>
          <p:nvPr>
            <p:ph type="body" sz="quarter" idx="59" hasCustomPrompt="1"/>
          </p:nvPr>
        </p:nvSpPr>
        <p:spPr>
          <a:xfrm>
            <a:off x="4768850" y="2863569"/>
            <a:ext cx="2654300" cy="1080000"/>
          </a:xfrm>
          <a:prstGeom prst="roundRect">
            <a:avLst/>
          </a:prstGeom>
          <a:solidFill>
            <a:schemeClr val="tx2"/>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23" name="Tekstin paikkamerkki 4">
            <a:extLst>
              <a:ext uri="{FF2B5EF4-FFF2-40B4-BE49-F238E27FC236}">
                <a16:creationId xmlns:a16="http://schemas.microsoft.com/office/drawing/2014/main" id="{BAFD726A-69B5-2A2E-72AC-BAB259DBBB90}"/>
              </a:ext>
              <a:ext uri="{C183D7F6-B498-43B3-948B-1728B52AA6E4}">
                <adec:decorative xmlns:adec="http://schemas.microsoft.com/office/drawing/2017/decorative" val="1"/>
              </a:ext>
            </a:extLst>
          </p:cNvPr>
          <p:cNvSpPr>
            <a:spLocks noGrp="1"/>
          </p:cNvSpPr>
          <p:nvPr>
            <p:ph type="body" sz="quarter" idx="47" hasCustomPrompt="1"/>
          </p:nvPr>
        </p:nvSpPr>
        <p:spPr>
          <a:xfrm>
            <a:off x="8452538" y="2863569"/>
            <a:ext cx="2520000" cy="1080000"/>
          </a:xfrm>
          <a:prstGeom prst="roundRect">
            <a:avLst/>
          </a:prstGeom>
          <a:solidFill>
            <a:schemeClr val="tx2"/>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41" name="Tekstin paikkamerkki 4">
            <a:extLst>
              <a:ext uri="{FF2B5EF4-FFF2-40B4-BE49-F238E27FC236}">
                <a16:creationId xmlns:a16="http://schemas.microsoft.com/office/drawing/2014/main" id="{2DCC7FF4-59D2-6BAD-7457-5595AB3B275F}"/>
              </a:ext>
              <a:ext uri="{C183D7F6-B498-43B3-948B-1728B52AA6E4}">
                <adec:decorative xmlns:adec="http://schemas.microsoft.com/office/drawing/2017/decorative" val="1"/>
              </a:ext>
            </a:extLst>
          </p:cNvPr>
          <p:cNvSpPr>
            <a:spLocks noGrp="1"/>
          </p:cNvSpPr>
          <p:nvPr>
            <p:ph type="body" sz="quarter" idx="63" hasCustomPrompt="1"/>
          </p:nvPr>
        </p:nvSpPr>
        <p:spPr>
          <a:xfrm>
            <a:off x="557362" y="4530663"/>
            <a:ext cx="1800000" cy="1080000"/>
          </a:xfrm>
          <a:prstGeom prst="roundRect">
            <a:avLst/>
          </a:prstGeom>
          <a:solidFill>
            <a:schemeClr val="bg1"/>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43" name="Tekstin paikkamerkki 4">
            <a:extLst>
              <a:ext uri="{FF2B5EF4-FFF2-40B4-BE49-F238E27FC236}">
                <a16:creationId xmlns:a16="http://schemas.microsoft.com/office/drawing/2014/main" id="{E9E2010B-9A17-3064-7A99-F7457F1CA242}"/>
              </a:ext>
              <a:ext uri="{C183D7F6-B498-43B3-948B-1728B52AA6E4}">
                <adec:decorative xmlns:adec="http://schemas.microsoft.com/office/drawing/2017/decorative" val="1"/>
              </a:ext>
            </a:extLst>
          </p:cNvPr>
          <p:cNvSpPr>
            <a:spLocks noGrp="1"/>
          </p:cNvSpPr>
          <p:nvPr>
            <p:ph type="body" sz="quarter" idx="65" hasCustomPrompt="1"/>
          </p:nvPr>
        </p:nvSpPr>
        <p:spPr>
          <a:xfrm>
            <a:off x="2678156" y="4530663"/>
            <a:ext cx="1800000" cy="1080000"/>
          </a:xfrm>
          <a:prstGeom prst="roundRect">
            <a:avLst/>
          </a:prstGeom>
          <a:solidFill>
            <a:schemeClr val="bg1"/>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29" name="Tekstin paikkamerkki 4">
            <a:extLst>
              <a:ext uri="{FF2B5EF4-FFF2-40B4-BE49-F238E27FC236}">
                <a16:creationId xmlns:a16="http://schemas.microsoft.com/office/drawing/2014/main" id="{93AEC39E-6686-D2E5-C4BC-C3240C889D21}"/>
              </a:ext>
              <a:ext uri="{C183D7F6-B498-43B3-948B-1728B52AA6E4}">
                <adec:decorative xmlns:adec="http://schemas.microsoft.com/office/drawing/2017/decorative" val="1"/>
              </a:ext>
            </a:extLst>
          </p:cNvPr>
          <p:cNvSpPr>
            <a:spLocks noGrp="1"/>
          </p:cNvSpPr>
          <p:nvPr>
            <p:ph type="body" sz="quarter" idx="53" hasCustomPrompt="1"/>
          </p:nvPr>
        </p:nvSpPr>
        <p:spPr>
          <a:xfrm>
            <a:off x="5196000" y="4530663"/>
            <a:ext cx="1800000" cy="1080000"/>
          </a:xfrm>
          <a:prstGeom prst="roundRect">
            <a:avLst/>
          </a:prstGeom>
          <a:solidFill>
            <a:schemeClr val="bg1"/>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31" name="Tekstin paikkamerkki 4">
            <a:extLst>
              <a:ext uri="{FF2B5EF4-FFF2-40B4-BE49-F238E27FC236}">
                <a16:creationId xmlns:a16="http://schemas.microsoft.com/office/drawing/2014/main" id="{D97E7742-B750-000D-9A9B-C219600E8E15}"/>
              </a:ext>
              <a:ext uri="{C183D7F6-B498-43B3-948B-1728B52AA6E4}">
                <adec:decorative xmlns:adec="http://schemas.microsoft.com/office/drawing/2017/decorative" val="1"/>
              </a:ext>
            </a:extLst>
          </p:cNvPr>
          <p:cNvSpPr>
            <a:spLocks noGrp="1"/>
          </p:cNvSpPr>
          <p:nvPr>
            <p:ph type="body" sz="quarter" idx="55" hasCustomPrompt="1"/>
          </p:nvPr>
        </p:nvSpPr>
        <p:spPr>
          <a:xfrm>
            <a:off x="7716180" y="4530663"/>
            <a:ext cx="1800000" cy="1080000"/>
          </a:xfrm>
          <a:prstGeom prst="roundRect">
            <a:avLst/>
          </a:prstGeom>
          <a:solidFill>
            <a:schemeClr val="bg1"/>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33" name="Tekstin paikkamerkki 4">
            <a:extLst>
              <a:ext uri="{FF2B5EF4-FFF2-40B4-BE49-F238E27FC236}">
                <a16:creationId xmlns:a16="http://schemas.microsoft.com/office/drawing/2014/main" id="{12F0787C-681B-6A88-7852-2D8BCBEC0D3C}"/>
              </a:ext>
              <a:ext uri="{C183D7F6-B498-43B3-948B-1728B52AA6E4}">
                <adec:decorative xmlns:adec="http://schemas.microsoft.com/office/drawing/2017/decorative" val="1"/>
              </a:ext>
            </a:extLst>
          </p:cNvPr>
          <p:cNvSpPr>
            <a:spLocks noGrp="1"/>
          </p:cNvSpPr>
          <p:nvPr>
            <p:ph type="body" sz="quarter" idx="57" hasCustomPrompt="1"/>
          </p:nvPr>
        </p:nvSpPr>
        <p:spPr>
          <a:xfrm>
            <a:off x="9836974" y="4530663"/>
            <a:ext cx="1800000" cy="1080000"/>
          </a:xfrm>
          <a:prstGeom prst="roundRect">
            <a:avLst/>
          </a:prstGeom>
          <a:solidFill>
            <a:schemeClr val="bg1"/>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14" name="Tekstin paikkamerkki 4">
            <a:extLst>
              <a:ext uri="{FF2B5EF4-FFF2-40B4-BE49-F238E27FC236}">
                <a16:creationId xmlns:a16="http://schemas.microsoft.com/office/drawing/2014/main" id="{D47A76B3-AB41-555B-FF3E-5A4D8BF149C5}"/>
              </a:ext>
            </a:extLst>
          </p:cNvPr>
          <p:cNvSpPr>
            <a:spLocks noGrp="1"/>
          </p:cNvSpPr>
          <p:nvPr>
            <p:ph type="body" sz="quarter" idx="44" hasCustomPrompt="1"/>
          </p:nvPr>
        </p:nvSpPr>
        <p:spPr>
          <a:xfrm>
            <a:off x="547686" y="1458956"/>
            <a:ext cx="11096628" cy="663326"/>
          </a:xfrm>
          <a:prstGeom prst="rect">
            <a:avLst/>
          </a:prstGeom>
          <a:noFill/>
        </p:spPr>
        <p:txBody>
          <a:bodyPr anchor="ctr"/>
          <a:lstStyle>
            <a:lvl1pPr marL="0" indent="0" algn="ctr">
              <a:buNone/>
              <a:defRPr sz="3200" b="1">
                <a:solidFill>
                  <a:schemeClr val="bg1"/>
                </a:solidFill>
              </a:defRPr>
            </a:lvl1pPr>
          </a:lstStyle>
          <a:p>
            <a:pPr lvl="0"/>
            <a:r>
              <a:rPr lang="fi-FI" dirty="0"/>
              <a:t>Taso 1</a:t>
            </a:r>
          </a:p>
        </p:txBody>
      </p:sp>
      <p:sp>
        <p:nvSpPr>
          <p:cNvPr id="40" name="Tekstin paikkamerkki 4">
            <a:extLst>
              <a:ext uri="{FF2B5EF4-FFF2-40B4-BE49-F238E27FC236}">
                <a16:creationId xmlns:a16="http://schemas.microsoft.com/office/drawing/2014/main" id="{98520A54-90AE-64F9-7EB0-02AD97541943}"/>
              </a:ext>
            </a:extLst>
          </p:cNvPr>
          <p:cNvSpPr>
            <a:spLocks noGrp="1"/>
          </p:cNvSpPr>
          <p:nvPr>
            <p:ph type="body" sz="quarter" idx="62" hasCustomPrompt="1"/>
          </p:nvPr>
        </p:nvSpPr>
        <p:spPr>
          <a:xfrm>
            <a:off x="1217399" y="3101067"/>
            <a:ext cx="2520000" cy="605004"/>
          </a:xfrm>
          <a:prstGeom prst="rect">
            <a:avLst/>
          </a:prstGeom>
          <a:noFill/>
        </p:spPr>
        <p:txBody>
          <a:bodyPr anchor="ctr"/>
          <a:lstStyle>
            <a:lvl1pPr marL="0" indent="0" algn="ctr">
              <a:buNone/>
              <a:defRPr sz="2400" b="1">
                <a:solidFill>
                  <a:schemeClr val="bg1"/>
                </a:solidFill>
              </a:defRPr>
            </a:lvl1pPr>
          </a:lstStyle>
          <a:p>
            <a:pPr lvl="0"/>
            <a:r>
              <a:rPr lang="fi-FI" dirty="0"/>
              <a:t>Taso 2</a:t>
            </a:r>
          </a:p>
        </p:txBody>
      </p:sp>
      <p:sp>
        <p:nvSpPr>
          <p:cNvPr id="38" name="Tekstin paikkamerkki 4">
            <a:extLst>
              <a:ext uri="{FF2B5EF4-FFF2-40B4-BE49-F238E27FC236}">
                <a16:creationId xmlns:a16="http://schemas.microsoft.com/office/drawing/2014/main" id="{5328412C-9D82-560C-AD32-3D43844DDDD7}"/>
              </a:ext>
            </a:extLst>
          </p:cNvPr>
          <p:cNvSpPr>
            <a:spLocks noGrp="1"/>
          </p:cNvSpPr>
          <p:nvPr>
            <p:ph type="body" sz="quarter" idx="60" hasCustomPrompt="1"/>
          </p:nvPr>
        </p:nvSpPr>
        <p:spPr>
          <a:xfrm>
            <a:off x="4768850" y="3101067"/>
            <a:ext cx="2654300" cy="605004"/>
          </a:xfrm>
          <a:prstGeom prst="rect">
            <a:avLst/>
          </a:prstGeom>
          <a:noFill/>
        </p:spPr>
        <p:txBody>
          <a:bodyPr anchor="ctr"/>
          <a:lstStyle>
            <a:lvl1pPr marL="0" indent="0" algn="ctr">
              <a:buNone/>
              <a:defRPr sz="2400" b="1">
                <a:solidFill>
                  <a:schemeClr val="bg1"/>
                </a:solidFill>
              </a:defRPr>
            </a:lvl1pPr>
          </a:lstStyle>
          <a:p>
            <a:pPr lvl="0"/>
            <a:r>
              <a:rPr lang="fi-FI" dirty="0"/>
              <a:t>Taso 2</a:t>
            </a:r>
          </a:p>
        </p:txBody>
      </p:sp>
      <p:sp>
        <p:nvSpPr>
          <p:cNvPr id="24" name="Tekstin paikkamerkki 4">
            <a:extLst>
              <a:ext uri="{FF2B5EF4-FFF2-40B4-BE49-F238E27FC236}">
                <a16:creationId xmlns:a16="http://schemas.microsoft.com/office/drawing/2014/main" id="{9B8B7F45-88CB-97B3-49D2-5369D17A88E9}"/>
              </a:ext>
            </a:extLst>
          </p:cNvPr>
          <p:cNvSpPr>
            <a:spLocks noGrp="1"/>
          </p:cNvSpPr>
          <p:nvPr>
            <p:ph type="body" sz="quarter" idx="48" hasCustomPrompt="1"/>
          </p:nvPr>
        </p:nvSpPr>
        <p:spPr>
          <a:xfrm>
            <a:off x="8452538" y="3101067"/>
            <a:ext cx="2520000" cy="605004"/>
          </a:xfrm>
          <a:prstGeom prst="rect">
            <a:avLst/>
          </a:prstGeom>
          <a:noFill/>
        </p:spPr>
        <p:txBody>
          <a:bodyPr anchor="ctr"/>
          <a:lstStyle>
            <a:lvl1pPr marL="0" indent="0" algn="ctr">
              <a:buNone/>
              <a:defRPr sz="2400" b="1">
                <a:solidFill>
                  <a:schemeClr val="bg1"/>
                </a:solidFill>
              </a:defRPr>
            </a:lvl1pPr>
          </a:lstStyle>
          <a:p>
            <a:pPr lvl="0"/>
            <a:r>
              <a:rPr lang="fi-FI" dirty="0"/>
              <a:t>Taso 2</a:t>
            </a:r>
          </a:p>
        </p:txBody>
      </p:sp>
      <p:sp>
        <p:nvSpPr>
          <p:cNvPr id="42" name="Tekstin paikkamerkki 4">
            <a:extLst>
              <a:ext uri="{FF2B5EF4-FFF2-40B4-BE49-F238E27FC236}">
                <a16:creationId xmlns:a16="http://schemas.microsoft.com/office/drawing/2014/main" id="{78F96F63-05A2-8D10-94F3-63DBBA37D7BF}"/>
              </a:ext>
            </a:extLst>
          </p:cNvPr>
          <p:cNvSpPr>
            <a:spLocks noGrp="1"/>
          </p:cNvSpPr>
          <p:nvPr>
            <p:ph type="body" sz="quarter" idx="64" hasCustomPrompt="1"/>
          </p:nvPr>
        </p:nvSpPr>
        <p:spPr>
          <a:xfrm>
            <a:off x="557362" y="4768161"/>
            <a:ext cx="1800000" cy="605004"/>
          </a:xfrm>
          <a:prstGeom prst="rect">
            <a:avLst/>
          </a:prstGeom>
          <a:noFill/>
        </p:spPr>
        <p:txBody>
          <a:bodyPr anchor="ctr"/>
          <a:lstStyle>
            <a:lvl1pPr marL="0" indent="0" algn="ctr">
              <a:buNone/>
              <a:defRPr sz="1800" b="1">
                <a:solidFill>
                  <a:schemeClr val="tx1"/>
                </a:solidFill>
              </a:defRPr>
            </a:lvl1pPr>
          </a:lstStyle>
          <a:p>
            <a:pPr lvl="0"/>
            <a:r>
              <a:rPr lang="fi-FI" dirty="0"/>
              <a:t>Taso 3</a:t>
            </a:r>
          </a:p>
        </p:txBody>
      </p:sp>
      <p:sp>
        <p:nvSpPr>
          <p:cNvPr id="44" name="Tekstin paikkamerkki 4">
            <a:extLst>
              <a:ext uri="{FF2B5EF4-FFF2-40B4-BE49-F238E27FC236}">
                <a16:creationId xmlns:a16="http://schemas.microsoft.com/office/drawing/2014/main" id="{78E20D8F-FC99-4AA1-3AF1-6DE227713D61}"/>
              </a:ext>
            </a:extLst>
          </p:cNvPr>
          <p:cNvSpPr>
            <a:spLocks noGrp="1"/>
          </p:cNvSpPr>
          <p:nvPr>
            <p:ph type="body" sz="quarter" idx="66" hasCustomPrompt="1"/>
          </p:nvPr>
        </p:nvSpPr>
        <p:spPr>
          <a:xfrm>
            <a:off x="2678156" y="4768161"/>
            <a:ext cx="1800000" cy="605004"/>
          </a:xfrm>
          <a:prstGeom prst="rect">
            <a:avLst/>
          </a:prstGeom>
          <a:noFill/>
        </p:spPr>
        <p:txBody>
          <a:bodyPr anchor="ctr"/>
          <a:lstStyle>
            <a:lvl1pPr marL="0" indent="0" algn="ctr">
              <a:buNone/>
              <a:defRPr sz="1800" b="1">
                <a:solidFill>
                  <a:schemeClr val="tx1"/>
                </a:solidFill>
              </a:defRPr>
            </a:lvl1pPr>
          </a:lstStyle>
          <a:p>
            <a:pPr lvl="0"/>
            <a:r>
              <a:rPr lang="fi-FI" dirty="0"/>
              <a:t>Taso 3</a:t>
            </a:r>
          </a:p>
        </p:txBody>
      </p:sp>
      <p:sp>
        <p:nvSpPr>
          <p:cNvPr id="30" name="Tekstin paikkamerkki 4">
            <a:extLst>
              <a:ext uri="{FF2B5EF4-FFF2-40B4-BE49-F238E27FC236}">
                <a16:creationId xmlns:a16="http://schemas.microsoft.com/office/drawing/2014/main" id="{E4493340-F5CB-1E09-C06E-976AF081BB00}"/>
              </a:ext>
            </a:extLst>
          </p:cNvPr>
          <p:cNvSpPr>
            <a:spLocks noGrp="1"/>
          </p:cNvSpPr>
          <p:nvPr>
            <p:ph type="body" sz="quarter" idx="54" hasCustomPrompt="1"/>
          </p:nvPr>
        </p:nvSpPr>
        <p:spPr>
          <a:xfrm>
            <a:off x="5196000" y="4768161"/>
            <a:ext cx="1800000" cy="605004"/>
          </a:xfrm>
          <a:prstGeom prst="rect">
            <a:avLst/>
          </a:prstGeom>
          <a:noFill/>
        </p:spPr>
        <p:txBody>
          <a:bodyPr anchor="ctr"/>
          <a:lstStyle>
            <a:lvl1pPr marL="0" indent="0" algn="ctr">
              <a:buNone/>
              <a:defRPr sz="1800" b="1">
                <a:solidFill>
                  <a:schemeClr val="tx1"/>
                </a:solidFill>
              </a:defRPr>
            </a:lvl1pPr>
          </a:lstStyle>
          <a:p>
            <a:pPr lvl="0"/>
            <a:r>
              <a:rPr lang="fi-FI" dirty="0"/>
              <a:t>Taso 3</a:t>
            </a:r>
          </a:p>
        </p:txBody>
      </p:sp>
      <p:sp>
        <p:nvSpPr>
          <p:cNvPr id="32" name="Tekstin paikkamerkki 4">
            <a:extLst>
              <a:ext uri="{FF2B5EF4-FFF2-40B4-BE49-F238E27FC236}">
                <a16:creationId xmlns:a16="http://schemas.microsoft.com/office/drawing/2014/main" id="{80A6C1CD-9928-CE00-0361-761265A0AA29}"/>
              </a:ext>
            </a:extLst>
          </p:cNvPr>
          <p:cNvSpPr>
            <a:spLocks noGrp="1"/>
          </p:cNvSpPr>
          <p:nvPr>
            <p:ph type="body" sz="quarter" idx="56" hasCustomPrompt="1"/>
          </p:nvPr>
        </p:nvSpPr>
        <p:spPr>
          <a:xfrm>
            <a:off x="7716180" y="4768161"/>
            <a:ext cx="1800000" cy="605004"/>
          </a:xfrm>
          <a:prstGeom prst="rect">
            <a:avLst/>
          </a:prstGeom>
          <a:noFill/>
        </p:spPr>
        <p:txBody>
          <a:bodyPr anchor="ctr"/>
          <a:lstStyle>
            <a:lvl1pPr marL="0" indent="0" algn="ctr">
              <a:buNone/>
              <a:defRPr sz="1800" b="1">
                <a:solidFill>
                  <a:schemeClr val="tx1"/>
                </a:solidFill>
              </a:defRPr>
            </a:lvl1pPr>
          </a:lstStyle>
          <a:p>
            <a:pPr lvl="0"/>
            <a:r>
              <a:rPr lang="fi-FI" dirty="0"/>
              <a:t>Taso 3</a:t>
            </a:r>
          </a:p>
        </p:txBody>
      </p:sp>
      <p:sp>
        <p:nvSpPr>
          <p:cNvPr id="36" name="Tekstin paikkamerkki 4">
            <a:extLst>
              <a:ext uri="{FF2B5EF4-FFF2-40B4-BE49-F238E27FC236}">
                <a16:creationId xmlns:a16="http://schemas.microsoft.com/office/drawing/2014/main" id="{9D6FD00F-9EF1-A734-8A1F-9935A9D09FE8}"/>
              </a:ext>
            </a:extLst>
          </p:cNvPr>
          <p:cNvSpPr>
            <a:spLocks noGrp="1"/>
          </p:cNvSpPr>
          <p:nvPr>
            <p:ph type="body" sz="quarter" idx="58" hasCustomPrompt="1"/>
          </p:nvPr>
        </p:nvSpPr>
        <p:spPr>
          <a:xfrm>
            <a:off x="9836974" y="4768161"/>
            <a:ext cx="1800000" cy="605004"/>
          </a:xfrm>
          <a:prstGeom prst="rect">
            <a:avLst/>
          </a:prstGeom>
          <a:noFill/>
        </p:spPr>
        <p:txBody>
          <a:bodyPr anchor="ctr"/>
          <a:lstStyle>
            <a:lvl1pPr marL="0" indent="0" algn="ctr">
              <a:buNone/>
              <a:defRPr sz="1800" b="1">
                <a:solidFill>
                  <a:schemeClr val="tx1"/>
                </a:solidFill>
              </a:defRPr>
            </a:lvl1pPr>
          </a:lstStyle>
          <a:p>
            <a:pPr lvl="0"/>
            <a:r>
              <a:rPr lang="fi-FI" dirty="0"/>
              <a:t>Taso 3</a:t>
            </a:r>
          </a:p>
        </p:txBody>
      </p:sp>
      <p:sp>
        <p:nvSpPr>
          <p:cNvPr id="4" name="Tekstin paikkamerkki 1">
            <a:extLst>
              <a:ext uri="{FF2B5EF4-FFF2-40B4-BE49-F238E27FC236}">
                <a16:creationId xmlns:a16="http://schemas.microsoft.com/office/drawing/2014/main" id="{29E8E88B-9B25-6FE6-02A7-D4B09B27E9E8}"/>
              </a:ext>
            </a:extLst>
          </p:cNvPr>
          <p:cNvSpPr>
            <a:spLocks noGrp="1"/>
          </p:cNvSpPr>
          <p:nvPr>
            <p:ph type="body" sz="quarter" idx="14" hasCustomPrompt="1"/>
          </p:nvPr>
        </p:nvSpPr>
        <p:spPr>
          <a:xfrm>
            <a:off x="1595500" y="5772579"/>
            <a:ext cx="9109012" cy="475820"/>
          </a:xfrm>
        </p:spPr>
        <p:txBody>
          <a:bodyPr tIns="0" anchor="t"/>
          <a:lstStyle>
            <a:lvl1pPr marL="0" indent="0" algn="ctr">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Organisaatiokaavio on organisaation, kuten yrityksen, kaupungin tai muun yhteisön rakennetta kuvaava esitys. Se näyttää organisaation eri osat ja niiden väliset suhteet, ja auttaa hahmottamaan näiden vastuualueita ja hierarkiaa.</a:t>
            </a:r>
          </a:p>
        </p:txBody>
      </p:sp>
      <p:sp>
        <p:nvSpPr>
          <p:cNvPr id="7" name="Alatunnisteen paikkamerkki 6">
            <a:extLst>
              <a:ext uri="{FF2B5EF4-FFF2-40B4-BE49-F238E27FC236}">
                <a16:creationId xmlns:a16="http://schemas.microsoft.com/office/drawing/2014/main" id="{BAF64577-A186-1CE8-B489-C2FBFE0A3CCD}"/>
              </a:ext>
            </a:extLst>
          </p:cNvPr>
          <p:cNvSpPr>
            <a:spLocks noGrp="1"/>
          </p:cNvSpPr>
          <p:nvPr>
            <p:ph type="ftr" sz="quarter" idx="28"/>
          </p:nvPr>
        </p:nvSpPr>
        <p:spPr/>
        <p:txBody>
          <a:bodyPr/>
          <a:lstStyle/>
          <a:p>
            <a:endParaRPr lang="fi-FI" dirty="0"/>
          </a:p>
        </p:txBody>
      </p:sp>
      <p:sp>
        <p:nvSpPr>
          <p:cNvPr id="6" name="Päivämäärän paikkamerkki 5">
            <a:extLst>
              <a:ext uri="{FF2B5EF4-FFF2-40B4-BE49-F238E27FC236}">
                <a16:creationId xmlns:a16="http://schemas.microsoft.com/office/drawing/2014/main" id="{BA743619-D424-8006-9CD9-AAC6CD7D4BCA}"/>
              </a:ext>
            </a:extLst>
          </p:cNvPr>
          <p:cNvSpPr>
            <a:spLocks noGrp="1"/>
          </p:cNvSpPr>
          <p:nvPr>
            <p:ph type="dt" sz="half" idx="27"/>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B18C96AF-0A35-6C75-4205-74D747E10D08}"/>
              </a:ext>
            </a:extLst>
          </p:cNvPr>
          <p:cNvSpPr>
            <a:spLocks noGrp="1"/>
          </p:cNvSpPr>
          <p:nvPr>
            <p:ph type="sldNum" sz="quarter" idx="29"/>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D89DE00A-7654-9E00-0C9B-92E07599CBB0}"/>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16366446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Otsikko ja sisältö 1 A">
    <p:bg>
      <p:bgPr>
        <a:solidFill>
          <a:schemeClr val="bg2"/>
        </a:solidFill>
        <a:effectLst/>
      </p:bgPr>
    </p:bg>
    <p:spTree>
      <p:nvGrpSpPr>
        <p:cNvPr id="1" name=""/>
        <p:cNvGrpSpPr/>
        <p:nvPr/>
      </p:nvGrpSpPr>
      <p:grpSpPr>
        <a:xfrm>
          <a:off x="0" y="0"/>
          <a:ext cx="0" cy="0"/>
          <a:chOff x="0" y="0"/>
          <a:chExt cx="0" cy="0"/>
        </a:xfrm>
      </p:grpSpPr>
      <p:sp>
        <p:nvSpPr>
          <p:cNvPr id="7" name="Suorakulmio 6">
            <a:extLst>
              <a:ext uri="{FF2B5EF4-FFF2-40B4-BE49-F238E27FC236}">
                <a16:creationId xmlns:a16="http://schemas.microsoft.com/office/drawing/2014/main" id="{604808C3-3718-BEA1-748D-FF8B11AAFE82}"/>
              </a:ext>
              <a:ext uri="{C183D7F6-B498-43B3-948B-1728B52AA6E4}">
                <adec:decorative xmlns:adec="http://schemas.microsoft.com/office/drawing/2017/decorative" val="1"/>
              </a:ext>
            </a:extLst>
          </p:cNvPr>
          <p:cNvSpPr/>
          <p:nvPr userDrawn="1"/>
        </p:nvSpPr>
        <p:spPr>
          <a:xfrm>
            <a:off x="0" y="2028825"/>
            <a:ext cx="12192000" cy="4829175"/>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0" tIns="0" rIns="0" bIns="0" rtlCol="0" anchor="ctr">
            <a:noAutofit/>
          </a:bodyPr>
          <a:lstStyle/>
          <a:p>
            <a:pPr algn="ctr"/>
            <a:endParaRPr lang="fi-FI" sz="1400" b="1" dirty="0">
              <a:solidFill>
                <a:schemeClr val="bg1"/>
              </a:solidFill>
            </a:endParaRPr>
          </a:p>
        </p:txBody>
      </p:sp>
      <p:sp>
        <p:nvSpPr>
          <p:cNvPr id="2" name="Otsikko 1">
            <a:extLst>
              <a:ext uri="{FF2B5EF4-FFF2-40B4-BE49-F238E27FC236}">
                <a16:creationId xmlns:a16="http://schemas.microsoft.com/office/drawing/2014/main" id="{BB2CD312-9726-B802-8BDD-60E4DE41D212}"/>
              </a:ext>
            </a:extLst>
          </p:cNvPr>
          <p:cNvSpPr>
            <a:spLocks noGrp="1"/>
          </p:cNvSpPr>
          <p:nvPr>
            <p:ph type="title"/>
          </p:nvPr>
        </p:nvSpPr>
        <p:spPr>
          <a:xfrm>
            <a:off x="539750" y="539750"/>
            <a:ext cx="11107600" cy="993776"/>
          </a:xfrm>
          <a:prstGeom prst="rect">
            <a:avLst/>
          </a:prstGeom>
        </p:spPr>
        <p:txBody>
          <a:bodyPr anchor="t"/>
          <a:lstStyle>
            <a:lvl1pPr>
              <a:defRPr sz="3600"/>
            </a:lvl1pPr>
          </a:lstStyle>
          <a:p>
            <a:r>
              <a:rPr lang="fi-FI"/>
              <a:t>Muokkaa ots. perustyyl. napsautt.</a:t>
            </a:r>
            <a:endParaRPr lang="fi-FI" dirty="0"/>
          </a:p>
        </p:txBody>
      </p:sp>
      <p:sp>
        <p:nvSpPr>
          <p:cNvPr id="3" name="Sisällön paikkamerkki 1">
            <a:extLst>
              <a:ext uri="{FF2B5EF4-FFF2-40B4-BE49-F238E27FC236}">
                <a16:creationId xmlns:a16="http://schemas.microsoft.com/office/drawing/2014/main" id="{22518D0B-5C58-A517-480D-F96C2EABA205}"/>
              </a:ext>
            </a:extLst>
          </p:cNvPr>
          <p:cNvSpPr>
            <a:spLocks noGrp="1"/>
          </p:cNvSpPr>
          <p:nvPr>
            <p:ph sz="half" idx="1" hasCustomPrompt="1"/>
          </p:nvPr>
        </p:nvSpPr>
        <p:spPr>
          <a:xfrm>
            <a:off x="539750" y="2525713"/>
            <a:ext cx="11107600" cy="3227387"/>
          </a:xfrm>
        </p:spPr>
        <p:txBody>
          <a:bodyPr lIns="0" tIns="0" rIns="0" bIns="0" numCol="1" spcCol="36000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Alatunnisteen paikkamerkki 8">
            <a:extLst>
              <a:ext uri="{FF2B5EF4-FFF2-40B4-BE49-F238E27FC236}">
                <a16:creationId xmlns:a16="http://schemas.microsoft.com/office/drawing/2014/main" id="{977A9FD9-2FDB-C069-D591-57DCD95976D6}"/>
              </a:ext>
            </a:extLst>
          </p:cNvPr>
          <p:cNvSpPr>
            <a:spLocks noGrp="1"/>
          </p:cNvSpPr>
          <p:nvPr>
            <p:ph type="ftr" sz="quarter" idx="11"/>
          </p:nvPr>
        </p:nvSpPr>
        <p:spPr/>
        <p:txBody>
          <a:bodyPr/>
          <a:lstStyle>
            <a:lvl1pPr algn="l">
              <a:defRPr/>
            </a:lvl1pPr>
          </a:lstStyle>
          <a:p>
            <a:endParaRPr lang="fi-FI" dirty="0"/>
          </a:p>
        </p:txBody>
      </p:sp>
      <p:sp>
        <p:nvSpPr>
          <p:cNvPr id="8" name="Päivämäärän paikkamerkki 7">
            <a:extLst>
              <a:ext uri="{FF2B5EF4-FFF2-40B4-BE49-F238E27FC236}">
                <a16:creationId xmlns:a16="http://schemas.microsoft.com/office/drawing/2014/main" id="{7F050FCF-0531-6B3A-0C1B-D391640F9432}"/>
              </a:ext>
            </a:extLst>
          </p:cNvPr>
          <p:cNvSpPr>
            <a:spLocks noGrp="1"/>
          </p:cNvSpPr>
          <p:nvPr>
            <p:ph type="dt" sz="half" idx="10"/>
          </p:nvPr>
        </p:nvSpPr>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49A29C10-5093-7C21-A20E-6063556FF913}"/>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F1BB4452-2539-1943-36F9-EF59494B3357}"/>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01561258"/>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Organisaatio 2">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46099" y="546100"/>
            <a:ext cx="11104564" cy="682928"/>
          </a:xfrm>
          <a:prstGeom prst="rect">
            <a:avLst/>
          </a:prstGeom>
        </p:spPr>
        <p:txBody>
          <a:bodyPr anchor="t"/>
          <a:lstStyle>
            <a:lvl1pPr algn="ctr">
              <a:defRPr sz="3600">
                <a:solidFill>
                  <a:schemeClr val="tx1"/>
                </a:solidFill>
              </a:defRPr>
            </a:lvl1pPr>
          </a:lstStyle>
          <a:p>
            <a:r>
              <a:rPr lang="fi-FI" dirty="0"/>
              <a:t>Organisaatio 2</a:t>
            </a:r>
          </a:p>
        </p:txBody>
      </p:sp>
      <p:sp>
        <p:nvSpPr>
          <p:cNvPr id="63" name="Tekstin paikkamerkki 62">
            <a:extLst>
              <a:ext uri="{FF2B5EF4-FFF2-40B4-BE49-F238E27FC236}">
                <a16:creationId xmlns:a16="http://schemas.microsoft.com/office/drawing/2014/main" id="{D4D62115-9A8A-0281-18E7-46DBC1578F88}"/>
              </a:ext>
              <a:ext uri="{C183D7F6-B498-43B3-948B-1728B52AA6E4}">
                <adec:decorative xmlns:adec="http://schemas.microsoft.com/office/drawing/2017/decorative" val="1"/>
              </a:ext>
            </a:extLst>
          </p:cNvPr>
          <p:cNvSpPr>
            <a:spLocks noGrp="1"/>
          </p:cNvSpPr>
          <p:nvPr>
            <p:ph type="body" sz="quarter" idx="110" hasCustomPrompt="1"/>
          </p:nvPr>
        </p:nvSpPr>
        <p:spPr>
          <a:xfrm rot="5400000">
            <a:off x="5556000" y="2218520"/>
            <a:ext cx="108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57" name="Tekstin paikkamerkki 56">
            <a:extLst>
              <a:ext uri="{FF2B5EF4-FFF2-40B4-BE49-F238E27FC236}">
                <a16:creationId xmlns:a16="http://schemas.microsoft.com/office/drawing/2014/main" id="{64582E81-D83C-C2A1-097B-ED6F33B3AEB8}"/>
              </a:ext>
              <a:ext uri="{C183D7F6-B498-43B3-948B-1728B52AA6E4}">
                <adec:decorative xmlns:adec="http://schemas.microsoft.com/office/drawing/2017/decorative" val="1"/>
              </a:ext>
            </a:extLst>
          </p:cNvPr>
          <p:cNvSpPr>
            <a:spLocks noGrp="1"/>
          </p:cNvSpPr>
          <p:nvPr>
            <p:ph type="body" sz="quarter" idx="104" hasCustomPrompt="1"/>
          </p:nvPr>
        </p:nvSpPr>
        <p:spPr>
          <a:xfrm flipH="1">
            <a:off x="9245793" y="3056930"/>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58" name="Tekstin paikkamerkki 57">
            <a:extLst>
              <a:ext uri="{FF2B5EF4-FFF2-40B4-BE49-F238E27FC236}">
                <a16:creationId xmlns:a16="http://schemas.microsoft.com/office/drawing/2014/main" id="{081E545D-1819-C0A6-233F-81FB68AB70EA}"/>
              </a:ext>
              <a:ext uri="{C183D7F6-B498-43B3-948B-1728B52AA6E4}">
                <adec:decorative xmlns:adec="http://schemas.microsoft.com/office/drawing/2017/decorative" val="1"/>
              </a:ext>
            </a:extLst>
          </p:cNvPr>
          <p:cNvSpPr>
            <a:spLocks noGrp="1"/>
          </p:cNvSpPr>
          <p:nvPr>
            <p:ph type="body" sz="quarter" idx="105" hasCustomPrompt="1"/>
          </p:nvPr>
        </p:nvSpPr>
        <p:spPr>
          <a:xfrm flipH="1">
            <a:off x="8571009" y="3368952"/>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59" name="Tekstin paikkamerkki 58">
            <a:extLst>
              <a:ext uri="{FF2B5EF4-FFF2-40B4-BE49-F238E27FC236}">
                <a16:creationId xmlns:a16="http://schemas.microsoft.com/office/drawing/2014/main" id="{8464A38F-E65C-CB0E-2452-953CE5F156C4}"/>
              </a:ext>
              <a:ext uri="{C183D7F6-B498-43B3-948B-1728B52AA6E4}">
                <adec:decorative xmlns:adec="http://schemas.microsoft.com/office/drawing/2017/decorative" val="1"/>
              </a:ext>
            </a:extLst>
          </p:cNvPr>
          <p:cNvSpPr>
            <a:spLocks noGrp="1"/>
          </p:cNvSpPr>
          <p:nvPr>
            <p:ph type="body" sz="quarter" idx="106" hasCustomPrompt="1"/>
          </p:nvPr>
        </p:nvSpPr>
        <p:spPr>
          <a:xfrm>
            <a:off x="9916573" y="3368952"/>
            <a:ext cx="432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60" name="Tekstin paikkamerkki 59">
            <a:extLst>
              <a:ext uri="{FF2B5EF4-FFF2-40B4-BE49-F238E27FC236}">
                <a16:creationId xmlns:a16="http://schemas.microsoft.com/office/drawing/2014/main" id="{2A1EEB3A-2724-476A-164D-7071831BD7FC}"/>
              </a:ext>
              <a:ext uri="{C183D7F6-B498-43B3-948B-1728B52AA6E4}">
                <adec:decorative xmlns:adec="http://schemas.microsoft.com/office/drawing/2017/decorative" val="1"/>
              </a:ext>
            </a:extLst>
          </p:cNvPr>
          <p:cNvSpPr>
            <a:spLocks noGrp="1"/>
          </p:cNvSpPr>
          <p:nvPr>
            <p:ph type="body" sz="quarter" idx="107" hasCustomPrompt="1"/>
          </p:nvPr>
        </p:nvSpPr>
        <p:spPr>
          <a:xfrm>
            <a:off x="9635353" y="3056930"/>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61" name="Tekstin paikkamerkki 60">
            <a:extLst>
              <a:ext uri="{FF2B5EF4-FFF2-40B4-BE49-F238E27FC236}">
                <a16:creationId xmlns:a16="http://schemas.microsoft.com/office/drawing/2014/main" id="{9535CD88-5F79-8AAE-8231-A6D99B664596}"/>
              </a:ext>
              <a:ext uri="{C183D7F6-B498-43B3-948B-1728B52AA6E4}">
                <adec:decorative xmlns:adec="http://schemas.microsoft.com/office/drawing/2017/decorative" val="1"/>
              </a:ext>
            </a:extLst>
          </p:cNvPr>
          <p:cNvSpPr>
            <a:spLocks noGrp="1"/>
          </p:cNvSpPr>
          <p:nvPr>
            <p:ph type="body" sz="quarter" idx="108" hasCustomPrompt="1"/>
          </p:nvPr>
        </p:nvSpPr>
        <p:spPr>
          <a:xfrm>
            <a:off x="10297998" y="3368952"/>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62" name="Tekstin paikkamerkki 61">
            <a:extLst>
              <a:ext uri="{FF2B5EF4-FFF2-40B4-BE49-F238E27FC236}">
                <a16:creationId xmlns:a16="http://schemas.microsoft.com/office/drawing/2014/main" id="{246F0043-9D21-80D7-080D-77F3E78D0555}"/>
              </a:ext>
              <a:ext uri="{C183D7F6-B498-43B3-948B-1728B52AA6E4}">
                <adec:decorative xmlns:adec="http://schemas.microsoft.com/office/drawing/2017/decorative" val="1"/>
              </a:ext>
            </a:extLst>
          </p:cNvPr>
          <p:cNvSpPr>
            <a:spLocks noGrp="1"/>
          </p:cNvSpPr>
          <p:nvPr>
            <p:ph type="body" sz="quarter" idx="109" hasCustomPrompt="1"/>
          </p:nvPr>
        </p:nvSpPr>
        <p:spPr>
          <a:xfrm>
            <a:off x="8854023" y="3368952"/>
            <a:ext cx="432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32" name="Tekstin paikkamerkki 31">
            <a:extLst>
              <a:ext uri="{FF2B5EF4-FFF2-40B4-BE49-F238E27FC236}">
                <a16:creationId xmlns:a16="http://schemas.microsoft.com/office/drawing/2014/main" id="{3C50D9F7-AB7F-FBBA-B101-001DD70A60F3}"/>
              </a:ext>
              <a:ext uri="{C183D7F6-B498-43B3-948B-1728B52AA6E4}">
                <adec:decorative xmlns:adec="http://schemas.microsoft.com/office/drawing/2017/decorative" val="1"/>
              </a:ext>
            </a:extLst>
          </p:cNvPr>
          <p:cNvSpPr>
            <a:spLocks noGrp="1"/>
          </p:cNvSpPr>
          <p:nvPr>
            <p:ph type="body" sz="quarter" idx="102" hasCustomPrompt="1"/>
          </p:nvPr>
        </p:nvSpPr>
        <p:spPr>
          <a:xfrm rot="5400000">
            <a:off x="8058013" y="4568534"/>
            <a:ext cx="108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33" name="Tekstin paikkamerkki 32">
            <a:extLst>
              <a:ext uri="{FF2B5EF4-FFF2-40B4-BE49-F238E27FC236}">
                <a16:creationId xmlns:a16="http://schemas.microsoft.com/office/drawing/2014/main" id="{288FF8E5-2DEE-7462-9CC6-02421B2862CC}"/>
              </a:ext>
              <a:ext uri="{C183D7F6-B498-43B3-948B-1728B52AA6E4}">
                <adec:decorative xmlns:adec="http://schemas.microsoft.com/office/drawing/2017/decorative" val="1"/>
              </a:ext>
            </a:extLst>
          </p:cNvPr>
          <p:cNvSpPr>
            <a:spLocks noGrp="1"/>
          </p:cNvSpPr>
          <p:nvPr>
            <p:ph type="body" sz="quarter" idx="103" hasCustomPrompt="1"/>
          </p:nvPr>
        </p:nvSpPr>
        <p:spPr>
          <a:xfrm rot="5400000">
            <a:off x="10202026" y="4568534"/>
            <a:ext cx="108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31" name="Tekstin paikkamerkki 30">
            <a:extLst>
              <a:ext uri="{FF2B5EF4-FFF2-40B4-BE49-F238E27FC236}">
                <a16:creationId xmlns:a16="http://schemas.microsoft.com/office/drawing/2014/main" id="{A2048D38-9B76-BF6F-4D85-0E564B015478}"/>
              </a:ext>
              <a:ext uri="{C183D7F6-B498-43B3-948B-1728B52AA6E4}">
                <adec:decorative xmlns:adec="http://schemas.microsoft.com/office/drawing/2017/decorative" val="1"/>
              </a:ext>
            </a:extLst>
          </p:cNvPr>
          <p:cNvSpPr>
            <a:spLocks noGrp="1"/>
          </p:cNvSpPr>
          <p:nvPr>
            <p:ph type="body" sz="quarter" idx="101" hasCustomPrompt="1"/>
          </p:nvPr>
        </p:nvSpPr>
        <p:spPr>
          <a:xfrm rot="5400000">
            <a:off x="909214" y="4568534"/>
            <a:ext cx="108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30" name="Tekstin paikkamerkki 29">
            <a:extLst>
              <a:ext uri="{FF2B5EF4-FFF2-40B4-BE49-F238E27FC236}">
                <a16:creationId xmlns:a16="http://schemas.microsoft.com/office/drawing/2014/main" id="{67AA50B1-E3EB-8F62-7156-E77DF887EAE1}"/>
              </a:ext>
              <a:ext uri="{C183D7F6-B498-43B3-948B-1728B52AA6E4}">
                <adec:decorative xmlns:adec="http://schemas.microsoft.com/office/drawing/2017/decorative" val="1"/>
              </a:ext>
            </a:extLst>
          </p:cNvPr>
          <p:cNvSpPr>
            <a:spLocks noGrp="1"/>
          </p:cNvSpPr>
          <p:nvPr>
            <p:ph type="body" sz="quarter" idx="100" hasCustomPrompt="1"/>
          </p:nvPr>
        </p:nvSpPr>
        <p:spPr>
          <a:xfrm rot="5400000">
            <a:off x="3019082" y="4568534"/>
            <a:ext cx="108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29" name="Tekstin paikkamerkki 28">
            <a:extLst>
              <a:ext uri="{FF2B5EF4-FFF2-40B4-BE49-F238E27FC236}">
                <a16:creationId xmlns:a16="http://schemas.microsoft.com/office/drawing/2014/main" id="{B3E4B0AF-A06F-2A14-BE0A-CFF7EAEF2024}"/>
              </a:ext>
              <a:ext uri="{C183D7F6-B498-43B3-948B-1728B52AA6E4}">
                <adec:decorative xmlns:adec="http://schemas.microsoft.com/office/drawing/2017/decorative" val="1"/>
              </a:ext>
            </a:extLst>
          </p:cNvPr>
          <p:cNvSpPr>
            <a:spLocks noGrp="1"/>
          </p:cNvSpPr>
          <p:nvPr>
            <p:ph type="body" sz="quarter" idx="74" hasCustomPrompt="1"/>
          </p:nvPr>
        </p:nvSpPr>
        <p:spPr>
          <a:xfrm rot="5400000">
            <a:off x="5016000" y="4156951"/>
            <a:ext cx="216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19" name="Tekstin paikkamerkki 18">
            <a:extLst>
              <a:ext uri="{FF2B5EF4-FFF2-40B4-BE49-F238E27FC236}">
                <a16:creationId xmlns:a16="http://schemas.microsoft.com/office/drawing/2014/main" id="{9CC714EB-13D1-1D5B-E802-AEC96F29EECC}"/>
              </a:ext>
              <a:ext uri="{C183D7F6-B498-43B3-948B-1728B52AA6E4}">
                <adec:decorative xmlns:adec="http://schemas.microsoft.com/office/drawing/2017/decorative" val="1"/>
              </a:ext>
            </a:extLst>
          </p:cNvPr>
          <p:cNvSpPr>
            <a:spLocks noGrp="1"/>
          </p:cNvSpPr>
          <p:nvPr>
            <p:ph type="body" sz="quarter" idx="76" hasCustomPrompt="1"/>
          </p:nvPr>
        </p:nvSpPr>
        <p:spPr>
          <a:xfrm flipH="1">
            <a:off x="2094940" y="3056930"/>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20" name="Tekstin paikkamerkki 19">
            <a:extLst>
              <a:ext uri="{FF2B5EF4-FFF2-40B4-BE49-F238E27FC236}">
                <a16:creationId xmlns:a16="http://schemas.microsoft.com/office/drawing/2014/main" id="{F6E348BA-F1D2-A3A5-0CBB-F14CAE9A1389}"/>
              </a:ext>
              <a:ext uri="{C183D7F6-B498-43B3-948B-1728B52AA6E4}">
                <adec:decorative xmlns:adec="http://schemas.microsoft.com/office/drawing/2017/decorative" val="1"/>
              </a:ext>
            </a:extLst>
          </p:cNvPr>
          <p:cNvSpPr>
            <a:spLocks noGrp="1"/>
          </p:cNvSpPr>
          <p:nvPr>
            <p:ph type="body" sz="quarter" idx="77" hasCustomPrompt="1"/>
          </p:nvPr>
        </p:nvSpPr>
        <p:spPr>
          <a:xfrm flipH="1">
            <a:off x="1427852" y="3368952"/>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21" name="Tekstin paikkamerkki 20">
            <a:extLst>
              <a:ext uri="{FF2B5EF4-FFF2-40B4-BE49-F238E27FC236}">
                <a16:creationId xmlns:a16="http://schemas.microsoft.com/office/drawing/2014/main" id="{3BA2266A-5453-E205-7A76-1AAC6BDA07F0}"/>
              </a:ext>
              <a:ext uri="{C183D7F6-B498-43B3-948B-1728B52AA6E4}">
                <adec:decorative xmlns:adec="http://schemas.microsoft.com/office/drawing/2017/decorative" val="1"/>
              </a:ext>
            </a:extLst>
          </p:cNvPr>
          <p:cNvSpPr>
            <a:spLocks noGrp="1"/>
          </p:cNvSpPr>
          <p:nvPr>
            <p:ph type="body" sz="quarter" idx="96" hasCustomPrompt="1"/>
          </p:nvPr>
        </p:nvSpPr>
        <p:spPr>
          <a:xfrm>
            <a:off x="2773383" y="3368952"/>
            <a:ext cx="54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22" name="Tekstin paikkamerkki 21">
            <a:extLst>
              <a:ext uri="{FF2B5EF4-FFF2-40B4-BE49-F238E27FC236}">
                <a16:creationId xmlns:a16="http://schemas.microsoft.com/office/drawing/2014/main" id="{CB0D3F5C-302A-DA8F-8122-64205BC44FAC}"/>
              </a:ext>
              <a:ext uri="{C183D7F6-B498-43B3-948B-1728B52AA6E4}">
                <adec:decorative xmlns:adec="http://schemas.microsoft.com/office/drawing/2017/decorative" val="1"/>
              </a:ext>
            </a:extLst>
          </p:cNvPr>
          <p:cNvSpPr>
            <a:spLocks noGrp="1"/>
          </p:cNvSpPr>
          <p:nvPr>
            <p:ph type="body" sz="quarter" idx="97" hasCustomPrompt="1"/>
          </p:nvPr>
        </p:nvSpPr>
        <p:spPr>
          <a:xfrm>
            <a:off x="2484500" y="3056930"/>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25" name="Tekstin paikkamerkki 24">
            <a:extLst>
              <a:ext uri="{FF2B5EF4-FFF2-40B4-BE49-F238E27FC236}">
                <a16:creationId xmlns:a16="http://schemas.microsoft.com/office/drawing/2014/main" id="{9AFEEDE1-078B-F5D5-4B6F-1089C9E6D000}"/>
              </a:ext>
              <a:ext uri="{C183D7F6-B498-43B3-948B-1728B52AA6E4}">
                <adec:decorative xmlns:adec="http://schemas.microsoft.com/office/drawing/2017/decorative" val="1"/>
              </a:ext>
            </a:extLst>
          </p:cNvPr>
          <p:cNvSpPr>
            <a:spLocks noGrp="1"/>
          </p:cNvSpPr>
          <p:nvPr>
            <p:ph type="body" sz="quarter" idx="98" hasCustomPrompt="1"/>
          </p:nvPr>
        </p:nvSpPr>
        <p:spPr>
          <a:xfrm>
            <a:off x="3154841" y="3368952"/>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26" name="Tekstin paikkamerkki 25">
            <a:extLst>
              <a:ext uri="{FF2B5EF4-FFF2-40B4-BE49-F238E27FC236}">
                <a16:creationId xmlns:a16="http://schemas.microsoft.com/office/drawing/2014/main" id="{2C06EA7A-DE17-73E5-99C5-592751EBC86C}"/>
              </a:ext>
              <a:ext uri="{C183D7F6-B498-43B3-948B-1728B52AA6E4}">
                <adec:decorative xmlns:adec="http://schemas.microsoft.com/office/drawing/2017/decorative" val="1"/>
              </a:ext>
            </a:extLst>
          </p:cNvPr>
          <p:cNvSpPr>
            <a:spLocks noGrp="1"/>
          </p:cNvSpPr>
          <p:nvPr>
            <p:ph type="body" sz="quarter" idx="99" hasCustomPrompt="1"/>
          </p:nvPr>
        </p:nvSpPr>
        <p:spPr>
          <a:xfrm>
            <a:off x="1710866" y="3368952"/>
            <a:ext cx="54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3" name="Tekstin paikkamerkki 2">
            <a:extLst>
              <a:ext uri="{FF2B5EF4-FFF2-40B4-BE49-F238E27FC236}">
                <a16:creationId xmlns:a16="http://schemas.microsoft.com/office/drawing/2014/main" id="{393E15FB-309A-D535-0220-27DEB33B3E80}"/>
              </a:ext>
              <a:ext uri="{C183D7F6-B498-43B3-948B-1728B52AA6E4}">
                <adec:decorative xmlns:adec="http://schemas.microsoft.com/office/drawing/2017/decorative" val="1"/>
              </a:ext>
            </a:extLst>
          </p:cNvPr>
          <p:cNvSpPr>
            <a:spLocks noGrp="1"/>
          </p:cNvSpPr>
          <p:nvPr>
            <p:ph type="body" sz="quarter" idx="70" hasCustomPrompt="1"/>
          </p:nvPr>
        </p:nvSpPr>
        <p:spPr>
          <a:xfrm flipH="1">
            <a:off x="2924381" y="2214480"/>
            <a:ext cx="2803698"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10" name="Tekstin paikkamerkki 9">
            <a:extLst>
              <a:ext uri="{FF2B5EF4-FFF2-40B4-BE49-F238E27FC236}">
                <a16:creationId xmlns:a16="http://schemas.microsoft.com/office/drawing/2014/main" id="{31DF8E15-04DE-5CDE-CA1C-6E3F3F7AB8F2}"/>
              </a:ext>
              <a:ext uri="{C183D7F6-B498-43B3-948B-1728B52AA6E4}">
                <adec:decorative xmlns:adec="http://schemas.microsoft.com/office/drawing/2017/decorative" val="1"/>
              </a:ext>
            </a:extLst>
          </p:cNvPr>
          <p:cNvSpPr>
            <a:spLocks noGrp="1"/>
          </p:cNvSpPr>
          <p:nvPr>
            <p:ph type="body" sz="quarter" idx="71" hasCustomPrompt="1"/>
          </p:nvPr>
        </p:nvSpPr>
        <p:spPr>
          <a:xfrm flipH="1">
            <a:off x="5681725" y="1902458"/>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11" name="Tekstin paikkamerkki 10">
            <a:extLst>
              <a:ext uri="{FF2B5EF4-FFF2-40B4-BE49-F238E27FC236}">
                <a16:creationId xmlns:a16="http://schemas.microsoft.com/office/drawing/2014/main" id="{63700FAE-3D10-DF11-0814-E8720B6AB963}"/>
              </a:ext>
              <a:ext uri="{C183D7F6-B498-43B3-948B-1728B52AA6E4}">
                <adec:decorative xmlns:adec="http://schemas.microsoft.com/office/drawing/2017/decorative" val="1"/>
              </a:ext>
            </a:extLst>
          </p:cNvPr>
          <p:cNvSpPr>
            <a:spLocks noGrp="1"/>
          </p:cNvSpPr>
          <p:nvPr>
            <p:ph type="body" sz="quarter" idx="72" hasCustomPrompt="1"/>
          </p:nvPr>
        </p:nvSpPr>
        <p:spPr>
          <a:xfrm flipH="1">
            <a:off x="2481836" y="2214480"/>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12" name="Tekstin paikkamerkki 11">
            <a:extLst>
              <a:ext uri="{FF2B5EF4-FFF2-40B4-BE49-F238E27FC236}">
                <a16:creationId xmlns:a16="http://schemas.microsoft.com/office/drawing/2014/main" id="{7D1F02B6-8908-CBD4-377E-1E156E5DB8B1}"/>
              </a:ext>
              <a:ext uri="{C183D7F6-B498-43B3-948B-1728B52AA6E4}">
                <adec:decorative xmlns:adec="http://schemas.microsoft.com/office/drawing/2017/decorative" val="1"/>
              </a:ext>
            </a:extLst>
          </p:cNvPr>
          <p:cNvSpPr>
            <a:spLocks noGrp="1"/>
          </p:cNvSpPr>
          <p:nvPr>
            <p:ph type="body" sz="quarter" idx="94" hasCustomPrompt="1"/>
          </p:nvPr>
        </p:nvSpPr>
        <p:spPr>
          <a:xfrm>
            <a:off x="6463921" y="2214480"/>
            <a:ext cx="2803698"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17" name="Tekstin paikkamerkki 16">
            <a:extLst>
              <a:ext uri="{FF2B5EF4-FFF2-40B4-BE49-F238E27FC236}">
                <a16:creationId xmlns:a16="http://schemas.microsoft.com/office/drawing/2014/main" id="{F07D8310-A1A4-ACA6-A3F5-BD0393C834C5}"/>
              </a:ext>
              <a:ext uri="{C183D7F6-B498-43B3-948B-1728B52AA6E4}">
                <adec:decorative xmlns:adec="http://schemas.microsoft.com/office/drawing/2017/decorative" val="1"/>
              </a:ext>
            </a:extLst>
          </p:cNvPr>
          <p:cNvSpPr>
            <a:spLocks noGrp="1"/>
          </p:cNvSpPr>
          <p:nvPr>
            <p:ph type="body" sz="quarter" idx="68" hasCustomPrompt="1"/>
          </p:nvPr>
        </p:nvSpPr>
        <p:spPr>
          <a:xfrm>
            <a:off x="6071285" y="1902458"/>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18" name="Tekstin paikkamerkki 17">
            <a:extLst>
              <a:ext uri="{FF2B5EF4-FFF2-40B4-BE49-F238E27FC236}">
                <a16:creationId xmlns:a16="http://schemas.microsoft.com/office/drawing/2014/main" id="{AF4F6AE2-358C-F597-9AE8-25869A531F20}"/>
              </a:ext>
              <a:ext uri="{C183D7F6-B498-43B3-948B-1728B52AA6E4}">
                <adec:decorative xmlns:adec="http://schemas.microsoft.com/office/drawing/2017/decorative" val="1"/>
              </a:ext>
            </a:extLst>
          </p:cNvPr>
          <p:cNvSpPr>
            <a:spLocks noGrp="1"/>
          </p:cNvSpPr>
          <p:nvPr>
            <p:ph type="body" sz="quarter" idx="95" hasCustomPrompt="1"/>
          </p:nvPr>
        </p:nvSpPr>
        <p:spPr>
          <a:xfrm>
            <a:off x="9267619" y="2214480"/>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13" name="Tekstin paikkamerkki 4">
            <a:extLst>
              <a:ext uri="{FF2B5EF4-FFF2-40B4-BE49-F238E27FC236}">
                <a16:creationId xmlns:a16="http://schemas.microsoft.com/office/drawing/2014/main" id="{A863C22D-214A-7F9D-F1C3-C2FE9C4AA85A}"/>
              </a:ext>
              <a:ext uri="{C183D7F6-B498-43B3-948B-1728B52AA6E4}">
                <adec:decorative xmlns:adec="http://schemas.microsoft.com/office/drawing/2017/decorative" val="1"/>
              </a:ext>
            </a:extLst>
          </p:cNvPr>
          <p:cNvSpPr>
            <a:spLocks noGrp="1"/>
          </p:cNvSpPr>
          <p:nvPr>
            <p:ph type="body" sz="quarter" idx="43" hasCustomPrompt="1"/>
          </p:nvPr>
        </p:nvSpPr>
        <p:spPr>
          <a:xfrm>
            <a:off x="543718" y="1262285"/>
            <a:ext cx="11104564" cy="766539"/>
          </a:xfrm>
          <a:prstGeom prst="roundRect">
            <a:avLst/>
          </a:prstGeom>
          <a:solidFill>
            <a:schemeClr val="tx2"/>
          </a:solidFill>
          <a:ln w="38100">
            <a:solidFill>
              <a:schemeClr val="tx2"/>
            </a:solidFill>
          </a:ln>
        </p:spPr>
        <p:txBody>
          <a:bodyPr anchor="ctr"/>
          <a:lstStyle>
            <a:lvl1pPr marL="0" indent="0" algn="ctr">
              <a:buNone/>
              <a:defRPr sz="2000" b="1">
                <a:solidFill>
                  <a:schemeClr val="tx2"/>
                </a:solidFill>
              </a:defRPr>
            </a:lvl1pPr>
          </a:lstStyle>
          <a:p>
            <a:pPr lvl="0"/>
            <a:r>
              <a:rPr lang="fi-FI" dirty="0"/>
              <a:t> </a:t>
            </a:r>
          </a:p>
        </p:txBody>
      </p:sp>
      <p:sp>
        <p:nvSpPr>
          <p:cNvPr id="14" name="Tekstin paikkamerkki 4">
            <a:extLst>
              <a:ext uri="{FF2B5EF4-FFF2-40B4-BE49-F238E27FC236}">
                <a16:creationId xmlns:a16="http://schemas.microsoft.com/office/drawing/2014/main" id="{D47A76B3-AB41-555B-FF3E-5A4D8BF149C5}"/>
              </a:ext>
            </a:extLst>
          </p:cNvPr>
          <p:cNvSpPr>
            <a:spLocks noGrp="1"/>
          </p:cNvSpPr>
          <p:nvPr>
            <p:ph type="body" sz="quarter" idx="44" hasCustomPrompt="1"/>
          </p:nvPr>
        </p:nvSpPr>
        <p:spPr>
          <a:xfrm>
            <a:off x="547686" y="1414429"/>
            <a:ext cx="11096628" cy="382456"/>
          </a:xfrm>
          <a:prstGeom prst="rect">
            <a:avLst/>
          </a:prstGeom>
          <a:noFill/>
        </p:spPr>
        <p:txBody>
          <a:bodyPr anchor="ctr"/>
          <a:lstStyle>
            <a:lvl1pPr marL="0" indent="0" algn="ctr">
              <a:buNone/>
              <a:defRPr sz="2800" b="1">
                <a:solidFill>
                  <a:schemeClr val="bg1"/>
                </a:solidFill>
              </a:defRPr>
            </a:lvl1pPr>
          </a:lstStyle>
          <a:p>
            <a:pPr lvl="0"/>
            <a:r>
              <a:rPr lang="fi-FI" dirty="0"/>
              <a:t>Taso 1</a:t>
            </a:r>
          </a:p>
        </p:txBody>
      </p:sp>
      <p:sp>
        <p:nvSpPr>
          <p:cNvPr id="39" name="Tekstin paikkamerkki 4">
            <a:extLst>
              <a:ext uri="{FF2B5EF4-FFF2-40B4-BE49-F238E27FC236}">
                <a16:creationId xmlns:a16="http://schemas.microsoft.com/office/drawing/2014/main" id="{E8CFC1B7-CA4F-799B-1995-D4027D98DF4A}"/>
              </a:ext>
              <a:ext uri="{C183D7F6-B498-43B3-948B-1728B52AA6E4}">
                <adec:decorative xmlns:adec="http://schemas.microsoft.com/office/drawing/2017/decorative" val="1"/>
              </a:ext>
            </a:extLst>
          </p:cNvPr>
          <p:cNvSpPr>
            <a:spLocks noGrp="1"/>
          </p:cNvSpPr>
          <p:nvPr>
            <p:ph type="body" sz="quarter" idx="61" hasCustomPrompt="1"/>
          </p:nvPr>
        </p:nvSpPr>
        <p:spPr>
          <a:xfrm>
            <a:off x="1257759" y="2426257"/>
            <a:ext cx="2520000" cy="792000"/>
          </a:xfrm>
          <a:prstGeom prst="roundRect">
            <a:avLst/>
          </a:prstGeom>
          <a:solidFill>
            <a:schemeClr val="tx2"/>
          </a:solidFill>
          <a:ln w="38100">
            <a:solidFill>
              <a:schemeClr val="tx2"/>
            </a:solidFill>
          </a:ln>
        </p:spPr>
        <p:txBody>
          <a:bodyPr anchor="ctr"/>
          <a:lstStyle>
            <a:lvl1pPr marL="0" indent="0" algn="ctr">
              <a:buNone/>
              <a:defRPr sz="2000" b="1">
                <a:solidFill>
                  <a:schemeClr val="tx2"/>
                </a:solidFill>
              </a:defRPr>
            </a:lvl1pPr>
          </a:lstStyle>
          <a:p>
            <a:pPr lvl="0"/>
            <a:r>
              <a:rPr lang="fi-FI" dirty="0"/>
              <a:t> </a:t>
            </a:r>
          </a:p>
        </p:txBody>
      </p:sp>
      <p:sp>
        <p:nvSpPr>
          <p:cNvPr id="40" name="Tekstin paikkamerkki 4">
            <a:extLst>
              <a:ext uri="{FF2B5EF4-FFF2-40B4-BE49-F238E27FC236}">
                <a16:creationId xmlns:a16="http://schemas.microsoft.com/office/drawing/2014/main" id="{98520A54-90AE-64F9-7EB0-02AD97541943}"/>
              </a:ext>
            </a:extLst>
          </p:cNvPr>
          <p:cNvSpPr>
            <a:spLocks noGrp="1"/>
          </p:cNvSpPr>
          <p:nvPr>
            <p:ph type="body" sz="quarter" idx="62" hasCustomPrompt="1"/>
          </p:nvPr>
        </p:nvSpPr>
        <p:spPr>
          <a:xfrm>
            <a:off x="1257759" y="2582166"/>
            <a:ext cx="2520000" cy="480182"/>
          </a:xfrm>
          <a:prstGeom prst="rect">
            <a:avLst/>
          </a:prstGeom>
          <a:noFill/>
        </p:spPr>
        <p:txBody>
          <a:bodyPr anchor="ctr"/>
          <a:lstStyle>
            <a:lvl1pPr marL="0" indent="0" algn="ctr">
              <a:buNone/>
              <a:defRPr sz="2000" b="1">
                <a:solidFill>
                  <a:schemeClr val="bg1"/>
                </a:solidFill>
              </a:defRPr>
            </a:lvl1pPr>
          </a:lstStyle>
          <a:p>
            <a:pPr lvl="0"/>
            <a:r>
              <a:rPr lang="fi-FI" dirty="0"/>
              <a:t>Taso 2</a:t>
            </a:r>
          </a:p>
        </p:txBody>
      </p:sp>
      <p:sp>
        <p:nvSpPr>
          <p:cNvPr id="37" name="Tekstin paikkamerkki 4">
            <a:extLst>
              <a:ext uri="{FF2B5EF4-FFF2-40B4-BE49-F238E27FC236}">
                <a16:creationId xmlns:a16="http://schemas.microsoft.com/office/drawing/2014/main" id="{8B77DDF9-7EB7-8F14-FE65-64105BEFDF05}"/>
              </a:ext>
              <a:ext uri="{C183D7F6-B498-43B3-948B-1728B52AA6E4}">
                <adec:decorative xmlns:adec="http://schemas.microsoft.com/office/drawing/2017/decorative" val="1"/>
              </a:ext>
            </a:extLst>
          </p:cNvPr>
          <p:cNvSpPr>
            <a:spLocks noGrp="1"/>
          </p:cNvSpPr>
          <p:nvPr>
            <p:ph type="body" sz="quarter" idx="59" hasCustomPrompt="1"/>
          </p:nvPr>
        </p:nvSpPr>
        <p:spPr>
          <a:xfrm>
            <a:off x="4836000" y="2426257"/>
            <a:ext cx="2520000" cy="792000"/>
          </a:xfrm>
          <a:prstGeom prst="roundRect">
            <a:avLst/>
          </a:prstGeom>
          <a:solidFill>
            <a:schemeClr val="tx2"/>
          </a:solidFill>
          <a:ln w="38100">
            <a:solidFill>
              <a:schemeClr val="tx2"/>
            </a:solidFill>
          </a:ln>
        </p:spPr>
        <p:txBody>
          <a:bodyPr anchor="ctr"/>
          <a:lstStyle>
            <a:lvl1pPr marL="0" indent="0" algn="ctr">
              <a:buNone/>
              <a:defRPr sz="2000" b="1">
                <a:solidFill>
                  <a:schemeClr val="tx2"/>
                </a:solidFill>
              </a:defRPr>
            </a:lvl1pPr>
          </a:lstStyle>
          <a:p>
            <a:pPr lvl="0"/>
            <a:r>
              <a:rPr lang="fi-FI" dirty="0"/>
              <a:t> </a:t>
            </a:r>
          </a:p>
        </p:txBody>
      </p:sp>
      <p:sp>
        <p:nvSpPr>
          <p:cNvPr id="38" name="Tekstin paikkamerkki 4">
            <a:extLst>
              <a:ext uri="{FF2B5EF4-FFF2-40B4-BE49-F238E27FC236}">
                <a16:creationId xmlns:a16="http://schemas.microsoft.com/office/drawing/2014/main" id="{5328412C-9D82-560C-AD32-3D43844DDDD7}"/>
              </a:ext>
            </a:extLst>
          </p:cNvPr>
          <p:cNvSpPr>
            <a:spLocks noGrp="1"/>
          </p:cNvSpPr>
          <p:nvPr>
            <p:ph type="body" sz="quarter" idx="60" hasCustomPrompt="1"/>
          </p:nvPr>
        </p:nvSpPr>
        <p:spPr>
          <a:xfrm>
            <a:off x="4836000" y="2582166"/>
            <a:ext cx="2520000" cy="480182"/>
          </a:xfrm>
          <a:prstGeom prst="rect">
            <a:avLst/>
          </a:prstGeom>
          <a:noFill/>
        </p:spPr>
        <p:txBody>
          <a:bodyPr anchor="ctr"/>
          <a:lstStyle>
            <a:lvl1pPr marL="0" indent="0" algn="ctr">
              <a:buNone/>
              <a:defRPr sz="2000" b="1">
                <a:solidFill>
                  <a:schemeClr val="bg1"/>
                </a:solidFill>
              </a:defRPr>
            </a:lvl1pPr>
          </a:lstStyle>
          <a:p>
            <a:pPr lvl="0"/>
            <a:r>
              <a:rPr lang="fi-FI" dirty="0"/>
              <a:t>Taso 2</a:t>
            </a:r>
          </a:p>
        </p:txBody>
      </p:sp>
      <p:sp>
        <p:nvSpPr>
          <p:cNvPr id="23" name="Tekstin paikkamerkki 4">
            <a:extLst>
              <a:ext uri="{FF2B5EF4-FFF2-40B4-BE49-F238E27FC236}">
                <a16:creationId xmlns:a16="http://schemas.microsoft.com/office/drawing/2014/main" id="{BAFD726A-69B5-2A2E-72AC-BAB259DBBB90}"/>
              </a:ext>
              <a:ext uri="{C183D7F6-B498-43B3-948B-1728B52AA6E4}">
                <adec:decorative xmlns:adec="http://schemas.microsoft.com/office/drawing/2017/decorative" val="1"/>
              </a:ext>
            </a:extLst>
          </p:cNvPr>
          <p:cNvSpPr>
            <a:spLocks noGrp="1"/>
          </p:cNvSpPr>
          <p:nvPr>
            <p:ph type="body" sz="quarter" idx="47" hasCustomPrompt="1"/>
          </p:nvPr>
        </p:nvSpPr>
        <p:spPr>
          <a:xfrm>
            <a:off x="8416577" y="2426257"/>
            <a:ext cx="2520000" cy="792000"/>
          </a:xfrm>
          <a:prstGeom prst="roundRect">
            <a:avLst/>
          </a:prstGeom>
          <a:solidFill>
            <a:schemeClr val="tx2"/>
          </a:solidFill>
          <a:ln w="38100">
            <a:solidFill>
              <a:schemeClr val="tx2"/>
            </a:solidFill>
          </a:ln>
        </p:spPr>
        <p:txBody>
          <a:bodyPr anchor="ctr"/>
          <a:lstStyle>
            <a:lvl1pPr marL="0" indent="0" algn="ctr">
              <a:buNone/>
              <a:defRPr sz="2000" b="1">
                <a:solidFill>
                  <a:schemeClr val="tx2"/>
                </a:solidFill>
              </a:defRPr>
            </a:lvl1pPr>
          </a:lstStyle>
          <a:p>
            <a:pPr lvl="0"/>
            <a:r>
              <a:rPr lang="fi-FI" dirty="0"/>
              <a:t> </a:t>
            </a:r>
          </a:p>
        </p:txBody>
      </p:sp>
      <p:sp>
        <p:nvSpPr>
          <p:cNvPr id="24" name="Tekstin paikkamerkki 4">
            <a:extLst>
              <a:ext uri="{FF2B5EF4-FFF2-40B4-BE49-F238E27FC236}">
                <a16:creationId xmlns:a16="http://schemas.microsoft.com/office/drawing/2014/main" id="{9B8B7F45-88CB-97B3-49D2-5369D17A88E9}"/>
              </a:ext>
            </a:extLst>
          </p:cNvPr>
          <p:cNvSpPr>
            <a:spLocks noGrp="1"/>
          </p:cNvSpPr>
          <p:nvPr>
            <p:ph type="body" sz="quarter" idx="48" hasCustomPrompt="1"/>
          </p:nvPr>
        </p:nvSpPr>
        <p:spPr>
          <a:xfrm>
            <a:off x="8414241" y="2582166"/>
            <a:ext cx="2520000" cy="480182"/>
          </a:xfrm>
          <a:prstGeom prst="rect">
            <a:avLst/>
          </a:prstGeom>
          <a:noFill/>
        </p:spPr>
        <p:txBody>
          <a:bodyPr anchor="ctr"/>
          <a:lstStyle>
            <a:lvl1pPr marL="0" indent="0" algn="ctr">
              <a:buNone/>
              <a:defRPr sz="2000" b="1">
                <a:solidFill>
                  <a:schemeClr val="bg1"/>
                </a:solidFill>
              </a:defRPr>
            </a:lvl1pPr>
          </a:lstStyle>
          <a:p>
            <a:pPr lvl="0"/>
            <a:r>
              <a:rPr lang="fi-FI" dirty="0"/>
              <a:t>Taso 2</a:t>
            </a:r>
          </a:p>
        </p:txBody>
      </p:sp>
      <p:sp>
        <p:nvSpPr>
          <p:cNvPr id="41" name="Tekstin paikkamerkki 4">
            <a:extLst>
              <a:ext uri="{FF2B5EF4-FFF2-40B4-BE49-F238E27FC236}">
                <a16:creationId xmlns:a16="http://schemas.microsoft.com/office/drawing/2014/main" id="{2DCC7FF4-59D2-6BAD-7457-5595AB3B275F}"/>
              </a:ext>
              <a:ext uri="{C183D7F6-B498-43B3-948B-1728B52AA6E4}">
                <adec:decorative xmlns:adec="http://schemas.microsoft.com/office/drawing/2017/decorative" val="1"/>
              </a:ext>
            </a:extLst>
          </p:cNvPr>
          <p:cNvSpPr>
            <a:spLocks noGrp="1"/>
          </p:cNvSpPr>
          <p:nvPr>
            <p:ph type="body" sz="quarter" idx="63" hasCustomPrompt="1"/>
          </p:nvPr>
        </p:nvSpPr>
        <p:spPr>
          <a:xfrm>
            <a:off x="549214" y="3686536"/>
            <a:ext cx="1800000" cy="720000"/>
          </a:xfrm>
          <a:prstGeom prst="roundRect">
            <a:avLst/>
          </a:prstGeom>
          <a:solidFill>
            <a:schemeClr val="bg1"/>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42" name="Tekstin paikkamerkki 4">
            <a:extLst>
              <a:ext uri="{FF2B5EF4-FFF2-40B4-BE49-F238E27FC236}">
                <a16:creationId xmlns:a16="http://schemas.microsoft.com/office/drawing/2014/main" id="{78F96F63-05A2-8D10-94F3-63DBBA37D7BF}"/>
              </a:ext>
            </a:extLst>
          </p:cNvPr>
          <p:cNvSpPr>
            <a:spLocks noGrp="1"/>
          </p:cNvSpPr>
          <p:nvPr>
            <p:ph type="body" sz="quarter" idx="64" hasCustomPrompt="1"/>
          </p:nvPr>
        </p:nvSpPr>
        <p:spPr>
          <a:xfrm>
            <a:off x="549214" y="3842445"/>
            <a:ext cx="1800000" cy="408182"/>
          </a:xfrm>
          <a:prstGeom prst="rect">
            <a:avLst/>
          </a:prstGeom>
          <a:noFill/>
        </p:spPr>
        <p:txBody>
          <a:bodyPr anchor="ctr"/>
          <a:lstStyle>
            <a:lvl1pPr marL="0" indent="0" algn="ctr">
              <a:buNone/>
              <a:defRPr sz="1600" b="1">
                <a:solidFill>
                  <a:schemeClr val="tx1"/>
                </a:solidFill>
              </a:defRPr>
            </a:lvl1pPr>
          </a:lstStyle>
          <a:p>
            <a:pPr lvl="0"/>
            <a:r>
              <a:rPr lang="fi-FI" dirty="0"/>
              <a:t>Taso 3</a:t>
            </a:r>
          </a:p>
        </p:txBody>
      </p:sp>
      <p:sp>
        <p:nvSpPr>
          <p:cNvPr id="27" name="Tekstin paikkamerkki 4">
            <a:extLst>
              <a:ext uri="{FF2B5EF4-FFF2-40B4-BE49-F238E27FC236}">
                <a16:creationId xmlns:a16="http://schemas.microsoft.com/office/drawing/2014/main" id="{B51CBB6B-9197-2F12-8D47-8E4D72E09E9F}"/>
              </a:ext>
              <a:ext uri="{C183D7F6-B498-43B3-948B-1728B52AA6E4}">
                <adec:decorative xmlns:adec="http://schemas.microsoft.com/office/drawing/2017/decorative" val="1"/>
              </a:ext>
            </a:extLst>
          </p:cNvPr>
          <p:cNvSpPr>
            <a:spLocks noGrp="1"/>
          </p:cNvSpPr>
          <p:nvPr>
            <p:ph type="body" sz="quarter" idx="78" hasCustomPrompt="1"/>
          </p:nvPr>
        </p:nvSpPr>
        <p:spPr>
          <a:xfrm>
            <a:off x="2659082" y="3686536"/>
            <a:ext cx="1800000" cy="720000"/>
          </a:xfrm>
          <a:prstGeom prst="roundRect">
            <a:avLst/>
          </a:prstGeom>
          <a:solidFill>
            <a:schemeClr val="bg1"/>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28" name="Tekstin paikkamerkki 4">
            <a:extLst>
              <a:ext uri="{FF2B5EF4-FFF2-40B4-BE49-F238E27FC236}">
                <a16:creationId xmlns:a16="http://schemas.microsoft.com/office/drawing/2014/main" id="{87879D4D-E026-6F88-331F-CC924B9312F5}"/>
              </a:ext>
            </a:extLst>
          </p:cNvPr>
          <p:cNvSpPr>
            <a:spLocks noGrp="1"/>
          </p:cNvSpPr>
          <p:nvPr>
            <p:ph type="body" sz="quarter" idx="79" hasCustomPrompt="1"/>
          </p:nvPr>
        </p:nvSpPr>
        <p:spPr>
          <a:xfrm>
            <a:off x="2659082" y="3842445"/>
            <a:ext cx="1800000" cy="408182"/>
          </a:xfrm>
          <a:prstGeom prst="rect">
            <a:avLst/>
          </a:prstGeom>
          <a:noFill/>
        </p:spPr>
        <p:txBody>
          <a:bodyPr anchor="ctr"/>
          <a:lstStyle>
            <a:lvl1pPr marL="0" indent="0" algn="ctr">
              <a:buNone/>
              <a:defRPr sz="1600" b="1">
                <a:solidFill>
                  <a:schemeClr val="tx1"/>
                </a:solidFill>
              </a:defRPr>
            </a:lvl1pPr>
          </a:lstStyle>
          <a:p>
            <a:pPr lvl="0"/>
            <a:r>
              <a:rPr lang="fi-FI" dirty="0"/>
              <a:t>Taso 3</a:t>
            </a:r>
          </a:p>
        </p:txBody>
      </p:sp>
      <p:sp>
        <p:nvSpPr>
          <p:cNvPr id="34" name="Tekstin paikkamerkki 4">
            <a:extLst>
              <a:ext uri="{FF2B5EF4-FFF2-40B4-BE49-F238E27FC236}">
                <a16:creationId xmlns:a16="http://schemas.microsoft.com/office/drawing/2014/main" id="{0107714C-ABD0-EE07-BD8D-A0D34CE54665}"/>
              </a:ext>
              <a:ext uri="{C183D7F6-B498-43B3-948B-1728B52AA6E4}">
                <adec:decorative xmlns:adec="http://schemas.microsoft.com/office/drawing/2017/decorative" val="1"/>
              </a:ext>
            </a:extLst>
          </p:cNvPr>
          <p:cNvSpPr>
            <a:spLocks noGrp="1"/>
          </p:cNvSpPr>
          <p:nvPr>
            <p:ph type="body" sz="quarter" idx="80" hasCustomPrompt="1"/>
          </p:nvPr>
        </p:nvSpPr>
        <p:spPr>
          <a:xfrm>
            <a:off x="5196000" y="3686536"/>
            <a:ext cx="1800000" cy="720000"/>
          </a:xfrm>
          <a:prstGeom prst="roundRect">
            <a:avLst/>
          </a:prstGeom>
          <a:solidFill>
            <a:schemeClr val="bg1"/>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35" name="Tekstin paikkamerkki 4">
            <a:extLst>
              <a:ext uri="{FF2B5EF4-FFF2-40B4-BE49-F238E27FC236}">
                <a16:creationId xmlns:a16="http://schemas.microsoft.com/office/drawing/2014/main" id="{34E303E6-4CAC-29EE-2BB3-349C3D51CE8B}"/>
              </a:ext>
            </a:extLst>
          </p:cNvPr>
          <p:cNvSpPr>
            <a:spLocks noGrp="1"/>
          </p:cNvSpPr>
          <p:nvPr>
            <p:ph type="body" sz="quarter" idx="81" hasCustomPrompt="1"/>
          </p:nvPr>
        </p:nvSpPr>
        <p:spPr>
          <a:xfrm>
            <a:off x="5196000" y="3842445"/>
            <a:ext cx="1800000" cy="408182"/>
          </a:xfrm>
          <a:prstGeom prst="rect">
            <a:avLst/>
          </a:prstGeom>
          <a:noFill/>
        </p:spPr>
        <p:txBody>
          <a:bodyPr anchor="ctr"/>
          <a:lstStyle>
            <a:lvl1pPr marL="0" indent="0" algn="ctr">
              <a:buNone/>
              <a:defRPr sz="1600" b="1">
                <a:solidFill>
                  <a:schemeClr val="tx1"/>
                </a:solidFill>
              </a:defRPr>
            </a:lvl1pPr>
          </a:lstStyle>
          <a:p>
            <a:pPr lvl="0"/>
            <a:r>
              <a:rPr lang="fi-FI" dirty="0"/>
              <a:t>Taso 3</a:t>
            </a:r>
          </a:p>
        </p:txBody>
      </p:sp>
      <p:sp>
        <p:nvSpPr>
          <p:cNvPr id="45" name="Tekstin paikkamerkki 4">
            <a:extLst>
              <a:ext uri="{FF2B5EF4-FFF2-40B4-BE49-F238E27FC236}">
                <a16:creationId xmlns:a16="http://schemas.microsoft.com/office/drawing/2014/main" id="{C540F2A6-78C6-5A59-7446-41EDB59E330B}"/>
              </a:ext>
              <a:ext uri="{C183D7F6-B498-43B3-948B-1728B52AA6E4}">
                <adec:decorative xmlns:adec="http://schemas.microsoft.com/office/drawing/2017/decorative" val="1"/>
              </a:ext>
            </a:extLst>
          </p:cNvPr>
          <p:cNvSpPr>
            <a:spLocks noGrp="1"/>
          </p:cNvSpPr>
          <p:nvPr>
            <p:ph type="body" sz="quarter" idx="82" hasCustomPrompt="1"/>
          </p:nvPr>
        </p:nvSpPr>
        <p:spPr>
          <a:xfrm>
            <a:off x="7698013" y="3686536"/>
            <a:ext cx="1800000" cy="720000"/>
          </a:xfrm>
          <a:prstGeom prst="roundRect">
            <a:avLst/>
          </a:prstGeom>
          <a:solidFill>
            <a:schemeClr val="bg1"/>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46" name="Tekstin paikkamerkki 4">
            <a:extLst>
              <a:ext uri="{FF2B5EF4-FFF2-40B4-BE49-F238E27FC236}">
                <a16:creationId xmlns:a16="http://schemas.microsoft.com/office/drawing/2014/main" id="{DB5D7067-7FD0-38A7-F641-2852C71279F3}"/>
              </a:ext>
            </a:extLst>
          </p:cNvPr>
          <p:cNvSpPr>
            <a:spLocks noGrp="1"/>
          </p:cNvSpPr>
          <p:nvPr>
            <p:ph type="body" sz="quarter" idx="83" hasCustomPrompt="1"/>
          </p:nvPr>
        </p:nvSpPr>
        <p:spPr>
          <a:xfrm>
            <a:off x="7698013" y="3842445"/>
            <a:ext cx="1800000" cy="408182"/>
          </a:xfrm>
          <a:prstGeom prst="rect">
            <a:avLst/>
          </a:prstGeom>
          <a:noFill/>
        </p:spPr>
        <p:txBody>
          <a:bodyPr anchor="ctr"/>
          <a:lstStyle>
            <a:lvl1pPr marL="0" indent="0" algn="ctr">
              <a:buNone/>
              <a:defRPr sz="1600" b="1">
                <a:solidFill>
                  <a:schemeClr val="tx1"/>
                </a:solidFill>
              </a:defRPr>
            </a:lvl1pPr>
          </a:lstStyle>
          <a:p>
            <a:pPr lvl="0"/>
            <a:r>
              <a:rPr lang="fi-FI" dirty="0"/>
              <a:t>Taso 3</a:t>
            </a:r>
          </a:p>
        </p:txBody>
      </p:sp>
      <p:sp>
        <p:nvSpPr>
          <p:cNvPr id="47" name="Tekstin paikkamerkki 4">
            <a:extLst>
              <a:ext uri="{FF2B5EF4-FFF2-40B4-BE49-F238E27FC236}">
                <a16:creationId xmlns:a16="http://schemas.microsoft.com/office/drawing/2014/main" id="{9414AB39-F350-1AF5-D228-B31EB274A0F3}"/>
              </a:ext>
              <a:ext uri="{C183D7F6-B498-43B3-948B-1728B52AA6E4}">
                <adec:decorative xmlns:adec="http://schemas.microsoft.com/office/drawing/2017/decorative" val="1"/>
              </a:ext>
            </a:extLst>
          </p:cNvPr>
          <p:cNvSpPr>
            <a:spLocks noGrp="1"/>
          </p:cNvSpPr>
          <p:nvPr>
            <p:ph type="body" sz="quarter" idx="84" hasCustomPrompt="1"/>
          </p:nvPr>
        </p:nvSpPr>
        <p:spPr>
          <a:xfrm>
            <a:off x="9842026" y="3686536"/>
            <a:ext cx="1800000" cy="720000"/>
          </a:xfrm>
          <a:prstGeom prst="roundRect">
            <a:avLst/>
          </a:prstGeom>
          <a:solidFill>
            <a:schemeClr val="bg1"/>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48" name="Tekstin paikkamerkki 4">
            <a:extLst>
              <a:ext uri="{FF2B5EF4-FFF2-40B4-BE49-F238E27FC236}">
                <a16:creationId xmlns:a16="http://schemas.microsoft.com/office/drawing/2014/main" id="{5D40962F-3806-C015-EECA-9CF39B2058AC}"/>
              </a:ext>
            </a:extLst>
          </p:cNvPr>
          <p:cNvSpPr>
            <a:spLocks noGrp="1"/>
          </p:cNvSpPr>
          <p:nvPr>
            <p:ph type="body" sz="quarter" idx="85" hasCustomPrompt="1"/>
          </p:nvPr>
        </p:nvSpPr>
        <p:spPr>
          <a:xfrm>
            <a:off x="9842026" y="3842445"/>
            <a:ext cx="1800000" cy="408182"/>
          </a:xfrm>
          <a:prstGeom prst="rect">
            <a:avLst/>
          </a:prstGeom>
          <a:noFill/>
        </p:spPr>
        <p:txBody>
          <a:bodyPr anchor="ctr"/>
          <a:lstStyle>
            <a:lvl1pPr marL="0" indent="0" algn="ctr">
              <a:buNone/>
              <a:defRPr sz="1600" b="1">
                <a:solidFill>
                  <a:schemeClr val="tx1"/>
                </a:solidFill>
              </a:defRPr>
            </a:lvl1pPr>
          </a:lstStyle>
          <a:p>
            <a:pPr lvl="0"/>
            <a:r>
              <a:rPr lang="fi-FI" dirty="0"/>
              <a:t>Taso 3</a:t>
            </a:r>
          </a:p>
        </p:txBody>
      </p:sp>
      <p:sp>
        <p:nvSpPr>
          <p:cNvPr id="4" name="Tekstin paikkamerkki 4">
            <a:extLst>
              <a:ext uri="{FF2B5EF4-FFF2-40B4-BE49-F238E27FC236}">
                <a16:creationId xmlns:a16="http://schemas.microsoft.com/office/drawing/2014/main" id="{7433E04D-2D69-1B65-86B3-F15E5BEE4843}"/>
              </a:ext>
              <a:ext uri="{C183D7F6-B498-43B3-948B-1728B52AA6E4}">
                <adec:decorative xmlns:adec="http://schemas.microsoft.com/office/drawing/2017/decorative" val="1"/>
              </a:ext>
            </a:extLst>
          </p:cNvPr>
          <p:cNvSpPr>
            <a:spLocks noGrp="1"/>
          </p:cNvSpPr>
          <p:nvPr>
            <p:ph type="body" sz="quarter" idx="67" hasCustomPrompt="1"/>
          </p:nvPr>
        </p:nvSpPr>
        <p:spPr>
          <a:xfrm>
            <a:off x="549214" y="4786995"/>
            <a:ext cx="1800000" cy="720000"/>
          </a:xfrm>
          <a:prstGeom prst="roundRect">
            <a:avLst/>
          </a:prstGeom>
          <a:solidFill>
            <a:schemeClr val="bg1"/>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16" name="Tekstin paikkamerkki 15">
            <a:extLst>
              <a:ext uri="{FF2B5EF4-FFF2-40B4-BE49-F238E27FC236}">
                <a16:creationId xmlns:a16="http://schemas.microsoft.com/office/drawing/2014/main" id="{714718C0-7F11-7B58-7366-70C1DB6C64E3}"/>
              </a:ext>
            </a:extLst>
          </p:cNvPr>
          <p:cNvSpPr>
            <a:spLocks noGrp="1"/>
          </p:cNvSpPr>
          <p:nvPr>
            <p:ph type="body" sz="quarter" idx="69" hasCustomPrompt="1"/>
          </p:nvPr>
        </p:nvSpPr>
        <p:spPr>
          <a:xfrm>
            <a:off x="549838" y="4925763"/>
            <a:ext cx="1798752" cy="429221"/>
          </a:xfrm>
        </p:spPr>
        <p:txBody>
          <a:bodyPr lIns="108000"/>
          <a:lstStyle>
            <a:lvl1pPr marL="108000" indent="-108000">
              <a:spcBef>
                <a:spcPts val="0"/>
              </a:spcBef>
              <a:spcAft>
                <a:spcPts val="0"/>
              </a:spcAft>
              <a:defRPr sz="1400"/>
            </a:lvl1pPr>
            <a:lvl2pPr marL="323850" indent="-144463">
              <a:spcBef>
                <a:spcPts val="0"/>
              </a:spcBef>
              <a:spcAft>
                <a:spcPts val="0"/>
              </a:spcAft>
              <a:defRPr sz="1400"/>
            </a:lvl2pPr>
          </a:lstStyle>
          <a:p>
            <a:pPr lvl="0"/>
            <a:r>
              <a:rPr lang="fi-FI" dirty="0"/>
              <a:t>Taso 4</a:t>
            </a:r>
          </a:p>
          <a:p>
            <a:pPr lvl="1"/>
            <a:r>
              <a:rPr lang="fi-FI" dirty="0"/>
              <a:t>toinen taso</a:t>
            </a:r>
          </a:p>
        </p:txBody>
      </p:sp>
      <p:sp>
        <p:nvSpPr>
          <p:cNvPr id="49" name="Tekstin paikkamerkki 4">
            <a:extLst>
              <a:ext uri="{FF2B5EF4-FFF2-40B4-BE49-F238E27FC236}">
                <a16:creationId xmlns:a16="http://schemas.microsoft.com/office/drawing/2014/main" id="{E2C623EE-501B-D134-8C49-D1091723073C}"/>
              </a:ext>
              <a:ext uri="{C183D7F6-B498-43B3-948B-1728B52AA6E4}">
                <adec:decorative xmlns:adec="http://schemas.microsoft.com/office/drawing/2017/decorative" val="1"/>
              </a:ext>
            </a:extLst>
          </p:cNvPr>
          <p:cNvSpPr>
            <a:spLocks noGrp="1"/>
          </p:cNvSpPr>
          <p:nvPr>
            <p:ph type="body" sz="quarter" idx="86" hasCustomPrompt="1"/>
          </p:nvPr>
        </p:nvSpPr>
        <p:spPr>
          <a:xfrm>
            <a:off x="2659082" y="4786995"/>
            <a:ext cx="1800000" cy="720000"/>
          </a:xfrm>
          <a:prstGeom prst="roundRect">
            <a:avLst/>
          </a:prstGeom>
          <a:solidFill>
            <a:schemeClr val="bg1"/>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50" name="Tekstin paikkamerkki 15">
            <a:extLst>
              <a:ext uri="{FF2B5EF4-FFF2-40B4-BE49-F238E27FC236}">
                <a16:creationId xmlns:a16="http://schemas.microsoft.com/office/drawing/2014/main" id="{B604B33A-4E73-3CBC-454D-7CFE5DC48AFC}"/>
              </a:ext>
            </a:extLst>
          </p:cNvPr>
          <p:cNvSpPr>
            <a:spLocks noGrp="1"/>
          </p:cNvSpPr>
          <p:nvPr>
            <p:ph type="body" sz="quarter" idx="87" hasCustomPrompt="1"/>
          </p:nvPr>
        </p:nvSpPr>
        <p:spPr>
          <a:xfrm>
            <a:off x="2659706" y="4925763"/>
            <a:ext cx="1798752" cy="429221"/>
          </a:xfrm>
        </p:spPr>
        <p:txBody>
          <a:bodyPr lIns="108000"/>
          <a:lstStyle>
            <a:lvl1pPr marL="108000" indent="-108000">
              <a:spcBef>
                <a:spcPts val="0"/>
              </a:spcBef>
              <a:spcAft>
                <a:spcPts val="0"/>
              </a:spcAft>
              <a:defRPr sz="1400"/>
            </a:lvl1pPr>
            <a:lvl2pPr marL="323850" indent="-144463">
              <a:spcBef>
                <a:spcPts val="0"/>
              </a:spcBef>
              <a:spcAft>
                <a:spcPts val="0"/>
              </a:spcAft>
              <a:defRPr sz="1400"/>
            </a:lvl2pPr>
          </a:lstStyle>
          <a:p>
            <a:pPr lvl="0"/>
            <a:r>
              <a:rPr lang="fi-FI" dirty="0"/>
              <a:t>Taso 4</a:t>
            </a:r>
          </a:p>
          <a:p>
            <a:pPr lvl="1"/>
            <a:r>
              <a:rPr lang="fi-FI" dirty="0"/>
              <a:t>toinen taso</a:t>
            </a:r>
          </a:p>
        </p:txBody>
      </p:sp>
      <p:sp>
        <p:nvSpPr>
          <p:cNvPr id="51" name="Tekstin paikkamerkki 4">
            <a:extLst>
              <a:ext uri="{FF2B5EF4-FFF2-40B4-BE49-F238E27FC236}">
                <a16:creationId xmlns:a16="http://schemas.microsoft.com/office/drawing/2014/main" id="{46D9F044-0D93-C7E0-6E64-9A02B5BBFA2D}"/>
              </a:ext>
              <a:ext uri="{C183D7F6-B498-43B3-948B-1728B52AA6E4}">
                <adec:decorative xmlns:adec="http://schemas.microsoft.com/office/drawing/2017/decorative" val="1"/>
              </a:ext>
            </a:extLst>
          </p:cNvPr>
          <p:cNvSpPr>
            <a:spLocks noGrp="1"/>
          </p:cNvSpPr>
          <p:nvPr>
            <p:ph type="body" sz="quarter" idx="88" hasCustomPrompt="1"/>
          </p:nvPr>
        </p:nvSpPr>
        <p:spPr>
          <a:xfrm>
            <a:off x="5196000" y="4786995"/>
            <a:ext cx="1800000" cy="720000"/>
          </a:xfrm>
          <a:prstGeom prst="roundRect">
            <a:avLst/>
          </a:prstGeom>
          <a:solidFill>
            <a:schemeClr val="bg1"/>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52" name="Tekstin paikkamerkki 15">
            <a:extLst>
              <a:ext uri="{FF2B5EF4-FFF2-40B4-BE49-F238E27FC236}">
                <a16:creationId xmlns:a16="http://schemas.microsoft.com/office/drawing/2014/main" id="{9726746C-DE9F-E80C-84B5-10D27187D44C}"/>
              </a:ext>
            </a:extLst>
          </p:cNvPr>
          <p:cNvSpPr>
            <a:spLocks noGrp="1"/>
          </p:cNvSpPr>
          <p:nvPr>
            <p:ph type="body" sz="quarter" idx="89" hasCustomPrompt="1"/>
          </p:nvPr>
        </p:nvSpPr>
        <p:spPr>
          <a:xfrm>
            <a:off x="5196624" y="4925763"/>
            <a:ext cx="1798752" cy="429221"/>
          </a:xfrm>
        </p:spPr>
        <p:txBody>
          <a:bodyPr lIns="108000"/>
          <a:lstStyle>
            <a:lvl1pPr marL="108000" indent="-108000">
              <a:spcBef>
                <a:spcPts val="0"/>
              </a:spcBef>
              <a:spcAft>
                <a:spcPts val="0"/>
              </a:spcAft>
              <a:defRPr sz="1400"/>
            </a:lvl1pPr>
            <a:lvl2pPr marL="323850" indent="-144463">
              <a:spcBef>
                <a:spcPts val="0"/>
              </a:spcBef>
              <a:spcAft>
                <a:spcPts val="0"/>
              </a:spcAft>
              <a:defRPr sz="1400"/>
            </a:lvl2pPr>
          </a:lstStyle>
          <a:p>
            <a:pPr lvl="0"/>
            <a:r>
              <a:rPr lang="fi-FI" dirty="0"/>
              <a:t>Taso 4</a:t>
            </a:r>
          </a:p>
          <a:p>
            <a:pPr lvl="1"/>
            <a:r>
              <a:rPr lang="fi-FI" dirty="0"/>
              <a:t>toinen taso</a:t>
            </a:r>
          </a:p>
        </p:txBody>
      </p:sp>
      <p:sp>
        <p:nvSpPr>
          <p:cNvPr id="53" name="Tekstin paikkamerkki 4">
            <a:extLst>
              <a:ext uri="{FF2B5EF4-FFF2-40B4-BE49-F238E27FC236}">
                <a16:creationId xmlns:a16="http://schemas.microsoft.com/office/drawing/2014/main" id="{93700CD2-2B63-A949-4F5F-BEA2ED87DDA7}"/>
              </a:ext>
              <a:ext uri="{C183D7F6-B498-43B3-948B-1728B52AA6E4}">
                <adec:decorative xmlns:adec="http://schemas.microsoft.com/office/drawing/2017/decorative" val="1"/>
              </a:ext>
            </a:extLst>
          </p:cNvPr>
          <p:cNvSpPr>
            <a:spLocks noGrp="1"/>
          </p:cNvSpPr>
          <p:nvPr>
            <p:ph type="body" sz="quarter" idx="90" hasCustomPrompt="1"/>
          </p:nvPr>
        </p:nvSpPr>
        <p:spPr>
          <a:xfrm>
            <a:off x="7698013" y="4786995"/>
            <a:ext cx="1800000" cy="720000"/>
          </a:xfrm>
          <a:prstGeom prst="roundRect">
            <a:avLst/>
          </a:prstGeom>
          <a:solidFill>
            <a:schemeClr val="bg1"/>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54" name="Tekstin paikkamerkki 15">
            <a:extLst>
              <a:ext uri="{FF2B5EF4-FFF2-40B4-BE49-F238E27FC236}">
                <a16:creationId xmlns:a16="http://schemas.microsoft.com/office/drawing/2014/main" id="{104C320A-F4B6-AD2E-2E60-7661674FC96C}"/>
              </a:ext>
            </a:extLst>
          </p:cNvPr>
          <p:cNvSpPr>
            <a:spLocks noGrp="1"/>
          </p:cNvSpPr>
          <p:nvPr>
            <p:ph type="body" sz="quarter" idx="91" hasCustomPrompt="1"/>
          </p:nvPr>
        </p:nvSpPr>
        <p:spPr>
          <a:xfrm>
            <a:off x="7698637" y="4925763"/>
            <a:ext cx="1798752" cy="429221"/>
          </a:xfrm>
        </p:spPr>
        <p:txBody>
          <a:bodyPr lIns="108000"/>
          <a:lstStyle>
            <a:lvl1pPr marL="108000" indent="-108000">
              <a:spcBef>
                <a:spcPts val="0"/>
              </a:spcBef>
              <a:spcAft>
                <a:spcPts val="0"/>
              </a:spcAft>
              <a:defRPr sz="1400"/>
            </a:lvl1pPr>
            <a:lvl2pPr marL="323850" indent="-144463">
              <a:spcBef>
                <a:spcPts val="0"/>
              </a:spcBef>
              <a:spcAft>
                <a:spcPts val="0"/>
              </a:spcAft>
              <a:defRPr sz="1400"/>
            </a:lvl2pPr>
          </a:lstStyle>
          <a:p>
            <a:pPr lvl="0"/>
            <a:r>
              <a:rPr lang="fi-FI" dirty="0"/>
              <a:t>Taso 4</a:t>
            </a:r>
          </a:p>
          <a:p>
            <a:pPr lvl="1"/>
            <a:r>
              <a:rPr lang="fi-FI" dirty="0"/>
              <a:t>toinen taso</a:t>
            </a:r>
          </a:p>
        </p:txBody>
      </p:sp>
      <p:sp>
        <p:nvSpPr>
          <p:cNvPr id="55" name="Tekstin paikkamerkki 4">
            <a:extLst>
              <a:ext uri="{FF2B5EF4-FFF2-40B4-BE49-F238E27FC236}">
                <a16:creationId xmlns:a16="http://schemas.microsoft.com/office/drawing/2014/main" id="{716B057C-6C6C-521E-7632-E510ECF63727}"/>
              </a:ext>
              <a:ext uri="{C183D7F6-B498-43B3-948B-1728B52AA6E4}">
                <adec:decorative xmlns:adec="http://schemas.microsoft.com/office/drawing/2017/decorative" val="1"/>
              </a:ext>
            </a:extLst>
          </p:cNvPr>
          <p:cNvSpPr>
            <a:spLocks noGrp="1"/>
          </p:cNvSpPr>
          <p:nvPr>
            <p:ph type="body" sz="quarter" idx="92" hasCustomPrompt="1"/>
          </p:nvPr>
        </p:nvSpPr>
        <p:spPr>
          <a:xfrm>
            <a:off x="9842026" y="4786995"/>
            <a:ext cx="1800000" cy="720000"/>
          </a:xfrm>
          <a:prstGeom prst="roundRect">
            <a:avLst/>
          </a:prstGeom>
          <a:solidFill>
            <a:schemeClr val="bg1"/>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56" name="Tekstin paikkamerkki 15">
            <a:extLst>
              <a:ext uri="{FF2B5EF4-FFF2-40B4-BE49-F238E27FC236}">
                <a16:creationId xmlns:a16="http://schemas.microsoft.com/office/drawing/2014/main" id="{FAAD1DDE-0A69-5240-F3CF-8248CC74B9C4}"/>
              </a:ext>
            </a:extLst>
          </p:cNvPr>
          <p:cNvSpPr>
            <a:spLocks noGrp="1"/>
          </p:cNvSpPr>
          <p:nvPr>
            <p:ph type="body" sz="quarter" idx="93" hasCustomPrompt="1"/>
          </p:nvPr>
        </p:nvSpPr>
        <p:spPr>
          <a:xfrm>
            <a:off x="9842650" y="4925763"/>
            <a:ext cx="1798752" cy="429221"/>
          </a:xfrm>
        </p:spPr>
        <p:txBody>
          <a:bodyPr lIns="108000"/>
          <a:lstStyle>
            <a:lvl1pPr marL="108000" indent="-108000">
              <a:spcBef>
                <a:spcPts val="0"/>
              </a:spcBef>
              <a:spcAft>
                <a:spcPts val="0"/>
              </a:spcAft>
              <a:defRPr sz="1400"/>
            </a:lvl1pPr>
            <a:lvl2pPr marL="323850" indent="-144463">
              <a:spcBef>
                <a:spcPts val="0"/>
              </a:spcBef>
              <a:spcAft>
                <a:spcPts val="0"/>
              </a:spcAft>
              <a:defRPr sz="1400"/>
            </a:lvl2pPr>
          </a:lstStyle>
          <a:p>
            <a:pPr lvl="0"/>
            <a:r>
              <a:rPr lang="fi-FI" dirty="0"/>
              <a:t>Taso 4</a:t>
            </a:r>
          </a:p>
          <a:p>
            <a:pPr lvl="1"/>
            <a:r>
              <a:rPr lang="fi-FI" dirty="0"/>
              <a:t>toinen taso</a:t>
            </a:r>
          </a:p>
        </p:txBody>
      </p:sp>
      <p:sp>
        <p:nvSpPr>
          <p:cNvPr id="8" name="Tekstin paikkamerkki 1">
            <a:extLst>
              <a:ext uri="{FF2B5EF4-FFF2-40B4-BE49-F238E27FC236}">
                <a16:creationId xmlns:a16="http://schemas.microsoft.com/office/drawing/2014/main" id="{D1C7F47E-119B-81E3-A810-2CE25D47AE5A}"/>
              </a:ext>
            </a:extLst>
          </p:cNvPr>
          <p:cNvSpPr>
            <a:spLocks noGrp="1"/>
          </p:cNvSpPr>
          <p:nvPr>
            <p:ph type="body" sz="quarter" idx="14" hasCustomPrompt="1"/>
          </p:nvPr>
        </p:nvSpPr>
        <p:spPr>
          <a:xfrm>
            <a:off x="1595500" y="5772579"/>
            <a:ext cx="9109012" cy="475820"/>
          </a:xfrm>
        </p:spPr>
        <p:txBody>
          <a:bodyPr tIns="0" anchor="t"/>
          <a:lstStyle>
            <a:lvl1pPr marL="0" indent="0" algn="ctr">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Organisaatiokaavio on organisaation, kuten yrityksen, kaupungin tai muun yhteisön rakennetta kuvaava esitys. Se näyttää organisaation eri osat ja niiden väliset suhteet, ja auttaa hahmottamaan näiden vastuualueita ja hierarkiaa.</a:t>
            </a:r>
          </a:p>
        </p:txBody>
      </p:sp>
      <p:sp>
        <p:nvSpPr>
          <p:cNvPr id="7" name="Alatunnisteen paikkamerkki 6">
            <a:extLst>
              <a:ext uri="{FF2B5EF4-FFF2-40B4-BE49-F238E27FC236}">
                <a16:creationId xmlns:a16="http://schemas.microsoft.com/office/drawing/2014/main" id="{BAF64577-A186-1CE8-B489-C2FBFE0A3CCD}"/>
              </a:ext>
            </a:extLst>
          </p:cNvPr>
          <p:cNvSpPr>
            <a:spLocks noGrp="1"/>
          </p:cNvSpPr>
          <p:nvPr>
            <p:ph type="ftr" sz="quarter" idx="28"/>
          </p:nvPr>
        </p:nvSpPr>
        <p:spPr/>
        <p:txBody>
          <a:bodyPr/>
          <a:lstStyle/>
          <a:p>
            <a:endParaRPr lang="fi-FI" dirty="0"/>
          </a:p>
        </p:txBody>
      </p:sp>
      <p:sp>
        <p:nvSpPr>
          <p:cNvPr id="6" name="Päivämäärän paikkamerkki 5">
            <a:extLst>
              <a:ext uri="{FF2B5EF4-FFF2-40B4-BE49-F238E27FC236}">
                <a16:creationId xmlns:a16="http://schemas.microsoft.com/office/drawing/2014/main" id="{BA743619-D424-8006-9CD9-AAC6CD7D4BCA}"/>
              </a:ext>
            </a:extLst>
          </p:cNvPr>
          <p:cNvSpPr>
            <a:spLocks noGrp="1"/>
          </p:cNvSpPr>
          <p:nvPr>
            <p:ph type="dt" sz="half" idx="27"/>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B18C96AF-0A35-6C75-4205-74D747E10D08}"/>
              </a:ext>
            </a:extLst>
          </p:cNvPr>
          <p:cNvSpPr>
            <a:spLocks noGrp="1"/>
          </p:cNvSpPr>
          <p:nvPr>
            <p:ph type="sldNum" sz="quarter" idx="29"/>
          </p:nvPr>
        </p:nvSpPr>
        <p:spPr/>
        <p:txBody>
          <a:bodyPr/>
          <a:lstStyle/>
          <a:p>
            <a:fld id="{A9494116-C6F5-466F-B5C1-BBB074CB17FC}" type="slidenum">
              <a:rPr lang="fi-FI" smtClean="0"/>
              <a:pPr/>
              <a:t>‹#›</a:t>
            </a:fld>
            <a:endParaRPr lang="fi-FI" dirty="0"/>
          </a:p>
        </p:txBody>
      </p:sp>
      <p:sp>
        <p:nvSpPr>
          <p:cNvPr id="9" name="Logo">
            <a:extLst>
              <a:ext uri="{FF2B5EF4-FFF2-40B4-BE49-F238E27FC236}">
                <a16:creationId xmlns:a16="http://schemas.microsoft.com/office/drawing/2014/main" id="{4A2ACD02-2211-D663-E450-7B1EF2C53D1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524647435"/>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Avainluvut">
    <p:bg>
      <p:bgPr>
        <a:solidFill>
          <a:schemeClr val="tx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39750" y="539751"/>
            <a:ext cx="11110913" cy="695773"/>
          </a:xfrm>
          <a:prstGeom prst="rect">
            <a:avLst/>
          </a:prstGeom>
        </p:spPr>
        <p:txBody>
          <a:bodyPr anchor="t"/>
          <a:lstStyle>
            <a:lvl1pPr algn="ctr">
              <a:defRPr sz="3600">
                <a:solidFill>
                  <a:schemeClr val="accent6"/>
                </a:solidFill>
              </a:defRPr>
            </a:lvl1pPr>
          </a:lstStyle>
          <a:p>
            <a:r>
              <a:rPr lang="fi-FI" dirty="0"/>
              <a:t>Avainlukuja</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p:ph type="body" sz="quarter" idx="21" hasCustomPrompt="1"/>
          </p:nvPr>
        </p:nvSpPr>
        <p:spPr>
          <a:xfrm>
            <a:off x="546100" y="1238749"/>
            <a:ext cx="3457574" cy="697669"/>
          </a:xfrm>
          <a:noFill/>
        </p:spPr>
        <p:txBody>
          <a:bodyPr lIns="0" tIns="0" rIns="0" bIns="0" anchor="b"/>
          <a:lstStyle>
            <a:lvl1pPr marL="0" indent="0" algn="l">
              <a:spcAft>
                <a:spcPts val="0"/>
              </a:spcAft>
              <a:buNone/>
              <a:defRPr sz="2000" b="0">
                <a:solidFill>
                  <a:schemeClr val="bg1"/>
                </a:solidFill>
              </a:defRPr>
            </a:lvl1pPr>
          </a:lstStyle>
          <a:p>
            <a:pPr lvl="0"/>
            <a:r>
              <a:rPr lang="fi-FI" dirty="0"/>
              <a:t>Lisää teksti napsauttamalla</a:t>
            </a:r>
          </a:p>
        </p:txBody>
      </p:sp>
      <p:sp>
        <p:nvSpPr>
          <p:cNvPr id="6" name="Tekstin paikkamerkki 1">
            <a:extLst>
              <a:ext uri="{FF2B5EF4-FFF2-40B4-BE49-F238E27FC236}">
                <a16:creationId xmlns:a16="http://schemas.microsoft.com/office/drawing/2014/main" id="{37AC6549-93A7-37C8-F3C4-D4EC7004AB51}"/>
              </a:ext>
            </a:extLst>
          </p:cNvPr>
          <p:cNvSpPr>
            <a:spLocks noGrp="1"/>
          </p:cNvSpPr>
          <p:nvPr>
            <p:ph type="body" sz="quarter" idx="27" hasCustomPrompt="1"/>
          </p:nvPr>
        </p:nvSpPr>
        <p:spPr>
          <a:xfrm>
            <a:off x="546100" y="2171700"/>
            <a:ext cx="3457574" cy="700088"/>
          </a:xfrm>
          <a:noFill/>
        </p:spPr>
        <p:txBody>
          <a:bodyPr wrap="none" lIns="0" tIns="0" rIns="0" anchor="b"/>
          <a:lstStyle>
            <a:lvl1pPr marL="0" indent="0" algn="l" rtl="0">
              <a:spcAft>
                <a:spcPts val="0"/>
              </a:spcAft>
              <a:buNone/>
              <a:defRPr sz="6600" b="1">
                <a:solidFill>
                  <a:schemeClr val="accent6"/>
                </a:solidFill>
              </a:defRPr>
            </a:lvl1pPr>
          </a:lstStyle>
          <a:p>
            <a:pPr lvl="0"/>
            <a:r>
              <a:rPr lang="fi-FI" dirty="0"/>
              <a:t>1 000 000</a:t>
            </a:r>
          </a:p>
        </p:txBody>
      </p:sp>
      <p:sp>
        <p:nvSpPr>
          <p:cNvPr id="7" name="Tekstin paikkamerkki 1">
            <a:extLst>
              <a:ext uri="{FF2B5EF4-FFF2-40B4-BE49-F238E27FC236}">
                <a16:creationId xmlns:a16="http://schemas.microsoft.com/office/drawing/2014/main" id="{42D358BD-33A5-5B7C-4837-0006207D33AE}"/>
              </a:ext>
            </a:extLst>
          </p:cNvPr>
          <p:cNvSpPr>
            <a:spLocks noGrp="1"/>
          </p:cNvSpPr>
          <p:nvPr>
            <p:ph type="body" sz="quarter" idx="28"/>
          </p:nvPr>
        </p:nvSpPr>
        <p:spPr>
          <a:xfrm>
            <a:off x="546100" y="2871788"/>
            <a:ext cx="3457573" cy="746125"/>
          </a:xfrm>
          <a:noFill/>
        </p:spPr>
        <p:txBody>
          <a:bodyPr lIns="0" tIns="0" rIns="0" anchor="t"/>
          <a:lstStyle>
            <a:lvl1pPr marL="0" indent="0" algn="l">
              <a:spcAft>
                <a:spcPts val="0"/>
              </a:spcAft>
              <a:buNone/>
              <a:defRPr sz="2000" b="0">
                <a:solidFill>
                  <a:schemeClr val="bg1"/>
                </a:solidFill>
              </a:defRPr>
            </a:lvl1pPr>
          </a:lstStyle>
          <a:p>
            <a:pPr lvl="0"/>
            <a:endParaRPr lang="fi-FI" dirty="0"/>
          </a:p>
        </p:txBody>
      </p:sp>
      <p:sp>
        <p:nvSpPr>
          <p:cNvPr id="9" name="Tekstin paikkamerkki 2">
            <a:extLst>
              <a:ext uri="{FF2B5EF4-FFF2-40B4-BE49-F238E27FC236}">
                <a16:creationId xmlns:a16="http://schemas.microsoft.com/office/drawing/2014/main" id="{09A2B071-7E5F-E531-7339-B01DB0124E6D}"/>
              </a:ext>
            </a:extLst>
          </p:cNvPr>
          <p:cNvSpPr>
            <a:spLocks noGrp="1"/>
          </p:cNvSpPr>
          <p:nvPr>
            <p:ph type="body" sz="quarter" idx="50" hasCustomPrompt="1"/>
          </p:nvPr>
        </p:nvSpPr>
        <p:spPr>
          <a:xfrm>
            <a:off x="4363238" y="1238250"/>
            <a:ext cx="3463930" cy="700088"/>
          </a:xfrm>
          <a:noFill/>
        </p:spPr>
        <p:txBody>
          <a:bodyPr lIns="0" tIns="0" rIns="0" bIns="0" anchor="b"/>
          <a:lstStyle>
            <a:lvl1pPr marL="0" indent="0" algn="l">
              <a:spcAft>
                <a:spcPts val="0"/>
              </a:spcAft>
              <a:buNone/>
              <a:defRPr sz="2000" b="0">
                <a:solidFill>
                  <a:schemeClr val="bg1"/>
                </a:solidFill>
              </a:defRPr>
            </a:lvl1pPr>
          </a:lstStyle>
          <a:p>
            <a:pPr lvl="0"/>
            <a:r>
              <a:rPr lang="fi-FI" dirty="0"/>
              <a:t>Lisää teksti napsauttamalla</a:t>
            </a:r>
          </a:p>
        </p:txBody>
      </p:sp>
      <p:sp>
        <p:nvSpPr>
          <p:cNvPr id="10" name="Tekstin paikkamerkki 2">
            <a:extLst>
              <a:ext uri="{FF2B5EF4-FFF2-40B4-BE49-F238E27FC236}">
                <a16:creationId xmlns:a16="http://schemas.microsoft.com/office/drawing/2014/main" id="{5B4EA687-22BA-1DD0-8EC0-304CE79C609E}"/>
              </a:ext>
            </a:extLst>
          </p:cNvPr>
          <p:cNvSpPr>
            <a:spLocks noGrp="1"/>
          </p:cNvSpPr>
          <p:nvPr>
            <p:ph type="body" sz="quarter" idx="51" hasCustomPrompt="1"/>
          </p:nvPr>
        </p:nvSpPr>
        <p:spPr>
          <a:xfrm>
            <a:off x="4369592" y="2171700"/>
            <a:ext cx="3457575" cy="700088"/>
          </a:xfrm>
          <a:noFill/>
        </p:spPr>
        <p:txBody>
          <a:bodyPr wrap="none" lIns="0" tIns="0" rIns="0" anchor="b"/>
          <a:lstStyle>
            <a:lvl1pPr marL="0" indent="0" algn="l" rtl="0">
              <a:spcAft>
                <a:spcPts val="0"/>
              </a:spcAft>
              <a:buNone/>
              <a:defRPr sz="6600" b="1">
                <a:solidFill>
                  <a:schemeClr val="accent6"/>
                </a:solidFill>
              </a:defRPr>
            </a:lvl1pPr>
          </a:lstStyle>
          <a:p>
            <a:pPr lvl="0"/>
            <a:r>
              <a:rPr lang="fi-FI" dirty="0"/>
              <a:t>2 000 000</a:t>
            </a:r>
          </a:p>
        </p:txBody>
      </p:sp>
      <p:sp>
        <p:nvSpPr>
          <p:cNvPr id="11" name="Tekstin paikkamerkki 2">
            <a:extLst>
              <a:ext uri="{FF2B5EF4-FFF2-40B4-BE49-F238E27FC236}">
                <a16:creationId xmlns:a16="http://schemas.microsoft.com/office/drawing/2014/main" id="{314A98EB-63E6-5095-443E-A4467D036A5F}"/>
              </a:ext>
            </a:extLst>
          </p:cNvPr>
          <p:cNvSpPr>
            <a:spLocks noGrp="1"/>
          </p:cNvSpPr>
          <p:nvPr>
            <p:ph type="body" sz="quarter" idx="52"/>
          </p:nvPr>
        </p:nvSpPr>
        <p:spPr>
          <a:xfrm>
            <a:off x="4369593" y="2871788"/>
            <a:ext cx="3457574" cy="746125"/>
          </a:xfrm>
          <a:noFill/>
        </p:spPr>
        <p:txBody>
          <a:bodyPr lIns="0" tIns="0" rIns="0" anchor="t"/>
          <a:lstStyle>
            <a:lvl1pPr marL="0" indent="0" algn="l">
              <a:spcAft>
                <a:spcPts val="0"/>
              </a:spcAft>
              <a:buNone/>
              <a:defRPr sz="2000" b="0">
                <a:solidFill>
                  <a:schemeClr val="bg1"/>
                </a:solidFill>
              </a:defRPr>
            </a:lvl1pPr>
          </a:lstStyle>
          <a:p>
            <a:pPr lvl="0"/>
            <a:endParaRPr lang="fi-FI" dirty="0"/>
          </a:p>
        </p:txBody>
      </p:sp>
      <p:sp>
        <p:nvSpPr>
          <p:cNvPr id="23" name="Tekstin paikkamerkki 3">
            <a:extLst>
              <a:ext uri="{FF2B5EF4-FFF2-40B4-BE49-F238E27FC236}">
                <a16:creationId xmlns:a16="http://schemas.microsoft.com/office/drawing/2014/main" id="{F1E4F1A2-B2E3-CEC0-DFFB-C96805F3FE55}"/>
              </a:ext>
            </a:extLst>
          </p:cNvPr>
          <p:cNvSpPr>
            <a:spLocks noGrp="1"/>
          </p:cNvSpPr>
          <p:nvPr>
            <p:ph type="body" sz="quarter" idx="56" hasCustomPrompt="1"/>
          </p:nvPr>
        </p:nvSpPr>
        <p:spPr>
          <a:xfrm>
            <a:off x="8191500" y="1238250"/>
            <a:ext cx="3459168" cy="700088"/>
          </a:xfrm>
          <a:noFill/>
        </p:spPr>
        <p:txBody>
          <a:bodyPr lIns="0" tIns="0" rIns="0" bIns="0" anchor="b"/>
          <a:lstStyle>
            <a:lvl1pPr marL="0" indent="0" algn="l">
              <a:spcAft>
                <a:spcPts val="0"/>
              </a:spcAft>
              <a:buNone/>
              <a:defRPr sz="2000" b="0">
                <a:solidFill>
                  <a:schemeClr val="bg1"/>
                </a:solidFill>
              </a:defRPr>
            </a:lvl1pPr>
          </a:lstStyle>
          <a:p>
            <a:pPr lvl="0"/>
            <a:r>
              <a:rPr lang="fi-FI" dirty="0"/>
              <a:t>Lisää teksti napsauttamalla</a:t>
            </a:r>
          </a:p>
        </p:txBody>
      </p:sp>
      <p:sp>
        <p:nvSpPr>
          <p:cNvPr id="24" name="Tekstin paikkamerkki 3">
            <a:extLst>
              <a:ext uri="{FF2B5EF4-FFF2-40B4-BE49-F238E27FC236}">
                <a16:creationId xmlns:a16="http://schemas.microsoft.com/office/drawing/2014/main" id="{DE130E75-4FA8-B9C3-31B2-55C1C8C6B863}"/>
              </a:ext>
            </a:extLst>
          </p:cNvPr>
          <p:cNvSpPr>
            <a:spLocks noGrp="1"/>
          </p:cNvSpPr>
          <p:nvPr>
            <p:ph type="body" sz="quarter" idx="57" hasCustomPrompt="1"/>
          </p:nvPr>
        </p:nvSpPr>
        <p:spPr>
          <a:xfrm>
            <a:off x="8191500" y="2171700"/>
            <a:ext cx="3459168" cy="700088"/>
          </a:xfrm>
          <a:noFill/>
        </p:spPr>
        <p:txBody>
          <a:bodyPr wrap="none" lIns="0" tIns="0" rIns="0" anchor="b"/>
          <a:lstStyle>
            <a:lvl1pPr marL="0" indent="0" algn="l" rtl="0">
              <a:spcAft>
                <a:spcPts val="0"/>
              </a:spcAft>
              <a:buNone/>
              <a:defRPr sz="6600" b="1">
                <a:solidFill>
                  <a:schemeClr val="accent6"/>
                </a:solidFill>
              </a:defRPr>
            </a:lvl1pPr>
          </a:lstStyle>
          <a:p>
            <a:pPr lvl="0"/>
            <a:r>
              <a:rPr lang="fi-FI" dirty="0"/>
              <a:t>3 000 000</a:t>
            </a:r>
          </a:p>
        </p:txBody>
      </p:sp>
      <p:sp>
        <p:nvSpPr>
          <p:cNvPr id="36" name="Tekstin paikkamerkki 3">
            <a:extLst>
              <a:ext uri="{FF2B5EF4-FFF2-40B4-BE49-F238E27FC236}">
                <a16:creationId xmlns:a16="http://schemas.microsoft.com/office/drawing/2014/main" id="{953AF1CC-8B2A-0395-7CE4-CDF07B0E6CAA}"/>
              </a:ext>
            </a:extLst>
          </p:cNvPr>
          <p:cNvSpPr>
            <a:spLocks noGrp="1"/>
          </p:cNvSpPr>
          <p:nvPr>
            <p:ph type="body" sz="quarter" idx="58"/>
          </p:nvPr>
        </p:nvSpPr>
        <p:spPr>
          <a:xfrm>
            <a:off x="8191500" y="2871788"/>
            <a:ext cx="3459167" cy="746125"/>
          </a:xfrm>
          <a:noFill/>
        </p:spPr>
        <p:txBody>
          <a:bodyPr lIns="0" tIns="0" rIns="0" anchor="t"/>
          <a:lstStyle>
            <a:lvl1pPr marL="0" indent="0" algn="l">
              <a:spcAft>
                <a:spcPts val="0"/>
              </a:spcAft>
              <a:buNone/>
              <a:defRPr sz="2000" b="0">
                <a:solidFill>
                  <a:schemeClr val="bg1"/>
                </a:solidFill>
              </a:defRPr>
            </a:lvl1pPr>
          </a:lstStyle>
          <a:p>
            <a:pPr lvl="0"/>
            <a:endParaRPr lang="fi-FI" dirty="0"/>
          </a:p>
        </p:txBody>
      </p:sp>
      <p:sp>
        <p:nvSpPr>
          <p:cNvPr id="4" name="Tekstin paikkamerkki 4">
            <a:extLst>
              <a:ext uri="{FF2B5EF4-FFF2-40B4-BE49-F238E27FC236}">
                <a16:creationId xmlns:a16="http://schemas.microsoft.com/office/drawing/2014/main" id="{F4E0A055-322C-ACF0-E39C-49FF831E149E}"/>
              </a:ext>
            </a:extLst>
          </p:cNvPr>
          <p:cNvSpPr>
            <a:spLocks noGrp="1"/>
          </p:cNvSpPr>
          <p:nvPr>
            <p:ph type="body" sz="quarter" idx="47" hasCustomPrompt="1"/>
          </p:nvPr>
        </p:nvSpPr>
        <p:spPr>
          <a:xfrm>
            <a:off x="546100" y="3756475"/>
            <a:ext cx="3457574" cy="518131"/>
          </a:xfrm>
          <a:noFill/>
        </p:spPr>
        <p:txBody>
          <a:bodyPr lIns="0" tIns="0" rIns="0" bIns="0" anchor="b"/>
          <a:lstStyle>
            <a:lvl1pPr marL="0" indent="0" algn="l">
              <a:spcAft>
                <a:spcPts val="0"/>
              </a:spcAft>
              <a:buNone/>
              <a:defRPr sz="2000" b="0">
                <a:solidFill>
                  <a:schemeClr val="bg1"/>
                </a:solidFill>
              </a:defRPr>
            </a:lvl1pPr>
          </a:lstStyle>
          <a:p>
            <a:pPr lvl="0"/>
            <a:r>
              <a:rPr lang="fi-FI" dirty="0"/>
              <a:t>Lisää teksti napsauttamalla</a:t>
            </a:r>
          </a:p>
        </p:txBody>
      </p:sp>
      <p:sp>
        <p:nvSpPr>
          <p:cNvPr id="5" name="Tekstin paikkamerkki 4">
            <a:extLst>
              <a:ext uri="{FF2B5EF4-FFF2-40B4-BE49-F238E27FC236}">
                <a16:creationId xmlns:a16="http://schemas.microsoft.com/office/drawing/2014/main" id="{647148C4-B8D4-D808-4CA0-D08ADE1A9FF3}"/>
              </a:ext>
            </a:extLst>
          </p:cNvPr>
          <p:cNvSpPr>
            <a:spLocks noGrp="1"/>
          </p:cNvSpPr>
          <p:nvPr>
            <p:ph type="body" sz="quarter" idx="48" hasCustomPrompt="1"/>
          </p:nvPr>
        </p:nvSpPr>
        <p:spPr>
          <a:xfrm>
            <a:off x="546100" y="4503738"/>
            <a:ext cx="3457574" cy="702731"/>
          </a:xfrm>
          <a:noFill/>
        </p:spPr>
        <p:txBody>
          <a:bodyPr wrap="none" lIns="0" tIns="0" rIns="0" anchor="b"/>
          <a:lstStyle>
            <a:lvl1pPr marL="0" indent="0" algn="l" rtl="0">
              <a:spcAft>
                <a:spcPts val="0"/>
              </a:spcAft>
              <a:buNone/>
              <a:defRPr sz="6600" b="1">
                <a:solidFill>
                  <a:schemeClr val="accent6"/>
                </a:solidFill>
              </a:defRPr>
            </a:lvl1pPr>
          </a:lstStyle>
          <a:p>
            <a:pPr lvl="0"/>
            <a:r>
              <a:rPr lang="fi-FI" dirty="0"/>
              <a:t>4 000 000</a:t>
            </a:r>
          </a:p>
        </p:txBody>
      </p:sp>
      <p:sp>
        <p:nvSpPr>
          <p:cNvPr id="8" name="Tekstin paikkamerkki 4">
            <a:extLst>
              <a:ext uri="{FF2B5EF4-FFF2-40B4-BE49-F238E27FC236}">
                <a16:creationId xmlns:a16="http://schemas.microsoft.com/office/drawing/2014/main" id="{1B32E863-86D8-5E98-436F-75E36E9076E6}"/>
              </a:ext>
            </a:extLst>
          </p:cNvPr>
          <p:cNvSpPr>
            <a:spLocks noGrp="1"/>
          </p:cNvSpPr>
          <p:nvPr>
            <p:ph type="body" sz="quarter" idx="49"/>
          </p:nvPr>
        </p:nvSpPr>
        <p:spPr>
          <a:xfrm>
            <a:off x="546100" y="5206469"/>
            <a:ext cx="3457573" cy="746125"/>
          </a:xfrm>
          <a:noFill/>
        </p:spPr>
        <p:txBody>
          <a:bodyPr lIns="0" tIns="0" rIns="0" anchor="t"/>
          <a:lstStyle>
            <a:lvl1pPr marL="0" indent="0" algn="l">
              <a:spcAft>
                <a:spcPts val="0"/>
              </a:spcAft>
              <a:buNone/>
              <a:defRPr sz="2000" b="0">
                <a:solidFill>
                  <a:schemeClr val="bg1"/>
                </a:solidFill>
              </a:defRPr>
            </a:lvl1pPr>
          </a:lstStyle>
          <a:p>
            <a:pPr lvl="0"/>
            <a:endParaRPr lang="fi-FI" dirty="0"/>
          </a:p>
        </p:txBody>
      </p:sp>
      <p:sp>
        <p:nvSpPr>
          <p:cNvPr id="14" name="Tekstin paikkamerkki 5">
            <a:extLst>
              <a:ext uri="{FF2B5EF4-FFF2-40B4-BE49-F238E27FC236}">
                <a16:creationId xmlns:a16="http://schemas.microsoft.com/office/drawing/2014/main" id="{FFC6FDA9-7625-998B-77E1-9223674D4344}"/>
              </a:ext>
            </a:extLst>
          </p:cNvPr>
          <p:cNvSpPr>
            <a:spLocks noGrp="1"/>
          </p:cNvSpPr>
          <p:nvPr>
            <p:ph type="body" sz="quarter" idx="53" hasCustomPrompt="1"/>
          </p:nvPr>
        </p:nvSpPr>
        <p:spPr>
          <a:xfrm>
            <a:off x="4369592" y="3756475"/>
            <a:ext cx="3457575" cy="518131"/>
          </a:xfrm>
          <a:noFill/>
        </p:spPr>
        <p:txBody>
          <a:bodyPr lIns="0" tIns="0" rIns="0" bIns="0" anchor="b"/>
          <a:lstStyle>
            <a:lvl1pPr marL="0" indent="0" algn="l">
              <a:spcAft>
                <a:spcPts val="0"/>
              </a:spcAft>
              <a:buNone/>
              <a:defRPr sz="2000" b="0">
                <a:solidFill>
                  <a:schemeClr val="bg1"/>
                </a:solidFill>
              </a:defRPr>
            </a:lvl1pPr>
          </a:lstStyle>
          <a:p>
            <a:pPr lvl="0"/>
            <a:r>
              <a:rPr lang="fi-FI" dirty="0"/>
              <a:t>Lisää teksti napsauttamalla</a:t>
            </a:r>
          </a:p>
        </p:txBody>
      </p:sp>
      <p:sp>
        <p:nvSpPr>
          <p:cNvPr id="21" name="Tekstin paikkamerkki 5">
            <a:extLst>
              <a:ext uri="{FF2B5EF4-FFF2-40B4-BE49-F238E27FC236}">
                <a16:creationId xmlns:a16="http://schemas.microsoft.com/office/drawing/2014/main" id="{D61D1006-A105-FD13-CC5E-4EEF9155AF0C}"/>
              </a:ext>
            </a:extLst>
          </p:cNvPr>
          <p:cNvSpPr>
            <a:spLocks noGrp="1"/>
          </p:cNvSpPr>
          <p:nvPr>
            <p:ph type="body" sz="quarter" idx="54" hasCustomPrompt="1"/>
          </p:nvPr>
        </p:nvSpPr>
        <p:spPr>
          <a:xfrm>
            <a:off x="4369592" y="4503738"/>
            <a:ext cx="3457575" cy="702731"/>
          </a:xfrm>
          <a:noFill/>
        </p:spPr>
        <p:txBody>
          <a:bodyPr wrap="none" lIns="0" tIns="0" rIns="0" anchor="b"/>
          <a:lstStyle>
            <a:lvl1pPr marL="0" indent="0" algn="l" rtl="0">
              <a:spcAft>
                <a:spcPts val="0"/>
              </a:spcAft>
              <a:buNone/>
              <a:defRPr sz="6600" b="1">
                <a:solidFill>
                  <a:schemeClr val="accent6"/>
                </a:solidFill>
              </a:defRPr>
            </a:lvl1pPr>
          </a:lstStyle>
          <a:p>
            <a:pPr lvl="0"/>
            <a:r>
              <a:rPr lang="fi-FI" dirty="0"/>
              <a:t>5 000 000</a:t>
            </a:r>
          </a:p>
        </p:txBody>
      </p:sp>
      <p:sp>
        <p:nvSpPr>
          <p:cNvPr id="22" name="Tekstin paikkamerkki 5">
            <a:extLst>
              <a:ext uri="{FF2B5EF4-FFF2-40B4-BE49-F238E27FC236}">
                <a16:creationId xmlns:a16="http://schemas.microsoft.com/office/drawing/2014/main" id="{6646DC38-E6F0-27C8-DA4C-602A0E06DF5F}"/>
              </a:ext>
            </a:extLst>
          </p:cNvPr>
          <p:cNvSpPr>
            <a:spLocks noGrp="1"/>
          </p:cNvSpPr>
          <p:nvPr>
            <p:ph type="body" sz="quarter" idx="55"/>
          </p:nvPr>
        </p:nvSpPr>
        <p:spPr>
          <a:xfrm>
            <a:off x="4369593" y="5206469"/>
            <a:ext cx="3457574" cy="746125"/>
          </a:xfrm>
          <a:noFill/>
        </p:spPr>
        <p:txBody>
          <a:bodyPr lIns="0" tIns="0" rIns="0" anchor="t"/>
          <a:lstStyle>
            <a:lvl1pPr marL="0" indent="0" algn="l">
              <a:spcAft>
                <a:spcPts val="0"/>
              </a:spcAft>
              <a:buNone/>
              <a:defRPr sz="2000" b="0">
                <a:solidFill>
                  <a:schemeClr val="bg1"/>
                </a:solidFill>
              </a:defRPr>
            </a:lvl1pPr>
          </a:lstStyle>
          <a:p>
            <a:pPr lvl="0"/>
            <a:endParaRPr lang="fi-FI" dirty="0"/>
          </a:p>
        </p:txBody>
      </p:sp>
      <p:sp>
        <p:nvSpPr>
          <p:cNvPr id="37" name="Tekstin paikkamerkki 6">
            <a:extLst>
              <a:ext uri="{FF2B5EF4-FFF2-40B4-BE49-F238E27FC236}">
                <a16:creationId xmlns:a16="http://schemas.microsoft.com/office/drawing/2014/main" id="{DA004C84-C22B-35D7-0DA1-6EADF0B5A680}"/>
              </a:ext>
            </a:extLst>
          </p:cNvPr>
          <p:cNvSpPr>
            <a:spLocks noGrp="1"/>
          </p:cNvSpPr>
          <p:nvPr>
            <p:ph type="body" sz="quarter" idx="59" hasCustomPrompt="1"/>
          </p:nvPr>
        </p:nvSpPr>
        <p:spPr>
          <a:xfrm>
            <a:off x="8191500" y="3756475"/>
            <a:ext cx="3459168" cy="518131"/>
          </a:xfrm>
          <a:noFill/>
        </p:spPr>
        <p:txBody>
          <a:bodyPr lIns="0" tIns="0" rIns="0" bIns="0" anchor="b"/>
          <a:lstStyle>
            <a:lvl1pPr marL="0" indent="0" algn="l">
              <a:spcAft>
                <a:spcPts val="0"/>
              </a:spcAft>
              <a:buNone/>
              <a:defRPr sz="2000" b="0">
                <a:solidFill>
                  <a:schemeClr val="bg1"/>
                </a:solidFill>
              </a:defRPr>
            </a:lvl1pPr>
          </a:lstStyle>
          <a:p>
            <a:pPr lvl="0"/>
            <a:r>
              <a:rPr lang="fi-FI" dirty="0"/>
              <a:t>Lisää teksti napsauttamalla</a:t>
            </a:r>
          </a:p>
        </p:txBody>
      </p:sp>
      <p:sp>
        <p:nvSpPr>
          <p:cNvPr id="38" name="Tekstin paikkamerkki 6">
            <a:extLst>
              <a:ext uri="{FF2B5EF4-FFF2-40B4-BE49-F238E27FC236}">
                <a16:creationId xmlns:a16="http://schemas.microsoft.com/office/drawing/2014/main" id="{77460119-EB70-DFFD-E5C9-5A157A5B94B7}"/>
              </a:ext>
            </a:extLst>
          </p:cNvPr>
          <p:cNvSpPr>
            <a:spLocks noGrp="1"/>
          </p:cNvSpPr>
          <p:nvPr>
            <p:ph type="body" sz="quarter" idx="60" hasCustomPrompt="1"/>
          </p:nvPr>
        </p:nvSpPr>
        <p:spPr>
          <a:xfrm>
            <a:off x="8191500" y="4503738"/>
            <a:ext cx="3459168" cy="702731"/>
          </a:xfrm>
          <a:noFill/>
        </p:spPr>
        <p:txBody>
          <a:bodyPr wrap="none" lIns="0" tIns="0" rIns="0" anchor="b"/>
          <a:lstStyle>
            <a:lvl1pPr marL="0" indent="0" algn="l" rtl="0">
              <a:spcAft>
                <a:spcPts val="0"/>
              </a:spcAft>
              <a:buNone/>
              <a:defRPr sz="6600" b="1">
                <a:solidFill>
                  <a:schemeClr val="accent6"/>
                </a:solidFill>
              </a:defRPr>
            </a:lvl1pPr>
          </a:lstStyle>
          <a:p>
            <a:pPr lvl="0"/>
            <a:r>
              <a:rPr lang="fi-FI" dirty="0"/>
              <a:t>6 000 000</a:t>
            </a:r>
          </a:p>
        </p:txBody>
      </p:sp>
      <p:sp>
        <p:nvSpPr>
          <p:cNvPr id="39" name="Tekstin paikkamerkki 6">
            <a:extLst>
              <a:ext uri="{FF2B5EF4-FFF2-40B4-BE49-F238E27FC236}">
                <a16:creationId xmlns:a16="http://schemas.microsoft.com/office/drawing/2014/main" id="{3FF7AF26-D44A-EDA7-D73D-FA0836CF63B0}"/>
              </a:ext>
            </a:extLst>
          </p:cNvPr>
          <p:cNvSpPr>
            <a:spLocks noGrp="1"/>
          </p:cNvSpPr>
          <p:nvPr>
            <p:ph type="body" sz="quarter" idx="61"/>
          </p:nvPr>
        </p:nvSpPr>
        <p:spPr>
          <a:xfrm>
            <a:off x="8191500" y="5206469"/>
            <a:ext cx="3459167" cy="746125"/>
          </a:xfrm>
          <a:noFill/>
        </p:spPr>
        <p:txBody>
          <a:bodyPr lIns="0" tIns="0" rIns="0" anchor="t"/>
          <a:lstStyle>
            <a:lvl1pPr marL="0" indent="0" algn="l">
              <a:spcAft>
                <a:spcPts val="0"/>
              </a:spcAft>
              <a:buNone/>
              <a:defRPr sz="2000" b="0">
                <a:solidFill>
                  <a:schemeClr val="bg1"/>
                </a:solidFill>
              </a:defRPr>
            </a:lvl1pPr>
          </a:lstStyle>
          <a:p>
            <a:pPr lvl="0"/>
            <a:endParaRPr lang="fi-FI" dirty="0"/>
          </a:p>
        </p:txBody>
      </p:sp>
      <p:sp>
        <p:nvSpPr>
          <p:cNvPr id="12" name="Kuvatiedot">
            <a:extLst>
              <a:ext uri="{FF2B5EF4-FFF2-40B4-BE49-F238E27FC236}">
                <a16:creationId xmlns:a16="http://schemas.microsoft.com/office/drawing/2014/main" id="{77D22844-6165-3451-B7FF-EF437BC2F05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bg1"/>
                </a:solidFill>
              </a:defRPr>
            </a:lvl1pPr>
          </a:lstStyle>
          <a:p>
            <a:pPr lvl="0"/>
            <a:r>
              <a:rPr lang="fi-FI" dirty="0"/>
              <a:t>Lähde: esimerkki.fi</a:t>
            </a:r>
          </a:p>
        </p:txBody>
      </p:sp>
      <p:sp>
        <p:nvSpPr>
          <p:cNvPr id="34" name="Alatunnisteen paikkamerkki 33">
            <a:extLst>
              <a:ext uri="{FF2B5EF4-FFF2-40B4-BE49-F238E27FC236}">
                <a16:creationId xmlns:a16="http://schemas.microsoft.com/office/drawing/2014/main" id="{F5592790-1CEE-2036-EA05-AFA7B2126C47}"/>
              </a:ext>
            </a:extLst>
          </p:cNvPr>
          <p:cNvSpPr>
            <a:spLocks noGrp="1"/>
          </p:cNvSpPr>
          <p:nvPr>
            <p:ph type="ftr" sz="quarter" idx="45"/>
          </p:nvPr>
        </p:nvSpPr>
        <p:spPr/>
        <p:txBody>
          <a:bodyPr/>
          <a:lstStyle>
            <a:lvl1pPr>
              <a:defRPr>
                <a:solidFill>
                  <a:schemeClr val="bg1"/>
                </a:solidFill>
              </a:defRPr>
            </a:lvl1pPr>
          </a:lstStyle>
          <a:p>
            <a:endParaRPr lang="fi-FI" dirty="0"/>
          </a:p>
        </p:txBody>
      </p:sp>
      <p:sp>
        <p:nvSpPr>
          <p:cNvPr id="33" name="Päivämäärän paikkamerkki 32">
            <a:extLst>
              <a:ext uri="{FF2B5EF4-FFF2-40B4-BE49-F238E27FC236}">
                <a16:creationId xmlns:a16="http://schemas.microsoft.com/office/drawing/2014/main" id="{BFFDEC17-71DB-7639-6666-28C7C7039AED}"/>
              </a:ext>
            </a:extLst>
          </p:cNvPr>
          <p:cNvSpPr>
            <a:spLocks noGrp="1"/>
          </p:cNvSpPr>
          <p:nvPr>
            <p:ph type="dt" sz="half" idx="44"/>
          </p:nvPr>
        </p:nvSpPr>
        <p:spPr/>
        <p:txBody>
          <a:bodyPr/>
          <a:lstStyle>
            <a:lvl1pPr>
              <a:defRPr>
                <a:solidFill>
                  <a:schemeClr val="bg1"/>
                </a:solidFill>
              </a:defRPr>
            </a:lvl1pPr>
          </a:lstStyle>
          <a:p>
            <a:r>
              <a:rPr lang="fi-FI"/>
              <a:t>12.8.2025</a:t>
            </a:r>
            <a:endParaRPr lang="fi-FI" dirty="0"/>
          </a:p>
        </p:txBody>
      </p:sp>
      <p:sp>
        <p:nvSpPr>
          <p:cNvPr id="35" name="Dian numeron paikkamerkki 34">
            <a:extLst>
              <a:ext uri="{FF2B5EF4-FFF2-40B4-BE49-F238E27FC236}">
                <a16:creationId xmlns:a16="http://schemas.microsoft.com/office/drawing/2014/main" id="{3A961DE3-83A7-BA69-49F9-BFAD60068798}"/>
              </a:ext>
            </a:extLst>
          </p:cNvPr>
          <p:cNvSpPr>
            <a:spLocks noGrp="1"/>
          </p:cNvSpPr>
          <p:nvPr>
            <p:ph type="sldNum" sz="quarter" idx="46"/>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15" name="Logo">
            <a:extLst>
              <a:ext uri="{FF2B5EF4-FFF2-40B4-BE49-F238E27FC236}">
                <a16:creationId xmlns:a16="http://schemas.microsoft.com/office/drawing/2014/main" id="{C1FBDA5A-1038-9BB4-9EC0-0B99FEC848AE}"/>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Tree>
    <p:extLst>
      <p:ext uri="{BB962C8B-B14F-4D97-AF65-F5344CB8AC3E}">
        <p14:creationId xmlns:p14="http://schemas.microsoft.com/office/powerpoint/2010/main" val="3189322083"/>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Tietosivu">
    <p:bg>
      <p:bgPr>
        <a:solidFill>
          <a:schemeClr val="bg1"/>
        </a:solidFill>
        <a:effectLst/>
      </p:bgPr>
    </p:bg>
    <p:spTree>
      <p:nvGrpSpPr>
        <p:cNvPr id="1" name=""/>
        <p:cNvGrpSpPr/>
        <p:nvPr/>
      </p:nvGrpSpPr>
      <p:grpSpPr>
        <a:xfrm>
          <a:off x="0" y="0"/>
          <a:ext cx="0" cy="0"/>
          <a:chOff x="0" y="0"/>
          <a:chExt cx="0" cy="0"/>
        </a:xfrm>
      </p:grpSpPr>
      <p:sp>
        <p:nvSpPr>
          <p:cNvPr id="6" name="Tekstin paikkamerkki 1">
            <a:extLst>
              <a:ext uri="{FF2B5EF4-FFF2-40B4-BE49-F238E27FC236}">
                <a16:creationId xmlns:a16="http://schemas.microsoft.com/office/drawing/2014/main" id="{37AC6549-93A7-37C8-F3C4-D4EC7004AB51}"/>
              </a:ext>
              <a:ext uri="{C183D7F6-B498-43B3-948B-1728B52AA6E4}">
                <adec:decorative xmlns:adec="http://schemas.microsoft.com/office/drawing/2017/decorative" val="1"/>
              </a:ext>
            </a:extLst>
          </p:cNvPr>
          <p:cNvSpPr>
            <a:spLocks noGrp="1"/>
          </p:cNvSpPr>
          <p:nvPr userDrawn="1">
            <p:ph type="body" sz="quarter" idx="27" hasCustomPrompt="1"/>
          </p:nvPr>
        </p:nvSpPr>
        <p:spPr>
          <a:xfrm>
            <a:off x="479376" y="1284288"/>
            <a:ext cx="5688632" cy="2482850"/>
          </a:xfrm>
          <a:solidFill>
            <a:schemeClr val="tx2"/>
          </a:solidFill>
          <a:ln w="127000" cap="sq">
            <a:solidFill>
              <a:schemeClr val="bg1"/>
            </a:solidFill>
            <a:miter lim="800000"/>
          </a:ln>
        </p:spPr>
        <p:txBody>
          <a:bodyPr lIns="0" tIns="288000" rIns="0" anchor="t"/>
          <a:lstStyle>
            <a:lvl1pPr marL="0" indent="0" algn="ctr" rtl="0">
              <a:spcAft>
                <a:spcPts val="0"/>
              </a:spcAft>
              <a:buNone/>
              <a:defRPr sz="9600" b="1">
                <a:solidFill>
                  <a:schemeClr val="tx1"/>
                </a:solidFill>
              </a:defRPr>
            </a:lvl1pPr>
          </a:lstStyle>
          <a:p>
            <a:pPr lvl="0"/>
            <a:r>
              <a:rPr lang="fi-FI" dirty="0"/>
              <a:t> </a:t>
            </a:r>
          </a:p>
        </p:txBody>
      </p:sp>
      <p:sp>
        <p:nvSpPr>
          <p:cNvPr id="10" name="Tekstin paikkamerkki 1">
            <a:extLst>
              <a:ext uri="{FF2B5EF4-FFF2-40B4-BE49-F238E27FC236}">
                <a16:creationId xmlns:a16="http://schemas.microsoft.com/office/drawing/2014/main" id="{5B4EA687-22BA-1DD0-8EC0-304CE79C609E}"/>
              </a:ext>
              <a:ext uri="{C183D7F6-B498-43B3-948B-1728B52AA6E4}">
                <adec:decorative xmlns:adec="http://schemas.microsoft.com/office/drawing/2017/decorative" val="1"/>
              </a:ext>
            </a:extLst>
          </p:cNvPr>
          <p:cNvSpPr>
            <a:spLocks noGrp="1"/>
          </p:cNvSpPr>
          <p:nvPr userDrawn="1">
            <p:ph type="body" sz="quarter" idx="51" hasCustomPrompt="1"/>
          </p:nvPr>
        </p:nvSpPr>
        <p:spPr>
          <a:xfrm>
            <a:off x="6168007" y="1284288"/>
            <a:ext cx="5544617" cy="2482849"/>
          </a:xfrm>
          <a:solidFill>
            <a:schemeClr val="accent6"/>
          </a:solidFill>
          <a:ln w="127000" cap="sq">
            <a:solidFill>
              <a:schemeClr val="bg1"/>
            </a:solidFill>
            <a:miter lim="800000"/>
          </a:ln>
        </p:spPr>
        <p:txBody>
          <a:bodyPr lIns="0" tIns="288000" rIns="0" anchor="t"/>
          <a:lstStyle>
            <a:lvl1pPr marL="0" indent="0" algn="ctr" rtl="0">
              <a:spcAft>
                <a:spcPts val="0"/>
              </a:spcAft>
              <a:buNone/>
              <a:defRPr sz="9600" b="1">
                <a:solidFill>
                  <a:schemeClr val="bg1"/>
                </a:solidFill>
              </a:defRPr>
            </a:lvl1pPr>
          </a:lstStyle>
          <a:p>
            <a:pPr lvl="0"/>
            <a:r>
              <a:rPr lang="fi-FI" dirty="0"/>
              <a:t> </a:t>
            </a:r>
          </a:p>
        </p:txBody>
      </p:sp>
      <p:sp>
        <p:nvSpPr>
          <p:cNvPr id="9" name="Tekstin paikkamerkki 1">
            <a:extLst>
              <a:ext uri="{FF2B5EF4-FFF2-40B4-BE49-F238E27FC236}">
                <a16:creationId xmlns:a16="http://schemas.microsoft.com/office/drawing/2014/main" id="{CE24F6F4-D305-E328-E1F7-BCB7D01CF5D5}"/>
              </a:ext>
              <a:ext uri="{C183D7F6-B498-43B3-948B-1728B52AA6E4}">
                <adec:decorative xmlns:adec="http://schemas.microsoft.com/office/drawing/2017/decorative" val="1"/>
              </a:ext>
            </a:extLst>
          </p:cNvPr>
          <p:cNvSpPr>
            <a:spLocks noGrp="1"/>
          </p:cNvSpPr>
          <p:nvPr>
            <p:ph type="body" sz="quarter" idx="56" hasCustomPrompt="1"/>
          </p:nvPr>
        </p:nvSpPr>
        <p:spPr>
          <a:xfrm>
            <a:off x="479376" y="3767138"/>
            <a:ext cx="3744416" cy="2290154"/>
          </a:xfrm>
          <a:solidFill>
            <a:schemeClr val="accent4"/>
          </a:solidFill>
          <a:ln w="127000" cap="sq">
            <a:solidFill>
              <a:schemeClr val="bg1"/>
            </a:solidFill>
            <a:miter lim="800000"/>
          </a:ln>
        </p:spPr>
        <p:txBody>
          <a:bodyPr lIns="0" tIns="360000" rIns="0" anchor="t"/>
          <a:lstStyle>
            <a:lvl1pPr marL="0" indent="0" algn="ctr" rtl="0">
              <a:spcAft>
                <a:spcPts val="0"/>
              </a:spcAft>
              <a:buNone/>
              <a:defRPr sz="7200" b="1">
                <a:solidFill>
                  <a:schemeClr val="tx1"/>
                </a:solidFill>
              </a:defRPr>
            </a:lvl1pPr>
          </a:lstStyle>
          <a:p>
            <a:pPr lvl="0"/>
            <a:r>
              <a:rPr lang="fi-FI" dirty="0"/>
              <a:t> </a:t>
            </a:r>
          </a:p>
        </p:txBody>
      </p:sp>
      <p:sp>
        <p:nvSpPr>
          <p:cNvPr id="21" name="Tekstin paikkamerkki 1">
            <a:extLst>
              <a:ext uri="{FF2B5EF4-FFF2-40B4-BE49-F238E27FC236}">
                <a16:creationId xmlns:a16="http://schemas.microsoft.com/office/drawing/2014/main" id="{D61D1006-A105-FD13-CC5E-4EEF9155AF0C}"/>
              </a:ext>
              <a:ext uri="{C183D7F6-B498-43B3-948B-1728B52AA6E4}">
                <adec:decorative xmlns:adec="http://schemas.microsoft.com/office/drawing/2017/decorative" val="1"/>
              </a:ext>
            </a:extLst>
          </p:cNvPr>
          <p:cNvSpPr>
            <a:spLocks noGrp="1"/>
          </p:cNvSpPr>
          <p:nvPr userDrawn="1">
            <p:ph type="body" sz="quarter" idx="54" hasCustomPrompt="1"/>
          </p:nvPr>
        </p:nvSpPr>
        <p:spPr>
          <a:xfrm>
            <a:off x="4223791" y="3767138"/>
            <a:ext cx="3604171" cy="2290154"/>
          </a:xfrm>
          <a:solidFill>
            <a:schemeClr val="accent6"/>
          </a:solidFill>
          <a:ln w="127000" cap="sq">
            <a:solidFill>
              <a:schemeClr val="bg1"/>
            </a:solidFill>
            <a:miter lim="800000"/>
          </a:ln>
        </p:spPr>
        <p:txBody>
          <a:bodyPr lIns="0" tIns="360000" rIns="0" anchor="t"/>
          <a:lstStyle>
            <a:lvl1pPr marL="0" indent="0" algn="ctr" rtl="0">
              <a:spcAft>
                <a:spcPts val="0"/>
              </a:spcAft>
              <a:buNone/>
              <a:defRPr sz="7200" b="1"/>
            </a:lvl1pPr>
          </a:lstStyle>
          <a:p>
            <a:pPr lvl="0"/>
            <a:r>
              <a:rPr lang="fi-FI" dirty="0"/>
              <a:t> </a:t>
            </a:r>
          </a:p>
        </p:txBody>
      </p:sp>
      <p:sp>
        <p:nvSpPr>
          <p:cNvPr id="14" name="Tekstin paikkamerkki 1">
            <a:extLst>
              <a:ext uri="{FF2B5EF4-FFF2-40B4-BE49-F238E27FC236}">
                <a16:creationId xmlns:a16="http://schemas.microsoft.com/office/drawing/2014/main" id="{F48B7601-386F-9F2C-6767-0277B2562E47}"/>
              </a:ext>
              <a:ext uri="{C183D7F6-B498-43B3-948B-1728B52AA6E4}">
                <adec:decorative xmlns:adec="http://schemas.microsoft.com/office/drawing/2017/decorative" val="1"/>
              </a:ext>
            </a:extLst>
          </p:cNvPr>
          <p:cNvSpPr>
            <a:spLocks noGrp="1"/>
          </p:cNvSpPr>
          <p:nvPr>
            <p:ph type="body" sz="quarter" idx="58" hasCustomPrompt="1"/>
          </p:nvPr>
        </p:nvSpPr>
        <p:spPr>
          <a:xfrm>
            <a:off x="7827962" y="3767138"/>
            <a:ext cx="3884661" cy="2290154"/>
          </a:xfrm>
          <a:solidFill>
            <a:schemeClr val="accent4"/>
          </a:solidFill>
          <a:ln w="127000" cap="sq">
            <a:solidFill>
              <a:schemeClr val="bg1"/>
            </a:solidFill>
            <a:miter lim="800000"/>
          </a:ln>
        </p:spPr>
        <p:txBody>
          <a:bodyPr lIns="0" tIns="360000" rIns="0" anchor="t"/>
          <a:lstStyle>
            <a:lvl1pPr marL="0" indent="0" algn="ctr" rtl="0">
              <a:spcAft>
                <a:spcPts val="0"/>
              </a:spcAft>
              <a:buNone/>
              <a:defRPr sz="7200" b="1"/>
            </a:lvl1pPr>
          </a:lstStyle>
          <a:p>
            <a:pPr lvl="0"/>
            <a:r>
              <a:rPr lang="fi-FI" dirty="0"/>
              <a:t> </a:t>
            </a:r>
          </a:p>
        </p:txBody>
      </p:sp>
      <p:sp>
        <p:nvSpPr>
          <p:cNvPr id="2" name="Otsikko 1">
            <a:extLst>
              <a:ext uri="{FF2B5EF4-FFF2-40B4-BE49-F238E27FC236}">
                <a16:creationId xmlns:a16="http://schemas.microsoft.com/office/drawing/2014/main" id="{6F447D12-3A4A-FF20-A74B-9C431FE253B2}"/>
              </a:ext>
            </a:extLst>
          </p:cNvPr>
          <p:cNvSpPr>
            <a:spLocks noGrp="1"/>
          </p:cNvSpPr>
          <p:nvPr userDrawn="1">
            <p:ph type="title" hasCustomPrompt="1"/>
          </p:nvPr>
        </p:nvSpPr>
        <p:spPr>
          <a:xfrm>
            <a:off x="539750" y="539751"/>
            <a:ext cx="11110913" cy="744537"/>
          </a:xfrm>
          <a:prstGeom prst="rect">
            <a:avLst/>
          </a:prstGeom>
        </p:spPr>
        <p:txBody>
          <a:bodyPr anchor="t"/>
          <a:lstStyle>
            <a:lvl1pPr algn="ctr">
              <a:defRPr sz="3600">
                <a:solidFill>
                  <a:schemeClr val="tx1"/>
                </a:solidFill>
              </a:defRPr>
            </a:lvl1pPr>
          </a:lstStyle>
          <a:p>
            <a:r>
              <a:rPr lang="fi-FI" dirty="0"/>
              <a:t>Tietosivu</a:t>
            </a:r>
          </a:p>
        </p:txBody>
      </p:sp>
      <p:sp>
        <p:nvSpPr>
          <p:cNvPr id="5" name="Tekstin paikkamerkki 1">
            <a:extLst>
              <a:ext uri="{FF2B5EF4-FFF2-40B4-BE49-F238E27FC236}">
                <a16:creationId xmlns:a16="http://schemas.microsoft.com/office/drawing/2014/main" id="{FADE92D8-3E5D-D510-4209-D9A2213A918A}"/>
              </a:ext>
            </a:extLst>
          </p:cNvPr>
          <p:cNvSpPr>
            <a:spLocks noGrp="1"/>
          </p:cNvSpPr>
          <p:nvPr>
            <p:ph type="body" sz="quarter" idx="60" hasCustomPrompt="1"/>
          </p:nvPr>
        </p:nvSpPr>
        <p:spPr>
          <a:xfrm>
            <a:off x="479376" y="1938339"/>
            <a:ext cx="5688632" cy="1071562"/>
          </a:xfrm>
          <a:noFill/>
          <a:ln w="127000" cap="sq">
            <a:noFill/>
            <a:miter lim="800000"/>
          </a:ln>
        </p:spPr>
        <p:txBody>
          <a:bodyPr lIns="0" tIns="0" rIns="0" anchor="t"/>
          <a:lstStyle>
            <a:lvl1pPr marL="0" indent="0" algn="ctr" rtl="0">
              <a:lnSpc>
                <a:spcPts val="9000"/>
              </a:lnSpc>
              <a:spcBef>
                <a:spcPts val="0"/>
              </a:spcBef>
              <a:spcAft>
                <a:spcPts val="0"/>
              </a:spcAft>
              <a:buNone/>
              <a:defRPr sz="9600" b="1">
                <a:solidFill>
                  <a:schemeClr val="bg1"/>
                </a:solidFill>
              </a:defRPr>
            </a:lvl1pPr>
          </a:lstStyle>
          <a:p>
            <a:pPr lvl="0"/>
            <a:r>
              <a:rPr lang="fi-FI" dirty="0"/>
              <a:t>10 %</a:t>
            </a:r>
          </a:p>
        </p:txBody>
      </p:sp>
      <p:sp>
        <p:nvSpPr>
          <p:cNvPr id="7" name="Tekstin paikkamerkki 1">
            <a:extLst>
              <a:ext uri="{FF2B5EF4-FFF2-40B4-BE49-F238E27FC236}">
                <a16:creationId xmlns:a16="http://schemas.microsoft.com/office/drawing/2014/main" id="{42D358BD-33A5-5B7C-4837-0006207D33AE}"/>
              </a:ext>
            </a:extLst>
          </p:cNvPr>
          <p:cNvSpPr>
            <a:spLocks noGrp="1"/>
          </p:cNvSpPr>
          <p:nvPr userDrawn="1">
            <p:ph type="body" sz="quarter" idx="28"/>
          </p:nvPr>
        </p:nvSpPr>
        <p:spPr>
          <a:xfrm>
            <a:off x="479376" y="3021013"/>
            <a:ext cx="5688630" cy="746125"/>
          </a:xfrm>
          <a:noFill/>
        </p:spPr>
        <p:txBody>
          <a:bodyPr lIns="0" tIns="0" rIns="0" anchor="t"/>
          <a:lstStyle>
            <a:lvl1pPr marL="0" indent="0" algn="ctr">
              <a:spcAft>
                <a:spcPts val="0"/>
              </a:spcAft>
              <a:buNone/>
              <a:defRPr sz="1800" b="0">
                <a:solidFill>
                  <a:schemeClr val="bg1"/>
                </a:solidFill>
              </a:defRPr>
            </a:lvl1pPr>
          </a:lstStyle>
          <a:p>
            <a:pPr lvl="0"/>
            <a:endParaRPr lang="fi-FI" dirty="0"/>
          </a:p>
        </p:txBody>
      </p:sp>
      <p:sp>
        <p:nvSpPr>
          <p:cNvPr id="12" name="Tekstin paikkamerkki 1">
            <a:extLst>
              <a:ext uri="{FF2B5EF4-FFF2-40B4-BE49-F238E27FC236}">
                <a16:creationId xmlns:a16="http://schemas.microsoft.com/office/drawing/2014/main" id="{6AD2E648-B14C-670E-CEB1-7EE9294A1E9F}"/>
              </a:ext>
            </a:extLst>
          </p:cNvPr>
          <p:cNvSpPr>
            <a:spLocks noGrp="1"/>
          </p:cNvSpPr>
          <p:nvPr>
            <p:ph type="body" sz="quarter" idx="61" hasCustomPrompt="1"/>
          </p:nvPr>
        </p:nvSpPr>
        <p:spPr>
          <a:xfrm>
            <a:off x="6168007" y="1938338"/>
            <a:ext cx="5544617" cy="1065120"/>
          </a:xfrm>
          <a:noFill/>
          <a:ln w="127000" cap="sq">
            <a:noFill/>
            <a:miter lim="800000"/>
          </a:ln>
        </p:spPr>
        <p:txBody>
          <a:bodyPr lIns="0" tIns="0" rIns="0" bIns="0" anchor="t"/>
          <a:lstStyle>
            <a:lvl1pPr marL="0" indent="0" algn="ctr" rtl="0">
              <a:lnSpc>
                <a:spcPts val="9000"/>
              </a:lnSpc>
              <a:spcBef>
                <a:spcPts val="0"/>
              </a:spcBef>
              <a:spcAft>
                <a:spcPts val="0"/>
              </a:spcAft>
              <a:buNone/>
              <a:defRPr sz="9600" b="1">
                <a:solidFill>
                  <a:schemeClr val="tx1"/>
                </a:solidFill>
              </a:defRPr>
            </a:lvl1pPr>
          </a:lstStyle>
          <a:p>
            <a:pPr lvl="0"/>
            <a:r>
              <a:rPr lang="fi-FI" dirty="0"/>
              <a:t>20 %</a:t>
            </a:r>
          </a:p>
        </p:txBody>
      </p:sp>
      <p:sp>
        <p:nvSpPr>
          <p:cNvPr id="11" name="Tekstin paikkamerkki 1">
            <a:extLst>
              <a:ext uri="{FF2B5EF4-FFF2-40B4-BE49-F238E27FC236}">
                <a16:creationId xmlns:a16="http://schemas.microsoft.com/office/drawing/2014/main" id="{314A98EB-63E6-5095-443E-A4467D036A5F}"/>
              </a:ext>
            </a:extLst>
          </p:cNvPr>
          <p:cNvSpPr>
            <a:spLocks noGrp="1"/>
          </p:cNvSpPr>
          <p:nvPr userDrawn="1">
            <p:ph type="body" sz="quarter" idx="52"/>
          </p:nvPr>
        </p:nvSpPr>
        <p:spPr>
          <a:xfrm>
            <a:off x="6168007" y="3014570"/>
            <a:ext cx="5544615" cy="746125"/>
          </a:xfrm>
          <a:noFill/>
        </p:spPr>
        <p:txBody>
          <a:bodyPr lIns="0" tIns="0" rIns="0" anchor="t"/>
          <a:lstStyle>
            <a:lvl1pPr marL="0" indent="0" algn="ctr">
              <a:spcAft>
                <a:spcPts val="0"/>
              </a:spcAft>
              <a:buNone/>
              <a:defRPr sz="1800" b="0">
                <a:solidFill>
                  <a:schemeClr val="tx1"/>
                </a:solidFill>
              </a:defRPr>
            </a:lvl1pPr>
          </a:lstStyle>
          <a:p>
            <a:pPr lvl="0"/>
            <a:endParaRPr lang="fi-FI" dirty="0"/>
          </a:p>
        </p:txBody>
      </p:sp>
      <p:sp>
        <p:nvSpPr>
          <p:cNvPr id="16" name="Tekstin paikkamerkki 1">
            <a:extLst>
              <a:ext uri="{FF2B5EF4-FFF2-40B4-BE49-F238E27FC236}">
                <a16:creationId xmlns:a16="http://schemas.microsoft.com/office/drawing/2014/main" id="{00B6782A-E94F-FD69-EB09-C7A8E17C949C}"/>
              </a:ext>
            </a:extLst>
          </p:cNvPr>
          <p:cNvSpPr>
            <a:spLocks noGrp="1"/>
          </p:cNvSpPr>
          <p:nvPr>
            <p:ph type="body" sz="quarter" idx="62" hasCustomPrompt="1"/>
          </p:nvPr>
        </p:nvSpPr>
        <p:spPr>
          <a:xfrm>
            <a:off x="479376" y="4271963"/>
            <a:ext cx="3744416" cy="984250"/>
          </a:xfrm>
          <a:noFill/>
          <a:ln w="127000" cap="sq">
            <a:noFill/>
            <a:miter lim="800000"/>
          </a:ln>
        </p:spPr>
        <p:txBody>
          <a:bodyPr lIns="0" tIns="0" rIns="0" anchor="b"/>
          <a:lstStyle>
            <a:lvl1pPr marL="0" indent="0" algn="ctr" rtl="0">
              <a:spcAft>
                <a:spcPts val="0"/>
              </a:spcAft>
              <a:buNone/>
              <a:defRPr sz="7200" b="1"/>
            </a:lvl1pPr>
          </a:lstStyle>
          <a:p>
            <a:pPr lvl="0"/>
            <a:r>
              <a:rPr lang="fi-FI" dirty="0"/>
              <a:t>30 %</a:t>
            </a:r>
          </a:p>
        </p:txBody>
      </p:sp>
      <p:sp>
        <p:nvSpPr>
          <p:cNvPr id="13" name="Tekstin paikkamerkki 1">
            <a:extLst>
              <a:ext uri="{FF2B5EF4-FFF2-40B4-BE49-F238E27FC236}">
                <a16:creationId xmlns:a16="http://schemas.microsoft.com/office/drawing/2014/main" id="{EDFAAD75-E101-7039-BA43-A4FAA3514208}"/>
              </a:ext>
            </a:extLst>
          </p:cNvPr>
          <p:cNvSpPr>
            <a:spLocks noGrp="1"/>
          </p:cNvSpPr>
          <p:nvPr>
            <p:ph type="body" sz="quarter" idx="57"/>
          </p:nvPr>
        </p:nvSpPr>
        <p:spPr>
          <a:xfrm>
            <a:off x="479376" y="5256213"/>
            <a:ext cx="3744415" cy="746125"/>
          </a:xfrm>
          <a:noFill/>
        </p:spPr>
        <p:txBody>
          <a:bodyPr lIns="0" tIns="0" rIns="0" anchor="t"/>
          <a:lstStyle>
            <a:lvl1pPr marL="0" indent="0" algn="ctr">
              <a:spcAft>
                <a:spcPts val="0"/>
              </a:spcAft>
              <a:buNone/>
              <a:defRPr sz="1600" b="0"/>
            </a:lvl1pPr>
          </a:lstStyle>
          <a:p>
            <a:pPr lvl="0"/>
            <a:endParaRPr lang="fi-FI" dirty="0"/>
          </a:p>
        </p:txBody>
      </p:sp>
      <p:sp>
        <p:nvSpPr>
          <p:cNvPr id="17" name="Tekstin paikkamerkki 1">
            <a:extLst>
              <a:ext uri="{FF2B5EF4-FFF2-40B4-BE49-F238E27FC236}">
                <a16:creationId xmlns:a16="http://schemas.microsoft.com/office/drawing/2014/main" id="{4524EBA0-BC7A-3194-11DF-0C6403A9679E}"/>
              </a:ext>
            </a:extLst>
          </p:cNvPr>
          <p:cNvSpPr>
            <a:spLocks noGrp="1"/>
          </p:cNvSpPr>
          <p:nvPr>
            <p:ph type="body" sz="quarter" idx="63" hasCustomPrompt="1"/>
          </p:nvPr>
        </p:nvSpPr>
        <p:spPr>
          <a:xfrm>
            <a:off x="4220279" y="4271963"/>
            <a:ext cx="3607684" cy="984250"/>
          </a:xfrm>
          <a:noFill/>
          <a:ln w="127000" cap="sq">
            <a:noFill/>
            <a:miter lim="800000"/>
          </a:ln>
        </p:spPr>
        <p:txBody>
          <a:bodyPr lIns="0" tIns="0" rIns="0" anchor="b"/>
          <a:lstStyle>
            <a:lvl1pPr marL="0" indent="0" algn="ctr" rtl="0">
              <a:spcAft>
                <a:spcPts val="0"/>
              </a:spcAft>
              <a:buNone/>
              <a:defRPr sz="7200" b="1"/>
            </a:lvl1pPr>
          </a:lstStyle>
          <a:p>
            <a:pPr lvl="0"/>
            <a:r>
              <a:rPr lang="fi-FI" dirty="0"/>
              <a:t>40 %</a:t>
            </a:r>
          </a:p>
        </p:txBody>
      </p:sp>
      <p:sp>
        <p:nvSpPr>
          <p:cNvPr id="22" name="Tekstin paikkamerkki 1">
            <a:extLst>
              <a:ext uri="{FF2B5EF4-FFF2-40B4-BE49-F238E27FC236}">
                <a16:creationId xmlns:a16="http://schemas.microsoft.com/office/drawing/2014/main" id="{6646DC38-E6F0-27C8-DA4C-602A0E06DF5F}"/>
              </a:ext>
            </a:extLst>
          </p:cNvPr>
          <p:cNvSpPr>
            <a:spLocks noGrp="1"/>
          </p:cNvSpPr>
          <p:nvPr userDrawn="1">
            <p:ph type="body" sz="quarter" idx="55"/>
          </p:nvPr>
        </p:nvSpPr>
        <p:spPr>
          <a:xfrm>
            <a:off x="4223792" y="5256213"/>
            <a:ext cx="3604170" cy="746125"/>
          </a:xfrm>
          <a:noFill/>
        </p:spPr>
        <p:txBody>
          <a:bodyPr lIns="0" tIns="0" rIns="0" anchor="t"/>
          <a:lstStyle>
            <a:lvl1pPr marL="0" indent="0" algn="ctr">
              <a:spcAft>
                <a:spcPts val="0"/>
              </a:spcAft>
              <a:buNone/>
              <a:defRPr sz="1600" b="0"/>
            </a:lvl1pPr>
          </a:lstStyle>
          <a:p>
            <a:pPr lvl="0"/>
            <a:endParaRPr lang="fi-FI" dirty="0"/>
          </a:p>
        </p:txBody>
      </p:sp>
      <p:sp>
        <p:nvSpPr>
          <p:cNvPr id="18" name="Tekstin paikkamerkki 1">
            <a:extLst>
              <a:ext uri="{FF2B5EF4-FFF2-40B4-BE49-F238E27FC236}">
                <a16:creationId xmlns:a16="http://schemas.microsoft.com/office/drawing/2014/main" id="{599D1B91-1854-695E-FB98-EEBC1A46F749}"/>
              </a:ext>
            </a:extLst>
          </p:cNvPr>
          <p:cNvSpPr>
            <a:spLocks noGrp="1"/>
          </p:cNvSpPr>
          <p:nvPr>
            <p:ph type="body" sz="quarter" idx="64" hasCustomPrompt="1"/>
          </p:nvPr>
        </p:nvSpPr>
        <p:spPr>
          <a:xfrm>
            <a:off x="7827960" y="4271963"/>
            <a:ext cx="3884659" cy="984250"/>
          </a:xfrm>
          <a:noFill/>
          <a:ln w="127000" cap="sq">
            <a:noFill/>
            <a:miter lim="800000"/>
          </a:ln>
        </p:spPr>
        <p:txBody>
          <a:bodyPr lIns="0" tIns="0" rIns="0" anchor="b"/>
          <a:lstStyle>
            <a:lvl1pPr marL="0" indent="0" algn="ctr" rtl="0">
              <a:spcAft>
                <a:spcPts val="0"/>
              </a:spcAft>
              <a:buNone/>
              <a:defRPr sz="7200" b="1"/>
            </a:lvl1pPr>
          </a:lstStyle>
          <a:p>
            <a:pPr lvl="0"/>
            <a:r>
              <a:rPr lang="fi-FI" dirty="0"/>
              <a:t>50 %</a:t>
            </a:r>
          </a:p>
        </p:txBody>
      </p:sp>
      <p:sp>
        <p:nvSpPr>
          <p:cNvPr id="15" name="Tekstin paikkamerkki 1">
            <a:extLst>
              <a:ext uri="{FF2B5EF4-FFF2-40B4-BE49-F238E27FC236}">
                <a16:creationId xmlns:a16="http://schemas.microsoft.com/office/drawing/2014/main" id="{4A2F7F8C-CC35-8DE1-4D5C-136EE15AA76D}"/>
              </a:ext>
            </a:extLst>
          </p:cNvPr>
          <p:cNvSpPr>
            <a:spLocks noGrp="1"/>
          </p:cNvSpPr>
          <p:nvPr>
            <p:ph type="body" sz="quarter" idx="59"/>
          </p:nvPr>
        </p:nvSpPr>
        <p:spPr>
          <a:xfrm>
            <a:off x="7827963" y="5256213"/>
            <a:ext cx="3884659" cy="746125"/>
          </a:xfrm>
          <a:noFill/>
        </p:spPr>
        <p:txBody>
          <a:bodyPr lIns="0" tIns="0" rIns="0" anchor="t"/>
          <a:lstStyle>
            <a:lvl1pPr marL="0" indent="0" algn="ctr">
              <a:spcAft>
                <a:spcPts val="0"/>
              </a:spcAft>
              <a:buNone/>
              <a:defRPr sz="1600" b="0"/>
            </a:lvl1pPr>
          </a:lstStyle>
          <a:p>
            <a:pPr lvl="0"/>
            <a:endParaRPr lang="fi-FI" dirty="0"/>
          </a:p>
        </p:txBody>
      </p:sp>
      <p:sp>
        <p:nvSpPr>
          <p:cNvPr id="4" name="Kuvatiedot">
            <a:extLst>
              <a:ext uri="{FF2B5EF4-FFF2-40B4-BE49-F238E27FC236}">
                <a16:creationId xmlns:a16="http://schemas.microsoft.com/office/drawing/2014/main" id="{C0079E65-D63E-4577-D818-2A4608AB4F3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Lähde: esimerkki.fi</a:t>
            </a:r>
          </a:p>
        </p:txBody>
      </p:sp>
      <p:sp>
        <p:nvSpPr>
          <p:cNvPr id="34" name="Alatunnisteen paikkamerkki 33">
            <a:extLst>
              <a:ext uri="{FF2B5EF4-FFF2-40B4-BE49-F238E27FC236}">
                <a16:creationId xmlns:a16="http://schemas.microsoft.com/office/drawing/2014/main" id="{F5592790-1CEE-2036-EA05-AFA7B2126C47}"/>
              </a:ext>
            </a:extLst>
          </p:cNvPr>
          <p:cNvSpPr>
            <a:spLocks noGrp="1"/>
          </p:cNvSpPr>
          <p:nvPr userDrawn="1">
            <p:ph type="ftr" sz="quarter" idx="45"/>
          </p:nvPr>
        </p:nvSpPr>
        <p:spPr/>
        <p:txBody>
          <a:bodyPr/>
          <a:lstStyle/>
          <a:p>
            <a:endParaRPr lang="fi-FI" dirty="0"/>
          </a:p>
        </p:txBody>
      </p:sp>
      <p:sp>
        <p:nvSpPr>
          <p:cNvPr id="33" name="Päivämäärän paikkamerkki 32">
            <a:extLst>
              <a:ext uri="{FF2B5EF4-FFF2-40B4-BE49-F238E27FC236}">
                <a16:creationId xmlns:a16="http://schemas.microsoft.com/office/drawing/2014/main" id="{BFFDEC17-71DB-7639-6666-28C7C7039AED}"/>
              </a:ext>
            </a:extLst>
          </p:cNvPr>
          <p:cNvSpPr>
            <a:spLocks noGrp="1"/>
          </p:cNvSpPr>
          <p:nvPr userDrawn="1">
            <p:ph type="dt" sz="half" idx="44"/>
          </p:nvPr>
        </p:nvSpPr>
        <p:spPr/>
        <p:txBody>
          <a:bodyPr/>
          <a:lstStyle/>
          <a:p>
            <a:r>
              <a:rPr lang="fi-FI"/>
              <a:t>12.8.2025</a:t>
            </a:r>
            <a:endParaRPr lang="fi-FI" dirty="0"/>
          </a:p>
        </p:txBody>
      </p:sp>
      <p:sp>
        <p:nvSpPr>
          <p:cNvPr id="35" name="Dian numeron paikkamerkki 34">
            <a:extLst>
              <a:ext uri="{FF2B5EF4-FFF2-40B4-BE49-F238E27FC236}">
                <a16:creationId xmlns:a16="http://schemas.microsoft.com/office/drawing/2014/main" id="{3A961DE3-83A7-BA69-49F9-BFAD60068798}"/>
              </a:ext>
            </a:extLst>
          </p:cNvPr>
          <p:cNvSpPr>
            <a:spLocks noGrp="1"/>
          </p:cNvSpPr>
          <p:nvPr userDrawn="1">
            <p:ph type="sldNum" sz="quarter" idx="46"/>
          </p:nvPr>
        </p:nvSpPr>
        <p:spPr/>
        <p:txBody>
          <a:bodyPr/>
          <a:lstStyle/>
          <a:p>
            <a:fld id="{A9494116-C6F5-466F-B5C1-BBB074CB17FC}" type="slidenum">
              <a:rPr lang="fi-FI" smtClean="0"/>
              <a:pPr/>
              <a:t>‹#›</a:t>
            </a:fld>
            <a:endParaRPr lang="fi-FI" dirty="0"/>
          </a:p>
        </p:txBody>
      </p:sp>
      <p:sp>
        <p:nvSpPr>
          <p:cNvPr id="8" name="Logo">
            <a:extLst>
              <a:ext uri="{FF2B5EF4-FFF2-40B4-BE49-F238E27FC236}">
                <a16:creationId xmlns:a16="http://schemas.microsoft.com/office/drawing/2014/main" id="{0E71C259-BB6D-C06D-09A1-9B1087F0FAC4}"/>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807236158"/>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Esittelydia 1">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46100"/>
            <a:ext cx="11104564" cy="738188"/>
          </a:xfrm>
          <a:prstGeom prst="rect">
            <a:avLst/>
          </a:prstGeom>
        </p:spPr>
        <p:txBody>
          <a:bodyPr anchor="t"/>
          <a:lstStyle>
            <a:lvl1pPr algn="ct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8" name="Kuvan paikkamerkki 1">
            <a:extLst>
              <a:ext uri="{FF2B5EF4-FFF2-40B4-BE49-F238E27FC236}">
                <a16:creationId xmlns:a16="http://schemas.microsoft.com/office/drawing/2014/main" id="{305D0042-320E-2639-83AA-C09B8D5489EF}"/>
              </a:ext>
            </a:extLst>
          </p:cNvPr>
          <p:cNvSpPr>
            <a:spLocks noGrp="1"/>
          </p:cNvSpPr>
          <p:nvPr>
            <p:ph type="pic" sz="quarter" idx="26" hasCustomPrompt="1"/>
          </p:nvPr>
        </p:nvSpPr>
        <p:spPr>
          <a:xfrm>
            <a:off x="546098" y="1539875"/>
            <a:ext cx="2500315" cy="2500315"/>
          </a:xfrm>
          <a:custGeom>
            <a:avLst/>
            <a:gdLst>
              <a:gd name="connsiteX0" fmla="*/ 1260000 w 2520000"/>
              <a:gd name="connsiteY0" fmla="*/ 0 h 2520000"/>
              <a:gd name="connsiteX1" fmla="*/ 2520000 w 2520000"/>
              <a:gd name="connsiteY1" fmla="*/ 1260000 h 2520000"/>
              <a:gd name="connsiteX2" fmla="*/ 1260000 w 2520000"/>
              <a:gd name="connsiteY2" fmla="*/ 2520000 h 2520000"/>
              <a:gd name="connsiteX3" fmla="*/ 0 w 2520000"/>
              <a:gd name="connsiteY3" fmla="*/ 1260000 h 2520000"/>
              <a:gd name="connsiteX4" fmla="*/ 1260000 w 2520000"/>
              <a:gd name="connsiteY4" fmla="*/ 0 h 252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0000" h="2520000">
                <a:moveTo>
                  <a:pt x="1260000" y="0"/>
                </a:moveTo>
                <a:cubicBezTo>
                  <a:pt x="1955879" y="0"/>
                  <a:pt x="2520000" y="564121"/>
                  <a:pt x="2520000" y="1260000"/>
                </a:cubicBezTo>
                <a:cubicBezTo>
                  <a:pt x="2520000" y="1955879"/>
                  <a:pt x="1955879" y="2520000"/>
                  <a:pt x="1260000" y="2520000"/>
                </a:cubicBezTo>
                <a:cubicBezTo>
                  <a:pt x="564121" y="2520000"/>
                  <a:pt x="0" y="1955879"/>
                  <a:pt x="0" y="1260000"/>
                </a:cubicBezTo>
                <a:cubicBezTo>
                  <a:pt x="0" y="564121"/>
                  <a:pt x="564121" y="0"/>
                  <a:pt x="1260000" y="0"/>
                </a:cubicBezTo>
                <a:close/>
              </a:path>
            </a:pathLst>
          </a:custGeom>
        </p:spPr>
        <p:txBody>
          <a:bodyPr wrap="square" lIns="180000" rIns="180000" anchor="ctr">
            <a:noAutofit/>
          </a:bodyPr>
          <a:lstStyle>
            <a:lvl1pPr marL="0" indent="0" algn="ctr">
              <a:buNone/>
              <a:defRPr sz="1100">
                <a:solidFill>
                  <a:schemeClr val="tx2"/>
                </a:solidFill>
              </a:defRPr>
            </a:lvl1pPr>
          </a:lstStyle>
          <a:p>
            <a:r>
              <a:rPr lang="fi-FI" dirty="0"/>
              <a:t>Lisää kuva napsauttamalla kuvaketta. 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Tämä teksti ei näy lopullisessa versiossa! </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p:ph type="body" sz="quarter" idx="21" hasCustomPrompt="1"/>
          </p:nvPr>
        </p:nvSpPr>
        <p:spPr>
          <a:xfrm>
            <a:off x="539750" y="4262437"/>
            <a:ext cx="2506663" cy="470607"/>
          </a:xfrm>
          <a:noFill/>
        </p:spPr>
        <p:txBody>
          <a:bodyPr lIns="108000" tIns="0" rIns="108000" anchor="b"/>
          <a:lstStyle>
            <a:lvl1pPr marL="0" indent="0" algn="ctr">
              <a:spcAft>
                <a:spcPts val="0"/>
              </a:spcAft>
              <a:buNone/>
              <a:defRPr sz="1600" b="1"/>
            </a:lvl1pPr>
          </a:lstStyle>
          <a:p>
            <a:pPr lvl="0"/>
            <a:r>
              <a:rPr lang="fi-FI" dirty="0"/>
              <a:t>Esittäjän Etunimi Sukunimi</a:t>
            </a:r>
          </a:p>
        </p:txBody>
      </p:sp>
      <p:sp>
        <p:nvSpPr>
          <p:cNvPr id="19" name="Tekstin paikkamerkki 1">
            <a:extLst>
              <a:ext uri="{FF2B5EF4-FFF2-40B4-BE49-F238E27FC236}">
                <a16:creationId xmlns:a16="http://schemas.microsoft.com/office/drawing/2014/main" id="{7C8F5213-A353-F78D-E9D9-78D8BF25F397}"/>
              </a:ext>
            </a:extLst>
          </p:cNvPr>
          <p:cNvSpPr>
            <a:spLocks noGrp="1"/>
          </p:cNvSpPr>
          <p:nvPr>
            <p:ph type="body" sz="quarter" idx="27" hasCustomPrompt="1"/>
          </p:nvPr>
        </p:nvSpPr>
        <p:spPr>
          <a:xfrm>
            <a:off x="539750" y="4759325"/>
            <a:ext cx="2506663" cy="1241424"/>
          </a:xfrm>
          <a:noFill/>
        </p:spPr>
        <p:txBody>
          <a:bodyPr lIns="0" tIns="72000" rIns="0" anchor="t"/>
          <a:lstStyle>
            <a:lvl1pPr marL="0" indent="0" algn="ctr">
              <a:spcAft>
                <a:spcPts val="0"/>
              </a:spcAft>
              <a:buNone/>
              <a:defRPr sz="1400" b="0"/>
            </a:lvl1pPr>
          </a:lstStyle>
          <a:p>
            <a:pPr lvl="0"/>
            <a:r>
              <a:rPr lang="fi-FI" dirty="0"/>
              <a:t>titteli​</a:t>
            </a:r>
          </a:p>
          <a:p>
            <a:pPr lvl="0"/>
            <a:r>
              <a:rPr lang="fi-FI" dirty="0"/>
              <a:t>Osasto/Toimiala​</a:t>
            </a:r>
          </a:p>
          <a:p>
            <a:pPr lvl="0"/>
            <a:r>
              <a:rPr lang="fi-FI" dirty="0"/>
              <a:t>Helsingin kaupunki</a:t>
            </a:r>
          </a:p>
        </p:txBody>
      </p:sp>
      <p:sp>
        <p:nvSpPr>
          <p:cNvPr id="21" name="Kuvan paikkamerkki 2">
            <a:extLst>
              <a:ext uri="{FF2B5EF4-FFF2-40B4-BE49-F238E27FC236}">
                <a16:creationId xmlns:a16="http://schemas.microsoft.com/office/drawing/2014/main" id="{144456E5-E933-A193-927C-0131E08BCB83}"/>
              </a:ext>
            </a:extLst>
          </p:cNvPr>
          <p:cNvSpPr>
            <a:spLocks noGrp="1"/>
          </p:cNvSpPr>
          <p:nvPr>
            <p:ph type="pic" sz="quarter" idx="29" hasCustomPrompt="1"/>
          </p:nvPr>
        </p:nvSpPr>
        <p:spPr>
          <a:xfrm>
            <a:off x="3414710" y="1539875"/>
            <a:ext cx="2500315" cy="2500315"/>
          </a:xfrm>
          <a:custGeom>
            <a:avLst/>
            <a:gdLst>
              <a:gd name="connsiteX0" fmla="*/ 1260000 w 2520000"/>
              <a:gd name="connsiteY0" fmla="*/ 0 h 2520000"/>
              <a:gd name="connsiteX1" fmla="*/ 2520000 w 2520000"/>
              <a:gd name="connsiteY1" fmla="*/ 1260000 h 2520000"/>
              <a:gd name="connsiteX2" fmla="*/ 1260000 w 2520000"/>
              <a:gd name="connsiteY2" fmla="*/ 2520000 h 2520000"/>
              <a:gd name="connsiteX3" fmla="*/ 0 w 2520000"/>
              <a:gd name="connsiteY3" fmla="*/ 1260000 h 2520000"/>
              <a:gd name="connsiteX4" fmla="*/ 1260000 w 2520000"/>
              <a:gd name="connsiteY4" fmla="*/ 0 h 252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0000" h="2520000">
                <a:moveTo>
                  <a:pt x="1260000" y="0"/>
                </a:moveTo>
                <a:cubicBezTo>
                  <a:pt x="1955879" y="0"/>
                  <a:pt x="2520000" y="564121"/>
                  <a:pt x="2520000" y="1260000"/>
                </a:cubicBezTo>
                <a:cubicBezTo>
                  <a:pt x="2520000" y="1955879"/>
                  <a:pt x="1955879" y="2520000"/>
                  <a:pt x="1260000" y="2520000"/>
                </a:cubicBezTo>
                <a:cubicBezTo>
                  <a:pt x="564121" y="2520000"/>
                  <a:pt x="0" y="1955879"/>
                  <a:pt x="0" y="1260000"/>
                </a:cubicBezTo>
                <a:cubicBezTo>
                  <a:pt x="0" y="564121"/>
                  <a:pt x="564121" y="0"/>
                  <a:pt x="1260000" y="0"/>
                </a:cubicBezTo>
                <a:close/>
              </a:path>
            </a:pathLst>
          </a:custGeom>
        </p:spPr>
        <p:txBody>
          <a:bodyPr wrap="square" lIns="180000" rIns="180000" anchor="ctr">
            <a:noAutofit/>
          </a:bodyPr>
          <a:lstStyle>
            <a:lvl1pPr marL="0" indent="0" algn="ctr">
              <a:buNone/>
              <a:defRPr sz="1100">
                <a:solidFill>
                  <a:schemeClr val="tx2"/>
                </a:solidFill>
              </a:defRPr>
            </a:lvl1pPr>
          </a:lstStyle>
          <a:p>
            <a:r>
              <a:rPr lang="fi-FI" dirty="0"/>
              <a:t>Lisää kuva napsauttamalla kuvaketta. 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Tämä teksti ei näy lopullisessa versiossa! </a:t>
            </a:r>
          </a:p>
        </p:txBody>
      </p:sp>
      <p:sp>
        <p:nvSpPr>
          <p:cNvPr id="20" name="Tekstin paikkamerkki 2">
            <a:extLst>
              <a:ext uri="{FF2B5EF4-FFF2-40B4-BE49-F238E27FC236}">
                <a16:creationId xmlns:a16="http://schemas.microsoft.com/office/drawing/2014/main" id="{E02ED84F-4A23-CA58-0ECA-628B99033B7D}"/>
              </a:ext>
            </a:extLst>
          </p:cNvPr>
          <p:cNvSpPr>
            <a:spLocks noGrp="1"/>
          </p:cNvSpPr>
          <p:nvPr>
            <p:ph type="body" sz="quarter" idx="28" hasCustomPrompt="1"/>
          </p:nvPr>
        </p:nvSpPr>
        <p:spPr>
          <a:xfrm>
            <a:off x="3408362" y="4262437"/>
            <a:ext cx="2506663" cy="470607"/>
          </a:xfrm>
          <a:noFill/>
        </p:spPr>
        <p:txBody>
          <a:bodyPr lIns="108000" tIns="0" rIns="108000" anchor="b"/>
          <a:lstStyle>
            <a:lvl1pPr marL="0" indent="0" algn="ctr">
              <a:spcAft>
                <a:spcPts val="0"/>
              </a:spcAft>
              <a:buNone/>
              <a:defRPr sz="1600" b="1"/>
            </a:lvl1pPr>
          </a:lstStyle>
          <a:p>
            <a:pPr lvl="0"/>
            <a:r>
              <a:rPr lang="fi-FI" dirty="0"/>
              <a:t>Esittäjän Etunimi Sukunimi</a:t>
            </a:r>
          </a:p>
        </p:txBody>
      </p:sp>
      <p:sp>
        <p:nvSpPr>
          <p:cNvPr id="22" name="Tekstin paikkamerkki 2">
            <a:extLst>
              <a:ext uri="{FF2B5EF4-FFF2-40B4-BE49-F238E27FC236}">
                <a16:creationId xmlns:a16="http://schemas.microsoft.com/office/drawing/2014/main" id="{671EA504-D473-2430-4389-86ACDB33EC47}"/>
              </a:ext>
            </a:extLst>
          </p:cNvPr>
          <p:cNvSpPr>
            <a:spLocks noGrp="1"/>
          </p:cNvSpPr>
          <p:nvPr>
            <p:ph type="body" sz="quarter" idx="30" hasCustomPrompt="1"/>
          </p:nvPr>
        </p:nvSpPr>
        <p:spPr>
          <a:xfrm>
            <a:off x="3408362" y="4759325"/>
            <a:ext cx="2506663" cy="1241424"/>
          </a:xfrm>
          <a:noFill/>
        </p:spPr>
        <p:txBody>
          <a:bodyPr lIns="0" tIns="72000" rIns="0" anchor="t"/>
          <a:lstStyle>
            <a:lvl1pPr marL="0" indent="0" algn="ctr">
              <a:spcAft>
                <a:spcPts val="0"/>
              </a:spcAft>
              <a:buNone/>
              <a:defRPr sz="1400" b="0"/>
            </a:lvl1pPr>
          </a:lstStyle>
          <a:p>
            <a:pPr lvl="0"/>
            <a:r>
              <a:rPr lang="fi-FI" dirty="0"/>
              <a:t>titteli​</a:t>
            </a:r>
          </a:p>
          <a:p>
            <a:pPr lvl="0"/>
            <a:r>
              <a:rPr lang="fi-FI" dirty="0"/>
              <a:t>Osasto/Toimiala​</a:t>
            </a:r>
          </a:p>
          <a:p>
            <a:pPr lvl="0"/>
            <a:r>
              <a:rPr lang="fi-FI" dirty="0"/>
              <a:t>Helsingin kaupunki</a:t>
            </a:r>
          </a:p>
        </p:txBody>
      </p:sp>
      <p:sp>
        <p:nvSpPr>
          <p:cNvPr id="24" name="Kuvan paikkamerkki 3">
            <a:extLst>
              <a:ext uri="{FF2B5EF4-FFF2-40B4-BE49-F238E27FC236}">
                <a16:creationId xmlns:a16="http://schemas.microsoft.com/office/drawing/2014/main" id="{7551A560-A4E9-8D00-3575-26DDE244D20E}"/>
              </a:ext>
            </a:extLst>
          </p:cNvPr>
          <p:cNvSpPr>
            <a:spLocks noGrp="1"/>
          </p:cNvSpPr>
          <p:nvPr>
            <p:ph type="pic" sz="quarter" idx="32" hasCustomPrompt="1"/>
          </p:nvPr>
        </p:nvSpPr>
        <p:spPr>
          <a:xfrm>
            <a:off x="6283323" y="1539875"/>
            <a:ext cx="2500315" cy="2500315"/>
          </a:xfrm>
          <a:custGeom>
            <a:avLst/>
            <a:gdLst>
              <a:gd name="connsiteX0" fmla="*/ 1260000 w 2520000"/>
              <a:gd name="connsiteY0" fmla="*/ 0 h 2520000"/>
              <a:gd name="connsiteX1" fmla="*/ 2520000 w 2520000"/>
              <a:gd name="connsiteY1" fmla="*/ 1260000 h 2520000"/>
              <a:gd name="connsiteX2" fmla="*/ 1260000 w 2520000"/>
              <a:gd name="connsiteY2" fmla="*/ 2520000 h 2520000"/>
              <a:gd name="connsiteX3" fmla="*/ 0 w 2520000"/>
              <a:gd name="connsiteY3" fmla="*/ 1260000 h 2520000"/>
              <a:gd name="connsiteX4" fmla="*/ 1260000 w 2520000"/>
              <a:gd name="connsiteY4" fmla="*/ 0 h 252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0000" h="2520000">
                <a:moveTo>
                  <a:pt x="1260000" y="0"/>
                </a:moveTo>
                <a:cubicBezTo>
                  <a:pt x="1955879" y="0"/>
                  <a:pt x="2520000" y="564121"/>
                  <a:pt x="2520000" y="1260000"/>
                </a:cubicBezTo>
                <a:cubicBezTo>
                  <a:pt x="2520000" y="1955879"/>
                  <a:pt x="1955879" y="2520000"/>
                  <a:pt x="1260000" y="2520000"/>
                </a:cubicBezTo>
                <a:cubicBezTo>
                  <a:pt x="564121" y="2520000"/>
                  <a:pt x="0" y="1955879"/>
                  <a:pt x="0" y="1260000"/>
                </a:cubicBezTo>
                <a:cubicBezTo>
                  <a:pt x="0" y="564121"/>
                  <a:pt x="564121" y="0"/>
                  <a:pt x="1260000" y="0"/>
                </a:cubicBezTo>
                <a:close/>
              </a:path>
            </a:pathLst>
          </a:custGeom>
        </p:spPr>
        <p:txBody>
          <a:bodyPr wrap="square" lIns="180000" rIns="180000" anchor="ctr">
            <a:noAutofit/>
          </a:bodyPr>
          <a:lstStyle>
            <a:lvl1pPr marL="0" indent="0" algn="ctr">
              <a:buNone/>
              <a:defRPr sz="1100">
                <a:solidFill>
                  <a:schemeClr val="tx2"/>
                </a:solidFill>
              </a:defRPr>
            </a:lvl1pPr>
          </a:lstStyle>
          <a:p>
            <a:r>
              <a:rPr lang="fi-FI" dirty="0"/>
              <a:t>Lisää kuva napsauttamalla kuvaketta. 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Tämä teksti ei näy lopullisessa versiossa! </a:t>
            </a:r>
          </a:p>
        </p:txBody>
      </p:sp>
      <p:sp>
        <p:nvSpPr>
          <p:cNvPr id="23" name="Tekstin paikkamerkki 3">
            <a:extLst>
              <a:ext uri="{FF2B5EF4-FFF2-40B4-BE49-F238E27FC236}">
                <a16:creationId xmlns:a16="http://schemas.microsoft.com/office/drawing/2014/main" id="{D0C2D67E-22A7-5338-7923-2EDECB8BFEAE}"/>
              </a:ext>
            </a:extLst>
          </p:cNvPr>
          <p:cNvSpPr>
            <a:spLocks noGrp="1"/>
          </p:cNvSpPr>
          <p:nvPr>
            <p:ph type="body" sz="quarter" idx="31" hasCustomPrompt="1"/>
          </p:nvPr>
        </p:nvSpPr>
        <p:spPr>
          <a:xfrm>
            <a:off x="6276975" y="4262437"/>
            <a:ext cx="2506663" cy="470607"/>
          </a:xfrm>
          <a:noFill/>
        </p:spPr>
        <p:txBody>
          <a:bodyPr lIns="108000" tIns="0" rIns="108000" anchor="b"/>
          <a:lstStyle>
            <a:lvl1pPr marL="0" indent="0" algn="ctr">
              <a:spcAft>
                <a:spcPts val="0"/>
              </a:spcAft>
              <a:buNone/>
              <a:defRPr sz="1600" b="1"/>
            </a:lvl1pPr>
          </a:lstStyle>
          <a:p>
            <a:pPr lvl="0"/>
            <a:r>
              <a:rPr lang="fi-FI" dirty="0"/>
              <a:t>Esittäjän Etunimi Sukunimi</a:t>
            </a:r>
          </a:p>
        </p:txBody>
      </p:sp>
      <p:sp>
        <p:nvSpPr>
          <p:cNvPr id="25" name="Tekstin paikkamerkki 3">
            <a:extLst>
              <a:ext uri="{FF2B5EF4-FFF2-40B4-BE49-F238E27FC236}">
                <a16:creationId xmlns:a16="http://schemas.microsoft.com/office/drawing/2014/main" id="{89012363-8028-1738-2BD9-1E0F18434786}"/>
              </a:ext>
            </a:extLst>
          </p:cNvPr>
          <p:cNvSpPr>
            <a:spLocks noGrp="1"/>
          </p:cNvSpPr>
          <p:nvPr>
            <p:ph type="body" sz="quarter" idx="33" hasCustomPrompt="1"/>
          </p:nvPr>
        </p:nvSpPr>
        <p:spPr>
          <a:xfrm>
            <a:off x="6276975" y="4759325"/>
            <a:ext cx="2506663" cy="1241424"/>
          </a:xfrm>
          <a:noFill/>
        </p:spPr>
        <p:txBody>
          <a:bodyPr lIns="0" tIns="72000" rIns="0" anchor="t"/>
          <a:lstStyle>
            <a:lvl1pPr marL="0" indent="0" algn="ctr">
              <a:spcAft>
                <a:spcPts val="0"/>
              </a:spcAft>
              <a:buNone/>
              <a:defRPr sz="1400" b="0"/>
            </a:lvl1pPr>
          </a:lstStyle>
          <a:p>
            <a:pPr lvl="0"/>
            <a:r>
              <a:rPr lang="fi-FI" dirty="0"/>
              <a:t>titteli​</a:t>
            </a:r>
          </a:p>
          <a:p>
            <a:pPr lvl="0"/>
            <a:r>
              <a:rPr lang="fi-FI" dirty="0"/>
              <a:t>Osasto/Toimiala​</a:t>
            </a:r>
          </a:p>
          <a:p>
            <a:pPr lvl="0"/>
            <a:r>
              <a:rPr lang="fi-FI" dirty="0"/>
              <a:t>Helsingin kaupunki</a:t>
            </a:r>
          </a:p>
        </p:txBody>
      </p:sp>
      <p:sp>
        <p:nvSpPr>
          <p:cNvPr id="27" name="Kuvan paikkamerkki 4">
            <a:extLst>
              <a:ext uri="{FF2B5EF4-FFF2-40B4-BE49-F238E27FC236}">
                <a16:creationId xmlns:a16="http://schemas.microsoft.com/office/drawing/2014/main" id="{F6668EC5-1EAB-2CD7-A2DC-DC4DD599DC59}"/>
              </a:ext>
            </a:extLst>
          </p:cNvPr>
          <p:cNvSpPr>
            <a:spLocks noGrp="1"/>
          </p:cNvSpPr>
          <p:nvPr>
            <p:ph type="pic" sz="quarter" idx="35" hasCustomPrompt="1"/>
          </p:nvPr>
        </p:nvSpPr>
        <p:spPr>
          <a:xfrm>
            <a:off x="9145587" y="1539875"/>
            <a:ext cx="2500315" cy="2500315"/>
          </a:xfrm>
          <a:custGeom>
            <a:avLst/>
            <a:gdLst>
              <a:gd name="connsiteX0" fmla="*/ 1260000 w 2520000"/>
              <a:gd name="connsiteY0" fmla="*/ 0 h 2520000"/>
              <a:gd name="connsiteX1" fmla="*/ 2520000 w 2520000"/>
              <a:gd name="connsiteY1" fmla="*/ 1260000 h 2520000"/>
              <a:gd name="connsiteX2" fmla="*/ 1260000 w 2520000"/>
              <a:gd name="connsiteY2" fmla="*/ 2520000 h 2520000"/>
              <a:gd name="connsiteX3" fmla="*/ 0 w 2520000"/>
              <a:gd name="connsiteY3" fmla="*/ 1260000 h 2520000"/>
              <a:gd name="connsiteX4" fmla="*/ 1260000 w 2520000"/>
              <a:gd name="connsiteY4" fmla="*/ 0 h 252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0000" h="2520000">
                <a:moveTo>
                  <a:pt x="1260000" y="0"/>
                </a:moveTo>
                <a:cubicBezTo>
                  <a:pt x="1955879" y="0"/>
                  <a:pt x="2520000" y="564121"/>
                  <a:pt x="2520000" y="1260000"/>
                </a:cubicBezTo>
                <a:cubicBezTo>
                  <a:pt x="2520000" y="1955879"/>
                  <a:pt x="1955879" y="2520000"/>
                  <a:pt x="1260000" y="2520000"/>
                </a:cubicBezTo>
                <a:cubicBezTo>
                  <a:pt x="564121" y="2520000"/>
                  <a:pt x="0" y="1955879"/>
                  <a:pt x="0" y="1260000"/>
                </a:cubicBezTo>
                <a:cubicBezTo>
                  <a:pt x="0" y="564121"/>
                  <a:pt x="564121" y="0"/>
                  <a:pt x="1260000" y="0"/>
                </a:cubicBezTo>
                <a:close/>
              </a:path>
            </a:pathLst>
          </a:custGeom>
        </p:spPr>
        <p:txBody>
          <a:bodyPr wrap="square" lIns="180000" rIns="180000" anchor="ctr">
            <a:noAutofit/>
          </a:bodyPr>
          <a:lstStyle>
            <a:lvl1pPr marL="0" indent="0" algn="ctr">
              <a:buNone/>
              <a:defRPr sz="1100">
                <a:solidFill>
                  <a:schemeClr val="tx2"/>
                </a:solidFill>
              </a:defRPr>
            </a:lvl1pPr>
          </a:lstStyle>
          <a:p>
            <a:r>
              <a:rPr lang="fi-FI" dirty="0"/>
              <a:t>Lisää kuva napsauttamalla kuvaketta. 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Tämä teksti ei näy lopullisessa versiossa! </a:t>
            </a:r>
          </a:p>
        </p:txBody>
      </p:sp>
      <p:sp>
        <p:nvSpPr>
          <p:cNvPr id="26" name="Tekstin paikkamerkki 4">
            <a:extLst>
              <a:ext uri="{FF2B5EF4-FFF2-40B4-BE49-F238E27FC236}">
                <a16:creationId xmlns:a16="http://schemas.microsoft.com/office/drawing/2014/main" id="{5C3C1B6B-C406-E281-26A5-E234203E9840}"/>
              </a:ext>
            </a:extLst>
          </p:cNvPr>
          <p:cNvSpPr>
            <a:spLocks noGrp="1"/>
          </p:cNvSpPr>
          <p:nvPr>
            <p:ph type="body" sz="quarter" idx="34" hasCustomPrompt="1"/>
          </p:nvPr>
        </p:nvSpPr>
        <p:spPr>
          <a:xfrm>
            <a:off x="9139239" y="4262437"/>
            <a:ext cx="2506663" cy="470607"/>
          </a:xfrm>
          <a:noFill/>
        </p:spPr>
        <p:txBody>
          <a:bodyPr lIns="108000" tIns="0" rIns="108000" anchor="b"/>
          <a:lstStyle>
            <a:lvl1pPr marL="0" indent="0" algn="ctr">
              <a:spcAft>
                <a:spcPts val="0"/>
              </a:spcAft>
              <a:buNone/>
              <a:defRPr sz="1600" b="1"/>
            </a:lvl1pPr>
          </a:lstStyle>
          <a:p>
            <a:pPr lvl="0"/>
            <a:r>
              <a:rPr lang="fi-FI" dirty="0"/>
              <a:t>Esittäjän Etunimi Sukunimi</a:t>
            </a:r>
          </a:p>
        </p:txBody>
      </p:sp>
      <p:sp>
        <p:nvSpPr>
          <p:cNvPr id="28" name="Tekstin paikkamerkki 4">
            <a:extLst>
              <a:ext uri="{FF2B5EF4-FFF2-40B4-BE49-F238E27FC236}">
                <a16:creationId xmlns:a16="http://schemas.microsoft.com/office/drawing/2014/main" id="{EEDD7E12-77FB-46A1-79F1-D38A24BAF509}"/>
              </a:ext>
            </a:extLst>
          </p:cNvPr>
          <p:cNvSpPr>
            <a:spLocks noGrp="1"/>
          </p:cNvSpPr>
          <p:nvPr>
            <p:ph type="body" sz="quarter" idx="36" hasCustomPrompt="1"/>
          </p:nvPr>
        </p:nvSpPr>
        <p:spPr>
          <a:xfrm>
            <a:off x="9139239" y="4759325"/>
            <a:ext cx="2506663" cy="1241424"/>
          </a:xfrm>
          <a:noFill/>
        </p:spPr>
        <p:txBody>
          <a:bodyPr lIns="0" tIns="72000" rIns="0" anchor="t"/>
          <a:lstStyle>
            <a:lvl1pPr marL="0" indent="0" algn="ctr">
              <a:spcAft>
                <a:spcPts val="0"/>
              </a:spcAft>
              <a:buNone/>
              <a:defRPr sz="1400" b="0"/>
            </a:lvl1pPr>
          </a:lstStyle>
          <a:p>
            <a:pPr lvl="0"/>
            <a:r>
              <a:rPr lang="fi-FI" dirty="0"/>
              <a:t>titteli​</a:t>
            </a:r>
          </a:p>
          <a:p>
            <a:pPr lvl="0"/>
            <a:r>
              <a:rPr lang="fi-FI" dirty="0"/>
              <a:t>Osasto/Toimiala​</a:t>
            </a:r>
          </a:p>
          <a:p>
            <a:pPr lvl="0"/>
            <a:r>
              <a:rPr lang="fi-FI" dirty="0"/>
              <a:t>Helsingin kaupunki</a:t>
            </a:r>
          </a:p>
        </p:txBody>
      </p:sp>
      <p:sp>
        <p:nvSpPr>
          <p:cNvPr id="9" name="Alatunnisteen paikkamerkki 8">
            <a:extLst>
              <a:ext uri="{FF2B5EF4-FFF2-40B4-BE49-F238E27FC236}">
                <a16:creationId xmlns:a16="http://schemas.microsoft.com/office/drawing/2014/main" id="{585026EB-32A2-283B-03C8-14AD73C4F8DD}"/>
              </a:ext>
            </a:extLst>
          </p:cNvPr>
          <p:cNvSpPr>
            <a:spLocks noGrp="1"/>
          </p:cNvSpPr>
          <p:nvPr>
            <p:ph type="ftr" sz="quarter" idx="38"/>
          </p:nvPr>
        </p:nvSpPr>
        <p:spPr/>
        <p:txBody>
          <a:bodyPr/>
          <a:lstStyle/>
          <a:p>
            <a:endParaRPr lang="fi-FI" dirty="0"/>
          </a:p>
        </p:txBody>
      </p:sp>
      <p:sp>
        <p:nvSpPr>
          <p:cNvPr id="7" name="Päivämäärän paikkamerkki 6">
            <a:extLst>
              <a:ext uri="{FF2B5EF4-FFF2-40B4-BE49-F238E27FC236}">
                <a16:creationId xmlns:a16="http://schemas.microsoft.com/office/drawing/2014/main" id="{B2726EDC-3A0C-1527-4C45-0089BA3927B6}"/>
              </a:ext>
            </a:extLst>
          </p:cNvPr>
          <p:cNvSpPr>
            <a:spLocks noGrp="1"/>
          </p:cNvSpPr>
          <p:nvPr>
            <p:ph type="dt" sz="half" idx="37"/>
          </p:nvPr>
        </p:nvSpPr>
        <p:spPr/>
        <p:txBody>
          <a:bodyPr/>
          <a:lstStyle/>
          <a:p>
            <a:r>
              <a:rPr lang="fi-FI"/>
              <a:t>12.8.2025</a:t>
            </a:r>
            <a:endParaRPr lang="fi-FI" dirty="0"/>
          </a:p>
        </p:txBody>
      </p:sp>
      <p:sp>
        <p:nvSpPr>
          <p:cNvPr id="10" name="Dian numeron paikkamerkki 9">
            <a:extLst>
              <a:ext uri="{FF2B5EF4-FFF2-40B4-BE49-F238E27FC236}">
                <a16:creationId xmlns:a16="http://schemas.microsoft.com/office/drawing/2014/main" id="{E3038BCF-478F-DD24-7617-87D6B36829CB}"/>
              </a:ext>
            </a:extLst>
          </p:cNvPr>
          <p:cNvSpPr>
            <a:spLocks noGrp="1"/>
          </p:cNvSpPr>
          <p:nvPr>
            <p:ph type="sldNum" sz="quarter" idx="39"/>
          </p:nvPr>
        </p:nvSpPr>
        <p:spPr/>
        <p:txBody>
          <a:bodyPr/>
          <a:lstStyle/>
          <a:p>
            <a:fld id="{A9494116-C6F5-466F-B5C1-BBB074CB17FC}" type="slidenum">
              <a:rPr lang="fi-FI" smtClean="0"/>
              <a:pPr/>
              <a:t>‹#›</a:t>
            </a:fld>
            <a:endParaRPr lang="fi-FI" dirty="0"/>
          </a:p>
        </p:txBody>
      </p:sp>
      <p:sp>
        <p:nvSpPr>
          <p:cNvPr id="3" name="Logo">
            <a:extLst>
              <a:ext uri="{FF2B5EF4-FFF2-40B4-BE49-F238E27FC236}">
                <a16:creationId xmlns:a16="http://schemas.microsoft.com/office/drawing/2014/main" id="{ECCEDB44-348E-D668-F01D-E99849E4EF27}"/>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190993508"/>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Esittelydia 2">
    <p:bg>
      <p:bgPr>
        <a:solidFill>
          <a:schemeClr val="bg1"/>
        </a:solidFill>
        <a:effectLst/>
      </p:bgPr>
    </p:bg>
    <p:spTree>
      <p:nvGrpSpPr>
        <p:cNvPr id="1" name=""/>
        <p:cNvGrpSpPr/>
        <p:nvPr/>
      </p:nvGrpSpPr>
      <p:grpSpPr>
        <a:xfrm>
          <a:off x="0" y="0"/>
          <a:ext cx="0" cy="0"/>
          <a:chOff x="0" y="0"/>
          <a:chExt cx="0" cy="0"/>
        </a:xfrm>
      </p:grpSpPr>
      <p:sp>
        <p:nvSpPr>
          <p:cNvPr id="7" name="Kuvan paikkamerkki 1">
            <a:extLst>
              <a:ext uri="{FF2B5EF4-FFF2-40B4-BE49-F238E27FC236}">
                <a16:creationId xmlns:a16="http://schemas.microsoft.com/office/drawing/2014/main" id="{5EAA50C0-0A12-0A9F-6F1B-909ED6F00077}"/>
              </a:ext>
              <a:ext uri="{C183D7F6-B498-43B3-948B-1728B52AA6E4}">
                <adec:decorative xmlns:adec="http://schemas.microsoft.com/office/drawing/2017/decorative" val="1"/>
              </a:ext>
            </a:extLst>
          </p:cNvPr>
          <p:cNvSpPr>
            <a:spLocks noGrp="1"/>
          </p:cNvSpPr>
          <p:nvPr>
            <p:ph type="pic" sz="quarter" idx="17" hasCustomPrompt="1"/>
          </p:nvPr>
        </p:nvSpPr>
        <p:spPr>
          <a:xfrm>
            <a:off x="7429500" y="0"/>
            <a:ext cx="4762500" cy="6858000"/>
          </a:xfrm>
          <a:custGeom>
            <a:avLst/>
            <a:gdLst>
              <a:gd name="connsiteX0" fmla="*/ 381 w 4762500"/>
              <a:gd name="connsiteY0" fmla="*/ 0 h 6858000"/>
              <a:gd name="connsiteX1" fmla="*/ 293561 w 4762500"/>
              <a:gd name="connsiteY1" fmla="*/ 0 h 6858000"/>
              <a:gd name="connsiteX2" fmla="*/ 781260 w 4762500"/>
              <a:gd name="connsiteY2" fmla="*/ 0 h 6858000"/>
              <a:gd name="connsiteX3" fmla="*/ 868848 w 4762500"/>
              <a:gd name="connsiteY3" fmla="*/ 0 h 6858000"/>
              <a:gd name="connsiteX4" fmla="*/ 1074440 w 4762500"/>
              <a:gd name="connsiteY4" fmla="*/ 0 h 6858000"/>
              <a:gd name="connsiteX5" fmla="*/ 1149302 w 4762500"/>
              <a:gd name="connsiteY5" fmla="*/ 0 h 6858000"/>
              <a:gd name="connsiteX6" fmla="*/ 1162028 w 4762500"/>
              <a:gd name="connsiteY6" fmla="*/ 0 h 6858000"/>
              <a:gd name="connsiteX7" fmla="*/ 1442482 w 4762500"/>
              <a:gd name="connsiteY7" fmla="*/ 0 h 6858000"/>
              <a:gd name="connsiteX8" fmla="*/ 1649727 w 4762500"/>
              <a:gd name="connsiteY8" fmla="*/ 0 h 6858000"/>
              <a:gd name="connsiteX9" fmla="*/ 1942907 w 4762500"/>
              <a:gd name="connsiteY9" fmla="*/ 0 h 6858000"/>
              <a:gd name="connsiteX10" fmla="*/ 2017769 w 4762500"/>
              <a:gd name="connsiteY10" fmla="*/ 0 h 6858000"/>
              <a:gd name="connsiteX11" fmla="*/ 2310949 w 4762500"/>
              <a:gd name="connsiteY11" fmla="*/ 0 h 6858000"/>
              <a:gd name="connsiteX12" fmla="*/ 4066094 w 4762500"/>
              <a:gd name="connsiteY12" fmla="*/ 0 h 6858000"/>
              <a:gd name="connsiteX13" fmla="*/ 4066095 w 4762500"/>
              <a:gd name="connsiteY13" fmla="*/ 0 h 6858000"/>
              <a:gd name="connsiteX14" fmla="*/ 4066096 w 4762500"/>
              <a:gd name="connsiteY14" fmla="*/ 0 h 6858000"/>
              <a:gd name="connsiteX15" fmla="*/ 4359274 w 4762500"/>
              <a:gd name="connsiteY15" fmla="*/ 0 h 6858000"/>
              <a:gd name="connsiteX16" fmla="*/ 4359275 w 4762500"/>
              <a:gd name="connsiteY16" fmla="*/ 0 h 6858000"/>
              <a:gd name="connsiteX17" fmla="*/ 4359276 w 4762500"/>
              <a:gd name="connsiteY17" fmla="*/ 0 h 6858000"/>
              <a:gd name="connsiteX18" fmla="*/ 4762500 w 4762500"/>
              <a:gd name="connsiteY18" fmla="*/ 0 h 6858000"/>
              <a:gd name="connsiteX19" fmla="*/ 4762500 w 4762500"/>
              <a:gd name="connsiteY19" fmla="*/ 6858000 h 6858000"/>
              <a:gd name="connsiteX20" fmla="*/ 4359276 w 4762500"/>
              <a:gd name="connsiteY20" fmla="*/ 6858000 h 6858000"/>
              <a:gd name="connsiteX21" fmla="*/ 4359275 w 4762500"/>
              <a:gd name="connsiteY21" fmla="*/ 6858000 h 6858000"/>
              <a:gd name="connsiteX22" fmla="*/ 4359274 w 4762500"/>
              <a:gd name="connsiteY22" fmla="*/ 6858000 h 6858000"/>
              <a:gd name="connsiteX23" fmla="*/ 4066096 w 4762500"/>
              <a:gd name="connsiteY23" fmla="*/ 6858000 h 6858000"/>
              <a:gd name="connsiteX24" fmla="*/ 4066095 w 4762500"/>
              <a:gd name="connsiteY24" fmla="*/ 6858000 h 6858000"/>
              <a:gd name="connsiteX25" fmla="*/ 4066094 w 4762500"/>
              <a:gd name="connsiteY25" fmla="*/ 6858000 h 6858000"/>
              <a:gd name="connsiteX26" fmla="*/ 2310949 w 4762500"/>
              <a:gd name="connsiteY26" fmla="*/ 6858000 h 6858000"/>
              <a:gd name="connsiteX27" fmla="*/ 2017769 w 4762500"/>
              <a:gd name="connsiteY27" fmla="*/ 6858000 h 6858000"/>
              <a:gd name="connsiteX28" fmla="*/ 1942857 w 4762500"/>
              <a:gd name="connsiteY28" fmla="*/ 6858000 h 6858000"/>
              <a:gd name="connsiteX29" fmla="*/ 1649677 w 4762500"/>
              <a:gd name="connsiteY29" fmla="*/ 6858000 h 6858000"/>
              <a:gd name="connsiteX30" fmla="*/ 1442482 w 4762500"/>
              <a:gd name="connsiteY30" fmla="*/ 6858000 h 6858000"/>
              <a:gd name="connsiteX31" fmla="*/ 1161774 w 4762500"/>
              <a:gd name="connsiteY31" fmla="*/ 6858000 h 6858000"/>
              <a:gd name="connsiteX32" fmla="*/ 1149302 w 4762500"/>
              <a:gd name="connsiteY32" fmla="*/ 6858000 h 6858000"/>
              <a:gd name="connsiteX33" fmla="*/ 1074390 w 4762500"/>
              <a:gd name="connsiteY33" fmla="*/ 6858000 h 6858000"/>
              <a:gd name="connsiteX34" fmla="*/ 868594 w 4762500"/>
              <a:gd name="connsiteY34" fmla="*/ 6858000 h 6858000"/>
              <a:gd name="connsiteX35" fmla="*/ 781210 w 4762500"/>
              <a:gd name="connsiteY35" fmla="*/ 6858000 h 6858000"/>
              <a:gd name="connsiteX36" fmla="*/ 293307 w 4762500"/>
              <a:gd name="connsiteY36" fmla="*/ 6858000 h 6858000"/>
              <a:gd name="connsiteX37" fmla="*/ 127 w 4762500"/>
              <a:gd name="connsiteY37" fmla="*/ 6858000 h 6858000"/>
              <a:gd name="connsiteX38" fmla="*/ 0 w 4762500"/>
              <a:gd name="connsiteY38" fmla="*/ 6846506 h 6858000"/>
              <a:gd name="connsiteX39" fmla="*/ 149035 w 4762500"/>
              <a:gd name="connsiteY39" fmla="*/ 6358954 h 6858000"/>
              <a:gd name="connsiteX40" fmla="*/ 0 w 4762500"/>
              <a:gd name="connsiteY40" fmla="*/ 5871401 h 6858000"/>
              <a:gd name="connsiteX41" fmla="*/ 149035 w 4762500"/>
              <a:gd name="connsiteY41" fmla="*/ 5383848 h 6858000"/>
              <a:gd name="connsiteX42" fmla="*/ 0 w 4762500"/>
              <a:gd name="connsiteY42" fmla="*/ 4896295 h 6858000"/>
              <a:gd name="connsiteX43" fmla="*/ 149035 w 4762500"/>
              <a:gd name="connsiteY43" fmla="*/ 4408742 h 6858000"/>
              <a:gd name="connsiteX44" fmla="*/ 0 w 4762500"/>
              <a:gd name="connsiteY44" fmla="*/ 3921189 h 6858000"/>
              <a:gd name="connsiteX45" fmla="*/ 149035 w 4762500"/>
              <a:gd name="connsiteY45" fmla="*/ 3433636 h 6858000"/>
              <a:gd name="connsiteX46" fmla="*/ 0 w 4762500"/>
              <a:gd name="connsiteY46" fmla="*/ 2946083 h 6858000"/>
              <a:gd name="connsiteX47" fmla="*/ 149035 w 4762500"/>
              <a:gd name="connsiteY47" fmla="*/ 2458530 h 6858000"/>
              <a:gd name="connsiteX48" fmla="*/ 0 w 4762500"/>
              <a:gd name="connsiteY48" fmla="*/ 1970977 h 6858000"/>
              <a:gd name="connsiteX49" fmla="*/ 149035 w 4762500"/>
              <a:gd name="connsiteY49" fmla="*/ 1483424 h 6858000"/>
              <a:gd name="connsiteX50" fmla="*/ 0 w 4762500"/>
              <a:gd name="connsiteY50" fmla="*/ 995871 h 6858000"/>
              <a:gd name="connsiteX51" fmla="*/ 149035 w 4762500"/>
              <a:gd name="connsiteY51" fmla="*/ 508318 h 6858000"/>
              <a:gd name="connsiteX52" fmla="*/ 0 w 4762500"/>
              <a:gd name="connsiteY52" fmla="*/ 20765 h 6858000"/>
              <a:gd name="connsiteX53" fmla="*/ 381 w 4762500"/>
              <a:gd name="connsiteY53"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762500" h="6858000">
                <a:moveTo>
                  <a:pt x="381" y="0"/>
                </a:moveTo>
                <a:lnTo>
                  <a:pt x="293561" y="0"/>
                </a:lnTo>
                <a:lnTo>
                  <a:pt x="781260" y="0"/>
                </a:lnTo>
                <a:lnTo>
                  <a:pt x="868848" y="0"/>
                </a:lnTo>
                <a:lnTo>
                  <a:pt x="1074440" y="0"/>
                </a:lnTo>
                <a:lnTo>
                  <a:pt x="1149302" y="0"/>
                </a:lnTo>
                <a:lnTo>
                  <a:pt x="1162028" y="0"/>
                </a:lnTo>
                <a:lnTo>
                  <a:pt x="1442482" y="0"/>
                </a:lnTo>
                <a:lnTo>
                  <a:pt x="1649727" y="0"/>
                </a:lnTo>
                <a:lnTo>
                  <a:pt x="1942907" y="0"/>
                </a:lnTo>
                <a:lnTo>
                  <a:pt x="2017769" y="0"/>
                </a:lnTo>
                <a:lnTo>
                  <a:pt x="2310949" y="0"/>
                </a:lnTo>
                <a:lnTo>
                  <a:pt x="4066094" y="0"/>
                </a:lnTo>
                <a:lnTo>
                  <a:pt x="4066095" y="0"/>
                </a:lnTo>
                <a:lnTo>
                  <a:pt x="4066096" y="0"/>
                </a:lnTo>
                <a:lnTo>
                  <a:pt x="4359274" y="0"/>
                </a:lnTo>
                <a:lnTo>
                  <a:pt x="4359275" y="0"/>
                </a:lnTo>
                <a:lnTo>
                  <a:pt x="4359276" y="0"/>
                </a:lnTo>
                <a:lnTo>
                  <a:pt x="4762500" y="0"/>
                </a:lnTo>
                <a:lnTo>
                  <a:pt x="4762500" y="6858000"/>
                </a:lnTo>
                <a:lnTo>
                  <a:pt x="4359276" y="6858000"/>
                </a:lnTo>
                <a:lnTo>
                  <a:pt x="4359275" y="6858000"/>
                </a:lnTo>
                <a:lnTo>
                  <a:pt x="4359274" y="6858000"/>
                </a:lnTo>
                <a:lnTo>
                  <a:pt x="4066096" y="6858000"/>
                </a:lnTo>
                <a:lnTo>
                  <a:pt x="4066095" y="6858000"/>
                </a:lnTo>
                <a:lnTo>
                  <a:pt x="4066094" y="6858000"/>
                </a:lnTo>
                <a:lnTo>
                  <a:pt x="2310949" y="6858000"/>
                </a:lnTo>
                <a:lnTo>
                  <a:pt x="2017769" y="6858000"/>
                </a:lnTo>
                <a:lnTo>
                  <a:pt x="1942857" y="6858000"/>
                </a:lnTo>
                <a:lnTo>
                  <a:pt x="1649677" y="6858000"/>
                </a:lnTo>
                <a:lnTo>
                  <a:pt x="1442482" y="6858000"/>
                </a:lnTo>
                <a:lnTo>
                  <a:pt x="1161774" y="6858000"/>
                </a:lnTo>
                <a:lnTo>
                  <a:pt x="1149302" y="6858000"/>
                </a:lnTo>
                <a:lnTo>
                  <a:pt x="1074390" y="6858000"/>
                </a:lnTo>
                <a:lnTo>
                  <a:pt x="868594" y="6858000"/>
                </a:lnTo>
                <a:lnTo>
                  <a:pt x="781210" y="6858000"/>
                </a:lnTo>
                <a:lnTo>
                  <a:pt x="293307" y="6858000"/>
                </a:lnTo>
                <a:lnTo>
                  <a:pt x="127" y="6858000"/>
                </a:lnTo>
                <a:cubicBezTo>
                  <a:pt x="64" y="6854254"/>
                  <a:pt x="0" y="6850381"/>
                  <a:pt x="0" y="6846506"/>
                </a:cubicBezTo>
                <a:cubicBezTo>
                  <a:pt x="0" y="6604318"/>
                  <a:pt x="149035" y="6604318"/>
                  <a:pt x="149035" y="6358954"/>
                </a:cubicBezTo>
                <a:cubicBezTo>
                  <a:pt x="149035" y="6113590"/>
                  <a:pt x="0" y="6116765"/>
                  <a:pt x="0" y="5871401"/>
                </a:cubicBezTo>
                <a:cubicBezTo>
                  <a:pt x="0" y="5626037"/>
                  <a:pt x="149035" y="5629212"/>
                  <a:pt x="149035" y="5383848"/>
                </a:cubicBezTo>
                <a:cubicBezTo>
                  <a:pt x="149035" y="5138484"/>
                  <a:pt x="0" y="5141659"/>
                  <a:pt x="0" y="4896295"/>
                </a:cubicBezTo>
                <a:cubicBezTo>
                  <a:pt x="0" y="4650931"/>
                  <a:pt x="149035" y="4654106"/>
                  <a:pt x="149035" y="4408742"/>
                </a:cubicBezTo>
                <a:cubicBezTo>
                  <a:pt x="149035" y="4163378"/>
                  <a:pt x="0" y="4163441"/>
                  <a:pt x="0" y="3921189"/>
                </a:cubicBezTo>
                <a:cubicBezTo>
                  <a:pt x="0" y="3678936"/>
                  <a:pt x="149035" y="3679000"/>
                  <a:pt x="149035" y="3433636"/>
                </a:cubicBezTo>
                <a:cubicBezTo>
                  <a:pt x="149035" y="3188272"/>
                  <a:pt x="0" y="3191447"/>
                  <a:pt x="0" y="2946083"/>
                </a:cubicBezTo>
                <a:cubicBezTo>
                  <a:pt x="0" y="2700719"/>
                  <a:pt x="149035" y="2703894"/>
                  <a:pt x="149035" y="2458530"/>
                </a:cubicBezTo>
                <a:cubicBezTo>
                  <a:pt x="149035" y="2213166"/>
                  <a:pt x="0" y="2213229"/>
                  <a:pt x="0" y="1970977"/>
                </a:cubicBezTo>
                <a:cubicBezTo>
                  <a:pt x="0" y="1728724"/>
                  <a:pt x="149035" y="1728788"/>
                  <a:pt x="149035" y="1483424"/>
                </a:cubicBezTo>
                <a:cubicBezTo>
                  <a:pt x="149035" y="1238060"/>
                  <a:pt x="0" y="1241235"/>
                  <a:pt x="0" y="995871"/>
                </a:cubicBezTo>
                <a:cubicBezTo>
                  <a:pt x="0" y="750507"/>
                  <a:pt x="149035" y="753682"/>
                  <a:pt x="149035" y="508318"/>
                </a:cubicBezTo>
                <a:cubicBezTo>
                  <a:pt x="149035" y="262954"/>
                  <a:pt x="0" y="266129"/>
                  <a:pt x="0" y="20765"/>
                </a:cubicBezTo>
                <a:cubicBezTo>
                  <a:pt x="0" y="13653"/>
                  <a:pt x="127" y="6731"/>
                  <a:pt x="381" y="0"/>
                </a:cubicBez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39750" y="539751"/>
            <a:ext cx="5735639" cy="996948"/>
          </a:xfrm>
          <a:prstGeom prst="rect">
            <a:avLst/>
          </a:prstGeom>
        </p:spPr>
        <p:txBody>
          <a:bodyPr anchor="t"/>
          <a:lstStyle>
            <a:lvl1pPr algn="l">
              <a:defRPr sz="3600"/>
            </a:lvl1pPr>
          </a:lstStyle>
          <a:p>
            <a:r>
              <a:rPr lang="fi-FI" dirty="0"/>
              <a:t>Esittäjän Etunimi Sukunimi</a:t>
            </a:r>
          </a:p>
        </p:txBody>
      </p:sp>
      <p:sp>
        <p:nvSpPr>
          <p:cNvPr id="19" name="Tekstin paikkamerkki 1">
            <a:extLst>
              <a:ext uri="{FF2B5EF4-FFF2-40B4-BE49-F238E27FC236}">
                <a16:creationId xmlns:a16="http://schemas.microsoft.com/office/drawing/2014/main" id="{7C8F5213-A353-F78D-E9D9-78D8BF25F397}"/>
              </a:ext>
            </a:extLst>
          </p:cNvPr>
          <p:cNvSpPr>
            <a:spLocks noGrp="1"/>
          </p:cNvSpPr>
          <p:nvPr>
            <p:ph type="body" sz="quarter" idx="27" hasCustomPrompt="1"/>
          </p:nvPr>
        </p:nvSpPr>
        <p:spPr>
          <a:xfrm>
            <a:off x="539750" y="2032000"/>
            <a:ext cx="5735639" cy="493713"/>
          </a:xfrm>
          <a:noFill/>
        </p:spPr>
        <p:txBody>
          <a:bodyPr lIns="0" tIns="0" rIns="0" anchor="t"/>
          <a:lstStyle>
            <a:lvl1pPr marL="0" indent="0" algn="l">
              <a:spcAft>
                <a:spcPts val="0"/>
              </a:spcAft>
              <a:buNone/>
              <a:defRPr sz="2800" b="0"/>
            </a:lvl1pPr>
          </a:lstStyle>
          <a:p>
            <a:pPr lvl="0"/>
            <a:r>
              <a:rPr lang="fi-FI" dirty="0"/>
              <a:t>titteli​</a:t>
            </a:r>
          </a:p>
        </p:txBody>
      </p:sp>
      <p:sp>
        <p:nvSpPr>
          <p:cNvPr id="10" name="Tekstin paikkamerkki 9">
            <a:extLst>
              <a:ext uri="{FF2B5EF4-FFF2-40B4-BE49-F238E27FC236}">
                <a16:creationId xmlns:a16="http://schemas.microsoft.com/office/drawing/2014/main" id="{81A3C7B2-23FF-F396-3293-8FF3FE4233CA}"/>
              </a:ext>
            </a:extLst>
          </p:cNvPr>
          <p:cNvSpPr>
            <a:spLocks noGrp="1"/>
          </p:cNvSpPr>
          <p:nvPr>
            <p:ph type="body" sz="quarter" idx="34"/>
          </p:nvPr>
        </p:nvSpPr>
        <p:spPr>
          <a:xfrm>
            <a:off x="539750" y="2773363"/>
            <a:ext cx="5735639" cy="3227387"/>
          </a:xfrm>
        </p:spPr>
        <p:txBody>
          <a:bodyPr/>
          <a:lstStyle>
            <a:lvl1pPr>
              <a:spcBef>
                <a:spcPts val="0"/>
              </a:spcBef>
              <a:defRPr sz="2000"/>
            </a:lvl1pPr>
            <a:lvl2pPr>
              <a:defRPr sz="2000"/>
            </a:lvl2pPr>
            <a:lvl3pPr>
              <a:defRPr sz="1800"/>
            </a:lvl3pPr>
            <a:lvl4pPr>
              <a:defRPr sz="1800"/>
            </a:lvl4pPr>
            <a:lvl5pPr>
              <a:defRPr sz="18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2" name="Alatunnisteen paikkamerkki 11">
            <a:extLst>
              <a:ext uri="{FF2B5EF4-FFF2-40B4-BE49-F238E27FC236}">
                <a16:creationId xmlns:a16="http://schemas.microsoft.com/office/drawing/2014/main" id="{C70C7628-3804-732B-FCD6-3FCF55431AC4}"/>
              </a:ext>
            </a:extLst>
          </p:cNvPr>
          <p:cNvSpPr>
            <a:spLocks noGrp="1"/>
          </p:cNvSpPr>
          <p:nvPr>
            <p:ph type="ftr" sz="quarter" idx="32"/>
          </p:nvPr>
        </p:nvSpPr>
        <p:spPr>
          <a:xfrm>
            <a:off x="2832099" y="6248400"/>
            <a:ext cx="6884989" cy="249238"/>
          </a:xfrm>
        </p:spPr>
        <p:txBody>
          <a:bodyPr/>
          <a:lstStyle>
            <a:lvl1pPr algn="l">
              <a:defRPr/>
            </a:lvl1pPr>
          </a:lstStyle>
          <a:p>
            <a:endParaRPr lang="fi-FI" dirty="0"/>
          </a:p>
        </p:txBody>
      </p:sp>
      <p:sp>
        <p:nvSpPr>
          <p:cNvPr id="11" name="Päivämäärän paikkamerkki 10">
            <a:extLst>
              <a:ext uri="{FF2B5EF4-FFF2-40B4-BE49-F238E27FC236}">
                <a16:creationId xmlns:a16="http://schemas.microsoft.com/office/drawing/2014/main" id="{DC3F5BCF-0FB7-AFDC-2035-97574183C294}"/>
              </a:ext>
            </a:extLst>
          </p:cNvPr>
          <p:cNvSpPr>
            <a:spLocks noGrp="1"/>
          </p:cNvSpPr>
          <p:nvPr>
            <p:ph type="dt" sz="half" idx="3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676F53C9-370F-B254-8ECB-E653FC9D048E}"/>
              </a:ext>
            </a:extLst>
          </p:cNvPr>
          <p:cNvSpPr>
            <a:spLocks noGrp="1"/>
          </p:cNvSpPr>
          <p:nvPr>
            <p:ph type="sldNum" sz="quarter" idx="33"/>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81E43D91-1974-23D0-46BB-A9F52BF9B74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170088769"/>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Esittelydia 2 A">
    <p:bg>
      <p:bgPr>
        <a:solidFill>
          <a:schemeClr val="bg1"/>
        </a:solidFill>
        <a:effectLst/>
      </p:bgPr>
    </p:bg>
    <p:spTree>
      <p:nvGrpSpPr>
        <p:cNvPr id="1" name=""/>
        <p:cNvGrpSpPr/>
        <p:nvPr/>
      </p:nvGrpSpPr>
      <p:grpSpPr>
        <a:xfrm>
          <a:off x="0" y="0"/>
          <a:ext cx="0" cy="0"/>
          <a:chOff x="0" y="0"/>
          <a:chExt cx="0" cy="0"/>
        </a:xfrm>
      </p:grpSpPr>
      <p:sp>
        <p:nvSpPr>
          <p:cNvPr id="8" name="Kuvan paikkamerkki 7">
            <a:extLst>
              <a:ext uri="{FF2B5EF4-FFF2-40B4-BE49-F238E27FC236}">
                <a16:creationId xmlns:a16="http://schemas.microsoft.com/office/drawing/2014/main" id="{493D64AD-E86B-8866-67BA-4DACE17254F5}"/>
              </a:ext>
              <a:ext uri="{C183D7F6-B498-43B3-948B-1728B52AA6E4}">
                <adec:decorative xmlns:adec="http://schemas.microsoft.com/office/drawing/2017/decorative" val="1"/>
              </a:ext>
            </a:extLst>
          </p:cNvPr>
          <p:cNvSpPr>
            <a:spLocks noGrp="1"/>
          </p:cNvSpPr>
          <p:nvPr>
            <p:ph type="pic" sz="quarter" idx="17" hasCustomPrompt="1"/>
          </p:nvPr>
        </p:nvSpPr>
        <p:spPr>
          <a:xfrm>
            <a:off x="7429498" y="0"/>
            <a:ext cx="4762502" cy="6858000"/>
          </a:xfrm>
          <a:custGeom>
            <a:avLst/>
            <a:gdLst>
              <a:gd name="connsiteX0" fmla="*/ 0 w 4762502"/>
              <a:gd name="connsiteY0" fmla="*/ 0 h 6858000"/>
              <a:gd name="connsiteX1" fmla="*/ 523121 w 4762502"/>
              <a:gd name="connsiteY1" fmla="*/ 0 h 6858000"/>
              <a:gd name="connsiteX2" fmla="*/ 647052 w 4762502"/>
              <a:gd name="connsiteY2" fmla="*/ 0 h 6858000"/>
              <a:gd name="connsiteX3" fmla="*/ 900419 w 4762502"/>
              <a:gd name="connsiteY3" fmla="*/ 0 h 6858000"/>
              <a:gd name="connsiteX4" fmla="*/ 995277 w 4762502"/>
              <a:gd name="connsiteY4" fmla="*/ 0 h 6858000"/>
              <a:gd name="connsiteX5" fmla="*/ 1217813 w 4762502"/>
              <a:gd name="connsiteY5" fmla="*/ 0 h 6858000"/>
              <a:gd name="connsiteX6" fmla="*/ 1321891 w 4762502"/>
              <a:gd name="connsiteY6" fmla="*/ 0 h 6858000"/>
              <a:gd name="connsiteX7" fmla="*/ 1397585 w 4762502"/>
              <a:gd name="connsiteY7" fmla="*/ 0 h 6858000"/>
              <a:gd name="connsiteX8" fmla="*/ 1575259 w 4762502"/>
              <a:gd name="connsiteY8" fmla="*/ 0 h 6858000"/>
              <a:gd name="connsiteX9" fmla="*/ 1639955 w 4762502"/>
              <a:gd name="connsiteY9" fmla="*/ 0 h 6858000"/>
              <a:gd name="connsiteX10" fmla="*/ 1650953 w 4762502"/>
              <a:gd name="connsiteY10" fmla="*/ 0 h 6858000"/>
              <a:gd name="connsiteX11" fmla="*/ 1893323 w 4762502"/>
              <a:gd name="connsiteY11" fmla="*/ 0 h 6858000"/>
              <a:gd name="connsiteX12" fmla="*/ 2072426 w 4762502"/>
              <a:gd name="connsiteY12" fmla="*/ 0 h 6858000"/>
              <a:gd name="connsiteX13" fmla="*/ 2325794 w 4762502"/>
              <a:gd name="connsiteY13" fmla="*/ 0 h 6858000"/>
              <a:gd name="connsiteX14" fmla="*/ 2390490 w 4762502"/>
              <a:gd name="connsiteY14" fmla="*/ 0 h 6858000"/>
              <a:gd name="connsiteX15" fmla="*/ 2643858 w 4762502"/>
              <a:gd name="connsiteY15" fmla="*/ 0 h 6858000"/>
              <a:gd name="connsiteX16" fmla="*/ 2981445 w 4762502"/>
              <a:gd name="connsiteY16" fmla="*/ 0 h 6858000"/>
              <a:gd name="connsiteX17" fmla="*/ 2981446 w 4762502"/>
              <a:gd name="connsiteY17" fmla="*/ 0 h 6858000"/>
              <a:gd name="connsiteX18" fmla="*/ 4066096 w 4762502"/>
              <a:gd name="connsiteY18" fmla="*/ 0 h 6858000"/>
              <a:gd name="connsiteX19" fmla="*/ 4160664 w 4762502"/>
              <a:gd name="connsiteY19" fmla="*/ 0 h 6858000"/>
              <a:gd name="connsiteX20" fmla="*/ 4160665 w 4762502"/>
              <a:gd name="connsiteY20" fmla="*/ 0 h 6858000"/>
              <a:gd name="connsiteX21" fmla="*/ 4160666 w 4762502"/>
              <a:gd name="connsiteY21" fmla="*/ 0 h 6858000"/>
              <a:gd name="connsiteX22" fmla="*/ 4414032 w 4762502"/>
              <a:gd name="connsiteY22" fmla="*/ 0 h 6858000"/>
              <a:gd name="connsiteX23" fmla="*/ 4414033 w 4762502"/>
              <a:gd name="connsiteY23" fmla="*/ 0 h 6858000"/>
              <a:gd name="connsiteX24" fmla="*/ 4414034 w 4762502"/>
              <a:gd name="connsiteY24" fmla="*/ 0 h 6858000"/>
              <a:gd name="connsiteX25" fmla="*/ 4762502 w 4762502"/>
              <a:gd name="connsiteY25" fmla="*/ 0 h 6858000"/>
              <a:gd name="connsiteX26" fmla="*/ 4762502 w 4762502"/>
              <a:gd name="connsiteY26" fmla="*/ 6858000 h 6858000"/>
              <a:gd name="connsiteX27" fmla="*/ 4414034 w 4762502"/>
              <a:gd name="connsiteY27" fmla="*/ 6858000 h 6858000"/>
              <a:gd name="connsiteX28" fmla="*/ 4414033 w 4762502"/>
              <a:gd name="connsiteY28" fmla="*/ 6858000 h 6858000"/>
              <a:gd name="connsiteX29" fmla="*/ 4414032 w 4762502"/>
              <a:gd name="connsiteY29" fmla="*/ 6858000 h 6858000"/>
              <a:gd name="connsiteX30" fmla="*/ 4160666 w 4762502"/>
              <a:gd name="connsiteY30" fmla="*/ 6858000 h 6858000"/>
              <a:gd name="connsiteX31" fmla="*/ 4160665 w 4762502"/>
              <a:gd name="connsiteY31" fmla="*/ 6858000 h 6858000"/>
              <a:gd name="connsiteX32" fmla="*/ 4160664 w 4762502"/>
              <a:gd name="connsiteY32" fmla="*/ 6858000 h 6858000"/>
              <a:gd name="connsiteX33" fmla="*/ 4066096 w 4762502"/>
              <a:gd name="connsiteY33" fmla="*/ 6858000 h 6858000"/>
              <a:gd name="connsiteX34" fmla="*/ 2981446 w 4762502"/>
              <a:gd name="connsiteY34" fmla="*/ 6858000 h 6858000"/>
              <a:gd name="connsiteX35" fmla="*/ 2981445 w 4762502"/>
              <a:gd name="connsiteY35" fmla="*/ 6858000 h 6858000"/>
              <a:gd name="connsiteX36" fmla="*/ 2643858 w 4762502"/>
              <a:gd name="connsiteY36" fmla="*/ 6858000 h 6858000"/>
              <a:gd name="connsiteX37" fmla="*/ 2390490 w 4762502"/>
              <a:gd name="connsiteY37" fmla="*/ 6858000 h 6858000"/>
              <a:gd name="connsiteX38" fmla="*/ 2325750 w 4762502"/>
              <a:gd name="connsiteY38" fmla="*/ 6858000 h 6858000"/>
              <a:gd name="connsiteX39" fmla="*/ 2072382 w 4762502"/>
              <a:gd name="connsiteY39" fmla="*/ 6858000 h 6858000"/>
              <a:gd name="connsiteX40" fmla="*/ 1893323 w 4762502"/>
              <a:gd name="connsiteY40" fmla="*/ 6858000 h 6858000"/>
              <a:gd name="connsiteX41" fmla="*/ 1650734 w 4762502"/>
              <a:gd name="connsiteY41" fmla="*/ 6858000 h 6858000"/>
              <a:gd name="connsiteX42" fmla="*/ 1639955 w 4762502"/>
              <a:gd name="connsiteY42" fmla="*/ 6858000 h 6858000"/>
              <a:gd name="connsiteX43" fmla="*/ 1575216 w 4762502"/>
              <a:gd name="connsiteY43" fmla="*/ 6858000 h 6858000"/>
              <a:gd name="connsiteX44" fmla="*/ 1397366 w 4762502"/>
              <a:gd name="connsiteY44" fmla="*/ 6858000 h 6858000"/>
              <a:gd name="connsiteX45" fmla="*/ 1321848 w 4762502"/>
              <a:gd name="connsiteY45" fmla="*/ 6858000 h 6858000"/>
              <a:gd name="connsiteX46" fmla="*/ 1217813 w 4762502"/>
              <a:gd name="connsiteY46" fmla="*/ 6858000 h 6858000"/>
              <a:gd name="connsiteX47" fmla="*/ 995247 w 4762502"/>
              <a:gd name="connsiteY47" fmla="*/ 6858000 h 6858000"/>
              <a:gd name="connsiteX48" fmla="*/ 900200 w 4762502"/>
              <a:gd name="connsiteY48" fmla="*/ 6858000 h 6858000"/>
              <a:gd name="connsiteX49" fmla="*/ 646832 w 4762502"/>
              <a:gd name="connsiteY49" fmla="*/ 6858000 h 6858000"/>
              <a:gd name="connsiteX50" fmla="*/ 522967 w 4762502"/>
              <a:gd name="connsiteY50" fmla="*/ 6858000 h 6858000"/>
              <a:gd name="connsiteX51" fmla="*/ 0 w 4762502"/>
              <a:gd name="connsiteY5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762502" h="6858000">
                <a:moveTo>
                  <a:pt x="0" y="0"/>
                </a:moveTo>
                <a:lnTo>
                  <a:pt x="523121" y="0"/>
                </a:lnTo>
                <a:lnTo>
                  <a:pt x="647052" y="0"/>
                </a:lnTo>
                <a:lnTo>
                  <a:pt x="900419" y="0"/>
                </a:lnTo>
                <a:lnTo>
                  <a:pt x="995277" y="0"/>
                </a:lnTo>
                <a:lnTo>
                  <a:pt x="1217813" y="0"/>
                </a:lnTo>
                <a:lnTo>
                  <a:pt x="1321891" y="0"/>
                </a:lnTo>
                <a:lnTo>
                  <a:pt x="1397585" y="0"/>
                </a:lnTo>
                <a:lnTo>
                  <a:pt x="1575259" y="0"/>
                </a:lnTo>
                <a:lnTo>
                  <a:pt x="1639955" y="0"/>
                </a:lnTo>
                <a:lnTo>
                  <a:pt x="1650953" y="0"/>
                </a:lnTo>
                <a:lnTo>
                  <a:pt x="1893323" y="0"/>
                </a:lnTo>
                <a:lnTo>
                  <a:pt x="2072426" y="0"/>
                </a:lnTo>
                <a:lnTo>
                  <a:pt x="2325794" y="0"/>
                </a:lnTo>
                <a:lnTo>
                  <a:pt x="2390490" y="0"/>
                </a:lnTo>
                <a:lnTo>
                  <a:pt x="2643858" y="0"/>
                </a:lnTo>
                <a:lnTo>
                  <a:pt x="2981445" y="0"/>
                </a:lnTo>
                <a:lnTo>
                  <a:pt x="2981446" y="0"/>
                </a:lnTo>
                <a:lnTo>
                  <a:pt x="4066096" y="0"/>
                </a:lnTo>
                <a:lnTo>
                  <a:pt x="4160664" y="0"/>
                </a:lnTo>
                <a:lnTo>
                  <a:pt x="4160665" y="0"/>
                </a:lnTo>
                <a:lnTo>
                  <a:pt x="4160666" y="0"/>
                </a:lnTo>
                <a:lnTo>
                  <a:pt x="4414032" y="0"/>
                </a:lnTo>
                <a:lnTo>
                  <a:pt x="4414033" y="0"/>
                </a:lnTo>
                <a:lnTo>
                  <a:pt x="4414034" y="0"/>
                </a:lnTo>
                <a:lnTo>
                  <a:pt x="4762502" y="0"/>
                </a:lnTo>
                <a:lnTo>
                  <a:pt x="4762502" y="6858000"/>
                </a:lnTo>
                <a:lnTo>
                  <a:pt x="4414034" y="6858000"/>
                </a:lnTo>
                <a:lnTo>
                  <a:pt x="4414033" y="6858000"/>
                </a:lnTo>
                <a:lnTo>
                  <a:pt x="4414032" y="6858000"/>
                </a:lnTo>
                <a:lnTo>
                  <a:pt x="4160666" y="6858000"/>
                </a:lnTo>
                <a:lnTo>
                  <a:pt x="4160665" y="6858000"/>
                </a:lnTo>
                <a:lnTo>
                  <a:pt x="4160664" y="6858000"/>
                </a:lnTo>
                <a:lnTo>
                  <a:pt x="4066096" y="6858000"/>
                </a:lnTo>
                <a:lnTo>
                  <a:pt x="2981446" y="6858000"/>
                </a:lnTo>
                <a:lnTo>
                  <a:pt x="2981445" y="6858000"/>
                </a:lnTo>
                <a:lnTo>
                  <a:pt x="2643858" y="6858000"/>
                </a:lnTo>
                <a:lnTo>
                  <a:pt x="2390490" y="6858000"/>
                </a:lnTo>
                <a:lnTo>
                  <a:pt x="2325750" y="6858000"/>
                </a:lnTo>
                <a:lnTo>
                  <a:pt x="2072382" y="6858000"/>
                </a:lnTo>
                <a:lnTo>
                  <a:pt x="1893323" y="6858000"/>
                </a:lnTo>
                <a:lnTo>
                  <a:pt x="1650734" y="6858000"/>
                </a:lnTo>
                <a:lnTo>
                  <a:pt x="1639955" y="6858000"/>
                </a:lnTo>
                <a:lnTo>
                  <a:pt x="1575216" y="6858000"/>
                </a:lnTo>
                <a:lnTo>
                  <a:pt x="1397366" y="6858000"/>
                </a:lnTo>
                <a:lnTo>
                  <a:pt x="1321848" y="6858000"/>
                </a:lnTo>
                <a:lnTo>
                  <a:pt x="1217813" y="6858000"/>
                </a:lnTo>
                <a:lnTo>
                  <a:pt x="995247" y="6858000"/>
                </a:lnTo>
                <a:lnTo>
                  <a:pt x="900200" y="6858000"/>
                </a:lnTo>
                <a:lnTo>
                  <a:pt x="646832" y="6858000"/>
                </a:lnTo>
                <a:lnTo>
                  <a:pt x="522967" y="6858000"/>
                </a:lnTo>
                <a:lnTo>
                  <a:pt x="0" y="6858000"/>
                </a:ln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39750" y="539751"/>
            <a:ext cx="5735639" cy="996948"/>
          </a:xfrm>
          <a:prstGeom prst="rect">
            <a:avLst/>
          </a:prstGeom>
        </p:spPr>
        <p:txBody>
          <a:bodyPr anchor="t"/>
          <a:lstStyle>
            <a:lvl1pPr algn="l">
              <a:defRPr sz="3600"/>
            </a:lvl1pPr>
          </a:lstStyle>
          <a:p>
            <a:r>
              <a:rPr lang="fi-FI" dirty="0"/>
              <a:t>Esittäjän Etunimi Sukunimi</a:t>
            </a:r>
          </a:p>
        </p:txBody>
      </p:sp>
      <p:sp>
        <p:nvSpPr>
          <p:cNvPr id="19" name="Tekstin paikkamerkki 1">
            <a:extLst>
              <a:ext uri="{FF2B5EF4-FFF2-40B4-BE49-F238E27FC236}">
                <a16:creationId xmlns:a16="http://schemas.microsoft.com/office/drawing/2014/main" id="{7C8F5213-A353-F78D-E9D9-78D8BF25F397}"/>
              </a:ext>
            </a:extLst>
          </p:cNvPr>
          <p:cNvSpPr>
            <a:spLocks noGrp="1"/>
          </p:cNvSpPr>
          <p:nvPr>
            <p:ph type="body" sz="quarter" idx="27" hasCustomPrompt="1"/>
          </p:nvPr>
        </p:nvSpPr>
        <p:spPr>
          <a:xfrm>
            <a:off x="539750" y="2032000"/>
            <a:ext cx="5735639" cy="493713"/>
          </a:xfrm>
          <a:noFill/>
        </p:spPr>
        <p:txBody>
          <a:bodyPr lIns="0" tIns="0" rIns="0" anchor="t"/>
          <a:lstStyle>
            <a:lvl1pPr marL="0" indent="0" algn="l">
              <a:spcAft>
                <a:spcPts val="0"/>
              </a:spcAft>
              <a:buNone/>
              <a:defRPr sz="2800" b="0"/>
            </a:lvl1pPr>
          </a:lstStyle>
          <a:p>
            <a:pPr lvl="0"/>
            <a:r>
              <a:rPr lang="fi-FI" dirty="0"/>
              <a:t>titteli​</a:t>
            </a:r>
          </a:p>
        </p:txBody>
      </p:sp>
      <p:sp>
        <p:nvSpPr>
          <p:cNvPr id="9" name="Tekstin paikkamerkki 9">
            <a:extLst>
              <a:ext uri="{FF2B5EF4-FFF2-40B4-BE49-F238E27FC236}">
                <a16:creationId xmlns:a16="http://schemas.microsoft.com/office/drawing/2014/main" id="{511D36BC-D813-BD7C-251F-59266F882E2A}"/>
              </a:ext>
            </a:extLst>
          </p:cNvPr>
          <p:cNvSpPr>
            <a:spLocks noGrp="1"/>
          </p:cNvSpPr>
          <p:nvPr>
            <p:ph type="body" sz="quarter" idx="34"/>
          </p:nvPr>
        </p:nvSpPr>
        <p:spPr>
          <a:xfrm>
            <a:off x="539750" y="2773363"/>
            <a:ext cx="5735639" cy="3227387"/>
          </a:xfrm>
        </p:spPr>
        <p:txBody>
          <a:bodyPr/>
          <a:lstStyle>
            <a:lvl1pPr>
              <a:spcBef>
                <a:spcPts val="0"/>
              </a:spcBef>
              <a:defRPr sz="2000"/>
            </a:lvl1pPr>
            <a:lvl2pPr>
              <a:defRPr sz="2000"/>
            </a:lvl2pPr>
            <a:lvl3pPr>
              <a:defRPr sz="1800"/>
            </a:lvl3pPr>
            <a:lvl4pPr>
              <a:defRPr sz="1800"/>
            </a:lvl4pPr>
            <a:lvl5pPr>
              <a:defRPr sz="18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2" name="Alatunnisteen paikkamerkki 11">
            <a:extLst>
              <a:ext uri="{FF2B5EF4-FFF2-40B4-BE49-F238E27FC236}">
                <a16:creationId xmlns:a16="http://schemas.microsoft.com/office/drawing/2014/main" id="{C70C7628-3804-732B-FCD6-3FCF55431AC4}"/>
              </a:ext>
            </a:extLst>
          </p:cNvPr>
          <p:cNvSpPr>
            <a:spLocks noGrp="1"/>
          </p:cNvSpPr>
          <p:nvPr>
            <p:ph type="ftr" sz="quarter" idx="32"/>
          </p:nvPr>
        </p:nvSpPr>
        <p:spPr>
          <a:xfrm>
            <a:off x="2832099" y="6248400"/>
            <a:ext cx="6884989" cy="249238"/>
          </a:xfrm>
        </p:spPr>
        <p:txBody>
          <a:bodyPr/>
          <a:lstStyle>
            <a:lvl1pPr algn="l">
              <a:defRPr/>
            </a:lvl1pPr>
          </a:lstStyle>
          <a:p>
            <a:endParaRPr lang="fi-FI" dirty="0"/>
          </a:p>
        </p:txBody>
      </p:sp>
      <p:sp>
        <p:nvSpPr>
          <p:cNvPr id="11" name="Päivämäärän paikkamerkki 10">
            <a:extLst>
              <a:ext uri="{FF2B5EF4-FFF2-40B4-BE49-F238E27FC236}">
                <a16:creationId xmlns:a16="http://schemas.microsoft.com/office/drawing/2014/main" id="{DC3F5BCF-0FB7-AFDC-2035-97574183C294}"/>
              </a:ext>
            </a:extLst>
          </p:cNvPr>
          <p:cNvSpPr>
            <a:spLocks noGrp="1"/>
          </p:cNvSpPr>
          <p:nvPr>
            <p:ph type="dt" sz="half" idx="3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676F53C9-370F-B254-8ECB-E653FC9D048E}"/>
              </a:ext>
            </a:extLst>
          </p:cNvPr>
          <p:cNvSpPr>
            <a:spLocks noGrp="1"/>
          </p:cNvSpPr>
          <p:nvPr>
            <p:ph type="sldNum" sz="quarter" idx="33"/>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81E43D91-1974-23D0-46BB-A9F52BF9B74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569555693"/>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Esittelydia 2 B">
    <p:bg>
      <p:bgPr>
        <a:solidFill>
          <a:schemeClr val="bg1"/>
        </a:solidFill>
        <a:effectLst/>
      </p:bgPr>
    </p:bg>
    <p:spTree>
      <p:nvGrpSpPr>
        <p:cNvPr id="1" name=""/>
        <p:cNvGrpSpPr/>
        <p:nvPr/>
      </p:nvGrpSpPr>
      <p:grpSpPr>
        <a:xfrm>
          <a:off x="0" y="0"/>
          <a:ext cx="0" cy="0"/>
          <a:chOff x="0" y="0"/>
          <a:chExt cx="0" cy="0"/>
        </a:xfrm>
      </p:grpSpPr>
      <p:sp>
        <p:nvSpPr>
          <p:cNvPr id="8" name="Kuvan paikkamerkki 7">
            <a:extLst>
              <a:ext uri="{FF2B5EF4-FFF2-40B4-BE49-F238E27FC236}">
                <a16:creationId xmlns:a16="http://schemas.microsoft.com/office/drawing/2014/main" id="{075523B7-87F4-7914-F623-8A7E8890179B}"/>
              </a:ext>
              <a:ext uri="{C183D7F6-B498-43B3-948B-1728B52AA6E4}">
                <adec:decorative xmlns:adec="http://schemas.microsoft.com/office/drawing/2017/decorative" val="1"/>
              </a:ext>
            </a:extLst>
          </p:cNvPr>
          <p:cNvSpPr>
            <a:spLocks noGrp="1"/>
          </p:cNvSpPr>
          <p:nvPr>
            <p:ph type="pic" sz="quarter" idx="17" hasCustomPrompt="1"/>
          </p:nvPr>
        </p:nvSpPr>
        <p:spPr>
          <a:xfrm>
            <a:off x="7429498" y="0"/>
            <a:ext cx="4762502" cy="6858000"/>
          </a:xfrm>
          <a:custGeom>
            <a:avLst/>
            <a:gdLst>
              <a:gd name="connsiteX0" fmla="*/ 34892 w 4762502"/>
              <a:gd name="connsiteY0" fmla="*/ 0 h 6858000"/>
              <a:gd name="connsiteX1" fmla="*/ 778914 w 4762502"/>
              <a:gd name="connsiteY1" fmla="*/ 0 h 6858000"/>
              <a:gd name="connsiteX2" fmla="*/ 1013450 w 4762502"/>
              <a:gd name="connsiteY2" fmla="*/ 0 h 6858000"/>
              <a:gd name="connsiteX3" fmla="*/ 1074707 w 4762502"/>
              <a:gd name="connsiteY3" fmla="*/ 0 h 6858000"/>
              <a:gd name="connsiteX4" fmla="*/ 1354413 w 4762502"/>
              <a:gd name="connsiteY4" fmla="*/ 0 h 6858000"/>
              <a:gd name="connsiteX5" fmla="*/ 1541123 w 4762502"/>
              <a:gd name="connsiteY5" fmla="*/ 0 h 6858000"/>
              <a:gd name="connsiteX6" fmla="*/ 1564232 w 4762502"/>
              <a:gd name="connsiteY6" fmla="*/ 0 h 6858000"/>
              <a:gd name="connsiteX7" fmla="*/ 1789824 w 4762502"/>
              <a:gd name="connsiteY7" fmla="*/ 0 h 6858000"/>
              <a:gd name="connsiteX8" fmla="*/ 1913262 w 4762502"/>
              <a:gd name="connsiteY8" fmla="*/ 0 h 6858000"/>
              <a:gd name="connsiteX9" fmla="*/ 1975945 w 4762502"/>
              <a:gd name="connsiteY9" fmla="*/ 0 h 6858000"/>
              <a:gd name="connsiteX10" fmla="*/ 2123081 w 4762502"/>
              <a:gd name="connsiteY10" fmla="*/ 0 h 6858000"/>
              <a:gd name="connsiteX11" fmla="*/ 2176657 w 4762502"/>
              <a:gd name="connsiteY11" fmla="*/ 0 h 6858000"/>
              <a:gd name="connsiteX12" fmla="*/ 2185765 w 4762502"/>
              <a:gd name="connsiteY12" fmla="*/ 0 h 6858000"/>
              <a:gd name="connsiteX13" fmla="*/ 2386476 w 4762502"/>
              <a:gd name="connsiteY13" fmla="*/ 0 h 6858000"/>
              <a:gd name="connsiteX14" fmla="*/ 2534794 w 4762502"/>
              <a:gd name="connsiteY14" fmla="*/ 0 h 6858000"/>
              <a:gd name="connsiteX15" fmla="*/ 2744614 w 4762502"/>
              <a:gd name="connsiteY15" fmla="*/ 0 h 6858000"/>
              <a:gd name="connsiteX16" fmla="*/ 2798190 w 4762502"/>
              <a:gd name="connsiteY16" fmla="*/ 0 h 6858000"/>
              <a:gd name="connsiteX17" fmla="*/ 3008009 w 4762502"/>
              <a:gd name="connsiteY17" fmla="*/ 0 h 6858000"/>
              <a:gd name="connsiteX18" fmla="*/ 3760821 w 4762502"/>
              <a:gd name="connsiteY18" fmla="*/ 0 h 6858000"/>
              <a:gd name="connsiteX19" fmla="*/ 3760822 w 4762502"/>
              <a:gd name="connsiteY19" fmla="*/ 0 h 6858000"/>
              <a:gd name="connsiteX20" fmla="*/ 4066603 w 4762502"/>
              <a:gd name="connsiteY20" fmla="*/ 0 h 6858000"/>
              <a:gd name="connsiteX21" fmla="*/ 4264108 w 4762502"/>
              <a:gd name="connsiteY21" fmla="*/ 0 h 6858000"/>
              <a:gd name="connsiteX22" fmla="*/ 4264109 w 4762502"/>
              <a:gd name="connsiteY22" fmla="*/ 0 h 6858000"/>
              <a:gd name="connsiteX23" fmla="*/ 4473927 w 4762502"/>
              <a:gd name="connsiteY23" fmla="*/ 0 h 6858000"/>
              <a:gd name="connsiteX24" fmla="*/ 4473928 w 4762502"/>
              <a:gd name="connsiteY24" fmla="*/ 0 h 6858000"/>
              <a:gd name="connsiteX25" fmla="*/ 4762502 w 4762502"/>
              <a:gd name="connsiteY25" fmla="*/ 0 h 6858000"/>
              <a:gd name="connsiteX26" fmla="*/ 4762502 w 4762502"/>
              <a:gd name="connsiteY26" fmla="*/ 6858000 h 6858000"/>
              <a:gd name="connsiteX27" fmla="*/ 4473928 w 4762502"/>
              <a:gd name="connsiteY27" fmla="*/ 6858000 h 6858000"/>
              <a:gd name="connsiteX28" fmla="*/ 4473927 w 4762502"/>
              <a:gd name="connsiteY28" fmla="*/ 6858000 h 6858000"/>
              <a:gd name="connsiteX29" fmla="*/ 4264109 w 4762502"/>
              <a:gd name="connsiteY29" fmla="*/ 6858000 h 6858000"/>
              <a:gd name="connsiteX30" fmla="*/ 4264108 w 4762502"/>
              <a:gd name="connsiteY30" fmla="*/ 6858000 h 6858000"/>
              <a:gd name="connsiteX31" fmla="*/ 4066603 w 4762502"/>
              <a:gd name="connsiteY31" fmla="*/ 6858000 h 6858000"/>
              <a:gd name="connsiteX32" fmla="*/ 3760822 w 4762502"/>
              <a:gd name="connsiteY32" fmla="*/ 6858000 h 6858000"/>
              <a:gd name="connsiteX33" fmla="*/ 3760821 w 4762502"/>
              <a:gd name="connsiteY33" fmla="*/ 6858000 h 6858000"/>
              <a:gd name="connsiteX34" fmla="*/ 3008009 w 4762502"/>
              <a:gd name="connsiteY34" fmla="*/ 6858000 h 6858000"/>
              <a:gd name="connsiteX35" fmla="*/ 2798190 w 4762502"/>
              <a:gd name="connsiteY35" fmla="*/ 6858000 h 6858000"/>
              <a:gd name="connsiteX36" fmla="*/ 2744578 w 4762502"/>
              <a:gd name="connsiteY36" fmla="*/ 6858000 h 6858000"/>
              <a:gd name="connsiteX37" fmla="*/ 2534759 w 4762502"/>
              <a:gd name="connsiteY37" fmla="*/ 6858000 h 6858000"/>
              <a:gd name="connsiteX38" fmla="*/ 2386476 w 4762502"/>
              <a:gd name="connsiteY38" fmla="*/ 6858000 h 6858000"/>
              <a:gd name="connsiteX39" fmla="*/ 2185583 w 4762502"/>
              <a:gd name="connsiteY39" fmla="*/ 6858000 h 6858000"/>
              <a:gd name="connsiteX40" fmla="*/ 2176657 w 4762502"/>
              <a:gd name="connsiteY40" fmla="*/ 6858000 h 6858000"/>
              <a:gd name="connsiteX41" fmla="*/ 2123045 w 4762502"/>
              <a:gd name="connsiteY41" fmla="*/ 6858000 h 6858000"/>
              <a:gd name="connsiteX42" fmla="*/ 1975764 w 4762502"/>
              <a:gd name="connsiteY42" fmla="*/ 6858000 h 6858000"/>
              <a:gd name="connsiteX43" fmla="*/ 1913226 w 4762502"/>
              <a:gd name="connsiteY43" fmla="*/ 6858000 h 6858000"/>
              <a:gd name="connsiteX44" fmla="*/ 1789824 w 4762502"/>
              <a:gd name="connsiteY44" fmla="*/ 6858000 h 6858000"/>
              <a:gd name="connsiteX45" fmla="*/ 1564050 w 4762502"/>
              <a:gd name="connsiteY45" fmla="*/ 6858000 h 6858000"/>
              <a:gd name="connsiteX46" fmla="*/ 1541089 w 4762502"/>
              <a:gd name="connsiteY46" fmla="*/ 6858000 h 6858000"/>
              <a:gd name="connsiteX47" fmla="*/ 1354231 w 4762502"/>
              <a:gd name="connsiteY47" fmla="*/ 6858000 h 6858000"/>
              <a:gd name="connsiteX48" fmla="*/ 1074707 w 4762502"/>
              <a:gd name="connsiteY48" fmla="*/ 6858000 h 6858000"/>
              <a:gd name="connsiteX49" fmla="*/ 1013279 w 4762502"/>
              <a:gd name="connsiteY49" fmla="*/ 6858000 h 6858000"/>
              <a:gd name="connsiteX50" fmla="*/ 778914 w 4762502"/>
              <a:gd name="connsiteY50" fmla="*/ 6858000 h 6858000"/>
              <a:gd name="connsiteX51" fmla="*/ 17417 w 4762502"/>
              <a:gd name="connsiteY51" fmla="*/ 6858000 h 6858000"/>
              <a:gd name="connsiteX52" fmla="*/ 0 w 4762502"/>
              <a:gd name="connsiteY52" fmla="*/ 6840583 h 6858000"/>
              <a:gd name="connsiteX53" fmla="*/ 346624 w 4762502"/>
              <a:gd name="connsiteY53" fmla="*/ 6496136 h 6858000"/>
              <a:gd name="connsiteX54" fmla="*/ 0 w 4762502"/>
              <a:gd name="connsiteY54" fmla="*/ 6153866 h 6858000"/>
              <a:gd name="connsiteX55" fmla="*/ 346624 w 4762502"/>
              <a:gd name="connsiteY55" fmla="*/ 5809477 h 6858000"/>
              <a:gd name="connsiteX56" fmla="*/ 0 w 4762502"/>
              <a:gd name="connsiteY56" fmla="*/ 5465030 h 6858000"/>
              <a:gd name="connsiteX57" fmla="*/ 346624 w 4762502"/>
              <a:gd name="connsiteY57" fmla="*/ 5120583 h 6858000"/>
              <a:gd name="connsiteX58" fmla="*/ 0 w 4762502"/>
              <a:gd name="connsiteY58" fmla="*/ 4778371 h 6858000"/>
              <a:gd name="connsiteX59" fmla="*/ 346624 w 4762502"/>
              <a:gd name="connsiteY59" fmla="*/ 4433924 h 6858000"/>
              <a:gd name="connsiteX60" fmla="*/ 0 w 4762502"/>
              <a:gd name="connsiteY60" fmla="*/ 4089534 h 6858000"/>
              <a:gd name="connsiteX61" fmla="*/ 346624 w 4762502"/>
              <a:gd name="connsiteY61" fmla="*/ 3747264 h 6858000"/>
              <a:gd name="connsiteX62" fmla="*/ 0 w 4762502"/>
              <a:gd name="connsiteY62" fmla="*/ 3402817 h 6858000"/>
              <a:gd name="connsiteX63" fmla="*/ 346624 w 4762502"/>
              <a:gd name="connsiteY63" fmla="*/ 3060605 h 6858000"/>
              <a:gd name="connsiteX64" fmla="*/ 0 w 4762502"/>
              <a:gd name="connsiteY64" fmla="*/ 2716158 h 6858000"/>
              <a:gd name="connsiteX65" fmla="*/ 346624 w 4762502"/>
              <a:gd name="connsiteY65" fmla="*/ 2373945 h 6858000"/>
              <a:gd name="connsiteX66" fmla="*/ 0 w 4762502"/>
              <a:gd name="connsiteY66" fmla="*/ 2029498 h 6858000"/>
              <a:gd name="connsiteX67" fmla="*/ 346624 w 4762502"/>
              <a:gd name="connsiteY67" fmla="*/ 1685051 h 6858000"/>
              <a:gd name="connsiteX68" fmla="*/ 0 w 4762502"/>
              <a:gd name="connsiteY68" fmla="*/ 1340662 h 6858000"/>
              <a:gd name="connsiteX69" fmla="*/ 346624 w 4762502"/>
              <a:gd name="connsiteY69" fmla="*/ 998392 h 6858000"/>
              <a:gd name="connsiteX70" fmla="*/ 0 w 4762502"/>
              <a:gd name="connsiteY70" fmla="*/ 653945 h 6858000"/>
              <a:gd name="connsiteX71" fmla="*/ 346624 w 4762502"/>
              <a:gd name="connsiteY71" fmla="*/ 30955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4762502" h="6858000">
                <a:moveTo>
                  <a:pt x="34892" y="0"/>
                </a:moveTo>
                <a:lnTo>
                  <a:pt x="778914" y="0"/>
                </a:lnTo>
                <a:lnTo>
                  <a:pt x="1013450" y="0"/>
                </a:lnTo>
                <a:lnTo>
                  <a:pt x="1074707" y="0"/>
                </a:lnTo>
                <a:lnTo>
                  <a:pt x="1354413" y="0"/>
                </a:lnTo>
                <a:lnTo>
                  <a:pt x="1541123" y="0"/>
                </a:lnTo>
                <a:lnTo>
                  <a:pt x="1564232" y="0"/>
                </a:lnTo>
                <a:lnTo>
                  <a:pt x="1789824" y="0"/>
                </a:lnTo>
                <a:lnTo>
                  <a:pt x="1913262" y="0"/>
                </a:lnTo>
                <a:lnTo>
                  <a:pt x="1975945" y="0"/>
                </a:lnTo>
                <a:lnTo>
                  <a:pt x="2123081" y="0"/>
                </a:lnTo>
                <a:lnTo>
                  <a:pt x="2176657" y="0"/>
                </a:lnTo>
                <a:lnTo>
                  <a:pt x="2185765" y="0"/>
                </a:lnTo>
                <a:lnTo>
                  <a:pt x="2386476" y="0"/>
                </a:lnTo>
                <a:lnTo>
                  <a:pt x="2534794" y="0"/>
                </a:lnTo>
                <a:lnTo>
                  <a:pt x="2744614" y="0"/>
                </a:lnTo>
                <a:lnTo>
                  <a:pt x="2798190" y="0"/>
                </a:lnTo>
                <a:lnTo>
                  <a:pt x="3008009" y="0"/>
                </a:lnTo>
                <a:lnTo>
                  <a:pt x="3760821" y="0"/>
                </a:lnTo>
                <a:lnTo>
                  <a:pt x="3760822" y="0"/>
                </a:lnTo>
                <a:lnTo>
                  <a:pt x="4066603" y="0"/>
                </a:lnTo>
                <a:lnTo>
                  <a:pt x="4264108" y="0"/>
                </a:lnTo>
                <a:lnTo>
                  <a:pt x="4264109" y="0"/>
                </a:lnTo>
                <a:lnTo>
                  <a:pt x="4473927" y="0"/>
                </a:lnTo>
                <a:lnTo>
                  <a:pt x="4473928" y="0"/>
                </a:lnTo>
                <a:lnTo>
                  <a:pt x="4762502" y="0"/>
                </a:lnTo>
                <a:lnTo>
                  <a:pt x="4762502" y="6858000"/>
                </a:lnTo>
                <a:lnTo>
                  <a:pt x="4473928" y="6858000"/>
                </a:lnTo>
                <a:lnTo>
                  <a:pt x="4473927" y="6858000"/>
                </a:lnTo>
                <a:lnTo>
                  <a:pt x="4264109" y="6858000"/>
                </a:lnTo>
                <a:lnTo>
                  <a:pt x="4264108" y="6858000"/>
                </a:lnTo>
                <a:lnTo>
                  <a:pt x="4066603" y="6858000"/>
                </a:lnTo>
                <a:lnTo>
                  <a:pt x="3760822" y="6858000"/>
                </a:lnTo>
                <a:lnTo>
                  <a:pt x="3760821" y="6858000"/>
                </a:lnTo>
                <a:lnTo>
                  <a:pt x="3008009" y="6858000"/>
                </a:lnTo>
                <a:lnTo>
                  <a:pt x="2798190" y="6858000"/>
                </a:lnTo>
                <a:lnTo>
                  <a:pt x="2744578" y="6858000"/>
                </a:lnTo>
                <a:lnTo>
                  <a:pt x="2534759" y="6858000"/>
                </a:lnTo>
                <a:lnTo>
                  <a:pt x="2386476" y="6858000"/>
                </a:lnTo>
                <a:lnTo>
                  <a:pt x="2185583" y="6858000"/>
                </a:lnTo>
                <a:lnTo>
                  <a:pt x="2176657" y="6858000"/>
                </a:lnTo>
                <a:lnTo>
                  <a:pt x="2123045" y="6858000"/>
                </a:lnTo>
                <a:lnTo>
                  <a:pt x="1975764" y="6858000"/>
                </a:lnTo>
                <a:lnTo>
                  <a:pt x="1913226" y="6858000"/>
                </a:lnTo>
                <a:lnTo>
                  <a:pt x="1789824" y="6858000"/>
                </a:lnTo>
                <a:lnTo>
                  <a:pt x="1564050" y="6858000"/>
                </a:lnTo>
                <a:lnTo>
                  <a:pt x="1541089" y="6858000"/>
                </a:lnTo>
                <a:lnTo>
                  <a:pt x="1354231" y="6858000"/>
                </a:lnTo>
                <a:lnTo>
                  <a:pt x="1074707" y="6858000"/>
                </a:lnTo>
                <a:lnTo>
                  <a:pt x="1013279" y="6858000"/>
                </a:lnTo>
                <a:lnTo>
                  <a:pt x="778914" y="6858000"/>
                </a:lnTo>
                <a:lnTo>
                  <a:pt x="17417" y="6858000"/>
                </a:lnTo>
                <a:lnTo>
                  <a:pt x="0" y="6840583"/>
                </a:lnTo>
                <a:lnTo>
                  <a:pt x="346624" y="6496136"/>
                </a:lnTo>
                <a:lnTo>
                  <a:pt x="0" y="6153866"/>
                </a:lnTo>
                <a:lnTo>
                  <a:pt x="346624" y="5809477"/>
                </a:lnTo>
                <a:lnTo>
                  <a:pt x="0" y="5465030"/>
                </a:lnTo>
                <a:lnTo>
                  <a:pt x="346624" y="5120583"/>
                </a:lnTo>
                <a:lnTo>
                  <a:pt x="0" y="4778371"/>
                </a:lnTo>
                <a:lnTo>
                  <a:pt x="346624" y="4433924"/>
                </a:lnTo>
                <a:lnTo>
                  <a:pt x="0" y="4089534"/>
                </a:lnTo>
                <a:lnTo>
                  <a:pt x="346624" y="3747264"/>
                </a:lnTo>
                <a:lnTo>
                  <a:pt x="0" y="3402817"/>
                </a:lnTo>
                <a:lnTo>
                  <a:pt x="346624" y="3060605"/>
                </a:lnTo>
                <a:lnTo>
                  <a:pt x="0" y="2716158"/>
                </a:lnTo>
                <a:lnTo>
                  <a:pt x="346624" y="2373945"/>
                </a:lnTo>
                <a:lnTo>
                  <a:pt x="0" y="2029498"/>
                </a:lnTo>
                <a:lnTo>
                  <a:pt x="346624" y="1685051"/>
                </a:lnTo>
                <a:lnTo>
                  <a:pt x="0" y="1340662"/>
                </a:lnTo>
                <a:lnTo>
                  <a:pt x="346624" y="998392"/>
                </a:lnTo>
                <a:lnTo>
                  <a:pt x="0" y="653945"/>
                </a:lnTo>
                <a:lnTo>
                  <a:pt x="346624" y="309555"/>
                </a:ln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39750" y="539751"/>
            <a:ext cx="5735639" cy="996948"/>
          </a:xfrm>
          <a:prstGeom prst="rect">
            <a:avLst/>
          </a:prstGeom>
        </p:spPr>
        <p:txBody>
          <a:bodyPr anchor="t"/>
          <a:lstStyle>
            <a:lvl1pPr algn="l">
              <a:defRPr sz="3600"/>
            </a:lvl1pPr>
          </a:lstStyle>
          <a:p>
            <a:r>
              <a:rPr lang="fi-FI" dirty="0"/>
              <a:t>Esittäjän Etunimi Sukunimi</a:t>
            </a:r>
          </a:p>
        </p:txBody>
      </p:sp>
      <p:sp>
        <p:nvSpPr>
          <p:cNvPr id="19" name="Tekstin paikkamerkki 1">
            <a:extLst>
              <a:ext uri="{FF2B5EF4-FFF2-40B4-BE49-F238E27FC236}">
                <a16:creationId xmlns:a16="http://schemas.microsoft.com/office/drawing/2014/main" id="{7C8F5213-A353-F78D-E9D9-78D8BF25F397}"/>
              </a:ext>
            </a:extLst>
          </p:cNvPr>
          <p:cNvSpPr>
            <a:spLocks noGrp="1"/>
          </p:cNvSpPr>
          <p:nvPr>
            <p:ph type="body" sz="quarter" idx="27" hasCustomPrompt="1"/>
          </p:nvPr>
        </p:nvSpPr>
        <p:spPr>
          <a:xfrm>
            <a:off x="539750" y="2032000"/>
            <a:ext cx="5735639" cy="493713"/>
          </a:xfrm>
          <a:noFill/>
        </p:spPr>
        <p:txBody>
          <a:bodyPr lIns="0" tIns="0" rIns="0" anchor="t"/>
          <a:lstStyle>
            <a:lvl1pPr marL="0" indent="0" algn="l">
              <a:spcAft>
                <a:spcPts val="0"/>
              </a:spcAft>
              <a:buNone/>
              <a:defRPr sz="2800" b="0"/>
            </a:lvl1pPr>
          </a:lstStyle>
          <a:p>
            <a:pPr lvl="0"/>
            <a:r>
              <a:rPr lang="fi-FI" dirty="0"/>
              <a:t>titteli​</a:t>
            </a:r>
          </a:p>
        </p:txBody>
      </p:sp>
      <p:sp>
        <p:nvSpPr>
          <p:cNvPr id="9" name="Tekstin paikkamerkki 9">
            <a:extLst>
              <a:ext uri="{FF2B5EF4-FFF2-40B4-BE49-F238E27FC236}">
                <a16:creationId xmlns:a16="http://schemas.microsoft.com/office/drawing/2014/main" id="{D6121315-7906-A251-2FF0-6506F84948C7}"/>
              </a:ext>
            </a:extLst>
          </p:cNvPr>
          <p:cNvSpPr>
            <a:spLocks noGrp="1"/>
          </p:cNvSpPr>
          <p:nvPr>
            <p:ph type="body" sz="quarter" idx="34"/>
          </p:nvPr>
        </p:nvSpPr>
        <p:spPr>
          <a:xfrm>
            <a:off x="539750" y="2773363"/>
            <a:ext cx="5735639" cy="3227387"/>
          </a:xfrm>
        </p:spPr>
        <p:txBody>
          <a:bodyPr/>
          <a:lstStyle>
            <a:lvl1pPr>
              <a:spcBef>
                <a:spcPts val="0"/>
              </a:spcBef>
              <a:defRPr sz="2000"/>
            </a:lvl1pPr>
            <a:lvl2pPr>
              <a:defRPr sz="2000"/>
            </a:lvl2pPr>
            <a:lvl3pPr>
              <a:defRPr sz="1800"/>
            </a:lvl3pPr>
            <a:lvl4pPr>
              <a:defRPr sz="1800"/>
            </a:lvl4pPr>
            <a:lvl5pPr>
              <a:defRPr sz="18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2" name="Alatunnisteen paikkamerkki 11">
            <a:extLst>
              <a:ext uri="{FF2B5EF4-FFF2-40B4-BE49-F238E27FC236}">
                <a16:creationId xmlns:a16="http://schemas.microsoft.com/office/drawing/2014/main" id="{C70C7628-3804-732B-FCD6-3FCF55431AC4}"/>
              </a:ext>
            </a:extLst>
          </p:cNvPr>
          <p:cNvSpPr>
            <a:spLocks noGrp="1"/>
          </p:cNvSpPr>
          <p:nvPr>
            <p:ph type="ftr" sz="quarter" idx="32"/>
          </p:nvPr>
        </p:nvSpPr>
        <p:spPr>
          <a:xfrm>
            <a:off x="2832099" y="6248400"/>
            <a:ext cx="6884989" cy="249238"/>
          </a:xfrm>
        </p:spPr>
        <p:txBody>
          <a:bodyPr/>
          <a:lstStyle>
            <a:lvl1pPr algn="l">
              <a:defRPr/>
            </a:lvl1pPr>
          </a:lstStyle>
          <a:p>
            <a:endParaRPr lang="fi-FI" dirty="0"/>
          </a:p>
        </p:txBody>
      </p:sp>
      <p:sp>
        <p:nvSpPr>
          <p:cNvPr id="11" name="Päivämäärän paikkamerkki 10">
            <a:extLst>
              <a:ext uri="{FF2B5EF4-FFF2-40B4-BE49-F238E27FC236}">
                <a16:creationId xmlns:a16="http://schemas.microsoft.com/office/drawing/2014/main" id="{DC3F5BCF-0FB7-AFDC-2035-97574183C294}"/>
              </a:ext>
            </a:extLst>
          </p:cNvPr>
          <p:cNvSpPr>
            <a:spLocks noGrp="1"/>
          </p:cNvSpPr>
          <p:nvPr>
            <p:ph type="dt" sz="half" idx="3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676F53C9-370F-B254-8ECB-E653FC9D048E}"/>
              </a:ext>
            </a:extLst>
          </p:cNvPr>
          <p:cNvSpPr>
            <a:spLocks noGrp="1"/>
          </p:cNvSpPr>
          <p:nvPr>
            <p:ph type="sldNum" sz="quarter" idx="33"/>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81E43D91-1974-23D0-46BB-A9F52BF9B74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583786196"/>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Esittelydia 2 C">
    <p:bg>
      <p:bgPr>
        <a:solidFill>
          <a:schemeClr val="bg1"/>
        </a:solidFill>
        <a:effectLst/>
      </p:bgPr>
    </p:bg>
    <p:spTree>
      <p:nvGrpSpPr>
        <p:cNvPr id="1" name=""/>
        <p:cNvGrpSpPr/>
        <p:nvPr/>
      </p:nvGrpSpPr>
      <p:grpSpPr>
        <a:xfrm>
          <a:off x="0" y="0"/>
          <a:ext cx="0" cy="0"/>
          <a:chOff x="0" y="0"/>
          <a:chExt cx="0" cy="0"/>
        </a:xfrm>
      </p:grpSpPr>
      <p:sp>
        <p:nvSpPr>
          <p:cNvPr id="8" name="Kuvan paikkamerkki 7">
            <a:extLst>
              <a:ext uri="{FF2B5EF4-FFF2-40B4-BE49-F238E27FC236}">
                <a16:creationId xmlns:a16="http://schemas.microsoft.com/office/drawing/2014/main" id="{47082F75-A936-0866-5268-A3D28E0BC746}"/>
              </a:ext>
              <a:ext uri="{C183D7F6-B498-43B3-948B-1728B52AA6E4}">
                <adec:decorative xmlns:adec="http://schemas.microsoft.com/office/drawing/2017/decorative" val="1"/>
              </a:ext>
            </a:extLst>
          </p:cNvPr>
          <p:cNvSpPr>
            <a:spLocks noGrp="1"/>
          </p:cNvSpPr>
          <p:nvPr>
            <p:ph type="pic" sz="quarter" idx="17" hasCustomPrompt="1"/>
          </p:nvPr>
        </p:nvSpPr>
        <p:spPr>
          <a:xfrm>
            <a:off x="7429498" y="0"/>
            <a:ext cx="4762502" cy="6858000"/>
          </a:xfrm>
          <a:custGeom>
            <a:avLst/>
            <a:gdLst>
              <a:gd name="connsiteX0" fmla="*/ 1969 w 4762502"/>
              <a:gd name="connsiteY0" fmla="*/ 0 h 6858000"/>
              <a:gd name="connsiteX1" fmla="*/ 759628 w 4762502"/>
              <a:gd name="connsiteY1" fmla="*/ 0 h 6858000"/>
              <a:gd name="connsiteX2" fmla="*/ 863058 w 4762502"/>
              <a:gd name="connsiteY2" fmla="*/ 0 h 6858000"/>
              <a:gd name="connsiteX3" fmla="*/ 1103127 w 4762502"/>
              <a:gd name="connsiteY3" fmla="*/ 0 h 6858000"/>
              <a:gd name="connsiteX4" fmla="*/ 1200278 w 4762502"/>
              <a:gd name="connsiteY4" fmla="*/ 0 h 6858000"/>
              <a:gd name="connsiteX5" fmla="*/ 1335701 w 4762502"/>
              <a:gd name="connsiteY5" fmla="*/ 0 h 6858000"/>
              <a:gd name="connsiteX6" fmla="*/ 1502478 w 4762502"/>
              <a:gd name="connsiteY6" fmla="*/ 0 h 6858000"/>
              <a:gd name="connsiteX7" fmla="*/ 1574199 w 4762502"/>
              <a:gd name="connsiteY7" fmla="*/ 0 h 6858000"/>
              <a:gd name="connsiteX8" fmla="*/ 1607215 w 4762502"/>
              <a:gd name="connsiteY8" fmla="*/ 0 h 6858000"/>
              <a:gd name="connsiteX9" fmla="*/ 1729330 w 4762502"/>
              <a:gd name="connsiteY9" fmla="*/ 0 h 6858000"/>
              <a:gd name="connsiteX10" fmla="*/ 1742547 w 4762502"/>
              <a:gd name="connsiteY10" fmla="*/ 0 h 6858000"/>
              <a:gd name="connsiteX11" fmla="*/ 1803848 w 4762502"/>
              <a:gd name="connsiteY11" fmla="*/ 0 h 6858000"/>
              <a:gd name="connsiteX12" fmla="*/ 1814268 w 4762502"/>
              <a:gd name="connsiteY12" fmla="*/ 0 h 6858000"/>
              <a:gd name="connsiteX13" fmla="*/ 1939660 w 4762502"/>
              <a:gd name="connsiteY13" fmla="*/ 0 h 6858000"/>
              <a:gd name="connsiteX14" fmla="*/ 2043917 w 4762502"/>
              <a:gd name="connsiteY14" fmla="*/ 0 h 6858000"/>
              <a:gd name="connsiteX15" fmla="*/ 2213619 w 4762502"/>
              <a:gd name="connsiteY15" fmla="*/ 0 h 6858000"/>
              <a:gd name="connsiteX16" fmla="*/ 2453688 w 4762502"/>
              <a:gd name="connsiteY16" fmla="*/ 0 h 6858000"/>
              <a:gd name="connsiteX17" fmla="*/ 2514989 w 4762502"/>
              <a:gd name="connsiteY17" fmla="*/ 0 h 6858000"/>
              <a:gd name="connsiteX18" fmla="*/ 2755058 w 4762502"/>
              <a:gd name="connsiteY18" fmla="*/ 0 h 6858000"/>
              <a:gd name="connsiteX19" fmla="*/ 3511550 w 4762502"/>
              <a:gd name="connsiteY19" fmla="*/ 0 h 6858000"/>
              <a:gd name="connsiteX20" fmla="*/ 3759002 w 4762502"/>
              <a:gd name="connsiteY20" fmla="*/ 0 h 6858000"/>
              <a:gd name="connsiteX21" fmla="*/ 3759003 w 4762502"/>
              <a:gd name="connsiteY21" fmla="*/ 0 h 6858000"/>
              <a:gd name="connsiteX22" fmla="*/ 3759004 w 4762502"/>
              <a:gd name="connsiteY22" fmla="*/ 0 h 6858000"/>
              <a:gd name="connsiteX23" fmla="*/ 4067111 w 4762502"/>
              <a:gd name="connsiteY23" fmla="*/ 0 h 6858000"/>
              <a:gd name="connsiteX24" fmla="*/ 4192252 w 4762502"/>
              <a:gd name="connsiteY24" fmla="*/ 0 h 6858000"/>
              <a:gd name="connsiteX25" fmla="*/ 4192253 w 4762502"/>
              <a:gd name="connsiteY25" fmla="*/ 0 h 6858000"/>
              <a:gd name="connsiteX26" fmla="*/ 4192254 w 4762502"/>
              <a:gd name="connsiteY26" fmla="*/ 0 h 6858000"/>
              <a:gd name="connsiteX27" fmla="*/ 4432322 w 4762502"/>
              <a:gd name="connsiteY27" fmla="*/ 0 h 6858000"/>
              <a:gd name="connsiteX28" fmla="*/ 4432323 w 4762502"/>
              <a:gd name="connsiteY28" fmla="*/ 0 h 6858000"/>
              <a:gd name="connsiteX29" fmla="*/ 4432324 w 4762502"/>
              <a:gd name="connsiteY29" fmla="*/ 0 h 6858000"/>
              <a:gd name="connsiteX30" fmla="*/ 4762502 w 4762502"/>
              <a:gd name="connsiteY30" fmla="*/ 0 h 6858000"/>
              <a:gd name="connsiteX31" fmla="*/ 4762502 w 4762502"/>
              <a:gd name="connsiteY31" fmla="*/ 6858000 h 6858000"/>
              <a:gd name="connsiteX32" fmla="*/ 4432324 w 4762502"/>
              <a:gd name="connsiteY32" fmla="*/ 6858000 h 6858000"/>
              <a:gd name="connsiteX33" fmla="*/ 4432323 w 4762502"/>
              <a:gd name="connsiteY33" fmla="*/ 6858000 h 6858000"/>
              <a:gd name="connsiteX34" fmla="*/ 4432322 w 4762502"/>
              <a:gd name="connsiteY34" fmla="*/ 6858000 h 6858000"/>
              <a:gd name="connsiteX35" fmla="*/ 4192254 w 4762502"/>
              <a:gd name="connsiteY35" fmla="*/ 6858000 h 6858000"/>
              <a:gd name="connsiteX36" fmla="*/ 4192253 w 4762502"/>
              <a:gd name="connsiteY36" fmla="*/ 6858000 h 6858000"/>
              <a:gd name="connsiteX37" fmla="*/ 4192252 w 4762502"/>
              <a:gd name="connsiteY37" fmla="*/ 6858000 h 6858000"/>
              <a:gd name="connsiteX38" fmla="*/ 4067111 w 4762502"/>
              <a:gd name="connsiteY38" fmla="*/ 6858000 h 6858000"/>
              <a:gd name="connsiteX39" fmla="*/ 3759004 w 4762502"/>
              <a:gd name="connsiteY39" fmla="*/ 6858000 h 6858000"/>
              <a:gd name="connsiteX40" fmla="*/ 3759003 w 4762502"/>
              <a:gd name="connsiteY40" fmla="*/ 6858000 h 6858000"/>
              <a:gd name="connsiteX41" fmla="*/ 3759002 w 4762502"/>
              <a:gd name="connsiteY41" fmla="*/ 6858000 h 6858000"/>
              <a:gd name="connsiteX42" fmla="*/ 3511550 w 4762502"/>
              <a:gd name="connsiteY42" fmla="*/ 6858000 h 6858000"/>
              <a:gd name="connsiteX43" fmla="*/ 2755058 w 4762502"/>
              <a:gd name="connsiteY43" fmla="*/ 6858000 h 6858000"/>
              <a:gd name="connsiteX44" fmla="*/ 2514989 w 4762502"/>
              <a:gd name="connsiteY44" fmla="*/ 6858000 h 6858000"/>
              <a:gd name="connsiteX45" fmla="*/ 2453648 w 4762502"/>
              <a:gd name="connsiteY45" fmla="*/ 6858000 h 6858000"/>
              <a:gd name="connsiteX46" fmla="*/ 2213578 w 4762502"/>
              <a:gd name="connsiteY46" fmla="*/ 6858000 h 6858000"/>
              <a:gd name="connsiteX47" fmla="*/ 2043917 w 4762502"/>
              <a:gd name="connsiteY47" fmla="*/ 6858000 h 6858000"/>
              <a:gd name="connsiteX48" fmla="*/ 1939660 w 4762502"/>
              <a:gd name="connsiteY48" fmla="*/ 6858000 h 6858000"/>
              <a:gd name="connsiteX49" fmla="*/ 1814060 w 4762502"/>
              <a:gd name="connsiteY49" fmla="*/ 6858000 h 6858000"/>
              <a:gd name="connsiteX50" fmla="*/ 1803848 w 4762502"/>
              <a:gd name="connsiteY50" fmla="*/ 6858000 h 6858000"/>
              <a:gd name="connsiteX51" fmla="*/ 1742506 w 4762502"/>
              <a:gd name="connsiteY51" fmla="*/ 6858000 h 6858000"/>
              <a:gd name="connsiteX52" fmla="*/ 1729330 w 4762502"/>
              <a:gd name="connsiteY52" fmla="*/ 6858000 h 6858000"/>
              <a:gd name="connsiteX53" fmla="*/ 1607215 w 4762502"/>
              <a:gd name="connsiteY53" fmla="*/ 6858000 h 6858000"/>
              <a:gd name="connsiteX54" fmla="*/ 1573991 w 4762502"/>
              <a:gd name="connsiteY54" fmla="*/ 6858000 h 6858000"/>
              <a:gd name="connsiteX55" fmla="*/ 1502437 w 4762502"/>
              <a:gd name="connsiteY55" fmla="*/ 6858000 h 6858000"/>
              <a:gd name="connsiteX56" fmla="*/ 1335664 w 4762502"/>
              <a:gd name="connsiteY56" fmla="*/ 6858000 h 6858000"/>
              <a:gd name="connsiteX57" fmla="*/ 1187852 w 4762502"/>
              <a:gd name="connsiteY57" fmla="*/ 6858000 h 6858000"/>
              <a:gd name="connsiteX58" fmla="*/ 1102919 w 4762502"/>
              <a:gd name="connsiteY58" fmla="*/ 6858000 h 6858000"/>
              <a:gd name="connsiteX59" fmla="*/ 862850 w 4762502"/>
              <a:gd name="connsiteY59" fmla="*/ 6858000 h 6858000"/>
              <a:gd name="connsiteX60" fmla="*/ 759441 w 4762502"/>
              <a:gd name="connsiteY60" fmla="*/ 6858000 h 6858000"/>
              <a:gd name="connsiteX61" fmla="*/ 127 w 4762502"/>
              <a:gd name="connsiteY61" fmla="*/ 6858000 h 6858000"/>
              <a:gd name="connsiteX62" fmla="*/ 0 w 4762502"/>
              <a:gd name="connsiteY62" fmla="*/ 6857937 h 6858000"/>
              <a:gd name="connsiteX63" fmla="*/ 265367 w 4762502"/>
              <a:gd name="connsiteY63" fmla="*/ 6477127 h 6858000"/>
              <a:gd name="connsiteX64" fmla="*/ 0 w 4762502"/>
              <a:gd name="connsiteY64" fmla="*/ 6096318 h 6858000"/>
              <a:gd name="connsiteX65" fmla="*/ 265367 w 4762502"/>
              <a:gd name="connsiteY65" fmla="*/ 5715508 h 6858000"/>
              <a:gd name="connsiteX66" fmla="*/ 0 w 4762502"/>
              <a:gd name="connsiteY66" fmla="*/ 5334699 h 6858000"/>
              <a:gd name="connsiteX67" fmla="*/ 265367 w 4762502"/>
              <a:gd name="connsiteY67" fmla="*/ 4953889 h 6858000"/>
              <a:gd name="connsiteX68" fmla="*/ 0 w 4762502"/>
              <a:gd name="connsiteY68" fmla="*/ 4573080 h 6858000"/>
              <a:gd name="connsiteX69" fmla="*/ 265367 w 4762502"/>
              <a:gd name="connsiteY69" fmla="*/ 4192270 h 6858000"/>
              <a:gd name="connsiteX70" fmla="*/ 0 w 4762502"/>
              <a:gd name="connsiteY70" fmla="*/ 3811461 h 6858000"/>
              <a:gd name="connsiteX71" fmla="*/ 265367 w 4762502"/>
              <a:gd name="connsiteY71" fmla="*/ 3430651 h 6858000"/>
              <a:gd name="connsiteX72" fmla="*/ 0 w 4762502"/>
              <a:gd name="connsiteY72" fmla="*/ 3049778 h 6858000"/>
              <a:gd name="connsiteX73" fmla="*/ 265367 w 4762502"/>
              <a:gd name="connsiteY73" fmla="*/ 2668969 h 6858000"/>
              <a:gd name="connsiteX74" fmla="*/ 0 w 4762502"/>
              <a:gd name="connsiteY74" fmla="*/ 2288159 h 6858000"/>
              <a:gd name="connsiteX75" fmla="*/ 265367 w 4762502"/>
              <a:gd name="connsiteY75" fmla="*/ 1907350 h 6858000"/>
              <a:gd name="connsiteX76" fmla="*/ 0 w 4762502"/>
              <a:gd name="connsiteY76" fmla="*/ 1526540 h 6858000"/>
              <a:gd name="connsiteX77" fmla="*/ 265367 w 4762502"/>
              <a:gd name="connsiteY77" fmla="*/ 1145731 h 6858000"/>
              <a:gd name="connsiteX78" fmla="*/ 0 w 4762502"/>
              <a:gd name="connsiteY78" fmla="*/ 764921 h 6858000"/>
              <a:gd name="connsiteX79" fmla="*/ 265367 w 4762502"/>
              <a:gd name="connsiteY79" fmla="*/ 384112 h 6858000"/>
              <a:gd name="connsiteX80" fmla="*/ 0 w 4762502"/>
              <a:gd name="connsiteY80" fmla="*/ 826 h 6858000"/>
              <a:gd name="connsiteX81" fmla="*/ 1969 w 4762502"/>
              <a:gd name="connsiteY81"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4762502" h="6858000">
                <a:moveTo>
                  <a:pt x="1969" y="0"/>
                </a:moveTo>
                <a:lnTo>
                  <a:pt x="759628" y="0"/>
                </a:lnTo>
                <a:lnTo>
                  <a:pt x="863058" y="0"/>
                </a:lnTo>
                <a:lnTo>
                  <a:pt x="1103127" y="0"/>
                </a:lnTo>
                <a:lnTo>
                  <a:pt x="1200278" y="0"/>
                </a:lnTo>
                <a:lnTo>
                  <a:pt x="1335701" y="0"/>
                </a:lnTo>
                <a:lnTo>
                  <a:pt x="1502478" y="0"/>
                </a:lnTo>
                <a:lnTo>
                  <a:pt x="1574199" y="0"/>
                </a:lnTo>
                <a:lnTo>
                  <a:pt x="1607215" y="0"/>
                </a:lnTo>
                <a:lnTo>
                  <a:pt x="1729330" y="0"/>
                </a:lnTo>
                <a:lnTo>
                  <a:pt x="1742547" y="0"/>
                </a:lnTo>
                <a:lnTo>
                  <a:pt x="1803848" y="0"/>
                </a:lnTo>
                <a:lnTo>
                  <a:pt x="1814268" y="0"/>
                </a:lnTo>
                <a:lnTo>
                  <a:pt x="1939660" y="0"/>
                </a:lnTo>
                <a:lnTo>
                  <a:pt x="2043917" y="0"/>
                </a:lnTo>
                <a:lnTo>
                  <a:pt x="2213619" y="0"/>
                </a:lnTo>
                <a:lnTo>
                  <a:pt x="2453688" y="0"/>
                </a:lnTo>
                <a:lnTo>
                  <a:pt x="2514989" y="0"/>
                </a:lnTo>
                <a:lnTo>
                  <a:pt x="2755058" y="0"/>
                </a:lnTo>
                <a:lnTo>
                  <a:pt x="3511550" y="0"/>
                </a:lnTo>
                <a:lnTo>
                  <a:pt x="3759002" y="0"/>
                </a:lnTo>
                <a:lnTo>
                  <a:pt x="3759003" y="0"/>
                </a:lnTo>
                <a:lnTo>
                  <a:pt x="3759004" y="0"/>
                </a:lnTo>
                <a:lnTo>
                  <a:pt x="4067111" y="0"/>
                </a:lnTo>
                <a:lnTo>
                  <a:pt x="4192252" y="0"/>
                </a:lnTo>
                <a:lnTo>
                  <a:pt x="4192253" y="0"/>
                </a:lnTo>
                <a:lnTo>
                  <a:pt x="4192254" y="0"/>
                </a:lnTo>
                <a:lnTo>
                  <a:pt x="4432322" y="0"/>
                </a:lnTo>
                <a:lnTo>
                  <a:pt x="4432323" y="0"/>
                </a:lnTo>
                <a:lnTo>
                  <a:pt x="4432324" y="0"/>
                </a:lnTo>
                <a:lnTo>
                  <a:pt x="4762502" y="0"/>
                </a:lnTo>
                <a:lnTo>
                  <a:pt x="4762502" y="6858000"/>
                </a:lnTo>
                <a:lnTo>
                  <a:pt x="4432324" y="6858000"/>
                </a:lnTo>
                <a:lnTo>
                  <a:pt x="4432323" y="6858000"/>
                </a:lnTo>
                <a:lnTo>
                  <a:pt x="4432322" y="6858000"/>
                </a:lnTo>
                <a:lnTo>
                  <a:pt x="4192254" y="6858000"/>
                </a:lnTo>
                <a:lnTo>
                  <a:pt x="4192253" y="6858000"/>
                </a:lnTo>
                <a:lnTo>
                  <a:pt x="4192252" y="6858000"/>
                </a:lnTo>
                <a:lnTo>
                  <a:pt x="4067111" y="6858000"/>
                </a:lnTo>
                <a:lnTo>
                  <a:pt x="3759004" y="6858000"/>
                </a:lnTo>
                <a:lnTo>
                  <a:pt x="3759003" y="6858000"/>
                </a:lnTo>
                <a:lnTo>
                  <a:pt x="3759002" y="6858000"/>
                </a:lnTo>
                <a:lnTo>
                  <a:pt x="3511550" y="6858000"/>
                </a:lnTo>
                <a:lnTo>
                  <a:pt x="2755058" y="6858000"/>
                </a:lnTo>
                <a:lnTo>
                  <a:pt x="2514989" y="6858000"/>
                </a:lnTo>
                <a:lnTo>
                  <a:pt x="2453648" y="6858000"/>
                </a:lnTo>
                <a:lnTo>
                  <a:pt x="2213578" y="6858000"/>
                </a:lnTo>
                <a:lnTo>
                  <a:pt x="2043917" y="6858000"/>
                </a:lnTo>
                <a:lnTo>
                  <a:pt x="1939660" y="6858000"/>
                </a:lnTo>
                <a:lnTo>
                  <a:pt x="1814060" y="6858000"/>
                </a:lnTo>
                <a:lnTo>
                  <a:pt x="1803848" y="6858000"/>
                </a:lnTo>
                <a:lnTo>
                  <a:pt x="1742506" y="6858000"/>
                </a:lnTo>
                <a:lnTo>
                  <a:pt x="1729330" y="6858000"/>
                </a:lnTo>
                <a:lnTo>
                  <a:pt x="1607215" y="6858000"/>
                </a:lnTo>
                <a:lnTo>
                  <a:pt x="1573991" y="6858000"/>
                </a:lnTo>
                <a:lnTo>
                  <a:pt x="1502437" y="6858000"/>
                </a:lnTo>
                <a:lnTo>
                  <a:pt x="1335664" y="6858000"/>
                </a:lnTo>
                <a:lnTo>
                  <a:pt x="1187852" y="6858000"/>
                </a:lnTo>
                <a:lnTo>
                  <a:pt x="1102919" y="6858000"/>
                </a:lnTo>
                <a:lnTo>
                  <a:pt x="862850" y="6858000"/>
                </a:lnTo>
                <a:lnTo>
                  <a:pt x="759441" y="6858000"/>
                </a:lnTo>
                <a:lnTo>
                  <a:pt x="127" y="6858000"/>
                </a:lnTo>
                <a:cubicBezTo>
                  <a:pt x="127" y="6858000"/>
                  <a:pt x="64" y="6857937"/>
                  <a:pt x="0" y="6857937"/>
                </a:cubicBezTo>
                <a:cubicBezTo>
                  <a:pt x="157226" y="6796532"/>
                  <a:pt x="265367" y="6649085"/>
                  <a:pt x="265367" y="6477127"/>
                </a:cubicBezTo>
                <a:cubicBezTo>
                  <a:pt x="265367" y="6305169"/>
                  <a:pt x="154813" y="6160199"/>
                  <a:pt x="0" y="6096318"/>
                </a:cubicBezTo>
                <a:cubicBezTo>
                  <a:pt x="157226" y="6034913"/>
                  <a:pt x="265367" y="5887466"/>
                  <a:pt x="265367" y="5715508"/>
                </a:cubicBezTo>
                <a:cubicBezTo>
                  <a:pt x="265367" y="5543550"/>
                  <a:pt x="154813" y="5398580"/>
                  <a:pt x="0" y="5334699"/>
                </a:cubicBezTo>
                <a:cubicBezTo>
                  <a:pt x="157226" y="5273231"/>
                  <a:pt x="265367" y="5125847"/>
                  <a:pt x="265367" y="4953889"/>
                </a:cubicBezTo>
                <a:cubicBezTo>
                  <a:pt x="265367" y="4781931"/>
                  <a:pt x="154813" y="4636961"/>
                  <a:pt x="0" y="4573080"/>
                </a:cubicBezTo>
                <a:cubicBezTo>
                  <a:pt x="157226" y="4511612"/>
                  <a:pt x="265367" y="4364228"/>
                  <a:pt x="265367" y="4192270"/>
                </a:cubicBezTo>
                <a:cubicBezTo>
                  <a:pt x="265367" y="4020312"/>
                  <a:pt x="154813" y="3875341"/>
                  <a:pt x="0" y="3811461"/>
                </a:cubicBezTo>
                <a:cubicBezTo>
                  <a:pt x="157226" y="3749993"/>
                  <a:pt x="265367" y="3602609"/>
                  <a:pt x="265367" y="3430651"/>
                </a:cubicBezTo>
                <a:cubicBezTo>
                  <a:pt x="265367" y="3258693"/>
                  <a:pt x="154813" y="3113659"/>
                  <a:pt x="0" y="3049778"/>
                </a:cubicBezTo>
                <a:cubicBezTo>
                  <a:pt x="157226" y="2988374"/>
                  <a:pt x="265367" y="2840990"/>
                  <a:pt x="265367" y="2668969"/>
                </a:cubicBezTo>
                <a:cubicBezTo>
                  <a:pt x="265367" y="2496947"/>
                  <a:pt x="154813" y="2352040"/>
                  <a:pt x="0" y="2288159"/>
                </a:cubicBezTo>
                <a:cubicBezTo>
                  <a:pt x="157226" y="2226755"/>
                  <a:pt x="265367" y="2079371"/>
                  <a:pt x="265367" y="1907350"/>
                </a:cubicBezTo>
                <a:cubicBezTo>
                  <a:pt x="265367" y="1735328"/>
                  <a:pt x="154813" y="1590421"/>
                  <a:pt x="0" y="1526540"/>
                </a:cubicBezTo>
                <a:cubicBezTo>
                  <a:pt x="157226" y="1465136"/>
                  <a:pt x="265367" y="1317752"/>
                  <a:pt x="265367" y="1145731"/>
                </a:cubicBezTo>
                <a:cubicBezTo>
                  <a:pt x="265367" y="973709"/>
                  <a:pt x="154813" y="828802"/>
                  <a:pt x="0" y="764921"/>
                </a:cubicBezTo>
                <a:cubicBezTo>
                  <a:pt x="157226" y="703517"/>
                  <a:pt x="265367" y="556070"/>
                  <a:pt x="265367" y="384112"/>
                </a:cubicBezTo>
                <a:cubicBezTo>
                  <a:pt x="265367" y="212154"/>
                  <a:pt x="154813" y="64706"/>
                  <a:pt x="0" y="826"/>
                </a:cubicBezTo>
                <a:cubicBezTo>
                  <a:pt x="635" y="572"/>
                  <a:pt x="1334" y="318"/>
                  <a:pt x="1969" y="0"/>
                </a:cubicBez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39750" y="539751"/>
            <a:ext cx="5735639" cy="996948"/>
          </a:xfrm>
          <a:prstGeom prst="rect">
            <a:avLst/>
          </a:prstGeom>
        </p:spPr>
        <p:txBody>
          <a:bodyPr anchor="t"/>
          <a:lstStyle>
            <a:lvl1pPr algn="l">
              <a:defRPr sz="3600"/>
            </a:lvl1pPr>
          </a:lstStyle>
          <a:p>
            <a:r>
              <a:rPr lang="fi-FI" dirty="0"/>
              <a:t>Esittäjän Etunimi Sukunimi</a:t>
            </a:r>
          </a:p>
        </p:txBody>
      </p:sp>
      <p:sp>
        <p:nvSpPr>
          <p:cNvPr id="19" name="Tekstin paikkamerkki 1">
            <a:extLst>
              <a:ext uri="{FF2B5EF4-FFF2-40B4-BE49-F238E27FC236}">
                <a16:creationId xmlns:a16="http://schemas.microsoft.com/office/drawing/2014/main" id="{7C8F5213-A353-F78D-E9D9-78D8BF25F397}"/>
              </a:ext>
            </a:extLst>
          </p:cNvPr>
          <p:cNvSpPr>
            <a:spLocks noGrp="1"/>
          </p:cNvSpPr>
          <p:nvPr>
            <p:ph type="body" sz="quarter" idx="27" hasCustomPrompt="1"/>
          </p:nvPr>
        </p:nvSpPr>
        <p:spPr>
          <a:xfrm>
            <a:off x="539750" y="2032000"/>
            <a:ext cx="5735639" cy="493713"/>
          </a:xfrm>
          <a:noFill/>
        </p:spPr>
        <p:txBody>
          <a:bodyPr lIns="0" tIns="0" rIns="0" anchor="t"/>
          <a:lstStyle>
            <a:lvl1pPr marL="0" indent="0" algn="l">
              <a:spcAft>
                <a:spcPts val="0"/>
              </a:spcAft>
              <a:buNone/>
              <a:defRPr sz="2800" b="0"/>
            </a:lvl1pPr>
          </a:lstStyle>
          <a:p>
            <a:pPr lvl="0"/>
            <a:r>
              <a:rPr lang="fi-FI" dirty="0"/>
              <a:t>titteli​</a:t>
            </a:r>
          </a:p>
        </p:txBody>
      </p:sp>
      <p:sp>
        <p:nvSpPr>
          <p:cNvPr id="9" name="Tekstin paikkamerkki 9">
            <a:extLst>
              <a:ext uri="{FF2B5EF4-FFF2-40B4-BE49-F238E27FC236}">
                <a16:creationId xmlns:a16="http://schemas.microsoft.com/office/drawing/2014/main" id="{E6363B78-9C66-088F-44F1-EB61198BEB0F}"/>
              </a:ext>
            </a:extLst>
          </p:cNvPr>
          <p:cNvSpPr>
            <a:spLocks noGrp="1"/>
          </p:cNvSpPr>
          <p:nvPr>
            <p:ph type="body" sz="quarter" idx="34"/>
          </p:nvPr>
        </p:nvSpPr>
        <p:spPr>
          <a:xfrm>
            <a:off x="539750" y="2773363"/>
            <a:ext cx="5735639" cy="3227387"/>
          </a:xfrm>
        </p:spPr>
        <p:txBody>
          <a:bodyPr/>
          <a:lstStyle>
            <a:lvl1pPr>
              <a:spcBef>
                <a:spcPts val="0"/>
              </a:spcBef>
              <a:defRPr sz="2000"/>
            </a:lvl1pPr>
            <a:lvl2pPr>
              <a:defRPr sz="2000"/>
            </a:lvl2pPr>
            <a:lvl3pPr>
              <a:defRPr sz="1800"/>
            </a:lvl3pPr>
            <a:lvl4pPr>
              <a:defRPr sz="1800"/>
            </a:lvl4pPr>
            <a:lvl5pPr>
              <a:defRPr sz="18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2" name="Alatunnisteen paikkamerkki 11">
            <a:extLst>
              <a:ext uri="{FF2B5EF4-FFF2-40B4-BE49-F238E27FC236}">
                <a16:creationId xmlns:a16="http://schemas.microsoft.com/office/drawing/2014/main" id="{C70C7628-3804-732B-FCD6-3FCF55431AC4}"/>
              </a:ext>
            </a:extLst>
          </p:cNvPr>
          <p:cNvSpPr>
            <a:spLocks noGrp="1"/>
          </p:cNvSpPr>
          <p:nvPr>
            <p:ph type="ftr" sz="quarter" idx="32"/>
          </p:nvPr>
        </p:nvSpPr>
        <p:spPr>
          <a:xfrm>
            <a:off x="2832099" y="6248400"/>
            <a:ext cx="6884989" cy="249238"/>
          </a:xfrm>
        </p:spPr>
        <p:txBody>
          <a:bodyPr/>
          <a:lstStyle>
            <a:lvl1pPr algn="l">
              <a:defRPr/>
            </a:lvl1pPr>
          </a:lstStyle>
          <a:p>
            <a:endParaRPr lang="fi-FI" dirty="0"/>
          </a:p>
        </p:txBody>
      </p:sp>
      <p:sp>
        <p:nvSpPr>
          <p:cNvPr id="11" name="Päivämäärän paikkamerkki 10">
            <a:extLst>
              <a:ext uri="{FF2B5EF4-FFF2-40B4-BE49-F238E27FC236}">
                <a16:creationId xmlns:a16="http://schemas.microsoft.com/office/drawing/2014/main" id="{DC3F5BCF-0FB7-AFDC-2035-97574183C294}"/>
              </a:ext>
            </a:extLst>
          </p:cNvPr>
          <p:cNvSpPr>
            <a:spLocks noGrp="1"/>
          </p:cNvSpPr>
          <p:nvPr>
            <p:ph type="dt" sz="half" idx="3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676F53C9-370F-B254-8ECB-E653FC9D048E}"/>
              </a:ext>
            </a:extLst>
          </p:cNvPr>
          <p:cNvSpPr>
            <a:spLocks noGrp="1"/>
          </p:cNvSpPr>
          <p:nvPr>
            <p:ph type="sldNum" sz="quarter" idx="33"/>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81E43D91-1974-23D0-46BB-A9F52BF9B74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720079075"/>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Esittelydia 2 D">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39750" y="539750"/>
            <a:ext cx="5729289" cy="996950"/>
          </a:xfrm>
          <a:prstGeom prst="rect">
            <a:avLst/>
          </a:prstGeom>
        </p:spPr>
        <p:txBody>
          <a:bodyPr anchor="t"/>
          <a:lstStyle>
            <a:lvl1pPr algn="l">
              <a:defRPr sz="3600"/>
            </a:lvl1pPr>
          </a:lstStyle>
          <a:p>
            <a:r>
              <a:rPr lang="fi-FI" dirty="0"/>
              <a:t>Esittäjän Etunimi Sukunimi</a:t>
            </a:r>
          </a:p>
        </p:txBody>
      </p:sp>
      <p:sp>
        <p:nvSpPr>
          <p:cNvPr id="19" name="Tekstin paikkamerkki 1">
            <a:extLst>
              <a:ext uri="{FF2B5EF4-FFF2-40B4-BE49-F238E27FC236}">
                <a16:creationId xmlns:a16="http://schemas.microsoft.com/office/drawing/2014/main" id="{7C8F5213-A353-F78D-E9D9-78D8BF25F397}"/>
              </a:ext>
            </a:extLst>
          </p:cNvPr>
          <p:cNvSpPr>
            <a:spLocks noGrp="1"/>
          </p:cNvSpPr>
          <p:nvPr>
            <p:ph type="body" sz="quarter" idx="27" hasCustomPrompt="1"/>
          </p:nvPr>
        </p:nvSpPr>
        <p:spPr>
          <a:xfrm>
            <a:off x="539750" y="2032000"/>
            <a:ext cx="5735641" cy="493713"/>
          </a:xfrm>
          <a:noFill/>
        </p:spPr>
        <p:txBody>
          <a:bodyPr lIns="0" tIns="0" rIns="0" anchor="t"/>
          <a:lstStyle>
            <a:lvl1pPr marL="0" indent="0" algn="l">
              <a:spcAft>
                <a:spcPts val="0"/>
              </a:spcAft>
              <a:buNone/>
              <a:defRPr sz="2800" b="0"/>
            </a:lvl1pPr>
          </a:lstStyle>
          <a:p>
            <a:pPr lvl="0"/>
            <a:r>
              <a:rPr lang="fi-FI" dirty="0"/>
              <a:t>titteli​</a:t>
            </a:r>
          </a:p>
        </p:txBody>
      </p:sp>
      <p:sp>
        <p:nvSpPr>
          <p:cNvPr id="5" name="Tekstin paikkamerkki 9">
            <a:extLst>
              <a:ext uri="{FF2B5EF4-FFF2-40B4-BE49-F238E27FC236}">
                <a16:creationId xmlns:a16="http://schemas.microsoft.com/office/drawing/2014/main" id="{1DD4DAB4-72B7-F08A-D95D-14679031F3AD}"/>
              </a:ext>
            </a:extLst>
          </p:cNvPr>
          <p:cNvSpPr>
            <a:spLocks noGrp="1"/>
          </p:cNvSpPr>
          <p:nvPr>
            <p:ph type="body" sz="quarter" idx="34"/>
          </p:nvPr>
        </p:nvSpPr>
        <p:spPr>
          <a:xfrm>
            <a:off x="539750" y="2773363"/>
            <a:ext cx="5735639" cy="3227387"/>
          </a:xfrm>
        </p:spPr>
        <p:txBody>
          <a:bodyPr/>
          <a:lstStyle>
            <a:lvl1pPr>
              <a:spcBef>
                <a:spcPts val="0"/>
              </a:spcBef>
              <a:defRPr sz="2000"/>
            </a:lvl1pPr>
            <a:lvl2pPr>
              <a:defRPr sz="2000"/>
            </a:lvl2pPr>
            <a:lvl3pPr>
              <a:defRPr sz="1800"/>
            </a:lvl3pPr>
            <a:lvl4pPr>
              <a:defRPr sz="1800"/>
            </a:lvl4pPr>
            <a:lvl5pPr>
              <a:defRPr sz="18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8" name="Kuvan paikkamerkki 1">
            <a:extLst>
              <a:ext uri="{FF2B5EF4-FFF2-40B4-BE49-F238E27FC236}">
                <a16:creationId xmlns:a16="http://schemas.microsoft.com/office/drawing/2014/main" id="{305D0042-320E-2639-83AA-C09B8D5489EF}"/>
              </a:ext>
              <a:ext uri="{C183D7F6-B498-43B3-948B-1728B52AA6E4}">
                <adec:decorative xmlns:adec="http://schemas.microsoft.com/office/drawing/2017/decorative" val="1"/>
              </a:ext>
            </a:extLst>
          </p:cNvPr>
          <p:cNvSpPr>
            <a:spLocks noGrp="1"/>
          </p:cNvSpPr>
          <p:nvPr>
            <p:ph type="pic" sz="quarter" idx="26" hasCustomPrompt="1"/>
          </p:nvPr>
        </p:nvSpPr>
        <p:spPr>
          <a:xfrm>
            <a:off x="6932614" y="1035050"/>
            <a:ext cx="4718050" cy="4718050"/>
          </a:xfrm>
          <a:custGeom>
            <a:avLst/>
            <a:gdLst>
              <a:gd name="connsiteX0" fmla="*/ 1260000 w 2520000"/>
              <a:gd name="connsiteY0" fmla="*/ 0 h 2520000"/>
              <a:gd name="connsiteX1" fmla="*/ 2520000 w 2520000"/>
              <a:gd name="connsiteY1" fmla="*/ 1260000 h 2520000"/>
              <a:gd name="connsiteX2" fmla="*/ 1260000 w 2520000"/>
              <a:gd name="connsiteY2" fmla="*/ 2520000 h 2520000"/>
              <a:gd name="connsiteX3" fmla="*/ 0 w 2520000"/>
              <a:gd name="connsiteY3" fmla="*/ 1260000 h 2520000"/>
              <a:gd name="connsiteX4" fmla="*/ 1260000 w 2520000"/>
              <a:gd name="connsiteY4" fmla="*/ 0 h 252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0000" h="2520000">
                <a:moveTo>
                  <a:pt x="1260000" y="0"/>
                </a:moveTo>
                <a:cubicBezTo>
                  <a:pt x="1955879" y="0"/>
                  <a:pt x="2520000" y="564121"/>
                  <a:pt x="2520000" y="1260000"/>
                </a:cubicBezTo>
                <a:cubicBezTo>
                  <a:pt x="2520000" y="1955879"/>
                  <a:pt x="1955879" y="2520000"/>
                  <a:pt x="1260000" y="2520000"/>
                </a:cubicBezTo>
                <a:cubicBezTo>
                  <a:pt x="564121" y="2520000"/>
                  <a:pt x="0" y="1955879"/>
                  <a:pt x="0" y="1260000"/>
                </a:cubicBezTo>
                <a:cubicBezTo>
                  <a:pt x="0" y="564121"/>
                  <a:pt x="564121" y="0"/>
                  <a:pt x="1260000" y="0"/>
                </a:cubicBezTo>
                <a:close/>
              </a:path>
            </a:pathLst>
          </a:custGeom>
        </p:spPr>
        <p:txBody>
          <a:bodyPr wrap="square" lIns="216000" rIns="216000" anchor="ctr">
            <a:noAutofit/>
          </a:bodyPr>
          <a:lstStyle>
            <a:lvl1pPr marL="0" indent="0" algn="ctr">
              <a:buNone/>
              <a:defRPr sz="1200">
                <a:solidFill>
                  <a:schemeClr val="tx2"/>
                </a:solidFill>
              </a:defRPr>
            </a:lvl1pPr>
          </a:lstStyle>
          <a:p>
            <a:r>
              <a:rPr lang="fi-FI" dirty="0"/>
              <a:t>Lisää kuva napsauttamalla kuvaketta. 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Tämä teksti ei näy lopullisessa versiossa! </a:t>
            </a:r>
          </a:p>
        </p:txBody>
      </p:sp>
      <p:sp>
        <p:nvSpPr>
          <p:cNvPr id="9" name="Alatunnisteen paikkamerkki 8">
            <a:extLst>
              <a:ext uri="{FF2B5EF4-FFF2-40B4-BE49-F238E27FC236}">
                <a16:creationId xmlns:a16="http://schemas.microsoft.com/office/drawing/2014/main" id="{F75F19C5-FA81-63B9-E7AA-D825ECA8B626}"/>
              </a:ext>
            </a:extLst>
          </p:cNvPr>
          <p:cNvSpPr>
            <a:spLocks noGrp="1"/>
          </p:cNvSpPr>
          <p:nvPr>
            <p:ph type="ftr" sz="quarter" idx="30"/>
          </p:nvPr>
        </p:nvSpPr>
        <p:spPr/>
        <p:txBody>
          <a:bodyPr/>
          <a:lstStyle/>
          <a:p>
            <a:endParaRPr lang="fi-FI" dirty="0"/>
          </a:p>
        </p:txBody>
      </p:sp>
      <p:sp>
        <p:nvSpPr>
          <p:cNvPr id="7" name="Päivämäärän paikkamerkki 6">
            <a:extLst>
              <a:ext uri="{FF2B5EF4-FFF2-40B4-BE49-F238E27FC236}">
                <a16:creationId xmlns:a16="http://schemas.microsoft.com/office/drawing/2014/main" id="{810B7FBD-122F-3F29-E33B-7BAE6F57D404}"/>
              </a:ext>
            </a:extLst>
          </p:cNvPr>
          <p:cNvSpPr>
            <a:spLocks noGrp="1"/>
          </p:cNvSpPr>
          <p:nvPr>
            <p:ph type="dt" sz="half" idx="29"/>
          </p:nvPr>
        </p:nvSpPr>
        <p:spPr/>
        <p:txBody>
          <a:bodyPr/>
          <a:lstStyle/>
          <a:p>
            <a:r>
              <a:rPr lang="fi-FI"/>
              <a:t>12.8.2025</a:t>
            </a:r>
            <a:endParaRPr lang="fi-FI" dirty="0"/>
          </a:p>
        </p:txBody>
      </p:sp>
      <p:sp>
        <p:nvSpPr>
          <p:cNvPr id="10" name="Dian numeron paikkamerkki 9">
            <a:extLst>
              <a:ext uri="{FF2B5EF4-FFF2-40B4-BE49-F238E27FC236}">
                <a16:creationId xmlns:a16="http://schemas.microsoft.com/office/drawing/2014/main" id="{827EF4D8-5A82-C965-F545-1AD60222B49D}"/>
              </a:ext>
            </a:extLst>
          </p:cNvPr>
          <p:cNvSpPr>
            <a:spLocks noGrp="1"/>
          </p:cNvSpPr>
          <p:nvPr>
            <p:ph type="sldNum" sz="quarter" idx="31"/>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A0321D3A-6166-130D-FFAA-7479F504601A}"/>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485303914"/>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Lopetusdia 1">
    <p:bg>
      <p:bgPr>
        <a:solidFill>
          <a:schemeClr val="tx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B2CD312-9726-B802-8BDD-60E4DE41D212}"/>
              </a:ext>
            </a:extLst>
          </p:cNvPr>
          <p:cNvSpPr>
            <a:spLocks noGrp="1"/>
          </p:cNvSpPr>
          <p:nvPr>
            <p:ph type="title" hasCustomPrompt="1"/>
          </p:nvPr>
        </p:nvSpPr>
        <p:spPr>
          <a:xfrm>
            <a:off x="539750" y="539750"/>
            <a:ext cx="6816390" cy="1985963"/>
          </a:xfrm>
          <a:prstGeom prst="rect">
            <a:avLst/>
          </a:prstGeom>
        </p:spPr>
        <p:txBody>
          <a:bodyPr anchor="t"/>
          <a:lstStyle>
            <a:lvl1pPr>
              <a:defRPr sz="8000">
                <a:solidFill>
                  <a:schemeClr val="bg1"/>
                </a:solidFill>
              </a:defRPr>
            </a:lvl1pPr>
          </a:lstStyle>
          <a:p>
            <a:r>
              <a:rPr lang="fi-FI" dirty="0"/>
              <a:t>Lopputervehdys</a:t>
            </a:r>
          </a:p>
        </p:txBody>
      </p:sp>
      <p:sp>
        <p:nvSpPr>
          <p:cNvPr id="11" name="Tekstin paikkamerkki 10">
            <a:extLst>
              <a:ext uri="{FF2B5EF4-FFF2-40B4-BE49-F238E27FC236}">
                <a16:creationId xmlns:a16="http://schemas.microsoft.com/office/drawing/2014/main" id="{E56F75BB-AC17-D325-7CE0-4E219BB73FFB}"/>
              </a:ext>
            </a:extLst>
          </p:cNvPr>
          <p:cNvSpPr>
            <a:spLocks noGrp="1"/>
          </p:cNvSpPr>
          <p:nvPr>
            <p:ph type="body" sz="quarter" idx="17"/>
          </p:nvPr>
        </p:nvSpPr>
        <p:spPr>
          <a:xfrm>
            <a:off x="539750" y="3021012"/>
            <a:ext cx="5376863" cy="2732087"/>
          </a:xfrm>
        </p:spPr>
        <p:txBody>
          <a:bodyPr/>
          <a:lstStyle>
            <a:lvl1pPr>
              <a:spcBef>
                <a:spcPts val="0"/>
              </a:spcBef>
              <a:defRPr sz="2000">
                <a:solidFill>
                  <a:schemeClr val="bg1"/>
                </a:solidFill>
              </a:defRPr>
            </a:lvl1pPr>
            <a:lvl2pPr>
              <a:defRPr sz="20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4" name="Kuvan paikkamerkki">
            <a:extLst>
              <a:ext uri="{FF2B5EF4-FFF2-40B4-BE49-F238E27FC236}">
                <a16:creationId xmlns:a16="http://schemas.microsoft.com/office/drawing/2014/main" id="{8E8FAD2D-7A5A-1EFC-8B8A-2C8E5749ADD7}"/>
              </a:ext>
              <a:ext uri="{C183D7F6-B498-43B3-948B-1728B52AA6E4}">
                <adec:decorative xmlns:adec="http://schemas.microsoft.com/office/drawing/2017/decorative" val="1"/>
              </a:ext>
            </a:extLst>
          </p:cNvPr>
          <p:cNvSpPr>
            <a:spLocks noGrp="1"/>
          </p:cNvSpPr>
          <p:nvPr>
            <p:ph type="pic" sz="quarter" idx="14" hasCustomPrompt="1"/>
          </p:nvPr>
        </p:nvSpPr>
        <p:spPr>
          <a:xfrm>
            <a:off x="3302564" y="0"/>
            <a:ext cx="8889436" cy="6860932"/>
          </a:xfrm>
          <a:custGeom>
            <a:avLst/>
            <a:gdLst>
              <a:gd name="connsiteX0" fmla="*/ 6861888 w 8889436"/>
              <a:gd name="connsiteY0" fmla="*/ 0 h 6860932"/>
              <a:gd name="connsiteX1" fmla="*/ 8889436 w 8889436"/>
              <a:gd name="connsiteY1" fmla="*/ 0 h 6860932"/>
              <a:gd name="connsiteX2" fmla="*/ 8889436 w 8889436"/>
              <a:gd name="connsiteY2" fmla="*/ 6858000 h 6860932"/>
              <a:gd name="connsiteX3" fmla="*/ 6861888 w 8889436"/>
              <a:gd name="connsiteY3" fmla="*/ 6858000 h 6860932"/>
              <a:gd name="connsiteX4" fmla="*/ 6861888 w 8889436"/>
              <a:gd name="connsiteY4" fmla="*/ 6860932 h 6860932"/>
              <a:gd name="connsiteX5" fmla="*/ 0 w 8889436"/>
              <a:gd name="connsiteY5" fmla="*/ 6860932 h 6860932"/>
              <a:gd name="connsiteX6" fmla="*/ 244109 w 8889436"/>
              <a:gd name="connsiteY6" fmla="*/ 6384186 h 6860932"/>
              <a:gd name="connsiteX7" fmla="*/ 743163 w 8889436"/>
              <a:gd name="connsiteY7" fmla="*/ 6118790 h 6860932"/>
              <a:gd name="connsiteX8" fmla="*/ 1008496 w 8889436"/>
              <a:gd name="connsiteY8" fmla="*/ 5619800 h 6860932"/>
              <a:gd name="connsiteX9" fmla="*/ 1507549 w 8889436"/>
              <a:gd name="connsiteY9" fmla="*/ 5354403 h 6860932"/>
              <a:gd name="connsiteX10" fmla="*/ 1772882 w 8889436"/>
              <a:gd name="connsiteY10" fmla="*/ 4855349 h 6860932"/>
              <a:gd name="connsiteX11" fmla="*/ 2271936 w 8889436"/>
              <a:gd name="connsiteY11" fmla="*/ 4590016 h 6860932"/>
              <a:gd name="connsiteX12" fmla="*/ 2537269 w 8889436"/>
              <a:gd name="connsiteY12" fmla="*/ 4090963 h 6860932"/>
              <a:gd name="connsiteX13" fmla="*/ 3036323 w 8889436"/>
              <a:gd name="connsiteY13" fmla="*/ 3825629 h 6860932"/>
              <a:gd name="connsiteX14" fmla="*/ 3301656 w 8889436"/>
              <a:gd name="connsiteY14" fmla="*/ 3326576 h 6860932"/>
              <a:gd name="connsiteX15" fmla="*/ 3304269 w 8889436"/>
              <a:gd name="connsiteY15" fmla="*/ 3324090 h 6860932"/>
              <a:gd name="connsiteX16" fmla="*/ 3306818 w 8889436"/>
              <a:gd name="connsiteY16" fmla="*/ 3321477 h 6860932"/>
              <a:gd name="connsiteX17" fmla="*/ 3803195 w 8889436"/>
              <a:gd name="connsiteY17" fmla="*/ 3058630 h 6860932"/>
              <a:gd name="connsiteX18" fmla="*/ 4066042 w 8889436"/>
              <a:gd name="connsiteY18" fmla="*/ 2562190 h 6860932"/>
              <a:gd name="connsiteX19" fmla="*/ 4068655 w 8889436"/>
              <a:gd name="connsiteY19" fmla="*/ 2559704 h 6860932"/>
              <a:gd name="connsiteX20" fmla="*/ 4071205 w 8889436"/>
              <a:gd name="connsiteY20" fmla="*/ 2557091 h 6860932"/>
              <a:gd name="connsiteX21" fmla="*/ 4570258 w 8889436"/>
              <a:gd name="connsiteY21" fmla="*/ 2291758 h 6860932"/>
              <a:gd name="connsiteX22" fmla="*/ 4835592 w 8889436"/>
              <a:gd name="connsiteY22" fmla="*/ 1792704 h 6860932"/>
              <a:gd name="connsiteX23" fmla="*/ 5334645 w 8889436"/>
              <a:gd name="connsiteY23" fmla="*/ 1527371 h 6860932"/>
              <a:gd name="connsiteX24" fmla="*/ 5599978 w 8889436"/>
              <a:gd name="connsiteY24" fmla="*/ 1028318 h 6860932"/>
              <a:gd name="connsiteX25" fmla="*/ 6099031 w 8889436"/>
              <a:gd name="connsiteY25" fmla="*/ 762921 h 6860932"/>
              <a:gd name="connsiteX26" fmla="*/ 6364365 w 8889436"/>
              <a:gd name="connsiteY26" fmla="*/ 263931 h 6860932"/>
              <a:gd name="connsiteX27" fmla="*/ 6861888 w 8889436"/>
              <a:gd name="connsiteY27" fmla="*/ 0 h 686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889436" h="6860932">
                <a:moveTo>
                  <a:pt x="6861888" y="0"/>
                </a:moveTo>
                <a:lnTo>
                  <a:pt x="8889436" y="0"/>
                </a:lnTo>
                <a:lnTo>
                  <a:pt x="8889436" y="6858000"/>
                </a:lnTo>
                <a:lnTo>
                  <a:pt x="6861888" y="6858000"/>
                </a:lnTo>
                <a:lnTo>
                  <a:pt x="6861888" y="6860932"/>
                </a:lnTo>
                <a:lnTo>
                  <a:pt x="0" y="6860932"/>
                </a:lnTo>
                <a:cubicBezTo>
                  <a:pt x="160041" y="6683682"/>
                  <a:pt x="61760" y="6566535"/>
                  <a:pt x="244109" y="6384186"/>
                </a:cubicBezTo>
                <a:cubicBezTo>
                  <a:pt x="433979" y="6194317"/>
                  <a:pt x="550807" y="6311145"/>
                  <a:pt x="743163" y="6118790"/>
                </a:cubicBezTo>
                <a:cubicBezTo>
                  <a:pt x="933032" y="5928920"/>
                  <a:pt x="816204" y="5812092"/>
                  <a:pt x="1008496" y="5619800"/>
                </a:cubicBezTo>
                <a:cubicBezTo>
                  <a:pt x="1198366" y="5429866"/>
                  <a:pt x="1315194" y="5546758"/>
                  <a:pt x="1507549" y="5354403"/>
                </a:cubicBezTo>
                <a:cubicBezTo>
                  <a:pt x="1697419" y="5164533"/>
                  <a:pt x="1583013" y="5045283"/>
                  <a:pt x="1772882" y="4855349"/>
                </a:cubicBezTo>
                <a:cubicBezTo>
                  <a:pt x="1962752" y="4665480"/>
                  <a:pt x="2079644" y="4782372"/>
                  <a:pt x="2271936" y="4590016"/>
                </a:cubicBezTo>
                <a:cubicBezTo>
                  <a:pt x="2461806" y="4400147"/>
                  <a:pt x="2344977" y="4283318"/>
                  <a:pt x="2537269" y="4090963"/>
                </a:cubicBezTo>
                <a:cubicBezTo>
                  <a:pt x="2727139" y="3901093"/>
                  <a:pt x="2844031" y="4017921"/>
                  <a:pt x="3036323" y="3825629"/>
                </a:cubicBezTo>
                <a:cubicBezTo>
                  <a:pt x="3226192" y="3635760"/>
                  <a:pt x="3109364" y="3518932"/>
                  <a:pt x="3301656" y="3326576"/>
                </a:cubicBezTo>
                <a:cubicBezTo>
                  <a:pt x="3302548" y="3325684"/>
                  <a:pt x="3303376" y="3324919"/>
                  <a:pt x="3304269" y="3324090"/>
                </a:cubicBezTo>
                <a:cubicBezTo>
                  <a:pt x="3305161" y="3323198"/>
                  <a:pt x="3305926" y="3322370"/>
                  <a:pt x="3306818" y="3321477"/>
                </a:cubicBezTo>
                <a:cubicBezTo>
                  <a:pt x="3495796" y="3132500"/>
                  <a:pt x="3612496" y="3247289"/>
                  <a:pt x="3803195" y="3058630"/>
                </a:cubicBezTo>
                <a:cubicBezTo>
                  <a:pt x="3989431" y="2870290"/>
                  <a:pt x="3874643" y="2753653"/>
                  <a:pt x="4066042" y="2562190"/>
                </a:cubicBezTo>
                <a:cubicBezTo>
                  <a:pt x="4066935" y="2561297"/>
                  <a:pt x="4067827" y="2560533"/>
                  <a:pt x="4068655" y="2559704"/>
                </a:cubicBezTo>
                <a:cubicBezTo>
                  <a:pt x="4069548" y="2558812"/>
                  <a:pt x="4070313" y="2557983"/>
                  <a:pt x="4071205" y="2557091"/>
                </a:cubicBezTo>
                <a:cubicBezTo>
                  <a:pt x="4261075" y="2367221"/>
                  <a:pt x="4377903" y="2484049"/>
                  <a:pt x="4570258" y="2291758"/>
                </a:cubicBezTo>
                <a:cubicBezTo>
                  <a:pt x="4760128" y="2101824"/>
                  <a:pt x="4643236" y="1984996"/>
                  <a:pt x="4835592" y="1792704"/>
                </a:cubicBezTo>
                <a:cubicBezTo>
                  <a:pt x="5025461" y="1602834"/>
                  <a:pt x="5142290" y="1719663"/>
                  <a:pt x="5334645" y="1527371"/>
                </a:cubicBezTo>
                <a:cubicBezTo>
                  <a:pt x="5524515" y="1337438"/>
                  <a:pt x="5407623" y="1220609"/>
                  <a:pt x="5599978" y="1028318"/>
                </a:cubicBezTo>
                <a:cubicBezTo>
                  <a:pt x="5789848" y="838384"/>
                  <a:pt x="5906676" y="955276"/>
                  <a:pt x="6099031" y="762921"/>
                </a:cubicBezTo>
                <a:cubicBezTo>
                  <a:pt x="6288901" y="573051"/>
                  <a:pt x="6174495" y="453801"/>
                  <a:pt x="6364365" y="263931"/>
                </a:cubicBezTo>
                <a:cubicBezTo>
                  <a:pt x="6553725" y="74507"/>
                  <a:pt x="6670425" y="190252"/>
                  <a:pt x="6861888" y="0"/>
                </a:cubicBezTo>
                <a:close/>
              </a:path>
            </a:pathLst>
          </a:custGeom>
          <a:noFill/>
        </p:spPr>
        <p:txBody>
          <a:bodyPr wrap="square" lIns="3240000" tIns="216000" rIns="540000" bIns="900000" anchor="b">
            <a:noAutofit/>
          </a:bodyPr>
          <a:lstStyle>
            <a:lvl1pPr marL="0" indent="0" algn="r">
              <a:buNone/>
              <a:defRPr sz="1400">
                <a:solidFill>
                  <a:schemeClr val="accent4"/>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677C355B-861B-65DB-C694-146B71E6539A}"/>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bg1"/>
                </a:solidFill>
              </a:defRPr>
            </a:lvl1pPr>
          </a:lstStyle>
          <a:p>
            <a:pPr lvl="0"/>
            <a:r>
              <a:rPr lang="fi-FI" dirty="0"/>
              <a:t>Kuva: Kuvaajan nimi</a:t>
            </a:r>
          </a:p>
        </p:txBody>
      </p:sp>
      <p:sp>
        <p:nvSpPr>
          <p:cNvPr id="5" name="Logo">
            <a:extLst>
              <a:ext uri="{FF2B5EF4-FFF2-40B4-BE49-F238E27FC236}">
                <a16:creationId xmlns:a16="http://schemas.microsoft.com/office/drawing/2014/main" id="{8FE0FC65-D7CB-3283-4950-73CA3DF2DB8D}"/>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13" name="Alatunnisteen paikkamerkki 12">
            <a:extLst>
              <a:ext uri="{FF2B5EF4-FFF2-40B4-BE49-F238E27FC236}">
                <a16:creationId xmlns:a16="http://schemas.microsoft.com/office/drawing/2014/main" id="{3CE3088B-1D97-482B-C900-8E93D2414BCC}"/>
              </a:ext>
            </a:extLst>
          </p:cNvPr>
          <p:cNvSpPr>
            <a:spLocks noGrp="1"/>
          </p:cNvSpPr>
          <p:nvPr>
            <p:ph type="ftr" sz="quarter" idx="19"/>
          </p:nvPr>
        </p:nvSpPr>
        <p:spPr/>
        <p:txBody>
          <a:bodyPr/>
          <a:lstStyle>
            <a:lvl1pPr>
              <a:defRPr>
                <a:solidFill>
                  <a:schemeClr val="bg1"/>
                </a:solidFill>
              </a:defRPr>
            </a:lvl1pPr>
          </a:lstStyle>
          <a:p>
            <a:endParaRPr lang="fi-FI" dirty="0"/>
          </a:p>
        </p:txBody>
      </p:sp>
      <p:sp>
        <p:nvSpPr>
          <p:cNvPr id="12" name="Päivämäärän paikkamerkki 11">
            <a:extLst>
              <a:ext uri="{FF2B5EF4-FFF2-40B4-BE49-F238E27FC236}">
                <a16:creationId xmlns:a16="http://schemas.microsoft.com/office/drawing/2014/main" id="{727D837E-D556-5033-F6AC-C23493D1C27B}"/>
              </a:ext>
            </a:extLst>
          </p:cNvPr>
          <p:cNvSpPr>
            <a:spLocks noGrp="1"/>
          </p:cNvSpPr>
          <p:nvPr>
            <p:ph type="dt" sz="half" idx="18"/>
          </p:nvPr>
        </p:nvSpPr>
        <p:spPr/>
        <p:txBody>
          <a:bodyPr/>
          <a:lstStyle>
            <a:lvl1pPr>
              <a:defRPr>
                <a:solidFill>
                  <a:schemeClr val="bg1"/>
                </a:solidFill>
              </a:defRPr>
            </a:lvl1pPr>
          </a:lstStyle>
          <a:p>
            <a:r>
              <a:rPr lang="fi-FI"/>
              <a:t>12.8.2025</a:t>
            </a:r>
            <a:endParaRPr lang="fi-FI" dirty="0"/>
          </a:p>
        </p:txBody>
      </p:sp>
      <p:sp>
        <p:nvSpPr>
          <p:cNvPr id="14" name="Dian numeron paikkamerkki 13">
            <a:extLst>
              <a:ext uri="{FF2B5EF4-FFF2-40B4-BE49-F238E27FC236}">
                <a16:creationId xmlns:a16="http://schemas.microsoft.com/office/drawing/2014/main" id="{9EE33342-0F7C-61A1-1276-5BB4F2FB6D5B}"/>
              </a:ext>
            </a:extLst>
          </p:cNvPr>
          <p:cNvSpPr>
            <a:spLocks noGrp="1"/>
          </p:cNvSpPr>
          <p:nvPr>
            <p:ph type="sldNum" sz="quarter" idx="20"/>
          </p:nvPr>
        </p:nvSpPr>
        <p:spPr/>
        <p:txBody>
          <a:bodyPr/>
          <a:lstStyle>
            <a:lvl1pPr>
              <a:defRPr>
                <a:solidFill>
                  <a:schemeClr val="bg1"/>
                </a:solidFill>
              </a:defRPr>
            </a:lvl1pPr>
          </a:lstStyle>
          <a:p>
            <a:fld id="{A9494116-C6F5-466F-B5C1-BBB074CB17FC}" type="slidenum">
              <a:rPr lang="fi-FI" smtClean="0"/>
              <a:pPr/>
              <a:t>‹#›</a:t>
            </a:fld>
            <a:endParaRPr lang="fi-FI" dirty="0"/>
          </a:p>
        </p:txBody>
      </p:sp>
    </p:spTree>
    <p:extLst>
      <p:ext uri="{BB962C8B-B14F-4D97-AF65-F5344CB8AC3E}">
        <p14:creationId xmlns:p14="http://schemas.microsoft.com/office/powerpoint/2010/main" val="342057929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Otsikkodia 1 A">
    <p:bg>
      <p:bgPr>
        <a:solidFill>
          <a:schemeClr val="bg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8243888" cy="2736850"/>
          </a:xfrm>
        </p:spPr>
        <p:txBody>
          <a:bodyPr lIns="0" tIns="0" rIns="0" bIns="0" anchor="t">
            <a:noAutofit/>
          </a:bodyPr>
          <a:lstStyle>
            <a:lvl1pPr algn="l">
              <a:defRPr sz="6600"/>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0" y="3771900"/>
            <a:ext cx="6861887" cy="736600"/>
          </a:xfrm>
        </p:spPr>
        <p:txBody>
          <a:bodyPr lIns="0" tIns="0" rIns="0" bIns="0" anchor="t">
            <a:noAutofit/>
          </a:bodyPr>
          <a:lstStyle>
            <a:lvl1pPr marL="0" indent="0" algn="l">
              <a:buNone/>
              <a:defRPr sz="20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4762499"/>
            <a:ext cx="5735637" cy="736601"/>
          </a:xfrm>
        </p:spPr>
        <p:txBody>
          <a:bodyPr lIns="0" tIns="0" rIns="0" bIns="0">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5" name="Kuvan paikkamerkki 4">
            <a:extLst>
              <a:ext uri="{FF2B5EF4-FFF2-40B4-BE49-F238E27FC236}">
                <a16:creationId xmlns:a16="http://schemas.microsoft.com/office/drawing/2014/main" id="{8C4B61BC-72C4-8203-BAFA-D51ECE63E8AD}"/>
              </a:ext>
              <a:ext uri="{C183D7F6-B498-43B3-948B-1728B52AA6E4}">
                <adec:decorative xmlns:adec="http://schemas.microsoft.com/office/drawing/2017/decorative" val="1"/>
              </a:ext>
            </a:extLst>
          </p:cNvPr>
          <p:cNvSpPr>
            <a:spLocks noGrp="1"/>
          </p:cNvSpPr>
          <p:nvPr>
            <p:ph type="pic" sz="quarter" idx="14" hasCustomPrompt="1"/>
          </p:nvPr>
        </p:nvSpPr>
        <p:spPr>
          <a:xfrm>
            <a:off x="5336604" y="1302"/>
            <a:ext cx="6855397" cy="6859630"/>
          </a:xfrm>
          <a:custGeom>
            <a:avLst/>
            <a:gdLst>
              <a:gd name="connsiteX0" fmla="*/ 6855397 w 6855397"/>
              <a:gd name="connsiteY0" fmla="*/ 0 h 6859630"/>
              <a:gd name="connsiteX1" fmla="*/ 6855397 w 6855397"/>
              <a:gd name="connsiteY1" fmla="*/ 6855397 h 6859630"/>
              <a:gd name="connsiteX2" fmla="*/ 6855395 w 6855397"/>
              <a:gd name="connsiteY2" fmla="*/ 6855397 h 6859630"/>
              <a:gd name="connsiteX3" fmla="*/ 6855395 w 6855397"/>
              <a:gd name="connsiteY3" fmla="*/ 6857071 h 6859630"/>
              <a:gd name="connsiteX4" fmla="*/ 6855395 w 6855397"/>
              <a:gd name="connsiteY4" fmla="*/ 6859630 h 6859630"/>
              <a:gd name="connsiteX5" fmla="*/ 6855394 w 6855397"/>
              <a:gd name="connsiteY5" fmla="*/ 6859630 h 6859630"/>
              <a:gd name="connsiteX6" fmla="*/ 1083431 w 6855397"/>
              <a:gd name="connsiteY6" fmla="*/ 6859630 h 6859630"/>
              <a:gd name="connsiteX7" fmla="*/ 938783 w 6855397"/>
              <a:gd name="connsiteY7" fmla="*/ 6859630 h 6859630"/>
              <a:gd name="connsiteX8" fmla="*/ 941988 w 6855397"/>
              <a:gd name="connsiteY8" fmla="*/ 6855397 h 6859630"/>
              <a:gd name="connsiteX9" fmla="*/ 0 w 6855397"/>
              <a:gd name="connsiteY9" fmla="*/ 6855397 h 685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55397" h="6859630">
                <a:moveTo>
                  <a:pt x="6855397" y="0"/>
                </a:moveTo>
                <a:lnTo>
                  <a:pt x="6855397" y="6855397"/>
                </a:lnTo>
                <a:lnTo>
                  <a:pt x="6855395" y="6855397"/>
                </a:lnTo>
                <a:lnTo>
                  <a:pt x="6855395" y="6857071"/>
                </a:lnTo>
                <a:lnTo>
                  <a:pt x="6855395" y="6859630"/>
                </a:lnTo>
                <a:lnTo>
                  <a:pt x="6855394" y="6859630"/>
                </a:lnTo>
                <a:lnTo>
                  <a:pt x="1083431" y="6859630"/>
                </a:lnTo>
                <a:lnTo>
                  <a:pt x="938783" y="6859630"/>
                </a:lnTo>
                <a:lnTo>
                  <a:pt x="941988" y="6855397"/>
                </a:lnTo>
                <a:lnTo>
                  <a:pt x="0" y="6855397"/>
                </a:lnTo>
                <a:close/>
              </a:path>
            </a:pathLst>
          </a:custGeom>
          <a:noFill/>
        </p:spPr>
        <p:txBody>
          <a:bodyPr wrap="square" lIns="3420000" tIns="216000" rIns="540000" bIns="900000" anchor="b">
            <a:noAutofit/>
          </a:bodyPr>
          <a:lstStyle>
            <a:lvl1pPr marL="0" indent="0" algn="r">
              <a:buNone/>
              <a:defRPr sz="140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7" name="Kuvatiedot">
            <a:extLst>
              <a:ext uri="{FF2B5EF4-FFF2-40B4-BE49-F238E27FC236}">
                <a16:creationId xmlns:a16="http://schemas.microsoft.com/office/drawing/2014/main" id="{3835BFD6-E5C8-5C08-1043-ADDFFC0F1BDC}"/>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6" name="Logo">
            <a:extLst>
              <a:ext uri="{FF2B5EF4-FFF2-40B4-BE49-F238E27FC236}">
                <a16:creationId xmlns:a16="http://schemas.microsoft.com/office/drawing/2014/main" id="{F5FA7340-A7BB-1271-BDA2-B6AD234EEC22}"/>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
        <p:nvSpPr>
          <p:cNvPr id="10" name="Päivämäärän paikkamerkki 9">
            <a:extLst>
              <a:ext uri="{FF2B5EF4-FFF2-40B4-BE49-F238E27FC236}">
                <a16:creationId xmlns:a16="http://schemas.microsoft.com/office/drawing/2014/main" id="{06331EE5-9DE4-7D2C-8FB1-CAC6A3D8F0CF}"/>
              </a:ext>
            </a:extLst>
          </p:cNvPr>
          <p:cNvSpPr>
            <a:spLocks noGrp="1"/>
          </p:cNvSpPr>
          <p:nvPr>
            <p:ph type="dt" sz="half" idx="16"/>
          </p:nvPr>
        </p:nvSpPr>
        <p:spPr>
          <a:xfrm>
            <a:off x="10440401" y="6248400"/>
            <a:ext cx="1210262" cy="249238"/>
          </a:xfrm>
        </p:spPr>
        <p:txBody>
          <a:bodyPr/>
          <a:lstStyle>
            <a:lvl1pPr>
              <a:defRPr b="1"/>
            </a:lvl1pPr>
          </a:lstStyle>
          <a:p>
            <a:r>
              <a:rPr lang="fi-FI"/>
              <a:t>12.8.2025</a:t>
            </a:r>
            <a:endParaRPr lang="fi-FI" dirty="0"/>
          </a:p>
        </p:txBody>
      </p:sp>
    </p:spTree>
    <p:extLst>
      <p:ext uri="{BB962C8B-B14F-4D97-AF65-F5344CB8AC3E}">
        <p14:creationId xmlns:p14="http://schemas.microsoft.com/office/powerpoint/2010/main" val="858776995"/>
      </p:ext>
    </p:extLst>
  </p:cSld>
  <p:clrMapOvr>
    <a:masterClrMapping/>
  </p:clrMapOvr>
  <p:extLst>
    <p:ext uri="{DCECCB84-F9BA-43D5-87BE-67443E8EF086}">
      <p15:sldGuideLst xmlns:p15="http://schemas.microsoft.com/office/powerpoint/2012/main"/>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Otsikko ja sisältö 1 B">
    <p:bg>
      <p:bgPr>
        <a:solidFill>
          <a:schemeClr val="bg2"/>
        </a:solidFill>
        <a:effectLst/>
      </p:bgPr>
    </p:bg>
    <p:spTree>
      <p:nvGrpSpPr>
        <p:cNvPr id="1" name=""/>
        <p:cNvGrpSpPr/>
        <p:nvPr/>
      </p:nvGrpSpPr>
      <p:grpSpPr>
        <a:xfrm>
          <a:off x="0" y="0"/>
          <a:ext cx="0" cy="0"/>
          <a:chOff x="0" y="0"/>
          <a:chExt cx="0" cy="0"/>
        </a:xfrm>
      </p:grpSpPr>
      <p:sp>
        <p:nvSpPr>
          <p:cNvPr id="47" name="Vapaamuotoinen: Muoto 46">
            <a:extLst>
              <a:ext uri="{FF2B5EF4-FFF2-40B4-BE49-F238E27FC236}">
                <a16:creationId xmlns:a16="http://schemas.microsoft.com/office/drawing/2014/main" id="{A564C59C-C7D5-2AB5-C43E-A0FD96AA280D}"/>
              </a:ext>
              <a:ext uri="{C183D7F6-B498-43B3-948B-1728B52AA6E4}">
                <adec:decorative xmlns:adec="http://schemas.microsoft.com/office/drawing/2017/decorative" val="1"/>
              </a:ext>
            </a:extLst>
          </p:cNvPr>
          <p:cNvSpPr/>
          <p:nvPr userDrawn="1"/>
        </p:nvSpPr>
        <p:spPr>
          <a:xfrm>
            <a:off x="0" y="1971600"/>
            <a:ext cx="12193880" cy="4886400"/>
          </a:xfrm>
          <a:custGeom>
            <a:avLst/>
            <a:gdLst>
              <a:gd name="connsiteX0" fmla="*/ 308102 w 12193880"/>
              <a:gd name="connsiteY0" fmla="*/ 0 h 4886400"/>
              <a:gd name="connsiteX1" fmla="*/ 613512 w 12193880"/>
              <a:gd name="connsiteY1" fmla="*/ 307340 h 4886400"/>
              <a:gd name="connsiteX2" fmla="*/ 916991 w 12193880"/>
              <a:gd name="connsiteY2" fmla="*/ 0 h 4886400"/>
              <a:gd name="connsiteX3" fmla="*/ 1222400 w 12193880"/>
              <a:gd name="connsiteY3" fmla="*/ 307340 h 4886400"/>
              <a:gd name="connsiteX4" fmla="*/ 1527861 w 12193880"/>
              <a:gd name="connsiteY4" fmla="*/ 0 h 4886400"/>
              <a:gd name="connsiteX5" fmla="*/ 1831340 w 12193880"/>
              <a:gd name="connsiteY5" fmla="*/ 307340 h 4886400"/>
              <a:gd name="connsiteX6" fmla="*/ 2136750 w 12193880"/>
              <a:gd name="connsiteY6" fmla="*/ 0 h 4886400"/>
              <a:gd name="connsiteX7" fmla="*/ 2440229 w 12193880"/>
              <a:gd name="connsiteY7" fmla="*/ 307340 h 4886400"/>
              <a:gd name="connsiteX8" fmla="*/ 2745638 w 12193880"/>
              <a:gd name="connsiteY8" fmla="*/ 0 h 4886400"/>
              <a:gd name="connsiteX9" fmla="*/ 3049118 w 12193880"/>
              <a:gd name="connsiteY9" fmla="*/ 307340 h 4886400"/>
              <a:gd name="connsiteX10" fmla="*/ 3354527 w 12193880"/>
              <a:gd name="connsiteY10" fmla="*/ 0 h 4886400"/>
              <a:gd name="connsiteX11" fmla="*/ 3659937 w 12193880"/>
              <a:gd name="connsiteY11" fmla="*/ 307340 h 4886400"/>
              <a:gd name="connsiteX12" fmla="*/ 3965397 w 12193880"/>
              <a:gd name="connsiteY12" fmla="*/ 0 h 4886400"/>
              <a:gd name="connsiteX13" fmla="*/ 4268877 w 12193880"/>
              <a:gd name="connsiteY13" fmla="*/ 307340 h 4886400"/>
              <a:gd name="connsiteX14" fmla="*/ 4574286 w 12193880"/>
              <a:gd name="connsiteY14" fmla="*/ 0 h 4886400"/>
              <a:gd name="connsiteX15" fmla="*/ 4879696 w 12193880"/>
              <a:gd name="connsiteY15" fmla="*/ 307340 h 4886400"/>
              <a:gd name="connsiteX16" fmla="*/ 5183125 w 12193880"/>
              <a:gd name="connsiteY16" fmla="*/ 0 h 4886400"/>
              <a:gd name="connsiteX17" fmla="*/ 5488586 w 12193880"/>
              <a:gd name="connsiteY17" fmla="*/ 307340 h 4886400"/>
              <a:gd name="connsiteX18" fmla="*/ 5793995 w 12193880"/>
              <a:gd name="connsiteY18" fmla="*/ 0 h 4886400"/>
              <a:gd name="connsiteX19" fmla="*/ 6099404 w 12193880"/>
              <a:gd name="connsiteY19" fmla="*/ 307340 h 4886400"/>
              <a:gd name="connsiteX20" fmla="*/ 6402883 w 12193880"/>
              <a:gd name="connsiteY20" fmla="*/ 0 h 4886400"/>
              <a:gd name="connsiteX21" fmla="*/ 6708293 w 12193880"/>
              <a:gd name="connsiteY21" fmla="*/ 307340 h 4886400"/>
              <a:gd name="connsiteX22" fmla="*/ 7013702 w 12193880"/>
              <a:gd name="connsiteY22" fmla="*/ 0 h 4886400"/>
              <a:gd name="connsiteX23" fmla="*/ 7317182 w 12193880"/>
              <a:gd name="connsiteY23" fmla="*/ 307340 h 4886400"/>
              <a:gd name="connsiteX24" fmla="*/ 7622642 w 12193880"/>
              <a:gd name="connsiteY24" fmla="*/ 0 h 4886400"/>
              <a:gd name="connsiteX25" fmla="*/ 7926121 w 12193880"/>
              <a:gd name="connsiteY25" fmla="*/ 307340 h 4886400"/>
              <a:gd name="connsiteX26" fmla="*/ 8231531 w 12193880"/>
              <a:gd name="connsiteY26" fmla="*/ 0 h 4886400"/>
              <a:gd name="connsiteX27" fmla="*/ 8535010 w 12193880"/>
              <a:gd name="connsiteY27" fmla="*/ 307340 h 4886400"/>
              <a:gd name="connsiteX28" fmla="*/ 8840419 w 12193880"/>
              <a:gd name="connsiteY28" fmla="*/ 0 h 4886400"/>
              <a:gd name="connsiteX29" fmla="*/ 9145829 w 12193880"/>
              <a:gd name="connsiteY29" fmla="*/ 307340 h 4886400"/>
              <a:gd name="connsiteX30" fmla="*/ 9451238 w 12193880"/>
              <a:gd name="connsiteY30" fmla="*/ 0 h 4886400"/>
              <a:gd name="connsiteX31" fmla="*/ 9753600 w 12193880"/>
              <a:gd name="connsiteY31" fmla="*/ 306222 h 4886400"/>
              <a:gd name="connsiteX32" fmla="*/ 9753600 w 12193880"/>
              <a:gd name="connsiteY32" fmla="*/ 304648 h 4886400"/>
              <a:gd name="connsiteX33" fmla="*/ 9756293 w 12193880"/>
              <a:gd name="connsiteY33" fmla="*/ 307340 h 4886400"/>
              <a:gd name="connsiteX34" fmla="*/ 10061702 w 12193880"/>
              <a:gd name="connsiteY34" fmla="*/ 0 h 4886400"/>
              <a:gd name="connsiteX35" fmla="*/ 10367112 w 12193880"/>
              <a:gd name="connsiteY35" fmla="*/ 307340 h 4886400"/>
              <a:gd name="connsiteX36" fmla="*/ 10670591 w 12193880"/>
              <a:gd name="connsiteY36" fmla="*/ 0 h 4886400"/>
              <a:gd name="connsiteX37" fmla="*/ 10976000 w 12193880"/>
              <a:gd name="connsiteY37" fmla="*/ 307340 h 4886400"/>
              <a:gd name="connsiteX38" fmla="*/ 11281461 w 12193880"/>
              <a:gd name="connsiteY38" fmla="*/ 0 h 4886400"/>
              <a:gd name="connsiteX39" fmla="*/ 11584940 w 12193880"/>
              <a:gd name="connsiteY39" fmla="*/ 307340 h 4886400"/>
              <a:gd name="connsiteX40" fmla="*/ 11890350 w 12193880"/>
              <a:gd name="connsiteY40" fmla="*/ 0 h 4886400"/>
              <a:gd name="connsiteX41" fmla="*/ 12193829 w 12193880"/>
              <a:gd name="connsiteY41" fmla="*/ 307340 h 4886400"/>
              <a:gd name="connsiteX42" fmla="*/ 12193880 w 12193880"/>
              <a:gd name="connsiteY42" fmla="*/ 307289 h 4886400"/>
              <a:gd name="connsiteX43" fmla="*/ 12193880 w 12193880"/>
              <a:gd name="connsiteY43" fmla="*/ 315909 h 4886400"/>
              <a:gd name="connsiteX44" fmla="*/ 12193880 w 12193880"/>
              <a:gd name="connsiteY44" fmla="*/ 324529 h 4886400"/>
              <a:gd name="connsiteX45" fmla="*/ 12193880 w 12193880"/>
              <a:gd name="connsiteY45" fmla="*/ 349581 h 4886400"/>
              <a:gd name="connsiteX46" fmla="*/ 12193880 w 12193880"/>
              <a:gd name="connsiteY46" fmla="*/ 358201 h 4886400"/>
              <a:gd name="connsiteX47" fmla="*/ 12193880 w 12193880"/>
              <a:gd name="connsiteY47" fmla="*/ 366821 h 4886400"/>
              <a:gd name="connsiteX48" fmla="*/ 12193880 w 12193880"/>
              <a:gd name="connsiteY48" fmla="*/ 2686547 h 4886400"/>
              <a:gd name="connsiteX49" fmla="*/ 12193880 w 12193880"/>
              <a:gd name="connsiteY49" fmla="*/ 2695167 h 4886400"/>
              <a:gd name="connsiteX50" fmla="*/ 12193880 w 12193880"/>
              <a:gd name="connsiteY50" fmla="*/ 2703787 h 4886400"/>
              <a:gd name="connsiteX51" fmla="*/ 12193880 w 12193880"/>
              <a:gd name="connsiteY51" fmla="*/ 2728839 h 4886400"/>
              <a:gd name="connsiteX52" fmla="*/ 12193880 w 12193880"/>
              <a:gd name="connsiteY52" fmla="*/ 2737459 h 4886400"/>
              <a:gd name="connsiteX53" fmla="*/ 12193880 w 12193880"/>
              <a:gd name="connsiteY53" fmla="*/ 2741930 h 4886400"/>
              <a:gd name="connsiteX54" fmla="*/ 12193880 w 12193880"/>
              <a:gd name="connsiteY54" fmla="*/ 2746079 h 4886400"/>
              <a:gd name="connsiteX55" fmla="*/ 12193880 w 12193880"/>
              <a:gd name="connsiteY55" fmla="*/ 2750550 h 4886400"/>
              <a:gd name="connsiteX56" fmla="*/ 12193880 w 12193880"/>
              <a:gd name="connsiteY56" fmla="*/ 2759170 h 4886400"/>
              <a:gd name="connsiteX57" fmla="*/ 12193880 w 12193880"/>
              <a:gd name="connsiteY57" fmla="*/ 2784222 h 4886400"/>
              <a:gd name="connsiteX58" fmla="*/ 12193880 w 12193880"/>
              <a:gd name="connsiteY58" fmla="*/ 2792842 h 4886400"/>
              <a:gd name="connsiteX59" fmla="*/ 12193880 w 12193880"/>
              <a:gd name="connsiteY59" fmla="*/ 2801462 h 4886400"/>
              <a:gd name="connsiteX60" fmla="*/ 12193880 w 12193880"/>
              <a:gd name="connsiteY60" fmla="*/ 4826868 h 4886400"/>
              <a:gd name="connsiteX61" fmla="*/ 12193880 w 12193880"/>
              <a:gd name="connsiteY61" fmla="*/ 4835488 h 4886400"/>
              <a:gd name="connsiteX62" fmla="*/ 12193880 w 12193880"/>
              <a:gd name="connsiteY62" fmla="*/ 4844108 h 4886400"/>
              <a:gd name="connsiteX63" fmla="*/ 12193880 w 12193880"/>
              <a:gd name="connsiteY63" fmla="*/ 4869160 h 4886400"/>
              <a:gd name="connsiteX64" fmla="*/ 12193880 w 12193880"/>
              <a:gd name="connsiteY64" fmla="*/ 4877780 h 4886400"/>
              <a:gd name="connsiteX65" fmla="*/ 12193880 w 12193880"/>
              <a:gd name="connsiteY65" fmla="*/ 4886400 h 4886400"/>
              <a:gd name="connsiteX66" fmla="*/ 0 w 12193880"/>
              <a:gd name="connsiteY66" fmla="*/ 4886400 h 4886400"/>
              <a:gd name="connsiteX67" fmla="*/ 0 w 12193880"/>
              <a:gd name="connsiteY67" fmla="*/ 4877780 h 4886400"/>
              <a:gd name="connsiteX68" fmla="*/ 0 w 12193880"/>
              <a:gd name="connsiteY68" fmla="*/ 4869160 h 4886400"/>
              <a:gd name="connsiteX69" fmla="*/ 0 w 12193880"/>
              <a:gd name="connsiteY69" fmla="*/ 4844108 h 4886400"/>
              <a:gd name="connsiteX70" fmla="*/ 0 w 12193880"/>
              <a:gd name="connsiteY70" fmla="*/ 4835488 h 4886400"/>
              <a:gd name="connsiteX71" fmla="*/ 0 w 12193880"/>
              <a:gd name="connsiteY71" fmla="*/ 4826868 h 4886400"/>
              <a:gd name="connsiteX72" fmla="*/ 0 w 12193880"/>
              <a:gd name="connsiteY72" fmla="*/ 2801462 h 4886400"/>
              <a:gd name="connsiteX73" fmla="*/ 0 w 12193880"/>
              <a:gd name="connsiteY73" fmla="*/ 2792842 h 4886400"/>
              <a:gd name="connsiteX74" fmla="*/ 0 w 12193880"/>
              <a:gd name="connsiteY74" fmla="*/ 2784222 h 4886400"/>
              <a:gd name="connsiteX75" fmla="*/ 0 w 12193880"/>
              <a:gd name="connsiteY75" fmla="*/ 2759170 h 4886400"/>
              <a:gd name="connsiteX76" fmla="*/ 0 w 12193880"/>
              <a:gd name="connsiteY76" fmla="*/ 2750550 h 4886400"/>
              <a:gd name="connsiteX77" fmla="*/ 0 w 12193880"/>
              <a:gd name="connsiteY77" fmla="*/ 2743438 h 4886400"/>
              <a:gd name="connsiteX78" fmla="*/ 0 w 12193880"/>
              <a:gd name="connsiteY78" fmla="*/ 2741930 h 4886400"/>
              <a:gd name="connsiteX79" fmla="*/ 0 w 12193880"/>
              <a:gd name="connsiteY79" fmla="*/ 2734818 h 4886400"/>
              <a:gd name="connsiteX80" fmla="*/ 0 w 12193880"/>
              <a:gd name="connsiteY80" fmla="*/ 2726198 h 4886400"/>
              <a:gd name="connsiteX81" fmla="*/ 0 w 12193880"/>
              <a:gd name="connsiteY81" fmla="*/ 2701146 h 4886400"/>
              <a:gd name="connsiteX82" fmla="*/ 0 w 12193880"/>
              <a:gd name="connsiteY82" fmla="*/ 2692526 h 4886400"/>
              <a:gd name="connsiteX83" fmla="*/ 0 w 12193880"/>
              <a:gd name="connsiteY83" fmla="*/ 2683906 h 4886400"/>
              <a:gd name="connsiteX84" fmla="*/ 0 w 12193880"/>
              <a:gd name="connsiteY84" fmla="*/ 364180 h 4886400"/>
              <a:gd name="connsiteX85" fmla="*/ 0 w 12193880"/>
              <a:gd name="connsiteY85" fmla="*/ 355560 h 4886400"/>
              <a:gd name="connsiteX86" fmla="*/ 0 w 12193880"/>
              <a:gd name="connsiteY86" fmla="*/ 346940 h 4886400"/>
              <a:gd name="connsiteX87" fmla="*/ 0 w 12193880"/>
              <a:gd name="connsiteY87" fmla="*/ 321888 h 4886400"/>
              <a:gd name="connsiteX88" fmla="*/ 0 w 12193880"/>
              <a:gd name="connsiteY88" fmla="*/ 313268 h 4886400"/>
              <a:gd name="connsiteX89" fmla="*/ 0 w 12193880"/>
              <a:gd name="connsiteY89" fmla="*/ 304648 h 4886400"/>
              <a:gd name="connsiteX90" fmla="*/ 2692 w 12193880"/>
              <a:gd name="connsiteY90" fmla="*/ 307340 h 488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12193880" h="4886400">
                <a:moveTo>
                  <a:pt x="308102" y="0"/>
                </a:moveTo>
                <a:lnTo>
                  <a:pt x="613512" y="307340"/>
                </a:lnTo>
                <a:lnTo>
                  <a:pt x="916991" y="0"/>
                </a:lnTo>
                <a:lnTo>
                  <a:pt x="1222400" y="307340"/>
                </a:lnTo>
                <a:lnTo>
                  <a:pt x="1527861" y="0"/>
                </a:lnTo>
                <a:lnTo>
                  <a:pt x="1831340" y="307340"/>
                </a:lnTo>
                <a:lnTo>
                  <a:pt x="2136750" y="0"/>
                </a:lnTo>
                <a:lnTo>
                  <a:pt x="2440229" y="307340"/>
                </a:lnTo>
                <a:lnTo>
                  <a:pt x="2745638" y="0"/>
                </a:lnTo>
                <a:lnTo>
                  <a:pt x="3049118" y="307340"/>
                </a:lnTo>
                <a:lnTo>
                  <a:pt x="3354527" y="0"/>
                </a:lnTo>
                <a:lnTo>
                  <a:pt x="3659937" y="307340"/>
                </a:lnTo>
                <a:lnTo>
                  <a:pt x="3965397" y="0"/>
                </a:lnTo>
                <a:lnTo>
                  <a:pt x="4268877" y="307340"/>
                </a:lnTo>
                <a:lnTo>
                  <a:pt x="4574286" y="0"/>
                </a:lnTo>
                <a:lnTo>
                  <a:pt x="4879696" y="307340"/>
                </a:lnTo>
                <a:lnTo>
                  <a:pt x="5183125" y="0"/>
                </a:lnTo>
                <a:lnTo>
                  <a:pt x="5488586" y="307340"/>
                </a:lnTo>
                <a:lnTo>
                  <a:pt x="5793995" y="0"/>
                </a:lnTo>
                <a:lnTo>
                  <a:pt x="6099404" y="307340"/>
                </a:lnTo>
                <a:lnTo>
                  <a:pt x="6402883" y="0"/>
                </a:lnTo>
                <a:lnTo>
                  <a:pt x="6708293" y="307340"/>
                </a:lnTo>
                <a:lnTo>
                  <a:pt x="7013702" y="0"/>
                </a:lnTo>
                <a:lnTo>
                  <a:pt x="7317182" y="307340"/>
                </a:lnTo>
                <a:lnTo>
                  <a:pt x="7622642" y="0"/>
                </a:lnTo>
                <a:lnTo>
                  <a:pt x="7926121" y="307340"/>
                </a:lnTo>
                <a:lnTo>
                  <a:pt x="8231531" y="0"/>
                </a:lnTo>
                <a:lnTo>
                  <a:pt x="8535010" y="307340"/>
                </a:lnTo>
                <a:lnTo>
                  <a:pt x="8840419" y="0"/>
                </a:lnTo>
                <a:lnTo>
                  <a:pt x="9145829" y="307340"/>
                </a:lnTo>
                <a:lnTo>
                  <a:pt x="9451238" y="0"/>
                </a:lnTo>
                <a:lnTo>
                  <a:pt x="9753600" y="306222"/>
                </a:lnTo>
                <a:lnTo>
                  <a:pt x="9753600" y="304648"/>
                </a:lnTo>
                <a:lnTo>
                  <a:pt x="9756293" y="307340"/>
                </a:lnTo>
                <a:lnTo>
                  <a:pt x="10061702" y="0"/>
                </a:lnTo>
                <a:lnTo>
                  <a:pt x="10367112" y="307340"/>
                </a:lnTo>
                <a:lnTo>
                  <a:pt x="10670591" y="0"/>
                </a:lnTo>
                <a:lnTo>
                  <a:pt x="10976000" y="307340"/>
                </a:lnTo>
                <a:lnTo>
                  <a:pt x="11281461" y="0"/>
                </a:lnTo>
                <a:lnTo>
                  <a:pt x="11584940" y="307340"/>
                </a:lnTo>
                <a:lnTo>
                  <a:pt x="11890350" y="0"/>
                </a:lnTo>
                <a:lnTo>
                  <a:pt x="12193829" y="307340"/>
                </a:lnTo>
                <a:lnTo>
                  <a:pt x="12193880" y="307289"/>
                </a:lnTo>
                <a:lnTo>
                  <a:pt x="12193880" y="315909"/>
                </a:lnTo>
                <a:lnTo>
                  <a:pt x="12193880" y="324529"/>
                </a:lnTo>
                <a:lnTo>
                  <a:pt x="12193880" y="349581"/>
                </a:lnTo>
                <a:lnTo>
                  <a:pt x="12193880" y="358201"/>
                </a:lnTo>
                <a:lnTo>
                  <a:pt x="12193880" y="366821"/>
                </a:lnTo>
                <a:lnTo>
                  <a:pt x="12193880" y="2686547"/>
                </a:lnTo>
                <a:lnTo>
                  <a:pt x="12193880" y="2695167"/>
                </a:lnTo>
                <a:lnTo>
                  <a:pt x="12193880" y="2703787"/>
                </a:lnTo>
                <a:lnTo>
                  <a:pt x="12193880" y="2728839"/>
                </a:lnTo>
                <a:lnTo>
                  <a:pt x="12193880" y="2737459"/>
                </a:lnTo>
                <a:lnTo>
                  <a:pt x="12193880" y="2741930"/>
                </a:lnTo>
                <a:lnTo>
                  <a:pt x="12193880" y="2746079"/>
                </a:lnTo>
                <a:lnTo>
                  <a:pt x="12193880" y="2750550"/>
                </a:lnTo>
                <a:lnTo>
                  <a:pt x="12193880" y="2759170"/>
                </a:lnTo>
                <a:lnTo>
                  <a:pt x="12193880" y="2784222"/>
                </a:lnTo>
                <a:lnTo>
                  <a:pt x="12193880" y="2792842"/>
                </a:lnTo>
                <a:lnTo>
                  <a:pt x="12193880" y="2801462"/>
                </a:lnTo>
                <a:lnTo>
                  <a:pt x="12193880" y="4826868"/>
                </a:lnTo>
                <a:lnTo>
                  <a:pt x="12193880" y="4835488"/>
                </a:lnTo>
                <a:lnTo>
                  <a:pt x="12193880" y="4844108"/>
                </a:lnTo>
                <a:lnTo>
                  <a:pt x="12193880" y="4869160"/>
                </a:lnTo>
                <a:lnTo>
                  <a:pt x="12193880" y="4877780"/>
                </a:lnTo>
                <a:lnTo>
                  <a:pt x="12193880" y="4886400"/>
                </a:lnTo>
                <a:lnTo>
                  <a:pt x="0" y="4886400"/>
                </a:lnTo>
                <a:lnTo>
                  <a:pt x="0" y="4877780"/>
                </a:lnTo>
                <a:lnTo>
                  <a:pt x="0" y="4869160"/>
                </a:lnTo>
                <a:lnTo>
                  <a:pt x="0" y="4844108"/>
                </a:lnTo>
                <a:lnTo>
                  <a:pt x="0" y="4835488"/>
                </a:lnTo>
                <a:lnTo>
                  <a:pt x="0" y="4826868"/>
                </a:lnTo>
                <a:lnTo>
                  <a:pt x="0" y="2801462"/>
                </a:lnTo>
                <a:lnTo>
                  <a:pt x="0" y="2792842"/>
                </a:lnTo>
                <a:lnTo>
                  <a:pt x="0" y="2784222"/>
                </a:lnTo>
                <a:lnTo>
                  <a:pt x="0" y="2759170"/>
                </a:lnTo>
                <a:lnTo>
                  <a:pt x="0" y="2750550"/>
                </a:lnTo>
                <a:lnTo>
                  <a:pt x="0" y="2743438"/>
                </a:lnTo>
                <a:lnTo>
                  <a:pt x="0" y="2741930"/>
                </a:lnTo>
                <a:lnTo>
                  <a:pt x="0" y="2734818"/>
                </a:lnTo>
                <a:lnTo>
                  <a:pt x="0" y="2726198"/>
                </a:lnTo>
                <a:lnTo>
                  <a:pt x="0" y="2701146"/>
                </a:lnTo>
                <a:lnTo>
                  <a:pt x="0" y="2692526"/>
                </a:lnTo>
                <a:lnTo>
                  <a:pt x="0" y="2683906"/>
                </a:lnTo>
                <a:lnTo>
                  <a:pt x="0" y="364180"/>
                </a:lnTo>
                <a:lnTo>
                  <a:pt x="0" y="355560"/>
                </a:lnTo>
                <a:lnTo>
                  <a:pt x="0" y="346940"/>
                </a:lnTo>
                <a:lnTo>
                  <a:pt x="0" y="321888"/>
                </a:lnTo>
                <a:lnTo>
                  <a:pt x="0" y="313268"/>
                </a:lnTo>
                <a:lnTo>
                  <a:pt x="0" y="304648"/>
                </a:lnTo>
                <a:lnTo>
                  <a:pt x="2692" y="307340"/>
                </a:lnTo>
                <a:close/>
              </a:path>
            </a:pathLst>
          </a:custGeom>
          <a:solidFill>
            <a:schemeClr val="bg1"/>
          </a:solidFill>
          <a:ln w="5080" cap="flat">
            <a:noFill/>
            <a:prstDash val="solid"/>
            <a:miter/>
          </a:ln>
        </p:spPr>
        <p:txBody>
          <a:bodyPr rtlCol="0" anchor="ctr"/>
          <a:lstStyle/>
          <a:p>
            <a:endParaRPr lang="fi-FI" dirty="0"/>
          </a:p>
        </p:txBody>
      </p:sp>
      <p:sp>
        <p:nvSpPr>
          <p:cNvPr id="2" name="Otsikko 1">
            <a:extLst>
              <a:ext uri="{FF2B5EF4-FFF2-40B4-BE49-F238E27FC236}">
                <a16:creationId xmlns:a16="http://schemas.microsoft.com/office/drawing/2014/main" id="{BB2CD312-9726-B802-8BDD-60E4DE41D212}"/>
              </a:ext>
            </a:extLst>
          </p:cNvPr>
          <p:cNvSpPr>
            <a:spLocks noGrp="1"/>
          </p:cNvSpPr>
          <p:nvPr>
            <p:ph type="title"/>
          </p:nvPr>
        </p:nvSpPr>
        <p:spPr>
          <a:xfrm>
            <a:off x="539750" y="539750"/>
            <a:ext cx="11107600" cy="993776"/>
          </a:xfrm>
          <a:prstGeom prst="rect">
            <a:avLst/>
          </a:prstGeom>
        </p:spPr>
        <p:txBody>
          <a:bodyPr anchor="t"/>
          <a:lstStyle>
            <a:lvl1pPr>
              <a:defRPr sz="3600"/>
            </a:lvl1pPr>
          </a:lstStyle>
          <a:p>
            <a:r>
              <a:rPr lang="fi-FI"/>
              <a:t>Muokkaa ots. perustyyl. napsautt.</a:t>
            </a:r>
            <a:endParaRPr lang="fi-FI" dirty="0"/>
          </a:p>
        </p:txBody>
      </p:sp>
      <p:sp>
        <p:nvSpPr>
          <p:cNvPr id="3" name="Sisällön paikkamerkki 1">
            <a:extLst>
              <a:ext uri="{FF2B5EF4-FFF2-40B4-BE49-F238E27FC236}">
                <a16:creationId xmlns:a16="http://schemas.microsoft.com/office/drawing/2014/main" id="{22518D0B-5C58-A517-480D-F96C2EABA205}"/>
              </a:ext>
            </a:extLst>
          </p:cNvPr>
          <p:cNvSpPr>
            <a:spLocks noGrp="1"/>
          </p:cNvSpPr>
          <p:nvPr>
            <p:ph sz="half" idx="1" hasCustomPrompt="1"/>
          </p:nvPr>
        </p:nvSpPr>
        <p:spPr>
          <a:xfrm>
            <a:off x="539750" y="2525713"/>
            <a:ext cx="11107600" cy="3227387"/>
          </a:xfrm>
        </p:spPr>
        <p:txBody>
          <a:bodyPr lIns="0" tIns="0" rIns="0" bIns="0" numCol="1" spcCol="36000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Alatunnisteen paikkamerkki 8">
            <a:extLst>
              <a:ext uri="{FF2B5EF4-FFF2-40B4-BE49-F238E27FC236}">
                <a16:creationId xmlns:a16="http://schemas.microsoft.com/office/drawing/2014/main" id="{977A9FD9-2FDB-C069-D591-57DCD95976D6}"/>
              </a:ext>
            </a:extLst>
          </p:cNvPr>
          <p:cNvSpPr>
            <a:spLocks noGrp="1"/>
          </p:cNvSpPr>
          <p:nvPr>
            <p:ph type="ftr" sz="quarter" idx="11"/>
          </p:nvPr>
        </p:nvSpPr>
        <p:spPr/>
        <p:txBody>
          <a:bodyPr/>
          <a:lstStyle/>
          <a:p>
            <a:endParaRPr lang="fi-FI" dirty="0"/>
          </a:p>
        </p:txBody>
      </p:sp>
      <p:sp>
        <p:nvSpPr>
          <p:cNvPr id="8" name="Päivämäärän paikkamerkki 7">
            <a:extLst>
              <a:ext uri="{FF2B5EF4-FFF2-40B4-BE49-F238E27FC236}">
                <a16:creationId xmlns:a16="http://schemas.microsoft.com/office/drawing/2014/main" id="{7F050FCF-0531-6B3A-0C1B-D391640F9432}"/>
              </a:ext>
            </a:extLst>
          </p:cNvPr>
          <p:cNvSpPr>
            <a:spLocks noGrp="1"/>
          </p:cNvSpPr>
          <p:nvPr>
            <p:ph type="dt" sz="half" idx="10"/>
          </p:nvPr>
        </p:nvSpPr>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49A29C10-5093-7C21-A20E-6063556FF913}"/>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9611DFC4-A39F-6F00-3E35-7267E5B84E6D}"/>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12180570"/>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Lopetusdia 1 A">
    <p:bg>
      <p:bgPr>
        <a:solidFill>
          <a:schemeClr val="tx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B2CD312-9726-B802-8BDD-60E4DE41D212}"/>
              </a:ext>
            </a:extLst>
          </p:cNvPr>
          <p:cNvSpPr>
            <a:spLocks noGrp="1"/>
          </p:cNvSpPr>
          <p:nvPr>
            <p:ph type="title" hasCustomPrompt="1"/>
          </p:nvPr>
        </p:nvSpPr>
        <p:spPr>
          <a:xfrm>
            <a:off x="539750" y="539750"/>
            <a:ext cx="6816390" cy="1985963"/>
          </a:xfrm>
          <a:prstGeom prst="rect">
            <a:avLst/>
          </a:prstGeom>
        </p:spPr>
        <p:txBody>
          <a:bodyPr anchor="t"/>
          <a:lstStyle>
            <a:lvl1pPr>
              <a:defRPr sz="8000">
                <a:solidFill>
                  <a:schemeClr val="bg1"/>
                </a:solidFill>
              </a:defRPr>
            </a:lvl1pPr>
          </a:lstStyle>
          <a:p>
            <a:r>
              <a:rPr lang="fi-FI" dirty="0"/>
              <a:t>Lopputervehdys</a:t>
            </a:r>
          </a:p>
        </p:txBody>
      </p:sp>
      <p:sp>
        <p:nvSpPr>
          <p:cNvPr id="5" name="Tekstin paikkamerkki 10">
            <a:extLst>
              <a:ext uri="{FF2B5EF4-FFF2-40B4-BE49-F238E27FC236}">
                <a16:creationId xmlns:a16="http://schemas.microsoft.com/office/drawing/2014/main" id="{84AF34AC-9C2B-B624-8D7B-0A0FD72ABB0A}"/>
              </a:ext>
            </a:extLst>
          </p:cNvPr>
          <p:cNvSpPr>
            <a:spLocks noGrp="1"/>
          </p:cNvSpPr>
          <p:nvPr>
            <p:ph type="body" sz="quarter" idx="17"/>
          </p:nvPr>
        </p:nvSpPr>
        <p:spPr>
          <a:xfrm>
            <a:off x="539750" y="3021012"/>
            <a:ext cx="5376863" cy="2732087"/>
          </a:xfrm>
        </p:spPr>
        <p:txBody>
          <a:bodyPr/>
          <a:lstStyle>
            <a:lvl1pPr>
              <a:defRPr sz="2000">
                <a:solidFill>
                  <a:schemeClr val="bg1"/>
                </a:solidFill>
              </a:defRPr>
            </a:lvl1pPr>
            <a:lvl2pPr>
              <a:defRPr sz="20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Kuvan paikkamerkki 8">
            <a:extLst>
              <a:ext uri="{FF2B5EF4-FFF2-40B4-BE49-F238E27FC236}">
                <a16:creationId xmlns:a16="http://schemas.microsoft.com/office/drawing/2014/main" id="{DDBC733E-E466-C600-F48E-152E7B14B529}"/>
              </a:ext>
              <a:ext uri="{C183D7F6-B498-43B3-948B-1728B52AA6E4}">
                <adec:decorative xmlns:adec="http://schemas.microsoft.com/office/drawing/2017/decorative" val="1"/>
              </a:ext>
            </a:extLst>
          </p:cNvPr>
          <p:cNvSpPr>
            <a:spLocks noGrp="1"/>
          </p:cNvSpPr>
          <p:nvPr>
            <p:ph type="pic" sz="quarter" idx="14" hasCustomPrompt="1"/>
          </p:nvPr>
        </p:nvSpPr>
        <p:spPr>
          <a:xfrm>
            <a:off x="3302564" y="-2199"/>
            <a:ext cx="8889436" cy="6862398"/>
          </a:xfrm>
          <a:custGeom>
            <a:avLst/>
            <a:gdLst>
              <a:gd name="connsiteX0" fmla="*/ 6858000 w 8889436"/>
              <a:gd name="connsiteY0" fmla="*/ 0 h 6862398"/>
              <a:gd name="connsiteX1" fmla="*/ 7494280 w 8889436"/>
              <a:gd name="connsiteY1" fmla="*/ 0 h 6862398"/>
              <a:gd name="connsiteX2" fmla="*/ 8889436 w 8889436"/>
              <a:gd name="connsiteY2" fmla="*/ 0 h 6862398"/>
              <a:gd name="connsiteX3" fmla="*/ 8889436 w 8889436"/>
              <a:gd name="connsiteY3" fmla="*/ 298118 h 6862398"/>
              <a:gd name="connsiteX4" fmla="*/ 8889436 w 8889436"/>
              <a:gd name="connsiteY4" fmla="*/ 6858000 h 6862398"/>
              <a:gd name="connsiteX5" fmla="*/ 8889436 w 8889436"/>
              <a:gd name="connsiteY5" fmla="*/ 6859593 h 6862398"/>
              <a:gd name="connsiteX6" fmla="*/ 7494280 w 8889436"/>
              <a:gd name="connsiteY6" fmla="*/ 6859593 h 6862398"/>
              <a:gd name="connsiteX7" fmla="*/ 7494280 w 8889436"/>
              <a:gd name="connsiteY7" fmla="*/ 6860932 h 6862398"/>
              <a:gd name="connsiteX8" fmla="*/ 7375850 w 8889436"/>
              <a:gd name="connsiteY8" fmla="*/ 6860932 h 6862398"/>
              <a:gd name="connsiteX9" fmla="*/ 7375850 w 8889436"/>
              <a:gd name="connsiteY9" fmla="*/ 6862398 h 6862398"/>
              <a:gd name="connsiteX10" fmla="*/ 2253376 w 8889436"/>
              <a:gd name="connsiteY10" fmla="*/ 6862398 h 6862398"/>
              <a:gd name="connsiteX11" fmla="*/ 2254253 w 8889436"/>
              <a:gd name="connsiteY11" fmla="*/ 6860932 h 6862398"/>
              <a:gd name="connsiteX12" fmla="*/ 632392 w 8889436"/>
              <a:gd name="connsiteY12" fmla="*/ 6860932 h 6862398"/>
              <a:gd name="connsiteX13" fmla="*/ 634639 w 8889436"/>
              <a:gd name="connsiteY13" fmla="*/ 6858000 h 6862398"/>
              <a:gd name="connsiteX14" fmla="*/ 0 w 8889436"/>
              <a:gd name="connsiteY14" fmla="*/ 6858000 h 6862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89436" h="6862398">
                <a:moveTo>
                  <a:pt x="6858000" y="0"/>
                </a:moveTo>
                <a:lnTo>
                  <a:pt x="7494280" y="0"/>
                </a:lnTo>
                <a:lnTo>
                  <a:pt x="8889436" y="0"/>
                </a:lnTo>
                <a:lnTo>
                  <a:pt x="8889436" y="298118"/>
                </a:lnTo>
                <a:lnTo>
                  <a:pt x="8889436" y="6858000"/>
                </a:lnTo>
                <a:lnTo>
                  <a:pt x="8889436" y="6859593"/>
                </a:lnTo>
                <a:lnTo>
                  <a:pt x="7494280" y="6859593"/>
                </a:lnTo>
                <a:lnTo>
                  <a:pt x="7494280" y="6860932"/>
                </a:lnTo>
                <a:lnTo>
                  <a:pt x="7375850" y="6860932"/>
                </a:lnTo>
                <a:lnTo>
                  <a:pt x="7375850" y="6862398"/>
                </a:lnTo>
                <a:lnTo>
                  <a:pt x="2253376" y="6862398"/>
                </a:lnTo>
                <a:lnTo>
                  <a:pt x="2254253" y="6860932"/>
                </a:lnTo>
                <a:lnTo>
                  <a:pt x="632392" y="6860932"/>
                </a:lnTo>
                <a:lnTo>
                  <a:pt x="634639" y="6858000"/>
                </a:lnTo>
                <a:lnTo>
                  <a:pt x="0" y="6858000"/>
                </a:lnTo>
                <a:close/>
              </a:path>
            </a:pathLst>
          </a:custGeom>
          <a:noFill/>
        </p:spPr>
        <p:txBody>
          <a:bodyPr wrap="square" lIns="3240000" tIns="216000" rIns="540000" bIns="900000" anchor="b">
            <a:noAutofit/>
          </a:bodyPr>
          <a:lstStyle>
            <a:lvl1pPr marL="0" indent="0" algn="r">
              <a:buNone/>
              <a:defRPr sz="1400">
                <a:solidFill>
                  <a:schemeClr val="accent4"/>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677C355B-861B-65DB-C694-146B71E6539A}"/>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bg1"/>
                </a:solidFill>
              </a:defRPr>
            </a:lvl1pPr>
          </a:lstStyle>
          <a:p>
            <a:pPr lvl="0"/>
            <a:r>
              <a:rPr lang="fi-FI" dirty="0"/>
              <a:t>Kuva: Kuvaajan nimi</a:t>
            </a:r>
          </a:p>
        </p:txBody>
      </p:sp>
      <p:sp>
        <p:nvSpPr>
          <p:cNvPr id="4" name="Logo">
            <a:extLst>
              <a:ext uri="{FF2B5EF4-FFF2-40B4-BE49-F238E27FC236}">
                <a16:creationId xmlns:a16="http://schemas.microsoft.com/office/drawing/2014/main" id="{F7E5BB7D-99B2-C3F9-FE64-B94D724912E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10" name="Alatunnisteen paikkamerkki 9">
            <a:extLst>
              <a:ext uri="{FF2B5EF4-FFF2-40B4-BE49-F238E27FC236}">
                <a16:creationId xmlns:a16="http://schemas.microsoft.com/office/drawing/2014/main" id="{60A719AE-74CB-33E2-C8C6-B4D4D1338B7D}"/>
              </a:ext>
            </a:extLst>
          </p:cNvPr>
          <p:cNvSpPr>
            <a:spLocks noGrp="1"/>
          </p:cNvSpPr>
          <p:nvPr>
            <p:ph type="ftr" sz="quarter" idx="19"/>
          </p:nvPr>
        </p:nvSpPr>
        <p:spPr/>
        <p:txBody>
          <a:bodyPr/>
          <a:lstStyle>
            <a:lvl1pPr>
              <a:defRPr>
                <a:solidFill>
                  <a:schemeClr val="bg1"/>
                </a:solidFill>
              </a:defRPr>
            </a:lvl1pPr>
          </a:lstStyle>
          <a:p>
            <a:endParaRPr lang="fi-FI" dirty="0"/>
          </a:p>
        </p:txBody>
      </p:sp>
      <p:sp>
        <p:nvSpPr>
          <p:cNvPr id="7" name="Päivämäärän paikkamerkki 6">
            <a:extLst>
              <a:ext uri="{FF2B5EF4-FFF2-40B4-BE49-F238E27FC236}">
                <a16:creationId xmlns:a16="http://schemas.microsoft.com/office/drawing/2014/main" id="{C34EB6D2-AFE8-0DDC-987D-75DFAF83E63E}"/>
              </a:ext>
            </a:extLst>
          </p:cNvPr>
          <p:cNvSpPr>
            <a:spLocks noGrp="1"/>
          </p:cNvSpPr>
          <p:nvPr>
            <p:ph type="dt" sz="half" idx="18"/>
          </p:nvPr>
        </p:nvSpPr>
        <p:spPr/>
        <p:txBody>
          <a:bodyPr/>
          <a:lstStyle>
            <a:lvl1pPr>
              <a:defRPr>
                <a:solidFill>
                  <a:schemeClr val="bg1"/>
                </a:solidFill>
              </a:defRPr>
            </a:lvl1pPr>
          </a:lstStyle>
          <a:p>
            <a:r>
              <a:rPr lang="fi-FI"/>
              <a:t>12.8.2025</a:t>
            </a:r>
            <a:endParaRPr lang="fi-FI" dirty="0"/>
          </a:p>
        </p:txBody>
      </p:sp>
      <p:sp>
        <p:nvSpPr>
          <p:cNvPr id="11" name="Dian numeron paikkamerkki 10">
            <a:extLst>
              <a:ext uri="{FF2B5EF4-FFF2-40B4-BE49-F238E27FC236}">
                <a16:creationId xmlns:a16="http://schemas.microsoft.com/office/drawing/2014/main" id="{B71C8F50-CF2B-4BC7-3F60-F8C589560008}"/>
              </a:ext>
            </a:extLst>
          </p:cNvPr>
          <p:cNvSpPr>
            <a:spLocks noGrp="1"/>
          </p:cNvSpPr>
          <p:nvPr>
            <p:ph type="sldNum" sz="quarter" idx="20"/>
          </p:nvPr>
        </p:nvSpPr>
        <p:spPr/>
        <p:txBody>
          <a:bodyPr/>
          <a:lstStyle>
            <a:lvl1pPr>
              <a:defRPr>
                <a:solidFill>
                  <a:schemeClr val="bg1"/>
                </a:solidFill>
              </a:defRPr>
            </a:lvl1pPr>
          </a:lstStyle>
          <a:p>
            <a:fld id="{A9494116-C6F5-466F-B5C1-BBB074CB17FC}" type="slidenum">
              <a:rPr lang="fi-FI" smtClean="0"/>
              <a:pPr/>
              <a:t>‹#›</a:t>
            </a:fld>
            <a:endParaRPr lang="fi-FI" dirty="0"/>
          </a:p>
        </p:txBody>
      </p:sp>
    </p:spTree>
    <p:extLst>
      <p:ext uri="{BB962C8B-B14F-4D97-AF65-F5344CB8AC3E}">
        <p14:creationId xmlns:p14="http://schemas.microsoft.com/office/powerpoint/2010/main" val="4195573884"/>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Lopetusdia 1 B">
    <p:bg>
      <p:bgPr>
        <a:solidFill>
          <a:schemeClr val="tx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B2CD312-9726-B802-8BDD-60E4DE41D212}"/>
              </a:ext>
            </a:extLst>
          </p:cNvPr>
          <p:cNvSpPr>
            <a:spLocks noGrp="1"/>
          </p:cNvSpPr>
          <p:nvPr>
            <p:ph type="title" hasCustomPrompt="1"/>
          </p:nvPr>
        </p:nvSpPr>
        <p:spPr>
          <a:xfrm>
            <a:off x="539750" y="539750"/>
            <a:ext cx="6816390" cy="1985963"/>
          </a:xfrm>
          <a:prstGeom prst="rect">
            <a:avLst/>
          </a:prstGeom>
        </p:spPr>
        <p:txBody>
          <a:bodyPr anchor="t"/>
          <a:lstStyle>
            <a:lvl1pPr>
              <a:defRPr sz="8000">
                <a:solidFill>
                  <a:schemeClr val="bg1"/>
                </a:solidFill>
              </a:defRPr>
            </a:lvl1pPr>
          </a:lstStyle>
          <a:p>
            <a:r>
              <a:rPr lang="fi-FI" dirty="0"/>
              <a:t>Lopputervehdys</a:t>
            </a:r>
          </a:p>
        </p:txBody>
      </p:sp>
      <p:sp>
        <p:nvSpPr>
          <p:cNvPr id="5" name="Tekstin paikkamerkki 10">
            <a:extLst>
              <a:ext uri="{FF2B5EF4-FFF2-40B4-BE49-F238E27FC236}">
                <a16:creationId xmlns:a16="http://schemas.microsoft.com/office/drawing/2014/main" id="{5A17228A-4ECB-3122-FDC3-410BC9233F95}"/>
              </a:ext>
            </a:extLst>
          </p:cNvPr>
          <p:cNvSpPr>
            <a:spLocks noGrp="1"/>
          </p:cNvSpPr>
          <p:nvPr>
            <p:ph type="body" sz="quarter" idx="17"/>
          </p:nvPr>
        </p:nvSpPr>
        <p:spPr>
          <a:xfrm>
            <a:off x="539750" y="3021012"/>
            <a:ext cx="5376863" cy="2732087"/>
          </a:xfrm>
        </p:spPr>
        <p:txBody>
          <a:bodyPr/>
          <a:lstStyle>
            <a:lvl1pPr>
              <a:defRPr sz="2000">
                <a:solidFill>
                  <a:schemeClr val="bg1"/>
                </a:solidFill>
              </a:defRPr>
            </a:lvl1pPr>
            <a:lvl2pPr>
              <a:defRPr sz="20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7" name="Kuvan paikkamerkki 6">
            <a:extLst>
              <a:ext uri="{FF2B5EF4-FFF2-40B4-BE49-F238E27FC236}">
                <a16:creationId xmlns:a16="http://schemas.microsoft.com/office/drawing/2014/main" id="{2BE1BEFA-6351-A3DE-BC79-D0991FF6D6AA}"/>
              </a:ext>
              <a:ext uri="{C183D7F6-B498-43B3-948B-1728B52AA6E4}">
                <adec:decorative xmlns:adec="http://schemas.microsoft.com/office/drawing/2017/decorative" val="1"/>
              </a:ext>
            </a:extLst>
          </p:cNvPr>
          <p:cNvSpPr>
            <a:spLocks noGrp="1"/>
          </p:cNvSpPr>
          <p:nvPr>
            <p:ph type="pic" sz="quarter" idx="14" hasCustomPrompt="1"/>
          </p:nvPr>
        </p:nvSpPr>
        <p:spPr>
          <a:xfrm>
            <a:off x="3804000" y="-2198"/>
            <a:ext cx="8388000" cy="6860198"/>
          </a:xfrm>
          <a:custGeom>
            <a:avLst/>
            <a:gdLst>
              <a:gd name="connsiteX0" fmla="*/ 6355271 w 8388000"/>
              <a:gd name="connsiteY0" fmla="*/ 0 h 6860198"/>
              <a:gd name="connsiteX1" fmla="*/ 8388000 w 8388000"/>
              <a:gd name="connsiteY1" fmla="*/ 0 h 6860198"/>
              <a:gd name="connsiteX2" fmla="*/ 8388000 w 8388000"/>
              <a:gd name="connsiteY2" fmla="*/ 260647 h 6860198"/>
              <a:gd name="connsiteX3" fmla="*/ 8388000 w 8388000"/>
              <a:gd name="connsiteY3" fmla="*/ 547346 h 6860198"/>
              <a:gd name="connsiteX4" fmla="*/ 8388000 w 8388000"/>
              <a:gd name="connsiteY4" fmla="*/ 6855969 h 6860198"/>
              <a:gd name="connsiteX5" fmla="*/ 8388000 w 8388000"/>
              <a:gd name="connsiteY5" fmla="*/ 6857501 h 6860198"/>
              <a:gd name="connsiteX6" fmla="*/ 8388000 w 8388000"/>
              <a:gd name="connsiteY6" fmla="*/ 6858000 h 6860198"/>
              <a:gd name="connsiteX7" fmla="*/ 7318248 w 8388000"/>
              <a:gd name="connsiteY7" fmla="*/ 6858000 h 6860198"/>
              <a:gd name="connsiteX8" fmla="*/ 7318248 w 8388000"/>
              <a:gd name="connsiteY8" fmla="*/ 6858788 h 6860198"/>
              <a:gd name="connsiteX9" fmla="*/ 7227440 w 8388000"/>
              <a:gd name="connsiteY9" fmla="*/ 6858788 h 6860198"/>
              <a:gd name="connsiteX10" fmla="*/ 7227440 w 8388000"/>
              <a:gd name="connsiteY10" fmla="*/ 6860198 h 6860198"/>
              <a:gd name="connsiteX11" fmla="*/ 3299723 w 8388000"/>
              <a:gd name="connsiteY11" fmla="*/ 6860198 h 6860198"/>
              <a:gd name="connsiteX12" fmla="*/ 3300395 w 8388000"/>
              <a:gd name="connsiteY12" fmla="*/ 6858788 h 6860198"/>
              <a:gd name="connsiteX13" fmla="*/ 2056814 w 8388000"/>
              <a:gd name="connsiteY13" fmla="*/ 6858788 h 6860198"/>
              <a:gd name="connsiteX14" fmla="*/ 2057296 w 8388000"/>
              <a:gd name="connsiteY14" fmla="*/ 6858000 h 6860198"/>
              <a:gd name="connsiteX15" fmla="*/ 1604 w 8388000"/>
              <a:gd name="connsiteY15" fmla="*/ 6858000 h 6860198"/>
              <a:gd name="connsiteX16" fmla="*/ 0 w 8388000"/>
              <a:gd name="connsiteY16" fmla="*/ 6342871 h 6860198"/>
              <a:gd name="connsiteX17" fmla="*/ 532409 w 8388000"/>
              <a:gd name="connsiteY17" fmla="*/ 6344529 h 6860198"/>
              <a:gd name="connsiteX18" fmla="*/ 529031 w 8388000"/>
              <a:gd name="connsiteY18" fmla="*/ 5813842 h 6860198"/>
              <a:gd name="connsiteX19" fmla="*/ 1061436 w 8388000"/>
              <a:gd name="connsiteY19" fmla="*/ 5815500 h 6860198"/>
              <a:gd name="connsiteX20" fmla="*/ 1059780 w 8388000"/>
              <a:gd name="connsiteY20" fmla="*/ 5283028 h 6860198"/>
              <a:gd name="connsiteX21" fmla="*/ 1590529 w 8388000"/>
              <a:gd name="connsiteY21" fmla="*/ 5286407 h 6860198"/>
              <a:gd name="connsiteX22" fmla="*/ 1588810 w 8388000"/>
              <a:gd name="connsiteY22" fmla="*/ 4754000 h 6860198"/>
              <a:gd name="connsiteX23" fmla="*/ 2119560 w 8388000"/>
              <a:gd name="connsiteY23" fmla="*/ 4757378 h 6860198"/>
              <a:gd name="connsiteX24" fmla="*/ 2117840 w 8388000"/>
              <a:gd name="connsiteY24" fmla="*/ 4224971 h 6860198"/>
              <a:gd name="connsiteX25" fmla="*/ 2648590 w 8388000"/>
              <a:gd name="connsiteY25" fmla="*/ 4228350 h 6860198"/>
              <a:gd name="connsiteX26" fmla="*/ 2646867 w 8388000"/>
              <a:gd name="connsiteY26" fmla="*/ 3695942 h 6860198"/>
              <a:gd name="connsiteX27" fmla="*/ 3179274 w 8388000"/>
              <a:gd name="connsiteY27" fmla="*/ 3697662 h 6860198"/>
              <a:gd name="connsiteX28" fmla="*/ 3177680 w 8388000"/>
              <a:gd name="connsiteY28" fmla="*/ 3165191 h 6860198"/>
              <a:gd name="connsiteX29" fmla="*/ 3708367 w 8388000"/>
              <a:gd name="connsiteY29" fmla="*/ 3168569 h 6860198"/>
              <a:gd name="connsiteX30" fmla="*/ 3706711 w 8388000"/>
              <a:gd name="connsiteY30" fmla="*/ 2636163 h 6860198"/>
              <a:gd name="connsiteX31" fmla="*/ 4239055 w 8388000"/>
              <a:gd name="connsiteY31" fmla="*/ 2637820 h 6860198"/>
              <a:gd name="connsiteX32" fmla="*/ 4235675 w 8388000"/>
              <a:gd name="connsiteY32" fmla="*/ 2107197 h 6860198"/>
              <a:gd name="connsiteX33" fmla="*/ 4768082 w 8388000"/>
              <a:gd name="connsiteY33" fmla="*/ 2108790 h 6860198"/>
              <a:gd name="connsiteX34" fmla="*/ 4766426 w 8388000"/>
              <a:gd name="connsiteY34" fmla="*/ 1576447 h 6860198"/>
              <a:gd name="connsiteX35" fmla="*/ 5298830 w 8388000"/>
              <a:gd name="connsiteY35" fmla="*/ 1578104 h 6860198"/>
              <a:gd name="connsiteX36" fmla="*/ 5295454 w 8388000"/>
              <a:gd name="connsiteY36" fmla="*/ 1047418 h 6860198"/>
              <a:gd name="connsiteX37" fmla="*/ 5827860 w 8388000"/>
              <a:gd name="connsiteY37" fmla="*/ 1049076 h 6860198"/>
              <a:gd name="connsiteX38" fmla="*/ 5826140 w 8388000"/>
              <a:gd name="connsiteY38" fmla="*/ 516668 h 6860198"/>
              <a:gd name="connsiteX39" fmla="*/ 6356888 w 8388000"/>
              <a:gd name="connsiteY39" fmla="*/ 520046 h 686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388000" h="6860198">
                <a:moveTo>
                  <a:pt x="6355271" y="0"/>
                </a:moveTo>
                <a:lnTo>
                  <a:pt x="8388000" y="0"/>
                </a:lnTo>
                <a:lnTo>
                  <a:pt x="8388000" y="260647"/>
                </a:lnTo>
                <a:lnTo>
                  <a:pt x="8388000" y="547346"/>
                </a:lnTo>
                <a:lnTo>
                  <a:pt x="8388000" y="6855969"/>
                </a:lnTo>
                <a:lnTo>
                  <a:pt x="8388000" y="6857501"/>
                </a:lnTo>
                <a:lnTo>
                  <a:pt x="8388000" y="6858000"/>
                </a:lnTo>
                <a:lnTo>
                  <a:pt x="7318248" y="6858000"/>
                </a:lnTo>
                <a:lnTo>
                  <a:pt x="7318248" y="6858788"/>
                </a:lnTo>
                <a:lnTo>
                  <a:pt x="7227440" y="6858788"/>
                </a:lnTo>
                <a:lnTo>
                  <a:pt x="7227440" y="6860198"/>
                </a:lnTo>
                <a:lnTo>
                  <a:pt x="3299723" y="6860198"/>
                </a:lnTo>
                <a:lnTo>
                  <a:pt x="3300395" y="6858788"/>
                </a:lnTo>
                <a:lnTo>
                  <a:pt x="2056814" y="6858788"/>
                </a:lnTo>
                <a:lnTo>
                  <a:pt x="2057296" y="6858000"/>
                </a:lnTo>
                <a:lnTo>
                  <a:pt x="1604" y="6858000"/>
                </a:lnTo>
                <a:lnTo>
                  <a:pt x="0" y="6342871"/>
                </a:lnTo>
                <a:lnTo>
                  <a:pt x="532409" y="6344529"/>
                </a:lnTo>
                <a:lnTo>
                  <a:pt x="529031" y="5813842"/>
                </a:lnTo>
                <a:lnTo>
                  <a:pt x="1061436" y="5815500"/>
                </a:lnTo>
                <a:lnTo>
                  <a:pt x="1059780" y="5283028"/>
                </a:lnTo>
                <a:lnTo>
                  <a:pt x="1590529" y="5286407"/>
                </a:lnTo>
                <a:lnTo>
                  <a:pt x="1588810" y="4754000"/>
                </a:lnTo>
                <a:lnTo>
                  <a:pt x="2119560" y="4757378"/>
                </a:lnTo>
                <a:lnTo>
                  <a:pt x="2117840" y="4224971"/>
                </a:lnTo>
                <a:lnTo>
                  <a:pt x="2648590" y="4228350"/>
                </a:lnTo>
                <a:lnTo>
                  <a:pt x="2646867" y="3695942"/>
                </a:lnTo>
                <a:lnTo>
                  <a:pt x="3179274" y="3697662"/>
                </a:lnTo>
                <a:lnTo>
                  <a:pt x="3177680" y="3165191"/>
                </a:lnTo>
                <a:lnTo>
                  <a:pt x="3708367" y="3168569"/>
                </a:lnTo>
                <a:lnTo>
                  <a:pt x="3706711" y="2636163"/>
                </a:lnTo>
                <a:lnTo>
                  <a:pt x="4239055" y="2637820"/>
                </a:lnTo>
                <a:lnTo>
                  <a:pt x="4235675" y="2107197"/>
                </a:lnTo>
                <a:lnTo>
                  <a:pt x="4768082" y="2108790"/>
                </a:lnTo>
                <a:lnTo>
                  <a:pt x="4766426" y="1576447"/>
                </a:lnTo>
                <a:lnTo>
                  <a:pt x="5298830" y="1578104"/>
                </a:lnTo>
                <a:lnTo>
                  <a:pt x="5295454" y="1047418"/>
                </a:lnTo>
                <a:lnTo>
                  <a:pt x="5827860" y="1049076"/>
                </a:lnTo>
                <a:lnTo>
                  <a:pt x="5826140" y="516668"/>
                </a:lnTo>
                <a:lnTo>
                  <a:pt x="6356888" y="520046"/>
                </a:lnTo>
                <a:close/>
              </a:path>
            </a:pathLst>
          </a:custGeom>
          <a:noFill/>
        </p:spPr>
        <p:txBody>
          <a:bodyPr wrap="square" lIns="3240000" tIns="216000" rIns="540000" bIns="900000" anchor="b">
            <a:noAutofit/>
          </a:bodyPr>
          <a:lstStyle>
            <a:lvl1pPr marL="0" indent="0" algn="r">
              <a:buNone/>
              <a:defRPr sz="1400">
                <a:solidFill>
                  <a:schemeClr val="accent4"/>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677C355B-861B-65DB-C694-146B71E6539A}"/>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bg1"/>
                </a:solidFill>
              </a:defRPr>
            </a:lvl1pPr>
          </a:lstStyle>
          <a:p>
            <a:pPr lvl="0"/>
            <a:r>
              <a:rPr lang="fi-FI" dirty="0"/>
              <a:t>Kuva: Kuvaajan nimi</a:t>
            </a:r>
          </a:p>
        </p:txBody>
      </p:sp>
      <p:sp>
        <p:nvSpPr>
          <p:cNvPr id="4" name="Logo">
            <a:extLst>
              <a:ext uri="{FF2B5EF4-FFF2-40B4-BE49-F238E27FC236}">
                <a16:creationId xmlns:a16="http://schemas.microsoft.com/office/drawing/2014/main" id="{A34E367D-6B7F-654A-AAAD-BF851B6C9B3D}"/>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10" name="Alatunnisteen paikkamerkki 9">
            <a:extLst>
              <a:ext uri="{FF2B5EF4-FFF2-40B4-BE49-F238E27FC236}">
                <a16:creationId xmlns:a16="http://schemas.microsoft.com/office/drawing/2014/main" id="{55206931-C6D4-11C6-4663-835FF6B44261}"/>
              </a:ext>
            </a:extLst>
          </p:cNvPr>
          <p:cNvSpPr>
            <a:spLocks noGrp="1"/>
          </p:cNvSpPr>
          <p:nvPr>
            <p:ph type="ftr" sz="quarter" idx="19"/>
          </p:nvPr>
        </p:nvSpPr>
        <p:spPr/>
        <p:txBody>
          <a:bodyPr/>
          <a:lstStyle>
            <a:lvl1pPr>
              <a:defRPr>
                <a:solidFill>
                  <a:schemeClr val="bg1"/>
                </a:solidFill>
              </a:defRPr>
            </a:lvl1pPr>
          </a:lstStyle>
          <a:p>
            <a:endParaRPr lang="fi-FI" dirty="0"/>
          </a:p>
        </p:txBody>
      </p:sp>
      <p:sp>
        <p:nvSpPr>
          <p:cNvPr id="9" name="Päivämäärän paikkamerkki 8">
            <a:extLst>
              <a:ext uri="{FF2B5EF4-FFF2-40B4-BE49-F238E27FC236}">
                <a16:creationId xmlns:a16="http://schemas.microsoft.com/office/drawing/2014/main" id="{2CB0054A-6453-5864-920B-A5D714D7E700}"/>
              </a:ext>
            </a:extLst>
          </p:cNvPr>
          <p:cNvSpPr>
            <a:spLocks noGrp="1"/>
          </p:cNvSpPr>
          <p:nvPr>
            <p:ph type="dt" sz="half" idx="18"/>
          </p:nvPr>
        </p:nvSpPr>
        <p:spPr/>
        <p:txBody>
          <a:bodyPr/>
          <a:lstStyle>
            <a:lvl1pPr>
              <a:defRPr>
                <a:solidFill>
                  <a:schemeClr val="bg1"/>
                </a:solidFill>
              </a:defRPr>
            </a:lvl1pPr>
          </a:lstStyle>
          <a:p>
            <a:r>
              <a:rPr lang="fi-FI"/>
              <a:t>12.8.2025</a:t>
            </a:r>
            <a:endParaRPr lang="fi-FI" dirty="0"/>
          </a:p>
        </p:txBody>
      </p:sp>
      <p:sp>
        <p:nvSpPr>
          <p:cNvPr id="11" name="Dian numeron paikkamerkki 10">
            <a:extLst>
              <a:ext uri="{FF2B5EF4-FFF2-40B4-BE49-F238E27FC236}">
                <a16:creationId xmlns:a16="http://schemas.microsoft.com/office/drawing/2014/main" id="{139EEE51-3B51-E3A7-730C-2281CA27C64B}"/>
              </a:ext>
            </a:extLst>
          </p:cNvPr>
          <p:cNvSpPr>
            <a:spLocks noGrp="1"/>
          </p:cNvSpPr>
          <p:nvPr>
            <p:ph type="sldNum" sz="quarter" idx="20"/>
          </p:nvPr>
        </p:nvSpPr>
        <p:spPr/>
        <p:txBody>
          <a:bodyPr/>
          <a:lstStyle>
            <a:lvl1pPr>
              <a:defRPr>
                <a:solidFill>
                  <a:schemeClr val="bg1"/>
                </a:solidFill>
              </a:defRPr>
            </a:lvl1pPr>
          </a:lstStyle>
          <a:p>
            <a:fld id="{A9494116-C6F5-466F-B5C1-BBB074CB17FC}" type="slidenum">
              <a:rPr lang="fi-FI" smtClean="0"/>
              <a:pPr/>
              <a:t>‹#›</a:t>
            </a:fld>
            <a:endParaRPr lang="fi-FI" dirty="0"/>
          </a:p>
        </p:txBody>
      </p:sp>
    </p:spTree>
    <p:extLst>
      <p:ext uri="{BB962C8B-B14F-4D97-AF65-F5344CB8AC3E}">
        <p14:creationId xmlns:p14="http://schemas.microsoft.com/office/powerpoint/2010/main" val="3278318680"/>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Lopetusdia 1 C">
    <p:bg>
      <p:bgPr>
        <a:solidFill>
          <a:schemeClr val="tx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B2CD312-9726-B802-8BDD-60E4DE41D212}"/>
              </a:ext>
            </a:extLst>
          </p:cNvPr>
          <p:cNvSpPr>
            <a:spLocks noGrp="1"/>
          </p:cNvSpPr>
          <p:nvPr>
            <p:ph type="title" hasCustomPrompt="1"/>
          </p:nvPr>
        </p:nvSpPr>
        <p:spPr>
          <a:xfrm>
            <a:off x="539750" y="539750"/>
            <a:ext cx="6816390" cy="1985963"/>
          </a:xfrm>
          <a:prstGeom prst="rect">
            <a:avLst/>
          </a:prstGeom>
        </p:spPr>
        <p:txBody>
          <a:bodyPr anchor="t"/>
          <a:lstStyle>
            <a:lvl1pPr>
              <a:defRPr sz="8000">
                <a:solidFill>
                  <a:schemeClr val="bg1"/>
                </a:solidFill>
              </a:defRPr>
            </a:lvl1pPr>
          </a:lstStyle>
          <a:p>
            <a:r>
              <a:rPr lang="fi-FI" dirty="0"/>
              <a:t>Lopputervehdys</a:t>
            </a:r>
          </a:p>
        </p:txBody>
      </p:sp>
      <p:sp>
        <p:nvSpPr>
          <p:cNvPr id="15" name="Tekstin paikkamerkki 10">
            <a:extLst>
              <a:ext uri="{FF2B5EF4-FFF2-40B4-BE49-F238E27FC236}">
                <a16:creationId xmlns:a16="http://schemas.microsoft.com/office/drawing/2014/main" id="{54014060-BC8B-9A8A-9648-7031D9B00943}"/>
              </a:ext>
            </a:extLst>
          </p:cNvPr>
          <p:cNvSpPr>
            <a:spLocks noGrp="1"/>
          </p:cNvSpPr>
          <p:nvPr>
            <p:ph type="body" sz="quarter" idx="17"/>
          </p:nvPr>
        </p:nvSpPr>
        <p:spPr>
          <a:xfrm>
            <a:off x="539750" y="3021012"/>
            <a:ext cx="5376863" cy="2732087"/>
          </a:xfrm>
        </p:spPr>
        <p:txBody>
          <a:bodyPr/>
          <a:lstStyle>
            <a:lvl1pPr>
              <a:defRPr sz="2000">
                <a:solidFill>
                  <a:schemeClr val="bg1"/>
                </a:solidFill>
              </a:defRPr>
            </a:lvl1pPr>
            <a:lvl2pPr>
              <a:defRPr sz="20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1" name="Kuvan paikkamerkki 10">
            <a:extLst>
              <a:ext uri="{FF2B5EF4-FFF2-40B4-BE49-F238E27FC236}">
                <a16:creationId xmlns:a16="http://schemas.microsoft.com/office/drawing/2014/main" id="{0DAA17A1-A57B-6CBB-9949-077C4959CF96}"/>
              </a:ext>
              <a:ext uri="{C183D7F6-B498-43B3-948B-1728B52AA6E4}">
                <adec:decorative xmlns:adec="http://schemas.microsoft.com/office/drawing/2017/decorative" val="1"/>
              </a:ext>
            </a:extLst>
          </p:cNvPr>
          <p:cNvSpPr>
            <a:spLocks noGrp="1"/>
          </p:cNvSpPr>
          <p:nvPr>
            <p:ph type="pic" sz="quarter" idx="14" hasCustomPrompt="1"/>
          </p:nvPr>
        </p:nvSpPr>
        <p:spPr>
          <a:xfrm>
            <a:off x="3683731" y="-2199"/>
            <a:ext cx="8508269" cy="6862398"/>
          </a:xfrm>
          <a:custGeom>
            <a:avLst/>
            <a:gdLst>
              <a:gd name="connsiteX0" fmla="*/ 7131651 w 8508269"/>
              <a:gd name="connsiteY0" fmla="*/ 0 h 6862398"/>
              <a:gd name="connsiteX1" fmla="*/ 7562831 w 8508269"/>
              <a:gd name="connsiteY1" fmla="*/ 0 h 6862398"/>
              <a:gd name="connsiteX2" fmla="*/ 8508269 w 8508269"/>
              <a:gd name="connsiteY2" fmla="*/ 0 h 6862398"/>
              <a:gd name="connsiteX3" fmla="*/ 8508269 w 8508269"/>
              <a:gd name="connsiteY3" fmla="*/ 298118 h 6862398"/>
              <a:gd name="connsiteX4" fmla="*/ 8508269 w 8508269"/>
              <a:gd name="connsiteY4" fmla="*/ 6858000 h 6862398"/>
              <a:gd name="connsiteX5" fmla="*/ 8508269 w 8508269"/>
              <a:gd name="connsiteY5" fmla="*/ 6859593 h 6862398"/>
              <a:gd name="connsiteX6" fmla="*/ 8508268 w 8508269"/>
              <a:gd name="connsiteY6" fmla="*/ 6859593 h 6862398"/>
              <a:gd name="connsiteX7" fmla="*/ 8508268 w 8508269"/>
              <a:gd name="connsiteY7" fmla="*/ 6860136 h 6862398"/>
              <a:gd name="connsiteX8" fmla="*/ 8508268 w 8508269"/>
              <a:gd name="connsiteY8" fmla="*/ 6860199 h 6862398"/>
              <a:gd name="connsiteX9" fmla="*/ 7562831 w 8508269"/>
              <a:gd name="connsiteY9" fmla="*/ 6860199 h 6862398"/>
              <a:gd name="connsiteX10" fmla="*/ 7562831 w 8508269"/>
              <a:gd name="connsiteY10" fmla="*/ 6860932 h 6862398"/>
              <a:gd name="connsiteX11" fmla="*/ 7482577 w 8508269"/>
              <a:gd name="connsiteY11" fmla="*/ 6860932 h 6862398"/>
              <a:gd name="connsiteX12" fmla="*/ 7482577 w 8508269"/>
              <a:gd name="connsiteY12" fmla="*/ 6862398 h 6862398"/>
              <a:gd name="connsiteX13" fmla="*/ 4011294 w 8508269"/>
              <a:gd name="connsiteY13" fmla="*/ 6862398 h 6862398"/>
              <a:gd name="connsiteX14" fmla="*/ 4011888 w 8508269"/>
              <a:gd name="connsiteY14" fmla="*/ 6860932 h 6862398"/>
              <a:gd name="connsiteX15" fmla="*/ 2912822 w 8508269"/>
              <a:gd name="connsiteY15" fmla="*/ 6860932 h 6862398"/>
              <a:gd name="connsiteX16" fmla="*/ 2913203 w 8508269"/>
              <a:gd name="connsiteY16" fmla="*/ 6860199 h 6862398"/>
              <a:gd name="connsiteX17" fmla="*/ 2655267 w 8508269"/>
              <a:gd name="connsiteY17" fmla="*/ 6860199 h 6862398"/>
              <a:gd name="connsiteX18" fmla="*/ 2655267 w 8508269"/>
              <a:gd name="connsiteY18" fmla="*/ 6860136 h 6862398"/>
              <a:gd name="connsiteX19" fmla="*/ 0 w 8508269"/>
              <a:gd name="connsiteY19" fmla="*/ 6860136 h 6862398"/>
              <a:gd name="connsiteX20" fmla="*/ 78105 w 8508269"/>
              <a:gd name="connsiteY20" fmla="*/ 6414112 h 6862398"/>
              <a:gd name="connsiteX21" fmla="*/ 526161 w 8508269"/>
              <a:gd name="connsiteY21" fmla="*/ 6334038 h 6862398"/>
              <a:gd name="connsiteX22" fmla="*/ 606171 w 8508269"/>
              <a:gd name="connsiteY22" fmla="*/ 5885982 h 6862398"/>
              <a:gd name="connsiteX23" fmla="*/ 1054227 w 8508269"/>
              <a:gd name="connsiteY23" fmla="*/ 5805909 h 6862398"/>
              <a:gd name="connsiteX24" fmla="*/ 1134301 w 8508269"/>
              <a:gd name="connsiteY24" fmla="*/ 5357853 h 6862398"/>
              <a:gd name="connsiteX25" fmla="*/ 1582357 w 8508269"/>
              <a:gd name="connsiteY25" fmla="*/ 5277779 h 6862398"/>
              <a:gd name="connsiteX26" fmla="*/ 1662430 w 8508269"/>
              <a:gd name="connsiteY26" fmla="*/ 4829723 h 6862398"/>
              <a:gd name="connsiteX27" fmla="*/ 2110486 w 8508269"/>
              <a:gd name="connsiteY27" fmla="*/ 4749713 h 6862398"/>
              <a:gd name="connsiteX28" fmla="*/ 2190560 w 8508269"/>
              <a:gd name="connsiteY28" fmla="*/ 4301657 h 6862398"/>
              <a:gd name="connsiteX29" fmla="*/ 2638616 w 8508269"/>
              <a:gd name="connsiteY29" fmla="*/ 4221584 h 6862398"/>
              <a:gd name="connsiteX30" fmla="*/ 2718689 w 8508269"/>
              <a:gd name="connsiteY30" fmla="*/ 3773527 h 6862398"/>
              <a:gd name="connsiteX31" fmla="*/ 3166745 w 8508269"/>
              <a:gd name="connsiteY31" fmla="*/ 3693454 h 6862398"/>
              <a:gd name="connsiteX32" fmla="*/ 3280537 w 8508269"/>
              <a:gd name="connsiteY32" fmla="*/ 3375764 h 6862398"/>
              <a:gd name="connsiteX33" fmla="*/ 3248470 w 8508269"/>
              <a:gd name="connsiteY33" fmla="*/ 3243747 h 6862398"/>
              <a:gd name="connsiteX34" fmla="*/ 3696526 w 8508269"/>
              <a:gd name="connsiteY34" fmla="*/ 3163674 h 6862398"/>
              <a:gd name="connsiteX35" fmla="*/ 3708527 w 8508269"/>
              <a:gd name="connsiteY35" fmla="*/ 3151037 h 6862398"/>
              <a:gd name="connsiteX36" fmla="*/ 3709924 w 8508269"/>
              <a:gd name="connsiteY36" fmla="*/ 3149450 h 6862398"/>
              <a:gd name="connsiteX37" fmla="*/ 3742500 w 8508269"/>
              <a:gd name="connsiteY37" fmla="*/ 3107476 h 6862398"/>
              <a:gd name="connsiteX38" fmla="*/ 3742690 w 8508269"/>
              <a:gd name="connsiteY38" fmla="*/ 3107603 h 6862398"/>
              <a:gd name="connsiteX39" fmla="*/ 3776536 w 8508269"/>
              <a:gd name="connsiteY39" fmla="*/ 2715681 h 6862398"/>
              <a:gd name="connsiteX40" fmla="*/ 4224592 w 8508269"/>
              <a:gd name="connsiteY40" fmla="*/ 2635608 h 6862398"/>
              <a:gd name="connsiteX41" fmla="*/ 4304665 w 8508269"/>
              <a:gd name="connsiteY41" fmla="*/ 2187552 h 6862398"/>
              <a:gd name="connsiteX42" fmla="*/ 4752721 w 8508269"/>
              <a:gd name="connsiteY42" fmla="*/ 2107478 h 6862398"/>
              <a:gd name="connsiteX43" fmla="*/ 4832795 w 8508269"/>
              <a:gd name="connsiteY43" fmla="*/ 1659422 h 6862398"/>
              <a:gd name="connsiteX44" fmla="*/ 5280851 w 8508269"/>
              <a:gd name="connsiteY44" fmla="*/ 1579349 h 6862398"/>
              <a:gd name="connsiteX45" fmla="*/ 5360924 w 8508269"/>
              <a:gd name="connsiteY45" fmla="*/ 1131293 h 6862398"/>
              <a:gd name="connsiteX46" fmla="*/ 5808917 w 8508269"/>
              <a:gd name="connsiteY46" fmla="*/ 1051219 h 6862398"/>
              <a:gd name="connsiteX47" fmla="*/ 5888990 w 8508269"/>
              <a:gd name="connsiteY47" fmla="*/ 603163 h 6862398"/>
              <a:gd name="connsiteX48" fmla="*/ 6337046 w 8508269"/>
              <a:gd name="connsiteY48" fmla="*/ 523090 h 6862398"/>
              <a:gd name="connsiteX49" fmla="*/ 6417120 w 8508269"/>
              <a:gd name="connsiteY49" fmla="*/ 75034 h 6862398"/>
              <a:gd name="connsiteX50" fmla="*/ 6857746 w 8508269"/>
              <a:gd name="connsiteY50" fmla="*/ 2199 h 6862398"/>
              <a:gd name="connsiteX51" fmla="*/ 6857810 w 8508269"/>
              <a:gd name="connsiteY51" fmla="*/ 2199 h 6862398"/>
              <a:gd name="connsiteX52" fmla="*/ 7089594 w 8508269"/>
              <a:gd name="connsiteY52" fmla="*/ 2199 h 6862398"/>
              <a:gd name="connsiteX53" fmla="*/ 7130161 w 8508269"/>
              <a:gd name="connsiteY53" fmla="*/ 2199 h 6862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8508269" h="6862398">
                <a:moveTo>
                  <a:pt x="7131651" y="0"/>
                </a:moveTo>
                <a:lnTo>
                  <a:pt x="7562831" y="0"/>
                </a:lnTo>
                <a:lnTo>
                  <a:pt x="8508269" y="0"/>
                </a:lnTo>
                <a:lnTo>
                  <a:pt x="8508269" y="298118"/>
                </a:lnTo>
                <a:lnTo>
                  <a:pt x="8508269" y="6858000"/>
                </a:lnTo>
                <a:lnTo>
                  <a:pt x="8508269" y="6859593"/>
                </a:lnTo>
                <a:lnTo>
                  <a:pt x="8508268" y="6859593"/>
                </a:lnTo>
                <a:lnTo>
                  <a:pt x="8508268" y="6860136"/>
                </a:lnTo>
                <a:lnTo>
                  <a:pt x="8508268" y="6860199"/>
                </a:lnTo>
                <a:lnTo>
                  <a:pt x="7562831" y="6860199"/>
                </a:lnTo>
                <a:lnTo>
                  <a:pt x="7562831" y="6860932"/>
                </a:lnTo>
                <a:lnTo>
                  <a:pt x="7482577" y="6860932"/>
                </a:lnTo>
                <a:lnTo>
                  <a:pt x="7482577" y="6862398"/>
                </a:lnTo>
                <a:lnTo>
                  <a:pt x="4011294" y="6862398"/>
                </a:lnTo>
                <a:lnTo>
                  <a:pt x="4011888" y="6860932"/>
                </a:lnTo>
                <a:lnTo>
                  <a:pt x="2912822" y="6860932"/>
                </a:lnTo>
                <a:lnTo>
                  <a:pt x="2913203" y="6860199"/>
                </a:lnTo>
                <a:lnTo>
                  <a:pt x="2655267" y="6860199"/>
                </a:lnTo>
                <a:lnTo>
                  <a:pt x="2655267" y="6860136"/>
                </a:lnTo>
                <a:lnTo>
                  <a:pt x="0" y="6860136"/>
                </a:lnTo>
                <a:cubicBezTo>
                  <a:pt x="115888" y="6742597"/>
                  <a:pt x="140716" y="6564861"/>
                  <a:pt x="78105" y="6414112"/>
                </a:cubicBezTo>
                <a:cubicBezTo>
                  <a:pt x="229680" y="6480533"/>
                  <a:pt x="406908" y="6453291"/>
                  <a:pt x="526161" y="6334038"/>
                </a:cubicBezTo>
                <a:cubicBezTo>
                  <a:pt x="643700" y="6216500"/>
                  <a:pt x="669227" y="6037620"/>
                  <a:pt x="606171" y="5885982"/>
                </a:cubicBezTo>
                <a:cubicBezTo>
                  <a:pt x="757809" y="5952467"/>
                  <a:pt x="934974" y="5925162"/>
                  <a:pt x="1054227" y="5805909"/>
                </a:cubicBezTo>
                <a:cubicBezTo>
                  <a:pt x="1171829" y="5688370"/>
                  <a:pt x="1197356" y="5509491"/>
                  <a:pt x="1134301" y="5357853"/>
                </a:cubicBezTo>
                <a:cubicBezTo>
                  <a:pt x="1285939" y="5424337"/>
                  <a:pt x="1463104" y="5397032"/>
                  <a:pt x="1582357" y="5277779"/>
                </a:cubicBezTo>
                <a:cubicBezTo>
                  <a:pt x="1699895" y="5160241"/>
                  <a:pt x="1725486" y="4981361"/>
                  <a:pt x="1662430" y="4829723"/>
                </a:cubicBezTo>
                <a:cubicBezTo>
                  <a:pt x="1814068" y="4896208"/>
                  <a:pt x="1991233" y="4868966"/>
                  <a:pt x="2110486" y="4749713"/>
                </a:cubicBezTo>
                <a:cubicBezTo>
                  <a:pt x="2228025" y="4632111"/>
                  <a:pt x="2253615" y="4453232"/>
                  <a:pt x="2190560" y="4301657"/>
                </a:cubicBezTo>
                <a:cubicBezTo>
                  <a:pt x="2342198" y="4368078"/>
                  <a:pt x="2519363" y="4340837"/>
                  <a:pt x="2638616" y="4221584"/>
                </a:cubicBezTo>
                <a:cubicBezTo>
                  <a:pt x="2756154" y="4103982"/>
                  <a:pt x="2781745" y="3925102"/>
                  <a:pt x="2718689" y="3773527"/>
                </a:cubicBezTo>
                <a:cubicBezTo>
                  <a:pt x="2870327" y="3839949"/>
                  <a:pt x="3047492" y="3812707"/>
                  <a:pt x="3166745" y="3693454"/>
                </a:cubicBezTo>
                <a:cubicBezTo>
                  <a:pt x="3252533" y="3607602"/>
                  <a:pt x="3289871" y="3490952"/>
                  <a:pt x="3280537" y="3375764"/>
                </a:cubicBezTo>
                <a:cubicBezTo>
                  <a:pt x="3276854" y="3330869"/>
                  <a:pt x="3266123" y="3286229"/>
                  <a:pt x="3248470" y="3243747"/>
                </a:cubicBezTo>
                <a:cubicBezTo>
                  <a:pt x="3400044" y="3310168"/>
                  <a:pt x="3577273" y="3282927"/>
                  <a:pt x="3696526" y="3163674"/>
                </a:cubicBezTo>
                <a:cubicBezTo>
                  <a:pt x="3700590" y="3159546"/>
                  <a:pt x="3704654" y="3155355"/>
                  <a:pt x="3708527" y="3151037"/>
                </a:cubicBezTo>
                <a:cubicBezTo>
                  <a:pt x="3709035" y="3150466"/>
                  <a:pt x="3709480" y="3149958"/>
                  <a:pt x="3709924" y="3149450"/>
                </a:cubicBezTo>
                <a:cubicBezTo>
                  <a:pt x="3721671" y="3136369"/>
                  <a:pt x="3732530" y="3122399"/>
                  <a:pt x="3742500" y="3107476"/>
                </a:cubicBezTo>
                <a:lnTo>
                  <a:pt x="3742690" y="3107603"/>
                </a:lnTo>
                <a:cubicBezTo>
                  <a:pt x="3819589" y="2993684"/>
                  <a:pt x="3830193" y="2844777"/>
                  <a:pt x="3776536" y="2715681"/>
                </a:cubicBezTo>
                <a:cubicBezTo>
                  <a:pt x="3928174" y="2782102"/>
                  <a:pt x="4105339" y="2754861"/>
                  <a:pt x="4224592" y="2635608"/>
                </a:cubicBezTo>
                <a:cubicBezTo>
                  <a:pt x="4342130" y="2518069"/>
                  <a:pt x="4367657" y="2339190"/>
                  <a:pt x="4304665" y="2187552"/>
                </a:cubicBezTo>
                <a:cubicBezTo>
                  <a:pt x="4456303" y="2253973"/>
                  <a:pt x="4635183" y="2225017"/>
                  <a:pt x="4752721" y="2107478"/>
                </a:cubicBezTo>
                <a:cubicBezTo>
                  <a:pt x="4870260" y="1989940"/>
                  <a:pt x="4895787" y="1811060"/>
                  <a:pt x="4832795" y="1659422"/>
                </a:cubicBezTo>
                <a:cubicBezTo>
                  <a:pt x="4984369" y="1725843"/>
                  <a:pt x="5163312" y="1696887"/>
                  <a:pt x="5280851" y="1579349"/>
                </a:cubicBezTo>
                <a:cubicBezTo>
                  <a:pt x="5398389" y="1461810"/>
                  <a:pt x="5423916" y="1282931"/>
                  <a:pt x="5360924" y="1131293"/>
                </a:cubicBezTo>
                <a:cubicBezTo>
                  <a:pt x="5512499" y="1197714"/>
                  <a:pt x="5689664" y="1170472"/>
                  <a:pt x="5808917" y="1051219"/>
                </a:cubicBezTo>
                <a:cubicBezTo>
                  <a:pt x="5926519" y="933681"/>
                  <a:pt x="5952046" y="754801"/>
                  <a:pt x="5888990" y="603163"/>
                </a:cubicBezTo>
                <a:cubicBezTo>
                  <a:pt x="6040628" y="669648"/>
                  <a:pt x="6217793" y="642343"/>
                  <a:pt x="6337046" y="523090"/>
                </a:cubicBezTo>
                <a:cubicBezTo>
                  <a:pt x="6454585" y="405551"/>
                  <a:pt x="6480175" y="226671"/>
                  <a:pt x="6417120" y="75034"/>
                </a:cubicBezTo>
                <a:cubicBezTo>
                  <a:pt x="6565646" y="140185"/>
                  <a:pt x="6738684" y="115356"/>
                  <a:pt x="6857746" y="2199"/>
                </a:cubicBezTo>
                <a:lnTo>
                  <a:pt x="6857810" y="2199"/>
                </a:lnTo>
                <a:lnTo>
                  <a:pt x="7089594" y="2199"/>
                </a:lnTo>
                <a:lnTo>
                  <a:pt x="7130161" y="2199"/>
                </a:lnTo>
                <a:close/>
              </a:path>
            </a:pathLst>
          </a:custGeom>
          <a:noFill/>
        </p:spPr>
        <p:txBody>
          <a:bodyPr wrap="square" lIns="3240000" tIns="216000" rIns="540000" bIns="900000" anchor="b">
            <a:noAutofit/>
          </a:bodyPr>
          <a:lstStyle>
            <a:lvl1pPr marL="0" indent="0" algn="r">
              <a:buNone/>
              <a:defRPr sz="1400">
                <a:solidFill>
                  <a:schemeClr val="accent4"/>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677C355B-861B-65DB-C694-146B71E6539A}"/>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bg1"/>
                </a:solidFill>
              </a:defRPr>
            </a:lvl1pPr>
          </a:lstStyle>
          <a:p>
            <a:pPr lvl="0"/>
            <a:r>
              <a:rPr lang="fi-FI" dirty="0"/>
              <a:t>Kuva: Kuvaajan nimi</a:t>
            </a:r>
          </a:p>
        </p:txBody>
      </p:sp>
      <p:sp>
        <p:nvSpPr>
          <p:cNvPr id="5" name="Logo">
            <a:extLst>
              <a:ext uri="{FF2B5EF4-FFF2-40B4-BE49-F238E27FC236}">
                <a16:creationId xmlns:a16="http://schemas.microsoft.com/office/drawing/2014/main" id="{4B1FF892-AEC3-F61D-9321-7445B517FA4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17" name="Alatunnisteen paikkamerkki 16">
            <a:extLst>
              <a:ext uri="{FF2B5EF4-FFF2-40B4-BE49-F238E27FC236}">
                <a16:creationId xmlns:a16="http://schemas.microsoft.com/office/drawing/2014/main" id="{50B7484A-849D-BE33-5D29-D95EFF2DAC3F}"/>
              </a:ext>
            </a:extLst>
          </p:cNvPr>
          <p:cNvSpPr>
            <a:spLocks noGrp="1"/>
          </p:cNvSpPr>
          <p:nvPr>
            <p:ph type="ftr" sz="quarter" idx="19"/>
          </p:nvPr>
        </p:nvSpPr>
        <p:spPr/>
        <p:txBody>
          <a:bodyPr/>
          <a:lstStyle>
            <a:lvl1pPr>
              <a:defRPr>
                <a:solidFill>
                  <a:schemeClr val="bg1"/>
                </a:solidFill>
              </a:defRPr>
            </a:lvl1pPr>
          </a:lstStyle>
          <a:p>
            <a:endParaRPr lang="fi-FI" dirty="0"/>
          </a:p>
        </p:txBody>
      </p:sp>
      <p:sp>
        <p:nvSpPr>
          <p:cNvPr id="16" name="Päivämäärän paikkamerkki 15">
            <a:extLst>
              <a:ext uri="{FF2B5EF4-FFF2-40B4-BE49-F238E27FC236}">
                <a16:creationId xmlns:a16="http://schemas.microsoft.com/office/drawing/2014/main" id="{E714FC79-2AC1-810D-80B1-B9C3DA8AFE80}"/>
              </a:ext>
            </a:extLst>
          </p:cNvPr>
          <p:cNvSpPr>
            <a:spLocks noGrp="1"/>
          </p:cNvSpPr>
          <p:nvPr>
            <p:ph type="dt" sz="half" idx="18"/>
          </p:nvPr>
        </p:nvSpPr>
        <p:spPr/>
        <p:txBody>
          <a:bodyPr/>
          <a:lstStyle>
            <a:lvl1pPr>
              <a:defRPr>
                <a:solidFill>
                  <a:schemeClr val="bg1"/>
                </a:solidFill>
              </a:defRPr>
            </a:lvl1pPr>
          </a:lstStyle>
          <a:p>
            <a:r>
              <a:rPr lang="fi-FI"/>
              <a:t>12.8.2025</a:t>
            </a:r>
            <a:endParaRPr lang="fi-FI" dirty="0"/>
          </a:p>
        </p:txBody>
      </p:sp>
      <p:sp>
        <p:nvSpPr>
          <p:cNvPr id="18" name="Dian numeron paikkamerkki 17">
            <a:extLst>
              <a:ext uri="{FF2B5EF4-FFF2-40B4-BE49-F238E27FC236}">
                <a16:creationId xmlns:a16="http://schemas.microsoft.com/office/drawing/2014/main" id="{A16D2F1D-85D3-3240-9FE3-DE48B744C55E}"/>
              </a:ext>
            </a:extLst>
          </p:cNvPr>
          <p:cNvSpPr>
            <a:spLocks noGrp="1"/>
          </p:cNvSpPr>
          <p:nvPr>
            <p:ph type="sldNum" sz="quarter" idx="20"/>
          </p:nvPr>
        </p:nvSpPr>
        <p:spPr/>
        <p:txBody>
          <a:bodyPr/>
          <a:lstStyle>
            <a:lvl1pPr>
              <a:defRPr>
                <a:solidFill>
                  <a:schemeClr val="bg1"/>
                </a:solidFill>
              </a:defRPr>
            </a:lvl1pPr>
          </a:lstStyle>
          <a:p>
            <a:fld id="{A9494116-C6F5-466F-B5C1-BBB074CB17FC}" type="slidenum">
              <a:rPr lang="fi-FI" smtClean="0"/>
              <a:pPr/>
              <a:t>‹#›</a:t>
            </a:fld>
            <a:endParaRPr lang="fi-FI" dirty="0"/>
          </a:p>
        </p:txBody>
      </p:sp>
    </p:spTree>
    <p:extLst>
      <p:ext uri="{BB962C8B-B14F-4D97-AF65-F5344CB8AC3E}">
        <p14:creationId xmlns:p14="http://schemas.microsoft.com/office/powerpoint/2010/main" val="1216141120"/>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Lopetusdia 1 D">
    <p:bg>
      <p:bgPr>
        <a:solidFill>
          <a:schemeClr val="tx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B2CD312-9726-B802-8BDD-60E4DE41D212}"/>
              </a:ext>
            </a:extLst>
          </p:cNvPr>
          <p:cNvSpPr>
            <a:spLocks noGrp="1"/>
          </p:cNvSpPr>
          <p:nvPr>
            <p:ph type="title" hasCustomPrompt="1"/>
          </p:nvPr>
        </p:nvSpPr>
        <p:spPr>
          <a:xfrm>
            <a:off x="539750" y="539751"/>
            <a:ext cx="5375884" cy="2233612"/>
          </a:xfrm>
          <a:prstGeom prst="rect">
            <a:avLst/>
          </a:prstGeom>
        </p:spPr>
        <p:txBody>
          <a:bodyPr anchor="t"/>
          <a:lstStyle>
            <a:lvl1pPr>
              <a:defRPr sz="8000">
                <a:solidFill>
                  <a:schemeClr val="bg1"/>
                </a:solidFill>
              </a:defRPr>
            </a:lvl1pPr>
          </a:lstStyle>
          <a:p>
            <a:r>
              <a:rPr lang="fi-FI" dirty="0"/>
              <a:t>Lopputervehdys</a:t>
            </a:r>
          </a:p>
        </p:txBody>
      </p:sp>
      <p:sp>
        <p:nvSpPr>
          <p:cNvPr id="7" name="Tekstin paikkamerkki 10">
            <a:extLst>
              <a:ext uri="{FF2B5EF4-FFF2-40B4-BE49-F238E27FC236}">
                <a16:creationId xmlns:a16="http://schemas.microsoft.com/office/drawing/2014/main" id="{F762973B-7CBD-883F-00F7-82E06F0B6299}"/>
              </a:ext>
            </a:extLst>
          </p:cNvPr>
          <p:cNvSpPr>
            <a:spLocks noGrp="1"/>
          </p:cNvSpPr>
          <p:nvPr>
            <p:ph type="body" sz="quarter" idx="17"/>
          </p:nvPr>
        </p:nvSpPr>
        <p:spPr>
          <a:xfrm>
            <a:off x="539750" y="3021012"/>
            <a:ext cx="5376863" cy="2732087"/>
          </a:xfrm>
        </p:spPr>
        <p:txBody>
          <a:bodyPr/>
          <a:lstStyle>
            <a:lvl1pPr>
              <a:defRPr sz="2000">
                <a:solidFill>
                  <a:schemeClr val="bg1"/>
                </a:solidFill>
              </a:defRPr>
            </a:lvl1pPr>
            <a:lvl2pPr>
              <a:defRPr sz="20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4" name="Kuvan paikkamerkki">
            <a:extLst>
              <a:ext uri="{FF2B5EF4-FFF2-40B4-BE49-F238E27FC236}">
                <a16:creationId xmlns:a16="http://schemas.microsoft.com/office/drawing/2014/main" id="{6B164001-953C-A70A-D8E7-A7F93BBB0959}"/>
              </a:ext>
              <a:ext uri="{C183D7F6-B498-43B3-948B-1728B52AA6E4}">
                <adec:decorative xmlns:adec="http://schemas.microsoft.com/office/drawing/2017/decorative" val="1"/>
              </a:ext>
            </a:extLst>
          </p:cNvPr>
          <p:cNvSpPr>
            <a:spLocks noGrp="1"/>
          </p:cNvSpPr>
          <p:nvPr>
            <p:ph type="pic" sz="quarter" idx="14" hasCustomPrompt="1"/>
          </p:nvPr>
        </p:nvSpPr>
        <p:spPr>
          <a:xfrm>
            <a:off x="6275385" y="539750"/>
            <a:ext cx="5376864" cy="5708650"/>
          </a:xfrm>
          <a:custGeom>
            <a:avLst/>
            <a:gdLst>
              <a:gd name="connsiteX0" fmla="*/ 0 w 12192000"/>
              <a:gd name="connsiteY0" fmla="*/ 0 h 5135562"/>
              <a:gd name="connsiteX1" fmla="*/ 12192000 w 12192000"/>
              <a:gd name="connsiteY1" fmla="*/ 0 h 5135562"/>
              <a:gd name="connsiteX2" fmla="*/ 12192000 w 12192000"/>
              <a:gd name="connsiteY2" fmla="*/ 1221782 h 5135562"/>
              <a:gd name="connsiteX3" fmla="*/ 12192000 w 12192000"/>
              <a:gd name="connsiteY3" fmla="*/ 2124793 h 5135562"/>
              <a:gd name="connsiteX4" fmla="*/ 12192000 w 12192000"/>
              <a:gd name="connsiteY4" fmla="*/ 2525713 h 5135562"/>
              <a:gd name="connsiteX5" fmla="*/ 12192000 w 12192000"/>
              <a:gd name="connsiteY5" fmla="*/ 3210565 h 5135562"/>
              <a:gd name="connsiteX6" fmla="*/ 12192000 w 12192000"/>
              <a:gd name="connsiteY6" fmla="*/ 3516130 h 5135562"/>
              <a:gd name="connsiteX7" fmla="*/ 12192000 w 12192000"/>
              <a:gd name="connsiteY7" fmla="*/ 5135372 h 5135562"/>
              <a:gd name="connsiteX8" fmla="*/ 12192000 w 12192000"/>
              <a:gd name="connsiteY8" fmla="*/ 5135562 h 5135562"/>
              <a:gd name="connsiteX9" fmla="*/ 11263947 w 12192000"/>
              <a:gd name="connsiteY9" fmla="*/ 5135562 h 5135562"/>
              <a:gd name="connsiteX10" fmla="*/ 10322941 w 12192000"/>
              <a:gd name="connsiteY10" fmla="*/ 5135562 h 5135562"/>
              <a:gd name="connsiteX11" fmla="*/ 9381998 w 12192000"/>
              <a:gd name="connsiteY11" fmla="*/ 5135562 h 5135562"/>
              <a:gd name="connsiteX12" fmla="*/ 8440992 w 12192000"/>
              <a:gd name="connsiteY12" fmla="*/ 5135562 h 5135562"/>
              <a:gd name="connsiteX13" fmla="*/ 7499985 w 12192000"/>
              <a:gd name="connsiteY13" fmla="*/ 5135562 h 5135562"/>
              <a:gd name="connsiteX14" fmla="*/ 4682998 w 12192000"/>
              <a:gd name="connsiteY14" fmla="*/ 5135562 h 5135562"/>
              <a:gd name="connsiteX15" fmla="*/ 3741991 w 12192000"/>
              <a:gd name="connsiteY15" fmla="*/ 5135562 h 5135562"/>
              <a:gd name="connsiteX16" fmla="*/ 2800985 w 12192000"/>
              <a:gd name="connsiteY16" fmla="*/ 5135562 h 5135562"/>
              <a:gd name="connsiteX17" fmla="*/ 1859979 w 12192000"/>
              <a:gd name="connsiteY17" fmla="*/ 5135562 h 5135562"/>
              <a:gd name="connsiteX18" fmla="*/ 919036 w 12192000"/>
              <a:gd name="connsiteY18" fmla="*/ 5135562 h 5135562"/>
              <a:gd name="connsiteX19" fmla="*/ 0 w 12192000"/>
              <a:gd name="connsiteY19" fmla="*/ 5135562 h 5135562"/>
              <a:gd name="connsiteX20" fmla="*/ 0 w 12192000"/>
              <a:gd name="connsiteY20" fmla="*/ 5135118 h 5135562"/>
              <a:gd name="connsiteX21" fmla="*/ 0 w 12192000"/>
              <a:gd name="connsiteY21" fmla="*/ 3516130 h 5135562"/>
              <a:gd name="connsiteX22" fmla="*/ 0 w 12192000"/>
              <a:gd name="connsiteY22" fmla="*/ 3210565 h 5135562"/>
              <a:gd name="connsiteX23" fmla="*/ 0 w 12192000"/>
              <a:gd name="connsiteY23" fmla="*/ 2525713 h 5135562"/>
              <a:gd name="connsiteX24" fmla="*/ 0 w 12192000"/>
              <a:gd name="connsiteY24" fmla="*/ 2124793 h 5135562"/>
              <a:gd name="connsiteX25" fmla="*/ 0 w 12192000"/>
              <a:gd name="connsiteY25" fmla="*/ 1221588 h 5135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192000" h="5135562">
                <a:moveTo>
                  <a:pt x="0" y="0"/>
                </a:moveTo>
                <a:lnTo>
                  <a:pt x="12192000" y="0"/>
                </a:lnTo>
                <a:lnTo>
                  <a:pt x="12192000" y="1221782"/>
                </a:lnTo>
                <a:lnTo>
                  <a:pt x="12192000" y="2124793"/>
                </a:lnTo>
                <a:lnTo>
                  <a:pt x="12192000" y="2525713"/>
                </a:lnTo>
                <a:lnTo>
                  <a:pt x="12192000" y="3210565"/>
                </a:lnTo>
                <a:lnTo>
                  <a:pt x="12192000" y="3516130"/>
                </a:lnTo>
                <a:lnTo>
                  <a:pt x="12192000" y="5135372"/>
                </a:lnTo>
                <a:lnTo>
                  <a:pt x="12192000" y="5135562"/>
                </a:lnTo>
                <a:lnTo>
                  <a:pt x="11263947" y="5135562"/>
                </a:lnTo>
                <a:lnTo>
                  <a:pt x="10322941" y="5135562"/>
                </a:lnTo>
                <a:lnTo>
                  <a:pt x="9381998" y="5135562"/>
                </a:lnTo>
                <a:lnTo>
                  <a:pt x="8440992" y="5135562"/>
                </a:lnTo>
                <a:lnTo>
                  <a:pt x="7499985" y="5135562"/>
                </a:lnTo>
                <a:lnTo>
                  <a:pt x="4682998" y="5135562"/>
                </a:lnTo>
                <a:lnTo>
                  <a:pt x="3741991" y="5135562"/>
                </a:lnTo>
                <a:lnTo>
                  <a:pt x="2800985" y="5135562"/>
                </a:lnTo>
                <a:lnTo>
                  <a:pt x="1859979" y="5135562"/>
                </a:lnTo>
                <a:lnTo>
                  <a:pt x="919036" y="5135562"/>
                </a:lnTo>
                <a:lnTo>
                  <a:pt x="0" y="5135562"/>
                </a:lnTo>
                <a:lnTo>
                  <a:pt x="0" y="5135118"/>
                </a:lnTo>
                <a:lnTo>
                  <a:pt x="0" y="3516130"/>
                </a:lnTo>
                <a:lnTo>
                  <a:pt x="0" y="3210565"/>
                </a:lnTo>
                <a:lnTo>
                  <a:pt x="0" y="2525713"/>
                </a:lnTo>
                <a:lnTo>
                  <a:pt x="0" y="2124793"/>
                </a:lnTo>
                <a:lnTo>
                  <a:pt x="0" y="1221588"/>
                </a:lnTo>
                <a:close/>
              </a:path>
            </a:pathLst>
          </a:custGeom>
          <a:noFill/>
        </p:spPr>
        <p:txBody>
          <a:bodyPr wrap="square" lIns="360000" tIns="360000" rIns="360000" bIns="180000" anchor="b" anchorCtr="0">
            <a:noAutofit/>
          </a:bodyPr>
          <a:lstStyle>
            <a:lvl1pPr marL="0" indent="0" algn="ctr">
              <a:buNone/>
              <a:defRPr sz="1400">
                <a:solidFill>
                  <a:schemeClr val="accent4"/>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9" name="Kuvatiedot">
            <a:extLst>
              <a:ext uri="{FF2B5EF4-FFF2-40B4-BE49-F238E27FC236}">
                <a16:creationId xmlns:a16="http://schemas.microsoft.com/office/drawing/2014/main" id="{5BF0D85B-0C66-41B4-D173-9F45B649EFDD}"/>
              </a:ext>
              <a:ext uri="{C183D7F6-B498-43B3-948B-1728B52AA6E4}">
                <adec:decorative xmlns:adec="http://schemas.microsoft.com/office/drawing/2017/decorative" val="1"/>
              </a:ext>
            </a:extLst>
          </p:cNvPr>
          <p:cNvSpPr>
            <a:spLocks noGrp="1"/>
          </p:cNvSpPr>
          <p:nvPr>
            <p:ph type="body" sz="quarter" idx="15" hasCustomPrompt="1"/>
          </p:nvPr>
        </p:nvSpPr>
        <p:spPr>
          <a:xfrm rot="16200000">
            <a:off x="8887925" y="3304075"/>
            <a:ext cx="5708650" cy="180000"/>
          </a:xfrm>
          <a:noFill/>
        </p:spPr>
        <p:txBody>
          <a:bodyPr wrap="none" lIns="0" tIns="72000" rIns="108000" bIns="72000" anchor="ctr">
            <a:noAutofit/>
          </a:bodyPr>
          <a:lstStyle>
            <a:lvl1pPr marL="0" indent="0">
              <a:buNone/>
              <a:defRPr sz="700" b="0">
                <a:solidFill>
                  <a:schemeClr val="bg1"/>
                </a:solidFill>
              </a:defRPr>
            </a:lvl1pPr>
          </a:lstStyle>
          <a:p>
            <a:pPr lvl="0"/>
            <a:r>
              <a:rPr lang="fi-FI" dirty="0"/>
              <a:t>Kuva: Kuvaajan nimi</a:t>
            </a:r>
          </a:p>
        </p:txBody>
      </p:sp>
      <p:sp>
        <p:nvSpPr>
          <p:cNvPr id="5" name="Logo">
            <a:extLst>
              <a:ext uri="{FF2B5EF4-FFF2-40B4-BE49-F238E27FC236}">
                <a16:creationId xmlns:a16="http://schemas.microsoft.com/office/drawing/2014/main" id="{7E3023E9-ABD0-8FF5-6994-884C5627CF6B}"/>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10" name="Alatunnisteen paikkamerkki 9">
            <a:extLst>
              <a:ext uri="{FF2B5EF4-FFF2-40B4-BE49-F238E27FC236}">
                <a16:creationId xmlns:a16="http://schemas.microsoft.com/office/drawing/2014/main" id="{F8113C75-4E81-7502-7DAA-58D28A7B1151}"/>
              </a:ext>
            </a:extLst>
          </p:cNvPr>
          <p:cNvSpPr>
            <a:spLocks noGrp="1"/>
          </p:cNvSpPr>
          <p:nvPr>
            <p:ph type="ftr" sz="quarter" idx="19"/>
          </p:nvPr>
        </p:nvSpPr>
        <p:spPr/>
        <p:txBody>
          <a:bodyPr/>
          <a:lstStyle>
            <a:lvl1pPr>
              <a:defRPr>
                <a:solidFill>
                  <a:schemeClr val="bg1"/>
                </a:solidFill>
              </a:defRPr>
            </a:lvl1pPr>
          </a:lstStyle>
          <a:p>
            <a:endParaRPr lang="fi-FI" dirty="0"/>
          </a:p>
        </p:txBody>
      </p:sp>
      <p:sp>
        <p:nvSpPr>
          <p:cNvPr id="8" name="Päivämäärän paikkamerkki 7">
            <a:extLst>
              <a:ext uri="{FF2B5EF4-FFF2-40B4-BE49-F238E27FC236}">
                <a16:creationId xmlns:a16="http://schemas.microsoft.com/office/drawing/2014/main" id="{6AFC569A-36B3-FEB9-660C-104CBC6942E9}"/>
              </a:ext>
            </a:extLst>
          </p:cNvPr>
          <p:cNvSpPr>
            <a:spLocks noGrp="1"/>
          </p:cNvSpPr>
          <p:nvPr>
            <p:ph type="dt" sz="half" idx="18"/>
          </p:nvPr>
        </p:nvSpPr>
        <p:spPr/>
        <p:txBody>
          <a:bodyPr/>
          <a:lstStyle>
            <a:lvl1pPr>
              <a:defRPr>
                <a:solidFill>
                  <a:schemeClr val="bg1"/>
                </a:solidFill>
              </a:defRPr>
            </a:lvl1pPr>
          </a:lstStyle>
          <a:p>
            <a:r>
              <a:rPr lang="fi-FI"/>
              <a:t>12.8.2025</a:t>
            </a:r>
            <a:endParaRPr lang="fi-FI" dirty="0"/>
          </a:p>
        </p:txBody>
      </p:sp>
      <p:sp>
        <p:nvSpPr>
          <p:cNvPr id="11" name="Dian numeron paikkamerkki 10">
            <a:extLst>
              <a:ext uri="{FF2B5EF4-FFF2-40B4-BE49-F238E27FC236}">
                <a16:creationId xmlns:a16="http://schemas.microsoft.com/office/drawing/2014/main" id="{42CC0A24-8C83-4F8E-99F9-8C71848F865E}"/>
              </a:ext>
            </a:extLst>
          </p:cNvPr>
          <p:cNvSpPr>
            <a:spLocks noGrp="1"/>
          </p:cNvSpPr>
          <p:nvPr>
            <p:ph type="sldNum" sz="quarter" idx="20"/>
          </p:nvPr>
        </p:nvSpPr>
        <p:spPr/>
        <p:txBody>
          <a:bodyPr/>
          <a:lstStyle>
            <a:lvl1pPr>
              <a:defRPr>
                <a:solidFill>
                  <a:schemeClr val="bg1"/>
                </a:solidFill>
              </a:defRPr>
            </a:lvl1pPr>
          </a:lstStyle>
          <a:p>
            <a:fld id="{A9494116-C6F5-466F-B5C1-BBB074CB17FC}" type="slidenum">
              <a:rPr lang="fi-FI" smtClean="0"/>
              <a:pPr/>
              <a:t>‹#›</a:t>
            </a:fld>
            <a:endParaRPr lang="fi-FI" dirty="0"/>
          </a:p>
        </p:txBody>
      </p:sp>
    </p:spTree>
    <p:extLst>
      <p:ext uri="{BB962C8B-B14F-4D97-AF65-F5344CB8AC3E}">
        <p14:creationId xmlns:p14="http://schemas.microsoft.com/office/powerpoint/2010/main" val="2269236923"/>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Lopetusdia 2">
    <p:bg>
      <p:bgPr>
        <a:solidFill>
          <a:schemeClr val="bg1"/>
        </a:solidFill>
        <a:effectLst/>
      </p:bgPr>
    </p:bg>
    <p:spTree>
      <p:nvGrpSpPr>
        <p:cNvPr id="1" name=""/>
        <p:cNvGrpSpPr/>
        <p:nvPr/>
      </p:nvGrpSpPr>
      <p:grpSpPr>
        <a:xfrm>
          <a:off x="0" y="0"/>
          <a:ext cx="0" cy="0"/>
          <a:chOff x="0" y="0"/>
          <a:chExt cx="0" cy="0"/>
        </a:xfrm>
      </p:grpSpPr>
      <p:grpSp>
        <p:nvGrpSpPr>
          <p:cNvPr id="47" name="Logo">
            <a:extLst>
              <a:ext uri="{FF2B5EF4-FFF2-40B4-BE49-F238E27FC236}">
                <a16:creationId xmlns:a16="http://schemas.microsoft.com/office/drawing/2014/main" id="{0504A2EA-5005-825B-3166-24A681415FC2}"/>
              </a:ext>
              <a:ext uri="{C183D7F6-B498-43B3-948B-1728B52AA6E4}">
                <adec:decorative xmlns:adec="http://schemas.microsoft.com/office/drawing/2017/decorative" val="1"/>
              </a:ext>
            </a:extLst>
          </p:cNvPr>
          <p:cNvGrpSpPr/>
          <p:nvPr userDrawn="1"/>
        </p:nvGrpSpPr>
        <p:grpSpPr>
          <a:xfrm>
            <a:off x="4746435" y="2809494"/>
            <a:ext cx="2699130" cy="1239012"/>
            <a:chOff x="4738878" y="2816351"/>
            <a:chExt cx="2699130" cy="1239012"/>
          </a:xfrm>
          <a:solidFill>
            <a:schemeClr val="tx1"/>
          </a:solidFill>
        </p:grpSpPr>
        <p:sp>
          <p:nvSpPr>
            <p:cNvPr id="48" name="Vapaamuotoinen: Muoto 47">
              <a:extLst>
                <a:ext uri="{FF2B5EF4-FFF2-40B4-BE49-F238E27FC236}">
                  <a16:creationId xmlns:a16="http://schemas.microsoft.com/office/drawing/2014/main" id="{2170C824-4CB5-C694-6F50-0E7177E801DC}"/>
                </a:ext>
              </a:extLst>
            </p:cNvPr>
            <p:cNvSpPr/>
            <p:nvPr/>
          </p:nvSpPr>
          <p:spPr>
            <a:xfrm>
              <a:off x="5775197" y="3179064"/>
              <a:ext cx="128016" cy="381000"/>
            </a:xfrm>
            <a:custGeom>
              <a:avLst/>
              <a:gdLst>
                <a:gd name="connsiteX0" fmla="*/ 97155 w 128016"/>
                <a:gd name="connsiteY0" fmla="*/ 326199 h 381000"/>
                <a:gd name="connsiteX1" fmla="*/ 79693 w 128016"/>
                <a:gd name="connsiteY1" fmla="*/ 318897 h 381000"/>
                <a:gd name="connsiteX2" fmla="*/ 74168 w 128016"/>
                <a:gd name="connsiteY2" fmla="*/ 292671 h 381000"/>
                <a:gd name="connsiteX3" fmla="*/ 74168 w 128016"/>
                <a:gd name="connsiteY3" fmla="*/ 0 h 381000"/>
                <a:gd name="connsiteX4" fmla="*/ 0 w 128016"/>
                <a:gd name="connsiteY4" fmla="*/ 0 h 381000"/>
                <a:gd name="connsiteX5" fmla="*/ 0 w 128016"/>
                <a:gd name="connsiteY5" fmla="*/ 303149 h 381000"/>
                <a:gd name="connsiteX6" fmla="*/ 17463 w 128016"/>
                <a:gd name="connsiteY6" fmla="*/ 362331 h 381000"/>
                <a:gd name="connsiteX7" fmla="*/ 73025 w 128016"/>
                <a:gd name="connsiteY7" fmla="*/ 381000 h 381000"/>
                <a:gd name="connsiteX8" fmla="*/ 99505 w 128016"/>
                <a:gd name="connsiteY8" fmla="*/ 378079 h 381000"/>
                <a:gd name="connsiteX9" fmla="*/ 121603 w 128016"/>
                <a:gd name="connsiteY9" fmla="*/ 369888 h 381000"/>
                <a:gd name="connsiteX10" fmla="*/ 128016 w 128016"/>
                <a:gd name="connsiteY10" fmla="*/ 320358 h 381000"/>
                <a:gd name="connsiteX11" fmla="*/ 112586 w 128016"/>
                <a:gd name="connsiteY11" fmla="*/ 324739 h 381000"/>
                <a:gd name="connsiteX12" fmla="*/ 97155 w 128016"/>
                <a:gd name="connsiteY12" fmla="*/ 325882 h 381000"/>
                <a:gd name="connsiteX13" fmla="*/ 97155 w 128016"/>
                <a:gd name="connsiteY13" fmla="*/ 326199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8016" h="381000">
                  <a:moveTo>
                    <a:pt x="97155" y="326199"/>
                  </a:moveTo>
                  <a:cubicBezTo>
                    <a:pt x="87249" y="326199"/>
                    <a:pt x="83503" y="323850"/>
                    <a:pt x="79693" y="318897"/>
                  </a:cubicBezTo>
                  <a:cubicBezTo>
                    <a:pt x="75883" y="313944"/>
                    <a:pt x="74168" y="305181"/>
                    <a:pt x="74168" y="292671"/>
                  </a:cubicBezTo>
                  <a:lnTo>
                    <a:pt x="74168" y="0"/>
                  </a:lnTo>
                  <a:lnTo>
                    <a:pt x="0" y="0"/>
                  </a:lnTo>
                  <a:lnTo>
                    <a:pt x="0" y="303149"/>
                  </a:lnTo>
                  <a:cubicBezTo>
                    <a:pt x="0" y="330264"/>
                    <a:pt x="5842" y="350076"/>
                    <a:pt x="17463" y="362331"/>
                  </a:cubicBezTo>
                  <a:cubicBezTo>
                    <a:pt x="29083" y="374840"/>
                    <a:pt x="47752" y="381000"/>
                    <a:pt x="73025" y="381000"/>
                  </a:cubicBezTo>
                  <a:cubicBezTo>
                    <a:pt x="81724" y="381000"/>
                    <a:pt x="90488" y="380111"/>
                    <a:pt x="99505" y="378079"/>
                  </a:cubicBezTo>
                  <a:cubicBezTo>
                    <a:pt x="108522" y="376301"/>
                    <a:pt x="115824" y="373444"/>
                    <a:pt x="121603" y="369888"/>
                  </a:cubicBezTo>
                  <a:lnTo>
                    <a:pt x="128016" y="320358"/>
                  </a:lnTo>
                  <a:cubicBezTo>
                    <a:pt x="122174" y="322389"/>
                    <a:pt x="116967" y="323850"/>
                    <a:pt x="112586" y="324739"/>
                  </a:cubicBezTo>
                  <a:cubicBezTo>
                    <a:pt x="108204" y="325628"/>
                    <a:pt x="102997" y="325882"/>
                    <a:pt x="97155" y="325882"/>
                  </a:cubicBezTo>
                  <a:lnTo>
                    <a:pt x="97155" y="326199"/>
                  </a:lnTo>
                  <a:close/>
                </a:path>
              </a:pathLst>
            </a:custGeom>
            <a:grpFill/>
            <a:ln w="3175" cap="flat">
              <a:noFill/>
              <a:prstDash val="solid"/>
              <a:miter/>
            </a:ln>
          </p:spPr>
          <p:txBody>
            <a:bodyPr rtlCol="0" anchor="ctr"/>
            <a:lstStyle/>
            <a:p>
              <a:endParaRPr lang="fi-FI" dirty="0"/>
            </a:p>
          </p:txBody>
        </p:sp>
        <p:sp>
          <p:nvSpPr>
            <p:cNvPr id="49" name="Vapaamuotoinen: Muoto 48">
              <a:extLst>
                <a:ext uri="{FF2B5EF4-FFF2-40B4-BE49-F238E27FC236}">
                  <a16:creationId xmlns:a16="http://schemas.microsoft.com/office/drawing/2014/main" id="{B84239CE-B61F-5920-97A9-7109D28DEAB9}"/>
                </a:ext>
              </a:extLst>
            </p:cNvPr>
            <p:cNvSpPr/>
            <p:nvPr/>
          </p:nvSpPr>
          <p:spPr>
            <a:xfrm>
              <a:off x="5470397" y="3284220"/>
              <a:ext cx="243840" cy="275844"/>
            </a:xfrm>
            <a:custGeom>
              <a:avLst/>
              <a:gdLst>
                <a:gd name="connsiteX0" fmla="*/ 243840 w 243840"/>
                <a:gd name="connsiteY0" fmla="*/ 121729 h 275844"/>
                <a:gd name="connsiteX1" fmla="*/ 126174 w 243840"/>
                <a:gd name="connsiteY1" fmla="*/ 0 h 275844"/>
                <a:gd name="connsiteX2" fmla="*/ 0 w 243840"/>
                <a:gd name="connsiteY2" fmla="*/ 138049 h 275844"/>
                <a:gd name="connsiteX3" fmla="*/ 127572 w 243840"/>
                <a:gd name="connsiteY3" fmla="*/ 275844 h 275844"/>
                <a:gd name="connsiteX4" fmla="*/ 240602 w 243840"/>
                <a:gd name="connsiteY4" fmla="*/ 213233 h 275844"/>
                <a:gd name="connsiteX5" fmla="*/ 178245 w 243840"/>
                <a:gd name="connsiteY5" fmla="*/ 178308 h 275844"/>
                <a:gd name="connsiteX6" fmla="*/ 127572 w 243840"/>
                <a:gd name="connsiteY6" fmla="*/ 221678 h 275844"/>
                <a:gd name="connsiteX7" fmla="*/ 69596 w 243840"/>
                <a:gd name="connsiteY7" fmla="*/ 157861 h 275844"/>
                <a:gd name="connsiteX8" fmla="*/ 240030 w 243840"/>
                <a:gd name="connsiteY8" fmla="*/ 157861 h 275844"/>
                <a:gd name="connsiteX9" fmla="*/ 243840 w 243840"/>
                <a:gd name="connsiteY9" fmla="*/ 121729 h 275844"/>
                <a:gd name="connsiteX10" fmla="*/ 243840 w 243840"/>
                <a:gd name="connsiteY10" fmla="*/ 121729 h 275844"/>
                <a:gd name="connsiteX11" fmla="*/ 71374 w 243840"/>
                <a:gd name="connsiteY11" fmla="*/ 108648 h 275844"/>
                <a:gd name="connsiteX12" fmla="*/ 126429 w 243840"/>
                <a:gd name="connsiteY12" fmla="*/ 53277 h 275844"/>
                <a:gd name="connsiteX13" fmla="*/ 175641 w 243840"/>
                <a:gd name="connsiteY13" fmla="*/ 108648 h 275844"/>
                <a:gd name="connsiteX14" fmla="*/ 71374 w 243840"/>
                <a:gd name="connsiteY14" fmla="*/ 108648 h 275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3840" h="275844">
                  <a:moveTo>
                    <a:pt x="243840" y="121729"/>
                  </a:moveTo>
                  <a:cubicBezTo>
                    <a:pt x="243840" y="50102"/>
                    <a:pt x="197231" y="0"/>
                    <a:pt x="126174" y="0"/>
                  </a:cubicBezTo>
                  <a:cubicBezTo>
                    <a:pt x="55118" y="0"/>
                    <a:pt x="0" y="51245"/>
                    <a:pt x="0" y="138049"/>
                  </a:cubicBezTo>
                  <a:cubicBezTo>
                    <a:pt x="0" y="224853"/>
                    <a:pt x="53911" y="275844"/>
                    <a:pt x="127572" y="275844"/>
                  </a:cubicBezTo>
                  <a:cubicBezTo>
                    <a:pt x="182626" y="275844"/>
                    <a:pt x="222250" y="246443"/>
                    <a:pt x="240602" y="213233"/>
                  </a:cubicBezTo>
                  <a:lnTo>
                    <a:pt x="178245" y="178308"/>
                  </a:lnTo>
                  <a:cubicBezTo>
                    <a:pt x="174180" y="203390"/>
                    <a:pt x="155258" y="221678"/>
                    <a:pt x="127572" y="221678"/>
                  </a:cubicBezTo>
                  <a:cubicBezTo>
                    <a:pt x="96711" y="221678"/>
                    <a:pt x="72517" y="200723"/>
                    <a:pt x="69596" y="157861"/>
                  </a:cubicBezTo>
                  <a:lnTo>
                    <a:pt x="240030" y="157861"/>
                  </a:lnTo>
                  <a:cubicBezTo>
                    <a:pt x="240030" y="157861"/>
                    <a:pt x="243840" y="143320"/>
                    <a:pt x="243840" y="121729"/>
                  </a:cubicBezTo>
                  <a:lnTo>
                    <a:pt x="243840" y="121729"/>
                  </a:lnTo>
                  <a:close/>
                  <a:moveTo>
                    <a:pt x="71374" y="108648"/>
                  </a:moveTo>
                  <a:cubicBezTo>
                    <a:pt x="77216" y="72517"/>
                    <a:pt x="99060" y="53277"/>
                    <a:pt x="126429" y="53277"/>
                  </a:cubicBezTo>
                  <a:cubicBezTo>
                    <a:pt x="155258" y="53277"/>
                    <a:pt x="175641" y="76898"/>
                    <a:pt x="175641" y="108648"/>
                  </a:cubicBezTo>
                  <a:lnTo>
                    <a:pt x="71374" y="108648"/>
                  </a:lnTo>
                  <a:close/>
                </a:path>
              </a:pathLst>
            </a:custGeom>
            <a:grpFill/>
            <a:ln w="3175" cap="flat">
              <a:noFill/>
              <a:prstDash val="solid"/>
              <a:miter/>
            </a:ln>
          </p:spPr>
          <p:txBody>
            <a:bodyPr rtlCol="0" anchor="ctr"/>
            <a:lstStyle/>
            <a:p>
              <a:endParaRPr lang="fi-FI" dirty="0"/>
            </a:p>
          </p:txBody>
        </p:sp>
        <p:sp>
          <p:nvSpPr>
            <p:cNvPr id="50" name="Vapaamuotoinen: Muoto 49">
              <a:extLst>
                <a:ext uri="{FF2B5EF4-FFF2-40B4-BE49-F238E27FC236}">
                  <a16:creationId xmlns:a16="http://schemas.microsoft.com/office/drawing/2014/main" id="{5A731498-F5A3-1EFD-8105-50DFEED11608}"/>
                </a:ext>
              </a:extLst>
            </p:cNvPr>
            <p:cNvSpPr/>
            <p:nvPr/>
          </p:nvSpPr>
          <p:spPr>
            <a:xfrm>
              <a:off x="5927534" y="3284220"/>
              <a:ext cx="237744" cy="275844"/>
            </a:xfrm>
            <a:custGeom>
              <a:avLst/>
              <a:gdLst>
                <a:gd name="connsiteX0" fmla="*/ 119507 w 237744"/>
                <a:gd name="connsiteY0" fmla="*/ 53911 h 275844"/>
                <a:gd name="connsiteX1" fmla="*/ 174435 w 237744"/>
                <a:gd name="connsiteY1" fmla="*/ 95567 h 275844"/>
                <a:gd name="connsiteX2" fmla="*/ 237490 w 237744"/>
                <a:gd name="connsiteY2" fmla="*/ 60008 h 275844"/>
                <a:gd name="connsiteX3" fmla="*/ 116904 w 237744"/>
                <a:gd name="connsiteY3" fmla="*/ 0 h 275844"/>
                <a:gd name="connsiteX4" fmla="*/ 13145 w 237744"/>
                <a:gd name="connsiteY4" fmla="*/ 80963 h 275844"/>
                <a:gd name="connsiteX5" fmla="*/ 102362 w 237744"/>
                <a:gd name="connsiteY5" fmla="*/ 161353 h 275844"/>
                <a:gd name="connsiteX6" fmla="*/ 165418 w 237744"/>
                <a:gd name="connsiteY6" fmla="*/ 196278 h 275844"/>
                <a:gd name="connsiteX7" fmla="*/ 130556 w 237744"/>
                <a:gd name="connsiteY7" fmla="*/ 221933 h 275844"/>
                <a:gd name="connsiteX8" fmla="*/ 64262 w 237744"/>
                <a:gd name="connsiteY8" fmla="*/ 171831 h 275844"/>
                <a:gd name="connsiteX9" fmla="*/ 0 w 237744"/>
                <a:gd name="connsiteY9" fmla="*/ 207963 h 275844"/>
                <a:gd name="connsiteX10" fmla="*/ 131636 w 237744"/>
                <a:gd name="connsiteY10" fmla="*/ 275844 h 275844"/>
                <a:gd name="connsiteX11" fmla="*/ 237744 w 237744"/>
                <a:gd name="connsiteY11" fmla="*/ 191643 h 275844"/>
                <a:gd name="connsiteX12" fmla="*/ 159004 w 237744"/>
                <a:gd name="connsiteY12" fmla="*/ 111823 h 275844"/>
                <a:gd name="connsiteX13" fmla="*/ 85471 w 237744"/>
                <a:gd name="connsiteY13" fmla="*/ 77470 h 275844"/>
                <a:gd name="connsiteX14" fmla="*/ 120079 w 237744"/>
                <a:gd name="connsiteY14" fmla="*/ 53848 h 275844"/>
                <a:gd name="connsiteX15" fmla="*/ 119507 w 237744"/>
                <a:gd name="connsiteY15" fmla="*/ 53848 h 275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7744" h="275844">
                  <a:moveTo>
                    <a:pt x="119507" y="53911"/>
                  </a:moveTo>
                  <a:cubicBezTo>
                    <a:pt x="148273" y="53911"/>
                    <a:pt x="168021" y="72263"/>
                    <a:pt x="174435" y="95567"/>
                  </a:cubicBezTo>
                  <a:lnTo>
                    <a:pt x="237490" y="60008"/>
                  </a:lnTo>
                  <a:cubicBezTo>
                    <a:pt x="217170" y="25083"/>
                    <a:pt x="169164" y="0"/>
                    <a:pt x="116904" y="0"/>
                  </a:cubicBezTo>
                  <a:cubicBezTo>
                    <a:pt x="60516" y="0"/>
                    <a:pt x="13145" y="30861"/>
                    <a:pt x="13145" y="80963"/>
                  </a:cubicBezTo>
                  <a:cubicBezTo>
                    <a:pt x="13145" y="131064"/>
                    <a:pt x="62865" y="150876"/>
                    <a:pt x="102362" y="161353"/>
                  </a:cubicBezTo>
                  <a:cubicBezTo>
                    <a:pt x="136398" y="170688"/>
                    <a:pt x="165418" y="175323"/>
                    <a:pt x="165418" y="196278"/>
                  </a:cubicBezTo>
                  <a:cubicBezTo>
                    <a:pt x="165418" y="212915"/>
                    <a:pt x="150876" y="221933"/>
                    <a:pt x="130556" y="221933"/>
                  </a:cubicBezTo>
                  <a:cubicBezTo>
                    <a:pt x="95695" y="221933"/>
                    <a:pt x="72708" y="200406"/>
                    <a:pt x="64262" y="171831"/>
                  </a:cubicBezTo>
                  <a:lnTo>
                    <a:pt x="0" y="207963"/>
                  </a:lnTo>
                  <a:cubicBezTo>
                    <a:pt x="21527" y="249618"/>
                    <a:pt x="70041" y="275844"/>
                    <a:pt x="131636" y="275844"/>
                  </a:cubicBezTo>
                  <a:cubicBezTo>
                    <a:pt x="188595" y="275844"/>
                    <a:pt x="237744" y="244665"/>
                    <a:pt x="237744" y="191643"/>
                  </a:cubicBezTo>
                  <a:cubicBezTo>
                    <a:pt x="237744" y="143573"/>
                    <a:pt x="200279" y="124651"/>
                    <a:pt x="159004" y="111823"/>
                  </a:cubicBezTo>
                  <a:cubicBezTo>
                    <a:pt x="119761" y="99314"/>
                    <a:pt x="85471" y="97282"/>
                    <a:pt x="85471" y="77470"/>
                  </a:cubicBezTo>
                  <a:cubicBezTo>
                    <a:pt x="85471" y="62293"/>
                    <a:pt x="101156" y="53848"/>
                    <a:pt x="120079" y="53848"/>
                  </a:cubicBezTo>
                  <a:lnTo>
                    <a:pt x="119507" y="53848"/>
                  </a:lnTo>
                  <a:close/>
                </a:path>
              </a:pathLst>
            </a:custGeom>
            <a:grpFill/>
            <a:ln w="3175" cap="flat">
              <a:noFill/>
              <a:prstDash val="solid"/>
              <a:miter/>
            </a:ln>
          </p:spPr>
          <p:txBody>
            <a:bodyPr rtlCol="0" anchor="ctr"/>
            <a:lstStyle/>
            <a:p>
              <a:endParaRPr lang="fi-FI" dirty="0"/>
            </a:p>
          </p:txBody>
        </p:sp>
        <p:sp>
          <p:nvSpPr>
            <p:cNvPr id="51" name="Vapaamuotoinen: Muoto 50">
              <a:extLst>
                <a:ext uri="{FF2B5EF4-FFF2-40B4-BE49-F238E27FC236}">
                  <a16:creationId xmlns:a16="http://schemas.microsoft.com/office/drawing/2014/main" id="{B38A1935-6745-9708-1A6B-4A2F707E4F57}"/>
                </a:ext>
              </a:extLst>
            </p:cNvPr>
            <p:cNvSpPr/>
            <p:nvPr/>
          </p:nvSpPr>
          <p:spPr>
            <a:xfrm>
              <a:off x="5113782" y="3192779"/>
              <a:ext cx="298703" cy="361188"/>
            </a:xfrm>
            <a:custGeom>
              <a:avLst/>
              <a:gdLst>
                <a:gd name="connsiteX0" fmla="*/ 221678 w 298703"/>
                <a:gd name="connsiteY0" fmla="*/ 143002 h 361188"/>
                <a:gd name="connsiteX1" fmla="*/ 77026 w 298703"/>
                <a:gd name="connsiteY1" fmla="*/ 143002 h 361188"/>
                <a:gd name="connsiteX2" fmla="*/ 77026 w 298703"/>
                <a:gd name="connsiteY2" fmla="*/ 0 h 361188"/>
                <a:gd name="connsiteX3" fmla="*/ 0 w 298703"/>
                <a:gd name="connsiteY3" fmla="*/ 0 h 361188"/>
                <a:gd name="connsiteX4" fmla="*/ 0 w 298703"/>
                <a:gd name="connsiteY4" fmla="*/ 361188 h 361188"/>
                <a:gd name="connsiteX5" fmla="*/ 77026 w 298703"/>
                <a:gd name="connsiteY5" fmla="*/ 361188 h 361188"/>
                <a:gd name="connsiteX6" fmla="*/ 77026 w 298703"/>
                <a:gd name="connsiteY6" fmla="*/ 211455 h 361188"/>
                <a:gd name="connsiteX7" fmla="*/ 221678 w 298703"/>
                <a:gd name="connsiteY7" fmla="*/ 211455 h 361188"/>
                <a:gd name="connsiteX8" fmla="*/ 221678 w 298703"/>
                <a:gd name="connsiteY8" fmla="*/ 361188 h 361188"/>
                <a:gd name="connsiteX9" fmla="*/ 298704 w 298703"/>
                <a:gd name="connsiteY9" fmla="*/ 361188 h 361188"/>
                <a:gd name="connsiteX10" fmla="*/ 298704 w 298703"/>
                <a:gd name="connsiteY10" fmla="*/ 0 h 361188"/>
                <a:gd name="connsiteX11" fmla="*/ 221678 w 298703"/>
                <a:gd name="connsiteY11" fmla="*/ 0 h 361188"/>
                <a:gd name="connsiteX12" fmla="*/ 221678 w 298703"/>
                <a:gd name="connsiteY12" fmla="*/ 143002 h 361188"/>
                <a:gd name="connsiteX13" fmla="*/ 221678 w 298703"/>
                <a:gd name="connsiteY13" fmla="*/ 143002 h 361188"/>
                <a:gd name="connsiteX14" fmla="*/ 221678 w 298703"/>
                <a:gd name="connsiteY14" fmla="*/ 143002 h 36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8703" h="361188">
                  <a:moveTo>
                    <a:pt x="221678" y="143002"/>
                  </a:moveTo>
                  <a:lnTo>
                    <a:pt x="77026" y="143002"/>
                  </a:lnTo>
                  <a:lnTo>
                    <a:pt x="77026" y="0"/>
                  </a:lnTo>
                  <a:lnTo>
                    <a:pt x="0" y="0"/>
                  </a:lnTo>
                  <a:lnTo>
                    <a:pt x="0" y="361188"/>
                  </a:lnTo>
                  <a:lnTo>
                    <a:pt x="77026" y="361188"/>
                  </a:lnTo>
                  <a:lnTo>
                    <a:pt x="77026" y="211455"/>
                  </a:lnTo>
                  <a:lnTo>
                    <a:pt x="221678" y="211455"/>
                  </a:lnTo>
                  <a:lnTo>
                    <a:pt x="221678" y="361188"/>
                  </a:lnTo>
                  <a:lnTo>
                    <a:pt x="298704" y="361188"/>
                  </a:lnTo>
                  <a:lnTo>
                    <a:pt x="298704" y="0"/>
                  </a:lnTo>
                  <a:lnTo>
                    <a:pt x="221678" y="0"/>
                  </a:lnTo>
                  <a:lnTo>
                    <a:pt x="221678" y="143002"/>
                  </a:lnTo>
                  <a:lnTo>
                    <a:pt x="221678" y="143002"/>
                  </a:lnTo>
                  <a:lnTo>
                    <a:pt x="221678" y="143002"/>
                  </a:lnTo>
                  <a:close/>
                </a:path>
              </a:pathLst>
            </a:custGeom>
            <a:grpFill/>
            <a:ln w="3175" cap="flat">
              <a:noFill/>
              <a:prstDash val="solid"/>
              <a:miter/>
            </a:ln>
          </p:spPr>
          <p:txBody>
            <a:bodyPr rtlCol="0" anchor="ctr"/>
            <a:lstStyle/>
            <a:p>
              <a:endParaRPr lang="fi-FI" dirty="0"/>
            </a:p>
          </p:txBody>
        </p:sp>
        <p:sp>
          <p:nvSpPr>
            <p:cNvPr id="52" name="Vapaamuotoinen: Muoto 51">
              <a:extLst>
                <a:ext uri="{FF2B5EF4-FFF2-40B4-BE49-F238E27FC236}">
                  <a16:creationId xmlns:a16="http://schemas.microsoft.com/office/drawing/2014/main" id="{75D56676-3AD7-25C3-DE81-4527D6DD96A1}"/>
                </a:ext>
              </a:extLst>
            </p:cNvPr>
            <p:cNvSpPr/>
            <p:nvPr/>
          </p:nvSpPr>
          <p:spPr>
            <a:xfrm>
              <a:off x="4738878" y="2816351"/>
              <a:ext cx="2699130" cy="1239012"/>
            </a:xfrm>
            <a:custGeom>
              <a:avLst/>
              <a:gdLst>
                <a:gd name="connsiteX0" fmla="*/ 0 w 2699130"/>
                <a:gd name="connsiteY0" fmla="*/ 0 h 1239012"/>
                <a:gd name="connsiteX1" fmla="*/ 0 w 2699130"/>
                <a:gd name="connsiteY1" fmla="*/ 790702 h 1239012"/>
                <a:gd name="connsiteX2" fmla="*/ 324866 w 2699130"/>
                <a:gd name="connsiteY2" fmla="*/ 1113854 h 1239012"/>
                <a:gd name="connsiteX3" fmla="*/ 1103630 w 2699130"/>
                <a:gd name="connsiteY3" fmla="*/ 1113854 h 1239012"/>
                <a:gd name="connsiteX4" fmla="*/ 1309052 w 2699130"/>
                <a:gd name="connsiteY4" fmla="*/ 1198753 h 1239012"/>
                <a:gd name="connsiteX5" fmla="*/ 1349565 w 2699130"/>
                <a:gd name="connsiteY5" fmla="*/ 1239012 h 1239012"/>
                <a:gd name="connsiteX6" fmla="*/ 1390078 w 2699130"/>
                <a:gd name="connsiteY6" fmla="*/ 1198753 h 1239012"/>
                <a:gd name="connsiteX7" fmla="*/ 1390078 w 2699130"/>
                <a:gd name="connsiteY7" fmla="*/ 1198753 h 1239012"/>
                <a:gd name="connsiteX8" fmla="*/ 1595501 w 2699130"/>
                <a:gd name="connsiteY8" fmla="*/ 1113854 h 1239012"/>
                <a:gd name="connsiteX9" fmla="*/ 2372233 w 2699130"/>
                <a:gd name="connsiteY9" fmla="*/ 1113854 h 1239012"/>
                <a:gd name="connsiteX10" fmla="*/ 2699131 w 2699130"/>
                <a:gd name="connsiteY10" fmla="*/ 790702 h 1239012"/>
                <a:gd name="connsiteX11" fmla="*/ 2699131 w 2699130"/>
                <a:gd name="connsiteY11" fmla="*/ 0 h 1239012"/>
                <a:gd name="connsiteX12" fmla="*/ 127 w 2699130"/>
                <a:gd name="connsiteY12" fmla="*/ 0 h 1239012"/>
                <a:gd name="connsiteX13" fmla="*/ 2622105 w 2699130"/>
                <a:gd name="connsiteY13" fmla="*/ 790702 h 1239012"/>
                <a:gd name="connsiteX14" fmla="*/ 2372106 w 2699130"/>
                <a:gd name="connsiteY14" fmla="*/ 1037145 h 1239012"/>
                <a:gd name="connsiteX15" fmla="*/ 1595374 w 2699130"/>
                <a:gd name="connsiteY15" fmla="*/ 1037145 h 1239012"/>
                <a:gd name="connsiteX16" fmla="*/ 1349502 w 2699130"/>
                <a:gd name="connsiteY16" fmla="*/ 1131380 h 1239012"/>
                <a:gd name="connsiteX17" fmla="*/ 1103630 w 2699130"/>
                <a:gd name="connsiteY17" fmla="*/ 1037145 h 1239012"/>
                <a:gd name="connsiteX18" fmla="*/ 324866 w 2699130"/>
                <a:gd name="connsiteY18" fmla="*/ 1037145 h 1239012"/>
                <a:gd name="connsiteX19" fmla="*/ 76644 w 2699130"/>
                <a:gd name="connsiteY19" fmla="*/ 790702 h 1239012"/>
                <a:gd name="connsiteX20" fmla="*/ 76644 w 2699130"/>
                <a:gd name="connsiteY20" fmla="*/ 76962 h 1239012"/>
                <a:gd name="connsiteX21" fmla="*/ 2621852 w 2699130"/>
                <a:gd name="connsiteY21" fmla="*/ 76962 h 1239012"/>
                <a:gd name="connsiteX22" fmla="*/ 2621852 w 2699130"/>
                <a:gd name="connsiteY22" fmla="*/ 790702 h 1239012"/>
                <a:gd name="connsiteX23" fmla="*/ 2622169 w 2699130"/>
                <a:gd name="connsiteY23" fmla="*/ 790702 h 1239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99130" h="1239012">
                  <a:moveTo>
                    <a:pt x="0" y="0"/>
                  </a:moveTo>
                  <a:lnTo>
                    <a:pt x="0" y="790702"/>
                  </a:lnTo>
                  <a:cubicBezTo>
                    <a:pt x="0" y="968883"/>
                    <a:pt x="145669" y="1113854"/>
                    <a:pt x="324866" y="1113854"/>
                  </a:cubicBezTo>
                  <a:lnTo>
                    <a:pt x="1103630" y="1113854"/>
                  </a:lnTo>
                  <a:cubicBezTo>
                    <a:pt x="1181100" y="1113854"/>
                    <a:pt x="1254252" y="1143889"/>
                    <a:pt x="1309052" y="1198753"/>
                  </a:cubicBezTo>
                  <a:lnTo>
                    <a:pt x="1349565" y="1239012"/>
                  </a:lnTo>
                  <a:lnTo>
                    <a:pt x="1390078" y="1198753"/>
                  </a:lnTo>
                  <a:lnTo>
                    <a:pt x="1390078" y="1198753"/>
                  </a:lnTo>
                  <a:cubicBezTo>
                    <a:pt x="1444879" y="1144207"/>
                    <a:pt x="1517967" y="1113854"/>
                    <a:pt x="1595501" y="1113854"/>
                  </a:cubicBezTo>
                  <a:lnTo>
                    <a:pt x="2372233" y="1113854"/>
                  </a:lnTo>
                  <a:cubicBezTo>
                    <a:pt x="2552573" y="1113854"/>
                    <a:pt x="2699131" y="968883"/>
                    <a:pt x="2699131" y="790702"/>
                  </a:cubicBezTo>
                  <a:lnTo>
                    <a:pt x="2699131" y="0"/>
                  </a:lnTo>
                  <a:lnTo>
                    <a:pt x="127" y="0"/>
                  </a:lnTo>
                  <a:close/>
                  <a:moveTo>
                    <a:pt x="2622105" y="790702"/>
                  </a:moveTo>
                  <a:cubicBezTo>
                    <a:pt x="2622105" y="926592"/>
                    <a:pt x="2509965" y="1037145"/>
                    <a:pt x="2372106" y="1037145"/>
                  </a:cubicBezTo>
                  <a:lnTo>
                    <a:pt x="1595374" y="1037145"/>
                  </a:lnTo>
                  <a:cubicBezTo>
                    <a:pt x="1503616" y="1037145"/>
                    <a:pt x="1417066" y="1070420"/>
                    <a:pt x="1349502" y="1131380"/>
                  </a:cubicBezTo>
                  <a:cubicBezTo>
                    <a:pt x="1281938" y="1070737"/>
                    <a:pt x="1195388" y="1037145"/>
                    <a:pt x="1103630" y="1037145"/>
                  </a:cubicBezTo>
                  <a:lnTo>
                    <a:pt x="324866" y="1037145"/>
                  </a:lnTo>
                  <a:cubicBezTo>
                    <a:pt x="188214" y="1037145"/>
                    <a:pt x="76644" y="926592"/>
                    <a:pt x="76644" y="790702"/>
                  </a:cubicBezTo>
                  <a:lnTo>
                    <a:pt x="76644" y="76962"/>
                  </a:lnTo>
                  <a:lnTo>
                    <a:pt x="2621852" y="76962"/>
                  </a:lnTo>
                  <a:lnTo>
                    <a:pt x="2621852" y="790702"/>
                  </a:lnTo>
                  <a:lnTo>
                    <a:pt x="2622169" y="790702"/>
                  </a:lnTo>
                  <a:close/>
                </a:path>
              </a:pathLst>
            </a:custGeom>
            <a:grpFill/>
            <a:ln w="3175" cap="flat">
              <a:noFill/>
              <a:prstDash val="solid"/>
              <a:miter/>
            </a:ln>
          </p:spPr>
          <p:txBody>
            <a:bodyPr rtlCol="0" anchor="ctr"/>
            <a:lstStyle/>
            <a:p>
              <a:endParaRPr lang="fi-FI" dirty="0"/>
            </a:p>
          </p:txBody>
        </p:sp>
        <p:sp>
          <p:nvSpPr>
            <p:cNvPr id="53" name="Vapaamuotoinen: Muoto 52">
              <a:extLst>
                <a:ext uri="{FF2B5EF4-FFF2-40B4-BE49-F238E27FC236}">
                  <a16:creationId xmlns:a16="http://schemas.microsoft.com/office/drawing/2014/main" id="{0F7474B5-79E0-6F08-B534-CEFDAF05AE9C}"/>
                </a:ext>
              </a:extLst>
            </p:cNvPr>
            <p:cNvSpPr/>
            <p:nvPr/>
          </p:nvSpPr>
          <p:spPr>
            <a:xfrm>
              <a:off x="6221729" y="3177539"/>
              <a:ext cx="85344" cy="82295"/>
            </a:xfrm>
            <a:custGeom>
              <a:avLst/>
              <a:gdLst>
                <a:gd name="connsiteX0" fmla="*/ 42672 w 85344"/>
                <a:gd name="connsiteY0" fmla="*/ 0 h 82295"/>
                <a:gd name="connsiteX1" fmla="*/ 0 w 85344"/>
                <a:gd name="connsiteY1" fmla="*/ 41148 h 82295"/>
                <a:gd name="connsiteX2" fmla="*/ 42672 w 85344"/>
                <a:gd name="connsiteY2" fmla="*/ 82296 h 82295"/>
                <a:gd name="connsiteX3" fmla="*/ 85344 w 85344"/>
                <a:gd name="connsiteY3" fmla="*/ 41148 h 82295"/>
                <a:gd name="connsiteX4" fmla="*/ 42672 w 85344"/>
                <a:gd name="connsiteY4" fmla="*/ 0 h 82295"/>
                <a:gd name="connsiteX5" fmla="*/ 42672 w 85344"/>
                <a:gd name="connsiteY5" fmla="*/ 0 h 82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44" h="82295">
                  <a:moveTo>
                    <a:pt x="42672" y="0"/>
                  </a:moveTo>
                  <a:cubicBezTo>
                    <a:pt x="18860" y="0"/>
                    <a:pt x="0" y="17082"/>
                    <a:pt x="0" y="41148"/>
                  </a:cubicBezTo>
                  <a:cubicBezTo>
                    <a:pt x="0" y="65215"/>
                    <a:pt x="18605" y="82296"/>
                    <a:pt x="42672" y="82296"/>
                  </a:cubicBezTo>
                  <a:cubicBezTo>
                    <a:pt x="66739" y="82296"/>
                    <a:pt x="85344" y="65215"/>
                    <a:pt x="85344" y="41148"/>
                  </a:cubicBezTo>
                  <a:cubicBezTo>
                    <a:pt x="85344" y="17082"/>
                    <a:pt x="66485" y="0"/>
                    <a:pt x="42672" y="0"/>
                  </a:cubicBezTo>
                  <a:lnTo>
                    <a:pt x="42672" y="0"/>
                  </a:lnTo>
                  <a:close/>
                </a:path>
              </a:pathLst>
            </a:custGeom>
            <a:grpFill/>
            <a:ln w="3175" cap="flat">
              <a:noFill/>
              <a:prstDash val="solid"/>
              <a:miter/>
            </a:ln>
          </p:spPr>
          <p:txBody>
            <a:bodyPr rtlCol="0" anchor="ctr"/>
            <a:lstStyle/>
            <a:p>
              <a:endParaRPr lang="fi-FI" dirty="0"/>
            </a:p>
          </p:txBody>
        </p:sp>
        <p:sp>
          <p:nvSpPr>
            <p:cNvPr id="54" name="Vapaamuotoinen: Muoto 53">
              <a:extLst>
                <a:ext uri="{FF2B5EF4-FFF2-40B4-BE49-F238E27FC236}">
                  <a16:creationId xmlns:a16="http://schemas.microsoft.com/office/drawing/2014/main" id="{6437BBC1-939C-85C7-B77B-FAA0EE932ED3}"/>
                </a:ext>
              </a:extLst>
            </p:cNvPr>
            <p:cNvSpPr/>
            <p:nvPr/>
          </p:nvSpPr>
          <p:spPr>
            <a:xfrm>
              <a:off x="6227826" y="3290315"/>
              <a:ext cx="73152" cy="263652"/>
            </a:xfrm>
            <a:custGeom>
              <a:avLst/>
              <a:gdLst>
                <a:gd name="connsiteX0" fmla="*/ 0 w 73152"/>
                <a:gd name="connsiteY0" fmla="*/ 0 h 263652"/>
                <a:gd name="connsiteX1" fmla="*/ 73152 w 73152"/>
                <a:gd name="connsiteY1" fmla="*/ 0 h 263652"/>
                <a:gd name="connsiteX2" fmla="*/ 73152 w 73152"/>
                <a:gd name="connsiteY2" fmla="*/ 263652 h 263652"/>
                <a:gd name="connsiteX3" fmla="*/ 0 w 73152"/>
                <a:gd name="connsiteY3" fmla="*/ 263652 h 263652"/>
                <a:gd name="connsiteX4" fmla="*/ 0 w 73152"/>
                <a:gd name="connsiteY4" fmla="*/ 0 h 263652"/>
                <a:gd name="connsiteX5" fmla="*/ 0 w 73152"/>
                <a:gd name="connsiteY5" fmla="*/ 0 h 2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152" h="263652">
                  <a:moveTo>
                    <a:pt x="0" y="0"/>
                  </a:moveTo>
                  <a:lnTo>
                    <a:pt x="73152" y="0"/>
                  </a:lnTo>
                  <a:lnTo>
                    <a:pt x="73152" y="263652"/>
                  </a:lnTo>
                  <a:lnTo>
                    <a:pt x="0" y="263652"/>
                  </a:lnTo>
                  <a:lnTo>
                    <a:pt x="0" y="0"/>
                  </a:lnTo>
                  <a:lnTo>
                    <a:pt x="0" y="0"/>
                  </a:lnTo>
                  <a:close/>
                </a:path>
              </a:pathLst>
            </a:custGeom>
            <a:grpFill/>
            <a:ln w="3175" cap="flat">
              <a:noFill/>
              <a:prstDash val="solid"/>
              <a:miter/>
            </a:ln>
          </p:spPr>
          <p:txBody>
            <a:bodyPr rtlCol="0" anchor="ctr"/>
            <a:lstStyle/>
            <a:p>
              <a:endParaRPr lang="fi-FI" dirty="0"/>
            </a:p>
          </p:txBody>
        </p:sp>
        <p:sp>
          <p:nvSpPr>
            <p:cNvPr id="55" name="Vapaamuotoinen: Muoto 54">
              <a:extLst>
                <a:ext uri="{FF2B5EF4-FFF2-40B4-BE49-F238E27FC236}">
                  <a16:creationId xmlns:a16="http://schemas.microsoft.com/office/drawing/2014/main" id="{3EB2AC38-D777-3353-9B7C-1A6E4C23BD4E}"/>
                </a:ext>
              </a:extLst>
            </p:cNvPr>
            <p:cNvSpPr/>
            <p:nvPr/>
          </p:nvSpPr>
          <p:spPr>
            <a:xfrm>
              <a:off x="6988302" y="3290315"/>
              <a:ext cx="74676" cy="263652"/>
            </a:xfrm>
            <a:custGeom>
              <a:avLst/>
              <a:gdLst>
                <a:gd name="connsiteX0" fmla="*/ 0 w 74676"/>
                <a:gd name="connsiteY0" fmla="*/ 0 h 263652"/>
                <a:gd name="connsiteX1" fmla="*/ 74676 w 74676"/>
                <a:gd name="connsiteY1" fmla="*/ 0 h 263652"/>
                <a:gd name="connsiteX2" fmla="*/ 74676 w 74676"/>
                <a:gd name="connsiteY2" fmla="*/ 263652 h 263652"/>
                <a:gd name="connsiteX3" fmla="*/ 0 w 74676"/>
                <a:gd name="connsiteY3" fmla="*/ 263652 h 263652"/>
                <a:gd name="connsiteX4" fmla="*/ 0 w 74676"/>
                <a:gd name="connsiteY4" fmla="*/ 0 h 263652"/>
                <a:gd name="connsiteX5" fmla="*/ 0 w 74676"/>
                <a:gd name="connsiteY5" fmla="*/ 0 h 2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676" h="263652">
                  <a:moveTo>
                    <a:pt x="0" y="0"/>
                  </a:moveTo>
                  <a:lnTo>
                    <a:pt x="74676" y="0"/>
                  </a:lnTo>
                  <a:lnTo>
                    <a:pt x="74676" y="263652"/>
                  </a:lnTo>
                  <a:lnTo>
                    <a:pt x="0" y="263652"/>
                  </a:lnTo>
                  <a:lnTo>
                    <a:pt x="0" y="0"/>
                  </a:lnTo>
                  <a:lnTo>
                    <a:pt x="0" y="0"/>
                  </a:lnTo>
                  <a:close/>
                </a:path>
              </a:pathLst>
            </a:custGeom>
            <a:grpFill/>
            <a:ln w="3175" cap="flat">
              <a:noFill/>
              <a:prstDash val="solid"/>
              <a:miter/>
            </a:ln>
          </p:spPr>
          <p:txBody>
            <a:bodyPr rtlCol="0" anchor="ctr"/>
            <a:lstStyle/>
            <a:p>
              <a:endParaRPr lang="fi-FI" dirty="0"/>
            </a:p>
          </p:txBody>
        </p:sp>
        <p:sp>
          <p:nvSpPr>
            <p:cNvPr id="56" name="Vapaamuotoinen: Muoto 55">
              <a:extLst>
                <a:ext uri="{FF2B5EF4-FFF2-40B4-BE49-F238E27FC236}">
                  <a16:creationId xmlns:a16="http://schemas.microsoft.com/office/drawing/2014/main" id="{F6559C8B-6222-8B35-3CC8-D48557FA6A88}"/>
                </a:ext>
              </a:extLst>
            </p:cNvPr>
            <p:cNvSpPr/>
            <p:nvPr/>
          </p:nvSpPr>
          <p:spPr>
            <a:xfrm>
              <a:off x="6686486" y="3176016"/>
              <a:ext cx="254571" cy="377951"/>
            </a:xfrm>
            <a:custGeom>
              <a:avLst/>
              <a:gdLst>
                <a:gd name="connsiteX0" fmla="*/ 157480 w 254571"/>
                <a:gd name="connsiteY0" fmla="*/ 219583 h 377951"/>
                <a:gd name="connsiteX1" fmla="*/ 246380 w 254571"/>
                <a:gd name="connsiteY1" fmla="*/ 115062 h 377951"/>
                <a:gd name="connsiteX2" fmla="*/ 160083 w 254571"/>
                <a:gd name="connsiteY2" fmla="*/ 115062 h 377951"/>
                <a:gd name="connsiteX3" fmla="*/ 103505 w 254571"/>
                <a:gd name="connsiteY3" fmla="*/ 190182 h 377951"/>
                <a:gd name="connsiteX4" fmla="*/ 71438 w 254571"/>
                <a:gd name="connsiteY4" fmla="*/ 239077 h 377951"/>
                <a:gd name="connsiteX5" fmla="*/ 69977 w 254571"/>
                <a:gd name="connsiteY5" fmla="*/ 239077 h 377951"/>
                <a:gd name="connsiteX6" fmla="*/ 73787 w 254571"/>
                <a:gd name="connsiteY6" fmla="*/ 174435 h 377951"/>
                <a:gd name="connsiteX7" fmla="*/ 73787 w 254571"/>
                <a:gd name="connsiteY7" fmla="*/ 0 h 377951"/>
                <a:gd name="connsiteX8" fmla="*/ 0 w 254571"/>
                <a:gd name="connsiteY8" fmla="*/ 0 h 377951"/>
                <a:gd name="connsiteX9" fmla="*/ 0 w 254571"/>
                <a:gd name="connsiteY9" fmla="*/ 377952 h 377951"/>
                <a:gd name="connsiteX10" fmla="*/ 73787 w 254571"/>
                <a:gd name="connsiteY10" fmla="*/ 377952 h 377951"/>
                <a:gd name="connsiteX11" fmla="*/ 73787 w 254571"/>
                <a:gd name="connsiteY11" fmla="*/ 316801 h 377951"/>
                <a:gd name="connsiteX12" fmla="*/ 108776 w 254571"/>
                <a:gd name="connsiteY12" fmla="*/ 272542 h 377951"/>
                <a:gd name="connsiteX13" fmla="*/ 173799 w 254571"/>
                <a:gd name="connsiteY13" fmla="*/ 377952 h 377951"/>
                <a:gd name="connsiteX14" fmla="*/ 254571 w 254571"/>
                <a:gd name="connsiteY14" fmla="*/ 377952 h 377951"/>
                <a:gd name="connsiteX15" fmla="*/ 157797 w 254571"/>
                <a:gd name="connsiteY15" fmla="*/ 219266 h 377951"/>
                <a:gd name="connsiteX16" fmla="*/ 157797 w 254571"/>
                <a:gd name="connsiteY16" fmla="*/ 219266 h 377951"/>
                <a:gd name="connsiteX17" fmla="*/ 157480 w 254571"/>
                <a:gd name="connsiteY17" fmla="*/ 219583 h 377951"/>
                <a:gd name="connsiteX18" fmla="*/ 157480 w 254571"/>
                <a:gd name="connsiteY18" fmla="*/ 219583 h 377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4571" h="377951">
                  <a:moveTo>
                    <a:pt x="157480" y="219583"/>
                  </a:moveTo>
                  <a:lnTo>
                    <a:pt x="246380" y="115062"/>
                  </a:lnTo>
                  <a:lnTo>
                    <a:pt x="160083" y="115062"/>
                  </a:lnTo>
                  <a:lnTo>
                    <a:pt x="103505" y="190182"/>
                  </a:lnTo>
                  <a:cubicBezTo>
                    <a:pt x="88646" y="210566"/>
                    <a:pt x="71438" y="239077"/>
                    <a:pt x="71438" y="239077"/>
                  </a:cubicBezTo>
                  <a:lnTo>
                    <a:pt x="69977" y="239077"/>
                  </a:lnTo>
                  <a:cubicBezTo>
                    <a:pt x="69977" y="239077"/>
                    <a:pt x="73787" y="206756"/>
                    <a:pt x="73787" y="174435"/>
                  </a:cubicBezTo>
                  <a:lnTo>
                    <a:pt x="73787" y="0"/>
                  </a:lnTo>
                  <a:lnTo>
                    <a:pt x="0" y="0"/>
                  </a:lnTo>
                  <a:lnTo>
                    <a:pt x="0" y="377952"/>
                  </a:lnTo>
                  <a:lnTo>
                    <a:pt x="73787" y="377952"/>
                  </a:lnTo>
                  <a:lnTo>
                    <a:pt x="73787" y="316801"/>
                  </a:lnTo>
                  <a:lnTo>
                    <a:pt x="108776" y="272542"/>
                  </a:lnTo>
                  <a:lnTo>
                    <a:pt x="173799" y="377952"/>
                  </a:lnTo>
                  <a:lnTo>
                    <a:pt x="254571" y="377952"/>
                  </a:lnTo>
                  <a:lnTo>
                    <a:pt x="157797" y="219266"/>
                  </a:lnTo>
                  <a:lnTo>
                    <a:pt x="157797" y="219266"/>
                  </a:lnTo>
                  <a:lnTo>
                    <a:pt x="157480" y="219583"/>
                  </a:lnTo>
                  <a:lnTo>
                    <a:pt x="157480" y="219583"/>
                  </a:lnTo>
                  <a:close/>
                </a:path>
              </a:pathLst>
            </a:custGeom>
            <a:grpFill/>
            <a:ln w="3175" cap="flat">
              <a:noFill/>
              <a:prstDash val="solid"/>
              <a:miter/>
            </a:ln>
          </p:spPr>
          <p:txBody>
            <a:bodyPr rtlCol="0" anchor="ctr"/>
            <a:lstStyle/>
            <a:p>
              <a:endParaRPr lang="fi-FI" dirty="0"/>
            </a:p>
          </p:txBody>
        </p:sp>
        <p:sp>
          <p:nvSpPr>
            <p:cNvPr id="57" name="Vapaamuotoinen: Muoto 56">
              <a:extLst>
                <a:ext uri="{FF2B5EF4-FFF2-40B4-BE49-F238E27FC236}">
                  <a16:creationId xmlns:a16="http://schemas.microsoft.com/office/drawing/2014/main" id="{6B06E790-CF66-4AEB-CBC7-55103324BADA}"/>
                </a:ext>
              </a:extLst>
            </p:cNvPr>
            <p:cNvSpPr/>
            <p:nvPr/>
          </p:nvSpPr>
          <p:spPr>
            <a:xfrm>
              <a:off x="6982206" y="3177539"/>
              <a:ext cx="85343" cy="82295"/>
            </a:xfrm>
            <a:custGeom>
              <a:avLst/>
              <a:gdLst>
                <a:gd name="connsiteX0" fmla="*/ 42672 w 85343"/>
                <a:gd name="connsiteY0" fmla="*/ 0 h 82295"/>
                <a:gd name="connsiteX1" fmla="*/ 0 w 85343"/>
                <a:gd name="connsiteY1" fmla="*/ 41148 h 82295"/>
                <a:gd name="connsiteX2" fmla="*/ 42672 w 85343"/>
                <a:gd name="connsiteY2" fmla="*/ 82296 h 82295"/>
                <a:gd name="connsiteX3" fmla="*/ 85344 w 85343"/>
                <a:gd name="connsiteY3" fmla="*/ 41148 h 82295"/>
                <a:gd name="connsiteX4" fmla="*/ 42672 w 85343"/>
                <a:gd name="connsiteY4" fmla="*/ 0 h 82295"/>
                <a:gd name="connsiteX5" fmla="*/ 42672 w 85343"/>
                <a:gd name="connsiteY5" fmla="*/ 0 h 82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43" h="82295">
                  <a:moveTo>
                    <a:pt x="42672" y="0"/>
                  </a:moveTo>
                  <a:cubicBezTo>
                    <a:pt x="18605" y="0"/>
                    <a:pt x="0" y="17082"/>
                    <a:pt x="0" y="41148"/>
                  </a:cubicBezTo>
                  <a:cubicBezTo>
                    <a:pt x="0" y="65215"/>
                    <a:pt x="18859" y="82296"/>
                    <a:pt x="42672" y="82296"/>
                  </a:cubicBezTo>
                  <a:cubicBezTo>
                    <a:pt x="66484" y="82296"/>
                    <a:pt x="85344" y="65215"/>
                    <a:pt x="85344" y="41148"/>
                  </a:cubicBezTo>
                  <a:cubicBezTo>
                    <a:pt x="85344" y="17082"/>
                    <a:pt x="66738" y="0"/>
                    <a:pt x="42672" y="0"/>
                  </a:cubicBezTo>
                  <a:lnTo>
                    <a:pt x="42672" y="0"/>
                  </a:lnTo>
                  <a:close/>
                </a:path>
              </a:pathLst>
            </a:custGeom>
            <a:grpFill/>
            <a:ln w="3175" cap="flat">
              <a:noFill/>
              <a:prstDash val="solid"/>
              <a:miter/>
            </a:ln>
          </p:spPr>
          <p:txBody>
            <a:bodyPr rtlCol="0" anchor="ctr"/>
            <a:lstStyle/>
            <a:p>
              <a:endParaRPr lang="fi-FI" dirty="0"/>
            </a:p>
          </p:txBody>
        </p:sp>
        <p:sp>
          <p:nvSpPr>
            <p:cNvPr id="58" name="Vapaamuotoinen: Muoto 57">
              <a:extLst>
                <a:ext uri="{FF2B5EF4-FFF2-40B4-BE49-F238E27FC236}">
                  <a16:creationId xmlns:a16="http://schemas.microsoft.com/office/drawing/2014/main" id="{C64D6AE0-507C-7688-BFCD-76A7FDFA0CFD}"/>
                </a:ext>
              </a:extLst>
            </p:cNvPr>
            <p:cNvSpPr/>
            <p:nvPr/>
          </p:nvSpPr>
          <p:spPr>
            <a:xfrm>
              <a:off x="6378702" y="3284220"/>
              <a:ext cx="233108" cy="269811"/>
            </a:xfrm>
            <a:custGeom>
              <a:avLst/>
              <a:gdLst>
                <a:gd name="connsiteX0" fmla="*/ 150368 w 233108"/>
                <a:gd name="connsiteY0" fmla="*/ 0 h 269811"/>
                <a:gd name="connsiteX1" fmla="*/ 71374 w 233108"/>
                <a:gd name="connsiteY1" fmla="*/ 49593 h 269811"/>
                <a:gd name="connsiteX2" fmla="*/ 69914 w 233108"/>
                <a:gd name="connsiteY2" fmla="*/ 49593 h 269811"/>
                <a:gd name="connsiteX3" fmla="*/ 73723 w 233108"/>
                <a:gd name="connsiteY3" fmla="*/ 6159 h 269811"/>
                <a:gd name="connsiteX4" fmla="*/ 0 w 233108"/>
                <a:gd name="connsiteY4" fmla="*/ 6159 h 269811"/>
                <a:gd name="connsiteX5" fmla="*/ 0 w 233108"/>
                <a:gd name="connsiteY5" fmla="*/ 269811 h 269811"/>
                <a:gd name="connsiteX6" fmla="*/ 73723 w 233108"/>
                <a:gd name="connsiteY6" fmla="*/ 269811 h 269811"/>
                <a:gd name="connsiteX7" fmla="*/ 73723 w 233108"/>
                <a:gd name="connsiteY7" fmla="*/ 113474 h 269811"/>
                <a:gd name="connsiteX8" fmla="*/ 119189 w 233108"/>
                <a:gd name="connsiteY8" fmla="*/ 62166 h 269811"/>
                <a:gd name="connsiteX9" fmla="*/ 158814 w 233108"/>
                <a:gd name="connsiteY9" fmla="*/ 115507 h 269811"/>
                <a:gd name="connsiteX10" fmla="*/ 158814 w 233108"/>
                <a:gd name="connsiteY10" fmla="*/ 269748 h 269811"/>
                <a:gd name="connsiteX11" fmla="*/ 233108 w 233108"/>
                <a:gd name="connsiteY11" fmla="*/ 269748 h 269811"/>
                <a:gd name="connsiteX12" fmla="*/ 233108 w 233108"/>
                <a:gd name="connsiteY12" fmla="*/ 100902 h 269811"/>
                <a:gd name="connsiteX13" fmla="*/ 150304 w 233108"/>
                <a:gd name="connsiteY13" fmla="*/ 0 h 269811"/>
                <a:gd name="connsiteX14" fmla="*/ 150304 w 233108"/>
                <a:gd name="connsiteY14" fmla="*/ 0 h 269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3108" h="269811">
                  <a:moveTo>
                    <a:pt x="150368" y="0"/>
                  </a:moveTo>
                  <a:cubicBezTo>
                    <a:pt x="106934" y="0"/>
                    <a:pt x="84518" y="25654"/>
                    <a:pt x="71374" y="49593"/>
                  </a:cubicBezTo>
                  <a:lnTo>
                    <a:pt x="69914" y="49593"/>
                  </a:lnTo>
                  <a:lnTo>
                    <a:pt x="73723" y="6159"/>
                  </a:lnTo>
                  <a:lnTo>
                    <a:pt x="0" y="6159"/>
                  </a:lnTo>
                  <a:lnTo>
                    <a:pt x="0" y="269811"/>
                  </a:lnTo>
                  <a:lnTo>
                    <a:pt x="73723" y="269811"/>
                  </a:lnTo>
                  <a:lnTo>
                    <a:pt x="73723" y="113474"/>
                  </a:lnTo>
                  <a:cubicBezTo>
                    <a:pt x="73723" y="83121"/>
                    <a:pt x="91503" y="62166"/>
                    <a:pt x="119189" y="62166"/>
                  </a:cubicBezTo>
                  <a:cubicBezTo>
                    <a:pt x="146876" y="62166"/>
                    <a:pt x="158814" y="80518"/>
                    <a:pt x="158814" y="115507"/>
                  </a:cubicBezTo>
                  <a:lnTo>
                    <a:pt x="158814" y="269748"/>
                  </a:lnTo>
                  <a:lnTo>
                    <a:pt x="233108" y="269748"/>
                  </a:lnTo>
                  <a:lnTo>
                    <a:pt x="233108" y="100902"/>
                  </a:lnTo>
                  <a:cubicBezTo>
                    <a:pt x="233108" y="35560"/>
                    <a:pt x="201041" y="0"/>
                    <a:pt x="150304" y="0"/>
                  </a:cubicBezTo>
                  <a:lnTo>
                    <a:pt x="150304" y="0"/>
                  </a:lnTo>
                  <a:close/>
                </a:path>
              </a:pathLst>
            </a:custGeom>
            <a:grpFill/>
            <a:ln w="3175" cap="flat">
              <a:noFill/>
              <a:prstDash val="solid"/>
              <a:miter/>
            </a:ln>
          </p:spPr>
          <p:txBody>
            <a:bodyPr rtlCol="0" anchor="ctr"/>
            <a:lstStyle/>
            <a:p>
              <a:endParaRPr lang="fi-FI" dirty="0"/>
            </a:p>
          </p:txBody>
        </p:sp>
      </p:grpSp>
      <p:sp>
        <p:nvSpPr>
          <p:cNvPr id="2" name="Kuvatiedot">
            <a:extLst>
              <a:ext uri="{FF2B5EF4-FFF2-40B4-BE49-F238E27FC236}">
                <a16:creationId xmlns:a16="http://schemas.microsoft.com/office/drawing/2014/main" id="{140CE17A-1AA6-15F1-0672-6AA1DE5A57E6}"/>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4" name="Alatunnisteen paikkamerkki 3">
            <a:extLst>
              <a:ext uri="{FF2B5EF4-FFF2-40B4-BE49-F238E27FC236}">
                <a16:creationId xmlns:a16="http://schemas.microsoft.com/office/drawing/2014/main" id="{4CA2B6E3-6731-67A2-F196-3BB206616CEB}"/>
              </a:ext>
            </a:extLst>
          </p:cNvPr>
          <p:cNvSpPr>
            <a:spLocks noGrp="1"/>
          </p:cNvSpPr>
          <p:nvPr>
            <p:ph type="ftr" sz="quarter" idx="17"/>
          </p:nvPr>
        </p:nvSpPr>
        <p:spPr/>
        <p:txBody>
          <a:bodyPr/>
          <a:lstStyle/>
          <a:p>
            <a:endParaRPr lang="fi-FI" dirty="0"/>
          </a:p>
        </p:txBody>
      </p:sp>
      <p:sp>
        <p:nvSpPr>
          <p:cNvPr id="3" name="Päivämäärän paikkamerkki 2">
            <a:extLst>
              <a:ext uri="{FF2B5EF4-FFF2-40B4-BE49-F238E27FC236}">
                <a16:creationId xmlns:a16="http://schemas.microsoft.com/office/drawing/2014/main" id="{A676952D-4B00-C5DB-9605-2C967C5E8230}"/>
              </a:ext>
            </a:extLst>
          </p:cNvPr>
          <p:cNvSpPr>
            <a:spLocks noGrp="1"/>
          </p:cNvSpPr>
          <p:nvPr>
            <p:ph type="dt" sz="half" idx="16"/>
          </p:nvPr>
        </p:nvSpPr>
        <p:spPr/>
        <p:txBody>
          <a:bodyPr/>
          <a:lstStyle/>
          <a:p>
            <a:r>
              <a:rPr lang="fi-FI" noProof="0"/>
              <a:t>12.8.2025</a:t>
            </a:r>
            <a:endParaRPr lang="fi-FI" noProof="0" dirty="0"/>
          </a:p>
        </p:txBody>
      </p:sp>
      <p:sp>
        <p:nvSpPr>
          <p:cNvPr id="5" name="Dian numeron paikkamerkki 4">
            <a:extLst>
              <a:ext uri="{FF2B5EF4-FFF2-40B4-BE49-F238E27FC236}">
                <a16:creationId xmlns:a16="http://schemas.microsoft.com/office/drawing/2014/main" id="{07A9BB1B-DF0A-5A0B-0612-B705DC490C46}"/>
              </a:ext>
            </a:extLst>
          </p:cNvPr>
          <p:cNvSpPr>
            <a:spLocks noGrp="1"/>
          </p:cNvSpPr>
          <p:nvPr>
            <p:ph type="sldNum" sz="quarter" idx="18"/>
          </p:nvPr>
        </p:nvSpPr>
        <p:spPr/>
        <p:txBody>
          <a:bodyPr/>
          <a:lstStyle/>
          <a:p>
            <a:fld id="{A9494116-C6F5-466F-B5C1-BBB074CB17FC}" type="slidenum">
              <a:rPr lang="fi-FI" smtClean="0"/>
              <a:pPr/>
              <a:t>‹#›</a:t>
            </a:fld>
            <a:endParaRPr lang="fi-FI" dirty="0"/>
          </a:p>
        </p:txBody>
      </p:sp>
    </p:spTree>
    <p:extLst>
      <p:ext uri="{BB962C8B-B14F-4D97-AF65-F5344CB8AC3E}">
        <p14:creationId xmlns:p14="http://schemas.microsoft.com/office/powerpoint/2010/main" val="1872688740"/>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Lopetusdia 2 A">
    <p:bg>
      <p:bgPr>
        <a:solidFill>
          <a:schemeClr val="tx2"/>
        </a:solidFill>
        <a:effectLst/>
      </p:bgPr>
    </p:bg>
    <p:spTree>
      <p:nvGrpSpPr>
        <p:cNvPr id="1" name=""/>
        <p:cNvGrpSpPr/>
        <p:nvPr/>
      </p:nvGrpSpPr>
      <p:grpSpPr>
        <a:xfrm>
          <a:off x="0" y="0"/>
          <a:ext cx="0" cy="0"/>
          <a:chOff x="0" y="0"/>
          <a:chExt cx="0" cy="0"/>
        </a:xfrm>
      </p:grpSpPr>
      <p:grpSp>
        <p:nvGrpSpPr>
          <p:cNvPr id="47" name="Logo">
            <a:extLst>
              <a:ext uri="{FF2B5EF4-FFF2-40B4-BE49-F238E27FC236}">
                <a16:creationId xmlns:a16="http://schemas.microsoft.com/office/drawing/2014/main" id="{0504A2EA-5005-825B-3166-24A681415FC2}"/>
              </a:ext>
              <a:ext uri="{C183D7F6-B498-43B3-948B-1728B52AA6E4}">
                <adec:decorative xmlns:adec="http://schemas.microsoft.com/office/drawing/2017/decorative" val="1"/>
              </a:ext>
            </a:extLst>
          </p:cNvPr>
          <p:cNvGrpSpPr/>
          <p:nvPr userDrawn="1"/>
        </p:nvGrpSpPr>
        <p:grpSpPr>
          <a:xfrm>
            <a:off x="4746435" y="2809494"/>
            <a:ext cx="2699130" cy="1239012"/>
            <a:chOff x="4738878" y="2816351"/>
            <a:chExt cx="2699130" cy="1239012"/>
          </a:xfrm>
          <a:solidFill>
            <a:schemeClr val="bg1"/>
          </a:solidFill>
        </p:grpSpPr>
        <p:sp>
          <p:nvSpPr>
            <p:cNvPr id="48" name="Vapaamuotoinen: Muoto 47">
              <a:extLst>
                <a:ext uri="{FF2B5EF4-FFF2-40B4-BE49-F238E27FC236}">
                  <a16:creationId xmlns:a16="http://schemas.microsoft.com/office/drawing/2014/main" id="{2170C824-4CB5-C694-6F50-0E7177E801DC}"/>
                </a:ext>
              </a:extLst>
            </p:cNvPr>
            <p:cNvSpPr/>
            <p:nvPr/>
          </p:nvSpPr>
          <p:spPr>
            <a:xfrm>
              <a:off x="5775197" y="3179064"/>
              <a:ext cx="128016" cy="381000"/>
            </a:xfrm>
            <a:custGeom>
              <a:avLst/>
              <a:gdLst>
                <a:gd name="connsiteX0" fmla="*/ 97155 w 128016"/>
                <a:gd name="connsiteY0" fmla="*/ 326199 h 381000"/>
                <a:gd name="connsiteX1" fmla="*/ 79693 w 128016"/>
                <a:gd name="connsiteY1" fmla="*/ 318897 h 381000"/>
                <a:gd name="connsiteX2" fmla="*/ 74168 w 128016"/>
                <a:gd name="connsiteY2" fmla="*/ 292671 h 381000"/>
                <a:gd name="connsiteX3" fmla="*/ 74168 w 128016"/>
                <a:gd name="connsiteY3" fmla="*/ 0 h 381000"/>
                <a:gd name="connsiteX4" fmla="*/ 0 w 128016"/>
                <a:gd name="connsiteY4" fmla="*/ 0 h 381000"/>
                <a:gd name="connsiteX5" fmla="*/ 0 w 128016"/>
                <a:gd name="connsiteY5" fmla="*/ 303149 h 381000"/>
                <a:gd name="connsiteX6" fmla="*/ 17463 w 128016"/>
                <a:gd name="connsiteY6" fmla="*/ 362331 h 381000"/>
                <a:gd name="connsiteX7" fmla="*/ 73025 w 128016"/>
                <a:gd name="connsiteY7" fmla="*/ 381000 h 381000"/>
                <a:gd name="connsiteX8" fmla="*/ 99505 w 128016"/>
                <a:gd name="connsiteY8" fmla="*/ 378079 h 381000"/>
                <a:gd name="connsiteX9" fmla="*/ 121603 w 128016"/>
                <a:gd name="connsiteY9" fmla="*/ 369888 h 381000"/>
                <a:gd name="connsiteX10" fmla="*/ 128016 w 128016"/>
                <a:gd name="connsiteY10" fmla="*/ 320358 h 381000"/>
                <a:gd name="connsiteX11" fmla="*/ 112586 w 128016"/>
                <a:gd name="connsiteY11" fmla="*/ 324739 h 381000"/>
                <a:gd name="connsiteX12" fmla="*/ 97155 w 128016"/>
                <a:gd name="connsiteY12" fmla="*/ 325882 h 381000"/>
                <a:gd name="connsiteX13" fmla="*/ 97155 w 128016"/>
                <a:gd name="connsiteY13" fmla="*/ 326199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8016" h="381000">
                  <a:moveTo>
                    <a:pt x="97155" y="326199"/>
                  </a:moveTo>
                  <a:cubicBezTo>
                    <a:pt x="87249" y="326199"/>
                    <a:pt x="83503" y="323850"/>
                    <a:pt x="79693" y="318897"/>
                  </a:cubicBezTo>
                  <a:cubicBezTo>
                    <a:pt x="75883" y="313944"/>
                    <a:pt x="74168" y="305181"/>
                    <a:pt x="74168" y="292671"/>
                  </a:cubicBezTo>
                  <a:lnTo>
                    <a:pt x="74168" y="0"/>
                  </a:lnTo>
                  <a:lnTo>
                    <a:pt x="0" y="0"/>
                  </a:lnTo>
                  <a:lnTo>
                    <a:pt x="0" y="303149"/>
                  </a:lnTo>
                  <a:cubicBezTo>
                    <a:pt x="0" y="330264"/>
                    <a:pt x="5842" y="350076"/>
                    <a:pt x="17463" y="362331"/>
                  </a:cubicBezTo>
                  <a:cubicBezTo>
                    <a:pt x="29083" y="374840"/>
                    <a:pt x="47752" y="381000"/>
                    <a:pt x="73025" y="381000"/>
                  </a:cubicBezTo>
                  <a:cubicBezTo>
                    <a:pt x="81724" y="381000"/>
                    <a:pt x="90488" y="380111"/>
                    <a:pt x="99505" y="378079"/>
                  </a:cubicBezTo>
                  <a:cubicBezTo>
                    <a:pt x="108522" y="376301"/>
                    <a:pt x="115824" y="373444"/>
                    <a:pt x="121603" y="369888"/>
                  </a:cubicBezTo>
                  <a:lnTo>
                    <a:pt x="128016" y="320358"/>
                  </a:lnTo>
                  <a:cubicBezTo>
                    <a:pt x="122174" y="322389"/>
                    <a:pt x="116967" y="323850"/>
                    <a:pt x="112586" y="324739"/>
                  </a:cubicBezTo>
                  <a:cubicBezTo>
                    <a:pt x="108204" y="325628"/>
                    <a:pt x="102997" y="325882"/>
                    <a:pt x="97155" y="325882"/>
                  </a:cubicBezTo>
                  <a:lnTo>
                    <a:pt x="97155" y="326199"/>
                  </a:lnTo>
                  <a:close/>
                </a:path>
              </a:pathLst>
            </a:custGeom>
            <a:grpFill/>
            <a:ln w="3175" cap="flat">
              <a:noFill/>
              <a:prstDash val="solid"/>
              <a:miter/>
            </a:ln>
          </p:spPr>
          <p:txBody>
            <a:bodyPr rtlCol="0" anchor="ctr"/>
            <a:lstStyle/>
            <a:p>
              <a:endParaRPr lang="fi-FI" dirty="0"/>
            </a:p>
          </p:txBody>
        </p:sp>
        <p:sp>
          <p:nvSpPr>
            <p:cNvPr id="49" name="Vapaamuotoinen: Muoto 48">
              <a:extLst>
                <a:ext uri="{FF2B5EF4-FFF2-40B4-BE49-F238E27FC236}">
                  <a16:creationId xmlns:a16="http://schemas.microsoft.com/office/drawing/2014/main" id="{B84239CE-B61F-5920-97A9-7109D28DEAB9}"/>
                </a:ext>
              </a:extLst>
            </p:cNvPr>
            <p:cNvSpPr/>
            <p:nvPr/>
          </p:nvSpPr>
          <p:spPr>
            <a:xfrm>
              <a:off x="5470397" y="3284220"/>
              <a:ext cx="243840" cy="275844"/>
            </a:xfrm>
            <a:custGeom>
              <a:avLst/>
              <a:gdLst>
                <a:gd name="connsiteX0" fmla="*/ 243840 w 243840"/>
                <a:gd name="connsiteY0" fmla="*/ 121729 h 275844"/>
                <a:gd name="connsiteX1" fmla="*/ 126174 w 243840"/>
                <a:gd name="connsiteY1" fmla="*/ 0 h 275844"/>
                <a:gd name="connsiteX2" fmla="*/ 0 w 243840"/>
                <a:gd name="connsiteY2" fmla="*/ 138049 h 275844"/>
                <a:gd name="connsiteX3" fmla="*/ 127572 w 243840"/>
                <a:gd name="connsiteY3" fmla="*/ 275844 h 275844"/>
                <a:gd name="connsiteX4" fmla="*/ 240602 w 243840"/>
                <a:gd name="connsiteY4" fmla="*/ 213233 h 275844"/>
                <a:gd name="connsiteX5" fmla="*/ 178245 w 243840"/>
                <a:gd name="connsiteY5" fmla="*/ 178308 h 275844"/>
                <a:gd name="connsiteX6" fmla="*/ 127572 w 243840"/>
                <a:gd name="connsiteY6" fmla="*/ 221678 h 275844"/>
                <a:gd name="connsiteX7" fmla="*/ 69596 w 243840"/>
                <a:gd name="connsiteY7" fmla="*/ 157861 h 275844"/>
                <a:gd name="connsiteX8" fmla="*/ 240030 w 243840"/>
                <a:gd name="connsiteY8" fmla="*/ 157861 h 275844"/>
                <a:gd name="connsiteX9" fmla="*/ 243840 w 243840"/>
                <a:gd name="connsiteY9" fmla="*/ 121729 h 275844"/>
                <a:gd name="connsiteX10" fmla="*/ 243840 w 243840"/>
                <a:gd name="connsiteY10" fmla="*/ 121729 h 275844"/>
                <a:gd name="connsiteX11" fmla="*/ 71374 w 243840"/>
                <a:gd name="connsiteY11" fmla="*/ 108648 h 275844"/>
                <a:gd name="connsiteX12" fmla="*/ 126429 w 243840"/>
                <a:gd name="connsiteY12" fmla="*/ 53277 h 275844"/>
                <a:gd name="connsiteX13" fmla="*/ 175641 w 243840"/>
                <a:gd name="connsiteY13" fmla="*/ 108648 h 275844"/>
                <a:gd name="connsiteX14" fmla="*/ 71374 w 243840"/>
                <a:gd name="connsiteY14" fmla="*/ 108648 h 275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3840" h="275844">
                  <a:moveTo>
                    <a:pt x="243840" y="121729"/>
                  </a:moveTo>
                  <a:cubicBezTo>
                    <a:pt x="243840" y="50102"/>
                    <a:pt x="197231" y="0"/>
                    <a:pt x="126174" y="0"/>
                  </a:cubicBezTo>
                  <a:cubicBezTo>
                    <a:pt x="55118" y="0"/>
                    <a:pt x="0" y="51245"/>
                    <a:pt x="0" y="138049"/>
                  </a:cubicBezTo>
                  <a:cubicBezTo>
                    <a:pt x="0" y="224853"/>
                    <a:pt x="53911" y="275844"/>
                    <a:pt x="127572" y="275844"/>
                  </a:cubicBezTo>
                  <a:cubicBezTo>
                    <a:pt x="182626" y="275844"/>
                    <a:pt x="222250" y="246443"/>
                    <a:pt x="240602" y="213233"/>
                  </a:cubicBezTo>
                  <a:lnTo>
                    <a:pt x="178245" y="178308"/>
                  </a:lnTo>
                  <a:cubicBezTo>
                    <a:pt x="174180" y="203390"/>
                    <a:pt x="155258" y="221678"/>
                    <a:pt x="127572" y="221678"/>
                  </a:cubicBezTo>
                  <a:cubicBezTo>
                    <a:pt x="96711" y="221678"/>
                    <a:pt x="72517" y="200723"/>
                    <a:pt x="69596" y="157861"/>
                  </a:cubicBezTo>
                  <a:lnTo>
                    <a:pt x="240030" y="157861"/>
                  </a:lnTo>
                  <a:cubicBezTo>
                    <a:pt x="240030" y="157861"/>
                    <a:pt x="243840" y="143320"/>
                    <a:pt x="243840" y="121729"/>
                  </a:cubicBezTo>
                  <a:lnTo>
                    <a:pt x="243840" y="121729"/>
                  </a:lnTo>
                  <a:close/>
                  <a:moveTo>
                    <a:pt x="71374" y="108648"/>
                  </a:moveTo>
                  <a:cubicBezTo>
                    <a:pt x="77216" y="72517"/>
                    <a:pt x="99060" y="53277"/>
                    <a:pt x="126429" y="53277"/>
                  </a:cubicBezTo>
                  <a:cubicBezTo>
                    <a:pt x="155258" y="53277"/>
                    <a:pt x="175641" y="76898"/>
                    <a:pt x="175641" y="108648"/>
                  </a:cubicBezTo>
                  <a:lnTo>
                    <a:pt x="71374" y="108648"/>
                  </a:lnTo>
                  <a:close/>
                </a:path>
              </a:pathLst>
            </a:custGeom>
            <a:grpFill/>
            <a:ln w="3175" cap="flat">
              <a:noFill/>
              <a:prstDash val="solid"/>
              <a:miter/>
            </a:ln>
          </p:spPr>
          <p:txBody>
            <a:bodyPr rtlCol="0" anchor="ctr"/>
            <a:lstStyle/>
            <a:p>
              <a:endParaRPr lang="fi-FI" dirty="0"/>
            </a:p>
          </p:txBody>
        </p:sp>
        <p:sp>
          <p:nvSpPr>
            <p:cNvPr id="50" name="Vapaamuotoinen: Muoto 49">
              <a:extLst>
                <a:ext uri="{FF2B5EF4-FFF2-40B4-BE49-F238E27FC236}">
                  <a16:creationId xmlns:a16="http://schemas.microsoft.com/office/drawing/2014/main" id="{5A731498-F5A3-1EFD-8105-50DFEED11608}"/>
                </a:ext>
              </a:extLst>
            </p:cNvPr>
            <p:cNvSpPr/>
            <p:nvPr/>
          </p:nvSpPr>
          <p:spPr>
            <a:xfrm>
              <a:off x="5927534" y="3284220"/>
              <a:ext cx="237744" cy="275844"/>
            </a:xfrm>
            <a:custGeom>
              <a:avLst/>
              <a:gdLst>
                <a:gd name="connsiteX0" fmla="*/ 119507 w 237744"/>
                <a:gd name="connsiteY0" fmla="*/ 53911 h 275844"/>
                <a:gd name="connsiteX1" fmla="*/ 174435 w 237744"/>
                <a:gd name="connsiteY1" fmla="*/ 95567 h 275844"/>
                <a:gd name="connsiteX2" fmla="*/ 237490 w 237744"/>
                <a:gd name="connsiteY2" fmla="*/ 60008 h 275844"/>
                <a:gd name="connsiteX3" fmla="*/ 116904 w 237744"/>
                <a:gd name="connsiteY3" fmla="*/ 0 h 275844"/>
                <a:gd name="connsiteX4" fmla="*/ 13145 w 237744"/>
                <a:gd name="connsiteY4" fmla="*/ 80963 h 275844"/>
                <a:gd name="connsiteX5" fmla="*/ 102362 w 237744"/>
                <a:gd name="connsiteY5" fmla="*/ 161353 h 275844"/>
                <a:gd name="connsiteX6" fmla="*/ 165418 w 237744"/>
                <a:gd name="connsiteY6" fmla="*/ 196278 h 275844"/>
                <a:gd name="connsiteX7" fmla="*/ 130556 w 237744"/>
                <a:gd name="connsiteY7" fmla="*/ 221933 h 275844"/>
                <a:gd name="connsiteX8" fmla="*/ 64262 w 237744"/>
                <a:gd name="connsiteY8" fmla="*/ 171831 h 275844"/>
                <a:gd name="connsiteX9" fmla="*/ 0 w 237744"/>
                <a:gd name="connsiteY9" fmla="*/ 207963 h 275844"/>
                <a:gd name="connsiteX10" fmla="*/ 131636 w 237744"/>
                <a:gd name="connsiteY10" fmla="*/ 275844 h 275844"/>
                <a:gd name="connsiteX11" fmla="*/ 237744 w 237744"/>
                <a:gd name="connsiteY11" fmla="*/ 191643 h 275844"/>
                <a:gd name="connsiteX12" fmla="*/ 159004 w 237744"/>
                <a:gd name="connsiteY12" fmla="*/ 111823 h 275844"/>
                <a:gd name="connsiteX13" fmla="*/ 85471 w 237744"/>
                <a:gd name="connsiteY13" fmla="*/ 77470 h 275844"/>
                <a:gd name="connsiteX14" fmla="*/ 120079 w 237744"/>
                <a:gd name="connsiteY14" fmla="*/ 53848 h 275844"/>
                <a:gd name="connsiteX15" fmla="*/ 119507 w 237744"/>
                <a:gd name="connsiteY15" fmla="*/ 53848 h 275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7744" h="275844">
                  <a:moveTo>
                    <a:pt x="119507" y="53911"/>
                  </a:moveTo>
                  <a:cubicBezTo>
                    <a:pt x="148273" y="53911"/>
                    <a:pt x="168021" y="72263"/>
                    <a:pt x="174435" y="95567"/>
                  </a:cubicBezTo>
                  <a:lnTo>
                    <a:pt x="237490" y="60008"/>
                  </a:lnTo>
                  <a:cubicBezTo>
                    <a:pt x="217170" y="25083"/>
                    <a:pt x="169164" y="0"/>
                    <a:pt x="116904" y="0"/>
                  </a:cubicBezTo>
                  <a:cubicBezTo>
                    <a:pt x="60516" y="0"/>
                    <a:pt x="13145" y="30861"/>
                    <a:pt x="13145" y="80963"/>
                  </a:cubicBezTo>
                  <a:cubicBezTo>
                    <a:pt x="13145" y="131064"/>
                    <a:pt x="62865" y="150876"/>
                    <a:pt x="102362" y="161353"/>
                  </a:cubicBezTo>
                  <a:cubicBezTo>
                    <a:pt x="136398" y="170688"/>
                    <a:pt x="165418" y="175323"/>
                    <a:pt x="165418" y="196278"/>
                  </a:cubicBezTo>
                  <a:cubicBezTo>
                    <a:pt x="165418" y="212915"/>
                    <a:pt x="150876" y="221933"/>
                    <a:pt x="130556" y="221933"/>
                  </a:cubicBezTo>
                  <a:cubicBezTo>
                    <a:pt x="95695" y="221933"/>
                    <a:pt x="72708" y="200406"/>
                    <a:pt x="64262" y="171831"/>
                  </a:cubicBezTo>
                  <a:lnTo>
                    <a:pt x="0" y="207963"/>
                  </a:lnTo>
                  <a:cubicBezTo>
                    <a:pt x="21527" y="249618"/>
                    <a:pt x="70041" y="275844"/>
                    <a:pt x="131636" y="275844"/>
                  </a:cubicBezTo>
                  <a:cubicBezTo>
                    <a:pt x="188595" y="275844"/>
                    <a:pt x="237744" y="244665"/>
                    <a:pt x="237744" y="191643"/>
                  </a:cubicBezTo>
                  <a:cubicBezTo>
                    <a:pt x="237744" y="143573"/>
                    <a:pt x="200279" y="124651"/>
                    <a:pt x="159004" y="111823"/>
                  </a:cubicBezTo>
                  <a:cubicBezTo>
                    <a:pt x="119761" y="99314"/>
                    <a:pt x="85471" y="97282"/>
                    <a:pt x="85471" y="77470"/>
                  </a:cubicBezTo>
                  <a:cubicBezTo>
                    <a:pt x="85471" y="62293"/>
                    <a:pt x="101156" y="53848"/>
                    <a:pt x="120079" y="53848"/>
                  </a:cubicBezTo>
                  <a:lnTo>
                    <a:pt x="119507" y="53848"/>
                  </a:lnTo>
                  <a:close/>
                </a:path>
              </a:pathLst>
            </a:custGeom>
            <a:grpFill/>
            <a:ln w="3175" cap="flat">
              <a:noFill/>
              <a:prstDash val="solid"/>
              <a:miter/>
            </a:ln>
          </p:spPr>
          <p:txBody>
            <a:bodyPr rtlCol="0" anchor="ctr"/>
            <a:lstStyle/>
            <a:p>
              <a:endParaRPr lang="fi-FI" dirty="0"/>
            </a:p>
          </p:txBody>
        </p:sp>
        <p:sp>
          <p:nvSpPr>
            <p:cNvPr id="51" name="Vapaamuotoinen: Muoto 50">
              <a:extLst>
                <a:ext uri="{FF2B5EF4-FFF2-40B4-BE49-F238E27FC236}">
                  <a16:creationId xmlns:a16="http://schemas.microsoft.com/office/drawing/2014/main" id="{B38A1935-6745-9708-1A6B-4A2F707E4F57}"/>
                </a:ext>
              </a:extLst>
            </p:cNvPr>
            <p:cNvSpPr/>
            <p:nvPr/>
          </p:nvSpPr>
          <p:spPr>
            <a:xfrm>
              <a:off x="5113782" y="3192779"/>
              <a:ext cx="298703" cy="361188"/>
            </a:xfrm>
            <a:custGeom>
              <a:avLst/>
              <a:gdLst>
                <a:gd name="connsiteX0" fmla="*/ 221678 w 298703"/>
                <a:gd name="connsiteY0" fmla="*/ 143002 h 361188"/>
                <a:gd name="connsiteX1" fmla="*/ 77026 w 298703"/>
                <a:gd name="connsiteY1" fmla="*/ 143002 h 361188"/>
                <a:gd name="connsiteX2" fmla="*/ 77026 w 298703"/>
                <a:gd name="connsiteY2" fmla="*/ 0 h 361188"/>
                <a:gd name="connsiteX3" fmla="*/ 0 w 298703"/>
                <a:gd name="connsiteY3" fmla="*/ 0 h 361188"/>
                <a:gd name="connsiteX4" fmla="*/ 0 w 298703"/>
                <a:gd name="connsiteY4" fmla="*/ 361188 h 361188"/>
                <a:gd name="connsiteX5" fmla="*/ 77026 w 298703"/>
                <a:gd name="connsiteY5" fmla="*/ 361188 h 361188"/>
                <a:gd name="connsiteX6" fmla="*/ 77026 w 298703"/>
                <a:gd name="connsiteY6" fmla="*/ 211455 h 361188"/>
                <a:gd name="connsiteX7" fmla="*/ 221678 w 298703"/>
                <a:gd name="connsiteY7" fmla="*/ 211455 h 361188"/>
                <a:gd name="connsiteX8" fmla="*/ 221678 w 298703"/>
                <a:gd name="connsiteY8" fmla="*/ 361188 h 361188"/>
                <a:gd name="connsiteX9" fmla="*/ 298704 w 298703"/>
                <a:gd name="connsiteY9" fmla="*/ 361188 h 361188"/>
                <a:gd name="connsiteX10" fmla="*/ 298704 w 298703"/>
                <a:gd name="connsiteY10" fmla="*/ 0 h 361188"/>
                <a:gd name="connsiteX11" fmla="*/ 221678 w 298703"/>
                <a:gd name="connsiteY11" fmla="*/ 0 h 361188"/>
                <a:gd name="connsiteX12" fmla="*/ 221678 w 298703"/>
                <a:gd name="connsiteY12" fmla="*/ 143002 h 361188"/>
                <a:gd name="connsiteX13" fmla="*/ 221678 w 298703"/>
                <a:gd name="connsiteY13" fmla="*/ 143002 h 361188"/>
                <a:gd name="connsiteX14" fmla="*/ 221678 w 298703"/>
                <a:gd name="connsiteY14" fmla="*/ 143002 h 36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8703" h="361188">
                  <a:moveTo>
                    <a:pt x="221678" y="143002"/>
                  </a:moveTo>
                  <a:lnTo>
                    <a:pt x="77026" y="143002"/>
                  </a:lnTo>
                  <a:lnTo>
                    <a:pt x="77026" y="0"/>
                  </a:lnTo>
                  <a:lnTo>
                    <a:pt x="0" y="0"/>
                  </a:lnTo>
                  <a:lnTo>
                    <a:pt x="0" y="361188"/>
                  </a:lnTo>
                  <a:lnTo>
                    <a:pt x="77026" y="361188"/>
                  </a:lnTo>
                  <a:lnTo>
                    <a:pt x="77026" y="211455"/>
                  </a:lnTo>
                  <a:lnTo>
                    <a:pt x="221678" y="211455"/>
                  </a:lnTo>
                  <a:lnTo>
                    <a:pt x="221678" y="361188"/>
                  </a:lnTo>
                  <a:lnTo>
                    <a:pt x="298704" y="361188"/>
                  </a:lnTo>
                  <a:lnTo>
                    <a:pt x="298704" y="0"/>
                  </a:lnTo>
                  <a:lnTo>
                    <a:pt x="221678" y="0"/>
                  </a:lnTo>
                  <a:lnTo>
                    <a:pt x="221678" y="143002"/>
                  </a:lnTo>
                  <a:lnTo>
                    <a:pt x="221678" y="143002"/>
                  </a:lnTo>
                  <a:lnTo>
                    <a:pt x="221678" y="143002"/>
                  </a:lnTo>
                  <a:close/>
                </a:path>
              </a:pathLst>
            </a:custGeom>
            <a:grpFill/>
            <a:ln w="3175" cap="flat">
              <a:noFill/>
              <a:prstDash val="solid"/>
              <a:miter/>
            </a:ln>
          </p:spPr>
          <p:txBody>
            <a:bodyPr rtlCol="0" anchor="ctr"/>
            <a:lstStyle/>
            <a:p>
              <a:endParaRPr lang="fi-FI" dirty="0"/>
            </a:p>
          </p:txBody>
        </p:sp>
        <p:sp>
          <p:nvSpPr>
            <p:cNvPr id="52" name="Vapaamuotoinen: Muoto 51">
              <a:extLst>
                <a:ext uri="{FF2B5EF4-FFF2-40B4-BE49-F238E27FC236}">
                  <a16:creationId xmlns:a16="http://schemas.microsoft.com/office/drawing/2014/main" id="{75D56676-3AD7-25C3-DE81-4527D6DD96A1}"/>
                </a:ext>
              </a:extLst>
            </p:cNvPr>
            <p:cNvSpPr/>
            <p:nvPr/>
          </p:nvSpPr>
          <p:spPr>
            <a:xfrm>
              <a:off x="4738878" y="2816351"/>
              <a:ext cx="2699130" cy="1239012"/>
            </a:xfrm>
            <a:custGeom>
              <a:avLst/>
              <a:gdLst>
                <a:gd name="connsiteX0" fmla="*/ 0 w 2699130"/>
                <a:gd name="connsiteY0" fmla="*/ 0 h 1239012"/>
                <a:gd name="connsiteX1" fmla="*/ 0 w 2699130"/>
                <a:gd name="connsiteY1" fmla="*/ 790702 h 1239012"/>
                <a:gd name="connsiteX2" fmla="*/ 324866 w 2699130"/>
                <a:gd name="connsiteY2" fmla="*/ 1113854 h 1239012"/>
                <a:gd name="connsiteX3" fmla="*/ 1103630 w 2699130"/>
                <a:gd name="connsiteY3" fmla="*/ 1113854 h 1239012"/>
                <a:gd name="connsiteX4" fmla="*/ 1309052 w 2699130"/>
                <a:gd name="connsiteY4" fmla="*/ 1198753 h 1239012"/>
                <a:gd name="connsiteX5" fmla="*/ 1349565 w 2699130"/>
                <a:gd name="connsiteY5" fmla="*/ 1239012 h 1239012"/>
                <a:gd name="connsiteX6" fmla="*/ 1390078 w 2699130"/>
                <a:gd name="connsiteY6" fmla="*/ 1198753 h 1239012"/>
                <a:gd name="connsiteX7" fmla="*/ 1390078 w 2699130"/>
                <a:gd name="connsiteY7" fmla="*/ 1198753 h 1239012"/>
                <a:gd name="connsiteX8" fmla="*/ 1595501 w 2699130"/>
                <a:gd name="connsiteY8" fmla="*/ 1113854 h 1239012"/>
                <a:gd name="connsiteX9" fmla="*/ 2372233 w 2699130"/>
                <a:gd name="connsiteY9" fmla="*/ 1113854 h 1239012"/>
                <a:gd name="connsiteX10" fmla="*/ 2699131 w 2699130"/>
                <a:gd name="connsiteY10" fmla="*/ 790702 h 1239012"/>
                <a:gd name="connsiteX11" fmla="*/ 2699131 w 2699130"/>
                <a:gd name="connsiteY11" fmla="*/ 0 h 1239012"/>
                <a:gd name="connsiteX12" fmla="*/ 127 w 2699130"/>
                <a:gd name="connsiteY12" fmla="*/ 0 h 1239012"/>
                <a:gd name="connsiteX13" fmla="*/ 2622105 w 2699130"/>
                <a:gd name="connsiteY13" fmla="*/ 790702 h 1239012"/>
                <a:gd name="connsiteX14" fmla="*/ 2372106 w 2699130"/>
                <a:gd name="connsiteY14" fmla="*/ 1037145 h 1239012"/>
                <a:gd name="connsiteX15" fmla="*/ 1595374 w 2699130"/>
                <a:gd name="connsiteY15" fmla="*/ 1037145 h 1239012"/>
                <a:gd name="connsiteX16" fmla="*/ 1349502 w 2699130"/>
                <a:gd name="connsiteY16" fmla="*/ 1131380 h 1239012"/>
                <a:gd name="connsiteX17" fmla="*/ 1103630 w 2699130"/>
                <a:gd name="connsiteY17" fmla="*/ 1037145 h 1239012"/>
                <a:gd name="connsiteX18" fmla="*/ 324866 w 2699130"/>
                <a:gd name="connsiteY18" fmla="*/ 1037145 h 1239012"/>
                <a:gd name="connsiteX19" fmla="*/ 76644 w 2699130"/>
                <a:gd name="connsiteY19" fmla="*/ 790702 h 1239012"/>
                <a:gd name="connsiteX20" fmla="*/ 76644 w 2699130"/>
                <a:gd name="connsiteY20" fmla="*/ 76962 h 1239012"/>
                <a:gd name="connsiteX21" fmla="*/ 2621852 w 2699130"/>
                <a:gd name="connsiteY21" fmla="*/ 76962 h 1239012"/>
                <a:gd name="connsiteX22" fmla="*/ 2621852 w 2699130"/>
                <a:gd name="connsiteY22" fmla="*/ 790702 h 1239012"/>
                <a:gd name="connsiteX23" fmla="*/ 2622169 w 2699130"/>
                <a:gd name="connsiteY23" fmla="*/ 790702 h 1239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99130" h="1239012">
                  <a:moveTo>
                    <a:pt x="0" y="0"/>
                  </a:moveTo>
                  <a:lnTo>
                    <a:pt x="0" y="790702"/>
                  </a:lnTo>
                  <a:cubicBezTo>
                    <a:pt x="0" y="968883"/>
                    <a:pt x="145669" y="1113854"/>
                    <a:pt x="324866" y="1113854"/>
                  </a:cubicBezTo>
                  <a:lnTo>
                    <a:pt x="1103630" y="1113854"/>
                  </a:lnTo>
                  <a:cubicBezTo>
                    <a:pt x="1181100" y="1113854"/>
                    <a:pt x="1254252" y="1143889"/>
                    <a:pt x="1309052" y="1198753"/>
                  </a:cubicBezTo>
                  <a:lnTo>
                    <a:pt x="1349565" y="1239012"/>
                  </a:lnTo>
                  <a:lnTo>
                    <a:pt x="1390078" y="1198753"/>
                  </a:lnTo>
                  <a:lnTo>
                    <a:pt x="1390078" y="1198753"/>
                  </a:lnTo>
                  <a:cubicBezTo>
                    <a:pt x="1444879" y="1144207"/>
                    <a:pt x="1517967" y="1113854"/>
                    <a:pt x="1595501" y="1113854"/>
                  </a:cubicBezTo>
                  <a:lnTo>
                    <a:pt x="2372233" y="1113854"/>
                  </a:lnTo>
                  <a:cubicBezTo>
                    <a:pt x="2552573" y="1113854"/>
                    <a:pt x="2699131" y="968883"/>
                    <a:pt x="2699131" y="790702"/>
                  </a:cubicBezTo>
                  <a:lnTo>
                    <a:pt x="2699131" y="0"/>
                  </a:lnTo>
                  <a:lnTo>
                    <a:pt x="127" y="0"/>
                  </a:lnTo>
                  <a:close/>
                  <a:moveTo>
                    <a:pt x="2622105" y="790702"/>
                  </a:moveTo>
                  <a:cubicBezTo>
                    <a:pt x="2622105" y="926592"/>
                    <a:pt x="2509965" y="1037145"/>
                    <a:pt x="2372106" y="1037145"/>
                  </a:cubicBezTo>
                  <a:lnTo>
                    <a:pt x="1595374" y="1037145"/>
                  </a:lnTo>
                  <a:cubicBezTo>
                    <a:pt x="1503616" y="1037145"/>
                    <a:pt x="1417066" y="1070420"/>
                    <a:pt x="1349502" y="1131380"/>
                  </a:cubicBezTo>
                  <a:cubicBezTo>
                    <a:pt x="1281938" y="1070737"/>
                    <a:pt x="1195388" y="1037145"/>
                    <a:pt x="1103630" y="1037145"/>
                  </a:cubicBezTo>
                  <a:lnTo>
                    <a:pt x="324866" y="1037145"/>
                  </a:lnTo>
                  <a:cubicBezTo>
                    <a:pt x="188214" y="1037145"/>
                    <a:pt x="76644" y="926592"/>
                    <a:pt x="76644" y="790702"/>
                  </a:cubicBezTo>
                  <a:lnTo>
                    <a:pt x="76644" y="76962"/>
                  </a:lnTo>
                  <a:lnTo>
                    <a:pt x="2621852" y="76962"/>
                  </a:lnTo>
                  <a:lnTo>
                    <a:pt x="2621852" y="790702"/>
                  </a:lnTo>
                  <a:lnTo>
                    <a:pt x="2622169" y="790702"/>
                  </a:lnTo>
                  <a:close/>
                </a:path>
              </a:pathLst>
            </a:custGeom>
            <a:grpFill/>
            <a:ln w="3175" cap="flat">
              <a:noFill/>
              <a:prstDash val="solid"/>
              <a:miter/>
            </a:ln>
          </p:spPr>
          <p:txBody>
            <a:bodyPr rtlCol="0" anchor="ctr"/>
            <a:lstStyle/>
            <a:p>
              <a:endParaRPr lang="fi-FI" dirty="0"/>
            </a:p>
          </p:txBody>
        </p:sp>
        <p:sp>
          <p:nvSpPr>
            <p:cNvPr id="53" name="Vapaamuotoinen: Muoto 52">
              <a:extLst>
                <a:ext uri="{FF2B5EF4-FFF2-40B4-BE49-F238E27FC236}">
                  <a16:creationId xmlns:a16="http://schemas.microsoft.com/office/drawing/2014/main" id="{0F7474B5-79E0-6F08-B534-CEFDAF05AE9C}"/>
                </a:ext>
              </a:extLst>
            </p:cNvPr>
            <p:cNvSpPr/>
            <p:nvPr/>
          </p:nvSpPr>
          <p:spPr>
            <a:xfrm>
              <a:off x="6221729" y="3177539"/>
              <a:ext cx="85344" cy="82295"/>
            </a:xfrm>
            <a:custGeom>
              <a:avLst/>
              <a:gdLst>
                <a:gd name="connsiteX0" fmla="*/ 42672 w 85344"/>
                <a:gd name="connsiteY0" fmla="*/ 0 h 82295"/>
                <a:gd name="connsiteX1" fmla="*/ 0 w 85344"/>
                <a:gd name="connsiteY1" fmla="*/ 41148 h 82295"/>
                <a:gd name="connsiteX2" fmla="*/ 42672 w 85344"/>
                <a:gd name="connsiteY2" fmla="*/ 82296 h 82295"/>
                <a:gd name="connsiteX3" fmla="*/ 85344 w 85344"/>
                <a:gd name="connsiteY3" fmla="*/ 41148 h 82295"/>
                <a:gd name="connsiteX4" fmla="*/ 42672 w 85344"/>
                <a:gd name="connsiteY4" fmla="*/ 0 h 82295"/>
                <a:gd name="connsiteX5" fmla="*/ 42672 w 85344"/>
                <a:gd name="connsiteY5" fmla="*/ 0 h 82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44" h="82295">
                  <a:moveTo>
                    <a:pt x="42672" y="0"/>
                  </a:moveTo>
                  <a:cubicBezTo>
                    <a:pt x="18860" y="0"/>
                    <a:pt x="0" y="17082"/>
                    <a:pt x="0" y="41148"/>
                  </a:cubicBezTo>
                  <a:cubicBezTo>
                    <a:pt x="0" y="65215"/>
                    <a:pt x="18605" y="82296"/>
                    <a:pt x="42672" y="82296"/>
                  </a:cubicBezTo>
                  <a:cubicBezTo>
                    <a:pt x="66739" y="82296"/>
                    <a:pt x="85344" y="65215"/>
                    <a:pt x="85344" y="41148"/>
                  </a:cubicBezTo>
                  <a:cubicBezTo>
                    <a:pt x="85344" y="17082"/>
                    <a:pt x="66485" y="0"/>
                    <a:pt x="42672" y="0"/>
                  </a:cubicBezTo>
                  <a:lnTo>
                    <a:pt x="42672" y="0"/>
                  </a:lnTo>
                  <a:close/>
                </a:path>
              </a:pathLst>
            </a:custGeom>
            <a:grpFill/>
            <a:ln w="3175" cap="flat">
              <a:noFill/>
              <a:prstDash val="solid"/>
              <a:miter/>
            </a:ln>
          </p:spPr>
          <p:txBody>
            <a:bodyPr rtlCol="0" anchor="ctr"/>
            <a:lstStyle/>
            <a:p>
              <a:endParaRPr lang="fi-FI" dirty="0"/>
            </a:p>
          </p:txBody>
        </p:sp>
        <p:sp>
          <p:nvSpPr>
            <p:cNvPr id="54" name="Vapaamuotoinen: Muoto 53">
              <a:extLst>
                <a:ext uri="{FF2B5EF4-FFF2-40B4-BE49-F238E27FC236}">
                  <a16:creationId xmlns:a16="http://schemas.microsoft.com/office/drawing/2014/main" id="{6437BBC1-939C-85C7-B77B-FAA0EE932ED3}"/>
                </a:ext>
              </a:extLst>
            </p:cNvPr>
            <p:cNvSpPr/>
            <p:nvPr/>
          </p:nvSpPr>
          <p:spPr>
            <a:xfrm>
              <a:off x="6227826" y="3290315"/>
              <a:ext cx="73152" cy="263652"/>
            </a:xfrm>
            <a:custGeom>
              <a:avLst/>
              <a:gdLst>
                <a:gd name="connsiteX0" fmla="*/ 0 w 73152"/>
                <a:gd name="connsiteY0" fmla="*/ 0 h 263652"/>
                <a:gd name="connsiteX1" fmla="*/ 73152 w 73152"/>
                <a:gd name="connsiteY1" fmla="*/ 0 h 263652"/>
                <a:gd name="connsiteX2" fmla="*/ 73152 w 73152"/>
                <a:gd name="connsiteY2" fmla="*/ 263652 h 263652"/>
                <a:gd name="connsiteX3" fmla="*/ 0 w 73152"/>
                <a:gd name="connsiteY3" fmla="*/ 263652 h 263652"/>
                <a:gd name="connsiteX4" fmla="*/ 0 w 73152"/>
                <a:gd name="connsiteY4" fmla="*/ 0 h 263652"/>
                <a:gd name="connsiteX5" fmla="*/ 0 w 73152"/>
                <a:gd name="connsiteY5" fmla="*/ 0 h 2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152" h="263652">
                  <a:moveTo>
                    <a:pt x="0" y="0"/>
                  </a:moveTo>
                  <a:lnTo>
                    <a:pt x="73152" y="0"/>
                  </a:lnTo>
                  <a:lnTo>
                    <a:pt x="73152" y="263652"/>
                  </a:lnTo>
                  <a:lnTo>
                    <a:pt x="0" y="263652"/>
                  </a:lnTo>
                  <a:lnTo>
                    <a:pt x="0" y="0"/>
                  </a:lnTo>
                  <a:lnTo>
                    <a:pt x="0" y="0"/>
                  </a:lnTo>
                  <a:close/>
                </a:path>
              </a:pathLst>
            </a:custGeom>
            <a:grpFill/>
            <a:ln w="3175" cap="flat">
              <a:noFill/>
              <a:prstDash val="solid"/>
              <a:miter/>
            </a:ln>
          </p:spPr>
          <p:txBody>
            <a:bodyPr rtlCol="0" anchor="ctr"/>
            <a:lstStyle/>
            <a:p>
              <a:endParaRPr lang="fi-FI" dirty="0"/>
            </a:p>
          </p:txBody>
        </p:sp>
        <p:sp>
          <p:nvSpPr>
            <p:cNvPr id="55" name="Vapaamuotoinen: Muoto 54">
              <a:extLst>
                <a:ext uri="{FF2B5EF4-FFF2-40B4-BE49-F238E27FC236}">
                  <a16:creationId xmlns:a16="http://schemas.microsoft.com/office/drawing/2014/main" id="{3EB2AC38-D777-3353-9B7C-1A6E4C23BD4E}"/>
                </a:ext>
              </a:extLst>
            </p:cNvPr>
            <p:cNvSpPr/>
            <p:nvPr/>
          </p:nvSpPr>
          <p:spPr>
            <a:xfrm>
              <a:off x="6988302" y="3290315"/>
              <a:ext cx="74676" cy="263652"/>
            </a:xfrm>
            <a:custGeom>
              <a:avLst/>
              <a:gdLst>
                <a:gd name="connsiteX0" fmla="*/ 0 w 74676"/>
                <a:gd name="connsiteY0" fmla="*/ 0 h 263652"/>
                <a:gd name="connsiteX1" fmla="*/ 74676 w 74676"/>
                <a:gd name="connsiteY1" fmla="*/ 0 h 263652"/>
                <a:gd name="connsiteX2" fmla="*/ 74676 w 74676"/>
                <a:gd name="connsiteY2" fmla="*/ 263652 h 263652"/>
                <a:gd name="connsiteX3" fmla="*/ 0 w 74676"/>
                <a:gd name="connsiteY3" fmla="*/ 263652 h 263652"/>
                <a:gd name="connsiteX4" fmla="*/ 0 w 74676"/>
                <a:gd name="connsiteY4" fmla="*/ 0 h 263652"/>
                <a:gd name="connsiteX5" fmla="*/ 0 w 74676"/>
                <a:gd name="connsiteY5" fmla="*/ 0 h 2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676" h="263652">
                  <a:moveTo>
                    <a:pt x="0" y="0"/>
                  </a:moveTo>
                  <a:lnTo>
                    <a:pt x="74676" y="0"/>
                  </a:lnTo>
                  <a:lnTo>
                    <a:pt x="74676" y="263652"/>
                  </a:lnTo>
                  <a:lnTo>
                    <a:pt x="0" y="263652"/>
                  </a:lnTo>
                  <a:lnTo>
                    <a:pt x="0" y="0"/>
                  </a:lnTo>
                  <a:lnTo>
                    <a:pt x="0" y="0"/>
                  </a:lnTo>
                  <a:close/>
                </a:path>
              </a:pathLst>
            </a:custGeom>
            <a:grpFill/>
            <a:ln w="3175" cap="flat">
              <a:noFill/>
              <a:prstDash val="solid"/>
              <a:miter/>
            </a:ln>
          </p:spPr>
          <p:txBody>
            <a:bodyPr rtlCol="0" anchor="ctr"/>
            <a:lstStyle/>
            <a:p>
              <a:endParaRPr lang="fi-FI" dirty="0"/>
            </a:p>
          </p:txBody>
        </p:sp>
        <p:sp>
          <p:nvSpPr>
            <p:cNvPr id="56" name="Vapaamuotoinen: Muoto 55">
              <a:extLst>
                <a:ext uri="{FF2B5EF4-FFF2-40B4-BE49-F238E27FC236}">
                  <a16:creationId xmlns:a16="http://schemas.microsoft.com/office/drawing/2014/main" id="{F6559C8B-6222-8B35-3CC8-D48557FA6A88}"/>
                </a:ext>
              </a:extLst>
            </p:cNvPr>
            <p:cNvSpPr/>
            <p:nvPr/>
          </p:nvSpPr>
          <p:spPr>
            <a:xfrm>
              <a:off x="6686486" y="3176016"/>
              <a:ext cx="254571" cy="377951"/>
            </a:xfrm>
            <a:custGeom>
              <a:avLst/>
              <a:gdLst>
                <a:gd name="connsiteX0" fmla="*/ 157480 w 254571"/>
                <a:gd name="connsiteY0" fmla="*/ 219583 h 377951"/>
                <a:gd name="connsiteX1" fmla="*/ 246380 w 254571"/>
                <a:gd name="connsiteY1" fmla="*/ 115062 h 377951"/>
                <a:gd name="connsiteX2" fmla="*/ 160083 w 254571"/>
                <a:gd name="connsiteY2" fmla="*/ 115062 h 377951"/>
                <a:gd name="connsiteX3" fmla="*/ 103505 w 254571"/>
                <a:gd name="connsiteY3" fmla="*/ 190182 h 377951"/>
                <a:gd name="connsiteX4" fmla="*/ 71438 w 254571"/>
                <a:gd name="connsiteY4" fmla="*/ 239077 h 377951"/>
                <a:gd name="connsiteX5" fmla="*/ 69977 w 254571"/>
                <a:gd name="connsiteY5" fmla="*/ 239077 h 377951"/>
                <a:gd name="connsiteX6" fmla="*/ 73787 w 254571"/>
                <a:gd name="connsiteY6" fmla="*/ 174435 h 377951"/>
                <a:gd name="connsiteX7" fmla="*/ 73787 w 254571"/>
                <a:gd name="connsiteY7" fmla="*/ 0 h 377951"/>
                <a:gd name="connsiteX8" fmla="*/ 0 w 254571"/>
                <a:gd name="connsiteY8" fmla="*/ 0 h 377951"/>
                <a:gd name="connsiteX9" fmla="*/ 0 w 254571"/>
                <a:gd name="connsiteY9" fmla="*/ 377952 h 377951"/>
                <a:gd name="connsiteX10" fmla="*/ 73787 w 254571"/>
                <a:gd name="connsiteY10" fmla="*/ 377952 h 377951"/>
                <a:gd name="connsiteX11" fmla="*/ 73787 w 254571"/>
                <a:gd name="connsiteY11" fmla="*/ 316801 h 377951"/>
                <a:gd name="connsiteX12" fmla="*/ 108776 w 254571"/>
                <a:gd name="connsiteY12" fmla="*/ 272542 h 377951"/>
                <a:gd name="connsiteX13" fmla="*/ 173799 w 254571"/>
                <a:gd name="connsiteY13" fmla="*/ 377952 h 377951"/>
                <a:gd name="connsiteX14" fmla="*/ 254571 w 254571"/>
                <a:gd name="connsiteY14" fmla="*/ 377952 h 377951"/>
                <a:gd name="connsiteX15" fmla="*/ 157797 w 254571"/>
                <a:gd name="connsiteY15" fmla="*/ 219266 h 377951"/>
                <a:gd name="connsiteX16" fmla="*/ 157797 w 254571"/>
                <a:gd name="connsiteY16" fmla="*/ 219266 h 377951"/>
                <a:gd name="connsiteX17" fmla="*/ 157480 w 254571"/>
                <a:gd name="connsiteY17" fmla="*/ 219583 h 377951"/>
                <a:gd name="connsiteX18" fmla="*/ 157480 w 254571"/>
                <a:gd name="connsiteY18" fmla="*/ 219583 h 377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4571" h="377951">
                  <a:moveTo>
                    <a:pt x="157480" y="219583"/>
                  </a:moveTo>
                  <a:lnTo>
                    <a:pt x="246380" y="115062"/>
                  </a:lnTo>
                  <a:lnTo>
                    <a:pt x="160083" y="115062"/>
                  </a:lnTo>
                  <a:lnTo>
                    <a:pt x="103505" y="190182"/>
                  </a:lnTo>
                  <a:cubicBezTo>
                    <a:pt x="88646" y="210566"/>
                    <a:pt x="71438" y="239077"/>
                    <a:pt x="71438" y="239077"/>
                  </a:cubicBezTo>
                  <a:lnTo>
                    <a:pt x="69977" y="239077"/>
                  </a:lnTo>
                  <a:cubicBezTo>
                    <a:pt x="69977" y="239077"/>
                    <a:pt x="73787" y="206756"/>
                    <a:pt x="73787" y="174435"/>
                  </a:cubicBezTo>
                  <a:lnTo>
                    <a:pt x="73787" y="0"/>
                  </a:lnTo>
                  <a:lnTo>
                    <a:pt x="0" y="0"/>
                  </a:lnTo>
                  <a:lnTo>
                    <a:pt x="0" y="377952"/>
                  </a:lnTo>
                  <a:lnTo>
                    <a:pt x="73787" y="377952"/>
                  </a:lnTo>
                  <a:lnTo>
                    <a:pt x="73787" y="316801"/>
                  </a:lnTo>
                  <a:lnTo>
                    <a:pt x="108776" y="272542"/>
                  </a:lnTo>
                  <a:lnTo>
                    <a:pt x="173799" y="377952"/>
                  </a:lnTo>
                  <a:lnTo>
                    <a:pt x="254571" y="377952"/>
                  </a:lnTo>
                  <a:lnTo>
                    <a:pt x="157797" y="219266"/>
                  </a:lnTo>
                  <a:lnTo>
                    <a:pt x="157797" y="219266"/>
                  </a:lnTo>
                  <a:lnTo>
                    <a:pt x="157480" y="219583"/>
                  </a:lnTo>
                  <a:lnTo>
                    <a:pt x="157480" y="219583"/>
                  </a:lnTo>
                  <a:close/>
                </a:path>
              </a:pathLst>
            </a:custGeom>
            <a:grpFill/>
            <a:ln w="3175" cap="flat">
              <a:noFill/>
              <a:prstDash val="solid"/>
              <a:miter/>
            </a:ln>
          </p:spPr>
          <p:txBody>
            <a:bodyPr rtlCol="0" anchor="ctr"/>
            <a:lstStyle/>
            <a:p>
              <a:endParaRPr lang="fi-FI" dirty="0"/>
            </a:p>
          </p:txBody>
        </p:sp>
        <p:sp>
          <p:nvSpPr>
            <p:cNvPr id="57" name="Vapaamuotoinen: Muoto 56">
              <a:extLst>
                <a:ext uri="{FF2B5EF4-FFF2-40B4-BE49-F238E27FC236}">
                  <a16:creationId xmlns:a16="http://schemas.microsoft.com/office/drawing/2014/main" id="{6B06E790-CF66-4AEB-CBC7-55103324BADA}"/>
                </a:ext>
              </a:extLst>
            </p:cNvPr>
            <p:cNvSpPr/>
            <p:nvPr/>
          </p:nvSpPr>
          <p:spPr>
            <a:xfrm>
              <a:off x="6982206" y="3177539"/>
              <a:ext cx="85343" cy="82295"/>
            </a:xfrm>
            <a:custGeom>
              <a:avLst/>
              <a:gdLst>
                <a:gd name="connsiteX0" fmla="*/ 42672 w 85343"/>
                <a:gd name="connsiteY0" fmla="*/ 0 h 82295"/>
                <a:gd name="connsiteX1" fmla="*/ 0 w 85343"/>
                <a:gd name="connsiteY1" fmla="*/ 41148 h 82295"/>
                <a:gd name="connsiteX2" fmla="*/ 42672 w 85343"/>
                <a:gd name="connsiteY2" fmla="*/ 82296 h 82295"/>
                <a:gd name="connsiteX3" fmla="*/ 85344 w 85343"/>
                <a:gd name="connsiteY3" fmla="*/ 41148 h 82295"/>
                <a:gd name="connsiteX4" fmla="*/ 42672 w 85343"/>
                <a:gd name="connsiteY4" fmla="*/ 0 h 82295"/>
                <a:gd name="connsiteX5" fmla="*/ 42672 w 85343"/>
                <a:gd name="connsiteY5" fmla="*/ 0 h 82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43" h="82295">
                  <a:moveTo>
                    <a:pt x="42672" y="0"/>
                  </a:moveTo>
                  <a:cubicBezTo>
                    <a:pt x="18605" y="0"/>
                    <a:pt x="0" y="17082"/>
                    <a:pt x="0" y="41148"/>
                  </a:cubicBezTo>
                  <a:cubicBezTo>
                    <a:pt x="0" y="65215"/>
                    <a:pt x="18859" y="82296"/>
                    <a:pt x="42672" y="82296"/>
                  </a:cubicBezTo>
                  <a:cubicBezTo>
                    <a:pt x="66484" y="82296"/>
                    <a:pt x="85344" y="65215"/>
                    <a:pt x="85344" y="41148"/>
                  </a:cubicBezTo>
                  <a:cubicBezTo>
                    <a:pt x="85344" y="17082"/>
                    <a:pt x="66738" y="0"/>
                    <a:pt x="42672" y="0"/>
                  </a:cubicBezTo>
                  <a:lnTo>
                    <a:pt x="42672" y="0"/>
                  </a:lnTo>
                  <a:close/>
                </a:path>
              </a:pathLst>
            </a:custGeom>
            <a:grpFill/>
            <a:ln w="3175" cap="flat">
              <a:noFill/>
              <a:prstDash val="solid"/>
              <a:miter/>
            </a:ln>
          </p:spPr>
          <p:txBody>
            <a:bodyPr rtlCol="0" anchor="ctr"/>
            <a:lstStyle/>
            <a:p>
              <a:endParaRPr lang="fi-FI" dirty="0"/>
            </a:p>
          </p:txBody>
        </p:sp>
        <p:sp>
          <p:nvSpPr>
            <p:cNvPr id="58" name="Vapaamuotoinen: Muoto 57">
              <a:extLst>
                <a:ext uri="{FF2B5EF4-FFF2-40B4-BE49-F238E27FC236}">
                  <a16:creationId xmlns:a16="http://schemas.microsoft.com/office/drawing/2014/main" id="{C64D6AE0-507C-7688-BFCD-76A7FDFA0CFD}"/>
                </a:ext>
              </a:extLst>
            </p:cNvPr>
            <p:cNvSpPr/>
            <p:nvPr/>
          </p:nvSpPr>
          <p:spPr>
            <a:xfrm>
              <a:off x="6378702" y="3284220"/>
              <a:ext cx="233108" cy="269811"/>
            </a:xfrm>
            <a:custGeom>
              <a:avLst/>
              <a:gdLst>
                <a:gd name="connsiteX0" fmla="*/ 150368 w 233108"/>
                <a:gd name="connsiteY0" fmla="*/ 0 h 269811"/>
                <a:gd name="connsiteX1" fmla="*/ 71374 w 233108"/>
                <a:gd name="connsiteY1" fmla="*/ 49593 h 269811"/>
                <a:gd name="connsiteX2" fmla="*/ 69914 w 233108"/>
                <a:gd name="connsiteY2" fmla="*/ 49593 h 269811"/>
                <a:gd name="connsiteX3" fmla="*/ 73723 w 233108"/>
                <a:gd name="connsiteY3" fmla="*/ 6159 h 269811"/>
                <a:gd name="connsiteX4" fmla="*/ 0 w 233108"/>
                <a:gd name="connsiteY4" fmla="*/ 6159 h 269811"/>
                <a:gd name="connsiteX5" fmla="*/ 0 w 233108"/>
                <a:gd name="connsiteY5" fmla="*/ 269811 h 269811"/>
                <a:gd name="connsiteX6" fmla="*/ 73723 w 233108"/>
                <a:gd name="connsiteY6" fmla="*/ 269811 h 269811"/>
                <a:gd name="connsiteX7" fmla="*/ 73723 w 233108"/>
                <a:gd name="connsiteY7" fmla="*/ 113474 h 269811"/>
                <a:gd name="connsiteX8" fmla="*/ 119189 w 233108"/>
                <a:gd name="connsiteY8" fmla="*/ 62166 h 269811"/>
                <a:gd name="connsiteX9" fmla="*/ 158814 w 233108"/>
                <a:gd name="connsiteY9" fmla="*/ 115507 h 269811"/>
                <a:gd name="connsiteX10" fmla="*/ 158814 w 233108"/>
                <a:gd name="connsiteY10" fmla="*/ 269748 h 269811"/>
                <a:gd name="connsiteX11" fmla="*/ 233108 w 233108"/>
                <a:gd name="connsiteY11" fmla="*/ 269748 h 269811"/>
                <a:gd name="connsiteX12" fmla="*/ 233108 w 233108"/>
                <a:gd name="connsiteY12" fmla="*/ 100902 h 269811"/>
                <a:gd name="connsiteX13" fmla="*/ 150304 w 233108"/>
                <a:gd name="connsiteY13" fmla="*/ 0 h 269811"/>
                <a:gd name="connsiteX14" fmla="*/ 150304 w 233108"/>
                <a:gd name="connsiteY14" fmla="*/ 0 h 269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3108" h="269811">
                  <a:moveTo>
                    <a:pt x="150368" y="0"/>
                  </a:moveTo>
                  <a:cubicBezTo>
                    <a:pt x="106934" y="0"/>
                    <a:pt x="84518" y="25654"/>
                    <a:pt x="71374" y="49593"/>
                  </a:cubicBezTo>
                  <a:lnTo>
                    <a:pt x="69914" y="49593"/>
                  </a:lnTo>
                  <a:lnTo>
                    <a:pt x="73723" y="6159"/>
                  </a:lnTo>
                  <a:lnTo>
                    <a:pt x="0" y="6159"/>
                  </a:lnTo>
                  <a:lnTo>
                    <a:pt x="0" y="269811"/>
                  </a:lnTo>
                  <a:lnTo>
                    <a:pt x="73723" y="269811"/>
                  </a:lnTo>
                  <a:lnTo>
                    <a:pt x="73723" y="113474"/>
                  </a:lnTo>
                  <a:cubicBezTo>
                    <a:pt x="73723" y="83121"/>
                    <a:pt x="91503" y="62166"/>
                    <a:pt x="119189" y="62166"/>
                  </a:cubicBezTo>
                  <a:cubicBezTo>
                    <a:pt x="146876" y="62166"/>
                    <a:pt x="158814" y="80518"/>
                    <a:pt x="158814" y="115507"/>
                  </a:cubicBezTo>
                  <a:lnTo>
                    <a:pt x="158814" y="269748"/>
                  </a:lnTo>
                  <a:lnTo>
                    <a:pt x="233108" y="269748"/>
                  </a:lnTo>
                  <a:lnTo>
                    <a:pt x="233108" y="100902"/>
                  </a:lnTo>
                  <a:cubicBezTo>
                    <a:pt x="233108" y="35560"/>
                    <a:pt x="201041" y="0"/>
                    <a:pt x="150304" y="0"/>
                  </a:cubicBezTo>
                  <a:lnTo>
                    <a:pt x="150304" y="0"/>
                  </a:lnTo>
                  <a:close/>
                </a:path>
              </a:pathLst>
            </a:custGeom>
            <a:grpFill/>
            <a:ln w="3175" cap="flat">
              <a:noFill/>
              <a:prstDash val="solid"/>
              <a:miter/>
            </a:ln>
          </p:spPr>
          <p:txBody>
            <a:bodyPr rtlCol="0" anchor="ctr"/>
            <a:lstStyle/>
            <a:p>
              <a:endParaRPr lang="fi-FI" dirty="0"/>
            </a:p>
          </p:txBody>
        </p:sp>
      </p:grpSp>
      <p:sp>
        <p:nvSpPr>
          <p:cNvPr id="2" name="Kuvatiedot">
            <a:extLst>
              <a:ext uri="{FF2B5EF4-FFF2-40B4-BE49-F238E27FC236}">
                <a16:creationId xmlns:a16="http://schemas.microsoft.com/office/drawing/2014/main" id="{089A92F7-783E-693C-CF0A-CAC592993B3D}"/>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bg1"/>
                </a:solidFill>
              </a:defRPr>
            </a:lvl1pPr>
          </a:lstStyle>
          <a:p>
            <a:pPr lvl="0"/>
            <a:r>
              <a:rPr lang="fi-FI" dirty="0"/>
              <a:t>Kuva: Kuvaajan nimi</a:t>
            </a:r>
          </a:p>
        </p:txBody>
      </p:sp>
      <p:sp>
        <p:nvSpPr>
          <p:cNvPr id="4" name="Alatunnisteen paikkamerkki 3">
            <a:extLst>
              <a:ext uri="{FF2B5EF4-FFF2-40B4-BE49-F238E27FC236}">
                <a16:creationId xmlns:a16="http://schemas.microsoft.com/office/drawing/2014/main" id="{1384E502-3E7D-402D-D83D-518B16985E53}"/>
              </a:ext>
            </a:extLst>
          </p:cNvPr>
          <p:cNvSpPr>
            <a:spLocks noGrp="1"/>
          </p:cNvSpPr>
          <p:nvPr>
            <p:ph type="ftr" sz="quarter" idx="17"/>
          </p:nvPr>
        </p:nvSpPr>
        <p:spPr/>
        <p:txBody>
          <a:bodyPr/>
          <a:lstStyle>
            <a:lvl1pPr>
              <a:defRPr>
                <a:solidFill>
                  <a:schemeClr val="bg1"/>
                </a:solidFill>
              </a:defRPr>
            </a:lvl1pPr>
          </a:lstStyle>
          <a:p>
            <a:endParaRPr lang="fi-FI" dirty="0"/>
          </a:p>
        </p:txBody>
      </p:sp>
      <p:sp>
        <p:nvSpPr>
          <p:cNvPr id="3" name="Päivämäärän paikkamerkki 2">
            <a:extLst>
              <a:ext uri="{FF2B5EF4-FFF2-40B4-BE49-F238E27FC236}">
                <a16:creationId xmlns:a16="http://schemas.microsoft.com/office/drawing/2014/main" id="{FB32BDB3-0635-BD81-8D2F-3D7208E34B62}"/>
              </a:ext>
            </a:extLst>
          </p:cNvPr>
          <p:cNvSpPr>
            <a:spLocks noGrp="1"/>
          </p:cNvSpPr>
          <p:nvPr>
            <p:ph type="dt" sz="half" idx="16"/>
          </p:nvPr>
        </p:nvSpPr>
        <p:spPr/>
        <p:txBody>
          <a:bodyPr/>
          <a:lstStyle>
            <a:lvl1pPr>
              <a:defRPr>
                <a:solidFill>
                  <a:schemeClr val="bg1"/>
                </a:solidFill>
              </a:defRPr>
            </a:lvl1pPr>
          </a:lstStyle>
          <a:p>
            <a:r>
              <a:rPr lang="fi-FI"/>
              <a:t>12.8.2025</a:t>
            </a:r>
            <a:endParaRPr lang="fi-FI" dirty="0"/>
          </a:p>
        </p:txBody>
      </p:sp>
      <p:sp>
        <p:nvSpPr>
          <p:cNvPr id="5" name="Dian numeron paikkamerkki 4">
            <a:extLst>
              <a:ext uri="{FF2B5EF4-FFF2-40B4-BE49-F238E27FC236}">
                <a16:creationId xmlns:a16="http://schemas.microsoft.com/office/drawing/2014/main" id="{14A46A18-C7AA-2609-D1B8-7EEEF1711614}"/>
              </a:ext>
            </a:extLst>
          </p:cNvPr>
          <p:cNvSpPr>
            <a:spLocks noGrp="1"/>
          </p:cNvSpPr>
          <p:nvPr>
            <p:ph type="sldNum" sz="quarter" idx="18"/>
          </p:nvPr>
        </p:nvSpPr>
        <p:spPr/>
        <p:txBody>
          <a:bodyPr/>
          <a:lstStyle>
            <a:lvl1pPr>
              <a:defRPr>
                <a:solidFill>
                  <a:schemeClr val="bg1"/>
                </a:solidFill>
              </a:defRPr>
            </a:lvl1pPr>
          </a:lstStyle>
          <a:p>
            <a:fld id="{A9494116-C6F5-466F-B5C1-BBB074CB17FC}" type="slidenum">
              <a:rPr lang="fi-FI" smtClean="0"/>
              <a:pPr/>
              <a:t>‹#›</a:t>
            </a:fld>
            <a:endParaRPr lang="fi-FI" dirty="0"/>
          </a:p>
        </p:txBody>
      </p:sp>
    </p:spTree>
    <p:extLst>
      <p:ext uri="{BB962C8B-B14F-4D97-AF65-F5344CB8AC3E}">
        <p14:creationId xmlns:p14="http://schemas.microsoft.com/office/powerpoint/2010/main" val="1879009743"/>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Otsikkodia 1">
    <p:bg>
      <p:bgPr>
        <a:solidFill>
          <a:schemeClr val="accent4"/>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8243888" cy="2736850"/>
          </a:xfrm>
        </p:spPr>
        <p:txBody>
          <a:bodyPr lIns="0" tIns="0" rIns="0" bIns="0" anchor="t">
            <a:noAutofit/>
          </a:bodyPr>
          <a:lstStyle>
            <a:lvl1pPr algn="l">
              <a:defRPr sz="6600"/>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0" y="3771900"/>
            <a:ext cx="6861887" cy="736600"/>
          </a:xfrm>
        </p:spPr>
        <p:txBody>
          <a:bodyPr lIns="0" tIns="0" rIns="0" bIns="0" anchor="t">
            <a:noAutofit/>
          </a:bodyPr>
          <a:lstStyle>
            <a:lvl1pPr marL="0" indent="0" algn="l">
              <a:buNone/>
              <a:defRPr sz="20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4762499"/>
            <a:ext cx="5735637" cy="736601"/>
          </a:xfrm>
        </p:spPr>
        <p:txBody>
          <a:bodyPr lIns="0" tIns="0" rIns="0" bIns="0">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22" name="Kuvan paikkamerkki">
            <a:extLst>
              <a:ext uri="{FF2B5EF4-FFF2-40B4-BE49-F238E27FC236}">
                <a16:creationId xmlns:a16="http://schemas.microsoft.com/office/drawing/2014/main" id="{B7A827BE-8389-C7D6-A270-C7F966D166D8}"/>
              </a:ext>
              <a:ext uri="{C183D7F6-B498-43B3-948B-1728B52AA6E4}">
                <adec:decorative xmlns:adec="http://schemas.microsoft.com/office/drawing/2017/decorative" val="1"/>
              </a:ext>
            </a:extLst>
          </p:cNvPr>
          <p:cNvSpPr>
            <a:spLocks noGrp="1"/>
          </p:cNvSpPr>
          <p:nvPr>
            <p:ph type="pic" sz="quarter" idx="14" hasCustomPrompt="1"/>
          </p:nvPr>
        </p:nvSpPr>
        <p:spPr>
          <a:xfrm>
            <a:off x="5330111" y="0"/>
            <a:ext cx="6861888" cy="6860932"/>
          </a:xfrm>
          <a:custGeom>
            <a:avLst/>
            <a:gdLst>
              <a:gd name="connsiteX0" fmla="*/ 6861888 w 6861888"/>
              <a:gd name="connsiteY0" fmla="*/ 0 h 6860932"/>
              <a:gd name="connsiteX1" fmla="*/ 6861888 w 6861888"/>
              <a:gd name="connsiteY1" fmla="*/ 1592796 h 6860932"/>
              <a:gd name="connsiteX2" fmla="*/ 6861888 w 6861888"/>
              <a:gd name="connsiteY2" fmla="*/ 3644815 h 6860932"/>
              <a:gd name="connsiteX3" fmla="*/ 6861888 w 6861888"/>
              <a:gd name="connsiteY3" fmla="*/ 6858000 h 6860932"/>
              <a:gd name="connsiteX4" fmla="*/ 6861888 w 6861888"/>
              <a:gd name="connsiteY4" fmla="*/ 6860932 h 6860932"/>
              <a:gd name="connsiteX5" fmla="*/ 0 w 6861888"/>
              <a:gd name="connsiteY5" fmla="*/ 6860932 h 6860932"/>
              <a:gd name="connsiteX6" fmla="*/ 244109 w 6861888"/>
              <a:gd name="connsiteY6" fmla="*/ 6384186 h 6860932"/>
              <a:gd name="connsiteX7" fmla="*/ 743163 w 6861888"/>
              <a:gd name="connsiteY7" fmla="*/ 6118790 h 6860932"/>
              <a:gd name="connsiteX8" fmla="*/ 1008496 w 6861888"/>
              <a:gd name="connsiteY8" fmla="*/ 5619800 h 6860932"/>
              <a:gd name="connsiteX9" fmla="*/ 1507549 w 6861888"/>
              <a:gd name="connsiteY9" fmla="*/ 5354403 h 6860932"/>
              <a:gd name="connsiteX10" fmla="*/ 1772882 w 6861888"/>
              <a:gd name="connsiteY10" fmla="*/ 4855349 h 6860932"/>
              <a:gd name="connsiteX11" fmla="*/ 2271936 w 6861888"/>
              <a:gd name="connsiteY11" fmla="*/ 4590016 h 6860932"/>
              <a:gd name="connsiteX12" fmla="*/ 2537269 w 6861888"/>
              <a:gd name="connsiteY12" fmla="*/ 4090963 h 6860932"/>
              <a:gd name="connsiteX13" fmla="*/ 3036323 w 6861888"/>
              <a:gd name="connsiteY13" fmla="*/ 3825629 h 6860932"/>
              <a:gd name="connsiteX14" fmla="*/ 3301656 w 6861888"/>
              <a:gd name="connsiteY14" fmla="*/ 3326576 h 6860932"/>
              <a:gd name="connsiteX15" fmla="*/ 3304269 w 6861888"/>
              <a:gd name="connsiteY15" fmla="*/ 3324090 h 6860932"/>
              <a:gd name="connsiteX16" fmla="*/ 3306818 w 6861888"/>
              <a:gd name="connsiteY16" fmla="*/ 3321477 h 6860932"/>
              <a:gd name="connsiteX17" fmla="*/ 3803195 w 6861888"/>
              <a:gd name="connsiteY17" fmla="*/ 3058630 h 6860932"/>
              <a:gd name="connsiteX18" fmla="*/ 4066042 w 6861888"/>
              <a:gd name="connsiteY18" fmla="*/ 2562190 h 6860932"/>
              <a:gd name="connsiteX19" fmla="*/ 4068655 w 6861888"/>
              <a:gd name="connsiteY19" fmla="*/ 2559704 h 6860932"/>
              <a:gd name="connsiteX20" fmla="*/ 4071205 w 6861888"/>
              <a:gd name="connsiteY20" fmla="*/ 2557091 h 6860932"/>
              <a:gd name="connsiteX21" fmla="*/ 4570258 w 6861888"/>
              <a:gd name="connsiteY21" fmla="*/ 2291758 h 6860932"/>
              <a:gd name="connsiteX22" fmla="*/ 4835592 w 6861888"/>
              <a:gd name="connsiteY22" fmla="*/ 1792704 h 6860932"/>
              <a:gd name="connsiteX23" fmla="*/ 5334645 w 6861888"/>
              <a:gd name="connsiteY23" fmla="*/ 1527371 h 6860932"/>
              <a:gd name="connsiteX24" fmla="*/ 5599978 w 6861888"/>
              <a:gd name="connsiteY24" fmla="*/ 1028318 h 6860932"/>
              <a:gd name="connsiteX25" fmla="*/ 6099031 w 6861888"/>
              <a:gd name="connsiteY25" fmla="*/ 762921 h 6860932"/>
              <a:gd name="connsiteX26" fmla="*/ 6364365 w 6861888"/>
              <a:gd name="connsiteY26" fmla="*/ 263931 h 6860932"/>
              <a:gd name="connsiteX27" fmla="*/ 6861888 w 6861888"/>
              <a:gd name="connsiteY27" fmla="*/ 0 h 686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861888" h="6860932">
                <a:moveTo>
                  <a:pt x="6861888" y="0"/>
                </a:moveTo>
                <a:lnTo>
                  <a:pt x="6861888" y="1592796"/>
                </a:lnTo>
                <a:lnTo>
                  <a:pt x="6861888" y="3644815"/>
                </a:lnTo>
                <a:lnTo>
                  <a:pt x="6861888" y="6858000"/>
                </a:lnTo>
                <a:lnTo>
                  <a:pt x="6861888" y="6860932"/>
                </a:lnTo>
                <a:lnTo>
                  <a:pt x="0" y="6860932"/>
                </a:lnTo>
                <a:cubicBezTo>
                  <a:pt x="160041" y="6683682"/>
                  <a:pt x="61760" y="6566535"/>
                  <a:pt x="244109" y="6384186"/>
                </a:cubicBezTo>
                <a:cubicBezTo>
                  <a:pt x="433979" y="6194317"/>
                  <a:pt x="550807" y="6311145"/>
                  <a:pt x="743163" y="6118790"/>
                </a:cubicBezTo>
                <a:cubicBezTo>
                  <a:pt x="933032" y="5928920"/>
                  <a:pt x="816204" y="5812092"/>
                  <a:pt x="1008496" y="5619800"/>
                </a:cubicBezTo>
                <a:cubicBezTo>
                  <a:pt x="1198366" y="5429866"/>
                  <a:pt x="1315194" y="5546758"/>
                  <a:pt x="1507549" y="5354403"/>
                </a:cubicBezTo>
                <a:cubicBezTo>
                  <a:pt x="1697419" y="5164533"/>
                  <a:pt x="1583013" y="5045283"/>
                  <a:pt x="1772882" y="4855349"/>
                </a:cubicBezTo>
                <a:cubicBezTo>
                  <a:pt x="1962752" y="4665480"/>
                  <a:pt x="2079644" y="4782372"/>
                  <a:pt x="2271936" y="4590016"/>
                </a:cubicBezTo>
                <a:cubicBezTo>
                  <a:pt x="2461806" y="4400147"/>
                  <a:pt x="2344977" y="4283318"/>
                  <a:pt x="2537269" y="4090963"/>
                </a:cubicBezTo>
                <a:cubicBezTo>
                  <a:pt x="2727139" y="3901093"/>
                  <a:pt x="2844031" y="4017921"/>
                  <a:pt x="3036323" y="3825629"/>
                </a:cubicBezTo>
                <a:cubicBezTo>
                  <a:pt x="3226192" y="3635760"/>
                  <a:pt x="3109364" y="3518932"/>
                  <a:pt x="3301656" y="3326576"/>
                </a:cubicBezTo>
                <a:cubicBezTo>
                  <a:pt x="3302548" y="3325684"/>
                  <a:pt x="3303376" y="3324919"/>
                  <a:pt x="3304269" y="3324090"/>
                </a:cubicBezTo>
                <a:cubicBezTo>
                  <a:pt x="3305161" y="3323198"/>
                  <a:pt x="3305926" y="3322370"/>
                  <a:pt x="3306818" y="3321477"/>
                </a:cubicBezTo>
                <a:cubicBezTo>
                  <a:pt x="3495796" y="3132500"/>
                  <a:pt x="3612496" y="3247289"/>
                  <a:pt x="3803195" y="3058630"/>
                </a:cubicBezTo>
                <a:cubicBezTo>
                  <a:pt x="3989431" y="2870290"/>
                  <a:pt x="3874643" y="2753653"/>
                  <a:pt x="4066042" y="2562190"/>
                </a:cubicBezTo>
                <a:cubicBezTo>
                  <a:pt x="4066935" y="2561297"/>
                  <a:pt x="4067827" y="2560533"/>
                  <a:pt x="4068655" y="2559704"/>
                </a:cubicBezTo>
                <a:cubicBezTo>
                  <a:pt x="4069548" y="2558812"/>
                  <a:pt x="4070313" y="2557983"/>
                  <a:pt x="4071205" y="2557091"/>
                </a:cubicBezTo>
                <a:cubicBezTo>
                  <a:pt x="4261075" y="2367221"/>
                  <a:pt x="4377903" y="2484049"/>
                  <a:pt x="4570258" y="2291758"/>
                </a:cubicBezTo>
                <a:cubicBezTo>
                  <a:pt x="4760128" y="2101824"/>
                  <a:pt x="4643236" y="1984996"/>
                  <a:pt x="4835592" y="1792704"/>
                </a:cubicBezTo>
                <a:cubicBezTo>
                  <a:pt x="5025461" y="1602834"/>
                  <a:pt x="5142290" y="1719663"/>
                  <a:pt x="5334645" y="1527371"/>
                </a:cubicBezTo>
                <a:cubicBezTo>
                  <a:pt x="5524515" y="1337438"/>
                  <a:pt x="5407623" y="1220609"/>
                  <a:pt x="5599978" y="1028318"/>
                </a:cubicBezTo>
                <a:cubicBezTo>
                  <a:pt x="5789848" y="838384"/>
                  <a:pt x="5906676" y="955276"/>
                  <a:pt x="6099031" y="762921"/>
                </a:cubicBezTo>
                <a:cubicBezTo>
                  <a:pt x="6288901" y="573051"/>
                  <a:pt x="6174495" y="453801"/>
                  <a:pt x="6364365" y="263931"/>
                </a:cubicBezTo>
                <a:cubicBezTo>
                  <a:pt x="6553725" y="74507"/>
                  <a:pt x="6670425" y="190252"/>
                  <a:pt x="6861888" y="0"/>
                </a:cubicBezTo>
                <a:close/>
              </a:path>
            </a:pathLst>
          </a:custGeom>
          <a:noFill/>
        </p:spPr>
        <p:txBody>
          <a:bodyPr wrap="square" lIns="3420000" tIns="216000" rIns="540000" bIns="900000" anchor="b">
            <a:noAutofit/>
          </a:bodyPr>
          <a:lstStyle>
            <a:lvl1pPr marL="0" indent="0" algn="r">
              <a:buNone/>
              <a:defRPr sz="140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7" name="Kuvatiedot">
            <a:extLst>
              <a:ext uri="{FF2B5EF4-FFF2-40B4-BE49-F238E27FC236}">
                <a16:creationId xmlns:a16="http://schemas.microsoft.com/office/drawing/2014/main" id="{3835BFD6-E5C8-5C08-1043-ADDFFC0F1BDC}"/>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6" name="Logo">
            <a:extLst>
              <a:ext uri="{FF2B5EF4-FFF2-40B4-BE49-F238E27FC236}">
                <a16:creationId xmlns:a16="http://schemas.microsoft.com/office/drawing/2014/main" id="{F5FA7340-A7BB-1271-BDA2-B6AD234EEC22}"/>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
        <p:nvSpPr>
          <p:cNvPr id="10" name="Päivämäärän paikkamerkki 9">
            <a:extLst>
              <a:ext uri="{FF2B5EF4-FFF2-40B4-BE49-F238E27FC236}">
                <a16:creationId xmlns:a16="http://schemas.microsoft.com/office/drawing/2014/main" id="{06331EE5-9DE4-7D2C-8FB1-CAC6A3D8F0CF}"/>
              </a:ext>
            </a:extLst>
          </p:cNvPr>
          <p:cNvSpPr>
            <a:spLocks noGrp="1"/>
          </p:cNvSpPr>
          <p:nvPr>
            <p:ph type="dt" sz="half" idx="16"/>
          </p:nvPr>
        </p:nvSpPr>
        <p:spPr>
          <a:xfrm>
            <a:off x="10440401" y="6248400"/>
            <a:ext cx="1210262" cy="249238"/>
          </a:xfrm>
        </p:spPr>
        <p:txBody>
          <a:bodyPr/>
          <a:lstStyle>
            <a:lvl1pPr>
              <a:defRPr b="1"/>
            </a:lvl1pPr>
          </a:lstStyle>
          <a:p>
            <a:r>
              <a:rPr lang="fi-FI"/>
              <a:t>12.8.2025</a:t>
            </a:r>
            <a:endParaRPr lang="fi-FI" dirty="0"/>
          </a:p>
        </p:txBody>
      </p:sp>
    </p:spTree>
    <p:extLst>
      <p:ext uri="{BB962C8B-B14F-4D97-AF65-F5344CB8AC3E}">
        <p14:creationId xmlns:p14="http://schemas.microsoft.com/office/powerpoint/2010/main" val="4143263090"/>
      </p:ext>
    </p:extLst>
  </p:cSld>
  <p:clrMapOvr>
    <a:masterClrMapping/>
  </p:clrMapOvr>
  <p:extLst>
    <p:ext uri="{DCECCB84-F9BA-43D5-87BE-67443E8EF086}">
      <p15:sldGuideLst xmlns:p15="http://schemas.microsoft.com/office/powerpoint/2012/main"/>
    </p:ext>
  </p:extLst>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Otsikkodia 1 A">
    <p:bg>
      <p:bgPr>
        <a:solidFill>
          <a:schemeClr val="accent4"/>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8243888" cy="2736850"/>
          </a:xfrm>
        </p:spPr>
        <p:txBody>
          <a:bodyPr lIns="0" tIns="0" rIns="0" bIns="0" anchor="t">
            <a:noAutofit/>
          </a:bodyPr>
          <a:lstStyle>
            <a:lvl1pPr algn="l">
              <a:defRPr sz="6600"/>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0" y="3771900"/>
            <a:ext cx="6861887" cy="736600"/>
          </a:xfrm>
        </p:spPr>
        <p:txBody>
          <a:bodyPr lIns="0" tIns="0" rIns="0" bIns="0" anchor="t">
            <a:noAutofit/>
          </a:bodyPr>
          <a:lstStyle>
            <a:lvl1pPr marL="0" indent="0" algn="l">
              <a:buNone/>
              <a:defRPr sz="20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4762499"/>
            <a:ext cx="5735637" cy="736601"/>
          </a:xfrm>
        </p:spPr>
        <p:txBody>
          <a:bodyPr lIns="0" tIns="0" rIns="0" bIns="0">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5" name="Kuvan paikkamerkki 4">
            <a:extLst>
              <a:ext uri="{FF2B5EF4-FFF2-40B4-BE49-F238E27FC236}">
                <a16:creationId xmlns:a16="http://schemas.microsoft.com/office/drawing/2014/main" id="{8C4B61BC-72C4-8203-BAFA-D51ECE63E8AD}"/>
              </a:ext>
              <a:ext uri="{C183D7F6-B498-43B3-948B-1728B52AA6E4}">
                <adec:decorative xmlns:adec="http://schemas.microsoft.com/office/drawing/2017/decorative" val="1"/>
              </a:ext>
            </a:extLst>
          </p:cNvPr>
          <p:cNvSpPr>
            <a:spLocks noGrp="1"/>
          </p:cNvSpPr>
          <p:nvPr>
            <p:ph type="pic" sz="quarter" idx="14" hasCustomPrompt="1"/>
          </p:nvPr>
        </p:nvSpPr>
        <p:spPr>
          <a:xfrm>
            <a:off x="5336604" y="1302"/>
            <a:ext cx="6855397" cy="6859630"/>
          </a:xfrm>
          <a:custGeom>
            <a:avLst/>
            <a:gdLst>
              <a:gd name="connsiteX0" fmla="*/ 6855397 w 6855397"/>
              <a:gd name="connsiteY0" fmla="*/ 0 h 6859630"/>
              <a:gd name="connsiteX1" fmla="*/ 6855397 w 6855397"/>
              <a:gd name="connsiteY1" fmla="*/ 6855397 h 6859630"/>
              <a:gd name="connsiteX2" fmla="*/ 6855395 w 6855397"/>
              <a:gd name="connsiteY2" fmla="*/ 6855397 h 6859630"/>
              <a:gd name="connsiteX3" fmla="*/ 6855395 w 6855397"/>
              <a:gd name="connsiteY3" fmla="*/ 6857071 h 6859630"/>
              <a:gd name="connsiteX4" fmla="*/ 6855395 w 6855397"/>
              <a:gd name="connsiteY4" fmla="*/ 6859630 h 6859630"/>
              <a:gd name="connsiteX5" fmla="*/ 6855394 w 6855397"/>
              <a:gd name="connsiteY5" fmla="*/ 6859630 h 6859630"/>
              <a:gd name="connsiteX6" fmla="*/ 1083431 w 6855397"/>
              <a:gd name="connsiteY6" fmla="*/ 6859630 h 6859630"/>
              <a:gd name="connsiteX7" fmla="*/ 938783 w 6855397"/>
              <a:gd name="connsiteY7" fmla="*/ 6859630 h 6859630"/>
              <a:gd name="connsiteX8" fmla="*/ 941988 w 6855397"/>
              <a:gd name="connsiteY8" fmla="*/ 6855397 h 6859630"/>
              <a:gd name="connsiteX9" fmla="*/ 0 w 6855397"/>
              <a:gd name="connsiteY9" fmla="*/ 6855397 h 685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55397" h="6859630">
                <a:moveTo>
                  <a:pt x="6855397" y="0"/>
                </a:moveTo>
                <a:lnTo>
                  <a:pt x="6855397" y="6855397"/>
                </a:lnTo>
                <a:lnTo>
                  <a:pt x="6855395" y="6855397"/>
                </a:lnTo>
                <a:lnTo>
                  <a:pt x="6855395" y="6857071"/>
                </a:lnTo>
                <a:lnTo>
                  <a:pt x="6855395" y="6859630"/>
                </a:lnTo>
                <a:lnTo>
                  <a:pt x="6855394" y="6859630"/>
                </a:lnTo>
                <a:lnTo>
                  <a:pt x="1083431" y="6859630"/>
                </a:lnTo>
                <a:lnTo>
                  <a:pt x="938783" y="6859630"/>
                </a:lnTo>
                <a:lnTo>
                  <a:pt x="941988" y="6855397"/>
                </a:lnTo>
                <a:lnTo>
                  <a:pt x="0" y="6855397"/>
                </a:lnTo>
                <a:close/>
              </a:path>
            </a:pathLst>
          </a:custGeom>
          <a:noFill/>
        </p:spPr>
        <p:txBody>
          <a:bodyPr wrap="square" lIns="3420000" tIns="216000" rIns="540000" bIns="900000" anchor="b">
            <a:noAutofit/>
          </a:bodyPr>
          <a:lstStyle>
            <a:lvl1pPr marL="0" indent="0" algn="r">
              <a:buNone/>
              <a:defRPr sz="140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7" name="Kuvatiedot">
            <a:extLst>
              <a:ext uri="{FF2B5EF4-FFF2-40B4-BE49-F238E27FC236}">
                <a16:creationId xmlns:a16="http://schemas.microsoft.com/office/drawing/2014/main" id="{3835BFD6-E5C8-5C08-1043-ADDFFC0F1BDC}"/>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6" name="Logo">
            <a:extLst>
              <a:ext uri="{FF2B5EF4-FFF2-40B4-BE49-F238E27FC236}">
                <a16:creationId xmlns:a16="http://schemas.microsoft.com/office/drawing/2014/main" id="{F5FA7340-A7BB-1271-BDA2-B6AD234EEC22}"/>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
        <p:nvSpPr>
          <p:cNvPr id="10" name="Päivämäärän paikkamerkki 9">
            <a:extLst>
              <a:ext uri="{FF2B5EF4-FFF2-40B4-BE49-F238E27FC236}">
                <a16:creationId xmlns:a16="http://schemas.microsoft.com/office/drawing/2014/main" id="{06331EE5-9DE4-7D2C-8FB1-CAC6A3D8F0CF}"/>
              </a:ext>
            </a:extLst>
          </p:cNvPr>
          <p:cNvSpPr>
            <a:spLocks noGrp="1"/>
          </p:cNvSpPr>
          <p:nvPr>
            <p:ph type="dt" sz="half" idx="16"/>
          </p:nvPr>
        </p:nvSpPr>
        <p:spPr>
          <a:xfrm>
            <a:off x="10440401" y="6248400"/>
            <a:ext cx="1210262" cy="249238"/>
          </a:xfrm>
        </p:spPr>
        <p:txBody>
          <a:bodyPr/>
          <a:lstStyle>
            <a:lvl1pPr>
              <a:defRPr b="1"/>
            </a:lvl1pPr>
          </a:lstStyle>
          <a:p>
            <a:r>
              <a:rPr lang="fi-FI"/>
              <a:t>12.8.2025</a:t>
            </a:r>
            <a:endParaRPr lang="fi-FI" dirty="0"/>
          </a:p>
        </p:txBody>
      </p:sp>
    </p:spTree>
    <p:extLst>
      <p:ext uri="{BB962C8B-B14F-4D97-AF65-F5344CB8AC3E}">
        <p14:creationId xmlns:p14="http://schemas.microsoft.com/office/powerpoint/2010/main" val="260053293"/>
      </p:ext>
    </p:extLst>
  </p:cSld>
  <p:clrMapOvr>
    <a:masterClrMapping/>
  </p:clrMapOvr>
  <p:extLst>
    <p:ext uri="{DCECCB84-F9BA-43D5-87BE-67443E8EF086}">
      <p15:sldGuideLst xmlns:p15="http://schemas.microsoft.com/office/powerpoint/2012/main"/>
    </p:ext>
  </p:extLst>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Otsikkodia 1 B">
    <p:bg>
      <p:bgPr>
        <a:solidFill>
          <a:schemeClr val="accent4"/>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8243888" cy="2736850"/>
          </a:xfrm>
        </p:spPr>
        <p:txBody>
          <a:bodyPr lIns="0" tIns="0" rIns="0" bIns="0" anchor="t">
            <a:noAutofit/>
          </a:bodyPr>
          <a:lstStyle>
            <a:lvl1pPr algn="l">
              <a:defRPr sz="6600"/>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0" y="3771900"/>
            <a:ext cx="6861887" cy="736600"/>
          </a:xfrm>
        </p:spPr>
        <p:txBody>
          <a:bodyPr lIns="0" tIns="0" rIns="0" bIns="0" anchor="t">
            <a:noAutofit/>
          </a:bodyPr>
          <a:lstStyle>
            <a:lvl1pPr marL="0" indent="0" algn="l">
              <a:buNone/>
              <a:defRPr sz="20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4762499"/>
            <a:ext cx="5735637" cy="736601"/>
          </a:xfrm>
        </p:spPr>
        <p:txBody>
          <a:bodyPr lIns="0" tIns="0" rIns="0" bIns="0">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2" name="Kuvan paikkamerkki 11">
            <a:extLst>
              <a:ext uri="{FF2B5EF4-FFF2-40B4-BE49-F238E27FC236}">
                <a16:creationId xmlns:a16="http://schemas.microsoft.com/office/drawing/2014/main" id="{93408EED-F870-5613-BD5D-3EFFE99F6A79}"/>
              </a:ext>
              <a:ext uri="{C183D7F6-B498-43B3-948B-1728B52AA6E4}">
                <adec:decorative xmlns:adec="http://schemas.microsoft.com/office/drawing/2017/decorative" val="1"/>
              </a:ext>
            </a:extLst>
          </p:cNvPr>
          <p:cNvSpPr>
            <a:spLocks noGrp="1"/>
          </p:cNvSpPr>
          <p:nvPr>
            <p:ph type="pic" sz="quarter" idx="14" hasCustomPrompt="1"/>
          </p:nvPr>
        </p:nvSpPr>
        <p:spPr>
          <a:xfrm>
            <a:off x="5336604" y="-2198"/>
            <a:ext cx="6861887" cy="6863130"/>
          </a:xfrm>
          <a:custGeom>
            <a:avLst/>
            <a:gdLst>
              <a:gd name="connsiteX0" fmla="*/ 6355271 w 6861887"/>
              <a:gd name="connsiteY0" fmla="*/ 0 h 6863130"/>
              <a:gd name="connsiteX1" fmla="*/ 6861887 w 6861887"/>
              <a:gd name="connsiteY1" fmla="*/ 0 h 6863130"/>
              <a:gd name="connsiteX2" fmla="*/ 6861887 w 6861887"/>
              <a:gd name="connsiteY2" fmla="*/ 6860198 h 6863130"/>
              <a:gd name="connsiteX3" fmla="*/ 6855395 w 6861887"/>
              <a:gd name="connsiteY3" fmla="*/ 6860198 h 6863130"/>
              <a:gd name="connsiteX4" fmla="*/ 6855395 w 6861887"/>
              <a:gd name="connsiteY4" fmla="*/ 6861286 h 6863130"/>
              <a:gd name="connsiteX5" fmla="*/ 6855395 w 6861887"/>
              <a:gd name="connsiteY5" fmla="*/ 6863130 h 6863130"/>
              <a:gd name="connsiteX6" fmla="*/ 6855394 w 6861887"/>
              <a:gd name="connsiteY6" fmla="*/ 6863130 h 6863130"/>
              <a:gd name="connsiteX7" fmla="*/ 1571242 w 6861887"/>
              <a:gd name="connsiteY7" fmla="*/ 6863130 h 6863130"/>
              <a:gd name="connsiteX8" fmla="*/ 1438819 w 6861887"/>
              <a:gd name="connsiteY8" fmla="*/ 6863130 h 6863130"/>
              <a:gd name="connsiteX9" fmla="*/ 1441753 w 6861887"/>
              <a:gd name="connsiteY9" fmla="*/ 6860079 h 6863130"/>
              <a:gd name="connsiteX10" fmla="*/ 579376 w 6861887"/>
              <a:gd name="connsiteY10" fmla="*/ 6860079 h 6863130"/>
              <a:gd name="connsiteX11" fmla="*/ 582017 w 6861887"/>
              <a:gd name="connsiteY11" fmla="*/ 6858000 h 6863130"/>
              <a:gd name="connsiteX12" fmla="*/ 1604 w 6861887"/>
              <a:gd name="connsiteY12" fmla="*/ 6858000 h 6863130"/>
              <a:gd name="connsiteX13" fmla="*/ 0 w 6861887"/>
              <a:gd name="connsiteY13" fmla="*/ 6342871 h 6863130"/>
              <a:gd name="connsiteX14" fmla="*/ 532409 w 6861887"/>
              <a:gd name="connsiteY14" fmla="*/ 6344529 h 6863130"/>
              <a:gd name="connsiteX15" fmla="*/ 529031 w 6861887"/>
              <a:gd name="connsiteY15" fmla="*/ 5813842 h 6863130"/>
              <a:gd name="connsiteX16" fmla="*/ 1061436 w 6861887"/>
              <a:gd name="connsiteY16" fmla="*/ 5815500 h 6863130"/>
              <a:gd name="connsiteX17" fmla="*/ 1059780 w 6861887"/>
              <a:gd name="connsiteY17" fmla="*/ 5283028 h 6863130"/>
              <a:gd name="connsiteX18" fmla="*/ 1590529 w 6861887"/>
              <a:gd name="connsiteY18" fmla="*/ 5286407 h 6863130"/>
              <a:gd name="connsiteX19" fmla="*/ 1588810 w 6861887"/>
              <a:gd name="connsiteY19" fmla="*/ 4754000 h 6863130"/>
              <a:gd name="connsiteX20" fmla="*/ 2119560 w 6861887"/>
              <a:gd name="connsiteY20" fmla="*/ 4757378 h 6863130"/>
              <a:gd name="connsiteX21" fmla="*/ 2117840 w 6861887"/>
              <a:gd name="connsiteY21" fmla="*/ 4224971 h 6863130"/>
              <a:gd name="connsiteX22" fmla="*/ 2648590 w 6861887"/>
              <a:gd name="connsiteY22" fmla="*/ 4228350 h 6863130"/>
              <a:gd name="connsiteX23" fmla="*/ 2646867 w 6861887"/>
              <a:gd name="connsiteY23" fmla="*/ 3695942 h 6863130"/>
              <a:gd name="connsiteX24" fmla="*/ 3179274 w 6861887"/>
              <a:gd name="connsiteY24" fmla="*/ 3697662 h 6863130"/>
              <a:gd name="connsiteX25" fmla="*/ 3177680 w 6861887"/>
              <a:gd name="connsiteY25" fmla="*/ 3165191 h 6863130"/>
              <a:gd name="connsiteX26" fmla="*/ 3708367 w 6861887"/>
              <a:gd name="connsiteY26" fmla="*/ 3168569 h 6863130"/>
              <a:gd name="connsiteX27" fmla="*/ 3706711 w 6861887"/>
              <a:gd name="connsiteY27" fmla="*/ 2636163 h 6863130"/>
              <a:gd name="connsiteX28" fmla="*/ 4239055 w 6861887"/>
              <a:gd name="connsiteY28" fmla="*/ 2637820 h 6863130"/>
              <a:gd name="connsiteX29" fmla="*/ 4235675 w 6861887"/>
              <a:gd name="connsiteY29" fmla="*/ 2107197 h 6863130"/>
              <a:gd name="connsiteX30" fmla="*/ 4768082 w 6861887"/>
              <a:gd name="connsiteY30" fmla="*/ 2108790 h 6863130"/>
              <a:gd name="connsiteX31" fmla="*/ 4766426 w 6861887"/>
              <a:gd name="connsiteY31" fmla="*/ 1576447 h 6863130"/>
              <a:gd name="connsiteX32" fmla="*/ 5298830 w 6861887"/>
              <a:gd name="connsiteY32" fmla="*/ 1578104 h 6863130"/>
              <a:gd name="connsiteX33" fmla="*/ 5295454 w 6861887"/>
              <a:gd name="connsiteY33" fmla="*/ 1047418 h 6863130"/>
              <a:gd name="connsiteX34" fmla="*/ 5827860 w 6861887"/>
              <a:gd name="connsiteY34" fmla="*/ 1049076 h 6863130"/>
              <a:gd name="connsiteX35" fmla="*/ 5826140 w 6861887"/>
              <a:gd name="connsiteY35" fmla="*/ 516668 h 6863130"/>
              <a:gd name="connsiteX36" fmla="*/ 6356888 w 6861887"/>
              <a:gd name="connsiteY36" fmla="*/ 520046 h 686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861887" h="6863130">
                <a:moveTo>
                  <a:pt x="6355271" y="0"/>
                </a:moveTo>
                <a:lnTo>
                  <a:pt x="6861887" y="0"/>
                </a:lnTo>
                <a:lnTo>
                  <a:pt x="6861887" y="6860198"/>
                </a:lnTo>
                <a:lnTo>
                  <a:pt x="6855395" y="6860198"/>
                </a:lnTo>
                <a:lnTo>
                  <a:pt x="6855395" y="6861286"/>
                </a:lnTo>
                <a:lnTo>
                  <a:pt x="6855395" y="6863130"/>
                </a:lnTo>
                <a:lnTo>
                  <a:pt x="6855394" y="6863130"/>
                </a:lnTo>
                <a:lnTo>
                  <a:pt x="1571242" y="6863130"/>
                </a:lnTo>
                <a:lnTo>
                  <a:pt x="1438819" y="6863130"/>
                </a:lnTo>
                <a:lnTo>
                  <a:pt x="1441753" y="6860079"/>
                </a:lnTo>
                <a:lnTo>
                  <a:pt x="579376" y="6860079"/>
                </a:lnTo>
                <a:lnTo>
                  <a:pt x="582017" y="6858000"/>
                </a:lnTo>
                <a:lnTo>
                  <a:pt x="1604" y="6858000"/>
                </a:lnTo>
                <a:lnTo>
                  <a:pt x="0" y="6342871"/>
                </a:lnTo>
                <a:lnTo>
                  <a:pt x="532409" y="6344529"/>
                </a:lnTo>
                <a:lnTo>
                  <a:pt x="529031" y="5813842"/>
                </a:lnTo>
                <a:lnTo>
                  <a:pt x="1061436" y="5815500"/>
                </a:lnTo>
                <a:lnTo>
                  <a:pt x="1059780" y="5283028"/>
                </a:lnTo>
                <a:lnTo>
                  <a:pt x="1590529" y="5286407"/>
                </a:lnTo>
                <a:lnTo>
                  <a:pt x="1588810" y="4754000"/>
                </a:lnTo>
                <a:lnTo>
                  <a:pt x="2119560" y="4757378"/>
                </a:lnTo>
                <a:lnTo>
                  <a:pt x="2117840" y="4224971"/>
                </a:lnTo>
                <a:lnTo>
                  <a:pt x="2648590" y="4228350"/>
                </a:lnTo>
                <a:lnTo>
                  <a:pt x="2646867" y="3695942"/>
                </a:lnTo>
                <a:lnTo>
                  <a:pt x="3179274" y="3697662"/>
                </a:lnTo>
                <a:lnTo>
                  <a:pt x="3177680" y="3165191"/>
                </a:lnTo>
                <a:lnTo>
                  <a:pt x="3708367" y="3168569"/>
                </a:lnTo>
                <a:lnTo>
                  <a:pt x="3706711" y="2636163"/>
                </a:lnTo>
                <a:lnTo>
                  <a:pt x="4239055" y="2637820"/>
                </a:lnTo>
                <a:lnTo>
                  <a:pt x="4235675" y="2107197"/>
                </a:lnTo>
                <a:lnTo>
                  <a:pt x="4768082" y="2108790"/>
                </a:lnTo>
                <a:lnTo>
                  <a:pt x="4766426" y="1576447"/>
                </a:lnTo>
                <a:lnTo>
                  <a:pt x="5298830" y="1578104"/>
                </a:lnTo>
                <a:lnTo>
                  <a:pt x="5295454" y="1047418"/>
                </a:lnTo>
                <a:lnTo>
                  <a:pt x="5827860" y="1049076"/>
                </a:lnTo>
                <a:lnTo>
                  <a:pt x="5826140" y="516668"/>
                </a:lnTo>
                <a:lnTo>
                  <a:pt x="6356888" y="520046"/>
                </a:lnTo>
                <a:close/>
              </a:path>
            </a:pathLst>
          </a:custGeom>
          <a:noFill/>
        </p:spPr>
        <p:txBody>
          <a:bodyPr wrap="square" lIns="3420000" tIns="216000" rIns="540000" bIns="900000" anchor="b">
            <a:noAutofit/>
          </a:bodyPr>
          <a:lstStyle>
            <a:lvl1pPr marL="0" indent="0" algn="r">
              <a:buNone/>
              <a:defRPr sz="140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7" name="Kuvatiedot">
            <a:extLst>
              <a:ext uri="{FF2B5EF4-FFF2-40B4-BE49-F238E27FC236}">
                <a16:creationId xmlns:a16="http://schemas.microsoft.com/office/drawing/2014/main" id="{3835BFD6-E5C8-5C08-1043-ADDFFC0F1BDC}"/>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6" name="Logo">
            <a:extLst>
              <a:ext uri="{FF2B5EF4-FFF2-40B4-BE49-F238E27FC236}">
                <a16:creationId xmlns:a16="http://schemas.microsoft.com/office/drawing/2014/main" id="{F5FA7340-A7BB-1271-BDA2-B6AD234EEC22}"/>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
        <p:nvSpPr>
          <p:cNvPr id="10" name="Päivämäärän paikkamerkki 9">
            <a:extLst>
              <a:ext uri="{FF2B5EF4-FFF2-40B4-BE49-F238E27FC236}">
                <a16:creationId xmlns:a16="http://schemas.microsoft.com/office/drawing/2014/main" id="{06331EE5-9DE4-7D2C-8FB1-CAC6A3D8F0CF}"/>
              </a:ext>
            </a:extLst>
          </p:cNvPr>
          <p:cNvSpPr>
            <a:spLocks noGrp="1"/>
          </p:cNvSpPr>
          <p:nvPr>
            <p:ph type="dt" sz="half" idx="16"/>
          </p:nvPr>
        </p:nvSpPr>
        <p:spPr>
          <a:xfrm>
            <a:off x="10440401" y="6248400"/>
            <a:ext cx="1210262" cy="249238"/>
          </a:xfrm>
        </p:spPr>
        <p:txBody>
          <a:bodyPr/>
          <a:lstStyle>
            <a:lvl1pPr>
              <a:defRPr b="1"/>
            </a:lvl1pPr>
          </a:lstStyle>
          <a:p>
            <a:r>
              <a:rPr lang="fi-FI"/>
              <a:t>12.8.2025</a:t>
            </a:r>
            <a:endParaRPr lang="fi-FI" dirty="0"/>
          </a:p>
        </p:txBody>
      </p:sp>
    </p:spTree>
    <p:extLst>
      <p:ext uri="{BB962C8B-B14F-4D97-AF65-F5344CB8AC3E}">
        <p14:creationId xmlns:p14="http://schemas.microsoft.com/office/powerpoint/2010/main" val="2122307456"/>
      </p:ext>
    </p:extLst>
  </p:cSld>
  <p:clrMapOvr>
    <a:masterClrMapping/>
  </p:clrMapOvr>
  <p:extLst>
    <p:ext uri="{DCECCB84-F9BA-43D5-87BE-67443E8EF086}">
      <p15:sldGuideLst xmlns:p15="http://schemas.microsoft.com/office/powerpoint/2012/main"/>
    </p:ext>
  </p:extLst>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Otsikkodia 1 C">
    <p:bg>
      <p:bgPr>
        <a:solidFill>
          <a:schemeClr val="accent4"/>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8243888" cy="2736850"/>
          </a:xfrm>
        </p:spPr>
        <p:txBody>
          <a:bodyPr lIns="0" tIns="0" rIns="0" bIns="0" anchor="t">
            <a:noAutofit/>
          </a:bodyPr>
          <a:lstStyle>
            <a:lvl1pPr algn="l">
              <a:defRPr sz="6600"/>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0" y="3771900"/>
            <a:ext cx="6861887" cy="736600"/>
          </a:xfrm>
        </p:spPr>
        <p:txBody>
          <a:bodyPr lIns="0" tIns="0" rIns="0" bIns="0" anchor="t">
            <a:noAutofit/>
          </a:bodyPr>
          <a:lstStyle>
            <a:lvl1pPr marL="0" indent="0" algn="l">
              <a:buNone/>
              <a:defRPr sz="20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4762499"/>
            <a:ext cx="5735637" cy="736601"/>
          </a:xfrm>
        </p:spPr>
        <p:txBody>
          <a:bodyPr lIns="0" tIns="0" rIns="0" bIns="0">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1" name="Kuvan paikkamerkki 10">
            <a:extLst>
              <a:ext uri="{FF2B5EF4-FFF2-40B4-BE49-F238E27FC236}">
                <a16:creationId xmlns:a16="http://schemas.microsoft.com/office/drawing/2014/main" id="{509CA36B-5205-8931-B3C1-D91A542BB6E8}"/>
              </a:ext>
              <a:ext uri="{C183D7F6-B498-43B3-948B-1728B52AA6E4}">
                <adec:decorative xmlns:adec="http://schemas.microsoft.com/office/drawing/2017/decorative" val="1"/>
              </a:ext>
            </a:extLst>
          </p:cNvPr>
          <p:cNvSpPr>
            <a:spLocks noGrp="1"/>
          </p:cNvSpPr>
          <p:nvPr>
            <p:ph type="pic" sz="quarter" idx="14" hasCustomPrompt="1"/>
          </p:nvPr>
        </p:nvSpPr>
        <p:spPr>
          <a:xfrm>
            <a:off x="5333116" y="1"/>
            <a:ext cx="6858884" cy="6860199"/>
          </a:xfrm>
          <a:custGeom>
            <a:avLst/>
            <a:gdLst>
              <a:gd name="connsiteX0" fmla="*/ 6857746 w 6858884"/>
              <a:gd name="connsiteY0" fmla="*/ 0 h 6860199"/>
              <a:gd name="connsiteX1" fmla="*/ 6857810 w 6858884"/>
              <a:gd name="connsiteY1" fmla="*/ 0 h 6860199"/>
              <a:gd name="connsiteX2" fmla="*/ 6858884 w 6858884"/>
              <a:gd name="connsiteY2" fmla="*/ 0 h 6860199"/>
              <a:gd name="connsiteX3" fmla="*/ 6858884 w 6858884"/>
              <a:gd name="connsiteY3" fmla="*/ 6860199 h 6860199"/>
              <a:gd name="connsiteX4" fmla="*/ 4011294 w 6858884"/>
              <a:gd name="connsiteY4" fmla="*/ 6860199 h 6860199"/>
              <a:gd name="connsiteX5" fmla="*/ 4011888 w 6858884"/>
              <a:gd name="connsiteY5" fmla="*/ 6858733 h 6860199"/>
              <a:gd name="connsiteX6" fmla="*/ 2912822 w 6858884"/>
              <a:gd name="connsiteY6" fmla="*/ 6858733 h 6860199"/>
              <a:gd name="connsiteX7" fmla="*/ 2913203 w 6858884"/>
              <a:gd name="connsiteY7" fmla="*/ 6858000 h 6860199"/>
              <a:gd name="connsiteX8" fmla="*/ 2655267 w 6858884"/>
              <a:gd name="connsiteY8" fmla="*/ 6858000 h 6860199"/>
              <a:gd name="connsiteX9" fmla="*/ 2655267 w 6858884"/>
              <a:gd name="connsiteY9" fmla="*/ 6857937 h 6860199"/>
              <a:gd name="connsiteX10" fmla="*/ 0 w 6858884"/>
              <a:gd name="connsiteY10" fmla="*/ 6857937 h 6860199"/>
              <a:gd name="connsiteX11" fmla="*/ 78105 w 6858884"/>
              <a:gd name="connsiteY11" fmla="*/ 6411913 h 6860199"/>
              <a:gd name="connsiteX12" fmla="*/ 526161 w 6858884"/>
              <a:gd name="connsiteY12" fmla="*/ 6331839 h 6860199"/>
              <a:gd name="connsiteX13" fmla="*/ 606171 w 6858884"/>
              <a:gd name="connsiteY13" fmla="*/ 5883783 h 6860199"/>
              <a:gd name="connsiteX14" fmla="*/ 1054227 w 6858884"/>
              <a:gd name="connsiteY14" fmla="*/ 5803710 h 6860199"/>
              <a:gd name="connsiteX15" fmla="*/ 1134301 w 6858884"/>
              <a:gd name="connsiteY15" fmla="*/ 5355654 h 6860199"/>
              <a:gd name="connsiteX16" fmla="*/ 1582357 w 6858884"/>
              <a:gd name="connsiteY16" fmla="*/ 5275580 h 6860199"/>
              <a:gd name="connsiteX17" fmla="*/ 1662430 w 6858884"/>
              <a:gd name="connsiteY17" fmla="*/ 4827524 h 6860199"/>
              <a:gd name="connsiteX18" fmla="*/ 2110486 w 6858884"/>
              <a:gd name="connsiteY18" fmla="*/ 4747514 h 6860199"/>
              <a:gd name="connsiteX19" fmla="*/ 2190560 w 6858884"/>
              <a:gd name="connsiteY19" fmla="*/ 4299458 h 6860199"/>
              <a:gd name="connsiteX20" fmla="*/ 2638616 w 6858884"/>
              <a:gd name="connsiteY20" fmla="*/ 4219385 h 6860199"/>
              <a:gd name="connsiteX21" fmla="*/ 2718689 w 6858884"/>
              <a:gd name="connsiteY21" fmla="*/ 3771328 h 6860199"/>
              <a:gd name="connsiteX22" fmla="*/ 3166745 w 6858884"/>
              <a:gd name="connsiteY22" fmla="*/ 3691255 h 6860199"/>
              <a:gd name="connsiteX23" fmla="*/ 3280537 w 6858884"/>
              <a:gd name="connsiteY23" fmla="*/ 3373565 h 6860199"/>
              <a:gd name="connsiteX24" fmla="*/ 3248470 w 6858884"/>
              <a:gd name="connsiteY24" fmla="*/ 3241548 h 6860199"/>
              <a:gd name="connsiteX25" fmla="*/ 3696526 w 6858884"/>
              <a:gd name="connsiteY25" fmla="*/ 3161475 h 6860199"/>
              <a:gd name="connsiteX26" fmla="*/ 3708527 w 6858884"/>
              <a:gd name="connsiteY26" fmla="*/ 3148838 h 6860199"/>
              <a:gd name="connsiteX27" fmla="*/ 3709924 w 6858884"/>
              <a:gd name="connsiteY27" fmla="*/ 3147251 h 6860199"/>
              <a:gd name="connsiteX28" fmla="*/ 3742500 w 6858884"/>
              <a:gd name="connsiteY28" fmla="*/ 3105277 h 6860199"/>
              <a:gd name="connsiteX29" fmla="*/ 3742690 w 6858884"/>
              <a:gd name="connsiteY29" fmla="*/ 3105404 h 6860199"/>
              <a:gd name="connsiteX30" fmla="*/ 3776536 w 6858884"/>
              <a:gd name="connsiteY30" fmla="*/ 2713482 h 6860199"/>
              <a:gd name="connsiteX31" fmla="*/ 4224592 w 6858884"/>
              <a:gd name="connsiteY31" fmla="*/ 2633409 h 6860199"/>
              <a:gd name="connsiteX32" fmla="*/ 4304665 w 6858884"/>
              <a:gd name="connsiteY32" fmla="*/ 2185353 h 6860199"/>
              <a:gd name="connsiteX33" fmla="*/ 4752721 w 6858884"/>
              <a:gd name="connsiteY33" fmla="*/ 2105279 h 6860199"/>
              <a:gd name="connsiteX34" fmla="*/ 4832795 w 6858884"/>
              <a:gd name="connsiteY34" fmla="*/ 1657223 h 6860199"/>
              <a:gd name="connsiteX35" fmla="*/ 5280851 w 6858884"/>
              <a:gd name="connsiteY35" fmla="*/ 1577150 h 6860199"/>
              <a:gd name="connsiteX36" fmla="*/ 5360924 w 6858884"/>
              <a:gd name="connsiteY36" fmla="*/ 1129094 h 6860199"/>
              <a:gd name="connsiteX37" fmla="*/ 5808917 w 6858884"/>
              <a:gd name="connsiteY37" fmla="*/ 1049020 h 6860199"/>
              <a:gd name="connsiteX38" fmla="*/ 5888990 w 6858884"/>
              <a:gd name="connsiteY38" fmla="*/ 600964 h 6860199"/>
              <a:gd name="connsiteX39" fmla="*/ 6337046 w 6858884"/>
              <a:gd name="connsiteY39" fmla="*/ 520891 h 6860199"/>
              <a:gd name="connsiteX40" fmla="*/ 6417120 w 6858884"/>
              <a:gd name="connsiteY40" fmla="*/ 72835 h 6860199"/>
              <a:gd name="connsiteX41" fmla="*/ 6857746 w 6858884"/>
              <a:gd name="connsiteY41" fmla="*/ 0 h 6860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858884" h="6860199">
                <a:moveTo>
                  <a:pt x="6857746" y="0"/>
                </a:moveTo>
                <a:lnTo>
                  <a:pt x="6857810" y="0"/>
                </a:lnTo>
                <a:lnTo>
                  <a:pt x="6858884" y="0"/>
                </a:lnTo>
                <a:lnTo>
                  <a:pt x="6858884" y="6860199"/>
                </a:lnTo>
                <a:lnTo>
                  <a:pt x="4011294" y="6860199"/>
                </a:lnTo>
                <a:lnTo>
                  <a:pt x="4011888" y="6858733"/>
                </a:lnTo>
                <a:lnTo>
                  <a:pt x="2912822" y="6858733"/>
                </a:lnTo>
                <a:lnTo>
                  <a:pt x="2913203" y="6858000"/>
                </a:lnTo>
                <a:lnTo>
                  <a:pt x="2655267" y="6858000"/>
                </a:lnTo>
                <a:lnTo>
                  <a:pt x="2655267" y="6857937"/>
                </a:lnTo>
                <a:lnTo>
                  <a:pt x="0" y="6857937"/>
                </a:lnTo>
                <a:cubicBezTo>
                  <a:pt x="115888" y="6740398"/>
                  <a:pt x="140716" y="6562662"/>
                  <a:pt x="78105" y="6411913"/>
                </a:cubicBezTo>
                <a:cubicBezTo>
                  <a:pt x="229680" y="6478334"/>
                  <a:pt x="406908" y="6451092"/>
                  <a:pt x="526161" y="6331839"/>
                </a:cubicBezTo>
                <a:cubicBezTo>
                  <a:pt x="643700" y="6214301"/>
                  <a:pt x="669227" y="6035421"/>
                  <a:pt x="606171" y="5883783"/>
                </a:cubicBezTo>
                <a:cubicBezTo>
                  <a:pt x="757809" y="5950268"/>
                  <a:pt x="934974" y="5922963"/>
                  <a:pt x="1054227" y="5803710"/>
                </a:cubicBezTo>
                <a:cubicBezTo>
                  <a:pt x="1171829" y="5686171"/>
                  <a:pt x="1197356" y="5507292"/>
                  <a:pt x="1134301" y="5355654"/>
                </a:cubicBezTo>
                <a:cubicBezTo>
                  <a:pt x="1285939" y="5422138"/>
                  <a:pt x="1463104" y="5394833"/>
                  <a:pt x="1582357" y="5275580"/>
                </a:cubicBezTo>
                <a:cubicBezTo>
                  <a:pt x="1699895" y="5158042"/>
                  <a:pt x="1725486" y="4979162"/>
                  <a:pt x="1662430" y="4827524"/>
                </a:cubicBezTo>
                <a:cubicBezTo>
                  <a:pt x="1814068" y="4894009"/>
                  <a:pt x="1991233" y="4866767"/>
                  <a:pt x="2110486" y="4747514"/>
                </a:cubicBezTo>
                <a:cubicBezTo>
                  <a:pt x="2228025" y="4629912"/>
                  <a:pt x="2253615" y="4451033"/>
                  <a:pt x="2190560" y="4299458"/>
                </a:cubicBezTo>
                <a:cubicBezTo>
                  <a:pt x="2342198" y="4365879"/>
                  <a:pt x="2519363" y="4338638"/>
                  <a:pt x="2638616" y="4219385"/>
                </a:cubicBezTo>
                <a:cubicBezTo>
                  <a:pt x="2756154" y="4101783"/>
                  <a:pt x="2781745" y="3922903"/>
                  <a:pt x="2718689" y="3771328"/>
                </a:cubicBezTo>
                <a:cubicBezTo>
                  <a:pt x="2870327" y="3837750"/>
                  <a:pt x="3047492" y="3810508"/>
                  <a:pt x="3166745" y="3691255"/>
                </a:cubicBezTo>
                <a:cubicBezTo>
                  <a:pt x="3252533" y="3605403"/>
                  <a:pt x="3289871" y="3488753"/>
                  <a:pt x="3280537" y="3373565"/>
                </a:cubicBezTo>
                <a:cubicBezTo>
                  <a:pt x="3276854" y="3328670"/>
                  <a:pt x="3266123" y="3284030"/>
                  <a:pt x="3248470" y="3241548"/>
                </a:cubicBezTo>
                <a:cubicBezTo>
                  <a:pt x="3400044" y="3307969"/>
                  <a:pt x="3577273" y="3280728"/>
                  <a:pt x="3696526" y="3161475"/>
                </a:cubicBezTo>
                <a:cubicBezTo>
                  <a:pt x="3700590" y="3157347"/>
                  <a:pt x="3704654" y="3153156"/>
                  <a:pt x="3708527" y="3148838"/>
                </a:cubicBezTo>
                <a:cubicBezTo>
                  <a:pt x="3709035" y="3148267"/>
                  <a:pt x="3709480" y="3147759"/>
                  <a:pt x="3709924" y="3147251"/>
                </a:cubicBezTo>
                <a:cubicBezTo>
                  <a:pt x="3721671" y="3134170"/>
                  <a:pt x="3732530" y="3120200"/>
                  <a:pt x="3742500" y="3105277"/>
                </a:cubicBezTo>
                <a:lnTo>
                  <a:pt x="3742690" y="3105404"/>
                </a:lnTo>
                <a:cubicBezTo>
                  <a:pt x="3819589" y="2991485"/>
                  <a:pt x="3830193" y="2842578"/>
                  <a:pt x="3776536" y="2713482"/>
                </a:cubicBezTo>
                <a:cubicBezTo>
                  <a:pt x="3928174" y="2779903"/>
                  <a:pt x="4105339" y="2752662"/>
                  <a:pt x="4224592" y="2633409"/>
                </a:cubicBezTo>
                <a:cubicBezTo>
                  <a:pt x="4342130" y="2515870"/>
                  <a:pt x="4367657" y="2336991"/>
                  <a:pt x="4304665" y="2185353"/>
                </a:cubicBezTo>
                <a:cubicBezTo>
                  <a:pt x="4456303" y="2251774"/>
                  <a:pt x="4635183" y="2222818"/>
                  <a:pt x="4752721" y="2105279"/>
                </a:cubicBezTo>
                <a:cubicBezTo>
                  <a:pt x="4870260" y="1987741"/>
                  <a:pt x="4895787" y="1808861"/>
                  <a:pt x="4832795" y="1657223"/>
                </a:cubicBezTo>
                <a:cubicBezTo>
                  <a:pt x="4984369" y="1723644"/>
                  <a:pt x="5163312" y="1694688"/>
                  <a:pt x="5280851" y="1577150"/>
                </a:cubicBezTo>
                <a:cubicBezTo>
                  <a:pt x="5398389" y="1459611"/>
                  <a:pt x="5423916" y="1280732"/>
                  <a:pt x="5360924" y="1129094"/>
                </a:cubicBezTo>
                <a:cubicBezTo>
                  <a:pt x="5512499" y="1195515"/>
                  <a:pt x="5689664" y="1168273"/>
                  <a:pt x="5808917" y="1049020"/>
                </a:cubicBezTo>
                <a:cubicBezTo>
                  <a:pt x="5926519" y="931482"/>
                  <a:pt x="5952046" y="752602"/>
                  <a:pt x="5888990" y="600964"/>
                </a:cubicBezTo>
                <a:cubicBezTo>
                  <a:pt x="6040628" y="667449"/>
                  <a:pt x="6217793" y="640144"/>
                  <a:pt x="6337046" y="520891"/>
                </a:cubicBezTo>
                <a:cubicBezTo>
                  <a:pt x="6454585" y="403352"/>
                  <a:pt x="6480175" y="224472"/>
                  <a:pt x="6417120" y="72835"/>
                </a:cubicBezTo>
                <a:cubicBezTo>
                  <a:pt x="6565646" y="137986"/>
                  <a:pt x="6738684" y="113157"/>
                  <a:pt x="6857746" y="0"/>
                </a:cubicBezTo>
                <a:close/>
              </a:path>
            </a:pathLst>
          </a:custGeom>
          <a:noFill/>
        </p:spPr>
        <p:txBody>
          <a:bodyPr wrap="square" lIns="3420000" tIns="216000" rIns="540000" bIns="900000" anchor="b">
            <a:noAutofit/>
          </a:bodyPr>
          <a:lstStyle>
            <a:lvl1pPr marL="0" indent="0" algn="r">
              <a:buNone/>
              <a:defRPr sz="140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7" name="Kuvatiedot">
            <a:extLst>
              <a:ext uri="{FF2B5EF4-FFF2-40B4-BE49-F238E27FC236}">
                <a16:creationId xmlns:a16="http://schemas.microsoft.com/office/drawing/2014/main" id="{3835BFD6-E5C8-5C08-1043-ADDFFC0F1BDC}"/>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6" name="Logo">
            <a:extLst>
              <a:ext uri="{FF2B5EF4-FFF2-40B4-BE49-F238E27FC236}">
                <a16:creationId xmlns:a16="http://schemas.microsoft.com/office/drawing/2014/main" id="{F5FA7340-A7BB-1271-BDA2-B6AD234EEC22}"/>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
        <p:nvSpPr>
          <p:cNvPr id="10" name="Päivämäärän paikkamerkki 9">
            <a:extLst>
              <a:ext uri="{FF2B5EF4-FFF2-40B4-BE49-F238E27FC236}">
                <a16:creationId xmlns:a16="http://schemas.microsoft.com/office/drawing/2014/main" id="{06331EE5-9DE4-7D2C-8FB1-CAC6A3D8F0CF}"/>
              </a:ext>
            </a:extLst>
          </p:cNvPr>
          <p:cNvSpPr>
            <a:spLocks noGrp="1"/>
          </p:cNvSpPr>
          <p:nvPr>
            <p:ph type="dt" sz="half" idx="16"/>
          </p:nvPr>
        </p:nvSpPr>
        <p:spPr>
          <a:xfrm>
            <a:off x="10441988" y="6248400"/>
            <a:ext cx="1210262" cy="249238"/>
          </a:xfrm>
        </p:spPr>
        <p:txBody>
          <a:bodyPr/>
          <a:lstStyle>
            <a:lvl1pPr>
              <a:defRPr b="1"/>
            </a:lvl1pPr>
          </a:lstStyle>
          <a:p>
            <a:r>
              <a:rPr lang="fi-FI"/>
              <a:t>12.8.2025</a:t>
            </a:r>
            <a:endParaRPr lang="fi-FI" dirty="0"/>
          </a:p>
        </p:txBody>
      </p:sp>
    </p:spTree>
    <p:extLst>
      <p:ext uri="{BB962C8B-B14F-4D97-AF65-F5344CB8AC3E}">
        <p14:creationId xmlns:p14="http://schemas.microsoft.com/office/powerpoint/2010/main" val="1020436010"/>
      </p:ext>
    </p:extLst>
  </p:cSld>
  <p:clrMapOvr>
    <a:masterClrMapping/>
  </p:clrMapOvr>
  <p:extLst>
    <p:ext uri="{DCECCB84-F9BA-43D5-87BE-67443E8EF086}">
      <p15:sldGuideLst xmlns:p15="http://schemas.microsoft.com/office/powerpoint/2012/main"/>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Otsikko ja sisältö 1 C">
    <p:bg>
      <p:bgPr>
        <a:solidFill>
          <a:schemeClr val="bg2"/>
        </a:solidFill>
        <a:effectLst/>
      </p:bgPr>
    </p:bg>
    <p:spTree>
      <p:nvGrpSpPr>
        <p:cNvPr id="1" name=""/>
        <p:cNvGrpSpPr/>
        <p:nvPr/>
      </p:nvGrpSpPr>
      <p:grpSpPr>
        <a:xfrm>
          <a:off x="0" y="0"/>
          <a:ext cx="0" cy="0"/>
          <a:chOff x="0" y="0"/>
          <a:chExt cx="0" cy="0"/>
        </a:xfrm>
      </p:grpSpPr>
      <p:sp>
        <p:nvSpPr>
          <p:cNvPr id="6" name="Vapaamuotoinen: Muoto 5">
            <a:extLst>
              <a:ext uri="{FF2B5EF4-FFF2-40B4-BE49-F238E27FC236}">
                <a16:creationId xmlns:a16="http://schemas.microsoft.com/office/drawing/2014/main" id="{ECB18794-9870-3538-6BB6-B37794DDDDAF}"/>
              </a:ext>
              <a:ext uri="{C183D7F6-B498-43B3-948B-1728B52AA6E4}">
                <adec:decorative xmlns:adec="http://schemas.microsoft.com/office/drawing/2017/decorative" val="1"/>
              </a:ext>
            </a:extLst>
          </p:cNvPr>
          <p:cNvSpPr/>
          <p:nvPr userDrawn="1"/>
        </p:nvSpPr>
        <p:spPr>
          <a:xfrm>
            <a:off x="-710" y="2030745"/>
            <a:ext cx="12192710" cy="4827255"/>
          </a:xfrm>
          <a:custGeom>
            <a:avLst/>
            <a:gdLst>
              <a:gd name="connsiteX0" fmla="*/ 313886 w 12192710"/>
              <a:gd name="connsiteY0" fmla="*/ 0 h 4827255"/>
              <a:gd name="connsiteX1" fmla="*/ 618381 w 12192710"/>
              <a:gd name="connsiteY1" fmla="*/ 212167 h 4827255"/>
              <a:gd name="connsiteX2" fmla="*/ 922826 w 12192710"/>
              <a:gd name="connsiteY2" fmla="*/ 0 h 4827255"/>
              <a:gd name="connsiteX3" fmla="*/ 1227321 w 12192710"/>
              <a:gd name="connsiteY3" fmla="*/ 212167 h 4827255"/>
              <a:gd name="connsiteX4" fmla="*/ 1531817 w 12192710"/>
              <a:gd name="connsiteY4" fmla="*/ 0 h 4827255"/>
              <a:gd name="connsiteX5" fmla="*/ 1836312 w 12192710"/>
              <a:gd name="connsiteY5" fmla="*/ 212167 h 4827255"/>
              <a:gd name="connsiteX6" fmla="*/ 2140757 w 12192710"/>
              <a:gd name="connsiteY6" fmla="*/ 0 h 4827255"/>
              <a:gd name="connsiteX7" fmla="*/ 2445252 w 12192710"/>
              <a:gd name="connsiteY7" fmla="*/ 212167 h 4827255"/>
              <a:gd name="connsiteX8" fmla="*/ 2749748 w 12192710"/>
              <a:gd name="connsiteY8" fmla="*/ 0 h 4827255"/>
              <a:gd name="connsiteX9" fmla="*/ 3054243 w 12192710"/>
              <a:gd name="connsiteY9" fmla="*/ 212167 h 4827255"/>
              <a:gd name="connsiteX10" fmla="*/ 3358688 w 12192710"/>
              <a:gd name="connsiteY10" fmla="*/ 0 h 4827255"/>
              <a:gd name="connsiteX11" fmla="*/ 3663184 w 12192710"/>
              <a:gd name="connsiteY11" fmla="*/ 212167 h 4827255"/>
              <a:gd name="connsiteX12" fmla="*/ 3967679 w 12192710"/>
              <a:gd name="connsiteY12" fmla="*/ 0 h 4827255"/>
              <a:gd name="connsiteX13" fmla="*/ 4272174 w 12192710"/>
              <a:gd name="connsiteY13" fmla="*/ 212167 h 4827255"/>
              <a:gd name="connsiteX14" fmla="*/ 4576620 w 12192710"/>
              <a:gd name="connsiteY14" fmla="*/ 0 h 4827255"/>
              <a:gd name="connsiteX15" fmla="*/ 4881116 w 12192710"/>
              <a:gd name="connsiteY15" fmla="*/ 212167 h 4827255"/>
              <a:gd name="connsiteX16" fmla="*/ 5129879 w 12192710"/>
              <a:gd name="connsiteY16" fmla="*/ 94612 h 4827255"/>
              <a:gd name="connsiteX17" fmla="*/ 5187540 w 12192710"/>
              <a:gd name="connsiteY17" fmla="*/ 51 h 4827255"/>
              <a:gd name="connsiteX18" fmla="*/ 5187540 w 12192710"/>
              <a:gd name="connsiteY18" fmla="*/ 0 h 4827255"/>
              <a:gd name="connsiteX19" fmla="*/ 5491984 w 12192710"/>
              <a:gd name="connsiteY19" fmla="*/ 212167 h 4827255"/>
              <a:gd name="connsiteX20" fmla="*/ 5506250 w 12192710"/>
              <a:gd name="connsiteY20" fmla="*/ 211812 h 4827255"/>
              <a:gd name="connsiteX21" fmla="*/ 5507974 w 12192710"/>
              <a:gd name="connsiteY21" fmla="*/ 211710 h 4827255"/>
              <a:gd name="connsiteX22" fmla="*/ 5550913 w 12192710"/>
              <a:gd name="connsiteY22" fmla="*/ 206279 h 4827255"/>
              <a:gd name="connsiteX23" fmla="*/ 5550913 w 12192710"/>
              <a:gd name="connsiteY23" fmla="*/ 206432 h 4827255"/>
              <a:gd name="connsiteX24" fmla="*/ 5796429 w 12192710"/>
              <a:gd name="connsiteY24" fmla="*/ 0 h 4827255"/>
              <a:gd name="connsiteX25" fmla="*/ 6100925 w 12192710"/>
              <a:gd name="connsiteY25" fmla="*/ 212167 h 4827255"/>
              <a:gd name="connsiteX26" fmla="*/ 6405420 w 12192710"/>
              <a:gd name="connsiteY26" fmla="*/ 0 h 4827255"/>
              <a:gd name="connsiteX27" fmla="*/ 6709914 w 12192710"/>
              <a:gd name="connsiteY27" fmla="*/ 212167 h 4827255"/>
              <a:gd name="connsiteX28" fmla="*/ 7014360 w 12192710"/>
              <a:gd name="connsiteY28" fmla="*/ 0 h 4827255"/>
              <a:gd name="connsiteX29" fmla="*/ 7318855 w 12192710"/>
              <a:gd name="connsiteY29" fmla="*/ 212167 h 4827255"/>
              <a:gd name="connsiteX30" fmla="*/ 7623350 w 12192710"/>
              <a:gd name="connsiteY30" fmla="*/ 0 h 4827255"/>
              <a:gd name="connsiteX31" fmla="*/ 7927846 w 12192710"/>
              <a:gd name="connsiteY31" fmla="*/ 212167 h 4827255"/>
              <a:gd name="connsiteX32" fmla="*/ 8232290 w 12192710"/>
              <a:gd name="connsiteY32" fmla="*/ 0 h 4827255"/>
              <a:gd name="connsiteX33" fmla="*/ 8536786 w 12192710"/>
              <a:gd name="connsiteY33" fmla="*/ 212167 h 4827255"/>
              <a:gd name="connsiteX34" fmla="*/ 8841281 w 12192710"/>
              <a:gd name="connsiteY34" fmla="*/ 0 h 4827255"/>
              <a:gd name="connsiteX35" fmla="*/ 9145776 w 12192710"/>
              <a:gd name="connsiteY35" fmla="*/ 212167 h 4827255"/>
              <a:gd name="connsiteX36" fmla="*/ 9450221 w 12192710"/>
              <a:gd name="connsiteY36" fmla="*/ 0 h 4827255"/>
              <a:gd name="connsiteX37" fmla="*/ 9450323 w 12192710"/>
              <a:gd name="connsiteY37" fmla="*/ 254 h 4827255"/>
              <a:gd name="connsiteX38" fmla="*/ 9450323 w 12192710"/>
              <a:gd name="connsiteY38" fmla="*/ 0 h 4827255"/>
              <a:gd name="connsiteX39" fmla="*/ 9754818 w 12192710"/>
              <a:gd name="connsiteY39" fmla="*/ 212167 h 4827255"/>
              <a:gd name="connsiteX40" fmla="*/ 10059313 w 12192710"/>
              <a:gd name="connsiteY40" fmla="*/ 0 h 4827255"/>
              <a:gd name="connsiteX41" fmla="*/ 10363809 w 12192710"/>
              <a:gd name="connsiteY41" fmla="*/ 212167 h 4827255"/>
              <a:gd name="connsiteX42" fmla="*/ 10668254 w 12192710"/>
              <a:gd name="connsiteY42" fmla="*/ 0 h 4827255"/>
              <a:gd name="connsiteX43" fmla="*/ 10972749 w 12192710"/>
              <a:gd name="connsiteY43" fmla="*/ 212167 h 4827255"/>
              <a:gd name="connsiteX44" fmla="*/ 11277245 w 12192710"/>
              <a:gd name="connsiteY44" fmla="*/ 0 h 4827255"/>
              <a:gd name="connsiteX45" fmla="*/ 11581740 w 12192710"/>
              <a:gd name="connsiteY45" fmla="*/ 212167 h 4827255"/>
              <a:gd name="connsiteX46" fmla="*/ 11886185 w 12192710"/>
              <a:gd name="connsiteY46" fmla="*/ 0 h 4827255"/>
              <a:gd name="connsiteX47" fmla="*/ 12190680 w 12192710"/>
              <a:gd name="connsiteY47" fmla="*/ 212167 h 4827255"/>
              <a:gd name="connsiteX48" fmla="*/ 12192659 w 12192710"/>
              <a:gd name="connsiteY48" fmla="*/ 212167 h 4827255"/>
              <a:gd name="connsiteX49" fmla="*/ 12192710 w 12192710"/>
              <a:gd name="connsiteY49" fmla="*/ 212167 h 4827255"/>
              <a:gd name="connsiteX50" fmla="*/ 12192710 w 12192710"/>
              <a:gd name="connsiteY50" fmla="*/ 242270 h 4827255"/>
              <a:gd name="connsiteX51" fmla="*/ 12192710 w 12192710"/>
              <a:gd name="connsiteY51" fmla="*/ 427794 h 4827255"/>
              <a:gd name="connsiteX52" fmla="*/ 12192710 w 12192710"/>
              <a:gd name="connsiteY52" fmla="*/ 457897 h 4827255"/>
              <a:gd name="connsiteX53" fmla="*/ 12192710 w 12192710"/>
              <a:gd name="connsiteY53" fmla="*/ 2455663 h 4827255"/>
              <a:gd name="connsiteX54" fmla="*/ 12192710 w 12192710"/>
              <a:gd name="connsiteY54" fmla="*/ 2485766 h 4827255"/>
              <a:gd name="connsiteX55" fmla="*/ 12192710 w 12192710"/>
              <a:gd name="connsiteY55" fmla="*/ 2671290 h 4827255"/>
              <a:gd name="connsiteX56" fmla="*/ 12192710 w 12192710"/>
              <a:gd name="connsiteY56" fmla="*/ 2701393 h 4827255"/>
              <a:gd name="connsiteX57" fmla="*/ 12192710 w 12192710"/>
              <a:gd name="connsiteY57" fmla="*/ 2813449 h 4827255"/>
              <a:gd name="connsiteX58" fmla="*/ 12192710 w 12192710"/>
              <a:gd name="connsiteY58" fmla="*/ 2843552 h 4827255"/>
              <a:gd name="connsiteX59" fmla="*/ 12192710 w 12192710"/>
              <a:gd name="connsiteY59" fmla="*/ 3029076 h 4827255"/>
              <a:gd name="connsiteX60" fmla="*/ 12192710 w 12192710"/>
              <a:gd name="connsiteY60" fmla="*/ 3059179 h 4827255"/>
              <a:gd name="connsiteX61" fmla="*/ 12192710 w 12192710"/>
              <a:gd name="connsiteY61" fmla="*/ 4797152 h 4827255"/>
              <a:gd name="connsiteX62" fmla="*/ 12192710 w 12192710"/>
              <a:gd name="connsiteY62" fmla="*/ 4827255 h 4827255"/>
              <a:gd name="connsiteX63" fmla="*/ 0 w 12192710"/>
              <a:gd name="connsiteY63" fmla="*/ 4827255 h 4827255"/>
              <a:gd name="connsiteX64" fmla="*/ 0 w 12192710"/>
              <a:gd name="connsiteY64" fmla="*/ 4797152 h 4827255"/>
              <a:gd name="connsiteX65" fmla="*/ 0 w 12192710"/>
              <a:gd name="connsiteY65" fmla="*/ 3059179 h 4827255"/>
              <a:gd name="connsiteX66" fmla="*/ 0 w 12192710"/>
              <a:gd name="connsiteY66" fmla="*/ 3029076 h 4827255"/>
              <a:gd name="connsiteX67" fmla="*/ 0 w 12192710"/>
              <a:gd name="connsiteY67" fmla="*/ 2843552 h 4827255"/>
              <a:gd name="connsiteX68" fmla="*/ 0 w 12192710"/>
              <a:gd name="connsiteY68" fmla="*/ 2813449 h 4827255"/>
              <a:gd name="connsiteX69" fmla="*/ 0 w 12192710"/>
              <a:gd name="connsiteY69" fmla="*/ 2701241 h 4827255"/>
              <a:gd name="connsiteX70" fmla="*/ 0 w 12192710"/>
              <a:gd name="connsiteY70" fmla="*/ 2671138 h 4827255"/>
              <a:gd name="connsiteX71" fmla="*/ 0 w 12192710"/>
              <a:gd name="connsiteY71" fmla="*/ 2485614 h 4827255"/>
              <a:gd name="connsiteX72" fmla="*/ 0 w 12192710"/>
              <a:gd name="connsiteY72" fmla="*/ 2455511 h 4827255"/>
              <a:gd name="connsiteX73" fmla="*/ 0 w 12192710"/>
              <a:gd name="connsiteY73" fmla="*/ 457745 h 4827255"/>
              <a:gd name="connsiteX74" fmla="*/ 0 w 12192710"/>
              <a:gd name="connsiteY74" fmla="*/ 427642 h 4827255"/>
              <a:gd name="connsiteX75" fmla="*/ 0 w 12192710"/>
              <a:gd name="connsiteY75" fmla="*/ 242118 h 4827255"/>
              <a:gd name="connsiteX76" fmla="*/ 0 w 12192710"/>
              <a:gd name="connsiteY76" fmla="*/ 212015 h 4827255"/>
              <a:gd name="connsiteX77" fmla="*/ 9390 w 12192710"/>
              <a:gd name="connsiteY77" fmla="*/ 212167 h 4827255"/>
              <a:gd name="connsiteX78" fmla="*/ 313886 w 12192710"/>
              <a:gd name="connsiteY78" fmla="*/ 0 h 4827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2192710" h="4827255">
                <a:moveTo>
                  <a:pt x="313886" y="0"/>
                </a:moveTo>
                <a:cubicBezTo>
                  <a:pt x="362968" y="125727"/>
                  <a:pt x="480828" y="212167"/>
                  <a:pt x="618381" y="212167"/>
                </a:cubicBezTo>
                <a:cubicBezTo>
                  <a:pt x="755934" y="212167"/>
                  <a:pt x="871764" y="123747"/>
                  <a:pt x="922826" y="0"/>
                </a:cubicBezTo>
                <a:cubicBezTo>
                  <a:pt x="971959" y="125727"/>
                  <a:pt x="1089819" y="212167"/>
                  <a:pt x="1227321" y="212167"/>
                </a:cubicBezTo>
                <a:cubicBezTo>
                  <a:pt x="1364824" y="212167"/>
                  <a:pt x="1480755" y="123747"/>
                  <a:pt x="1531817" y="0"/>
                </a:cubicBezTo>
                <a:cubicBezTo>
                  <a:pt x="1580899" y="125727"/>
                  <a:pt x="1698759" y="212167"/>
                  <a:pt x="1836312" y="212167"/>
                </a:cubicBezTo>
                <a:cubicBezTo>
                  <a:pt x="1973866" y="212167"/>
                  <a:pt x="2089695" y="123747"/>
                  <a:pt x="2140757" y="0"/>
                </a:cubicBezTo>
                <a:cubicBezTo>
                  <a:pt x="2189890" y="125727"/>
                  <a:pt x="2307750" y="212167"/>
                  <a:pt x="2445252" y="212167"/>
                </a:cubicBezTo>
                <a:cubicBezTo>
                  <a:pt x="2582756" y="212167"/>
                  <a:pt x="2698686" y="123747"/>
                  <a:pt x="2749748" y="0"/>
                </a:cubicBezTo>
                <a:cubicBezTo>
                  <a:pt x="2798830" y="125727"/>
                  <a:pt x="2916741" y="212167"/>
                  <a:pt x="3054243" y="212167"/>
                </a:cubicBezTo>
                <a:cubicBezTo>
                  <a:pt x="3191746" y="212167"/>
                  <a:pt x="3307627" y="123747"/>
                  <a:pt x="3358688" y="0"/>
                </a:cubicBezTo>
                <a:cubicBezTo>
                  <a:pt x="3407822" y="125727"/>
                  <a:pt x="3525681" y="212167"/>
                  <a:pt x="3663184" y="212167"/>
                </a:cubicBezTo>
                <a:cubicBezTo>
                  <a:pt x="3800686" y="212167"/>
                  <a:pt x="3916617" y="123747"/>
                  <a:pt x="3967679" y="0"/>
                </a:cubicBezTo>
                <a:cubicBezTo>
                  <a:pt x="4016762" y="125727"/>
                  <a:pt x="4134673" y="212167"/>
                  <a:pt x="4272174" y="212167"/>
                </a:cubicBezTo>
                <a:cubicBezTo>
                  <a:pt x="4409678" y="212167"/>
                  <a:pt x="4525558" y="123747"/>
                  <a:pt x="4576620" y="0"/>
                </a:cubicBezTo>
                <a:cubicBezTo>
                  <a:pt x="4625757" y="125727"/>
                  <a:pt x="4743612" y="212167"/>
                  <a:pt x="4881116" y="212167"/>
                </a:cubicBezTo>
                <a:cubicBezTo>
                  <a:pt x="4980092" y="212167"/>
                  <a:pt x="5068869" y="166384"/>
                  <a:pt x="5129879" y="94612"/>
                </a:cubicBezTo>
                <a:cubicBezTo>
                  <a:pt x="5153634" y="66645"/>
                  <a:pt x="5173225" y="34769"/>
                  <a:pt x="5187540" y="51"/>
                </a:cubicBezTo>
                <a:cubicBezTo>
                  <a:pt x="5187540" y="51"/>
                  <a:pt x="5187540" y="0"/>
                  <a:pt x="5187540" y="0"/>
                </a:cubicBezTo>
                <a:cubicBezTo>
                  <a:pt x="5236622" y="125727"/>
                  <a:pt x="5354482" y="212167"/>
                  <a:pt x="5491984" y="212167"/>
                </a:cubicBezTo>
                <a:cubicBezTo>
                  <a:pt x="5496755" y="212167"/>
                  <a:pt x="5501527" y="212015"/>
                  <a:pt x="5506250" y="211812"/>
                </a:cubicBezTo>
                <a:cubicBezTo>
                  <a:pt x="5506805" y="211812"/>
                  <a:pt x="5507414" y="211710"/>
                  <a:pt x="5507974" y="211710"/>
                </a:cubicBezTo>
                <a:cubicBezTo>
                  <a:pt x="5522289" y="210898"/>
                  <a:pt x="5536601" y="209122"/>
                  <a:pt x="5550913" y="206279"/>
                </a:cubicBezTo>
                <a:lnTo>
                  <a:pt x="5550913" y="206432"/>
                </a:lnTo>
                <a:cubicBezTo>
                  <a:pt x="5661007" y="185113"/>
                  <a:pt x="5752930" y="105424"/>
                  <a:pt x="5796429" y="0"/>
                </a:cubicBezTo>
                <a:cubicBezTo>
                  <a:pt x="5845567" y="125727"/>
                  <a:pt x="5963422" y="212167"/>
                  <a:pt x="6100925" y="212167"/>
                </a:cubicBezTo>
                <a:cubicBezTo>
                  <a:pt x="6238428" y="212167"/>
                  <a:pt x="6354359" y="123747"/>
                  <a:pt x="6405420" y="0"/>
                </a:cubicBezTo>
                <a:cubicBezTo>
                  <a:pt x="6454502" y="125727"/>
                  <a:pt x="6572361" y="212167"/>
                  <a:pt x="6709914" y="212167"/>
                </a:cubicBezTo>
                <a:cubicBezTo>
                  <a:pt x="6847468" y="212167"/>
                  <a:pt x="6963297" y="123747"/>
                  <a:pt x="7014360" y="0"/>
                </a:cubicBezTo>
                <a:cubicBezTo>
                  <a:pt x="7063493" y="125727"/>
                  <a:pt x="7181352" y="212167"/>
                  <a:pt x="7318855" y="212167"/>
                </a:cubicBezTo>
                <a:cubicBezTo>
                  <a:pt x="7456357" y="212167"/>
                  <a:pt x="7572288" y="123747"/>
                  <a:pt x="7623350" y="0"/>
                </a:cubicBezTo>
                <a:cubicBezTo>
                  <a:pt x="7672433" y="125727"/>
                  <a:pt x="7790293" y="212167"/>
                  <a:pt x="7927846" y="212167"/>
                </a:cubicBezTo>
                <a:cubicBezTo>
                  <a:pt x="8065399" y="212167"/>
                  <a:pt x="8181228" y="123747"/>
                  <a:pt x="8232290" y="0"/>
                </a:cubicBezTo>
                <a:cubicBezTo>
                  <a:pt x="8281424" y="125727"/>
                  <a:pt x="8399283" y="212167"/>
                  <a:pt x="8536786" y="212167"/>
                </a:cubicBezTo>
                <a:cubicBezTo>
                  <a:pt x="8674288" y="212167"/>
                  <a:pt x="8790219" y="123747"/>
                  <a:pt x="8841281" y="0"/>
                </a:cubicBezTo>
                <a:cubicBezTo>
                  <a:pt x="8890364" y="125727"/>
                  <a:pt x="9008223" y="212167"/>
                  <a:pt x="9145776" y="212167"/>
                </a:cubicBezTo>
                <a:cubicBezTo>
                  <a:pt x="9283330" y="212167"/>
                  <a:pt x="9399159" y="123747"/>
                  <a:pt x="9450221" y="0"/>
                </a:cubicBezTo>
                <a:cubicBezTo>
                  <a:pt x="9450221" y="102"/>
                  <a:pt x="9450221" y="152"/>
                  <a:pt x="9450323" y="254"/>
                </a:cubicBezTo>
                <a:lnTo>
                  <a:pt x="9450323" y="0"/>
                </a:lnTo>
                <a:cubicBezTo>
                  <a:pt x="9499456" y="125727"/>
                  <a:pt x="9617316" y="212167"/>
                  <a:pt x="9754818" y="212167"/>
                </a:cubicBezTo>
                <a:cubicBezTo>
                  <a:pt x="9892321" y="212167"/>
                  <a:pt x="10008251" y="123747"/>
                  <a:pt x="10059313" y="0"/>
                </a:cubicBezTo>
                <a:cubicBezTo>
                  <a:pt x="10108396" y="125727"/>
                  <a:pt x="10226256" y="212167"/>
                  <a:pt x="10363809" y="212167"/>
                </a:cubicBezTo>
                <a:cubicBezTo>
                  <a:pt x="10501362" y="212167"/>
                  <a:pt x="10617191" y="123747"/>
                  <a:pt x="10668254" y="0"/>
                </a:cubicBezTo>
                <a:cubicBezTo>
                  <a:pt x="10717387" y="125727"/>
                  <a:pt x="10835246" y="212167"/>
                  <a:pt x="10972749" y="212167"/>
                </a:cubicBezTo>
                <a:cubicBezTo>
                  <a:pt x="11110251" y="212167"/>
                  <a:pt x="11226182" y="123747"/>
                  <a:pt x="11277245" y="0"/>
                </a:cubicBezTo>
                <a:cubicBezTo>
                  <a:pt x="11326327" y="125727"/>
                  <a:pt x="11444186" y="212167"/>
                  <a:pt x="11581740" y="212167"/>
                </a:cubicBezTo>
                <a:cubicBezTo>
                  <a:pt x="11719294" y="212167"/>
                  <a:pt x="11835122" y="123747"/>
                  <a:pt x="11886185" y="0"/>
                </a:cubicBezTo>
                <a:cubicBezTo>
                  <a:pt x="11935318" y="125727"/>
                  <a:pt x="12053177" y="212167"/>
                  <a:pt x="12190680" y="212167"/>
                </a:cubicBezTo>
                <a:lnTo>
                  <a:pt x="12192659" y="212167"/>
                </a:lnTo>
                <a:lnTo>
                  <a:pt x="12192710" y="212167"/>
                </a:lnTo>
                <a:lnTo>
                  <a:pt x="12192710" y="242270"/>
                </a:lnTo>
                <a:lnTo>
                  <a:pt x="12192710" y="427794"/>
                </a:lnTo>
                <a:lnTo>
                  <a:pt x="12192710" y="457897"/>
                </a:lnTo>
                <a:lnTo>
                  <a:pt x="12192710" y="2455663"/>
                </a:lnTo>
                <a:lnTo>
                  <a:pt x="12192710" y="2485766"/>
                </a:lnTo>
                <a:lnTo>
                  <a:pt x="12192710" y="2671290"/>
                </a:lnTo>
                <a:lnTo>
                  <a:pt x="12192710" y="2701393"/>
                </a:lnTo>
                <a:lnTo>
                  <a:pt x="12192710" y="2813449"/>
                </a:lnTo>
                <a:lnTo>
                  <a:pt x="12192710" y="2843552"/>
                </a:lnTo>
                <a:lnTo>
                  <a:pt x="12192710" y="3029076"/>
                </a:lnTo>
                <a:lnTo>
                  <a:pt x="12192710" y="3059179"/>
                </a:lnTo>
                <a:lnTo>
                  <a:pt x="12192710" y="4797152"/>
                </a:lnTo>
                <a:lnTo>
                  <a:pt x="12192710" y="4827255"/>
                </a:lnTo>
                <a:lnTo>
                  <a:pt x="0" y="4827255"/>
                </a:lnTo>
                <a:lnTo>
                  <a:pt x="0" y="4797152"/>
                </a:lnTo>
                <a:lnTo>
                  <a:pt x="0" y="3059179"/>
                </a:lnTo>
                <a:lnTo>
                  <a:pt x="0" y="3029076"/>
                </a:lnTo>
                <a:lnTo>
                  <a:pt x="0" y="2843552"/>
                </a:lnTo>
                <a:lnTo>
                  <a:pt x="0" y="2813449"/>
                </a:lnTo>
                <a:lnTo>
                  <a:pt x="0" y="2701241"/>
                </a:lnTo>
                <a:lnTo>
                  <a:pt x="0" y="2671138"/>
                </a:lnTo>
                <a:lnTo>
                  <a:pt x="0" y="2485614"/>
                </a:lnTo>
                <a:lnTo>
                  <a:pt x="0" y="2455511"/>
                </a:lnTo>
                <a:lnTo>
                  <a:pt x="0" y="457745"/>
                </a:lnTo>
                <a:lnTo>
                  <a:pt x="0" y="427642"/>
                </a:lnTo>
                <a:lnTo>
                  <a:pt x="0" y="242118"/>
                </a:lnTo>
                <a:lnTo>
                  <a:pt x="0" y="212015"/>
                </a:lnTo>
                <a:cubicBezTo>
                  <a:pt x="3147" y="212116"/>
                  <a:pt x="6243" y="212167"/>
                  <a:pt x="9390" y="212167"/>
                </a:cubicBezTo>
                <a:cubicBezTo>
                  <a:pt x="144913" y="212167"/>
                  <a:pt x="262823" y="123747"/>
                  <a:pt x="313886" y="0"/>
                </a:cubicBezTo>
                <a:close/>
              </a:path>
            </a:pathLst>
          </a:custGeom>
          <a:solidFill>
            <a:schemeClr val="bg1"/>
          </a:solidFill>
          <a:ln w="5076"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BB2CD312-9726-B802-8BDD-60E4DE41D212}"/>
              </a:ext>
            </a:extLst>
          </p:cNvPr>
          <p:cNvSpPr>
            <a:spLocks noGrp="1"/>
          </p:cNvSpPr>
          <p:nvPr>
            <p:ph type="title"/>
          </p:nvPr>
        </p:nvSpPr>
        <p:spPr>
          <a:xfrm>
            <a:off x="539750" y="539750"/>
            <a:ext cx="11107600" cy="993776"/>
          </a:xfrm>
          <a:prstGeom prst="rect">
            <a:avLst/>
          </a:prstGeom>
        </p:spPr>
        <p:txBody>
          <a:bodyPr anchor="t"/>
          <a:lstStyle>
            <a:lvl1pPr>
              <a:defRPr sz="3600"/>
            </a:lvl1pPr>
          </a:lstStyle>
          <a:p>
            <a:r>
              <a:rPr lang="fi-FI"/>
              <a:t>Muokkaa ots. perustyyl. napsautt.</a:t>
            </a:r>
            <a:endParaRPr lang="fi-FI" dirty="0"/>
          </a:p>
        </p:txBody>
      </p:sp>
      <p:sp>
        <p:nvSpPr>
          <p:cNvPr id="3" name="Sisällön paikkamerkki 1">
            <a:extLst>
              <a:ext uri="{FF2B5EF4-FFF2-40B4-BE49-F238E27FC236}">
                <a16:creationId xmlns:a16="http://schemas.microsoft.com/office/drawing/2014/main" id="{22518D0B-5C58-A517-480D-F96C2EABA205}"/>
              </a:ext>
            </a:extLst>
          </p:cNvPr>
          <p:cNvSpPr>
            <a:spLocks noGrp="1"/>
          </p:cNvSpPr>
          <p:nvPr>
            <p:ph sz="half" idx="1" hasCustomPrompt="1"/>
          </p:nvPr>
        </p:nvSpPr>
        <p:spPr>
          <a:xfrm>
            <a:off x="539750" y="2525713"/>
            <a:ext cx="11107600" cy="3227387"/>
          </a:xfrm>
        </p:spPr>
        <p:txBody>
          <a:bodyPr lIns="0" tIns="0" rIns="0" bIns="0" numCol="1" spcCol="36000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Alatunnisteen paikkamerkki 8">
            <a:extLst>
              <a:ext uri="{FF2B5EF4-FFF2-40B4-BE49-F238E27FC236}">
                <a16:creationId xmlns:a16="http://schemas.microsoft.com/office/drawing/2014/main" id="{977A9FD9-2FDB-C069-D591-57DCD95976D6}"/>
              </a:ext>
            </a:extLst>
          </p:cNvPr>
          <p:cNvSpPr>
            <a:spLocks noGrp="1"/>
          </p:cNvSpPr>
          <p:nvPr>
            <p:ph type="ftr" sz="quarter" idx="11"/>
          </p:nvPr>
        </p:nvSpPr>
        <p:spPr/>
        <p:txBody>
          <a:bodyPr/>
          <a:lstStyle/>
          <a:p>
            <a:endParaRPr lang="fi-FI" dirty="0"/>
          </a:p>
        </p:txBody>
      </p:sp>
      <p:sp>
        <p:nvSpPr>
          <p:cNvPr id="8" name="Päivämäärän paikkamerkki 7">
            <a:extLst>
              <a:ext uri="{FF2B5EF4-FFF2-40B4-BE49-F238E27FC236}">
                <a16:creationId xmlns:a16="http://schemas.microsoft.com/office/drawing/2014/main" id="{7F050FCF-0531-6B3A-0C1B-D391640F9432}"/>
              </a:ext>
            </a:extLst>
          </p:cNvPr>
          <p:cNvSpPr>
            <a:spLocks noGrp="1"/>
          </p:cNvSpPr>
          <p:nvPr>
            <p:ph type="dt" sz="half" idx="10"/>
          </p:nvPr>
        </p:nvSpPr>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49A29C10-5093-7C21-A20E-6063556FF913}"/>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7" name="Logo">
            <a:extLst>
              <a:ext uri="{FF2B5EF4-FFF2-40B4-BE49-F238E27FC236}">
                <a16:creationId xmlns:a16="http://schemas.microsoft.com/office/drawing/2014/main" id="{32C41421-0ECA-7B74-36DE-961A9D3A1B85}"/>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4241261482"/>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Otsikkodia 2">
    <p:bg>
      <p:bgPr>
        <a:solidFill>
          <a:schemeClr val="accent4"/>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7288212" cy="2978150"/>
          </a:xfrm>
        </p:spPr>
        <p:txBody>
          <a:bodyPr lIns="0" tIns="0" rIns="0" bIns="0" anchor="t">
            <a:noAutofit/>
          </a:bodyPr>
          <a:lstStyle>
            <a:lvl1pPr algn="l">
              <a:lnSpc>
                <a:spcPct val="90000"/>
              </a:lnSpc>
              <a:defRPr sz="6000"/>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49" y="3517900"/>
            <a:ext cx="5052195" cy="744538"/>
          </a:xfrm>
        </p:spPr>
        <p:txBody>
          <a:bodyPr lIns="0" tIns="0" rIns="0" bIns="0" anchor="t">
            <a:noAutofit/>
          </a:bodyPr>
          <a:lstStyle>
            <a:lvl1pPr marL="0" indent="0" algn="l">
              <a:buNone/>
              <a:defRPr sz="20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Lyhyt ingressi, jossa voidaan täsmentää pääotsikon aihetta. </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49" y="4759325"/>
            <a:ext cx="4227513" cy="992188"/>
          </a:xfrm>
        </p:spPr>
        <p:txBody>
          <a:bodyPr lIns="0" tIns="0" rIns="0" bIns="0">
            <a:noAutofit/>
          </a:bodyPr>
          <a:lstStyle>
            <a:lvl1pPr marL="0" indent="0">
              <a:buNone/>
              <a:defRPr sz="1800">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7" name="Kuvan paikkamerkki">
            <a:extLst>
              <a:ext uri="{FF2B5EF4-FFF2-40B4-BE49-F238E27FC236}">
                <a16:creationId xmlns:a16="http://schemas.microsoft.com/office/drawing/2014/main" id="{4B174F4F-2579-A517-875E-C67266EE3569}"/>
              </a:ext>
              <a:ext uri="{C183D7F6-B498-43B3-948B-1728B52AA6E4}">
                <adec:decorative xmlns:adec="http://schemas.microsoft.com/office/drawing/2017/decorative" val="1"/>
              </a:ext>
            </a:extLst>
          </p:cNvPr>
          <p:cNvSpPr>
            <a:spLocks noGrp="1"/>
          </p:cNvSpPr>
          <p:nvPr>
            <p:ph type="pic" sz="quarter" idx="14" hasCustomPrompt="1"/>
          </p:nvPr>
        </p:nvSpPr>
        <p:spPr>
          <a:xfrm>
            <a:off x="3302564" y="0"/>
            <a:ext cx="8889436" cy="6860932"/>
          </a:xfrm>
          <a:custGeom>
            <a:avLst/>
            <a:gdLst>
              <a:gd name="connsiteX0" fmla="*/ 6861888 w 8889436"/>
              <a:gd name="connsiteY0" fmla="*/ 0 h 6860932"/>
              <a:gd name="connsiteX1" fmla="*/ 8889436 w 8889436"/>
              <a:gd name="connsiteY1" fmla="*/ 0 h 6860932"/>
              <a:gd name="connsiteX2" fmla="*/ 8889436 w 8889436"/>
              <a:gd name="connsiteY2" fmla="*/ 6858000 h 6860932"/>
              <a:gd name="connsiteX3" fmla="*/ 6861888 w 8889436"/>
              <a:gd name="connsiteY3" fmla="*/ 6858000 h 6860932"/>
              <a:gd name="connsiteX4" fmla="*/ 6861888 w 8889436"/>
              <a:gd name="connsiteY4" fmla="*/ 6860932 h 6860932"/>
              <a:gd name="connsiteX5" fmla="*/ 0 w 8889436"/>
              <a:gd name="connsiteY5" fmla="*/ 6860932 h 6860932"/>
              <a:gd name="connsiteX6" fmla="*/ 244109 w 8889436"/>
              <a:gd name="connsiteY6" fmla="*/ 6384186 h 6860932"/>
              <a:gd name="connsiteX7" fmla="*/ 743163 w 8889436"/>
              <a:gd name="connsiteY7" fmla="*/ 6118790 h 6860932"/>
              <a:gd name="connsiteX8" fmla="*/ 1008496 w 8889436"/>
              <a:gd name="connsiteY8" fmla="*/ 5619800 h 6860932"/>
              <a:gd name="connsiteX9" fmla="*/ 1507549 w 8889436"/>
              <a:gd name="connsiteY9" fmla="*/ 5354403 h 6860932"/>
              <a:gd name="connsiteX10" fmla="*/ 1772882 w 8889436"/>
              <a:gd name="connsiteY10" fmla="*/ 4855349 h 6860932"/>
              <a:gd name="connsiteX11" fmla="*/ 2271936 w 8889436"/>
              <a:gd name="connsiteY11" fmla="*/ 4590016 h 6860932"/>
              <a:gd name="connsiteX12" fmla="*/ 2537269 w 8889436"/>
              <a:gd name="connsiteY12" fmla="*/ 4090963 h 6860932"/>
              <a:gd name="connsiteX13" fmla="*/ 3036323 w 8889436"/>
              <a:gd name="connsiteY13" fmla="*/ 3825629 h 6860932"/>
              <a:gd name="connsiteX14" fmla="*/ 3301656 w 8889436"/>
              <a:gd name="connsiteY14" fmla="*/ 3326576 h 6860932"/>
              <a:gd name="connsiteX15" fmla="*/ 3304269 w 8889436"/>
              <a:gd name="connsiteY15" fmla="*/ 3324090 h 6860932"/>
              <a:gd name="connsiteX16" fmla="*/ 3306818 w 8889436"/>
              <a:gd name="connsiteY16" fmla="*/ 3321477 h 6860932"/>
              <a:gd name="connsiteX17" fmla="*/ 3803195 w 8889436"/>
              <a:gd name="connsiteY17" fmla="*/ 3058630 h 6860932"/>
              <a:gd name="connsiteX18" fmla="*/ 4066042 w 8889436"/>
              <a:gd name="connsiteY18" fmla="*/ 2562190 h 6860932"/>
              <a:gd name="connsiteX19" fmla="*/ 4068655 w 8889436"/>
              <a:gd name="connsiteY19" fmla="*/ 2559704 h 6860932"/>
              <a:gd name="connsiteX20" fmla="*/ 4071205 w 8889436"/>
              <a:gd name="connsiteY20" fmla="*/ 2557091 h 6860932"/>
              <a:gd name="connsiteX21" fmla="*/ 4570258 w 8889436"/>
              <a:gd name="connsiteY21" fmla="*/ 2291758 h 6860932"/>
              <a:gd name="connsiteX22" fmla="*/ 4835592 w 8889436"/>
              <a:gd name="connsiteY22" fmla="*/ 1792704 h 6860932"/>
              <a:gd name="connsiteX23" fmla="*/ 5334645 w 8889436"/>
              <a:gd name="connsiteY23" fmla="*/ 1527371 h 6860932"/>
              <a:gd name="connsiteX24" fmla="*/ 5599978 w 8889436"/>
              <a:gd name="connsiteY24" fmla="*/ 1028318 h 6860932"/>
              <a:gd name="connsiteX25" fmla="*/ 6099031 w 8889436"/>
              <a:gd name="connsiteY25" fmla="*/ 762921 h 6860932"/>
              <a:gd name="connsiteX26" fmla="*/ 6364365 w 8889436"/>
              <a:gd name="connsiteY26" fmla="*/ 263931 h 6860932"/>
              <a:gd name="connsiteX27" fmla="*/ 6861888 w 8889436"/>
              <a:gd name="connsiteY27" fmla="*/ 0 h 686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889436" h="6860932">
                <a:moveTo>
                  <a:pt x="6861888" y="0"/>
                </a:moveTo>
                <a:lnTo>
                  <a:pt x="8889436" y="0"/>
                </a:lnTo>
                <a:lnTo>
                  <a:pt x="8889436" y="6858000"/>
                </a:lnTo>
                <a:lnTo>
                  <a:pt x="6861888" y="6858000"/>
                </a:lnTo>
                <a:lnTo>
                  <a:pt x="6861888" y="6860932"/>
                </a:lnTo>
                <a:lnTo>
                  <a:pt x="0" y="6860932"/>
                </a:lnTo>
                <a:cubicBezTo>
                  <a:pt x="160041" y="6683682"/>
                  <a:pt x="61760" y="6566535"/>
                  <a:pt x="244109" y="6384186"/>
                </a:cubicBezTo>
                <a:cubicBezTo>
                  <a:pt x="433979" y="6194317"/>
                  <a:pt x="550807" y="6311145"/>
                  <a:pt x="743163" y="6118790"/>
                </a:cubicBezTo>
                <a:cubicBezTo>
                  <a:pt x="933032" y="5928920"/>
                  <a:pt x="816204" y="5812092"/>
                  <a:pt x="1008496" y="5619800"/>
                </a:cubicBezTo>
                <a:cubicBezTo>
                  <a:pt x="1198366" y="5429866"/>
                  <a:pt x="1315194" y="5546758"/>
                  <a:pt x="1507549" y="5354403"/>
                </a:cubicBezTo>
                <a:cubicBezTo>
                  <a:pt x="1697419" y="5164533"/>
                  <a:pt x="1583013" y="5045283"/>
                  <a:pt x="1772882" y="4855349"/>
                </a:cubicBezTo>
                <a:cubicBezTo>
                  <a:pt x="1962752" y="4665480"/>
                  <a:pt x="2079644" y="4782372"/>
                  <a:pt x="2271936" y="4590016"/>
                </a:cubicBezTo>
                <a:cubicBezTo>
                  <a:pt x="2461806" y="4400147"/>
                  <a:pt x="2344977" y="4283318"/>
                  <a:pt x="2537269" y="4090963"/>
                </a:cubicBezTo>
                <a:cubicBezTo>
                  <a:pt x="2727139" y="3901093"/>
                  <a:pt x="2844031" y="4017921"/>
                  <a:pt x="3036323" y="3825629"/>
                </a:cubicBezTo>
                <a:cubicBezTo>
                  <a:pt x="3226192" y="3635760"/>
                  <a:pt x="3109364" y="3518932"/>
                  <a:pt x="3301656" y="3326576"/>
                </a:cubicBezTo>
                <a:cubicBezTo>
                  <a:pt x="3302548" y="3325684"/>
                  <a:pt x="3303376" y="3324919"/>
                  <a:pt x="3304269" y="3324090"/>
                </a:cubicBezTo>
                <a:cubicBezTo>
                  <a:pt x="3305161" y="3323198"/>
                  <a:pt x="3305926" y="3322370"/>
                  <a:pt x="3306818" y="3321477"/>
                </a:cubicBezTo>
                <a:cubicBezTo>
                  <a:pt x="3495796" y="3132500"/>
                  <a:pt x="3612496" y="3247289"/>
                  <a:pt x="3803195" y="3058630"/>
                </a:cubicBezTo>
                <a:cubicBezTo>
                  <a:pt x="3989431" y="2870290"/>
                  <a:pt x="3874643" y="2753653"/>
                  <a:pt x="4066042" y="2562190"/>
                </a:cubicBezTo>
                <a:cubicBezTo>
                  <a:pt x="4066935" y="2561297"/>
                  <a:pt x="4067827" y="2560533"/>
                  <a:pt x="4068655" y="2559704"/>
                </a:cubicBezTo>
                <a:cubicBezTo>
                  <a:pt x="4069548" y="2558812"/>
                  <a:pt x="4070313" y="2557983"/>
                  <a:pt x="4071205" y="2557091"/>
                </a:cubicBezTo>
                <a:cubicBezTo>
                  <a:pt x="4261075" y="2367221"/>
                  <a:pt x="4377903" y="2484049"/>
                  <a:pt x="4570258" y="2291758"/>
                </a:cubicBezTo>
                <a:cubicBezTo>
                  <a:pt x="4760128" y="2101824"/>
                  <a:pt x="4643236" y="1984996"/>
                  <a:pt x="4835592" y="1792704"/>
                </a:cubicBezTo>
                <a:cubicBezTo>
                  <a:pt x="5025461" y="1602834"/>
                  <a:pt x="5142290" y="1719663"/>
                  <a:pt x="5334645" y="1527371"/>
                </a:cubicBezTo>
                <a:cubicBezTo>
                  <a:pt x="5524515" y="1337438"/>
                  <a:pt x="5407623" y="1220609"/>
                  <a:pt x="5599978" y="1028318"/>
                </a:cubicBezTo>
                <a:cubicBezTo>
                  <a:pt x="5789848" y="838384"/>
                  <a:pt x="5906676" y="955276"/>
                  <a:pt x="6099031" y="762921"/>
                </a:cubicBezTo>
                <a:cubicBezTo>
                  <a:pt x="6288901" y="573051"/>
                  <a:pt x="6174495" y="453801"/>
                  <a:pt x="6364365" y="263931"/>
                </a:cubicBezTo>
                <a:cubicBezTo>
                  <a:pt x="6553725" y="74507"/>
                  <a:pt x="6670425" y="190252"/>
                  <a:pt x="6861888" y="0"/>
                </a:cubicBezTo>
                <a:close/>
              </a:path>
            </a:pathLst>
          </a:custGeom>
          <a:noFill/>
        </p:spPr>
        <p:txBody>
          <a:bodyPr wrap="square" lIns="4680000" tIns="216000" rIns="540000" bIns="900000" anchor="b">
            <a:noAutofit/>
          </a:bodyPr>
          <a:lstStyle>
            <a:lvl1pPr marL="0" indent="0" algn="r">
              <a:buNone/>
              <a:defRPr sz="140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E85A6144-A43E-3836-1D98-621F15E85841}"/>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4" name="Logo">
            <a:extLst>
              <a:ext uri="{FF2B5EF4-FFF2-40B4-BE49-F238E27FC236}">
                <a16:creationId xmlns:a16="http://schemas.microsoft.com/office/drawing/2014/main" id="{0930538F-7516-A670-62E7-F74A03A6E8AD}"/>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
        <p:nvSpPr>
          <p:cNvPr id="11" name="Päivämäärän paikkamerkki 3">
            <a:extLst>
              <a:ext uri="{FF2B5EF4-FFF2-40B4-BE49-F238E27FC236}">
                <a16:creationId xmlns:a16="http://schemas.microsoft.com/office/drawing/2014/main" id="{2AA5EE69-D385-AD43-A92E-1F72A7531F97}"/>
              </a:ext>
            </a:extLst>
          </p:cNvPr>
          <p:cNvSpPr>
            <a:spLocks noGrp="1"/>
          </p:cNvSpPr>
          <p:nvPr>
            <p:ph type="dt" sz="half" idx="10"/>
          </p:nvPr>
        </p:nvSpPr>
        <p:spPr>
          <a:xfrm>
            <a:off x="10441988" y="6248400"/>
            <a:ext cx="1210262" cy="249238"/>
          </a:xfrm>
        </p:spPr>
        <p:txBody>
          <a:bodyPr wrap="square"/>
          <a:lstStyle>
            <a:lvl1pPr>
              <a:defRPr b="1"/>
            </a:lvl1pPr>
          </a:lstStyle>
          <a:p>
            <a:r>
              <a:rPr lang="fi-FI"/>
              <a:t>12.8.2025</a:t>
            </a:r>
            <a:endParaRPr lang="fi-FI" dirty="0"/>
          </a:p>
        </p:txBody>
      </p:sp>
    </p:spTree>
    <p:extLst>
      <p:ext uri="{BB962C8B-B14F-4D97-AF65-F5344CB8AC3E}">
        <p14:creationId xmlns:p14="http://schemas.microsoft.com/office/powerpoint/2010/main" val="3879249449"/>
      </p:ext>
    </p:extLst>
  </p:cSld>
  <p:clrMapOvr>
    <a:masterClrMapping/>
  </p:clrMapOvr>
  <p:extLst>
    <p:ext uri="{DCECCB84-F9BA-43D5-87BE-67443E8EF086}">
      <p15:sldGuideLst xmlns:p15="http://schemas.microsoft.com/office/powerpoint/2012/main"/>
    </p:ext>
  </p:extLst>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Otsikkodia 2 A">
    <p:bg>
      <p:bgPr>
        <a:solidFill>
          <a:schemeClr val="accent4"/>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7288212" cy="2978150"/>
          </a:xfrm>
        </p:spPr>
        <p:txBody>
          <a:bodyPr lIns="0" tIns="0" rIns="0" bIns="0" anchor="t">
            <a:noAutofit/>
          </a:bodyPr>
          <a:lstStyle>
            <a:lvl1pPr algn="l">
              <a:lnSpc>
                <a:spcPct val="90000"/>
              </a:lnSpc>
              <a:defRPr sz="6000"/>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49" y="3517900"/>
            <a:ext cx="5052195" cy="747772"/>
          </a:xfrm>
        </p:spPr>
        <p:txBody>
          <a:bodyPr lIns="0" tIns="0" rIns="0" bIns="0" anchor="t">
            <a:noAutofit/>
          </a:bodyPr>
          <a:lstStyle>
            <a:lvl1pPr marL="0" indent="0" algn="l">
              <a:buNone/>
              <a:defRPr sz="20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Lyhyt ingressi, jossa voidaan täsmentää pääotsikon aihetta. </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49" y="4759324"/>
            <a:ext cx="4227513" cy="989747"/>
          </a:xfrm>
        </p:spPr>
        <p:txBody>
          <a:bodyPr lIns="0" tIns="0" rIns="0" bIns="0">
            <a:noAutofit/>
          </a:bodyPr>
          <a:lstStyle>
            <a:lvl1pPr marL="0" indent="0">
              <a:buNone/>
              <a:defRPr sz="1800">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2" name="Kuvan paikkamerkki 11">
            <a:extLst>
              <a:ext uri="{FF2B5EF4-FFF2-40B4-BE49-F238E27FC236}">
                <a16:creationId xmlns:a16="http://schemas.microsoft.com/office/drawing/2014/main" id="{98E98CB1-8245-B31F-2FD5-6C52C5DBD946}"/>
              </a:ext>
              <a:ext uri="{C183D7F6-B498-43B3-948B-1728B52AA6E4}">
                <adec:decorative xmlns:adec="http://schemas.microsoft.com/office/drawing/2017/decorative" val="1"/>
              </a:ext>
            </a:extLst>
          </p:cNvPr>
          <p:cNvSpPr>
            <a:spLocks noGrp="1"/>
          </p:cNvSpPr>
          <p:nvPr>
            <p:ph type="pic" sz="quarter" idx="14" hasCustomPrompt="1"/>
          </p:nvPr>
        </p:nvSpPr>
        <p:spPr>
          <a:xfrm>
            <a:off x="3302564" y="-2932"/>
            <a:ext cx="8889436" cy="6863864"/>
          </a:xfrm>
          <a:custGeom>
            <a:avLst/>
            <a:gdLst>
              <a:gd name="connsiteX0" fmla="*/ 6858000 w 8889436"/>
              <a:gd name="connsiteY0" fmla="*/ 0 h 6863864"/>
              <a:gd name="connsiteX1" fmla="*/ 7494280 w 8889436"/>
              <a:gd name="connsiteY1" fmla="*/ 0 h 6863864"/>
              <a:gd name="connsiteX2" fmla="*/ 8889436 w 8889436"/>
              <a:gd name="connsiteY2" fmla="*/ 0 h 6863864"/>
              <a:gd name="connsiteX3" fmla="*/ 8889436 w 8889436"/>
              <a:gd name="connsiteY3" fmla="*/ 1037982 h 6863864"/>
              <a:gd name="connsiteX4" fmla="*/ 8889436 w 8889436"/>
              <a:gd name="connsiteY4" fmla="*/ 6858000 h 6863864"/>
              <a:gd name="connsiteX5" fmla="*/ 8889436 w 8889436"/>
              <a:gd name="connsiteY5" fmla="*/ 6861375 h 6863864"/>
              <a:gd name="connsiteX6" fmla="*/ 7334790 w 8889436"/>
              <a:gd name="connsiteY6" fmla="*/ 6861375 h 6863864"/>
              <a:gd name="connsiteX7" fmla="*/ 7334790 w 8889436"/>
              <a:gd name="connsiteY7" fmla="*/ 6863864 h 6863864"/>
              <a:gd name="connsiteX8" fmla="*/ 2073356 w 8889436"/>
              <a:gd name="connsiteY8" fmla="*/ 6863864 h 6863864"/>
              <a:gd name="connsiteX9" fmla="*/ 2075385 w 8889436"/>
              <a:gd name="connsiteY9" fmla="*/ 6860932 h 6863864"/>
              <a:gd name="connsiteX10" fmla="*/ 632392 w 8889436"/>
              <a:gd name="connsiteY10" fmla="*/ 6860932 h 6863864"/>
              <a:gd name="connsiteX11" fmla="*/ 634639 w 8889436"/>
              <a:gd name="connsiteY11" fmla="*/ 6858000 h 6863864"/>
              <a:gd name="connsiteX12" fmla="*/ 0 w 8889436"/>
              <a:gd name="connsiteY12" fmla="*/ 6858000 h 686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89436" h="6863864">
                <a:moveTo>
                  <a:pt x="6858000" y="0"/>
                </a:moveTo>
                <a:lnTo>
                  <a:pt x="7494280" y="0"/>
                </a:lnTo>
                <a:lnTo>
                  <a:pt x="8889436" y="0"/>
                </a:lnTo>
                <a:lnTo>
                  <a:pt x="8889436" y="1037982"/>
                </a:lnTo>
                <a:lnTo>
                  <a:pt x="8889436" y="6858000"/>
                </a:lnTo>
                <a:lnTo>
                  <a:pt x="8889436" y="6861375"/>
                </a:lnTo>
                <a:lnTo>
                  <a:pt x="7334790" y="6861375"/>
                </a:lnTo>
                <a:lnTo>
                  <a:pt x="7334790" y="6863864"/>
                </a:lnTo>
                <a:lnTo>
                  <a:pt x="2073356" y="6863864"/>
                </a:lnTo>
                <a:lnTo>
                  <a:pt x="2075385" y="6860932"/>
                </a:lnTo>
                <a:lnTo>
                  <a:pt x="632392" y="6860932"/>
                </a:lnTo>
                <a:lnTo>
                  <a:pt x="634639" y="6858000"/>
                </a:lnTo>
                <a:lnTo>
                  <a:pt x="0" y="6858000"/>
                </a:lnTo>
                <a:close/>
              </a:path>
            </a:pathLst>
          </a:custGeom>
          <a:noFill/>
        </p:spPr>
        <p:txBody>
          <a:bodyPr wrap="square" lIns="4680000" tIns="216000" rIns="540000" bIns="900000" anchor="b">
            <a:noAutofit/>
          </a:bodyPr>
          <a:lstStyle>
            <a:lvl1pPr marL="0" indent="0" algn="r">
              <a:buNone/>
              <a:defRPr sz="140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E85A6144-A43E-3836-1D98-621F15E85841}"/>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4" name="Logo">
            <a:extLst>
              <a:ext uri="{FF2B5EF4-FFF2-40B4-BE49-F238E27FC236}">
                <a16:creationId xmlns:a16="http://schemas.microsoft.com/office/drawing/2014/main" id="{0930538F-7516-A670-62E7-F74A03A6E8AD}"/>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
        <p:nvSpPr>
          <p:cNvPr id="11" name="Päivämäärän paikkamerkki 3">
            <a:extLst>
              <a:ext uri="{FF2B5EF4-FFF2-40B4-BE49-F238E27FC236}">
                <a16:creationId xmlns:a16="http://schemas.microsoft.com/office/drawing/2014/main" id="{2AA5EE69-D385-AD43-A92E-1F72A7531F97}"/>
              </a:ext>
            </a:extLst>
          </p:cNvPr>
          <p:cNvSpPr>
            <a:spLocks noGrp="1"/>
          </p:cNvSpPr>
          <p:nvPr>
            <p:ph type="dt" sz="half" idx="10"/>
          </p:nvPr>
        </p:nvSpPr>
        <p:spPr>
          <a:xfrm>
            <a:off x="10441988" y="6248400"/>
            <a:ext cx="1210262" cy="249238"/>
          </a:xfrm>
        </p:spPr>
        <p:txBody>
          <a:bodyPr wrap="square"/>
          <a:lstStyle>
            <a:lvl1pPr>
              <a:defRPr b="1"/>
            </a:lvl1pPr>
          </a:lstStyle>
          <a:p>
            <a:r>
              <a:rPr lang="fi-FI"/>
              <a:t>12.8.2025</a:t>
            </a:r>
            <a:endParaRPr lang="fi-FI" dirty="0"/>
          </a:p>
        </p:txBody>
      </p:sp>
    </p:spTree>
    <p:extLst>
      <p:ext uri="{BB962C8B-B14F-4D97-AF65-F5344CB8AC3E}">
        <p14:creationId xmlns:p14="http://schemas.microsoft.com/office/powerpoint/2010/main" val="1860213601"/>
      </p:ext>
    </p:extLst>
  </p:cSld>
  <p:clrMapOvr>
    <a:masterClrMapping/>
  </p:clrMapOvr>
  <p:extLst>
    <p:ext uri="{DCECCB84-F9BA-43D5-87BE-67443E8EF086}">
      <p15:sldGuideLst xmlns:p15="http://schemas.microsoft.com/office/powerpoint/2012/main"/>
    </p:ext>
  </p:extLst>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Otsikkodia 2 B">
    <p:bg>
      <p:bgPr>
        <a:solidFill>
          <a:schemeClr val="accent4"/>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7288212" cy="2978150"/>
          </a:xfrm>
        </p:spPr>
        <p:txBody>
          <a:bodyPr lIns="0" tIns="0" rIns="0" bIns="0" anchor="t">
            <a:noAutofit/>
          </a:bodyPr>
          <a:lstStyle>
            <a:lvl1pPr algn="l">
              <a:lnSpc>
                <a:spcPct val="90000"/>
              </a:lnSpc>
              <a:defRPr sz="6000"/>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49" y="3517899"/>
            <a:ext cx="5052195" cy="741659"/>
          </a:xfrm>
        </p:spPr>
        <p:txBody>
          <a:bodyPr lIns="0" tIns="0" rIns="0" bIns="0" anchor="t">
            <a:noAutofit/>
          </a:bodyPr>
          <a:lstStyle>
            <a:lvl1pPr marL="0" indent="0" algn="l">
              <a:buNone/>
              <a:defRPr sz="20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Lyhyt ingressi, jossa voidaan täsmentää pääotsikon aihetta. </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49" y="4759325"/>
            <a:ext cx="4227513" cy="992188"/>
          </a:xfrm>
        </p:spPr>
        <p:txBody>
          <a:bodyPr lIns="0" tIns="0" rIns="0" bIns="0">
            <a:noAutofit/>
          </a:bodyPr>
          <a:lstStyle>
            <a:lvl1pPr marL="0" indent="0">
              <a:buNone/>
              <a:defRPr sz="1800">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5" name="Kuvan paikkamerkki 6">
            <a:extLst>
              <a:ext uri="{FF2B5EF4-FFF2-40B4-BE49-F238E27FC236}">
                <a16:creationId xmlns:a16="http://schemas.microsoft.com/office/drawing/2014/main" id="{C57D8B5D-BE26-0DC4-C25D-FA6C152BCCB4}"/>
              </a:ext>
              <a:ext uri="{C183D7F6-B498-43B3-948B-1728B52AA6E4}">
                <adec:decorative xmlns:adec="http://schemas.microsoft.com/office/drawing/2017/decorative" val="1"/>
              </a:ext>
            </a:extLst>
          </p:cNvPr>
          <p:cNvSpPr>
            <a:spLocks noGrp="1"/>
          </p:cNvSpPr>
          <p:nvPr>
            <p:ph type="pic" sz="quarter" idx="16" hasCustomPrompt="1"/>
          </p:nvPr>
        </p:nvSpPr>
        <p:spPr>
          <a:xfrm>
            <a:off x="3804000" y="-2198"/>
            <a:ext cx="8388000" cy="6860198"/>
          </a:xfrm>
          <a:custGeom>
            <a:avLst/>
            <a:gdLst>
              <a:gd name="connsiteX0" fmla="*/ 6355271 w 8388000"/>
              <a:gd name="connsiteY0" fmla="*/ 0 h 6860198"/>
              <a:gd name="connsiteX1" fmla="*/ 8388000 w 8388000"/>
              <a:gd name="connsiteY1" fmla="*/ 0 h 6860198"/>
              <a:gd name="connsiteX2" fmla="*/ 8388000 w 8388000"/>
              <a:gd name="connsiteY2" fmla="*/ 260647 h 6860198"/>
              <a:gd name="connsiteX3" fmla="*/ 8388000 w 8388000"/>
              <a:gd name="connsiteY3" fmla="*/ 547346 h 6860198"/>
              <a:gd name="connsiteX4" fmla="*/ 8388000 w 8388000"/>
              <a:gd name="connsiteY4" fmla="*/ 6855969 h 6860198"/>
              <a:gd name="connsiteX5" fmla="*/ 8388000 w 8388000"/>
              <a:gd name="connsiteY5" fmla="*/ 6857501 h 6860198"/>
              <a:gd name="connsiteX6" fmla="*/ 8388000 w 8388000"/>
              <a:gd name="connsiteY6" fmla="*/ 6858000 h 6860198"/>
              <a:gd name="connsiteX7" fmla="*/ 7318248 w 8388000"/>
              <a:gd name="connsiteY7" fmla="*/ 6858000 h 6860198"/>
              <a:gd name="connsiteX8" fmla="*/ 7318248 w 8388000"/>
              <a:gd name="connsiteY8" fmla="*/ 6858788 h 6860198"/>
              <a:gd name="connsiteX9" fmla="*/ 7227440 w 8388000"/>
              <a:gd name="connsiteY9" fmla="*/ 6858788 h 6860198"/>
              <a:gd name="connsiteX10" fmla="*/ 7227440 w 8388000"/>
              <a:gd name="connsiteY10" fmla="*/ 6860198 h 6860198"/>
              <a:gd name="connsiteX11" fmla="*/ 3299723 w 8388000"/>
              <a:gd name="connsiteY11" fmla="*/ 6860198 h 6860198"/>
              <a:gd name="connsiteX12" fmla="*/ 3300395 w 8388000"/>
              <a:gd name="connsiteY12" fmla="*/ 6858788 h 6860198"/>
              <a:gd name="connsiteX13" fmla="*/ 2056814 w 8388000"/>
              <a:gd name="connsiteY13" fmla="*/ 6858788 h 6860198"/>
              <a:gd name="connsiteX14" fmla="*/ 2057296 w 8388000"/>
              <a:gd name="connsiteY14" fmla="*/ 6858000 h 6860198"/>
              <a:gd name="connsiteX15" fmla="*/ 1604 w 8388000"/>
              <a:gd name="connsiteY15" fmla="*/ 6858000 h 6860198"/>
              <a:gd name="connsiteX16" fmla="*/ 0 w 8388000"/>
              <a:gd name="connsiteY16" fmla="*/ 6342871 h 6860198"/>
              <a:gd name="connsiteX17" fmla="*/ 532409 w 8388000"/>
              <a:gd name="connsiteY17" fmla="*/ 6344529 h 6860198"/>
              <a:gd name="connsiteX18" fmla="*/ 529031 w 8388000"/>
              <a:gd name="connsiteY18" fmla="*/ 5813842 h 6860198"/>
              <a:gd name="connsiteX19" fmla="*/ 1061436 w 8388000"/>
              <a:gd name="connsiteY19" fmla="*/ 5815500 h 6860198"/>
              <a:gd name="connsiteX20" fmla="*/ 1059780 w 8388000"/>
              <a:gd name="connsiteY20" fmla="*/ 5283028 h 6860198"/>
              <a:gd name="connsiteX21" fmla="*/ 1590529 w 8388000"/>
              <a:gd name="connsiteY21" fmla="*/ 5286407 h 6860198"/>
              <a:gd name="connsiteX22" fmla="*/ 1588810 w 8388000"/>
              <a:gd name="connsiteY22" fmla="*/ 4754000 h 6860198"/>
              <a:gd name="connsiteX23" fmla="*/ 2119560 w 8388000"/>
              <a:gd name="connsiteY23" fmla="*/ 4757378 h 6860198"/>
              <a:gd name="connsiteX24" fmla="*/ 2117840 w 8388000"/>
              <a:gd name="connsiteY24" fmla="*/ 4224971 h 6860198"/>
              <a:gd name="connsiteX25" fmla="*/ 2648590 w 8388000"/>
              <a:gd name="connsiteY25" fmla="*/ 4228350 h 6860198"/>
              <a:gd name="connsiteX26" fmla="*/ 2646867 w 8388000"/>
              <a:gd name="connsiteY26" fmla="*/ 3695942 h 6860198"/>
              <a:gd name="connsiteX27" fmla="*/ 3179274 w 8388000"/>
              <a:gd name="connsiteY27" fmla="*/ 3697662 h 6860198"/>
              <a:gd name="connsiteX28" fmla="*/ 3177680 w 8388000"/>
              <a:gd name="connsiteY28" fmla="*/ 3165191 h 6860198"/>
              <a:gd name="connsiteX29" fmla="*/ 3708367 w 8388000"/>
              <a:gd name="connsiteY29" fmla="*/ 3168569 h 6860198"/>
              <a:gd name="connsiteX30" fmla="*/ 3706711 w 8388000"/>
              <a:gd name="connsiteY30" fmla="*/ 2636163 h 6860198"/>
              <a:gd name="connsiteX31" fmla="*/ 4239055 w 8388000"/>
              <a:gd name="connsiteY31" fmla="*/ 2637820 h 6860198"/>
              <a:gd name="connsiteX32" fmla="*/ 4235675 w 8388000"/>
              <a:gd name="connsiteY32" fmla="*/ 2107197 h 6860198"/>
              <a:gd name="connsiteX33" fmla="*/ 4768082 w 8388000"/>
              <a:gd name="connsiteY33" fmla="*/ 2108790 h 6860198"/>
              <a:gd name="connsiteX34" fmla="*/ 4766426 w 8388000"/>
              <a:gd name="connsiteY34" fmla="*/ 1576447 h 6860198"/>
              <a:gd name="connsiteX35" fmla="*/ 5298830 w 8388000"/>
              <a:gd name="connsiteY35" fmla="*/ 1578104 h 6860198"/>
              <a:gd name="connsiteX36" fmla="*/ 5295454 w 8388000"/>
              <a:gd name="connsiteY36" fmla="*/ 1047418 h 6860198"/>
              <a:gd name="connsiteX37" fmla="*/ 5827860 w 8388000"/>
              <a:gd name="connsiteY37" fmla="*/ 1049076 h 6860198"/>
              <a:gd name="connsiteX38" fmla="*/ 5826140 w 8388000"/>
              <a:gd name="connsiteY38" fmla="*/ 516668 h 6860198"/>
              <a:gd name="connsiteX39" fmla="*/ 6356888 w 8388000"/>
              <a:gd name="connsiteY39" fmla="*/ 520046 h 686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388000" h="6860198">
                <a:moveTo>
                  <a:pt x="6355271" y="0"/>
                </a:moveTo>
                <a:lnTo>
                  <a:pt x="8388000" y="0"/>
                </a:lnTo>
                <a:lnTo>
                  <a:pt x="8388000" y="260647"/>
                </a:lnTo>
                <a:lnTo>
                  <a:pt x="8388000" y="547346"/>
                </a:lnTo>
                <a:lnTo>
                  <a:pt x="8388000" y="6855969"/>
                </a:lnTo>
                <a:lnTo>
                  <a:pt x="8388000" y="6857501"/>
                </a:lnTo>
                <a:lnTo>
                  <a:pt x="8388000" y="6858000"/>
                </a:lnTo>
                <a:lnTo>
                  <a:pt x="7318248" y="6858000"/>
                </a:lnTo>
                <a:lnTo>
                  <a:pt x="7318248" y="6858788"/>
                </a:lnTo>
                <a:lnTo>
                  <a:pt x="7227440" y="6858788"/>
                </a:lnTo>
                <a:lnTo>
                  <a:pt x="7227440" y="6860198"/>
                </a:lnTo>
                <a:lnTo>
                  <a:pt x="3299723" y="6860198"/>
                </a:lnTo>
                <a:lnTo>
                  <a:pt x="3300395" y="6858788"/>
                </a:lnTo>
                <a:lnTo>
                  <a:pt x="2056814" y="6858788"/>
                </a:lnTo>
                <a:lnTo>
                  <a:pt x="2057296" y="6858000"/>
                </a:lnTo>
                <a:lnTo>
                  <a:pt x="1604" y="6858000"/>
                </a:lnTo>
                <a:lnTo>
                  <a:pt x="0" y="6342871"/>
                </a:lnTo>
                <a:lnTo>
                  <a:pt x="532409" y="6344529"/>
                </a:lnTo>
                <a:lnTo>
                  <a:pt x="529031" y="5813842"/>
                </a:lnTo>
                <a:lnTo>
                  <a:pt x="1061436" y="5815500"/>
                </a:lnTo>
                <a:lnTo>
                  <a:pt x="1059780" y="5283028"/>
                </a:lnTo>
                <a:lnTo>
                  <a:pt x="1590529" y="5286407"/>
                </a:lnTo>
                <a:lnTo>
                  <a:pt x="1588810" y="4754000"/>
                </a:lnTo>
                <a:lnTo>
                  <a:pt x="2119560" y="4757378"/>
                </a:lnTo>
                <a:lnTo>
                  <a:pt x="2117840" y="4224971"/>
                </a:lnTo>
                <a:lnTo>
                  <a:pt x="2648590" y="4228350"/>
                </a:lnTo>
                <a:lnTo>
                  <a:pt x="2646867" y="3695942"/>
                </a:lnTo>
                <a:lnTo>
                  <a:pt x="3179274" y="3697662"/>
                </a:lnTo>
                <a:lnTo>
                  <a:pt x="3177680" y="3165191"/>
                </a:lnTo>
                <a:lnTo>
                  <a:pt x="3708367" y="3168569"/>
                </a:lnTo>
                <a:lnTo>
                  <a:pt x="3706711" y="2636163"/>
                </a:lnTo>
                <a:lnTo>
                  <a:pt x="4239055" y="2637820"/>
                </a:lnTo>
                <a:lnTo>
                  <a:pt x="4235675" y="2107197"/>
                </a:lnTo>
                <a:lnTo>
                  <a:pt x="4768082" y="2108790"/>
                </a:lnTo>
                <a:lnTo>
                  <a:pt x="4766426" y="1576447"/>
                </a:lnTo>
                <a:lnTo>
                  <a:pt x="5298830" y="1578104"/>
                </a:lnTo>
                <a:lnTo>
                  <a:pt x="5295454" y="1047418"/>
                </a:lnTo>
                <a:lnTo>
                  <a:pt x="5827860" y="1049076"/>
                </a:lnTo>
                <a:lnTo>
                  <a:pt x="5826140" y="516668"/>
                </a:lnTo>
                <a:lnTo>
                  <a:pt x="6356888" y="520046"/>
                </a:lnTo>
                <a:close/>
              </a:path>
            </a:pathLst>
          </a:custGeom>
          <a:noFill/>
        </p:spPr>
        <p:txBody>
          <a:bodyPr wrap="square" lIns="3240000" tIns="216000" rIns="540000" bIns="900000" anchor="b">
            <a:noAutofit/>
          </a:bodyPr>
          <a:lstStyle>
            <a:lvl1pPr marL="0" indent="0" algn="r">
              <a:buNone/>
              <a:defRPr sz="140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E85A6144-A43E-3836-1D98-621F15E85841}"/>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4" name="Logo">
            <a:extLst>
              <a:ext uri="{FF2B5EF4-FFF2-40B4-BE49-F238E27FC236}">
                <a16:creationId xmlns:a16="http://schemas.microsoft.com/office/drawing/2014/main" id="{0930538F-7516-A670-62E7-F74A03A6E8AD}"/>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
        <p:nvSpPr>
          <p:cNvPr id="11" name="Päivämäärän paikkamerkki 3">
            <a:extLst>
              <a:ext uri="{FF2B5EF4-FFF2-40B4-BE49-F238E27FC236}">
                <a16:creationId xmlns:a16="http://schemas.microsoft.com/office/drawing/2014/main" id="{2AA5EE69-D385-AD43-A92E-1F72A7531F97}"/>
              </a:ext>
            </a:extLst>
          </p:cNvPr>
          <p:cNvSpPr>
            <a:spLocks noGrp="1"/>
          </p:cNvSpPr>
          <p:nvPr>
            <p:ph type="dt" sz="half" idx="10"/>
          </p:nvPr>
        </p:nvSpPr>
        <p:spPr>
          <a:xfrm>
            <a:off x="10440401" y="6248400"/>
            <a:ext cx="1210262" cy="249238"/>
          </a:xfrm>
        </p:spPr>
        <p:txBody>
          <a:bodyPr wrap="square"/>
          <a:lstStyle>
            <a:lvl1pPr>
              <a:defRPr b="1"/>
            </a:lvl1pPr>
          </a:lstStyle>
          <a:p>
            <a:r>
              <a:rPr lang="fi-FI"/>
              <a:t>12.8.2025</a:t>
            </a:r>
            <a:endParaRPr lang="fi-FI" dirty="0"/>
          </a:p>
        </p:txBody>
      </p:sp>
    </p:spTree>
    <p:extLst>
      <p:ext uri="{BB962C8B-B14F-4D97-AF65-F5344CB8AC3E}">
        <p14:creationId xmlns:p14="http://schemas.microsoft.com/office/powerpoint/2010/main" val="3705296768"/>
      </p:ext>
    </p:extLst>
  </p:cSld>
  <p:clrMapOvr>
    <a:masterClrMapping/>
  </p:clrMapOvr>
  <p:extLst>
    <p:ext uri="{DCECCB84-F9BA-43D5-87BE-67443E8EF086}">
      <p15:sldGuideLst xmlns:p15="http://schemas.microsoft.com/office/powerpoint/2012/main"/>
    </p:ext>
  </p:extLst>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Otsikkodia 2 C">
    <p:bg>
      <p:bgPr>
        <a:solidFill>
          <a:schemeClr val="accent4"/>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7288212" cy="2978150"/>
          </a:xfrm>
        </p:spPr>
        <p:txBody>
          <a:bodyPr lIns="0" tIns="0" rIns="0" bIns="0" anchor="t">
            <a:noAutofit/>
          </a:bodyPr>
          <a:lstStyle>
            <a:lvl1pPr algn="l">
              <a:lnSpc>
                <a:spcPct val="90000"/>
              </a:lnSpc>
              <a:defRPr sz="6000"/>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49" y="3517900"/>
            <a:ext cx="5052195" cy="747077"/>
          </a:xfrm>
        </p:spPr>
        <p:txBody>
          <a:bodyPr lIns="0" tIns="0" rIns="0" bIns="0" anchor="t">
            <a:noAutofit/>
          </a:bodyPr>
          <a:lstStyle>
            <a:lvl1pPr marL="0" indent="0" algn="l">
              <a:buNone/>
              <a:defRPr sz="20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Lyhyt ingressi, jossa voidaan täsmentää pääotsikon aihetta. </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49" y="4759325"/>
            <a:ext cx="4227513" cy="996802"/>
          </a:xfrm>
        </p:spPr>
        <p:txBody>
          <a:bodyPr lIns="0" tIns="0" rIns="0" bIns="0">
            <a:noAutofit/>
          </a:bodyPr>
          <a:lstStyle>
            <a:lvl1pPr marL="0" indent="0">
              <a:buNone/>
              <a:defRPr sz="1800">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0" name="Kuvan paikkamerkki 9">
            <a:extLst>
              <a:ext uri="{FF2B5EF4-FFF2-40B4-BE49-F238E27FC236}">
                <a16:creationId xmlns:a16="http://schemas.microsoft.com/office/drawing/2014/main" id="{BF8F9FB5-3DAD-46F9-0A97-B539DED676C1}"/>
              </a:ext>
              <a:ext uri="{C183D7F6-B498-43B3-948B-1728B52AA6E4}">
                <adec:decorative xmlns:adec="http://schemas.microsoft.com/office/drawing/2017/decorative" val="1"/>
              </a:ext>
            </a:extLst>
          </p:cNvPr>
          <p:cNvSpPr>
            <a:spLocks noGrp="1"/>
          </p:cNvSpPr>
          <p:nvPr>
            <p:ph type="pic" sz="quarter" idx="14" hasCustomPrompt="1"/>
          </p:nvPr>
        </p:nvSpPr>
        <p:spPr>
          <a:xfrm>
            <a:off x="3683731" y="-2199"/>
            <a:ext cx="8508269" cy="6862398"/>
          </a:xfrm>
          <a:custGeom>
            <a:avLst/>
            <a:gdLst>
              <a:gd name="connsiteX0" fmla="*/ 7131651 w 8508269"/>
              <a:gd name="connsiteY0" fmla="*/ 0 h 6862398"/>
              <a:gd name="connsiteX1" fmla="*/ 7562831 w 8508269"/>
              <a:gd name="connsiteY1" fmla="*/ 0 h 6862398"/>
              <a:gd name="connsiteX2" fmla="*/ 8508269 w 8508269"/>
              <a:gd name="connsiteY2" fmla="*/ 0 h 6862398"/>
              <a:gd name="connsiteX3" fmla="*/ 8508269 w 8508269"/>
              <a:gd name="connsiteY3" fmla="*/ 298118 h 6862398"/>
              <a:gd name="connsiteX4" fmla="*/ 8508269 w 8508269"/>
              <a:gd name="connsiteY4" fmla="*/ 6858000 h 6862398"/>
              <a:gd name="connsiteX5" fmla="*/ 8508269 w 8508269"/>
              <a:gd name="connsiteY5" fmla="*/ 6859593 h 6862398"/>
              <a:gd name="connsiteX6" fmla="*/ 8508268 w 8508269"/>
              <a:gd name="connsiteY6" fmla="*/ 6859593 h 6862398"/>
              <a:gd name="connsiteX7" fmla="*/ 8508268 w 8508269"/>
              <a:gd name="connsiteY7" fmla="*/ 6860136 h 6862398"/>
              <a:gd name="connsiteX8" fmla="*/ 8508268 w 8508269"/>
              <a:gd name="connsiteY8" fmla="*/ 6860199 h 6862398"/>
              <a:gd name="connsiteX9" fmla="*/ 7562831 w 8508269"/>
              <a:gd name="connsiteY9" fmla="*/ 6860199 h 6862398"/>
              <a:gd name="connsiteX10" fmla="*/ 7562831 w 8508269"/>
              <a:gd name="connsiteY10" fmla="*/ 6860932 h 6862398"/>
              <a:gd name="connsiteX11" fmla="*/ 7482577 w 8508269"/>
              <a:gd name="connsiteY11" fmla="*/ 6860932 h 6862398"/>
              <a:gd name="connsiteX12" fmla="*/ 7482577 w 8508269"/>
              <a:gd name="connsiteY12" fmla="*/ 6862398 h 6862398"/>
              <a:gd name="connsiteX13" fmla="*/ 4011294 w 8508269"/>
              <a:gd name="connsiteY13" fmla="*/ 6862398 h 6862398"/>
              <a:gd name="connsiteX14" fmla="*/ 4011888 w 8508269"/>
              <a:gd name="connsiteY14" fmla="*/ 6860932 h 6862398"/>
              <a:gd name="connsiteX15" fmla="*/ 2912822 w 8508269"/>
              <a:gd name="connsiteY15" fmla="*/ 6860932 h 6862398"/>
              <a:gd name="connsiteX16" fmla="*/ 2913203 w 8508269"/>
              <a:gd name="connsiteY16" fmla="*/ 6860199 h 6862398"/>
              <a:gd name="connsiteX17" fmla="*/ 2655267 w 8508269"/>
              <a:gd name="connsiteY17" fmla="*/ 6860199 h 6862398"/>
              <a:gd name="connsiteX18" fmla="*/ 2655267 w 8508269"/>
              <a:gd name="connsiteY18" fmla="*/ 6860136 h 6862398"/>
              <a:gd name="connsiteX19" fmla="*/ 0 w 8508269"/>
              <a:gd name="connsiteY19" fmla="*/ 6860136 h 6862398"/>
              <a:gd name="connsiteX20" fmla="*/ 78105 w 8508269"/>
              <a:gd name="connsiteY20" fmla="*/ 6414112 h 6862398"/>
              <a:gd name="connsiteX21" fmla="*/ 526161 w 8508269"/>
              <a:gd name="connsiteY21" fmla="*/ 6334038 h 6862398"/>
              <a:gd name="connsiteX22" fmla="*/ 606171 w 8508269"/>
              <a:gd name="connsiteY22" fmla="*/ 5885982 h 6862398"/>
              <a:gd name="connsiteX23" fmla="*/ 1054227 w 8508269"/>
              <a:gd name="connsiteY23" fmla="*/ 5805909 h 6862398"/>
              <a:gd name="connsiteX24" fmla="*/ 1134301 w 8508269"/>
              <a:gd name="connsiteY24" fmla="*/ 5357853 h 6862398"/>
              <a:gd name="connsiteX25" fmla="*/ 1582357 w 8508269"/>
              <a:gd name="connsiteY25" fmla="*/ 5277779 h 6862398"/>
              <a:gd name="connsiteX26" fmla="*/ 1662430 w 8508269"/>
              <a:gd name="connsiteY26" fmla="*/ 4829723 h 6862398"/>
              <a:gd name="connsiteX27" fmla="*/ 2110486 w 8508269"/>
              <a:gd name="connsiteY27" fmla="*/ 4749713 h 6862398"/>
              <a:gd name="connsiteX28" fmla="*/ 2190560 w 8508269"/>
              <a:gd name="connsiteY28" fmla="*/ 4301657 h 6862398"/>
              <a:gd name="connsiteX29" fmla="*/ 2638616 w 8508269"/>
              <a:gd name="connsiteY29" fmla="*/ 4221584 h 6862398"/>
              <a:gd name="connsiteX30" fmla="*/ 2718689 w 8508269"/>
              <a:gd name="connsiteY30" fmla="*/ 3773527 h 6862398"/>
              <a:gd name="connsiteX31" fmla="*/ 3166745 w 8508269"/>
              <a:gd name="connsiteY31" fmla="*/ 3693454 h 6862398"/>
              <a:gd name="connsiteX32" fmla="*/ 3280537 w 8508269"/>
              <a:gd name="connsiteY32" fmla="*/ 3375764 h 6862398"/>
              <a:gd name="connsiteX33" fmla="*/ 3248470 w 8508269"/>
              <a:gd name="connsiteY33" fmla="*/ 3243747 h 6862398"/>
              <a:gd name="connsiteX34" fmla="*/ 3696526 w 8508269"/>
              <a:gd name="connsiteY34" fmla="*/ 3163674 h 6862398"/>
              <a:gd name="connsiteX35" fmla="*/ 3708527 w 8508269"/>
              <a:gd name="connsiteY35" fmla="*/ 3151037 h 6862398"/>
              <a:gd name="connsiteX36" fmla="*/ 3709924 w 8508269"/>
              <a:gd name="connsiteY36" fmla="*/ 3149450 h 6862398"/>
              <a:gd name="connsiteX37" fmla="*/ 3742500 w 8508269"/>
              <a:gd name="connsiteY37" fmla="*/ 3107476 h 6862398"/>
              <a:gd name="connsiteX38" fmla="*/ 3742690 w 8508269"/>
              <a:gd name="connsiteY38" fmla="*/ 3107603 h 6862398"/>
              <a:gd name="connsiteX39" fmla="*/ 3776536 w 8508269"/>
              <a:gd name="connsiteY39" fmla="*/ 2715681 h 6862398"/>
              <a:gd name="connsiteX40" fmla="*/ 4224592 w 8508269"/>
              <a:gd name="connsiteY40" fmla="*/ 2635608 h 6862398"/>
              <a:gd name="connsiteX41" fmla="*/ 4304665 w 8508269"/>
              <a:gd name="connsiteY41" fmla="*/ 2187552 h 6862398"/>
              <a:gd name="connsiteX42" fmla="*/ 4752721 w 8508269"/>
              <a:gd name="connsiteY42" fmla="*/ 2107478 h 6862398"/>
              <a:gd name="connsiteX43" fmla="*/ 4832795 w 8508269"/>
              <a:gd name="connsiteY43" fmla="*/ 1659422 h 6862398"/>
              <a:gd name="connsiteX44" fmla="*/ 5280851 w 8508269"/>
              <a:gd name="connsiteY44" fmla="*/ 1579349 h 6862398"/>
              <a:gd name="connsiteX45" fmla="*/ 5360924 w 8508269"/>
              <a:gd name="connsiteY45" fmla="*/ 1131293 h 6862398"/>
              <a:gd name="connsiteX46" fmla="*/ 5808917 w 8508269"/>
              <a:gd name="connsiteY46" fmla="*/ 1051219 h 6862398"/>
              <a:gd name="connsiteX47" fmla="*/ 5888990 w 8508269"/>
              <a:gd name="connsiteY47" fmla="*/ 603163 h 6862398"/>
              <a:gd name="connsiteX48" fmla="*/ 6337046 w 8508269"/>
              <a:gd name="connsiteY48" fmla="*/ 523090 h 6862398"/>
              <a:gd name="connsiteX49" fmla="*/ 6417120 w 8508269"/>
              <a:gd name="connsiteY49" fmla="*/ 75034 h 6862398"/>
              <a:gd name="connsiteX50" fmla="*/ 6857746 w 8508269"/>
              <a:gd name="connsiteY50" fmla="*/ 2199 h 6862398"/>
              <a:gd name="connsiteX51" fmla="*/ 6857810 w 8508269"/>
              <a:gd name="connsiteY51" fmla="*/ 2199 h 6862398"/>
              <a:gd name="connsiteX52" fmla="*/ 7089594 w 8508269"/>
              <a:gd name="connsiteY52" fmla="*/ 2199 h 6862398"/>
              <a:gd name="connsiteX53" fmla="*/ 7130161 w 8508269"/>
              <a:gd name="connsiteY53" fmla="*/ 2199 h 6862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8508269" h="6862398">
                <a:moveTo>
                  <a:pt x="7131651" y="0"/>
                </a:moveTo>
                <a:lnTo>
                  <a:pt x="7562831" y="0"/>
                </a:lnTo>
                <a:lnTo>
                  <a:pt x="8508269" y="0"/>
                </a:lnTo>
                <a:lnTo>
                  <a:pt x="8508269" y="298118"/>
                </a:lnTo>
                <a:lnTo>
                  <a:pt x="8508269" y="6858000"/>
                </a:lnTo>
                <a:lnTo>
                  <a:pt x="8508269" y="6859593"/>
                </a:lnTo>
                <a:lnTo>
                  <a:pt x="8508268" y="6859593"/>
                </a:lnTo>
                <a:lnTo>
                  <a:pt x="8508268" y="6860136"/>
                </a:lnTo>
                <a:lnTo>
                  <a:pt x="8508268" y="6860199"/>
                </a:lnTo>
                <a:lnTo>
                  <a:pt x="7562831" y="6860199"/>
                </a:lnTo>
                <a:lnTo>
                  <a:pt x="7562831" y="6860932"/>
                </a:lnTo>
                <a:lnTo>
                  <a:pt x="7482577" y="6860932"/>
                </a:lnTo>
                <a:lnTo>
                  <a:pt x="7482577" y="6862398"/>
                </a:lnTo>
                <a:lnTo>
                  <a:pt x="4011294" y="6862398"/>
                </a:lnTo>
                <a:lnTo>
                  <a:pt x="4011888" y="6860932"/>
                </a:lnTo>
                <a:lnTo>
                  <a:pt x="2912822" y="6860932"/>
                </a:lnTo>
                <a:lnTo>
                  <a:pt x="2913203" y="6860199"/>
                </a:lnTo>
                <a:lnTo>
                  <a:pt x="2655267" y="6860199"/>
                </a:lnTo>
                <a:lnTo>
                  <a:pt x="2655267" y="6860136"/>
                </a:lnTo>
                <a:lnTo>
                  <a:pt x="0" y="6860136"/>
                </a:lnTo>
                <a:cubicBezTo>
                  <a:pt x="115888" y="6742597"/>
                  <a:pt x="140716" y="6564861"/>
                  <a:pt x="78105" y="6414112"/>
                </a:cubicBezTo>
                <a:cubicBezTo>
                  <a:pt x="229680" y="6480533"/>
                  <a:pt x="406908" y="6453291"/>
                  <a:pt x="526161" y="6334038"/>
                </a:cubicBezTo>
                <a:cubicBezTo>
                  <a:pt x="643700" y="6216500"/>
                  <a:pt x="669227" y="6037620"/>
                  <a:pt x="606171" y="5885982"/>
                </a:cubicBezTo>
                <a:cubicBezTo>
                  <a:pt x="757809" y="5952467"/>
                  <a:pt x="934974" y="5925162"/>
                  <a:pt x="1054227" y="5805909"/>
                </a:cubicBezTo>
                <a:cubicBezTo>
                  <a:pt x="1171829" y="5688370"/>
                  <a:pt x="1197356" y="5509491"/>
                  <a:pt x="1134301" y="5357853"/>
                </a:cubicBezTo>
                <a:cubicBezTo>
                  <a:pt x="1285939" y="5424337"/>
                  <a:pt x="1463104" y="5397032"/>
                  <a:pt x="1582357" y="5277779"/>
                </a:cubicBezTo>
                <a:cubicBezTo>
                  <a:pt x="1699895" y="5160241"/>
                  <a:pt x="1725486" y="4981361"/>
                  <a:pt x="1662430" y="4829723"/>
                </a:cubicBezTo>
                <a:cubicBezTo>
                  <a:pt x="1814068" y="4896208"/>
                  <a:pt x="1991233" y="4868966"/>
                  <a:pt x="2110486" y="4749713"/>
                </a:cubicBezTo>
                <a:cubicBezTo>
                  <a:pt x="2228025" y="4632111"/>
                  <a:pt x="2253615" y="4453232"/>
                  <a:pt x="2190560" y="4301657"/>
                </a:cubicBezTo>
                <a:cubicBezTo>
                  <a:pt x="2342198" y="4368078"/>
                  <a:pt x="2519363" y="4340837"/>
                  <a:pt x="2638616" y="4221584"/>
                </a:cubicBezTo>
                <a:cubicBezTo>
                  <a:pt x="2756154" y="4103982"/>
                  <a:pt x="2781745" y="3925102"/>
                  <a:pt x="2718689" y="3773527"/>
                </a:cubicBezTo>
                <a:cubicBezTo>
                  <a:pt x="2870327" y="3839949"/>
                  <a:pt x="3047492" y="3812707"/>
                  <a:pt x="3166745" y="3693454"/>
                </a:cubicBezTo>
                <a:cubicBezTo>
                  <a:pt x="3252533" y="3607602"/>
                  <a:pt x="3289871" y="3490952"/>
                  <a:pt x="3280537" y="3375764"/>
                </a:cubicBezTo>
                <a:cubicBezTo>
                  <a:pt x="3276854" y="3330869"/>
                  <a:pt x="3266123" y="3286229"/>
                  <a:pt x="3248470" y="3243747"/>
                </a:cubicBezTo>
                <a:cubicBezTo>
                  <a:pt x="3400044" y="3310168"/>
                  <a:pt x="3577273" y="3282927"/>
                  <a:pt x="3696526" y="3163674"/>
                </a:cubicBezTo>
                <a:cubicBezTo>
                  <a:pt x="3700590" y="3159546"/>
                  <a:pt x="3704654" y="3155355"/>
                  <a:pt x="3708527" y="3151037"/>
                </a:cubicBezTo>
                <a:cubicBezTo>
                  <a:pt x="3709035" y="3150466"/>
                  <a:pt x="3709480" y="3149958"/>
                  <a:pt x="3709924" y="3149450"/>
                </a:cubicBezTo>
                <a:cubicBezTo>
                  <a:pt x="3721671" y="3136369"/>
                  <a:pt x="3732530" y="3122399"/>
                  <a:pt x="3742500" y="3107476"/>
                </a:cubicBezTo>
                <a:lnTo>
                  <a:pt x="3742690" y="3107603"/>
                </a:lnTo>
                <a:cubicBezTo>
                  <a:pt x="3819589" y="2993684"/>
                  <a:pt x="3830193" y="2844777"/>
                  <a:pt x="3776536" y="2715681"/>
                </a:cubicBezTo>
                <a:cubicBezTo>
                  <a:pt x="3928174" y="2782102"/>
                  <a:pt x="4105339" y="2754861"/>
                  <a:pt x="4224592" y="2635608"/>
                </a:cubicBezTo>
                <a:cubicBezTo>
                  <a:pt x="4342130" y="2518069"/>
                  <a:pt x="4367657" y="2339190"/>
                  <a:pt x="4304665" y="2187552"/>
                </a:cubicBezTo>
                <a:cubicBezTo>
                  <a:pt x="4456303" y="2253973"/>
                  <a:pt x="4635183" y="2225017"/>
                  <a:pt x="4752721" y="2107478"/>
                </a:cubicBezTo>
                <a:cubicBezTo>
                  <a:pt x="4870260" y="1989940"/>
                  <a:pt x="4895787" y="1811060"/>
                  <a:pt x="4832795" y="1659422"/>
                </a:cubicBezTo>
                <a:cubicBezTo>
                  <a:pt x="4984369" y="1725843"/>
                  <a:pt x="5163312" y="1696887"/>
                  <a:pt x="5280851" y="1579349"/>
                </a:cubicBezTo>
                <a:cubicBezTo>
                  <a:pt x="5398389" y="1461810"/>
                  <a:pt x="5423916" y="1282931"/>
                  <a:pt x="5360924" y="1131293"/>
                </a:cubicBezTo>
                <a:cubicBezTo>
                  <a:pt x="5512499" y="1197714"/>
                  <a:pt x="5689664" y="1170472"/>
                  <a:pt x="5808917" y="1051219"/>
                </a:cubicBezTo>
                <a:cubicBezTo>
                  <a:pt x="5926519" y="933681"/>
                  <a:pt x="5952046" y="754801"/>
                  <a:pt x="5888990" y="603163"/>
                </a:cubicBezTo>
                <a:cubicBezTo>
                  <a:pt x="6040628" y="669648"/>
                  <a:pt x="6217793" y="642343"/>
                  <a:pt x="6337046" y="523090"/>
                </a:cubicBezTo>
                <a:cubicBezTo>
                  <a:pt x="6454585" y="405551"/>
                  <a:pt x="6480175" y="226671"/>
                  <a:pt x="6417120" y="75034"/>
                </a:cubicBezTo>
                <a:cubicBezTo>
                  <a:pt x="6565646" y="140185"/>
                  <a:pt x="6738684" y="115356"/>
                  <a:pt x="6857746" y="2199"/>
                </a:cubicBezTo>
                <a:lnTo>
                  <a:pt x="6857810" y="2199"/>
                </a:lnTo>
                <a:lnTo>
                  <a:pt x="7089594" y="2199"/>
                </a:lnTo>
                <a:lnTo>
                  <a:pt x="7130161" y="2199"/>
                </a:lnTo>
                <a:close/>
              </a:path>
            </a:pathLst>
          </a:custGeom>
          <a:noFill/>
        </p:spPr>
        <p:txBody>
          <a:bodyPr wrap="square" lIns="3240000" tIns="216000" rIns="540000" bIns="900000" anchor="b">
            <a:noAutofit/>
          </a:bodyPr>
          <a:lstStyle>
            <a:lvl1pPr marL="0" indent="0" algn="r">
              <a:buNone/>
              <a:defRPr sz="140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E85A6144-A43E-3836-1D98-621F15E85841}"/>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4" name="Logo">
            <a:extLst>
              <a:ext uri="{FF2B5EF4-FFF2-40B4-BE49-F238E27FC236}">
                <a16:creationId xmlns:a16="http://schemas.microsoft.com/office/drawing/2014/main" id="{0930538F-7516-A670-62E7-F74A03A6E8AD}"/>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
        <p:nvSpPr>
          <p:cNvPr id="11" name="Päivämäärän paikkamerkki 3">
            <a:extLst>
              <a:ext uri="{FF2B5EF4-FFF2-40B4-BE49-F238E27FC236}">
                <a16:creationId xmlns:a16="http://schemas.microsoft.com/office/drawing/2014/main" id="{2AA5EE69-D385-AD43-A92E-1F72A7531F97}"/>
              </a:ext>
            </a:extLst>
          </p:cNvPr>
          <p:cNvSpPr>
            <a:spLocks noGrp="1"/>
          </p:cNvSpPr>
          <p:nvPr>
            <p:ph type="dt" sz="half" idx="10"/>
          </p:nvPr>
        </p:nvSpPr>
        <p:spPr>
          <a:xfrm>
            <a:off x="10440401" y="6248400"/>
            <a:ext cx="1210262" cy="249238"/>
          </a:xfrm>
        </p:spPr>
        <p:txBody>
          <a:bodyPr wrap="square"/>
          <a:lstStyle>
            <a:lvl1pPr>
              <a:defRPr b="1"/>
            </a:lvl1pPr>
          </a:lstStyle>
          <a:p>
            <a:r>
              <a:rPr lang="fi-FI"/>
              <a:t>12.8.2025</a:t>
            </a:r>
            <a:endParaRPr lang="fi-FI" dirty="0"/>
          </a:p>
        </p:txBody>
      </p:sp>
    </p:spTree>
    <p:extLst>
      <p:ext uri="{BB962C8B-B14F-4D97-AF65-F5344CB8AC3E}">
        <p14:creationId xmlns:p14="http://schemas.microsoft.com/office/powerpoint/2010/main" val="2225156553"/>
      </p:ext>
    </p:extLst>
  </p:cSld>
  <p:clrMapOvr>
    <a:masterClrMapping/>
  </p:clrMapOvr>
  <p:extLst>
    <p:ext uri="{DCECCB84-F9BA-43D5-87BE-67443E8EF086}">
      <p15:sldGuideLst xmlns:p15="http://schemas.microsoft.com/office/powerpoint/2012/main"/>
    </p:ext>
  </p:extLst>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Otsikkodia 3">
    <p:bg>
      <p:bgPr>
        <a:solidFill>
          <a:schemeClr val="accent4"/>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7287705" cy="3227387"/>
          </a:xfrm>
        </p:spPr>
        <p:txBody>
          <a:bodyPr lIns="0" tIns="0" rIns="0" bIns="0" anchor="t">
            <a:noAutofit/>
          </a:bodyPr>
          <a:lstStyle>
            <a:lvl1pPr algn="l">
              <a:defRPr sz="6000"/>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1" y="4017963"/>
            <a:ext cx="7287704" cy="743185"/>
          </a:xfrm>
        </p:spPr>
        <p:txBody>
          <a:bodyPr lIns="0" tIns="0" rIns="0" bIns="0" anchor="t">
            <a:noAutofit/>
          </a:bodyPr>
          <a:lstStyle>
            <a:lvl1pPr marL="0" indent="0" algn="l">
              <a:lnSpc>
                <a:spcPct val="105000"/>
              </a:lnSpc>
              <a:buNone/>
              <a:defRPr sz="20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1" y="5006975"/>
            <a:ext cx="7287704" cy="746125"/>
          </a:xfrm>
        </p:spPr>
        <p:txBody>
          <a:bodyPr lIns="0" tIns="0" rIns="0" bIns="0">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9" name="Kuvan paikkamerkki">
            <a:extLst>
              <a:ext uri="{FF2B5EF4-FFF2-40B4-BE49-F238E27FC236}">
                <a16:creationId xmlns:a16="http://schemas.microsoft.com/office/drawing/2014/main" id="{61ACCD94-13FC-C4DD-A92B-ACEE320D09B4}"/>
              </a:ext>
              <a:ext uri="{C183D7F6-B498-43B3-948B-1728B52AA6E4}">
                <adec:decorative xmlns:adec="http://schemas.microsoft.com/office/drawing/2017/decorative" val="1"/>
              </a:ext>
            </a:extLst>
          </p:cNvPr>
          <p:cNvSpPr>
            <a:spLocks noGrp="1"/>
          </p:cNvSpPr>
          <p:nvPr>
            <p:ph type="pic" sz="quarter" idx="14" hasCustomPrompt="1"/>
          </p:nvPr>
        </p:nvSpPr>
        <p:spPr>
          <a:xfrm>
            <a:off x="8125905" y="0"/>
            <a:ext cx="4066096" cy="6858000"/>
          </a:xfrm>
          <a:custGeom>
            <a:avLst/>
            <a:gdLst>
              <a:gd name="connsiteX0" fmla="*/ 381 w 4066096"/>
              <a:gd name="connsiteY0" fmla="*/ 0 h 6858000"/>
              <a:gd name="connsiteX1" fmla="*/ 781260 w 4066096"/>
              <a:gd name="connsiteY1" fmla="*/ 0 h 6858000"/>
              <a:gd name="connsiteX2" fmla="*/ 1149302 w 4066096"/>
              <a:gd name="connsiteY2" fmla="*/ 0 h 6858000"/>
              <a:gd name="connsiteX3" fmla="*/ 4066094 w 4066096"/>
              <a:gd name="connsiteY3" fmla="*/ 0 h 6858000"/>
              <a:gd name="connsiteX4" fmla="*/ 4066095 w 4066096"/>
              <a:gd name="connsiteY4" fmla="*/ 0 h 6858000"/>
              <a:gd name="connsiteX5" fmla="*/ 4066096 w 4066096"/>
              <a:gd name="connsiteY5" fmla="*/ 0 h 6858000"/>
              <a:gd name="connsiteX6" fmla="*/ 4066096 w 4066096"/>
              <a:gd name="connsiteY6" fmla="*/ 6858000 h 6858000"/>
              <a:gd name="connsiteX7" fmla="*/ 4066095 w 4066096"/>
              <a:gd name="connsiteY7" fmla="*/ 6858000 h 6858000"/>
              <a:gd name="connsiteX8" fmla="*/ 4066094 w 4066096"/>
              <a:gd name="connsiteY8" fmla="*/ 6858000 h 6858000"/>
              <a:gd name="connsiteX9" fmla="*/ 1149302 w 4066096"/>
              <a:gd name="connsiteY9" fmla="*/ 6858000 h 6858000"/>
              <a:gd name="connsiteX10" fmla="*/ 781210 w 4066096"/>
              <a:gd name="connsiteY10" fmla="*/ 6858000 h 6858000"/>
              <a:gd name="connsiteX11" fmla="*/ 127 w 4066096"/>
              <a:gd name="connsiteY11" fmla="*/ 6858000 h 6858000"/>
              <a:gd name="connsiteX12" fmla="*/ 0 w 4066096"/>
              <a:gd name="connsiteY12" fmla="*/ 6846506 h 6858000"/>
              <a:gd name="connsiteX13" fmla="*/ 149035 w 4066096"/>
              <a:gd name="connsiteY13" fmla="*/ 6358954 h 6858000"/>
              <a:gd name="connsiteX14" fmla="*/ 0 w 4066096"/>
              <a:gd name="connsiteY14" fmla="*/ 5871401 h 6858000"/>
              <a:gd name="connsiteX15" fmla="*/ 149035 w 4066096"/>
              <a:gd name="connsiteY15" fmla="*/ 5383848 h 6858000"/>
              <a:gd name="connsiteX16" fmla="*/ 0 w 4066096"/>
              <a:gd name="connsiteY16" fmla="*/ 4896295 h 6858000"/>
              <a:gd name="connsiteX17" fmla="*/ 149035 w 4066096"/>
              <a:gd name="connsiteY17" fmla="*/ 4408742 h 6858000"/>
              <a:gd name="connsiteX18" fmla="*/ 0 w 4066096"/>
              <a:gd name="connsiteY18" fmla="*/ 3921189 h 6858000"/>
              <a:gd name="connsiteX19" fmla="*/ 149035 w 4066096"/>
              <a:gd name="connsiteY19" fmla="*/ 3433636 h 6858000"/>
              <a:gd name="connsiteX20" fmla="*/ 0 w 4066096"/>
              <a:gd name="connsiteY20" fmla="*/ 2946083 h 6858000"/>
              <a:gd name="connsiteX21" fmla="*/ 149035 w 4066096"/>
              <a:gd name="connsiteY21" fmla="*/ 2458530 h 6858000"/>
              <a:gd name="connsiteX22" fmla="*/ 0 w 4066096"/>
              <a:gd name="connsiteY22" fmla="*/ 1970977 h 6858000"/>
              <a:gd name="connsiteX23" fmla="*/ 149035 w 4066096"/>
              <a:gd name="connsiteY23" fmla="*/ 1483424 h 6858000"/>
              <a:gd name="connsiteX24" fmla="*/ 0 w 4066096"/>
              <a:gd name="connsiteY24" fmla="*/ 995871 h 6858000"/>
              <a:gd name="connsiteX25" fmla="*/ 149035 w 4066096"/>
              <a:gd name="connsiteY25" fmla="*/ 508318 h 6858000"/>
              <a:gd name="connsiteX26" fmla="*/ 0 w 4066096"/>
              <a:gd name="connsiteY26" fmla="*/ 20765 h 6858000"/>
              <a:gd name="connsiteX27" fmla="*/ 381 w 4066096"/>
              <a:gd name="connsiteY27"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066096" h="6858000">
                <a:moveTo>
                  <a:pt x="381" y="0"/>
                </a:moveTo>
                <a:lnTo>
                  <a:pt x="781260" y="0"/>
                </a:lnTo>
                <a:lnTo>
                  <a:pt x="1149302" y="0"/>
                </a:lnTo>
                <a:lnTo>
                  <a:pt x="4066094" y="0"/>
                </a:lnTo>
                <a:lnTo>
                  <a:pt x="4066095" y="0"/>
                </a:lnTo>
                <a:lnTo>
                  <a:pt x="4066096" y="0"/>
                </a:lnTo>
                <a:lnTo>
                  <a:pt x="4066096" y="6858000"/>
                </a:lnTo>
                <a:lnTo>
                  <a:pt x="4066095" y="6858000"/>
                </a:lnTo>
                <a:lnTo>
                  <a:pt x="4066094" y="6858000"/>
                </a:lnTo>
                <a:lnTo>
                  <a:pt x="1149302" y="6858000"/>
                </a:lnTo>
                <a:lnTo>
                  <a:pt x="781210" y="6858000"/>
                </a:lnTo>
                <a:lnTo>
                  <a:pt x="127" y="6858000"/>
                </a:lnTo>
                <a:cubicBezTo>
                  <a:pt x="64" y="6854254"/>
                  <a:pt x="0" y="6850381"/>
                  <a:pt x="0" y="6846506"/>
                </a:cubicBezTo>
                <a:cubicBezTo>
                  <a:pt x="0" y="6604318"/>
                  <a:pt x="149035" y="6604318"/>
                  <a:pt x="149035" y="6358954"/>
                </a:cubicBezTo>
                <a:cubicBezTo>
                  <a:pt x="149035" y="6113590"/>
                  <a:pt x="0" y="6116765"/>
                  <a:pt x="0" y="5871401"/>
                </a:cubicBezTo>
                <a:cubicBezTo>
                  <a:pt x="0" y="5626037"/>
                  <a:pt x="149035" y="5629212"/>
                  <a:pt x="149035" y="5383848"/>
                </a:cubicBezTo>
                <a:cubicBezTo>
                  <a:pt x="149035" y="5138484"/>
                  <a:pt x="0" y="5141659"/>
                  <a:pt x="0" y="4896295"/>
                </a:cubicBezTo>
                <a:cubicBezTo>
                  <a:pt x="0" y="4650931"/>
                  <a:pt x="149035" y="4654106"/>
                  <a:pt x="149035" y="4408742"/>
                </a:cubicBezTo>
                <a:cubicBezTo>
                  <a:pt x="149035" y="4163378"/>
                  <a:pt x="0" y="4163441"/>
                  <a:pt x="0" y="3921189"/>
                </a:cubicBezTo>
                <a:cubicBezTo>
                  <a:pt x="0" y="3678936"/>
                  <a:pt x="149035" y="3679000"/>
                  <a:pt x="149035" y="3433636"/>
                </a:cubicBezTo>
                <a:cubicBezTo>
                  <a:pt x="149035" y="3188272"/>
                  <a:pt x="0" y="3191447"/>
                  <a:pt x="0" y="2946083"/>
                </a:cubicBezTo>
                <a:cubicBezTo>
                  <a:pt x="0" y="2700719"/>
                  <a:pt x="149035" y="2703894"/>
                  <a:pt x="149035" y="2458530"/>
                </a:cubicBezTo>
                <a:cubicBezTo>
                  <a:pt x="149035" y="2213166"/>
                  <a:pt x="0" y="2213229"/>
                  <a:pt x="0" y="1970977"/>
                </a:cubicBezTo>
                <a:cubicBezTo>
                  <a:pt x="0" y="1728724"/>
                  <a:pt x="149035" y="1728788"/>
                  <a:pt x="149035" y="1483424"/>
                </a:cubicBezTo>
                <a:cubicBezTo>
                  <a:pt x="149035" y="1238060"/>
                  <a:pt x="0" y="1241235"/>
                  <a:pt x="0" y="995871"/>
                </a:cubicBezTo>
                <a:cubicBezTo>
                  <a:pt x="0" y="750507"/>
                  <a:pt x="149035" y="753682"/>
                  <a:pt x="149035" y="508318"/>
                </a:cubicBezTo>
                <a:cubicBezTo>
                  <a:pt x="149035" y="262954"/>
                  <a:pt x="0" y="266129"/>
                  <a:pt x="0" y="20765"/>
                </a:cubicBezTo>
                <a:cubicBezTo>
                  <a:pt x="0" y="13653"/>
                  <a:pt x="127" y="6731"/>
                  <a:pt x="381" y="0"/>
                </a:cubicBezTo>
                <a:close/>
              </a:path>
            </a:pathLst>
          </a:custGeom>
          <a:noFill/>
        </p:spPr>
        <p:txBody>
          <a:bodyPr wrap="square" lIns="360000" tIns="180000" rIns="360000" bIns="540000" anchor="t" anchorCtr="0">
            <a:noAutofit/>
          </a:bodyPr>
          <a:lstStyle>
            <a:lvl1pPr marL="0" indent="0" algn="ctr">
              <a:buNone/>
              <a:defRPr sz="1400" i="0">
                <a:solidFill>
                  <a:schemeClr val="tx2"/>
                </a:solidFill>
                <a:sym typeface="Wingdings 3" panose="05040102010807070707" pitchFamily="18" charset="2"/>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0" name="Kuvatiedot">
            <a:extLst>
              <a:ext uri="{FF2B5EF4-FFF2-40B4-BE49-F238E27FC236}">
                <a16:creationId xmlns:a16="http://schemas.microsoft.com/office/drawing/2014/main" id="{E6811E85-6DD3-263C-9FEB-BF604951131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7" name="Logo">
            <a:extLst>
              <a:ext uri="{FF2B5EF4-FFF2-40B4-BE49-F238E27FC236}">
                <a16:creationId xmlns:a16="http://schemas.microsoft.com/office/drawing/2014/main" id="{9C62B94A-4820-38D7-5765-725F3BC11CF9}"/>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
        <p:nvSpPr>
          <p:cNvPr id="4" name="Päivämäärän paikkamerkki 3">
            <a:extLst>
              <a:ext uri="{FF2B5EF4-FFF2-40B4-BE49-F238E27FC236}">
                <a16:creationId xmlns:a16="http://schemas.microsoft.com/office/drawing/2014/main" id="{C49E1D46-CE66-0E16-B21A-763105029147}"/>
              </a:ext>
            </a:extLst>
          </p:cNvPr>
          <p:cNvSpPr>
            <a:spLocks noGrp="1"/>
          </p:cNvSpPr>
          <p:nvPr>
            <p:ph type="dt" sz="half" idx="10"/>
          </p:nvPr>
        </p:nvSpPr>
        <p:spPr>
          <a:xfrm>
            <a:off x="10459219" y="6248400"/>
            <a:ext cx="1191444" cy="249238"/>
          </a:xfrm>
        </p:spPr>
        <p:txBody>
          <a:bodyPr wrap="square" anchor="b"/>
          <a:lstStyle>
            <a:lvl1pPr algn="r">
              <a:defRPr b="1"/>
            </a:lvl1pPr>
          </a:lstStyle>
          <a:p>
            <a:r>
              <a:rPr lang="fi-FI"/>
              <a:t>12.8.2025</a:t>
            </a:r>
            <a:endParaRPr lang="fi-FI" dirty="0"/>
          </a:p>
        </p:txBody>
      </p:sp>
    </p:spTree>
    <p:extLst>
      <p:ext uri="{BB962C8B-B14F-4D97-AF65-F5344CB8AC3E}">
        <p14:creationId xmlns:p14="http://schemas.microsoft.com/office/powerpoint/2010/main" val="1669889081"/>
      </p:ext>
    </p:extLst>
  </p:cSld>
  <p:clrMapOvr>
    <a:masterClrMapping/>
  </p:clrMapOvr>
  <p:extLst>
    <p:ext uri="{DCECCB84-F9BA-43D5-87BE-67443E8EF086}">
      <p15:sldGuideLst xmlns:p15="http://schemas.microsoft.com/office/powerpoint/2012/main"/>
    </p:ext>
  </p:extLst>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Otsikkodia 3 A">
    <p:bg>
      <p:bgPr>
        <a:solidFill>
          <a:schemeClr val="accent4"/>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7287705" cy="3227387"/>
          </a:xfrm>
        </p:spPr>
        <p:txBody>
          <a:bodyPr lIns="0" tIns="0" rIns="0" bIns="0" anchor="t">
            <a:noAutofit/>
          </a:bodyPr>
          <a:lstStyle>
            <a:lvl1pPr algn="l">
              <a:defRPr sz="6000"/>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1" y="4017963"/>
            <a:ext cx="7287704" cy="743185"/>
          </a:xfrm>
        </p:spPr>
        <p:txBody>
          <a:bodyPr lIns="0" tIns="0" rIns="0" bIns="0" anchor="t">
            <a:noAutofit/>
          </a:bodyPr>
          <a:lstStyle>
            <a:lvl1pPr marL="0" indent="0" algn="l">
              <a:lnSpc>
                <a:spcPct val="105000"/>
              </a:lnSpc>
              <a:buNone/>
              <a:defRPr sz="20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1" y="5006975"/>
            <a:ext cx="7287704" cy="746125"/>
          </a:xfrm>
        </p:spPr>
        <p:txBody>
          <a:bodyPr lIns="0" tIns="0" rIns="0" bIns="0">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1" name="Kuvan paikkamerkki 10">
            <a:extLst>
              <a:ext uri="{FF2B5EF4-FFF2-40B4-BE49-F238E27FC236}">
                <a16:creationId xmlns:a16="http://schemas.microsoft.com/office/drawing/2014/main" id="{244FBECD-C4DE-7920-F36A-17CA35C8EE51}"/>
              </a:ext>
              <a:ext uri="{C183D7F6-B498-43B3-948B-1728B52AA6E4}">
                <adec:decorative xmlns:adec="http://schemas.microsoft.com/office/drawing/2017/decorative" val="1"/>
              </a:ext>
            </a:extLst>
          </p:cNvPr>
          <p:cNvSpPr>
            <a:spLocks noGrp="1"/>
          </p:cNvSpPr>
          <p:nvPr>
            <p:ph type="pic" sz="quarter" idx="14" hasCustomPrompt="1"/>
          </p:nvPr>
        </p:nvSpPr>
        <p:spPr>
          <a:xfrm>
            <a:off x="8125904" y="0"/>
            <a:ext cx="4066096" cy="6858000"/>
          </a:xfrm>
          <a:custGeom>
            <a:avLst/>
            <a:gdLst>
              <a:gd name="connsiteX0" fmla="*/ 0 w 4066096"/>
              <a:gd name="connsiteY0" fmla="*/ 0 h 6858000"/>
              <a:gd name="connsiteX1" fmla="*/ 523121 w 4066096"/>
              <a:gd name="connsiteY1" fmla="*/ 0 h 6858000"/>
              <a:gd name="connsiteX2" fmla="*/ 995277 w 4066096"/>
              <a:gd name="connsiteY2" fmla="*/ 0 h 6858000"/>
              <a:gd name="connsiteX3" fmla="*/ 1217813 w 4066096"/>
              <a:gd name="connsiteY3" fmla="*/ 0 h 6858000"/>
              <a:gd name="connsiteX4" fmla="*/ 2981445 w 4066096"/>
              <a:gd name="connsiteY4" fmla="*/ 0 h 6858000"/>
              <a:gd name="connsiteX5" fmla="*/ 2981446 w 4066096"/>
              <a:gd name="connsiteY5" fmla="*/ 0 h 6858000"/>
              <a:gd name="connsiteX6" fmla="*/ 4066096 w 4066096"/>
              <a:gd name="connsiteY6" fmla="*/ 0 h 6858000"/>
              <a:gd name="connsiteX7" fmla="*/ 4066096 w 4066096"/>
              <a:gd name="connsiteY7" fmla="*/ 6858000 h 6858000"/>
              <a:gd name="connsiteX8" fmla="*/ 2981446 w 4066096"/>
              <a:gd name="connsiteY8" fmla="*/ 6858000 h 6858000"/>
              <a:gd name="connsiteX9" fmla="*/ 2981445 w 4066096"/>
              <a:gd name="connsiteY9" fmla="*/ 6858000 h 6858000"/>
              <a:gd name="connsiteX10" fmla="*/ 1217813 w 4066096"/>
              <a:gd name="connsiteY10" fmla="*/ 6858000 h 6858000"/>
              <a:gd name="connsiteX11" fmla="*/ 995247 w 4066096"/>
              <a:gd name="connsiteY11" fmla="*/ 6858000 h 6858000"/>
              <a:gd name="connsiteX12" fmla="*/ 522967 w 4066096"/>
              <a:gd name="connsiteY12" fmla="*/ 6858000 h 6858000"/>
              <a:gd name="connsiteX13" fmla="*/ 0 w 4066096"/>
              <a:gd name="connsiteY13"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66096" h="6858000">
                <a:moveTo>
                  <a:pt x="0" y="0"/>
                </a:moveTo>
                <a:lnTo>
                  <a:pt x="523121" y="0"/>
                </a:lnTo>
                <a:lnTo>
                  <a:pt x="995277" y="0"/>
                </a:lnTo>
                <a:lnTo>
                  <a:pt x="1217813" y="0"/>
                </a:lnTo>
                <a:lnTo>
                  <a:pt x="2981445" y="0"/>
                </a:lnTo>
                <a:lnTo>
                  <a:pt x="2981446" y="0"/>
                </a:lnTo>
                <a:lnTo>
                  <a:pt x="4066096" y="0"/>
                </a:lnTo>
                <a:lnTo>
                  <a:pt x="4066096" y="6858000"/>
                </a:lnTo>
                <a:lnTo>
                  <a:pt x="2981446" y="6858000"/>
                </a:lnTo>
                <a:lnTo>
                  <a:pt x="2981445" y="6858000"/>
                </a:lnTo>
                <a:lnTo>
                  <a:pt x="1217813" y="6858000"/>
                </a:lnTo>
                <a:lnTo>
                  <a:pt x="995247" y="6858000"/>
                </a:lnTo>
                <a:lnTo>
                  <a:pt x="522967" y="6858000"/>
                </a:lnTo>
                <a:lnTo>
                  <a:pt x="0" y="6858000"/>
                </a:lnTo>
                <a:close/>
              </a:path>
            </a:pathLst>
          </a:custGeom>
          <a:noFill/>
        </p:spPr>
        <p:txBody>
          <a:bodyPr wrap="square" lIns="360000" tIns="180000" rIns="360000" bIns="540000" anchor="t" anchorCtr="0">
            <a:noAutofit/>
          </a:bodyPr>
          <a:lstStyle>
            <a:lvl1pPr marL="0" indent="0" algn="ctr">
              <a:buNone/>
              <a:defRPr sz="1400" i="0">
                <a:solidFill>
                  <a:schemeClr val="tx2"/>
                </a:solidFill>
                <a:sym typeface="Wingdings 3" panose="05040102010807070707" pitchFamily="18" charset="2"/>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0" name="Kuvatiedot">
            <a:extLst>
              <a:ext uri="{FF2B5EF4-FFF2-40B4-BE49-F238E27FC236}">
                <a16:creationId xmlns:a16="http://schemas.microsoft.com/office/drawing/2014/main" id="{E6811E85-6DD3-263C-9FEB-BF604951131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7" name="Logo">
            <a:extLst>
              <a:ext uri="{FF2B5EF4-FFF2-40B4-BE49-F238E27FC236}">
                <a16:creationId xmlns:a16="http://schemas.microsoft.com/office/drawing/2014/main" id="{9C62B94A-4820-38D7-5765-725F3BC11CF9}"/>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
        <p:nvSpPr>
          <p:cNvPr id="4" name="Päivämäärän paikkamerkki 3">
            <a:extLst>
              <a:ext uri="{FF2B5EF4-FFF2-40B4-BE49-F238E27FC236}">
                <a16:creationId xmlns:a16="http://schemas.microsoft.com/office/drawing/2014/main" id="{C49E1D46-CE66-0E16-B21A-763105029147}"/>
              </a:ext>
            </a:extLst>
          </p:cNvPr>
          <p:cNvSpPr>
            <a:spLocks noGrp="1"/>
          </p:cNvSpPr>
          <p:nvPr>
            <p:ph type="dt" sz="half" idx="10"/>
          </p:nvPr>
        </p:nvSpPr>
        <p:spPr>
          <a:xfrm>
            <a:off x="10459219" y="6248400"/>
            <a:ext cx="1191444" cy="249238"/>
          </a:xfrm>
        </p:spPr>
        <p:txBody>
          <a:bodyPr wrap="square" anchor="b"/>
          <a:lstStyle>
            <a:lvl1pPr algn="r">
              <a:defRPr b="1"/>
            </a:lvl1pPr>
          </a:lstStyle>
          <a:p>
            <a:r>
              <a:rPr lang="fi-FI"/>
              <a:t>12.8.2025</a:t>
            </a:r>
            <a:endParaRPr lang="fi-FI" dirty="0"/>
          </a:p>
        </p:txBody>
      </p:sp>
    </p:spTree>
    <p:extLst>
      <p:ext uri="{BB962C8B-B14F-4D97-AF65-F5344CB8AC3E}">
        <p14:creationId xmlns:p14="http://schemas.microsoft.com/office/powerpoint/2010/main" val="3085986379"/>
      </p:ext>
    </p:extLst>
  </p:cSld>
  <p:clrMapOvr>
    <a:masterClrMapping/>
  </p:clrMapOvr>
  <p:extLst>
    <p:ext uri="{DCECCB84-F9BA-43D5-87BE-67443E8EF086}">
      <p15:sldGuideLst xmlns:p15="http://schemas.microsoft.com/office/powerpoint/2012/main"/>
    </p:ext>
  </p:extLst>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Otsikkodia 3 B">
    <p:bg>
      <p:bgPr>
        <a:solidFill>
          <a:schemeClr val="accent4"/>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7287705" cy="3227387"/>
          </a:xfrm>
        </p:spPr>
        <p:txBody>
          <a:bodyPr lIns="0" tIns="0" rIns="0" bIns="0" anchor="t">
            <a:noAutofit/>
          </a:bodyPr>
          <a:lstStyle>
            <a:lvl1pPr algn="l">
              <a:defRPr sz="6000"/>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1" y="4017963"/>
            <a:ext cx="7287704" cy="743185"/>
          </a:xfrm>
        </p:spPr>
        <p:txBody>
          <a:bodyPr lIns="0" tIns="0" rIns="0" bIns="0" anchor="t">
            <a:noAutofit/>
          </a:bodyPr>
          <a:lstStyle>
            <a:lvl1pPr marL="0" indent="0" algn="l">
              <a:lnSpc>
                <a:spcPct val="105000"/>
              </a:lnSpc>
              <a:buNone/>
              <a:defRPr sz="20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1" y="5006975"/>
            <a:ext cx="7287704" cy="746125"/>
          </a:xfrm>
        </p:spPr>
        <p:txBody>
          <a:bodyPr lIns="0" tIns="0" rIns="0" bIns="0">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1" name="Kuvan paikkamerkki 10">
            <a:extLst>
              <a:ext uri="{FF2B5EF4-FFF2-40B4-BE49-F238E27FC236}">
                <a16:creationId xmlns:a16="http://schemas.microsoft.com/office/drawing/2014/main" id="{B62BC339-2E52-7E5F-08D2-38D957EF9179}"/>
              </a:ext>
              <a:ext uri="{C183D7F6-B498-43B3-948B-1728B52AA6E4}">
                <adec:decorative xmlns:adec="http://schemas.microsoft.com/office/drawing/2017/decorative" val="1"/>
              </a:ext>
            </a:extLst>
          </p:cNvPr>
          <p:cNvSpPr>
            <a:spLocks noGrp="1"/>
          </p:cNvSpPr>
          <p:nvPr>
            <p:ph type="pic" sz="quarter" idx="14" hasCustomPrompt="1"/>
          </p:nvPr>
        </p:nvSpPr>
        <p:spPr>
          <a:xfrm>
            <a:off x="8125397" y="0"/>
            <a:ext cx="4066603" cy="6858000"/>
          </a:xfrm>
          <a:custGeom>
            <a:avLst/>
            <a:gdLst>
              <a:gd name="connsiteX0" fmla="*/ 34892 w 4066603"/>
              <a:gd name="connsiteY0" fmla="*/ 0 h 6858000"/>
              <a:gd name="connsiteX1" fmla="*/ 778914 w 4066603"/>
              <a:gd name="connsiteY1" fmla="*/ 0 h 6858000"/>
              <a:gd name="connsiteX2" fmla="*/ 1013450 w 4066603"/>
              <a:gd name="connsiteY2" fmla="*/ 0 h 6858000"/>
              <a:gd name="connsiteX3" fmla="*/ 1074707 w 4066603"/>
              <a:gd name="connsiteY3" fmla="*/ 0 h 6858000"/>
              <a:gd name="connsiteX4" fmla="*/ 1541123 w 4066603"/>
              <a:gd name="connsiteY4" fmla="*/ 0 h 6858000"/>
              <a:gd name="connsiteX5" fmla="*/ 1789824 w 4066603"/>
              <a:gd name="connsiteY5" fmla="*/ 0 h 6858000"/>
              <a:gd name="connsiteX6" fmla="*/ 3760821 w 4066603"/>
              <a:gd name="connsiteY6" fmla="*/ 0 h 6858000"/>
              <a:gd name="connsiteX7" fmla="*/ 3760822 w 4066603"/>
              <a:gd name="connsiteY7" fmla="*/ 0 h 6858000"/>
              <a:gd name="connsiteX8" fmla="*/ 4066603 w 4066603"/>
              <a:gd name="connsiteY8" fmla="*/ 0 h 6858000"/>
              <a:gd name="connsiteX9" fmla="*/ 4066603 w 4066603"/>
              <a:gd name="connsiteY9" fmla="*/ 6858000 h 6858000"/>
              <a:gd name="connsiteX10" fmla="*/ 3760822 w 4066603"/>
              <a:gd name="connsiteY10" fmla="*/ 6858000 h 6858000"/>
              <a:gd name="connsiteX11" fmla="*/ 3760821 w 4066603"/>
              <a:gd name="connsiteY11" fmla="*/ 6858000 h 6858000"/>
              <a:gd name="connsiteX12" fmla="*/ 1789824 w 4066603"/>
              <a:gd name="connsiteY12" fmla="*/ 6858000 h 6858000"/>
              <a:gd name="connsiteX13" fmla="*/ 1541089 w 4066603"/>
              <a:gd name="connsiteY13" fmla="*/ 6858000 h 6858000"/>
              <a:gd name="connsiteX14" fmla="*/ 1074707 w 4066603"/>
              <a:gd name="connsiteY14" fmla="*/ 6858000 h 6858000"/>
              <a:gd name="connsiteX15" fmla="*/ 1013279 w 4066603"/>
              <a:gd name="connsiteY15" fmla="*/ 6858000 h 6858000"/>
              <a:gd name="connsiteX16" fmla="*/ 778914 w 4066603"/>
              <a:gd name="connsiteY16" fmla="*/ 6858000 h 6858000"/>
              <a:gd name="connsiteX17" fmla="*/ 17417 w 4066603"/>
              <a:gd name="connsiteY17" fmla="*/ 6858000 h 6858000"/>
              <a:gd name="connsiteX18" fmla="*/ 0 w 4066603"/>
              <a:gd name="connsiteY18" fmla="*/ 6840583 h 6858000"/>
              <a:gd name="connsiteX19" fmla="*/ 346624 w 4066603"/>
              <a:gd name="connsiteY19" fmla="*/ 6496136 h 6858000"/>
              <a:gd name="connsiteX20" fmla="*/ 0 w 4066603"/>
              <a:gd name="connsiteY20" fmla="*/ 6153866 h 6858000"/>
              <a:gd name="connsiteX21" fmla="*/ 346624 w 4066603"/>
              <a:gd name="connsiteY21" fmla="*/ 5809477 h 6858000"/>
              <a:gd name="connsiteX22" fmla="*/ 0 w 4066603"/>
              <a:gd name="connsiteY22" fmla="*/ 5465030 h 6858000"/>
              <a:gd name="connsiteX23" fmla="*/ 346624 w 4066603"/>
              <a:gd name="connsiteY23" fmla="*/ 5120583 h 6858000"/>
              <a:gd name="connsiteX24" fmla="*/ 0 w 4066603"/>
              <a:gd name="connsiteY24" fmla="*/ 4778371 h 6858000"/>
              <a:gd name="connsiteX25" fmla="*/ 346624 w 4066603"/>
              <a:gd name="connsiteY25" fmla="*/ 4433924 h 6858000"/>
              <a:gd name="connsiteX26" fmla="*/ 0 w 4066603"/>
              <a:gd name="connsiteY26" fmla="*/ 4089534 h 6858000"/>
              <a:gd name="connsiteX27" fmla="*/ 346624 w 4066603"/>
              <a:gd name="connsiteY27" fmla="*/ 3747264 h 6858000"/>
              <a:gd name="connsiteX28" fmla="*/ 0 w 4066603"/>
              <a:gd name="connsiteY28" fmla="*/ 3402817 h 6858000"/>
              <a:gd name="connsiteX29" fmla="*/ 346624 w 4066603"/>
              <a:gd name="connsiteY29" fmla="*/ 3060605 h 6858000"/>
              <a:gd name="connsiteX30" fmla="*/ 0 w 4066603"/>
              <a:gd name="connsiteY30" fmla="*/ 2716158 h 6858000"/>
              <a:gd name="connsiteX31" fmla="*/ 346624 w 4066603"/>
              <a:gd name="connsiteY31" fmla="*/ 2373945 h 6858000"/>
              <a:gd name="connsiteX32" fmla="*/ 0 w 4066603"/>
              <a:gd name="connsiteY32" fmla="*/ 2029498 h 6858000"/>
              <a:gd name="connsiteX33" fmla="*/ 346624 w 4066603"/>
              <a:gd name="connsiteY33" fmla="*/ 1685051 h 6858000"/>
              <a:gd name="connsiteX34" fmla="*/ 0 w 4066603"/>
              <a:gd name="connsiteY34" fmla="*/ 1340662 h 6858000"/>
              <a:gd name="connsiteX35" fmla="*/ 346624 w 4066603"/>
              <a:gd name="connsiteY35" fmla="*/ 998392 h 6858000"/>
              <a:gd name="connsiteX36" fmla="*/ 0 w 4066603"/>
              <a:gd name="connsiteY36" fmla="*/ 653945 h 6858000"/>
              <a:gd name="connsiteX37" fmla="*/ 346624 w 4066603"/>
              <a:gd name="connsiteY37" fmla="*/ 30955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066603" h="6858000">
                <a:moveTo>
                  <a:pt x="34892" y="0"/>
                </a:moveTo>
                <a:lnTo>
                  <a:pt x="778914" y="0"/>
                </a:lnTo>
                <a:lnTo>
                  <a:pt x="1013450" y="0"/>
                </a:lnTo>
                <a:lnTo>
                  <a:pt x="1074707" y="0"/>
                </a:lnTo>
                <a:lnTo>
                  <a:pt x="1541123" y="0"/>
                </a:lnTo>
                <a:lnTo>
                  <a:pt x="1789824" y="0"/>
                </a:lnTo>
                <a:lnTo>
                  <a:pt x="3760821" y="0"/>
                </a:lnTo>
                <a:lnTo>
                  <a:pt x="3760822" y="0"/>
                </a:lnTo>
                <a:lnTo>
                  <a:pt x="4066603" y="0"/>
                </a:lnTo>
                <a:lnTo>
                  <a:pt x="4066603" y="6858000"/>
                </a:lnTo>
                <a:lnTo>
                  <a:pt x="3760822" y="6858000"/>
                </a:lnTo>
                <a:lnTo>
                  <a:pt x="3760821" y="6858000"/>
                </a:lnTo>
                <a:lnTo>
                  <a:pt x="1789824" y="6858000"/>
                </a:lnTo>
                <a:lnTo>
                  <a:pt x="1541089" y="6858000"/>
                </a:lnTo>
                <a:lnTo>
                  <a:pt x="1074707" y="6858000"/>
                </a:lnTo>
                <a:lnTo>
                  <a:pt x="1013279" y="6858000"/>
                </a:lnTo>
                <a:lnTo>
                  <a:pt x="778914" y="6858000"/>
                </a:lnTo>
                <a:lnTo>
                  <a:pt x="17417" y="6858000"/>
                </a:lnTo>
                <a:lnTo>
                  <a:pt x="0" y="6840583"/>
                </a:lnTo>
                <a:lnTo>
                  <a:pt x="346624" y="6496136"/>
                </a:lnTo>
                <a:lnTo>
                  <a:pt x="0" y="6153866"/>
                </a:lnTo>
                <a:lnTo>
                  <a:pt x="346624" y="5809477"/>
                </a:lnTo>
                <a:lnTo>
                  <a:pt x="0" y="5465030"/>
                </a:lnTo>
                <a:lnTo>
                  <a:pt x="346624" y="5120583"/>
                </a:lnTo>
                <a:lnTo>
                  <a:pt x="0" y="4778371"/>
                </a:lnTo>
                <a:lnTo>
                  <a:pt x="346624" y="4433924"/>
                </a:lnTo>
                <a:lnTo>
                  <a:pt x="0" y="4089534"/>
                </a:lnTo>
                <a:lnTo>
                  <a:pt x="346624" y="3747264"/>
                </a:lnTo>
                <a:lnTo>
                  <a:pt x="0" y="3402817"/>
                </a:lnTo>
                <a:lnTo>
                  <a:pt x="346624" y="3060605"/>
                </a:lnTo>
                <a:lnTo>
                  <a:pt x="0" y="2716158"/>
                </a:lnTo>
                <a:lnTo>
                  <a:pt x="346624" y="2373945"/>
                </a:lnTo>
                <a:lnTo>
                  <a:pt x="0" y="2029498"/>
                </a:lnTo>
                <a:lnTo>
                  <a:pt x="346624" y="1685051"/>
                </a:lnTo>
                <a:lnTo>
                  <a:pt x="0" y="1340662"/>
                </a:lnTo>
                <a:lnTo>
                  <a:pt x="346624" y="998392"/>
                </a:lnTo>
                <a:lnTo>
                  <a:pt x="0" y="653945"/>
                </a:lnTo>
                <a:lnTo>
                  <a:pt x="346624" y="309555"/>
                </a:lnTo>
                <a:close/>
              </a:path>
            </a:pathLst>
          </a:custGeom>
          <a:noFill/>
        </p:spPr>
        <p:txBody>
          <a:bodyPr wrap="square" lIns="360000" tIns="180000" rIns="360000" bIns="540000" anchor="t" anchorCtr="0">
            <a:noAutofit/>
          </a:bodyPr>
          <a:lstStyle>
            <a:lvl1pPr marL="0" indent="0" algn="ctr">
              <a:buNone/>
              <a:defRPr sz="1400" i="0">
                <a:solidFill>
                  <a:schemeClr val="tx2"/>
                </a:solidFill>
                <a:sym typeface="Wingdings 3" panose="05040102010807070707" pitchFamily="18" charset="2"/>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0" name="Kuvatiedot">
            <a:extLst>
              <a:ext uri="{FF2B5EF4-FFF2-40B4-BE49-F238E27FC236}">
                <a16:creationId xmlns:a16="http://schemas.microsoft.com/office/drawing/2014/main" id="{E6811E85-6DD3-263C-9FEB-BF604951131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7" name="Logo">
            <a:extLst>
              <a:ext uri="{FF2B5EF4-FFF2-40B4-BE49-F238E27FC236}">
                <a16:creationId xmlns:a16="http://schemas.microsoft.com/office/drawing/2014/main" id="{9C62B94A-4820-38D7-5765-725F3BC11CF9}"/>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
        <p:nvSpPr>
          <p:cNvPr id="4" name="Päivämäärän paikkamerkki 3">
            <a:extLst>
              <a:ext uri="{FF2B5EF4-FFF2-40B4-BE49-F238E27FC236}">
                <a16:creationId xmlns:a16="http://schemas.microsoft.com/office/drawing/2014/main" id="{C49E1D46-CE66-0E16-B21A-763105029147}"/>
              </a:ext>
            </a:extLst>
          </p:cNvPr>
          <p:cNvSpPr>
            <a:spLocks noGrp="1"/>
          </p:cNvSpPr>
          <p:nvPr>
            <p:ph type="dt" sz="half" idx="10"/>
          </p:nvPr>
        </p:nvSpPr>
        <p:spPr>
          <a:xfrm>
            <a:off x="10459219" y="6248400"/>
            <a:ext cx="1191444" cy="249238"/>
          </a:xfrm>
        </p:spPr>
        <p:txBody>
          <a:bodyPr wrap="square" anchor="b"/>
          <a:lstStyle>
            <a:lvl1pPr algn="r">
              <a:defRPr b="1"/>
            </a:lvl1pPr>
          </a:lstStyle>
          <a:p>
            <a:r>
              <a:rPr lang="fi-FI"/>
              <a:t>12.8.2025</a:t>
            </a:r>
            <a:endParaRPr lang="fi-FI" dirty="0"/>
          </a:p>
        </p:txBody>
      </p:sp>
    </p:spTree>
    <p:extLst>
      <p:ext uri="{BB962C8B-B14F-4D97-AF65-F5344CB8AC3E}">
        <p14:creationId xmlns:p14="http://schemas.microsoft.com/office/powerpoint/2010/main" val="1715420004"/>
      </p:ext>
    </p:extLst>
  </p:cSld>
  <p:clrMapOvr>
    <a:masterClrMapping/>
  </p:clrMapOvr>
  <p:extLst>
    <p:ext uri="{DCECCB84-F9BA-43D5-87BE-67443E8EF086}">
      <p15:sldGuideLst xmlns:p15="http://schemas.microsoft.com/office/powerpoint/2012/main"/>
    </p:ext>
  </p:extLst>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Otsikkodia 3 C">
    <p:bg>
      <p:bgPr>
        <a:solidFill>
          <a:schemeClr val="accent4"/>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7287705" cy="3227387"/>
          </a:xfrm>
        </p:spPr>
        <p:txBody>
          <a:bodyPr lIns="0" tIns="0" rIns="0" bIns="0" anchor="t">
            <a:noAutofit/>
          </a:bodyPr>
          <a:lstStyle>
            <a:lvl1pPr algn="l">
              <a:defRPr sz="6000"/>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1" y="4017963"/>
            <a:ext cx="7287704" cy="743185"/>
          </a:xfrm>
        </p:spPr>
        <p:txBody>
          <a:bodyPr lIns="0" tIns="0" rIns="0" bIns="0" anchor="t">
            <a:noAutofit/>
          </a:bodyPr>
          <a:lstStyle>
            <a:lvl1pPr marL="0" indent="0" algn="l">
              <a:lnSpc>
                <a:spcPct val="105000"/>
              </a:lnSpc>
              <a:buNone/>
              <a:defRPr sz="20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1" y="5006975"/>
            <a:ext cx="7287704" cy="746125"/>
          </a:xfrm>
        </p:spPr>
        <p:txBody>
          <a:bodyPr lIns="0" tIns="0" rIns="0" bIns="0">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1" name="Kuvan paikkamerkki 10">
            <a:extLst>
              <a:ext uri="{FF2B5EF4-FFF2-40B4-BE49-F238E27FC236}">
                <a16:creationId xmlns:a16="http://schemas.microsoft.com/office/drawing/2014/main" id="{217C6955-F828-EECD-D17D-7CF514B535E7}"/>
              </a:ext>
              <a:ext uri="{C183D7F6-B498-43B3-948B-1728B52AA6E4}">
                <adec:decorative xmlns:adec="http://schemas.microsoft.com/office/drawing/2017/decorative" val="1"/>
              </a:ext>
            </a:extLst>
          </p:cNvPr>
          <p:cNvSpPr>
            <a:spLocks noGrp="1"/>
          </p:cNvSpPr>
          <p:nvPr>
            <p:ph type="pic" sz="quarter" idx="14" hasCustomPrompt="1"/>
          </p:nvPr>
        </p:nvSpPr>
        <p:spPr>
          <a:xfrm>
            <a:off x="8124889" y="0"/>
            <a:ext cx="4067111" cy="6858000"/>
          </a:xfrm>
          <a:custGeom>
            <a:avLst/>
            <a:gdLst>
              <a:gd name="connsiteX0" fmla="*/ 1969 w 4067111"/>
              <a:gd name="connsiteY0" fmla="*/ 0 h 6858000"/>
              <a:gd name="connsiteX1" fmla="*/ 759628 w 4067111"/>
              <a:gd name="connsiteY1" fmla="*/ 0 h 6858000"/>
              <a:gd name="connsiteX2" fmla="*/ 1200278 w 4067111"/>
              <a:gd name="connsiteY2" fmla="*/ 0 h 6858000"/>
              <a:gd name="connsiteX3" fmla="*/ 1335701 w 4067111"/>
              <a:gd name="connsiteY3" fmla="*/ 0 h 6858000"/>
              <a:gd name="connsiteX4" fmla="*/ 1607215 w 4067111"/>
              <a:gd name="connsiteY4" fmla="*/ 0 h 6858000"/>
              <a:gd name="connsiteX5" fmla="*/ 1729330 w 4067111"/>
              <a:gd name="connsiteY5" fmla="*/ 0 h 6858000"/>
              <a:gd name="connsiteX6" fmla="*/ 1939660 w 4067111"/>
              <a:gd name="connsiteY6" fmla="*/ 0 h 6858000"/>
              <a:gd name="connsiteX7" fmla="*/ 3511550 w 4067111"/>
              <a:gd name="connsiteY7" fmla="*/ 0 h 6858000"/>
              <a:gd name="connsiteX8" fmla="*/ 3759002 w 4067111"/>
              <a:gd name="connsiteY8" fmla="*/ 0 h 6858000"/>
              <a:gd name="connsiteX9" fmla="*/ 3759003 w 4067111"/>
              <a:gd name="connsiteY9" fmla="*/ 0 h 6858000"/>
              <a:gd name="connsiteX10" fmla="*/ 3759004 w 4067111"/>
              <a:gd name="connsiteY10" fmla="*/ 0 h 6858000"/>
              <a:gd name="connsiteX11" fmla="*/ 4067111 w 4067111"/>
              <a:gd name="connsiteY11" fmla="*/ 0 h 6858000"/>
              <a:gd name="connsiteX12" fmla="*/ 4067111 w 4067111"/>
              <a:gd name="connsiteY12" fmla="*/ 6858000 h 6858000"/>
              <a:gd name="connsiteX13" fmla="*/ 3759004 w 4067111"/>
              <a:gd name="connsiteY13" fmla="*/ 6858000 h 6858000"/>
              <a:gd name="connsiteX14" fmla="*/ 3759003 w 4067111"/>
              <a:gd name="connsiteY14" fmla="*/ 6858000 h 6858000"/>
              <a:gd name="connsiteX15" fmla="*/ 3759002 w 4067111"/>
              <a:gd name="connsiteY15" fmla="*/ 6858000 h 6858000"/>
              <a:gd name="connsiteX16" fmla="*/ 3511550 w 4067111"/>
              <a:gd name="connsiteY16" fmla="*/ 6858000 h 6858000"/>
              <a:gd name="connsiteX17" fmla="*/ 1939660 w 4067111"/>
              <a:gd name="connsiteY17" fmla="*/ 6858000 h 6858000"/>
              <a:gd name="connsiteX18" fmla="*/ 1729330 w 4067111"/>
              <a:gd name="connsiteY18" fmla="*/ 6858000 h 6858000"/>
              <a:gd name="connsiteX19" fmla="*/ 1607215 w 4067111"/>
              <a:gd name="connsiteY19" fmla="*/ 6858000 h 6858000"/>
              <a:gd name="connsiteX20" fmla="*/ 1335664 w 4067111"/>
              <a:gd name="connsiteY20" fmla="*/ 6858000 h 6858000"/>
              <a:gd name="connsiteX21" fmla="*/ 1187852 w 4067111"/>
              <a:gd name="connsiteY21" fmla="*/ 6858000 h 6858000"/>
              <a:gd name="connsiteX22" fmla="*/ 759441 w 4067111"/>
              <a:gd name="connsiteY22" fmla="*/ 6858000 h 6858000"/>
              <a:gd name="connsiteX23" fmla="*/ 127 w 4067111"/>
              <a:gd name="connsiteY23" fmla="*/ 6858000 h 6858000"/>
              <a:gd name="connsiteX24" fmla="*/ 0 w 4067111"/>
              <a:gd name="connsiteY24" fmla="*/ 6857937 h 6858000"/>
              <a:gd name="connsiteX25" fmla="*/ 265367 w 4067111"/>
              <a:gd name="connsiteY25" fmla="*/ 6477127 h 6858000"/>
              <a:gd name="connsiteX26" fmla="*/ 0 w 4067111"/>
              <a:gd name="connsiteY26" fmla="*/ 6096318 h 6858000"/>
              <a:gd name="connsiteX27" fmla="*/ 265367 w 4067111"/>
              <a:gd name="connsiteY27" fmla="*/ 5715508 h 6858000"/>
              <a:gd name="connsiteX28" fmla="*/ 0 w 4067111"/>
              <a:gd name="connsiteY28" fmla="*/ 5334699 h 6858000"/>
              <a:gd name="connsiteX29" fmla="*/ 265367 w 4067111"/>
              <a:gd name="connsiteY29" fmla="*/ 4953889 h 6858000"/>
              <a:gd name="connsiteX30" fmla="*/ 0 w 4067111"/>
              <a:gd name="connsiteY30" fmla="*/ 4573080 h 6858000"/>
              <a:gd name="connsiteX31" fmla="*/ 265367 w 4067111"/>
              <a:gd name="connsiteY31" fmla="*/ 4192270 h 6858000"/>
              <a:gd name="connsiteX32" fmla="*/ 0 w 4067111"/>
              <a:gd name="connsiteY32" fmla="*/ 3811461 h 6858000"/>
              <a:gd name="connsiteX33" fmla="*/ 265367 w 4067111"/>
              <a:gd name="connsiteY33" fmla="*/ 3430651 h 6858000"/>
              <a:gd name="connsiteX34" fmla="*/ 0 w 4067111"/>
              <a:gd name="connsiteY34" fmla="*/ 3049778 h 6858000"/>
              <a:gd name="connsiteX35" fmla="*/ 265367 w 4067111"/>
              <a:gd name="connsiteY35" fmla="*/ 2668969 h 6858000"/>
              <a:gd name="connsiteX36" fmla="*/ 0 w 4067111"/>
              <a:gd name="connsiteY36" fmla="*/ 2288159 h 6858000"/>
              <a:gd name="connsiteX37" fmla="*/ 265367 w 4067111"/>
              <a:gd name="connsiteY37" fmla="*/ 1907350 h 6858000"/>
              <a:gd name="connsiteX38" fmla="*/ 0 w 4067111"/>
              <a:gd name="connsiteY38" fmla="*/ 1526540 h 6858000"/>
              <a:gd name="connsiteX39" fmla="*/ 265367 w 4067111"/>
              <a:gd name="connsiteY39" fmla="*/ 1145731 h 6858000"/>
              <a:gd name="connsiteX40" fmla="*/ 0 w 4067111"/>
              <a:gd name="connsiteY40" fmla="*/ 764921 h 6858000"/>
              <a:gd name="connsiteX41" fmla="*/ 265367 w 4067111"/>
              <a:gd name="connsiteY41" fmla="*/ 384112 h 6858000"/>
              <a:gd name="connsiteX42" fmla="*/ 0 w 4067111"/>
              <a:gd name="connsiteY42" fmla="*/ 826 h 6858000"/>
              <a:gd name="connsiteX43" fmla="*/ 1969 w 4067111"/>
              <a:gd name="connsiteY43"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067111" h="6858000">
                <a:moveTo>
                  <a:pt x="1969" y="0"/>
                </a:moveTo>
                <a:lnTo>
                  <a:pt x="759628" y="0"/>
                </a:lnTo>
                <a:lnTo>
                  <a:pt x="1200278" y="0"/>
                </a:lnTo>
                <a:lnTo>
                  <a:pt x="1335701" y="0"/>
                </a:lnTo>
                <a:lnTo>
                  <a:pt x="1607215" y="0"/>
                </a:lnTo>
                <a:lnTo>
                  <a:pt x="1729330" y="0"/>
                </a:lnTo>
                <a:lnTo>
                  <a:pt x="1939660" y="0"/>
                </a:lnTo>
                <a:lnTo>
                  <a:pt x="3511550" y="0"/>
                </a:lnTo>
                <a:lnTo>
                  <a:pt x="3759002" y="0"/>
                </a:lnTo>
                <a:lnTo>
                  <a:pt x="3759003" y="0"/>
                </a:lnTo>
                <a:lnTo>
                  <a:pt x="3759004" y="0"/>
                </a:lnTo>
                <a:lnTo>
                  <a:pt x="4067111" y="0"/>
                </a:lnTo>
                <a:lnTo>
                  <a:pt x="4067111" y="6858000"/>
                </a:lnTo>
                <a:lnTo>
                  <a:pt x="3759004" y="6858000"/>
                </a:lnTo>
                <a:lnTo>
                  <a:pt x="3759003" y="6858000"/>
                </a:lnTo>
                <a:lnTo>
                  <a:pt x="3759002" y="6858000"/>
                </a:lnTo>
                <a:lnTo>
                  <a:pt x="3511550" y="6858000"/>
                </a:lnTo>
                <a:lnTo>
                  <a:pt x="1939660" y="6858000"/>
                </a:lnTo>
                <a:lnTo>
                  <a:pt x="1729330" y="6858000"/>
                </a:lnTo>
                <a:lnTo>
                  <a:pt x="1607215" y="6858000"/>
                </a:lnTo>
                <a:lnTo>
                  <a:pt x="1335664" y="6858000"/>
                </a:lnTo>
                <a:lnTo>
                  <a:pt x="1187852" y="6858000"/>
                </a:lnTo>
                <a:lnTo>
                  <a:pt x="759441" y="6858000"/>
                </a:lnTo>
                <a:lnTo>
                  <a:pt x="127" y="6858000"/>
                </a:lnTo>
                <a:cubicBezTo>
                  <a:pt x="127" y="6858000"/>
                  <a:pt x="64" y="6857937"/>
                  <a:pt x="0" y="6857937"/>
                </a:cubicBezTo>
                <a:cubicBezTo>
                  <a:pt x="157226" y="6796532"/>
                  <a:pt x="265367" y="6649085"/>
                  <a:pt x="265367" y="6477127"/>
                </a:cubicBezTo>
                <a:cubicBezTo>
                  <a:pt x="265367" y="6305169"/>
                  <a:pt x="154813" y="6160199"/>
                  <a:pt x="0" y="6096318"/>
                </a:cubicBezTo>
                <a:cubicBezTo>
                  <a:pt x="157226" y="6034913"/>
                  <a:pt x="265367" y="5887466"/>
                  <a:pt x="265367" y="5715508"/>
                </a:cubicBezTo>
                <a:cubicBezTo>
                  <a:pt x="265367" y="5543550"/>
                  <a:pt x="154813" y="5398580"/>
                  <a:pt x="0" y="5334699"/>
                </a:cubicBezTo>
                <a:cubicBezTo>
                  <a:pt x="157226" y="5273231"/>
                  <a:pt x="265367" y="5125847"/>
                  <a:pt x="265367" y="4953889"/>
                </a:cubicBezTo>
                <a:cubicBezTo>
                  <a:pt x="265367" y="4781931"/>
                  <a:pt x="154813" y="4636961"/>
                  <a:pt x="0" y="4573080"/>
                </a:cubicBezTo>
                <a:cubicBezTo>
                  <a:pt x="157226" y="4511612"/>
                  <a:pt x="265367" y="4364228"/>
                  <a:pt x="265367" y="4192270"/>
                </a:cubicBezTo>
                <a:cubicBezTo>
                  <a:pt x="265367" y="4020312"/>
                  <a:pt x="154813" y="3875341"/>
                  <a:pt x="0" y="3811461"/>
                </a:cubicBezTo>
                <a:cubicBezTo>
                  <a:pt x="157226" y="3749993"/>
                  <a:pt x="265367" y="3602609"/>
                  <a:pt x="265367" y="3430651"/>
                </a:cubicBezTo>
                <a:cubicBezTo>
                  <a:pt x="265367" y="3258693"/>
                  <a:pt x="154813" y="3113659"/>
                  <a:pt x="0" y="3049778"/>
                </a:cubicBezTo>
                <a:cubicBezTo>
                  <a:pt x="157226" y="2988374"/>
                  <a:pt x="265367" y="2840990"/>
                  <a:pt x="265367" y="2668969"/>
                </a:cubicBezTo>
                <a:cubicBezTo>
                  <a:pt x="265367" y="2496947"/>
                  <a:pt x="154813" y="2352040"/>
                  <a:pt x="0" y="2288159"/>
                </a:cubicBezTo>
                <a:cubicBezTo>
                  <a:pt x="157226" y="2226755"/>
                  <a:pt x="265367" y="2079371"/>
                  <a:pt x="265367" y="1907350"/>
                </a:cubicBezTo>
                <a:cubicBezTo>
                  <a:pt x="265367" y="1735328"/>
                  <a:pt x="154813" y="1590421"/>
                  <a:pt x="0" y="1526540"/>
                </a:cubicBezTo>
                <a:cubicBezTo>
                  <a:pt x="157226" y="1465136"/>
                  <a:pt x="265367" y="1317752"/>
                  <a:pt x="265367" y="1145731"/>
                </a:cubicBezTo>
                <a:cubicBezTo>
                  <a:pt x="265367" y="973709"/>
                  <a:pt x="154813" y="828802"/>
                  <a:pt x="0" y="764921"/>
                </a:cubicBezTo>
                <a:cubicBezTo>
                  <a:pt x="157226" y="703517"/>
                  <a:pt x="265367" y="556070"/>
                  <a:pt x="265367" y="384112"/>
                </a:cubicBezTo>
                <a:cubicBezTo>
                  <a:pt x="265367" y="212154"/>
                  <a:pt x="154813" y="64706"/>
                  <a:pt x="0" y="826"/>
                </a:cubicBezTo>
                <a:cubicBezTo>
                  <a:pt x="635" y="572"/>
                  <a:pt x="1334" y="318"/>
                  <a:pt x="1969" y="0"/>
                </a:cubicBezTo>
                <a:close/>
              </a:path>
            </a:pathLst>
          </a:custGeom>
          <a:noFill/>
        </p:spPr>
        <p:txBody>
          <a:bodyPr wrap="square" lIns="360000" tIns="180000" rIns="360000" bIns="540000" anchor="t" anchorCtr="0">
            <a:noAutofit/>
          </a:bodyPr>
          <a:lstStyle>
            <a:lvl1pPr marL="0" indent="0" algn="ctr">
              <a:buNone/>
              <a:defRPr sz="1400" i="0">
                <a:solidFill>
                  <a:schemeClr val="tx2"/>
                </a:solidFill>
                <a:sym typeface="Wingdings 3" panose="05040102010807070707" pitchFamily="18" charset="2"/>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0" name="Kuvatiedot">
            <a:extLst>
              <a:ext uri="{FF2B5EF4-FFF2-40B4-BE49-F238E27FC236}">
                <a16:creationId xmlns:a16="http://schemas.microsoft.com/office/drawing/2014/main" id="{E6811E85-6DD3-263C-9FEB-BF604951131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7" name="Logo">
            <a:extLst>
              <a:ext uri="{FF2B5EF4-FFF2-40B4-BE49-F238E27FC236}">
                <a16:creationId xmlns:a16="http://schemas.microsoft.com/office/drawing/2014/main" id="{9C62B94A-4820-38D7-5765-725F3BC11CF9}"/>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
        <p:nvSpPr>
          <p:cNvPr id="4" name="Päivämäärän paikkamerkki 3">
            <a:extLst>
              <a:ext uri="{FF2B5EF4-FFF2-40B4-BE49-F238E27FC236}">
                <a16:creationId xmlns:a16="http://schemas.microsoft.com/office/drawing/2014/main" id="{C49E1D46-CE66-0E16-B21A-763105029147}"/>
              </a:ext>
            </a:extLst>
          </p:cNvPr>
          <p:cNvSpPr>
            <a:spLocks noGrp="1"/>
          </p:cNvSpPr>
          <p:nvPr>
            <p:ph type="dt" sz="half" idx="10"/>
          </p:nvPr>
        </p:nvSpPr>
        <p:spPr>
          <a:xfrm>
            <a:off x="10459219" y="6248400"/>
            <a:ext cx="1191444" cy="249238"/>
          </a:xfrm>
        </p:spPr>
        <p:txBody>
          <a:bodyPr wrap="square" anchor="b"/>
          <a:lstStyle>
            <a:lvl1pPr algn="r">
              <a:defRPr b="1"/>
            </a:lvl1pPr>
          </a:lstStyle>
          <a:p>
            <a:r>
              <a:rPr lang="fi-FI"/>
              <a:t>12.8.2025</a:t>
            </a:r>
            <a:endParaRPr lang="fi-FI" dirty="0"/>
          </a:p>
        </p:txBody>
      </p:sp>
    </p:spTree>
    <p:extLst>
      <p:ext uri="{BB962C8B-B14F-4D97-AF65-F5344CB8AC3E}">
        <p14:creationId xmlns:p14="http://schemas.microsoft.com/office/powerpoint/2010/main" val="3527701066"/>
      </p:ext>
    </p:extLst>
  </p:cSld>
  <p:clrMapOvr>
    <a:masterClrMapping/>
  </p:clrMapOvr>
  <p:extLst>
    <p:ext uri="{DCECCB84-F9BA-43D5-87BE-67443E8EF086}">
      <p15:sldGuideLst xmlns:p15="http://schemas.microsoft.com/office/powerpoint/2012/main"/>
    </p:ext>
  </p:extLst>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Otsikkodia 4">
    <p:bg>
      <p:bgPr>
        <a:solidFill>
          <a:schemeClr val="accent4"/>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1" y="3517900"/>
            <a:ext cx="11110912" cy="1489076"/>
          </a:xfrm>
        </p:spPr>
        <p:txBody>
          <a:bodyPr lIns="0" tIns="0" rIns="0" bIns="0" anchor="t">
            <a:noAutofit/>
          </a:bodyPr>
          <a:lstStyle>
            <a:lvl1pPr algn="l">
              <a:defRPr sz="4800"/>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0" y="5012826"/>
            <a:ext cx="8243888" cy="491038"/>
          </a:xfrm>
        </p:spPr>
        <p:txBody>
          <a:bodyPr lIns="0" tIns="0" rIns="0" bIns="0" anchor="t">
            <a:noAutofit/>
          </a:bodyPr>
          <a:lstStyle>
            <a:lvl1pPr marL="0" indent="0" algn="l">
              <a:buNone/>
              <a:defRPr sz="20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4" name="Tekstin paikkamerkki 2">
            <a:extLst>
              <a:ext uri="{FF2B5EF4-FFF2-40B4-BE49-F238E27FC236}">
                <a16:creationId xmlns:a16="http://schemas.microsoft.com/office/drawing/2014/main" id="{0A8646E1-ECFE-0291-965E-5BFDF51589B3}"/>
              </a:ext>
            </a:extLst>
          </p:cNvPr>
          <p:cNvSpPr>
            <a:spLocks noGrp="1"/>
          </p:cNvSpPr>
          <p:nvPr>
            <p:ph type="body" sz="quarter" idx="13" hasCustomPrompt="1"/>
          </p:nvPr>
        </p:nvSpPr>
        <p:spPr>
          <a:xfrm>
            <a:off x="2473325" y="6000750"/>
            <a:ext cx="7243763" cy="496888"/>
          </a:xfrm>
        </p:spPr>
        <p:txBody>
          <a:bodyPr lIns="0" tIns="0" rIns="0" bIns="0" anchor="b">
            <a:noAutofit/>
          </a:bodyPr>
          <a:lstStyle>
            <a:lvl1pPr marL="0" indent="0" algn="ctr">
              <a:buNone/>
              <a:defRPr sz="1600">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0" name="Kuvan paikkamerkki 9">
            <a:extLst>
              <a:ext uri="{FF2B5EF4-FFF2-40B4-BE49-F238E27FC236}">
                <a16:creationId xmlns:a16="http://schemas.microsoft.com/office/drawing/2014/main" id="{61A5EF8A-CF43-541B-B670-6582CA4EC27B}"/>
              </a:ext>
              <a:ext uri="{C183D7F6-B498-43B3-948B-1728B52AA6E4}">
                <adec:decorative xmlns:adec="http://schemas.microsoft.com/office/drawing/2017/decorative" val="1"/>
              </a:ext>
            </a:extLst>
          </p:cNvPr>
          <p:cNvSpPr>
            <a:spLocks noGrp="1"/>
          </p:cNvSpPr>
          <p:nvPr>
            <p:ph type="pic" sz="quarter" idx="20" hasCustomPrompt="1"/>
          </p:nvPr>
        </p:nvSpPr>
        <p:spPr>
          <a:xfrm>
            <a:off x="-1239" y="0"/>
            <a:ext cx="12194479" cy="3179278"/>
          </a:xfrm>
          <a:custGeom>
            <a:avLst/>
            <a:gdLst>
              <a:gd name="connsiteX0" fmla="*/ 0 w 12194479"/>
              <a:gd name="connsiteY0" fmla="*/ 0 h 3179278"/>
              <a:gd name="connsiteX1" fmla="*/ 12194479 w 12194479"/>
              <a:gd name="connsiteY1" fmla="*/ 0 h 3179278"/>
              <a:gd name="connsiteX2" fmla="*/ 12194479 w 12194479"/>
              <a:gd name="connsiteY2" fmla="*/ 152636 h 3179278"/>
              <a:gd name="connsiteX3" fmla="*/ 12194479 w 12194479"/>
              <a:gd name="connsiteY3" fmla="*/ 236838 h 3179278"/>
              <a:gd name="connsiteX4" fmla="*/ 12194479 w 12194479"/>
              <a:gd name="connsiteY4" fmla="*/ 389474 h 3179278"/>
              <a:gd name="connsiteX5" fmla="*/ 12194479 w 12194479"/>
              <a:gd name="connsiteY5" fmla="*/ 740819 h 3179278"/>
              <a:gd name="connsiteX6" fmla="*/ 12194479 w 12194479"/>
              <a:gd name="connsiteY6" fmla="*/ 893455 h 3179278"/>
              <a:gd name="connsiteX7" fmla="*/ 12194479 w 12194479"/>
              <a:gd name="connsiteY7" fmla="*/ 2909679 h 3179278"/>
              <a:gd name="connsiteX8" fmla="*/ 12194479 w 12194479"/>
              <a:gd name="connsiteY8" fmla="*/ 3062315 h 3179278"/>
              <a:gd name="connsiteX9" fmla="*/ 12192517 w 12194479"/>
              <a:gd name="connsiteY9" fmla="*/ 3062315 h 3179278"/>
              <a:gd name="connsiteX10" fmla="*/ 11809922 w 12194479"/>
              <a:gd name="connsiteY10" fmla="*/ 3179278 h 3179278"/>
              <a:gd name="connsiteX11" fmla="*/ 11427276 w 12194479"/>
              <a:gd name="connsiteY11" fmla="*/ 3062315 h 3179278"/>
              <a:gd name="connsiteX12" fmla="*/ 11044682 w 12194479"/>
              <a:gd name="connsiteY12" fmla="*/ 3179278 h 3179278"/>
              <a:gd name="connsiteX13" fmla="*/ 10662087 w 12194479"/>
              <a:gd name="connsiteY13" fmla="*/ 3062315 h 3179278"/>
              <a:gd name="connsiteX14" fmla="*/ 10279441 w 12194479"/>
              <a:gd name="connsiteY14" fmla="*/ 3179278 h 3179278"/>
              <a:gd name="connsiteX15" fmla="*/ 9914714 w 12194479"/>
              <a:gd name="connsiteY15" fmla="*/ 3062677 h 3179278"/>
              <a:gd name="connsiteX16" fmla="*/ 9914714 w 12194479"/>
              <a:gd name="connsiteY16" fmla="*/ 3062470 h 3179278"/>
              <a:gd name="connsiteX17" fmla="*/ 9542654 w 12194479"/>
              <a:gd name="connsiteY17" fmla="*/ 3179278 h 3179278"/>
              <a:gd name="connsiteX18" fmla="*/ 9160008 w 12194479"/>
              <a:gd name="connsiteY18" fmla="*/ 3062315 h 3179278"/>
              <a:gd name="connsiteX19" fmla="*/ 8777414 w 12194479"/>
              <a:gd name="connsiteY19" fmla="*/ 3179278 h 3179278"/>
              <a:gd name="connsiteX20" fmla="*/ 8394768 w 12194479"/>
              <a:gd name="connsiteY20" fmla="*/ 3062315 h 3179278"/>
              <a:gd name="connsiteX21" fmla="*/ 8012173 w 12194479"/>
              <a:gd name="connsiteY21" fmla="*/ 3179278 h 3179278"/>
              <a:gd name="connsiteX22" fmla="*/ 7629579 w 12194479"/>
              <a:gd name="connsiteY22" fmla="*/ 3062315 h 3179278"/>
              <a:gd name="connsiteX23" fmla="*/ 7246934 w 12194479"/>
              <a:gd name="connsiteY23" fmla="*/ 3179278 h 3179278"/>
              <a:gd name="connsiteX24" fmla="*/ 6864340 w 12194479"/>
              <a:gd name="connsiteY24" fmla="*/ 3062315 h 3179278"/>
              <a:gd name="connsiteX25" fmla="*/ 6481745 w 12194479"/>
              <a:gd name="connsiteY25" fmla="*/ 3179278 h 3179278"/>
              <a:gd name="connsiteX26" fmla="*/ 6099099 w 12194479"/>
              <a:gd name="connsiteY26" fmla="*/ 3062315 h 3179278"/>
              <a:gd name="connsiteX27" fmla="*/ 5716505 w 12194479"/>
              <a:gd name="connsiteY27" fmla="*/ 3179278 h 3179278"/>
              <a:gd name="connsiteX28" fmla="*/ 5337476 w 12194479"/>
              <a:gd name="connsiteY28" fmla="*/ 3062367 h 3179278"/>
              <a:gd name="connsiteX29" fmla="*/ 4956118 w 12194479"/>
              <a:gd name="connsiteY29" fmla="*/ 3179278 h 3179278"/>
              <a:gd name="connsiteX30" fmla="*/ 4953692 w 12194479"/>
              <a:gd name="connsiteY30" fmla="*/ 3179278 h 3179278"/>
              <a:gd name="connsiteX31" fmla="*/ 4951264 w 12194479"/>
              <a:gd name="connsiteY31" fmla="*/ 3179278 h 3179278"/>
              <a:gd name="connsiteX32" fmla="*/ 4571047 w 12194479"/>
              <a:gd name="connsiteY32" fmla="*/ 3062367 h 3179278"/>
              <a:gd name="connsiteX33" fmla="*/ 4190878 w 12194479"/>
              <a:gd name="connsiteY33" fmla="*/ 3179278 h 3179278"/>
              <a:gd name="connsiteX34" fmla="*/ 3808283 w 12194479"/>
              <a:gd name="connsiteY34" fmla="*/ 3062315 h 3179278"/>
              <a:gd name="connsiteX35" fmla="*/ 3425637 w 12194479"/>
              <a:gd name="connsiteY35" fmla="*/ 3179278 h 3179278"/>
              <a:gd name="connsiteX36" fmla="*/ 3043043 w 12194479"/>
              <a:gd name="connsiteY36" fmla="*/ 3062315 h 3179278"/>
              <a:gd name="connsiteX37" fmla="*/ 2660448 w 12194479"/>
              <a:gd name="connsiteY37" fmla="*/ 3179278 h 3179278"/>
              <a:gd name="connsiteX38" fmla="*/ 2277802 w 12194479"/>
              <a:gd name="connsiteY38" fmla="*/ 3062315 h 3179278"/>
              <a:gd name="connsiteX39" fmla="*/ 1895208 w 12194479"/>
              <a:gd name="connsiteY39" fmla="*/ 3179278 h 3179278"/>
              <a:gd name="connsiteX40" fmla="*/ 1512562 w 12194479"/>
              <a:gd name="connsiteY40" fmla="*/ 3062315 h 3179278"/>
              <a:gd name="connsiteX41" fmla="*/ 1129968 w 12194479"/>
              <a:gd name="connsiteY41" fmla="*/ 3179278 h 3179278"/>
              <a:gd name="connsiteX42" fmla="*/ 747373 w 12194479"/>
              <a:gd name="connsiteY42" fmla="*/ 3062315 h 3179278"/>
              <a:gd name="connsiteX43" fmla="*/ 364727 w 12194479"/>
              <a:gd name="connsiteY43" fmla="*/ 3179278 h 3179278"/>
              <a:gd name="connsiteX44" fmla="*/ 0 w 12194479"/>
              <a:gd name="connsiteY44" fmla="*/ 3062677 h 3179278"/>
              <a:gd name="connsiteX45" fmla="*/ 0 w 12194479"/>
              <a:gd name="connsiteY45" fmla="*/ 2910041 h 3179278"/>
              <a:gd name="connsiteX46" fmla="*/ 0 w 12194479"/>
              <a:gd name="connsiteY46" fmla="*/ 893817 h 3179278"/>
              <a:gd name="connsiteX47" fmla="*/ 0 w 12194479"/>
              <a:gd name="connsiteY47" fmla="*/ 741181 h 3179278"/>
              <a:gd name="connsiteX48" fmla="*/ 0 w 12194479"/>
              <a:gd name="connsiteY48" fmla="*/ 389474 h 3179278"/>
              <a:gd name="connsiteX49" fmla="*/ 0 w 12194479"/>
              <a:gd name="connsiteY49" fmla="*/ 236838 h 3179278"/>
              <a:gd name="connsiteX50" fmla="*/ 0 w 12194479"/>
              <a:gd name="connsiteY50" fmla="*/ 152636 h 317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2194479" h="3179278">
                <a:moveTo>
                  <a:pt x="0" y="0"/>
                </a:moveTo>
                <a:lnTo>
                  <a:pt x="12194479" y="0"/>
                </a:lnTo>
                <a:lnTo>
                  <a:pt x="12194479" y="152636"/>
                </a:lnTo>
                <a:lnTo>
                  <a:pt x="12194479" y="236838"/>
                </a:lnTo>
                <a:lnTo>
                  <a:pt x="12194479" y="389474"/>
                </a:lnTo>
                <a:lnTo>
                  <a:pt x="12194479" y="740819"/>
                </a:lnTo>
                <a:lnTo>
                  <a:pt x="12194479" y="893455"/>
                </a:lnTo>
                <a:lnTo>
                  <a:pt x="12194479" y="2909679"/>
                </a:lnTo>
                <a:lnTo>
                  <a:pt x="12194479" y="3062315"/>
                </a:lnTo>
                <a:lnTo>
                  <a:pt x="12192517" y="3062315"/>
                </a:lnTo>
                <a:cubicBezTo>
                  <a:pt x="12000006" y="3062315"/>
                  <a:pt x="12002433" y="3179278"/>
                  <a:pt x="11809922" y="3179278"/>
                </a:cubicBezTo>
                <a:cubicBezTo>
                  <a:pt x="11617411" y="3179278"/>
                  <a:pt x="11619786" y="3062315"/>
                  <a:pt x="11427276" y="3062315"/>
                </a:cubicBezTo>
                <a:cubicBezTo>
                  <a:pt x="11234765" y="3062315"/>
                  <a:pt x="11234765" y="3179278"/>
                  <a:pt x="11044682" y="3179278"/>
                </a:cubicBezTo>
                <a:cubicBezTo>
                  <a:pt x="10854598" y="3179278"/>
                  <a:pt x="10854650" y="3062315"/>
                  <a:pt x="10662087" y="3062315"/>
                </a:cubicBezTo>
                <a:cubicBezTo>
                  <a:pt x="10469525" y="3062315"/>
                  <a:pt x="10465703" y="3179278"/>
                  <a:pt x="10279441" y="3179278"/>
                </a:cubicBezTo>
                <a:cubicBezTo>
                  <a:pt x="10093179" y="3179278"/>
                  <a:pt x="10087137" y="3069751"/>
                  <a:pt x="9914714" y="3062677"/>
                </a:cubicBezTo>
                <a:lnTo>
                  <a:pt x="9914714" y="3062470"/>
                </a:lnTo>
                <a:cubicBezTo>
                  <a:pt x="9732686" y="3066653"/>
                  <a:pt x="9732790" y="3179278"/>
                  <a:pt x="9542654" y="3179278"/>
                </a:cubicBezTo>
                <a:cubicBezTo>
                  <a:pt x="9352519" y="3179278"/>
                  <a:pt x="9352519" y="3062315"/>
                  <a:pt x="9160008" y="3062315"/>
                </a:cubicBezTo>
                <a:cubicBezTo>
                  <a:pt x="8967497" y="3062315"/>
                  <a:pt x="8969925" y="3179278"/>
                  <a:pt x="8777414" y="3179278"/>
                </a:cubicBezTo>
                <a:cubicBezTo>
                  <a:pt x="8584903" y="3179278"/>
                  <a:pt x="8587278" y="3062315"/>
                  <a:pt x="8394768" y="3062315"/>
                </a:cubicBezTo>
                <a:cubicBezTo>
                  <a:pt x="8202257" y="3062315"/>
                  <a:pt x="8202257" y="3179278"/>
                  <a:pt x="8012173" y="3179278"/>
                </a:cubicBezTo>
                <a:cubicBezTo>
                  <a:pt x="7822090" y="3179278"/>
                  <a:pt x="7822142" y="3062315"/>
                  <a:pt x="7629579" y="3062315"/>
                </a:cubicBezTo>
                <a:cubicBezTo>
                  <a:pt x="7437017" y="3062315"/>
                  <a:pt x="7439444" y="3179278"/>
                  <a:pt x="7246934" y="3179278"/>
                </a:cubicBezTo>
                <a:cubicBezTo>
                  <a:pt x="7054423" y="3179278"/>
                  <a:pt x="7056849" y="3062315"/>
                  <a:pt x="6864340" y="3062315"/>
                </a:cubicBezTo>
                <a:cubicBezTo>
                  <a:pt x="6671829" y="3062315"/>
                  <a:pt x="6674308" y="3179278"/>
                  <a:pt x="6481745" y="3179278"/>
                </a:cubicBezTo>
                <a:cubicBezTo>
                  <a:pt x="6289182" y="3179278"/>
                  <a:pt x="6291610" y="3062315"/>
                  <a:pt x="6099099" y="3062315"/>
                </a:cubicBezTo>
                <a:cubicBezTo>
                  <a:pt x="5906588" y="3062315"/>
                  <a:pt x="5907776" y="3179278"/>
                  <a:pt x="5716505" y="3179278"/>
                </a:cubicBezTo>
                <a:cubicBezTo>
                  <a:pt x="5525234" y="3179278"/>
                  <a:pt x="5523891" y="3063865"/>
                  <a:pt x="5337476" y="3062367"/>
                </a:cubicBezTo>
                <a:cubicBezTo>
                  <a:pt x="5148734" y="3063865"/>
                  <a:pt x="5147391" y="3179278"/>
                  <a:pt x="4956118" y="3179278"/>
                </a:cubicBezTo>
                <a:cubicBezTo>
                  <a:pt x="4955293" y="3179278"/>
                  <a:pt x="4954518" y="3179278"/>
                  <a:pt x="4953692" y="3179278"/>
                </a:cubicBezTo>
                <a:cubicBezTo>
                  <a:pt x="4952865" y="3179278"/>
                  <a:pt x="4952090" y="3179278"/>
                  <a:pt x="4951264" y="3179278"/>
                </a:cubicBezTo>
                <a:cubicBezTo>
                  <a:pt x="4762007" y="3179278"/>
                  <a:pt x="4758703" y="3063348"/>
                  <a:pt x="4571047" y="3062367"/>
                </a:cubicBezTo>
                <a:cubicBezTo>
                  <a:pt x="4381014" y="3063348"/>
                  <a:pt x="4383389" y="3179278"/>
                  <a:pt x="4190878" y="3179278"/>
                </a:cubicBezTo>
                <a:cubicBezTo>
                  <a:pt x="3998367" y="3179278"/>
                  <a:pt x="4000846" y="3062315"/>
                  <a:pt x="3808283" y="3062315"/>
                </a:cubicBezTo>
                <a:cubicBezTo>
                  <a:pt x="3615721" y="3062315"/>
                  <a:pt x="3618148" y="3179278"/>
                  <a:pt x="3425637" y="3179278"/>
                </a:cubicBezTo>
                <a:cubicBezTo>
                  <a:pt x="3233126" y="3179278"/>
                  <a:pt x="3235554" y="3062315"/>
                  <a:pt x="3043043" y="3062315"/>
                </a:cubicBezTo>
                <a:cubicBezTo>
                  <a:pt x="2850532" y="3062315"/>
                  <a:pt x="2850584" y="3179278"/>
                  <a:pt x="2660448" y="3179278"/>
                </a:cubicBezTo>
                <a:cubicBezTo>
                  <a:pt x="2470313" y="3179278"/>
                  <a:pt x="2470313" y="3062315"/>
                  <a:pt x="2277802" y="3062315"/>
                </a:cubicBezTo>
                <a:cubicBezTo>
                  <a:pt x="2085292" y="3062315"/>
                  <a:pt x="2087719" y="3179278"/>
                  <a:pt x="1895208" y="3179278"/>
                </a:cubicBezTo>
                <a:cubicBezTo>
                  <a:pt x="1702697" y="3179278"/>
                  <a:pt x="1705073" y="3062315"/>
                  <a:pt x="1512562" y="3062315"/>
                </a:cubicBezTo>
                <a:cubicBezTo>
                  <a:pt x="1320051" y="3062315"/>
                  <a:pt x="1320051" y="3179278"/>
                  <a:pt x="1129968" y="3179278"/>
                </a:cubicBezTo>
                <a:cubicBezTo>
                  <a:pt x="939884" y="3179278"/>
                  <a:pt x="939936" y="3062315"/>
                  <a:pt x="747373" y="3062315"/>
                </a:cubicBezTo>
                <a:cubicBezTo>
                  <a:pt x="554811" y="3062315"/>
                  <a:pt x="550990" y="3179278"/>
                  <a:pt x="364727" y="3179278"/>
                </a:cubicBezTo>
                <a:cubicBezTo>
                  <a:pt x="178465" y="3179278"/>
                  <a:pt x="172423" y="3069751"/>
                  <a:pt x="0" y="3062677"/>
                </a:cubicBezTo>
                <a:lnTo>
                  <a:pt x="0" y="2910041"/>
                </a:lnTo>
                <a:lnTo>
                  <a:pt x="0" y="893817"/>
                </a:lnTo>
                <a:lnTo>
                  <a:pt x="0" y="741181"/>
                </a:lnTo>
                <a:lnTo>
                  <a:pt x="0" y="389474"/>
                </a:lnTo>
                <a:lnTo>
                  <a:pt x="0" y="236838"/>
                </a:lnTo>
                <a:lnTo>
                  <a:pt x="0" y="152636"/>
                </a:lnTo>
                <a:close/>
              </a:path>
            </a:pathLst>
          </a:custGeom>
          <a:noFill/>
        </p:spPr>
        <p:txBody>
          <a:bodyPr wrap="square" lIns="540000" tIns="360000" rIns="6840000" anchor="t" anchorCtr="0">
            <a:noAutofit/>
          </a:bodyPr>
          <a:lstStyle>
            <a:lvl1pPr marL="0" indent="0" algn="l" defTabSz="179388">
              <a:buNone/>
              <a:defRPr sz="140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5" name="Kuvatiedot">
            <a:extLst>
              <a:ext uri="{FF2B5EF4-FFF2-40B4-BE49-F238E27FC236}">
                <a16:creationId xmlns:a16="http://schemas.microsoft.com/office/drawing/2014/main" id="{CD904FAE-1146-4934-7E96-C36B938F593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6" name="Logo">
            <a:extLst>
              <a:ext uri="{FF2B5EF4-FFF2-40B4-BE49-F238E27FC236}">
                <a16:creationId xmlns:a16="http://schemas.microsoft.com/office/drawing/2014/main" id="{079293BD-614A-C5B4-9C1B-BF5C9E4ED251}"/>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
        <p:nvSpPr>
          <p:cNvPr id="11" name="Päivämäärän paikkamerkki 10">
            <a:extLst>
              <a:ext uri="{FF2B5EF4-FFF2-40B4-BE49-F238E27FC236}">
                <a16:creationId xmlns:a16="http://schemas.microsoft.com/office/drawing/2014/main" id="{E2E27EAF-3360-FF44-9B2D-5AF300B6CBBB}"/>
              </a:ext>
            </a:extLst>
          </p:cNvPr>
          <p:cNvSpPr>
            <a:spLocks noGrp="1"/>
          </p:cNvSpPr>
          <p:nvPr>
            <p:ph type="dt" sz="half" idx="16"/>
          </p:nvPr>
        </p:nvSpPr>
        <p:spPr>
          <a:xfrm>
            <a:off x="10440401" y="6248400"/>
            <a:ext cx="1210262" cy="249238"/>
          </a:xfrm>
        </p:spPr>
        <p:txBody>
          <a:bodyPr/>
          <a:lstStyle>
            <a:lvl1pPr>
              <a:defRPr b="1"/>
            </a:lvl1pPr>
          </a:lstStyle>
          <a:p>
            <a:r>
              <a:rPr lang="fi-FI"/>
              <a:t>12.8.2025</a:t>
            </a:r>
            <a:endParaRPr lang="fi-FI" dirty="0"/>
          </a:p>
        </p:txBody>
      </p:sp>
    </p:spTree>
    <p:extLst>
      <p:ext uri="{BB962C8B-B14F-4D97-AF65-F5344CB8AC3E}">
        <p14:creationId xmlns:p14="http://schemas.microsoft.com/office/powerpoint/2010/main" val="3648625066"/>
      </p:ext>
    </p:extLst>
  </p:cSld>
  <p:clrMapOvr>
    <a:masterClrMapping/>
  </p:clrMapOvr>
  <p:extLst>
    <p:ext uri="{DCECCB84-F9BA-43D5-87BE-67443E8EF086}">
      <p15:sldGuideLst xmlns:p15="http://schemas.microsoft.com/office/powerpoint/2012/main"/>
    </p:ext>
  </p:extLst>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Otsikkodia 4 A">
    <p:bg>
      <p:bgPr>
        <a:solidFill>
          <a:schemeClr val="accent4"/>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1" y="3517900"/>
            <a:ext cx="11110912" cy="1489076"/>
          </a:xfrm>
        </p:spPr>
        <p:txBody>
          <a:bodyPr lIns="0" tIns="0" rIns="0" bIns="0" anchor="t">
            <a:noAutofit/>
          </a:bodyPr>
          <a:lstStyle>
            <a:lvl1pPr algn="l">
              <a:defRPr sz="4800"/>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0" y="5012826"/>
            <a:ext cx="8243888" cy="491038"/>
          </a:xfrm>
        </p:spPr>
        <p:txBody>
          <a:bodyPr lIns="0" tIns="0" rIns="0" bIns="0" anchor="t">
            <a:noAutofit/>
          </a:bodyPr>
          <a:lstStyle>
            <a:lvl1pPr marL="0" indent="0" algn="l">
              <a:buNone/>
              <a:defRPr sz="20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4" name="Tekstin paikkamerkki 2">
            <a:extLst>
              <a:ext uri="{FF2B5EF4-FFF2-40B4-BE49-F238E27FC236}">
                <a16:creationId xmlns:a16="http://schemas.microsoft.com/office/drawing/2014/main" id="{0A8646E1-ECFE-0291-965E-5BFDF51589B3}"/>
              </a:ext>
            </a:extLst>
          </p:cNvPr>
          <p:cNvSpPr>
            <a:spLocks noGrp="1"/>
          </p:cNvSpPr>
          <p:nvPr>
            <p:ph type="body" sz="quarter" idx="13" hasCustomPrompt="1"/>
          </p:nvPr>
        </p:nvSpPr>
        <p:spPr>
          <a:xfrm>
            <a:off x="2473325" y="6000750"/>
            <a:ext cx="7243763" cy="496888"/>
          </a:xfrm>
        </p:spPr>
        <p:txBody>
          <a:bodyPr lIns="0" tIns="0" rIns="0" bIns="0" anchor="b">
            <a:noAutofit/>
          </a:bodyPr>
          <a:lstStyle>
            <a:lvl1pPr marL="0" indent="0" algn="ctr">
              <a:buNone/>
              <a:defRPr sz="1600">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9" name="Kuvan paikkamerkki 8">
            <a:extLst>
              <a:ext uri="{FF2B5EF4-FFF2-40B4-BE49-F238E27FC236}">
                <a16:creationId xmlns:a16="http://schemas.microsoft.com/office/drawing/2014/main" id="{02DB7DE4-F4AE-A1CB-CE05-2C3FE52A6B4F}"/>
              </a:ext>
              <a:ext uri="{C183D7F6-B498-43B3-948B-1728B52AA6E4}">
                <adec:decorative xmlns:adec="http://schemas.microsoft.com/office/drawing/2017/decorative" val="1"/>
              </a:ext>
            </a:extLst>
          </p:cNvPr>
          <p:cNvSpPr>
            <a:spLocks noGrp="1"/>
          </p:cNvSpPr>
          <p:nvPr>
            <p:ph type="pic" sz="quarter" idx="19" hasCustomPrompt="1"/>
          </p:nvPr>
        </p:nvSpPr>
        <p:spPr>
          <a:xfrm>
            <a:off x="0" y="-2"/>
            <a:ext cx="12192000" cy="3179277"/>
          </a:xfrm>
          <a:custGeom>
            <a:avLst/>
            <a:gdLst>
              <a:gd name="connsiteX0" fmla="*/ 0 w 12192000"/>
              <a:gd name="connsiteY0" fmla="*/ 0 h 3021014"/>
              <a:gd name="connsiteX1" fmla="*/ 12192000 w 12192000"/>
              <a:gd name="connsiteY1" fmla="*/ 0 h 3021014"/>
              <a:gd name="connsiteX2" fmla="*/ 12192000 w 12192000"/>
              <a:gd name="connsiteY2" fmla="*/ 12502 h 3021014"/>
              <a:gd name="connsiteX3" fmla="*/ 12192000 w 12192000"/>
              <a:gd name="connsiteY3" fmla="*/ 2276439 h 3021014"/>
              <a:gd name="connsiteX4" fmla="*/ 12192000 w 12192000"/>
              <a:gd name="connsiteY4" fmla="*/ 2281370 h 3021014"/>
              <a:gd name="connsiteX5" fmla="*/ 12192000 w 12192000"/>
              <a:gd name="connsiteY5" fmla="*/ 3021014 h 3021014"/>
              <a:gd name="connsiteX6" fmla="*/ 0 w 12192000"/>
              <a:gd name="connsiteY6" fmla="*/ 3021014 h 3021014"/>
              <a:gd name="connsiteX7" fmla="*/ 0 w 12192000"/>
              <a:gd name="connsiteY7" fmla="*/ 2281494 h 3021014"/>
              <a:gd name="connsiteX8" fmla="*/ 0 w 12192000"/>
              <a:gd name="connsiteY8" fmla="*/ 2276564 h 3021014"/>
              <a:gd name="connsiteX9" fmla="*/ 0 w 12192000"/>
              <a:gd name="connsiteY9" fmla="*/ 12502 h 3021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000" h="3021014">
                <a:moveTo>
                  <a:pt x="0" y="0"/>
                </a:moveTo>
                <a:lnTo>
                  <a:pt x="12192000" y="0"/>
                </a:lnTo>
                <a:lnTo>
                  <a:pt x="12192000" y="12502"/>
                </a:lnTo>
                <a:lnTo>
                  <a:pt x="12192000" y="2276439"/>
                </a:lnTo>
                <a:lnTo>
                  <a:pt x="12192000" y="2281370"/>
                </a:lnTo>
                <a:lnTo>
                  <a:pt x="12192000" y="3021014"/>
                </a:lnTo>
                <a:lnTo>
                  <a:pt x="0" y="3021014"/>
                </a:lnTo>
                <a:lnTo>
                  <a:pt x="0" y="2281494"/>
                </a:lnTo>
                <a:lnTo>
                  <a:pt x="0" y="2276564"/>
                </a:lnTo>
                <a:lnTo>
                  <a:pt x="0" y="12502"/>
                </a:lnTo>
                <a:close/>
              </a:path>
            </a:pathLst>
          </a:custGeom>
          <a:noFill/>
        </p:spPr>
        <p:txBody>
          <a:bodyPr wrap="square" lIns="540000" tIns="360000" rIns="6840000" anchor="t" anchorCtr="0">
            <a:noAutofit/>
          </a:bodyPr>
          <a:lstStyle>
            <a:lvl1pPr marL="0" indent="0" algn="l" defTabSz="179388">
              <a:buNone/>
              <a:defRPr sz="140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5" name="Kuvatiedot">
            <a:extLst>
              <a:ext uri="{FF2B5EF4-FFF2-40B4-BE49-F238E27FC236}">
                <a16:creationId xmlns:a16="http://schemas.microsoft.com/office/drawing/2014/main" id="{CD904FAE-1146-4934-7E96-C36B938F593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6" name="Logo">
            <a:extLst>
              <a:ext uri="{FF2B5EF4-FFF2-40B4-BE49-F238E27FC236}">
                <a16:creationId xmlns:a16="http://schemas.microsoft.com/office/drawing/2014/main" id="{079293BD-614A-C5B4-9C1B-BF5C9E4ED251}"/>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
        <p:nvSpPr>
          <p:cNvPr id="11" name="Päivämäärän paikkamerkki 10">
            <a:extLst>
              <a:ext uri="{FF2B5EF4-FFF2-40B4-BE49-F238E27FC236}">
                <a16:creationId xmlns:a16="http://schemas.microsoft.com/office/drawing/2014/main" id="{E2E27EAF-3360-FF44-9B2D-5AF300B6CBBB}"/>
              </a:ext>
            </a:extLst>
          </p:cNvPr>
          <p:cNvSpPr>
            <a:spLocks noGrp="1"/>
          </p:cNvSpPr>
          <p:nvPr>
            <p:ph type="dt" sz="half" idx="16"/>
          </p:nvPr>
        </p:nvSpPr>
        <p:spPr>
          <a:xfrm>
            <a:off x="10440401" y="6248400"/>
            <a:ext cx="1210262" cy="249238"/>
          </a:xfrm>
        </p:spPr>
        <p:txBody>
          <a:bodyPr/>
          <a:lstStyle>
            <a:lvl1pPr>
              <a:defRPr b="1"/>
            </a:lvl1pPr>
          </a:lstStyle>
          <a:p>
            <a:r>
              <a:rPr lang="fi-FI"/>
              <a:t>12.8.2025</a:t>
            </a:r>
            <a:endParaRPr lang="fi-FI" dirty="0"/>
          </a:p>
        </p:txBody>
      </p:sp>
    </p:spTree>
    <p:extLst>
      <p:ext uri="{BB962C8B-B14F-4D97-AF65-F5344CB8AC3E}">
        <p14:creationId xmlns:p14="http://schemas.microsoft.com/office/powerpoint/2010/main" val="1955397784"/>
      </p:ext>
    </p:extLst>
  </p:cSld>
  <p:clrMapOvr>
    <a:masterClrMapping/>
  </p:clrMapOvr>
  <p:extLst>
    <p:ext uri="{DCECCB84-F9BA-43D5-87BE-67443E8EF086}">
      <p15:sldGuideLst xmlns:p15="http://schemas.microsoft.com/office/powerpoint/2012/main"/>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Otsikko ja sisältö 2">
    <p:bg>
      <p:bgPr>
        <a:solidFill>
          <a:schemeClr val="bg2"/>
        </a:solidFill>
        <a:effectLst/>
      </p:bgPr>
    </p:bg>
    <p:spTree>
      <p:nvGrpSpPr>
        <p:cNvPr id="1" name=""/>
        <p:cNvGrpSpPr/>
        <p:nvPr/>
      </p:nvGrpSpPr>
      <p:grpSpPr>
        <a:xfrm>
          <a:off x="0" y="0"/>
          <a:ext cx="0" cy="0"/>
          <a:chOff x="0" y="0"/>
          <a:chExt cx="0" cy="0"/>
        </a:xfrm>
      </p:grpSpPr>
      <p:sp>
        <p:nvSpPr>
          <p:cNvPr id="23" name="Vapaamuotoinen: Muoto 22">
            <a:extLst>
              <a:ext uri="{FF2B5EF4-FFF2-40B4-BE49-F238E27FC236}">
                <a16:creationId xmlns:a16="http://schemas.microsoft.com/office/drawing/2014/main" id="{F4D9BFEA-9DAB-3E3A-87EB-CF4D9F7A127E}"/>
              </a:ext>
              <a:ext uri="{C183D7F6-B498-43B3-948B-1728B52AA6E4}">
                <adec:decorative xmlns:adec="http://schemas.microsoft.com/office/drawing/2017/decorative" val="1"/>
              </a:ext>
            </a:extLst>
          </p:cNvPr>
          <p:cNvSpPr/>
          <p:nvPr userDrawn="1"/>
        </p:nvSpPr>
        <p:spPr>
          <a:xfrm>
            <a:off x="0" y="0"/>
            <a:ext cx="10927351" cy="6858000"/>
          </a:xfrm>
          <a:custGeom>
            <a:avLst/>
            <a:gdLst>
              <a:gd name="connsiteX0" fmla="*/ 0 w 10927351"/>
              <a:gd name="connsiteY0" fmla="*/ 0 h 6858000"/>
              <a:gd name="connsiteX1" fmla="*/ 319485 w 10927351"/>
              <a:gd name="connsiteY1" fmla="*/ 0 h 6858000"/>
              <a:gd name="connsiteX2" fmla="*/ 10607866 w 10927351"/>
              <a:gd name="connsiteY2" fmla="*/ 0 h 6858000"/>
              <a:gd name="connsiteX3" fmla="*/ 10927351 w 10927351"/>
              <a:gd name="connsiteY3" fmla="*/ 0 h 6858000"/>
              <a:gd name="connsiteX4" fmla="*/ 10927351 w 10927351"/>
              <a:gd name="connsiteY4" fmla="*/ 2540 h 6858000"/>
              <a:gd name="connsiteX5" fmla="*/ 10796223 w 10927351"/>
              <a:gd name="connsiteY5" fmla="*/ 431482 h 6858000"/>
              <a:gd name="connsiteX6" fmla="*/ 10927351 w 10927351"/>
              <a:gd name="connsiteY6" fmla="*/ 860425 h 6858000"/>
              <a:gd name="connsiteX7" fmla="*/ 10796223 w 10927351"/>
              <a:gd name="connsiteY7" fmla="*/ 1289431 h 6858000"/>
              <a:gd name="connsiteX8" fmla="*/ 10927351 w 10927351"/>
              <a:gd name="connsiteY8" fmla="*/ 1718373 h 6858000"/>
              <a:gd name="connsiteX9" fmla="*/ 10796223 w 10927351"/>
              <a:gd name="connsiteY9" fmla="*/ 2147316 h 6858000"/>
              <a:gd name="connsiteX10" fmla="*/ 10927351 w 10927351"/>
              <a:gd name="connsiteY10" fmla="*/ 2576322 h 6858000"/>
              <a:gd name="connsiteX11" fmla="*/ 10796223 w 10927351"/>
              <a:gd name="connsiteY11" fmla="*/ 3005201 h 6858000"/>
              <a:gd name="connsiteX12" fmla="*/ 10927287 w 10927351"/>
              <a:gd name="connsiteY12" fmla="*/ 3430207 h 6858000"/>
              <a:gd name="connsiteX13" fmla="*/ 10796223 w 10927351"/>
              <a:gd name="connsiteY13" fmla="*/ 3857752 h 6858000"/>
              <a:gd name="connsiteX14" fmla="*/ 10796287 w 10927351"/>
              <a:gd name="connsiteY14" fmla="*/ 3860419 h 6858000"/>
              <a:gd name="connsiteX15" fmla="*/ 10796223 w 10927351"/>
              <a:gd name="connsiteY15" fmla="*/ 3863150 h 6858000"/>
              <a:gd name="connsiteX16" fmla="*/ 10927287 w 10927351"/>
              <a:gd name="connsiteY16" fmla="*/ 4289425 h 6858000"/>
              <a:gd name="connsiteX17" fmla="*/ 10796223 w 10927351"/>
              <a:gd name="connsiteY17" fmla="*/ 4715637 h 6858000"/>
              <a:gd name="connsiteX18" fmla="*/ 10927351 w 10927351"/>
              <a:gd name="connsiteY18" fmla="*/ 5144580 h 6858000"/>
              <a:gd name="connsiteX19" fmla="*/ 10796223 w 10927351"/>
              <a:gd name="connsiteY19" fmla="*/ 5573586 h 6858000"/>
              <a:gd name="connsiteX20" fmla="*/ 10927351 w 10927351"/>
              <a:gd name="connsiteY20" fmla="*/ 6002528 h 6858000"/>
              <a:gd name="connsiteX21" fmla="*/ 10796223 w 10927351"/>
              <a:gd name="connsiteY21" fmla="*/ 6431471 h 6858000"/>
              <a:gd name="connsiteX22" fmla="*/ 10927351 w 10927351"/>
              <a:gd name="connsiteY22" fmla="*/ 6858000 h 6858000"/>
              <a:gd name="connsiteX23" fmla="*/ 10607866 w 10927351"/>
              <a:gd name="connsiteY23" fmla="*/ 6858000 h 6858000"/>
              <a:gd name="connsiteX24" fmla="*/ 319485 w 10927351"/>
              <a:gd name="connsiteY24" fmla="*/ 6858000 h 6858000"/>
              <a:gd name="connsiteX25" fmla="*/ 0 w 10927351"/>
              <a:gd name="connsiteY2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927351" h="6858000">
                <a:moveTo>
                  <a:pt x="0" y="0"/>
                </a:moveTo>
                <a:lnTo>
                  <a:pt x="319485" y="0"/>
                </a:lnTo>
                <a:lnTo>
                  <a:pt x="10607866" y="0"/>
                </a:lnTo>
                <a:lnTo>
                  <a:pt x="10927351" y="0"/>
                </a:lnTo>
                <a:lnTo>
                  <a:pt x="10927351" y="2540"/>
                </a:lnTo>
                <a:cubicBezTo>
                  <a:pt x="10927351" y="218377"/>
                  <a:pt x="10796223" y="218377"/>
                  <a:pt x="10796223" y="431482"/>
                </a:cubicBezTo>
                <a:cubicBezTo>
                  <a:pt x="10796223" y="644589"/>
                  <a:pt x="10927351" y="647319"/>
                  <a:pt x="10927351" y="860425"/>
                </a:cubicBezTo>
                <a:cubicBezTo>
                  <a:pt x="10927351" y="1073531"/>
                  <a:pt x="10796223" y="1076325"/>
                  <a:pt x="10796223" y="1289431"/>
                </a:cubicBezTo>
                <a:cubicBezTo>
                  <a:pt x="10796223" y="1502537"/>
                  <a:pt x="10927351" y="1505268"/>
                  <a:pt x="10927351" y="1718373"/>
                </a:cubicBezTo>
                <a:cubicBezTo>
                  <a:pt x="10927351" y="1931480"/>
                  <a:pt x="10796223" y="1934210"/>
                  <a:pt x="10796223" y="2147316"/>
                </a:cubicBezTo>
                <a:cubicBezTo>
                  <a:pt x="10796223" y="2360422"/>
                  <a:pt x="10927351" y="2363216"/>
                  <a:pt x="10927351" y="2576322"/>
                </a:cubicBezTo>
                <a:cubicBezTo>
                  <a:pt x="10927351" y="2789428"/>
                  <a:pt x="10796223" y="2792159"/>
                  <a:pt x="10796223" y="3005201"/>
                </a:cubicBezTo>
                <a:cubicBezTo>
                  <a:pt x="10796223" y="3218244"/>
                  <a:pt x="10925636" y="3221165"/>
                  <a:pt x="10927287" y="3430207"/>
                </a:cubicBezTo>
                <a:cubicBezTo>
                  <a:pt x="10925636" y="3641789"/>
                  <a:pt x="10796223" y="3643313"/>
                  <a:pt x="10796223" y="3857752"/>
                </a:cubicBezTo>
                <a:cubicBezTo>
                  <a:pt x="10796223" y="3858641"/>
                  <a:pt x="10796287" y="3859530"/>
                  <a:pt x="10796287" y="3860419"/>
                </a:cubicBezTo>
                <a:cubicBezTo>
                  <a:pt x="10796287" y="3861372"/>
                  <a:pt x="10796223" y="3862261"/>
                  <a:pt x="10796223" y="3863150"/>
                </a:cubicBezTo>
                <a:cubicBezTo>
                  <a:pt x="10796223" y="4075366"/>
                  <a:pt x="10926207" y="4079050"/>
                  <a:pt x="10927287" y="4289425"/>
                </a:cubicBezTo>
                <a:cubicBezTo>
                  <a:pt x="10926207" y="4502468"/>
                  <a:pt x="10796223" y="4503484"/>
                  <a:pt x="10796223" y="4715637"/>
                </a:cubicBezTo>
                <a:cubicBezTo>
                  <a:pt x="10796223" y="4927791"/>
                  <a:pt x="10927351" y="4931474"/>
                  <a:pt x="10927351" y="5144580"/>
                </a:cubicBezTo>
                <a:cubicBezTo>
                  <a:pt x="10927351" y="5357686"/>
                  <a:pt x="10796223" y="5360480"/>
                  <a:pt x="10796223" y="5573586"/>
                </a:cubicBezTo>
                <a:cubicBezTo>
                  <a:pt x="10796223" y="5786692"/>
                  <a:pt x="10927351" y="5789422"/>
                  <a:pt x="10927351" y="6002528"/>
                </a:cubicBezTo>
                <a:cubicBezTo>
                  <a:pt x="10927351" y="6215634"/>
                  <a:pt x="10796223" y="6218365"/>
                  <a:pt x="10796223" y="6431471"/>
                </a:cubicBezTo>
                <a:cubicBezTo>
                  <a:pt x="10796223" y="6644577"/>
                  <a:pt x="10926334" y="6647370"/>
                  <a:pt x="10927351" y="6858000"/>
                </a:cubicBezTo>
                <a:lnTo>
                  <a:pt x="10607866" y="6858000"/>
                </a:lnTo>
                <a:lnTo>
                  <a:pt x="319485" y="6858000"/>
                </a:lnTo>
                <a:lnTo>
                  <a:pt x="0" y="6858000"/>
                </a:lnTo>
                <a:close/>
              </a:path>
            </a:pathLst>
          </a:custGeom>
          <a:solidFill>
            <a:srgbClr val="FFFFFF"/>
          </a:solidFill>
          <a:ln w="6350" cap="flat">
            <a:noFill/>
            <a:prstDash val="solid"/>
            <a:miter/>
          </a:ln>
        </p:spPr>
        <p:txBody>
          <a:bodyPr rtlCol="0" anchor="ctr"/>
          <a:lstStyle/>
          <a:p>
            <a:endParaRPr lang="fi-FI" dirty="0"/>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0" y="539749"/>
            <a:ext cx="9559924" cy="1241425"/>
          </a:xfrm>
          <a:prstGeom prst="rect">
            <a:avLst/>
          </a:prstGeom>
        </p:spPr>
        <p:txBody>
          <a:bodyPr anchor="t"/>
          <a:lstStyle>
            <a:lvl1pPr>
              <a:defRPr sz="3600"/>
            </a:lvl1pPr>
          </a:lstStyle>
          <a:p>
            <a:r>
              <a:rPr lang="fi-FI"/>
              <a:t>Muokkaa ots. perustyyl. napsautt.</a:t>
            </a:r>
            <a:endParaRPr lang="fi-FI" dirty="0"/>
          </a:p>
        </p:txBody>
      </p:sp>
      <p:sp>
        <p:nvSpPr>
          <p:cNvPr id="8" name="Tekstin paikkamerkki 1">
            <a:extLst>
              <a:ext uri="{FF2B5EF4-FFF2-40B4-BE49-F238E27FC236}">
                <a16:creationId xmlns:a16="http://schemas.microsoft.com/office/drawing/2014/main" id="{DEC17190-FB97-FB9D-297B-EDA853125CF6}"/>
              </a:ext>
            </a:extLst>
          </p:cNvPr>
          <p:cNvSpPr>
            <a:spLocks noGrp="1"/>
          </p:cNvSpPr>
          <p:nvPr>
            <p:ph type="body" sz="quarter" idx="17" hasCustomPrompt="1"/>
          </p:nvPr>
        </p:nvSpPr>
        <p:spPr>
          <a:xfrm>
            <a:off x="539750" y="1808163"/>
            <a:ext cx="9559925" cy="468312"/>
          </a:xfrm>
        </p:spPr>
        <p:txBody>
          <a:bodyPr anchor="b"/>
          <a:lstStyle>
            <a:lvl1pPr marL="0" indent="0">
              <a:buNone/>
              <a:defRPr sz="2400" b="1"/>
            </a:lvl1pPr>
          </a:lstStyle>
          <a:p>
            <a:pPr lvl="0"/>
            <a:r>
              <a:rPr lang="fi-FI" dirty="0"/>
              <a:t>Tekstipaikka, joka rytmittää sisältöä visuaalisesti</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529757"/>
            <a:ext cx="9559924" cy="347453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0" name="Alatunnisteen paikkamerkki 9">
            <a:extLst>
              <a:ext uri="{FF2B5EF4-FFF2-40B4-BE49-F238E27FC236}">
                <a16:creationId xmlns:a16="http://schemas.microsoft.com/office/drawing/2014/main" id="{50AFAC5A-390D-117D-7636-0D4F663FD47A}"/>
              </a:ext>
            </a:extLst>
          </p:cNvPr>
          <p:cNvSpPr>
            <a:spLocks noGrp="1"/>
          </p:cNvSpPr>
          <p:nvPr>
            <p:ph type="ftr" sz="quarter" idx="15"/>
          </p:nvPr>
        </p:nvSpPr>
        <p:spPr>
          <a:xfrm>
            <a:off x="2833689" y="6248400"/>
            <a:ext cx="6034619" cy="249238"/>
          </a:xfrm>
        </p:spPr>
        <p:txBody>
          <a:bodyPr/>
          <a:lstStyle/>
          <a:p>
            <a:endParaRPr lang="fi-FI" dirty="0"/>
          </a:p>
        </p:txBody>
      </p:sp>
      <p:sp>
        <p:nvSpPr>
          <p:cNvPr id="7" name="Päivämäärän paikkamerkki 6">
            <a:extLst>
              <a:ext uri="{FF2B5EF4-FFF2-40B4-BE49-F238E27FC236}">
                <a16:creationId xmlns:a16="http://schemas.microsoft.com/office/drawing/2014/main" id="{7F9B7BC5-835F-F47B-40F4-BDCDEAFEFB73}"/>
              </a:ext>
            </a:extLst>
          </p:cNvPr>
          <p:cNvSpPr>
            <a:spLocks noGrp="1"/>
          </p:cNvSpPr>
          <p:nvPr>
            <p:ph type="dt" sz="half" idx="14"/>
          </p:nvPr>
        </p:nvSpPr>
        <p:spPr>
          <a:xfrm>
            <a:off x="8875538" y="6248400"/>
            <a:ext cx="1224136" cy="249238"/>
          </a:xfrm>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BB395CC6-3314-C7C0-15F3-D99FB8E874D6}"/>
              </a:ext>
            </a:extLst>
          </p:cNvPr>
          <p:cNvSpPr>
            <a:spLocks noGrp="1"/>
          </p:cNvSpPr>
          <p:nvPr>
            <p:ph type="sldNum" sz="quarter" idx="16"/>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C47BEF51-BC3F-1B0F-A0C6-B7656B95748F}"/>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348854091"/>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Otsikkodia 4 B">
    <p:bg>
      <p:bgPr>
        <a:solidFill>
          <a:schemeClr val="accent4"/>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1" y="3517900"/>
            <a:ext cx="11110912" cy="1489076"/>
          </a:xfrm>
        </p:spPr>
        <p:txBody>
          <a:bodyPr lIns="0" tIns="0" rIns="0" bIns="0" anchor="t">
            <a:noAutofit/>
          </a:bodyPr>
          <a:lstStyle>
            <a:lvl1pPr algn="l">
              <a:defRPr sz="4800"/>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0" y="5012826"/>
            <a:ext cx="8243888" cy="491038"/>
          </a:xfrm>
        </p:spPr>
        <p:txBody>
          <a:bodyPr lIns="0" tIns="0" rIns="0" bIns="0" anchor="t">
            <a:noAutofit/>
          </a:bodyPr>
          <a:lstStyle>
            <a:lvl1pPr marL="0" indent="0" algn="l">
              <a:buNone/>
              <a:defRPr sz="20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4" name="Tekstin paikkamerkki 2">
            <a:extLst>
              <a:ext uri="{FF2B5EF4-FFF2-40B4-BE49-F238E27FC236}">
                <a16:creationId xmlns:a16="http://schemas.microsoft.com/office/drawing/2014/main" id="{0A8646E1-ECFE-0291-965E-5BFDF51589B3}"/>
              </a:ext>
            </a:extLst>
          </p:cNvPr>
          <p:cNvSpPr>
            <a:spLocks noGrp="1"/>
          </p:cNvSpPr>
          <p:nvPr>
            <p:ph type="body" sz="quarter" idx="13" hasCustomPrompt="1"/>
          </p:nvPr>
        </p:nvSpPr>
        <p:spPr>
          <a:xfrm>
            <a:off x="2473325" y="6000750"/>
            <a:ext cx="7243763" cy="496888"/>
          </a:xfrm>
        </p:spPr>
        <p:txBody>
          <a:bodyPr lIns="0" tIns="0" rIns="0" bIns="0" anchor="b">
            <a:noAutofit/>
          </a:bodyPr>
          <a:lstStyle>
            <a:lvl1pPr marL="0" indent="0" algn="ctr">
              <a:buNone/>
              <a:defRPr sz="1600">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7" name="Kuvan paikkamerkki 16">
            <a:extLst>
              <a:ext uri="{FF2B5EF4-FFF2-40B4-BE49-F238E27FC236}">
                <a16:creationId xmlns:a16="http://schemas.microsoft.com/office/drawing/2014/main" id="{30DEBCCF-58C6-FAEB-3B7E-FD2FB2A6F25F}"/>
              </a:ext>
              <a:ext uri="{C183D7F6-B498-43B3-948B-1728B52AA6E4}">
                <adec:decorative xmlns:adec="http://schemas.microsoft.com/office/drawing/2017/decorative" val="1"/>
              </a:ext>
            </a:extLst>
          </p:cNvPr>
          <p:cNvSpPr>
            <a:spLocks noGrp="1"/>
          </p:cNvSpPr>
          <p:nvPr>
            <p:ph type="pic" sz="quarter" idx="19" hasCustomPrompt="1"/>
          </p:nvPr>
        </p:nvSpPr>
        <p:spPr>
          <a:xfrm>
            <a:off x="-1239" y="1"/>
            <a:ext cx="12194479" cy="3230599"/>
          </a:xfrm>
          <a:custGeom>
            <a:avLst/>
            <a:gdLst>
              <a:gd name="connsiteX0" fmla="*/ 0 w 12194479"/>
              <a:gd name="connsiteY0" fmla="*/ 0 h 3230599"/>
              <a:gd name="connsiteX1" fmla="*/ 12194479 w 12194479"/>
              <a:gd name="connsiteY1" fmla="*/ 0 h 3230599"/>
              <a:gd name="connsiteX2" fmla="*/ 12194479 w 12194479"/>
              <a:gd name="connsiteY2" fmla="*/ 197639 h 3230599"/>
              <a:gd name="connsiteX3" fmla="*/ 12194479 w 12194479"/>
              <a:gd name="connsiteY3" fmla="*/ 618208 h 3230599"/>
              <a:gd name="connsiteX4" fmla="*/ 12194479 w 12194479"/>
              <a:gd name="connsiteY4" fmla="*/ 2428107 h 3230599"/>
              <a:gd name="connsiteX5" fmla="*/ 12194179 w 12194479"/>
              <a:gd name="connsiteY5" fmla="*/ 2428107 h 3230599"/>
              <a:gd name="connsiteX6" fmla="*/ 12194179 w 12194479"/>
              <a:gd name="connsiteY6" fmla="*/ 2863778 h 3230599"/>
              <a:gd name="connsiteX7" fmla="*/ 12194179 w 12194479"/>
              <a:gd name="connsiteY7" fmla="*/ 2872398 h 3230599"/>
              <a:gd name="connsiteX8" fmla="*/ 12194179 w 12194479"/>
              <a:gd name="connsiteY8" fmla="*/ 2881018 h 3230599"/>
              <a:gd name="connsiteX9" fmla="*/ 12194179 w 12194479"/>
              <a:gd name="connsiteY9" fmla="*/ 2906070 h 3230599"/>
              <a:gd name="connsiteX10" fmla="*/ 12194179 w 12194479"/>
              <a:gd name="connsiteY10" fmla="*/ 2914690 h 3230599"/>
              <a:gd name="connsiteX11" fmla="*/ 12194179 w 12194479"/>
              <a:gd name="connsiteY11" fmla="*/ 2923310 h 3230599"/>
              <a:gd name="connsiteX12" fmla="*/ 12194128 w 12194479"/>
              <a:gd name="connsiteY12" fmla="*/ 2923259 h 3230599"/>
              <a:gd name="connsiteX13" fmla="*/ 11890649 w 12194479"/>
              <a:gd name="connsiteY13" fmla="*/ 3230599 h 3230599"/>
              <a:gd name="connsiteX14" fmla="*/ 11585239 w 12194479"/>
              <a:gd name="connsiteY14" fmla="*/ 2923259 h 3230599"/>
              <a:gd name="connsiteX15" fmla="*/ 11281760 w 12194479"/>
              <a:gd name="connsiteY15" fmla="*/ 3230599 h 3230599"/>
              <a:gd name="connsiteX16" fmla="*/ 10976299 w 12194479"/>
              <a:gd name="connsiteY16" fmla="*/ 2923259 h 3230599"/>
              <a:gd name="connsiteX17" fmla="*/ 10670890 w 12194479"/>
              <a:gd name="connsiteY17" fmla="*/ 3230599 h 3230599"/>
              <a:gd name="connsiteX18" fmla="*/ 10367411 w 12194479"/>
              <a:gd name="connsiteY18" fmla="*/ 2923259 h 3230599"/>
              <a:gd name="connsiteX19" fmla="*/ 10062001 w 12194479"/>
              <a:gd name="connsiteY19" fmla="*/ 3230599 h 3230599"/>
              <a:gd name="connsiteX20" fmla="*/ 9756592 w 12194479"/>
              <a:gd name="connsiteY20" fmla="*/ 2923259 h 3230599"/>
              <a:gd name="connsiteX21" fmla="*/ 9753899 w 12194479"/>
              <a:gd name="connsiteY21" fmla="*/ 2925951 h 3230599"/>
              <a:gd name="connsiteX22" fmla="*/ 9753899 w 12194479"/>
              <a:gd name="connsiteY22" fmla="*/ 2924377 h 3230599"/>
              <a:gd name="connsiteX23" fmla="*/ 9451537 w 12194479"/>
              <a:gd name="connsiteY23" fmla="*/ 3230599 h 3230599"/>
              <a:gd name="connsiteX24" fmla="*/ 9146128 w 12194479"/>
              <a:gd name="connsiteY24" fmla="*/ 2923259 h 3230599"/>
              <a:gd name="connsiteX25" fmla="*/ 8840718 w 12194479"/>
              <a:gd name="connsiteY25" fmla="*/ 3230599 h 3230599"/>
              <a:gd name="connsiteX26" fmla="*/ 8535309 w 12194479"/>
              <a:gd name="connsiteY26" fmla="*/ 2923259 h 3230599"/>
              <a:gd name="connsiteX27" fmla="*/ 8231830 w 12194479"/>
              <a:gd name="connsiteY27" fmla="*/ 3230599 h 3230599"/>
              <a:gd name="connsiteX28" fmla="*/ 7926420 w 12194479"/>
              <a:gd name="connsiteY28" fmla="*/ 2923259 h 3230599"/>
              <a:gd name="connsiteX29" fmla="*/ 7622941 w 12194479"/>
              <a:gd name="connsiteY29" fmla="*/ 3230599 h 3230599"/>
              <a:gd name="connsiteX30" fmla="*/ 7317481 w 12194479"/>
              <a:gd name="connsiteY30" fmla="*/ 2923259 h 3230599"/>
              <a:gd name="connsiteX31" fmla="*/ 7014001 w 12194479"/>
              <a:gd name="connsiteY31" fmla="*/ 3230599 h 3230599"/>
              <a:gd name="connsiteX32" fmla="*/ 6708592 w 12194479"/>
              <a:gd name="connsiteY32" fmla="*/ 2923259 h 3230599"/>
              <a:gd name="connsiteX33" fmla="*/ 6403182 w 12194479"/>
              <a:gd name="connsiteY33" fmla="*/ 3230599 h 3230599"/>
              <a:gd name="connsiteX34" fmla="*/ 6099703 w 12194479"/>
              <a:gd name="connsiteY34" fmla="*/ 2923259 h 3230599"/>
              <a:gd name="connsiteX35" fmla="*/ 5794295 w 12194479"/>
              <a:gd name="connsiteY35" fmla="*/ 3230599 h 3230599"/>
              <a:gd name="connsiteX36" fmla="*/ 5488885 w 12194479"/>
              <a:gd name="connsiteY36" fmla="*/ 2923259 h 3230599"/>
              <a:gd name="connsiteX37" fmla="*/ 5183426 w 12194479"/>
              <a:gd name="connsiteY37" fmla="*/ 3230599 h 3230599"/>
              <a:gd name="connsiteX38" fmla="*/ 4879996 w 12194479"/>
              <a:gd name="connsiteY38" fmla="*/ 2923259 h 3230599"/>
              <a:gd name="connsiteX39" fmla="*/ 4574585 w 12194479"/>
              <a:gd name="connsiteY39" fmla="*/ 3230599 h 3230599"/>
              <a:gd name="connsiteX40" fmla="*/ 4269176 w 12194479"/>
              <a:gd name="connsiteY40" fmla="*/ 2923259 h 3230599"/>
              <a:gd name="connsiteX41" fmla="*/ 3965696 w 12194479"/>
              <a:gd name="connsiteY41" fmla="*/ 3230599 h 3230599"/>
              <a:gd name="connsiteX42" fmla="*/ 3660236 w 12194479"/>
              <a:gd name="connsiteY42" fmla="*/ 2923259 h 3230599"/>
              <a:gd name="connsiteX43" fmla="*/ 3354826 w 12194479"/>
              <a:gd name="connsiteY43" fmla="*/ 3230599 h 3230599"/>
              <a:gd name="connsiteX44" fmla="*/ 3049417 w 12194479"/>
              <a:gd name="connsiteY44" fmla="*/ 2923259 h 3230599"/>
              <a:gd name="connsiteX45" fmla="*/ 2745937 w 12194479"/>
              <a:gd name="connsiteY45" fmla="*/ 3230599 h 3230599"/>
              <a:gd name="connsiteX46" fmla="*/ 2440528 w 12194479"/>
              <a:gd name="connsiteY46" fmla="*/ 2923259 h 3230599"/>
              <a:gd name="connsiteX47" fmla="*/ 2137049 w 12194479"/>
              <a:gd name="connsiteY47" fmla="*/ 3230599 h 3230599"/>
              <a:gd name="connsiteX48" fmla="*/ 1831639 w 12194479"/>
              <a:gd name="connsiteY48" fmla="*/ 2923259 h 3230599"/>
              <a:gd name="connsiteX49" fmla="*/ 1528160 w 12194479"/>
              <a:gd name="connsiteY49" fmla="*/ 3230599 h 3230599"/>
              <a:gd name="connsiteX50" fmla="*/ 1222699 w 12194479"/>
              <a:gd name="connsiteY50" fmla="*/ 2923259 h 3230599"/>
              <a:gd name="connsiteX51" fmla="*/ 917290 w 12194479"/>
              <a:gd name="connsiteY51" fmla="*/ 3230599 h 3230599"/>
              <a:gd name="connsiteX52" fmla="*/ 613811 w 12194479"/>
              <a:gd name="connsiteY52" fmla="*/ 2923259 h 3230599"/>
              <a:gd name="connsiteX53" fmla="*/ 308401 w 12194479"/>
              <a:gd name="connsiteY53" fmla="*/ 3230599 h 3230599"/>
              <a:gd name="connsiteX54" fmla="*/ 2991 w 12194479"/>
              <a:gd name="connsiteY54" fmla="*/ 2923259 h 3230599"/>
              <a:gd name="connsiteX55" fmla="*/ 299 w 12194479"/>
              <a:gd name="connsiteY55" fmla="*/ 2925951 h 3230599"/>
              <a:gd name="connsiteX56" fmla="*/ 299 w 12194479"/>
              <a:gd name="connsiteY56" fmla="*/ 2917331 h 3230599"/>
              <a:gd name="connsiteX57" fmla="*/ 299 w 12194479"/>
              <a:gd name="connsiteY57" fmla="*/ 2908711 h 3230599"/>
              <a:gd name="connsiteX58" fmla="*/ 299 w 12194479"/>
              <a:gd name="connsiteY58" fmla="*/ 2883659 h 3230599"/>
              <a:gd name="connsiteX59" fmla="*/ 299 w 12194479"/>
              <a:gd name="connsiteY59" fmla="*/ 2875039 h 3230599"/>
              <a:gd name="connsiteX60" fmla="*/ 299 w 12194479"/>
              <a:gd name="connsiteY60" fmla="*/ 2866419 h 3230599"/>
              <a:gd name="connsiteX61" fmla="*/ 299 w 12194479"/>
              <a:gd name="connsiteY61" fmla="*/ 2428440 h 3230599"/>
              <a:gd name="connsiteX62" fmla="*/ 0 w 12194479"/>
              <a:gd name="connsiteY62" fmla="*/ 2428409 h 3230599"/>
              <a:gd name="connsiteX63" fmla="*/ 0 w 12194479"/>
              <a:gd name="connsiteY63" fmla="*/ 618510 h 3230599"/>
              <a:gd name="connsiteX64" fmla="*/ 0 w 12194479"/>
              <a:gd name="connsiteY64" fmla="*/ 197639 h 323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2194479" h="3230599">
                <a:moveTo>
                  <a:pt x="0" y="0"/>
                </a:moveTo>
                <a:lnTo>
                  <a:pt x="12194479" y="0"/>
                </a:lnTo>
                <a:lnTo>
                  <a:pt x="12194479" y="197639"/>
                </a:lnTo>
                <a:lnTo>
                  <a:pt x="12194479" y="618208"/>
                </a:lnTo>
                <a:lnTo>
                  <a:pt x="12194479" y="2428107"/>
                </a:lnTo>
                <a:lnTo>
                  <a:pt x="12194179" y="2428107"/>
                </a:lnTo>
                <a:lnTo>
                  <a:pt x="12194179" y="2863778"/>
                </a:lnTo>
                <a:lnTo>
                  <a:pt x="12194179" y="2872398"/>
                </a:lnTo>
                <a:lnTo>
                  <a:pt x="12194179" y="2881018"/>
                </a:lnTo>
                <a:lnTo>
                  <a:pt x="12194179" y="2906070"/>
                </a:lnTo>
                <a:lnTo>
                  <a:pt x="12194179" y="2914690"/>
                </a:lnTo>
                <a:lnTo>
                  <a:pt x="12194179" y="2923310"/>
                </a:lnTo>
                <a:lnTo>
                  <a:pt x="12194128" y="2923259"/>
                </a:lnTo>
                <a:lnTo>
                  <a:pt x="11890649" y="3230599"/>
                </a:lnTo>
                <a:lnTo>
                  <a:pt x="11585239" y="2923259"/>
                </a:lnTo>
                <a:lnTo>
                  <a:pt x="11281760" y="3230599"/>
                </a:lnTo>
                <a:lnTo>
                  <a:pt x="10976299" y="2923259"/>
                </a:lnTo>
                <a:lnTo>
                  <a:pt x="10670890" y="3230599"/>
                </a:lnTo>
                <a:lnTo>
                  <a:pt x="10367411" y="2923259"/>
                </a:lnTo>
                <a:lnTo>
                  <a:pt x="10062001" y="3230599"/>
                </a:lnTo>
                <a:lnTo>
                  <a:pt x="9756592" y="2923259"/>
                </a:lnTo>
                <a:lnTo>
                  <a:pt x="9753899" y="2925951"/>
                </a:lnTo>
                <a:lnTo>
                  <a:pt x="9753899" y="2924377"/>
                </a:lnTo>
                <a:lnTo>
                  <a:pt x="9451537" y="3230599"/>
                </a:lnTo>
                <a:lnTo>
                  <a:pt x="9146128" y="2923259"/>
                </a:lnTo>
                <a:lnTo>
                  <a:pt x="8840718" y="3230599"/>
                </a:lnTo>
                <a:lnTo>
                  <a:pt x="8535309" y="2923259"/>
                </a:lnTo>
                <a:lnTo>
                  <a:pt x="8231830" y="3230599"/>
                </a:lnTo>
                <a:lnTo>
                  <a:pt x="7926420" y="2923259"/>
                </a:lnTo>
                <a:lnTo>
                  <a:pt x="7622941" y="3230599"/>
                </a:lnTo>
                <a:lnTo>
                  <a:pt x="7317481" y="2923259"/>
                </a:lnTo>
                <a:lnTo>
                  <a:pt x="7014001" y="3230599"/>
                </a:lnTo>
                <a:lnTo>
                  <a:pt x="6708592" y="2923259"/>
                </a:lnTo>
                <a:lnTo>
                  <a:pt x="6403182" y="3230599"/>
                </a:lnTo>
                <a:lnTo>
                  <a:pt x="6099703" y="2923259"/>
                </a:lnTo>
                <a:lnTo>
                  <a:pt x="5794295" y="3230599"/>
                </a:lnTo>
                <a:lnTo>
                  <a:pt x="5488885" y="2923259"/>
                </a:lnTo>
                <a:lnTo>
                  <a:pt x="5183426" y="3230599"/>
                </a:lnTo>
                <a:lnTo>
                  <a:pt x="4879996" y="2923259"/>
                </a:lnTo>
                <a:lnTo>
                  <a:pt x="4574585" y="3230599"/>
                </a:lnTo>
                <a:lnTo>
                  <a:pt x="4269176" y="2923259"/>
                </a:lnTo>
                <a:lnTo>
                  <a:pt x="3965696" y="3230599"/>
                </a:lnTo>
                <a:lnTo>
                  <a:pt x="3660236" y="2923259"/>
                </a:lnTo>
                <a:lnTo>
                  <a:pt x="3354826" y="3230599"/>
                </a:lnTo>
                <a:lnTo>
                  <a:pt x="3049417" y="2923259"/>
                </a:lnTo>
                <a:lnTo>
                  <a:pt x="2745937" y="3230599"/>
                </a:lnTo>
                <a:lnTo>
                  <a:pt x="2440528" y="2923259"/>
                </a:lnTo>
                <a:lnTo>
                  <a:pt x="2137049" y="3230599"/>
                </a:lnTo>
                <a:lnTo>
                  <a:pt x="1831639" y="2923259"/>
                </a:lnTo>
                <a:lnTo>
                  <a:pt x="1528160" y="3230599"/>
                </a:lnTo>
                <a:lnTo>
                  <a:pt x="1222699" y="2923259"/>
                </a:lnTo>
                <a:lnTo>
                  <a:pt x="917290" y="3230599"/>
                </a:lnTo>
                <a:lnTo>
                  <a:pt x="613811" y="2923259"/>
                </a:lnTo>
                <a:lnTo>
                  <a:pt x="308401" y="3230599"/>
                </a:lnTo>
                <a:lnTo>
                  <a:pt x="2991" y="2923259"/>
                </a:lnTo>
                <a:lnTo>
                  <a:pt x="299" y="2925951"/>
                </a:lnTo>
                <a:lnTo>
                  <a:pt x="299" y="2917331"/>
                </a:lnTo>
                <a:lnTo>
                  <a:pt x="299" y="2908711"/>
                </a:lnTo>
                <a:lnTo>
                  <a:pt x="299" y="2883659"/>
                </a:lnTo>
                <a:lnTo>
                  <a:pt x="299" y="2875039"/>
                </a:lnTo>
                <a:lnTo>
                  <a:pt x="299" y="2866419"/>
                </a:lnTo>
                <a:lnTo>
                  <a:pt x="299" y="2428440"/>
                </a:lnTo>
                <a:lnTo>
                  <a:pt x="0" y="2428409"/>
                </a:lnTo>
                <a:lnTo>
                  <a:pt x="0" y="618510"/>
                </a:lnTo>
                <a:lnTo>
                  <a:pt x="0" y="197639"/>
                </a:lnTo>
                <a:close/>
              </a:path>
            </a:pathLst>
          </a:custGeom>
          <a:noFill/>
        </p:spPr>
        <p:txBody>
          <a:bodyPr wrap="square" lIns="540000" tIns="360000" rIns="6840000" anchor="t" anchorCtr="0">
            <a:noAutofit/>
          </a:bodyPr>
          <a:lstStyle>
            <a:lvl1pPr marL="0" indent="0" algn="l" defTabSz="179388">
              <a:buNone/>
              <a:defRPr sz="140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5" name="Kuvatiedot">
            <a:extLst>
              <a:ext uri="{FF2B5EF4-FFF2-40B4-BE49-F238E27FC236}">
                <a16:creationId xmlns:a16="http://schemas.microsoft.com/office/drawing/2014/main" id="{CD904FAE-1146-4934-7E96-C36B938F593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6" name="Logo">
            <a:extLst>
              <a:ext uri="{FF2B5EF4-FFF2-40B4-BE49-F238E27FC236}">
                <a16:creationId xmlns:a16="http://schemas.microsoft.com/office/drawing/2014/main" id="{079293BD-614A-C5B4-9C1B-BF5C9E4ED251}"/>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
        <p:nvSpPr>
          <p:cNvPr id="11" name="Päivämäärän paikkamerkki 10">
            <a:extLst>
              <a:ext uri="{FF2B5EF4-FFF2-40B4-BE49-F238E27FC236}">
                <a16:creationId xmlns:a16="http://schemas.microsoft.com/office/drawing/2014/main" id="{E2E27EAF-3360-FF44-9B2D-5AF300B6CBBB}"/>
              </a:ext>
            </a:extLst>
          </p:cNvPr>
          <p:cNvSpPr>
            <a:spLocks noGrp="1"/>
          </p:cNvSpPr>
          <p:nvPr>
            <p:ph type="dt" sz="half" idx="16"/>
          </p:nvPr>
        </p:nvSpPr>
        <p:spPr>
          <a:xfrm>
            <a:off x="10440401" y="6248400"/>
            <a:ext cx="1210262" cy="249238"/>
          </a:xfrm>
        </p:spPr>
        <p:txBody>
          <a:bodyPr/>
          <a:lstStyle>
            <a:lvl1pPr>
              <a:defRPr b="1"/>
            </a:lvl1pPr>
          </a:lstStyle>
          <a:p>
            <a:r>
              <a:rPr lang="fi-FI"/>
              <a:t>12.8.2025</a:t>
            </a:r>
            <a:endParaRPr lang="fi-FI" dirty="0"/>
          </a:p>
        </p:txBody>
      </p:sp>
    </p:spTree>
    <p:extLst>
      <p:ext uri="{BB962C8B-B14F-4D97-AF65-F5344CB8AC3E}">
        <p14:creationId xmlns:p14="http://schemas.microsoft.com/office/powerpoint/2010/main" val="95521652"/>
      </p:ext>
    </p:extLst>
  </p:cSld>
  <p:clrMapOvr>
    <a:masterClrMapping/>
  </p:clrMapOvr>
  <p:extLst>
    <p:ext uri="{DCECCB84-F9BA-43D5-87BE-67443E8EF086}">
      <p15:sldGuideLst xmlns:p15="http://schemas.microsoft.com/office/powerpoint/2012/main"/>
    </p:ext>
  </p:extLst>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Otsikkodia 4 C">
    <p:bg>
      <p:bgPr>
        <a:solidFill>
          <a:schemeClr val="accent4"/>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1" y="3517900"/>
            <a:ext cx="11110912" cy="1489076"/>
          </a:xfrm>
        </p:spPr>
        <p:txBody>
          <a:bodyPr lIns="0" tIns="0" rIns="0" bIns="0" anchor="t">
            <a:noAutofit/>
          </a:bodyPr>
          <a:lstStyle>
            <a:lvl1pPr algn="l">
              <a:defRPr sz="4800"/>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0" y="5012826"/>
            <a:ext cx="8243888" cy="491038"/>
          </a:xfrm>
        </p:spPr>
        <p:txBody>
          <a:bodyPr lIns="0" tIns="0" rIns="0" bIns="0" anchor="t">
            <a:noAutofit/>
          </a:bodyPr>
          <a:lstStyle>
            <a:lvl1pPr marL="0" indent="0" algn="l">
              <a:buNone/>
              <a:defRPr sz="20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4" name="Tekstin paikkamerkki 2">
            <a:extLst>
              <a:ext uri="{FF2B5EF4-FFF2-40B4-BE49-F238E27FC236}">
                <a16:creationId xmlns:a16="http://schemas.microsoft.com/office/drawing/2014/main" id="{0A8646E1-ECFE-0291-965E-5BFDF51589B3}"/>
              </a:ext>
            </a:extLst>
          </p:cNvPr>
          <p:cNvSpPr>
            <a:spLocks noGrp="1"/>
          </p:cNvSpPr>
          <p:nvPr>
            <p:ph type="body" sz="quarter" idx="13" hasCustomPrompt="1"/>
          </p:nvPr>
        </p:nvSpPr>
        <p:spPr>
          <a:xfrm>
            <a:off x="2473325" y="6000750"/>
            <a:ext cx="7243763" cy="496888"/>
          </a:xfrm>
        </p:spPr>
        <p:txBody>
          <a:bodyPr lIns="0" tIns="0" rIns="0" bIns="0" anchor="b">
            <a:noAutofit/>
          </a:bodyPr>
          <a:lstStyle>
            <a:lvl1pPr marL="0" indent="0" algn="ctr">
              <a:buNone/>
              <a:defRPr sz="1600">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6" name="Kuvan paikkamerkki 15">
            <a:extLst>
              <a:ext uri="{FF2B5EF4-FFF2-40B4-BE49-F238E27FC236}">
                <a16:creationId xmlns:a16="http://schemas.microsoft.com/office/drawing/2014/main" id="{4B86D38B-FDCA-EBC4-1FD2-A4394F3AE0BB}"/>
              </a:ext>
              <a:ext uri="{C183D7F6-B498-43B3-948B-1728B52AA6E4}">
                <adec:decorative xmlns:adec="http://schemas.microsoft.com/office/drawing/2017/decorative" val="1"/>
              </a:ext>
            </a:extLst>
          </p:cNvPr>
          <p:cNvSpPr>
            <a:spLocks noGrp="1"/>
          </p:cNvSpPr>
          <p:nvPr>
            <p:ph type="pic" sz="quarter" idx="22" hasCustomPrompt="1"/>
          </p:nvPr>
        </p:nvSpPr>
        <p:spPr>
          <a:xfrm>
            <a:off x="-1239" y="-5848"/>
            <a:ext cx="12194479" cy="3366169"/>
          </a:xfrm>
          <a:custGeom>
            <a:avLst/>
            <a:gdLst>
              <a:gd name="connsiteX0" fmla="*/ 884 w 12194479"/>
              <a:gd name="connsiteY0" fmla="*/ 0 h 3366169"/>
              <a:gd name="connsiteX1" fmla="*/ 12193594 w 12194479"/>
              <a:gd name="connsiteY1" fmla="*/ 0 h 3366169"/>
              <a:gd name="connsiteX2" fmla="*/ 12193594 w 12194479"/>
              <a:gd name="connsiteY2" fmla="*/ 8859 h 3366169"/>
              <a:gd name="connsiteX3" fmla="*/ 12194479 w 12194479"/>
              <a:gd name="connsiteY3" fmla="*/ 8859 h 3366169"/>
              <a:gd name="connsiteX4" fmla="*/ 12194479 w 12194479"/>
              <a:gd name="connsiteY4" fmla="*/ 58239 h 3366169"/>
              <a:gd name="connsiteX5" fmla="*/ 12194479 w 12194479"/>
              <a:gd name="connsiteY5" fmla="*/ 95335 h 3366169"/>
              <a:gd name="connsiteX6" fmla="*/ 12194479 w 12194479"/>
              <a:gd name="connsiteY6" fmla="*/ 144715 h 3366169"/>
              <a:gd name="connsiteX7" fmla="*/ 12194479 w 12194479"/>
              <a:gd name="connsiteY7" fmla="*/ 226458 h 3366169"/>
              <a:gd name="connsiteX8" fmla="*/ 12194479 w 12194479"/>
              <a:gd name="connsiteY8" fmla="*/ 275838 h 3366169"/>
              <a:gd name="connsiteX9" fmla="*/ 12194479 w 12194479"/>
              <a:gd name="connsiteY9" fmla="*/ 312934 h 3366169"/>
              <a:gd name="connsiteX10" fmla="*/ 12194479 w 12194479"/>
              <a:gd name="connsiteY10" fmla="*/ 362314 h 3366169"/>
              <a:gd name="connsiteX11" fmla="*/ 12194479 w 12194479"/>
              <a:gd name="connsiteY11" fmla="*/ 689502 h 3366169"/>
              <a:gd name="connsiteX12" fmla="*/ 12194479 w 12194479"/>
              <a:gd name="connsiteY12" fmla="*/ 738882 h 3366169"/>
              <a:gd name="connsiteX13" fmla="*/ 12194479 w 12194479"/>
              <a:gd name="connsiteY13" fmla="*/ 775978 h 3366169"/>
              <a:gd name="connsiteX14" fmla="*/ 12194479 w 12194479"/>
              <a:gd name="connsiteY14" fmla="*/ 825358 h 3366169"/>
              <a:gd name="connsiteX15" fmla="*/ 12194479 w 12194479"/>
              <a:gd name="connsiteY15" fmla="*/ 2682189 h 3366169"/>
              <a:gd name="connsiteX16" fmla="*/ 12194479 w 12194479"/>
              <a:gd name="connsiteY16" fmla="*/ 2731569 h 3366169"/>
              <a:gd name="connsiteX17" fmla="*/ 12194479 w 12194479"/>
              <a:gd name="connsiteY17" fmla="*/ 2768665 h 3366169"/>
              <a:gd name="connsiteX18" fmla="*/ 12194479 w 12194479"/>
              <a:gd name="connsiteY18" fmla="*/ 2818045 h 3366169"/>
              <a:gd name="connsiteX19" fmla="*/ 12194179 w 12194479"/>
              <a:gd name="connsiteY19" fmla="*/ 2818045 h 3366169"/>
              <a:gd name="connsiteX20" fmla="*/ 12194179 w 12194479"/>
              <a:gd name="connsiteY20" fmla="*/ 3161861 h 3366169"/>
              <a:gd name="connsiteX21" fmla="*/ 12194179 w 12194479"/>
              <a:gd name="connsiteY21" fmla="*/ 3171351 h 3366169"/>
              <a:gd name="connsiteX22" fmla="*/ 12194179 w 12194479"/>
              <a:gd name="connsiteY22" fmla="*/ 3180841 h 3366169"/>
              <a:gd name="connsiteX23" fmla="*/ 12194179 w 12194479"/>
              <a:gd name="connsiteY23" fmla="*/ 3208424 h 3366169"/>
              <a:gd name="connsiteX24" fmla="*/ 12194179 w 12194479"/>
              <a:gd name="connsiteY24" fmla="*/ 3211241 h 3366169"/>
              <a:gd name="connsiteX25" fmla="*/ 12194179 w 12194479"/>
              <a:gd name="connsiteY25" fmla="*/ 3217914 h 3366169"/>
              <a:gd name="connsiteX26" fmla="*/ 12194179 w 12194479"/>
              <a:gd name="connsiteY26" fmla="*/ 3220731 h 3366169"/>
              <a:gd name="connsiteX27" fmla="*/ 12194179 w 12194479"/>
              <a:gd name="connsiteY27" fmla="*/ 3227406 h 3366169"/>
              <a:gd name="connsiteX28" fmla="*/ 12194179 w 12194479"/>
              <a:gd name="connsiteY28" fmla="*/ 3230221 h 3366169"/>
              <a:gd name="connsiteX29" fmla="*/ 12194179 w 12194479"/>
              <a:gd name="connsiteY29" fmla="*/ 3248337 h 3366169"/>
              <a:gd name="connsiteX30" fmla="*/ 12194179 w 12194479"/>
              <a:gd name="connsiteY30" fmla="*/ 3257804 h 3366169"/>
              <a:gd name="connsiteX31" fmla="*/ 12194179 w 12194479"/>
              <a:gd name="connsiteY31" fmla="*/ 3257827 h 3366169"/>
              <a:gd name="connsiteX32" fmla="*/ 12194179 w 12194479"/>
              <a:gd name="connsiteY32" fmla="*/ 3267294 h 3366169"/>
              <a:gd name="connsiteX33" fmla="*/ 12194179 w 12194479"/>
              <a:gd name="connsiteY33" fmla="*/ 3267317 h 3366169"/>
              <a:gd name="connsiteX34" fmla="*/ 12194179 w 12194479"/>
              <a:gd name="connsiteY34" fmla="*/ 3276786 h 3366169"/>
              <a:gd name="connsiteX35" fmla="*/ 12194179 w 12194479"/>
              <a:gd name="connsiteY35" fmla="*/ 3294900 h 3366169"/>
              <a:gd name="connsiteX36" fmla="*/ 12194179 w 12194479"/>
              <a:gd name="connsiteY36" fmla="*/ 3297717 h 3366169"/>
              <a:gd name="connsiteX37" fmla="*/ 12194179 w 12194479"/>
              <a:gd name="connsiteY37" fmla="*/ 3304390 h 3366169"/>
              <a:gd name="connsiteX38" fmla="*/ 12194179 w 12194479"/>
              <a:gd name="connsiteY38" fmla="*/ 3307207 h 3366169"/>
              <a:gd name="connsiteX39" fmla="*/ 12194179 w 12194479"/>
              <a:gd name="connsiteY39" fmla="*/ 3313882 h 3366169"/>
              <a:gd name="connsiteX40" fmla="*/ 12194179 w 12194479"/>
              <a:gd name="connsiteY40" fmla="*/ 3316697 h 3366169"/>
              <a:gd name="connsiteX41" fmla="*/ 12194179 w 12194479"/>
              <a:gd name="connsiteY41" fmla="*/ 3344280 h 3366169"/>
              <a:gd name="connsiteX42" fmla="*/ 12194179 w 12194479"/>
              <a:gd name="connsiteY42" fmla="*/ 3353770 h 3366169"/>
              <a:gd name="connsiteX43" fmla="*/ 12194179 w 12194479"/>
              <a:gd name="connsiteY43" fmla="*/ 3363262 h 3366169"/>
              <a:gd name="connsiteX44" fmla="*/ 12194128 w 12194479"/>
              <a:gd name="connsiteY44" fmla="*/ 3363205 h 3366169"/>
              <a:gd name="connsiteX45" fmla="*/ 12193594 w 12194479"/>
              <a:gd name="connsiteY45" fmla="*/ 3363800 h 3366169"/>
              <a:gd name="connsiteX46" fmla="*/ 12193594 w 12194479"/>
              <a:gd name="connsiteY46" fmla="*/ 3314420 h 3366169"/>
              <a:gd name="connsiteX47" fmla="*/ 12193594 w 12194479"/>
              <a:gd name="connsiteY47" fmla="*/ 3277324 h 3366169"/>
              <a:gd name="connsiteX48" fmla="*/ 12193594 w 12194479"/>
              <a:gd name="connsiteY48" fmla="*/ 3227944 h 3366169"/>
              <a:gd name="connsiteX49" fmla="*/ 12193594 w 12194479"/>
              <a:gd name="connsiteY49" fmla="*/ 3200907 h 3366169"/>
              <a:gd name="connsiteX50" fmla="*/ 12193594 w 12194479"/>
              <a:gd name="connsiteY50" fmla="*/ 3170804 h 3366169"/>
              <a:gd name="connsiteX51" fmla="*/ 12193543 w 12194479"/>
              <a:gd name="connsiteY51" fmla="*/ 3170804 h 3366169"/>
              <a:gd name="connsiteX52" fmla="*/ 12191564 w 12194479"/>
              <a:gd name="connsiteY52" fmla="*/ 3170804 h 3366169"/>
              <a:gd name="connsiteX53" fmla="*/ 11887069 w 12194479"/>
              <a:gd name="connsiteY53" fmla="*/ 2958637 h 3366169"/>
              <a:gd name="connsiteX54" fmla="*/ 11582624 w 12194479"/>
              <a:gd name="connsiteY54" fmla="*/ 3170804 h 3366169"/>
              <a:gd name="connsiteX55" fmla="*/ 11278129 w 12194479"/>
              <a:gd name="connsiteY55" fmla="*/ 2958637 h 3366169"/>
              <a:gd name="connsiteX56" fmla="*/ 10973633 w 12194479"/>
              <a:gd name="connsiteY56" fmla="*/ 3170804 h 3366169"/>
              <a:gd name="connsiteX57" fmla="*/ 10669138 w 12194479"/>
              <a:gd name="connsiteY57" fmla="*/ 2958637 h 3366169"/>
              <a:gd name="connsiteX58" fmla="*/ 10364693 w 12194479"/>
              <a:gd name="connsiteY58" fmla="*/ 3170804 h 3366169"/>
              <a:gd name="connsiteX59" fmla="*/ 10060197 w 12194479"/>
              <a:gd name="connsiteY59" fmla="*/ 2958637 h 3366169"/>
              <a:gd name="connsiteX60" fmla="*/ 9755702 w 12194479"/>
              <a:gd name="connsiteY60" fmla="*/ 3170804 h 3366169"/>
              <a:gd name="connsiteX61" fmla="*/ 9451207 w 12194479"/>
              <a:gd name="connsiteY61" fmla="*/ 2958637 h 3366169"/>
              <a:gd name="connsiteX62" fmla="*/ 9451207 w 12194479"/>
              <a:gd name="connsiteY62" fmla="*/ 2958891 h 3366169"/>
              <a:gd name="connsiteX63" fmla="*/ 9451105 w 12194479"/>
              <a:gd name="connsiteY63" fmla="*/ 2958637 h 3366169"/>
              <a:gd name="connsiteX64" fmla="*/ 9146660 w 12194479"/>
              <a:gd name="connsiteY64" fmla="*/ 3170804 h 3366169"/>
              <a:gd name="connsiteX65" fmla="*/ 8842165 w 12194479"/>
              <a:gd name="connsiteY65" fmla="*/ 2958637 h 3366169"/>
              <a:gd name="connsiteX66" fmla="*/ 8537670 w 12194479"/>
              <a:gd name="connsiteY66" fmla="*/ 3170804 h 3366169"/>
              <a:gd name="connsiteX67" fmla="*/ 8233174 w 12194479"/>
              <a:gd name="connsiteY67" fmla="*/ 2958637 h 3366169"/>
              <a:gd name="connsiteX68" fmla="*/ 7928730 w 12194479"/>
              <a:gd name="connsiteY68" fmla="*/ 3170804 h 3366169"/>
              <a:gd name="connsiteX69" fmla="*/ 7624234 w 12194479"/>
              <a:gd name="connsiteY69" fmla="*/ 2958637 h 3366169"/>
              <a:gd name="connsiteX70" fmla="*/ 7319739 w 12194479"/>
              <a:gd name="connsiteY70" fmla="*/ 3170804 h 3366169"/>
              <a:gd name="connsiteX71" fmla="*/ 7015244 w 12194479"/>
              <a:gd name="connsiteY71" fmla="*/ 2958637 h 3366169"/>
              <a:gd name="connsiteX72" fmla="*/ 6710798 w 12194479"/>
              <a:gd name="connsiteY72" fmla="*/ 3170804 h 3366169"/>
              <a:gd name="connsiteX73" fmla="*/ 6406304 w 12194479"/>
              <a:gd name="connsiteY73" fmla="*/ 2958637 h 3366169"/>
              <a:gd name="connsiteX74" fmla="*/ 6101809 w 12194479"/>
              <a:gd name="connsiteY74" fmla="*/ 3170804 h 3366169"/>
              <a:gd name="connsiteX75" fmla="*/ 5797313 w 12194479"/>
              <a:gd name="connsiteY75" fmla="*/ 2958637 h 3366169"/>
              <a:gd name="connsiteX76" fmla="*/ 5551797 w 12194479"/>
              <a:gd name="connsiteY76" fmla="*/ 3165069 h 3366169"/>
              <a:gd name="connsiteX77" fmla="*/ 5551797 w 12194479"/>
              <a:gd name="connsiteY77" fmla="*/ 3164916 h 3366169"/>
              <a:gd name="connsiteX78" fmla="*/ 5508858 w 12194479"/>
              <a:gd name="connsiteY78" fmla="*/ 3170347 h 3366169"/>
              <a:gd name="connsiteX79" fmla="*/ 5507134 w 12194479"/>
              <a:gd name="connsiteY79" fmla="*/ 3170449 h 3366169"/>
              <a:gd name="connsiteX80" fmla="*/ 5492868 w 12194479"/>
              <a:gd name="connsiteY80" fmla="*/ 3170804 h 3366169"/>
              <a:gd name="connsiteX81" fmla="*/ 5188425 w 12194479"/>
              <a:gd name="connsiteY81" fmla="*/ 2958637 h 3366169"/>
              <a:gd name="connsiteX82" fmla="*/ 5188425 w 12194479"/>
              <a:gd name="connsiteY82" fmla="*/ 2958688 h 3366169"/>
              <a:gd name="connsiteX83" fmla="*/ 5130764 w 12194479"/>
              <a:gd name="connsiteY83" fmla="*/ 3053249 h 3366169"/>
              <a:gd name="connsiteX84" fmla="*/ 4882000 w 12194479"/>
              <a:gd name="connsiteY84" fmla="*/ 3170804 h 3366169"/>
              <a:gd name="connsiteX85" fmla="*/ 4577504 w 12194479"/>
              <a:gd name="connsiteY85" fmla="*/ 2958637 h 3366169"/>
              <a:gd name="connsiteX86" fmla="*/ 4273058 w 12194479"/>
              <a:gd name="connsiteY86" fmla="*/ 3170804 h 3366169"/>
              <a:gd name="connsiteX87" fmla="*/ 3968563 w 12194479"/>
              <a:gd name="connsiteY87" fmla="*/ 2958637 h 3366169"/>
              <a:gd name="connsiteX88" fmla="*/ 3664068 w 12194479"/>
              <a:gd name="connsiteY88" fmla="*/ 3170804 h 3366169"/>
              <a:gd name="connsiteX89" fmla="*/ 3359572 w 12194479"/>
              <a:gd name="connsiteY89" fmla="*/ 2958637 h 3366169"/>
              <a:gd name="connsiteX90" fmla="*/ 3055127 w 12194479"/>
              <a:gd name="connsiteY90" fmla="*/ 3170804 h 3366169"/>
              <a:gd name="connsiteX91" fmla="*/ 2750632 w 12194479"/>
              <a:gd name="connsiteY91" fmla="*/ 2958637 h 3366169"/>
              <a:gd name="connsiteX92" fmla="*/ 2446136 w 12194479"/>
              <a:gd name="connsiteY92" fmla="*/ 3170804 h 3366169"/>
              <a:gd name="connsiteX93" fmla="*/ 2141641 w 12194479"/>
              <a:gd name="connsiteY93" fmla="*/ 2958637 h 3366169"/>
              <a:gd name="connsiteX94" fmla="*/ 1837196 w 12194479"/>
              <a:gd name="connsiteY94" fmla="*/ 3170804 h 3366169"/>
              <a:gd name="connsiteX95" fmla="*/ 1532701 w 12194479"/>
              <a:gd name="connsiteY95" fmla="*/ 2958637 h 3366169"/>
              <a:gd name="connsiteX96" fmla="*/ 1228205 w 12194479"/>
              <a:gd name="connsiteY96" fmla="*/ 3170804 h 3366169"/>
              <a:gd name="connsiteX97" fmla="*/ 923710 w 12194479"/>
              <a:gd name="connsiteY97" fmla="*/ 2958637 h 3366169"/>
              <a:gd name="connsiteX98" fmla="*/ 619265 w 12194479"/>
              <a:gd name="connsiteY98" fmla="*/ 3170804 h 3366169"/>
              <a:gd name="connsiteX99" fmla="*/ 314770 w 12194479"/>
              <a:gd name="connsiteY99" fmla="*/ 2958637 h 3366169"/>
              <a:gd name="connsiteX100" fmla="*/ 10274 w 12194479"/>
              <a:gd name="connsiteY100" fmla="*/ 3170804 h 3366169"/>
              <a:gd name="connsiteX101" fmla="*/ 884 w 12194479"/>
              <a:gd name="connsiteY101" fmla="*/ 3170652 h 3366169"/>
              <a:gd name="connsiteX102" fmla="*/ 884 w 12194479"/>
              <a:gd name="connsiteY102" fmla="*/ 3200755 h 3366169"/>
              <a:gd name="connsiteX103" fmla="*/ 884 w 12194479"/>
              <a:gd name="connsiteY103" fmla="*/ 3229669 h 3366169"/>
              <a:gd name="connsiteX104" fmla="*/ 884 w 12194479"/>
              <a:gd name="connsiteY104" fmla="*/ 3279049 h 3366169"/>
              <a:gd name="connsiteX105" fmla="*/ 884 w 12194479"/>
              <a:gd name="connsiteY105" fmla="*/ 3316145 h 3366169"/>
              <a:gd name="connsiteX106" fmla="*/ 884 w 12194479"/>
              <a:gd name="connsiteY106" fmla="*/ 3365525 h 3366169"/>
              <a:gd name="connsiteX107" fmla="*/ 299 w 12194479"/>
              <a:gd name="connsiteY107" fmla="*/ 3366169 h 3366169"/>
              <a:gd name="connsiteX108" fmla="*/ 299 w 12194479"/>
              <a:gd name="connsiteY108" fmla="*/ 3356679 h 3366169"/>
              <a:gd name="connsiteX109" fmla="*/ 299 w 12194479"/>
              <a:gd name="connsiteY109" fmla="*/ 3347187 h 3366169"/>
              <a:gd name="connsiteX110" fmla="*/ 299 w 12194479"/>
              <a:gd name="connsiteY110" fmla="*/ 3319606 h 3366169"/>
              <a:gd name="connsiteX111" fmla="*/ 299 w 12194479"/>
              <a:gd name="connsiteY111" fmla="*/ 3316789 h 3366169"/>
              <a:gd name="connsiteX112" fmla="*/ 299 w 12194479"/>
              <a:gd name="connsiteY112" fmla="*/ 3310114 h 3366169"/>
              <a:gd name="connsiteX113" fmla="*/ 299 w 12194479"/>
              <a:gd name="connsiteY113" fmla="*/ 3307299 h 3366169"/>
              <a:gd name="connsiteX114" fmla="*/ 299 w 12194479"/>
              <a:gd name="connsiteY114" fmla="*/ 3300624 h 3366169"/>
              <a:gd name="connsiteX115" fmla="*/ 299 w 12194479"/>
              <a:gd name="connsiteY115" fmla="*/ 3297807 h 3366169"/>
              <a:gd name="connsiteX116" fmla="*/ 299 w 12194479"/>
              <a:gd name="connsiteY116" fmla="*/ 3279693 h 3366169"/>
              <a:gd name="connsiteX117" fmla="*/ 299 w 12194479"/>
              <a:gd name="connsiteY117" fmla="*/ 3270226 h 3366169"/>
              <a:gd name="connsiteX118" fmla="*/ 299 w 12194479"/>
              <a:gd name="connsiteY118" fmla="*/ 3270203 h 3366169"/>
              <a:gd name="connsiteX119" fmla="*/ 299 w 12194479"/>
              <a:gd name="connsiteY119" fmla="*/ 3260734 h 3366169"/>
              <a:gd name="connsiteX120" fmla="*/ 299 w 12194479"/>
              <a:gd name="connsiteY120" fmla="*/ 3260711 h 3366169"/>
              <a:gd name="connsiteX121" fmla="*/ 299 w 12194479"/>
              <a:gd name="connsiteY121" fmla="*/ 3251244 h 3366169"/>
              <a:gd name="connsiteX122" fmla="*/ 299 w 12194479"/>
              <a:gd name="connsiteY122" fmla="*/ 3233130 h 3366169"/>
              <a:gd name="connsiteX123" fmla="*/ 299 w 12194479"/>
              <a:gd name="connsiteY123" fmla="*/ 3230313 h 3366169"/>
              <a:gd name="connsiteX124" fmla="*/ 299 w 12194479"/>
              <a:gd name="connsiteY124" fmla="*/ 3223638 h 3366169"/>
              <a:gd name="connsiteX125" fmla="*/ 299 w 12194479"/>
              <a:gd name="connsiteY125" fmla="*/ 3220823 h 3366169"/>
              <a:gd name="connsiteX126" fmla="*/ 299 w 12194479"/>
              <a:gd name="connsiteY126" fmla="*/ 3214148 h 3366169"/>
              <a:gd name="connsiteX127" fmla="*/ 299 w 12194479"/>
              <a:gd name="connsiteY127" fmla="*/ 3211331 h 3366169"/>
              <a:gd name="connsiteX128" fmla="*/ 299 w 12194479"/>
              <a:gd name="connsiteY128" fmla="*/ 3183750 h 3366169"/>
              <a:gd name="connsiteX129" fmla="*/ 299 w 12194479"/>
              <a:gd name="connsiteY129" fmla="*/ 3174258 h 3366169"/>
              <a:gd name="connsiteX130" fmla="*/ 299 w 12194479"/>
              <a:gd name="connsiteY130" fmla="*/ 3164768 h 3366169"/>
              <a:gd name="connsiteX131" fmla="*/ 299 w 12194479"/>
              <a:gd name="connsiteY131" fmla="*/ 2818412 h 3366169"/>
              <a:gd name="connsiteX132" fmla="*/ 0 w 12194479"/>
              <a:gd name="connsiteY132" fmla="*/ 2818378 h 3366169"/>
              <a:gd name="connsiteX133" fmla="*/ 0 w 12194479"/>
              <a:gd name="connsiteY133" fmla="*/ 2768998 h 3366169"/>
              <a:gd name="connsiteX134" fmla="*/ 0 w 12194479"/>
              <a:gd name="connsiteY134" fmla="*/ 2731902 h 3366169"/>
              <a:gd name="connsiteX135" fmla="*/ 0 w 12194479"/>
              <a:gd name="connsiteY135" fmla="*/ 2682522 h 3366169"/>
              <a:gd name="connsiteX136" fmla="*/ 0 w 12194479"/>
              <a:gd name="connsiteY136" fmla="*/ 825691 h 3366169"/>
              <a:gd name="connsiteX137" fmla="*/ 0 w 12194479"/>
              <a:gd name="connsiteY137" fmla="*/ 776311 h 3366169"/>
              <a:gd name="connsiteX138" fmla="*/ 0 w 12194479"/>
              <a:gd name="connsiteY138" fmla="*/ 739215 h 3366169"/>
              <a:gd name="connsiteX139" fmla="*/ 0 w 12194479"/>
              <a:gd name="connsiteY139" fmla="*/ 689835 h 3366169"/>
              <a:gd name="connsiteX140" fmla="*/ 0 w 12194479"/>
              <a:gd name="connsiteY140" fmla="*/ 362314 h 3366169"/>
              <a:gd name="connsiteX141" fmla="*/ 0 w 12194479"/>
              <a:gd name="connsiteY141" fmla="*/ 312934 h 3366169"/>
              <a:gd name="connsiteX142" fmla="*/ 0 w 12194479"/>
              <a:gd name="connsiteY142" fmla="*/ 275838 h 3366169"/>
              <a:gd name="connsiteX143" fmla="*/ 0 w 12194479"/>
              <a:gd name="connsiteY143" fmla="*/ 226458 h 3366169"/>
              <a:gd name="connsiteX144" fmla="*/ 0 w 12194479"/>
              <a:gd name="connsiteY144" fmla="*/ 144715 h 3366169"/>
              <a:gd name="connsiteX145" fmla="*/ 0 w 12194479"/>
              <a:gd name="connsiteY145" fmla="*/ 95335 h 3366169"/>
              <a:gd name="connsiteX146" fmla="*/ 0 w 12194479"/>
              <a:gd name="connsiteY146" fmla="*/ 58239 h 3366169"/>
              <a:gd name="connsiteX147" fmla="*/ 0 w 12194479"/>
              <a:gd name="connsiteY147" fmla="*/ 8859 h 3366169"/>
              <a:gd name="connsiteX148" fmla="*/ 884 w 12194479"/>
              <a:gd name="connsiteY148" fmla="*/ 8859 h 3366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12194479" h="3366169">
                <a:moveTo>
                  <a:pt x="884" y="0"/>
                </a:moveTo>
                <a:lnTo>
                  <a:pt x="12193594" y="0"/>
                </a:lnTo>
                <a:lnTo>
                  <a:pt x="12193594" y="8859"/>
                </a:lnTo>
                <a:lnTo>
                  <a:pt x="12194479" y="8859"/>
                </a:lnTo>
                <a:lnTo>
                  <a:pt x="12194479" y="58239"/>
                </a:lnTo>
                <a:lnTo>
                  <a:pt x="12194479" y="95335"/>
                </a:lnTo>
                <a:lnTo>
                  <a:pt x="12194479" y="144715"/>
                </a:lnTo>
                <a:lnTo>
                  <a:pt x="12194479" y="226458"/>
                </a:lnTo>
                <a:lnTo>
                  <a:pt x="12194479" y="275838"/>
                </a:lnTo>
                <a:lnTo>
                  <a:pt x="12194479" y="312934"/>
                </a:lnTo>
                <a:lnTo>
                  <a:pt x="12194479" y="362314"/>
                </a:lnTo>
                <a:lnTo>
                  <a:pt x="12194479" y="689502"/>
                </a:lnTo>
                <a:lnTo>
                  <a:pt x="12194479" y="738882"/>
                </a:lnTo>
                <a:lnTo>
                  <a:pt x="12194479" y="775978"/>
                </a:lnTo>
                <a:lnTo>
                  <a:pt x="12194479" y="825358"/>
                </a:lnTo>
                <a:lnTo>
                  <a:pt x="12194479" y="2682189"/>
                </a:lnTo>
                <a:lnTo>
                  <a:pt x="12194479" y="2731569"/>
                </a:lnTo>
                <a:lnTo>
                  <a:pt x="12194479" y="2768665"/>
                </a:lnTo>
                <a:lnTo>
                  <a:pt x="12194479" y="2818045"/>
                </a:lnTo>
                <a:lnTo>
                  <a:pt x="12194179" y="2818045"/>
                </a:lnTo>
                <a:lnTo>
                  <a:pt x="12194179" y="3161861"/>
                </a:lnTo>
                <a:lnTo>
                  <a:pt x="12194179" y="3171351"/>
                </a:lnTo>
                <a:lnTo>
                  <a:pt x="12194179" y="3180841"/>
                </a:lnTo>
                <a:lnTo>
                  <a:pt x="12194179" y="3208424"/>
                </a:lnTo>
                <a:lnTo>
                  <a:pt x="12194179" y="3211241"/>
                </a:lnTo>
                <a:lnTo>
                  <a:pt x="12194179" y="3217914"/>
                </a:lnTo>
                <a:lnTo>
                  <a:pt x="12194179" y="3220731"/>
                </a:lnTo>
                <a:lnTo>
                  <a:pt x="12194179" y="3227406"/>
                </a:lnTo>
                <a:lnTo>
                  <a:pt x="12194179" y="3230221"/>
                </a:lnTo>
                <a:lnTo>
                  <a:pt x="12194179" y="3248337"/>
                </a:lnTo>
                <a:lnTo>
                  <a:pt x="12194179" y="3257804"/>
                </a:lnTo>
                <a:lnTo>
                  <a:pt x="12194179" y="3257827"/>
                </a:lnTo>
                <a:lnTo>
                  <a:pt x="12194179" y="3267294"/>
                </a:lnTo>
                <a:lnTo>
                  <a:pt x="12194179" y="3267317"/>
                </a:lnTo>
                <a:lnTo>
                  <a:pt x="12194179" y="3276786"/>
                </a:lnTo>
                <a:lnTo>
                  <a:pt x="12194179" y="3294900"/>
                </a:lnTo>
                <a:lnTo>
                  <a:pt x="12194179" y="3297717"/>
                </a:lnTo>
                <a:lnTo>
                  <a:pt x="12194179" y="3304390"/>
                </a:lnTo>
                <a:lnTo>
                  <a:pt x="12194179" y="3307207"/>
                </a:lnTo>
                <a:lnTo>
                  <a:pt x="12194179" y="3313882"/>
                </a:lnTo>
                <a:lnTo>
                  <a:pt x="12194179" y="3316697"/>
                </a:lnTo>
                <a:lnTo>
                  <a:pt x="12194179" y="3344280"/>
                </a:lnTo>
                <a:lnTo>
                  <a:pt x="12194179" y="3353770"/>
                </a:lnTo>
                <a:lnTo>
                  <a:pt x="12194179" y="3363262"/>
                </a:lnTo>
                <a:lnTo>
                  <a:pt x="12194128" y="3363205"/>
                </a:lnTo>
                <a:lnTo>
                  <a:pt x="12193594" y="3363800"/>
                </a:lnTo>
                <a:lnTo>
                  <a:pt x="12193594" y="3314420"/>
                </a:lnTo>
                <a:lnTo>
                  <a:pt x="12193594" y="3277324"/>
                </a:lnTo>
                <a:lnTo>
                  <a:pt x="12193594" y="3227944"/>
                </a:lnTo>
                <a:lnTo>
                  <a:pt x="12193594" y="3200907"/>
                </a:lnTo>
                <a:lnTo>
                  <a:pt x="12193594" y="3170804"/>
                </a:lnTo>
                <a:lnTo>
                  <a:pt x="12193543" y="3170804"/>
                </a:lnTo>
                <a:lnTo>
                  <a:pt x="12191564" y="3170804"/>
                </a:lnTo>
                <a:cubicBezTo>
                  <a:pt x="12054061" y="3170804"/>
                  <a:pt x="11936202" y="3084364"/>
                  <a:pt x="11887069" y="2958637"/>
                </a:cubicBezTo>
                <a:cubicBezTo>
                  <a:pt x="11836006" y="3082384"/>
                  <a:pt x="11720178" y="3170804"/>
                  <a:pt x="11582624" y="3170804"/>
                </a:cubicBezTo>
                <a:cubicBezTo>
                  <a:pt x="11445070" y="3170804"/>
                  <a:pt x="11327211" y="3084364"/>
                  <a:pt x="11278129" y="2958637"/>
                </a:cubicBezTo>
                <a:cubicBezTo>
                  <a:pt x="11227066" y="3082384"/>
                  <a:pt x="11111135" y="3170804"/>
                  <a:pt x="10973633" y="3170804"/>
                </a:cubicBezTo>
                <a:cubicBezTo>
                  <a:pt x="10836130" y="3170804"/>
                  <a:pt x="10718271" y="3084364"/>
                  <a:pt x="10669138" y="2958637"/>
                </a:cubicBezTo>
                <a:cubicBezTo>
                  <a:pt x="10618075" y="3082384"/>
                  <a:pt x="10502246" y="3170804"/>
                  <a:pt x="10364693" y="3170804"/>
                </a:cubicBezTo>
                <a:cubicBezTo>
                  <a:pt x="10227140" y="3170804"/>
                  <a:pt x="10109280" y="3084364"/>
                  <a:pt x="10060197" y="2958637"/>
                </a:cubicBezTo>
                <a:cubicBezTo>
                  <a:pt x="10009135" y="3082384"/>
                  <a:pt x="9893205" y="3170804"/>
                  <a:pt x="9755702" y="3170804"/>
                </a:cubicBezTo>
                <a:cubicBezTo>
                  <a:pt x="9618200" y="3170804"/>
                  <a:pt x="9500340" y="3084364"/>
                  <a:pt x="9451207" y="2958637"/>
                </a:cubicBezTo>
                <a:lnTo>
                  <a:pt x="9451207" y="2958891"/>
                </a:lnTo>
                <a:cubicBezTo>
                  <a:pt x="9451105" y="2958789"/>
                  <a:pt x="9451105" y="2958739"/>
                  <a:pt x="9451105" y="2958637"/>
                </a:cubicBezTo>
                <a:cubicBezTo>
                  <a:pt x="9400043" y="3082384"/>
                  <a:pt x="9284214" y="3170804"/>
                  <a:pt x="9146660" y="3170804"/>
                </a:cubicBezTo>
                <a:cubicBezTo>
                  <a:pt x="9009107" y="3170804"/>
                  <a:pt x="8891248" y="3084364"/>
                  <a:pt x="8842165" y="2958637"/>
                </a:cubicBezTo>
                <a:cubicBezTo>
                  <a:pt x="8791103" y="3082384"/>
                  <a:pt x="8675172" y="3170804"/>
                  <a:pt x="8537670" y="3170804"/>
                </a:cubicBezTo>
                <a:cubicBezTo>
                  <a:pt x="8400167" y="3170804"/>
                  <a:pt x="8282308" y="3084364"/>
                  <a:pt x="8233174" y="2958637"/>
                </a:cubicBezTo>
                <a:cubicBezTo>
                  <a:pt x="8182112" y="3082384"/>
                  <a:pt x="8066283" y="3170804"/>
                  <a:pt x="7928730" y="3170804"/>
                </a:cubicBezTo>
                <a:cubicBezTo>
                  <a:pt x="7791177" y="3170804"/>
                  <a:pt x="7673317" y="3084364"/>
                  <a:pt x="7624234" y="2958637"/>
                </a:cubicBezTo>
                <a:cubicBezTo>
                  <a:pt x="7573172" y="3082384"/>
                  <a:pt x="7457241" y="3170804"/>
                  <a:pt x="7319739" y="3170804"/>
                </a:cubicBezTo>
                <a:cubicBezTo>
                  <a:pt x="7182236" y="3170804"/>
                  <a:pt x="7064377" y="3084364"/>
                  <a:pt x="7015244" y="2958637"/>
                </a:cubicBezTo>
                <a:cubicBezTo>
                  <a:pt x="6964181" y="3082384"/>
                  <a:pt x="6848352" y="3170804"/>
                  <a:pt x="6710798" y="3170804"/>
                </a:cubicBezTo>
                <a:cubicBezTo>
                  <a:pt x="6573245" y="3170804"/>
                  <a:pt x="6455386" y="3084364"/>
                  <a:pt x="6406304" y="2958637"/>
                </a:cubicBezTo>
                <a:cubicBezTo>
                  <a:pt x="6355243" y="3082384"/>
                  <a:pt x="6239312" y="3170804"/>
                  <a:pt x="6101809" y="3170804"/>
                </a:cubicBezTo>
                <a:cubicBezTo>
                  <a:pt x="5964307" y="3170804"/>
                  <a:pt x="5846451" y="3084364"/>
                  <a:pt x="5797313" y="2958637"/>
                </a:cubicBezTo>
                <a:cubicBezTo>
                  <a:pt x="5753814" y="3064061"/>
                  <a:pt x="5661891" y="3143750"/>
                  <a:pt x="5551797" y="3165069"/>
                </a:cubicBezTo>
                <a:lnTo>
                  <a:pt x="5551797" y="3164916"/>
                </a:lnTo>
                <a:cubicBezTo>
                  <a:pt x="5537485" y="3167759"/>
                  <a:pt x="5523173" y="3169535"/>
                  <a:pt x="5508858" y="3170347"/>
                </a:cubicBezTo>
                <a:cubicBezTo>
                  <a:pt x="5508298" y="3170347"/>
                  <a:pt x="5507689" y="3170449"/>
                  <a:pt x="5507134" y="3170449"/>
                </a:cubicBezTo>
                <a:cubicBezTo>
                  <a:pt x="5502411" y="3170652"/>
                  <a:pt x="5497639" y="3170804"/>
                  <a:pt x="5492868" y="3170804"/>
                </a:cubicBezTo>
                <a:cubicBezTo>
                  <a:pt x="5355366" y="3170804"/>
                  <a:pt x="5237507" y="3084364"/>
                  <a:pt x="5188425" y="2958637"/>
                </a:cubicBezTo>
                <a:cubicBezTo>
                  <a:pt x="5188425" y="2958637"/>
                  <a:pt x="5188425" y="2958688"/>
                  <a:pt x="5188425" y="2958688"/>
                </a:cubicBezTo>
                <a:cubicBezTo>
                  <a:pt x="5174109" y="2993406"/>
                  <a:pt x="5154519" y="3025282"/>
                  <a:pt x="5130764" y="3053249"/>
                </a:cubicBezTo>
                <a:cubicBezTo>
                  <a:pt x="5069753" y="3125021"/>
                  <a:pt x="4980976" y="3170804"/>
                  <a:pt x="4882000" y="3170804"/>
                </a:cubicBezTo>
                <a:cubicBezTo>
                  <a:pt x="4744497" y="3170804"/>
                  <a:pt x="4626641" y="3084364"/>
                  <a:pt x="4577504" y="2958637"/>
                </a:cubicBezTo>
                <a:cubicBezTo>
                  <a:pt x="4526442" y="3082384"/>
                  <a:pt x="4410562" y="3170804"/>
                  <a:pt x="4273058" y="3170804"/>
                </a:cubicBezTo>
                <a:cubicBezTo>
                  <a:pt x="4135557" y="3170804"/>
                  <a:pt x="4017646" y="3084364"/>
                  <a:pt x="3968563" y="2958637"/>
                </a:cubicBezTo>
                <a:cubicBezTo>
                  <a:pt x="3917501" y="3082384"/>
                  <a:pt x="3801570" y="3170804"/>
                  <a:pt x="3664068" y="3170804"/>
                </a:cubicBezTo>
                <a:cubicBezTo>
                  <a:pt x="3526565" y="3170804"/>
                  <a:pt x="3408706" y="3084364"/>
                  <a:pt x="3359572" y="2958637"/>
                </a:cubicBezTo>
                <a:cubicBezTo>
                  <a:pt x="3308511" y="3082384"/>
                  <a:pt x="3192630" y="3170804"/>
                  <a:pt x="3055127" y="3170804"/>
                </a:cubicBezTo>
                <a:cubicBezTo>
                  <a:pt x="2917625" y="3170804"/>
                  <a:pt x="2799714" y="3084364"/>
                  <a:pt x="2750632" y="2958637"/>
                </a:cubicBezTo>
                <a:cubicBezTo>
                  <a:pt x="2699570" y="3082384"/>
                  <a:pt x="2583640" y="3170804"/>
                  <a:pt x="2446136" y="3170804"/>
                </a:cubicBezTo>
                <a:cubicBezTo>
                  <a:pt x="2308634" y="3170804"/>
                  <a:pt x="2190774" y="3084364"/>
                  <a:pt x="2141641" y="2958637"/>
                </a:cubicBezTo>
                <a:cubicBezTo>
                  <a:pt x="2090579" y="3082384"/>
                  <a:pt x="1974750" y="3170804"/>
                  <a:pt x="1837196" y="3170804"/>
                </a:cubicBezTo>
                <a:cubicBezTo>
                  <a:pt x="1699643" y="3170804"/>
                  <a:pt x="1581783" y="3084364"/>
                  <a:pt x="1532701" y="2958637"/>
                </a:cubicBezTo>
                <a:cubicBezTo>
                  <a:pt x="1481639" y="3082384"/>
                  <a:pt x="1365708" y="3170804"/>
                  <a:pt x="1228205" y="3170804"/>
                </a:cubicBezTo>
                <a:cubicBezTo>
                  <a:pt x="1090703" y="3170804"/>
                  <a:pt x="972843" y="3084364"/>
                  <a:pt x="923710" y="2958637"/>
                </a:cubicBezTo>
                <a:cubicBezTo>
                  <a:pt x="872648" y="3082384"/>
                  <a:pt x="756818" y="3170804"/>
                  <a:pt x="619265" y="3170804"/>
                </a:cubicBezTo>
                <a:cubicBezTo>
                  <a:pt x="481712" y="3170804"/>
                  <a:pt x="363852" y="3084364"/>
                  <a:pt x="314770" y="2958637"/>
                </a:cubicBezTo>
                <a:cubicBezTo>
                  <a:pt x="263707" y="3082384"/>
                  <a:pt x="145797" y="3170804"/>
                  <a:pt x="10274" y="3170804"/>
                </a:cubicBezTo>
                <a:cubicBezTo>
                  <a:pt x="7127" y="3170804"/>
                  <a:pt x="4031" y="3170753"/>
                  <a:pt x="884" y="3170652"/>
                </a:cubicBezTo>
                <a:lnTo>
                  <a:pt x="884" y="3200755"/>
                </a:lnTo>
                <a:lnTo>
                  <a:pt x="884" y="3229669"/>
                </a:lnTo>
                <a:lnTo>
                  <a:pt x="884" y="3279049"/>
                </a:lnTo>
                <a:lnTo>
                  <a:pt x="884" y="3316145"/>
                </a:lnTo>
                <a:lnTo>
                  <a:pt x="884" y="3365525"/>
                </a:lnTo>
                <a:lnTo>
                  <a:pt x="299" y="3366169"/>
                </a:lnTo>
                <a:lnTo>
                  <a:pt x="299" y="3356679"/>
                </a:lnTo>
                <a:lnTo>
                  <a:pt x="299" y="3347187"/>
                </a:lnTo>
                <a:lnTo>
                  <a:pt x="299" y="3319606"/>
                </a:lnTo>
                <a:lnTo>
                  <a:pt x="299" y="3316789"/>
                </a:lnTo>
                <a:lnTo>
                  <a:pt x="299" y="3310114"/>
                </a:lnTo>
                <a:lnTo>
                  <a:pt x="299" y="3307299"/>
                </a:lnTo>
                <a:lnTo>
                  <a:pt x="299" y="3300624"/>
                </a:lnTo>
                <a:lnTo>
                  <a:pt x="299" y="3297807"/>
                </a:lnTo>
                <a:lnTo>
                  <a:pt x="299" y="3279693"/>
                </a:lnTo>
                <a:lnTo>
                  <a:pt x="299" y="3270226"/>
                </a:lnTo>
                <a:lnTo>
                  <a:pt x="299" y="3270203"/>
                </a:lnTo>
                <a:lnTo>
                  <a:pt x="299" y="3260734"/>
                </a:lnTo>
                <a:lnTo>
                  <a:pt x="299" y="3260711"/>
                </a:lnTo>
                <a:lnTo>
                  <a:pt x="299" y="3251244"/>
                </a:lnTo>
                <a:lnTo>
                  <a:pt x="299" y="3233130"/>
                </a:lnTo>
                <a:lnTo>
                  <a:pt x="299" y="3230313"/>
                </a:lnTo>
                <a:lnTo>
                  <a:pt x="299" y="3223638"/>
                </a:lnTo>
                <a:lnTo>
                  <a:pt x="299" y="3220823"/>
                </a:lnTo>
                <a:lnTo>
                  <a:pt x="299" y="3214148"/>
                </a:lnTo>
                <a:lnTo>
                  <a:pt x="299" y="3211331"/>
                </a:lnTo>
                <a:lnTo>
                  <a:pt x="299" y="3183750"/>
                </a:lnTo>
                <a:lnTo>
                  <a:pt x="299" y="3174258"/>
                </a:lnTo>
                <a:lnTo>
                  <a:pt x="299" y="3164768"/>
                </a:lnTo>
                <a:lnTo>
                  <a:pt x="299" y="2818412"/>
                </a:lnTo>
                <a:lnTo>
                  <a:pt x="0" y="2818378"/>
                </a:lnTo>
                <a:lnTo>
                  <a:pt x="0" y="2768998"/>
                </a:lnTo>
                <a:lnTo>
                  <a:pt x="0" y="2731902"/>
                </a:lnTo>
                <a:lnTo>
                  <a:pt x="0" y="2682522"/>
                </a:lnTo>
                <a:lnTo>
                  <a:pt x="0" y="825691"/>
                </a:lnTo>
                <a:lnTo>
                  <a:pt x="0" y="776311"/>
                </a:lnTo>
                <a:lnTo>
                  <a:pt x="0" y="739215"/>
                </a:lnTo>
                <a:lnTo>
                  <a:pt x="0" y="689835"/>
                </a:lnTo>
                <a:lnTo>
                  <a:pt x="0" y="362314"/>
                </a:lnTo>
                <a:lnTo>
                  <a:pt x="0" y="312934"/>
                </a:lnTo>
                <a:lnTo>
                  <a:pt x="0" y="275838"/>
                </a:lnTo>
                <a:lnTo>
                  <a:pt x="0" y="226458"/>
                </a:lnTo>
                <a:lnTo>
                  <a:pt x="0" y="144715"/>
                </a:lnTo>
                <a:lnTo>
                  <a:pt x="0" y="95335"/>
                </a:lnTo>
                <a:lnTo>
                  <a:pt x="0" y="58239"/>
                </a:lnTo>
                <a:lnTo>
                  <a:pt x="0" y="8859"/>
                </a:lnTo>
                <a:lnTo>
                  <a:pt x="884" y="8859"/>
                </a:lnTo>
                <a:close/>
              </a:path>
            </a:pathLst>
          </a:custGeom>
          <a:noFill/>
        </p:spPr>
        <p:txBody>
          <a:bodyPr wrap="square" lIns="540000" tIns="360000" rIns="6840000" anchor="t" anchorCtr="0">
            <a:noAutofit/>
          </a:bodyPr>
          <a:lstStyle>
            <a:lvl1pPr marL="0" indent="0" algn="l" defTabSz="179388">
              <a:buNone/>
              <a:defRPr sz="140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5" name="Kuvatiedot">
            <a:extLst>
              <a:ext uri="{FF2B5EF4-FFF2-40B4-BE49-F238E27FC236}">
                <a16:creationId xmlns:a16="http://schemas.microsoft.com/office/drawing/2014/main" id="{CD904FAE-1146-4934-7E96-C36B938F593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6" name="Logo">
            <a:extLst>
              <a:ext uri="{FF2B5EF4-FFF2-40B4-BE49-F238E27FC236}">
                <a16:creationId xmlns:a16="http://schemas.microsoft.com/office/drawing/2014/main" id="{079293BD-614A-C5B4-9C1B-BF5C9E4ED251}"/>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
        <p:nvSpPr>
          <p:cNvPr id="11" name="Päivämäärän paikkamerkki 10">
            <a:extLst>
              <a:ext uri="{FF2B5EF4-FFF2-40B4-BE49-F238E27FC236}">
                <a16:creationId xmlns:a16="http://schemas.microsoft.com/office/drawing/2014/main" id="{E2E27EAF-3360-FF44-9B2D-5AF300B6CBBB}"/>
              </a:ext>
            </a:extLst>
          </p:cNvPr>
          <p:cNvSpPr>
            <a:spLocks noGrp="1"/>
          </p:cNvSpPr>
          <p:nvPr>
            <p:ph type="dt" sz="half" idx="16"/>
          </p:nvPr>
        </p:nvSpPr>
        <p:spPr>
          <a:xfrm>
            <a:off x="10440401" y="6248400"/>
            <a:ext cx="1210262" cy="249238"/>
          </a:xfrm>
        </p:spPr>
        <p:txBody>
          <a:bodyPr/>
          <a:lstStyle>
            <a:lvl1pPr>
              <a:defRPr b="1"/>
            </a:lvl1pPr>
          </a:lstStyle>
          <a:p>
            <a:r>
              <a:rPr lang="fi-FI"/>
              <a:t>12.8.2025</a:t>
            </a:r>
            <a:endParaRPr lang="fi-FI" dirty="0"/>
          </a:p>
        </p:txBody>
      </p:sp>
    </p:spTree>
    <p:extLst>
      <p:ext uri="{BB962C8B-B14F-4D97-AF65-F5344CB8AC3E}">
        <p14:creationId xmlns:p14="http://schemas.microsoft.com/office/powerpoint/2010/main" val="769674333"/>
      </p:ext>
    </p:extLst>
  </p:cSld>
  <p:clrMapOvr>
    <a:masterClrMapping/>
  </p:clrMapOvr>
  <p:extLst>
    <p:ext uri="{DCECCB84-F9BA-43D5-87BE-67443E8EF086}">
      <p15:sldGuideLst xmlns:p15="http://schemas.microsoft.com/office/powerpoint/2012/main"/>
    </p:ext>
  </p:extLst>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Sisällysluettelo">
    <p:bg>
      <p:bgPr>
        <a:solidFill>
          <a:schemeClr val="accent4"/>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EFBD6DC0-03F5-AF6D-3C17-D4782AEE9561}"/>
              </a:ext>
            </a:extLst>
          </p:cNvPr>
          <p:cNvSpPr>
            <a:spLocks noGrp="1"/>
          </p:cNvSpPr>
          <p:nvPr>
            <p:ph type="title" hasCustomPrompt="1"/>
          </p:nvPr>
        </p:nvSpPr>
        <p:spPr>
          <a:xfrm>
            <a:off x="539750" y="539751"/>
            <a:ext cx="9199564" cy="1489074"/>
          </a:xfrm>
          <a:prstGeom prst="rect">
            <a:avLst/>
          </a:prstGeom>
        </p:spPr>
        <p:txBody>
          <a:bodyPr anchor="b"/>
          <a:lstStyle>
            <a:lvl1pPr>
              <a:defRPr sz="5400"/>
            </a:lvl1pPr>
          </a:lstStyle>
          <a:p>
            <a:r>
              <a:rPr lang="fi-FI" dirty="0"/>
              <a:t>Pääotsikko esimerkiksi sisällysluettelolle</a:t>
            </a:r>
          </a:p>
        </p:txBody>
      </p:sp>
      <p:sp>
        <p:nvSpPr>
          <p:cNvPr id="3" name="Tekstin paikkamerkki 1">
            <a:extLst>
              <a:ext uri="{FF2B5EF4-FFF2-40B4-BE49-F238E27FC236}">
                <a16:creationId xmlns:a16="http://schemas.microsoft.com/office/drawing/2014/main" id="{B5A8CE6B-1026-260C-E5DC-5E2E67F7FA7F}"/>
              </a:ext>
            </a:extLst>
          </p:cNvPr>
          <p:cNvSpPr>
            <a:spLocks noGrp="1"/>
          </p:cNvSpPr>
          <p:nvPr>
            <p:ph type="body" idx="1" hasCustomPrompt="1"/>
          </p:nvPr>
        </p:nvSpPr>
        <p:spPr>
          <a:xfrm>
            <a:off x="539750" y="2276475"/>
            <a:ext cx="9199564" cy="3724275"/>
          </a:xfrm>
        </p:spPr>
        <p:txBody>
          <a:bodyPr/>
          <a:lstStyle>
            <a:lvl1pPr marL="361950" indent="-361950">
              <a:buClrTx/>
              <a:buSzPct val="90000"/>
              <a:buFont typeface="Wingdings 3" panose="05040102010807070707" pitchFamily="18" charset="2"/>
              <a:buChar char="Ú"/>
              <a:defRPr sz="2000">
                <a:solidFill>
                  <a:schemeClr val="tx1"/>
                </a:solidFill>
              </a:defRPr>
            </a:lvl1pPr>
            <a:lvl2pPr marL="719138" indent="-358775">
              <a:buSzPct val="90000"/>
              <a:buFont typeface="Wingdings 3" panose="05040102010807070707" pitchFamily="18" charset="2"/>
              <a:buChar char="Ú"/>
              <a:defRPr sz="2000">
                <a:solidFill>
                  <a:schemeClr val="tx1"/>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fi-FI" dirty="0"/>
              <a:t>Tyyleissä käytetyt luettelomerkit eivät välttämättä näy online-versiossa. </a:t>
            </a:r>
          </a:p>
          <a:p>
            <a:pPr lvl="1"/>
            <a:r>
              <a:rPr lang="fi-FI" dirty="0"/>
              <a:t>Jätä luettelot pois tai käytä muuta merkkivaihtoehtoa.</a:t>
            </a:r>
          </a:p>
        </p:txBody>
      </p:sp>
      <p:sp>
        <p:nvSpPr>
          <p:cNvPr id="8" name="Alatunnisteen paikkamerkki 7">
            <a:extLst>
              <a:ext uri="{FF2B5EF4-FFF2-40B4-BE49-F238E27FC236}">
                <a16:creationId xmlns:a16="http://schemas.microsoft.com/office/drawing/2014/main" id="{F79E9FC2-F856-0C77-7112-D9878CEA1D4C}"/>
              </a:ext>
            </a:extLst>
          </p:cNvPr>
          <p:cNvSpPr>
            <a:spLocks noGrp="1"/>
          </p:cNvSpPr>
          <p:nvPr>
            <p:ph type="ftr" sz="quarter" idx="11"/>
          </p:nvPr>
        </p:nvSpPr>
        <p:spPr/>
        <p:txBody>
          <a:bodyPr/>
          <a:lstStyle>
            <a:lvl1pPr algn="l">
              <a:defRPr/>
            </a:lvl1pPr>
          </a:lstStyle>
          <a:p>
            <a:endParaRPr lang="fi-FI" dirty="0"/>
          </a:p>
        </p:txBody>
      </p:sp>
      <p:sp>
        <p:nvSpPr>
          <p:cNvPr id="7" name="Päivämäärän paikkamerkki 6">
            <a:extLst>
              <a:ext uri="{FF2B5EF4-FFF2-40B4-BE49-F238E27FC236}">
                <a16:creationId xmlns:a16="http://schemas.microsoft.com/office/drawing/2014/main" id="{AA88A6D3-A6AB-0289-BC5F-9F3B59761B3A}"/>
              </a:ext>
            </a:extLst>
          </p:cNvPr>
          <p:cNvSpPr>
            <a:spLocks noGrp="1"/>
          </p:cNvSpPr>
          <p:nvPr>
            <p:ph type="dt" sz="half" idx="10"/>
          </p:nvPr>
        </p:nvSpPr>
        <p:spPr/>
        <p:txBody>
          <a:bodyPr/>
          <a:lstStyle/>
          <a:p>
            <a:r>
              <a:rPr lang="fi-FI"/>
              <a:t>12.8.2025</a:t>
            </a:r>
            <a:endParaRPr lang="fi-FI" dirty="0"/>
          </a:p>
        </p:txBody>
      </p:sp>
      <p:sp>
        <p:nvSpPr>
          <p:cNvPr id="10" name="Dian numeron paikkamerkki 9">
            <a:extLst>
              <a:ext uri="{FF2B5EF4-FFF2-40B4-BE49-F238E27FC236}">
                <a16:creationId xmlns:a16="http://schemas.microsoft.com/office/drawing/2014/main" id="{6296F6F4-66B9-5975-1597-525D9DE8C833}"/>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2378FF66-559E-36E6-FCEA-B8E60360648B}"/>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914851517"/>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Otsikko ja sisältö 1">
    <p:bg>
      <p:bgPr>
        <a:solidFill>
          <a:schemeClr val="accent4"/>
        </a:solidFill>
        <a:effectLst/>
      </p:bgPr>
    </p:bg>
    <p:spTree>
      <p:nvGrpSpPr>
        <p:cNvPr id="1" name=""/>
        <p:cNvGrpSpPr/>
        <p:nvPr/>
      </p:nvGrpSpPr>
      <p:grpSpPr>
        <a:xfrm>
          <a:off x="0" y="0"/>
          <a:ext cx="0" cy="0"/>
          <a:chOff x="0" y="0"/>
          <a:chExt cx="0" cy="0"/>
        </a:xfrm>
      </p:grpSpPr>
      <p:sp>
        <p:nvSpPr>
          <p:cNvPr id="7" name="Vapaamuotoinen: Muoto 6">
            <a:extLst>
              <a:ext uri="{FF2B5EF4-FFF2-40B4-BE49-F238E27FC236}">
                <a16:creationId xmlns:a16="http://schemas.microsoft.com/office/drawing/2014/main" id="{B080A3F6-67AD-1C36-A6CF-BD8754EFC387}"/>
              </a:ext>
              <a:ext uri="{C183D7F6-B498-43B3-948B-1728B52AA6E4}">
                <adec:decorative xmlns:adec="http://schemas.microsoft.com/office/drawing/2017/decorative" val="1"/>
              </a:ext>
            </a:extLst>
          </p:cNvPr>
          <p:cNvSpPr/>
          <p:nvPr userDrawn="1"/>
        </p:nvSpPr>
        <p:spPr>
          <a:xfrm>
            <a:off x="0" y="1953872"/>
            <a:ext cx="12194479" cy="4940132"/>
          </a:xfrm>
          <a:custGeom>
            <a:avLst/>
            <a:gdLst>
              <a:gd name="connsiteX0" fmla="*/ 364727 w 12194479"/>
              <a:gd name="connsiteY0" fmla="*/ 0 h 4940132"/>
              <a:gd name="connsiteX1" fmla="*/ 747373 w 12194479"/>
              <a:gd name="connsiteY1" fmla="*/ 116963 h 4940132"/>
              <a:gd name="connsiteX2" fmla="*/ 1129968 w 12194479"/>
              <a:gd name="connsiteY2" fmla="*/ 0 h 4940132"/>
              <a:gd name="connsiteX3" fmla="*/ 1512562 w 12194479"/>
              <a:gd name="connsiteY3" fmla="*/ 116963 h 4940132"/>
              <a:gd name="connsiteX4" fmla="*/ 1895208 w 12194479"/>
              <a:gd name="connsiteY4" fmla="*/ 0 h 4940132"/>
              <a:gd name="connsiteX5" fmla="*/ 2277802 w 12194479"/>
              <a:gd name="connsiteY5" fmla="*/ 116963 h 4940132"/>
              <a:gd name="connsiteX6" fmla="*/ 2660448 w 12194479"/>
              <a:gd name="connsiteY6" fmla="*/ 0 h 4940132"/>
              <a:gd name="connsiteX7" fmla="*/ 3043043 w 12194479"/>
              <a:gd name="connsiteY7" fmla="*/ 116963 h 4940132"/>
              <a:gd name="connsiteX8" fmla="*/ 3425637 w 12194479"/>
              <a:gd name="connsiteY8" fmla="*/ 0 h 4940132"/>
              <a:gd name="connsiteX9" fmla="*/ 3808283 w 12194479"/>
              <a:gd name="connsiteY9" fmla="*/ 116963 h 4940132"/>
              <a:gd name="connsiteX10" fmla="*/ 4190878 w 12194479"/>
              <a:gd name="connsiteY10" fmla="*/ 0 h 4940132"/>
              <a:gd name="connsiteX11" fmla="*/ 4571045 w 12194479"/>
              <a:gd name="connsiteY11" fmla="*/ 116911 h 4940132"/>
              <a:gd name="connsiteX12" fmla="*/ 4951264 w 12194479"/>
              <a:gd name="connsiteY12" fmla="*/ 0 h 4940132"/>
              <a:gd name="connsiteX13" fmla="*/ 4953691 w 12194479"/>
              <a:gd name="connsiteY13" fmla="*/ 0 h 4940132"/>
              <a:gd name="connsiteX14" fmla="*/ 4956118 w 12194479"/>
              <a:gd name="connsiteY14" fmla="*/ 0 h 4940132"/>
              <a:gd name="connsiteX15" fmla="*/ 5337473 w 12194479"/>
              <a:gd name="connsiteY15" fmla="*/ 116911 h 4940132"/>
              <a:gd name="connsiteX16" fmla="*/ 5716504 w 12194479"/>
              <a:gd name="connsiteY16" fmla="*/ 0 h 4940132"/>
              <a:gd name="connsiteX17" fmla="*/ 6099098 w 12194479"/>
              <a:gd name="connsiteY17" fmla="*/ 116963 h 4940132"/>
              <a:gd name="connsiteX18" fmla="*/ 6481744 w 12194479"/>
              <a:gd name="connsiteY18" fmla="*/ 0 h 4940132"/>
              <a:gd name="connsiteX19" fmla="*/ 6864339 w 12194479"/>
              <a:gd name="connsiteY19" fmla="*/ 116963 h 4940132"/>
              <a:gd name="connsiteX20" fmla="*/ 7246933 w 12194479"/>
              <a:gd name="connsiteY20" fmla="*/ 0 h 4940132"/>
              <a:gd name="connsiteX21" fmla="*/ 7629579 w 12194479"/>
              <a:gd name="connsiteY21" fmla="*/ 116963 h 4940132"/>
              <a:gd name="connsiteX22" fmla="*/ 8012173 w 12194479"/>
              <a:gd name="connsiteY22" fmla="*/ 0 h 4940132"/>
              <a:gd name="connsiteX23" fmla="*/ 8394768 w 12194479"/>
              <a:gd name="connsiteY23" fmla="*/ 116963 h 4940132"/>
              <a:gd name="connsiteX24" fmla="*/ 8777414 w 12194479"/>
              <a:gd name="connsiteY24" fmla="*/ 0 h 4940132"/>
              <a:gd name="connsiteX25" fmla="*/ 9160008 w 12194479"/>
              <a:gd name="connsiteY25" fmla="*/ 116963 h 4940132"/>
              <a:gd name="connsiteX26" fmla="*/ 9542654 w 12194479"/>
              <a:gd name="connsiteY26" fmla="*/ 0 h 4940132"/>
              <a:gd name="connsiteX27" fmla="*/ 9914714 w 12194479"/>
              <a:gd name="connsiteY27" fmla="*/ 116808 h 4940132"/>
              <a:gd name="connsiteX28" fmla="*/ 9914714 w 12194479"/>
              <a:gd name="connsiteY28" fmla="*/ 116601 h 4940132"/>
              <a:gd name="connsiteX29" fmla="*/ 10279441 w 12194479"/>
              <a:gd name="connsiteY29" fmla="*/ 0 h 4940132"/>
              <a:gd name="connsiteX30" fmla="*/ 10662087 w 12194479"/>
              <a:gd name="connsiteY30" fmla="*/ 116963 h 4940132"/>
              <a:gd name="connsiteX31" fmla="*/ 11044682 w 12194479"/>
              <a:gd name="connsiteY31" fmla="*/ 0 h 4940132"/>
              <a:gd name="connsiteX32" fmla="*/ 11427276 w 12194479"/>
              <a:gd name="connsiteY32" fmla="*/ 116963 h 4940132"/>
              <a:gd name="connsiteX33" fmla="*/ 11809922 w 12194479"/>
              <a:gd name="connsiteY33" fmla="*/ 0 h 4940132"/>
              <a:gd name="connsiteX34" fmla="*/ 12192517 w 12194479"/>
              <a:gd name="connsiteY34" fmla="*/ 116963 h 4940132"/>
              <a:gd name="connsiteX35" fmla="*/ 12194479 w 12194479"/>
              <a:gd name="connsiteY35" fmla="*/ 116963 h 4940132"/>
              <a:gd name="connsiteX36" fmla="*/ 12194479 w 12194479"/>
              <a:gd name="connsiteY36" fmla="*/ 367955 h 4940132"/>
              <a:gd name="connsiteX37" fmla="*/ 12194479 w 12194479"/>
              <a:gd name="connsiteY37" fmla="*/ 2285823 h 4940132"/>
              <a:gd name="connsiteX38" fmla="*/ 12194479 w 12194479"/>
              <a:gd name="connsiteY38" fmla="*/ 2536815 h 4940132"/>
              <a:gd name="connsiteX39" fmla="*/ 12194479 w 12194479"/>
              <a:gd name="connsiteY39" fmla="*/ 2789804 h 4940132"/>
              <a:gd name="connsiteX40" fmla="*/ 12194479 w 12194479"/>
              <a:gd name="connsiteY40" fmla="*/ 3040796 h 4940132"/>
              <a:gd name="connsiteX41" fmla="*/ 12194479 w 12194479"/>
              <a:gd name="connsiteY41" fmla="*/ 4689140 h 4940132"/>
              <a:gd name="connsiteX42" fmla="*/ 12194479 w 12194479"/>
              <a:gd name="connsiteY42" fmla="*/ 4940132 h 4940132"/>
              <a:gd name="connsiteX43" fmla="*/ 0 w 12194479"/>
              <a:gd name="connsiteY43" fmla="*/ 4940132 h 4940132"/>
              <a:gd name="connsiteX44" fmla="*/ 0 w 12194479"/>
              <a:gd name="connsiteY44" fmla="*/ 4689140 h 4940132"/>
              <a:gd name="connsiteX45" fmla="*/ 0 w 12194479"/>
              <a:gd name="connsiteY45" fmla="*/ 3040796 h 4940132"/>
              <a:gd name="connsiteX46" fmla="*/ 0 w 12194479"/>
              <a:gd name="connsiteY46" fmla="*/ 2789804 h 4940132"/>
              <a:gd name="connsiteX47" fmla="*/ 0 w 12194479"/>
              <a:gd name="connsiteY47" fmla="*/ 2536453 h 4940132"/>
              <a:gd name="connsiteX48" fmla="*/ 0 w 12194479"/>
              <a:gd name="connsiteY48" fmla="*/ 2285461 h 4940132"/>
              <a:gd name="connsiteX49" fmla="*/ 0 w 12194479"/>
              <a:gd name="connsiteY49" fmla="*/ 367593 h 4940132"/>
              <a:gd name="connsiteX50" fmla="*/ 0 w 12194479"/>
              <a:gd name="connsiteY50" fmla="*/ 116601 h 4940132"/>
              <a:gd name="connsiteX51" fmla="*/ 364727 w 12194479"/>
              <a:gd name="connsiteY51" fmla="*/ 0 h 494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2194479" h="4940132">
                <a:moveTo>
                  <a:pt x="364727" y="0"/>
                </a:moveTo>
                <a:cubicBezTo>
                  <a:pt x="550990" y="0"/>
                  <a:pt x="554811" y="116963"/>
                  <a:pt x="747373" y="116963"/>
                </a:cubicBezTo>
                <a:cubicBezTo>
                  <a:pt x="939936" y="116963"/>
                  <a:pt x="939884" y="0"/>
                  <a:pt x="1129968" y="0"/>
                </a:cubicBezTo>
                <a:cubicBezTo>
                  <a:pt x="1320051" y="0"/>
                  <a:pt x="1320051" y="116963"/>
                  <a:pt x="1512562" y="116963"/>
                </a:cubicBezTo>
                <a:cubicBezTo>
                  <a:pt x="1705073" y="116963"/>
                  <a:pt x="1702697" y="0"/>
                  <a:pt x="1895208" y="0"/>
                </a:cubicBezTo>
                <a:cubicBezTo>
                  <a:pt x="2087719" y="0"/>
                  <a:pt x="2085292" y="116963"/>
                  <a:pt x="2277802" y="116963"/>
                </a:cubicBezTo>
                <a:cubicBezTo>
                  <a:pt x="2470313" y="116963"/>
                  <a:pt x="2470313" y="0"/>
                  <a:pt x="2660448" y="0"/>
                </a:cubicBezTo>
                <a:cubicBezTo>
                  <a:pt x="2850584" y="0"/>
                  <a:pt x="2850532" y="116963"/>
                  <a:pt x="3043043" y="116963"/>
                </a:cubicBezTo>
                <a:cubicBezTo>
                  <a:pt x="3235554" y="116963"/>
                  <a:pt x="3233126" y="0"/>
                  <a:pt x="3425637" y="0"/>
                </a:cubicBezTo>
                <a:cubicBezTo>
                  <a:pt x="3618148" y="0"/>
                  <a:pt x="3615721" y="116963"/>
                  <a:pt x="3808283" y="116963"/>
                </a:cubicBezTo>
                <a:cubicBezTo>
                  <a:pt x="4000846" y="116963"/>
                  <a:pt x="3998367" y="0"/>
                  <a:pt x="4190878" y="0"/>
                </a:cubicBezTo>
                <a:cubicBezTo>
                  <a:pt x="4383389" y="0"/>
                  <a:pt x="4381014" y="115930"/>
                  <a:pt x="4571045" y="116911"/>
                </a:cubicBezTo>
                <a:cubicBezTo>
                  <a:pt x="4758702" y="115930"/>
                  <a:pt x="4762006" y="0"/>
                  <a:pt x="4951264" y="0"/>
                </a:cubicBezTo>
                <a:cubicBezTo>
                  <a:pt x="4952090" y="0"/>
                  <a:pt x="4952865" y="0"/>
                  <a:pt x="4953691" y="0"/>
                </a:cubicBezTo>
                <a:cubicBezTo>
                  <a:pt x="4954517" y="0"/>
                  <a:pt x="4955292" y="0"/>
                  <a:pt x="4956118" y="0"/>
                </a:cubicBezTo>
                <a:cubicBezTo>
                  <a:pt x="5147390" y="0"/>
                  <a:pt x="5148733" y="115413"/>
                  <a:pt x="5337473" y="116911"/>
                </a:cubicBezTo>
                <a:cubicBezTo>
                  <a:pt x="5523890" y="115413"/>
                  <a:pt x="5525233" y="0"/>
                  <a:pt x="5716504" y="0"/>
                </a:cubicBezTo>
                <a:cubicBezTo>
                  <a:pt x="5907776" y="0"/>
                  <a:pt x="5906588" y="116963"/>
                  <a:pt x="6099098" y="116963"/>
                </a:cubicBezTo>
                <a:cubicBezTo>
                  <a:pt x="6291609" y="116963"/>
                  <a:pt x="6289182" y="0"/>
                  <a:pt x="6481744" y="0"/>
                </a:cubicBezTo>
                <a:cubicBezTo>
                  <a:pt x="6674307" y="0"/>
                  <a:pt x="6671828" y="116963"/>
                  <a:pt x="6864339" y="116963"/>
                </a:cubicBezTo>
                <a:cubicBezTo>
                  <a:pt x="7056849" y="116963"/>
                  <a:pt x="7054422" y="0"/>
                  <a:pt x="7246933" y="0"/>
                </a:cubicBezTo>
                <a:cubicBezTo>
                  <a:pt x="7439444" y="0"/>
                  <a:pt x="7437017" y="116963"/>
                  <a:pt x="7629579" y="116963"/>
                </a:cubicBezTo>
                <a:cubicBezTo>
                  <a:pt x="7822142" y="116963"/>
                  <a:pt x="7822090" y="0"/>
                  <a:pt x="8012173" y="0"/>
                </a:cubicBezTo>
                <a:cubicBezTo>
                  <a:pt x="8202257" y="0"/>
                  <a:pt x="8202257" y="116963"/>
                  <a:pt x="8394768" y="116963"/>
                </a:cubicBezTo>
                <a:cubicBezTo>
                  <a:pt x="8587278" y="116963"/>
                  <a:pt x="8584903" y="0"/>
                  <a:pt x="8777414" y="0"/>
                </a:cubicBezTo>
                <a:cubicBezTo>
                  <a:pt x="8969925" y="0"/>
                  <a:pt x="8967497" y="116963"/>
                  <a:pt x="9160008" y="116963"/>
                </a:cubicBezTo>
                <a:cubicBezTo>
                  <a:pt x="9352519" y="116963"/>
                  <a:pt x="9352519" y="0"/>
                  <a:pt x="9542654" y="0"/>
                </a:cubicBezTo>
                <a:cubicBezTo>
                  <a:pt x="9732790" y="0"/>
                  <a:pt x="9732686" y="112625"/>
                  <a:pt x="9914714" y="116808"/>
                </a:cubicBezTo>
                <a:lnTo>
                  <a:pt x="9914714" y="116601"/>
                </a:lnTo>
                <a:cubicBezTo>
                  <a:pt x="10087137" y="109527"/>
                  <a:pt x="10093179" y="0"/>
                  <a:pt x="10279441" y="0"/>
                </a:cubicBezTo>
                <a:cubicBezTo>
                  <a:pt x="10465703" y="0"/>
                  <a:pt x="10469525" y="116963"/>
                  <a:pt x="10662087" y="116963"/>
                </a:cubicBezTo>
                <a:cubicBezTo>
                  <a:pt x="10854650" y="116963"/>
                  <a:pt x="10854598" y="0"/>
                  <a:pt x="11044682" y="0"/>
                </a:cubicBezTo>
                <a:cubicBezTo>
                  <a:pt x="11234765" y="0"/>
                  <a:pt x="11234765" y="116963"/>
                  <a:pt x="11427276" y="116963"/>
                </a:cubicBezTo>
                <a:cubicBezTo>
                  <a:pt x="11619786" y="116963"/>
                  <a:pt x="11617411" y="0"/>
                  <a:pt x="11809922" y="0"/>
                </a:cubicBezTo>
                <a:cubicBezTo>
                  <a:pt x="12002433" y="0"/>
                  <a:pt x="12000006" y="116963"/>
                  <a:pt x="12192517" y="116963"/>
                </a:cubicBezTo>
                <a:lnTo>
                  <a:pt x="12194479" y="116963"/>
                </a:lnTo>
                <a:lnTo>
                  <a:pt x="12194479" y="367955"/>
                </a:lnTo>
                <a:lnTo>
                  <a:pt x="12194479" y="2285823"/>
                </a:lnTo>
                <a:lnTo>
                  <a:pt x="12194479" y="2536815"/>
                </a:lnTo>
                <a:lnTo>
                  <a:pt x="12194479" y="2789804"/>
                </a:lnTo>
                <a:lnTo>
                  <a:pt x="12194479" y="3040796"/>
                </a:lnTo>
                <a:lnTo>
                  <a:pt x="12194479" y="4689140"/>
                </a:lnTo>
                <a:lnTo>
                  <a:pt x="12194479" y="4940132"/>
                </a:lnTo>
                <a:lnTo>
                  <a:pt x="0" y="4940132"/>
                </a:lnTo>
                <a:lnTo>
                  <a:pt x="0" y="4689140"/>
                </a:lnTo>
                <a:lnTo>
                  <a:pt x="0" y="3040796"/>
                </a:lnTo>
                <a:lnTo>
                  <a:pt x="0" y="2789804"/>
                </a:lnTo>
                <a:lnTo>
                  <a:pt x="0" y="2536453"/>
                </a:lnTo>
                <a:lnTo>
                  <a:pt x="0" y="2285461"/>
                </a:lnTo>
                <a:lnTo>
                  <a:pt x="0" y="367593"/>
                </a:lnTo>
                <a:lnTo>
                  <a:pt x="0" y="116601"/>
                </a:lnTo>
                <a:cubicBezTo>
                  <a:pt x="172423" y="109527"/>
                  <a:pt x="178465" y="0"/>
                  <a:pt x="364727" y="0"/>
                </a:cubicBezTo>
                <a:close/>
              </a:path>
            </a:pathLst>
          </a:custGeom>
          <a:solidFill>
            <a:schemeClr val="bg1"/>
          </a:solidFill>
          <a:ln w="5164"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BB2CD312-9726-B802-8BDD-60E4DE41D212}"/>
              </a:ext>
            </a:extLst>
          </p:cNvPr>
          <p:cNvSpPr>
            <a:spLocks noGrp="1"/>
          </p:cNvSpPr>
          <p:nvPr>
            <p:ph type="title"/>
          </p:nvPr>
        </p:nvSpPr>
        <p:spPr>
          <a:xfrm>
            <a:off x="539750" y="539750"/>
            <a:ext cx="11107600" cy="993776"/>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Sisällön paikkamerkki 1">
            <a:extLst>
              <a:ext uri="{FF2B5EF4-FFF2-40B4-BE49-F238E27FC236}">
                <a16:creationId xmlns:a16="http://schemas.microsoft.com/office/drawing/2014/main" id="{22518D0B-5C58-A517-480D-F96C2EABA205}"/>
              </a:ext>
            </a:extLst>
          </p:cNvPr>
          <p:cNvSpPr>
            <a:spLocks noGrp="1"/>
          </p:cNvSpPr>
          <p:nvPr>
            <p:ph sz="half" idx="1" hasCustomPrompt="1"/>
          </p:nvPr>
        </p:nvSpPr>
        <p:spPr>
          <a:xfrm>
            <a:off x="539750" y="2525713"/>
            <a:ext cx="11107600" cy="3227387"/>
          </a:xfrm>
        </p:spPr>
        <p:txBody>
          <a:bodyPr lIns="0" tIns="0" rIns="0" bIns="0" numCol="1" spcCol="36000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Alatunnisteen paikkamerkki 8">
            <a:extLst>
              <a:ext uri="{FF2B5EF4-FFF2-40B4-BE49-F238E27FC236}">
                <a16:creationId xmlns:a16="http://schemas.microsoft.com/office/drawing/2014/main" id="{977A9FD9-2FDB-C069-D591-57DCD95976D6}"/>
              </a:ext>
            </a:extLst>
          </p:cNvPr>
          <p:cNvSpPr>
            <a:spLocks noGrp="1"/>
          </p:cNvSpPr>
          <p:nvPr>
            <p:ph type="ftr" sz="quarter" idx="11"/>
          </p:nvPr>
        </p:nvSpPr>
        <p:spPr/>
        <p:txBody>
          <a:bodyPr/>
          <a:lstStyle>
            <a:lvl1pPr algn="l">
              <a:defRPr/>
            </a:lvl1pPr>
          </a:lstStyle>
          <a:p>
            <a:endParaRPr lang="fi-FI" dirty="0"/>
          </a:p>
        </p:txBody>
      </p:sp>
      <p:sp>
        <p:nvSpPr>
          <p:cNvPr id="8" name="Päivämäärän paikkamerkki 7">
            <a:extLst>
              <a:ext uri="{FF2B5EF4-FFF2-40B4-BE49-F238E27FC236}">
                <a16:creationId xmlns:a16="http://schemas.microsoft.com/office/drawing/2014/main" id="{7F050FCF-0531-6B3A-0C1B-D391640F9432}"/>
              </a:ext>
            </a:extLst>
          </p:cNvPr>
          <p:cNvSpPr>
            <a:spLocks noGrp="1"/>
          </p:cNvSpPr>
          <p:nvPr>
            <p:ph type="dt" sz="half" idx="10"/>
          </p:nvPr>
        </p:nvSpPr>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49A29C10-5093-7C21-A20E-6063556FF913}"/>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C261D2DE-7DE5-D969-3FE3-886BB6B39E16}"/>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014061789"/>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Otsikko ja sisältö 1 A">
    <p:bg>
      <p:bgPr>
        <a:solidFill>
          <a:schemeClr val="accent4"/>
        </a:solidFill>
        <a:effectLst/>
      </p:bgPr>
    </p:bg>
    <p:spTree>
      <p:nvGrpSpPr>
        <p:cNvPr id="1" name=""/>
        <p:cNvGrpSpPr/>
        <p:nvPr/>
      </p:nvGrpSpPr>
      <p:grpSpPr>
        <a:xfrm>
          <a:off x="0" y="0"/>
          <a:ext cx="0" cy="0"/>
          <a:chOff x="0" y="0"/>
          <a:chExt cx="0" cy="0"/>
        </a:xfrm>
      </p:grpSpPr>
      <p:sp>
        <p:nvSpPr>
          <p:cNvPr id="7" name="Suorakulmio 6">
            <a:extLst>
              <a:ext uri="{FF2B5EF4-FFF2-40B4-BE49-F238E27FC236}">
                <a16:creationId xmlns:a16="http://schemas.microsoft.com/office/drawing/2014/main" id="{604808C3-3718-BEA1-748D-FF8B11AAFE82}"/>
              </a:ext>
              <a:ext uri="{C183D7F6-B498-43B3-948B-1728B52AA6E4}">
                <adec:decorative xmlns:adec="http://schemas.microsoft.com/office/drawing/2017/decorative" val="1"/>
              </a:ext>
            </a:extLst>
          </p:cNvPr>
          <p:cNvSpPr/>
          <p:nvPr userDrawn="1"/>
        </p:nvSpPr>
        <p:spPr>
          <a:xfrm>
            <a:off x="0" y="2028825"/>
            <a:ext cx="12192000" cy="4829175"/>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0" tIns="0" rIns="0" bIns="0" rtlCol="0" anchor="ctr">
            <a:noAutofit/>
          </a:bodyPr>
          <a:lstStyle/>
          <a:p>
            <a:pPr algn="ctr"/>
            <a:endParaRPr lang="fi-FI" sz="1400" b="1" dirty="0">
              <a:solidFill>
                <a:schemeClr val="bg1"/>
              </a:solidFill>
            </a:endParaRPr>
          </a:p>
        </p:txBody>
      </p:sp>
      <p:sp>
        <p:nvSpPr>
          <p:cNvPr id="2" name="Otsikko 1">
            <a:extLst>
              <a:ext uri="{FF2B5EF4-FFF2-40B4-BE49-F238E27FC236}">
                <a16:creationId xmlns:a16="http://schemas.microsoft.com/office/drawing/2014/main" id="{BB2CD312-9726-B802-8BDD-60E4DE41D212}"/>
              </a:ext>
            </a:extLst>
          </p:cNvPr>
          <p:cNvSpPr>
            <a:spLocks noGrp="1"/>
          </p:cNvSpPr>
          <p:nvPr>
            <p:ph type="title"/>
          </p:nvPr>
        </p:nvSpPr>
        <p:spPr>
          <a:xfrm>
            <a:off x="539750" y="539750"/>
            <a:ext cx="11107600" cy="993776"/>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Sisällön paikkamerkki 1">
            <a:extLst>
              <a:ext uri="{FF2B5EF4-FFF2-40B4-BE49-F238E27FC236}">
                <a16:creationId xmlns:a16="http://schemas.microsoft.com/office/drawing/2014/main" id="{22518D0B-5C58-A517-480D-F96C2EABA205}"/>
              </a:ext>
            </a:extLst>
          </p:cNvPr>
          <p:cNvSpPr>
            <a:spLocks noGrp="1"/>
          </p:cNvSpPr>
          <p:nvPr>
            <p:ph sz="half" idx="1" hasCustomPrompt="1"/>
          </p:nvPr>
        </p:nvSpPr>
        <p:spPr>
          <a:xfrm>
            <a:off x="539750" y="2525713"/>
            <a:ext cx="11107600" cy="3227387"/>
          </a:xfrm>
        </p:spPr>
        <p:txBody>
          <a:bodyPr lIns="0" tIns="0" rIns="0" bIns="0" numCol="1" spcCol="36000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Alatunnisteen paikkamerkki 8">
            <a:extLst>
              <a:ext uri="{FF2B5EF4-FFF2-40B4-BE49-F238E27FC236}">
                <a16:creationId xmlns:a16="http://schemas.microsoft.com/office/drawing/2014/main" id="{977A9FD9-2FDB-C069-D591-57DCD95976D6}"/>
              </a:ext>
            </a:extLst>
          </p:cNvPr>
          <p:cNvSpPr>
            <a:spLocks noGrp="1"/>
          </p:cNvSpPr>
          <p:nvPr>
            <p:ph type="ftr" sz="quarter" idx="11"/>
          </p:nvPr>
        </p:nvSpPr>
        <p:spPr/>
        <p:txBody>
          <a:bodyPr/>
          <a:lstStyle>
            <a:lvl1pPr algn="l">
              <a:defRPr/>
            </a:lvl1pPr>
          </a:lstStyle>
          <a:p>
            <a:endParaRPr lang="fi-FI" dirty="0"/>
          </a:p>
        </p:txBody>
      </p:sp>
      <p:sp>
        <p:nvSpPr>
          <p:cNvPr id="8" name="Päivämäärän paikkamerkki 7">
            <a:extLst>
              <a:ext uri="{FF2B5EF4-FFF2-40B4-BE49-F238E27FC236}">
                <a16:creationId xmlns:a16="http://schemas.microsoft.com/office/drawing/2014/main" id="{7F050FCF-0531-6B3A-0C1B-D391640F9432}"/>
              </a:ext>
            </a:extLst>
          </p:cNvPr>
          <p:cNvSpPr>
            <a:spLocks noGrp="1"/>
          </p:cNvSpPr>
          <p:nvPr>
            <p:ph type="dt" sz="half" idx="10"/>
          </p:nvPr>
        </p:nvSpPr>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49A29C10-5093-7C21-A20E-6063556FF913}"/>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F1BB4452-2539-1943-36F9-EF59494B3357}"/>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549487933"/>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Otsikko ja sisältö 1 B">
    <p:bg>
      <p:bgPr>
        <a:solidFill>
          <a:schemeClr val="accent4"/>
        </a:solidFill>
        <a:effectLst/>
      </p:bgPr>
    </p:bg>
    <p:spTree>
      <p:nvGrpSpPr>
        <p:cNvPr id="1" name=""/>
        <p:cNvGrpSpPr/>
        <p:nvPr/>
      </p:nvGrpSpPr>
      <p:grpSpPr>
        <a:xfrm>
          <a:off x="0" y="0"/>
          <a:ext cx="0" cy="0"/>
          <a:chOff x="0" y="0"/>
          <a:chExt cx="0" cy="0"/>
        </a:xfrm>
      </p:grpSpPr>
      <p:sp>
        <p:nvSpPr>
          <p:cNvPr id="47" name="Vapaamuotoinen: Muoto 46">
            <a:extLst>
              <a:ext uri="{FF2B5EF4-FFF2-40B4-BE49-F238E27FC236}">
                <a16:creationId xmlns:a16="http://schemas.microsoft.com/office/drawing/2014/main" id="{A564C59C-C7D5-2AB5-C43E-A0FD96AA280D}"/>
              </a:ext>
              <a:ext uri="{C183D7F6-B498-43B3-948B-1728B52AA6E4}">
                <adec:decorative xmlns:adec="http://schemas.microsoft.com/office/drawing/2017/decorative" val="1"/>
              </a:ext>
            </a:extLst>
          </p:cNvPr>
          <p:cNvSpPr/>
          <p:nvPr userDrawn="1"/>
        </p:nvSpPr>
        <p:spPr>
          <a:xfrm>
            <a:off x="0" y="1971600"/>
            <a:ext cx="12193880" cy="4886400"/>
          </a:xfrm>
          <a:custGeom>
            <a:avLst/>
            <a:gdLst>
              <a:gd name="connsiteX0" fmla="*/ 308102 w 12193880"/>
              <a:gd name="connsiteY0" fmla="*/ 0 h 4886400"/>
              <a:gd name="connsiteX1" fmla="*/ 613512 w 12193880"/>
              <a:gd name="connsiteY1" fmla="*/ 307340 h 4886400"/>
              <a:gd name="connsiteX2" fmla="*/ 916991 w 12193880"/>
              <a:gd name="connsiteY2" fmla="*/ 0 h 4886400"/>
              <a:gd name="connsiteX3" fmla="*/ 1222400 w 12193880"/>
              <a:gd name="connsiteY3" fmla="*/ 307340 h 4886400"/>
              <a:gd name="connsiteX4" fmla="*/ 1527861 w 12193880"/>
              <a:gd name="connsiteY4" fmla="*/ 0 h 4886400"/>
              <a:gd name="connsiteX5" fmla="*/ 1831340 w 12193880"/>
              <a:gd name="connsiteY5" fmla="*/ 307340 h 4886400"/>
              <a:gd name="connsiteX6" fmla="*/ 2136750 w 12193880"/>
              <a:gd name="connsiteY6" fmla="*/ 0 h 4886400"/>
              <a:gd name="connsiteX7" fmla="*/ 2440229 w 12193880"/>
              <a:gd name="connsiteY7" fmla="*/ 307340 h 4886400"/>
              <a:gd name="connsiteX8" fmla="*/ 2745638 w 12193880"/>
              <a:gd name="connsiteY8" fmla="*/ 0 h 4886400"/>
              <a:gd name="connsiteX9" fmla="*/ 3049118 w 12193880"/>
              <a:gd name="connsiteY9" fmla="*/ 307340 h 4886400"/>
              <a:gd name="connsiteX10" fmla="*/ 3354527 w 12193880"/>
              <a:gd name="connsiteY10" fmla="*/ 0 h 4886400"/>
              <a:gd name="connsiteX11" fmla="*/ 3659937 w 12193880"/>
              <a:gd name="connsiteY11" fmla="*/ 307340 h 4886400"/>
              <a:gd name="connsiteX12" fmla="*/ 3965397 w 12193880"/>
              <a:gd name="connsiteY12" fmla="*/ 0 h 4886400"/>
              <a:gd name="connsiteX13" fmla="*/ 4268877 w 12193880"/>
              <a:gd name="connsiteY13" fmla="*/ 307340 h 4886400"/>
              <a:gd name="connsiteX14" fmla="*/ 4574286 w 12193880"/>
              <a:gd name="connsiteY14" fmla="*/ 0 h 4886400"/>
              <a:gd name="connsiteX15" fmla="*/ 4879696 w 12193880"/>
              <a:gd name="connsiteY15" fmla="*/ 307340 h 4886400"/>
              <a:gd name="connsiteX16" fmla="*/ 5183125 w 12193880"/>
              <a:gd name="connsiteY16" fmla="*/ 0 h 4886400"/>
              <a:gd name="connsiteX17" fmla="*/ 5488586 w 12193880"/>
              <a:gd name="connsiteY17" fmla="*/ 307340 h 4886400"/>
              <a:gd name="connsiteX18" fmla="*/ 5793995 w 12193880"/>
              <a:gd name="connsiteY18" fmla="*/ 0 h 4886400"/>
              <a:gd name="connsiteX19" fmla="*/ 6099404 w 12193880"/>
              <a:gd name="connsiteY19" fmla="*/ 307340 h 4886400"/>
              <a:gd name="connsiteX20" fmla="*/ 6402883 w 12193880"/>
              <a:gd name="connsiteY20" fmla="*/ 0 h 4886400"/>
              <a:gd name="connsiteX21" fmla="*/ 6708293 w 12193880"/>
              <a:gd name="connsiteY21" fmla="*/ 307340 h 4886400"/>
              <a:gd name="connsiteX22" fmla="*/ 7013702 w 12193880"/>
              <a:gd name="connsiteY22" fmla="*/ 0 h 4886400"/>
              <a:gd name="connsiteX23" fmla="*/ 7317182 w 12193880"/>
              <a:gd name="connsiteY23" fmla="*/ 307340 h 4886400"/>
              <a:gd name="connsiteX24" fmla="*/ 7622642 w 12193880"/>
              <a:gd name="connsiteY24" fmla="*/ 0 h 4886400"/>
              <a:gd name="connsiteX25" fmla="*/ 7926121 w 12193880"/>
              <a:gd name="connsiteY25" fmla="*/ 307340 h 4886400"/>
              <a:gd name="connsiteX26" fmla="*/ 8231531 w 12193880"/>
              <a:gd name="connsiteY26" fmla="*/ 0 h 4886400"/>
              <a:gd name="connsiteX27" fmla="*/ 8535010 w 12193880"/>
              <a:gd name="connsiteY27" fmla="*/ 307340 h 4886400"/>
              <a:gd name="connsiteX28" fmla="*/ 8840419 w 12193880"/>
              <a:gd name="connsiteY28" fmla="*/ 0 h 4886400"/>
              <a:gd name="connsiteX29" fmla="*/ 9145829 w 12193880"/>
              <a:gd name="connsiteY29" fmla="*/ 307340 h 4886400"/>
              <a:gd name="connsiteX30" fmla="*/ 9451238 w 12193880"/>
              <a:gd name="connsiteY30" fmla="*/ 0 h 4886400"/>
              <a:gd name="connsiteX31" fmla="*/ 9753600 w 12193880"/>
              <a:gd name="connsiteY31" fmla="*/ 306222 h 4886400"/>
              <a:gd name="connsiteX32" fmla="*/ 9753600 w 12193880"/>
              <a:gd name="connsiteY32" fmla="*/ 304648 h 4886400"/>
              <a:gd name="connsiteX33" fmla="*/ 9756293 w 12193880"/>
              <a:gd name="connsiteY33" fmla="*/ 307340 h 4886400"/>
              <a:gd name="connsiteX34" fmla="*/ 10061702 w 12193880"/>
              <a:gd name="connsiteY34" fmla="*/ 0 h 4886400"/>
              <a:gd name="connsiteX35" fmla="*/ 10367112 w 12193880"/>
              <a:gd name="connsiteY35" fmla="*/ 307340 h 4886400"/>
              <a:gd name="connsiteX36" fmla="*/ 10670591 w 12193880"/>
              <a:gd name="connsiteY36" fmla="*/ 0 h 4886400"/>
              <a:gd name="connsiteX37" fmla="*/ 10976000 w 12193880"/>
              <a:gd name="connsiteY37" fmla="*/ 307340 h 4886400"/>
              <a:gd name="connsiteX38" fmla="*/ 11281461 w 12193880"/>
              <a:gd name="connsiteY38" fmla="*/ 0 h 4886400"/>
              <a:gd name="connsiteX39" fmla="*/ 11584940 w 12193880"/>
              <a:gd name="connsiteY39" fmla="*/ 307340 h 4886400"/>
              <a:gd name="connsiteX40" fmla="*/ 11890350 w 12193880"/>
              <a:gd name="connsiteY40" fmla="*/ 0 h 4886400"/>
              <a:gd name="connsiteX41" fmla="*/ 12193829 w 12193880"/>
              <a:gd name="connsiteY41" fmla="*/ 307340 h 4886400"/>
              <a:gd name="connsiteX42" fmla="*/ 12193880 w 12193880"/>
              <a:gd name="connsiteY42" fmla="*/ 307289 h 4886400"/>
              <a:gd name="connsiteX43" fmla="*/ 12193880 w 12193880"/>
              <a:gd name="connsiteY43" fmla="*/ 315909 h 4886400"/>
              <a:gd name="connsiteX44" fmla="*/ 12193880 w 12193880"/>
              <a:gd name="connsiteY44" fmla="*/ 324529 h 4886400"/>
              <a:gd name="connsiteX45" fmla="*/ 12193880 w 12193880"/>
              <a:gd name="connsiteY45" fmla="*/ 349581 h 4886400"/>
              <a:gd name="connsiteX46" fmla="*/ 12193880 w 12193880"/>
              <a:gd name="connsiteY46" fmla="*/ 358201 h 4886400"/>
              <a:gd name="connsiteX47" fmla="*/ 12193880 w 12193880"/>
              <a:gd name="connsiteY47" fmla="*/ 366821 h 4886400"/>
              <a:gd name="connsiteX48" fmla="*/ 12193880 w 12193880"/>
              <a:gd name="connsiteY48" fmla="*/ 2686547 h 4886400"/>
              <a:gd name="connsiteX49" fmla="*/ 12193880 w 12193880"/>
              <a:gd name="connsiteY49" fmla="*/ 2695167 h 4886400"/>
              <a:gd name="connsiteX50" fmla="*/ 12193880 w 12193880"/>
              <a:gd name="connsiteY50" fmla="*/ 2703787 h 4886400"/>
              <a:gd name="connsiteX51" fmla="*/ 12193880 w 12193880"/>
              <a:gd name="connsiteY51" fmla="*/ 2728839 h 4886400"/>
              <a:gd name="connsiteX52" fmla="*/ 12193880 w 12193880"/>
              <a:gd name="connsiteY52" fmla="*/ 2737459 h 4886400"/>
              <a:gd name="connsiteX53" fmla="*/ 12193880 w 12193880"/>
              <a:gd name="connsiteY53" fmla="*/ 2741930 h 4886400"/>
              <a:gd name="connsiteX54" fmla="*/ 12193880 w 12193880"/>
              <a:gd name="connsiteY54" fmla="*/ 2746079 h 4886400"/>
              <a:gd name="connsiteX55" fmla="*/ 12193880 w 12193880"/>
              <a:gd name="connsiteY55" fmla="*/ 2750550 h 4886400"/>
              <a:gd name="connsiteX56" fmla="*/ 12193880 w 12193880"/>
              <a:gd name="connsiteY56" fmla="*/ 2759170 h 4886400"/>
              <a:gd name="connsiteX57" fmla="*/ 12193880 w 12193880"/>
              <a:gd name="connsiteY57" fmla="*/ 2784222 h 4886400"/>
              <a:gd name="connsiteX58" fmla="*/ 12193880 w 12193880"/>
              <a:gd name="connsiteY58" fmla="*/ 2792842 h 4886400"/>
              <a:gd name="connsiteX59" fmla="*/ 12193880 w 12193880"/>
              <a:gd name="connsiteY59" fmla="*/ 2801462 h 4886400"/>
              <a:gd name="connsiteX60" fmla="*/ 12193880 w 12193880"/>
              <a:gd name="connsiteY60" fmla="*/ 4826868 h 4886400"/>
              <a:gd name="connsiteX61" fmla="*/ 12193880 w 12193880"/>
              <a:gd name="connsiteY61" fmla="*/ 4835488 h 4886400"/>
              <a:gd name="connsiteX62" fmla="*/ 12193880 w 12193880"/>
              <a:gd name="connsiteY62" fmla="*/ 4844108 h 4886400"/>
              <a:gd name="connsiteX63" fmla="*/ 12193880 w 12193880"/>
              <a:gd name="connsiteY63" fmla="*/ 4869160 h 4886400"/>
              <a:gd name="connsiteX64" fmla="*/ 12193880 w 12193880"/>
              <a:gd name="connsiteY64" fmla="*/ 4877780 h 4886400"/>
              <a:gd name="connsiteX65" fmla="*/ 12193880 w 12193880"/>
              <a:gd name="connsiteY65" fmla="*/ 4886400 h 4886400"/>
              <a:gd name="connsiteX66" fmla="*/ 0 w 12193880"/>
              <a:gd name="connsiteY66" fmla="*/ 4886400 h 4886400"/>
              <a:gd name="connsiteX67" fmla="*/ 0 w 12193880"/>
              <a:gd name="connsiteY67" fmla="*/ 4877780 h 4886400"/>
              <a:gd name="connsiteX68" fmla="*/ 0 w 12193880"/>
              <a:gd name="connsiteY68" fmla="*/ 4869160 h 4886400"/>
              <a:gd name="connsiteX69" fmla="*/ 0 w 12193880"/>
              <a:gd name="connsiteY69" fmla="*/ 4844108 h 4886400"/>
              <a:gd name="connsiteX70" fmla="*/ 0 w 12193880"/>
              <a:gd name="connsiteY70" fmla="*/ 4835488 h 4886400"/>
              <a:gd name="connsiteX71" fmla="*/ 0 w 12193880"/>
              <a:gd name="connsiteY71" fmla="*/ 4826868 h 4886400"/>
              <a:gd name="connsiteX72" fmla="*/ 0 w 12193880"/>
              <a:gd name="connsiteY72" fmla="*/ 2801462 h 4886400"/>
              <a:gd name="connsiteX73" fmla="*/ 0 w 12193880"/>
              <a:gd name="connsiteY73" fmla="*/ 2792842 h 4886400"/>
              <a:gd name="connsiteX74" fmla="*/ 0 w 12193880"/>
              <a:gd name="connsiteY74" fmla="*/ 2784222 h 4886400"/>
              <a:gd name="connsiteX75" fmla="*/ 0 w 12193880"/>
              <a:gd name="connsiteY75" fmla="*/ 2759170 h 4886400"/>
              <a:gd name="connsiteX76" fmla="*/ 0 w 12193880"/>
              <a:gd name="connsiteY76" fmla="*/ 2750550 h 4886400"/>
              <a:gd name="connsiteX77" fmla="*/ 0 w 12193880"/>
              <a:gd name="connsiteY77" fmla="*/ 2743438 h 4886400"/>
              <a:gd name="connsiteX78" fmla="*/ 0 w 12193880"/>
              <a:gd name="connsiteY78" fmla="*/ 2741930 h 4886400"/>
              <a:gd name="connsiteX79" fmla="*/ 0 w 12193880"/>
              <a:gd name="connsiteY79" fmla="*/ 2734818 h 4886400"/>
              <a:gd name="connsiteX80" fmla="*/ 0 w 12193880"/>
              <a:gd name="connsiteY80" fmla="*/ 2726198 h 4886400"/>
              <a:gd name="connsiteX81" fmla="*/ 0 w 12193880"/>
              <a:gd name="connsiteY81" fmla="*/ 2701146 h 4886400"/>
              <a:gd name="connsiteX82" fmla="*/ 0 w 12193880"/>
              <a:gd name="connsiteY82" fmla="*/ 2692526 h 4886400"/>
              <a:gd name="connsiteX83" fmla="*/ 0 w 12193880"/>
              <a:gd name="connsiteY83" fmla="*/ 2683906 h 4886400"/>
              <a:gd name="connsiteX84" fmla="*/ 0 w 12193880"/>
              <a:gd name="connsiteY84" fmla="*/ 364180 h 4886400"/>
              <a:gd name="connsiteX85" fmla="*/ 0 w 12193880"/>
              <a:gd name="connsiteY85" fmla="*/ 355560 h 4886400"/>
              <a:gd name="connsiteX86" fmla="*/ 0 w 12193880"/>
              <a:gd name="connsiteY86" fmla="*/ 346940 h 4886400"/>
              <a:gd name="connsiteX87" fmla="*/ 0 w 12193880"/>
              <a:gd name="connsiteY87" fmla="*/ 321888 h 4886400"/>
              <a:gd name="connsiteX88" fmla="*/ 0 w 12193880"/>
              <a:gd name="connsiteY88" fmla="*/ 313268 h 4886400"/>
              <a:gd name="connsiteX89" fmla="*/ 0 w 12193880"/>
              <a:gd name="connsiteY89" fmla="*/ 304648 h 4886400"/>
              <a:gd name="connsiteX90" fmla="*/ 2692 w 12193880"/>
              <a:gd name="connsiteY90" fmla="*/ 307340 h 488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12193880" h="4886400">
                <a:moveTo>
                  <a:pt x="308102" y="0"/>
                </a:moveTo>
                <a:lnTo>
                  <a:pt x="613512" y="307340"/>
                </a:lnTo>
                <a:lnTo>
                  <a:pt x="916991" y="0"/>
                </a:lnTo>
                <a:lnTo>
                  <a:pt x="1222400" y="307340"/>
                </a:lnTo>
                <a:lnTo>
                  <a:pt x="1527861" y="0"/>
                </a:lnTo>
                <a:lnTo>
                  <a:pt x="1831340" y="307340"/>
                </a:lnTo>
                <a:lnTo>
                  <a:pt x="2136750" y="0"/>
                </a:lnTo>
                <a:lnTo>
                  <a:pt x="2440229" y="307340"/>
                </a:lnTo>
                <a:lnTo>
                  <a:pt x="2745638" y="0"/>
                </a:lnTo>
                <a:lnTo>
                  <a:pt x="3049118" y="307340"/>
                </a:lnTo>
                <a:lnTo>
                  <a:pt x="3354527" y="0"/>
                </a:lnTo>
                <a:lnTo>
                  <a:pt x="3659937" y="307340"/>
                </a:lnTo>
                <a:lnTo>
                  <a:pt x="3965397" y="0"/>
                </a:lnTo>
                <a:lnTo>
                  <a:pt x="4268877" y="307340"/>
                </a:lnTo>
                <a:lnTo>
                  <a:pt x="4574286" y="0"/>
                </a:lnTo>
                <a:lnTo>
                  <a:pt x="4879696" y="307340"/>
                </a:lnTo>
                <a:lnTo>
                  <a:pt x="5183125" y="0"/>
                </a:lnTo>
                <a:lnTo>
                  <a:pt x="5488586" y="307340"/>
                </a:lnTo>
                <a:lnTo>
                  <a:pt x="5793995" y="0"/>
                </a:lnTo>
                <a:lnTo>
                  <a:pt x="6099404" y="307340"/>
                </a:lnTo>
                <a:lnTo>
                  <a:pt x="6402883" y="0"/>
                </a:lnTo>
                <a:lnTo>
                  <a:pt x="6708293" y="307340"/>
                </a:lnTo>
                <a:lnTo>
                  <a:pt x="7013702" y="0"/>
                </a:lnTo>
                <a:lnTo>
                  <a:pt x="7317182" y="307340"/>
                </a:lnTo>
                <a:lnTo>
                  <a:pt x="7622642" y="0"/>
                </a:lnTo>
                <a:lnTo>
                  <a:pt x="7926121" y="307340"/>
                </a:lnTo>
                <a:lnTo>
                  <a:pt x="8231531" y="0"/>
                </a:lnTo>
                <a:lnTo>
                  <a:pt x="8535010" y="307340"/>
                </a:lnTo>
                <a:lnTo>
                  <a:pt x="8840419" y="0"/>
                </a:lnTo>
                <a:lnTo>
                  <a:pt x="9145829" y="307340"/>
                </a:lnTo>
                <a:lnTo>
                  <a:pt x="9451238" y="0"/>
                </a:lnTo>
                <a:lnTo>
                  <a:pt x="9753600" y="306222"/>
                </a:lnTo>
                <a:lnTo>
                  <a:pt x="9753600" y="304648"/>
                </a:lnTo>
                <a:lnTo>
                  <a:pt x="9756293" y="307340"/>
                </a:lnTo>
                <a:lnTo>
                  <a:pt x="10061702" y="0"/>
                </a:lnTo>
                <a:lnTo>
                  <a:pt x="10367112" y="307340"/>
                </a:lnTo>
                <a:lnTo>
                  <a:pt x="10670591" y="0"/>
                </a:lnTo>
                <a:lnTo>
                  <a:pt x="10976000" y="307340"/>
                </a:lnTo>
                <a:lnTo>
                  <a:pt x="11281461" y="0"/>
                </a:lnTo>
                <a:lnTo>
                  <a:pt x="11584940" y="307340"/>
                </a:lnTo>
                <a:lnTo>
                  <a:pt x="11890350" y="0"/>
                </a:lnTo>
                <a:lnTo>
                  <a:pt x="12193829" y="307340"/>
                </a:lnTo>
                <a:lnTo>
                  <a:pt x="12193880" y="307289"/>
                </a:lnTo>
                <a:lnTo>
                  <a:pt x="12193880" y="315909"/>
                </a:lnTo>
                <a:lnTo>
                  <a:pt x="12193880" y="324529"/>
                </a:lnTo>
                <a:lnTo>
                  <a:pt x="12193880" y="349581"/>
                </a:lnTo>
                <a:lnTo>
                  <a:pt x="12193880" y="358201"/>
                </a:lnTo>
                <a:lnTo>
                  <a:pt x="12193880" y="366821"/>
                </a:lnTo>
                <a:lnTo>
                  <a:pt x="12193880" y="2686547"/>
                </a:lnTo>
                <a:lnTo>
                  <a:pt x="12193880" y="2695167"/>
                </a:lnTo>
                <a:lnTo>
                  <a:pt x="12193880" y="2703787"/>
                </a:lnTo>
                <a:lnTo>
                  <a:pt x="12193880" y="2728839"/>
                </a:lnTo>
                <a:lnTo>
                  <a:pt x="12193880" y="2737459"/>
                </a:lnTo>
                <a:lnTo>
                  <a:pt x="12193880" y="2741930"/>
                </a:lnTo>
                <a:lnTo>
                  <a:pt x="12193880" y="2746079"/>
                </a:lnTo>
                <a:lnTo>
                  <a:pt x="12193880" y="2750550"/>
                </a:lnTo>
                <a:lnTo>
                  <a:pt x="12193880" y="2759170"/>
                </a:lnTo>
                <a:lnTo>
                  <a:pt x="12193880" y="2784222"/>
                </a:lnTo>
                <a:lnTo>
                  <a:pt x="12193880" y="2792842"/>
                </a:lnTo>
                <a:lnTo>
                  <a:pt x="12193880" y="2801462"/>
                </a:lnTo>
                <a:lnTo>
                  <a:pt x="12193880" y="4826868"/>
                </a:lnTo>
                <a:lnTo>
                  <a:pt x="12193880" y="4835488"/>
                </a:lnTo>
                <a:lnTo>
                  <a:pt x="12193880" y="4844108"/>
                </a:lnTo>
                <a:lnTo>
                  <a:pt x="12193880" y="4869160"/>
                </a:lnTo>
                <a:lnTo>
                  <a:pt x="12193880" y="4877780"/>
                </a:lnTo>
                <a:lnTo>
                  <a:pt x="12193880" y="4886400"/>
                </a:lnTo>
                <a:lnTo>
                  <a:pt x="0" y="4886400"/>
                </a:lnTo>
                <a:lnTo>
                  <a:pt x="0" y="4877780"/>
                </a:lnTo>
                <a:lnTo>
                  <a:pt x="0" y="4869160"/>
                </a:lnTo>
                <a:lnTo>
                  <a:pt x="0" y="4844108"/>
                </a:lnTo>
                <a:lnTo>
                  <a:pt x="0" y="4835488"/>
                </a:lnTo>
                <a:lnTo>
                  <a:pt x="0" y="4826868"/>
                </a:lnTo>
                <a:lnTo>
                  <a:pt x="0" y="2801462"/>
                </a:lnTo>
                <a:lnTo>
                  <a:pt x="0" y="2792842"/>
                </a:lnTo>
                <a:lnTo>
                  <a:pt x="0" y="2784222"/>
                </a:lnTo>
                <a:lnTo>
                  <a:pt x="0" y="2759170"/>
                </a:lnTo>
                <a:lnTo>
                  <a:pt x="0" y="2750550"/>
                </a:lnTo>
                <a:lnTo>
                  <a:pt x="0" y="2743438"/>
                </a:lnTo>
                <a:lnTo>
                  <a:pt x="0" y="2741930"/>
                </a:lnTo>
                <a:lnTo>
                  <a:pt x="0" y="2734818"/>
                </a:lnTo>
                <a:lnTo>
                  <a:pt x="0" y="2726198"/>
                </a:lnTo>
                <a:lnTo>
                  <a:pt x="0" y="2701146"/>
                </a:lnTo>
                <a:lnTo>
                  <a:pt x="0" y="2692526"/>
                </a:lnTo>
                <a:lnTo>
                  <a:pt x="0" y="2683906"/>
                </a:lnTo>
                <a:lnTo>
                  <a:pt x="0" y="364180"/>
                </a:lnTo>
                <a:lnTo>
                  <a:pt x="0" y="355560"/>
                </a:lnTo>
                <a:lnTo>
                  <a:pt x="0" y="346940"/>
                </a:lnTo>
                <a:lnTo>
                  <a:pt x="0" y="321888"/>
                </a:lnTo>
                <a:lnTo>
                  <a:pt x="0" y="313268"/>
                </a:lnTo>
                <a:lnTo>
                  <a:pt x="0" y="304648"/>
                </a:lnTo>
                <a:lnTo>
                  <a:pt x="2692" y="307340"/>
                </a:lnTo>
                <a:close/>
              </a:path>
            </a:pathLst>
          </a:custGeom>
          <a:solidFill>
            <a:schemeClr val="bg1"/>
          </a:solidFill>
          <a:ln w="5080" cap="flat">
            <a:noFill/>
            <a:prstDash val="solid"/>
            <a:miter/>
          </a:ln>
        </p:spPr>
        <p:txBody>
          <a:bodyPr rtlCol="0" anchor="ctr"/>
          <a:lstStyle/>
          <a:p>
            <a:endParaRPr lang="fi-FI" dirty="0"/>
          </a:p>
        </p:txBody>
      </p:sp>
      <p:sp>
        <p:nvSpPr>
          <p:cNvPr id="2" name="Otsikko 1">
            <a:extLst>
              <a:ext uri="{FF2B5EF4-FFF2-40B4-BE49-F238E27FC236}">
                <a16:creationId xmlns:a16="http://schemas.microsoft.com/office/drawing/2014/main" id="{BB2CD312-9726-B802-8BDD-60E4DE41D212}"/>
              </a:ext>
            </a:extLst>
          </p:cNvPr>
          <p:cNvSpPr>
            <a:spLocks noGrp="1"/>
          </p:cNvSpPr>
          <p:nvPr>
            <p:ph type="title"/>
          </p:nvPr>
        </p:nvSpPr>
        <p:spPr>
          <a:xfrm>
            <a:off x="539750" y="539750"/>
            <a:ext cx="11107600" cy="993776"/>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Sisällön paikkamerkki 1">
            <a:extLst>
              <a:ext uri="{FF2B5EF4-FFF2-40B4-BE49-F238E27FC236}">
                <a16:creationId xmlns:a16="http://schemas.microsoft.com/office/drawing/2014/main" id="{22518D0B-5C58-A517-480D-F96C2EABA205}"/>
              </a:ext>
            </a:extLst>
          </p:cNvPr>
          <p:cNvSpPr>
            <a:spLocks noGrp="1"/>
          </p:cNvSpPr>
          <p:nvPr>
            <p:ph sz="half" idx="1" hasCustomPrompt="1"/>
          </p:nvPr>
        </p:nvSpPr>
        <p:spPr>
          <a:xfrm>
            <a:off x="539750" y="2525713"/>
            <a:ext cx="11107600" cy="3227387"/>
          </a:xfrm>
        </p:spPr>
        <p:txBody>
          <a:bodyPr lIns="0" tIns="0" rIns="0" bIns="0" numCol="1" spcCol="36000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Alatunnisteen paikkamerkki 8">
            <a:extLst>
              <a:ext uri="{FF2B5EF4-FFF2-40B4-BE49-F238E27FC236}">
                <a16:creationId xmlns:a16="http://schemas.microsoft.com/office/drawing/2014/main" id="{977A9FD9-2FDB-C069-D591-57DCD95976D6}"/>
              </a:ext>
            </a:extLst>
          </p:cNvPr>
          <p:cNvSpPr>
            <a:spLocks noGrp="1"/>
          </p:cNvSpPr>
          <p:nvPr>
            <p:ph type="ftr" sz="quarter" idx="11"/>
          </p:nvPr>
        </p:nvSpPr>
        <p:spPr/>
        <p:txBody>
          <a:bodyPr/>
          <a:lstStyle/>
          <a:p>
            <a:endParaRPr lang="fi-FI" dirty="0"/>
          </a:p>
        </p:txBody>
      </p:sp>
      <p:sp>
        <p:nvSpPr>
          <p:cNvPr id="8" name="Päivämäärän paikkamerkki 7">
            <a:extLst>
              <a:ext uri="{FF2B5EF4-FFF2-40B4-BE49-F238E27FC236}">
                <a16:creationId xmlns:a16="http://schemas.microsoft.com/office/drawing/2014/main" id="{7F050FCF-0531-6B3A-0C1B-D391640F9432}"/>
              </a:ext>
            </a:extLst>
          </p:cNvPr>
          <p:cNvSpPr>
            <a:spLocks noGrp="1"/>
          </p:cNvSpPr>
          <p:nvPr>
            <p:ph type="dt" sz="half" idx="10"/>
          </p:nvPr>
        </p:nvSpPr>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49A29C10-5093-7C21-A20E-6063556FF913}"/>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9611DFC4-A39F-6F00-3E35-7267E5B84E6D}"/>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554103778"/>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Otsikko ja sisältö 1 C">
    <p:bg>
      <p:bgPr>
        <a:solidFill>
          <a:schemeClr val="accent4"/>
        </a:solidFill>
        <a:effectLst/>
      </p:bgPr>
    </p:bg>
    <p:spTree>
      <p:nvGrpSpPr>
        <p:cNvPr id="1" name=""/>
        <p:cNvGrpSpPr/>
        <p:nvPr/>
      </p:nvGrpSpPr>
      <p:grpSpPr>
        <a:xfrm>
          <a:off x="0" y="0"/>
          <a:ext cx="0" cy="0"/>
          <a:chOff x="0" y="0"/>
          <a:chExt cx="0" cy="0"/>
        </a:xfrm>
      </p:grpSpPr>
      <p:sp>
        <p:nvSpPr>
          <p:cNvPr id="6" name="Vapaamuotoinen: Muoto 5">
            <a:extLst>
              <a:ext uri="{FF2B5EF4-FFF2-40B4-BE49-F238E27FC236}">
                <a16:creationId xmlns:a16="http://schemas.microsoft.com/office/drawing/2014/main" id="{ECB18794-9870-3538-6BB6-B37794DDDDAF}"/>
              </a:ext>
              <a:ext uri="{C183D7F6-B498-43B3-948B-1728B52AA6E4}">
                <adec:decorative xmlns:adec="http://schemas.microsoft.com/office/drawing/2017/decorative" val="1"/>
              </a:ext>
            </a:extLst>
          </p:cNvPr>
          <p:cNvSpPr/>
          <p:nvPr userDrawn="1"/>
        </p:nvSpPr>
        <p:spPr>
          <a:xfrm>
            <a:off x="-710" y="2030745"/>
            <a:ext cx="12192710" cy="4827255"/>
          </a:xfrm>
          <a:custGeom>
            <a:avLst/>
            <a:gdLst>
              <a:gd name="connsiteX0" fmla="*/ 313886 w 12192710"/>
              <a:gd name="connsiteY0" fmla="*/ 0 h 4827255"/>
              <a:gd name="connsiteX1" fmla="*/ 618381 w 12192710"/>
              <a:gd name="connsiteY1" fmla="*/ 212167 h 4827255"/>
              <a:gd name="connsiteX2" fmla="*/ 922826 w 12192710"/>
              <a:gd name="connsiteY2" fmla="*/ 0 h 4827255"/>
              <a:gd name="connsiteX3" fmla="*/ 1227321 w 12192710"/>
              <a:gd name="connsiteY3" fmla="*/ 212167 h 4827255"/>
              <a:gd name="connsiteX4" fmla="*/ 1531817 w 12192710"/>
              <a:gd name="connsiteY4" fmla="*/ 0 h 4827255"/>
              <a:gd name="connsiteX5" fmla="*/ 1836312 w 12192710"/>
              <a:gd name="connsiteY5" fmla="*/ 212167 h 4827255"/>
              <a:gd name="connsiteX6" fmla="*/ 2140757 w 12192710"/>
              <a:gd name="connsiteY6" fmla="*/ 0 h 4827255"/>
              <a:gd name="connsiteX7" fmla="*/ 2445252 w 12192710"/>
              <a:gd name="connsiteY7" fmla="*/ 212167 h 4827255"/>
              <a:gd name="connsiteX8" fmla="*/ 2749748 w 12192710"/>
              <a:gd name="connsiteY8" fmla="*/ 0 h 4827255"/>
              <a:gd name="connsiteX9" fmla="*/ 3054243 w 12192710"/>
              <a:gd name="connsiteY9" fmla="*/ 212167 h 4827255"/>
              <a:gd name="connsiteX10" fmla="*/ 3358688 w 12192710"/>
              <a:gd name="connsiteY10" fmla="*/ 0 h 4827255"/>
              <a:gd name="connsiteX11" fmla="*/ 3663184 w 12192710"/>
              <a:gd name="connsiteY11" fmla="*/ 212167 h 4827255"/>
              <a:gd name="connsiteX12" fmla="*/ 3967679 w 12192710"/>
              <a:gd name="connsiteY12" fmla="*/ 0 h 4827255"/>
              <a:gd name="connsiteX13" fmla="*/ 4272174 w 12192710"/>
              <a:gd name="connsiteY13" fmla="*/ 212167 h 4827255"/>
              <a:gd name="connsiteX14" fmla="*/ 4576620 w 12192710"/>
              <a:gd name="connsiteY14" fmla="*/ 0 h 4827255"/>
              <a:gd name="connsiteX15" fmla="*/ 4881116 w 12192710"/>
              <a:gd name="connsiteY15" fmla="*/ 212167 h 4827255"/>
              <a:gd name="connsiteX16" fmla="*/ 5129879 w 12192710"/>
              <a:gd name="connsiteY16" fmla="*/ 94612 h 4827255"/>
              <a:gd name="connsiteX17" fmla="*/ 5187540 w 12192710"/>
              <a:gd name="connsiteY17" fmla="*/ 51 h 4827255"/>
              <a:gd name="connsiteX18" fmla="*/ 5187540 w 12192710"/>
              <a:gd name="connsiteY18" fmla="*/ 0 h 4827255"/>
              <a:gd name="connsiteX19" fmla="*/ 5491984 w 12192710"/>
              <a:gd name="connsiteY19" fmla="*/ 212167 h 4827255"/>
              <a:gd name="connsiteX20" fmla="*/ 5506250 w 12192710"/>
              <a:gd name="connsiteY20" fmla="*/ 211812 h 4827255"/>
              <a:gd name="connsiteX21" fmla="*/ 5507974 w 12192710"/>
              <a:gd name="connsiteY21" fmla="*/ 211710 h 4827255"/>
              <a:gd name="connsiteX22" fmla="*/ 5550913 w 12192710"/>
              <a:gd name="connsiteY22" fmla="*/ 206279 h 4827255"/>
              <a:gd name="connsiteX23" fmla="*/ 5550913 w 12192710"/>
              <a:gd name="connsiteY23" fmla="*/ 206432 h 4827255"/>
              <a:gd name="connsiteX24" fmla="*/ 5796429 w 12192710"/>
              <a:gd name="connsiteY24" fmla="*/ 0 h 4827255"/>
              <a:gd name="connsiteX25" fmla="*/ 6100925 w 12192710"/>
              <a:gd name="connsiteY25" fmla="*/ 212167 h 4827255"/>
              <a:gd name="connsiteX26" fmla="*/ 6405420 w 12192710"/>
              <a:gd name="connsiteY26" fmla="*/ 0 h 4827255"/>
              <a:gd name="connsiteX27" fmla="*/ 6709914 w 12192710"/>
              <a:gd name="connsiteY27" fmla="*/ 212167 h 4827255"/>
              <a:gd name="connsiteX28" fmla="*/ 7014360 w 12192710"/>
              <a:gd name="connsiteY28" fmla="*/ 0 h 4827255"/>
              <a:gd name="connsiteX29" fmla="*/ 7318855 w 12192710"/>
              <a:gd name="connsiteY29" fmla="*/ 212167 h 4827255"/>
              <a:gd name="connsiteX30" fmla="*/ 7623350 w 12192710"/>
              <a:gd name="connsiteY30" fmla="*/ 0 h 4827255"/>
              <a:gd name="connsiteX31" fmla="*/ 7927846 w 12192710"/>
              <a:gd name="connsiteY31" fmla="*/ 212167 h 4827255"/>
              <a:gd name="connsiteX32" fmla="*/ 8232290 w 12192710"/>
              <a:gd name="connsiteY32" fmla="*/ 0 h 4827255"/>
              <a:gd name="connsiteX33" fmla="*/ 8536786 w 12192710"/>
              <a:gd name="connsiteY33" fmla="*/ 212167 h 4827255"/>
              <a:gd name="connsiteX34" fmla="*/ 8841281 w 12192710"/>
              <a:gd name="connsiteY34" fmla="*/ 0 h 4827255"/>
              <a:gd name="connsiteX35" fmla="*/ 9145776 w 12192710"/>
              <a:gd name="connsiteY35" fmla="*/ 212167 h 4827255"/>
              <a:gd name="connsiteX36" fmla="*/ 9450221 w 12192710"/>
              <a:gd name="connsiteY36" fmla="*/ 0 h 4827255"/>
              <a:gd name="connsiteX37" fmla="*/ 9450323 w 12192710"/>
              <a:gd name="connsiteY37" fmla="*/ 254 h 4827255"/>
              <a:gd name="connsiteX38" fmla="*/ 9450323 w 12192710"/>
              <a:gd name="connsiteY38" fmla="*/ 0 h 4827255"/>
              <a:gd name="connsiteX39" fmla="*/ 9754818 w 12192710"/>
              <a:gd name="connsiteY39" fmla="*/ 212167 h 4827255"/>
              <a:gd name="connsiteX40" fmla="*/ 10059313 w 12192710"/>
              <a:gd name="connsiteY40" fmla="*/ 0 h 4827255"/>
              <a:gd name="connsiteX41" fmla="*/ 10363809 w 12192710"/>
              <a:gd name="connsiteY41" fmla="*/ 212167 h 4827255"/>
              <a:gd name="connsiteX42" fmla="*/ 10668254 w 12192710"/>
              <a:gd name="connsiteY42" fmla="*/ 0 h 4827255"/>
              <a:gd name="connsiteX43" fmla="*/ 10972749 w 12192710"/>
              <a:gd name="connsiteY43" fmla="*/ 212167 h 4827255"/>
              <a:gd name="connsiteX44" fmla="*/ 11277245 w 12192710"/>
              <a:gd name="connsiteY44" fmla="*/ 0 h 4827255"/>
              <a:gd name="connsiteX45" fmla="*/ 11581740 w 12192710"/>
              <a:gd name="connsiteY45" fmla="*/ 212167 h 4827255"/>
              <a:gd name="connsiteX46" fmla="*/ 11886185 w 12192710"/>
              <a:gd name="connsiteY46" fmla="*/ 0 h 4827255"/>
              <a:gd name="connsiteX47" fmla="*/ 12190680 w 12192710"/>
              <a:gd name="connsiteY47" fmla="*/ 212167 h 4827255"/>
              <a:gd name="connsiteX48" fmla="*/ 12192659 w 12192710"/>
              <a:gd name="connsiteY48" fmla="*/ 212167 h 4827255"/>
              <a:gd name="connsiteX49" fmla="*/ 12192710 w 12192710"/>
              <a:gd name="connsiteY49" fmla="*/ 212167 h 4827255"/>
              <a:gd name="connsiteX50" fmla="*/ 12192710 w 12192710"/>
              <a:gd name="connsiteY50" fmla="*/ 242270 h 4827255"/>
              <a:gd name="connsiteX51" fmla="*/ 12192710 w 12192710"/>
              <a:gd name="connsiteY51" fmla="*/ 427794 h 4827255"/>
              <a:gd name="connsiteX52" fmla="*/ 12192710 w 12192710"/>
              <a:gd name="connsiteY52" fmla="*/ 457897 h 4827255"/>
              <a:gd name="connsiteX53" fmla="*/ 12192710 w 12192710"/>
              <a:gd name="connsiteY53" fmla="*/ 2455663 h 4827255"/>
              <a:gd name="connsiteX54" fmla="*/ 12192710 w 12192710"/>
              <a:gd name="connsiteY54" fmla="*/ 2485766 h 4827255"/>
              <a:gd name="connsiteX55" fmla="*/ 12192710 w 12192710"/>
              <a:gd name="connsiteY55" fmla="*/ 2671290 h 4827255"/>
              <a:gd name="connsiteX56" fmla="*/ 12192710 w 12192710"/>
              <a:gd name="connsiteY56" fmla="*/ 2701393 h 4827255"/>
              <a:gd name="connsiteX57" fmla="*/ 12192710 w 12192710"/>
              <a:gd name="connsiteY57" fmla="*/ 2813449 h 4827255"/>
              <a:gd name="connsiteX58" fmla="*/ 12192710 w 12192710"/>
              <a:gd name="connsiteY58" fmla="*/ 2843552 h 4827255"/>
              <a:gd name="connsiteX59" fmla="*/ 12192710 w 12192710"/>
              <a:gd name="connsiteY59" fmla="*/ 3029076 h 4827255"/>
              <a:gd name="connsiteX60" fmla="*/ 12192710 w 12192710"/>
              <a:gd name="connsiteY60" fmla="*/ 3059179 h 4827255"/>
              <a:gd name="connsiteX61" fmla="*/ 12192710 w 12192710"/>
              <a:gd name="connsiteY61" fmla="*/ 4797152 h 4827255"/>
              <a:gd name="connsiteX62" fmla="*/ 12192710 w 12192710"/>
              <a:gd name="connsiteY62" fmla="*/ 4827255 h 4827255"/>
              <a:gd name="connsiteX63" fmla="*/ 0 w 12192710"/>
              <a:gd name="connsiteY63" fmla="*/ 4827255 h 4827255"/>
              <a:gd name="connsiteX64" fmla="*/ 0 w 12192710"/>
              <a:gd name="connsiteY64" fmla="*/ 4797152 h 4827255"/>
              <a:gd name="connsiteX65" fmla="*/ 0 w 12192710"/>
              <a:gd name="connsiteY65" fmla="*/ 3059179 h 4827255"/>
              <a:gd name="connsiteX66" fmla="*/ 0 w 12192710"/>
              <a:gd name="connsiteY66" fmla="*/ 3029076 h 4827255"/>
              <a:gd name="connsiteX67" fmla="*/ 0 w 12192710"/>
              <a:gd name="connsiteY67" fmla="*/ 2843552 h 4827255"/>
              <a:gd name="connsiteX68" fmla="*/ 0 w 12192710"/>
              <a:gd name="connsiteY68" fmla="*/ 2813449 h 4827255"/>
              <a:gd name="connsiteX69" fmla="*/ 0 w 12192710"/>
              <a:gd name="connsiteY69" fmla="*/ 2701241 h 4827255"/>
              <a:gd name="connsiteX70" fmla="*/ 0 w 12192710"/>
              <a:gd name="connsiteY70" fmla="*/ 2671138 h 4827255"/>
              <a:gd name="connsiteX71" fmla="*/ 0 w 12192710"/>
              <a:gd name="connsiteY71" fmla="*/ 2485614 h 4827255"/>
              <a:gd name="connsiteX72" fmla="*/ 0 w 12192710"/>
              <a:gd name="connsiteY72" fmla="*/ 2455511 h 4827255"/>
              <a:gd name="connsiteX73" fmla="*/ 0 w 12192710"/>
              <a:gd name="connsiteY73" fmla="*/ 457745 h 4827255"/>
              <a:gd name="connsiteX74" fmla="*/ 0 w 12192710"/>
              <a:gd name="connsiteY74" fmla="*/ 427642 h 4827255"/>
              <a:gd name="connsiteX75" fmla="*/ 0 w 12192710"/>
              <a:gd name="connsiteY75" fmla="*/ 242118 h 4827255"/>
              <a:gd name="connsiteX76" fmla="*/ 0 w 12192710"/>
              <a:gd name="connsiteY76" fmla="*/ 212015 h 4827255"/>
              <a:gd name="connsiteX77" fmla="*/ 9390 w 12192710"/>
              <a:gd name="connsiteY77" fmla="*/ 212167 h 4827255"/>
              <a:gd name="connsiteX78" fmla="*/ 313886 w 12192710"/>
              <a:gd name="connsiteY78" fmla="*/ 0 h 4827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2192710" h="4827255">
                <a:moveTo>
                  <a:pt x="313886" y="0"/>
                </a:moveTo>
                <a:cubicBezTo>
                  <a:pt x="362968" y="125727"/>
                  <a:pt x="480828" y="212167"/>
                  <a:pt x="618381" y="212167"/>
                </a:cubicBezTo>
                <a:cubicBezTo>
                  <a:pt x="755934" y="212167"/>
                  <a:pt x="871764" y="123747"/>
                  <a:pt x="922826" y="0"/>
                </a:cubicBezTo>
                <a:cubicBezTo>
                  <a:pt x="971959" y="125727"/>
                  <a:pt x="1089819" y="212167"/>
                  <a:pt x="1227321" y="212167"/>
                </a:cubicBezTo>
                <a:cubicBezTo>
                  <a:pt x="1364824" y="212167"/>
                  <a:pt x="1480755" y="123747"/>
                  <a:pt x="1531817" y="0"/>
                </a:cubicBezTo>
                <a:cubicBezTo>
                  <a:pt x="1580899" y="125727"/>
                  <a:pt x="1698759" y="212167"/>
                  <a:pt x="1836312" y="212167"/>
                </a:cubicBezTo>
                <a:cubicBezTo>
                  <a:pt x="1973866" y="212167"/>
                  <a:pt x="2089695" y="123747"/>
                  <a:pt x="2140757" y="0"/>
                </a:cubicBezTo>
                <a:cubicBezTo>
                  <a:pt x="2189890" y="125727"/>
                  <a:pt x="2307750" y="212167"/>
                  <a:pt x="2445252" y="212167"/>
                </a:cubicBezTo>
                <a:cubicBezTo>
                  <a:pt x="2582756" y="212167"/>
                  <a:pt x="2698686" y="123747"/>
                  <a:pt x="2749748" y="0"/>
                </a:cubicBezTo>
                <a:cubicBezTo>
                  <a:pt x="2798830" y="125727"/>
                  <a:pt x="2916741" y="212167"/>
                  <a:pt x="3054243" y="212167"/>
                </a:cubicBezTo>
                <a:cubicBezTo>
                  <a:pt x="3191746" y="212167"/>
                  <a:pt x="3307627" y="123747"/>
                  <a:pt x="3358688" y="0"/>
                </a:cubicBezTo>
                <a:cubicBezTo>
                  <a:pt x="3407822" y="125727"/>
                  <a:pt x="3525681" y="212167"/>
                  <a:pt x="3663184" y="212167"/>
                </a:cubicBezTo>
                <a:cubicBezTo>
                  <a:pt x="3800686" y="212167"/>
                  <a:pt x="3916617" y="123747"/>
                  <a:pt x="3967679" y="0"/>
                </a:cubicBezTo>
                <a:cubicBezTo>
                  <a:pt x="4016762" y="125727"/>
                  <a:pt x="4134673" y="212167"/>
                  <a:pt x="4272174" y="212167"/>
                </a:cubicBezTo>
                <a:cubicBezTo>
                  <a:pt x="4409678" y="212167"/>
                  <a:pt x="4525558" y="123747"/>
                  <a:pt x="4576620" y="0"/>
                </a:cubicBezTo>
                <a:cubicBezTo>
                  <a:pt x="4625757" y="125727"/>
                  <a:pt x="4743612" y="212167"/>
                  <a:pt x="4881116" y="212167"/>
                </a:cubicBezTo>
                <a:cubicBezTo>
                  <a:pt x="4980092" y="212167"/>
                  <a:pt x="5068869" y="166384"/>
                  <a:pt x="5129879" y="94612"/>
                </a:cubicBezTo>
                <a:cubicBezTo>
                  <a:pt x="5153634" y="66645"/>
                  <a:pt x="5173225" y="34769"/>
                  <a:pt x="5187540" y="51"/>
                </a:cubicBezTo>
                <a:cubicBezTo>
                  <a:pt x="5187540" y="51"/>
                  <a:pt x="5187540" y="0"/>
                  <a:pt x="5187540" y="0"/>
                </a:cubicBezTo>
                <a:cubicBezTo>
                  <a:pt x="5236622" y="125727"/>
                  <a:pt x="5354482" y="212167"/>
                  <a:pt x="5491984" y="212167"/>
                </a:cubicBezTo>
                <a:cubicBezTo>
                  <a:pt x="5496755" y="212167"/>
                  <a:pt x="5501527" y="212015"/>
                  <a:pt x="5506250" y="211812"/>
                </a:cubicBezTo>
                <a:cubicBezTo>
                  <a:pt x="5506805" y="211812"/>
                  <a:pt x="5507414" y="211710"/>
                  <a:pt x="5507974" y="211710"/>
                </a:cubicBezTo>
                <a:cubicBezTo>
                  <a:pt x="5522289" y="210898"/>
                  <a:pt x="5536601" y="209122"/>
                  <a:pt x="5550913" y="206279"/>
                </a:cubicBezTo>
                <a:lnTo>
                  <a:pt x="5550913" y="206432"/>
                </a:lnTo>
                <a:cubicBezTo>
                  <a:pt x="5661007" y="185113"/>
                  <a:pt x="5752930" y="105424"/>
                  <a:pt x="5796429" y="0"/>
                </a:cubicBezTo>
                <a:cubicBezTo>
                  <a:pt x="5845567" y="125727"/>
                  <a:pt x="5963422" y="212167"/>
                  <a:pt x="6100925" y="212167"/>
                </a:cubicBezTo>
                <a:cubicBezTo>
                  <a:pt x="6238428" y="212167"/>
                  <a:pt x="6354359" y="123747"/>
                  <a:pt x="6405420" y="0"/>
                </a:cubicBezTo>
                <a:cubicBezTo>
                  <a:pt x="6454502" y="125727"/>
                  <a:pt x="6572361" y="212167"/>
                  <a:pt x="6709914" y="212167"/>
                </a:cubicBezTo>
                <a:cubicBezTo>
                  <a:pt x="6847468" y="212167"/>
                  <a:pt x="6963297" y="123747"/>
                  <a:pt x="7014360" y="0"/>
                </a:cubicBezTo>
                <a:cubicBezTo>
                  <a:pt x="7063493" y="125727"/>
                  <a:pt x="7181352" y="212167"/>
                  <a:pt x="7318855" y="212167"/>
                </a:cubicBezTo>
                <a:cubicBezTo>
                  <a:pt x="7456357" y="212167"/>
                  <a:pt x="7572288" y="123747"/>
                  <a:pt x="7623350" y="0"/>
                </a:cubicBezTo>
                <a:cubicBezTo>
                  <a:pt x="7672433" y="125727"/>
                  <a:pt x="7790293" y="212167"/>
                  <a:pt x="7927846" y="212167"/>
                </a:cubicBezTo>
                <a:cubicBezTo>
                  <a:pt x="8065399" y="212167"/>
                  <a:pt x="8181228" y="123747"/>
                  <a:pt x="8232290" y="0"/>
                </a:cubicBezTo>
                <a:cubicBezTo>
                  <a:pt x="8281424" y="125727"/>
                  <a:pt x="8399283" y="212167"/>
                  <a:pt x="8536786" y="212167"/>
                </a:cubicBezTo>
                <a:cubicBezTo>
                  <a:pt x="8674288" y="212167"/>
                  <a:pt x="8790219" y="123747"/>
                  <a:pt x="8841281" y="0"/>
                </a:cubicBezTo>
                <a:cubicBezTo>
                  <a:pt x="8890364" y="125727"/>
                  <a:pt x="9008223" y="212167"/>
                  <a:pt x="9145776" y="212167"/>
                </a:cubicBezTo>
                <a:cubicBezTo>
                  <a:pt x="9283330" y="212167"/>
                  <a:pt x="9399159" y="123747"/>
                  <a:pt x="9450221" y="0"/>
                </a:cubicBezTo>
                <a:cubicBezTo>
                  <a:pt x="9450221" y="102"/>
                  <a:pt x="9450221" y="152"/>
                  <a:pt x="9450323" y="254"/>
                </a:cubicBezTo>
                <a:lnTo>
                  <a:pt x="9450323" y="0"/>
                </a:lnTo>
                <a:cubicBezTo>
                  <a:pt x="9499456" y="125727"/>
                  <a:pt x="9617316" y="212167"/>
                  <a:pt x="9754818" y="212167"/>
                </a:cubicBezTo>
                <a:cubicBezTo>
                  <a:pt x="9892321" y="212167"/>
                  <a:pt x="10008251" y="123747"/>
                  <a:pt x="10059313" y="0"/>
                </a:cubicBezTo>
                <a:cubicBezTo>
                  <a:pt x="10108396" y="125727"/>
                  <a:pt x="10226256" y="212167"/>
                  <a:pt x="10363809" y="212167"/>
                </a:cubicBezTo>
                <a:cubicBezTo>
                  <a:pt x="10501362" y="212167"/>
                  <a:pt x="10617191" y="123747"/>
                  <a:pt x="10668254" y="0"/>
                </a:cubicBezTo>
                <a:cubicBezTo>
                  <a:pt x="10717387" y="125727"/>
                  <a:pt x="10835246" y="212167"/>
                  <a:pt x="10972749" y="212167"/>
                </a:cubicBezTo>
                <a:cubicBezTo>
                  <a:pt x="11110251" y="212167"/>
                  <a:pt x="11226182" y="123747"/>
                  <a:pt x="11277245" y="0"/>
                </a:cubicBezTo>
                <a:cubicBezTo>
                  <a:pt x="11326327" y="125727"/>
                  <a:pt x="11444186" y="212167"/>
                  <a:pt x="11581740" y="212167"/>
                </a:cubicBezTo>
                <a:cubicBezTo>
                  <a:pt x="11719294" y="212167"/>
                  <a:pt x="11835122" y="123747"/>
                  <a:pt x="11886185" y="0"/>
                </a:cubicBezTo>
                <a:cubicBezTo>
                  <a:pt x="11935318" y="125727"/>
                  <a:pt x="12053177" y="212167"/>
                  <a:pt x="12190680" y="212167"/>
                </a:cubicBezTo>
                <a:lnTo>
                  <a:pt x="12192659" y="212167"/>
                </a:lnTo>
                <a:lnTo>
                  <a:pt x="12192710" y="212167"/>
                </a:lnTo>
                <a:lnTo>
                  <a:pt x="12192710" y="242270"/>
                </a:lnTo>
                <a:lnTo>
                  <a:pt x="12192710" y="427794"/>
                </a:lnTo>
                <a:lnTo>
                  <a:pt x="12192710" y="457897"/>
                </a:lnTo>
                <a:lnTo>
                  <a:pt x="12192710" y="2455663"/>
                </a:lnTo>
                <a:lnTo>
                  <a:pt x="12192710" y="2485766"/>
                </a:lnTo>
                <a:lnTo>
                  <a:pt x="12192710" y="2671290"/>
                </a:lnTo>
                <a:lnTo>
                  <a:pt x="12192710" y="2701393"/>
                </a:lnTo>
                <a:lnTo>
                  <a:pt x="12192710" y="2813449"/>
                </a:lnTo>
                <a:lnTo>
                  <a:pt x="12192710" y="2843552"/>
                </a:lnTo>
                <a:lnTo>
                  <a:pt x="12192710" y="3029076"/>
                </a:lnTo>
                <a:lnTo>
                  <a:pt x="12192710" y="3059179"/>
                </a:lnTo>
                <a:lnTo>
                  <a:pt x="12192710" y="4797152"/>
                </a:lnTo>
                <a:lnTo>
                  <a:pt x="12192710" y="4827255"/>
                </a:lnTo>
                <a:lnTo>
                  <a:pt x="0" y="4827255"/>
                </a:lnTo>
                <a:lnTo>
                  <a:pt x="0" y="4797152"/>
                </a:lnTo>
                <a:lnTo>
                  <a:pt x="0" y="3059179"/>
                </a:lnTo>
                <a:lnTo>
                  <a:pt x="0" y="3029076"/>
                </a:lnTo>
                <a:lnTo>
                  <a:pt x="0" y="2843552"/>
                </a:lnTo>
                <a:lnTo>
                  <a:pt x="0" y="2813449"/>
                </a:lnTo>
                <a:lnTo>
                  <a:pt x="0" y="2701241"/>
                </a:lnTo>
                <a:lnTo>
                  <a:pt x="0" y="2671138"/>
                </a:lnTo>
                <a:lnTo>
                  <a:pt x="0" y="2485614"/>
                </a:lnTo>
                <a:lnTo>
                  <a:pt x="0" y="2455511"/>
                </a:lnTo>
                <a:lnTo>
                  <a:pt x="0" y="457745"/>
                </a:lnTo>
                <a:lnTo>
                  <a:pt x="0" y="427642"/>
                </a:lnTo>
                <a:lnTo>
                  <a:pt x="0" y="242118"/>
                </a:lnTo>
                <a:lnTo>
                  <a:pt x="0" y="212015"/>
                </a:lnTo>
                <a:cubicBezTo>
                  <a:pt x="3147" y="212116"/>
                  <a:pt x="6243" y="212167"/>
                  <a:pt x="9390" y="212167"/>
                </a:cubicBezTo>
                <a:cubicBezTo>
                  <a:pt x="144913" y="212167"/>
                  <a:pt x="262823" y="123747"/>
                  <a:pt x="313886" y="0"/>
                </a:cubicBezTo>
                <a:close/>
              </a:path>
            </a:pathLst>
          </a:custGeom>
          <a:solidFill>
            <a:schemeClr val="bg1"/>
          </a:solidFill>
          <a:ln w="5076"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BB2CD312-9726-B802-8BDD-60E4DE41D212}"/>
              </a:ext>
            </a:extLst>
          </p:cNvPr>
          <p:cNvSpPr>
            <a:spLocks noGrp="1"/>
          </p:cNvSpPr>
          <p:nvPr>
            <p:ph type="title"/>
          </p:nvPr>
        </p:nvSpPr>
        <p:spPr>
          <a:xfrm>
            <a:off x="539750" y="539750"/>
            <a:ext cx="11107600" cy="993776"/>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Sisällön paikkamerkki 1">
            <a:extLst>
              <a:ext uri="{FF2B5EF4-FFF2-40B4-BE49-F238E27FC236}">
                <a16:creationId xmlns:a16="http://schemas.microsoft.com/office/drawing/2014/main" id="{22518D0B-5C58-A517-480D-F96C2EABA205}"/>
              </a:ext>
            </a:extLst>
          </p:cNvPr>
          <p:cNvSpPr>
            <a:spLocks noGrp="1"/>
          </p:cNvSpPr>
          <p:nvPr>
            <p:ph sz="half" idx="1" hasCustomPrompt="1"/>
          </p:nvPr>
        </p:nvSpPr>
        <p:spPr>
          <a:xfrm>
            <a:off x="539750" y="2525713"/>
            <a:ext cx="11107600" cy="3227387"/>
          </a:xfrm>
        </p:spPr>
        <p:txBody>
          <a:bodyPr lIns="0" tIns="0" rIns="0" bIns="0" numCol="1" spcCol="36000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Alatunnisteen paikkamerkki 8">
            <a:extLst>
              <a:ext uri="{FF2B5EF4-FFF2-40B4-BE49-F238E27FC236}">
                <a16:creationId xmlns:a16="http://schemas.microsoft.com/office/drawing/2014/main" id="{977A9FD9-2FDB-C069-D591-57DCD95976D6}"/>
              </a:ext>
            </a:extLst>
          </p:cNvPr>
          <p:cNvSpPr>
            <a:spLocks noGrp="1"/>
          </p:cNvSpPr>
          <p:nvPr>
            <p:ph type="ftr" sz="quarter" idx="11"/>
          </p:nvPr>
        </p:nvSpPr>
        <p:spPr/>
        <p:txBody>
          <a:bodyPr/>
          <a:lstStyle/>
          <a:p>
            <a:endParaRPr lang="fi-FI" dirty="0"/>
          </a:p>
        </p:txBody>
      </p:sp>
      <p:sp>
        <p:nvSpPr>
          <p:cNvPr id="8" name="Päivämäärän paikkamerkki 7">
            <a:extLst>
              <a:ext uri="{FF2B5EF4-FFF2-40B4-BE49-F238E27FC236}">
                <a16:creationId xmlns:a16="http://schemas.microsoft.com/office/drawing/2014/main" id="{7F050FCF-0531-6B3A-0C1B-D391640F9432}"/>
              </a:ext>
            </a:extLst>
          </p:cNvPr>
          <p:cNvSpPr>
            <a:spLocks noGrp="1"/>
          </p:cNvSpPr>
          <p:nvPr>
            <p:ph type="dt" sz="half" idx="10"/>
          </p:nvPr>
        </p:nvSpPr>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49A29C10-5093-7C21-A20E-6063556FF913}"/>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7" name="Logo">
            <a:extLst>
              <a:ext uri="{FF2B5EF4-FFF2-40B4-BE49-F238E27FC236}">
                <a16:creationId xmlns:a16="http://schemas.microsoft.com/office/drawing/2014/main" id="{32C41421-0ECA-7B74-36DE-961A9D3A1B85}"/>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152914468"/>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Otsikko ja sisältö 2">
    <p:bg>
      <p:bgPr>
        <a:solidFill>
          <a:schemeClr val="accent4"/>
        </a:solidFill>
        <a:effectLst/>
      </p:bgPr>
    </p:bg>
    <p:spTree>
      <p:nvGrpSpPr>
        <p:cNvPr id="1" name=""/>
        <p:cNvGrpSpPr/>
        <p:nvPr/>
      </p:nvGrpSpPr>
      <p:grpSpPr>
        <a:xfrm>
          <a:off x="0" y="0"/>
          <a:ext cx="0" cy="0"/>
          <a:chOff x="0" y="0"/>
          <a:chExt cx="0" cy="0"/>
        </a:xfrm>
      </p:grpSpPr>
      <p:sp>
        <p:nvSpPr>
          <p:cNvPr id="23" name="Vapaamuotoinen: Muoto 22">
            <a:extLst>
              <a:ext uri="{FF2B5EF4-FFF2-40B4-BE49-F238E27FC236}">
                <a16:creationId xmlns:a16="http://schemas.microsoft.com/office/drawing/2014/main" id="{F4D9BFEA-9DAB-3E3A-87EB-CF4D9F7A127E}"/>
              </a:ext>
              <a:ext uri="{C183D7F6-B498-43B3-948B-1728B52AA6E4}">
                <adec:decorative xmlns:adec="http://schemas.microsoft.com/office/drawing/2017/decorative" val="1"/>
              </a:ext>
            </a:extLst>
          </p:cNvPr>
          <p:cNvSpPr/>
          <p:nvPr userDrawn="1"/>
        </p:nvSpPr>
        <p:spPr>
          <a:xfrm>
            <a:off x="0" y="0"/>
            <a:ext cx="10927351" cy="6858000"/>
          </a:xfrm>
          <a:custGeom>
            <a:avLst/>
            <a:gdLst>
              <a:gd name="connsiteX0" fmla="*/ 0 w 10927351"/>
              <a:gd name="connsiteY0" fmla="*/ 0 h 6858000"/>
              <a:gd name="connsiteX1" fmla="*/ 319485 w 10927351"/>
              <a:gd name="connsiteY1" fmla="*/ 0 h 6858000"/>
              <a:gd name="connsiteX2" fmla="*/ 10607866 w 10927351"/>
              <a:gd name="connsiteY2" fmla="*/ 0 h 6858000"/>
              <a:gd name="connsiteX3" fmla="*/ 10927351 w 10927351"/>
              <a:gd name="connsiteY3" fmla="*/ 0 h 6858000"/>
              <a:gd name="connsiteX4" fmla="*/ 10927351 w 10927351"/>
              <a:gd name="connsiteY4" fmla="*/ 2540 h 6858000"/>
              <a:gd name="connsiteX5" fmla="*/ 10796223 w 10927351"/>
              <a:gd name="connsiteY5" fmla="*/ 431482 h 6858000"/>
              <a:gd name="connsiteX6" fmla="*/ 10927351 w 10927351"/>
              <a:gd name="connsiteY6" fmla="*/ 860425 h 6858000"/>
              <a:gd name="connsiteX7" fmla="*/ 10796223 w 10927351"/>
              <a:gd name="connsiteY7" fmla="*/ 1289431 h 6858000"/>
              <a:gd name="connsiteX8" fmla="*/ 10927351 w 10927351"/>
              <a:gd name="connsiteY8" fmla="*/ 1718373 h 6858000"/>
              <a:gd name="connsiteX9" fmla="*/ 10796223 w 10927351"/>
              <a:gd name="connsiteY9" fmla="*/ 2147316 h 6858000"/>
              <a:gd name="connsiteX10" fmla="*/ 10927351 w 10927351"/>
              <a:gd name="connsiteY10" fmla="*/ 2576322 h 6858000"/>
              <a:gd name="connsiteX11" fmla="*/ 10796223 w 10927351"/>
              <a:gd name="connsiteY11" fmla="*/ 3005201 h 6858000"/>
              <a:gd name="connsiteX12" fmla="*/ 10927287 w 10927351"/>
              <a:gd name="connsiteY12" fmla="*/ 3430207 h 6858000"/>
              <a:gd name="connsiteX13" fmla="*/ 10796223 w 10927351"/>
              <a:gd name="connsiteY13" fmla="*/ 3857752 h 6858000"/>
              <a:gd name="connsiteX14" fmla="*/ 10796287 w 10927351"/>
              <a:gd name="connsiteY14" fmla="*/ 3860419 h 6858000"/>
              <a:gd name="connsiteX15" fmla="*/ 10796223 w 10927351"/>
              <a:gd name="connsiteY15" fmla="*/ 3863150 h 6858000"/>
              <a:gd name="connsiteX16" fmla="*/ 10927287 w 10927351"/>
              <a:gd name="connsiteY16" fmla="*/ 4289425 h 6858000"/>
              <a:gd name="connsiteX17" fmla="*/ 10796223 w 10927351"/>
              <a:gd name="connsiteY17" fmla="*/ 4715637 h 6858000"/>
              <a:gd name="connsiteX18" fmla="*/ 10927351 w 10927351"/>
              <a:gd name="connsiteY18" fmla="*/ 5144580 h 6858000"/>
              <a:gd name="connsiteX19" fmla="*/ 10796223 w 10927351"/>
              <a:gd name="connsiteY19" fmla="*/ 5573586 h 6858000"/>
              <a:gd name="connsiteX20" fmla="*/ 10927351 w 10927351"/>
              <a:gd name="connsiteY20" fmla="*/ 6002528 h 6858000"/>
              <a:gd name="connsiteX21" fmla="*/ 10796223 w 10927351"/>
              <a:gd name="connsiteY21" fmla="*/ 6431471 h 6858000"/>
              <a:gd name="connsiteX22" fmla="*/ 10927351 w 10927351"/>
              <a:gd name="connsiteY22" fmla="*/ 6858000 h 6858000"/>
              <a:gd name="connsiteX23" fmla="*/ 10607866 w 10927351"/>
              <a:gd name="connsiteY23" fmla="*/ 6858000 h 6858000"/>
              <a:gd name="connsiteX24" fmla="*/ 319485 w 10927351"/>
              <a:gd name="connsiteY24" fmla="*/ 6858000 h 6858000"/>
              <a:gd name="connsiteX25" fmla="*/ 0 w 10927351"/>
              <a:gd name="connsiteY2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927351" h="6858000">
                <a:moveTo>
                  <a:pt x="0" y="0"/>
                </a:moveTo>
                <a:lnTo>
                  <a:pt x="319485" y="0"/>
                </a:lnTo>
                <a:lnTo>
                  <a:pt x="10607866" y="0"/>
                </a:lnTo>
                <a:lnTo>
                  <a:pt x="10927351" y="0"/>
                </a:lnTo>
                <a:lnTo>
                  <a:pt x="10927351" y="2540"/>
                </a:lnTo>
                <a:cubicBezTo>
                  <a:pt x="10927351" y="218377"/>
                  <a:pt x="10796223" y="218377"/>
                  <a:pt x="10796223" y="431482"/>
                </a:cubicBezTo>
                <a:cubicBezTo>
                  <a:pt x="10796223" y="644589"/>
                  <a:pt x="10927351" y="647319"/>
                  <a:pt x="10927351" y="860425"/>
                </a:cubicBezTo>
                <a:cubicBezTo>
                  <a:pt x="10927351" y="1073531"/>
                  <a:pt x="10796223" y="1076325"/>
                  <a:pt x="10796223" y="1289431"/>
                </a:cubicBezTo>
                <a:cubicBezTo>
                  <a:pt x="10796223" y="1502537"/>
                  <a:pt x="10927351" y="1505268"/>
                  <a:pt x="10927351" y="1718373"/>
                </a:cubicBezTo>
                <a:cubicBezTo>
                  <a:pt x="10927351" y="1931480"/>
                  <a:pt x="10796223" y="1934210"/>
                  <a:pt x="10796223" y="2147316"/>
                </a:cubicBezTo>
                <a:cubicBezTo>
                  <a:pt x="10796223" y="2360422"/>
                  <a:pt x="10927351" y="2363216"/>
                  <a:pt x="10927351" y="2576322"/>
                </a:cubicBezTo>
                <a:cubicBezTo>
                  <a:pt x="10927351" y="2789428"/>
                  <a:pt x="10796223" y="2792159"/>
                  <a:pt x="10796223" y="3005201"/>
                </a:cubicBezTo>
                <a:cubicBezTo>
                  <a:pt x="10796223" y="3218244"/>
                  <a:pt x="10925636" y="3221165"/>
                  <a:pt x="10927287" y="3430207"/>
                </a:cubicBezTo>
                <a:cubicBezTo>
                  <a:pt x="10925636" y="3641789"/>
                  <a:pt x="10796223" y="3643313"/>
                  <a:pt x="10796223" y="3857752"/>
                </a:cubicBezTo>
                <a:cubicBezTo>
                  <a:pt x="10796223" y="3858641"/>
                  <a:pt x="10796287" y="3859530"/>
                  <a:pt x="10796287" y="3860419"/>
                </a:cubicBezTo>
                <a:cubicBezTo>
                  <a:pt x="10796287" y="3861372"/>
                  <a:pt x="10796223" y="3862261"/>
                  <a:pt x="10796223" y="3863150"/>
                </a:cubicBezTo>
                <a:cubicBezTo>
                  <a:pt x="10796223" y="4075366"/>
                  <a:pt x="10926207" y="4079050"/>
                  <a:pt x="10927287" y="4289425"/>
                </a:cubicBezTo>
                <a:cubicBezTo>
                  <a:pt x="10926207" y="4502468"/>
                  <a:pt x="10796223" y="4503484"/>
                  <a:pt x="10796223" y="4715637"/>
                </a:cubicBezTo>
                <a:cubicBezTo>
                  <a:pt x="10796223" y="4927791"/>
                  <a:pt x="10927351" y="4931474"/>
                  <a:pt x="10927351" y="5144580"/>
                </a:cubicBezTo>
                <a:cubicBezTo>
                  <a:pt x="10927351" y="5357686"/>
                  <a:pt x="10796223" y="5360480"/>
                  <a:pt x="10796223" y="5573586"/>
                </a:cubicBezTo>
                <a:cubicBezTo>
                  <a:pt x="10796223" y="5786692"/>
                  <a:pt x="10927351" y="5789422"/>
                  <a:pt x="10927351" y="6002528"/>
                </a:cubicBezTo>
                <a:cubicBezTo>
                  <a:pt x="10927351" y="6215634"/>
                  <a:pt x="10796223" y="6218365"/>
                  <a:pt x="10796223" y="6431471"/>
                </a:cubicBezTo>
                <a:cubicBezTo>
                  <a:pt x="10796223" y="6644577"/>
                  <a:pt x="10926334" y="6647370"/>
                  <a:pt x="10927351" y="6858000"/>
                </a:cubicBezTo>
                <a:lnTo>
                  <a:pt x="10607866" y="6858000"/>
                </a:lnTo>
                <a:lnTo>
                  <a:pt x="319485" y="6858000"/>
                </a:lnTo>
                <a:lnTo>
                  <a:pt x="0" y="6858000"/>
                </a:lnTo>
                <a:close/>
              </a:path>
            </a:pathLst>
          </a:custGeom>
          <a:solidFill>
            <a:srgbClr val="FFFFFF"/>
          </a:solidFill>
          <a:ln w="6350" cap="flat">
            <a:noFill/>
            <a:prstDash val="solid"/>
            <a:miter/>
          </a:ln>
        </p:spPr>
        <p:txBody>
          <a:bodyPr rtlCol="0" anchor="ctr"/>
          <a:lstStyle/>
          <a:p>
            <a:endParaRPr lang="fi-FI" dirty="0"/>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0" y="539749"/>
            <a:ext cx="9559924" cy="1241425"/>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8" name="Tekstin paikkamerkki 1">
            <a:extLst>
              <a:ext uri="{FF2B5EF4-FFF2-40B4-BE49-F238E27FC236}">
                <a16:creationId xmlns:a16="http://schemas.microsoft.com/office/drawing/2014/main" id="{DEC17190-FB97-FB9D-297B-EDA853125CF6}"/>
              </a:ext>
            </a:extLst>
          </p:cNvPr>
          <p:cNvSpPr>
            <a:spLocks noGrp="1"/>
          </p:cNvSpPr>
          <p:nvPr>
            <p:ph type="body" sz="quarter" idx="17" hasCustomPrompt="1"/>
          </p:nvPr>
        </p:nvSpPr>
        <p:spPr>
          <a:xfrm>
            <a:off x="539750" y="1808163"/>
            <a:ext cx="9559925" cy="468312"/>
          </a:xfrm>
        </p:spPr>
        <p:txBody>
          <a:bodyPr anchor="b"/>
          <a:lstStyle>
            <a:lvl1pPr marL="0" indent="0">
              <a:buNone/>
              <a:defRPr sz="2400" b="1"/>
            </a:lvl1pPr>
          </a:lstStyle>
          <a:p>
            <a:pPr lvl="0"/>
            <a:r>
              <a:rPr lang="fi-FI" dirty="0"/>
              <a:t>Tekstipaikka, joka rytmittää sisältöä visuaalisesti</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529757"/>
            <a:ext cx="9559924" cy="347453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0" name="Alatunnisteen paikkamerkki 9">
            <a:extLst>
              <a:ext uri="{FF2B5EF4-FFF2-40B4-BE49-F238E27FC236}">
                <a16:creationId xmlns:a16="http://schemas.microsoft.com/office/drawing/2014/main" id="{50AFAC5A-390D-117D-7636-0D4F663FD47A}"/>
              </a:ext>
            </a:extLst>
          </p:cNvPr>
          <p:cNvSpPr>
            <a:spLocks noGrp="1"/>
          </p:cNvSpPr>
          <p:nvPr>
            <p:ph type="ftr" sz="quarter" idx="15"/>
          </p:nvPr>
        </p:nvSpPr>
        <p:spPr>
          <a:xfrm>
            <a:off x="2833689" y="6248400"/>
            <a:ext cx="6034619" cy="249238"/>
          </a:xfrm>
        </p:spPr>
        <p:txBody>
          <a:bodyPr/>
          <a:lstStyle/>
          <a:p>
            <a:endParaRPr lang="fi-FI" dirty="0"/>
          </a:p>
        </p:txBody>
      </p:sp>
      <p:sp>
        <p:nvSpPr>
          <p:cNvPr id="7" name="Päivämäärän paikkamerkki 6">
            <a:extLst>
              <a:ext uri="{FF2B5EF4-FFF2-40B4-BE49-F238E27FC236}">
                <a16:creationId xmlns:a16="http://schemas.microsoft.com/office/drawing/2014/main" id="{7F9B7BC5-835F-F47B-40F4-BDCDEAFEFB73}"/>
              </a:ext>
            </a:extLst>
          </p:cNvPr>
          <p:cNvSpPr>
            <a:spLocks noGrp="1"/>
          </p:cNvSpPr>
          <p:nvPr>
            <p:ph type="dt" sz="half" idx="14"/>
          </p:nvPr>
        </p:nvSpPr>
        <p:spPr>
          <a:xfrm>
            <a:off x="8875538" y="6248400"/>
            <a:ext cx="1224136" cy="249238"/>
          </a:xfrm>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BB395CC6-3314-C7C0-15F3-D99FB8E874D6}"/>
              </a:ext>
            </a:extLst>
          </p:cNvPr>
          <p:cNvSpPr>
            <a:spLocks noGrp="1"/>
          </p:cNvSpPr>
          <p:nvPr>
            <p:ph type="sldNum" sz="quarter" idx="16"/>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C47BEF51-BC3F-1B0F-A0C6-B7656B95748F}"/>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058171205"/>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Otsikko ja sisältö 2 A">
    <p:bg>
      <p:bgPr>
        <a:solidFill>
          <a:schemeClr val="accent4"/>
        </a:solidFill>
        <a:effectLst/>
      </p:bgPr>
    </p:bg>
    <p:spTree>
      <p:nvGrpSpPr>
        <p:cNvPr id="1" name=""/>
        <p:cNvGrpSpPr/>
        <p:nvPr/>
      </p:nvGrpSpPr>
      <p:grpSpPr>
        <a:xfrm>
          <a:off x="0" y="0"/>
          <a:ext cx="0" cy="0"/>
          <a:chOff x="0" y="0"/>
          <a:chExt cx="0" cy="0"/>
        </a:xfrm>
      </p:grpSpPr>
      <p:sp>
        <p:nvSpPr>
          <p:cNvPr id="9" name="Vapaamuotoinen: Muoto 8">
            <a:extLst>
              <a:ext uri="{FF2B5EF4-FFF2-40B4-BE49-F238E27FC236}">
                <a16:creationId xmlns:a16="http://schemas.microsoft.com/office/drawing/2014/main" id="{82F415AD-4731-4AFE-30AD-CC400CCD6A27}"/>
              </a:ext>
              <a:ext uri="{C183D7F6-B498-43B3-948B-1728B52AA6E4}">
                <adec:decorative xmlns:adec="http://schemas.microsoft.com/office/drawing/2017/decorative" val="1"/>
              </a:ext>
            </a:extLst>
          </p:cNvPr>
          <p:cNvSpPr/>
          <p:nvPr userDrawn="1"/>
        </p:nvSpPr>
        <p:spPr>
          <a:xfrm rot="16200000">
            <a:off x="2034675" y="-2034675"/>
            <a:ext cx="6858000" cy="10927350"/>
          </a:xfrm>
          <a:custGeom>
            <a:avLst/>
            <a:gdLst>
              <a:gd name="connsiteX0" fmla="*/ 6854088 w 6854088"/>
              <a:gd name="connsiteY0" fmla="*/ 3024877 h 11054665"/>
              <a:gd name="connsiteX1" fmla="*/ 6854088 w 6854088"/>
              <a:gd name="connsiteY1" fmla="*/ 6096541 h 11054665"/>
              <a:gd name="connsiteX2" fmla="*/ 6854087 w 6854088"/>
              <a:gd name="connsiteY2" fmla="*/ 11054665 h 11054665"/>
              <a:gd name="connsiteX3" fmla="*/ 6124043 w 6854088"/>
              <a:gd name="connsiteY3" fmla="*/ 11054665 h 11054665"/>
              <a:gd name="connsiteX4" fmla="*/ 5358802 w 6854088"/>
              <a:gd name="connsiteY4" fmla="*/ 11054665 h 11054665"/>
              <a:gd name="connsiteX5" fmla="*/ 4598416 w 6854088"/>
              <a:gd name="connsiteY5" fmla="*/ 11054665 h 11054665"/>
              <a:gd name="connsiteX6" fmla="*/ 4595989 w 6854088"/>
              <a:gd name="connsiteY6" fmla="*/ 11054665 h 11054665"/>
              <a:gd name="connsiteX7" fmla="*/ 4593562 w 6854088"/>
              <a:gd name="connsiteY7" fmla="*/ 11054665 h 11054665"/>
              <a:gd name="connsiteX8" fmla="*/ 3833176 w 6854088"/>
              <a:gd name="connsiteY8" fmla="*/ 11054665 h 11054665"/>
              <a:gd name="connsiteX9" fmla="*/ 3067936 w 6854088"/>
              <a:gd name="connsiteY9" fmla="*/ 11054665 h 11054665"/>
              <a:gd name="connsiteX10" fmla="*/ 2302747 w 6854088"/>
              <a:gd name="connsiteY10" fmla="*/ 11054665 h 11054665"/>
              <a:gd name="connsiteX11" fmla="*/ 1537507 w 6854088"/>
              <a:gd name="connsiteY11" fmla="*/ 11054664 h 11054665"/>
              <a:gd name="connsiteX12" fmla="*/ 772266 w 6854088"/>
              <a:gd name="connsiteY12" fmla="*/ 11054664 h 11054665"/>
              <a:gd name="connsiteX13" fmla="*/ 7026 w 6854088"/>
              <a:gd name="connsiteY13" fmla="*/ 11054664 h 11054665"/>
              <a:gd name="connsiteX14" fmla="*/ 3915 w 6854088"/>
              <a:gd name="connsiteY14" fmla="*/ 11054664 h 11054665"/>
              <a:gd name="connsiteX15" fmla="*/ 3915 w 6854088"/>
              <a:gd name="connsiteY15" fmla="*/ 11054425 h 11054665"/>
              <a:gd name="connsiteX16" fmla="*/ 1 w 6854088"/>
              <a:gd name="connsiteY16" fmla="*/ 11054124 h 11054665"/>
              <a:gd name="connsiteX17" fmla="*/ 1 w 6854088"/>
              <a:gd name="connsiteY17" fmla="*/ 8029788 h 11054665"/>
              <a:gd name="connsiteX18" fmla="*/ 0 w 6854088"/>
              <a:gd name="connsiteY18" fmla="*/ 8029788 h 11054665"/>
              <a:gd name="connsiteX19" fmla="*/ 0 w 6854088"/>
              <a:gd name="connsiteY19" fmla="*/ 4958124 h 11054665"/>
              <a:gd name="connsiteX20" fmla="*/ 1 w 6854088"/>
              <a:gd name="connsiteY20" fmla="*/ 0 h 11054665"/>
              <a:gd name="connsiteX21" fmla="*/ 730045 w 6854088"/>
              <a:gd name="connsiteY21" fmla="*/ 0 h 11054665"/>
              <a:gd name="connsiteX22" fmla="*/ 1495286 w 6854088"/>
              <a:gd name="connsiteY22" fmla="*/ 0 h 11054665"/>
              <a:gd name="connsiteX23" fmla="*/ 2255672 w 6854088"/>
              <a:gd name="connsiteY23" fmla="*/ 0 h 11054665"/>
              <a:gd name="connsiteX24" fmla="*/ 2258099 w 6854088"/>
              <a:gd name="connsiteY24" fmla="*/ 0 h 11054665"/>
              <a:gd name="connsiteX25" fmla="*/ 2260526 w 6854088"/>
              <a:gd name="connsiteY25" fmla="*/ 0 h 11054665"/>
              <a:gd name="connsiteX26" fmla="*/ 3020912 w 6854088"/>
              <a:gd name="connsiteY26" fmla="*/ 0 h 11054665"/>
              <a:gd name="connsiteX27" fmla="*/ 3786152 w 6854088"/>
              <a:gd name="connsiteY27" fmla="*/ 0 h 11054665"/>
              <a:gd name="connsiteX28" fmla="*/ 4551341 w 6854088"/>
              <a:gd name="connsiteY28" fmla="*/ 0 h 11054665"/>
              <a:gd name="connsiteX29" fmla="*/ 5316581 w 6854088"/>
              <a:gd name="connsiteY29" fmla="*/ 0 h 11054665"/>
              <a:gd name="connsiteX30" fmla="*/ 6081822 w 6854088"/>
              <a:gd name="connsiteY30" fmla="*/ 0 h 11054665"/>
              <a:gd name="connsiteX31" fmla="*/ 6847062 w 6854088"/>
              <a:gd name="connsiteY31" fmla="*/ 0 h 11054665"/>
              <a:gd name="connsiteX32" fmla="*/ 6850173 w 6854088"/>
              <a:gd name="connsiteY32" fmla="*/ 0 h 11054665"/>
              <a:gd name="connsiteX33" fmla="*/ 6850173 w 6854088"/>
              <a:gd name="connsiteY33" fmla="*/ 239 h 11054665"/>
              <a:gd name="connsiteX34" fmla="*/ 6854087 w 6854088"/>
              <a:gd name="connsiteY34" fmla="*/ 540 h 11054665"/>
              <a:gd name="connsiteX35" fmla="*/ 6854087 w 6854088"/>
              <a:gd name="connsiteY35" fmla="*/ 3024877 h 11054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6854088" h="11054665">
                <a:moveTo>
                  <a:pt x="6854088" y="3024877"/>
                </a:moveTo>
                <a:lnTo>
                  <a:pt x="6854088" y="6096541"/>
                </a:lnTo>
                <a:lnTo>
                  <a:pt x="6854087" y="11054665"/>
                </a:lnTo>
                <a:lnTo>
                  <a:pt x="6124043" y="11054665"/>
                </a:lnTo>
                <a:lnTo>
                  <a:pt x="5358802" y="11054665"/>
                </a:lnTo>
                <a:lnTo>
                  <a:pt x="4598416" y="11054665"/>
                </a:lnTo>
                <a:lnTo>
                  <a:pt x="4595989" y="11054665"/>
                </a:lnTo>
                <a:lnTo>
                  <a:pt x="4593562" y="11054665"/>
                </a:lnTo>
                <a:lnTo>
                  <a:pt x="3833176" y="11054665"/>
                </a:lnTo>
                <a:lnTo>
                  <a:pt x="3067936" y="11054665"/>
                </a:lnTo>
                <a:lnTo>
                  <a:pt x="2302747" y="11054665"/>
                </a:lnTo>
                <a:lnTo>
                  <a:pt x="1537507" y="11054664"/>
                </a:lnTo>
                <a:lnTo>
                  <a:pt x="772266" y="11054664"/>
                </a:lnTo>
                <a:lnTo>
                  <a:pt x="7026" y="11054664"/>
                </a:lnTo>
                <a:lnTo>
                  <a:pt x="3915" y="11054664"/>
                </a:lnTo>
                <a:lnTo>
                  <a:pt x="3915" y="11054425"/>
                </a:lnTo>
                <a:lnTo>
                  <a:pt x="1" y="11054124"/>
                </a:lnTo>
                <a:lnTo>
                  <a:pt x="1" y="8029788"/>
                </a:lnTo>
                <a:lnTo>
                  <a:pt x="0" y="8029788"/>
                </a:lnTo>
                <a:lnTo>
                  <a:pt x="0" y="4958124"/>
                </a:lnTo>
                <a:lnTo>
                  <a:pt x="1" y="0"/>
                </a:lnTo>
                <a:lnTo>
                  <a:pt x="730045" y="0"/>
                </a:lnTo>
                <a:lnTo>
                  <a:pt x="1495286" y="0"/>
                </a:lnTo>
                <a:lnTo>
                  <a:pt x="2255672" y="0"/>
                </a:lnTo>
                <a:cubicBezTo>
                  <a:pt x="2256498" y="0"/>
                  <a:pt x="2257273" y="0"/>
                  <a:pt x="2258099" y="0"/>
                </a:cubicBezTo>
                <a:cubicBezTo>
                  <a:pt x="2258925" y="0"/>
                  <a:pt x="2259700" y="0"/>
                  <a:pt x="2260526" y="0"/>
                </a:cubicBezTo>
                <a:lnTo>
                  <a:pt x="3020912" y="0"/>
                </a:lnTo>
                <a:lnTo>
                  <a:pt x="3786152" y="0"/>
                </a:lnTo>
                <a:lnTo>
                  <a:pt x="4551341" y="0"/>
                </a:lnTo>
                <a:lnTo>
                  <a:pt x="5316581" y="0"/>
                </a:lnTo>
                <a:lnTo>
                  <a:pt x="6081822" y="0"/>
                </a:lnTo>
                <a:lnTo>
                  <a:pt x="6847062" y="0"/>
                </a:lnTo>
                <a:lnTo>
                  <a:pt x="6850173" y="0"/>
                </a:lnTo>
                <a:lnTo>
                  <a:pt x="6850173" y="239"/>
                </a:lnTo>
                <a:lnTo>
                  <a:pt x="6854087" y="540"/>
                </a:lnTo>
                <a:lnTo>
                  <a:pt x="6854087" y="3024877"/>
                </a:lnTo>
                <a:close/>
              </a:path>
            </a:pathLst>
          </a:custGeom>
          <a:solidFill>
            <a:schemeClr val="bg1"/>
          </a:solidFill>
          <a:ln w="5164"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0" y="539749"/>
            <a:ext cx="9559924" cy="1241425"/>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8" name="Tekstin paikkamerkki 1">
            <a:extLst>
              <a:ext uri="{FF2B5EF4-FFF2-40B4-BE49-F238E27FC236}">
                <a16:creationId xmlns:a16="http://schemas.microsoft.com/office/drawing/2014/main" id="{DEC17190-FB97-FB9D-297B-EDA853125CF6}"/>
              </a:ext>
            </a:extLst>
          </p:cNvPr>
          <p:cNvSpPr>
            <a:spLocks noGrp="1"/>
          </p:cNvSpPr>
          <p:nvPr>
            <p:ph type="body" sz="quarter" idx="17" hasCustomPrompt="1"/>
          </p:nvPr>
        </p:nvSpPr>
        <p:spPr>
          <a:xfrm>
            <a:off x="539750" y="1808163"/>
            <a:ext cx="9559925" cy="468312"/>
          </a:xfrm>
        </p:spPr>
        <p:txBody>
          <a:bodyPr anchor="b"/>
          <a:lstStyle>
            <a:lvl1pPr marL="0" indent="0">
              <a:buNone/>
              <a:defRPr sz="2400" b="1"/>
            </a:lvl1pPr>
          </a:lstStyle>
          <a:p>
            <a:pPr lvl="0"/>
            <a:r>
              <a:rPr lang="fi-FI" dirty="0"/>
              <a:t>Tekstipaikka, joka rytmittää sisältöä visuaalisesti</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529757"/>
            <a:ext cx="9559924" cy="347453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0" name="Alatunnisteen paikkamerkki 9">
            <a:extLst>
              <a:ext uri="{FF2B5EF4-FFF2-40B4-BE49-F238E27FC236}">
                <a16:creationId xmlns:a16="http://schemas.microsoft.com/office/drawing/2014/main" id="{50AFAC5A-390D-117D-7636-0D4F663FD47A}"/>
              </a:ext>
            </a:extLst>
          </p:cNvPr>
          <p:cNvSpPr>
            <a:spLocks noGrp="1"/>
          </p:cNvSpPr>
          <p:nvPr>
            <p:ph type="ftr" sz="quarter" idx="15"/>
          </p:nvPr>
        </p:nvSpPr>
        <p:spPr>
          <a:xfrm>
            <a:off x="2833689" y="6248400"/>
            <a:ext cx="6034619" cy="249238"/>
          </a:xfrm>
        </p:spPr>
        <p:txBody>
          <a:bodyPr/>
          <a:lstStyle/>
          <a:p>
            <a:endParaRPr lang="fi-FI" dirty="0"/>
          </a:p>
        </p:txBody>
      </p:sp>
      <p:sp>
        <p:nvSpPr>
          <p:cNvPr id="7" name="Päivämäärän paikkamerkki 6">
            <a:extLst>
              <a:ext uri="{FF2B5EF4-FFF2-40B4-BE49-F238E27FC236}">
                <a16:creationId xmlns:a16="http://schemas.microsoft.com/office/drawing/2014/main" id="{7F9B7BC5-835F-F47B-40F4-BDCDEAFEFB73}"/>
              </a:ext>
            </a:extLst>
          </p:cNvPr>
          <p:cNvSpPr>
            <a:spLocks noGrp="1"/>
          </p:cNvSpPr>
          <p:nvPr>
            <p:ph type="dt" sz="half" idx="14"/>
          </p:nvPr>
        </p:nvSpPr>
        <p:spPr>
          <a:xfrm>
            <a:off x="8889412" y="6248400"/>
            <a:ext cx="1210262" cy="249238"/>
          </a:xfrm>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BB395CC6-3314-C7C0-15F3-D99FB8E874D6}"/>
              </a:ext>
            </a:extLst>
          </p:cNvPr>
          <p:cNvSpPr>
            <a:spLocks noGrp="1"/>
          </p:cNvSpPr>
          <p:nvPr>
            <p:ph type="sldNum" sz="quarter" idx="16"/>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32BF1857-3D51-F180-4F1C-B36551F47933}"/>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91298830"/>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Otsikko ja sisältö 2 B">
    <p:bg>
      <p:bgPr>
        <a:solidFill>
          <a:schemeClr val="accent4"/>
        </a:solidFill>
        <a:effectLst/>
      </p:bgPr>
    </p:bg>
    <p:spTree>
      <p:nvGrpSpPr>
        <p:cNvPr id="1" name=""/>
        <p:cNvGrpSpPr/>
        <p:nvPr/>
      </p:nvGrpSpPr>
      <p:grpSpPr>
        <a:xfrm>
          <a:off x="0" y="0"/>
          <a:ext cx="0" cy="0"/>
          <a:chOff x="0" y="0"/>
          <a:chExt cx="0" cy="0"/>
        </a:xfrm>
      </p:grpSpPr>
      <p:sp>
        <p:nvSpPr>
          <p:cNvPr id="21" name="Vapaamuotoinen: Muoto 20">
            <a:extLst>
              <a:ext uri="{FF2B5EF4-FFF2-40B4-BE49-F238E27FC236}">
                <a16:creationId xmlns:a16="http://schemas.microsoft.com/office/drawing/2014/main" id="{BF9C93B1-D94D-BCA9-955C-FE9389EE1658}"/>
              </a:ext>
              <a:ext uri="{C183D7F6-B498-43B3-948B-1728B52AA6E4}">
                <adec:decorative xmlns:adec="http://schemas.microsoft.com/office/drawing/2017/decorative" val="1"/>
              </a:ext>
            </a:extLst>
          </p:cNvPr>
          <p:cNvSpPr/>
          <p:nvPr userDrawn="1"/>
        </p:nvSpPr>
        <p:spPr>
          <a:xfrm>
            <a:off x="-1" y="0"/>
            <a:ext cx="10927350" cy="6858000"/>
          </a:xfrm>
          <a:custGeom>
            <a:avLst/>
            <a:gdLst>
              <a:gd name="connsiteX0" fmla="*/ 0 w 10927350"/>
              <a:gd name="connsiteY0" fmla="*/ 0 h 6858000"/>
              <a:gd name="connsiteX1" fmla="*/ 4271 w 10927350"/>
              <a:gd name="connsiteY1" fmla="*/ 0 h 6858000"/>
              <a:gd name="connsiteX2" fmla="*/ 82359 w 10927350"/>
              <a:gd name="connsiteY2" fmla="*/ 0 h 6858000"/>
              <a:gd name="connsiteX3" fmla="*/ 86630 w 10927350"/>
              <a:gd name="connsiteY3" fmla="*/ 0 h 6858000"/>
              <a:gd name="connsiteX4" fmla="*/ 10840593 w 10927350"/>
              <a:gd name="connsiteY4" fmla="*/ 0 h 6858000"/>
              <a:gd name="connsiteX5" fmla="*/ 10844864 w 10927350"/>
              <a:gd name="connsiteY5" fmla="*/ 0 h 6858000"/>
              <a:gd name="connsiteX6" fmla="*/ 10922952 w 10927350"/>
              <a:gd name="connsiteY6" fmla="*/ 0 h 6858000"/>
              <a:gd name="connsiteX7" fmla="*/ 10927223 w 10927350"/>
              <a:gd name="connsiteY7" fmla="*/ 0 h 6858000"/>
              <a:gd name="connsiteX8" fmla="*/ 10581465 w 10927350"/>
              <a:gd name="connsiteY8" fmla="*/ 341440 h 6858000"/>
              <a:gd name="connsiteX9" fmla="*/ 10927350 w 10927350"/>
              <a:gd name="connsiteY9" fmla="*/ 685165 h 6858000"/>
              <a:gd name="connsiteX10" fmla="*/ 10581465 w 10927350"/>
              <a:gd name="connsiteY10" fmla="*/ 1026732 h 6858000"/>
              <a:gd name="connsiteX11" fmla="*/ 10927350 w 10927350"/>
              <a:gd name="connsiteY11" fmla="*/ 1370521 h 6858000"/>
              <a:gd name="connsiteX12" fmla="*/ 10581465 w 10927350"/>
              <a:gd name="connsiteY12" fmla="*/ 1712087 h 6858000"/>
              <a:gd name="connsiteX13" fmla="*/ 10927350 w 10927350"/>
              <a:gd name="connsiteY13" fmla="*/ 2055876 h 6858000"/>
              <a:gd name="connsiteX14" fmla="*/ 10581465 w 10927350"/>
              <a:gd name="connsiteY14" fmla="*/ 2399602 h 6858000"/>
              <a:gd name="connsiteX15" fmla="*/ 10927350 w 10927350"/>
              <a:gd name="connsiteY15" fmla="*/ 2741168 h 6858000"/>
              <a:gd name="connsiteX16" fmla="*/ 10581465 w 10927350"/>
              <a:gd name="connsiteY16" fmla="*/ 3084957 h 6858000"/>
              <a:gd name="connsiteX17" fmla="*/ 10927350 w 10927350"/>
              <a:gd name="connsiteY17" fmla="*/ 3428683 h 6858000"/>
              <a:gd name="connsiteX18" fmla="*/ 10924365 w 10927350"/>
              <a:gd name="connsiteY18" fmla="*/ 3431731 h 6858000"/>
              <a:gd name="connsiteX19" fmla="*/ 10926080 w 10927350"/>
              <a:gd name="connsiteY19" fmla="*/ 3431731 h 6858000"/>
              <a:gd name="connsiteX20" fmla="*/ 10581465 w 10927350"/>
              <a:gd name="connsiteY20" fmla="*/ 3772027 h 6858000"/>
              <a:gd name="connsiteX21" fmla="*/ 10927350 w 10927350"/>
              <a:gd name="connsiteY21" fmla="*/ 4115753 h 6858000"/>
              <a:gd name="connsiteX22" fmla="*/ 10581465 w 10927350"/>
              <a:gd name="connsiteY22" fmla="*/ 4459542 h 6858000"/>
              <a:gd name="connsiteX23" fmla="*/ 10927350 w 10927350"/>
              <a:gd name="connsiteY23" fmla="*/ 4803267 h 6858000"/>
              <a:gd name="connsiteX24" fmla="*/ 10581465 w 10927350"/>
              <a:gd name="connsiteY24" fmla="*/ 5144834 h 6858000"/>
              <a:gd name="connsiteX25" fmla="*/ 10927350 w 10927350"/>
              <a:gd name="connsiteY25" fmla="*/ 5488559 h 6858000"/>
              <a:gd name="connsiteX26" fmla="*/ 10581465 w 10927350"/>
              <a:gd name="connsiteY26" fmla="*/ 5830189 h 6858000"/>
              <a:gd name="connsiteX27" fmla="*/ 10927350 w 10927350"/>
              <a:gd name="connsiteY27" fmla="*/ 6173978 h 6858000"/>
              <a:gd name="connsiteX28" fmla="*/ 10581465 w 10927350"/>
              <a:gd name="connsiteY28" fmla="*/ 6515544 h 6858000"/>
              <a:gd name="connsiteX29" fmla="*/ 10926080 w 10927350"/>
              <a:gd name="connsiteY29" fmla="*/ 6858000 h 6858000"/>
              <a:gd name="connsiteX30" fmla="*/ 10921809 w 10927350"/>
              <a:gd name="connsiteY30" fmla="*/ 6858000 h 6858000"/>
              <a:gd name="connsiteX31" fmla="*/ 10843721 w 10927350"/>
              <a:gd name="connsiteY31" fmla="*/ 6858000 h 6858000"/>
              <a:gd name="connsiteX32" fmla="*/ 10839450 w 10927350"/>
              <a:gd name="connsiteY32" fmla="*/ 6858000 h 6858000"/>
              <a:gd name="connsiteX33" fmla="*/ 86630 w 10927350"/>
              <a:gd name="connsiteY33" fmla="*/ 6858000 h 6858000"/>
              <a:gd name="connsiteX34" fmla="*/ 82359 w 10927350"/>
              <a:gd name="connsiteY34" fmla="*/ 6858000 h 6858000"/>
              <a:gd name="connsiteX35" fmla="*/ 4271 w 10927350"/>
              <a:gd name="connsiteY35" fmla="*/ 6858000 h 6858000"/>
              <a:gd name="connsiteX36" fmla="*/ 0 w 10927350"/>
              <a:gd name="connsiteY3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927350" h="6858000">
                <a:moveTo>
                  <a:pt x="0" y="0"/>
                </a:moveTo>
                <a:lnTo>
                  <a:pt x="4271" y="0"/>
                </a:lnTo>
                <a:lnTo>
                  <a:pt x="82359" y="0"/>
                </a:lnTo>
                <a:lnTo>
                  <a:pt x="86630" y="0"/>
                </a:lnTo>
                <a:lnTo>
                  <a:pt x="10840593" y="0"/>
                </a:lnTo>
                <a:lnTo>
                  <a:pt x="10844864" y="0"/>
                </a:lnTo>
                <a:lnTo>
                  <a:pt x="10922952" y="0"/>
                </a:lnTo>
                <a:lnTo>
                  <a:pt x="10927223" y="0"/>
                </a:lnTo>
                <a:lnTo>
                  <a:pt x="10581465" y="341440"/>
                </a:lnTo>
                <a:lnTo>
                  <a:pt x="10927350" y="685165"/>
                </a:lnTo>
                <a:lnTo>
                  <a:pt x="10581465" y="1026732"/>
                </a:lnTo>
                <a:lnTo>
                  <a:pt x="10927350" y="1370521"/>
                </a:lnTo>
                <a:lnTo>
                  <a:pt x="10581465" y="1712087"/>
                </a:lnTo>
                <a:lnTo>
                  <a:pt x="10927350" y="2055876"/>
                </a:lnTo>
                <a:lnTo>
                  <a:pt x="10581465" y="2399602"/>
                </a:lnTo>
                <a:lnTo>
                  <a:pt x="10927350" y="2741168"/>
                </a:lnTo>
                <a:lnTo>
                  <a:pt x="10581465" y="3084957"/>
                </a:lnTo>
                <a:lnTo>
                  <a:pt x="10927350" y="3428683"/>
                </a:lnTo>
                <a:lnTo>
                  <a:pt x="10924365" y="3431731"/>
                </a:lnTo>
                <a:lnTo>
                  <a:pt x="10926080" y="3431731"/>
                </a:lnTo>
                <a:lnTo>
                  <a:pt x="10581465" y="3772027"/>
                </a:lnTo>
                <a:lnTo>
                  <a:pt x="10927350" y="4115753"/>
                </a:lnTo>
                <a:lnTo>
                  <a:pt x="10581465" y="4459542"/>
                </a:lnTo>
                <a:lnTo>
                  <a:pt x="10927350" y="4803267"/>
                </a:lnTo>
                <a:lnTo>
                  <a:pt x="10581465" y="5144834"/>
                </a:lnTo>
                <a:lnTo>
                  <a:pt x="10927350" y="5488559"/>
                </a:lnTo>
                <a:lnTo>
                  <a:pt x="10581465" y="5830189"/>
                </a:lnTo>
                <a:lnTo>
                  <a:pt x="10927350" y="6173978"/>
                </a:lnTo>
                <a:lnTo>
                  <a:pt x="10581465" y="6515544"/>
                </a:lnTo>
                <a:lnTo>
                  <a:pt x="10926080" y="6858000"/>
                </a:lnTo>
                <a:lnTo>
                  <a:pt x="10921809" y="6858000"/>
                </a:lnTo>
                <a:lnTo>
                  <a:pt x="10843721" y="6858000"/>
                </a:lnTo>
                <a:lnTo>
                  <a:pt x="10839450" y="6858000"/>
                </a:lnTo>
                <a:lnTo>
                  <a:pt x="86630" y="6858000"/>
                </a:lnTo>
                <a:lnTo>
                  <a:pt x="82359" y="6858000"/>
                </a:lnTo>
                <a:lnTo>
                  <a:pt x="4271" y="6858000"/>
                </a:lnTo>
                <a:lnTo>
                  <a:pt x="0" y="6858000"/>
                </a:lnTo>
                <a:close/>
              </a:path>
            </a:pathLst>
          </a:custGeom>
          <a:solidFill>
            <a:schemeClr val="bg1"/>
          </a:solidFill>
          <a:ln w="6350" cap="flat">
            <a:noFill/>
            <a:prstDash val="solid"/>
            <a:miter/>
          </a:ln>
        </p:spPr>
        <p:txBody>
          <a:bodyPr rtlCol="0" anchor="ctr"/>
          <a:lstStyle/>
          <a:p>
            <a:endParaRPr lang="fi-FI" dirty="0"/>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0" y="539749"/>
            <a:ext cx="9559924" cy="1241425"/>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8" name="Tekstin paikkamerkki 1">
            <a:extLst>
              <a:ext uri="{FF2B5EF4-FFF2-40B4-BE49-F238E27FC236}">
                <a16:creationId xmlns:a16="http://schemas.microsoft.com/office/drawing/2014/main" id="{DEC17190-FB97-FB9D-297B-EDA853125CF6}"/>
              </a:ext>
            </a:extLst>
          </p:cNvPr>
          <p:cNvSpPr>
            <a:spLocks noGrp="1"/>
          </p:cNvSpPr>
          <p:nvPr>
            <p:ph type="body" sz="quarter" idx="17" hasCustomPrompt="1"/>
          </p:nvPr>
        </p:nvSpPr>
        <p:spPr>
          <a:xfrm>
            <a:off x="539750" y="1808163"/>
            <a:ext cx="9559925" cy="468312"/>
          </a:xfrm>
        </p:spPr>
        <p:txBody>
          <a:bodyPr anchor="b"/>
          <a:lstStyle>
            <a:lvl1pPr marL="0" indent="0">
              <a:buNone/>
              <a:defRPr sz="2400" b="1"/>
            </a:lvl1pPr>
          </a:lstStyle>
          <a:p>
            <a:pPr lvl="0"/>
            <a:r>
              <a:rPr lang="fi-FI" dirty="0"/>
              <a:t>Tekstipaikka, joka rytmittää sisältöä visuaalisesti</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529757"/>
            <a:ext cx="9559924" cy="347453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0" name="Alatunnisteen paikkamerkki 9">
            <a:extLst>
              <a:ext uri="{FF2B5EF4-FFF2-40B4-BE49-F238E27FC236}">
                <a16:creationId xmlns:a16="http://schemas.microsoft.com/office/drawing/2014/main" id="{50AFAC5A-390D-117D-7636-0D4F663FD47A}"/>
              </a:ext>
            </a:extLst>
          </p:cNvPr>
          <p:cNvSpPr>
            <a:spLocks noGrp="1"/>
          </p:cNvSpPr>
          <p:nvPr>
            <p:ph type="ftr" sz="quarter" idx="15"/>
          </p:nvPr>
        </p:nvSpPr>
        <p:spPr>
          <a:xfrm>
            <a:off x="2833689" y="6248400"/>
            <a:ext cx="6034619" cy="249238"/>
          </a:xfrm>
        </p:spPr>
        <p:txBody>
          <a:bodyPr/>
          <a:lstStyle/>
          <a:p>
            <a:endParaRPr lang="fi-FI" dirty="0"/>
          </a:p>
        </p:txBody>
      </p:sp>
      <p:sp>
        <p:nvSpPr>
          <p:cNvPr id="7" name="Päivämäärän paikkamerkki 6">
            <a:extLst>
              <a:ext uri="{FF2B5EF4-FFF2-40B4-BE49-F238E27FC236}">
                <a16:creationId xmlns:a16="http://schemas.microsoft.com/office/drawing/2014/main" id="{7F9B7BC5-835F-F47B-40F4-BDCDEAFEFB73}"/>
              </a:ext>
            </a:extLst>
          </p:cNvPr>
          <p:cNvSpPr>
            <a:spLocks noGrp="1"/>
          </p:cNvSpPr>
          <p:nvPr>
            <p:ph type="dt" sz="half" idx="14"/>
          </p:nvPr>
        </p:nvSpPr>
        <p:spPr>
          <a:xfrm>
            <a:off x="8889412" y="6248400"/>
            <a:ext cx="1210262" cy="249238"/>
          </a:xfrm>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BB395CC6-3314-C7C0-15F3-D99FB8E874D6}"/>
              </a:ext>
            </a:extLst>
          </p:cNvPr>
          <p:cNvSpPr>
            <a:spLocks noGrp="1"/>
          </p:cNvSpPr>
          <p:nvPr>
            <p:ph type="sldNum" sz="quarter" idx="16"/>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A761D7DC-6129-9DCC-4E26-78A4E23B9382}"/>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43498051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Otsikko ja sisältö 2 A">
    <p:bg>
      <p:bgPr>
        <a:solidFill>
          <a:schemeClr val="bg2"/>
        </a:solidFill>
        <a:effectLst/>
      </p:bgPr>
    </p:bg>
    <p:spTree>
      <p:nvGrpSpPr>
        <p:cNvPr id="1" name=""/>
        <p:cNvGrpSpPr/>
        <p:nvPr/>
      </p:nvGrpSpPr>
      <p:grpSpPr>
        <a:xfrm>
          <a:off x="0" y="0"/>
          <a:ext cx="0" cy="0"/>
          <a:chOff x="0" y="0"/>
          <a:chExt cx="0" cy="0"/>
        </a:xfrm>
      </p:grpSpPr>
      <p:sp>
        <p:nvSpPr>
          <p:cNvPr id="9" name="Vapaamuotoinen: Muoto 8">
            <a:extLst>
              <a:ext uri="{FF2B5EF4-FFF2-40B4-BE49-F238E27FC236}">
                <a16:creationId xmlns:a16="http://schemas.microsoft.com/office/drawing/2014/main" id="{82F415AD-4731-4AFE-30AD-CC400CCD6A27}"/>
              </a:ext>
              <a:ext uri="{C183D7F6-B498-43B3-948B-1728B52AA6E4}">
                <adec:decorative xmlns:adec="http://schemas.microsoft.com/office/drawing/2017/decorative" val="1"/>
              </a:ext>
            </a:extLst>
          </p:cNvPr>
          <p:cNvSpPr/>
          <p:nvPr userDrawn="1"/>
        </p:nvSpPr>
        <p:spPr>
          <a:xfrm rot="16200000">
            <a:off x="2034675" y="-2034675"/>
            <a:ext cx="6858000" cy="10927350"/>
          </a:xfrm>
          <a:custGeom>
            <a:avLst/>
            <a:gdLst>
              <a:gd name="connsiteX0" fmla="*/ 6854088 w 6854088"/>
              <a:gd name="connsiteY0" fmla="*/ 3024877 h 11054665"/>
              <a:gd name="connsiteX1" fmla="*/ 6854088 w 6854088"/>
              <a:gd name="connsiteY1" fmla="*/ 6096541 h 11054665"/>
              <a:gd name="connsiteX2" fmla="*/ 6854087 w 6854088"/>
              <a:gd name="connsiteY2" fmla="*/ 11054665 h 11054665"/>
              <a:gd name="connsiteX3" fmla="*/ 6124043 w 6854088"/>
              <a:gd name="connsiteY3" fmla="*/ 11054665 h 11054665"/>
              <a:gd name="connsiteX4" fmla="*/ 5358802 w 6854088"/>
              <a:gd name="connsiteY4" fmla="*/ 11054665 h 11054665"/>
              <a:gd name="connsiteX5" fmla="*/ 4598416 w 6854088"/>
              <a:gd name="connsiteY5" fmla="*/ 11054665 h 11054665"/>
              <a:gd name="connsiteX6" fmla="*/ 4595989 w 6854088"/>
              <a:gd name="connsiteY6" fmla="*/ 11054665 h 11054665"/>
              <a:gd name="connsiteX7" fmla="*/ 4593562 w 6854088"/>
              <a:gd name="connsiteY7" fmla="*/ 11054665 h 11054665"/>
              <a:gd name="connsiteX8" fmla="*/ 3833176 w 6854088"/>
              <a:gd name="connsiteY8" fmla="*/ 11054665 h 11054665"/>
              <a:gd name="connsiteX9" fmla="*/ 3067936 w 6854088"/>
              <a:gd name="connsiteY9" fmla="*/ 11054665 h 11054665"/>
              <a:gd name="connsiteX10" fmla="*/ 2302747 w 6854088"/>
              <a:gd name="connsiteY10" fmla="*/ 11054665 h 11054665"/>
              <a:gd name="connsiteX11" fmla="*/ 1537507 w 6854088"/>
              <a:gd name="connsiteY11" fmla="*/ 11054664 h 11054665"/>
              <a:gd name="connsiteX12" fmla="*/ 772266 w 6854088"/>
              <a:gd name="connsiteY12" fmla="*/ 11054664 h 11054665"/>
              <a:gd name="connsiteX13" fmla="*/ 7026 w 6854088"/>
              <a:gd name="connsiteY13" fmla="*/ 11054664 h 11054665"/>
              <a:gd name="connsiteX14" fmla="*/ 3915 w 6854088"/>
              <a:gd name="connsiteY14" fmla="*/ 11054664 h 11054665"/>
              <a:gd name="connsiteX15" fmla="*/ 3915 w 6854088"/>
              <a:gd name="connsiteY15" fmla="*/ 11054425 h 11054665"/>
              <a:gd name="connsiteX16" fmla="*/ 1 w 6854088"/>
              <a:gd name="connsiteY16" fmla="*/ 11054124 h 11054665"/>
              <a:gd name="connsiteX17" fmla="*/ 1 w 6854088"/>
              <a:gd name="connsiteY17" fmla="*/ 8029788 h 11054665"/>
              <a:gd name="connsiteX18" fmla="*/ 0 w 6854088"/>
              <a:gd name="connsiteY18" fmla="*/ 8029788 h 11054665"/>
              <a:gd name="connsiteX19" fmla="*/ 0 w 6854088"/>
              <a:gd name="connsiteY19" fmla="*/ 4958124 h 11054665"/>
              <a:gd name="connsiteX20" fmla="*/ 1 w 6854088"/>
              <a:gd name="connsiteY20" fmla="*/ 0 h 11054665"/>
              <a:gd name="connsiteX21" fmla="*/ 730045 w 6854088"/>
              <a:gd name="connsiteY21" fmla="*/ 0 h 11054665"/>
              <a:gd name="connsiteX22" fmla="*/ 1495286 w 6854088"/>
              <a:gd name="connsiteY22" fmla="*/ 0 h 11054665"/>
              <a:gd name="connsiteX23" fmla="*/ 2255672 w 6854088"/>
              <a:gd name="connsiteY23" fmla="*/ 0 h 11054665"/>
              <a:gd name="connsiteX24" fmla="*/ 2258099 w 6854088"/>
              <a:gd name="connsiteY24" fmla="*/ 0 h 11054665"/>
              <a:gd name="connsiteX25" fmla="*/ 2260526 w 6854088"/>
              <a:gd name="connsiteY25" fmla="*/ 0 h 11054665"/>
              <a:gd name="connsiteX26" fmla="*/ 3020912 w 6854088"/>
              <a:gd name="connsiteY26" fmla="*/ 0 h 11054665"/>
              <a:gd name="connsiteX27" fmla="*/ 3786152 w 6854088"/>
              <a:gd name="connsiteY27" fmla="*/ 0 h 11054665"/>
              <a:gd name="connsiteX28" fmla="*/ 4551341 w 6854088"/>
              <a:gd name="connsiteY28" fmla="*/ 0 h 11054665"/>
              <a:gd name="connsiteX29" fmla="*/ 5316581 w 6854088"/>
              <a:gd name="connsiteY29" fmla="*/ 0 h 11054665"/>
              <a:gd name="connsiteX30" fmla="*/ 6081822 w 6854088"/>
              <a:gd name="connsiteY30" fmla="*/ 0 h 11054665"/>
              <a:gd name="connsiteX31" fmla="*/ 6847062 w 6854088"/>
              <a:gd name="connsiteY31" fmla="*/ 0 h 11054665"/>
              <a:gd name="connsiteX32" fmla="*/ 6850173 w 6854088"/>
              <a:gd name="connsiteY32" fmla="*/ 0 h 11054665"/>
              <a:gd name="connsiteX33" fmla="*/ 6850173 w 6854088"/>
              <a:gd name="connsiteY33" fmla="*/ 239 h 11054665"/>
              <a:gd name="connsiteX34" fmla="*/ 6854087 w 6854088"/>
              <a:gd name="connsiteY34" fmla="*/ 540 h 11054665"/>
              <a:gd name="connsiteX35" fmla="*/ 6854087 w 6854088"/>
              <a:gd name="connsiteY35" fmla="*/ 3024877 h 11054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6854088" h="11054665">
                <a:moveTo>
                  <a:pt x="6854088" y="3024877"/>
                </a:moveTo>
                <a:lnTo>
                  <a:pt x="6854088" y="6096541"/>
                </a:lnTo>
                <a:lnTo>
                  <a:pt x="6854087" y="11054665"/>
                </a:lnTo>
                <a:lnTo>
                  <a:pt x="6124043" y="11054665"/>
                </a:lnTo>
                <a:lnTo>
                  <a:pt x="5358802" y="11054665"/>
                </a:lnTo>
                <a:lnTo>
                  <a:pt x="4598416" y="11054665"/>
                </a:lnTo>
                <a:lnTo>
                  <a:pt x="4595989" y="11054665"/>
                </a:lnTo>
                <a:lnTo>
                  <a:pt x="4593562" y="11054665"/>
                </a:lnTo>
                <a:lnTo>
                  <a:pt x="3833176" y="11054665"/>
                </a:lnTo>
                <a:lnTo>
                  <a:pt x="3067936" y="11054665"/>
                </a:lnTo>
                <a:lnTo>
                  <a:pt x="2302747" y="11054665"/>
                </a:lnTo>
                <a:lnTo>
                  <a:pt x="1537507" y="11054664"/>
                </a:lnTo>
                <a:lnTo>
                  <a:pt x="772266" y="11054664"/>
                </a:lnTo>
                <a:lnTo>
                  <a:pt x="7026" y="11054664"/>
                </a:lnTo>
                <a:lnTo>
                  <a:pt x="3915" y="11054664"/>
                </a:lnTo>
                <a:lnTo>
                  <a:pt x="3915" y="11054425"/>
                </a:lnTo>
                <a:lnTo>
                  <a:pt x="1" y="11054124"/>
                </a:lnTo>
                <a:lnTo>
                  <a:pt x="1" y="8029788"/>
                </a:lnTo>
                <a:lnTo>
                  <a:pt x="0" y="8029788"/>
                </a:lnTo>
                <a:lnTo>
                  <a:pt x="0" y="4958124"/>
                </a:lnTo>
                <a:lnTo>
                  <a:pt x="1" y="0"/>
                </a:lnTo>
                <a:lnTo>
                  <a:pt x="730045" y="0"/>
                </a:lnTo>
                <a:lnTo>
                  <a:pt x="1495286" y="0"/>
                </a:lnTo>
                <a:lnTo>
                  <a:pt x="2255672" y="0"/>
                </a:lnTo>
                <a:cubicBezTo>
                  <a:pt x="2256498" y="0"/>
                  <a:pt x="2257273" y="0"/>
                  <a:pt x="2258099" y="0"/>
                </a:cubicBezTo>
                <a:cubicBezTo>
                  <a:pt x="2258925" y="0"/>
                  <a:pt x="2259700" y="0"/>
                  <a:pt x="2260526" y="0"/>
                </a:cubicBezTo>
                <a:lnTo>
                  <a:pt x="3020912" y="0"/>
                </a:lnTo>
                <a:lnTo>
                  <a:pt x="3786152" y="0"/>
                </a:lnTo>
                <a:lnTo>
                  <a:pt x="4551341" y="0"/>
                </a:lnTo>
                <a:lnTo>
                  <a:pt x="5316581" y="0"/>
                </a:lnTo>
                <a:lnTo>
                  <a:pt x="6081822" y="0"/>
                </a:lnTo>
                <a:lnTo>
                  <a:pt x="6847062" y="0"/>
                </a:lnTo>
                <a:lnTo>
                  <a:pt x="6850173" y="0"/>
                </a:lnTo>
                <a:lnTo>
                  <a:pt x="6850173" y="239"/>
                </a:lnTo>
                <a:lnTo>
                  <a:pt x="6854087" y="540"/>
                </a:lnTo>
                <a:lnTo>
                  <a:pt x="6854087" y="3024877"/>
                </a:lnTo>
                <a:close/>
              </a:path>
            </a:pathLst>
          </a:custGeom>
          <a:solidFill>
            <a:schemeClr val="bg1"/>
          </a:solidFill>
          <a:ln w="5164"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0" y="539749"/>
            <a:ext cx="9559924" cy="1241425"/>
          </a:xfrm>
          <a:prstGeom prst="rect">
            <a:avLst/>
          </a:prstGeom>
        </p:spPr>
        <p:txBody>
          <a:bodyPr anchor="t"/>
          <a:lstStyle>
            <a:lvl1pPr>
              <a:defRPr sz="3600"/>
            </a:lvl1pPr>
          </a:lstStyle>
          <a:p>
            <a:r>
              <a:rPr lang="fi-FI"/>
              <a:t>Muokkaa ots. perustyyl. napsautt.</a:t>
            </a:r>
            <a:endParaRPr lang="fi-FI" dirty="0"/>
          </a:p>
        </p:txBody>
      </p:sp>
      <p:sp>
        <p:nvSpPr>
          <p:cNvPr id="8" name="Tekstin paikkamerkki 1">
            <a:extLst>
              <a:ext uri="{FF2B5EF4-FFF2-40B4-BE49-F238E27FC236}">
                <a16:creationId xmlns:a16="http://schemas.microsoft.com/office/drawing/2014/main" id="{DEC17190-FB97-FB9D-297B-EDA853125CF6}"/>
              </a:ext>
            </a:extLst>
          </p:cNvPr>
          <p:cNvSpPr>
            <a:spLocks noGrp="1"/>
          </p:cNvSpPr>
          <p:nvPr>
            <p:ph type="body" sz="quarter" idx="17" hasCustomPrompt="1"/>
          </p:nvPr>
        </p:nvSpPr>
        <p:spPr>
          <a:xfrm>
            <a:off x="539750" y="1808163"/>
            <a:ext cx="9559925" cy="468312"/>
          </a:xfrm>
        </p:spPr>
        <p:txBody>
          <a:bodyPr anchor="b"/>
          <a:lstStyle>
            <a:lvl1pPr marL="0" indent="0">
              <a:buNone/>
              <a:defRPr sz="2400" b="1"/>
            </a:lvl1pPr>
          </a:lstStyle>
          <a:p>
            <a:pPr lvl="0"/>
            <a:r>
              <a:rPr lang="fi-FI" dirty="0"/>
              <a:t>Tekstipaikka, joka rytmittää sisältöä visuaalisesti</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529757"/>
            <a:ext cx="9559924" cy="347453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0" name="Alatunnisteen paikkamerkki 9">
            <a:extLst>
              <a:ext uri="{FF2B5EF4-FFF2-40B4-BE49-F238E27FC236}">
                <a16:creationId xmlns:a16="http://schemas.microsoft.com/office/drawing/2014/main" id="{50AFAC5A-390D-117D-7636-0D4F663FD47A}"/>
              </a:ext>
            </a:extLst>
          </p:cNvPr>
          <p:cNvSpPr>
            <a:spLocks noGrp="1"/>
          </p:cNvSpPr>
          <p:nvPr>
            <p:ph type="ftr" sz="quarter" idx="15"/>
          </p:nvPr>
        </p:nvSpPr>
        <p:spPr>
          <a:xfrm>
            <a:off x="2833689" y="6248400"/>
            <a:ext cx="6034619" cy="249238"/>
          </a:xfrm>
        </p:spPr>
        <p:txBody>
          <a:bodyPr/>
          <a:lstStyle/>
          <a:p>
            <a:endParaRPr lang="fi-FI" dirty="0"/>
          </a:p>
        </p:txBody>
      </p:sp>
      <p:sp>
        <p:nvSpPr>
          <p:cNvPr id="7" name="Päivämäärän paikkamerkki 6">
            <a:extLst>
              <a:ext uri="{FF2B5EF4-FFF2-40B4-BE49-F238E27FC236}">
                <a16:creationId xmlns:a16="http://schemas.microsoft.com/office/drawing/2014/main" id="{7F9B7BC5-835F-F47B-40F4-BDCDEAFEFB73}"/>
              </a:ext>
            </a:extLst>
          </p:cNvPr>
          <p:cNvSpPr>
            <a:spLocks noGrp="1"/>
          </p:cNvSpPr>
          <p:nvPr>
            <p:ph type="dt" sz="half" idx="14"/>
          </p:nvPr>
        </p:nvSpPr>
        <p:spPr>
          <a:xfrm>
            <a:off x="8889412" y="6248400"/>
            <a:ext cx="1210262" cy="249238"/>
          </a:xfrm>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BB395CC6-3314-C7C0-15F3-D99FB8E874D6}"/>
              </a:ext>
            </a:extLst>
          </p:cNvPr>
          <p:cNvSpPr>
            <a:spLocks noGrp="1"/>
          </p:cNvSpPr>
          <p:nvPr>
            <p:ph type="sldNum" sz="quarter" idx="16"/>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32BF1857-3D51-F180-4F1C-B36551F47933}"/>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344022646"/>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Otsikko ja sisältö 2 C">
    <p:bg>
      <p:bgPr>
        <a:solidFill>
          <a:schemeClr val="accent4"/>
        </a:solidFill>
        <a:effectLst/>
      </p:bgPr>
    </p:bg>
    <p:spTree>
      <p:nvGrpSpPr>
        <p:cNvPr id="1" name=""/>
        <p:cNvGrpSpPr/>
        <p:nvPr/>
      </p:nvGrpSpPr>
      <p:grpSpPr>
        <a:xfrm>
          <a:off x="0" y="0"/>
          <a:ext cx="0" cy="0"/>
          <a:chOff x="0" y="0"/>
          <a:chExt cx="0" cy="0"/>
        </a:xfrm>
      </p:grpSpPr>
      <p:sp>
        <p:nvSpPr>
          <p:cNvPr id="14" name="Vapaamuotoinen: Muoto 13">
            <a:extLst>
              <a:ext uri="{FF2B5EF4-FFF2-40B4-BE49-F238E27FC236}">
                <a16:creationId xmlns:a16="http://schemas.microsoft.com/office/drawing/2014/main" id="{C6788EFF-B8A9-B22D-CECE-0B0F22FE49DC}"/>
              </a:ext>
              <a:ext uri="{C183D7F6-B498-43B3-948B-1728B52AA6E4}">
                <adec:decorative xmlns:adec="http://schemas.microsoft.com/office/drawing/2017/decorative" val="1"/>
              </a:ext>
            </a:extLst>
          </p:cNvPr>
          <p:cNvSpPr/>
          <p:nvPr userDrawn="1"/>
        </p:nvSpPr>
        <p:spPr>
          <a:xfrm>
            <a:off x="0" y="31"/>
            <a:ext cx="10927350" cy="6857937"/>
          </a:xfrm>
          <a:custGeom>
            <a:avLst/>
            <a:gdLst>
              <a:gd name="connsiteX0" fmla="*/ 0 w 10927350"/>
              <a:gd name="connsiteY0" fmla="*/ 0 h 6857937"/>
              <a:gd name="connsiteX1" fmla="*/ 275416 w 10927350"/>
              <a:gd name="connsiteY1" fmla="*/ 0 h 6857937"/>
              <a:gd name="connsiteX2" fmla="*/ 10651934 w 10927350"/>
              <a:gd name="connsiteY2" fmla="*/ 0 h 6857937"/>
              <a:gd name="connsiteX3" fmla="*/ 10927350 w 10927350"/>
              <a:gd name="connsiteY3" fmla="*/ 0 h 6857937"/>
              <a:gd name="connsiteX4" fmla="*/ 10688463 w 10927350"/>
              <a:gd name="connsiteY4" fmla="*/ 342900 h 6857937"/>
              <a:gd name="connsiteX5" fmla="*/ 10927350 w 10927350"/>
              <a:gd name="connsiteY5" fmla="*/ 685673 h 6857937"/>
              <a:gd name="connsiteX6" fmla="*/ 10688463 w 10927350"/>
              <a:gd name="connsiteY6" fmla="*/ 1028510 h 6857937"/>
              <a:gd name="connsiteX7" fmla="*/ 10927350 w 10927350"/>
              <a:gd name="connsiteY7" fmla="*/ 1371410 h 6857937"/>
              <a:gd name="connsiteX8" fmla="*/ 10688463 w 10927350"/>
              <a:gd name="connsiteY8" fmla="*/ 1714246 h 6857937"/>
              <a:gd name="connsiteX9" fmla="*/ 10927350 w 10927350"/>
              <a:gd name="connsiteY9" fmla="*/ 2057019 h 6857937"/>
              <a:gd name="connsiteX10" fmla="*/ 10688463 w 10927350"/>
              <a:gd name="connsiteY10" fmla="*/ 2399919 h 6857937"/>
              <a:gd name="connsiteX11" fmla="*/ 10927350 w 10927350"/>
              <a:gd name="connsiteY11" fmla="*/ 2742756 h 6857937"/>
              <a:gd name="connsiteX12" fmla="*/ 10688463 w 10927350"/>
              <a:gd name="connsiteY12" fmla="*/ 3085592 h 6857937"/>
              <a:gd name="connsiteX13" fmla="*/ 10920873 w 10927350"/>
              <a:gd name="connsiteY13" fmla="*/ 3362071 h 6857937"/>
              <a:gd name="connsiteX14" fmla="*/ 10920683 w 10927350"/>
              <a:gd name="connsiteY14" fmla="*/ 3362071 h 6857937"/>
              <a:gd name="connsiteX15" fmla="*/ 10926843 w 10927350"/>
              <a:gd name="connsiteY15" fmla="*/ 3410395 h 6857937"/>
              <a:gd name="connsiteX16" fmla="*/ 10926906 w 10927350"/>
              <a:gd name="connsiteY16" fmla="*/ 3412363 h 6857937"/>
              <a:gd name="connsiteX17" fmla="*/ 10927350 w 10927350"/>
              <a:gd name="connsiteY17" fmla="*/ 3428428 h 6857937"/>
              <a:gd name="connsiteX18" fmla="*/ 10688463 w 10927350"/>
              <a:gd name="connsiteY18" fmla="*/ 3771202 h 6857937"/>
              <a:gd name="connsiteX19" fmla="*/ 10688527 w 10927350"/>
              <a:gd name="connsiteY19" fmla="*/ 3771202 h 6857937"/>
              <a:gd name="connsiteX20" fmla="*/ 10794953 w 10927350"/>
              <a:gd name="connsiteY20" fmla="*/ 3836099 h 6857937"/>
              <a:gd name="connsiteX21" fmla="*/ 10927350 w 10927350"/>
              <a:gd name="connsiteY21" fmla="*/ 4116197 h 6857937"/>
              <a:gd name="connsiteX22" fmla="*/ 10688463 w 10927350"/>
              <a:gd name="connsiteY22" fmla="*/ 4459097 h 6857937"/>
              <a:gd name="connsiteX23" fmla="*/ 10927350 w 10927350"/>
              <a:gd name="connsiteY23" fmla="*/ 4801870 h 6857937"/>
              <a:gd name="connsiteX24" fmla="*/ 10688463 w 10927350"/>
              <a:gd name="connsiteY24" fmla="*/ 5144707 h 6857937"/>
              <a:gd name="connsiteX25" fmla="*/ 10927350 w 10927350"/>
              <a:gd name="connsiteY25" fmla="*/ 5487607 h 6857937"/>
              <a:gd name="connsiteX26" fmla="*/ 10688463 w 10927350"/>
              <a:gd name="connsiteY26" fmla="*/ 5830443 h 6857937"/>
              <a:gd name="connsiteX27" fmla="*/ 10927350 w 10927350"/>
              <a:gd name="connsiteY27" fmla="*/ 6173216 h 6857937"/>
              <a:gd name="connsiteX28" fmla="*/ 10688463 w 10927350"/>
              <a:gd name="connsiteY28" fmla="*/ 6516116 h 6857937"/>
              <a:gd name="connsiteX29" fmla="*/ 10927350 w 10927350"/>
              <a:gd name="connsiteY29" fmla="*/ 6857937 h 6857937"/>
              <a:gd name="connsiteX30" fmla="*/ 10651934 w 10927350"/>
              <a:gd name="connsiteY30" fmla="*/ 6857937 h 6857937"/>
              <a:gd name="connsiteX31" fmla="*/ 275416 w 10927350"/>
              <a:gd name="connsiteY31" fmla="*/ 6857937 h 6857937"/>
              <a:gd name="connsiteX32" fmla="*/ 0 w 10927350"/>
              <a:gd name="connsiteY32" fmla="*/ 6857937 h 6857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927350" h="6857937">
                <a:moveTo>
                  <a:pt x="0" y="0"/>
                </a:moveTo>
                <a:lnTo>
                  <a:pt x="275416" y="0"/>
                </a:lnTo>
                <a:lnTo>
                  <a:pt x="10651934" y="0"/>
                </a:lnTo>
                <a:lnTo>
                  <a:pt x="10927350" y="0"/>
                </a:lnTo>
                <a:cubicBezTo>
                  <a:pt x="10927350" y="154877"/>
                  <a:pt x="10830005" y="287592"/>
                  <a:pt x="10688463" y="342900"/>
                </a:cubicBezTo>
                <a:cubicBezTo>
                  <a:pt x="10827783" y="400368"/>
                  <a:pt x="10927350" y="533083"/>
                  <a:pt x="10927350" y="685673"/>
                </a:cubicBezTo>
                <a:cubicBezTo>
                  <a:pt x="10927350" y="838263"/>
                  <a:pt x="10830005" y="973265"/>
                  <a:pt x="10688463" y="1028510"/>
                </a:cubicBezTo>
                <a:cubicBezTo>
                  <a:pt x="10827783" y="1086041"/>
                  <a:pt x="10927350" y="1218819"/>
                  <a:pt x="10927350" y="1371410"/>
                </a:cubicBezTo>
                <a:cubicBezTo>
                  <a:pt x="10927350" y="1524000"/>
                  <a:pt x="10830005" y="1658938"/>
                  <a:pt x="10688463" y="1714246"/>
                </a:cubicBezTo>
                <a:cubicBezTo>
                  <a:pt x="10827783" y="1771714"/>
                  <a:pt x="10927350" y="1904429"/>
                  <a:pt x="10927350" y="2057019"/>
                </a:cubicBezTo>
                <a:cubicBezTo>
                  <a:pt x="10927350" y="2209610"/>
                  <a:pt x="10830005" y="2344611"/>
                  <a:pt x="10688463" y="2399919"/>
                </a:cubicBezTo>
                <a:cubicBezTo>
                  <a:pt x="10827783" y="2457387"/>
                  <a:pt x="10927350" y="2590165"/>
                  <a:pt x="10927350" y="2742756"/>
                </a:cubicBezTo>
                <a:cubicBezTo>
                  <a:pt x="10927350" y="2895346"/>
                  <a:pt x="10830005" y="3030284"/>
                  <a:pt x="10688463" y="3085592"/>
                </a:cubicBezTo>
                <a:cubicBezTo>
                  <a:pt x="10807145" y="3134614"/>
                  <a:pt x="10896871" y="3238056"/>
                  <a:pt x="10920873" y="3362071"/>
                </a:cubicBezTo>
                <a:lnTo>
                  <a:pt x="10920683" y="3362071"/>
                </a:lnTo>
                <a:cubicBezTo>
                  <a:pt x="10923922" y="3378137"/>
                  <a:pt x="10925890" y="3394266"/>
                  <a:pt x="10926843" y="3410395"/>
                </a:cubicBezTo>
                <a:cubicBezTo>
                  <a:pt x="10926843" y="3411030"/>
                  <a:pt x="10926906" y="3411728"/>
                  <a:pt x="10926906" y="3412363"/>
                </a:cubicBezTo>
                <a:cubicBezTo>
                  <a:pt x="10927160" y="3417634"/>
                  <a:pt x="10927350" y="3423031"/>
                  <a:pt x="10927350" y="3428428"/>
                </a:cubicBezTo>
                <a:cubicBezTo>
                  <a:pt x="10927350" y="3583241"/>
                  <a:pt x="10830005" y="3715957"/>
                  <a:pt x="10688463" y="3771202"/>
                </a:cubicBezTo>
                <a:cubicBezTo>
                  <a:pt x="10688463" y="3771202"/>
                  <a:pt x="10688527" y="3771202"/>
                  <a:pt x="10688527" y="3771202"/>
                </a:cubicBezTo>
                <a:cubicBezTo>
                  <a:pt x="10727580" y="3787331"/>
                  <a:pt x="10763457" y="3809365"/>
                  <a:pt x="10794953" y="3836099"/>
                </a:cubicBezTo>
                <a:cubicBezTo>
                  <a:pt x="10875788" y="3904806"/>
                  <a:pt x="10927350" y="4004755"/>
                  <a:pt x="10927350" y="4116197"/>
                </a:cubicBezTo>
                <a:cubicBezTo>
                  <a:pt x="10927350" y="4271074"/>
                  <a:pt x="10830005" y="4403725"/>
                  <a:pt x="10688463" y="4459097"/>
                </a:cubicBezTo>
                <a:cubicBezTo>
                  <a:pt x="10827783" y="4516565"/>
                  <a:pt x="10927350" y="4649280"/>
                  <a:pt x="10927350" y="4801870"/>
                </a:cubicBezTo>
                <a:cubicBezTo>
                  <a:pt x="10927350" y="4954461"/>
                  <a:pt x="10830005" y="5089462"/>
                  <a:pt x="10688463" y="5144707"/>
                </a:cubicBezTo>
                <a:cubicBezTo>
                  <a:pt x="10827783" y="5202238"/>
                  <a:pt x="10927350" y="5334953"/>
                  <a:pt x="10927350" y="5487607"/>
                </a:cubicBezTo>
                <a:cubicBezTo>
                  <a:pt x="10927350" y="5640261"/>
                  <a:pt x="10830005" y="5775135"/>
                  <a:pt x="10688463" y="5830443"/>
                </a:cubicBezTo>
                <a:cubicBezTo>
                  <a:pt x="10827783" y="5887911"/>
                  <a:pt x="10927350" y="6020626"/>
                  <a:pt x="10927350" y="6173216"/>
                </a:cubicBezTo>
                <a:cubicBezTo>
                  <a:pt x="10927350" y="6325807"/>
                  <a:pt x="10830005" y="6460808"/>
                  <a:pt x="10688463" y="6516116"/>
                </a:cubicBezTo>
                <a:cubicBezTo>
                  <a:pt x="10827465" y="6573456"/>
                  <a:pt x="10926906" y="6705727"/>
                  <a:pt x="10927350" y="6857937"/>
                </a:cubicBezTo>
                <a:lnTo>
                  <a:pt x="10651934" y="6857937"/>
                </a:lnTo>
                <a:lnTo>
                  <a:pt x="275416" y="6857937"/>
                </a:lnTo>
                <a:lnTo>
                  <a:pt x="0" y="6857937"/>
                </a:lnTo>
                <a:close/>
              </a:path>
            </a:pathLst>
          </a:custGeom>
          <a:solidFill>
            <a:srgbClr val="FFFFFF"/>
          </a:solidFill>
          <a:ln w="6350" cap="flat">
            <a:noFill/>
            <a:prstDash val="solid"/>
            <a:miter/>
          </a:ln>
        </p:spPr>
        <p:txBody>
          <a:bodyPr rtlCol="0" anchor="ctr"/>
          <a:lstStyle/>
          <a:p>
            <a:endParaRPr lang="fi-FI" dirty="0"/>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0" y="539749"/>
            <a:ext cx="9559924" cy="1241425"/>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8" name="Tekstin paikkamerkki 1">
            <a:extLst>
              <a:ext uri="{FF2B5EF4-FFF2-40B4-BE49-F238E27FC236}">
                <a16:creationId xmlns:a16="http://schemas.microsoft.com/office/drawing/2014/main" id="{DEC17190-FB97-FB9D-297B-EDA853125CF6}"/>
              </a:ext>
            </a:extLst>
          </p:cNvPr>
          <p:cNvSpPr>
            <a:spLocks noGrp="1"/>
          </p:cNvSpPr>
          <p:nvPr>
            <p:ph type="body" sz="quarter" idx="17" hasCustomPrompt="1"/>
          </p:nvPr>
        </p:nvSpPr>
        <p:spPr>
          <a:xfrm>
            <a:off x="539750" y="1808163"/>
            <a:ext cx="9559925" cy="468312"/>
          </a:xfrm>
        </p:spPr>
        <p:txBody>
          <a:bodyPr anchor="b"/>
          <a:lstStyle>
            <a:lvl1pPr marL="0" indent="0">
              <a:buNone/>
              <a:defRPr sz="2400" b="1"/>
            </a:lvl1pPr>
          </a:lstStyle>
          <a:p>
            <a:pPr lvl="0"/>
            <a:r>
              <a:rPr lang="fi-FI" dirty="0"/>
              <a:t>Tekstipaikka, joka rytmittää sisältöä visuaalisesti</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529757"/>
            <a:ext cx="9559924" cy="347453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0" name="Alatunnisteen paikkamerkki 9">
            <a:extLst>
              <a:ext uri="{FF2B5EF4-FFF2-40B4-BE49-F238E27FC236}">
                <a16:creationId xmlns:a16="http://schemas.microsoft.com/office/drawing/2014/main" id="{50AFAC5A-390D-117D-7636-0D4F663FD47A}"/>
              </a:ext>
            </a:extLst>
          </p:cNvPr>
          <p:cNvSpPr>
            <a:spLocks noGrp="1"/>
          </p:cNvSpPr>
          <p:nvPr>
            <p:ph type="ftr" sz="quarter" idx="15"/>
          </p:nvPr>
        </p:nvSpPr>
        <p:spPr>
          <a:xfrm>
            <a:off x="2833689" y="6248400"/>
            <a:ext cx="6034619" cy="249238"/>
          </a:xfrm>
        </p:spPr>
        <p:txBody>
          <a:bodyPr/>
          <a:lstStyle/>
          <a:p>
            <a:endParaRPr lang="fi-FI" dirty="0"/>
          </a:p>
        </p:txBody>
      </p:sp>
      <p:sp>
        <p:nvSpPr>
          <p:cNvPr id="7" name="Päivämäärän paikkamerkki 6">
            <a:extLst>
              <a:ext uri="{FF2B5EF4-FFF2-40B4-BE49-F238E27FC236}">
                <a16:creationId xmlns:a16="http://schemas.microsoft.com/office/drawing/2014/main" id="{7F9B7BC5-835F-F47B-40F4-BDCDEAFEFB73}"/>
              </a:ext>
            </a:extLst>
          </p:cNvPr>
          <p:cNvSpPr>
            <a:spLocks noGrp="1"/>
          </p:cNvSpPr>
          <p:nvPr>
            <p:ph type="dt" sz="half" idx="14"/>
          </p:nvPr>
        </p:nvSpPr>
        <p:spPr>
          <a:xfrm>
            <a:off x="8889412" y="6248400"/>
            <a:ext cx="1210262" cy="249238"/>
          </a:xfrm>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BB395CC6-3314-C7C0-15F3-D99FB8E874D6}"/>
              </a:ext>
            </a:extLst>
          </p:cNvPr>
          <p:cNvSpPr>
            <a:spLocks noGrp="1"/>
          </p:cNvSpPr>
          <p:nvPr>
            <p:ph type="sldNum" sz="quarter" idx="16"/>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FCD6F0FB-87B1-1332-5B91-82D9F57B901B}"/>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876762345"/>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userDrawn="1">
  <p:cSld name="Otsikko ja sisältö 2 D">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0" y="539749"/>
            <a:ext cx="9559924" cy="1241425"/>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8" name="Tekstin paikkamerkki 1">
            <a:extLst>
              <a:ext uri="{FF2B5EF4-FFF2-40B4-BE49-F238E27FC236}">
                <a16:creationId xmlns:a16="http://schemas.microsoft.com/office/drawing/2014/main" id="{DEC17190-FB97-FB9D-297B-EDA853125CF6}"/>
              </a:ext>
            </a:extLst>
          </p:cNvPr>
          <p:cNvSpPr>
            <a:spLocks noGrp="1"/>
          </p:cNvSpPr>
          <p:nvPr>
            <p:ph type="body" sz="quarter" idx="17" hasCustomPrompt="1"/>
          </p:nvPr>
        </p:nvSpPr>
        <p:spPr>
          <a:xfrm>
            <a:off x="539750" y="1808163"/>
            <a:ext cx="9559925" cy="468312"/>
          </a:xfrm>
        </p:spPr>
        <p:txBody>
          <a:bodyPr anchor="b"/>
          <a:lstStyle>
            <a:lvl1pPr marL="0" indent="0">
              <a:buNone/>
              <a:defRPr sz="2400" b="1"/>
            </a:lvl1pPr>
          </a:lstStyle>
          <a:p>
            <a:pPr lvl="0"/>
            <a:r>
              <a:rPr lang="fi-FI" dirty="0"/>
              <a:t>Tekstipaikka, joka rytmittää sisältöä visuaalisesti</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529757"/>
            <a:ext cx="9559924" cy="347453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0" name="Alatunnisteen paikkamerkki 9">
            <a:extLst>
              <a:ext uri="{FF2B5EF4-FFF2-40B4-BE49-F238E27FC236}">
                <a16:creationId xmlns:a16="http://schemas.microsoft.com/office/drawing/2014/main" id="{50AFAC5A-390D-117D-7636-0D4F663FD47A}"/>
              </a:ext>
            </a:extLst>
          </p:cNvPr>
          <p:cNvSpPr>
            <a:spLocks noGrp="1"/>
          </p:cNvSpPr>
          <p:nvPr>
            <p:ph type="ftr" sz="quarter" idx="15"/>
          </p:nvPr>
        </p:nvSpPr>
        <p:spPr/>
        <p:txBody>
          <a:bodyPr/>
          <a:lstStyle/>
          <a:p>
            <a:endParaRPr lang="fi-FI" dirty="0"/>
          </a:p>
        </p:txBody>
      </p:sp>
      <p:sp>
        <p:nvSpPr>
          <p:cNvPr id="7" name="Päivämäärän paikkamerkki 6">
            <a:extLst>
              <a:ext uri="{FF2B5EF4-FFF2-40B4-BE49-F238E27FC236}">
                <a16:creationId xmlns:a16="http://schemas.microsoft.com/office/drawing/2014/main" id="{7F9B7BC5-835F-F47B-40F4-BDCDEAFEFB73}"/>
              </a:ext>
            </a:extLst>
          </p:cNvPr>
          <p:cNvSpPr>
            <a:spLocks noGrp="1"/>
          </p:cNvSpPr>
          <p:nvPr>
            <p:ph type="dt" sz="half" idx="14"/>
          </p:nvPr>
        </p:nvSpPr>
        <p:spPr>
          <a:xfrm>
            <a:off x="9717088" y="6248400"/>
            <a:ext cx="1210262" cy="249238"/>
          </a:xfrm>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BB395CC6-3314-C7C0-15F3-D99FB8E874D6}"/>
              </a:ext>
            </a:extLst>
          </p:cNvPr>
          <p:cNvSpPr>
            <a:spLocks noGrp="1"/>
          </p:cNvSpPr>
          <p:nvPr>
            <p:ph type="sldNum" sz="quarter" idx="16"/>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D3467B7D-9E43-4151-889F-D5735B89FF82}"/>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502611604"/>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Otsikko ja sisältö 3">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B2CD312-9726-B802-8BDD-60E4DE41D212}"/>
              </a:ext>
            </a:extLst>
          </p:cNvPr>
          <p:cNvSpPr>
            <a:spLocks noGrp="1"/>
          </p:cNvSpPr>
          <p:nvPr>
            <p:ph type="title" hasCustomPrompt="1"/>
          </p:nvPr>
        </p:nvSpPr>
        <p:spPr>
          <a:xfrm>
            <a:off x="539751" y="539750"/>
            <a:ext cx="11110912" cy="495300"/>
          </a:xfrm>
          <a:prstGeom prst="rect">
            <a:avLst/>
          </a:prstGeom>
        </p:spPr>
        <p:txBody>
          <a:bodyPr anchor="t"/>
          <a:lstStyle>
            <a:lvl1pPr>
              <a:defRPr sz="3600"/>
            </a:lvl1pPr>
          </a:lstStyle>
          <a:p>
            <a:r>
              <a:rPr lang="fi-FI" dirty="0"/>
              <a:t>Enemmän tilaa esimerkiksi taulukolle tai kaaviolle</a:t>
            </a:r>
          </a:p>
        </p:txBody>
      </p:sp>
      <p:sp>
        <p:nvSpPr>
          <p:cNvPr id="4" name="Sisällön paikkamerkki 1">
            <a:extLst>
              <a:ext uri="{FF2B5EF4-FFF2-40B4-BE49-F238E27FC236}">
                <a16:creationId xmlns:a16="http://schemas.microsoft.com/office/drawing/2014/main" id="{5ADCDDD9-3E53-3BC9-C277-68E8E6AD816C}"/>
              </a:ext>
            </a:extLst>
          </p:cNvPr>
          <p:cNvSpPr>
            <a:spLocks noGrp="1"/>
          </p:cNvSpPr>
          <p:nvPr>
            <p:ph sz="quarter" idx="14" hasCustomPrompt="1"/>
          </p:nvPr>
        </p:nvSpPr>
        <p:spPr>
          <a:xfrm>
            <a:off x="539750" y="1284288"/>
            <a:ext cx="11110913" cy="4468812"/>
          </a:xfrm>
        </p:spPr>
        <p:txBody>
          <a:bodyPr/>
          <a:lstStyle>
            <a:lvl1pPr>
              <a:spcAft>
                <a:spcPts val="600"/>
              </a:spcAft>
              <a:defRPr/>
            </a:lvl1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6" name="Tekstin paikkamerkki 1">
            <a:extLst>
              <a:ext uri="{FF2B5EF4-FFF2-40B4-BE49-F238E27FC236}">
                <a16:creationId xmlns:a16="http://schemas.microsoft.com/office/drawing/2014/main" id="{21DA1552-48C8-3FA7-548A-067CCFD9061D}"/>
              </a:ext>
            </a:extLst>
          </p:cNvPr>
          <p:cNvSpPr>
            <a:spLocks noGrp="1"/>
          </p:cNvSpPr>
          <p:nvPr>
            <p:ph type="body" sz="quarter" idx="18" hasCustomPrompt="1"/>
          </p:nvPr>
        </p:nvSpPr>
        <p:spPr>
          <a:xfrm>
            <a:off x="539750" y="5772579"/>
            <a:ext cx="11107600" cy="228171"/>
          </a:xfrm>
        </p:spPr>
        <p:txBody>
          <a:bodyPr tIns="36000" anchor="t"/>
          <a:lstStyle>
            <a:lvl1pPr marL="0" indent="0" algn="l">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Kuvateksti, joka selittää tai täydentää kuvaa. Tarvittaessa lisää lähde muodossa Lähde: esimerkki.fi, jos sitä ei voi muuten päätellä.</a:t>
            </a:r>
          </a:p>
        </p:txBody>
      </p:sp>
      <p:sp>
        <p:nvSpPr>
          <p:cNvPr id="8" name="Alatunnisteen paikkamerkki 7">
            <a:extLst>
              <a:ext uri="{FF2B5EF4-FFF2-40B4-BE49-F238E27FC236}">
                <a16:creationId xmlns:a16="http://schemas.microsoft.com/office/drawing/2014/main" id="{97BA8C03-CF26-04F0-2CB0-4619FCB1645D}"/>
              </a:ext>
            </a:extLst>
          </p:cNvPr>
          <p:cNvSpPr>
            <a:spLocks noGrp="1"/>
          </p:cNvSpPr>
          <p:nvPr>
            <p:ph type="ftr" sz="quarter" idx="16"/>
          </p:nvPr>
        </p:nvSpPr>
        <p:spPr/>
        <p:txBody>
          <a:bodyPr/>
          <a:lstStyle/>
          <a:p>
            <a:endParaRPr lang="fi-FI" dirty="0"/>
          </a:p>
        </p:txBody>
      </p:sp>
      <p:sp>
        <p:nvSpPr>
          <p:cNvPr id="3" name="Päivämäärän paikkamerkki 2">
            <a:extLst>
              <a:ext uri="{FF2B5EF4-FFF2-40B4-BE49-F238E27FC236}">
                <a16:creationId xmlns:a16="http://schemas.microsoft.com/office/drawing/2014/main" id="{95DCB4BE-281D-6631-3F1C-366B0AC1FEA4}"/>
              </a:ext>
            </a:extLst>
          </p:cNvPr>
          <p:cNvSpPr>
            <a:spLocks noGrp="1"/>
          </p:cNvSpPr>
          <p:nvPr>
            <p:ph type="dt" sz="half" idx="15"/>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C5543D4A-E200-8B19-CC86-77A5C35814CF}"/>
              </a:ext>
            </a:extLst>
          </p:cNvPr>
          <p:cNvSpPr>
            <a:spLocks noGrp="1"/>
          </p:cNvSpPr>
          <p:nvPr>
            <p:ph type="sldNum" sz="quarter" idx="17"/>
          </p:nvPr>
        </p:nvSpPr>
        <p:spPr/>
        <p:txBody>
          <a:bodyPr/>
          <a:lstStyle/>
          <a:p>
            <a:fld id="{A9494116-C6F5-466F-B5C1-BBB074CB17FC}" type="slidenum">
              <a:rPr lang="fi-FI" smtClean="0"/>
              <a:pPr/>
              <a:t>‹#›</a:t>
            </a:fld>
            <a:endParaRPr lang="fi-FI" dirty="0"/>
          </a:p>
        </p:txBody>
      </p:sp>
      <p:sp>
        <p:nvSpPr>
          <p:cNvPr id="7" name="Logo">
            <a:extLst>
              <a:ext uri="{FF2B5EF4-FFF2-40B4-BE49-F238E27FC236}">
                <a16:creationId xmlns:a16="http://schemas.microsoft.com/office/drawing/2014/main" id="{8309E4D6-E081-6178-AE04-747A39AB0665}"/>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931319322"/>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Otsikko ja sisältö 4">
    <p:bg>
      <p:bgPr>
        <a:solidFill>
          <a:schemeClr val="accent4"/>
        </a:solidFill>
        <a:effectLst/>
      </p:bgPr>
    </p:bg>
    <p:spTree>
      <p:nvGrpSpPr>
        <p:cNvPr id="1" name=""/>
        <p:cNvGrpSpPr/>
        <p:nvPr/>
      </p:nvGrpSpPr>
      <p:grpSpPr>
        <a:xfrm>
          <a:off x="0" y="0"/>
          <a:ext cx="0" cy="0"/>
          <a:chOff x="0" y="0"/>
          <a:chExt cx="0" cy="0"/>
        </a:xfrm>
      </p:grpSpPr>
      <p:sp>
        <p:nvSpPr>
          <p:cNvPr id="8" name="Vapaamuotoinen: Muoto 7">
            <a:extLst>
              <a:ext uri="{FF2B5EF4-FFF2-40B4-BE49-F238E27FC236}">
                <a16:creationId xmlns:a16="http://schemas.microsoft.com/office/drawing/2014/main" id="{E299F4AA-84E3-8A40-2CAA-C04524D32F8C}"/>
              </a:ext>
              <a:ext uri="{C183D7F6-B498-43B3-948B-1728B52AA6E4}">
                <adec:decorative xmlns:adec="http://schemas.microsoft.com/office/drawing/2017/decorative" val="1"/>
              </a:ext>
            </a:extLst>
          </p:cNvPr>
          <p:cNvSpPr/>
          <p:nvPr userDrawn="1"/>
        </p:nvSpPr>
        <p:spPr>
          <a:xfrm>
            <a:off x="0" y="0"/>
            <a:ext cx="8783637" cy="6858000"/>
          </a:xfrm>
          <a:custGeom>
            <a:avLst/>
            <a:gdLst>
              <a:gd name="connsiteX0" fmla="*/ 0 w 8783637"/>
              <a:gd name="connsiteY0" fmla="*/ 0 h 6858000"/>
              <a:gd name="connsiteX1" fmla="*/ 8464152 w 8783637"/>
              <a:gd name="connsiteY1" fmla="*/ 0 h 6858000"/>
              <a:gd name="connsiteX2" fmla="*/ 8783637 w 8783637"/>
              <a:gd name="connsiteY2" fmla="*/ 0 h 6858000"/>
              <a:gd name="connsiteX3" fmla="*/ 8783637 w 8783637"/>
              <a:gd name="connsiteY3" fmla="*/ 2540 h 6858000"/>
              <a:gd name="connsiteX4" fmla="*/ 8652509 w 8783637"/>
              <a:gd name="connsiteY4" fmla="*/ 431482 h 6858000"/>
              <a:gd name="connsiteX5" fmla="*/ 8783637 w 8783637"/>
              <a:gd name="connsiteY5" fmla="*/ 860425 h 6858000"/>
              <a:gd name="connsiteX6" fmla="*/ 8652509 w 8783637"/>
              <a:gd name="connsiteY6" fmla="*/ 1289431 h 6858000"/>
              <a:gd name="connsiteX7" fmla="*/ 8783637 w 8783637"/>
              <a:gd name="connsiteY7" fmla="*/ 1718373 h 6858000"/>
              <a:gd name="connsiteX8" fmla="*/ 8652509 w 8783637"/>
              <a:gd name="connsiteY8" fmla="*/ 2147316 h 6858000"/>
              <a:gd name="connsiteX9" fmla="*/ 8783637 w 8783637"/>
              <a:gd name="connsiteY9" fmla="*/ 2576322 h 6858000"/>
              <a:gd name="connsiteX10" fmla="*/ 8652509 w 8783637"/>
              <a:gd name="connsiteY10" fmla="*/ 3005201 h 6858000"/>
              <a:gd name="connsiteX11" fmla="*/ 8783573 w 8783637"/>
              <a:gd name="connsiteY11" fmla="*/ 3430207 h 6858000"/>
              <a:gd name="connsiteX12" fmla="*/ 8652509 w 8783637"/>
              <a:gd name="connsiteY12" fmla="*/ 3857752 h 6858000"/>
              <a:gd name="connsiteX13" fmla="*/ 8652573 w 8783637"/>
              <a:gd name="connsiteY13" fmla="*/ 3860419 h 6858000"/>
              <a:gd name="connsiteX14" fmla="*/ 8652509 w 8783637"/>
              <a:gd name="connsiteY14" fmla="*/ 3863150 h 6858000"/>
              <a:gd name="connsiteX15" fmla="*/ 8783573 w 8783637"/>
              <a:gd name="connsiteY15" fmla="*/ 4289425 h 6858000"/>
              <a:gd name="connsiteX16" fmla="*/ 8652509 w 8783637"/>
              <a:gd name="connsiteY16" fmla="*/ 4715637 h 6858000"/>
              <a:gd name="connsiteX17" fmla="*/ 8783637 w 8783637"/>
              <a:gd name="connsiteY17" fmla="*/ 5144580 h 6858000"/>
              <a:gd name="connsiteX18" fmla="*/ 8652509 w 8783637"/>
              <a:gd name="connsiteY18" fmla="*/ 5573586 h 6858000"/>
              <a:gd name="connsiteX19" fmla="*/ 8783637 w 8783637"/>
              <a:gd name="connsiteY19" fmla="*/ 6002528 h 6858000"/>
              <a:gd name="connsiteX20" fmla="*/ 8652509 w 8783637"/>
              <a:gd name="connsiteY20" fmla="*/ 6431471 h 6858000"/>
              <a:gd name="connsiteX21" fmla="*/ 8783637 w 8783637"/>
              <a:gd name="connsiteY21" fmla="*/ 6858000 h 6858000"/>
              <a:gd name="connsiteX22" fmla="*/ 8464152 w 8783637"/>
              <a:gd name="connsiteY22" fmla="*/ 6858000 h 6858000"/>
              <a:gd name="connsiteX23" fmla="*/ 0 w 8783637"/>
              <a:gd name="connsiteY23"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783637" h="6858000">
                <a:moveTo>
                  <a:pt x="0" y="0"/>
                </a:moveTo>
                <a:lnTo>
                  <a:pt x="8464152" y="0"/>
                </a:lnTo>
                <a:lnTo>
                  <a:pt x="8783637" y="0"/>
                </a:lnTo>
                <a:lnTo>
                  <a:pt x="8783637" y="2540"/>
                </a:lnTo>
                <a:cubicBezTo>
                  <a:pt x="8783637" y="218377"/>
                  <a:pt x="8652509" y="218377"/>
                  <a:pt x="8652509" y="431482"/>
                </a:cubicBezTo>
                <a:cubicBezTo>
                  <a:pt x="8652509" y="644589"/>
                  <a:pt x="8783637" y="647319"/>
                  <a:pt x="8783637" y="860425"/>
                </a:cubicBezTo>
                <a:cubicBezTo>
                  <a:pt x="8783637" y="1073531"/>
                  <a:pt x="8652509" y="1076325"/>
                  <a:pt x="8652509" y="1289431"/>
                </a:cubicBezTo>
                <a:cubicBezTo>
                  <a:pt x="8652509" y="1502537"/>
                  <a:pt x="8783637" y="1505268"/>
                  <a:pt x="8783637" y="1718373"/>
                </a:cubicBezTo>
                <a:cubicBezTo>
                  <a:pt x="8783637" y="1931480"/>
                  <a:pt x="8652509" y="1934210"/>
                  <a:pt x="8652509" y="2147316"/>
                </a:cubicBezTo>
                <a:cubicBezTo>
                  <a:pt x="8652509" y="2360422"/>
                  <a:pt x="8783637" y="2363216"/>
                  <a:pt x="8783637" y="2576322"/>
                </a:cubicBezTo>
                <a:cubicBezTo>
                  <a:pt x="8783637" y="2789428"/>
                  <a:pt x="8652509" y="2792159"/>
                  <a:pt x="8652509" y="3005201"/>
                </a:cubicBezTo>
                <a:cubicBezTo>
                  <a:pt x="8652509" y="3218244"/>
                  <a:pt x="8781922" y="3221165"/>
                  <a:pt x="8783573" y="3430207"/>
                </a:cubicBezTo>
                <a:cubicBezTo>
                  <a:pt x="8781922" y="3641789"/>
                  <a:pt x="8652509" y="3643313"/>
                  <a:pt x="8652509" y="3857752"/>
                </a:cubicBezTo>
                <a:cubicBezTo>
                  <a:pt x="8652509" y="3858641"/>
                  <a:pt x="8652573" y="3859530"/>
                  <a:pt x="8652573" y="3860419"/>
                </a:cubicBezTo>
                <a:cubicBezTo>
                  <a:pt x="8652573" y="3861372"/>
                  <a:pt x="8652509" y="3862261"/>
                  <a:pt x="8652509" y="3863150"/>
                </a:cubicBezTo>
                <a:cubicBezTo>
                  <a:pt x="8652509" y="4075366"/>
                  <a:pt x="8782493" y="4079050"/>
                  <a:pt x="8783573" y="4289425"/>
                </a:cubicBezTo>
                <a:cubicBezTo>
                  <a:pt x="8782493" y="4502468"/>
                  <a:pt x="8652509" y="4503484"/>
                  <a:pt x="8652509" y="4715637"/>
                </a:cubicBezTo>
                <a:cubicBezTo>
                  <a:pt x="8652509" y="4927791"/>
                  <a:pt x="8783637" y="4931474"/>
                  <a:pt x="8783637" y="5144580"/>
                </a:cubicBezTo>
                <a:cubicBezTo>
                  <a:pt x="8783637" y="5357686"/>
                  <a:pt x="8652509" y="5360480"/>
                  <a:pt x="8652509" y="5573586"/>
                </a:cubicBezTo>
                <a:cubicBezTo>
                  <a:pt x="8652509" y="5786692"/>
                  <a:pt x="8783637" y="5789422"/>
                  <a:pt x="8783637" y="6002528"/>
                </a:cubicBezTo>
                <a:cubicBezTo>
                  <a:pt x="8783637" y="6215634"/>
                  <a:pt x="8652509" y="6218365"/>
                  <a:pt x="8652509" y="6431471"/>
                </a:cubicBezTo>
                <a:cubicBezTo>
                  <a:pt x="8652509" y="6644577"/>
                  <a:pt x="8782620" y="6647370"/>
                  <a:pt x="8783637" y="6858000"/>
                </a:cubicBezTo>
                <a:lnTo>
                  <a:pt x="8464152" y="6858000"/>
                </a:lnTo>
                <a:lnTo>
                  <a:pt x="0" y="6858000"/>
                </a:lnTo>
                <a:close/>
              </a:path>
            </a:pathLst>
          </a:custGeom>
          <a:solidFill>
            <a:srgbClr val="FFFFFF"/>
          </a:solidFill>
          <a:ln w="6350"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1" y="546100"/>
            <a:ext cx="7935912" cy="1235074"/>
          </a:xfrm>
          <a:prstGeom prst="rect">
            <a:avLst/>
          </a:prstGeom>
        </p:spPr>
        <p:txBody>
          <a:bodyPr/>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032000"/>
            <a:ext cx="7935913" cy="3968749"/>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Sisällön paikkamerkki 2">
            <a:extLst>
              <a:ext uri="{FF2B5EF4-FFF2-40B4-BE49-F238E27FC236}">
                <a16:creationId xmlns:a16="http://schemas.microsoft.com/office/drawing/2014/main" id="{A8803C51-B6A3-322F-5C35-1C501A4D1FA7}"/>
              </a:ext>
            </a:extLst>
          </p:cNvPr>
          <p:cNvSpPr>
            <a:spLocks noGrp="1"/>
          </p:cNvSpPr>
          <p:nvPr>
            <p:ph sz="quarter" idx="13" hasCustomPrompt="1"/>
          </p:nvPr>
        </p:nvSpPr>
        <p:spPr>
          <a:xfrm>
            <a:off x="9144000" y="539750"/>
            <a:ext cx="2506663" cy="2730500"/>
          </a:xfrm>
        </p:spPr>
        <p:txBody>
          <a:bodyPr/>
          <a:lstStyle>
            <a:lvl1pPr>
              <a:defRPr sz="1800"/>
            </a:lvl1pPr>
            <a:lvl2pPr>
              <a:defRPr sz="1600"/>
            </a:lvl2pPr>
            <a:lvl3pPr>
              <a:defRPr sz="1400"/>
            </a:lvl3pPr>
            <a:lvl4pPr>
              <a:defRPr sz="1400"/>
            </a:lvl4pPr>
            <a:lvl5pPr>
              <a:defRPr sz="14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6" name="Sisällön paikkamerkki 3">
            <a:extLst>
              <a:ext uri="{FF2B5EF4-FFF2-40B4-BE49-F238E27FC236}">
                <a16:creationId xmlns:a16="http://schemas.microsoft.com/office/drawing/2014/main" id="{FE98FF6C-22D2-526B-7208-1C45A9A7C6D6}"/>
              </a:ext>
            </a:extLst>
          </p:cNvPr>
          <p:cNvSpPr>
            <a:spLocks noGrp="1"/>
          </p:cNvSpPr>
          <p:nvPr>
            <p:ph sz="quarter" idx="14" hasCustomPrompt="1"/>
          </p:nvPr>
        </p:nvSpPr>
        <p:spPr>
          <a:xfrm>
            <a:off x="9144000" y="3517901"/>
            <a:ext cx="2506663" cy="2730500"/>
          </a:xfrm>
        </p:spPr>
        <p:txBody>
          <a:bodyPr/>
          <a:lstStyle>
            <a:lvl1pPr>
              <a:defRPr sz="1800"/>
            </a:lvl1pPr>
            <a:lvl2pPr>
              <a:defRPr sz="1600"/>
            </a:lvl2pPr>
            <a:lvl3pPr>
              <a:defRPr sz="1400"/>
            </a:lvl3pPr>
            <a:lvl4pPr>
              <a:defRPr sz="1400"/>
            </a:lvl4pPr>
            <a:lvl5pPr>
              <a:defRPr sz="14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3" name="Alatunnisteen paikkamerkki 12">
            <a:extLst>
              <a:ext uri="{FF2B5EF4-FFF2-40B4-BE49-F238E27FC236}">
                <a16:creationId xmlns:a16="http://schemas.microsoft.com/office/drawing/2014/main" id="{E496DB7C-3D6C-7863-C2E8-ADCAC88CAE24}"/>
              </a:ext>
            </a:extLst>
          </p:cNvPr>
          <p:cNvSpPr>
            <a:spLocks noGrp="1"/>
          </p:cNvSpPr>
          <p:nvPr>
            <p:ph type="ftr" sz="quarter" idx="16"/>
          </p:nvPr>
        </p:nvSpPr>
        <p:spPr/>
        <p:txBody>
          <a:bodyPr/>
          <a:lstStyle/>
          <a:p>
            <a:endParaRPr lang="fi-FI" dirty="0"/>
          </a:p>
        </p:txBody>
      </p:sp>
      <p:sp>
        <p:nvSpPr>
          <p:cNvPr id="12" name="Päivämäärän paikkamerkki 11">
            <a:extLst>
              <a:ext uri="{FF2B5EF4-FFF2-40B4-BE49-F238E27FC236}">
                <a16:creationId xmlns:a16="http://schemas.microsoft.com/office/drawing/2014/main" id="{6BCB5FF5-AF00-A42B-DDB0-D511FCC72DE9}"/>
              </a:ext>
            </a:extLst>
          </p:cNvPr>
          <p:cNvSpPr>
            <a:spLocks noGrp="1"/>
          </p:cNvSpPr>
          <p:nvPr>
            <p:ph type="dt" sz="half" idx="15"/>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DEB2E068-0830-47E1-8CD6-6A31A793502A}"/>
              </a:ext>
            </a:extLst>
          </p:cNvPr>
          <p:cNvSpPr>
            <a:spLocks noGrp="1"/>
          </p:cNvSpPr>
          <p:nvPr>
            <p:ph type="sldNum" sz="quarter" idx="17"/>
          </p:nvPr>
        </p:nvSpPr>
        <p:spPr/>
        <p:txBody>
          <a:bodyPr/>
          <a:lstStyle/>
          <a:p>
            <a:fld id="{A9494116-C6F5-466F-B5C1-BBB074CB17FC}" type="slidenum">
              <a:rPr lang="fi-FI" smtClean="0"/>
              <a:pPr/>
              <a:t>‹#›</a:t>
            </a:fld>
            <a:endParaRPr lang="fi-FI" dirty="0"/>
          </a:p>
        </p:txBody>
      </p:sp>
      <p:sp>
        <p:nvSpPr>
          <p:cNvPr id="10" name="Logo">
            <a:extLst>
              <a:ext uri="{FF2B5EF4-FFF2-40B4-BE49-F238E27FC236}">
                <a16:creationId xmlns:a16="http://schemas.microsoft.com/office/drawing/2014/main" id="{C2FC4F14-D54F-EA9D-9374-34C28E2B3C25}"/>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933671201"/>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Otsikko ja sisältö 4 A">
    <p:bg>
      <p:bgPr>
        <a:solidFill>
          <a:schemeClr val="accent4"/>
        </a:solidFill>
        <a:effectLst/>
      </p:bgPr>
    </p:bg>
    <p:spTree>
      <p:nvGrpSpPr>
        <p:cNvPr id="1" name=""/>
        <p:cNvGrpSpPr/>
        <p:nvPr/>
      </p:nvGrpSpPr>
      <p:grpSpPr>
        <a:xfrm>
          <a:off x="0" y="0"/>
          <a:ext cx="0" cy="0"/>
          <a:chOff x="0" y="0"/>
          <a:chExt cx="0" cy="0"/>
        </a:xfrm>
      </p:grpSpPr>
      <p:sp>
        <p:nvSpPr>
          <p:cNvPr id="17" name="Suorakulmio">
            <a:extLst>
              <a:ext uri="{FF2B5EF4-FFF2-40B4-BE49-F238E27FC236}">
                <a16:creationId xmlns:a16="http://schemas.microsoft.com/office/drawing/2014/main" id="{EBFC6475-36AF-25A7-99CE-0D0A03059C60}"/>
              </a:ext>
              <a:ext uri="{C183D7F6-B498-43B3-948B-1728B52AA6E4}">
                <adec:decorative xmlns:adec="http://schemas.microsoft.com/office/drawing/2017/decorative" val="1"/>
              </a:ext>
            </a:extLst>
          </p:cNvPr>
          <p:cNvSpPr/>
          <p:nvPr userDrawn="1"/>
        </p:nvSpPr>
        <p:spPr>
          <a:xfrm>
            <a:off x="0" y="-1"/>
            <a:ext cx="8783638" cy="6858001"/>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fi-FI" dirty="0"/>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1" y="546100"/>
            <a:ext cx="7935912" cy="1235074"/>
          </a:xfrm>
          <a:prstGeom prst="rect">
            <a:avLst/>
          </a:prstGeom>
        </p:spPr>
        <p:txBody>
          <a:bodyPr/>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032000"/>
            <a:ext cx="7935913" cy="3968749"/>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Sisällön paikkamerkki 2">
            <a:extLst>
              <a:ext uri="{FF2B5EF4-FFF2-40B4-BE49-F238E27FC236}">
                <a16:creationId xmlns:a16="http://schemas.microsoft.com/office/drawing/2014/main" id="{A8803C51-B6A3-322F-5C35-1C501A4D1FA7}"/>
              </a:ext>
            </a:extLst>
          </p:cNvPr>
          <p:cNvSpPr>
            <a:spLocks noGrp="1"/>
          </p:cNvSpPr>
          <p:nvPr>
            <p:ph sz="quarter" idx="13" hasCustomPrompt="1"/>
          </p:nvPr>
        </p:nvSpPr>
        <p:spPr>
          <a:xfrm>
            <a:off x="9144000" y="539750"/>
            <a:ext cx="2506663" cy="2730500"/>
          </a:xfrm>
        </p:spPr>
        <p:txBody>
          <a:bodyPr/>
          <a:lstStyle>
            <a:lvl1pPr>
              <a:defRPr sz="1800"/>
            </a:lvl1pPr>
            <a:lvl2pPr>
              <a:defRPr sz="1600"/>
            </a:lvl2pPr>
            <a:lvl3pPr>
              <a:defRPr sz="1400"/>
            </a:lvl3pPr>
            <a:lvl4pPr>
              <a:defRPr sz="1400"/>
            </a:lvl4pPr>
            <a:lvl5pPr>
              <a:defRPr sz="14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6" name="Sisällön paikkamerkki 3">
            <a:extLst>
              <a:ext uri="{FF2B5EF4-FFF2-40B4-BE49-F238E27FC236}">
                <a16:creationId xmlns:a16="http://schemas.microsoft.com/office/drawing/2014/main" id="{FE98FF6C-22D2-526B-7208-1C45A9A7C6D6}"/>
              </a:ext>
            </a:extLst>
          </p:cNvPr>
          <p:cNvSpPr>
            <a:spLocks noGrp="1"/>
          </p:cNvSpPr>
          <p:nvPr>
            <p:ph sz="quarter" idx="14" hasCustomPrompt="1"/>
          </p:nvPr>
        </p:nvSpPr>
        <p:spPr>
          <a:xfrm>
            <a:off x="9144000" y="3517901"/>
            <a:ext cx="2506663" cy="2730500"/>
          </a:xfrm>
        </p:spPr>
        <p:txBody>
          <a:bodyPr/>
          <a:lstStyle>
            <a:lvl1pPr>
              <a:defRPr sz="1800"/>
            </a:lvl1pPr>
            <a:lvl2pPr>
              <a:defRPr sz="1600"/>
            </a:lvl2pPr>
            <a:lvl3pPr>
              <a:defRPr sz="1400"/>
            </a:lvl3pPr>
            <a:lvl4pPr>
              <a:defRPr sz="1400"/>
            </a:lvl4pPr>
            <a:lvl5pPr>
              <a:defRPr sz="14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3" name="Alatunnisteen paikkamerkki 12">
            <a:extLst>
              <a:ext uri="{FF2B5EF4-FFF2-40B4-BE49-F238E27FC236}">
                <a16:creationId xmlns:a16="http://schemas.microsoft.com/office/drawing/2014/main" id="{E496DB7C-3D6C-7863-C2E8-ADCAC88CAE24}"/>
              </a:ext>
            </a:extLst>
          </p:cNvPr>
          <p:cNvSpPr>
            <a:spLocks noGrp="1"/>
          </p:cNvSpPr>
          <p:nvPr>
            <p:ph type="ftr" sz="quarter" idx="16"/>
          </p:nvPr>
        </p:nvSpPr>
        <p:spPr/>
        <p:txBody>
          <a:bodyPr/>
          <a:lstStyle/>
          <a:p>
            <a:endParaRPr lang="fi-FI" dirty="0"/>
          </a:p>
        </p:txBody>
      </p:sp>
      <p:sp>
        <p:nvSpPr>
          <p:cNvPr id="12" name="Päivämäärän paikkamerkki 11">
            <a:extLst>
              <a:ext uri="{FF2B5EF4-FFF2-40B4-BE49-F238E27FC236}">
                <a16:creationId xmlns:a16="http://schemas.microsoft.com/office/drawing/2014/main" id="{6BCB5FF5-AF00-A42B-DDB0-D511FCC72DE9}"/>
              </a:ext>
            </a:extLst>
          </p:cNvPr>
          <p:cNvSpPr>
            <a:spLocks noGrp="1"/>
          </p:cNvSpPr>
          <p:nvPr>
            <p:ph type="dt" sz="half" idx="15"/>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DEB2E068-0830-47E1-8CD6-6A31A793502A}"/>
              </a:ext>
            </a:extLst>
          </p:cNvPr>
          <p:cNvSpPr>
            <a:spLocks noGrp="1"/>
          </p:cNvSpPr>
          <p:nvPr>
            <p:ph type="sldNum" sz="quarter" idx="17"/>
          </p:nvPr>
        </p:nvSpPr>
        <p:spPr/>
        <p:txBody>
          <a:bodyPr/>
          <a:lstStyle/>
          <a:p>
            <a:fld id="{A9494116-C6F5-466F-B5C1-BBB074CB17FC}" type="slidenum">
              <a:rPr lang="fi-FI" smtClean="0"/>
              <a:pPr/>
              <a:t>‹#›</a:t>
            </a:fld>
            <a:endParaRPr lang="fi-FI" dirty="0"/>
          </a:p>
        </p:txBody>
      </p:sp>
      <p:sp>
        <p:nvSpPr>
          <p:cNvPr id="7" name="Logo">
            <a:extLst>
              <a:ext uri="{FF2B5EF4-FFF2-40B4-BE49-F238E27FC236}">
                <a16:creationId xmlns:a16="http://schemas.microsoft.com/office/drawing/2014/main" id="{49310286-13BB-F582-2393-7E213BABDE4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923102366"/>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Otsikko ja sisältö 4 B">
    <p:bg>
      <p:bgPr>
        <a:solidFill>
          <a:schemeClr val="accent4"/>
        </a:solidFill>
        <a:effectLst/>
      </p:bgPr>
    </p:bg>
    <p:spTree>
      <p:nvGrpSpPr>
        <p:cNvPr id="1" name=""/>
        <p:cNvGrpSpPr/>
        <p:nvPr/>
      </p:nvGrpSpPr>
      <p:grpSpPr>
        <a:xfrm>
          <a:off x="0" y="0"/>
          <a:ext cx="0" cy="0"/>
          <a:chOff x="0" y="0"/>
          <a:chExt cx="0" cy="0"/>
        </a:xfrm>
      </p:grpSpPr>
      <p:sp>
        <p:nvSpPr>
          <p:cNvPr id="8" name="Vapaamuotoinen: Muoto 7">
            <a:extLst>
              <a:ext uri="{FF2B5EF4-FFF2-40B4-BE49-F238E27FC236}">
                <a16:creationId xmlns:a16="http://schemas.microsoft.com/office/drawing/2014/main" id="{CF1E9489-D5BB-BDB6-733A-0EF333BCE5F0}"/>
              </a:ext>
              <a:ext uri="{C183D7F6-B498-43B3-948B-1728B52AA6E4}">
                <adec:decorative xmlns:adec="http://schemas.microsoft.com/office/drawing/2017/decorative" val="1"/>
              </a:ext>
            </a:extLst>
          </p:cNvPr>
          <p:cNvSpPr/>
          <p:nvPr userDrawn="1"/>
        </p:nvSpPr>
        <p:spPr>
          <a:xfrm>
            <a:off x="0" y="0"/>
            <a:ext cx="8783638" cy="6858000"/>
          </a:xfrm>
          <a:custGeom>
            <a:avLst/>
            <a:gdLst>
              <a:gd name="connsiteX0" fmla="*/ 0 w 8783638"/>
              <a:gd name="connsiteY0" fmla="*/ 0 h 6858000"/>
              <a:gd name="connsiteX1" fmla="*/ 8696881 w 8783638"/>
              <a:gd name="connsiteY1" fmla="*/ 0 h 6858000"/>
              <a:gd name="connsiteX2" fmla="*/ 8701152 w 8783638"/>
              <a:gd name="connsiteY2" fmla="*/ 0 h 6858000"/>
              <a:gd name="connsiteX3" fmla="*/ 8779240 w 8783638"/>
              <a:gd name="connsiteY3" fmla="*/ 0 h 6858000"/>
              <a:gd name="connsiteX4" fmla="*/ 8783511 w 8783638"/>
              <a:gd name="connsiteY4" fmla="*/ 0 h 6858000"/>
              <a:gd name="connsiteX5" fmla="*/ 8437753 w 8783638"/>
              <a:gd name="connsiteY5" fmla="*/ 341440 h 6858000"/>
              <a:gd name="connsiteX6" fmla="*/ 8783638 w 8783638"/>
              <a:gd name="connsiteY6" fmla="*/ 685165 h 6858000"/>
              <a:gd name="connsiteX7" fmla="*/ 8437753 w 8783638"/>
              <a:gd name="connsiteY7" fmla="*/ 1026732 h 6858000"/>
              <a:gd name="connsiteX8" fmla="*/ 8783638 w 8783638"/>
              <a:gd name="connsiteY8" fmla="*/ 1370521 h 6858000"/>
              <a:gd name="connsiteX9" fmla="*/ 8437753 w 8783638"/>
              <a:gd name="connsiteY9" fmla="*/ 1712087 h 6858000"/>
              <a:gd name="connsiteX10" fmla="*/ 8783638 w 8783638"/>
              <a:gd name="connsiteY10" fmla="*/ 2055876 h 6858000"/>
              <a:gd name="connsiteX11" fmla="*/ 8437753 w 8783638"/>
              <a:gd name="connsiteY11" fmla="*/ 2399602 h 6858000"/>
              <a:gd name="connsiteX12" fmla="*/ 8783638 w 8783638"/>
              <a:gd name="connsiteY12" fmla="*/ 2741168 h 6858000"/>
              <a:gd name="connsiteX13" fmla="*/ 8437753 w 8783638"/>
              <a:gd name="connsiteY13" fmla="*/ 3084957 h 6858000"/>
              <a:gd name="connsiteX14" fmla="*/ 8783638 w 8783638"/>
              <a:gd name="connsiteY14" fmla="*/ 3428683 h 6858000"/>
              <a:gd name="connsiteX15" fmla="*/ 8780653 w 8783638"/>
              <a:gd name="connsiteY15" fmla="*/ 3431731 h 6858000"/>
              <a:gd name="connsiteX16" fmla="*/ 8782368 w 8783638"/>
              <a:gd name="connsiteY16" fmla="*/ 3431731 h 6858000"/>
              <a:gd name="connsiteX17" fmla="*/ 8437753 w 8783638"/>
              <a:gd name="connsiteY17" fmla="*/ 3772027 h 6858000"/>
              <a:gd name="connsiteX18" fmla="*/ 8783638 w 8783638"/>
              <a:gd name="connsiteY18" fmla="*/ 4115753 h 6858000"/>
              <a:gd name="connsiteX19" fmla="*/ 8437753 w 8783638"/>
              <a:gd name="connsiteY19" fmla="*/ 4459542 h 6858000"/>
              <a:gd name="connsiteX20" fmla="*/ 8783638 w 8783638"/>
              <a:gd name="connsiteY20" fmla="*/ 4803267 h 6858000"/>
              <a:gd name="connsiteX21" fmla="*/ 8437753 w 8783638"/>
              <a:gd name="connsiteY21" fmla="*/ 5144834 h 6858000"/>
              <a:gd name="connsiteX22" fmla="*/ 8783638 w 8783638"/>
              <a:gd name="connsiteY22" fmla="*/ 5488559 h 6858000"/>
              <a:gd name="connsiteX23" fmla="*/ 8437753 w 8783638"/>
              <a:gd name="connsiteY23" fmla="*/ 5830189 h 6858000"/>
              <a:gd name="connsiteX24" fmla="*/ 8783638 w 8783638"/>
              <a:gd name="connsiteY24" fmla="*/ 6173978 h 6858000"/>
              <a:gd name="connsiteX25" fmla="*/ 8437753 w 8783638"/>
              <a:gd name="connsiteY25" fmla="*/ 6515544 h 6858000"/>
              <a:gd name="connsiteX26" fmla="*/ 8782368 w 8783638"/>
              <a:gd name="connsiteY26" fmla="*/ 6858000 h 6858000"/>
              <a:gd name="connsiteX27" fmla="*/ 8778097 w 8783638"/>
              <a:gd name="connsiteY27" fmla="*/ 6858000 h 6858000"/>
              <a:gd name="connsiteX28" fmla="*/ 8700009 w 8783638"/>
              <a:gd name="connsiteY28" fmla="*/ 6858000 h 6858000"/>
              <a:gd name="connsiteX29" fmla="*/ 8695738 w 8783638"/>
              <a:gd name="connsiteY29" fmla="*/ 6858000 h 6858000"/>
              <a:gd name="connsiteX30" fmla="*/ 0 w 8783638"/>
              <a:gd name="connsiteY30"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783638" h="6858000">
                <a:moveTo>
                  <a:pt x="0" y="0"/>
                </a:moveTo>
                <a:lnTo>
                  <a:pt x="8696881" y="0"/>
                </a:lnTo>
                <a:lnTo>
                  <a:pt x="8701152" y="0"/>
                </a:lnTo>
                <a:lnTo>
                  <a:pt x="8779240" y="0"/>
                </a:lnTo>
                <a:lnTo>
                  <a:pt x="8783511" y="0"/>
                </a:lnTo>
                <a:lnTo>
                  <a:pt x="8437753" y="341440"/>
                </a:lnTo>
                <a:lnTo>
                  <a:pt x="8783638" y="685165"/>
                </a:lnTo>
                <a:lnTo>
                  <a:pt x="8437753" y="1026732"/>
                </a:lnTo>
                <a:lnTo>
                  <a:pt x="8783638" y="1370521"/>
                </a:lnTo>
                <a:lnTo>
                  <a:pt x="8437753" y="1712087"/>
                </a:lnTo>
                <a:lnTo>
                  <a:pt x="8783638" y="2055876"/>
                </a:lnTo>
                <a:lnTo>
                  <a:pt x="8437753" y="2399602"/>
                </a:lnTo>
                <a:lnTo>
                  <a:pt x="8783638" y="2741168"/>
                </a:lnTo>
                <a:lnTo>
                  <a:pt x="8437753" y="3084957"/>
                </a:lnTo>
                <a:lnTo>
                  <a:pt x="8783638" y="3428683"/>
                </a:lnTo>
                <a:lnTo>
                  <a:pt x="8780653" y="3431731"/>
                </a:lnTo>
                <a:lnTo>
                  <a:pt x="8782368" y="3431731"/>
                </a:lnTo>
                <a:lnTo>
                  <a:pt x="8437753" y="3772027"/>
                </a:lnTo>
                <a:lnTo>
                  <a:pt x="8783638" y="4115753"/>
                </a:lnTo>
                <a:lnTo>
                  <a:pt x="8437753" y="4459542"/>
                </a:lnTo>
                <a:lnTo>
                  <a:pt x="8783638" y="4803267"/>
                </a:lnTo>
                <a:lnTo>
                  <a:pt x="8437753" y="5144834"/>
                </a:lnTo>
                <a:lnTo>
                  <a:pt x="8783638" y="5488559"/>
                </a:lnTo>
                <a:lnTo>
                  <a:pt x="8437753" y="5830189"/>
                </a:lnTo>
                <a:lnTo>
                  <a:pt x="8783638" y="6173978"/>
                </a:lnTo>
                <a:lnTo>
                  <a:pt x="8437753" y="6515544"/>
                </a:lnTo>
                <a:lnTo>
                  <a:pt x="8782368" y="6858000"/>
                </a:lnTo>
                <a:lnTo>
                  <a:pt x="8778097" y="6858000"/>
                </a:lnTo>
                <a:lnTo>
                  <a:pt x="8700009" y="6858000"/>
                </a:lnTo>
                <a:lnTo>
                  <a:pt x="8695738" y="6858000"/>
                </a:lnTo>
                <a:lnTo>
                  <a:pt x="0" y="6858000"/>
                </a:lnTo>
                <a:close/>
              </a:path>
            </a:pathLst>
          </a:custGeom>
          <a:solidFill>
            <a:schemeClr val="bg1"/>
          </a:solidFill>
          <a:ln w="6350"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1" y="546100"/>
            <a:ext cx="7935912" cy="1235074"/>
          </a:xfrm>
          <a:prstGeom prst="rect">
            <a:avLst/>
          </a:prstGeom>
        </p:spPr>
        <p:txBody>
          <a:bodyPr/>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032000"/>
            <a:ext cx="7935913" cy="3968749"/>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Sisällön paikkamerkki 2">
            <a:extLst>
              <a:ext uri="{FF2B5EF4-FFF2-40B4-BE49-F238E27FC236}">
                <a16:creationId xmlns:a16="http://schemas.microsoft.com/office/drawing/2014/main" id="{A8803C51-B6A3-322F-5C35-1C501A4D1FA7}"/>
              </a:ext>
            </a:extLst>
          </p:cNvPr>
          <p:cNvSpPr>
            <a:spLocks noGrp="1"/>
          </p:cNvSpPr>
          <p:nvPr>
            <p:ph sz="quarter" idx="13" hasCustomPrompt="1"/>
          </p:nvPr>
        </p:nvSpPr>
        <p:spPr>
          <a:xfrm>
            <a:off x="9144000" y="539750"/>
            <a:ext cx="2506663" cy="2730500"/>
          </a:xfrm>
        </p:spPr>
        <p:txBody>
          <a:bodyPr/>
          <a:lstStyle>
            <a:lvl1pPr>
              <a:defRPr sz="1800"/>
            </a:lvl1pPr>
            <a:lvl2pPr>
              <a:defRPr sz="1600"/>
            </a:lvl2pPr>
            <a:lvl3pPr>
              <a:defRPr sz="1400"/>
            </a:lvl3pPr>
            <a:lvl4pPr>
              <a:defRPr sz="1400"/>
            </a:lvl4pPr>
            <a:lvl5pPr>
              <a:defRPr sz="14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6" name="Sisällön paikkamerkki 3">
            <a:extLst>
              <a:ext uri="{FF2B5EF4-FFF2-40B4-BE49-F238E27FC236}">
                <a16:creationId xmlns:a16="http://schemas.microsoft.com/office/drawing/2014/main" id="{FE98FF6C-22D2-526B-7208-1C45A9A7C6D6}"/>
              </a:ext>
            </a:extLst>
          </p:cNvPr>
          <p:cNvSpPr>
            <a:spLocks noGrp="1"/>
          </p:cNvSpPr>
          <p:nvPr>
            <p:ph sz="quarter" idx="14" hasCustomPrompt="1"/>
          </p:nvPr>
        </p:nvSpPr>
        <p:spPr>
          <a:xfrm>
            <a:off x="9144000" y="3517901"/>
            <a:ext cx="2506663" cy="2730500"/>
          </a:xfrm>
        </p:spPr>
        <p:txBody>
          <a:bodyPr/>
          <a:lstStyle>
            <a:lvl1pPr>
              <a:defRPr sz="1800"/>
            </a:lvl1pPr>
            <a:lvl2pPr>
              <a:defRPr sz="1600"/>
            </a:lvl2pPr>
            <a:lvl3pPr>
              <a:defRPr sz="1400"/>
            </a:lvl3pPr>
            <a:lvl4pPr>
              <a:defRPr sz="1400"/>
            </a:lvl4pPr>
            <a:lvl5pPr>
              <a:defRPr sz="14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3" name="Alatunnisteen paikkamerkki 12">
            <a:extLst>
              <a:ext uri="{FF2B5EF4-FFF2-40B4-BE49-F238E27FC236}">
                <a16:creationId xmlns:a16="http://schemas.microsoft.com/office/drawing/2014/main" id="{E496DB7C-3D6C-7863-C2E8-ADCAC88CAE24}"/>
              </a:ext>
            </a:extLst>
          </p:cNvPr>
          <p:cNvSpPr>
            <a:spLocks noGrp="1"/>
          </p:cNvSpPr>
          <p:nvPr>
            <p:ph type="ftr" sz="quarter" idx="16"/>
          </p:nvPr>
        </p:nvSpPr>
        <p:spPr/>
        <p:txBody>
          <a:bodyPr/>
          <a:lstStyle/>
          <a:p>
            <a:endParaRPr lang="fi-FI" dirty="0"/>
          </a:p>
        </p:txBody>
      </p:sp>
      <p:sp>
        <p:nvSpPr>
          <p:cNvPr id="12" name="Päivämäärän paikkamerkki 11">
            <a:extLst>
              <a:ext uri="{FF2B5EF4-FFF2-40B4-BE49-F238E27FC236}">
                <a16:creationId xmlns:a16="http://schemas.microsoft.com/office/drawing/2014/main" id="{6BCB5FF5-AF00-A42B-DDB0-D511FCC72DE9}"/>
              </a:ext>
            </a:extLst>
          </p:cNvPr>
          <p:cNvSpPr>
            <a:spLocks noGrp="1"/>
          </p:cNvSpPr>
          <p:nvPr>
            <p:ph type="dt" sz="half" idx="15"/>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DEB2E068-0830-47E1-8CD6-6A31A793502A}"/>
              </a:ext>
            </a:extLst>
          </p:cNvPr>
          <p:cNvSpPr>
            <a:spLocks noGrp="1"/>
          </p:cNvSpPr>
          <p:nvPr>
            <p:ph type="sldNum" sz="quarter" idx="17"/>
          </p:nvPr>
        </p:nvSpPr>
        <p:spPr/>
        <p:txBody>
          <a:bodyPr/>
          <a:lstStyle/>
          <a:p>
            <a:fld id="{A9494116-C6F5-466F-B5C1-BBB074CB17FC}" type="slidenum">
              <a:rPr lang="fi-FI" smtClean="0"/>
              <a:pPr/>
              <a:t>‹#›</a:t>
            </a:fld>
            <a:endParaRPr lang="fi-FI" dirty="0"/>
          </a:p>
        </p:txBody>
      </p:sp>
      <p:sp>
        <p:nvSpPr>
          <p:cNvPr id="10" name="Logo">
            <a:extLst>
              <a:ext uri="{FF2B5EF4-FFF2-40B4-BE49-F238E27FC236}">
                <a16:creationId xmlns:a16="http://schemas.microsoft.com/office/drawing/2014/main" id="{8CE45C65-8646-6EF7-F1BB-7909C16C6659}"/>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699711967"/>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Otsikko ja sisältö 4 C">
    <p:bg>
      <p:bgPr>
        <a:solidFill>
          <a:schemeClr val="accent4"/>
        </a:solidFill>
        <a:effectLst/>
      </p:bgPr>
    </p:bg>
    <p:spTree>
      <p:nvGrpSpPr>
        <p:cNvPr id="1" name=""/>
        <p:cNvGrpSpPr/>
        <p:nvPr/>
      </p:nvGrpSpPr>
      <p:grpSpPr>
        <a:xfrm>
          <a:off x="0" y="0"/>
          <a:ext cx="0" cy="0"/>
          <a:chOff x="0" y="0"/>
          <a:chExt cx="0" cy="0"/>
        </a:xfrm>
      </p:grpSpPr>
      <p:sp>
        <p:nvSpPr>
          <p:cNvPr id="8" name="Vapaamuotoinen: Muoto 7">
            <a:extLst>
              <a:ext uri="{FF2B5EF4-FFF2-40B4-BE49-F238E27FC236}">
                <a16:creationId xmlns:a16="http://schemas.microsoft.com/office/drawing/2014/main" id="{32AC1E5B-5ED2-B309-7D49-7B58486FC74B}"/>
              </a:ext>
              <a:ext uri="{C183D7F6-B498-43B3-948B-1728B52AA6E4}">
                <adec:decorative xmlns:adec="http://schemas.microsoft.com/office/drawing/2017/decorative" val="1"/>
              </a:ext>
            </a:extLst>
          </p:cNvPr>
          <p:cNvSpPr/>
          <p:nvPr userDrawn="1"/>
        </p:nvSpPr>
        <p:spPr>
          <a:xfrm>
            <a:off x="0" y="31"/>
            <a:ext cx="8783638" cy="6857937"/>
          </a:xfrm>
          <a:custGeom>
            <a:avLst/>
            <a:gdLst>
              <a:gd name="connsiteX0" fmla="*/ 0 w 8783638"/>
              <a:gd name="connsiteY0" fmla="*/ 0 h 6857937"/>
              <a:gd name="connsiteX1" fmla="*/ 8508222 w 8783638"/>
              <a:gd name="connsiteY1" fmla="*/ 0 h 6857937"/>
              <a:gd name="connsiteX2" fmla="*/ 8783638 w 8783638"/>
              <a:gd name="connsiteY2" fmla="*/ 0 h 6857937"/>
              <a:gd name="connsiteX3" fmla="*/ 8544751 w 8783638"/>
              <a:gd name="connsiteY3" fmla="*/ 342900 h 6857937"/>
              <a:gd name="connsiteX4" fmla="*/ 8783638 w 8783638"/>
              <a:gd name="connsiteY4" fmla="*/ 685673 h 6857937"/>
              <a:gd name="connsiteX5" fmla="*/ 8544751 w 8783638"/>
              <a:gd name="connsiteY5" fmla="*/ 1028510 h 6857937"/>
              <a:gd name="connsiteX6" fmla="*/ 8783638 w 8783638"/>
              <a:gd name="connsiteY6" fmla="*/ 1371410 h 6857937"/>
              <a:gd name="connsiteX7" fmla="*/ 8544751 w 8783638"/>
              <a:gd name="connsiteY7" fmla="*/ 1714246 h 6857937"/>
              <a:gd name="connsiteX8" fmla="*/ 8783638 w 8783638"/>
              <a:gd name="connsiteY8" fmla="*/ 2057019 h 6857937"/>
              <a:gd name="connsiteX9" fmla="*/ 8544751 w 8783638"/>
              <a:gd name="connsiteY9" fmla="*/ 2399919 h 6857937"/>
              <a:gd name="connsiteX10" fmla="*/ 8783638 w 8783638"/>
              <a:gd name="connsiteY10" fmla="*/ 2742756 h 6857937"/>
              <a:gd name="connsiteX11" fmla="*/ 8544751 w 8783638"/>
              <a:gd name="connsiteY11" fmla="*/ 3085592 h 6857937"/>
              <a:gd name="connsiteX12" fmla="*/ 8777161 w 8783638"/>
              <a:gd name="connsiteY12" fmla="*/ 3362071 h 6857937"/>
              <a:gd name="connsiteX13" fmla="*/ 8776971 w 8783638"/>
              <a:gd name="connsiteY13" fmla="*/ 3362071 h 6857937"/>
              <a:gd name="connsiteX14" fmla="*/ 8783131 w 8783638"/>
              <a:gd name="connsiteY14" fmla="*/ 3410395 h 6857937"/>
              <a:gd name="connsiteX15" fmla="*/ 8783194 w 8783638"/>
              <a:gd name="connsiteY15" fmla="*/ 3412363 h 6857937"/>
              <a:gd name="connsiteX16" fmla="*/ 8783638 w 8783638"/>
              <a:gd name="connsiteY16" fmla="*/ 3428428 h 6857937"/>
              <a:gd name="connsiteX17" fmla="*/ 8544751 w 8783638"/>
              <a:gd name="connsiteY17" fmla="*/ 3771202 h 6857937"/>
              <a:gd name="connsiteX18" fmla="*/ 8544815 w 8783638"/>
              <a:gd name="connsiteY18" fmla="*/ 3771202 h 6857937"/>
              <a:gd name="connsiteX19" fmla="*/ 8651241 w 8783638"/>
              <a:gd name="connsiteY19" fmla="*/ 3836099 h 6857937"/>
              <a:gd name="connsiteX20" fmla="*/ 8783638 w 8783638"/>
              <a:gd name="connsiteY20" fmla="*/ 4116197 h 6857937"/>
              <a:gd name="connsiteX21" fmla="*/ 8544751 w 8783638"/>
              <a:gd name="connsiteY21" fmla="*/ 4459097 h 6857937"/>
              <a:gd name="connsiteX22" fmla="*/ 8783638 w 8783638"/>
              <a:gd name="connsiteY22" fmla="*/ 4801870 h 6857937"/>
              <a:gd name="connsiteX23" fmla="*/ 8544751 w 8783638"/>
              <a:gd name="connsiteY23" fmla="*/ 5144707 h 6857937"/>
              <a:gd name="connsiteX24" fmla="*/ 8783638 w 8783638"/>
              <a:gd name="connsiteY24" fmla="*/ 5487607 h 6857937"/>
              <a:gd name="connsiteX25" fmla="*/ 8544751 w 8783638"/>
              <a:gd name="connsiteY25" fmla="*/ 5830443 h 6857937"/>
              <a:gd name="connsiteX26" fmla="*/ 8783638 w 8783638"/>
              <a:gd name="connsiteY26" fmla="*/ 6173216 h 6857937"/>
              <a:gd name="connsiteX27" fmla="*/ 8544751 w 8783638"/>
              <a:gd name="connsiteY27" fmla="*/ 6516116 h 6857937"/>
              <a:gd name="connsiteX28" fmla="*/ 8783638 w 8783638"/>
              <a:gd name="connsiteY28" fmla="*/ 6857937 h 6857937"/>
              <a:gd name="connsiteX29" fmla="*/ 8508222 w 8783638"/>
              <a:gd name="connsiteY29" fmla="*/ 6857937 h 6857937"/>
              <a:gd name="connsiteX30" fmla="*/ 0 w 8783638"/>
              <a:gd name="connsiteY30" fmla="*/ 6857937 h 6857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783638" h="6857937">
                <a:moveTo>
                  <a:pt x="0" y="0"/>
                </a:moveTo>
                <a:lnTo>
                  <a:pt x="8508222" y="0"/>
                </a:lnTo>
                <a:lnTo>
                  <a:pt x="8783638" y="0"/>
                </a:lnTo>
                <a:cubicBezTo>
                  <a:pt x="8783638" y="154877"/>
                  <a:pt x="8686293" y="287592"/>
                  <a:pt x="8544751" y="342900"/>
                </a:cubicBezTo>
                <a:cubicBezTo>
                  <a:pt x="8684071" y="400368"/>
                  <a:pt x="8783638" y="533083"/>
                  <a:pt x="8783638" y="685673"/>
                </a:cubicBezTo>
                <a:cubicBezTo>
                  <a:pt x="8783638" y="838263"/>
                  <a:pt x="8686293" y="973265"/>
                  <a:pt x="8544751" y="1028510"/>
                </a:cubicBezTo>
                <a:cubicBezTo>
                  <a:pt x="8684071" y="1086041"/>
                  <a:pt x="8783638" y="1218819"/>
                  <a:pt x="8783638" y="1371410"/>
                </a:cubicBezTo>
                <a:cubicBezTo>
                  <a:pt x="8783638" y="1524000"/>
                  <a:pt x="8686293" y="1658938"/>
                  <a:pt x="8544751" y="1714246"/>
                </a:cubicBezTo>
                <a:cubicBezTo>
                  <a:pt x="8684071" y="1771714"/>
                  <a:pt x="8783638" y="1904429"/>
                  <a:pt x="8783638" y="2057019"/>
                </a:cubicBezTo>
                <a:cubicBezTo>
                  <a:pt x="8783638" y="2209610"/>
                  <a:pt x="8686293" y="2344611"/>
                  <a:pt x="8544751" y="2399919"/>
                </a:cubicBezTo>
                <a:cubicBezTo>
                  <a:pt x="8684071" y="2457387"/>
                  <a:pt x="8783638" y="2590165"/>
                  <a:pt x="8783638" y="2742756"/>
                </a:cubicBezTo>
                <a:cubicBezTo>
                  <a:pt x="8783638" y="2895346"/>
                  <a:pt x="8686293" y="3030284"/>
                  <a:pt x="8544751" y="3085592"/>
                </a:cubicBezTo>
                <a:cubicBezTo>
                  <a:pt x="8663433" y="3134614"/>
                  <a:pt x="8753159" y="3238056"/>
                  <a:pt x="8777161" y="3362071"/>
                </a:cubicBezTo>
                <a:lnTo>
                  <a:pt x="8776971" y="3362071"/>
                </a:lnTo>
                <a:cubicBezTo>
                  <a:pt x="8780210" y="3378137"/>
                  <a:pt x="8782178" y="3394266"/>
                  <a:pt x="8783131" y="3410395"/>
                </a:cubicBezTo>
                <a:cubicBezTo>
                  <a:pt x="8783131" y="3411030"/>
                  <a:pt x="8783194" y="3411728"/>
                  <a:pt x="8783194" y="3412363"/>
                </a:cubicBezTo>
                <a:cubicBezTo>
                  <a:pt x="8783448" y="3417634"/>
                  <a:pt x="8783638" y="3423031"/>
                  <a:pt x="8783638" y="3428428"/>
                </a:cubicBezTo>
                <a:cubicBezTo>
                  <a:pt x="8783638" y="3583241"/>
                  <a:pt x="8686293" y="3715957"/>
                  <a:pt x="8544751" y="3771202"/>
                </a:cubicBezTo>
                <a:cubicBezTo>
                  <a:pt x="8544751" y="3771202"/>
                  <a:pt x="8544815" y="3771202"/>
                  <a:pt x="8544815" y="3771202"/>
                </a:cubicBezTo>
                <a:cubicBezTo>
                  <a:pt x="8583868" y="3787331"/>
                  <a:pt x="8619745" y="3809365"/>
                  <a:pt x="8651241" y="3836099"/>
                </a:cubicBezTo>
                <a:cubicBezTo>
                  <a:pt x="8732076" y="3904806"/>
                  <a:pt x="8783638" y="4004755"/>
                  <a:pt x="8783638" y="4116197"/>
                </a:cubicBezTo>
                <a:cubicBezTo>
                  <a:pt x="8783638" y="4271074"/>
                  <a:pt x="8686293" y="4403725"/>
                  <a:pt x="8544751" y="4459097"/>
                </a:cubicBezTo>
                <a:cubicBezTo>
                  <a:pt x="8684071" y="4516565"/>
                  <a:pt x="8783638" y="4649280"/>
                  <a:pt x="8783638" y="4801870"/>
                </a:cubicBezTo>
                <a:cubicBezTo>
                  <a:pt x="8783638" y="4954461"/>
                  <a:pt x="8686293" y="5089462"/>
                  <a:pt x="8544751" y="5144707"/>
                </a:cubicBezTo>
                <a:cubicBezTo>
                  <a:pt x="8684071" y="5202238"/>
                  <a:pt x="8783638" y="5334953"/>
                  <a:pt x="8783638" y="5487607"/>
                </a:cubicBezTo>
                <a:cubicBezTo>
                  <a:pt x="8783638" y="5640261"/>
                  <a:pt x="8686293" y="5775135"/>
                  <a:pt x="8544751" y="5830443"/>
                </a:cubicBezTo>
                <a:cubicBezTo>
                  <a:pt x="8684071" y="5887911"/>
                  <a:pt x="8783638" y="6020626"/>
                  <a:pt x="8783638" y="6173216"/>
                </a:cubicBezTo>
                <a:cubicBezTo>
                  <a:pt x="8783638" y="6325807"/>
                  <a:pt x="8686293" y="6460808"/>
                  <a:pt x="8544751" y="6516116"/>
                </a:cubicBezTo>
                <a:cubicBezTo>
                  <a:pt x="8683753" y="6573456"/>
                  <a:pt x="8783194" y="6705727"/>
                  <a:pt x="8783638" y="6857937"/>
                </a:cubicBezTo>
                <a:lnTo>
                  <a:pt x="8508222" y="6857937"/>
                </a:lnTo>
                <a:lnTo>
                  <a:pt x="0" y="6857937"/>
                </a:lnTo>
                <a:close/>
              </a:path>
            </a:pathLst>
          </a:custGeom>
          <a:solidFill>
            <a:srgbClr val="FFFFFF"/>
          </a:solidFill>
          <a:ln w="6350"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1" y="546100"/>
            <a:ext cx="7935912" cy="1235074"/>
          </a:xfrm>
          <a:prstGeom prst="rect">
            <a:avLst/>
          </a:prstGeom>
        </p:spPr>
        <p:txBody>
          <a:bodyPr/>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032000"/>
            <a:ext cx="7935913" cy="3968749"/>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Sisällön paikkamerkki 2">
            <a:extLst>
              <a:ext uri="{FF2B5EF4-FFF2-40B4-BE49-F238E27FC236}">
                <a16:creationId xmlns:a16="http://schemas.microsoft.com/office/drawing/2014/main" id="{A8803C51-B6A3-322F-5C35-1C501A4D1FA7}"/>
              </a:ext>
            </a:extLst>
          </p:cNvPr>
          <p:cNvSpPr>
            <a:spLocks noGrp="1"/>
          </p:cNvSpPr>
          <p:nvPr>
            <p:ph sz="quarter" idx="13" hasCustomPrompt="1"/>
          </p:nvPr>
        </p:nvSpPr>
        <p:spPr>
          <a:xfrm>
            <a:off x="9144000" y="539750"/>
            <a:ext cx="2506663" cy="2730500"/>
          </a:xfrm>
        </p:spPr>
        <p:txBody>
          <a:bodyPr/>
          <a:lstStyle>
            <a:lvl1pPr>
              <a:defRPr sz="1800"/>
            </a:lvl1pPr>
            <a:lvl2pPr>
              <a:defRPr sz="1600"/>
            </a:lvl2pPr>
            <a:lvl3pPr>
              <a:defRPr sz="1400"/>
            </a:lvl3pPr>
            <a:lvl4pPr>
              <a:defRPr sz="1400"/>
            </a:lvl4pPr>
            <a:lvl5pPr>
              <a:defRPr sz="14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6" name="Sisällön paikkamerkki 3">
            <a:extLst>
              <a:ext uri="{FF2B5EF4-FFF2-40B4-BE49-F238E27FC236}">
                <a16:creationId xmlns:a16="http://schemas.microsoft.com/office/drawing/2014/main" id="{FE98FF6C-22D2-526B-7208-1C45A9A7C6D6}"/>
              </a:ext>
            </a:extLst>
          </p:cNvPr>
          <p:cNvSpPr>
            <a:spLocks noGrp="1"/>
          </p:cNvSpPr>
          <p:nvPr>
            <p:ph sz="quarter" idx="14" hasCustomPrompt="1"/>
          </p:nvPr>
        </p:nvSpPr>
        <p:spPr>
          <a:xfrm>
            <a:off x="9144000" y="3517901"/>
            <a:ext cx="2506663" cy="2730500"/>
          </a:xfrm>
        </p:spPr>
        <p:txBody>
          <a:bodyPr/>
          <a:lstStyle>
            <a:lvl1pPr>
              <a:defRPr sz="1800"/>
            </a:lvl1pPr>
            <a:lvl2pPr>
              <a:defRPr sz="1600"/>
            </a:lvl2pPr>
            <a:lvl3pPr>
              <a:defRPr sz="1400"/>
            </a:lvl3pPr>
            <a:lvl4pPr>
              <a:defRPr sz="1400"/>
            </a:lvl4pPr>
            <a:lvl5pPr>
              <a:defRPr sz="14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3" name="Alatunnisteen paikkamerkki 12">
            <a:extLst>
              <a:ext uri="{FF2B5EF4-FFF2-40B4-BE49-F238E27FC236}">
                <a16:creationId xmlns:a16="http://schemas.microsoft.com/office/drawing/2014/main" id="{E496DB7C-3D6C-7863-C2E8-ADCAC88CAE24}"/>
              </a:ext>
            </a:extLst>
          </p:cNvPr>
          <p:cNvSpPr>
            <a:spLocks noGrp="1"/>
          </p:cNvSpPr>
          <p:nvPr>
            <p:ph type="ftr" sz="quarter" idx="16"/>
          </p:nvPr>
        </p:nvSpPr>
        <p:spPr/>
        <p:txBody>
          <a:bodyPr/>
          <a:lstStyle/>
          <a:p>
            <a:endParaRPr lang="fi-FI" dirty="0"/>
          </a:p>
        </p:txBody>
      </p:sp>
      <p:sp>
        <p:nvSpPr>
          <p:cNvPr id="12" name="Päivämäärän paikkamerkki 11">
            <a:extLst>
              <a:ext uri="{FF2B5EF4-FFF2-40B4-BE49-F238E27FC236}">
                <a16:creationId xmlns:a16="http://schemas.microsoft.com/office/drawing/2014/main" id="{6BCB5FF5-AF00-A42B-DDB0-D511FCC72DE9}"/>
              </a:ext>
            </a:extLst>
          </p:cNvPr>
          <p:cNvSpPr>
            <a:spLocks noGrp="1"/>
          </p:cNvSpPr>
          <p:nvPr>
            <p:ph type="dt" sz="half" idx="15"/>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DEB2E068-0830-47E1-8CD6-6A31A793502A}"/>
              </a:ext>
            </a:extLst>
          </p:cNvPr>
          <p:cNvSpPr>
            <a:spLocks noGrp="1"/>
          </p:cNvSpPr>
          <p:nvPr>
            <p:ph type="sldNum" sz="quarter" idx="17"/>
          </p:nvPr>
        </p:nvSpPr>
        <p:spPr/>
        <p:txBody>
          <a:bodyPr/>
          <a:lstStyle/>
          <a:p>
            <a:fld id="{A9494116-C6F5-466F-B5C1-BBB074CB17FC}" type="slidenum">
              <a:rPr lang="fi-FI" smtClean="0"/>
              <a:pPr/>
              <a:t>‹#›</a:t>
            </a:fld>
            <a:endParaRPr lang="fi-FI" dirty="0"/>
          </a:p>
        </p:txBody>
      </p:sp>
      <p:sp>
        <p:nvSpPr>
          <p:cNvPr id="10" name="Logo">
            <a:extLst>
              <a:ext uri="{FF2B5EF4-FFF2-40B4-BE49-F238E27FC236}">
                <a16:creationId xmlns:a16="http://schemas.microsoft.com/office/drawing/2014/main" id="{0F6C14A0-39E7-4FE5-5D51-FE4E31E771C8}"/>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138239094"/>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twoObj" preserve="1">
  <p:cSld name="Vertailu 1">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B2CD312-9726-B802-8BDD-60E4DE41D212}"/>
              </a:ext>
            </a:extLst>
          </p:cNvPr>
          <p:cNvSpPr>
            <a:spLocks noGrp="1"/>
          </p:cNvSpPr>
          <p:nvPr>
            <p:ph type="title"/>
          </p:nvPr>
        </p:nvSpPr>
        <p:spPr>
          <a:xfrm>
            <a:off x="539750" y="539750"/>
            <a:ext cx="11107635" cy="992188"/>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Sisällön paikkamerkki 1">
            <a:extLst>
              <a:ext uri="{FF2B5EF4-FFF2-40B4-BE49-F238E27FC236}">
                <a16:creationId xmlns:a16="http://schemas.microsoft.com/office/drawing/2014/main" id="{22518D0B-5C58-A517-480D-F96C2EABA205}"/>
              </a:ext>
            </a:extLst>
          </p:cNvPr>
          <p:cNvSpPr>
            <a:spLocks noGrp="1"/>
          </p:cNvSpPr>
          <p:nvPr>
            <p:ph sz="half" idx="1" hasCustomPrompt="1"/>
          </p:nvPr>
        </p:nvSpPr>
        <p:spPr>
          <a:xfrm>
            <a:off x="544408" y="1532511"/>
            <a:ext cx="5370616" cy="4468240"/>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4" name="Sisällön paikkamerkki 2">
            <a:extLst>
              <a:ext uri="{FF2B5EF4-FFF2-40B4-BE49-F238E27FC236}">
                <a16:creationId xmlns:a16="http://schemas.microsoft.com/office/drawing/2014/main" id="{98DA6DB5-E852-25D0-9059-FECE8670E54B}"/>
              </a:ext>
            </a:extLst>
          </p:cNvPr>
          <p:cNvSpPr>
            <a:spLocks noGrp="1"/>
          </p:cNvSpPr>
          <p:nvPr>
            <p:ph sz="half" idx="2" hasCustomPrompt="1"/>
          </p:nvPr>
        </p:nvSpPr>
        <p:spPr>
          <a:xfrm>
            <a:off x="6275387" y="1531938"/>
            <a:ext cx="5375275" cy="4468812"/>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3" name="Alatunnisteen paikkamerkki 12">
            <a:extLst>
              <a:ext uri="{FF2B5EF4-FFF2-40B4-BE49-F238E27FC236}">
                <a16:creationId xmlns:a16="http://schemas.microsoft.com/office/drawing/2014/main" id="{D8E4A7FC-CF05-56A2-FA80-1A54D3A88D61}"/>
              </a:ext>
            </a:extLst>
          </p:cNvPr>
          <p:cNvSpPr>
            <a:spLocks noGrp="1"/>
          </p:cNvSpPr>
          <p:nvPr>
            <p:ph type="ftr" sz="quarter" idx="11"/>
          </p:nvPr>
        </p:nvSpPr>
        <p:spPr/>
        <p:txBody>
          <a:bodyPr/>
          <a:lstStyle/>
          <a:p>
            <a:endParaRPr lang="fi-FI" dirty="0"/>
          </a:p>
        </p:txBody>
      </p:sp>
      <p:sp>
        <p:nvSpPr>
          <p:cNvPr id="12" name="Päivämäärän paikkamerkki 11">
            <a:extLst>
              <a:ext uri="{FF2B5EF4-FFF2-40B4-BE49-F238E27FC236}">
                <a16:creationId xmlns:a16="http://schemas.microsoft.com/office/drawing/2014/main" id="{D6BA5BED-D50D-3E5C-3E63-A6DDFC04A821}"/>
              </a:ext>
            </a:extLst>
          </p:cNvPr>
          <p:cNvSpPr>
            <a:spLocks noGrp="1"/>
          </p:cNvSpPr>
          <p:nvPr>
            <p:ph type="dt" sz="half" idx="10"/>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3C2A2640-C50C-94A7-F107-1DF30CBB132C}"/>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6" name="Logo">
            <a:extLst>
              <a:ext uri="{FF2B5EF4-FFF2-40B4-BE49-F238E27FC236}">
                <a16:creationId xmlns:a16="http://schemas.microsoft.com/office/drawing/2014/main" id="{6B833146-F72B-F08F-22AE-2723025C4E1E}"/>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359303275"/>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twoTxTwoObj" preserve="1">
  <p:cSld name="Vertailu 2">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408DB74-1303-3AB6-333D-9D5AC9C68137}"/>
              </a:ext>
            </a:extLst>
          </p:cNvPr>
          <p:cNvSpPr>
            <a:spLocks noGrp="1"/>
          </p:cNvSpPr>
          <p:nvPr>
            <p:ph type="title"/>
          </p:nvPr>
        </p:nvSpPr>
        <p:spPr>
          <a:xfrm>
            <a:off x="539751" y="539750"/>
            <a:ext cx="11110912" cy="992188"/>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Tekstin paikkamerkki 1">
            <a:extLst>
              <a:ext uri="{FF2B5EF4-FFF2-40B4-BE49-F238E27FC236}">
                <a16:creationId xmlns:a16="http://schemas.microsoft.com/office/drawing/2014/main" id="{76D547CA-3ABA-38C8-E102-E152E2A84E0B}"/>
              </a:ext>
            </a:extLst>
          </p:cNvPr>
          <p:cNvSpPr>
            <a:spLocks noGrp="1"/>
          </p:cNvSpPr>
          <p:nvPr>
            <p:ph type="body" idx="1" hasCustomPrompt="1"/>
          </p:nvPr>
        </p:nvSpPr>
        <p:spPr>
          <a:xfrm>
            <a:off x="539750" y="1539441"/>
            <a:ext cx="5378451" cy="738622"/>
          </a:xfrm>
        </p:spPr>
        <p:txBody>
          <a:bodyPr lIns="0" tIns="0" rIns="0" bIns="0" anchor="t">
            <a:noAutofit/>
          </a:bodyPr>
          <a:lstStyle>
            <a:lvl1pPr marL="0" indent="0">
              <a:lnSpc>
                <a:spcPct val="100000"/>
              </a:lnSpc>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dirty="0"/>
              <a:t>Tekstipaikka, joka rytmittää sisältöä visuaalisesti</a:t>
            </a:r>
          </a:p>
        </p:txBody>
      </p:sp>
      <p:sp>
        <p:nvSpPr>
          <p:cNvPr id="4" name="Sisällön paikkamerkki 1">
            <a:extLst>
              <a:ext uri="{FF2B5EF4-FFF2-40B4-BE49-F238E27FC236}">
                <a16:creationId xmlns:a16="http://schemas.microsoft.com/office/drawing/2014/main" id="{9321E482-A8CD-3E6B-8B2B-35AB0ED6A090}"/>
              </a:ext>
            </a:extLst>
          </p:cNvPr>
          <p:cNvSpPr>
            <a:spLocks noGrp="1"/>
          </p:cNvSpPr>
          <p:nvPr>
            <p:ph sz="half" idx="2" hasCustomPrompt="1"/>
          </p:nvPr>
        </p:nvSpPr>
        <p:spPr>
          <a:xfrm>
            <a:off x="539750" y="2285567"/>
            <a:ext cx="5378451" cy="3467534"/>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5" name="Tekstin paikkamerkki 2">
            <a:extLst>
              <a:ext uri="{FF2B5EF4-FFF2-40B4-BE49-F238E27FC236}">
                <a16:creationId xmlns:a16="http://schemas.microsoft.com/office/drawing/2014/main" id="{8F7C15FA-DEB9-D490-7044-34D7E5D6D128}"/>
              </a:ext>
            </a:extLst>
          </p:cNvPr>
          <p:cNvSpPr>
            <a:spLocks noGrp="1"/>
          </p:cNvSpPr>
          <p:nvPr>
            <p:ph type="body" sz="quarter" idx="3" hasCustomPrompt="1"/>
          </p:nvPr>
        </p:nvSpPr>
        <p:spPr>
          <a:xfrm>
            <a:off x="6273800" y="1539441"/>
            <a:ext cx="5372100" cy="738622"/>
          </a:xfrm>
        </p:spPr>
        <p:txBody>
          <a:bodyPr lIns="0" tIns="0" rIns="0" bIns="0" anchor="t">
            <a:noAutofit/>
          </a:bodyPr>
          <a:lstStyle>
            <a:lvl1pPr marL="0" indent="0">
              <a:lnSpc>
                <a:spcPct val="100000"/>
              </a:lnSpc>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dirty="0"/>
              <a:t>Tekstipaikka, joka rytmittää sisältöä visuaalisesti</a:t>
            </a:r>
          </a:p>
        </p:txBody>
      </p:sp>
      <p:sp>
        <p:nvSpPr>
          <p:cNvPr id="6" name="Sisällön paikkamerkki 2">
            <a:extLst>
              <a:ext uri="{FF2B5EF4-FFF2-40B4-BE49-F238E27FC236}">
                <a16:creationId xmlns:a16="http://schemas.microsoft.com/office/drawing/2014/main" id="{3B057EEC-FAD5-EB6F-D143-95B815A82B6C}"/>
              </a:ext>
            </a:extLst>
          </p:cNvPr>
          <p:cNvSpPr>
            <a:spLocks noGrp="1"/>
          </p:cNvSpPr>
          <p:nvPr>
            <p:ph sz="quarter" idx="4" hasCustomPrompt="1"/>
          </p:nvPr>
        </p:nvSpPr>
        <p:spPr>
          <a:xfrm>
            <a:off x="6273800" y="2285566"/>
            <a:ext cx="5372100" cy="3467534"/>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1" name="Alatunnisteen paikkamerkki 10">
            <a:extLst>
              <a:ext uri="{FF2B5EF4-FFF2-40B4-BE49-F238E27FC236}">
                <a16:creationId xmlns:a16="http://schemas.microsoft.com/office/drawing/2014/main" id="{4FCE73E2-36E9-8CAC-00C2-3A25BF46780A}"/>
              </a:ext>
            </a:extLst>
          </p:cNvPr>
          <p:cNvSpPr>
            <a:spLocks noGrp="1"/>
          </p:cNvSpPr>
          <p:nvPr>
            <p:ph type="ftr" sz="quarter" idx="11"/>
          </p:nvPr>
        </p:nvSpPr>
        <p:spPr/>
        <p:txBody>
          <a:bodyPr/>
          <a:lstStyle/>
          <a:p>
            <a:endParaRPr lang="fi-FI" dirty="0"/>
          </a:p>
        </p:txBody>
      </p:sp>
      <p:sp>
        <p:nvSpPr>
          <p:cNvPr id="10" name="Päivämäärän paikkamerkki 9">
            <a:extLst>
              <a:ext uri="{FF2B5EF4-FFF2-40B4-BE49-F238E27FC236}">
                <a16:creationId xmlns:a16="http://schemas.microsoft.com/office/drawing/2014/main" id="{E9FDBA58-A840-870D-4637-BD7F8083BE3A}"/>
              </a:ext>
            </a:extLst>
          </p:cNvPr>
          <p:cNvSpPr>
            <a:spLocks noGrp="1"/>
          </p:cNvSpPr>
          <p:nvPr>
            <p:ph type="dt" sz="half" idx="10"/>
          </p:nvPr>
        </p:nvSpPr>
        <p:spPr/>
        <p:txBody>
          <a:bodyPr/>
          <a:lstStyle/>
          <a:p>
            <a:r>
              <a:rPr lang="fi-FI"/>
              <a:t>12.8.2025</a:t>
            </a:r>
            <a:endParaRPr lang="fi-FI" dirty="0"/>
          </a:p>
        </p:txBody>
      </p:sp>
      <p:sp>
        <p:nvSpPr>
          <p:cNvPr id="13" name="Dian numeron paikkamerkki 12">
            <a:extLst>
              <a:ext uri="{FF2B5EF4-FFF2-40B4-BE49-F238E27FC236}">
                <a16:creationId xmlns:a16="http://schemas.microsoft.com/office/drawing/2014/main" id="{E713DDF3-4031-4BA9-E3A7-7B9577F955EA}"/>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8" name="Logo">
            <a:extLst>
              <a:ext uri="{FF2B5EF4-FFF2-40B4-BE49-F238E27FC236}">
                <a16:creationId xmlns:a16="http://schemas.microsoft.com/office/drawing/2014/main" id="{7AE3F8A3-B31C-4CFA-D756-0A82F5435569}"/>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757353089"/>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Vertailu 3">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408DB74-1303-3AB6-333D-9D5AC9C68137}"/>
              </a:ext>
            </a:extLst>
          </p:cNvPr>
          <p:cNvSpPr>
            <a:spLocks noGrp="1"/>
          </p:cNvSpPr>
          <p:nvPr>
            <p:ph type="title"/>
          </p:nvPr>
        </p:nvSpPr>
        <p:spPr>
          <a:xfrm>
            <a:off x="539750" y="539750"/>
            <a:ext cx="11106150" cy="744538"/>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Tekstin paikkamerkki 1">
            <a:extLst>
              <a:ext uri="{FF2B5EF4-FFF2-40B4-BE49-F238E27FC236}">
                <a16:creationId xmlns:a16="http://schemas.microsoft.com/office/drawing/2014/main" id="{76D547CA-3ABA-38C8-E102-E152E2A84E0B}"/>
              </a:ext>
            </a:extLst>
          </p:cNvPr>
          <p:cNvSpPr>
            <a:spLocks noGrp="1"/>
          </p:cNvSpPr>
          <p:nvPr>
            <p:ph type="body" idx="1" hasCustomPrompt="1"/>
          </p:nvPr>
        </p:nvSpPr>
        <p:spPr>
          <a:xfrm>
            <a:off x="539750" y="1284287"/>
            <a:ext cx="5378451" cy="496887"/>
          </a:xfrm>
        </p:spPr>
        <p:txBody>
          <a:bodyPr lIns="0" tIns="0" rIns="0" bIns="0" anchor="b">
            <a:noAutofit/>
          </a:bodyPr>
          <a:lstStyle>
            <a:lvl1pPr marL="0" indent="0">
              <a:lnSpc>
                <a:spcPct val="100000"/>
              </a:lnSpc>
              <a:buNone/>
              <a:defRPr sz="1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dirty="0"/>
              <a:t>Tekstipaikka, joka rytmittää sisältöä visuaalisesti</a:t>
            </a:r>
          </a:p>
        </p:txBody>
      </p:sp>
      <p:sp>
        <p:nvSpPr>
          <p:cNvPr id="4" name="Sisällön paikkamerkki 1">
            <a:extLst>
              <a:ext uri="{FF2B5EF4-FFF2-40B4-BE49-F238E27FC236}">
                <a16:creationId xmlns:a16="http://schemas.microsoft.com/office/drawing/2014/main" id="{9321E482-A8CD-3E6B-8B2B-35AB0ED6A090}"/>
              </a:ext>
            </a:extLst>
          </p:cNvPr>
          <p:cNvSpPr>
            <a:spLocks noGrp="1"/>
          </p:cNvSpPr>
          <p:nvPr>
            <p:ph sz="half" idx="2" hasCustomPrompt="1"/>
          </p:nvPr>
        </p:nvSpPr>
        <p:spPr>
          <a:xfrm>
            <a:off x="539750" y="2032000"/>
            <a:ext cx="5378451" cy="3224213"/>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3" name="Tekstin paikkamerkki 1">
            <a:extLst>
              <a:ext uri="{FF2B5EF4-FFF2-40B4-BE49-F238E27FC236}">
                <a16:creationId xmlns:a16="http://schemas.microsoft.com/office/drawing/2014/main" id="{3607A99A-BDC0-AD56-A63F-EA0BEB0494A7}"/>
              </a:ext>
            </a:extLst>
          </p:cNvPr>
          <p:cNvSpPr>
            <a:spLocks noGrp="1"/>
          </p:cNvSpPr>
          <p:nvPr>
            <p:ph type="body" sz="quarter" idx="14" hasCustomPrompt="1"/>
          </p:nvPr>
        </p:nvSpPr>
        <p:spPr>
          <a:xfrm>
            <a:off x="539750" y="5256213"/>
            <a:ext cx="5386675" cy="744537"/>
          </a:xfrm>
        </p:spPr>
        <p:txBody>
          <a:bodyPr tIns="108000" anchor="t"/>
          <a:lstStyle>
            <a:lvl1pPr marL="0" indent="0">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Lisää tähän kuvateksti, joka selittää tai täydentää kuvaa. Jos kuvan lähde ei ole pääteltävissä asiayhteydestä, lisää se muodossa Lähde: esimerkki.fi</a:t>
            </a:r>
          </a:p>
        </p:txBody>
      </p:sp>
      <p:sp>
        <p:nvSpPr>
          <p:cNvPr id="5" name="Tekstin paikkamerkki 2">
            <a:extLst>
              <a:ext uri="{FF2B5EF4-FFF2-40B4-BE49-F238E27FC236}">
                <a16:creationId xmlns:a16="http://schemas.microsoft.com/office/drawing/2014/main" id="{8F7C15FA-DEB9-D490-7044-34D7E5D6D128}"/>
              </a:ext>
            </a:extLst>
          </p:cNvPr>
          <p:cNvSpPr>
            <a:spLocks noGrp="1"/>
          </p:cNvSpPr>
          <p:nvPr>
            <p:ph type="body" sz="quarter" idx="3" hasCustomPrompt="1"/>
          </p:nvPr>
        </p:nvSpPr>
        <p:spPr>
          <a:xfrm>
            <a:off x="6273800" y="1282699"/>
            <a:ext cx="5372100" cy="498475"/>
          </a:xfrm>
        </p:spPr>
        <p:txBody>
          <a:bodyPr lIns="0" tIns="0" rIns="0" bIns="0" anchor="b">
            <a:noAutofit/>
          </a:bodyPr>
          <a:lstStyle>
            <a:lvl1pPr marL="0" indent="0">
              <a:lnSpc>
                <a:spcPct val="100000"/>
              </a:lnSpc>
              <a:buNone/>
              <a:defRPr sz="1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dirty="0"/>
              <a:t>Tekstipaikka, joka rytmittää sisältöä visuaalisesti</a:t>
            </a:r>
          </a:p>
        </p:txBody>
      </p:sp>
      <p:sp>
        <p:nvSpPr>
          <p:cNvPr id="6" name="Sisällön paikkamerkki 2">
            <a:extLst>
              <a:ext uri="{FF2B5EF4-FFF2-40B4-BE49-F238E27FC236}">
                <a16:creationId xmlns:a16="http://schemas.microsoft.com/office/drawing/2014/main" id="{3B057EEC-FAD5-EB6F-D143-95B815A82B6C}"/>
              </a:ext>
            </a:extLst>
          </p:cNvPr>
          <p:cNvSpPr>
            <a:spLocks noGrp="1"/>
          </p:cNvSpPr>
          <p:nvPr>
            <p:ph sz="quarter" idx="4" hasCustomPrompt="1"/>
          </p:nvPr>
        </p:nvSpPr>
        <p:spPr>
          <a:xfrm>
            <a:off x="6273800" y="2041130"/>
            <a:ext cx="5372100" cy="3215083"/>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1" name="Tekstin paikkamerkki 2">
            <a:extLst>
              <a:ext uri="{FF2B5EF4-FFF2-40B4-BE49-F238E27FC236}">
                <a16:creationId xmlns:a16="http://schemas.microsoft.com/office/drawing/2014/main" id="{A04BD470-0B4D-F9CE-C3FB-A05047EC8B69}"/>
              </a:ext>
            </a:extLst>
          </p:cNvPr>
          <p:cNvSpPr>
            <a:spLocks noGrp="1"/>
          </p:cNvSpPr>
          <p:nvPr>
            <p:ph type="body" sz="quarter" idx="13" hasCustomPrompt="1"/>
          </p:nvPr>
        </p:nvSpPr>
        <p:spPr>
          <a:xfrm>
            <a:off x="6273800" y="5256213"/>
            <a:ext cx="5376863" cy="744537"/>
          </a:xfrm>
        </p:spPr>
        <p:txBody>
          <a:bodyPr tIns="108000" anchor="t"/>
          <a:lstStyle>
            <a:lvl1pPr marL="0" indent="0">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Lisää tähän kuvateksti, joka selittää tai täydentää kuvaa. Jos kuvan lähde ei ole pääteltävissä asiayhteydestä, lisää se muodossa Lähde: esimerkki.fi</a:t>
            </a:r>
          </a:p>
        </p:txBody>
      </p:sp>
      <p:sp>
        <p:nvSpPr>
          <p:cNvPr id="14" name="Alatunnisteen paikkamerkki 13">
            <a:extLst>
              <a:ext uri="{FF2B5EF4-FFF2-40B4-BE49-F238E27FC236}">
                <a16:creationId xmlns:a16="http://schemas.microsoft.com/office/drawing/2014/main" id="{C39B92BF-1087-61D0-291D-43ABAE6C9654}"/>
              </a:ext>
            </a:extLst>
          </p:cNvPr>
          <p:cNvSpPr>
            <a:spLocks noGrp="1"/>
          </p:cNvSpPr>
          <p:nvPr>
            <p:ph type="ftr" sz="quarter" idx="16"/>
          </p:nvPr>
        </p:nvSpPr>
        <p:spPr/>
        <p:txBody>
          <a:bodyPr/>
          <a:lstStyle/>
          <a:p>
            <a:endParaRPr lang="fi-FI" dirty="0"/>
          </a:p>
        </p:txBody>
      </p:sp>
      <p:sp>
        <p:nvSpPr>
          <p:cNvPr id="10" name="Päivämäärän paikkamerkki 9">
            <a:extLst>
              <a:ext uri="{FF2B5EF4-FFF2-40B4-BE49-F238E27FC236}">
                <a16:creationId xmlns:a16="http://schemas.microsoft.com/office/drawing/2014/main" id="{28AECB3D-E6F3-F70A-68A8-89943DF33635}"/>
              </a:ext>
            </a:extLst>
          </p:cNvPr>
          <p:cNvSpPr>
            <a:spLocks noGrp="1"/>
          </p:cNvSpPr>
          <p:nvPr>
            <p:ph type="dt" sz="half" idx="15"/>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90E135CE-1921-1119-9B4B-FE8948E523B8}"/>
              </a:ext>
            </a:extLst>
          </p:cNvPr>
          <p:cNvSpPr>
            <a:spLocks noGrp="1"/>
          </p:cNvSpPr>
          <p:nvPr>
            <p:ph type="sldNum" sz="quarter" idx="17"/>
          </p:nvPr>
        </p:nvSpPr>
        <p:spPr/>
        <p:txBody>
          <a:bodyPr/>
          <a:lstStyle/>
          <a:p>
            <a:fld id="{A9494116-C6F5-466F-B5C1-BBB074CB17FC}" type="slidenum">
              <a:rPr lang="fi-FI" smtClean="0"/>
              <a:pPr/>
              <a:t>‹#›</a:t>
            </a:fld>
            <a:endParaRPr lang="fi-FI" dirty="0"/>
          </a:p>
        </p:txBody>
      </p:sp>
      <p:sp>
        <p:nvSpPr>
          <p:cNvPr id="8" name="Logo">
            <a:extLst>
              <a:ext uri="{FF2B5EF4-FFF2-40B4-BE49-F238E27FC236}">
                <a16:creationId xmlns:a16="http://schemas.microsoft.com/office/drawing/2014/main" id="{97260B81-5A99-ADB5-6A19-8135D1E605C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264618656"/>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Otsikko ja sisältö 2 B">
    <p:bg>
      <p:bgPr>
        <a:solidFill>
          <a:schemeClr val="bg2"/>
        </a:solidFill>
        <a:effectLst/>
      </p:bgPr>
    </p:bg>
    <p:spTree>
      <p:nvGrpSpPr>
        <p:cNvPr id="1" name=""/>
        <p:cNvGrpSpPr/>
        <p:nvPr/>
      </p:nvGrpSpPr>
      <p:grpSpPr>
        <a:xfrm>
          <a:off x="0" y="0"/>
          <a:ext cx="0" cy="0"/>
          <a:chOff x="0" y="0"/>
          <a:chExt cx="0" cy="0"/>
        </a:xfrm>
      </p:grpSpPr>
      <p:sp>
        <p:nvSpPr>
          <p:cNvPr id="21" name="Vapaamuotoinen: Muoto 20">
            <a:extLst>
              <a:ext uri="{FF2B5EF4-FFF2-40B4-BE49-F238E27FC236}">
                <a16:creationId xmlns:a16="http://schemas.microsoft.com/office/drawing/2014/main" id="{BF9C93B1-D94D-BCA9-955C-FE9389EE1658}"/>
              </a:ext>
              <a:ext uri="{C183D7F6-B498-43B3-948B-1728B52AA6E4}">
                <adec:decorative xmlns:adec="http://schemas.microsoft.com/office/drawing/2017/decorative" val="1"/>
              </a:ext>
            </a:extLst>
          </p:cNvPr>
          <p:cNvSpPr/>
          <p:nvPr userDrawn="1"/>
        </p:nvSpPr>
        <p:spPr>
          <a:xfrm>
            <a:off x="-1" y="0"/>
            <a:ext cx="10927350" cy="6858000"/>
          </a:xfrm>
          <a:custGeom>
            <a:avLst/>
            <a:gdLst>
              <a:gd name="connsiteX0" fmla="*/ 0 w 10927350"/>
              <a:gd name="connsiteY0" fmla="*/ 0 h 6858000"/>
              <a:gd name="connsiteX1" fmla="*/ 4271 w 10927350"/>
              <a:gd name="connsiteY1" fmla="*/ 0 h 6858000"/>
              <a:gd name="connsiteX2" fmla="*/ 82359 w 10927350"/>
              <a:gd name="connsiteY2" fmla="*/ 0 h 6858000"/>
              <a:gd name="connsiteX3" fmla="*/ 86630 w 10927350"/>
              <a:gd name="connsiteY3" fmla="*/ 0 h 6858000"/>
              <a:gd name="connsiteX4" fmla="*/ 10840593 w 10927350"/>
              <a:gd name="connsiteY4" fmla="*/ 0 h 6858000"/>
              <a:gd name="connsiteX5" fmla="*/ 10844864 w 10927350"/>
              <a:gd name="connsiteY5" fmla="*/ 0 h 6858000"/>
              <a:gd name="connsiteX6" fmla="*/ 10922952 w 10927350"/>
              <a:gd name="connsiteY6" fmla="*/ 0 h 6858000"/>
              <a:gd name="connsiteX7" fmla="*/ 10927223 w 10927350"/>
              <a:gd name="connsiteY7" fmla="*/ 0 h 6858000"/>
              <a:gd name="connsiteX8" fmla="*/ 10581465 w 10927350"/>
              <a:gd name="connsiteY8" fmla="*/ 341440 h 6858000"/>
              <a:gd name="connsiteX9" fmla="*/ 10927350 w 10927350"/>
              <a:gd name="connsiteY9" fmla="*/ 685165 h 6858000"/>
              <a:gd name="connsiteX10" fmla="*/ 10581465 w 10927350"/>
              <a:gd name="connsiteY10" fmla="*/ 1026732 h 6858000"/>
              <a:gd name="connsiteX11" fmla="*/ 10927350 w 10927350"/>
              <a:gd name="connsiteY11" fmla="*/ 1370521 h 6858000"/>
              <a:gd name="connsiteX12" fmla="*/ 10581465 w 10927350"/>
              <a:gd name="connsiteY12" fmla="*/ 1712087 h 6858000"/>
              <a:gd name="connsiteX13" fmla="*/ 10927350 w 10927350"/>
              <a:gd name="connsiteY13" fmla="*/ 2055876 h 6858000"/>
              <a:gd name="connsiteX14" fmla="*/ 10581465 w 10927350"/>
              <a:gd name="connsiteY14" fmla="*/ 2399602 h 6858000"/>
              <a:gd name="connsiteX15" fmla="*/ 10927350 w 10927350"/>
              <a:gd name="connsiteY15" fmla="*/ 2741168 h 6858000"/>
              <a:gd name="connsiteX16" fmla="*/ 10581465 w 10927350"/>
              <a:gd name="connsiteY16" fmla="*/ 3084957 h 6858000"/>
              <a:gd name="connsiteX17" fmla="*/ 10927350 w 10927350"/>
              <a:gd name="connsiteY17" fmla="*/ 3428683 h 6858000"/>
              <a:gd name="connsiteX18" fmla="*/ 10924365 w 10927350"/>
              <a:gd name="connsiteY18" fmla="*/ 3431731 h 6858000"/>
              <a:gd name="connsiteX19" fmla="*/ 10926080 w 10927350"/>
              <a:gd name="connsiteY19" fmla="*/ 3431731 h 6858000"/>
              <a:gd name="connsiteX20" fmla="*/ 10581465 w 10927350"/>
              <a:gd name="connsiteY20" fmla="*/ 3772027 h 6858000"/>
              <a:gd name="connsiteX21" fmla="*/ 10927350 w 10927350"/>
              <a:gd name="connsiteY21" fmla="*/ 4115753 h 6858000"/>
              <a:gd name="connsiteX22" fmla="*/ 10581465 w 10927350"/>
              <a:gd name="connsiteY22" fmla="*/ 4459542 h 6858000"/>
              <a:gd name="connsiteX23" fmla="*/ 10927350 w 10927350"/>
              <a:gd name="connsiteY23" fmla="*/ 4803267 h 6858000"/>
              <a:gd name="connsiteX24" fmla="*/ 10581465 w 10927350"/>
              <a:gd name="connsiteY24" fmla="*/ 5144834 h 6858000"/>
              <a:gd name="connsiteX25" fmla="*/ 10927350 w 10927350"/>
              <a:gd name="connsiteY25" fmla="*/ 5488559 h 6858000"/>
              <a:gd name="connsiteX26" fmla="*/ 10581465 w 10927350"/>
              <a:gd name="connsiteY26" fmla="*/ 5830189 h 6858000"/>
              <a:gd name="connsiteX27" fmla="*/ 10927350 w 10927350"/>
              <a:gd name="connsiteY27" fmla="*/ 6173978 h 6858000"/>
              <a:gd name="connsiteX28" fmla="*/ 10581465 w 10927350"/>
              <a:gd name="connsiteY28" fmla="*/ 6515544 h 6858000"/>
              <a:gd name="connsiteX29" fmla="*/ 10926080 w 10927350"/>
              <a:gd name="connsiteY29" fmla="*/ 6858000 h 6858000"/>
              <a:gd name="connsiteX30" fmla="*/ 10921809 w 10927350"/>
              <a:gd name="connsiteY30" fmla="*/ 6858000 h 6858000"/>
              <a:gd name="connsiteX31" fmla="*/ 10843721 w 10927350"/>
              <a:gd name="connsiteY31" fmla="*/ 6858000 h 6858000"/>
              <a:gd name="connsiteX32" fmla="*/ 10839450 w 10927350"/>
              <a:gd name="connsiteY32" fmla="*/ 6858000 h 6858000"/>
              <a:gd name="connsiteX33" fmla="*/ 86630 w 10927350"/>
              <a:gd name="connsiteY33" fmla="*/ 6858000 h 6858000"/>
              <a:gd name="connsiteX34" fmla="*/ 82359 w 10927350"/>
              <a:gd name="connsiteY34" fmla="*/ 6858000 h 6858000"/>
              <a:gd name="connsiteX35" fmla="*/ 4271 w 10927350"/>
              <a:gd name="connsiteY35" fmla="*/ 6858000 h 6858000"/>
              <a:gd name="connsiteX36" fmla="*/ 0 w 10927350"/>
              <a:gd name="connsiteY3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927350" h="6858000">
                <a:moveTo>
                  <a:pt x="0" y="0"/>
                </a:moveTo>
                <a:lnTo>
                  <a:pt x="4271" y="0"/>
                </a:lnTo>
                <a:lnTo>
                  <a:pt x="82359" y="0"/>
                </a:lnTo>
                <a:lnTo>
                  <a:pt x="86630" y="0"/>
                </a:lnTo>
                <a:lnTo>
                  <a:pt x="10840593" y="0"/>
                </a:lnTo>
                <a:lnTo>
                  <a:pt x="10844864" y="0"/>
                </a:lnTo>
                <a:lnTo>
                  <a:pt x="10922952" y="0"/>
                </a:lnTo>
                <a:lnTo>
                  <a:pt x="10927223" y="0"/>
                </a:lnTo>
                <a:lnTo>
                  <a:pt x="10581465" y="341440"/>
                </a:lnTo>
                <a:lnTo>
                  <a:pt x="10927350" y="685165"/>
                </a:lnTo>
                <a:lnTo>
                  <a:pt x="10581465" y="1026732"/>
                </a:lnTo>
                <a:lnTo>
                  <a:pt x="10927350" y="1370521"/>
                </a:lnTo>
                <a:lnTo>
                  <a:pt x="10581465" y="1712087"/>
                </a:lnTo>
                <a:lnTo>
                  <a:pt x="10927350" y="2055876"/>
                </a:lnTo>
                <a:lnTo>
                  <a:pt x="10581465" y="2399602"/>
                </a:lnTo>
                <a:lnTo>
                  <a:pt x="10927350" y="2741168"/>
                </a:lnTo>
                <a:lnTo>
                  <a:pt x="10581465" y="3084957"/>
                </a:lnTo>
                <a:lnTo>
                  <a:pt x="10927350" y="3428683"/>
                </a:lnTo>
                <a:lnTo>
                  <a:pt x="10924365" y="3431731"/>
                </a:lnTo>
                <a:lnTo>
                  <a:pt x="10926080" y="3431731"/>
                </a:lnTo>
                <a:lnTo>
                  <a:pt x="10581465" y="3772027"/>
                </a:lnTo>
                <a:lnTo>
                  <a:pt x="10927350" y="4115753"/>
                </a:lnTo>
                <a:lnTo>
                  <a:pt x="10581465" y="4459542"/>
                </a:lnTo>
                <a:lnTo>
                  <a:pt x="10927350" y="4803267"/>
                </a:lnTo>
                <a:lnTo>
                  <a:pt x="10581465" y="5144834"/>
                </a:lnTo>
                <a:lnTo>
                  <a:pt x="10927350" y="5488559"/>
                </a:lnTo>
                <a:lnTo>
                  <a:pt x="10581465" y="5830189"/>
                </a:lnTo>
                <a:lnTo>
                  <a:pt x="10927350" y="6173978"/>
                </a:lnTo>
                <a:lnTo>
                  <a:pt x="10581465" y="6515544"/>
                </a:lnTo>
                <a:lnTo>
                  <a:pt x="10926080" y="6858000"/>
                </a:lnTo>
                <a:lnTo>
                  <a:pt x="10921809" y="6858000"/>
                </a:lnTo>
                <a:lnTo>
                  <a:pt x="10843721" y="6858000"/>
                </a:lnTo>
                <a:lnTo>
                  <a:pt x="10839450" y="6858000"/>
                </a:lnTo>
                <a:lnTo>
                  <a:pt x="86630" y="6858000"/>
                </a:lnTo>
                <a:lnTo>
                  <a:pt x="82359" y="6858000"/>
                </a:lnTo>
                <a:lnTo>
                  <a:pt x="4271" y="6858000"/>
                </a:lnTo>
                <a:lnTo>
                  <a:pt x="0" y="6858000"/>
                </a:lnTo>
                <a:close/>
              </a:path>
            </a:pathLst>
          </a:custGeom>
          <a:solidFill>
            <a:schemeClr val="bg1"/>
          </a:solidFill>
          <a:ln w="6350" cap="flat">
            <a:noFill/>
            <a:prstDash val="solid"/>
            <a:miter/>
          </a:ln>
        </p:spPr>
        <p:txBody>
          <a:bodyPr rtlCol="0" anchor="ctr"/>
          <a:lstStyle/>
          <a:p>
            <a:endParaRPr lang="fi-FI" dirty="0"/>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0" y="539749"/>
            <a:ext cx="9559924" cy="1241425"/>
          </a:xfrm>
          <a:prstGeom prst="rect">
            <a:avLst/>
          </a:prstGeom>
        </p:spPr>
        <p:txBody>
          <a:bodyPr anchor="t"/>
          <a:lstStyle>
            <a:lvl1pPr>
              <a:defRPr sz="3600"/>
            </a:lvl1pPr>
          </a:lstStyle>
          <a:p>
            <a:r>
              <a:rPr lang="fi-FI"/>
              <a:t>Muokkaa ots. perustyyl. napsautt.</a:t>
            </a:r>
            <a:endParaRPr lang="fi-FI" dirty="0"/>
          </a:p>
        </p:txBody>
      </p:sp>
      <p:sp>
        <p:nvSpPr>
          <p:cNvPr id="8" name="Tekstin paikkamerkki 1">
            <a:extLst>
              <a:ext uri="{FF2B5EF4-FFF2-40B4-BE49-F238E27FC236}">
                <a16:creationId xmlns:a16="http://schemas.microsoft.com/office/drawing/2014/main" id="{DEC17190-FB97-FB9D-297B-EDA853125CF6}"/>
              </a:ext>
            </a:extLst>
          </p:cNvPr>
          <p:cNvSpPr>
            <a:spLocks noGrp="1"/>
          </p:cNvSpPr>
          <p:nvPr>
            <p:ph type="body" sz="quarter" idx="17" hasCustomPrompt="1"/>
          </p:nvPr>
        </p:nvSpPr>
        <p:spPr>
          <a:xfrm>
            <a:off x="539750" y="1808163"/>
            <a:ext cx="9559925" cy="468312"/>
          </a:xfrm>
        </p:spPr>
        <p:txBody>
          <a:bodyPr anchor="b"/>
          <a:lstStyle>
            <a:lvl1pPr marL="0" indent="0">
              <a:buNone/>
              <a:defRPr sz="2400" b="1"/>
            </a:lvl1pPr>
          </a:lstStyle>
          <a:p>
            <a:pPr lvl="0"/>
            <a:r>
              <a:rPr lang="fi-FI" dirty="0"/>
              <a:t>Tekstipaikka, joka rytmittää sisältöä visuaalisesti</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529757"/>
            <a:ext cx="9559924" cy="347453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0" name="Alatunnisteen paikkamerkki 9">
            <a:extLst>
              <a:ext uri="{FF2B5EF4-FFF2-40B4-BE49-F238E27FC236}">
                <a16:creationId xmlns:a16="http://schemas.microsoft.com/office/drawing/2014/main" id="{50AFAC5A-390D-117D-7636-0D4F663FD47A}"/>
              </a:ext>
            </a:extLst>
          </p:cNvPr>
          <p:cNvSpPr>
            <a:spLocks noGrp="1"/>
          </p:cNvSpPr>
          <p:nvPr>
            <p:ph type="ftr" sz="quarter" idx="15"/>
          </p:nvPr>
        </p:nvSpPr>
        <p:spPr>
          <a:xfrm>
            <a:off x="2833689" y="6248400"/>
            <a:ext cx="6034619" cy="249238"/>
          </a:xfrm>
        </p:spPr>
        <p:txBody>
          <a:bodyPr/>
          <a:lstStyle/>
          <a:p>
            <a:endParaRPr lang="fi-FI" dirty="0"/>
          </a:p>
        </p:txBody>
      </p:sp>
      <p:sp>
        <p:nvSpPr>
          <p:cNvPr id="7" name="Päivämäärän paikkamerkki 6">
            <a:extLst>
              <a:ext uri="{FF2B5EF4-FFF2-40B4-BE49-F238E27FC236}">
                <a16:creationId xmlns:a16="http://schemas.microsoft.com/office/drawing/2014/main" id="{7F9B7BC5-835F-F47B-40F4-BDCDEAFEFB73}"/>
              </a:ext>
            </a:extLst>
          </p:cNvPr>
          <p:cNvSpPr>
            <a:spLocks noGrp="1"/>
          </p:cNvSpPr>
          <p:nvPr>
            <p:ph type="dt" sz="half" idx="14"/>
          </p:nvPr>
        </p:nvSpPr>
        <p:spPr>
          <a:xfrm>
            <a:off x="8889412" y="6248400"/>
            <a:ext cx="1210262" cy="249238"/>
          </a:xfrm>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BB395CC6-3314-C7C0-15F3-D99FB8E874D6}"/>
              </a:ext>
            </a:extLst>
          </p:cNvPr>
          <p:cNvSpPr>
            <a:spLocks noGrp="1"/>
          </p:cNvSpPr>
          <p:nvPr>
            <p:ph type="sldNum" sz="quarter" idx="16"/>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A761D7DC-6129-9DCC-4E26-78A4E23B9382}"/>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952310815"/>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Vertailu 4">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408DB74-1303-3AB6-333D-9D5AC9C68137}"/>
              </a:ext>
            </a:extLst>
          </p:cNvPr>
          <p:cNvSpPr>
            <a:spLocks noGrp="1"/>
          </p:cNvSpPr>
          <p:nvPr>
            <p:ph type="title"/>
          </p:nvPr>
        </p:nvSpPr>
        <p:spPr>
          <a:xfrm>
            <a:off x="539750" y="539750"/>
            <a:ext cx="11106150" cy="744538"/>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Tekstin paikkamerkki 1">
            <a:extLst>
              <a:ext uri="{FF2B5EF4-FFF2-40B4-BE49-F238E27FC236}">
                <a16:creationId xmlns:a16="http://schemas.microsoft.com/office/drawing/2014/main" id="{76D547CA-3ABA-38C8-E102-E152E2A84E0B}"/>
              </a:ext>
            </a:extLst>
          </p:cNvPr>
          <p:cNvSpPr>
            <a:spLocks noGrp="1"/>
          </p:cNvSpPr>
          <p:nvPr>
            <p:ph type="body" idx="1" hasCustomPrompt="1"/>
          </p:nvPr>
        </p:nvSpPr>
        <p:spPr>
          <a:xfrm>
            <a:off x="539750" y="1284287"/>
            <a:ext cx="3463925" cy="496887"/>
          </a:xfrm>
        </p:spPr>
        <p:txBody>
          <a:bodyPr lIns="0" tIns="0" rIns="0" bIns="0" anchor="b">
            <a:noAutofit/>
          </a:bodyPr>
          <a:lstStyle>
            <a:lvl1pPr marL="0" indent="0">
              <a:lnSpc>
                <a:spcPct val="100000"/>
              </a:lnSpc>
              <a:buNone/>
              <a:defRPr sz="1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dirty="0"/>
              <a:t>Tekstipaikka, joka rytmittää sisältöä visuaalisesti</a:t>
            </a:r>
          </a:p>
        </p:txBody>
      </p:sp>
      <p:sp>
        <p:nvSpPr>
          <p:cNvPr id="4" name="Sisällön paikkamerkki 1">
            <a:extLst>
              <a:ext uri="{FF2B5EF4-FFF2-40B4-BE49-F238E27FC236}">
                <a16:creationId xmlns:a16="http://schemas.microsoft.com/office/drawing/2014/main" id="{9321E482-A8CD-3E6B-8B2B-35AB0ED6A090}"/>
              </a:ext>
            </a:extLst>
          </p:cNvPr>
          <p:cNvSpPr>
            <a:spLocks noGrp="1"/>
          </p:cNvSpPr>
          <p:nvPr>
            <p:ph sz="half" idx="2" hasCustomPrompt="1"/>
          </p:nvPr>
        </p:nvSpPr>
        <p:spPr>
          <a:xfrm>
            <a:off x="539750" y="2032000"/>
            <a:ext cx="3463925" cy="3224213"/>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3" name="Tekstin paikkamerkki 1">
            <a:extLst>
              <a:ext uri="{FF2B5EF4-FFF2-40B4-BE49-F238E27FC236}">
                <a16:creationId xmlns:a16="http://schemas.microsoft.com/office/drawing/2014/main" id="{3607A99A-BDC0-AD56-A63F-EA0BEB0494A7}"/>
              </a:ext>
            </a:extLst>
          </p:cNvPr>
          <p:cNvSpPr>
            <a:spLocks noGrp="1"/>
          </p:cNvSpPr>
          <p:nvPr>
            <p:ph type="body" sz="quarter" idx="14" hasCustomPrompt="1"/>
          </p:nvPr>
        </p:nvSpPr>
        <p:spPr>
          <a:xfrm>
            <a:off x="539751" y="5256213"/>
            <a:ext cx="3469222" cy="744537"/>
          </a:xfrm>
        </p:spPr>
        <p:txBody>
          <a:bodyPr tIns="108000" anchor="t"/>
          <a:lstStyle>
            <a:lvl1pPr marL="0" indent="0">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Kuvateksti, joka selittää tai täydentää kuvaa. Tarvittaessa lisää lähde muodossa Lähde: esimerkki.fi, jos sitä ei voi muuten päätellä.</a:t>
            </a:r>
          </a:p>
        </p:txBody>
      </p:sp>
      <p:sp>
        <p:nvSpPr>
          <p:cNvPr id="5" name="Tekstin paikkamerkki 2">
            <a:extLst>
              <a:ext uri="{FF2B5EF4-FFF2-40B4-BE49-F238E27FC236}">
                <a16:creationId xmlns:a16="http://schemas.microsoft.com/office/drawing/2014/main" id="{8F7C15FA-DEB9-D490-7044-34D7E5D6D128}"/>
              </a:ext>
            </a:extLst>
          </p:cNvPr>
          <p:cNvSpPr>
            <a:spLocks noGrp="1"/>
          </p:cNvSpPr>
          <p:nvPr>
            <p:ph type="body" sz="quarter" idx="3" hasCustomPrompt="1"/>
          </p:nvPr>
        </p:nvSpPr>
        <p:spPr>
          <a:xfrm>
            <a:off x="4362450" y="1282699"/>
            <a:ext cx="3463925" cy="498475"/>
          </a:xfrm>
        </p:spPr>
        <p:txBody>
          <a:bodyPr lIns="0" tIns="0" rIns="0" bIns="0" anchor="b">
            <a:noAutofit/>
          </a:bodyPr>
          <a:lstStyle>
            <a:lvl1pPr marL="0" indent="0">
              <a:lnSpc>
                <a:spcPct val="100000"/>
              </a:lnSpc>
              <a:buNone/>
              <a:defRPr sz="1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dirty="0"/>
              <a:t>Tekstipaikka, joka rytmittää sisältöä visuaalisesti</a:t>
            </a:r>
          </a:p>
        </p:txBody>
      </p:sp>
      <p:sp>
        <p:nvSpPr>
          <p:cNvPr id="6" name="Sisällön paikkamerkki 2">
            <a:extLst>
              <a:ext uri="{FF2B5EF4-FFF2-40B4-BE49-F238E27FC236}">
                <a16:creationId xmlns:a16="http://schemas.microsoft.com/office/drawing/2014/main" id="{3B057EEC-FAD5-EB6F-D143-95B815A82B6C}"/>
              </a:ext>
            </a:extLst>
          </p:cNvPr>
          <p:cNvSpPr>
            <a:spLocks noGrp="1"/>
          </p:cNvSpPr>
          <p:nvPr>
            <p:ph sz="quarter" idx="4" hasCustomPrompt="1"/>
          </p:nvPr>
        </p:nvSpPr>
        <p:spPr>
          <a:xfrm>
            <a:off x="4362450" y="2041130"/>
            <a:ext cx="3463925" cy="3215083"/>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1" name="Tekstin paikkamerkki 2">
            <a:extLst>
              <a:ext uri="{FF2B5EF4-FFF2-40B4-BE49-F238E27FC236}">
                <a16:creationId xmlns:a16="http://schemas.microsoft.com/office/drawing/2014/main" id="{A04BD470-0B4D-F9CE-C3FB-A05047EC8B69}"/>
              </a:ext>
            </a:extLst>
          </p:cNvPr>
          <p:cNvSpPr>
            <a:spLocks noGrp="1"/>
          </p:cNvSpPr>
          <p:nvPr>
            <p:ph type="body" sz="quarter" idx="13" hasCustomPrompt="1"/>
          </p:nvPr>
        </p:nvSpPr>
        <p:spPr>
          <a:xfrm>
            <a:off x="4362450" y="5257006"/>
            <a:ext cx="3466996" cy="744537"/>
          </a:xfrm>
        </p:spPr>
        <p:txBody>
          <a:bodyPr tIns="108000" anchor="t"/>
          <a:lstStyle>
            <a:lvl1pPr marL="0" indent="0">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Kuvateksti, joka selittää tai täydentää kuvaa. Tarvittaessa lisää lähde muodossa Lähde: esimerkki.fi, jos sitä ei voi muuten päätellä.</a:t>
            </a:r>
          </a:p>
        </p:txBody>
      </p:sp>
      <p:sp>
        <p:nvSpPr>
          <p:cNvPr id="8" name="Tekstin paikkamerkki 3">
            <a:extLst>
              <a:ext uri="{FF2B5EF4-FFF2-40B4-BE49-F238E27FC236}">
                <a16:creationId xmlns:a16="http://schemas.microsoft.com/office/drawing/2014/main" id="{837BE9CE-5AFF-B744-7A19-13943849DC7C}"/>
              </a:ext>
            </a:extLst>
          </p:cNvPr>
          <p:cNvSpPr>
            <a:spLocks noGrp="1"/>
          </p:cNvSpPr>
          <p:nvPr>
            <p:ph type="body" sz="quarter" idx="18" hasCustomPrompt="1"/>
          </p:nvPr>
        </p:nvSpPr>
        <p:spPr>
          <a:xfrm>
            <a:off x="8188327" y="1282699"/>
            <a:ext cx="3463925" cy="498475"/>
          </a:xfrm>
        </p:spPr>
        <p:txBody>
          <a:bodyPr lIns="0" tIns="0" rIns="0" bIns="0" anchor="b">
            <a:noAutofit/>
          </a:bodyPr>
          <a:lstStyle>
            <a:lvl1pPr marL="0" indent="0">
              <a:lnSpc>
                <a:spcPct val="100000"/>
              </a:lnSpc>
              <a:buNone/>
              <a:defRPr sz="1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dirty="0"/>
              <a:t>Tekstipaikka, joka rytmittää sisältöä visuaalisesti</a:t>
            </a:r>
          </a:p>
        </p:txBody>
      </p:sp>
      <p:sp>
        <p:nvSpPr>
          <p:cNvPr id="9" name="Sisällön paikkamerkki 3">
            <a:extLst>
              <a:ext uri="{FF2B5EF4-FFF2-40B4-BE49-F238E27FC236}">
                <a16:creationId xmlns:a16="http://schemas.microsoft.com/office/drawing/2014/main" id="{F50D61E4-B92A-DF6E-4B78-53A8538896DE}"/>
              </a:ext>
            </a:extLst>
          </p:cNvPr>
          <p:cNvSpPr>
            <a:spLocks noGrp="1"/>
          </p:cNvSpPr>
          <p:nvPr>
            <p:ph sz="quarter" idx="19" hasCustomPrompt="1"/>
          </p:nvPr>
        </p:nvSpPr>
        <p:spPr>
          <a:xfrm>
            <a:off x="8188327" y="2041130"/>
            <a:ext cx="3463925" cy="3215083"/>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2" name="Tekstin paikkamerkki 3">
            <a:extLst>
              <a:ext uri="{FF2B5EF4-FFF2-40B4-BE49-F238E27FC236}">
                <a16:creationId xmlns:a16="http://schemas.microsoft.com/office/drawing/2014/main" id="{55236000-7510-F753-9048-BAB9F1C2BA02}"/>
              </a:ext>
            </a:extLst>
          </p:cNvPr>
          <p:cNvSpPr>
            <a:spLocks noGrp="1"/>
          </p:cNvSpPr>
          <p:nvPr>
            <p:ph type="body" sz="quarter" idx="20" hasCustomPrompt="1"/>
          </p:nvPr>
        </p:nvSpPr>
        <p:spPr>
          <a:xfrm>
            <a:off x="8188328" y="5256213"/>
            <a:ext cx="3466996" cy="744537"/>
          </a:xfrm>
        </p:spPr>
        <p:txBody>
          <a:bodyPr tIns="108000" anchor="t"/>
          <a:lstStyle>
            <a:lvl1pPr marL="0" indent="0">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Kuvateksti, joka selittää tai täydentää kuvaa. Tarvittaessa lisää lähde muodossa Lähde: esimerkki.fi, jos sitä ei voi muuten päätellä.</a:t>
            </a:r>
          </a:p>
        </p:txBody>
      </p:sp>
      <p:sp>
        <p:nvSpPr>
          <p:cNvPr id="14" name="Alatunnisteen paikkamerkki 13">
            <a:extLst>
              <a:ext uri="{FF2B5EF4-FFF2-40B4-BE49-F238E27FC236}">
                <a16:creationId xmlns:a16="http://schemas.microsoft.com/office/drawing/2014/main" id="{C39B92BF-1087-61D0-291D-43ABAE6C9654}"/>
              </a:ext>
            </a:extLst>
          </p:cNvPr>
          <p:cNvSpPr>
            <a:spLocks noGrp="1"/>
          </p:cNvSpPr>
          <p:nvPr>
            <p:ph type="ftr" sz="quarter" idx="16"/>
          </p:nvPr>
        </p:nvSpPr>
        <p:spPr/>
        <p:txBody>
          <a:bodyPr/>
          <a:lstStyle/>
          <a:p>
            <a:endParaRPr lang="fi-FI" dirty="0"/>
          </a:p>
        </p:txBody>
      </p:sp>
      <p:sp>
        <p:nvSpPr>
          <p:cNvPr id="10" name="Päivämäärän paikkamerkki 9">
            <a:extLst>
              <a:ext uri="{FF2B5EF4-FFF2-40B4-BE49-F238E27FC236}">
                <a16:creationId xmlns:a16="http://schemas.microsoft.com/office/drawing/2014/main" id="{28AECB3D-E6F3-F70A-68A8-89943DF33635}"/>
              </a:ext>
            </a:extLst>
          </p:cNvPr>
          <p:cNvSpPr>
            <a:spLocks noGrp="1"/>
          </p:cNvSpPr>
          <p:nvPr>
            <p:ph type="dt" sz="half" idx="15"/>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90E135CE-1921-1119-9B4B-FE8948E523B8}"/>
              </a:ext>
            </a:extLst>
          </p:cNvPr>
          <p:cNvSpPr>
            <a:spLocks noGrp="1"/>
          </p:cNvSpPr>
          <p:nvPr>
            <p:ph type="sldNum" sz="quarter" idx="17"/>
          </p:nvPr>
        </p:nvSpPr>
        <p:spPr/>
        <p:txBody>
          <a:bodyPr/>
          <a:lstStyle/>
          <a:p>
            <a:fld id="{A9494116-C6F5-466F-B5C1-BBB074CB17FC}" type="slidenum">
              <a:rPr lang="fi-FI" smtClean="0"/>
              <a:pPr/>
              <a:t>‹#›</a:t>
            </a:fld>
            <a:endParaRPr lang="fi-FI" dirty="0"/>
          </a:p>
        </p:txBody>
      </p:sp>
      <p:sp>
        <p:nvSpPr>
          <p:cNvPr id="16" name="Logo">
            <a:extLst>
              <a:ext uri="{FF2B5EF4-FFF2-40B4-BE49-F238E27FC236}">
                <a16:creationId xmlns:a16="http://schemas.microsoft.com/office/drawing/2014/main" id="{A6E48F2E-FDF0-D995-1BF7-EE67C8698E8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316215171"/>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titleOnly" preserve="1">
  <p:cSld name="Vain otsikko">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39750" y="539751"/>
            <a:ext cx="11110913" cy="1241424"/>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7" name="Alatunnisteen paikkamerkki 6">
            <a:extLst>
              <a:ext uri="{FF2B5EF4-FFF2-40B4-BE49-F238E27FC236}">
                <a16:creationId xmlns:a16="http://schemas.microsoft.com/office/drawing/2014/main" id="{A371E725-FE49-39DA-514F-B35FCE9767C8}"/>
              </a:ext>
            </a:extLst>
          </p:cNvPr>
          <p:cNvSpPr>
            <a:spLocks noGrp="1"/>
          </p:cNvSpPr>
          <p:nvPr>
            <p:ph type="ftr" sz="quarter" idx="11"/>
          </p:nvPr>
        </p:nvSpPr>
        <p:spPr/>
        <p:txBody>
          <a:bodyPr/>
          <a:lstStyle/>
          <a:p>
            <a:endParaRPr lang="fi-FI" dirty="0"/>
          </a:p>
        </p:txBody>
      </p:sp>
      <p:sp>
        <p:nvSpPr>
          <p:cNvPr id="6" name="Päivämäärän paikkamerkki 5">
            <a:extLst>
              <a:ext uri="{FF2B5EF4-FFF2-40B4-BE49-F238E27FC236}">
                <a16:creationId xmlns:a16="http://schemas.microsoft.com/office/drawing/2014/main" id="{C16D923C-D652-97F6-4542-0F3BCAEEF56C}"/>
              </a:ext>
            </a:extLst>
          </p:cNvPr>
          <p:cNvSpPr>
            <a:spLocks noGrp="1"/>
          </p:cNvSpPr>
          <p:nvPr>
            <p:ph type="dt" sz="half" idx="10"/>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0A637B0B-90AF-80C0-E5D0-AD74F5FDDBAF}"/>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4516DE25-2CAB-6073-652C-8D85BEC2CDA2}"/>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94563821"/>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 Otsikko ja sisältö kuvalla 1">
    <p:bg>
      <p:bgPr>
        <a:solidFill>
          <a:schemeClr val="accent4"/>
        </a:solidFill>
        <a:effectLst/>
      </p:bgPr>
    </p:bg>
    <p:spTree>
      <p:nvGrpSpPr>
        <p:cNvPr id="1" name=""/>
        <p:cNvGrpSpPr/>
        <p:nvPr/>
      </p:nvGrpSpPr>
      <p:grpSpPr>
        <a:xfrm>
          <a:off x="0" y="0"/>
          <a:ext cx="0" cy="0"/>
          <a:chOff x="0" y="0"/>
          <a:chExt cx="0" cy="0"/>
        </a:xfrm>
      </p:grpSpPr>
      <p:sp>
        <p:nvSpPr>
          <p:cNvPr id="11" name="Kuva 6">
            <a:extLst>
              <a:ext uri="{FF2B5EF4-FFF2-40B4-BE49-F238E27FC236}">
                <a16:creationId xmlns:a16="http://schemas.microsoft.com/office/drawing/2014/main" id="{DE167775-4738-A2B2-7B57-D52E73D352CD}"/>
              </a:ext>
              <a:ext uri="{C183D7F6-B498-43B3-948B-1728B52AA6E4}">
                <adec:decorative xmlns:adec="http://schemas.microsoft.com/office/drawing/2017/decorative" val="1"/>
              </a:ext>
            </a:extLst>
          </p:cNvPr>
          <p:cNvSpPr/>
          <p:nvPr/>
        </p:nvSpPr>
        <p:spPr>
          <a:xfrm>
            <a:off x="0" y="0"/>
            <a:ext cx="12192000" cy="6858000"/>
          </a:xfrm>
          <a:custGeom>
            <a:avLst/>
            <a:gdLst>
              <a:gd name="connsiteX0" fmla="*/ 0 w 12192000"/>
              <a:gd name="connsiteY0" fmla="*/ 0 h 6858000"/>
              <a:gd name="connsiteX1" fmla="*/ 0 w 12192000"/>
              <a:gd name="connsiteY1" fmla="*/ 6858000 h 6858000"/>
              <a:gd name="connsiteX2" fmla="*/ 6612573 w 12192000"/>
              <a:gd name="connsiteY2" fmla="*/ 6858000 h 6858000"/>
              <a:gd name="connsiteX3" fmla="*/ 6793802 w 12192000"/>
              <a:gd name="connsiteY3" fmla="*/ 6505893 h 6858000"/>
              <a:gd name="connsiteX4" fmla="*/ 7159752 w 12192000"/>
              <a:gd name="connsiteY4" fmla="*/ 6311329 h 6858000"/>
              <a:gd name="connsiteX5" fmla="*/ 7354444 w 12192000"/>
              <a:gd name="connsiteY5" fmla="*/ 5945315 h 6858000"/>
              <a:gd name="connsiteX6" fmla="*/ 7720394 w 12192000"/>
              <a:gd name="connsiteY6" fmla="*/ 5750687 h 6858000"/>
              <a:gd name="connsiteX7" fmla="*/ 7915021 w 12192000"/>
              <a:gd name="connsiteY7" fmla="*/ 5384673 h 6858000"/>
              <a:gd name="connsiteX8" fmla="*/ 8280972 w 12192000"/>
              <a:gd name="connsiteY8" fmla="*/ 5190109 h 6858000"/>
              <a:gd name="connsiteX9" fmla="*/ 8475599 w 12192000"/>
              <a:gd name="connsiteY9" fmla="*/ 4824095 h 6858000"/>
              <a:gd name="connsiteX10" fmla="*/ 8841613 w 12192000"/>
              <a:gd name="connsiteY10" fmla="*/ 4629468 h 6858000"/>
              <a:gd name="connsiteX11" fmla="*/ 9036177 w 12192000"/>
              <a:gd name="connsiteY11" fmla="*/ 4263517 h 6858000"/>
              <a:gd name="connsiteX12" fmla="*/ 9400349 w 12192000"/>
              <a:gd name="connsiteY12" fmla="*/ 4070668 h 6858000"/>
              <a:gd name="connsiteX13" fmla="*/ 9593262 w 12192000"/>
              <a:gd name="connsiteY13" fmla="*/ 3706432 h 6858000"/>
              <a:gd name="connsiteX14" fmla="*/ 9595104 w 12192000"/>
              <a:gd name="connsiteY14" fmla="*/ 3704717 h 6858000"/>
              <a:gd name="connsiteX15" fmla="*/ 9596819 w 12192000"/>
              <a:gd name="connsiteY15" fmla="*/ 3702876 h 6858000"/>
              <a:gd name="connsiteX16" fmla="*/ 9961817 w 12192000"/>
              <a:gd name="connsiteY16" fmla="*/ 3509201 h 6858000"/>
              <a:gd name="connsiteX17" fmla="*/ 10153841 w 12192000"/>
              <a:gd name="connsiteY17" fmla="*/ 3145854 h 6858000"/>
              <a:gd name="connsiteX18" fmla="*/ 10519855 w 12192000"/>
              <a:gd name="connsiteY18" fmla="*/ 2951226 h 6858000"/>
              <a:gd name="connsiteX19" fmla="*/ 10714482 w 12192000"/>
              <a:gd name="connsiteY19" fmla="*/ 2585212 h 6858000"/>
              <a:gd name="connsiteX20" fmla="*/ 11080432 w 12192000"/>
              <a:gd name="connsiteY20" fmla="*/ 2390648 h 6858000"/>
              <a:gd name="connsiteX21" fmla="*/ 11275060 w 12192000"/>
              <a:gd name="connsiteY21" fmla="*/ 2024698 h 6858000"/>
              <a:gd name="connsiteX22" fmla="*/ 11641074 w 12192000"/>
              <a:gd name="connsiteY22" fmla="*/ 1830007 h 6858000"/>
              <a:gd name="connsiteX23" fmla="*/ 11835638 w 12192000"/>
              <a:gd name="connsiteY23" fmla="*/ 1464056 h 6858000"/>
              <a:gd name="connsiteX24" fmla="*/ 12192000 w 12192000"/>
              <a:gd name="connsiteY24" fmla="*/ 1278827 h 6858000"/>
              <a:gd name="connsiteX25" fmla="*/ 12192000 w 12192000"/>
              <a:gd name="connsiteY25" fmla="*/ 0 h 6858000"/>
              <a:gd name="connsiteX26" fmla="*/ 0 w 12192000"/>
              <a:gd name="connsiteY26"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0" y="0"/>
                </a:moveTo>
                <a:lnTo>
                  <a:pt x="0" y="6858000"/>
                </a:lnTo>
                <a:lnTo>
                  <a:pt x="6612573" y="6858000"/>
                </a:lnTo>
                <a:cubicBezTo>
                  <a:pt x="6733095" y="6726682"/>
                  <a:pt x="6659245" y="6640449"/>
                  <a:pt x="6793802" y="6505893"/>
                </a:cubicBezTo>
                <a:cubicBezTo>
                  <a:pt x="6933057" y="6366637"/>
                  <a:pt x="7018719" y="6452362"/>
                  <a:pt x="7159752" y="6311329"/>
                </a:cubicBezTo>
                <a:cubicBezTo>
                  <a:pt x="7300786" y="6170295"/>
                  <a:pt x="7213410" y="6086348"/>
                  <a:pt x="7354444" y="5945315"/>
                </a:cubicBezTo>
                <a:cubicBezTo>
                  <a:pt x="7493699" y="5806059"/>
                  <a:pt x="7579360" y="5891721"/>
                  <a:pt x="7720394" y="5750687"/>
                </a:cubicBezTo>
                <a:cubicBezTo>
                  <a:pt x="7859649" y="5611432"/>
                  <a:pt x="7775766" y="5523992"/>
                  <a:pt x="7915021" y="5384673"/>
                </a:cubicBezTo>
                <a:cubicBezTo>
                  <a:pt x="8054277" y="5245418"/>
                  <a:pt x="8139938" y="5331143"/>
                  <a:pt x="8280972" y="5190109"/>
                </a:cubicBezTo>
                <a:cubicBezTo>
                  <a:pt x="8422005" y="5049076"/>
                  <a:pt x="8334566" y="4965129"/>
                  <a:pt x="8475599" y="4824095"/>
                </a:cubicBezTo>
                <a:cubicBezTo>
                  <a:pt x="8614855" y="4684840"/>
                  <a:pt x="8700516" y="4770565"/>
                  <a:pt x="8841613" y="4629468"/>
                </a:cubicBezTo>
                <a:cubicBezTo>
                  <a:pt x="8980869" y="4490212"/>
                  <a:pt x="8895207" y="4404551"/>
                  <a:pt x="9036177" y="4263517"/>
                </a:cubicBezTo>
                <a:cubicBezTo>
                  <a:pt x="9174861" y="4124897"/>
                  <a:pt x="9260459" y="4209161"/>
                  <a:pt x="9400349" y="4070668"/>
                </a:cubicBezTo>
                <a:cubicBezTo>
                  <a:pt x="9537129" y="3932491"/>
                  <a:pt x="9454642" y="3845116"/>
                  <a:pt x="9593262" y="3706432"/>
                </a:cubicBezTo>
                <a:cubicBezTo>
                  <a:pt x="9593897" y="3705860"/>
                  <a:pt x="9594469" y="3705352"/>
                  <a:pt x="9595104" y="3704717"/>
                </a:cubicBezTo>
                <a:cubicBezTo>
                  <a:pt x="9595676" y="3704146"/>
                  <a:pt x="9596183" y="3703511"/>
                  <a:pt x="9596819" y="3702876"/>
                </a:cubicBezTo>
                <a:cubicBezTo>
                  <a:pt x="9736963" y="3562795"/>
                  <a:pt x="9822497" y="3646361"/>
                  <a:pt x="9961817" y="3509201"/>
                </a:cubicBezTo>
                <a:cubicBezTo>
                  <a:pt x="10097326" y="3371533"/>
                  <a:pt x="10013759" y="3285998"/>
                  <a:pt x="10153841" y="3145854"/>
                </a:cubicBezTo>
                <a:cubicBezTo>
                  <a:pt x="10293096" y="3006598"/>
                  <a:pt x="10378821" y="3092260"/>
                  <a:pt x="10519855" y="2951226"/>
                </a:cubicBezTo>
                <a:cubicBezTo>
                  <a:pt x="10659110" y="2811971"/>
                  <a:pt x="10573385" y="2726309"/>
                  <a:pt x="10714482" y="2585212"/>
                </a:cubicBezTo>
                <a:cubicBezTo>
                  <a:pt x="10853738" y="2445957"/>
                  <a:pt x="10939399" y="2531682"/>
                  <a:pt x="11080432" y="2390648"/>
                </a:cubicBezTo>
                <a:cubicBezTo>
                  <a:pt x="11219688" y="2251393"/>
                  <a:pt x="11134027" y="2165731"/>
                  <a:pt x="11275060" y="2024698"/>
                </a:cubicBezTo>
                <a:cubicBezTo>
                  <a:pt x="11414316" y="1885442"/>
                  <a:pt x="11499977" y="1971104"/>
                  <a:pt x="11641074" y="1830007"/>
                </a:cubicBezTo>
                <a:cubicBezTo>
                  <a:pt x="11780330" y="1690751"/>
                  <a:pt x="11696382" y="1603312"/>
                  <a:pt x="11835638" y="1464056"/>
                </a:cubicBezTo>
                <a:cubicBezTo>
                  <a:pt x="11971719" y="1327976"/>
                  <a:pt x="12056681" y="1406716"/>
                  <a:pt x="12192000" y="1278827"/>
                </a:cubicBezTo>
                <a:lnTo>
                  <a:pt x="12192000" y="0"/>
                </a:lnTo>
                <a:lnTo>
                  <a:pt x="0" y="0"/>
                </a:lnTo>
                <a:close/>
              </a:path>
            </a:pathLst>
          </a:custGeom>
          <a:solidFill>
            <a:srgbClr val="FFFFFF"/>
          </a:solidFill>
          <a:ln w="6350" cap="flat">
            <a:noFill/>
            <a:prstDash val="solid"/>
            <a:miter/>
          </a:ln>
        </p:spPr>
        <p:txBody>
          <a:bodyPr rtlCol="0" anchor="ctr"/>
          <a:lstStyle/>
          <a:p>
            <a:endParaRPr lang="sv-SE" dirty="0"/>
          </a:p>
        </p:txBody>
      </p:sp>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50" y="539750"/>
            <a:ext cx="5375274" cy="992189"/>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3" name="Sisällön paikkamerkki 1">
            <a:extLst>
              <a:ext uri="{FF2B5EF4-FFF2-40B4-BE49-F238E27FC236}">
                <a16:creationId xmlns:a16="http://schemas.microsoft.com/office/drawing/2014/main" id="{DFFCB44C-DFD8-E6F6-942E-EA528472C9B2}"/>
              </a:ext>
            </a:extLst>
          </p:cNvPr>
          <p:cNvSpPr>
            <a:spLocks noGrp="1"/>
          </p:cNvSpPr>
          <p:nvPr>
            <p:ph sz="half" idx="2" hasCustomPrompt="1"/>
          </p:nvPr>
        </p:nvSpPr>
        <p:spPr>
          <a:xfrm>
            <a:off x="539750" y="1781175"/>
            <a:ext cx="5375275" cy="4219572"/>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3" name="Kuvan paikkamerkki">
            <a:extLst>
              <a:ext uri="{FF2B5EF4-FFF2-40B4-BE49-F238E27FC236}">
                <a16:creationId xmlns:a16="http://schemas.microsoft.com/office/drawing/2014/main" id="{C7415B33-CACB-3BF3-4616-6BD34CCC7BF5}"/>
              </a:ext>
            </a:extLst>
          </p:cNvPr>
          <p:cNvSpPr>
            <a:spLocks noGrp="1"/>
          </p:cNvSpPr>
          <p:nvPr>
            <p:ph type="pic" idx="1" hasCustomPrompt="1"/>
          </p:nvPr>
        </p:nvSpPr>
        <p:spPr>
          <a:xfrm>
            <a:off x="6276975" y="546098"/>
            <a:ext cx="5375275" cy="5454651"/>
          </a:xfrm>
          <a:noFill/>
        </p:spPr>
        <p:txBody>
          <a:bodyPr lIns="540000" tIns="180000" rIns="540000" bIns="0" anchor="t" anchorCtr="0">
            <a:noAutofit/>
          </a:bodyPr>
          <a:lstStyle>
            <a:lvl1pPr marL="0" indent="0" algn="ctr">
              <a:buNone/>
              <a:defRPr sz="1400">
                <a:solidFill>
                  <a:schemeClr val="tx2"/>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Kulmamuodon värin vaihto: Muotoile tausta.</a:t>
            </a:r>
          </a:p>
        </p:txBody>
      </p:sp>
      <p:sp>
        <p:nvSpPr>
          <p:cNvPr id="8" name="Kuvatiedot">
            <a:extLst>
              <a:ext uri="{FF2B5EF4-FFF2-40B4-BE49-F238E27FC236}">
                <a16:creationId xmlns:a16="http://schemas.microsoft.com/office/drawing/2014/main" id="{2227DDE9-0687-B7A8-2C36-BC8CE78BBD4D}"/>
              </a:ext>
              <a:ext uri="{C183D7F6-B498-43B3-948B-1728B52AA6E4}">
                <adec:decorative xmlns:adec="http://schemas.microsoft.com/office/drawing/2017/decorative" val="1"/>
              </a:ext>
            </a:extLst>
          </p:cNvPr>
          <p:cNvSpPr>
            <a:spLocks noGrp="1"/>
          </p:cNvSpPr>
          <p:nvPr>
            <p:ph type="body" sz="quarter" idx="15" hasCustomPrompt="1"/>
          </p:nvPr>
        </p:nvSpPr>
        <p:spPr>
          <a:xfrm rot="16200000">
            <a:off x="9014928" y="3183422"/>
            <a:ext cx="5454650" cy="180000"/>
          </a:xfrm>
          <a:noFill/>
        </p:spPr>
        <p:txBody>
          <a:bodyPr wrap="none" lIns="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10" name="Alatunnisteen paikkamerkki 9">
            <a:extLst>
              <a:ext uri="{FF2B5EF4-FFF2-40B4-BE49-F238E27FC236}">
                <a16:creationId xmlns:a16="http://schemas.microsoft.com/office/drawing/2014/main" id="{17C06977-7FC1-DC92-C099-7E73CAA163A7}"/>
              </a:ext>
            </a:extLst>
          </p:cNvPr>
          <p:cNvSpPr>
            <a:spLocks noGrp="1"/>
          </p:cNvSpPr>
          <p:nvPr>
            <p:ph type="ftr" sz="quarter" idx="17"/>
          </p:nvPr>
        </p:nvSpPr>
        <p:spPr>
          <a:xfrm>
            <a:off x="2837905" y="6248400"/>
            <a:ext cx="6879183" cy="249238"/>
          </a:xfrm>
        </p:spPr>
        <p:txBody>
          <a:bodyPr/>
          <a:lstStyle>
            <a:lvl1pPr algn="l">
              <a:defRPr/>
            </a:lvl1pPr>
          </a:lstStyle>
          <a:p>
            <a:endParaRPr lang="fi-FI" dirty="0"/>
          </a:p>
        </p:txBody>
      </p:sp>
      <p:sp>
        <p:nvSpPr>
          <p:cNvPr id="9" name="Päivämäärän paikkamerkki 8">
            <a:extLst>
              <a:ext uri="{FF2B5EF4-FFF2-40B4-BE49-F238E27FC236}">
                <a16:creationId xmlns:a16="http://schemas.microsoft.com/office/drawing/2014/main" id="{355E8349-56F2-3F07-C367-8CBFA8825006}"/>
              </a:ext>
            </a:extLst>
          </p:cNvPr>
          <p:cNvSpPr>
            <a:spLocks noGrp="1"/>
          </p:cNvSpPr>
          <p:nvPr>
            <p:ph type="dt" sz="half" idx="16"/>
          </p:nvPr>
        </p:nvSpPr>
        <p:spPr/>
        <p:txBody>
          <a:bodyPr/>
          <a:lstStyle/>
          <a:p>
            <a:r>
              <a:rPr lang="fi-FI"/>
              <a:t>12.8.2025</a:t>
            </a:r>
            <a:endParaRPr lang="fi-FI" dirty="0"/>
          </a:p>
        </p:txBody>
      </p:sp>
      <p:sp>
        <p:nvSpPr>
          <p:cNvPr id="12" name="Dian numeron paikkamerkki 11">
            <a:extLst>
              <a:ext uri="{FF2B5EF4-FFF2-40B4-BE49-F238E27FC236}">
                <a16:creationId xmlns:a16="http://schemas.microsoft.com/office/drawing/2014/main" id="{FE51B00A-1154-BB80-9856-9E3AE899DBD2}"/>
              </a:ext>
            </a:extLst>
          </p:cNvPr>
          <p:cNvSpPr>
            <a:spLocks noGrp="1"/>
          </p:cNvSpPr>
          <p:nvPr>
            <p:ph type="sldNum" sz="quarter" idx="18"/>
          </p:nvPr>
        </p:nvSpPr>
        <p:spPr/>
        <p:txBody>
          <a:bodyPr/>
          <a:lstStyle/>
          <a:p>
            <a:fld id="{A9494116-C6F5-466F-B5C1-BBB074CB17FC}" type="slidenum">
              <a:rPr lang="fi-FI" smtClean="0"/>
              <a:pPr/>
              <a:t>‹#›</a:t>
            </a:fld>
            <a:endParaRPr lang="fi-FI" dirty="0"/>
          </a:p>
        </p:txBody>
      </p:sp>
      <p:sp>
        <p:nvSpPr>
          <p:cNvPr id="14" name="Logo">
            <a:extLst>
              <a:ext uri="{FF2B5EF4-FFF2-40B4-BE49-F238E27FC236}">
                <a16:creationId xmlns:a16="http://schemas.microsoft.com/office/drawing/2014/main" id="{8CB4F1A9-79C3-4530-BB59-AF1E511B4A18}"/>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556078651"/>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Otsikko ja sisältö kuvalla 1 A">
    <p:bg>
      <p:bgPr>
        <a:solidFill>
          <a:schemeClr val="accent4"/>
        </a:solidFill>
        <a:effectLst/>
      </p:bgPr>
    </p:bg>
    <p:spTree>
      <p:nvGrpSpPr>
        <p:cNvPr id="1" name=""/>
        <p:cNvGrpSpPr/>
        <p:nvPr/>
      </p:nvGrpSpPr>
      <p:grpSpPr>
        <a:xfrm>
          <a:off x="0" y="0"/>
          <a:ext cx="0" cy="0"/>
          <a:chOff x="0" y="0"/>
          <a:chExt cx="0" cy="0"/>
        </a:xfrm>
      </p:grpSpPr>
      <p:sp>
        <p:nvSpPr>
          <p:cNvPr id="23" name="Vapaamuotoinen: Muoto 22">
            <a:extLst>
              <a:ext uri="{FF2B5EF4-FFF2-40B4-BE49-F238E27FC236}">
                <a16:creationId xmlns:a16="http://schemas.microsoft.com/office/drawing/2014/main" id="{48727C03-8F12-E050-9DB7-D8CD87D701CE}"/>
              </a:ext>
              <a:ext uri="{C183D7F6-B498-43B3-948B-1728B52AA6E4}">
                <adec:decorative xmlns:adec="http://schemas.microsoft.com/office/drawing/2017/decorative" val="1"/>
              </a:ext>
            </a:extLst>
          </p:cNvPr>
          <p:cNvSpPr/>
          <p:nvPr userDrawn="1"/>
        </p:nvSpPr>
        <p:spPr>
          <a:xfrm>
            <a:off x="0" y="0"/>
            <a:ext cx="12202469" cy="6858001"/>
          </a:xfrm>
          <a:custGeom>
            <a:avLst/>
            <a:gdLst>
              <a:gd name="connsiteX0" fmla="*/ 0 w 12202469"/>
              <a:gd name="connsiteY0" fmla="*/ 0 h 6858001"/>
              <a:gd name="connsiteX1" fmla="*/ 12202469 w 12202469"/>
              <a:gd name="connsiteY1" fmla="*/ 0 h 6858001"/>
              <a:gd name="connsiteX2" fmla="*/ 12202469 w 12202469"/>
              <a:gd name="connsiteY2" fmla="*/ 1268259 h 6858001"/>
              <a:gd name="connsiteX3" fmla="*/ 6612728 w 12202469"/>
              <a:gd name="connsiteY3" fmla="*/ 6858001 h 6858001"/>
              <a:gd name="connsiteX4" fmla="*/ 1 w 12202469"/>
              <a:gd name="connsiteY4" fmla="*/ 6858001 h 6858001"/>
              <a:gd name="connsiteX5" fmla="*/ 1 w 12202469"/>
              <a:gd name="connsiteY5" fmla="*/ 1998804 h 6858001"/>
              <a:gd name="connsiteX6" fmla="*/ 0 w 12202469"/>
              <a:gd name="connsiteY6" fmla="*/ 1998803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02469" h="6858001">
                <a:moveTo>
                  <a:pt x="0" y="0"/>
                </a:moveTo>
                <a:lnTo>
                  <a:pt x="12202469" y="0"/>
                </a:lnTo>
                <a:lnTo>
                  <a:pt x="12202469" y="1268259"/>
                </a:lnTo>
                <a:lnTo>
                  <a:pt x="6612728" y="6858001"/>
                </a:lnTo>
                <a:lnTo>
                  <a:pt x="1" y="6858001"/>
                </a:lnTo>
                <a:lnTo>
                  <a:pt x="1" y="1998804"/>
                </a:lnTo>
                <a:lnTo>
                  <a:pt x="0" y="1998803"/>
                </a:lnTo>
                <a:close/>
              </a:path>
            </a:pathLst>
          </a:custGeom>
          <a:solidFill>
            <a:schemeClr val="bg1"/>
          </a:solidFill>
          <a:ln w="6350" cap="flat">
            <a:noFill/>
            <a:prstDash val="solid"/>
            <a:miter/>
          </a:ln>
        </p:spPr>
        <p:txBody>
          <a:bodyPr rtlCol="0" anchor="ctr"/>
          <a:lstStyle/>
          <a:p>
            <a:endParaRPr lang="sv-SE" dirty="0"/>
          </a:p>
        </p:txBody>
      </p:sp>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50" y="539750"/>
            <a:ext cx="5375274" cy="992189"/>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3" name="Sisällön paikkamerkki 1">
            <a:extLst>
              <a:ext uri="{FF2B5EF4-FFF2-40B4-BE49-F238E27FC236}">
                <a16:creationId xmlns:a16="http://schemas.microsoft.com/office/drawing/2014/main" id="{DFFCB44C-DFD8-E6F6-942E-EA528472C9B2}"/>
              </a:ext>
            </a:extLst>
          </p:cNvPr>
          <p:cNvSpPr>
            <a:spLocks noGrp="1"/>
          </p:cNvSpPr>
          <p:nvPr>
            <p:ph sz="half" idx="2" hasCustomPrompt="1"/>
          </p:nvPr>
        </p:nvSpPr>
        <p:spPr>
          <a:xfrm>
            <a:off x="539750" y="1781174"/>
            <a:ext cx="5375275" cy="421957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3" name="Kuvan paikkamerkki">
            <a:extLst>
              <a:ext uri="{FF2B5EF4-FFF2-40B4-BE49-F238E27FC236}">
                <a16:creationId xmlns:a16="http://schemas.microsoft.com/office/drawing/2014/main" id="{C7415B33-CACB-3BF3-4616-6BD34CCC7BF5}"/>
              </a:ext>
            </a:extLst>
          </p:cNvPr>
          <p:cNvSpPr>
            <a:spLocks noGrp="1"/>
          </p:cNvSpPr>
          <p:nvPr>
            <p:ph type="pic" idx="1" hasCustomPrompt="1"/>
          </p:nvPr>
        </p:nvSpPr>
        <p:spPr>
          <a:xfrm>
            <a:off x="6276976" y="546098"/>
            <a:ext cx="5375275" cy="5454651"/>
          </a:xfrm>
          <a:noFill/>
        </p:spPr>
        <p:txBody>
          <a:bodyPr lIns="540000" tIns="180000" rIns="540000" bIns="0" anchor="t" anchorCtr="0">
            <a:noAutofit/>
          </a:bodyPr>
          <a:lstStyle>
            <a:lvl1pPr marL="0" indent="0" algn="ctr">
              <a:buNone/>
              <a:defRPr sz="1400">
                <a:solidFill>
                  <a:schemeClr val="tx2"/>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Kulmamuodon värin vaihto: Muotoile tausta.</a:t>
            </a:r>
          </a:p>
        </p:txBody>
      </p:sp>
      <p:sp>
        <p:nvSpPr>
          <p:cNvPr id="8" name="Kuvatiedot">
            <a:extLst>
              <a:ext uri="{FF2B5EF4-FFF2-40B4-BE49-F238E27FC236}">
                <a16:creationId xmlns:a16="http://schemas.microsoft.com/office/drawing/2014/main" id="{2227DDE9-0687-B7A8-2C36-BC8CE78BBD4D}"/>
              </a:ext>
              <a:ext uri="{C183D7F6-B498-43B3-948B-1728B52AA6E4}">
                <adec:decorative xmlns:adec="http://schemas.microsoft.com/office/drawing/2017/decorative" val="1"/>
              </a:ext>
            </a:extLst>
          </p:cNvPr>
          <p:cNvSpPr>
            <a:spLocks noGrp="1"/>
          </p:cNvSpPr>
          <p:nvPr>
            <p:ph type="body" sz="quarter" idx="15" hasCustomPrompt="1"/>
          </p:nvPr>
        </p:nvSpPr>
        <p:spPr>
          <a:xfrm rot="16200000">
            <a:off x="9014928" y="3183422"/>
            <a:ext cx="5454650" cy="180000"/>
          </a:xfrm>
          <a:noFill/>
        </p:spPr>
        <p:txBody>
          <a:bodyPr wrap="none" lIns="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10" name="Alatunnisteen paikkamerkki 9">
            <a:extLst>
              <a:ext uri="{FF2B5EF4-FFF2-40B4-BE49-F238E27FC236}">
                <a16:creationId xmlns:a16="http://schemas.microsoft.com/office/drawing/2014/main" id="{17C06977-7FC1-DC92-C099-7E73CAA163A7}"/>
              </a:ext>
            </a:extLst>
          </p:cNvPr>
          <p:cNvSpPr>
            <a:spLocks noGrp="1"/>
          </p:cNvSpPr>
          <p:nvPr>
            <p:ph type="ftr" sz="quarter" idx="17"/>
          </p:nvPr>
        </p:nvSpPr>
        <p:spPr>
          <a:xfrm>
            <a:off x="2837905" y="6248400"/>
            <a:ext cx="6879183" cy="249238"/>
          </a:xfrm>
        </p:spPr>
        <p:txBody>
          <a:bodyPr/>
          <a:lstStyle>
            <a:lvl1pPr algn="l">
              <a:defRPr/>
            </a:lvl1pPr>
          </a:lstStyle>
          <a:p>
            <a:endParaRPr lang="fi-FI" dirty="0"/>
          </a:p>
        </p:txBody>
      </p:sp>
      <p:sp>
        <p:nvSpPr>
          <p:cNvPr id="9" name="Päivämäärän paikkamerkki 8">
            <a:extLst>
              <a:ext uri="{FF2B5EF4-FFF2-40B4-BE49-F238E27FC236}">
                <a16:creationId xmlns:a16="http://schemas.microsoft.com/office/drawing/2014/main" id="{355E8349-56F2-3F07-C367-8CBFA8825006}"/>
              </a:ext>
            </a:extLst>
          </p:cNvPr>
          <p:cNvSpPr>
            <a:spLocks noGrp="1"/>
          </p:cNvSpPr>
          <p:nvPr>
            <p:ph type="dt" sz="half" idx="16"/>
          </p:nvPr>
        </p:nvSpPr>
        <p:spPr/>
        <p:txBody>
          <a:bodyPr/>
          <a:lstStyle/>
          <a:p>
            <a:r>
              <a:rPr lang="fi-FI"/>
              <a:t>12.8.2025</a:t>
            </a:r>
            <a:endParaRPr lang="fi-FI" dirty="0"/>
          </a:p>
        </p:txBody>
      </p:sp>
      <p:sp>
        <p:nvSpPr>
          <p:cNvPr id="12" name="Dian numeron paikkamerkki 11">
            <a:extLst>
              <a:ext uri="{FF2B5EF4-FFF2-40B4-BE49-F238E27FC236}">
                <a16:creationId xmlns:a16="http://schemas.microsoft.com/office/drawing/2014/main" id="{FE51B00A-1154-BB80-9856-9E3AE899DBD2}"/>
              </a:ext>
            </a:extLst>
          </p:cNvPr>
          <p:cNvSpPr>
            <a:spLocks noGrp="1"/>
          </p:cNvSpPr>
          <p:nvPr>
            <p:ph type="sldNum" sz="quarter" idx="18"/>
          </p:nvPr>
        </p:nvSpPr>
        <p:spPr/>
        <p:txBody>
          <a:bodyPr/>
          <a:lstStyle/>
          <a:p>
            <a:fld id="{A9494116-C6F5-466F-B5C1-BBB074CB17FC}" type="slidenum">
              <a:rPr lang="fi-FI" smtClean="0"/>
              <a:pPr/>
              <a:t>‹#›</a:t>
            </a:fld>
            <a:endParaRPr lang="fi-FI" dirty="0"/>
          </a:p>
        </p:txBody>
      </p:sp>
      <p:sp>
        <p:nvSpPr>
          <p:cNvPr id="24" name="Logo">
            <a:extLst>
              <a:ext uri="{FF2B5EF4-FFF2-40B4-BE49-F238E27FC236}">
                <a16:creationId xmlns:a16="http://schemas.microsoft.com/office/drawing/2014/main" id="{B8ECCF2C-C8C0-9187-7741-9EABE8E458C9}"/>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813203637"/>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Otsikko ja sisältö kuvalla 1 B">
    <p:bg>
      <p:bgPr>
        <a:solidFill>
          <a:schemeClr val="accent4"/>
        </a:solidFill>
        <a:effectLst/>
      </p:bgPr>
    </p:bg>
    <p:spTree>
      <p:nvGrpSpPr>
        <p:cNvPr id="1" name=""/>
        <p:cNvGrpSpPr/>
        <p:nvPr/>
      </p:nvGrpSpPr>
      <p:grpSpPr>
        <a:xfrm>
          <a:off x="0" y="0"/>
          <a:ext cx="0" cy="0"/>
          <a:chOff x="0" y="0"/>
          <a:chExt cx="0" cy="0"/>
        </a:xfrm>
      </p:grpSpPr>
      <p:sp>
        <p:nvSpPr>
          <p:cNvPr id="29" name="Vapaamuotoinen: Muoto 28">
            <a:extLst>
              <a:ext uri="{FF2B5EF4-FFF2-40B4-BE49-F238E27FC236}">
                <a16:creationId xmlns:a16="http://schemas.microsoft.com/office/drawing/2014/main" id="{3E0E7691-415E-1483-3A09-D4D33467C94E}"/>
              </a:ext>
              <a:ext uri="{C183D7F6-B498-43B3-948B-1728B52AA6E4}">
                <adec:decorative xmlns:adec="http://schemas.microsoft.com/office/drawing/2017/decorative" val="1"/>
              </a:ext>
            </a:extLst>
          </p:cNvPr>
          <p:cNvSpPr/>
          <p:nvPr userDrawn="1"/>
        </p:nvSpPr>
        <p:spPr>
          <a:xfrm>
            <a:off x="0" y="0"/>
            <a:ext cx="12202469" cy="6858000"/>
          </a:xfrm>
          <a:custGeom>
            <a:avLst/>
            <a:gdLst>
              <a:gd name="connsiteX0" fmla="*/ 0 w 12202469"/>
              <a:gd name="connsiteY0" fmla="*/ 0 h 6858000"/>
              <a:gd name="connsiteX1" fmla="*/ 12202469 w 12202469"/>
              <a:gd name="connsiteY1" fmla="*/ 0 h 6858000"/>
              <a:gd name="connsiteX2" fmla="*/ 12202469 w 12202469"/>
              <a:gd name="connsiteY2" fmla="*/ 14664 h 6858000"/>
              <a:gd name="connsiteX3" fmla="*/ 12202469 w 12202469"/>
              <a:gd name="connsiteY3" fmla="*/ 437159 h 6858000"/>
              <a:gd name="connsiteX4" fmla="*/ 12202469 w 12202469"/>
              <a:gd name="connsiteY4" fmla="*/ 1546602 h 6858000"/>
              <a:gd name="connsiteX5" fmla="*/ 11659536 w 12202469"/>
              <a:gd name="connsiteY5" fmla="*/ 1546602 h 6858000"/>
              <a:gd name="connsiteX6" fmla="*/ 11661191 w 12202469"/>
              <a:gd name="connsiteY6" fmla="*/ 2075805 h 6858000"/>
              <a:gd name="connsiteX7" fmla="*/ 11128613 w 12202469"/>
              <a:gd name="connsiteY7" fmla="*/ 2072461 h 6858000"/>
              <a:gd name="connsiteX8" fmla="*/ 11130235 w 12202469"/>
              <a:gd name="connsiteY8" fmla="*/ 2606761 h 6858000"/>
              <a:gd name="connsiteX9" fmla="*/ 10597657 w 12202469"/>
              <a:gd name="connsiteY9" fmla="*/ 2603417 h 6858000"/>
              <a:gd name="connsiteX10" fmla="*/ 10599279 w 12202469"/>
              <a:gd name="connsiteY10" fmla="*/ 3137717 h 6858000"/>
              <a:gd name="connsiteX11" fmla="*/ 10065029 w 12202469"/>
              <a:gd name="connsiteY11" fmla="*/ 3136045 h 6858000"/>
              <a:gd name="connsiteX12" fmla="*/ 10068374 w 12202469"/>
              <a:gd name="connsiteY12" fmla="*/ 3668624 h 6858000"/>
              <a:gd name="connsiteX13" fmla="*/ 9534073 w 12202469"/>
              <a:gd name="connsiteY13" fmla="*/ 3667001 h 6858000"/>
              <a:gd name="connsiteX14" fmla="*/ 9535745 w 12202469"/>
              <a:gd name="connsiteY14" fmla="*/ 4201253 h 6858000"/>
              <a:gd name="connsiteX15" fmla="*/ 9531072 w 12202469"/>
              <a:gd name="connsiteY15" fmla="*/ 4201301 h 6858000"/>
              <a:gd name="connsiteX16" fmla="*/ 9532400 w 12202469"/>
              <a:gd name="connsiteY16" fmla="*/ 4202631 h 6858000"/>
              <a:gd name="connsiteX17" fmla="*/ 9001789 w 12202469"/>
              <a:gd name="connsiteY17" fmla="*/ 4199286 h 6858000"/>
              <a:gd name="connsiteX18" fmla="*/ 9003461 w 12202469"/>
              <a:gd name="connsiteY18" fmla="*/ 4733537 h 6858000"/>
              <a:gd name="connsiteX19" fmla="*/ 8469161 w 12202469"/>
              <a:gd name="connsiteY19" fmla="*/ 4731914 h 6858000"/>
              <a:gd name="connsiteX20" fmla="*/ 8470833 w 12202469"/>
              <a:gd name="connsiteY20" fmla="*/ 5266166 h 6858000"/>
              <a:gd name="connsiteX21" fmla="*/ 7938255 w 12202469"/>
              <a:gd name="connsiteY21" fmla="*/ 5262820 h 6858000"/>
              <a:gd name="connsiteX22" fmla="*/ 7939927 w 12202469"/>
              <a:gd name="connsiteY22" fmla="*/ 5797072 h 6858000"/>
              <a:gd name="connsiteX23" fmla="*/ 7407299 w 12202469"/>
              <a:gd name="connsiteY23" fmla="*/ 5793776 h 6858000"/>
              <a:gd name="connsiteX24" fmla="*/ 7408922 w 12202469"/>
              <a:gd name="connsiteY24" fmla="*/ 6328077 h 6858000"/>
              <a:gd name="connsiteX25" fmla="*/ 6879185 w 12202469"/>
              <a:gd name="connsiteY25" fmla="*/ 6324749 h 6858000"/>
              <a:gd name="connsiteX26" fmla="*/ 6879185 w 12202469"/>
              <a:gd name="connsiteY26" fmla="*/ 6858000 h 6858000"/>
              <a:gd name="connsiteX27" fmla="*/ 0 w 12202469"/>
              <a:gd name="connsiteY27" fmla="*/ 6858000 h 6858000"/>
              <a:gd name="connsiteX28" fmla="*/ 0 w 12202469"/>
              <a:gd name="connsiteY28" fmla="*/ 1952836 h 6858000"/>
              <a:gd name="connsiteX29" fmla="*/ 0 w 12202469"/>
              <a:gd name="connsiteY29" fmla="*/ 1466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202469" h="6858000">
                <a:moveTo>
                  <a:pt x="0" y="0"/>
                </a:moveTo>
                <a:lnTo>
                  <a:pt x="12202469" y="0"/>
                </a:lnTo>
                <a:lnTo>
                  <a:pt x="12202469" y="14664"/>
                </a:lnTo>
                <a:lnTo>
                  <a:pt x="12202469" y="437159"/>
                </a:lnTo>
                <a:lnTo>
                  <a:pt x="12202469" y="1546602"/>
                </a:lnTo>
                <a:lnTo>
                  <a:pt x="11659536" y="1546602"/>
                </a:lnTo>
                <a:lnTo>
                  <a:pt x="11661191" y="2075805"/>
                </a:lnTo>
                <a:lnTo>
                  <a:pt x="11128613" y="2072461"/>
                </a:lnTo>
                <a:lnTo>
                  <a:pt x="11130235" y="2606761"/>
                </a:lnTo>
                <a:lnTo>
                  <a:pt x="10597657" y="2603417"/>
                </a:lnTo>
                <a:lnTo>
                  <a:pt x="10599279" y="3137717"/>
                </a:lnTo>
                <a:lnTo>
                  <a:pt x="10065029" y="3136045"/>
                </a:lnTo>
                <a:lnTo>
                  <a:pt x="10068374" y="3668624"/>
                </a:lnTo>
                <a:lnTo>
                  <a:pt x="9534073" y="3667001"/>
                </a:lnTo>
                <a:lnTo>
                  <a:pt x="9535745" y="4201253"/>
                </a:lnTo>
                <a:lnTo>
                  <a:pt x="9531072" y="4201301"/>
                </a:lnTo>
                <a:lnTo>
                  <a:pt x="9532400" y="4202631"/>
                </a:lnTo>
                <a:lnTo>
                  <a:pt x="9001789" y="4199286"/>
                </a:lnTo>
                <a:lnTo>
                  <a:pt x="9003461" y="4733537"/>
                </a:lnTo>
                <a:lnTo>
                  <a:pt x="8469161" y="4731914"/>
                </a:lnTo>
                <a:lnTo>
                  <a:pt x="8470833" y="5266166"/>
                </a:lnTo>
                <a:lnTo>
                  <a:pt x="7938255" y="5262820"/>
                </a:lnTo>
                <a:lnTo>
                  <a:pt x="7939927" y="5797072"/>
                </a:lnTo>
                <a:lnTo>
                  <a:pt x="7407299" y="5793776"/>
                </a:lnTo>
                <a:lnTo>
                  <a:pt x="7408922" y="6328077"/>
                </a:lnTo>
                <a:lnTo>
                  <a:pt x="6879185" y="6324749"/>
                </a:lnTo>
                <a:lnTo>
                  <a:pt x="6879185" y="6858000"/>
                </a:lnTo>
                <a:lnTo>
                  <a:pt x="0" y="6858000"/>
                </a:lnTo>
                <a:lnTo>
                  <a:pt x="0" y="1952836"/>
                </a:lnTo>
                <a:lnTo>
                  <a:pt x="0" y="14664"/>
                </a:lnTo>
                <a:close/>
              </a:path>
            </a:pathLst>
          </a:cu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0" tIns="0" rIns="0" bIns="0" rtlCol="0" anchor="ctr">
            <a:noAutofit/>
          </a:bodyPr>
          <a:lstStyle/>
          <a:p>
            <a:pPr algn="ctr"/>
            <a:endParaRPr lang="fi-FI" sz="1400" b="1" dirty="0">
              <a:solidFill>
                <a:schemeClr val="bg1"/>
              </a:solidFill>
            </a:endParaRPr>
          </a:p>
        </p:txBody>
      </p:sp>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50" y="539750"/>
            <a:ext cx="5375274" cy="992189"/>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3" name="Sisällön paikkamerkki 1">
            <a:extLst>
              <a:ext uri="{FF2B5EF4-FFF2-40B4-BE49-F238E27FC236}">
                <a16:creationId xmlns:a16="http://schemas.microsoft.com/office/drawing/2014/main" id="{DFFCB44C-DFD8-E6F6-942E-EA528472C9B2}"/>
              </a:ext>
            </a:extLst>
          </p:cNvPr>
          <p:cNvSpPr>
            <a:spLocks noGrp="1"/>
          </p:cNvSpPr>
          <p:nvPr>
            <p:ph sz="half" idx="2" hasCustomPrompt="1"/>
          </p:nvPr>
        </p:nvSpPr>
        <p:spPr>
          <a:xfrm>
            <a:off x="539750" y="1781174"/>
            <a:ext cx="5375275" cy="421957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3" name="Kuvan paikkamerkki">
            <a:extLst>
              <a:ext uri="{FF2B5EF4-FFF2-40B4-BE49-F238E27FC236}">
                <a16:creationId xmlns:a16="http://schemas.microsoft.com/office/drawing/2014/main" id="{C7415B33-CACB-3BF3-4616-6BD34CCC7BF5}"/>
              </a:ext>
            </a:extLst>
          </p:cNvPr>
          <p:cNvSpPr>
            <a:spLocks noGrp="1"/>
          </p:cNvSpPr>
          <p:nvPr>
            <p:ph type="pic" idx="1" hasCustomPrompt="1"/>
          </p:nvPr>
        </p:nvSpPr>
        <p:spPr>
          <a:xfrm>
            <a:off x="6276976" y="546098"/>
            <a:ext cx="5375275" cy="5454651"/>
          </a:xfrm>
          <a:noFill/>
        </p:spPr>
        <p:txBody>
          <a:bodyPr lIns="540000" tIns="180000" rIns="540000" bIns="0" anchor="t" anchorCtr="0">
            <a:noAutofit/>
          </a:bodyPr>
          <a:lstStyle>
            <a:lvl1pPr marL="0" indent="0" algn="ctr">
              <a:buNone/>
              <a:defRPr sz="1400">
                <a:solidFill>
                  <a:schemeClr val="tx2"/>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Kulmamuodon värin vaihto: Muotoile tausta.</a:t>
            </a:r>
          </a:p>
        </p:txBody>
      </p:sp>
      <p:sp>
        <p:nvSpPr>
          <p:cNvPr id="8" name="Kuvatiedot">
            <a:extLst>
              <a:ext uri="{FF2B5EF4-FFF2-40B4-BE49-F238E27FC236}">
                <a16:creationId xmlns:a16="http://schemas.microsoft.com/office/drawing/2014/main" id="{2227DDE9-0687-B7A8-2C36-BC8CE78BBD4D}"/>
              </a:ext>
              <a:ext uri="{C183D7F6-B498-43B3-948B-1728B52AA6E4}">
                <adec:decorative xmlns:adec="http://schemas.microsoft.com/office/drawing/2017/decorative" val="1"/>
              </a:ext>
            </a:extLst>
          </p:cNvPr>
          <p:cNvSpPr>
            <a:spLocks noGrp="1"/>
          </p:cNvSpPr>
          <p:nvPr>
            <p:ph type="body" sz="quarter" idx="15" hasCustomPrompt="1"/>
          </p:nvPr>
        </p:nvSpPr>
        <p:spPr>
          <a:xfrm rot="16200000">
            <a:off x="9014928" y="3183422"/>
            <a:ext cx="5454650" cy="180000"/>
          </a:xfrm>
          <a:noFill/>
        </p:spPr>
        <p:txBody>
          <a:bodyPr wrap="none" lIns="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10" name="Alatunnisteen paikkamerkki 9">
            <a:extLst>
              <a:ext uri="{FF2B5EF4-FFF2-40B4-BE49-F238E27FC236}">
                <a16:creationId xmlns:a16="http://schemas.microsoft.com/office/drawing/2014/main" id="{17C06977-7FC1-DC92-C099-7E73CAA163A7}"/>
              </a:ext>
            </a:extLst>
          </p:cNvPr>
          <p:cNvSpPr>
            <a:spLocks noGrp="1"/>
          </p:cNvSpPr>
          <p:nvPr>
            <p:ph type="ftr" sz="quarter" idx="17"/>
          </p:nvPr>
        </p:nvSpPr>
        <p:spPr>
          <a:xfrm>
            <a:off x="2837905" y="6248400"/>
            <a:ext cx="6879183" cy="249238"/>
          </a:xfrm>
        </p:spPr>
        <p:txBody>
          <a:bodyPr/>
          <a:lstStyle>
            <a:lvl1pPr algn="l">
              <a:defRPr/>
            </a:lvl1pPr>
          </a:lstStyle>
          <a:p>
            <a:endParaRPr lang="fi-FI" dirty="0"/>
          </a:p>
        </p:txBody>
      </p:sp>
      <p:sp>
        <p:nvSpPr>
          <p:cNvPr id="9" name="Päivämäärän paikkamerkki 8">
            <a:extLst>
              <a:ext uri="{FF2B5EF4-FFF2-40B4-BE49-F238E27FC236}">
                <a16:creationId xmlns:a16="http://schemas.microsoft.com/office/drawing/2014/main" id="{355E8349-56F2-3F07-C367-8CBFA8825006}"/>
              </a:ext>
            </a:extLst>
          </p:cNvPr>
          <p:cNvSpPr>
            <a:spLocks noGrp="1"/>
          </p:cNvSpPr>
          <p:nvPr>
            <p:ph type="dt" sz="half" idx="16"/>
          </p:nvPr>
        </p:nvSpPr>
        <p:spPr/>
        <p:txBody>
          <a:bodyPr/>
          <a:lstStyle/>
          <a:p>
            <a:r>
              <a:rPr lang="fi-FI"/>
              <a:t>12.8.2025</a:t>
            </a:r>
            <a:endParaRPr lang="fi-FI" dirty="0"/>
          </a:p>
        </p:txBody>
      </p:sp>
      <p:sp>
        <p:nvSpPr>
          <p:cNvPr id="12" name="Dian numeron paikkamerkki 11">
            <a:extLst>
              <a:ext uri="{FF2B5EF4-FFF2-40B4-BE49-F238E27FC236}">
                <a16:creationId xmlns:a16="http://schemas.microsoft.com/office/drawing/2014/main" id="{FE51B00A-1154-BB80-9856-9E3AE899DBD2}"/>
              </a:ext>
            </a:extLst>
          </p:cNvPr>
          <p:cNvSpPr>
            <a:spLocks noGrp="1"/>
          </p:cNvSpPr>
          <p:nvPr>
            <p:ph type="sldNum" sz="quarter" idx="18"/>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2AD1D610-AEF6-00ED-02F9-9EB5898D5714}"/>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84305370"/>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Otsikko ja sisältö kuvalla 1 C">
    <p:bg>
      <p:bgPr>
        <a:solidFill>
          <a:schemeClr val="accent4"/>
        </a:solidFill>
        <a:effectLst/>
      </p:bgPr>
    </p:bg>
    <p:spTree>
      <p:nvGrpSpPr>
        <p:cNvPr id="1" name=""/>
        <p:cNvGrpSpPr/>
        <p:nvPr/>
      </p:nvGrpSpPr>
      <p:grpSpPr>
        <a:xfrm>
          <a:off x="0" y="0"/>
          <a:ext cx="0" cy="0"/>
          <a:chOff x="0" y="0"/>
          <a:chExt cx="0" cy="0"/>
        </a:xfrm>
      </p:grpSpPr>
      <p:sp>
        <p:nvSpPr>
          <p:cNvPr id="29" name="Vapaamuotoinen: Muoto 28">
            <a:extLst>
              <a:ext uri="{FF2B5EF4-FFF2-40B4-BE49-F238E27FC236}">
                <a16:creationId xmlns:a16="http://schemas.microsoft.com/office/drawing/2014/main" id="{C527A695-71DF-AEF6-D312-78B9B5F25FD3}"/>
              </a:ext>
              <a:ext uri="{C183D7F6-B498-43B3-948B-1728B52AA6E4}">
                <adec:decorative xmlns:adec="http://schemas.microsoft.com/office/drawing/2017/decorative" val="1"/>
              </a:ext>
            </a:extLst>
          </p:cNvPr>
          <p:cNvSpPr/>
          <p:nvPr userDrawn="1"/>
        </p:nvSpPr>
        <p:spPr>
          <a:xfrm>
            <a:off x="-1" y="0"/>
            <a:ext cx="12192001" cy="6858000"/>
          </a:xfrm>
          <a:custGeom>
            <a:avLst/>
            <a:gdLst>
              <a:gd name="connsiteX0" fmla="*/ 0 w 12192001"/>
              <a:gd name="connsiteY0" fmla="*/ 0 h 6858000"/>
              <a:gd name="connsiteX1" fmla="*/ 2 w 12192001"/>
              <a:gd name="connsiteY1" fmla="*/ 0 h 6858000"/>
              <a:gd name="connsiteX2" fmla="*/ 10620561 w 12192001"/>
              <a:gd name="connsiteY2" fmla="*/ 0 h 6858000"/>
              <a:gd name="connsiteX3" fmla="*/ 12192001 w 12192001"/>
              <a:gd name="connsiteY3" fmla="*/ 0 h 6858000"/>
              <a:gd name="connsiteX4" fmla="*/ 12192001 w 12192001"/>
              <a:gd name="connsiteY4" fmla="*/ 1571440 h 6858000"/>
              <a:gd name="connsiteX5" fmla="*/ 12192001 w 12192001"/>
              <a:gd name="connsiteY5" fmla="*/ 1571514 h 6858000"/>
              <a:gd name="connsiteX6" fmla="*/ 12191914 w 12192001"/>
              <a:gd name="connsiteY6" fmla="*/ 1571514 h 6858000"/>
              <a:gd name="connsiteX7" fmla="*/ 12144676 w 12192001"/>
              <a:gd name="connsiteY7" fmla="*/ 1611890 h 6858000"/>
              <a:gd name="connsiteX8" fmla="*/ 11743520 w 12192001"/>
              <a:gd name="connsiteY8" fmla="*/ 1651621 h 6858000"/>
              <a:gd name="connsiteX9" fmla="*/ 11663438 w 12192001"/>
              <a:gd name="connsiteY9" fmla="*/ 2100004 h 6858000"/>
              <a:gd name="connsiteX10" fmla="*/ 11215006 w 12192001"/>
              <a:gd name="connsiteY10" fmla="*/ 2180135 h 6858000"/>
              <a:gd name="connsiteX11" fmla="*/ 11134826 w 12192001"/>
              <a:gd name="connsiteY11" fmla="*/ 2628615 h 6858000"/>
              <a:gd name="connsiteX12" fmla="*/ 10686395 w 12192001"/>
              <a:gd name="connsiteY12" fmla="*/ 2708747 h 6858000"/>
              <a:gd name="connsiteX13" fmla="*/ 10606312 w 12192001"/>
              <a:gd name="connsiteY13" fmla="*/ 3157129 h 6858000"/>
              <a:gd name="connsiteX14" fmla="*/ 10157832 w 12192001"/>
              <a:gd name="connsiteY14" fmla="*/ 3237310 h 6858000"/>
              <a:gd name="connsiteX15" fmla="*/ 10077700 w 12192001"/>
              <a:gd name="connsiteY15" fmla="*/ 3685741 h 6858000"/>
              <a:gd name="connsiteX16" fmla="*/ 9629269 w 12192001"/>
              <a:gd name="connsiteY16" fmla="*/ 3765873 h 6858000"/>
              <a:gd name="connsiteX17" fmla="*/ 9595297 w 12192001"/>
              <a:gd name="connsiteY17" fmla="*/ 4158159 h 6858000"/>
              <a:gd name="connsiteX18" fmla="*/ 9595150 w 12192001"/>
              <a:gd name="connsiteY18" fmla="*/ 4158012 h 6858000"/>
              <a:gd name="connsiteX19" fmla="*/ 9562648 w 12192001"/>
              <a:gd name="connsiteY19" fmla="*/ 4200011 h 6858000"/>
              <a:gd name="connsiteX20" fmla="*/ 9561179 w 12192001"/>
              <a:gd name="connsiteY20" fmla="*/ 4201578 h 6858000"/>
              <a:gd name="connsiteX21" fmla="*/ 9549137 w 12192001"/>
              <a:gd name="connsiteY21" fmla="*/ 4214304 h 6858000"/>
              <a:gd name="connsiteX22" fmla="*/ 9100755 w 12192001"/>
              <a:gd name="connsiteY22" fmla="*/ 4294387 h 6858000"/>
              <a:gd name="connsiteX23" fmla="*/ 9100804 w 12192001"/>
              <a:gd name="connsiteY23" fmla="*/ 4294436 h 6858000"/>
              <a:gd name="connsiteX24" fmla="*/ 9132817 w 12192001"/>
              <a:gd name="connsiteY24" fmla="*/ 4426503 h 6858000"/>
              <a:gd name="connsiteX25" fmla="*/ 9018959 w 12192001"/>
              <a:gd name="connsiteY25" fmla="*/ 4744483 h 6858000"/>
              <a:gd name="connsiteX26" fmla="*/ 8570479 w 12192001"/>
              <a:gd name="connsiteY26" fmla="*/ 4824663 h 6858000"/>
              <a:gd name="connsiteX27" fmla="*/ 8490396 w 12192001"/>
              <a:gd name="connsiteY27" fmla="*/ 5273046 h 6858000"/>
              <a:gd name="connsiteX28" fmla="*/ 8041965 w 12192001"/>
              <a:gd name="connsiteY28" fmla="*/ 5353177 h 6858000"/>
              <a:gd name="connsiteX29" fmla="*/ 7961784 w 12192001"/>
              <a:gd name="connsiteY29" fmla="*/ 5801658 h 6858000"/>
              <a:gd name="connsiteX30" fmla="*/ 7513353 w 12192001"/>
              <a:gd name="connsiteY30" fmla="*/ 5881789 h 6858000"/>
              <a:gd name="connsiteX31" fmla="*/ 7433270 w 12192001"/>
              <a:gd name="connsiteY31" fmla="*/ 6330171 h 6858000"/>
              <a:gd name="connsiteX32" fmla="*/ 6984790 w 12192001"/>
              <a:gd name="connsiteY32" fmla="*/ 6410353 h 6858000"/>
              <a:gd name="connsiteX33" fmla="*/ 6905441 w 12192001"/>
              <a:gd name="connsiteY33" fmla="*/ 6858000 h 6858000"/>
              <a:gd name="connsiteX34" fmla="*/ 6903125 w 12192001"/>
              <a:gd name="connsiteY34" fmla="*/ 6855684 h 6858000"/>
              <a:gd name="connsiteX35" fmla="*/ 6903125 w 12192001"/>
              <a:gd name="connsiteY35" fmla="*/ 6858000 h 6858000"/>
              <a:gd name="connsiteX36" fmla="*/ 2 w 12192001"/>
              <a:gd name="connsiteY36" fmla="*/ 6858000 h 6858000"/>
              <a:gd name="connsiteX37" fmla="*/ 2 w 12192001"/>
              <a:gd name="connsiteY37" fmla="*/ 1571514 h 6858000"/>
              <a:gd name="connsiteX38" fmla="*/ 0 w 12192001"/>
              <a:gd name="connsiteY38" fmla="*/ 157151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2192001" h="6858000">
                <a:moveTo>
                  <a:pt x="0" y="0"/>
                </a:moveTo>
                <a:lnTo>
                  <a:pt x="2" y="0"/>
                </a:lnTo>
                <a:lnTo>
                  <a:pt x="10620561" y="0"/>
                </a:lnTo>
                <a:lnTo>
                  <a:pt x="12192001" y="0"/>
                </a:lnTo>
                <a:lnTo>
                  <a:pt x="12192001" y="1571440"/>
                </a:lnTo>
                <a:lnTo>
                  <a:pt x="12192001" y="1571514"/>
                </a:lnTo>
                <a:lnTo>
                  <a:pt x="12191914" y="1571514"/>
                </a:lnTo>
                <a:lnTo>
                  <a:pt x="12144676" y="1611890"/>
                </a:lnTo>
                <a:cubicBezTo>
                  <a:pt x="12028675" y="1696182"/>
                  <a:pt x="11876298" y="1709786"/>
                  <a:pt x="11743520" y="1651621"/>
                </a:cubicBezTo>
                <a:cubicBezTo>
                  <a:pt x="11806618" y="1803318"/>
                  <a:pt x="11781065" y="1982376"/>
                  <a:pt x="11663438" y="2100004"/>
                </a:cubicBezTo>
                <a:cubicBezTo>
                  <a:pt x="11545811" y="2217630"/>
                  <a:pt x="11366702" y="2246658"/>
                  <a:pt x="11215006" y="2180135"/>
                </a:cubicBezTo>
                <a:cubicBezTo>
                  <a:pt x="11278054" y="2331881"/>
                  <a:pt x="11252453" y="2510988"/>
                  <a:pt x="11134826" y="2628615"/>
                </a:cubicBezTo>
                <a:cubicBezTo>
                  <a:pt x="11017199" y="2746242"/>
                  <a:pt x="10838140" y="2775221"/>
                  <a:pt x="10686395" y="2708747"/>
                </a:cubicBezTo>
                <a:cubicBezTo>
                  <a:pt x="10749492" y="2860444"/>
                  <a:pt x="10723939" y="3039502"/>
                  <a:pt x="10606312" y="3157129"/>
                </a:cubicBezTo>
                <a:cubicBezTo>
                  <a:pt x="10488685" y="3274756"/>
                  <a:pt x="10309576" y="3303784"/>
                  <a:pt x="10157832" y="3237310"/>
                </a:cubicBezTo>
                <a:cubicBezTo>
                  <a:pt x="10220929" y="3389007"/>
                  <a:pt x="10195327" y="3568114"/>
                  <a:pt x="10077700" y="3685741"/>
                </a:cubicBezTo>
                <a:cubicBezTo>
                  <a:pt x="9960073" y="3803368"/>
                  <a:pt x="9781014" y="3832347"/>
                  <a:pt x="9629269" y="3765873"/>
                </a:cubicBezTo>
                <a:cubicBezTo>
                  <a:pt x="9682967" y="3895150"/>
                  <a:pt x="9672394" y="4044056"/>
                  <a:pt x="9595297" y="4158159"/>
                </a:cubicBezTo>
                <a:lnTo>
                  <a:pt x="9595150" y="4158012"/>
                </a:lnTo>
                <a:cubicBezTo>
                  <a:pt x="9585263" y="4172893"/>
                  <a:pt x="9574346" y="4186844"/>
                  <a:pt x="9562648" y="4200011"/>
                </a:cubicBezTo>
                <a:cubicBezTo>
                  <a:pt x="9562159" y="4200501"/>
                  <a:pt x="9561669" y="4201088"/>
                  <a:pt x="9561179" y="4201578"/>
                </a:cubicBezTo>
                <a:cubicBezTo>
                  <a:pt x="9557311" y="4205836"/>
                  <a:pt x="9553298" y="4210144"/>
                  <a:pt x="9549137" y="4214304"/>
                </a:cubicBezTo>
                <a:cubicBezTo>
                  <a:pt x="9429797" y="4333644"/>
                  <a:pt x="9252451" y="4360910"/>
                  <a:pt x="9100755" y="4294387"/>
                </a:cubicBezTo>
                <a:cubicBezTo>
                  <a:pt x="9100755" y="4294387"/>
                  <a:pt x="9100804" y="4294436"/>
                  <a:pt x="9100804" y="4294436"/>
                </a:cubicBezTo>
                <a:cubicBezTo>
                  <a:pt x="9118475" y="4336973"/>
                  <a:pt x="9129145" y="4381616"/>
                  <a:pt x="9132817" y="4426503"/>
                </a:cubicBezTo>
                <a:cubicBezTo>
                  <a:pt x="9142166" y="4541780"/>
                  <a:pt x="9104866" y="4658575"/>
                  <a:pt x="9018959" y="4744483"/>
                </a:cubicBezTo>
                <a:cubicBezTo>
                  <a:pt x="8899569" y="4863872"/>
                  <a:pt x="8722273" y="4891088"/>
                  <a:pt x="8570479" y="4824663"/>
                </a:cubicBezTo>
                <a:cubicBezTo>
                  <a:pt x="8633576" y="4976360"/>
                  <a:pt x="8608023" y="5155418"/>
                  <a:pt x="8490396" y="5273046"/>
                </a:cubicBezTo>
                <a:cubicBezTo>
                  <a:pt x="8372769" y="5390672"/>
                  <a:pt x="8193661" y="5419700"/>
                  <a:pt x="8041965" y="5353177"/>
                </a:cubicBezTo>
                <a:cubicBezTo>
                  <a:pt x="8105013" y="5504923"/>
                  <a:pt x="8079460" y="5683981"/>
                  <a:pt x="7961784" y="5801658"/>
                </a:cubicBezTo>
                <a:cubicBezTo>
                  <a:pt x="7844108" y="5919333"/>
                  <a:pt x="7665098" y="5948263"/>
                  <a:pt x="7513353" y="5881789"/>
                </a:cubicBezTo>
                <a:cubicBezTo>
                  <a:pt x="7576450" y="6033486"/>
                  <a:pt x="7550897" y="6212545"/>
                  <a:pt x="7433270" y="6330171"/>
                </a:cubicBezTo>
                <a:cubicBezTo>
                  <a:pt x="7315643" y="6447798"/>
                  <a:pt x="7136535" y="6476826"/>
                  <a:pt x="6984790" y="6410353"/>
                </a:cubicBezTo>
                <a:cubicBezTo>
                  <a:pt x="7047740" y="6561705"/>
                  <a:pt x="7022432" y="6740325"/>
                  <a:pt x="6905441" y="6858000"/>
                </a:cubicBezTo>
                <a:lnTo>
                  <a:pt x="6903125" y="6855684"/>
                </a:lnTo>
                <a:lnTo>
                  <a:pt x="6903125" y="6858000"/>
                </a:lnTo>
                <a:lnTo>
                  <a:pt x="2" y="6858000"/>
                </a:lnTo>
                <a:lnTo>
                  <a:pt x="2" y="1571514"/>
                </a:lnTo>
                <a:lnTo>
                  <a:pt x="0" y="1571514"/>
                </a:lnTo>
                <a:close/>
              </a:path>
            </a:pathLst>
          </a:cu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0" tIns="0" rIns="0" bIns="0" rtlCol="0" anchor="ctr">
            <a:noAutofit/>
          </a:bodyPr>
          <a:lstStyle/>
          <a:p>
            <a:pPr algn="ctr"/>
            <a:endParaRPr lang="fi-FI" sz="1400" b="1" dirty="0">
              <a:solidFill>
                <a:schemeClr val="bg1"/>
              </a:solidFill>
            </a:endParaRPr>
          </a:p>
        </p:txBody>
      </p:sp>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50" y="539750"/>
            <a:ext cx="5375274" cy="992189"/>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3" name="Sisällön paikkamerkki 1">
            <a:extLst>
              <a:ext uri="{FF2B5EF4-FFF2-40B4-BE49-F238E27FC236}">
                <a16:creationId xmlns:a16="http://schemas.microsoft.com/office/drawing/2014/main" id="{DFFCB44C-DFD8-E6F6-942E-EA528472C9B2}"/>
              </a:ext>
            </a:extLst>
          </p:cNvPr>
          <p:cNvSpPr>
            <a:spLocks noGrp="1"/>
          </p:cNvSpPr>
          <p:nvPr>
            <p:ph sz="half" idx="2" hasCustomPrompt="1"/>
          </p:nvPr>
        </p:nvSpPr>
        <p:spPr>
          <a:xfrm>
            <a:off x="539750" y="1781175"/>
            <a:ext cx="5375275" cy="4219572"/>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3" name="Kuvan paikkamerkki">
            <a:extLst>
              <a:ext uri="{FF2B5EF4-FFF2-40B4-BE49-F238E27FC236}">
                <a16:creationId xmlns:a16="http://schemas.microsoft.com/office/drawing/2014/main" id="{C7415B33-CACB-3BF3-4616-6BD34CCC7BF5}"/>
              </a:ext>
            </a:extLst>
          </p:cNvPr>
          <p:cNvSpPr>
            <a:spLocks noGrp="1"/>
          </p:cNvSpPr>
          <p:nvPr>
            <p:ph type="pic" idx="1" hasCustomPrompt="1"/>
          </p:nvPr>
        </p:nvSpPr>
        <p:spPr>
          <a:xfrm>
            <a:off x="6276976" y="546098"/>
            <a:ext cx="5375275" cy="5454651"/>
          </a:xfrm>
          <a:noFill/>
        </p:spPr>
        <p:txBody>
          <a:bodyPr lIns="540000" tIns="180000" rIns="540000" bIns="0" anchor="t" anchorCtr="0">
            <a:noAutofit/>
          </a:bodyPr>
          <a:lstStyle>
            <a:lvl1pPr marL="0" indent="0" algn="ctr">
              <a:buNone/>
              <a:defRPr sz="1400">
                <a:solidFill>
                  <a:schemeClr val="tx2"/>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Kulmamuodon värin vaihto: Muotoile tausta.</a:t>
            </a:r>
          </a:p>
        </p:txBody>
      </p:sp>
      <p:sp>
        <p:nvSpPr>
          <p:cNvPr id="8" name="Kuvatiedot">
            <a:extLst>
              <a:ext uri="{FF2B5EF4-FFF2-40B4-BE49-F238E27FC236}">
                <a16:creationId xmlns:a16="http://schemas.microsoft.com/office/drawing/2014/main" id="{2227DDE9-0687-B7A8-2C36-BC8CE78BBD4D}"/>
              </a:ext>
              <a:ext uri="{C183D7F6-B498-43B3-948B-1728B52AA6E4}">
                <adec:decorative xmlns:adec="http://schemas.microsoft.com/office/drawing/2017/decorative" val="1"/>
              </a:ext>
            </a:extLst>
          </p:cNvPr>
          <p:cNvSpPr>
            <a:spLocks noGrp="1"/>
          </p:cNvSpPr>
          <p:nvPr>
            <p:ph type="body" sz="quarter" idx="15" hasCustomPrompt="1"/>
          </p:nvPr>
        </p:nvSpPr>
        <p:spPr>
          <a:xfrm rot="16200000">
            <a:off x="9014928" y="3183422"/>
            <a:ext cx="5454650" cy="180000"/>
          </a:xfrm>
          <a:noFill/>
        </p:spPr>
        <p:txBody>
          <a:bodyPr wrap="none" lIns="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10" name="Alatunnisteen paikkamerkki 9">
            <a:extLst>
              <a:ext uri="{FF2B5EF4-FFF2-40B4-BE49-F238E27FC236}">
                <a16:creationId xmlns:a16="http://schemas.microsoft.com/office/drawing/2014/main" id="{17C06977-7FC1-DC92-C099-7E73CAA163A7}"/>
              </a:ext>
            </a:extLst>
          </p:cNvPr>
          <p:cNvSpPr>
            <a:spLocks noGrp="1"/>
          </p:cNvSpPr>
          <p:nvPr>
            <p:ph type="ftr" sz="quarter" idx="17"/>
          </p:nvPr>
        </p:nvSpPr>
        <p:spPr>
          <a:xfrm>
            <a:off x="2837905" y="6248400"/>
            <a:ext cx="6879183" cy="249238"/>
          </a:xfrm>
        </p:spPr>
        <p:txBody>
          <a:bodyPr/>
          <a:lstStyle>
            <a:lvl1pPr algn="l">
              <a:defRPr/>
            </a:lvl1pPr>
          </a:lstStyle>
          <a:p>
            <a:endParaRPr lang="fi-FI" dirty="0"/>
          </a:p>
        </p:txBody>
      </p:sp>
      <p:sp>
        <p:nvSpPr>
          <p:cNvPr id="9" name="Päivämäärän paikkamerkki 8">
            <a:extLst>
              <a:ext uri="{FF2B5EF4-FFF2-40B4-BE49-F238E27FC236}">
                <a16:creationId xmlns:a16="http://schemas.microsoft.com/office/drawing/2014/main" id="{355E8349-56F2-3F07-C367-8CBFA8825006}"/>
              </a:ext>
            </a:extLst>
          </p:cNvPr>
          <p:cNvSpPr>
            <a:spLocks noGrp="1"/>
          </p:cNvSpPr>
          <p:nvPr>
            <p:ph type="dt" sz="half" idx="16"/>
          </p:nvPr>
        </p:nvSpPr>
        <p:spPr/>
        <p:txBody>
          <a:bodyPr/>
          <a:lstStyle/>
          <a:p>
            <a:r>
              <a:rPr lang="fi-FI"/>
              <a:t>12.8.2025</a:t>
            </a:r>
            <a:endParaRPr lang="fi-FI" dirty="0"/>
          </a:p>
        </p:txBody>
      </p:sp>
      <p:sp>
        <p:nvSpPr>
          <p:cNvPr id="12" name="Dian numeron paikkamerkki 11">
            <a:extLst>
              <a:ext uri="{FF2B5EF4-FFF2-40B4-BE49-F238E27FC236}">
                <a16:creationId xmlns:a16="http://schemas.microsoft.com/office/drawing/2014/main" id="{FE51B00A-1154-BB80-9856-9E3AE899DBD2}"/>
              </a:ext>
            </a:extLst>
          </p:cNvPr>
          <p:cNvSpPr>
            <a:spLocks noGrp="1"/>
          </p:cNvSpPr>
          <p:nvPr>
            <p:ph type="sldNum" sz="quarter" idx="18"/>
          </p:nvPr>
        </p:nvSpPr>
        <p:spPr/>
        <p:txBody>
          <a:bodyPr/>
          <a:lstStyle/>
          <a:p>
            <a:fld id="{A9494116-C6F5-466F-B5C1-BBB074CB17FC}" type="slidenum">
              <a:rPr lang="fi-FI" smtClean="0"/>
              <a:pPr/>
              <a:t>‹#›</a:t>
            </a:fld>
            <a:endParaRPr lang="fi-FI" dirty="0"/>
          </a:p>
        </p:txBody>
      </p:sp>
      <p:sp>
        <p:nvSpPr>
          <p:cNvPr id="7" name="Logo">
            <a:extLst>
              <a:ext uri="{FF2B5EF4-FFF2-40B4-BE49-F238E27FC236}">
                <a16:creationId xmlns:a16="http://schemas.microsoft.com/office/drawing/2014/main" id="{A375EB57-5254-5923-176E-9FE8F6CFE313}"/>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569584454"/>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Otsikko ja sisältö kuvakollaasilla">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F50EE835-D0BC-CE77-D28F-3079806EA2A5}"/>
              </a:ext>
            </a:extLst>
          </p:cNvPr>
          <p:cNvSpPr>
            <a:spLocks noGrp="1"/>
          </p:cNvSpPr>
          <p:nvPr>
            <p:ph type="title"/>
          </p:nvPr>
        </p:nvSpPr>
        <p:spPr>
          <a:xfrm>
            <a:off x="539750" y="539750"/>
            <a:ext cx="5375276" cy="992188"/>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4" name="Sisällön paikkamerkki 1">
            <a:extLst>
              <a:ext uri="{FF2B5EF4-FFF2-40B4-BE49-F238E27FC236}">
                <a16:creationId xmlns:a16="http://schemas.microsoft.com/office/drawing/2014/main" id="{F7ED2D5F-D13E-7A3F-D83A-4F997965FF24}"/>
              </a:ext>
            </a:extLst>
          </p:cNvPr>
          <p:cNvSpPr>
            <a:spLocks noGrp="1"/>
          </p:cNvSpPr>
          <p:nvPr>
            <p:ph sz="half" idx="2" hasCustomPrompt="1"/>
          </p:nvPr>
        </p:nvSpPr>
        <p:spPr>
          <a:xfrm>
            <a:off x="539750" y="1781174"/>
            <a:ext cx="5375276" cy="421957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7" name="Kuvan paikkamerkki">
            <a:extLst>
              <a:ext uri="{FF2B5EF4-FFF2-40B4-BE49-F238E27FC236}">
                <a16:creationId xmlns:a16="http://schemas.microsoft.com/office/drawing/2014/main" id="{09353F6B-F976-BD56-F0D6-F34D83E34345}"/>
              </a:ext>
              <a:ext uri="{C183D7F6-B498-43B3-948B-1728B52AA6E4}">
                <adec:decorative xmlns:adec="http://schemas.microsoft.com/office/drawing/2017/decorative" val="1"/>
              </a:ext>
            </a:extLst>
          </p:cNvPr>
          <p:cNvSpPr>
            <a:spLocks noGrp="1"/>
          </p:cNvSpPr>
          <p:nvPr>
            <p:ph type="pic" idx="19" hasCustomPrompt="1"/>
          </p:nvPr>
        </p:nvSpPr>
        <p:spPr>
          <a:xfrm>
            <a:off x="6276976" y="546101"/>
            <a:ext cx="2867024" cy="5454650"/>
          </a:xfrm>
          <a:noFill/>
        </p:spPr>
        <p:txBody>
          <a:bodyPr lIns="180000" tIns="180000" rIns="180000" bIns="0" anchor="t" anchorCtr="0">
            <a:noAutofit/>
          </a:bodyPr>
          <a:lstStyle>
            <a:lvl1pPr marL="0" indent="0" algn="ctr">
              <a:buNone/>
              <a:defRPr sz="1200">
                <a:solidFill>
                  <a:schemeClr val="tx2"/>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Merkintä koristeelliseksi &gt; Merkitse koristeelliseksi.</a:t>
            </a:r>
            <a:br>
              <a:rPr lang="fi-FI" dirty="0"/>
            </a:br>
            <a:r>
              <a:rPr lang="fi-FI" dirty="0"/>
              <a:t>Taustavärin vaihto: Muotoile tausta.</a:t>
            </a:r>
          </a:p>
        </p:txBody>
      </p:sp>
      <p:sp>
        <p:nvSpPr>
          <p:cNvPr id="5" name="Kuvan paikkamerkki">
            <a:extLst>
              <a:ext uri="{FF2B5EF4-FFF2-40B4-BE49-F238E27FC236}">
                <a16:creationId xmlns:a16="http://schemas.microsoft.com/office/drawing/2014/main" id="{A25884E3-C930-B00F-597F-363D7C7C8B38}"/>
              </a:ext>
              <a:ext uri="{C183D7F6-B498-43B3-948B-1728B52AA6E4}">
                <adec:decorative xmlns:adec="http://schemas.microsoft.com/office/drawing/2017/decorative" val="1"/>
              </a:ext>
            </a:extLst>
          </p:cNvPr>
          <p:cNvSpPr>
            <a:spLocks noGrp="1"/>
          </p:cNvSpPr>
          <p:nvPr>
            <p:ph type="pic" idx="1" hasCustomPrompt="1"/>
          </p:nvPr>
        </p:nvSpPr>
        <p:spPr>
          <a:xfrm>
            <a:off x="9144000" y="546099"/>
            <a:ext cx="2508251" cy="2724152"/>
          </a:xfrm>
          <a:noFill/>
        </p:spPr>
        <p:txBody>
          <a:bodyPr lIns="180000" tIns="180000" rIns="180000" bIns="0" anchor="t" anchorCtr="0">
            <a:noAutofit/>
          </a:bodyPr>
          <a:lstStyle>
            <a:lvl1pPr marL="0" indent="0" algn="ctr">
              <a:buNone/>
              <a:defRPr sz="1200">
                <a:solidFill>
                  <a:schemeClr val="tx2"/>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Merkintä koristeelliseksi &gt; Merkitse koristeelliseksi.</a:t>
            </a:r>
            <a:br>
              <a:rPr lang="fi-FI" dirty="0"/>
            </a:br>
            <a:r>
              <a:rPr lang="fi-FI" dirty="0"/>
              <a:t>Taustavärin vaihto: Muotoile tausta.</a:t>
            </a:r>
          </a:p>
        </p:txBody>
      </p:sp>
      <p:sp>
        <p:nvSpPr>
          <p:cNvPr id="10" name="Kuvan paikkamerkki">
            <a:extLst>
              <a:ext uri="{FF2B5EF4-FFF2-40B4-BE49-F238E27FC236}">
                <a16:creationId xmlns:a16="http://schemas.microsoft.com/office/drawing/2014/main" id="{7CE404A0-3562-F7C4-E9E0-36156EB71B28}"/>
              </a:ext>
              <a:ext uri="{C183D7F6-B498-43B3-948B-1728B52AA6E4}">
                <adec:decorative xmlns:adec="http://schemas.microsoft.com/office/drawing/2017/decorative" val="1"/>
              </a:ext>
            </a:extLst>
          </p:cNvPr>
          <p:cNvSpPr>
            <a:spLocks noGrp="1"/>
          </p:cNvSpPr>
          <p:nvPr>
            <p:ph type="pic" idx="20" hasCustomPrompt="1"/>
          </p:nvPr>
        </p:nvSpPr>
        <p:spPr>
          <a:xfrm>
            <a:off x="9144000" y="3270252"/>
            <a:ext cx="2508251" cy="2730498"/>
          </a:xfrm>
          <a:noFill/>
        </p:spPr>
        <p:txBody>
          <a:bodyPr lIns="180000" tIns="180000" rIns="180000" bIns="0" anchor="t" anchorCtr="0">
            <a:noAutofit/>
          </a:bodyPr>
          <a:lstStyle>
            <a:lvl1pPr marL="0" indent="0" algn="ctr">
              <a:buNone/>
              <a:defRPr sz="1200">
                <a:solidFill>
                  <a:schemeClr val="tx2"/>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Merkintä koristeelliseksi &gt; Merkitse koristeelliseksi.</a:t>
            </a:r>
            <a:br>
              <a:rPr lang="fi-FI" dirty="0"/>
            </a:br>
            <a:r>
              <a:rPr lang="fi-FI" dirty="0"/>
              <a:t>Taustavärin vaihto: Muotoile tausta.</a:t>
            </a:r>
          </a:p>
        </p:txBody>
      </p:sp>
      <p:sp>
        <p:nvSpPr>
          <p:cNvPr id="8" name="Kuvatiedot">
            <a:extLst>
              <a:ext uri="{FF2B5EF4-FFF2-40B4-BE49-F238E27FC236}">
                <a16:creationId xmlns:a16="http://schemas.microsoft.com/office/drawing/2014/main" id="{231712E4-0754-80B5-9FA7-FD439C916E2E}"/>
              </a:ext>
              <a:ext uri="{C183D7F6-B498-43B3-948B-1728B52AA6E4}">
                <adec:decorative xmlns:adec="http://schemas.microsoft.com/office/drawing/2017/decorative" val="1"/>
              </a:ext>
            </a:extLst>
          </p:cNvPr>
          <p:cNvSpPr>
            <a:spLocks noGrp="1"/>
          </p:cNvSpPr>
          <p:nvPr>
            <p:ph type="body" sz="quarter" idx="15" hasCustomPrompt="1"/>
          </p:nvPr>
        </p:nvSpPr>
        <p:spPr>
          <a:xfrm rot="16200000">
            <a:off x="9014928" y="3183422"/>
            <a:ext cx="5454650" cy="180000"/>
          </a:xfrm>
          <a:noFill/>
        </p:spPr>
        <p:txBody>
          <a:bodyPr wrap="none" lIns="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9" name="Alatunnisteen paikkamerkki 8">
            <a:extLst>
              <a:ext uri="{FF2B5EF4-FFF2-40B4-BE49-F238E27FC236}">
                <a16:creationId xmlns:a16="http://schemas.microsoft.com/office/drawing/2014/main" id="{38B671A3-6A2F-7063-7645-7CC6C398EA4D}"/>
              </a:ext>
            </a:extLst>
          </p:cNvPr>
          <p:cNvSpPr>
            <a:spLocks noGrp="1"/>
          </p:cNvSpPr>
          <p:nvPr>
            <p:ph type="ftr" sz="quarter" idx="17"/>
          </p:nvPr>
        </p:nvSpPr>
        <p:spPr/>
        <p:txBody>
          <a:bodyPr/>
          <a:lstStyle/>
          <a:p>
            <a:endParaRPr lang="fi-FI" dirty="0"/>
          </a:p>
        </p:txBody>
      </p:sp>
      <p:sp>
        <p:nvSpPr>
          <p:cNvPr id="3" name="Päivämäärän paikkamerkki 2">
            <a:extLst>
              <a:ext uri="{FF2B5EF4-FFF2-40B4-BE49-F238E27FC236}">
                <a16:creationId xmlns:a16="http://schemas.microsoft.com/office/drawing/2014/main" id="{8059823F-A253-06FE-323D-0E1AF275C7DC}"/>
              </a:ext>
            </a:extLst>
          </p:cNvPr>
          <p:cNvSpPr>
            <a:spLocks noGrp="1"/>
          </p:cNvSpPr>
          <p:nvPr>
            <p:ph type="dt" sz="half" idx="16"/>
          </p:nvPr>
        </p:nvSpPr>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F4B39876-24BC-BF13-6465-67E4D19E5401}"/>
              </a:ext>
            </a:extLst>
          </p:cNvPr>
          <p:cNvSpPr>
            <a:spLocks noGrp="1"/>
          </p:cNvSpPr>
          <p:nvPr>
            <p:ph type="sldNum" sz="quarter" idx="18"/>
          </p:nvPr>
        </p:nvSpPr>
        <p:spPr/>
        <p:txBody>
          <a:bodyPr/>
          <a:lstStyle/>
          <a:p>
            <a:fld id="{A9494116-C6F5-466F-B5C1-BBB074CB17FC}" type="slidenum">
              <a:rPr lang="fi-FI" smtClean="0"/>
              <a:pPr/>
              <a:t>‹#›</a:t>
            </a:fld>
            <a:endParaRPr lang="fi-FI" dirty="0"/>
          </a:p>
        </p:txBody>
      </p:sp>
      <p:sp>
        <p:nvSpPr>
          <p:cNvPr id="13" name="Logo">
            <a:extLst>
              <a:ext uri="{FF2B5EF4-FFF2-40B4-BE49-F238E27FC236}">
                <a16:creationId xmlns:a16="http://schemas.microsoft.com/office/drawing/2014/main" id="{46894A52-BB4C-0826-9EE4-3E11D12E2B46}"/>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057514451"/>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Otsikko ja sisältö kuvalla 2">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49" y="539750"/>
            <a:ext cx="6523039" cy="992189"/>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6" name="Sisällön paikkamerkki 1">
            <a:extLst>
              <a:ext uri="{FF2B5EF4-FFF2-40B4-BE49-F238E27FC236}">
                <a16:creationId xmlns:a16="http://schemas.microsoft.com/office/drawing/2014/main" id="{31F26001-FA69-BA43-3421-5DF6A3C203CA}"/>
              </a:ext>
            </a:extLst>
          </p:cNvPr>
          <p:cNvSpPr>
            <a:spLocks noGrp="1"/>
          </p:cNvSpPr>
          <p:nvPr>
            <p:ph sz="half" idx="2" hasCustomPrompt="1"/>
          </p:nvPr>
        </p:nvSpPr>
        <p:spPr>
          <a:xfrm>
            <a:off x="539750" y="1781175"/>
            <a:ext cx="6523038" cy="3971926"/>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3" name="Kuvan paikkamerkki 12">
            <a:extLst>
              <a:ext uri="{FF2B5EF4-FFF2-40B4-BE49-F238E27FC236}">
                <a16:creationId xmlns:a16="http://schemas.microsoft.com/office/drawing/2014/main" id="{B409DAD0-0BD4-8FF9-4298-E63C3CF8892F}"/>
              </a:ext>
              <a:ext uri="{C183D7F6-B498-43B3-948B-1728B52AA6E4}">
                <adec:decorative xmlns:adec="http://schemas.microsoft.com/office/drawing/2017/decorative" val="1"/>
              </a:ext>
            </a:extLst>
          </p:cNvPr>
          <p:cNvSpPr>
            <a:spLocks noGrp="1"/>
          </p:cNvSpPr>
          <p:nvPr>
            <p:ph type="pic" sz="quarter" idx="17" hasCustomPrompt="1"/>
          </p:nvPr>
        </p:nvSpPr>
        <p:spPr>
          <a:xfrm>
            <a:off x="7429500" y="0"/>
            <a:ext cx="4762500" cy="6858000"/>
          </a:xfrm>
          <a:custGeom>
            <a:avLst/>
            <a:gdLst>
              <a:gd name="connsiteX0" fmla="*/ 381 w 4762500"/>
              <a:gd name="connsiteY0" fmla="*/ 0 h 6858000"/>
              <a:gd name="connsiteX1" fmla="*/ 293561 w 4762500"/>
              <a:gd name="connsiteY1" fmla="*/ 0 h 6858000"/>
              <a:gd name="connsiteX2" fmla="*/ 781260 w 4762500"/>
              <a:gd name="connsiteY2" fmla="*/ 0 h 6858000"/>
              <a:gd name="connsiteX3" fmla="*/ 868848 w 4762500"/>
              <a:gd name="connsiteY3" fmla="*/ 0 h 6858000"/>
              <a:gd name="connsiteX4" fmla="*/ 1074440 w 4762500"/>
              <a:gd name="connsiteY4" fmla="*/ 0 h 6858000"/>
              <a:gd name="connsiteX5" fmla="*/ 1149302 w 4762500"/>
              <a:gd name="connsiteY5" fmla="*/ 0 h 6858000"/>
              <a:gd name="connsiteX6" fmla="*/ 1162028 w 4762500"/>
              <a:gd name="connsiteY6" fmla="*/ 0 h 6858000"/>
              <a:gd name="connsiteX7" fmla="*/ 1442482 w 4762500"/>
              <a:gd name="connsiteY7" fmla="*/ 0 h 6858000"/>
              <a:gd name="connsiteX8" fmla="*/ 1649727 w 4762500"/>
              <a:gd name="connsiteY8" fmla="*/ 0 h 6858000"/>
              <a:gd name="connsiteX9" fmla="*/ 1942907 w 4762500"/>
              <a:gd name="connsiteY9" fmla="*/ 0 h 6858000"/>
              <a:gd name="connsiteX10" fmla="*/ 2017769 w 4762500"/>
              <a:gd name="connsiteY10" fmla="*/ 0 h 6858000"/>
              <a:gd name="connsiteX11" fmla="*/ 2310949 w 4762500"/>
              <a:gd name="connsiteY11" fmla="*/ 0 h 6858000"/>
              <a:gd name="connsiteX12" fmla="*/ 4066094 w 4762500"/>
              <a:gd name="connsiteY12" fmla="*/ 0 h 6858000"/>
              <a:gd name="connsiteX13" fmla="*/ 4066095 w 4762500"/>
              <a:gd name="connsiteY13" fmla="*/ 0 h 6858000"/>
              <a:gd name="connsiteX14" fmla="*/ 4066096 w 4762500"/>
              <a:gd name="connsiteY14" fmla="*/ 0 h 6858000"/>
              <a:gd name="connsiteX15" fmla="*/ 4359274 w 4762500"/>
              <a:gd name="connsiteY15" fmla="*/ 0 h 6858000"/>
              <a:gd name="connsiteX16" fmla="*/ 4359275 w 4762500"/>
              <a:gd name="connsiteY16" fmla="*/ 0 h 6858000"/>
              <a:gd name="connsiteX17" fmla="*/ 4359276 w 4762500"/>
              <a:gd name="connsiteY17" fmla="*/ 0 h 6858000"/>
              <a:gd name="connsiteX18" fmla="*/ 4762500 w 4762500"/>
              <a:gd name="connsiteY18" fmla="*/ 0 h 6858000"/>
              <a:gd name="connsiteX19" fmla="*/ 4762500 w 4762500"/>
              <a:gd name="connsiteY19" fmla="*/ 6858000 h 6858000"/>
              <a:gd name="connsiteX20" fmla="*/ 4359276 w 4762500"/>
              <a:gd name="connsiteY20" fmla="*/ 6858000 h 6858000"/>
              <a:gd name="connsiteX21" fmla="*/ 4359275 w 4762500"/>
              <a:gd name="connsiteY21" fmla="*/ 6858000 h 6858000"/>
              <a:gd name="connsiteX22" fmla="*/ 4359274 w 4762500"/>
              <a:gd name="connsiteY22" fmla="*/ 6858000 h 6858000"/>
              <a:gd name="connsiteX23" fmla="*/ 4066096 w 4762500"/>
              <a:gd name="connsiteY23" fmla="*/ 6858000 h 6858000"/>
              <a:gd name="connsiteX24" fmla="*/ 4066095 w 4762500"/>
              <a:gd name="connsiteY24" fmla="*/ 6858000 h 6858000"/>
              <a:gd name="connsiteX25" fmla="*/ 4066094 w 4762500"/>
              <a:gd name="connsiteY25" fmla="*/ 6858000 h 6858000"/>
              <a:gd name="connsiteX26" fmla="*/ 2310949 w 4762500"/>
              <a:gd name="connsiteY26" fmla="*/ 6858000 h 6858000"/>
              <a:gd name="connsiteX27" fmla="*/ 2017769 w 4762500"/>
              <a:gd name="connsiteY27" fmla="*/ 6858000 h 6858000"/>
              <a:gd name="connsiteX28" fmla="*/ 1942857 w 4762500"/>
              <a:gd name="connsiteY28" fmla="*/ 6858000 h 6858000"/>
              <a:gd name="connsiteX29" fmla="*/ 1649677 w 4762500"/>
              <a:gd name="connsiteY29" fmla="*/ 6858000 h 6858000"/>
              <a:gd name="connsiteX30" fmla="*/ 1442482 w 4762500"/>
              <a:gd name="connsiteY30" fmla="*/ 6858000 h 6858000"/>
              <a:gd name="connsiteX31" fmla="*/ 1161774 w 4762500"/>
              <a:gd name="connsiteY31" fmla="*/ 6858000 h 6858000"/>
              <a:gd name="connsiteX32" fmla="*/ 1149302 w 4762500"/>
              <a:gd name="connsiteY32" fmla="*/ 6858000 h 6858000"/>
              <a:gd name="connsiteX33" fmla="*/ 1074390 w 4762500"/>
              <a:gd name="connsiteY33" fmla="*/ 6858000 h 6858000"/>
              <a:gd name="connsiteX34" fmla="*/ 868594 w 4762500"/>
              <a:gd name="connsiteY34" fmla="*/ 6858000 h 6858000"/>
              <a:gd name="connsiteX35" fmla="*/ 781210 w 4762500"/>
              <a:gd name="connsiteY35" fmla="*/ 6858000 h 6858000"/>
              <a:gd name="connsiteX36" fmla="*/ 293307 w 4762500"/>
              <a:gd name="connsiteY36" fmla="*/ 6858000 h 6858000"/>
              <a:gd name="connsiteX37" fmla="*/ 127 w 4762500"/>
              <a:gd name="connsiteY37" fmla="*/ 6858000 h 6858000"/>
              <a:gd name="connsiteX38" fmla="*/ 0 w 4762500"/>
              <a:gd name="connsiteY38" fmla="*/ 6846506 h 6858000"/>
              <a:gd name="connsiteX39" fmla="*/ 149035 w 4762500"/>
              <a:gd name="connsiteY39" fmla="*/ 6358954 h 6858000"/>
              <a:gd name="connsiteX40" fmla="*/ 0 w 4762500"/>
              <a:gd name="connsiteY40" fmla="*/ 5871401 h 6858000"/>
              <a:gd name="connsiteX41" fmla="*/ 149035 w 4762500"/>
              <a:gd name="connsiteY41" fmla="*/ 5383848 h 6858000"/>
              <a:gd name="connsiteX42" fmla="*/ 0 w 4762500"/>
              <a:gd name="connsiteY42" fmla="*/ 4896295 h 6858000"/>
              <a:gd name="connsiteX43" fmla="*/ 149035 w 4762500"/>
              <a:gd name="connsiteY43" fmla="*/ 4408742 h 6858000"/>
              <a:gd name="connsiteX44" fmla="*/ 0 w 4762500"/>
              <a:gd name="connsiteY44" fmla="*/ 3921189 h 6858000"/>
              <a:gd name="connsiteX45" fmla="*/ 149035 w 4762500"/>
              <a:gd name="connsiteY45" fmla="*/ 3433636 h 6858000"/>
              <a:gd name="connsiteX46" fmla="*/ 0 w 4762500"/>
              <a:gd name="connsiteY46" fmla="*/ 2946083 h 6858000"/>
              <a:gd name="connsiteX47" fmla="*/ 149035 w 4762500"/>
              <a:gd name="connsiteY47" fmla="*/ 2458530 h 6858000"/>
              <a:gd name="connsiteX48" fmla="*/ 0 w 4762500"/>
              <a:gd name="connsiteY48" fmla="*/ 1970977 h 6858000"/>
              <a:gd name="connsiteX49" fmla="*/ 149035 w 4762500"/>
              <a:gd name="connsiteY49" fmla="*/ 1483424 h 6858000"/>
              <a:gd name="connsiteX50" fmla="*/ 0 w 4762500"/>
              <a:gd name="connsiteY50" fmla="*/ 995871 h 6858000"/>
              <a:gd name="connsiteX51" fmla="*/ 149035 w 4762500"/>
              <a:gd name="connsiteY51" fmla="*/ 508318 h 6858000"/>
              <a:gd name="connsiteX52" fmla="*/ 0 w 4762500"/>
              <a:gd name="connsiteY52" fmla="*/ 20765 h 6858000"/>
              <a:gd name="connsiteX53" fmla="*/ 381 w 4762500"/>
              <a:gd name="connsiteY53"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762500" h="6858000">
                <a:moveTo>
                  <a:pt x="381" y="0"/>
                </a:moveTo>
                <a:lnTo>
                  <a:pt x="293561" y="0"/>
                </a:lnTo>
                <a:lnTo>
                  <a:pt x="781260" y="0"/>
                </a:lnTo>
                <a:lnTo>
                  <a:pt x="868848" y="0"/>
                </a:lnTo>
                <a:lnTo>
                  <a:pt x="1074440" y="0"/>
                </a:lnTo>
                <a:lnTo>
                  <a:pt x="1149302" y="0"/>
                </a:lnTo>
                <a:lnTo>
                  <a:pt x="1162028" y="0"/>
                </a:lnTo>
                <a:lnTo>
                  <a:pt x="1442482" y="0"/>
                </a:lnTo>
                <a:lnTo>
                  <a:pt x="1649727" y="0"/>
                </a:lnTo>
                <a:lnTo>
                  <a:pt x="1942907" y="0"/>
                </a:lnTo>
                <a:lnTo>
                  <a:pt x="2017769" y="0"/>
                </a:lnTo>
                <a:lnTo>
                  <a:pt x="2310949" y="0"/>
                </a:lnTo>
                <a:lnTo>
                  <a:pt x="4066094" y="0"/>
                </a:lnTo>
                <a:lnTo>
                  <a:pt x="4066095" y="0"/>
                </a:lnTo>
                <a:lnTo>
                  <a:pt x="4066096" y="0"/>
                </a:lnTo>
                <a:lnTo>
                  <a:pt x="4359274" y="0"/>
                </a:lnTo>
                <a:lnTo>
                  <a:pt x="4359275" y="0"/>
                </a:lnTo>
                <a:lnTo>
                  <a:pt x="4359276" y="0"/>
                </a:lnTo>
                <a:lnTo>
                  <a:pt x="4762500" y="0"/>
                </a:lnTo>
                <a:lnTo>
                  <a:pt x="4762500" y="6858000"/>
                </a:lnTo>
                <a:lnTo>
                  <a:pt x="4359276" y="6858000"/>
                </a:lnTo>
                <a:lnTo>
                  <a:pt x="4359275" y="6858000"/>
                </a:lnTo>
                <a:lnTo>
                  <a:pt x="4359274" y="6858000"/>
                </a:lnTo>
                <a:lnTo>
                  <a:pt x="4066096" y="6858000"/>
                </a:lnTo>
                <a:lnTo>
                  <a:pt x="4066095" y="6858000"/>
                </a:lnTo>
                <a:lnTo>
                  <a:pt x="4066094" y="6858000"/>
                </a:lnTo>
                <a:lnTo>
                  <a:pt x="2310949" y="6858000"/>
                </a:lnTo>
                <a:lnTo>
                  <a:pt x="2017769" y="6858000"/>
                </a:lnTo>
                <a:lnTo>
                  <a:pt x="1942857" y="6858000"/>
                </a:lnTo>
                <a:lnTo>
                  <a:pt x="1649677" y="6858000"/>
                </a:lnTo>
                <a:lnTo>
                  <a:pt x="1442482" y="6858000"/>
                </a:lnTo>
                <a:lnTo>
                  <a:pt x="1161774" y="6858000"/>
                </a:lnTo>
                <a:lnTo>
                  <a:pt x="1149302" y="6858000"/>
                </a:lnTo>
                <a:lnTo>
                  <a:pt x="1074390" y="6858000"/>
                </a:lnTo>
                <a:lnTo>
                  <a:pt x="868594" y="6858000"/>
                </a:lnTo>
                <a:lnTo>
                  <a:pt x="781210" y="6858000"/>
                </a:lnTo>
                <a:lnTo>
                  <a:pt x="293307" y="6858000"/>
                </a:lnTo>
                <a:lnTo>
                  <a:pt x="127" y="6858000"/>
                </a:lnTo>
                <a:cubicBezTo>
                  <a:pt x="64" y="6854254"/>
                  <a:pt x="0" y="6850381"/>
                  <a:pt x="0" y="6846506"/>
                </a:cubicBezTo>
                <a:cubicBezTo>
                  <a:pt x="0" y="6604318"/>
                  <a:pt x="149035" y="6604318"/>
                  <a:pt x="149035" y="6358954"/>
                </a:cubicBezTo>
                <a:cubicBezTo>
                  <a:pt x="149035" y="6113590"/>
                  <a:pt x="0" y="6116765"/>
                  <a:pt x="0" y="5871401"/>
                </a:cubicBezTo>
                <a:cubicBezTo>
                  <a:pt x="0" y="5626037"/>
                  <a:pt x="149035" y="5629212"/>
                  <a:pt x="149035" y="5383848"/>
                </a:cubicBezTo>
                <a:cubicBezTo>
                  <a:pt x="149035" y="5138484"/>
                  <a:pt x="0" y="5141659"/>
                  <a:pt x="0" y="4896295"/>
                </a:cubicBezTo>
                <a:cubicBezTo>
                  <a:pt x="0" y="4650931"/>
                  <a:pt x="149035" y="4654106"/>
                  <a:pt x="149035" y="4408742"/>
                </a:cubicBezTo>
                <a:cubicBezTo>
                  <a:pt x="149035" y="4163378"/>
                  <a:pt x="0" y="4163441"/>
                  <a:pt x="0" y="3921189"/>
                </a:cubicBezTo>
                <a:cubicBezTo>
                  <a:pt x="0" y="3678936"/>
                  <a:pt x="149035" y="3679000"/>
                  <a:pt x="149035" y="3433636"/>
                </a:cubicBezTo>
                <a:cubicBezTo>
                  <a:pt x="149035" y="3188272"/>
                  <a:pt x="0" y="3191447"/>
                  <a:pt x="0" y="2946083"/>
                </a:cubicBezTo>
                <a:cubicBezTo>
                  <a:pt x="0" y="2700719"/>
                  <a:pt x="149035" y="2703894"/>
                  <a:pt x="149035" y="2458530"/>
                </a:cubicBezTo>
                <a:cubicBezTo>
                  <a:pt x="149035" y="2213166"/>
                  <a:pt x="0" y="2213229"/>
                  <a:pt x="0" y="1970977"/>
                </a:cubicBezTo>
                <a:cubicBezTo>
                  <a:pt x="0" y="1728724"/>
                  <a:pt x="149035" y="1728788"/>
                  <a:pt x="149035" y="1483424"/>
                </a:cubicBezTo>
                <a:cubicBezTo>
                  <a:pt x="149035" y="1238060"/>
                  <a:pt x="0" y="1241235"/>
                  <a:pt x="0" y="995871"/>
                </a:cubicBezTo>
                <a:cubicBezTo>
                  <a:pt x="0" y="750507"/>
                  <a:pt x="149035" y="753682"/>
                  <a:pt x="149035" y="508318"/>
                </a:cubicBezTo>
                <a:cubicBezTo>
                  <a:pt x="149035" y="262954"/>
                  <a:pt x="0" y="266129"/>
                  <a:pt x="0" y="20765"/>
                </a:cubicBezTo>
                <a:cubicBezTo>
                  <a:pt x="0" y="13653"/>
                  <a:pt x="127" y="6731"/>
                  <a:pt x="381" y="0"/>
                </a:cubicBez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12" name="Kuvatiedot">
            <a:extLst>
              <a:ext uri="{FF2B5EF4-FFF2-40B4-BE49-F238E27FC236}">
                <a16:creationId xmlns:a16="http://schemas.microsoft.com/office/drawing/2014/main" id="{3403A9D2-60FF-CE22-39F8-A53C323D24C4}"/>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4" name="Alatunnisteen paikkamerkki 3">
            <a:extLst>
              <a:ext uri="{FF2B5EF4-FFF2-40B4-BE49-F238E27FC236}">
                <a16:creationId xmlns:a16="http://schemas.microsoft.com/office/drawing/2014/main" id="{7DF520A4-5496-E42A-8A33-8EB15362692F}"/>
              </a:ext>
            </a:extLst>
          </p:cNvPr>
          <p:cNvSpPr>
            <a:spLocks noGrp="1"/>
          </p:cNvSpPr>
          <p:nvPr>
            <p:ph type="ftr" sz="quarter" idx="20"/>
          </p:nvPr>
        </p:nvSpPr>
        <p:spPr>
          <a:xfrm>
            <a:off x="2833688" y="6248400"/>
            <a:ext cx="6883400" cy="249238"/>
          </a:xfrm>
        </p:spPr>
        <p:txBody>
          <a:bodyPr/>
          <a:lstStyle>
            <a:lvl1pPr algn="l">
              <a:defRPr/>
            </a:lvl1pPr>
          </a:lstStyle>
          <a:p>
            <a:endParaRPr lang="fi-FI" dirty="0"/>
          </a:p>
        </p:txBody>
      </p:sp>
      <p:sp>
        <p:nvSpPr>
          <p:cNvPr id="3" name="Päivämäärän paikkamerkki 2">
            <a:extLst>
              <a:ext uri="{FF2B5EF4-FFF2-40B4-BE49-F238E27FC236}">
                <a16:creationId xmlns:a16="http://schemas.microsoft.com/office/drawing/2014/main" id="{3EC5CBF8-04A2-0043-8F76-D4DAF1A93416}"/>
              </a:ext>
            </a:extLst>
          </p:cNvPr>
          <p:cNvSpPr>
            <a:spLocks noGrp="1"/>
          </p:cNvSpPr>
          <p:nvPr>
            <p:ph type="dt" sz="half" idx="19"/>
          </p:nvPr>
        </p:nvSpPr>
        <p:spPr/>
        <p:txBody>
          <a:bodyPr/>
          <a:lstStyle/>
          <a:p>
            <a:r>
              <a:rPr lang="fi-FI"/>
              <a:t>12.8.2025</a:t>
            </a:r>
            <a:endParaRPr lang="fi-FI" dirty="0"/>
          </a:p>
        </p:txBody>
      </p:sp>
      <p:sp>
        <p:nvSpPr>
          <p:cNvPr id="10" name="Dian numeron paikkamerkki 9">
            <a:extLst>
              <a:ext uri="{FF2B5EF4-FFF2-40B4-BE49-F238E27FC236}">
                <a16:creationId xmlns:a16="http://schemas.microsoft.com/office/drawing/2014/main" id="{7CFEEDD1-A285-47FA-E29A-DEBA9EA2C08F}"/>
              </a:ext>
            </a:extLst>
          </p:cNvPr>
          <p:cNvSpPr>
            <a:spLocks noGrp="1"/>
          </p:cNvSpPr>
          <p:nvPr>
            <p:ph type="sldNum" sz="quarter" idx="21"/>
          </p:nvPr>
        </p:nvSpPr>
        <p:spPr/>
        <p:txBody>
          <a:bodyPr/>
          <a:lstStyle/>
          <a:p>
            <a:fld id="{A9494116-C6F5-466F-B5C1-BBB074CB17FC}" type="slidenum">
              <a:rPr lang="fi-FI" smtClean="0"/>
              <a:pPr/>
              <a:t>‹#›</a:t>
            </a:fld>
            <a:endParaRPr lang="fi-FI" dirty="0"/>
          </a:p>
        </p:txBody>
      </p:sp>
      <p:sp>
        <p:nvSpPr>
          <p:cNvPr id="9" name="Logo">
            <a:extLst>
              <a:ext uri="{FF2B5EF4-FFF2-40B4-BE49-F238E27FC236}">
                <a16:creationId xmlns:a16="http://schemas.microsoft.com/office/drawing/2014/main" id="{F907DF2C-2B2D-A29D-EA2B-6CFBB2BA5082}"/>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00347386"/>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Otsikko ja sisältö kuvalla 2 A">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49" y="539750"/>
            <a:ext cx="6523039" cy="992189"/>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6" name="Sisällön paikkamerkki 1">
            <a:extLst>
              <a:ext uri="{FF2B5EF4-FFF2-40B4-BE49-F238E27FC236}">
                <a16:creationId xmlns:a16="http://schemas.microsoft.com/office/drawing/2014/main" id="{31F26001-FA69-BA43-3421-5DF6A3C203CA}"/>
              </a:ext>
            </a:extLst>
          </p:cNvPr>
          <p:cNvSpPr>
            <a:spLocks noGrp="1"/>
          </p:cNvSpPr>
          <p:nvPr>
            <p:ph sz="half" idx="2" hasCustomPrompt="1"/>
          </p:nvPr>
        </p:nvSpPr>
        <p:spPr>
          <a:xfrm>
            <a:off x="539750" y="1781175"/>
            <a:ext cx="6523038" cy="3971926"/>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8" name="Kuvan paikkamerkki 7">
            <a:extLst>
              <a:ext uri="{FF2B5EF4-FFF2-40B4-BE49-F238E27FC236}">
                <a16:creationId xmlns:a16="http://schemas.microsoft.com/office/drawing/2014/main" id="{8987276B-B31E-5C16-8970-B93BF2F91B8B}"/>
              </a:ext>
              <a:ext uri="{C183D7F6-B498-43B3-948B-1728B52AA6E4}">
                <adec:decorative xmlns:adec="http://schemas.microsoft.com/office/drawing/2017/decorative" val="1"/>
              </a:ext>
            </a:extLst>
          </p:cNvPr>
          <p:cNvSpPr>
            <a:spLocks noGrp="1"/>
          </p:cNvSpPr>
          <p:nvPr>
            <p:ph type="pic" sz="quarter" idx="17" hasCustomPrompt="1"/>
          </p:nvPr>
        </p:nvSpPr>
        <p:spPr>
          <a:xfrm>
            <a:off x="7429500" y="0"/>
            <a:ext cx="4762500" cy="6858000"/>
          </a:xfrm>
          <a:custGeom>
            <a:avLst/>
            <a:gdLst>
              <a:gd name="connsiteX0" fmla="*/ 0 w 4762500"/>
              <a:gd name="connsiteY0" fmla="*/ 0 h 6858000"/>
              <a:gd name="connsiteX1" fmla="*/ 467044 w 4762500"/>
              <a:gd name="connsiteY1" fmla="*/ 0 h 6858000"/>
              <a:gd name="connsiteX2" fmla="*/ 612717 w 4762500"/>
              <a:gd name="connsiteY2" fmla="*/ 0 h 6858000"/>
              <a:gd name="connsiteX3" fmla="*/ 731494 w 4762500"/>
              <a:gd name="connsiteY3" fmla="*/ 0 h 6858000"/>
              <a:gd name="connsiteX4" fmla="*/ 1165739 w 4762500"/>
              <a:gd name="connsiteY4" fmla="*/ 0 h 6858000"/>
              <a:gd name="connsiteX5" fmla="*/ 1171401 w 4762500"/>
              <a:gd name="connsiteY5" fmla="*/ 0 h 6858000"/>
              <a:gd name="connsiteX6" fmla="*/ 1250405 w 4762500"/>
              <a:gd name="connsiteY6" fmla="*/ 0 h 6858000"/>
              <a:gd name="connsiteX7" fmla="*/ 1426389 w 4762500"/>
              <a:gd name="connsiteY7" fmla="*/ 0 h 6858000"/>
              <a:gd name="connsiteX8" fmla="*/ 1435850 w 4762500"/>
              <a:gd name="connsiteY8" fmla="*/ 0 h 6858000"/>
              <a:gd name="connsiteX9" fmla="*/ 1503376 w 4762500"/>
              <a:gd name="connsiteY9" fmla="*/ 0 h 6858000"/>
              <a:gd name="connsiteX10" fmla="*/ 1514855 w 4762500"/>
              <a:gd name="connsiteY10" fmla="*/ 0 h 6858000"/>
              <a:gd name="connsiteX11" fmla="*/ 1767826 w 4762500"/>
              <a:gd name="connsiteY11" fmla="*/ 0 h 6858000"/>
              <a:gd name="connsiteX12" fmla="*/ 1954762 w 4762500"/>
              <a:gd name="connsiteY12" fmla="*/ 0 h 6858000"/>
              <a:gd name="connsiteX13" fmla="*/ 2219212 w 4762500"/>
              <a:gd name="connsiteY13" fmla="*/ 0 h 6858000"/>
              <a:gd name="connsiteX14" fmla="*/ 2286738 w 4762500"/>
              <a:gd name="connsiteY14" fmla="*/ 0 h 6858000"/>
              <a:gd name="connsiteX15" fmla="*/ 2551188 w 4762500"/>
              <a:gd name="connsiteY15" fmla="*/ 0 h 6858000"/>
              <a:gd name="connsiteX16" fmla="*/ 3492080 w 4762500"/>
              <a:gd name="connsiteY16" fmla="*/ 0 h 6858000"/>
              <a:gd name="connsiteX17" fmla="*/ 3492081 w 4762500"/>
              <a:gd name="connsiteY17" fmla="*/ 0 h 6858000"/>
              <a:gd name="connsiteX18" fmla="*/ 4134338 w 4762500"/>
              <a:gd name="connsiteY18" fmla="*/ 0 h 6858000"/>
              <a:gd name="connsiteX19" fmla="*/ 4134339 w 4762500"/>
              <a:gd name="connsiteY19" fmla="*/ 0 h 6858000"/>
              <a:gd name="connsiteX20" fmla="*/ 4134340 w 4762500"/>
              <a:gd name="connsiteY20" fmla="*/ 0 h 6858000"/>
              <a:gd name="connsiteX21" fmla="*/ 4398788 w 4762500"/>
              <a:gd name="connsiteY21" fmla="*/ 0 h 6858000"/>
              <a:gd name="connsiteX22" fmla="*/ 4398789 w 4762500"/>
              <a:gd name="connsiteY22" fmla="*/ 0 h 6858000"/>
              <a:gd name="connsiteX23" fmla="*/ 4398790 w 4762500"/>
              <a:gd name="connsiteY23" fmla="*/ 0 h 6858000"/>
              <a:gd name="connsiteX24" fmla="*/ 4762500 w 4762500"/>
              <a:gd name="connsiteY24" fmla="*/ 0 h 6858000"/>
              <a:gd name="connsiteX25" fmla="*/ 4762500 w 4762500"/>
              <a:gd name="connsiteY25" fmla="*/ 6858000 h 6858000"/>
              <a:gd name="connsiteX26" fmla="*/ 4398790 w 4762500"/>
              <a:gd name="connsiteY26" fmla="*/ 6858000 h 6858000"/>
              <a:gd name="connsiteX27" fmla="*/ 4398789 w 4762500"/>
              <a:gd name="connsiteY27" fmla="*/ 6858000 h 6858000"/>
              <a:gd name="connsiteX28" fmla="*/ 4398788 w 4762500"/>
              <a:gd name="connsiteY28" fmla="*/ 6858000 h 6858000"/>
              <a:gd name="connsiteX29" fmla="*/ 4134340 w 4762500"/>
              <a:gd name="connsiteY29" fmla="*/ 6858000 h 6858000"/>
              <a:gd name="connsiteX30" fmla="*/ 4134339 w 4762500"/>
              <a:gd name="connsiteY30" fmla="*/ 6858000 h 6858000"/>
              <a:gd name="connsiteX31" fmla="*/ 4134338 w 4762500"/>
              <a:gd name="connsiteY31" fmla="*/ 6858000 h 6858000"/>
              <a:gd name="connsiteX32" fmla="*/ 3492081 w 4762500"/>
              <a:gd name="connsiteY32" fmla="*/ 6858000 h 6858000"/>
              <a:gd name="connsiteX33" fmla="*/ 3492080 w 4762500"/>
              <a:gd name="connsiteY33" fmla="*/ 6858000 h 6858000"/>
              <a:gd name="connsiteX34" fmla="*/ 2551188 w 4762500"/>
              <a:gd name="connsiteY34" fmla="*/ 6858000 h 6858000"/>
              <a:gd name="connsiteX35" fmla="*/ 2286738 w 4762500"/>
              <a:gd name="connsiteY35" fmla="*/ 6858000 h 6858000"/>
              <a:gd name="connsiteX36" fmla="*/ 2219167 w 4762500"/>
              <a:gd name="connsiteY36" fmla="*/ 6858000 h 6858000"/>
              <a:gd name="connsiteX37" fmla="*/ 1954717 w 4762500"/>
              <a:gd name="connsiteY37" fmla="*/ 6858000 h 6858000"/>
              <a:gd name="connsiteX38" fmla="*/ 1767826 w 4762500"/>
              <a:gd name="connsiteY38" fmla="*/ 6858000 h 6858000"/>
              <a:gd name="connsiteX39" fmla="*/ 1514626 w 4762500"/>
              <a:gd name="connsiteY39" fmla="*/ 6858000 h 6858000"/>
              <a:gd name="connsiteX40" fmla="*/ 1503376 w 4762500"/>
              <a:gd name="connsiteY40" fmla="*/ 6858000 h 6858000"/>
              <a:gd name="connsiteX41" fmla="*/ 1435805 w 4762500"/>
              <a:gd name="connsiteY41" fmla="*/ 6858000 h 6858000"/>
              <a:gd name="connsiteX42" fmla="*/ 1426389 w 4762500"/>
              <a:gd name="connsiteY42" fmla="*/ 6858000 h 6858000"/>
              <a:gd name="connsiteX43" fmla="*/ 1250176 w 4762500"/>
              <a:gd name="connsiteY43" fmla="*/ 6858000 h 6858000"/>
              <a:gd name="connsiteX44" fmla="*/ 1171356 w 4762500"/>
              <a:gd name="connsiteY44" fmla="*/ 6858000 h 6858000"/>
              <a:gd name="connsiteX45" fmla="*/ 1165704 w 4762500"/>
              <a:gd name="connsiteY45" fmla="*/ 6858000 h 6858000"/>
              <a:gd name="connsiteX46" fmla="*/ 731265 w 4762500"/>
              <a:gd name="connsiteY46" fmla="*/ 6858000 h 6858000"/>
              <a:gd name="connsiteX47" fmla="*/ 612536 w 4762500"/>
              <a:gd name="connsiteY47" fmla="*/ 6858000 h 6858000"/>
              <a:gd name="connsiteX48" fmla="*/ 466815 w 4762500"/>
              <a:gd name="connsiteY48" fmla="*/ 6858000 h 6858000"/>
              <a:gd name="connsiteX49" fmla="*/ 0 w 4762500"/>
              <a:gd name="connsiteY4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762500" h="6858000">
                <a:moveTo>
                  <a:pt x="0" y="0"/>
                </a:moveTo>
                <a:lnTo>
                  <a:pt x="467044" y="0"/>
                </a:lnTo>
                <a:lnTo>
                  <a:pt x="612717" y="0"/>
                </a:lnTo>
                <a:lnTo>
                  <a:pt x="731494" y="0"/>
                </a:lnTo>
                <a:lnTo>
                  <a:pt x="1165739" y="0"/>
                </a:lnTo>
                <a:lnTo>
                  <a:pt x="1171401" y="0"/>
                </a:lnTo>
                <a:lnTo>
                  <a:pt x="1250405" y="0"/>
                </a:lnTo>
                <a:lnTo>
                  <a:pt x="1426389" y="0"/>
                </a:lnTo>
                <a:lnTo>
                  <a:pt x="1435850" y="0"/>
                </a:lnTo>
                <a:lnTo>
                  <a:pt x="1503376" y="0"/>
                </a:lnTo>
                <a:lnTo>
                  <a:pt x="1514855" y="0"/>
                </a:lnTo>
                <a:lnTo>
                  <a:pt x="1767826" y="0"/>
                </a:lnTo>
                <a:lnTo>
                  <a:pt x="1954762" y="0"/>
                </a:lnTo>
                <a:lnTo>
                  <a:pt x="2219212" y="0"/>
                </a:lnTo>
                <a:lnTo>
                  <a:pt x="2286738" y="0"/>
                </a:lnTo>
                <a:lnTo>
                  <a:pt x="2551188" y="0"/>
                </a:lnTo>
                <a:lnTo>
                  <a:pt x="3492080" y="0"/>
                </a:lnTo>
                <a:lnTo>
                  <a:pt x="3492081" y="0"/>
                </a:lnTo>
                <a:lnTo>
                  <a:pt x="4134338" y="0"/>
                </a:lnTo>
                <a:lnTo>
                  <a:pt x="4134339" y="0"/>
                </a:lnTo>
                <a:lnTo>
                  <a:pt x="4134340" y="0"/>
                </a:lnTo>
                <a:lnTo>
                  <a:pt x="4398788" y="0"/>
                </a:lnTo>
                <a:lnTo>
                  <a:pt x="4398789" y="0"/>
                </a:lnTo>
                <a:lnTo>
                  <a:pt x="4398790" y="0"/>
                </a:lnTo>
                <a:lnTo>
                  <a:pt x="4762500" y="0"/>
                </a:lnTo>
                <a:lnTo>
                  <a:pt x="4762500" y="6858000"/>
                </a:lnTo>
                <a:lnTo>
                  <a:pt x="4398790" y="6858000"/>
                </a:lnTo>
                <a:lnTo>
                  <a:pt x="4398789" y="6858000"/>
                </a:lnTo>
                <a:lnTo>
                  <a:pt x="4398788" y="6858000"/>
                </a:lnTo>
                <a:lnTo>
                  <a:pt x="4134340" y="6858000"/>
                </a:lnTo>
                <a:lnTo>
                  <a:pt x="4134339" y="6858000"/>
                </a:lnTo>
                <a:lnTo>
                  <a:pt x="4134338" y="6858000"/>
                </a:lnTo>
                <a:lnTo>
                  <a:pt x="3492081" y="6858000"/>
                </a:lnTo>
                <a:lnTo>
                  <a:pt x="3492080" y="6858000"/>
                </a:lnTo>
                <a:lnTo>
                  <a:pt x="2551188" y="6858000"/>
                </a:lnTo>
                <a:lnTo>
                  <a:pt x="2286738" y="6858000"/>
                </a:lnTo>
                <a:lnTo>
                  <a:pt x="2219167" y="6858000"/>
                </a:lnTo>
                <a:lnTo>
                  <a:pt x="1954717" y="6858000"/>
                </a:lnTo>
                <a:lnTo>
                  <a:pt x="1767826" y="6858000"/>
                </a:lnTo>
                <a:lnTo>
                  <a:pt x="1514626" y="6858000"/>
                </a:lnTo>
                <a:lnTo>
                  <a:pt x="1503376" y="6858000"/>
                </a:lnTo>
                <a:lnTo>
                  <a:pt x="1435805" y="6858000"/>
                </a:lnTo>
                <a:lnTo>
                  <a:pt x="1426389" y="6858000"/>
                </a:lnTo>
                <a:lnTo>
                  <a:pt x="1250176" y="6858000"/>
                </a:lnTo>
                <a:lnTo>
                  <a:pt x="1171356" y="6858000"/>
                </a:lnTo>
                <a:lnTo>
                  <a:pt x="1165704" y="6858000"/>
                </a:lnTo>
                <a:lnTo>
                  <a:pt x="731265" y="6858000"/>
                </a:lnTo>
                <a:lnTo>
                  <a:pt x="612536" y="6858000"/>
                </a:lnTo>
                <a:lnTo>
                  <a:pt x="466815" y="6858000"/>
                </a:lnTo>
                <a:lnTo>
                  <a:pt x="0" y="6858000"/>
                </a:ln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12" name="Kuvatiedot">
            <a:extLst>
              <a:ext uri="{FF2B5EF4-FFF2-40B4-BE49-F238E27FC236}">
                <a16:creationId xmlns:a16="http://schemas.microsoft.com/office/drawing/2014/main" id="{3403A9D2-60FF-CE22-39F8-A53C323D24C4}"/>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4" name="Alatunnisteen paikkamerkki 3">
            <a:extLst>
              <a:ext uri="{FF2B5EF4-FFF2-40B4-BE49-F238E27FC236}">
                <a16:creationId xmlns:a16="http://schemas.microsoft.com/office/drawing/2014/main" id="{7DF520A4-5496-E42A-8A33-8EB15362692F}"/>
              </a:ext>
            </a:extLst>
          </p:cNvPr>
          <p:cNvSpPr>
            <a:spLocks noGrp="1"/>
          </p:cNvSpPr>
          <p:nvPr>
            <p:ph type="ftr" sz="quarter" idx="20"/>
          </p:nvPr>
        </p:nvSpPr>
        <p:spPr>
          <a:xfrm>
            <a:off x="2833688" y="6248400"/>
            <a:ext cx="6883400" cy="249238"/>
          </a:xfrm>
        </p:spPr>
        <p:txBody>
          <a:bodyPr/>
          <a:lstStyle>
            <a:lvl1pPr algn="l">
              <a:defRPr/>
            </a:lvl1pPr>
          </a:lstStyle>
          <a:p>
            <a:endParaRPr lang="fi-FI" dirty="0"/>
          </a:p>
        </p:txBody>
      </p:sp>
      <p:sp>
        <p:nvSpPr>
          <p:cNvPr id="3" name="Päivämäärän paikkamerkki 2">
            <a:extLst>
              <a:ext uri="{FF2B5EF4-FFF2-40B4-BE49-F238E27FC236}">
                <a16:creationId xmlns:a16="http://schemas.microsoft.com/office/drawing/2014/main" id="{3EC5CBF8-04A2-0043-8F76-D4DAF1A93416}"/>
              </a:ext>
            </a:extLst>
          </p:cNvPr>
          <p:cNvSpPr>
            <a:spLocks noGrp="1"/>
          </p:cNvSpPr>
          <p:nvPr>
            <p:ph type="dt" sz="half" idx="19"/>
          </p:nvPr>
        </p:nvSpPr>
        <p:spPr/>
        <p:txBody>
          <a:bodyPr/>
          <a:lstStyle/>
          <a:p>
            <a:r>
              <a:rPr lang="fi-FI"/>
              <a:t>12.8.2025</a:t>
            </a:r>
            <a:endParaRPr lang="fi-FI" dirty="0"/>
          </a:p>
        </p:txBody>
      </p:sp>
      <p:sp>
        <p:nvSpPr>
          <p:cNvPr id="10" name="Dian numeron paikkamerkki 9">
            <a:extLst>
              <a:ext uri="{FF2B5EF4-FFF2-40B4-BE49-F238E27FC236}">
                <a16:creationId xmlns:a16="http://schemas.microsoft.com/office/drawing/2014/main" id="{7CFEEDD1-A285-47FA-E29A-DEBA9EA2C08F}"/>
              </a:ext>
            </a:extLst>
          </p:cNvPr>
          <p:cNvSpPr>
            <a:spLocks noGrp="1"/>
          </p:cNvSpPr>
          <p:nvPr>
            <p:ph type="sldNum" sz="quarter" idx="21"/>
          </p:nvPr>
        </p:nvSpPr>
        <p:spPr/>
        <p:txBody>
          <a:bodyPr/>
          <a:lstStyle/>
          <a:p>
            <a:fld id="{A9494116-C6F5-466F-B5C1-BBB074CB17FC}" type="slidenum">
              <a:rPr lang="fi-FI" smtClean="0"/>
              <a:pPr/>
              <a:t>‹#›</a:t>
            </a:fld>
            <a:endParaRPr lang="fi-FI" dirty="0"/>
          </a:p>
        </p:txBody>
      </p:sp>
      <p:sp>
        <p:nvSpPr>
          <p:cNvPr id="9" name="Logo">
            <a:extLst>
              <a:ext uri="{FF2B5EF4-FFF2-40B4-BE49-F238E27FC236}">
                <a16:creationId xmlns:a16="http://schemas.microsoft.com/office/drawing/2014/main" id="{F907DF2C-2B2D-A29D-EA2B-6CFBB2BA5082}"/>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004521526"/>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Otsikko ja sisältö kuvalla 2 B">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49" y="539750"/>
            <a:ext cx="6523039" cy="992189"/>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6" name="Sisällön paikkamerkki 1">
            <a:extLst>
              <a:ext uri="{FF2B5EF4-FFF2-40B4-BE49-F238E27FC236}">
                <a16:creationId xmlns:a16="http://schemas.microsoft.com/office/drawing/2014/main" id="{31F26001-FA69-BA43-3421-5DF6A3C203CA}"/>
              </a:ext>
            </a:extLst>
          </p:cNvPr>
          <p:cNvSpPr>
            <a:spLocks noGrp="1"/>
          </p:cNvSpPr>
          <p:nvPr>
            <p:ph sz="half" idx="2" hasCustomPrompt="1"/>
          </p:nvPr>
        </p:nvSpPr>
        <p:spPr>
          <a:xfrm>
            <a:off x="539750" y="1781175"/>
            <a:ext cx="6523038" cy="3971926"/>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5" name="Kuvan paikkamerkki 4">
            <a:extLst>
              <a:ext uri="{FF2B5EF4-FFF2-40B4-BE49-F238E27FC236}">
                <a16:creationId xmlns:a16="http://schemas.microsoft.com/office/drawing/2014/main" id="{0961DA03-3F99-FA12-EB2B-0F5368AFC6A4}"/>
              </a:ext>
              <a:ext uri="{C183D7F6-B498-43B3-948B-1728B52AA6E4}">
                <adec:decorative xmlns:adec="http://schemas.microsoft.com/office/drawing/2017/decorative" val="1"/>
              </a:ext>
            </a:extLst>
          </p:cNvPr>
          <p:cNvSpPr>
            <a:spLocks noGrp="1"/>
          </p:cNvSpPr>
          <p:nvPr>
            <p:ph type="pic" sz="quarter" idx="22" hasCustomPrompt="1"/>
          </p:nvPr>
        </p:nvSpPr>
        <p:spPr>
          <a:xfrm>
            <a:off x="7429498" y="0"/>
            <a:ext cx="4762502" cy="6858000"/>
          </a:xfrm>
          <a:custGeom>
            <a:avLst/>
            <a:gdLst>
              <a:gd name="connsiteX0" fmla="*/ 34892 w 4762502"/>
              <a:gd name="connsiteY0" fmla="*/ 0 h 6858000"/>
              <a:gd name="connsiteX1" fmla="*/ 778914 w 4762502"/>
              <a:gd name="connsiteY1" fmla="*/ 0 h 6858000"/>
              <a:gd name="connsiteX2" fmla="*/ 1013450 w 4762502"/>
              <a:gd name="connsiteY2" fmla="*/ 0 h 6858000"/>
              <a:gd name="connsiteX3" fmla="*/ 1074707 w 4762502"/>
              <a:gd name="connsiteY3" fmla="*/ 0 h 6858000"/>
              <a:gd name="connsiteX4" fmla="*/ 1354413 w 4762502"/>
              <a:gd name="connsiteY4" fmla="*/ 0 h 6858000"/>
              <a:gd name="connsiteX5" fmla="*/ 1541123 w 4762502"/>
              <a:gd name="connsiteY5" fmla="*/ 0 h 6858000"/>
              <a:gd name="connsiteX6" fmla="*/ 1564232 w 4762502"/>
              <a:gd name="connsiteY6" fmla="*/ 0 h 6858000"/>
              <a:gd name="connsiteX7" fmla="*/ 1789824 w 4762502"/>
              <a:gd name="connsiteY7" fmla="*/ 0 h 6858000"/>
              <a:gd name="connsiteX8" fmla="*/ 1913262 w 4762502"/>
              <a:gd name="connsiteY8" fmla="*/ 0 h 6858000"/>
              <a:gd name="connsiteX9" fmla="*/ 1975945 w 4762502"/>
              <a:gd name="connsiteY9" fmla="*/ 0 h 6858000"/>
              <a:gd name="connsiteX10" fmla="*/ 2123081 w 4762502"/>
              <a:gd name="connsiteY10" fmla="*/ 0 h 6858000"/>
              <a:gd name="connsiteX11" fmla="*/ 2176657 w 4762502"/>
              <a:gd name="connsiteY11" fmla="*/ 0 h 6858000"/>
              <a:gd name="connsiteX12" fmla="*/ 2185765 w 4762502"/>
              <a:gd name="connsiteY12" fmla="*/ 0 h 6858000"/>
              <a:gd name="connsiteX13" fmla="*/ 2386476 w 4762502"/>
              <a:gd name="connsiteY13" fmla="*/ 0 h 6858000"/>
              <a:gd name="connsiteX14" fmla="*/ 2534794 w 4762502"/>
              <a:gd name="connsiteY14" fmla="*/ 0 h 6858000"/>
              <a:gd name="connsiteX15" fmla="*/ 2744614 w 4762502"/>
              <a:gd name="connsiteY15" fmla="*/ 0 h 6858000"/>
              <a:gd name="connsiteX16" fmla="*/ 2798190 w 4762502"/>
              <a:gd name="connsiteY16" fmla="*/ 0 h 6858000"/>
              <a:gd name="connsiteX17" fmla="*/ 3008009 w 4762502"/>
              <a:gd name="connsiteY17" fmla="*/ 0 h 6858000"/>
              <a:gd name="connsiteX18" fmla="*/ 3760821 w 4762502"/>
              <a:gd name="connsiteY18" fmla="*/ 0 h 6858000"/>
              <a:gd name="connsiteX19" fmla="*/ 3760822 w 4762502"/>
              <a:gd name="connsiteY19" fmla="*/ 0 h 6858000"/>
              <a:gd name="connsiteX20" fmla="*/ 4066603 w 4762502"/>
              <a:gd name="connsiteY20" fmla="*/ 0 h 6858000"/>
              <a:gd name="connsiteX21" fmla="*/ 4264108 w 4762502"/>
              <a:gd name="connsiteY21" fmla="*/ 0 h 6858000"/>
              <a:gd name="connsiteX22" fmla="*/ 4264109 w 4762502"/>
              <a:gd name="connsiteY22" fmla="*/ 0 h 6858000"/>
              <a:gd name="connsiteX23" fmla="*/ 4473927 w 4762502"/>
              <a:gd name="connsiteY23" fmla="*/ 0 h 6858000"/>
              <a:gd name="connsiteX24" fmla="*/ 4473928 w 4762502"/>
              <a:gd name="connsiteY24" fmla="*/ 0 h 6858000"/>
              <a:gd name="connsiteX25" fmla="*/ 4762502 w 4762502"/>
              <a:gd name="connsiteY25" fmla="*/ 0 h 6858000"/>
              <a:gd name="connsiteX26" fmla="*/ 4762502 w 4762502"/>
              <a:gd name="connsiteY26" fmla="*/ 6858000 h 6858000"/>
              <a:gd name="connsiteX27" fmla="*/ 4473928 w 4762502"/>
              <a:gd name="connsiteY27" fmla="*/ 6858000 h 6858000"/>
              <a:gd name="connsiteX28" fmla="*/ 4473927 w 4762502"/>
              <a:gd name="connsiteY28" fmla="*/ 6858000 h 6858000"/>
              <a:gd name="connsiteX29" fmla="*/ 4264109 w 4762502"/>
              <a:gd name="connsiteY29" fmla="*/ 6858000 h 6858000"/>
              <a:gd name="connsiteX30" fmla="*/ 4264108 w 4762502"/>
              <a:gd name="connsiteY30" fmla="*/ 6858000 h 6858000"/>
              <a:gd name="connsiteX31" fmla="*/ 4066603 w 4762502"/>
              <a:gd name="connsiteY31" fmla="*/ 6858000 h 6858000"/>
              <a:gd name="connsiteX32" fmla="*/ 3760822 w 4762502"/>
              <a:gd name="connsiteY32" fmla="*/ 6858000 h 6858000"/>
              <a:gd name="connsiteX33" fmla="*/ 3760821 w 4762502"/>
              <a:gd name="connsiteY33" fmla="*/ 6858000 h 6858000"/>
              <a:gd name="connsiteX34" fmla="*/ 3008009 w 4762502"/>
              <a:gd name="connsiteY34" fmla="*/ 6858000 h 6858000"/>
              <a:gd name="connsiteX35" fmla="*/ 2798190 w 4762502"/>
              <a:gd name="connsiteY35" fmla="*/ 6858000 h 6858000"/>
              <a:gd name="connsiteX36" fmla="*/ 2744578 w 4762502"/>
              <a:gd name="connsiteY36" fmla="*/ 6858000 h 6858000"/>
              <a:gd name="connsiteX37" fmla="*/ 2534759 w 4762502"/>
              <a:gd name="connsiteY37" fmla="*/ 6858000 h 6858000"/>
              <a:gd name="connsiteX38" fmla="*/ 2386476 w 4762502"/>
              <a:gd name="connsiteY38" fmla="*/ 6858000 h 6858000"/>
              <a:gd name="connsiteX39" fmla="*/ 2185583 w 4762502"/>
              <a:gd name="connsiteY39" fmla="*/ 6858000 h 6858000"/>
              <a:gd name="connsiteX40" fmla="*/ 2176657 w 4762502"/>
              <a:gd name="connsiteY40" fmla="*/ 6858000 h 6858000"/>
              <a:gd name="connsiteX41" fmla="*/ 2123045 w 4762502"/>
              <a:gd name="connsiteY41" fmla="*/ 6858000 h 6858000"/>
              <a:gd name="connsiteX42" fmla="*/ 1975764 w 4762502"/>
              <a:gd name="connsiteY42" fmla="*/ 6858000 h 6858000"/>
              <a:gd name="connsiteX43" fmla="*/ 1913226 w 4762502"/>
              <a:gd name="connsiteY43" fmla="*/ 6858000 h 6858000"/>
              <a:gd name="connsiteX44" fmla="*/ 1789824 w 4762502"/>
              <a:gd name="connsiteY44" fmla="*/ 6858000 h 6858000"/>
              <a:gd name="connsiteX45" fmla="*/ 1564050 w 4762502"/>
              <a:gd name="connsiteY45" fmla="*/ 6858000 h 6858000"/>
              <a:gd name="connsiteX46" fmla="*/ 1541089 w 4762502"/>
              <a:gd name="connsiteY46" fmla="*/ 6858000 h 6858000"/>
              <a:gd name="connsiteX47" fmla="*/ 1354231 w 4762502"/>
              <a:gd name="connsiteY47" fmla="*/ 6858000 h 6858000"/>
              <a:gd name="connsiteX48" fmla="*/ 1074707 w 4762502"/>
              <a:gd name="connsiteY48" fmla="*/ 6858000 h 6858000"/>
              <a:gd name="connsiteX49" fmla="*/ 1013279 w 4762502"/>
              <a:gd name="connsiteY49" fmla="*/ 6858000 h 6858000"/>
              <a:gd name="connsiteX50" fmla="*/ 778914 w 4762502"/>
              <a:gd name="connsiteY50" fmla="*/ 6858000 h 6858000"/>
              <a:gd name="connsiteX51" fmla="*/ 17417 w 4762502"/>
              <a:gd name="connsiteY51" fmla="*/ 6858000 h 6858000"/>
              <a:gd name="connsiteX52" fmla="*/ 0 w 4762502"/>
              <a:gd name="connsiteY52" fmla="*/ 6840583 h 6858000"/>
              <a:gd name="connsiteX53" fmla="*/ 346624 w 4762502"/>
              <a:gd name="connsiteY53" fmla="*/ 6496136 h 6858000"/>
              <a:gd name="connsiteX54" fmla="*/ 0 w 4762502"/>
              <a:gd name="connsiteY54" fmla="*/ 6153866 h 6858000"/>
              <a:gd name="connsiteX55" fmla="*/ 346624 w 4762502"/>
              <a:gd name="connsiteY55" fmla="*/ 5809477 h 6858000"/>
              <a:gd name="connsiteX56" fmla="*/ 0 w 4762502"/>
              <a:gd name="connsiteY56" fmla="*/ 5465030 h 6858000"/>
              <a:gd name="connsiteX57" fmla="*/ 346624 w 4762502"/>
              <a:gd name="connsiteY57" fmla="*/ 5120583 h 6858000"/>
              <a:gd name="connsiteX58" fmla="*/ 0 w 4762502"/>
              <a:gd name="connsiteY58" fmla="*/ 4778371 h 6858000"/>
              <a:gd name="connsiteX59" fmla="*/ 346624 w 4762502"/>
              <a:gd name="connsiteY59" fmla="*/ 4433924 h 6858000"/>
              <a:gd name="connsiteX60" fmla="*/ 0 w 4762502"/>
              <a:gd name="connsiteY60" fmla="*/ 4089534 h 6858000"/>
              <a:gd name="connsiteX61" fmla="*/ 346624 w 4762502"/>
              <a:gd name="connsiteY61" fmla="*/ 3747264 h 6858000"/>
              <a:gd name="connsiteX62" fmla="*/ 0 w 4762502"/>
              <a:gd name="connsiteY62" fmla="*/ 3402817 h 6858000"/>
              <a:gd name="connsiteX63" fmla="*/ 346624 w 4762502"/>
              <a:gd name="connsiteY63" fmla="*/ 3060605 h 6858000"/>
              <a:gd name="connsiteX64" fmla="*/ 0 w 4762502"/>
              <a:gd name="connsiteY64" fmla="*/ 2716158 h 6858000"/>
              <a:gd name="connsiteX65" fmla="*/ 346624 w 4762502"/>
              <a:gd name="connsiteY65" fmla="*/ 2373945 h 6858000"/>
              <a:gd name="connsiteX66" fmla="*/ 0 w 4762502"/>
              <a:gd name="connsiteY66" fmla="*/ 2029498 h 6858000"/>
              <a:gd name="connsiteX67" fmla="*/ 346624 w 4762502"/>
              <a:gd name="connsiteY67" fmla="*/ 1685051 h 6858000"/>
              <a:gd name="connsiteX68" fmla="*/ 0 w 4762502"/>
              <a:gd name="connsiteY68" fmla="*/ 1340662 h 6858000"/>
              <a:gd name="connsiteX69" fmla="*/ 346624 w 4762502"/>
              <a:gd name="connsiteY69" fmla="*/ 998392 h 6858000"/>
              <a:gd name="connsiteX70" fmla="*/ 0 w 4762502"/>
              <a:gd name="connsiteY70" fmla="*/ 653945 h 6858000"/>
              <a:gd name="connsiteX71" fmla="*/ 346624 w 4762502"/>
              <a:gd name="connsiteY71" fmla="*/ 30955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4762502" h="6858000">
                <a:moveTo>
                  <a:pt x="34892" y="0"/>
                </a:moveTo>
                <a:lnTo>
                  <a:pt x="778914" y="0"/>
                </a:lnTo>
                <a:lnTo>
                  <a:pt x="1013450" y="0"/>
                </a:lnTo>
                <a:lnTo>
                  <a:pt x="1074707" y="0"/>
                </a:lnTo>
                <a:lnTo>
                  <a:pt x="1354413" y="0"/>
                </a:lnTo>
                <a:lnTo>
                  <a:pt x="1541123" y="0"/>
                </a:lnTo>
                <a:lnTo>
                  <a:pt x="1564232" y="0"/>
                </a:lnTo>
                <a:lnTo>
                  <a:pt x="1789824" y="0"/>
                </a:lnTo>
                <a:lnTo>
                  <a:pt x="1913262" y="0"/>
                </a:lnTo>
                <a:lnTo>
                  <a:pt x="1975945" y="0"/>
                </a:lnTo>
                <a:lnTo>
                  <a:pt x="2123081" y="0"/>
                </a:lnTo>
                <a:lnTo>
                  <a:pt x="2176657" y="0"/>
                </a:lnTo>
                <a:lnTo>
                  <a:pt x="2185765" y="0"/>
                </a:lnTo>
                <a:lnTo>
                  <a:pt x="2386476" y="0"/>
                </a:lnTo>
                <a:lnTo>
                  <a:pt x="2534794" y="0"/>
                </a:lnTo>
                <a:lnTo>
                  <a:pt x="2744614" y="0"/>
                </a:lnTo>
                <a:lnTo>
                  <a:pt x="2798190" y="0"/>
                </a:lnTo>
                <a:lnTo>
                  <a:pt x="3008009" y="0"/>
                </a:lnTo>
                <a:lnTo>
                  <a:pt x="3760821" y="0"/>
                </a:lnTo>
                <a:lnTo>
                  <a:pt x="3760822" y="0"/>
                </a:lnTo>
                <a:lnTo>
                  <a:pt x="4066603" y="0"/>
                </a:lnTo>
                <a:lnTo>
                  <a:pt x="4264108" y="0"/>
                </a:lnTo>
                <a:lnTo>
                  <a:pt x="4264109" y="0"/>
                </a:lnTo>
                <a:lnTo>
                  <a:pt x="4473927" y="0"/>
                </a:lnTo>
                <a:lnTo>
                  <a:pt x="4473928" y="0"/>
                </a:lnTo>
                <a:lnTo>
                  <a:pt x="4762502" y="0"/>
                </a:lnTo>
                <a:lnTo>
                  <a:pt x="4762502" y="6858000"/>
                </a:lnTo>
                <a:lnTo>
                  <a:pt x="4473928" y="6858000"/>
                </a:lnTo>
                <a:lnTo>
                  <a:pt x="4473927" y="6858000"/>
                </a:lnTo>
                <a:lnTo>
                  <a:pt x="4264109" y="6858000"/>
                </a:lnTo>
                <a:lnTo>
                  <a:pt x="4264108" y="6858000"/>
                </a:lnTo>
                <a:lnTo>
                  <a:pt x="4066603" y="6858000"/>
                </a:lnTo>
                <a:lnTo>
                  <a:pt x="3760822" y="6858000"/>
                </a:lnTo>
                <a:lnTo>
                  <a:pt x="3760821" y="6858000"/>
                </a:lnTo>
                <a:lnTo>
                  <a:pt x="3008009" y="6858000"/>
                </a:lnTo>
                <a:lnTo>
                  <a:pt x="2798190" y="6858000"/>
                </a:lnTo>
                <a:lnTo>
                  <a:pt x="2744578" y="6858000"/>
                </a:lnTo>
                <a:lnTo>
                  <a:pt x="2534759" y="6858000"/>
                </a:lnTo>
                <a:lnTo>
                  <a:pt x="2386476" y="6858000"/>
                </a:lnTo>
                <a:lnTo>
                  <a:pt x="2185583" y="6858000"/>
                </a:lnTo>
                <a:lnTo>
                  <a:pt x="2176657" y="6858000"/>
                </a:lnTo>
                <a:lnTo>
                  <a:pt x="2123045" y="6858000"/>
                </a:lnTo>
                <a:lnTo>
                  <a:pt x="1975764" y="6858000"/>
                </a:lnTo>
                <a:lnTo>
                  <a:pt x="1913226" y="6858000"/>
                </a:lnTo>
                <a:lnTo>
                  <a:pt x="1789824" y="6858000"/>
                </a:lnTo>
                <a:lnTo>
                  <a:pt x="1564050" y="6858000"/>
                </a:lnTo>
                <a:lnTo>
                  <a:pt x="1541089" y="6858000"/>
                </a:lnTo>
                <a:lnTo>
                  <a:pt x="1354231" y="6858000"/>
                </a:lnTo>
                <a:lnTo>
                  <a:pt x="1074707" y="6858000"/>
                </a:lnTo>
                <a:lnTo>
                  <a:pt x="1013279" y="6858000"/>
                </a:lnTo>
                <a:lnTo>
                  <a:pt x="778914" y="6858000"/>
                </a:lnTo>
                <a:lnTo>
                  <a:pt x="17417" y="6858000"/>
                </a:lnTo>
                <a:lnTo>
                  <a:pt x="0" y="6840583"/>
                </a:lnTo>
                <a:lnTo>
                  <a:pt x="346624" y="6496136"/>
                </a:lnTo>
                <a:lnTo>
                  <a:pt x="0" y="6153866"/>
                </a:lnTo>
                <a:lnTo>
                  <a:pt x="346624" y="5809477"/>
                </a:lnTo>
                <a:lnTo>
                  <a:pt x="0" y="5465030"/>
                </a:lnTo>
                <a:lnTo>
                  <a:pt x="346624" y="5120583"/>
                </a:lnTo>
                <a:lnTo>
                  <a:pt x="0" y="4778371"/>
                </a:lnTo>
                <a:lnTo>
                  <a:pt x="346624" y="4433924"/>
                </a:lnTo>
                <a:lnTo>
                  <a:pt x="0" y="4089534"/>
                </a:lnTo>
                <a:lnTo>
                  <a:pt x="346624" y="3747264"/>
                </a:lnTo>
                <a:lnTo>
                  <a:pt x="0" y="3402817"/>
                </a:lnTo>
                <a:lnTo>
                  <a:pt x="346624" y="3060605"/>
                </a:lnTo>
                <a:lnTo>
                  <a:pt x="0" y="2716158"/>
                </a:lnTo>
                <a:lnTo>
                  <a:pt x="346624" y="2373945"/>
                </a:lnTo>
                <a:lnTo>
                  <a:pt x="0" y="2029498"/>
                </a:lnTo>
                <a:lnTo>
                  <a:pt x="346624" y="1685051"/>
                </a:lnTo>
                <a:lnTo>
                  <a:pt x="0" y="1340662"/>
                </a:lnTo>
                <a:lnTo>
                  <a:pt x="346624" y="998392"/>
                </a:lnTo>
                <a:lnTo>
                  <a:pt x="0" y="653945"/>
                </a:lnTo>
                <a:lnTo>
                  <a:pt x="346624" y="309555"/>
                </a:ln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12" name="Kuvatiedot">
            <a:extLst>
              <a:ext uri="{FF2B5EF4-FFF2-40B4-BE49-F238E27FC236}">
                <a16:creationId xmlns:a16="http://schemas.microsoft.com/office/drawing/2014/main" id="{3403A9D2-60FF-CE22-39F8-A53C323D24C4}"/>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4" name="Alatunnisteen paikkamerkki 3">
            <a:extLst>
              <a:ext uri="{FF2B5EF4-FFF2-40B4-BE49-F238E27FC236}">
                <a16:creationId xmlns:a16="http://schemas.microsoft.com/office/drawing/2014/main" id="{7DF520A4-5496-E42A-8A33-8EB15362692F}"/>
              </a:ext>
            </a:extLst>
          </p:cNvPr>
          <p:cNvSpPr>
            <a:spLocks noGrp="1"/>
          </p:cNvSpPr>
          <p:nvPr>
            <p:ph type="ftr" sz="quarter" idx="20"/>
          </p:nvPr>
        </p:nvSpPr>
        <p:spPr>
          <a:xfrm>
            <a:off x="2833688" y="6248400"/>
            <a:ext cx="6883400" cy="249238"/>
          </a:xfrm>
        </p:spPr>
        <p:txBody>
          <a:bodyPr/>
          <a:lstStyle>
            <a:lvl1pPr algn="l">
              <a:defRPr/>
            </a:lvl1pPr>
          </a:lstStyle>
          <a:p>
            <a:endParaRPr lang="fi-FI" dirty="0"/>
          </a:p>
        </p:txBody>
      </p:sp>
      <p:sp>
        <p:nvSpPr>
          <p:cNvPr id="3" name="Päivämäärän paikkamerkki 2">
            <a:extLst>
              <a:ext uri="{FF2B5EF4-FFF2-40B4-BE49-F238E27FC236}">
                <a16:creationId xmlns:a16="http://schemas.microsoft.com/office/drawing/2014/main" id="{3EC5CBF8-04A2-0043-8F76-D4DAF1A93416}"/>
              </a:ext>
            </a:extLst>
          </p:cNvPr>
          <p:cNvSpPr>
            <a:spLocks noGrp="1"/>
          </p:cNvSpPr>
          <p:nvPr>
            <p:ph type="dt" sz="half" idx="19"/>
          </p:nvPr>
        </p:nvSpPr>
        <p:spPr/>
        <p:txBody>
          <a:bodyPr/>
          <a:lstStyle/>
          <a:p>
            <a:r>
              <a:rPr lang="fi-FI"/>
              <a:t>12.8.2025</a:t>
            </a:r>
            <a:endParaRPr lang="fi-FI" dirty="0"/>
          </a:p>
        </p:txBody>
      </p:sp>
      <p:sp>
        <p:nvSpPr>
          <p:cNvPr id="10" name="Dian numeron paikkamerkki 9">
            <a:extLst>
              <a:ext uri="{FF2B5EF4-FFF2-40B4-BE49-F238E27FC236}">
                <a16:creationId xmlns:a16="http://schemas.microsoft.com/office/drawing/2014/main" id="{7CFEEDD1-A285-47FA-E29A-DEBA9EA2C08F}"/>
              </a:ext>
            </a:extLst>
          </p:cNvPr>
          <p:cNvSpPr>
            <a:spLocks noGrp="1"/>
          </p:cNvSpPr>
          <p:nvPr>
            <p:ph type="sldNum" sz="quarter" idx="21"/>
          </p:nvPr>
        </p:nvSpPr>
        <p:spPr/>
        <p:txBody>
          <a:bodyPr/>
          <a:lstStyle/>
          <a:p>
            <a:fld id="{A9494116-C6F5-466F-B5C1-BBB074CB17FC}" type="slidenum">
              <a:rPr lang="fi-FI" smtClean="0"/>
              <a:pPr/>
              <a:t>‹#›</a:t>
            </a:fld>
            <a:endParaRPr lang="fi-FI" dirty="0"/>
          </a:p>
        </p:txBody>
      </p:sp>
      <p:sp>
        <p:nvSpPr>
          <p:cNvPr id="9" name="Logo">
            <a:extLst>
              <a:ext uri="{FF2B5EF4-FFF2-40B4-BE49-F238E27FC236}">
                <a16:creationId xmlns:a16="http://schemas.microsoft.com/office/drawing/2014/main" id="{F907DF2C-2B2D-A29D-EA2B-6CFBB2BA5082}"/>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060215996"/>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Otsikko ja sisältö 2 C">
    <p:bg>
      <p:bgPr>
        <a:solidFill>
          <a:schemeClr val="bg2"/>
        </a:solidFill>
        <a:effectLst/>
      </p:bgPr>
    </p:bg>
    <p:spTree>
      <p:nvGrpSpPr>
        <p:cNvPr id="1" name=""/>
        <p:cNvGrpSpPr/>
        <p:nvPr/>
      </p:nvGrpSpPr>
      <p:grpSpPr>
        <a:xfrm>
          <a:off x="0" y="0"/>
          <a:ext cx="0" cy="0"/>
          <a:chOff x="0" y="0"/>
          <a:chExt cx="0" cy="0"/>
        </a:xfrm>
      </p:grpSpPr>
      <p:sp>
        <p:nvSpPr>
          <p:cNvPr id="14" name="Vapaamuotoinen: Muoto 13">
            <a:extLst>
              <a:ext uri="{FF2B5EF4-FFF2-40B4-BE49-F238E27FC236}">
                <a16:creationId xmlns:a16="http://schemas.microsoft.com/office/drawing/2014/main" id="{C6788EFF-B8A9-B22D-CECE-0B0F22FE49DC}"/>
              </a:ext>
              <a:ext uri="{C183D7F6-B498-43B3-948B-1728B52AA6E4}">
                <adec:decorative xmlns:adec="http://schemas.microsoft.com/office/drawing/2017/decorative" val="1"/>
              </a:ext>
            </a:extLst>
          </p:cNvPr>
          <p:cNvSpPr/>
          <p:nvPr userDrawn="1"/>
        </p:nvSpPr>
        <p:spPr>
          <a:xfrm>
            <a:off x="0" y="31"/>
            <a:ext cx="10927350" cy="6857937"/>
          </a:xfrm>
          <a:custGeom>
            <a:avLst/>
            <a:gdLst>
              <a:gd name="connsiteX0" fmla="*/ 0 w 10927350"/>
              <a:gd name="connsiteY0" fmla="*/ 0 h 6857937"/>
              <a:gd name="connsiteX1" fmla="*/ 275416 w 10927350"/>
              <a:gd name="connsiteY1" fmla="*/ 0 h 6857937"/>
              <a:gd name="connsiteX2" fmla="*/ 10651934 w 10927350"/>
              <a:gd name="connsiteY2" fmla="*/ 0 h 6857937"/>
              <a:gd name="connsiteX3" fmla="*/ 10927350 w 10927350"/>
              <a:gd name="connsiteY3" fmla="*/ 0 h 6857937"/>
              <a:gd name="connsiteX4" fmla="*/ 10688463 w 10927350"/>
              <a:gd name="connsiteY4" fmla="*/ 342900 h 6857937"/>
              <a:gd name="connsiteX5" fmla="*/ 10927350 w 10927350"/>
              <a:gd name="connsiteY5" fmla="*/ 685673 h 6857937"/>
              <a:gd name="connsiteX6" fmla="*/ 10688463 w 10927350"/>
              <a:gd name="connsiteY6" fmla="*/ 1028510 h 6857937"/>
              <a:gd name="connsiteX7" fmla="*/ 10927350 w 10927350"/>
              <a:gd name="connsiteY7" fmla="*/ 1371410 h 6857937"/>
              <a:gd name="connsiteX8" fmla="*/ 10688463 w 10927350"/>
              <a:gd name="connsiteY8" fmla="*/ 1714246 h 6857937"/>
              <a:gd name="connsiteX9" fmla="*/ 10927350 w 10927350"/>
              <a:gd name="connsiteY9" fmla="*/ 2057019 h 6857937"/>
              <a:gd name="connsiteX10" fmla="*/ 10688463 w 10927350"/>
              <a:gd name="connsiteY10" fmla="*/ 2399919 h 6857937"/>
              <a:gd name="connsiteX11" fmla="*/ 10927350 w 10927350"/>
              <a:gd name="connsiteY11" fmla="*/ 2742756 h 6857937"/>
              <a:gd name="connsiteX12" fmla="*/ 10688463 w 10927350"/>
              <a:gd name="connsiteY12" fmla="*/ 3085592 h 6857937"/>
              <a:gd name="connsiteX13" fmla="*/ 10920873 w 10927350"/>
              <a:gd name="connsiteY13" fmla="*/ 3362071 h 6857937"/>
              <a:gd name="connsiteX14" fmla="*/ 10920683 w 10927350"/>
              <a:gd name="connsiteY14" fmla="*/ 3362071 h 6857937"/>
              <a:gd name="connsiteX15" fmla="*/ 10926843 w 10927350"/>
              <a:gd name="connsiteY15" fmla="*/ 3410395 h 6857937"/>
              <a:gd name="connsiteX16" fmla="*/ 10926906 w 10927350"/>
              <a:gd name="connsiteY16" fmla="*/ 3412363 h 6857937"/>
              <a:gd name="connsiteX17" fmla="*/ 10927350 w 10927350"/>
              <a:gd name="connsiteY17" fmla="*/ 3428428 h 6857937"/>
              <a:gd name="connsiteX18" fmla="*/ 10688463 w 10927350"/>
              <a:gd name="connsiteY18" fmla="*/ 3771202 h 6857937"/>
              <a:gd name="connsiteX19" fmla="*/ 10688527 w 10927350"/>
              <a:gd name="connsiteY19" fmla="*/ 3771202 h 6857937"/>
              <a:gd name="connsiteX20" fmla="*/ 10794953 w 10927350"/>
              <a:gd name="connsiteY20" fmla="*/ 3836099 h 6857937"/>
              <a:gd name="connsiteX21" fmla="*/ 10927350 w 10927350"/>
              <a:gd name="connsiteY21" fmla="*/ 4116197 h 6857937"/>
              <a:gd name="connsiteX22" fmla="*/ 10688463 w 10927350"/>
              <a:gd name="connsiteY22" fmla="*/ 4459097 h 6857937"/>
              <a:gd name="connsiteX23" fmla="*/ 10927350 w 10927350"/>
              <a:gd name="connsiteY23" fmla="*/ 4801870 h 6857937"/>
              <a:gd name="connsiteX24" fmla="*/ 10688463 w 10927350"/>
              <a:gd name="connsiteY24" fmla="*/ 5144707 h 6857937"/>
              <a:gd name="connsiteX25" fmla="*/ 10927350 w 10927350"/>
              <a:gd name="connsiteY25" fmla="*/ 5487607 h 6857937"/>
              <a:gd name="connsiteX26" fmla="*/ 10688463 w 10927350"/>
              <a:gd name="connsiteY26" fmla="*/ 5830443 h 6857937"/>
              <a:gd name="connsiteX27" fmla="*/ 10927350 w 10927350"/>
              <a:gd name="connsiteY27" fmla="*/ 6173216 h 6857937"/>
              <a:gd name="connsiteX28" fmla="*/ 10688463 w 10927350"/>
              <a:gd name="connsiteY28" fmla="*/ 6516116 h 6857937"/>
              <a:gd name="connsiteX29" fmla="*/ 10927350 w 10927350"/>
              <a:gd name="connsiteY29" fmla="*/ 6857937 h 6857937"/>
              <a:gd name="connsiteX30" fmla="*/ 10651934 w 10927350"/>
              <a:gd name="connsiteY30" fmla="*/ 6857937 h 6857937"/>
              <a:gd name="connsiteX31" fmla="*/ 275416 w 10927350"/>
              <a:gd name="connsiteY31" fmla="*/ 6857937 h 6857937"/>
              <a:gd name="connsiteX32" fmla="*/ 0 w 10927350"/>
              <a:gd name="connsiteY32" fmla="*/ 6857937 h 6857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927350" h="6857937">
                <a:moveTo>
                  <a:pt x="0" y="0"/>
                </a:moveTo>
                <a:lnTo>
                  <a:pt x="275416" y="0"/>
                </a:lnTo>
                <a:lnTo>
                  <a:pt x="10651934" y="0"/>
                </a:lnTo>
                <a:lnTo>
                  <a:pt x="10927350" y="0"/>
                </a:lnTo>
                <a:cubicBezTo>
                  <a:pt x="10927350" y="154877"/>
                  <a:pt x="10830005" y="287592"/>
                  <a:pt x="10688463" y="342900"/>
                </a:cubicBezTo>
                <a:cubicBezTo>
                  <a:pt x="10827783" y="400368"/>
                  <a:pt x="10927350" y="533083"/>
                  <a:pt x="10927350" y="685673"/>
                </a:cubicBezTo>
                <a:cubicBezTo>
                  <a:pt x="10927350" y="838263"/>
                  <a:pt x="10830005" y="973265"/>
                  <a:pt x="10688463" y="1028510"/>
                </a:cubicBezTo>
                <a:cubicBezTo>
                  <a:pt x="10827783" y="1086041"/>
                  <a:pt x="10927350" y="1218819"/>
                  <a:pt x="10927350" y="1371410"/>
                </a:cubicBezTo>
                <a:cubicBezTo>
                  <a:pt x="10927350" y="1524000"/>
                  <a:pt x="10830005" y="1658938"/>
                  <a:pt x="10688463" y="1714246"/>
                </a:cubicBezTo>
                <a:cubicBezTo>
                  <a:pt x="10827783" y="1771714"/>
                  <a:pt x="10927350" y="1904429"/>
                  <a:pt x="10927350" y="2057019"/>
                </a:cubicBezTo>
                <a:cubicBezTo>
                  <a:pt x="10927350" y="2209610"/>
                  <a:pt x="10830005" y="2344611"/>
                  <a:pt x="10688463" y="2399919"/>
                </a:cubicBezTo>
                <a:cubicBezTo>
                  <a:pt x="10827783" y="2457387"/>
                  <a:pt x="10927350" y="2590165"/>
                  <a:pt x="10927350" y="2742756"/>
                </a:cubicBezTo>
                <a:cubicBezTo>
                  <a:pt x="10927350" y="2895346"/>
                  <a:pt x="10830005" y="3030284"/>
                  <a:pt x="10688463" y="3085592"/>
                </a:cubicBezTo>
                <a:cubicBezTo>
                  <a:pt x="10807145" y="3134614"/>
                  <a:pt x="10896871" y="3238056"/>
                  <a:pt x="10920873" y="3362071"/>
                </a:cubicBezTo>
                <a:lnTo>
                  <a:pt x="10920683" y="3362071"/>
                </a:lnTo>
                <a:cubicBezTo>
                  <a:pt x="10923922" y="3378137"/>
                  <a:pt x="10925890" y="3394266"/>
                  <a:pt x="10926843" y="3410395"/>
                </a:cubicBezTo>
                <a:cubicBezTo>
                  <a:pt x="10926843" y="3411030"/>
                  <a:pt x="10926906" y="3411728"/>
                  <a:pt x="10926906" y="3412363"/>
                </a:cubicBezTo>
                <a:cubicBezTo>
                  <a:pt x="10927160" y="3417634"/>
                  <a:pt x="10927350" y="3423031"/>
                  <a:pt x="10927350" y="3428428"/>
                </a:cubicBezTo>
                <a:cubicBezTo>
                  <a:pt x="10927350" y="3583241"/>
                  <a:pt x="10830005" y="3715957"/>
                  <a:pt x="10688463" y="3771202"/>
                </a:cubicBezTo>
                <a:cubicBezTo>
                  <a:pt x="10688463" y="3771202"/>
                  <a:pt x="10688527" y="3771202"/>
                  <a:pt x="10688527" y="3771202"/>
                </a:cubicBezTo>
                <a:cubicBezTo>
                  <a:pt x="10727580" y="3787331"/>
                  <a:pt x="10763457" y="3809365"/>
                  <a:pt x="10794953" y="3836099"/>
                </a:cubicBezTo>
                <a:cubicBezTo>
                  <a:pt x="10875788" y="3904806"/>
                  <a:pt x="10927350" y="4004755"/>
                  <a:pt x="10927350" y="4116197"/>
                </a:cubicBezTo>
                <a:cubicBezTo>
                  <a:pt x="10927350" y="4271074"/>
                  <a:pt x="10830005" y="4403725"/>
                  <a:pt x="10688463" y="4459097"/>
                </a:cubicBezTo>
                <a:cubicBezTo>
                  <a:pt x="10827783" y="4516565"/>
                  <a:pt x="10927350" y="4649280"/>
                  <a:pt x="10927350" y="4801870"/>
                </a:cubicBezTo>
                <a:cubicBezTo>
                  <a:pt x="10927350" y="4954461"/>
                  <a:pt x="10830005" y="5089462"/>
                  <a:pt x="10688463" y="5144707"/>
                </a:cubicBezTo>
                <a:cubicBezTo>
                  <a:pt x="10827783" y="5202238"/>
                  <a:pt x="10927350" y="5334953"/>
                  <a:pt x="10927350" y="5487607"/>
                </a:cubicBezTo>
                <a:cubicBezTo>
                  <a:pt x="10927350" y="5640261"/>
                  <a:pt x="10830005" y="5775135"/>
                  <a:pt x="10688463" y="5830443"/>
                </a:cubicBezTo>
                <a:cubicBezTo>
                  <a:pt x="10827783" y="5887911"/>
                  <a:pt x="10927350" y="6020626"/>
                  <a:pt x="10927350" y="6173216"/>
                </a:cubicBezTo>
                <a:cubicBezTo>
                  <a:pt x="10927350" y="6325807"/>
                  <a:pt x="10830005" y="6460808"/>
                  <a:pt x="10688463" y="6516116"/>
                </a:cubicBezTo>
                <a:cubicBezTo>
                  <a:pt x="10827465" y="6573456"/>
                  <a:pt x="10926906" y="6705727"/>
                  <a:pt x="10927350" y="6857937"/>
                </a:cubicBezTo>
                <a:lnTo>
                  <a:pt x="10651934" y="6857937"/>
                </a:lnTo>
                <a:lnTo>
                  <a:pt x="275416" y="6857937"/>
                </a:lnTo>
                <a:lnTo>
                  <a:pt x="0" y="6857937"/>
                </a:lnTo>
                <a:close/>
              </a:path>
            </a:pathLst>
          </a:custGeom>
          <a:solidFill>
            <a:srgbClr val="FFFFFF"/>
          </a:solidFill>
          <a:ln w="6350" cap="flat">
            <a:noFill/>
            <a:prstDash val="solid"/>
            <a:miter/>
          </a:ln>
        </p:spPr>
        <p:txBody>
          <a:bodyPr rtlCol="0" anchor="ctr"/>
          <a:lstStyle/>
          <a:p>
            <a:endParaRPr lang="fi-FI" dirty="0"/>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0" y="539749"/>
            <a:ext cx="9559924" cy="1241425"/>
          </a:xfrm>
          <a:prstGeom prst="rect">
            <a:avLst/>
          </a:prstGeom>
        </p:spPr>
        <p:txBody>
          <a:bodyPr anchor="t"/>
          <a:lstStyle>
            <a:lvl1pPr>
              <a:defRPr sz="3600"/>
            </a:lvl1pPr>
          </a:lstStyle>
          <a:p>
            <a:r>
              <a:rPr lang="fi-FI"/>
              <a:t>Muokkaa ots. perustyyl. napsautt.</a:t>
            </a:r>
            <a:endParaRPr lang="fi-FI" dirty="0"/>
          </a:p>
        </p:txBody>
      </p:sp>
      <p:sp>
        <p:nvSpPr>
          <p:cNvPr id="8" name="Tekstin paikkamerkki 1">
            <a:extLst>
              <a:ext uri="{FF2B5EF4-FFF2-40B4-BE49-F238E27FC236}">
                <a16:creationId xmlns:a16="http://schemas.microsoft.com/office/drawing/2014/main" id="{DEC17190-FB97-FB9D-297B-EDA853125CF6}"/>
              </a:ext>
            </a:extLst>
          </p:cNvPr>
          <p:cNvSpPr>
            <a:spLocks noGrp="1"/>
          </p:cNvSpPr>
          <p:nvPr>
            <p:ph type="body" sz="quarter" idx="17" hasCustomPrompt="1"/>
          </p:nvPr>
        </p:nvSpPr>
        <p:spPr>
          <a:xfrm>
            <a:off x="539750" y="1808163"/>
            <a:ext cx="9559925" cy="468312"/>
          </a:xfrm>
        </p:spPr>
        <p:txBody>
          <a:bodyPr anchor="b"/>
          <a:lstStyle>
            <a:lvl1pPr marL="0" indent="0">
              <a:buNone/>
              <a:defRPr sz="2400" b="1"/>
            </a:lvl1pPr>
          </a:lstStyle>
          <a:p>
            <a:pPr lvl="0"/>
            <a:r>
              <a:rPr lang="fi-FI" dirty="0"/>
              <a:t>Tekstipaikka, joka rytmittää sisältöä visuaalisesti</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529757"/>
            <a:ext cx="9559924" cy="347453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0" name="Alatunnisteen paikkamerkki 9">
            <a:extLst>
              <a:ext uri="{FF2B5EF4-FFF2-40B4-BE49-F238E27FC236}">
                <a16:creationId xmlns:a16="http://schemas.microsoft.com/office/drawing/2014/main" id="{50AFAC5A-390D-117D-7636-0D4F663FD47A}"/>
              </a:ext>
            </a:extLst>
          </p:cNvPr>
          <p:cNvSpPr>
            <a:spLocks noGrp="1"/>
          </p:cNvSpPr>
          <p:nvPr>
            <p:ph type="ftr" sz="quarter" idx="15"/>
          </p:nvPr>
        </p:nvSpPr>
        <p:spPr>
          <a:xfrm>
            <a:off x="2833689" y="6248400"/>
            <a:ext cx="6034619" cy="249238"/>
          </a:xfrm>
        </p:spPr>
        <p:txBody>
          <a:bodyPr/>
          <a:lstStyle/>
          <a:p>
            <a:endParaRPr lang="fi-FI" dirty="0"/>
          </a:p>
        </p:txBody>
      </p:sp>
      <p:sp>
        <p:nvSpPr>
          <p:cNvPr id="7" name="Päivämäärän paikkamerkki 6">
            <a:extLst>
              <a:ext uri="{FF2B5EF4-FFF2-40B4-BE49-F238E27FC236}">
                <a16:creationId xmlns:a16="http://schemas.microsoft.com/office/drawing/2014/main" id="{7F9B7BC5-835F-F47B-40F4-BDCDEAFEFB73}"/>
              </a:ext>
            </a:extLst>
          </p:cNvPr>
          <p:cNvSpPr>
            <a:spLocks noGrp="1"/>
          </p:cNvSpPr>
          <p:nvPr>
            <p:ph type="dt" sz="half" idx="14"/>
          </p:nvPr>
        </p:nvSpPr>
        <p:spPr>
          <a:xfrm>
            <a:off x="8889412" y="6248400"/>
            <a:ext cx="1210262" cy="249238"/>
          </a:xfrm>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BB395CC6-3314-C7C0-15F3-D99FB8E874D6}"/>
              </a:ext>
            </a:extLst>
          </p:cNvPr>
          <p:cNvSpPr>
            <a:spLocks noGrp="1"/>
          </p:cNvSpPr>
          <p:nvPr>
            <p:ph type="sldNum" sz="quarter" idx="16"/>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FCD6F0FB-87B1-1332-5B91-82D9F57B901B}"/>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036759283"/>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Otsikko ja sisältö kuvalla 2 C">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49" y="539750"/>
            <a:ext cx="6523039" cy="992189"/>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6" name="Sisällön paikkamerkki 1">
            <a:extLst>
              <a:ext uri="{FF2B5EF4-FFF2-40B4-BE49-F238E27FC236}">
                <a16:creationId xmlns:a16="http://schemas.microsoft.com/office/drawing/2014/main" id="{31F26001-FA69-BA43-3421-5DF6A3C203CA}"/>
              </a:ext>
            </a:extLst>
          </p:cNvPr>
          <p:cNvSpPr>
            <a:spLocks noGrp="1"/>
          </p:cNvSpPr>
          <p:nvPr>
            <p:ph sz="half" idx="2" hasCustomPrompt="1"/>
          </p:nvPr>
        </p:nvSpPr>
        <p:spPr>
          <a:xfrm>
            <a:off x="539750" y="1781175"/>
            <a:ext cx="6523038" cy="3971926"/>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5" name="Kuvan paikkamerkki 4">
            <a:extLst>
              <a:ext uri="{FF2B5EF4-FFF2-40B4-BE49-F238E27FC236}">
                <a16:creationId xmlns:a16="http://schemas.microsoft.com/office/drawing/2014/main" id="{C4F1EBBF-E23D-2C01-C229-21CFBF845FEC}"/>
              </a:ext>
              <a:ext uri="{C183D7F6-B498-43B3-948B-1728B52AA6E4}">
                <adec:decorative xmlns:adec="http://schemas.microsoft.com/office/drawing/2017/decorative" val="1"/>
              </a:ext>
            </a:extLst>
          </p:cNvPr>
          <p:cNvSpPr>
            <a:spLocks noGrp="1"/>
          </p:cNvSpPr>
          <p:nvPr>
            <p:ph type="pic" sz="quarter" idx="17" hasCustomPrompt="1"/>
          </p:nvPr>
        </p:nvSpPr>
        <p:spPr>
          <a:xfrm>
            <a:off x="7429498" y="0"/>
            <a:ext cx="4762502" cy="6858000"/>
          </a:xfrm>
          <a:custGeom>
            <a:avLst/>
            <a:gdLst>
              <a:gd name="connsiteX0" fmla="*/ 1969 w 4762502"/>
              <a:gd name="connsiteY0" fmla="*/ 0 h 6858000"/>
              <a:gd name="connsiteX1" fmla="*/ 759628 w 4762502"/>
              <a:gd name="connsiteY1" fmla="*/ 0 h 6858000"/>
              <a:gd name="connsiteX2" fmla="*/ 863058 w 4762502"/>
              <a:gd name="connsiteY2" fmla="*/ 0 h 6858000"/>
              <a:gd name="connsiteX3" fmla="*/ 1103127 w 4762502"/>
              <a:gd name="connsiteY3" fmla="*/ 0 h 6858000"/>
              <a:gd name="connsiteX4" fmla="*/ 1200278 w 4762502"/>
              <a:gd name="connsiteY4" fmla="*/ 0 h 6858000"/>
              <a:gd name="connsiteX5" fmla="*/ 1335701 w 4762502"/>
              <a:gd name="connsiteY5" fmla="*/ 0 h 6858000"/>
              <a:gd name="connsiteX6" fmla="*/ 1502478 w 4762502"/>
              <a:gd name="connsiteY6" fmla="*/ 0 h 6858000"/>
              <a:gd name="connsiteX7" fmla="*/ 1574199 w 4762502"/>
              <a:gd name="connsiteY7" fmla="*/ 0 h 6858000"/>
              <a:gd name="connsiteX8" fmla="*/ 1607215 w 4762502"/>
              <a:gd name="connsiteY8" fmla="*/ 0 h 6858000"/>
              <a:gd name="connsiteX9" fmla="*/ 1729330 w 4762502"/>
              <a:gd name="connsiteY9" fmla="*/ 0 h 6858000"/>
              <a:gd name="connsiteX10" fmla="*/ 1742547 w 4762502"/>
              <a:gd name="connsiteY10" fmla="*/ 0 h 6858000"/>
              <a:gd name="connsiteX11" fmla="*/ 1803848 w 4762502"/>
              <a:gd name="connsiteY11" fmla="*/ 0 h 6858000"/>
              <a:gd name="connsiteX12" fmla="*/ 1814268 w 4762502"/>
              <a:gd name="connsiteY12" fmla="*/ 0 h 6858000"/>
              <a:gd name="connsiteX13" fmla="*/ 1939660 w 4762502"/>
              <a:gd name="connsiteY13" fmla="*/ 0 h 6858000"/>
              <a:gd name="connsiteX14" fmla="*/ 2043917 w 4762502"/>
              <a:gd name="connsiteY14" fmla="*/ 0 h 6858000"/>
              <a:gd name="connsiteX15" fmla="*/ 2213619 w 4762502"/>
              <a:gd name="connsiteY15" fmla="*/ 0 h 6858000"/>
              <a:gd name="connsiteX16" fmla="*/ 2453688 w 4762502"/>
              <a:gd name="connsiteY16" fmla="*/ 0 h 6858000"/>
              <a:gd name="connsiteX17" fmla="*/ 2514989 w 4762502"/>
              <a:gd name="connsiteY17" fmla="*/ 0 h 6858000"/>
              <a:gd name="connsiteX18" fmla="*/ 2755058 w 4762502"/>
              <a:gd name="connsiteY18" fmla="*/ 0 h 6858000"/>
              <a:gd name="connsiteX19" fmla="*/ 3511550 w 4762502"/>
              <a:gd name="connsiteY19" fmla="*/ 0 h 6858000"/>
              <a:gd name="connsiteX20" fmla="*/ 3759002 w 4762502"/>
              <a:gd name="connsiteY20" fmla="*/ 0 h 6858000"/>
              <a:gd name="connsiteX21" fmla="*/ 3759003 w 4762502"/>
              <a:gd name="connsiteY21" fmla="*/ 0 h 6858000"/>
              <a:gd name="connsiteX22" fmla="*/ 3759004 w 4762502"/>
              <a:gd name="connsiteY22" fmla="*/ 0 h 6858000"/>
              <a:gd name="connsiteX23" fmla="*/ 4067111 w 4762502"/>
              <a:gd name="connsiteY23" fmla="*/ 0 h 6858000"/>
              <a:gd name="connsiteX24" fmla="*/ 4192252 w 4762502"/>
              <a:gd name="connsiteY24" fmla="*/ 0 h 6858000"/>
              <a:gd name="connsiteX25" fmla="*/ 4192253 w 4762502"/>
              <a:gd name="connsiteY25" fmla="*/ 0 h 6858000"/>
              <a:gd name="connsiteX26" fmla="*/ 4192254 w 4762502"/>
              <a:gd name="connsiteY26" fmla="*/ 0 h 6858000"/>
              <a:gd name="connsiteX27" fmla="*/ 4432322 w 4762502"/>
              <a:gd name="connsiteY27" fmla="*/ 0 h 6858000"/>
              <a:gd name="connsiteX28" fmla="*/ 4432323 w 4762502"/>
              <a:gd name="connsiteY28" fmla="*/ 0 h 6858000"/>
              <a:gd name="connsiteX29" fmla="*/ 4432324 w 4762502"/>
              <a:gd name="connsiteY29" fmla="*/ 0 h 6858000"/>
              <a:gd name="connsiteX30" fmla="*/ 4762502 w 4762502"/>
              <a:gd name="connsiteY30" fmla="*/ 0 h 6858000"/>
              <a:gd name="connsiteX31" fmla="*/ 4762502 w 4762502"/>
              <a:gd name="connsiteY31" fmla="*/ 6858000 h 6858000"/>
              <a:gd name="connsiteX32" fmla="*/ 4432324 w 4762502"/>
              <a:gd name="connsiteY32" fmla="*/ 6858000 h 6858000"/>
              <a:gd name="connsiteX33" fmla="*/ 4432323 w 4762502"/>
              <a:gd name="connsiteY33" fmla="*/ 6858000 h 6858000"/>
              <a:gd name="connsiteX34" fmla="*/ 4432322 w 4762502"/>
              <a:gd name="connsiteY34" fmla="*/ 6858000 h 6858000"/>
              <a:gd name="connsiteX35" fmla="*/ 4192254 w 4762502"/>
              <a:gd name="connsiteY35" fmla="*/ 6858000 h 6858000"/>
              <a:gd name="connsiteX36" fmla="*/ 4192253 w 4762502"/>
              <a:gd name="connsiteY36" fmla="*/ 6858000 h 6858000"/>
              <a:gd name="connsiteX37" fmla="*/ 4192252 w 4762502"/>
              <a:gd name="connsiteY37" fmla="*/ 6858000 h 6858000"/>
              <a:gd name="connsiteX38" fmla="*/ 4067111 w 4762502"/>
              <a:gd name="connsiteY38" fmla="*/ 6858000 h 6858000"/>
              <a:gd name="connsiteX39" fmla="*/ 3759004 w 4762502"/>
              <a:gd name="connsiteY39" fmla="*/ 6858000 h 6858000"/>
              <a:gd name="connsiteX40" fmla="*/ 3759003 w 4762502"/>
              <a:gd name="connsiteY40" fmla="*/ 6858000 h 6858000"/>
              <a:gd name="connsiteX41" fmla="*/ 3759002 w 4762502"/>
              <a:gd name="connsiteY41" fmla="*/ 6858000 h 6858000"/>
              <a:gd name="connsiteX42" fmla="*/ 3511550 w 4762502"/>
              <a:gd name="connsiteY42" fmla="*/ 6858000 h 6858000"/>
              <a:gd name="connsiteX43" fmla="*/ 2755058 w 4762502"/>
              <a:gd name="connsiteY43" fmla="*/ 6858000 h 6858000"/>
              <a:gd name="connsiteX44" fmla="*/ 2514989 w 4762502"/>
              <a:gd name="connsiteY44" fmla="*/ 6858000 h 6858000"/>
              <a:gd name="connsiteX45" fmla="*/ 2453648 w 4762502"/>
              <a:gd name="connsiteY45" fmla="*/ 6858000 h 6858000"/>
              <a:gd name="connsiteX46" fmla="*/ 2213578 w 4762502"/>
              <a:gd name="connsiteY46" fmla="*/ 6858000 h 6858000"/>
              <a:gd name="connsiteX47" fmla="*/ 2043917 w 4762502"/>
              <a:gd name="connsiteY47" fmla="*/ 6858000 h 6858000"/>
              <a:gd name="connsiteX48" fmla="*/ 1939660 w 4762502"/>
              <a:gd name="connsiteY48" fmla="*/ 6858000 h 6858000"/>
              <a:gd name="connsiteX49" fmla="*/ 1814060 w 4762502"/>
              <a:gd name="connsiteY49" fmla="*/ 6858000 h 6858000"/>
              <a:gd name="connsiteX50" fmla="*/ 1803848 w 4762502"/>
              <a:gd name="connsiteY50" fmla="*/ 6858000 h 6858000"/>
              <a:gd name="connsiteX51" fmla="*/ 1742506 w 4762502"/>
              <a:gd name="connsiteY51" fmla="*/ 6858000 h 6858000"/>
              <a:gd name="connsiteX52" fmla="*/ 1729330 w 4762502"/>
              <a:gd name="connsiteY52" fmla="*/ 6858000 h 6858000"/>
              <a:gd name="connsiteX53" fmla="*/ 1607215 w 4762502"/>
              <a:gd name="connsiteY53" fmla="*/ 6858000 h 6858000"/>
              <a:gd name="connsiteX54" fmla="*/ 1573991 w 4762502"/>
              <a:gd name="connsiteY54" fmla="*/ 6858000 h 6858000"/>
              <a:gd name="connsiteX55" fmla="*/ 1502437 w 4762502"/>
              <a:gd name="connsiteY55" fmla="*/ 6858000 h 6858000"/>
              <a:gd name="connsiteX56" fmla="*/ 1335664 w 4762502"/>
              <a:gd name="connsiteY56" fmla="*/ 6858000 h 6858000"/>
              <a:gd name="connsiteX57" fmla="*/ 1187852 w 4762502"/>
              <a:gd name="connsiteY57" fmla="*/ 6858000 h 6858000"/>
              <a:gd name="connsiteX58" fmla="*/ 1102919 w 4762502"/>
              <a:gd name="connsiteY58" fmla="*/ 6858000 h 6858000"/>
              <a:gd name="connsiteX59" fmla="*/ 862850 w 4762502"/>
              <a:gd name="connsiteY59" fmla="*/ 6858000 h 6858000"/>
              <a:gd name="connsiteX60" fmla="*/ 759441 w 4762502"/>
              <a:gd name="connsiteY60" fmla="*/ 6858000 h 6858000"/>
              <a:gd name="connsiteX61" fmla="*/ 127 w 4762502"/>
              <a:gd name="connsiteY61" fmla="*/ 6858000 h 6858000"/>
              <a:gd name="connsiteX62" fmla="*/ 0 w 4762502"/>
              <a:gd name="connsiteY62" fmla="*/ 6857937 h 6858000"/>
              <a:gd name="connsiteX63" fmla="*/ 265367 w 4762502"/>
              <a:gd name="connsiteY63" fmla="*/ 6477127 h 6858000"/>
              <a:gd name="connsiteX64" fmla="*/ 0 w 4762502"/>
              <a:gd name="connsiteY64" fmla="*/ 6096318 h 6858000"/>
              <a:gd name="connsiteX65" fmla="*/ 265367 w 4762502"/>
              <a:gd name="connsiteY65" fmla="*/ 5715508 h 6858000"/>
              <a:gd name="connsiteX66" fmla="*/ 0 w 4762502"/>
              <a:gd name="connsiteY66" fmla="*/ 5334699 h 6858000"/>
              <a:gd name="connsiteX67" fmla="*/ 265367 w 4762502"/>
              <a:gd name="connsiteY67" fmla="*/ 4953889 h 6858000"/>
              <a:gd name="connsiteX68" fmla="*/ 0 w 4762502"/>
              <a:gd name="connsiteY68" fmla="*/ 4573080 h 6858000"/>
              <a:gd name="connsiteX69" fmla="*/ 265367 w 4762502"/>
              <a:gd name="connsiteY69" fmla="*/ 4192270 h 6858000"/>
              <a:gd name="connsiteX70" fmla="*/ 0 w 4762502"/>
              <a:gd name="connsiteY70" fmla="*/ 3811461 h 6858000"/>
              <a:gd name="connsiteX71" fmla="*/ 265367 w 4762502"/>
              <a:gd name="connsiteY71" fmla="*/ 3430651 h 6858000"/>
              <a:gd name="connsiteX72" fmla="*/ 0 w 4762502"/>
              <a:gd name="connsiteY72" fmla="*/ 3049778 h 6858000"/>
              <a:gd name="connsiteX73" fmla="*/ 265367 w 4762502"/>
              <a:gd name="connsiteY73" fmla="*/ 2668969 h 6858000"/>
              <a:gd name="connsiteX74" fmla="*/ 0 w 4762502"/>
              <a:gd name="connsiteY74" fmla="*/ 2288159 h 6858000"/>
              <a:gd name="connsiteX75" fmla="*/ 265367 w 4762502"/>
              <a:gd name="connsiteY75" fmla="*/ 1907350 h 6858000"/>
              <a:gd name="connsiteX76" fmla="*/ 0 w 4762502"/>
              <a:gd name="connsiteY76" fmla="*/ 1526540 h 6858000"/>
              <a:gd name="connsiteX77" fmla="*/ 265367 w 4762502"/>
              <a:gd name="connsiteY77" fmla="*/ 1145731 h 6858000"/>
              <a:gd name="connsiteX78" fmla="*/ 0 w 4762502"/>
              <a:gd name="connsiteY78" fmla="*/ 764921 h 6858000"/>
              <a:gd name="connsiteX79" fmla="*/ 265367 w 4762502"/>
              <a:gd name="connsiteY79" fmla="*/ 384112 h 6858000"/>
              <a:gd name="connsiteX80" fmla="*/ 0 w 4762502"/>
              <a:gd name="connsiteY80" fmla="*/ 826 h 6858000"/>
              <a:gd name="connsiteX81" fmla="*/ 1969 w 4762502"/>
              <a:gd name="connsiteY81"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4762502" h="6858000">
                <a:moveTo>
                  <a:pt x="1969" y="0"/>
                </a:moveTo>
                <a:lnTo>
                  <a:pt x="759628" y="0"/>
                </a:lnTo>
                <a:lnTo>
                  <a:pt x="863058" y="0"/>
                </a:lnTo>
                <a:lnTo>
                  <a:pt x="1103127" y="0"/>
                </a:lnTo>
                <a:lnTo>
                  <a:pt x="1200278" y="0"/>
                </a:lnTo>
                <a:lnTo>
                  <a:pt x="1335701" y="0"/>
                </a:lnTo>
                <a:lnTo>
                  <a:pt x="1502478" y="0"/>
                </a:lnTo>
                <a:lnTo>
                  <a:pt x="1574199" y="0"/>
                </a:lnTo>
                <a:lnTo>
                  <a:pt x="1607215" y="0"/>
                </a:lnTo>
                <a:lnTo>
                  <a:pt x="1729330" y="0"/>
                </a:lnTo>
                <a:lnTo>
                  <a:pt x="1742547" y="0"/>
                </a:lnTo>
                <a:lnTo>
                  <a:pt x="1803848" y="0"/>
                </a:lnTo>
                <a:lnTo>
                  <a:pt x="1814268" y="0"/>
                </a:lnTo>
                <a:lnTo>
                  <a:pt x="1939660" y="0"/>
                </a:lnTo>
                <a:lnTo>
                  <a:pt x="2043917" y="0"/>
                </a:lnTo>
                <a:lnTo>
                  <a:pt x="2213619" y="0"/>
                </a:lnTo>
                <a:lnTo>
                  <a:pt x="2453688" y="0"/>
                </a:lnTo>
                <a:lnTo>
                  <a:pt x="2514989" y="0"/>
                </a:lnTo>
                <a:lnTo>
                  <a:pt x="2755058" y="0"/>
                </a:lnTo>
                <a:lnTo>
                  <a:pt x="3511550" y="0"/>
                </a:lnTo>
                <a:lnTo>
                  <a:pt x="3759002" y="0"/>
                </a:lnTo>
                <a:lnTo>
                  <a:pt x="3759003" y="0"/>
                </a:lnTo>
                <a:lnTo>
                  <a:pt x="3759004" y="0"/>
                </a:lnTo>
                <a:lnTo>
                  <a:pt x="4067111" y="0"/>
                </a:lnTo>
                <a:lnTo>
                  <a:pt x="4192252" y="0"/>
                </a:lnTo>
                <a:lnTo>
                  <a:pt x="4192253" y="0"/>
                </a:lnTo>
                <a:lnTo>
                  <a:pt x="4192254" y="0"/>
                </a:lnTo>
                <a:lnTo>
                  <a:pt x="4432322" y="0"/>
                </a:lnTo>
                <a:lnTo>
                  <a:pt x="4432323" y="0"/>
                </a:lnTo>
                <a:lnTo>
                  <a:pt x="4432324" y="0"/>
                </a:lnTo>
                <a:lnTo>
                  <a:pt x="4762502" y="0"/>
                </a:lnTo>
                <a:lnTo>
                  <a:pt x="4762502" y="6858000"/>
                </a:lnTo>
                <a:lnTo>
                  <a:pt x="4432324" y="6858000"/>
                </a:lnTo>
                <a:lnTo>
                  <a:pt x="4432323" y="6858000"/>
                </a:lnTo>
                <a:lnTo>
                  <a:pt x="4432322" y="6858000"/>
                </a:lnTo>
                <a:lnTo>
                  <a:pt x="4192254" y="6858000"/>
                </a:lnTo>
                <a:lnTo>
                  <a:pt x="4192253" y="6858000"/>
                </a:lnTo>
                <a:lnTo>
                  <a:pt x="4192252" y="6858000"/>
                </a:lnTo>
                <a:lnTo>
                  <a:pt x="4067111" y="6858000"/>
                </a:lnTo>
                <a:lnTo>
                  <a:pt x="3759004" y="6858000"/>
                </a:lnTo>
                <a:lnTo>
                  <a:pt x="3759003" y="6858000"/>
                </a:lnTo>
                <a:lnTo>
                  <a:pt x="3759002" y="6858000"/>
                </a:lnTo>
                <a:lnTo>
                  <a:pt x="3511550" y="6858000"/>
                </a:lnTo>
                <a:lnTo>
                  <a:pt x="2755058" y="6858000"/>
                </a:lnTo>
                <a:lnTo>
                  <a:pt x="2514989" y="6858000"/>
                </a:lnTo>
                <a:lnTo>
                  <a:pt x="2453648" y="6858000"/>
                </a:lnTo>
                <a:lnTo>
                  <a:pt x="2213578" y="6858000"/>
                </a:lnTo>
                <a:lnTo>
                  <a:pt x="2043917" y="6858000"/>
                </a:lnTo>
                <a:lnTo>
                  <a:pt x="1939660" y="6858000"/>
                </a:lnTo>
                <a:lnTo>
                  <a:pt x="1814060" y="6858000"/>
                </a:lnTo>
                <a:lnTo>
                  <a:pt x="1803848" y="6858000"/>
                </a:lnTo>
                <a:lnTo>
                  <a:pt x="1742506" y="6858000"/>
                </a:lnTo>
                <a:lnTo>
                  <a:pt x="1729330" y="6858000"/>
                </a:lnTo>
                <a:lnTo>
                  <a:pt x="1607215" y="6858000"/>
                </a:lnTo>
                <a:lnTo>
                  <a:pt x="1573991" y="6858000"/>
                </a:lnTo>
                <a:lnTo>
                  <a:pt x="1502437" y="6858000"/>
                </a:lnTo>
                <a:lnTo>
                  <a:pt x="1335664" y="6858000"/>
                </a:lnTo>
                <a:lnTo>
                  <a:pt x="1187852" y="6858000"/>
                </a:lnTo>
                <a:lnTo>
                  <a:pt x="1102919" y="6858000"/>
                </a:lnTo>
                <a:lnTo>
                  <a:pt x="862850" y="6858000"/>
                </a:lnTo>
                <a:lnTo>
                  <a:pt x="759441" y="6858000"/>
                </a:lnTo>
                <a:lnTo>
                  <a:pt x="127" y="6858000"/>
                </a:lnTo>
                <a:cubicBezTo>
                  <a:pt x="127" y="6858000"/>
                  <a:pt x="64" y="6857937"/>
                  <a:pt x="0" y="6857937"/>
                </a:cubicBezTo>
                <a:cubicBezTo>
                  <a:pt x="157226" y="6796532"/>
                  <a:pt x="265367" y="6649085"/>
                  <a:pt x="265367" y="6477127"/>
                </a:cubicBezTo>
                <a:cubicBezTo>
                  <a:pt x="265367" y="6305169"/>
                  <a:pt x="154813" y="6160199"/>
                  <a:pt x="0" y="6096318"/>
                </a:cubicBezTo>
                <a:cubicBezTo>
                  <a:pt x="157226" y="6034913"/>
                  <a:pt x="265367" y="5887466"/>
                  <a:pt x="265367" y="5715508"/>
                </a:cubicBezTo>
                <a:cubicBezTo>
                  <a:pt x="265367" y="5543550"/>
                  <a:pt x="154813" y="5398580"/>
                  <a:pt x="0" y="5334699"/>
                </a:cubicBezTo>
                <a:cubicBezTo>
                  <a:pt x="157226" y="5273231"/>
                  <a:pt x="265367" y="5125847"/>
                  <a:pt x="265367" y="4953889"/>
                </a:cubicBezTo>
                <a:cubicBezTo>
                  <a:pt x="265367" y="4781931"/>
                  <a:pt x="154813" y="4636961"/>
                  <a:pt x="0" y="4573080"/>
                </a:cubicBezTo>
                <a:cubicBezTo>
                  <a:pt x="157226" y="4511612"/>
                  <a:pt x="265367" y="4364228"/>
                  <a:pt x="265367" y="4192270"/>
                </a:cubicBezTo>
                <a:cubicBezTo>
                  <a:pt x="265367" y="4020312"/>
                  <a:pt x="154813" y="3875341"/>
                  <a:pt x="0" y="3811461"/>
                </a:cubicBezTo>
                <a:cubicBezTo>
                  <a:pt x="157226" y="3749993"/>
                  <a:pt x="265367" y="3602609"/>
                  <a:pt x="265367" y="3430651"/>
                </a:cubicBezTo>
                <a:cubicBezTo>
                  <a:pt x="265367" y="3258693"/>
                  <a:pt x="154813" y="3113659"/>
                  <a:pt x="0" y="3049778"/>
                </a:cubicBezTo>
                <a:cubicBezTo>
                  <a:pt x="157226" y="2988374"/>
                  <a:pt x="265367" y="2840990"/>
                  <a:pt x="265367" y="2668969"/>
                </a:cubicBezTo>
                <a:cubicBezTo>
                  <a:pt x="265367" y="2496947"/>
                  <a:pt x="154813" y="2352040"/>
                  <a:pt x="0" y="2288159"/>
                </a:cubicBezTo>
                <a:cubicBezTo>
                  <a:pt x="157226" y="2226755"/>
                  <a:pt x="265367" y="2079371"/>
                  <a:pt x="265367" y="1907350"/>
                </a:cubicBezTo>
                <a:cubicBezTo>
                  <a:pt x="265367" y="1735328"/>
                  <a:pt x="154813" y="1590421"/>
                  <a:pt x="0" y="1526540"/>
                </a:cubicBezTo>
                <a:cubicBezTo>
                  <a:pt x="157226" y="1465136"/>
                  <a:pt x="265367" y="1317752"/>
                  <a:pt x="265367" y="1145731"/>
                </a:cubicBezTo>
                <a:cubicBezTo>
                  <a:pt x="265367" y="973709"/>
                  <a:pt x="154813" y="828802"/>
                  <a:pt x="0" y="764921"/>
                </a:cubicBezTo>
                <a:cubicBezTo>
                  <a:pt x="157226" y="703517"/>
                  <a:pt x="265367" y="556070"/>
                  <a:pt x="265367" y="384112"/>
                </a:cubicBezTo>
                <a:cubicBezTo>
                  <a:pt x="265367" y="212154"/>
                  <a:pt x="154813" y="64706"/>
                  <a:pt x="0" y="826"/>
                </a:cubicBezTo>
                <a:cubicBezTo>
                  <a:pt x="635" y="572"/>
                  <a:pt x="1334" y="318"/>
                  <a:pt x="1969" y="0"/>
                </a:cubicBez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12" name="Kuvatiedot">
            <a:extLst>
              <a:ext uri="{FF2B5EF4-FFF2-40B4-BE49-F238E27FC236}">
                <a16:creationId xmlns:a16="http://schemas.microsoft.com/office/drawing/2014/main" id="{3403A9D2-60FF-CE22-39F8-A53C323D24C4}"/>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4" name="Alatunnisteen paikkamerkki 3">
            <a:extLst>
              <a:ext uri="{FF2B5EF4-FFF2-40B4-BE49-F238E27FC236}">
                <a16:creationId xmlns:a16="http://schemas.microsoft.com/office/drawing/2014/main" id="{7DF520A4-5496-E42A-8A33-8EB15362692F}"/>
              </a:ext>
            </a:extLst>
          </p:cNvPr>
          <p:cNvSpPr>
            <a:spLocks noGrp="1"/>
          </p:cNvSpPr>
          <p:nvPr>
            <p:ph type="ftr" sz="quarter" idx="20"/>
          </p:nvPr>
        </p:nvSpPr>
        <p:spPr>
          <a:xfrm>
            <a:off x="2833688" y="6248400"/>
            <a:ext cx="6883400" cy="249238"/>
          </a:xfrm>
        </p:spPr>
        <p:txBody>
          <a:bodyPr/>
          <a:lstStyle>
            <a:lvl1pPr algn="l">
              <a:defRPr/>
            </a:lvl1pPr>
          </a:lstStyle>
          <a:p>
            <a:endParaRPr lang="fi-FI" dirty="0"/>
          </a:p>
        </p:txBody>
      </p:sp>
      <p:sp>
        <p:nvSpPr>
          <p:cNvPr id="3" name="Päivämäärän paikkamerkki 2">
            <a:extLst>
              <a:ext uri="{FF2B5EF4-FFF2-40B4-BE49-F238E27FC236}">
                <a16:creationId xmlns:a16="http://schemas.microsoft.com/office/drawing/2014/main" id="{3EC5CBF8-04A2-0043-8F76-D4DAF1A93416}"/>
              </a:ext>
            </a:extLst>
          </p:cNvPr>
          <p:cNvSpPr>
            <a:spLocks noGrp="1"/>
          </p:cNvSpPr>
          <p:nvPr>
            <p:ph type="dt" sz="half" idx="19"/>
          </p:nvPr>
        </p:nvSpPr>
        <p:spPr/>
        <p:txBody>
          <a:bodyPr/>
          <a:lstStyle/>
          <a:p>
            <a:r>
              <a:rPr lang="fi-FI"/>
              <a:t>12.8.2025</a:t>
            </a:r>
            <a:endParaRPr lang="fi-FI" dirty="0"/>
          </a:p>
        </p:txBody>
      </p:sp>
      <p:sp>
        <p:nvSpPr>
          <p:cNvPr id="10" name="Dian numeron paikkamerkki 9">
            <a:extLst>
              <a:ext uri="{FF2B5EF4-FFF2-40B4-BE49-F238E27FC236}">
                <a16:creationId xmlns:a16="http://schemas.microsoft.com/office/drawing/2014/main" id="{7CFEEDD1-A285-47FA-E29A-DEBA9EA2C08F}"/>
              </a:ext>
            </a:extLst>
          </p:cNvPr>
          <p:cNvSpPr>
            <a:spLocks noGrp="1"/>
          </p:cNvSpPr>
          <p:nvPr>
            <p:ph type="sldNum" sz="quarter" idx="21"/>
          </p:nvPr>
        </p:nvSpPr>
        <p:spPr/>
        <p:txBody>
          <a:bodyPr/>
          <a:lstStyle/>
          <a:p>
            <a:fld id="{A9494116-C6F5-466F-B5C1-BBB074CB17FC}" type="slidenum">
              <a:rPr lang="fi-FI" smtClean="0"/>
              <a:pPr/>
              <a:t>‹#›</a:t>
            </a:fld>
            <a:endParaRPr lang="fi-FI" dirty="0"/>
          </a:p>
        </p:txBody>
      </p:sp>
      <p:sp>
        <p:nvSpPr>
          <p:cNvPr id="9" name="Logo">
            <a:extLst>
              <a:ext uri="{FF2B5EF4-FFF2-40B4-BE49-F238E27FC236}">
                <a16:creationId xmlns:a16="http://schemas.microsoft.com/office/drawing/2014/main" id="{F907DF2C-2B2D-A29D-EA2B-6CFBB2BA5082}"/>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4061128085"/>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Otsikko ja sisältö kuvalla 2 D">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49" y="539750"/>
            <a:ext cx="6529388" cy="992189"/>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8" name="Sisällön paikkamerkki 1">
            <a:extLst>
              <a:ext uri="{FF2B5EF4-FFF2-40B4-BE49-F238E27FC236}">
                <a16:creationId xmlns:a16="http://schemas.microsoft.com/office/drawing/2014/main" id="{D6A75CB6-76B1-E019-A654-6053AA838C55}"/>
              </a:ext>
            </a:extLst>
          </p:cNvPr>
          <p:cNvSpPr>
            <a:spLocks noGrp="1"/>
          </p:cNvSpPr>
          <p:nvPr>
            <p:ph sz="half" idx="2" hasCustomPrompt="1"/>
          </p:nvPr>
        </p:nvSpPr>
        <p:spPr>
          <a:xfrm>
            <a:off x="539749" y="1781174"/>
            <a:ext cx="6523039" cy="421957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0" name="Kuvan paikkamerkki 9">
            <a:extLst>
              <a:ext uri="{FF2B5EF4-FFF2-40B4-BE49-F238E27FC236}">
                <a16:creationId xmlns:a16="http://schemas.microsoft.com/office/drawing/2014/main" id="{B8FE234D-376C-4271-4DE2-CE85F49AB893}"/>
              </a:ext>
              <a:ext uri="{C183D7F6-B498-43B3-948B-1728B52AA6E4}">
                <adec:decorative xmlns:adec="http://schemas.microsoft.com/office/drawing/2017/decorative" val="1"/>
              </a:ext>
            </a:extLst>
          </p:cNvPr>
          <p:cNvSpPr>
            <a:spLocks noGrp="1"/>
          </p:cNvSpPr>
          <p:nvPr>
            <p:ph type="pic" sz="quarter" idx="17" hasCustomPrompt="1"/>
          </p:nvPr>
        </p:nvSpPr>
        <p:spPr>
          <a:xfrm>
            <a:off x="7427439" y="539750"/>
            <a:ext cx="4224812" cy="5461000"/>
          </a:xfrm>
          <a:custGeom>
            <a:avLst/>
            <a:gdLst>
              <a:gd name="connsiteX0" fmla="*/ 0 w 4079875"/>
              <a:gd name="connsiteY0" fmla="*/ 0 h 5461000"/>
              <a:gd name="connsiteX1" fmla="*/ 4079875 w 4079875"/>
              <a:gd name="connsiteY1" fmla="*/ 0 h 5461000"/>
              <a:gd name="connsiteX2" fmla="*/ 4079875 w 4079875"/>
              <a:gd name="connsiteY2" fmla="*/ 5461000 h 5461000"/>
              <a:gd name="connsiteX3" fmla="*/ 0 w 4079875"/>
              <a:gd name="connsiteY3" fmla="*/ 5461000 h 5461000"/>
            </a:gdLst>
            <a:ahLst/>
            <a:cxnLst>
              <a:cxn ang="0">
                <a:pos x="connsiteX0" y="connsiteY0"/>
              </a:cxn>
              <a:cxn ang="0">
                <a:pos x="connsiteX1" y="connsiteY1"/>
              </a:cxn>
              <a:cxn ang="0">
                <a:pos x="connsiteX2" y="connsiteY2"/>
              </a:cxn>
              <a:cxn ang="0">
                <a:pos x="connsiteX3" y="connsiteY3"/>
              </a:cxn>
            </a:cxnLst>
            <a:rect l="l" t="t" r="r" b="b"/>
            <a:pathLst>
              <a:path w="4079875" h="5461000">
                <a:moveTo>
                  <a:pt x="0" y="0"/>
                </a:moveTo>
                <a:lnTo>
                  <a:pt x="4079875" y="0"/>
                </a:lnTo>
                <a:lnTo>
                  <a:pt x="4079875" y="5461000"/>
                </a:lnTo>
                <a:lnTo>
                  <a:pt x="0" y="5461000"/>
                </a:ln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13" name="Kuvatiedot">
            <a:extLst>
              <a:ext uri="{FF2B5EF4-FFF2-40B4-BE49-F238E27FC236}">
                <a16:creationId xmlns:a16="http://schemas.microsoft.com/office/drawing/2014/main" id="{CFCC1EAD-062C-9FDF-29BB-59E4B8B49967}"/>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4" name="Alatunnisteen paikkamerkki 3">
            <a:extLst>
              <a:ext uri="{FF2B5EF4-FFF2-40B4-BE49-F238E27FC236}">
                <a16:creationId xmlns:a16="http://schemas.microsoft.com/office/drawing/2014/main" id="{BC7379C1-C632-ADAE-6F2F-C829B9E8CC49}"/>
              </a:ext>
            </a:extLst>
          </p:cNvPr>
          <p:cNvSpPr>
            <a:spLocks noGrp="1"/>
          </p:cNvSpPr>
          <p:nvPr>
            <p:ph type="ftr" sz="quarter" idx="20"/>
          </p:nvPr>
        </p:nvSpPr>
        <p:spPr/>
        <p:txBody>
          <a:bodyPr/>
          <a:lstStyle/>
          <a:p>
            <a:endParaRPr lang="fi-FI" dirty="0"/>
          </a:p>
        </p:txBody>
      </p:sp>
      <p:sp>
        <p:nvSpPr>
          <p:cNvPr id="3" name="Päivämäärän paikkamerkki 2">
            <a:extLst>
              <a:ext uri="{FF2B5EF4-FFF2-40B4-BE49-F238E27FC236}">
                <a16:creationId xmlns:a16="http://schemas.microsoft.com/office/drawing/2014/main" id="{D1FF1894-01B1-5A70-2C45-A3E8B430C149}"/>
              </a:ext>
            </a:extLst>
          </p:cNvPr>
          <p:cNvSpPr>
            <a:spLocks noGrp="1"/>
          </p:cNvSpPr>
          <p:nvPr>
            <p:ph type="dt" sz="half" idx="19"/>
          </p:nvPr>
        </p:nvSpPr>
        <p:spPr/>
        <p:txBody>
          <a:bodyPr/>
          <a:lstStyle/>
          <a:p>
            <a:r>
              <a:rPr lang="fi-FI"/>
              <a:t>12.8.2025</a:t>
            </a:r>
            <a:endParaRPr lang="fi-FI" dirty="0"/>
          </a:p>
        </p:txBody>
      </p:sp>
      <p:sp>
        <p:nvSpPr>
          <p:cNvPr id="12" name="Dian numeron paikkamerkki 11">
            <a:extLst>
              <a:ext uri="{FF2B5EF4-FFF2-40B4-BE49-F238E27FC236}">
                <a16:creationId xmlns:a16="http://schemas.microsoft.com/office/drawing/2014/main" id="{17A1A9CC-4CE0-786B-E39B-0EA812CFC622}"/>
              </a:ext>
            </a:extLst>
          </p:cNvPr>
          <p:cNvSpPr>
            <a:spLocks noGrp="1"/>
          </p:cNvSpPr>
          <p:nvPr>
            <p:ph type="sldNum" sz="quarter" idx="21"/>
          </p:nvPr>
        </p:nvSpPr>
        <p:spPr/>
        <p:txBody>
          <a:bodyPr/>
          <a:lstStyle/>
          <a:p>
            <a:fld id="{A9494116-C6F5-466F-B5C1-BBB074CB17FC}" type="slidenum">
              <a:rPr lang="fi-FI" smtClean="0"/>
              <a:pPr/>
              <a:t>‹#›</a:t>
            </a:fld>
            <a:endParaRPr lang="fi-FI" dirty="0"/>
          </a:p>
        </p:txBody>
      </p:sp>
      <p:sp>
        <p:nvSpPr>
          <p:cNvPr id="6" name="Logo">
            <a:extLst>
              <a:ext uri="{FF2B5EF4-FFF2-40B4-BE49-F238E27FC236}">
                <a16:creationId xmlns:a16="http://schemas.microsoft.com/office/drawing/2014/main" id="{2BEBDC7F-EEF6-4F9D-181D-8A51E60898E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605448903"/>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Otsikko ja sisältö kuvalla 3">
    <p:bg>
      <p:bgPr>
        <a:solidFill>
          <a:schemeClr val="accent4"/>
        </a:solidFill>
        <a:effectLst/>
      </p:bgPr>
    </p:bg>
    <p:spTree>
      <p:nvGrpSpPr>
        <p:cNvPr id="1" name=""/>
        <p:cNvGrpSpPr/>
        <p:nvPr/>
      </p:nvGrpSpPr>
      <p:grpSpPr>
        <a:xfrm>
          <a:off x="0" y="0"/>
          <a:ext cx="0" cy="0"/>
          <a:chOff x="0" y="0"/>
          <a:chExt cx="0" cy="0"/>
        </a:xfrm>
      </p:grpSpPr>
      <p:sp>
        <p:nvSpPr>
          <p:cNvPr id="12" name="Vapaamuotoinen: Muoto 11">
            <a:extLst>
              <a:ext uri="{FF2B5EF4-FFF2-40B4-BE49-F238E27FC236}">
                <a16:creationId xmlns:a16="http://schemas.microsoft.com/office/drawing/2014/main" id="{095FD70A-EED0-CF83-8246-3BF61CD73D98}"/>
              </a:ext>
              <a:ext uri="{C183D7F6-B498-43B3-948B-1728B52AA6E4}">
                <adec:decorative xmlns:adec="http://schemas.microsoft.com/office/drawing/2017/decorative" val="1"/>
              </a:ext>
            </a:extLst>
          </p:cNvPr>
          <p:cNvSpPr/>
          <p:nvPr userDrawn="1"/>
        </p:nvSpPr>
        <p:spPr>
          <a:xfrm>
            <a:off x="0" y="3030800"/>
            <a:ext cx="12192000" cy="3827200"/>
          </a:xfrm>
          <a:custGeom>
            <a:avLst/>
            <a:gdLst>
              <a:gd name="connsiteX0" fmla="*/ 448500 w 12192000"/>
              <a:gd name="connsiteY0" fmla="*/ 0 h 3827200"/>
              <a:gd name="connsiteX1" fmla="*/ 919036 w 12192000"/>
              <a:gd name="connsiteY1" fmla="*/ 143828 h 3827200"/>
              <a:gd name="connsiteX2" fmla="*/ 1389507 w 12192000"/>
              <a:gd name="connsiteY2" fmla="*/ 0 h 3827200"/>
              <a:gd name="connsiteX3" fmla="*/ 1859979 w 12192000"/>
              <a:gd name="connsiteY3" fmla="*/ 143828 h 3827200"/>
              <a:gd name="connsiteX4" fmla="*/ 2330514 w 12192000"/>
              <a:gd name="connsiteY4" fmla="*/ 0 h 3827200"/>
              <a:gd name="connsiteX5" fmla="*/ 2800985 w 12192000"/>
              <a:gd name="connsiteY5" fmla="*/ 143828 h 3827200"/>
              <a:gd name="connsiteX6" fmla="*/ 3271520 w 12192000"/>
              <a:gd name="connsiteY6" fmla="*/ 0 h 3827200"/>
              <a:gd name="connsiteX7" fmla="*/ 3741991 w 12192000"/>
              <a:gd name="connsiteY7" fmla="*/ 143828 h 3827200"/>
              <a:gd name="connsiteX8" fmla="*/ 4212464 w 12192000"/>
              <a:gd name="connsiteY8" fmla="*/ 0 h 3827200"/>
              <a:gd name="connsiteX9" fmla="*/ 4682999 w 12192000"/>
              <a:gd name="connsiteY9" fmla="*/ 143828 h 3827200"/>
              <a:gd name="connsiteX10" fmla="*/ 5153470 w 12192000"/>
              <a:gd name="connsiteY10" fmla="*/ 0 h 3827200"/>
              <a:gd name="connsiteX11" fmla="*/ 5620957 w 12192000"/>
              <a:gd name="connsiteY11" fmla="*/ 143764 h 3827200"/>
              <a:gd name="connsiteX12" fmla="*/ 6088507 w 12192000"/>
              <a:gd name="connsiteY12" fmla="*/ 0 h 3827200"/>
              <a:gd name="connsiteX13" fmla="*/ 6091493 w 12192000"/>
              <a:gd name="connsiteY13" fmla="*/ 64 h 3827200"/>
              <a:gd name="connsiteX14" fmla="*/ 6094476 w 12192000"/>
              <a:gd name="connsiteY14" fmla="*/ 0 h 3827200"/>
              <a:gd name="connsiteX15" fmla="*/ 6563424 w 12192000"/>
              <a:gd name="connsiteY15" fmla="*/ 143764 h 3827200"/>
              <a:gd name="connsiteX16" fmla="*/ 7029514 w 12192000"/>
              <a:gd name="connsiteY16" fmla="*/ 0 h 3827200"/>
              <a:gd name="connsiteX17" fmla="*/ 7499985 w 12192000"/>
              <a:gd name="connsiteY17" fmla="*/ 143828 h 3827200"/>
              <a:gd name="connsiteX18" fmla="*/ 7970520 w 12192000"/>
              <a:gd name="connsiteY18" fmla="*/ 0 h 3827200"/>
              <a:gd name="connsiteX19" fmla="*/ 8440992 w 12192000"/>
              <a:gd name="connsiteY19" fmla="*/ 143828 h 3827200"/>
              <a:gd name="connsiteX20" fmla="*/ 8911463 w 12192000"/>
              <a:gd name="connsiteY20" fmla="*/ 0 h 3827200"/>
              <a:gd name="connsiteX21" fmla="*/ 9381998 w 12192000"/>
              <a:gd name="connsiteY21" fmla="*/ 143828 h 3827200"/>
              <a:gd name="connsiteX22" fmla="*/ 9852469 w 12192000"/>
              <a:gd name="connsiteY22" fmla="*/ 0 h 3827200"/>
              <a:gd name="connsiteX23" fmla="*/ 10322941 w 12192000"/>
              <a:gd name="connsiteY23" fmla="*/ 143828 h 3827200"/>
              <a:gd name="connsiteX24" fmla="*/ 10793476 w 12192000"/>
              <a:gd name="connsiteY24" fmla="*/ 0 h 3827200"/>
              <a:gd name="connsiteX25" fmla="*/ 11263947 w 12192000"/>
              <a:gd name="connsiteY25" fmla="*/ 143828 h 3827200"/>
              <a:gd name="connsiteX26" fmla="*/ 11734482 w 12192000"/>
              <a:gd name="connsiteY26" fmla="*/ 0 h 3827200"/>
              <a:gd name="connsiteX27" fmla="*/ 12192000 w 12192000"/>
              <a:gd name="connsiteY27" fmla="*/ 143637 h 3827200"/>
              <a:gd name="connsiteX28" fmla="*/ 12192000 w 12192000"/>
              <a:gd name="connsiteY28" fmla="*/ 296273 h 3827200"/>
              <a:gd name="connsiteX29" fmla="*/ 12192000 w 12192000"/>
              <a:gd name="connsiteY29" fmla="*/ 383087 h 3827200"/>
              <a:gd name="connsiteX30" fmla="*/ 12192000 w 12192000"/>
              <a:gd name="connsiteY30" fmla="*/ 409318 h 3827200"/>
              <a:gd name="connsiteX31" fmla="*/ 12192000 w 12192000"/>
              <a:gd name="connsiteY31" fmla="*/ 535723 h 3827200"/>
              <a:gd name="connsiteX32" fmla="*/ 12192000 w 12192000"/>
              <a:gd name="connsiteY32" fmla="*/ 561954 h 3827200"/>
              <a:gd name="connsiteX33" fmla="*/ 12192000 w 12192000"/>
              <a:gd name="connsiteY33" fmla="*/ 648768 h 3827200"/>
              <a:gd name="connsiteX34" fmla="*/ 12192000 w 12192000"/>
              <a:gd name="connsiteY34" fmla="*/ 801404 h 3827200"/>
              <a:gd name="connsiteX35" fmla="*/ 12192000 w 12192000"/>
              <a:gd name="connsiteY35" fmla="*/ 3430588 h 3827200"/>
              <a:gd name="connsiteX36" fmla="*/ 12192000 w 12192000"/>
              <a:gd name="connsiteY36" fmla="*/ 3583224 h 3827200"/>
              <a:gd name="connsiteX37" fmla="*/ 12192000 w 12192000"/>
              <a:gd name="connsiteY37" fmla="*/ 3670038 h 3827200"/>
              <a:gd name="connsiteX38" fmla="*/ 12192000 w 12192000"/>
              <a:gd name="connsiteY38" fmla="*/ 3696269 h 3827200"/>
              <a:gd name="connsiteX39" fmla="*/ 12192000 w 12192000"/>
              <a:gd name="connsiteY39" fmla="*/ 3822674 h 3827200"/>
              <a:gd name="connsiteX40" fmla="*/ 12192000 w 12192000"/>
              <a:gd name="connsiteY40" fmla="*/ 3827200 h 3827200"/>
              <a:gd name="connsiteX41" fmla="*/ 0 w 12192000"/>
              <a:gd name="connsiteY41" fmla="*/ 3827200 h 3827200"/>
              <a:gd name="connsiteX42" fmla="*/ 0 w 12192000"/>
              <a:gd name="connsiteY42" fmla="*/ 3822674 h 3827200"/>
              <a:gd name="connsiteX43" fmla="*/ 0 w 12192000"/>
              <a:gd name="connsiteY43" fmla="*/ 3696269 h 3827200"/>
              <a:gd name="connsiteX44" fmla="*/ 0 w 12192000"/>
              <a:gd name="connsiteY44" fmla="*/ 3670038 h 3827200"/>
              <a:gd name="connsiteX45" fmla="*/ 0 w 12192000"/>
              <a:gd name="connsiteY45" fmla="*/ 3583224 h 3827200"/>
              <a:gd name="connsiteX46" fmla="*/ 0 w 12192000"/>
              <a:gd name="connsiteY46" fmla="*/ 3430588 h 3827200"/>
              <a:gd name="connsiteX47" fmla="*/ 0 w 12192000"/>
              <a:gd name="connsiteY47" fmla="*/ 801150 h 3827200"/>
              <a:gd name="connsiteX48" fmla="*/ 0 w 12192000"/>
              <a:gd name="connsiteY48" fmla="*/ 648514 h 3827200"/>
              <a:gd name="connsiteX49" fmla="*/ 0 w 12192000"/>
              <a:gd name="connsiteY49" fmla="*/ 561700 h 3827200"/>
              <a:gd name="connsiteX50" fmla="*/ 0 w 12192000"/>
              <a:gd name="connsiteY50" fmla="*/ 535469 h 3827200"/>
              <a:gd name="connsiteX51" fmla="*/ 0 w 12192000"/>
              <a:gd name="connsiteY51" fmla="*/ 409064 h 3827200"/>
              <a:gd name="connsiteX52" fmla="*/ 0 w 12192000"/>
              <a:gd name="connsiteY52" fmla="*/ 382833 h 3827200"/>
              <a:gd name="connsiteX53" fmla="*/ 0 w 12192000"/>
              <a:gd name="connsiteY53" fmla="*/ 296019 h 3827200"/>
              <a:gd name="connsiteX54" fmla="*/ 0 w 12192000"/>
              <a:gd name="connsiteY54" fmla="*/ 143383 h 3827200"/>
              <a:gd name="connsiteX55" fmla="*/ 448500 w 12192000"/>
              <a:gd name="connsiteY55" fmla="*/ 0 h 382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2192000" h="3827200">
                <a:moveTo>
                  <a:pt x="448500" y="0"/>
                </a:moveTo>
                <a:cubicBezTo>
                  <a:pt x="677545" y="0"/>
                  <a:pt x="682244" y="143828"/>
                  <a:pt x="919036" y="143828"/>
                </a:cubicBezTo>
                <a:cubicBezTo>
                  <a:pt x="1155827" y="143828"/>
                  <a:pt x="1155764" y="0"/>
                  <a:pt x="1389507" y="0"/>
                </a:cubicBezTo>
                <a:cubicBezTo>
                  <a:pt x="1623251" y="0"/>
                  <a:pt x="1623251" y="143828"/>
                  <a:pt x="1859979" y="143828"/>
                </a:cubicBezTo>
                <a:cubicBezTo>
                  <a:pt x="2096707" y="143828"/>
                  <a:pt x="2093786" y="0"/>
                  <a:pt x="2330514" y="0"/>
                </a:cubicBezTo>
                <a:cubicBezTo>
                  <a:pt x="2567242" y="0"/>
                  <a:pt x="2564257" y="143828"/>
                  <a:pt x="2800985" y="143828"/>
                </a:cubicBezTo>
                <a:cubicBezTo>
                  <a:pt x="3037713" y="143828"/>
                  <a:pt x="3037713" y="0"/>
                  <a:pt x="3271520" y="0"/>
                </a:cubicBezTo>
                <a:cubicBezTo>
                  <a:pt x="3505327" y="0"/>
                  <a:pt x="3505264" y="143828"/>
                  <a:pt x="3741991" y="143828"/>
                </a:cubicBezTo>
                <a:cubicBezTo>
                  <a:pt x="3978720" y="143828"/>
                  <a:pt x="3975735" y="0"/>
                  <a:pt x="4212464" y="0"/>
                </a:cubicBezTo>
                <a:cubicBezTo>
                  <a:pt x="4449191" y="0"/>
                  <a:pt x="4446207" y="143828"/>
                  <a:pt x="4682999" y="143828"/>
                </a:cubicBezTo>
                <a:cubicBezTo>
                  <a:pt x="4919790" y="143828"/>
                  <a:pt x="4916742" y="0"/>
                  <a:pt x="5153470" y="0"/>
                </a:cubicBezTo>
                <a:cubicBezTo>
                  <a:pt x="5390199" y="0"/>
                  <a:pt x="5387278" y="142558"/>
                  <a:pt x="5620957" y="143764"/>
                </a:cubicBezTo>
                <a:cubicBezTo>
                  <a:pt x="5851716" y="142558"/>
                  <a:pt x="5855780" y="0"/>
                  <a:pt x="6088507" y="0"/>
                </a:cubicBezTo>
                <a:cubicBezTo>
                  <a:pt x="6089523" y="0"/>
                  <a:pt x="6090476" y="64"/>
                  <a:pt x="6091493" y="64"/>
                </a:cubicBezTo>
                <a:cubicBezTo>
                  <a:pt x="6092508" y="64"/>
                  <a:pt x="6093460" y="0"/>
                  <a:pt x="6094476" y="0"/>
                </a:cubicBezTo>
                <a:cubicBezTo>
                  <a:pt x="6329680" y="0"/>
                  <a:pt x="6331331" y="141923"/>
                  <a:pt x="6563424" y="143764"/>
                </a:cubicBezTo>
                <a:cubicBezTo>
                  <a:pt x="6792659" y="141923"/>
                  <a:pt x="6794310" y="0"/>
                  <a:pt x="7029514" y="0"/>
                </a:cubicBezTo>
                <a:cubicBezTo>
                  <a:pt x="7264718" y="0"/>
                  <a:pt x="7263257" y="143828"/>
                  <a:pt x="7499985" y="143828"/>
                </a:cubicBezTo>
                <a:cubicBezTo>
                  <a:pt x="7736713" y="143828"/>
                  <a:pt x="7733729" y="0"/>
                  <a:pt x="7970520" y="0"/>
                </a:cubicBezTo>
                <a:cubicBezTo>
                  <a:pt x="8207312" y="0"/>
                  <a:pt x="8204264" y="143828"/>
                  <a:pt x="8440992" y="143828"/>
                </a:cubicBezTo>
                <a:cubicBezTo>
                  <a:pt x="8677719" y="143828"/>
                  <a:pt x="8674735" y="0"/>
                  <a:pt x="8911463" y="0"/>
                </a:cubicBezTo>
                <a:cubicBezTo>
                  <a:pt x="9148191" y="0"/>
                  <a:pt x="9145206" y="143828"/>
                  <a:pt x="9381998" y="143828"/>
                </a:cubicBezTo>
                <a:cubicBezTo>
                  <a:pt x="9618790" y="143828"/>
                  <a:pt x="9618726" y="0"/>
                  <a:pt x="9852469" y="0"/>
                </a:cubicBezTo>
                <a:cubicBezTo>
                  <a:pt x="10086213" y="0"/>
                  <a:pt x="10086213" y="143828"/>
                  <a:pt x="10322941" y="143828"/>
                </a:cubicBezTo>
                <a:cubicBezTo>
                  <a:pt x="10559669" y="143828"/>
                  <a:pt x="10556748" y="0"/>
                  <a:pt x="10793476" y="0"/>
                </a:cubicBezTo>
                <a:cubicBezTo>
                  <a:pt x="11030204" y="0"/>
                  <a:pt x="11027219" y="143828"/>
                  <a:pt x="11263947" y="143828"/>
                </a:cubicBezTo>
                <a:cubicBezTo>
                  <a:pt x="11500676" y="143828"/>
                  <a:pt x="11500676" y="0"/>
                  <a:pt x="11734482" y="0"/>
                </a:cubicBezTo>
                <a:cubicBezTo>
                  <a:pt x="11968290" y="0"/>
                  <a:pt x="11968162" y="138494"/>
                  <a:pt x="12192000" y="143637"/>
                </a:cubicBezTo>
                <a:lnTo>
                  <a:pt x="12192000" y="296273"/>
                </a:lnTo>
                <a:lnTo>
                  <a:pt x="12192000" y="383087"/>
                </a:lnTo>
                <a:lnTo>
                  <a:pt x="12192000" y="409318"/>
                </a:lnTo>
                <a:lnTo>
                  <a:pt x="12192000" y="535723"/>
                </a:lnTo>
                <a:lnTo>
                  <a:pt x="12192000" y="561954"/>
                </a:lnTo>
                <a:lnTo>
                  <a:pt x="12192000" y="648768"/>
                </a:lnTo>
                <a:lnTo>
                  <a:pt x="12192000" y="801404"/>
                </a:lnTo>
                <a:lnTo>
                  <a:pt x="12192000" y="3430588"/>
                </a:lnTo>
                <a:lnTo>
                  <a:pt x="12192000" y="3583224"/>
                </a:lnTo>
                <a:lnTo>
                  <a:pt x="12192000" y="3670038"/>
                </a:lnTo>
                <a:lnTo>
                  <a:pt x="12192000" y="3696269"/>
                </a:lnTo>
                <a:lnTo>
                  <a:pt x="12192000" y="3822674"/>
                </a:lnTo>
                <a:lnTo>
                  <a:pt x="12192000" y="3827200"/>
                </a:lnTo>
                <a:lnTo>
                  <a:pt x="0" y="3827200"/>
                </a:lnTo>
                <a:lnTo>
                  <a:pt x="0" y="3822674"/>
                </a:lnTo>
                <a:lnTo>
                  <a:pt x="0" y="3696269"/>
                </a:lnTo>
                <a:lnTo>
                  <a:pt x="0" y="3670038"/>
                </a:lnTo>
                <a:lnTo>
                  <a:pt x="0" y="3583224"/>
                </a:lnTo>
                <a:lnTo>
                  <a:pt x="0" y="3430588"/>
                </a:lnTo>
                <a:lnTo>
                  <a:pt x="0" y="801150"/>
                </a:lnTo>
                <a:lnTo>
                  <a:pt x="0" y="648514"/>
                </a:lnTo>
                <a:lnTo>
                  <a:pt x="0" y="561700"/>
                </a:lnTo>
                <a:lnTo>
                  <a:pt x="0" y="535469"/>
                </a:lnTo>
                <a:lnTo>
                  <a:pt x="0" y="409064"/>
                </a:lnTo>
                <a:lnTo>
                  <a:pt x="0" y="382833"/>
                </a:lnTo>
                <a:lnTo>
                  <a:pt x="0" y="296019"/>
                </a:lnTo>
                <a:lnTo>
                  <a:pt x="0" y="143383"/>
                </a:lnTo>
                <a:cubicBezTo>
                  <a:pt x="212027" y="134684"/>
                  <a:pt x="219456" y="0"/>
                  <a:pt x="448500" y="0"/>
                </a:cubicBezTo>
                <a:close/>
              </a:path>
            </a:pathLst>
          </a:custGeom>
          <a:solidFill>
            <a:schemeClr val="bg1"/>
          </a:solidFill>
          <a:ln w="12700"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4B8FF8A1-18DA-BF41-7681-6D3E65514C82}"/>
              </a:ext>
            </a:extLst>
          </p:cNvPr>
          <p:cNvSpPr>
            <a:spLocks noGrp="1"/>
          </p:cNvSpPr>
          <p:nvPr>
            <p:ph type="ctrTitle"/>
          </p:nvPr>
        </p:nvSpPr>
        <p:spPr>
          <a:xfrm>
            <a:off x="539750" y="539750"/>
            <a:ext cx="5375274" cy="1985964"/>
          </a:xfrm>
        </p:spPr>
        <p:txBody>
          <a:bodyPr lIns="0" tIns="0" rIns="0" bIns="0" anchor="t">
            <a:noAutofit/>
          </a:bodyPr>
          <a:lstStyle>
            <a:lvl1pPr algn="l">
              <a:defRPr sz="4400">
                <a:solidFill>
                  <a:schemeClr val="tx2"/>
                </a:solidFill>
              </a:defRPr>
            </a:lvl1pPr>
          </a:lstStyle>
          <a:p>
            <a:endParaRPr lang="fi-FI" dirty="0"/>
          </a:p>
        </p:txBody>
      </p:sp>
      <p:sp>
        <p:nvSpPr>
          <p:cNvPr id="9" name="Tekstin paikkamerkki 1">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3519488"/>
            <a:ext cx="11110913" cy="495300"/>
          </a:xfrm>
        </p:spPr>
        <p:txBody>
          <a:bodyPr lIns="0" tIns="0" rIns="0" bIns="0" numCol="1" spcCol="360000">
            <a:noAutofit/>
          </a:bodyPr>
          <a:lstStyle>
            <a:lvl1pPr marL="0" indent="0">
              <a:buNone/>
              <a:defRPr sz="2400" b="1"/>
            </a:lvl1pPr>
            <a:lvl2pPr marL="457200" indent="0">
              <a:buNone/>
              <a:defRPr/>
            </a:lvl2pPr>
            <a:lvl3pPr marL="914400" indent="0">
              <a:buNone/>
              <a:defRPr/>
            </a:lvl3pPr>
            <a:lvl4pPr marL="1371600" indent="0">
              <a:buNone/>
              <a:defRPr/>
            </a:lvl4pPr>
            <a:lvl5pPr marL="1828800" indent="0">
              <a:buNone/>
              <a:defRPr/>
            </a:lvl5pPr>
          </a:lstStyle>
          <a:p>
            <a:pPr lvl="0"/>
            <a:r>
              <a:rPr lang="fi-FI" dirty="0"/>
              <a:t>Tekstipaikka, joka rytmittää sisältöä visuaalisesti</a:t>
            </a:r>
          </a:p>
        </p:txBody>
      </p:sp>
      <p:sp>
        <p:nvSpPr>
          <p:cNvPr id="4" name="Sisällön paikkamerkki 7">
            <a:extLst>
              <a:ext uri="{FF2B5EF4-FFF2-40B4-BE49-F238E27FC236}">
                <a16:creationId xmlns:a16="http://schemas.microsoft.com/office/drawing/2014/main" id="{66C048F4-6C83-DC0E-2A72-559FBCE888CB}"/>
              </a:ext>
            </a:extLst>
          </p:cNvPr>
          <p:cNvSpPr>
            <a:spLocks noGrp="1"/>
          </p:cNvSpPr>
          <p:nvPr>
            <p:ph sz="quarter" idx="28"/>
          </p:nvPr>
        </p:nvSpPr>
        <p:spPr>
          <a:xfrm>
            <a:off x="541337" y="4024742"/>
            <a:ext cx="5372100" cy="1976008"/>
          </a:xfrm>
        </p:spPr>
        <p:txBody>
          <a:bodyPr/>
          <a:lstStyle>
            <a:lvl1pPr>
              <a:defRPr sz="1600"/>
            </a:lvl1pPr>
            <a:lvl2pPr>
              <a:defRPr sz="1400"/>
            </a:lvl2pPr>
            <a:lvl3pPr>
              <a:defRPr sz="1200"/>
            </a:lvl3pPr>
            <a:lvl4pPr>
              <a:defRPr sz="1200"/>
            </a:lvl4pPr>
            <a:lvl5pPr>
              <a:defRPr sz="12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8" name="Sisällön paikkamerkki 7">
            <a:extLst>
              <a:ext uri="{FF2B5EF4-FFF2-40B4-BE49-F238E27FC236}">
                <a16:creationId xmlns:a16="http://schemas.microsoft.com/office/drawing/2014/main" id="{D1398EC9-862E-6D83-34D7-257AEACB40E3}"/>
              </a:ext>
            </a:extLst>
          </p:cNvPr>
          <p:cNvSpPr>
            <a:spLocks noGrp="1"/>
          </p:cNvSpPr>
          <p:nvPr>
            <p:ph sz="quarter" idx="26"/>
          </p:nvPr>
        </p:nvSpPr>
        <p:spPr>
          <a:xfrm>
            <a:off x="6275388" y="4024742"/>
            <a:ext cx="5372100" cy="1985962"/>
          </a:xfrm>
        </p:spPr>
        <p:txBody>
          <a:bodyPr/>
          <a:lstStyle>
            <a:lvl1pPr>
              <a:defRPr sz="1600"/>
            </a:lvl1pPr>
            <a:lvl2pPr>
              <a:defRPr sz="1400"/>
            </a:lvl2pPr>
            <a:lvl3pPr>
              <a:defRPr sz="1200"/>
            </a:lvl3pPr>
            <a:lvl4pPr>
              <a:defRPr sz="1200"/>
            </a:lvl4pPr>
            <a:lvl5pPr>
              <a:defRPr sz="12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20" name="Kuvan paikkamerkki 19">
            <a:extLst>
              <a:ext uri="{FF2B5EF4-FFF2-40B4-BE49-F238E27FC236}">
                <a16:creationId xmlns:a16="http://schemas.microsoft.com/office/drawing/2014/main" id="{D8503703-18AD-E09F-024A-D5FB5D38F217}"/>
              </a:ext>
              <a:ext uri="{C183D7F6-B498-43B3-948B-1728B52AA6E4}">
                <adec:decorative xmlns:adec="http://schemas.microsoft.com/office/drawing/2017/decorative" val="1"/>
              </a:ext>
            </a:extLst>
          </p:cNvPr>
          <p:cNvSpPr>
            <a:spLocks noGrp="1"/>
          </p:cNvSpPr>
          <p:nvPr>
            <p:ph type="pic" sz="quarter" idx="27" hasCustomPrompt="1"/>
          </p:nvPr>
        </p:nvSpPr>
        <p:spPr>
          <a:xfrm>
            <a:off x="6275388" y="0"/>
            <a:ext cx="5916612" cy="3174628"/>
          </a:xfrm>
          <a:custGeom>
            <a:avLst/>
            <a:gdLst>
              <a:gd name="connsiteX0" fmla="*/ 0 w 5916612"/>
              <a:gd name="connsiteY0" fmla="*/ 0 h 3174628"/>
              <a:gd name="connsiteX1" fmla="*/ 5916612 w 5916612"/>
              <a:gd name="connsiteY1" fmla="*/ 0 h 3174628"/>
              <a:gd name="connsiteX2" fmla="*/ 5916612 w 5916612"/>
              <a:gd name="connsiteY2" fmla="*/ 3174437 h 3174628"/>
              <a:gd name="connsiteX3" fmla="*/ 5459094 w 5916612"/>
              <a:gd name="connsiteY3" fmla="*/ 3030800 h 3174628"/>
              <a:gd name="connsiteX4" fmla="*/ 4988559 w 5916612"/>
              <a:gd name="connsiteY4" fmla="*/ 3174628 h 3174628"/>
              <a:gd name="connsiteX5" fmla="*/ 4518088 w 5916612"/>
              <a:gd name="connsiteY5" fmla="*/ 3030800 h 3174628"/>
              <a:gd name="connsiteX6" fmla="*/ 4047553 w 5916612"/>
              <a:gd name="connsiteY6" fmla="*/ 3174628 h 3174628"/>
              <a:gd name="connsiteX7" fmla="*/ 3577081 w 5916612"/>
              <a:gd name="connsiteY7" fmla="*/ 3030800 h 3174628"/>
              <a:gd name="connsiteX8" fmla="*/ 3106610 w 5916612"/>
              <a:gd name="connsiteY8" fmla="*/ 3174628 h 3174628"/>
              <a:gd name="connsiteX9" fmla="*/ 2636075 w 5916612"/>
              <a:gd name="connsiteY9" fmla="*/ 3030800 h 3174628"/>
              <a:gd name="connsiteX10" fmla="*/ 2165604 w 5916612"/>
              <a:gd name="connsiteY10" fmla="*/ 3174628 h 3174628"/>
              <a:gd name="connsiteX11" fmla="*/ 1695132 w 5916612"/>
              <a:gd name="connsiteY11" fmla="*/ 3030800 h 3174628"/>
              <a:gd name="connsiteX12" fmla="*/ 1224597 w 5916612"/>
              <a:gd name="connsiteY12" fmla="*/ 3174628 h 3174628"/>
              <a:gd name="connsiteX13" fmla="*/ 754126 w 5916612"/>
              <a:gd name="connsiteY13" fmla="*/ 3030800 h 3174628"/>
              <a:gd name="connsiteX14" fmla="*/ 288036 w 5916612"/>
              <a:gd name="connsiteY14" fmla="*/ 3174564 h 3174628"/>
              <a:gd name="connsiteX15" fmla="*/ 54729 w 5916612"/>
              <a:gd name="connsiteY15" fmla="*/ 3101992 h 3174628"/>
              <a:gd name="connsiteX16" fmla="*/ 0 w 5916612"/>
              <a:gd name="connsiteY16" fmla="*/ 3074000 h 3174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16612" h="3174628">
                <a:moveTo>
                  <a:pt x="0" y="0"/>
                </a:moveTo>
                <a:lnTo>
                  <a:pt x="5916612" y="0"/>
                </a:lnTo>
                <a:lnTo>
                  <a:pt x="5916612" y="3174437"/>
                </a:lnTo>
                <a:cubicBezTo>
                  <a:pt x="5692774" y="3169294"/>
                  <a:pt x="5692902" y="3030800"/>
                  <a:pt x="5459094" y="3030800"/>
                </a:cubicBezTo>
                <a:cubicBezTo>
                  <a:pt x="5225288" y="3030800"/>
                  <a:pt x="5225288" y="3174628"/>
                  <a:pt x="4988559" y="3174628"/>
                </a:cubicBezTo>
                <a:cubicBezTo>
                  <a:pt x="4751831" y="3174628"/>
                  <a:pt x="4754816" y="3030800"/>
                  <a:pt x="4518088" y="3030800"/>
                </a:cubicBezTo>
                <a:cubicBezTo>
                  <a:pt x="4281360" y="3030800"/>
                  <a:pt x="4284281" y="3174628"/>
                  <a:pt x="4047553" y="3174628"/>
                </a:cubicBezTo>
                <a:cubicBezTo>
                  <a:pt x="3810825" y="3174628"/>
                  <a:pt x="3810825" y="3030800"/>
                  <a:pt x="3577081" y="3030800"/>
                </a:cubicBezTo>
                <a:cubicBezTo>
                  <a:pt x="3343338" y="3030800"/>
                  <a:pt x="3343402" y="3174628"/>
                  <a:pt x="3106610" y="3174628"/>
                </a:cubicBezTo>
                <a:cubicBezTo>
                  <a:pt x="2869818" y="3174628"/>
                  <a:pt x="2872803" y="3030800"/>
                  <a:pt x="2636075" y="3030800"/>
                </a:cubicBezTo>
                <a:cubicBezTo>
                  <a:pt x="2399347" y="3030800"/>
                  <a:pt x="2402331" y="3174628"/>
                  <a:pt x="2165604" y="3174628"/>
                </a:cubicBezTo>
                <a:cubicBezTo>
                  <a:pt x="1928876" y="3174628"/>
                  <a:pt x="1931924" y="3030800"/>
                  <a:pt x="1695132" y="3030800"/>
                </a:cubicBezTo>
                <a:cubicBezTo>
                  <a:pt x="1458341" y="3030800"/>
                  <a:pt x="1461325" y="3174628"/>
                  <a:pt x="1224597" y="3174628"/>
                </a:cubicBezTo>
                <a:cubicBezTo>
                  <a:pt x="987869" y="3174628"/>
                  <a:pt x="989330" y="3030800"/>
                  <a:pt x="754126" y="3030800"/>
                </a:cubicBezTo>
                <a:cubicBezTo>
                  <a:pt x="518922" y="3030800"/>
                  <a:pt x="517271" y="3172723"/>
                  <a:pt x="288036" y="3174564"/>
                </a:cubicBezTo>
                <a:cubicBezTo>
                  <a:pt x="171990" y="3173644"/>
                  <a:pt x="113554" y="3137703"/>
                  <a:pt x="54729" y="3101992"/>
                </a:cubicBezTo>
                <a:lnTo>
                  <a:pt x="0" y="3074000"/>
                </a:lnTo>
                <a:close/>
              </a:path>
            </a:pathLst>
          </a:custGeom>
          <a:noFill/>
        </p:spPr>
        <p:txBody>
          <a:bodyPr wrap="square" lIns="54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5" name="Kuvatiedot">
            <a:extLst>
              <a:ext uri="{FF2B5EF4-FFF2-40B4-BE49-F238E27FC236}">
                <a16:creationId xmlns:a16="http://schemas.microsoft.com/office/drawing/2014/main" id="{D349703B-CF52-6380-19DD-379DE9841013}"/>
              </a:ext>
              <a:ext uri="{C183D7F6-B498-43B3-948B-1728B52AA6E4}">
                <adec:decorative xmlns:adec="http://schemas.microsoft.com/office/drawing/2017/decorative" val="1"/>
              </a:ext>
            </a:extLst>
          </p:cNvPr>
          <p:cNvSpPr>
            <a:spLocks noGrp="1"/>
          </p:cNvSpPr>
          <p:nvPr>
            <p:ph type="body" sz="quarter" idx="15" hasCustomPrompt="1"/>
          </p:nvPr>
        </p:nvSpPr>
        <p:spPr>
          <a:xfrm rot="16200000">
            <a:off x="10177381" y="4843381"/>
            <a:ext cx="3849239"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13" name="Alatunnisteen paikkamerkki 12">
            <a:extLst>
              <a:ext uri="{FF2B5EF4-FFF2-40B4-BE49-F238E27FC236}">
                <a16:creationId xmlns:a16="http://schemas.microsoft.com/office/drawing/2014/main" id="{0C4F46F0-CE7C-B9FC-D7E1-588A402B1A2C}"/>
              </a:ext>
            </a:extLst>
          </p:cNvPr>
          <p:cNvSpPr>
            <a:spLocks noGrp="1"/>
          </p:cNvSpPr>
          <p:nvPr>
            <p:ph type="ftr" sz="quarter" idx="22"/>
          </p:nvPr>
        </p:nvSpPr>
        <p:spPr/>
        <p:txBody>
          <a:bodyPr/>
          <a:lstStyle/>
          <a:p>
            <a:endParaRPr lang="fi-FI" dirty="0"/>
          </a:p>
        </p:txBody>
      </p:sp>
      <p:sp>
        <p:nvSpPr>
          <p:cNvPr id="11" name="Päivämäärän paikkamerkki 10">
            <a:extLst>
              <a:ext uri="{FF2B5EF4-FFF2-40B4-BE49-F238E27FC236}">
                <a16:creationId xmlns:a16="http://schemas.microsoft.com/office/drawing/2014/main" id="{BCA3653A-F3EA-4ADD-5172-FE31678DC330}"/>
              </a:ext>
            </a:extLst>
          </p:cNvPr>
          <p:cNvSpPr>
            <a:spLocks noGrp="1"/>
          </p:cNvSpPr>
          <p:nvPr>
            <p:ph type="dt" sz="half" idx="2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E4541B02-4A10-52AA-E632-EFF487758FB0}"/>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6" name="Logo">
            <a:extLst>
              <a:ext uri="{FF2B5EF4-FFF2-40B4-BE49-F238E27FC236}">
                <a16:creationId xmlns:a16="http://schemas.microsoft.com/office/drawing/2014/main" id="{ECE294D5-275A-CABB-76CE-C90B4611EA83}"/>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227728317"/>
      </p:ext>
    </p:extLst>
  </p:cSld>
  <p:clrMapOvr>
    <a:masterClrMapping/>
  </p:clrMapOvr>
  <p:extLst>
    <p:ext uri="{DCECCB84-F9BA-43D5-87BE-67443E8EF086}">
      <p15:sldGuideLst xmlns:p15="http://schemas.microsoft.com/office/powerpoint/2012/main"/>
    </p:ext>
  </p:extLst>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Otsikko ja sisältö kuvalla 3 A">
    <p:bg>
      <p:bgPr>
        <a:solidFill>
          <a:schemeClr val="accent4"/>
        </a:solidFill>
        <a:effectLst/>
      </p:bgPr>
    </p:bg>
    <p:spTree>
      <p:nvGrpSpPr>
        <p:cNvPr id="1" name=""/>
        <p:cNvGrpSpPr/>
        <p:nvPr/>
      </p:nvGrpSpPr>
      <p:grpSpPr>
        <a:xfrm>
          <a:off x="0" y="0"/>
          <a:ext cx="0" cy="0"/>
          <a:chOff x="0" y="0"/>
          <a:chExt cx="0" cy="0"/>
        </a:xfrm>
      </p:grpSpPr>
      <p:sp>
        <p:nvSpPr>
          <p:cNvPr id="6" name="Muoto">
            <a:extLst>
              <a:ext uri="{FF2B5EF4-FFF2-40B4-BE49-F238E27FC236}">
                <a16:creationId xmlns:a16="http://schemas.microsoft.com/office/drawing/2014/main" id="{26D42AF5-C990-0C51-3698-52D98F4750EF}"/>
              </a:ext>
              <a:ext uri="{C183D7F6-B498-43B3-948B-1728B52AA6E4}">
                <adec:decorative xmlns:adec="http://schemas.microsoft.com/office/drawing/2017/decorative" val="1"/>
              </a:ext>
            </a:extLst>
          </p:cNvPr>
          <p:cNvSpPr/>
          <p:nvPr userDrawn="1"/>
        </p:nvSpPr>
        <p:spPr>
          <a:xfrm rot="10800000">
            <a:off x="0" y="3176972"/>
            <a:ext cx="12192000" cy="3681028"/>
          </a:xfrm>
          <a:custGeom>
            <a:avLst/>
            <a:gdLst>
              <a:gd name="connsiteX0" fmla="*/ 12192000 w 12192000"/>
              <a:gd name="connsiteY0" fmla="*/ 3583224 h 3583224"/>
              <a:gd name="connsiteX1" fmla="*/ 11743500 w 12192000"/>
              <a:gd name="connsiteY1" fmla="*/ 3583224 h 3583224"/>
              <a:gd name="connsiteX2" fmla="*/ 10802493 w 12192000"/>
              <a:gd name="connsiteY2" fmla="*/ 3583224 h 3583224"/>
              <a:gd name="connsiteX3" fmla="*/ 9861486 w 12192000"/>
              <a:gd name="connsiteY3" fmla="*/ 3583224 h 3583224"/>
              <a:gd name="connsiteX4" fmla="*/ 8920480 w 12192000"/>
              <a:gd name="connsiteY4" fmla="*/ 3583224 h 3583224"/>
              <a:gd name="connsiteX5" fmla="*/ 7979536 w 12192000"/>
              <a:gd name="connsiteY5" fmla="*/ 3583224 h 3583224"/>
              <a:gd name="connsiteX6" fmla="*/ 7038530 w 12192000"/>
              <a:gd name="connsiteY6" fmla="*/ 3583224 h 3583224"/>
              <a:gd name="connsiteX7" fmla="*/ 6103493 w 12192000"/>
              <a:gd name="connsiteY7" fmla="*/ 3583224 h 3583224"/>
              <a:gd name="connsiteX8" fmla="*/ 6097524 w 12192000"/>
              <a:gd name="connsiteY8" fmla="*/ 3583224 h 3583224"/>
              <a:gd name="connsiteX9" fmla="*/ 5162486 w 12192000"/>
              <a:gd name="connsiteY9" fmla="*/ 3583224 h 3583224"/>
              <a:gd name="connsiteX10" fmla="*/ 4221480 w 12192000"/>
              <a:gd name="connsiteY10" fmla="*/ 3583224 h 3583224"/>
              <a:gd name="connsiteX11" fmla="*/ 3280537 w 12192000"/>
              <a:gd name="connsiteY11" fmla="*/ 3583224 h 3583224"/>
              <a:gd name="connsiteX12" fmla="*/ 2339531 w 12192000"/>
              <a:gd name="connsiteY12" fmla="*/ 3583224 h 3583224"/>
              <a:gd name="connsiteX13" fmla="*/ 1398524 w 12192000"/>
              <a:gd name="connsiteY13" fmla="*/ 3583224 h 3583224"/>
              <a:gd name="connsiteX14" fmla="*/ 457518 w 12192000"/>
              <a:gd name="connsiteY14" fmla="*/ 3583224 h 3583224"/>
              <a:gd name="connsiteX15" fmla="*/ 0 w 12192000"/>
              <a:gd name="connsiteY15" fmla="*/ 3583224 h 3583224"/>
              <a:gd name="connsiteX16" fmla="*/ 0 w 12192000"/>
              <a:gd name="connsiteY16" fmla="*/ 3439587 h 3583224"/>
              <a:gd name="connsiteX17" fmla="*/ 0 w 12192000"/>
              <a:gd name="connsiteY17" fmla="*/ 3430588 h 3583224"/>
              <a:gd name="connsiteX18" fmla="*/ 0 w 12192000"/>
              <a:gd name="connsiteY18" fmla="*/ 3286951 h 3583224"/>
              <a:gd name="connsiteX19" fmla="*/ 0 w 12192000"/>
              <a:gd name="connsiteY19" fmla="*/ 296019 h 3583224"/>
              <a:gd name="connsiteX20" fmla="*/ 0 w 12192000"/>
              <a:gd name="connsiteY20" fmla="*/ 152636 h 3583224"/>
              <a:gd name="connsiteX21" fmla="*/ 0 w 12192000"/>
              <a:gd name="connsiteY21" fmla="*/ 143383 h 3583224"/>
              <a:gd name="connsiteX22" fmla="*/ 0 w 12192000"/>
              <a:gd name="connsiteY22" fmla="*/ 0 h 3583224"/>
              <a:gd name="connsiteX23" fmla="*/ 448500 w 12192000"/>
              <a:gd name="connsiteY23" fmla="*/ 0 h 3583224"/>
              <a:gd name="connsiteX24" fmla="*/ 1389507 w 12192000"/>
              <a:gd name="connsiteY24" fmla="*/ 0 h 3583224"/>
              <a:gd name="connsiteX25" fmla="*/ 2330514 w 12192000"/>
              <a:gd name="connsiteY25" fmla="*/ 0 h 3583224"/>
              <a:gd name="connsiteX26" fmla="*/ 3271520 w 12192000"/>
              <a:gd name="connsiteY26" fmla="*/ 0 h 3583224"/>
              <a:gd name="connsiteX27" fmla="*/ 4212464 w 12192000"/>
              <a:gd name="connsiteY27" fmla="*/ 0 h 3583224"/>
              <a:gd name="connsiteX28" fmla="*/ 5153470 w 12192000"/>
              <a:gd name="connsiteY28" fmla="*/ 0 h 3583224"/>
              <a:gd name="connsiteX29" fmla="*/ 6088507 w 12192000"/>
              <a:gd name="connsiteY29" fmla="*/ 0 h 3583224"/>
              <a:gd name="connsiteX30" fmla="*/ 6094476 w 12192000"/>
              <a:gd name="connsiteY30" fmla="*/ 0 h 3583224"/>
              <a:gd name="connsiteX31" fmla="*/ 7029514 w 12192000"/>
              <a:gd name="connsiteY31" fmla="*/ 0 h 3583224"/>
              <a:gd name="connsiteX32" fmla="*/ 7970520 w 12192000"/>
              <a:gd name="connsiteY32" fmla="*/ 0 h 3583224"/>
              <a:gd name="connsiteX33" fmla="*/ 8911463 w 12192000"/>
              <a:gd name="connsiteY33" fmla="*/ 0 h 3583224"/>
              <a:gd name="connsiteX34" fmla="*/ 9852469 w 12192000"/>
              <a:gd name="connsiteY34" fmla="*/ 0 h 3583224"/>
              <a:gd name="connsiteX35" fmla="*/ 10793476 w 12192000"/>
              <a:gd name="connsiteY35" fmla="*/ 0 h 3583224"/>
              <a:gd name="connsiteX36" fmla="*/ 11734482 w 12192000"/>
              <a:gd name="connsiteY36" fmla="*/ 0 h 3583224"/>
              <a:gd name="connsiteX37" fmla="*/ 12192000 w 12192000"/>
              <a:gd name="connsiteY37" fmla="*/ 0 h 3583224"/>
              <a:gd name="connsiteX38" fmla="*/ 12192000 w 12192000"/>
              <a:gd name="connsiteY38" fmla="*/ 143637 h 3583224"/>
              <a:gd name="connsiteX39" fmla="*/ 12192000 w 12192000"/>
              <a:gd name="connsiteY39" fmla="*/ 152636 h 3583224"/>
              <a:gd name="connsiteX40" fmla="*/ 12192000 w 12192000"/>
              <a:gd name="connsiteY40" fmla="*/ 296273 h 3583224"/>
              <a:gd name="connsiteX41" fmla="*/ 12192000 w 12192000"/>
              <a:gd name="connsiteY41" fmla="*/ 3287205 h 3583224"/>
              <a:gd name="connsiteX42" fmla="*/ 12192000 w 12192000"/>
              <a:gd name="connsiteY42" fmla="*/ 3430588 h 3583224"/>
              <a:gd name="connsiteX43" fmla="*/ 12192000 w 12192000"/>
              <a:gd name="connsiteY43" fmla="*/ 3439841 h 3583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2192000" h="3583224">
                <a:moveTo>
                  <a:pt x="12192000" y="3583224"/>
                </a:moveTo>
                <a:lnTo>
                  <a:pt x="11743500" y="3583224"/>
                </a:lnTo>
                <a:lnTo>
                  <a:pt x="10802493" y="3583224"/>
                </a:lnTo>
                <a:lnTo>
                  <a:pt x="9861486" y="3583224"/>
                </a:lnTo>
                <a:lnTo>
                  <a:pt x="8920480" y="3583224"/>
                </a:lnTo>
                <a:lnTo>
                  <a:pt x="7979536" y="3583224"/>
                </a:lnTo>
                <a:lnTo>
                  <a:pt x="7038530" y="3583224"/>
                </a:lnTo>
                <a:lnTo>
                  <a:pt x="6103493" y="3583224"/>
                </a:lnTo>
                <a:lnTo>
                  <a:pt x="6097524" y="3583224"/>
                </a:lnTo>
                <a:lnTo>
                  <a:pt x="5162486" y="3583224"/>
                </a:lnTo>
                <a:lnTo>
                  <a:pt x="4221480" y="3583224"/>
                </a:lnTo>
                <a:lnTo>
                  <a:pt x="3280537" y="3583224"/>
                </a:lnTo>
                <a:lnTo>
                  <a:pt x="2339531" y="3583224"/>
                </a:lnTo>
                <a:lnTo>
                  <a:pt x="1398524" y="3583224"/>
                </a:lnTo>
                <a:lnTo>
                  <a:pt x="457518" y="3583224"/>
                </a:lnTo>
                <a:lnTo>
                  <a:pt x="0" y="3583224"/>
                </a:lnTo>
                <a:lnTo>
                  <a:pt x="0" y="3439587"/>
                </a:lnTo>
                <a:lnTo>
                  <a:pt x="0" y="3430588"/>
                </a:lnTo>
                <a:lnTo>
                  <a:pt x="0" y="3286951"/>
                </a:lnTo>
                <a:lnTo>
                  <a:pt x="0" y="296019"/>
                </a:lnTo>
                <a:lnTo>
                  <a:pt x="0" y="152636"/>
                </a:lnTo>
                <a:lnTo>
                  <a:pt x="0" y="143383"/>
                </a:lnTo>
                <a:lnTo>
                  <a:pt x="0" y="0"/>
                </a:lnTo>
                <a:lnTo>
                  <a:pt x="448500" y="0"/>
                </a:lnTo>
                <a:lnTo>
                  <a:pt x="1389507" y="0"/>
                </a:lnTo>
                <a:lnTo>
                  <a:pt x="2330514" y="0"/>
                </a:lnTo>
                <a:lnTo>
                  <a:pt x="3271520" y="0"/>
                </a:lnTo>
                <a:lnTo>
                  <a:pt x="4212464" y="0"/>
                </a:lnTo>
                <a:lnTo>
                  <a:pt x="5153470" y="0"/>
                </a:lnTo>
                <a:lnTo>
                  <a:pt x="6088507" y="0"/>
                </a:lnTo>
                <a:lnTo>
                  <a:pt x="6094476" y="0"/>
                </a:lnTo>
                <a:lnTo>
                  <a:pt x="7029514" y="0"/>
                </a:lnTo>
                <a:lnTo>
                  <a:pt x="7970520" y="0"/>
                </a:lnTo>
                <a:lnTo>
                  <a:pt x="8911463" y="0"/>
                </a:lnTo>
                <a:lnTo>
                  <a:pt x="9852469" y="0"/>
                </a:lnTo>
                <a:lnTo>
                  <a:pt x="10793476" y="0"/>
                </a:lnTo>
                <a:lnTo>
                  <a:pt x="11734482" y="0"/>
                </a:lnTo>
                <a:lnTo>
                  <a:pt x="12192000" y="0"/>
                </a:lnTo>
                <a:lnTo>
                  <a:pt x="12192000" y="143637"/>
                </a:lnTo>
                <a:lnTo>
                  <a:pt x="12192000" y="152636"/>
                </a:lnTo>
                <a:lnTo>
                  <a:pt x="12192000" y="296273"/>
                </a:lnTo>
                <a:lnTo>
                  <a:pt x="12192000" y="3287205"/>
                </a:lnTo>
                <a:lnTo>
                  <a:pt x="12192000" y="3430588"/>
                </a:lnTo>
                <a:lnTo>
                  <a:pt x="12192000" y="3439841"/>
                </a:lnTo>
                <a:close/>
              </a:path>
            </a:pathLst>
          </a:custGeom>
          <a:solidFill>
            <a:schemeClr val="bg1"/>
          </a:solidFill>
          <a:ln w="12700" cap="flat">
            <a:solidFill>
              <a:schemeClr val="bg1"/>
            </a:solid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4B8FF8A1-18DA-BF41-7681-6D3E65514C82}"/>
              </a:ext>
            </a:extLst>
          </p:cNvPr>
          <p:cNvSpPr>
            <a:spLocks noGrp="1"/>
          </p:cNvSpPr>
          <p:nvPr>
            <p:ph type="ctrTitle"/>
          </p:nvPr>
        </p:nvSpPr>
        <p:spPr>
          <a:xfrm>
            <a:off x="539750" y="539750"/>
            <a:ext cx="5375274" cy="1985964"/>
          </a:xfrm>
        </p:spPr>
        <p:txBody>
          <a:bodyPr lIns="0" tIns="0" rIns="0" bIns="0" anchor="t">
            <a:noAutofit/>
          </a:bodyPr>
          <a:lstStyle>
            <a:lvl1pPr algn="l">
              <a:defRPr sz="4400">
                <a:solidFill>
                  <a:schemeClr val="tx2"/>
                </a:solidFill>
              </a:defRPr>
            </a:lvl1pPr>
          </a:lstStyle>
          <a:p>
            <a:endParaRPr lang="fi-FI" dirty="0"/>
          </a:p>
        </p:txBody>
      </p:sp>
      <p:sp>
        <p:nvSpPr>
          <p:cNvPr id="9" name="Tekstin paikkamerkki 1">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3519488"/>
            <a:ext cx="11110913" cy="495300"/>
          </a:xfrm>
        </p:spPr>
        <p:txBody>
          <a:bodyPr lIns="0" tIns="0" rIns="0" bIns="0" numCol="1" spcCol="360000">
            <a:noAutofit/>
          </a:bodyPr>
          <a:lstStyle>
            <a:lvl1pPr marL="0" indent="0">
              <a:buNone/>
              <a:defRPr sz="2400" b="1"/>
            </a:lvl1pPr>
            <a:lvl2pPr marL="457200" indent="0">
              <a:buNone/>
              <a:defRPr/>
            </a:lvl2pPr>
            <a:lvl3pPr marL="914400" indent="0">
              <a:buNone/>
              <a:defRPr/>
            </a:lvl3pPr>
            <a:lvl4pPr marL="1371600" indent="0">
              <a:buNone/>
              <a:defRPr/>
            </a:lvl4pPr>
            <a:lvl5pPr marL="1828800" indent="0">
              <a:buNone/>
              <a:defRPr/>
            </a:lvl5pPr>
          </a:lstStyle>
          <a:p>
            <a:pPr lvl="0"/>
            <a:r>
              <a:rPr lang="fi-FI" dirty="0"/>
              <a:t>Tekstipaikka, joka rytmittää sisältöä visuaalisesti</a:t>
            </a:r>
          </a:p>
        </p:txBody>
      </p:sp>
      <p:sp>
        <p:nvSpPr>
          <p:cNvPr id="4" name="Sisällön paikkamerkki 7">
            <a:extLst>
              <a:ext uri="{FF2B5EF4-FFF2-40B4-BE49-F238E27FC236}">
                <a16:creationId xmlns:a16="http://schemas.microsoft.com/office/drawing/2014/main" id="{66C048F4-6C83-DC0E-2A72-559FBCE888CB}"/>
              </a:ext>
            </a:extLst>
          </p:cNvPr>
          <p:cNvSpPr>
            <a:spLocks noGrp="1"/>
          </p:cNvSpPr>
          <p:nvPr>
            <p:ph sz="quarter" idx="28"/>
          </p:nvPr>
        </p:nvSpPr>
        <p:spPr>
          <a:xfrm>
            <a:off x="541337" y="4024742"/>
            <a:ext cx="5372100" cy="1976008"/>
          </a:xfrm>
        </p:spPr>
        <p:txBody>
          <a:bodyPr/>
          <a:lstStyle>
            <a:lvl1pPr>
              <a:defRPr sz="1600"/>
            </a:lvl1pPr>
            <a:lvl2pPr>
              <a:defRPr sz="1400"/>
            </a:lvl2pPr>
            <a:lvl3pPr>
              <a:defRPr sz="1200"/>
            </a:lvl3pPr>
            <a:lvl4pPr>
              <a:defRPr sz="1200"/>
            </a:lvl4pPr>
            <a:lvl5pPr>
              <a:defRPr sz="12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8" name="Sisällön paikkamerkki 7">
            <a:extLst>
              <a:ext uri="{FF2B5EF4-FFF2-40B4-BE49-F238E27FC236}">
                <a16:creationId xmlns:a16="http://schemas.microsoft.com/office/drawing/2014/main" id="{D1398EC9-862E-6D83-34D7-257AEACB40E3}"/>
              </a:ext>
            </a:extLst>
          </p:cNvPr>
          <p:cNvSpPr>
            <a:spLocks noGrp="1"/>
          </p:cNvSpPr>
          <p:nvPr>
            <p:ph sz="quarter" idx="26"/>
          </p:nvPr>
        </p:nvSpPr>
        <p:spPr>
          <a:xfrm>
            <a:off x="6275388" y="4024742"/>
            <a:ext cx="5372100" cy="1985962"/>
          </a:xfrm>
        </p:spPr>
        <p:txBody>
          <a:bodyPr/>
          <a:lstStyle>
            <a:lvl1pPr>
              <a:defRPr sz="1600"/>
            </a:lvl1pPr>
            <a:lvl2pPr>
              <a:defRPr sz="1400"/>
            </a:lvl2pPr>
            <a:lvl3pPr>
              <a:defRPr sz="1200"/>
            </a:lvl3pPr>
            <a:lvl4pPr>
              <a:defRPr sz="1200"/>
            </a:lvl4pPr>
            <a:lvl5pPr>
              <a:defRPr sz="12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0" name="Kuvan paikkamerkki 9">
            <a:extLst>
              <a:ext uri="{FF2B5EF4-FFF2-40B4-BE49-F238E27FC236}">
                <a16:creationId xmlns:a16="http://schemas.microsoft.com/office/drawing/2014/main" id="{1D4CFB83-03A5-8147-1FE1-39E923A67823}"/>
              </a:ext>
              <a:ext uri="{C183D7F6-B498-43B3-948B-1728B52AA6E4}">
                <adec:decorative xmlns:adec="http://schemas.microsoft.com/office/drawing/2017/decorative" val="1"/>
              </a:ext>
            </a:extLst>
          </p:cNvPr>
          <p:cNvSpPr>
            <a:spLocks noGrp="1"/>
          </p:cNvSpPr>
          <p:nvPr>
            <p:ph type="pic" sz="quarter" idx="27" hasCustomPrompt="1"/>
          </p:nvPr>
        </p:nvSpPr>
        <p:spPr>
          <a:xfrm>
            <a:off x="6275388" y="0"/>
            <a:ext cx="5916612" cy="3171995"/>
          </a:xfrm>
          <a:custGeom>
            <a:avLst/>
            <a:gdLst>
              <a:gd name="connsiteX0" fmla="*/ 0 w 5916612"/>
              <a:gd name="connsiteY0" fmla="*/ 0 h 3176975"/>
              <a:gd name="connsiteX1" fmla="*/ 5916612 w 5916612"/>
              <a:gd name="connsiteY1" fmla="*/ 0 h 3176975"/>
              <a:gd name="connsiteX2" fmla="*/ 5916612 w 5916612"/>
              <a:gd name="connsiteY2" fmla="*/ 3176975 h 3176975"/>
              <a:gd name="connsiteX3" fmla="*/ 5507838 w 5916612"/>
              <a:gd name="connsiteY3" fmla="*/ 3176975 h 3176975"/>
              <a:gd name="connsiteX4" fmla="*/ 4566831 w 5916612"/>
              <a:gd name="connsiteY4" fmla="*/ 3176975 h 3176975"/>
              <a:gd name="connsiteX5" fmla="*/ 3625825 w 5916612"/>
              <a:gd name="connsiteY5" fmla="*/ 3176975 h 3176975"/>
              <a:gd name="connsiteX6" fmla="*/ 2684882 w 5916612"/>
              <a:gd name="connsiteY6" fmla="*/ 3176975 h 3176975"/>
              <a:gd name="connsiteX7" fmla="*/ 1743876 w 5916612"/>
              <a:gd name="connsiteY7" fmla="*/ 3176975 h 3176975"/>
              <a:gd name="connsiteX8" fmla="*/ 808838 w 5916612"/>
              <a:gd name="connsiteY8" fmla="*/ 3176975 h 3176975"/>
              <a:gd name="connsiteX9" fmla="*/ 802870 w 5916612"/>
              <a:gd name="connsiteY9" fmla="*/ 3176975 h 3176975"/>
              <a:gd name="connsiteX10" fmla="*/ 0 w 5916612"/>
              <a:gd name="connsiteY10" fmla="*/ 3176975 h 3176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16612" h="3176975">
                <a:moveTo>
                  <a:pt x="0" y="0"/>
                </a:moveTo>
                <a:lnTo>
                  <a:pt x="5916612" y="0"/>
                </a:lnTo>
                <a:lnTo>
                  <a:pt x="5916612" y="3176975"/>
                </a:lnTo>
                <a:lnTo>
                  <a:pt x="5507838" y="3176975"/>
                </a:lnTo>
                <a:lnTo>
                  <a:pt x="4566831" y="3176975"/>
                </a:lnTo>
                <a:lnTo>
                  <a:pt x="3625825" y="3176975"/>
                </a:lnTo>
                <a:lnTo>
                  <a:pt x="2684882" y="3176975"/>
                </a:lnTo>
                <a:lnTo>
                  <a:pt x="1743876" y="3176975"/>
                </a:lnTo>
                <a:lnTo>
                  <a:pt x="808838" y="3176975"/>
                </a:lnTo>
                <a:lnTo>
                  <a:pt x="802870" y="3176975"/>
                </a:lnTo>
                <a:lnTo>
                  <a:pt x="0" y="3176975"/>
                </a:lnTo>
                <a:close/>
              </a:path>
            </a:pathLst>
          </a:custGeom>
          <a:noFill/>
        </p:spPr>
        <p:txBody>
          <a:bodyPr wrap="square" lIns="54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5" name="Kuvatiedot">
            <a:extLst>
              <a:ext uri="{FF2B5EF4-FFF2-40B4-BE49-F238E27FC236}">
                <a16:creationId xmlns:a16="http://schemas.microsoft.com/office/drawing/2014/main" id="{D349703B-CF52-6380-19DD-379DE9841013}"/>
              </a:ext>
              <a:ext uri="{C183D7F6-B498-43B3-948B-1728B52AA6E4}">
                <adec:decorative xmlns:adec="http://schemas.microsoft.com/office/drawing/2017/decorative" val="1"/>
              </a:ext>
            </a:extLst>
          </p:cNvPr>
          <p:cNvSpPr>
            <a:spLocks noGrp="1"/>
          </p:cNvSpPr>
          <p:nvPr>
            <p:ph type="body" sz="quarter" idx="15" hasCustomPrompt="1"/>
          </p:nvPr>
        </p:nvSpPr>
        <p:spPr>
          <a:xfrm rot="16200000">
            <a:off x="10177381" y="4843381"/>
            <a:ext cx="3849239"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13" name="Alatunnisteen paikkamerkki 12">
            <a:extLst>
              <a:ext uri="{FF2B5EF4-FFF2-40B4-BE49-F238E27FC236}">
                <a16:creationId xmlns:a16="http://schemas.microsoft.com/office/drawing/2014/main" id="{0C4F46F0-CE7C-B9FC-D7E1-588A402B1A2C}"/>
              </a:ext>
            </a:extLst>
          </p:cNvPr>
          <p:cNvSpPr>
            <a:spLocks noGrp="1"/>
          </p:cNvSpPr>
          <p:nvPr>
            <p:ph type="ftr" sz="quarter" idx="22"/>
          </p:nvPr>
        </p:nvSpPr>
        <p:spPr/>
        <p:txBody>
          <a:bodyPr/>
          <a:lstStyle/>
          <a:p>
            <a:endParaRPr lang="fi-FI" dirty="0"/>
          </a:p>
        </p:txBody>
      </p:sp>
      <p:sp>
        <p:nvSpPr>
          <p:cNvPr id="11" name="Päivämäärän paikkamerkki 10">
            <a:extLst>
              <a:ext uri="{FF2B5EF4-FFF2-40B4-BE49-F238E27FC236}">
                <a16:creationId xmlns:a16="http://schemas.microsoft.com/office/drawing/2014/main" id="{BCA3653A-F3EA-4ADD-5172-FE31678DC330}"/>
              </a:ext>
            </a:extLst>
          </p:cNvPr>
          <p:cNvSpPr>
            <a:spLocks noGrp="1"/>
          </p:cNvSpPr>
          <p:nvPr>
            <p:ph type="dt" sz="half" idx="2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E4541B02-4A10-52AA-E632-EFF487758FB0}"/>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17" name="Logo">
            <a:extLst>
              <a:ext uri="{FF2B5EF4-FFF2-40B4-BE49-F238E27FC236}">
                <a16:creationId xmlns:a16="http://schemas.microsoft.com/office/drawing/2014/main" id="{31404A21-92B8-EFD9-2A98-1605AAE5694F}"/>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306938391"/>
      </p:ext>
    </p:extLst>
  </p:cSld>
  <p:clrMapOvr>
    <a:masterClrMapping/>
  </p:clrMapOvr>
  <p:extLst>
    <p:ext uri="{DCECCB84-F9BA-43D5-87BE-67443E8EF086}">
      <p15:sldGuideLst xmlns:p15="http://schemas.microsoft.com/office/powerpoint/2012/main"/>
    </p:ext>
  </p:extLst>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userDrawn="1">
  <p:cSld name="Otsikko ja sisältö kuvalla 3 B">
    <p:bg>
      <p:bgPr>
        <a:solidFill>
          <a:schemeClr val="accent4"/>
        </a:solidFill>
        <a:effectLst/>
      </p:bgPr>
    </p:bg>
    <p:spTree>
      <p:nvGrpSpPr>
        <p:cNvPr id="1" name=""/>
        <p:cNvGrpSpPr/>
        <p:nvPr/>
      </p:nvGrpSpPr>
      <p:grpSpPr>
        <a:xfrm>
          <a:off x="0" y="0"/>
          <a:ext cx="0" cy="0"/>
          <a:chOff x="0" y="0"/>
          <a:chExt cx="0" cy="0"/>
        </a:xfrm>
      </p:grpSpPr>
      <p:sp>
        <p:nvSpPr>
          <p:cNvPr id="33" name="Vapaamuotoinen: Muoto 32">
            <a:extLst>
              <a:ext uri="{FF2B5EF4-FFF2-40B4-BE49-F238E27FC236}">
                <a16:creationId xmlns:a16="http://schemas.microsoft.com/office/drawing/2014/main" id="{C3AE575C-E082-F870-E6C7-F6A813756F82}"/>
              </a:ext>
              <a:ext uri="{C183D7F6-B498-43B3-948B-1728B52AA6E4}">
                <adec:decorative xmlns:adec="http://schemas.microsoft.com/office/drawing/2017/decorative" val="1"/>
              </a:ext>
            </a:extLst>
          </p:cNvPr>
          <p:cNvSpPr/>
          <p:nvPr userDrawn="1"/>
        </p:nvSpPr>
        <p:spPr>
          <a:xfrm>
            <a:off x="-940" y="2930002"/>
            <a:ext cx="12193880" cy="3927998"/>
          </a:xfrm>
          <a:custGeom>
            <a:avLst/>
            <a:gdLst>
              <a:gd name="connsiteX0" fmla="*/ 308102 w 12193880"/>
              <a:gd name="connsiteY0" fmla="*/ 0 h 3927998"/>
              <a:gd name="connsiteX1" fmla="*/ 613512 w 12193880"/>
              <a:gd name="connsiteY1" fmla="*/ 307340 h 3927998"/>
              <a:gd name="connsiteX2" fmla="*/ 916991 w 12193880"/>
              <a:gd name="connsiteY2" fmla="*/ 0 h 3927998"/>
              <a:gd name="connsiteX3" fmla="*/ 1222400 w 12193880"/>
              <a:gd name="connsiteY3" fmla="*/ 307340 h 3927998"/>
              <a:gd name="connsiteX4" fmla="*/ 1527861 w 12193880"/>
              <a:gd name="connsiteY4" fmla="*/ 0 h 3927998"/>
              <a:gd name="connsiteX5" fmla="*/ 1831340 w 12193880"/>
              <a:gd name="connsiteY5" fmla="*/ 307340 h 3927998"/>
              <a:gd name="connsiteX6" fmla="*/ 2136750 w 12193880"/>
              <a:gd name="connsiteY6" fmla="*/ 0 h 3927998"/>
              <a:gd name="connsiteX7" fmla="*/ 2440229 w 12193880"/>
              <a:gd name="connsiteY7" fmla="*/ 307340 h 3927998"/>
              <a:gd name="connsiteX8" fmla="*/ 2745638 w 12193880"/>
              <a:gd name="connsiteY8" fmla="*/ 0 h 3927998"/>
              <a:gd name="connsiteX9" fmla="*/ 3049118 w 12193880"/>
              <a:gd name="connsiteY9" fmla="*/ 307340 h 3927998"/>
              <a:gd name="connsiteX10" fmla="*/ 3354527 w 12193880"/>
              <a:gd name="connsiteY10" fmla="*/ 0 h 3927998"/>
              <a:gd name="connsiteX11" fmla="*/ 3659937 w 12193880"/>
              <a:gd name="connsiteY11" fmla="*/ 307340 h 3927998"/>
              <a:gd name="connsiteX12" fmla="*/ 3965397 w 12193880"/>
              <a:gd name="connsiteY12" fmla="*/ 0 h 3927998"/>
              <a:gd name="connsiteX13" fmla="*/ 4268878 w 12193880"/>
              <a:gd name="connsiteY13" fmla="*/ 307340 h 3927998"/>
              <a:gd name="connsiteX14" fmla="*/ 4574288 w 12193880"/>
              <a:gd name="connsiteY14" fmla="*/ 0 h 3927998"/>
              <a:gd name="connsiteX15" fmla="*/ 4879698 w 12193880"/>
              <a:gd name="connsiteY15" fmla="*/ 307340 h 3927998"/>
              <a:gd name="connsiteX16" fmla="*/ 5183125 w 12193880"/>
              <a:gd name="connsiteY16" fmla="*/ 0 h 3927998"/>
              <a:gd name="connsiteX17" fmla="*/ 5488587 w 12193880"/>
              <a:gd name="connsiteY17" fmla="*/ 307340 h 3927998"/>
              <a:gd name="connsiteX18" fmla="*/ 5793997 w 12193880"/>
              <a:gd name="connsiteY18" fmla="*/ 0 h 3927998"/>
              <a:gd name="connsiteX19" fmla="*/ 6099404 w 12193880"/>
              <a:gd name="connsiteY19" fmla="*/ 307340 h 3927998"/>
              <a:gd name="connsiteX20" fmla="*/ 6402883 w 12193880"/>
              <a:gd name="connsiteY20" fmla="*/ 0 h 3927998"/>
              <a:gd name="connsiteX21" fmla="*/ 6708293 w 12193880"/>
              <a:gd name="connsiteY21" fmla="*/ 307340 h 3927998"/>
              <a:gd name="connsiteX22" fmla="*/ 7013702 w 12193880"/>
              <a:gd name="connsiteY22" fmla="*/ 0 h 3927998"/>
              <a:gd name="connsiteX23" fmla="*/ 7317182 w 12193880"/>
              <a:gd name="connsiteY23" fmla="*/ 307340 h 3927998"/>
              <a:gd name="connsiteX24" fmla="*/ 7622642 w 12193880"/>
              <a:gd name="connsiteY24" fmla="*/ 0 h 3927998"/>
              <a:gd name="connsiteX25" fmla="*/ 7926121 w 12193880"/>
              <a:gd name="connsiteY25" fmla="*/ 307340 h 3927998"/>
              <a:gd name="connsiteX26" fmla="*/ 8231531 w 12193880"/>
              <a:gd name="connsiteY26" fmla="*/ 0 h 3927998"/>
              <a:gd name="connsiteX27" fmla="*/ 8535010 w 12193880"/>
              <a:gd name="connsiteY27" fmla="*/ 307340 h 3927998"/>
              <a:gd name="connsiteX28" fmla="*/ 8840419 w 12193880"/>
              <a:gd name="connsiteY28" fmla="*/ 0 h 3927998"/>
              <a:gd name="connsiteX29" fmla="*/ 9145829 w 12193880"/>
              <a:gd name="connsiteY29" fmla="*/ 307340 h 3927998"/>
              <a:gd name="connsiteX30" fmla="*/ 9451238 w 12193880"/>
              <a:gd name="connsiteY30" fmla="*/ 0 h 3927998"/>
              <a:gd name="connsiteX31" fmla="*/ 9753600 w 12193880"/>
              <a:gd name="connsiteY31" fmla="*/ 306222 h 3927998"/>
              <a:gd name="connsiteX32" fmla="*/ 9753600 w 12193880"/>
              <a:gd name="connsiteY32" fmla="*/ 304648 h 3927998"/>
              <a:gd name="connsiteX33" fmla="*/ 9756293 w 12193880"/>
              <a:gd name="connsiteY33" fmla="*/ 307340 h 3927998"/>
              <a:gd name="connsiteX34" fmla="*/ 10061702 w 12193880"/>
              <a:gd name="connsiteY34" fmla="*/ 0 h 3927998"/>
              <a:gd name="connsiteX35" fmla="*/ 10367112 w 12193880"/>
              <a:gd name="connsiteY35" fmla="*/ 307340 h 3927998"/>
              <a:gd name="connsiteX36" fmla="*/ 10670591 w 12193880"/>
              <a:gd name="connsiteY36" fmla="*/ 0 h 3927998"/>
              <a:gd name="connsiteX37" fmla="*/ 10976000 w 12193880"/>
              <a:gd name="connsiteY37" fmla="*/ 307340 h 3927998"/>
              <a:gd name="connsiteX38" fmla="*/ 11281461 w 12193880"/>
              <a:gd name="connsiteY38" fmla="*/ 0 h 3927998"/>
              <a:gd name="connsiteX39" fmla="*/ 11584940 w 12193880"/>
              <a:gd name="connsiteY39" fmla="*/ 307340 h 3927998"/>
              <a:gd name="connsiteX40" fmla="*/ 11890350 w 12193880"/>
              <a:gd name="connsiteY40" fmla="*/ 0 h 3927998"/>
              <a:gd name="connsiteX41" fmla="*/ 12193829 w 12193880"/>
              <a:gd name="connsiteY41" fmla="*/ 307340 h 3927998"/>
              <a:gd name="connsiteX42" fmla="*/ 12193880 w 12193880"/>
              <a:gd name="connsiteY42" fmla="*/ 307289 h 3927998"/>
              <a:gd name="connsiteX43" fmla="*/ 12193880 w 12193880"/>
              <a:gd name="connsiteY43" fmla="*/ 315909 h 3927998"/>
              <a:gd name="connsiteX44" fmla="*/ 12193880 w 12193880"/>
              <a:gd name="connsiteY44" fmla="*/ 324529 h 3927998"/>
              <a:gd name="connsiteX45" fmla="*/ 12193880 w 12193880"/>
              <a:gd name="connsiteY45" fmla="*/ 349581 h 3927998"/>
              <a:gd name="connsiteX46" fmla="*/ 12193880 w 12193880"/>
              <a:gd name="connsiteY46" fmla="*/ 358201 h 3927998"/>
              <a:gd name="connsiteX47" fmla="*/ 12193880 w 12193880"/>
              <a:gd name="connsiteY47" fmla="*/ 366821 h 3927998"/>
              <a:gd name="connsiteX48" fmla="*/ 12193880 w 12193880"/>
              <a:gd name="connsiteY48" fmla="*/ 401409 h 3927998"/>
              <a:gd name="connsiteX49" fmla="*/ 12193880 w 12193880"/>
              <a:gd name="connsiteY49" fmla="*/ 406679 h 3927998"/>
              <a:gd name="connsiteX50" fmla="*/ 12193880 w 12193880"/>
              <a:gd name="connsiteY50" fmla="*/ 410029 h 3927998"/>
              <a:gd name="connsiteX51" fmla="*/ 12193880 w 12193880"/>
              <a:gd name="connsiteY51" fmla="*/ 415299 h 3927998"/>
              <a:gd name="connsiteX52" fmla="*/ 12193880 w 12193880"/>
              <a:gd name="connsiteY52" fmla="*/ 418649 h 3927998"/>
              <a:gd name="connsiteX53" fmla="*/ 12193880 w 12193880"/>
              <a:gd name="connsiteY53" fmla="*/ 423919 h 3927998"/>
              <a:gd name="connsiteX54" fmla="*/ 12193880 w 12193880"/>
              <a:gd name="connsiteY54" fmla="*/ 443701 h 3927998"/>
              <a:gd name="connsiteX55" fmla="*/ 12193880 w 12193880"/>
              <a:gd name="connsiteY55" fmla="*/ 448971 h 3927998"/>
              <a:gd name="connsiteX56" fmla="*/ 12193880 w 12193880"/>
              <a:gd name="connsiteY56" fmla="*/ 452321 h 3927998"/>
              <a:gd name="connsiteX57" fmla="*/ 12193880 w 12193880"/>
              <a:gd name="connsiteY57" fmla="*/ 457591 h 3927998"/>
              <a:gd name="connsiteX58" fmla="*/ 12193880 w 12193880"/>
              <a:gd name="connsiteY58" fmla="*/ 460941 h 3927998"/>
              <a:gd name="connsiteX59" fmla="*/ 12193880 w 12193880"/>
              <a:gd name="connsiteY59" fmla="*/ 466211 h 3927998"/>
              <a:gd name="connsiteX60" fmla="*/ 12193880 w 12193880"/>
              <a:gd name="connsiteY60" fmla="*/ 500799 h 3927998"/>
              <a:gd name="connsiteX61" fmla="*/ 12193880 w 12193880"/>
              <a:gd name="connsiteY61" fmla="*/ 509419 h 3927998"/>
              <a:gd name="connsiteX62" fmla="*/ 12193880 w 12193880"/>
              <a:gd name="connsiteY62" fmla="*/ 518039 h 3927998"/>
              <a:gd name="connsiteX63" fmla="*/ 12193880 w 12193880"/>
              <a:gd name="connsiteY63" fmla="*/ 543091 h 3927998"/>
              <a:gd name="connsiteX64" fmla="*/ 12193880 w 12193880"/>
              <a:gd name="connsiteY64" fmla="*/ 551711 h 3927998"/>
              <a:gd name="connsiteX65" fmla="*/ 12193880 w 12193880"/>
              <a:gd name="connsiteY65" fmla="*/ 560331 h 3927998"/>
              <a:gd name="connsiteX66" fmla="*/ 12193880 w 12193880"/>
              <a:gd name="connsiteY66" fmla="*/ 2686547 h 3927998"/>
              <a:gd name="connsiteX67" fmla="*/ 12193880 w 12193880"/>
              <a:gd name="connsiteY67" fmla="*/ 2695167 h 3927998"/>
              <a:gd name="connsiteX68" fmla="*/ 12193880 w 12193880"/>
              <a:gd name="connsiteY68" fmla="*/ 2703787 h 3927998"/>
              <a:gd name="connsiteX69" fmla="*/ 12193880 w 12193880"/>
              <a:gd name="connsiteY69" fmla="*/ 2728839 h 3927998"/>
              <a:gd name="connsiteX70" fmla="*/ 12193880 w 12193880"/>
              <a:gd name="connsiteY70" fmla="*/ 2737459 h 3927998"/>
              <a:gd name="connsiteX71" fmla="*/ 12193880 w 12193880"/>
              <a:gd name="connsiteY71" fmla="*/ 2741930 h 3927998"/>
              <a:gd name="connsiteX72" fmla="*/ 12193880 w 12193880"/>
              <a:gd name="connsiteY72" fmla="*/ 2746079 h 3927998"/>
              <a:gd name="connsiteX73" fmla="*/ 12193880 w 12193880"/>
              <a:gd name="connsiteY73" fmla="*/ 2750550 h 3927998"/>
              <a:gd name="connsiteX74" fmla="*/ 12193880 w 12193880"/>
              <a:gd name="connsiteY74" fmla="*/ 2759170 h 3927998"/>
              <a:gd name="connsiteX75" fmla="*/ 12193880 w 12193880"/>
              <a:gd name="connsiteY75" fmla="*/ 2780667 h 3927998"/>
              <a:gd name="connsiteX76" fmla="*/ 12193880 w 12193880"/>
              <a:gd name="connsiteY76" fmla="*/ 2784222 h 3927998"/>
              <a:gd name="connsiteX77" fmla="*/ 12193880 w 12193880"/>
              <a:gd name="connsiteY77" fmla="*/ 2785937 h 3927998"/>
              <a:gd name="connsiteX78" fmla="*/ 12193880 w 12193880"/>
              <a:gd name="connsiteY78" fmla="*/ 2789287 h 3927998"/>
              <a:gd name="connsiteX79" fmla="*/ 12193880 w 12193880"/>
              <a:gd name="connsiteY79" fmla="*/ 2792842 h 3927998"/>
              <a:gd name="connsiteX80" fmla="*/ 12193880 w 12193880"/>
              <a:gd name="connsiteY80" fmla="*/ 2794557 h 3927998"/>
              <a:gd name="connsiteX81" fmla="*/ 12193880 w 12193880"/>
              <a:gd name="connsiteY81" fmla="*/ 2797907 h 3927998"/>
              <a:gd name="connsiteX82" fmla="*/ 12193880 w 12193880"/>
              <a:gd name="connsiteY82" fmla="*/ 2801462 h 3927998"/>
              <a:gd name="connsiteX83" fmla="*/ 12193880 w 12193880"/>
              <a:gd name="connsiteY83" fmla="*/ 2803177 h 3927998"/>
              <a:gd name="connsiteX84" fmla="*/ 12193880 w 12193880"/>
              <a:gd name="connsiteY84" fmla="*/ 2822959 h 3927998"/>
              <a:gd name="connsiteX85" fmla="*/ 12193880 w 12193880"/>
              <a:gd name="connsiteY85" fmla="*/ 2828229 h 3927998"/>
              <a:gd name="connsiteX86" fmla="*/ 12193880 w 12193880"/>
              <a:gd name="connsiteY86" fmla="*/ 2831579 h 3927998"/>
              <a:gd name="connsiteX87" fmla="*/ 12193880 w 12193880"/>
              <a:gd name="connsiteY87" fmla="*/ 2836050 h 3927998"/>
              <a:gd name="connsiteX88" fmla="*/ 12193880 w 12193880"/>
              <a:gd name="connsiteY88" fmla="*/ 2836849 h 3927998"/>
              <a:gd name="connsiteX89" fmla="*/ 12193880 w 12193880"/>
              <a:gd name="connsiteY89" fmla="*/ 2840199 h 3927998"/>
              <a:gd name="connsiteX90" fmla="*/ 12193880 w 12193880"/>
              <a:gd name="connsiteY90" fmla="*/ 2841320 h 3927998"/>
              <a:gd name="connsiteX91" fmla="*/ 12193880 w 12193880"/>
              <a:gd name="connsiteY91" fmla="*/ 2844670 h 3927998"/>
              <a:gd name="connsiteX92" fmla="*/ 12193880 w 12193880"/>
              <a:gd name="connsiteY92" fmla="*/ 2845469 h 3927998"/>
              <a:gd name="connsiteX93" fmla="*/ 12193880 w 12193880"/>
              <a:gd name="connsiteY93" fmla="*/ 2849940 h 3927998"/>
              <a:gd name="connsiteX94" fmla="*/ 12193880 w 12193880"/>
              <a:gd name="connsiteY94" fmla="*/ 2853290 h 3927998"/>
              <a:gd name="connsiteX95" fmla="*/ 12193880 w 12193880"/>
              <a:gd name="connsiteY95" fmla="*/ 2858560 h 3927998"/>
              <a:gd name="connsiteX96" fmla="*/ 12193880 w 12193880"/>
              <a:gd name="connsiteY96" fmla="*/ 2878342 h 3927998"/>
              <a:gd name="connsiteX97" fmla="*/ 12193880 w 12193880"/>
              <a:gd name="connsiteY97" fmla="*/ 2880057 h 3927998"/>
              <a:gd name="connsiteX98" fmla="*/ 12193880 w 12193880"/>
              <a:gd name="connsiteY98" fmla="*/ 2883612 h 3927998"/>
              <a:gd name="connsiteX99" fmla="*/ 12193880 w 12193880"/>
              <a:gd name="connsiteY99" fmla="*/ 2886962 h 3927998"/>
              <a:gd name="connsiteX100" fmla="*/ 12193880 w 12193880"/>
              <a:gd name="connsiteY100" fmla="*/ 2888677 h 3927998"/>
              <a:gd name="connsiteX101" fmla="*/ 12193880 w 12193880"/>
              <a:gd name="connsiteY101" fmla="*/ 2892232 h 3927998"/>
              <a:gd name="connsiteX102" fmla="*/ 12193880 w 12193880"/>
              <a:gd name="connsiteY102" fmla="*/ 2895582 h 3927998"/>
              <a:gd name="connsiteX103" fmla="*/ 12193880 w 12193880"/>
              <a:gd name="connsiteY103" fmla="*/ 2897297 h 3927998"/>
              <a:gd name="connsiteX104" fmla="*/ 12193880 w 12193880"/>
              <a:gd name="connsiteY104" fmla="*/ 2900852 h 3927998"/>
              <a:gd name="connsiteX105" fmla="*/ 12193880 w 12193880"/>
              <a:gd name="connsiteY105" fmla="*/ 2922349 h 3927998"/>
              <a:gd name="connsiteX106" fmla="*/ 12193880 w 12193880"/>
              <a:gd name="connsiteY106" fmla="*/ 2930969 h 3927998"/>
              <a:gd name="connsiteX107" fmla="*/ 12193880 w 12193880"/>
              <a:gd name="connsiteY107" fmla="*/ 2935440 h 3927998"/>
              <a:gd name="connsiteX108" fmla="*/ 12193880 w 12193880"/>
              <a:gd name="connsiteY108" fmla="*/ 2939589 h 3927998"/>
              <a:gd name="connsiteX109" fmla="*/ 12193880 w 12193880"/>
              <a:gd name="connsiteY109" fmla="*/ 2944060 h 3927998"/>
              <a:gd name="connsiteX110" fmla="*/ 12193880 w 12193880"/>
              <a:gd name="connsiteY110" fmla="*/ 2952680 h 3927998"/>
              <a:gd name="connsiteX111" fmla="*/ 12193880 w 12193880"/>
              <a:gd name="connsiteY111" fmla="*/ 2977732 h 3927998"/>
              <a:gd name="connsiteX112" fmla="*/ 12193880 w 12193880"/>
              <a:gd name="connsiteY112" fmla="*/ 2986352 h 3927998"/>
              <a:gd name="connsiteX113" fmla="*/ 12193880 w 12193880"/>
              <a:gd name="connsiteY113" fmla="*/ 2994972 h 3927998"/>
              <a:gd name="connsiteX114" fmla="*/ 12193880 w 12193880"/>
              <a:gd name="connsiteY114" fmla="*/ 3734488 h 3927998"/>
              <a:gd name="connsiteX115" fmla="*/ 12193880 w 12193880"/>
              <a:gd name="connsiteY115" fmla="*/ 3828608 h 3927998"/>
              <a:gd name="connsiteX116" fmla="*/ 12193880 w 12193880"/>
              <a:gd name="connsiteY116" fmla="*/ 3833878 h 3927998"/>
              <a:gd name="connsiteX117" fmla="*/ 12193880 w 12193880"/>
              <a:gd name="connsiteY117" fmla="*/ 3927998 h 3927998"/>
              <a:gd name="connsiteX118" fmla="*/ 11056133 w 12193880"/>
              <a:gd name="connsiteY118" fmla="*/ 3927998 h 3927998"/>
              <a:gd name="connsiteX119" fmla="*/ 9719680 w 12193880"/>
              <a:gd name="connsiteY119" fmla="*/ 3927998 h 3927998"/>
              <a:gd name="connsiteX120" fmla="*/ 8391705 w 12193880"/>
              <a:gd name="connsiteY120" fmla="*/ 3927998 h 3927998"/>
              <a:gd name="connsiteX121" fmla="*/ 8383228 w 12193880"/>
              <a:gd name="connsiteY121" fmla="*/ 3927998 h 3927998"/>
              <a:gd name="connsiteX122" fmla="*/ 7055251 w 12193880"/>
              <a:gd name="connsiteY122" fmla="*/ 3927998 h 3927998"/>
              <a:gd name="connsiteX123" fmla="*/ 5718800 w 12193880"/>
              <a:gd name="connsiteY123" fmla="*/ 3927998 h 3927998"/>
              <a:gd name="connsiteX124" fmla="*/ 4382437 w 12193880"/>
              <a:gd name="connsiteY124" fmla="*/ 3927998 h 3927998"/>
              <a:gd name="connsiteX125" fmla="*/ 3045984 w 12193880"/>
              <a:gd name="connsiteY125" fmla="*/ 3927998 h 3927998"/>
              <a:gd name="connsiteX126" fmla="*/ 1709529 w 12193880"/>
              <a:gd name="connsiteY126" fmla="*/ 3927998 h 3927998"/>
              <a:gd name="connsiteX127" fmla="*/ 373076 w 12193880"/>
              <a:gd name="connsiteY127" fmla="*/ 3927998 h 3927998"/>
              <a:gd name="connsiteX128" fmla="*/ 0 w 12193880"/>
              <a:gd name="connsiteY128" fmla="*/ 3927998 h 3927998"/>
              <a:gd name="connsiteX129" fmla="*/ 0 w 12193880"/>
              <a:gd name="connsiteY129" fmla="*/ 3833878 h 3927998"/>
              <a:gd name="connsiteX130" fmla="*/ 0 w 12193880"/>
              <a:gd name="connsiteY130" fmla="*/ 3828608 h 3927998"/>
              <a:gd name="connsiteX131" fmla="*/ 0 w 12193880"/>
              <a:gd name="connsiteY131" fmla="*/ 3734488 h 3927998"/>
              <a:gd name="connsiteX132" fmla="*/ 0 w 12193880"/>
              <a:gd name="connsiteY132" fmla="*/ 2994972 h 3927998"/>
              <a:gd name="connsiteX133" fmla="*/ 0 w 12193880"/>
              <a:gd name="connsiteY133" fmla="*/ 2986352 h 3927998"/>
              <a:gd name="connsiteX134" fmla="*/ 0 w 12193880"/>
              <a:gd name="connsiteY134" fmla="*/ 2977732 h 3927998"/>
              <a:gd name="connsiteX135" fmla="*/ 0 w 12193880"/>
              <a:gd name="connsiteY135" fmla="*/ 2952680 h 3927998"/>
              <a:gd name="connsiteX136" fmla="*/ 0 w 12193880"/>
              <a:gd name="connsiteY136" fmla="*/ 2944060 h 3927998"/>
              <a:gd name="connsiteX137" fmla="*/ 0 w 12193880"/>
              <a:gd name="connsiteY137" fmla="*/ 2936948 h 3927998"/>
              <a:gd name="connsiteX138" fmla="*/ 0 w 12193880"/>
              <a:gd name="connsiteY138" fmla="*/ 2935440 h 3927998"/>
              <a:gd name="connsiteX139" fmla="*/ 0 w 12193880"/>
              <a:gd name="connsiteY139" fmla="*/ 2928328 h 3927998"/>
              <a:gd name="connsiteX140" fmla="*/ 0 w 12193880"/>
              <a:gd name="connsiteY140" fmla="*/ 2919708 h 3927998"/>
              <a:gd name="connsiteX141" fmla="*/ 0 w 12193880"/>
              <a:gd name="connsiteY141" fmla="*/ 2900852 h 3927998"/>
              <a:gd name="connsiteX142" fmla="*/ 0 w 12193880"/>
              <a:gd name="connsiteY142" fmla="*/ 2895582 h 3927998"/>
              <a:gd name="connsiteX143" fmla="*/ 0 w 12193880"/>
              <a:gd name="connsiteY143" fmla="*/ 2894656 h 3927998"/>
              <a:gd name="connsiteX144" fmla="*/ 0 w 12193880"/>
              <a:gd name="connsiteY144" fmla="*/ 2892232 h 3927998"/>
              <a:gd name="connsiteX145" fmla="*/ 0 w 12193880"/>
              <a:gd name="connsiteY145" fmla="*/ 2886962 h 3927998"/>
              <a:gd name="connsiteX146" fmla="*/ 0 w 12193880"/>
              <a:gd name="connsiteY146" fmla="*/ 2886036 h 3927998"/>
              <a:gd name="connsiteX147" fmla="*/ 0 w 12193880"/>
              <a:gd name="connsiteY147" fmla="*/ 2883612 h 3927998"/>
              <a:gd name="connsiteX148" fmla="*/ 0 w 12193880"/>
              <a:gd name="connsiteY148" fmla="*/ 2878342 h 3927998"/>
              <a:gd name="connsiteX149" fmla="*/ 0 w 12193880"/>
              <a:gd name="connsiteY149" fmla="*/ 2877416 h 3927998"/>
              <a:gd name="connsiteX150" fmla="*/ 0 w 12193880"/>
              <a:gd name="connsiteY150" fmla="*/ 2858560 h 3927998"/>
              <a:gd name="connsiteX151" fmla="*/ 0 w 12193880"/>
              <a:gd name="connsiteY151" fmla="*/ 2853290 h 3927998"/>
              <a:gd name="connsiteX152" fmla="*/ 0 w 12193880"/>
              <a:gd name="connsiteY152" fmla="*/ 2849940 h 3927998"/>
              <a:gd name="connsiteX153" fmla="*/ 0 w 12193880"/>
              <a:gd name="connsiteY153" fmla="*/ 2844670 h 3927998"/>
              <a:gd name="connsiteX154" fmla="*/ 0 w 12193880"/>
              <a:gd name="connsiteY154" fmla="*/ 2842828 h 3927998"/>
              <a:gd name="connsiteX155" fmla="*/ 0 w 12193880"/>
              <a:gd name="connsiteY155" fmla="*/ 2841320 h 3927998"/>
              <a:gd name="connsiteX156" fmla="*/ 0 w 12193880"/>
              <a:gd name="connsiteY156" fmla="*/ 2837558 h 3927998"/>
              <a:gd name="connsiteX157" fmla="*/ 0 w 12193880"/>
              <a:gd name="connsiteY157" fmla="*/ 2836050 h 3927998"/>
              <a:gd name="connsiteX158" fmla="*/ 0 w 12193880"/>
              <a:gd name="connsiteY158" fmla="*/ 2834208 h 3927998"/>
              <a:gd name="connsiteX159" fmla="*/ 0 w 12193880"/>
              <a:gd name="connsiteY159" fmla="*/ 2828938 h 3927998"/>
              <a:gd name="connsiteX160" fmla="*/ 0 w 12193880"/>
              <a:gd name="connsiteY160" fmla="*/ 2825588 h 3927998"/>
              <a:gd name="connsiteX161" fmla="*/ 0 w 12193880"/>
              <a:gd name="connsiteY161" fmla="*/ 2820318 h 3927998"/>
              <a:gd name="connsiteX162" fmla="*/ 0 w 12193880"/>
              <a:gd name="connsiteY162" fmla="*/ 2801462 h 3927998"/>
              <a:gd name="connsiteX163" fmla="*/ 0 w 12193880"/>
              <a:gd name="connsiteY163" fmla="*/ 2800536 h 3927998"/>
              <a:gd name="connsiteX164" fmla="*/ 0 w 12193880"/>
              <a:gd name="connsiteY164" fmla="*/ 2795266 h 3927998"/>
              <a:gd name="connsiteX165" fmla="*/ 0 w 12193880"/>
              <a:gd name="connsiteY165" fmla="*/ 2792842 h 3927998"/>
              <a:gd name="connsiteX166" fmla="*/ 0 w 12193880"/>
              <a:gd name="connsiteY166" fmla="*/ 2791916 h 3927998"/>
              <a:gd name="connsiteX167" fmla="*/ 0 w 12193880"/>
              <a:gd name="connsiteY167" fmla="*/ 2786646 h 3927998"/>
              <a:gd name="connsiteX168" fmla="*/ 0 w 12193880"/>
              <a:gd name="connsiteY168" fmla="*/ 2784222 h 3927998"/>
              <a:gd name="connsiteX169" fmla="*/ 0 w 12193880"/>
              <a:gd name="connsiteY169" fmla="*/ 2783296 h 3927998"/>
              <a:gd name="connsiteX170" fmla="*/ 0 w 12193880"/>
              <a:gd name="connsiteY170" fmla="*/ 2778026 h 3927998"/>
              <a:gd name="connsiteX171" fmla="*/ 0 w 12193880"/>
              <a:gd name="connsiteY171" fmla="*/ 2759170 h 3927998"/>
              <a:gd name="connsiteX172" fmla="*/ 0 w 12193880"/>
              <a:gd name="connsiteY172" fmla="*/ 2750550 h 3927998"/>
              <a:gd name="connsiteX173" fmla="*/ 0 w 12193880"/>
              <a:gd name="connsiteY173" fmla="*/ 2743438 h 3927998"/>
              <a:gd name="connsiteX174" fmla="*/ 0 w 12193880"/>
              <a:gd name="connsiteY174" fmla="*/ 2741930 h 3927998"/>
              <a:gd name="connsiteX175" fmla="*/ 0 w 12193880"/>
              <a:gd name="connsiteY175" fmla="*/ 2734818 h 3927998"/>
              <a:gd name="connsiteX176" fmla="*/ 0 w 12193880"/>
              <a:gd name="connsiteY176" fmla="*/ 2726198 h 3927998"/>
              <a:gd name="connsiteX177" fmla="*/ 0 w 12193880"/>
              <a:gd name="connsiteY177" fmla="*/ 2701146 h 3927998"/>
              <a:gd name="connsiteX178" fmla="*/ 0 w 12193880"/>
              <a:gd name="connsiteY178" fmla="*/ 2692526 h 3927998"/>
              <a:gd name="connsiteX179" fmla="*/ 0 w 12193880"/>
              <a:gd name="connsiteY179" fmla="*/ 2683906 h 3927998"/>
              <a:gd name="connsiteX180" fmla="*/ 0 w 12193880"/>
              <a:gd name="connsiteY180" fmla="*/ 557690 h 3927998"/>
              <a:gd name="connsiteX181" fmla="*/ 0 w 12193880"/>
              <a:gd name="connsiteY181" fmla="*/ 549070 h 3927998"/>
              <a:gd name="connsiteX182" fmla="*/ 0 w 12193880"/>
              <a:gd name="connsiteY182" fmla="*/ 540450 h 3927998"/>
              <a:gd name="connsiteX183" fmla="*/ 0 w 12193880"/>
              <a:gd name="connsiteY183" fmla="*/ 515398 h 3927998"/>
              <a:gd name="connsiteX184" fmla="*/ 0 w 12193880"/>
              <a:gd name="connsiteY184" fmla="*/ 506778 h 3927998"/>
              <a:gd name="connsiteX185" fmla="*/ 0 w 12193880"/>
              <a:gd name="connsiteY185" fmla="*/ 498158 h 3927998"/>
              <a:gd name="connsiteX186" fmla="*/ 0 w 12193880"/>
              <a:gd name="connsiteY186" fmla="*/ 463570 h 3927998"/>
              <a:gd name="connsiteX187" fmla="*/ 0 w 12193880"/>
              <a:gd name="connsiteY187" fmla="*/ 458300 h 3927998"/>
              <a:gd name="connsiteX188" fmla="*/ 0 w 12193880"/>
              <a:gd name="connsiteY188" fmla="*/ 454950 h 3927998"/>
              <a:gd name="connsiteX189" fmla="*/ 0 w 12193880"/>
              <a:gd name="connsiteY189" fmla="*/ 449680 h 3927998"/>
              <a:gd name="connsiteX190" fmla="*/ 0 w 12193880"/>
              <a:gd name="connsiteY190" fmla="*/ 446330 h 3927998"/>
              <a:gd name="connsiteX191" fmla="*/ 0 w 12193880"/>
              <a:gd name="connsiteY191" fmla="*/ 441060 h 3927998"/>
              <a:gd name="connsiteX192" fmla="*/ 0 w 12193880"/>
              <a:gd name="connsiteY192" fmla="*/ 421278 h 3927998"/>
              <a:gd name="connsiteX193" fmla="*/ 0 w 12193880"/>
              <a:gd name="connsiteY193" fmla="*/ 416008 h 3927998"/>
              <a:gd name="connsiteX194" fmla="*/ 0 w 12193880"/>
              <a:gd name="connsiteY194" fmla="*/ 412658 h 3927998"/>
              <a:gd name="connsiteX195" fmla="*/ 0 w 12193880"/>
              <a:gd name="connsiteY195" fmla="*/ 407388 h 3927998"/>
              <a:gd name="connsiteX196" fmla="*/ 0 w 12193880"/>
              <a:gd name="connsiteY196" fmla="*/ 404038 h 3927998"/>
              <a:gd name="connsiteX197" fmla="*/ 0 w 12193880"/>
              <a:gd name="connsiteY197" fmla="*/ 398768 h 3927998"/>
              <a:gd name="connsiteX198" fmla="*/ 0 w 12193880"/>
              <a:gd name="connsiteY198" fmla="*/ 364180 h 3927998"/>
              <a:gd name="connsiteX199" fmla="*/ 0 w 12193880"/>
              <a:gd name="connsiteY199" fmla="*/ 355560 h 3927998"/>
              <a:gd name="connsiteX200" fmla="*/ 0 w 12193880"/>
              <a:gd name="connsiteY200" fmla="*/ 346940 h 3927998"/>
              <a:gd name="connsiteX201" fmla="*/ 0 w 12193880"/>
              <a:gd name="connsiteY201" fmla="*/ 321888 h 3927998"/>
              <a:gd name="connsiteX202" fmla="*/ 0 w 12193880"/>
              <a:gd name="connsiteY202" fmla="*/ 313268 h 3927998"/>
              <a:gd name="connsiteX203" fmla="*/ 0 w 12193880"/>
              <a:gd name="connsiteY203" fmla="*/ 304648 h 3927998"/>
              <a:gd name="connsiteX204" fmla="*/ 2692 w 12193880"/>
              <a:gd name="connsiteY204" fmla="*/ 307340 h 3927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Lst>
            <a:rect l="l" t="t" r="r" b="b"/>
            <a:pathLst>
              <a:path w="12193880" h="3927998">
                <a:moveTo>
                  <a:pt x="308102" y="0"/>
                </a:moveTo>
                <a:lnTo>
                  <a:pt x="613512" y="307340"/>
                </a:lnTo>
                <a:lnTo>
                  <a:pt x="916991" y="0"/>
                </a:lnTo>
                <a:lnTo>
                  <a:pt x="1222400" y="307340"/>
                </a:lnTo>
                <a:lnTo>
                  <a:pt x="1527861" y="0"/>
                </a:lnTo>
                <a:lnTo>
                  <a:pt x="1831340" y="307340"/>
                </a:lnTo>
                <a:lnTo>
                  <a:pt x="2136750" y="0"/>
                </a:lnTo>
                <a:lnTo>
                  <a:pt x="2440229" y="307340"/>
                </a:lnTo>
                <a:lnTo>
                  <a:pt x="2745638" y="0"/>
                </a:lnTo>
                <a:lnTo>
                  <a:pt x="3049118" y="307340"/>
                </a:lnTo>
                <a:lnTo>
                  <a:pt x="3354527" y="0"/>
                </a:lnTo>
                <a:lnTo>
                  <a:pt x="3659937" y="307340"/>
                </a:lnTo>
                <a:lnTo>
                  <a:pt x="3965397" y="0"/>
                </a:lnTo>
                <a:lnTo>
                  <a:pt x="4268878" y="307340"/>
                </a:lnTo>
                <a:lnTo>
                  <a:pt x="4574288" y="0"/>
                </a:lnTo>
                <a:lnTo>
                  <a:pt x="4879698" y="307340"/>
                </a:lnTo>
                <a:lnTo>
                  <a:pt x="5183125" y="0"/>
                </a:lnTo>
                <a:lnTo>
                  <a:pt x="5488587" y="307340"/>
                </a:lnTo>
                <a:lnTo>
                  <a:pt x="5793997" y="0"/>
                </a:lnTo>
                <a:lnTo>
                  <a:pt x="6099404" y="307340"/>
                </a:lnTo>
                <a:lnTo>
                  <a:pt x="6402883" y="0"/>
                </a:lnTo>
                <a:lnTo>
                  <a:pt x="6708293" y="307340"/>
                </a:lnTo>
                <a:lnTo>
                  <a:pt x="7013702" y="0"/>
                </a:lnTo>
                <a:lnTo>
                  <a:pt x="7317182" y="307340"/>
                </a:lnTo>
                <a:lnTo>
                  <a:pt x="7622642" y="0"/>
                </a:lnTo>
                <a:lnTo>
                  <a:pt x="7926121" y="307340"/>
                </a:lnTo>
                <a:lnTo>
                  <a:pt x="8231531" y="0"/>
                </a:lnTo>
                <a:lnTo>
                  <a:pt x="8535010" y="307340"/>
                </a:lnTo>
                <a:lnTo>
                  <a:pt x="8840419" y="0"/>
                </a:lnTo>
                <a:lnTo>
                  <a:pt x="9145829" y="307340"/>
                </a:lnTo>
                <a:lnTo>
                  <a:pt x="9451238" y="0"/>
                </a:lnTo>
                <a:lnTo>
                  <a:pt x="9753600" y="306222"/>
                </a:lnTo>
                <a:lnTo>
                  <a:pt x="9753600" y="304648"/>
                </a:lnTo>
                <a:lnTo>
                  <a:pt x="9756293" y="307340"/>
                </a:lnTo>
                <a:lnTo>
                  <a:pt x="10061702" y="0"/>
                </a:lnTo>
                <a:lnTo>
                  <a:pt x="10367112" y="307340"/>
                </a:lnTo>
                <a:lnTo>
                  <a:pt x="10670591" y="0"/>
                </a:lnTo>
                <a:lnTo>
                  <a:pt x="10976000" y="307340"/>
                </a:lnTo>
                <a:lnTo>
                  <a:pt x="11281461" y="0"/>
                </a:lnTo>
                <a:lnTo>
                  <a:pt x="11584940" y="307340"/>
                </a:lnTo>
                <a:lnTo>
                  <a:pt x="11890350" y="0"/>
                </a:lnTo>
                <a:lnTo>
                  <a:pt x="12193829" y="307340"/>
                </a:lnTo>
                <a:lnTo>
                  <a:pt x="12193880" y="307289"/>
                </a:lnTo>
                <a:lnTo>
                  <a:pt x="12193880" y="315909"/>
                </a:lnTo>
                <a:lnTo>
                  <a:pt x="12193880" y="324529"/>
                </a:lnTo>
                <a:lnTo>
                  <a:pt x="12193880" y="349581"/>
                </a:lnTo>
                <a:lnTo>
                  <a:pt x="12193880" y="358201"/>
                </a:lnTo>
                <a:lnTo>
                  <a:pt x="12193880" y="366821"/>
                </a:lnTo>
                <a:lnTo>
                  <a:pt x="12193880" y="401409"/>
                </a:lnTo>
                <a:lnTo>
                  <a:pt x="12193880" y="406679"/>
                </a:lnTo>
                <a:lnTo>
                  <a:pt x="12193880" y="410029"/>
                </a:lnTo>
                <a:lnTo>
                  <a:pt x="12193880" y="415299"/>
                </a:lnTo>
                <a:lnTo>
                  <a:pt x="12193880" y="418649"/>
                </a:lnTo>
                <a:lnTo>
                  <a:pt x="12193880" y="423919"/>
                </a:lnTo>
                <a:lnTo>
                  <a:pt x="12193880" y="443701"/>
                </a:lnTo>
                <a:lnTo>
                  <a:pt x="12193880" y="448971"/>
                </a:lnTo>
                <a:lnTo>
                  <a:pt x="12193880" y="452321"/>
                </a:lnTo>
                <a:lnTo>
                  <a:pt x="12193880" y="457591"/>
                </a:lnTo>
                <a:lnTo>
                  <a:pt x="12193880" y="460941"/>
                </a:lnTo>
                <a:lnTo>
                  <a:pt x="12193880" y="466211"/>
                </a:lnTo>
                <a:lnTo>
                  <a:pt x="12193880" y="500799"/>
                </a:lnTo>
                <a:lnTo>
                  <a:pt x="12193880" y="509419"/>
                </a:lnTo>
                <a:lnTo>
                  <a:pt x="12193880" y="518039"/>
                </a:lnTo>
                <a:lnTo>
                  <a:pt x="12193880" y="543091"/>
                </a:lnTo>
                <a:lnTo>
                  <a:pt x="12193880" y="551711"/>
                </a:lnTo>
                <a:lnTo>
                  <a:pt x="12193880" y="560331"/>
                </a:lnTo>
                <a:lnTo>
                  <a:pt x="12193880" y="2686547"/>
                </a:lnTo>
                <a:lnTo>
                  <a:pt x="12193880" y="2695167"/>
                </a:lnTo>
                <a:lnTo>
                  <a:pt x="12193880" y="2703787"/>
                </a:lnTo>
                <a:lnTo>
                  <a:pt x="12193880" y="2728839"/>
                </a:lnTo>
                <a:lnTo>
                  <a:pt x="12193880" y="2737459"/>
                </a:lnTo>
                <a:lnTo>
                  <a:pt x="12193880" y="2741930"/>
                </a:lnTo>
                <a:lnTo>
                  <a:pt x="12193880" y="2746079"/>
                </a:lnTo>
                <a:lnTo>
                  <a:pt x="12193880" y="2750550"/>
                </a:lnTo>
                <a:lnTo>
                  <a:pt x="12193880" y="2759170"/>
                </a:lnTo>
                <a:lnTo>
                  <a:pt x="12193880" y="2780667"/>
                </a:lnTo>
                <a:lnTo>
                  <a:pt x="12193880" y="2784222"/>
                </a:lnTo>
                <a:lnTo>
                  <a:pt x="12193880" y="2785937"/>
                </a:lnTo>
                <a:lnTo>
                  <a:pt x="12193880" y="2789287"/>
                </a:lnTo>
                <a:lnTo>
                  <a:pt x="12193880" y="2792842"/>
                </a:lnTo>
                <a:lnTo>
                  <a:pt x="12193880" y="2794557"/>
                </a:lnTo>
                <a:lnTo>
                  <a:pt x="12193880" y="2797907"/>
                </a:lnTo>
                <a:lnTo>
                  <a:pt x="12193880" y="2801462"/>
                </a:lnTo>
                <a:lnTo>
                  <a:pt x="12193880" y="2803177"/>
                </a:lnTo>
                <a:lnTo>
                  <a:pt x="12193880" y="2822959"/>
                </a:lnTo>
                <a:lnTo>
                  <a:pt x="12193880" y="2828229"/>
                </a:lnTo>
                <a:lnTo>
                  <a:pt x="12193880" y="2831579"/>
                </a:lnTo>
                <a:lnTo>
                  <a:pt x="12193880" y="2836050"/>
                </a:lnTo>
                <a:lnTo>
                  <a:pt x="12193880" y="2836849"/>
                </a:lnTo>
                <a:lnTo>
                  <a:pt x="12193880" y="2840199"/>
                </a:lnTo>
                <a:lnTo>
                  <a:pt x="12193880" y="2841320"/>
                </a:lnTo>
                <a:lnTo>
                  <a:pt x="12193880" y="2844670"/>
                </a:lnTo>
                <a:lnTo>
                  <a:pt x="12193880" y="2845469"/>
                </a:lnTo>
                <a:lnTo>
                  <a:pt x="12193880" y="2849940"/>
                </a:lnTo>
                <a:lnTo>
                  <a:pt x="12193880" y="2853290"/>
                </a:lnTo>
                <a:lnTo>
                  <a:pt x="12193880" y="2858560"/>
                </a:lnTo>
                <a:lnTo>
                  <a:pt x="12193880" y="2878342"/>
                </a:lnTo>
                <a:lnTo>
                  <a:pt x="12193880" y="2880057"/>
                </a:lnTo>
                <a:lnTo>
                  <a:pt x="12193880" y="2883612"/>
                </a:lnTo>
                <a:lnTo>
                  <a:pt x="12193880" y="2886962"/>
                </a:lnTo>
                <a:lnTo>
                  <a:pt x="12193880" y="2888677"/>
                </a:lnTo>
                <a:lnTo>
                  <a:pt x="12193880" y="2892232"/>
                </a:lnTo>
                <a:lnTo>
                  <a:pt x="12193880" y="2895582"/>
                </a:lnTo>
                <a:lnTo>
                  <a:pt x="12193880" y="2897297"/>
                </a:lnTo>
                <a:lnTo>
                  <a:pt x="12193880" y="2900852"/>
                </a:lnTo>
                <a:lnTo>
                  <a:pt x="12193880" y="2922349"/>
                </a:lnTo>
                <a:lnTo>
                  <a:pt x="12193880" y="2930969"/>
                </a:lnTo>
                <a:lnTo>
                  <a:pt x="12193880" y="2935440"/>
                </a:lnTo>
                <a:lnTo>
                  <a:pt x="12193880" y="2939589"/>
                </a:lnTo>
                <a:lnTo>
                  <a:pt x="12193880" y="2944060"/>
                </a:lnTo>
                <a:lnTo>
                  <a:pt x="12193880" y="2952680"/>
                </a:lnTo>
                <a:lnTo>
                  <a:pt x="12193880" y="2977732"/>
                </a:lnTo>
                <a:lnTo>
                  <a:pt x="12193880" y="2986352"/>
                </a:lnTo>
                <a:lnTo>
                  <a:pt x="12193880" y="2994972"/>
                </a:lnTo>
                <a:lnTo>
                  <a:pt x="12193880" y="3734488"/>
                </a:lnTo>
                <a:lnTo>
                  <a:pt x="12193880" y="3828608"/>
                </a:lnTo>
                <a:lnTo>
                  <a:pt x="12193880" y="3833878"/>
                </a:lnTo>
                <a:lnTo>
                  <a:pt x="12193880" y="3927998"/>
                </a:lnTo>
                <a:lnTo>
                  <a:pt x="11056133" y="3927998"/>
                </a:lnTo>
                <a:lnTo>
                  <a:pt x="9719680" y="3927998"/>
                </a:lnTo>
                <a:lnTo>
                  <a:pt x="8391705" y="3927998"/>
                </a:lnTo>
                <a:lnTo>
                  <a:pt x="8383228" y="3927998"/>
                </a:lnTo>
                <a:lnTo>
                  <a:pt x="7055251" y="3927998"/>
                </a:lnTo>
                <a:lnTo>
                  <a:pt x="5718800" y="3927998"/>
                </a:lnTo>
                <a:lnTo>
                  <a:pt x="4382437" y="3927998"/>
                </a:lnTo>
                <a:lnTo>
                  <a:pt x="3045984" y="3927998"/>
                </a:lnTo>
                <a:lnTo>
                  <a:pt x="1709529" y="3927998"/>
                </a:lnTo>
                <a:lnTo>
                  <a:pt x="373076" y="3927998"/>
                </a:lnTo>
                <a:lnTo>
                  <a:pt x="0" y="3927998"/>
                </a:lnTo>
                <a:lnTo>
                  <a:pt x="0" y="3833878"/>
                </a:lnTo>
                <a:lnTo>
                  <a:pt x="0" y="3828608"/>
                </a:lnTo>
                <a:lnTo>
                  <a:pt x="0" y="3734488"/>
                </a:lnTo>
                <a:lnTo>
                  <a:pt x="0" y="2994972"/>
                </a:lnTo>
                <a:lnTo>
                  <a:pt x="0" y="2986352"/>
                </a:lnTo>
                <a:lnTo>
                  <a:pt x="0" y="2977732"/>
                </a:lnTo>
                <a:lnTo>
                  <a:pt x="0" y="2952680"/>
                </a:lnTo>
                <a:lnTo>
                  <a:pt x="0" y="2944060"/>
                </a:lnTo>
                <a:lnTo>
                  <a:pt x="0" y="2936948"/>
                </a:lnTo>
                <a:lnTo>
                  <a:pt x="0" y="2935440"/>
                </a:lnTo>
                <a:lnTo>
                  <a:pt x="0" y="2928328"/>
                </a:lnTo>
                <a:lnTo>
                  <a:pt x="0" y="2919708"/>
                </a:lnTo>
                <a:lnTo>
                  <a:pt x="0" y="2900852"/>
                </a:lnTo>
                <a:lnTo>
                  <a:pt x="0" y="2895582"/>
                </a:lnTo>
                <a:lnTo>
                  <a:pt x="0" y="2894656"/>
                </a:lnTo>
                <a:lnTo>
                  <a:pt x="0" y="2892232"/>
                </a:lnTo>
                <a:lnTo>
                  <a:pt x="0" y="2886962"/>
                </a:lnTo>
                <a:lnTo>
                  <a:pt x="0" y="2886036"/>
                </a:lnTo>
                <a:lnTo>
                  <a:pt x="0" y="2883612"/>
                </a:lnTo>
                <a:lnTo>
                  <a:pt x="0" y="2878342"/>
                </a:lnTo>
                <a:lnTo>
                  <a:pt x="0" y="2877416"/>
                </a:lnTo>
                <a:lnTo>
                  <a:pt x="0" y="2858560"/>
                </a:lnTo>
                <a:lnTo>
                  <a:pt x="0" y="2853290"/>
                </a:lnTo>
                <a:lnTo>
                  <a:pt x="0" y="2849940"/>
                </a:lnTo>
                <a:lnTo>
                  <a:pt x="0" y="2844670"/>
                </a:lnTo>
                <a:lnTo>
                  <a:pt x="0" y="2842828"/>
                </a:lnTo>
                <a:lnTo>
                  <a:pt x="0" y="2841320"/>
                </a:lnTo>
                <a:lnTo>
                  <a:pt x="0" y="2837558"/>
                </a:lnTo>
                <a:lnTo>
                  <a:pt x="0" y="2836050"/>
                </a:lnTo>
                <a:lnTo>
                  <a:pt x="0" y="2834208"/>
                </a:lnTo>
                <a:lnTo>
                  <a:pt x="0" y="2828938"/>
                </a:lnTo>
                <a:lnTo>
                  <a:pt x="0" y="2825588"/>
                </a:lnTo>
                <a:lnTo>
                  <a:pt x="0" y="2820318"/>
                </a:lnTo>
                <a:lnTo>
                  <a:pt x="0" y="2801462"/>
                </a:lnTo>
                <a:lnTo>
                  <a:pt x="0" y="2800536"/>
                </a:lnTo>
                <a:lnTo>
                  <a:pt x="0" y="2795266"/>
                </a:lnTo>
                <a:lnTo>
                  <a:pt x="0" y="2792842"/>
                </a:lnTo>
                <a:lnTo>
                  <a:pt x="0" y="2791916"/>
                </a:lnTo>
                <a:lnTo>
                  <a:pt x="0" y="2786646"/>
                </a:lnTo>
                <a:lnTo>
                  <a:pt x="0" y="2784222"/>
                </a:lnTo>
                <a:lnTo>
                  <a:pt x="0" y="2783296"/>
                </a:lnTo>
                <a:lnTo>
                  <a:pt x="0" y="2778026"/>
                </a:lnTo>
                <a:lnTo>
                  <a:pt x="0" y="2759170"/>
                </a:lnTo>
                <a:lnTo>
                  <a:pt x="0" y="2750550"/>
                </a:lnTo>
                <a:lnTo>
                  <a:pt x="0" y="2743438"/>
                </a:lnTo>
                <a:lnTo>
                  <a:pt x="0" y="2741930"/>
                </a:lnTo>
                <a:lnTo>
                  <a:pt x="0" y="2734818"/>
                </a:lnTo>
                <a:lnTo>
                  <a:pt x="0" y="2726198"/>
                </a:lnTo>
                <a:lnTo>
                  <a:pt x="0" y="2701146"/>
                </a:lnTo>
                <a:lnTo>
                  <a:pt x="0" y="2692526"/>
                </a:lnTo>
                <a:lnTo>
                  <a:pt x="0" y="2683906"/>
                </a:lnTo>
                <a:lnTo>
                  <a:pt x="0" y="557690"/>
                </a:lnTo>
                <a:lnTo>
                  <a:pt x="0" y="549070"/>
                </a:lnTo>
                <a:lnTo>
                  <a:pt x="0" y="540450"/>
                </a:lnTo>
                <a:lnTo>
                  <a:pt x="0" y="515398"/>
                </a:lnTo>
                <a:lnTo>
                  <a:pt x="0" y="506778"/>
                </a:lnTo>
                <a:lnTo>
                  <a:pt x="0" y="498158"/>
                </a:lnTo>
                <a:lnTo>
                  <a:pt x="0" y="463570"/>
                </a:lnTo>
                <a:lnTo>
                  <a:pt x="0" y="458300"/>
                </a:lnTo>
                <a:lnTo>
                  <a:pt x="0" y="454950"/>
                </a:lnTo>
                <a:lnTo>
                  <a:pt x="0" y="449680"/>
                </a:lnTo>
                <a:lnTo>
                  <a:pt x="0" y="446330"/>
                </a:lnTo>
                <a:lnTo>
                  <a:pt x="0" y="441060"/>
                </a:lnTo>
                <a:lnTo>
                  <a:pt x="0" y="421278"/>
                </a:lnTo>
                <a:lnTo>
                  <a:pt x="0" y="416008"/>
                </a:lnTo>
                <a:lnTo>
                  <a:pt x="0" y="412658"/>
                </a:lnTo>
                <a:lnTo>
                  <a:pt x="0" y="407388"/>
                </a:lnTo>
                <a:lnTo>
                  <a:pt x="0" y="404038"/>
                </a:lnTo>
                <a:lnTo>
                  <a:pt x="0" y="398768"/>
                </a:lnTo>
                <a:lnTo>
                  <a:pt x="0" y="364180"/>
                </a:lnTo>
                <a:lnTo>
                  <a:pt x="0" y="355560"/>
                </a:lnTo>
                <a:lnTo>
                  <a:pt x="0" y="346940"/>
                </a:lnTo>
                <a:lnTo>
                  <a:pt x="0" y="321888"/>
                </a:lnTo>
                <a:lnTo>
                  <a:pt x="0" y="313268"/>
                </a:lnTo>
                <a:lnTo>
                  <a:pt x="0" y="304648"/>
                </a:lnTo>
                <a:lnTo>
                  <a:pt x="2692" y="307340"/>
                </a:lnTo>
                <a:close/>
              </a:path>
            </a:pathLst>
          </a:custGeom>
          <a:solidFill>
            <a:schemeClr val="bg1"/>
          </a:solidFill>
          <a:ln w="5080"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4B8FF8A1-18DA-BF41-7681-6D3E65514C82}"/>
              </a:ext>
            </a:extLst>
          </p:cNvPr>
          <p:cNvSpPr>
            <a:spLocks noGrp="1"/>
          </p:cNvSpPr>
          <p:nvPr>
            <p:ph type="ctrTitle"/>
          </p:nvPr>
        </p:nvSpPr>
        <p:spPr>
          <a:xfrm>
            <a:off x="539750" y="539750"/>
            <a:ext cx="5375274" cy="1985964"/>
          </a:xfrm>
        </p:spPr>
        <p:txBody>
          <a:bodyPr lIns="0" tIns="0" rIns="0" bIns="0" anchor="t">
            <a:noAutofit/>
          </a:bodyPr>
          <a:lstStyle>
            <a:lvl1pPr algn="l">
              <a:defRPr sz="4400">
                <a:solidFill>
                  <a:schemeClr val="tx2"/>
                </a:solidFill>
              </a:defRPr>
            </a:lvl1pPr>
          </a:lstStyle>
          <a:p>
            <a:endParaRPr lang="fi-FI" dirty="0"/>
          </a:p>
        </p:txBody>
      </p:sp>
      <p:sp>
        <p:nvSpPr>
          <p:cNvPr id="9" name="Tekstin paikkamerkki 1">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3519488"/>
            <a:ext cx="11110913" cy="495300"/>
          </a:xfrm>
        </p:spPr>
        <p:txBody>
          <a:bodyPr lIns="0" tIns="0" rIns="0" bIns="0" numCol="1" spcCol="360000">
            <a:noAutofit/>
          </a:bodyPr>
          <a:lstStyle>
            <a:lvl1pPr marL="0" indent="0">
              <a:buNone/>
              <a:defRPr sz="2400" b="1"/>
            </a:lvl1pPr>
            <a:lvl2pPr marL="457200" indent="0">
              <a:buNone/>
              <a:defRPr/>
            </a:lvl2pPr>
            <a:lvl3pPr marL="914400" indent="0">
              <a:buNone/>
              <a:defRPr/>
            </a:lvl3pPr>
            <a:lvl4pPr marL="1371600" indent="0">
              <a:buNone/>
              <a:defRPr/>
            </a:lvl4pPr>
            <a:lvl5pPr marL="1828800" indent="0">
              <a:buNone/>
              <a:defRPr/>
            </a:lvl5pPr>
          </a:lstStyle>
          <a:p>
            <a:pPr lvl="0"/>
            <a:r>
              <a:rPr lang="fi-FI" dirty="0"/>
              <a:t>Tekstipaikka, joka rytmittää sisältöä visuaalisesti</a:t>
            </a:r>
          </a:p>
        </p:txBody>
      </p:sp>
      <p:sp>
        <p:nvSpPr>
          <p:cNvPr id="4" name="Sisällön paikkamerkki 7">
            <a:extLst>
              <a:ext uri="{FF2B5EF4-FFF2-40B4-BE49-F238E27FC236}">
                <a16:creationId xmlns:a16="http://schemas.microsoft.com/office/drawing/2014/main" id="{66C048F4-6C83-DC0E-2A72-559FBCE888CB}"/>
              </a:ext>
            </a:extLst>
          </p:cNvPr>
          <p:cNvSpPr>
            <a:spLocks noGrp="1"/>
          </p:cNvSpPr>
          <p:nvPr>
            <p:ph sz="quarter" idx="28"/>
          </p:nvPr>
        </p:nvSpPr>
        <p:spPr>
          <a:xfrm>
            <a:off x="541337" y="4024742"/>
            <a:ext cx="5372100" cy="1976008"/>
          </a:xfrm>
        </p:spPr>
        <p:txBody>
          <a:bodyPr/>
          <a:lstStyle>
            <a:lvl1pPr>
              <a:defRPr sz="1600"/>
            </a:lvl1pPr>
            <a:lvl2pPr>
              <a:defRPr sz="1400"/>
            </a:lvl2pPr>
            <a:lvl3pPr>
              <a:defRPr sz="1200"/>
            </a:lvl3pPr>
            <a:lvl4pPr>
              <a:defRPr sz="1200"/>
            </a:lvl4pPr>
            <a:lvl5pPr>
              <a:defRPr sz="12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8" name="Sisällön paikkamerkki 7">
            <a:extLst>
              <a:ext uri="{FF2B5EF4-FFF2-40B4-BE49-F238E27FC236}">
                <a16:creationId xmlns:a16="http://schemas.microsoft.com/office/drawing/2014/main" id="{D1398EC9-862E-6D83-34D7-257AEACB40E3}"/>
              </a:ext>
            </a:extLst>
          </p:cNvPr>
          <p:cNvSpPr>
            <a:spLocks noGrp="1"/>
          </p:cNvSpPr>
          <p:nvPr>
            <p:ph sz="quarter" idx="26"/>
          </p:nvPr>
        </p:nvSpPr>
        <p:spPr>
          <a:xfrm>
            <a:off x="6275388" y="4024742"/>
            <a:ext cx="5372100" cy="1985962"/>
          </a:xfrm>
        </p:spPr>
        <p:txBody>
          <a:bodyPr/>
          <a:lstStyle>
            <a:lvl1pPr>
              <a:defRPr sz="1600"/>
            </a:lvl1pPr>
            <a:lvl2pPr>
              <a:defRPr sz="1400"/>
            </a:lvl2pPr>
            <a:lvl3pPr>
              <a:defRPr sz="1200"/>
            </a:lvl3pPr>
            <a:lvl4pPr>
              <a:defRPr sz="1200"/>
            </a:lvl4pPr>
            <a:lvl5pPr>
              <a:defRPr sz="12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35" name="Kuvan paikkamerkki 34">
            <a:extLst>
              <a:ext uri="{FF2B5EF4-FFF2-40B4-BE49-F238E27FC236}">
                <a16:creationId xmlns:a16="http://schemas.microsoft.com/office/drawing/2014/main" id="{0E1DC8AC-1835-F3C9-EA13-7E2F25BDBD4A}"/>
              </a:ext>
              <a:ext uri="{C183D7F6-B498-43B3-948B-1728B52AA6E4}">
                <adec:decorative xmlns:adec="http://schemas.microsoft.com/office/drawing/2017/decorative" val="1"/>
              </a:ext>
            </a:extLst>
          </p:cNvPr>
          <p:cNvSpPr>
            <a:spLocks noGrp="1"/>
          </p:cNvSpPr>
          <p:nvPr>
            <p:ph type="pic" sz="quarter" idx="27" hasCustomPrompt="1"/>
          </p:nvPr>
        </p:nvSpPr>
        <p:spPr>
          <a:xfrm>
            <a:off x="6275388" y="-2296"/>
            <a:ext cx="5916612" cy="3239639"/>
          </a:xfrm>
          <a:custGeom>
            <a:avLst/>
            <a:gdLst>
              <a:gd name="connsiteX0" fmla="*/ 0 w 5916612"/>
              <a:gd name="connsiteY0" fmla="*/ 0 h 3239639"/>
              <a:gd name="connsiteX1" fmla="*/ 5916612 w 5916612"/>
              <a:gd name="connsiteY1" fmla="*/ 0 h 3239639"/>
              <a:gd name="connsiteX2" fmla="*/ 5916612 w 5916612"/>
              <a:gd name="connsiteY2" fmla="*/ 2244876 h 3239639"/>
              <a:gd name="connsiteX3" fmla="*/ 5916612 w 5916612"/>
              <a:gd name="connsiteY3" fmla="*/ 3081452 h 3239639"/>
              <a:gd name="connsiteX4" fmla="*/ 5916612 w 5916612"/>
              <a:gd name="connsiteY4" fmla="*/ 3238739 h 3239639"/>
              <a:gd name="connsiteX5" fmla="*/ 5614022 w 5916612"/>
              <a:gd name="connsiteY5" fmla="*/ 2932299 h 3239639"/>
              <a:gd name="connsiteX6" fmla="*/ 5308612 w 5916612"/>
              <a:gd name="connsiteY6" fmla="*/ 3239639 h 3239639"/>
              <a:gd name="connsiteX7" fmla="*/ 5005133 w 5916612"/>
              <a:gd name="connsiteY7" fmla="*/ 2932299 h 3239639"/>
              <a:gd name="connsiteX8" fmla="*/ 4699672 w 5916612"/>
              <a:gd name="connsiteY8" fmla="*/ 3239639 h 3239639"/>
              <a:gd name="connsiteX9" fmla="*/ 4394263 w 5916612"/>
              <a:gd name="connsiteY9" fmla="*/ 2932299 h 3239639"/>
              <a:gd name="connsiteX10" fmla="*/ 4090784 w 5916612"/>
              <a:gd name="connsiteY10" fmla="*/ 3239639 h 3239639"/>
              <a:gd name="connsiteX11" fmla="*/ 3785374 w 5916612"/>
              <a:gd name="connsiteY11" fmla="*/ 2932299 h 3239639"/>
              <a:gd name="connsiteX12" fmla="*/ 3479965 w 5916612"/>
              <a:gd name="connsiteY12" fmla="*/ 3239639 h 3239639"/>
              <a:gd name="connsiteX13" fmla="*/ 3477272 w 5916612"/>
              <a:gd name="connsiteY13" fmla="*/ 3236947 h 3239639"/>
              <a:gd name="connsiteX14" fmla="*/ 3477272 w 5916612"/>
              <a:gd name="connsiteY14" fmla="*/ 3238521 h 3239639"/>
              <a:gd name="connsiteX15" fmla="*/ 3174910 w 5916612"/>
              <a:gd name="connsiteY15" fmla="*/ 2932299 h 3239639"/>
              <a:gd name="connsiteX16" fmla="*/ 2869501 w 5916612"/>
              <a:gd name="connsiteY16" fmla="*/ 3239639 h 3239639"/>
              <a:gd name="connsiteX17" fmla="*/ 2564091 w 5916612"/>
              <a:gd name="connsiteY17" fmla="*/ 2932299 h 3239639"/>
              <a:gd name="connsiteX18" fmla="*/ 2258682 w 5916612"/>
              <a:gd name="connsiteY18" fmla="*/ 3239639 h 3239639"/>
              <a:gd name="connsiteX19" fmla="*/ 1955203 w 5916612"/>
              <a:gd name="connsiteY19" fmla="*/ 2932299 h 3239639"/>
              <a:gd name="connsiteX20" fmla="*/ 1649793 w 5916612"/>
              <a:gd name="connsiteY20" fmla="*/ 3239639 h 3239639"/>
              <a:gd name="connsiteX21" fmla="*/ 1346314 w 5916612"/>
              <a:gd name="connsiteY21" fmla="*/ 2932299 h 3239639"/>
              <a:gd name="connsiteX22" fmla="*/ 1040854 w 5916612"/>
              <a:gd name="connsiteY22" fmla="*/ 3239639 h 3239639"/>
              <a:gd name="connsiteX23" fmla="*/ 737374 w 5916612"/>
              <a:gd name="connsiteY23" fmla="*/ 2932299 h 3239639"/>
              <a:gd name="connsiteX24" fmla="*/ 431965 w 5916612"/>
              <a:gd name="connsiteY24" fmla="*/ 3239639 h 3239639"/>
              <a:gd name="connsiteX25" fmla="*/ 126555 w 5916612"/>
              <a:gd name="connsiteY25" fmla="*/ 2932299 h 3239639"/>
              <a:gd name="connsiteX26" fmla="*/ 0 w 5916612"/>
              <a:gd name="connsiteY26" fmla="*/ 3060464 h 3239639"/>
              <a:gd name="connsiteX27" fmla="*/ 0 w 5916612"/>
              <a:gd name="connsiteY27" fmla="*/ 2891100 h 3239639"/>
              <a:gd name="connsiteX28" fmla="*/ 0 w 5916612"/>
              <a:gd name="connsiteY28" fmla="*/ 2330224 h 3239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916612" h="3239639">
                <a:moveTo>
                  <a:pt x="0" y="0"/>
                </a:moveTo>
                <a:lnTo>
                  <a:pt x="5916612" y="0"/>
                </a:lnTo>
                <a:lnTo>
                  <a:pt x="5916612" y="2244876"/>
                </a:lnTo>
                <a:lnTo>
                  <a:pt x="5916612" y="3081452"/>
                </a:lnTo>
                <a:lnTo>
                  <a:pt x="5916612" y="3238739"/>
                </a:lnTo>
                <a:lnTo>
                  <a:pt x="5614022" y="2932299"/>
                </a:lnTo>
                <a:lnTo>
                  <a:pt x="5308612" y="3239639"/>
                </a:lnTo>
                <a:lnTo>
                  <a:pt x="5005133" y="2932299"/>
                </a:lnTo>
                <a:lnTo>
                  <a:pt x="4699672" y="3239639"/>
                </a:lnTo>
                <a:lnTo>
                  <a:pt x="4394263" y="2932299"/>
                </a:lnTo>
                <a:lnTo>
                  <a:pt x="4090784" y="3239639"/>
                </a:lnTo>
                <a:lnTo>
                  <a:pt x="3785374" y="2932299"/>
                </a:lnTo>
                <a:lnTo>
                  <a:pt x="3479965" y="3239639"/>
                </a:lnTo>
                <a:lnTo>
                  <a:pt x="3477272" y="3236947"/>
                </a:lnTo>
                <a:lnTo>
                  <a:pt x="3477272" y="3238521"/>
                </a:lnTo>
                <a:lnTo>
                  <a:pt x="3174910" y="2932299"/>
                </a:lnTo>
                <a:lnTo>
                  <a:pt x="2869501" y="3239639"/>
                </a:lnTo>
                <a:lnTo>
                  <a:pt x="2564091" y="2932299"/>
                </a:lnTo>
                <a:lnTo>
                  <a:pt x="2258682" y="3239639"/>
                </a:lnTo>
                <a:lnTo>
                  <a:pt x="1955203" y="2932299"/>
                </a:lnTo>
                <a:lnTo>
                  <a:pt x="1649793" y="3239639"/>
                </a:lnTo>
                <a:lnTo>
                  <a:pt x="1346314" y="2932299"/>
                </a:lnTo>
                <a:lnTo>
                  <a:pt x="1040854" y="3239639"/>
                </a:lnTo>
                <a:lnTo>
                  <a:pt x="737374" y="2932299"/>
                </a:lnTo>
                <a:lnTo>
                  <a:pt x="431965" y="3239639"/>
                </a:lnTo>
                <a:lnTo>
                  <a:pt x="126555" y="2932299"/>
                </a:lnTo>
                <a:lnTo>
                  <a:pt x="0" y="3060464"/>
                </a:lnTo>
                <a:lnTo>
                  <a:pt x="0" y="2891100"/>
                </a:lnTo>
                <a:lnTo>
                  <a:pt x="0" y="2330224"/>
                </a:lnTo>
                <a:close/>
              </a:path>
            </a:pathLst>
          </a:custGeom>
          <a:noFill/>
        </p:spPr>
        <p:txBody>
          <a:bodyPr wrap="square" lIns="54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5" name="Kuvatiedot">
            <a:extLst>
              <a:ext uri="{FF2B5EF4-FFF2-40B4-BE49-F238E27FC236}">
                <a16:creationId xmlns:a16="http://schemas.microsoft.com/office/drawing/2014/main" id="{D349703B-CF52-6380-19DD-379DE9841013}"/>
              </a:ext>
              <a:ext uri="{C183D7F6-B498-43B3-948B-1728B52AA6E4}">
                <adec:decorative xmlns:adec="http://schemas.microsoft.com/office/drawing/2017/decorative" val="1"/>
              </a:ext>
            </a:extLst>
          </p:cNvPr>
          <p:cNvSpPr>
            <a:spLocks noGrp="1"/>
          </p:cNvSpPr>
          <p:nvPr>
            <p:ph type="body" sz="quarter" idx="15" hasCustomPrompt="1"/>
          </p:nvPr>
        </p:nvSpPr>
        <p:spPr>
          <a:xfrm rot="16200000">
            <a:off x="10177381" y="4843381"/>
            <a:ext cx="3849239"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13" name="Alatunnisteen paikkamerkki 12">
            <a:extLst>
              <a:ext uri="{FF2B5EF4-FFF2-40B4-BE49-F238E27FC236}">
                <a16:creationId xmlns:a16="http://schemas.microsoft.com/office/drawing/2014/main" id="{0C4F46F0-CE7C-B9FC-D7E1-588A402B1A2C}"/>
              </a:ext>
            </a:extLst>
          </p:cNvPr>
          <p:cNvSpPr>
            <a:spLocks noGrp="1"/>
          </p:cNvSpPr>
          <p:nvPr>
            <p:ph type="ftr" sz="quarter" idx="22"/>
          </p:nvPr>
        </p:nvSpPr>
        <p:spPr/>
        <p:txBody>
          <a:bodyPr/>
          <a:lstStyle/>
          <a:p>
            <a:endParaRPr lang="fi-FI" dirty="0"/>
          </a:p>
        </p:txBody>
      </p:sp>
      <p:sp>
        <p:nvSpPr>
          <p:cNvPr id="11" name="Päivämäärän paikkamerkki 10">
            <a:extLst>
              <a:ext uri="{FF2B5EF4-FFF2-40B4-BE49-F238E27FC236}">
                <a16:creationId xmlns:a16="http://schemas.microsoft.com/office/drawing/2014/main" id="{BCA3653A-F3EA-4ADD-5172-FE31678DC330}"/>
              </a:ext>
            </a:extLst>
          </p:cNvPr>
          <p:cNvSpPr>
            <a:spLocks noGrp="1"/>
          </p:cNvSpPr>
          <p:nvPr>
            <p:ph type="dt" sz="half" idx="2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E4541B02-4A10-52AA-E632-EFF487758FB0}"/>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DE003039-A55E-0E95-4E3B-F1575DFE9B5B}"/>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776517060"/>
      </p:ext>
    </p:extLst>
  </p:cSld>
  <p:clrMapOvr>
    <a:masterClrMapping/>
  </p:clrMapOvr>
  <p:extLst>
    <p:ext uri="{DCECCB84-F9BA-43D5-87BE-67443E8EF086}">
      <p15:sldGuideLst xmlns:p15="http://schemas.microsoft.com/office/powerpoint/2012/main"/>
    </p:ext>
  </p:extLst>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Otsikko ja sisältö kuvalla 3 C">
    <p:bg>
      <p:bgPr>
        <a:solidFill>
          <a:schemeClr val="accent4"/>
        </a:solidFill>
        <a:effectLst/>
      </p:bgPr>
    </p:bg>
    <p:spTree>
      <p:nvGrpSpPr>
        <p:cNvPr id="1" name=""/>
        <p:cNvGrpSpPr/>
        <p:nvPr/>
      </p:nvGrpSpPr>
      <p:grpSpPr>
        <a:xfrm>
          <a:off x="0" y="0"/>
          <a:ext cx="0" cy="0"/>
          <a:chOff x="0" y="0"/>
          <a:chExt cx="0" cy="0"/>
        </a:xfrm>
      </p:grpSpPr>
      <p:sp>
        <p:nvSpPr>
          <p:cNvPr id="7" name="Vapaamuotoinen: Muoto 6">
            <a:extLst>
              <a:ext uri="{FF2B5EF4-FFF2-40B4-BE49-F238E27FC236}">
                <a16:creationId xmlns:a16="http://schemas.microsoft.com/office/drawing/2014/main" id="{19B4A67D-D019-69F8-B9A0-E7A0BC6B7C4B}"/>
              </a:ext>
              <a:ext uri="{C183D7F6-B498-43B3-948B-1728B52AA6E4}">
                <adec:decorative xmlns:adec="http://schemas.microsoft.com/office/drawing/2017/decorative" val="1"/>
              </a:ext>
            </a:extLst>
          </p:cNvPr>
          <p:cNvSpPr/>
          <p:nvPr userDrawn="1"/>
        </p:nvSpPr>
        <p:spPr>
          <a:xfrm>
            <a:off x="-355" y="2920692"/>
            <a:ext cx="12192710" cy="3937308"/>
          </a:xfrm>
          <a:custGeom>
            <a:avLst/>
            <a:gdLst>
              <a:gd name="connsiteX0" fmla="*/ 313886 w 12192710"/>
              <a:gd name="connsiteY0" fmla="*/ 0 h 3937308"/>
              <a:gd name="connsiteX1" fmla="*/ 618381 w 12192710"/>
              <a:gd name="connsiteY1" fmla="*/ 212167 h 3937308"/>
              <a:gd name="connsiteX2" fmla="*/ 922826 w 12192710"/>
              <a:gd name="connsiteY2" fmla="*/ 0 h 3937308"/>
              <a:gd name="connsiteX3" fmla="*/ 1227321 w 12192710"/>
              <a:gd name="connsiteY3" fmla="*/ 212167 h 3937308"/>
              <a:gd name="connsiteX4" fmla="*/ 1531817 w 12192710"/>
              <a:gd name="connsiteY4" fmla="*/ 0 h 3937308"/>
              <a:gd name="connsiteX5" fmla="*/ 1836312 w 12192710"/>
              <a:gd name="connsiteY5" fmla="*/ 212167 h 3937308"/>
              <a:gd name="connsiteX6" fmla="*/ 2140757 w 12192710"/>
              <a:gd name="connsiteY6" fmla="*/ 0 h 3937308"/>
              <a:gd name="connsiteX7" fmla="*/ 2445252 w 12192710"/>
              <a:gd name="connsiteY7" fmla="*/ 212167 h 3937308"/>
              <a:gd name="connsiteX8" fmla="*/ 2749748 w 12192710"/>
              <a:gd name="connsiteY8" fmla="*/ 0 h 3937308"/>
              <a:gd name="connsiteX9" fmla="*/ 3054243 w 12192710"/>
              <a:gd name="connsiteY9" fmla="*/ 212167 h 3937308"/>
              <a:gd name="connsiteX10" fmla="*/ 3358688 w 12192710"/>
              <a:gd name="connsiteY10" fmla="*/ 0 h 3937308"/>
              <a:gd name="connsiteX11" fmla="*/ 3663184 w 12192710"/>
              <a:gd name="connsiteY11" fmla="*/ 212167 h 3937308"/>
              <a:gd name="connsiteX12" fmla="*/ 3967679 w 12192710"/>
              <a:gd name="connsiteY12" fmla="*/ 0 h 3937308"/>
              <a:gd name="connsiteX13" fmla="*/ 4272174 w 12192710"/>
              <a:gd name="connsiteY13" fmla="*/ 212167 h 3937308"/>
              <a:gd name="connsiteX14" fmla="*/ 4576620 w 12192710"/>
              <a:gd name="connsiteY14" fmla="*/ 0 h 3937308"/>
              <a:gd name="connsiteX15" fmla="*/ 4881117 w 12192710"/>
              <a:gd name="connsiteY15" fmla="*/ 212167 h 3937308"/>
              <a:gd name="connsiteX16" fmla="*/ 5129880 w 12192710"/>
              <a:gd name="connsiteY16" fmla="*/ 94612 h 3937308"/>
              <a:gd name="connsiteX17" fmla="*/ 5187541 w 12192710"/>
              <a:gd name="connsiteY17" fmla="*/ 51 h 3937308"/>
              <a:gd name="connsiteX18" fmla="*/ 5187541 w 12192710"/>
              <a:gd name="connsiteY18" fmla="*/ 0 h 3937308"/>
              <a:gd name="connsiteX19" fmla="*/ 5491985 w 12192710"/>
              <a:gd name="connsiteY19" fmla="*/ 212167 h 3937308"/>
              <a:gd name="connsiteX20" fmla="*/ 5506251 w 12192710"/>
              <a:gd name="connsiteY20" fmla="*/ 211812 h 3937308"/>
              <a:gd name="connsiteX21" fmla="*/ 5507975 w 12192710"/>
              <a:gd name="connsiteY21" fmla="*/ 211710 h 3937308"/>
              <a:gd name="connsiteX22" fmla="*/ 5550913 w 12192710"/>
              <a:gd name="connsiteY22" fmla="*/ 206279 h 3937308"/>
              <a:gd name="connsiteX23" fmla="*/ 5550913 w 12192710"/>
              <a:gd name="connsiteY23" fmla="*/ 206432 h 3937308"/>
              <a:gd name="connsiteX24" fmla="*/ 5796430 w 12192710"/>
              <a:gd name="connsiteY24" fmla="*/ 0 h 3937308"/>
              <a:gd name="connsiteX25" fmla="*/ 6100925 w 12192710"/>
              <a:gd name="connsiteY25" fmla="*/ 212167 h 3937308"/>
              <a:gd name="connsiteX26" fmla="*/ 6405420 w 12192710"/>
              <a:gd name="connsiteY26" fmla="*/ 0 h 3937308"/>
              <a:gd name="connsiteX27" fmla="*/ 6709914 w 12192710"/>
              <a:gd name="connsiteY27" fmla="*/ 212167 h 3937308"/>
              <a:gd name="connsiteX28" fmla="*/ 7014360 w 12192710"/>
              <a:gd name="connsiteY28" fmla="*/ 0 h 3937308"/>
              <a:gd name="connsiteX29" fmla="*/ 7318855 w 12192710"/>
              <a:gd name="connsiteY29" fmla="*/ 212167 h 3937308"/>
              <a:gd name="connsiteX30" fmla="*/ 7623350 w 12192710"/>
              <a:gd name="connsiteY30" fmla="*/ 0 h 3937308"/>
              <a:gd name="connsiteX31" fmla="*/ 7927846 w 12192710"/>
              <a:gd name="connsiteY31" fmla="*/ 212167 h 3937308"/>
              <a:gd name="connsiteX32" fmla="*/ 8232290 w 12192710"/>
              <a:gd name="connsiteY32" fmla="*/ 0 h 3937308"/>
              <a:gd name="connsiteX33" fmla="*/ 8536786 w 12192710"/>
              <a:gd name="connsiteY33" fmla="*/ 212167 h 3937308"/>
              <a:gd name="connsiteX34" fmla="*/ 8841281 w 12192710"/>
              <a:gd name="connsiteY34" fmla="*/ 0 h 3937308"/>
              <a:gd name="connsiteX35" fmla="*/ 9145776 w 12192710"/>
              <a:gd name="connsiteY35" fmla="*/ 212167 h 3937308"/>
              <a:gd name="connsiteX36" fmla="*/ 9450221 w 12192710"/>
              <a:gd name="connsiteY36" fmla="*/ 0 h 3937308"/>
              <a:gd name="connsiteX37" fmla="*/ 9450323 w 12192710"/>
              <a:gd name="connsiteY37" fmla="*/ 254 h 3937308"/>
              <a:gd name="connsiteX38" fmla="*/ 9450323 w 12192710"/>
              <a:gd name="connsiteY38" fmla="*/ 0 h 3937308"/>
              <a:gd name="connsiteX39" fmla="*/ 9754818 w 12192710"/>
              <a:gd name="connsiteY39" fmla="*/ 212167 h 3937308"/>
              <a:gd name="connsiteX40" fmla="*/ 10059313 w 12192710"/>
              <a:gd name="connsiteY40" fmla="*/ 0 h 3937308"/>
              <a:gd name="connsiteX41" fmla="*/ 10363809 w 12192710"/>
              <a:gd name="connsiteY41" fmla="*/ 212167 h 3937308"/>
              <a:gd name="connsiteX42" fmla="*/ 10668254 w 12192710"/>
              <a:gd name="connsiteY42" fmla="*/ 0 h 3937308"/>
              <a:gd name="connsiteX43" fmla="*/ 10972749 w 12192710"/>
              <a:gd name="connsiteY43" fmla="*/ 212167 h 3937308"/>
              <a:gd name="connsiteX44" fmla="*/ 11277245 w 12192710"/>
              <a:gd name="connsiteY44" fmla="*/ 0 h 3937308"/>
              <a:gd name="connsiteX45" fmla="*/ 11581740 w 12192710"/>
              <a:gd name="connsiteY45" fmla="*/ 212167 h 3937308"/>
              <a:gd name="connsiteX46" fmla="*/ 11886185 w 12192710"/>
              <a:gd name="connsiteY46" fmla="*/ 0 h 3937308"/>
              <a:gd name="connsiteX47" fmla="*/ 12190680 w 12192710"/>
              <a:gd name="connsiteY47" fmla="*/ 212167 h 3937308"/>
              <a:gd name="connsiteX48" fmla="*/ 12192659 w 12192710"/>
              <a:gd name="connsiteY48" fmla="*/ 212167 h 3937308"/>
              <a:gd name="connsiteX49" fmla="*/ 12192710 w 12192710"/>
              <a:gd name="connsiteY49" fmla="*/ 212167 h 3937308"/>
              <a:gd name="connsiteX50" fmla="*/ 12192710 w 12192710"/>
              <a:gd name="connsiteY50" fmla="*/ 242270 h 3937308"/>
              <a:gd name="connsiteX51" fmla="*/ 12192710 w 12192710"/>
              <a:gd name="connsiteY51" fmla="*/ 427794 h 3937308"/>
              <a:gd name="connsiteX52" fmla="*/ 12192710 w 12192710"/>
              <a:gd name="connsiteY52" fmla="*/ 457897 h 3937308"/>
              <a:gd name="connsiteX53" fmla="*/ 12192710 w 12192710"/>
              <a:gd name="connsiteY53" fmla="*/ 2455663 h 3937308"/>
              <a:gd name="connsiteX54" fmla="*/ 12192710 w 12192710"/>
              <a:gd name="connsiteY54" fmla="*/ 2485766 h 3937308"/>
              <a:gd name="connsiteX55" fmla="*/ 12192710 w 12192710"/>
              <a:gd name="connsiteY55" fmla="*/ 2671290 h 3937308"/>
              <a:gd name="connsiteX56" fmla="*/ 12192710 w 12192710"/>
              <a:gd name="connsiteY56" fmla="*/ 2701393 h 3937308"/>
              <a:gd name="connsiteX57" fmla="*/ 12192710 w 12192710"/>
              <a:gd name="connsiteY57" fmla="*/ 2813449 h 3937308"/>
              <a:gd name="connsiteX58" fmla="*/ 12192710 w 12192710"/>
              <a:gd name="connsiteY58" fmla="*/ 2843552 h 3937308"/>
              <a:gd name="connsiteX59" fmla="*/ 12192710 w 12192710"/>
              <a:gd name="connsiteY59" fmla="*/ 3029076 h 3937308"/>
              <a:gd name="connsiteX60" fmla="*/ 12192710 w 12192710"/>
              <a:gd name="connsiteY60" fmla="*/ 3059179 h 3937308"/>
              <a:gd name="connsiteX61" fmla="*/ 12192710 w 12192710"/>
              <a:gd name="connsiteY61" fmla="*/ 3937308 h 3937308"/>
              <a:gd name="connsiteX62" fmla="*/ 11767806 w 12192710"/>
              <a:gd name="connsiteY62" fmla="*/ 3937308 h 3937308"/>
              <a:gd name="connsiteX63" fmla="*/ 10350582 w 12192710"/>
              <a:gd name="connsiteY63" fmla="*/ 3937308 h 3937308"/>
              <a:gd name="connsiteX64" fmla="*/ 8933452 w 12192710"/>
              <a:gd name="connsiteY64" fmla="*/ 3937308 h 3937308"/>
              <a:gd name="connsiteX65" fmla="*/ 7516229 w 12192710"/>
              <a:gd name="connsiteY65" fmla="*/ 3937308 h 3937308"/>
              <a:gd name="connsiteX66" fmla="*/ 6107995 w 12192710"/>
              <a:gd name="connsiteY66" fmla="*/ 3937308 h 3937308"/>
              <a:gd name="connsiteX67" fmla="*/ 6099005 w 12192710"/>
              <a:gd name="connsiteY67" fmla="*/ 3937308 h 3937308"/>
              <a:gd name="connsiteX68" fmla="*/ 4690770 w 12192710"/>
              <a:gd name="connsiteY68" fmla="*/ 3937308 h 3937308"/>
              <a:gd name="connsiteX69" fmla="*/ 3273546 w 12192710"/>
              <a:gd name="connsiteY69" fmla="*/ 3937308 h 3937308"/>
              <a:gd name="connsiteX70" fmla="*/ 1856418 w 12192710"/>
              <a:gd name="connsiteY70" fmla="*/ 3937308 h 3937308"/>
              <a:gd name="connsiteX71" fmla="*/ 439194 w 12192710"/>
              <a:gd name="connsiteY71" fmla="*/ 3937308 h 3937308"/>
              <a:gd name="connsiteX72" fmla="*/ 0 w 12192710"/>
              <a:gd name="connsiteY72" fmla="*/ 3937308 h 3937308"/>
              <a:gd name="connsiteX73" fmla="*/ 0 w 12192710"/>
              <a:gd name="connsiteY73" fmla="*/ 3059179 h 3937308"/>
              <a:gd name="connsiteX74" fmla="*/ 0 w 12192710"/>
              <a:gd name="connsiteY74" fmla="*/ 3029076 h 3937308"/>
              <a:gd name="connsiteX75" fmla="*/ 0 w 12192710"/>
              <a:gd name="connsiteY75" fmla="*/ 2843552 h 3937308"/>
              <a:gd name="connsiteX76" fmla="*/ 0 w 12192710"/>
              <a:gd name="connsiteY76" fmla="*/ 2813449 h 3937308"/>
              <a:gd name="connsiteX77" fmla="*/ 0 w 12192710"/>
              <a:gd name="connsiteY77" fmla="*/ 2701241 h 3937308"/>
              <a:gd name="connsiteX78" fmla="*/ 0 w 12192710"/>
              <a:gd name="connsiteY78" fmla="*/ 2671138 h 3937308"/>
              <a:gd name="connsiteX79" fmla="*/ 0 w 12192710"/>
              <a:gd name="connsiteY79" fmla="*/ 2485614 h 3937308"/>
              <a:gd name="connsiteX80" fmla="*/ 0 w 12192710"/>
              <a:gd name="connsiteY80" fmla="*/ 2455511 h 3937308"/>
              <a:gd name="connsiteX81" fmla="*/ 0 w 12192710"/>
              <a:gd name="connsiteY81" fmla="*/ 457745 h 3937308"/>
              <a:gd name="connsiteX82" fmla="*/ 0 w 12192710"/>
              <a:gd name="connsiteY82" fmla="*/ 427642 h 3937308"/>
              <a:gd name="connsiteX83" fmla="*/ 0 w 12192710"/>
              <a:gd name="connsiteY83" fmla="*/ 242118 h 3937308"/>
              <a:gd name="connsiteX84" fmla="*/ 0 w 12192710"/>
              <a:gd name="connsiteY84" fmla="*/ 212015 h 3937308"/>
              <a:gd name="connsiteX85" fmla="*/ 9390 w 12192710"/>
              <a:gd name="connsiteY85" fmla="*/ 212167 h 3937308"/>
              <a:gd name="connsiteX86" fmla="*/ 313886 w 12192710"/>
              <a:gd name="connsiteY86" fmla="*/ 0 h 3937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2192710" h="3937308">
                <a:moveTo>
                  <a:pt x="313886" y="0"/>
                </a:moveTo>
                <a:cubicBezTo>
                  <a:pt x="362968" y="125727"/>
                  <a:pt x="480828" y="212167"/>
                  <a:pt x="618381" y="212167"/>
                </a:cubicBezTo>
                <a:cubicBezTo>
                  <a:pt x="755934" y="212167"/>
                  <a:pt x="871764" y="123747"/>
                  <a:pt x="922826" y="0"/>
                </a:cubicBezTo>
                <a:cubicBezTo>
                  <a:pt x="971959" y="125727"/>
                  <a:pt x="1089819" y="212167"/>
                  <a:pt x="1227321" y="212167"/>
                </a:cubicBezTo>
                <a:cubicBezTo>
                  <a:pt x="1364824" y="212167"/>
                  <a:pt x="1480755" y="123747"/>
                  <a:pt x="1531817" y="0"/>
                </a:cubicBezTo>
                <a:cubicBezTo>
                  <a:pt x="1580899" y="125727"/>
                  <a:pt x="1698759" y="212167"/>
                  <a:pt x="1836312" y="212167"/>
                </a:cubicBezTo>
                <a:cubicBezTo>
                  <a:pt x="1973866" y="212167"/>
                  <a:pt x="2089695" y="123747"/>
                  <a:pt x="2140757" y="0"/>
                </a:cubicBezTo>
                <a:cubicBezTo>
                  <a:pt x="2189890" y="125727"/>
                  <a:pt x="2307750" y="212167"/>
                  <a:pt x="2445252" y="212167"/>
                </a:cubicBezTo>
                <a:cubicBezTo>
                  <a:pt x="2582757" y="212167"/>
                  <a:pt x="2698686" y="123747"/>
                  <a:pt x="2749748" y="0"/>
                </a:cubicBezTo>
                <a:cubicBezTo>
                  <a:pt x="2798830" y="125727"/>
                  <a:pt x="2916741" y="212167"/>
                  <a:pt x="3054243" y="212167"/>
                </a:cubicBezTo>
                <a:cubicBezTo>
                  <a:pt x="3191746" y="212167"/>
                  <a:pt x="3307628" y="123747"/>
                  <a:pt x="3358688" y="0"/>
                </a:cubicBezTo>
                <a:cubicBezTo>
                  <a:pt x="3407822" y="125727"/>
                  <a:pt x="3525681" y="212167"/>
                  <a:pt x="3663184" y="212167"/>
                </a:cubicBezTo>
                <a:cubicBezTo>
                  <a:pt x="3800686" y="212167"/>
                  <a:pt x="3916617" y="123747"/>
                  <a:pt x="3967679" y="0"/>
                </a:cubicBezTo>
                <a:cubicBezTo>
                  <a:pt x="4016762" y="125727"/>
                  <a:pt x="4134673" y="212167"/>
                  <a:pt x="4272174" y="212167"/>
                </a:cubicBezTo>
                <a:cubicBezTo>
                  <a:pt x="4409678" y="212167"/>
                  <a:pt x="4525558" y="123747"/>
                  <a:pt x="4576620" y="0"/>
                </a:cubicBezTo>
                <a:cubicBezTo>
                  <a:pt x="4625757" y="125727"/>
                  <a:pt x="4743612" y="212167"/>
                  <a:pt x="4881117" y="212167"/>
                </a:cubicBezTo>
                <a:cubicBezTo>
                  <a:pt x="4980092" y="212167"/>
                  <a:pt x="5068870" y="166384"/>
                  <a:pt x="5129880" y="94612"/>
                </a:cubicBezTo>
                <a:cubicBezTo>
                  <a:pt x="5153635" y="66645"/>
                  <a:pt x="5173226" y="34769"/>
                  <a:pt x="5187541" y="51"/>
                </a:cubicBezTo>
                <a:cubicBezTo>
                  <a:pt x="5187541" y="51"/>
                  <a:pt x="5187541" y="0"/>
                  <a:pt x="5187541" y="0"/>
                </a:cubicBezTo>
                <a:cubicBezTo>
                  <a:pt x="5236623" y="125727"/>
                  <a:pt x="5354483" y="212167"/>
                  <a:pt x="5491985" y="212167"/>
                </a:cubicBezTo>
                <a:cubicBezTo>
                  <a:pt x="5496756" y="212167"/>
                  <a:pt x="5501527" y="212015"/>
                  <a:pt x="5506251" y="211812"/>
                </a:cubicBezTo>
                <a:cubicBezTo>
                  <a:pt x="5506805" y="211812"/>
                  <a:pt x="5507415" y="211710"/>
                  <a:pt x="5507975" y="211710"/>
                </a:cubicBezTo>
                <a:cubicBezTo>
                  <a:pt x="5522289" y="210898"/>
                  <a:pt x="5536601" y="209122"/>
                  <a:pt x="5550913" y="206279"/>
                </a:cubicBezTo>
                <a:lnTo>
                  <a:pt x="5550913" y="206432"/>
                </a:lnTo>
                <a:cubicBezTo>
                  <a:pt x="5661008" y="185113"/>
                  <a:pt x="5752930" y="105424"/>
                  <a:pt x="5796430" y="0"/>
                </a:cubicBezTo>
                <a:cubicBezTo>
                  <a:pt x="5845567" y="125727"/>
                  <a:pt x="5963423" y="212167"/>
                  <a:pt x="6100925" y="212167"/>
                </a:cubicBezTo>
                <a:cubicBezTo>
                  <a:pt x="6238428" y="212167"/>
                  <a:pt x="6354359" y="123747"/>
                  <a:pt x="6405420" y="0"/>
                </a:cubicBezTo>
                <a:cubicBezTo>
                  <a:pt x="6454502" y="125727"/>
                  <a:pt x="6572361" y="212167"/>
                  <a:pt x="6709914" y="212167"/>
                </a:cubicBezTo>
                <a:cubicBezTo>
                  <a:pt x="6847468" y="212167"/>
                  <a:pt x="6963297" y="123747"/>
                  <a:pt x="7014360" y="0"/>
                </a:cubicBezTo>
                <a:cubicBezTo>
                  <a:pt x="7063493" y="125727"/>
                  <a:pt x="7181352" y="212167"/>
                  <a:pt x="7318855" y="212167"/>
                </a:cubicBezTo>
                <a:cubicBezTo>
                  <a:pt x="7456357" y="212167"/>
                  <a:pt x="7572288" y="123747"/>
                  <a:pt x="7623350" y="0"/>
                </a:cubicBezTo>
                <a:cubicBezTo>
                  <a:pt x="7672433" y="125727"/>
                  <a:pt x="7790293" y="212167"/>
                  <a:pt x="7927846" y="212167"/>
                </a:cubicBezTo>
                <a:cubicBezTo>
                  <a:pt x="8065399" y="212167"/>
                  <a:pt x="8181228" y="123747"/>
                  <a:pt x="8232290" y="0"/>
                </a:cubicBezTo>
                <a:cubicBezTo>
                  <a:pt x="8281424" y="125727"/>
                  <a:pt x="8399283" y="212167"/>
                  <a:pt x="8536786" y="212167"/>
                </a:cubicBezTo>
                <a:cubicBezTo>
                  <a:pt x="8674288" y="212167"/>
                  <a:pt x="8790219" y="123747"/>
                  <a:pt x="8841281" y="0"/>
                </a:cubicBezTo>
                <a:cubicBezTo>
                  <a:pt x="8890364" y="125727"/>
                  <a:pt x="9008223" y="212167"/>
                  <a:pt x="9145776" y="212167"/>
                </a:cubicBezTo>
                <a:cubicBezTo>
                  <a:pt x="9283330" y="212167"/>
                  <a:pt x="9399159" y="123747"/>
                  <a:pt x="9450221" y="0"/>
                </a:cubicBezTo>
                <a:cubicBezTo>
                  <a:pt x="9450221" y="102"/>
                  <a:pt x="9450221" y="152"/>
                  <a:pt x="9450323" y="254"/>
                </a:cubicBezTo>
                <a:lnTo>
                  <a:pt x="9450323" y="0"/>
                </a:lnTo>
                <a:cubicBezTo>
                  <a:pt x="9499456" y="125727"/>
                  <a:pt x="9617316" y="212167"/>
                  <a:pt x="9754818" y="212167"/>
                </a:cubicBezTo>
                <a:cubicBezTo>
                  <a:pt x="9892321" y="212167"/>
                  <a:pt x="10008251" y="123747"/>
                  <a:pt x="10059313" y="0"/>
                </a:cubicBezTo>
                <a:cubicBezTo>
                  <a:pt x="10108396" y="125727"/>
                  <a:pt x="10226256" y="212167"/>
                  <a:pt x="10363809" y="212167"/>
                </a:cubicBezTo>
                <a:cubicBezTo>
                  <a:pt x="10501362" y="212167"/>
                  <a:pt x="10617191" y="123747"/>
                  <a:pt x="10668254" y="0"/>
                </a:cubicBezTo>
                <a:cubicBezTo>
                  <a:pt x="10717387" y="125727"/>
                  <a:pt x="10835246" y="212167"/>
                  <a:pt x="10972749" y="212167"/>
                </a:cubicBezTo>
                <a:cubicBezTo>
                  <a:pt x="11110251" y="212167"/>
                  <a:pt x="11226182" y="123747"/>
                  <a:pt x="11277245" y="0"/>
                </a:cubicBezTo>
                <a:cubicBezTo>
                  <a:pt x="11326327" y="125727"/>
                  <a:pt x="11444186" y="212167"/>
                  <a:pt x="11581740" y="212167"/>
                </a:cubicBezTo>
                <a:cubicBezTo>
                  <a:pt x="11719294" y="212167"/>
                  <a:pt x="11835122" y="123747"/>
                  <a:pt x="11886185" y="0"/>
                </a:cubicBezTo>
                <a:cubicBezTo>
                  <a:pt x="11935318" y="125727"/>
                  <a:pt x="12053177" y="212167"/>
                  <a:pt x="12190680" y="212167"/>
                </a:cubicBezTo>
                <a:lnTo>
                  <a:pt x="12192659" y="212167"/>
                </a:lnTo>
                <a:lnTo>
                  <a:pt x="12192710" y="212167"/>
                </a:lnTo>
                <a:lnTo>
                  <a:pt x="12192710" y="242270"/>
                </a:lnTo>
                <a:lnTo>
                  <a:pt x="12192710" y="427794"/>
                </a:lnTo>
                <a:lnTo>
                  <a:pt x="12192710" y="457897"/>
                </a:lnTo>
                <a:lnTo>
                  <a:pt x="12192710" y="2455663"/>
                </a:lnTo>
                <a:lnTo>
                  <a:pt x="12192710" y="2485766"/>
                </a:lnTo>
                <a:lnTo>
                  <a:pt x="12192710" y="2671290"/>
                </a:lnTo>
                <a:lnTo>
                  <a:pt x="12192710" y="2701393"/>
                </a:lnTo>
                <a:lnTo>
                  <a:pt x="12192710" y="2813449"/>
                </a:lnTo>
                <a:lnTo>
                  <a:pt x="12192710" y="2843552"/>
                </a:lnTo>
                <a:lnTo>
                  <a:pt x="12192710" y="3029076"/>
                </a:lnTo>
                <a:lnTo>
                  <a:pt x="12192710" y="3059179"/>
                </a:lnTo>
                <a:lnTo>
                  <a:pt x="12192710" y="3937308"/>
                </a:lnTo>
                <a:lnTo>
                  <a:pt x="11767806" y="3937308"/>
                </a:lnTo>
                <a:lnTo>
                  <a:pt x="10350582" y="3937308"/>
                </a:lnTo>
                <a:lnTo>
                  <a:pt x="8933452" y="3937308"/>
                </a:lnTo>
                <a:lnTo>
                  <a:pt x="7516229" y="3937308"/>
                </a:lnTo>
                <a:lnTo>
                  <a:pt x="6107995" y="3937308"/>
                </a:lnTo>
                <a:lnTo>
                  <a:pt x="6099005" y="3937308"/>
                </a:lnTo>
                <a:lnTo>
                  <a:pt x="4690770" y="3937308"/>
                </a:lnTo>
                <a:lnTo>
                  <a:pt x="3273546" y="3937308"/>
                </a:lnTo>
                <a:lnTo>
                  <a:pt x="1856418" y="3937308"/>
                </a:lnTo>
                <a:lnTo>
                  <a:pt x="439194" y="3937308"/>
                </a:lnTo>
                <a:lnTo>
                  <a:pt x="0" y="3937308"/>
                </a:lnTo>
                <a:lnTo>
                  <a:pt x="0" y="3059179"/>
                </a:lnTo>
                <a:lnTo>
                  <a:pt x="0" y="3029076"/>
                </a:lnTo>
                <a:lnTo>
                  <a:pt x="0" y="2843552"/>
                </a:lnTo>
                <a:lnTo>
                  <a:pt x="0" y="2813449"/>
                </a:lnTo>
                <a:lnTo>
                  <a:pt x="0" y="2701241"/>
                </a:lnTo>
                <a:lnTo>
                  <a:pt x="0" y="2671138"/>
                </a:lnTo>
                <a:lnTo>
                  <a:pt x="0" y="2485614"/>
                </a:lnTo>
                <a:lnTo>
                  <a:pt x="0" y="2455511"/>
                </a:lnTo>
                <a:lnTo>
                  <a:pt x="0" y="457745"/>
                </a:lnTo>
                <a:lnTo>
                  <a:pt x="0" y="427642"/>
                </a:lnTo>
                <a:lnTo>
                  <a:pt x="0" y="242118"/>
                </a:lnTo>
                <a:lnTo>
                  <a:pt x="0" y="212015"/>
                </a:lnTo>
                <a:cubicBezTo>
                  <a:pt x="3147" y="212116"/>
                  <a:pt x="6243" y="212167"/>
                  <a:pt x="9390" y="212167"/>
                </a:cubicBezTo>
                <a:cubicBezTo>
                  <a:pt x="144913" y="212167"/>
                  <a:pt x="262823" y="123747"/>
                  <a:pt x="313886" y="0"/>
                </a:cubicBezTo>
                <a:close/>
              </a:path>
            </a:pathLst>
          </a:custGeom>
          <a:solidFill>
            <a:schemeClr val="bg1"/>
          </a:solidFill>
          <a:ln w="5076"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4B8FF8A1-18DA-BF41-7681-6D3E65514C82}"/>
              </a:ext>
            </a:extLst>
          </p:cNvPr>
          <p:cNvSpPr>
            <a:spLocks noGrp="1"/>
          </p:cNvSpPr>
          <p:nvPr>
            <p:ph type="ctrTitle"/>
          </p:nvPr>
        </p:nvSpPr>
        <p:spPr>
          <a:xfrm>
            <a:off x="539750" y="539750"/>
            <a:ext cx="5375274" cy="1985964"/>
          </a:xfrm>
        </p:spPr>
        <p:txBody>
          <a:bodyPr lIns="0" tIns="0" rIns="0" bIns="0" anchor="t">
            <a:noAutofit/>
          </a:bodyPr>
          <a:lstStyle>
            <a:lvl1pPr algn="l">
              <a:defRPr sz="4400">
                <a:solidFill>
                  <a:schemeClr val="tx2"/>
                </a:solidFill>
              </a:defRPr>
            </a:lvl1pPr>
          </a:lstStyle>
          <a:p>
            <a:endParaRPr lang="fi-FI" dirty="0"/>
          </a:p>
        </p:txBody>
      </p:sp>
      <p:sp>
        <p:nvSpPr>
          <p:cNvPr id="9" name="Tekstin paikkamerkki 1">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3519488"/>
            <a:ext cx="11110913" cy="495300"/>
          </a:xfrm>
        </p:spPr>
        <p:txBody>
          <a:bodyPr lIns="0" tIns="0" rIns="0" bIns="0" numCol="1" spcCol="360000">
            <a:noAutofit/>
          </a:bodyPr>
          <a:lstStyle>
            <a:lvl1pPr marL="0" indent="0">
              <a:buNone/>
              <a:defRPr sz="2400" b="1"/>
            </a:lvl1pPr>
            <a:lvl2pPr marL="457200" indent="0">
              <a:buNone/>
              <a:defRPr/>
            </a:lvl2pPr>
            <a:lvl3pPr marL="914400" indent="0">
              <a:buNone/>
              <a:defRPr/>
            </a:lvl3pPr>
            <a:lvl4pPr marL="1371600" indent="0">
              <a:buNone/>
              <a:defRPr/>
            </a:lvl4pPr>
            <a:lvl5pPr marL="1828800" indent="0">
              <a:buNone/>
              <a:defRPr/>
            </a:lvl5pPr>
          </a:lstStyle>
          <a:p>
            <a:pPr lvl="0"/>
            <a:r>
              <a:rPr lang="fi-FI" dirty="0"/>
              <a:t>Tekstipaikka, joka rytmittää sisältöä visuaalisesti</a:t>
            </a:r>
          </a:p>
        </p:txBody>
      </p:sp>
      <p:sp>
        <p:nvSpPr>
          <p:cNvPr id="4" name="Sisällön paikkamerkki 7">
            <a:extLst>
              <a:ext uri="{FF2B5EF4-FFF2-40B4-BE49-F238E27FC236}">
                <a16:creationId xmlns:a16="http://schemas.microsoft.com/office/drawing/2014/main" id="{66C048F4-6C83-DC0E-2A72-559FBCE888CB}"/>
              </a:ext>
            </a:extLst>
          </p:cNvPr>
          <p:cNvSpPr>
            <a:spLocks noGrp="1"/>
          </p:cNvSpPr>
          <p:nvPr>
            <p:ph sz="quarter" idx="28"/>
          </p:nvPr>
        </p:nvSpPr>
        <p:spPr>
          <a:xfrm>
            <a:off x="541337" y="4024742"/>
            <a:ext cx="5372100" cy="1976008"/>
          </a:xfrm>
        </p:spPr>
        <p:txBody>
          <a:bodyPr/>
          <a:lstStyle>
            <a:lvl1pPr>
              <a:defRPr sz="1600"/>
            </a:lvl1pPr>
            <a:lvl2pPr>
              <a:defRPr sz="1400"/>
            </a:lvl2pPr>
            <a:lvl3pPr>
              <a:defRPr sz="1200"/>
            </a:lvl3pPr>
            <a:lvl4pPr>
              <a:defRPr sz="1200"/>
            </a:lvl4pPr>
            <a:lvl5pPr>
              <a:defRPr sz="12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8" name="Sisällön paikkamerkki 7">
            <a:extLst>
              <a:ext uri="{FF2B5EF4-FFF2-40B4-BE49-F238E27FC236}">
                <a16:creationId xmlns:a16="http://schemas.microsoft.com/office/drawing/2014/main" id="{D1398EC9-862E-6D83-34D7-257AEACB40E3}"/>
              </a:ext>
            </a:extLst>
          </p:cNvPr>
          <p:cNvSpPr>
            <a:spLocks noGrp="1"/>
          </p:cNvSpPr>
          <p:nvPr>
            <p:ph sz="quarter" idx="26"/>
          </p:nvPr>
        </p:nvSpPr>
        <p:spPr>
          <a:xfrm>
            <a:off x="6275388" y="4024742"/>
            <a:ext cx="5372100" cy="1985962"/>
          </a:xfrm>
        </p:spPr>
        <p:txBody>
          <a:bodyPr/>
          <a:lstStyle>
            <a:lvl1pPr>
              <a:defRPr sz="1600"/>
            </a:lvl1pPr>
            <a:lvl2pPr>
              <a:defRPr sz="1400"/>
            </a:lvl2pPr>
            <a:lvl3pPr>
              <a:defRPr sz="1200"/>
            </a:lvl3pPr>
            <a:lvl4pPr>
              <a:defRPr sz="1200"/>
            </a:lvl4pPr>
            <a:lvl5pPr>
              <a:defRPr sz="12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9" name="Kuvan paikkamerkki 18">
            <a:extLst>
              <a:ext uri="{FF2B5EF4-FFF2-40B4-BE49-F238E27FC236}">
                <a16:creationId xmlns:a16="http://schemas.microsoft.com/office/drawing/2014/main" id="{4F7BB14A-5BD6-8401-FBAC-E156F0740E48}"/>
              </a:ext>
              <a:ext uri="{C183D7F6-B498-43B3-948B-1728B52AA6E4}">
                <adec:decorative xmlns:adec="http://schemas.microsoft.com/office/drawing/2017/decorative" val="1"/>
              </a:ext>
            </a:extLst>
          </p:cNvPr>
          <p:cNvSpPr>
            <a:spLocks noGrp="1"/>
          </p:cNvSpPr>
          <p:nvPr>
            <p:ph type="pic" sz="quarter" idx="27" hasCustomPrompt="1"/>
          </p:nvPr>
        </p:nvSpPr>
        <p:spPr>
          <a:xfrm>
            <a:off x="6275388" y="-2"/>
            <a:ext cx="5916612" cy="3132861"/>
          </a:xfrm>
          <a:custGeom>
            <a:avLst/>
            <a:gdLst>
              <a:gd name="connsiteX0" fmla="*/ 0 w 5916612"/>
              <a:gd name="connsiteY0" fmla="*/ 0 h 3132861"/>
              <a:gd name="connsiteX1" fmla="*/ 5916612 w 5916612"/>
              <a:gd name="connsiteY1" fmla="*/ 0 h 3132861"/>
              <a:gd name="connsiteX2" fmla="*/ 5916612 w 5916612"/>
              <a:gd name="connsiteY2" fmla="*/ 3132861 h 3132861"/>
              <a:gd name="connsiteX3" fmla="*/ 5914937 w 5916612"/>
              <a:gd name="connsiteY3" fmla="*/ 3132861 h 3132861"/>
              <a:gd name="connsiteX4" fmla="*/ 5610442 w 5916612"/>
              <a:gd name="connsiteY4" fmla="*/ 2920694 h 3132861"/>
              <a:gd name="connsiteX5" fmla="*/ 5305997 w 5916612"/>
              <a:gd name="connsiteY5" fmla="*/ 3132861 h 3132861"/>
              <a:gd name="connsiteX6" fmla="*/ 5001502 w 5916612"/>
              <a:gd name="connsiteY6" fmla="*/ 2920694 h 3132861"/>
              <a:gd name="connsiteX7" fmla="*/ 4697006 w 5916612"/>
              <a:gd name="connsiteY7" fmla="*/ 3132861 h 3132861"/>
              <a:gd name="connsiteX8" fmla="*/ 4392511 w 5916612"/>
              <a:gd name="connsiteY8" fmla="*/ 2920694 h 3132861"/>
              <a:gd name="connsiteX9" fmla="*/ 4088066 w 5916612"/>
              <a:gd name="connsiteY9" fmla="*/ 3132861 h 3132861"/>
              <a:gd name="connsiteX10" fmla="*/ 3783570 w 5916612"/>
              <a:gd name="connsiteY10" fmla="*/ 2920694 h 3132861"/>
              <a:gd name="connsiteX11" fmla="*/ 3479075 w 5916612"/>
              <a:gd name="connsiteY11" fmla="*/ 3132861 h 3132861"/>
              <a:gd name="connsiteX12" fmla="*/ 3174580 w 5916612"/>
              <a:gd name="connsiteY12" fmla="*/ 2920694 h 3132861"/>
              <a:gd name="connsiteX13" fmla="*/ 3174580 w 5916612"/>
              <a:gd name="connsiteY13" fmla="*/ 2920948 h 3132861"/>
              <a:gd name="connsiteX14" fmla="*/ 3174478 w 5916612"/>
              <a:gd name="connsiteY14" fmla="*/ 2920694 h 3132861"/>
              <a:gd name="connsiteX15" fmla="*/ 2870033 w 5916612"/>
              <a:gd name="connsiteY15" fmla="*/ 3132861 h 3132861"/>
              <a:gd name="connsiteX16" fmla="*/ 2565538 w 5916612"/>
              <a:gd name="connsiteY16" fmla="*/ 2920694 h 3132861"/>
              <a:gd name="connsiteX17" fmla="*/ 2261043 w 5916612"/>
              <a:gd name="connsiteY17" fmla="*/ 3132861 h 3132861"/>
              <a:gd name="connsiteX18" fmla="*/ 1956547 w 5916612"/>
              <a:gd name="connsiteY18" fmla="*/ 2920694 h 3132861"/>
              <a:gd name="connsiteX19" fmla="*/ 1652103 w 5916612"/>
              <a:gd name="connsiteY19" fmla="*/ 3132861 h 3132861"/>
              <a:gd name="connsiteX20" fmla="*/ 1347607 w 5916612"/>
              <a:gd name="connsiteY20" fmla="*/ 2920694 h 3132861"/>
              <a:gd name="connsiteX21" fmla="*/ 1043112 w 5916612"/>
              <a:gd name="connsiteY21" fmla="*/ 3132861 h 3132861"/>
              <a:gd name="connsiteX22" fmla="*/ 738617 w 5916612"/>
              <a:gd name="connsiteY22" fmla="*/ 2920694 h 3132861"/>
              <a:gd name="connsiteX23" fmla="*/ 434171 w 5916612"/>
              <a:gd name="connsiteY23" fmla="*/ 3132861 h 3132861"/>
              <a:gd name="connsiteX24" fmla="*/ 129677 w 5916612"/>
              <a:gd name="connsiteY24" fmla="*/ 2920694 h 3132861"/>
              <a:gd name="connsiteX25" fmla="*/ 9846 w 5916612"/>
              <a:gd name="connsiteY25" fmla="*/ 3073183 h 3132861"/>
              <a:gd name="connsiteX26" fmla="*/ 0 w 5916612"/>
              <a:gd name="connsiteY26" fmla="*/ 3078197 h 31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916612" h="3132861">
                <a:moveTo>
                  <a:pt x="0" y="0"/>
                </a:moveTo>
                <a:lnTo>
                  <a:pt x="5916612" y="0"/>
                </a:lnTo>
                <a:lnTo>
                  <a:pt x="5916612" y="3132861"/>
                </a:lnTo>
                <a:lnTo>
                  <a:pt x="5914937" y="3132861"/>
                </a:lnTo>
                <a:cubicBezTo>
                  <a:pt x="5777434" y="3132861"/>
                  <a:pt x="5659575" y="3046421"/>
                  <a:pt x="5610442" y="2920694"/>
                </a:cubicBezTo>
                <a:cubicBezTo>
                  <a:pt x="5559379" y="3044441"/>
                  <a:pt x="5443551" y="3132861"/>
                  <a:pt x="5305997" y="3132861"/>
                </a:cubicBezTo>
                <a:cubicBezTo>
                  <a:pt x="5168443" y="3132861"/>
                  <a:pt x="5050584" y="3046421"/>
                  <a:pt x="5001502" y="2920694"/>
                </a:cubicBezTo>
                <a:cubicBezTo>
                  <a:pt x="4950439" y="3044441"/>
                  <a:pt x="4834508" y="3132861"/>
                  <a:pt x="4697006" y="3132861"/>
                </a:cubicBezTo>
                <a:cubicBezTo>
                  <a:pt x="4559503" y="3132861"/>
                  <a:pt x="4441644" y="3046421"/>
                  <a:pt x="4392511" y="2920694"/>
                </a:cubicBezTo>
                <a:cubicBezTo>
                  <a:pt x="4341448" y="3044441"/>
                  <a:pt x="4225619" y="3132861"/>
                  <a:pt x="4088066" y="3132861"/>
                </a:cubicBezTo>
                <a:cubicBezTo>
                  <a:pt x="3950513" y="3132861"/>
                  <a:pt x="3832653" y="3046421"/>
                  <a:pt x="3783570" y="2920694"/>
                </a:cubicBezTo>
                <a:cubicBezTo>
                  <a:pt x="3732508" y="3044441"/>
                  <a:pt x="3616578" y="3132861"/>
                  <a:pt x="3479075" y="3132861"/>
                </a:cubicBezTo>
                <a:cubicBezTo>
                  <a:pt x="3341573" y="3132861"/>
                  <a:pt x="3223713" y="3046421"/>
                  <a:pt x="3174580" y="2920694"/>
                </a:cubicBezTo>
                <a:lnTo>
                  <a:pt x="3174580" y="2920948"/>
                </a:lnTo>
                <a:cubicBezTo>
                  <a:pt x="3174478" y="2920846"/>
                  <a:pt x="3174478" y="2920796"/>
                  <a:pt x="3174478" y="2920694"/>
                </a:cubicBezTo>
                <a:cubicBezTo>
                  <a:pt x="3123416" y="3044441"/>
                  <a:pt x="3007587" y="3132861"/>
                  <a:pt x="2870033" y="3132861"/>
                </a:cubicBezTo>
                <a:cubicBezTo>
                  <a:pt x="2732480" y="3132861"/>
                  <a:pt x="2614621" y="3046421"/>
                  <a:pt x="2565538" y="2920694"/>
                </a:cubicBezTo>
                <a:cubicBezTo>
                  <a:pt x="2514476" y="3044441"/>
                  <a:pt x="2398545" y="3132861"/>
                  <a:pt x="2261043" y="3132861"/>
                </a:cubicBezTo>
                <a:cubicBezTo>
                  <a:pt x="2123540" y="3132861"/>
                  <a:pt x="2005681" y="3046421"/>
                  <a:pt x="1956547" y="2920694"/>
                </a:cubicBezTo>
                <a:cubicBezTo>
                  <a:pt x="1905485" y="3044441"/>
                  <a:pt x="1789656" y="3132861"/>
                  <a:pt x="1652103" y="3132861"/>
                </a:cubicBezTo>
                <a:cubicBezTo>
                  <a:pt x="1514550" y="3132861"/>
                  <a:pt x="1396690" y="3046421"/>
                  <a:pt x="1347607" y="2920694"/>
                </a:cubicBezTo>
                <a:cubicBezTo>
                  <a:pt x="1296545" y="3044441"/>
                  <a:pt x="1180614" y="3132861"/>
                  <a:pt x="1043112" y="3132861"/>
                </a:cubicBezTo>
                <a:cubicBezTo>
                  <a:pt x="905609" y="3132861"/>
                  <a:pt x="787750" y="3046421"/>
                  <a:pt x="738617" y="2920694"/>
                </a:cubicBezTo>
                <a:cubicBezTo>
                  <a:pt x="687554" y="3044441"/>
                  <a:pt x="571725" y="3132861"/>
                  <a:pt x="434171" y="3132861"/>
                </a:cubicBezTo>
                <a:cubicBezTo>
                  <a:pt x="296618" y="3132861"/>
                  <a:pt x="178759" y="3046421"/>
                  <a:pt x="129677" y="2920694"/>
                </a:cubicBezTo>
                <a:cubicBezTo>
                  <a:pt x="104147" y="2982568"/>
                  <a:pt x="62399" y="3035609"/>
                  <a:pt x="9846" y="3073183"/>
                </a:cubicBezTo>
                <a:lnTo>
                  <a:pt x="0" y="3078197"/>
                </a:lnTo>
                <a:close/>
              </a:path>
            </a:pathLst>
          </a:custGeom>
          <a:noFill/>
        </p:spPr>
        <p:txBody>
          <a:bodyPr wrap="square" lIns="54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5" name="Kuvatiedot">
            <a:extLst>
              <a:ext uri="{FF2B5EF4-FFF2-40B4-BE49-F238E27FC236}">
                <a16:creationId xmlns:a16="http://schemas.microsoft.com/office/drawing/2014/main" id="{D349703B-CF52-6380-19DD-379DE9841013}"/>
              </a:ext>
              <a:ext uri="{C183D7F6-B498-43B3-948B-1728B52AA6E4}">
                <adec:decorative xmlns:adec="http://schemas.microsoft.com/office/drawing/2017/decorative" val="1"/>
              </a:ext>
            </a:extLst>
          </p:cNvPr>
          <p:cNvSpPr>
            <a:spLocks noGrp="1"/>
          </p:cNvSpPr>
          <p:nvPr>
            <p:ph type="body" sz="quarter" idx="15" hasCustomPrompt="1"/>
          </p:nvPr>
        </p:nvSpPr>
        <p:spPr>
          <a:xfrm rot="16200000">
            <a:off x="10177381" y="4843381"/>
            <a:ext cx="3849239"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13" name="Alatunnisteen paikkamerkki 12">
            <a:extLst>
              <a:ext uri="{FF2B5EF4-FFF2-40B4-BE49-F238E27FC236}">
                <a16:creationId xmlns:a16="http://schemas.microsoft.com/office/drawing/2014/main" id="{0C4F46F0-CE7C-B9FC-D7E1-588A402B1A2C}"/>
              </a:ext>
            </a:extLst>
          </p:cNvPr>
          <p:cNvSpPr>
            <a:spLocks noGrp="1"/>
          </p:cNvSpPr>
          <p:nvPr>
            <p:ph type="ftr" sz="quarter" idx="22"/>
          </p:nvPr>
        </p:nvSpPr>
        <p:spPr/>
        <p:txBody>
          <a:bodyPr/>
          <a:lstStyle/>
          <a:p>
            <a:endParaRPr lang="fi-FI" dirty="0"/>
          </a:p>
        </p:txBody>
      </p:sp>
      <p:sp>
        <p:nvSpPr>
          <p:cNvPr id="11" name="Päivämäärän paikkamerkki 10">
            <a:extLst>
              <a:ext uri="{FF2B5EF4-FFF2-40B4-BE49-F238E27FC236}">
                <a16:creationId xmlns:a16="http://schemas.microsoft.com/office/drawing/2014/main" id="{BCA3653A-F3EA-4ADD-5172-FE31678DC330}"/>
              </a:ext>
            </a:extLst>
          </p:cNvPr>
          <p:cNvSpPr>
            <a:spLocks noGrp="1"/>
          </p:cNvSpPr>
          <p:nvPr>
            <p:ph type="dt" sz="half" idx="2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E4541B02-4A10-52AA-E632-EFF487758FB0}"/>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5097AC3C-5B59-9DB8-E260-D163D81370EA}"/>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52646387"/>
      </p:ext>
    </p:extLst>
  </p:cSld>
  <p:clrMapOvr>
    <a:masterClrMapping/>
  </p:clrMapOvr>
  <p:extLst>
    <p:ext uri="{DCECCB84-F9BA-43D5-87BE-67443E8EF086}">
      <p15:sldGuideLst xmlns:p15="http://schemas.microsoft.com/office/powerpoint/2012/main"/>
    </p:ext>
  </p:extLst>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Otsikko ja sisältö kuvalla 3 D">
    <p:bg>
      <p:bgPr>
        <a:solidFill>
          <a:schemeClr val="accent4"/>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p:nvPr>
        </p:nvSpPr>
        <p:spPr>
          <a:xfrm>
            <a:off x="539750" y="539750"/>
            <a:ext cx="5735638" cy="1736725"/>
          </a:xfrm>
        </p:spPr>
        <p:txBody>
          <a:bodyPr lIns="0" tIns="0" rIns="0" bIns="0" anchor="t">
            <a:noAutofit/>
          </a:bodyPr>
          <a:lstStyle>
            <a:lvl1pPr algn="l">
              <a:defRPr sz="4400">
                <a:solidFill>
                  <a:schemeClr val="tx2"/>
                </a:solidFill>
              </a:defRPr>
            </a:lvl1pPr>
          </a:lstStyle>
          <a:p>
            <a:endParaRPr lang="fi-FI" dirty="0"/>
          </a:p>
        </p:txBody>
      </p:sp>
      <p:sp>
        <p:nvSpPr>
          <p:cNvPr id="9" name="Tekstin paikkamerkki 1">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2534080"/>
            <a:ext cx="5735638" cy="1233057"/>
          </a:xfrm>
        </p:spPr>
        <p:txBody>
          <a:bodyPr lIns="0" tIns="0" rIns="0" bIns="0" numCol="1" spcCol="360000" anchor="b">
            <a:noAutofit/>
          </a:bodyPr>
          <a:lstStyle>
            <a:lvl1pPr marL="0" indent="0">
              <a:buNone/>
              <a:defRPr sz="2400" b="1"/>
            </a:lvl1pPr>
            <a:lvl2pPr marL="457200" indent="0">
              <a:buNone/>
              <a:defRPr/>
            </a:lvl2pPr>
            <a:lvl3pPr marL="914400" indent="0">
              <a:buNone/>
              <a:defRPr/>
            </a:lvl3pPr>
            <a:lvl4pPr marL="1371600" indent="0">
              <a:buNone/>
              <a:defRPr/>
            </a:lvl4pPr>
            <a:lvl5pPr marL="1828800" indent="0">
              <a:buNone/>
              <a:defRPr/>
            </a:lvl5pPr>
          </a:lstStyle>
          <a:p>
            <a:pPr lvl="0"/>
            <a:r>
              <a:rPr lang="fi-FI" dirty="0"/>
              <a:t>Tekstipaikka, joka rytmittää sisältöä visuaalisesti</a:t>
            </a:r>
          </a:p>
        </p:txBody>
      </p:sp>
      <p:sp>
        <p:nvSpPr>
          <p:cNvPr id="4" name="Sisällön paikkamerkki 7">
            <a:extLst>
              <a:ext uri="{FF2B5EF4-FFF2-40B4-BE49-F238E27FC236}">
                <a16:creationId xmlns:a16="http://schemas.microsoft.com/office/drawing/2014/main" id="{AF5B4127-6F08-69E2-E482-4EAEE512DD10}"/>
              </a:ext>
            </a:extLst>
          </p:cNvPr>
          <p:cNvSpPr>
            <a:spLocks noGrp="1"/>
          </p:cNvSpPr>
          <p:nvPr>
            <p:ph sz="quarter" idx="28"/>
          </p:nvPr>
        </p:nvSpPr>
        <p:spPr>
          <a:xfrm>
            <a:off x="539750" y="4024742"/>
            <a:ext cx="5372100" cy="1976008"/>
          </a:xfrm>
        </p:spPr>
        <p:txBody>
          <a:bodyPr/>
          <a:lstStyle>
            <a:lvl1pPr>
              <a:defRPr sz="1600"/>
            </a:lvl1pPr>
            <a:lvl2pPr>
              <a:defRPr sz="1400"/>
            </a:lvl2pPr>
            <a:lvl3pPr>
              <a:defRPr sz="1200"/>
            </a:lvl3pPr>
            <a:lvl4pPr>
              <a:defRPr sz="1200"/>
            </a:lvl4pPr>
            <a:lvl5pPr>
              <a:defRPr sz="12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8" name="Sisällön paikkamerkki 7">
            <a:extLst>
              <a:ext uri="{FF2B5EF4-FFF2-40B4-BE49-F238E27FC236}">
                <a16:creationId xmlns:a16="http://schemas.microsoft.com/office/drawing/2014/main" id="{D1398EC9-862E-6D83-34D7-257AEACB40E3}"/>
              </a:ext>
            </a:extLst>
          </p:cNvPr>
          <p:cNvSpPr>
            <a:spLocks noGrp="1"/>
          </p:cNvSpPr>
          <p:nvPr>
            <p:ph sz="quarter" idx="26"/>
          </p:nvPr>
        </p:nvSpPr>
        <p:spPr>
          <a:xfrm>
            <a:off x="6275388" y="4024742"/>
            <a:ext cx="5372100" cy="1985962"/>
          </a:xfrm>
        </p:spPr>
        <p:txBody>
          <a:bodyPr/>
          <a:lstStyle>
            <a:lvl1pPr>
              <a:defRPr sz="1600"/>
            </a:lvl1pPr>
            <a:lvl2pPr>
              <a:defRPr sz="1400"/>
            </a:lvl2pPr>
            <a:lvl3pPr>
              <a:defRPr sz="1200"/>
            </a:lvl3pPr>
            <a:lvl4pPr>
              <a:defRPr sz="1200"/>
            </a:lvl4pPr>
            <a:lvl5pPr>
              <a:defRPr sz="12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6" name="Kuvan paikkamerkki 17">
            <a:extLst>
              <a:ext uri="{FF2B5EF4-FFF2-40B4-BE49-F238E27FC236}">
                <a16:creationId xmlns:a16="http://schemas.microsoft.com/office/drawing/2014/main" id="{91EB1D6F-C33A-67AA-1A99-0DFFB3099A48}"/>
              </a:ext>
              <a:ext uri="{C183D7F6-B498-43B3-948B-1728B52AA6E4}">
                <adec:decorative xmlns:adec="http://schemas.microsoft.com/office/drawing/2017/decorative" val="1"/>
              </a:ext>
            </a:extLst>
          </p:cNvPr>
          <p:cNvSpPr>
            <a:spLocks noGrp="1"/>
          </p:cNvSpPr>
          <p:nvPr>
            <p:ph type="pic" sz="quarter" idx="27" hasCustomPrompt="1"/>
          </p:nvPr>
        </p:nvSpPr>
        <p:spPr>
          <a:xfrm>
            <a:off x="8180409" y="548910"/>
            <a:ext cx="3218227" cy="3218227"/>
          </a:xfrm>
          <a:custGeom>
            <a:avLst/>
            <a:gdLst>
              <a:gd name="connsiteX0" fmla="*/ 1260000 w 2520000"/>
              <a:gd name="connsiteY0" fmla="*/ 0 h 2520000"/>
              <a:gd name="connsiteX1" fmla="*/ 2520000 w 2520000"/>
              <a:gd name="connsiteY1" fmla="*/ 1260000 h 2520000"/>
              <a:gd name="connsiteX2" fmla="*/ 1260000 w 2520000"/>
              <a:gd name="connsiteY2" fmla="*/ 2520000 h 2520000"/>
              <a:gd name="connsiteX3" fmla="*/ 0 w 2520000"/>
              <a:gd name="connsiteY3" fmla="*/ 1260000 h 2520000"/>
              <a:gd name="connsiteX4" fmla="*/ 1260000 w 2520000"/>
              <a:gd name="connsiteY4" fmla="*/ 0 h 252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0000" h="2520000">
                <a:moveTo>
                  <a:pt x="1260000" y="0"/>
                </a:moveTo>
                <a:cubicBezTo>
                  <a:pt x="1955879" y="0"/>
                  <a:pt x="2520000" y="564121"/>
                  <a:pt x="2520000" y="1260000"/>
                </a:cubicBezTo>
                <a:cubicBezTo>
                  <a:pt x="2520000" y="1955879"/>
                  <a:pt x="1955879" y="2520000"/>
                  <a:pt x="1260000" y="2520000"/>
                </a:cubicBezTo>
                <a:cubicBezTo>
                  <a:pt x="564121" y="2520000"/>
                  <a:pt x="0" y="1955879"/>
                  <a:pt x="0" y="1260000"/>
                </a:cubicBezTo>
                <a:cubicBezTo>
                  <a:pt x="0" y="564121"/>
                  <a:pt x="564121" y="0"/>
                  <a:pt x="1260000" y="0"/>
                </a:cubicBezTo>
                <a:close/>
              </a:path>
            </a:pathLst>
          </a:custGeom>
        </p:spPr>
        <p:txBody>
          <a:bodyPr wrap="square" lIns="216000" rIns="216000" anchor="ctr">
            <a:noAutofit/>
          </a:bodyPr>
          <a:lstStyle>
            <a:lvl1pPr marL="0" indent="0" algn="ctr">
              <a:buNone/>
              <a:defRPr sz="1200">
                <a:solidFill>
                  <a:schemeClr val="tx2"/>
                </a:solidFill>
              </a:defRPr>
            </a:lvl1pPr>
          </a:lstStyle>
          <a:p>
            <a:r>
              <a:rPr lang="fi-FI" dirty="0"/>
              <a:t>Lisää kuva napsauttamalla kuvaketta. 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Tämä teksti ei näy lopullisessa versiossa! </a:t>
            </a:r>
          </a:p>
        </p:txBody>
      </p:sp>
      <p:sp>
        <p:nvSpPr>
          <p:cNvPr id="15" name="Kuvatiedot">
            <a:extLst>
              <a:ext uri="{FF2B5EF4-FFF2-40B4-BE49-F238E27FC236}">
                <a16:creationId xmlns:a16="http://schemas.microsoft.com/office/drawing/2014/main" id="{D349703B-CF52-6380-19DD-379DE9841013}"/>
              </a:ext>
              <a:ext uri="{C183D7F6-B498-43B3-948B-1728B52AA6E4}">
                <adec:decorative xmlns:adec="http://schemas.microsoft.com/office/drawing/2017/decorative" val="1"/>
              </a:ext>
            </a:extLst>
          </p:cNvPr>
          <p:cNvSpPr>
            <a:spLocks noGrp="1"/>
          </p:cNvSpPr>
          <p:nvPr>
            <p:ph type="body" sz="quarter" idx="15" hasCustomPrompt="1"/>
          </p:nvPr>
        </p:nvSpPr>
        <p:spPr>
          <a:xfrm rot="16200000">
            <a:off x="10177381" y="4843381"/>
            <a:ext cx="3849239"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13" name="Alatunnisteen paikkamerkki 12">
            <a:extLst>
              <a:ext uri="{FF2B5EF4-FFF2-40B4-BE49-F238E27FC236}">
                <a16:creationId xmlns:a16="http://schemas.microsoft.com/office/drawing/2014/main" id="{0C4F46F0-CE7C-B9FC-D7E1-588A402B1A2C}"/>
              </a:ext>
            </a:extLst>
          </p:cNvPr>
          <p:cNvSpPr>
            <a:spLocks noGrp="1"/>
          </p:cNvSpPr>
          <p:nvPr>
            <p:ph type="ftr" sz="quarter" idx="22"/>
          </p:nvPr>
        </p:nvSpPr>
        <p:spPr/>
        <p:txBody>
          <a:bodyPr/>
          <a:lstStyle/>
          <a:p>
            <a:endParaRPr lang="fi-FI" dirty="0"/>
          </a:p>
        </p:txBody>
      </p:sp>
      <p:sp>
        <p:nvSpPr>
          <p:cNvPr id="11" name="Päivämäärän paikkamerkki 10">
            <a:extLst>
              <a:ext uri="{FF2B5EF4-FFF2-40B4-BE49-F238E27FC236}">
                <a16:creationId xmlns:a16="http://schemas.microsoft.com/office/drawing/2014/main" id="{BCA3653A-F3EA-4ADD-5172-FE31678DC330}"/>
              </a:ext>
            </a:extLst>
          </p:cNvPr>
          <p:cNvSpPr>
            <a:spLocks noGrp="1"/>
          </p:cNvSpPr>
          <p:nvPr>
            <p:ph type="dt" sz="half" idx="2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E4541B02-4A10-52AA-E632-EFF487758FB0}"/>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9BE5EE3F-8199-2A71-3B15-496DE09FA568}"/>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516470895"/>
      </p:ext>
    </p:extLst>
  </p:cSld>
  <p:clrMapOvr>
    <a:masterClrMapping/>
  </p:clrMapOvr>
  <p:extLst>
    <p:ext uri="{DCECCB84-F9BA-43D5-87BE-67443E8EF086}">
      <p15:sldGuideLst xmlns:p15="http://schemas.microsoft.com/office/powerpoint/2012/main"/>
    </p:ext>
  </p:extLst>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userDrawn="1">
  <p:cSld name="Väliotsikkodia 1">
    <p:bg>
      <p:bgPr>
        <a:solidFill>
          <a:schemeClr val="accent4"/>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EFBD6DC0-03F5-AF6D-3C17-D4782AEE9561}"/>
              </a:ext>
            </a:extLst>
          </p:cNvPr>
          <p:cNvSpPr>
            <a:spLocks noGrp="1"/>
          </p:cNvSpPr>
          <p:nvPr>
            <p:ph type="title" hasCustomPrompt="1"/>
          </p:nvPr>
        </p:nvSpPr>
        <p:spPr>
          <a:xfrm>
            <a:off x="539749" y="539750"/>
            <a:ext cx="9199563" cy="3722688"/>
          </a:xfrm>
          <a:prstGeom prst="rect">
            <a:avLst/>
          </a:prstGeom>
        </p:spPr>
        <p:txBody>
          <a:bodyPr anchor="b"/>
          <a:lstStyle>
            <a:lvl1pPr>
              <a:defRPr sz="6000">
                <a:solidFill>
                  <a:schemeClr val="tx2"/>
                </a:solidFill>
              </a:defRPr>
            </a:lvl1pPr>
          </a:lstStyle>
          <a:p>
            <a:r>
              <a:rPr lang="fi-FI" dirty="0"/>
              <a:t>Väliotsikkodia jäsentää tekstiä ja kertoo seuraavasta osiosta</a:t>
            </a:r>
          </a:p>
        </p:txBody>
      </p:sp>
      <p:sp>
        <p:nvSpPr>
          <p:cNvPr id="3" name="Tekstin paikkamerkki">
            <a:extLst>
              <a:ext uri="{FF2B5EF4-FFF2-40B4-BE49-F238E27FC236}">
                <a16:creationId xmlns:a16="http://schemas.microsoft.com/office/drawing/2014/main" id="{B5A8CE6B-1026-260C-E5DC-5E2E67F7FA7F}"/>
              </a:ext>
            </a:extLst>
          </p:cNvPr>
          <p:cNvSpPr>
            <a:spLocks noGrp="1"/>
          </p:cNvSpPr>
          <p:nvPr>
            <p:ph type="body" idx="1" hasCustomPrompt="1"/>
          </p:nvPr>
        </p:nvSpPr>
        <p:spPr>
          <a:xfrm>
            <a:off x="539750" y="4511675"/>
            <a:ext cx="8243888" cy="1241424"/>
          </a:xfrm>
        </p:spPr>
        <p:txBody>
          <a:bodyPr/>
          <a:lstStyle>
            <a:lvl1pPr marL="0" indent="0">
              <a:buNone/>
              <a:defRPr sz="2000">
                <a:solidFill>
                  <a:schemeClr val="tx1"/>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fi-FI" dirty="0"/>
              <a:t>Tekstin jäsentelyyn tarkoitettu väliotsikkodia. Useamman rivin käyttö mahdollistaa myös pidemmät väliotsikot. Ingressikappaleessa avataan väliotsikon jälkeen tulevaa sisältöä. Diassa voi käyttää myös kuvitusta.</a:t>
            </a:r>
          </a:p>
        </p:txBody>
      </p:sp>
      <p:sp>
        <p:nvSpPr>
          <p:cNvPr id="8" name="Alatunnisteen paikkamerkki 7">
            <a:extLst>
              <a:ext uri="{FF2B5EF4-FFF2-40B4-BE49-F238E27FC236}">
                <a16:creationId xmlns:a16="http://schemas.microsoft.com/office/drawing/2014/main" id="{AD00430E-6C7A-D903-5B0E-FD2FB1B3D485}"/>
              </a:ext>
            </a:extLst>
          </p:cNvPr>
          <p:cNvSpPr>
            <a:spLocks noGrp="1"/>
          </p:cNvSpPr>
          <p:nvPr>
            <p:ph type="ftr" sz="quarter" idx="11"/>
          </p:nvPr>
        </p:nvSpPr>
        <p:spPr/>
        <p:txBody>
          <a:bodyPr/>
          <a:lstStyle/>
          <a:p>
            <a:endParaRPr lang="fi-FI" dirty="0"/>
          </a:p>
        </p:txBody>
      </p:sp>
      <p:sp>
        <p:nvSpPr>
          <p:cNvPr id="7" name="Päivämäärän paikkamerkki 6">
            <a:extLst>
              <a:ext uri="{FF2B5EF4-FFF2-40B4-BE49-F238E27FC236}">
                <a16:creationId xmlns:a16="http://schemas.microsoft.com/office/drawing/2014/main" id="{9EA077FC-A8FD-D969-BC72-EAC1D830CDA0}"/>
              </a:ext>
            </a:extLst>
          </p:cNvPr>
          <p:cNvSpPr>
            <a:spLocks noGrp="1"/>
          </p:cNvSpPr>
          <p:nvPr>
            <p:ph type="dt" sz="half" idx="10"/>
          </p:nvPr>
        </p:nvSpPr>
        <p:spPr/>
        <p:txBody>
          <a:bodyPr/>
          <a:lstStyle/>
          <a:p>
            <a:r>
              <a:rPr lang="fi-FI"/>
              <a:t>12.8.2025</a:t>
            </a:r>
            <a:endParaRPr lang="fi-FI" dirty="0"/>
          </a:p>
        </p:txBody>
      </p:sp>
      <p:sp>
        <p:nvSpPr>
          <p:cNvPr id="10" name="Dian numeron paikkamerkki 9">
            <a:extLst>
              <a:ext uri="{FF2B5EF4-FFF2-40B4-BE49-F238E27FC236}">
                <a16:creationId xmlns:a16="http://schemas.microsoft.com/office/drawing/2014/main" id="{8D80B778-79B2-42C8-D7D6-B8D5963FBFAD}"/>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C036C063-A912-203D-61CD-34F5578DC59D}"/>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476337258"/>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Väliotsikkodia 1 A">
    <p:bg>
      <p:bgPr>
        <a:solidFill>
          <a:schemeClr val="accent4"/>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EFBD6DC0-03F5-AF6D-3C17-D4782AEE9561}"/>
              </a:ext>
            </a:extLst>
          </p:cNvPr>
          <p:cNvSpPr>
            <a:spLocks noGrp="1"/>
          </p:cNvSpPr>
          <p:nvPr>
            <p:ph type="title" hasCustomPrompt="1"/>
          </p:nvPr>
        </p:nvSpPr>
        <p:spPr>
          <a:xfrm>
            <a:off x="539750" y="1720850"/>
            <a:ext cx="7288214" cy="2541588"/>
          </a:xfrm>
          <a:prstGeom prst="rect">
            <a:avLst/>
          </a:prstGeom>
        </p:spPr>
        <p:txBody>
          <a:bodyPr anchor="b"/>
          <a:lstStyle>
            <a:lvl1pPr>
              <a:defRPr sz="6000"/>
            </a:lvl1pPr>
          </a:lstStyle>
          <a:p>
            <a:r>
              <a:rPr lang="fi-FI" dirty="0"/>
              <a:t>Hengähdysdia</a:t>
            </a:r>
          </a:p>
        </p:txBody>
      </p:sp>
      <p:sp>
        <p:nvSpPr>
          <p:cNvPr id="3" name="Tekstin paikkamerkki">
            <a:extLst>
              <a:ext uri="{FF2B5EF4-FFF2-40B4-BE49-F238E27FC236}">
                <a16:creationId xmlns:a16="http://schemas.microsoft.com/office/drawing/2014/main" id="{B5A8CE6B-1026-260C-E5DC-5E2E67F7FA7F}"/>
              </a:ext>
            </a:extLst>
          </p:cNvPr>
          <p:cNvSpPr>
            <a:spLocks noGrp="1"/>
          </p:cNvSpPr>
          <p:nvPr>
            <p:ph type="body" idx="1" hasCustomPrompt="1"/>
          </p:nvPr>
        </p:nvSpPr>
        <p:spPr>
          <a:xfrm>
            <a:off x="539750" y="4511675"/>
            <a:ext cx="7288214" cy="992188"/>
          </a:xfrm>
        </p:spPr>
        <p:txBody>
          <a:bodyPr/>
          <a:lstStyle>
            <a:lvl1pPr marL="0" indent="0">
              <a:buNone/>
              <a:defRPr sz="2000">
                <a:solidFill>
                  <a:schemeClr val="tx1"/>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fi-FI" dirty="0"/>
              <a:t>Nostotekstipaikka, johon voi lisätä dian aiheeseen liittyvää sisältöä, esim. linkin tai esittelytekstin.</a:t>
            </a:r>
          </a:p>
        </p:txBody>
      </p:sp>
      <p:sp>
        <p:nvSpPr>
          <p:cNvPr id="14" name="Vapaamuotoinen: Muoto 13">
            <a:extLst>
              <a:ext uri="{FF2B5EF4-FFF2-40B4-BE49-F238E27FC236}">
                <a16:creationId xmlns:a16="http://schemas.microsoft.com/office/drawing/2014/main" id="{7D6EA73B-2DF1-9949-9879-D73377EF8CB6}"/>
              </a:ext>
              <a:ext uri="{C183D7F6-B498-43B3-948B-1728B52AA6E4}">
                <adec:decorative xmlns:adec="http://schemas.microsoft.com/office/drawing/2017/decorative" val="1"/>
              </a:ext>
            </a:extLst>
          </p:cNvPr>
          <p:cNvSpPr/>
          <p:nvPr/>
        </p:nvSpPr>
        <p:spPr>
          <a:xfrm>
            <a:off x="9906252" y="3899081"/>
            <a:ext cx="1744411" cy="2052042"/>
          </a:xfrm>
          <a:custGeom>
            <a:avLst/>
            <a:gdLst>
              <a:gd name="connsiteX0" fmla="*/ 2190396 w 3604436"/>
              <a:gd name="connsiteY0" fmla="*/ 1181189 h 4240087"/>
              <a:gd name="connsiteX1" fmla="*/ 2680556 w 3604436"/>
              <a:gd name="connsiteY1" fmla="*/ 1344487 h 4240087"/>
              <a:gd name="connsiteX2" fmla="*/ 3604260 w 3604436"/>
              <a:gd name="connsiteY2" fmla="*/ 1846167 h 4240087"/>
              <a:gd name="connsiteX3" fmla="*/ 3604260 w 3604436"/>
              <a:gd name="connsiteY3" fmla="*/ 1374701 h 4240087"/>
              <a:gd name="connsiteX4" fmla="*/ 2964800 w 3604436"/>
              <a:gd name="connsiteY4" fmla="*/ 1018422 h 4240087"/>
              <a:gd name="connsiteX5" fmla="*/ 3041355 w 3604436"/>
              <a:gd name="connsiteY5" fmla="*/ 215044 h 4240087"/>
              <a:gd name="connsiteX6" fmla="*/ 3043038 w 3604436"/>
              <a:gd name="connsiteY6" fmla="*/ 0 h 4240087"/>
              <a:gd name="connsiteX7" fmla="*/ 0 w 3604436"/>
              <a:gd name="connsiteY7" fmla="*/ 0 h 4240087"/>
              <a:gd name="connsiteX8" fmla="*/ 1683 w 3604436"/>
              <a:gd name="connsiteY8" fmla="*/ 215044 h 4240087"/>
              <a:gd name="connsiteX9" fmla="*/ 34556 w 3604436"/>
              <a:gd name="connsiteY9" fmla="*/ 707685 h 4240087"/>
              <a:gd name="connsiteX10" fmla="*/ 34467 w 3604436"/>
              <a:gd name="connsiteY10" fmla="*/ 707685 h 4240087"/>
              <a:gd name="connsiteX11" fmla="*/ 36505 w 3604436"/>
              <a:gd name="connsiteY11" fmla="*/ 724343 h 4240087"/>
              <a:gd name="connsiteX12" fmla="*/ 47049 w 3604436"/>
              <a:gd name="connsiteY12" fmla="*/ 810998 h 4240087"/>
              <a:gd name="connsiteX13" fmla="*/ 51213 w 3604436"/>
              <a:gd name="connsiteY13" fmla="*/ 842187 h 4240087"/>
              <a:gd name="connsiteX14" fmla="*/ 66188 w 3604436"/>
              <a:gd name="connsiteY14" fmla="*/ 944437 h 4240087"/>
              <a:gd name="connsiteX15" fmla="*/ 71238 w 3604436"/>
              <a:gd name="connsiteY15" fmla="*/ 975537 h 4240087"/>
              <a:gd name="connsiteX16" fmla="*/ 87896 w 3604436"/>
              <a:gd name="connsiteY16" fmla="*/ 1071230 h 4240087"/>
              <a:gd name="connsiteX17" fmla="*/ 94098 w 3604436"/>
              <a:gd name="connsiteY17" fmla="*/ 1104634 h 4240087"/>
              <a:gd name="connsiteX18" fmla="*/ 116249 w 3604436"/>
              <a:gd name="connsiteY18" fmla="*/ 1212378 h 4240087"/>
              <a:gd name="connsiteX19" fmla="*/ 123160 w 3604436"/>
              <a:gd name="connsiteY19" fmla="*/ 1242946 h 4240087"/>
              <a:gd name="connsiteX20" fmla="*/ 148679 w 3604436"/>
              <a:gd name="connsiteY20" fmla="*/ 1347766 h 4240087"/>
              <a:gd name="connsiteX21" fmla="*/ 156653 w 3604436"/>
              <a:gd name="connsiteY21" fmla="*/ 1377891 h 4240087"/>
              <a:gd name="connsiteX22" fmla="*/ 167729 w 3604436"/>
              <a:gd name="connsiteY22" fmla="*/ 1418472 h 4240087"/>
              <a:gd name="connsiteX23" fmla="*/ 168349 w 3604436"/>
              <a:gd name="connsiteY23" fmla="*/ 1418472 h 4240087"/>
              <a:gd name="connsiteX24" fmla="*/ 289206 w 3604436"/>
              <a:gd name="connsiteY24" fmla="*/ 1760486 h 4240087"/>
              <a:gd name="connsiteX25" fmla="*/ 536944 w 3604436"/>
              <a:gd name="connsiteY25" fmla="*/ 2980395 h 4240087"/>
              <a:gd name="connsiteX26" fmla="*/ 543324 w 3604436"/>
              <a:gd name="connsiteY26" fmla="*/ 3187109 h 4240087"/>
              <a:gd name="connsiteX27" fmla="*/ 1212466 w 3604436"/>
              <a:gd name="connsiteY27" fmla="*/ 3187109 h 4240087"/>
              <a:gd name="connsiteX28" fmla="*/ 1641401 w 3604436"/>
              <a:gd name="connsiteY28" fmla="*/ 3187109 h 4240087"/>
              <a:gd name="connsiteX29" fmla="*/ 1829332 w 3604436"/>
              <a:gd name="connsiteY29" fmla="*/ 3620829 h 4240087"/>
              <a:gd name="connsiteX30" fmla="*/ 3604437 w 3604436"/>
              <a:gd name="connsiteY30" fmla="*/ 4240087 h 4240087"/>
              <a:gd name="connsiteX31" fmla="*/ 3604437 w 3604436"/>
              <a:gd name="connsiteY31" fmla="*/ 3813279 h 4240087"/>
              <a:gd name="connsiteX32" fmla="*/ 2171877 w 3604436"/>
              <a:gd name="connsiteY32" fmla="*/ 3366179 h 4240087"/>
              <a:gd name="connsiteX33" fmla="*/ 2062362 w 3604436"/>
              <a:gd name="connsiteY33" fmla="*/ 3042241 h 4240087"/>
              <a:gd name="connsiteX34" fmla="*/ 2155485 w 3604436"/>
              <a:gd name="connsiteY34" fmla="*/ 2894891 h 4240087"/>
              <a:gd name="connsiteX35" fmla="*/ 2380895 w 3604436"/>
              <a:gd name="connsiteY35" fmla="*/ 2831273 h 4240087"/>
              <a:gd name="connsiteX36" fmla="*/ 2256583 w 3604436"/>
              <a:gd name="connsiteY36" fmla="*/ 2601433 h 4240087"/>
              <a:gd name="connsiteX37" fmla="*/ 2341555 w 3604436"/>
              <a:gd name="connsiteY37" fmla="*/ 2149017 h 4240087"/>
              <a:gd name="connsiteX38" fmla="*/ 2608875 w 3604436"/>
              <a:gd name="connsiteY38" fmla="*/ 2321087 h 4240087"/>
              <a:gd name="connsiteX39" fmla="*/ 2841551 w 3604436"/>
              <a:gd name="connsiteY39" fmla="*/ 1963568 h 4240087"/>
              <a:gd name="connsiteX40" fmla="*/ 2422894 w 3604436"/>
              <a:gd name="connsiteY40" fmla="*/ 1696248 h 4240087"/>
              <a:gd name="connsiteX41" fmla="*/ 2081678 w 3604436"/>
              <a:gd name="connsiteY41" fmla="*/ 1279983 h 4240087"/>
              <a:gd name="connsiteX42" fmla="*/ 2190750 w 3604436"/>
              <a:gd name="connsiteY42" fmla="*/ 1181012 h 4240087"/>
              <a:gd name="connsiteX43" fmla="*/ 1706348 w 3604436"/>
              <a:gd name="connsiteY43" fmla="*/ 1076812 h 4240087"/>
              <a:gd name="connsiteX44" fmla="*/ 1985364 w 3604436"/>
              <a:gd name="connsiteY44" fmla="*/ 1909164 h 4240087"/>
              <a:gd name="connsiteX45" fmla="*/ 1816838 w 3604436"/>
              <a:gd name="connsiteY45" fmla="*/ 2627749 h 4240087"/>
              <a:gd name="connsiteX46" fmla="*/ 1721411 w 3604436"/>
              <a:gd name="connsiteY46" fmla="*/ 2760656 h 4240087"/>
              <a:gd name="connsiteX47" fmla="*/ 949665 w 3604436"/>
              <a:gd name="connsiteY47" fmla="*/ 2760656 h 4240087"/>
              <a:gd name="connsiteX48" fmla="*/ 943374 w 3604436"/>
              <a:gd name="connsiteY48" fmla="*/ 2695353 h 4240087"/>
              <a:gd name="connsiteX49" fmla="*/ 941602 w 3604436"/>
              <a:gd name="connsiteY49" fmla="*/ 2678430 h 4240087"/>
              <a:gd name="connsiteX50" fmla="*/ 934779 w 3604436"/>
              <a:gd name="connsiteY50" fmla="*/ 2617470 h 4240087"/>
              <a:gd name="connsiteX51" fmla="*/ 933184 w 3604436"/>
              <a:gd name="connsiteY51" fmla="*/ 2603914 h 4240087"/>
              <a:gd name="connsiteX52" fmla="*/ 826504 w 3604436"/>
              <a:gd name="connsiteY52" fmla="*/ 2022578 h 4240087"/>
              <a:gd name="connsiteX53" fmla="*/ 826504 w 3604436"/>
              <a:gd name="connsiteY53" fmla="*/ 2022401 h 4240087"/>
              <a:gd name="connsiteX54" fmla="*/ 826504 w 3604436"/>
              <a:gd name="connsiteY54" fmla="*/ 2022401 h 4240087"/>
              <a:gd name="connsiteX55" fmla="*/ 678623 w 3604436"/>
              <a:gd name="connsiteY55" fmla="*/ 1586732 h 4240087"/>
              <a:gd name="connsiteX56" fmla="*/ 611815 w 3604436"/>
              <a:gd name="connsiteY56" fmla="*/ 1405890 h 4240087"/>
              <a:gd name="connsiteX57" fmla="*/ 597638 w 3604436"/>
              <a:gd name="connsiteY57" fmla="*/ 1359284 h 4240087"/>
              <a:gd name="connsiteX58" fmla="*/ 581246 w 3604436"/>
              <a:gd name="connsiteY58" fmla="*/ 1300273 h 4240087"/>
              <a:gd name="connsiteX59" fmla="*/ 564589 w 3604436"/>
              <a:gd name="connsiteY59" fmla="*/ 1234706 h 4240087"/>
              <a:gd name="connsiteX60" fmla="*/ 554842 w 3604436"/>
              <a:gd name="connsiteY60" fmla="*/ 1193416 h 4240087"/>
              <a:gd name="connsiteX61" fmla="*/ 537121 w 3604436"/>
              <a:gd name="connsiteY61" fmla="*/ 1111723 h 4240087"/>
              <a:gd name="connsiteX62" fmla="*/ 528084 w 3604436"/>
              <a:gd name="connsiteY62" fmla="*/ 1067243 h 4240087"/>
              <a:gd name="connsiteX63" fmla="*/ 518160 w 3604436"/>
              <a:gd name="connsiteY63" fmla="*/ 1014789 h 4240087"/>
              <a:gd name="connsiteX64" fmla="*/ 505933 w 3604436"/>
              <a:gd name="connsiteY64" fmla="*/ 945057 h 4240087"/>
              <a:gd name="connsiteX65" fmla="*/ 497869 w 3604436"/>
              <a:gd name="connsiteY65" fmla="*/ 894996 h 4240087"/>
              <a:gd name="connsiteX66" fmla="*/ 489098 w 3604436"/>
              <a:gd name="connsiteY66" fmla="*/ 837403 h 4240087"/>
              <a:gd name="connsiteX67" fmla="*/ 484224 w 3604436"/>
              <a:gd name="connsiteY67" fmla="*/ 804265 h 4240087"/>
              <a:gd name="connsiteX68" fmla="*/ 472883 w 3604436"/>
              <a:gd name="connsiteY68" fmla="*/ 719824 h 4240087"/>
              <a:gd name="connsiteX69" fmla="*/ 441163 w 3604436"/>
              <a:gd name="connsiteY69" fmla="*/ 426720 h 4240087"/>
              <a:gd name="connsiteX70" fmla="*/ 2602053 w 3604436"/>
              <a:gd name="connsiteY70" fmla="*/ 426720 h 4240087"/>
              <a:gd name="connsiteX71" fmla="*/ 2558459 w 3604436"/>
              <a:gd name="connsiteY71" fmla="*/ 808606 h 4240087"/>
              <a:gd name="connsiteX72" fmla="*/ 2081146 w 3604436"/>
              <a:gd name="connsiteY72" fmla="*/ 768911 h 4240087"/>
              <a:gd name="connsiteX73" fmla="*/ 1706437 w 3604436"/>
              <a:gd name="connsiteY73" fmla="*/ 1076901 h 424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604436" h="4240087">
                <a:moveTo>
                  <a:pt x="2190396" y="1181189"/>
                </a:moveTo>
                <a:cubicBezTo>
                  <a:pt x="2249761" y="1165417"/>
                  <a:pt x="2392503" y="1165683"/>
                  <a:pt x="2680556" y="1344487"/>
                </a:cubicBezTo>
                <a:cubicBezTo>
                  <a:pt x="3078657" y="1591605"/>
                  <a:pt x="3381951" y="1747638"/>
                  <a:pt x="3604260" y="1846167"/>
                </a:cubicBezTo>
                <a:lnTo>
                  <a:pt x="3604260" y="1374701"/>
                </a:lnTo>
                <a:cubicBezTo>
                  <a:pt x="3434759" y="1291413"/>
                  <a:pt x="3222994" y="1176493"/>
                  <a:pt x="2964800" y="1018422"/>
                </a:cubicBezTo>
                <a:cubicBezTo>
                  <a:pt x="3037456" y="597018"/>
                  <a:pt x="3041177" y="234537"/>
                  <a:pt x="3041355" y="215044"/>
                </a:cubicBezTo>
                <a:lnTo>
                  <a:pt x="3043038" y="0"/>
                </a:lnTo>
                <a:lnTo>
                  <a:pt x="0" y="0"/>
                </a:lnTo>
                <a:lnTo>
                  <a:pt x="1683" y="215044"/>
                </a:lnTo>
                <a:cubicBezTo>
                  <a:pt x="1772" y="229486"/>
                  <a:pt x="3899" y="432213"/>
                  <a:pt x="34556" y="707685"/>
                </a:cubicBezTo>
                <a:lnTo>
                  <a:pt x="34467" y="707685"/>
                </a:lnTo>
                <a:cubicBezTo>
                  <a:pt x="35087" y="713090"/>
                  <a:pt x="35885" y="718938"/>
                  <a:pt x="36505" y="724343"/>
                </a:cubicBezTo>
                <a:cubicBezTo>
                  <a:pt x="39695" y="752608"/>
                  <a:pt x="43239" y="781493"/>
                  <a:pt x="47049" y="810998"/>
                </a:cubicBezTo>
                <a:cubicBezTo>
                  <a:pt x="48378" y="821365"/>
                  <a:pt x="49707" y="831643"/>
                  <a:pt x="51213" y="842187"/>
                </a:cubicBezTo>
                <a:cubicBezTo>
                  <a:pt x="55732" y="875591"/>
                  <a:pt x="60694" y="909793"/>
                  <a:pt x="66188" y="944437"/>
                </a:cubicBezTo>
                <a:cubicBezTo>
                  <a:pt x="67783" y="954804"/>
                  <a:pt x="69555" y="965171"/>
                  <a:pt x="71238" y="975537"/>
                </a:cubicBezTo>
                <a:cubicBezTo>
                  <a:pt x="76377" y="1007081"/>
                  <a:pt x="81959" y="1038978"/>
                  <a:pt x="87896" y="1071230"/>
                </a:cubicBezTo>
                <a:cubicBezTo>
                  <a:pt x="89934" y="1082395"/>
                  <a:pt x="91972" y="1093381"/>
                  <a:pt x="94098" y="1104634"/>
                </a:cubicBezTo>
                <a:cubicBezTo>
                  <a:pt x="101009" y="1140342"/>
                  <a:pt x="108363" y="1176315"/>
                  <a:pt x="116249" y="1212378"/>
                </a:cubicBezTo>
                <a:cubicBezTo>
                  <a:pt x="118464" y="1222567"/>
                  <a:pt x="120768" y="1232757"/>
                  <a:pt x="123160" y="1242946"/>
                </a:cubicBezTo>
                <a:cubicBezTo>
                  <a:pt x="131135" y="1277856"/>
                  <a:pt x="139641" y="1312855"/>
                  <a:pt x="148679" y="1347766"/>
                </a:cubicBezTo>
                <a:cubicBezTo>
                  <a:pt x="151248" y="1357866"/>
                  <a:pt x="153906" y="1367879"/>
                  <a:pt x="156653" y="1377891"/>
                </a:cubicBezTo>
                <a:cubicBezTo>
                  <a:pt x="160286" y="1391448"/>
                  <a:pt x="163919" y="1405004"/>
                  <a:pt x="167729" y="1418472"/>
                </a:cubicBezTo>
                <a:lnTo>
                  <a:pt x="168349" y="1418472"/>
                </a:lnTo>
                <a:cubicBezTo>
                  <a:pt x="201753" y="1536582"/>
                  <a:pt x="241093" y="1652654"/>
                  <a:pt x="289206" y="1760486"/>
                </a:cubicBezTo>
                <a:cubicBezTo>
                  <a:pt x="511692" y="2258887"/>
                  <a:pt x="536767" y="2973307"/>
                  <a:pt x="536944" y="2980395"/>
                </a:cubicBezTo>
                <a:lnTo>
                  <a:pt x="543324" y="3187109"/>
                </a:lnTo>
                <a:lnTo>
                  <a:pt x="1212466" y="3187109"/>
                </a:lnTo>
                <a:cubicBezTo>
                  <a:pt x="1212466" y="3187109"/>
                  <a:pt x="1641401" y="3187109"/>
                  <a:pt x="1641401" y="3187109"/>
                </a:cubicBezTo>
                <a:cubicBezTo>
                  <a:pt x="1657704" y="3310004"/>
                  <a:pt x="1705994" y="3464708"/>
                  <a:pt x="1829332" y="3620829"/>
                </a:cubicBezTo>
                <a:cubicBezTo>
                  <a:pt x="2126955" y="3997576"/>
                  <a:pt x="2724061" y="4205088"/>
                  <a:pt x="3604437" y="4240087"/>
                </a:cubicBezTo>
                <a:lnTo>
                  <a:pt x="3604437" y="3813279"/>
                </a:lnTo>
                <a:cubicBezTo>
                  <a:pt x="3103732" y="3790685"/>
                  <a:pt x="2443539" y="3695257"/>
                  <a:pt x="2171877" y="3366179"/>
                </a:cubicBezTo>
                <a:cubicBezTo>
                  <a:pt x="2044552" y="3211919"/>
                  <a:pt x="2059172" y="3065633"/>
                  <a:pt x="2062362" y="3042241"/>
                </a:cubicBezTo>
                <a:cubicBezTo>
                  <a:pt x="2093728" y="2945042"/>
                  <a:pt x="2140334" y="2905613"/>
                  <a:pt x="2155485" y="2894891"/>
                </a:cubicBezTo>
                <a:lnTo>
                  <a:pt x="2380895" y="2831273"/>
                </a:lnTo>
                <a:lnTo>
                  <a:pt x="2256583" y="2601433"/>
                </a:lnTo>
                <a:cubicBezTo>
                  <a:pt x="2166649" y="2421122"/>
                  <a:pt x="2255431" y="2254368"/>
                  <a:pt x="2341555" y="2149017"/>
                </a:cubicBezTo>
                <a:cubicBezTo>
                  <a:pt x="2470386" y="2231065"/>
                  <a:pt x="2606926" y="2319847"/>
                  <a:pt x="2608875" y="2321087"/>
                </a:cubicBezTo>
                <a:lnTo>
                  <a:pt x="2841551" y="1963568"/>
                </a:lnTo>
                <a:cubicBezTo>
                  <a:pt x="2830387" y="1956302"/>
                  <a:pt x="2567143" y="1785118"/>
                  <a:pt x="2422894" y="1696248"/>
                </a:cubicBezTo>
                <a:cubicBezTo>
                  <a:pt x="2226812" y="1575568"/>
                  <a:pt x="2019743" y="1394017"/>
                  <a:pt x="2081678" y="1279983"/>
                </a:cubicBezTo>
                <a:cubicBezTo>
                  <a:pt x="2121372" y="1206618"/>
                  <a:pt x="2162928" y="1188366"/>
                  <a:pt x="2190750" y="1181012"/>
                </a:cubicBezTo>
                <a:close/>
                <a:moveTo>
                  <a:pt x="1706348" y="1076812"/>
                </a:moveTo>
                <a:cubicBezTo>
                  <a:pt x="1633161" y="1211846"/>
                  <a:pt x="1532949" y="1540569"/>
                  <a:pt x="1985364" y="1909164"/>
                </a:cubicBezTo>
                <a:cubicBezTo>
                  <a:pt x="1788928" y="2166916"/>
                  <a:pt x="1774131" y="2435831"/>
                  <a:pt x="1816838" y="2627749"/>
                </a:cubicBezTo>
                <a:cubicBezTo>
                  <a:pt x="1784498" y="2662658"/>
                  <a:pt x="1751625" y="2706606"/>
                  <a:pt x="1721411" y="2760656"/>
                </a:cubicBezTo>
                <a:lnTo>
                  <a:pt x="949665" y="2760656"/>
                </a:lnTo>
                <a:cubicBezTo>
                  <a:pt x="947804" y="2740187"/>
                  <a:pt x="945677" y="2718125"/>
                  <a:pt x="943374" y="2695353"/>
                </a:cubicBezTo>
                <a:cubicBezTo>
                  <a:pt x="942842" y="2689772"/>
                  <a:pt x="942222" y="2684101"/>
                  <a:pt x="941602" y="2678430"/>
                </a:cubicBezTo>
                <a:cubicBezTo>
                  <a:pt x="939564" y="2658848"/>
                  <a:pt x="937260" y="2638558"/>
                  <a:pt x="934779" y="2617470"/>
                </a:cubicBezTo>
                <a:cubicBezTo>
                  <a:pt x="934247" y="2612951"/>
                  <a:pt x="933716" y="2608521"/>
                  <a:pt x="933184" y="2603914"/>
                </a:cubicBezTo>
                <a:cubicBezTo>
                  <a:pt x="913248" y="2437780"/>
                  <a:pt x="880287" y="2232040"/>
                  <a:pt x="826504" y="2022578"/>
                </a:cubicBezTo>
                <a:cubicBezTo>
                  <a:pt x="826504" y="2022578"/>
                  <a:pt x="826504" y="2022490"/>
                  <a:pt x="826504" y="2022401"/>
                </a:cubicBezTo>
                <a:lnTo>
                  <a:pt x="826504" y="2022401"/>
                </a:lnTo>
                <a:cubicBezTo>
                  <a:pt x="788493" y="1874520"/>
                  <a:pt x="740380" y="1725044"/>
                  <a:pt x="678623" y="1586732"/>
                </a:cubicBezTo>
                <a:cubicBezTo>
                  <a:pt x="653902" y="1531266"/>
                  <a:pt x="631928" y="1469863"/>
                  <a:pt x="611815" y="1405890"/>
                </a:cubicBezTo>
                <a:cubicBezTo>
                  <a:pt x="606942" y="1390473"/>
                  <a:pt x="602246" y="1374967"/>
                  <a:pt x="597638" y="1359284"/>
                </a:cubicBezTo>
                <a:cubicBezTo>
                  <a:pt x="591968" y="1339880"/>
                  <a:pt x="586563" y="1320121"/>
                  <a:pt x="581246" y="1300273"/>
                </a:cubicBezTo>
                <a:cubicBezTo>
                  <a:pt x="575487" y="1278565"/>
                  <a:pt x="569905" y="1256680"/>
                  <a:pt x="564589" y="1234706"/>
                </a:cubicBezTo>
                <a:cubicBezTo>
                  <a:pt x="561310" y="1220972"/>
                  <a:pt x="558032" y="1207238"/>
                  <a:pt x="554842" y="1193416"/>
                </a:cubicBezTo>
                <a:cubicBezTo>
                  <a:pt x="548640" y="1166303"/>
                  <a:pt x="542703" y="1139013"/>
                  <a:pt x="537121" y="1111723"/>
                </a:cubicBezTo>
                <a:cubicBezTo>
                  <a:pt x="534109" y="1096837"/>
                  <a:pt x="531008" y="1082040"/>
                  <a:pt x="528084" y="1067243"/>
                </a:cubicBezTo>
                <a:cubicBezTo>
                  <a:pt x="524717" y="1049699"/>
                  <a:pt x="521350" y="1032244"/>
                  <a:pt x="518160" y="1014789"/>
                </a:cubicBezTo>
                <a:cubicBezTo>
                  <a:pt x="513907" y="991398"/>
                  <a:pt x="509831" y="968183"/>
                  <a:pt x="505933" y="945057"/>
                </a:cubicBezTo>
                <a:cubicBezTo>
                  <a:pt x="503097" y="928222"/>
                  <a:pt x="500439" y="911565"/>
                  <a:pt x="497869" y="894996"/>
                </a:cubicBezTo>
                <a:cubicBezTo>
                  <a:pt x="494857" y="875591"/>
                  <a:pt x="491844" y="856364"/>
                  <a:pt x="489098" y="837403"/>
                </a:cubicBezTo>
                <a:cubicBezTo>
                  <a:pt x="487503" y="826327"/>
                  <a:pt x="485731" y="815163"/>
                  <a:pt x="484224" y="804265"/>
                </a:cubicBezTo>
                <a:cubicBezTo>
                  <a:pt x="480149" y="775379"/>
                  <a:pt x="476427" y="747292"/>
                  <a:pt x="472883" y="719824"/>
                </a:cubicBezTo>
                <a:cubicBezTo>
                  <a:pt x="457820" y="602600"/>
                  <a:pt x="447808" y="499819"/>
                  <a:pt x="441163" y="426720"/>
                </a:cubicBezTo>
                <a:lnTo>
                  <a:pt x="2602053" y="426720"/>
                </a:lnTo>
                <a:cubicBezTo>
                  <a:pt x="2593812" y="517806"/>
                  <a:pt x="2580345" y="654611"/>
                  <a:pt x="2558459" y="808606"/>
                </a:cubicBezTo>
                <a:cubicBezTo>
                  <a:pt x="2380364" y="744368"/>
                  <a:pt x="2222559" y="731343"/>
                  <a:pt x="2081146" y="768911"/>
                </a:cubicBezTo>
                <a:cubicBezTo>
                  <a:pt x="1922455" y="810998"/>
                  <a:pt x="1792826" y="917501"/>
                  <a:pt x="1706437" y="1076901"/>
                </a:cubicBezTo>
                <a:close/>
              </a:path>
            </a:pathLst>
          </a:custGeom>
          <a:solidFill>
            <a:schemeClr val="tx2"/>
          </a:solidFill>
          <a:ln w="8846" cap="flat">
            <a:noFill/>
            <a:prstDash val="solid"/>
            <a:miter/>
          </a:ln>
        </p:spPr>
        <p:txBody>
          <a:bodyPr rtlCol="0" anchor="ctr"/>
          <a:lstStyle/>
          <a:p>
            <a:endParaRPr lang="fi-FI" dirty="0"/>
          </a:p>
        </p:txBody>
      </p:sp>
      <p:sp>
        <p:nvSpPr>
          <p:cNvPr id="19" name="Kuva 17">
            <a:extLst>
              <a:ext uri="{FF2B5EF4-FFF2-40B4-BE49-F238E27FC236}">
                <a16:creationId xmlns:a16="http://schemas.microsoft.com/office/drawing/2014/main" id="{93767166-3368-A129-DE90-E18822DED65F}"/>
              </a:ext>
              <a:ext uri="{C183D7F6-B498-43B3-948B-1728B52AA6E4}">
                <adec:decorative xmlns:adec="http://schemas.microsoft.com/office/drawing/2017/decorative" val="1"/>
              </a:ext>
            </a:extLst>
          </p:cNvPr>
          <p:cNvSpPr/>
          <p:nvPr userDrawn="1"/>
        </p:nvSpPr>
        <p:spPr>
          <a:xfrm>
            <a:off x="8196880" y="1832101"/>
            <a:ext cx="1974845" cy="3216841"/>
          </a:xfrm>
          <a:custGeom>
            <a:avLst/>
            <a:gdLst>
              <a:gd name="connsiteX0" fmla="*/ 3999834 w 4168139"/>
              <a:gd name="connsiteY0" fmla="*/ 1481138 h 6789515"/>
              <a:gd name="connsiteX1" fmla="*/ 4008311 w 4168139"/>
              <a:gd name="connsiteY1" fmla="*/ 1448848 h 6789515"/>
              <a:gd name="connsiteX2" fmla="*/ 4035743 w 4168139"/>
              <a:gd name="connsiteY2" fmla="*/ 1336072 h 6789515"/>
              <a:gd name="connsiteX3" fmla="*/ 4043077 w 4168139"/>
              <a:gd name="connsiteY3" fmla="*/ 1303306 h 6789515"/>
              <a:gd name="connsiteX4" fmla="*/ 4066985 w 4168139"/>
              <a:gd name="connsiteY4" fmla="*/ 1187387 h 6789515"/>
              <a:gd name="connsiteX5" fmla="*/ 4073652 w 4168139"/>
              <a:gd name="connsiteY5" fmla="*/ 1151668 h 6789515"/>
              <a:gd name="connsiteX6" fmla="*/ 4091559 w 4168139"/>
              <a:gd name="connsiteY6" fmla="*/ 1048703 h 6789515"/>
              <a:gd name="connsiteX7" fmla="*/ 4096988 w 4168139"/>
              <a:gd name="connsiteY7" fmla="*/ 1015365 h 6789515"/>
              <a:gd name="connsiteX8" fmla="*/ 4113086 w 4168139"/>
              <a:gd name="connsiteY8" fmla="*/ 905351 h 6789515"/>
              <a:gd name="connsiteX9" fmla="*/ 4117467 w 4168139"/>
              <a:gd name="connsiteY9" fmla="*/ 871919 h 6789515"/>
              <a:gd name="connsiteX10" fmla="*/ 4128897 w 4168139"/>
              <a:gd name="connsiteY10" fmla="*/ 778669 h 6789515"/>
              <a:gd name="connsiteX11" fmla="*/ 4131088 w 4168139"/>
              <a:gd name="connsiteY11" fmla="*/ 760762 h 6789515"/>
              <a:gd name="connsiteX12" fmla="*/ 4130993 w 4168139"/>
              <a:gd name="connsiteY12" fmla="*/ 760762 h 6789515"/>
              <a:gd name="connsiteX13" fmla="*/ 4166330 w 4168139"/>
              <a:gd name="connsiteY13" fmla="*/ 231172 h 6789515"/>
              <a:gd name="connsiteX14" fmla="*/ 4168140 w 4168139"/>
              <a:gd name="connsiteY14" fmla="*/ 0 h 6789515"/>
              <a:gd name="connsiteX15" fmla="*/ 896684 w 4168139"/>
              <a:gd name="connsiteY15" fmla="*/ 0 h 6789515"/>
              <a:gd name="connsiteX16" fmla="*/ 898493 w 4168139"/>
              <a:gd name="connsiteY16" fmla="*/ 231172 h 6789515"/>
              <a:gd name="connsiteX17" fmla="*/ 964597 w 4168139"/>
              <a:gd name="connsiteY17" fmla="*/ 995172 h 6789515"/>
              <a:gd name="connsiteX18" fmla="*/ 0 w 4168139"/>
              <a:gd name="connsiteY18" fmla="*/ 1299972 h 6789515"/>
              <a:gd name="connsiteX19" fmla="*/ 0 w 4168139"/>
              <a:gd name="connsiteY19" fmla="*/ 1829467 h 6789515"/>
              <a:gd name="connsiteX20" fmla="*/ 1536478 w 4168139"/>
              <a:gd name="connsiteY20" fmla="*/ 1388269 h 6789515"/>
              <a:gd name="connsiteX21" fmla="*/ 2089309 w 4168139"/>
              <a:gd name="connsiteY21" fmla="*/ 1479042 h 6789515"/>
              <a:gd name="connsiteX22" fmla="*/ 2142173 w 4168139"/>
              <a:gd name="connsiteY22" fmla="*/ 1623822 h 6789515"/>
              <a:gd name="connsiteX23" fmla="*/ 1620679 w 4168139"/>
              <a:gd name="connsiteY23" fmla="*/ 1851089 h 6789515"/>
              <a:gd name="connsiteX24" fmla="*/ 606838 w 4168139"/>
              <a:gd name="connsiteY24" fmla="*/ 2079974 h 6789515"/>
              <a:gd name="connsiteX25" fmla="*/ 793718 w 4168139"/>
              <a:gd name="connsiteY25" fmla="*/ 2498789 h 6789515"/>
              <a:gd name="connsiteX26" fmla="*/ 1353598 w 4168139"/>
              <a:gd name="connsiteY26" fmla="*/ 2338102 h 6789515"/>
              <a:gd name="connsiteX27" fmla="*/ 1473803 w 4168139"/>
              <a:gd name="connsiteY27" fmla="*/ 3204020 h 6789515"/>
              <a:gd name="connsiteX28" fmla="*/ 1480661 w 4168139"/>
              <a:gd name="connsiteY28" fmla="*/ 3426238 h 6789515"/>
              <a:gd name="connsiteX29" fmla="*/ 2323052 w 4168139"/>
              <a:gd name="connsiteY29" fmla="*/ 3426238 h 6789515"/>
              <a:gd name="connsiteX30" fmla="*/ 1935004 w 4168139"/>
              <a:gd name="connsiteY30" fmla="*/ 3730085 h 6789515"/>
              <a:gd name="connsiteX31" fmla="*/ 889064 w 4168139"/>
              <a:gd name="connsiteY31" fmla="*/ 3966306 h 6789515"/>
              <a:gd name="connsiteX32" fmla="*/ 881825 w 4168139"/>
              <a:gd name="connsiteY32" fmla="*/ 4141851 h 6789515"/>
              <a:gd name="connsiteX33" fmla="*/ 708184 w 4168139"/>
              <a:gd name="connsiteY33" fmla="*/ 5134738 h 6789515"/>
              <a:gd name="connsiteX34" fmla="*/ 95 w 4168139"/>
              <a:gd name="connsiteY34" fmla="*/ 6271165 h 6789515"/>
              <a:gd name="connsiteX35" fmla="*/ 95 w 4168139"/>
              <a:gd name="connsiteY35" fmla="*/ 6789516 h 6789515"/>
              <a:gd name="connsiteX36" fmla="*/ 1326832 w 4168139"/>
              <a:gd name="connsiteY36" fmla="*/ 4337495 h 6789515"/>
              <a:gd name="connsiteX37" fmla="*/ 2016824 w 4168139"/>
              <a:gd name="connsiteY37" fmla="*/ 4181380 h 6789515"/>
              <a:gd name="connsiteX38" fmla="*/ 2819114 w 4168139"/>
              <a:gd name="connsiteY38" fmla="*/ 3426238 h 6789515"/>
              <a:gd name="connsiteX39" fmla="*/ 3584067 w 4168139"/>
              <a:gd name="connsiteY39" fmla="*/ 3426238 h 6789515"/>
              <a:gd name="connsiteX40" fmla="*/ 3590925 w 4168139"/>
              <a:gd name="connsiteY40" fmla="*/ 3204020 h 6789515"/>
              <a:gd name="connsiteX41" fmla="*/ 3857244 w 4168139"/>
              <a:gd name="connsiteY41" fmla="*/ 1892618 h 6789515"/>
              <a:gd name="connsiteX42" fmla="*/ 3987165 w 4168139"/>
              <a:gd name="connsiteY42" fmla="*/ 1524953 h 6789515"/>
              <a:gd name="connsiteX43" fmla="*/ 3987832 w 4168139"/>
              <a:gd name="connsiteY43" fmla="*/ 1524953 h 6789515"/>
              <a:gd name="connsiteX44" fmla="*/ 3999738 w 4168139"/>
              <a:gd name="connsiteY44" fmla="*/ 1481233 h 6789515"/>
              <a:gd name="connsiteX45" fmla="*/ 2864834 w 4168139"/>
              <a:gd name="connsiteY45" fmla="*/ 2967609 h 6789515"/>
              <a:gd name="connsiteX46" fmla="*/ 1917573 w 4168139"/>
              <a:gd name="connsiteY46" fmla="*/ 2967609 h 6789515"/>
              <a:gd name="connsiteX47" fmla="*/ 1814036 w 4168139"/>
              <a:gd name="connsiteY47" fmla="*/ 2295811 h 6789515"/>
              <a:gd name="connsiteX48" fmla="*/ 2600706 w 4168139"/>
              <a:gd name="connsiteY48" fmla="*/ 1615821 h 6789515"/>
              <a:gd name="connsiteX49" fmla="*/ 2399729 w 4168139"/>
              <a:gd name="connsiteY49" fmla="*/ 1141476 h 6789515"/>
              <a:gd name="connsiteX50" fmla="*/ 1506093 w 4168139"/>
              <a:gd name="connsiteY50" fmla="*/ 930783 h 6789515"/>
              <a:gd name="connsiteX51" fmla="*/ 1427893 w 4168139"/>
              <a:gd name="connsiteY51" fmla="*/ 936879 h 6789515"/>
              <a:gd name="connsiteX52" fmla="*/ 1370933 w 4168139"/>
              <a:gd name="connsiteY52" fmla="*/ 458629 h 6789515"/>
              <a:gd name="connsiteX53" fmla="*/ 3693890 w 4168139"/>
              <a:gd name="connsiteY53" fmla="*/ 458629 h 6789515"/>
              <a:gd name="connsiteX54" fmla="*/ 3659791 w 4168139"/>
              <a:gd name="connsiteY54" fmla="*/ 773716 h 6789515"/>
              <a:gd name="connsiteX55" fmla="*/ 3647599 w 4168139"/>
              <a:gd name="connsiteY55" fmla="*/ 864775 h 6789515"/>
              <a:gd name="connsiteX56" fmla="*/ 3642360 w 4168139"/>
              <a:gd name="connsiteY56" fmla="*/ 900017 h 6789515"/>
              <a:gd name="connsiteX57" fmla="*/ 3632835 w 4168139"/>
              <a:gd name="connsiteY57" fmla="*/ 962120 h 6789515"/>
              <a:gd name="connsiteX58" fmla="*/ 3624167 w 4168139"/>
              <a:gd name="connsiteY58" fmla="*/ 1015460 h 6789515"/>
              <a:gd name="connsiteX59" fmla="*/ 3610928 w 4168139"/>
              <a:gd name="connsiteY59" fmla="*/ 1090803 h 6789515"/>
              <a:gd name="connsiteX60" fmla="*/ 3600260 w 4168139"/>
              <a:gd name="connsiteY60" fmla="*/ 1147096 h 6789515"/>
              <a:gd name="connsiteX61" fmla="*/ 3590639 w 4168139"/>
              <a:gd name="connsiteY61" fmla="*/ 1194626 h 6789515"/>
              <a:gd name="connsiteX62" fmla="*/ 3571399 w 4168139"/>
              <a:gd name="connsiteY62" fmla="*/ 1282922 h 6789515"/>
              <a:gd name="connsiteX63" fmla="*/ 3561017 w 4168139"/>
              <a:gd name="connsiteY63" fmla="*/ 1327118 h 6789515"/>
              <a:gd name="connsiteX64" fmla="*/ 3543205 w 4168139"/>
              <a:gd name="connsiteY64" fmla="*/ 1397318 h 6789515"/>
              <a:gd name="connsiteX65" fmla="*/ 3525488 w 4168139"/>
              <a:gd name="connsiteY65" fmla="*/ 1461135 h 6789515"/>
              <a:gd name="connsiteX66" fmla="*/ 3510248 w 4168139"/>
              <a:gd name="connsiteY66" fmla="*/ 1511141 h 6789515"/>
              <a:gd name="connsiteX67" fmla="*/ 3438430 w 4168139"/>
              <a:gd name="connsiteY67" fmla="*/ 1705642 h 6789515"/>
              <a:gd name="connsiteX68" fmla="*/ 3279458 w 4168139"/>
              <a:gd name="connsiteY68" fmla="*/ 2173986 h 6789515"/>
              <a:gd name="connsiteX69" fmla="*/ 3279458 w 4168139"/>
              <a:gd name="connsiteY69" fmla="*/ 2173986 h 6789515"/>
              <a:gd name="connsiteX70" fmla="*/ 3279458 w 4168139"/>
              <a:gd name="connsiteY70" fmla="*/ 2174081 h 6789515"/>
              <a:gd name="connsiteX71" fmla="*/ 3164777 w 4168139"/>
              <a:gd name="connsiteY71" fmla="*/ 2799112 h 6789515"/>
              <a:gd name="connsiteX72" fmla="*/ 3163062 w 4168139"/>
              <a:gd name="connsiteY72" fmla="*/ 2813590 h 6789515"/>
              <a:gd name="connsiteX73" fmla="*/ 3155728 w 4168139"/>
              <a:gd name="connsiteY73" fmla="*/ 2879217 h 6789515"/>
              <a:gd name="connsiteX74" fmla="*/ 3153823 w 4168139"/>
              <a:gd name="connsiteY74" fmla="*/ 2897315 h 6789515"/>
              <a:gd name="connsiteX75" fmla="*/ 3147060 w 4168139"/>
              <a:gd name="connsiteY75" fmla="*/ 2967609 h 6789515"/>
              <a:gd name="connsiteX76" fmla="*/ 2864644 w 4168139"/>
              <a:gd name="connsiteY76" fmla="*/ 2967609 h 6789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4168139" h="6789515">
                <a:moveTo>
                  <a:pt x="3999834" y="1481138"/>
                </a:moveTo>
                <a:cubicBezTo>
                  <a:pt x="4002691" y="1470374"/>
                  <a:pt x="4005548" y="1459611"/>
                  <a:pt x="4008311" y="1448848"/>
                </a:cubicBezTo>
                <a:cubicBezTo>
                  <a:pt x="4018026" y="1411319"/>
                  <a:pt x="4027170" y="1373696"/>
                  <a:pt x="4035743" y="1336072"/>
                </a:cubicBezTo>
                <a:cubicBezTo>
                  <a:pt x="4038219" y="1325118"/>
                  <a:pt x="4040696" y="1314260"/>
                  <a:pt x="4043077" y="1303306"/>
                </a:cubicBezTo>
                <a:cubicBezTo>
                  <a:pt x="4051554" y="1264444"/>
                  <a:pt x="4059555" y="1225772"/>
                  <a:pt x="4066985" y="1187387"/>
                </a:cubicBezTo>
                <a:cubicBezTo>
                  <a:pt x="4069271" y="1175385"/>
                  <a:pt x="4071461" y="1163574"/>
                  <a:pt x="4073652" y="1151668"/>
                </a:cubicBezTo>
                <a:cubicBezTo>
                  <a:pt x="4080034" y="1116997"/>
                  <a:pt x="4086035" y="1082612"/>
                  <a:pt x="4091559" y="1048703"/>
                </a:cubicBezTo>
                <a:cubicBezTo>
                  <a:pt x="4093369" y="1037558"/>
                  <a:pt x="4095179" y="1026414"/>
                  <a:pt x="4096988" y="1015365"/>
                </a:cubicBezTo>
                <a:cubicBezTo>
                  <a:pt x="4102799" y="978027"/>
                  <a:pt x="4108133" y="941356"/>
                  <a:pt x="4113086" y="905351"/>
                </a:cubicBezTo>
                <a:cubicBezTo>
                  <a:pt x="4114610" y="894017"/>
                  <a:pt x="4116038" y="883063"/>
                  <a:pt x="4117467" y="871919"/>
                </a:cubicBezTo>
                <a:cubicBezTo>
                  <a:pt x="4121563" y="840105"/>
                  <a:pt x="4125373" y="809054"/>
                  <a:pt x="4128897" y="778669"/>
                </a:cubicBezTo>
                <a:cubicBezTo>
                  <a:pt x="4129564" y="772859"/>
                  <a:pt x="4130421" y="766572"/>
                  <a:pt x="4131088" y="760762"/>
                </a:cubicBezTo>
                <a:lnTo>
                  <a:pt x="4130993" y="760762"/>
                </a:lnTo>
                <a:cubicBezTo>
                  <a:pt x="4163949" y="464630"/>
                  <a:pt x="4166235" y="246698"/>
                  <a:pt x="4166330" y="231172"/>
                </a:cubicBezTo>
                <a:lnTo>
                  <a:pt x="4168140" y="0"/>
                </a:lnTo>
                <a:lnTo>
                  <a:pt x="896684" y="0"/>
                </a:lnTo>
                <a:lnTo>
                  <a:pt x="898493" y="231172"/>
                </a:lnTo>
                <a:cubicBezTo>
                  <a:pt x="898684" y="250508"/>
                  <a:pt x="902208" y="586073"/>
                  <a:pt x="964597" y="995172"/>
                </a:cubicBezTo>
                <a:cubicBezTo>
                  <a:pt x="542449" y="1069181"/>
                  <a:pt x="226886" y="1185672"/>
                  <a:pt x="0" y="1299972"/>
                </a:cubicBezTo>
                <a:lnTo>
                  <a:pt x="0" y="1829467"/>
                </a:lnTo>
                <a:cubicBezTo>
                  <a:pt x="212217" y="1684401"/>
                  <a:pt x="683514" y="1445038"/>
                  <a:pt x="1536478" y="1388269"/>
                </a:cubicBezTo>
                <a:cubicBezTo>
                  <a:pt x="1905191" y="1363885"/>
                  <a:pt x="2041017" y="1434656"/>
                  <a:pt x="2089309" y="1479042"/>
                </a:cubicBezTo>
                <a:cubicBezTo>
                  <a:pt x="2113121" y="1500950"/>
                  <a:pt x="2140649" y="1537145"/>
                  <a:pt x="2142173" y="1623822"/>
                </a:cubicBezTo>
                <a:cubicBezTo>
                  <a:pt x="2144363" y="1749362"/>
                  <a:pt x="1929860" y="1842802"/>
                  <a:pt x="1620679" y="1851089"/>
                </a:cubicBezTo>
                <a:cubicBezTo>
                  <a:pt x="1092708" y="1865376"/>
                  <a:pt x="626364" y="2071211"/>
                  <a:pt x="606838" y="2079974"/>
                </a:cubicBezTo>
                <a:lnTo>
                  <a:pt x="793718" y="2498789"/>
                </a:lnTo>
                <a:cubicBezTo>
                  <a:pt x="796766" y="2497360"/>
                  <a:pt x="1040987" y="2390870"/>
                  <a:pt x="1353598" y="2338102"/>
                </a:cubicBezTo>
                <a:cubicBezTo>
                  <a:pt x="1458659" y="2775014"/>
                  <a:pt x="1473613" y="3198400"/>
                  <a:pt x="1473803" y="3204020"/>
                </a:cubicBezTo>
                <a:lnTo>
                  <a:pt x="1480661" y="3426238"/>
                </a:lnTo>
                <a:lnTo>
                  <a:pt x="2323052" y="3426238"/>
                </a:lnTo>
                <a:cubicBezTo>
                  <a:pt x="2251805" y="3559683"/>
                  <a:pt x="2132076" y="3697510"/>
                  <a:pt x="1935004" y="3730085"/>
                </a:cubicBezTo>
                <a:lnTo>
                  <a:pt x="889064" y="3966306"/>
                </a:lnTo>
                <a:lnTo>
                  <a:pt x="881825" y="4141851"/>
                </a:lnTo>
                <a:cubicBezTo>
                  <a:pt x="881634" y="4146518"/>
                  <a:pt x="860870" y="4615529"/>
                  <a:pt x="708184" y="5134738"/>
                </a:cubicBezTo>
                <a:cubicBezTo>
                  <a:pt x="592646" y="5527834"/>
                  <a:pt x="379000" y="6016848"/>
                  <a:pt x="95" y="6271165"/>
                </a:cubicBezTo>
                <a:lnTo>
                  <a:pt x="95" y="6789516"/>
                </a:lnTo>
                <a:cubicBezTo>
                  <a:pt x="1040225" y="6356414"/>
                  <a:pt x="1275969" y="4857845"/>
                  <a:pt x="1326832" y="4337495"/>
                </a:cubicBezTo>
                <a:lnTo>
                  <a:pt x="2016824" y="4181380"/>
                </a:lnTo>
                <a:cubicBezTo>
                  <a:pt x="2516600" y="4095179"/>
                  <a:pt x="2732056" y="3683699"/>
                  <a:pt x="2819114" y="3426238"/>
                </a:cubicBezTo>
                <a:lnTo>
                  <a:pt x="3584067" y="3426238"/>
                </a:lnTo>
                <a:lnTo>
                  <a:pt x="3590925" y="3204020"/>
                </a:lnTo>
                <a:cubicBezTo>
                  <a:pt x="3591116" y="3196400"/>
                  <a:pt x="3618167" y="2428399"/>
                  <a:pt x="3857244" y="1892618"/>
                </a:cubicBezTo>
                <a:cubicBezTo>
                  <a:pt x="3908965" y="1776698"/>
                  <a:pt x="3951351" y="1651825"/>
                  <a:pt x="3987165" y="1524953"/>
                </a:cubicBezTo>
                <a:lnTo>
                  <a:pt x="3987832" y="1524953"/>
                </a:lnTo>
                <a:cubicBezTo>
                  <a:pt x="3991928" y="1510379"/>
                  <a:pt x="3995833" y="1495806"/>
                  <a:pt x="3999738" y="1481233"/>
                </a:cubicBezTo>
                <a:close/>
                <a:moveTo>
                  <a:pt x="2864834" y="2967609"/>
                </a:moveTo>
                <a:lnTo>
                  <a:pt x="1917573" y="2967609"/>
                </a:lnTo>
                <a:cubicBezTo>
                  <a:pt x="1902619" y="2799779"/>
                  <a:pt x="1872234" y="2554986"/>
                  <a:pt x="1814036" y="2295811"/>
                </a:cubicBezTo>
                <a:cubicBezTo>
                  <a:pt x="2396681" y="2226755"/>
                  <a:pt x="2605945" y="1909667"/>
                  <a:pt x="2600706" y="1615821"/>
                </a:cubicBezTo>
                <a:cubicBezTo>
                  <a:pt x="2597372" y="1423225"/>
                  <a:pt x="2527840" y="1259205"/>
                  <a:pt x="2399729" y="1141476"/>
                </a:cubicBezTo>
                <a:cubicBezTo>
                  <a:pt x="2215325" y="971931"/>
                  <a:pt x="1923478" y="902970"/>
                  <a:pt x="1506093" y="930783"/>
                </a:cubicBezTo>
                <a:cubicBezTo>
                  <a:pt x="1479518" y="932593"/>
                  <a:pt x="1453896" y="934784"/>
                  <a:pt x="1427893" y="936879"/>
                </a:cubicBezTo>
                <a:cubicBezTo>
                  <a:pt x="1398365" y="744188"/>
                  <a:pt x="1380839" y="569690"/>
                  <a:pt x="1370933" y="458629"/>
                </a:cubicBezTo>
                <a:lnTo>
                  <a:pt x="3693890" y="458629"/>
                </a:lnTo>
                <a:cubicBezTo>
                  <a:pt x="3686842" y="537210"/>
                  <a:pt x="3675984" y="647700"/>
                  <a:pt x="3659791" y="773716"/>
                </a:cubicBezTo>
                <a:cubicBezTo>
                  <a:pt x="3655981" y="803339"/>
                  <a:pt x="3651980" y="833628"/>
                  <a:pt x="3647599" y="864775"/>
                </a:cubicBezTo>
                <a:cubicBezTo>
                  <a:pt x="3645980" y="876395"/>
                  <a:pt x="3644170" y="888301"/>
                  <a:pt x="3642360" y="900017"/>
                </a:cubicBezTo>
                <a:cubicBezTo>
                  <a:pt x="3639312" y="920496"/>
                  <a:pt x="3636169" y="941261"/>
                  <a:pt x="3632835" y="962120"/>
                </a:cubicBezTo>
                <a:cubicBezTo>
                  <a:pt x="3630073" y="979837"/>
                  <a:pt x="3627215" y="997553"/>
                  <a:pt x="3624167" y="1015460"/>
                </a:cubicBezTo>
                <a:cubicBezTo>
                  <a:pt x="3619976" y="1040416"/>
                  <a:pt x="3615595" y="1065562"/>
                  <a:pt x="3610928" y="1090803"/>
                </a:cubicBezTo>
                <a:cubicBezTo>
                  <a:pt x="3607499" y="1109567"/>
                  <a:pt x="3603974" y="1128332"/>
                  <a:pt x="3600260" y="1147096"/>
                </a:cubicBezTo>
                <a:cubicBezTo>
                  <a:pt x="3597212" y="1162907"/>
                  <a:pt x="3593878" y="1178719"/>
                  <a:pt x="3590639" y="1194626"/>
                </a:cubicBezTo>
                <a:cubicBezTo>
                  <a:pt x="3584543" y="1224153"/>
                  <a:pt x="3578162" y="1253585"/>
                  <a:pt x="3571399" y="1282922"/>
                </a:cubicBezTo>
                <a:cubicBezTo>
                  <a:pt x="3567970" y="1297686"/>
                  <a:pt x="3564541" y="1312450"/>
                  <a:pt x="3561017" y="1327118"/>
                </a:cubicBezTo>
                <a:cubicBezTo>
                  <a:pt x="3555302" y="1350740"/>
                  <a:pt x="3549396" y="1374172"/>
                  <a:pt x="3543205" y="1397318"/>
                </a:cubicBezTo>
                <a:cubicBezTo>
                  <a:pt x="3537490" y="1418749"/>
                  <a:pt x="3531584" y="1440085"/>
                  <a:pt x="3525488" y="1461135"/>
                </a:cubicBezTo>
                <a:cubicBezTo>
                  <a:pt x="3520535" y="1477994"/>
                  <a:pt x="3515487" y="1494663"/>
                  <a:pt x="3510248" y="1511141"/>
                </a:cubicBezTo>
                <a:cubicBezTo>
                  <a:pt x="3488627" y="1580007"/>
                  <a:pt x="3465005" y="1645920"/>
                  <a:pt x="3438430" y="1705642"/>
                </a:cubicBezTo>
                <a:cubicBezTo>
                  <a:pt x="3372041" y="1854327"/>
                  <a:pt x="3320320" y="2015014"/>
                  <a:pt x="3279458" y="2173986"/>
                </a:cubicBezTo>
                <a:lnTo>
                  <a:pt x="3279458" y="2173986"/>
                </a:lnTo>
                <a:cubicBezTo>
                  <a:pt x="3279458" y="2173986"/>
                  <a:pt x="3279458" y="2173986"/>
                  <a:pt x="3279458" y="2174081"/>
                </a:cubicBezTo>
                <a:cubicBezTo>
                  <a:pt x="3221641" y="2399348"/>
                  <a:pt x="3186208" y="2620518"/>
                  <a:pt x="3164777" y="2799112"/>
                </a:cubicBezTo>
                <a:cubicBezTo>
                  <a:pt x="3164205" y="2804065"/>
                  <a:pt x="3163634" y="2808732"/>
                  <a:pt x="3163062" y="2813590"/>
                </a:cubicBezTo>
                <a:cubicBezTo>
                  <a:pt x="3160395" y="2836259"/>
                  <a:pt x="3158014" y="2858167"/>
                  <a:pt x="3155728" y="2879217"/>
                </a:cubicBezTo>
                <a:cubicBezTo>
                  <a:pt x="3155061" y="2885313"/>
                  <a:pt x="3154394" y="2891409"/>
                  <a:pt x="3153823" y="2897315"/>
                </a:cubicBezTo>
                <a:cubicBezTo>
                  <a:pt x="3151346" y="2921794"/>
                  <a:pt x="3148965" y="2945511"/>
                  <a:pt x="3147060" y="2967609"/>
                </a:cubicBezTo>
                <a:lnTo>
                  <a:pt x="2864644" y="2967609"/>
                </a:lnTo>
                <a:close/>
              </a:path>
            </a:pathLst>
          </a:custGeom>
          <a:solidFill>
            <a:schemeClr val="tx2"/>
          </a:solidFill>
          <a:ln w="9525" cap="flat">
            <a:noFill/>
            <a:prstDash val="solid"/>
            <a:miter/>
          </a:ln>
        </p:spPr>
        <p:txBody>
          <a:bodyPr rtlCol="0" anchor="ctr"/>
          <a:lstStyle/>
          <a:p>
            <a:endParaRPr lang="fi-FI" dirty="0"/>
          </a:p>
        </p:txBody>
      </p:sp>
      <p:sp>
        <p:nvSpPr>
          <p:cNvPr id="20" name="Vapaamuotoinen: Muoto 19">
            <a:extLst>
              <a:ext uri="{FF2B5EF4-FFF2-40B4-BE49-F238E27FC236}">
                <a16:creationId xmlns:a16="http://schemas.microsoft.com/office/drawing/2014/main" id="{296E0F11-E3D9-8ACD-3EA4-10AACAB947B8}"/>
              </a:ext>
              <a:ext uri="{C183D7F6-B498-43B3-948B-1728B52AA6E4}">
                <adec:decorative xmlns:adec="http://schemas.microsoft.com/office/drawing/2017/decorative" val="1"/>
              </a:ext>
            </a:extLst>
          </p:cNvPr>
          <p:cNvSpPr/>
          <p:nvPr userDrawn="1"/>
        </p:nvSpPr>
        <p:spPr>
          <a:xfrm>
            <a:off x="9102485" y="579438"/>
            <a:ext cx="347810" cy="1090085"/>
          </a:xfrm>
          <a:custGeom>
            <a:avLst/>
            <a:gdLst>
              <a:gd name="connsiteX0" fmla="*/ 0 w 718672"/>
              <a:gd name="connsiteY0" fmla="*/ 2252419 h 2252418"/>
              <a:gd name="connsiteX1" fmla="*/ 445770 w 718672"/>
              <a:gd name="connsiteY1" fmla="*/ 2252419 h 2252418"/>
              <a:gd name="connsiteX2" fmla="*/ 546336 w 718672"/>
              <a:gd name="connsiteY2" fmla="*/ 1995022 h 2252418"/>
              <a:gd name="connsiteX3" fmla="*/ 718672 w 718672"/>
              <a:gd name="connsiteY3" fmla="*/ 1501583 h 2252418"/>
              <a:gd name="connsiteX4" fmla="*/ 546336 w 718672"/>
              <a:gd name="connsiteY4" fmla="*/ 1008232 h 2252418"/>
              <a:gd name="connsiteX5" fmla="*/ 445770 w 718672"/>
              <a:gd name="connsiteY5" fmla="*/ 750836 h 2252418"/>
              <a:gd name="connsiteX6" fmla="*/ 546336 w 718672"/>
              <a:gd name="connsiteY6" fmla="*/ 493439 h 2252418"/>
              <a:gd name="connsiteX7" fmla="*/ 718672 w 718672"/>
              <a:gd name="connsiteY7" fmla="*/ 0 h 2252418"/>
              <a:gd name="connsiteX8" fmla="*/ 272902 w 718672"/>
              <a:gd name="connsiteY8" fmla="*/ 0 h 2252418"/>
              <a:gd name="connsiteX9" fmla="*/ 174906 w 718672"/>
              <a:gd name="connsiteY9" fmla="*/ 247030 h 2252418"/>
              <a:gd name="connsiteX10" fmla="*/ 0 w 718672"/>
              <a:gd name="connsiteY10" fmla="*/ 750747 h 2252418"/>
              <a:gd name="connsiteX11" fmla="*/ 174906 w 718672"/>
              <a:gd name="connsiteY11" fmla="*/ 1254465 h 2252418"/>
              <a:gd name="connsiteX12" fmla="*/ 272902 w 718672"/>
              <a:gd name="connsiteY12" fmla="*/ 1501494 h 2252418"/>
              <a:gd name="connsiteX13" fmla="*/ 174906 w 718672"/>
              <a:gd name="connsiteY13" fmla="*/ 1748524 h 2252418"/>
              <a:gd name="connsiteX14" fmla="*/ 0 w 718672"/>
              <a:gd name="connsiteY14" fmla="*/ 2252242 h 225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8672" h="2252418">
                <a:moveTo>
                  <a:pt x="0" y="2252419"/>
                </a:moveTo>
                <a:lnTo>
                  <a:pt x="445770" y="2252419"/>
                </a:lnTo>
                <a:cubicBezTo>
                  <a:pt x="445770" y="2146802"/>
                  <a:pt x="485819" y="2086462"/>
                  <a:pt x="546336" y="1995022"/>
                </a:cubicBezTo>
                <a:cubicBezTo>
                  <a:pt x="623157" y="1879216"/>
                  <a:pt x="718672" y="1735145"/>
                  <a:pt x="718672" y="1501583"/>
                </a:cubicBezTo>
                <a:cubicBezTo>
                  <a:pt x="718672" y="1268021"/>
                  <a:pt x="623157" y="1124039"/>
                  <a:pt x="546336" y="1008232"/>
                </a:cubicBezTo>
                <a:cubicBezTo>
                  <a:pt x="485731" y="916881"/>
                  <a:pt x="445770" y="856453"/>
                  <a:pt x="445770" y="750836"/>
                </a:cubicBezTo>
                <a:cubicBezTo>
                  <a:pt x="445770" y="645219"/>
                  <a:pt x="485819" y="584879"/>
                  <a:pt x="546336" y="493439"/>
                </a:cubicBezTo>
                <a:cubicBezTo>
                  <a:pt x="623157" y="377633"/>
                  <a:pt x="718672" y="233562"/>
                  <a:pt x="718672" y="0"/>
                </a:cubicBezTo>
                <a:lnTo>
                  <a:pt x="272902" y="0"/>
                </a:lnTo>
                <a:cubicBezTo>
                  <a:pt x="272902" y="94984"/>
                  <a:pt x="241093" y="147172"/>
                  <a:pt x="174906" y="247030"/>
                </a:cubicBezTo>
                <a:cubicBezTo>
                  <a:pt x="101098" y="358317"/>
                  <a:pt x="0" y="510806"/>
                  <a:pt x="0" y="750747"/>
                </a:cubicBezTo>
                <a:cubicBezTo>
                  <a:pt x="0" y="990689"/>
                  <a:pt x="101098" y="1143177"/>
                  <a:pt x="174906" y="1254465"/>
                </a:cubicBezTo>
                <a:cubicBezTo>
                  <a:pt x="241093" y="1354322"/>
                  <a:pt x="272902" y="1406599"/>
                  <a:pt x="272902" y="1501494"/>
                </a:cubicBezTo>
                <a:cubicBezTo>
                  <a:pt x="272902" y="1596390"/>
                  <a:pt x="241093" y="1648667"/>
                  <a:pt x="174906" y="1748524"/>
                </a:cubicBezTo>
                <a:cubicBezTo>
                  <a:pt x="101098" y="1859812"/>
                  <a:pt x="0" y="2012300"/>
                  <a:pt x="0" y="2252242"/>
                </a:cubicBezTo>
                <a:close/>
              </a:path>
            </a:pathLst>
          </a:custGeom>
          <a:solidFill>
            <a:schemeClr val="tx2"/>
          </a:solidFill>
          <a:ln w="8846" cap="flat">
            <a:noFill/>
            <a:prstDash val="solid"/>
            <a:miter/>
          </a:ln>
        </p:spPr>
        <p:txBody>
          <a:bodyPr rtlCol="0" anchor="ctr"/>
          <a:lstStyle/>
          <a:p>
            <a:endParaRPr lang="fi-FI" dirty="0"/>
          </a:p>
        </p:txBody>
      </p:sp>
      <p:sp>
        <p:nvSpPr>
          <p:cNvPr id="21" name="Vapaamuotoinen: Muoto 20">
            <a:extLst>
              <a:ext uri="{FF2B5EF4-FFF2-40B4-BE49-F238E27FC236}">
                <a16:creationId xmlns:a16="http://schemas.microsoft.com/office/drawing/2014/main" id="{03B34070-4995-A6C4-95DB-295B834DCE83}"/>
              </a:ext>
              <a:ext uri="{C183D7F6-B498-43B3-948B-1728B52AA6E4}">
                <adec:decorative xmlns:adec="http://schemas.microsoft.com/office/drawing/2017/decorative" val="1"/>
              </a:ext>
            </a:extLst>
          </p:cNvPr>
          <p:cNvSpPr/>
          <p:nvPr userDrawn="1"/>
        </p:nvSpPr>
        <p:spPr>
          <a:xfrm>
            <a:off x="9561958" y="579481"/>
            <a:ext cx="347853" cy="1090042"/>
          </a:xfrm>
          <a:custGeom>
            <a:avLst/>
            <a:gdLst>
              <a:gd name="connsiteX0" fmla="*/ 0 w 718760"/>
              <a:gd name="connsiteY0" fmla="*/ 2252330 h 2252330"/>
              <a:gd name="connsiteX1" fmla="*/ 445770 w 718760"/>
              <a:gd name="connsiteY1" fmla="*/ 2252330 h 2252330"/>
              <a:gd name="connsiteX2" fmla="*/ 546425 w 718760"/>
              <a:gd name="connsiteY2" fmla="*/ 1994934 h 2252330"/>
              <a:gd name="connsiteX3" fmla="*/ 718761 w 718760"/>
              <a:gd name="connsiteY3" fmla="*/ 1501495 h 2252330"/>
              <a:gd name="connsiteX4" fmla="*/ 546425 w 718760"/>
              <a:gd name="connsiteY4" fmla="*/ 1008144 h 2252330"/>
              <a:gd name="connsiteX5" fmla="*/ 445770 w 718760"/>
              <a:gd name="connsiteY5" fmla="*/ 750747 h 2252330"/>
              <a:gd name="connsiteX6" fmla="*/ 546425 w 718760"/>
              <a:gd name="connsiteY6" fmla="*/ 493351 h 2252330"/>
              <a:gd name="connsiteX7" fmla="*/ 718761 w 718760"/>
              <a:gd name="connsiteY7" fmla="*/ 0 h 2252330"/>
              <a:gd name="connsiteX8" fmla="*/ 272991 w 718760"/>
              <a:gd name="connsiteY8" fmla="*/ 0 h 2252330"/>
              <a:gd name="connsiteX9" fmla="*/ 174994 w 718760"/>
              <a:gd name="connsiteY9" fmla="*/ 247030 h 2252330"/>
              <a:gd name="connsiteX10" fmla="*/ 89 w 718760"/>
              <a:gd name="connsiteY10" fmla="*/ 750836 h 2252330"/>
              <a:gd name="connsiteX11" fmla="*/ 174994 w 718760"/>
              <a:gd name="connsiteY11" fmla="*/ 1254553 h 2252330"/>
              <a:gd name="connsiteX12" fmla="*/ 272991 w 718760"/>
              <a:gd name="connsiteY12" fmla="*/ 1501583 h 2252330"/>
              <a:gd name="connsiteX13" fmla="*/ 174994 w 718760"/>
              <a:gd name="connsiteY13" fmla="*/ 1748613 h 2252330"/>
              <a:gd name="connsiteX14" fmla="*/ 89 w 718760"/>
              <a:gd name="connsiteY14" fmla="*/ 2252330 h 2252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8760" h="2252330">
                <a:moveTo>
                  <a:pt x="0" y="2252330"/>
                </a:moveTo>
                <a:lnTo>
                  <a:pt x="445770" y="2252330"/>
                </a:lnTo>
                <a:cubicBezTo>
                  <a:pt x="445770" y="2146714"/>
                  <a:pt x="485819" y="2086374"/>
                  <a:pt x="546425" y="1994934"/>
                </a:cubicBezTo>
                <a:cubicBezTo>
                  <a:pt x="623245" y="1879128"/>
                  <a:pt x="718761" y="1735056"/>
                  <a:pt x="718761" y="1501495"/>
                </a:cubicBezTo>
                <a:cubicBezTo>
                  <a:pt x="718761" y="1267933"/>
                  <a:pt x="623245" y="1123950"/>
                  <a:pt x="546425" y="1008144"/>
                </a:cubicBezTo>
                <a:cubicBezTo>
                  <a:pt x="485819" y="916792"/>
                  <a:pt x="445770" y="856364"/>
                  <a:pt x="445770" y="750747"/>
                </a:cubicBezTo>
                <a:cubicBezTo>
                  <a:pt x="445770" y="645130"/>
                  <a:pt x="485819" y="584791"/>
                  <a:pt x="546425" y="493351"/>
                </a:cubicBezTo>
                <a:cubicBezTo>
                  <a:pt x="623245" y="377633"/>
                  <a:pt x="718761" y="233473"/>
                  <a:pt x="718761" y="0"/>
                </a:cubicBezTo>
                <a:lnTo>
                  <a:pt x="272991" y="0"/>
                </a:lnTo>
                <a:cubicBezTo>
                  <a:pt x="272991" y="94896"/>
                  <a:pt x="241182" y="147172"/>
                  <a:pt x="174994" y="247030"/>
                </a:cubicBezTo>
                <a:cubicBezTo>
                  <a:pt x="101186" y="358317"/>
                  <a:pt x="89" y="510806"/>
                  <a:pt x="89" y="750836"/>
                </a:cubicBezTo>
                <a:cubicBezTo>
                  <a:pt x="89" y="990866"/>
                  <a:pt x="101186" y="1143266"/>
                  <a:pt x="174994" y="1254553"/>
                </a:cubicBezTo>
                <a:cubicBezTo>
                  <a:pt x="241182" y="1354411"/>
                  <a:pt x="272991" y="1406599"/>
                  <a:pt x="272991" y="1501583"/>
                </a:cubicBezTo>
                <a:cubicBezTo>
                  <a:pt x="272991" y="1596567"/>
                  <a:pt x="241182" y="1648755"/>
                  <a:pt x="174994" y="1748613"/>
                </a:cubicBezTo>
                <a:cubicBezTo>
                  <a:pt x="101186" y="1859900"/>
                  <a:pt x="89" y="2012300"/>
                  <a:pt x="89" y="2252330"/>
                </a:cubicBezTo>
                <a:close/>
              </a:path>
            </a:pathLst>
          </a:custGeom>
          <a:solidFill>
            <a:schemeClr val="tx2"/>
          </a:solidFill>
          <a:ln w="8846" cap="flat">
            <a:noFill/>
            <a:prstDash val="solid"/>
            <a:miter/>
          </a:ln>
        </p:spPr>
        <p:txBody>
          <a:bodyPr rtlCol="0" anchor="ctr"/>
          <a:lstStyle/>
          <a:p>
            <a:endParaRPr lang="fi-FI" dirty="0"/>
          </a:p>
        </p:txBody>
      </p:sp>
      <p:sp>
        <p:nvSpPr>
          <p:cNvPr id="22" name="Vapaamuotoinen: Muoto 21">
            <a:extLst>
              <a:ext uri="{FF2B5EF4-FFF2-40B4-BE49-F238E27FC236}">
                <a16:creationId xmlns:a16="http://schemas.microsoft.com/office/drawing/2014/main" id="{6190A477-2E4B-27E3-4401-B42D8680AE13}"/>
              </a:ext>
              <a:ext uri="{C183D7F6-B498-43B3-948B-1728B52AA6E4}">
                <adec:decorative xmlns:adec="http://schemas.microsoft.com/office/drawing/2017/decorative" val="1"/>
              </a:ext>
            </a:extLst>
          </p:cNvPr>
          <p:cNvSpPr/>
          <p:nvPr userDrawn="1"/>
        </p:nvSpPr>
        <p:spPr>
          <a:xfrm>
            <a:off x="10296771" y="2670149"/>
            <a:ext cx="347810" cy="1090085"/>
          </a:xfrm>
          <a:custGeom>
            <a:avLst/>
            <a:gdLst>
              <a:gd name="connsiteX0" fmla="*/ 0 w 718672"/>
              <a:gd name="connsiteY0" fmla="*/ 2252419 h 2252418"/>
              <a:gd name="connsiteX1" fmla="*/ 445770 w 718672"/>
              <a:gd name="connsiteY1" fmla="*/ 2252419 h 2252418"/>
              <a:gd name="connsiteX2" fmla="*/ 546336 w 718672"/>
              <a:gd name="connsiteY2" fmla="*/ 1995022 h 2252418"/>
              <a:gd name="connsiteX3" fmla="*/ 718672 w 718672"/>
              <a:gd name="connsiteY3" fmla="*/ 1501583 h 2252418"/>
              <a:gd name="connsiteX4" fmla="*/ 546336 w 718672"/>
              <a:gd name="connsiteY4" fmla="*/ 1008232 h 2252418"/>
              <a:gd name="connsiteX5" fmla="*/ 445770 w 718672"/>
              <a:gd name="connsiteY5" fmla="*/ 750836 h 2252418"/>
              <a:gd name="connsiteX6" fmla="*/ 546336 w 718672"/>
              <a:gd name="connsiteY6" fmla="*/ 493439 h 2252418"/>
              <a:gd name="connsiteX7" fmla="*/ 718672 w 718672"/>
              <a:gd name="connsiteY7" fmla="*/ 0 h 2252418"/>
              <a:gd name="connsiteX8" fmla="*/ 272902 w 718672"/>
              <a:gd name="connsiteY8" fmla="*/ 0 h 2252418"/>
              <a:gd name="connsiteX9" fmla="*/ 174906 w 718672"/>
              <a:gd name="connsiteY9" fmla="*/ 247030 h 2252418"/>
              <a:gd name="connsiteX10" fmla="*/ 0 w 718672"/>
              <a:gd name="connsiteY10" fmla="*/ 750747 h 2252418"/>
              <a:gd name="connsiteX11" fmla="*/ 174906 w 718672"/>
              <a:gd name="connsiteY11" fmla="*/ 1254465 h 2252418"/>
              <a:gd name="connsiteX12" fmla="*/ 272902 w 718672"/>
              <a:gd name="connsiteY12" fmla="*/ 1501494 h 2252418"/>
              <a:gd name="connsiteX13" fmla="*/ 174906 w 718672"/>
              <a:gd name="connsiteY13" fmla="*/ 1748524 h 2252418"/>
              <a:gd name="connsiteX14" fmla="*/ 0 w 718672"/>
              <a:gd name="connsiteY14" fmla="*/ 2252242 h 225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8672" h="2252418">
                <a:moveTo>
                  <a:pt x="0" y="2252419"/>
                </a:moveTo>
                <a:lnTo>
                  <a:pt x="445770" y="2252419"/>
                </a:lnTo>
                <a:cubicBezTo>
                  <a:pt x="445770" y="2146802"/>
                  <a:pt x="485819" y="2086462"/>
                  <a:pt x="546336" y="1995022"/>
                </a:cubicBezTo>
                <a:cubicBezTo>
                  <a:pt x="623157" y="1879216"/>
                  <a:pt x="718672" y="1735145"/>
                  <a:pt x="718672" y="1501583"/>
                </a:cubicBezTo>
                <a:cubicBezTo>
                  <a:pt x="718672" y="1268021"/>
                  <a:pt x="623157" y="1124039"/>
                  <a:pt x="546336" y="1008232"/>
                </a:cubicBezTo>
                <a:cubicBezTo>
                  <a:pt x="485731" y="916881"/>
                  <a:pt x="445770" y="856453"/>
                  <a:pt x="445770" y="750836"/>
                </a:cubicBezTo>
                <a:cubicBezTo>
                  <a:pt x="445770" y="645219"/>
                  <a:pt x="485819" y="584879"/>
                  <a:pt x="546336" y="493439"/>
                </a:cubicBezTo>
                <a:cubicBezTo>
                  <a:pt x="623157" y="377633"/>
                  <a:pt x="718672" y="233562"/>
                  <a:pt x="718672" y="0"/>
                </a:cubicBezTo>
                <a:lnTo>
                  <a:pt x="272902" y="0"/>
                </a:lnTo>
                <a:cubicBezTo>
                  <a:pt x="272902" y="94984"/>
                  <a:pt x="241093" y="147172"/>
                  <a:pt x="174906" y="247030"/>
                </a:cubicBezTo>
                <a:cubicBezTo>
                  <a:pt x="101098" y="358317"/>
                  <a:pt x="0" y="510806"/>
                  <a:pt x="0" y="750747"/>
                </a:cubicBezTo>
                <a:cubicBezTo>
                  <a:pt x="0" y="990689"/>
                  <a:pt x="101098" y="1143177"/>
                  <a:pt x="174906" y="1254465"/>
                </a:cubicBezTo>
                <a:cubicBezTo>
                  <a:pt x="241093" y="1354322"/>
                  <a:pt x="272902" y="1406599"/>
                  <a:pt x="272902" y="1501494"/>
                </a:cubicBezTo>
                <a:cubicBezTo>
                  <a:pt x="272902" y="1596390"/>
                  <a:pt x="241093" y="1648667"/>
                  <a:pt x="174906" y="1748524"/>
                </a:cubicBezTo>
                <a:cubicBezTo>
                  <a:pt x="101098" y="1859812"/>
                  <a:pt x="0" y="2012300"/>
                  <a:pt x="0" y="2252242"/>
                </a:cubicBezTo>
                <a:close/>
              </a:path>
            </a:pathLst>
          </a:custGeom>
          <a:solidFill>
            <a:schemeClr val="tx2"/>
          </a:solidFill>
          <a:ln w="8846" cap="flat">
            <a:noFill/>
            <a:prstDash val="solid"/>
            <a:miter/>
          </a:ln>
        </p:spPr>
        <p:txBody>
          <a:bodyPr rtlCol="0" anchor="ctr"/>
          <a:lstStyle/>
          <a:p>
            <a:endParaRPr lang="fi-FI" dirty="0"/>
          </a:p>
        </p:txBody>
      </p:sp>
      <p:sp>
        <p:nvSpPr>
          <p:cNvPr id="23" name="Vapaamuotoinen: Muoto 22">
            <a:extLst>
              <a:ext uri="{FF2B5EF4-FFF2-40B4-BE49-F238E27FC236}">
                <a16:creationId xmlns:a16="http://schemas.microsoft.com/office/drawing/2014/main" id="{51914949-5E17-F68C-7B32-F112279F638E}"/>
              </a:ext>
              <a:ext uri="{C183D7F6-B498-43B3-948B-1728B52AA6E4}">
                <adec:decorative xmlns:adec="http://schemas.microsoft.com/office/drawing/2017/decorative" val="1"/>
              </a:ext>
            </a:extLst>
          </p:cNvPr>
          <p:cNvSpPr/>
          <p:nvPr userDrawn="1"/>
        </p:nvSpPr>
        <p:spPr>
          <a:xfrm>
            <a:off x="10756244" y="2670192"/>
            <a:ext cx="347853" cy="1090042"/>
          </a:xfrm>
          <a:custGeom>
            <a:avLst/>
            <a:gdLst>
              <a:gd name="connsiteX0" fmla="*/ 0 w 718760"/>
              <a:gd name="connsiteY0" fmla="*/ 2252330 h 2252330"/>
              <a:gd name="connsiteX1" fmla="*/ 445770 w 718760"/>
              <a:gd name="connsiteY1" fmla="*/ 2252330 h 2252330"/>
              <a:gd name="connsiteX2" fmla="*/ 546425 w 718760"/>
              <a:gd name="connsiteY2" fmla="*/ 1994934 h 2252330"/>
              <a:gd name="connsiteX3" fmla="*/ 718761 w 718760"/>
              <a:gd name="connsiteY3" fmla="*/ 1501495 h 2252330"/>
              <a:gd name="connsiteX4" fmla="*/ 546425 w 718760"/>
              <a:gd name="connsiteY4" fmla="*/ 1008144 h 2252330"/>
              <a:gd name="connsiteX5" fmla="*/ 445770 w 718760"/>
              <a:gd name="connsiteY5" fmla="*/ 750747 h 2252330"/>
              <a:gd name="connsiteX6" fmla="*/ 546425 w 718760"/>
              <a:gd name="connsiteY6" fmla="*/ 493351 h 2252330"/>
              <a:gd name="connsiteX7" fmla="*/ 718761 w 718760"/>
              <a:gd name="connsiteY7" fmla="*/ 0 h 2252330"/>
              <a:gd name="connsiteX8" fmla="*/ 272991 w 718760"/>
              <a:gd name="connsiteY8" fmla="*/ 0 h 2252330"/>
              <a:gd name="connsiteX9" fmla="*/ 174994 w 718760"/>
              <a:gd name="connsiteY9" fmla="*/ 247030 h 2252330"/>
              <a:gd name="connsiteX10" fmla="*/ 89 w 718760"/>
              <a:gd name="connsiteY10" fmla="*/ 750836 h 2252330"/>
              <a:gd name="connsiteX11" fmla="*/ 174994 w 718760"/>
              <a:gd name="connsiteY11" fmla="*/ 1254553 h 2252330"/>
              <a:gd name="connsiteX12" fmla="*/ 272991 w 718760"/>
              <a:gd name="connsiteY12" fmla="*/ 1501583 h 2252330"/>
              <a:gd name="connsiteX13" fmla="*/ 174994 w 718760"/>
              <a:gd name="connsiteY13" fmla="*/ 1748613 h 2252330"/>
              <a:gd name="connsiteX14" fmla="*/ 89 w 718760"/>
              <a:gd name="connsiteY14" fmla="*/ 2252330 h 2252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8760" h="2252330">
                <a:moveTo>
                  <a:pt x="0" y="2252330"/>
                </a:moveTo>
                <a:lnTo>
                  <a:pt x="445770" y="2252330"/>
                </a:lnTo>
                <a:cubicBezTo>
                  <a:pt x="445770" y="2146714"/>
                  <a:pt x="485819" y="2086374"/>
                  <a:pt x="546425" y="1994934"/>
                </a:cubicBezTo>
                <a:cubicBezTo>
                  <a:pt x="623245" y="1879128"/>
                  <a:pt x="718761" y="1735056"/>
                  <a:pt x="718761" y="1501495"/>
                </a:cubicBezTo>
                <a:cubicBezTo>
                  <a:pt x="718761" y="1267933"/>
                  <a:pt x="623245" y="1123950"/>
                  <a:pt x="546425" y="1008144"/>
                </a:cubicBezTo>
                <a:cubicBezTo>
                  <a:pt x="485819" y="916792"/>
                  <a:pt x="445770" y="856364"/>
                  <a:pt x="445770" y="750747"/>
                </a:cubicBezTo>
                <a:cubicBezTo>
                  <a:pt x="445770" y="645130"/>
                  <a:pt x="485819" y="584791"/>
                  <a:pt x="546425" y="493351"/>
                </a:cubicBezTo>
                <a:cubicBezTo>
                  <a:pt x="623245" y="377633"/>
                  <a:pt x="718761" y="233473"/>
                  <a:pt x="718761" y="0"/>
                </a:cubicBezTo>
                <a:lnTo>
                  <a:pt x="272991" y="0"/>
                </a:lnTo>
                <a:cubicBezTo>
                  <a:pt x="272991" y="94896"/>
                  <a:pt x="241182" y="147172"/>
                  <a:pt x="174994" y="247030"/>
                </a:cubicBezTo>
                <a:cubicBezTo>
                  <a:pt x="101186" y="358317"/>
                  <a:pt x="89" y="510806"/>
                  <a:pt x="89" y="750836"/>
                </a:cubicBezTo>
                <a:cubicBezTo>
                  <a:pt x="89" y="990866"/>
                  <a:pt x="101186" y="1143266"/>
                  <a:pt x="174994" y="1254553"/>
                </a:cubicBezTo>
                <a:cubicBezTo>
                  <a:pt x="241182" y="1354411"/>
                  <a:pt x="272991" y="1406599"/>
                  <a:pt x="272991" y="1501583"/>
                </a:cubicBezTo>
                <a:cubicBezTo>
                  <a:pt x="272991" y="1596567"/>
                  <a:pt x="241182" y="1648755"/>
                  <a:pt x="174994" y="1748613"/>
                </a:cubicBezTo>
                <a:cubicBezTo>
                  <a:pt x="101186" y="1859900"/>
                  <a:pt x="89" y="2012300"/>
                  <a:pt x="89" y="2252330"/>
                </a:cubicBezTo>
                <a:close/>
              </a:path>
            </a:pathLst>
          </a:custGeom>
          <a:solidFill>
            <a:schemeClr val="tx2"/>
          </a:solidFill>
          <a:ln w="8846" cap="flat">
            <a:noFill/>
            <a:prstDash val="solid"/>
            <a:miter/>
          </a:ln>
        </p:spPr>
        <p:txBody>
          <a:bodyPr rtlCol="0" anchor="ctr"/>
          <a:lstStyle/>
          <a:p>
            <a:endParaRPr lang="fi-FI" dirty="0"/>
          </a:p>
        </p:txBody>
      </p:sp>
      <p:sp>
        <p:nvSpPr>
          <p:cNvPr id="8" name="Alatunnisteen paikkamerkki 7">
            <a:extLst>
              <a:ext uri="{FF2B5EF4-FFF2-40B4-BE49-F238E27FC236}">
                <a16:creationId xmlns:a16="http://schemas.microsoft.com/office/drawing/2014/main" id="{94F55725-8A53-2512-F664-A2BD73DA907C}"/>
              </a:ext>
            </a:extLst>
          </p:cNvPr>
          <p:cNvSpPr>
            <a:spLocks noGrp="1"/>
          </p:cNvSpPr>
          <p:nvPr>
            <p:ph type="ftr" sz="quarter" idx="11"/>
          </p:nvPr>
        </p:nvSpPr>
        <p:spPr/>
        <p:txBody>
          <a:bodyPr/>
          <a:lstStyle/>
          <a:p>
            <a:endParaRPr lang="fi-FI" dirty="0"/>
          </a:p>
        </p:txBody>
      </p:sp>
      <p:sp>
        <p:nvSpPr>
          <p:cNvPr id="4" name="Päivämäärän paikkamerkki 3">
            <a:extLst>
              <a:ext uri="{FF2B5EF4-FFF2-40B4-BE49-F238E27FC236}">
                <a16:creationId xmlns:a16="http://schemas.microsoft.com/office/drawing/2014/main" id="{559FAAE0-8AFA-4181-3E40-A6DAEFAEB174}"/>
              </a:ext>
            </a:extLst>
          </p:cNvPr>
          <p:cNvSpPr>
            <a:spLocks noGrp="1"/>
          </p:cNvSpPr>
          <p:nvPr>
            <p:ph type="dt" sz="half" idx="10"/>
          </p:nvPr>
        </p:nvSpPr>
        <p:spPr/>
        <p:txBody>
          <a:bodyPr/>
          <a:lstStyle/>
          <a:p>
            <a:r>
              <a:rPr lang="fi-FI"/>
              <a:t>12.8.2025</a:t>
            </a:r>
            <a:endParaRPr lang="fi-FI" dirty="0"/>
          </a:p>
        </p:txBody>
      </p:sp>
      <p:sp>
        <p:nvSpPr>
          <p:cNvPr id="10" name="Dian numeron paikkamerkki 9">
            <a:extLst>
              <a:ext uri="{FF2B5EF4-FFF2-40B4-BE49-F238E27FC236}">
                <a16:creationId xmlns:a16="http://schemas.microsoft.com/office/drawing/2014/main" id="{6C336695-3E40-2CC2-619B-1ABEC41E016C}"/>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D5F07883-B9B5-6F96-0F9E-2C4F6DB2334D}"/>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6350842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fill="hold" grpId="0" nodeType="afterEffect">
                                  <p:stCondLst>
                                    <p:cond delay="0"/>
                                  </p:stCondLst>
                                  <p:childTnLst>
                                    <p:animRot by="120000">
                                      <p:cBhvr>
                                        <p:cTn id="6" dur="150" fill="hold">
                                          <p:stCondLst>
                                            <p:cond delay="0"/>
                                          </p:stCondLst>
                                        </p:cTn>
                                        <p:tgtEl>
                                          <p:spTgt spid="19"/>
                                        </p:tgtEl>
                                        <p:attrNameLst>
                                          <p:attrName>r</p:attrName>
                                        </p:attrNameLst>
                                      </p:cBhvr>
                                    </p:animRot>
                                    <p:animRot by="-240000">
                                      <p:cBhvr>
                                        <p:cTn id="7" dur="300" fill="hold">
                                          <p:stCondLst>
                                            <p:cond delay="300"/>
                                          </p:stCondLst>
                                        </p:cTn>
                                        <p:tgtEl>
                                          <p:spTgt spid="19"/>
                                        </p:tgtEl>
                                        <p:attrNameLst>
                                          <p:attrName>r</p:attrName>
                                        </p:attrNameLst>
                                      </p:cBhvr>
                                    </p:animRot>
                                    <p:animRot by="240000">
                                      <p:cBhvr>
                                        <p:cTn id="8" dur="300" fill="hold">
                                          <p:stCondLst>
                                            <p:cond delay="600"/>
                                          </p:stCondLst>
                                        </p:cTn>
                                        <p:tgtEl>
                                          <p:spTgt spid="19"/>
                                        </p:tgtEl>
                                        <p:attrNameLst>
                                          <p:attrName>r</p:attrName>
                                        </p:attrNameLst>
                                      </p:cBhvr>
                                    </p:animRot>
                                    <p:animRot by="-240000">
                                      <p:cBhvr>
                                        <p:cTn id="9" dur="300" fill="hold">
                                          <p:stCondLst>
                                            <p:cond delay="900"/>
                                          </p:stCondLst>
                                        </p:cTn>
                                        <p:tgtEl>
                                          <p:spTgt spid="19"/>
                                        </p:tgtEl>
                                        <p:attrNameLst>
                                          <p:attrName>r</p:attrName>
                                        </p:attrNameLst>
                                      </p:cBhvr>
                                    </p:animRot>
                                    <p:animRot by="120000">
                                      <p:cBhvr>
                                        <p:cTn id="10" dur="300" fill="hold">
                                          <p:stCondLst>
                                            <p:cond delay="1200"/>
                                          </p:stCondLst>
                                        </p:cTn>
                                        <p:tgtEl>
                                          <p:spTgt spid="19"/>
                                        </p:tgtEl>
                                        <p:attrNameLst>
                                          <p:attrName>r</p:attrName>
                                        </p:attrNameLst>
                                      </p:cBhvr>
                                    </p:animRot>
                                  </p:childTnLst>
                                </p:cTn>
                              </p:par>
                            </p:childTnLst>
                          </p:cTn>
                        </p:par>
                        <p:par>
                          <p:cTn id="11" fill="hold">
                            <p:stCondLst>
                              <p:cond delay="1500"/>
                            </p:stCondLst>
                            <p:childTnLst>
                              <p:par>
                                <p:cTn id="12" presetID="12" presetClass="entr" presetSubtype="4" fill="hold" grpId="0" nodeType="afterEffect">
                                  <p:stCondLst>
                                    <p:cond delay="0"/>
                                  </p:stCondLst>
                                  <p:childTnLst>
                                    <p:set>
                                      <p:cBhvr>
                                        <p:cTn id="13" dur="1" fill="hold">
                                          <p:stCondLst>
                                            <p:cond delay="0"/>
                                          </p:stCondLst>
                                        </p:cTn>
                                        <p:tgtEl>
                                          <p:spTgt spid="20"/>
                                        </p:tgtEl>
                                        <p:attrNameLst>
                                          <p:attrName>style.visibility</p:attrName>
                                        </p:attrNameLst>
                                      </p:cBhvr>
                                      <p:to>
                                        <p:strVal val="visible"/>
                                      </p:to>
                                    </p:set>
                                    <p:anim calcmode="lin" valueType="num">
                                      <p:cBhvr additive="base">
                                        <p:cTn id="14" dur="1000"/>
                                        <p:tgtEl>
                                          <p:spTgt spid="20"/>
                                        </p:tgtEl>
                                        <p:attrNameLst>
                                          <p:attrName>ppt_y</p:attrName>
                                        </p:attrNameLst>
                                      </p:cBhvr>
                                      <p:tavLst>
                                        <p:tav tm="0">
                                          <p:val>
                                            <p:strVal val="#ppt_y+#ppt_h*1.125000"/>
                                          </p:val>
                                        </p:tav>
                                        <p:tav tm="100000">
                                          <p:val>
                                            <p:strVal val="#ppt_y"/>
                                          </p:val>
                                        </p:tav>
                                      </p:tavLst>
                                    </p:anim>
                                    <p:animEffect transition="in" filter="wipe(up)">
                                      <p:cBhvr>
                                        <p:cTn id="15" dur="1000"/>
                                        <p:tgtEl>
                                          <p:spTgt spid="20"/>
                                        </p:tgtEl>
                                      </p:cBhvr>
                                    </p:animEffect>
                                  </p:childTnLst>
                                </p:cTn>
                              </p:par>
                              <p:par>
                                <p:cTn id="16" presetID="12" presetClass="entr" presetSubtype="4" fill="hold" grpId="0" nodeType="withEffect">
                                  <p:stCondLst>
                                    <p:cond delay="0"/>
                                  </p:stCondLst>
                                  <p:childTnLst>
                                    <p:set>
                                      <p:cBhvr>
                                        <p:cTn id="17" dur="1" fill="hold">
                                          <p:stCondLst>
                                            <p:cond delay="0"/>
                                          </p:stCondLst>
                                        </p:cTn>
                                        <p:tgtEl>
                                          <p:spTgt spid="21"/>
                                        </p:tgtEl>
                                        <p:attrNameLst>
                                          <p:attrName>style.visibility</p:attrName>
                                        </p:attrNameLst>
                                      </p:cBhvr>
                                      <p:to>
                                        <p:strVal val="visible"/>
                                      </p:to>
                                    </p:set>
                                    <p:anim calcmode="lin" valueType="num">
                                      <p:cBhvr additive="base">
                                        <p:cTn id="18" dur="1000"/>
                                        <p:tgtEl>
                                          <p:spTgt spid="21"/>
                                        </p:tgtEl>
                                        <p:attrNameLst>
                                          <p:attrName>ppt_y</p:attrName>
                                        </p:attrNameLst>
                                      </p:cBhvr>
                                      <p:tavLst>
                                        <p:tav tm="0">
                                          <p:val>
                                            <p:strVal val="#ppt_y+#ppt_h*1.125000"/>
                                          </p:val>
                                        </p:tav>
                                        <p:tav tm="100000">
                                          <p:val>
                                            <p:strVal val="#ppt_y"/>
                                          </p:val>
                                        </p:tav>
                                      </p:tavLst>
                                    </p:anim>
                                    <p:animEffect transition="in" filter="wipe(up)">
                                      <p:cBhvr>
                                        <p:cTn id="19" dur="1000"/>
                                        <p:tgtEl>
                                          <p:spTgt spid="21"/>
                                        </p:tgtEl>
                                      </p:cBhvr>
                                    </p:animEffect>
                                  </p:childTnLst>
                                </p:cTn>
                              </p:par>
                              <p:par>
                                <p:cTn id="20" presetID="32" presetClass="emph" presetSubtype="0" fill="hold" grpId="0" nodeType="withEffect">
                                  <p:stCondLst>
                                    <p:cond delay="0"/>
                                  </p:stCondLst>
                                  <p:childTnLst>
                                    <p:animRot by="120000">
                                      <p:cBhvr>
                                        <p:cTn id="21" dur="150" fill="hold">
                                          <p:stCondLst>
                                            <p:cond delay="0"/>
                                          </p:stCondLst>
                                        </p:cTn>
                                        <p:tgtEl>
                                          <p:spTgt spid="14"/>
                                        </p:tgtEl>
                                        <p:attrNameLst>
                                          <p:attrName>r</p:attrName>
                                        </p:attrNameLst>
                                      </p:cBhvr>
                                    </p:animRot>
                                    <p:animRot by="-240000">
                                      <p:cBhvr>
                                        <p:cTn id="22" dur="300" fill="hold">
                                          <p:stCondLst>
                                            <p:cond delay="300"/>
                                          </p:stCondLst>
                                        </p:cTn>
                                        <p:tgtEl>
                                          <p:spTgt spid="14"/>
                                        </p:tgtEl>
                                        <p:attrNameLst>
                                          <p:attrName>r</p:attrName>
                                        </p:attrNameLst>
                                      </p:cBhvr>
                                    </p:animRot>
                                    <p:animRot by="240000">
                                      <p:cBhvr>
                                        <p:cTn id="23" dur="300" fill="hold">
                                          <p:stCondLst>
                                            <p:cond delay="600"/>
                                          </p:stCondLst>
                                        </p:cTn>
                                        <p:tgtEl>
                                          <p:spTgt spid="14"/>
                                        </p:tgtEl>
                                        <p:attrNameLst>
                                          <p:attrName>r</p:attrName>
                                        </p:attrNameLst>
                                      </p:cBhvr>
                                    </p:animRot>
                                    <p:animRot by="-240000">
                                      <p:cBhvr>
                                        <p:cTn id="24" dur="300" fill="hold">
                                          <p:stCondLst>
                                            <p:cond delay="900"/>
                                          </p:stCondLst>
                                        </p:cTn>
                                        <p:tgtEl>
                                          <p:spTgt spid="14"/>
                                        </p:tgtEl>
                                        <p:attrNameLst>
                                          <p:attrName>r</p:attrName>
                                        </p:attrNameLst>
                                      </p:cBhvr>
                                    </p:animRot>
                                    <p:animRot by="120000">
                                      <p:cBhvr>
                                        <p:cTn id="25" dur="300" fill="hold">
                                          <p:stCondLst>
                                            <p:cond delay="1200"/>
                                          </p:stCondLst>
                                        </p:cTn>
                                        <p:tgtEl>
                                          <p:spTgt spid="14"/>
                                        </p:tgtEl>
                                        <p:attrNameLst>
                                          <p:attrName>r</p:attrName>
                                        </p:attrNameLst>
                                      </p:cBhvr>
                                    </p:animRot>
                                  </p:childTnLst>
                                </p:cTn>
                              </p:par>
                            </p:childTnLst>
                          </p:cTn>
                        </p:par>
                        <p:par>
                          <p:cTn id="26" fill="hold">
                            <p:stCondLst>
                              <p:cond delay="3000"/>
                            </p:stCondLst>
                            <p:childTnLst>
                              <p:par>
                                <p:cTn id="27" presetID="12" presetClass="entr" presetSubtype="4" fill="hold" grpId="0" nodeType="afterEffect">
                                  <p:stCondLst>
                                    <p:cond delay="0"/>
                                  </p:stCondLst>
                                  <p:childTnLst>
                                    <p:set>
                                      <p:cBhvr>
                                        <p:cTn id="28" dur="1" fill="hold">
                                          <p:stCondLst>
                                            <p:cond delay="0"/>
                                          </p:stCondLst>
                                        </p:cTn>
                                        <p:tgtEl>
                                          <p:spTgt spid="22"/>
                                        </p:tgtEl>
                                        <p:attrNameLst>
                                          <p:attrName>style.visibility</p:attrName>
                                        </p:attrNameLst>
                                      </p:cBhvr>
                                      <p:to>
                                        <p:strVal val="visible"/>
                                      </p:to>
                                    </p:set>
                                    <p:anim calcmode="lin" valueType="num">
                                      <p:cBhvr additive="base">
                                        <p:cTn id="29" dur="1000"/>
                                        <p:tgtEl>
                                          <p:spTgt spid="22"/>
                                        </p:tgtEl>
                                        <p:attrNameLst>
                                          <p:attrName>ppt_y</p:attrName>
                                        </p:attrNameLst>
                                      </p:cBhvr>
                                      <p:tavLst>
                                        <p:tav tm="0">
                                          <p:val>
                                            <p:strVal val="#ppt_y+#ppt_h*1.125000"/>
                                          </p:val>
                                        </p:tav>
                                        <p:tav tm="100000">
                                          <p:val>
                                            <p:strVal val="#ppt_y"/>
                                          </p:val>
                                        </p:tav>
                                      </p:tavLst>
                                    </p:anim>
                                    <p:animEffect transition="in" filter="wipe(up)">
                                      <p:cBhvr>
                                        <p:cTn id="30" dur="1000"/>
                                        <p:tgtEl>
                                          <p:spTgt spid="22"/>
                                        </p:tgtEl>
                                      </p:cBhvr>
                                    </p:animEffect>
                                  </p:childTnLst>
                                </p:cTn>
                              </p:par>
                              <p:par>
                                <p:cTn id="31" presetID="12" presetClass="entr" presetSubtype="4" fill="hold" grpId="0" nodeType="withEffect">
                                  <p:stCondLst>
                                    <p:cond delay="0"/>
                                  </p:stCondLst>
                                  <p:childTnLst>
                                    <p:set>
                                      <p:cBhvr>
                                        <p:cTn id="32" dur="1" fill="hold">
                                          <p:stCondLst>
                                            <p:cond delay="0"/>
                                          </p:stCondLst>
                                        </p:cTn>
                                        <p:tgtEl>
                                          <p:spTgt spid="23"/>
                                        </p:tgtEl>
                                        <p:attrNameLst>
                                          <p:attrName>style.visibility</p:attrName>
                                        </p:attrNameLst>
                                      </p:cBhvr>
                                      <p:to>
                                        <p:strVal val="visible"/>
                                      </p:to>
                                    </p:set>
                                    <p:anim calcmode="lin" valueType="num">
                                      <p:cBhvr additive="base">
                                        <p:cTn id="33" dur="1000"/>
                                        <p:tgtEl>
                                          <p:spTgt spid="23"/>
                                        </p:tgtEl>
                                        <p:attrNameLst>
                                          <p:attrName>ppt_y</p:attrName>
                                        </p:attrNameLst>
                                      </p:cBhvr>
                                      <p:tavLst>
                                        <p:tav tm="0">
                                          <p:val>
                                            <p:strVal val="#ppt_y+#ppt_h*1.125000"/>
                                          </p:val>
                                        </p:tav>
                                        <p:tav tm="100000">
                                          <p:val>
                                            <p:strVal val="#ppt_y"/>
                                          </p:val>
                                        </p:tav>
                                      </p:tavLst>
                                    </p:anim>
                                    <p:animEffect transition="in" filter="wipe(up)">
                                      <p:cBhvr>
                                        <p:cTn id="34" dur="1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9" grpId="0" animBg="1"/>
      <p:bldP spid="20" grpId="0" animBg="1"/>
      <p:bldP spid="21" grpId="0" animBg="1"/>
      <p:bldP spid="22" grpId="0" animBg="1"/>
      <p:bldP spid="23" grpId="0" animBg="1"/>
    </p:bldLst>
  </p:timing>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userDrawn="1">
  <p:cSld name="Väliotsikkodia 1 B">
    <p:bg>
      <p:bgPr>
        <a:solidFill>
          <a:schemeClr val="accent4"/>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EFBD6DC0-03F5-AF6D-3C17-D4782AEE9561}"/>
              </a:ext>
            </a:extLst>
          </p:cNvPr>
          <p:cNvSpPr>
            <a:spLocks noGrp="1"/>
          </p:cNvSpPr>
          <p:nvPr>
            <p:ph type="title" hasCustomPrompt="1"/>
          </p:nvPr>
        </p:nvSpPr>
        <p:spPr>
          <a:xfrm>
            <a:off x="539750" y="1720850"/>
            <a:ext cx="7288214" cy="2541588"/>
          </a:xfrm>
          <a:prstGeom prst="rect">
            <a:avLst/>
          </a:prstGeom>
        </p:spPr>
        <p:txBody>
          <a:bodyPr anchor="b"/>
          <a:lstStyle>
            <a:lvl1pPr>
              <a:defRPr sz="6000"/>
            </a:lvl1pPr>
          </a:lstStyle>
          <a:p>
            <a:r>
              <a:rPr lang="fi-FI" dirty="0"/>
              <a:t>Hengähdysdia</a:t>
            </a:r>
          </a:p>
        </p:txBody>
      </p:sp>
      <p:sp>
        <p:nvSpPr>
          <p:cNvPr id="3" name="Tekstin paikkamerkki">
            <a:extLst>
              <a:ext uri="{FF2B5EF4-FFF2-40B4-BE49-F238E27FC236}">
                <a16:creationId xmlns:a16="http://schemas.microsoft.com/office/drawing/2014/main" id="{B5A8CE6B-1026-260C-E5DC-5E2E67F7FA7F}"/>
              </a:ext>
            </a:extLst>
          </p:cNvPr>
          <p:cNvSpPr>
            <a:spLocks noGrp="1"/>
          </p:cNvSpPr>
          <p:nvPr>
            <p:ph type="body" idx="1" hasCustomPrompt="1"/>
          </p:nvPr>
        </p:nvSpPr>
        <p:spPr>
          <a:xfrm>
            <a:off x="539750" y="4511675"/>
            <a:ext cx="7288214" cy="992188"/>
          </a:xfrm>
        </p:spPr>
        <p:txBody>
          <a:bodyPr/>
          <a:lstStyle>
            <a:lvl1pPr marL="0" indent="0">
              <a:buNone/>
              <a:defRPr sz="2000">
                <a:solidFill>
                  <a:schemeClr val="tx1"/>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fi-FI" dirty="0"/>
              <a:t>Nostotekstipaikka, johon voi lisätä dian aiheeseen liittyvää sisältöä, esim. linkin tai esittelytekstin.</a:t>
            </a:r>
          </a:p>
        </p:txBody>
      </p:sp>
      <p:grpSp>
        <p:nvGrpSpPr>
          <p:cNvPr id="15" name="Ryhmä 14">
            <a:extLst>
              <a:ext uri="{FF2B5EF4-FFF2-40B4-BE49-F238E27FC236}">
                <a16:creationId xmlns:a16="http://schemas.microsoft.com/office/drawing/2014/main" id="{AD1F4315-6E6E-E54E-5DE7-12223EBDF326}"/>
              </a:ext>
              <a:ext uri="{C183D7F6-B498-43B3-948B-1728B52AA6E4}">
                <adec:decorative xmlns:adec="http://schemas.microsoft.com/office/drawing/2017/decorative" val="1"/>
              </a:ext>
            </a:extLst>
          </p:cNvPr>
          <p:cNvGrpSpPr/>
          <p:nvPr userDrawn="1"/>
        </p:nvGrpSpPr>
        <p:grpSpPr>
          <a:xfrm>
            <a:off x="8273830" y="1531937"/>
            <a:ext cx="4666677" cy="4376267"/>
            <a:chOff x="8273830" y="1208855"/>
            <a:chExt cx="5011200" cy="4699350"/>
          </a:xfrm>
        </p:grpSpPr>
        <p:sp>
          <p:nvSpPr>
            <p:cNvPr id="11" name="Vapaamuotoinen: Muoto 10">
              <a:extLst>
                <a:ext uri="{FF2B5EF4-FFF2-40B4-BE49-F238E27FC236}">
                  <a16:creationId xmlns:a16="http://schemas.microsoft.com/office/drawing/2014/main" id="{FB496CED-0162-3DE7-63B4-99611083EBCA}"/>
                </a:ext>
              </a:extLst>
            </p:cNvPr>
            <p:cNvSpPr/>
            <p:nvPr/>
          </p:nvSpPr>
          <p:spPr>
            <a:xfrm>
              <a:off x="8281255" y="1208855"/>
              <a:ext cx="5003775" cy="3915000"/>
            </a:xfrm>
            <a:custGeom>
              <a:avLst/>
              <a:gdLst>
                <a:gd name="connsiteX0" fmla="*/ 4733775 w 5003775"/>
                <a:gd name="connsiteY0" fmla="*/ 0 h 3915000"/>
                <a:gd name="connsiteX1" fmla="*/ 5003775 w 5003775"/>
                <a:gd name="connsiteY1" fmla="*/ 270000 h 3915000"/>
                <a:gd name="connsiteX2" fmla="*/ 5003775 w 5003775"/>
                <a:gd name="connsiteY2" fmla="*/ 3645000 h 3915000"/>
                <a:gd name="connsiteX3" fmla="*/ 4733775 w 5003775"/>
                <a:gd name="connsiteY3" fmla="*/ 3915000 h 3915000"/>
                <a:gd name="connsiteX4" fmla="*/ 270000 w 5003775"/>
                <a:gd name="connsiteY4" fmla="*/ 3915000 h 3915000"/>
                <a:gd name="connsiteX5" fmla="*/ 0 w 5003775"/>
                <a:gd name="connsiteY5" fmla="*/ 3645000 h 3915000"/>
                <a:gd name="connsiteX6" fmla="*/ 0 w 5003775"/>
                <a:gd name="connsiteY6" fmla="*/ 270000 h 3915000"/>
                <a:gd name="connsiteX7" fmla="*/ 270000 w 5003775"/>
                <a:gd name="connsiteY7" fmla="*/ 0 h 3915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03775" h="3915000">
                  <a:moveTo>
                    <a:pt x="4733775" y="0"/>
                  </a:moveTo>
                  <a:cubicBezTo>
                    <a:pt x="4882892" y="0"/>
                    <a:pt x="5003775" y="120883"/>
                    <a:pt x="5003775" y="270000"/>
                  </a:cubicBezTo>
                  <a:lnTo>
                    <a:pt x="5003775" y="3645000"/>
                  </a:lnTo>
                  <a:cubicBezTo>
                    <a:pt x="5003775" y="3794117"/>
                    <a:pt x="4882892" y="3915000"/>
                    <a:pt x="4733775" y="3915000"/>
                  </a:cubicBezTo>
                  <a:lnTo>
                    <a:pt x="270000" y="3915000"/>
                  </a:lnTo>
                  <a:cubicBezTo>
                    <a:pt x="120883" y="3915000"/>
                    <a:pt x="0" y="3794117"/>
                    <a:pt x="0" y="3645000"/>
                  </a:cubicBezTo>
                  <a:lnTo>
                    <a:pt x="0" y="270000"/>
                  </a:lnTo>
                  <a:cubicBezTo>
                    <a:pt x="0" y="120883"/>
                    <a:pt x="120883" y="0"/>
                    <a:pt x="270000" y="0"/>
                  </a:cubicBezTo>
                  <a:close/>
                </a:path>
              </a:pathLst>
            </a:custGeom>
            <a:noFill/>
            <a:ln w="165100" cap="flat">
              <a:solidFill>
                <a:schemeClr val="tx2"/>
              </a:solidFill>
              <a:prstDash val="solid"/>
              <a:miter/>
            </a:ln>
          </p:spPr>
          <p:txBody>
            <a:bodyPr rtlCol="0" anchor="ctr"/>
            <a:lstStyle/>
            <a:p>
              <a:endParaRPr lang="fi-FI" dirty="0"/>
            </a:p>
          </p:txBody>
        </p:sp>
        <p:sp>
          <p:nvSpPr>
            <p:cNvPr id="12" name="Vapaamuotoinen: Muoto 11">
              <a:extLst>
                <a:ext uri="{FF2B5EF4-FFF2-40B4-BE49-F238E27FC236}">
                  <a16:creationId xmlns:a16="http://schemas.microsoft.com/office/drawing/2014/main" id="{D0B81B2D-FC39-A181-C7E4-FEE50A2CBE62}"/>
                </a:ext>
              </a:extLst>
            </p:cNvPr>
            <p:cNvSpPr/>
            <p:nvPr/>
          </p:nvSpPr>
          <p:spPr>
            <a:xfrm>
              <a:off x="8273830" y="4614567"/>
              <a:ext cx="4972387" cy="33750"/>
            </a:xfrm>
            <a:custGeom>
              <a:avLst/>
              <a:gdLst>
                <a:gd name="connsiteX0" fmla="*/ 0 w 4972387"/>
                <a:gd name="connsiteY0" fmla="*/ 0 h 33750"/>
                <a:gd name="connsiteX1" fmla="*/ 4972388 w 4972387"/>
                <a:gd name="connsiteY1" fmla="*/ 0 h 33750"/>
              </a:gdLst>
              <a:ahLst/>
              <a:cxnLst>
                <a:cxn ang="0">
                  <a:pos x="connsiteX0" y="connsiteY0"/>
                </a:cxn>
                <a:cxn ang="0">
                  <a:pos x="connsiteX1" y="connsiteY1"/>
                </a:cxn>
              </a:cxnLst>
              <a:rect l="l" t="t" r="r" b="b"/>
              <a:pathLst>
                <a:path w="4972387" h="33750">
                  <a:moveTo>
                    <a:pt x="0" y="0"/>
                  </a:moveTo>
                  <a:lnTo>
                    <a:pt x="4972388" y="0"/>
                  </a:lnTo>
                </a:path>
              </a:pathLst>
            </a:custGeom>
            <a:ln w="165100" cap="flat">
              <a:solidFill>
                <a:schemeClr val="tx2"/>
              </a:solidFill>
              <a:prstDash val="solid"/>
              <a:miter/>
            </a:ln>
          </p:spPr>
          <p:txBody>
            <a:bodyPr rtlCol="0" anchor="ctr"/>
            <a:lstStyle/>
            <a:p>
              <a:endParaRPr lang="fi-FI" dirty="0"/>
            </a:p>
          </p:txBody>
        </p:sp>
        <p:sp>
          <p:nvSpPr>
            <p:cNvPr id="13" name="Vapaamuotoinen: Muoto 12">
              <a:extLst>
                <a:ext uri="{FF2B5EF4-FFF2-40B4-BE49-F238E27FC236}">
                  <a16:creationId xmlns:a16="http://schemas.microsoft.com/office/drawing/2014/main" id="{65A141F1-EB46-0440-B964-5E0B1E0F134E}"/>
                </a:ext>
              </a:extLst>
            </p:cNvPr>
            <p:cNvSpPr/>
            <p:nvPr/>
          </p:nvSpPr>
          <p:spPr>
            <a:xfrm>
              <a:off x="9527642" y="5123855"/>
              <a:ext cx="2464762" cy="784350"/>
            </a:xfrm>
            <a:custGeom>
              <a:avLst/>
              <a:gdLst>
                <a:gd name="connsiteX0" fmla="*/ 1496475 w 2464762"/>
                <a:gd name="connsiteY0" fmla="*/ 0 h 784350"/>
                <a:gd name="connsiteX1" fmla="*/ 1496475 w 2464762"/>
                <a:gd name="connsiteY1" fmla="*/ 463050 h 784350"/>
                <a:gd name="connsiteX2" fmla="*/ 1814400 w 2464762"/>
                <a:gd name="connsiteY2" fmla="*/ 782325 h 784350"/>
                <a:gd name="connsiteX3" fmla="*/ 2464763 w 2464762"/>
                <a:gd name="connsiteY3" fmla="*/ 784350 h 784350"/>
                <a:gd name="connsiteX4" fmla="*/ 0 w 2464762"/>
                <a:gd name="connsiteY4" fmla="*/ 784350 h 784350"/>
                <a:gd name="connsiteX5" fmla="*/ 650025 w 2464762"/>
                <a:gd name="connsiteY5" fmla="*/ 782325 h 784350"/>
                <a:gd name="connsiteX6" fmla="*/ 968288 w 2464762"/>
                <a:gd name="connsiteY6" fmla="*/ 463050 h 784350"/>
                <a:gd name="connsiteX7" fmla="*/ 968288 w 2464762"/>
                <a:gd name="connsiteY7" fmla="*/ 0 h 78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64762" h="784350">
                  <a:moveTo>
                    <a:pt x="1496475" y="0"/>
                  </a:moveTo>
                  <a:lnTo>
                    <a:pt x="1496475" y="463050"/>
                  </a:lnTo>
                  <a:cubicBezTo>
                    <a:pt x="1496475" y="638887"/>
                    <a:pt x="1638563" y="781650"/>
                    <a:pt x="1814400" y="782325"/>
                  </a:cubicBezTo>
                  <a:lnTo>
                    <a:pt x="2464763" y="784350"/>
                  </a:lnTo>
                  <a:lnTo>
                    <a:pt x="0" y="784350"/>
                  </a:lnTo>
                  <a:lnTo>
                    <a:pt x="650025" y="782325"/>
                  </a:lnTo>
                  <a:cubicBezTo>
                    <a:pt x="825863" y="781650"/>
                    <a:pt x="968288" y="638887"/>
                    <a:pt x="968288" y="463050"/>
                  </a:cubicBezTo>
                  <a:lnTo>
                    <a:pt x="968288" y="0"/>
                  </a:lnTo>
                </a:path>
              </a:pathLst>
            </a:custGeom>
            <a:noFill/>
            <a:ln w="165100" cap="flat">
              <a:solidFill>
                <a:schemeClr val="tx2"/>
              </a:solidFill>
              <a:prstDash val="solid"/>
              <a:miter/>
            </a:ln>
          </p:spPr>
          <p:txBody>
            <a:bodyPr rtlCol="0" anchor="ctr"/>
            <a:lstStyle/>
            <a:p>
              <a:endParaRPr lang="fi-FI" dirty="0"/>
            </a:p>
          </p:txBody>
        </p:sp>
      </p:grpSp>
      <p:grpSp>
        <p:nvGrpSpPr>
          <p:cNvPr id="40" name="Ryhmä 39">
            <a:extLst>
              <a:ext uri="{FF2B5EF4-FFF2-40B4-BE49-F238E27FC236}">
                <a16:creationId xmlns:a16="http://schemas.microsoft.com/office/drawing/2014/main" id="{290EE4BA-899D-2D1B-9AB4-E52D2C050F4C}"/>
              </a:ext>
              <a:ext uri="{C183D7F6-B498-43B3-948B-1728B52AA6E4}">
                <adec:decorative xmlns:adec="http://schemas.microsoft.com/office/drawing/2017/decorative" val="1"/>
              </a:ext>
            </a:extLst>
          </p:cNvPr>
          <p:cNvGrpSpPr/>
          <p:nvPr userDrawn="1"/>
        </p:nvGrpSpPr>
        <p:grpSpPr>
          <a:xfrm>
            <a:off x="9686029" y="1035050"/>
            <a:ext cx="1842279" cy="3059343"/>
            <a:chOff x="9603147" y="832014"/>
            <a:chExt cx="1842279" cy="3059343"/>
          </a:xfrm>
        </p:grpSpPr>
        <p:sp>
          <p:nvSpPr>
            <p:cNvPr id="24" name="Vapaamuotoinen: Muoto 23">
              <a:extLst>
                <a:ext uri="{FF2B5EF4-FFF2-40B4-BE49-F238E27FC236}">
                  <a16:creationId xmlns:a16="http://schemas.microsoft.com/office/drawing/2014/main" id="{3F88EFCE-7786-9159-52FE-87E575C7B0F7}"/>
                </a:ext>
              </a:extLst>
            </p:cNvPr>
            <p:cNvSpPr/>
            <p:nvPr/>
          </p:nvSpPr>
          <p:spPr>
            <a:xfrm>
              <a:off x="9896950" y="832014"/>
              <a:ext cx="1253824" cy="1761971"/>
            </a:xfrm>
            <a:custGeom>
              <a:avLst/>
              <a:gdLst>
                <a:gd name="connsiteX0" fmla="*/ 0 w 1253824"/>
                <a:gd name="connsiteY0" fmla="*/ 1085574 h 1761971"/>
                <a:gd name="connsiteX1" fmla="*/ 16118 w 1253824"/>
                <a:gd name="connsiteY1" fmla="*/ 1286344 h 1761971"/>
                <a:gd name="connsiteX2" fmla="*/ 197942 w 1253824"/>
                <a:gd name="connsiteY2" fmla="*/ 1761406 h 1761971"/>
                <a:gd name="connsiteX3" fmla="*/ 1056730 w 1253824"/>
                <a:gd name="connsiteY3" fmla="*/ 1761972 h 1761971"/>
                <a:gd name="connsiteX4" fmla="*/ 1237989 w 1253824"/>
                <a:gd name="connsiteY4" fmla="*/ 1287192 h 1761971"/>
                <a:gd name="connsiteX5" fmla="*/ 1253824 w 1253824"/>
                <a:gd name="connsiteY5" fmla="*/ 1086422 h 1761971"/>
                <a:gd name="connsiteX6" fmla="*/ 1122051 w 1253824"/>
                <a:gd name="connsiteY6" fmla="*/ 527093 h 1761971"/>
                <a:gd name="connsiteX7" fmla="*/ 626347 w 1253824"/>
                <a:gd name="connsiteY7" fmla="*/ 0 h 1761971"/>
                <a:gd name="connsiteX8" fmla="*/ 131208 w 1253824"/>
                <a:gd name="connsiteY8" fmla="*/ 526527 h 1761971"/>
                <a:gd name="connsiteX9" fmla="*/ 0 w 1253824"/>
                <a:gd name="connsiteY9" fmla="*/ 1085574 h 176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3824" h="1761971">
                  <a:moveTo>
                    <a:pt x="0" y="1085574"/>
                  </a:moveTo>
                  <a:cubicBezTo>
                    <a:pt x="0" y="1154005"/>
                    <a:pt x="5655" y="1221023"/>
                    <a:pt x="16118" y="1286344"/>
                  </a:cubicBezTo>
                  <a:cubicBezTo>
                    <a:pt x="44113" y="1459120"/>
                    <a:pt x="107172" y="1619736"/>
                    <a:pt x="197942" y="1761406"/>
                  </a:cubicBezTo>
                  <a:lnTo>
                    <a:pt x="1056730" y="1761972"/>
                  </a:lnTo>
                  <a:cubicBezTo>
                    <a:pt x="1147218" y="1620584"/>
                    <a:pt x="1210277" y="1459968"/>
                    <a:pt x="1237989" y="1287192"/>
                  </a:cubicBezTo>
                  <a:cubicBezTo>
                    <a:pt x="1248452" y="1221871"/>
                    <a:pt x="1253824" y="1154854"/>
                    <a:pt x="1253824" y="1086422"/>
                  </a:cubicBezTo>
                  <a:cubicBezTo>
                    <a:pt x="1253824" y="885652"/>
                    <a:pt x="1245907" y="770279"/>
                    <a:pt x="1122051" y="527093"/>
                  </a:cubicBezTo>
                  <a:cubicBezTo>
                    <a:pt x="998196" y="283906"/>
                    <a:pt x="838711" y="123007"/>
                    <a:pt x="626347" y="0"/>
                  </a:cubicBezTo>
                  <a:cubicBezTo>
                    <a:pt x="413983" y="122724"/>
                    <a:pt x="238379" y="304549"/>
                    <a:pt x="131208" y="526527"/>
                  </a:cubicBezTo>
                  <a:cubicBezTo>
                    <a:pt x="22905" y="750768"/>
                    <a:pt x="0" y="884803"/>
                    <a:pt x="0" y="1085574"/>
                  </a:cubicBezTo>
                  <a:close/>
                </a:path>
              </a:pathLst>
            </a:custGeom>
            <a:solidFill>
              <a:schemeClr val="accent4"/>
            </a:solidFill>
            <a:ln w="165100" cap="flat">
              <a:solidFill>
                <a:schemeClr val="tx2"/>
              </a:solidFill>
              <a:prstDash val="solid"/>
              <a:miter/>
            </a:ln>
          </p:spPr>
          <p:txBody>
            <a:bodyPr rtlCol="0" anchor="ctr"/>
            <a:lstStyle/>
            <a:p>
              <a:endParaRPr lang="fi-FI" dirty="0"/>
            </a:p>
          </p:txBody>
        </p:sp>
        <p:sp>
          <p:nvSpPr>
            <p:cNvPr id="25" name="Vapaamuotoinen: Muoto 24">
              <a:extLst>
                <a:ext uri="{FF2B5EF4-FFF2-40B4-BE49-F238E27FC236}">
                  <a16:creationId xmlns:a16="http://schemas.microsoft.com/office/drawing/2014/main" id="{FFFC1032-4BBB-EF21-4205-47B9ECA40226}"/>
                </a:ext>
              </a:extLst>
            </p:cNvPr>
            <p:cNvSpPr/>
            <p:nvPr/>
          </p:nvSpPr>
          <p:spPr>
            <a:xfrm>
              <a:off x="10926817" y="2119206"/>
              <a:ext cx="518609" cy="734366"/>
            </a:xfrm>
            <a:custGeom>
              <a:avLst/>
              <a:gdLst>
                <a:gd name="connsiteX0" fmla="*/ 518609 w 518609"/>
                <a:gd name="connsiteY0" fmla="*/ 475062 h 734366"/>
                <a:gd name="connsiteX1" fmla="*/ 449047 w 518609"/>
                <a:gd name="connsiteY1" fmla="*/ 734367 h 734366"/>
                <a:gd name="connsiteX2" fmla="*/ 0 w 518609"/>
                <a:gd name="connsiteY2" fmla="*/ 474779 h 734366"/>
                <a:gd name="connsiteX3" fmla="*/ 26581 w 518609"/>
                <a:gd name="connsiteY3" fmla="*/ 474779 h 734366"/>
                <a:gd name="connsiteX4" fmla="*/ 207840 w 518609"/>
                <a:gd name="connsiteY4" fmla="*/ 0 h 734366"/>
                <a:gd name="connsiteX5" fmla="*/ 518327 w 518609"/>
                <a:gd name="connsiteY5" fmla="*/ 475062 h 734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609" h="734366">
                  <a:moveTo>
                    <a:pt x="518609" y="475062"/>
                  </a:moveTo>
                  <a:cubicBezTo>
                    <a:pt x="518609" y="569509"/>
                    <a:pt x="493442" y="658018"/>
                    <a:pt x="449047" y="734367"/>
                  </a:cubicBezTo>
                  <a:cubicBezTo>
                    <a:pt x="359407" y="579406"/>
                    <a:pt x="191721" y="475062"/>
                    <a:pt x="0" y="474779"/>
                  </a:cubicBezTo>
                  <a:lnTo>
                    <a:pt x="26581" y="474779"/>
                  </a:lnTo>
                  <a:cubicBezTo>
                    <a:pt x="117069" y="333392"/>
                    <a:pt x="180128" y="172776"/>
                    <a:pt x="207840" y="0"/>
                  </a:cubicBezTo>
                  <a:cubicBezTo>
                    <a:pt x="390512" y="80308"/>
                    <a:pt x="518327" y="262981"/>
                    <a:pt x="518327" y="475062"/>
                  </a:cubicBezTo>
                </a:path>
              </a:pathLst>
            </a:custGeom>
            <a:noFill/>
            <a:ln w="165100" cap="flat">
              <a:solidFill>
                <a:schemeClr val="tx2"/>
              </a:solidFill>
              <a:prstDash val="solid"/>
              <a:miter/>
            </a:ln>
          </p:spPr>
          <p:txBody>
            <a:bodyPr rtlCol="0" anchor="ctr"/>
            <a:lstStyle/>
            <a:p>
              <a:endParaRPr lang="fi-FI" dirty="0"/>
            </a:p>
          </p:txBody>
        </p:sp>
        <p:sp>
          <p:nvSpPr>
            <p:cNvPr id="26" name="Vapaamuotoinen: Muoto 25">
              <a:extLst>
                <a:ext uri="{FF2B5EF4-FFF2-40B4-BE49-F238E27FC236}">
                  <a16:creationId xmlns:a16="http://schemas.microsoft.com/office/drawing/2014/main" id="{06AB4B30-23BE-BA59-EBA1-A25470241DC1}"/>
                </a:ext>
              </a:extLst>
            </p:cNvPr>
            <p:cNvSpPr/>
            <p:nvPr/>
          </p:nvSpPr>
          <p:spPr>
            <a:xfrm>
              <a:off x="10926817" y="2119206"/>
              <a:ext cx="518609" cy="734366"/>
            </a:xfrm>
            <a:custGeom>
              <a:avLst/>
              <a:gdLst>
                <a:gd name="connsiteX0" fmla="*/ 518609 w 518609"/>
                <a:gd name="connsiteY0" fmla="*/ 475062 h 734366"/>
                <a:gd name="connsiteX1" fmla="*/ 449047 w 518609"/>
                <a:gd name="connsiteY1" fmla="*/ 734367 h 734366"/>
                <a:gd name="connsiteX2" fmla="*/ 0 w 518609"/>
                <a:gd name="connsiteY2" fmla="*/ 474779 h 734366"/>
                <a:gd name="connsiteX3" fmla="*/ 26581 w 518609"/>
                <a:gd name="connsiteY3" fmla="*/ 474779 h 734366"/>
                <a:gd name="connsiteX4" fmla="*/ 207840 w 518609"/>
                <a:gd name="connsiteY4" fmla="*/ 0 h 734366"/>
                <a:gd name="connsiteX5" fmla="*/ 518327 w 518609"/>
                <a:gd name="connsiteY5" fmla="*/ 475062 h 734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609" h="734366">
                  <a:moveTo>
                    <a:pt x="518609" y="475062"/>
                  </a:moveTo>
                  <a:cubicBezTo>
                    <a:pt x="518609" y="569509"/>
                    <a:pt x="493442" y="658018"/>
                    <a:pt x="449047" y="734367"/>
                  </a:cubicBezTo>
                  <a:cubicBezTo>
                    <a:pt x="359407" y="579406"/>
                    <a:pt x="191721" y="475062"/>
                    <a:pt x="0" y="474779"/>
                  </a:cubicBezTo>
                  <a:lnTo>
                    <a:pt x="26581" y="474779"/>
                  </a:lnTo>
                  <a:cubicBezTo>
                    <a:pt x="117069" y="333392"/>
                    <a:pt x="180128" y="172776"/>
                    <a:pt x="207840" y="0"/>
                  </a:cubicBezTo>
                  <a:cubicBezTo>
                    <a:pt x="390512" y="80308"/>
                    <a:pt x="518327" y="262981"/>
                    <a:pt x="518327" y="475062"/>
                  </a:cubicBezTo>
                  <a:close/>
                </a:path>
              </a:pathLst>
            </a:custGeom>
            <a:solidFill>
              <a:schemeClr val="accent4"/>
            </a:solidFill>
            <a:ln w="165100" cap="flat">
              <a:solidFill>
                <a:schemeClr val="tx2"/>
              </a:solidFill>
              <a:prstDash val="solid"/>
              <a:miter/>
            </a:ln>
          </p:spPr>
          <p:txBody>
            <a:bodyPr rtlCol="0" anchor="ctr"/>
            <a:lstStyle/>
            <a:p>
              <a:endParaRPr lang="fi-FI" dirty="0"/>
            </a:p>
          </p:txBody>
        </p:sp>
        <p:sp>
          <p:nvSpPr>
            <p:cNvPr id="27" name="Vapaamuotoinen: Muoto 26">
              <a:extLst>
                <a:ext uri="{FF2B5EF4-FFF2-40B4-BE49-F238E27FC236}">
                  <a16:creationId xmlns:a16="http://schemas.microsoft.com/office/drawing/2014/main" id="{17C816F5-35F0-3247-8020-6BD71EC9D1EE}"/>
                </a:ext>
              </a:extLst>
            </p:cNvPr>
            <p:cNvSpPr/>
            <p:nvPr/>
          </p:nvSpPr>
          <p:spPr>
            <a:xfrm>
              <a:off x="9603147" y="2118357"/>
              <a:ext cx="518609" cy="734083"/>
            </a:xfrm>
            <a:custGeom>
              <a:avLst/>
              <a:gdLst>
                <a:gd name="connsiteX0" fmla="*/ 518609 w 518609"/>
                <a:gd name="connsiteY0" fmla="*/ 475062 h 734083"/>
                <a:gd name="connsiteX1" fmla="*/ 69845 w 518609"/>
                <a:gd name="connsiteY1" fmla="*/ 734084 h 734083"/>
                <a:gd name="connsiteX2" fmla="*/ 0 w 518609"/>
                <a:gd name="connsiteY2" fmla="*/ 474779 h 734083"/>
                <a:gd name="connsiteX3" fmla="*/ 309921 w 518609"/>
                <a:gd name="connsiteY3" fmla="*/ 0 h 734083"/>
                <a:gd name="connsiteX4" fmla="*/ 491746 w 518609"/>
                <a:gd name="connsiteY4" fmla="*/ 475062 h 734083"/>
                <a:gd name="connsiteX5" fmla="*/ 518327 w 518609"/>
                <a:gd name="connsiteY5" fmla="*/ 475062 h 734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609" h="734083">
                  <a:moveTo>
                    <a:pt x="518609" y="475062"/>
                  </a:moveTo>
                  <a:cubicBezTo>
                    <a:pt x="326605" y="475062"/>
                    <a:pt x="159485" y="579123"/>
                    <a:pt x="69845" y="734084"/>
                  </a:cubicBezTo>
                  <a:cubicBezTo>
                    <a:pt x="25733" y="657735"/>
                    <a:pt x="283" y="569226"/>
                    <a:pt x="0" y="474779"/>
                  </a:cubicBezTo>
                  <a:cubicBezTo>
                    <a:pt x="0" y="262698"/>
                    <a:pt x="127249" y="80025"/>
                    <a:pt x="309921" y="0"/>
                  </a:cubicBezTo>
                  <a:cubicBezTo>
                    <a:pt x="337916" y="172776"/>
                    <a:pt x="400975" y="333392"/>
                    <a:pt x="491746" y="475062"/>
                  </a:cubicBezTo>
                  <a:lnTo>
                    <a:pt x="518327" y="475062"/>
                  </a:lnTo>
                  <a:close/>
                </a:path>
              </a:pathLst>
            </a:custGeom>
            <a:noFill/>
            <a:ln w="165100" cap="flat">
              <a:solidFill>
                <a:schemeClr val="tx2"/>
              </a:solidFill>
              <a:prstDash val="solid"/>
              <a:miter/>
            </a:ln>
          </p:spPr>
          <p:txBody>
            <a:bodyPr rtlCol="0" anchor="ctr"/>
            <a:lstStyle/>
            <a:p>
              <a:endParaRPr lang="fi-FI" dirty="0"/>
            </a:p>
          </p:txBody>
        </p:sp>
        <p:sp>
          <p:nvSpPr>
            <p:cNvPr id="28" name="Vapaamuotoinen: Muoto 27">
              <a:extLst>
                <a:ext uri="{FF2B5EF4-FFF2-40B4-BE49-F238E27FC236}">
                  <a16:creationId xmlns:a16="http://schemas.microsoft.com/office/drawing/2014/main" id="{DBF9A930-F6BD-CA07-AF41-8CD985123A26}"/>
                </a:ext>
              </a:extLst>
            </p:cNvPr>
            <p:cNvSpPr/>
            <p:nvPr/>
          </p:nvSpPr>
          <p:spPr>
            <a:xfrm>
              <a:off x="9603147" y="2118357"/>
              <a:ext cx="518609" cy="734083"/>
            </a:xfrm>
            <a:custGeom>
              <a:avLst/>
              <a:gdLst>
                <a:gd name="connsiteX0" fmla="*/ 518609 w 518609"/>
                <a:gd name="connsiteY0" fmla="*/ 475062 h 734083"/>
                <a:gd name="connsiteX1" fmla="*/ 69845 w 518609"/>
                <a:gd name="connsiteY1" fmla="*/ 734084 h 734083"/>
                <a:gd name="connsiteX2" fmla="*/ 0 w 518609"/>
                <a:gd name="connsiteY2" fmla="*/ 474779 h 734083"/>
                <a:gd name="connsiteX3" fmla="*/ 309921 w 518609"/>
                <a:gd name="connsiteY3" fmla="*/ 0 h 734083"/>
                <a:gd name="connsiteX4" fmla="*/ 491746 w 518609"/>
                <a:gd name="connsiteY4" fmla="*/ 475062 h 734083"/>
                <a:gd name="connsiteX5" fmla="*/ 518327 w 518609"/>
                <a:gd name="connsiteY5" fmla="*/ 475062 h 734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609" h="734083">
                  <a:moveTo>
                    <a:pt x="518609" y="475062"/>
                  </a:moveTo>
                  <a:cubicBezTo>
                    <a:pt x="326605" y="475062"/>
                    <a:pt x="159485" y="579123"/>
                    <a:pt x="69845" y="734084"/>
                  </a:cubicBezTo>
                  <a:cubicBezTo>
                    <a:pt x="25733" y="657735"/>
                    <a:pt x="283" y="569226"/>
                    <a:pt x="0" y="474779"/>
                  </a:cubicBezTo>
                  <a:cubicBezTo>
                    <a:pt x="0" y="262698"/>
                    <a:pt x="127249" y="80025"/>
                    <a:pt x="309921" y="0"/>
                  </a:cubicBezTo>
                  <a:cubicBezTo>
                    <a:pt x="337916" y="172776"/>
                    <a:pt x="400975" y="333392"/>
                    <a:pt x="491746" y="475062"/>
                  </a:cubicBezTo>
                  <a:lnTo>
                    <a:pt x="518327" y="475062"/>
                  </a:lnTo>
                  <a:close/>
                </a:path>
              </a:pathLst>
            </a:custGeom>
            <a:solidFill>
              <a:schemeClr val="accent4"/>
            </a:solidFill>
            <a:ln w="165100" cap="flat">
              <a:solidFill>
                <a:schemeClr val="tx2"/>
              </a:solidFill>
              <a:prstDash val="solid"/>
              <a:miter/>
            </a:ln>
          </p:spPr>
          <p:txBody>
            <a:bodyPr rtlCol="0" anchor="ctr"/>
            <a:lstStyle/>
            <a:p>
              <a:endParaRPr lang="fi-FI" dirty="0"/>
            </a:p>
          </p:txBody>
        </p:sp>
        <p:sp>
          <p:nvSpPr>
            <p:cNvPr id="29" name="Vapaamuotoinen: Muoto 28">
              <a:extLst>
                <a:ext uri="{FF2B5EF4-FFF2-40B4-BE49-F238E27FC236}">
                  <a16:creationId xmlns:a16="http://schemas.microsoft.com/office/drawing/2014/main" id="{F64B849A-9755-EA5F-CBE8-352F8A5E8F7D}"/>
                </a:ext>
              </a:extLst>
            </p:cNvPr>
            <p:cNvSpPr/>
            <p:nvPr/>
          </p:nvSpPr>
          <p:spPr>
            <a:xfrm>
              <a:off x="10141551" y="2593420"/>
              <a:ext cx="765471" cy="269484"/>
            </a:xfrm>
            <a:custGeom>
              <a:avLst/>
              <a:gdLst>
                <a:gd name="connsiteX0" fmla="*/ 765472 w 765471"/>
                <a:gd name="connsiteY0" fmla="*/ 565 h 269484"/>
                <a:gd name="connsiteX1" fmla="*/ 643030 w 765471"/>
                <a:gd name="connsiteY1" fmla="*/ 269485 h 269484"/>
                <a:gd name="connsiteX2" fmla="*/ 122724 w 765471"/>
                <a:gd name="connsiteY2" fmla="*/ 269202 h 269484"/>
                <a:gd name="connsiteX3" fmla="*/ 0 w 765471"/>
                <a:gd name="connsiteY3" fmla="*/ 0 h 269484"/>
                <a:gd name="connsiteX4" fmla="*/ 765472 w 765471"/>
                <a:gd name="connsiteY4" fmla="*/ 565 h 2694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471" h="269484">
                  <a:moveTo>
                    <a:pt x="765472" y="565"/>
                  </a:moveTo>
                  <a:lnTo>
                    <a:pt x="643030" y="269485"/>
                  </a:lnTo>
                  <a:lnTo>
                    <a:pt x="122724" y="269202"/>
                  </a:lnTo>
                  <a:lnTo>
                    <a:pt x="0" y="0"/>
                  </a:lnTo>
                  <a:lnTo>
                    <a:pt x="765472" y="565"/>
                  </a:lnTo>
                  <a:close/>
                </a:path>
              </a:pathLst>
            </a:custGeom>
            <a:noFill/>
            <a:ln w="165100" cap="flat">
              <a:solidFill>
                <a:schemeClr val="tx2"/>
              </a:solidFill>
              <a:prstDash val="solid"/>
              <a:miter/>
            </a:ln>
          </p:spPr>
          <p:txBody>
            <a:bodyPr rtlCol="0" anchor="ctr"/>
            <a:lstStyle/>
            <a:p>
              <a:endParaRPr lang="fi-FI" dirty="0"/>
            </a:p>
          </p:txBody>
        </p:sp>
        <p:sp>
          <p:nvSpPr>
            <p:cNvPr id="30" name="Vapaamuotoinen: Muoto 29">
              <a:extLst>
                <a:ext uri="{FF2B5EF4-FFF2-40B4-BE49-F238E27FC236}">
                  <a16:creationId xmlns:a16="http://schemas.microsoft.com/office/drawing/2014/main" id="{B57678D4-5BAA-F3E7-5A29-0547C6C1B7BB}"/>
                </a:ext>
              </a:extLst>
            </p:cNvPr>
            <p:cNvSpPr/>
            <p:nvPr/>
          </p:nvSpPr>
          <p:spPr>
            <a:xfrm>
              <a:off x="10141551" y="2593420"/>
              <a:ext cx="765471" cy="269484"/>
            </a:xfrm>
            <a:custGeom>
              <a:avLst/>
              <a:gdLst>
                <a:gd name="connsiteX0" fmla="*/ 765472 w 765471"/>
                <a:gd name="connsiteY0" fmla="*/ 565 h 269484"/>
                <a:gd name="connsiteX1" fmla="*/ 643030 w 765471"/>
                <a:gd name="connsiteY1" fmla="*/ 269485 h 269484"/>
                <a:gd name="connsiteX2" fmla="*/ 122724 w 765471"/>
                <a:gd name="connsiteY2" fmla="*/ 269202 h 269484"/>
                <a:gd name="connsiteX3" fmla="*/ 0 w 765471"/>
                <a:gd name="connsiteY3" fmla="*/ 0 h 269484"/>
                <a:gd name="connsiteX4" fmla="*/ 765472 w 765471"/>
                <a:gd name="connsiteY4" fmla="*/ 565 h 2694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471" h="269484">
                  <a:moveTo>
                    <a:pt x="765472" y="565"/>
                  </a:moveTo>
                  <a:lnTo>
                    <a:pt x="643030" y="269485"/>
                  </a:lnTo>
                  <a:lnTo>
                    <a:pt x="122724" y="269202"/>
                  </a:lnTo>
                  <a:lnTo>
                    <a:pt x="0" y="0"/>
                  </a:lnTo>
                  <a:lnTo>
                    <a:pt x="765472" y="565"/>
                  </a:lnTo>
                  <a:close/>
                </a:path>
              </a:pathLst>
            </a:custGeom>
            <a:solidFill>
              <a:schemeClr val="accent4"/>
            </a:solidFill>
            <a:ln w="165100" cap="flat">
              <a:solidFill>
                <a:schemeClr val="tx2"/>
              </a:solidFill>
              <a:prstDash val="solid"/>
              <a:miter/>
            </a:ln>
          </p:spPr>
          <p:txBody>
            <a:bodyPr rtlCol="0" anchor="ctr"/>
            <a:lstStyle/>
            <a:p>
              <a:endParaRPr lang="fi-FI" dirty="0"/>
            </a:p>
          </p:txBody>
        </p:sp>
        <p:sp>
          <p:nvSpPr>
            <p:cNvPr id="31" name="Vapaamuotoinen: Muoto 30">
              <a:extLst>
                <a:ext uri="{FF2B5EF4-FFF2-40B4-BE49-F238E27FC236}">
                  <a16:creationId xmlns:a16="http://schemas.microsoft.com/office/drawing/2014/main" id="{45CB0CCF-B7EA-5775-D5DB-D823E7D864EF}"/>
                </a:ext>
              </a:extLst>
            </p:cNvPr>
            <p:cNvSpPr/>
            <p:nvPr/>
          </p:nvSpPr>
          <p:spPr>
            <a:xfrm>
              <a:off x="10322527" y="3122774"/>
              <a:ext cx="282" cy="268070"/>
            </a:xfrm>
            <a:custGeom>
              <a:avLst/>
              <a:gdLst>
                <a:gd name="connsiteX0" fmla="*/ 0 w 282"/>
                <a:gd name="connsiteY0" fmla="*/ 0 h 268070"/>
                <a:gd name="connsiteX1" fmla="*/ 283 w 282"/>
                <a:gd name="connsiteY1" fmla="*/ 268071 h 268070"/>
              </a:gdLst>
              <a:ahLst/>
              <a:cxnLst>
                <a:cxn ang="0">
                  <a:pos x="connsiteX0" y="connsiteY0"/>
                </a:cxn>
                <a:cxn ang="0">
                  <a:pos x="connsiteX1" y="connsiteY1"/>
                </a:cxn>
              </a:cxnLst>
              <a:rect l="l" t="t" r="r" b="b"/>
              <a:pathLst>
                <a:path w="282" h="268070">
                  <a:moveTo>
                    <a:pt x="0" y="0"/>
                  </a:moveTo>
                  <a:lnTo>
                    <a:pt x="283" y="268071"/>
                  </a:lnTo>
                </a:path>
              </a:pathLst>
            </a:custGeom>
            <a:ln w="165100" cap="flat">
              <a:solidFill>
                <a:schemeClr val="tx2"/>
              </a:solidFill>
              <a:prstDash val="solid"/>
              <a:miter/>
            </a:ln>
          </p:spPr>
          <p:txBody>
            <a:bodyPr rtlCol="0" anchor="ctr"/>
            <a:lstStyle/>
            <a:p>
              <a:endParaRPr lang="fi-FI" dirty="0"/>
            </a:p>
          </p:txBody>
        </p:sp>
        <p:sp>
          <p:nvSpPr>
            <p:cNvPr id="32" name="Vapaamuotoinen: Muoto 31">
              <a:extLst>
                <a:ext uri="{FF2B5EF4-FFF2-40B4-BE49-F238E27FC236}">
                  <a16:creationId xmlns:a16="http://schemas.microsoft.com/office/drawing/2014/main" id="{163D1F6C-870F-00A9-7DAD-151CE7CE52E1}"/>
                </a:ext>
              </a:extLst>
            </p:cNvPr>
            <p:cNvSpPr/>
            <p:nvPr/>
          </p:nvSpPr>
          <p:spPr>
            <a:xfrm>
              <a:off x="10322527" y="3122774"/>
              <a:ext cx="282" cy="268070"/>
            </a:xfrm>
            <a:custGeom>
              <a:avLst/>
              <a:gdLst>
                <a:gd name="connsiteX0" fmla="*/ 0 w 282"/>
                <a:gd name="connsiteY0" fmla="*/ 0 h 268070"/>
                <a:gd name="connsiteX1" fmla="*/ 283 w 282"/>
                <a:gd name="connsiteY1" fmla="*/ 268071 h 268070"/>
              </a:gdLst>
              <a:ahLst/>
              <a:cxnLst>
                <a:cxn ang="0">
                  <a:pos x="connsiteX0" y="connsiteY0"/>
                </a:cxn>
                <a:cxn ang="0">
                  <a:pos x="connsiteX1" y="connsiteY1"/>
                </a:cxn>
              </a:cxnLst>
              <a:rect l="l" t="t" r="r" b="b"/>
              <a:pathLst>
                <a:path w="282" h="268070">
                  <a:moveTo>
                    <a:pt x="0" y="0"/>
                  </a:moveTo>
                  <a:lnTo>
                    <a:pt x="283" y="268071"/>
                  </a:lnTo>
                </a:path>
              </a:pathLst>
            </a:custGeom>
            <a:ln w="165100" cap="flat">
              <a:solidFill>
                <a:schemeClr val="tx2"/>
              </a:solidFill>
              <a:prstDash val="solid"/>
              <a:miter/>
            </a:ln>
          </p:spPr>
          <p:txBody>
            <a:bodyPr rtlCol="0" anchor="ctr"/>
            <a:lstStyle/>
            <a:p>
              <a:endParaRPr lang="fi-FI" dirty="0"/>
            </a:p>
          </p:txBody>
        </p:sp>
        <p:sp>
          <p:nvSpPr>
            <p:cNvPr id="33" name="Vapaamuotoinen: Muoto 32">
              <a:extLst>
                <a:ext uri="{FF2B5EF4-FFF2-40B4-BE49-F238E27FC236}">
                  <a16:creationId xmlns:a16="http://schemas.microsoft.com/office/drawing/2014/main" id="{FE4E78C6-18B8-B0FD-65B2-5FB50FDFAE86}"/>
                </a:ext>
              </a:extLst>
            </p:cNvPr>
            <p:cNvSpPr/>
            <p:nvPr/>
          </p:nvSpPr>
          <p:spPr>
            <a:xfrm>
              <a:off x="10726612" y="3122774"/>
              <a:ext cx="282" cy="268070"/>
            </a:xfrm>
            <a:custGeom>
              <a:avLst/>
              <a:gdLst>
                <a:gd name="connsiteX0" fmla="*/ 0 w 282"/>
                <a:gd name="connsiteY0" fmla="*/ 0 h 268070"/>
                <a:gd name="connsiteX1" fmla="*/ 283 w 282"/>
                <a:gd name="connsiteY1" fmla="*/ 268071 h 268070"/>
              </a:gdLst>
              <a:ahLst/>
              <a:cxnLst>
                <a:cxn ang="0">
                  <a:pos x="connsiteX0" y="connsiteY0"/>
                </a:cxn>
                <a:cxn ang="0">
                  <a:pos x="connsiteX1" y="connsiteY1"/>
                </a:cxn>
              </a:cxnLst>
              <a:rect l="l" t="t" r="r" b="b"/>
              <a:pathLst>
                <a:path w="282" h="268070">
                  <a:moveTo>
                    <a:pt x="0" y="0"/>
                  </a:moveTo>
                  <a:lnTo>
                    <a:pt x="283" y="268071"/>
                  </a:lnTo>
                </a:path>
              </a:pathLst>
            </a:custGeom>
            <a:ln w="165100" cap="flat">
              <a:solidFill>
                <a:schemeClr val="tx2"/>
              </a:solidFill>
              <a:prstDash val="solid"/>
              <a:miter/>
            </a:ln>
          </p:spPr>
          <p:txBody>
            <a:bodyPr rtlCol="0" anchor="ctr"/>
            <a:lstStyle/>
            <a:p>
              <a:endParaRPr lang="fi-FI" dirty="0"/>
            </a:p>
          </p:txBody>
        </p:sp>
        <p:sp>
          <p:nvSpPr>
            <p:cNvPr id="34" name="Vapaamuotoinen: Muoto 33">
              <a:extLst>
                <a:ext uri="{FF2B5EF4-FFF2-40B4-BE49-F238E27FC236}">
                  <a16:creationId xmlns:a16="http://schemas.microsoft.com/office/drawing/2014/main" id="{0F811EB0-B1D8-9C82-B15E-74E449382CA3}"/>
                </a:ext>
              </a:extLst>
            </p:cNvPr>
            <p:cNvSpPr/>
            <p:nvPr/>
          </p:nvSpPr>
          <p:spPr>
            <a:xfrm>
              <a:off x="10726612" y="3122774"/>
              <a:ext cx="282" cy="268070"/>
            </a:xfrm>
            <a:custGeom>
              <a:avLst/>
              <a:gdLst>
                <a:gd name="connsiteX0" fmla="*/ 0 w 282"/>
                <a:gd name="connsiteY0" fmla="*/ 0 h 268070"/>
                <a:gd name="connsiteX1" fmla="*/ 283 w 282"/>
                <a:gd name="connsiteY1" fmla="*/ 268071 h 268070"/>
              </a:gdLst>
              <a:ahLst/>
              <a:cxnLst>
                <a:cxn ang="0">
                  <a:pos x="connsiteX0" y="connsiteY0"/>
                </a:cxn>
                <a:cxn ang="0">
                  <a:pos x="connsiteX1" y="connsiteY1"/>
                </a:cxn>
              </a:cxnLst>
              <a:rect l="l" t="t" r="r" b="b"/>
              <a:pathLst>
                <a:path w="282" h="268070">
                  <a:moveTo>
                    <a:pt x="0" y="0"/>
                  </a:moveTo>
                  <a:lnTo>
                    <a:pt x="283" y="268071"/>
                  </a:lnTo>
                </a:path>
              </a:pathLst>
            </a:custGeom>
            <a:ln w="165100" cap="flat">
              <a:solidFill>
                <a:schemeClr val="tx2"/>
              </a:solidFill>
              <a:prstDash val="solid"/>
              <a:miter/>
            </a:ln>
          </p:spPr>
          <p:txBody>
            <a:bodyPr rtlCol="0" anchor="ctr"/>
            <a:lstStyle/>
            <a:p>
              <a:endParaRPr lang="fi-FI" dirty="0"/>
            </a:p>
          </p:txBody>
        </p:sp>
        <p:sp>
          <p:nvSpPr>
            <p:cNvPr id="35" name="Vapaamuotoinen: Muoto 34">
              <a:extLst>
                <a:ext uri="{FF2B5EF4-FFF2-40B4-BE49-F238E27FC236}">
                  <a16:creationId xmlns:a16="http://schemas.microsoft.com/office/drawing/2014/main" id="{3958B995-CF6C-40BB-D05E-8083319BBE2E}"/>
                </a:ext>
              </a:extLst>
            </p:cNvPr>
            <p:cNvSpPr/>
            <p:nvPr/>
          </p:nvSpPr>
          <p:spPr>
            <a:xfrm>
              <a:off x="9876025" y="3359175"/>
              <a:ext cx="376939" cy="376939"/>
            </a:xfrm>
            <a:custGeom>
              <a:avLst/>
              <a:gdLst>
                <a:gd name="connsiteX0" fmla="*/ 376939 w 376939"/>
                <a:gd name="connsiteY0" fmla="*/ 188611 h 376939"/>
                <a:gd name="connsiteX1" fmla="*/ 188611 w 376939"/>
                <a:gd name="connsiteY1" fmla="*/ 376939 h 376939"/>
                <a:gd name="connsiteX2" fmla="*/ 0 w 376939"/>
                <a:gd name="connsiteY2" fmla="*/ 188328 h 376939"/>
                <a:gd name="connsiteX3" fmla="*/ 188328 w 376939"/>
                <a:gd name="connsiteY3" fmla="*/ 0 h 376939"/>
              </a:gdLst>
              <a:ahLst/>
              <a:cxnLst>
                <a:cxn ang="0">
                  <a:pos x="connsiteX0" y="connsiteY0"/>
                </a:cxn>
                <a:cxn ang="0">
                  <a:pos x="connsiteX1" y="connsiteY1"/>
                </a:cxn>
                <a:cxn ang="0">
                  <a:pos x="connsiteX2" y="connsiteY2"/>
                </a:cxn>
                <a:cxn ang="0">
                  <a:pos x="connsiteX3" y="connsiteY3"/>
                </a:cxn>
              </a:cxnLst>
              <a:rect l="l" t="t" r="r" b="b"/>
              <a:pathLst>
                <a:path w="376939" h="376939">
                  <a:moveTo>
                    <a:pt x="376939" y="188611"/>
                  </a:moveTo>
                  <a:cubicBezTo>
                    <a:pt x="376939" y="292672"/>
                    <a:pt x="292672" y="376939"/>
                    <a:pt x="188611" y="376939"/>
                  </a:cubicBezTo>
                  <a:cubicBezTo>
                    <a:pt x="84550" y="376939"/>
                    <a:pt x="283" y="292389"/>
                    <a:pt x="0" y="188328"/>
                  </a:cubicBezTo>
                  <a:cubicBezTo>
                    <a:pt x="0" y="84267"/>
                    <a:pt x="84267" y="0"/>
                    <a:pt x="188328" y="0"/>
                  </a:cubicBezTo>
                </a:path>
              </a:pathLst>
            </a:custGeom>
            <a:noFill/>
            <a:ln w="165100" cap="flat">
              <a:solidFill>
                <a:schemeClr val="tx2"/>
              </a:solidFill>
              <a:prstDash val="solid"/>
              <a:miter/>
            </a:ln>
          </p:spPr>
          <p:txBody>
            <a:bodyPr rtlCol="0" anchor="ctr"/>
            <a:lstStyle/>
            <a:p>
              <a:endParaRPr lang="fi-FI" dirty="0"/>
            </a:p>
          </p:txBody>
        </p:sp>
        <p:sp>
          <p:nvSpPr>
            <p:cNvPr id="36" name="Vapaamuotoinen: Muoto 35">
              <a:extLst>
                <a:ext uri="{FF2B5EF4-FFF2-40B4-BE49-F238E27FC236}">
                  <a16:creationId xmlns:a16="http://schemas.microsoft.com/office/drawing/2014/main" id="{4DB22008-FACE-AEF1-8C95-E81E2375A6FE}"/>
                </a:ext>
              </a:extLst>
            </p:cNvPr>
            <p:cNvSpPr/>
            <p:nvPr/>
          </p:nvSpPr>
          <p:spPr>
            <a:xfrm>
              <a:off x="10810879" y="3359740"/>
              <a:ext cx="376939" cy="376939"/>
            </a:xfrm>
            <a:custGeom>
              <a:avLst/>
              <a:gdLst>
                <a:gd name="connsiteX0" fmla="*/ 0 w 376939"/>
                <a:gd name="connsiteY0" fmla="*/ 188328 h 376939"/>
                <a:gd name="connsiteX1" fmla="*/ 188611 w 376939"/>
                <a:gd name="connsiteY1" fmla="*/ 376939 h 376939"/>
                <a:gd name="connsiteX2" fmla="*/ 376939 w 376939"/>
                <a:gd name="connsiteY2" fmla="*/ 188611 h 376939"/>
                <a:gd name="connsiteX3" fmla="*/ 188328 w 376939"/>
                <a:gd name="connsiteY3" fmla="*/ 0 h 376939"/>
              </a:gdLst>
              <a:ahLst/>
              <a:cxnLst>
                <a:cxn ang="0">
                  <a:pos x="connsiteX0" y="connsiteY0"/>
                </a:cxn>
                <a:cxn ang="0">
                  <a:pos x="connsiteX1" y="connsiteY1"/>
                </a:cxn>
                <a:cxn ang="0">
                  <a:pos x="connsiteX2" y="connsiteY2"/>
                </a:cxn>
                <a:cxn ang="0">
                  <a:pos x="connsiteX3" y="connsiteY3"/>
                </a:cxn>
              </a:cxnLst>
              <a:rect l="l" t="t" r="r" b="b"/>
              <a:pathLst>
                <a:path w="376939" h="376939">
                  <a:moveTo>
                    <a:pt x="0" y="188328"/>
                  </a:moveTo>
                  <a:cubicBezTo>
                    <a:pt x="0" y="292390"/>
                    <a:pt x="84550" y="376656"/>
                    <a:pt x="188611" y="376939"/>
                  </a:cubicBezTo>
                  <a:cubicBezTo>
                    <a:pt x="292672" y="376939"/>
                    <a:pt x="376939" y="292672"/>
                    <a:pt x="376939" y="188611"/>
                  </a:cubicBezTo>
                  <a:cubicBezTo>
                    <a:pt x="376939" y="84550"/>
                    <a:pt x="292389" y="283"/>
                    <a:pt x="188328" y="0"/>
                  </a:cubicBezTo>
                </a:path>
              </a:pathLst>
            </a:custGeom>
            <a:noFill/>
            <a:ln w="165100" cap="flat">
              <a:solidFill>
                <a:schemeClr val="tx2"/>
              </a:solidFill>
              <a:prstDash val="solid"/>
              <a:miter/>
            </a:ln>
          </p:spPr>
          <p:txBody>
            <a:bodyPr rtlCol="0" anchor="ctr"/>
            <a:lstStyle/>
            <a:p>
              <a:endParaRPr lang="fi-FI" dirty="0"/>
            </a:p>
          </p:txBody>
        </p:sp>
        <p:sp>
          <p:nvSpPr>
            <p:cNvPr id="37" name="Vapaamuotoinen: Muoto 36">
              <a:extLst>
                <a:ext uri="{FF2B5EF4-FFF2-40B4-BE49-F238E27FC236}">
                  <a16:creationId xmlns:a16="http://schemas.microsoft.com/office/drawing/2014/main" id="{D061574A-E9F5-7426-A193-6F3DEFF5B883}"/>
                </a:ext>
              </a:extLst>
            </p:cNvPr>
            <p:cNvSpPr/>
            <p:nvPr/>
          </p:nvSpPr>
          <p:spPr>
            <a:xfrm>
              <a:off x="10342321" y="3701898"/>
              <a:ext cx="378918" cy="189459"/>
            </a:xfrm>
            <a:custGeom>
              <a:avLst/>
              <a:gdLst>
                <a:gd name="connsiteX0" fmla="*/ 378919 w 378918"/>
                <a:gd name="connsiteY0" fmla="*/ 0 h 189459"/>
                <a:gd name="connsiteX1" fmla="*/ 189459 w 378918"/>
                <a:gd name="connsiteY1" fmla="*/ 189459 h 189459"/>
                <a:gd name="connsiteX2" fmla="*/ 0 w 378918"/>
                <a:gd name="connsiteY2" fmla="*/ 0 h 189459"/>
              </a:gdLst>
              <a:ahLst/>
              <a:cxnLst>
                <a:cxn ang="0">
                  <a:pos x="connsiteX0" y="connsiteY0"/>
                </a:cxn>
                <a:cxn ang="0">
                  <a:pos x="connsiteX1" y="connsiteY1"/>
                </a:cxn>
                <a:cxn ang="0">
                  <a:pos x="connsiteX2" y="connsiteY2"/>
                </a:cxn>
              </a:cxnLst>
              <a:rect l="l" t="t" r="r" b="b"/>
              <a:pathLst>
                <a:path w="378918" h="189459">
                  <a:moveTo>
                    <a:pt x="378919" y="0"/>
                  </a:moveTo>
                  <a:cubicBezTo>
                    <a:pt x="378919" y="104627"/>
                    <a:pt x="294086" y="189459"/>
                    <a:pt x="189459" y="189459"/>
                  </a:cubicBezTo>
                  <a:cubicBezTo>
                    <a:pt x="84833" y="189459"/>
                    <a:pt x="0" y="104627"/>
                    <a:pt x="0" y="0"/>
                  </a:cubicBezTo>
                </a:path>
              </a:pathLst>
            </a:custGeom>
            <a:noFill/>
            <a:ln w="165100" cap="flat">
              <a:solidFill>
                <a:schemeClr val="tx2"/>
              </a:solidFill>
              <a:prstDash val="solid"/>
              <a:miter/>
            </a:ln>
          </p:spPr>
          <p:txBody>
            <a:bodyPr rtlCol="0" anchor="ctr"/>
            <a:lstStyle/>
            <a:p>
              <a:endParaRPr lang="fi-FI" dirty="0"/>
            </a:p>
          </p:txBody>
        </p:sp>
        <p:sp>
          <p:nvSpPr>
            <p:cNvPr id="38" name="Vapaamuotoinen: Muoto 37">
              <a:extLst>
                <a:ext uri="{FF2B5EF4-FFF2-40B4-BE49-F238E27FC236}">
                  <a16:creationId xmlns:a16="http://schemas.microsoft.com/office/drawing/2014/main" id="{D784CC5B-3365-EF69-D59E-FAF9CB1D5760}"/>
                </a:ext>
              </a:extLst>
            </p:cNvPr>
            <p:cNvSpPr/>
            <p:nvPr/>
          </p:nvSpPr>
          <p:spPr>
            <a:xfrm>
              <a:off x="10322527" y="1629156"/>
              <a:ext cx="402671" cy="402671"/>
            </a:xfrm>
            <a:custGeom>
              <a:avLst/>
              <a:gdLst>
                <a:gd name="connsiteX0" fmla="*/ 402672 w 402671"/>
                <a:gd name="connsiteY0" fmla="*/ 201336 h 402671"/>
                <a:gd name="connsiteX1" fmla="*/ 201336 w 402671"/>
                <a:gd name="connsiteY1" fmla="*/ 402672 h 402671"/>
                <a:gd name="connsiteX2" fmla="*/ 0 w 402671"/>
                <a:gd name="connsiteY2" fmla="*/ 201336 h 402671"/>
                <a:gd name="connsiteX3" fmla="*/ 201336 w 402671"/>
                <a:gd name="connsiteY3" fmla="*/ 0 h 402671"/>
                <a:gd name="connsiteX4" fmla="*/ 402672 w 402671"/>
                <a:gd name="connsiteY4" fmla="*/ 201336 h 402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671" h="402671">
                  <a:moveTo>
                    <a:pt x="402672" y="201336"/>
                  </a:moveTo>
                  <a:cubicBezTo>
                    <a:pt x="402672" y="312467"/>
                    <a:pt x="312749" y="402672"/>
                    <a:pt x="201336" y="402672"/>
                  </a:cubicBezTo>
                  <a:cubicBezTo>
                    <a:pt x="90205" y="402672"/>
                    <a:pt x="0" y="312467"/>
                    <a:pt x="0" y="201336"/>
                  </a:cubicBezTo>
                  <a:cubicBezTo>
                    <a:pt x="0" y="90205"/>
                    <a:pt x="89922" y="0"/>
                    <a:pt x="201336" y="0"/>
                  </a:cubicBezTo>
                  <a:cubicBezTo>
                    <a:pt x="312466" y="0"/>
                    <a:pt x="402672" y="90205"/>
                    <a:pt x="402672" y="201336"/>
                  </a:cubicBezTo>
                </a:path>
              </a:pathLst>
            </a:custGeom>
            <a:noFill/>
            <a:ln w="165100" cap="flat">
              <a:solidFill>
                <a:schemeClr val="tx2"/>
              </a:solidFill>
              <a:prstDash val="solid"/>
              <a:miter/>
            </a:ln>
          </p:spPr>
          <p:txBody>
            <a:bodyPr rtlCol="0" anchor="ctr"/>
            <a:lstStyle/>
            <a:p>
              <a:endParaRPr lang="fi-FI" dirty="0"/>
            </a:p>
          </p:txBody>
        </p:sp>
        <p:sp>
          <p:nvSpPr>
            <p:cNvPr id="39" name="Vapaamuotoinen: Muoto 38">
              <a:extLst>
                <a:ext uri="{FF2B5EF4-FFF2-40B4-BE49-F238E27FC236}">
                  <a16:creationId xmlns:a16="http://schemas.microsoft.com/office/drawing/2014/main" id="{249F585B-1E78-F6D5-FBB0-2C1FEE27A62A}"/>
                </a:ext>
              </a:extLst>
            </p:cNvPr>
            <p:cNvSpPr/>
            <p:nvPr/>
          </p:nvSpPr>
          <p:spPr>
            <a:xfrm>
              <a:off x="10322527" y="1629156"/>
              <a:ext cx="402671" cy="402671"/>
            </a:xfrm>
            <a:custGeom>
              <a:avLst/>
              <a:gdLst>
                <a:gd name="connsiteX0" fmla="*/ 402672 w 402671"/>
                <a:gd name="connsiteY0" fmla="*/ 201336 h 402671"/>
                <a:gd name="connsiteX1" fmla="*/ 201336 w 402671"/>
                <a:gd name="connsiteY1" fmla="*/ 402672 h 402671"/>
                <a:gd name="connsiteX2" fmla="*/ 0 w 402671"/>
                <a:gd name="connsiteY2" fmla="*/ 201336 h 402671"/>
                <a:gd name="connsiteX3" fmla="*/ 201336 w 402671"/>
                <a:gd name="connsiteY3" fmla="*/ 0 h 402671"/>
                <a:gd name="connsiteX4" fmla="*/ 402672 w 402671"/>
                <a:gd name="connsiteY4" fmla="*/ 201336 h 402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671" h="402671">
                  <a:moveTo>
                    <a:pt x="402672" y="201336"/>
                  </a:moveTo>
                  <a:cubicBezTo>
                    <a:pt x="402672" y="312467"/>
                    <a:pt x="312749" y="402672"/>
                    <a:pt x="201336" y="402672"/>
                  </a:cubicBezTo>
                  <a:cubicBezTo>
                    <a:pt x="90205" y="402672"/>
                    <a:pt x="0" y="312467"/>
                    <a:pt x="0" y="201336"/>
                  </a:cubicBezTo>
                  <a:cubicBezTo>
                    <a:pt x="0" y="90205"/>
                    <a:pt x="89922" y="0"/>
                    <a:pt x="201336" y="0"/>
                  </a:cubicBezTo>
                  <a:cubicBezTo>
                    <a:pt x="312466" y="0"/>
                    <a:pt x="402672" y="90205"/>
                    <a:pt x="402672" y="201336"/>
                  </a:cubicBezTo>
                  <a:close/>
                </a:path>
              </a:pathLst>
            </a:custGeom>
            <a:noFill/>
            <a:ln w="165100" cap="flat">
              <a:solidFill>
                <a:schemeClr val="tx2"/>
              </a:solidFill>
              <a:prstDash val="solid"/>
              <a:miter/>
            </a:ln>
          </p:spPr>
          <p:txBody>
            <a:bodyPr rtlCol="0" anchor="ctr"/>
            <a:lstStyle/>
            <a:p>
              <a:endParaRPr lang="fi-FI" dirty="0"/>
            </a:p>
          </p:txBody>
        </p:sp>
      </p:grpSp>
      <p:sp>
        <p:nvSpPr>
          <p:cNvPr id="8" name="Alatunnisteen paikkamerkki 7">
            <a:extLst>
              <a:ext uri="{FF2B5EF4-FFF2-40B4-BE49-F238E27FC236}">
                <a16:creationId xmlns:a16="http://schemas.microsoft.com/office/drawing/2014/main" id="{FD5C6C82-F299-EBF4-EA37-5C22542F20B1}"/>
              </a:ext>
            </a:extLst>
          </p:cNvPr>
          <p:cNvSpPr>
            <a:spLocks noGrp="1"/>
          </p:cNvSpPr>
          <p:nvPr>
            <p:ph type="ftr" sz="quarter" idx="11"/>
          </p:nvPr>
        </p:nvSpPr>
        <p:spPr/>
        <p:txBody>
          <a:bodyPr/>
          <a:lstStyle/>
          <a:p>
            <a:endParaRPr lang="fi-FI" dirty="0"/>
          </a:p>
        </p:txBody>
      </p:sp>
      <p:sp>
        <p:nvSpPr>
          <p:cNvPr id="4" name="Päivämäärän paikkamerkki 3">
            <a:extLst>
              <a:ext uri="{FF2B5EF4-FFF2-40B4-BE49-F238E27FC236}">
                <a16:creationId xmlns:a16="http://schemas.microsoft.com/office/drawing/2014/main" id="{C0603BC8-AE10-4F1C-2D55-BDCB4B26F0E7}"/>
              </a:ext>
            </a:extLst>
          </p:cNvPr>
          <p:cNvSpPr>
            <a:spLocks noGrp="1"/>
          </p:cNvSpPr>
          <p:nvPr>
            <p:ph type="dt" sz="half" idx="10"/>
          </p:nvPr>
        </p:nvSpPr>
        <p:spPr/>
        <p:txBody>
          <a:bodyPr/>
          <a:lstStyle/>
          <a:p>
            <a:r>
              <a:rPr lang="fi-FI"/>
              <a:t>12.8.2025</a:t>
            </a:r>
            <a:endParaRPr lang="fi-FI" dirty="0"/>
          </a:p>
        </p:txBody>
      </p:sp>
      <p:sp>
        <p:nvSpPr>
          <p:cNvPr id="10" name="Dian numeron paikkamerkki 9">
            <a:extLst>
              <a:ext uri="{FF2B5EF4-FFF2-40B4-BE49-F238E27FC236}">
                <a16:creationId xmlns:a16="http://schemas.microsoft.com/office/drawing/2014/main" id="{988C7859-597D-7EDB-0AEB-DCE77EA92B1B}"/>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12F79B09-33E6-774F-B5A8-CC6EC9B47713}"/>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4849588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nodeType="withEffect">
                                  <p:stCondLst>
                                    <p:cond delay="0"/>
                                  </p:stCondLst>
                                  <p:childTnLst>
                                    <p:animMotion origin="layout" path="M -1.875E-6 -2.59259E-6 L -1.875E-6 -0.79791 " pathEditMode="relative" rAng="0" ptsTypes="AA">
                                      <p:cBhvr>
                                        <p:cTn id="6" dur="2000" fill="hold"/>
                                        <p:tgtEl>
                                          <p:spTgt spid="40"/>
                                        </p:tgtEl>
                                        <p:attrNameLst>
                                          <p:attrName>ppt_x</p:attrName>
                                          <p:attrName>ppt_y</p:attrName>
                                        </p:attrNameLst>
                                      </p:cBhvr>
                                      <p:rCtr x="0" y="-3988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Otsikko ja sisältö 2 D">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0" y="539749"/>
            <a:ext cx="9559924" cy="1241425"/>
          </a:xfrm>
          <a:prstGeom prst="rect">
            <a:avLst/>
          </a:prstGeom>
        </p:spPr>
        <p:txBody>
          <a:bodyPr anchor="t"/>
          <a:lstStyle>
            <a:lvl1pPr>
              <a:defRPr sz="3600"/>
            </a:lvl1pPr>
          </a:lstStyle>
          <a:p>
            <a:r>
              <a:rPr lang="fi-FI"/>
              <a:t>Muokkaa ots. perustyyl. napsautt.</a:t>
            </a:r>
            <a:endParaRPr lang="fi-FI" dirty="0"/>
          </a:p>
        </p:txBody>
      </p:sp>
      <p:sp>
        <p:nvSpPr>
          <p:cNvPr id="8" name="Tekstin paikkamerkki 1">
            <a:extLst>
              <a:ext uri="{FF2B5EF4-FFF2-40B4-BE49-F238E27FC236}">
                <a16:creationId xmlns:a16="http://schemas.microsoft.com/office/drawing/2014/main" id="{DEC17190-FB97-FB9D-297B-EDA853125CF6}"/>
              </a:ext>
            </a:extLst>
          </p:cNvPr>
          <p:cNvSpPr>
            <a:spLocks noGrp="1"/>
          </p:cNvSpPr>
          <p:nvPr>
            <p:ph type="body" sz="quarter" idx="17" hasCustomPrompt="1"/>
          </p:nvPr>
        </p:nvSpPr>
        <p:spPr>
          <a:xfrm>
            <a:off x="539750" y="1808163"/>
            <a:ext cx="9559925" cy="468312"/>
          </a:xfrm>
        </p:spPr>
        <p:txBody>
          <a:bodyPr anchor="b"/>
          <a:lstStyle>
            <a:lvl1pPr marL="0" indent="0">
              <a:buNone/>
              <a:defRPr sz="2400" b="1"/>
            </a:lvl1pPr>
          </a:lstStyle>
          <a:p>
            <a:pPr lvl="0"/>
            <a:r>
              <a:rPr lang="fi-FI" dirty="0"/>
              <a:t>Tekstipaikka, joka rytmittää sisältöä visuaalisesti</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529757"/>
            <a:ext cx="9559924" cy="347453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0" name="Alatunnisteen paikkamerkki 9">
            <a:extLst>
              <a:ext uri="{FF2B5EF4-FFF2-40B4-BE49-F238E27FC236}">
                <a16:creationId xmlns:a16="http://schemas.microsoft.com/office/drawing/2014/main" id="{50AFAC5A-390D-117D-7636-0D4F663FD47A}"/>
              </a:ext>
            </a:extLst>
          </p:cNvPr>
          <p:cNvSpPr>
            <a:spLocks noGrp="1"/>
          </p:cNvSpPr>
          <p:nvPr>
            <p:ph type="ftr" sz="quarter" idx="15"/>
          </p:nvPr>
        </p:nvSpPr>
        <p:spPr/>
        <p:txBody>
          <a:bodyPr/>
          <a:lstStyle/>
          <a:p>
            <a:endParaRPr lang="fi-FI" dirty="0"/>
          </a:p>
        </p:txBody>
      </p:sp>
      <p:sp>
        <p:nvSpPr>
          <p:cNvPr id="7" name="Päivämäärän paikkamerkki 6">
            <a:extLst>
              <a:ext uri="{FF2B5EF4-FFF2-40B4-BE49-F238E27FC236}">
                <a16:creationId xmlns:a16="http://schemas.microsoft.com/office/drawing/2014/main" id="{7F9B7BC5-835F-F47B-40F4-BDCDEAFEFB73}"/>
              </a:ext>
            </a:extLst>
          </p:cNvPr>
          <p:cNvSpPr>
            <a:spLocks noGrp="1"/>
          </p:cNvSpPr>
          <p:nvPr>
            <p:ph type="dt" sz="half" idx="14"/>
          </p:nvPr>
        </p:nvSpPr>
        <p:spPr>
          <a:xfrm>
            <a:off x="9717088" y="6248400"/>
            <a:ext cx="1210262" cy="249238"/>
          </a:xfrm>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BB395CC6-3314-C7C0-15F3-D99FB8E874D6}"/>
              </a:ext>
            </a:extLst>
          </p:cNvPr>
          <p:cNvSpPr>
            <a:spLocks noGrp="1"/>
          </p:cNvSpPr>
          <p:nvPr>
            <p:ph type="sldNum" sz="quarter" idx="16"/>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D3467B7D-9E43-4151-889F-D5735B89FF82}"/>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953892461"/>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titleOnly" preserve="1">
  <p:cSld name="Väliotsikkodia 2">
    <p:bg>
      <p:bgPr>
        <a:solidFill>
          <a:schemeClr val="accent4"/>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39750" y="546099"/>
            <a:ext cx="11110913" cy="5207001"/>
          </a:xfrm>
          <a:prstGeom prst="rect">
            <a:avLst/>
          </a:prstGeom>
        </p:spPr>
        <p:txBody>
          <a:bodyPr anchor="t"/>
          <a:lstStyle>
            <a:lvl1pPr>
              <a:defRPr sz="72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4" name="Alatunnisteen paikkamerkki 3">
            <a:extLst>
              <a:ext uri="{FF2B5EF4-FFF2-40B4-BE49-F238E27FC236}">
                <a16:creationId xmlns:a16="http://schemas.microsoft.com/office/drawing/2014/main" id="{24F27F80-9007-E906-D8C4-9F7DA18BD485}"/>
              </a:ext>
            </a:extLst>
          </p:cNvPr>
          <p:cNvSpPr>
            <a:spLocks noGrp="1"/>
          </p:cNvSpPr>
          <p:nvPr>
            <p:ph type="ftr" sz="quarter" idx="11"/>
          </p:nvPr>
        </p:nvSpPr>
        <p:spPr/>
        <p:txBody>
          <a:bodyPr wrap="square"/>
          <a:lstStyle/>
          <a:p>
            <a:endParaRPr lang="fi-FI" dirty="0"/>
          </a:p>
        </p:txBody>
      </p:sp>
      <p:sp>
        <p:nvSpPr>
          <p:cNvPr id="8" name="Päivämäärän paikkamerkki 3">
            <a:extLst>
              <a:ext uri="{FF2B5EF4-FFF2-40B4-BE49-F238E27FC236}">
                <a16:creationId xmlns:a16="http://schemas.microsoft.com/office/drawing/2014/main" id="{75815F8E-5EC6-D3E9-287D-8B45A0A034DA}"/>
              </a:ext>
            </a:extLst>
          </p:cNvPr>
          <p:cNvSpPr>
            <a:spLocks noGrp="1"/>
          </p:cNvSpPr>
          <p:nvPr>
            <p:ph type="dt" sz="half" idx="10"/>
          </p:nvPr>
        </p:nvSpPr>
        <p:spPr>
          <a:xfrm>
            <a:off x="9717089" y="6248400"/>
            <a:ext cx="1210262" cy="249238"/>
          </a:xfrm>
        </p:spPr>
        <p:txBody>
          <a:bodyPr wrap="square"/>
          <a:lstStyle/>
          <a:p>
            <a:r>
              <a:rPr lang="fi-FI"/>
              <a:t>12.8.2025</a:t>
            </a:r>
            <a:endParaRPr lang="fi-FI" dirty="0"/>
          </a:p>
        </p:txBody>
      </p:sp>
      <p:sp>
        <p:nvSpPr>
          <p:cNvPr id="5" name="Dian numeron paikkamerkki 4">
            <a:extLst>
              <a:ext uri="{FF2B5EF4-FFF2-40B4-BE49-F238E27FC236}">
                <a16:creationId xmlns:a16="http://schemas.microsoft.com/office/drawing/2014/main" id="{82EC72B8-17D0-4773-AE90-AA4930AC436D}"/>
              </a:ext>
            </a:extLst>
          </p:cNvPr>
          <p:cNvSpPr>
            <a:spLocks noGrp="1"/>
          </p:cNvSpPr>
          <p:nvPr>
            <p:ph type="sldNum" sz="quarter" idx="12"/>
          </p:nvPr>
        </p:nvSpPr>
        <p:spPr/>
        <p:txBody>
          <a:bodyPr wrap="square"/>
          <a:lstStyle/>
          <a:p>
            <a:fld id="{A9494116-C6F5-466F-B5C1-BBB074CB17FC}" type="slidenum">
              <a:rPr lang="fi-FI" smtClean="0"/>
              <a:t>‹#›</a:t>
            </a:fld>
            <a:endParaRPr lang="fi-FI" dirty="0"/>
          </a:p>
        </p:txBody>
      </p:sp>
      <p:sp>
        <p:nvSpPr>
          <p:cNvPr id="6" name="Logo">
            <a:extLst>
              <a:ext uri="{FF2B5EF4-FFF2-40B4-BE49-F238E27FC236}">
                <a16:creationId xmlns:a16="http://schemas.microsoft.com/office/drawing/2014/main" id="{B486F66E-205C-D682-3B9D-2182E3D0C4B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967338849"/>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titleOnly" preserve="1">
  <p:cSld name="Väliotsikkodia 3">
    <p:bg>
      <p:bgPr>
        <a:solidFill>
          <a:schemeClr val="accent4"/>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39750" y="539750"/>
            <a:ext cx="11110913" cy="5460999"/>
          </a:xfrm>
          <a:prstGeom prst="rect">
            <a:avLst/>
          </a:prstGeom>
        </p:spPr>
        <p:txBody>
          <a:bodyPr anchor="ctr"/>
          <a:lstStyle>
            <a:lvl1pPr algn="ctr">
              <a:defRPr sz="72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4" name="Alatunnisteen paikkamerkki 3">
            <a:extLst>
              <a:ext uri="{FF2B5EF4-FFF2-40B4-BE49-F238E27FC236}">
                <a16:creationId xmlns:a16="http://schemas.microsoft.com/office/drawing/2014/main" id="{24F27F80-9007-E906-D8C4-9F7DA18BD485}"/>
              </a:ext>
            </a:extLst>
          </p:cNvPr>
          <p:cNvSpPr>
            <a:spLocks noGrp="1"/>
          </p:cNvSpPr>
          <p:nvPr>
            <p:ph type="ftr" sz="quarter" idx="11"/>
          </p:nvPr>
        </p:nvSpPr>
        <p:spPr/>
        <p:txBody>
          <a:bodyPr wrap="square"/>
          <a:lstStyle/>
          <a:p>
            <a:endParaRPr lang="fi-FI" dirty="0"/>
          </a:p>
        </p:txBody>
      </p:sp>
      <p:sp>
        <p:nvSpPr>
          <p:cNvPr id="8" name="Päivämäärän paikkamerkki 3">
            <a:extLst>
              <a:ext uri="{FF2B5EF4-FFF2-40B4-BE49-F238E27FC236}">
                <a16:creationId xmlns:a16="http://schemas.microsoft.com/office/drawing/2014/main" id="{75815F8E-5EC6-D3E9-287D-8B45A0A034DA}"/>
              </a:ext>
            </a:extLst>
          </p:cNvPr>
          <p:cNvSpPr>
            <a:spLocks noGrp="1"/>
          </p:cNvSpPr>
          <p:nvPr>
            <p:ph type="dt" sz="half" idx="10"/>
          </p:nvPr>
        </p:nvSpPr>
        <p:spPr>
          <a:xfrm>
            <a:off x="9717089" y="6248400"/>
            <a:ext cx="1210262" cy="249238"/>
          </a:xfrm>
        </p:spPr>
        <p:txBody>
          <a:bodyPr wrap="square"/>
          <a:lstStyle/>
          <a:p>
            <a:r>
              <a:rPr lang="fi-FI"/>
              <a:t>12.8.2025</a:t>
            </a:r>
            <a:endParaRPr lang="fi-FI" dirty="0"/>
          </a:p>
        </p:txBody>
      </p:sp>
      <p:sp>
        <p:nvSpPr>
          <p:cNvPr id="5" name="Dian numeron paikkamerkki 4">
            <a:extLst>
              <a:ext uri="{FF2B5EF4-FFF2-40B4-BE49-F238E27FC236}">
                <a16:creationId xmlns:a16="http://schemas.microsoft.com/office/drawing/2014/main" id="{82EC72B8-17D0-4773-AE90-AA4930AC436D}"/>
              </a:ext>
            </a:extLst>
          </p:cNvPr>
          <p:cNvSpPr>
            <a:spLocks noGrp="1"/>
          </p:cNvSpPr>
          <p:nvPr>
            <p:ph type="sldNum" sz="quarter" idx="12"/>
          </p:nvPr>
        </p:nvSpPr>
        <p:spPr/>
        <p:txBody>
          <a:bodyPr wrap="square"/>
          <a:lstStyle/>
          <a:p>
            <a:fld id="{A9494116-C6F5-466F-B5C1-BBB074CB17FC}" type="slidenum">
              <a:rPr lang="fi-FI" smtClean="0"/>
              <a:t>‹#›</a:t>
            </a:fld>
            <a:endParaRPr lang="fi-FI" dirty="0"/>
          </a:p>
        </p:txBody>
      </p:sp>
      <p:sp>
        <p:nvSpPr>
          <p:cNvPr id="6" name="Logo">
            <a:extLst>
              <a:ext uri="{FF2B5EF4-FFF2-40B4-BE49-F238E27FC236}">
                <a16:creationId xmlns:a16="http://schemas.microsoft.com/office/drawing/2014/main" id="{97C72830-7872-0677-87CE-F2220396C42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15258822"/>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Otsikko ja kuvakollaasi">
    <p:bg>
      <p:bgPr>
        <a:solidFill>
          <a:schemeClr val="accent4"/>
        </a:solidFill>
        <a:effectLst/>
      </p:bgPr>
    </p:bg>
    <p:spTree>
      <p:nvGrpSpPr>
        <p:cNvPr id="1" name=""/>
        <p:cNvGrpSpPr/>
        <p:nvPr/>
      </p:nvGrpSpPr>
      <p:grpSpPr>
        <a:xfrm>
          <a:off x="0" y="0"/>
          <a:ext cx="0" cy="0"/>
          <a:chOff x="0" y="0"/>
          <a:chExt cx="0" cy="0"/>
        </a:xfrm>
      </p:grpSpPr>
      <p:sp>
        <p:nvSpPr>
          <p:cNvPr id="12" name="Suorakulmio">
            <a:extLst>
              <a:ext uri="{FF2B5EF4-FFF2-40B4-BE49-F238E27FC236}">
                <a16:creationId xmlns:a16="http://schemas.microsoft.com/office/drawing/2014/main" id="{0F8DB872-DEF9-FB83-7C2B-161AE209CC35}"/>
              </a:ext>
              <a:ext uri="{C183D7F6-B498-43B3-948B-1728B52AA6E4}">
                <adec:decorative xmlns:adec="http://schemas.microsoft.com/office/drawing/2017/decorative" val="1"/>
              </a:ext>
            </a:extLst>
          </p:cNvPr>
          <p:cNvSpPr/>
          <p:nvPr userDrawn="1"/>
        </p:nvSpPr>
        <p:spPr>
          <a:xfrm>
            <a:off x="-60684" y="5001572"/>
            <a:ext cx="12313368" cy="191981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fi-FI" dirty="0"/>
          </a:p>
        </p:txBody>
      </p:sp>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256214"/>
            <a:ext cx="11104564" cy="744536"/>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25" name="Tekstin paikkamerkki">
            <a:extLst>
              <a:ext uri="{FF2B5EF4-FFF2-40B4-BE49-F238E27FC236}">
                <a16:creationId xmlns:a16="http://schemas.microsoft.com/office/drawing/2014/main" id="{4EFA425D-0279-9A72-7FFC-B23F849AB688}"/>
              </a:ext>
            </a:extLst>
          </p:cNvPr>
          <p:cNvSpPr>
            <a:spLocks noGrp="1"/>
          </p:cNvSpPr>
          <p:nvPr>
            <p:ph type="body" sz="quarter" idx="18" hasCustomPrompt="1"/>
          </p:nvPr>
        </p:nvSpPr>
        <p:spPr>
          <a:xfrm>
            <a:off x="8186738" y="3532286"/>
            <a:ext cx="3463925" cy="1469286"/>
          </a:xfrm>
        </p:spPr>
        <p:txBody>
          <a:bodyPr/>
          <a:lstStyle>
            <a:lvl1pPr marL="0" indent="0">
              <a:buNone/>
              <a:defRPr b="1">
                <a:solidFill>
                  <a:schemeClr val="tx1"/>
                </a:solidFill>
              </a:defRPr>
            </a:lvl1pPr>
          </a:lstStyle>
          <a:p>
            <a:pPr lvl="0"/>
            <a:r>
              <a:rPr lang="fi-FI" dirty="0"/>
              <a:t>Nostotekstipaikka, johon voi lisätä dian aiheeseen liittyvää sisältöä, esim. linkin tai esittelytekstin.</a:t>
            </a:r>
          </a:p>
        </p:txBody>
      </p:sp>
      <p:sp>
        <p:nvSpPr>
          <p:cNvPr id="6" name="Kuvan paikkamerkki 1">
            <a:extLst>
              <a:ext uri="{FF2B5EF4-FFF2-40B4-BE49-F238E27FC236}">
                <a16:creationId xmlns:a16="http://schemas.microsoft.com/office/drawing/2014/main" id="{08F67453-C73B-8D06-7990-49DD9725FFB0}"/>
              </a:ext>
              <a:ext uri="{C183D7F6-B498-43B3-948B-1728B52AA6E4}">
                <adec:decorative xmlns:adec="http://schemas.microsoft.com/office/drawing/2017/decorative" val="1"/>
              </a:ext>
            </a:extLst>
          </p:cNvPr>
          <p:cNvSpPr>
            <a:spLocks noGrp="1"/>
          </p:cNvSpPr>
          <p:nvPr>
            <p:ph type="pic" sz="quarter" idx="14" hasCustomPrompt="1"/>
          </p:nvPr>
        </p:nvSpPr>
        <p:spPr>
          <a:xfrm>
            <a:off x="0" y="-1"/>
            <a:ext cx="7827963" cy="5001573"/>
          </a:xfrm>
          <a:custGeom>
            <a:avLst/>
            <a:gdLst>
              <a:gd name="connsiteX0" fmla="*/ 0 w 7968208"/>
              <a:gd name="connsiteY0" fmla="*/ 0 h 5191939"/>
              <a:gd name="connsiteX1" fmla="*/ 7968208 w 7968208"/>
              <a:gd name="connsiteY1" fmla="*/ 0 h 5191939"/>
              <a:gd name="connsiteX2" fmla="*/ 7968208 w 7968208"/>
              <a:gd name="connsiteY2" fmla="*/ 3105146 h 5191939"/>
              <a:gd name="connsiteX3" fmla="*/ 7968208 w 7968208"/>
              <a:gd name="connsiteY3" fmla="*/ 4165548 h 5191939"/>
              <a:gd name="connsiteX4" fmla="*/ 7968208 w 7968208"/>
              <a:gd name="connsiteY4" fmla="*/ 4328472 h 5191939"/>
              <a:gd name="connsiteX5" fmla="*/ 7968208 w 7968208"/>
              <a:gd name="connsiteY5" fmla="*/ 4991919 h 5191939"/>
              <a:gd name="connsiteX6" fmla="*/ 7968208 w 7968208"/>
              <a:gd name="connsiteY6" fmla="*/ 5191939 h 5191939"/>
              <a:gd name="connsiteX7" fmla="*/ 0 w 7968208"/>
              <a:gd name="connsiteY7" fmla="*/ 5191939 h 5191939"/>
              <a:gd name="connsiteX8" fmla="*/ 0 w 7968208"/>
              <a:gd name="connsiteY8" fmla="*/ 5135118 h 5191939"/>
              <a:gd name="connsiteX9" fmla="*/ 0 w 7968208"/>
              <a:gd name="connsiteY9" fmla="*/ 3163338 h 5191939"/>
              <a:gd name="connsiteX10" fmla="*/ 0 w 7968208"/>
              <a:gd name="connsiteY10" fmla="*/ 2525713 h 5191939"/>
              <a:gd name="connsiteX11" fmla="*/ 0 w 7968208"/>
              <a:gd name="connsiteY11" fmla="*/ 2124793 h 5191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68208" h="5191939">
                <a:moveTo>
                  <a:pt x="0" y="0"/>
                </a:moveTo>
                <a:lnTo>
                  <a:pt x="7968208" y="0"/>
                </a:lnTo>
                <a:lnTo>
                  <a:pt x="7968208" y="3105146"/>
                </a:lnTo>
                <a:lnTo>
                  <a:pt x="7968208" y="4165548"/>
                </a:lnTo>
                <a:lnTo>
                  <a:pt x="7968208" y="4328472"/>
                </a:lnTo>
                <a:lnTo>
                  <a:pt x="7968208" y="4991919"/>
                </a:lnTo>
                <a:lnTo>
                  <a:pt x="7968208" y="5191939"/>
                </a:lnTo>
                <a:lnTo>
                  <a:pt x="0" y="5191939"/>
                </a:lnTo>
                <a:lnTo>
                  <a:pt x="0" y="5135118"/>
                </a:lnTo>
                <a:lnTo>
                  <a:pt x="0" y="3163338"/>
                </a:lnTo>
                <a:lnTo>
                  <a:pt x="0" y="2525713"/>
                </a:lnTo>
                <a:lnTo>
                  <a:pt x="0" y="2124793"/>
                </a:lnTo>
                <a:close/>
              </a:path>
            </a:pathLst>
          </a:custGeom>
          <a:noFill/>
        </p:spPr>
        <p:txBody>
          <a:bodyPr wrap="square" lIns="540000" tIns="540000" rIns="540000" bIns="180000" anchor="b" anchorCtr="0">
            <a:noAutofit/>
          </a:bodyPr>
          <a:lstStyle>
            <a:lvl1pPr marL="0" indent="0" algn="ctr">
              <a:buNone/>
              <a:defRPr sz="1400">
                <a:solidFill>
                  <a:schemeClr val="tx2"/>
                </a:solidFill>
              </a:defRPr>
            </a:lvl1pPr>
          </a:lstStyle>
          <a:p>
            <a:r>
              <a:rPr lang="fi-FI" dirty="0"/>
              <a:t>Lisää kuva napsauttamalla kuvaketta. Lisää kuvaajan nimi sivuun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0" name="Kuvan paikkamerkki 2">
            <a:extLst>
              <a:ext uri="{FF2B5EF4-FFF2-40B4-BE49-F238E27FC236}">
                <a16:creationId xmlns:a16="http://schemas.microsoft.com/office/drawing/2014/main" id="{7B8FEDC0-079B-4C89-4A90-B2AB384C15C9}"/>
              </a:ext>
              <a:ext uri="{C183D7F6-B498-43B3-948B-1728B52AA6E4}">
                <adec:decorative xmlns:adec="http://schemas.microsoft.com/office/drawing/2017/decorative" val="1"/>
              </a:ext>
            </a:extLst>
          </p:cNvPr>
          <p:cNvSpPr>
            <a:spLocks noGrp="1"/>
          </p:cNvSpPr>
          <p:nvPr>
            <p:ph type="pic" sz="quarter" idx="16" hasCustomPrompt="1"/>
          </p:nvPr>
        </p:nvSpPr>
        <p:spPr>
          <a:xfrm>
            <a:off x="7827963" y="-1"/>
            <a:ext cx="4364037" cy="3270251"/>
          </a:xfrm>
          <a:custGeom>
            <a:avLst/>
            <a:gdLst>
              <a:gd name="connsiteX0" fmla="*/ 0 w 4223792"/>
              <a:gd name="connsiteY0" fmla="*/ 0 h 3325716"/>
              <a:gd name="connsiteX1" fmla="*/ 4223792 w 4223792"/>
              <a:gd name="connsiteY1" fmla="*/ 0 h 3325716"/>
              <a:gd name="connsiteX2" fmla="*/ 4223792 w 4223792"/>
              <a:gd name="connsiteY2" fmla="*/ 2124793 h 3325716"/>
              <a:gd name="connsiteX3" fmla="*/ 4223792 w 4223792"/>
              <a:gd name="connsiteY3" fmla="*/ 2525713 h 3325716"/>
              <a:gd name="connsiteX4" fmla="*/ 4223792 w 4223792"/>
              <a:gd name="connsiteY4" fmla="*/ 3325716 h 3325716"/>
              <a:gd name="connsiteX5" fmla="*/ 0 w 4223792"/>
              <a:gd name="connsiteY5" fmla="*/ 3325716 h 332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3792" h="3325716">
                <a:moveTo>
                  <a:pt x="0" y="0"/>
                </a:moveTo>
                <a:lnTo>
                  <a:pt x="4223792" y="0"/>
                </a:lnTo>
                <a:lnTo>
                  <a:pt x="4223792" y="2124793"/>
                </a:lnTo>
                <a:lnTo>
                  <a:pt x="4223792" y="2525713"/>
                </a:lnTo>
                <a:lnTo>
                  <a:pt x="4223792" y="3325716"/>
                </a:lnTo>
                <a:lnTo>
                  <a:pt x="0" y="3325716"/>
                </a:lnTo>
                <a:close/>
              </a:path>
            </a:pathLst>
          </a:custGeom>
          <a:noFill/>
        </p:spPr>
        <p:txBody>
          <a:bodyPr wrap="square" lIns="360000" tIns="18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4" name="Kuvatiedot">
            <a:extLst>
              <a:ext uri="{FF2B5EF4-FFF2-40B4-BE49-F238E27FC236}">
                <a16:creationId xmlns:a16="http://schemas.microsoft.com/office/drawing/2014/main" id="{EAB9889F-15FE-EB4B-3295-5B2BD006A4A1}"/>
              </a:ext>
              <a:ext uri="{C183D7F6-B498-43B3-948B-1728B52AA6E4}">
                <adec:decorative xmlns:adec="http://schemas.microsoft.com/office/drawing/2017/decorative" val="1"/>
              </a:ext>
            </a:extLst>
          </p:cNvPr>
          <p:cNvSpPr>
            <a:spLocks noGrp="1"/>
          </p:cNvSpPr>
          <p:nvPr>
            <p:ph type="body" sz="quarter" idx="1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CD6CC5E1-F12C-1C78-BB3D-D5D86548CC0E}"/>
              </a:ext>
            </a:extLst>
          </p:cNvPr>
          <p:cNvSpPr>
            <a:spLocks noGrp="1"/>
          </p:cNvSpPr>
          <p:nvPr>
            <p:ph type="ftr" sz="quarter" idx="23"/>
          </p:nvPr>
        </p:nvSpPr>
        <p:spPr/>
        <p:txBody>
          <a:bodyPr/>
          <a:lstStyle/>
          <a:p>
            <a:endParaRPr lang="fi-FI" dirty="0"/>
          </a:p>
        </p:txBody>
      </p:sp>
      <p:sp>
        <p:nvSpPr>
          <p:cNvPr id="3" name="Päivämäärän paikkamerkki 2">
            <a:extLst>
              <a:ext uri="{FF2B5EF4-FFF2-40B4-BE49-F238E27FC236}">
                <a16:creationId xmlns:a16="http://schemas.microsoft.com/office/drawing/2014/main" id="{49D3FF13-93D7-7205-48CF-EFB655B6D29C}"/>
              </a:ext>
            </a:extLst>
          </p:cNvPr>
          <p:cNvSpPr>
            <a:spLocks noGrp="1"/>
          </p:cNvSpPr>
          <p:nvPr>
            <p:ph type="dt" sz="half" idx="22"/>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D3D2F5F1-71FA-0D7C-6FFD-AE7C2D545C31}"/>
              </a:ext>
            </a:extLst>
          </p:cNvPr>
          <p:cNvSpPr>
            <a:spLocks noGrp="1"/>
          </p:cNvSpPr>
          <p:nvPr>
            <p:ph type="sldNum" sz="quarter" idx="24"/>
          </p:nvPr>
        </p:nvSpPr>
        <p:spPr/>
        <p:txBody>
          <a:bodyPr/>
          <a:lstStyle/>
          <a:p>
            <a:fld id="{A9494116-C6F5-466F-B5C1-BBB074CB17FC}" type="slidenum">
              <a:rPr lang="fi-FI" smtClean="0"/>
              <a:pPr/>
              <a:t>‹#›</a:t>
            </a:fld>
            <a:endParaRPr lang="fi-FI" dirty="0"/>
          </a:p>
        </p:txBody>
      </p:sp>
      <p:sp>
        <p:nvSpPr>
          <p:cNvPr id="8" name="Logo">
            <a:extLst>
              <a:ext uri="{FF2B5EF4-FFF2-40B4-BE49-F238E27FC236}">
                <a16:creationId xmlns:a16="http://schemas.microsoft.com/office/drawing/2014/main" id="{741E0478-E89D-2E82-3FA1-36DA9DE63B1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578476151"/>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userDrawn="1">
  <p:cSld name="Otsikko ja kuvia 1">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46100"/>
            <a:ext cx="11104564" cy="738188"/>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p:ph type="pic" sz="quarter" idx="13" hasCustomPrompt="1"/>
          </p:nvPr>
        </p:nvSpPr>
        <p:spPr>
          <a:xfrm>
            <a:off x="546099" y="1283493"/>
            <a:ext cx="5368926"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1" name="Kuvan paikkamerkki 2">
            <a:extLst>
              <a:ext uri="{FF2B5EF4-FFF2-40B4-BE49-F238E27FC236}">
                <a16:creationId xmlns:a16="http://schemas.microsoft.com/office/drawing/2014/main" id="{62B11CB7-E77E-61C5-BBB1-B6B995E3A439}"/>
              </a:ext>
              <a:ext uri="{C183D7F6-B498-43B3-948B-1728B52AA6E4}">
                <adec:decorative xmlns:adec="http://schemas.microsoft.com/office/drawing/2017/decorative" val="1"/>
              </a:ext>
            </a:extLst>
          </p:cNvPr>
          <p:cNvSpPr>
            <a:spLocks noGrp="1"/>
          </p:cNvSpPr>
          <p:nvPr>
            <p:ph type="pic" sz="quarter" idx="14" hasCustomPrompt="1"/>
          </p:nvPr>
        </p:nvSpPr>
        <p:spPr>
          <a:xfrm>
            <a:off x="6275389" y="1283493"/>
            <a:ext cx="5375798"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4" name="Kuvatiedot">
            <a:extLst>
              <a:ext uri="{FF2B5EF4-FFF2-40B4-BE49-F238E27FC236}">
                <a16:creationId xmlns:a16="http://schemas.microsoft.com/office/drawing/2014/main" id="{BEA11CD7-0047-B728-70B7-9C4AB4D12A97}"/>
              </a:ext>
              <a:ext uri="{C183D7F6-B498-43B3-948B-1728B52AA6E4}">
                <adec:decorative xmlns:adec="http://schemas.microsoft.com/office/drawing/2017/decorative" val="1"/>
              </a:ext>
            </a:extLst>
          </p:cNvPr>
          <p:cNvSpPr>
            <a:spLocks noGrp="1"/>
          </p:cNvSpPr>
          <p:nvPr>
            <p:ph type="body" sz="quarter" idx="22"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14" name="Alatunnisteen paikkamerkki 13">
            <a:extLst>
              <a:ext uri="{FF2B5EF4-FFF2-40B4-BE49-F238E27FC236}">
                <a16:creationId xmlns:a16="http://schemas.microsoft.com/office/drawing/2014/main" id="{94848DAC-8B93-271D-186E-5E69CDBCCB02}"/>
              </a:ext>
            </a:extLst>
          </p:cNvPr>
          <p:cNvSpPr>
            <a:spLocks noGrp="1"/>
          </p:cNvSpPr>
          <p:nvPr>
            <p:ph type="ftr" sz="quarter" idx="20"/>
          </p:nvPr>
        </p:nvSpPr>
        <p:spPr/>
        <p:txBody>
          <a:bodyPr/>
          <a:lstStyle/>
          <a:p>
            <a:endParaRPr lang="fi-FI" dirty="0"/>
          </a:p>
        </p:txBody>
      </p:sp>
      <p:sp>
        <p:nvSpPr>
          <p:cNvPr id="13" name="Päivämäärän paikkamerkki 12">
            <a:extLst>
              <a:ext uri="{FF2B5EF4-FFF2-40B4-BE49-F238E27FC236}">
                <a16:creationId xmlns:a16="http://schemas.microsoft.com/office/drawing/2014/main" id="{F03266B7-3872-EEB7-8F2D-8FD86E194054}"/>
              </a:ext>
            </a:extLst>
          </p:cNvPr>
          <p:cNvSpPr>
            <a:spLocks noGrp="1"/>
          </p:cNvSpPr>
          <p:nvPr>
            <p:ph type="dt" sz="half" idx="19"/>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F9DEA319-7CD2-A188-A23E-2A6F6BAB3AC1}"/>
              </a:ext>
            </a:extLst>
          </p:cNvPr>
          <p:cNvSpPr>
            <a:spLocks noGrp="1"/>
          </p:cNvSpPr>
          <p:nvPr>
            <p:ph type="sldNum" sz="quarter" idx="21"/>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2C0EF40B-67F6-F02C-476F-A0B811BECC77}"/>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761212789"/>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userDrawn="1">
  <p:cSld name="Otsikko ja kuvia 1 A">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46100"/>
            <a:ext cx="11104564" cy="738188"/>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p:ph type="pic" sz="quarter" idx="13" hasCustomPrompt="1"/>
          </p:nvPr>
        </p:nvSpPr>
        <p:spPr>
          <a:xfrm>
            <a:off x="546099" y="1283493"/>
            <a:ext cx="3463925"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1" name="Kuvan paikkamerkki 2">
            <a:extLst>
              <a:ext uri="{FF2B5EF4-FFF2-40B4-BE49-F238E27FC236}">
                <a16:creationId xmlns:a16="http://schemas.microsoft.com/office/drawing/2014/main" id="{62B11CB7-E77E-61C5-BBB1-B6B995E3A439}"/>
              </a:ext>
              <a:ext uri="{C183D7F6-B498-43B3-948B-1728B52AA6E4}">
                <adec:decorative xmlns:adec="http://schemas.microsoft.com/office/drawing/2017/decorative" val="1"/>
              </a:ext>
            </a:extLst>
          </p:cNvPr>
          <p:cNvSpPr>
            <a:spLocks noGrp="1"/>
          </p:cNvSpPr>
          <p:nvPr>
            <p:ph type="pic" sz="quarter" idx="14" hasCustomPrompt="1"/>
          </p:nvPr>
        </p:nvSpPr>
        <p:spPr>
          <a:xfrm>
            <a:off x="4364038" y="1283493"/>
            <a:ext cx="3463925"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2" name="Kuvan paikkamerkki 3">
            <a:extLst>
              <a:ext uri="{FF2B5EF4-FFF2-40B4-BE49-F238E27FC236}">
                <a16:creationId xmlns:a16="http://schemas.microsoft.com/office/drawing/2014/main" id="{74500642-7AB7-F194-C8E1-40FD56BF53A4}"/>
              </a:ext>
              <a:ext uri="{C183D7F6-B498-43B3-948B-1728B52AA6E4}">
                <adec:decorative xmlns:adec="http://schemas.microsoft.com/office/drawing/2017/decorative" val="1"/>
              </a:ext>
            </a:extLst>
          </p:cNvPr>
          <p:cNvSpPr>
            <a:spLocks noGrp="1"/>
          </p:cNvSpPr>
          <p:nvPr>
            <p:ph type="pic" sz="quarter" idx="15" hasCustomPrompt="1"/>
          </p:nvPr>
        </p:nvSpPr>
        <p:spPr>
          <a:xfrm>
            <a:off x="8186737" y="1283493"/>
            <a:ext cx="3463925"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4" name="Kuvatiedot">
            <a:extLst>
              <a:ext uri="{FF2B5EF4-FFF2-40B4-BE49-F238E27FC236}">
                <a16:creationId xmlns:a16="http://schemas.microsoft.com/office/drawing/2014/main" id="{8B0DEC40-18FF-73E0-B2B0-CF65B4516179}"/>
              </a:ext>
              <a:ext uri="{C183D7F6-B498-43B3-948B-1728B52AA6E4}">
                <adec:decorative xmlns:adec="http://schemas.microsoft.com/office/drawing/2017/decorative" val="1"/>
              </a:ext>
            </a:extLst>
          </p:cNvPr>
          <p:cNvSpPr>
            <a:spLocks noGrp="1"/>
          </p:cNvSpPr>
          <p:nvPr>
            <p:ph type="body" sz="quarter" idx="22"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14" name="Alatunnisteen paikkamerkki 13">
            <a:extLst>
              <a:ext uri="{FF2B5EF4-FFF2-40B4-BE49-F238E27FC236}">
                <a16:creationId xmlns:a16="http://schemas.microsoft.com/office/drawing/2014/main" id="{94848DAC-8B93-271D-186E-5E69CDBCCB02}"/>
              </a:ext>
            </a:extLst>
          </p:cNvPr>
          <p:cNvSpPr>
            <a:spLocks noGrp="1"/>
          </p:cNvSpPr>
          <p:nvPr>
            <p:ph type="ftr" sz="quarter" idx="20"/>
          </p:nvPr>
        </p:nvSpPr>
        <p:spPr/>
        <p:txBody>
          <a:bodyPr/>
          <a:lstStyle/>
          <a:p>
            <a:endParaRPr lang="fi-FI" dirty="0"/>
          </a:p>
        </p:txBody>
      </p:sp>
      <p:sp>
        <p:nvSpPr>
          <p:cNvPr id="13" name="Päivämäärän paikkamerkki 12">
            <a:extLst>
              <a:ext uri="{FF2B5EF4-FFF2-40B4-BE49-F238E27FC236}">
                <a16:creationId xmlns:a16="http://schemas.microsoft.com/office/drawing/2014/main" id="{F03266B7-3872-EEB7-8F2D-8FD86E194054}"/>
              </a:ext>
            </a:extLst>
          </p:cNvPr>
          <p:cNvSpPr>
            <a:spLocks noGrp="1"/>
          </p:cNvSpPr>
          <p:nvPr>
            <p:ph type="dt" sz="half" idx="19"/>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F9DEA319-7CD2-A188-A23E-2A6F6BAB3AC1}"/>
              </a:ext>
            </a:extLst>
          </p:cNvPr>
          <p:cNvSpPr>
            <a:spLocks noGrp="1"/>
          </p:cNvSpPr>
          <p:nvPr>
            <p:ph type="sldNum" sz="quarter" idx="21"/>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ED8C014C-F3B0-B8FC-AA3D-DAF7E8BBEFAD}"/>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646849795"/>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userDrawn="1">
  <p:cSld name="Otsikko ja kuvia 1 B">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46100"/>
            <a:ext cx="11104564" cy="738188"/>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p:ph type="pic" sz="quarter" idx="13" hasCustomPrompt="1"/>
          </p:nvPr>
        </p:nvSpPr>
        <p:spPr>
          <a:xfrm>
            <a:off x="546099" y="1283493"/>
            <a:ext cx="2501901"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1" name="Kuvan paikkamerkki 2">
            <a:extLst>
              <a:ext uri="{FF2B5EF4-FFF2-40B4-BE49-F238E27FC236}">
                <a16:creationId xmlns:a16="http://schemas.microsoft.com/office/drawing/2014/main" id="{62B11CB7-E77E-61C5-BBB1-B6B995E3A439}"/>
              </a:ext>
              <a:ext uri="{C183D7F6-B498-43B3-948B-1728B52AA6E4}">
                <adec:decorative xmlns:adec="http://schemas.microsoft.com/office/drawing/2017/decorative" val="1"/>
              </a:ext>
            </a:extLst>
          </p:cNvPr>
          <p:cNvSpPr>
            <a:spLocks noGrp="1"/>
          </p:cNvSpPr>
          <p:nvPr>
            <p:ph type="pic" sz="quarter" idx="14" hasCustomPrompt="1"/>
          </p:nvPr>
        </p:nvSpPr>
        <p:spPr>
          <a:xfrm>
            <a:off x="3412848" y="1283493"/>
            <a:ext cx="2502178"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2" name="Kuvan paikkamerkki 3">
            <a:extLst>
              <a:ext uri="{FF2B5EF4-FFF2-40B4-BE49-F238E27FC236}">
                <a16:creationId xmlns:a16="http://schemas.microsoft.com/office/drawing/2014/main" id="{74500642-7AB7-F194-C8E1-40FD56BF53A4}"/>
              </a:ext>
              <a:ext uri="{C183D7F6-B498-43B3-948B-1728B52AA6E4}">
                <adec:decorative xmlns:adec="http://schemas.microsoft.com/office/drawing/2017/decorative" val="1"/>
              </a:ext>
            </a:extLst>
          </p:cNvPr>
          <p:cNvSpPr>
            <a:spLocks noGrp="1"/>
          </p:cNvSpPr>
          <p:nvPr>
            <p:ph type="pic" sz="quarter" idx="15" hasCustomPrompt="1"/>
          </p:nvPr>
        </p:nvSpPr>
        <p:spPr>
          <a:xfrm>
            <a:off x="6275388" y="1283493"/>
            <a:ext cx="2508250"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4" name="Kuvan paikkamerkki 3">
            <a:extLst>
              <a:ext uri="{FF2B5EF4-FFF2-40B4-BE49-F238E27FC236}">
                <a16:creationId xmlns:a16="http://schemas.microsoft.com/office/drawing/2014/main" id="{587F0E15-68C1-4D59-1AD3-8C6A81DC5F04}"/>
              </a:ext>
              <a:ext uri="{C183D7F6-B498-43B3-948B-1728B52AA6E4}">
                <adec:decorative xmlns:adec="http://schemas.microsoft.com/office/drawing/2017/decorative" val="1"/>
              </a:ext>
            </a:extLst>
          </p:cNvPr>
          <p:cNvSpPr>
            <a:spLocks noGrp="1"/>
          </p:cNvSpPr>
          <p:nvPr>
            <p:ph type="pic" sz="quarter" idx="22" hasCustomPrompt="1"/>
          </p:nvPr>
        </p:nvSpPr>
        <p:spPr>
          <a:xfrm>
            <a:off x="9144002" y="1283493"/>
            <a:ext cx="2508250"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EB952BC0-2B61-8037-F746-28CAF5F0AA80}"/>
              </a:ext>
              <a:ext uri="{C183D7F6-B498-43B3-948B-1728B52AA6E4}">
                <adec:decorative xmlns:adec="http://schemas.microsoft.com/office/drawing/2017/decorative" val="1"/>
              </a:ext>
            </a:extLst>
          </p:cNvPr>
          <p:cNvSpPr>
            <a:spLocks noGrp="1"/>
          </p:cNvSpPr>
          <p:nvPr>
            <p:ph type="body" sz="quarter" idx="23"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14" name="Alatunnisteen paikkamerkki 13">
            <a:extLst>
              <a:ext uri="{FF2B5EF4-FFF2-40B4-BE49-F238E27FC236}">
                <a16:creationId xmlns:a16="http://schemas.microsoft.com/office/drawing/2014/main" id="{94848DAC-8B93-271D-186E-5E69CDBCCB02}"/>
              </a:ext>
            </a:extLst>
          </p:cNvPr>
          <p:cNvSpPr>
            <a:spLocks noGrp="1"/>
          </p:cNvSpPr>
          <p:nvPr>
            <p:ph type="ftr" sz="quarter" idx="20"/>
          </p:nvPr>
        </p:nvSpPr>
        <p:spPr/>
        <p:txBody>
          <a:bodyPr/>
          <a:lstStyle/>
          <a:p>
            <a:endParaRPr lang="fi-FI" dirty="0"/>
          </a:p>
        </p:txBody>
      </p:sp>
      <p:sp>
        <p:nvSpPr>
          <p:cNvPr id="13" name="Päivämäärän paikkamerkki 12">
            <a:extLst>
              <a:ext uri="{FF2B5EF4-FFF2-40B4-BE49-F238E27FC236}">
                <a16:creationId xmlns:a16="http://schemas.microsoft.com/office/drawing/2014/main" id="{F03266B7-3872-EEB7-8F2D-8FD86E194054}"/>
              </a:ext>
            </a:extLst>
          </p:cNvPr>
          <p:cNvSpPr>
            <a:spLocks noGrp="1"/>
          </p:cNvSpPr>
          <p:nvPr>
            <p:ph type="dt" sz="half" idx="19"/>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F9DEA319-7CD2-A188-A23E-2A6F6BAB3AC1}"/>
              </a:ext>
            </a:extLst>
          </p:cNvPr>
          <p:cNvSpPr>
            <a:spLocks noGrp="1"/>
          </p:cNvSpPr>
          <p:nvPr>
            <p:ph type="sldNum" sz="quarter" idx="21"/>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1565B1DF-7A6C-C9B6-45DF-DD82DFBF1D86}"/>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803949934"/>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userDrawn="1">
  <p:cSld name="Otsikko ja kuvia 2">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256213"/>
            <a:ext cx="11104564"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p:ph type="pic" sz="quarter" idx="13" hasCustomPrompt="1"/>
          </p:nvPr>
        </p:nvSpPr>
        <p:spPr>
          <a:xfrm>
            <a:off x="1" y="1"/>
            <a:ext cx="6095998" cy="5008562"/>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360000" rIns="36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1" name="Kuvan paikkamerkki 2">
            <a:extLst>
              <a:ext uri="{FF2B5EF4-FFF2-40B4-BE49-F238E27FC236}">
                <a16:creationId xmlns:a16="http://schemas.microsoft.com/office/drawing/2014/main" id="{62B11CB7-E77E-61C5-BBB1-B6B995E3A439}"/>
              </a:ext>
              <a:ext uri="{C183D7F6-B498-43B3-948B-1728B52AA6E4}">
                <adec:decorative xmlns:adec="http://schemas.microsoft.com/office/drawing/2017/decorative" val="1"/>
              </a:ext>
            </a:extLst>
          </p:cNvPr>
          <p:cNvSpPr>
            <a:spLocks noGrp="1"/>
          </p:cNvSpPr>
          <p:nvPr>
            <p:ph type="pic" sz="quarter" idx="14" hasCustomPrompt="1"/>
          </p:nvPr>
        </p:nvSpPr>
        <p:spPr>
          <a:xfrm>
            <a:off x="6096000" y="0"/>
            <a:ext cx="6096001" cy="500856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360000" rIns="36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3" name="Kuvatiedot">
            <a:extLst>
              <a:ext uri="{FF2B5EF4-FFF2-40B4-BE49-F238E27FC236}">
                <a16:creationId xmlns:a16="http://schemas.microsoft.com/office/drawing/2014/main" id="{B229CA4F-1E15-85EC-0B50-BFF35260AE1C}"/>
              </a:ext>
              <a:ext uri="{C183D7F6-B498-43B3-948B-1728B52AA6E4}">
                <adec:decorative xmlns:adec="http://schemas.microsoft.com/office/drawing/2017/decorative" val="1"/>
              </a:ext>
            </a:extLst>
          </p:cNvPr>
          <p:cNvSpPr>
            <a:spLocks noGrp="1"/>
          </p:cNvSpPr>
          <p:nvPr>
            <p:ph type="body" sz="quarter" idx="1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D94E9977-4169-5A14-882C-A37279CDACCC}"/>
              </a:ext>
            </a:extLst>
          </p:cNvPr>
          <p:cNvSpPr>
            <a:spLocks noGrp="1"/>
          </p:cNvSpPr>
          <p:nvPr>
            <p:ph type="ftr" sz="quarter" idx="17"/>
          </p:nvPr>
        </p:nvSpPr>
        <p:spPr/>
        <p:txBody>
          <a:bodyPr/>
          <a:lstStyle/>
          <a:p>
            <a:endParaRPr lang="fi-FI" dirty="0"/>
          </a:p>
        </p:txBody>
      </p:sp>
      <p:sp>
        <p:nvSpPr>
          <p:cNvPr id="6" name="Päivämäärän paikkamerkki 5">
            <a:extLst>
              <a:ext uri="{FF2B5EF4-FFF2-40B4-BE49-F238E27FC236}">
                <a16:creationId xmlns:a16="http://schemas.microsoft.com/office/drawing/2014/main" id="{D2C3A921-B2D9-2D80-54C0-61B261D33741}"/>
              </a:ext>
            </a:extLst>
          </p:cNvPr>
          <p:cNvSpPr>
            <a:spLocks noGrp="1"/>
          </p:cNvSpPr>
          <p:nvPr>
            <p:ph type="dt" sz="half" idx="16"/>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55CCC38B-35B0-7F69-23D4-8A4927B53D9E}"/>
              </a:ext>
            </a:extLst>
          </p:cNvPr>
          <p:cNvSpPr>
            <a:spLocks noGrp="1"/>
          </p:cNvSpPr>
          <p:nvPr>
            <p:ph type="sldNum" sz="quarter" idx="18"/>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279BDCF6-3454-1025-DCC7-19E583C49A29}"/>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791348833"/>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Otsikko ja kuvia 2 A">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256213"/>
            <a:ext cx="11104564"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p:ph type="pic" sz="quarter" idx="13" hasCustomPrompt="1"/>
          </p:nvPr>
        </p:nvSpPr>
        <p:spPr>
          <a:xfrm>
            <a:off x="0" y="1"/>
            <a:ext cx="4005001" cy="5008562"/>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360000" rIns="36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1" name="Kuvan paikkamerkki 2">
            <a:extLst>
              <a:ext uri="{FF2B5EF4-FFF2-40B4-BE49-F238E27FC236}">
                <a16:creationId xmlns:a16="http://schemas.microsoft.com/office/drawing/2014/main" id="{62B11CB7-E77E-61C5-BBB1-B6B995E3A439}"/>
              </a:ext>
              <a:ext uri="{C183D7F6-B498-43B3-948B-1728B52AA6E4}">
                <adec:decorative xmlns:adec="http://schemas.microsoft.com/office/drawing/2017/decorative" val="1"/>
              </a:ext>
            </a:extLst>
          </p:cNvPr>
          <p:cNvSpPr>
            <a:spLocks noGrp="1"/>
          </p:cNvSpPr>
          <p:nvPr>
            <p:ph type="pic" sz="quarter" idx="14" hasCustomPrompt="1"/>
          </p:nvPr>
        </p:nvSpPr>
        <p:spPr>
          <a:xfrm>
            <a:off x="4007513" y="0"/>
            <a:ext cx="4176975" cy="500856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360000" rIns="36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2" name="Kuvan paikkamerkki 3">
            <a:extLst>
              <a:ext uri="{FF2B5EF4-FFF2-40B4-BE49-F238E27FC236}">
                <a16:creationId xmlns:a16="http://schemas.microsoft.com/office/drawing/2014/main" id="{74500642-7AB7-F194-C8E1-40FD56BF53A4}"/>
              </a:ext>
              <a:ext uri="{C183D7F6-B498-43B3-948B-1728B52AA6E4}">
                <adec:decorative xmlns:adec="http://schemas.microsoft.com/office/drawing/2017/decorative" val="1"/>
              </a:ext>
            </a:extLst>
          </p:cNvPr>
          <p:cNvSpPr>
            <a:spLocks noGrp="1"/>
          </p:cNvSpPr>
          <p:nvPr>
            <p:ph type="pic" sz="quarter" idx="15" hasCustomPrompt="1"/>
          </p:nvPr>
        </p:nvSpPr>
        <p:spPr>
          <a:xfrm>
            <a:off x="8186738" y="1"/>
            <a:ext cx="4005262" cy="5008562"/>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360000" rIns="36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3" name="Kuvatiedot">
            <a:extLst>
              <a:ext uri="{FF2B5EF4-FFF2-40B4-BE49-F238E27FC236}">
                <a16:creationId xmlns:a16="http://schemas.microsoft.com/office/drawing/2014/main" id="{B229CA4F-1E15-85EC-0B50-BFF35260AE1C}"/>
              </a:ext>
              <a:ext uri="{C183D7F6-B498-43B3-948B-1728B52AA6E4}">
                <adec:decorative xmlns:adec="http://schemas.microsoft.com/office/drawing/2017/decorative" val="1"/>
              </a:ext>
            </a:extLst>
          </p:cNvPr>
          <p:cNvSpPr>
            <a:spLocks noGrp="1"/>
          </p:cNvSpPr>
          <p:nvPr>
            <p:ph type="body" sz="quarter" idx="1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D94E9977-4169-5A14-882C-A37279CDACCC}"/>
              </a:ext>
            </a:extLst>
          </p:cNvPr>
          <p:cNvSpPr>
            <a:spLocks noGrp="1"/>
          </p:cNvSpPr>
          <p:nvPr>
            <p:ph type="ftr" sz="quarter" idx="17"/>
          </p:nvPr>
        </p:nvSpPr>
        <p:spPr/>
        <p:txBody>
          <a:bodyPr/>
          <a:lstStyle/>
          <a:p>
            <a:endParaRPr lang="fi-FI" dirty="0"/>
          </a:p>
        </p:txBody>
      </p:sp>
      <p:sp>
        <p:nvSpPr>
          <p:cNvPr id="6" name="Päivämäärän paikkamerkki 5">
            <a:extLst>
              <a:ext uri="{FF2B5EF4-FFF2-40B4-BE49-F238E27FC236}">
                <a16:creationId xmlns:a16="http://schemas.microsoft.com/office/drawing/2014/main" id="{D2C3A921-B2D9-2D80-54C0-61B261D33741}"/>
              </a:ext>
            </a:extLst>
          </p:cNvPr>
          <p:cNvSpPr>
            <a:spLocks noGrp="1"/>
          </p:cNvSpPr>
          <p:nvPr>
            <p:ph type="dt" sz="half" idx="16"/>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55CCC38B-35B0-7F69-23D4-8A4927B53D9E}"/>
              </a:ext>
            </a:extLst>
          </p:cNvPr>
          <p:cNvSpPr>
            <a:spLocks noGrp="1"/>
          </p:cNvSpPr>
          <p:nvPr>
            <p:ph type="sldNum" sz="quarter" idx="18"/>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5728B4EC-652C-49DA-61D9-E26064857B8D}"/>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864659470"/>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Otsikko ja kuvia 2 B">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256213"/>
            <a:ext cx="11104564"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p:ph type="pic" sz="quarter" idx="13" hasCustomPrompt="1"/>
          </p:nvPr>
        </p:nvSpPr>
        <p:spPr>
          <a:xfrm>
            <a:off x="1" y="1"/>
            <a:ext cx="3042000" cy="5008562"/>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1" name="Kuvan paikkamerkki 2">
            <a:extLst>
              <a:ext uri="{FF2B5EF4-FFF2-40B4-BE49-F238E27FC236}">
                <a16:creationId xmlns:a16="http://schemas.microsoft.com/office/drawing/2014/main" id="{62B11CB7-E77E-61C5-BBB1-B6B995E3A439}"/>
              </a:ext>
              <a:ext uri="{C183D7F6-B498-43B3-948B-1728B52AA6E4}">
                <adec:decorative xmlns:adec="http://schemas.microsoft.com/office/drawing/2017/decorative" val="1"/>
              </a:ext>
            </a:extLst>
          </p:cNvPr>
          <p:cNvSpPr>
            <a:spLocks noGrp="1"/>
          </p:cNvSpPr>
          <p:nvPr>
            <p:ph type="pic" sz="quarter" idx="14" hasCustomPrompt="1"/>
          </p:nvPr>
        </p:nvSpPr>
        <p:spPr>
          <a:xfrm>
            <a:off x="3052988" y="0"/>
            <a:ext cx="3041959" cy="500856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2" name="Kuvan paikkamerkki 3">
            <a:extLst>
              <a:ext uri="{FF2B5EF4-FFF2-40B4-BE49-F238E27FC236}">
                <a16:creationId xmlns:a16="http://schemas.microsoft.com/office/drawing/2014/main" id="{74500642-7AB7-F194-C8E1-40FD56BF53A4}"/>
              </a:ext>
              <a:ext uri="{C183D7F6-B498-43B3-948B-1728B52AA6E4}">
                <adec:decorative xmlns:adec="http://schemas.microsoft.com/office/drawing/2017/decorative" val="1"/>
              </a:ext>
            </a:extLst>
          </p:cNvPr>
          <p:cNvSpPr>
            <a:spLocks noGrp="1"/>
          </p:cNvSpPr>
          <p:nvPr>
            <p:ph type="pic" sz="quarter" idx="15" hasCustomPrompt="1"/>
          </p:nvPr>
        </p:nvSpPr>
        <p:spPr>
          <a:xfrm>
            <a:off x="6101514" y="1"/>
            <a:ext cx="3041959" cy="5008562"/>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7" name="Kuvan paikkamerkki 3">
            <a:extLst>
              <a:ext uri="{FF2B5EF4-FFF2-40B4-BE49-F238E27FC236}">
                <a16:creationId xmlns:a16="http://schemas.microsoft.com/office/drawing/2014/main" id="{65172641-9694-43E4-C2C2-F003D1923DB7}"/>
              </a:ext>
              <a:ext uri="{C183D7F6-B498-43B3-948B-1728B52AA6E4}">
                <adec:decorative xmlns:adec="http://schemas.microsoft.com/office/drawing/2017/decorative" val="1"/>
              </a:ext>
            </a:extLst>
          </p:cNvPr>
          <p:cNvSpPr>
            <a:spLocks noGrp="1"/>
          </p:cNvSpPr>
          <p:nvPr>
            <p:ph type="pic" sz="quarter" idx="16" hasCustomPrompt="1"/>
          </p:nvPr>
        </p:nvSpPr>
        <p:spPr>
          <a:xfrm>
            <a:off x="9143473" y="1"/>
            <a:ext cx="3041959" cy="5008562"/>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4" name="Kuvatiedot">
            <a:extLst>
              <a:ext uri="{FF2B5EF4-FFF2-40B4-BE49-F238E27FC236}">
                <a16:creationId xmlns:a16="http://schemas.microsoft.com/office/drawing/2014/main" id="{E7668B0D-104C-5BB7-90AF-2868D3F63D1A}"/>
              </a:ext>
              <a:ext uri="{C183D7F6-B498-43B3-948B-1728B52AA6E4}">
                <adec:decorative xmlns:adec="http://schemas.microsoft.com/office/drawing/2017/decorative" val="1"/>
              </a:ext>
            </a:extLst>
          </p:cNvPr>
          <p:cNvSpPr>
            <a:spLocks noGrp="1"/>
          </p:cNvSpPr>
          <p:nvPr>
            <p:ph type="body" sz="quarter" idx="20"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9" name="Alatunnisteen paikkamerkki 8">
            <a:extLst>
              <a:ext uri="{FF2B5EF4-FFF2-40B4-BE49-F238E27FC236}">
                <a16:creationId xmlns:a16="http://schemas.microsoft.com/office/drawing/2014/main" id="{8A175562-5832-D10B-0964-667E4BA4CEFC}"/>
              </a:ext>
            </a:extLst>
          </p:cNvPr>
          <p:cNvSpPr>
            <a:spLocks noGrp="1"/>
          </p:cNvSpPr>
          <p:nvPr>
            <p:ph type="ftr" sz="quarter" idx="18"/>
          </p:nvPr>
        </p:nvSpPr>
        <p:spPr/>
        <p:txBody>
          <a:bodyPr/>
          <a:lstStyle/>
          <a:p>
            <a:endParaRPr lang="fi-FI" dirty="0"/>
          </a:p>
        </p:txBody>
      </p:sp>
      <p:sp>
        <p:nvSpPr>
          <p:cNvPr id="6" name="Päivämäärän paikkamerkki 5">
            <a:extLst>
              <a:ext uri="{FF2B5EF4-FFF2-40B4-BE49-F238E27FC236}">
                <a16:creationId xmlns:a16="http://schemas.microsoft.com/office/drawing/2014/main" id="{390BEEAC-94B7-02E6-8F02-290F4D10F30D}"/>
              </a:ext>
            </a:extLst>
          </p:cNvPr>
          <p:cNvSpPr>
            <a:spLocks noGrp="1"/>
          </p:cNvSpPr>
          <p:nvPr>
            <p:ph type="dt" sz="half" idx="17"/>
          </p:nvPr>
        </p:nvSpPr>
        <p:spPr/>
        <p:txBody>
          <a:bodyPr/>
          <a:lstStyle/>
          <a:p>
            <a:r>
              <a:rPr lang="fi-FI"/>
              <a:t>12.8.2025</a:t>
            </a:r>
            <a:endParaRPr lang="fi-FI" dirty="0"/>
          </a:p>
        </p:txBody>
      </p:sp>
      <p:sp>
        <p:nvSpPr>
          <p:cNvPr id="13" name="Dian numeron paikkamerkki 12">
            <a:extLst>
              <a:ext uri="{FF2B5EF4-FFF2-40B4-BE49-F238E27FC236}">
                <a16:creationId xmlns:a16="http://schemas.microsoft.com/office/drawing/2014/main" id="{C6062BDE-AA27-D776-4F70-D335675B1F6B}"/>
              </a:ext>
            </a:extLst>
          </p:cNvPr>
          <p:cNvSpPr>
            <a:spLocks noGrp="1"/>
          </p:cNvSpPr>
          <p:nvPr>
            <p:ph type="sldNum" sz="quarter" idx="19"/>
          </p:nvPr>
        </p:nvSpPr>
        <p:spPr/>
        <p:txBody>
          <a:bodyPr/>
          <a:lstStyle/>
          <a:p>
            <a:fld id="{A9494116-C6F5-466F-B5C1-BBB074CB17FC}" type="slidenum">
              <a:rPr lang="fi-FI" smtClean="0"/>
              <a:pPr/>
              <a:t>‹#›</a:t>
            </a:fld>
            <a:endParaRPr lang="fi-FI" dirty="0"/>
          </a:p>
        </p:txBody>
      </p:sp>
      <p:sp>
        <p:nvSpPr>
          <p:cNvPr id="3" name="Logo">
            <a:extLst>
              <a:ext uri="{FF2B5EF4-FFF2-40B4-BE49-F238E27FC236}">
                <a16:creationId xmlns:a16="http://schemas.microsoft.com/office/drawing/2014/main" id="{AC601B34-F53E-C251-EC20-8FB4ED875E9F}"/>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086135307"/>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userDrawn="1">
  <p:cSld name="Otsikko ja kuva 1">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256213"/>
            <a:ext cx="11104564"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7" name="Kuvan paikkamerkki 6">
            <a:extLst>
              <a:ext uri="{FF2B5EF4-FFF2-40B4-BE49-F238E27FC236}">
                <a16:creationId xmlns:a16="http://schemas.microsoft.com/office/drawing/2014/main" id="{BDCAF218-49A3-7269-E3C3-6FFC39053979}"/>
              </a:ext>
              <a:ext uri="{C183D7F6-B498-43B3-948B-1728B52AA6E4}">
                <adec:decorative xmlns:adec="http://schemas.microsoft.com/office/drawing/2017/decorative" val="1"/>
              </a:ext>
            </a:extLst>
          </p:cNvPr>
          <p:cNvSpPr>
            <a:spLocks noGrp="1"/>
          </p:cNvSpPr>
          <p:nvPr>
            <p:ph type="pic" sz="quarter" idx="14" hasCustomPrompt="1"/>
          </p:nvPr>
        </p:nvSpPr>
        <p:spPr>
          <a:xfrm>
            <a:off x="0" y="-1"/>
            <a:ext cx="12192000" cy="4908446"/>
          </a:xfrm>
          <a:custGeom>
            <a:avLst/>
            <a:gdLst>
              <a:gd name="connsiteX0" fmla="*/ 0 w 12192000"/>
              <a:gd name="connsiteY0" fmla="*/ 0 h 4908446"/>
              <a:gd name="connsiteX1" fmla="*/ 12192000 w 12192000"/>
              <a:gd name="connsiteY1" fmla="*/ 0 h 4908446"/>
              <a:gd name="connsiteX2" fmla="*/ 12192000 w 12192000"/>
              <a:gd name="connsiteY2" fmla="*/ 1191569 h 4908446"/>
              <a:gd name="connsiteX3" fmla="*/ 12192000 w 12192000"/>
              <a:gd name="connsiteY3" fmla="*/ 2072249 h 4908446"/>
              <a:gd name="connsiteX4" fmla="*/ 12192000 w 12192000"/>
              <a:gd name="connsiteY4" fmla="*/ 2463255 h 4908446"/>
              <a:gd name="connsiteX5" fmla="*/ 12192000 w 12192000"/>
              <a:gd name="connsiteY5" fmla="*/ 3131171 h 4908446"/>
              <a:gd name="connsiteX6" fmla="*/ 12192000 w 12192000"/>
              <a:gd name="connsiteY6" fmla="*/ 3429180 h 4908446"/>
              <a:gd name="connsiteX7" fmla="*/ 12192000 w 12192000"/>
              <a:gd name="connsiteY7" fmla="*/ 4908255 h 4908446"/>
              <a:gd name="connsiteX8" fmla="*/ 11734482 w 12192000"/>
              <a:gd name="connsiteY8" fmla="*/ 4764618 h 4908446"/>
              <a:gd name="connsiteX9" fmla="*/ 11263947 w 12192000"/>
              <a:gd name="connsiteY9" fmla="*/ 4908446 h 4908446"/>
              <a:gd name="connsiteX10" fmla="*/ 10793476 w 12192000"/>
              <a:gd name="connsiteY10" fmla="*/ 4764618 h 4908446"/>
              <a:gd name="connsiteX11" fmla="*/ 10322941 w 12192000"/>
              <a:gd name="connsiteY11" fmla="*/ 4908446 h 4908446"/>
              <a:gd name="connsiteX12" fmla="*/ 9852469 w 12192000"/>
              <a:gd name="connsiteY12" fmla="*/ 4764618 h 4908446"/>
              <a:gd name="connsiteX13" fmla="*/ 9381998 w 12192000"/>
              <a:gd name="connsiteY13" fmla="*/ 4908446 h 4908446"/>
              <a:gd name="connsiteX14" fmla="*/ 8911463 w 12192000"/>
              <a:gd name="connsiteY14" fmla="*/ 4764618 h 4908446"/>
              <a:gd name="connsiteX15" fmla="*/ 8440992 w 12192000"/>
              <a:gd name="connsiteY15" fmla="*/ 4908446 h 4908446"/>
              <a:gd name="connsiteX16" fmla="*/ 7970520 w 12192000"/>
              <a:gd name="connsiteY16" fmla="*/ 4764618 h 4908446"/>
              <a:gd name="connsiteX17" fmla="*/ 7499985 w 12192000"/>
              <a:gd name="connsiteY17" fmla="*/ 4908446 h 4908446"/>
              <a:gd name="connsiteX18" fmla="*/ 7029514 w 12192000"/>
              <a:gd name="connsiteY18" fmla="*/ 4764618 h 4908446"/>
              <a:gd name="connsiteX19" fmla="*/ 6563424 w 12192000"/>
              <a:gd name="connsiteY19" fmla="*/ 4908382 h 4908446"/>
              <a:gd name="connsiteX20" fmla="*/ 6094476 w 12192000"/>
              <a:gd name="connsiteY20" fmla="*/ 4764618 h 4908446"/>
              <a:gd name="connsiteX21" fmla="*/ 6091492 w 12192000"/>
              <a:gd name="connsiteY21" fmla="*/ 4764682 h 4908446"/>
              <a:gd name="connsiteX22" fmla="*/ 6088507 w 12192000"/>
              <a:gd name="connsiteY22" fmla="*/ 4764618 h 4908446"/>
              <a:gd name="connsiteX23" fmla="*/ 5620957 w 12192000"/>
              <a:gd name="connsiteY23" fmla="*/ 4908382 h 4908446"/>
              <a:gd name="connsiteX24" fmla="*/ 5153470 w 12192000"/>
              <a:gd name="connsiteY24" fmla="*/ 4764618 h 4908446"/>
              <a:gd name="connsiteX25" fmla="*/ 4682998 w 12192000"/>
              <a:gd name="connsiteY25" fmla="*/ 4908446 h 4908446"/>
              <a:gd name="connsiteX26" fmla="*/ 4212464 w 12192000"/>
              <a:gd name="connsiteY26" fmla="*/ 4764618 h 4908446"/>
              <a:gd name="connsiteX27" fmla="*/ 3741991 w 12192000"/>
              <a:gd name="connsiteY27" fmla="*/ 4908446 h 4908446"/>
              <a:gd name="connsiteX28" fmla="*/ 3271520 w 12192000"/>
              <a:gd name="connsiteY28" fmla="*/ 4764618 h 4908446"/>
              <a:gd name="connsiteX29" fmla="*/ 2800985 w 12192000"/>
              <a:gd name="connsiteY29" fmla="*/ 4908446 h 4908446"/>
              <a:gd name="connsiteX30" fmla="*/ 2330514 w 12192000"/>
              <a:gd name="connsiteY30" fmla="*/ 4764618 h 4908446"/>
              <a:gd name="connsiteX31" fmla="*/ 1859979 w 12192000"/>
              <a:gd name="connsiteY31" fmla="*/ 4908446 h 4908446"/>
              <a:gd name="connsiteX32" fmla="*/ 1389507 w 12192000"/>
              <a:gd name="connsiteY32" fmla="*/ 4764618 h 4908446"/>
              <a:gd name="connsiteX33" fmla="*/ 919036 w 12192000"/>
              <a:gd name="connsiteY33" fmla="*/ 4908446 h 4908446"/>
              <a:gd name="connsiteX34" fmla="*/ 448500 w 12192000"/>
              <a:gd name="connsiteY34" fmla="*/ 4764618 h 4908446"/>
              <a:gd name="connsiteX35" fmla="*/ 0 w 12192000"/>
              <a:gd name="connsiteY35" fmla="*/ 4908001 h 4908446"/>
              <a:gd name="connsiteX36" fmla="*/ 0 w 12192000"/>
              <a:gd name="connsiteY36" fmla="*/ 3429180 h 4908446"/>
              <a:gd name="connsiteX37" fmla="*/ 0 w 12192000"/>
              <a:gd name="connsiteY37" fmla="*/ 3131171 h 4908446"/>
              <a:gd name="connsiteX38" fmla="*/ 0 w 12192000"/>
              <a:gd name="connsiteY38" fmla="*/ 2463255 h 4908446"/>
              <a:gd name="connsiteX39" fmla="*/ 0 w 12192000"/>
              <a:gd name="connsiteY39" fmla="*/ 2072249 h 4908446"/>
              <a:gd name="connsiteX40" fmla="*/ 0 w 12192000"/>
              <a:gd name="connsiteY40" fmla="*/ 1191379 h 4908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192000" h="4908446">
                <a:moveTo>
                  <a:pt x="0" y="0"/>
                </a:moveTo>
                <a:lnTo>
                  <a:pt x="12192000" y="0"/>
                </a:lnTo>
                <a:lnTo>
                  <a:pt x="12192000" y="1191569"/>
                </a:lnTo>
                <a:lnTo>
                  <a:pt x="12192000" y="2072249"/>
                </a:lnTo>
                <a:lnTo>
                  <a:pt x="12192000" y="2463255"/>
                </a:lnTo>
                <a:lnTo>
                  <a:pt x="12192000" y="3131171"/>
                </a:lnTo>
                <a:lnTo>
                  <a:pt x="12192000" y="3429180"/>
                </a:lnTo>
                <a:lnTo>
                  <a:pt x="12192000" y="4908255"/>
                </a:lnTo>
                <a:cubicBezTo>
                  <a:pt x="11968162" y="4903112"/>
                  <a:pt x="11968290" y="4764618"/>
                  <a:pt x="11734482" y="4764618"/>
                </a:cubicBezTo>
                <a:cubicBezTo>
                  <a:pt x="11500676" y="4764618"/>
                  <a:pt x="11500676" y="4908446"/>
                  <a:pt x="11263947" y="4908446"/>
                </a:cubicBezTo>
                <a:cubicBezTo>
                  <a:pt x="11027219" y="4908446"/>
                  <a:pt x="11030204" y="4764618"/>
                  <a:pt x="10793476" y="4764618"/>
                </a:cubicBezTo>
                <a:cubicBezTo>
                  <a:pt x="10556748" y="4764618"/>
                  <a:pt x="10559669" y="4908446"/>
                  <a:pt x="10322941" y="4908446"/>
                </a:cubicBezTo>
                <a:cubicBezTo>
                  <a:pt x="10086213" y="4908446"/>
                  <a:pt x="10086213" y="4764618"/>
                  <a:pt x="9852469" y="4764618"/>
                </a:cubicBezTo>
                <a:cubicBezTo>
                  <a:pt x="9618726" y="4764618"/>
                  <a:pt x="9618790" y="4908446"/>
                  <a:pt x="9381998" y="4908446"/>
                </a:cubicBezTo>
                <a:cubicBezTo>
                  <a:pt x="9145206" y="4908446"/>
                  <a:pt x="9148191" y="4764618"/>
                  <a:pt x="8911463" y="4764618"/>
                </a:cubicBezTo>
                <a:cubicBezTo>
                  <a:pt x="8674735" y="4764618"/>
                  <a:pt x="8677719" y="4908446"/>
                  <a:pt x="8440992" y="4908446"/>
                </a:cubicBezTo>
                <a:cubicBezTo>
                  <a:pt x="8204264" y="4908446"/>
                  <a:pt x="8207312" y="4764618"/>
                  <a:pt x="7970520" y="4764618"/>
                </a:cubicBezTo>
                <a:cubicBezTo>
                  <a:pt x="7733729" y="4764618"/>
                  <a:pt x="7736713" y="4908446"/>
                  <a:pt x="7499985" y="4908446"/>
                </a:cubicBezTo>
                <a:cubicBezTo>
                  <a:pt x="7263257" y="4908446"/>
                  <a:pt x="7264718" y="4764618"/>
                  <a:pt x="7029514" y="4764618"/>
                </a:cubicBezTo>
                <a:cubicBezTo>
                  <a:pt x="6794310" y="4764618"/>
                  <a:pt x="6792659" y="4906541"/>
                  <a:pt x="6563424" y="4908382"/>
                </a:cubicBezTo>
                <a:cubicBezTo>
                  <a:pt x="6331331" y="4906541"/>
                  <a:pt x="6329680" y="4764618"/>
                  <a:pt x="6094476" y="4764618"/>
                </a:cubicBezTo>
                <a:cubicBezTo>
                  <a:pt x="6093460" y="4764618"/>
                  <a:pt x="6092508" y="4764682"/>
                  <a:pt x="6091492" y="4764682"/>
                </a:cubicBezTo>
                <a:cubicBezTo>
                  <a:pt x="6090476" y="4764682"/>
                  <a:pt x="6089523" y="4764618"/>
                  <a:pt x="6088507" y="4764618"/>
                </a:cubicBezTo>
                <a:cubicBezTo>
                  <a:pt x="5855780" y="4764618"/>
                  <a:pt x="5851716" y="4907176"/>
                  <a:pt x="5620957" y="4908382"/>
                </a:cubicBezTo>
                <a:cubicBezTo>
                  <a:pt x="5387278" y="4907176"/>
                  <a:pt x="5390198" y="4764618"/>
                  <a:pt x="5153470" y="4764618"/>
                </a:cubicBezTo>
                <a:cubicBezTo>
                  <a:pt x="4916742" y="4764618"/>
                  <a:pt x="4919790" y="4908446"/>
                  <a:pt x="4682998" y="4908446"/>
                </a:cubicBezTo>
                <a:cubicBezTo>
                  <a:pt x="4446207" y="4908446"/>
                  <a:pt x="4449191" y="4764618"/>
                  <a:pt x="4212464" y="4764618"/>
                </a:cubicBezTo>
                <a:cubicBezTo>
                  <a:pt x="3975735" y="4764618"/>
                  <a:pt x="3978720" y="4908446"/>
                  <a:pt x="3741991" y="4908446"/>
                </a:cubicBezTo>
                <a:cubicBezTo>
                  <a:pt x="3505264" y="4908446"/>
                  <a:pt x="3505327" y="4764618"/>
                  <a:pt x="3271520" y="4764618"/>
                </a:cubicBezTo>
                <a:cubicBezTo>
                  <a:pt x="3037713" y="4764618"/>
                  <a:pt x="3037713" y="4908446"/>
                  <a:pt x="2800985" y="4908446"/>
                </a:cubicBezTo>
                <a:cubicBezTo>
                  <a:pt x="2564257" y="4908446"/>
                  <a:pt x="2567242" y="4764618"/>
                  <a:pt x="2330514" y="4764618"/>
                </a:cubicBezTo>
                <a:cubicBezTo>
                  <a:pt x="2093786" y="4764618"/>
                  <a:pt x="2096707" y="4908446"/>
                  <a:pt x="1859979" y="4908446"/>
                </a:cubicBezTo>
                <a:cubicBezTo>
                  <a:pt x="1623251" y="4908446"/>
                  <a:pt x="1623251" y="4764618"/>
                  <a:pt x="1389507" y="4764618"/>
                </a:cubicBezTo>
                <a:cubicBezTo>
                  <a:pt x="1155764" y="4764618"/>
                  <a:pt x="1155827" y="4908446"/>
                  <a:pt x="919036" y="4908446"/>
                </a:cubicBezTo>
                <a:cubicBezTo>
                  <a:pt x="682244" y="4908446"/>
                  <a:pt x="677545" y="4764618"/>
                  <a:pt x="448500" y="4764618"/>
                </a:cubicBezTo>
                <a:cubicBezTo>
                  <a:pt x="219456" y="4764618"/>
                  <a:pt x="212027" y="4899302"/>
                  <a:pt x="0" y="4908001"/>
                </a:cubicBezTo>
                <a:lnTo>
                  <a:pt x="0" y="3429180"/>
                </a:lnTo>
                <a:lnTo>
                  <a:pt x="0" y="3131171"/>
                </a:lnTo>
                <a:lnTo>
                  <a:pt x="0" y="2463255"/>
                </a:lnTo>
                <a:lnTo>
                  <a:pt x="0" y="2072249"/>
                </a:lnTo>
                <a:lnTo>
                  <a:pt x="0" y="1191379"/>
                </a:lnTo>
                <a:close/>
              </a:path>
            </a:pathLst>
          </a:custGeom>
          <a:noFill/>
        </p:spPr>
        <p:txBody>
          <a:bodyPr wrap="square" lIns="1080000" tIns="540000" rIns="108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0" name="Kuvatiedot">
            <a:extLst>
              <a:ext uri="{FF2B5EF4-FFF2-40B4-BE49-F238E27FC236}">
                <a16:creationId xmlns:a16="http://schemas.microsoft.com/office/drawing/2014/main" id="{F4EB577F-14A4-4765-1D12-2902FE0300B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6" name="Alatunnisteen paikkamerkki 5">
            <a:extLst>
              <a:ext uri="{FF2B5EF4-FFF2-40B4-BE49-F238E27FC236}">
                <a16:creationId xmlns:a16="http://schemas.microsoft.com/office/drawing/2014/main" id="{7D8AAB12-998E-9AEA-D9B3-F85EFB93ED65}"/>
              </a:ext>
            </a:extLst>
          </p:cNvPr>
          <p:cNvSpPr>
            <a:spLocks noGrp="1"/>
          </p:cNvSpPr>
          <p:nvPr>
            <p:ph type="ftr" sz="quarter" idx="22"/>
          </p:nvPr>
        </p:nvSpPr>
        <p:spPr/>
        <p:txBody>
          <a:bodyPr/>
          <a:lstStyle/>
          <a:p>
            <a:endParaRPr lang="fi-FI" dirty="0"/>
          </a:p>
        </p:txBody>
      </p:sp>
      <p:sp>
        <p:nvSpPr>
          <p:cNvPr id="3" name="Päivämäärän paikkamerkki 2">
            <a:extLst>
              <a:ext uri="{FF2B5EF4-FFF2-40B4-BE49-F238E27FC236}">
                <a16:creationId xmlns:a16="http://schemas.microsoft.com/office/drawing/2014/main" id="{5A1E325A-CB03-091F-D1DB-1D0832E5F793}"/>
              </a:ext>
            </a:extLst>
          </p:cNvPr>
          <p:cNvSpPr>
            <a:spLocks noGrp="1"/>
          </p:cNvSpPr>
          <p:nvPr>
            <p:ph type="dt" sz="half" idx="21"/>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A5D96548-F2F5-30EB-F0F5-58CD8C0016CC}"/>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E80FEB8B-3ED1-9959-EC78-7CFE1896D8EA}"/>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61431797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Otsikko ja sisältö 3">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B2CD312-9726-B802-8BDD-60E4DE41D212}"/>
              </a:ext>
            </a:extLst>
          </p:cNvPr>
          <p:cNvSpPr>
            <a:spLocks noGrp="1"/>
          </p:cNvSpPr>
          <p:nvPr>
            <p:ph type="title" hasCustomPrompt="1"/>
          </p:nvPr>
        </p:nvSpPr>
        <p:spPr>
          <a:xfrm>
            <a:off x="539751" y="539750"/>
            <a:ext cx="11110912" cy="495300"/>
          </a:xfrm>
          <a:prstGeom prst="rect">
            <a:avLst/>
          </a:prstGeom>
        </p:spPr>
        <p:txBody>
          <a:bodyPr anchor="t"/>
          <a:lstStyle>
            <a:lvl1pPr>
              <a:defRPr sz="3600"/>
            </a:lvl1pPr>
          </a:lstStyle>
          <a:p>
            <a:r>
              <a:rPr lang="fi-FI" dirty="0"/>
              <a:t>Enemmän tilaa esimerkiksi taulukolle tai kaaviolle</a:t>
            </a:r>
          </a:p>
        </p:txBody>
      </p:sp>
      <p:sp>
        <p:nvSpPr>
          <p:cNvPr id="4" name="Sisällön paikkamerkki 1">
            <a:extLst>
              <a:ext uri="{FF2B5EF4-FFF2-40B4-BE49-F238E27FC236}">
                <a16:creationId xmlns:a16="http://schemas.microsoft.com/office/drawing/2014/main" id="{5ADCDDD9-3E53-3BC9-C277-68E8E6AD816C}"/>
              </a:ext>
            </a:extLst>
          </p:cNvPr>
          <p:cNvSpPr>
            <a:spLocks noGrp="1"/>
          </p:cNvSpPr>
          <p:nvPr>
            <p:ph sz="quarter" idx="14" hasCustomPrompt="1"/>
          </p:nvPr>
        </p:nvSpPr>
        <p:spPr>
          <a:xfrm>
            <a:off x="539750" y="1284288"/>
            <a:ext cx="11110913" cy="4468812"/>
          </a:xfrm>
        </p:spPr>
        <p:txBody>
          <a:bodyPr/>
          <a:lstStyle>
            <a:lvl1pPr>
              <a:spcAft>
                <a:spcPts val="600"/>
              </a:spcAft>
              <a:defRPr/>
            </a:lvl1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6" name="Tekstin paikkamerkki 1">
            <a:extLst>
              <a:ext uri="{FF2B5EF4-FFF2-40B4-BE49-F238E27FC236}">
                <a16:creationId xmlns:a16="http://schemas.microsoft.com/office/drawing/2014/main" id="{21DA1552-48C8-3FA7-548A-067CCFD9061D}"/>
              </a:ext>
            </a:extLst>
          </p:cNvPr>
          <p:cNvSpPr>
            <a:spLocks noGrp="1"/>
          </p:cNvSpPr>
          <p:nvPr>
            <p:ph type="body" sz="quarter" idx="18" hasCustomPrompt="1"/>
          </p:nvPr>
        </p:nvSpPr>
        <p:spPr>
          <a:xfrm>
            <a:off x="539750" y="5772579"/>
            <a:ext cx="11107600" cy="228171"/>
          </a:xfrm>
        </p:spPr>
        <p:txBody>
          <a:bodyPr tIns="36000" anchor="t"/>
          <a:lstStyle>
            <a:lvl1pPr marL="0" indent="0" algn="l">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Kuvateksti, joka selittää tai täydentää kuvaa. Tarvittaessa lisää lähde muodossa Lähde: esimerkki.fi, jos sitä ei voi muuten päätellä.</a:t>
            </a:r>
          </a:p>
        </p:txBody>
      </p:sp>
      <p:sp>
        <p:nvSpPr>
          <p:cNvPr id="8" name="Alatunnisteen paikkamerkki 7">
            <a:extLst>
              <a:ext uri="{FF2B5EF4-FFF2-40B4-BE49-F238E27FC236}">
                <a16:creationId xmlns:a16="http://schemas.microsoft.com/office/drawing/2014/main" id="{97BA8C03-CF26-04F0-2CB0-4619FCB1645D}"/>
              </a:ext>
            </a:extLst>
          </p:cNvPr>
          <p:cNvSpPr>
            <a:spLocks noGrp="1"/>
          </p:cNvSpPr>
          <p:nvPr>
            <p:ph type="ftr" sz="quarter" idx="16"/>
          </p:nvPr>
        </p:nvSpPr>
        <p:spPr/>
        <p:txBody>
          <a:bodyPr/>
          <a:lstStyle/>
          <a:p>
            <a:endParaRPr lang="fi-FI" dirty="0"/>
          </a:p>
        </p:txBody>
      </p:sp>
      <p:sp>
        <p:nvSpPr>
          <p:cNvPr id="3" name="Päivämäärän paikkamerkki 2">
            <a:extLst>
              <a:ext uri="{FF2B5EF4-FFF2-40B4-BE49-F238E27FC236}">
                <a16:creationId xmlns:a16="http://schemas.microsoft.com/office/drawing/2014/main" id="{95DCB4BE-281D-6631-3F1C-366B0AC1FEA4}"/>
              </a:ext>
            </a:extLst>
          </p:cNvPr>
          <p:cNvSpPr>
            <a:spLocks noGrp="1"/>
          </p:cNvSpPr>
          <p:nvPr>
            <p:ph type="dt" sz="half" idx="15"/>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C5543D4A-E200-8B19-CC86-77A5C35814CF}"/>
              </a:ext>
            </a:extLst>
          </p:cNvPr>
          <p:cNvSpPr>
            <a:spLocks noGrp="1"/>
          </p:cNvSpPr>
          <p:nvPr>
            <p:ph type="sldNum" sz="quarter" idx="17"/>
          </p:nvPr>
        </p:nvSpPr>
        <p:spPr/>
        <p:txBody>
          <a:bodyPr/>
          <a:lstStyle/>
          <a:p>
            <a:fld id="{A9494116-C6F5-466F-B5C1-BBB074CB17FC}" type="slidenum">
              <a:rPr lang="fi-FI" smtClean="0"/>
              <a:pPr/>
              <a:t>‹#›</a:t>
            </a:fld>
            <a:endParaRPr lang="fi-FI" dirty="0"/>
          </a:p>
        </p:txBody>
      </p:sp>
      <p:sp>
        <p:nvSpPr>
          <p:cNvPr id="7" name="Logo">
            <a:extLst>
              <a:ext uri="{FF2B5EF4-FFF2-40B4-BE49-F238E27FC236}">
                <a16:creationId xmlns:a16="http://schemas.microsoft.com/office/drawing/2014/main" id="{8309E4D6-E081-6178-AE04-747A39AB0665}"/>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790384644"/>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Otsikko ja kuva 1 A">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256213"/>
            <a:ext cx="11104564"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1" name="Kuvan paikkamerkki 10">
            <a:extLst>
              <a:ext uri="{FF2B5EF4-FFF2-40B4-BE49-F238E27FC236}">
                <a16:creationId xmlns:a16="http://schemas.microsoft.com/office/drawing/2014/main" id="{79A4F6BF-D1A1-B1F9-3B9F-8706E0E02C1C}"/>
              </a:ext>
              <a:ext uri="{C183D7F6-B498-43B3-948B-1728B52AA6E4}">
                <adec:decorative xmlns:adec="http://schemas.microsoft.com/office/drawing/2017/decorative" val="1"/>
              </a:ext>
            </a:extLst>
          </p:cNvPr>
          <p:cNvSpPr>
            <a:spLocks noGrp="1"/>
          </p:cNvSpPr>
          <p:nvPr>
            <p:ph type="pic" sz="quarter" idx="14" hasCustomPrompt="1"/>
          </p:nvPr>
        </p:nvSpPr>
        <p:spPr>
          <a:xfrm>
            <a:off x="0" y="0"/>
            <a:ext cx="12192000" cy="4908446"/>
          </a:xfrm>
          <a:custGeom>
            <a:avLst/>
            <a:gdLst>
              <a:gd name="connsiteX0" fmla="*/ 0 w 12192000"/>
              <a:gd name="connsiteY0" fmla="*/ 0 h 4908446"/>
              <a:gd name="connsiteX1" fmla="*/ 12192000 w 12192000"/>
              <a:gd name="connsiteY1" fmla="*/ 0 h 4908446"/>
              <a:gd name="connsiteX2" fmla="*/ 12192000 w 12192000"/>
              <a:gd name="connsiteY2" fmla="*/ 1191569 h 4908446"/>
              <a:gd name="connsiteX3" fmla="*/ 12192000 w 12192000"/>
              <a:gd name="connsiteY3" fmla="*/ 2072249 h 4908446"/>
              <a:gd name="connsiteX4" fmla="*/ 12192000 w 12192000"/>
              <a:gd name="connsiteY4" fmla="*/ 2463255 h 4908446"/>
              <a:gd name="connsiteX5" fmla="*/ 12192000 w 12192000"/>
              <a:gd name="connsiteY5" fmla="*/ 3131171 h 4908446"/>
              <a:gd name="connsiteX6" fmla="*/ 12192000 w 12192000"/>
              <a:gd name="connsiteY6" fmla="*/ 3429180 h 4908446"/>
              <a:gd name="connsiteX7" fmla="*/ 12192000 w 12192000"/>
              <a:gd name="connsiteY7" fmla="*/ 3661969 h 4908446"/>
              <a:gd name="connsiteX8" fmla="*/ 12192000 w 12192000"/>
              <a:gd name="connsiteY8" fmla="*/ 4037588 h 4908446"/>
              <a:gd name="connsiteX9" fmla="*/ 12192000 w 12192000"/>
              <a:gd name="connsiteY9" fmla="*/ 4113269 h 4908446"/>
              <a:gd name="connsiteX10" fmla="*/ 12192000 w 12192000"/>
              <a:gd name="connsiteY10" fmla="*/ 4282889 h 4908446"/>
              <a:gd name="connsiteX11" fmla="*/ 12192000 w 12192000"/>
              <a:gd name="connsiteY11" fmla="*/ 4382188 h 4908446"/>
              <a:gd name="connsiteX12" fmla="*/ 12192000 w 12192000"/>
              <a:gd name="connsiteY12" fmla="*/ 4605841 h 4908446"/>
              <a:gd name="connsiteX13" fmla="*/ 12192000 w 12192000"/>
              <a:gd name="connsiteY13" fmla="*/ 4908255 h 4908446"/>
              <a:gd name="connsiteX14" fmla="*/ 12192000 w 12192000"/>
              <a:gd name="connsiteY14" fmla="*/ 4908446 h 4908446"/>
              <a:gd name="connsiteX15" fmla="*/ 11263947 w 12192000"/>
              <a:gd name="connsiteY15" fmla="*/ 4908446 h 4908446"/>
              <a:gd name="connsiteX16" fmla="*/ 10322941 w 12192000"/>
              <a:gd name="connsiteY16" fmla="*/ 4908446 h 4908446"/>
              <a:gd name="connsiteX17" fmla="*/ 9381998 w 12192000"/>
              <a:gd name="connsiteY17" fmla="*/ 4908446 h 4908446"/>
              <a:gd name="connsiteX18" fmla="*/ 8440992 w 12192000"/>
              <a:gd name="connsiteY18" fmla="*/ 4908446 h 4908446"/>
              <a:gd name="connsiteX19" fmla="*/ 7499985 w 12192000"/>
              <a:gd name="connsiteY19" fmla="*/ 4908446 h 4908446"/>
              <a:gd name="connsiteX20" fmla="*/ 4682998 w 12192000"/>
              <a:gd name="connsiteY20" fmla="*/ 4908446 h 4908446"/>
              <a:gd name="connsiteX21" fmla="*/ 3741991 w 12192000"/>
              <a:gd name="connsiteY21" fmla="*/ 4908446 h 4908446"/>
              <a:gd name="connsiteX22" fmla="*/ 2800985 w 12192000"/>
              <a:gd name="connsiteY22" fmla="*/ 4908446 h 4908446"/>
              <a:gd name="connsiteX23" fmla="*/ 1859979 w 12192000"/>
              <a:gd name="connsiteY23" fmla="*/ 4908446 h 4908446"/>
              <a:gd name="connsiteX24" fmla="*/ 919036 w 12192000"/>
              <a:gd name="connsiteY24" fmla="*/ 4908446 h 4908446"/>
              <a:gd name="connsiteX25" fmla="*/ 0 w 12192000"/>
              <a:gd name="connsiteY25" fmla="*/ 4908446 h 4908446"/>
              <a:gd name="connsiteX26" fmla="*/ 0 w 12192000"/>
              <a:gd name="connsiteY26" fmla="*/ 4908001 h 4908446"/>
              <a:gd name="connsiteX27" fmla="*/ 0 w 12192000"/>
              <a:gd name="connsiteY27" fmla="*/ 4605889 h 4908446"/>
              <a:gd name="connsiteX28" fmla="*/ 0 w 12192000"/>
              <a:gd name="connsiteY28" fmla="*/ 4382188 h 4908446"/>
              <a:gd name="connsiteX29" fmla="*/ 0 w 12192000"/>
              <a:gd name="connsiteY29" fmla="*/ 4282889 h 4908446"/>
              <a:gd name="connsiteX30" fmla="*/ 0 w 12192000"/>
              <a:gd name="connsiteY30" fmla="*/ 4113269 h 4908446"/>
              <a:gd name="connsiteX31" fmla="*/ 0 w 12192000"/>
              <a:gd name="connsiteY31" fmla="*/ 4037588 h 4908446"/>
              <a:gd name="connsiteX32" fmla="*/ 0 w 12192000"/>
              <a:gd name="connsiteY32" fmla="*/ 3662033 h 4908446"/>
              <a:gd name="connsiteX33" fmla="*/ 0 w 12192000"/>
              <a:gd name="connsiteY33" fmla="*/ 3429180 h 4908446"/>
              <a:gd name="connsiteX34" fmla="*/ 0 w 12192000"/>
              <a:gd name="connsiteY34" fmla="*/ 3131171 h 4908446"/>
              <a:gd name="connsiteX35" fmla="*/ 0 w 12192000"/>
              <a:gd name="connsiteY35" fmla="*/ 2463255 h 4908446"/>
              <a:gd name="connsiteX36" fmla="*/ 0 w 12192000"/>
              <a:gd name="connsiteY36" fmla="*/ 2072249 h 4908446"/>
              <a:gd name="connsiteX37" fmla="*/ 0 w 12192000"/>
              <a:gd name="connsiteY37" fmla="*/ 1191379 h 4908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192000" h="4908446">
                <a:moveTo>
                  <a:pt x="0" y="0"/>
                </a:moveTo>
                <a:lnTo>
                  <a:pt x="12192000" y="0"/>
                </a:lnTo>
                <a:lnTo>
                  <a:pt x="12192000" y="1191569"/>
                </a:lnTo>
                <a:lnTo>
                  <a:pt x="12192000" y="2072249"/>
                </a:lnTo>
                <a:lnTo>
                  <a:pt x="12192000" y="2463255"/>
                </a:lnTo>
                <a:lnTo>
                  <a:pt x="12192000" y="3131171"/>
                </a:lnTo>
                <a:lnTo>
                  <a:pt x="12192000" y="3429180"/>
                </a:lnTo>
                <a:lnTo>
                  <a:pt x="12192000" y="3661969"/>
                </a:lnTo>
                <a:lnTo>
                  <a:pt x="12192000" y="4037588"/>
                </a:lnTo>
                <a:lnTo>
                  <a:pt x="12192000" y="4113269"/>
                </a:lnTo>
                <a:lnTo>
                  <a:pt x="12192000" y="4282889"/>
                </a:lnTo>
                <a:lnTo>
                  <a:pt x="12192000" y="4382188"/>
                </a:lnTo>
                <a:lnTo>
                  <a:pt x="12192000" y="4605841"/>
                </a:lnTo>
                <a:lnTo>
                  <a:pt x="12192000" y="4908255"/>
                </a:lnTo>
                <a:lnTo>
                  <a:pt x="12192000" y="4908446"/>
                </a:lnTo>
                <a:lnTo>
                  <a:pt x="11263947" y="4908446"/>
                </a:lnTo>
                <a:lnTo>
                  <a:pt x="10322941" y="4908446"/>
                </a:lnTo>
                <a:lnTo>
                  <a:pt x="9381998" y="4908446"/>
                </a:lnTo>
                <a:lnTo>
                  <a:pt x="8440992" y="4908446"/>
                </a:lnTo>
                <a:lnTo>
                  <a:pt x="7499985" y="4908446"/>
                </a:lnTo>
                <a:lnTo>
                  <a:pt x="4682998" y="4908446"/>
                </a:lnTo>
                <a:lnTo>
                  <a:pt x="3741991" y="4908446"/>
                </a:lnTo>
                <a:lnTo>
                  <a:pt x="2800985" y="4908446"/>
                </a:lnTo>
                <a:lnTo>
                  <a:pt x="1859979" y="4908446"/>
                </a:lnTo>
                <a:lnTo>
                  <a:pt x="919036" y="4908446"/>
                </a:lnTo>
                <a:lnTo>
                  <a:pt x="0" y="4908446"/>
                </a:lnTo>
                <a:lnTo>
                  <a:pt x="0" y="4908001"/>
                </a:lnTo>
                <a:lnTo>
                  <a:pt x="0" y="4605889"/>
                </a:lnTo>
                <a:lnTo>
                  <a:pt x="0" y="4382188"/>
                </a:lnTo>
                <a:lnTo>
                  <a:pt x="0" y="4282889"/>
                </a:lnTo>
                <a:lnTo>
                  <a:pt x="0" y="4113269"/>
                </a:lnTo>
                <a:lnTo>
                  <a:pt x="0" y="4037588"/>
                </a:lnTo>
                <a:lnTo>
                  <a:pt x="0" y="3662033"/>
                </a:lnTo>
                <a:lnTo>
                  <a:pt x="0" y="3429180"/>
                </a:lnTo>
                <a:lnTo>
                  <a:pt x="0" y="3131171"/>
                </a:lnTo>
                <a:lnTo>
                  <a:pt x="0" y="2463255"/>
                </a:lnTo>
                <a:lnTo>
                  <a:pt x="0" y="2072249"/>
                </a:lnTo>
                <a:lnTo>
                  <a:pt x="0" y="1191379"/>
                </a:lnTo>
                <a:close/>
              </a:path>
            </a:pathLst>
          </a:custGeom>
          <a:noFill/>
        </p:spPr>
        <p:txBody>
          <a:bodyPr wrap="square" lIns="1080000" tIns="540000" rIns="108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0" name="Kuvatiedot">
            <a:extLst>
              <a:ext uri="{FF2B5EF4-FFF2-40B4-BE49-F238E27FC236}">
                <a16:creationId xmlns:a16="http://schemas.microsoft.com/office/drawing/2014/main" id="{F4EB577F-14A4-4765-1D12-2902FE0300B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6" name="Alatunnisteen paikkamerkki 5">
            <a:extLst>
              <a:ext uri="{FF2B5EF4-FFF2-40B4-BE49-F238E27FC236}">
                <a16:creationId xmlns:a16="http://schemas.microsoft.com/office/drawing/2014/main" id="{7D8AAB12-998E-9AEA-D9B3-F85EFB93ED65}"/>
              </a:ext>
            </a:extLst>
          </p:cNvPr>
          <p:cNvSpPr>
            <a:spLocks noGrp="1"/>
          </p:cNvSpPr>
          <p:nvPr>
            <p:ph type="ftr" sz="quarter" idx="22"/>
          </p:nvPr>
        </p:nvSpPr>
        <p:spPr/>
        <p:txBody>
          <a:bodyPr/>
          <a:lstStyle/>
          <a:p>
            <a:endParaRPr lang="fi-FI" dirty="0"/>
          </a:p>
        </p:txBody>
      </p:sp>
      <p:sp>
        <p:nvSpPr>
          <p:cNvPr id="3" name="Päivämäärän paikkamerkki 2">
            <a:extLst>
              <a:ext uri="{FF2B5EF4-FFF2-40B4-BE49-F238E27FC236}">
                <a16:creationId xmlns:a16="http://schemas.microsoft.com/office/drawing/2014/main" id="{5A1E325A-CB03-091F-D1DB-1D0832E5F793}"/>
              </a:ext>
            </a:extLst>
          </p:cNvPr>
          <p:cNvSpPr>
            <a:spLocks noGrp="1"/>
          </p:cNvSpPr>
          <p:nvPr>
            <p:ph type="dt" sz="half" idx="21"/>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A5D96548-F2F5-30EB-F0F5-58CD8C0016CC}"/>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6FE0AD7D-B9D7-2BBC-9C85-3D5A18F61A53}"/>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260341354"/>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Otsikko ja kuva 1 B">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256213"/>
            <a:ext cx="11104564"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2" name="Kuvan paikkamerkki 11">
            <a:extLst>
              <a:ext uri="{FF2B5EF4-FFF2-40B4-BE49-F238E27FC236}">
                <a16:creationId xmlns:a16="http://schemas.microsoft.com/office/drawing/2014/main" id="{D4C318BB-DC33-A105-05C4-65D51F30C37E}"/>
              </a:ext>
              <a:ext uri="{C183D7F6-B498-43B3-948B-1728B52AA6E4}">
                <adec:decorative xmlns:adec="http://schemas.microsoft.com/office/drawing/2017/decorative" val="1"/>
              </a:ext>
            </a:extLst>
          </p:cNvPr>
          <p:cNvSpPr>
            <a:spLocks noGrp="1"/>
          </p:cNvSpPr>
          <p:nvPr>
            <p:ph type="pic" sz="quarter" idx="14" hasCustomPrompt="1"/>
          </p:nvPr>
        </p:nvSpPr>
        <p:spPr>
          <a:xfrm>
            <a:off x="0" y="-1"/>
            <a:ext cx="12192000" cy="4890675"/>
          </a:xfrm>
          <a:custGeom>
            <a:avLst/>
            <a:gdLst>
              <a:gd name="connsiteX0" fmla="*/ 0 w 12192000"/>
              <a:gd name="connsiteY0" fmla="*/ 0 h 4890675"/>
              <a:gd name="connsiteX1" fmla="*/ 12192000 w 12192000"/>
              <a:gd name="connsiteY1" fmla="*/ 0 h 4890675"/>
              <a:gd name="connsiteX2" fmla="*/ 12192000 w 12192000"/>
              <a:gd name="connsiteY2" fmla="*/ 1215488 h 4890675"/>
              <a:gd name="connsiteX3" fmla="*/ 12192000 w 12192000"/>
              <a:gd name="connsiteY3" fmla="*/ 2113846 h 4890675"/>
              <a:gd name="connsiteX4" fmla="*/ 12192000 w 12192000"/>
              <a:gd name="connsiteY4" fmla="*/ 2512701 h 4890675"/>
              <a:gd name="connsiteX5" fmla="*/ 12192000 w 12192000"/>
              <a:gd name="connsiteY5" fmla="*/ 3194024 h 4890675"/>
              <a:gd name="connsiteX6" fmla="*/ 12192000 w 12192000"/>
              <a:gd name="connsiteY6" fmla="*/ 3498015 h 4890675"/>
              <a:gd name="connsiteX7" fmla="*/ 12192000 w 12192000"/>
              <a:gd name="connsiteY7" fmla="*/ 3735477 h 4890675"/>
              <a:gd name="connsiteX8" fmla="*/ 12192000 w 12192000"/>
              <a:gd name="connsiteY8" fmla="*/ 4118636 h 4890675"/>
              <a:gd name="connsiteX9" fmla="*/ 12192000 w 12192000"/>
              <a:gd name="connsiteY9" fmla="*/ 4195836 h 4890675"/>
              <a:gd name="connsiteX10" fmla="*/ 12192000 w 12192000"/>
              <a:gd name="connsiteY10" fmla="*/ 4368861 h 4890675"/>
              <a:gd name="connsiteX11" fmla="*/ 12192000 w 12192000"/>
              <a:gd name="connsiteY11" fmla="*/ 4470153 h 4890675"/>
              <a:gd name="connsiteX12" fmla="*/ 12192000 w 12192000"/>
              <a:gd name="connsiteY12" fmla="*/ 4698296 h 4890675"/>
              <a:gd name="connsiteX13" fmla="*/ 12192000 w 12192000"/>
              <a:gd name="connsiteY13" fmla="*/ 4889775 h 4890675"/>
              <a:gd name="connsiteX14" fmla="*/ 11889410 w 12192000"/>
              <a:gd name="connsiteY14" fmla="*/ 4583335 h 4890675"/>
              <a:gd name="connsiteX15" fmla="*/ 11584000 w 12192000"/>
              <a:gd name="connsiteY15" fmla="*/ 4890675 h 4890675"/>
              <a:gd name="connsiteX16" fmla="*/ 11280521 w 12192000"/>
              <a:gd name="connsiteY16" fmla="*/ 4583335 h 4890675"/>
              <a:gd name="connsiteX17" fmla="*/ 10975060 w 12192000"/>
              <a:gd name="connsiteY17" fmla="*/ 4890675 h 4890675"/>
              <a:gd name="connsiteX18" fmla="*/ 10669651 w 12192000"/>
              <a:gd name="connsiteY18" fmla="*/ 4583335 h 4890675"/>
              <a:gd name="connsiteX19" fmla="*/ 10366172 w 12192000"/>
              <a:gd name="connsiteY19" fmla="*/ 4890675 h 4890675"/>
              <a:gd name="connsiteX20" fmla="*/ 10060762 w 12192000"/>
              <a:gd name="connsiteY20" fmla="*/ 4583335 h 4890675"/>
              <a:gd name="connsiteX21" fmla="*/ 9755353 w 12192000"/>
              <a:gd name="connsiteY21" fmla="*/ 4890675 h 4890675"/>
              <a:gd name="connsiteX22" fmla="*/ 9752660 w 12192000"/>
              <a:gd name="connsiteY22" fmla="*/ 4887983 h 4890675"/>
              <a:gd name="connsiteX23" fmla="*/ 9752660 w 12192000"/>
              <a:gd name="connsiteY23" fmla="*/ 4889557 h 4890675"/>
              <a:gd name="connsiteX24" fmla="*/ 9450298 w 12192000"/>
              <a:gd name="connsiteY24" fmla="*/ 4583335 h 4890675"/>
              <a:gd name="connsiteX25" fmla="*/ 9144889 w 12192000"/>
              <a:gd name="connsiteY25" fmla="*/ 4890675 h 4890675"/>
              <a:gd name="connsiteX26" fmla="*/ 8839479 w 12192000"/>
              <a:gd name="connsiteY26" fmla="*/ 4583335 h 4890675"/>
              <a:gd name="connsiteX27" fmla="*/ 8534070 w 12192000"/>
              <a:gd name="connsiteY27" fmla="*/ 4890675 h 4890675"/>
              <a:gd name="connsiteX28" fmla="*/ 8230591 w 12192000"/>
              <a:gd name="connsiteY28" fmla="*/ 4583335 h 4890675"/>
              <a:gd name="connsiteX29" fmla="*/ 7925181 w 12192000"/>
              <a:gd name="connsiteY29" fmla="*/ 4890675 h 4890675"/>
              <a:gd name="connsiteX30" fmla="*/ 7621702 w 12192000"/>
              <a:gd name="connsiteY30" fmla="*/ 4583335 h 4890675"/>
              <a:gd name="connsiteX31" fmla="*/ 7316242 w 12192000"/>
              <a:gd name="connsiteY31" fmla="*/ 4890675 h 4890675"/>
              <a:gd name="connsiteX32" fmla="*/ 7012762 w 12192000"/>
              <a:gd name="connsiteY32" fmla="*/ 4583335 h 4890675"/>
              <a:gd name="connsiteX33" fmla="*/ 6707353 w 12192000"/>
              <a:gd name="connsiteY33" fmla="*/ 4890675 h 4890675"/>
              <a:gd name="connsiteX34" fmla="*/ 6401943 w 12192000"/>
              <a:gd name="connsiteY34" fmla="*/ 4583335 h 4890675"/>
              <a:gd name="connsiteX35" fmla="*/ 6098464 w 12192000"/>
              <a:gd name="connsiteY35" fmla="*/ 4890675 h 4890675"/>
              <a:gd name="connsiteX36" fmla="*/ 5793057 w 12192000"/>
              <a:gd name="connsiteY36" fmla="*/ 4583335 h 4890675"/>
              <a:gd name="connsiteX37" fmla="*/ 5487647 w 12192000"/>
              <a:gd name="connsiteY37" fmla="*/ 4890675 h 4890675"/>
              <a:gd name="connsiteX38" fmla="*/ 5182185 w 12192000"/>
              <a:gd name="connsiteY38" fmla="*/ 4583335 h 4890675"/>
              <a:gd name="connsiteX39" fmla="*/ 4878758 w 12192000"/>
              <a:gd name="connsiteY39" fmla="*/ 4890675 h 4890675"/>
              <a:gd name="connsiteX40" fmla="*/ 4573348 w 12192000"/>
              <a:gd name="connsiteY40" fmla="*/ 4583335 h 4890675"/>
              <a:gd name="connsiteX41" fmla="*/ 4267938 w 12192000"/>
              <a:gd name="connsiteY41" fmla="*/ 4890675 h 4890675"/>
              <a:gd name="connsiteX42" fmla="*/ 3964457 w 12192000"/>
              <a:gd name="connsiteY42" fmla="*/ 4583335 h 4890675"/>
              <a:gd name="connsiteX43" fmla="*/ 3658997 w 12192000"/>
              <a:gd name="connsiteY43" fmla="*/ 4890675 h 4890675"/>
              <a:gd name="connsiteX44" fmla="*/ 3353587 w 12192000"/>
              <a:gd name="connsiteY44" fmla="*/ 4583335 h 4890675"/>
              <a:gd name="connsiteX45" fmla="*/ 3048178 w 12192000"/>
              <a:gd name="connsiteY45" fmla="*/ 4890675 h 4890675"/>
              <a:gd name="connsiteX46" fmla="*/ 2744698 w 12192000"/>
              <a:gd name="connsiteY46" fmla="*/ 4583335 h 4890675"/>
              <a:gd name="connsiteX47" fmla="*/ 2439289 w 12192000"/>
              <a:gd name="connsiteY47" fmla="*/ 4890675 h 4890675"/>
              <a:gd name="connsiteX48" fmla="*/ 2135810 w 12192000"/>
              <a:gd name="connsiteY48" fmla="*/ 4583335 h 4890675"/>
              <a:gd name="connsiteX49" fmla="*/ 1830400 w 12192000"/>
              <a:gd name="connsiteY49" fmla="*/ 4890675 h 4890675"/>
              <a:gd name="connsiteX50" fmla="*/ 1526921 w 12192000"/>
              <a:gd name="connsiteY50" fmla="*/ 4583335 h 4890675"/>
              <a:gd name="connsiteX51" fmla="*/ 1221460 w 12192000"/>
              <a:gd name="connsiteY51" fmla="*/ 4890675 h 4890675"/>
              <a:gd name="connsiteX52" fmla="*/ 916051 w 12192000"/>
              <a:gd name="connsiteY52" fmla="*/ 4583335 h 4890675"/>
              <a:gd name="connsiteX53" fmla="*/ 612572 w 12192000"/>
              <a:gd name="connsiteY53" fmla="*/ 4890675 h 4890675"/>
              <a:gd name="connsiteX54" fmla="*/ 307162 w 12192000"/>
              <a:gd name="connsiteY54" fmla="*/ 4583335 h 4890675"/>
              <a:gd name="connsiteX55" fmla="*/ 1752 w 12192000"/>
              <a:gd name="connsiteY55" fmla="*/ 4890675 h 4890675"/>
              <a:gd name="connsiteX56" fmla="*/ 0 w 12192000"/>
              <a:gd name="connsiteY56" fmla="*/ 4888923 h 4890675"/>
              <a:gd name="connsiteX57" fmla="*/ 0 w 12192000"/>
              <a:gd name="connsiteY57" fmla="*/ 4698345 h 4890675"/>
              <a:gd name="connsiteX58" fmla="*/ 0 w 12192000"/>
              <a:gd name="connsiteY58" fmla="*/ 4470153 h 4890675"/>
              <a:gd name="connsiteX59" fmla="*/ 0 w 12192000"/>
              <a:gd name="connsiteY59" fmla="*/ 4368861 h 4890675"/>
              <a:gd name="connsiteX60" fmla="*/ 0 w 12192000"/>
              <a:gd name="connsiteY60" fmla="*/ 4195836 h 4890675"/>
              <a:gd name="connsiteX61" fmla="*/ 0 w 12192000"/>
              <a:gd name="connsiteY61" fmla="*/ 4118636 h 4890675"/>
              <a:gd name="connsiteX62" fmla="*/ 0 w 12192000"/>
              <a:gd name="connsiteY62" fmla="*/ 3735543 h 4890675"/>
              <a:gd name="connsiteX63" fmla="*/ 0 w 12192000"/>
              <a:gd name="connsiteY63" fmla="*/ 3498015 h 4890675"/>
              <a:gd name="connsiteX64" fmla="*/ 0 w 12192000"/>
              <a:gd name="connsiteY64" fmla="*/ 3194024 h 4890675"/>
              <a:gd name="connsiteX65" fmla="*/ 0 w 12192000"/>
              <a:gd name="connsiteY65" fmla="*/ 2512701 h 4890675"/>
              <a:gd name="connsiteX66" fmla="*/ 0 w 12192000"/>
              <a:gd name="connsiteY66" fmla="*/ 2113846 h 4890675"/>
              <a:gd name="connsiteX67" fmla="*/ 0 w 12192000"/>
              <a:gd name="connsiteY67" fmla="*/ 1215294 h 4890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2192000" h="4890675">
                <a:moveTo>
                  <a:pt x="0" y="0"/>
                </a:moveTo>
                <a:lnTo>
                  <a:pt x="12192000" y="0"/>
                </a:lnTo>
                <a:lnTo>
                  <a:pt x="12192000" y="1215488"/>
                </a:lnTo>
                <a:lnTo>
                  <a:pt x="12192000" y="2113846"/>
                </a:lnTo>
                <a:lnTo>
                  <a:pt x="12192000" y="2512701"/>
                </a:lnTo>
                <a:lnTo>
                  <a:pt x="12192000" y="3194024"/>
                </a:lnTo>
                <a:lnTo>
                  <a:pt x="12192000" y="3498015"/>
                </a:lnTo>
                <a:lnTo>
                  <a:pt x="12192000" y="3735477"/>
                </a:lnTo>
                <a:lnTo>
                  <a:pt x="12192000" y="4118636"/>
                </a:lnTo>
                <a:lnTo>
                  <a:pt x="12192000" y="4195836"/>
                </a:lnTo>
                <a:lnTo>
                  <a:pt x="12192000" y="4368861"/>
                </a:lnTo>
                <a:lnTo>
                  <a:pt x="12192000" y="4470153"/>
                </a:lnTo>
                <a:lnTo>
                  <a:pt x="12192000" y="4698296"/>
                </a:lnTo>
                <a:lnTo>
                  <a:pt x="12192000" y="4889775"/>
                </a:lnTo>
                <a:lnTo>
                  <a:pt x="11889410" y="4583335"/>
                </a:lnTo>
                <a:lnTo>
                  <a:pt x="11584000" y="4890675"/>
                </a:lnTo>
                <a:lnTo>
                  <a:pt x="11280521" y="4583335"/>
                </a:lnTo>
                <a:lnTo>
                  <a:pt x="10975060" y="4890675"/>
                </a:lnTo>
                <a:lnTo>
                  <a:pt x="10669651" y="4583335"/>
                </a:lnTo>
                <a:lnTo>
                  <a:pt x="10366172" y="4890675"/>
                </a:lnTo>
                <a:lnTo>
                  <a:pt x="10060762" y="4583335"/>
                </a:lnTo>
                <a:lnTo>
                  <a:pt x="9755353" y="4890675"/>
                </a:lnTo>
                <a:lnTo>
                  <a:pt x="9752660" y="4887983"/>
                </a:lnTo>
                <a:lnTo>
                  <a:pt x="9752660" y="4889557"/>
                </a:lnTo>
                <a:lnTo>
                  <a:pt x="9450298" y="4583335"/>
                </a:lnTo>
                <a:lnTo>
                  <a:pt x="9144889" y="4890675"/>
                </a:lnTo>
                <a:lnTo>
                  <a:pt x="8839479" y="4583335"/>
                </a:lnTo>
                <a:lnTo>
                  <a:pt x="8534070" y="4890675"/>
                </a:lnTo>
                <a:lnTo>
                  <a:pt x="8230591" y="4583335"/>
                </a:lnTo>
                <a:lnTo>
                  <a:pt x="7925181" y="4890675"/>
                </a:lnTo>
                <a:lnTo>
                  <a:pt x="7621702" y="4583335"/>
                </a:lnTo>
                <a:lnTo>
                  <a:pt x="7316242" y="4890675"/>
                </a:lnTo>
                <a:lnTo>
                  <a:pt x="7012762" y="4583335"/>
                </a:lnTo>
                <a:lnTo>
                  <a:pt x="6707353" y="4890675"/>
                </a:lnTo>
                <a:lnTo>
                  <a:pt x="6401943" y="4583335"/>
                </a:lnTo>
                <a:lnTo>
                  <a:pt x="6098464" y="4890675"/>
                </a:lnTo>
                <a:lnTo>
                  <a:pt x="5793057" y="4583335"/>
                </a:lnTo>
                <a:lnTo>
                  <a:pt x="5487647" y="4890675"/>
                </a:lnTo>
                <a:lnTo>
                  <a:pt x="5182185" y="4583335"/>
                </a:lnTo>
                <a:lnTo>
                  <a:pt x="4878758" y="4890675"/>
                </a:lnTo>
                <a:lnTo>
                  <a:pt x="4573348" y="4583335"/>
                </a:lnTo>
                <a:lnTo>
                  <a:pt x="4267938" y="4890675"/>
                </a:lnTo>
                <a:lnTo>
                  <a:pt x="3964457" y="4583335"/>
                </a:lnTo>
                <a:lnTo>
                  <a:pt x="3658997" y="4890675"/>
                </a:lnTo>
                <a:lnTo>
                  <a:pt x="3353587" y="4583335"/>
                </a:lnTo>
                <a:lnTo>
                  <a:pt x="3048178" y="4890675"/>
                </a:lnTo>
                <a:lnTo>
                  <a:pt x="2744698" y="4583335"/>
                </a:lnTo>
                <a:lnTo>
                  <a:pt x="2439289" y="4890675"/>
                </a:lnTo>
                <a:lnTo>
                  <a:pt x="2135810" y="4583335"/>
                </a:lnTo>
                <a:lnTo>
                  <a:pt x="1830400" y="4890675"/>
                </a:lnTo>
                <a:lnTo>
                  <a:pt x="1526921" y="4583335"/>
                </a:lnTo>
                <a:lnTo>
                  <a:pt x="1221460" y="4890675"/>
                </a:lnTo>
                <a:lnTo>
                  <a:pt x="916051" y="4583335"/>
                </a:lnTo>
                <a:lnTo>
                  <a:pt x="612572" y="4890675"/>
                </a:lnTo>
                <a:lnTo>
                  <a:pt x="307162" y="4583335"/>
                </a:lnTo>
                <a:lnTo>
                  <a:pt x="1752" y="4890675"/>
                </a:lnTo>
                <a:lnTo>
                  <a:pt x="0" y="4888923"/>
                </a:lnTo>
                <a:lnTo>
                  <a:pt x="0" y="4698345"/>
                </a:lnTo>
                <a:lnTo>
                  <a:pt x="0" y="4470153"/>
                </a:lnTo>
                <a:lnTo>
                  <a:pt x="0" y="4368861"/>
                </a:lnTo>
                <a:lnTo>
                  <a:pt x="0" y="4195836"/>
                </a:lnTo>
                <a:lnTo>
                  <a:pt x="0" y="4118636"/>
                </a:lnTo>
                <a:lnTo>
                  <a:pt x="0" y="3735543"/>
                </a:lnTo>
                <a:lnTo>
                  <a:pt x="0" y="3498015"/>
                </a:lnTo>
                <a:lnTo>
                  <a:pt x="0" y="3194024"/>
                </a:lnTo>
                <a:lnTo>
                  <a:pt x="0" y="2512701"/>
                </a:lnTo>
                <a:lnTo>
                  <a:pt x="0" y="2113846"/>
                </a:lnTo>
                <a:lnTo>
                  <a:pt x="0" y="1215294"/>
                </a:lnTo>
                <a:close/>
              </a:path>
            </a:pathLst>
          </a:custGeom>
          <a:noFill/>
        </p:spPr>
        <p:txBody>
          <a:bodyPr wrap="square" lIns="1080000" tIns="540000" rIns="108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0" name="Kuvatiedot">
            <a:extLst>
              <a:ext uri="{FF2B5EF4-FFF2-40B4-BE49-F238E27FC236}">
                <a16:creationId xmlns:a16="http://schemas.microsoft.com/office/drawing/2014/main" id="{F4EB577F-14A4-4765-1D12-2902FE0300B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6" name="Alatunnisteen paikkamerkki 5">
            <a:extLst>
              <a:ext uri="{FF2B5EF4-FFF2-40B4-BE49-F238E27FC236}">
                <a16:creationId xmlns:a16="http://schemas.microsoft.com/office/drawing/2014/main" id="{7D8AAB12-998E-9AEA-D9B3-F85EFB93ED65}"/>
              </a:ext>
            </a:extLst>
          </p:cNvPr>
          <p:cNvSpPr>
            <a:spLocks noGrp="1"/>
          </p:cNvSpPr>
          <p:nvPr>
            <p:ph type="ftr" sz="quarter" idx="22"/>
          </p:nvPr>
        </p:nvSpPr>
        <p:spPr/>
        <p:txBody>
          <a:bodyPr/>
          <a:lstStyle/>
          <a:p>
            <a:endParaRPr lang="fi-FI" dirty="0"/>
          </a:p>
        </p:txBody>
      </p:sp>
      <p:sp>
        <p:nvSpPr>
          <p:cNvPr id="3" name="Päivämäärän paikkamerkki 2">
            <a:extLst>
              <a:ext uri="{FF2B5EF4-FFF2-40B4-BE49-F238E27FC236}">
                <a16:creationId xmlns:a16="http://schemas.microsoft.com/office/drawing/2014/main" id="{5A1E325A-CB03-091F-D1DB-1D0832E5F793}"/>
              </a:ext>
            </a:extLst>
          </p:cNvPr>
          <p:cNvSpPr>
            <a:spLocks noGrp="1"/>
          </p:cNvSpPr>
          <p:nvPr>
            <p:ph type="dt" sz="half" idx="21"/>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A5D96548-F2F5-30EB-F0F5-58CD8C0016CC}"/>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79347C1E-7BBC-6E60-FE16-F7E355CEC80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25998575"/>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userDrawn="1">
  <p:cSld name="Otsikko ja kuva 1 C">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256213"/>
            <a:ext cx="11104564"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3" name="Kuvan paikkamerkki 12">
            <a:extLst>
              <a:ext uri="{FF2B5EF4-FFF2-40B4-BE49-F238E27FC236}">
                <a16:creationId xmlns:a16="http://schemas.microsoft.com/office/drawing/2014/main" id="{2A317219-9C67-C9CF-12E8-A1380C09D5C9}"/>
              </a:ext>
              <a:ext uri="{C183D7F6-B498-43B3-948B-1728B52AA6E4}">
                <adec:decorative xmlns:adec="http://schemas.microsoft.com/office/drawing/2017/decorative" val="1"/>
              </a:ext>
            </a:extLst>
          </p:cNvPr>
          <p:cNvSpPr>
            <a:spLocks noGrp="1"/>
          </p:cNvSpPr>
          <p:nvPr>
            <p:ph type="pic" sz="quarter" idx="14" hasCustomPrompt="1"/>
          </p:nvPr>
        </p:nvSpPr>
        <p:spPr>
          <a:xfrm>
            <a:off x="-355" y="0"/>
            <a:ext cx="12192000" cy="4971492"/>
          </a:xfrm>
          <a:custGeom>
            <a:avLst/>
            <a:gdLst>
              <a:gd name="connsiteX0" fmla="*/ 0 w 12192000"/>
              <a:gd name="connsiteY0" fmla="*/ 0 h 4971492"/>
              <a:gd name="connsiteX1" fmla="*/ 12192000 w 12192000"/>
              <a:gd name="connsiteY1" fmla="*/ 0 h 4971492"/>
              <a:gd name="connsiteX2" fmla="*/ 12192000 w 12192000"/>
              <a:gd name="connsiteY2" fmla="*/ 1415564 h 4971492"/>
              <a:gd name="connsiteX3" fmla="*/ 12192000 w 12192000"/>
              <a:gd name="connsiteY3" fmla="*/ 2461797 h 4971492"/>
              <a:gd name="connsiteX4" fmla="*/ 12192000 w 12192000"/>
              <a:gd name="connsiteY4" fmla="*/ 2926305 h 4971492"/>
              <a:gd name="connsiteX5" fmla="*/ 12192000 w 12192000"/>
              <a:gd name="connsiteY5" fmla="*/ 3719778 h 4971492"/>
              <a:gd name="connsiteX6" fmla="*/ 12192000 w 12192000"/>
              <a:gd name="connsiteY6" fmla="*/ 4073807 h 4971492"/>
              <a:gd name="connsiteX7" fmla="*/ 12192000 w 12192000"/>
              <a:gd name="connsiteY7" fmla="*/ 4350357 h 4971492"/>
              <a:gd name="connsiteX8" fmla="*/ 12192000 w 12192000"/>
              <a:gd name="connsiteY8" fmla="*/ 4796586 h 4971492"/>
              <a:gd name="connsiteX9" fmla="*/ 12192000 w 12192000"/>
              <a:gd name="connsiteY9" fmla="*/ 4886494 h 4971492"/>
              <a:gd name="connsiteX10" fmla="*/ 12192000 w 12192000"/>
              <a:gd name="connsiteY10" fmla="*/ 4971492 h 4971492"/>
              <a:gd name="connsiteX11" fmla="*/ 12190325 w 12192000"/>
              <a:gd name="connsiteY11" fmla="*/ 4971492 h 4971492"/>
              <a:gd name="connsiteX12" fmla="*/ 11885830 w 12192000"/>
              <a:gd name="connsiteY12" fmla="*/ 4759325 h 4971492"/>
              <a:gd name="connsiteX13" fmla="*/ 11581385 w 12192000"/>
              <a:gd name="connsiteY13" fmla="*/ 4971492 h 4971492"/>
              <a:gd name="connsiteX14" fmla="*/ 11276890 w 12192000"/>
              <a:gd name="connsiteY14" fmla="*/ 4759325 h 4971492"/>
              <a:gd name="connsiteX15" fmla="*/ 10972394 w 12192000"/>
              <a:gd name="connsiteY15" fmla="*/ 4971492 h 4971492"/>
              <a:gd name="connsiteX16" fmla="*/ 10667899 w 12192000"/>
              <a:gd name="connsiteY16" fmla="*/ 4759325 h 4971492"/>
              <a:gd name="connsiteX17" fmla="*/ 10363454 w 12192000"/>
              <a:gd name="connsiteY17" fmla="*/ 4971492 h 4971492"/>
              <a:gd name="connsiteX18" fmla="*/ 10058958 w 12192000"/>
              <a:gd name="connsiteY18" fmla="*/ 4759325 h 4971492"/>
              <a:gd name="connsiteX19" fmla="*/ 9754463 w 12192000"/>
              <a:gd name="connsiteY19" fmla="*/ 4971492 h 4971492"/>
              <a:gd name="connsiteX20" fmla="*/ 9449968 w 12192000"/>
              <a:gd name="connsiteY20" fmla="*/ 4759325 h 4971492"/>
              <a:gd name="connsiteX21" fmla="*/ 9449968 w 12192000"/>
              <a:gd name="connsiteY21" fmla="*/ 4759579 h 4971492"/>
              <a:gd name="connsiteX22" fmla="*/ 9449866 w 12192000"/>
              <a:gd name="connsiteY22" fmla="*/ 4759325 h 4971492"/>
              <a:gd name="connsiteX23" fmla="*/ 9145421 w 12192000"/>
              <a:gd name="connsiteY23" fmla="*/ 4971492 h 4971492"/>
              <a:gd name="connsiteX24" fmla="*/ 8840926 w 12192000"/>
              <a:gd name="connsiteY24" fmla="*/ 4759325 h 4971492"/>
              <a:gd name="connsiteX25" fmla="*/ 8536431 w 12192000"/>
              <a:gd name="connsiteY25" fmla="*/ 4971492 h 4971492"/>
              <a:gd name="connsiteX26" fmla="*/ 8231935 w 12192000"/>
              <a:gd name="connsiteY26" fmla="*/ 4759325 h 4971492"/>
              <a:gd name="connsiteX27" fmla="*/ 7927491 w 12192000"/>
              <a:gd name="connsiteY27" fmla="*/ 4971492 h 4971492"/>
              <a:gd name="connsiteX28" fmla="*/ 7622995 w 12192000"/>
              <a:gd name="connsiteY28" fmla="*/ 4759325 h 4971492"/>
              <a:gd name="connsiteX29" fmla="*/ 7318500 w 12192000"/>
              <a:gd name="connsiteY29" fmla="*/ 4971492 h 4971492"/>
              <a:gd name="connsiteX30" fmla="*/ 7014005 w 12192000"/>
              <a:gd name="connsiteY30" fmla="*/ 4759325 h 4971492"/>
              <a:gd name="connsiteX31" fmla="*/ 6709559 w 12192000"/>
              <a:gd name="connsiteY31" fmla="*/ 4971492 h 4971492"/>
              <a:gd name="connsiteX32" fmla="*/ 6405065 w 12192000"/>
              <a:gd name="connsiteY32" fmla="*/ 4759325 h 4971492"/>
              <a:gd name="connsiteX33" fmla="*/ 6100570 w 12192000"/>
              <a:gd name="connsiteY33" fmla="*/ 4971492 h 4971492"/>
              <a:gd name="connsiteX34" fmla="*/ 5796075 w 12192000"/>
              <a:gd name="connsiteY34" fmla="*/ 4759325 h 4971492"/>
              <a:gd name="connsiteX35" fmla="*/ 5550558 w 12192000"/>
              <a:gd name="connsiteY35" fmla="*/ 4965757 h 4971492"/>
              <a:gd name="connsiteX36" fmla="*/ 5550558 w 12192000"/>
              <a:gd name="connsiteY36" fmla="*/ 4965604 h 4971492"/>
              <a:gd name="connsiteX37" fmla="*/ 5507621 w 12192000"/>
              <a:gd name="connsiteY37" fmla="*/ 4971035 h 4971492"/>
              <a:gd name="connsiteX38" fmla="*/ 5505896 w 12192000"/>
              <a:gd name="connsiteY38" fmla="*/ 4971137 h 4971492"/>
              <a:gd name="connsiteX39" fmla="*/ 5491630 w 12192000"/>
              <a:gd name="connsiteY39" fmla="*/ 4971492 h 4971492"/>
              <a:gd name="connsiteX40" fmla="*/ 5187186 w 12192000"/>
              <a:gd name="connsiteY40" fmla="*/ 4759325 h 4971492"/>
              <a:gd name="connsiteX41" fmla="*/ 5187186 w 12192000"/>
              <a:gd name="connsiteY41" fmla="*/ 4759376 h 4971492"/>
              <a:gd name="connsiteX42" fmla="*/ 5129525 w 12192000"/>
              <a:gd name="connsiteY42" fmla="*/ 4853937 h 4971492"/>
              <a:gd name="connsiteX43" fmla="*/ 4880762 w 12192000"/>
              <a:gd name="connsiteY43" fmla="*/ 4971492 h 4971492"/>
              <a:gd name="connsiteX44" fmla="*/ 4576265 w 12192000"/>
              <a:gd name="connsiteY44" fmla="*/ 4759325 h 4971492"/>
              <a:gd name="connsiteX45" fmla="*/ 4271819 w 12192000"/>
              <a:gd name="connsiteY45" fmla="*/ 4971492 h 4971492"/>
              <a:gd name="connsiteX46" fmla="*/ 3967324 w 12192000"/>
              <a:gd name="connsiteY46" fmla="*/ 4759325 h 4971492"/>
              <a:gd name="connsiteX47" fmla="*/ 3662829 w 12192000"/>
              <a:gd name="connsiteY47" fmla="*/ 4971492 h 4971492"/>
              <a:gd name="connsiteX48" fmla="*/ 3358333 w 12192000"/>
              <a:gd name="connsiteY48" fmla="*/ 4759325 h 4971492"/>
              <a:gd name="connsiteX49" fmla="*/ 3053888 w 12192000"/>
              <a:gd name="connsiteY49" fmla="*/ 4971492 h 4971492"/>
              <a:gd name="connsiteX50" fmla="*/ 2749393 w 12192000"/>
              <a:gd name="connsiteY50" fmla="*/ 4759325 h 4971492"/>
              <a:gd name="connsiteX51" fmla="*/ 2444897 w 12192000"/>
              <a:gd name="connsiteY51" fmla="*/ 4971492 h 4971492"/>
              <a:gd name="connsiteX52" fmla="*/ 2140402 w 12192000"/>
              <a:gd name="connsiteY52" fmla="*/ 4759325 h 4971492"/>
              <a:gd name="connsiteX53" fmla="*/ 1835957 w 12192000"/>
              <a:gd name="connsiteY53" fmla="*/ 4971492 h 4971492"/>
              <a:gd name="connsiteX54" fmla="*/ 1531462 w 12192000"/>
              <a:gd name="connsiteY54" fmla="*/ 4759325 h 4971492"/>
              <a:gd name="connsiteX55" fmla="*/ 1226966 w 12192000"/>
              <a:gd name="connsiteY55" fmla="*/ 4971492 h 4971492"/>
              <a:gd name="connsiteX56" fmla="*/ 922471 w 12192000"/>
              <a:gd name="connsiteY56" fmla="*/ 4759325 h 4971492"/>
              <a:gd name="connsiteX57" fmla="*/ 618026 w 12192000"/>
              <a:gd name="connsiteY57" fmla="*/ 4971492 h 4971492"/>
              <a:gd name="connsiteX58" fmla="*/ 313531 w 12192000"/>
              <a:gd name="connsiteY58" fmla="*/ 4759325 h 4971492"/>
              <a:gd name="connsiteX59" fmla="*/ 9035 w 12192000"/>
              <a:gd name="connsiteY59" fmla="*/ 4971492 h 4971492"/>
              <a:gd name="connsiteX60" fmla="*/ 0 w 12192000"/>
              <a:gd name="connsiteY60" fmla="*/ 4971346 h 4971492"/>
              <a:gd name="connsiteX61" fmla="*/ 0 w 12192000"/>
              <a:gd name="connsiteY61" fmla="*/ 4886494 h 4971492"/>
              <a:gd name="connsiteX62" fmla="*/ 0 w 12192000"/>
              <a:gd name="connsiteY62" fmla="*/ 4796586 h 4971492"/>
              <a:gd name="connsiteX63" fmla="*/ 0 w 12192000"/>
              <a:gd name="connsiteY63" fmla="*/ 4350433 h 4971492"/>
              <a:gd name="connsiteX64" fmla="*/ 0 w 12192000"/>
              <a:gd name="connsiteY64" fmla="*/ 4073807 h 4971492"/>
              <a:gd name="connsiteX65" fmla="*/ 0 w 12192000"/>
              <a:gd name="connsiteY65" fmla="*/ 3719778 h 4971492"/>
              <a:gd name="connsiteX66" fmla="*/ 0 w 12192000"/>
              <a:gd name="connsiteY66" fmla="*/ 2926305 h 4971492"/>
              <a:gd name="connsiteX67" fmla="*/ 0 w 12192000"/>
              <a:gd name="connsiteY67" fmla="*/ 2461797 h 4971492"/>
              <a:gd name="connsiteX68" fmla="*/ 0 w 12192000"/>
              <a:gd name="connsiteY68" fmla="*/ 1415338 h 4971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2192000" h="4971492">
                <a:moveTo>
                  <a:pt x="0" y="0"/>
                </a:moveTo>
                <a:lnTo>
                  <a:pt x="12192000" y="0"/>
                </a:lnTo>
                <a:lnTo>
                  <a:pt x="12192000" y="1415564"/>
                </a:lnTo>
                <a:lnTo>
                  <a:pt x="12192000" y="2461797"/>
                </a:lnTo>
                <a:lnTo>
                  <a:pt x="12192000" y="2926305"/>
                </a:lnTo>
                <a:lnTo>
                  <a:pt x="12192000" y="3719778"/>
                </a:lnTo>
                <a:lnTo>
                  <a:pt x="12192000" y="4073807"/>
                </a:lnTo>
                <a:lnTo>
                  <a:pt x="12192000" y="4350357"/>
                </a:lnTo>
                <a:lnTo>
                  <a:pt x="12192000" y="4796586"/>
                </a:lnTo>
                <a:lnTo>
                  <a:pt x="12192000" y="4886494"/>
                </a:lnTo>
                <a:lnTo>
                  <a:pt x="12192000" y="4971492"/>
                </a:lnTo>
                <a:lnTo>
                  <a:pt x="12190325" y="4971492"/>
                </a:lnTo>
                <a:cubicBezTo>
                  <a:pt x="12052822" y="4971492"/>
                  <a:pt x="11934963" y="4885052"/>
                  <a:pt x="11885830" y="4759325"/>
                </a:cubicBezTo>
                <a:cubicBezTo>
                  <a:pt x="11834767" y="4883072"/>
                  <a:pt x="11718939" y="4971492"/>
                  <a:pt x="11581385" y="4971492"/>
                </a:cubicBezTo>
                <a:cubicBezTo>
                  <a:pt x="11443831" y="4971492"/>
                  <a:pt x="11325972" y="4885052"/>
                  <a:pt x="11276890" y="4759325"/>
                </a:cubicBezTo>
                <a:cubicBezTo>
                  <a:pt x="11225827" y="4883072"/>
                  <a:pt x="11109896" y="4971492"/>
                  <a:pt x="10972394" y="4971492"/>
                </a:cubicBezTo>
                <a:cubicBezTo>
                  <a:pt x="10834891" y="4971492"/>
                  <a:pt x="10717032" y="4885052"/>
                  <a:pt x="10667899" y="4759325"/>
                </a:cubicBezTo>
                <a:cubicBezTo>
                  <a:pt x="10616836" y="4883072"/>
                  <a:pt x="10501007" y="4971492"/>
                  <a:pt x="10363454" y="4971492"/>
                </a:cubicBezTo>
                <a:cubicBezTo>
                  <a:pt x="10225901" y="4971492"/>
                  <a:pt x="10108041" y="4885052"/>
                  <a:pt x="10058958" y="4759325"/>
                </a:cubicBezTo>
                <a:cubicBezTo>
                  <a:pt x="10007896" y="4883072"/>
                  <a:pt x="9891966" y="4971492"/>
                  <a:pt x="9754463" y="4971492"/>
                </a:cubicBezTo>
                <a:cubicBezTo>
                  <a:pt x="9616961" y="4971492"/>
                  <a:pt x="9499101" y="4885052"/>
                  <a:pt x="9449968" y="4759325"/>
                </a:cubicBezTo>
                <a:lnTo>
                  <a:pt x="9449968" y="4759579"/>
                </a:lnTo>
                <a:cubicBezTo>
                  <a:pt x="9449866" y="4759477"/>
                  <a:pt x="9449866" y="4759427"/>
                  <a:pt x="9449866" y="4759325"/>
                </a:cubicBezTo>
                <a:cubicBezTo>
                  <a:pt x="9398804" y="4883072"/>
                  <a:pt x="9282975" y="4971492"/>
                  <a:pt x="9145421" y="4971492"/>
                </a:cubicBezTo>
                <a:cubicBezTo>
                  <a:pt x="9007868" y="4971492"/>
                  <a:pt x="8890009" y="4885052"/>
                  <a:pt x="8840926" y="4759325"/>
                </a:cubicBezTo>
                <a:cubicBezTo>
                  <a:pt x="8789864" y="4883072"/>
                  <a:pt x="8673933" y="4971492"/>
                  <a:pt x="8536431" y="4971492"/>
                </a:cubicBezTo>
                <a:cubicBezTo>
                  <a:pt x="8398928" y="4971492"/>
                  <a:pt x="8281069" y="4885052"/>
                  <a:pt x="8231935" y="4759325"/>
                </a:cubicBezTo>
                <a:cubicBezTo>
                  <a:pt x="8180873" y="4883072"/>
                  <a:pt x="8065044" y="4971492"/>
                  <a:pt x="7927491" y="4971492"/>
                </a:cubicBezTo>
                <a:cubicBezTo>
                  <a:pt x="7789938" y="4971492"/>
                  <a:pt x="7672078" y="4885052"/>
                  <a:pt x="7622995" y="4759325"/>
                </a:cubicBezTo>
                <a:cubicBezTo>
                  <a:pt x="7571933" y="4883072"/>
                  <a:pt x="7456002" y="4971492"/>
                  <a:pt x="7318500" y="4971492"/>
                </a:cubicBezTo>
                <a:cubicBezTo>
                  <a:pt x="7180997" y="4971492"/>
                  <a:pt x="7063138" y="4885052"/>
                  <a:pt x="7014005" y="4759325"/>
                </a:cubicBezTo>
                <a:cubicBezTo>
                  <a:pt x="6962942" y="4883072"/>
                  <a:pt x="6847113" y="4971492"/>
                  <a:pt x="6709559" y="4971492"/>
                </a:cubicBezTo>
                <a:cubicBezTo>
                  <a:pt x="6572006" y="4971492"/>
                  <a:pt x="6454147" y="4885052"/>
                  <a:pt x="6405065" y="4759325"/>
                </a:cubicBezTo>
                <a:cubicBezTo>
                  <a:pt x="6354004" y="4883072"/>
                  <a:pt x="6238073" y="4971492"/>
                  <a:pt x="6100570" y="4971492"/>
                </a:cubicBezTo>
                <a:cubicBezTo>
                  <a:pt x="5963068" y="4971492"/>
                  <a:pt x="5845212" y="4885052"/>
                  <a:pt x="5796075" y="4759325"/>
                </a:cubicBezTo>
                <a:cubicBezTo>
                  <a:pt x="5752575" y="4864749"/>
                  <a:pt x="5660654" y="4944438"/>
                  <a:pt x="5550558" y="4965757"/>
                </a:cubicBezTo>
                <a:lnTo>
                  <a:pt x="5550558" y="4965604"/>
                </a:lnTo>
                <a:cubicBezTo>
                  <a:pt x="5536246" y="4968447"/>
                  <a:pt x="5521934" y="4970223"/>
                  <a:pt x="5507621" y="4971035"/>
                </a:cubicBezTo>
                <a:cubicBezTo>
                  <a:pt x="5507060" y="4971035"/>
                  <a:pt x="5506450" y="4971137"/>
                  <a:pt x="5505896" y="4971137"/>
                </a:cubicBezTo>
                <a:cubicBezTo>
                  <a:pt x="5501172" y="4971340"/>
                  <a:pt x="5496401" y="4971492"/>
                  <a:pt x="5491630" y="4971492"/>
                </a:cubicBezTo>
                <a:cubicBezTo>
                  <a:pt x="5354128" y="4971492"/>
                  <a:pt x="5236268" y="4885052"/>
                  <a:pt x="5187186" y="4759325"/>
                </a:cubicBezTo>
                <a:cubicBezTo>
                  <a:pt x="5187186" y="4759325"/>
                  <a:pt x="5187186" y="4759376"/>
                  <a:pt x="5187186" y="4759376"/>
                </a:cubicBezTo>
                <a:cubicBezTo>
                  <a:pt x="5172871" y="4794094"/>
                  <a:pt x="5153280" y="4825970"/>
                  <a:pt x="5129525" y="4853937"/>
                </a:cubicBezTo>
                <a:cubicBezTo>
                  <a:pt x="5068515" y="4925709"/>
                  <a:pt x="4979737" y="4971492"/>
                  <a:pt x="4880762" y="4971492"/>
                </a:cubicBezTo>
                <a:cubicBezTo>
                  <a:pt x="4743257" y="4971492"/>
                  <a:pt x="4625402" y="4885052"/>
                  <a:pt x="4576265" y="4759325"/>
                </a:cubicBezTo>
                <a:cubicBezTo>
                  <a:pt x="4525203" y="4883072"/>
                  <a:pt x="4409323" y="4971492"/>
                  <a:pt x="4271819" y="4971492"/>
                </a:cubicBezTo>
                <a:cubicBezTo>
                  <a:pt x="4134318" y="4971492"/>
                  <a:pt x="4016407" y="4885052"/>
                  <a:pt x="3967324" y="4759325"/>
                </a:cubicBezTo>
                <a:cubicBezTo>
                  <a:pt x="3916262" y="4883072"/>
                  <a:pt x="3800331" y="4971492"/>
                  <a:pt x="3662829" y="4971492"/>
                </a:cubicBezTo>
                <a:cubicBezTo>
                  <a:pt x="3525326" y="4971492"/>
                  <a:pt x="3407467" y="4885052"/>
                  <a:pt x="3358333" y="4759325"/>
                </a:cubicBezTo>
                <a:cubicBezTo>
                  <a:pt x="3307273" y="4883072"/>
                  <a:pt x="3191391" y="4971492"/>
                  <a:pt x="3053888" y="4971492"/>
                </a:cubicBezTo>
                <a:cubicBezTo>
                  <a:pt x="2916386" y="4971492"/>
                  <a:pt x="2798475" y="4885052"/>
                  <a:pt x="2749393" y="4759325"/>
                </a:cubicBezTo>
                <a:cubicBezTo>
                  <a:pt x="2698331" y="4883072"/>
                  <a:pt x="2582402" y="4971492"/>
                  <a:pt x="2444897" y="4971492"/>
                </a:cubicBezTo>
                <a:cubicBezTo>
                  <a:pt x="2307395" y="4971492"/>
                  <a:pt x="2189535" y="4885052"/>
                  <a:pt x="2140402" y="4759325"/>
                </a:cubicBezTo>
                <a:cubicBezTo>
                  <a:pt x="2089340" y="4883072"/>
                  <a:pt x="1973511" y="4971492"/>
                  <a:pt x="1835957" y="4971492"/>
                </a:cubicBezTo>
                <a:cubicBezTo>
                  <a:pt x="1698404" y="4971492"/>
                  <a:pt x="1580544" y="4885052"/>
                  <a:pt x="1531462" y="4759325"/>
                </a:cubicBezTo>
                <a:cubicBezTo>
                  <a:pt x="1480400" y="4883072"/>
                  <a:pt x="1364469" y="4971492"/>
                  <a:pt x="1226966" y="4971492"/>
                </a:cubicBezTo>
                <a:cubicBezTo>
                  <a:pt x="1089464" y="4971492"/>
                  <a:pt x="971604" y="4885052"/>
                  <a:pt x="922471" y="4759325"/>
                </a:cubicBezTo>
                <a:cubicBezTo>
                  <a:pt x="871409" y="4883072"/>
                  <a:pt x="755579" y="4971492"/>
                  <a:pt x="618026" y="4971492"/>
                </a:cubicBezTo>
                <a:cubicBezTo>
                  <a:pt x="480473" y="4971492"/>
                  <a:pt x="362613" y="4885052"/>
                  <a:pt x="313531" y="4759325"/>
                </a:cubicBezTo>
                <a:cubicBezTo>
                  <a:pt x="262468" y="4883072"/>
                  <a:pt x="144558" y="4971492"/>
                  <a:pt x="9035" y="4971492"/>
                </a:cubicBezTo>
                <a:lnTo>
                  <a:pt x="0" y="4971346"/>
                </a:lnTo>
                <a:lnTo>
                  <a:pt x="0" y="4886494"/>
                </a:lnTo>
                <a:lnTo>
                  <a:pt x="0" y="4796586"/>
                </a:lnTo>
                <a:lnTo>
                  <a:pt x="0" y="4350433"/>
                </a:lnTo>
                <a:lnTo>
                  <a:pt x="0" y="4073807"/>
                </a:lnTo>
                <a:lnTo>
                  <a:pt x="0" y="3719778"/>
                </a:lnTo>
                <a:lnTo>
                  <a:pt x="0" y="2926305"/>
                </a:lnTo>
                <a:lnTo>
                  <a:pt x="0" y="2461797"/>
                </a:lnTo>
                <a:lnTo>
                  <a:pt x="0" y="1415338"/>
                </a:lnTo>
                <a:close/>
              </a:path>
            </a:pathLst>
          </a:custGeom>
          <a:noFill/>
        </p:spPr>
        <p:txBody>
          <a:bodyPr wrap="square" lIns="1080000" tIns="540000" rIns="108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0" name="Kuvatiedot">
            <a:extLst>
              <a:ext uri="{FF2B5EF4-FFF2-40B4-BE49-F238E27FC236}">
                <a16:creationId xmlns:a16="http://schemas.microsoft.com/office/drawing/2014/main" id="{F4EB577F-14A4-4765-1D12-2902FE0300B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6" name="Alatunnisteen paikkamerkki 5">
            <a:extLst>
              <a:ext uri="{FF2B5EF4-FFF2-40B4-BE49-F238E27FC236}">
                <a16:creationId xmlns:a16="http://schemas.microsoft.com/office/drawing/2014/main" id="{7D8AAB12-998E-9AEA-D9B3-F85EFB93ED65}"/>
              </a:ext>
            </a:extLst>
          </p:cNvPr>
          <p:cNvSpPr>
            <a:spLocks noGrp="1"/>
          </p:cNvSpPr>
          <p:nvPr>
            <p:ph type="ftr" sz="quarter" idx="22"/>
          </p:nvPr>
        </p:nvSpPr>
        <p:spPr/>
        <p:txBody>
          <a:bodyPr/>
          <a:lstStyle/>
          <a:p>
            <a:endParaRPr lang="fi-FI" dirty="0"/>
          </a:p>
        </p:txBody>
      </p:sp>
      <p:sp>
        <p:nvSpPr>
          <p:cNvPr id="3" name="Päivämäärän paikkamerkki 2">
            <a:extLst>
              <a:ext uri="{FF2B5EF4-FFF2-40B4-BE49-F238E27FC236}">
                <a16:creationId xmlns:a16="http://schemas.microsoft.com/office/drawing/2014/main" id="{5A1E325A-CB03-091F-D1DB-1D0832E5F793}"/>
              </a:ext>
            </a:extLst>
          </p:cNvPr>
          <p:cNvSpPr>
            <a:spLocks noGrp="1"/>
          </p:cNvSpPr>
          <p:nvPr>
            <p:ph type="dt" sz="half" idx="21"/>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A5D96548-F2F5-30EB-F0F5-58CD8C0016CC}"/>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0BD193E5-B150-D53A-F720-B994F74861C4}"/>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303470133"/>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Otsikko ja teksi kuvalla 1">
    <p:bg>
      <p:bgPr>
        <a:solidFill>
          <a:schemeClr val="accent4"/>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46099" y="546100"/>
            <a:ext cx="4581525" cy="985838"/>
          </a:xfrm>
          <a:prstGeom prst="rect">
            <a:avLst/>
          </a:prstGeom>
        </p:spPr>
        <p:txBody>
          <a:bodyPr anchor="t"/>
          <a:lstStyle>
            <a:lvl1pPr>
              <a:defRPr sz="3600">
                <a:solidFill>
                  <a:schemeClr val="tx2"/>
                </a:solidFill>
              </a:defRPr>
            </a:lvl1pPr>
          </a:lstStyle>
          <a:p>
            <a:endParaRPr lang="fi-FI" dirty="0"/>
          </a:p>
        </p:txBody>
      </p:sp>
      <p:sp>
        <p:nvSpPr>
          <p:cNvPr id="10" name="Tekstin paikkamerkki 9">
            <a:extLst>
              <a:ext uri="{FF2B5EF4-FFF2-40B4-BE49-F238E27FC236}">
                <a16:creationId xmlns:a16="http://schemas.microsoft.com/office/drawing/2014/main" id="{65A823B1-BDA8-48B3-FDF8-04D274997AC8}"/>
              </a:ext>
            </a:extLst>
          </p:cNvPr>
          <p:cNvSpPr>
            <a:spLocks noGrp="1"/>
          </p:cNvSpPr>
          <p:nvPr>
            <p:ph type="body" sz="quarter" idx="30"/>
          </p:nvPr>
        </p:nvSpPr>
        <p:spPr>
          <a:xfrm>
            <a:off x="539750" y="2276475"/>
            <a:ext cx="4227513" cy="3724275"/>
          </a:xfrm>
        </p:spPr>
        <p:txBody>
          <a:body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1" name="Kuvan paikkamerkki 10">
            <a:extLst>
              <a:ext uri="{FF2B5EF4-FFF2-40B4-BE49-F238E27FC236}">
                <a16:creationId xmlns:a16="http://schemas.microsoft.com/office/drawing/2014/main" id="{83E2E18C-DFF8-D79A-1160-88D48E85FA08}"/>
              </a:ext>
              <a:ext uri="{C183D7F6-B498-43B3-948B-1728B52AA6E4}">
                <adec:decorative xmlns:adec="http://schemas.microsoft.com/office/drawing/2017/decorative" val="1"/>
              </a:ext>
            </a:extLst>
          </p:cNvPr>
          <p:cNvSpPr>
            <a:spLocks noGrp="1"/>
          </p:cNvSpPr>
          <p:nvPr>
            <p:ph type="pic" sz="quarter" idx="29" hasCustomPrompt="1"/>
          </p:nvPr>
        </p:nvSpPr>
        <p:spPr>
          <a:xfrm>
            <a:off x="1738385" y="0"/>
            <a:ext cx="10450142" cy="6860932"/>
          </a:xfrm>
          <a:custGeom>
            <a:avLst/>
            <a:gdLst>
              <a:gd name="connsiteX0" fmla="*/ 6861888 w 10450142"/>
              <a:gd name="connsiteY0" fmla="*/ 0 h 6860932"/>
              <a:gd name="connsiteX1" fmla="*/ 8422594 w 10450142"/>
              <a:gd name="connsiteY1" fmla="*/ 0 h 6860932"/>
              <a:gd name="connsiteX2" fmla="*/ 8889436 w 10450142"/>
              <a:gd name="connsiteY2" fmla="*/ 0 h 6860932"/>
              <a:gd name="connsiteX3" fmla="*/ 10450142 w 10450142"/>
              <a:gd name="connsiteY3" fmla="*/ 0 h 6860932"/>
              <a:gd name="connsiteX4" fmla="*/ 10450142 w 10450142"/>
              <a:gd name="connsiteY4" fmla="*/ 6858000 h 6860932"/>
              <a:gd name="connsiteX5" fmla="*/ 8889436 w 10450142"/>
              <a:gd name="connsiteY5" fmla="*/ 6858000 h 6860932"/>
              <a:gd name="connsiteX6" fmla="*/ 8422594 w 10450142"/>
              <a:gd name="connsiteY6" fmla="*/ 6858000 h 6860932"/>
              <a:gd name="connsiteX7" fmla="*/ 8422594 w 10450142"/>
              <a:gd name="connsiteY7" fmla="*/ 6860932 h 6860932"/>
              <a:gd name="connsiteX8" fmla="*/ 6861888 w 10450142"/>
              <a:gd name="connsiteY8" fmla="*/ 6860932 h 6860932"/>
              <a:gd name="connsiteX9" fmla="*/ 1560706 w 10450142"/>
              <a:gd name="connsiteY9" fmla="*/ 6860932 h 6860932"/>
              <a:gd name="connsiteX10" fmla="*/ 0 w 10450142"/>
              <a:gd name="connsiteY10" fmla="*/ 6860932 h 6860932"/>
              <a:gd name="connsiteX11" fmla="*/ 244109 w 10450142"/>
              <a:gd name="connsiteY11" fmla="*/ 6384186 h 6860932"/>
              <a:gd name="connsiteX12" fmla="*/ 743163 w 10450142"/>
              <a:gd name="connsiteY12" fmla="*/ 6118790 h 6860932"/>
              <a:gd name="connsiteX13" fmla="*/ 1008496 w 10450142"/>
              <a:gd name="connsiteY13" fmla="*/ 5619800 h 6860932"/>
              <a:gd name="connsiteX14" fmla="*/ 1507549 w 10450142"/>
              <a:gd name="connsiteY14" fmla="*/ 5354403 h 6860932"/>
              <a:gd name="connsiteX15" fmla="*/ 1772882 w 10450142"/>
              <a:gd name="connsiteY15" fmla="*/ 4855349 h 6860932"/>
              <a:gd name="connsiteX16" fmla="*/ 2271936 w 10450142"/>
              <a:gd name="connsiteY16" fmla="*/ 4590016 h 6860932"/>
              <a:gd name="connsiteX17" fmla="*/ 2537269 w 10450142"/>
              <a:gd name="connsiteY17" fmla="*/ 4090963 h 6860932"/>
              <a:gd name="connsiteX18" fmla="*/ 3036323 w 10450142"/>
              <a:gd name="connsiteY18" fmla="*/ 3825629 h 6860932"/>
              <a:gd name="connsiteX19" fmla="*/ 3301656 w 10450142"/>
              <a:gd name="connsiteY19" fmla="*/ 3326576 h 6860932"/>
              <a:gd name="connsiteX20" fmla="*/ 3304269 w 10450142"/>
              <a:gd name="connsiteY20" fmla="*/ 3324090 h 6860932"/>
              <a:gd name="connsiteX21" fmla="*/ 3306818 w 10450142"/>
              <a:gd name="connsiteY21" fmla="*/ 3321477 h 6860932"/>
              <a:gd name="connsiteX22" fmla="*/ 3803195 w 10450142"/>
              <a:gd name="connsiteY22" fmla="*/ 3058630 h 6860932"/>
              <a:gd name="connsiteX23" fmla="*/ 4066042 w 10450142"/>
              <a:gd name="connsiteY23" fmla="*/ 2562190 h 6860932"/>
              <a:gd name="connsiteX24" fmla="*/ 4068655 w 10450142"/>
              <a:gd name="connsiteY24" fmla="*/ 2559704 h 6860932"/>
              <a:gd name="connsiteX25" fmla="*/ 4071205 w 10450142"/>
              <a:gd name="connsiteY25" fmla="*/ 2557091 h 6860932"/>
              <a:gd name="connsiteX26" fmla="*/ 4570258 w 10450142"/>
              <a:gd name="connsiteY26" fmla="*/ 2291758 h 6860932"/>
              <a:gd name="connsiteX27" fmla="*/ 4835592 w 10450142"/>
              <a:gd name="connsiteY27" fmla="*/ 1792704 h 6860932"/>
              <a:gd name="connsiteX28" fmla="*/ 5334645 w 10450142"/>
              <a:gd name="connsiteY28" fmla="*/ 1527371 h 6860932"/>
              <a:gd name="connsiteX29" fmla="*/ 5599978 w 10450142"/>
              <a:gd name="connsiteY29" fmla="*/ 1028318 h 6860932"/>
              <a:gd name="connsiteX30" fmla="*/ 6099031 w 10450142"/>
              <a:gd name="connsiteY30" fmla="*/ 762921 h 6860932"/>
              <a:gd name="connsiteX31" fmla="*/ 6364365 w 10450142"/>
              <a:gd name="connsiteY31" fmla="*/ 263931 h 6860932"/>
              <a:gd name="connsiteX32" fmla="*/ 6861888 w 10450142"/>
              <a:gd name="connsiteY32" fmla="*/ 0 h 686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450142" h="6860932">
                <a:moveTo>
                  <a:pt x="6861888" y="0"/>
                </a:moveTo>
                <a:lnTo>
                  <a:pt x="8422594" y="0"/>
                </a:lnTo>
                <a:lnTo>
                  <a:pt x="8889436" y="0"/>
                </a:lnTo>
                <a:lnTo>
                  <a:pt x="10450142" y="0"/>
                </a:lnTo>
                <a:lnTo>
                  <a:pt x="10450142" y="6858000"/>
                </a:lnTo>
                <a:lnTo>
                  <a:pt x="8889436" y="6858000"/>
                </a:lnTo>
                <a:lnTo>
                  <a:pt x="8422594" y="6858000"/>
                </a:lnTo>
                <a:lnTo>
                  <a:pt x="8422594" y="6860932"/>
                </a:lnTo>
                <a:lnTo>
                  <a:pt x="6861888" y="6860932"/>
                </a:lnTo>
                <a:lnTo>
                  <a:pt x="1560706" y="6860932"/>
                </a:lnTo>
                <a:lnTo>
                  <a:pt x="0" y="6860932"/>
                </a:lnTo>
                <a:cubicBezTo>
                  <a:pt x="160041" y="6683682"/>
                  <a:pt x="61760" y="6566535"/>
                  <a:pt x="244109" y="6384186"/>
                </a:cubicBezTo>
                <a:cubicBezTo>
                  <a:pt x="433979" y="6194317"/>
                  <a:pt x="550807" y="6311145"/>
                  <a:pt x="743163" y="6118790"/>
                </a:cubicBezTo>
                <a:cubicBezTo>
                  <a:pt x="933032" y="5928920"/>
                  <a:pt x="816204" y="5812092"/>
                  <a:pt x="1008496" y="5619800"/>
                </a:cubicBezTo>
                <a:cubicBezTo>
                  <a:pt x="1198366" y="5429866"/>
                  <a:pt x="1315194" y="5546758"/>
                  <a:pt x="1507549" y="5354403"/>
                </a:cubicBezTo>
                <a:cubicBezTo>
                  <a:pt x="1697419" y="5164533"/>
                  <a:pt x="1583013" y="5045283"/>
                  <a:pt x="1772882" y="4855349"/>
                </a:cubicBezTo>
                <a:cubicBezTo>
                  <a:pt x="1962752" y="4665480"/>
                  <a:pt x="2079644" y="4782372"/>
                  <a:pt x="2271936" y="4590016"/>
                </a:cubicBezTo>
                <a:cubicBezTo>
                  <a:pt x="2461806" y="4400147"/>
                  <a:pt x="2344977" y="4283318"/>
                  <a:pt x="2537269" y="4090963"/>
                </a:cubicBezTo>
                <a:cubicBezTo>
                  <a:pt x="2727139" y="3901093"/>
                  <a:pt x="2844031" y="4017921"/>
                  <a:pt x="3036323" y="3825629"/>
                </a:cubicBezTo>
                <a:cubicBezTo>
                  <a:pt x="3226192" y="3635760"/>
                  <a:pt x="3109364" y="3518932"/>
                  <a:pt x="3301656" y="3326576"/>
                </a:cubicBezTo>
                <a:cubicBezTo>
                  <a:pt x="3302548" y="3325684"/>
                  <a:pt x="3303376" y="3324919"/>
                  <a:pt x="3304269" y="3324090"/>
                </a:cubicBezTo>
                <a:cubicBezTo>
                  <a:pt x="3305161" y="3323198"/>
                  <a:pt x="3305926" y="3322370"/>
                  <a:pt x="3306818" y="3321477"/>
                </a:cubicBezTo>
                <a:cubicBezTo>
                  <a:pt x="3495796" y="3132500"/>
                  <a:pt x="3612496" y="3247289"/>
                  <a:pt x="3803195" y="3058630"/>
                </a:cubicBezTo>
                <a:cubicBezTo>
                  <a:pt x="3989431" y="2870290"/>
                  <a:pt x="3874643" y="2753653"/>
                  <a:pt x="4066042" y="2562190"/>
                </a:cubicBezTo>
                <a:cubicBezTo>
                  <a:pt x="4066935" y="2561297"/>
                  <a:pt x="4067827" y="2560533"/>
                  <a:pt x="4068655" y="2559704"/>
                </a:cubicBezTo>
                <a:cubicBezTo>
                  <a:pt x="4069548" y="2558812"/>
                  <a:pt x="4070313" y="2557983"/>
                  <a:pt x="4071205" y="2557091"/>
                </a:cubicBezTo>
                <a:cubicBezTo>
                  <a:pt x="4261075" y="2367221"/>
                  <a:pt x="4377903" y="2484049"/>
                  <a:pt x="4570258" y="2291758"/>
                </a:cubicBezTo>
                <a:cubicBezTo>
                  <a:pt x="4760128" y="2101824"/>
                  <a:pt x="4643236" y="1984996"/>
                  <a:pt x="4835592" y="1792704"/>
                </a:cubicBezTo>
                <a:cubicBezTo>
                  <a:pt x="5025461" y="1602834"/>
                  <a:pt x="5142290" y="1719663"/>
                  <a:pt x="5334645" y="1527371"/>
                </a:cubicBezTo>
                <a:cubicBezTo>
                  <a:pt x="5524515" y="1337438"/>
                  <a:pt x="5407623" y="1220609"/>
                  <a:pt x="5599978" y="1028318"/>
                </a:cubicBezTo>
                <a:cubicBezTo>
                  <a:pt x="5789848" y="838384"/>
                  <a:pt x="5906676" y="955276"/>
                  <a:pt x="6099031" y="762921"/>
                </a:cubicBezTo>
                <a:cubicBezTo>
                  <a:pt x="6288901" y="573051"/>
                  <a:pt x="6174495" y="453801"/>
                  <a:pt x="6364365" y="263931"/>
                </a:cubicBezTo>
                <a:cubicBezTo>
                  <a:pt x="6553725" y="74507"/>
                  <a:pt x="6670425" y="190252"/>
                  <a:pt x="6861888" y="0"/>
                </a:cubicBezTo>
                <a:close/>
              </a:path>
            </a:pathLst>
          </a:custGeom>
          <a:noFill/>
        </p:spPr>
        <p:txBody>
          <a:bodyPr wrap="square" lIns="4680000" tIns="216000" rIns="540000" bIns="900000" anchor="b">
            <a:noAutofit/>
          </a:bodyPr>
          <a:lstStyle>
            <a:lvl1pPr marL="0" indent="0" algn="r">
              <a:buNone/>
              <a:defRPr sz="140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51908877-0B3F-FAF6-EB89-4F4663D1A68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6" name="Alatunnisteen paikkamerkki 5">
            <a:extLst>
              <a:ext uri="{FF2B5EF4-FFF2-40B4-BE49-F238E27FC236}">
                <a16:creationId xmlns:a16="http://schemas.microsoft.com/office/drawing/2014/main" id="{EB9825AF-FA9A-3E07-6363-82CC9463A8AF}"/>
              </a:ext>
            </a:extLst>
          </p:cNvPr>
          <p:cNvSpPr>
            <a:spLocks noGrp="1"/>
          </p:cNvSpPr>
          <p:nvPr>
            <p:ph type="ftr" sz="quarter" idx="27"/>
          </p:nvPr>
        </p:nvSpPr>
        <p:spPr/>
        <p:txBody>
          <a:bodyPr/>
          <a:lstStyle/>
          <a:p>
            <a:endParaRPr lang="fi-FI" dirty="0"/>
          </a:p>
        </p:txBody>
      </p:sp>
      <p:sp>
        <p:nvSpPr>
          <p:cNvPr id="3" name="Päivämäärän paikkamerkki 2">
            <a:extLst>
              <a:ext uri="{FF2B5EF4-FFF2-40B4-BE49-F238E27FC236}">
                <a16:creationId xmlns:a16="http://schemas.microsoft.com/office/drawing/2014/main" id="{1729CFC5-24DD-513B-E598-74E5AC0D8054}"/>
              </a:ext>
            </a:extLst>
          </p:cNvPr>
          <p:cNvSpPr>
            <a:spLocks noGrp="1"/>
          </p:cNvSpPr>
          <p:nvPr>
            <p:ph type="dt" sz="half" idx="26"/>
          </p:nvPr>
        </p:nvSpPr>
        <p:spPr/>
        <p:txBody>
          <a:bodyPr/>
          <a:lstStyle/>
          <a:p>
            <a:r>
              <a:rPr lang="fi-FI"/>
              <a:t>12.8.2025</a:t>
            </a:r>
            <a:endParaRPr lang="fi-FI" dirty="0"/>
          </a:p>
        </p:txBody>
      </p:sp>
      <p:sp>
        <p:nvSpPr>
          <p:cNvPr id="7" name="Dian numeron paikkamerkki 6">
            <a:extLst>
              <a:ext uri="{FF2B5EF4-FFF2-40B4-BE49-F238E27FC236}">
                <a16:creationId xmlns:a16="http://schemas.microsoft.com/office/drawing/2014/main" id="{EE6EA182-DE74-CE41-32C4-1B7D6DA240A3}"/>
              </a:ext>
            </a:extLst>
          </p:cNvPr>
          <p:cNvSpPr>
            <a:spLocks noGrp="1"/>
          </p:cNvSpPr>
          <p:nvPr>
            <p:ph type="sldNum" sz="quarter" idx="28"/>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9EF44219-C928-440C-1F9B-B45B2E45D64D}"/>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528682142"/>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Otsikko ja teksi kuvalla 1 A">
    <p:bg>
      <p:bgPr>
        <a:solidFill>
          <a:schemeClr val="accent4"/>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46099" y="546100"/>
            <a:ext cx="4581525" cy="985838"/>
          </a:xfrm>
          <a:prstGeom prst="rect">
            <a:avLst/>
          </a:prstGeom>
        </p:spPr>
        <p:txBody>
          <a:bodyPr anchor="t"/>
          <a:lstStyle>
            <a:lvl1pPr>
              <a:defRPr sz="3600">
                <a:solidFill>
                  <a:schemeClr val="tx2"/>
                </a:solidFill>
              </a:defRPr>
            </a:lvl1pPr>
          </a:lstStyle>
          <a:p>
            <a:endParaRPr lang="fi-FI" dirty="0"/>
          </a:p>
        </p:txBody>
      </p:sp>
      <p:sp>
        <p:nvSpPr>
          <p:cNvPr id="9" name="Tekstin paikkamerkki 9">
            <a:extLst>
              <a:ext uri="{FF2B5EF4-FFF2-40B4-BE49-F238E27FC236}">
                <a16:creationId xmlns:a16="http://schemas.microsoft.com/office/drawing/2014/main" id="{821FEF76-E704-22E8-7669-CDD8454BF276}"/>
              </a:ext>
            </a:extLst>
          </p:cNvPr>
          <p:cNvSpPr>
            <a:spLocks noGrp="1"/>
          </p:cNvSpPr>
          <p:nvPr>
            <p:ph type="body" sz="quarter" idx="30"/>
          </p:nvPr>
        </p:nvSpPr>
        <p:spPr>
          <a:xfrm>
            <a:off x="539750" y="2276475"/>
            <a:ext cx="4227513" cy="3724275"/>
          </a:xfrm>
        </p:spPr>
        <p:txBody>
          <a:body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0" name="Kuvan paikkamerkki 9">
            <a:extLst>
              <a:ext uri="{FF2B5EF4-FFF2-40B4-BE49-F238E27FC236}">
                <a16:creationId xmlns:a16="http://schemas.microsoft.com/office/drawing/2014/main" id="{AE932048-1337-97E9-24C1-AE3253034985}"/>
              </a:ext>
              <a:ext uri="{C183D7F6-B498-43B3-948B-1728B52AA6E4}">
                <adec:decorative xmlns:adec="http://schemas.microsoft.com/office/drawing/2017/decorative" val="1"/>
              </a:ext>
            </a:extLst>
          </p:cNvPr>
          <p:cNvSpPr>
            <a:spLocks noGrp="1"/>
          </p:cNvSpPr>
          <p:nvPr>
            <p:ph type="pic" sz="quarter" idx="29" hasCustomPrompt="1"/>
          </p:nvPr>
        </p:nvSpPr>
        <p:spPr>
          <a:xfrm>
            <a:off x="1734911" y="-1466"/>
            <a:ext cx="10453614" cy="6862398"/>
          </a:xfrm>
          <a:custGeom>
            <a:avLst/>
            <a:gdLst>
              <a:gd name="connsiteX0" fmla="*/ 6858000 w 10453614"/>
              <a:gd name="connsiteY0" fmla="*/ 0 h 6862398"/>
              <a:gd name="connsiteX1" fmla="*/ 7494280 w 10453614"/>
              <a:gd name="connsiteY1" fmla="*/ 0 h 6862398"/>
              <a:gd name="connsiteX2" fmla="*/ 8889436 w 10453614"/>
              <a:gd name="connsiteY2" fmla="*/ 0 h 6862398"/>
              <a:gd name="connsiteX3" fmla="*/ 8889436 w 10453614"/>
              <a:gd name="connsiteY3" fmla="*/ 1466 h 6862398"/>
              <a:gd name="connsiteX4" fmla="*/ 9156556 w 10453614"/>
              <a:gd name="connsiteY4" fmla="*/ 1466 h 6862398"/>
              <a:gd name="connsiteX5" fmla="*/ 10453614 w 10453614"/>
              <a:gd name="connsiteY5" fmla="*/ 1466 h 6862398"/>
              <a:gd name="connsiteX6" fmla="*/ 10453614 w 10453614"/>
              <a:gd name="connsiteY6" fmla="*/ 6859466 h 6862398"/>
              <a:gd name="connsiteX7" fmla="*/ 9156556 w 10453614"/>
              <a:gd name="connsiteY7" fmla="*/ 6859466 h 6862398"/>
              <a:gd name="connsiteX8" fmla="*/ 8768576 w 10453614"/>
              <a:gd name="connsiteY8" fmla="*/ 6859466 h 6862398"/>
              <a:gd name="connsiteX9" fmla="*/ 8768576 w 10453614"/>
              <a:gd name="connsiteY9" fmla="*/ 6862398 h 6862398"/>
              <a:gd name="connsiteX10" fmla="*/ 7471518 w 10453614"/>
              <a:gd name="connsiteY10" fmla="*/ 6862398 h 6862398"/>
              <a:gd name="connsiteX11" fmla="*/ 3065857 w 10453614"/>
              <a:gd name="connsiteY11" fmla="*/ 6862398 h 6862398"/>
              <a:gd name="connsiteX12" fmla="*/ 1768799 w 10453614"/>
              <a:gd name="connsiteY12" fmla="*/ 6862398 h 6862398"/>
              <a:gd name="connsiteX13" fmla="*/ 1769733 w 10453614"/>
              <a:gd name="connsiteY13" fmla="*/ 6860932 h 6862398"/>
              <a:gd name="connsiteX14" fmla="*/ 632392 w 10453614"/>
              <a:gd name="connsiteY14" fmla="*/ 6860932 h 6862398"/>
              <a:gd name="connsiteX15" fmla="*/ 634639 w 10453614"/>
              <a:gd name="connsiteY15" fmla="*/ 6858000 h 6862398"/>
              <a:gd name="connsiteX16" fmla="*/ 0 w 10453614"/>
              <a:gd name="connsiteY16" fmla="*/ 6858000 h 6862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453614" h="6862398">
                <a:moveTo>
                  <a:pt x="6858000" y="0"/>
                </a:moveTo>
                <a:lnTo>
                  <a:pt x="7494280" y="0"/>
                </a:lnTo>
                <a:lnTo>
                  <a:pt x="8889436" y="0"/>
                </a:lnTo>
                <a:lnTo>
                  <a:pt x="8889436" y="1466"/>
                </a:lnTo>
                <a:lnTo>
                  <a:pt x="9156556" y="1466"/>
                </a:lnTo>
                <a:lnTo>
                  <a:pt x="10453614" y="1466"/>
                </a:lnTo>
                <a:lnTo>
                  <a:pt x="10453614" y="6859466"/>
                </a:lnTo>
                <a:lnTo>
                  <a:pt x="9156556" y="6859466"/>
                </a:lnTo>
                <a:lnTo>
                  <a:pt x="8768576" y="6859466"/>
                </a:lnTo>
                <a:lnTo>
                  <a:pt x="8768576" y="6862398"/>
                </a:lnTo>
                <a:lnTo>
                  <a:pt x="7471518" y="6862398"/>
                </a:lnTo>
                <a:lnTo>
                  <a:pt x="3065857" y="6862398"/>
                </a:lnTo>
                <a:lnTo>
                  <a:pt x="1768799" y="6862398"/>
                </a:lnTo>
                <a:lnTo>
                  <a:pt x="1769733" y="6860932"/>
                </a:lnTo>
                <a:lnTo>
                  <a:pt x="632392" y="6860932"/>
                </a:lnTo>
                <a:lnTo>
                  <a:pt x="634639" y="6858000"/>
                </a:lnTo>
                <a:lnTo>
                  <a:pt x="0" y="6858000"/>
                </a:lnTo>
                <a:close/>
              </a:path>
            </a:pathLst>
          </a:custGeom>
          <a:noFill/>
        </p:spPr>
        <p:txBody>
          <a:bodyPr wrap="square" lIns="4680000" tIns="216000" rIns="540000" bIns="900000" anchor="b">
            <a:noAutofit/>
          </a:bodyPr>
          <a:lstStyle>
            <a:lvl1pPr marL="0" indent="0" algn="r">
              <a:buNone/>
              <a:defRPr sz="140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51908877-0B3F-FAF6-EB89-4F4663D1A68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6" name="Alatunnisteen paikkamerkki 5">
            <a:extLst>
              <a:ext uri="{FF2B5EF4-FFF2-40B4-BE49-F238E27FC236}">
                <a16:creationId xmlns:a16="http://schemas.microsoft.com/office/drawing/2014/main" id="{EB9825AF-FA9A-3E07-6363-82CC9463A8AF}"/>
              </a:ext>
            </a:extLst>
          </p:cNvPr>
          <p:cNvSpPr>
            <a:spLocks noGrp="1"/>
          </p:cNvSpPr>
          <p:nvPr>
            <p:ph type="ftr" sz="quarter" idx="27"/>
          </p:nvPr>
        </p:nvSpPr>
        <p:spPr/>
        <p:txBody>
          <a:bodyPr/>
          <a:lstStyle/>
          <a:p>
            <a:endParaRPr lang="fi-FI" dirty="0"/>
          </a:p>
        </p:txBody>
      </p:sp>
      <p:sp>
        <p:nvSpPr>
          <p:cNvPr id="3" name="Päivämäärän paikkamerkki 2">
            <a:extLst>
              <a:ext uri="{FF2B5EF4-FFF2-40B4-BE49-F238E27FC236}">
                <a16:creationId xmlns:a16="http://schemas.microsoft.com/office/drawing/2014/main" id="{1729CFC5-24DD-513B-E598-74E5AC0D8054}"/>
              </a:ext>
            </a:extLst>
          </p:cNvPr>
          <p:cNvSpPr>
            <a:spLocks noGrp="1"/>
          </p:cNvSpPr>
          <p:nvPr>
            <p:ph type="dt" sz="half" idx="26"/>
          </p:nvPr>
        </p:nvSpPr>
        <p:spPr/>
        <p:txBody>
          <a:bodyPr/>
          <a:lstStyle/>
          <a:p>
            <a:r>
              <a:rPr lang="fi-FI"/>
              <a:t>12.8.2025</a:t>
            </a:r>
            <a:endParaRPr lang="fi-FI" dirty="0"/>
          </a:p>
        </p:txBody>
      </p:sp>
      <p:sp>
        <p:nvSpPr>
          <p:cNvPr id="7" name="Dian numeron paikkamerkki 6">
            <a:extLst>
              <a:ext uri="{FF2B5EF4-FFF2-40B4-BE49-F238E27FC236}">
                <a16:creationId xmlns:a16="http://schemas.microsoft.com/office/drawing/2014/main" id="{EE6EA182-DE74-CE41-32C4-1B7D6DA240A3}"/>
              </a:ext>
            </a:extLst>
          </p:cNvPr>
          <p:cNvSpPr>
            <a:spLocks noGrp="1"/>
          </p:cNvSpPr>
          <p:nvPr>
            <p:ph type="sldNum" sz="quarter" idx="28"/>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4BEF8E1D-C52D-977D-DCAC-D971DDA1945B}"/>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777809807"/>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Otsikko ja teksi kuvalla 1 B">
    <p:bg>
      <p:bgPr>
        <a:solidFill>
          <a:schemeClr val="accent4"/>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46099" y="546100"/>
            <a:ext cx="4581525" cy="985838"/>
          </a:xfrm>
          <a:prstGeom prst="rect">
            <a:avLst/>
          </a:prstGeom>
        </p:spPr>
        <p:txBody>
          <a:bodyPr anchor="t"/>
          <a:lstStyle>
            <a:lvl1pPr>
              <a:defRPr sz="3600">
                <a:solidFill>
                  <a:schemeClr val="tx2"/>
                </a:solidFill>
              </a:defRPr>
            </a:lvl1pPr>
          </a:lstStyle>
          <a:p>
            <a:endParaRPr lang="fi-FI" dirty="0"/>
          </a:p>
        </p:txBody>
      </p:sp>
      <p:sp>
        <p:nvSpPr>
          <p:cNvPr id="12" name="Tekstin paikkamerkki 9">
            <a:extLst>
              <a:ext uri="{FF2B5EF4-FFF2-40B4-BE49-F238E27FC236}">
                <a16:creationId xmlns:a16="http://schemas.microsoft.com/office/drawing/2014/main" id="{4802B9B1-2A4A-298C-FD3F-7E0A7918F585}"/>
              </a:ext>
            </a:extLst>
          </p:cNvPr>
          <p:cNvSpPr>
            <a:spLocks noGrp="1"/>
          </p:cNvSpPr>
          <p:nvPr>
            <p:ph type="body" sz="quarter" idx="30"/>
          </p:nvPr>
        </p:nvSpPr>
        <p:spPr>
          <a:xfrm>
            <a:off x="539750" y="2276475"/>
            <a:ext cx="4227513" cy="3724275"/>
          </a:xfrm>
        </p:spPr>
        <p:txBody>
          <a:body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1" name="Kuvan paikkamerkki 10">
            <a:extLst>
              <a:ext uri="{FF2B5EF4-FFF2-40B4-BE49-F238E27FC236}">
                <a16:creationId xmlns:a16="http://schemas.microsoft.com/office/drawing/2014/main" id="{C996EA7C-BF89-E0F6-993E-7A5A70E6E8F4}"/>
              </a:ext>
              <a:ext uri="{C183D7F6-B498-43B3-948B-1728B52AA6E4}">
                <adec:decorative xmlns:adec="http://schemas.microsoft.com/office/drawing/2017/decorative" val="1"/>
              </a:ext>
            </a:extLst>
          </p:cNvPr>
          <p:cNvSpPr>
            <a:spLocks noGrp="1"/>
          </p:cNvSpPr>
          <p:nvPr>
            <p:ph type="pic" sz="quarter" idx="29" hasCustomPrompt="1"/>
          </p:nvPr>
        </p:nvSpPr>
        <p:spPr>
          <a:xfrm>
            <a:off x="1731437" y="-2198"/>
            <a:ext cx="10457086" cy="6863130"/>
          </a:xfrm>
          <a:custGeom>
            <a:avLst/>
            <a:gdLst>
              <a:gd name="connsiteX0" fmla="*/ 6355271 w 10457086"/>
              <a:gd name="connsiteY0" fmla="*/ 0 h 6863130"/>
              <a:gd name="connsiteX1" fmla="*/ 8388000 w 10457086"/>
              <a:gd name="connsiteY1" fmla="*/ 0 h 6863130"/>
              <a:gd name="connsiteX2" fmla="*/ 8388000 w 10457086"/>
              <a:gd name="connsiteY2" fmla="*/ 732 h 6863130"/>
              <a:gd name="connsiteX3" fmla="*/ 9286068 w 10457086"/>
              <a:gd name="connsiteY3" fmla="*/ 732 h 6863130"/>
              <a:gd name="connsiteX4" fmla="*/ 9286068 w 10457086"/>
              <a:gd name="connsiteY4" fmla="*/ 2198 h 6863130"/>
              <a:gd name="connsiteX5" fmla="*/ 9486046 w 10457086"/>
              <a:gd name="connsiteY5" fmla="*/ 2198 h 6863130"/>
              <a:gd name="connsiteX6" fmla="*/ 10457086 w 10457086"/>
              <a:gd name="connsiteY6" fmla="*/ 2198 h 6863130"/>
              <a:gd name="connsiteX7" fmla="*/ 10457086 w 10457086"/>
              <a:gd name="connsiteY7" fmla="*/ 6860198 h 6863130"/>
              <a:gd name="connsiteX8" fmla="*/ 9486046 w 10457086"/>
              <a:gd name="connsiteY8" fmla="*/ 6860198 h 6863130"/>
              <a:gd name="connsiteX9" fmla="*/ 9195586 w 10457086"/>
              <a:gd name="connsiteY9" fmla="*/ 6860198 h 6863130"/>
              <a:gd name="connsiteX10" fmla="*/ 9195586 w 10457086"/>
              <a:gd name="connsiteY10" fmla="*/ 6863130 h 6863130"/>
              <a:gd name="connsiteX11" fmla="*/ 8224546 w 10457086"/>
              <a:gd name="connsiteY11" fmla="*/ 6863130 h 6863130"/>
              <a:gd name="connsiteX12" fmla="*/ 4926258 w 10457086"/>
              <a:gd name="connsiteY12" fmla="*/ 6863130 h 6863130"/>
              <a:gd name="connsiteX13" fmla="*/ 3955219 w 10457086"/>
              <a:gd name="connsiteY13" fmla="*/ 6863130 h 6863130"/>
              <a:gd name="connsiteX14" fmla="*/ 3955918 w 10457086"/>
              <a:gd name="connsiteY14" fmla="*/ 6861664 h 6863130"/>
              <a:gd name="connsiteX15" fmla="*/ 3104450 w 10457086"/>
              <a:gd name="connsiteY15" fmla="*/ 6861664 h 6863130"/>
              <a:gd name="connsiteX16" fmla="*/ 3106100 w 10457086"/>
              <a:gd name="connsiteY16" fmla="*/ 6858788 h 6863130"/>
              <a:gd name="connsiteX17" fmla="*/ 2056814 w 10457086"/>
              <a:gd name="connsiteY17" fmla="*/ 6858788 h 6863130"/>
              <a:gd name="connsiteX18" fmla="*/ 2057296 w 10457086"/>
              <a:gd name="connsiteY18" fmla="*/ 6858000 h 6863130"/>
              <a:gd name="connsiteX19" fmla="*/ 1604 w 10457086"/>
              <a:gd name="connsiteY19" fmla="*/ 6858000 h 6863130"/>
              <a:gd name="connsiteX20" fmla="*/ 0 w 10457086"/>
              <a:gd name="connsiteY20" fmla="*/ 6342871 h 6863130"/>
              <a:gd name="connsiteX21" fmla="*/ 532409 w 10457086"/>
              <a:gd name="connsiteY21" fmla="*/ 6344529 h 6863130"/>
              <a:gd name="connsiteX22" fmla="*/ 529031 w 10457086"/>
              <a:gd name="connsiteY22" fmla="*/ 5813842 h 6863130"/>
              <a:gd name="connsiteX23" fmla="*/ 1061436 w 10457086"/>
              <a:gd name="connsiteY23" fmla="*/ 5815500 h 6863130"/>
              <a:gd name="connsiteX24" fmla="*/ 1059780 w 10457086"/>
              <a:gd name="connsiteY24" fmla="*/ 5283028 h 6863130"/>
              <a:gd name="connsiteX25" fmla="*/ 1590529 w 10457086"/>
              <a:gd name="connsiteY25" fmla="*/ 5286407 h 6863130"/>
              <a:gd name="connsiteX26" fmla="*/ 1588810 w 10457086"/>
              <a:gd name="connsiteY26" fmla="*/ 4754000 h 6863130"/>
              <a:gd name="connsiteX27" fmla="*/ 2119560 w 10457086"/>
              <a:gd name="connsiteY27" fmla="*/ 4757378 h 6863130"/>
              <a:gd name="connsiteX28" fmla="*/ 2117840 w 10457086"/>
              <a:gd name="connsiteY28" fmla="*/ 4224971 h 6863130"/>
              <a:gd name="connsiteX29" fmla="*/ 2648590 w 10457086"/>
              <a:gd name="connsiteY29" fmla="*/ 4228350 h 6863130"/>
              <a:gd name="connsiteX30" fmla="*/ 2646867 w 10457086"/>
              <a:gd name="connsiteY30" fmla="*/ 3695942 h 6863130"/>
              <a:gd name="connsiteX31" fmla="*/ 3179274 w 10457086"/>
              <a:gd name="connsiteY31" fmla="*/ 3697662 h 6863130"/>
              <a:gd name="connsiteX32" fmla="*/ 3177680 w 10457086"/>
              <a:gd name="connsiteY32" fmla="*/ 3165191 h 6863130"/>
              <a:gd name="connsiteX33" fmla="*/ 3708367 w 10457086"/>
              <a:gd name="connsiteY33" fmla="*/ 3168569 h 6863130"/>
              <a:gd name="connsiteX34" fmla="*/ 3706711 w 10457086"/>
              <a:gd name="connsiteY34" fmla="*/ 2636163 h 6863130"/>
              <a:gd name="connsiteX35" fmla="*/ 4239055 w 10457086"/>
              <a:gd name="connsiteY35" fmla="*/ 2637820 h 6863130"/>
              <a:gd name="connsiteX36" fmla="*/ 4235675 w 10457086"/>
              <a:gd name="connsiteY36" fmla="*/ 2107197 h 6863130"/>
              <a:gd name="connsiteX37" fmla="*/ 4768082 w 10457086"/>
              <a:gd name="connsiteY37" fmla="*/ 2108790 h 6863130"/>
              <a:gd name="connsiteX38" fmla="*/ 4766426 w 10457086"/>
              <a:gd name="connsiteY38" fmla="*/ 1576447 h 6863130"/>
              <a:gd name="connsiteX39" fmla="*/ 5298830 w 10457086"/>
              <a:gd name="connsiteY39" fmla="*/ 1578104 h 6863130"/>
              <a:gd name="connsiteX40" fmla="*/ 5295454 w 10457086"/>
              <a:gd name="connsiteY40" fmla="*/ 1047418 h 6863130"/>
              <a:gd name="connsiteX41" fmla="*/ 5827860 w 10457086"/>
              <a:gd name="connsiteY41" fmla="*/ 1049076 h 6863130"/>
              <a:gd name="connsiteX42" fmla="*/ 5826140 w 10457086"/>
              <a:gd name="connsiteY42" fmla="*/ 516668 h 6863130"/>
              <a:gd name="connsiteX43" fmla="*/ 6356888 w 10457086"/>
              <a:gd name="connsiteY43" fmla="*/ 520046 h 686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457086" h="6863130">
                <a:moveTo>
                  <a:pt x="6355271" y="0"/>
                </a:moveTo>
                <a:lnTo>
                  <a:pt x="8388000" y="0"/>
                </a:lnTo>
                <a:lnTo>
                  <a:pt x="8388000" y="732"/>
                </a:lnTo>
                <a:lnTo>
                  <a:pt x="9286068" y="732"/>
                </a:lnTo>
                <a:lnTo>
                  <a:pt x="9286068" y="2198"/>
                </a:lnTo>
                <a:lnTo>
                  <a:pt x="9486046" y="2198"/>
                </a:lnTo>
                <a:lnTo>
                  <a:pt x="10457086" y="2198"/>
                </a:lnTo>
                <a:lnTo>
                  <a:pt x="10457086" y="6860198"/>
                </a:lnTo>
                <a:lnTo>
                  <a:pt x="9486046" y="6860198"/>
                </a:lnTo>
                <a:lnTo>
                  <a:pt x="9195586" y="6860198"/>
                </a:lnTo>
                <a:lnTo>
                  <a:pt x="9195586" y="6863130"/>
                </a:lnTo>
                <a:lnTo>
                  <a:pt x="8224546" y="6863130"/>
                </a:lnTo>
                <a:lnTo>
                  <a:pt x="4926258" y="6863130"/>
                </a:lnTo>
                <a:lnTo>
                  <a:pt x="3955219" y="6863130"/>
                </a:lnTo>
                <a:lnTo>
                  <a:pt x="3955918" y="6861664"/>
                </a:lnTo>
                <a:lnTo>
                  <a:pt x="3104450" y="6861664"/>
                </a:lnTo>
                <a:lnTo>
                  <a:pt x="3106100" y="6858788"/>
                </a:lnTo>
                <a:lnTo>
                  <a:pt x="2056814" y="6858788"/>
                </a:lnTo>
                <a:lnTo>
                  <a:pt x="2057296" y="6858000"/>
                </a:lnTo>
                <a:lnTo>
                  <a:pt x="1604" y="6858000"/>
                </a:lnTo>
                <a:lnTo>
                  <a:pt x="0" y="6342871"/>
                </a:lnTo>
                <a:lnTo>
                  <a:pt x="532409" y="6344529"/>
                </a:lnTo>
                <a:lnTo>
                  <a:pt x="529031" y="5813842"/>
                </a:lnTo>
                <a:lnTo>
                  <a:pt x="1061436" y="5815500"/>
                </a:lnTo>
                <a:lnTo>
                  <a:pt x="1059780" y="5283028"/>
                </a:lnTo>
                <a:lnTo>
                  <a:pt x="1590529" y="5286407"/>
                </a:lnTo>
                <a:lnTo>
                  <a:pt x="1588810" y="4754000"/>
                </a:lnTo>
                <a:lnTo>
                  <a:pt x="2119560" y="4757378"/>
                </a:lnTo>
                <a:lnTo>
                  <a:pt x="2117840" y="4224971"/>
                </a:lnTo>
                <a:lnTo>
                  <a:pt x="2648590" y="4228350"/>
                </a:lnTo>
                <a:lnTo>
                  <a:pt x="2646867" y="3695942"/>
                </a:lnTo>
                <a:lnTo>
                  <a:pt x="3179274" y="3697662"/>
                </a:lnTo>
                <a:lnTo>
                  <a:pt x="3177680" y="3165191"/>
                </a:lnTo>
                <a:lnTo>
                  <a:pt x="3708367" y="3168569"/>
                </a:lnTo>
                <a:lnTo>
                  <a:pt x="3706711" y="2636163"/>
                </a:lnTo>
                <a:lnTo>
                  <a:pt x="4239055" y="2637820"/>
                </a:lnTo>
                <a:lnTo>
                  <a:pt x="4235675" y="2107197"/>
                </a:lnTo>
                <a:lnTo>
                  <a:pt x="4768082" y="2108790"/>
                </a:lnTo>
                <a:lnTo>
                  <a:pt x="4766426" y="1576447"/>
                </a:lnTo>
                <a:lnTo>
                  <a:pt x="5298830" y="1578104"/>
                </a:lnTo>
                <a:lnTo>
                  <a:pt x="5295454" y="1047418"/>
                </a:lnTo>
                <a:lnTo>
                  <a:pt x="5827860" y="1049076"/>
                </a:lnTo>
                <a:lnTo>
                  <a:pt x="5826140" y="516668"/>
                </a:lnTo>
                <a:lnTo>
                  <a:pt x="6356888" y="520046"/>
                </a:lnTo>
                <a:close/>
              </a:path>
            </a:pathLst>
          </a:custGeom>
          <a:noFill/>
        </p:spPr>
        <p:txBody>
          <a:bodyPr wrap="square" lIns="4680000" tIns="216000" rIns="540000" bIns="900000" anchor="b">
            <a:noAutofit/>
          </a:bodyPr>
          <a:lstStyle>
            <a:lvl1pPr marL="0" indent="0" algn="r">
              <a:buNone/>
              <a:defRPr sz="140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51908877-0B3F-FAF6-EB89-4F4663D1A68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6" name="Alatunnisteen paikkamerkki 5">
            <a:extLst>
              <a:ext uri="{FF2B5EF4-FFF2-40B4-BE49-F238E27FC236}">
                <a16:creationId xmlns:a16="http://schemas.microsoft.com/office/drawing/2014/main" id="{EB9825AF-FA9A-3E07-6363-82CC9463A8AF}"/>
              </a:ext>
            </a:extLst>
          </p:cNvPr>
          <p:cNvSpPr>
            <a:spLocks noGrp="1"/>
          </p:cNvSpPr>
          <p:nvPr>
            <p:ph type="ftr" sz="quarter" idx="27"/>
          </p:nvPr>
        </p:nvSpPr>
        <p:spPr/>
        <p:txBody>
          <a:bodyPr/>
          <a:lstStyle/>
          <a:p>
            <a:endParaRPr lang="fi-FI" dirty="0"/>
          </a:p>
        </p:txBody>
      </p:sp>
      <p:sp>
        <p:nvSpPr>
          <p:cNvPr id="3" name="Päivämäärän paikkamerkki 2">
            <a:extLst>
              <a:ext uri="{FF2B5EF4-FFF2-40B4-BE49-F238E27FC236}">
                <a16:creationId xmlns:a16="http://schemas.microsoft.com/office/drawing/2014/main" id="{1729CFC5-24DD-513B-E598-74E5AC0D8054}"/>
              </a:ext>
            </a:extLst>
          </p:cNvPr>
          <p:cNvSpPr>
            <a:spLocks noGrp="1"/>
          </p:cNvSpPr>
          <p:nvPr>
            <p:ph type="dt" sz="half" idx="26"/>
          </p:nvPr>
        </p:nvSpPr>
        <p:spPr/>
        <p:txBody>
          <a:bodyPr/>
          <a:lstStyle/>
          <a:p>
            <a:r>
              <a:rPr lang="fi-FI"/>
              <a:t>12.8.2025</a:t>
            </a:r>
            <a:endParaRPr lang="fi-FI" dirty="0"/>
          </a:p>
        </p:txBody>
      </p:sp>
      <p:sp>
        <p:nvSpPr>
          <p:cNvPr id="7" name="Dian numeron paikkamerkki 6">
            <a:extLst>
              <a:ext uri="{FF2B5EF4-FFF2-40B4-BE49-F238E27FC236}">
                <a16:creationId xmlns:a16="http://schemas.microsoft.com/office/drawing/2014/main" id="{EE6EA182-DE74-CE41-32C4-1B7D6DA240A3}"/>
              </a:ext>
            </a:extLst>
          </p:cNvPr>
          <p:cNvSpPr>
            <a:spLocks noGrp="1"/>
          </p:cNvSpPr>
          <p:nvPr>
            <p:ph type="sldNum" sz="quarter" idx="28"/>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4BEF8E1D-C52D-977D-DCAC-D971DDA1945B}"/>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068988786"/>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userDrawn="1">
  <p:cSld name="Otsikko ja teksi kuvalla 1 C">
    <p:bg>
      <p:bgPr>
        <a:solidFill>
          <a:schemeClr val="accent4"/>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46099" y="546100"/>
            <a:ext cx="4581525" cy="985838"/>
          </a:xfrm>
          <a:prstGeom prst="rect">
            <a:avLst/>
          </a:prstGeom>
        </p:spPr>
        <p:txBody>
          <a:bodyPr anchor="t"/>
          <a:lstStyle>
            <a:lvl1pPr>
              <a:defRPr sz="3600">
                <a:solidFill>
                  <a:schemeClr val="tx2"/>
                </a:solidFill>
              </a:defRPr>
            </a:lvl1pPr>
          </a:lstStyle>
          <a:p>
            <a:endParaRPr lang="fi-FI" dirty="0"/>
          </a:p>
        </p:txBody>
      </p:sp>
      <p:sp>
        <p:nvSpPr>
          <p:cNvPr id="13" name="Tekstin paikkamerkki 9">
            <a:extLst>
              <a:ext uri="{FF2B5EF4-FFF2-40B4-BE49-F238E27FC236}">
                <a16:creationId xmlns:a16="http://schemas.microsoft.com/office/drawing/2014/main" id="{3FAD8027-9B8F-78C7-D56E-E4CD1890222D}"/>
              </a:ext>
            </a:extLst>
          </p:cNvPr>
          <p:cNvSpPr>
            <a:spLocks noGrp="1"/>
          </p:cNvSpPr>
          <p:nvPr>
            <p:ph type="body" sz="quarter" idx="30"/>
          </p:nvPr>
        </p:nvSpPr>
        <p:spPr>
          <a:xfrm>
            <a:off x="539750" y="2276475"/>
            <a:ext cx="4227513" cy="3724275"/>
          </a:xfrm>
        </p:spPr>
        <p:txBody>
          <a:body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2" name="Kuvan paikkamerkki 11">
            <a:extLst>
              <a:ext uri="{FF2B5EF4-FFF2-40B4-BE49-F238E27FC236}">
                <a16:creationId xmlns:a16="http://schemas.microsoft.com/office/drawing/2014/main" id="{B0CE9320-976B-8409-AD3A-94DD4A523017}"/>
              </a:ext>
              <a:ext uri="{C183D7F6-B498-43B3-948B-1728B52AA6E4}">
                <adec:decorative xmlns:adec="http://schemas.microsoft.com/office/drawing/2017/decorative" val="1"/>
              </a:ext>
            </a:extLst>
          </p:cNvPr>
          <p:cNvSpPr>
            <a:spLocks noGrp="1"/>
          </p:cNvSpPr>
          <p:nvPr>
            <p:ph type="pic" sz="quarter" idx="29" hasCustomPrompt="1"/>
          </p:nvPr>
        </p:nvSpPr>
        <p:spPr>
          <a:xfrm>
            <a:off x="1734912" y="-2199"/>
            <a:ext cx="10453615" cy="6863131"/>
          </a:xfrm>
          <a:custGeom>
            <a:avLst/>
            <a:gdLst>
              <a:gd name="connsiteX0" fmla="*/ 7131651 w 10453615"/>
              <a:gd name="connsiteY0" fmla="*/ 0 h 6863131"/>
              <a:gd name="connsiteX1" fmla="*/ 7562831 w 10453615"/>
              <a:gd name="connsiteY1" fmla="*/ 0 h 6863131"/>
              <a:gd name="connsiteX2" fmla="*/ 8508269 w 10453615"/>
              <a:gd name="connsiteY2" fmla="*/ 0 h 6863131"/>
              <a:gd name="connsiteX3" fmla="*/ 8508269 w 10453615"/>
              <a:gd name="connsiteY3" fmla="*/ 2199 h 6863131"/>
              <a:gd name="connsiteX4" fmla="*/ 8802831 w 10453615"/>
              <a:gd name="connsiteY4" fmla="*/ 2199 h 6863131"/>
              <a:gd name="connsiteX5" fmla="*/ 9182924 w 10453615"/>
              <a:gd name="connsiteY5" fmla="*/ 2199 h 6863131"/>
              <a:gd name="connsiteX6" fmla="*/ 10453615 w 10453615"/>
              <a:gd name="connsiteY6" fmla="*/ 2199 h 6863131"/>
              <a:gd name="connsiteX7" fmla="*/ 10453615 w 10453615"/>
              <a:gd name="connsiteY7" fmla="*/ 6860199 h 6863131"/>
              <a:gd name="connsiteX8" fmla="*/ 9182924 w 10453615"/>
              <a:gd name="connsiteY8" fmla="*/ 6860199 h 6863131"/>
              <a:gd name="connsiteX9" fmla="*/ 8802831 w 10453615"/>
              <a:gd name="connsiteY9" fmla="*/ 6860199 h 6863131"/>
              <a:gd name="connsiteX10" fmla="*/ 8802831 w 10453615"/>
              <a:gd name="connsiteY10" fmla="*/ 6863131 h 6863131"/>
              <a:gd name="connsiteX11" fmla="*/ 7532140 w 10453615"/>
              <a:gd name="connsiteY11" fmla="*/ 6863131 h 6863131"/>
              <a:gd name="connsiteX12" fmla="*/ 3216037 w 10453615"/>
              <a:gd name="connsiteY12" fmla="*/ 6863131 h 6863131"/>
              <a:gd name="connsiteX13" fmla="*/ 1945345 w 10453615"/>
              <a:gd name="connsiteY13" fmla="*/ 6863131 h 6863131"/>
              <a:gd name="connsiteX14" fmla="*/ 1947214 w 10453615"/>
              <a:gd name="connsiteY14" fmla="*/ 6860136 h 6863131"/>
              <a:gd name="connsiteX15" fmla="*/ 0 w 10453615"/>
              <a:gd name="connsiteY15" fmla="*/ 6860136 h 6863131"/>
              <a:gd name="connsiteX16" fmla="*/ 78105 w 10453615"/>
              <a:gd name="connsiteY16" fmla="*/ 6414112 h 6863131"/>
              <a:gd name="connsiteX17" fmla="*/ 526161 w 10453615"/>
              <a:gd name="connsiteY17" fmla="*/ 6334038 h 6863131"/>
              <a:gd name="connsiteX18" fmla="*/ 606171 w 10453615"/>
              <a:gd name="connsiteY18" fmla="*/ 5885982 h 6863131"/>
              <a:gd name="connsiteX19" fmla="*/ 1054227 w 10453615"/>
              <a:gd name="connsiteY19" fmla="*/ 5805909 h 6863131"/>
              <a:gd name="connsiteX20" fmla="*/ 1134301 w 10453615"/>
              <a:gd name="connsiteY20" fmla="*/ 5357853 h 6863131"/>
              <a:gd name="connsiteX21" fmla="*/ 1582357 w 10453615"/>
              <a:gd name="connsiteY21" fmla="*/ 5277779 h 6863131"/>
              <a:gd name="connsiteX22" fmla="*/ 1662430 w 10453615"/>
              <a:gd name="connsiteY22" fmla="*/ 4829723 h 6863131"/>
              <a:gd name="connsiteX23" fmla="*/ 2110486 w 10453615"/>
              <a:gd name="connsiteY23" fmla="*/ 4749713 h 6863131"/>
              <a:gd name="connsiteX24" fmla="*/ 2190560 w 10453615"/>
              <a:gd name="connsiteY24" fmla="*/ 4301657 h 6863131"/>
              <a:gd name="connsiteX25" fmla="*/ 2638616 w 10453615"/>
              <a:gd name="connsiteY25" fmla="*/ 4221584 h 6863131"/>
              <a:gd name="connsiteX26" fmla="*/ 2718689 w 10453615"/>
              <a:gd name="connsiteY26" fmla="*/ 3773527 h 6863131"/>
              <a:gd name="connsiteX27" fmla="*/ 3166745 w 10453615"/>
              <a:gd name="connsiteY27" fmla="*/ 3693454 h 6863131"/>
              <a:gd name="connsiteX28" fmla="*/ 3280537 w 10453615"/>
              <a:gd name="connsiteY28" fmla="*/ 3375764 h 6863131"/>
              <a:gd name="connsiteX29" fmla="*/ 3248470 w 10453615"/>
              <a:gd name="connsiteY29" fmla="*/ 3243747 h 6863131"/>
              <a:gd name="connsiteX30" fmla="*/ 3696526 w 10453615"/>
              <a:gd name="connsiteY30" fmla="*/ 3163674 h 6863131"/>
              <a:gd name="connsiteX31" fmla="*/ 3708527 w 10453615"/>
              <a:gd name="connsiteY31" fmla="*/ 3151037 h 6863131"/>
              <a:gd name="connsiteX32" fmla="*/ 3709924 w 10453615"/>
              <a:gd name="connsiteY32" fmla="*/ 3149450 h 6863131"/>
              <a:gd name="connsiteX33" fmla="*/ 3742500 w 10453615"/>
              <a:gd name="connsiteY33" fmla="*/ 3107476 h 6863131"/>
              <a:gd name="connsiteX34" fmla="*/ 3742690 w 10453615"/>
              <a:gd name="connsiteY34" fmla="*/ 3107603 h 6863131"/>
              <a:gd name="connsiteX35" fmla="*/ 3776536 w 10453615"/>
              <a:gd name="connsiteY35" fmla="*/ 2715681 h 6863131"/>
              <a:gd name="connsiteX36" fmla="*/ 4224592 w 10453615"/>
              <a:gd name="connsiteY36" fmla="*/ 2635608 h 6863131"/>
              <a:gd name="connsiteX37" fmla="*/ 4304665 w 10453615"/>
              <a:gd name="connsiteY37" fmla="*/ 2187552 h 6863131"/>
              <a:gd name="connsiteX38" fmla="*/ 4752721 w 10453615"/>
              <a:gd name="connsiteY38" fmla="*/ 2107478 h 6863131"/>
              <a:gd name="connsiteX39" fmla="*/ 4832795 w 10453615"/>
              <a:gd name="connsiteY39" fmla="*/ 1659422 h 6863131"/>
              <a:gd name="connsiteX40" fmla="*/ 5280851 w 10453615"/>
              <a:gd name="connsiteY40" fmla="*/ 1579349 h 6863131"/>
              <a:gd name="connsiteX41" fmla="*/ 5360924 w 10453615"/>
              <a:gd name="connsiteY41" fmla="*/ 1131293 h 6863131"/>
              <a:gd name="connsiteX42" fmla="*/ 5808917 w 10453615"/>
              <a:gd name="connsiteY42" fmla="*/ 1051219 h 6863131"/>
              <a:gd name="connsiteX43" fmla="*/ 5888990 w 10453615"/>
              <a:gd name="connsiteY43" fmla="*/ 603163 h 6863131"/>
              <a:gd name="connsiteX44" fmla="*/ 6337046 w 10453615"/>
              <a:gd name="connsiteY44" fmla="*/ 523090 h 6863131"/>
              <a:gd name="connsiteX45" fmla="*/ 6417120 w 10453615"/>
              <a:gd name="connsiteY45" fmla="*/ 75034 h 6863131"/>
              <a:gd name="connsiteX46" fmla="*/ 6857746 w 10453615"/>
              <a:gd name="connsiteY46" fmla="*/ 2199 h 6863131"/>
              <a:gd name="connsiteX47" fmla="*/ 6857810 w 10453615"/>
              <a:gd name="connsiteY47" fmla="*/ 2199 h 6863131"/>
              <a:gd name="connsiteX48" fmla="*/ 7089594 w 10453615"/>
              <a:gd name="connsiteY48" fmla="*/ 2199 h 6863131"/>
              <a:gd name="connsiteX49" fmla="*/ 7130161 w 10453615"/>
              <a:gd name="connsiteY49" fmla="*/ 2199 h 6863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0453615" h="6863131">
                <a:moveTo>
                  <a:pt x="7131651" y="0"/>
                </a:moveTo>
                <a:lnTo>
                  <a:pt x="7562831" y="0"/>
                </a:lnTo>
                <a:lnTo>
                  <a:pt x="8508269" y="0"/>
                </a:lnTo>
                <a:lnTo>
                  <a:pt x="8508269" y="2199"/>
                </a:lnTo>
                <a:lnTo>
                  <a:pt x="8802831" y="2199"/>
                </a:lnTo>
                <a:lnTo>
                  <a:pt x="9182924" y="2199"/>
                </a:lnTo>
                <a:lnTo>
                  <a:pt x="10453615" y="2199"/>
                </a:lnTo>
                <a:lnTo>
                  <a:pt x="10453615" y="6860199"/>
                </a:lnTo>
                <a:lnTo>
                  <a:pt x="9182924" y="6860199"/>
                </a:lnTo>
                <a:lnTo>
                  <a:pt x="8802831" y="6860199"/>
                </a:lnTo>
                <a:lnTo>
                  <a:pt x="8802831" y="6863131"/>
                </a:lnTo>
                <a:lnTo>
                  <a:pt x="7532140" y="6863131"/>
                </a:lnTo>
                <a:lnTo>
                  <a:pt x="3216037" y="6863131"/>
                </a:lnTo>
                <a:lnTo>
                  <a:pt x="1945345" y="6863131"/>
                </a:lnTo>
                <a:lnTo>
                  <a:pt x="1947214" y="6860136"/>
                </a:lnTo>
                <a:lnTo>
                  <a:pt x="0" y="6860136"/>
                </a:lnTo>
                <a:cubicBezTo>
                  <a:pt x="115888" y="6742597"/>
                  <a:pt x="140716" y="6564861"/>
                  <a:pt x="78105" y="6414112"/>
                </a:cubicBezTo>
                <a:cubicBezTo>
                  <a:pt x="229680" y="6480533"/>
                  <a:pt x="406908" y="6453291"/>
                  <a:pt x="526161" y="6334038"/>
                </a:cubicBezTo>
                <a:cubicBezTo>
                  <a:pt x="643700" y="6216500"/>
                  <a:pt x="669227" y="6037620"/>
                  <a:pt x="606171" y="5885982"/>
                </a:cubicBezTo>
                <a:cubicBezTo>
                  <a:pt x="757809" y="5952467"/>
                  <a:pt x="934974" y="5925162"/>
                  <a:pt x="1054227" y="5805909"/>
                </a:cubicBezTo>
                <a:cubicBezTo>
                  <a:pt x="1171829" y="5688370"/>
                  <a:pt x="1197356" y="5509491"/>
                  <a:pt x="1134301" y="5357853"/>
                </a:cubicBezTo>
                <a:cubicBezTo>
                  <a:pt x="1285939" y="5424337"/>
                  <a:pt x="1463104" y="5397032"/>
                  <a:pt x="1582357" y="5277779"/>
                </a:cubicBezTo>
                <a:cubicBezTo>
                  <a:pt x="1699895" y="5160241"/>
                  <a:pt x="1725486" y="4981361"/>
                  <a:pt x="1662430" y="4829723"/>
                </a:cubicBezTo>
                <a:cubicBezTo>
                  <a:pt x="1814068" y="4896208"/>
                  <a:pt x="1991233" y="4868966"/>
                  <a:pt x="2110486" y="4749713"/>
                </a:cubicBezTo>
                <a:cubicBezTo>
                  <a:pt x="2228025" y="4632111"/>
                  <a:pt x="2253615" y="4453232"/>
                  <a:pt x="2190560" y="4301657"/>
                </a:cubicBezTo>
                <a:cubicBezTo>
                  <a:pt x="2342198" y="4368078"/>
                  <a:pt x="2519363" y="4340837"/>
                  <a:pt x="2638616" y="4221584"/>
                </a:cubicBezTo>
                <a:cubicBezTo>
                  <a:pt x="2756154" y="4103982"/>
                  <a:pt x="2781745" y="3925102"/>
                  <a:pt x="2718689" y="3773527"/>
                </a:cubicBezTo>
                <a:cubicBezTo>
                  <a:pt x="2870327" y="3839949"/>
                  <a:pt x="3047492" y="3812707"/>
                  <a:pt x="3166745" y="3693454"/>
                </a:cubicBezTo>
                <a:cubicBezTo>
                  <a:pt x="3252533" y="3607602"/>
                  <a:pt x="3289871" y="3490952"/>
                  <a:pt x="3280537" y="3375764"/>
                </a:cubicBezTo>
                <a:cubicBezTo>
                  <a:pt x="3276854" y="3330869"/>
                  <a:pt x="3266123" y="3286229"/>
                  <a:pt x="3248470" y="3243747"/>
                </a:cubicBezTo>
                <a:cubicBezTo>
                  <a:pt x="3400044" y="3310168"/>
                  <a:pt x="3577273" y="3282927"/>
                  <a:pt x="3696526" y="3163674"/>
                </a:cubicBezTo>
                <a:cubicBezTo>
                  <a:pt x="3700590" y="3159546"/>
                  <a:pt x="3704654" y="3155355"/>
                  <a:pt x="3708527" y="3151037"/>
                </a:cubicBezTo>
                <a:cubicBezTo>
                  <a:pt x="3709035" y="3150466"/>
                  <a:pt x="3709480" y="3149958"/>
                  <a:pt x="3709924" y="3149450"/>
                </a:cubicBezTo>
                <a:cubicBezTo>
                  <a:pt x="3721671" y="3136369"/>
                  <a:pt x="3732530" y="3122399"/>
                  <a:pt x="3742500" y="3107476"/>
                </a:cubicBezTo>
                <a:lnTo>
                  <a:pt x="3742690" y="3107603"/>
                </a:lnTo>
                <a:cubicBezTo>
                  <a:pt x="3819589" y="2993684"/>
                  <a:pt x="3830193" y="2844777"/>
                  <a:pt x="3776536" y="2715681"/>
                </a:cubicBezTo>
                <a:cubicBezTo>
                  <a:pt x="3928174" y="2782102"/>
                  <a:pt x="4105339" y="2754861"/>
                  <a:pt x="4224592" y="2635608"/>
                </a:cubicBezTo>
                <a:cubicBezTo>
                  <a:pt x="4342130" y="2518069"/>
                  <a:pt x="4367657" y="2339190"/>
                  <a:pt x="4304665" y="2187552"/>
                </a:cubicBezTo>
                <a:cubicBezTo>
                  <a:pt x="4456303" y="2253973"/>
                  <a:pt x="4635183" y="2225017"/>
                  <a:pt x="4752721" y="2107478"/>
                </a:cubicBezTo>
                <a:cubicBezTo>
                  <a:pt x="4870260" y="1989940"/>
                  <a:pt x="4895787" y="1811060"/>
                  <a:pt x="4832795" y="1659422"/>
                </a:cubicBezTo>
                <a:cubicBezTo>
                  <a:pt x="4984369" y="1725843"/>
                  <a:pt x="5163312" y="1696887"/>
                  <a:pt x="5280851" y="1579349"/>
                </a:cubicBezTo>
                <a:cubicBezTo>
                  <a:pt x="5398389" y="1461810"/>
                  <a:pt x="5423916" y="1282931"/>
                  <a:pt x="5360924" y="1131293"/>
                </a:cubicBezTo>
                <a:cubicBezTo>
                  <a:pt x="5512499" y="1197714"/>
                  <a:pt x="5689664" y="1170472"/>
                  <a:pt x="5808917" y="1051219"/>
                </a:cubicBezTo>
                <a:cubicBezTo>
                  <a:pt x="5926519" y="933681"/>
                  <a:pt x="5952046" y="754801"/>
                  <a:pt x="5888990" y="603163"/>
                </a:cubicBezTo>
                <a:cubicBezTo>
                  <a:pt x="6040628" y="669648"/>
                  <a:pt x="6217793" y="642343"/>
                  <a:pt x="6337046" y="523090"/>
                </a:cubicBezTo>
                <a:cubicBezTo>
                  <a:pt x="6454585" y="405551"/>
                  <a:pt x="6480175" y="226671"/>
                  <a:pt x="6417120" y="75034"/>
                </a:cubicBezTo>
                <a:cubicBezTo>
                  <a:pt x="6565646" y="140185"/>
                  <a:pt x="6738684" y="115356"/>
                  <a:pt x="6857746" y="2199"/>
                </a:cubicBezTo>
                <a:lnTo>
                  <a:pt x="6857810" y="2199"/>
                </a:lnTo>
                <a:lnTo>
                  <a:pt x="7089594" y="2199"/>
                </a:lnTo>
                <a:lnTo>
                  <a:pt x="7130161" y="2199"/>
                </a:lnTo>
                <a:close/>
              </a:path>
            </a:pathLst>
          </a:custGeom>
          <a:noFill/>
        </p:spPr>
        <p:txBody>
          <a:bodyPr wrap="square" lIns="4680000" tIns="216000" rIns="540000" bIns="900000" anchor="b">
            <a:noAutofit/>
          </a:bodyPr>
          <a:lstStyle>
            <a:lvl1pPr marL="0" indent="0" algn="r">
              <a:buNone/>
              <a:defRPr sz="140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51908877-0B3F-FAF6-EB89-4F4663D1A68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6" name="Alatunnisteen paikkamerkki 5">
            <a:extLst>
              <a:ext uri="{FF2B5EF4-FFF2-40B4-BE49-F238E27FC236}">
                <a16:creationId xmlns:a16="http://schemas.microsoft.com/office/drawing/2014/main" id="{EB9825AF-FA9A-3E07-6363-82CC9463A8AF}"/>
              </a:ext>
            </a:extLst>
          </p:cNvPr>
          <p:cNvSpPr>
            <a:spLocks noGrp="1"/>
          </p:cNvSpPr>
          <p:nvPr>
            <p:ph type="ftr" sz="quarter" idx="27"/>
          </p:nvPr>
        </p:nvSpPr>
        <p:spPr/>
        <p:txBody>
          <a:bodyPr/>
          <a:lstStyle/>
          <a:p>
            <a:endParaRPr lang="fi-FI" dirty="0"/>
          </a:p>
        </p:txBody>
      </p:sp>
      <p:sp>
        <p:nvSpPr>
          <p:cNvPr id="3" name="Päivämäärän paikkamerkki 2">
            <a:extLst>
              <a:ext uri="{FF2B5EF4-FFF2-40B4-BE49-F238E27FC236}">
                <a16:creationId xmlns:a16="http://schemas.microsoft.com/office/drawing/2014/main" id="{1729CFC5-24DD-513B-E598-74E5AC0D8054}"/>
              </a:ext>
            </a:extLst>
          </p:cNvPr>
          <p:cNvSpPr>
            <a:spLocks noGrp="1"/>
          </p:cNvSpPr>
          <p:nvPr>
            <p:ph type="dt" sz="half" idx="26"/>
          </p:nvPr>
        </p:nvSpPr>
        <p:spPr/>
        <p:txBody>
          <a:bodyPr/>
          <a:lstStyle/>
          <a:p>
            <a:r>
              <a:rPr lang="fi-FI"/>
              <a:t>12.8.2025</a:t>
            </a:r>
            <a:endParaRPr lang="fi-FI" dirty="0"/>
          </a:p>
        </p:txBody>
      </p:sp>
      <p:sp>
        <p:nvSpPr>
          <p:cNvPr id="7" name="Dian numeron paikkamerkki 6">
            <a:extLst>
              <a:ext uri="{FF2B5EF4-FFF2-40B4-BE49-F238E27FC236}">
                <a16:creationId xmlns:a16="http://schemas.microsoft.com/office/drawing/2014/main" id="{EE6EA182-DE74-CE41-32C4-1B7D6DA240A3}"/>
              </a:ext>
            </a:extLst>
          </p:cNvPr>
          <p:cNvSpPr>
            <a:spLocks noGrp="1"/>
          </p:cNvSpPr>
          <p:nvPr>
            <p:ph type="sldNum" sz="quarter" idx="28"/>
          </p:nvPr>
        </p:nvSpPr>
        <p:spPr/>
        <p:txBody>
          <a:bodyPr/>
          <a:lstStyle/>
          <a:p>
            <a:fld id="{A9494116-C6F5-466F-B5C1-BBB074CB17FC}" type="slidenum">
              <a:rPr lang="fi-FI" smtClean="0"/>
              <a:pPr/>
              <a:t>‹#›</a:t>
            </a:fld>
            <a:endParaRPr lang="fi-FI" dirty="0"/>
          </a:p>
        </p:txBody>
      </p:sp>
      <p:sp>
        <p:nvSpPr>
          <p:cNvPr id="9" name="Logo">
            <a:extLst>
              <a:ext uri="{FF2B5EF4-FFF2-40B4-BE49-F238E27FC236}">
                <a16:creationId xmlns:a16="http://schemas.microsoft.com/office/drawing/2014/main" id="{3BD9FFC4-98C6-BAEA-E9C4-315D369A484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133719699"/>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userDrawn="1">
  <p:cSld name="Otsikko ja teksi kuvalla 1 D">
    <p:bg>
      <p:bgPr>
        <a:solidFill>
          <a:schemeClr val="accent4"/>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46100" y="546100"/>
            <a:ext cx="4581525" cy="1235075"/>
          </a:xfrm>
          <a:prstGeom prst="rect">
            <a:avLst/>
          </a:prstGeom>
        </p:spPr>
        <p:txBody>
          <a:bodyPr anchor="t"/>
          <a:lstStyle>
            <a:lvl1pPr>
              <a:defRPr sz="3600">
                <a:solidFill>
                  <a:schemeClr val="tx2"/>
                </a:solidFill>
              </a:defRPr>
            </a:lvl1pPr>
          </a:lstStyle>
          <a:p>
            <a:endParaRPr lang="fi-FI" dirty="0"/>
          </a:p>
        </p:txBody>
      </p:sp>
      <p:sp>
        <p:nvSpPr>
          <p:cNvPr id="10" name="Tekstin paikkamerkki 9">
            <a:extLst>
              <a:ext uri="{FF2B5EF4-FFF2-40B4-BE49-F238E27FC236}">
                <a16:creationId xmlns:a16="http://schemas.microsoft.com/office/drawing/2014/main" id="{365CFA68-6BE1-21E0-C2A9-A74D5798CE08}"/>
              </a:ext>
            </a:extLst>
          </p:cNvPr>
          <p:cNvSpPr>
            <a:spLocks noGrp="1"/>
          </p:cNvSpPr>
          <p:nvPr>
            <p:ph type="body" sz="quarter" idx="30"/>
          </p:nvPr>
        </p:nvSpPr>
        <p:spPr>
          <a:xfrm>
            <a:off x="539750" y="2276475"/>
            <a:ext cx="4587875" cy="3724275"/>
          </a:xfrm>
        </p:spPr>
        <p:txBody>
          <a:body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5" name="Kuvan paikkamerkki 17">
            <a:extLst>
              <a:ext uri="{FF2B5EF4-FFF2-40B4-BE49-F238E27FC236}">
                <a16:creationId xmlns:a16="http://schemas.microsoft.com/office/drawing/2014/main" id="{0A89A386-6209-1205-235A-1A30BEA7C40E}"/>
              </a:ext>
              <a:ext uri="{C183D7F6-B498-43B3-948B-1728B52AA6E4}">
                <adec:decorative xmlns:adec="http://schemas.microsoft.com/office/drawing/2017/decorative" val="1"/>
              </a:ext>
            </a:extLst>
          </p:cNvPr>
          <p:cNvSpPr>
            <a:spLocks noGrp="1"/>
          </p:cNvSpPr>
          <p:nvPr>
            <p:ph type="pic" sz="quarter" idx="29" hasCustomPrompt="1"/>
          </p:nvPr>
        </p:nvSpPr>
        <p:spPr>
          <a:xfrm>
            <a:off x="5937791" y="548910"/>
            <a:ext cx="5699490" cy="5699490"/>
          </a:xfrm>
          <a:custGeom>
            <a:avLst/>
            <a:gdLst>
              <a:gd name="connsiteX0" fmla="*/ 1260000 w 2520000"/>
              <a:gd name="connsiteY0" fmla="*/ 0 h 2520000"/>
              <a:gd name="connsiteX1" fmla="*/ 2520000 w 2520000"/>
              <a:gd name="connsiteY1" fmla="*/ 1260000 h 2520000"/>
              <a:gd name="connsiteX2" fmla="*/ 1260000 w 2520000"/>
              <a:gd name="connsiteY2" fmla="*/ 2520000 h 2520000"/>
              <a:gd name="connsiteX3" fmla="*/ 0 w 2520000"/>
              <a:gd name="connsiteY3" fmla="*/ 1260000 h 2520000"/>
              <a:gd name="connsiteX4" fmla="*/ 1260000 w 2520000"/>
              <a:gd name="connsiteY4" fmla="*/ 0 h 252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0000" h="2520000">
                <a:moveTo>
                  <a:pt x="1260000" y="0"/>
                </a:moveTo>
                <a:cubicBezTo>
                  <a:pt x="1955879" y="0"/>
                  <a:pt x="2520000" y="564121"/>
                  <a:pt x="2520000" y="1260000"/>
                </a:cubicBezTo>
                <a:cubicBezTo>
                  <a:pt x="2520000" y="1955879"/>
                  <a:pt x="1955879" y="2520000"/>
                  <a:pt x="1260000" y="2520000"/>
                </a:cubicBezTo>
                <a:cubicBezTo>
                  <a:pt x="564121" y="2520000"/>
                  <a:pt x="0" y="1955879"/>
                  <a:pt x="0" y="1260000"/>
                </a:cubicBezTo>
                <a:cubicBezTo>
                  <a:pt x="0" y="564121"/>
                  <a:pt x="564121" y="0"/>
                  <a:pt x="1260000" y="0"/>
                </a:cubicBezTo>
                <a:close/>
              </a:path>
            </a:pathLst>
          </a:custGeom>
        </p:spPr>
        <p:txBody>
          <a:bodyPr wrap="square" lIns="540000" rIns="540000" anchor="ctr">
            <a:noAutofit/>
          </a:bodyPr>
          <a:lstStyle>
            <a:lvl1pPr marL="0" indent="0" algn="ctr">
              <a:buNone/>
              <a:defRPr sz="1400">
                <a:solidFill>
                  <a:schemeClr val="tx2"/>
                </a:solidFill>
              </a:defRPr>
            </a:lvl1pPr>
          </a:lstStyle>
          <a:p>
            <a:r>
              <a:rPr lang="fi-FI" dirty="0"/>
              <a:t>Lisää kuva napsauttamalla kuvaketta. 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Tämä teksti ei näy lopullisessa versiossa! </a:t>
            </a:r>
          </a:p>
        </p:txBody>
      </p:sp>
      <p:sp>
        <p:nvSpPr>
          <p:cNvPr id="12" name="Kuvatiedot">
            <a:extLst>
              <a:ext uri="{FF2B5EF4-FFF2-40B4-BE49-F238E27FC236}">
                <a16:creationId xmlns:a16="http://schemas.microsoft.com/office/drawing/2014/main" id="{B02A4E00-D758-402E-4D05-FF2D8A96063C}"/>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28E355FA-B8D8-8DAE-EBC7-FA455C2FACD5}"/>
              </a:ext>
            </a:extLst>
          </p:cNvPr>
          <p:cNvSpPr>
            <a:spLocks noGrp="1"/>
          </p:cNvSpPr>
          <p:nvPr>
            <p:ph type="ftr" sz="quarter" idx="27"/>
          </p:nvPr>
        </p:nvSpPr>
        <p:spPr/>
        <p:txBody>
          <a:bodyPr/>
          <a:lstStyle/>
          <a:p>
            <a:endParaRPr lang="fi-FI" dirty="0"/>
          </a:p>
        </p:txBody>
      </p:sp>
      <p:sp>
        <p:nvSpPr>
          <p:cNvPr id="6" name="Päivämäärän paikkamerkki 5">
            <a:extLst>
              <a:ext uri="{FF2B5EF4-FFF2-40B4-BE49-F238E27FC236}">
                <a16:creationId xmlns:a16="http://schemas.microsoft.com/office/drawing/2014/main" id="{484C47EE-3297-341A-7F66-04D1CEBED6CA}"/>
              </a:ext>
            </a:extLst>
          </p:cNvPr>
          <p:cNvSpPr>
            <a:spLocks noGrp="1"/>
          </p:cNvSpPr>
          <p:nvPr>
            <p:ph type="dt" sz="half" idx="26"/>
          </p:nvPr>
        </p:nvSpPr>
        <p:spPr/>
        <p:txBody>
          <a:bodyPr/>
          <a:lstStyle/>
          <a:p>
            <a:r>
              <a:rPr lang="fi-FI"/>
              <a:t>12.8.2025</a:t>
            </a:r>
            <a:endParaRPr lang="fi-FI" dirty="0"/>
          </a:p>
        </p:txBody>
      </p:sp>
      <p:sp>
        <p:nvSpPr>
          <p:cNvPr id="8" name="Dian numeron paikkamerkki 7">
            <a:extLst>
              <a:ext uri="{FF2B5EF4-FFF2-40B4-BE49-F238E27FC236}">
                <a16:creationId xmlns:a16="http://schemas.microsoft.com/office/drawing/2014/main" id="{F9187A6B-CBDC-4C25-C49D-15DBC735E539}"/>
              </a:ext>
            </a:extLst>
          </p:cNvPr>
          <p:cNvSpPr>
            <a:spLocks noGrp="1"/>
          </p:cNvSpPr>
          <p:nvPr>
            <p:ph type="sldNum" sz="quarter" idx="28"/>
          </p:nvPr>
        </p:nvSpPr>
        <p:spPr/>
        <p:txBody>
          <a:bodyPr/>
          <a:lstStyle/>
          <a:p>
            <a:fld id="{A9494116-C6F5-466F-B5C1-BBB074CB17FC}" type="slidenum">
              <a:rPr lang="fi-FI" smtClean="0"/>
              <a:pPr/>
              <a:t>‹#›</a:t>
            </a:fld>
            <a:endParaRPr lang="fi-FI" dirty="0"/>
          </a:p>
        </p:txBody>
      </p:sp>
      <p:sp>
        <p:nvSpPr>
          <p:cNvPr id="3" name="Logo">
            <a:extLst>
              <a:ext uri="{FF2B5EF4-FFF2-40B4-BE49-F238E27FC236}">
                <a16:creationId xmlns:a16="http://schemas.microsoft.com/office/drawing/2014/main" id="{0A88D190-3D89-D8CB-8D6C-24F5A3AD6B25}"/>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22394002"/>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blank" preserve="1">
  <p:cSld name="Tyhjä">
    <p:spTree>
      <p:nvGrpSpPr>
        <p:cNvPr id="1" name=""/>
        <p:cNvGrpSpPr/>
        <p:nvPr/>
      </p:nvGrpSpPr>
      <p:grpSpPr>
        <a:xfrm>
          <a:off x="0" y="0"/>
          <a:ext cx="0" cy="0"/>
          <a:chOff x="0" y="0"/>
          <a:chExt cx="0" cy="0"/>
        </a:xfrm>
      </p:grpSpPr>
      <p:sp>
        <p:nvSpPr>
          <p:cNvPr id="6" name="Alatunnisteen paikkamerkki 5">
            <a:extLst>
              <a:ext uri="{FF2B5EF4-FFF2-40B4-BE49-F238E27FC236}">
                <a16:creationId xmlns:a16="http://schemas.microsoft.com/office/drawing/2014/main" id="{335B3306-103F-1C24-57AE-14F31DD4538B}"/>
              </a:ext>
            </a:extLst>
          </p:cNvPr>
          <p:cNvSpPr>
            <a:spLocks noGrp="1"/>
          </p:cNvSpPr>
          <p:nvPr>
            <p:ph type="ftr" sz="quarter" idx="11"/>
          </p:nvPr>
        </p:nvSpPr>
        <p:spPr/>
        <p:txBody>
          <a:bodyPr/>
          <a:lstStyle/>
          <a:p>
            <a:endParaRPr lang="fi-FI" dirty="0"/>
          </a:p>
        </p:txBody>
      </p:sp>
      <p:sp>
        <p:nvSpPr>
          <p:cNvPr id="5" name="Päivämäärän paikkamerkki 4">
            <a:extLst>
              <a:ext uri="{FF2B5EF4-FFF2-40B4-BE49-F238E27FC236}">
                <a16:creationId xmlns:a16="http://schemas.microsoft.com/office/drawing/2014/main" id="{17314EAD-ABBB-B54E-3E97-6EEAB659FBDA}"/>
              </a:ext>
            </a:extLst>
          </p:cNvPr>
          <p:cNvSpPr>
            <a:spLocks noGrp="1"/>
          </p:cNvSpPr>
          <p:nvPr>
            <p:ph type="dt" sz="half" idx="10"/>
          </p:nvPr>
        </p:nvSpPr>
        <p:spPr/>
        <p:txBody>
          <a:bodyPr/>
          <a:lstStyle/>
          <a:p>
            <a:r>
              <a:rPr lang="fi-FI"/>
              <a:t>12.8.2025</a:t>
            </a:r>
            <a:endParaRPr lang="fi-FI" dirty="0"/>
          </a:p>
        </p:txBody>
      </p:sp>
      <p:sp>
        <p:nvSpPr>
          <p:cNvPr id="8" name="Dian numeron paikkamerkki 7">
            <a:extLst>
              <a:ext uri="{FF2B5EF4-FFF2-40B4-BE49-F238E27FC236}">
                <a16:creationId xmlns:a16="http://schemas.microsoft.com/office/drawing/2014/main" id="{9B13F0F7-0F1E-BF74-9132-0429C438BC8E}"/>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3" name="Logo">
            <a:extLst>
              <a:ext uri="{FF2B5EF4-FFF2-40B4-BE49-F238E27FC236}">
                <a16:creationId xmlns:a16="http://schemas.microsoft.com/office/drawing/2014/main" id="{BCCB7BF2-8336-5868-B080-FD1476C72078}"/>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462228610"/>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userDrawn="1">
  <p:cSld name="Tiivistelmä 1">
    <p:bg>
      <p:bgPr>
        <a:solidFill>
          <a:schemeClr val="accent4"/>
        </a:solidFill>
        <a:effectLst/>
      </p:bgPr>
    </p:bg>
    <p:spTree>
      <p:nvGrpSpPr>
        <p:cNvPr id="1" name=""/>
        <p:cNvGrpSpPr/>
        <p:nvPr/>
      </p:nvGrpSpPr>
      <p:grpSpPr>
        <a:xfrm>
          <a:off x="0" y="0"/>
          <a:ext cx="0" cy="0"/>
          <a:chOff x="0" y="0"/>
          <a:chExt cx="0" cy="0"/>
        </a:xfrm>
      </p:grpSpPr>
      <p:sp>
        <p:nvSpPr>
          <p:cNvPr id="41" name="Vapaamuotoinen: Muoto 40">
            <a:extLst>
              <a:ext uri="{FF2B5EF4-FFF2-40B4-BE49-F238E27FC236}">
                <a16:creationId xmlns:a16="http://schemas.microsoft.com/office/drawing/2014/main" id="{E1E9FBD0-5936-C961-0FD7-FA49E885E182}"/>
              </a:ext>
              <a:ext uri="{C183D7F6-B498-43B3-948B-1728B52AA6E4}">
                <adec:decorative xmlns:adec="http://schemas.microsoft.com/office/drawing/2017/decorative" val="1"/>
              </a:ext>
            </a:extLst>
          </p:cNvPr>
          <p:cNvSpPr>
            <a:spLocks noChangeAspect="1"/>
          </p:cNvSpPr>
          <p:nvPr userDrawn="1"/>
        </p:nvSpPr>
        <p:spPr>
          <a:xfrm>
            <a:off x="-60960" y="-34290"/>
            <a:ext cx="12313920" cy="6926580"/>
          </a:xfrm>
          <a:custGeom>
            <a:avLst/>
            <a:gdLst>
              <a:gd name="connsiteX0" fmla="*/ 601503 w 12313920"/>
              <a:gd name="connsiteY0" fmla="*/ 1316912 h 6926580"/>
              <a:gd name="connsiteX1" fmla="*/ 601503 w 12313920"/>
              <a:gd name="connsiteY1" fmla="*/ 6035039 h 6926580"/>
              <a:gd name="connsiteX2" fmla="*/ 11712416 w 12313920"/>
              <a:gd name="connsiteY2" fmla="*/ 6035039 h 6926580"/>
              <a:gd name="connsiteX3" fmla="*/ 11712416 w 12313920"/>
              <a:gd name="connsiteY3" fmla="*/ 1316912 h 6926580"/>
              <a:gd name="connsiteX4" fmla="*/ 0 w 12313920"/>
              <a:gd name="connsiteY4" fmla="*/ 0 h 6926580"/>
              <a:gd name="connsiteX5" fmla="*/ 12313920 w 12313920"/>
              <a:gd name="connsiteY5" fmla="*/ 0 h 6926580"/>
              <a:gd name="connsiteX6" fmla="*/ 12313920 w 12313920"/>
              <a:gd name="connsiteY6" fmla="*/ 6926580 h 6926580"/>
              <a:gd name="connsiteX7" fmla="*/ 0 w 12313920"/>
              <a:gd name="connsiteY7" fmla="*/ 6926580 h 692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3920" h="6926580">
                <a:moveTo>
                  <a:pt x="601503" y="1316912"/>
                </a:moveTo>
                <a:lnTo>
                  <a:pt x="601503" y="6035039"/>
                </a:lnTo>
                <a:lnTo>
                  <a:pt x="11712416" y="6035039"/>
                </a:lnTo>
                <a:lnTo>
                  <a:pt x="11712416" y="1316912"/>
                </a:lnTo>
                <a:close/>
                <a:moveTo>
                  <a:pt x="0" y="0"/>
                </a:moveTo>
                <a:lnTo>
                  <a:pt x="12313920" y="0"/>
                </a:lnTo>
                <a:lnTo>
                  <a:pt x="12313920" y="6926580"/>
                </a:lnTo>
                <a:lnTo>
                  <a:pt x="0" y="6926580"/>
                </a:lnTo>
                <a:close/>
              </a:path>
            </a:pathLst>
          </a:cu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39" name="Suorakulmio 38">
            <a:extLst>
              <a:ext uri="{FF2B5EF4-FFF2-40B4-BE49-F238E27FC236}">
                <a16:creationId xmlns:a16="http://schemas.microsoft.com/office/drawing/2014/main" id="{F9157AD3-80B1-43AB-7329-D5F0FEEE73C5}"/>
              </a:ext>
              <a:ext uri="{C183D7F6-B498-43B3-948B-1728B52AA6E4}">
                <adec:decorative xmlns:adec="http://schemas.microsoft.com/office/drawing/2017/decorative" val="1"/>
              </a:ext>
            </a:extLst>
          </p:cNvPr>
          <p:cNvSpPr/>
          <p:nvPr userDrawn="1"/>
        </p:nvSpPr>
        <p:spPr>
          <a:xfrm>
            <a:off x="5917962"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2" name="Otsikko 1">
            <a:extLst>
              <a:ext uri="{FF2B5EF4-FFF2-40B4-BE49-F238E27FC236}">
                <a16:creationId xmlns:a16="http://schemas.microsoft.com/office/drawing/2014/main" id="{6F447D12-3A4A-FF20-A74B-9C431FE253B2}"/>
              </a:ext>
            </a:extLst>
          </p:cNvPr>
          <p:cNvSpPr>
            <a:spLocks noGrp="1"/>
          </p:cNvSpPr>
          <p:nvPr userDrawn="1">
            <p:ph type="title"/>
          </p:nvPr>
        </p:nvSpPr>
        <p:spPr>
          <a:xfrm>
            <a:off x="541337" y="539751"/>
            <a:ext cx="11109325"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userDrawn="1">
            <p:ph type="pic" sz="quarter" idx="13" hasCustomPrompt="1"/>
          </p:nvPr>
        </p:nvSpPr>
        <p:spPr>
          <a:xfrm>
            <a:off x="538997" y="1283493"/>
            <a:ext cx="5378965" cy="3228181"/>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tIns="108000" rIns="180000" anchor="t">
            <a:noAutofit/>
          </a:bodyPr>
          <a:lstStyle>
            <a:lvl1pPr marL="0" indent="0" algn="ctr">
              <a:buNone/>
              <a:defRPr sz="1200">
                <a:solidFill>
                  <a:schemeClr val="tx2"/>
                </a:solidFill>
              </a:defRPr>
            </a:lvl1pPr>
          </a:lstStyle>
          <a:p>
            <a:r>
              <a:rPr lang="fi-FI" dirty="0"/>
              <a:t>Lisää kuva napsauttamalla kuvaketta. Lisää kuvaajan nimi sivuun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userDrawn="1">
            <p:ph type="body" sz="quarter" idx="21"/>
          </p:nvPr>
        </p:nvSpPr>
        <p:spPr>
          <a:xfrm>
            <a:off x="538997" y="4511675"/>
            <a:ext cx="5376027" cy="743741"/>
          </a:xfrm>
          <a:noFill/>
        </p:spPr>
        <p:txBody>
          <a:bodyPr lIns="360000" tIns="72000" rIns="360000" anchor="t"/>
          <a:lstStyle>
            <a:lvl1pPr marL="0" indent="0" algn="ctr">
              <a:spcAft>
                <a:spcPts val="0"/>
              </a:spcAft>
              <a:buNone/>
              <a:defRPr sz="1800" b="1"/>
            </a:lvl1pPr>
          </a:lstStyle>
          <a:p>
            <a:pPr lvl="0"/>
            <a:r>
              <a:rPr lang="fi-FI" dirty="0"/>
              <a:t>Muokkaa tekstin perustyylejä napsauttamalla</a:t>
            </a:r>
          </a:p>
        </p:txBody>
      </p:sp>
      <p:sp>
        <p:nvSpPr>
          <p:cNvPr id="21" name="Tekstin paikkamerkki 1">
            <a:extLst>
              <a:ext uri="{FF2B5EF4-FFF2-40B4-BE49-F238E27FC236}">
                <a16:creationId xmlns:a16="http://schemas.microsoft.com/office/drawing/2014/main" id="{AFA5BCC6-396E-AFF1-7C13-33D22544539C}"/>
              </a:ext>
            </a:extLst>
          </p:cNvPr>
          <p:cNvSpPr>
            <a:spLocks noGrp="1"/>
          </p:cNvSpPr>
          <p:nvPr userDrawn="1">
            <p:ph type="body" sz="quarter" idx="31"/>
          </p:nvPr>
        </p:nvSpPr>
        <p:spPr>
          <a:xfrm>
            <a:off x="538997" y="5255415"/>
            <a:ext cx="5376027" cy="743741"/>
          </a:xfrm>
          <a:noFill/>
        </p:spPr>
        <p:txBody>
          <a:bodyPr lIns="180000" tIns="72000" rIns="180000" anchor="t"/>
          <a:lstStyle>
            <a:lvl1pPr marL="0" indent="0" algn="ctr">
              <a:spcAft>
                <a:spcPts val="0"/>
              </a:spcAft>
              <a:buNone/>
              <a:defRPr sz="1600" b="0"/>
            </a:lvl1pPr>
          </a:lstStyle>
          <a:p>
            <a:pPr lvl="0"/>
            <a:r>
              <a:rPr lang="fi-FI" dirty="0"/>
              <a:t>Muokkaa tekstin perustyylejä napsauttamalla</a:t>
            </a:r>
          </a:p>
        </p:txBody>
      </p:sp>
      <p:sp>
        <p:nvSpPr>
          <p:cNvPr id="25" name="Kuvan paikkamerkki 2">
            <a:extLst>
              <a:ext uri="{FF2B5EF4-FFF2-40B4-BE49-F238E27FC236}">
                <a16:creationId xmlns:a16="http://schemas.microsoft.com/office/drawing/2014/main" id="{51E4E80F-1EAA-7927-E956-46D9CA2691AD}"/>
              </a:ext>
              <a:ext uri="{C183D7F6-B498-43B3-948B-1728B52AA6E4}">
                <adec:decorative xmlns:adec="http://schemas.microsoft.com/office/drawing/2017/decorative" val="1"/>
              </a:ext>
            </a:extLst>
          </p:cNvPr>
          <p:cNvSpPr>
            <a:spLocks noGrp="1"/>
          </p:cNvSpPr>
          <p:nvPr userDrawn="1">
            <p:ph type="pic" sz="quarter" idx="32" hasCustomPrompt="1"/>
          </p:nvPr>
        </p:nvSpPr>
        <p:spPr>
          <a:xfrm>
            <a:off x="6275388" y="1283493"/>
            <a:ext cx="5378964" cy="3228181"/>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tIns="108000" rIns="180000" anchor="t" anchorCtr="0">
            <a:noAutofit/>
          </a:bodyPr>
          <a:lstStyle>
            <a:lvl1pPr marL="0" indent="0" algn="ctr">
              <a:buNone/>
              <a:defRPr sz="1200">
                <a:solidFill>
                  <a:schemeClr val="tx2"/>
                </a:solidFill>
              </a:defRPr>
            </a:lvl1pPr>
          </a:lstStyle>
          <a:p>
            <a:r>
              <a:rPr lang="fi-FI" dirty="0"/>
              <a:t>Lisää kuva napsauttamalla kuvaketta. Lisää kuvaajan nimi sivuun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6" name="Tekstin paikkamerkki 2">
            <a:extLst>
              <a:ext uri="{FF2B5EF4-FFF2-40B4-BE49-F238E27FC236}">
                <a16:creationId xmlns:a16="http://schemas.microsoft.com/office/drawing/2014/main" id="{8F6B4853-F12B-288B-C137-1889B399687D}"/>
              </a:ext>
            </a:extLst>
          </p:cNvPr>
          <p:cNvSpPr>
            <a:spLocks noGrp="1"/>
          </p:cNvSpPr>
          <p:nvPr userDrawn="1">
            <p:ph type="body" sz="quarter" idx="33"/>
          </p:nvPr>
        </p:nvSpPr>
        <p:spPr>
          <a:xfrm>
            <a:off x="6275388" y="4511675"/>
            <a:ext cx="5371962" cy="743741"/>
          </a:xfrm>
          <a:noFill/>
        </p:spPr>
        <p:txBody>
          <a:bodyPr lIns="360000" tIns="72000" rIns="360000" anchor="t"/>
          <a:lstStyle>
            <a:lvl1pPr marL="0" indent="0" algn="ctr">
              <a:spcAft>
                <a:spcPts val="0"/>
              </a:spcAft>
              <a:buNone/>
              <a:defRPr sz="1800" b="1"/>
            </a:lvl1pPr>
          </a:lstStyle>
          <a:p>
            <a:pPr lvl="0"/>
            <a:r>
              <a:rPr lang="fi-FI" dirty="0"/>
              <a:t>Muokkaa tekstin perustyylejä napsauttamalla</a:t>
            </a:r>
          </a:p>
        </p:txBody>
      </p:sp>
      <p:sp>
        <p:nvSpPr>
          <p:cNvPr id="27" name="Tekstin paikkamerkki 2">
            <a:extLst>
              <a:ext uri="{FF2B5EF4-FFF2-40B4-BE49-F238E27FC236}">
                <a16:creationId xmlns:a16="http://schemas.microsoft.com/office/drawing/2014/main" id="{C73167C1-FA9C-C628-F6E1-2B4FBA10F84A}"/>
              </a:ext>
            </a:extLst>
          </p:cNvPr>
          <p:cNvSpPr>
            <a:spLocks noGrp="1"/>
          </p:cNvSpPr>
          <p:nvPr userDrawn="1">
            <p:ph type="body" sz="quarter" idx="34"/>
          </p:nvPr>
        </p:nvSpPr>
        <p:spPr>
          <a:xfrm>
            <a:off x="6275388" y="5255415"/>
            <a:ext cx="5371962" cy="743741"/>
          </a:xfrm>
          <a:noFill/>
        </p:spPr>
        <p:txBody>
          <a:bodyPr lIns="180000" tIns="72000" rIns="180000" anchor="t"/>
          <a:lstStyle>
            <a:lvl1pPr marL="0" indent="0" algn="ctr">
              <a:spcAft>
                <a:spcPts val="0"/>
              </a:spcAft>
              <a:buNone/>
              <a:defRPr sz="1600" b="0"/>
            </a:lvl1pPr>
          </a:lstStyle>
          <a:p>
            <a:pPr lvl="0"/>
            <a:r>
              <a:rPr lang="fi-FI" dirty="0"/>
              <a:t>Muokkaa tekstin perustyylejä napsauttamalla</a:t>
            </a:r>
          </a:p>
        </p:txBody>
      </p:sp>
      <p:sp>
        <p:nvSpPr>
          <p:cNvPr id="18" name="Kuvatiedot">
            <a:extLst>
              <a:ext uri="{FF2B5EF4-FFF2-40B4-BE49-F238E27FC236}">
                <a16:creationId xmlns:a16="http://schemas.microsoft.com/office/drawing/2014/main" id="{4C4A0855-D783-E596-7EC1-486B82961268}"/>
              </a:ext>
              <a:ext uri="{C183D7F6-B498-43B3-948B-1728B52AA6E4}">
                <adec:decorative xmlns:adec="http://schemas.microsoft.com/office/drawing/2017/decorative" val="1"/>
              </a:ext>
            </a:extLst>
          </p:cNvPr>
          <p:cNvSpPr>
            <a:spLocks noGrp="1"/>
          </p:cNvSpPr>
          <p:nvPr userDrawn="1">
            <p:ph type="body" sz="quarter" idx="2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CEEA05C8-264B-08FB-90A1-5F47BDB60A1E}"/>
              </a:ext>
            </a:extLst>
          </p:cNvPr>
          <p:cNvSpPr>
            <a:spLocks noGrp="1"/>
          </p:cNvSpPr>
          <p:nvPr userDrawn="1">
            <p:ph type="ftr" sz="quarter" idx="27"/>
          </p:nvPr>
        </p:nvSpPr>
        <p:spPr/>
        <p:txBody>
          <a:bodyPr/>
          <a:lstStyle/>
          <a:p>
            <a:endParaRPr lang="fi-FI" dirty="0"/>
          </a:p>
        </p:txBody>
      </p:sp>
      <p:sp>
        <p:nvSpPr>
          <p:cNvPr id="6" name="Päivämäärän paikkamerkki 5">
            <a:extLst>
              <a:ext uri="{FF2B5EF4-FFF2-40B4-BE49-F238E27FC236}">
                <a16:creationId xmlns:a16="http://schemas.microsoft.com/office/drawing/2014/main" id="{2D301EC1-61FE-066D-6D3E-6BB41035C9CD}"/>
              </a:ext>
            </a:extLst>
          </p:cNvPr>
          <p:cNvSpPr>
            <a:spLocks noGrp="1"/>
          </p:cNvSpPr>
          <p:nvPr userDrawn="1">
            <p:ph type="dt" sz="half" idx="26"/>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5CF4FF46-EF73-E7FF-3010-F28973612194}"/>
              </a:ext>
            </a:extLst>
          </p:cNvPr>
          <p:cNvSpPr>
            <a:spLocks noGrp="1"/>
          </p:cNvSpPr>
          <p:nvPr userDrawn="1">
            <p:ph type="sldNum" sz="quarter" idx="28"/>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6A0EEDB1-4A6B-8259-7933-3A44526D5A3E}"/>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243457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Otsikko ja sisältö 4">
    <p:bg>
      <p:bgPr>
        <a:solidFill>
          <a:schemeClr val="bg2"/>
        </a:solidFill>
        <a:effectLst/>
      </p:bgPr>
    </p:bg>
    <p:spTree>
      <p:nvGrpSpPr>
        <p:cNvPr id="1" name=""/>
        <p:cNvGrpSpPr/>
        <p:nvPr/>
      </p:nvGrpSpPr>
      <p:grpSpPr>
        <a:xfrm>
          <a:off x="0" y="0"/>
          <a:ext cx="0" cy="0"/>
          <a:chOff x="0" y="0"/>
          <a:chExt cx="0" cy="0"/>
        </a:xfrm>
      </p:grpSpPr>
      <p:sp>
        <p:nvSpPr>
          <p:cNvPr id="8" name="Vapaamuotoinen: Muoto 7">
            <a:extLst>
              <a:ext uri="{FF2B5EF4-FFF2-40B4-BE49-F238E27FC236}">
                <a16:creationId xmlns:a16="http://schemas.microsoft.com/office/drawing/2014/main" id="{E299F4AA-84E3-8A40-2CAA-C04524D32F8C}"/>
              </a:ext>
              <a:ext uri="{C183D7F6-B498-43B3-948B-1728B52AA6E4}">
                <adec:decorative xmlns:adec="http://schemas.microsoft.com/office/drawing/2017/decorative" val="1"/>
              </a:ext>
            </a:extLst>
          </p:cNvPr>
          <p:cNvSpPr/>
          <p:nvPr userDrawn="1"/>
        </p:nvSpPr>
        <p:spPr>
          <a:xfrm>
            <a:off x="0" y="0"/>
            <a:ext cx="8783637" cy="6858000"/>
          </a:xfrm>
          <a:custGeom>
            <a:avLst/>
            <a:gdLst>
              <a:gd name="connsiteX0" fmla="*/ 0 w 8783637"/>
              <a:gd name="connsiteY0" fmla="*/ 0 h 6858000"/>
              <a:gd name="connsiteX1" fmla="*/ 8464152 w 8783637"/>
              <a:gd name="connsiteY1" fmla="*/ 0 h 6858000"/>
              <a:gd name="connsiteX2" fmla="*/ 8783637 w 8783637"/>
              <a:gd name="connsiteY2" fmla="*/ 0 h 6858000"/>
              <a:gd name="connsiteX3" fmla="*/ 8783637 w 8783637"/>
              <a:gd name="connsiteY3" fmla="*/ 2540 h 6858000"/>
              <a:gd name="connsiteX4" fmla="*/ 8652509 w 8783637"/>
              <a:gd name="connsiteY4" fmla="*/ 431482 h 6858000"/>
              <a:gd name="connsiteX5" fmla="*/ 8783637 w 8783637"/>
              <a:gd name="connsiteY5" fmla="*/ 860425 h 6858000"/>
              <a:gd name="connsiteX6" fmla="*/ 8652509 w 8783637"/>
              <a:gd name="connsiteY6" fmla="*/ 1289431 h 6858000"/>
              <a:gd name="connsiteX7" fmla="*/ 8783637 w 8783637"/>
              <a:gd name="connsiteY7" fmla="*/ 1718373 h 6858000"/>
              <a:gd name="connsiteX8" fmla="*/ 8652509 w 8783637"/>
              <a:gd name="connsiteY8" fmla="*/ 2147316 h 6858000"/>
              <a:gd name="connsiteX9" fmla="*/ 8783637 w 8783637"/>
              <a:gd name="connsiteY9" fmla="*/ 2576322 h 6858000"/>
              <a:gd name="connsiteX10" fmla="*/ 8652509 w 8783637"/>
              <a:gd name="connsiteY10" fmla="*/ 3005201 h 6858000"/>
              <a:gd name="connsiteX11" fmla="*/ 8783573 w 8783637"/>
              <a:gd name="connsiteY11" fmla="*/ 3430207 h 6858000"/>
              <a:gd name="connsiteX12" fmla="*/ 8652509 w 8783637"/>
              <a:gd name="connsiteY12" fmla="*/ 3857752 h 6858000"/>
              <a:gd name="connsiteX13" fmla="*/ 8652573 w 8783637"/>
              <a:gd name="connsiteY13" fmla="*/ 3860419 h 6858000"/>
              <a:gd name="connsiteX14" fmla="*/ 8652509 w 8783637"/>
              <a:gd name="connsiteY14" fmla="*/ 3863150 h 6858000"/>
              <a:gd name="connsiteX15" fmla="*/ 8783573 w 8783637"/>
              <a:gd name="connsiteY15" fmla="*/ 4289425 h 6858000"/>
              <a:gd name="connsiteX16" fmla="*/ 8652509 w 8783637"/>
              <a:gd name="connsiteY16" fmla="*/ 4715637 h 6858000"/>
              <a:gd name="connsiteX17" fmla="*/ 8783637 w 8783637"/>
              <a:gd name="connsiteY17" fmla="*/ 5144580 h 6858000"/>
              <a:gd name="connsiteX18" fmla="*/ 8652509 w 8783637"/>
              <a:gd name="connsiteY18" fmla="*/ 5573586 h 6858000"/>
              <a:gd name="connsiteX19" fmla="*/ 8783637 w 8783637"/>
              <a:gd name="connsiteY19" fmla="*/ 6002528 h 6858000"/>
              <a:gd name="connsiteX20" fmla="*/ 8652509 w 8783637"/>
              <a:gd name="connsiteY20" fmla="*/ 6431471 h 6858000"/>
              <a:gd name="connsiteX21" fmla="*/ 8783637 w 8783637"/>
              <a:gd name="connsiteY21" fmla="*/ 6858000 h 6858000"/>
              <a:gd name="connsiteX22" fmla="*/ 8464152 w 8783637"/>
              <a:gd name="connsiteY22" fmla="*/ 6858000 h 6858000"/>
              <a:gd name="connsiteX23" fmla="*/ 0 w 8783637"/>
              <a:gd name="connsiteY23"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783637" h="6858000">
                <a:moveTo>
                  <a:pt x="0" y="0"/>
                </a:moveTo>
                <a:lnTo>
                  <a:pt x="8464152" y="0"/>
                </a:lnTo>
                <a:lnTo>
                  <a:pt x="8783637" y="0"/>
                </a:lnTo>
                <a:lnTo>
                  <a:pt x="8783637" y="2540"/>
                </a:lnTo>
                <a:cubicBezTo>
                  <a:pt x="8783637" y="218377"/>
                  <a:pt x="8652509" y="218377"/>
                  <a:pt x="8652509" y="431482"/>
                </a:cubicBezTo>
                <a:cubicBezTo>
                  <a:pt x="8652509" y="644589"/>
                  <a:pt x="8783637" y="647319"/>
                  <a:pt x="8783637" y="860425"/>
                </a:cubicBezTo>
                <a:cubicBezTo>
                  <a:pt x="8783637" y="1073531"/>
                  <a:pt x="8652509" y="1076325"/>
                  <a:pt x="8652509" y="1289431"/>
                </a:cubicBezTo>
                <a:cubicBezTo>
                  <a:pt x="8652509" y="1502537"/>
                  <a:pt x="8783637" y="1505268"/>
                  <a:pt x="8783637" y="1718373"/>
                </a:cubicBezTo>
                <a:cubicBezTo>
                  <a:pt x="8783637" y="1931480"/>
                  <a:pt x="8652509" y="1934210"/>
                  <a:pt x="8652509" y="2147316"/>
                </a:cubicBezTo>
                <a:cubicBezTo>
                  <a:pt x="8652509" y="2360422"/>
                  <a:pt x="8783637" y="2363216"/>
                  <a:pt x="8783637" y="2576322"/>
                </a:cubicBezTo>
                <a:cubicBezTo>
                  <a:pt x="8783637" y="2789428"/>
                  <a:pt x="8652509" y="2792159"/>
                  <a:pt x="8652509" y="3005201"/>
                </a:cubicBezTo>
                <a:cubicBezTo>
                  <a:pt x="8652509" y="3218244"/>
                  <a:pt x="8781922" y="3221165"/>
                  <a:pt x="8783573" y="3430207"/>
                </a:cubicBezTo>
                <a:cubicBezTo>
                  <a:pt x="8781922" y="3641789"/>
                  <a:pt x="8652509" y="3643313"/>
                  <a:pt x="8652509" y="3857752"/>
                </a:cubicBezTo>
                <a:cubicBezTo>
                  <a:pt x="8652509" y="3858641"/>
                  <a:pt x="8652573" y="3859530"/>
                  <a:pt x="8652573" y="3860419"/>
                </a:cubicBezTo>
                <a:cubicBezTo>
                  <a:pt x="8652573" y="3861372"/>
                  <a:pt x="8652509" y="3862261"/>
                  <a:pt x="8652509" y="3863150"/>
                </a:cubicBezTo>
                <a:cubicBezTo>
                  <a:pt x="8652509" y="4075366"/>
                  <a:pt x="8782493" y="4079050"/>
                  <a:pt x="8783573" y="4289425"/>
                </a:cubicBezTo>
                <a:cubicBezTo>
                  <a:pt x="8782493" y="4502468"/>
                  <a:pt x="8652509" y="4503484"/>
                  <a:pt x="8652509" y="4715637"/>
                </a:cubicBezTo>
                <a:cubicBezTo>
                  <a:pt x="8652509" y="4927791"/>
                  <a:pt x="8783637" y="4931474"/>
                  <a:pt x="8783637" y="5144580"/>
                </a:cubicBezTo>
                <a:cubicBezTo>
                  <a:pt x="8783637" y="5357686"/>
                  <a:pt x="8652509" y="5360480"/>
                  <a:pt x="8652509" y="5573586"/>
                </a:cubicBezTo>
                <a:cubicBezTo>
                  <a:pt x="8652509" y="5786692"/>
                  <a:pt x="8783637" y="5789422"/>
                  <a:pt x="8783637" y="6002528"/>
                </a:cubicBezTo>
                <a:cubicBezTo>
                  <a:pt x="8783637" y="6215634"/>
                  <a:pt x="8652509" y="6218365"/>
                  <a:pt x="8652509" y="6431471"/>
                </a:cubicBezTo>
                <a:cubicBezTo>
                  <a:pt x="8652509" y="6644577"/>
                  <a:pt x="8782620" y="6647370"/>
                  <a:pt x="8783637" y="6858000"/>
                </a:cubicBezTo>
                <a:lnTo>
                  <a:pt x="8464152" y="6858000"/>
                </a:lnTo>
                <a:lnTo>
                  <a:pt x="0" y="6858000"/>
                </a:lnTo>
                <a:close/>
              </a:path>
            </a:pathLst>
          </a:custGeom>
          <a:solidFill>
            <a:srgbClr val="FFFFFF"/>
          </a:solidFill>
          <a:ln w="6350"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1" y="546100"/>
            <a:ext cx="7935912" cy="1235074"/>
          </a:xfrm>
          <a:prstGeom prst="rect">
            <a:avLst/>
          </a:prstGeom>
        </p:spPr>
        <p:txBody>
          <a:bodyPr/>
          <a:lstStyle>
            <a:lvl1pPr>
              <a:defRPr sz="3600"/>
            </a:lvl1pPr>
          </a:lstStyle>
          <a:p>
            <a:r>
              <a:rPr lang="fi-FI"/>
              <a:t>Muokkaa ots. perustyyl. napsautt.</a:t>
            </a:r>
            <a:endParaRPr lang="fi-FI" dirty="0"/>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032000"/>
            <a:ext cx="7935913" cy="3968749"/>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Sisällön paikkamerkki 2">
            <a:extLst>
              <a:ext uri="{FF2B5EF4-FFF2-40B4-BE49-F238E27FC236}">
                <a16:creationId xmlns:a16="http://schemas.microsoft.com/office/drawing/2014/main" id="{A8803C51-B6A3-322F-5C35-1C501A4D1FA7}"/>
              </a:ext>
            </a:extLst>
          </p:cNvPr>
          <p:cNvSpPr>
            <a:spLocks noGrp="1"/>
          </p:cNvSpPr>
          <p:nvPr>
            <p:ph sz="quarter" idx="13" hasCustomPrompt="1"/>
          </p:nvPr>
        </p:nvSpPr>
        <p:spPr>
          <a:xfrm>
            <a:off x="9144000" y="539750"/>
            <a:ext cx="2506663" cy="2730500"/>
          </a:xfrm>
        </p:spPr>
        <p:txBody>
          <a:bodyPr/>
          <a:lstStyle>
            <a:lvl1pPr>
              <a:defRPr sz="1800"/>
            </a:lvl1pPr>
            <a:lvl2pPr>
              <a:defRPr sz="1600"/>
            </a:lvl2pPr>
            <a:lvl3pPr>
              <a:defRPr sz="1400"/>
            </a:lvl3pPr>
            <a:lvl4pPr>
              <a:defRPr sz="1400"/>
            </a:lvl4pPr>
            <a:lvl5pPr>
              <a:defRPr sz="14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6" name="Sisällön paikkamerkki 3">
            <a:extLst>
              <a:ext uri="{FF2B5EF4-FFF2-40B4-BE49-F238E27FC236}">
                <a16:creationId xmlns:a16="http://schemas.microsoft.com/office/drawing/2014/main" id="{FE98FF6C-22D2-526B-7208-1C45A9A7C6D6}"/>
              </a:ext>
            </a:extLst>
          </p:cNvPr>
          <p:cNvSpPr>
            <a:spLocks noGrp="1"/>
          </p:cNvSpPr>
          <p:nvPr>
            <p:ph sz="quarter" idx="14" hasCustomPrompt="1"/>
          </p:nvPr>
        </p:nvSpPr>
        <p:spPr>
          <a:xfrm>
            <a:off x="9144000" y="3517901"/>
            <a:ext cx="2506663" cy="2730500"/>
          </a:xfrm>
        </p:spPr>
        <p:txBody>
          <a:bodyPr/>
          <a:lstStyle>
            <a:lvl1pPr>
              <a:defRPr sz="1800"/>
            </a:lvl1pPr>
            <a:lvl2pPr>
              <a:defRPr sz="1600"/>
            </a:lvl2pPr>
            <a:lvl3pPr>
              <a:defRPr sz="1400"/>
            </a:lvl3pPr>
            <a:lvl4pPr>
              <a:defRPr sz="1400"/>
            </a:lvl4pPr>
            <a:lvl5pPr>
              <a:defRPr sz="14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3" name="Alatunnisteen paikkamerkki 12">
            <a:extLst>
              <a:ext uri="{FF2B5EF4-FFF2-40B4-BE49-F238E27FC236}">
                <a16:creationId xmlns:a16="http://schemas.microsoft.com/office/drawing/2014/main" id="{E496DB7C-3D6C-7863-C2E8-ADCAC88CAE24}"/>
              </a:ext>
            </a:extLst>
          </p:cNvPr>
          <p:cNvSpPr>
            <a:spLocks noGrp="1"/>
          </p:cNvSpPr>
          <p:nvPr>
            <p:ph type="ftr" sz="quarter" idx="16"/>
          </p:nvPr>
        </p:nvSpPr>
        <p:spPr/>
        <p:txBody>
          <a:bodyPr/>
          <a:lstStyle/>
          <a:p>
            <a:endParaRPr lang="fi-FI" dirty="0"/>
          </a:p>
        </p:txBody>
      </p:sp>
      <p:sp>
        <p:nvSpPr>
          <p:cNvPr id="12" name="Päivämäärän paikkamerkki 11">
            <a:extLst>
              <a:ext uri="{FF2B5EF4-FFF2-40B4-BE49-F238E27FC236}">
                <a16:creationId xmlns:a16="http://schemas.microsoft.com/office/drawing/2014/main" id="{6BCB5FF5-AF00-A42B-DDB0-D511FCC72DE9}"/>
              </a:ext>
            </a:extLst>
          </p:cNvPr>
          <p:cNvSpPr>
            <a:spLocks noGrp="1"/>
          </p:cNvSpPr>
          <p:nvPr>
            <p:ph type="dt" sz="half" idx="15"/>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DEB2E068-0830-47E1-8CD6-6A31A793502A}"/>
              </a:ext>
            </a:extLst>
          </p:cNvPr>
          <p:cNvSpPr>
            <a:spLocks noGrp="1"/>
          </p:cNvSpPr>
          <p:nvPr>
            <p:ph type="sldNum" sz="quarter" idx="17"/>
          </p:nvPr>
        </p:nvSpPr>
        <p:spPr/>
        <p:txBody>
          <a:bodyPr/>
          <a:lstStyle/>
          <a:p>
            <a:fld id="{A9494116-C6F5-466F-B5C1-BBB074CB17FC}" type="slidenum">
              <a:rPr lang="fi-FI" smtClean="0"/>
              <a:pPr/>
              <a:t>‹#›</a:t>
            </a:fld>
            <a:endParaRPr lang="fi-FI" dirty="0"/>
          </a:p>
        </p:txBody>
      </p:sp>
      <p:sp>
        <p:nvSpPr>
          <p:cNvPr id="10" name="Logo">
            <a:extLst>
              <a:ext uri="{FF2B5EF4-FFF2-40B4-BE49-F238E27FC236}">
                <a16:creationId xmlns:a16="http://schemas.microsoft.com/office/drawing/2014/main" id="{C2FC4F14-D54F-EA9D-9374-34C28E2B3C25}"/>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221094324"/>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userDrawn="1">
  <p:cSld name="Tiivistelmä 1 A">
    <p:bg>
      <p:bgPr>
        <a:solidFill>
          <a:schemeClr val="accent4"/>
        </a:solidFill>
        <a:effectLst/>
      </p:bgPr>
    </p:bg>
    <p:spTree>
      <p:nvGrpSpPr>
        <p:cNvPr id="1" name=""/>
        <p:cNvGrpSpPr/>
        <p:nvPr/>
      </p:nvGrpSpPr>
      <p:grpSpPr>
        <a:xfrm>
          <a:off x="0" y="0"/>
          <a:ext cx="0" cy="0"/>
          <a:chOff x="0" y="0"/>
          <a:chExt cx="0" cy="0"/>
        </a:xfrm>
      </p:grpSpPr>
      <p:sp>
        <p:nvSpPr>
          <p:cNvPr id="16" name="Vapaamuotoinen: Muoto 15">
            <a:extLst>
              <a:ext uri="{FF2B5EF4-FFF2-40B4-BE49-F238E27FC236}">
                <a16:creationId xmlns:a16="http://schemas.microsoft.com/office/drawing/2014/main" id="{964FC5B6-4D28-DB29-FB68-3D4BDBBECE2A}"/>
              </a:ext>
              <a:ext uri="{C183D7F6-B498-43B3-948B-1728B52AA6E4}">
                <adec:decorative xmlns:adec="http://schemas.microsoft.com/office/drawing/2017/decorative" val="1"/>
              </a:ext>
            </a:extLst>
          </p:cNvPr>
          <p:cNvSpPr>
            <a:spLocks noChangeAspect="1"/>
          </p:cNvSpPr>
          <p:nvPr userDrawn="1"/>
        </p:nvSpPr>
        <p:spPr>
          <a:xfrm>
            <a:off x="-60960" y="-34290"/>
            <a:ext cx="12313920" cy="6926580"/>
          </a:xfrm>
          <a:custGeom>
            <a:avLst/>
            <a:gdLst>
              <a:gd name="connsiteX0" fmla="*/ 601503 w 12313920"/>
              <a:gd name="connsiteY0" fmla="*/ 1316912 h 6926580"/>
              <a:gd name="connsiteX1" fmla="*/ 601503 w 12313920"/>
              <a:gd name="connsiteY1" fmla="*/ 6035039 h 6926580"/>
              <a:gd name="connsiteX2" fmla="*/ 11712416 w 12313920"/>
              <a:gd name="connsiteY2" fmla="*/ 6035039 h 6926580"/>
              <a:gd name="connsiteX3" fmla="*/ 11712416 w 12313920"/>
              <a:gd name="connsiteY3" fmla="*/ 1316912 h 6926580"/>
              <a:gd name="connsiteX4" fmla="*/ 0 w 12313920"/>
              <a:gd name="connsiteY4" fmla="*/ 0 h 6926580"/>
              <a:gd name="connsiteX5" fmla="*/ 12313920 w 12313920"/>
              <a:gd name="connsiteY5" fmla="*/ 0 h 6926580"/>
              <a:gd name="connsiteX6" fmla="*/ 12313920 w 12313920"/>
              <a:gd name="connsiteY6" fmla="*/ 6926580 h 6926580"/>
              <a:gd name="connsiteX7" fmla="*/ 0 w 12313920"/>
              <a:gd name="connsiteY7" fmla="*/ 6926580 h 692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3920" h="6926580">
                <a:moveTo>
                  <a:pt x="601503" y="1316912"/>
                </a:moveTo>
                <a:lnTo>
                  <a:pt x="601503" y="6035039"/>
                </a:lnTo>
                <a:lnTo>
                  <a:pt x="11712416" y="6035039"/>
                </a:lnTo>
                <a:lnTo>
                  <a:pt x="11712416" y="1316912"/>
                </a:lnTo>
                <a:close/>
                <a:moveTo>
                  <a:pt x="0" y="0"/>
                </a:moveTo>
                <a:lnTo>
                  <a:pt x="12313920" y="0"/>
                </a:lnTo>
                <a:lnTo>
                  <a:pt x="12313920" y="6926580"/>
                </a:lnTo>
                <a:lnTo>
                  <a:pt x="0" y="6926580"/>
                </a:lnTo>
                <a:close/>
              </a:path>
            </a:pathLst>
          </a:cu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12" name="Suorakulmio 11">
            <a:extLst>
              <a:ext uri="{FF2B5EF4-FFF2-40B4-BE49-F238E27FC236}">
                <a16:creationId xmlns:a16="http://schemas.microsoft.com/office/drawing/2014/main" id="{4346C136-A6A5-C6B7-5314-CEB95F9E8FD8}"/>
              </a:ext>
              <a:ext uri="{C183D7F6-B498-43B3-948B-1728B52AA6E4}">
                <adec:decorative xmlns:adec="http://schemas.microsoft.com/office/drawing/2017/decorative" val="1"/>
              </a:ext>
            </a:extLst>
          </p:cNvPr>
          <p:cNvSpPr/>
          <p:nvPr userDrawn="1"/>
        </p:nvSpPr>
        <p:spPr>
          <a:xfrm>
            <a:off x="4003516"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15" name="Suorakulmio 14">
            <a:extLst>
              <a:ext uri="{FF2B5EF4-FFF2-40B4-BE49-F238E27FC236}">
                <a16:creationId xmlns:a16="http://schemas.microsoft.com/office/drawing/2014/main" id="{4ABCE447-8A7D-30E3-0FAD-FFCE82425673}"/>
              </a:ext>
              <a:ext uri="{C183D7F6-B498-43B3-948B-1728B52AA6E4}">
                <adec:decorative xmlns:adec="http://schemas.microsoft.com/office/drawing/2017/decorative" val="1"/>
              </a:ext>
            </a:extLst>
          </p:cNvPr>
          <p:cNvSpPr/>
          <p:nvPr userDrawn="1"/>
        </p:nvSpPr>
        <p:spPr>
          <a:xfrm>
            <a:off x="7827963"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2" name="Otsikko 1">
            <a:extLst>
              <a:ext uri="{FF2B5EF4-FFF2-40B4-BE49-F238E27FC236}">
                <a16:creationId xmlns:a16="http://schemas.microsoft.com/office/drawing/2014/main" id="{6F447D12-3A4A-FF20-A74B-9C431FE253B2}"/>
              </a:ext>
            </a:extLst>
          </p:cNvPr>
          <p:cNvSpPr>
            <a:spLocks noGrp="1"/>
          </p:cNvSpPr>
          <p:nvPr userDrawn="1">
            <p:ph type="title"/>
          </p:nvPr>
        </p:nvSpPr>
        <p:spPr>
          <a:xfrm>
            <a:off x="541337" y="539751"/>
            <a:ext cx="11109325"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userDrawn="1">
            <p:ph type="pic" sz="quarter" idx="13" hasCustomPrompt="1"/>
          </p:nvPr>
        </p:nvSpPr>
        <p:spPr>
          <a:xfrm>
            <a:off x="538998" y="1283493"/>
            <a:ext cx="3465672" cy="3228181"/>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72000" rIns="108000" anchor="t" anchorCtr="0">
            <a:noAutofit/>
          </a:bodyPr>
          <a:lstStyle>
            <a:lvl1pPr marL="0" indent="0" algn="ctr">
              <a:buNone/>
              <a:defRPr sz="1100">
                <a:solidFill>
                  <a:schemeClr val="tx2"/>
                </a:solidFill>
              </a:defRPr>
            </a:lvl1pPr>
          </a:lstStyle>
          <a:p>
            <a:r>
              <a:rPr lang="fi-FI" dirty="0"/>
              <a:t>Lisää kuva napsauttamalla kuvaketta. Lisää kuvaajan nimi sivuun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userDrawn="1">
            <p:ph type="body" sz="quarter" idx="21"/>
          </p:nvPr>
        </p:nvSpPr>
        <p:spPr>
          <a:xfrm>
            <a:off x="538998" y="4511675"/>
            <a:ext cx="3460296" cy="743741"/>
          </a:xfrm>
          <a:noFill/>
        </p:spPr>
        <p:txBody>
          <a:bodyPr lIns="360000" tIns="72000" rIns="360000" anchor="t"/>
          <a:lstStyle>
            <a:lvl1pPr marL="0" indent="0" algn="ctr">
              <a:spcAft>
                <a:spcPts val="0"/>
              </a:spcAft>
              <a:buNone/>
              <a:defRPr sz="1600" b="1"/>
            </a:lvl1pPr>
          </a:lstStyle>
          <a:p>
            <a:pPr lvl="0"/>
            <a:r>
              <a:rPr lang="fi-FI" dirty="0"/>
              <a:t>Muokkaa tekstin perustyylejä napsauttamalla</a:t>
            </a:r>
          </a:p>
        </p:txBody>
      </p:sp>
      <p:sp>
        <p:nvSpPr>
          <p:cNvPr id="21" name="Tekstin paikkamerkki 1">
            <a:extLst>
              <a:ext uri="{FF2B5EF4-FFF2-40B4-BE49-F238E27FC236}">
                <a16:creationId xmlns:a16="http://schemas.microsoft.com/office/drawing/2014/main" id="{AFA5BCC6-396E-AFF1-7C13-33D22544539C}"/>
              </a:ext>
            </a:extLst>
          </p:cNvPr>
          <p:cNvSpPr>
            <a:spLocks noGrp="1"/>
          </p:cNvSpPr>
          <p:nvPr userDrawn="1">
            <p:ph type="body" sz="quarter" idx="31"/>
          </p:nvPr>
        </p:nvSpPr>
        <p:spPr>
          <a:xfrm>
            <a:off x="538998" y="5255415"/>
            <a:ext cx="3460296" cy="743741"/>
          </a:xfrm>
          <a:noFill/>
        </p:spPr>
        <p:txBody>
          <a:bodyPr lIns="180000" tIns="72000" rIns="180000" anchor="t"/>
          <a:lstStyle>
            <a:lvl1pPr marL="0" indent="0" algn="ctr">
              <a:spcAft>
                <a:spcPts val="0"/>
              </a:spcAft>
              <a:buNone/>
              <a:defRPr sz="1400" b="0"/>
            </a:lvl1pPr>
          </a:lstStyle>
          <a:p>
            <a:pPr lvl="0"/>
            <a:r>
              <a:rPr lang="fi-FI" dirty="0"/>
              <a:t>Muokkaa tekstin perustyylejä napsauttamalla</a:t>
            </a:r>
          </a:p>
        </p:txBody>
      </p:sp>
      <p:sp>
        <p:nvSpPr>
          <p:cNvPr id="25" name="Kuvan paikkamerkki 2">
            <a:extLst>
              <a:ext uri="{FF2B5EF4-FFF2-40B4-BE49-F238E27FC236}">
                <a16:creationId xmlns:a16="http://schemas.microsoft.com/office/drawing/2014/main" id="{51E4E80F-1EAA-7927-E956-46D9CA2691AD}"/>
              </a:ext>
              <a:ext uri="{C183D7F6-B498-43B3-948B-1728B52AA6E4}">
                <adec:decorative xmlns:adec="http://schemas.microsoft.com/office/drawing/2017/decorative" val="1"/>
              </a:ext>
            </a:extLst>
          </p:cNvPr>
          <p:cNvSpPr>
            <a:spLocks noGrp="1"/>
          </p:cNvSpPr>
          <p:nvPr userDrawn="1">
            <p:ph type="pic" sz="quarter" idx="32" hasCustomPrompt="1"/>
          </p:nvPr>
        </p:nvSpPr>
        <p:spPr>
          <a:xfrm>
            <a:off x="4360632" y="1283493"/>
            <a:ext cx="3467331" cy="3228181"/>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72000" rIns="108000" anchor="t" anchorCtr="0">
            <a:noAutofit/>
          </a:bodyPr>
          <a:lstStyle>
            <a:lvl1pPr marL="0" indent="0" algn="ctr">
              <a:buNone/>
              <a:defRPr sz="1100">
                <a:solidFill>
                  <a:schemeClr val="tx2"/>
                </a:solidFill>
              </a:defRPr>
            </a:lvl1pPr>
          </a:lstStyle>
          <a:p>
            <a:r>
              <a:rPr lang="fi-FI" dirty="0"/>
              <a:t>Lisää kuva napsauttamalla kuvaketta. Lisää kuvaajan nimi sivuun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6" name="Tekstin paikkamerkki 2">
            <a:extLst>
              <a:ext uri="{FF2B5EF4-FFF2-40B4-BE49-F238E27FC236}">
                <a16:creationId xmlns:a16="http://schemas.microsoft.com/office/drawing/2014/main" id="{8F6B4853-F12B-288B-C137-1889B399687D}"/>
              </a:ext>
            </a:extLst>
          </p:cNvPr>
          <p:cNvSpPr>
            <a:spLocks noGrp="1"/>
          </p:cNvSpPr>
          <p:nvPr userDrawn="1">
            <p:ph type="body" sz="quarter" idx="33"/>
          </p:nvPr>
        </p:nvSpPr>
        <p:spPr>
          <a:xfrm>
            <a:off x="4367667" y="4511675"/>
            <a:ext cx="3460296" cy="743741"/>
          </a:xfrm>
          <a:noFill/>
        </p:spPr>
        <p:txBody>
          <a:bodyPr lIns="360000" tIns="72000" rIns="360000" anchor="t"/>
          <a:lstStyle>
            <a:lvl1pPr marL="0" indent="0" algn="ctr">
              <a:spcAft>
                <a:spcPts val="0"/>
              </a:spcAft>
              <a:buNone/>
              <a:defRPr sz="1600" b="1"/>
            </a:lvl1pPr>
          </a:lstStyle>
          <a:p>
            <a:pPr lvl="0"/>
            <a:r>
              <a:rPr lang="fi-FI" dirty="0"/>
              <a:t>Muokkaa tekstin perustyylejä napsauttamalla</a:t>
            </a:r>
          </a:p>
        </p:txBody>
      </p:sp>
      <p:sp>
        <p:nvSpPr>
          <p:cNvPr id="27" name="Tekstin paikkamerkki 2">
            <a:extLst>
              <a:ext uri="{FF2B5EF4-FFF2-40B4-BE49-F238E27FC236}">
                <a16:creationId xmlns:a16="http://schemas.microsoft.com/office/drawing/2014/main" id="{C73167C1-FA9C-C628-F6E1-2B4FBA10F84A}"/>
              </a:ext>
            </a:extLst>
          </p:cNvPr>
          <p:cNvSpPr>
            <a:spLocks noGrp="1"/>
          </p:cNvSpPr>
          <p:nvPr userDrawn="1">
            <p:ph type="body" sz="quarter" idx="34"/>
          </p:nvPr>
        </p:nvSpPr>
        <p:spPr>
          <a:xfrm>
            <a:off x="4367667" y="5255415"/>
            <a:ext cx="3460296" cy="743741"/>
          </a:xfrm>
          <a:noFill/>
        </p:spPr>
        <p:txBody>
          <a:bodyPr lIns="180000" tIns="72000" rIns="180000" anchor="t"/>
          <a:lstStyle>
            <a:lvl1pPr marL="0" indent="0" algn="ctr">
              <a:spcAft>
                <a:spcPts val="0"/>
              </a:spcAft>
              <a:buNone/>
              <a:defRPr sz="1400" b="0"/>
            </a:lvl1pPr>
          </a:lstStyle>
          <a:p>
            <a:pPr lvl="0"/>
            <a:r>
              <a:rPr lang="fi-FI" dirty="0"/>
              <a:t>Muokkaa tekstin perustyylejä napsauttamalla</a:t>
            </a:r>
          </a:p>
        </p:txBody>
      </p:sp>
      <p:sp>
        <p:nvSpPr>
          <p:cNvPr id="28" name="Kuvan paikkamerkki 3">
            <a:extLst>
              <a:ext uri="{FF2B5EF4-FFF2-40B4-BE49-F238E27FC236}">
                <a16:creationId xmlns:a16="http://schemas.microsoft.com/office/drawing/2014/main" id="{F429E44E-F160-C2E7-BB1E-FE2861207C96}"/>
              </a:ext>
              <a:ext uri="{C183D7F6-B498-43B3-948B-1728B52AA6E4}">
                <adec:decorative xmlns:adec="http://schemas.microsoft.com/office/drawing/2017/decorative" val="1"/>
              </a:ext>
            </a:extLst>
          </p:cNvPr>
          <p:cNvSpPr>
            <a:spLocks noGrp="1"/>
          </p:cNvSpPr>
          <p:nvPr userDrawn="1">
            <p:ph type="pic" sz="quarter" idx="35" hasCustomPrompt="1"/>
          </p:nvPr>
        </p:nvSpPr>
        <p:spPr>
          <a:xfrm>
            <a:off x="8183333" y="1283493"/>
            <a:ext cx="3467329" cy="3228181"/>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72000" rIns="108000" anchor="t" anchorCtr="0">
            <a:noAutofit/>
          </a:bodyPr>
          <a:lstStyle>
            <a:lvl1pPr marL="0" indent="0" algn="ctr">
              <a:buNone/>
              <a:defRPr sz="1100">
                <a:solidFill>
                  <a:schemeClr val="tx2"/>
                </a:solidFill>
              </a:defRPr>
            </a:lvl1pPr>
          </a:lstStyle>
          <a:p>
            <a:r>
              <a:rPr lang="fi-FI" dirty="0"/>
              <a:t>Lisää kuva napsauttamalla kuvaketta. Lisää kuvaajan nimi sivuun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9" name="Tekstin paikkamerkki 3">
            <a:extLst>
              <a:ext uri="{FF2B5EF4-FFF2-40B4-BE49-F238E27FC236}">
                <a16:creationId xmlns:a16="http://schemas.microsoft.com/office/drawing/2014/main" id="{E09111A3-DB3E-491C-DDE1-65C4337A3399}"/>
              </a:ext>
            </a:extLst>
          </p:cNvPr>
          <p:cNvSpPr>
            <a:spLocks noGrp="1"/>
          </p:cNvSpPr>
          <p:nvPr userDrawn="1">
            <p:ph type="body" sz="quarter" idx="36"/>
          </p:nvPr>
        </p:nvSpPr>
        <p:spPr>
          <a:xfrm>
            <a:off x="8186737" y="4511675"/>
            <a:ext cx="3463925" cy="743741"/>
          </a:xfrm>
          <a:noFill/>
        </p:spPr>
        <p:txBody>
          <a:bodyPr lIns="360000" tIns="72000" rIns="360000" anchor="t"/>
          <a:lstStyle>
            <a:lvl1pPr marL="0" indent="0" algn="ctr">
              <a:spcAft>
                <a:spcPts val="0"/>
              </a:spcAft>
              <a:buNone/>
              <a:defRPr sz="1600" b="1"/>
            </a:lvl1pPr>
          </a:lstStyle>
          <a:p>
            <a:pPr lvl="0"/>
            <a:r>
              <a:rPr lang="fi-FI" dirty="0"/>
              <a:t>Muokkaa tekstin perustyylejä napsauttamalla</a:t>
            </a:r>
          </a:p>
        </p:txBody>
      </p:sp>
      <p:sp>
        <p:nvSpPr>
          <p:cNvPr id="30" name="Tekstin paikkamerkki 3">
            <a:extLst>
              <a:ext uri="{FF2B5EF4-FFF2-40B4-BE49-F238E27FC236}">
                <a16:creationId xmlns:a16="http://schemas.microsoft.com/office/drawing/2014/main" id="{58E32043-E950-AE5F-5A94-F35ACFA850DC}"/>
              </a:ext>
            </a:extLst>
          </p:cNvPr>
          <p:cNvSpPr>
            <a:spLocks noGrp="1"/>
          </p:cNvSpPr>
          <p:nvPr userDrawn="1">
            <p:ph type="body" sz="quarter" idx="37"/>
          </p:nvPr>
        </p:nvSpPr>
        <p:spPr>
          <a:xfrm>
            <a:off x="8186737" y="5255415"/>
            <a:ext cx="3463925" cy="743741"/>
          </a:xfrm>
          <a:noFill/>
        </p:spPr>
        <p:txBody>
          <a:bodyPr lIns="180000" tIns="72000" rIns="180000" anchor="t"/>
          <a:lstStyle>
            <a:lvl1pPr marL="0" indent="0" algn="ctr">
              <a:spcAft>
                <a:spcPts val="0"/>
              </a:spcAft>
              <a:buNone/>
              <a:defRPr sz="1400" b="0"/>
            </a:lvl1pPr>
          </a:lstStyle>
          <a:p>
            <a:pPr lvl="0"/>
            <a:r>
              <a:rPr lang="fi-FI" dirty="0"/>
              <a:t>Muokkaa tekstin perustyylejä napsauttamalla</a:t>
            </a:r>
          </a:p>
        </p:txBody>
      </p:sp>
      <p:sp>
        <p:nvSpPr>
          <p:cNvPr id="18" name="Kuvatiedot">
            <a:extLst>
              <a:ext uri="{FF2B5EF4-FFF2-40B4-BE49-F238E27FC236}">
                <a16:creationId xmlns:a16="http://schemas.microsoft.com/office/drawing/2014/main" id="{4C4A0855-D783-E596-7EC1-486B82961268}"/>
              </a:ext>
              <a:ext uri="{C183D7F6-B498-43B3-948B-1728B52AA6E4}">
                <adec:decorative xmlns:adec="http://schemas.microsoft.com/office/drawing/2017/decorative" val="1"/>
              </a:ext>
            </a:extLst>
          </p:cNvPr>
          <p:cNvSpPr>
            <a:spLocks noGrp="1"/>
          </p:cNvSpPr>
          <p:nvPr userDrawn="1">
            <p:ph type="body" sz="quarter" idx="2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CEEA05C8-264B-08FB-90A1-5F47BDB60A1E}"/>
              </a:ext>
            </a:extLst>
          </p:cNvPr>
          <p:cNvSpPr>
            <a:spLocks noGrp="1"/>
          </p:cNvSpPr>
          <p:nvPr userDrawn="1">
            <p:ph type="ftr" sz="quarter" idx="27"/>
          </p:nvPr>
        </p:nvSpPr>
        <p:spPr/>
        <p:txBody>
          <a:bodyPr/>
          <a:lstStyle/>
          <a:p>
            <a:endParaRPr lang="fi-FI" dirty="0"/>
          </a:p>
        </p:txBody>
      </p:sp>
      <p:sp>
        <p:nvSpPr>
          <p:cNvPr id="6" name="Päivämäärän paikkamerkki 5">
            <a:extLst>
              <a:ext uri="{FF2B5EF4-FFF2-40B4-BE49-F238E27FC236}">
                <a16:creationId xmlns:a16="http://schemas.microsoft.com/office/drawing/2014/main" id="{2D301EC1-61FE-066D-6D3E-6BB41035C9CD}"/>
              </a:ext>
            </a:extLst>
          </p:cNvPr>
          <p:cNvSpPr>
            <a:spLocks noGrp="1"/>
          </p:cNvSpPr>
          <p:nvPr userDrawn="1">
            <p:ph type="dt" sz="half" idx="26"/>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5CF4FF46-EF73-E7FF-3010-F28973612194}"/>
              </a:ext>
            </a:extLst>
          </p:cNvPr>
          <p:cNvSpPr>
            <a:spLocks noGrp="1"/>
          </p:cNvSpPr>
          <p:nvPr userDrawn="1">
            <p:ph type="sldNum" sz="quarter" idx="28"/>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20476B17-15E6-E78A-CD0A-E143F4787940}"/>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419402636"/>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userDrawn="1">
  <p:cSld name="Tiivistelmä 1 B">
    <p:bg>
      <p:bgPr>
        <a:solidFill>
          <a:schemeClr val="accent4"/>
        </a:solidFill>
        <a:effectLst/>
      </p:bgPr>
    </p:bg>
    <p:spTree>
      <p:nvGrpSpPr>
        <p:cNvPr id="1" name=""/>
        <p:cNvGrpSpPr/>
        <p:nvPr/>
      </p:nvGrpSpPr>
      <p:grpSpPr>
        <a:xfrm>
          <a:off x="0" y="0"/>
          <a:ext cx="0" cy="0"/>
          <a:chOff x="0" y="0"/>
          <a:chExt cx="0" cy="0"/>
        </a:xfrm>
      </p:grpSpPr>
      <p:sp>
        <p:nvSpPr>
          <p:cNvPr id="17" name="Vapaamuotoinen: Muoto 16">
            <a:extLst>
              <a:ext uri="{FF2B5EF4-FFF2-40B4-BE49-F238E27FC236}">
                <a16:creationId xmlns:a16="http://schemas.microsoft.com/office/drawing/2014/main" id="{9C4B6A0A-352F-E66B-0684-9A2CA236FD19}"/>
              </a:ext>
              <a:ext uri="{C183D7F6-B498-43B3-948B-1728B52AA6E4}">
                <adec:decorative xmlns:adec="http://schemas.microsoft.com/office/drawing/2017/decorative" val="1"/>
              </a:ext>
            </a:extLst>
          </p:cNvPr>
          <p:cNvSpPr>
            <a:spLocks noChangeAspect="1"/>
          </p:cNvSpPr>
          <p:nvPr userDrawn="1"/>
        </p:nvSpPr>
        <p:spPr>
          <a:xfrm>
            <a:off x="-60960" y="-34290"/>
            <a:ext cx="12313920" cy="6926580"/>
          </a:xfrm>
          <a:custGeom>
            <a:avLst/>
            <a:gdLst>
              <a:gd name="connsiteX0" fmla="*/ 601503 w 12313920"/>
              <a:gd name="connsiteY0" fmla="*/ 1316912 h 6926580"/>
              <a:gd name="connsiteX1" fmla="*/ 601503 w 12313920"/>
              <a:gd name="connsiteY1" fmla="*/ 6035039 h 6926580"/>
              <a:gd name="connsiteX2" fmla="*/ 11712416 w 12313920"/>
              <a:gd name="connsiteY2" fmla="*/ 6035039 h 6926580"/>
              <a:gd name="connsiteX3" fmla="*/ 11712416 w 12313920"/>
              <a:gd name="connsiteY3" fmla="*/ 1316912 h 6926580"/>
              <a:gd name="connsiteX4" fmla="*/ 0 w 12313920"/>
              <a:gd name="connsiteY4" fmla="*/ 0 h 6926580"/>
              <a:gd name="connsiteX5" fmla="*/ 12313920 w 12313920"/>
              <a:gd name="connsiteY5" fmla="*/ 0 h 6926580"/>
              <a:gd name="connsiteX6" fmla="*/ 12313920 w 12313920"/>
              <a:gd name="connsiteY6" fmla="*/ 6926580 h 6926580"/>
              <a:gd name="connsiteX7" fmla="*/ 0 w 12313920"/>
              <a:gd name="connsiteY7" fmla="*/ 6926580 h 692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3920" h="6926580">
                <a:moveTo>
                  <a:pt x="601503" y="1316912"/>
                </a:moveTo>
                <a:lnTo>
                  <a:pt x="601503" y="6035039"/>
                </a:lnTo>
                <a:lnTo>
                  <a:pt x="11712416" y="6035039"/>
                </a:lnTo>
                <a:lnTo>
                  <a:pt x="11712416" y="1316912"/>
                </a:lnTo>
                <a:close/>
                <a:moveTo>
                  <a:pt x="0" y="0"/>
                </a:moveTo>
                <a:lnTo>
                  <a:pt x="12313920" y="0"/>
                </a:lnTo>
                <a:lnTo>
                  <a:pt x="12313920" y="6926580"/>
                </a:lnTo>
                <a:lnTo>
                  <a:pt x="0" y="6926580"/>
                </a:lnTo>
                <a:close/>
              </a:path>
            </a:pathLst>
          </a:cu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11" name="Suorakulmio 10">
            <a:extLst>
              <a:ext uri="{FF2B5EF4-FFF2-40B4-BE49-F238E27FC236}">
                <a16:creationId xmlns:a16="http://schemas.microsoft.com/office/drawing/2014/main" id="{09A95E66-80C7-4C5D-3D0C-45AF455EEEDC}"/>
              </a:ext>
              <a:ext uri="{C183D7F6-B498-43B3-948B-1728B52AA6E4}">
                <adec:decorative xmlns:adec="http://schemas.microsoft.com/office/drawing/2017/decorative" val="1"/>
              </a:ext>
            </a:extLst>
          </p:cNvPr>
          <p:cNvSpPr/>
          <p:nvPr userDrawn="1"/>
        </p:nvSpPr>
        <p:spPr>
          <a:xfrm>
            <a:off x="3048000"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12" name="Suorakulmio 11">
            <a:extLst>
              <a:ext uri="{FF2B5EF4-FFF2-40B4-BE49-F238E27FC236}">
                <a16:creationId xmlns:a16="http://schemas.microsoft.com/office/drawing/2014/main" id="{697A6644-E442-4AEF-2647-07CA0EEBA053}"/>
              </a:ext>
              <a:ext uri="{C183D7F6-B498-43B3-948B-1728B52AA6E4}">
                <adec:decorative xmlns:adec="http://schemas.microsoft.com/office/drawing/2017/decorative" val="1"/>
              </a:ext>
            </a:extLst>
          </p:cNvPr>
          <p:cNvSpPr/>
          <p:nvPr userDrawn="1"/>
        </p:nvSpPr>
        <p:spPr>
          <a:xfrm>
            <a:off x="5917962"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14" name="Suorakulmio 13">
            <a:extLst>
              <a:ext uri="{FF2B5EF4-FFF2-40B4-BE49-F238E27FC236}">
                <a16:creationId xmlns:a16="http://schemas.microsoft.com/office/drawing/2014/main" id="{6783CF08-8E29-1540-4222-5F22CFE210AB}"/>
              </a:ext>
              <a:ext uri="{C183D7F6-B498-43B3-948B-1728B52AA6E4}">
                <adec:decorative xmlns:adec="http://schemas.microsoft.com/office/drawing/2017/decorative" val="1"/>
              </a:ext>
            </a:extLst>
          </p:cNvPr>
          <p:cNvSpPr/>
          <p:nvPr userDrawn="1"/>
        </p:nvSpPr>
        <p:spPr>
          <a:xfrm>
            <a:off x="8784973"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2" name="Otsikko 1">
            <a:extLst>
              <a:ext uri="{FF2B5EF4-FFF2-40B4-BE49-F238E27FC236}">
                <a16:creationId xmlns:a16="http://schemas.microsoft.com/office/drawing/2014/main" id="{6F447D12-3A4A-FF20-A74B-9C431FE253B2}"/>
              </a:ext>
            </a:extLst>
          </p:cNvPr>
          <p:cNvSpPr>
            <a:spLocks noGrp="1"/>
          </p:cNvSpPr>
          <p:nvPr userDrawn="1">
            <p:ph type="title"/>
          </p:nvPr>
        </p:nvSpPr>
        <p:spPr>
          <a:xfrm>
            <a:off x="541337" y="539751"/>
            <a:ext cx="11109325" cy="495299"/>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userDrawn="1">
            <p:ph type="pic" sz="quarter" idx="13" hasCustomPrompt="1"/>
          </p:nvPr>
        </p:nvSpPr>
        <p:spPr>
          <a:xfrm>
            <a:off x="539750" y="1284288"/>
            <a:ext cx="2508250" cy="3227386"/>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72000" rIns="108000" anchor="t" anchorCtr="0">
            <a:noAutofit/>
          </a:bodyPr>
          <a:lstStyle>
            <a:lvl1pPr marL="0" indent="0" algn="ctr">
              <a:buNone/>
              <a:defRPr sz="1100">
                <a:solidFill>
                  <a:schemeClr val="tx2"/>
                </a:solidFill>
              </a:defRPr>
            </a:lvl1pPr>
          </a:lstStyle>
          <a:p>
            <a:r>
              <a:rPr lang="fi-FI" dirty="0"/>
              <a:t>Lisää kuva napsauttamalla kuvaketta. Lisää kuvaajan nimi sivuun tai erilliselle sivulle.</a:t>
            </a:r>
            <a:br>
              <a:rPr lang="fi-FI" dirty="0"/>
            </a:br>
            <a:r>
              <a:rPr lang="fi-FI" dirty="0"/>
              <a:t>Taustavärin vaihto: Muotoile tausta.</a:t>
            </a:r>
            <a:br>
              <a:rPr lang="fi-FI" dirty="0"/>
            </a:br>
            <a:r>
              <a:rPr lang="fi-FI" dirty="0"/>
              <a:t>Tämä teksti ei näy lopullisessa versiossa! Jos vaihdat värejä, muista tarkistaa kontrastit!</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userDrawn="1">
            <p:ph type="body" sz="quarter" idx="21"/>
          </p:nvPr>
        </p:nvSpPr>
        <p:spPr>
          <a:xfrm>
            <a:off x="539750" y="4511675"/>
            <a:ext cx="2508250" cy="743741"/>
          </a:xfrm>
          <a:noFill/>
        </p:spPr>
        <p:txBody>
          <a:bodyPr lIns="180000" tIns="72000" rIns="180000" anchor="t"/>
          <a:lstStyle>
            <a:lvl1pPr marL="0" indent="0" algn="ctr">
              <a:spcAft>
                <a:spcPts val="0"/>
              </a:spcAft>
              <a:buNone/>
              <a:defRPr sz="1400" b="1"/>
            </a:lvl1pPr>
          </a:lstStyle>
          <a:p>
            <a:pPr lvl="0"/>
            <a:r>
              <a:rPr lang="fi-FI" dirty="0"/>
              <a:t>Muokkaa tekstin perustyylejä napsauttamalla</a:t>
            </a:r>
          </a:p>
        </p:txBody>
      </p:sp>
      <p:sp>
        <p:nvSpPr>
          <p:cNvPr id="21" name="Tekstin paikkamerkki 1">
            <a:extLst>
              <a:ext uri="{FF2B5EF4-FFF2-40B4-BE49-F238E27FC236}">
                <a16:creationId xmlns:a16="http://schemas.microsoft.com/office/drawing/2014/main" id="{AFA5BCC6-396E-AFF1-7C13-33D22544539C}"/>
              </a:ext>
            </a:extLst>
          </p:cNvPr>
          <p:cNvSpPr>
            <a:spLocks noGrp="1"/>
          </p:cNvSpPr>
          <p:nvPr userDrawn="1">
            <p:ph type="body" sz="quarter" idx="31"/>
          </p:nvPr>
        </p:nvSpPr>
        <p:spPr>
          <a:xfrm>
            <a:off x="539750" y="5255415"/>
            <a:ext cx="2508250" cy="743741"/>
          </a:xfrm>
          <a:noFill/>
        </p:spPr>
        <p:txBody>
          <a:bodyPr lIns="180000" tIns="72000" rIns="180000" anchor="t"/>
          <a:lstStyle>
            <a:lvl1pPr marL="0" indent="0" algn="ctr">
              <a:spcAft>
                <a:spcPts val="0"/>
              </a:spcAft>
              <a:buNone/>
              <a:defRPr sz="1100" b="0"/>
            </a:lvl1pPr>
          </a:lstStyle>
          <a:p>
            <a:pPr lvl="0"/>
            <a:r>
              <a:rPr lang="fi-FI" dirty="0"/>
              <a:t>Muokkaa tekstin perustyylejä napsauttamalla</a:t>
            </a:r>
          </a:p>
        </p:txBody>
      </p:sp>
      <p:sp>
        <p:nvSpPr>
          <p:cNvPr id="25" name="Kuvan paikkamerkki 2">
            <a:extLst>
              <a:ext uri="{FF2B5EF4-FFF2-40B4-BE49-F238E27FC236}">
                <a16:creationId xmlns:a16="http://schemas.microsoft.com/office/drawing/2014/main" id="{51E4E80F-1EAA-7927-E956-46D9CA2691AD}"/>
              </a:ext>
              <a:ext uri="{C183D7F6-B498-43B3-948B-1728B52AA6E4}">
                <adec:decorative xmlns:adec="http://schemas.microsoft.com/office/drawing/2017/decorative" val="1"/>
              </a:ext>
            </a:extLst>
          </p:cNvPr>
          <p:cNvSpPr>
            <a:spLocks noGrp="1"/>
          </p:cNvSpPr>
          <p:nvPr userDrawn="1">
            <p:ph type="pic" sz="quarter" idx="32" hasCustomPrompt="1"/>
          </p:nvPr>
        </p:nvSpPr>
        <p:spPr>
          <a:xfrm>
            <a:off x="3406775" y="1283493"/>
            <a:ext cx="2508250" cy="3228181"/>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72000" rIns="108000" anchor="t" anchorCtr="0">
            <a:noAutofit/>
          </a:bodyPr>
          <a:lstStyle>
            <a:lvl1pPr marL="0" indent="0" algn="ctr">
              <a:buNone/>
              <a:defRPr sz="1100">
                <a:solidFill>
                  <a:schemeClr val="tx2"/>
                </a:solidFill>
              </a:defRPr>
            </a:lvl1pPr>
          </a:lstStyle>
          <a:p>
            <a:r>
              <a:rPr lang="fi-FI" dirty="0"/>
              <a:t>Lisää kuva napsauttamalla kuvaketta. Lisää kuvaajan nimi sivuun tai erilliselle sivulle.</a:t>
            </a:r>
            <a:br>
              <a:rPr lang="fi-FI" dirty="0"/>
            </a:br>
            <a:r>
              <a:rPr lang="fi-FI" dirty="0"/>
              <a:t>Taustavärin vaihto: Muotoile tausta.</a:t>
            </a:r>
            <a:br>
              <a:rPr lang="fi-FI" dirty="0"/>
            </a:br>
            <a:r>
              <a:rPr lang="fi-FI" dirty="0"/>
              <a:t>Tämä teksti ei näy lopullisessa versiossa! Jos vaihdat värejä, muista tarkistaa kontrastit!</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p>
        </p:txBody>
      </p:sp>
      <p:sp>
        <p:nvSpPr>
          <p:cNvPr id="26" name="Tekstin paikkamerkki 2">
            <a:extLst>
              <a:ext uri="{FF2B5EF4-FFF2-40B4-BE49-F238E27FC236}">
                <a16:creationId xmlns:a16="http://schemas.microsoft.com/office/drawing/2014/main" id="{8F6B4853-F12B-288B-C137-1889B399687D}"/>
              </a:ext>
            </a:extLst>
          </p:cNvPr>
          <p:cNvSpPr>
            <a:spLocks noGrp="1"/>
          </p:cNvSpPr>
          <p:nvPr userDrawn="1">
            <p:ph type="body" sz="quarter" idx="33"/>
          </p:nvPr>
        </p:nvSpPr>
        <p:spPr>
          <a:xfrm>
            <a:off x="3406775" y="4511675"/>
            <a:ext cx="2508250" cy="743741"/>
          </a:xfrm>
          <a:noFill/>
        </p:spPr>
        <p:txBody>
          <a:bodyPr lIns="180000" tIns="72000" rIns="180000" anchor="t"/>
          <a:lstStyle>
            <a:lvl1pPr marL="0" indent="0" algn="ctr">
              <a:spcAft>
                <a:spcPts val="0"/>
              </a:spcAft>
              <a:buNone/>
              <a:defRPr sz="1400" b="1"/>
            </a:lvl1pPr>
          </a:lstStyle>
          <a:p>
            <a:pPr lvl="0"/>
            <a:r>
              <a:rPr lang="fi-FI" dirty="0"/>
              <a:t>Muokkaa tekstin perustyylejä napsauttamalla</a:t>
            </a:r>
          </a:p>
        </p:txBody>
      </p:sp>
      <p:sp>
        <p:nvSpPr>
          <p:cNvPr id="27" name="Tekstin paikkamerkki 2">
            <a:extLst>
              <a:ext uri="{FF2B5EF4-FFF2-40B4-BE49-F238E27FC236}">
                <a16:creationId xmlns:a16="http://schemas.microsoft.com/office/drawing/2014/main" id="{C73167C1-FA9C-C628-F6E1-2B4FBA10F84A}"/>
              </a:ext>
            </a:extLst>
          </p:cNvPr>
          <p:cNvSpPr>
            <a:spLocks noGrp="1"/>
          </p:cNvSpPr>
          <p:nvPr userDrawn="1">
            <p:ph type="body" sz="quarter" idx="34"/>
          </p:nvPr>
        </p:nvSpPr>
        <p:spPr>
          <a:xfrm>
            <a:off x="3406775" y="5255415"/>
            <a:ext cx="2508250" cy="743741"/>
          </a:xfrm>
          <a:noFill/>
        </p:spPr>
        <p:txBody>
          <a:bodyPr lIns="180000" tIns="72000" rIns="180000" anchor="t"/>
          <a:lstStyle>
            <a:lvl1pPr marL="0" indent="0" algn="ctr">
              <a:spcAft>
                <a:spcPts val="0"/>
              </a:spcAft>
              <a:buNone/>
              <a:defRPr sz="1100" b="0"/>
            </a:lvl1pPr>
          </a:lstStyle>
          <a:p>
            <a:pPr lvl="0"/>
            <a:r>
              <a:rPr lang="fi-FI" dirty="0"/>
              <a:t>Muokkaa tekstin perustyylejä napsauttamalla</a:t>
            </a:r>
          </a:p>
        </p:txBody>
      </p:sp>
      <p:sp>
        <p:nvSpPr>
          <p:cNvPr id="28" name="Kuvan paikkamerkki 3">
            <a:extLst>
              <a:ext uri="{FF2B5EF4-FFF2-40B4-BE49-F238E27FC236}">
                <a16:creationId xmlns:a16="http://schemas.microsoft.com/office/drawing/2014/main" id="{F429E44E-F160-C2E7-BB1E-FE2861207C96}"/>
              </a:ext>
              <a:ext uri="{C183D7F6-B498-43B3-948B-1728B52AA6E4}">
                <adec:decorative xmlns:adec="http://schemas.microsoft.com/office/drawing/2017/decorative" val="1"/>
              </a:ext>
            </a:extLst>
          </p:cNvPr>
          <p:cNvSpPr>
            <a:spLocks noGrp="1"/>
          </p:cNvSpPr>
          <p:nvPr userDrawn="1">
            <p:ph type="pic" sz="quarter" idx="35" hasCustomPrompt="1"/>
          </p:nvPr>
        </p:nvSpPr>
        <p:spPr>
          <a:xfrm>
            <a:off x="6275499" y="1283493"/>
            <a:ext cx="2508250" cy="3228181"/>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72000" rIns="108000" anchor="t" anchorCtr="0">
            <a:noAutofit/>
          </a:bodyPr>
          <a:lstStyle>
            <a:lvl1pPr marL="0" indent="0" algn="ctr">
              <a:buNone/>
              <a:defRPr sz="1100">
                <a:solidFill>
                  <a:schemeClr val="tx2"/>
                </a:solidFill>
              </a:defRPr>
            </a:lvl1pPr>
          </a:lstStyle>
          <a:p>
            <a:r>
              <a:rPr lang="fi-FI" dirty="0"/>
              <a:t>Lisää kuva napsauttamalla kuvaketta. Lisää kuvaajan nimi sivuun tai erilliselle sivulle.</a:t>
            </a:r>
            <a:br>
              <a:rPr lang="fi-FI" dirty="0"/>
            </a:br>
            <a:r>
              <a:rPr lang="fi-FI" dirty="0"/>
              <a:t>Taustavärin vaihto: Muotoile tausta.</a:t>
            </a:r>
            <a:br>
              <a:rPr lang="fi-FI" dirty="0"/>
            </a:br>
            <a:r>
              <a:rPr lang="fi-FI" dirty="0"/>
              <a:t>Tämä teksti ei näy lopullisessa versiossa! Jos vaihdat värejä, muista tarkistaa kontrastit!</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p>
        </p:txBody>
      </p:sp>
      <p:sp>
        <p:nvSpPr>
          <p:cNvPr id="29" name="Tekstin paikkamerkki 3">
            <a:extLst>
              <a:ext uri="{FF2B5EF4-FFF2-40B4-BE49-F238E27FC236}">
                <a16:creationId xmlns:a16="http://schemas.microsoft.com/office/drawing/2014/main" id="{E09111A3-DB3E-491C-DDE1-65C4337A3399}"/>
              </a:ext>
            </a:extLst>
          </p:cNvPr>
          <p:cNvSpPr>
            <a:spLocks noGrp="1"/>
          </p:cNvSpPr>
          <p:nvPr userDrawn="1">
            <p:ph type="body" sz="quarter" idx="36"/>
          </p:nvPr>
        </p:nvSpPr>
        <p:spPr>
          <a:xfrm>
            <a:off x="6275499" y="4511675"/>
            <a:ext cx="2508250" cy="743741"/>
          </a:xfrm>
          <a:noFill/>
        </p:spPr>
        <p:txBody>
          <a:bodyPr lIns="180000" tIns="72000" rIns="180000" anchor="t"/>
          <a:lstStyle>
            <a:lvl1pPr marL="0" indent="0" algn="ctr">
              <a:spcAft>
                <a:spcPts val="0"/>
              </a:spcAft>
              <a:buNone/>
              <a:defRPr sz="1400" b="1"/>
            </a:lvl1pPr>
          </a:lstStyle>
          <a:p>
            <a:pPr lvl="0"/>
            <a:r>
              <a:rPr lang="fi-FI" dirty="0"/>
              <a:t>Muokkaa tekstin perustyylejä napsauttamalla</a:t>
            </a:r>
          </a:p>
        </p:txBody>
      </p:sp>
      <p:sp>
        <p:nvSpPr>
          <p:cNvPr id="30" name="Tekstin paikkamerkki 3">
            <a:extLst>
              <a:ext uri="{FF2B5EF4-FFF2-40B4-BE49-F238E27FC236}">
                <a16:creationId xmlns:a16="http://schemas.microsoft.com/office/drawing/2014/main" id="{58E32043-E950-AE5F-5A94-F35ACFA850DC}"/>
              </a:ext>
            </a:extLst>
          </p:cNvPr>
          <p:cNvSpPr>
            <a:spLocks noGrp="1"/>
          </p:cNvSpPr>
          <p:nvPr userDrawn="1">
            <p:ph type="body" sz="quarter" idx="37"/>
          </p:nvPr>
        </p:nvSpPr>
        <p:spPr>
          <a:xfrm>
            <a:off x="6275499" y="5255415"/>
            <a:ext cx="2508250" cy="743741"/>
          </a:xfrm>
          <a:noFill/>
        </p:spPr>
        <p:txBody>
          <a:bodyPr lIns="180000" tIns="72000" rIns="180000" anchor="t"/>
          <a:lstStyle>
            <a:lvl1pPr marL="0" indent="0" algn="ctr">
              <a:spcAft>
                <a:spcPts val="0"/>
              </a:spcAft>
              <a:buNone/>
              <a:defRPr sz="1100" b="0"/>
            </a:lvl1pPr>
          </a:lstStyle>
          <a:p>
            <a:pPr lvl="0"/>
            <a:r>
              <a:rPr lang="fi-FI" dirty="0"/>
              <a:t>Muokkaa tekstin perustyylejä napsauttamalla</a:t>
            </a:r>
          </a:p>
        </p:txBody>
      </p:sp>
      <p:sp>
        <p:nvSpPr>
          <p:cNvPr id="31" name="Kuvan paikkamerkki 4">
            <a:extLst>
              <a:ext uri="{FF2B5EF4-FFF2-40B4-BE49-F238E27FC236}">
                <a16:creationId xmlns:a16="http://schemas.microsoft.com/office/drawing/2014/main" id="{BAD7278F-C621-30E8-6D63-AF2066408A93}"/>
              </a:ext>
              <a:ext uri="{C183D7F6-B498-43B3-948B-1728B52AA6E4}">
                <adec:decorative xmlns:adec="http://schemas.microsoft.com/office/drawing/2017/decorative" val="1"/>
              </a:ext>
            </a:extLst>
          </p:cNvPr>
          <p:cNvSpPr>
            <a:spLocks noGrp="1"/>
          </p:cNvSpPr>
          <p:nvPr userDrawn="1">
            <p:ph type="pic" sz="quarter" idx="38" hasCustomPrompt="1"/>
          </p:nvPr>
        </p:nvSpPr>
        <p:spPr>
          <a:xfrm>
            <a:off x="9144000" y="1283493"/>
            <a:ext cx="2507526" cy="3228181"/>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72000" rIns="108000" anchor="t" anchorCtr="0">
            <a:noAutofit/>
          </a:bodyPr>
          <a:lstStyle>
            <a:lvl1pPr marL="0" indent="0" algn="ctr">
              <a:buNone/>
              <a:defRPr sz="1100">
                <a:solidFill>
                  <a:schemeClr val="tx2"/>
                </a:solidFill>
              </a:defRPr>
            </a:lvl1pPr>
          </a:lstStyle>
          <a:p>
            <a:r>
              <a:rPr lang="fi-FI" dirty="0"/>
              <a:t>Lisää kuva napsauttamalla kuvaketta. Lisää kuvaajan nimi sivuun tai erilliselle sivulle.</a:t>
            </a:r>
            <a:br>
              <a:rPr lang="fi-FI" dirty="0"/>
            </a:br>
            <a:r>
              <a:rPr lang="fi-FI" dirty="0"/>
              <a:t>Taustavärin vaihto: Muotoile tausta.</a:t>
            </a:r>
            <a:br>
              <a:rPr lang="fi-FI" dirty="0"/>
            </a:br>
            <a:r>
              <a:rPr lang="fi-FI" dirty="0"/>
              <a:t>Tämä teksti ei näy lopullisessa versiossa! Jos vaihdat värejä, muista tarkistaa kontrastit!</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p>
        </p:txBody>
      </p:sp>
      <p:sp>
        <p:nvSpPr>
          <p:cNvPr id="32" name="Tekstin paikkamerkki 4">
            <a:extLst>
              <a:ext uri="{FF2B5EF4-FFF2-40B4-BE49-F238E27FC236}">
                <a16:creationId xmlns:a16="http://schemas.microsoft.com/office/drawing/2014/main" id="{B92028B4-0B6E-BC02-9906-9930C868BF56}"/>
              </a:ext>
            </a:extLst>
          </p:cNvPr>
          <p:cNvSpPr>
            <a:spLocks noGrp="1"/>
          </p:cNvSpPr>
          <p:nvPr userDrawn="1">
            <p:ph type="body" sz="quarter" idx="39"/>
          </p:nvPr>
        </p:nvSpPr>
        <p:spPr>
          <a:xfrm>
            <a:off x="9144000" y="4511675"/>
            <a:ext cx="2507526" cy="743741"/>
          </a:xfrm>
          <a:noFill/>
        </p:spPr>
        <p:txBody>
          <a:bodyPr lIns="180000" tIns="72000" rIns="180000" anchor="t"/>
          <a:lstStyle>
            <a:lvl1pPr marL="0" indent="0" algn="ctr">
              <a:spcAft>
                <a:spcPts val="0"/>
              </a:spcAft>
              <a:buNone/>
              <a:defRPr sz="1400" b="1"/>
            </a:lvl1pPr>
          </a:lstStyle>
          <a:p>
            <a:pPr lvl="0"/>
            <a:r>
              <a:rPr lang="fi-FI" dirty="0"/>
              <a:t>Muokkaa tekstin perustyylejä napsauttamalla</a:t>
            </a:r>
          </a:p>
        </p:txBody>
      </p:sp>
      <p:sp>
        <p:nvSpPr>
          <p:cNvPr id="33" name="Tekstin paikkamerkki 4">
            <a:extLst>
              <a:ext uri="{FF2B5EF4-FFF2-40B4-BE49-F238E27FC236}">
                <a16:creationId xmlns:a16="http://schemas.microsoft.com/office/drawing/2014/main" id="{71A4640B-A4F7-F15C-7A17-BF6027DD46F7}"/>
              </a:ext>
            </a:extLst>
          </p:cNvPr>
          <p:cNvSpPr>
            <a:spLocks noGrp="1"/>
          </p:cNvSpPr>
          <p:nvPr userDrawn="1">
            <p:ph type="body" sz="quarter" idx="40"/>
          </p:nvPr>
        </p:nvSpPr>
        <p:spPr>
          <a:xfrm>
            <a:off x="9144000" y="5255415"/>
            <a:ext cx="2507526" cy="743741"/>
          </a:xfrm>
          <a:noFill/>
        </p:spPr>
        <p:txBody>
          <a:bodyPr lIns="180000" tIns="72000" rIns="180000" anchor="t"/>
          <a:lstStyle>
            <a:lvl1pPr marL="0" indent="0" algn="ctr">
              <a:spcAft>
                <a:spcPts val="0"/>
              </a:spcAft>
              <a:buNone/>
              <a:defRPr sz="1100" b="0"/>
            </a:lvl1pPr>
          </a:lstStyle>
          <a:p>
            <a:pPr lvl="0"/>
            <a:r>
              <a:rPr lang="fi-FI" dirty="0"/>
              <a:t>Muokkaa tekstin perustyylejä napsauttamalla</a:t>
            </a:r>
          </a:p>
        </p:txBody>
      </p:sp>
      <p:sp>
        <p:nvSpPr>
          <p:cNvPr id="18" name="Kuvatiedot">
            <a:extLst>
              <a:ext uri="{FF2B5EF4-FFF2-40B4-BE49-F238E27FC236}">
                <a16:creationId xmlns:a16="http://schemas.microsoft.com/office/drawing/2014/main" id="{4C4A0855-D783-E596-7EC1-486B82961268}"/>
              </a:ext>
              <a:ext uri="{C183D7F6-B498-43B3-948B-1728B52AA6E4}">
                <adec:decorative xmlns:adec="http://schemas.microsoft.com/office/drawing/2017/decorative" val="1"/>
              </a:ext>
            </a:extLst>
          </p:cNvPr>
          <p:cNvSpPr>
            <a:spLocks noGrp="1"/>
          </p:cNvSpPr>
          <p:nvPr userDrawn="1">
            <p:ph type="body" sz="quarter" idx="2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CEEA05C8-264B-08FB-90A1-5F47BDB60A1E}"/>
              </a:ext>
            </a:extLst>
          </p:cNvPr>
          <p:cNvSpPr>
            <a:spLocks noGrp="1"/>
          </p:cNvSpPr>
          <p:nvPr userDrawn="1">
            <p:ph type="ftr" sz="quarter" idx="27"/>
          </p:nvPr>
        </p:nvSpPr>
        <p:spPr/>
        <p:txBody>
          <a:bodyPr/>
          <a:lstStyle/>
          <a:p>
            <a:endParaRPr lang="fi-FI" dirty="0"/>
          </a:p>
        </p:txBody>
      </p:sp>
      <p:sp>
        <p:nvSpPr>
          <p:cNvPr id="6" name="Päivämäärän paikkamerkki 5">
            <a:extLst>
              <a:ext uri="{FF2B5EF4-FFF2-40B4-BE49-F238E27FC236}">
                <a16:creationId xmlns:a16="http://schemas.microsoft.com/office/drawing/2014/main" id="{2D301EC1-61FE-066D-6D3E-6BB41035C9CD}"/>
              </a:ext>
            </a:extLst>
          </p:cNvPr>
          <p:cNvSpPr>
            <a:spLocks noGrp="1"/>
          </p:cNvSpPr>
          <p:nvPr userDrawn="1">
            <p:ph type="dt" sz="half" idx="26"/>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5CF4FF46-EF73-E7FF-3010-F28973612194}"/>
              </a:ext>
            </a:extLst>
          </p:cNvPr>
          <p:cNvSpPr>
            <a:spLocks noGrp="1"/>
          </p:cNvSpPr>
          <p:nvPr userDrawn="1">
            <p:ph type="sldNum" sz="quarter" idx="28"/>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A888959C-C8B6-9C4E-850F-6D090C3A12C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4185211191"/>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userDrawn="1">
  <p:cSld name="Tiivistelmä 2">
    <p:bg>
      <p:bgPr>
        <a:solidFill>
          <a:schemeClr val="accent4"/>
        </a:solidFill>
        <a:effectLst/>
      </p:bgPr>
    </p:bg>
    <p:spTree>
      <p:nvGrpSpPr>
        <p:cNvPr id="1" name=""/>
        <p:cNvGrpSpPr/>
        <p:nvPr/>
      </p:nvGrpSpPr>
      <p:grpSpPr>
        <a:xfrm>
          <a:off x="0" y="0"/>
          <a:ext cx="0" cy="0"/>
          <a:chOff x="0" y="0"/>
          <a:chExt cx="0" cy="0"/>
        </a:xfrm>
      </p:grpSpPr>
      <p:sp>
        <p:nvSpPr>
          <p:cNvPr id="41" name="Vapaamuotoinen: Muoto 40">
            <a:extLst>
              <a:ext uri="{FF2B5EF4-FFF2-40B4-BE49-F238E27FC236}">
                <a16:creationId xmlns:a16="http://schemas.microsoft.com/office/drawing/2014/main" id="{4A1361BC-C7F9-23B8-BE5C-039F970CC38C}"/>
              </a:ext>
              <a:ext uri="{C183D7F6-B498-43B3-948B-1728B52AA6E4}">
                <adec:decorative xmlns:adec="http://schemas.microsoft.com/office/drawing/2017/decorative" val="1"/>
              </a:ext>
            </a:extLst>
          </p:cNvPr>
          <p:cNvSpPr>
            <a:spLocks noChangeAspect="1"/>
          </p:cNvSpPr>
          <p:nvPr userDrawn="1"/>
        </p:nvSpPr>
        <p:spPr>
          <a:xfrm>
            <a:off x="-60960" y="-34290"/>
            <a:ext cx="12313920" cy="6926580"/>
          </a:xfrm>
          <a:custGeom>
            <a:avLst/>
            <a:gdLst>
              <a:gd name="connsiteX0" fmla="*/ 601503 w 12313920"/>
              <a:gd name="connsiteY0" fmla="*/ 1316912 h 6926580"/>
              <a:gd name="connsiteX1" fmla="*/ 601503 w 12313920"/>
              <a:gd name="connsiteY1" fmla="*/ 6035039 h 6926580"/>
              <a:gd name="connsiteX2" fmla="*/ 11712416 w 12313920"/>
              <a:gd name="connsiteY2" fmla="*/ 6035039 h 6926580"/>
              <a:gd name="connsiteX3" fmla="*/ 11712416 w 12313920"/>
              <a:gd name="connsiteY3" fmla="*/ 1316912 h 6926580"/>
              <a:gd name="connsiteX4" fmla="*/ 0 w 12313920"/>
              <a:gd name="connsiteY4" fmla="*/ 0 h 6926580"/>
              <a:gd name="connsiteX5" fmla="*/ 12313920 w 12313920"/>
              <a:gd name="connsiteY5" fmla="*/ 0 h 6926580"/>
              <a:gd name="connsiteX6" fmla="*/ 12313920 w 12313920"/>
              <a:gd name="connsiteY6" fmla="*/ 6926580 h 6926580"/>
              <a:gd name="connsiteX7" fmla="*/ 0 w 12313920"/>
              <a:gd name="connsiteY7" fmla="*/ 6926580 h 692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3920" h="6926580">
                <a:moveTo>
                  <a:pt x="601503" y="1316912"/>
                </a:moveTo>
                <a:lnTo>
                  <a:pt x="601503" y="6035039"/>
                </a:lnTo>
                <a:lnTo>
                  <a:pt x="11712416" y="6035039"/>
                </a:lnTo>
                <a:lnTo>
                  <a:pt x="11712416" y="1316912"/>
                </a:lnTo>
                <a:close/>
                <a:moveTo>
                  <a:pt x="0" y="0"/>
                </a:moveTo>
                <a:lnTo>
                  <a:pt x="12313920" y="0"/>
                </a:lnTo>
                <a:lnTo>
                  <a:pt x="12313920" y="6926580"/>
                </a:lnTo>
                <a:lnTo>
                  <a:pt x="0" y="6926580"/>
                </a:lnTo>
                <a:close/>
              </a:path>
            </a:pathLst>
          </a:cu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40" name="Suorakulmio 39">
            <a:extLst>
              <a:ext uri="{FF2B5EF4-FFF2-40B4-BE49-F238E27FC236}">
                <a16:creationId xmlns:a16="http://schemas.microsoft.com/office/drawing/2014/main" id="{3DF2C8D6-F579-1D9A-5A5A-1421A40109D5}"/>
              </a:ext>
              <a:ext uri="{C183D7F6-B498-43B3-948B-1728B52AA6E4}">
                <adec:decorative xmlns:adec="http://schemas.microsoft.com/office/drawing/2017/decorative" val="1"/>
              </a:ext>
            </a:extLst>
          </p:cNvPr>
          <p:cNvSpPr/>
          <p:nvPr userDrawn="1"/>
        </p:nvSpPr>
        <p:spPr>
          <a:xfrm>
            <a:off x="5917962"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2" name="Otsikko 1">
            <a:extLst>
              <a:ext uri="{FF2B5EF4-FFF2-40B4-BE49-F238E27FC236}">
                <a16:creationId xmlns:a16="http://schemas.microsoft.com/office/drawing/2014/main" id="{6F447D12-3A4A-FF20-A74B-9C431FE253B2}"/>
              </a:ext>
            </a:extLst>
          </p:cNvPr>
          <p:cNvSpPr>
            <a:spLocks noGrp="1"/>
          </p:cNvSpPr>
          <p:nvPr userDrawn="1">
            <p:ph type="title"/>
          </p:nvPr>
        </p:nvSpPr>
        <p:spPr>
          <a:xfrm>
            <a:off x="541337" y="539751"/>
            <a:ext cx="11109325"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userDrawn="1">
            <p:ph type="pic" sz="quarter" idx="13" hasCustomPrompt="1"/>
          </p:nvPr>
        </p:nvSpPr>
        <p:spPr>
          <a:xfrm>
            <a:off x="538997" y="1283493"/>
            <a:ext cx="5378366"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a:solidFill>
                  <a:schemeClr val="tx2"/>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userDrawn="1">
            <p:ph type="body" sz="quarter" idx="21"/>
          </p:nvPr>
        </p:nvSpPr>
        <p:spPr>
          <a:xfrm>
            <a:off x="538997" y="3279303"/>
            <a:ext cx="5376027" cy="734690"/>
          </a:xfrm>
          <a:noFill/>
        </p:spPr>
        <p:txBody>
          <a:bodyPr lIns="360000" tIns="72000" rIns="360000" anchor="t"/>
          <a:lstStyle>
            <a:lvl1pPr marL="0" indent="0" algn="ctr">
              <a:spcAft>
                <a:spcPts val="0"/>
              </a:spcAft>
              <a:buNone/>
              <a:defRPr sz="1800" b="1"/>
            </a:lvl1pPr>
          </a:lstStyle>
          <a:p>
            <a:pPr lvl="0"/>
            <a:r>
              <a:rPr lang="fi-FI" dirty="0"/>
              <a:t>Muokkaa tekstin perustyylejä napsauttamalla</a:t>
            </a:r>
          </a:p>
        </p:txBody>
      </p:sp>
      <p:sp>
        <p:nvSpPr>
          <p:cNvPr id="5" name="Tekstin paikkamerkki 4">
            <a:extLst>
              <a:ext uri="{FF2B5EF4-FFF2-40B4-BE49-F238E27FC236}">
                <a16:creationId xmlns:a16="http://schemas.microsoft.com/office/drawing/2014/main" id="{FD8742D6-AF07-3688-893C-F3DD98E782A5}"/>
              </a:ext>
            </a:extLst>
          </p:cNvPr>
          <p:cNvSpPr>
            <a:spLocks noGrp="1"/>
          </p:cNvSpPr>
          <p:nvPr>
            <p:ph type="body" sz="quarter" idx="35"/>
          </p:nvPr>
        </p:nvSpPr>
        <p:spPr>
          <a:xfrm>
            <a:off x="541336" y="4014789"/>
            <a:ext cx="5376027" cy="1984374"/>
          </a:xfrm>
        </p:spPr>
        <p:txBody>
          <a:bodyPr lIns="180000" tIns="72000"/>
          <a:lstStyle>
            <a:lvl1pPr>
              <a:defRPr sz="1600"/>
            </a:lvl1pPr>
            <a:lvl2pPr>
              <a:defRPr sz="1600"/>
            </a:lvl2pPr>
            <a:lvl3pPr>
              <a:defRPr sz="1400"/>
            </a:lvl3pPr>
            <a:lvl4pPr>
              <a:defRPr sz="1400"/>
            </a:lvl4pPr>
            <a:lvl5pPr>
              <a:defRPr sz="14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25" name="Kuvan paikkamerkki 2">
            <a:extLst>
              <a:ext uri="{FF2B5EF4-FFF2-40B4-BE49-F238E27FC236}">
                <a16:creationId xmlns:a16="http://schemas.microsoft.com/office/drawing/2014/main" id="{51E4E80F-1EAA-7927-E956-46D9CA2691AD}"/>
              </a:ext>
              <a:ext uri="{C183D7F6-B498-43B3-948B-1728B52AA6E4}">
                <adec:decorative xmlns:adec="http://schemas.microsoft.com/office/drawing/2017/decorative" val="1"/>
              </a:ext>
            </a:extLst>
          </p:cNvPr>
          <p:cNvSpPr>
            <a:spLocks noGrp="1"/>
          </p:cNvSpPr>
          <p:nvPr userDrawn="1">
            <p:ph type="pic" sz="quarter" idx="32" hasCustomPrompt="1"/>
          </p:nvPr>
        </p:nvSpPr>
        <p:spPr>
          <a:xfrm>
            <a:off x="6275388" y="1283493"/>
            <a:ext cx="5371962"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a:solidFill>
                  <a:schemeClr val="tx2"/>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6" name="Tekstin paikkamerkki 2">
            <a:extLst>
              <a:ext uri="{FF2B5EF4-FFF2-40B4-BE49-F238E27FC236}">
                <a16:creationId xmlns:a16="http://schemas.microsoft.com/office/drawing/2014/main" id="{8F6B4853-F12B-288B-C137-1889B399687D}"/>
              </a:ext>
            </a:extLst>
          </p:cNvPr>
          <p:cNvSpPr>
            <a:spLocks noGrp="1"/>
          </p:cNvSpPr>
          <p:nvPr userDrawn="1">
            <p:ph type="body" sz="quarter" idx="33"/>
          </p:nvPr>
        </p:nvSpPr>
        <p:spPr>
          <a:xfrm>
            <a:off x="6275388" y="3279303"/>
            <a:ext cx="5371962" cy="734690"/>
          </a:xfrm>
          <a:noFill/>
        </p:spPr>
        <p:txBody>
          <a:bodyPr lIns="360000" tIns="72000" rIns="360000" anchor="t"/>
          <a:lstStyle>
            <a:lvl1pPr marL="0" indent="0" algn="ctr">
              <a:spcAft>
                <a:spcPts val="0"/>
              </a:spcAft>
              <a:buNone/>
              <a:defRPr sz="1800" b="1"/>
            </a:lvl1pPr>
          </a:lstStyle>
          <a:p>
            <a:pPr lvl="0"/>
            <a:r>
              <a:rPr lang="fi-FI" dirty="0"/>
              <a:t>Muokkaa tekstin perustyylejä napsauttamalla</a:t>
            </a:r>
          </a:p>
        </p:txBody>
      </p:sp>
      <p:sp>
        <p:nvSpPr>
          <p:cNvPr id="8" name="Tekstin paikkamerkki 4">
            <a:extLst>
              <a:ext uri="{FF2B5EF4-FFF2-40B4-BE49-F238E27FC236}">
                <a16:creationId xmlns:a16="http://schemas.microsoft.com/office/drawing/2014/main" id="{55CE076A-8366-667E-5EA1-FDD4EFEA08F8}"/>
              </a:ext>
            </a:extLst>
          </p:cNvPr>
          <p:cNvSpPr>
            <a:spLocks noGrp="1"/>
          </p:cNvSpPr>
          <p:nvPr>
            <p:ph type="body" sz="quarter" idx="36"/>
          </p:nvPr>
        </p:nvSpPr>
        <p:spPr>
          <a:xfrm>
            <a:off x="6276409" y="4014789"/>
            <a:ext cx="5376027" cy="1984374"/>
          </a:xfrm>
        </p:spPr>
        <p:txBody>
          <a:bodyPr lIns="180000" tIns="72000"/>
          <a:lstStyle>
            <a:lvl1pPr>
              <a:defRPr sz="1600"/>
            </a:lvl1pPr>
            <a:lvl2pPr>
              <a:defRPr sz="1600"/>
            </a:lvl2pPr>
            <a:lvl3pPr>
              <a:defRPr sz="1400"/>
            </a:lvl3pPr>
            <a:lvl4pPr>
              <a:defRPr sz="1400"/>
            </a:lvl4pPr>
            <a:lvl5pPr>
              <a:defRPr sz="14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8" name="Kuvatiedot">
            <a:extLst>
              <a:ext uri="{FF2B5EF4-FFF2-40B4-BE49-F238E27FC236}">
                <a16:creationId xmlns:a16="http://schemas.microsoft.com/office/drawing/2014/main" id="{4C4A0855-D783-E596-7EC1-486B82961268}"/>
              </a:ext>
              <a:ext uri="{C183D7F6-B498-43B3-948B-1728B52AA6E4}">
                <adec:decorative xmlns:adec="http://schemas.microsoft.com/office/drawing/2017/decorative" val="1"/>
              </a:ext>
            </a:extLst>
          </p:cNvPr>
          <p:cNvSpPr>
            <a:spLocks noGrp="1"/>
          </p:cNvSpPr>
          <p:nvPr userDrawn="1">
            <p:ph type="body" sz="quarter" idx="2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CEEA05C8-264B-08FB-90A1-5F47BDB60A1E}"/>
              </a:ext>
            </a:extLst>
          </p:cNvPr>
          <p:cNvSpPr>
            <a:spLocks noGrp="1"/>
          </p:cNvSpPr>
          <p:nvPr userDrawn="1">
            <p:ph type="ftr" sz="quarter" idx="27"/>
          </p:nvPr>
        </p:nvSpPr>
        <p:spPr/>
        <p:txBody>
          <a:bodyPr/>
          <a:lstStyle/>
          <a:p>
            <a:endParaRPr lang="fi-FI" dirty="0"/>
          </a:p>
        </p:txBody>
      </p:sp>
      <p:sp>
        <p:nvSpPr>
          <p:cNvPr id="6" name="Päivämäärän paikkamerkki 5">
            <a:extLst>
              <a:ext uri="{FF2B5EF4-FFF2-40B4-BE49-F238E27FC236}">
                <a16:creationId xmlns:a16="http://schemas.microsoft.com/office/drawing/2014/main" id="{2D301EC1-61FE-066D-6D3E-6BB41035C9CD}"/>
              </a:ext>
            </a:extLst>
          </p:cNvPr>
          <p:cNvSpPr>
            <a:spLocks noGrp="1"/>
          </p:cNvSpPr>
          <p:nvPr userDrawn="1">
            <p:ph type="dt" sz="half" idx="26"/>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5CF4FF46-EF73-E7FF-3010-F28973612194}"/>
              </a:ext>
            </a:extLst>
          </p:cNvPr>
          <p:cNvSpPr>
            <a:spLocks noGrp="1"/>
          </p:cNvSpPr>
          <p:nvPr userDrawn="1">
            <p:ph type="sldNum" sz="quarter" idx="28"/>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BD8786C4-CD21-5409-076A-CC33DE430115}"/>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468393400"/>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Tiivistelmä 2 A">
    <p:bg>
      <p:bgPr>
        <a:solidFill>
          <a:schemeClr val="accent4"/>
        </a:solidFill>
        <a:effectLst/>
      </p:bgPr>
    </p:bg>
    <p:spTree>
      <p:nvGrpSpPr>
        <p:cNvPr id="1" name=""/>
        <p:cNvGrpSpPr/>
        <p:nvPr/>
      </p:nvGrpSpPr>
      <p:grpSpPr>
        <a:xfrm>
          <a:off x="0" y="0"/>
          <a:ext cx="0" cy="0"/>
          <a:chOff x="0" y="0"/>
          <a:chExt cx="0" cy="0"/>
        </a:xfrm>
      </p:grpSpPr>
      <p:sp>
        <p:nvSpPr>
          <p:cNvPr id="43" name="Vapaamuotoinen: Muoto 42">
            <a:extLst>
              <a:ext uri="{FF2B5EF4-FFF2-40B4-BE49-F238E27FC236}">
                <a16:creationId xmlns:a16="http://schemas.microsoft.com/office/drawing/2014/main" id="{7B1E9BE4-AFD3-2939-D4B1-DE2FF73407BB}"/>
              </a:ext>
              <a:ext uri="{C183D7F6-B498-43B3-948B-1728B52AA6E4}">
                <adec:decorative xmlns:adec="http://schemas.microsoft.com/office/drawing/2017/decorative" val="1"/>
              </a:ext>
            </a:extLst>
          </p:cNvPr>
          <p:cNvSpPr>
            <a:spLocks noChangeAspect="1"/>
          </p:cNvSpPr>
          <p:nvPr userDrawn="1"/>
        </p:nvSpPr>
        <p:spPr>
          <a:xfrm>
            <a:off x="-60960" y="-34290"/>
            <a:ext cx="12313920" cy="6926580"/>
          </a:xfrm>
          <a:custGeom>
            <a:avLst/>
            <a:gdLst>
              <a:gd name="connsiteX0" fmla="*/ 601503 w 12313920"/>
              <a:gd name="connsiteY0" fmla="*/ 1316912 h 6926580"/>
              <a:gd name="connsiteX1" fmla="*/ 601503 w 12313920"/>
              <a:gd name="connsiteY1" fmla="*/ 6035039 h 6926580"/>
              <a:gd name="connsiteX2" fmla="*/ 11712416 w 12313920"/>
              <a:gd name="connsiteY2" fmla="*/ 6035039 h 6926580"/>
              <a:gd name="connsiteX3" fmla="*/ 11712416 w 12313920"/>
              <a:gd name="connsiteY3" fmla="*/ 1316912 h 6926580"/>
              <a:gd name="connsiteX4" fmla="*/ 0 w 12313920"/>
              <a:gd name="connsiteY4" fmla="*/ 0 h 6926580"/>
              <a:gd name="connsiteX5" fmla="*/ 12313920 w 12313920"/>
              <a:gd name="connsiteY5" fmla="*/ 0 h 6926580"/>
              <a:gd name="connsiteX6" fmla="*/ 12313920 w 12313920"/>
              <a:gd name="connsiteY6" fmla="*/ 6926580 h 6926580"/>
              <a:gd name="connsiteX7" fmla="*/ 0 w 12313920"/>
              <a:gd name="connsiteY7" fmla="*/ 6926580 h 692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3920" h="6926580">
                <a:moveTo>
                  <a:pt x="601503" y="1316912"/>
                </a:moveTo>
                <a:lnTo>
                  <a:pt x="601503" y="6035039"/>
                </a:lnTo>
                <a:lnTo>
                  <a:pt x="11712416" y="6035039"/>
                </a:lnTo>
                <a:lnTo>
                  <a:pt x="11712416" y="1316912"/>
                </a:lnTo>
                <a:close/>
                <a:moveTo>
                  <a:pt x="0" y="0"/>
                </a:moveTo>
                <a:lnTo>
                  <a:pt x="12313920" y="0"/>
                </a:lnTo>
                <a:lnTo>
                  <a:pt x="12313920" y="6926580"/>
                </a:lnTo>
                <a:lnTo>
                  <a:pt x="0" y="6926580"/>
                </a:lnTo>
                <a:close/>
              </a:path>
            </a:pathLst>
          </a:cu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41" name="Suorakulmio 40">
            <a:extLst>
              <a:ext uri="{FF2B5EF4-FFF2-40B4-BE49-F238E27FC236}">
                <a16:creationId xmlns:a16="http://schemas.microsoft.com/office/drawing/2014/main" id="{0D3785AF-A15C-B130-8D76-E171A09C9B43}"/>
              </a:ext>
              <a:ext uri="{C183D7F6-B498-43B3-948B-1728B52AA6E4}">
                <adec:decorative xmlns:adec="http://schemas.microsoft.com/office/drawing/2017/decorative" val="1"/>
              </a:ext>
            </a:extLst>
          </p:cNvPr>
          <p:cNvSpPr/>
          <p:nvPr userDrawn="1"/>
        </p:nvSpPr>
        <p:spPr>
          <a:xfrm>
            <a:off x="4003675"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42" name="Suorakulmio 41">
            <a:extLst>
              <a:ext uri="{FF2B5EF4-FFF2-40B4-BE49-F238E27FC236}">
                <a16:creationId xmlns:a16="http://schemas.microsoft.com/office/drawing/2014/main" id="{84F1C8AD-4CBF-F3D3-C347-5AD4DB9BC382}"/>
              </a:ext>
              <a:ext uri="{C183D7F6-B498-43B3-948B-1728B52AA6E4}">
                <adec:decorative xmlns:adec="http://schemas.microsoft.com/office/drawing/2017/decorative" val="1"/>
              </a:ext>
            </a:extLst>
          </p:cNvPr>
          <p:cNvSpPr/>
          <p:nvPr userDrawn="1"/>
        </p:nvSpPr>
        <p:spPr>
          <a:xfrm>
            <a:off x="7827963"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2" name="Otsikko 1">
            <a:extLst>
              <a:ext uri="{FF2B5EF4-FFF2-40B4-BE49-F238E27FC236}">
                <a16:creationId xmlns:a16="http://schemas.microsoft.com/office/drawing/2014/main" id="{6F447D12-3A4A-FF20-A74B-9C431FE253B2}"/>
              </a:ext>
            </a:extLst>
          </p:cNvPr>
          <p:cNvSpPr>
            <a:spLocks noGrp="1"/>
          </p:cNvSpPr>
          <p:nvPr userDrawn="1">
            <p:ph type="title"/>
          </p:nvPr>
        </p:nvSpPr>
        <p:spPr>
          <a:xfrm>
            <a:off x="541337" y="539751"/>
            <a:ext cx="11109325"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userDrawn="1">
            <p:ph type="pic" sz="quarter" idx="13" hasCustomPrompt="1"/>
          </p:nvPr>
        </p:nvSpPr>
        <p:spPr>
          <a:xfrm>
            <a:off x="538998" y="1283493"/>
            <a:ext cx="3464678"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a:solidFill>
                  <a:schemeClr val="tx2"/>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userDrawn="1">
            <p:ph type="body" sz="quarter" idx="21"/>
          </p:nvPr>
        </p:nvSpPr>
        <p:spPr>
          <a:xfrm>
            <a:off x="538998" y="3279302"/>
            <a:ext cx="3466188" cy="735486"/>
          </a:xfrm>
          <a:noFill/>
        </p:spPr>
        <p:txBody>
          <a:bodyPr lIns="180000" tIns="72000" rIns="180000" anchor="t"/>
          <a:lstStyle>
            <a:lvl1pPr marL="0" indent="0" algn="ctr">
              <a:spcAft>
                <a:spcPts val="0"/>
              </a:spcAft>
              <a:buNone/>
              <a:defRPr sz="1600" b="1"/>
            </a:lvl1pPr>
          </a:lstStyle>
          <a:p>
            <a:pPr lvl="0"/>
            <a:r>
              <a:rPr lang="fi-FI" dirty="0"/>
              <a:t>Muokkaa tekstin perustyylejä napsauttamalla</a:t>
            </a:r>
          </a:p>
        </p:txBody>
      </p:sp>
      <p:sp>
        <p:nvSpPr>
          <p:cNvPr id="8" name="Tekstin paikkamerkki 4">
            <a:extLst>
              <a:ext uri="{FF2B5EF4-FFF2-40B4-BE49-F238E27FC236}">
                <a16:creationId xmlns:a16="http://schemas.microsoft.com/office/drawing/2014/main" id="{9EA294DE-25EB-6C2D-7548-9B2601C79C7A}"/>
              </a:ext>
            </a:extLst>
          </p:cNvPr>
          <p:cNvSpPr>
            <a:spLocks noGrp="1"/>
          </p:cNvSpPr>
          <p:nvPr userDrawn="1">
            <p:ph type="body" sz="quarter" idx="37"/>
          </p:nvPr>
        </p:nvSpPr>
        <p:spPr>
          <a:xfrm>
            <a:off x="541337" y="4014788"/>
            <a:ext cx="3462338" cy="1984375"/>
          </a:xfrm>
        </p:spPr>
        <p:txBody>
          <a:bodyPr lIns="180000" tIns="72000"/>
          <a:lstStyle>
            <a:lvl1pPr marL="177800" indent="-177800">
              <a:defRPr sz="1400"/>
            </a:lvl1pPr>
            <a:lvl2pPr marL="360363" indent="-182563">
              <a:defRPr sz="1400"/>
            </a:lvl2pPr>
            <a:lvl3pPr marL="538163" indent="-177800">
              <a:defRPr sz="1200"/>
            </a:lvl3pPr>
            <a:lvl4pPr marL="715963" indent="-177800">
              <a:defRPr sz="1200"/>
            </a:lvl4pPr>
            <a:lvl5pPr marL="898525" indent="-182563">
              <a:defRPr sz="12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25" name="Kuvan paikkamerkki 2">
            <a:extLst>
              <a:ext uri="{FF2B5EF4-FFF2-40B4-BE49-F238E27FC236}">
                <a16:creationId xmlns:a16="http://schemas.microsoft.com/office/drawing/2014/main" id="{51E4E80F-1EAA-7927-E956-46D9CA2691AD}"/>
              </a:ext>
              <a:ext uri="{C183D7F6-B498-43B3-948B-1728B52AA6E4}">
                <adec:decorative xmlns:adec="http://schemas.microsoft.com/office/drawing/2017/decorative" val="1"/>
              </a:ext>
            </a:extLst>
          </p:cNvPr>
          <p:cNvSpPr>
            <a:spLocks noGrp="1"/>
          </p:cNvSpPr>
          <p:nvPr userDrawn="1">
            <p:ph type="pic" sz="quarter" idx="32" hasCustomPrompt="1"/>
          </p:nvPr>
        </p:nvSpPr>
        <p:spPr>
          <a:xfrm>
            <a:off x="4362450" y="1283493"/>
            <a:ext cx="3465513"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a:solidFill>
                  <a:schemeClr val="tx2"/>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6" name="Tekstin paikkamerkki 2">
            <a:extLst>
              <a:ext uri="{FF2B5EF4-FFF2-40B4-BE49-F238E27FC236}">
                <a16:creationId xmlns:a16="http://schemas.microsoft.com/office/drawing/2014/main" id="{8F6B4853-F12B-288B-C137-1889B399687D}"/>
              </a:ext>
            </a:extLst>
          </p:cNvPr>
          <p:cNvSpPr>
            <a:spLocks noGrp="1"/>
          </p:cNvSpPr>
          <p:nvPr userDrawn="1">
            <p:ph type="body" sz="quarter" idx="33"/>
          </p:nvPr>
        </p:nvSpPr>
        <p:spPr>
          <a:xfrm>
            <a:off x="4362450" y="3279302"/>
            <a:ext cx="3465513" cy="734690"/>
          </a:xfrm>
          <a:noFill/>
        </p:spPr>
        <p:txBody>
          <a:bodyPr lIns="180000" tIns="72000" rIns="180000" anchor="t"/>
          <a:lstStyle>
            <a:lvl1pPr marL="0" indent="0" algn="ctr">
              <a:spcAft>
                <a:spcPts val="0"/>
              </a:spcAft>
              <a:buNone/>
              <a:defRPr sz="1600" b="1"/>
            </a:lvl1pPr>
          </a:lstStyle>
          <a:p>
            <a:pPr lvl="0"/>
            <a:r>
              <a:rPr lang="fi-FI" dirty="0"/>
              <a:t>Muokkaa tekstin perustyylejä napsauttamalla</a:t>
            </a:r>
          </a:p>
        </p:txBody>
      </p:sp>
      <p:sp>
        <p:nvSpPr>
          <p:cNvPr id="14" name="Tekstin paikkamerkki 4">
            <a:extLst>
              <a:ext uri="{FF2B5EF4-FFF2-40B4-BE49-F238E27FC236}">
                <a16:creationId xmlns:a16="http://schemas.microsoft.com/office/drawing/2014/main" id="{425161DD-E4E0-99E7-DA7B-1F4B07F10B56}"/>
              </a:ext>
            </a:extLst>
          </p:cNvPr>
          <p:cNvSpPr>
            <a:spLocks noGrp="1"/>
          </p:cNvSpPr>
          <p:nvPr userDrawn="1">
            <p:ph type="body" sz="quarter" idx="38"/>
          </p:nvPr>
        </p:nvSpPr>
        <p:spPr>
          <a:xfrm>
            <a:off x="4362451" y="4014788"/>
            <a:ext cx="3466188" cy="1984375"/>
          </a:xfrm>
        </p:spPr>
        <p:txBody>
          <a:bodyPr lIns="180000" tIns="72000"/>
          <a:lstStyle>
            <a:lvl1pPr marL="177800" indent="-177800">
              <a:defRPr sz="1400"/>
            </a:lvl1pPr>
            <a:lvl2pPr marL="360363" indent="-182563">
              <a:defRPr sz="1400"/>
            </a:lvl2pPr>
            <a:lvl3pPr marL="538163" indent="-177800">
              <a:defRPr sz="1200"/>
            </a:lvl3pPr>
            <a:lvl4pPr marL="715963" indent="-177800">
              <a:defRPr sz="1200"/>
            </a:lvl4pPr>
            <a:lvl5pPr marL="898525" indent="-182563">
              <a:defRPr sz="12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28" name="Kuvan paikkamerkki 3">
            <a:extLst>
              <a:ext uri="{FF2B5EF4-FFF2-40B4-BE49-F238E27FC236}">
                <a16:creationId xmlns:a16="http://schemas.microsoft.com/office/drawing/2014/main" id="{F429E44E-F160-C2E7-BB1E-FE2861207C96}"/>
              </a:ext>
              <a:ext uri="{C183D7F6-B498-43B3-948B-1728B52AA6E4}">
                <adec:decorative xmlns:adec="http://schemas.microsoft.com/office/drawing/2017/decorative" val="1"/>
              </a:ext>
            </a:extLst>
          </p:cNvPr>
          <p:cNvSpPr>
            <a:spLocks noGrp="1"/>
          </p:cNvSpPr>
          <p:nvPr userDrawn="1">
            <p:ph type="pic" sz="quarter" idx="35" hasCustomPrompt="1"/>
          </p:nvPr>
        </p:nvSpPr>
        <p:spPr>
          <a:xfrm>
            <a:off x="8186739" y="1283493"/>
            <a:ext cx="3463924"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a:solidFill>
                  <a:schemeClr val="tx2"/>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9" name="Tekstin paikkamerkki 3">
            <a:extLst>
              <a:ext uri="{FF2B5EF4-FFF2-40B4-BE49-F238E27FC236}">
                <a16:creationId xmlns:a16="http://schemas.microsoft.com/office/drawing/2014/main" id="{E09111A3-DB3E-491C-DDE1-65C4337A3399}"/>
              </a:ext>
            </a:extLst>
          </p:cNvPr>
          <p:cNvSpPr>
            <a:spLocks noGrp="1"/>
          </p:cNvSpPr>
          <p:nvPr userDrawn="1">
            <p:ph type="body" sz="quarter" idx="36"/>
          </p:nvPr>
        </p:nvSpPr>
        <p:spPr>
          <a:xfrm>
            <a:off x="8186739" y="3279303"/>
            <a:ext cx="3463924" cy="734690"/>
          </a:xfrm>
          <a:noFill/>
        </p:spPr>
        <p:txBody>
          <a:bodyPr lIns="180000" tIns="72000" rIns="180000" anchor="t"/>
          <a:lstStyle>
            <a:lvl1pPr marL="0" indent="0" algn="ctr">
              <a:spcAft>
                <a:spcPts val="0"/>
              </a:spcAft>
              <a:buNone/>
              <a:defRPr sz="1600" b="1"/>
            </a:lvl1pPr>
          </a:lstStyle>
          <a:p>
            <a:pPr lvl="0"/>
            <a:r>
              <a:rPr lang="fi-FI" dirty="0"/>
              <a:t>Muokkaa tekstin perustyylejä napsauttamalla</a:t>
            </a:r>
          </a:p>
        </p:txBody>
      </p:sp>
      <p:sp>
        <p:nvSpPr>
          <p:cNvPr id="15" name="Tekstin paikkamerkki 4">
            <a:extLst>
              <a:ext uri="{FF2B5EF4-FFF2-40B4-BE49-F238E27FC236}">
                <a16:creationId xmlns:a16="http://schemas.microsoft.com/office/drawing/2014/main" id="{DCDF07C5-9AAD-00A0-5936-D3BADC189B4A}"/>
              </a:ext>
            </a:extLst>
          </p:cNvPr>
          <p:cNvSpPr>
            <a:spLocks noGrp="1"/>
          </p:cNvSpPr>
          <p:nvPr userDrawn="1">
            <p:ph type="body" sz="quarter" idx="39"/>
          </p:nvPr>
        </p:nvSpPr>
        <p:spPr>
          <a:xfrm>
            <a:off x="8186739" y="4014788"/>
            <a:ext cx="3463924" cy="1984375"/>
          </a:xfrm>
        </p:spPr>
        <p:txBody>
          <a:bodyPr lIns="180000" tIns="72000"/>
          <a:lstStyle>
            <a:lvl1pPr marL="177800" indent="-177800">
              <a:defRPr sz="1400"/>
            </a:lvl1pPr>
            <a:lvl2pPr marL="360363" indent="-182563">
              <a:defRPr sz="1400"/>
            </a:lvl2pPr>
            <a:lvl3pPr marL="538163" indent="-177800">
              <a:defRPr sz="1200"/>
            </a:lvl3pPr>
            <a:lvl4pPr marL="715963" indent="-177800">
              <a:defRPr sz="1200"/>
            </a:lvl4pPr>
            <a:lvl5pPr marL="898525" indent="-182563">
              <a:defRPr sz="12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8" name="Kuvatiedot">
            <a:extLst>
              <a:ext uri="{FF2B5EF4-FFF2-40B4-BE49-F238E27FC236}">
                <a16:creationId xmlns:a16="http://schemas.microsoft.com/office/drawing/2014/main" id="{4C4A0855-D783-E596-7EC1-486B82961268}"/>
              </a:ext>
              <a:ext uri="{C183D7F6-B498-43B3-948B-1728B52AA6E4}">
                <adec:decorative xmlns:adec="http://schemas.microsoft.com/office/drawing/2017/decorative" val="1"/>
              </a:ext>
            </a:extLst>
          </p:cNvPr>
          <p:cNvSpPr>
            <a:spLocks noGrp="1"/>
          </p:cNvSpPr>
          <p:nvPr userDrawn="1">
            <p:ph type="body" sz="quarter" idx="2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CEEA05C8-264B-08FB-90A1-5F47BDB60A1E}"/>
              </a:ext>
            </a:extLst>
          </p:cNvPr>
          <p:cNvSpPr>
            <a:spLocks noGrp="1"/>
          </p:cNvSpPr>
          <p:nvPr userDrawn="1">
            <p:ph type="ftr" sz="quarter" idx="27"/>
          </p:nvPr>
        </p:nvSpPr>
        <p:spPr/>
        <p:txBody>
          <a:bodyPr/>
          <a:lstStyle/>
          <a:p>
            <a:endParaRPr lang="fi-FI" dirty="0"/>
          </a:p>
        </p:txBody>
      </p:sp>
      <p:sp>
        <p:nvSpPr>
          <p:cNvPr id="6" name="Päivämäärän paikkamerkki 5">
            <a:extLst>
              <a:ext uri="{FF2B5EF4-FFF2-40B4-BE49-F238E27FC236}">
                <a16:creationId xmlns:a16="http://schemas.microsoft.com/office/drawing/2014/main" id="{2D301EC1-61FE-066D-6D3E-6BB41035C9CD}"/>
              </a:ext>
            </a:extLst>
          </p:cNvPr>
          <p:cNvSpPr>
            <a:spLocks noGrp="1"/>
          </p:cNvSpPr>
          <p:nvPr userDrawn="1">
            <p:ph type="dt" sz="half" idx="26"/>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5CF4FF46-EF73-E7FF-3010-F28973612194}"/>
              </a:ext>
            </a:extLst>
          </p:cNvPr>
          <p:cNvSpPr>
            <a:spLocks noGrp="1"/>
          </p:cNvSpPr>
          <p:nvPr userDrawn="1">
            <p:ph type="sldNum" sz="quarter" idx="28"/>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D742A821-8FA2-2741-15AD-852F27A21709}"/>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433765964"/>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userDrawn="1">
  <p:cSld name="Tiivistelmä 2 B">
    <p:bg>
      <p:bgPr>
        <a:solidFill>
          <a:schemeClr val="accent4"/>
        </a:solidFill>
        <a:effectLst/>
      </p:bgPr>
    </p:bg>
    <p:spTree>
      <p:nvGrpSpPr>
        <p:cNvPr id="1" name=""/>
        <p:cNvGrpSpPr/>
        <p:nvPr/>
      </p:nvGrpSpPr>
      <p:grpSpPr>
        <a:xfrm>
          <a:off x="0" y="0"/>
          <a:ext cx="0" cy="0"/>
          <a:chOff x="0" y="0"/>
          <a:chExt cx="0" cy="0"/>
        </a:xfrm>
      </p:grpSpPr>
      <p:sp>
        <p:nvSpPr>
          <p:cNvPr id="43" name="Vapaamuotoinen: Muoto 42">
            <a:extLst>
              <a:ext uri="{FF2B5EF4-FFF2-40B4-BE49-F238E27FC236}">
                <a16:creationId xmlns:a16="http://schemas.microsoft.com/office/drawing/2014/main" id="{FF167F79-8255-E2BF-219D-365F873854A8}"/>
              </a:ext>
              <a:ext uri="{C183D7F6-B498-43B3-948B-1728B52AA6E4}">
                <adec:decorative xmlns:adec="http://schemas.microsoft.com/office/drawing/2017/decorative" val="1"/>
              </a:ext>
            </a:extLst>
          </p:cNvPr>
          <p:cNvSpPr>
            <a:spLocks noChangeAspect="1"/>
          </p:cNvSpPr>
          <p:nvPr userDrawn="1"/>
        </p:nvSpPr>
        <p:spPr>
          <a:xfrm>
            <a:off x="-60960" y="-34290"/>
            <a:ext cx="12313920" cy="6926580"/>
          </a:xfrm>
          <a:custGeom>
            <a:avLst/>
            <a:gdLst>
              <a:gd name="connsiteX0" fmla="*/ 601503 w 12313920"/>
              <a:gd name="connsiteY0" fmla="*/ 1316912 h 6926580"/>
              <a:gd name="connsiteX1" fmla="*/ 601503 w 12313920"/>
              <a:gd name="connsiteY1" fmla="*/ 6035039 h 6926580"/>
              <a:gd name="connsiteX2" fmla="*/ 11712416 w 12313920"/>
              <a:gd name="connsiteY2" fmla="*/ 6035039 h 6926580"/>
              <a:gd name="connsiteX3" fmla="*/ 11712416 w 12313920"/>
              <a:gd name="connsiteY3" fmla="*/ 1316912 h 6926580"/>
              <a:gd name="connsiteX4" fmla="*/ 0 w 12313920"/>
              <a:gd name="connsiteY4" fmla="*/ 0 h 6926580"/>
              <a:gd name="connsiteX5" fmla="*/ 12313920 w 12313920"/>
              <a:gd name="connsiteY5" fmla="*/ 0 h 6926580"/>
              <a:gd name="connsiteX6" fmla="*/ 12313920 w 12313920"/>
              <a:gd name="connsiteY6" fmla="*/ 6926580 h 6926580"/>
              <a:gd name="connsiteX7" fmla="*/ 0 w 12313920"/>
              <a:gd name="connsiteY7" fmla="*/ 6926580 h 692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3920" h="6926580">
                <a:moveTo>
                  <a:pt x="601503" y="1316912"/>
                </a:moveTo>
                <a:lnTo>
                  <a:pt x="601503" y="6035039"/>
                </a:lnTo>
                <a:lnTo>
                  <a:pt x="11712416" y="6035039"/>
                </a:lnTo>
                <a:lnTo>
                  <a:pt x="11712416" y="1316912"/>
                </a:lnTo>
                <a:close/>
                <a:moveTo>
                  <a:pt x="0" y="0"/>
                </a:moveTo>
                <a:lnTo>
                  <a:pt x="12313920" y="0"/>
                </a:lnTo>
                <a:lnTo>
                  <a:pt x="12313920" y="6926580"/>
                </a:lnTo>
                <a:lnTo>
                  <a:pt x="0" y="6926580"/>
                </a:lnTo>
                <a:close/>
              </a:path>
            </a:pathLst>
          </a:cu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40" name="Suorakulmio 39">
            <a:extLst>
              <a:ext uri="{FF2B5EF4-FFF2-40B4-BE49-F238E27FC236}">
                <a16:creationId xmlns:a16="http://schemas.microsoft.com/office/drawing/2014/main" id="{30E64CA5-4E16-6494-0104-1CB7E2306668}"/>
              </a:ext>
              <a:ext uri="{C183D7F6-B498-43B3-948B-1728B52AA6E4}">
                <adec:decorative xmlns:adec="http://schemas.microsoft.com/office/drawing/2017/decorative" val="1"/>
              </a:ext>
            </a:extLst>
          </p:cNvPr>
          <p:cNvSpPr/>
          <p:nvPr userDrawn="1"/>
        </p:nvSpPr>
        <p:spPr>
          <a:xfrm>
            <a:off x="3048000"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41" name="Suorakulmio 40">
            <a:extLst>
              <a:ext uri="{FF2B5EF4-FFF2-40B4-BE49-F238E27FC236}">
                <a16:creationId xmlns:a16="http://schemas.microsoft.com/office/drawing/2014/main" id="{57370CCE-6D84-67C2-48E8-27E9B0B97CAB}"/>
              </a:ext>
              <a:ext uri="{C183D7F6-B498-43B3-948B-1728B52AA6E4}">
                <adec:decorative xmlns:adec="http://schemas.microsoft.com/office/drawing/2017/decorative" val="1"/>
              </a:ext>
            </a:extLst>
          </p:cNvPr>
          <p:cNvSpPr/>
          <p:nvPr userDrawn="1"/>
        </p:nvSpPr>
        <p:spPr>
          <a:xfrm>
            <a:off x="5916613"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42" name="Suorakulmio 41">
            <a:extLst>
              <a:ext uri="{FF2B5EF4-FFF2-40B4-BE49-F238E27FC236}">
                <a16:creationId xmlns:a16="http://schemas.microsoft.com/office/drawing/2014/main" id="{BB407662-C7E3-E64C-5DF1-1FD917ABE8B7}"/>
              </a:ext>
              <a:ext uri="{C183D7F6-B498-43B3-948B-1728B52AA6E4}">
                <adec:decorative xmlns:adec="http://schemas.microsoft.com/office/drawing/2017/decorative" val="1"/>
              </a:ext>
            </a:extLst>
          </p:cNvPr>
          <p:cNvSpPr/>
          <p:nvPr userDrawn="1"/>
        </p:nvSpPr>
        <p:spPr>
          <a:xfrm>
            <a:off x="8784918"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2" name="Otsikko 1">
            <a:extLst>
              <a:ext uri="{FF2B5EF4-FFF2-40B4-BE49-F238E27FC236}">
                <a16:creationId xmlns:a16="http://schemas.microsoft.com/office/drawing/2014/main" id="{6F447D12-3A4A-FF20-A74B-9C431FE253B2}"/>
              </a:ext>
            </a:extLst>
          </p:cNvPr>
          <p:cNvSpPr>
            <a:spLocks noGrp="1"/>
          </p:cNvSpPr>
          <p:nvPr userDrawn="1">
            <p:ph type="title"/>
          </p:nvPr>
        </p:nvSpPr>
        <p:spPr>
          <a:xfrm>
            <a:off x="541337" y="539752"/>
            <a:ext cx="11109325" cy="722312"/>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userDrawn="1">
            <p:ph type="pic" sz="quarter" idx="13" hasCustomPrompt="1"/>
          </p:nvPr>
        </p:nvSpPr>
        <p:spPr>
          <a:xfrm>
            <a:off x="539750" y="1283493"/>
            <a:ext cx="2508250"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rIns="108000" anchor="ctr">
            <a:noAutofit/>
          </a:bodyPr>
          <a:lstStyle>
            <a:lvl1pPr marL="0" indent="0" algn="ctr">
              <a:buNone/>
              <a:defRPr sz="1100">
                <a:solidFill>
                  <a:schemeClr val="tx2"/>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 </a:t>
            </a:r>
            <a:br>
              <a:rPr lang="fi-FI" dirty="0"/>
            </a:br>
            <a:r>
              <a:rPr lang="fi-FI" dirty="0"/>
              <a:t>Tämä teksti ei näy lopullisessa versiossa! Jos vaihdat värejä, muista tarkistaa kontrastit!</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userDrawn="1">
            <p:ph type="body" sz="quarter" idx="21"/>
          </p:nvPr>
        </p:nvSpPr>
        <p:spPr>
          <a:xfrm>
            <a:off x="539750" y="3270250"/>
            <a:ext cx="2508250" cy="744539"/>
          </a:xfrm>
          <a:noFill/>
        </p:spPr>
        <p:txBody>
          <a:bodyPr lIns="180000" tIns="72000" rIns="180000" anchor="t"/>
          <a:lstStyle>
            <a:lvl1pPr marL="0" indent="0" algn="ctr">
              <a:spcAft>
                <a:spcPts val="0"/>
              </a:spcAft>
              <a:buNone/>
              <a:defRPr sz="1400" b="1"/>
            </a:lvl1pPr>
          </a:lstStyle>
          <a:p>
            <a:pPr lvl="0"/>
            <a:r>
              <a:rPr lang="fi-FI" dirty="0"/>
              <a:t>Muokkaa tekstin perustyylejä napsauttamalla</a:t>
            </a:r>
          </a:p>
        </p:txBody>
      </p:sp>
      <p:sp>
        <p:nvSpPr>
          <p:cNvPr id="4" name="Tekstin paikkamerkki 4">
            <a:extLst>
              <a:ext uri="{FF2B5EF4-FFF2-40B4-BE49-F238E27FC236}">
                <a16:creationId xmlns:a16="http://schemas.microsoft.com/office/drawing/2014/main" id="{1D3B2B81-0151-FF98-F9CB-2DE226F7DFE6}"/>
              </a:ext>
            </a:extLst>
          </p:cNvPr>
          <p:cNvSpPr>
            <a:spLocks noGrp="1"/>
          </p:cNvSpPr>
          <p:nvPr userDrawn="1">
            <p:ph type="body" sz="quarter" idx="37"/>
          </p:nvPr>
        </p:nvSpPr>
        <p:spPr>
          <a:xfrm>
            <a:off x="541337" y="4014788"/>
            <a:ext cx="2509600" cy="1984375"/>
          </a:xfrm>
        </p:spPr>
        <p:txBody>
          <a:bodyPr lIns="180000" tIns="72000"/>
          <a:lstStyle>
            <a:lvl1pPr marL="177800" indent="-177800">
              <a:defRPr sz="1200"/>
            </a:lvl1pPr>
            <a:lvl2pPr marL="358775" indent="-180975">
              <a:defRPr sz="1200"/>
            </a:lvl2pPr>
            <a:lvl3pPr marL="536575" indent="-177800">
              <a:defRPr sz="1100"/>
            </a:lvl3pPr>
            <a:lvl4pPr marL="719138" indent="-182563">
              <a:defRPr sz="1100"/>
            </a:lvl4pPr>
            <a:lvl5pPr marL="896938" indent="-177800">
              <a:defRPr sz="11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25" name="Kuvan paikkamerkki 2">
            <a:extLst>
              <a:ext uri="{FF2B5EF4-FFF2-40B4-BE49-F238E27FC236}">
                <a16:creationId xmlns:a16="http://schemas.microsoft.com/office/drawing/2014/main" id="{51E4E80F-1EAA-7927-E956-46D9CA2691AD}"/>
              </a:ext>
              <a:ext uri="{C183D7F6-B498-43B3-948B-1728B52AA6E4}">
                <adec:decorative xmlns:adec="http://schemas.microsoft.com/office/drawing/2017/decorative" val="1"/>
              </a:ext>
            </a:extLst>
          </p:cNvPr>
          <p:cNvSpPr>
            <a:spLocks noGrp="1"/>
          </p:cNvSpPr>
          <p:nvPr userDrawn="1">
            <p:ph type="pic" sz="quarter" idx="32" hasCustomPrompt="1"/>
          </p:nvPr>
        </p:nvSpPr>
        <p:spPr>
          <a:xfrm>
            <a:off x="3406775" y="1283493"/>
            <a:ext cx="2508250"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rIns="108000" anchor="ctr">
            <a:noAutofit/>
          </a:bodyPr>
          <a:lstStyle>
            <a:lvl1pPr marL="0" indent="0" algn="ctr">
              <a:buNone/>
              <a:defRPr sz="1100">
                <a:solidFill>
                  <a:schemeClr val="tx2"/>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6" name="Tekstin paikkamerkki 2">
            <a:extLst>
              <a:ext uri="{FF2B5EF4-FFF2-40B4-BE49-F238E27FC236}">
                <a16:creationId xmlns:a16="http://schemas.microsoft.com/office/drawing/2014/main" id="{8F6B4853-F12B-288B-C137-1889B399687D}"/>
              </a:ext>
            </a:extLst>
          </p:cNvPr>
          <p:cNvSpPr>
            <a:spLocks noGrp="1"/>
          </p:cNvSpPr>
          <p:nvPr userDrawn="1">
            <p:ph type="body" sz="quarter" idx="33"/>
          </p:nvPr>
        </p:nvSpPr>
        <p:spPr>
          <a:xfrm>
            <a:off x="3405425" y="3270250"/>
            <a:ext cx="2509600" cy="743741"/>
          </a:xfrm>
          <a:noFill/>
        </p:spPr>
        <p:txBody>
          <a:bodyPr lIns="180000" tIns="72000" rIns="180000" anchor="t"/>
          <a:lstStyle>
            <a:lvl1pPr marL="0" indent="0" algn="ctr">
              <a:spcAft>
                <a:spcPts val="0"/>
              </a:spcAft>
              <a:buNone/>
              <a:defRPr sz="1400" b="1"/>
            </a:lvl1pPr>
          </a:lstStyle>
          <a:p>
            <a:pPr lvl="0"/>
            <a:r>
              <a:rPr lang="fi-FI" dirty="0"/>
              <a:t>Muokkaa tekstin perustyylejä napsauttamalla</a:t>
            </a:r>
          </a:p>
        </p:txBody>
      </p:sp>
      <p:sp>
        <p:nvSpPr>
          <p:cNvPr id="5" name="Tekstin paikkamerkki 4">
            <a:extLst>
              <a:ext uri="{FF2B5EF4-FFF2-40B4-BE49-F238E27FC236}">
                <a16:creationId xmlns:a16="http://schemas.microsoft.com/office/drawing/2014/main" id="{1176B486-B53C-D71D-8225-D8AF3E48E33E}"/>
              </a:ext>
            </a:extLst>
          </p:cNvPr>
          <p:cNvSpPr>
            <a:spLocks noGrp="1"/>
          </p:cNvSpPr>
          <p:nvPr>
            <p:ph type="body" sz="quarter" idx="40"/>
          </p:nvPr>
        </p:nvSpPr>
        <p:spPr>
          <a:xfrm>
            <a:off x="3407082" y="4014788"/>
            <a:ext cx="2509600" cy="1984375"/>
          </a:xfrm>
        </p:spPr>
        <p:txBody>
          <a:bodyPr lIns="180000" tIns="72000"/>
          <a:lstStyle>
            <a:lvl1pPr marL="177800" indent="-177800">
              <a:defRPr sz="1200"/>
            </a:lvl1pPr>
            <a:lvl2pPr marL="358775" indent="-180975">
              <a:defRPr sz="1200"/>
            </a:lvl2pPr>
            <a:lvl3pPr marL="536575" indent="-177800">
              <a:defRPr sz="1100"/>
            </a:lvl3pPr>
            <a:lvl4pPr marL="719138" indent="-182563">
              <a:defRPr sz="1100"/>
            </a:lvl4pPr>
            <a:lvl5pPr marL="896938" indent="-177800">
              <a:defRPr sz="11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28" name="Kuvan paikkamerkki 3">
            <a:extLst>
              <a:ext uri="{FF2B5EF4-FFF2-40B4-BE49-F238E27FC236}">
                <a16:creationId xmlns:a16="http://schemas.microsoft.com/office/drawing/2014/main" id="{F429E44E-F160-C2E7-BB1E-FE2861207C96}"/>
              </a:ext>
              <a:ext uri="{C183D7F6-B498-43B3-948B-1728B52AA6E4}">
                <adec:decorative xmlns:adec="http://schemas.microsoft.com/office/drawing/2017/decorative" val="1"/>
              </a:ext>
            </a:extLst>
          </p:cNvPr>
          <p:cNvSpPr>
            <a:spLocks noGrp="1"/>
          </p:cNvSpPr>
          <p:nvPr userDrawn="1">
            <p:ph type="pic" sz="quarter" idx="35" hasCustomPrompt="1"/>
          </p:nvPr>
        </p:nvSpPr>
        <p:spPr>
          <a:xfrm>
            <a:off x="6275499" y="1283493"/>
            <a:ext cx="2512050"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rIns="108000" anchor="ctr">
            <a:noAutofit/>
          </a:bodyPr>
          <a:lstStyle>
            <a:lvl1pPr marL="0" indent="0" algn="ctr">
              <a:buNone/>
              <a:defRPr sz="1100">
                <a:solidFill>
                  <a:schemeClr val="tx2"/>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9" name="Tekstin paikkamerkki 3">
            <a:extLst>
              <a:ext uri="{FF2B5EF4-FFF2-40B4-BE49-F238E27FC236}">
                <a16:creationId xmlns:a16="http://schemas.microsoft.com/office/drawing/2014/main" id="{E09111A3-DB3E-491C-DDE1-65C4337A3399}"/>
              </a:ext>
            </a:extLst>
          </p:cNvPr>
          <p:cNvSpPr>
            <a:spLocks noGrp="1"/>
          </p:cNvSpPr>
          <p:nvPr userDrawn="1">
            <p:ph type="body" sz="quarter" idx="36"/>
          </p:nvPr>
        </p:nvSpPr>
        <p:spPr>
          <a:xfrm>
            <a:off x="6275499" y="3270250"/>
            <a:ext cx="2508139" cy="743741"/>
          </a:xfrm>
          <a:noFill/>
        </p:spPr>
        <p:txBody>
          <a:bodyPr lIns="180000" tIns="72000" rIns="180000" anchor="t"/>
          <a:lstStyle>
            <a:lvl1pPr marL="0" indent="0" algn="ctr">
              <a:spcAft>
                <a:spcPts val="0"/>
              </a:spcAft>
              <a:buNone/>
              <a:defRPr sz="1400" b="1"/>
            </a:lvl1pPr>
          </a:lstStyle>
          <a:p>
            <a:pPr lvl="0"/>
            <a:r>
              <a:rPr lang="fi-FI" dirty="0"/>
              <a:t>Muokkaa tekstin perustyylejä napsauttamalla</a:t>
            </a:r>
          </a:p>
        </p:txBody>
      </p:sp>
      <p:sp>
        <p:nvSpPr>
          <p:cNvPr id="8" name="Tekstin paikkamerkki 4">
            <a:extLst>
              <a:ext uri="{FF2B5EF4-FFF2-40B4-BE49-F238E27FC236}">
                <a16:creationId xmlns:a16="http://schemas.microsoft.com/office/drawing/2014/main" id="{A6891D63-F49B-0A64-96AB-BBB4078CA257}"/>
              </a:ext>
            </a:extLst>
          </p:cNvPr>
          <p:cNvSpPr>
            <a:spLocks noGrp="1"/>
          </p:cNvSpPr>
          <p:nvPr>
            <p:ph type="body" sz="quarter" idx="41"/>
          </p:nvPr>
        </p:nvSpPr>
        <p:spPr>
          <a:xfrm>
            <a:off x="6277949" y="4014788"/>
            <a:ext cx="2509600" cy="1984375"/>
          </a:xfrm>
        </p:spPr>
        <p:txBody>
          <a:bodyPr lIns="180000" tIns="72000"/>
          <a:lstStyle>
            <a:lvl1pPr marL="177800" indent="-177800">
              <a:defRPr sz="1200"/>
            </a:lvl1pPr>
            <a:lvl2pPr marL="358775" indent="-180975">
              <a:defRPr sz="1200"/>
            </a:lvl2pPr>
            <a:lvl3pPr marL="536575" indent="-177800">
              <a:defRPr sz="1100"/>
            </a:lvl3pPr>
            <a:lvl4pPr marL="719138" indent="-182563">
              <a:defRPr sz="1100"/>
            </a:lvl4pPr>
            <a:lvl5pPr marL="896938" indent="-177800">
              <a:defRPr sz="11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31" name="Kuvan paikkamerkki 4">
            <a:extLst>
              <a:ext uri="{FF2B5EF4-FFF2-40B4-BE49-F238E27FC236}">
                <a16:creationId xmlns:a16="http://schemas.microsoft.com/office/drawing/2014/main" id="{BAD7278F-C621-30E8-6D63-AF2066408A93}"/>
              </a:ext>
              <a:ext uri="{C183D7F6-B498-43B3-948B-1728B52AA6E4}">
                <adec:decorative xmlns:adec="http://schemas.microsoft.com/office/drawing/2017/decorative" val="1"/>
              </a:ext>
            </a:extLst>
          </p:cNvPr>
          <p:cNvSpPr>
            <a:spLocks noGrp="1"/>
          </p:cNvSpPr>
          <p:nvPr userDrawn="1">
            <p:ph type="pic" sz="quarter" idx="38" hasCustomPrompt="1"/>
          </p:nvPr>
        </p:nvSpPr>
        <p:spPr>
          <a:xfrm>
            <a:off x="9141064" y="1283493"/>
            <a:ext cx="2514792"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rIns="108000" anchor="ctr">
            <a:noAutofit/>
          </a:bodyPr>
          <a:lstStyle>
            <a:lvl1pPr marL="0" indent="0" algn="ctr">
              <a:buNone/>
              <a:defRPr sz="1100">
                <a:solidFill>
                  <a:schemeClr val="tx2"/>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32" name="Tekstin paikkamerkki 4">
            <a:extLst>
              <a:ext uri="{FF2B5EF4-FFF2-40B4-BE49-F238E27FC236}">
                <a16:creationId xmlns:a16="http://schemas.microsoft.com/office/drawing/2014/main" id="{B92028B4-0B6E-BC02-9906-9930C868BF56}"/>
              </a:ext>
            </a:extLst>
          </p:cNvPr>
          <p:cNvSpPr>
            <a:spLocks noGrp="1"/>
          </p:cNvSpPr>
          <p:nvPr userDrawn="1">
            <p:ph type="body" sz="quarter" idx="39"/>
          </p:nvPr>
        </p:nvSpPr>
        <p:spPr>
          <a:xfrm>
            <a:off x="9144000" y="3270250"/>
            <a:ext cx="2507526" cy="743741"/>
          </a:xfrm>
          <a:noFill/>
        </p:spPr>
        <p:txBody>
          <a:bodyPr lIns="180000" tIns="72000" rIns="180000" anchor="t"/>
          <a:lstStyle>
            <a:lvl1pPr marL="0" indent="0" algn="ctr">
              <a:spcAft>
                <a:spcPts val="0"/>
              </a:spcAft>
              <a:buNone/>
              <a:defRPr sz="1400" b="1"/>
            </a:lvl1pPr>
          </a:lstStyle>
          <a:p>
            <a:pPr lvl="0"/>
            <a:r>
              <a:rPr lang="fi-FI" dirty="0"/>
              <a:t>Muokkaa tekstin perustyylejä napsauttamalla</a:t>
            </a:r>
          </a:p>
        </p:txBody>
      </p:sp>
      <p:sp>
        <p:nvSpPr>
          <p:cNvPr id="11" name="Tekstin paikkamerkki 4">
            <a:extLst>
              <a:ext uri="{FF2B5EF4-FFF2-40B4-BE49-F238E27FC236}">
                <a16:creationId xmlns:a16="http://schemas.microsoft.com/office/drawing/2014/main" id="{06579C1F-BC9A-D86B-290F-613A31AD78AE}"/>
              </a:ext>
            </a:extLst>
          </p:cNvPr>
          <p:cNvSpPr>
            <a:spLocks noGrp="1"/>
          </p:cNvSpPr>
          <p:nvPr>
            <p:ph type="body" sz="quarter" idx="42"/>
          </p:nvPr>
        </p:nvSpPr>
        <p:spPr>
          <a:xfrm>
            <a:off x="9141063" y="4014788"/>
            <a:ext cx="2509600" cy="1984375"/>
          </a:xfrm>
        </p:spPr>
        <p:txBody>
          <a:bodyPr lIns="180000" tIns="72000"/>
          <a:lstStyle>
            <a:lvl1pPr marL="177800" indent="-177800">
              <a:defRPr sz="1200"/>
            </a:lvl1pPr>
            <a:lvl2pPr marL="358775" indent="-180975">
              <a:defRPr sz="1200"/>
            </a:lvl2pPr>
            <a:lvl3pPr marL="536575" indent="-177800">
              <a:defRPr sz="1100"/>
            </a:lvl3pPr>
            <a:lvl4pPr marL="719138" indent="-182563">
              <a:defRPr sz="1100"/>
            </a:lvl4pPr>
            <a:lvl5pPr marL="896938" indent="-177800">
              <a:defRPr sz="11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8" name="Kuvatiedot">
            <a:extLst>
              <a:ext uri="{FF2B5EF4-FFF2-40B4-BE49-F238E27FC236}">
                <a16:creationId xmlns:a16="http://schemas.microsoft.com/office/drawing/2014/main" id="{4C4A0855-D783-E596-7EC1-486B82961268}"/>
              </a:ext>
              <a:ext uri="{C183D7F6-B498-43B3-948B-1728B52AA6E4}">
                <adec:decorative xmlns:adec="http://schemas.microsoft.com/office/drawing/2017/decorative" val="1"/>
              </a:ext>
            </a:extLst>
          </p:cNvPr>
          <p:cNvSpPr>
            <a:spLocks noGrp="1"/>
          </p:cNvSpPr>
          <p:nvPr userDrawn="1">
            <p:ph type="body" sz="quarter" idx="2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CEEA05C8-264B-08FB-90A1-5F47BDB60A1E}"/>
              </a:ext>
            </a:extLst>
          </p:cNvPr>
          <p:cNvSpPr>
            <a:spLocks noGrp="1"/>
          </p:cNvSpPr>
          <p:nvPr userDrawn="1">
            <p:ph type="ftr" sz="quarter" idx="27"/>
          </p:nvPr>
        </p:nvSpPr>
        <p:spPr/>
        <p:txBody>
          <a:bodyPr/>
          <a:lstStyle/>
          <a:p>
            <a:endParaRPr lang="fi-FI" dirty="0"/>
          </a:p>
        </p:txBody>
      </p:sp>
      <p:sp>
        <p:nvSpPr>
          <p:cNvPr id="6" name="Päivämäärän paikkamerkki 5">
            <a:extLst>
              <a:ext uri="{FF2B5EF4-FFF2-40B4-BE49-F238E27FC236}">
                <a16:creationId xmlns:a16="http://schemas.microsoft.com/office/drawing/2014/main" id="{2D301EC1-61FE-066D-6D3E-6BB41035C9CD}"/>
              </a:ext>
            </a:extLst>
          </p:cNvPr>
          <p:cNvSpPr>
            <a:spLocks noGrp="1"/>
          </p:cNvSpPr>
          <p:nvPr userDrawn="1">
            <p:ph type="dt" sz="half" idx="26"/>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5CF4FF46-EF73-E7FF-3010-F28973612194}"/>
              </a:ext>
            </a:extLst>
          </p:cNvPr>
          <p:cNvSpPr>
            <a:spLocks noGrp="1"/>
          </p:cNvSpPr>
          <p:nvPr userDrawn="1">
            <p:ph type="sldNum" sz="quarter" idx="28"/>
          </p:nvPr>
        </p:nvSpPr>
        <p:spPr/>
        <p:txBody>
          <a:bodyPr/>
          <a:lstStyle/>
          <a:p>
            <a:fld id="{A9494116-C6F5-466F-B5C1-BBB074CB17FC}" type="slidenum">
              <a:rPr lang="fi-FI" smtClean="0"/>
              <a:pPr/>
              <a:t>‹#›</a:t>
            </a:fld>
            <a:endParaRPr lang="fi-FI" dirty="0"/>
          </a:p>
        </p:txBody>
      </p:sp>
      <p:sp>
        <p:nvSpPr>
          <p:cNvPr id="12" name="Logo">
            <a:extLst>
              <a:ext uri="{FF2B5EF4-FFF2-40B4-BE49-F238E27FC236}">
                <a16:creationId xmlns:a16="http://schemas.microsoft.com/office/drawing/2014/main" id="{05366FF3-1381-85E3-F9B6-7D7001CB82BE}"/>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825193971"/>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userDrawn="1">
  <p:cSld name="Aikajana 1">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46099" y="546100"/>
            <a:ext cx="11104564" cy="738188"/>
          </a:xfrm>
          <a:prstGeom prst="rect">
            <a:avLst/>
          </a:prstGeom>
        </p:spPr>
        <p:txBody>
          <a:bodyPr anchor="t"/>
          <a:lstStyle>
            <a:lvl1pPr algn="ctr">
              <a:defRPr sz="3600"/>
            </a:lvl1pPr>
          </a:lstStyle>
          <a:p>
            <a:r>
              <a:rPr lang="fi-FI" dirty="0"/>
              <a:t>Aikajana ilman suhteellista aikaa</a:t>
            </a:r>
          </a:p>
        </p:txBody>
      </p:sp>
      <p:sp>
        <p:nvSpPr>
          <p:cNvPr id="49" name="Tekstin paikkamerkki 48">
            <a:extLst>
              <a:ext uri="{FF2B5EF4-FFF2-40B4-BE49-F238E27FC236}">
                <a16:creationId xmlns:a16="http://schemas.microsoft.com/office/drawing/2014/main" id="{217DD8EB-0D3E-BB21-9510-4D6E80D5AF30}"/>
              </a:ext>
              <a:ext uri="{C183D7F6-B498-43B3-948B-1728B52AA6E4}">
                <adec:decorative xmlns:adec="http://schemas.microsoft.com/office/drawing/2017/decorative" val="1"/>
              </a:ext>
            </a:extLst>
          </p:cNvPr>
          <p:cNvSpPr>
            <a:spLocks noGrp="1"/>
          </p:cNvSpPr>
          <p:nvPr>
            <p:ph type="body" sz="quarter" idx="87" hasCustomPrompt="1"/>
          </p:nvPr>
        </p:nvSpPr>
        <p:spPr>
          <a:xfrm>
            <a:off x="1488538" y="377977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50" name="Tekstin paikkamerkki 49">
            <a:extLst>
              <a:ext uri="{FF2B5EF4-FFF2-40B4-BE49-F238E27FC236}">
                <a16:creationId xmlns:a16="http://schemas.microsoft.com/office/drawing/2014/main" id="{7866B215-7099-D5C4-7001-57BDBD773FC0}"/>
              </a:ext>
              <a:ext uri="{C183D7F6-B498-43B3-948B-1728B52AA6E4}">
                <adec:decorative xmlns:adec="http://schemas.microsoft.com/office/drawing/2017/decorative" val="1"/>
              </a:ext>
            </a:extLst>
          </p:cNvPr>
          <p:cNvSpPr>
            <a:spLocks noGrp="1"/>
          </p:cNvSpPr>
          <p:nvPr>
            <p:ph type="body" sz="quarter" idx="88" hasCustomPrompt="1"/>
          </p:nvPr>
        </p:nvSpPr>
        <p:spPr>
          <a:xfrm>
            <a:off x="3782475" y="377977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51" name="Tekstin paikkamerkki 50">
            <a:extLst>
              <a:ext uri="{FF2B5EF4-FFF2-40B4-BE49-F238E27FC236}">
                <a16:creationId xmlns:a16="http://schemas.microsoft.com/office/drawing/2014/main" id="{D9468F77-6408-613C-A8CA-E53A138B7D09}"/>
              </a:ext>
              <a:ext uri="{C183D7F6-B498-43B3-948B-1728B52AA6E4}">
                <adec:decorative xmlns:adec="http://schemas.microsoft.com/office/drawing/2017/decorative" val="1"/>
              </a:ext>
            </a:extLst>
          </p:cNvPr>
          <p:cNvSpPr>
            <a:spLocks noGrp="1"/>
          </p:cNvSpPr>
          <p:nvPr>
            <p:ph type="body" sz="quarter" idx="89" hasCustomPrompt="1"/>
          </p:nvPr>
        </p:nvSpPr>
        <p:spPr>
          <a:xfrm>
            <a:off x="6077207" y="377977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52" name="Tekstin paikkamerkki 51">
            <a:extLst>
              <a:ext uri="{FF2B5EF4-FFF2-40B4-BE49-F238E27FC236}">
                <a16:creationId xmlns:a16="http://schemas.microsoft.com/office/drawing/2014/main" id="{D908DF26-505A-5FD1-6683-FD9C102DAC4B}"/>
              </a:ext>
              <a:ext uri="{C183D7F6-B498-43B3-948B-1728B52AA6E4}">
                <adec:decorative xmlns:adec="http://schemas.microsoft.com/office/drawing/2017/decorative" val="1"/>
              </a:ext>
            </a:extLst>
          </p:cNvPr>
          <p:cNvSpPr>
            <a:spLocks noGrp="1"/>
          </p:cNvSpPr>
          <p:nvPr>
            <p:ph type="body" sz="quarter" idx="90" hasCustomPrompt="1"/>
          </p:nvPr>
        </p:nvSpPr>
        <p:spPr>
          <a:xfrm>
            <a:off x="8371936" y="377977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53" name="Tekstin paikkamerkki 52">
            <a:extLst>
              <a:ext uri="{FF2B5EF4-FFF2-40B4-BE49-F238E27FC236}">
                <a16:creationId xmlns:a16="http://schemas.microsoft.com/office/drawing/2014/main" id="{3C3DBD5B-D91B-A890-683D-BCE98A2FA91B}"/>
              </a:ext>
              <a:ext uri="{C183D7F6-B498-43B3-948B-1728B52AA6E4}">
                <adec:decorative xmlns:adec="http://schemas.microsoft.com/office/drawing/2017/decorative" val="1"/>
              </a:ext>
            </a:extLst>
          </p:cNvPr>
          <p:cNvSpPr>
            <a:spLocks noGrp="1"/>
          </p:cNvSpPr>
          <p:nvPr>
            <p:ph type="body" sz="quarter" idx="91" hasCustomPrompt="1"/>
          </p:nvPr>
        </p:nvSpPr>
        <p:spPr>
          <a:xfrm>
            <a:off x="10665875" y="377977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39" name="Tekstin paikkamerkki 38">
            <a:extLst>
              <a:ext uri="{FF2B5EF4-FFF2-40B4-BE49-F238E27FC236}">
                <a16:creationId xmlns:a16="http://schemas.microsoft.com/office/drawing/2014/main" id="{DD75F106-EF6A-1E40-305C-B6AC34ED9261}"/>
              </a:ext>
              <a:ext uri="{C183D7F6-B498-43B3-948B-1728B52AA6E4}">
                <adec:decorative xmlns:adec="http://schemas.microsoft.com/office/drawing/2017/decorative" val="1"/>
              </a:ext>
            </a:extLst>
          </p:cNvPr>
          <p:cNvSpPr>
            <a:spLocks noGrp="1"/>
          </p:cNvSpPr>
          <p:nvPr>
            <p:ph type="body" sz="quarter" idx="83" hasCustomPrompt="1"/>
          </p:nvPr>
        </p:nvSpPr>
        <p:spPr>
          <a:xfrm>
            <a:off x="2616296" y="278101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40" name="Tekstin paikkamerkki 39">
            <a:extLst>
              <a:ext uri="{FF2B5EF4-FFF2-40B4-BE49-F238E27FC236}">
                <a16:creationId xmlns:a16="http://schemas.microsoft.com/office/drawing/2014/main" id="{3EC1AE15-9A5F-6A7C-2A24-8CD36F1D3E67}"/>
              </a:ext>
              <a:ext uri="{C183D7F6-B498-43B3-948B-1728B52AA6E4}">
                <adec:decorative xmlns:adec="http://schemas.microsoft.com/office/drawing/2017/decorative" val="1"/>
              </a:ext>
            </a:extLst>
          </p:cNvPr>
          <p:cNvSpPr>
            <a:spLocks noGrp="1"/>
          </p:cNvSpPr>
          <p:nvPr>
            <p:ph type="body" sz="quarter" idx="84" hasCustomPrompt="1"/>
          </p:nvPr>
        </p:nvSpPr>
        <p:spPr>
          <a:xfrm>
            <a:off x="4925872" y="278101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47" name="Tekstin paikkamerkki 46">
            <a:extLst>
              <a:ext uri="{FF2B5EF4-FFF2-40B4-BE49-F238E27FC236}">
                <a16:creationId xmlns:a16="http://schemas.microsoft.com/office/drawing/2014/main" id="{8F3B3C08-41A2-AAF2-2681-35CCFEC2DDE4}"/>
              </a:ext>
              <a:ext uri="{C183D7F6-B498-43B3-948B-1728B52AA6E4}">
                <adec:decorative xmlns:adec="http://schemas.microsoft.com/office/drawing/2017/decorative" val="1"/>
              </a:ext>
            </a:extLst>
          </p:cNvPr>
          <p:cNvSpPr>
            <a:spLocks noGrp="1"/>
          </p:cNvSpPr>
          <p:nvPr>
            <p:ph type="body" sz="quarter" idx="85" hasCustomPrompt="1"/>
          </p:nvPr>
        </p:nvSpPr>
        <p:spPr>
          <a:xfrm>
            <a:off x="7235450" y="278101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48" name="Tekstin paikkamerkki 47">
            <a:extLst>
              <a:ext uri="{FF2B5EF4-FFF2-40B4-BE49-F238E27FC236}">
                <a16:creationId xmlns:a16="http://schemas.microsoft.com/office/drawing/2014/main" id="{38DEA957-7EE8-782B-0DB3-E9582D1080DF}"/>
              </a:ext>
              <a:ext uri="{C183D7F6-B498-43B3-948B-1728B52AA6E4}">
                <adec:decorative xmlns:adec="http://schemas.microsoft.com/office/drawing/2017/decorative" val="1"/>
              </a:ext>
            </a:extLst>
          </p:cNvPr>
          <p:cNvSpPr>
            <a:spLocks noGrp="1"/>
          </p:cNvSpPr>
          <p:nvPr>
            <p:ph type="body" sz="quarter" idx="86" hasCustomPrompt="1"/>
          </p:nvPr>
        </p:nvSpPr>
        <p:spPr>
          <a:xfrm>
            <a:off x="9533788" y="278101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92" name="Tekstin paikkamerkki 91">
            <a:extLst>
              <a:ext uri="{FF2B5EF4-FFF2-40B4-BE49-F238E27FC236}">
                <a16:creationId xmlns:a16="http://schemas.microsoft.com/office/drawing/2014/main" id="{BB039715-47C2-EF2C-6B8D-AD830210589B}"/>
              </a:ext>
              <a:ext uri="{C183D7F6-B498-43B3-948B-1728B52AA6E4}">
                <adec:decorative xmlns:adec="http://schemas.microsoft.com/office/drawing/2017/decorative" val="1"/>
              </a:ext>
            </a:extLst>
          </p:cNvPr>
          <p:cNvSpPr>
            <a:spLocks noGrp="1"/>
          </p:cNvSpPr>
          <p:nvPr>
            <p:ph type="body" sz="quarter" idx="78" hasCustomPrompt="1"/>
          </p:nvPr>
        </p:nvSpPr>
        <p:spPr>
          <a:xfrm>
            <a:off x="1595499" y="3524029"/>
            <a:ext cx="9109012" cy="72000"/>
          </a:xfrm>
          <a:custGeom>
            <a:avLst/>
            <a:gdLst>
              <a:gd name="connsiteX0" fmla="*/ 0 w 9109012"/>
              <a:gd name="connsiteY0" fmla="*/ 0 h 72000"/>
              <a:gd name="connsiteX1" fmla="*/ 9109012 w 9109012"/>
              <a:gd name="connsiteY1" fmla="*/ 0 h 72000"/>
              <a:gd name="connsiteX2" fmla="*/ 9109012 w 9109012"/>
              <a:gd name="connsiteY2" fmla="*/ 72000 h 72000"/>
              <a:gd name="connsiteX3" fmla="*/ 0 w 9109012"/>
              <a:gd name="connsiteY3" fmla="*/ 72000 h 72000"/>
            </a:gdLst>
            <a:ahLst/>
            <a:cxnLst>
              <a:cxn ang="0">
                <a:pos x="connsiteX0" y="connsiteY0"/>
              </a:cxn>
              <a:cxn ang="0">
                <a:pos x="connsiteX1" y="connsiteY1"/>
              </a:cxn>
              <a:cxn ang="0">
                <a:pos x="connsiteX2" y="connsiteY2"/>
              </a:cxn>
              <a:cxn ang="0">
                <a:pos x="connsiteX3" y="connsiteY3"/>
              </a:cxn>
            </a:cxnLst>
            <a:rect l="l" t="t" r="r" b="b"/>
            <a:pathLst>
              <a:path w="9109012" h="72000">
                <a:moveTo>
                  <a:pt x="0" y="0"/>
                </a:moveTo>
                <a:lnTo>
                  <a:pt x="9109012" y="0"/>
                </a:lnTo>
                <a:lnTo>
                  <a:pt x="9109012" y="72000"/>
                </a:lnTo>
                <a:lnTo>
                  <a:pt x="0" y="72000"/>
                </a:lnTo>
                <a:close/>
              </a:path>
            </a:pathLst>
          </a:custGeom>
          <a:solidFill>
            <a:schemeClr val="tx2"/>
          </a:solidFill>
          <a:ln w="3175">
            <a:solidFill>
              <a:schemeClr val="tx2"/>
            </a:solidFill>
          </a:ln>
        </p:spPr>
        <p:txBody>
          <a:bodyPr wrap="square">
            <a:noAutofit/>
          </a:bodyPr>
          <a:lstStyle>
            <a:lvl1pPr marL="0" indent="0" algn="ctr">
              <a:buNone/>
              <a:defRPr sz="800">
                <a:solidFill>
                  <a:schemeClr val="bg1"/>
                </a:solidFill>
              </a:defRPr>
            </a:lvl1pPr>
          </a:lstStyle>
          <a:p>
            <a:pPr lvl="0"/>
            <a:r>
              <a:rPr lang="fi-FI" dirty="0"/>
              <a:t> </a:t>
            </a:r>
          </a:p>
        </p:txBody>
      </p:sp>
      <p:sp>
        <p:nvSpPr>
          <p:cNvPr id="95" name="Tekstin paikkamerkki 94">
            <a:extLst>
              <a:ext uri="{FF2B5EF4-FFF2-40B4-BE49-F238E27FC236}">
                <a16:creationId xmlns:a16="http://schemas.microsoft.com/office/drawing/2014/main" id="{25C1D3CA-92BE-00F2-CC46-D3BE7F808121}"/>
              </a:ext>
              <a:ext uri="{C183D7F6-B498-43B3-948B-1728B52AA6E4}">
                <adec:decorative xmlns:adec="http://schemas.microsoft.com/office/drawing/2017/decorative" val="1"/>
              </a:ext>
            </a:extLst>
          </p:cNvPr>
          <p:cNvSpPr>
            <a:spLocks noGrp="1"/>
          </p:cNvSpPr>
          <p:nvPr>
            <p:ph type="body" sz="quarter" idx="77" hasCustomPrompt="1"/>
          </p:nvPr>
        </p:nvSpPr>
        <p:spPr>
          <a:xfrm>
            <a:off x="3296475" y="3056029"/>
            <a:ext cx="1008000" cy="1008000"/>
          </a:xfrm>
          <a:custGeom>
            <a:avLst/>
            <a:gdLst>
              <a:gd name="connsiteX0" fmla="*/ 504000 w 1008000"/>
              <a:gd name="connsiteY0" fmla="*/ 0 h 1008000"/>
              <a:gd name="connsiteX1" fmla="*/ 1008000 w 1008000"/>
              <a:gd name="connsiteY1" fmla="*/ 504000 h 1008000"/>
              <a:gd name="connsiteX2" fmla="*/ 504000 w 1008000"/>
              <a:gd name="connsiteY2" fmla="*/ 1008000 h 1008000"/>
              <a:gd name="connsiteX3" fmla="*/ 0 w 1008000"/>
              <a:gd name="connsiteY3" fmla="*/ 504000 h 1008000"/>
              <a:gd name="connsiteX4" fmla="*/ 504000 w 1008000"/>
              <a:gd name="connsiteY4" fmla="*/ 0 h 100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000" h="1008000">
                <a:moveTo>
                  <a:pt x="504000" y="0"/>
                </a:moveTo>
                <a:cubicBezTo>
                  <a:pt x="782352" y="0"/>
                  <a:pt x="1008000" y="225648"/>
                  <a:pt x="1008000" y="504000"/>
                </a:cubicBezTo>
                <a:cubicBezTo>
                  <a:pt x="1008000" y="782352"/>
                  <a:pt x="782352" y="1008000"/>
                  <a:pt x="504000" y="1008000"/>
                </a:cubicBezTo>
                <a:cubicBezTo>
                  <a:pt x="225648" y="1008000"/>
                  <a:pt x="0" y="782352"/>
                  <a:pt x="0" y="504000"/>
                </a:cubicBezTo>
                <a:cubicBezTo>
                  <a:pt x="0" y="225648"/>
                  <a:pt x="225648" y="0"/>
                  <a:pt x="504000" y="0"/>
                </a:cubicBezTo>
                <a:close/>
              </a:path>
            </a:pathLst>
          </a:custGeom>
          <a:solidFill>
            <a:schemeClr val="accent4"/>
          </a:solidFill>
          <a:ln w="25400">
            <a:solidFill>
              <a:schemeClr val="tx2"/>
            </a:solidFill>
          </a:ln>
        </p:spPr>
        <p:txBody>
          <a:bodyPr wrap="square">
            <a:noAutofit/>
          </a:bodyPr>
          <a:lstStyle>
            <a:lvl1pPr marL="0" indent="0" algn="ctr">
              <a:buNone/>
              <a:defRPr sz="800">
                <a:solidFill>
                  <a:schemeClr val="bg1"/>
                </a:solidFill>
              </a:defRPr>
            </a:lvl1pPr>
          </a:lstStyle>
          <a:p>
            <a:pPr lvl="0"/>
            <a:r>
              <a:rPr lang="fi-FI" dirty="0"/>
              <a:t> </a:t>
            </a:r>
          </a:p>
        </p:txBody>
      </p:sp>
      <p:sp>
        <p:nvSpPr>
          <p:cNvPr id="96" name="Tekstin paikkamerkki 95">
            <a:extLst>
              <a:ext uri="{FF2B5EF4-FFF2-40B4-BE49-F238E27FC236}">
                <a16:creationId xmlns:a16="http://schemas.microsoft.com/office/drawing/2014/main" id="{A00B8DA2-6341-76A4-3874-FC7F4AAA23BD}"/>
              </a:ext>
              <a:ext uri="{C183D7F6-B498-43B3-948B-1728B52AA6E4}">
                <adec:decorative xmlns:adec="http://schemas.microsoft.com/office/drawing/2017/decorative" val="1"/>
              </a:ext>
            </a:extLst>
          </p:cNvPr>
          <p:cNvSpPr>
            <a:spLocks noGrp="1"/>
          </p:cNvSpPr>
          <p:nvPr>
            <p:ph type="body" sz="quarter" idx="79" hasCustomPrompt="1"/>
          </p:nvPr>
        </p:nvSpPr>
        <p:spPr>
          <a:xfrm>
            <a:off x="5591207" y="3056029"/>
            <a:ext cx="1008000" cy="1008000"/>
          </a:xfrm>
          <a:custGeom>
            <a:avLst/>
            <a:gdLst>
              <a:gd name="connsiteX0" fmla="*/ 504000 w 1008000"/>
              <a:gd name="connsiteY0" fmla="*/ 0 h 1008000"/>
              <a:gd name="connsiteX1" fmla="*/ 1008000 w 1008000"/>
              <a:gd name="connsiteY1" fmla="*/ 504000 h 1008000"/>
              <a:gd name="connsiteX2" fmla="*/ 504000 w 1008000"/>
              <a:gd name="connsiteY2" fmla="*/ 1008000 h 1008000"/>
              <a:gd name="connsiteX3" fmla="*/ 0 w 1008000"/>
              <a:gd name="connsiteY3" fmla="*/ 504000 h 1008000"/>
              <a:gd name="connsiteX4" fmla="*/ 504000 w 1008000"/>
              <a:gd name="connsiteY4" fmla="*/ 0 h 100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000" h="1008000">
                <a:moveTo>
                  <a:pt x="504000" y="0"/>
                </a:moveTo>
                <a:cubicBezTo>
                  <a:pt x="782352" y="0"/>
                  <a:pt x="1008000" y="225648"/>
                  <a:pt x="1008000" y="504000"/>
                </a:cubicBezTo>
                <a:cubicBezTo>
                  <a:pt x="1008000" y="782352"/>
                  <a:pt x="782352" y="1008000"/>
                  <a:pt x="504000" y="1008000"/>
                </a:cubicBezTo>
                <a:cubicBezTo>
                  <a:pt x="225648" y="1008000"/>
                  <a:pt x="0" y="782352"/>
                  <a:pt x="0" y="504000"/>
                </a:cubicBezTo>
                <a:cubicBezTo>
                  <a:pt x="0" y="225648"/>
                  <a:pt x="225648" y="0"/>
                  <a:pt x="504000" y="0"/>
                </a:cubicBezTo>
                <a:close/>
              </a:path>
            </a:pathLst>
          </a:custGeom>
          <a:solidFill>
            <a:schemeClr val="accent4"/>
          </a:solidFill>
          <a:ln w="25400">
            <a:solidFill>
              <a:schemeClr val="tx2"/>
            </a:solidFill>
          </a:ln>
        </p:spPr>
        <p:txBody>
          <a:bodyPr wrap="square">
            <a:noAutofit/>
          </a:bodyPr>
          <a:lstStyle>
            <a:lvl1pPr marL="0" indent="0" algn="ctr">
              <a:buNone/>
              <a:defRPr sz="800">
                <a:solidFill>
                  <a:schemeClr val="bg1"/>
                </a:solidFill>
              </a:defRPr>
            </a:lvl1pPr>
          </a:lstStyle>
          <a:p>
            <a:pPr lvl="0"/>
            <a:r>
              <a:rPr lang="fi-FI" dirty="0"/>
              <a:t> </a:t>
            </a:r>
          </a:p>
        </p:txBody>
      </p:sp>
      <p:sp>
        <p:nvSpPr>
          <p:cNvPr id="94" name="Tekstin paikkamerkki 93">
            <a:extLst>
              <a:ext uri="{FF2B5EF4-FFF2-40B4-BE49-F238E27FC236}">
                <a16:creationId xmlns:a16="http://schemas.microsoft.com/office/drawing/2014/main" id="{FE33A052-3C42-C43B-3F5B-AC1EFAF4D2F3}"/>
              </a:ext>
              <a:ext uri="{C183D7F6-B498-43B3-948B-1728B52AA6E4}">
                <adec:decorative xmlns:adec="http://schemas.microsoft.com/office/drawing/2017/decorative" val="1"/>
              </a:ext>
            </a:extLst>
          </p:cNvPr>
          <p:cNvSpPr>
            <a:spLocks noGrp="1"/>
          </p:cNvSpPr>
          <p:nvPr>
            <p:ph type="body" sz="quarter" idx="80" hasCustomPrompt="1"/>
          </p:nvPr>
        </p:nvSpPr>
        <p:spPr>
          <a:xfrm>
            <a:off x="1002538" y="3056029"/>
            <a:ext cx="1008000" cy="1008000"/>
          </a:xfrm>
          <a:custGeom>
            <a:avLst/>
            <a:gdLst>
              <a:gd name="connsiteX0" fmla="*/ 504000 w 1008000"/>
              <a:gd name="connsiteY0" fmla="*/ 0 h 1008000"/>
              <a:gd name="connsiteX1" fmla="*/ 1008000 w 1008000"/>
              <a:gd name="connsiteY1" fmla="*/ 504000 h 1008000"/>
              <a:gd name="connsiteX2" fmla="*/ 504000 w 1008000"/>
              <a:gd name="connsiteY2" fmla="*/ 1008000 h 1008000"/>
              <a:gd name="connsiteX3" fmla="*/ 0 w 1008000"/>
              <a:gd name="connsiteY3" fmla="*/ 504000 h 1008000"/>
              <a:gd name="connsiteX4" fmla="*/ 504000 w 1008000"/>
              <a:gd name="connsiteY4" fmla="*/ 0 h 100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000" h="1008000">
                <a:moveTo>
                  <a:pt x="504000" y="0"/>
                </a:moveTo>
                <a:cubicBezTo>
                  <a:pt x="782352" y="0"/>
                  <a:pt x="1008000" y="225648"/>
                  <a:pt x="1008000" y="504000"/>
                </a:cubicBezTo>
                <a:cubicBezTo>
                  <a:pt x="1008000" y="782352"/>
                  <a:pt x="782352" y="1008000"/>
                  <a:pt x="504000" y="1008000"/>
                </a:cubicBezTo>
                <a:cubicBezTo>
                  <a:pt x="225648" y="1008000"/>
                  <a:pt x="0" y="782352"/>
                  <a:pt x="0" y="504000"/>
                </a:cubicBezTo>
                <a:cubicBezTo>
                  <a:pt x="0" y="225648"/>
                  <a:pt x="225648" y="0"/>
                  <a:pt x="504000" y="0"/>
                </a:cubicBezTo>
                <a:close/>
              </a:path>
            </a:pathLst>
          </a:custGeom>
          <a:solidFill>
            <a:schemeClr val="accent4"/>
          </a:solidFill>
          <a:ln w="25400">
            <a:solidFill>
              <a:schemeClr val="tx2"/>
            </a:solidFill>
          </a:ln>
        </p:spPr>
        <p:txBody>
          <a:bodyPr wrap="square">
            <a:noAutofit/>
          </a:bodyPr>
          <a:lstStyle>
            <a:lvl1pPr marL="0" indent="0" algn="ctr">
              <a:buNone/>
              <a:defRPr sz="800">
                <a:solidFill>
                  <a:schemeClr val="bg1"/>
                </a:solidFill>
              </a:defRPr>
            </a:lvl1pPr>
          </a:lstStyle>
          <a:p>
            <a:pPr lvl="0"/>
            <a:r>
              <a:rPr lang="fi-FI" dirty="0"/>
              <a:t> </a:t>
            </a:r>
          </a:p>
        </p:txBody>
      </p:sp>
      <p:sp>
        <p:nvSpPr>
          <p:cNvPr id="100" name="Tekstin paikkamerkki 99">
            <a:extLst>
              <a:ext uri="{FF2B5EF4-FFF2-40B4-BE49-F238E27FC236}">
                <a16:creationId xmlns:a16="http://schemas.microsoft.com/office/drawing/2014/main" id="{3A101AB3-F817-43E3-76B9-7C2DC1FBA11E}"/>
              </a:ext>
              <a:ext uri="{C183D7F6-B498-43B3-948B-1728B52AA6E4}">
                <adec:decorative xmlns:adec="http://schemas.microsoft.com/office/drawing/2017/decorative" val="1"/>
              </a:ext>
            </a:extLst>
          </p:cNvPr>
          <p:cNvSpPr>
            <a:spLocks noGrp="1"/>
          </p:cNvSpPr>
          <p:nvPr>
            <p:ph type="body" sz="quarter" idx="81" hasCustomPrompt="1"/>
          </p:nvPr>
        </p:nvSpPr>
        <p:spPr>
          <a:xfrm>
            <a:off x="7885936" y="3056029"/>
            <a:ext cx="1008000" cy="1008000"/>
          </a:xfrm>
          <a:custGeom>
            <a:avLst/>
            <a:gdLst>
              <a:gd name="connsiteX0" fmla="*/ 504000 w 1008000"/>
              <a:gd name="connsiteY0" fmla="*/ 0 h 1008000"/>
              <a:gd name="connsiteX1" fmla="*/ 1008000 w 1008000"/>
              <a:gd name="connsiteY1" fmla="*/ 504000 h 1008000"/>
              <a:gd name="connsiteX2" fmla="*/ 504000 w 1008000"/>
              <a:gd name="connsiteY2" fmla="*/ 1008000 h 1008000"/>
              <a:gd name="connsiteX3" fmla="*/ 0 w 1008000"/>
              <a:gd name="connsiteY3" fmla="*/ 504000 h 1008000"/>
              <a:gd name="connsiteX4" fmla="*/ 504000 w 1008000"/>
              <a:gd name="connsiteY4" fmla="*/ 0 h 100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000" h="1008000">
                <a:moveTo>
                  <a:pt x="504000" y="0"/>
                </a:moveTo>
                <a:cubicBezTo>
                  <a:pt x="782352" y="0"/>
                  <a:pt x="1008000" y="225648"/>
                  <a:pt x="1008000" y="504000"/>
                </a:cubicBezTo>
                <a:cubicBezTo>
                  <a:pt x="1008000" y="782352"/>
                  <a:pt x="782352" y="1008000"/>
                  <a:pt x="504000" y="1008000"/>
                </a:cubicBezTo>
                <a:cubicBezTo>
                  <a:pt x="225648" y="1008000"/>
                  <a:pt x="0" y="782352"/>
                  <a:pt x="0" y="504000"/>
                </a:cubicBezTo>
                <a:cubicBezTo>
                  <a:pt x="0" y="225648"/>
                  <a:pt x="225648" y="0"/>
                  <a:pt x="504000" y="0"/>
                </a:cubicBezTo>
                <a:close/>
              </a:path>
            </a:pathLst>
          </a:custGeom>
          <a:solidFill>
            <a:schemeClr val="accent4"/>
          </a:solidFill>
          <a:ln w="25400">
            <a:solidFill>
              <a:schemeClr val="tx2"/>
            </a:solidFill>
          </a:ln>
        </p:spPr>
        <p:txBody>
          <a:bodyPr wrap="square">
            <a:noAutofit/>
          </a:bodyPr>
          <a:lstStyle>
            <a:lvl1pPr marL="0" indent="0" algn="ctr">
              <a:buNone/>
              <a:defRPr sz="800">
                <a:solidFill>
                  <a:schemeClr val="bg1"/>
                </a:solidFill>
              </a:defRPr>
            </a:lvl1pPr>
          </a:lstStyle>
          <a:p>
            <a:pPr lvl="0"/>
            <a:r>
              <a:rPr lang="fi-FI" dirty="0"/>
              <a:t> </a:t>
            </a:r>
          </a:p>
        </p:txBody>
      </p:sp>
      <p:sp>
        <p:nvSpPr>
          <p:cNvPr id="98" name="Tekstin paikkamerkki 97">
            <a:extLst>
              <a:ext uri="{FF2B5EF4-FFF2-40B4-BE49-F238E27FC236}">
                <a16:creationId xmlns:a16="http://schemas.microsoft.com/office/drawing/2014/main" id="{800C1132-5F20-AA90-6B1C-71A9B996E6D7}"/>
              </a:ext>
              <a:ext uri="{C183D7F6-B498-43B3-948B-1728B52AA6E4}">
                <adec:decorative xmlns:adec="http://schemas.microsoft.com/office/drawing/2017/decorative" val="1"/>
              </a:ext>
            </a:extLst>
          </p:cNvPr>
          <p:cNvSpPr>
            <a:spLocks noGrp="1"/>
          </p:cNvSpPr>
          <p:nvPr>
            <p:ph type="body" sz="quarter" idx="82" hasCustomPrompt="1"/>
          </p:nvPr>
        </p:nvSpPr>
        <p:spPr>
          <a:xfrm>
            <a:off x="10179875" y="3056029"/>
            <a:ext cx="1008000" cy="1008000"/>
          </a:xfrm>
          <a:custGeom>
            <a:avLst/>
            <a:gdLst>
              <a:gd name="connsiteX0" fmla="*/ 504000 w 1008000"/>
              <a:gd name="connsiteY0" fmla="*/ 0 h 1008000"/>
              <a:gd name="connsiteX1" fmla="*/ 1008000 w 1008000"/>
              <a:gd name="connsiteY1" fmla="*/ 504000 h 1008000"/>
              <a:gd name="connsiteX2" fmla="*/ 504000 w 1008000"/>
              <a:gd name="connsiteY2" fmla="*/ 1008000 h 1008000"/>
              <a:gd name="connsiteX3" fmla="*/ 0 w 1008000"/>
              <a:gd name="connsiteY3" fmla="*/ 504000 h 1008000"/>
              <a:gd name="connsiteX4" fmla="*/ 504000 w 1008000"/>
              <a:gd name="connsiteY4" fmla="*/ 0 h 100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000" h="1008000">
                <a:moveTo>
                  <a:pt x="504000" y="0"/>
                </a:moveTo>
                <a:cubicBezTo>
                  <a:pt x="782352" y="0"/>
                  <a:pt x="1008000" y="225648"/>
                  <a:pt x="1008000" y="504000"/>
                </a:cubicBezTo>
                <a:cubicBezTo>
                  <a:pt x="1008000" y="782352"/>
                  <a:pt x="782352" y="1008000"/>
                  <a:pt x="504000" y="1008000"/>
                </a:cubicBezTo>
                <a:cubicBezTo>
                  <a:pt x="225648" y="1008000"/>
                  <a:pt x="0" y="782352"/>
                  <a:pt x="0" y="504000"/>
                </a:cubicBezTo>
                <a:cubicBezTo>
                  <a:pt x="0" y="225648"/>
                  <a:pt x="225648" y="0"/>
                  <a:pt x="504000" y="0"/>
                </a:cubicBezTo>
                <a:close/>
              </a:path>
            </a:pathLst>
          </a:custGeom>
          <a:solidFill>
            <a:schemeClr val="accent4"/>
          </a:solidFill>
          <a:ln w="25400">
            <a:solidFill>
              <a:schemeClr val="tx2"/>
            </a:solidFill>
          </a:ln>
        </p:spPr>
        <p:txBody>
          <a:bodyPr wrap="square">
            <a:noAutofit/>
          </a:bodyPr>
          <a:lstStyle>
            <a:lvl1pPr marL="0" indent="0" algn="ctr">
              <a:buNone/>
              <a:defRPr sz="800">
                <a:solidFill>
                  <a:schemeClr val="bg1"/>
                </a:solidFill>
              </a:defRPr>
            </a:lvl1pPr>
          </a:lstStyle>
          <a:p>
            <a:pPr lvl="0"/>
            <a:r>
              <a:rPr lang="fi-FI" dirty="0"/>
              <a:t> </a:t>
            </a:r>
          </a:p>
        </p:txBody>
      </p:sp>
      <p:sp>
        <p:nvSpPr>
          <p:cNvPr id="30" name="Tekstin paikkamerkki D">
            <a:extLst>
              <a:ext uri="{FF2B5EF4-FFF2-40B4-BE49-F238E27FC236}">
                <a16:creationId xmlns:a16="http://schemas.microsoft.com/office/drawing/2014/main" id="{78B1A762-B924-42CA-54BA-F3EC423F065E}"/>
              </a:ext>
            </a:extLst>
          </p:cNvPr>
          <p:cNvSpPr>
            <a:spLocks noGrp="1"/>
          </p:cNvSpPr>
          <p:nvPr>
            <p:ph type="body" sz="quarter" idx="71" hasCustomPrompt="1"/>
          </p:nvPr>
        </p:nvSpPr>
        <p:spPr>
          <a:xfrm>
            <a:off x="1000812" y="3226933"/>
            <a:ext cx="1011452" cy="669958"/>
          </a:xfrm>
          <a:noFill/>
        </p:spPr>
        <p:txBody>
          <a:bodyPr wrap="none" lIns="0" tIns="0" rIns="0" bIns="0" anchor="ctr"/>
          <a:lstStyle>
            <a:lvl1pPr marL="0" indent="0" algn="ctr" rtl="0">
              <a:spcAft>
                <a:spcPts val="0"/>
              </a:spcAft>
              <a:buNone/>
              <a:defRPr sz="2400" b="1">
                <a:solidFill>
                  <a:schemeClr val="tx2"/>
                </a:solidFill>
              </a:defRPr>
            </a:lvl1pPr>
          </a:lstStyle>
          <a:p>
            <a:pPr lvl="0"/>
            <a:r>
              <a:rPr lang="fi-FI" dirty="0"/>
              <a:t>0001</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p:ph type="body" sz="quarter" idx="21" hasCustomPrompt="1"/>
          </p:nvPr>
        </p:nvSpPr>
        <p:spPr>
          <a:xfrm>
            <a:off x="539751" y="4528579"/>
            <a:ext cx="1933575" cy="499460"/>
          </a:xfrm>
          <a:noFill/>
        </p:spPr>
        <p:txBody>
          <a:bodyPr wrap="square" lIns="0" tIns="0" rIns="0" bIns="72000" anchor="b"/>
          <a:lstStyle>
            <a:lvl1pPr marL="0" indent="0" algn="ctr">
              <a:spcAft>
                <a:spcPts val="0"/>
              </a:spcAft>
              <a:buNone/>
              <a:defRPr sz="1800" b="1">
                <a:solidFill>
                  <a:schemeClr val="tx1"/>
                </a:solidFill>
              </a:defRPr>
            </a:lvl1pPr>
          </a:lstStyle>
          <a:p>
            <a:pPr lvl="0"/>
            <a:r>
              <a:rPr lang="fi-FI" dirty="0"/>
              <a:t>Vaiheen nimi 1</a:t>
            </a:r>
          </a:p>
        </p:txBody>
      </p:sp>
      <p:sp>
        <p:nvSpPr>
          <p:cNvPr id="42" name="Tekstin paikkamerkki 1">
            <a:extLst>
              <a:ext uri="{FF2B5EF4-FFF2-40B4-BE49-F238E27FC236}">
                <a16:creationId xmlns:a16="http://schemas.microsoft.com/office/drawing/2014/main" id="{7608FB36-0543-225A-2199-6DA271EDDF79}"/>
              </a:ext>
            </a:extLst>
          </p:cNvPr>
          <p:cNvSpPr>
            <a:spLocks noGrp="1"/>
          </p:cNvSpPr>
          <p:nvPr>
            <p:ph type="body" sz="quarter" idx="46" hasCustomPrompt="1"/>
          </p:nvPr>
        </p:nvSpPr>
        <p:spPr>
          <a:xfrm>
            <a:off x="539750" y="5028040"/>
            <a:ext cx="1933576" cy="731994"/>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20" name="Tekstin paikkamerkki 1">
            <a:extLst>
              <a:ext uri="{FF2B5EF4-FFF2-40B4-BE49-F238E27FC236}">
                <a16:creationId xmlns:a16="http://schemas.microsoft.com/office/drawing/2014/main" id="{E461ED36-45A7-06CB-19FF-771084403EA4}"/>
              </a:ext>
              <a:ext uri="{C183D7F6-B498-43B3-948B-1728B52AA6E4}">
                <adec:decorative xmlns:adec="http://schemas.microsoft.com/office/drawing/2017/decorative" val="1"/>
              </a:ext>
            </a:extLst>
          </p:cNvPr>
          <p:cNvSpPr>
            <a:spLocks noGrp="1" noChangeAspect="1"/>
          </p:cNvSpPr>
          <p:nvPr>
            <p:ph type="body" sz="quarter" idx="63" hasCustomPrompt="1"/>
          </p:nvPr>
        </p:nvSpPr>
        <p:spPr>
          <a:xfrm>
            <a:off x="2454296" y="3380029"/>
            <a:ext cx="360000" cy="36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tx1"/>
          </a:solidFill>
          <a:ln w="25400">
            <a:solidFill>
              <a:schemeClr val="bg1"/>
            </a:solidFill>
          </a:ln>
        </p:spPr>
        <p:txBody>
          <a:bodyPr wrap="none" anchor="ctr">
            <a:noAutofit/>
          </a:bodyPr>
          <a:lstStyle>
            <a:lvl1pPr marL="0" indent="0" algn="ctr">
              <a:buNone/>
              <a:defRPr sz="1800" b="1">
                <a:solidFill>
                  <a:schemeClr val="bg1"/>
                </a:solidFill>
              </a:defRPr>
            </a:lvl1pPr>
          </a:lstStyle>
          <a:p>
            <a:pPr lvl="0"/>
            <a:r>
              <a:rPr lang="fi-FI" dirty="0"/>
              <a:t> </a:t>
            </a:r>
          </a:p>
        </p:txBody>
      </p:sp>
      <p:sp>
        <p:nvSpPr>
          <p:cNvPr id="4" name="Tekstin paikkamerkki A">
            <a:extLst>
              <a:ext uri="{FF2B5EF4-FFF2-40B4-BE49-F238E27FC236}">
                <a16:creationId xmlns:a16="http://schemas.microsoft.com/office/drawing/2014/main" id="{9CD41E36-7C23-DA77-F2DB-FDBAC3034A83}"/>
              </a:ext>
            </a:extLst>
          </p:cNvPr>
          <p:cNvSpPr>
            <a:spLocks noGrp="1"/>
          </p:cNvSpPr>
          <p:nvPr>
            <p:ph type="body" sz="quarter" idx="55" hasCustomPrompt="1"/>
          </p:nvPr>
        </p:nvSpPr>
        <p:spPr>
          <a:xfrm>
            <a:off x="1667509" y="1525683"/>
            <a:ext cx="1933575" cy="499460"/>
          </a:xfrm>
          <a:noFill/>
        </p:spPr>
        <p:txBody>
          <a:bodyPr wrap="square" lIns="0" tIns="0" rIns="0" bIns="72000" anchor="b"/>
          <a:lstStyle>
            <a:lvl1pPr marL="0" indent="0" algn="ctr">
              <a:spcAft>
                <a:spcPts val="0"/>
              </a:spcAft>
              <a:buNone/>
              <a:defRPr sz="1800" b="1">
                <a:solidFill>
                  <a:schemeClr val="tx1"/>
                </a:solidFill>
              </a:defRPr>
            </a:lvl1pPr>
          </a:lstStyle>
          <a:p>
            <a:pPr lvl="0"/>
            <a:r>
              <a:rPr lang="fi-FI" dirty="0"/>
              <a:t>Välivaiheen nimi 1</a:t>
            </a:r>
          </a:p>
        </p:txBody>
      </p:sp>
      <p:sp>
        <p:nvSpPr>
          <p:cNvPr id="5" name="Tekstin paikkamerkki A">
            <a:extLst>
              <a:ext uri="{FF2B5EF4-FFF2-40B4-BE49-F238E27FC236}">
                <a16:creationId xmlns:a16="http://schemas.microsoft.com/office/drawing/2014/main" id="{D234159D-E611-9D2E-3280-3B380240F0A0}"/>
              </a:ext>
            </a:extLst>
          </p:cNvPr>
          <p:cNvSpPr>
            <a:spLocks noGrp="1"/>
          </p:cNvSpPr>
          <p:nvPr>
            <p:ph type="body" sz="quarter" idx="56" hasCustomPrompt="1"/>
          </p:nvPr>
        </p:nvSpPr>
        <p:spPr>
          <a:xfrm>
            <a:off x="1667508" y="2025144"/>
            <a:ext cx="1933576" cy="748219"/>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29" name="Tekstin paikkamerkki D">
            <a:extLst>
              <a:ext uri="{FF2B5EF4-FFF2-40B4-BE49-F238E27FC236}">
                <a16:creationId xmlns:a16="http://schemas.microsoft.com/office/drawing/2014/main" id="{8CB23002-1344-F15F-3BB1-A62F124C0E03}"/>
              </a:ext>
            </a:extLst>
          </p:cNvPr>
          <p:cNvSpPr>
            <a:spLocks noGrp="1"/>
          </p:cNvSpPr>
          <p:nvPr>
            <p:ph type="body" sz="quarter" idx="70" hasCustomPrompt="1"/>
          </p:nvPr>
        </p:nvSpPr>
        <p:spPr>
          <a:xfrm>
            <a:off x="3294749" y="3226933"/>
            <a:ext cx="1011452" cy="669958"/>
          </a:xfrm>
          <a:noFill/>
        </p:spPr>
        <p:txBody>
          <a:bodyPr wrap="none" lIns="0" tIns="0" rIns="0" bIns="0" anchor="ctr"/>
          <a:lstStyle>
            <a:lvl1pPr marL="0" indent="0" algn="ctr" rtl="0">
              <a:spcAft>
                <a:spcPts val="0"/>
              </a:spcAft>
              <a:buNone/>
              <a:defRPr sz="2400" b="1">
                <a:solidFill>
                  <a:schemeClr val="tx2"/>
                </a:solidFill>
              </a:defRPr>
            </a:lvl1pPr>
          </a:lstStyle>
          <a:p>
            <a:pPr lvl="0"/>
            <a:r>
              <a:rPr lang="fi-FI" dirty="0"/>
              <a:t>0002</a:t>
            </a:r>
          </a:p>
        </p:txBody>
      </p:sp>
      <p:sp>
        <p:nvSpPr>
          <p:cNvPr id="14" name="Tekstin paikkamerkki 2">
            <a:extLst>
              <a:ext uri="{FF2B5EF4-FFF2-40B4-BE49-F238E27FC236}">
                <a16:creationId xmlns:a16="http://schemas.microsoft.com/office/drawing/2014/main" id="{0350F980-7E7A-113F-25C1-93D0C8531FD5}"/>
              </a:ext>
            </a:extLst>
          </p:cNvPr>
          <p:cNvSpPr>
            <a:spLocks noGrp="1"/>
          </p:cNvSpPr>
          <p:nvPr>
            <p:ph type="body" sz="quarter" idx="22" hasCustomPrompt="1"/>
          </p:nvPr>
        </p:nvSpPr>
        <p:spPr>
          <a:xfrm>
            <a:off x="2833688" y="4528579"/>
            <a:ext cx="1933575" cy="499460"/>
          </a:xfrm>
          <a:noFill/>
        </p:spPr>
        <p:txBody>
          <a:bodyPr wrap="square" lIns="0" tIns="0" rIns="0" bIns="72000" anchor="b"/>
          <a:lstStyle>
            <a:lvl1pPr marL="0" indent="0" algn="ctr">
              <a:spcAft>
                <a:spcPts val="0"/>
              </a:spcAft>
              <a:buNone/>
              <a:defRPr sz="1800" b="1">
                <a:solidFill>
                  <a:schemeClr val="tx1"/>
                </a:solidFill>
              </a:defRPr>
            </a:lvl1pPr>
          </a:lstStyle>
          <a:p>
            <a:pPr lvl="0"/>
            <a:r>
              <a:rPr lang="fi-FI" dirty="0"/>
              <a:t>Vaiheen nimi 2</a:t>
            </a:r>
          </a:p>
        </p:txBody>
      </p:sp>
      <p:sp>
        <p:nvSpPr>
          <p:cNvPr id="43" name="Tekstin paikkamerkki 2">
            <a:extLst>
              <a:ext uri="{FF2B5EF4-FFF2-40B4-BE49-F238E27FC236}">
                <a16:creationId xmlns:a16="http://schemas.microsoft.com/office/drawing/2014/main" id="{D24831DA-010E-2081-DDC3-5F0DE0F7C628}"/>
              </a:ext>
            </a:extLst>
          </p:cNvPr>
          <p:cNvSpPr>
            <a:spLocks noGrp="1"/>
          </p:cNvSpPr>
          <p:nvPr>
            <p:ph type="body" sz="quarter" idx="47" hasCustomPrompt="1"/>
          </p:nvPr>
        </p:nvSpPr>
        <p:spPr>
          <a:xfrm>
            <a:off x="2833688" y="5028038"/>
            <a:ext cx="1933575" cy="731995"/>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31" name="Tekstin paikkamerkki 2">
            <a:extLst>
              <a:ext uri="{FF2B5EF4-FFF2-40B4-BE49-F238E27FC236}">
                <a16:creationId xmlns:a16="http://schemas.microsoft.com/office/drawing/2014/main" id="{2AE8A78E-F8B2-11AE-172E-CEDAA1D7E35D}"/>
              </a:ext>
              <a:ext uri="{C183D7F6-B498-43B3-948B-1728B52AA6E4}">
                <adec:decorative xmlns:adec="http://schemas.microsoft.com/office/drawing/2017/decorative" val="1"/>
              </a:ext>
            </a:extLst>
          </p:cNvPr>
          <p:cNvSpPr>
            <a:spLocks noGrp="1" noChangeAspect="1"/>
          </p:cNvSpPr>
          <p:nvPr>
            <p:ph type="body" sz="quarter" idx="64" hasCustomPrompt="1"/>
          </p:nvPr>
        </p:nvSpPr>
        <p:spPr>
          <a:xfrm>
            <a:off x="4763872" y="3380029"/>
            <a:ext cx="360000" cy="36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tx1"/>
          </a:solidFill>
          <a:ln w="25400">
            <a:solidFill>
              <a:schemeClr val="bg1"/>
            </a:solidFill>
          </a:ln>
        </p:spPr>
        <p:txBody>
          <a:bodyPr wrap="none" anchor="ctr">
            <a:noAutofit/>
          </a:bodyPr>
          <a:lstStyle>
            <a:lvl1pPr marL="0" indent="0" algn="ctr">
              <a:buNone/>
              <a:defRPr sz="1800" b="1">
                <a:solidFill>
                  <a:schemeClr val="bg1"/>
                </a:solidFill>
              </a:defRPr>
            </a:lvl1pPr>
          </a:lstStyle>
          <a:p>
            <a:pPr lvl="0"/>
            <a:r>
              <a:rPr lang="fi-FI" dirty="0"/>
              <a:t> </a:t>
            </a:r>
          </a:p>
        </p:txBody>
      </p:sp>
      <p:sp>
        <p:nvSpPr>
          <p:cNvPr id="8" name="Tekstin paikkamerkki B">
            <a:extLst>
              <a:ext uri="{FF2B5EF4-FFF2-40B4-BE49-F238E27FC236}">
                <a16:creationId xmlns:a16="http://schemas.microsoft.com/office/drawing/2014/main" id="{2A909996-9FE7-5FAA-E65A-05CE1A0B3AC2}"/>
              </a:ext>
            </a:extLst>
          </p:cNvPr>
          <p:cNvSpPr>
            <a:spLocks noGrp="1"/>
          </p:cNvSpPr>
          <p:nvPr>
            <p:ph type="body" sz="quarter" idx="57" hasCustomPrompt="1"/>
          </p:nvPr>
        </p:nvSpPr>
        <p:spPr>
          <a:xfrm>
            <a:off x="3977085" y="1525683"/>
            <a:ext cx="1933575" cy="499460"/>
          </a:xfrm>
          <a:noFill/>
        </p:spPr>
        <p:txBody>
          <a:bodyPr wrap="square" lIns="0" tIns="0" rIns="0" bIns="72000" anchor="b"/>
          <a:lstStyle>
            <a:lvl1pPr marL="0" indent="0" algn="ctr">
              <a:spcAft>
                <a:spcPts val="0"/>
              </a:spcAft>
              <a:buNone/>
              <a:defRPr sz="1800" b="1">
                <a:solidFill>
                  <a:schemeClr val="tx1"/>
                </a:solidFill>
              </a:defRPr>
            </a:lvl1pPr>
          </a:lstStyle>
          <a:p>
            <a:pPr lvl="0"/>
            <a:r>
              <a:rPr lang="fi-FI" dirty="0"/>
              <a:t>Välivaiheen nimi 2</a:t>
            </a:r>
          </a:p>
        </p:txBody>
      </p:sp>
      <p:sp>
        <p:nvSpPr>
          <p:cNvPr id="10" name="Tekstin paikkamerkki B">
            <a:extLst>
              <a:ext uri="{FF2B5EF4-FFF2-40B4-BE49-F238E27FC236}">
                <a16:creationId xmlns:a16="http://schemas.microsoft.com/office/drawing/2014/main" id="{BF81ADCD-DFA0-FA26-3995-B41C1A8D4580}"/>
              </a:ext>
            </a:extLst>
          </p:cNvPr>
          <p:cNvSpPr>
            <a:spLocks noGrp="1"/>
          </p:cNvSpPr>
          <p:nvPr>
            <p:ph type="body" sz="quarter" idx="58" hasCustomPrompt="1"/>
          </p:nvPr>
        </p:nvSpPr>
        <p:spPr>
          <a:xfrm>
            <a:off x="3977084" y="2025144"/>
            <a:ext cx="1933576" cy="748219"/>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27" name="Tekstin paikkamerkki D">
            <a:extLst>
              <a:ext uri="{FF2B5EF4-FFF2-40B4-BE49-F238E27FC236}">
                <a16:creationId xmlns:a16="http://schemas.microsoft.com/office/drawing/2014/main" id="{349331A5-968E-0327-903D-E6AFB1E40DD5}"/>
              </a:ext>
            </a:extLst>
          </p:cNvPr>
          <p:cNvSpPr>
            <a:spLocks noGrp="1"/>
          </p:cNvSpPr>
          <p:nvPr>
            <p:ph type="body" sz="quarter" idx="69" hasCustomPrompt="1"/>
          </p:nvPr>
        </p:nvSpPr>
        <p:spPr>
          <a:xfrm>
            <a:off x="5589481" y="3226933"/>
            <a:ext cx="1011452" cy="669958"/>
          </a:xfrm>
          <a:noFill/>
        </p:spPr>
        <p:txBody>
          <a:bodyPr wrap="none" lIns="0" tIns="0" rIns="0" bIns="0" anchor="ctr"/>
          <a:lstStyle>
            <a:lvl1pPr marL="0" indent="0" algn="ctr" rtl="0">
              <a:spcAft>
                <a:spcPts val="0"/>
              </a:spcAft>
              <a:buNone/>
              <a:defRPr sz="2400" b="1">
                <a:solidFill>
                  <a:schemeClr val="tx2"/>
                </a:solidFill>
              </a:defRPr>
            </a:lvl1pPr>
          </a:lstStyle>
          <a:p>
            <a:pPr lvl="0"/>
            <a:r>
              <a:rPr lang="fi-FI" dirty="0"/>
              <a:t>0003</a:t>
            </a:r>
          </a:p>
        </p:txBody>
      </p:sp>
      <p:sp>
        <p:nvSpPr>
          <p:cNvPr id="15" name="Tekstin paikkamerkki 3">
            <a:extLst>
              <a:ext uri="{FF2B5EF4-FFF2-40B4-BE49-F238E27FC236}">
                <a16:creationId xmlns:a16="http://schemas.microsoft.com/office/drawing/2014/main" id="{741AB7E6-95B7-46C8-1E7C-B14BE9B8BAE7}"/>
              </a:ext>
            </a:extLst>
          </p:cNvPr>
          <p:cNvSpPr>
            <a:spLocks noGrp="1"/>
          </p:cNvSpPr>
          <p:nvPr>
            <p:ph type="body" sz="quarter" idx="23" hasCustomPrompt="1"/>
          </p:nvPr>
        </p:nvSpPr>
        <p:spPr>
          <a:xfrm>
            <a:off x="5129770" y="4528579"/>
            <a:ext cx="1930875" cy="499460"/>
          </a:xfrm>
          <a:noFill/>
        </p:spPr>
        <p:txBody>
          <a:bodyPr wrap="square" lIns="0" tIns="0" rIns="0" bIns="72000" anchor="b"/>
          <a:lstStyle>
            <a:lvl1pPr marL="0" indent="0" algn="ctr">
              <a:spcAft>
                <a:spcPts val="0"/>
              </a:spcAft>
              <a:buNone/>
              <a:defRPr sz="1800" b="1">
                <a:solidFill>
                  <a:schemeClr val="tx1"/>
                </a:solidFill>
              </a:defRPr>
            </a:lvl1pPr>
          </a:lstStyle>
          <a:p>
            <a:pPr lvl="0"/>
            <a:r>
              <a:rPr lang="fi-FI" dirty="0"/>
              <a:t>Vaiheen nimi 3</a:t>
            </a:r>
          </a:p>
        </p:txBody>
      </p:sp>
      <p:sp>
        <p:nvSpPr>
          <p:cNvPr id="44" name="Tekstin paikkamerkki 3">
            <a:extLst>
              <a:ext uri="{FF2B5EF4-FFF2-40B4-BE49-F238E27FC236}">
                <a16:creationId xmlns:a16="http://schemas.microsoft.com/office/drawing/2014/main" id="{602DC99E-DF3C-E9A1-51F2-A36AE5B95DBB}"/>
              </a:ext>
            </a:extLst>
          </p:cNvPr>
          <p:cNvSpPr>
            <a:spLocks noGrp="1"/>
          </p:cNvSpPr>
          <p:nvPr>
            <p:ph type="body" sz="quarter" idx="48" hasCustomPrompt="1"/>
          </p:nvPr>
        </p:nvSpPr>
        <p:spPr>
          <a:xfrm>
            <a:off x="5127625" y="5028039"/>
            <a:ext cx="1935164" cy="731995"/>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32" name="Tekstin paikkamerkki 3">
            <a:extLst>
              <a:ext uri="{FF2B5EF4-FFF2-40B4-BE49-F238E27FC236}">
                <a16:creationId xmlns:a16="http://schemas.microsoft.com/office/drawing/2014/main" id="{ADF5C81D-BE65-3423-511F-BA6E6D6988A2}"/>
              </a:ext>
              <a:ext uri="{C183D7F6-B498-43B3-948B-1728B52AA6E4}">
                <adec:decorative xmlns:adec="http://schemas.microsoft.com/office/drawing/2017/decorative" val="1"/>
              </a:ext>
            </a:extLst>
          </p:cNvPr>
          <p:cNvSpPr>
            <a:spLocks noGrp="1" noChangeAspect="1"/>
          </p:cNvSpPr>
          <p:nvPr>
            <p:ph type="body" sz="quarter" idx="65" hasCustomPrompt="1"/>
          </p:nvPr>
        </p:nvSpPr>
        <p:spPr>
          <a:xfrm>
            <a:off x="7073450" y="3380029"/>
            <a:ext cx="360000" cy="36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tx1"/>
          </a:solidFill>
          <a:ln w="25400">
            <a:solidFill>
              <a:schemeClr val="bg1"/>
            </a:solidFill>
          </a:ln>
        </p:spPr>
        <p:txBody>
          <a:bodyPr wrap="none" anchor="ctr">
            <a:noAutofit/>
          </a:bodyPr>
          <a:lstStyle>
            <a:lvl1pPr marL="0" indent="0" algn="ctr">
              <a:buNone/>
              <a:defRPr sz="1800" b="1">
                <a:solidFill>
                  <a:schemeClr val="bg1"/>
                </a:solidFill>
              </a:defRPr>
            </a:lvl1pPr>
          </a:lstStyle>
          <a:p>
            <a:pPr lvl="0"/>
            <a:r>
              <a:rPr lang="fi-FI" dirty="0"/>
              <a:t> </a:t>
            </a:r>
          </a:p>
        </p:txBody>
      </p:sp>
      <p:sp>
        <p:nvSpPr>
          <p:cNvPr id="11" name="Tekstin paikkamerkki C">
            <a:extLst>
              <a:ext uri="{FF2B5EF4-FFF2-40B4-BE49-F238E27FC236}">
                <a16:creationId xmlns:a16="http://schemas.microsoft.com/office/drawing/2014/main" id="{CB0F5D85-AF44-F5FA-9F9F-B2DE917372E3}"/>
              </a:ext>
            </a:extLst>
          </p:cNvPr>
          <p:cNvSpPr>
            <a:spLocks noGrp="1"/>
          </p:cNvSpPr>
          <p:nvPr>
            <p:ph type="body" sz="quarter" idx="59" hasCustomPrompt="1"/>
          </p:nvPr>
        </p:nvSpPr>
        <p:spPr>
          <a:xfrm>
            <a:off x="6286663" y="1525683"/>
            <a:ext cx="1933575" cy="499460"/>
          </a:xfrm>
          <a:noFill/>
        </p:spPr>
        <p:txBody>
          <a:bodyPr wrap="square" lIns="0" tIns="0" rIns="0" bIns="72000" anchor="b"/>
          <a:lstStyle>
            <a:lvl1pPr marL="0" indent="0" algn="ctr">
              <a:spcAft>
                <a:spcPts val="0"/>
              </a:spcAft>
              <a:buNone/>
              <a:defRPr sz="1800" b="1">
                <a:solidFill>
                  <a:schemeClr val="tx1"/>
                </a:solidFill>
              </a:defRPr>
            </a:lvl1pPr>
          </a:lstStyle>
          <a:p>
            <a:pPr lvl="0"/>
            <a:r>
              <a:rPr lang="fi-FI" dirty="0"/>
              <a:t>Välivaiheen nimi 3</a:t>
            </a:r>
          </a:p>
        </p:txBody>
      </p:sp>
      <p:sp>
        <p:nvSpPr>
          <p:cNvPr id="12" name="Tekstin paikkamerkki C">
            <a:extLst>
              <a:ext uri="{FF2B5EF4-FFF2-40B4-BE49-F238E27FC236}">
                <a16:creationId xmlns:a16="http://schemas.microsoft.com/office/drawing/2014/main" id="{D18FB5D6-4667-CE1C-AF18-9CF2A56FBF37}"/>
              </a:ext>
            </a:extLst>
          </p:cNvPr>
          <p:cNvSpPr>
            <a:spLocks noGrp="1"/>
          </p:cNvSpPr>
          <p:nvPr>
            <p:ph type="body" sz="quarter" idx="60" hasCustomPrompt="1"/>
          </p:nvPr>
        </p:nvSpPr>
        <p:spPr>
          <a:xfrm>
            <a:off x="6286662" y="2025144"/>
            <a:ext cx="1933576" cy="748219"/>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26" name="Tekstin paikkamerkki D">
            <a:extLst>
              <a:ext uri="{FF2B5EF4-FFF2-40B4-BE49-F238E27FC236}">
                <a16:creationId xmlns:a16="http://schemas.microsoft.com/office/drawing/2014/main" id="{A41453A8-C9E2-7E42-7D2C-CB5227B9A5AE}"/>
              </a:ext>
            </a:extLst>
          </p:cNvPr>
          <p:cNvSpPr>
            <a:spLocks noGrp="1"/>
          </p:cNvSpPr>
          <p:nvPr>
            <p:ph type="body" sz="quarter" idx="68" hasCustomPrompt="1"/>
          </p:nvPr>
        </p:nvSpPr>
        <p:spPr>
          <a:xfrm>
            <a:off x="7884210" y="3226933"/>
            <a:ext cx="1011452" cy="669958"/>
          </a:xfrm>
          <a:noFill/>
        </p:spPr>
        <p:txBody>
          <a:bodyPr wrap="none" lIns="0" tIns="0" rIns="0" bIns="0" anchor="ctr"/>
          <a:lstStyle>
            <a:lvl1pPr marL="0" indent="0" algn="ctr" rtl="0">
              <a:spcAft>
                <a:spcPts val="0"/>
              </a:spcAft>
              <a:buNone/>
              <a:defRPr sz="2400" b="1">
                <a:solidFill>
                  <a:schemeClr val="tx2"/>
                </a:solidFill>
              </a:defRPr>
            </a:lvl1pPr>
          </a:lstStyle>
          <a:p>
            <a:pPr lvl="0"/>
            <a:r>
              <a:rPr lang="fi-FI" dirty="0"/>
              <a:t>0004</a:t>
            </a:r>
          </a:p>
        </p:txBody>
      </p:sp>
      <p:sp>
        <p:nvSpPr>
          <p:cNvPr id="16" name="Tekstin paikkamerkki 4">
            <a:extLst>
              <a:ext uri="{FF2B5EF4-FFF2-40B4-BE49-F238E27FC236}">
                <a16:creationId xmlns:a16="http://schemas.microsoft.com/office/drawing/2014/main" id="{83C2C322-EC2C-8FA1-0AA8-1ED1E3D8F806}"/>
              </a:ext>
            </a:extLst>
          </p:cNvPr>
          <p:cNvSpPr>
            <a:spLocks noGrp="1"/>
          </p:cNvSpPr>
          <p:nvPr>
            <p:ph type="body" sz="quarter" idx="24" hasCustomPrompt="1"/>
          </p:nvPr>
        </p:nvSpPr>
        <p:spPr>
          <a:xfrm>
            <a:off x="7423149" y="4528579"/>
            <a:ext cx="1933575" cy="499460"/>
          </a:xfrm>
          <a:noFill/>
        </p:spPr>
        <p:txBody>
          <a:bodyPr wrap="square" lIns="0" tIns="0" rIns="0" bIns="72000" anchor="b"/>
          <a:lstStyle>
            <a:lvl1pPr marL="0" indent="0" algn="ctr">
              <a:spcAft>
                <a:spcPts val="0"/>
              </a:spcAft>
              <a:buNone/>
              <a:defRPr sz="1800" b="1">
                <a:solidFill>
                  <a:schemeClr val="tx1"/>
                </a:solidFill>
              </a:defRPr>
            </a:lvl1pPr>
          </a:lstStyle>
          <a:p>
            <a:pPr lvl="0"/>
            <a:r>
              <a:rPr lang="fi-FI" dirty="0"/>
              <a:t>Vaiheen nimi 4</a:t>
            </a:r>
          </a:p>
        </p:txBody>
      </p:sp>
      <p:sp>
        <p:nvSpPr>
          <p:cNvPr id="45" name="Tekstin paikkamerkki 4">
            <a:extLst>
              <a:ext uri="{FF2B5EF4-FFF2-40B4-BE49-F238E27FC236}">
                <a16:creationId xmlns:a16="http://schemas.microsoft.com/office/drawing/2014/main" id="{5B30EC07-D5A3-4F64-1931-50A1E212C8CD}"/>
              </a:ext>
            </a:extLst>
          </p:cNvPr>
          <p:cNvSpPr>
            <a:spLocks noGrp="1"/>
          </p:cNvSpPr>
          <p:nvPr>
            <p:ph type="body" sz="quarter" idx="49" hasCustomPrompt="1"/>
          </p:nvPr>
        </p:nvSpPr>
        <p:spPr>
          <a:xfrm>
            <a:off x="7426121" y="5028039"/>
            <a:ext cx="1927630" cy="731995"/>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33" name="Tekstin paikkamerkki 4">
            <a:extLst>
              <a:ext uri="{FF2B5EF4-FFF2-40B4-BE49-F238E27FC236}">
                <a16:creationId xmlns:a16="http://schemas.microsoft.com/office/drawing/2014/main" id="{9419656A-A3AC-F4CF-8025-58AD9B63FB0C}"/>
              </a:ext>
              <a:ext uri="{C183D7F6-B498-43B3-948B-1728B52AA6E4}">
                <adec:decorative xmlns:adec="http://schemas.microsoft.com/office/drawing/2017/decorative" val="1"/>
              </a:ext>
            </a:extLst>
          </p:cNvPr>
          <p:cNvSpPr>
            <a:spLocks noGrp="1" noChangeAspect="1"/>
          </p:cNvSpPr>
          <p:nvPr>
            <p:ph type="body" sz="quarter" idx="66" hasCustomPrompt="1"/>
          </p:nvPr>
        </p:nvSpPr>
        <p:spPr>
          <a:xfrm>
            <a:off x="9371788" y="3380029"/>
            <a:ext cx="360000" cy="36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tx1"/>
          </a:solidFill>
          <a:ln w="25400">
            <a:solidFill>
              <a:schemeClr val="bg1"/>
            </a:solidFill>
          </a:ln>
        </p:spPr>
        <p:txBody>
          <a:bodyPr wrap="none" anchor="ctr">
            <a:noAutofit/>
          </a:bodyPr>
          <a:lstStyle>
            <a:lvl1pPr marL="0" indent="0" algn="ctr">
              <a:buNone/>
              <a:defRPr sz="1800" b="1">
                <a:solidFill>
                  <a:schemeClr val="bg1"/>
                </a:solidFill>
              </a:defRPr>
            </a:lvl1pPr>
          </a:lstStyle>
          <a:p>
            <a:pPr lvl="0"/>
            <a:r>
              <a:rPr lang="fi-FI" dirty="0"/>
              <a:t> </a:t>
            </a:r>
          </a:p>
        </p:txBody>
      </p:sp>
      <p:sp>
        <p:nvSpPr>
          <p:cNvPr id="17" name="Tekstin paikkamerkki D">
            <a:extLst>
              <a:ext uri="{FF2B5EF4-FFF2-40B4-BE49-F238E27FC236}">
                <a16:creationId xmlns:a16="http://schemas.microsoft.com/office/drawing/2014/main" id="{2D79797A-811B-A02D-91E2-454E5A02BE78}"/>
              </a:ext>
            </a:extLst>
          </p:cNvPr>
          <p:cNvSpPr>
            <a:spLocks noGrp="1"/>
          </p:cNvSpPr>
          <p:nvPr>
            <p:ph type="body" sz="quarter" idx="61" hasCustomPrompt="1"/>
          </p:nvPr>
        </p:nvSpPr>
        <p:spPr>
          <a:xfrm>
            <a:off x="8585001" y="1525683"/>
            <a:ext cx="1933575" cy="499460"/>
          </a:xfrm>
          <a:noFill/>
        </p:spPr>
        <p:txBody>
          <a:bodyPr wrap="square" lIns="0" tIns="0" rIns="0" bIns="72000" anchor="b"/>
          <a:lstStyle>
            <a:lvl1pPr marL="0" indent="0" algn="ctr" rtl="0">
              <a:spcAft>
                <a:spcPts val="0"/>
              </a:spcAft>
              <a:buNone/>
              <a:defRPr sz="1800" b="1">
                <a:solidFill>
                  <a:schemeClr val="tx1"/>
                </a:solidFill>
              </a:defRPr>
            </a:lvl1pPr>
          </a:lstStyle>
          <a:p>
            <a:pPr lvl="0"/>
            <a:r>
              <a:rPr lang="fi-FI" dirty="0"/>
              <a:t>Välivaiheen nimi 4</a:t>
            </a:r>
          </a:p>
        </p:txBody>
      </p:sp>
      <p:sp>
        <p:nvSpPr>
          <p:cNvPr id="18" name="Tekstin paikkamerkki D">
            <a:extLst>
              <a:ext uri="{FF2B5EF4-FFF2-40B4-BE49-F238E27FC236}">
                <a16:creationId xmlns:a16="http://schemas.microsoft.com/office/drawing/2014/main" id="{E536C4D7-FFA2-1F5C-523E-5133A47CA084}"/>
              </a:ext>
            </a:extLst>
          </p:cNvPr>
          <p:cNvSpPr>
            <a:spLocks noGrp="1"/>
          </p:cNvSpPr>
          <p:nvPr>
            <p:ph type="body" sz="quarter" idx="62" hasCustomPrompt="1"/>
          </p:nvPr>
        </p:nvSpPr>
        <p:spPr>
          <a:xfrm>
            <a:off x="8585000" y="2025144"/>
            <a:ext cx="1933576" cy="748219"/>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25" name="Tekstin paikkamerkki D">
            <a:extLst>
              <a:ext uri="{FF2B5EF4-FFF2-40B4-BE49-F238E27FC236}">
                <a16:creationId xmlns:a16="http://schemas.microsoft.com/office/drawing/2014/main" id="{A98D341B-35AB-BF0D-F3F0-71BB40271A3C}"/>
              </a:ext>
            </a:extLst>
          </p:cNvPr>
          <p:cNvSpPr>
            <a:spLocks noGrp="1"/>
          </p:cNvSpPr>
          <p:nvPr>
            <p:ph type="body" sz="quarter" idx="67" hasCustomPrompt="1"/>
          </p:nvPr>
        </p:nvSpPr>
        <p:spPr>
          <a:xfrm>
            <a:off x="10178149" y="3226933"/>
            <a:ext cx="1011452" cy="669958"/>
          </a:xfrm>
          <a:noFill/>
        </p:spPr>
        <p:txBody>
          <a:bodyPr wrap="none" lIns="0" tIns="0" rIns="0" bIns="0" anchor="ctr"/>
          <a:lstStyle>
            <a:lvl1pPr marL="0" indent="0" algn="ctr" rtl="0">
              <a:spcAft>
                <a:spcPts val="0"/>
              </a:spcAft>
              <a:buNone/>
              <a:defRPr sz="2400" b="1">
                <a:solidFill>
                  <a:schemeClr val="tx2"/>
                </a:solidFill>
              </a:defRPr>
            </a:lvl1pPr>
          </a:lstStyle>
          <a:p>
            <a:pPr lvl="0"/>
            <a:r>
              <a:rPr lang="fi-FI" dirty="0"/>
              <a:t>0005</a:t>
            </a:r>
          </a:p>
        </p:txBody>
      </p:sp>
      <p:sp>
        <p:nvSpPr>
          <p:cNvPr id="41" name="Tekstin paikkamerkki 5">
            <a:extLst>
              <a:ext uri="{FF2B5EF4-FFF2-40B4-BE49-F238E27FC236}">
                <a16:creationId xmlns:a16="http://schemas.microsoft.com/office/drawing/2014/main" id="{87CEDAFF-E282-C2E3-87D2-23CE2E487972}"/>
              </a:ext>
            </a:extLst>
          </p:cNvPr>
          <p:cNvSpPr>
            <a:spLocks noGrp="1"/>
          </p:cNvSpPr>
          <p:nvPr>
            <p:ph type="body" sz="quarter" idx="45" hasCustomPrompt="1"/>
          </p:nvPr>
        </p:nvSpPr>
        <p:spPr>
          <a:xfrm>
            <a:off x="9717088" y="4528579"/>
            <a:ext cx="1933575" cy="499460"/>
          </a:xfrm>
          <a:noFill/>
        </p:spPr>
        <p:txBody>
          <a:bodyPr wrap="square" lIns="0" tIns="0" rIns="0" bIns="72000" anchor="b"/>
          <a:lstStyle>
            <a:lvl1pPr marL="0" indent="0" algn="ctr">
              <a:spcAft>
                <a:spcPts val="0"/>
              </a:spcAft>
              <a:buNone/>
              <a:defRPr sz="1800" b="1">
                <a:solidFill>
                  <a:schemeClr val="tx1"/>
                </a:solidFill>
              </a:defRPr>
            </a:lvl1pPr>
          </a:lstStyle>
          <a:p>
            <a:pPr lvl="0"/>
            <a:r>
              <a:rPr lang="fi-FI" dirty="0"/>
              <a:t>Vaiheen nimi 5</a:t>
            </a:r>
          </a:p>
        </p:txBody>
      </p:sp>
      <p:sp>
        <p:nvSpPr>
          <p:cNvPr id="46" name="Tekstin paikkamerkki 5">
            <a:extLst>
              <a:ext uri="{FF2B5EF4-FFF2-40B4-BE49-F238E27FC236}">
                <a16:creationId xmlns:a16="http://schemas.microsoft.com/office/drawing/2014/main" id="{4AD27E70-98F3-0D58-C3D6-45EC57E1698D}"/>
              </a:ext>
            </a:extLst>
          </p:cNvPr>
          <p:cNvSpPr>
            <a:spLocks noGrp="1"/>
          </p:cNvSpPr>
          <p:nvPr>
            <p:ph type="body" sz="quarter" idx="50" hasCustomPrompt="1"/>
          </p:nvPr>
        </p:nvSpPr>
        <p:spPr>
          <a:xfrm>
            <a:off x="9717088" y="5028039"/>
            <a:ext cx="1933575" cy="731995"/>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19" name="Tekstin paikkamerkki 1">
            <a:extLst>
              <a:ext uri="{FF2B5EF4-FFF2-40B4-BE49-F238E27FC236}">
                <a16:creationId xmlns:a16="http://schemas.microsoft.com/office/drawing/2014/main" id="{AD85B2CC-C872-C107-E5DB-42B867A0BD51}"/>
              </a:ext>
            </a:extLst>
          </p:cNvPr>
          <p:cNvSpPr>
            <a:spLocks noGrp="1"/>
          </p:cNvSpPr>
          <p:nvPr>
            <p:ph type="body" sz="quarter" idx="14" hasCustomPrompt="1"/>
          </p:nvPr>
        </p:nvSpPr>
        <p:spPr>
          <a:xfrm>
            <a:off x="1595500" y="5772579"/>
            <a:ext cx="9109012" cy="475820"/>
          </a:xfrm>
        </p:spPr>
        <p:txBody>
          <a:bodyPr tIns="0" anchor="t"/>
          <a:lstStyle>
            <a:lvl1pPr marL="0" indent="0" algn="ctr">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Prosessikaavio kuvaa vaihe vaiheelta, miten jokin työ tai tehtävä etenee. Se selkeyttää työvaiheiden järjestystä ja osallistujien rooleja sekä auttaa tunnistamaan mahdollisia kehityskohteita.</a:t>
            </a:r>
          </a:p>
        </p:txBody>
      </p:sp>
      <p:sp>
        <p:nvSpPr>
          <p:cNvPr id="7" name="Alatunnisteen paikkamerkki 6">
            <a:extLst>
              <a:ext uri="{FF2B5EF4-FFF2-40B4-BE49-F238E27FC236}">
                <a16:creationId xmlns:a16="http://schemas.microsoft.com/office/drawing/2014/main" id="{E4083D37-B847-EF84-E3A7-2BD708C4221D}"/>
              </a:ext>
            </a:extLst>
          </p:cNvPr>
          <p:cNvSpPr>
            <a:spLocks noGrp="1"/>
          </p:cNvSpPr>
          <p:nvPr>
            <p:ph type="ftr" sz="quarter" idx="53"/>
          </p:nvPr>
        </p:nvSpPr>
        <p:spPr/>
        <p:txBody>
          <a:bodyPr/>
          <a:lstStyle/>
          <a:p>
            <a:endParaRPr lang="fi-FI" dirty="0"/>
          </a:p>
        </p:txBody>
      </p:sp>
      <p:sp>
        <p:nvSpPr>
          <p:cNvPr id="6" name="Päivämäärän paikkamerkki 5">
            <a:extLst>
              <a:ext uri="{FF2B5EF4-FFF2-40B4-BE49-F238E27FC236}">
                <a16:creationId xmlns:a16="http://schemas.microsoft.com/office/drawing/2014/main" id="{0C3FE38D-5122-C718-7E31-E7D7F26D1DB3}"/>
              </a:ext>
            </a:extLst>
          </p:cNvPr>
          <p:cNvSpPr>
            <a:spLocks noGrp="1"/>
          </p:cNvSpPr>
          <p:nvPr>
            <p:ph type="dt" sz="half" idx="52"/>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0DC66C69-9886-AE19-2AB9-A7E1872A8E16}"/>
              </a:ext>
            </a:extLst>
          </p:cNvPr>
          <p:cNvSpPr>
            <a:spLocks noGrp="1"/>
          </p:cNvSpPr>
          <p:nvPr>
            <p:ph type="sldNum" sz="quarter" idx="54"/>
          </p:nvPr>
        </p:nvSpPr>
        <p:spPr/>
        <p:txBody>
          <a:bodyPr/>
          <a:lstStyle/>
          <a:p>
            <a:fld id="{A9494116-C6F5-466F-B5C1-BBB074CB17FC}" type="slidenum">
              <a:rPr lang="fi-FI" smtClean="0"/>
              <a:pPr/>
              <a:t>‹#›</a:t>
            </a:fld>
            <a:endParaRPr lang="fi-FI" dirty="0"/>
          </a:p>
        </p:txBody>
      </p:sp>
      <p:sp>
        <p:nvSpPr>
          <p:cNvPr id="21" name="Logo">
            <a:extLst>
              <a:ext uri="{FF2B5EF4-FFF2-40B4-BE49-F238E27FC236}">
                <a16:creationId xmlns:a16="http://schemas.microsoft.com/office/drawing/2014/main" id="{E57F4B06-34BC-19E7-FCDC-1B677F42B990}"/>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457895054"/>
      </p:ext>
    </p:extLst>
  </p:cSld>
  <p:clrMapOvr>
    <a:masterClrMapping/>
  </p:clrMapOvr>
  <p:extLst>
    <p:ext uri="{DCECCB84-F9BA-43D5-87BE-67443E8EF086}">
      <p15:sldGuideLst xmlns:p15="http://schemas.microsoft.com/office/powerpoint/2012/main"/>
    </p:ext>
  </p:extLst>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userDrawn="1">
  <p:cSld name="Aikajana 2">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userDrawn="1">
            <p:ph type="title" hasCustomPrompt="1"/>
          </p:nvPr>
        </p:nvSpPr>
        <p:spPr>
          <a:xfrm>
            <a:off x="546099" y="546100"/>
            <a:ext cx="11104564" cy="738188"/>
          </a:xfrm>
          <a:prstGeom prst="rect">
            <a:avLst/>
          </a:prstGeom>
        </p:spPr>
        <p:txBody>
          <a:bodyPr anchor="t"/>
          <a:lstStyle>
            <a:lvl1pPr algn="ctr">
              <a:defRPr sz="3600"/>
            </a:lvl1pPr>
          </a:lstStyle>
          <a:p>
            <a:r>
              <a:rPr lang="fi-FI" dirty="0"/>
              <a:t>Aikajana suhteellisella ajalla</a:t>
            </a:r>
          </a:p>
        </p:txBody>
      </p:sp>
      <p:sp>
        <p:nvSpPr>
          <p:cNvPr id="47" name="Tekstin paikkamerkki 46">
            <a:extLst>
              <a:ext uri="{FF2B5EF4-FFF2-40B4-BE49-F238E27FC236}">
                <a16:creationId xmlns:a16="http://schemas.microsoft.com/office/drawing/2014/main" id="{53505958-6622-2CA3-A84D-A3FB9DB0CBE1}"/>
              </a:ext>
              <a:ext uri="{C183D7F6-B498-43B3-948B-1728B52AA6E4}">
                <adec:decorative xmlns:adec="http://schemas.microsoft.com/office/drawing/2017/decorative" val="1"/>
              </a:ext>
            </a:extLst>
          </p:cNvPr>
          <p:cNvSpPr>
            <a:spLocks noGrp="1"/>
          </p:cNvSpPr>
          <p:nvPr>
            <p:ph type="body" sz="quarter" idx="94" hasCustomPrompt="1"/>
          </p:nvPr>
        </p:nvSpPr>
        <p:spPr>
          <a:xfrm>
            <a:off x="2798223" y="2273206"/>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39" name="Tekstin paikkamerkki 38">
            <a:extLst>
              <a:ext uri="{FF2B5EF4-FFF2-40B4-BE49-F238E27FC236}">
                <a16:creationId xmlns:a16="http://schemas.microsoft.com/office/drawing/2014/main" id="{21917C4B-25AE-89A8-AC48-1F87AB8F07CB}"/>
              </a:ext>
              <a:ext uri="{C183D7F6-B498-43B3-948B-1728B52AA6E4}">
                <adec:decorative xmlns:adec="http://schemas.microsoft.com/office/drawing/2017/decorative" val="1"/>
              </a:ext>
            </a:extLst>
          </p:cNvPr>
          <p:cNvSpPr>
            <a:spLocks noGrp="1"/>
          </p:cNvSpPr>
          <p:nvPr>
            <p:ph type="body" sz="quarter" idx="92" hasCustomPrompt="1"/>
          </p:nvPr>
        </p:nvSpPr>
        <p:spPr>
          <a:xfrm>
            <a:off x="9354600" y="3033004"/>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40" name="Tekstin paikkamerkki 39">
            <a:extLst>
              <a:ext uri="{FF2B5EF4-FFF2-40B4-BE49-F238E27FC236}">
                <a16:creationId xmlns:a16="http://schemas.microsoft.com/office/drawing/2014/main" id="{76B696F2-170A-6340-D5C9-0660D3B9DB3B}"/>
              </a:ext>
              <a:ext uri="{C183D7F6-B498-43B3-948B-1728B52AA6E4}">
                <adec:decorative xmlns:adec="http://schemas.microsoft.com/office/drawing/2017/decorative" val="1"/>
              </a:ext>
            </a:extLst>
          </p:cNvPr>
          <p:cNvSpPr>
            <a:spLocks noGrp="1"/>
          </p:cNvSpPr>
          <p:nvPr>
            <p:ph type="body" sz="quarter" idx="93" hasCustomPrompt="1"/>
          </p:nvPr>
        </p:nvSpPr>
        <p:spPr>
          <a:xfrm>
            <a:off x="10995105" y="3033004"/>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10" name="Tekstin paikkamerkki 9">
            <a:extLst>
              <a:ext uri="{FF2B5EF4-FFF2-40B4-BE49-F238E27FC236}">
                <a16:creationId xmlns:a16="http://schemas.microsoft.com/office/drawing/2014/main" id="{986D7335-F0E1-9DC6-7EB0-49A9CC2888A9}"/>
              </a:ext>
              <a:ext uri="{C183D7F6-B498-43B3-948B-1728B52AA6E4}">
                <adec:decorative xmlns:adec="http://schemas.microsoft.com/office/drawing/2017/decorative" val="1"/>
              </a:ext>
            </a:extLst>
          </p:cNvPr>
          <p:cNvSpPr>
            <a:spLocks noGrp="1"/>
          </p:cNvSpPr>
          <p:nvPr>
            <p:ph type="body" sz="quarter" idx="87" hasCustomPrompt="1"/>
          </p:nvPr>
        </p:nvSpPr>
        <p:spPr>
          <a:xfrm>
            <a:off x="1160719" y="3033004"/>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12" name="Tekstin paikkamerkki 11">
            <a:extLst>
              <a:ext uri="{FF2B5EF4-FFF2-40B4-BE49-F238E27FC236}">
                <a16:creationId xmlns:a16="http://schemas.microsoft.com/office/drawing/2014/main" id="{3E342CC2-F366-9858-09E8-C5AEC25EDF94}"/>
              </a:ext>
              <a:ext uri="{C183D7F6-B498-43B3-948B-1728B52AA6E4}">
                <adec:decorative xmlns:adec="http://schemas.microsoft.com/office/drawing/2017/decorative" val="1"/>
              </a:ext>
            </a:extLst>
          </p:cNvPr>
          <p:cNvSpPr>
            <a:spLocks noGrp="1"/>
          </p:cNvSpPr>
          <p:nvPr>
            <p:ph type="body" sz="quarter" idx="88" hasCustomPrompt="1"/>
          </p:nvPr>
        </p:nvSpPr>
        <p:spPr>
          <a:xfrm>
            <a:off x="2798223" y="3033004"/>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29" name="Tekstin paikkamerkki 28">
            <a:extLst>
              <a:ext uri="{FF2B5EF4-FFF2-40B4-BE49-F238E27FC236}">
                <a16:creationId xmlns:a16="http://schemas.microsoft.com/office/drawing/2014/main" id="{2E0F3A41-8B56-8F74-32DA-3B9DADF87F19}"/>
              </a:ext>
              <a:ext uri="{C183D7F6-B498-43B3-948B-1728B52AA6E4}">
                <adec:decorative xmlns:adec="http://schemas.microsoft.com/office/drawing/2017/decorative" val="1"/>
              </a:ext>
            </a:extLst>
          </p:cNvPr>
          <p:cNvSpPr>
            <a:spLocks noGrp="1"/>
          </p:cNvSpPr>
          <p:nvPr>
            <p:ph type="body" sz="quarter" idx="89" hasCustomPrompt="1"/>
          </p:nvPr>
        </p:nvSpPr>
        <p:spPr>
          <a:xfrm>
            <a:off x="4438112" y="3033004"/>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30" name="Tekstin paikkamerkki 29">
            <a:extLst>
              <a:ext uri="{FF2B5EF4-FFF2-40B4-BE49-F238E27FC236}">
                <a16:creationId xmlns:a16="http://schemas.microsoft.com/office/drawing/2014/main" id="{198CA2F2-4979-4468-7C3F-E6869BA7DDD2}"/>
              </a:ext>
              <a:ext uri="{C183D7F6-B498-43B3-948B-1728B52AA6E4}">
                <adec:decorative xmlns:adec="http://schemas.microsoft.com/office/drawing/2017/decorative" val="1"/>
              </a:ext>
            </a:extLst>
          </p:cNvPr>
          <p:cNvSpPr>
            <a:spLocks noGrp="1"/>
          </p:cNvSpPr>
          <p:nvPr>
            <p:ph type="body" sz="quarter" idx="90" hasCustomPrompt="1"/>
          </p:nvPr>
        </p:nvSpPr>
        <p:spPr>
          <a:xfrm>
            <a:off x="6077206" y="3033004"/>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38" name="Tekstin paikkamerkki 37">
            <a:extLst>
              <a:ext uri="{FF2B5EF4-FFF2-40B4-BE49-F238E27FC236}">
                <a16:creationId xmlns:a16="http://schemas.microsoft.com/office/drawing/2014/main" id="{46A02682-D516-7134-5B96-E347ABB02F90}"/>
              </a:ext>
              <a:ext uri="{C183D7F6-B498-43B3-948B-1728B52AA6E4}">
                <adec:decorative xmlns:adec="http://schemas.microsoft.com/office/drawing/2017/decorative" val="1"/>
              </a:ext>
            </a:extLst>
          </p:cNvPr>
          <p:cNvSpPr>
            <a:spLocks noGrp="1"/>
          </p:cNvSpPr>
          <p:nvPr>
            <p:ph type="body" sz="quarter" idx="91" hasCustomPrompt="1"/>
          </p:nvPr>
        </p:nvSpPr>
        <p:spPr>
          <a:xfrm>
            <a:off x="7716301" y="3033004"/>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31" name="Tekstin paikkamerkki 30">
            <a:extLst>
              <a:ext uri="{FF2B5EF4-FFF2-40B4-BE49-F238E27FC236}">
                <a16:creationId xmlns:a16="http://schemas.microsoft.com/office/drawing/2014/main" id="{0FD18BED-A80D-E169-3BA3-83CA1CFA3ACB}"/>
              </a:ext>
              <a:ext uri="{C183D7F6-B498-43B3-948B-1728B52AA6E4}">
                <adec:decorative xmlns:adec="http://schemas.microsoft.com/office/drawing/2017/decorative" val="1"/>
              </a:ext>
            </a:extLst>
          </p:cNvPr>
          <p:cNvSpPr>
            <a:spLocks noGrp="1"/>
          </p:cNvSpPr>
          <p:nvPr>
            <p:ph type="body" sz="quarter" idx="82" hasCustomPrompt="1"/>
          </p:nvPr>
        </p:nvSpPr>
        <p:spPr>
          <a:xfrm>
            <a:off x="539750" y="2719754"/>
            <a:ext cx="11110913" cy="540000"/>
          </a:xfrm>
          <a:custGeom>
            <a:avLst/>
            <a:gdLst>
              <a:gd name="connsiteX0" fmla="*/ 0 w 11110913"/>
              <a:gd name="connsiteY0" fmla="*/ 0 h 540000"/>
              <a:gd name="connsiteX1" fmla="*/ 72000 w 11110913"/>
              <a:gd name="connsiteY1" fmla="*/ 0 h 540000"/>
              <a:gd name="connsiteX2" fmla="*/ 72000 w 11110913"/>
              <a:gd name="connsiteY2" fmla="*/ 234000 h 540000"/>
              <a:gd name="connsiteX3" fmla="*/ 11038913 w 11110913"/>
              <a:gd name="connsiteY3" fmla="*/ 234000 h 540000"/>
              <a:gd name="connsiteX4" fmla="*/ 11038913 w 11110913"/>
              <a:gd name="connsiteY4" fmla="*/ 0 h 540000"/>
              <a:gd name="connsiteX5" fmla="*/ 11110913 w 11110913"/>
              <a:gd name="connsiteY5" fmla="*/ 0 h 540000"/>
              <a:gd name="connsiteX6" fmla="*/ 11110913 w 11110913"/>
              <a:gd name="connsiteY6" fmla="*/ 540000 h 540000"/>
              <a:gd name="connsiteX7" fmla="*/ 11038913 w 11110913"/>
              <a:gd name="connsiteY7" fmla="*/ 540000 h 540000"/>
              <a:gd name="connsiteX8" fmla="*/ 11038913 w 11110913"/>
              <a:gd name="connsiteY8" fmla="*/ 306000 h 540000"/>
              <a:gd name="connsiteX9" fmla="*/ 72000 w 11110913"/>
              <a:gd name="connsiteY9" fmla="*/ 306000 h 540000"/>
              <a:gd name="connsiteX10" fmla="*/ 72000 w 11110913"/>
              <a:gd name="connsiteY10" fmla="*/ 540000 h 540000"/>
              <a:gd name="connsiteX11" fmla="*/ 0 w 11110913"/>
              <a:gd name="connsiteY11" fmla="*/ 540000 h 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10913" h="540000">
                <a:moveTo>
                  <a:pt x="0" y="0"/>
                </a:moveTo>
                <a:lnTo>
                  <a:pt x="72000" y="0"/>
                </a:lnTo>
                <a:lnTo>
                  <a:pt x="72000" y="234000"/>
                </a:lnTo>
                <a:lnTo>
                  <a:pt x="11038913" y="234000"/>
                </a:lnTo>
                <a:lnTo>
                  <a:pt x="11038913" y="0"/>
                </a:lnTo>
                <a:lnTo>
                  <a:pt x="11110913" y="0"/>
                </a:lnTo>
                <a:lnTo>
                  <a:pt x="11110913" y="540000"/>
                </a:lnTo>
                <a:lnTo>
                  <a:pt x="11038913" y="540000"/>
                </a:lnTo>
                <a:lnTo>
                  <a:pt x="11038913" y="306000"/>
                </a:lnTo>
                <a:lnTo>
                  <a:pt x="72000" y="306000"/>
                </a:lnTo>
                <a:lnTo>
                  <a:pt x="72000" y="540000"/>
                </a:lnTo>
                <a:lnTo>
                  <a:pt x="0" y="540000"/>
                </a:lnTo>
                <a:close/>
              </a:path>
            </a:pathLst>
          </a:custGeom>
          <a:solidFill>
            <a:schemeClr val="tx2"/>
          </a:solidFill>
          <a:ln w="6350" cap="sq">
            <a:solidFill>
              <a:schemeClr val="tx2"/>
            </a:solidFill>
            <a:miter lim="800000"/>
          </a:ln>
        </p:spPr>
        <p:txBody>
          <a:bodyPr wrap="square" anchor="ctr">
            <a:noAutofit/>
          </a:bodyPr>
          <a:lstStyle>
            <a:lvl1pPr marL="0" indent="0" algn="ctr">
              <a:buNone/>
              <a:defRPr sz="2400" b="1">
                <a:solidFill>
                  <a:schemeClr val="bg1"/>
                </a:solidFill>
              </a:defRPr>
            </a:lvl1pPr>
          </a:lstStyle>
          <a:p>
            <a:pPr lvl="0"/>
            <a:r>
              <a:rPr lang="fi-FI" dirty="0"/>
              <a:t> </a:t>
            </a:r>
          </a:p>
        </p:txBody>
      </p:sp>
      <p:sp>
        <p:nvSpPr>
          <p:cNvPr id="21" name="Tekstin paikkamerkki 1">
            <a:extLst>
              <a:ext uri="{FF2B5EF4-FFF2-40B4-BE49-F238E27FC236}">
                <a16:creationId xmlns:a16="http://schemas.microsoft.com/office/drawing/2014/main" id="{EE8839A0-010E-940F-3F67-F349822D81BB}"/>
              </a:ext>
              <a:ext uri="{C183D7F6-B498-43B3-948B-1728B52AA6E4}">
                <adec:decorative xmlns:adec="http://schemas.microsoft.com/office/drawing/2017/decorative" val="1"/>
              </a:ext>
            </a:extLst>
          </p:cNvPr>
          <p:cNvSpPr>
            <a:spLocks noGrp="1" noChangeAspect="1"/>
          </p:cNvSpPr>
          <p:nvPr userDrawn="1">
            <p:ph type="body" sz="quarter" idx="36" hasCustomPrompt="1"/>
          </p:nvPr>
        </p:nvSpPr>
        <p:spPr>
          <a:xfrm>
            <a:off x="908719" y="2719754"/>
            <a:ext cx="540000" cy="54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accent4"/>
          </a:solidFill>
          <a:ln w="25400">
            <a:solidFill>
              <a:schemeClr val="tx2"/>
            </a:solidFill>
          </a:ln>
        </p:spPr>
        <p:txBody>
          <a:bodyPr wrap="none" anchor="ctr">
            <a:noAutofit/>
          </a:bodyPr>
          <a:lstStyle>
            <a:lvl1pPr marL="0" indent="0" algn="ctr">
              <a:buNone/>
              <a:defRPr sz="2400" b="1">
                <a:solidFill>
                  <a:schemeClr val="bg1"/>
                </a:solidFill>
              </a:defRPr>
            </a:lvl1pPr>
          </a:lstStyle>
          <a:p>
            <a:pPr lvl="0"/>
            <a:r>
              <a:rPr lang="fi-FI" dirty="0"/>
              <a:t> </a:t>
            </a:r>
          </a:p>
        </p:txBody>
      </p:sp>
      <p:sp>
        <p:nvSpPr>
          <p:cNvPr id="22" name="Tekstin paikkamerkki 2">
            <a:extLst>
              <a:ext uri="{FF2B5EF4-FFF2-40B4-BE49-F238E27FC236}">
                <a16:creationId xmlns:a16="http://schemas.microsoft.com/office/drawing/2014/main" id="{108087B5-3FBE-D3E1-5700-B8E8F6F543DF}"/>
              </a:ext>
              <a:ext uri="{C183D7F6-B498-43B3-948B-1728B52AA6E4}">
                <adec:decorative xmlns:adec="http://schemas.microsoft.com/office/drawing/2017/decorative" val="1"/>
              </a:ext>
            </a:extLst>
          </p:cNvPr>
          <p:cNvSpPr>
            <a:spLocks noGrp="1" noChangeAspect="1"/>
          </p:cNvSpPr>
          <p:nvPr userDrawn="1">
            <p:ph type="body" sz="quarter" idx="37" hasCustomPrompt="1"/>
          </p:nvPr>
        </p:nvSpPr>
        <p:spPr>
          <a:xfrm>
            <a:off x="2546223" y="2719754"/>
            <a:ext cx="540000" cy="54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accent4"/>
          </a:solidFill>
          <a:ln w="25400">
            <a:solidFill>
              <a:schemeClr val="tx2"/>
            </a:solidFill>
          </a:ln>
        </p:spPr>
        <p:txBody>
          <a:bodyPr wrap="none" anchor="ctr">
            <a:noAutofit/>
          </a:bodyPr>
          <a:lstStyle>
            <a:lvl1pPr marL="0" indent="0" algn="ctr">
              <a:buNone/>
              <a:defRPr sz="2400" b="1">
                <a:solidFill>
                  <a:schemeClr val="bg1"/>
                </a:solidFill>
              </a:defRPr>
            </a:lvl1pPr>
          </a:lstStyle>
          <a:p>
            <a:pPr lvl="0"/>
            <a:r>
              <a:rPr lang="fi-FI" dirty="0"/>
              <a:t> </a:t>
            </a:r>
          </a:p>
        </p:txBody>
      </p:sp>
      <p:sp>
        <p:nvSpPr>
          <p:cNvPr id="36" name="Tekstin paikkamerkki 3">
            <a:extLst>
              <a:ext uri="{FF2B5EF4-FFF2-40B4-BE49-F238E27FC236}">
                <a16:creationId xmlns:a16="http://schemas.microsoft.com/office/drawing/2014/main" id="{522CFAA5-BE4C-6C28-4E3B-9CC4881FE5F7}"/>
              </a:ext>
              <a:ext uri="{C183D7F6-B498-43B3-948B-1728B52AA6E4}">
                <adec:decorative xmlns:adec="http://schemas.microsoft.com/office/drawing/2017/decorative" val="1"/>
              </a:ext>
            </a:extLst>
          </p:cNvPr>
          <p:cNvSpPr>
            <a:spLocks noGrp="1" noChangeAspect="1"/>
          </p:cNvSpPr>
          <p:nvPr userDrawn="1">
            <p:ph type="body" sz="quarter" idx="67" hasCustomPrompt="1"/>
          </p:nvPr>
        </p:nvSpPr>
        <p:spPr>
          <a:xfrm>
            <a:off x="4186112" y="2719754"/>
            <a:ext cx="540000" cy="54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accent4"/>
          </a:solidFill>
          <a:ln w="25400">
            <a:solidFill>
              <a:schemeClr val="tx2"/>
            </a:solidFill>
          </a:ln>
        </p:spPr>
        <p:txBody>
          <a:bodyPr wrap="none" anchor="ctr">
            <a:noAutofit/>
          </a:bodyPr>
          <a:lstStyle>
            <a:lvl1pPr marL="0" indent="0" algn="ctr">
              <a:buNone/>
              <a:defRPr sz="2400" b="1">
                <a:solidFill>
                  <a:schemeClr val="bg1"/>
                </a:solidFill>
              </a:defRPr>
            </a:lvl1pPr>
          </a:lstStyle>
          <a:p>
            <a:pPr lvl="0"/>
            <a:r>
              <a:rPr lang="fi-FI" dirty="0"/>
              <a:t> </a:t>
            </a:r>
          </a:p>
        </p:txBody>
      </p:sp>
      <p:sp>
        <p:nvSpPr>
          <p:cNvPr id="23" name="Tekstin paikkamerkki 4">
            <a:extLst>
              <a:ext uri="{FF2B5EF4-FFF2-40B4-BE49-F238E27FC236}">
                <a16:creationId xmlns:a16="http://schemas.microsoft.com/office/drawing/2014/main" id="{24E04D7C-09F6-41E0-9787-8F03A191EACC}"/>
              </a:ext>
              <a:ext uri="{C183D7F6-B498-43B3-948B-1728B52AA6E4}">
                <adec:decorative xmlns:adec="http://schemas.microsoft.com/office/drawing/2017/decorative" val="1"/>
              </a:ext>
            </a:extLst>
          </p:cNvPr>
          <p:cNvSpPr>
            <a:spLocks noGrp="1" noChangeAspect="1"/>
          </p:cNvSpPr>
          <p:nvPr userDrawn="1">
            <p:ph type="body" sz="quarter" idx="38" hasCustomPrompt="1"/>
          </p:nvPr>
        </p:nvSpPr>
        <p:spPr>
          <a:xfrm>
            <a:off x="5825206" y="2719754"/>
            <a:ext cx="540000" cy="54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accent4"/>
          </a:solidFill>
          <a:ln w="25400">
            <a:solidFill>
              <a:schemeClr val="tx2"/>
            </a:solidFill>
          </a:ln>
        </p:spPr>
        <p:txBody>
          <a:bodyPr wrap="none" anchor="ctr">
            <a:noAutofit/>
          </a:bodyPr>
          <a:lstStyle>
            <a:lvl1pPr marL="0" indent="0" algn="ctr">
              <a:buNone/>
              <a:defRPr sz="2400" b="1">
                <a:solidFill>
                  <a:schemeClr val="bg1"/>
                </a:solidFill>
              </a:defRPr>
            </a:lvl1pPr>
          </a:lstStyle>
          <a:p>
            <a:pPr lvl="0"/>
            <a:r>
              <a:rPr lang="fi-FI" dirty="0"/>
              <a:t> </a:t>
            </a:r>
          </a:p>
        </p:txBody>
      </p:sp>
      <p:sp>
        <p:nvSpPr>
          <p:cNvPr id="24" name="Tekstin paikkamerkki 5">
            <a:extLst>
              <a:ext uri="{FF2B5EF4-FFF2-40B4-BE49-F238E27FC236}">
                <a16:creationId xmlns:a16="http://schemas.microsoft.com/office/drawing/2014/main" id="{EFD5236E-A04D-3B54-2CC8-E2CEA99F0007}"/>
              </a:ext>
              <a:ext uri="{C183D7F6-B498-43B3-948B-1728B52AA6E4}">
                <adec:decorative xmlns:adec="http://schemas.microsoft.com/office/drawing/2017/decorative" val="1"/>
              </a:ext>
            </a:extLst>
          </p:cNvPr>
          <p:cNvSpPr>
            <a:spLocks noGrp="1" noChangeAspect="1"/>
          </p:cNvSpPr>
          <p:nvPr userDrawn="1">
            <p:ph type="body" sz="quarter" idx="39" hasCustomPrompt="1"/>
          </p:nvPr>
        </p:nvSpPr>
        <p:spPr>
          <a:xfrm>
            <a:off x="7464301" y="2719754"/>
            <a:ext cx="540000" cy="54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accent4"/>
          </a:solidFill>
          <a:ln w="25400">
            <a:solidFill>
              <a:schemeClr val="tx2"/>
            </a:solidFill>
          </a:ln>
        </p:spPr>
        <p:txBody>
          <a:bodyPr wrap="none" anchor="ctr">
            <a:noAutofit/>
          </a:bodyPr>
          <a:lstStyle>
            <a:lvl1pPr marL="0" indent="0" algn="ctr">
              <a:buNone/>
              <a:defRPr sz="2400" b="1">
                <a:solidFill>
                  <a:schemeClr val="bg1"/>
                </a:solidFill>
              </a:defRPr>
            </a:lvl1pPr>
          </a:lstStyle>
          <a:p>
            <a:pPr lvl="0"/>
            <a:r>
              <a:rPr lang="fi-FI" dirty="0"/>
              <a:t> </a:t>
            </a:r>
          </a:p>
        </p:txBody>
      </p:sp>
      <p:sp>
        <p:nvSpPr>
          <p:cNvPr id="37" name="Tekstin paikkamerkki 6">
            <a:extLst>
              <a:ext uri="{FF2B5EF4-FFF2-40B4-BE49-F238E27FC236}">
                <a16:creationId xmlns:a16="http://schemas.microsoft.com/office/drawing/2014/main" id="{D3676EDF-21A6-4D8C-03B8-1C05E7B1004B}"/>
              </a:ext>
              <a:ext uri="{C183D7F6-B498-43B3-948B-1728B52AA6E4}">
                <adec:decorative xmlns:adec="http://schemas.microsoft.com/office/drawing/2017/decorative" val="1"/>
              </a:ext>
            </a:extLst>
          </p:cNvPr>
          <p:cNvSpPr>
            <a:spLocks noGrp="1" noChangeAspect="1"/>
          </p:cNvSpPr>
          <p:nvPr userDrawn="1">
            <p:ph type="body" sz="quarter" idx="68" hasCustomPrompt="1"/>
          </p:nvPr>
        </p:nvSpPr>
        <p:spPr>
          <a:xfrm>
            <a:off x="9102600" y="2719754"/>
            <a:ext cx="540000" cy="54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accent4"/>
          </a:solidFill>
          <a:ln w="25400">
            <a:solidFill>
              <a:schemeClr val="tx2"/>
            </a:solidFill>
          </a:ln>
        </p:spPr>
        <p:txBody>
          <a:bodyPr wrap="none" anchor="ctr">
            <a:noAutofit/>
          </a:bodyPr>
          <a:lstStyle>
            <a:lvl1pPr marL="0" indent="0" algn="ctr">
              <a:buNone/>
              <a:defRPr sz="2400" b="1">
                <a:solidFill>
                  <a:schemeClr val="bg1"/>
                </a:solidFill>
              </a:defRPr>
            </a:lvl1pPr>
          </a:lstStyle>
          <a:p>
            <a:pPr lvl="0"/>
            <a:r>
              <a:rPr lang="fi-FI" dirty="0"/>
              <a:t> </a:t>
            </a:r>
          </a:p>
        </p:txBody>
      </p:sp>
      <p:sp>
        <p:nvSpPr>
          <p:cNvPr id="28" name="Tekstin paikkamerkki 7">
            <a:extLst>
              <a:ext uri="{FF2B5EF4-FFF2-40B4-BE49-F238E27FC236}">
                <a16:creationId xmlns:a16="http://schemas.microsoft.com/office/drawing/2014/main" id="{647F65A0-E569-82E7-80EE-C76AECD49915}"/>
              </a:ext>
              <a:ext uri="{C183D7F6-B498-43B3-948B-1728B52AA6E4}">
                <adec:decorative xmlns:adec="http://schemas.microsoft.com/office/drawing/2017/decorative" val="1"/>
              </a:ext>
            </a:extLst>
          </p:cNvPr>
          <p:cNvSpPr>
            <a:spLocks noGrp="1" noChangeAspect="1"/>
          </p:cNvSpPr>
          <p:nvPr userDrawn="1">
            <p:ph type="body" sz="quarter" idx="43" hasCustomPrompt="1"/>
          </p:nvPr>
        </p:nvSpPr>
        <p:spPr>
          <a:xfrm>
            <a:off x="10743105" y="2719754"/>
            <a:ext cx="540000" cy="54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accent4"/>
          </a:solidFill>
          <a:ln w="25400">
            <a:solidFill>
              <a:schemeClr val="tx2"/>
            </a:solidFill>
          </a:ln>
        </p:spPr>
        <p:txBody>
          <a:bodyPr wrap="none" anchor="ctr">
            <a:noAutofit/>
          </a:bodyPr>
          <a:lstStyle>
            <a:lvl1pPr marL="0" indent="0" algn="ctr">
              <a:buNone/>
              <a:defRPr sz="2400" b="1">
                <a:solidFill>
                  <a:schemeClr val="bg1"/>
                </a:solidFill>
              </a:defRPr>
            </a:lvl1pPr>
          </a:lstStyle>
          <a:p>
            <a:pPr lvl="0"/>
            <a:r>
              <a:rPr lang="fi-FI" dirty="0"/>
              <a:t> </a:t>
            </a:r>
          </a:p>
        </p:txBody>
      </p:sp>
      <p:sp>
        <p:nvSpPr>
          <p:cNvPr id="11" name="Tekstin paikkamerkki 1">
            <a:extLst>
              <a:ext uri="{FF2B5EF4-FFF2-40B4-BE49-F238E27FC236}">
                <a16:creationId xmlns:a16="http://schemas.microsoft.com/office/drawing/2014/main" id="{DAF13733-5D9F-53FB-2BC7-DA61335DF0FC}"/>
              </a:ext>
            </a:extLst>
          </p:cNvPr>
          <p:cNvSpPr>
            <a:spLocks noGrp="1"/>
          </p:cNvSpPr>
          <p:nvPr userDrawn="1">
            <p:ph type="body" sz="quarter" idx="75" hasCustomPrompt="1"/>
          </p:nvPr>
        </p:nvSpPr>
        <p:spPr>
          <a:xfrm>
            <a:off x="927612" y="2841508"/>
            <a:ext cx="502214" cy="296492"/>
          </a:xfrm>
        </p:spPr>
        <p:txBody>
          <a:bodyPr anchor="ctr"/>
          <a:lstStyle>
            <a:lvl1pPr marL="0" indent="0" algn="ctr">
              <a:buNone/>
              <a:defRPr sz="2400" b="1">
                <a:solidFill>
                  <a:schemeClr val="tx2"/>
                </a:solidFill>
              </a:defRPr>
            </a:lvl1pPr>
          </a:lstStyle>
          <a:p>
            <a:pPr lvl="0"/>
            <a:r>
              <a:rPr lang="fi-FI" dirty="0"/>
              <a:t>0</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userDrawn="1">
            <p:ph type="body" sz="quarter" idx="21" hasCustomPrompt="1"/>
          </p:nvPr>
        </p:nvSpPr>
        <p:spPr>
          <a:xfrm>
            <a:off x="539751" y="4019552"/>
            <a:ext cx="1277937" cy="249236"/>
          </a:xfrm>
          <a:noFill/>
        </p:spPr>
        <p:txBody>
          <a:bodyPr wrap="square" lIns="0" tIns="0" rIns="0" bIns="72000" anchor="b"/>
          <a:lstStyle>
            <a:lvl1pPr marL="0" indent="0" algn="ctr">
              <a:spcAft>
                <a:spcPts val="0"/>
              </a:spcAft>
              <a:buNone/>
              <a:defRPr sz="2400" b="1">
                <a:solidFill>
                  <a:schemeClr val="tx1"/>
                </a:solidFill>
              </a:defRPr>
            </a:lvl1pPr>
          </a:lstStyle>
          <a:p>
            <a:pPr lvl="0"/>
            <a:r>
              <a:rPr lang="fi-FI" dirty="0"/>
              <a:t>0001</a:t>
            </a:r>
          </a:p>
        </p:txBody>
      </p:sp>
      <p:sp>
        <p:nvSpPr>
          <p:cNvPr id="42" name="Tekstin paikkamerkki 1">
            <a:extLst>
              <a:ext uri="{FF2B5EF4-FFF2-40B4-BE49-F238E27FC236}">
                <a16:creationId xmlns:a16="http://schemas.microsoft.com/office/drawing/2014/main" id="{7608FB36-0543-225A-2199-6DA271EDDF79}"/>
              </a:ext>
            </a:extLst>
          </p:cNvPr>
          <p:cNvSpPr>
            <a:spLocks noGrp="1"/>
          </p:cNvSpPr>
          <p:nvPr userDrawn="1">
            <p:ph type="body" sz="quarter" idx="46" hasCustomPrompt="1"/>
          </p:nvPr>
        </p:nvSpPr>
        <p:spPr>
          <a:xfrm>
            <a:off x="539750" y="4268788"/>
            <a:ext cx="1277938" cy="992187"/>
          </a:xfrm>
          <a:noFill/>
        </p:spPr>
        <p:txBody>
          <a:bodyPr wrap="square" lIns="0" tIns="0" rIns="0" anchor="t"/>
          <a:lstStyle>
            <a:lvl1pPr marL="0" indent="0" algn="ctr">
              <a:spcAft>
                <a:spcPts val="0"/>
              </a:spcAft>
              <a:buNone/>
              <a:defRPr sz="1200" b="0"/>
            </a:lvl1pPr>
          </a:lstStyle>
          <a:p>
            <a:pPr lvl="0"/>
            <a:r>
              <a:rPr lang="fi-FI" dirty="0"/>
              <a:t>Tähän lyhyt kuvaus</a:t>
            </a:r>
          </a:p>
        </p:txBody>
      </p:sp>
      <p:sp>
        <p:nvSpPr>
          <p:cNvPr id="17" name="Tekstin paikkamerkki 2">
            <a:extLst>
              <a:ext uri="{FF2B5EF4-FFF2-40B4-BE49-F238E27FC236}">
                <a16:creationId xmlns:a16="http://schemas.microsoft.com/office/drawing/2014/main" id="{8290F415-8672-A655-7E27-5468AD369BD2}"/>
              </a:ext>
            </a:extLst>
          </p:cNvPr>
          <p:cNvSpPr>
            <a:spLocks noGrp="1"/>
          </p:cNvSpPr>
          <p:nvPr userDrawn="1">
            <p:ph type="body" sz="quarter" idx="76" hasCustomPrompt="1"/>
          </p:nvPr>
        </p:nvSpPr>
        <p:spPr>
          <a:xfrm>
            <a:off x="2565116" y="2841508"/>
            <a:ext cx="502214" cy="296492"/>
          </a:xfrm>
        </p:spPr>
        <p:txBody>
          <a:bodyPr anchor="ctr"/>
          <a:lstStyle>
            <a:lvl1pPr marL="0" indent="0" algn="ctr">
              <a:buNone/>
              <a:defRPr sz="2400" b="1">
                <a:solidFill>
                  <a:schemeClr val="tx2"/>
                </a:solidFill>
              </a:defRPr>
            </a:lvl1pPr>
          </a:lstStyle>
          <a:p>
            <a:pPr lvl="0"/>
            <a:r>
              <a:rPr lang="fi-FI" dirty="0"/>
              <a:t>0</a:t>
            </a:r>
          </a:p>
        </p:txBody>
      </p:sp>
      <p:sp>
        <p:nvSpPr>
          <p:cNvPr id="14" name="Tekstin paikkamerkki 2">
            <a:extLst>
              <a:ext uri="{FF2B5EF4-FFF2-40B4-BE49-F238E27FC236}">
                <a16:creationId xmlns:a16="http://schemas.microsoft.com/office/drawing/2014/main" id="{0350F980-7E7A-113F-25C1-93D0C8531FD5}"/>
              </a:ext>
            </a:extLst>
          </p:cNvPr>
          <p:cNvSpPr>
            <a:spLocks noGrp="1"/>
          </p:cNvSpPr>
          <p:nvPr userDrawn="1">
            <p:ph type="body" sz="quarter" idx="22" hasCustomPrompt="1"/>
          </p:nvPr>
        </p:nvSpPr>
        <p:spPr>
          <a:xfrm>
            <a:off x="2178050" y="4019552"/>
            <a:ext cx="1276347" cy="242886"/>
          </a:xfrm>
          <a:noFill/>
        </p:spPr>
        <p:txBody>
          <a:bodyPr wrap="square" lIns="0" tIns="0" rIns="0" bIns="72000" anchor="b"/>
          <a:lstStyle>
            <a:lvl1pPr marL="0" indent="0" algn="ctr">
              <a:spcAft>
                <a:spcPts val="0"/>
              </a:spcAft>
              <a:buNone/>
              <a:defRPr sz="2400" b="1">
                <a:solidFill>
                  <a:schemeClr val="tx1"/>
                </a:solidFill>
              </a:defRPr>
            </a:lvl1pPr>
          </a:lstStyle>
          <a:p>
            <a:pPr lvl="0"/>
            <a:r>
              <a:rPr lang="fi-FI" dirty="0"/>
              <a:t>0002</a:t>
            </a:r>
          </a:p>
        </p:txBody>
      </p:sp>
      <p:sp>
        <p:nvSpPr>
          <p:cNvPr id="43" name="Tekstin paikkamerkki 2">
            <a:extLst>
              <a:ext uri="{FF2B5EF4-FFF2-40B4-BE49-F238E27FC236}">
                <a16:creationId xmlns:a16="http://schemas.microsoft.com/office/drawing/2014/main" id="{D24831DA-010E-2081-DDC3-5F0DE0F7C628}"/>
              </a:ext>
            </a:extLst>
          </p:cNvPr>
          <p:cNvSpPr>
            <a:spLocks noGrp="1"/>
          </p:cNvSpPr>
          <p:nvPr userDrawn="1">
            <p:ph type="body" sz="quarter" idx="47" hasCustomPrompt="1"/>
          </p:nvPr>
        </p:nvSpPr>
        <p:spPr>
          <a:xfrm>
            <a:off x="2178050" y="4268788"/>
            <a:ext cx="1276347" cy="992188"/>
          </a:xfrm>
          <a:noFill/>
        </p:spPr>
        <p:txBody>
          <a:bodyPr wrap="square" lIns="0" tIns="0" rIns="0" anchor="t"/>
          <a:lstStyle>
            <a:lvl1pPr marL="0" indent="0" algn="ctr">
              <a:spcAft>
                <a:spcPts val="0"/>
              </a:spcAft>
              <a:buNone/>
              <a:defRPr sz="1200" b="0"/>
            </a:lvl1pPr>
          </a:lstStyle>
          <a:p>
            <a:pPr lvl="0"/>
            <a:r>
              <a:rPr lang="fi-FI" dirty="0"/>
              <a:t>Tähän lyhyt kuvaus</a:t>
            </a:r>
          </a:p>
        </p:txBody>
      </p:sp>
      <p:sp>
        <p:nvSpPr>
          <p:cNvPr id="5" name="Nosto">
            <a:extLst>
              <a:ext uri="{FF2B5EF4-FFF2-40B4-BE49-F238E27FC236}">
                <a16:creationId xmlns:a16="http://schemas.microsoft.com/office/drawing/2014/main" id="{D234159D-E611-9D2E-3280-3B380240F0A0}"/>
              </a:ext>
            </a:extLst>
          </p:cNvPr>
          <p:cNvSpPr>
            <a:spLocks noGrp="1"/>
          </p:cNvSpPr>
          <p:nvPr userDrawn="1">
            <p:ph type="body" sz="quarter" idx="56" hasCustomPrompt="1"/>
          </p:nvPr>
        </p:nvSpPr>
        <p:spPr>
          <a:xfrm>
            <a:off x="1816096" y="1298913"/>
            <a:ext cx="2000254" cy="992186"/>
          </a:xfrm>
          <a:noFill/>
        </p:spPr>
        <p:txBody>
          <a:bodyPr wrap="square" lIns="0" tIns="0" rIns="0" bIns="72000" anchor="b"/>
          <a:lstStyle>
            <a:lvl1pPr marL="0" indent="0" algn="ctr">
              <a:spcAft>
                <a:spcPts val="0"/>
              </a:spcAft>
              <a:buNone/>
              <a:defRPr sz="1400" b="1"/>
            </a:lvl1pPr>
          </a:lstStyle>
          <a:p>
            <a:pPr lvl="0"/>
            <a:r>
              <a:rPr lang="fi-FI" dirty="0"/>
              <a:t>Nostoteksti tai muita huomioita korostetusta pisteestä. Muista tarkistaa lukujärjestys!</a:t>
            </a:r>
          </a:p>
        </p:txBody>
      </p:sp>
      <p:sp>
        <p:nvSpPr>
          <p:cNvPr id="18" name="Tekstin paikkamerkki 3">
            <a:extLst>
              <a:ext uri="{FF2B5EF4-FFF2-40B4-BE49-F238E27FC236}">
                <a16:creationId xmlns:a16="http://schemas.microsoft.com/office/drawing/2014/main" id="{9A9E8C74-5326-E1C7-DA42-D37134C19387}"/>
              </a:ext>
            </a:extLst>
          </p:cNvPr>
          <p:cNvSpPr>
            <a:spLocks noGrp="1"/>
          </p:cNvSpPr>
          <p:nvPr userDrawn="1">
            <p:ph type="body" sz="quarter" idx="77" hasCustomPrompt="1"/>
          </p:nvPr>
        </p:nvSpPr>
        <p:spPr>
          <a:xfrm>
            <a:off x="4205005" y="2841508"/>
            <a:ext cx="502214" cy="296492"/>
          </a:xfrm>
        </p:spPr>
        <p:txBody>
          <a:bodyPr anchor="ctr"/>
          <a:lstStyle>
            <a:lvl1pPr marL="0" indent="0" algn="ctr">
              <a:buNone/>
              <a:defRPr sz="2400" b="1">
                <a:solidFill>
                  <a:schemeClr val="tx2"/>
                </a:solidFill>
              </a:defRPr>
            </a:lvl1pPr>
          </a:lstStyle>
          <a:p>
            <a:pPr lvl="0"/>
            <a:r>
              <a:rPr lang="fi-FI" dirty="0"/>
              <a:t>0</a:t>
            </a:r>
          </a:p>
        </p:txBody>
      </p:sp>
      <p:sp>
        <p:nvSpPr>
          <p:cNvPr id="15" name="Tekstin paikkamerkki 3">
            <a:extLst>
              <a:ext uri="{FF2B5EF4-FFF2-40B4-BE49-F238E27FC236}">
                <a16:creationId xmlns:a16="http://schemas.microsoft.com/office/drawing/2014/main" id="{741AB7E6-95B7-46C8-1E7C-B14BE9B8BAE7}"/>
              </a:ext>
            </a:extLst>
          </p:cNvPr>
          <p:cNvSpPr>
            <a:spLocks noGrp="1"/>
          </p:cNvSpPr>
          <p:nvPr userDrawn="1">
            <p:ph type="body" sz="quarter" idx="23" hasCustomPrompt="1"/>
          </p:nvPr>
        </p:nvSpPr>
        <p:spPr>
          <a:xfrm>
            <a:off x="3817756" y="4019552"/>
            <a:ext cx="1276713" cy="242886"/>
          </a:xfrm>
          <a:noFill/>
        </p:spPr>
        <p:txBody>
          <a:bodyPr wrap="square" lIns="0" tIns="0" rIns="0" bIns="72000" anchor="b"/>
          <a:lstStyle>
            <a:lvl1pPr marL="0" indent="0" algn="ctr">
              <a:spcAft>
                <a:spcPts val="0"/>
              </a:spcAft>
              <a:buNone/>
              <a:defRPr sz="2400" b="1">
                <a:solidFill>
                  <a:schemeClr val="tx1"/>
                </a:solidFill>
              </a:defRPr>
            </a:lvl1pPr>
          </a:lstStyle>
          <a:p>
            <a:pPr lvl="0"/>
            <a:r>
              <a:rPr lang="fi-FI" dirty="0"/>
              <a:t>0003</a:t>
            </a:r>
          </a:p>
        </p:txBody>
      </p:sp>
      <p:sp>
        <p:nvSpPr>
          <p:cNvPr id="44" name="Tekstin paikkamerkki 3">
            <a:extLst>
              <a:ext uri="{FF2B5EF4-FFF2-40B4-BE49-F238E27FC236}">
                <a16:creationId xmlns:a16="http://schemas.microsoft.com/office/drawing/2014/main" id="{602DC99E-DF3C-E9A1-51F2-A36AE5B95DBB}"/>
              </a:ext>
            </a:extLst>
          </p:cNvPr>
          <p:cNvSpPr>
            <a:spLocks noGrp="1"/>
          </p:cNvSpPr>
          <p:nvPr userDrawn="1">
            <p:ph type="body" sz="quarter" idx="48" hasCustomPrompt="1"/>
          </p:nvPr>
        </p:nvSpPr>
        <p:spPr>
          <a:xfrm>
            <a:off x="3816350" y="4268788"/>
            <a:ext cx="1279525" cy="992188"/>
          </a:xfrm>
          <a:noFill/>
        </p:spPr>
        <p:txBody>
          <a:bodyPr wrap="square" lIns="0" tIns="0" rIns="0" anchor="t"/>
          <a:lstStyle>
            <a:lvl1pPr marL="0" indent="0" algn="ctr">
              <a:spcAft>
                <a:spcPts val="0"/>
              </a:spcAft>
              <a:buNone/>
              <a:defRPr sz="1200" b="0"/>
            </a:lvl1pPr>
          </a:lstStyle>
          <a:p>
            <a:pPr lvl="0"/>
            <a:r>
              <a:rPr lang="fi-FI" dirty="0"/>
              <a:t>Tähän lyhyt kuvaus</a:t>
            </a:r>
          </a:p>
        </p:txBody>
      </p:sp>
      <p:sp>
        <p:nvSpPr>
          <p:cNvPr id="19" name="Tekstin paikkamerkki 4">
            <a:extLst>
              <a:ext uri="{FF2B5EF4-FFF2-40B4-BE49-F238E27FC236}">
                <a16:creationId xmlns:a16="http://schemas.microsoft.com/office/drawing/2014/main" id="{64F3B65B-18A7-1BD3-D5FA-9551D9C665DF}"/>
              </a:ext>
            </a:extLst>
          </p:cNvPr>
          <p:cNvSpPr>
            <a:spLocks noGrp="1"/>
          </p:cNvSpPr>
          <p:nvPr userDrawn="1">
            <p:ph type="body" sz="quarter" idx="78" hasCustomPrompt="1"/>
          </p:nvPr>
        </p:nvSpPr>
        <p:spPr>
          <a:xfrm>
            <a:off x="5844099" y="2841508"/>
            <a:ext cx="502214" cy="296492"/>
          </a:xfrm>
        </p:spPr>
        <p:txBody>
          <a:bodyPr anchor="ctr"/>
          <a:lstStyle>
            <a:lvl1pPr marL="0" indent="0" algn="ctr">
              <a:buNone/>
              <a:defRPr sz="2400" b="1">
                <a:solidFill>
                  <a:schemeClr val="tx2"/>
                </a:solidFill>
              </a:defRPr>
            </a:lvl1pPr>
          </a:lstStyle>
          <a:p>
            <a:pPr lvl="0"/>
            <a:r>
              <a:rPr lang="fi-FI" dirty="0"/>
              <a:t>0</a:t>
            </a:r>
          </a:p>
        </p:txBody>
      </p:sp>
      <p:sp>
        <p:nvSpPr>
          <p:cNvPr id="16" name="Tekstin paikkamerkki 4">
            <a:extLst>
              <a:ext uri="{FF2B5EF4-FFF2-40B4-BE49-F238E27FC236}">
                <a16:creationId xmlns:a16="http://schemas.microsoft.com/office/drawing/2014/main" id="{83C2C322-EC2C-8FA1-0AA8-1ED1E3D8F806}"/>
              </a:ext>
            </a:extLst>
          </p:cNvPr>
          <p:cNvSpPr>
            <a:spLocks noGrp="1"/>
          </p:cNvSpPr>
          <p:nvPr userDrawn="1">
            <p:ph type="body" sz="quarter" idx="24" hasCustomPrompt="1"/>
          </p:nvPr>
        </p:nvSpPr>
        <p:spPr>
          <a:xfrm>
            <a:off x="5459418" y="4019552"/>
            <a:ext cx="1271577" cy="242886"/>
          </a:xfrm>
          <a:noFill/>
        </p:spPr>
        <p:txBody>
          <a:bodyPr wrap="square" lIns="0" tIns="0" rIns="0" bIns="72000" anchor="b"/>
          <a:lstStyle>
            <a:lvl1pPr marL="0" indent="0" algn="ctr">
              <a:spcAft>
                <a:spcPts val="0"/>
              </a:spcAft>
              <a:buNone/>
              <a:defRPr sz="2400" b="1">
                <a:solidFill>
                  <a:schemeClr val="tx1"/>
                </a:solidFill>
              </a:defRPr>
            </a:lvl1pPr>
          </a:lstStyle>
          <a:p>
            <a:pPr lvl="0"/>
            <a:r>
              <a:rPr lang="fi-FI" dirty="0"/>
              <a:t>0004</a:t>
            </a:r>
          </a:p>
        </p:txBody>
      </p:sp>
      <p:sp>
        <p:nvSpPr>
          <p:cNvPr id="45" name="Tekstin paikkamerkki 4">
            <a:extLst>
              <a:ext uri="{FF2B5EF4-FFF2-40B4-BE49-F238E27FC236}">
                <a16:creationId xmlns:a16="http://schemas.microsoft.com/office/drawing/2014/main" id="{5B30EC07-D5A3-4F64-1931-50A1E212C8CD}"/>
              </a:ext>
            </a:extLst>
          </p:cNvPr>
          <p:cNvSpPr>
            <a:spLocks noGrp="1"/>
          </p:cNvSpPr>
          <p:nvPr userDrawn="1">
            <p:ph type="body" sz="quarter" idx="49" hasCustomPrompt="1"/>
          </p:nvPr>
        </p:nvSpPr>
        <p:spPr>
          <a:xfrm>
            <a:off x="5456238" y="4268788"/>
            <a:ext cx="1277937" cy="992188"/>
          </a:xfrm>
          <a:noFill/>
        </p:spPr>
        <p:txBody>
          <a:bodyPr wrap="square" lIns="0" tIns="0" rIns="0" anchor="t"/>
          <a:lstStyle>
            <a:lvl1pPr marL="0" indent="0" algn="ctr">
              <a:spcAft>
                <a:spcPts val="0"/>
              </a:spcAft>
              <a:buNone/>
              <a:defRPr sz="1200" b="0"/>
            </a:lvl1pPr>
          </a:lstStyle>
          <a:p>
            <a:pPr lvl="0"/>
            <a:r>
              <a:rPr lang="fi-FI" dirty="0"/>
              <a:t>Tähän lyhyt kuvaus</a:t>
            </a:r>
          </a:p>
        </p:txBody>
      </p:sp>
      <p:sp>
        <p:nvSpPr>
          <p:cNvPr id="20" name="Tekstin paikkamerkki 5">
            <a:extLst>
              <a:ext uri="{FF2B5EF4-FFF2-40B4-BE49-F238E27FC236}">
                <a16:creationId xmlns:a16="http://schemas.microsoft.com/office/drawing/2014/main" id="{0B549AD5-CBBF-D523-4621-C1A7F6D671F8}"/>
              </a:ext>
            </a:extLst>
          </p:cNvPr>
          <p:cNvSpPr>
            <a:spLocks noGrp="1"/>
          </p:cNvSpPr>
          <p:nvPr userDrawn="1">
            <p:ph type="body" sz="quarter" idx="79" hasCustomPrompt="1"/>
          </p:nvPr>
        </p:nvSpPr>
        <p:spPr>
          <a:xfrm>
            <a:off x="7483194" y="2841508"/>
            <a:ext cx="502214" cy="296492"/>
          </a:xfrm>
        </p:spPr>
        <p:txBody>
          <a:bodyPr anchor="ctr"/>
          <a:lstStyle>
            <a:lvl1pPr marL="0" indent="0" algn="ctr">
              <a:buNone/>
              <a:defRPr sz="2400" b="1">
                <a:solidFill>
                  <a:schemeClr val="tx2"/>
                </a:solidFill>
              </a:defRPr>
            </a:lvl1pPr>
          </a:lstStyle>
          <a:p>
            <a:pPr lvl="0"/>
            <a:r>
              <a:rPr lang="fi-FI" dirty="0"/>
              <a:t>0</a:t>
            </a:r>
          </a:p>
        </p:txBody>
      </p:sp>
      <p:sp>
        <p:nvSpPr>
          <p:cNvPr id="41" name="Tekstin paikkamerkki 5">
            <a:extLst>
              <a:ext uri="{FF2B5EF4-FFF2-40B4-BE49-F238E27FC236}">
                <a16:creationId xmlns:a16="http://schemas.microsoft.com/office/drawing/2014/main" id="{87CEDAFF-E282-C2E3-87D2-23CE2E487972}"/>
              </a:ext>
            </a:extLst>
          </p:cNvPr>
          <p:cNvSpPr>
            <a:spLocks noGrp="1"/>
          </p:cNvSpPr>
          <p:nvPr userDrawn="1">
            <p:ph type="body" sz="quarter" idx="45" hasCustomPrompt="1"/>
          </p:nvPr>
        </p:nvSpPr>
        <p:spPr>
          <a:xfrm>
            <a:off x="7094538" y="4019552"/>
            <a:ext cx="1279526" cy="242886"/>
          </a:xfrm>
          <a:noFill/>
        </p:spPr>
        <p:txBody>
          <a:bodyPr wrap="square" lIns="0" tIns="0" rIns="0" bIns="72000" anchor="b"/>
          <a:lstStyle>
            <a:lvl1pPr marL="0" indent="0" algn="ctr">
              <a:spcAft>
                <a:spcPts val="0"/>
              </a:spcAft>
              <a:buNone/>
              <a:defRPr sz="2400" b="1">
                <a:solidFill>
                  <a:schemeClr val="tx1"/>
                </a:solidFill>
              </a:defRPr>
            </a:lvl1pPr>
          </a:lstStyle>
          <a:p>
            <a:pPr lvl="0"/>
            <a:r>
              <a:rPr lang="fi-FI" dirty="0"/>
              <a:t>0005</a:t>
            </a:r>
          </a:p>
        </p:txBody>
      </p:sp>
      <p:sp>
        <p:nvSpPr>
          <p:cNvPr id="46" name="Tekstin paikkamerkki 5">
            <a:extLst>
              <a:ext uri="{FF2B5EF4-FFF2-40B4-BE49-F238E27FC236}">
                <a16:creationId xmlns:a16="http://schemas.microsoft.com/office/drawing/2014/main" id="{4AD27E70-98F3-0D58-C3D6-45EC57E1698D}"/>
              </a:ext>
            </a:extLst>
          </p:cNvPr>
          <p:cNvSpPr>
            <a:spLocks noGrp="1"/>
          </p:cNvSpPr>
          <p:nvPr userDrawn="1">
            <p:ph type="body" sz="quarter" idx="50" hasCustomPrompt="1"/>
          </p:nvPr>
        </p:nvSpPr>
        <p:spPr>
          <a:xfrm>
            <a:off x="7094539" y="4268788"/>
            <a:ext cx="1279525" cy="987425"/>
          </a:xfrm>
          <a:noFill/>
        </p:spPr>
        <p:txBody>
          <a:bodyPr wrap="square" lIns="0" tIns="0" rIns="0" anchor="t"/>
          <a:lstStyle>
            <a:lvl1pPr marL="0" indent="0" algn="ctr">
              <a:spcAft>
                <a:spcPts val="0"/>
              </a:spcAft>
              <a:buNone/>
              <a:defRPr sz="1200" b="0">
                <a:solidFill>
                  <a:schemeClr val="tx1"/>
                </a:solidFill>
              </a:defRPr>
            </a:lvl1pPr>
          </a:lstStyle>
          <a:p>
            <a:pPr lvl="0"/>
            <a:r>
              <a:rPr lang="fi-FI" dirty="0"/>
              <a:t>Tähän lyhyt kuvaus</a:t>
            </a:r>
          </a:p>
        </p:txBody>
      </p:sp>
      <p:sp>
        <p:nvSpPr>
          <p:cNvPr id="25" name="Tekstin paikkamerkki 6">
            <a:extLst>
              <a:ext uri="{FF2B5EF4-FFF2-40B4-BE49-F238E27FC236}">
                <a16:creationId xmlns:a16="http://schemas.microsoft.com/office/drawing/2014/main" id="{746CDD3A-D0FD-7924-BB40-CF8C62E8B37A}"/>
              </a:ext>
            </a:extLst>
          </p:cNvPr>
          <p:cNvSpPr>
            <a:spLocks noGrp="1"/>
          </p:cNvSpPr>
          <p:nvPr userDrawn="1">
            <p:ph type="body" sz="quarter" idx="80" hasCustomPrompt="1"/>
          </p:nvPr>
        </p:nvSpPr>
        <p:spPr>
          <a:xfrm>
            <a:off x="9121493" y="2841508"/>
            <a:ext cx="502214" cy="296492"/>
          </a:xfrm>
        </p:spPr>
        <p:txBody>
          <a:bodyPr anchor="ctr"/>
          <a:lstStyle>
            <a:lvl1pPr marL="0" indent="0" algn="ctr">
              <a:buNone/>
              <a:defRPr sz="2400" b="1">
                <a:solidFill>
                  <a:schemeClr val="tx2"/>
                </a:solidFill>
              </a:defRPr>
            </a:lvl1pPr>
          </a:lstStyle>
          <a:p>
            <a:pPr lvl="0"/>
            <a:r>
              <a:rPr lang="fi-FI" dirty="0"/>
              <a:t>0</a:t>
            </a:r>
          </a:p>
        </p:txBody>
      </p:sp>
      <p:sp>
        <p:nvSpPr>
          <p:cNvPr id="32" name="Tekstin paikkamerkki 6">
            <a:extLst>
              <a:ext uri="{FF2B5EF4-FFF2-40B4-BE49-F238E27FC236}">
                <a16:creationId xmlns:a16="http://schemas.microsoft.com/office/drawing/2014/main" id="{4729BBE5-CC6F-C0E3-7A89-859E3C20235D}"/>
              </a:ext>
            </a:extLst>
          </p:cNvPr>
          <p:cNvSpPr>
            <a:spLocks noGrp="1"/>
          </p:cNvSpPr>
          <p:nvPr userDrawn="1">
            <p:ph type="body" sz="quarter" idx="63" hasCustomPrompt="1"/>
          </p:nvPr>
        </p:nvSpPr>
        <p:spPr>
          <a:xfrm>
            <a:off x="8732837" y="4019552"/>
            <a:ext cx="1279526" cy="242886"/>
          </a:xfrm>
          <a:noFill/>
        </p:spPr>
        <p:txBody>
          <a:bodyPr wrap="square" lIns="0" tIns="0" rIns="0" bIns="72000" anchor="b"/>
          <a:lstStyle>
            <a:lvl1pPr marL="0" indent="0" algn="ctr">
              <a:spcAft>
                <a:spcPts val="0"/>
              </a:spcAft>
              <a:buNone/>
              <a:defRPr sz="2400" b="1">
                <a:solidFill>
                  <a:schemeClr val="tx1"/>
                </a:solidFill>
              </a:defRPr>
            </a:lvl1pPr>
          </a:lstStyle>
          <a:p>
            <a:pPr lvl="0"/>
            <a:r>
              <a:rPr lang="fi-FI" dirty="0"/>
              <a:t>0006</a:t>
            </a:r>
          </a:p>
        </p:txBody>
      </p:sp>
      <p:sp>
        <p:nvSpPr>
          <p:cNvPr id="33" name="Tekstin paikkamerkki 6">
            <a:extLst>
              <a:ext uri="{FF2B5EF4-FFF2-40B4-BE49-F238E27FC236}">
                <a16:creationId xmlns:a16="http://schemas.microsoft.com/office/drawing/2014/main" id="{C2B806D6-4309-6233-88E3-520DBC7B7A05}"/>
              </a:ext>
            </a:extLst>
          </p:cNvPr>
          <p:cNvSpPr>
            <a:spLocks noGrp="1"/>
          </p:cNvSpPr>
          <p:nvPr userDrawn="1">
            <p:ph type="body" sz="quarter" idx="64" hasCustomPrompt="1"/>
          </p:nvPr>
        </p:nvSpPr>
        <p:spPr>
          <a:xfrm>
            <a:off x="8732837" y="4268788"/>
            <a:ext cx="1279526" cy="987425"/>
          </a:xfrm>
          <a:noFill/>
        </p:spPr>
        <p:txBody>
          <a:bodyPr wrap="square" lIns="0" tIns="0" rIns="0" anchor="t"/>
          <a:lstStyle>
            <a:lvl1pPr marL="0" indent="0" algn="ctr">
              <a:spcAft>
                <a:spcPts val="0"/>
              </a:spcAft>
              <a:buNone/>
              <a:defRPr sz="1200" b="0"/>
            </a:lvl1pPr>
          </a:lstStyle>
          <a:p>
            <a:pPr lvl="0"/>
            <a:r>
              <a:rPr lang="fi-FI" dirty="0"/>
              <a:t>Tähän lyhyt kuvaus</a:t>
            </a:r>
          </a:p>
        </p:txBody>
      </p:sp>
      <p:sp>
        <p:nvSpPr>
          <p:cNvPr id="26" name="Tekstin paikkamerkki 7">
            <a:extLst>
              <a:ext uri="{FF2B5EF4-FFF2-40B4-BE49-F238E27FC236}">
                <a16:creationId xmlns:a16="http://schemas.microsoft.com/office/drawing/2014/main" id="{9BAB5772-36AB-45B6-E87A-D9A3B59E68B8}"/>
              </a:ext>
            </a:extLst>
          </p:cNvPr>
          <p:cNvSpPr>
            <a:spLocks noGrp="1"/>
          </p:cNvSpPr>
          <p:nvPr userDrawn="1">
            <p:ph type="body" sz="quarter" idx="81" hasCustomPrompt="1"/>
          </p:nvPr>
        </p:nvSpPr>
        <p:spPr>
          <a:xfrm>
            <a:off x="10761998" y="2841508"/>
            <a:ext cx="502214" cy="296492"/>
          </a:xfrm>
        </p:spPr>
        <p:txBody>
          <a:bodyPr anchor="ctr"/>
          <a:lstStyle>
            <a:lvl1pPr marL="0" indent="0" algn="ctr">
              <a:buNone/>
              <a:defRPr sz="2400" b="1">
                <a:solidFill>
                  <a:schemeClr val="tx2"/>
                </a:solidFill>
              </a:defRPr>
            </a:lvl1pPr>
          </a:lstStyle>
          <a:p>
            <a:pPr lvl="0"/>
            <a:r>
              <a:rPr lang="fi-FI" dirty="0"/>
              <a:t>0</a:t>
            </a:r>
          </a:p>
        </p:txBody>
      </p:sp>
      <p:sp>
        <p:nvSpPr>
          <p:cNvPr id="34" name="Tekstin paikkamerkki 7">
            <a:extLst>
              <a:ext uri="{FF2B5EF4-FFF2-40B4-BE49-F238E27FC236}">
                <a16:creationId xmlns:a16="http://schemas.microsoft.com/office/drawing/2014/main" id="{618A8332-DC1A-92DF-3B16-F4DE7DC9CC77}"/>
              </a:ext>
            </a:extLst>
          </p:cNvPr>
          <p:cNvSpPr>
            <a:spLocks noGrp="1"/>
          </p:cNvSpPr>
          <p:nvPr userDrawn="1">
            <p:ph type="body" sz="quarter" idx="65" hasCustomPrompt="1"/>
          </p:nvPr>
        </p:nvSpPr>
        <p:spPr>
          <a:xfrm>
            <a:off x="10377205" y="4019552"/>
            <a:ext cx="1271801" cy="242886"/>
          </a:xfrm>
          <a:noFill/>
        </p:spPr>
        <p:txBody>
          <a:bodyPr wrap="square" lIns="0" tIns="0" rIns="0" bIns="72000" anchor="b"/>
          <a:lstStyle>
            <a:lvl1pPr marL="0" indent="0" algn="ctr">
              <a:spcAft>
                <a:spcPts val="0"/>
              </a:spcAft>
              <a:buNone/>
              <a:defRPr sz="2400" b="1">
                <a:solidFill>
                  <a:schemeClr val="tx1"/>
                </a:solidFill>
              </a:defRPr>
            </a:lvl1pPr>
          </a:lstStyle>
          <a:p>
            <a:pPr lvl="0"/>
            <a:r>
              <a:rPr lang="fi-FI" dirty="0"/>
              <a:t>0007</a:t>
            </a:r>
          </a:p>
        </p:txBody>
      </p:sp>
      <p:sp>
        <p:nvSpPr>
          <p:cNvPr id="35" name="Tekstin paikkamerkki 7">
            <a:extLst>
              <a:ext uri="{FF2B5EF4-FFF2-40B4-BE49-F238E27FC236}">
                <a16:creationId xmlns:a16="http://schemas.microsoft.com/office/drawing/2014/main" id="{DC684028-EB30-A46F-AEDB-29594CC47A1A}"/>
              </a:ext>
            </a:extLst>
          </p:cNvPr>
          <p:cNvSpPr>
            <a:spLocks noGrp="1"/>
          </p:cNvSpPr>
          <p:nvPr userDrawn="1">
            <p:ph type="body" sz="quarter" idx="66" hasCustomPrompt="1"/>
          </p:nvPr>
        </p:nvSpPr>
        <p:spPr>
          <a:xfrm>
            <a:off x="10375548" y="4268788"/>
            <a:ext cx="1275115" cy="987425"/>
          </a:xfrm>
          <a:noFill/>
        </p:spPr>
        <p:txBody>
          <a:bodyPr wrap="square" lIns="0" tIns="0" rIns="0" anchor="t"/>
          <a:lstStyle>
            <a:lvl1pPr marL="0" indent="0" algn="ctr">
              <a:spcAft>
                <a:spcPts val="0"/>
              </a:spcAft>
              <a:buNone/>
              <a:defRPr sz="1200" b="0"/>
            </a:lvl1pPr>
          </a:lstStyle>
          <a:p>
            <a:pPr lvl="0"/>
            <a:r>
              <a:rPr lang="fi-FI" dirty="0"/>
              <a:t>Tähän lyhyt kuvaus</a:t>
            </a:r>
          </a:p>
        </p:txBody>
      </p:sp>
      <p:sp>
        <p:nvSpPr>
          <p:cNvPr id="27" name="Tekstin paikkamerkki 1">
            <a:extLst>
              <a:ext uri="{FF2B5EF4-FFF2-40B4-BE49-F238E27FC236}">
                <a16:creationId xmlns:a16="http://schemas.microsoft.com/office/drawing/2014/main" id="{EA961587-5BEB-80D9-7E01-E238596CAC7F}"/>
              </a:ext>
            </a:extLst>
          </p:cNvPr>
          <p:cNvSpPr>
            <a:spLocks noGrp="1"/>
          </p:cNvSpPr>
          <p:nvPr userDrawn="1">
            <p:ph type="body" sz="quarter" idx="14" hasCustomPrompt="1"/>
          </p:nvPr>
        </p:nvSpPr>
        <p:spPr>
          <a:xfrm>
            <a:off x="1595500" y="5511822"/>
            <a:ext cx="9109012" cy="475820"/>
          </a:xfrm>
        </p:spPr>
        <p:txBody>
          <a:bodyPr tIns="0" anchor="t"/>
          <a:lstStyle>
            <a:lvl1pPr marL="0" indent="0" algn="ctr">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Prosessikaavio kuvaa vaihe vaiheelta, miten jokin työ tai tehtävä etenee. Se selkeyttää työvaiheiden järjestystä ja osallistujien rooleja sekä auttaa tunnistamaan mahdollisia kehityskohteita.</a:t>
            </a:r>
          </a:p>
        </p:txBody>
      </p:sp>
      <p:sp>
        <p:nvSpPr>
          <p:cNvPr id="7" name="Alatunnisteen paikkamerkki 6">
            <a:extLst>
              <a:ext uri="{FF2B5EF4-FFF2-40B4-BE49-F238E27FC236}">
                <a16:creationId xmlns:a16="http://schemas.microsoft.com/office/drawing/2014/main" id="{E4083D37-B847-EF84-E3A7-2BD708C4221D}"/>
              </a:ext>
            </a:extLst>
          </p:cNvPr>
          <p:cNvSpPr>
            <a:spLocks noGrp="1"/>
          </p:cNvSpPr>
          <p:nvPr userDrawn="1">
            <p:ph type="ftr" sz="quarter" idx="53"/>
          </p:nvPr>
        </p:nvSpPr>
        <p:spPr/>
        <p:txBody>
          <a:bodyPr/>
          <a:lstStyle/>
          <a:p>
            <a:endParaRPr lang="fi-FI" dirty="0"/>
          </a:p>
        </p:txBody>
      </p:sp>
      <p:sp>
        <p:nvSpPr>
          <p:cNvPr id="6" name="Päivämäärän paikkamerkki 5">
            <a:extLst>
              <a:ext uri="{FF2B5EF4-FFF2-40B4-BE49-F238E27FC236}">
                <a16:creationId xmlns:a16="http://schemas.microsoft.com/office/drawing/2014/main" id="{0C3FE38D-5122-C718-7E31-E7D7F26D1DB3}"/>
              </a:ext>
            </a:extLst>
          </p:cNvPr>
          <p:cNvSpPr>
            <a:spLocks noGrp="1"/>
          </p:cNvSpPr>
          <p:nvPr userDrawn="1">
            <p:ph type="dt" sz="half" idx="52"/>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0DC66C69-9886-AE19-2AB9-A7E1872A8E16}"/>
              </a:ext>
            </a:extLst>
          </p:cNvPr>
          <p:cNvSpPr>
            <a:spLocks noGrp="1"/>
          </p:cNvSpPr>
          <p:nvPr userDrawn="1">
            <p:ph type="sldNum" sz="quarter" idx="54"/>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BA37ABEE-C70A-EC52-D834-67FA20758B82}"/>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351909815"/>
      </p:ext>
    </p:extLst>
  </p:cSld>
  <p:clrMapOvr>
    <a:masterClrMapping/>
  </p:clrMapOvr>
  <p:extLst>
    <p:ext uri="{DCECCB84-F9BA-43D5-87BE-67443E8EF086}">
      <p15:sldGuideLst xmlns:p15="http://schemas.microsoft.com/office/powerpoint/2012/main"/>
    </p:ext>
  </p:extLst>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userDrawn="1">
  <p:cSld name="Prosessikaavio 1">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46099" y="546100"/>
            <a:ext cx="11104564" cy="738188"/>
          </a:xfrm>
          <a:prstGeom prst="rect">
            <a:avLst/>
          </a:prstGeom>
        </p:spPr>
        <p:txBody>
          <a:bodyPr anchor="t"/>
          <a:lstStyle>
            <a:lvl1pPr algn="ctr">
              <a:defRPr sz="3600"/>
            </a:lvl1pPr>
          </a:lstStyle>
          <a:p>
            <a:r>
              <a:rPr lang="fi-FI" dirty="0"/>
              <a:t>Prosessikaavio 1 </a:t>
            </a:r>
          </a:p>
        </p:txBody>
      </p:sp>
      <p:sp>
        <p:nvSpPr>
          <p:cNvPr id="29" name="Tekstin paikkamerkki 28">
            <a:extLst>
              <a:ext uri="{FF2B5EF4-FFF2-40B4-BE49-F238E27FC236}">
                <a16:creationId xmlns:a16="http://schemas.microsoft.com/office/drawing/2014/main" id="{2C7B1891-8752-81A6-B78A-EE211AAA2253}"/>
              </a:ext>
              <a:ext uri="{C183D7F6-B498-43B3-948B-1728B52AA6E4}">
                <adec:decorative xmlns:adec="http://schemas.microsoft.com/office/drawing/2017/decorative" val="1"/>
              </a:ext>
            </a:extLst>
          </p:cNvPr>
          <p:cNvSpPr>
            <a:spLocks noGrp="1"/>
          </p:cNvSpPr>
          <p:nvPr>
            <p:ph type="body" sz="quarter" idx="90" hasCustomPrompt="1"/>
          </p:nvPr>
        </p:nvSpPr>
        <p:spPr>
          <a:xfrm>
            <a:off x="10034219" y="3986091"/>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30" name="Tekstin paikkamerkki 29">
            <a:extLst>
              <a:ext uri="{FF2B5EF4-FFF2-40B4-BE49-F238E27FC236}">
                <a16:creationId xmlns:a16="http://schemas.microsoft.com/office/drawing/2014/main" id="{90000A6B-0084-19C6-FB1D-B98A393ACA7F}"/>
              </a:ext>
              <a:ext uri="{C183D7F6-B498-43B3-948B-1728B52AA6E4}">
                <adec:decorative xmlns:adec="http://schemas.microsoft.com/office/drawing/2017/decorative" val="1"/>
              </a:ext>
            </a:extLst>
          </p:cNvPr>
          <p:cNvSpPr>
            <a:spLocks noGrp="1"/>
          </p:cNvSpPr>
          <p:nvPr>
            <p:ph type="body" sz="quarter" idx="91" hasCustomPrompt="1"/>
          </p:nvPr>
        </p:nvSpPr>
        <p:spPr>
          <a:xfrm>
            <a:off x="3692626" y="3983343"/>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31" name="Tekstin paikkamerkki 30">
            <a:extLst>
              <a:ext uri="{FF2B5EF4-FFF2-40B4-BE49-F238E27FC236}">
                <a16:creationId xmlns:a16="http://schemas.microsoft.com/office/drawing/2014/main" id="{76729F50-A87E-E54B-0DF5-BE81C5D6D7BF}"/>
              </a:ext>
              <a:ext uri="{C183D7F6-B498-43B3-948B-1728B52AA6E4}">
                <adec:decorative xmlns:adec="http://schemas.microsoft.com/office/drawing/2017/decorative" val="1"/>
              </a:ext>
            </a:extLst>
          </p:cNvPr>
          <p:cNvSpPr>
            <a:spLocks noGrp="1"/>
          </p:cNvSpPr>
          <p:nvPr>
            <p:ph type="body" sz="quarter" idx="92" hasCustomPrompt="1"/>
          </p:nvPr>
        </p:nvSpPr>
        <p:spPr>
          <a:xfrm>
            <a:off x="6871458" y="3986091"/>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28" name="Tekstin paikkamerkki 27">
            <a:extLst>
              <a:ext uri="{FF2B5EF4-FFF2-40B4-BE49-F238E27FC236}">
                <a16:creationId xmlns:a16="http://schemas.microsoft.com/office/drawing/2014/main" id="{1D84C596-630D-D17A-27D1-922BDBD6C7DB}"/>
              </a:ext>
              <a:ext uri="{C183D7F6-B498-43B3-948B-1728B52AA6E4}">
                <adec:decorative xmlns:adec="http://schemas.microsoft.com/office/drawing/2017/decorative" val="1"/>
              </a:ext>
            </a:extLst>
          </p:cNvPr>
          <p:cNvSpPr>
            <a:spLocks noGrp="1"/>
          </p:cNvSpPr>
          <p:nvPr>
            <p:ph type="body" sz="quarter" idx="89" hasCustomPrompt="1"/>
          </p:nvPr>
        </p:nvSpPr>
        <p:spPr>
          <a:xfrm>
            <a:off x="8472300" y="2592405"/>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3" name="Tekstin paikkamerkki 2">
            <a:extLst>
              <a:ext uri="{FF2B5EF4-FFF2-40B4-BE49-F238E27FC236}">
                <a16:creationId xmlns:a16="http://schemas.microsoft.com/office/drawing/2014/main" id="{5F4D6EC9-F510-812A-3469-14757D5568B7}"/>
              </a:ext>
              <a:ext uri="{C183D7F6-B498-43B3-948B-1728B52AA6E4}">
                <adec:decorative xmlns:adec="http://schemas.microsoft.com/office/drawing/2017/decorative" val="1"/>
              </a:ext>
            </a:extLst>
          </p:cNvPr>
          <p:cNvSpPr>
            <a:spLocks noGrp="1"/>
          </p:cNvSpPr>
          <p:nvPr>
            <p:ph type="body" sz="quarter" idx="87" hasCustomPrompt="1"/>
          </p:nvPr>
        </p:nvSpPr>
        <p:spPr>
          <a:xfrm>
            <a:off x="2094457" y="2589657"/>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27" name="Tekstin paikkamerkki 26">
            <a:extLst>
              <a:ext uri="{FF2B5EF4-FFF2-40B4-BE49-F238E27FC236}">
                <a16:creationId xmlns:a16="http://schemas.microsoft.com/office/drawing/2014/main" id="{0B4B59B8-EB8B-1227-73CA-0E36221F9B11}"/>
              </a:ext>
              <a:ext uri="{C183D7F6-B498-43B3-948B-1728B52AA6E4}">
                <adec:decorative xmlns:adec="http://schemas.microsoft.com/office/drawing/2017/decorative" val="1"/>
              </a:ext>
            </a:extLst>
          </p:cNvPr>
          <p:cNvSpPr>
            <a:spLocks noGrp="1"/>
          </p:cNvSpPr>
          <p:nvPr>
            <p:ph type="body" sz="quarter" idx="88" hasCustomPrompt="1"/>
          </p:nvPr>
        </p:nvSpPr>
        <p:spPr>
          <a:xfrm>
            <a:off x="5275255" y="2592405"/>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5" name="Tekstin paikkamerkki 1">
            <a:extLst>
              <a:ext uri="{FF2B5EF4-FFF2-40B4-BE49-F238E27FC236}">
                <a16:creationId xmlns:a16="http://schemas.microsoft.com/office/drawing/2014/main" id="{0827F18B-956B-A936-DFED-44D574EE40C5}"/>
              </a:ext>
              <a:ext uri="{C183D7F6-B498-43B3-948B-1728B52AA6E4}">
                <adec:decorative xmlns:adec="http://schemas.microsoft.com/office/drawing/2017/decorative" val="1"/>
              </a:ext>
            </a:extLst>
          </p:cNvPr>
          <p:cNvSpPr>
            <a:spLocks noGrp="1" noChangeAspect="1"/>
          </p:cNvSpPr>
          <p:nvPr>
            <p:ph type="body" sz="quarter" idx="69" hasCustomPrompt="1"/>
          </p:nvPr>
        </p:nvSpPr>
        <p:spPr>
          <a:xfrm>
            <a:off x="1845104" y="2255713"/>
            <a:ext cx="540000" cy="540000"/>
          </a:xfrm>
          <a:prstGeom prst="ellipse">
            <a:avLst/>
          </a:prstGeom>
          <a:solidFill>
            <a:schemeClr val="accent4"/>
          </a:solidFill>
          <a:ln w="25400">
            <a:solidFill>
              <a:schemeClr val="tx2"/>
            </a:solidFill>
          </a:ln>
        </p:spPr>
        <p:txBody>
          <a:bodyPr anchor="ctr"/>
          <a:lstStyle>
            <a:lvl1pPr marL="0" indent="0" algn="ctr">
              <a:buNone/>
              <a:defRPr sz="2400" b="1">
                <a:solidFill>
                  <a:schemeClr val="bg1"/>
                </a:solidFill>
              </a:defRPr>
            </a:lvl1pPr>
          </a:lstStyle>
          <a:p>
            <a:pPr lvl="0"/>
            <a:r>
              <a:rPr lang="fi-FI" dirty="0"/>
              <a:t> </a:t>
            </a:r>
          </a:p>
        </p:txBody>
      </p:sp>
      <p:sp>
        <p:nvSpPr>
          <p:cNvPr id="8" name="Tekstin paikkamerkki 2">
            <a:extLst>
              <a:ext uri="{FF2B5EF4-FFF2-40B4-BE49-F238E27FC236}">
                <a16:creationId xmlns:a16="http://schemas.microsoft.com/office/drawing/2014/main" id="{7C049256-A618-763C-AAED-F0B244587ED7}"/>
              </a:ext>
              <a:ext uri="{C183D7F6-B498-43B3-948B-1728B52AA6E4}">
                <adec:decorative xmlns:adec="http://schemas.microsoft.com/office/drawing/2017/decorative" val="1"/>
              </a:ext>
            </a:extLst>
          </p:cNvPr>
          <p:cNvSpPr>
            <a:spLocks noGrp="1" noChangeAspect="1"/>
          </p:cNvSpPr>
          <p:nvPr>
            <p:ph type="body" sz="quarter" idx="70" hasCustomPrompt="1"/>
          </p:nvPr>
        </p:nvSpPr>
        <p:spPr>
          <a:xfrm>
            <a:off x="3440626" y="4511441"/>
            <a:ext cx="540000" cy="540000"/>
          </a:xfrm>
          <a:prstGeom prst="ellipse">
            <a:avLst/>
          </a:prstGeom>
          <a:solidFill>
            <a:schemeClr val="accent4"/>
          </a:solidFill>
          <a:ln w="25400">
            <a:solidFill>
              <a:schemeClr val="tx2"/>
            </a:solidFill>
          </a:ln>
        </p:spPr>
        <p:txBody>
          <a:bodyPr anchor="ctr"/>
          <a:lstStyle>
            <a:lvl1pPr marL="0" indent="0" algn="ctr" rtl="0">
              <a:buNone/>
              <a:defRPr sz="2400" b="1">
                <a:solidFill>
                  <a:schemeClr val="bg1"/>
                </a:solidFill>
              </a:defRPr>
            </a:lvl1pPr>
          </a:lstStyle>
          <a:p>
            <a:pPr lvl="0"/>
            <a:r>
              <a:rPr lang="fi-FI" dirty="0"/>
              <a:t> </a:t>
            </a:r>
          </a:p>
        </p:txBody>
      </p:sp>
      <p:sp>
        <p:nvSpPr>
          <p:cNvPr id="9" name="Tekstin paikkamerkki 3">
            <a:extLst>
              <a:ext uri="{FF2B5EF4-FFF2-40B4-BE49-F238E27FC236}">
                <a16:creationId xmlns:a16="http://schemas.microsoft.com/office/drawing/2014/main" id="{B4729749-689A-2353-1F29-081A4B4E2C3F}"/>
              </a:ext>
              <a:ext uri="{C183D7F6-B498-43B3-948B-1728B52AA6E4}">
                <adec:decorative xmlns:adec="http://schemas.microsoft.com/office/drawing/2017/decorative" val="1"/>
              </a:ext>
            </a:extLst>
          </p:cNvPr>
          <p:cNvSpPr>
            <a:spLocks noGrp="1" noChangeAspect="1"/>
          </p:cNvSpPr>
          <p:nvPr>
            <p:ph type="body" sz="quarter" idx="71" hasCustomPrompt="1"/>
          </p:nvPr>
        </p:nvSpPr>
        <p:spPr>
          <a:xfrm>
            <a:off x="5023255" y="2255713"/>
            <a:ext cx="540000" cy="540000"/>
          </a:xfrm>
          <a:prstGeom prst="ellipse">
            <a:avLst/>
          </a:prstGeom>
          <a:solidFill>
            <a:schemeClr val="accent4"/>
          </a:solidFill>
          <a:ln w="25400">
            <a:solidFill>
              <a:schemeClr val="tx2"/>
            </a:solidFill>
          </a:ln>
        </p:spPr>
        <p:txBody>
          <a:bodyPr anchor="ctr"/>
          <a:lstStyle>
            <a:lvl1pPr marL="0" indent="0" algn="ctr">
              <a:buNone/>
              <a:defRPr sz="2400" b="1">
                <a:solidFill>
                  <a:schemeClr val="bg1"/>
                </a:solidFill>
              </a:defRPr>
            </a:lvl1pPr>
          </a:lstStyle>
          <a:p>
            <a:pPr lvl="0"/>
            <a:r>
              <a:rPr lang="fi-FI" dirty="0"/>
              <a:t> </a:t>
            </a:r>
          </a:p>
        </p:txBody>
      </p:sp>
      <p:sp>
        <p:nvSpPr>
          <p:cNvPr id="11" name="Tekstin paikkamerkki 4">
            <a:extLst>
              <a:ext uri="{FF2B5EF4-FFF2-40B4-BE49-F238E27FC236}">
                <a16:creationId xmlns:a16="http://schemas.microsoft.com/office/drawing/2014/main" id="{D1EF380F-B052-CFF3-B89A-678A4EF54EC3}"/>
              </a:ext>
              <a:ext uri="{C183D7F6-B498-43B3-948B-1728B52AA6E4}">
                <adec:decorative xmlns:adec="http://schemas.microsoft.com/office/drawing/2017/decorative" val="1"/>
              </a:ext>
            </a:extLst>
          </p:cNvPr>
          <p:cNvSpPr>
            <a:spLocks noGrp="1" noChangeAspect="1"/>
          </p:cNvSpPr>
          <p:nvPr>
            <p:ph type="body" sz="quarter" idx="73" hasCustomPrompt="1"/>
          </p:nvPr>
        </p:nvSpPr>
        <p:spPr>
          <a:xfrm>
            <a:off x="6619458" y="4511441"/>
            <a:ext cx="540000" cy="540000"/>
          </a:xfrm>
          <a:prstGeom prst="ellipse">
            <a:avLst/>
          </a:prstGeom>
          <a:solidFill>
            <a:schemeClr val="accent4"/>
          </a:solidFill>
          <a:ln w="25400">
            <a:solidFill>
              <a:schemeClr val="tx2"/>
            </a:solidFill>
          </a:ln>
        </p:spPr>
        <p:txBody>
          <a:bodyPr anchor="ctr"/>
          <a:lstStyle>
            <a:lvl1pPr marL="0" indent="0" algn="ctr" rtl="0">
              <a:buNone/>
              <a:defRPr sz="2400" b="1">
                <a:solidFill>
                  <a:schemeClr val="bg1"/>
                </a:solidFill>
              </a:defRPr>
            </a:lvl1pPr>
          </a:lstStyle>
          <a:p>
            <a:pPr lvl="0"/>
            <a:r>
              <a:rPr lang="fi-FI" dirty="0"/>
              <a:t> </a:t>
            </a:r>
          </a:p>
        </p:txBody>
      </p:sp>
      <p:sp>
        <p:nvSpPr>
          <p:cNvPr id="10" name="Tekstin paikkamerkki 5">
            <a:extLst>
              <a:ext uri="{FF2B5EF4-FFF2-40B4-BE49-F238E27FC236}">
                <a16:creationId xmlns:a16="http://schemas.microsoft.com/office/drawing/2014/main" id="{D9CBCFD8-7D80-E901-6251-098A34D9B30B}"/>
              </a:ext>
              <a:ext uri="{C183D7F6-B498-43B3-948B-1728B52AA6E4}">
                <adec:decorative xmlns:adec="http://schemas.microsoft.com/office/drawing/2017/decorative" val="1"/>
              </a:ext>
            </a:extLst>
          </p:cNvPr>
          <p:cNvSpPr>
            <a:spLocks noGrp="1" noChangeAspect="1"/>
          </p:cNvSpPr>
          <p:nvPr>
            <p:ph type="body" sz="quarter" idx="72" hasCustomPrompt="1"/>
          </p:nvPr>
        </p:nvSpPr>
        <p:spPr>
          <a:xfrm>
            <a:off x="8220300" y="2255713"/>
            <a:ext cx="540000" cy="540000"/>
          </a:xfrm>
          <a:prstGeom prst="ellipse">
            <a:avLst/>
          </a:prstGeom>
          <a:solidFill>
            <a:schemeClr val="accent4"/>
          </a:solidFill>
          <a:ln w="25400">
            <a:solidFill>
              <a:schemeClr val="tx2"/>
            </a:solidFill>
          </a:ln>
        </p:spPr>
        <p:txBody>
          <a:bodyPr anchor="ctr"/>
          <a:lstStyle>
            <a:lvl1pPr marL="0" indent="0" algn="ctr">
              <a:buNone/>
              <a:defRPr sz="2400" b="1">
                <a:solidFill>
                  <a:schemeClr val="bg1"/>
                </a:solidFill>
              </a:defRPr>
            </a:lvl1pPr>
          </a:lstStyle>
          <a:p>
            <a:pPr lvl="0"/>
            <a:r>
              <a:rPr lang="fi-FI" dirty="0"/>
              <a:t> </a:t>
            </a:r>
          </a:p>
        </p:txBody>
      </p:sp>
      <p:sp>
        <p:nvSpPr>
          <p:cNvPr id="12" name="Tekstin paikkamerkki 6">
            <a:extLst>
              <a:ext uri="{FF2B5EF4-FFF2-40B4-BE49-F238E27FC236}">
                <a16:creationId xmlns:a16="http://schemas.microsoft.com/office/drawing/2014/main" id="{655350DD-EEF3-88BA-4423-267E6EFC2C50}"/>
              </a:ext>
              <a:ext uri="{C183D7F6-B498-43B3-948B-1728B52AA6E4}">
                <adec:decorative xmlns:adec="http://schemas.microsoft.com/office/drawing/2017/decorative" val="1"/>
              </a:ext>
            </a:extLst>
          </p:cNvPr>
          <p:cNvSpPr>
            <a:spLocks noGrp="1" noChangeAspect="1"/>
          </p:cNvSpPr>
          <p:nvPr>
            <p:ph type="body" sz="quarter" idx="74" hasCustomPrompt="1"/>
          </p:nvPr>
        </p:nvSpPr>
        <p:spPr>
          <a:xfrm>
            <a:off x="9782219" y="4511441"/>
            <a:ext cx="540000" cy="540000"/>
          </a:xfrm>
          <a:prstGeom prst="ellipse">
            <a:avLst/>
          </a:prstGeom>
          <a:solidFill>
            <a:schemeClr val="accent4"/>
          </a:solidFill>
          <a:ln w="25400">
            <a:solidFill>
              <a:schemeClr val="tx2"/>
            </a:solidFill>
          </a:ln>
        </p:spPr>
        <p:txBody>
          <a:bodyPr anchor="ctr"/>
          <a:lstStyle>
            <a:lvl1pPr marL="0" indent="0" algn="ctr" rtl="0">
              <a:buNone/>
              <a:defRPr sz="2400" b="1">
                <a:solidFill>
                  <a:schemeClr val="bg1"/>
                </a:solidFill>
              </a:defRPr>
            </a:lvl1pPr>
          </a:lstStyle>
          <a:p>
            <a:pPr lvl="0"/>
            <a:r>
              <a:rPr lang="fi-FI" dirty="0"/>
              <a:t> </a:t>
            </a:r>
          </a:p>
        </p:txBody>
      </p:sp>
      <p:sp>
        <p:nvSpPr>
          <p:cNvPr id="16" name="Tekstin paikkamerkki 15">
            <a:extLst>
              <a:ext uri="{FF2B5EF4-FFF2-40B4-BE49-F238E27FC236}">
                <a16:creationId xmlns:a16="http://schemas.microsoft.com/office/drawing/2014/main" id="{26673FA0-19DF-318B-3DCC-AE1A1F2497C9}"/>
              </a:ext>
            </a:extLst>
          </p:cNvPr>
          <p:cNvSpPr>
            <a:spLocks noGrp="1"/>
          </p:cNvSpPr>
          <p:nvPr>
            <p:ph type="body" sz="quarter" idx="75" hasCustomPrompt="1"/>
          </p:nvPr>
        </p:nvSpPr>
        <p:spPr>
          <a:xfrm>
            <a:off x="1863997" y="2377467"/>
            <a:ext cx="502214" cy="296492"/>
          </a:xfrm>
        </p:spPr>
        <p:txBody>
          <a:bodyPr anchor="ctr"/>
          <a:lstStyle>
            <a:lvl1pPr marL="0" indent="0" algn="ctr">
              <a:buNone/>
              <a:defRPr sz="2400" b="1">
                <a:solidFill>
                  <a:schemeClr val="tx2"/>
                </a:solidFill>
              </a:defRPr>
            </a:lvl1pPr>
          </a:lstStyle>
          <a:p>
            <a:pPr lvl="0"/>
            <a:r>
              <a:rPr lang="fi-FI" dirty="0"/>
              <a:t>0</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p:ph type="body" sz="quarter" idx="21" hasCustomPrompt="1"/>
          </p:nvPr>
        </p:nvSpPr>
        <p:spPr>
          <a:xfrm>
            <a:off x="989802" y="1291853"/>
            <a:ext cx="2271712" cy="748384"/>
          </a:xfrm>
          <a:noFill/>
        </p:spPr>
        <p:txBody>
          <a:bodyPr lIns="108000" tIns="0" rIns="108000" anchor="b"/>
          <a:lstStyle>
            <a:lvl1pPr marL="0" indent="0" algn="ctr">
              <a:spcAft>
                <a:spcPts val="0"/>
              </a:spcAft>
              <a:buNone/>
              <a:defRPr sz="2400" b="1">
                <a:solidFill>
                  <a:schemeClr val="tx2"/>
                </a:solidFill>
              </a:defRPr>
            </a:lvl1pPr>
          </a:lstStyle>
          <a:p>
            <a:pPr lvl="0"/>
            <a:r>
              <a:rPr lang="fi-FI" dirty="0"/>
              <a:t>Vaiheen nimi 1</a:t>
            </a:r>
          </a:p>
        </p:txBody>
      </p:sp>
      <p:sp>
        <p:nvSpPr>
          <p:cNvPr id="19" name="Tekstin paikkamerkki 15">
            <a:extLst>
              <a:ext uri="{FF2B5EF4-FFF2-40B4-BE49-F238E27FC236}">
                <a16:creationId xmlns:a16="http://schemas.microsoft.com/office/drawing/2014/main" id="{A4FA6149-6FEF-D163-74B1-CD632F59D2C2}"/>
              </a:ext>
            </a:extLst>
          </p:cNvPr>
          <p:cNvSpPr>
            <a:spLocks noGrp="1"/>
          </p:cNvSpPr>
          <p:nvPr>
            <p:ph type="body" sz="quarter" idx="78" hasCustomPrompt="1"/>
          </p:nvPr>
        </p:nvSpPr>
        <p:spPr>
          <a:xfrm>
            <a:off x="3459519" y="4633195"/>
            <a:ext cx="502214" cy="296492"/>
          </a:xfrm>
        </p:spPr>
        <p:txBody>
          <a:bodyPr anchor="ctr"/>
          <a:lstStyle>
            <a:lvl1pPr marL="0" indent="0" algn="ctr">
              <a:buNone/>
              <a:defRPr sz="2400" b="1">
                <a:solidFill>
                  <a:schemeClr val="tx2"/>
                </a:solidFill>
              </a:defRPr>
            </a:lvl1pPr>
          </a:lstStyle>
          <a:p>
            <a:pPr lvl="0"/>
            <a:r>
              <a:rPr lang="fi-FI" dirty="0"/>
              <a:t>0</a:t>
            </a:r>
          </a:p>
        </p:txBody>
      </p:sp>
      <p:sp>
        <p:nvSpPr>
          <p:cNvPr id="14" name="Tekstin paikkamerkki 2">
            <a:extLst>
              <a:ext uri="{FF2B5EF4-FFF2-40B4-BE49-F238E27FC236}">
                <a16:creationId xmlns:a16="http://schemas.microsoft.com/office/drawing/2014/main" id="{0350F980-7E7A-113F-25C1-93D0C8531FD5}"/>
              </a:ext>
            </a:extLst>
          </p:cNvPr>
          <p:cNvSpPr>
            <a:spLocks noGrp="1"/>
          </p:cNvSpPr>
          <p:nvPr>
            <p:ph type="body" sz="quarter" idx="22" hasCustomPrompt="1"/>
          </p:nvPr>
        </p:nvSpPr>
        <p:spPr>
          <a:xfrm>
            <a:off x="2574770" y="5261498"/>
            <a:ext cx="2271712" cy="739017"/>
          </a:xfrm>
          <a:noFill/>
        </p:spPr>
        <p:txBody>
          <a:bodyPr lIns="108000" tIns="0" rIns="108000" anchor="t"/>
          <a:lstStyle>
            <a:lvl1pPr marL="0" indent="0" algn="ctr">
              <a:spcAft>
                <a:spcPts val="0"/>
              </a:spcAft>
              <a:buNone/>
              <a:defRPr sz="2400" b="1">
                <a:solidFill>
                  <a:schemeClr val="tx2"/>
                </a:solidFill>
              </a:defRPr>
            </a:lvl1pPr>
          </a:lstStyle>
          <a:p>
            <a:pPr lvl="0"/>
            <a:r>
              <a:rPr lang="fi-FI" dirty="0"/>
              <a:t>Vaiheen nimi 2</a:t>
            </a:r>
          </a:p>
        </p:txBody>
      </p:sp>
      <p:sp>
        <p:nvSpPr>
          <p:cNvPr id="17" name="Tekstin paikkamerkki 15">
            <a:extLst>
              <a:ext uri="{FF2B5EF4-FFF2-40B4-BE49-F238E27FC236}">
                <a16:creationId xmlns:a16="http://schemas.microsoft.com/office/drawing/2014/main" id="{D857C6AD-ECEC-C77C-E3EA-E23F45ED9D77}"/>
              </a:ext>
            </a:extLst>
          </p:cNvPr>
          <p:cNvSpPr>
            <a:spLocks noGrp="1"/>
          </p:cNvSpPr>
          <p:nvPr>
            <p:ph type="body" sz="quarter" idx="76" hasCustomPrompt="1"/>
          </p:nvPr>
        </p:nvSpPr>
        <p:spPr>
          <a:xfrm>
            <a:off x="5042148" y="2377467"/>
            <a:ext cx="502214" cy="296492"/>
          </a:xfrm>
        </p:spPr>
        <p:txBody>
          <a:bodyPr anchor="ctr"/>
          <a:lstStyle>
            <a:lvl1pPr marL="0" indent="0" algn="ctr">
              <a:buNone/>
              <a:defRPr sz="2400" b="1">
                <a:solidFill>
                  <a:schemeClr val="tx2"/>
                </a:solidFill>
              </a:defRPr>
            </a:lvl1pPr>
          </a:lstStyle>
          <a:p>
            <a:pPr lvl="0"/>
            <a:r>
              <a:rPr lang="fi-FI" dirty="0"/>
              <a:t>0</a:t>
            </a:r>
          </a:p>
        </p:txBody>
      </p:sp>
      <p:sp>
        <p:nvSpPr>
          <p:cNvPr id="21" name="Tekstin paikkamerkki 3">
            <a:extLst>
              <a:ext uri="{FF2B5EF4-FFF2-40B4-BE49-F238E27FC236}">
                <a16:creationId xmlns:a16="http://schemas.microsoft.com/office/drawing/2014/main" id="{96670A5D-97BA-DF1D-B57F-2D8A9FA50261}"/>
              </a:ext>
            </a:extLst>
          </p:cNvPr>
          <p:cNvSpPr>
            <a:spLocks noGrp="1"/>
          </p:cNvSpPr>
          <p:nvPr userDrawn="1">
            <p:ph type="body" sz="quarter" idx="23" hasCustomPrompt="1"/>
          </p:nvPr>
        </p:nvSpPr>
        <p:spPr>
          <a:xfrm>
            <a:off x="4166135" y="1291853"/>
            <a:ext cx="2271712" cy="748384"/>
          </a:xfrm>
          <a:noFill/>
        </p:spPr>
        <p:txBody>
          <a:bodyPr lIns="108000" tIns="0" rIns="108000" anchor="b"/>
          <a:lstStyle>
            <a:lvl1pPr marL="0" indent="0" algn="ctr">
              <a:spcAft>
                <a:spcPts val="0"/>
              </a:spcAft>
              <a:buNone/>
              <a:defRPr sz="2400" b="1">
                <a:solidFill>
                  <a:schemeClr val="tx2"/>
                </a:solidFill>
              </a:defRPr>
            </a:lvl1pPr>
          </a:lstStyle>
          <a:p>
            <a:pPr lvl="0"/>
            <a:r>
              <a:rPr lang="fi-FI" dirty="0"/>
              <a:t>Vaiheen nimi 3</a:t>
            </a:r>
          </a:p>
        </p:txBody>
      </p:sp>
      <p:sp>
        <p:nvSpPr>
          <p:cNvPr id="20" name="Tekstin paikkamerkki 15">
            <a:extLst>
              <a:ext uri="{FF2B5EF4-FFF2-40B4-BE49-F238E27FC236}">
                <a16:creationId xmlns:a16="http://schemas.microsoft.com/office/drawing/2014/main" id="{35BE1768-58A5-A9DA-4280-9B0441A5626E}"/>
              </a:ext>
            </a:extLst>
          </p:cNvPr>
          <p:cNvSpPr>
            <a:spLocks noGrp="1"/>
          </p:cNvSpPr>
          <p:nvPr>
            <p:ph type="body" sz="quarter" idx="79" hasCustomPrompt="1"/>
          </p:nvPr>
        </p:nvSpPr>
        <p:spPr>
          <a:xfrm>
            <a:off x="6638351" y="4633195"/>
            <a:ext cx="502214" cy="296492"/>
          </a:xfrm>
        </p:spPr>
        <p:txBody>
          <a:bodyPr anchor="ctr"/>
          <a:lstStyle>
            <a:lvl1pPr marL="0" indent="0" algn="ctr">
              <a:buNone/>
              <a:defRPr sz="2400" b="1">
                <a:solidFill>
                  <a:schemeClr val="tx2"/>
                </a:solidFill>
              </a:defRPr>
            </a:lvl1pPr>
          </a:lstStyle>
          <a:p>
            <a:pPr lvl="0"/>
            <a:r>
              <a:rPr lang="fi-FI" dirty="0"/>
              <a:t>0</a:t>
            </a:r>
          </a:p>
        </p:txBody>
      </p:sp>
      <p:sp>
        <p:nvSpPr>
          <p:cNvPr id="22" name="Tekstin paikkamerkki 4">
            <a:extLst>
              <a:ext uri="{FF2B5EF4-FFF2-40B4-BE49-F238E27FC236}">
                <a16:creationId xmlns:a16="http://schemas.microsoft.com/office/drawing/2014/main" id="{6244B9AB-BF32-86E5-168C-4397D3F9F3E2}"/>
              </a:ext>
            </a:extLst>
          </p:cNvPr>
          <p:cNvSpPr>
            <a:spLocks noGrp="1"/>
          </p:cNvSpPr>
          <p:nvPr userDrawn="1">
            <p:ph type="body" sz="quarter" idx="24" hasCustomPrompt="1"/>
          </p:nvPr>
        </p:nvSpPr>
        <p:spPr>
          <a:xfrm>
            <a:off x="5756390" y="5261498"/>
            <a:ext cx="2271713" cy="739017"/>
          </a:xfrm>
          <a:noFill/>
        </p:spPr>
        <p:txBody>
          <a:bodyPr lIns="108000" tIns="0" rIns="108000" anchor="t"/>
          <a:lstStyle>
            <a:lvl1pPr marL="0" indent="0" algn="ctr">
              <a:spcAft>
                <a:spcPts val="0"/>
              </a:spcAft>
              <a:buNone/>
              <a:defRPr sz="2400" b="1">
                <a:solidFill>
                  <a:schemeClr val="tx2"/>
                </a:solidFill>
              </a:defRPr>
            </a:lvl1pPr>
          </a:lstStyle>
          <a:p>
            <a:pPr lvl="0"/>
            <a:r>
              <a:rPr lang="fi-FI" dirty="0"/>
              <a:t>Vaiheen nimi 4</a:t>
            </a:r>
          </a:p>
        </p:txBody>
      </p:sp>
      <p:sp>
        <p:nvSpPr>
          <p:cNvPr id="18" name="Tekstin paikkamerkki 15">
            <a:extLst>
              <a:ext uri="{FF2B5EF4-FFF2-40B4-BE49-F238E27FC236}">
                <a16:creationId xmlns:a16="http://schemas.microsoft.com/office/drawing/2014/main" id="{F3B01AD8-B64F-A29A-EEED-057901E4BE7F}"/>
              </a:ext>
            </a:extLst>
          </p:cNvPr>
          <p:cNvSpPr>
            <a:spLocks noGrp="1"/>
          </p:cNvSpPr>
          <p:nvPr>
            <p:ph type="body" sz="quarter" idx="77" hasCustomPrompt="1"/>
          </p:nvPr>
        </p:nvSpPr>
        <p:spPr>
          <a:xfrm>
            <a:off x="8239193" y="2377467"/>
            <a:ext cx="502214" cy="296492"/>
          </a:xfrm>
        </p:spPr>
        <p:txBody>
          <a:bodyPr anchor="ctr"/>
          <a:lstStyle>
            <a:lvl1pPr marL="0" indent="0" algn="ctr">
              <a:buNone/>
              <a:defRPr sz="2400" b="1">
                <a:solidFill>
                  <a:schemeClr val="tx2"/>
                </a:solidFill>
              </a:defRPr>
            </a:lvl1pPr>
          </a:lstStyle>
          <a:p>
            <a:pPr lvl="0"/>
            <a:r>
              <a:rPr lang="fi-FI" dirty="0"/>
              <a:t>0</a:t>
            </a:r>
          </a:p>
        </p:txBody>
      </p:sp>
      <p:sp>
        <p:nvSpPr>
          <p:cNvPr id="23" name="Tekstin paikkamerkki 5">
            <a:extLst>
              <a:ext uri="{FF2B5EF4-FFF2-40B4-BE49-F238E27FC236}">
                <a16:creationId xmlns:a16="http://schemas.microsoft.com/office/drawing/2014/main" id="{FD99B68D-48AB-1D6B-A690-CE57E7A47452}"/>
              </a:ext>
            </a:extLst>
          </p:cNvPr>
          <p:cNvSpPr>
            <a:spLocks noGrp="1"/>
          </p:cNvSpPr>
          <p:nvPr userDrawn="1">
            <p:ph type="body" sz="quarter" idx="25" hasCustomPrompt="1"/>
          </p:nvPr>
        </p:nvSpPr>
        <p:spPr>
          <a:xfrm>
            <a:off x="7342468" y="1291853"/>
            <a:ext cx="2271712" cy="748384"/>
          </a:xfrm>
          <a:noFill/>
        </p:spPr>
        <p:txBody>
          <a:bodyPr lIns="108000" tIns="0" rIns="108000" anchor="b"/>
          <a:lstStyle>
            <a:lvl1pPr marL="0" indent="0" algn="ctr">
              <a:spcAft>
                <a:spcPts val="0"/>
              </a:spcAft>
              <a:buNone/>
              <a:defRPr sz="2400" b="1">
                <a:solidFill>
                  <a:schemeClr val="tx2"/>
                </a:solidFill>
              </a:defRPr>
            </a:lvl1pPr>
          </a:lstStyle>
          <a:p>
            <a:pPr lvl="0"/>
            <a:r>
              <a:rPr lang="fi-FI" dirty="0"/>
              <a:t>Vaiheen nimi 5</a:t>
            </a:r>
          </a:p>
        </p:txBody>
      </p:sp>
      <p:sp>
        <p:nvSpPr>
          <p:cNvPr id="26" name="Tekstin paikkamerkki 15">
            <a:extLst>
              <a:ext uri="{FF2B5EF4-FFF2-40B4-BE49-F238E27FC236}">
                <a16:creationId xmlns:a16="http://schemas.microsoft.com/office/drawing/2014/main" id="{34C26B14-C86B-D1B7-D856-0038DF127E34}"/>
              </a:ext>
            </a:extLst>
          </p:cNvPr>
          <p:cNvSpPr>
            <a:spLocks noGrp="1"/>
          </p:cNvSpPr>
          <p:nvPr>
            <p:ph type="body" sz="quarter" idx="80" hasCustomPrompt="1"/>
          </p:nvPr>
        </p:nvSpPr>
        <p:spPr>
          <a:xfrm>
            <a:off x="9801112" y="4633195"/>
            <a:ext cx="502214" cy="296492"/>
          </a:xfrm>
        </p:spPr>
        <p:txBody>
          <a:bodyPr anchor="ctr"/>
          <a:lstStyle>
            <a:lvl1pPr marL="0" indent="0" algn="ctr">
              <a:buNone/>
              <a:defRPr sz="2400" b="1">
                <a:solidFill>
                  <a:schemeClr val="tx2"/>
                </a:solidFill>
              </a:defRPr>
            </a:lvl1pPr>
          </a:lstStyle>
          <a:p>
            <a:pPr lvl="0"/>
            <a:r>
              <a:rPr lang="fi-FI" dirty="0"/>
              <a:t>0</a:t>
            </a:r>
          </a:p>
        </p:txBody>
      </p:sp>
      <p:sp>
        <p:nvSpPr>
          <p:cNvPr id="24" name="Tekstin paikkamerkki 6">
            <a:extLst>
              <a:ext uri="{FF2B5EF4-FFF2-40B4-BE49-F238E27FC236}">
                <a16:creationId xmlns:a16="http://schemas.microsoft.com/office/drawing/2014/main" id="{D11E7B04-409C-B8D3-B71C-4B6CF96300E8}"/>
              </a:ext>
            </a:extLst>
          </p:cNvPr>
          <p:cNvSpPr>
            <a:spLocks noGrp="1"/>
          </p:cNvSpPr>
          <p:nvPr userDrawn="1">
            <p:ph type="body" sz="quarter" idx="26" hasCustomPrompt="1"/>
          </p:nvPr>
        </p:nvSpPr>
        <p:spPr>
          <a:xfrm>
            <a:off x="8920483" y="5261498"/>
            <a:ext cx="2271713" cy="739017"/>
          </a:xfrm>
          <a:noFill/>
        </p:spPr>
        <p:txBody>
          <a:bodyPr lIns="108000" tIns="0" rIns="108000" anchor="t"/>
          <a:lstStyle>
            <a:lvl1pPr marL="0" indent="0" algn="ctr">
              <a:spcAft>
                <a:spcPts val="0"/>
              </a:spcAft>
              <a:buNone/>
              <a:defRPr sz="2400" b="1">
                <a:solidFill>
                  <a:schemeClr val="tx2"/>
                </a:solidFill>
              </a:defRPr>
            </a:lvl1pPr>
          </a:lstStyle>
          <a:p>
            <a:pPr lvl="0"/>
            <a:r>
              <a:rPr lang="fi-FI" dirty="0"/>
              <a:t>Vaiheen nimi 6</a:t>
            </a:r>
          </a:p>
        </p:txBody>
      </p:sp>
      <p:sp>
        <p:nvSpPr>
          <p:cNvPr id="4" name="Tekstin paikkamerkki 1">
            <a:extLst>
              <a:ext uri="{FF2B5EF4-FFF2-40B4-BE49-F238E27FC236}">
                <a16:creationId xmlns:a16="http://schemas.microsoft.com/office/drawing/2014/main" id="{1F6FCA6A-EAAC-B6A0-44A2-E0068F82CD5E}"/>
              </a:ext>
            </a:extLst>
          </p:cNvPr>
          <p:cNvSpPr>
            <a:spLocks noGrp="1"/>
          </p:cNvSpPr>
          <p:nvPr userDrawn="1">
            <p:ph type="body" sz="quarter" idx="14" hasCustomPrompt="1"/>
          </p:nvPr>
        </p:nvSpPr>
        <p:spPr>
          <a:xfrm>
            <a:off x="556372" y="4262438"/>
            <a:ext cx="1991873" cy="1490661"/>
          </a:xfrm>
        </p:spPr>
        <p:txBody>
          <a:bodyPr tIns="0" anchor="t"/>
          <a:lstStyle>
            <a:lvl1pPr marL="0" indent="0" algn="l">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Prosessikaavio kuvaa vaihe vaiheelta, miten jokin työ tai tehtävä etenee. Se selkeyttää työvaiheiden järjestystä ja osallistujien rooleja sekä auttaa tunnistamaan mahdollisia kehityskohteita.</a:t>
            </a:r>
          </a:p>
        </p:txBody>
      </p:sp>
      <p:sp>
        <p:nvSpPr>
          <p:cNvPr id="40" name="Tekstin paikkamerkki 39">
            <a:extLst>
              <a:ext uri="{FF2B5EF4-FFF2-40B4-BE49-F238E27FC236}">
                <a16:creationId xmlns:a16="http://schemas.microsoft.com/office/drawing/2014/main" id="{FDD2841C-C0E2-744F-51D3-93AF49ACA13B}"/>
              </a:ext>
              <a:ext uri="{C183D7F6-B498-43B3-948B-1728B52AA6E4}">
                <adec:decorative xmlns:adec="http://schemas.microsoft.com/office/drawing/2017/decorative" val="1"/>
              </a:ext>
            </a:extLst>
          </p:cNvPr>
          <p:cNvSpPr>
            <a:spLocks noGrp="1"/>
          </p:cNvSpPr>
          <p:nvPr>
            <p:ph type="body" sz="quarter" idx="93" hasCustomPrompt="1"/>
          </p:nvPr>
        </p:nvSpPr>
        <p:spPr>
          <a:xfrm>
            <a:off x="539750" y="3356827"/>
            <a:ext cx="1586535" cy="580602"/>
          </a:xfrm>
          <a:custGeom>
            <a:avLst/>
            <a:gdLst>
              <a:gd name="connsiteX0" fmla="*/ 1586535 w 1586535"/>
              <a:gd name="connsiteY0" fmla="*/ 0 h 580602"/>
              <a:gd name="connsiteX1" fmla="*/ 1586535 w 1586535"/>
              <a:gd name="connsiteY1" fmla="*/ 159186 h 580602"/>
              <a:gd name="connsiteX2" fmla="*/ 0 w 1586535"/>
              <a:gd name="connsiteY2" fmla="*/ 580602 h 580602"/>
              <a:gd name="connsiteX3" fmla="*/ 0 w 1586535"/>
              <a:gd name="connsiteY3" fmla="*/ 421416 h 580602"/>
              <a:gd name="connsiteX4" fmla="*/ 1586535 w 1586535"/>
              <a:gd name="connsiteY4" fmla="*/ 0 h 580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6535" h="580602">
                <a:moveTo>
                  <a:pt x="1586535" y="0"/>
                </a:moveTo>
                <a:lnTo>
                  <a:pt x="1586535" y="159186"/>
                </a:lnTo>
                <a:cubicBezTo>
                  <a:pt x="825214" y="159186"/>
                  <a:pt x="811042" y="580602"/>
                  <a:pt x="0" y="580602"/>
                </a:cubicBezTo>
                <a:lnTo>
                  <a:pt x="0" y="421416"/>
                </a:lnTo>
                <a:cubicBezTo>
                  <a:pt x="773927" y="421416"/>
                  <a:pt x="766802" y="0"/>
                  <a:pt x="1586535" y="0"/>
                </a:cubicBezTo>
                <a:close/>
              </a:path>
            </a:pathLst>
          </a:custGeom>
          <a:solidFill>
            <a:schemeClr val="accent4"/>
          </a:solidFill>
          <a:ln w="3175">
            <a:solidFill>
              <a:schemeClr val="accent4"/>
            </a:solidFill>
          </a:ln>
        </p:spPr>
        <p:txBody>
          <a:bodyPr wrap="square">
            <a:noAutofit/>
          </a:bodyPr>
          <a:lstStyle>
            <a:lvl1pPr marL="0" indent="0">
              <a:buFont typeface="Arial" panose="020B0604020202020204" pitchFamily="34" charset="0"/>
              <a:buNone/>
              <a:defRPr sz="100"/>
            </a:lvl1pPr>
          </a:lstStyle>
          <a:p>
            <a:pPr lvl="0"/>
            <a:r>
              <a:rPr lang="fi-FI" dirty="0"/>
              <a:t> </a:t>
            </a:r>
          </a:p>
        </p:txBody>
      </p:sp>
      <p:sp>
        <p:nvSpPr>
          <p:cNvPr id="41" name="Tekstin paikkamerkki 40">
            <a:extLst>
              <a:ext uri="{FF2B5EF4-FFF2-40B4-BE49-F238E27FC236}">
                <a16:creationId xmlns:a16="http://schemas.microsoft.com/office/drawing/2014/main" id="{15BE14E6-18FE-E807-0262-D2849DCB2E32}"/>
              </a:ext>
              <a:ext uri="{C183D7F6-B498-43B3-948B-1728B52AA6E4}">
                <adec:decorative xmlns:adec="http://schemas.microsoft.com/office/drawing/2017/decorative" val="1"/>
              </a:ext>
            </a:extLst>
          </p:cNvPr>
          <p:cNvSpPr>
            <a:spLocks noGrp="1"/>
          </p:cNvSpPr>
          <p:nvPr>
            <p:ph type="body" sz="quarter" idx="94" hasCustomPrompt="1"/>
          </p:nvPr>
        </p:nvSpPr>
        <p:spPr>
          <a:xfrm>
            <a:off x="2125658" y="3357061"/>
            <a:ext cx="1586535" cy="580602"/>
          </a:xfrm>
          <a:custGeom>
            <a:avLst/>
            <a:gdLst>
              <a:gd name="connsiteX0" fmla="*/ 0 w 1586535"/>
              <a:gd name="connsiteY0" fmla="*/ 0 h 580602"/>
              <a:gd name="connsiteX1" fmla="*/ 1586535 w 1586535"/>
              <a:gd name="connsiteY1" fmla="*/ 421416 h 580602"/>
              <a:gd name="connsiteX2" fmla="*/ 1586535 w 1586535"/>
              <a:gd name="connsiteY2" fmla="*/ 580602 h 580602"/>
              <a:gd name="connsiteX3" fmla="*/ 0 w 1586535"/>
              <a:gd name="connsiteY3" fmla="*/ 159186 h 580602"/>
            </a:gdLst>
            <a:ahLst/>
            <a:cxnLst>
              <a:cxn ang="0">
                <a:pos x="connsiteX0" y="connsiteY0"/>
              </a:cxn>
              <a:cxn ang="0">
                <a:pos x="connsiteX1" y="connsiteY1"/>
              </a:cxn>
              <a:cxn ang="0">
                <a:pos x="connsiteX2" y="connsiteY2"/>
              </a:cxn>
              <a:cxn ang="0">
                <a:pos x="connsiteX3" y="connsiteY3"/>
              </a:cxn>
            </a:cxnLst>
            <a:rect l="l" t="t" r="r" b="b"/>
            <a:pathLst>
              <a:path w="1586535" h="580602">
                <a:moveTo>
                  <a:pt x="0" y="0"/>
                </a:moveTo>
                <a:cubicBezTo>
                  <a:pt x="819733" y="0"/>
                  <a:pt x="812608" y="421416"/>
                  <a:pt x="1586535" y="421416"/>
                </a:cubicBezTo>
                <a:lnTo>
                  <a:pt x="1586535" y="580602"/>
                </a:lnTo>
                <a:cubicBezTo>
                  <a:pt x="775493" y="580602"/>
                  <a:pt x="761321" y="159186"/>
                  <a:pt x="0" y="159186"/>
                </a:cubicBezTo>
                <a:close/>
              </a:path>
            </a:pathLst>
          </a:custGeom>
          <a:solidFill>
            <a:schemeClr val="tx2"/>
          </a:solidFill>
          <a:ln w="3175">
            <a:solidFill>
              <a:schemeClr val="tx2"/>
            </a:solidFill>
          </a:ln>
        </p:spPr>
        <p:txBody>
          <a:bodyPr wrap="square">
            <a:noAutofit/>
          </a:bodyPr>
          <a:lstStyle>
            <a:lvl1pPr marL="0" indent="0">
              <a:buFont typeface="Arial" panose="020B0604020202020204" pitchFamily="34" charset="0"/>
              <a:buNone/>
              <a:defRPr sz="100"/>
            </a:lvl1pPr>
          </a:lstStyle>
          <a:p>
            <a:pPr lvl="0"/>
            <a:r>
              <a:rPr lang="fi-FI" dirty="0"/>
              <a:t> </a:t>
            </a:r>
          </a:p>
        </p:txBody>
      </p:sp>
      <p:sp>
        <p:nvSpPr>
          <p:cNvPr id="42" name="Tekstin paikkamerkki 41">
            <a:extLst>
              <a:ext uri="{FF2B5EF4-FFF2-40B4-BE49-F238E27FC236}">
                <a16:creationId xmlns:a16="http://schemas.microsoft.com/office/drawing/2014/main" id="{E86112D5-F255-CA58-CAA4-534E6E85B0FE}"/>
              </a:ext>
              <a:ext uri="{C183D7F6-B498-43B3-948B-1728B52AA6E4}">
                <adec:decorative xmlns:adec="http://schemas.microsoft.com/office/drawing/2017/decorative" val="1"/>
              </a:ext>
            </a:extLst>
          </p:cNvPr>
          <p:cNvSpPr>
            <a:spLocks noGrp="1"/>
          </p:cNvSpPr>
          <p:nvPr>
            <p:ph type="body" sz="quarter" idx="95" hasCustomPrompt="1"/>
          </p:nvPr>
        </p:nvSpPr>
        <p:spPr>
          <a:xfrm>
            <a:off x="3712976" y="3356827"/>
            <a:ext cx="1586535" cy="580602"/>
          </a:xfrm>
          <a:custGeom>
            <a:avLst/>
            <a:gdLst>
              <a:gd name="connsiteX0" fmla="*/ 1586535 w 1586535"/>
              <a:gd name="connsiteY0" fmla="*/ 0 h 580602"/>
              <a:gd name="connsiteX1" fmla="*/ 1586535 w 1586535"/>
              <a:gd name="connsiteY1" fmla="*/ 159186 h 580602"/>
              <a:gd name="connsiteX2" fmla="*/ 0 w 1586535"/>
              <a:gd name="connsiteY2" fmla="*/ 580602 h 580602"/>
              <a:gd name="connsiteX3" fmla="*/ 0 w 1586535"/>
              <a:gd name="connsiteY3" fmla="*/ 421416 h 580602"/>
              <a:gd name="connsiteX4" fmla="*/ 1586535 w 1586535"/>
              <a:gd name="connsiteY4" fmla="*/ 0 h 580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6535" h="580602">
                <a:moveTo>
                  <a:pt x="1586535" y="0"/>
                </a:moveTo>
                <a:lnTo>
                  <a:pt x="1586535" y="159186"/>
                </a:lnTo>
                <a:cubicBezTo>
                  <a:pt x="825214" y="159186"/>
                  <a:pt x="811042" y="580602"/>
                  <a:pt x="0" y="580602"/>
                </a:cubicBezTo>
                <a:lnTo>
                  <a:pt x="0" y="421416"/>
                </a:lnTo>
                <a:cubicBezTo>
                  <a:pt x="773927" y="421416"/>
                  <a:pt x="766802" y="0"/>
                  <a:pt x="1586535" y="0"/>
                </a:cubicBezTo>
                <a:close/>
              </a:path>
            </a:pathLst>
          </a:custGeom>
          <a:solidFill>
            <a:schemeClr val="accent4"/>
          </a:solidFill>
          <a:ln w="3175">
            <a:solidFill>
              <a:schemeClr val="accent4"/>
            </a:solidFill>
          </a:ln>
        </p:spPr>
        <p:txBody>
          <a:bodyPr wrap="square">
            <a:noAutofit/>
          </a:bodyPr>
          <a:lstStyle>
            <a:lvl1pPr marL="0" indent="0">
              <a:buFont typeface="Arial" panose="020B0604020202020204" pitchFamily="34" charset="0"/>
              <a:buNone/>
              <a:defRPr sz="100"/>
            </a:lvl1pPr>
          </a:lstStyle>
          <a:p>
            <a:pPr lvl="0"/>
            <a:r>
              <a:rPr lang="fi-FI" dirty="0"/>
              <a:t> </a:t>
            </a:r>
          </a:p>
        </p:txBody>
      </p:sp>
      <p:sp>
        <p:nvSpPr>
          <p:cNvPr id="43" name="Tekstin paikkamerkki 42">
            <a:extLst>
              <a:ext uri="{FF2B5EF4-FFF2-40B4-BE49-F238E27FC236}">
                <a16:creationId xmlns:a16="http://schemas.microsoft.com/office/drawing/2014/main" id="{3979E24E-BD59-2928-8E52-0C988083F68D}"/>
              </a:ext>
              <a:ext uri="{C183D7F6-B498-43B3-948B-1728B52AA6E4}">
                <adec:decorative xmlns:adec="http://schemas.microsoft.com/office/drawing/2017/decorative" val="1"/>
              </a:ext>
            </a:extLst>
          </p:cNvPr>
          <p:cNvSpPr>
            <a:spLocks noGrp="1"/>
          </p:cNvSpPr>
          <p:nvPr>
            <p:ph type="body" sz="quarter" idx="96" hasCustomPrompt="1"/>
          </p:nvPr>
        </p:nvSpPr>
        <p:spPr>
          <a:xfrm>
            <a:off x="5301860" y="3357061"/>
            <a:ext cx="1586535" cy="580602"/>
          </a:xfrm>
          <a:custGeom>
            <a:avLst/>
            <a:gdLst>
              <a:gd name="connsiteX0" fmla="*/ 0 w 1586535"/>
              <a:gd name="connsiteY0" fmla="*/ 0 h 580602"/>
              <a:gd name="connsiteX1" fmla="*/ 1586535 w 1586535"/>
              <a:gd name="connsiteY1" fmla="*/ 421416 h 580602"/>
              <a:gd name="connsiteX2" fmla="*/ 1586535 w 1586535"/>
              <a:gd name="connsiteY2" fmla="*/ 580602 h 580602"/>
              <a:gd name="connsiteX3" fmla="*/ 0 w 1586535"/>
              <a:gd name="connsiteY3" fmla="*/ 159186 h 580602"/>
            </a:gdLst>
            <a:ahLst/>
            <a:cxnLst>
              <a:cxn ang="0">
                <a:pos x="connsiteX0" y="connsiteY0"/>
              </a:cxn>
              <a:cxn ang="0">
                <a:pos x="connsiteX1" y="connsiteY1"/>
              </a:cxn>
              <a:cxn ang="0">
                <a:pos x="connsiteX2" y="connsiteY2"/>
              </a:cxn>
              <a:cxn ang="0">
                <a:pos x="connsiteX3" y="connsiteY3"/>
              </a:cxn>
            </a:cxnLst>
            <a:rect l="l" t="t" r="r" b="b"/>
            <a:pathLst>
              <a:path w="1586535" h="580602">
                <a:moveTo>
                  <a:pt x="0" y="0"/>
                </a:moveTo>
                <a:cubicBezTo>
                  <a:pt x="819733" y="0"/>
                  <a:pt x="812608" y="421416"/>
                  <a:pt x="1586535" y="421416"/>
                </a:cubicBezTo>
                <a:lnTo>
                  <a:pt x="1586535" y="580602"/>
                </a:lnTo>
                <a:cubicBezTo>
                  <a:pt x="775493" y="580602"/>
                  <a:pt x="761321" y="159186"/>
                  <a:pt x="0" y="159186"/>
                </a:cubicBezTo>
                <a:close/>
              </a:path>
            </a:pathLst>
          </a:custGeom>
          <a:solidFill>
            <a:schemeClr val="tx2"/>
          </a:solidFill>
          <a:ln w="3175">
            <a:solidFill>
              <a:schemeClr val="tx2"/>
            </a:solidFill>
          </a:ln>
        </p:spPr>
        <p:txBody>
          <a:bodyPr wrap="square">
            <a:noAutofit/>
          </a:bodyPr>
          <a:lstStyle>
            <a:lvl1pPr marL="0" indent="0">
              <a:buFont typeface="Arial" panose="020B0604020202020204" pitchFamily="34" charset="0"/>
              <a:buNone/>
              <a:defRPr sz="100"/>
            </a:lvl1pPr>
          </a:lstStyle>
          <a:p>
            <a:pPr lvl="0"/>
            <a:r>
              <a:rPr lang="fi-FI" dirty="0"/>
              <a:t> </a:t>
            </a:r>
          </a:p>
        </p:txBody>
      </p:sp>
      <p:sp>
        <p:nvSpPr>
          <p:cNvPr id="44" name="Tekstin paikkamerkki 43">
            <a:extLst>
              <a:ext uri="{FF2B5EF4-FFF2-40B4-BE49-F238E27FC236}">
                <a16:creationId xmlns:a16="http://schemas.microsoft.com/office/drawing/2014/main" id="{5FDA9DBF-58D2-0849-08C4-EC5B911205CE}"/>
              </a:ext>
              <a:ext uri="{C183D7F6-B498-43B3-948B-1728B52AA6E4}">
                <adec:decorative xmlns:adec="http://schemas.microsoft.com/office/drawing/2017/decorative" val="1"/>
              </a:ext>
            </a:extLst>
          </p:cNvPr>
          <p:cNvSpPr>
            <a:spLocks noGrp="1"/>
          </p:cNvSpPr>
          <p:nvPr>
            <p:ph type="body" sz="quarter" idx="97" hasCustomPrompt="1"/>
          </p:nvPr>
        </p:nvSpPr>
        <p:spPr>
          <a:xfrm>
            <a:off x="6888473" y="3356827"/>
            <a:ext cx="1586535" cy="580602"/>
          </a:xfrm>
          <a:custGeom>
            <a:avLst/>
            <a:gdLst>
              <a:gd name="connsiteX0" fmla="*/ 1586535 w 1586535"/>
              <a:gd name="connsiteY0" fmla="*/ 0 h 580602"/>
              <a:gd name="connsiteX1" fmla="*/ 1586535 w 1586535"/>
              <a:gd name="connsiteY1" fmla="*/ 159186 h 580602"/>
              <a:gd name="connsiteX2" fmla="*/ 0 w 1586535"/>
              <a:gd name="connsiteY2" fmla="*/ 580602 h 580602"/>
              <a:gd name="connsiteX3" fmla="*/ 0 w 1586535"/>
              <a:gd name="connsiteY3" fmla="*/ 421416 h 580602"/>
              <a:gd name="connsiteX4" fmla="*/ 1586535 w 1586535"/>
              <a:gd name="connsiteY4" fmla="*/ 0 h 580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6535" h="580602">
                <a:moveTo>
                  <a:pt x="1586535" y="0"/>
                </a:moveTo>
                <a:lnTo>
                  <a:pt x="1586535" y="159186"/>
                </a:lnTo>
                <a:cubicBezTo>
                  <a:pt x="825214" y="159186"/>
                  <a:pt x="811042" y="580602"/>
                  <a:pt x="0" y="580602"/>
                </a:cubicBezTo>
                <a:lnTo>
                  <a:pt x="0" y="421416"/>
                </a:lnTo>
                <a:cubicBezTo>
                  <a:pt x="773927" y="421416"/>
                  <a:pt x="766802" y="0"/>
                  <a:pt x="1586535" y="0"/>
                </a:cubicBezTo>
                <a:close/>
              </a:path>
            </a:pathLst>
          </a:custGeom>
          <a:solidFill>
            <a:schemeClr val="accent4"/>
          </a:solidFill>
          <a:ln w="3175">
            <a:solidFill>
              <a:schemeClr val="accent4"/>
            </a:solidFill>
          </a:ln>
        </p:spPr>
        <p:txBody>
          <a:bodyPr wrap="square">
            <a:noAutofit/>
          </a:bodyPr>
          <a:lstStyle>
            <a:lvl1pPr marL="0" indent="0">
              <a:buFont typeface="Arial" panose="020B0604020202020204" pitchFamily="34" charset="0"/>
              <a:buNone/>
              <a:defRPr sz="100"/>
            </a:lvl1pPr>
          </a:lstStyle>
          <a:p>
            <a:pPr lvl="0"/>
            <a:r>
              <a:rPr lang="fi-FI" dirty="0"/>
              <a:t> </a:t>
            </a:r>
          </a:p>
        </p:txBody>
      </p:sp>
      <p:sp>
        <p:nvSpPr>
          <p:cNvPr id="45" name="Tekstin paikkamerkki 44">
            <a:extLst>
              <a:ext uri="{FF2B5EF4-FFF2-40B4-BE49-F238E27FC236}">
                <a16:creationId xmlns:a16="http://schemas.microsoft.com/office/drawing/2014/main" id="{D79B1954-195C-703F-2761-9AFD6A899B57}"/>
              </a:ext>
              <a:ext uri="{C183D7F6-B498-43B3-948B-1728B52AA6E4}">
                <adec:decorative xmlns:adec="http://schemas.microsoft.com/office/drawing/2017/decorative" val="1"/>
              </a:ext>
            </a:extLst>
          </p:cNvPr>
          <p:cNvSpPr>
            <a:spLocks noGrp="1"/>
          </p:cNvSpPr>
          <p:nvPr>
            <p:ph type="body" sz="quarter" idx="98" hasCustomPrompt="1"/>
          </p:nvPr>
        </p:nvSpPr>
        <p:spPr>
          <a:xfrm>
            <a:off x="8475008" y="3357061"/>
            <a:ext cx="1586536" cy="580602"/>
          </a:xfrm>
          <a:custGeom>
            <a:avLst/>
            <a:gdLst>
              <a:gd name="connsiteX0" fmla="*/ 0 w 1586536"/>
              <a:gd name="connsiteY0" fmla="*/ 0 h 580602"/>
              <a:gd name="connsiteX1" fmla="*/ 1586536 w 1586536"/>
              <a:gd name="connsiteY1" fmla="*/ 421416 h 580602"/>
              <a:gd name="connsiteX2" fmla="*/ 1586536 w 1586536"/>
              <a:gd name="connsiteY2" fmla="*/ 580602 h 580602"/>
              <a:gd name="connsiteX3" fmla="*/ 0 w 1586536"/>
              <a:gd name="connsiteY3" fmla="*/ 159186 h 580602"/>
            </a:gdLst>
            <a:ahLst/>
            <a:cxnLst>
              <a:cxn ang="0">
                <a:pos x="connsiteX0" y="connsiteY0"/>
              </a:cxn>
              <a:cxn ang="0">
                <a:pos x="connsiteX1" y="connsiteY1"/>
              </a:cxn>
              <a:cxn ang="0">
                <a:pos x="connsiteX2" y="connsiteY2"/>
              </a:cxn>
              <a:cxn ang="0">
                <a:pos x="connsiteX3" y="connsiteY3"/>
              </a:cxn>
            </a:cxnLst>
            <a:rect l="l" t="t" r="r" b="b"/>
            <a:pathLst>
              <a:path w="1586536" h="580602">
                <a:moveTo>
                  <a:pt x="0" y="0"/>
                </a:moveTo>
                <a:cubicBezTo>
                  <a:pt x="819733" y="0"/>
                  <a:pt x="812608" y="421416"/>
                  <a:pt x="1586536" y="421416"/>
                </a:cubicBezTo>
                <a:lnTo>
                  <a:pt x="1586536" y="580602"/>
                </a:lnTo>
                <a:cubicBezTo>
                  <a:pt x="775493" y="580602"/>
                  <a:pt x="761321" y="159186"/>
                  <a:pt x="0" y="159186"/>
                </a:cubicBezTo>
                <a:close/>
              </a:path>
            </a:pathLst>
          </a:custGeom>
          <a:solidFill>
            <a:schemeClr val="tx2"/>
          </a:solidFill>
          <a:ln w="3175">
            <a:solidFill>
              <a:schemeClr val="tx2"/>
            </a:solidFill>
          </a:ln>
        </p:spPr>
        <p:txBody>
          <a:bodyPr wrap="square">
            <a:noAutofit/>
          </a:bodyPr>
          <a:lstStyle>
            <a:lvl1pPr marL="0" indent="0">
              <a:buFont typeface="Arial" panose="020B0604020202020204" pitchFamily="34" charset="0"/>
              <a:buNone/>
              <a:defRPr sz="100"/>
            </a:lvl1pPr>
          </a:lstStyle>
          <a:p>
            <a:pPr lvl="0"/>
            <a:r>
              <a:rPr lang="fi-FI" dirty="0"/>
              <a:t> </a:t>
            </a:r>
          </a:p>
        </p:txBody>
      </p:sp>
      <p:sp>
        <p:nvSpPr>
          <p:cNvPr id="46" name="Tekstin paikkamerkki 45">
            <a:extLst>
              <a:ext uri="{FF2B5EF4-FFF2-40B4-BE49-F238E27FC236}">
                <a16:creationId xmlns:a16="http://schemas.microsoft.com/office/drawing/2014/main" id="{5604F35A-FD20-117F-648D-8E9D7A5BF340}"/>
              </a:ext>
              <a:ext uri="{C183D7F6-B498-43B3-948B-1728B52AA6E4}">
                <adec:decorative xmlns:adec="http://schemas.microsoft.com/office/drawing/2017/decorative" val="1"/>
              </a:ext>
            </a:extLst>
          </p:cNvPr>
          <p:cNvSpPr>
            <a:spLocks noGrp="1"/>
          </p:cNvSpPr>
          <p:nvPr>
            <p:ph type="body" sz="quarter" idx="99" hasCustomPrompt="1"/>
          </p:nvPr>
        </p:nvSpPr>
        <p:spPr>
          <a:xfrm>
            <a:off x="10061544" y="3356827"/>
            <a:ext cx="1586535" cy="580602"/>
          </a:xfrm>
          <a:custGeom>
            <a:avLst/>
            <a:gdLst>
              <a:gd name="connsiteX0" fmla="*/ 1586535 w 1586535"/>
              <a:gd name="connsiteY0" fmla="*/ 0 h 580602"/>
              <a:gd name="connsiteX1" fmla="*/ 1586535 w 1586535"/>
              <a:gd name="connsiteY1" fmla="*/ 159186 h 580602"/>
              <a:gd name="connsiteX2" fmla="*/ 0 w 1586535"/>
              <a:gd name="connsiteY2" fmla="*/ 580602 h 580602"/>
              <a:gd name="connsiteX3" fmla="*/ 0 w 1586535"/>
              <a:gd name="connsiteY3" fmla="*/ 421416 h 580602"/>
              <a:gd name="connsiteX4" fmla="*/ 1586535 w 1586535"/>
              <a:gd name="connsiteY4" fmla="*/ 0 h 580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6535" h="580602">
                <a:moveTo>
                  <a:pt x="1586535" y="0"/>
                </a:moveTo>
                <a:lnTo>
                  <a:pt x="1586535" y="159186"/>
                </a:lnTo>
                <a:cubicBezTo>
                  <a:pt x="825214" y="159186"/>
                  <a:pt x="811042" y="580602"/>
                  <a:pt x="0" y="580602"/>
                </a:cubicBezTo>
                <a:lnTo>
                  <a:pt x="0" y="421416"/>
                </a:lnTo>
                <a:cubicBezTo>
                  <a:pt x="773927" y="421416"/>
                  <a:pt x="766801" y="0"/>
                  <a:pt x="1586535" y="0"/>
                </a:cubicBezTo>
                <a:close/>
              </a:path>
            </a:pathLst>
          </a:custGeom>
          <a:solidFill>
            <a:schemeClr val="accent4"/>
          </a:solidFill>
          <a:ln w="3175">
            <a:solidFill>
              <a:schemeClr val="accent4"/>
            </a:solidFill>
          </a:ln>
        </p:spPr>
        <p:txBody>
          <a:bodyPr wrap="square">
            <a:noAutofit/>
          </a:bodyPr>
          <a:lstStyle>
            <a:lvl1pPr marL="0" indent="0">
              <a:buFont typeface="Arial" panose="020B0604020202020204" pitchFamily="34" charset="0"/>
              <a:buNone/>
              <a:defRPr sz="100"/>
            </a:lvl1pPr>
          </a:lstStyle>
          <a:p>
            <a:pPr lvl="0"/>
            <a:r>
              <a:rPr lang="fi-FI" dirty="0"/>
              <a:t> </a:t>
            </a:r>
          </a:p>
        </p:txBody>
      </p:sp>
      <p:sp>
        <p:nvSpPr>
          <p:cNvPr id="7" name="Alatunnisteen paikkamerkki 6">
            <a:extLst>
              <a:ext uri="{FF2B5EF4-FFF2-40B4-BE49-F238E27FC236}">
                <a16:creationId xmlns:a16="http://schemas.microsoft.com/office/drawing/2014/main" id="{BAF64577-A186-1CE8-B489-C2FBFE0A3CCD}"/>
              </a:ext>
            </a:extLst>
          </p:cNvPr>
          <p:cNvSpPr>
            <a:spLocks noGrp="1"/>
          </p:cNvSpPr>
          <p:nvPr userDrawn="1">
            <p:ph type="ftr" sz="quarter" idx="28"/>
          </p:nvPr>
        </p:nvSpPr>
        <p:spPr/>
        <p:txBody>
          <a:bodyPr/>
          <a:lstStyle/>
          <a:p>
            <a:endParaRPr lang="fi-FI" dirty="0"/>
          </a:p>
        </p:txBody>
      </p:sp>
      <p:sp>
        <p:nvSpPr>
          <p:cNvPr id="6" name="Päivämäärän paikkamerkki 5">
            <a:extLst>
              <a:ext uri="{FF2B5EF4-FFF2-40B4-BE49-F238E27FC236}">
                <a16:creationId xmlns:a16="http://schemas.microsoft.com/office/drawing/2014/main" id="{BA743619-D424-8006-9CD9-AAC6CD7D4BCA}"/>
              </a:ext>
            </a:extLst>
          </p:cNvPr>
          <p:cNvSpPr>
            <a:spLocks noGrp="1"/>
          </p:cNvSpPr>
          <p:nvPr userDrawn="1">
            <p:ph type="dt" sz="half" idx="27"/>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B18C96AF-0A35-6C75-4205-74D747E10D08}"/>
              </a:ext>
            </a:extLst>
          </p:cNvPr>
          <p:cNvSpPr>
            <a:spLocks noGrp="1"/>
          </p:cNvSpPr>
          <p:nvPr userDrawn="1">
            <p:ph type="sldNum" sz="quarter" idx="29"/>
          </p:nvPr>
        </p:nvSpPr>
        <p:spPr/>
        <p:txBody>
          <a:bodyPr/>
          <a:lstStyle/>
          <a:p>
            <a:fld id="{A9494116-C6F5-466F-B5C1-BBB074CB17FC}" type="slidenum">
              <a:rPr lang="fi-FI" smtClean="0"/>
              <a:pPr/>
              <a:t>‹#›</a:t>
            </a:fld>
            <a:endParaRPr lang="fi-FI" dirty="0"/>
          </a:p>
        </p:txBody>
      </p:sp>
      <p:sp>
        <p:nvSpPr>
          <p:cNvPr id="25" name="Logo">
            <a:extLst>
              <a:ext uri="{FF2B5EF4-FFF2-40B4-BE49-F238E27FC236}">
                <a16:creationId xmlns:a16="http://schemas.microsoft.com/office/drawing/2014/main" id="{0570E64D-03E2-00CC-CDAD-18EA07449646}"/>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4098086835"/>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userDrawn="1">
  <p:cSld name="Prosessikaavio 2">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46099" y="546100"/>
            <a:ext cx="11104564" cy="692150"/>
          </a:xfrm>
          <a:prstGeom prst="rect">
            <a:avLst/>
          </a:prstGeom>
        </p:spPr>
        <p:txBody>
          <a:bodyPr anchor="t"/>
          <a:lstStyle>
            <a:lvl1pPr algn="ctr">
              <a:defRPr sz="3600"/>
            </a:lvl1pPr>
          </a:lstStyle>
          <a:p>
            <a:r>
              <a:rPr lang="fi-FI" dirty="0"/>
              <a:t>Prosessikaavio 2</a:t>
            </a:r>
          </a:p>
        </p:txBody>
      </p:sp>
      <p:sp>
        <p:nvSpPr>
          <p:cNvPr id="83" name="Tekstin paikkamerkki 82">
            <a:extLst>
              <a:ext uri="{FF2B5EF4-FFF2-40B4-BE49-F238E27FC236}">
                <a16:creationId xmlns:a16="http://schemas.microsoft.com/office/drawing/2014/main" id="{63486880-5663-CF50-A7A3-E8411BA856C2}"/>
              </a:ext>
              <a:ext uri="{C183D7F6-B498-43B3-948B-1728B52AA6E4}">
                <adec:decorative xmlns:adec="http://schemas.microsoft.com/office/drawing/2017/decorative" val="1"/>
              </a:ext>
            </a:extLst>
          </p:cNvPr>
          <p:cNvSpPr>
            <a:spLocks noGrp="1"/>
          </p:cNvSpPr>
          <p:nvPr>
            <p:ph type="body" sz="quarter" idx="42" hasCustomPrompt="1"/>
          </p:nvPr>
        </p:nvSpPr>
        <p:spPr>
          <a:xfrm rot="18900000">
            <a:off x="3231193" y="1517344"/>
            <a:ext cx="5729614" cy="5729562"/>
          </a:xfrm>
          <a:custGeom>
            <a:avLst/>
            <a:gdLst>
              <a:gd name="connsiteX0" fmla="*/ 5729560 w 5729614"/>
              <a:gd name="connsiteY0" fmla="*/ 5630458 h 5729562"/>
              <a:gd name="connsiteX1" fmla="*/ 5729467 w 5729614"/>
              <a:gd name="connsiteY1" fmla="*/ 5729562 h 5729562"/>
              <a:gd name="connsiteX2" fmla="*/ 5674357 w 5729614"/>
              <a:gd name="connsiteY2" fmla="*/ 5729562 h 5729562"/>
              <a:gd name="connsiteX3" fmla="*/ 5674450 w 5729614"/>
              <a:gd name="connsiteY3" fmla="*/ 5696590 h 5729562"/>
              <a:gd name="connsiteX4" fmla="*/ 5663429 w 5729614"/>
              <a:gd name="connsiteY4" fmla="*/ 5696590 h 5729562"/>
              <a:gd name="connsiteX5" fmla="*/ 5663522 w 5729614"/>
              <a:gd name="connsiteY5" fmla="*/ 5630551 h 5729562"/>
              <a:gd name="connsiteX6" fmla="*/ 99103 w 5729614"/>
              <a:gd name="connsiteY6" fmla="*/ 1 h 5729562"/>
              <a:gd name="connsiteX7" fmla="*/ 99105 w 5729614"/>
              <a:gd name="connsiteY7" fmla="*/ 66134 h 5729562"/>
              <a:gd name="connsiteX8" fmla="*/ 33065 w 5729614"/>
              <a:gd name="connsiteY8" fmla="*/ 66039 h 5729562"/>
              <a:gd name="connsiteX9" fmla="*/ 33066 w 5729614"/>
              <a:gd name="connsiteY9" fmla="*/ 55206 h 5729562"/>
              <a:gd name="connsiteX10" fmla="*/ 0 w 5729614"/>
              <a:gd name="connsiteY10" fmla="*/ 55205 h 5729562"/>
              <a:gd name="connsiteX11" fmla="*/ 0 w 5729614"/>
              <a:gd name="connsiteY11" fmla="*/ 95 h 5729562"/>
              <a:gd name="connsiteX12" fmla="*/ 2926054 w 5729614"/>
              <a:gd name="connsiteY12" fmla="*/ 2770533 h 5729562"/>
              <a:gd name="connsiteX13" fmla="*/ 2926055 w 5729614"/>
              <a:gd name="connsiteY13" fmla="*/ 2803599 h 5729562"/>
              <a:gd name="connsiteX14" fmla="*/ 2959120 w 5729614"/>
              <a:gd name="connsiteY14" fmla="*/ 2803599 h 5729562"/>
              <a:gd name="connsiteX15" fmla="*/ 2959027 w 5729614"/>
              <a:gd name="connsiteY15" fmla="*/ 2869638 h 5729562"/>
              <a:gd name="connsiteX16" fmla="*/ 2860016 w 5729614"/>
              <a:gd name="connsiteY16" fmla="*/ 2869638 h 5729562"/>
              <a:gd name="connsiteX17" fmla="*/ 2860016 w 5729614"/>
              <a:gd name="connsiteY17" fmla="*/ 2770626 h 5729562"/>
              <a:gd name="connsiteX18" fmla="*/ 358798 w 5729614"/>
              <a:gd name="connsiteY18" fmla="*/ 59 h 5729562"/>
              <a:gd name="connsiteX19" fmla="*/ 358797 w 5729614"/>
              <a:gd name="connsiteY19" fmla="*/ 66108 h 5729562"/>
              <a:gd name="connsiteX20" fmla="*/ 228947 w 5729614"/>
              <a:gd name="connsiteY20" fmla="*/ 66108 h 5729562"/>
              <a:gd name="connsiteX21" fmla="*/ 228946 w 5729614"/>
              <a:gd name="connsiteY21" fmla="*/ 59 h 5729562"/>
              <a:gd name="connsiteX22" fmla="*/ 5729614 w 5729614"/>
              <a:gd name="connsiteY22" fmla="*/ 5370861 h 5729562"/>
              <a:gd name="connsiteX23" fmla="*/ 5729614 w 5729614"/>
              <a:gd name="connsiteY23" fmla="*/ 5500711 h 5729562"/>
              <a:gd name="connsiteX24" fmla="*/ 5663565 w 5729614"/>
              <a:gd name="connsiteY24" fmla="*/ 5500712 h 5729562"/>
              <a:gd name="connsiteX25" fmla="*/ 5663565 w 5729614"/>
              <a:gd name="connsiteY25" fmla="*/ 5370860 h 5729562"/>
              <a:gd name="connsiteX26" fmla="*/ 3213440 w 5729614"/>
              <a:gd name="connsiteY26" fmla="*/ 2803565 h 5729562"/>
              <a:gd name="connsiteX27" fmla="*/ 3213440 w 5729614"/>
              <a:gd name="connsiteY27" fmla="*/ 2869614 h 5729562"/>
              <a:gd name="connsiteX28" fmla="*/ 3086231 w 5729614"/>
              <a:gd name="connsiteY28" fmla="*/ 2869614 h 5729562"/>
              <a:gd name="connsiteX29" fmla="*/ 3086231 w 5729614"/>
              <a:gd name="connsiteY29" fmla="*/ 2803565 h 5729562"/>
              <a:gd name="connsiteX30" fmla="*/ 2926050 w 5729614"/>
              <a:gd name="connsiteY30" fmla="*/ 2516145 h 5729562"/>
              <a:gd name="connsiteX31" fmla="*/ 2926051 w 5729614"/>
              <a:gd name="connsiteY31" fmla="*/ 2643354 h 5729562"/>
              <a:gd name="connsiteX32" fmla="*/ 2860002 w 5729614"/>
              <a:gd name="connsiteY32" fmla="*/ 2643354 h 5729562"/>
              <a:gd name="connsiteX33" fmla="*/ 2860002 w 5729614"/>
              <a:gd name="connsiteY33" fmla="*/ 2516146 h 5729562"/>
              <a:gd name="connsiteX34" fmla="*/ 618671 w 5729614"/>
              <a:gd name="connsiteY34" fmla="*/ 175 h 5729562"/>
              <a:gd name="connsiteX35" fmla="*/ 618671 w 5729614"/>
              <a:gd name="connsiteY35" fmla="*/ 66224 h 5729562"/>
              <a:gd name="connsiteX36" fmla="*/ 488820 w 5729614"/>
              <a:gd name="connsiteY36" fmla="*/ 66224 h 5729562"/>
              <a:gd name="connsiteX37" fmla="*/ 488820 w 5729614"/>
              <a:gd name="connsiteY37" fmla="*/ 175 h 5729562"/>
              <a:gd name="connsiteX38" fmla="*/ 5729596 w 5729614"/>
              <a:gd name="connsiteY38" fmla="*/ 5110988 h 5729562"/>
              <a:gd name="connsiteX39" fmla="*/ 5729596 w 5729614"/>
              <a:gd name="connsiteY39" fmla="*/ 5240839 h 5729562"/>
              <a:gd name="connsiteX40" fmla="*/ 5663548 w 5729614"/>
              <a:gd name="connsiteY40" fmla="*/ 5240839 h 5729562"/>
              <a:gd name="connsiteX41" fmla="*/ 5663548 w 5729614"/>
              <a:gd name="connsiteY41" fmla="*/ 5110988 h 5729562"/>
              <a:gd name="connsiteX42" fmla="*/ 3467801 w 5729614"/>
              <a:gd name="connsiteY42" fmla="*/ 2803644 h 5729562"/>
              <a:gd name="connsiteX43" fmla="*/ 3467801 w 5729614"/>
              <a:gd name="connsiteY43" fmla="*/ 2869692 h 5729562"/>
              <a:gd name="connsiteX44" fmla="*/ 3340592 w 5729614"/>
              <a:gd name="connsiteY44" fmla="*/ 2869693 h 5729562"/>
              <a:gd name="connsiteX45" fmla="*/ 3340592 w 5729614"/>
              <a:gd name="connsiteY45" fmla="*/ 2803645 h 5729562"/>
              <a:gd name="connsiteX46" fmla="*/ 2926035 w 5729614"/>
              <a:gd name="connsiteY46" fmla="*/ 2261691 h 5729562"/>
              <a:gd name="connsiteX47" fmla="*/ 2926035 w 5729614"/>
              <a:gd name="connsiteY47" fmla="*/ 2388900 h 5729562"/>
              <a:gd name="connsiteX48" fmla="*/ 2859987 w 5729614"/>
              <a:gd name="connsiteY48" fmla="*/ 2388900 h 5729562"/>
              <a:gd name="connsiteX49" fmla="*/ 2859987 w 5729614"/>
              <a:gd name="connsiteY49" fmla="*/ 2261691 h 5729562"/>
              <a:gd name="connsiteX50" fmla="*/ 5729395 w 5729614"/>
              <a:gd name="connsiteY50" fmla="*/ 4851675 h 5729562"/>
              <a:gd name="connsiteX51" fmla="*/ 5729395 w 5729614"/>
              <a:gd name="connsiteY51" fmla="*/ 4981525 h 5729562"/>
              <a:gd name="connsiteX52" fmla="*/ 5663346 w 5729614"/>
              <a:gd name="connsiteY52" fmla="*/ 4981526 h 5729562"/>
              <a:gd name="connsiteX53" fmla="*/ 5663345 w 5729614"/>
              <a:gd name="connsiteY53" fmla="*/ 4851675 h 5729562"/>
              <a:gd name="connsiteX54" fmla="*/ 878452 w 5729614"/>
              <a:gd name="connsiteY54" fmla="*/ 67 h 5729562"/>
              <a:gd name="connsiteX55" fmla="*/ 878451 w 5729614"/>
              <a:gd name="connsiteY55" fmla="*/ 66114 h 5729562"/>
              <a:gd name="connsiteX56" fmla="*/ 748599 w 5729614"/>
              <a:gd name="connsiteY56" fmla="*/ 66114 h 5729562"/>
              <a:gd name="connsiteX57" fmla="*/ 748600 w 5729614"/>
              <a:gd name="connsiteY57" fmla="*/ 67 h 5729562"/>
              <a:gd name="connsiteX58" fmla="*/ 3722255 w 5729614"/>
              <a:gd name="connsiteY58" fmla="*/ 2803629 h 5729562"/>
              <a:gd name="connsiteX59" fmla="*/ 3722255 w 5729614"/>
              <a:gd name="connsiteY59" fmla="*/ 2869679 h 5729562"/>
              <a:gd name="connsiteX60" fmla="*/ 3595047 w 5729614"/>
              <a:gd name="connsiteY60" fmla="*/ 2869679 h 5729562"/>
              <a:gd name="connsiteX61" fmla="*/ 3595046 w 5729614"/>
              <a:gd name="connsiteY61" fmla="*/ 2803630 h 5729562"/>
              <a:gd name="connsiteX62" fmla="*/ 2926020 w 5729614"/>
              <a:gd name="connsiteY62" fmla="*/ 2007237 h 5729562"/>
              <a:gd name="connsiteX63" fmla="*/ 2926020 w 5729614"/>
              <a:gd name="connsiteY63" fmla="*/ 2134445 h 5729562"/>
              <a:gd name="connsiteX64" fmla="*/ 2859972 w 5729614"/>
              <a:gd name="connsiteY64" fmla="*/ 2134445 h 5729562"/>
              <a:gd name="connsiteX65" fmla="*/ 2859972 w 5729614"/>
              <a:gd name="connsiteY65" fmla="*/ 2007237 h 5729562"/>
              <a:gd name="connsiteX66" fmla="*/ 5729603 w 5729614"/>
              <a:gd name="connsiteY66" fmla="*/ 4591335 h 5729562"/>
              <a:gd name="connsiteX67" fmla="*/ 5729603 w 5729614"/>
              <a:gd name="connsiteY67" fmla="*/ 4721186 h 5729562"/>
              <a:gd name="connsiteX68" fmla="*/ 5663555 w 5729614"/>
              <a:gd name="connsiteY68" fmla="*/ 4721186 h 5729562"/>
              <a:gd name="connsiteX69" fmla="*/ 5663555 w 5729614"/>
              <a:gd name="connsiteY69" fmla="*/ 4591335 h 5729562"/>
              <a:gd name="connsiteX70" fmla="*/ 1138323 w 5729614"/>
              <a:gd name="connsiteY70" fmla="*/ 48 h 5729562"/>
              <a:gd name="connsiteX71" fmla="*/ 1138325 w 5729614"/>
              <a:gd name="connsiteY71" fmla="*/ 66098 h 5729562"/>
              <a:gd name="connsiteX72" fmla="*/ 1008473 w 5729614"/>
              <a:gd name="connsiteY72" fmla="*/ 66098 h 5729562"/>
              <a:gd name="connsiteX73" fmla="*/ 1008474 w 5729614"/>
              <a:gd name="connsiteY73" fmla="*/ 50 h 5729562"/>
              <a:gd name="connsiteX74" fmla="*/ 3976710 w 5729614"/>
              <a:gd name="connsiteY74" fmla="*/ 2803614 h 5729562"/>
              <a:gd name="connsiteX75" fmla="*/ 3976710 w 5729614"/>
              <a:gd name="connsiteY75" fmla="*/ 2869662 h 5729562"/>
              <a:gd name="connsiteX76" fmla="*/ 3849501 w 5729614"/>
              <a:gd name="connsiteY76" fmla="*/ 2869663 h 5729562"/>
              <a:gd name="connsiteX77" fmla="*/ 3849501 w 5729614"/>
              <a:gd name="connsiteY77" fmla="*/ 2803615 h 5729562"/>
              <a:gd name="connsiteX78" fmla="*/ 2926005 w 5729614"/>
              <a:gd name="connsiteY78" fmla="*/ 1752782 h 5729562"/>
              <a:gd name="connsiteX79" fmla="*/ 2926005 w 5729614"/>
              <a:gd name="connsiteY79" fmla="*/ 1879991 h 5729562"/>
              <a:gd name="connsiteX80" fmla="*/ 2859957 w 5729614"/>
              <a:gd name="connsiteY80" fmla="*/ 1879991 h 5729562"/>
              <a:gd name="connsiteX81" fmla="*/ 2859957 w 5729614"/>
              <a:gd name="connsiteY81" fmla="*/ 1752782 h 5729562"/>
              <a:gd name="connsiteX82" fmla="*/ 5729588 w 5729614"/>
              <a:gd name="connsiteY82" fmla="*/ 4331594 h 5729562"/>
              <a:gd name="connsiteX83" fmla="*/ 5729588 w 5729614"/>
              <a:gd name="connsiteY83" fmla="*/ 4461445 h 5729562"/>
              <a:gd name="connsiteX84" fmla="*/ 5663539 w 5729614"/>
              <a:gd name="connsiteY84" fmla="*/ 4461445 h 5729562"/>
              <a:gd name="connsiteX85" fmla="*/ 5663539 w 5729614"/>
              <a:gd name="connsiteY85" fmla="*/ 4331594 h 5729562"/>
              <a:gd name="connsiteX86" fmla="*/ 1398065 w 5729614"/>
              <a:gd name="connsiteY86" fmla="*/ 33 h 5729562"/>
              <a:gd name="connsiteX87" fmla="*/ 1398064 w 5729614"/>
              <a:gd name="connsiteY87" fmla="*/ 66080 h 5729562"/>
              <a:gd name="connsiteX88" fmla="*/ 1268215 w 5729614"/>
              <a:gd name="connsiteY88" fmla="*/ 66082 h 5729562"/>
              <a:gd name="connsiteX89" fmla="*/ 1268214 w 5729614"/>
              <a:gd name="connsiteY89" fmla="*/ 33 h 5729562"/>
              <a:gd name="connsiteX90" fmla="*/ 4231164 w 5729614"/>
              <a:gd name="connsiteY90" fmla="*/ 2803599 h 5729562"/>
              <a:gd name="connsiteX91" fmla="*/ 4231164 w 5729614"/>
              <a:gd name="connsiteY91" fmla="*/ 2869647 h 5729562"/>
              <a:gd name="connsiteX92" fmla="*/ 4103955 w 5729614"/>
              <a:gd name="connsiteY92" fmla="*/ 2869648 h 5729562"/>
              <a:gd name="connsiteX93" fmla="*/ 4103955 w 5729614"/>
              <a:gd name="connsiteY93" fmla="*/ 2803600 h 5729562"/>
              <a:gd name="connsiteX94" fmla="*/ 2925989 w 5729614"/>
              <a:gd name="connsiteY94" fmla="*/ 1498327 h 5729562"/>
              <a:gd name="connsiteX95" fmla="*/ 2925989 w 5729614"/>
              <a:gd name="connsiteY95" fmla="*/ 1625535 h 5729562"/>
              <a:gd name="connsiteX96" fmla="*/ 2859941 w 5729614"/>
              <a:gd name="connsiteY96" fmla="*/ 1625535 h 5729562"/>
              <a:gd name="connsiteX97" fmla="*/ 2859941 w 5729614"/>
              <a:gd name="connsiteY97" fmla="*/ 1498327 h 5729562"/>
              <a:gd name="connsiteX98" fmla="*/ 5729477 w 5729614"/>
              <a:gd name="connsiteY98" fmla="*/ 4072187 h 5729562"/>
              <a:gd name="connsiteX99" fmla="*/ 5729478 w 5729614"/>
              <a:gd name="connsiteY99" fmla="*/ 4202038 h 5729562"/>
              <a:gd name="connsiteX100" fmla="*/ 5663430 w 5729614"/>
              <a:gd name="connsiteY100" fmla="*/ 4202038 h 5729562"/>
              <a:gd name="connsiteX101" fmla="*/ 5663429 w 5729614"/>
              <a:gd name="connsiteY101" fmla="*/ 4072187 h 5729562"/>
              <a:gd name="connsiteX102" fmla="*/ 1657845 w 5729614"/>
              <a:gd name="connsiteY102" fmla="*/ 56 h 5729562"/>
              <a:gd name="connsiteX103" fmla="*/ 1657845 w 5729614"/>
              <a:gd name="connsiteY103" fmla="*/ 66104 h 5729562"/>
              <a:gd name="connsiteX104" fmla="*/ 1527993 w 5729614"/>
              <a:gd name="connsiteY104" fmla="*/ 66104 h 5729562"/>
              <a:gd name="connsiteX105" fmla="*/ 1527993 w 5729614"/>
              <a:gd name="connsiteY105" fmla="*/ 56 h 5729562"/>
              <a:gd name="connsiteX106" fmla="*/ 2926069 w 5729614"/>
              <a:gd name="connsiteY106" fmla="*/ 1244097 h 5729562"/>
              <a:gd name="connsiteX107" fmla="*/ 2926070 w 5729614"/>
              <a:gd name="connsiteY107" fmla="*/ 1371307 h 5729562"/>
              <a:gd name="connsiteX108" fmla="*/ 2860021 w 5729614"/>
              <a:gd name="connsiteY108" fmla="*/ 1371307 h 5729562"/>
              <a:gd name="connsiteX109" fmla="*/ 2860021 w 5729614"/>
              <a:gd name="connsiteY109" fmla="*/ 1244098 h 5729562"/>
              <a:gd name="connsiteX110" fmla="*/ 4485620 w 5729614"/>
              <a:gd name="connsiteY110" fmla="*/ 2803585 h 5729562"/>
              <a:gd name="connsiteX111" fmla="*/ 4485620 w 5729614"/>
              <a:gd name="connsiteY111" fmla="*/ 2869633 h 5729562"/>
              <a:gd name="connsiteX112" fmla="*/ 4358410 w 5729614"/>
              <a:gd name="connsiteY112" fmla="*/ 2869633 h 5729562"/>
              <a:gd name="connsiteX113" fmla="*/ 4358410 w 5729614"/>
              <a:gd name="connsiteY113" fmla="*/ 2803585 h 5729562"/>
              <a:gd name="connsiteX114" fmla="*/ 5729594 w 5729614"/>
              <a:gd name="connsiteY114" fmla="*/ 3812073 h 5729562"/>
              <a:gd name="connsiteX115" fmla="*/ 5729594 w 5729614"/>
              <a:gd name="connsiteY115" fmla="*/ 3941924 h 5729562"/>
              <a:gd name="connsiteX116" fmla="*/ 5663545 w 5729614"/>
              <a:gd name="connsiteY116" fmla="*/ 3941924 h 5729562"/>
              <a:gd name="connsiteX117" fmla="*/ 5663546 w 5729614"/>
              <a:gd name="connsiteY117" fmla="*/ 3812073 h 5729562"/>
              <a:gd name="connsiteX118" fmla="*/ 1917586 w 5729614"/>
              <a:gd name="connsiteY118" fmla="*/ 40 h 5729562"/>
              <a:gd name="connsiteX119" fmla="*/ 1917586 w 5729614"/>
              <a:gd name="connsiteY119" fmla="*/ 66088 h 5729562"/>
              <a:gd name="connsiteX120" fmla="*/ 1787734 w 5729614"/>
              <a:gd name="connsiteY120" fmla="*/ 66088 h 5729562"/>
              <a:gd name="connsiteX121" fmla="*/ 1787735 w 5729614"/>
              <a:gd name="connsiteY121" fmla="*/ 41 h 5729562"/>
              <a:gd name="connsiteX122" fmla="*/ 2926093 w 5729614"/>
              <a:gd name="connsiteY122" fmla="*/ 989736 h 5729562"/>
              <a:gd name="connsiteX123" fmla="*/ 2926093 w 5729614"/>
              <a:gd name="connsiteY123" fmla="*/ 1116945 h 5729562"/>
              <a:gd name="connsiteX124" fmla="*/ 2860044 w 5729614"/>
              <a:gd name="connsiteY124" fmla="*/ 1116945 h 5729562"/>
              <a:gd name="connsiteX125" fmla="*/ 2860044 w 5729614"/>
              <a:gd name="connsiteY125" fmla="*/ 989737 h 5729562"/>
              <a:gd name="connsiteX126" fmla="*/ 4740074 w 5729614"/>
              <a:gd name="connsiteY126" fmla="*/ 2803570 h 5729562"/>
              <a:gd name="connsiteX127" fmla="*/ 4740075 w 5729614"/>
              <a:gd name="connsiteY127" fmla="*/ 2869618 h 5729562"/>
              <a:gd name="connsiteX128" fmla="*/ 4612864 w 5729614"/>
              <a:gd name="connsiteY128" fmla="*/ 2869618 h 5729562"/>
              <a:gd name="connsiteX129" fmla="*/ 4612864 w 5729614"/>
              <a:gd name="connsiteY129" fmla="*/ 2803570 h 5729562"/>
              <a:gd name="connsiteX130" fmla="*/ 5729483 w 5729614"/>
              <a:gd name="connsiteY130" fmla="*/ 3552667 h 5729562"/>
              <a:gd name="connsiteX131" fmla="*/ 5729484 w 5729614"/>
              <a:gd name="connsiteY131" fmla="*/ 3682518 h 5729562"/>
              <a:gd name="connsiteX132" fmla="*/ 5663436 w 5729614"/>
              <a:gd name="connsiteY132" fmla="*/ 3682518 h 5729562"/>
              <a:gd name="connsiteX133" fmla="*/ 5663435 w 5729614"/>
              <a:gd name="connsiteY133" fmla="*/ 3552667 h 5729562"/>
              <a:gd name="connsiteX134" fmla="*/ 2177458 w 5729614"/>
              <a:gd name="connsiteY134" fmla="*/ 24 h 5729562"/>
              <a:gd name="connsiteX135" fmla="*/ 2177458 w 5729614"/>
              <a:gd name="connsiteY135" fmla="*/ 66072 h 5729562"/>
              <a:gd name="connsiteX136" fmla="*/ 2047607 w 5729614"/>
              <a:gd name="connsiteY136" fmla="*/ 66072 h 5729562"/>
              <a:gd name="connsiteX137" fmla="*/ 2047607 w 5729614"/>
              <a:gd name="connsiteY137" fmla="*/ 24 h 5729562"/>
              <a:gd name="connsiteX138" fmla="*/ 2926077 w 5729614"/>
              <a:gd name="connsiteY138" fmla="*/ 735282 h 5729562"/>
              <a:gd name="connsiteX139" fmla="*/ 2926077 w 5729614"/>
              <a:gd name="connsiteY139" fmla="*/ 862491 h 5729562"/>
              <a:gd name="connsiteX140" fmla="*/ 2860029 w 5729614"/>
              <a:gd name="connsiteY140" fmla="*/ 862491 h 5729562"/>
              <a:gd name="connsiteX141" fmla="*/ 2860029 w 5729614"/>
              <a:gd name="connsiteY141" fmla="*/ 735282 h 5729562"/>
              <a:gd name="connsiteX142" fmla="*/ 4994528 w 5729614"/>
              <a:gd name="connsiteY142" fmla="*/ 2803555 h 5729562"/>
              <a:gd name="connsiteX143" fmla="*/ 4994528 w 5729614"/>
              <a:gd name="connsiteY143" fmla="*/ 2869603 h 5729562"/>
              <a:gd name="connsiteX144" fmla="*/ 4867319 w 5729614"/>
              <a:gd name="connsiteY144" fmla="*/ 2869604 h 5729562"/>
              <a:gd name="connsiteX145" fmla="*/ 4867319 w 5729614"/>
              <a:gd name="connsiteY145" fmla="*/ 2803556 h 5729562"/>
              <a:gd name="connsiteX146" fmla="*/ 2437239 w 5729614"/>
              <a:gd name="connsiteY146" fmla="*/ 47 h 5729562"/>
              <a:gd name="connsiteX147" fmla="*/ 2437239 w 5729614"/>
              <a:gd name="connsiteY147" fmla="*/ 66095 h 5729562"/>
              <a:gd name="connsiteX148" fmla="*/ 2307387 w 5729614"/>
              <a:gd name="connsiteY148" fmla="*/ 66095 h 5729562"/>
              <a:gd name="connsiteX149" fmla="*/ 2307387 w 5729614"/>
              <a:gd name="connsiteY149" fmla="*/ 47 h 5729562"/>
              <a:gd name="connsiteX150" fmla="*/ 5729562 w 5729614"/>
              <a:gd name="connsiteY150" fmla="*/ 3292327 h 5729562"/>
              <a:gd name="connsiteX151" fmla="*/ 5729562 w 5729614"/>
              <a:gd name="connsiteY151" fmla="*/ 3422177 h 5729562"/>
              <a:gd name="connsiteX152" fmla="*/ 5663514 w 5729614"/>
              <a:gd name="connsiteY152" fmla="*/ 3422178 h 5729562"/>
              <a:gd name="connsiteX153" fmla="*/ 5663513 w 5729614"/>
              <a:gd name="connsiteY153" fmla="*/ 3292327 h 5729562"/>
              <a:gd name="connsiteX154" fmla="*/ 2926062 w 5729614"/>
              <a:gd name="connsiteY154" fmla="*/ 480828 h 5729562"/>
              <a:gd name="connsiteX155" fmla="*/ 2926062 w 5729614"/>
              <a:gd name="connsiteY155" fmla="*/ 608036 h 5729562"/>
              <a:gd name="connsiteX156" fmla="*/ 2860014 w 5729614"/>
              <a:gd name="connsiteY156" fmla="*/ 608036 h 5729562"/>
              <a:gd name="connsiteX157" fmla="*/ 2860014 w 5729614"/>
              <a:gd name="connsiteY157" fmla="*/ 480828 h 5729562"/>
              <a:gd name="connsiteX158" fmla="*/ 5248982 w 5729614"/>
              <a:gd name="connsiteY158" fmla="*/ 2803540 h 5729562"/>
              <a:gd name="connsiteX159" fmla="*/ 5248982 w 5729614"/>
              <a:gd name="connsiteY159" fmla="*/ 2869588 h 5729562"/>
              <a:gd name="connsiteX160" fmla="*/ 5121773 w 5729614"/>
              <a:gd name="connsiteY160" fmla="*/ 2869589 h 5729562"/>
              <a:gd name="connsiteX161" fmla="*/ 5121773 w 5729614"/>
              <a:gd name="connsiteY161" fmla="*/ 2803541 h 5729562"/>
              <a:gd name="connsiteX162" fmla="*/ 5729453 w 5729614"/>
              <a:gd name="connsiteY162" fmla="*/ 3032546 h 5729562"/>
              <a:gd name="connsiteX163" fmla="*/ 5729453 w 5729614"/>
              <a:gd name="connsiteY163" fmla="*/ 3162397 h 5729562"/>
              <a:gd name="connsiteX164" fmla="*/ 5663404 w 5729614"/>
              <a:gd name="connsiteY164" fmla="*/ 3162397 h 5729562"/>
              <a:gd name="connsiteX165" fmla="*/ 5663403 w 5729614"/>
              <a:gd name="connsiteY165" fmla="*/ 3032546 h 5729562"/>
              <a:gd name="connsiteX166" fmla="*/ 2697112 w 5729614"/>
              <a:gd name="connsiteY166" fmla="*/ 30 h 5729562"/>
              <a:gd name="connsiteX167" fmla="*/ 2697112 w 5729614"/>
              <a:gd name="connsiteY167" fmla="*/ 66078 h 5729562"/>
              <a:gd name="connsiteX168" fmla="*/ 2567260 w 5729614"/>
              <a:gd name="connsiteY168" fmla="*/ 66078 h 5729562"/>
              <a:gd name="connsiteX169" fmla="*/ 2567260 w 5729614"/>
              <a:gd name="connsiteY169" fmla="*/ 30 h 5729562"/>
              <a:gd name="connsiteX170" fmla="*/ 5503213 w 5729614"/>
              <a:gd name="connsiteY170" fmla="*/ 2803619 h 5729562"/>
              <a:gd name="connsiteX171" fmla="*/ 5503213 w 5729614"/>
              <a:gd name="connsiteY171" fmla="*/ 2869667 h 5729562"/>
              <a:gd name="connsiteX172" fmla="*/ 5376003 w 5729614"/>
              <a:gd name="connsiteY172" fmla="*/ 2869667 h 5729562"/>
              <a:gd name="connsiteX173" fmla="*/ 5376003 w 5729614"/>
              <a:gd name="connsiteY173" fmla="*/ 2803619 h 5729562"/>
              <a:gd name="connsiteX174" fmla="*/ 2926048 w 5729614"/>
              <a:gd name="connsiteY174" fmla="*/ 226373 h 5729562"/>
              <a:gd name="connsiteX175" fmla="*/ 2926049 w 5729614"/>
              <a:gd name="connsiteY175" fmla="*/ 353582 h 5729562"/>
              <a:gd name="connsiteX176" fmla="*/ 2859999 w 5729614"/>
              <a:gd name="connsiteY176" fmla="*/ 353582 h 5729562"/>
              <a:gd name="connsiteX177" fmla="*/ 2859999 w 5729614"/>
              <a:gd name="connsiteY177" fmla="*/ 226373 h 5729562"/>
              <a:gd name="connsiteX178" fmla="*/ 5729559 w 5729614"/>
              <a:gd name="connsiteY178" fmla="*/ 2803599 h 5729562"/>
              <a:gd name="connsiteX179" fmla="*/ 5729560 w 5729614"/>
              <a:gd name="connsiteY179" fmla="*/ 2902611 h 5729562"/>
              <a:gd name="connsiteX180" fmla="*/ 5663521 w 5729614"/>
              <a:gd name="connsiteY180" fmla="*/ 2902705 h 5729562"/>
              <a:gd name="connsiteX181" fmla="*/ 5663521 w 5729614"/>
              <a:gd name="connsiteY181" fmla="*/ 2869638 h 5729562"/>
              <a:gd name="connsiteX182" fmla="*/ 5630454 w 5729614"/>
              <a:gd name="connsiteY182" fmla="*/ 2869638 h 5729562"/>
              <a:gd name="connsiteX183" fmla="*/ 5630548 w 5729614"/>
              <a:gd name="connsiteY183" fmla="*/ 2803599 h 5729562"/>
              <a:gd name="connsiteX184" fmla="*/ 2926053 w 5729614"/>
              <a:gd name="connsiteY184" fmla="*/ 94 h 5729562"/>
              <a:gd name="connsiteX185" fmla="*/ 2926054 w 5729614"/>
              <a:gd name="connsiteY185" fmla="*/ 99105 h 5729562"/>
              <a:gd name="connsiteX186" fmla="*/ 2860014 w 5729614"/>
              <a:gd name="connsiteY186" fmla="*/ 99198 h 5729562"/>
              <a:gd name="connsiteX187" fmla="*/ 2860015 w 5729614"/>
              <a:gd name="connsiteY187" fmla="*/ 66132 h 5729562"/>
              <a:gd name="connsiteX188" fmla="*/ 2826949 w 5729614"/>
              <a:gd name="connsiteY188" fmla="*/ 66132 h 5729562"/>
              <a:gd name="connsiteX189" fmla="*/ 2826949 w 5729614"/>
              <a:gd name="connsiteY189" fmla="*/ 0 h 572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Lst>
            <a:rect l="l" t="t" r="r" b="b"/>
            <a:pathLst>
              <a:path w="5729614" h="5729562">
                <a:moveTo>
                  <a:pt x="5729560" y="5630458"/>
                </a:moveTo>
                <a:lnTo>
                  <a:pt x="5729467" y="5729562"/>
                </a:lnTo>
                <a:lnTo>
                  <a:pt x="5674357" y="5729562"/>
                </a:lnTo>
                <a:lnTo>
                  <a:pt x="5674450" y="5696590"/>
                </a:lnTo>
                <a:lnTo>
                  <a:pt x="5663429" y="5696590"/>
                </a:lnTo>
                <a:lnTo>
                  <a:pt x="5663522" y="5630551"/>
                </a:lnTo>
                <a:close/>
                <a:moveTo>
                  <a:pt x="99103" y="1"/>
                </a:moveTo>
                <a:lnTo>
                  <a:pt x="99105" y="66134"/>
                </a:lnTo>
                <a:lnTo>
                  <a:pt x="33065" y="66039"/>
                </a:lnTo>
                <a:lnTo>
                  <a:pt x="33066" y="55206"/>
                </a:lnTo>
                <a:lnTo>
                  <a:pt x="0" y="55205"/>
                </a:lnTo>
                <a:lnTo>
                  <a:pt x="0" y="95"/>
                </a:lnTo>
                <a:close/>
                <a:moveTo>
                  <a:pt x="2926054" y="2770533"/>
                </a:moveTo>
                <a:lnTo>
                  <a:pt x="2926055" y="2803599"/>
                </a:lnTo>
                <a:lnTo>
                  <a:pt x="2959120" y="2803599"/>
                </a:lnTo>
                <a:lnTo>
                  <a:pt x="2959027" y="2869638"/>
                </a:lnTo>
                <a:lnTo>
                  <a:pt x="2860016" y="2869638"/>
                </a:lnTo>
                <a:lnTo>
                  <a:pt x="2860016" y="2770626"/>
                </a:lnTo>
                <a:close/>
                <a:moveTo>
                  <a:pt x="358798" y="59"/>
                </a:moveTo>
                <a:lnTo>
                  <a:pt x="358797" y="66108"/>
                </a:lnTo>
                <a:lnTo>
                  <a:pt x="228947" y="66108"/>
                </a:lnTo>
                <a:lnTo>
                  <a:pt x="228946" y="59"/>
                </a:lnTo>
                <a:close/>
                <a:moveTo>
                  <a:pt x="5729614" y="5370861"/>
                </a:moveTo>
                <a:lnTo>
                  <a:pt x="5729614" y="5500711"/>
                </a:lnTo>
                <a:lnTo>
                  <a:pt x="5663565" y="5500712"/>
                </a:lnTo>
                <a:lnTo>
                  <a:pt x="5663565" y="5370860"/>
                </a:lnTo>
                <a:close/>
                <a:moveTo>
                  <a:pt x="3213440" y="2803565"/>
                </a:moveTo>
                <a:lnTo>
                  <a:pt x="3213440" y="2869614"/>
                </a:lnTo>
                <a:lnTo>
                  <a:pt x="3086231" y="2869614"/>
                </a:lnTo>
                <a:lnTo>
                  <a:pt x="3086231" y="2803565"/>
                </a:lnTo>
                <a:close/>
                <a:moveTo>
                  <a:pt x="2926050" y="2516145"/>
                </a:moveTo>
                <a:lnTo>
                  <a:pt x="2926051" y="2643354"/>
                </a:lnTo>
                <a:lnTo>
                  <a:pt x="2860002" y="2643354"/>
                </a:lnTo>
                <a:lnTo>
                  <a:pt x="2860002" y="2516146"/>
                </a:lnTo>
                <a:close/>
                <a:moveTo>
                  <a:pt x="618671" y="175"/>
                </a:moveTo>
                <a:lnTo>
                  <a:pt x="618671" y="66224"/>
                </a:lnTo>
                <a:lnTo>
                  <a:pt x="488820" y="66224"/>
                </a:lnTo>
                <a:lnTo>
                  <a:pt x="488820" y="175"/>
                </a:lnTo>
                <a:close/>
                <a:moveTo>
                  <a:pt x="5729596" y="5110988"/>
                </a:moveTo>
                <a:lnTo>
                  <a:pt x="5729596" y="5240839"/>
                </a:lnTo>
                <a:lnTo>
                  <a:pt x="5663548" y="5240839"/>
                </a:lnTo>
                <a:lnTo>
                  <a:pt x="5663548" y="5110988"/>
                </a:lnTo>
                <a:close/>
                <a:moveTo>
                  <a:pt x="3467801" y="2803644"/>
                </a:moveTo>
                <a:lnTo>
                  <a:pt x="3467801" y="2869692"/>
                </a:lnTo>
                <a:lnTo>
                  <a:pt x="3340592" y="2869693"/>
                </a:lnTo>
                <a:lnTo>
                  <a:pt x="3340592" y="2803645"/>
                </a:lnTo>
                <a:close/>
                <a:moveTo>
                  <a:pt x="2926035" y="2261691"/>
                </a:moveTo>
                <a:lnTo>
                  <a:pt x="2926035" y="2388900"/>
                </a:lnTo>
                <a:lnTo>
                  <a:pt x="2859987" y="2388900"/>
                </a:lnTo>
                <a:lnTo>
                  <a:pt x="2859987" y="2261691"/>
                </a:lnTo>
                <a:close/>
                <a:moveTo>
                  <a:pt x="5729395" y="4851675"/>
                </a:moveTo>
                <a:lnTo>
                  <a:pt x="5729395" y="4981525"/>
                </a:lnTo>
                <a:lnTo>
                  <a:pt x="5663346" y="4981526"/>
                </a:lnTo>
                <a:lnTo>
                  <a:pt x="5663345" y="4851675"/>
                </a:lnTo>
                <a:close/>
                <a:moveTo>
                  <a:pt x="878452" y="67"/>
                </a:moveTo>
                <a:lnTo>
                  <a:pt x="878451" y="66114"/>
                </a:lnTo>
                <a:lnTo>
                  <a:pt x="748599" y="66114"/>
                </a:lnTo>
                <a:lnTo>
                  <a:pt x="748600" y="67"/>
                </a:lnTo>
                <a:close/>
                <a:moveTo>
                  <a:pt x="3722255" y="2803629"/>
                </a:moveTo>
                <a:lnTo>
                  <a:pt x="3722255" y="2869679"/>
                </a:lnTo>
                <a:lnTo>
                  <a:pt x="3595047" y="2869679"/>
                </a:lnTo>
                <a:lnTo>
                  <a:pt x="3595046" y="2803630"/>
                </a:lnTo>
                <a:close/>
                <a:moveTo>
                  <a:pt x="2926020" y="2007237"/>
                </a:moveTo>
                <a:lnTo>
                  <a:pt x="2926020" y="2134445"/>
                </a:lnTo>
                <a:lnTo>
                  <a:pt x="2859972" y="2134445"/>
                </a:lnTo>
                <a:lnTo>
                  <a:pt x="2859972" y="2007237"/>
                </a:lnTo>
                <a:close/>
                <a:moveTo>
                  <a:pt x="5729603" y="4591335"/>
                </a:moveTo>
                <a:lnTo>
                  <a:pt x="5729603" y="4721186"/>
                </a:lnTo>
                <a:lnTo>
                  <a:pt x="5663555" y="4721186"/>
                </a:lnTo>
                <a:lnTo>
                  <a:pt x="5663555" y="4591335"/>
                </a:lnTo>
                <a:close/>
                <a:moveTo>
                  <a:pt x="1138323" y="48"/>
                </a:moveTo>
                <a:lnTo>
                  <a:pt x="1138325" y="66098"/>
                </a:lnTo>
                <a:lnTo>
                  <a:pt x="1008473" y="66098"/>
                </a:lnTo>
                <a:lnTo>
                  <a:pt x="1008474" y="50"/>
                </a:lnTo>
                <a:close/>
                <a:moveTo>
                  <a:pt x="3976710" y="2803614"/>
                </a:moveTo>
                <a:lnTo>
                  <a:pt x="3976710" y="2869662"/>
                </a:lnTo>
                <a:lnTo>
                  <a:pt x="3849501" y="2869663"/>
                </a:lnTo>
                <a:lnTo>
                  <a:pt x="3849501" y="2803615"/>
                </a:lnTo>
                <a:close/>
                <a:moveTo>
                  <a:pt x="2926005" y="1752782"/>
                </a:moveTo>
                <a:lnTo>
                  <a:pt x="2926005" y="1879991"/>
                </a:lnTo>
                <a:lnTo>
                  <a:pt x="2859957" y="1879991"/>
                </a:lnTo>
                <a:lnTo>
                  <a:pt x="2859957" y="1752782"/>
                </a:lnTo>
                <a:close/>
                <a:moveTo>
                  <a:pt x="5729588" y="4331594"/>
                </a:moveTo>
                <a:lnTo>
                  <a:pt x="5729588" y="4461445"/>
                </a:lnTo>
                <a:lnTo>
                  <a:pt x="5663539" y="4461445"/>
                </a:lnTo>
                <a:lnTo>
                  <a:pt x="5663539" y="4331594"/>
                </a:lnTo>
                <a:close/>
                <a:moveTo>
                  <a:pt x="1398065" y="33"/>
                </a:moveTo>
                <a:lnTo>
                  <a:pt x="1398064" y="66080"/>
                </a:lnTo>
                <a:lnTo>
                  <a:pt x="1268215" y="66082"/>
                </a:lnTo>
                <a:lnTo>
                  <a:pt x="1268214" y="33"/>
                </a:lnTo>
                <a:close/>
                <a:moveTo>
                  <a:pt x="4231164" y="2803599"/>
                </a:moveTo>
                <a:lnTo>
                  <a:pt x="4231164" y="2869647"/>
                </a:lnTo>
                <a:lnTo>
                  <a:pt x="4103955" y="2869648"/>
                </a:lnTo>
                <a:lnTo>
                  <a:pt x="4103955" y="2803600"/>
                </a:lnTo>
                <a:close/>
                <a:moveTo>
                  <a:pt x="2925989" y="1498327"/>
                </a:moveTo>
                <a:lnTo>
                  <a:pt x="2925989" y="1625535"/>
                </a:lnTo>
                <a:lnTo>
                  <a:pt x="2859941" y="1625535"/>
                </a:lnTo>
                <a:lnTo>
                  <a:pt x="2859941" y="1498327"/>
                </a:lnTo>
                <a:close/>
                <a:moveTo>
                  <a:pt x="5729477" y="4072187"/>
                </a:moveTo>
                <a:lnTo>
                  <a:pt x="5729478" y="4202038"/>
                </a:lnTo>
                <a:lnTo>
                  <a:pt x="5663430" y="4202038"/>
                </a:lnTo>
                <a:lnTo>
                  <a:pt x="5663429" y="4072187"/>
                </a:lnTo>
                <a:close/>
                <a:moveTo>
                  <a:pt x="1657845" y="56"/>
                </a:moveTo>
                <a:lnTo>
                  <a:pt x="1657845" y="66104"/>
                </a:lnTo>
                <a:lnTo>
                  <a:pt x="1527993" y="66104"/>
                </a:lnTo>
                <a:lnTo>
                  <a:pt x="1527993" y="56"/>
                </a:lnTo>
                <a:close/>
                <a:moveTo>
                  <a:pt x="2926069" y="1244097"/>
                </a:moveTo>
                <a:lnTo>
                  <a:pt x="2926070" y="1371307"/>
                </a:lnTo>
                <a:lnTo>
                  <a:pt x="2860021" y="1371307"/>
                </a:lnTo>
                <a:lnTo>
                  <a:pt x="2860021" y="1244098"/>
                </a:lnTo>
                <a:close/>
                <a:moveTo>
                  <a:pt x="4485620" y="2803585"/>
                </a:moveTo>
                <a:lnTo>
                  <a:pt x="4485620" y="2869633"/>
                </a:lnTo>
                <a:lnTo>
                  <a:pt x="4358410" y="2869633"/>
                </a:lnTo>
                <a:lnTo>
                  <a:pt x="4358410" y="2803585"/>
                </a:lnTo>
                <a:close/>
                <a:moveTo>
                  <a:pt x="5729594" y="3812073"/>
                </a:moveTo>
                <a:lnTo>
                  <a:pt x="5729594" y="3941924"/>
                </a:lnTo>
                <a:lnTo>
                  <a:pt x="5663545" y="3941924"/>
                </a:lnTo>
                <a:lnTo>
                  <a:pt x="5663546" y="3812073"/>
                </a:lnTo>
                <a:close/>
                <a:moveTo>
                  <a:pt x="1917586" y="40"/>
                </a:moveTo>
                <a:lnTo>
                  <a:pt x="1917586" y="66088"/>
                </a:lnTo>
                <a:lnTo>
                  <a:pt x="1787734" y="66088"/>
                </a:lnTo>
                <a:lnTo>
                  <a:pt x="1787735" y="41"/>
                </a:lnTo>
                <a:close/>
                <a:moveTo>
                  <a:pt x="2926093" y="989736"/>
                </a:moveTo>
                <a:lnTo>
                  <a:pt x="2926093" y="1116945"/>
                </a:lnTo>
                <a:lnTo>
                  <a:pt x="2860044" y="1116945"/>
                </a:lnTo>
                <a:lnTo>
                  <a:pt x="2860044" y="989737"/>
                </a:lnTo>
                <a:close/>
                <a:moveTo>
                  <a:pt x="4740074" y="2803570"/>
                </a:moveTo>
                <a:lnTo>
                  <a:pt x="4740075" y="2869618"/>
                </a:lnTo>
                <a:lnTo>
                  <a:pt x="4612864" y="2869618"/>
                </a:lnTo>
                <a:lnTo>
                  <a:pt x="4612864" y="2803570"/>
                </a:lnTo>
                <a:close/>
                <a:moveTo>
                  <a:pt x="5729483" y="3552667"/>
                </a:moveTo>
                <a:lnTo>
                  <a:pt x="5729484" y="3682518"/>
                </a:lnTo>
                <a:lnTo>
                  <a:pt x="5663436" y="3682518"/>
                </a:lnTo>
                <a:lnTo>
                  <a:pt x="5663435" y="3552667"/>
                </a:lnTo>
                <a:close/>
                <a:moveTo>
                  <a:pt x="2177458" y="24"/>
                </a:moveTo>
                <a:lnTo>
                  <a:pt x="2177458" y="66072"/>
                </a:lnTo>
                <a:lnTo>
                  <a:pt x="2047607" y="66072"/>
                </a:lnTo>
                <a:lnTo>
                  <a:pt x="2047607" y="24"/>
                </a:lnTo>
                <a:close/>
                <a:moveTo>
                  <a:pt x="2926077" y="735282"/>
                </a:moveTo>
                <a:lnTo>
                  <a:pt x="2926077" y="862491"/>
                </a:lnTo>
                <a:lnTo>
                  <a:pt x="2860029" y="862491"/>
                </a:lnTo>
                <a:lnTo>
                  <a:pt x="2860029" y="735282"/>
                </a:lnTo>
                <a:close/>
                <a:moveTo>
                  <a:pt x="4994528" y="2803555"/>
                </a:moveTo>
                <a:lnTo>
                  <a:pt x="4994528" y="2869603"/>
                </a:lnTo>
                <a:lnTo>
                  <a:pt x="4867319" y="2869604"/>
                </a:lnTo>
                <a:lnTo>
                  <a:pt x="4867319" y="2803556"/>
                </a:lnTo>
                <a:close/>
                <a:moveTo>
                  <a:pt x="2437239" y="47"/>
                </a:moveTo>
                <a:lnTo>
                  <a:pt x="2437239" y="66095"/>
                </a:lnTo>
                <a:lnTo>
                  <a:pt x="2307387" y="66095"/>
                </a:lnTo>
                <a:lnTo>
                  <a:pt x="2307387" y="47"/>
                </a:lnTo>
                <a:close/>
                <a:moveTo>
                  <a:pt x="5729562" y="3292327"/>
                </a:moveTo>
                <a:lnTo>
                  <a:pt x="5729562" y="3422177"/>
                </a:lnTo>
                <a:lnTo>
                  <a:pt x="5663514" y="3422178"/>
                </a:lnTo>
                <a:lnTo>
                  <a:pt x="5663513" y="3292327"/>
                </a:lnTo>
                <a:close/>
                <a:moveTo>
                  <a:pt x="2926062" y="480828"/>
                </a:moveTo>
                <a:lnTo>
                  <a:pt x="2926062" y="608036"/>
                </a:lnTo>
                <a:lnTo>
                  <a:pt x="2860014" y="608036"/>
                </a:lnTo>
                <a:lnTo>
                  <a:pt x="2860014" y="480828"/>
                </a:lnTo>
                <a:close/>
                <a:moveTo>
                  <a:pt x="5248982" y="2803540"/>
                </a:moveTo>
                <a:lnTo>
                  <a:pt x="5248982" y="2869588"/>
                </a:lnTo>
                <a:lnTo>
                  <a:pt x="5121773" y="2869589"/>
                </a:lnTo>
                <a:lnTo>
                  <a:pt x="5121773" y="2803541"/>
                </a:lnTo>
                <a:close/>
                <a:moveTo>
                  <a:pt x="5729453" y="3032546"/>
                </a:moveTo>
                <a:lnTo>
                  <a:pt x="5729453" y="3162397"/>
                </a:lnTo>
                <a:lnTo>
                  <a:pt x="5663404" y="3162397"/>
                </a:lnTo>
                <a:lnTo>
                  <a:pt x="5663403" y="3032546"/>
                </a:lnTo>
                <a:close/>
                <a:moveTo>
                  <a:pt x="2697112" y="30"/>
                </a:moveTo>
                <a:lnTo>
                  <a:pt x="2697112" y="66078"/>
                </a:lnTo>
                <a:lnTo>
                  <a:pt x="2567260" y="66078"/>
                </a:lnTo>
                <a:lnTo>
                  <a:pt x="2567260" y="30"/>
                </a:lnTo>
                <a:close/>
                <a:moveTo>
                  <a:pt x="5503213" y="2803619"/>
                </a:moveTo>
                <a:lnTo>
                  <a:pt x="5503213" y="2869667"/>
                </a:lnTo>
                <a:lnTo>
                  <a:pt x="5376003" y="2869667"/>
                </a:lnTo>
                <a:lnTo>
                  <a:pt x="5376003" y="2803619"/>
                </a:lnTo>
                <a:close/>
                <a:moveTo>
                  <a:pt x="2926048" y="226373"/>
                </a:moveTo>
                <a:lnTo>
                  <a:pt x="2926049" y="353582"/>
                </a:lnTo>
                <a:lnTo>
                  <a:pt x="2859999" y="353582"/>
                </a:lnTo>
                <a:lnTo>
                  <a:pt x="2859999" y="226373"/>
                </a:lnTo>
                <a:close/>
                <a:moveTo>
                  <a:pt x="5729559" y="2803599"/>
                </a:moveTo>
                <a:lnTo>
                  <a:pt x="5729560" y="2902611"/>
                </a:lnTo>
                <a:lnTo>
                  <a:pt x="5663521" y="2902705"/>
                </a:lnTo>
                <a:lnTo>
                  <a:pt x="5663521" y="2869638"/>
                </a:lnTo>
                <a:lnTo>
                  <a:pt x="5630454" y="2869638"/>
                </a:lnTo>
                <a:lnTo>
                  <a:pt x="5630548" y="2803599"/>
                </a:lnTo>
                <a:close/>
                <a:moveTo>
                  <a:pt x="2926053" y="94"/>
                </a:moveTo>
                <a:lnTo>
                  <a:pt x="2926054" y="99105"/>
                </a:lnTo>
                <a:lnTo>
                  <a:pt x="2860014" y="99198"/>
                </a:lnTo>
                <a:lnTo>
                  <a:pt x="2860015" y="66132"/>
                </a:lnTo>
                <a:lnTo>
                  <a:pt x="2826949" y="66132"/>
                </a:lnTo>
                <a:lnTo>
                  <a:pt x="2826949" y="0"/>
                </a:lnTo>
                <a:close/>
              </a:path>
            </a:pathLst>
          </a:custGeom>
          <a:solidFill>
            <a:schemeClr val="tx2"/>
          </a:solidFill>
          <a:ln w="3175" cap="sq">
            <a:solidFill>
              <a:schemeClr val="tx2"/>
            </a:solidFill>
            <a:miter lim="800000"/>
          </a:ln>
        </p:spPr>
        <p:txBody>
          <a:bodyPr wrap="square" anchor="ctr">
            <a:noAutofit/>
          </a:bodyPr>
          <a:lstStyle>
            <a:lvl1pPr marL="0" indent="0" algn="ctr">
              <a:buNone/>
              <a:defRPr sz="500" b="1">
                <a:solidFill>
                  <a:sysClr val="windowText" lastClr="000000"/>
                </a:solidFill>
              </a:defRPr>
            </a:lvl1pPr>
          </a:lstStyle>
          <a:p>
            <a:pPr lvl="0"/>
            <a:r>
              <a:rPr lang="fi-FI" dirty="0"/>
              <a:t> </a:t>
            </a:r>
          </a:p>
        </p:txBody>
      </p:sp>
      <p:sp>
        <p:nvSpPr>
          <p:cNvPr id="5" name="Tekstin paikkamerkki 4">
            <a:extLst>
              <a:ext uri="{FF2B5EF4-FFF2-40B4-BE49-F238E27FC236}">
                <a16:creationId xmlns:a16="http://schemas.microsoft.com/office/drawing/2014/main" id="{D70415D1-31E8-72C2-0567-B5A2BC0DE711}"/>
              </a:ext>
              <a:ext uri="{C183D7F6-B498-43B3-948B-1728B52AA6E4}">
                <adec:decorative xmlns:adec="http://schemas.microsoft.com/office/drawing/2017/decorative" val="1"/>
              </a:ext>
            </a:extLst>
          </p:cNvPr>
          <p:cNvSpPr>
            <a:spLocks noGrp="1"/>
          </p:cNvSpPr>
          <p:nvPr>
            <p:ph type="body" sz="quarter" idx="30" hasCustomPrompt="1"/>
          </p:nvPr>
        </p:nvSpPr>
        <p:spPr>
          <a:xfrm>
            <a:off x="2808175" y="1713503"/>
            <a:ext cx="2768600" cy="1490663"/>
          </a:xfrm>
          <a:prstGeom prst="roundRect">
            <a:avLst/>
          </a:prstGeom>
          <a:solidFill>
            <a:schemeClr val="tx2"/>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10" name="Tekstin paikkamerkki 4">
            <a:extLst>
              <a:ext uri="{FF2B5EF4-FFF2-40B4-BE49-F238E27FC236}">
                <a16:creationId xmlns:a16="http://schemas.microsoft.com/office/drawing/2014/main" id="{7F46F4AD-C070-AA91-AEAC-E8762FD8F9C3}"/>
              </a:ext>
              <a:ext uri="{C183D7F6-B498-43B3-948B-1728B52AA6E4}">
                <adec:decorative xmlns:adec="http://schemas.microsoft.com/office/drawing/2017/decorative" val="1"/>
              </a:ext>
            </a:extLst>
          </p:cNvPr>
          <p:cNvSpPr>
            <a:spLocks noGrp="1"/>
          </p:cNvSpPr>
          <p:nvPr>
            <p:ph type="body" sz="quarter" idx="31" hasCustomPrompt="1"/>
          </p:nvPr>
        </p:nvSpPr>
        <p:spPr>
          <a:xfrm>
            <a:off x="6615225" y="1713503"/>
            <a:ext cx="2768600" cy="1490663"/>
          </a:xfrm>
          <a:prstGeom prst="roundRect">
            <a:avLst/>
          </a:prstGeom>
          <a:solidFill>
            <a:schemeClr val="tx2"/>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12" name="Tekstin paikkamerkki 4">
            <a:extLst>
              <a:ext uri="{FF2B5EF4-FFF2-40B4-BE49-F238E27FC236}">
                <a16:creationId xmlns:a16="http://schemas.microsoft.com/office/drawing/2014/main" id="{E93452A0-C54C-EF93-6B0F-6DCF43F1D825}"/>
              </a:ext>
              <a:ext uri="{C183D7F6-B498-43B3-948B-1728B52AA6E4}">
                <adec:decorative xmlns:adec="http://schemas.microsoft.com/office/drawing/2017/decorative" val="1"/>
              </a:ext>
            </a:extLst>
          </p:cNvPr>
          <p:cNvSpPr>
            <a:spLocks noGrp="1"/>
          </p:cNvSpPr>
          <p:nvPr>
            <p:ph type="body" sz="quarter" idx="33" hasCustomPrompt="1"/>
          </p:nvPr>
        </p:nvSpPr>
        <p:spPr>
          <a:xfrm>
            <a:off x="904650" y="4036808"/>
            <a:ext cx="2768600" cy="1490663"/>
          </a:xfrm>
          <a:prstGeom prst="roundRect">
            <a:avLst/>
          </a:prstGeom>
          <a:solidFill>
            <a:schemeClr val="accent4"/>
          </a:solidFill>
          <a:ln w="38100">
            <a:solidFill>
              <a:schemeClr val="tx2"/>
            </a:solidFill>
          </a:ln>
        </p:spPr>
        <p:txBody>
          <a:bodyPr anchor="ctr"/>
          <a:lstStyle>
            <a:lvl1pPr marL="0" indent="0" algn="ctr">
              <a:buNone/>
              <a:defRPr sz="2000" b="1"/>
            </a:lvl1pPr>
          </a:lstStyle>
          <a:p>
            <a:pPr lvl="0"/>
            <a:r>
              <a:rPr lang="fi-FI" dirty="0"/>
              <a:t> </a:t>
            </a:r>
          </a:p>
        </p:txBody>
      </p:sp>
      <p:sp>
        <p:nvSpPr>
          <p:cNvPr id="13" name="Tekstin paikkamerkki 4">
            <a:extLst>
              <a:ext uri="{FF2B5EF4-FFF2-40B4-BE49-F238E27FC236}">
                <a16:creationId xmlns:a16="http://schemas.microsoft.com/office/drawing/2014/main" id="{ACC8DB01-BFB2-881E-76DE-99F15191E8EA}"/>
              </a:ext>
              <a:ext uri="{C183D7F6-B498-43B3-948B-1728B52AA6E4}">
                <adec:decorative xmlns:adec="http://schemas.microsoft.com/office/drawing/2017/decorative" val="1"/>
              </a:ext>
            </a:extLst>
          </p:cNvPr>
          <p:cNvSpPr>
            <a:spLocks noGrp="1"/>
          </p:cNvSpPr>
          <p:nvPr>
            <p:ph type="body" sz="quarter" idx="34" hasCustomPrompt="1"/>
          </p:nvPr>
        </p:nvSpPr>
        <p:spPr>
          <a:xfrm>
            <a:off x="4711700" y="4036808"/>
            <a:ext cx="2768600" cy="1490663"/>
          </a:xfrm>
          <a:prstGeom prst="roundRect">
            <a:avLst/>
          </a:prstGeom>
          <a:solidFill>
            <a:schemeClr val="accent4"/>
          </a:solidFill>
          <a:ln w="38100">
            <a:solidFill>
              <a:schemeClr val="tx2"/>
            </a:solidFill>
          </a:ln>
        </p:spPr>
        <p:txBody>
          <a:bodyPr anchor="ctr"/>
          <a:lstStyle>
            <a:lvl1pPr marL="0" indent="0" algn="ctr">
              <a:buNone/>
              <a:defRPr sz="2000" b="1"/>
            </a:lvl1pPr>
          </a:lstStyle>
          <a:p>
            <a:pPr lvl="0"/>
            <a:r>
              <a:rPr lang="fi-FI" dirty="0"/>
              <a:t> </a:t>
            </a:r>
          </a:p>
        </p:txBody>
      </p:sp>
      <p:sp>
        <p:nvSpPr>
          <p:cNvPr id="16" name="Tekstin paikkamerkki 4">
            <a:extLst>
              <a:ext uri="{FF2B5EF4-FFF2-40B4-BE49-F238E27FC236}">
                <a16:creationId xmlns:a16="http://schemas.microsoft.com/office/drawing/2014/main" id="{4396A2DF-D1B5-EFBD-DDD8-50F3B6153C68}"/>
              </a:ext>
              <a:ext uri="{C183D7F6-B498-43B3-948B-1728B52AA6E4}">
                <adec:decorative xmlns:adec="http://schemas.microsoft.com/office/drawing/2017/decorative" val="1"/>
              </a:ext>
            </a:extLst>
          </p:cNvPr>
          <p:cNvSpPr>
            <a:spLocks noGrp="1"/>
          </p:cNvSpPr>
          <p:nvPr>
            <p:ph type="body" sz="quarter" idx="35" hasCustomPrompt="1"/>
          </p:nvPr>
        </p:nvSpPr>
        <p:spPr>
          <a:xfrm>
            <a:off x="8518750" y="4036808"/>
            <a:ext cx="2768600" cy="1490663"/>
          </a:xfrm>
          <a:prstGeom prst="roundRect">
            <a:avLst/>
          </a:prstGeom>
          <a:solidFill>
            <a:schemeClr val="accent4"/>
          </a:solidFill>
          <a:ln w="38100">
            <a:solidFill>
              <a:schemeClr val="tx2"/>
            </a:solidFill>
          </a:ln>
        </p:spPr>
        <p:txBody>
          <a:bodyPr anchor="ctr"/>
          <a:lstStyle>
            <a:lvl1pPr marL="0" indent="0" algn="ctr">
              <a:buNone/>
              <a:defRPr sz="2000" b="1"/>
            </a:lvl1pPr>
          </a:lstStyle>
          <a:p>
            <a:pPr lvl="0"/>
            <a:r>
              <a:rPr lang="fi-FI" dirty="0"/>
              <a:t> </a:t>
            </a:r>
          </a:p>
        </p:txBody>
      </p:sp>
      <p:sp>
        <p:nvSpPr>
          <p:cNvPr id="4" name="Tekstin paikkamerkki 1">
            <a:extLst>
              <a:ext uri="{FF2B5EF4-FFF2-40B4-BE49-F238E27FC236}">
                <a16:creationId xmlns:a16="http://schemas.microsoft.com/office/drawing/2014/main" id="{B20E35B9-52AA-7482-9143-6E5FB7159D2E}"/>
              </a:ext>
            </a:extLst>
          </p:cNvPr>
          <p:cNvSpPr>
            <a:spLocks noGrp="1"/>
          </p:cNvSpPr>
          <p:nvPr>
            <p:ph type="body" sz="quarter" idx="36" hasCustomPrompt="1"/>
          </p:nvPr>
        </p:nvSpPr>
        <p:spPr>
          <a:xfrm>
            <a:off x="2808175" y="1946866"/>
            <a:ext cx="2768600" cy="1044574"/>
          </a:xfrm>
          <a:prstGeom prst="rect">
            <a:avLst/>
          </a:prstGeom>
          <a:noFill/>
        </p:spPr>
        <p:txBody>
          <a:bodyPr anchor="ctr"/>
          <a:lstStyle>
            <a:lvl1pPr marL="0" indent="0" algn="ctr">
              <a:buNone/>
              <a:defRPr sz="2000" b="1">
                <a:solidFill>
                  <a:schemeClr val="bg1"/>
                </a:solidFill>
              </a:defRPr>
            </a:lvl1pPr>
          </a:lstStyle>
          <a:p>
            <a:pPr lvl="0"/>
            <a:r>
              <a:rPr lang="fi-FI" dirty="0"/>
              <a:t>Tekstipaikka 1</a:t>
            </a:r>
          </a:p>
        </p:txBody>
      </p:sp>
      <p:sp>
        <p:nvSpPr>
          <p:cNvPr id="8" name="Tekstin paikkamerkki 2">
            <a:extLst>
              <a:ext uri="{FF2B5EF4-FFF2-40B4-BE49-F238E27FC236}">
                <a16:creationId xmlns:a16="http://schemas.microsoft.com/office/drawing/2014/main" id="{51106470-31D6-506D-8561-04032F111C89}"/>
              </a:ext>
            </a:extLst>
          </p:cNvPr>
          <p:cNvSpPr>
            <a:spLocks noGrp="1"/>
          </p:cNvSpPr>
          <p:nvPr>
            <p:ph type="body" sz="quarter" idx="37" hasCustomPrompt="1"/>
          </p:nvPr>
        </p:nvSpPr>
        <p:spPr>
          <a:xfrm>
            <a:off x="6615225" y="1946866"/>
            <a:ext cx="2768600" cy="1044574"/>
          </a:xfrm>
          <a:prstGeom prst="rect">
            <a:avLst/>
          </a:prstGeom>
          <a:noFill/>
        </p:spPr>
        <p:txBody>
          <a:bodyPr anchor="ctr"/>
          <a:lstStyle>
            <a:lvl1pPr marL="0" indent="0" algn="ctr">
              <a:buNone/>
              <a:defRPr sz="2000" b="1">
                <a:solidFill>
                  <a:schemeClr val="bg1"/>
                </a:solidFill>
              </a:defRPr>
            </a:lvl1pPr>
          </a:lstStyle>
          <a:p>
            <a:pPr lvl="0"/>
            <a:r>
              <a:rPr lang="fi-FI" dirty="0"/>
              <a:t>Tekstipaikka 2</a:t>
            </a:r>
          </a:p>
        </p:txBody>
      </p:sp>
      <p:sp>
        <p:nvSpPr>
          <p:cNvPr id="9" name="Tekstin paikkamerkki 3">
            <a:extLst>
              <a:ext uri="{FF2B5EF4-FFF2-40B4-BE49-F238E27FC236}">
                <a16:creationId xmlns:a16="http://schemas.microsoft.com/office/drawing/2014/main" id="{4286ED9B-E988-5352-1E4E-F725FBD2A6E6}"/>
              </a:ext>
            </a:extLst>
          </p:cNvPr>
          <p:cNvSpPr>
            <a:spLocks noGrp="1"/>
          </p:cNvSpPr>
          <p:nvPr>
            <p:ph type="body" sz="quarter" idx="38" hasCustomPrompt="1"/>
          </p:nvPr>
        </p:nvSpPr>
        <p:spPr>
          <a:xfrm>
            <a:off x="904650" y="4249534"/>
            <a:ext cx="2768600" cy="1044574"/>
          </a:xfrm>
          <a:prstGeom prst="rect">
            <a:avLst/>
          </a:prstGeom>
          <a:noFill/>
        </p:spPr>
        <p:txBody>
          <a:bodyPr anchor="ctr"/>
          <a:lstStyle>
            <a:lvl1pPr marL="0" indent="0" algn="ctr">
              <a:buNone/>
              <a:defRPr sz="2000" b="1">
                <a:solidFill>
                  <a:schemeClr val="tx2"/>
                </a:solidFill>
              </a:defRPr>
            </a:lvl1pPr>
          </a:lstStyle>
          <a:p>
            <a:pPr lvl="0"/>
            <a:r>
              <a:rPr lang="fi-FI" dirty="0"/>
              <a:t>Tekstipaikka 3</a:t>
            </a:r>
          </a:p>
        </p:txBody>
      </p:sp>
      <p:sp>
        <p:nvSpPr>
          <p:cNvPr id="11" name="Tekstin paikkamerkki 4">
            <a:extLst>
              <a:ext uri="{FF2B5EF4-FFF2-40B4-BE49-F238E27FC236}">
                <a16:creationId xmlns:a16="http://schemas.microsoft.com/office/drawing/2014/main" id="{A292CC10-A3BE-6DAF-6C60-DCD78A7223AF}"/>
              </a:ext>
            </a:extLst>
          </p:cNvPr>
          <p:cNvSpPr>
            <a:spLocks noGrp="1"/>
          </p:cNvSpPr>
          <p:nvPr>
            <p:ph type="body" sz="quarter" idx="39" hasCustomPrompt="1"/>
          </p:nvPr>
        </p:nvSpPr>
        <p:spPr>
          <a:xfrm>
            <a:off x="4710907" y="4249534"/>
            <a:ext cx="2768600" cy="1044574"/>
          </a:xfrm>
          <a:prstGeom prst="rect">
            <a:avLst/>
          </a:prstGeom>
          <a:noFill/>
        </p:spPr>
        <p:txBody>
          <a:bodyPr anchor="ctr"/>
          <a:lstStyle>
            <a:lvl1pPr marL="0" indent="0" algn="ctr">
              <a:buNone/>
              <a:defRPr sz="2000" b="1">
                <a:solidFill>
                  <a:schemeClr val="tx2"/>
                </a:solidFill>
              </a:defRPr>
            </a:lvl1pPr>
          </a:lstStyle>
          <a:p>
            <a:pPr lvl="0"/>
            <a:r>
              <a:rPr lang="fi-FI" dirty="0"/>
              <a:t>Tekstipaikka 4</a:t>
            </a:r>
          </a:p>
        </p:txBody>
      </p:sp>
      <p:sp>
        <p:nvSpPr>
          <p:cNvPr id="14" name="Tekstin paikkamerkki 5">
            <a:extLst>
              <a:ext uri="{FF2B5EF4-FFF2-40B4-BE49-F238E27FC236}">
                <a16:creationId xmlns:a16="http://schemas.microsoft.com/office/drawing/2014/main" id="{0CF922C7-7E30-2ADF-E999-368B1C347DA4}"/>
              </a:ext>
            </a:extLst>
          </p:cNvPr>
          <p:cNvSpPr>
            <a:spLocks noGrp="1"/>
          </p:cNvSpPr>
          <p:nvPr>
            <p:ph type="body" sz="quarter" idx="40" hasCustomPrompt="1"/>
          </p:nvPr>
        </p:nvSpPr>
        <p:spPr>
          <a:xfrm>
            <a:off x="8518750" y="4249534"/>
            <a:ext cx="2768600" cy="1044574"/>
          </a:xfrm>
          <a:prstGeom prst="rect">
            <a:avLst/>
          </a:prstGeom>
          <a:noFill/>
        </p:spPr>
        <p:txBody>
          <a:bodyPr anchor="ctr"/>
          <a:lstStyle>
            <a:lvl1pPr marL="0" indent="0" algn="ctr">
              <a:buNone/>
              <a:defRPr sz="2000" b="1">
                <a:solidFill>
                  <a:schemeClr val="tx2"/>
                </a:solidFill>
              </a:defRPr>
            </a:lvl1pPr>
          </a:lstStyle>
          <a:p>
            <a:pPr lvl="0"/>
            <a:r>
              <a:rPr lang="fi-FI" dirty="0"/>
              <a:t>Tekstipaikka 4</a:t>
            </a:r>
          </a:p>
        </p:txBody>
      </p:sp>
      <p:sp>
        <p:nvSpPr>
          <p:cNvPr id="17" name="Tekstin paikkamerkki 6">
            <a:extLst>
              <a:ext uri="{FF2B5EF4-FFF2-40B4-BE49-F238E27FC236}">
                <a16:creationId xmlns:a16="http://schemas.microsoft.com/office/drawing/2014/main" id="{42BA15EA-6885-603F-E946-E5E7F872D6A8}"/>
              </a:ext>
            </a:extLst>
          </p:cNvPr>
          <p:cNvSpPr>
            <a:spLocks noGrp="1"/>
          </p:cNvSpPr>
          <p:nvPr>
            <p:ph type="body" sz="quarter" idx="14" hasCustomPrompt="1"/>
          </p:nvPr>
        </p:nvSpPr>
        <p:spPr>
          <a:xfrm>
            <a:off x="1595500" y="5772579"/>
            <a:ext cx="9109012" cy="475820"/>
          </a:xfrm>
        </p:spPr>
        <p:txBody>
          <a:bodyPr tIns="0" anchor="t"/>
          <a:lstStyle>
            <a:lvl1pPr marL="0" indent="0" algn="ctr">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Prosessikaavio kuvaa vaihe vaiheelta, miten jokin työ tai tehtävä etenee. Se selkeyttää työvaiheiden järjestystä ja osallistujien rooleja sekä auttaa tunnistamaan mahdollisia kehityskohteita.</a:t>
            </a:r>
          </a:p>
        </p:txBody>
      </p:sp>
      <p:sp>
        <p:nvSpPr>
          <p:cNvPr id="7" name="Alatunnisteen paikkamerkki 6">
            <a:extLst>
              <a:ext uri="{FF2B5EF4-FFF2-40B4-BE49-F238E27FC236}">
                <a16:creationId xmlns:a16="http://schemas.microsoft.com/office/drawing/2014/main" id="{BAF64577-A186-1CE8-B489-C2FBFE0A3CCD}"/>
              </a:ext>
            </a:extLst>
          </p:cNvPr>
          <p:cNvSpPr>
            <a:spLocks noGrp="1"/>
          </p:cNvSpPr>
          <p:nvPr>
            <p:ph type="ftr" sz="quarter" idx="28"/>
          </p:nvPr>
        </p:nvSpPr>
        <p:spPr/>
        <p:txBody>
          <a:bodyPr/>
          <a:lstStyle/>
          <a:p>
            <a:endParaRPr lang="fi-FI" dirty="0"/>
          </a:p>
        </p:txBody>
      </p:sp>
      <p:sp>
        <p:nvSpPr>
          <p:cNvPr id="6" name="Päivämäärän paikkamerkki 5">
            <a:extLst>
              <a:ext uri="{FF2B5EF4-FFF2-40B4-BE49-F238E27FC236}">
                <a16:creationId xmlns:a16="http://schemas.microsoft.com/office/drawing/2014/main" id="{BA743619-D424-8006-9CD9-AAC6CD7D4BCA}"/>
              </a:ext>
            </a:extLst>
          </p:cNvPr>
          <p:cNvSpPr>
            <a:spLocks noGrp="1"/>
          </p:cNvSpPr>
          <p:nvPr>
            <p:ph type="dt" sz="half" idx="27"/>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B18C96AF-0A35-6C75-4205-74D747E10D08}"/>
              </a:ext>
            </a:extLst>
          </p:cNvPr>
          <p:cNvSpPr>
            <a:spLocks noGrp="1"/>
          </p:cNvSpPr>
          <p:nvPr>
            <p:ph type="sldNum" sz="quarter" idx="29"/>
          </p:nvPr>
        </p:nvSpPr>
        <p:spPr/>
        <p:txBody>
          <a:bodyPr/>
          <a:lstStyle/>
          <a:p>
            <a:fld id="{A9494116-C6F5-466F-B5C1-BBB074CB17FC}" type="slidenum">
              <a:rPr lang="fi-FI" smtClean="0"/>
              <a:pPr/>
              <a:t>‹#›</a:t>
            </a:fld>
            <a:endParaRPr lang="fi-FI" dirty="0"/>
          </a:p>
        </p:txBody>
      </p:sp>
      <p:sp>
        <p:nvSpPr>
          <p:cNvPr id="18" name="Logo">
            <a:extLst>
              <a:ext uri="{FF2B5EF4-FFF2-40B4-BE49-F238E27FC236}">
                <a16:creationId xmlns:a16="http://schemas.microsoft.com/office/drawing/2014/main" id="{A2D3509B-AB09-31BD-8AA2-0DDEC7A86F5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668205499"/>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preserve="1" userDrawn="1">
  <p:cSld name="Prosessikaavio 3">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46099" y="546100"/>
            <a:ext cx="11104564" cy="692150"/>
          </a:xfrm>
          <a:prstGeom prst="rect">
            <a:avLst/>
          </a:prstGeom>
        </p:spPr>
        <p:txBody>
          <a:bodyPr anchor="t"/>
          <a:lstStyle>
            <a:lvl1pPr algn="ctr">
              <a:defRPr sz="3600"/>
            </a:lvl1pPr>
          </a:lstStyle>
          <a:p>
            <a:r>
              <a:rPr lang="fi-FI" dirty="0"/>
              <a:t>Prosessikaavio 3 </a:t>
            </a:r>
          </a:p>
        </p:txBody>
      </p:sp>
      <p:sp>
        <p:nvSpPr>
          <p:cNvPr id="40" name="Viiva">
            <a:extLst>
              <a:ext uri="{FF2B5EF4-FFF2-40B4-BE49-F238E27FC236}">
                <a16:creationId xmlns:a16="http://schemas.microsoft.com/office/drawing/2014/main" id="{1847222D-E678-ABA5-A155-8A0F093FB397}"/>
              </a:ext>
              <a:ext uri="{C183D7F6-B498-43B3-948B-1728B52AA6E4}">
                <adec:decorative xmlns:adec="http://schemas.microsoft.com/office/drawing/2017/decorative" val="1"/>
              </a:ext>
            </a:extLst>
          </p:cNvPr>
          <p:cNvSpPr>
            <a:spLocks noGrp="1"/>
          </p:cNvSpPr>
          <p:nvPr>
            <p:ph type="body" sz="quarter" idx="57"/>
          </p:nvPr>
        </p:nvSpPr>
        <p:spPr>
          <a:xfrm>
            <a:off x="587389" y="2276476"/>
            <a:ext cx="11017222" cy="2482850"/>
          </a:xfrm>
          <a:custGeom>
            <a:avLst/>
            <a:gdLst>
              <a:gd name="connsiteX0" fmla="*/ 241695 w 11101251"/>
              <a:gd name="connsiteY0" fmla="*/ 0 h 2520280"/>
              <a:gd name="connsiteX1" fmla="*/ 10859556 w 11101251"/>
              <a:gd name="connsiteY1" fmla="*/ 0 h 2520280"/>
              <a:gd name="connsiteX2" fmla="*/ 11101251 w 11101251"/>
              <a:gd name="connsiteY2" fmla="*/ 241695 h 2520280"/>
              <a:gd name="connsiteX3" fmla="*/ 11101251 w 11101251"/>
              <a:gd name="connsiteY3" fmla="*/ 2278585 h 2520280"/>
              <a:gd name="connsiteX4" fmla="*/ 10859556 w 11101251"/>
              <a:gd name="connsiteY4" fmla="*/ 2520280 h 2520280"/>
              <a:gd name="connsiteX5" fmla="*/ 241695 w 11101251"/>
              <a:gd name="connsiteY5" fmla="*/ 2520280 h 2520280"/>
              <a:gd name="connsiteX6" fmla="*/ 0 w 11101251"/>
              <a:gd name="connsiteY6" fmla="*/ 2278585 h 2520280"/>
              <a:gd name="connsiteX7" fmla="*/ 0 w 11101251"/>
              <a:gd name="connsiteY7" fmla="*/ 241695 h 2520280"/>
              <a:gd name="connsiteX8" fmla="*/ 241695 w 11101251"/>
              <a:gd name="connsiteY8" fmla="*/ 0 h 2520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101251" h="2520280">
                <a:moveTo>
                  <a:pt x="241695" y="0"/>
                </a:moveTo>
                <a:lnTo>
                  <a:pt x="10859556" y="0"/>
                </a:lnTo>
                <a:cubicBezTo>
                  <a:pt x="10993040" y="0"/>
                  <a:pt x="11101251" y="108211"/>
                  <a:pt x="11101251" y="241695"/>
                </a:cubicBezTo>
                <a:lnTo>
                  <a:pt x="11101251" y="2278585"/>
                </a:lnTo>
                <a:cubicBezTo>
                  <a:pt x="11101251" y="2412069"/>
                  <a:pt x="10993040" y="2520280"/>
                  <a:pt x="10859556" y="2520280"/>
                </a:cubicBezTo>
                <a:lnTo>
                  <a:pt x="241695" y="2520280"/>
                </a:lnTo>
                <a:cubicBezTo>
                  <a:pt x="108211" y="2520280"/>
                  <a:pt x="0" y="2412069"/>
                  <a:pt x="0" y="2278585"/>
                </a:cubicBezTo>
                <a:lnTo>
                  <a:pt x="0" y="241695"/>
                </a:lnTo>
                <a:cubicBezTo>
                  <a:pt x="0" y="108211"/>
                  <a:pt x="108211" y="0"/>
                  <a:pt x="241695" y="0"/>
                </a:cubicBezTo>
                <a:close/>
              </a:path>
            </a:pathLst>
          </a:custGeom>
          <a:noFill/>
          <a:ln w="63500" cap="sq">
            <a:solidFill>
              <a:schemeClr val="tx2"/>
            </a:solidFill>
            <a:prstDash val="sysDash"/>
            <a:miter lim="800000"/>
          </a:ln>
        </p:spPr>
        <p:txBody>
          <a:bodyPr wrap="square" lIns="108000" tIns="0" rIns="108000" anchor="ctr">
            <a:noAutofit/>
          </a:bodyPr>
          <a:lstStyle>
            <a:lvl1pPr marL="0" indent="0" algn="ctr">
              <a:spcAft>
                <a:spcPts val="0"/>
              </a:spcAft>
              <a:buNone/>
              <a:defRPr sz="2000" b="1">
                <a:solidFill>
                  <a:schemeClr val="bg1"/>
                </a:solidFill>
              </a:defRPr>
            </a:lvl1pPr>
          </a:lstStyle>
          <a:p>
            <a:pPr lvl="0"/>
            <a:endParaRPr lang="fi-FI" dirty="0"/>
          </a:p>
        </p:txBody>
      </p:sp>
      <p:sp>
        <p:nvSpPr>
          <p:cNvPr id="21" name="Tekstin paikkamerkki 2">
            <a:extLst>
              <a:ext uri="{FF2B5EF4-FFF2-40B4-BE49-F238E27FC236}">
                <a16:creationId xmlns:a16="http://schemas.microsoft.com/office/drawing/2014/main" id="{CD0A6E8C-525F-4F09-55A6-E29DBBA251FE}"/>
              </a:ext>
              <a:ext uri="{C183D7F6-B498-43B3-948B-1728B52AA6E4}">
                <adec:decorative xmlns:adec="http://schemas.microsoft.com/office/drawing/2017/decorative" val="1"/>
              </a:ext>
            </a:extLst>
          </p:cNvPr>
          <p:cNvSpPr>
            <a:spLocks noGrp="1"/>
          </p:cNvSpPr>
          <p:nvPr>
            <p:ph type="body" sz="quarter" idx="47" hasCustomPrompt="1"/>
          </p:nvPr>
        </p:nvSpPr>
        <p:spPr>
          <a:xfrm>
            <a:off x="1304228" y="1504318"/>
            <a:ext cx="2655888" cy="1620000"/>
          </a:xfrm>
          <a:prstGeom prst="roundRect">
            <a:avLst>
              <a:gd name="adj" fmla="val 11208"/>
            </a:avLst>
          </a:prstGeom>
          <a:solidFill>
            <a:schemeClr val="accent4"/>
          </a:solidFill>
          <a:ln w="38100">
            <a:solidFill>
              <a:schemeClr val="tx2"/>
            </a:solidFill>
          </a:ln>
        </p:spPr>
        <p:txBody>
          <a:bodyPr lIns="108000" tIns="0" rIns="108000" anchor="ctr"/>
          <a:lstStyle>
            <a:lvl1pPr marL="0" indent="0" algn="ctr">
              <a:spcAft>
                <a:spcPts val="0"/>
              </a:spcAft>
              <a:buNone/>
              <a:defRPr sz="2000" b="1">
                <a:solidFill>
                  <a:schemeClr val="bg1"/>
                </a:solidFill>
              </a:defRPr>
            </a:lvl1pPr>
          </a:lstStyle>
          <a:p>
            <a:pPr lvl="0"/>
            <a:r>
              <a:rPr lang="fi-FI" dirty="0"/>
              <a:t> </a:t>
            </a:r>
          </a:p>
        </p:txBody>
      </p:sp>
      <p:sp>
        <p:nvSpPr>
          <p:cNvPr id="30" name="Tekstin paikkamerkki 2">
            <a:extLst>
              <a:ext uri="{FF2B5EF4-FFF2-40B4-BE49-F238E27FC236}">
                <a16:creationId xmlns:a16="http://schemas.microsoft.com/office/drawing/2014/main" id="{42C62813-4630-9A34-721F-AB76067105F2}"/>
              </a:ext>
              <a:ext uri="{C183D7F6-B498-43B3-948B-1728B52AA6E4}">
                <adec:decorative xmlns:adec="http://schemas.microsoft.com/office/drawing/2017/decorative" val="1"/>
              </a:ext>
            </a:extLst>
          </p:cNvPr>
          <p:cNvSpPr>
            <a:spLocks noGrp="1"/>
          </p:cNvSpPr>
          <p:nvPr>
            <p:ph type="body" sz="quarter" idx="40" hasCustomPrompt="1"/>
          </p:nvPr>
        </p:nvSpPr>
        <p:spPr>
          <a:xfrm>
            <a:off x="4767263" y="1504318"/>
            <a:ext cx="2655888" cy="1620000"/>
          </a:xfrm>
          <a:prstGeom prst="roundRect">
            <a:avLst>
              <a:gd name="adj" fmla="val 11208"/>
            </a:avLst>
          </a:prstGeom>
          <a:solidFill>
            <a:schemeClr val="accent4"/>
          </a:solidFill>
          <a:ln w="38100">
            <a:solidFill>
              <a:schemeClr val="tx2"/>
            </a:solidFill>
          </a:ln>
        </p:spPr>
        <p:txBody>
          <a:bodyPr lIns="108000" tIns="0" rIns="108000" anchor="ctr"/>
          <a:lstStyle>
            <a:lvl1pPr marL="0" indent="0" algn="ctr">
              <a:spcAft>
                <a:spcPts val="0"/>
              </a:spcAft>
              <a:buNone/>
              <a:defRPr sz="2000" b="1">
                <a:solidFill>
                  <a:schemeClr val="bg1"/>
                </a:solidFill>
              </a:defRPr>
            </a:lvl1pPr>
          </a:lstStyle>
          <a:p>
            <a:pPr lvl="0"/>
            <a:r>
              <a:rPr lang="fi-FI" dirty="0"/>
              <a:t> </a:t>
            </a:r>
          </a:p>
        </p:txBody>
      </p:sp>
      <p:sp>
        <p:nvSpPr>
          <p:cNvPr id="23" name="Tekstin paikkamerkki 2">
            <a:extLst>
              <a:ext uri="{FF2B5EF4-FFF2-40B4-BE49-F238E27FC236}">
                <a16:creationId xmlns:a16="http://schemas.microsoft.com/office/drawing/2014/main" id="{495AB126-91EB-AEBF-8179-1B541539BC73}"/>
              </a:ext>
              <a:ext uri="{C183D7F6-B498-43B3-948B-1728B52AA6E4}">
                <adec:decorative xmlns:adec="http://schemas.microsoft.com/office/drawing/2017/decorative" val="1"/>
              </a:ext>
            </a:extLst>
          </p:cNvPr>
          <p:cNvSpPr>
            <a:spLocks noGrp="1"/>
          </p:cNvSpPr>
          <p:nvPr>
            <p:ph type="body" sz="quarter" idx="49" hasCustomPrompt="1"/>
          </p:nvPr>
        </p:nvSpPr>
        <p:spPr>
          <a:xfrm>
            <a:off x="8220236" y="1504318"/>
            <a:ext cx="2655888" cy="1620000"/>
          </a:xfrm>
          <a:prstGeom prst="roundRect">
            <a:avLst>
              <a:gd name="adj" fmla="val 11208"/>
            </a:avLst>
          </a:prstGeom>
          <a:solidFill>
            <a:schemeClr val="accent4"/>
          </a:solidFill>
          <a:ln w="38100">
            <a:solidFill>
              <a:schemeClr val="tx2"/>
            </a:solidFill>
          </a:ln>
        </p:spPr>
        <p:txBody>
          <a:bodyPr lIns="108000" tIns="0" rIns="108000" anchor="ctr"/>
          <a:lstStyle>
            <a:lvl1pPr marL="0" indent="0" algn="ctr">
              <a:spcAft>
                <a:spcPts val="0"/>
              </a:spcAft>
              <a:buNone/>
              <a:defRPr sz="2000" b="1">
                <a:solidFill>
                  <a:schemeClr val="bg1"/>
                </a:solidFill>
              </a:defRPr>
            </a:lvl1pPr>
          </a:lstStyle>
          <a:p>
            <a:pPr lvl="0"/>
            <a:r>
              <a:rPr lang="fi-FI" dirty="0"/>
              <a:t> </a:t>
            </a:r>
          </a:p>
        </p:txBody>
      </p:sp>
      <p:sp>
        <p:nvSpPr>
          <p:cNvPr id="27" name="Tekstin paikkamerkki 2">
            <a:extLst>
              <a:ext uri="{FF2B5EF4-FFF2-40B4-BE49-F238E27FC236}">
                <a16:creationId xmlns:a16="http://schemas.microsoft.com/office/drawing/2014/main" id="{525CA930-9211-004D-8352-B5FAB4845B2A}"/>
              </a:ext>
              <a:ext uri="{C183D7F6-B498-43B3-948B-1728B52AA6E4}">
                <adec:decorative xmlns:adec="http://schemas.microsoft.com/office/drawing/2017/decorative" val="1"/>
              </a:ext>
            </a:extLst>
          </p:cNvPr>
          <p:cNvSpPr>
            <a:spLocks noGrp="1"/>
          </p:cNvSpPr>
          <p:nvPr>
            <p:ph type="body" sz="quarter" idx="53" hasCustomPrompt="1"/>
          </p:nvPr>
        </p:nvSpPr>
        <p:spPr>
          <a:xfrm>
            <a:off x="1304228" y="3925888"/>
            <a:ext cx="2655888" cy="1620000"/>
          </a:xfrm>
          <a:prstGeom prst="roundRect">
            <a:avLst>
              <a:gd name="adj" fmla="val 11208"/>
            </a:avLst>
          </a:prstGeom>
          <a:solidFill>
            <a:schemeClr val="accent4"/>
          </a:solidFill>
          <a:ln w="38100">
            <a:solidFill>
              <a:schemeClr val="tx2"/>
            </a:solidFill>
          </a:ln>
        </p:spPr>
        <p:txBody>
          <a:bodyPr lIns="108000" tIns="0" rIns="108000" anchor="ctr"/>
          <a:lstStyle>
            <a:lvl1pPr marL="0" indent="0" algn="ctr">
              <a:spcAft>
                <a:spcPts val="0"/>
              </a:spcAft>
              <a:buNone/>
              <a:defRPr sz="2000" b="1">
                <a:solidFill>
                  <a:schemeClr val="bg1"/>
                </a:solidFill>
              </a:defRPr>
            </a:lvl1pPr>
          </a:lstStyle>
          <a:p>
            <a:pPr lvl="0"/>
            <a:r>
              <a:rPr lang="fi-FI" dirty="0"/>
              <a:t> </a:t>
            </a:r>
          </a:p>
        </p:txBody>
      </p:sp>
      <p:sp>
        <p:nvSpPr>
          <p:cNvPr id="25" name="Tekstin paikkamerkki 2">
            <a:extLst>
              <a:ext uri="{FF2B5EF4-FFF2-40B4-BE49-F238E27FC236}">
                <a16:creationId xmlns:a16="http://schemas.microsoft.com/office/drawing/2014/main" id="{7083AFC2-426E-7D23-BDF3-09B382265A23}"/>
              </a:ext>
              <a:ext uri="{C183D7F6-B498-43B3-948B-1728B52AA6E4}">
                <adec:decorative xmlns:adec="http://schemas.microsoft.com/office/drawing/2017/decorative" val="1"/>
              </a:ext>
            </a:extLst>
          </p:cNvPr>
          <p:cNvSpPr>
            <a:spLocks noGrp="1"/>
          </p:cNvSpPr>
          <p:nvPr>
            <p:ph type="body" sz="quarter" idx="51" hasCustomPrompt="1"/>
          </p:nvPr>
        </p:nvSpPr>
        <p:spPr>
          <a:xfrm>
            <a:off x="4767263" y="3925888"/>
            <a:ext cx="2655888" cy="1620000"/>
          </a:xfrm>
          <a:prstGeom prst="roundRect">
            <a:avLst>
              <a:gd name="adj" fmla="val 11208"/>
            </a:avLst>
          </a:prstGeom>
          <a:solidFill>
            <a:schemeClr val="accent4"/>
          </a:solidFill>
          <a:ln w="38100">
            <a:solidFill>
              <a:schemeClr val="tx2"/>
            </a:solidFill>
          </a:ln>
        </p:spPr>
        <p:txBody>
          <a:bodyPr lIns="108000" tIns="0" rIns="108000" anchor="ctr"/>
          <a:lstStyle>
            <a:lvl1pPr marL="0" indent="0" algn="ctr">
              <a:spcAft>
                <a:spcPts val="0"/>
              </a:spcAft>
              <a:buNone/>
              <a:defRPr sz="2000" b="1">
                <a:solidFill>
                  <a:schemeClr val="bg1"/>
                </a:solidFill>
              </a:defRPr>
            </a:lvl1pPr>
          </a:lstStyle>
          <a:p>
            <a:pPr lvl="0"/>
            <a:r>
              <a:rPr lang="fi-FI" dirty="0"/>
              <a:t> </a:t>
            </a:r>
          </a:p>
        </p:txBody>
      </p:sp>
      <p:sp>
        <p:nvSpPr>
          <p:cNvPr id="29" name="Tekstin paikkamerkki 2">
            <a:extLst>
              <a:ext uri="{FF2B5EF4-FFF2-40B4-BE49-F238E27FC236}">
                <a16:creationId xmlns:a16="http://schemas.microsoft.com/office/drawing/2014/main" id="{5727D2FB-BD73-23A0-37D7-A8ADC5AD0D28}"/>
              </a:ext>
              <a:ext uri="{C183D7F6-B498-43B3-948B-1728B52AA6E4}">
                <adec:decorative xmlns:adec="http://schemas.microsoft.com/office/drawing/2017/decorative" val="1"/>
              </a:ext>
            </a:extLst>
          </p:cNvPr>
          <p:cNvSpPr>
            <a:spLocks noGrp="1"/>
          </p:cNvSpPr>
          <p:nvPr>
            <p:ph type="body" sz="quarter" idx="55" hasCustomPrompt="1"/>
          </p:nvPr>
        </p:nvSpPr>
        <p:spPr>
          <a:xfrm>
            <a:off x="8220236" y="3925888"/>
            <a:ext cx="2655888" cy="1620000"/>
          </a:xfrm>
          <a:prstGeom prst="roundRect">
            <a:avLst>
              <a:gd name="adj" fmla="val 11208"/>
            </a:avLst>
          </a:prstGeom>
          <a:solidFill>
            <a:schemeClr val="accent4"/>
          </a:solidFill>
          <a:ln w="38100">
            <a:solidFill>
              <a:schemeClr val="tx2"/>
            </a:solidFill>
          </a:ln>
        </p:spPr>
        <p:txBody>
          <a:bodyPr lIns="108000" tIns="0" rIns="108000" anchor="ctr"/>
          <a:lstStyle>
            <a:lvl1pPr marL="0" indent="0" algn="ctr">
              <a:spcAft>
                <a:spcPts val="0"/>
              </a:spcAft>
              <a:buNone/>
              <a:defRPr sz="2000" b="1">
                <a:solidFill>
                  <a:schemeClr val="bg1"/>
                </a:solidFill>
              </a:defRPr>
            </a:lvl1pPr>
          </a:lstStyle>
          <a:p>
            <a:pPr lvl="0"/>
            <a:r>
              <a:rPr lang="fi-FI" dirty="0"/>
              <a:t> </a:t>
            </a:r>
          </a:p>
        </p:txBody>
      </p:sp>
      <p:sp>
        <p:nvSpPr>
          <p:cNvPr id="22" name="Tekstin paikkamerkki 1">
            <a:extLst>
              <a:ext uri="{FF2B5EF4-FFF2-40B4-BE49-F238E27FC236}">
                <a16:creationId xmlns:a16="http://schemas.microsoft.com/office/drawing/2014/main" id="{43417FA1-BC58-077F-8607-AE944A25F298}"/>
              </a:ext>
            </a:extLst>
          </p:cNvPr>
          <p:cNvSpPr>
            <a:spLocks noGrp="1"/>
          </p:cNvSpPr>
          <p:nvPr>
            <p:ph type="body" sz="quarter" idx="48" hasCustomPrompt="1"/>
          </p:nvPr>
        </p:nvSpPr>
        <p:spPr>
          <a:xfrm>
            <a:off x="1304229" y="1823148"/>
            <a:ext cx="2655886" cy="982340"/>
          </a:xfrm>
          <a:prstGeom prst="rect">
            <a:avLst/>
          </a:prstGeom>
          <a:noFill/>
          <a:ln w="38100">
            <a:noFill/>
          </a:ln>
        </p:spPr>
        <p:txBody>
          <a:bodyPr lIns="108000" tIns="0" rIns="108000" anchor="ctr"/>
          <a:lstStyle>
            <a:lvl1pPr marL="0" indent="0" algn="ctr">
              <a:spcAft>
                <a:spcPts val="0"/>
              </a:spcAft>
              <a:buNone/>
              <a:defRPr sz="2000" b="1">
                <a:solidFill>
                  <a:schemeClr val="tx2"/>
                </a:solidFill>
              </a:defRPr>
            </a:lvl1pPr>
          </a:lstStyle>
          <a:p>
            <a:pPr lvl="0"/>
            <a:r>
              <a:rPr lang="fi-FI" dirty="0"/>
              <a:t>Tekstipaikka 1</a:t>
            </a:r>
          </a:p>
        </p:txBody>
      </p:sp>
      <p:sp>
        <p:nvSpPr>
          <p:cNvPr id="9" name="Tekstin paikkamerkki 2">
            <a:extLst>
              <a:ext uri="{FF2B5EF4-FFF2-40B4-BE49-F238E27FC236}">
                <a16:creationId xmlns:a16="http://schemas.microsoft.com/office/drawing/2014/main" id="{5F56B276-3E24-8703-90F4-E00D48CCD115}"/>
              </a:ext>
            </a:extLst>
          </p:cNvPr>
          <p:cNvSpPr>
            <a:spLocks noGrp="1"/>
          </p:cNvSpPr>
          <p:nvPr>
            <p:ph type="body" sz="quarter" idx="46" hasCustomPrompt="1"/>
          </p:nvPr>
        </p:nvSpPr>
        <p:spPr>
          <a:xfrm>
            <a:off x="4767264" y="1823148"/>
            <a:ext cx="2655886" cy="982340"/>
          </a:xfrm>
          <a:prstGeom prst="rect">
            <a:avLst/>
          </a:prstGeom>
          <a:noFill/>
          <a:ln w="38100">
            <a:noFill/>
          </a:ln>
        </p:spPr>
        <p:txBody>
          <a:bodyPr lIns="108000" tIns="0" rIns="108000" anchor="ctr"/>
          <a:lstStyle>
            <a:lvl1pPr marL="0" indent="0" algn="ctr">
              <a:spcAft>
                <a:spcPts val="0"/>
              </a:spcAft>
              <a:buNone/>
              <a:defRPr sz="2000" b="1">
                <a:solidFill>
                  <a:schemeClr val="tx2"/>
                </a:solidFill>
              </a:defRPr>
            </a:lvl1pPr>
          </a:lstStyle>
          <a:p>
            <a:pPr lvl="0"/>
            <a:r>
              <a:rPr lang="fi-FI" dirty="0"/>
              <a:t>Tekstipaikka 2</a:t>
            </a:r>
          </a:p>
        </p:txBody>
      </p:sp>
      <p:sp>
        <p:nvSpPr>
          <p:cNvPr id="24" name="Tekstin paikkamerkki 3">
            <a:extLst>
              <a:ext uri="{FF2B5EF4-FFF2-40B4-BE49-F238E27FC236}">
                <a16:creationId xmlns:a16="http://schemas.microsoft.com/office/drawing/2014/main" id="{13B65B81-C097-76B1-D8B2-0C6CA93A6B12}"/>
              </a:ext>
            </a:extLst>
          </p:cNvPr>
          <p:cNvSpPr>
            <a:spLocks noGrp="1"/>
          </p:cNvSpPr>
          <p:nvPr>
            <p:ph type="body" sz="quarter" idx="50" hasCustomPrompt="1"/>
          </p:nvPr>
        </p:nvSpPr>
        <p:spPr>
          <a:xfrm>
            <a:off x="8220237" y="1823148"/>
            <a:ext cx="2655886" cy="982340"/>
          </a:xfrm>
          <a:prstGeom prst="rect">
            <a:avLst/>
          </a:prstGeom>
          <a:noFill/>
          <a:ln w="38100">
            <a:noFill/>
          </a:ln>
        </p:spPr>
        <p:txBody>
          <a:bodyPr lIns="108000" tIns="0" rIns="108000" anchor="ctr"/>
          <a:lstStyle>
            <a:lvl1pPr marL="0" indent="0" algn="ctr">
              <a:spcAft>
                <a:spcPts val="0"/>
              </a:spcAft>
              <a:buNone/>
              <a:defRPr sz="2000" b="1">
                <a:solidFill>
                  <a:schemeClr val="tx2"/>
                </a:solidFill>
              </a:defRPr>
            </a:lvl1pPr>
          </a:lstStyle>
          <a:p>
            <a:pPr lvl="0"/>
            <a:r>
              <a:rPr lang="fi-FI" dirty="0"/>
              <a:t>Tekstipaikka 3</a:t>
            </a:r>
          </a:p>
        </p:txBody>
      </p:sp>
      <p:sp>
        <p:nvSpPr>
          <p:cNvPr id="28" name="Tekstin paikkamerkki 4">
            <a:extLst>
              <a:ext uri="{FF2B5EF4-FFF2-40B4-BE49-F238E27FC236}">
                <a16:creationId xmlns:a16="http://schemas.microsoft.com/office/drawing/2014/main" id="{95C65524-DB7A-CF3B-D7D2-3618E81BCF2C}"/>
              </a:ext>
            </a:extLst>
          </p:cNvPr>
          <p:cNvSpPr>
            <a:spLocks noGrp="1"/>
          </p:cNvSpPr>
          <p:nvPr>
            <p:ph type="body" sz="quarter" idx="54" hasCustomPrompt="1"/>
          </p:nvPr>
        </p:nvSpPr>
        <p:spPr>
          <a:xfrm>
            <a:off x="1304229" y="4205663"/>
            <a:ext cx="2655886" cy="1060450"/>
          </a:xfrm>
          <a:prstGeom prst="rect">
            <a:avLst/>
          </a:prstGeom>
          <a:noFill/>
          <a:ln w="38100">
            <a:noFill/>
          </a:ln>
        </p:spPr>
        <p:txBody>
          <a:bodyPr lIns="108000" tIns="0" rIns="108000" anchor="ctr"/>
          <a:lstStyle>
            <a:lvl1pPr marL="0" indent="0" algn="ctr">
              <a:spcAft>
                <a:spcPts val="0"/>
              </a:spcAft>
              <a:buNone/>
              <a:defRPr sz="2000" b="1">
                <a:solidFill>
                  <a:schemeClr val="tx2"/>
                </a:solidFill>
              </a:defRPr>
            </a:lvl1pPr>
          </a:lstStyle>
          <a:p>
            <a:pPr lvl="0"/>
            <a:r>
              <a:rPr lang="fi-FI" dirty="0"/>
              <a:t>Tekstipaikka 4</a:t>
            </a:r>
          </a:p>
        </p:txBody>
      </p:sp>
      <p:sp>
        <p:nvSpPr>
          <p:cNvPr id="26" name="Tekstin paikkamerkki 5">
            <a:extLst>
              <a:ext uri="{FF2B5EF4-FFF2-40B4-BE49-F238E27FC236}">
                <a16:creationId xmlns:a16="http://schemas.microsoft.com/office/drawing/2014/main" id="{745B5B1D-9331-03F7-AE48-968F25CD481C}"/>
              </a:ext>
            </a:extLst>
          </p:cNvPr>
          <p:cNvSpPr>
            <a:spLocks noGrp="1"/>
          </p:cNvSpPr>
          <p:nvPr>
            <p:ph type="body" sz="quarter" idx="52" hasCustomPrompt="1"/>
          </p:nvPr>
        </p:nvSpPr>
        <p:spPr>
          <a:xfrm>
            <a:off x="4767264" y="4205663"/>
            <a:ext cx="2655886" cy="1060450"/>
          </a:xfrm>
          <a:prstGeom prst="rect">
            <a:avLst/>
          </a:prstGeom>
          <a:noFill/>
          <a:ln w="38100">
            <a:noFill/>
          </a:ln>
        </p:spPr>
        <p:txBody>
          <a:bodyPr lIns="108000" tIns="0" rIns="108000" anchor="ctr"/>
          <a:lstStyle>
            <a:lvl1pPr marL="0" indent="0" algn="ctr">
              <a:spcAft>
                <a:spcPts val="0"/>
              </a:spcAft>
              <a:buNone/>
              <a:defRPr sz="2000" b="1">
                <a:solidFill>
                  <a:schemeClr val="tx2"/>
                </a:solidFill>
              </a:defRPr>
            </a:lvl1pPr>
          </a:lstStyle>
          <a:p>
            <a:pPr lvl="0"/>
            <a:r>
              <a:rPr lang="fi-FI" dirty="0"/>
              <a:t>Tekstipaikka 5</a:t>
            </a:r>
          </a:p>
        </p:txBody>
      </p:sp>
      <p:sp>
        <p:nvSpPr>
          <p:cNvPr id="35" name="Tekstin paikkamerkki 6">
            <a:extLst>
              <a:ext uri="{FF2B5EF4-FFF2-40B4-BE49-F238E27FC236}">
                <a16:creationId xmlns:a16="http://schemas.microsoft.com/office/drawing/2014/main" id="{23A7797F-EBF7-A162-60C2-0CFC8EE46D93}"/>
              </a:ext>
            </a:extLst>
          </p:cNvPr>
          <p:cNvSpPr>
            <a:spLocks noGrp="1"/>
          </p:cNvSpPr>
          <p:nvPr>
            <p:ph type="body" sz="quarter" idx="56" hasCustomPrompt="1"/>
          </p:nvPr>
        </p:nvSpPr>
        <p:spPr>
          <a:xfrm>
            <a:off x="8220237" y="4205663"/>
            <a:ext cx="2655886" cy="1060450"/>
          </a:xfrm>
          <a:prstGeom prst="rect">
            <a:avLst/>
          </a:prstGeom>
          <a:noFill/>
          <a:ln w="38100">
            <a:noFill/>
          </a:ln>
        </p:spPr>
        <p:txBody>
          <a:bodyPr lIns="108000" tIns="0" rIns="108000" anchor="ctr"/>
          <a:lstStyle>
            <a:lvl1pPr marL="0" indent="0" algn="ctr">
              <a:spcAft>
                <a:spcPts val="0"/>
              </a:spcAft>
              <a:buNone/>
              <a:defRPr sz="2000" b="1">
                <a:solidFill>
                  <a:schemeClr val="tx2"/>
                </a:solidFill>
              </a:defRPr>
            </a:lvl1pPr>
          </a:lstStyle>
          <a:p>
            <a:pPr lvl="0"/>
            <a:r>
              <a:rPr lang="fi-FI" dirty="0"/>
              <a:t>Tekstipaikka 6</a:t>
            </a:r>
          </a:p>
        </p:txBody>
      </p:sp>
      <p:sp>
        <p:nvSpPr>
          <p:cNvPr id="4" name="Tekstin paikkamerkki 1">
            <a:extLst>
              <a:ext uri="{FF2B5EF4-FFF2-40B4-BE49-F238E27FC236}">
                <a16:creationId xmlns:a16="http://schemas.microsoft.com/office/drawing/2014/main" id="{5EEFA6F0-E98C-E194-2C64-27C7046B63EF}"/>
              </a:ext>
            </a:extLst>
          </p:cNvPr>
          <p:cNvSpPr>
            <a:spLocks noGrp="1"/>
          </p:cNvSpPr>
          <p:nvPr>
            <p:ph type="body" sz="quarter" idx="14" hasCustomPrompt="1"/>
          </p:nvPr>
        </p:nvSpPr>
        <p:spPr>
          <a:xfrm>
            <a:off x="1595500" y="5772579"/>
            <a:ext cx="9109012" cy="475820"/>
          </a:xfrm>
        </p:spPr>
        <p:txBody>
          <a:bodyPr tIns="0" anchor="t"/>
          <a:lstStyle>
            <a:lvl1pPr marL="0" indent="0" algn="ctr">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Prosessikaavio kuvaa vaihe vaiheelta, miten jokin työ tai tehtävä etenee. Se selkeyttää työvaiheiden järjestystä ja osallistujien rooleja sekä auttaa tunnistamaan mahdollisia kehityskohteita.</a:t>
            </a:r>
          </a:p>
        </p:txBody>
      </p:sp>
      <p:sp>
        <p:nvSpPr>
          <p:cNvPr id="7" name="Alatunnisteen paikkamerkki 6">
            <a:extLst>
              <a:ext uri="{FF2B5EF4-FFF2-40B4-BE49-F238E27FC236}">
                <a16:creationId xmlns:a16="http://schemas.microsoft.com/office/drawing/2014/main" id="{BAF64577-A186-1CE8-B489-C2FBFE0A3CCD}"/>
              </a:ext>
            </a:extLst>
          </p:cNvPr>
          <p:cNvSpPr>
            <a:spLocks noGrp="1"/>
          </p:cNvSpPr>
          <p:nvPr>
            <p:ph type="ftr" sz="quarter" idx="28"/>
          </p:nvPr>
        </p:nvSpPr>
        <p:spPr/>
        <p:txBody>
          <a:bodyPr/>
          <a:lstStyle/>
          <a:p>
            <a:endParaRPr lang="fi-FI" dirty="0"/>
          </a:p>
        </p:txBody>
      </p:sp>
      <p:sp>
        <p:nvSpPr>
          <p:cNvPr id="6" name="Päivämäärän paikkamerkki 5">
            <a:extLst>
              <a:ext uri="{FF2B5EF4-FFF2-40B4-BE49-F238E27FC236}">
                <a16:creationId xmlns:a16="http://schemas.microsoft.com/office/drawing/2014/main" id="{BA743619-D424-8006-9CD9-AAC6CD7D4BCA}"/>
              </a:ext>
            </a:extLst>
          </p:cNvPr>
          <p:cNvSpPr>
            <a:spLocks noGrp="1"/>
          </p:cNvSpPr>
          <p:nvPr>
            <p:ph type="dt" sz="half" idx="27"/>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B18C96AF-0A35-6C75-4205-74D747E10D08}"/>
              </a:ext>
            </a:extLst>
          </p:cNvPr>
          <p:cNvSpPr>
            <a:spLocks noGrp="1"/>
          </p:cNvSpPr>
          <p:nvPr>
            <p:ph type="sldNum" sz="quarter" idx="29"/>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247B80C0-AD9E-EC83-0722-37BDD8E8FA3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50058125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Otsikko ja sisältö 4 A">
    <p:bg>
      <p:bgPr>
        <a:solidFill>
          <a:schemeClr val="bg2"/>
        </a:solidFill>
        <a:effectLst/>
      </p:bgPr>
    </p:bg>
    <p:spTree>
      <p:nvGrpSpPr>
        <p:cNvPr id="1" name=""/>
        <p:cNvGrpSpPr/>
        <p:nvPr/>
      </p:nvGrpSpPr>
      <p:grpSpPr>
        <a:xfrm>
          <a:off x="0" y="0"/>
          <a:ext cx="0" cy="0"/>
          <a:chOff x="0" y="0"/>
          <a:chExt cx="0" cy="0"/>
        </a:xfrm>
      </p:grpSpPr>
      <p:sp>
        <p:nvSpPr>
          <p:cNvPr id="17" name="Suorakulmio">
            <a:extLst>
              <a:ext uri="{FF2B5EF4-FFF2-40B4-BE49-F238E27FC236}">
                <a16:creationId xmlns:a16="http://schemas.microsoft.com/office/drawing/2014/main" id="{EBFC6475-36AF-25A7-99CE-0D0A03059C60}"/>
              </a:ext>
              <a:ext uri="{C183D7F6-B498-43B3-948B-1728B52AA6E4}">
                <adec:decorative xmlns:adec="http://schemas.microsoft.com/office/drawing/2017/decorative" val="1"/>
              </a:ext>
            </a:extLst>
          </p:cNvPr>
          <p:cNvSpPr/>
          <p:nvPr userDrawn="1"/>
        </p:nvSpPr>
        <p:spPr>
          <a:xfrm>
            <a:off x="0" y="-1"/>
            <a:ext cx="8783638" cy="6858001"/>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fi-FI" dirty="0"/>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1" y="546100"/>
            <a:ext cx="7935912" cy="1235074"/>
          </a:xfrm>
          <a:prstGeom prst="rect">
            <a:avLst/>
          </a:prstGeom>
        </p:spPr>
        <p:txBody>
          <a:bodyPr/>
          <a:lstStyle>
            <a:lvl1pPr>
              <a:defRPr sz="3600"/>
            </a:lvl1pPr>
          </a:lstStyle>
          <a:p>
            <a:r>
              <a:rPr lang="fi-FI"/>
              <a:t>Muokkaa ots. perustyyl. napsautt.</a:t>
            </a:r>
            <a:endParaRPr lang="fi-FI" dirty="0"/>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032000"/>
            <a:ext cx="7935913" cy="3968749"/>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Sisällön paikkamerkki 2">
            <a:extLst>
              <a:ext uri="{FF2B5EF4-FFF2-40B4-BE49-F238E27FC236}">
                <a16:creationId xmlns:a16="http://schemas.microsoft.com/office/drawing/2014/main" id="{A8803C51-B6A3-322F-5C35-1C501A4D1FA7}"/>
              </a:ext>
            </a:extLst>
          </p:cNvPr>
          <p:cNvSpPr>
            <a:spLocks noGrp="1"/>
          </p:cNvSpPr>
          <p:nvPr>
            <p:ph sz="quarter" idx="13" hasCustomPrompt="1"/>
          </p:nvPr>
        </p:nvSpPr>
        <p:spPr>
          <a:xfrm>
            <a:off x="9144000" y="539750"/>
            <a:ext cx="2506663" cy="2730500"/>
          </a:xfrm>
        </p:spPr>
        <p:txBody>
          <a:bodyPr/>
          <a:lstStyle>
            <a:lvl1pPr>
              <a:defRPr sz="1800"/>
            </a:lvl1pPr>
            <a:lvl2pPr>
              <a:defRPr sz="1600"/>
            </a:lvl2pPr>
            <a:lvl3pPr>
              <a:defRPr sz="1400"/>
            </a:lvl3pPr>
            <a:lvl4pPr>
              <a:defRPr sz="1400"/>
            </a:lvl4pPr>
            <a:lvl5pPr>
              <a:defRPr sz="14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6" name="Sisällön paikkamerkki 3">
            <a:extLst>
              <a:ext uri="{FF2B5EF4-FFF2-40B4-BE49-F238E27FC236}">
                <a16:creationId xmlns:a16="http://schemas.microsoft.com/office/drawing/2014/main" id="{FE98FF6C-22D2-526B-7208-1C45A9A7C6D6}"/>
              </a:ext>
            </a:extLst>
          </p:cNvPr>
          <p:cNvSpPr>
            <a:spLocks noGrp="1"/>
          </p:cNvSpPr>
          <p:nvPr>
            <p:ph sz="quarter" idx="14" hasCustomPrompt="1"/>
          </p:nvPr>
        </p:nvSpPr>
        <p:spPr>
          <a:xfrm>
            <a:off x="9144000" y="3517901"/>
            <a:ext cx="2506663" cy="2730500"/>
          </a:xfrm>
        </p:spPr>
        <p:txBody>
          <a:bodyPr/>
          <a:lstStyle>
            <a:lvl1pPr>
              <a:defRPr sz="1800"/>
            </a:lvl1pPr>
            <a:lvl2pPr>
              <a:defRPr sz="1600"/>
            </a:lvl2pPr>
            <a:lvl3pPr>
              <a:defRPr sz="1400"/>
            </a:lvl3pPr>
            <a:lvl4pPr>
              <a:defRPr sz="1400"/>
            </a:lvl4pPr>
            <a:lvl5pPr>
              <a:defRPr sz="14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3" name="Alatunnisteen paikkamerkki 12">
            <a:extLst>
              <a:ext uri="{FF2B5EF4-FFF2-40B4-BE49-F238E27FC236}">
                <a16:creationId xmlns:a16="http://schemas.microsoft.com/office/drawing/2014/main" id="{E496DB7C-3D6C-7863-C2E8-ADCAC88CAE24}"/>
              </a:ext>
            </a:extLst>
          </p:cNvPr>
          <p:cNvSpPr>
            <a:spLocks noGrp="1"/>
          </p:cNvSpPr>
          <p:nvPr>
            <p:ph type="ftr" sz="quarter" idx="16"/>
          </p:nvPr>
        </p:nvSpPr>
        <p:spPr/>
        <p:txBody>
          <a:bodyPr/>
          <a:lstStyle/>
          <a:p>
            <a:endParaRPr lang="fi-FI" dirty="0"/>
          </a:p>
        </p:txBody>
      </p:sp>
      <p:sp>
        <p:nvSpPr>
          <p:cNvPr id="12" name="Päivämäärän paikkamerkki 11">
            <a:extLst>
              <a:ext uri="{FF2B5EF4-FFF2-40B4-BE49-F238E27FC236}">
                <a16:creationId xmlns:a16="http://schemas.microsoft.com/office/drawing/2014/main" id="{6BCB5FF5-AF00-A42B-DDB0-D511FCC72DE9}"/>
              </a:ext>
            </a:extLst>
          </p:cNvPr>
          <p:cNvSpPr>
            <a:spLocks noGrp="1"/>
          </p:cNvSpPr>
          <p:nvPr>
            <p:ph type="dt" sz="half" idx="15"/>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DEB2E068-0830-47E1-8CD6-6A31A793502A}"/>
              </a:ext>
            </a:extLst>
          </p:cNvPr>
          <p:cNvSpPr>
            <a:spLocks noGrp="1"/>
          </p:cNvSpPr>
          <p:nvPr>
            <p:ph type="sldNum" sz="quarter" idx="17"/>
          </p:nvPr>
        </p:nvSpPr>
        <p:spPr/>
        <p:txBody>
          <a:bodyPr/>
          <a:lstStyle/>
          <a:p>
            <a:fld id="{A9494116-C6F5-466F-B5C1-BBB074CB17FC}" type="slidenum">
              <a:rPr lang="fi-FI" smtClean="0"/>
              <a:pPr/>
              <a:t>‹#›</a:t>
            </a:fld>
            <a:endParaRPr lang="fi-FI" dirty="0"/>
          </a:p>
        </p:txBody>
      </p:sp>
      <p:sp>
        <p:nvSpPr>
          <p:cNvPr id="7" name="Logo">
            <a:extLst>
              <a:ext uri="{FF2B5EF4-FFF2-40B4-BE49-F238E27FC236}">
                <a16:creationId xmlns:a16="http://schemas.microsoft.com/office/drawing/2014/main" id="{49310286-13BB-F582-2393-7E213BABDE4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213637590"/>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userDrawn="1">
  <p:cSld name="Prosessikaavio 4">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46099" y="546100"/>
            <a:ext cx="11104564" cy="686110"/>
          </a:xfrm>
          <a:prstGeom prst="rect">
            <a:avLst/>
          </a:prstGeom>
        </p:spPr>
        <p:txBody>
          <a:bodyPr anchor="t"/>
          <a:lstStyle>
            <a:lvl1pPr algn="ctr">
              <a:defRPr sz="3600"/>
            </a:lvl1pPr>
          </a:lstStyle>
          <a:p>
            <a:r>
              <a:rPr lang="fi-FI" dirty="0"/>
              <a:t>Prosessikaavio 4 </a:t>
            </a:r>
          </a:p>
        </p:txBody>
      </p:sp>
      <p:sp>
        <p:nvSpPr>
          <p:cNvPr id="40" name="Tekstin paikkamerkki 39">
            <a:extLst>
              <a:ext uri="{FF2B5EF4-FFF2-40B4-BE49-F238E27FC236}">
                <a16:creationId xmlns:a16="http://schemas.microsoft.com/office/drawing/2014/main" id="{E5FDBD92-0199-B7A6-D32E-E22056A43CFB}"/>
              </a:ext>
              <a:ext uri="{C183D7F6-B498-43B3-948B-1728B52AA6E4}">
                <adec:decorative xmlns:adec="http://schemas.microsoft.com/office/drawing/2017/decorative" val="1"/>
              </a:ext>
            </a:extLst>
          </p:cNvPr>
          <p:cNvSpPr>
            <a:spLocks noGrp="1"/>
          </p:cNvSpPr>
          <p:nvPr>
            <p:ph type="body" sz="quarter" idx="57" hasCustomPrompt="1"/>
          </p:nvPr>
        </p:nvSpPr>
        <p:spPr>
          <a:xfrm>
            <a:off x="2747628" y="1808820"/>
            <a:ext cx="6696744" cy="3708412"/>
          </a:xfrm>
          <a:prstGeom prst="roundRect">
            <a:avLst>
              <a:gd name="adj" fmla="val 12864"/>
            </a:avLst>
          </a:prstGeom>
          <a:noFill/>
          <a:ln w="63500" cap="sq">
            <a:solidFill>
              <a:schemeClr val="tx2"/>
            </a:solidFill>
            <a:prstDash val="sysDash"/>
            <a:miter lim="800000"/>
          </a:ln>
        </p:spPr>
        <p:txBody>
          <a:bodyPr wrap="square" lIns="108000" tIns="0" rIns="108000" anchor="ctr">
            <a:noAutofit/>
          </a:bodyPr>
          <a:lstStyle>
            <a:lvl1pPr marL="0" indent="0" algn="ctr">
              <a:spcAft>
                <a:spcPts val="0"/>
              </a:spcAft>
              <a:buNone/>
              <a:defRPr sz="2000" b="1">
                <a:solidFill>
                  <a:schemeClr val="bg1"/>
                </a:solidFill>
              </a:defRPr>
            </a:lvl1pPr>
          </a:lstStyle>
          <a:p>
            <a:pPr lvl="0"/>
            <a:r>
              <a:rPr lang="fi-FI" dirty="0"/>
              <a:t> </a:t>
            </a:r>
          </a:p>
        </p:txBody>
      </p:sp>
      <p:sp>
        <p:nvSpPr>
          <p:cNvPr id="13" name="Tekstin paikkamerkki 4">
            <a:extLst>
              <a:ext uri="{FF2B5EF4-FFF2-40B4-BE49-F238E27FC236}">
                <a16:creationId xmlns:a16="http://schemas.microsoft.com/office/drawing/2014/main" id="{F93CC0BF-9BA6-18BB-C655-A36CFBBFA430}"/>
              </a:ext>
              <a:ext uri="{C183D7F6-B498-43B3-948B-1728B52AA6E4}">
                <adec:decorative xmlns:adec="http://schemas.microsoft.com/office/drawing/2017/decorative" val="1"/>
              </a:ext>
            </a:extLst>
          </p:cNvPr>
          <p:cNvSpPr>
            <a:spLocks noGrp="1"/>
          </p:cNvSpPr>
          <p:nvPr>
            <p:ph type="body" sz="quarter" idx="30" hasCustomPrompt="1"/>
          </p:nvPr>
        </p:nvSpPr>
        <p:spPr>
          <a:xfrm>
            <a:off x="4836000" y="3140925"/>
            <a:ext cx="2520000" cy="1080000"/>
          </a:xfrm>
          <a:prstGeom prst="roundRect">
            <a:avLst/>
          </a:prstGeom>
          <a:solidFill>
            <a:schemeClr val="tx2"/>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32" name="Tekstin paikkamerkki 4">
            <a:extLst>
              <a:ext uri="{FF2B5EF4-FFF2-40B4-BE49-F238E27FC236}">
                <a16:creationId xmlns:a16="http://schemas.microsoft.com/office/drawing/2014/main" id="{2C27F2D7-3F86-6693-5006-11D20904AEBC}"/>
              </a:ext>
              <a:ext uri="{C183D7F6-B498-43B3-948B-1728B52AA6E4}">
                <adec:decorative xmlns:adec="http://schemas.microsoft.com/office/drawing/2017/decorative" val="1"/>
              </a:ext>
            </a:extLst>
          </p:cNvPr>
          <p:cNvSpPr>
            <a:spLocks noGrp="1"/>
          </p:cNvSpPr>
          <p:nvPr>
            <p:ph type="body" sz="quarter" idx="43" hasCustomPrompt="1"/>
          </p:nvPr>
        </p:nvSpPr>
        <p:spPr>
          <a:xfrm>
            <a:off x="4836000" y="1295935"/>
            <a:ext cx="2520000" cy="1080000"/>
          </a:xfrm>
          <a:prstGeom prst="roundRect">
            <a:avLst/>
          </a:prstGeom>
          <a:solidFill>
            <a:schemeClr val="accent4"/>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42" name="Tekstin paikkamerkki 4">
            <a:extLst>
              <a:ext uri="{FF2B5EF4-FFF2-40B4-BE49-F238E27FC236}">
                <a16:creationId xmlns:a16="http://schemas.microsoft.com/office/drawing/2014/main" id="{4806E554-485E-98F5-D4FE-7D77A9D2661A}"/>
              </a:ext>
              <a:ext uri="{C183D7F6-B498-43B3-948B-1728B52AA6E4}">
                <adec:decorative xmlns:adec="http://schemas.microsoft.com/office/drawing/2017/decorative" val="1"/>
              </a:ext>
            </a:extLst>
          </p:cNvPr>
          <p:cNvSpPr>
            <a:spLocks noGrp="1"/>
          </p:cNvSpPr>
          <p:nvPr>
            <p:ph type="body" sz="quarter" idx="58" hasCustomPrompt="1"/>
          </p:nvPr>
        </p:nvSpPr>
        <p:spPr>
          <a:xfrm>
            <a:off x="8775746" y="3140925"/>
            <a:ext cx="2520000" cy="1080000"/>
          </a:xfrm>
          <a:prstGeom prst="roundRect">
            <a:avLst/>
          </a:prstGeom>
          <a:solidFill>
            <a:schemeClr val="accent4"/>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46" name="Tekstin paikkamerkki 4">
            <a:extLst>
              <a:ext uri="{FF2B5EF4-FFF2-40B4-BE49-F238E27FC236}">
                <a16:creationId xmlns:a16="http://schemas.microsoft.com/office/drawing/2014/main" id="{174E2334-E41B-A296-D339-C68CFF77C3E4}"/>
              </a:ext>
              <a:ext uri="{C183D7F6-B498-43B3-948B-1728B52AA6E4}">
                <adec:decorative xmlns:adec="http://schemas.microsoft.com/office/drawing/2017/decorative" val="1"/>
              </a:ext>
            </a:extLst>
          </p:cNvPr>
          <p:cNvSpPr>
            <a:spLocks noGrp="1"/>
          </p:cNvSpPr>
          <p:nvPr>
            <p:ph type="body" sz="quarter" idx="60" hasCustomPrompt="1"/>
          </p:nvPr>
        </p:nvSpPr>
        <p:spPr>
          <a:xfrm>
            <a:off x="4836000" y="4990655"/>
            <a:ext cx="2520000" cy="1080000"/>
          </a:xfrm>
          <a:prstGeom prst="roundRect">
            <a:avLst/>
          </a:prstGeom>
          <a:solidFill>
            <a:schemeClr val="accent4"/>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48" name="Tekstin paikkamerkki 4">
            <a:extLst>
              <a:ext uri="{FF2B5EF4-FFF2-40B4-BE49-F238E27FC236}">
                <a16:creationId xmlns:a16="http://schemas.microsoft.com/office/drawing/2014/main" id="{6160C1B1-C95B-8B00-0930-B4425D76003A}"/>
              </a:ext>
              <a:ext uri="{C183D7F6-B498-43B3-948B-1728B52AA6E4}">
                <adec:decorative xmlns:adec="http://schemas.microsoft.com/office/drawing/2017/decorative" val="1"/>
              </a:ext>
            </a:extLst>
          </p:cNvPr>
          <p:cNvSpPr>
            <a:spLocks noGrp="1"/>
          </p:cNvSpPr>
          <p:nvPr>
            <p:ph type="body" sz="quarter" idx="62" hasCustomPrompt="1"/>
          </p:nvPr>
        </p:nvSpPr>
        <p:spPr>
          <a:xfrm>
            <a:off x="911564" y="3140925"/>
            <a:ext cx="2520000" cy="1080000"/>
          </a:xfrm>
          <a:prstGeom prst="roundRect">
            <a:avLst/>
          </a:prstGeom>
          <a:solidFill>
            <a:schemeClr val="accent4"/>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64" name="Tekstin paikkamerkki 63">
            <a:extLst>
              <a:ext uri="{FF2B5EF4-FFF2-40B4-BE49-F238E27FC236}">
                <a16:creationId xmlns:a16="http://schemas.microsoft.com/office/drawing/2014/main" id="{F510A626-7F7E-DBD8-23FF-DE051E24B67B}"/>
              </a:ext>
              <a:ext uri="{C183D7F6-B498-43B3-948B-1728B52AA6E4}">
                <adec:decorative xmlns:adec="http://schemas.microsoft.com/office/drawing/2017/decorative" val="1"/>
              </a:ext>
            </a:extLst>
          </p:cNvPr>
          <p:cNvSpPr>
            <a:spLocks noGrp="1"/>
          </p:cNvSpPr>
          <p:nvPr>
            <p:ph type="body" sz="quarter" idx="64" hasCustomPrompt="1"/>
          </p:nvPr>
        </p:nvSpPr>
        <p:spPr>
          <a:xfrm>
            <a:off x="6005990" y="2441279"/>
            <a:ext cx="180020" cy="598506"/>
          </a:xfrm>
          <a:custGeom>
            <a:avLst/>
            <a:gdLst>
              <a:gd name="connsiteX0" fmla="*/ 60007 w 180020"/>
              <a:gd name="connsiteY0" fmla="*/ 372041 h 598506"/>
              <a:gd name="connsiteX1" fmla="*/ 120013 w 180020"/>
              <a:gd name="connsiteY1" fmla="*/ 372041 h 598506"/>
              <a:gd name="connsiteX2" fmla="*/ 120013 w 180020"/>
              <a:gd name="connsiteY2" fmla="*/ 418486 h 598506"/>
              <a:gd name="connsiteX3" fmla="*/ 180020 w 180020"/>
              <a:gd name="connsiteY3" fmla="*/ 418486 h 598506"/>
              <a:gd name="connsiteX4" fmla="*/ 90010 w 180020"/>
              <a:gd name="connsiteY4" fmla="*/ 598506 h 598506"/>
              <a:gd name="connsiteX5" fmla="*/ 0 w 180020"/>
              <a:gd name="connsiteY5" fmla="*/ 418486 h 598506"/>
              <a:gd name="connsiteX6" fmla="*/ 60007 w 180020"/>
              <a:gd name="connsiteY6" fmla="*/ 418486 h 598506"/>
              <a:gd name="connsiteX7" fmla="*/ 60006 w 180020"/>
              <a:gd name="connsiteY7" fmla="*/ 276030 h 598506"/>
              <a:gd name="connsiteX8" fmla="*/ 120013 w 180020"/>
              <a:gd name="connsiteY8" fmla="*/ 276030 h 598506"/>
              <a:gd name="connsiteX9" fmla="*/ 120013 w 180020"/>
              <a:gd name="connsiteY9" fmla="*/ 324035 h 598506"/>
              <a:gd name="connsiteX10" fmla="*/ 60006 w 180020"/>
              <a:gd name="connsiteY10" fmla="*/ 324035 h 598506"/>
              <a:gd name="connsiteX11" fmla="*/ 90010 w 180020"/>
              <a:gd name="connsiteY11" fmla="*/ 0 h 598506"/>
              <a:gd name="connsiteX12" fmla="*/ 180020 w 180020"/>
              <a:gd name="connsiteY12" fmla="*/ 180020 h 598506"/>
              <a:gd name="connsiteX13" fmla="*/ 120013 w 180020"/>
              <a:gd name="connsiteY13" fmla="*/ 180020 h 598506"/>
              <a:gd name="connsiteX14" fmla="*/ 120013 w 180020"/>
              <a:gd name="connsiteY14" fmla="*/ 228025 h 598506"/>
              <a:gd name="connsiteX15" fmla="*/ 60007 w 180020"/>
              <a:gd name="connsiteY15" fmla="*/ 228025 h 598506"/>
              <a:gd name="connsiteX16" fmla="*/ 60007 w 180020"/>
              <a:gd name="connsiteY16" fmla="*/ 180020 h 598506"/>
              <a:gd name="connsiteX17" fmla="*/ 0 w 180020"/>
              <a:gd name="connsiteY17" fmla="*/ 180020 h 59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0020" h="598506">
                <a:moveTo>
                  <a:pt x="60007" y="372041"/>
                </a:moveTo>
                <a:lnTo>
                  <a:pt x="120013" y="372041"/>
                </a:lnTo>
                <a:lnTo>
                  <a:pt x="120013" y="418486"/>
                </a:lnTo>
                <a:lnTo>
                  <a:pt x="180020" y="418486"/>
                </a:lnTo>
                <a:lnTo>
                  <a:pt x="90010" y="598506"/>
                </a:lnTo>
                <a:lnTo>
                  <a:pt x="0" y="418486"/>
                </a:lnTo>
                <a:lnTo>
                  <a:pt x="60007" y="418486"/>
                </a:lnTo>
                <a:close/>
                <a:moveTo>
                  <a:pt x="60006" y="276030"/>
                </a:moveTo>
                <a:lnTo>
                  <a:pt x="120013" y="276030"/>
                </a:lnTo>
                <a:lnTo>
                  <a:pt x="120013" y="324035"/>
                </a:lnTo>
                <a:lnTo>
                  <a:pt x="60006" y="324035"/>
                </a:lnTo>
                <a:close/>
                <a:moveTo>
                  <a:pt x="90010" y="0"/>
                </a:moveTo>
                <a:lnTo>
                  <a:pt x="180020" y="180020"/>
                </a:lnTo>
                <a:lnTo>
                  <a:pt x="120013" y="180020"/>
                </a:lnTo>
                <a:lnTo>
                  <a:pt x="120013" y="228025"/>
                </a:lnTo>
                <a:lnTo>
                  <a:pt x="60007" y="228025"/>
                </a:lnTo>
                <a:lnTo>
                  <a:pt x="60007" y="180020"/>
                </a:lnTo>
                <a:lnTo>
                  <a:pt x="0" y="180020"/>
                </a:lnTo>
                <a:close/>
              </a:path>
            </a:pathLst>
          </a:custGeom>
          <a:solidFill>
            <a:schemeClr val="tx2"/>
          </a:solidFill>
          <a:ln cap="sq">
            <a:solidFill>
              <a:schemeClr val="tx2"/>
            </a:solidFill>
            <a:miter lim="800000"/>
          </a:ln>
        </p:spPr>
        <p:txBody>
          <a:bodyPr wrap="square" anchor="ctr">
            <a:noAutofit/>
          </a:bodyPr>
          <a:lstStyle>
            <a:lvl1pPr marL="0" indent="0" algn="ctr">
              <a:buNone/>
              <a:defRPr sz="2000" b="1">
                <a:solidFill>
                  <a:schemeClr val="bg1"/>
                </a:solidFill>
              </a:defRPr>
            </a:lvl1pPr>
          </a:lstStyle>
          <a:p>
            <a:pPr lvl="0"/>
            <a:r>
              <a:rPr lang="fi-FI" dirty="0"/>
              <a:t> </a:t>
            </a:r>
          </a:p>
        </p:txBody>
      </p:sp>
      <p:sp>
        <p:nvSpPr>
          <p:cNvPr id="65" name="Tekstin paikkamerkki 64">
            <a:extLst>
              <a:ext uri="{FF2B5EF4-FFF2-40B4-BE49-F238E27FC236}">
                <a16:creationId xmlns:a16="http://schemas.microsoft.com/office/drawing/2014/main" id="{11E81ADD-DD89-596E-2322-D5376AD437B3}"/>
              </a:ext>
              <a:ext uri="{C183D7F6-B498-43B3-948B-1728B52AA6E4}">
                <adec:decorative xmlns:adec="http://schemas.microsoft.com/office/drawing/2017/decorative" val="1"/>
              </a:ext>
            </a:extLst>
          </p:cNvPr>
          <p:cNvSpPr>
            <a:spLocks noGrp="1"/>
          </p:cNvSpPr>
          <p:nvPr>
            <p:ph type="body" sz="quarter" idx="65" hasCustomPrompt="1"/>
          </p:nvPr>
        </p:nvSpPr>
        <p:spPr>
          <a:xfrm>
            <a:off x="6005990" y="4310940"/>
            <a:ext cx="180020" cy="598506"/>
          </a:xfrm>
          <a:custGeom>
            <a:avLst/>
            <a:gdLst>
              <a:gd name="connsiteX0" fmla="*/ 60007 w 180020"/>
              <a:gd name="connsiteY0" fmla="*/ 372041 h 598506"/>
              <a:gd name="connsiteX1" fmla="*/ 120013 w 180020"/>
              <a:gd name="connsiteY1" fmla="*/ 372041 h 598506"/>
              <a:gd name="connsiteX2" fmla="*/ 120013 w 180020"/>
              <a:gd name="connsiteY2" fmla="*/ 418486 h 598506"/>
              <a:gd name="connsiteX3" fmla="*/ 180020 w 180020"/>
              <a:gd name="connsiteY3" fmla="*/ 418486 h 598506"/>
              <a:gd name="connsiteX4" fmla="*/ 90010 w 180020"/>
              <a:gd name="connsiteY4" fmla="*/ 598506 h 598506"/>
              <a:gd name="connsiteX5" fmla="*/ 0 w 180020"/>
              <a:gd name="connsiteY5" fmla="*/ 418486 h 598506"/>
              <a:gd name="connsiteX6" fmla="*/ 60007 w 180020"/>
              <a:gd name="connsiteY6" fmla="*/ 418486 h 598506"/>
              <a:gd name="connsiteX7" fmla="*/ 60006 w 180020"/>
              <a:gd name="connsiteY7" fmla="*/ 276030 h 598506"/>
              <a:gd name="connsiteX8" fmla="*/ 120013 w 180020"/>
              <a:gd name="connsiteY8" fmla="*/ 276030 h 598506"/>
              <a:gd name="connsiteX9" fmla="*/ 120013 w 180020"/>
              <a:gd name="connsiteY9" fmla="*/ 324035 h 598506"/>
              <a:gd name="connsiteX10" fmla="*/ 60006 w 180020"/>
              <a:gd name="connsiteY10" fmla="*/ 324035 h 598506"/>
              <a:gd name="connsiteX11" fmla="*/ 90010 w 180020"/>
              <a:gd name="connsiteY11" fmla="*/ 0 h 598506"/>
              <a:gd name="connsiteX12" fmla="*/ 180020 w 180020"/>
              <a:gd name="connsiteY12" fmla="*/ 180020 h 598506"/>
              <a:gd name="connsiteX13" fmla="*/ 120013 w 180020"/>
              <a:gd name="connsiteY13" fmla="*/ 180020 h 598506"/>
              <a:gd name="connsiteX14" fmla="*/ 120013 w 180020"/>
              <a:gd name="connsiteY14" fmla="*/ 228025 h 598506"/>
              <a:gd name="connsiteX15" fmla="*/ 60007 w 180020"/>
              <a:gd name="connsiteY15" fmla="*/ 228025 h 598506"/>
              <a:gd name="connsiteX16" fmla="*/ 60007 w 180020"/>
              <a:gd name="connsiteY16" fmla="*/ 180020 h 598506"/>
              <a:gd name="connsiteX17" fmla="*/ 0 w 180020"/>
              <a:gd name="connsiteY17" fmla="*/ 180020 h 59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0020" h="598506">
                <a:moveTo>
                  <a:pt x="60007" y="372041"/>
                </a:moveTo>
                <a:lnTo>
                  <a:pt x="120013" y="372041"/>
                </a:lnTo>
                <a:lnTo>
                  <a:pt x="120013" y="418486"/>
                </a:lnTo>
                <a:lnTo>
                  <a:pt x="180020" y="418486"/>
                </a:lnTo>
                <a:lnTo>
                  <a:pt x="90010" y="598506"/>
                </a:lnTo>
                <a:lnTo>
                  <a:pt x="0" y="418486"/>
                </a:lnTo>
                <a:lnTo>
                  <a:pt x="60007" y="418486"/>
                </a:lnTo>
                <a:close/>
                <a:moveTo>
                  <a:pt x="60006" y="276030"/>
                </a:moveTo>
                <a:lnTo>
                  <a:pt x="120013" y="276030"/>
                </a:lnTo>
                <a:lnTo>
                  <a:pt x="120013" y="324035"/>
                </a:lnTo>
                <a:lnTo>
                  <a:pt x="60006" y="324035"/>
                </a:lnTo>
                <a:close/>
                <a:moveTo>
                  <a:pt x="90010" y="0"/>
                </a:moveTo>
                <a:lnTo>
                  <a:pt x="180020" y="180020"/>
                </a:lnTo>
                <a:lnTo>
                  <a:pt x="120013" y="180020"/>
                </a:lnTo>
                <a:lnTo>
                  <a:pt x="120013" y="228025"/>
                </a:lnTo>
                <a:lnTo>
                  <a:pt x="60007" y="228025"/>
                </a:lnTo>
                <a:lnTo>
                  <a:pt x="60007" y="180020"/>
                </a:lnTo>
                <a:lnTo>
                  <a:pt x="0" y="180020"/>
                </a:lnTo>
                <a:close/>
              </a:path>
            </a:pathLst>
          </a:custGeom>
          <a:solidFill>
            <a:schemeClr val="tx2"/>
          </a:solidFill>
          <a:ln cap="sq">
            <a:solidFill>
              <a:schemeClr val="tx2"/>
            </a:solidFill>
            <a:miter lim="800000"/>
          </a:ln>
        </p:spPr>
        <p:txBody>
          <a:bodyPr wrap="square" anchor="ctr">
            <a:noAutofit/>
          </a:bodyPr>
          <a:lstStyle>
            <a:lvl1pPr marL="0" indent="0" algn="ctr">
              <a:buNone/>
              <a:defRPr sz="2000" b="1">
                <a:solidFill>
                  <a:schemeClr val="bg1"/>
                </a:solidFill>
              </a:defRPr>
            </a:lvl1pPr>
          </a:lstStyle>
          <a:p>
            <a:pPr lvl="0"/>
            <a:r>
              <a:rPr lang="fi-FI" dirty="0"/>
              <a:t> </a:t>
            </a:r>
          </a:p>
        </p:txBody>
      </p:sp>
      <p:sp>
        <p:nvSpPr>
          <p:cNvPr id="89" name="Tekstin paikkamerkki 88">
            <a:extLst>
              <a:ext uri="{FF2B5EF4-FFF2-40B4-BE49-F238E27FC236}">
                <a16:creationId xmlns:a16="http://schemas.microsoft.com/office/drawing/2014/main" id="{651570C2-B4A3-6995-4E4D-AB17391E8C35}"/>
              </a:ext>
              <a:ext uri="{C183D7F6-B498-43B3-948B-1728B52AA6E4}">
                <adec:decorative xmlns:adec="http://schemas.microsoft.com/office/drawing/2017/decorative" val="1"/>
              </a:ext>
            </a:extLst>
          </p:cNvPr>
          <p:cNvSpPr>
            <a:spLocks noGrp="1"/>
          </p:cNvSpPr>
          <p:nvPr>
            <p:ph type="body" sz="quarter" idx="66" hasCustomPrompt="1"/>
          </p:nvPr>
        </p:nvSpPr>
        <p:spPr>
          <a:xfrm>
            <a:off x="7511229" y="3590915"/>
            <a:ext cx="1116123" cy="180020"/>
          </a:xfrm>
          <a:custGeom>
            <a:avLst/>
            <a:gdLst>
              <a:gd name="connsiteX0" fmla="*/ 684076 w 1116123"/>
              <a:gd name="connsiteY0" fmla="*/ 60007 h 180020"/>
              <a:gd name="connsiteX1" fmla="*/ 768085 w 1116123"/>
              <a:gd name="connsiteY1" fmla="*/ 60007 h 180020"/>
              <a:gd name="connsiteX2" fmla="*/ 768085 w 1116123"/>
              <a:gd name="connsiteY2" fmla="*/ 120014 h 180020"/>
              <a:gd name="connsiteX3" fmla="*/ 684076 w 1116123"/>
              <a:gd name="connsiteY3" fmla="*/ 120014 h 180020"/>
              <a:gd name="connsiteX4" fmla="*/ 516057 w 1116123"/>
              <a:gd name="connsiteY4" fmla="*/ 60007 h 180020"/>
              <a:gd name="connsiteX5" fmla="*/ 600066 w 1116123"/>
              <a:gd name="connsiteY5" fmla="*/ 60007 h 180020"/>
              <a:gd name="connsiteX6" fmla="*/ 600066 w 1116123"/>
              <a:gd name="connsiteY6" fmla="*/ 120014 h 180020"/>
              <a:gd name="connsiteX7" fmla="*/ 516057 w 1116123"/>
              <a:gd name="connsiteY7" fmla="*/ 120014 h 180020"/>
              <a:gd name="connsiteX8" fmla="*/ 348038 w 1116123"/>
              <a:gd name="connsiteY8" fmla="*/ 60007 h 180020"/>
              <a:gd name="connsiteX9" fmla="*/ 432047 w 1116123"/>
              <a:gd name="connsiteY9" fmla="*/ 60007 h 180020"/>
              <a:gd name="connsiteX10" fmla="*/ 432047 w 1116123"/>
              <a:gd name="connsiteY10" fmla="*/ 120014 h 180020"/>
              <a:gd name="connsiteX11" fmla="*/ 348038 w 1116123"/>
              <a:gd name="connsiteY11" fmla="*/ 120014 h 180020"/>
              <a:gd name="connsiteX12" fmla="*/ 936103 w 1116123"/>
              <a:gd name="connsiteY12" fmla="*/ 0 h 180020"/>
              <a:gd name="connsiteX13" fmla="*/ 1116123 w 1116123"/>
              <a:gd name="connsiteY13" fmla="*/ 90010 h 180020"/>
              <a:gd name="connsiteX14" fmla="*/ 936103 w 1116123"/>
              <a:gd name="connsiteY14" fmla="*/ 180020 h 180020"/>
              <a:gd name="connsiteX15" fmla="*/ 936103 w 1116123"/>
              <a:gd name="connsiteY15" fmla="*/ 120013 h 180020"/>
              <a:gd name="connsiteX16" fmla="*/ 852094 w 1116123"/>
              <a:gd name="connsiteY16" fmla="*/ 120013 h 180020"/>
              <a:gd name="connsiteX17" fmla="*/ 852094 w 1116123"/>
              <a:gd name="connsiteY17" fmla="*/ 60007 h 180020"/>
              <a:gd name="connsiteX18" fmla="*/ 936103 w 1116123"/>
              <a:gd name="connsiteY18" fmla="*/ 60007 h 180020"/>
              <a:gd name="connsiteX19" fmla="*/ 180020 w 1116123"/>
              <a:gd name="connsiteY19" fmla="*/ 0 h 180020"/>
              <a:gd name="connsiteX20" fmla="*/ 180020 w 1116123"/>
              <a:gd name="connsiteY20" fmla="*/ 60007 h 180020"/>
              <a:gd name="connsiteX21" fmla="*/ 264029 w 1116123"/>
              <a:gd name="connsiteY21" fmla="*/ 60007 h 180020"/>
              <a:gd name="connsiteX22" fmla="*/ 264029 w 1116123"/>
              <a:gd name="connsiteY22" fmla="*/ 120013 h 180020"/>
              <a:gd name="connsiteX23" fmla="*/ 180020 w 1116123"/>
              <a:gd name="connsiteY23" fmla="*/ 120013 h 180020"/>
              <a:gd name="connsiteX24" fmla="*/ 180020 w 1116123"/>
              <a:gd name="connsiteY24" fmla="*/ 180020 h 180020"/>
              <a:gd name="connsiteX25" fmla="*/ 0 w 1116123"/>
              <a:gd name="connsiteY25" fmla="*/ 90010 h 180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16123" h="180020">
                <a:moveTo>
                  <a:pt x="684076" y="60007"/>
                </a:moveTo>
                <a:lnTo>
                  <a:pt x="768085" y="60007"/>
                </a:lnTo>
                <a:lnTo>
                  <a:pt x="768085" y="120014"/>
                </a:lnTo>
                <a:lnTo>
                  <a:pt x="684076" y="120014"/>
                </a:lnTo>
                <a:close/>
                <a:moveTo>
                  <a:pt x="516057" y="60007"/>
                </a:moveTo>
                <a:lnTo>
                  <a:pt x="600066" y="60007"/>
                </a:lnTo>
                <a:lnTo>
                  <a:pt x="600066" y="120014"/>
                </a:lnTo>
                <a:lnTo>
                  <a:pt x="516057" y="120014"/>
                </a:lnTo>
                <a:close/>
                <a:moveTo>
                  <a:pt x="348038" y="60007"/>
                </a:moveTo>
                <a:lnTo>
                  <a:pt x="432047" y="60007"/>
                </a:lnTo>
                <a:lnTo>
                  <a:pt x="432047" y="120014"/>
                </a:lnTo>
                <a:lnTo>
                  <a:pt x="348038" y="120014"/>
                </a:lnTo>
                <a:close/>
                <a:moveTo>
                  <a:pt x="936103" y="0"/>
                </a:moveTo>
                <a:lnTo>
                  <a:pt x="1116123" y="90010"/>
                </a:lnTo>
                <a:lnTo>
                  <a:pt x="936103" y="180020"/>
                </a:lnTo>
                <a:lnTo>
                  <a:pt x="936103" y="120013"/>
                </a:lnTo>
                <a:lnTo>
                  <a:pt x="852094" y="120013"/>
                </a:lnTo>
                <a:lnTo>
                  <a:pt x="852094" y="60007"/>
                </a:lnTo>
                <a:lnTo>
                  <a:pt x="936103" y="60007"/>
                </a:lnTo>
                <a:close/>
                <a:moveTo>
                  <a:pt x="180020" y="0"/>
                </a:moveTo>
                <a:lnTo>
                  <a:pt x="180020" y="60007"/>
                </a:lnTo>
                <a:lnTo>
                  <a:pt x="264029" y="60007"/>
                </a:lnTo>
                <a:lnTo>
                  <a:pt x="264029" y="120013"/>
                </a:lnTo>
                <a:lnTo>
                  <a:pt x="180020" y="120013"/>
                </a:lnTo>
                <a:lnTo>
                  <a:pt x="180020" y="180020"/>
                </a:lnTo>
                <a:lnTo>
                  <a:pt x="0" y="90010"/>
                </a:lnTo>
                <a:close/>
              </a:path>
            </a:pathLst>
          </a:custGeom>
          <a:solidFill>
            <a:schemeClr val="tx2"/>
          </a:solidFill>
          <a:ln cap="sq">
            <a:solidFill>
              <a:schemeClr val="tx2"/>
            </a:solidFill>
            <a:miter lim="800000"/>
          </a:ln>
        </p:spPr>
        <p:txBody>
          <a:bodyPr wrap="square" anchor="ctr">
            <a:noAutofit/>
          </a:bodyPr>
          <a:lstStyle>
            <a:lvl1pPr marL="0" indent="0" algn="ctr">
              <a:buNone/>
              <a:defRPr sz="2000" b="1">
                <a:solidFill>
                  <a:schemeClr val="bg1"/>
                </a:solidFill>
              </a:defRPr>
            </a:lvl1pPr>
          </a:lstStyle>
          <a:p>
            <a:pPr lvl="0"/>
            <a:r>
              <a:rPr lang="fi-FI" dirty="0"/>
              <a:t> </a:t>
            </a:r>
          </a:p>
        </p:txBody>
      </p:sp>
      <p:sp>
        <p:nvSpPr>
          <p:cNvPr id="90" name="Tekstin paikkamerkki 89">
            <a:extLst>
              <a:ext uri="{FF2B5EF4-FFF2-40B4-BE49-F238E27FC236}">
                <a16:creationId xmlns:a16="http://schemas.microsoft.com/office/drawing/2014/main" id="{102FA40E-6D2F-58F6-6162-9D012CF2F5FE}"/>
              </a:ext>
              <a:ext uri="{C183D7F6-B498-43B3-948B-1728B52AA6E4}">
                <adec:decorative xmlns:adec="http://schemas.microsoft.com/office/drawing/2017/decorative" val="1"/>
              </a:ext>
            </a:extLst>
          </p:cNvPr>
          <p:cNvSpPr>
            <a:spLocks noGrp="1"/>
          </p:cNvSpPr>
          <p:nvPr>
            <p:ph type="body" sz="quarter" idx="67" hasCustomPrompt="1"/>
          </p:nvPr>
        </p:nvSpPr>
        <p:spPr>
          <a:xfrm>
            <a:off x="3564648" y="3590915"/>
            <a:ext cx="1116123" cy="180020"/>
          </a:xfrm>
          <a:custGeom>
            <a:avLst/>
            <a:gdLst>
              <a:gd name="connsiteX0" fmla="*/ 684076 w 1116123"/>
              <a:gd name="connsiteY0" fmla="*/ 60007 h 180020"/>
              <a:gd name="connsiteX1" fmla="*/ 768085 w 1116123"/>
              <a:gd name="connsiteY1" fmla="*/ 60007 h 180020"/>
              <a:gd name="connsiteX2" fmla="*/ 768085 w 1116123"/>
              <a:gd name="connsiteY2" fmla="*/ 120014 h 180020"/>
              <a:gd name="connsiteX3" fmla="*/ 684076 w 1116123"/>
              <a:gd name="connsiteY3" fmla="*/ 120014 h 180020"/>
              <a:gd name="connsiteX4" fmla="*/ 516057 w 1116123"/>
              <a:gd name="connsiteY4" fmla="*/ 60007 h 180020"/>
              <a:gd name="connsiteX5" fmla="*/ 600066 w 1116123"/>
              <a:gd name="connsiteY5" fmla="*/ 60007 h 180020"/>
              <a:gd name="connsiteX6" fmla="*/ 600066 w 1116123"/>
              <a:gd name="connsiteY6" fmla="*/ 120014 h 180020"/>
              <a:gd name="connsiteX7" fmla="*/ 516057 w 1116123"/>
              <a:gd name="connsiteY7" fmla="*/ 120014 h 180020"/>
              <a:gd name="connsiteX8" fmla="*/ 348038 w 1116123"/>
              <a:gd name="connsiteY8" fmla="*/ 60007 h 180020"/>
              <a:gd name="connsiteX9" fmla="*/ 432047 w 1116123"/>
              <a:gd name="connsiteY9" fmla="*/ 60007 h 180020"/>
              <a:gd name="connsiteX10" fmla="*/ 432047 w 1116123"/>
              <a:gd name="connsiteY10" fmla="*/ 120014 h 180020"/>
              <a:gd name="connsiteX11" fmla="*/ 348038 w 1116123"/>
              <a:gd name="connsiteY11" fmla="*/ 120014 h 180020"/>
              <a:gd name="connsiteX12" fmla="*/ 936103 w 1116123"/>
              <a:gd name="connsiteY12" fmla="*/ 0 h 180020"/>
              <a:gd name="connsiteX13" fmla="*/ 1116123 w 1116123"/>
              <a:gd name="connsiteY13" fmla="*/ 90010 h 180020"/>
              <a:gd name="connsiteX14" fmla="*/ 936103 w 1116123"/>
              <a:gd name="connsiteY14" fmla="*/ 180020 h 180020"/>
              <a:gd name="connsiteX15" fmla="*/ 936103 w 1116123"/>
              <a:gd name="connsiteY15" fmla="*/ 120013 h 180020"/>
              <a:gd name="connsiteX16" fmla="*/ 852094 w 1116123"/>
              <a:gd name="connsiteY16" fmla="*/ 120013 h 180020"/>
              <a:gd name="connsiteX17" fmla="*/ 852094 w 1116123"/>
              <a:gd name="connsiteY17" fmla="*/ 60007 h 180020"/>
              <a:gd name="connsiteX18" fmla="*/ 936103 w 1116123"/>
              <a:gd name="connsiteY18" fmla="*/ 60007 h 180020"/>
              <a:gd name="connsiteX19" fmla="*/ 180020 w 1116123"/>
              <a:gd name="connsiteY19" fmla="*/ 0 h 180020"/>
              <a:gd name="connsiteX20" fmla="*/ 180020 w 1116123"/>
              <a:gd name="connsiteY20" fmla="*/ 60007 h 180020"/>
              <a:gd name="connsiteX21" fmla="*/ 264029 w 1116123"/>
              <a:gd name="connsiteY21" fmla="*/ 60007 h 180020"/>
              <a:gd name="connsiteX22" fmla="*/ 264029 w 1116123"/>
              <a:gd name="connsiteY22" fmla="*/ 120013 h 180020"/>
              <a:gd name="connsiteX23" fmla="*/ 180020 w 1116123"/>
              <a:gd name="connsiteY23" fmla="*/ 120013 h 180020"/>
              <a:gd name="connsiteX24" fmla="*/ 180020 w 1116123"/>
              <a:gd name="connsiteY24" fmla="*/ 180020 h 180020"/>
              <a:gd name="connsiteX25" fmla="*/ 0 w 1116123"/>
              <a:gd name="connsiteY25" fmla="*/ 90010 h 180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16123" h="180020">
                <a:moveTo>
                  <a:pt x="684076" y="60007"/>
                </a:moveTo>
                <a:lnTo>
                  <a:pt x="768085" y="60007"/>
                </a:lnTo>
                <a:lnTo>
                  <a:pt x="768085" y="120014"/>
                </a:lnTo>
                <a:lnTo>
                  <a:pt x="684076" y="120014"/>
                </a:lnTo>
                <a:close/>
                <a:moveTo>
                  <a:pt x="516057" y="60007"/>
                </a:moveTo>
                <a:lnTo>
                  <a:pt x="600066" y="60007"/>
                </a:lnTo>
                <a:lnTo>
                  <a:pt x="600066" y="120014"/>
                </a:lnTo>
                <a:lnTo>
                  <a:pt x="516057" y="120014"/>
                </a:lnTo>
                <a:close/>
                <a:moveTo>
                  <a:pt x="348038" y="60007"/>
                </a:moveTo>
                <a:lnTo>
                  <a:pt x="432047" y="60007"/>
                </a:lnTo>
                <a:lnTo>
                  <a:pt x="432047" y="120014"/>
                </a:lnTo>
                <a:lnTo>
                  <a:pt x="348038" y="120014"/>
                </a:lnTo>
                <a:close/>
                <a:moveTo>
                  <a:pt x="936103" y="0"/>
                </a:moveTo>
                <a:lnTo>
                  <a:pt x="1116123" y="90010"/>
                </a:lnTo>
                <a:lnTo>
                  <a:pt x="936103" y="180020"/>
                </a:lnTo>
                <a:lnTo>
                  <a:pt x="936103" y="120013"/>
                </a:lnTo>
                <a:lnTo>
                  <a:pt x="852094" y="120013"/>
                </a:lnTo>
                <a:lnTo>
                  <a:pt x="852094" y="60007"/>
                </a:lnTo>
                <a:lnTo>
                  <a:pt x="936103" y="60007"/>
                </a:lnTo>
                <a:close/>
                <a:moveTo>
                  <a:pt x="180020" y="0"/>
                </a:moveTo>
                <a:lnTo>
                  <a:pt x="180020" y="60007"/>
                </a:lnTo>
                <a:lnTo>
                  <a:pt x="264029" y="60007"/>
                </a:lnTo>
                <a:lnTo>
                  <a:pt x="264029" y="120013"/>
                </a:lnTo>
                <a:lnTo>
                  <a:pt x="180020" y="120013"/>
                </a:lnTo>
                <a:lnTo>
                  <a:pt x="180020" y="180020"/>
                </a:lnTo>
                <a:lnTo>
                  <a:pt x="0" y="90010"/>
                </a:lnTo>
                <a:close/>
              </a:path>
            </a:pathLst>
          </a:custGeom>
          <a:solidFill>
            <a:schemeClr val="tx2"/>
          </a:solidFill>
          <a:ln cap="sq">
            <a:solidFill>
              <a:schemeClr val="tx2"/>
            </a:solidFill>
            <a:miter lim="800000"/>
          </a:ln>
        </p:spPr>
        <p:txBody>
          <a:bodyPr wrap="square" anchor="ctr">
            <a:noAutofit/>
          </a:bodyPr>
          <a:lstStyle>
            <a:lvl1pPr marL="0" indent="0" algn="ctr">
              <a:buNone/>
              <a:defRPr sz="2000" b="1">
                <a:solidFill>
                  <a:schemeClr val="bg1"/>
                </a:solidFill>
              </a:defRPr>
            </a:lvl1pPr>
          </a:lstStyle>
          <a:p>
            <a:pPr lvl="0"/>
            <a:r>
              <a:rPr lang="fi-FI" dirty="0"/>
              <a:t> </a:t>
            </a:r>
          </a:p>
        </p:txBody>
      </p:sp>
      <p:sp>
        <p:nvSpPr>
          <p:cNvPr id="14" name="Tekstin paikkamerkki 1">
            <a:extLst>
              <a:ext uri="{FF2B5EF4-FFF2-40B4-BE49-F238E27FC236}">
                <a16:creationId xmlns:a16="http://schemas.microsoft.com/office/drawing/2014/main" id="{E2C19D3B-EE7A-17B5-7CDD-1C2C0F516761}"/>
              </a:ext>
            </a:extLst>
          </p:cNvPr>
          <p:cNvSpPr>
            <a:spLocks noGrp="1"/>
          </p:cNvSpPr>
          <p:nvPr>
            <p:ph type="body" sz="quarter" idx="36" hasCustomPrompt="1"/>
          </p:nvPr>
        </p:nvSpPr>
        <p:spPr>
          <a:xfrm>
            <a:off x="4829165" y="3274315"/>
            <a:ext cx="2533670" cy="813220"/>
          </a:xfrm>
          <a:prstGeom prst="rect">
            <a:avLst/>
          </a:prstGeom>
          <a:noFill/>
        </p:spPr>
        <p:txBody>
          <a:bodyPr anchor="ctr"/>
          <a:lstStyle>
            <a:lvl1pPr marL="0" indent="0" algn="ctr">
              <a:buNone/>
              <a:defRPr sz="2000" b="1">
                <a:solidFill>
                  <a:schemeClr val="bg1"/>
                </a:solidFill>
              </a:defRPr>
            </a:lvl1pPr>
          </a:lstStyle>
          <a:p>
            <a:pPr lvl="0"/>
            <a:r>
              <a:rPr lang="fi-FI" dirty="0"/>
              <a:t>Tekstipaikka 1</a:t>
            </a:r>
          </a:p>
        </p:txBody>
      </p:sp>
      <p:sp>
        <p:nvSpPr>
          <p:cNvPr id="33" name="Tekstin paikkamerkki 2">
            <a:extLst>
              <a:ext uri="{FF2B5EF4-FFF2-40B4-BE49-F238E27FC236}">
                <a16:creationId xmlns:a16="http://schemas.microsoft.com/office/drawing/2014/main" id="{E6433F82-A9B9-356E-5971-9714CA2EB284}"/>
              </a:ext>
            </a:extLst>
          </p:cNvPr>
          <p:cNvSpPr>
            <a:spLocks noGrp="1"/>
          </p:cNvSpPr>
          <p:nvPr>
            <p:ph type="body" sz="quarter" idx="44" hasCustomPrompt="1"/>
          </p:nvPr>
        </p:nvSpPr>
        <p:spPr>
          <a:xfrm>
            <a:off x="4836000" y="1481562"/>
            <a:ext cx="2520000" cy="716950"/>
          </a:xfrm>
          <a:prstGeom prst="rect">
            <a:avLst/>
          </a:prstGeom>
          <a:noFill/>
        </p:spPr>
        <p:txBody>
          <a:bodyPr anchor="ctr"/>
          <a:lstStyle>
            <a:lvl1pPr marL="0" indent="0" algn="ctr">
              <a:buNone/>
              <a:defRPr sz="2000" b="1">
                <a:solidFill>
                  <a:schemeClr val="tx2"/>
                </a:solidFill>
              </a:defRPr>
            </a:lvl1pPr>
          </a:lstStyle>
          <a:p>
            <a:pPr lvl="0"/>
            <a:r>
              <a:rPr lang="fi-FI" dirty="0"/>
              <a:t>Tekstipaikka 2</a:t>
            </a:r>
          </a:p>
        </p:txBody>
      </p:sp>
      <p:sp>
        <p:nvSpPr>
          <p:cNvPr id="43" name="Tekstin paikkamerkki 3">
            <a:extLst>
              <a:ext uri="{FF2B5EF4-FFF2-40B4-BE49-F238E27FC236}">
                <a16:creationId xmlns:a16="http://schemas.microsoft.com/office/drawing/2014/main" id="{F9B1C6AD-8DAB-0274-1D11-D0FEE028EDD4}"/>
              </a:ext>
            </a:extLst>
          </p:cNvPr>
          <p:cNvSpPr>
            <a:spLocks noGrp="1"/>
          </p:cNvSpPr>
          <p:nvPr>
            <p:ph type="body" sz="quarter" idx="59" hasCustomPrompt="1"/>
          </p:nvPr>
        </p:nvSpPr>
        <p:spPr>
          <a:xfrm>
            <a:off x="8775746" y="3322450"/>
            <a:ext cx="2520000" cy="716950"/>
          </a:xfrm>
          <a:prstGeom prst="rect">
            <a:avLst/>
          </a:prstGeom>
          <a:noFill/>
        </p:spPr>
        <p:txBody>
          <a:bodyPr anchor="ctr"/>
          <a:lstStyle>
            <a:lvl1pPr marL="0" indent="0" algn="ctr">
              <a:buNone/>
              <a:defRPr sz="2000" b="1">
                <a:solidFill>
                  <a:schemeClr val="tx2"/>
                </a:solidFill>
              </a:defRPr>
            </a:lvl1pPr>
          </a:lstStyle>
          <a:p>
            <a:pPr lvl="0"/>
            <a:r>
              <a:rPr lang="fi-FI" dirty="0"/>
              <a:t>Tekstipaikka 3</a:t>
            </a:r>
          </a:p>
        </p:txBody>
      </p:sp>
      <p:sp>
        <p:nvSpPr>
          <p:cNvPr id="47" name="Tekstin paikkamerkki 4">
            <a:extLst>
              <a:ext uri="{FF2B5EF4-FFF2-40B4-BE49-F238E27FC236}">
                <a16:creationId xmlns:a16="http://schemas.microsoft.com/office/drawing/2014/main" id="{BA5EC86C-52A3-E247-E73C-4AED436890A3}"/>
              </a:ext>
            </a:extLst>
          </p:cNvPr>
          <p:cNvSpPr>
            <a:spLocks noGrp="1"/>
          </p:cNvSpPr>
          <p:nvPr>
            <p:ph type="body" sz="quarter" idx="61" hasCustomPrompt="1"/>
          </p:nvPr>
        </p:nvSpPr>
        <p:spPr>
          <a:xfrm>
            <a:off x="4836000" y="5176282"/>
            <a:ext cx="2520000" cy="716950"/>
          </a:xfrm>
          <a:prstGeom prst="rect">
            <a:avLst/>
          </a:prstGeom>
          <a:noFill/>
        </p:spPr>
        <p:txBody>
          <a:bodyPr anchor="ctr"/>
          <a:lstStyle>
            <a:lvl1pPr marL="0" indent="0" algn="ctr">
              <a:buNone/>
              <a:defRPr sz="2000" b="1">
                <a:solidFill>
                  <a:schemeClr val="tx2"/>
                </a:solidFill>
              </a:defRPr>
            </a:lvl1pPr>
          </a:lstStyle>
          <a:p>
            <a:pPr lvl="0"/>
            <a:r>
              <a:rPr lang="fi-FI" dirty="0"/>
              <a:t>Tekstipaikka 4</a:t>
            </a:r>
          </a:p>
        </p:txBody>
      </p:sp>
      <p:sp>
        <p:nvSpPr>
          <p:cNvPr id="49" name="Tekstin paikkamerkki 5">
            <a:extLst>
              <a:ext uri="{FF2B5EF4-FFF2-40B4-BE49-F238E27FC236}">
                <a16:creationId xmlns:a16="http://schemas.microsoft.com/office/drawing/2014/main" id="{2EF34D49-6633-072A-9714-AB8D3CA18596}"/>
              </a:ext>
            </a:extLst>
          </p:cNvPr>
          <p:cNvSpPr>
            <a:spLocks noGrp="1"/>
          </p:cNvSpPr>
          <p:nvPr>
            <p:ph type="body" sz="quarter" idx="63" hasCustomPrompt="1"/>
          </p:nvPr>
        </p:nvSpPr>
        <p:spPr>
          <a:xfrm>
            <a:off x="911564" y="3322450"/>
            <a:ext cx="2520000" cy="716950"/>
          </a:xfrm>
          <a:prstGeom prst="rect">
            <a:avLst/>
          </a:prstGeom>
          <a:noFill/>
        </p:spPr>
        <p:txBody>
          <a:bodyPr anchor="ctr"/>
          <a:lstStyle>
            <a:lvl1pPr marL="0" indent="0" algn="ctr">
              <a:buNone/>
              <a:defRPr sz="2000" b="1">
                <a:solidFill>
                  <a:schemeClr val="tx2"/>
                </a:solidFill>
              </a:defRPr>
            </a:lvl1pPr>
          </a:lstStyle>
          <a:p>
            <a:pPr lvl="0"/>
            <a:r>
              <a:rPr lang="fi-FI" dirty="0"/>
              <a:t>Tekstipaikka 5</a:t>
            </a:r>
          </a:p>
        </p:txBody>
      </p:sp>
      <p:sp>
        <p:nvSpPr>
          <p:cNvPr id="4" name="Tekstin paikkamerkki 1">
            <a:extLst>
              <a:ext uri="{FF2B5EF4-FFF2-40B4-BE49-F238E27FC236}">
                <a16:creationId xmlns:a16="http://schemas.microsoft.com/office/drawing/2014/main" id="{733864C5-26B2-090F-C7E7-7A142F699530}"/>
              </a:ext>
            </a:extLst>
          </p:cNvPr>
          <p:cNvSpPr>
            <a:spLocks noGrp="1"/>
          </p:cNvSpPr>
          <p:nvPr>
            <p:ph type="body" sz="quarter" idx="14" hasCustomPrompt="1"/>
          </p:nvPr>
        </p:nvSpPr>
        <p:spPr>
          <a:xfrm>
            <a:off x="9717088" y="4511676"/>
            <a:ext cx="1933575" cy="1736724"/>
          </a:xfrm>
        </p:spPr>
        <p:txBody>
          <a:bodyPr tIns="0" anchor="t"/>
          <a:lstStyle>
            <a:lvl1pPr marL="0" indent="0" algn="l">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Prosessikaavio kuvaa vaihe vaiheelta, miten jokin työ tai tehtävä etenee. Se selkeyttää työvaiheiden järjestystä ja osallistujien rooleja sekä auttaa tunnistamaan mahdollisia kehityskohteita.</a:t>
            </a:r>
          </a:p>
        </p:txBody>
      </p:sp>
      <p:sp>
        <p:nvSpPr>
          <p:cNvPr id="7" name="Alatunnisteen paikkamerkki 6">
            <a:extLst>
              <a:ext uri="{FF2B5EF4-FFF2-40B4-BE49-F238E27FC236}">
                <a16:creationId xmlns:a16="http://schemas.microsoft.com/office/drawing/2014/main" id="{BAF64577-A186-1CE8-B489-C2FBFE0A3CCD}"/>
              </a:ext>
            </a:extLst>
          </p:cNvPr>
          <p:cNvSpPr>
            <a:spLocks noGrp="1"/>
          </p:cNvSpPr>
          <p:nvPr>
            <p:ph type="ftr" sz="quarter" idx="28"/>
          </p:nvPr>
        </p:nvSpPr>
        <p:spPr/>
        <p:txBody>
          <a:bodyPr/>
          <a:lstStyle/>
          <a:p>
            <a:endParaRPr lang="fi-FI" dirty="0"/>
          </a:p>
        </p:txBody>
      </p:sp>
      <p:sp>
        <p:nvSpPr>
          <p:cNvPr id="6" name="Päivämäärän paikkamerkki 5">
            <a:extLst>
              <a:ext uri="{FF2B5EF4-FFF2-40B4-BE49-F238E27FC236}">
                <a16:creationId xmlns:a16="http://schemas.microsoft.com/office/drawing/2014/main" id="{BA743619-D424-8006-9CD9-AAC6CD7D4BCA}"/>
              </a:ext>
            </a:extLst>
          </p:cNvPr>
          <p:cNvSpPr>
            <a:spLocks noGrp="1"/>
          </p:cNvSpPr>
          <p:nvPr>
            <p:ph type="dt" sz="half" idx="27"/>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B18C96AF-0A35-6C75-4205-74D747E10D08}"/>
              </a:ext>
            </a:extLst>
          </p:cNvPr>
          <p:cNvSpPr>
            <a:spLocks noGrp="1"/>
          </p:cNvSpPr>
          <p:nvPr>
            <p:ph type="sldNum" sz="quarter" idx="29"/>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A716A847-082F-36C5-AFB5-53043DE17645}"/>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194094942"/>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userDrawn="1">
  <p:cSld name="Organisaatio 1">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46099" y="546100"/>
            <a:ext cx="11104564" cy="692150"/>
          </a:xfrm>
          <a:prstGeom prst="rect">
            <a:avLst/>
          </a:prstGeom>
        </p:spPr>
        <p:txBody>
          <a:bodyPr anchor="t"/>
          <a:lstStyle>
            <a:lvl1pPr algn="ctr">
              <a:defRPr sz="3600"/>
            </a:lvl1pPr>
          </a:lstStyle>
          <a:p>
            <a:r>
              <a:rPr lang="fi-FI" dirty="0"/>
              <a:t>Organisaatio 1</a:t>
            </a:r>
          </a:p>
        </p:txBody>
      </p:sp>
      <p:sp>
        <p:nvSpPr>
          <p:cNvPr id="89" name="Tekstin paikkamerkki 88">
            <a:extLst>
              <a:ext uri="{FF2B5EF4-FFF2-40B4-BE49-F238E27FC236}">
                <a16:creationId xmlns:a16="http://schemas.microsoft.com/office/drawing/2014/main" id="{E5A966BC-1CAF-C378-4218-F207EB3F3C1B}"/>
              </a:ext>
              <a:ext uri="{C183D7F6-B498-43B3-948B-1728B52AA6E4}">
                <adec:decorative xmlns:adec="http://schemas.microsoft.com/office/drawing/2017/decorative" val="1"/>
              </a:ext>
            </a:extLst>
          </p:cNvPr>
          <p:cNvSpPr>
            <a:spLocks noGrp="1"/>
          </p:cNvSpPr>
          <p:nvPr>
            <p:ph type="body" sz="quarter" idx="82" hasCustomPrompt="1"/>
          </p:nvPr>
        </p:nvSpPr>
        <p:spPr>
          <a:xfrm flipH="1">
            <a:off x="9304257" y="3869045"/>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90" name="Tekstin paikkamerkki 89">
            <a:extLst>
              <a:ext uri="{FF2B5EF4-FFF2-40B4-BE49-F238E27FC236}">
                <a16:creationId xmlns:a16="http://schemas.microsoft.com/office/drawing/2014/main" id="{D93F6914-0975-D826-EC9B-2DE349DF8473}"/>
              </a:ext>
              <a:ext uri="{C183D7F6-B498-43B3-948B-1728B52AA6E4}">
                <adec:decorative xmlns:adec="http://schemas.microsoft.com/office/drawing/2017/decorative" val="1"/>
              </a:ext>
            </a:extLst>
          </p:cNvPr>
          <p:cNvSpPr>
            <a:spLocks noGrp="1"/>
          </p:cNvSpPr>
          <p:nvPr>
            <p:ph type="body" sz="quarter" idx="83" hasCustomPrompt="1"/>
          </p:nvPr>
        </p:nvSpPr>
        <p:spPr>
          <a:xfrm flipH="1">
            <a:off x="8637169" y="4181067"/>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91" name="Tekstin paikkamerkki 90">
            <a:extLst>
              <a:ext uri="{FF2B5EF4-FFF2-40B4-BE49-F238E27FC236}">
                <a16:creationId xmlns:a16="http://schemas.microsoft.com/office/drawing/2014/main" id="{E00AC6AD-9318-836F-A28D-AC5C448A3A10}"/>
              </a:ext>
              <a:ext uri="{C183D7F6-B498-43B3-948B-1728B52AA6E4}">
                <adec:decorative xmlns:adec="http://schemas.microsoft.com/office/drawing/2017/decorative" val="1"/>
              </a:ext>
            </a:extLst>
          </p:cNvPr>
          <p:cNvSpPr>
            <a:spLocks noGrp="1"/>
          </p:cNvSpPr>
          <p:nvPr>
            <p:ph type="body" sz="quarter" idx="84" hasCustomPrompt="1"/>
          </p:nvPr>
        </p:nvSpPr>
        <p:spPr>
          <a:xfrm>
            <a:off x="9982700" y="4181067"/>
            <a:ext cx="54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92" name="Tekstin paikkamerkki 91">
            <a:extLst>
              <a:ext uri="{FF2B5EF4-FFF2-40B4-BE49-F238E27FC236}">
                <a16:creationId xmlns:a16="http://schemas.microsoft.com/office/drawing/2014/main" id="{F4DE0F64-3E2F-C59F-8E4C-2E1F68712C4C}"/>
              </a:ext>
              <a:ext uri="{C183D7F6-B498-43B3-948B-1728B52AA6E4}">
                <adec:decorative xmlns:adec="http://schemas.microsoft.com/office/drawing/2017/decorative" val="1"/>
              </a:ext>
            </a:extLst>
          </p:cNvPr>
          <p:cNvSpPr>
            <a:spLocks noGrp="1"/>
          </p:cNvSpPr>
          <p:nvPr>
            <p:ph type="body" sz="quarter" idx="85" hasCustomPrompt="1"/>
          </p:nvPr>
        </p:nvSpPr>
        <p:spPr>
          <a:xfrm>
            <a:off x="9693817" y="3869045"/>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93" name="Tekstin paikkamerkki 92">
            <a:extLst>
              <a:ext uri="{FF2B5EF4-FFF2-40B4-BE49-F238E27FC236}">
                <a16:creationId xmlns:a16="http://schemas.microsoft.com/office/drawing/2014/main" id="{95E08CF2-7678-A974-2934-DB94BFED7084}"/>
              </a:ext>
              <a:ext uri="{C183D7F6-B498-43B3-948B-1728B52AA6E4}">
                <adec:decorative xmlns:adec="http://schemas.microsoft.com/office/drawing/2017/decorative" val="1"/>
              </a:ext>
            </a:extLst>
          </p:cNvPr>
          <p:cNvSpPr>
            <a:spLocks noGrp="1"/>
          </p:cNvSpPr>
          <p:nvPr>
            <p:ph type="body" sz="quarter" idx="86" hasCustomPrompt="1"/>
          </p:nvPr>
        </p:nvSpPr>
        <p:spPr>
          <a:xfrm>
            <a:off x="10434840" y="4181067"/>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94" name="Tekstin paikkamerkki 93">
            <a:extLst>
              <a:ext uri="{FF2B5EF4-FFF2-40B4-BE49-F238E27FC236}">
                <a16:creationId xmlns:a16="http://schemas.microsoft.com/office/drawing/2014/main" id="{2D955B2B-1F0E-A7AA-6E16-F51E4B74C5C4}"/>
              </a:ext>
              <a:ext uri="{C183D7F6-B498-43B3-948B-1728B52AA6E4}">
                <adec:decorative xmlns:adec="http://schemas.microsoft.com/office/drawing/2017/decorative" val="1"/>
              </a:ext>
            </a:extLst>
          </p:cNvPr>
          <p:cNvSpPr>
            <a:spLocks noGrp="1"/>
          </p:cNvSpPr>
          <p:nvPr>
            <p:ph type="body" sz="quarter" idx="87" hasCustomPrompt="1"/>
          </p:nvPr>
        </p:nvSpPr>
        <p:spPr>
          <a:xfrm>
            <a:off x="8920183" y="4181067"/>
            <a:ext cx="54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83" name="Tekstin paikkamerkki 82">
            <a:extLst>
              <a:ext uri="{FF2B5EF4-FFF2-40B4-BE49-F238E27FC236}">
                <a16:creationId xmlns:a16="http://schemas.microsoft.com/office/drawing/2014/main" id="{923CCAF8-38E8-1386-19D7-24E82372B7C5}"/>
              </a:ext>
              <a:ext uri="{C183D7F6-B498-43B3-948B-1728B52AA6E4}">
                <adec:decorative xmlns:adec="http://schemas.microsoft.com/office/drawing/2017/decorative" val="1"/>
              </a:ext>
            </a:extLst>
          </p:cNvPr>
          <p:cNvSpPr>
            <a:spLocks noGrp="1"/>
          </p:cNvSpPr>
          <p:nvPr>
            <p:ph type="body" sz="quarter" idx="76" hasCustomPrompt="1"/>
          </p:nvPr>
        </p:nvSpPr>
        <p:spPr>
          <a:xfrm flipH="1">
            <a:off x="2058302" y="3869045"/>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84" name="Tekstin paikkamerkki 83">
            <a:extLst>
              <a:ext uri="{FF2B5EF4-FFF2-40B4-BE49-F238E27FC236}">
                <a16:creationId xmlns:a16="http://schemas.microsoft.com/office/drawing/2014/main" id="{5B885C60-76B7-BB50-1256-08F9CA37178D}"/>
              </a:ext>
              <a:ext uri="{C183D7F6-B498-43B3-948B-1728B52AA6E4}">
                <adec:decorative xmlns:adec="http://schemas.microsoft.com/office/drawing/2017/decorative" val="1"/>
              </a:ext>
            </a:extLst>
          </p:cNvPr>
          <p:cNvSpPr>
            <a:spLocks noGrp="1"/>
          </p:cNvSpPr>
          <p:nvPr>
            <p:ph type="body" sz="quarter" idx="77" hasCustomPrompt="1"/>
          </p:nvPr>
        </p:nvSpPr>
        <p:spPr>
          <a:xfrm flipH="1">
            <a:off x="1391214" y="4181067"/>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85" name="Tekstin paikkamerkki 84">
            <a:extLst>
              <a:ext uri="{FF2B5EF4-FFF2-40B4-BE49-F238E27FC236}">
                <a16:creationId xmlns:a16="http://schemas.microsoft.com/office/drawing/2014/main" id="{F03FBBEA-9167-5B1D-F094-1FAAE0A64EEF}"/>
              </a:ext>
              <a:ext uri="{C183D7F6-B498-43B3-948B-1728B52AA6E4}">
                <adec:decorative xmlns:adec="http://schemas.microsoft.com/office/drawing/2017/decorative" val="1"/>
              </a:ext>
            </a:extLst>
          </p:cNvPr>
          <p:cNvSpPr>
            <a:spLocks noGrp="1"/>
          </p:cNvSpPr>
          <p:nvPr>
            <p:ph type="body" sz="quarter" idx="78" hasCustomPrompt="1"/>
          </p:nvPr>
        </p:nvSpPr>
        <p:spPr>
          <a:xfrm>
            <a:off x="2736745" y="4181067"/>
            <a:ext cx="54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86" name="Tekstin paikkamerkki 85">
            <a:extLst>
              <a:ext uri="{FF2B5EF4-FFF2-40B4-BE49-F238E27FC236}">
                <a16:creationId xmlns:a16="http://schemas.microsoft.com/office/drawing/2014/main" id="{11BE73AB-A449-EFB2-C78B-1F91F2F44DB1}"/>
              </a:ext>
              <a:ext uri="{C183D7F6-B498-43B3-948B-1728B52AA6E4}">
                <adec:decorative xmlns:adec="http://schemas.microsoft.com/office/drawing/2017/decorative" val="1"/>
              </a:ext>
            </a:extLst>
          </p:cNvPr>
          <p:cNvSpPr>
            <a:spLocks noGrp="1"/>
          </p:cNvSpPr>
          <p:nvPr>
            <p:ph type="body" sz="quarter" idx="79" hasCustomPrompt="1"/>
          </p:nvPr>
        </p:nvSpPr>
        <p:spPr>
          <a:xfrm>
            <a:off x="2447862" y="3869045"/>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87" name="Tekstin paikkamerkki 86">
            <a:extLst>
              <a:ext uri="{FF2B5EF4-FFF2-40B4-BE49-F238E27FC236}">
                <a16:creationId xmlns:a16="http://schemas.microsoft.com/office/drawing/2014/main" id="{DA956389-6CBC-D9D9-160F-EBA3D95A5554}"/>
              </a:ext>
              <a:ext uri="{C183D7F6-B498-43B3-948B-1728B52AA6E4}">
                <adec:decorative xmlns:adec="http://schemas.microsoft.com/office/drawing/2017/decorative" val="1"/>
              </a:ext>
            </a:extLst>
          </p:cNvPr>
          <p:cNvSpPr>
            <a:spLocks noGrp="1"/>
          </p:cNvSpPr>
          <p:nvPr>
            <p:ph type="body" sz="quarter" idx="80" hasCustomPrompt="1"/>
          </p:nvPr>
        </p:nvSpPr>
        <p:spPr>
          <a:xfrm>
            <a:off x="3188885" y="4181067"/>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88" name="Tekstin paikkamerkki 87">
            <a:extLst>
              <a:ext uri="{FF2B5EF4-FFF2-40B4-BE49-F238E27FC236}">
                <a16:creationId xmlns:a16="http://schemas.microsoft.com/office/drawing/2014/main" id="{2A2D2782-E4DB-D661-AC9A-73E6F8DD52D6}"/>
              </a:ext>
              <a:ext uri="{C183D7F6-B498-43B3-948B-1728B52AA6E4}">
                <adec:decorative xmlns:adec="http://schemas.microsoft.com/office/drawing/2017/decorative" val="1"/>
              </a:ext>
            </a:extLst>
          </p:cNvPr>
          <p:cNvSpPr>
            <a:spLocks noGrp="1"/>
          </p:cNvSpPr>
          <p:nvPr>
            <p:ph type="body" sz="quarter" idx="81" hasCustomPrompt="1"/>
          </p:nvPr>
        </p:nvSpPr>
        <p:spPr>
          <a:xfrm>
            <a:off x="1674228" y="4181067"/>
            <a:ext cx="54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81" name="Tekstin paikkamerkki 80">
            <a:extLst>
              <a:ext uri="{FF2B5EF4-FFF2-40B4-BE49-F238E27FC236}">
                <a16:creationId xmlns:a16="http://schemas.microsoft.com/office/drawing/2014/main" id="{81537E37-AAC3-D430-6ED2-5149C4FDE338}"/>
              </a:ext>
              <a:ext uri="{C183D7F6-B498-43B3-948B-1728B52AA6E4}">
                <adec:decorative xmlns:adec="http://schemas.microsoft.com/office/drawing/2017/decorative" val="1"/>
              </a:ext>
            </a:extLst>
          </p:cNvPr>
          <p:cNvSpPr>
            <a:spLocks noGrp="1"/>
          </p:cNvSpPr>
          <p:nvPr>
            <p:ph type="body" sz="quarter" idx="74" hasCustomPrompt="1"/>
          </p:nvPr>
        </p:nvSpPr>
        <p:spPr>
          <a:xfrm rot="5400000">
            <a:off x="5016000" y="4156951"/>
            <a:ext cx="216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79" name="Tekstin paikkamerkki 78">
            <a:extLst>
              <a:ext uri="{FF2B5EF4-FFF2-40B4-BE49-F238E27FC236}">
                <a16:creationId xmlns:a16="http://schemas.microsoft.com/office/drawing/2014/main" id="{7D04B5FC-809A-1487-AF7D-14955ED7C7FA}"/>
              </a:ext>
              <a:ext uri="{C183D7F6-B498-43B3-948B-1728B52AA6E4}">
                <adec:decorative xmlns:adec="http://schemas.microsoft.com/office/drawing/2017/decorative" val="1"/>
              </a:ext>
            </a:extLst>
          </p:cNvPr>
          <p:cNvSpPr>
            <a:spLocks noGrp="1"/>
          </p:cNvSpPr>
          <p:nvPr>
            <p:ph type="body" sz="quarter" idx="73" hasCustomPrompt="1"/>
          </p:nvPr>
        </p:nvSpPr>
        <p:spPr>
          <a:xfrm rot="5400000">
            <a:off x="5016000" y="2466287"/>
            <a:ext cx="216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76" name="Tekstin paikkamerkki 75">
            <a:extLst>
              <a:ext uri="{FF2B5EF4-FFF2-40B4-BE49-F238E27FC236}">
                <a16:creationId xmlns:a16="http://schemas.microsoft.com/office/drawing/2014/main" id="{1534B927-71F7-1DC7-0E69-613975ADE721}"/>
              </a:ext>
              <a:ext uri="{C183D7F6-B498-43B3-948B-1728B52AA6E4}">
                <adec:decorative xmlns:adec="http://schemas.microsoft.com/office/drawing/2017/decorative" val="1"/>
              </a:ext>
            </a:extLst>
          </p:cNvPr>
          <p:cNvSpPr>
            <a:spLocks noGrp="1"/>
          </p:cNvSpPr>
          <p:nvPr>
            <p:ph type="body" sz="quarter" idx="70" hasCustomPrompt="1"/>
          </p:nvPr>
        </p:nvSpPr>
        <p:spPr>
          <a:xfrm flipH="1">
            <a:off x="2881060" y="2607391"/>
            <a:ext cx="2803698"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77" name="Tekstin paikkamerkki 76">
            <a:extLst>
              <a:ext uri="{FF2B5EF4-FFF2-40B4-BE49-F238E27FC236}">
                <a16:creationId xmlns:a16="http://schemas.microsoft.com/office/drawing/2014/main" id="{B229C2BC-2166-F914-3DD8-E59606F4479A}"/>
              </a:ext>
              <a:ext uri="{C183D7F6-B498-43B3-948B-1728B52AA6E4}">
                <adec:decorative xmlns:adec="http://schemas.microsoft.com/office/drawing/2017/decorative" val="1"/>
              </a:ext>
            </a:extLst>
          </p:cNvPr>
          <p:cNvSpPr>
            <a:spLocks noGrp="1"/>
          </p:cNvSpPr>
          <p:nvPr>
            <p:ph type="body" sz="quarter" idx="71" hasCustomPrompt="1"/>
          </p:nvPr>
        </p:nvSpPr>
        <p:spPr>
          <a:xfrm flipH="1">
            <a:off x="5681725" y="2295369"/>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78" name="Tekstin paikkamerkki 77">
            <a:extLst>
              <a:ext uri="{FF2B5EF4-FFF2-40B4-BE49-F238E27FC236}">
                <a16:creationId xmlns:a16="http://schemas.microsoft.com/office/drawing/2014/main" id="{01122D6A-E265-0B2A-8DA9-CBB124277A9D}"/>
              </a:ext>
              <a:ext uri="{C183D7F6-B498-43B3-948B-1728B52AA6E4}">
                <adec:decorative xmlns:adec="http://schemas.microsoft.com/office/drawing/2017/decorative" val="1"/>
              </a:ext>
            </a:extLst>
          </p:cNvPr>
          <p:cNvSpPr>
            <a:spLocks noGrp="1"/>
          </p:cNvSpPr>
          <p:nvPr>
            <p:ph type="body" sz="quarter" idx="72" hasCustomPrompt="1"/>
          </p:nvPr>
        </p:nvSpPr>
        <p:spPr>
          <a:xfrm flipH="1">
            <a:off x="2438515" y="2607391"/>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74" name="Tekstin paikkamerkki 73">
            <a:extLst>
              <a:ext uri="{FF2B5EF4-FFF2-40B4-BE49-F238E27FC236}">
                <a16:creationId xmlns:a16="http://schemas.microsoft.com/office/drawing/2014/main" id="{7789DE48-141B-AFFB-2501-1F2E58D97F54}"/>
              </a:ext>
              <a:ext uri="{C183D7F6-B498-43B3-948B-1728B52AA6E4}">
                <adec:decorative xmlns:adec="http://schemas.microsoft.com/office/drawing/2017/decorative" val="1"/>
              </a:ext>
            </a:extLst>
          </p:cNvPr>
          <p:cNvSpPr>
            <a:spLocks noGrp="1"/>
          </p:cNvSpPr>
          <p:nvPr>
            <p:ph type="body" sz="quarter" idx="67" hasCustomPrompt="1"/>
          </p:nvPr>
        </p:nvSpPr>
        <p:spPr>
          <a:xfrm>
            <a:off x="6505100" y="2607391"/>
            <a:ext cx="2803698"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75" name="Tekstin paikkamerkki 74">
            <a:extLst>
              <a:ext uri="{FF2B5EF4-FFF2-40B4-BE49-F238E27FC236}">
                <a16:creationId xmlns:a16="http://schemas.microsoft.com/office/drawing/2014/main" id="{715814DA-998A-E45B-E8A8-F7115D539742}"/>
              </a:ext>
              <a:ext uri="{C183D7F6-B498-43B3-948B-1728B52AA6E4}">
                <adec:decorative xmlns:adec="http://schemas.microsoft.com/office/drawing/2017/decorative" val="1"/>
              </a:ext>
            </a:extLst>
          </p:cNvPr>
          <p:cNvSpPr>
            <a:spLocks noGrp="1"/>
          </p:cNvSpPr>
          <p:nvPr>
            <p:ph type="body" sz="quarter" idx="68" hasCustomPrompt="1"/>
          </p:nvPr>
        </p:nvSpPr>
        <p:spPr>
          <a:xfrm>
            <a:off x="6071285" y="2295369"/>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73" name="Tekstin paikkamerkki 72">
            <a:extLst>
              <a:ext uri="{FF2B5EF4-FFF2-40B4-BE49-F238E27FC236}">
                <a16:creationId xmlns:a16="http://schemas.microsoft.com/office/drawing/2014/main" id="{A88843AA-A81D-A22E-8A4A-4B450C26D219}"/>
              </a:ext>
              <a:ext uri="{C183D7F6-B498-43B3-948B-1728B52AA6E4}">
                <adec:decorative xmlns:adec="http://schemas.microsoft.com/office/drawing/2017/decorative" val="1"/>
              </a:ext>
            </a:extLst>
          </p:cNvPr>
          <p:cNvSpPr>
            <a:spLocks noGrp="1"/>
          </p:cNvSpPr>
          <p:nvPr>
            <p:ph type="body" sz="quarter" idx="69" hasCustomPrompt="1"/>
          </p:nvPr>
        </p:nvSpPr>
        <p:spPr>
          <a:xfrm>
            <a:off x="9308798" y="2607391"/>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13" name="Laatikko">
            <a:extLst>
              <a:ext uri="{FF2B5EF4-FFF2-40B4-BE49-F238E27FC236}">
                <a16:creationId xmlns:a16="http://schemas.microsoft.com/office/drawing/2014/main" id="{A863C22D-214A-7F9D-F1C3-C2FE9C4AA85A}"/>
              </a:ext>
              <a:ext uri="{C183D7F6-B498-43B3-948B-1728B52AA6E4}">
                <adec:decorative xmlns:adec="http://schemas.microsoft.com/office/drawing/2017/decorative" val="1"/>
              </a:ext>
            </a:extLst>
          </p:cNvPr>
          <p:cNvSpPr>
            <a:spLocks noGrp="1"/>
          </p:cNvSpPr>
          <p:nvPr>
            <p:ph type="body" sz="quarter" idx="43" hasCustomPrompt="1"/>
          </p:nvPr>
        </p:nvSpPr>
        <p:spPr>
          <a:xfrm>
            <a:off x="543718" y="1304764"/>
            <a:ext cx="11104564" cy="971711"/>
          </a:xfrm>
          <a:prstGeom prst="roundRect">
            <a:avLst/>
          </a:prstGeom>
          <a:solidFill>
            <a:schemeClr val="tx2"/>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39" name="Tekstin paikkamerkki 4">
            <a:extLst>
              <a:ext uri="{FF2B5EF4-FFF2-40B4-BE49-F238E27FC236}">
                <a16:creationId xmlns:a16="http://schemas.microsoft.com/office/drawing/2014/main" id="{E8CFC1B7-CA4F-799B-1995-D4027D98DF4A}"/>
              </a:ext>
              <a:ext uri="{C183D7F6-B498-43B3-948B-1728B52AA6E4}">
                <adec:decorative xmlns:adec="http://schemas.microsoft.com/office/drawing/2017/decorative" val="1"/>
              </a:ext>
            </a:extLst>
          </p:cNvPr>
          <p:cNvSpPr>
            <a:spLocks noGrp="1"/>
          </p:cNvSpPr>
          <p:nvPr>
            <p:ph type="body" sz="quarter" idx="61" hasCustomPrompt="1"/>
          </p:nvPr>
        </p:nvSpPr>
        <p:spPr>
          <a:xfrm>
            <a:off x="1217399" y="2863569"/>
            <a:ext cx="2520000" cy="1080000"/>
          </a:xfrm>
          <a:prstGeom prst="roundRect">
            <a:avLst/>
          </a:prstGeom>
          <a:solidFill>
            <a:schemeClr val="accent4"/>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37" name="Tekstin paikkamerkki 4">
            <a:extLst>
              <a:ext uri="{FF2B5EF4-FFF2-40B4-BE49-F238E27FC236}">
                <a16:creationId xmlns:a16="http://schemas.microsoft.com/office/drawing/2014/main" id="{8B77DDF9-7EB7-8F14-FE65-64105BEFDF05}"/>
              </a:ext>
              <a:ext uri="{C183D7F6-B498-43B3-948B-1728B52AA6E4}">
                <adec:decorative xmlns:adec="http://schemas.microsoft.com/office/drawing/2017/decorative" val="1"/>
              </a:ext>
            </a:extLst>
          </p:cNvPr>
          <p:cNvSpPr>
            <a:spLocks noGrp="1"/>
          </p:cNvSpPr>
          <p:nvPr>
            <p:ph type="body" sz="quarter" idx="59" hasCustomPrompt="1"/>
          </p:nvPr>
        </p:nvSpPr>
        <p:spPr>
          <a:xfrm>
            <a:off x="4768850" y="2863569"/>
            <a:ext cx="2654300" cy="1080000"/>
          </a:xfrm>
          <a:prstGeom prst="roundRect">
            <a:avLst/>
          </a:prstGeom>
          <a:solidFill>
            <a:schemeClr val="accent4"/>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23" name="Tekstin paikkamerkki 4">
            <a:extLst>
              <a:ext uri="{FF2B5EF4-FFF2-40B4-BE49-F238E27FC236}">
                <a16:creationId xmlns:a16="http://schemas.microsoft.com/office/drawing/2014/main" id="{BAFD726A-69B5-2A2E-72AC-BAB259DBBB90}"/>
              </a:ext>
              <a:ext uri="{C183D7F6-B498-43B3-948B-1728B52AA6E4}">
                <adec:decorative xmlns:adec="http://schemas.microsoft.com/office/drawing/2017/decorative" val="1"/>
              </a:ext>
            </a:extLst>
          </p:cNvPr>
          <p:cNvSpPr>
            <a:spLocks noGrp="1"/>
          </p:cNvSpPr>
          <p:nvPr>
            <p:ph type="body" sz="quarter" idx="47" hasCustomPrompt="1"/>
          </p:nvPr>
        </p:nvSpPr>
        <p:spPr>
          <a:xfrm>
            <a:off x="8452538" y="2863569"/>
            <a:ext cx="2520000" cy="1080000"/>
          </a:xfrm>
          <a:prstGeom prst="roundRect">
            <a:avLst/>
          </a:prstGeom>
          <a:solidFill>
            <a:schemeClr val="accent4"/>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41" name="Tekstin paikkamerkki 4">
            <a:extLst>
              <a:ext uri="{FF2B5EF4-FFF2-40B4-BE49-F238E27FC236}">
                <a16:creationId xmlns:a16="http://schemas.microsoft.com/office/drawing/2014/main" id="{2DCC7FF4-59D2-6BAD-7457-5595AB3B275F}"/>
              </a:ext>
              <a:ext uri="{C183D7F6-B498-43B3-948B-1728B52AA6E4}">
                <adec:decorative xmlns:adec="http://schemas.microsoft.com/office/drawing/2017/decorative" val="1"/>
              </a:ext>
            </a:extLst>
          </p:cNvPr>
          <p:cNvSpPr>
            <a:spLocks noGrp="1"/>
          </p:cNvSpPr>
          <p:nvPr>
            <p:ph type="body" sz="quarter" idx="63" hasCustomPrompt="1"/>
          </p:nvPr>
        </p:nvSpPr>
        <p:spPr>
          <a:xfrm>
            <a:off x="557362" y="4530663"/>
            <a:ext cx="1800000" cy="1080000"/>
          </a:xfrm>
          <a:prstGeom prst="roundRect">
            <a:avLst/>
          </a:prstGeom>
          <a:solidFill>
            <a:schemeClr val="bg1"/>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43" name="Tekstin paikkamerkki 4">
            <a:extLst>
              <a:ext uri="{FF2B5EF4-FFF2-40B4-BE49-F238E27FC236}">
                <a16:creationId xmlns:a16="http://schemas.microsoft.com/office/drawing/2014/main" id="{E9E2010B-9A17-3064-7A99-F7457F1CA242}"/>
              </a:ext>
              <a:ext uri="{C183D7F6-B498-43B3-948B-1728B52AA6E4}">
                <adec:decorative xmlns:adec="http://schemas.microsoft.com/office/drawing/2017/decorative" val="1"/>
              </a:ext>
            </a:extLst>
          </p:cNvPr>
          <p:cNvSpPr>
            <a:spLocks noGrp="1"/>
          </p:cNvSpPr>
          <p:nvPr>
            <p:ph type="body" sz="quarter" idx="65" hasCustomPrompt="1"/>
          </p:nvPr>
        </p:nvSpPr>
        <p:spPr>
          <a:xfrm>
            <a:off x="2678156" y="4530663"/>
            <a:ext cx="1800000" cy="1080000"/>
          </a:xfrm>
          <a:prstGeom prst="roundRect">
            <a:avLst/>
          </a:prstGeom>
          <a:solidFill>
            <a:schemeClr val="bg1"/>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29" name="Tekstin paikkamerkki 4">
            <a:extLst>
              <a:ext uri="{FF2B5EF4-FFF2-40B4-BE49-F238E27FC236}">
                <a16:creationId xmlns:a16="http://schemas.microsoft.com/office/drawing/2014/main" id="{93AEC39E-6686-D2E5-C4BC-C3240C889D21}"/>
              </a:ext>
              <a:ext uri="{C183D7F6-B498-43B3-948B-1728B52AA6E4}">
                <adec:decorative xmlns:adec="http://schemas.microsoft.com/office/drawing/2017/decorative" val="1"/>
              </a:ext>
            </a:extLst>
          </p:cNvPr>
          <p:cNvSpPr>
            <a:spLocks noGrp="1"/>
          </p:cNvSpPr>
          <p:nvPr>
            <p:ph type="body" sz="quarter" idx="53" hasCustomPrompt="1"/>
          </p:nvPr>
        </p:nvSpPr>
        <p:spPr>
          <a:xfrm>
            <a:off x="5196000" y="4530663"/>
            <a:ext cx="1800000" cy="1080000"/>
          </a:xfrm>
          <a:prstGeom prst="roundRect">
            <a:avLst/>
          </a:prstGeom>
          <a:solidFill>
            <a:schemeClr val="bg1"/>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31" name="Tekstin paikkamerkki 4">
            <a:extLst>
              <a:ext uri="{FF2B5EF4-FFF2-40B4-BE49-F238E27FC236}">
                <a16:creationId xmlns:a16="http://schemas.microsoft.com/office/drawing/2014/main" id="{D97E7742-B750-000D-9A9B-C219600E8E15}"/>
              </a:ext>
              <a:ext uri="{C183D7F6-B498-43B3-948B-1728B52AA6E4}">
                <adec:decorative xmlns:adec="http://schemas.microsoft.com/office/drawing/2017/decorative" val="1"/>
              </a:ext>
            </a:extLst>
          </p:cNvPr>
          <p:cNvSpPr>
            <a:spLocks noGrp="1"/>
          </p:cNvSpPr>
          <p:nvPr>
            <p:ph type="body" sz="quarter" idx="55" hasCustomPrompt="1"/>
          </p:nvPr>
        </p:nvSpPr>
        <p:spPr>
          <a:xfrm>
            <a:off x="7716180" y="4530663"/>
            <a:ext cx="1800000" cy="1080000"/>
          </a:xfrm>
          <a:prstGeom prst="roundRect">
            <a:avLst/>
          </a:prstGeom>
          <a:solidFill>
            <a:schemeClr val="bg1"/>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33" name="Tekstin paikkamerkki 4">
            <a:extLst>
              <a:ext uri="{FF2B5EF4-FFF2-40B4-BE49-F238E27FC236}">
                <a16:creationId xmlns:a16="http://schemas.microsoft.com/office/drawing/2014/main" id="{12F0787C-681B-6A88-7852-2D8BCBEC0D3C}"/>
              </a:ext>
              <a:ext uri="{C183D7F6-B498-43B3-948B-1728B52AA6E4}">
                <adec:decorative xmlns:adec="http://schemas.microsoft.com/office/drawing/2017/decorative" val="1"/>
              </a:ext>
            </a:extLst>
          </p:cNvPr>
          <p:cNvSpPr>
            <a:spLocks noGrp="1"/>
          </p:cNvSpPr>
          <p:nvPr>
            <p:ph type="body" sz="quarter" idx="57" hasCustomPrompt="1"/>
          </p:nvPr>
        </p:nvSpPr>
        <p:spPr>
          <a:xfrm>
            <a:off x="9836974" y="4530663"/>
            <a:ext cx="1800000" cy="1080000"/>
          </a:xfrm>
          <a:prstGeom prst="roundRect">
            <a:avLst/>
          </a:prstGeom>
          <a:solidFill>
            <a:schemeClr val="bg1"/>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14" name="Tekstin paikkamerkki 4">
            <a:extLst>
              <a:ext uri="{FF2B5EF4-FFF2-40B4-BE49-F238E27FC236}">
                <a16:creationId xmlns:a16="http://schemas.microsoft.com/office/drawing/2014/main" id="{D47A76B3-AB41-555B-FF3E-5A4D8BF149C5}"/>
              </a:ext>
            </a:extLst>
          </p:cNvPr>
          <p:cNvSpPr>
            <a:spLocks noGrp="1"/>
          </p:cNvSpPr>
          <p:nvPr>
            <p:ph type="body" sz="quarter" idx="44" hasCustomPrompt="1"/>
          </p:nvPr>
        </p:nvSpPr>
        <p:spPr>
          <a:xfrm>
            <a:off x="547686" y="1458956"/>
            <a:ext cx="11096628" cy="663326"/>
          </a:xfrm>
          <a:prstGeom prst="rect">
            <a:avLst/>
          </a:prstGeom>
          <a:noFill/>
        </p:spPr>
        <p:txBody>
          <a:bodyPr anchor="ctr"/>
          <a:lstStyle>
            <a:lvl1pPr marL="0" indent="0" algn="ctr">
              <a:buNone/>
              <a:defRPr sz="3200" b="1">
                <a:solidFill>
                  <a:schemeClr val="bg1"/>
                </a:solidFill>
              </a:defRPr>
            </a:lvl1pPr>
          </a:lstStyle>
          <a:p>
            <a:pPr lvl="0"/>
            <a:r>
              <a:rPr lang="fi-FI" dirty="0"/>
              <a:t>Taso 1</a:t>
            </a:r>
          </a:p>
        </p:txBody>
      </p:sp>
      <p:sp>
        <p:nvSpPr>
          <p:cNvPr id="40" name="Tekstin paikkamerkki 4">
            <a:extLst>
              <a:ext uri="{FF2B5EF4-FFF2-40B4-BE49-F238E27FC236}">
                <a16:creationId xmlns:a16="http://schemas.microsoft.com/office/drawing/2014/main" id="{98520A54-90AE-64F9-7EB0-02AD97541943}"/>
              </a:ext>
            </a:extLst>
          </p:cNvPr>
          <p:cNvSpPr>
            <a:spLocks noGrp="1"/>
          </p:cNvSpPr>
          <p:nvPr>
            <p:ph type="body" sz="quarter" idx="62" hasCustomPrompt="1"/>
          </p:nvPr>
        </p:nvSpPr>
        <p:spPr>
          <a:xfrm>
            <a:off x="1217399" y="3101067"/>
            <a:ext cx="2520000" cy="605004"/>
          </a:xfrm>
          <a:prstGeom prst="rect">
            <a:avLst/>
          </a:prstGeom>
          <a:noFill/>
        </p:spPr>
        <p:txBody>
          <a:bodyPr anchor="ctr"/>
          <a:lstStyle>
            <a:lvl1pPr marL="0" indent="0" algn="ctr">
              <a:buNone/>
              <a:defRPr sz="2400" b="1">
                <a:solidFill>
                  <a:schemeClr val="tx2"/>
                </a:solidFill>
              </a:defRPr>
            </a:lvl1pPr>
          </a:lstStyle>
          <a:p>
            <a:pPr lvl="0"/>
            <a:r>
              <a:rPr lang="fi-FI" dirty="0"/>
              <a:t>Taso 2</a:t>
            </a:r>
          </a:p>
        </p:txBody>
      </p:sp>
      <p:sp>
        <p:nvSpPr>
          <p:cNvPr id="38" name="Tekstin paikkamerkki 4">
            <a:extLst>
              <a:ext uri="{FF2B5EF4-FFF2-40B4-BE49-F238E27FC236}">
                <a16:creationId xmlns:a16="http://schemas.microsoft.com/office/drawing/2014/main" id="{5328412C-9D82-560C-AD32-3D43844DDDD7}"/>
              </a:ext>
            </a:extLst>
          </p:cNvPr>
          <p:cNvSpPr>
            <a:spLocks noGrp="1"/>
          </p:cNvSpPr>
          <p:nvPr>
            <p:ph type="body" sz="quarter" idx="60" hasCustomPrompt="1"/>
          </p:nvPr>
        </p:nvSpPr>
        <p:spPr>
          <a:xfrm>
            <a:off x="4768850" y="3101067"/>
            <a:ext cx="2654300" cy="605004"/>
          </a:xfrm>
          <a:prstGeom prst="rect">
            <a:avLst/>
          </a:prstGeom>
          <a:noFill/>
        </p:spPr>
        <p:txBody>
          <a:bodyPr anchor="ctr"/>
          <a:lstStyle>
            <a:lvl1pPr marL="0" indent="0" algn="ctr">
              <a:buNone/>
              <a:defRPr sz="2400" b="1">
                <a:solidFill>
                  <a:schemeClr val="tx2"/>
                </a:solidFill>
              </a:defRPr>
            </a:lvl1pPr>
          </a:lstStyle>
          <a:p>
            <a:pPr lvl="0"/>
            <a:r>
              <a:rPr lang="fi-FI" dirty="0"/>
              <a:t>Taso 2</a:t>
            </a:r>
          </a:p>
        </p:txBody>
      </p:sp>
      <p:sp>
        <p:nvSpPr>
          <p:cNvPr id="24" name="Tekstin paikkamerkki 4">
            <a:extLst>
              <a:ext uri="{FF2B5EF4-FFF2-40B4-BE49-F238E27FC236}">
                <a16:creationId xmlns:a16="http://schemas.microsoft.com/office/drawing/2014/main" id="{9B8B7F45-88CB-97B3-49D2-5369D17A88E9}"/>
              </a:ext>
            </a:extLst>
          </p:cNvPr>
          <p:cNvSpPr>
            <a:spLocks noGrp="1"/>
          </p:cNvSpPr>
          <p:nvPr>
            <p:ph type="body" sz="quarter" idx="48" hasCustomPrompt="1"/>
          </p:nvPr>
        </p:nvSpPr>
        <p:spPr>
          <a:xfrm>
            <a:off x="8452538" y="3101067"/>
            <a:ext cx="2520000" cy="605004"/>
          </a:xfrm>
          <a:prstGeom prst="rect">
            <a:avLst/>
          </a:prstGeom>
          <a:noFill/>
        </p:spPr>
        <p:txBody>
          <a:bodyPr anchor="ctr"/>
          <a:lstStyle>
            <a:lvl1pPr marL="0" indent="0" algn="ctr">
              <a:buNone/>
              <a:defRPr sz="2400" b="1">
                <a:solidFill>
                  <a:schemeClr val="tx2"/>
                </a:solidFill>
              </a:defRPr>
            </a:lvl1pPr>
          </a:lstStyle>
          <a:p>
            <a:pPr lvl="0"/>
            <a:r>
              <a:rPr lang="fi-FI" dirty="0"/>
              <a:t>Taso 2</a:t>
            </a:r>
          </a:p>
        </p:txBody>
      </p:sp>
      <p:sp>
        <p:nvSpPr>
          <p:cNvPr id="42" name="Tekstin paikkamerkki 4">
            <a:extLst>
              <a:ext uri="{FF2B5EF4-FFF2-40B4-BE49-F238E27FC236}">
                <a16:creationId xmlns:a16="http://schemas.microsoft.com/office/drawing/2014/main" id="{78F96F63-05A2-8D10-94F3-63DBBA37D7BF}"/>
              </a:ext>
            </a:extLst>
          </p:cNvPr>
          <p:cNvSpPr>
            <a:spLocks noGrp="1"/>
          </p:cNvSpPr>
          <p:nvPr>
            <p:ph type="body" sz="quarter" idx="64" hasCustomPrompt="1"/>
          </p:nvPr>
        </p:nvSpPr>
        <p:spPr>
          <a:xfrm>
            <a:off x="557362" y="4768161"/>
            <a:ext cx="1800000" cy="605004"/>
          </a:xfrm>
          <a:prstGeom prst="rect">
            <a:avLst/>
          </a:prstGeom>
          <a:noFill/>
        </p:spPr>
        <p:txBody>
          <a:bodyPr anchor="ctr"/>
          <a:lstStyle>
            <a:lvl1pPr marL="0" indent="0" algn="ctr">
              <a:buNone/>
              <a:defRPr sz="1800" b="1">
                <a:solidFill>
                  <a:schemeClr val="tx2"/>
                </a:solidFill>
              </a:defRPr>
            </a:lvl1pPr>
          </a:lstStyle>
          <a:p>
            <a:pPr lvl="0"/>
            <a:r>
              <a:rPr lang="fi-FI" dirty="0"/>
              <a:t>Taso 3</a:t>
            </a:r>
          </a:p>
        </p:txBody>
      </p:sp>
      <p:sp>
        <p:nvSpPr>
          <p:cNvPr id="44" name="Tekstin paikkamerkki 4">
            <a:extLst>
              <a:ext uri="{FF2B5EF4-FFF2-40B4-BE49-F238E27FC236}">
                <a16:creationId xmlns:a16="http://schemas.microsoft.com/office/drawing/2014/main" id="{78E20D8F-FC99-4AA1-3AF1-6DE227713D61}"/>
              </a:ext>
            </a:extLst>
          </p:cNvPr>
          <p:cNvSpPr>
            <a:spLocks noGrp="1"/>
          </p:cNvSpPr>
          <p:nvPr>
            <p:ph type="body" sz="quarter" idx="66" hasCustomPrompt="1"/>
          </p:nvPr>
        </p:nvSpPr>
        <p:spPr>
          <a:xfrm>
            <a:off x="2678156" y="4768161"/>
            <a:ext cx="1800000" cy="605004"/>
          </a:xfrm>
          <a:prstGeom prst="rect">
            <a:avLst/>
          </a:prstGeom>
          <a:noFill/>
        </p:spPr>
        <p:txBody>
          <a:bodyPr anchor="ctr"/>
          <a:lstStyle>
            <a:lvl1pPr marL="0" indent="0" algn="ctr">
              <a:buNone/>
              <a:defRPr sz="1800" b="1">
                <a:solidFill>
                  <a:schemeClr val="tx2"/>
                </a:solidFill>
              </a:defRPr>
            </a:lvl1pPr>
          </a:lstStyle>
          <a:p>
            <a:pPr lvl="0"/>
            <a:r>
              <a:rPr lang="fi-FI" dirty="0"/>
              <a:t>Taso 3</a:t>
            </a:r>
          </a:p>
        </p:txBody>
      </p:sp>
      <p:sp>
        <p:nvSpPr>
          <p:cNvPr id="30" name="Tekstin paikkamerkki 4">
            <a:extLst>
              <a:ext uri="{FF2B5EF4-FFF2-40B4-BE49-F238E27FC236}">
                <a16:creationId xmlns:a16="http://schemas.microsoft.com/office/drawing/2014/main" id="{E4493340-F5CB-1E09-C06E-976AF081BB00}"/>
              </a:ext>
            </a:extLst>
          </p:cNvPr>
          <p:cNvSpPr>
            <a:spLocks noGrp="1"/>
          </p:cNvSpPr>
          <p:nvPr>
            <p:ph type="body" sz="quarter" idx="54" hasCustomPrompt="1"/>
          </p:nvPr>
        </p:nvSpPr>
        <p:spPr>
          <a:xfrm>
            <a:off x="5196000" y="4768161"/>
            <a:ext cx="1800000" cy="605004"/>
          </a:xfrm>
          <a:prstGeom prst="rect">
            <a:avLst/>
          </a:prstGeom>
          <a:noFill/>
        </p:spPr>
        <p:txBody>
          <a:bodyPr anchor="ctr"/>
          <a:lstStyle>
            <a:lvl1pPr marL="0" indent="0" algn="ctr">
              <a:buNone/>
              <a:defRPr sz="1800" b="1">
                <a:solidFill>
                  <a:schemeClr val="tx2"/>
                </a:solidFill>
              </a:defRPr>
            </a:lvl1pPr>
          </a:lstStyle>
          <a:p>
            <a:pPr lvl="0"/>
            <a:r>
              <a:rPr lang="fi-FI" dirty="0"/>
              <a:t>Taso 3</a:t>
            </a:r>
          </a:p>
        </p:txBody>
      </p:sp>
      <p:sp>
        <p:nvSpPr>
          <p:cNvPr id="32" name="Tekstin paikkamerkki 4">
            <a:extLst>
              <a:ext uri="{FF2B5EF4-FFF2-40B4-BE49-F238E27FC236}">
                <a16:creationId xmlns:a16="http://schemas.microsoft.com/office/drawing/2014/main" id="{80A6C1CD-9928-CE00-0361-761265A0AA29}"/>
              </a:ext>
            </a:extLst>
          </p:cNvPr>
          <p:cNvSpPr>
            <a:spLocks noGrp="1"/>
          </p:cNvSpPr>
          <p:nvPr>
            <p:ph type="body" sz="quarter" idx="56" hasCustomPrompt="1"/>
          </p:nvPr>
        </p:nvSpPr>
        <p:spPr>
          <a:xfrm>
            <a:off x="7716180" y="4768161"/>
            <a:ext cx="1800000" cy="605004"/>
          </a:xfrm>
          <a:prstGeom prst="rect">
            <a:avLst/>
          </a:prstGeom>
          <a:noFill/>
        </p:spPr>
        <p:txBody>
          <a:bodyPr anchor="ctr"/>
          <a:lstStyle>
            <a:lvl1pPr marL="0" indent="0" algn="ctr">
              <a:buNone/>
              <a:defRPr sz="1800" b="1">
                <a:solidFill>
                  <a:schemeClr val="tx2"/>
                </a:solidFill>
              </a:defRPr>
            </a:lvl1pPr>
          </a:lstStyle>
          <a:p>
            <a:pPr lvl="0"/>
            <a:r>
              <a:rPr lang="fi-FI" dirty="0"/>
              <a:t>Taso 3</a:t>
            </a:r>
          </a:p>
        </p:txBody>
      </p:sp>
      <p:sp>
        <p:nvSpPr>
          <p:cNvPr id="36" name="Tekstin paikkamerkki 4">
            <a:extLst>
              <a:ext uri="{FF2B5EF4-FFF2-40B4-BE49-F238E27FC236}">
                <a16:creationId xmlns:a16="http://schemas.microsoft.com/office/drawing/2014/main" id="{9D6FD00F-9EF1-A734-8A1F-9935A9D09FE8}"/>
              </a:ext>
            </a:extLst>
          </p:cNvPr>
          <p:cNvSpPr>
            <a:spLocks noGrp="1"/>
          </p:cNvSpPr>
          <p:nvPr>
            <p:ph type="body" sz="quarter" idx="58" hasCustomPrompt="1"/>
          </p:nvPr>
        </p:nvSpPr>
        <p:spPr>
          <a:xfrm>
            <a:off x="9836974" y="4768161"/>
            <a:ext cx="1800000" cy="605004"/>
          </a:xfrm>
          <a:prstGeom prst="rect">
            <a:avLst/>
          </a:prstGeom>
          <a:noFill/>
        </p:spPr>
        <p:txBody>
          <a:bodyPr anchor="ctr"/>
          <a:lstStyle>
            <a:lvl1pPr marL="0" indent="0" algn="ctr">
              <a:buNone/>
              <a:defRPr sz="1800" b="1">
                <a:solidFill>
                  <a:schemeClr val="tx2"/>
                </a:solidFill>
              </a:defRPr>
            </a:lvl1pPr>
          </a:lstStyle>
          <a:p>
            <a:pPr lvl="0"/>
            <a:r>
              <a:rPr lang="fi-FI" dirty="0"/>
              <a:t>Taso 3</a:t>
            </a:r>
          </a:p>
        </p:txBody>
      </p:sp>
      <p:sp>
        <p:nvSpPr>
          <p:cNvPr id="4" name="Tekstin paikkamerkki 1">
            <a:extLst>
              <a:ext uri="{FF2B5EF4-FFF2-40B4-BE49-F238E27FC236}">
                <a16:creationId xmlns:a16="http://schemas.microsoft.com/office/drawing/2014/main" id="{29E8E88B-9B25-6FE6-02A7-D4B09B27E9E8}"/>
              </a:ext>
            </a:extLst>
          </p:cNvPr>
          <p:cNvSpPr>
            <a:spLocks noGrp="1"/>
          </p:cNvSpPr>
          <p:nvPr>
            <p:ph type="body" sz="quarter" idx="14" hasCustomPrompt="1"/>
          </p:nvPr>
        </p:nvSpPr>
        <p:spPr>
          <a:xfrm>
            <a:off x="1595500" y="5772579"/>
            <a:ext cx="9109012" cy="475820"/>
          </a:xfrm>
        </p:spPr>
        <p:txBody>
          <a:bodyPr tIns="0" anchor="t"/>
          <a:lstStyle>
            <a:lvl1pPr marL="0" indent="0" algn="ctr">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Organisaatiokaavio on organisaation, kuten yrityksen, kaupungin tai muun yhteisön rakennetta kuvaava esitys. Se näyttää organisaation eri osat ja niiden väliset suhteet, ja auttaa hahmottamaan näiden vastuualueita ja hierarkiaa.</a:t>
            </a:r>
          </a:p>
        </p:txBody>
      </p:sp>
      <p:sp>
        <p:nvSpPr>
          <p:cNvPr id="7" name="Alatunnisteen paikkamerkki 6">
            <a:extLst>
              <a:ext uri="{FF2B5EF4-FFF2-40B4-BE49-F238E27FC236}">
                <a16:creationId xmlns:a16="http://schemas.microsoft.com/office/drawing/2014/main" id="{BAF64577-A186-1CE8-B489-C2FBFE0A3CCD}"/>
              </a:ext>
            </a:extLst>
          </p:cNvPr>
          <p:cNvSpPr>
            <a:spLocks noGrp="1"/>
          </p:cNvSpPr>
          <p:nvPr>
            <p:ph type="ftr" sz="quarter" idx="28"/>
          </p:nvPr>
        </p:nvSpPr>
        <p:spPr/>
        <p:txBody>
          <a:bodyPr/>
          <a:lstStyle/>
          <a:p>
            <a:endParaRPr lang="fi-FI" dirty="0"/>
          </a:p>
        </p:txBody>
      </p:sp>
      <p:sp>
        <p:nvSpPr>
          <p:cNvPr id="6" name="Päivämäärän paikkamerkki 5">
            <a:extLst>
              <a:ext uri="{FF2B5EF4-FFF2-40B4-BE49-F238E27FC236}">
                <a16:creationId xmlns:a16="http://schemas.microsoft.com/office/drawing/2014/main" id="{BA743619-D424-8006-9CD9-AAC6CD7D4BCA}"/>
              </a:ext>
            </a:extLst>
          </p:cNvPr>
          <p:cNvSpPr>
            <a:spLocks noGrp="1"/>
          </p:cNvSpPr>
          <p:nvPr>
            <p:ph type="dt" sz="half" idx="27"/>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B18C96AF-0A35-6C75-4205-74D747E10D08}"/>
              </a:ext>
            </a:extLst>
          </p:cNvPr>
          <p:cNvSpPr>
            <a:spLocks noGrp="1"/>
          </p:cNvSpPr>
          <p:nvPr>
            <p:ph type="sldNum" sz="quarter" idx="29"/>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D89DE00A-7654-9E00-0C9B-92E07599CBB0}"/>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693598888"/>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Organisaatio 2">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46099" y="546100"/>
            <a:ext cx="11104564" cy="682928"/>
          </a:xfrm>
          <a:prstGeom prst="rect">
            <a:avLst/>
          </a:prstGeom>
        </p:spPr>
        <p:txBody>
          <a:bodyPr anchor="t"/>
          <a:lstStyle>
            <a:lvl1pPr algn="ctr">
              <a:defRPr sz="3600"/>
            </a:lvl1pPr>
          </a:lstStyle>
          <a:p>
            <a:r>
              <a:rPr lang="fi-FI" dirty="0"/>
              <a:t>Organisaatio 2</a:t>
            </a:r>
          </a:p>
        </p:txBody>
      </p:sp>
      <p:sp>
        <p:nvSpPr>
          <p:cNvPr id="63" name="Tekstin paikkamerkki 62">
            <a:extLst>
              <a:ext uri="{FF2B5EF4-FFF2-40B4-BE49-F238E27FC236}">
                <a16:creationId xmlns:a16="http://schemas.microsoft.com/office/drawing/2014/main" id="{D4D62115-9A8A-0281-18E7-46DBC1578F88}"/>
              </a:ext>
              <a:ext uri="{C183D7F6-B498-43B3-948B-1728B52AA6E4}">
                <adec:decorative xmlns:adec="http://schemas.microsoft.com/office/drawing/2017/decorative" val="1"/>
              </a:ext>
            </a:extLst>
          </p:cNvPr>
          <p:cNvSpPr>
            <a:spLocks noGrp="1"/>
          </p:cNvSpPr>
          <p:nvPr>
            <p:ph type="body" sz="quarter" idx="110" hasCustomPrompt="1"/>
          </p:nvPr>
        </p:nvSpPr>
        <p:spPr>
          <a:xfrm rot="5400000">
            <a:off x="5556000" y="2218520"/>
            <a:ext cx="108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57" name="Tekstin paikkamerkki 56">
            <a:extLst>
              <a:ext uri="{FF2B5EF4-FFF2-40B4-BE49-F238E27FC236}">
                <a16:creationId xmlns:a16="http://schemas.microsoft.com/office/drawing/2014/main" id="{64582E81-D83C-C2A1-097B-ED6F33B3AEB8}"/>
              </a:ext>
              <a:ext uri="{C183D7F6-B498-43B3-948B-1728B52AA6E4}">
                <adec:decorative xmlns:adec="http://schemas.microsoft.com/office/drawing/2017/decorative" val="1"/>
              </a:ext>
            </a:extLst>
          </p:cNvPr>
          <p:cNvSpPr>
            <a:spLocks noGrp="1"/>
          </p:cNvSpPr>
          <p:nvPr>
            <p:ph type="body" sz="quarter" idx="104" hasCustomPrompt="1"/>
          </p:nvPr>
        </p:nvSpPr>
        <p:spPr>
          <a:xfrm flipH="1">
            <a:off x="9245793" y="3056930"/>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58" name="Tekstin paikkamerkki 57">
            <a:extLst>
              <a:ext uri="{FF2B5EF4-FFF2-40B4-BE49-F238E27FC236}">
                <a16:creationId xmlns:a16="http://schemas.microsoft.com/office/drawing/2014/main" id="{081E545D-1819-C0A6-233F-81FB68AB70EA}"/>
              </a:ext>
              <a:ext uri="{C183D7F6-B498-43B3-948B-1728B52AA6E4}">
                <adec:decorative xmlns:adec="http://schemas.microsoft.com/office/drawing/2017/decorative" val="1"/>
              </a:ext>
            </a:extLst>
          </p:cNvPr>
          <p:cNvSpPr>
            <a:spLocks noGrp="1"/>
          </p:cNvSpPr>
          <p:nvPr>
            <p:ph type="body" sz="quarter" idx="105" hasCustomPrompt="1"/>
          </p:nvPr>
        </p:nvSpPr>
        <p:spPr>
          <a:xfrm flipH="1">
            <a:off x="8571009" y="3368952"/>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59" name="Tekstin paikkamerkki 58">
            <a:extLst>
              <a:ext uri="{FF2B5EF4-FFF2-40B4-BE49-F238E27FC236}">
                <a16:creationId xmlns:a16="http://schemas.microsoft.com/office/drawing/2014/main" id="{8464A38F-E65C-CB0E-2452-953CE5F156C4}"/>
              </a:ext>
              <a:ext uri="{C183D7F6-B498-43B3-948B-1728B52AA6E4}">
                <adec:decorative xmlns:adec="http://schemas.microsoft.com/office/drawing/2017/decorative" val="1"/>
              </a:ext>
            </a:extLst>
          </p:cNvPr>
          <p:cNvSpPr>
            <a:spLocks noGrp="1"/>
          </p:cNvSpPr>
          <p:nvPr>
            <p:ph type="body" sz="quarter" idx="106" hasCustomPrompt="1"/>
          </p:nvPr>
        </p:nvSpPr>
        <p:spPr>
          <a:xfrm>
            <a:off x="9916573" y="3368952"/>
            <a:ext cx="432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60" name="Tekstin paikkamerkki 59">
            <a:extLst>
              <a:ext uri="{FF2B5EF4-FFF2-40B4-BE49-F238E27FC236}">
                <a16:creationId xmlns:a16="http://schemas.microsoft.com/office/drawing/2014/main" id="{2A1EEB3A-2724-476A-164D-7071831BD7FC}"/>
              </a:ext>
              <a:ext uri="{C183D7F6-B498-43B3-948B-1728B52AA6E4}">
                <adec:decorative xmlns:adec="http://schemas.microsoft.com/office/drawing/2017/decorative" val="1"/>
              </a:ext>
            </a:extLst>
          </p:cNvPr>
          <p:cNvSpPr>
            <a:spLocks noGrp="1"/>
          </p:cNvSpPr>
          <p:nvPr>
            <p:ph type="body" sz="quarter" idx="107" hasCustomPrompt="1"/>
          </p:nvPr>
        </p:nvSpPr>
        <p:spPr>
          <a:xfrm>
            <a:off x="9635353" y="3056930"/>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61" name="Tekstin paikkamerkki 60">
            <a:extLst>
              <a:ext uri="{FF2B5EF4-FFF2-40B4-BE49-F238E27FC236}">
                <a16:creationId xmlns:a16="http://schemas.microsoft.com/office/drawing/2014/main" id="{9535CD88-5F79-8AAE-8231-A6D99B664596}"/>
              </a:ext>
              <a:ext uri="{C183D7F6-B498-43B3-948B-1728B52AA6E4}">
                <adec:decorative xmlns:adec="http://schemas.microsoft.com/office/drawing/2017/decorative" val="1"/>
              </a:ext>
            </a:extLst>
          </p:cNvPr>
          <p:cNvSpPr>
            <a:spLocks noGrp="1"/>
          </p:cNvSpPr>
          <p:nvPr>
            <p:ph type="body" sz="quarter" idx="108" hasCustomPrompt="1"/>
          </p:nvPr>
        </p:nvSpPr>
        <p:spPr>
          <a:xfrm>
            <a:off x="10297998" y="3368952"/>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62" name="Tekstin paikkamerkki 61">
            <a:extLst>
              <a:ext uri="{FF2B5EF4-FFF2-40B4-BE49-F238E27FC236}">
                <a16:creationId xmlns:a16="http://schemas.microsoft.com/office/drawing/2014/main" id="{246F0043-9D21-80D7-080D-77F3E78D0555}"/>
              </a:ext>
              <a:ext uri="{C183D7F6-B498-43B3-948B-1728B52AA6E4}">
                <adec:decorative xmlns:adec="http://schemas.microsoft.com/office/drawing/2017/decorative" val="1"/>
              </a:ext>
            </a:extLst>
          </p:cNvPr>
          <p:cNvSpPr>
            <a:spLocks noGrp="1"/>
          </p:cNvSpPr>
          <p:nvPr>
            <p:ph type="body" sz="quarter" idx="109" hasCustomPrompt="1"/>
          </p:nvPr>
        </p:nvSpPr>
        <p:spPr>
          <a:xfrm>
            <a:off x="8854023" y="3368952"/>
            <a:ext cx="432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32" name="Tekstin paikkamerkki 31">
            <a:extLst>
              <a:ext uri="{FF2B5EF4-FFF2-40B4-BE49-F238E27FC236}">
                <a16:creationId xmlns:a16="http://schemas.microsoft.com/office/drawing/2014/main" id="{3C50D9F7-AB7F-FBBA-B101-001DD70A60F3}"/>
              </a:ext>
              <a:ext uri="{C183D7F6-B498-43B3-948B-1728B52AA6E4}">
                <adec:decorative xmlns:adec="http://schemas.microsoft.com/office/drawing/2017/decorative" val="1"/>
              </a:ext>
            </a:extLst>
          </p:cNvPr>
          <p:cNvSpPr>
            <a:spLocks noGrp="1"/>
          </p:cNvSpPr>
          <p:nvPr>
            <p:ph type="body" sz="quarter" idx="102" hasCustomPrompt="1"/>
          </p:nvPr>
        </p:nvSpPr>
        <p:spPr>
          <a:xfrm rot="5400000">
            <a:off x="8058013" y="4568534"/>
            <a:ext cx="108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33" name="Tekstin paikkamerkki 32">
            <a:extLst>
              <a:ext uri="{FF2B5EF4-FFF2-40B4-BE49-F238E27FC236}">
                <a16:creationId xmlns:a16="http://schemas.microsoft.com/office/drawing/2014/main" id="{288FF8E5-2DEE-7462-9CC6-02421B2862CC}"/>
              </a:ext>
              <a:ext uri="{C183D7F6-B498-43B3-948B-1728B52AA6E4}">
                <adec:decorative xmlns:adec="http://schemas.microsoft.com/office/drawing/2017/decorative" val="1"/>
              </a:ext>
            </a:extLst>
          </p:cNvPr>
          <p:cNvSpPr>
            <a:spLocks noGrp="1"/>
          </p:cNvSpPr>
          <p:nvPr>
            <p:ph type="body" sz="quarter" idx="103" hasCustomPrompt="1"/>
          </p:nvPr>
        </p:nvSpPr>
        <p:spPr>
          <a:xfrm rot="5400000">
            <a:off x="10202026" y="4568534"/>
            <a:ext cx="108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31" name="Tekstin paikkamerkki 30">
            <a:extLst>
              <a:ext uri="{FF2B5EF4-FFF2-40B4-BE49-F238E27FC236}">
                <a16:creationId xmlns:a16="http://schemas.microsoft.com/office/drawing/2014/main" id="{A2048D38-9B76-BF6F-4D85-0E564B015478}"/>
              </a:ext>
              <a:ext uri="{C183D7F6-B498-43B3-948B-1728B52AA6E4}">
                <adec:decorative xmlns:adec="http://schemas.microsoft.com/office/drawing/2017/decorative" val="1"/>
              </a:ext>
            </a:extLst>
          </p:cNvPr>
          <p:cNvSpPr>
            <a:spLocks noGrp="1"/>
          </p:cNvSpPr>
          <p:nvPr>
            <p:ph type="body" sz="quarter" idx="101" hasCustomPrompt="1"/>
          </p:nvPr>
        </p:nvSpPr>
        <p:spPr>
          <a:xfrm rot="5400000">
            <a:off x="909214" y="4568534"/>
            <a:ext cx="108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30" name="Tekstin paikkamerkki 29">
            <a:extLst>
              <a:ext uri="{FF2B5EF4-FFF2-40B4-BE49-F238E27FC236}">
                <a16:creationId xmlns:a16="http://schemas.microsoft.com/office/drawing/2014/main" id="{67AA50B1-E3EB-8F62-7156-E77DF887EAE1}"/>
              </a:ext>
              <a:ext uri="{C183D7F6-B498-43B3-948B-1728B52AA6E4}">
                <adec:decorative xmlns:adec="http://schemas.microsoft.com/office/drawing/2017/decorative" val="1"/>
              </a:ext>
            </a:extLst>
          </p:cNvPr>
          <p:cNvSpPr>
            <a:spLocks noGrp="1"/>
          </p:cNvSpPr>
          <p:nvPr>
            <p:ph type="body" sz="quarter" idx="100" hasCustomPrompt="1"/>
          </p:nvPr>
        </p:nvSpPr>
        <p:spPr>
          <a:xfrm rot="5400000">
            <a:off x="3019082" y="4568534"/>
            <a:ext cx="108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29" name="Tekstin paikkamerkki 28">
            <a:extLst>
              <a:ext uri="{FF2B5EF4-FFF2-40B4-BE49-F238E27FC236}">
                <a16:creationId xmlns:a16="http://schemas.microsoft.com/office/drawing/2014/main" id="{B3E4B0AF-A06F-2A14-BE0A-CFF7EAEF2024}"/>
              </a:ext>
              <a:ext uri="{C183D7F6-B498-43B3-948B-1728B52AA6E4}">
                <adec:decorative xmlns:adec="http://schemas.microsoft.com/office/drawing/2017/decorative" val="1"/>
              </a:ext>
            </a:extLst>
          </p:cNvPr>
          <p:cNvSpPr>
            <a:spLocks noGrp="1"/>
          </p:cNvSpPr>
          <p:nvPr>
            <p:ph type="body" sz="quarter" idx="74" hasCustomPrompt="1"/>
          </p:nvPr>
        </p:nvSpPr>
        <p:spPr>
          <a:xfrm rot="5400000">
            <a:off x="5016000" y="4156951"/>
            <a:ext cx="216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19" name="Tekstin paikkamerkki 18">
            <a:extLst>
              <a:ext uri="{FF2B5EF4-FFF2-40B4-BE49-F238E27FC236}">
                <a16:creationId xmlns:a16="http://schemas.microsoft.com/office/drawing/2014/main" id="{9CC714EB-13D1-1D5B-E802-AEC96F29EECC}"/>
              </a:ext>
              <a:ext uri="{C183D7F6-B498-43B3-948B-1728B52AA6E4}">
                <adec:decorative xmlns:adec="http://schemas.microsoft.com/office/drawing/2017/decorative" val="1"/>
              </a:ext>
            </a:extLst>
          </p:cNvPr>
          <p:cNvSpPr>
            <a:spLocks noGrp="1"/>
          </p:cNvSpPr>
          <p:nvPr>
            <p:ph type="body" sz="quarter" idx="76" hasCustomPrompt="1"/>
          </p:nvPr>
        </p:nvSpPr>
        <p:spPr>
          <a:xfrm flipH="1">
            <a:off x="2094940" y="3056930"/>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20" name="Tekstin paikkamerkki 19">
            <a:extLst>
              <a:ext uri="{FF2B5EF4-FFF2-40B4-BE49-F238E27FC236}">
                <a16:creationId xmlns:a16="http://schemas.microsoft.com/office/drawing/2014/main" id="{F6E348BA-F1D2-A3A5-0CBB-F14CAE9A1389}"/>
              </a:ext>
              <a:ext uri="{C183D7F6-B498-43B3-948B-1728B52AA6E4}">
                <adec:decorative xmlns:adec="http://schemas.microsoft.com/office/drawing/2017/decorative" val="1"/>
              </a:ext>
            </a:extLst>
          </p:cNvPr>
          <p:cNvSpPr>
            <a:spLocks noGrp="1"/>
          </p:cNvSpPr>
          <p:nvPr>
            <p:ph type="body" sz="quarter" idx="77" hasCustomPrompt="1"/>
          </p:nvPr>
        </p:nvSpPr>
        <p:spPr>
          <a:xfrm flipH="1">
            <a:off x="1427852" y="3368952"/>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21" name="Tekstin paikkamerkki 20">
            <a:extLst>
              <a:ext uri="{FF2B5EF4-FFF2-40B4-BE49-F238E27FC236}">
                <a16:creationId xmlns:a16="http://schemas.microsoft.com/office/drawing/2014/main" id="{3BA2266A-5453-E205-7A76-1AAC6BDA07F0}"/>
              </a:ext>
              <a:ext uri="{C183D7F6-B498-43B3-948B-1728B52AA6E4}">
                <adec:decorative xmlns:adec="http://schemas.microsoft.com/office/drawing/2017/decorative" val="1"/>
              </a:ext>
            </a:extLst>
          </p:cNvPr>
          <p:cNvSpPr>
            <a:spLocks noGrp="1"/>
          </p:cNvSpPr>
          <p:nvPr>
            <p:ph type="body" sz="quarter" idx="96" hasCustomPrompt="1"/>
          </p:nvPr>
        </p:nvSpPr>
        <p:spPr>
          <a:xfrm>
            <a:off x="2773383" y="3368952"/>
            <a:ext cx="54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22" name="Tekstin paikkamerkki 21">
            <a:extLst>
              <a:ext uri="{FF2B5EF4-FFF2-40B4-BE49-F238E27FC236}">
                <a16:creationId xmlns:a16="http://schemas.microsoft.com/office/drawing/2014/main" id="{CB0D3F5C-302A-DA8F-8122-64205BC44FAC}"/>
              </a:ext>
              <a:ext uri="{C183D7F6-B498-43B3-948B-1728B52AA6E4}">
                <adec:decorative xmlns:adec="http://schemas.microsoft.com/office/drawing/2017/decorative" val="1"/>
              </a:ext>
            </a:extLst>
          </p:cNvPr>
          <p:cNvSpPr>
            <a:spLocks noGrp="1"/>
          </p:cNvSpPr>
          <p:nvPr>
            <p:ph type="body" sz="quarter" idx="97" hasCustomPrompt="1"/>
          </p:nvPr>
        </p:nvSpPr>
        <p:spPr>
          <a:xfrm>
            <a:off x="2484500" y="3056930"/>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25" name="Tekstin paikkamerkki 24">
            <a:extLst>
              <a:ext uri="{FF2B5EF4-FFF2-40B4-BE49-F238E27FC236}">
                <a16:creationId xmlns:a16="http://schemas.microsoft.com/office/drawing/2014/main" id="{9AFEEDE1-078B-F5D5-4B6F-1089C9E6D000}"/>
              </a:ext>
              <a:ext uri="{C183D7F6-B498-43B3-948B-1728B52AA6E4}">
                <adec:decorative xmlns:adec="http://schemas.microsoft.com/office/drawing/2017/decorative" val="1"/>
              </a:ext>
            </a:extLst>
          </p:cNvPr>
          <p:cNvSpPr>
            <a:spLocks noGrp="1"/>
          </p:cNvSpPr>
          <p:nvPr>
            <p:ph type="body" sz="quarter" idx="98" hasCustomPrompt="1"/>
          </p:nvPr>
        </p:nvSpPr>
        <p:spPr>
          <a:xfrm>
            <a:off x="3154841" y="3368952"/>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26" name="Tekstin paikkamerkki 25">
            <a:extLst>
              <a:ext uri="{FF2B5EF4-FFF2-40B4-BE49-F238E27FC236}">
                <a16:creationId xmlns:a16="http://schemas.microsoft.com/office/drawing/2014/main" id="{2C06EA7A-DE17-73E5-99C5-592751EBC86C}"/>
              </a:ext>
              <a:ext uri="{C183D7F6-B498-43B3-948B-1728B52AA6E4}">
                <adec:decorative xmlns:adec="http://schemas.microsoft.com/office/drawing/2017/decorative" val="1"/>
              </a:ext>
            </a:extLst>
          </p:cNvPr>
          <p:cNvSpPr>
            <a:spLocks noGrp="1"/>
          </p:cNvSpPr>
          <p:nvPr>
            <p:ph type="body" sz="quarter" idx="99" hasCustomPrompt="1"/>
          </p:nvPr>
        </p:nvSpPr>
        <p:spPr>
          <a:xfrm>
            <a:off x="1710866" y="3368952"/>
            <a:ext cx="54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3" name="Tekstin paikkamerkki 2">
            <a:extLst>
              <a:ext uri="{FF2B5EF4-FFF2-40B4-BE49-F238E27FC236}">
                <a16:creationId xmlns:a16="http://schemas.microsoft.com/office/drawing/2014/main" id="{393E15FB-309A-D535-0220-27DEB33B3E80}"/>
              </a:ext>
              <a:ext uri="{C183D7F6-B498-43B3-948B-1728B52AA6E4}">
                <adec:decorative xmlns:adec="http://schemas.microsoft.com/office/drawing/2017/decorative" val="1"/>
              </a:ext>
            </a:extLst>
          </p:cNvPr>
          <p:cNvSpPr>
            <a:spLocks noGrp="1"/>
          </p:cNvSpPr>
          <p:nvPr>
            <p:ph type="body" sz="quarter" idx="70" hasCustomPrompt="1"/>
          </p:nvPr>
        </p:nvSpPr>
        <p:spPr>
          <a:xfrm flipH="1">
            <a:off x="2924381" y="2214480"/>
            <a:ext cx="2803698"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10" name="Tekstin paikkamerkki 9">
            <a:extLst>
              <a:ext uri="{FF2B5EF4-FFF2-40B4-BE49-F238E27FC236}">
                <a16:creationId xmlns:a16="http://schemas.microsoft.com/office/drawing/2014/main" id="{31DF8E15-04DE-5CDE-CA1C-6E3F3F7AB8F2}"/>
              </a:ext>
              <a:ext uri="{C183D7F6-B498-43B3-948B-1728B52AA6E4}">
                <adec:decorative xmlns:adec="http://schemas.microsoft.com/office/drawing/2017/decorative" val="1"/>
              </a:ext>
            </a:extLst>
          </p:cNvPr>
          <p:cNvSpPr>
            <a:spLocks noGrp="1"/>
          </p:cNvSpPr>
          <p:nvPr>
            <p:ph type="body" sz="quarter" idx="71" hasCustomPrompt="1"/>
          </p:nvPr>
        </p:nvSpPr>
        <p:spPr>
          <a:xfrm flipH="1">
            <a:off x="5681725" y="1902458"/>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11" name="Tekstin paikkamerkki 10">
            <a:extLst>
              <a:ext uri="{FF2B5EF4-FFF2-40B4-BE49-F238E27FC236}">
                <a16:creationId xmlns:a16="http://schemas.microsoft.com/office/drawing/2014/main" id="{63700FAE-3D10-DF11-0814-E8720B6AB963}"/>
              </a:ext>
              <a:ext uri="{C183D7F6-B498-43B3-948B-1728B52AA6E4}">
                <adec:decorative xmlns:adec="http://schemas.microsoft.com/office/drawing/2017/decorative" val="1"/>
              </a:ext>
            </a:extLst>
          </p:cNvPr>
          <p:cNvSpPr>
            <a:spLocks noGrp="1"/>
          </p:cNvSpPr>
          <p:nvPr>
            <p:ph type="body" sz="quarter" idx="72" hasCustomPrompt="1"/>
          </p:nvPr>
        </p:nvSpPr>
        <p:spPr>
          <a:xfrm flipH="1">
            <a:off x="2481836" y="2214480"/>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12" name="Tekstin paikkamerkki 11">
            <a:extLst>
              <a:ext uri="{FF2B5EF4-FFF2-40B4-BE49-F238E27FC236}">
                <a16:creationId xmlns:a16="http://schemas.microsoft.com/office/drawing/2014/main" id="{7D1F02B6-8908-CBD4-377E-1E156E5DB8B1}"/>
              </a:ext>
              <a:ext uri="{C183D7F6-B498-43B3-948B-1728B52AA6E4}">
                <adec:decorative xmlns:adec="http://schemas.microsoft.com/office/drawing/2017/decorative" val="1"/>
              </a:ext>
            </a:extLst>
          </p:cNvPr>
          <p:cNvSpPr>
            <a:spLocks noGrp="1"/>
          </p:cNvSpPr>
          <p:nvPr>
            <p:ph type="body" sz="quarter" idx="94" hasCustomPrompt="1"/>
          </p:nvPr>
        </p:nvSpPr>
        <p:spPr>
          <a:xfrm>
            <a:off x="6463921" y="2214480"/>
            <a:ext cx="2803698"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17" name="Tekstin paikkamerkki 16">
            <a:extLst>
              <a:ext uri="{FF2B5EF4-FFF2-40B4-BE49-F238E27FC236}">
                <a16:creationId xmlns:a16="http://schemas.microsoft.com/office/drawing/2014/main" id="{F07D8310-A1A4-ACA6-A3F5-BD0393C834C5}"/>
              </a:ext>
              <a:ext uri="{C183D7F6-B498-43B3-948B-1728B52AA6E4}">
                <adec:decorative xmlns:adec="http://schemas.microsoft.com/office/drawing/2017/decorative" val="1"/>
              </a:ext>
            </a:extLst>
          </p:cNvPr>
          <p:cNvSpPr>
            <a:spLocks noGrp="1"/>
          </p:cNvSpPr>
          <p:nvPr>
            <p:ph type="body" sz="quarter" idx="68" hasCustomPrompt="1"/>
          </p:nvPr>
        </p:nvSpPr>
        <p:spPr>
          <a:xfrm>
            <a:off x="6071285" y="1902458"/>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18" name="Tekstin paikkamerkki 17">
            <a:extLst>
              <a:ext uri="{FF2B5EF4-FFF2-40B4-BE49-F238E27FC236}">
                <a16:creationId xmlns:a16="http://schemas.microsoft.com/office/drawing/2014/main" id="{AF4F6AE2-358C-F597-9AE8-25869A531F20}"/>
              </a:ext>
              <a:ext uri="{C183D7F6-B498-43B3-948B-1728B52AA6E4}">
                <adec:decorative xmlns:adec="http://schemas.microsoft.com/office/drawing/2017/decorative" val="1"/>
              </a:ext>
            </a:extLst>
          </p:cNvPr>
          <p:cNvSpPr>
            <a:spLocks noGrp="1"/>
          </p:cNvSpPr>
          <p:nvPr>
            <p:ph type="body" sz="quarter" idx="95" hasCustomPrompt="1"/>
          </p:nvPr>
        </p:nvSpPr>
        <p:spPr>
          <a:xfrm>
            <a:off x="9267619" y="2214480"/>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13" name="Tekstin paikkamerkki 4">
            <a:extLst>
              <a:ext uri="{FF2B5EF4-FFF2-40B4-BE49-F238E27FC236}">
                <a16:creationId xmlns:a16="http://schemas.microsoft.com/office/drawing/2014/main" id="{A863C22D-214A-7F9D-F1C3-C2FE9C4AA85A}"/>
              </a:ext>
              <a:ext uri="{C183D7F6-B498-43B3-948B-1728B52AA6E4}">
                <adec:decorative xmlns:adec="http://schemas.microsoft.com/office/drawing/2017/decorative" val="1"/>
              </a:ext>
            </a:extLst>
          </p:cNvPr>
          <p:cNvSpPr>
            <a:spLocks noGrp="1"/>
          </p:cNvSpPr>
          <p:nvPr>
            <p:ph type="body" sz="quarter" idx="43" hasCustomPrompt="1"/>
          </p:nvPr>
        </p:nvSpPr>
        <p:spPr>
          <a:xfrm>
            <a:off x="543718" y="1262285"/>
            <a:ext cx="11104564" cy="766539"/>
          </a:xfrm>
          <a:prstGeom prst="roundRect">
            <a:avLst/>
          </a:prstGeom>
          <a:solidFill>
            <a:schemeClr val="tx2"/>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14" name="Tekstin paikkamerkki 4">
            <a:extLst>
              <a:ext uri="{FF2B5EF4-FFF2-40B4-BE49-F238E27FC236}">
                <a16:creationId xmlns:a16="http://schemas.microsoft.com/office/drawing/2014/main" id="{D47A76B3-AB41-555B-FF3E-5A4D8BF149C5}"/>
              </a:ext>
            </a:extLst>
          </p:cNvPr>
          <p:cNvSpPr>
            <a:spLocks noGrp="1"/>
          </p:cNvSpPr>
          <p:nvPr>
            <p:ph type="body" sz="quarter" idx="44" hasCustomPrompt="1"/>
          </p:nvPr>
        </p:nvSpPr>
        <p:spPr>
          <a:xfrm>
            <a:off x="547686" y="1414429"/>
            <a:ext cx="11096628" cy="382456"/>
          </a:xfrm>
          <a:prstGeom prst="rect">
            <a:avLst/>
          </a:prstGeom>
          <a:noFill/>
        </p:spPr>
        <p:txBody>
          <a:bodyPr anchor="ctr"/>
          <a:lstStyle>
            <a:lvl1pPr marL="0" indent="0" algn="ctr">
              <a:buNone/>
              <a:defRPr sz="2800" b="1">
                <a:solidFill>
                  <a:schemeClr val="bg1"/>
                </a:solidFill>
              </a:defRPr>
            </a:lvl1pPr>
          </a:lstStyle>
          <a:p>
            <a:pPr lvl="0"/>
            <a:r>
              <a:rPr lang="fi-FI" dirty="0"/>
              <a:t>Taso 1</a:t>
            </a:r>
          </a:p>
        </p:txBody>
      </p:sp>
      <p:sp>
        <p:nvSpPr>
          <p:cNvPr id="39" name="Tekstin paikkamerkki 4">
            <a:extLst>
              <a:ext uri="{FF2B5EF4-FFF2-40B4-BE49-F238E27FC236}">
                <a16:creationId xmlns:a16="http://schemas.microsoft.com/office/drawing/2014/main" id="{E8CFC1B7-CA4F-799B-1995-D4027D98DF4A}"/>
              </a:ext>
              <a:ext uri="{C183D7F6-B498-43B3-948B-1728B52AA6E4}">
                <adec:decorative xmlns:adec="http://schemas.microsoft.com/office/drawing/2017/decorative" val="1"/>
              </a:ext>
            </a:extLst>
          </p:cNvPr>
          <p:cNvSpPr>
            <a:spLocks noGrp="1"/>
          </p:cNvSpPr>
          <p:nvPr>
            <p:ph type="body" sz="quarter" idx="61" hasCustomPrompt="1"/>
          </p:nvPr>
        </p:nvSpPr>
        <p:spPr>
          <a:xfrm>
            <a:off x="1257759" y="2426257"/>
            <a:ext cx="2520000" cy="792000"/>
          </a:xfrm>
          <a:prstGeom prst="roundRect">
            <a:avLst/>
          </a:prstGeom>
          <a:solidFill>
            <a:schemeClr val="accent4"/>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40" name="Tekstin paikkamerkki 4">
            <a:extLst>
              <a:ext uri="{FF2B5EF4-FFF2-40B4-BE49-F238E27FC236}">
                <a16:creationId xmlns:a16="http://schemas.microsoft.com/office/drawing/2014/main" id="{98520A54-90AE-64F9-7EB0-02AD97541943}"/>
              </a:ext>
            </a:extLst>
          </p:cNvPr>
          <p:cNvSpPr>
            <a:spLocks noGrp="1"/>
          </p:cNvSpPr>
          <p:nvPr>
            <p:ph type="body" sz="quarter" idx="62" hasCustomPrompt="1"/>
          </p:nvPr>
        </p:nvSpPr>
        <p:spPr>
          <a:xfrm>
            <a:off x="1257759" y="2582166"/>
            <a:ext cx="2520000" cy="480182"/>
          </a:xfrm>
          <a:prstGeom prst="rect">
            <a:avLst/>
          </a:prstGeom>
          <a:noFill/>
        </p:spPr>
        <p:txBody>
          <a:bodyPr anchor="ctr"/>
          <a:lstStyle>
            <a:lvl1pPr marL="0" indent="0" algn="ctr">
              <a:buNone/>
              <a:defRPr sz="2000" b="1">
                <a:solidFill>
                  <a:schemeClr val="tx2"/>
                </a:solidFill>
              </a:defRPr>
            </a:lvl1pPr>
          </a:lstStyle>
          <a:p>
            <a:pPr lvl="0"/>
            <a:r>
              <a:rPr lang="fi-FI" dirty="0"/>
              <a:t>Taso 2</a:t>
            </a:r>
          </a:p>
        </p:txBody>
      </p:sp>
      <p:sp>
        <p:nvSpPr>
          <p:cNvPr id="37" name="Tekstin paikkamerkki 4">
            <a:extLst>
              <a:ext uri="{FF2B5EF4-FFF2-40B4-BE49-F238E27FC236}">
                <a16:creationId xmlns:a16="http://schemas.microsoft.com/office/drawing/2014/main" id="{8B77DDF9-7EB7-8F14-FE65-64105BEFDF05}"/>
              </a:ext>
              <a:ext uri="{C183D7F6-B498-43B3-948B-1728B52AA6E4}">
                <adec:decorative xmlns:adec="http://schemas.microsoft.com/office/drawing/2017/decorative" val="1"/>
              </a:ext>
            </a:extLst>
          </p:cNvPr>
          <p:cNvSpPr>
            <a:spLocks noGrp="1"/>
          </p:cNvSpPr>
          <p:nvPr>
            <p:ph type="body" sz="quarter" idx="59" hasCustomPrompt="1"/>
          </p:nvPr>
        </p:nvSpPr>
        <p:spPr>
          <a:xfrm>
            <a:off x="4836000" y="2426257"/>
            <a:ext cx="2520000" cy="792000"/>
          </a:xfrm>
          <a:prstGeom prst="roundRect">
            <a:avLst/>
          </a:prstGeom>
          <a:solidFill>
            <a:schemeClr val="accent4"/>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38" name="Tekstin paikkamerkki 4">
            <a:extLst>
              <a:ext uri="{FF2B5EF4-FFF2-40B4-BE49-F238E27FC236}">
                <a16:creationId xmlns:a16="http://schemas.microsoft.com/office/drawing/2014/main" id="{5328412C-9D82-560C-AD32-3D43844DDDD7}"/>
              </a:ext>
            </a:extLst>
          </p:cNvPr>
          <p:cNvSpPr>
            <a:spLocks noGrp="1"/>
          </p:cNvSpPr>
          <p:nvPr>
            <p:ph type="body" sz="quarter" idx="60" hasCustomPrompt="1"/>
          </p:nvPr>
        </p:nvSpPr>
        <p:spPr>
          <a:xfrm>
            <a:off x="4836000" y="2582166"/>
            <a:ext cx="2520000" cy="480182"/>
          </a:xfrm>
          <a:prstGeom prst="rect">
            <a:avLst/>
          </a:prstGeom>
          <a:noFill/>
        </p:spPr>
        <p:txBody>
          <a:bodyPr anchor="ctr"/>
          <a:lstStyle>
            <a:lvl1pPr marL="0" indent="0" algn="ctr">
              <a:buNone/>
              <a:defRPr sz="2000" b="1">
                <a:solidFill>
                  <a:schemeClr val="tx2"/>
                </a:solidFill>
              </a:defRPr>
            </a:lvl1pPr>
          </a:lstStyle>
          <a:p>
            <a:pPr lvl="0"/>
            <a:r>
              <a:rPr lang="fi-FI" dirty="0"/>
              <a:t>Taso 2</a:t>
            </a:r>
          </a:p>
        </p:txBody>
      </p:sp>
      <p:sp>
        <p:nvSpPr>
          <p:cNvPr id="23" name="Tekstin paikkamerkki 4">
            <a:extLst>
              <a:ext uri="{FF2B5EF4-FFF2-40B4-BE49-F238E27FC236}">
                <a16:creationId xmlns:a16="http://schemas.microsoft.com/office/drawing/2014/main" id="{BAFD726A-69B5-2A2E-72AC-BAB259DBBB90}"/>
              </a:ext>
              <a:ext uri="{C183D7F6-B498-43B3-948B-1728B52AA6E4}">
                <adec:decorative xmlns:adec="http://schemas.microsoft.com/office/drawing/2017/decorative" val="1"/>
              </a:ext>
            </a:extLst>
          </p:cNvPr>
          <p:cNvSpPr>
            <a:spLocks noGrp="1"/>
          </p:cNvSpPr>
          <p:nvPr>
            <p:ph type="body" sz="quarter" idx="47" hasCustomPrompt="1"/>
          </p:nvPr>
        </p:nvSpPr>
        <p:spPr>
          <a:xfrm>
            <a:off x="8416577" y="2426257"/>
            <a:ext cx="2520000" cy="792000"/>
          </a:xfrm>
          <a:prstGeom prst="roundRect">
            <a:avLst/>
          </a:prstGeom>
          <a:solidFill>
            <a:schemeClr val="accent4"/>
          </a:solidFill>
          <a:ln w="38100">
            <a:solidFill>
              <a:schemeClr val="tx2"/>
            </a:solidFill>
          </a:ln>
        </p:spPr>
        <p:txBody>
          <a:bodyPr anchor="ctr"/>
          <a:lstStyle>
            <a:lvl1pPr marL="0" indent="0" algn="ctr">
              <a:buNone/>
              <a:defRPr sz="2000" b="1">
                <a:solidFill>
                  <a:schemeClr val="tx2"/>
                </a:solidFill>
              </a:defRPr>
            </a:lvl1pPr>
          </a:lstStyle>
          <a:p>
            <a:pPr lvl="0"/>
            <a:r>
              <a:rPr lang="fi-FI" dirty="0"/>
              <a:t> </a:t>
            </a:r>
          </a:p>
        </p:txBody>
      </p:sp>
      <p:sp>
        <p:nvSpPr>
          <p:cNvPr id="24" name="Tekstin paikkamerkki 4">
            <a:extLst>
              <a:ext uri="{FF2B5EF4-FFF2-40B4-BE49-F238E27FC236}">
                <a16:creationId xmlns:a16="http://schemas.microsoft.com/office/drawing/2014/main" id="{9B8B7F45-88CB-97B3-49D2-5369D17A88E9}"/>
              </a:ext>
            </a:extLst>
          </p:cNvPr>
          <p:cNvSpPr>
            <a:spLocks noGrp="1"/>
          </p:cNvSpPr>
          <p:nvPr>
            <p:ph type="body" sz="quarter" idx="48" hasCustomPrompt="1"/>
          </p:nvPr>
        </p:nvSpPr>
        <p:spPr>
          <a:xfrm>
            <a:off x="8414241" y="2582166"/>
            <a:ext cx="2520000" cy="480182"/>
          </a:xfrm>
          <a:prstGeom prst="rect">
            <a:avLst/>
          </a:prstGeom>
          <a:noFill/>
        </p:spPr>
        <p:txBody>
          <a:bodyPr anchor="ctr"/>
          <a:lstStyle>
            <a:lvl1pPr marL="0" indent="0" algn="ctr">
              <a:buNone/>
              <a:defRPr sz="2000" b="1">
                <a:solidFill>
                  <a:schemeClr val="tx2"/>
                </a:solidFill>
              </a:defRPr>
            </a:lvl1pPr>
          </a:lstStyle>
          <a:p>
            <a:pPr lvl="0"/>
            <a:r>
              <a:rPr lang="fi-FI" dirty="0"/>
              <a:t>Taso 2</a:t>
            </a:r>
          </a:p>
        </p:txBody>
      </p:sp>
      <p:sp>
        <p:nvSpPr>
          <p:cNvPr id="41" name="Tekstin paikkamerkki 4">
            <a:extLst>
              <a:ext uri="{FF2B5EF4-FFF2-40B4-BE49-F238E27FC236}">
                <a16:creationId xmlns:a16="http://schemas.microsoft.com/office/drawing/2014/main" id="{2DCC7FF4-59D2-6BAD-7457-5595AB3B275F}"/>
              </a:ext>
              <a:ext uri="{C183D7F6-B498-43B3-948B-1728B52AA6E4}">
                <adec:decorative xmlns:adec="http://schemas.microsoft.com/office/drawing/2017/decorative" val="1"/>
              </a:ext>
            </a:extLst>
          </p:cNvPr>
          <p:cNvSpPr>
            <a:spLocks noGrp="1"/>
          </p:cNvSpPr>
          <p:nvPr>
            <p:ph type="body" sz="quarter" idx="63" hasCustomPrompt="1"/>
          </p:nvPr>
        </p:nvSpPr>
        <p:spPr>
          <a:xfrm>
            <a:off x="549214" y="3686536"/>
            <a:ext cx="1800000" cy="720000"/>
          </a:xfrm>
          <a:prstGeom prst="roundRect">
            <a:avLst/>
          </a:prstGeom>
          <a:solidFill>
            <a:schemeClr val="bg1"/>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42" name="Tekstin paikkamerkki 4">
            <a:extLst>
              <a:ext uri="{FF2B5EF4-FFF2-40B4-BE49-F238E27FC236}">
                <a16:creationId xmlns:a16="http://schemas.microsoft.com/office/drawing/2014/main" id="{78F96F63-05A2-8D10-94F3-63DBBA37D7BF}"/>
              </a:ext>
            </a:extLst>
          </p:cNvPr>
          <p:cNvSpPr>
            <a:spLocks noGrp="1"/>
          </p:cNvSpPr>
          <p:nvPr>
            <p:ph type="body" sz="quarter" idx="64" hasCustomPrompt="1"/>
          </p:nvPr>
        </p:nvSpPr>
        <p:spPr>
          <a:xfrm>
            <a:off x="549214" y="3842445"/>
            <a:ext cx="1800000" cy="408182"/>
          </a:xfrm>
          <a:prstGeom prst="rect">
            <a:avLst/>
          </a:prstGeom>
          <a:noFill/>
        </p:spPr>
        <p:txBody>
          <a:bodyPr anchor="ctr"/>
          <a:lstStyle>
            <a:lvl1pPr marL="0" indent="0" algn="ctr">
              <a:buNone/>
              <a:defRPr sz="1600" b="1">
                <a:solidFill>
                  <a:schemeClr val="tx2"/>
                </a:solidFill>
              </a:defRPr>
            </a:lvl1pPr>
          </a:lstStyle>
          <a:p>
            <a:pPr lvl="0"/>
            <a:r>
              <a:rPr lang="fi-FI" dirty="0"/>
              <a:t>Taso 3</a:t>
            </a:r>
          </a:p>
        </p:txBody>
      </p:sp>
      <p:sp>
        <p:nvSpPr>
          <p:cNvPr id="27" name="Tekstin paikkamerkki 4">
            <a:extLst>
              <a:ext uri="{FF2B5EF4-FFF2-40B4-BE49-F238E27FC236}">
                <a16:creationId xmlns:a16="http://schemas.microsoft.com/office/drawing/2014/main" id="{B51CBB6B-9197-2F12-8D47-8E4D72E09E9F}"/>
              </a:ext>
              <a:ext uri="{C183D7F6-B498-43B3-948B-1728B52AA6E4}">
                <adec:decorative xmlns:adec="http://schemas.microsoft.com/office/drawing/2017/decorative" val="1"/>
              </a:ext>
            </a:extLst>
          </p:cNvPr>
          <p:cNvSpPr>
            <a:spLocks noGrp="1"/>
          </p:cNvSpPr>
          <p:nvPr>
            <p:ph type="body" sz="quarter" idx="78" hasCustomPrompt="1"/>
          </p:nvPr>
        </p:nvSpPr>
        <p:spPr>
          <a:xfrm>
            <a:off x="2659082" y="3686536"/>
            <a:ext cx="1800000" cy="720000"/>
          </a:xfrm>
          <a:prstGeom prst="roundRect">
            <a:avLst/>
          </a:prstGeom>
          <a:solidFill>
            <a:schemeClr val="bg1"/>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28" name="Tekstin paikkamerkki 4">
            <a:extLst>
              <a:ext uri="{FF2B5EF4-FFF2-40B4-BE49-F238E27FC236}">
                <a16:creationId xmlns:a16="http://schemas.microsoft.com/office/drawing/2014/main" id="{87879D4D-E026-6F88-331F-CC924B9312F5}"/>
              </a:ext>
            </a:extLst>
          </p:cNvPr>
          <p:cNvSpPr>
            <a:spLocks noGrp="1"/>
          </p:cNvSpPr>
          <p:nvPr>
            <p:ph type="body" sz="quarter" idx="79" hasCustomPrompt="1"/>
          </p:nvPr>
        </p:nvSpPr>
        <p:spPr>
          <a:xfrm>
            <a:off x="2659082" y="3842445"/>
            <a:ext cx="1800000" cy="408182"/>
          </a:xfrm>
          <a:prstGeom prst="rect">
            <a:avLst/>
          </a:prstGeom>
          <a:noFill/>
        </p:spPr>
        <p:txBody>
          <a:bodyPr anchor="ctr"/>
          <a:lstStyle>
            <a:lvl1pPr marL="0" indent="0" algn="ctr">
              <a:buNone/>
              <a:defRPr sz="1600" b="1">
                <a:solidFill>
                  <a:schemeClr val="tx2"/>
                </a:solidFill>
              </a:defRPr>
            </a:lvl1pPr>
          </a:lstStyle>
          <a:p>
            <a:pPr lvl="0"/>
            <a:r>
              <a:rPr lang="fi-FI" dirty="0"/>
              <a:t>Taso 3</a:t>
            </a:r>
          </a:p>
        </p:txBody>
      </p:sp>
      <p:sp>
        <p:nvSpPr>
          <p:cNvPr id="34" name="Tekstin paikkamerkki 4">
            <a:extLst>
              <a:ext uri="{FF2B5EF4-FFF2-40B4-BE49-F238E27FC236}">
                <a16:creationId xmlns:a16="http://schemas.microsoft.com/office/drawing/2014/main" id="{0107714C-ABD0-EE07-BD8D-A0D34CE54665}"/>
              </a:ext>
              <a:ext uri="{C183D7F6-B498-43B3-948B-1728B52AA6E4}">
                <adec:decorative xmlns:adec="http://schemas.microsoft.com/office/drawing/2017/decorative" val="1"/>
              </a:ext>
            </a:extLst>
          </p:cNvPr>
          <p:cNvSpPr>
            <a:spLocks noGrp="1"/>
          </p:cNvSpPr>
          <p:nvPr>
            <p:ph type="body" sz="quarter" idx="80" hasCustomPrompt="1"/>
          </p:nvPr>
        </p:nvSpPr>
        <p:spPr>
          <a:xfrm>
            <a:off x="5196000" y="3686536"/>
            <a:ext cx="1800000" cy="720000"/>
          </a:xfrm>
          <a:prstGeom prst="roundRect">
            <a:avLst/>
          </a:prstGeom>
          <a:solidFill>
            <a:schemeClr val="bg1"/>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35" name="Tekstin paikkamerkki 4">
            <a:extLst>
              <a:ext uri="{FF2B5EF4-FFF2-40B4-BE49-F238E27FC236}">
                <a16:creationId xmlns:a16="http://schemas.microsoft.com/office/drawing/2014/main" id="{34E303E6-4CAC-29EE-2BB3-349C3D51CE8B}"/>
              </a:ext>
            </a:extLst>
          </p:cNvPr>
          <p:cNvSpPr>
            <a:spLocks noGrp="1"/>
          </p:cNvSpPr>
          <p:nvPr>
            <p:ph type="body" sz="quarter" idx="81" hasCustomPrompt="1"/>
          </p:nvPr>
        </p:nvSpPr>
        <p:spPr>
          <a:xfrm>
            <a:off x="5196000" y="3842445"/>
            <a:ext cx="1800000" cy="408182"/>
          </a:xfrm>
          <a:prstGeom prst="rect">
            <a:avLst/>
          </a:prstGeom>
          <a:noFill/>
        </p:spPr>
        <p:txBody>
          <a:bodyPr anchor="ctr"/>
          <a:lstStyle>
            <a:lvl1pPr marL="0" indent="0" algn="ctr">
              <a:buNone/>
              <a:defRPr sz="1600" b="1">
                <a:solidFill>
                  <a:schemeClr val="tx2"/>
                </a:solidFill>
              </a:defRPr>
            </a:lvl1pPr>
          </a:lstStyle>
          <a:p>
            <a:pPr lvl="0"/>
            <a:r>
              <a:rPr lang="fi-FI" dirty="0"/>
              <a:t>Taso 3</a:t>
            </a:r>
          </a:p>
        </p:txBody>
      </p:sp>
      <p:sp>
        <p:nvSpPr>
          <p:cNvPr id="45" name="Tekstin paikkamerkki 4">
            <a:extLst>
              <a:ext uri="{FF2B5EF4-FFF2-40B4-BE49-F238E27FC236}">
                <a16:creationId xmlns:a16="http://schemas.microsoft.com/office/drawing/2014/main" id="{C540F2A6-78C6-5A59-7446-41EDB59E330B}"/>
              </a:ext>
              <a:ext uri="{C183D7F6-B498-43B3-948B-1728B52AA6E4}">
                <adec:decorative xmlns:adec="http://schemas.microsoft.com/office/drawing/2017/decorative" val="1"/>
              </a:ext>
            </a:extLst>
          </p:cNvPr>
          <p:cNvSpPr>
            <a:spLocks noGrp="1"/>
          </p:cNvSpPr>
          <p:nvPr>
            <p:ph type="body" sz="quarter" idx="82" hasCustomPrompt="1"/>
          </p:nvPr>
        </p:nvSpPr>
        <p:spPr>
          <a:xfrm>
            <a:off x="7698013" y="3686536"/>
            <a:ext cx="1800000" cy="720000"/>
          </a:xfrm>
          <a:prstGeom prst="roundRect">
            <a:avLst/>
          </a:prstGeom>
          <a:solidFill>
            <a:schemeClr val="bg1"/>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46" name="Tekstin paikkamerkki 4">
            <a:extLst>
              <a:ext uri="{FF2B5EF4-FFF2-40B4-BE49-F238E27FC236}">
                <a16:creationId xmlns:a16="http://schemas.microsoft.com/office/drawing/2014/main" id="{DB5D7067-7FD0-38A7-F641-2852C71279F3}"/>
              </a:ext>
            </a:extLst>
          </p:cNvPr>
          <p:cNvSpPr>
            <a:spLocks noGrp="1"/>
          </p:cNvSpPr>
          <p:nvPr>
            <p:ph type="body" sz="quarter" idx="83" hasCustomPrompt="1"/>
          </p:nvPr>
        </p:nvSpPr>
        <p:spPr>
          <a:xfrm>
            <a:off x="7698013" y="3842445"/>
            <a:ext cx="1800000" cy="408182"/>
          </a:xfrm>
          <a:prstGeom prst="rect">
            <a:avLst/>
          </a:prstGeom>
          <a:noFill/>
        </p:spPr>
        <p:txBody>
          <a:bodyPr anchor="ctr"/>
          <a:lstStyle>
            <a:lvl1pPr marL="0" indent="0" algn="ctr">
              <a:buNone/>
              <a:defRPr sz="1600" b="1">
                <a:solidFill>
                  <a:schemeClr val="tx2"/>
                </a:solidFill>
              </a:defRPr>
            </a:lvl1pPr>
          </a:lstStyle>
          <a:p>
            <a:pPr lvl="0"/>
            <a:r>
              <a:rPr lang="fi-FI" dirty="0"/>
              <a:t>Taso 3</a:t>
            </a:r>
          </a:p>
        </p:txBody>
      </p:sp>
      <p:sp>
        <p:nvSpPr>
          <p:cNvPr id="47" name="Tekstin paikkamerkki 4">
            <a:extLst>
              <a:ext uri="{FF2B5EF4-FFF2-40B4-BE49-F238E27FC236}">
                <a16:creationId xmlns:a16="http://schemas.microsoft.com/office/drawing/2014/main" id="{9414AB39-F350-1AF5-D228-B31EB274A0F3}"/>
              </a:ext>
              <a:ext uri="{C183D7F6-B498-43B3-948B-1728B52AA6E4}">
                <adec:decorative xmlns:adec="http://schemas.microsoft.com/office/drawing/2017/decorative" val="1"/>
              </a:ext>
            </a:extLst>
          </p:cNvPr>
          <p:cNvSpPr>
            <a:spLocks noGrp="1"/>
          </p:cNvSpPr>
          <p:nvPr>
            <p:ph type="body" sz="quarter" idx="84" hasCustomPrompt="1"/>
          </p:nvPr>
        </p:nvSpPr>
        <p:spPr>
          <a:xfrm>
            <a:off x="9842026" y="3686536"/>
            <a:ext cx="1800000" cy="720000"/>
          </a:xfrm>
          <a:prstGeom prst="roundRect">
            <a:avLst/>
          </a:prstGeom>
          <a:solidFill>
            <a:schemeClr val="bg1"/>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48" name="Tekstin paikkamerkki 4">
            <a:extLst>
              <a:ext uri="{FF2B5EF4-FFF2-40B4-BE49-F238E27FC236}">
                <a16:creationId xmlns:a16="http://schemas.microsoft.com/office/drawing/2014/main" id="{5D40962F-3806-C015-EECA-9CF39B2058AC}"/>
              </a:ext>
            </a:extLst>
          </p:cNvPr>
          <p:cNvSpPr>
            <a:spLocks noGrp="1"/>
          </p:cNvSpPr>
          <p:nvPr>
            <p:ph type="body" sz="quarter" idx="85" hasCustomPrompt="1"/>
          </p:nvPr>
        </p:nvSpPr>
        <p:spPr>
          <a:xfrm>
            <a:off x="9842026" y="3842445"/>
            <a:ext cx="1800000" cy="408182"/>
          </a:xfrm>
          <a:prstGeom prst="rect">
            <a:avLst/>
          </a:prstGeom>
          <a:noFill/>
        </p:spPr>
        <p:txBody>
          <a:bodyPr anchor="ctr"/>
          <a:lstStyle>
            <a:lvl1pPr marL="0" indent="0" algn="ctr">
              <a:buNone/>
              <a:defRPr sz="1600" b="1">
                <a:solidFill>
                  <a:schemeClr val="tx2"/>
                </a:solidFill>
              </a:defRPr>
            </a:lvl1pPr>
          </a:lstStyle>
          <a:p>
            <a:pPr lvl="0"/>
            <a:r>
              <a:rPr lang="fi-FI" dirty="0"/>
              <a:t>Taso 3</a:t>
            </a:r>
          </a:p>
        </p:txBody>
      </p:sp>
      <p:sp>
        <p:nvSpPr>
          <p:cNvPr id="4" name="Tekstin paikkamerkki 4">
            <a:extLst>
              <a:ext uri="{FF2B5EF4-FFF2-40B4-BE49-F238E27FC236}">
                <a16:creationId xmlns:a16="http://schemas.microsoft.com/office/drawing/2014/main" id="{7433E04D-2D69-1B65-86B3-F15E5BEE4843}"/>
              </a:ext>
              <a:ext uri="{C183D7F6-B498-43B3-948B-1728B52AA6E4}">
                <adec:decorative xmlns:adec="http://schemas.microsoft.com/office/drawing/2017/decorative" val="1"/>
              </a:ext>
            </a:extLst>
          </p:cNvPr>
          <p:cNvSpPr>
            <a:spLocks noGrp="1"/>
          </p:cNvSpPr>
          <p:nvPr>
            <p:ph type="body" sz="quarter" idx="67" hasCustomPrompt="1"/>
          </p:nvPr>
        </p:nvSpPr>
        <p:spPr>
          <a:xfrm>
            <a:off x="549214" y="4786995"/>
            <a:ext cx="1800000" cy="720000"/>
          </a:xfrm>
          <a:prstGeom prst="roundRect">
            <a:avLst/>
          </a:prstGeom>
          <a:solidFill>
            <a:schemeClr val="bg1"/>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16" name="Tekstin paikkamerkki 15">
            <a:extLst>
              <a:ext uri="{FF2B5EF4-FFF2-40B4-BE49-F238E27FC236}">
                <a16:creationId xmlns:a16="http://schemas.microsoft.com/office/drawing/2014/main" id="{714718C0-7F11-7B58-7366-70C1DB6C64E3}"/>
              </a:ext>
            </a:extLst>
          </p:cNvPr>
          <p:cNvSpPr>
            <a:spLocks noGrp="1"/>
          </p:cNvSpPr>
          <p:nvPr>
            <p:ph type="body" sz="quarter" idx="69" hasCustomPrompt="1"/>
          </p:nvPr>
        </p:nvSpPr>
        <p:spPr>
          <a:xfrm>
            <a:off x="549838" y="4925763"/>
            <a:ext cx="1798752" cy="429221"/>
          </a:xfrm>
        </p:spPr>
        <p:txBody>
          <a:bodyPr lIns="108000"/>
          <a:lstStyle>
            <a:lvl1pPr marL="108000" indent="-108000">
              <a:spcBef>
                <a:spcPts val="0"/>
              </a:spcBef>
              <a:spcAft>
                <a:spcPts val="0"/>
              </a:spcAft>
              <a:defRPr sz="1400">
                <a:solidFill>
                  <a:schemeClr val="tx2"/>
                </a:solidFill>
              </a:defRPr>
            </a:lvl1pPr>
            <a:lvl2pPr marL="323850" indent="-144463">
              <a:spcBef>
                <a:spcPts val="0"/>
              </a:spcBef>
              <a:spcAft>
                <a:spcPts val="0"/>
              </a:spcAft>
              <a:defRPr sz="1400">
                <a:solidFill>
                  <a:schemeClr val="tx2"/>
                </a:solidFill>
              </a:defRPr>
            </a:lvl2pPr>
          </a:lstStyle>
          <a:p>
            <a:pPr lvl="0"/>
            <a:r>
              <a:rPr lang="fi-FI" dirty="0"/>
              <a:t>Taso 4</a:t>
            </a:r>
          </a:p>
          <a:p>
            <a:pPr lvl="1"/>
            <a:r>
              <a:rPr lang="fi-FI" dirty="0"/>
              <a:t>toinen taso</a:t>
            </a:r>
          </a:p>
        </p:txBody>
      </p:sp>
      <p:sp>
        <p:nvSpPr>
          <p:cNvPr id="49" name="Tekstin paikkamerkki 4">
            <a:extLst>
              <a:ext uri="{FF2B5EF4-FFF2-40B4-BE49-F238E27FC236}">
                <a16:creationId xmlns:a16="http://schemas.microsoft.com/office/drawing/2014/main" id="{E2C623EE-501B-D134-8C49-D1091723073C}"/>
              </a:ext>
              <a:ext uri="{C183D7F6-B498-43B3-948B-1728B52AA6E4}">
                <adec:decorative xmlns:adec="http://schemas.microsoft.com/office/drawing/2017/decorative" val="1"/>
              </a:ext>
            </a:extLst>
          </p:cNvPr>
          <p:cNvSpPr>
            <a:spLocks noGrp="1"/>
          </p:cNvSpPr>
          <p:nvPr>
            <p:ph type="body" sz="quarter" idx="86" hasCustomPrompt="1"/>
          </p:nvPr>
        </p:nvSpPr>
        <p:spPr>
          <a:xfrm>
            <a:off x="2659082" y="4786995"/>
            <a:ext cx="1800000" cy="720000"/>
          </a:xfrm>
          <a:prstGeom prst="roundRect">
            <a:avLst/>
          </a:prstGeom>
          <a:solidFill>
            <a:schemeClr val="bg1"/>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50" name="Tekstin paikkamerkki 15">
            <a:extLst>
              <a:ext uri="{FF2B5EF4-FFF2-40B4-BE49-F238E27FC236}">
                <a16:creationId xmlns:a16="http://schemas.microsoft.com/office/drawing/2014/main" id="{B604B33A-4E73-3CBC-454D-7CFE5DC48AFC}"/>
              </a:ext>
            </a:extLst>
          </p:cNvPr>
          <p:cNvSpPr>
            <a:spLocks noGrp="1"/>
          </p:cNvSpPr>
          <p:nvPr>
            <p:ph type="body" sz="quarter" idx="87" hasCustomPrompt="1"/>
          </p:nvPr>
        </p:nvSpPr>
        <p:spPr>
          <a:xfrm>
            <a:off x="2659706" y="4925763"/>
            <a:ext cx="1798752" cy="429221"/>
          </a:xfrm>
        </p:spPr>
        <p:txBody>
          <a:bodyPr lIns="108000"/>
          <a:lstStyle>
            <a:lvl1pPr marL="108000" indent="-108000">
              <a:spcBef>
                <a:spcPts val="0"/>
              </a:spcBef>
              <a:spcAft>
                <a:spcPts val="0"/>
              </a:spcAft>
              <a:defRPr sz="1400">
                <a:solidFill>
                  <a:schemeClr val="tx2"/>
                </a:solidFill>
              </a:defRPr>
            </a:lvl1pPr>
            <a:lvl2pPr marL="323850" indent="-144463">
              <a:spcBef>
                <a:spcPts val="0"/>
              </a:spcBef>
              <a:spcAft>
                <a:spcPts val="0"/>
              </a:spcAft>
              <a:defRPr sz="1400">
                <a:solidFill>
                  <a:schemeClr val="tx2"/>
                </a:solidFill>
              </a:defRPr>
            </a:lvl2pPr>
          </a:lstStyle>
          <a:p>
            <a:pPr lvl="0"/>
            <a:r>
              <a:rPr lang="fi-FI" dirty="0"/>
              <a:t>Taso 4</a:t>
            </a:r>
          </a:p>
          <a:p>
            <a:pPr lvl="1"/>
            <a:r>
              <a:rPr lang="fi-FI" dirty="0"/>
              <a:t>toinen taso</a:t>
            </a:r>
          </a:p>
        </p:txBody>
      </p:sp>
      <p:sp>
        <p:nvSpPr>
          <p:cNvPr id="51" name="Tekstin paikkamerkki 4">
            <a:extLst>
              <a:ext uri="{FF2B5EF4-FFF2-40B4-BE49-F238E27FC236}">
                <a16:creationId xmlns:a16="http://schemas.microsoft.com/office/drawing/2014/main" id="{46D9F044-0D93-C7E0-6E64-9A02B5BBFA2D}"/>
              </a:ext>
              <a:ext uri="{C183D7F6-B498-43B3-948B-1728B52AA6E4}">
                <adec:decorative xmlns:adec="http://schemas.microsoft.com/office/drawing/2017/decorative" val="1"/>
              </a:ext>
            </a:extLst>
          </p:cNvPr>
          <p:cNvSpPr>
            <a:spLocks noGrp="1"/>
          </p:cNvSpPr>
          <p:nvPr>
            <p:ph type="body" sz="quarter" idx="88" hasCustomPrompt="1"/>
          </p:nvPr>
        </p:nvSpPr>
        <p:spPr>
          <a:xfrm>
            <a:off x="5196000" y="4786995"/>
            <a:ext cx="1800000" cy="720000"/>
          </a:xfrm>
          <a:prstGeom prst="roundRect">
            <a:avLst/>
          </a:prstGeom>
          <a:solidFill>
            <a:schemeClr val="bg1"/>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52" name="Tekstin paikkamerkki 15">
            <a:extLst>
              <a:ext uri="{FF2B5EF4-FFF2-40B4-BE49-F238E27FC236}">
                <a16:creationId xmlns:a16="http://schemas.microsoft.com/office/drawing/2014/main" id="{9726746C-DE9F-E80C-84B5-10D27187D44C}"/>
              </a:ext>
            </a:extLst>
          </p:cNvPr>
          <p:cNvSpPr>
            <a:spLocks noGrp="1"/>
          </p:cNvSpPr>
          <p:nvPr>
            <p:ph type="body" sz="quarter" idx="89" hasCustomPrompt="1"/>
          </p:nvPr>
        </p:nvSpPr>
        <p:spPr>
          <a:xfrm>
            <a:off x="5196624" y="4925763"/>
            <a:ext cx="1798752" cy="429221"/>
          </a:xfrm>
        </p:spPr>
        <p:txBody>
          <a:bodyPr lIns="108000"/>
          <a:lstStyle>
            <a:lvl1pPr marL="108000" indent="-108000">
              <a:spcBef>
                <a:spcPts val="0"/>
              </a:spcBef>
              <a:spcAft>
                <a:spcPts val="0"/>
              </a:spcAft>
              <a:defRPr sz="1400">
                <a:solidFill>
                  <a:schemeClr val="tx2"/>
                </a:solidFill>
              </a:defRPr>
            </a:lvl1pPr>
            <a:lvl2pPr marL="323850" indent="-144463">
              <a:spcBef>
                <a:spcPts val="0"/>
              </a:spcBef>
              <a:spcAft>
                <a:spcPts val="0"/>
              </a:spcAft>
              <a:defRPr sz="1400">
                <a:solidFill>
                  <a:schemeClr val="tx2"/>
                </a:solidFill>
              </a:defRPr>
            </a:lvl2pPr>
          </a:lstStyle>
          <a:p>
            <a:pPr lvl="0"/>
            <a:r>
              <a:rPr lang="fi-FI" dirty="0"/>
              <a:t>Taso 4</a:t>
            </a:r>
          </a:p>
          <a:p>
            <a:pPr lvl="1"/>
            <a:r>
              <a:rPr lang="fi-FI" dirty="0"/>
              <a:t>toinen taso</a:t>
            </a:r>
          </a:p>
        </p:txBody>
      </p:sp>
      <p:sp>
        <p:nvSpPr>
          <p:cNvPr id="53" name="Tekstin paikkamerkki 4">
            <a:extLst>
              <a:ext uri="{FF2B5EF4-FFF2-40B4-BE49-F238E27FC236}">
                <a16:creationId xmlns:a16="http://schemas.microsoft.com/office/drawing/2014/main" id="{93700CD2-2B63-A949-4F5F-BEA2ED87DDA7}"/>
              </a:ext>
              <a:ext uri="{C183D7F6-B498-43B3-948B-1728B52AA6E4}">
                <adec:decorative xmlns:adec="http://schemas.microsoft.com/office/drawing/2017/decorative" val="1"/>
              </a:ext>
            </a:extLst>
          </p:cNvPr>
          <p:cNvSpPr>
            <a:spLocks noGrp="1"/>
          </p:cNvSpPr>
          <p:nvPr>
            <p:ph type="body" sz="quarter" idx="90" hasCustomPrompt="1"/>
          </p:nvPr>
        </p:nvSpPr>
        <p:spPr>
          <a:xfrm>
            <a:off x="7698013" y="4786995"/>
            <a:ext cx="1800000" cy="720000"/>
          </a:xfrm>
          <a:prstGeom prst="roundRect">
            <a:avLst/>
          </a:prstGeom>
          <a:solidFill>
            <a:schemeClr val="bg1"/>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54" name="Tekstin paikkamerkki 15">
            <a:extLst>
              <a:ext uri="{FF2B5EF4-FFF2-40B4-BE49-F238E27FC236}">
                <a16:creationId xmlns:a16="http://schemas.microsoft.com/office/drawing/2014/main" id="{104C320A-F4B6-AD2E-2E60-7661674FC96C}"/>
              </a:ext>
            </a:extLst>
          </p:cNvPr>
          <p:cNvSpPr>
            <a:spLocks noGrp="1"/>
          </p:cNvSpPr>
          <p:nvPr>
            <p:ph type="body" sz="quarter" idx="91" hasCustomPrompt="1"/>
          </p:nvPr>
        </p:nvSpPr>
        <p:spPr>
          <a:xfrm>
            <a:off x="7698637" y="4925763"/>
            <a:ext cx="1798752" cy="429221"/>
          </a:xfrm>
        </p:spPr>
        <p:txBody>
          <a:bodyPr lIns="108000"/>
          <a:lstStyle>
            <a:lvl1pPr marL="108000" indent="-108000">
              <a:spcBef>
                <a:spcPts val="0"/>
              </a:spcBef>
              <a:spcAft>
                <a:spcPts val="0"/>
              </a:spcAft>
              <a:defRPr sz="1400">
                <a:solidFill>
                  <a:schemeClr val="tx2"/>
                </a:solidFill>
              </a:defRPr>
            </a:lvl1pPr>
            <a:lvl2pPr marL="323850" indent="-144463">
              <a:spcBef>
                <a:spcPts val="0"/>
              </a:spcBef>
              <a:spcAft>
                <a:spcPts val="0"/>
              </a:spcAft>
              <a:defRPr sz="1400">
                <a:solidFill>
                  <a:schemeClr val="tx2"/>
                </a:solidFill>
              </a:defRPr>
            </a:lvl2pPr>
          </a:lstStyle>
          <a:p>
            <a:pPr lvl="0"/>
            <a:r>
              <a:rPr lang="fi-FI" dirty="0"/>
              <a:t>Taso 4</a:t>
            </a:r>
          </a:p>
          <a:p>
            <a:pPr lvl="1"/>
            <a:r>
              <a:rPr lang="fi-FI" dirty="0"/>
              <a:t>toinen taso</a:t>
            </a:r>
          </a:p>
        </p:txBody>
      </p:sp>
      <p:sp>
        <p:nvSpPr>
          <p:cNvPr id="55" name="Tekstin paikkamerkki 4">
            <a:extLst>
              <a:ext uri="{FF2B5EF4-FFF2-40B4-BE49-F238E27FC236}">
                <a16:creationId xmlns:a16="http://schemas.microsoft.com/office/drawing/2014/main" id="{716B057C-6C6C-521E-7632-E510ECF63727}"/>
              </a:ext>
              <a:ext uri="{C183D7F6-B498-43B3-948B-1728B52AA6E4}">
                <adec:decorative xmlns:adec="http://schemas.microsoft.com/office/drawing/2017/decorative" val="1"/>
              </a:ext>
            </a:extLst>
          </p:cNvPr>
          <p:cNvSpPr>
            <a:spLocks noGrp="1"/>
          </p:cNvSpPr>
          <p:nvPr>
            <p:ph type="body" sz="quarter" idx="92" hasCustomPrompt="1"/>
          </p:nvPr>
        </p:nvSpPr>
        <p:spPr>
          <a:xfrm>
            <a:off x="9842026" y="4786995"/>
            <a:ext cx="1800000" cy="720000"/>
          </a:xfrm>
          <a:prstGeom prst="roundRect">
            <a:avLst/>
          </a:prstGeom>
          <a:solidFill>
            <a:schemeClr val="bg1"/>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56" name="Tekstin paikkamerkki 15">
            <a:extLst>
              <a:ext uri="{FF2B5EF4-FFF2-40B4-BE49-F238E27FC236}">
                <a16:creationId xmlns:a16="http://schemas.microsoft.com/office/drawing/2014/main" id="{FAAD1DDE-0A69-5240-F3CF-8248CC74B9C4}"/>
              </a:ext>
            </a:extLst>
          </p:cNvPr>
          <p:cNvSpPr>
            <a:spLocks noGrp="1"/>
          </p:cNvSpPr>
          <p:nvPr>
            <p:ph type="body" sz="quarter" idx="93" hasCustomPrompt="1"/>
          </p:nvPr>
        </p:nvSpPr>
        <p:spPr>
          <a:xfrm>
            <a:off x="9842650" y="4925763"/>
            <a:ext cx="1798752" cy="429221"/>
          </a:xfrm>
        </p:spPr>
        <p:txBody>
          <a:bodyPr lIns="108000"/>
          <a:lstStyle>
            <a:lvl1pPr marL="108000" indent="-108000">
              <a:spcBef>
                <a:spcPts val="0"/>
              </a:spcBef>
              <a:spcAft>
                <a:spcPts val="0"/>
              </a:spcAft>
              <a:defRPr sz="1400">
                <a:solidFill>
                  <a:schemeClr val="tx2"/>
                </a:solidFill>
              </a:defRPr>
            </a:lvl1pPr>
            <a:lvl2pPr marL="323850" indent="-144463">
              <a:spcBef>
                <a:spcPts val="0"/>
              </a:spcBef>
              <a:spcAft>
                <a:spcPts val="0"/>
              </a:spcAft>
              <a:defRPr sz="1400">
                <a:solidFill>
                  <a:schemeClr val="tx2"/>
                </a:solidFill>
              </a:defRPr>
            </a:lvl2pPr>
          </a:lstStyle>
          <a:p>
            <a:pPr lvl="0"/>
            <a:r>
              <a:rPr lang="fi-FI" dirty="0"/>
              <a:t>Taso 4</a:t>
            </a:r>
          </a:p>
          <a:p>
            <a:pPr lvl="1"/>
            <a:r>
              <a:rPr lang="fi-FI" dirty="0"/>
              <a:t>toinen taso</a:t>
            </a:r>
          </a:p>
        </p:txBody>
      </p:sp>
      <p:sp>
        <p:nvSpPr>
          <p:cNvPr id="8" name="Tekstin paikkamerkki 1">
            <a:extLst>
              <a:ext uri="{FF2B5EF4-FFF2-40B4-BE49-F238E27FC236}">
                <a16:creationId xmlns:a16="http://schemas.microsoft.com/office/drawing/2014/main" id="{D1C7F47E-119B-81E3-A810-2CE25D47AE5A}"/>
              </a:ext>
            </a:extLst>
          </p:cNvPr>
          <p:cNvSpPr>
            <a:spLocks noGrp="1"/>
          </p:cNvSpPr>
          <p:nvPr>
            <p:ph type="body" sz="quarter" idx="14" hasCustomPrompt="1"/>
          </p:nvPr>
        </p:nvSpPr>
        <p:spPr>
          <a:xfrm>
            <a:off x="1595500" y="5772579"/>
            <a:ext cx="9109012" cy="475820"/>
          </a:xfrm>
        </p:spPr>
        <p:txBody>
          <a:bodyPr tIns="0" anchor="t"/>
          <a:lstStyle>
            <a:lvl1pPr marL="0" indent="0" algn="ctr">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Organisaatiokaavio on organisaation, kuten yrityksen, kaupungin tai muun yhteisön rakennetta kuvaava esitys. Se näyttää organisaation eri osat ja niiden väliset suhteet, ja auttaa hahmottamaan näiden vastuualueita ja hierarkiaa.</a:t>
            </a:r>
          </a:p>
        </p:txBody>
      </p:sp>
      <p:sp>
        <p:nvSpPr>
          <p:cNvPr id="7" name="Alatunnisteen paikkamerkki 6">
            <a:extLst>
              <a:ext uri="{FF2B5EF4-FFF2-40B4-BE49-F238E27FC236}">
                <a16:creationId xmlns:a16="http://schemas.microsoft.com/office/drawing/2014/main" id="{BAF64577-A186-1CE8-B489-C2FBFE0A3CCD}"/>
              </a:ext>
            </a:extLst>
          </p:cNvPr>
          <p:cNvSpPr>
            <a:spLocks noGrp="1"/>
          </p:cNvSpPr>
          <p:nvPr>
            <p:ph type="ftr" sz="quarter" idx="28"/>
          </p:nvPr>
        </p:nvSpPr>
        <p:spPr/>
        <p:txBody>
          <a:bodyPr/>
          <a:lstStyle/>
          <a:p>
            <a:endParaRPr lang="fi-FI" dirty="0"/>
          </a:p>
        </p:txBody>
      </p:sp>
      <p:sp>
        <p:nvSpPr>
          <p:cNvPr id="6" name="Päivämäärän paikkamerkki 5">
            <a:extLst>
              <a:ext uri="{FF2B5EF4-FFF2-40B4-BE49-F238E27FC236}">
                <a16:creationId xmlns:a16="http://schemas.microsoft.com/office/drawing/2014/main" id="{BA743619-D424-8006-9CD9-AAC6CD7D4BCA}"/>
              </a:ext>
            </a:extLst>
          </p:cNvPr>
          <p:cNvSpPr>
            <a:spLocks noGrp="1"/>
          </p:cNvSpPr>
          <p:nvPr>
            <p:ph type="dt" sz="half" idx="27"/>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B18C96AF-0A35-6C75-4205-74D747E10D08}"/>
              </a:ext>
            </a:extLst>
          </p:cNvPr>
          <p:cNvSpPr>
            <a:spLocks noGrp="1"/>
          </p:cNvSpPr>
          <p:nvPr>
            <p:ph type="sldNum" sz="quarter" idx="29"/>
          </p:nvPr>
        </p:nvSpPr>
        <p:spPr/>
        <p:txBody>
          <a:bodyPr/>
          <a:lstStyle/>
          <a:p>
            <a:fld id="{A9494116-C6F5-466F-B5C1-BBB074CB17FC}" type="slidenum">
              <a:rPr lang="fi-FI" smtClean="0"/>
              <a:pPr/>
              <a:t>‹#›</a:t>
            </a:fld>
            <a:endParaRPr lang="fi-FI" dirty="0"/>
          </a:p>
        </p:txBody>
      </p:sp>
      <p:sp>
        <p:nvSpPr>
          <p:cNvPr id="9" name="Logo">
            <a:extLst>
              <a:ext uri="{FF2B5EF4-FFF2-40B4-BE49-F238E27FC236}">
                <a16:creationId xmlns:a16="http://schemas.microsoft.com/office/drawing/2014/main" id="{4A2ACD02-2211-D663-E450-7B1EF2C53D1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257102529"/>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Avainluvut">
    <p:bg>
      <p:bgPr>
        <a:solidFill>
          <a:schemeClr val="accent4"/>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39750" y="539751"/>
            <a:ext cx="11110913" cy="695773"/>
          </a:xfrm>
          <a:prstGeom prst="rect">
            <a:avLst/>
          </a:prstGeom>
        </p:spPr>
        <p:txBody>
          <a:bodyPr anchor="t"/>
          <a:lstStyle>
            <a:lvl1pPr algn="ctr">
              <a:defRPr sz="3600">
                <a:solidFill>
                  <a:schemeClr val="tx2"/>
                </a:solidFill>
              </a:defRPr>
            </a:lvl1pPr>
          </a:lstStyle>
          <a:p>
            <a:r>
              <a:rPr lang="fi-FI" dirty="0"/>
              <a:t>Avainlukuja</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p:ph type="body" sz="quarter" idx="21" hasCustomPrompt="1"/>
          </p:nvPr>
        </p:nvSpPr>
        <p:spPr>
          <a:xfrm>
            <a:off x="546100" y="1238749"/>
            <a:ext cx="3457574" cy="697669"/>
          </a:xfrm>
          <a:noFill/>
        </p:spPr>
        <p:txBody>
          <a:bodyPr lIns="0" tIns="0" rIns="0" bIns="0" anchor="b"/>
          <a:lstStyle>
            <a:lvl1pPr marL="0" indent="0" algn="l">
              <a:spcAft>
                <a:spcPts val="0"/>
              </a:spcAft>
              <a:buNone/>
              <a:defRPr sz="2000" b="0"/>
            </a:lvl1pPr>
          </a:lstStyle>
          <a:p>
            <a:pPr lvl="0"/>
            <a:r>
              <a:rPr lang="fi-FI" dirty="0"/>
              <a:t>Lisää teksti napsauttamalla</a:t>
            </a:r>
          </a:p>
        </p:txBody>
      </p:sp>
      <p:sp>
        <p:nvSpPr>
          <p:cNvPr id="6" name="Tekstin paikkamerkki 1">
            <a:extLst>
              <a:ext uri="{FF2B5EF4-FFF2-40B4-BE49-F238E27FC236}">
                <a16:creationId xmlns:a16="http://schemas.microsoft.com/office/drawing/2014/main" id="{37AC6549-93A7-37C8-F3C4-D4EC7004AB51}"/>
              </a:ext>
            </a:extLst>
          </p:cNvPr>
          <p:cNvSpPr>
            <a:spLocks noGrp="1"/>
          </p:cNvSpPr>
          <p:nvPr>
            <p:ph type="body" sz="quarter" idx="27" hasCustomPrompt="1"/>
          </p:nvPr>
        </p:nvSpPr>
        <p:spPr>
          <a:xfrm>
            <a:off x="546100" y="2171700"/>
            <a:ext cx="3457574" cy="700088"/>
          </a:xfrm>
          <a:noFill/>
        </p:spPr>
        <p:txBody>
          <a:bodyPr wrap="none" lIns="0" tIns="0" rIns="0" anchor="b"/>
          <a:lstStyle>
            <a:lvl1pPr marL="0" indent="0" algn="l" rtl="0">
              <a:spcAft>
                <a:spcPts val="0"/>
              </a:spcAft>
              <a:buNone/>
              <a:defRPr sz="6600" b="1">
                <a:solidFill>
                  <a:schemeClr val="tx2"/>
                </a:solidFill>
              </a:defRPr>
            </a:lvl1pPr>
          </a:lstStyle>
          <a:p>
            <a:pPr lvl="0"/>
            <a:r>
              <a:rPr lang="fi-FI" dirty="0"/>
              <a:t>1 000 000</a:t>
            </a:r>
          </a:p>
        </p:txBody>
      </p:sp>
      <p:sp>
        <p:nvSpPr>
          <p:cNvPr id="7" name="Tekstin paikkamerkki 1">
            <a:extLst>
              <a:ext uri="{FF2B5EF4-FFF2-40B4-BE49-F238E27FC236}">
                <a16:creationId xmlns:a16="http://schemas.microsoft.com/office/drawing/2014/main" id="{42D358BD-33A5-5B7C-4837-0006207D33AE}"/>
              </a:ext>
            </a:extLst>
          </p:cNvPr>
          <p:cNvSpPr>
            <a:spLocks noGrp="1"/>
          </p:cNvSpPr>
          <p:nvPr>
            <p:ph type="body" sz="quarter" idx="28"/>
          </p:nvPr>
        </p:nvSpPr>
        <p:spPr>
          <a:xfrm>
            <a:off x="546100" y="2871788"/>
            <a:ext cx="3457573" cy="746125"/>
          </a:xfrm>
          <a:noFill/>
        </p:spPr>
        <p:txBody>
          <a:bodyPr lIns="0" tIns="0" rIns="0" anchor="t"/>
          <a:lstStyle>
            <a:lvl1pPr marL="0" indent="0" algn="l">
              <a:spcAft>
                <a:spcPts val="0"/>
              </a:spcAft>
              <a:buNone/>
              <a:defRPr sz="2000" b="0"/>
            </a:lvl1pPr>
          </a:lstStyle>
          <a:p>
            <a:pPr lvl="0"/>
            <a:endParaRPr lang="fi-FI" dirty="0"/>
          </a:p>
        </p:txBody>
      </p:sp>
      <p:sp>
        <p:nvSpPr>
          <p:cNvPr id="9" name="Tekstin paikkamerkki 2">
            <a:extLst>
              <a:ext uri="{FF2B5EF4-FFF2-40B4-BE49-F238E27FC236}">
                <a16:creationId xmlns:a16="http://schemas.microsoft.com/office/drawing/2014/main" id="{09A2B071-7E5F-E531-7339-B01DB0124E6D}"/>
              </a:ext>
            </a:extLst>
          </p:cNvPr>
          <p:cNvSpPr>
            <a:spLocks noGrp="1"/>
          </p:cNvSpPr>
          <p:nvPr>
            <p:ph type="body" sz="quarter" idx="50" hasCustomPrompt="1"/>
          </p:nvPr>
        </p:nvSpPr>
        <p:spPr>
          <a:xfrm>
            <a:off x="4363238" y="1238250"/>
            <a:ext cx="3463930" cy="700088"/>
          </a:xfrm>
          <a:noFill/>
        </p:spPr>
        <p:txBody>
          <a:bodyPr lIns="0" tIns="0" rIns="0" bIns="0" anchor="b"/>
          <a:lstStyle>
            <a:lvl1pPr marL="0" indent="0" algn="l">
              <a:spcAft>
                <a:spcPts val="0"/>
              </a:spcAft>
              <a:buNone/>
              <a:defRPr sz="2000" b="0"/>
            </a:lvl1pPr>
          </a:lstStyle>
          <a:p>
            <a:pPr lvl="0"/>
            <a:r>
              <a:rPr lang="fi-FI" dirty="0"/>
              <a:t>Lisää teksti napsauttamalla</a:t>
            </a:r>
          </a:p>
        </p:txBody>
      </p:sp>
      <p:sp>
        <p:nvSpPr>
          <p:cNvPr id="10" name="Tekstin paikkamerkki 2">
            <a:extLst>
              <a:ext uri="{FF2B5EF4-FFF2-40B4-BE49-F238E27FC236}">
                <a16:creationId xmlns:a16="http://schemas.microsoft.com/office/drawing/2014/main" id="{5B4EA687-22BA-1DD0-8EC0-304CE79C609E}"/>
              </a:ext>
            </a:extLst>
          </p:cNvPr>
          <p:cNvSpPr>
            <a:spLocks noGrp="1"/>
          </p:cNvSpPr>
          <p:nvPr>
            <p:ph type="body" sz="quarter" idx="51" hasCustomPrompt="1"/>
          </p:nvPr>
        </p:nvSpPr>
        <p:spPr>
          <a:xfrm>
            <a:off x="4369592" y="2171700"/>
            <a:ext cx="3457575" cy="700088"/>
          </a:xfrm>
          <a:noFill/>
        </p:spPr>
        <p:txBody>
          <a:bodyPr wrap="none" lIns="0" tIns="0" rIns="0" anchor="b"/>
          <a:lstStyle>
            <a:lvl1pPr marL="0" indent="0" algn="l" rtl="0">
              <a:spcAft>
                <a:spcPts val="0"/>
              </a:spcAft>
              <a:buNone/>
              <a:defRPr sz="6600" b="1">
                <a:solidFill>
                  <a:schemeClr val="tx2"/>
                </a:solidFill>
              </a:defRPr>
            </a:lvl1pPr>
          </a:lstStyle>
          <a:p>
            <a:pPr lvl="0"/>
            <a:r>
              <a:rPr lang="fi-FI" dirty="0"/>
              <a:t>2 000 000</a:t>
            </a:r>
          </a:p>
        </p:txBody>
      </p:sp>
      <p:sp>
        <p:nvSpPr>
          <p:cNvPr id="11" name="Tekstin paikkamerkki 2">
            <a:extLst>
              <a:ext uri="{FF2B5EF4-FFF2-40B4-BE49-F238E27FC236}">
                <a16:creationId xmlns:a16="http://schemas.microsoft.com/office/drawing/2014/main" id="{314A98EB-63E6-5095-443E-A4467D036A5F}"/>
              </a:ext>
            </a:extLst>
          </p:cNvPr>
          <p:cNvSpPr>
            <a:spLocks noGrp="1"/>
          </p:cNvSpPr>
          <p:nvPr>
            <p:ph type="body" sz="quarter" idx="52"/>
          </p:nvPr>
        </p:nvSpPr>
        <p:spPr>
          <a:xfrm>
            <a:off x="4369593" y="2871788"/>
            <a:ext cx="3457574" cy="746125"/>
          </a:xfrm>
          <a:noFill/>
        </p:spPr>
        <p:txBody>
          <a:bodyPr lIns="0" tIns="0" rIns="0" anchor="t"/>
          <a:lstStyle>
            <a:lvl1pPr marL="0" indent="0" algn="l">
              <a:spcAft>
                <a:spcPts val="0"/>
              </a:spcAft>
              <a:buNone/>
              <a:defRPr sz="2000" b="0"/>
            </a:lvl1pPr>
          </a:lstStyle>
          <a:p>
            <a:pPr lvl="0"/>
            <a:endParaRPr lang="fi-FI" dirty="0"/>
          </a:p>
        </p:txBody>
      </p:sp>
      <p:sp>
        <p:nvSpPr>
          <p:cNvPr id="23" name="Tekstin paikkamerkki 3">
            <a:extLst>
              <a:ext uri="{FF2B5EF4-FFF2-40B4-BE49-F238E27FC236}">
                <a16:creationId xmlns:a16="http://schemas.microsoft.com/office/drawing/2014/main" id="{F1E4F1A2-B2E3-CEC0-DFFB-C96805F3FE55}"/>
              </a:ext>
            </a:extLst>
          </p:cNvPr>
          <p:cNvSpPr>
            <a:spLocks noGrp="1"/>
          </p:cNvSpPr>
          <p:nvPr>
            <p:ph type="body" sz="quarter" idx="56" hasCustomPrompt="1"/>
          </p:nvPr>
        </p:nvSpPr>
        <p:spPr>
          <a:xfrm>
            <a:off x="8191500" y="1238250"/>
            <a:ext cx="3459168" cy="700088"/>
          </a:xfrm>
          <a:noFill/>
        </p:spPr>
        <p:txBody>
          <a:bodyPr lIns="0" tIns="0" rIns="0" bIns="0" anchor="b"/>
          <a:lstStyle>
            <a:lvl1pPr marL="0" indent="0" algn="l">
              <a:spcAft>
                <a:spcPts val="0"/>
              </a:spcAft>
              <a:buNone/>
              <a:defRPr sz="2000" b="0"/>
            </a:lvl1pPr>
          </a:lstStyle>
          <a:p>
            <a:pPr lvl="0"/>
            <a:r>
              <a:rPr lang="fi-FI" dirty="0"/>
              <a:t>Lisää teksti napsauttamalla</a:t>
            </a:r>
          </a:p>
        </p:txBody>
      </p:sp>
      <p:sp>
        <p:nvSpPr>
          <p:cNvPr id="24" name="Tekstin paikkamerkki 3">
            <a:extLst>
              <a:ext uri="{FF2B5EF4-FFF2-40B4-BE49-F238E27FC236}">
                <a16:creationId xmlns:a16="http://schemas.microsoft.com/office/drawing/2014/main" id="{DE130E75-4FA8-B9C3-31B2-55C1C8C6B863}"/>
              </a:ext>
            </a:extLst>
          </p:cNvPr>
          <p:cNvSpPr>
            <a:spLocks noGrp="1"/>
          </p:cNvSpPr>
          <p:nvPr>
            <p:ph type="body" sz="quarter" idx="57" hasCustomPrompt="1"/>
          </p:nvPr>
        </p:nvSpPr>
        <p:spPr>
          <a:xfrm>
            <a:off x="8191500" y="2171700"/>
            <a:ext cx="3459168" cy="700088"/>
          </a:xfrm>
          <a:noFill/>
        </p:spPr>
        <p:txBody>
          <a:bodyPr wrap="none" lIns="0" tIns="0" rIns="0" anchor="b"/>
          <a:lstStyle>
            <a:lvl1pPr marL="0" indent="0" algn="l" rtl="0">
              <a:spcAft>
                <a:spcPts val="0"/>
              </a:spcAft>
              <a:buNone/>
              <a:defRPr sz="6600" b="1">
                <a:solidFill>
                  <a:schemeClr val="tx2"/>
                </a:solidFill>
              </a:defRPr>
            </a:lvl1pPr>
          </a:lstStyle>
          <a:p>
            <a:pPr lvl="0"/>
            <a:r>
              <a:rPr lang="fi-FI" dirty="0"/>
              <a:t>3 000 000</a:t>
            </a:r>
          </a:p>
        </p:txBody>
      </p:sp>
      <p:sp>
        <p:nvSpPr>
          <p:cNvPr id="36" name="Tekstin paikkamerkki 3">
            <a:extLst>
              <a:ext uri="{FF2B5EF4-FFF2-40B4-BE49-F238E27FC236}">
                <a16:creationId xmlns:a16="http://schemas.microsoft.com/office/drawing/2014/main" id="{953AF1CC-8B2A-0395-7CE4-CDF07B0E6CAA}"/>
              </a:ext>
            </a:extLst>
          </p:cNvPr>
          <p:cNvSpPr>
            <a:spLocks noGrp="1"/>
          </p:cNvSpPr>
          <p:nvPr>
            <p:ph type="body" sz="quarter" idx="58"/>
          </p:nvPr>
        </p:nvSpPr>
        <p:spPr>
          <a:xfrm>
            <a:off x="8191500" y="2871788"/>
            <a:ext cx="3459167" cy="746125"/>
          </a:xfrm>
          <a:noFill/>
        </p:spPr>
        <p:txBody>
          <a:bodyPr lIns="0" tIns="0" rIns="0" anchor="t"/>
          <a:lstStyle>
            <a:lvl1pPr marL="0" indent="0" algn="l">
              <a:spcAft>
                <a:spcPts val="0"/>
              </a:spcAft>
              <a:buNone/>
              <a:defRPr sz="2000" b="0"/>
            </a:lvl1pPr>
          </a:lstStyle>
          <a:p>
            <a:pPr lvl="0"/>
            <a:endParaRPr lang="fi-FI" dirty="0"/>
          </a:p>
        </p:txBody>
      </p:sp>
      <p:sp>
        <p:nvSpPr>
          <p:cNvPr id="4" name="Tekstin paikkamerkki 4">
            <a:extLst>
              <a:ext uri="{FF2B5EF4-FFF2-40B4-BE49-F238E27FC236}">
                <a16:creationId xmlns:a16="http://schemas.microsoft.com/office/drawing/2014/main" id="{F4E0A055-322C-ACF0-E39C-49FF831E149E}"/>
              </a:ext>
            </a:extLst>
          </p:cNvPr>
          <p:cNvSpPr>
            <a:spLocks noGrp="1"/>
          </p:cNvSpPr>
          <p:nvPr>
            <p:ph type="body" sz="quarter" idx="47" hasCustomPrompt="1"/>
          </p:nvPr>
        </p:nvSpPr>
        <p:spPr>
          <a:xfrm>
            <a:off x="546100" y="3756475"/>
            <a:ext cx="3457574" cy="518131"/>
          </a:xfrm>
          <a:noFill/>
        </p:spPr>
        <p:txBody>
          <a:bodyPr lIns="0" tIns="0" rIns="0" bIns="0" anchor="b"/>
          <a:lstStyle>
            <a:lvl1pPr marL="0" indent="0" algn="l">
              <a:spcAft>
                <a:spcPts val="0"/>
              </a:spcAft>
              <a:buNone/>
              <a:defRPr sz="2000" b="0"/>
            </a:lvl1pPr>
          </a:lstStyle>
          <a:p>
            <a:pPr lvl="0"/>
            <a:r>
              <a:rPr lang="fi-FI" dirty="0"/>
              <a:t>Lisää teksti napsauttamalla</a:t>
            </a:r>
          </a:p>
        </p:txBody>
      </p:sp>
      <p:sp>
        <p:nvSpPr>
          <p:cNvPr id="5" name="Tekstin paikkamerkki 4">
            <a:extLst>
              <a:ext uri="{FF2B5EF4-FFF2-40B4-BE49-F238E27FC236}">
                <a16:creationId xmlns:a16="http://schemas.microsoft.com/office/drawing/2014/main" id="{647148C4-B8D4-D808-4CA0-D08ADE1A9FF3}"/>
              </a:ext>
            </a:extLst>
          </p:cNvPr>
          <p:cNvSpPr>
            <a:spLocks noGrp="1"/>
          </p:cNvSpPr>
          <p:nvPr>
            <p:ph type="body" sz="quarter" idx="48" hasCustomPrompt="1"/>
          </p:nvPr>
        </p:nvSpPr>
        <p:spPr>
          <a:xfrm>
            <a:off x="546100" y="4503738"/>
            <a:ext cx="3457574" cy="702731"/>
          </a:xfrm>
          <a:noFill/>
        </p:spPr>
        <p:txBody>
          <a:bodyPr wrap="none" lIns="0" tIns="0" rIns="0" anchor="b"/>
          <a:lstStyle>
            <a:lvl1pPr marL="0" indent="0" algn="l" rtl="0">
              <a:spcAft>
                <a:spcPts val="0"/>
              </a:spcAft>
              <a:buNone/>
              <a:defRPr sz="6600" b="1">
                <a:solidFill>
                  <a:schemeClr val="tx2"/>
                </a:solidFill>
              </a:defRPr>
            </a:lvl1pPr>
          </a:lstStyle>
          <a:p>
            <a:pPr lvl="0"/>
            <a:r>
              <a:rPr lang="fi-FI" dirty="0"/>
              <a:t>4 000 000</a:t>
            </a:r>
          </a:p>
        </p:txBody>
      </p:sp>
      <p:sp>
        <p:nvSpPr>
          <p:cNvPr id="8" name="Tekstin paikkamerkki 4">
            <a:extLst>
              <a:ext uri="{FF2B5EF4-FFF2-40B4-BE49-F238E27FC236}">
                <a16:creationId xmlns:a16="http://schemas.microsoft.com/office/drawing/2014/main" id="{1B32E863-86D8-5E98-436F-75E36E9076E6}"/>
              </a:ext>
            </a:extLst>
          </p:cNvPr>
          <p:cNvSpPr>
            <a:spLocks noGrp="1"/>
          </p:cNvSpPr>
          <p:nvPr>
            <p:ph type="body" sz="quarter" idx="49"/>
          </p:nvPr>
        </p:nvSpPr>
        <p:spPr>
          <a:xfrm>
            <a:off x="546100" y="5206469"/>
            <a:ext cx="3457573" cy="746125"/>
          </a:xfrm>
          <a:noFill/>
        </p:spPr>
        <p:txBody>
          <a:bodyPr lIns="0" tIns="0" rIns="0" anchor="t"/>
          <a:lstStyle>
            <a:lvl1pPr marL="0" indent="0" algn="l">
              <a:spcAft>
                <a:spcPts val="0"/>
              </a:spcAft>
              <a:buNone/>
              <a:defRPr sz="2000" b="0"/>
            </a:lvl1pPr>
          </a:lstStyle>
          <a:p>
            <a:pPr lvl="0"/>
            <a:endParaRPr lang="fi-FI" dirty="0"/>
          </a:p>
        </p:txBody>
      </p:sp>
      <p:sp>
        <p:nvSpPr>
          <p:cNvPr id="14" name="Tekstin paikkamerkki 5">
            <a:extLst>
              <a:ext uri="{FF2B5EF4-FFF2-40B4-BE49-F238E27FC236}">
                <a16:creationId xmlns:a16="http://schemas.microsoft.com/office/drawing/2014/main" id="{FFC6FDA9-7625-998B-77E1-9223674D4344}"/>
              </a:ext>
            </a:extLst>
          </p:cNvPr>
          <p:cNvSpPr>
            <a:spLocks noGrp="1"/>
          </p:cNvSpPr>
          <p:nvPr>
            <p:ph type="body" sz="quarter" idx="53" hasCustomPrompt="1"/>
          </p:nvPr>
        </p:nvSpPr>
        <p:spPr>
          <a:xfrm>
            <a:off x="4369592" y="3756475"/>
            <a:ext cx="3457575" cy="518131"/>
          </a:xfrm>
          <a:noFill/>
        </p:spPr>
        <p:txBody>
          <a:bodyPr lIns="0" tIns="0" rIns="0" bIns="0" anchor="b"/>
          <a:lstStyle>
            <a:lvl1pPr marL="0" indent="0" algn="l">
              <a:spcAft>
                <a:spcPts val="0"/>
              </a:spcAft>
              <a:buNone/>
              <a:defRPr sz="2000" b="0"/>
            </a:lvl1pPr>
          </a:lstStyle>
          <a:p>
            <a:pPr lvl="0"/>
            <a:r>
              <a:rPr lang="fi-FI" dirty="0"/>
              <a:t>Lisää teksti napsauttamalla</a:t>
            </a:r>
          </a:p>
        </p:txBody>
      </p:sp>
      <p:sp>
        <p:nvSpPr>
          <p:cNvPr id="21" name="Tekstin paikkamerkki 5">
            <a:extLst>
              <a:ext uri="{FF2B5EF4-FFF2-40B4-BE49-F238E27FC236}">
                <a16:creationId xmlns:a16="http://schemas.microsoft.com/office/drawing/2014/main" id="{D61D1006-A105-FD13-CC5E-4EEF9155AF0C}"/>
              </a:ext>
            </a:extLst>
          </p:cNvPr>
          <p:cNvSpPr>
            <a:spLocks noGrp="1"/>
          </p:cNvSpPr>
          <p:nvPr>
            <p:ph type="body" sz="quarter" idx="54" hasCustomPrompt="1"/>
          </p:nvPr>
        </p:nvSpPr>
        <p:spPr>
          <a:xfrm>
            <a:off x="4369592" y="4503738"/>
            <a:ext cx="3457575" cy="702731"/>
          </a:xfrm>
          <a:noFill/>
        </p:spPr>
        <p:txBody>
          <a:bodyPr wrap="none" lIns="0" tIns="0" rIns="0" anchor="b"/>
          <a:lstStyle>
            <a:lvl1pPr marL="0" indent="0" algn="l" rtl="0">
              <a:spcAft>
                <a:spcPts val="0"/>
              </a:spcAft>
              <a:buNone/>
              <a:defRPr sz="6600" b="1">
                <a:solidFill>
                  <a:schemeClr val="tx2"/>
                </a:solidFill>
              </a:defRPr>
            </a:lvl1pPr>
          </a:lstStyle>
          <a:p>
            <a:pPr lvl="0"/>
            <a:r>
              <a:rPr lang="fi-FI" dirty="0"/>
              <a:t>5 000 000</a:t>
            </a:r>
          </a:p>
        </p:txBody>
      </p:sp>
      <p:sp>
        <p:nvSpPr>
          <p:cNvPr id="22" name="Tekstin paikkamerkki 5">
            <a:extLst>
              <a:ext uri="{FF2B5EF4-FFF2-40B4-BE49-F238E27FC236}">
                <a16:creationId xmlns:a16="http://schemas.microsoft.com/office/drawing/2014/main" id="{6646DC38-E6F0-27C8-DA4C-602A0E06DF5F}"/>
              </a:ext>
            </a:extLst>
          </p:cNvPr>
          <p:cNvSpPr>
            <a:spLocks noGrp="1"/>
          </p:cNvSpPr>
          <p:nvPr>
            <p:ph type="body" sz="quarter" idx="55"/>
          </p:nvPr>
        </p:nvSpPr>
        <p:spPr>
          <a:xfrm>
            <a:off x="4369593" y="5206469"/>
            <a:ext cx="3457574" cy="746125"/>
          </a:xfrm>
          <a:noFill/>
        </p:spPr>
        <p:txBody>
          <a:bodyPr lIns="0" tIns="0" rIns="0" anchor="t"/>
          <a:lstStyle>
            <a:lvl1pPr marL="0" indent="0" algn="l">
              <a:spcAft>
                <a:spcPts val="0"/>
              </a:spcAft>
              <a:buNone/>
              <a:defRPr sz="2000" b="0"/>
            </a:lvl1pPr>
          </a:lstStyle>
          <a:p>
            <a:pPr lvl="0"/>
            <a:endParaRPr lang="fi-FI" dirty="0"/>
          </a:p>
        </p:txBody>
      </p:sp>
      <p:sp>
        <p:nvSpPr>
          <p:cNvPr id="37" name="Tekstin paikkamerkki 6">
            <a:extLst>
              <a:ext uri="{FF2B5EF4-FFF2-40B4-BE49-F238E27FC236}">
                <a16:creationId xmlns:a16="http://schemas.microsoft.com/office/drawing/2014/main" id="{DA004C84-C22B-35D7-0DA1-6EADF0B5A680}"/>
              </a:ext>
            </a:extLst>
          </p:cNvPr>
          <p:cNvSpPr>
            <a:spLocks noGrp="1"/>
          </p:cNvSpPr>
          <p:nvPr>
            <p:ph type="body" sz="quarter" idx="59" hasCustomPrompt="1"/>
          </p:nvPr>
        </p:nvSpPr>
        <p:spPr>
          <a:xfrm>
            <a:off x="8191500" y="3756475"/>
            <a:ext cx="3459168" cy="518131"/>
          </a:xfrm>
          <a:noFill/>
        </p:spPr>
        <p:txBody>
          <a:bodyPr lIns="0" tIns="0" rIns="0" bIns="0" anchor="b"/>
          <a:lstStyle>
            <a:lvl1pPr marL="0" indent="0" algn="l">
              <a:spcAft>
                <a:spcPts val="0"/>
              </a:spcAft>
              <a:buNone/>
              <a:defRPr sz="2000" b="0"/>
            </a:lvl1pPr>
          </a:lstStyle>
          <a:p>
            <a:pPr lvl="0"/>
            <a:r>
              <a:rPr lang="fi-FI" dirty="0"/>
              <a:t>Lisää teksti napsauttamalla</a:t>
            </a:r>
          </a:p>
        </p:txBody>
      </p:sp>
      <p:sp>
        <p:nvSpPr>
          <p:cNvPr id="38" name="Tekstin paikkamerkki 6">
            <a:extLst>
              <a:ext uri="{FF2B5EF4-FFF2-40B4-BE49-F238E27FC236}">
                <a16:creationId xmlns:a16="http://schemas.microsoft.com/office/drawing/2014/main" id="{77460119-EB70-DFFD-E5C9-5A157A5B94B7}"/>
              </a:ext>
            </a:extLst>
          </p:cNvPr>
          <p:cNvSpPr>
            <a:spLocks noGrp="1"/>
          </p:cNvSpPr>
          <p:nvPr>
            <p:ph type="body" sz="quarter" idx="60" hasCustomPrompt="1"/>
          </p:nvPr>
        </p:nvSpPr>
        <p:spPr>
          <a:xfrm>
            <a:off x="8191500" y="4503738"/>
            <a:ext cx="3459168" cy="702731"/>
          </a:xfrm>
          <a:noFill/>
        </p:spPr>
        <p:txBody>
          <a:bodyPr wrap="none" lIns="0" tIns="0" rIns="0" anchor="b"/>
          <a:lstStyle>
            <a:lvl1pPr marL="0" indent="0" algn="l" rtl="0">
              <a:spcAft>
                <a:spcPts val="0"/>
              </a:spcAft>
              <a:buNone/>
              <a:defRPr sz="6600" b="1">
                <a:solidFill>
                  <a:schemeClr val="tx2"/>
                </a:solidFill>
              </a:defRPr>
            </a:lvl1pPr>
          </a:lstStyle>
          <a:p>
            <a:pPr lvl="0"/>
            <a:r>
              <a:rPr lang="fi-FI" dirty="0"/>
              <a:t>6 000 000</a:t>
            </a:r>
          </a:p>
        </p:txBody>
      </p:sp>
      <p:sp>
        <p:nvSpPr>
          <p:cNvPr id="39" name="Tekstin paikkamerkki 6">
            <a:extLst>
              <a:ext uri="{FF2B5EF4-FFF2-40B4-BE49-F238E27FC236}">
                <a16:creationId xmlns:a16="http://schemas.microsoft.com/office/drawing/2014/main" id="{3FF7AF26-D44A-EDA7-D73D-FA0836CF63B0}"/>
              </a:ext>
            </a:extLst>
          </p:cNvPr>
          <p:cNvSpPr>
            <a:spLocks noGrp="1"/>
          </p:cNvSpPr>
          <p:nvPr>
            <p:ph type="body" sz="quarter" idx="61"/>
          </p:nvPr>
        </p:nvSpPr>
        <p:spPr>
          <a:xfrm>
            <a:off x="8191500" y="5206469"/>
            <a:ext cx="3459167" cy="746125"/>
          </a:xfrm>
          <a:noFill/>
        </p:spPr>
        <p:txBody>
          <a:bodyPr lIns="0" tIns="0" rIns="0" anchor="t"/>
          <a:lstStyle>
            <a:lvl1pPr marL="0" indent="0" algn="l">
              <a:spcAft>
                <a:spcPts val="0"/>
              </a:spcAft>
              <a:buNone/>
              <a:defRPr sz="2000" b="0"/>
            </a:lvl1pPr>
          </a:lstStyle>
          <a:p>
            <a:pPr lvl="0"/>
            <a:endParaRPr lang="fi-FI" dirty="0"/>
          </a:p>
        </p:txBody>
      </p:sp>
      <p:sp>
        <p:nvSpPr>
          <p:cNvPr id="12" name="Kuvatiedot">
            <a:extLst>
              <a:ext uri="{FF2B5EF4-FFF2-40B4-BE49-F238E27FC236}">
                <a16:creationId xmlns:a16="http://schemas.microsoft.com/office/drawing/2014/main" id="{77D22844-6165-3451-B7FF-EF437BC2F05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Lähde: esimerkki.fi</a:t>
            </a:r>
          </a:p>
        </p:txBody>
      </p:sp>
      <p:sp>
        <p:nvSpPr>
          <p:cNvPr id="34" name="Alatunnisteen paikkamerkki 33">
            <a:extLst>
              <a:ext uri="{FF2B5EF4-FFF2-40B4-BE49-F238E27FC236}">
                <a16:creationId xmlns:a16="http://schemas.microsoft.com/office/drawing/2014/main" id="{F5592790-1CEE-2036-EA05-AFA7B2126C47}"/>
              </a:ext>
            </a:extLst>
          </p:cNvPr>
          <p:cNvSpPr>
            <a:spLocks noGrp="1"/>
          </p:cNvSpPr>
          <p:nvPr>
            <p:ph type="ftr" sz="quarter" idx="45"/>
          </p:nvPr>
        </p:nvSpPr>
        <p:spPr/>
        <p:txBody>
          <a:bodyPr/>
          <a:lstStyle/>
          <a:p>
            <a:endParaRPr lang="fi-FI" dirty="0"/>
          </a:p>
        </p:txBody>
      </p:sp>
      <p:sp>
        <p:nvSpPr>
          <p:cNvPr id="33" name="Päivämäärän paikkamerkki 32">
            <a:extLst>
              <a:ext uri="{FF2B5EF4-FFF2-40B4-BE49-F238E27FC236}">
                <a16:creationId xmlns:a16="http://schemas.microsoft.com/office/drawing/2014/main" id="{BFFDEC17-71DB-7639-6666-28C7C7039AED}"/>
              </a:ext>
            </a:extLst>
          </p:cNvPr>
          <p:cNvSpPr>
            <a:spLocks noGrp="1"/>
          </p:cNvSpPr>
          <p:nvPr>
            <p:ph type="dt" sz="half" idx="44"/>
          </p:nvPr>
        </p:nvSpPr>
        <p:spPr/>
        <p:txBody>
          <a:bodyPr/>
          <a:lstStyle/>
          <a:p>
            <a:r>
              <a:rPr lang="fi-FI"/>
              <a:t>12.8.2025</a:t>
            </a:r>
            <a:endParaRPr lang="fi-FI" dirty="0"/>
          </a:p>
        </p:txBody>
      </p:sp>
      <p:sp>
        <p:nvSpPr>
          <p:cNvPr id="35" name="Dian numeron paikkamerkki 34">
            <a:extLst>
              <a:ext uri="{FF2B5EF4-FFF2-40B4-BE49-F238E27FC236}">
                <a16:creationId xmlns:a16="http://schemas.microsoft.com/office/drawing/2014/main" id="{3A961DE3-83A7-BA69-49F9-BFAD60068798}"/>
              </a:ext>
            </a:extLst>
          </p:cNvPr>
          <p:cNvSpPr>
            <a:spLocks noGrp="1"/>
          </p:cNvSpPr>
          <p:nvPr>
            <p:ph type="sldNum" sz="quarter" idx="46"/>
          </p:nvPr>
        </p:nvSpPr>
        <p:spPr/>
        <p:txBody>
          <a:bodyPr/>
          <a:lstStyle/>
          <a:p>
            <a:fld id="{A9494116-C6F5-466F-B5C1-BBB074CB17FC}" type="slidenum">
              <a:rPr lang="fi-FI" smtClean="0"/>
              <a:pPr/>
              <a:t>‹#›</a:t>
            </a:fld>
            <a:endParaRPr lang="fi-FI" dirty="0"/>
          </a:p>
        </p:txBody>
      </p:sp>
      <p:sp>
        <p:nvSpPr>
          <p:cNvPr id="15" name="Logo">
            <a:extLst>
              <a:ext uri="{FF2B5EF4-FFF2-40B4-BE49-F238E27FC236}">
                <a16:creationId xmlns:a16="http://schemas.microsoft.com/office/drawing/2014/main" id="{C1FBDA5A-1038-9BB4-9EC0-0B99FEC848AE}"/>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534921797"/>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userDrawn="1">
  <p:cSld name="Tietosivu">
    <p:bg>
      <p:bgPr>
        <a:solidFill>
          <a:schemeClr val="bg1"/>
        </a:solidFill>
        <a:effectLst/>
      </p:bgPr>
    </p:bg>
    <p:spTree>
      <p:nvGrpSpPr>
        <p:cNvPr id="1" name=""/>
        <p:cNvGrpSpPr/>
        <p:nvPr/>
      </p:nvGrpSpPr>
      <p:grpSpPr>
        <a:xfrm>
          <a:off x="0" y="0"/>
          <a:ext cx="0" cy="0"/>
          <a:chOff x="0" y="0"/>
          <a:chExt cx="0" cy="0"/>
        </a:xfrm>
      </p:grpSpPr>
      <p:sp>
        <p:nvSpPr>
          <p:cNvPr id="6" name="Tekstin paikkamerkki 1">
            <a:extLst>
              <a:ext uri="{FF2B5EF4-FFF2-40B4-BE49-F238E27FC236}">
                <a16:creationId xmlns:a16="http://schemas.microsoft.com/office/drawing/2014/main" id="{37AC6549-93A7-37C8-F3C4-D4EC7004AB51}"/>
              </a:ext>
              <a:ext uri="{C183D7F6-B498-43B3-948B-1728B52AA6E4}">
                <adec:decorative xmlns:adec="http://schemas.microsoft.com/office/drawing/2017/decorative" val="1"/>
              </a:ext>
            </a:extLst>
          </p:cNvPr>
          <p:cNvSpPr>
            <a:spLocks noGrp="1"/>
          </p:cNvSpPr>
          <p:nvPr userDrawn="1">
            <p:ph type="body" sz="quarter" idx="27" hasCustomPrompt="1"/>
          </p:nvPr>
        </p:nvSpPr>
        <p:spPr>
          <a:xfrm>
            <a:off x="479376" y="1284288"/>
            <a:ext cx="5688632" cy="2482850"/>
          </a:xfrm>
          <a:solidFill>
            <a:schemeClr val="tx2"/>
          </a:solidFill>
          <a:ln w="127000" cap="sq">
            <a:solidFill>
              <a:schemeClr val="bg1"/>
            </a:solidFill>
            <a:miter lim="800000"/>
          </a:ln>
        </p:spPr>
        <p:txBody>
          <a:bodyPr lIns="0" tIns="288000" rIns="0" anchor="t"/>
          <a:lstStyle>
            <a:lvl1pPr marL="0" indent="0" algn="ctr" rtl="0">
              <a:spcAft>
                <a:spcPts val="0"/>
              </a:spcAft>
              <a:buNone/>
              <a:defRPr sz="9600" b="1">
                <a:solidFill>
                  <a:schemeClr val="tx1"/>
                </a:solidFill>
              </a:defRPr>
            </a:lvl1pPr>
          </a:lstStyle>
          <a:p>
            <a:pPr lvl="0"/>
            <a:r>
              <a:rPr lang="fi-FI" dirty="0"/>
              <a:t> </a:t>
            </a:r>
          </a:p>
        </p:txBody>
      </p:sp>
      <p:sp>
        <p:nvSpPr>
          <p:cNvPr id="10" name="Tekstin paikkamerkki 1">
            <a:extLst>
              <a:ext uri="{FF2B5EF4-FFF2-40B4-BE49-F238E27FC236}">
                <a16:creationId xmlns:a16="http://schemas.microsoft.com/office/drawing/2014/main" id="{5B4EA687-22BA-1DD0-8EC0-304CE79C609E}"/>
              </a:ext>
              <a:ext uri="{C183D7F6-B498-43B3-948B-1728B52AA6E4}">
                <adec:decorative xmlns:adec="http://schemas.microsoft.com/office/drawing/2017/decorative" val="1"/>
              </a:ext>
            </a:extLst>
          </p:cNvPr>
          <p:cNvSpPr>
            <a:spLocks noGrp="1"/>
          </p:cNvSpPr>
          <p:nvPr userDrawn="1">
            <p:ph type="body" sz="quarter" idx="51" hasCustomPrompt="1"/>
          </p:nvPr>
        </p:nvSpPr>
        <p:spPr>
          <a:xfrm>
            <a:off x="6168007" y="1284288"/>
            <a:ext cx="5544617" cy="2482849"/>
          </a:xfrm>
          <a:solidFill>
            <a:schemeClr val="accent4"/>
          </a:solidFill>
          <a:ln w="127000" cap="sq">
            <a:solidFill>
              <a:schemeClr val="bg1"/>
            </a:solidFill>
            <a:miter lim="800000"/>
          </a:ln>
        </p:spPr>
        <p:txBody>
          <a:bodyPr lIns="0" tIns="288000" rIns="0" anchor="t"/>
          <a:lstStyle>
            <a:lvl1pPr marL="0" indent="0" algn="ctr" rtl="0">
              <a:spcAft>
                <a:spcPts val="0"/>
              </a:spcAft>
              <a:buNone/>
              <a:defRPr sz="9600" b="1">
                <a:solidFill>
                  <a:schemeClr val="bg1"/>
                </a:solidFill>
              </a:defRPr>
            </a:lvl1pPr>
          </a:lstStyle>
          <a:p>
            <a:pPr lvl="0"/>
            <a:r>
              <a:rPr lang="fi-FI" dirty="0"/>
              <a:t> </a:t>
            </a:r>
          </a:p>
        </p:txBody>
      </p:sp>
      <p:sp>
        <p:nvSpPr>
          <p:cNvPr id="9" name="Tekstin paikkamerkki 1">
            <a:extLst>
              <a:ext uri="{FF2B5EF4-FFF2-40B4-BE49-F238E27FC236}">
                <a16:creationId xmlns:a16="http://schemas.microsoft.com/office/drawing/2014/main" id="{CE24F6F4-D305-E328-E1F7-BCB7D01CF5D5}"/>
              </a:ext>
              <a:ext uri="{C183D7F6-B498-43B3-948B-1728B52AA6E4}">
                <adec:decorative xmlns:adec="http://schemas.microsoft.com/office/drawing/2017/decorative" val="1"/>
              </a:ext>
            </a:extLst>
          </p:cNvPr>
          <p:cNvSpPr>
            <a:spLocks noGrp="1"/>
          </p:cNvSpPr>
          <p:nvPr>
            <p:ph type="body" sz="quarter" idx="56" hasCustomPrompt="1"/>
          </p:nvPr>
        </p:nvSpPr>
        <p:spPr>
          <a:xfrm>
            <a:off x="479376" y="3767138"/>
            <a:ext cx="3744416" cy="2290154"/>
          </a:xfrm>
          <a:solidFill>
            <a:schemeClr val="accent2"/>
          </a:solidFill>
          <a:ln w="127000" cap="sq">
            <a:solidFill>
              <a:schemeClr val="bg1"/>
            </a:solidFill>
            <a:miter lim="800000"/>
          </a:ln>
        </p:spPr>
        <p:txBody>
          <a:bodyPr lIns="0" tIns="360000" rIns="0" anchor="t"/>
          <a:lstStyle>
            <a:lvl1pPr marL="0" indent="0" algn="ctr" rtl="0">
              <a:spcAft>
                <a:spcPts val="0"/>
              </a:spcAft>
              <a:buNone/>
              <a:defRPr sz="7200" b="1">
                <a:solidFill>
                  <a:schemeClr val="tx1"/>
                </a:solidFill>
              </a:defRPr>
            </a:lvl1pPr>
          </a:lstStyle>
          <a:p>
            <a:pPr lvl="0"/>
            <a:r>
              <a:rPr lang="fi-FI" dirty="0"/>
              <a:t> </a:t>
            </a:r>
          </a:p>
        </p:txBody>
      </p:sp>
      <p:sp>
        <p:nvSpPr>
          <p:cNvPr id="21" name="Tekstin paikkamerkki 1">
            <a:extLst>
              <a:ext uri="{FF2B5EF4-FFF2-40B4-BE49-F238E27FC236}">
                <a16:creationId xmlns:a16="http://schemas.microsoft.com/office/drawing/2014/main" id="{D61D1006-A105-FD13-CC5E-4EEF9155AF0C}"/>
              </a:ext>
              <a:ext uri="{C183D7F6-B498-43B3-948B-1728B52AA6E4}">
                <adec:decorative xmlns:adec="http://schemas.microsoft.com/office/drawing/2017/decorative" val="1"/>
              </a:ext>
            </a:extLst>
          </p:cNvPr>
          <p:cNvSpPr>
            <a:spLocks noGrp="1"/>
          </p:cNvSpPr>
          <p:nvPr userDrawn="1">
            <p:ph type="body" sz="quarter" idx="54" hasCustomPrompt="1"/>
          </p:nvPr>
        </p:nvSpPr>
        <p:spPr>
          <a:xfrm>
            <a:off x="4223791" y="3767138"/>
            <a:ext cx="3604171" cy="2290154"/>
          </a:xfrm>
          <a:solidFill>
            <a:schemeClr val="accent4"/>
          </a:solidFill>
          <a:ln w="127000" cap="sq">
            <a:solidFill>
              <a:schemeClr val="bg1"/>
            </a:solidFill>
            <a:miter lim="800000"/>
          </a:ln>
        </p:spPr>
        <p:txBody>
          <a:bodyPr lIns="0" tIns="360000" rIns="0" anchor="t"/>
          <a:lstStyle>
            <a:lvl1pPr marL="0" indent="0" algn="ctr" rtl="0">
              <a:spcAft>
                <a:spcPts val="0"/>
              </a:spcAft>
              <a:buNone/>
              <a:defRPr sz="7200" b="1"/>
            </a:lvl1pPr>
          </a:lstStyle>
          <a:p>
            <a:pPr lvl="0"/>
            <a:r>
              <a:rPr lang="fi-FI" dirty="0"/>
              <a:t> </a:t>
            </a:r>
          </a:p>
        </p:txBody>
      </p:sp>
      <p:sp>
        <p:nvSpPr>
          <p:cNvPr id="14" name="Tekstin paikkamerkki 1">
            <a:extLst>
              <a:ext uri="{FF2B5EF4-FFF2-40B4-BE49-F238E27FC236}">
                <a16:creationId xmlns:a16="http://schemas.microsoft.com/office/drawing/2014/main" id="{F48B7601-386F-9F2C-6767-0277B2562E47}"/>
              </a:ext>
              <a:ext uri="{C183D7F6-B498-43B3-948B-1728B52AA6E4}">
                <adec:decorative xmlns:adec="http://schemas.microsoft.com/office/drawing/2017/decorative" val="1"/>
              </a:ext>
            </a:extLst>
          </p:cNvPr>
          <p:cNvSpPr>
            <a:spLocks noGrp="1"/>
          </p:cNvSpPr>
          <p:nvPr>
            <p:ph type="body" sz="quarter" idx="58" hasCustomPrompt="1"/>
          </p:nvPr>
        </p:nvSpPr>
        <p:spPr>
          <a:xfrm>
            <a:off x="7827962" y="3767138"/>
            <a:ext cx="3884661" cy="2290154"/>
          </a:xfrm>
          <a:solidFill>
            <a:schemeClr val="accent2"/>
          </a:solidFill>
          <a:ln w="127000" cap="sq">
            <a:solidFill>
              <a:schemeClr val="bg1"/>
            </a:solidFill>
            <a:miter lim="800000"/>
          </a:ln>
        </p:spPr>
        <p:txBody>
          <a:bodyPr lIns="0" tIns="360000" rIns="0" anchor="t"/>
          <a:lstStyle>
            <a:lvl1pPr marL="0" indent="0" algn="ctr" rtl="0">
              <a:spcAft>
                <a:spcPts val="0"/>
              </a:spcAft>
              <a:buNone/>
              <a:defRPr sz="7200" b="1"/>
            </a:lvl1pPr>
          </a:lstStyle>
          <a:p>
            <a:pPr lvl="0"/>
            <a:r>
              <a:rPr lang="fi-FI" dirty="0"/>
              <a:t> </a:t>
            </a:r>
          </a:p>
        </p:txBody>
      </p:sp>
      <p:sp>
        <p:nvSpPr>
          <p:cNvPr id="2" name="Otsikko 1">
            <a:extLst>
              <a:ext uri="{FF2B5EF4-FFF2-40B4-BE49-F238E27FC236}">
                <a16:creationId xmlns:a16="http://schemas.microsoft.com/office/drawing/2014/main" id="{6F447D12-3A4A-FF20-A74B-9C431FE253B2}"/>
              </a:ext>
            </a:extLst>
          </p:cNvPr>
          <p:cNvSpPr>
            <a:spLocks noGrp="1"/>
          </p:cNvSpPr>
          <p:nvPr userDrawn="1">
            <p:ph type="title" hasCustomPrompt="1"/>
          </p:nvPr>
        </p:nvSpPr>
        <p:spPr>
          <a:xfrm>
            <a:off x="539750" y="539751"/>
            <a:ext cx="11110913" cy="744537"/>
          </a:xfrm>
          <a:prstGeom prst="rect">
            <a:avLst/>
          </a:prstGeom>
        </p:spPr>
        <p:txBody>
          <a:bodyPr anchor="t"/>
          <a:lstStyle>
            <a:lvl1pPr algn="ctr">
              <a:defRPr sz="3600">
                <a:solidFill>
                  <a:schemeClr val="tx1"/>
                </a:solidFill>
              </a:defRPr>
            </a:lvl1pPr>
          </a:lstStyle>
          <a:p>
            <a:r>
              <a:rPr lang="fi-FI" dirty="0"/>
              <a:t>Tietosivu</a:t>
            </a:r>
          </a:p>
        </p:txBody>
      </p:sp>
      <p:sp>
        <p:nvSpPr>
          <p:cNvPr id="5" name="Tekstin paikkamerkki 1">
            <a:extLst>
              <a:ext uri="{FF2B5EF4-FFF2-40B4-BE49-F238E27FC236}">
                <a16:creationId xmlns:a16="http://schemas.microsoft.com/office/drawing/2014/main" id="{FADE92D8-3E5D-D510-4209-D9A2213A918A}"/>
              </a:ext>
            </a:extLst>
          </p:cNvPr>
          <p:cNvSpPr>
            <a:spLocks noGrp="1"/>
          </p:cNvSpPr>
          <p:nvPr>
            <p:ph type="body" sz="quarter" idx="60" hasCustomPrompt="1"/>
          </p:nvPr>
        </p:nvSpPr>
        <p:spPr>
          <a:xfrm>
            <a:off x="479376" y="1938339"/>
            <a:ext cx="5688632" cy="1071562"/>
          </a:xfrm>
          <a:noFill/>
          <a:ln w="127000" cap="sq">
            <a:noFill/>
            <a:miter lim="800000"/>
          </a:ln>
        </p:spPr>
        <p:txBody>
          <a:bodyPr lIns="0" tIns="0" rIns="0" anchor="t"/>
          <a:lstStyle>
            <a:lvl1pPr marL="0" indent="0" algn="ctr" rtl="0">
              <a:lnSpc>
                <a:spcPts val="9000"/>
              </a:lnSpc>
              <a:spcBef>
                <a:spcPts val="0"/>
              </a:spcBef>
              <a:spcAft>
                <a:spcPts val="0"/>
              </a:spcAft>
              <a:buNone/>
              <a:defRPr sz="9600" b="1">
                <a:solidFill>
                  <a:schemeClr val="bg1"/>
                </a:solidFill>
              </a:defRPr>
            </a:lvl1pPr>
          </a:lstStyle>
          <a:p>
            <a:pPr lvl="0"/>
            <a:r>
              <a:rPr lang="fi-FI" dirty="0"/>
              <a:t>10 %</a:t>
            </a:r>
          </a:p>
        </p:txBody>
      </p:sp>
      <p:sp>
        <p:nvSpPr>
          <p:cNvPr id="7" name="Tekstin paikkamerkki 1">
            <a:extLst>
              <a:ext uri="{FF2B5EF4-FFF2-40B4-BE49-F238E27FC236}">
                <a16:creationId xmlns:a16="http://schemas.microsoft.com/office/drawing/2014/main" id="{42D358BD-33A5-5B7C-4837-0006207D33AE}"/>
              </a:ext>
            </a:extLst>
          </p:cNvPr>
          <p:cNvSpPr>
            <a:spLocks noGrp="1"/>
          </p:cNvSpPr>
          <p:nvPr userDrawn="1">
            <p:ph type="body" sz="quarter" idx="28"/>
          </p:nvPr>
        </p:nvSpPr>
        <p:spPr>
          <a:xfrm>
            <a:off x="479376" y="3021013"/>
            <a:ext cx="5688630" cy="746125"/>
          </a:xfrm>
          <a:noFill/>
        </p:spPr>
        <p:txBody>
          <a:bodyPr lIns="0" tIns="0" rIns="0" anchor="t"/>
          <a:lstStyle>
            <a:lvl1pPr marL="0" indent="0" algn="ctr">
              <a:spcAft>
                <a:spcPts val="0"/>
              </a:spcAft>
              <a:buNone/>
              <a:defRPr sz="1800" b="0">
                <a:solidFill>
                  <a:schemeClr val="bg1"/>
                </a:solidFill>
              </a:defRPr>
            </a:lvl1pPr>
          </a:lstStyle>
          <a:p>
            <a:pPr lvl="0"/>
            <a:endParaRPr lang="fi-FI" dirty="0"/>
          </a:p>
        </p:txBody>
      </p:sp>
      <p:sp>
        <p:nvSpPr>
          <p:cNvPr id="12" name="Tekstin paikkamerkki 1">
            <a:extLst>
              <a:ext uri="{FF2B5EF4-FFF2-40B4-BE49-F238E27FC236}">
                <a16:creationId xmlns:a16="http://schemas.microsoft.com/office/drawing/2014/main" id="{6AD2E648-B14C-670E-CEB1-7EE9294A1E9F}"/>
              </a:ext>
            </a:extLst>
          </p:cNvPr>
          <p:cNvSpPr>
            <a:spLocks noGrp="1"/>
          </p:cNvSpPr>
          <p:nvPr>
            <p:ph type="body" sz="quarter" idx="61" hasCustomPrompt="1"/>
          </p:nvPr>
        </p:nvSpPr>
        <p:spPr>
          <a:xfrm>
            <a:off x="6168007" y="1938338"/>
            <a:ext cx="5544617" cy="1065120"/>
          </a:xfrm>
          <a:noFill/>
          <a:ln w="127000" cap="sq">
            <a:noFill/>
            <a:miter lim="800000"/>
          </a:ln>
        </p:spPr>
        <p:txBody>
          <a:bodyPr lIns="0" tIns="0" rIns="0" bIns="0" anchor="t"/>
          <a:lstStyle>
            <a:lvl1pPr marL="0" indent="0" algn="ctr" rtl="0">
              <a:lnSpc>
                <a:spcPts val="9000"/>
              </a:lnSpc>
              <a:spcBef>
                <a:spcPts val="0"/>
              </a:spcBef>
              <a:spcAft>
                <a:spcPts val="0"/>
              </a:spcAft>
              <a:buNone/>
              <a:defRPr sz="9600" b="1">
                <a:solidFill>
                  <a:schemeClr val="tx2"/>
                </a:solidFill>
              </a:defRPr>
            </a:lvl1pPr>
          </a:lstStyle>
          <a:p>
            <a:pPr lvl="0"/>
            <a:r>
              <a:rPr lang="fi-FI" dirty="0"/>
              <a:t>20 %</a:t>
            </a:r>
          </a:p>
        </p:txBody>
      </p:sp>
      <p:sp>
        <p:nvSpPr>
          <p:cNvPr id="11" name="Tekstin paikkamerkki 1">
            <a:extLst>
              <a:ext uri="{FF2B5EF4-FFF2-40B4-BE49-F238E27FC236}">
                <a16:creationId xmlns:a16="http://schemas.microsoft.com/office/drawing/2014/main" id="{314A98EB-63E6-5095-443E-A4467D036A5F}"/>
              </a:ext>
            </a:extLst>
          </p:cNvPr>
          <p:cNvSpPr>
            <a:spLocks noGrp="1"/>
          </p:cNvSpPr>
          <p:nvPr userDrawn="1">
            <p:ph type="body" sz="quarter" idx="52"/>
          </p:nvPr>
        </p:nvSpPr>
        <p:spPr>
          <a:xfrm>
            <a:off x="6168007" y="3014570"/>
            <a:ext cx="5544615" cy="746125"/>
          </a:xfrm>
          <a:noFill/>
        </p:spPr>
        <p:txBody>
          <a:bodyPr lIns="0" tIns="0" rIns="0" anchor="t"/>
          <a:lstStyle>
            <a:lvl1pPr marL="0" indent="0" algn="ctr">
              <a:spcAft>
                <a:spcPts val="0"/>
              </a:spcAft>
              <a:buNone/>
              <a:defRPr sz="1800" b="0">
                <a:solidFill>
                  <a:schemeClr val="tx1"/>
                </a:solidFill>
              </a:defRPr>
            </a:lvl1pPr>
          </a:lstStyle>
          <a:p>
            <a:pPr lvl="0"/>
            <a:endParaRPr lang="fi-FI" dirty="0"/>
          </a:p>
        </p:txBody>
      </p:sp>
      <p:sp>
        <p:nvSpPr>
          <p:cNvPr id="16" name="Tekstin paikkamerkki 1">
            <a:extLst>
              <a:ext uri="{FF2B5EF4-FFF2-40B4-BE49-F238E27FC236}">
                <a16:creationId xmlns:a16="http://schemas.microsoft.com/office/drawing/2014/main" id="{00B6782A-E94F-FD69-EB09-C7A8E17C949C}"/>
              </a:ext>
            </a:extLst>
          </p:cNvPr>
          <p:cNvSpPr>
            <a:spLocks noGrp="1"/>
          </p:cNvSpPr>
          <p:nvPr>
            <p:ph type="body" sz="quarter" idx="62" hasCustomPrompt="1"/>
          </p:nvPr>
        </p:nvSpPr>
        <p:spPr>
          <a:xfrm>
            <a:off x="479376" y="4271963"/>
            <a:ext cx="3744416" cy="984250"/>
          </a:xfrm>
          <a:noFill/>
          <a:ln w="127000" cap="sq">
            <a:noFill/>
            <a:miter lim="800000"/>
          </a:ln>
        </p:spPr>
        <p:txBody>
          <a:bodyPr lIns="0" tIns="0" rIns="0" anchor="b"/>
          <a:lstStyle>
            <a:lvl1pPr marL="0" indent="0" algn="ctr" rtl="0">
              <a:spcAft>
                <a:spcPts val="0"/>
              </a:spcAft>
              <a:buNone/>
              <a:defRPr sz="7200" b="1"/>
            </a:lvl1pPr>
          </a:lstStyle>
          <a:p>
            <a:pPr lvl="0"/>
            <a:r>
              <a:rPr lang="fi-FI" dirty="0"/>
              <a:t>30 %</a:t>
            </a:r>
          </a:p>
        </p:txBody>
      </p:sp>
      <p:sp>
        <p:nvSpPr>
          <p:cNvPr id="13" name="Tekstin paikkamerkki 1">
            <a:extLst>
              <a:ext uri="{FF2B5EF4-FFF2-40B4-BE49-F238E27FC236}">
                <a16:creationId xmlns:a16="http://schemas.microsoft.com/office/drawing/2014/main" id="{EDFAAD75-E101-7039-BA43-A4FAA3514208}"/>
              </a:ext>
            </a:extLst>
          </p:cNvPr>
          <p:cNvSpPr>
            <a:spLocks noGrp="1"/>
          </p:cNvSpPr>
          <p:nvPr>
            <p:ph type="body" sz="quarter" idx="57"/>
          </p:nvPr>
        </p:nvSpPr>
        <p:spPr>
          <a:xfrm>
            <a:off x="479376" y="5256213"/>
            <a:ext cx="3744415" cy="746125"/>
          </a:xfrm>
          <a:noFill/>
        </p:spPr>
        <p:txBody>
          <a:bodyPr lIns="0" tIns="0" rIns="0" anchor="t"/>
          <a:lstStyle>
            <a:lvl1pPr marL="0" indent="0" algn="ctr">
              <a:spcAft>
                <a:spcPts val="0"/>
              </a:spcAft>
              <a:buNone/>
              <a:defRPr sz="1600" b="0"/>
            </a:lvl1pPr>
          </a:lstStyle>
          <a:p>
            <a:pPr lvl="0"/>
            <a:endParaRPr lang="fi-FI" dirty="0"/>
          </a:p>
        </p:txBody>
      </p:sp>
      <p:sp>
        <p:nvSpPr>
          <p:cNvPr id="17" name="Tekstin paikkamerkki 1">
            <a:extLst>
              <a:ext uri="{FF2B5EF4-FFF2-40B4-BE49-F238E27FC236}">
                <a16:creationId xmlns:a16="http://schemas.microsoft.com/office/drawing/2014/main" id="{4524EBA0-BC7A-3194-11DF-0C6403A9679E}"/>
              </a:ext>
            </a:extLst>
          </p:cNvPr>
          <p:cNvSpPr>
            <a:spLocks noGrp="1"/>
          </p:cNvSpPr>
          <p:nvPr>
            <p:ph type="body" sz="quarter" idx="63" hasCustomPrompt="1"/>
          </p:nvPr>
        </p:nvSpPr>
        <p:spPr>
          <a:xfrm>
            <a:off x="4220279" y="4271963"/>
            <a:ext cx="3607684" cy="984250"/>
          </a:xfrm>
          <a:noFill/>
          <a:ln w="127000" cap="sq">
            <a:noFill/>
            <a:miter lim="800000"/>
          </a:ln>
        </p:spPr>
        <p:txBody>
          <a:bodyPr lIns="0" tIns="0" rIns="0" anchor="b"/>
          <a:lstStyle>
            <a:lvl1pPr marL="0" indent="0" algn="ctr" rtl="0">
              <a:spcAft>
                <a:spcPts val="0"/>
              </a:spcAft>
              <a:buNone/>
              <a:defRPr sz="7200" b="1">
                <a:solidFill>
                  <a:schemeClr val="tx2"/>
                </a:solidFill>
              </a:defRPr>
            </a:lvl1pPr>
          </a:lstStyle>
          <a:p>
            <a:pPr lvl="0"/>
            <a:r>
              <a:rPr lang="fi-FI" dirty="0"/>
              <a:t>40 %</a:t>
            </a:r>
          </a:p>
        </p:txBody>
      </p:sp>
      <p:sp>
        <p:nvSpPr>
          <p:cNvPr id="22" name="Tekstin paikkamerkki 1">
            <a:extLst>
              <a:ext uri="{FF2B5EF4-FFF2-40B4-BE49-F238E27FC236}">
                <a16:creationId xmlns:a16="http://schemas.microsoft.com/office/drawing/2014/main" id="{6646DC38-E6F0-27C8-DA4C-602A0E06DF5F}"/>
              </a:ext>
            </a:extLst>
          </p:cNvPr>
          <p:cNvSpPr>
            <a:spLocks noGrp="1"/>
          </p:cNvSpPr>
          <p:nvPr userDrawn="1">
            <p:ph type="body" sz="quarter" idx="55"/>
          </p:nvPr>
        </p:nvSpPr>
        <p:spPr>
          <a:xfrm>
            <a:off x="4223792" y="5256213"/>
            <a:ext cx="3604170" cy="746125"/>
          </a:xfrm>
          <a:noFill/>
        </p:spPr>
        <p:txBody>
          <a:bodyPr lIns="0" tIns="0" rIns="0" anchor="t"/>
          <a:lstStyle>
            <a:lvl1pPr marL="0" indent="0" algn="ctr">
              <a:spcAft>
                <a:spcPts val="0"/>
              </a:spcAft>
              <a:buNone/>
              <a:defRPr sz="1600" b="0"/>
            </a:lvl1pPr>
          </a:lstStyle>
          <a:p>
            <a:pPr lvl="0"/>
            <a:endParaRPr lang="fi-FI" dirty="0"/>
          </a:p>
        </p:txBody>
      </p:sp>
      <p:sp>
        <p:nvSpPr>
          <p:cNvPr id="18" name="Tekstin paikkamerkki 1">
            <a:extLst>
              <a:ext uri="{FF2B5EF4-FFF2-40B4-BE49-F238E27FC236}">
                <a16:creationId xmlns:a16="http://schemas.microsoft.com/office/drawing/2014/main" id="{599D1B91-1854-695E-FB98-EEBC1A46F749}"/>
              </a:ext>
            </a:extLst>
          </p:cNvPr>
          <p:cNvSpPr>
            <a:spLocks noGrp="1"/>
          </p:cNvSpPr>
          <p:nvPr>
            <p:ph type="body" sz="quarter" idx="64" hasCustomPrompt="1"/>
          </p:nvPr>
        </p:nvSpPr>
        <p:spPr>
          <a:xfrm>
            <a:off x="7827960" y="4271963"/>
            <a:ext cx="3884659" cy="984250"/>
          </a:xfrm>
          <a:noFill/>
          <a:ln w="127000" cap="sq">
            <a:noFill/>
            <a:miter lim="800000"/>
          </a:ln>
        </p:spPr>
        <p:txBody>
          <a:bodyPr lIns="0" tIns="0" rIns="0" anchor="b"/>
          <a:lstStyle>
            <a:lvl1pPr marL="0" indent="0" algn="ctr" rtl="0">
              <a:spcAft>
                <a:spcPts val="0"/>
              </a:spcAft>
              <a:buNone/>
              <a:defRPr sz="7200" b="1"/>
            </a:lvl1pPr>
          </a:lstStyle>
          <a:p>
            <a:pPr lvl="0"/>
            <a:r>
              <a:rPr lang="fi-FI" dirty="0"/>
              <a:t>50 %</a:t>
            </a:r>
          </a:p>
        </p:txBody>
      </p:sp>
      <p:sp>
        <p:nvSpPr>
          <p:cNvPr id="15" name="Tekstin paikkamerkki 1">
            <a:extLst>
              <a:ext uri="{FF2B5EF4-FFF2-40B4-BE49-F238E27FC236}">
                <a16:creationId xmlns:a16="http://schemas.microsoft.com/office/drawing/2014/main" id="{4A2F7F8C-CC35-8DE1-4D5C-136EE15AA76D}"/>
              </a:ext>
            </a:extLst>
          </p:cNvPr>
          <p:cNvSpPr>
            <a:spLocks noGrp="1"/>
          </p:cNvSpPr>
          <p:nvPr>
            <p:ph type="body" sz="quarter" idx="59"/>
          </p:nvPr>
        </p:nvSpPr>
        <p:spPr>
          <a:xfrm>
            <a:off x="7827963" y="5256213"/>
            <a:ext cx="3884659" cy="746125"/>
          </a:xfrm>
          <a:noFill/>
        </p:spPr>
        <p:txBody>
          <a:bodyPr lIns="0" tIns="0" rIns="0" anchor="t"/>
          <a:lstStyle>
            <a:lvl1pPr marL="0" indent="0" algn="ctr">
              <a:spcAft>
                <a:spcPts val="0"/>
              </a:spcAft>
              <a:buNone/>
              <a:defRPr sz="1600" b="0"/>
            </a:lvl1pPr>
          </a:lstStyle>
          <a:p>
            <a:pPr lvl="0"/>
            <a:endParaRPr lang="fi-FI" dirty="0"/>
          </a:p>
        </p:txBody>
      </p:sp>
      <p:sp>
        <p:nvSpPr>
          <p:cNvPr id="4" name="Kuvatiedot">
            <a:extLst>
              <a:ext uri="{FF2B5EF4-FFF2-40B4-BE49-F238E27FC236}">
                <a16:creationId xmlns:a16="http://schemas.microsoft.com/office/drawing/2014/main" id="{C0079E65-D63E-4577-D818-2A4608AB4F3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Lähde: esimerkki.fi</a:t>
            </a:r>
          </a:p>
        </p:txBody>
      </p:sp>
      <p:sp>
        <p:nvSpPr>
          <p:cNvPr id="34" name="Alatunnisteen paikkamerkki 33">
            <a:extLst>
              <a:ext uri="{FF2B5EF4-FFF2-40B4-BE49-F238E27FC236}">
                <a16:creationId xmlns:a16="http://schemas.microsoft.com/office/drawing/2014/main" id="{F5592790-1CEE-2036-EA05-AFA7B2126C47}"/>
              </a:ext>
            </a:extLst>
          </p:cNvPr>
          <p:cNvSpPr>
            <a:spLocks noGrp="1"/>
          </p:cNvSpPr>
          <p:nvPr userDrawn="1">
            <p:ph type="ftr" sz="quarter" idx="45"/>
          </p:nvPr>
        </p:nvSpPr>
        <p:spPr/>
        <p:txBody>
          <a:bodyPr/>
          <a:lstStyle/>
          <a:p>
            <a:endParaRPr lang="fi-FI" dirty="0"/>
          </a:p>
        </p:txBody>
      </p:sp>
      <p:sp>
        <p:nvSpPr>
          <p:cNvPr id="33" name="Päivämäärän paikkamerkki 32">
            <a:extLst>
              <a:ext uri="{FF2B5EF4-FFF2-40B4-BE49-F238E27FC236}">
                <a16:creationId xmlns:a16="http://schemas.microsoft.com/office/drawing/2014/main" id="{BFFDEC17-71DB-7639-6666-28C7C7039AED}"/>
              </a:ext>
            </a:extLst>
          </p:cNvPr>
          <p:cNvSpPr>
            <a:spLocks noGrp="1"/>
          </p:cNvSpPr>
          <p:nvPr userDrawn="1">
            <p:ph type="dt" sz="half" idx="44"/>
          </p:nvPr>
        </p:nvSpPr>
        <p:spPr/>
        <p:txBody>
          <a:bodyPr/>
          <a:lstStyle/>
          <a:p>
            <a:r>
              <a:rPr lang="fi-FI"/>
              <a:t>12.8.2025</a:t>
            </a:r>
            <a:endParaRPr lang="fi-FI" dirty="0"/>
          </a:p>
        </p:txBody>
      </p:sp>
      <p:sp>
        <p:nvSpPr>
          <p:cNvPr id="35" name="Dian numeron paikkamerkki 34">
            <a:extLst>
              <a:ext uri="{FF2B5EF4-FFF2-40B4-BE49-F238E27FC236}">
                <a16:creationId xmlns:a16="http://schemas.microsoft.com/office/drawing/2014/main" id="{3A961DE3-83A7-BA69-49F9-BFAD60068798}"/>
              </a:ext>
            </a:extLst>
          </p:cNvPr>
          <p:cNvSpPr>
            <a:spLocks noGrp="1"/>
          </p:cNvSpPr>
          <p:nvPr userDrawn="1">
            <p:ph type="sldNum" sz="quarter" idx="46"/>
          </p:nvPr>
        </p:nvSpPr>
        <p:spPr/>
        <p:txBody>
          <a:bodyPr/>
          <a:lstStyle/>
          <a:p>
            <a:fld id="{A9494116-C6F5-466F-B5C1-BBB074CB17FC}" type="slidenum">
              <a:rPr lang="fi-FI" smtClean="0"/>
              <a:pPr/>
              <a:t>‹#›</a:t>
            </a:fld>
            <a:endParaRPr lang="fi-FI" dirty="0"/>
          </a:p>
        </p:txBody>
      </p:sp>
      <p:sp>
        <p:nvSpPr>
          <p:cNvPr id="8" name="Logo">
            <a:extLst>
              <a:ext uri="{FF2B5EF4-FFF2-40B4-BE49-F238E27FC236}">
                <a16:creationId xmlns:a16="http://schemas.microsoft.com/office/drawing/2014/main" id="{0E71C259-BB6D-C06D-09A1-9B1087F0FAC4}"/>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760733096"/>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userDrawn="1">
  <p:cSld name="Esittelydia 1">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46100"/>
            <a:ext cx="11104564" cy="738188"/>
          </a:xfrm>
          <a:prstGeom prst="rect">
            <a:avLst/>
          </a:prstGeom>
        </p:spPr>
        <p:txBody>
          <a:bodyPr anchor="t"/>
          <a:lstStyle>
            <a:lvl1pPr algn="ct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8" name="Kuvan paikkamerkki 1">
            <a:extLst>
              <a:ext uri="{FF2B5EF4-FFF2-40B4-BE49-F238E27FC236}">
                <a16:creationId xmlns:a16="http://schemas.microsoft.com/office/drawing/2014/main" id="{305D0042-320E-2639-83AA-C09B8D5489EF}"/>
              </a:ext>
              <a:ext uri="{C183D7F6-B498-43B3-948B-1728B52AA6E4}">
                <adec:decorative xmlns:adec="http://schemas.microsoft.com/office/drawing/2017/decorative" val="1"/>
              </a:ext>
            </a:extLst>
          </p:cNvPr>
          <p:cNvSpPr>
            <a:spLocks noGrp="1"/>
          </p:cNvSpPr>
          <p:nvPr>
            <p:ph type="pic" sz="quarter" idx="26" hasCustomPrompt="1"/>
          </p:nvPr>
        </p:nvSpPr>
        <p:spPr>
          <a:xfrm>
            <a:off x="546098" y="1539875"/>
            <a:ext cx="2500315" cy="2500315"/>
          </a:xfrm>
          <a:custGeom>
            <a:avLst/>
            <a:gdLst>
              <a:gd name="connsiteX0" fmla="*/ 1260000 w 2520000"/>
              <a:gd name="connsiteY0" fmla="*/ 0 h 2520000"/>
              <a:gd name="connsiteX1" fmla="*/ 2520000 w 2520000"/>
              <a:gd name="connsiteY1" fmla="*/ 1260000 h 2520000"/>
              <a:gd name="connsiteX2" fmla="*/ 1260000 w 2520000"/>
              <a:gd name="connsiteY2" fmla="*/ 2520000 h 2520000"/>
              <a:gd name="connsiteX3" fmla="*/ 0 w 2520000"/>
              <a:gd name="connsiteY3" fmla="*/ 1260000 h 2520000"/>
              <a:gd name="connsiteX4" fmla="*/ 1260000 w 2520000"/>
              <a:gd name="connsiteY4" fmla="*/ 0 h 252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0000" h="2520000">
                <a:moveTo>
                  <a:pt x="1260000" y="0"/>
                </a:moveTo>
                <a:cubicBezTo>
                  <a:pt x="1955879" y="0"/>
                  <a:pt x="2520000" y="564121"/>
                  <a:pt x="2520000" y="1260000"/>
                </a:cubicBezTo>
                <a:cubicBezTo>
                  <a:pt x="2520000" y="1955879"/>
                  <a:pt x="1955879" y="2520000"/>
                  <a:pt x="1260000" y="2520000"/>
                </a:cubicBezTo>
                <a:cubicBezTo>
                  <a:pt x="564121" y="2520000"/>
                  <a:pt x="0" y="1955879"/>
                  <a:pt x="0" y="1260000"/>
                </a:cubicBezTo>
                <a:cubicBezTo>
                  <a:pt x="0" y="564121"/>
                  <a:pt x="564121" y="0"/>
                  <a:pt x="1260000" y="0"/>
                </a:cubicBezTo>
                <a:close/>
              </a:path>
            </a:pathLst>
          </a:custGeom>
        </p:spPr>
        <p:txBody>
          <a:bodyPr wrap="square" lIns="180000" rIns="180000" anchor="ctr">
            <a:noAutofit/>
          </a:bodyPr>
          <a:lstStyle>
            <a:lvl1pPr marL="0" indent="0" algn="ctr">
              <a:buNone/>
              <a:defRPr sz="1100">
                <a:solidFill>
                  <a:schemeClr val="tx2"/>
                </a:solidFill>
              </a:defRPr>
            </a:lvl1pPr>
          </a:lstStyle>
          <a:p>
            <a:r>
              <a:rPr lang="fi-FI" dirty="0"/>
              <a:t>Lisää kuva napsauttamalla kuvaketta. 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Tämä teksti ei näy lopullisessa versiossa! </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p:ph type="body" sz="quarter" idx="21" hasCustomPrompt="1"/>
          </p:nvPr>
        </p:nvSpPr>
        <p:spPr>
          <a:xfrm>
            <a:off x="539750" y="4262437"/>
            <a:ext cx="2506663" cy="470607"/>
          </a:xfrm>
          <a:noFill/>
        </p:spPr>
        <p:txBody>
          <a:bodyPr lIns="108000" tIns="0" rIns="108000" anchor="b"/>
          <a:lstStyle>
            <a:lvl1pPr marL="0" indent="0" algn="ctr">
              <a:spcAft>
                <a:spcPts val="0"/>
              </a:spcAft>
              <a:buNone/>
              <a:defRPr sz="1600" b="1"/>
            </a:lvl1pPr>
          </a:lstStyle>
          <a:p>
            <a:pPr lvl="0"/>
            <a:r>
              <a:rPr lang="fi-FI" dirty="0"/>
              <a:t>Esittäjän Etunimi Sukunimi</a:t>
            </a:r>
          </a:p>
        </p:txBody>
      </p:sp>
      <p:sp>
        <p:nvSpPr>
          <p:cNvPr id="19" name="Tekstin paikkamerkki 1">
            <a:extLst>
              <a:ext uri="{FF2B5EF4-FFF2-40B4-BE49-F238E27FC236}">
                <a16:creationId xmlns:a16="http://schemas.microsoft.com/office/drawing/2014/main" id="{7C8F5213-A353-F78D-E9D9-78D8BF25F397}"/>
              </a:ext>
            </a:extLst>
          </p:cNvPr>
          <p:cNvSpPr>
            <a:spLocks noGrp="1"/>
          </p:cNvSpPr>
          <p:nvPr>
            <p:ph type="body" sz="quarter" idx="27" hasCustomPrompt="1"/>
          </p:nvPr>
        </p:nvSpPr>
        <p:spPr>
          <a:xfrm>
            <a:off x="539750" y="4759325"/>
            <a:ext cx="2506663" cy="1241424"/>
          </a:xfrm>
          <a:noFill/>
        </p:spPr>
        <p:txBody>
          <a:bodyPr lIns="0" tIns="72000" rIns="0" anchor="t"/>
          <a:lstStyle>
            <a:lvl1pPr marL="0" indent="0" algn="ctr">
              <a:spcAft>
                <a:spcPts val="0"/>
              </a:spcAft>
              <a:buNone/>
              <a:defRPr sz="1400" b="0"/>
            </a:lvl1pPr>
          </a:lstStyle>
          <a:p>
            <a:pPr lvl="0"/>
            <a:r>
              <a:rPr lang="fi-FI" dirty="0"/>
              <a:t>titteli​</a:t>
            </a:r>
          </a:p>
          <a:p>
            <a:pPr lvl="0"/>
            <a:r>
              <a:rPr lang="fi-FI" dirty="0"/>
              <a:t>Osasto/Toimiala​</a:t>
            </a:r>
          </a:p>
          <a:p>
            <a:pPr lvl="0"/>
            <a:r>
              <a:rPr lang="fi-FI" dirty="0"/>
              <a:t>Helsingin kaupunki</a:t>
            </a:r>
          </a:p>
        </p:txBody>
      </p:sp>
      <p:sp>
        <p:nvSpPr>
          <p:cNvPr id="21" name="Kuvan paikkamerkki 2">
            <a:extLst>
              <a:ext uri="{FF2B5EF4-FFF2-40B4-BE49-F238E27FC236}">
                <a16:creationId xmlns:a16="http://schemas.microsoft.com/office/drawing/2014/main" id="{144456E5-E933-A193-927C-0131E08BCB83}"/>
              </a:ext>
              <a:ext uri="{C183D7F6-B498-43B3-948B-1728B52AA6E4}">
                <adec:decorative xmlns:adec="http://schemas.microsoft.com/office/drawing/2017/decorative" val="1"/>
              </a:ext>
            </a:extLst>
          </p:cNvPr>
          <p:cNvSpPr>
            <a:spLocks noGrp="1"/>
          </p:cNvSpPr>
          <p:nvPr>
            <p:ph type="pic" sz="quarter" idx="29" hasCustomPrompt="1"/>
          </p:nvPr>
        </p:nvSpPr>
        <p:spPr>
          <a:xfrm>
            <a:off x="3414710" y="1539875"/>
            <a:ext cx="2500315" cy="2500315"/>
          </a:xfrm>
          <a:custGeom>
            <a:avLst/>
            <a:gdLst>
              <a:gd name="connsiteX0" fmla="*/ 1260000 w 2520000"/>
              <a:gd name="connsiteY0" fmla="*/ 0 h 2520000"/>
              <a:gd name="connsiteX1" fmla="*/ 2520000 w 2520000"/>
              <a:gd name="connsiteY1" fmla="*/ 1260000 h 2520000"/>
              <a:gd name="connsiteX2" fmla="*/ 1260000 w 2520000"/>
              <a:gd name="connsiteY2" fmla="*/ 2520000 h 2520000"/>
              <a:gd name="connsiteX3" fmla="*/ 0 w 2520000"/>
              <a:gd name="connsiteY3" fmla="*/ 1260000 h 2520000"/>
              <a:gd name="connsiteX4" fmla="*/ 1260000 w 2520000"/>
              <a:gd name="connsiteY4" fmla="*/ 0 h 252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0000" h="2520000">
                <a:moveTo>
                  <a:pt x="1260000" y="0"/>
                </a:moveTo>
                <a:cubicBezTo>
                  <a:pt x="1955879" y="0"/>
                  <a:pt x="2520000" y="564121"/>
                  <a:pt x="2520000" y="1260000"/>
                </a:cubicBezTo>
                <a:cubicBezTo>
                  <a:pt x="2520000" y="1955879"/>
                  <a:pt x="1955879" y="2520000"/>
                  <a:pt x="1260000" y="2520000"/>
                </a:cubicBezTo>
                <a:cubicBezTo>
                  <a:pt x="564121" y="2520000"/>
                  <a:pt x="0" y="1955879"/>
                  <a:pt x="0" y="1260000"/>
                </a:cubicBezTo>
                <a:cubicBezTo>
                  <a:pt x="0" y="564121"/>
                  <a:pt x="564121" y="0"/>
                  <a:pt x="1260000" y="0"/>
                </a:cubicBezTo>
                <a:close/>
              </a:path>
            </a:pathLst>
          </a:custGeom>
        </p:spPr>
        <p:txBody>
          <a:bodyPr wrap="square" lIns="180000" rIns="180000" anchor="ctr">
            <a:noAutofit/>
          </a:bodyPr>
          <a:lstStyle>
            <a:lvl1pPr marL="0" indent="0" algn="ctr">
              <a:buNone/>
              <a:defRPr sz="1100">
                <a:solidFill>
                  <a:schemeClr val="tx2"/>
                </a:solidFill>
              </a:defRPr>
            </a:lvl1pPr>
          </a:lstStyle>
          <a:p>
            <a:r>
              <a:rPr lang="fi-FI" dirty="0"/>
              <a:t>Lisää kuva napsauttamalla kuvaketta. 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Tämä teksti ei näy lopullisessa versiossa! </a:t>
            </a:r>
          </a:p>
        </p:txBody>
      </p:sp>
      <p:sp>
        <p:nvSpPr>
          <p:cNvPr id="20" name="Tekstin paikkamerkki 2">
            <a:extLst>
              <a:ext uri="{FF2B5EF4-FFF2-40B4-BE49-F238E27FC236}">
                <a16:creationId xmlns:a16="http://schemas.microsoft.com/office/drawing/2014/main" id="{E02ED84F-4A23-CA58-0ECA-628B99033B7D}"/>
              </a:ext>
            </a:extLst>
          </p:cNvPr>
          <p:cNvSpPr>
            <a:spLocks noGrp="1"/>
          </p:cNvSpPr>
          <p:nvPr>
            <p:ph type="body" sz="quarter" idx="28" hasCustomPrompt="1"/>
          </p:nvPr>
        </p:nvSpPr>
        <p:spPr>
          <a:xfrm>
            <a:off x="3408362" y="4262437"/>
            <a:ext cx="2506663" cy="470607"/>
          </a:xfrm>
          <a:noFill/>
        </p:spPr>
        <p:txBody>
          <a:bodyPr lIns="108000" tIns="0" rIns="108000" anchor="b"/>
          <a:lstStyle>
            <a:lvl1pPr marL="0" indent="0" algn="ctr">
              <a:spcAft>
                <a:spcPts val="0"/>
              </a:spcAft>
              <a:buNone/>
              <a:defRPr sz="1600" b="1"/>
            </a:lvl1pPr>
          </a:lstStyle>
          <a:p>
            <a:pPr lvl="0"/>
            <a:r>
              <a:rPr lang="fi-FI" dirty="0"/>
              <a:t>Esittäjän Etunimi Sukunimi</a:t>
            </a:r>
          </a:p>
        </p:txBody>
      </p:sp>
      <p:sp>
        <p:nvSpPr>
          <p:cNvPr id="22" name="Tekstin paikkamerkki 2">
            <a:extLst>
              <a:ext uri="{FF2B5EF4-FFF2-40B4-BE49-F238E27FC236}">
                <a16:creationId xmlns:a16="http://schemas.microsoft.com/office/drawing/2014/main" id="{671EA504-D473-2430-4389-86ACDB33EC47}"/>
              </a:ext>
            </a:extLst>
          </p:cNvPr>
          <p:cNvSpPr>
            <a:spLocks noGrp="1"/>
          </p:cNvSpPr>
          <p:nvPr>
            <p:ph type="body" sz="quarter" idx="30" hasCustomPrompt="1"/>
          </p:nvPr>
        </p:nvSpPr>
        <p:spPr>
          <a:xfrm>
            <a:off x="3408362" y="4759325"/>
            <a:ext cx="2506663" cy="1241424"/>
          </a:xfrm>
          <a:noFill/>
        </p:spPr>
        <p:txBody>
          <a:bodyPr lIns="0" tIns="72000" rIns="0" anchor="t"/>
          <a:lstStyle>
            <a:lvl1pPr marL="0" indent="0" algn="ctr">
              <a:spcAft>
                <a:spcPts val="0"/>
              </a:spcAft>
              <a:buNone/>
              <a:defRPr sz="1400" b="0"/>
            </a:lvl1pPr>
          </a:lstStyle>
          <a:p>
            <a:pPr lvl="0"/>
            <a:r>
              <a:rPr lang="fi-FI" dirty="0"/>
              <a:t>titteli​</a:t>
            </a:r>
          </a:p>
          <a:p>
            <a:pPr lvl="0"/>
            <a:r>
              <a:rPr lang="fi-FI" dirty="0"/>
              <a:t>Osasto/Toimiala​</a:t>
            </a:r>
          </a:p>
          <a:p>
            <a:pPr lvl="0"/>
            <a:r>
              <a:rPr lang="fi-FI" dirty="0"/>
              <a:t>Helsingin kaupunki</a:t>
            </a:r>
          </a:p>
        </p:txBody>
      </p:sp>
      <p:sp>
        <p:nvSpPr>
          <p:cNvPr id="24" name="Kuvan paikkamerkki 3">
            <a:extLst>
              <a:ext uri="{FF2B5EF4-FFF2-40B4-BE49-F238E27FC236}">
                <a16:creationId xmlns:a16="http://schemas.microsoft.com/office/drawing/2014/main" id="{7551A560-A4E9-8D00-3575-26DDE244D20E}"/>
              </a:ext>
              <a:ext uri="{C183D7F6-B498-43B3-948B-1728B52AA6E4}">
                <adec:decorative xmlns:adec="http://schemas.microsoft.com/office/drawing/2017/decorative" val="1"/>
              </a:ext>
            </a:extLst>
          </p:cNvPr>
          <p:cNvSpPr>
            <a:spLocks noGrp="1"/>
          </p:cNvSpPr>
          <p:nvPr>
            <p:ph type="pic" sz="quarter" idx="32" hasCustomPrompt="1"/>
          </p:nvPr>
        </p:nvSpPr>
        <p:spPr>
          <a:xfrm>
            <a:off x="6283323" y="1539875"/>
            <a:ext cx="2500315" cy="2500315"/>
          </a:xfrm>
          <a:custGeom>
            <a:avLst/>
            <a:gdLst>
              <a:gd name="connsiteX0" fmla="*/ 1260000 w 2520000"/>
              <a:gd name="connsiteY0" fmla="*/ 0 h 2520000"/>
              <a:gd name="connsiteX1" fmla="*/ 2520000 w 2520000"/>
              <a:gd name="connsiteY1" fmla="*/ 1260000 h 2520000"/>
              <a:gd name="connsiteX2" fmla="*/ 1260000 w 2520000"/>
              <a:gd name="connsiteY2" fmla="*/ 2520000 h 2520000"/>
              <a:gd name="connsiteX3" fmla="*/ 0 w 2520000"/>
              <a:gd name="connsiteY3" fmla="*/ 1260000 h 2520000"/>
              <a:gd name="connsiteX4" fmla="*/ 1260000 w 2520000"/>
              <a:gd name="connsiteY4" fmla="*/ 0 h 252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0000" h="2520000">
                <a:moveTo>
                  <a:pt x="1260000" y="0"/>
                </a:moveTo>
                <a:cubicBezTo>
                  <a:pt x="1955879" y="0"/>
                  <a:pt x="2520000" y="564121"/>
                  <a:pt x="2520000" y="1260000"/>
                </a:cubicBezTo>
                <a:cubicBezTo>
                  <a:pt x="2520000" y="1955879"/>
                  <a:pt x="1955879" y="2520000"/>
                  <a:pt x="1260000" y="2520000"/>
                </a:cubicBezTo>
                <a:cubicBezTo>
                  <a:pt x="564121" y="2520000"/>
                  <a:pt x="0" y="1955879"/>
                  <a:pt x="0" y="1260000"/>
                </a:cubicBezTo>
                <a:cubicBezTo>
                  <a:pt x="0" y="564121"/>
                  <a:pt x="564121" y="0"/>
                  <a:pt x="1260000" y="0"/>
                </a:cubicBezTo>
                <a:close/>
              </a:path>
            </a:pathLst>
          </a:custGeom>
        </p:spPr>
        <p:txBody>
          <a:bodyPr wrap="square" lIns="180000" rIns="180000" anchor="ctr">
            <a:noAutofit/>
          </a:bodyPr>
          <a:lstStyle>
            <a:lvl1pPr marL="0" indent="0" algn="ctr">
              <a:buNone/>
              <a:defRPr sz="1100">
                <a:solidFill>
                  <a:schemeClr val="tx2"/>
                </a:solidFill>
              </a:defRPr>
            </a:lvl1pPr>
          </a:lstStyle>
          <a:p>
            <a:r>
              <a:rPr lang="fi-FI" dirty="0"/>
              <a:t>Lisää kuva napsauttamalla kuvaketta. 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Tämä teksti ei näy lopullisessa versiossa! </a:t>
            </a:r>
          </a:p>
        </p:txBody>
      </p:sp>
      <p:sp>
        <p:nvSpPr>
          <p:cNvPr id="23" name="Tekstin paikkamerkki 3">
            <a:extLst>
              <a:ext uri="{FF2B5EF4-FFF2-40B4-BE49-F238E27FC236}">
                <a16:creationId xmlns:a16="http://schemas.microsoft.com/office/drawing/2014/main" id="{D0C2D67E-22A7-5338-7923-2EDECB8BFEAE}"/>
              </a:ext>
            </a:extLst>
          </p:cNvPr>
          <p:cNvSpPr>
            <a:spLocks noGrp="1"/>
          </p:cNvSpPr>
          <p:nvPr>
            <p:ph type="body" sz="quarter" idx="31" hasCustomPrompt="1"/>
          </p:nvPr>
        </p:nvSpPr>
        <p:spPr>
          <a:xfrm>
            <a:off x="6276975" y="4262437"/>
            <a:ext cx="2506663" cy="470607"/>
          </a:xfrm>
          <a:noFill/>
        </p:spPr>
        <p:txBody>
          <a:bodyPr lIns="108000" tIns="0" rIns="108000" anchor="b"/>
          <a:lstStyle>
            <a:lvl1pPr marL="0" indent="0" algn="ctr">
              <a:spcAft>
                <a:spcPts val="0"/>
              </a:spcAft>
              <a:buNone/>
              <a:defRPr sz="1600" b="1"/>
            </a:lvl1pPr>
          </a:lstStyle>
          <a:p>
            <a:pPr lvl="0"/>
            <a:r>
              <a:rPr lang="fi-FI" dirty="0"/>
              <a:t>Esittäjän Etunimi Sukunimi</a:t>
            </a:r>
          </a:p>
        </p:txBody>
      </p:sp>
      <p:sp>
        <p:nvSpPr>
          <p:cNvPr id="25" name="Tekstin paikkamerkki 3">
            <a:extLst>
              <a:ext uri="{FF2B5EF4-FFF2-40B4-BE49-F238E27FC236}">
                <a16:creationId xmlns:a16="http://schemas.microsoft.com/office/drawing/2014/main" id="{89012363-8028-1738-2BD9-1E0F18434786}"/>
              </a:ext>
            </a:extLst>
          </p:cNvPr>
          <p:cNvSpPr>
            <a:spLocks noGrp="1"/>
          </p:cNvSpPr>
          <p:nvPr>
            <p:ph type="body" sz="quarter" idx="33" hasCustomPrompt="1"/>
          </p:nvPr>
        </p:nvSpPr>
        <p:spPr>
          <a:xfrm>
            <a:off x="6276975" y="4759325"/>
            <a:ext cx="2506663" cy="1241424"/>
          </a:xfrm>
          <a:noFill/>
        </p:spPr>
        <p:txBody>
          <a:bodyPr lIns="0" tIns="72000" rIns="0" anchor="t"/>
          <a:lstStyle>
            <a:lvl1pPr marL="0" indent="0" algn="ctr">
              <a:spcAft>
                <a:spcPts val="0"/>
              </a:spcAft>
              <a:buNone/>
              <a:defRPr sz="1400" b="0"/>
            </a:lvl1pPr>
          </a:lstStyle>
          <a:p>
            <a:pPr lvl="0"/>
            <a:r>
              <a:rPr lang="fi-FI" dirty="0"/>
              <a:t>titteli​</a:t>
            </a:r>
          </a:p>
          <a:p>
            <a:pPr lvl="0"/>
            <a:r>
              <a:rPr lang="fi-FI" dirty="0"/>
              <a:t>Osasto/Toimiala​</a:t>
            </a:r>
          </a:p>
          <a:p>
            <a:pPr lvl="0"/>
            <a:r>
              <a:rPr lang="fi-FI" dirty="0"/>
              <a:t>Helsingin kaupunki</a:t>
            </a:r>
          </a:p>
        </p:txBody>
      </p:sp>
      <p:sp>
        <p:nvSpPr>
          <p:cNvPr id="27" name="Kuvan paikkamerkki 4">
            <a:extLst>
              <a:ext uri="{FF2B5EF4-FFF2-40B4-BE49-F238E27FC236}">
                <a16:creationId xmlns:a16="http://schemas.microsoft.com/office/drawing/2014/main" id="{F6668EC5-1EAB-2CD7-A2DC-DC4DD599DC59}"/>
              </a:ext>
              <a:ext uri="{C183D7F6-B498-43B3-948B-1728B52AA6E4}">
                <adec:decorative xmlns:adec="http://schemas.microsoft.com/office/drawing/2017/decorative" val="1"/>
              </a:ext>
            </a:extLst>
          </p:cNvPr>
          <p:cNvSpPr>
            <a:spLocks noGrp="1"/>
          </p:cNvSpPr>
          <p:nvPr>
            <p:ph type="pic" sz="quarter" idx="35" hasCustomPrompt="1"/>
          </p:nvPr>
        </p:nvSpPr>
        <p:spPr>
          <a:xfrm>
            <a:off x="9145587" y="1539875"/>
            <a:ext cx="2500315" cy="2500315"/>
          </a:xfrm>
          <a:custGeom>
            <a:avLst/>
            <a:gdLst>
              <a:gd name="connsiteX0" fmla="*/ 1260000 w 2520000"/>
              <a:gd name="connsiteY0" fmla="*/ 0 h 2520000"/>
              <a:gd name="connsiteX1" fmla="*/ 2520000 w 2520000"/>
              <a:gd name="connsiteY1" fmla="*/ 1260000 h 2520000"/>
              <a:gd name="connsiteX2" fmla="*/ 1260000 w 2520000"/>
              <a:gd name="connsiteY2" fmla="*/ 2520000 h 2520000"/>
              <a:gd name="connsiteX3" fmla="*/ 0 w 2520000"/>
              <a:gd name="connsiteY3" fmla="*/ 1260000 h 2520000"/>
              <a:gd name="connsiteX4" fmla="*/ 1260000 w 2520000"/>
              <a:gd name="connsiteY4" fmla="*/ 0 h 252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0000" h="2520000">
                <a:moveTo>
                  <a:pt x="1260000" y="0"/>
                </a:moveTo>
                <a:cubicBezTo>
                  <a:pt x="1955879" y="0"/>
                  <a:pt x="2520000" y="564121"/>
                  <a:pt x="2520000" y="1260000"/>
                </a:cubicBezTo>
                <a:cubicBezTo>
                  <a:pt x="2520000" y="1955879"/>
                  <a:pt x="1955879" y="2520000"/>
                  <a:pt x="1260000" y="2520000"/>
                </a:cubicBezTo>
                <a:cubicBezTo>
                  <a:pt x="564121" y="2520000"/>
                  <a:pt x="0" y="1955879"/>
                  <a:pt x="0" y="1260000"/>
                </a:cubicBezTo>
                <a:cubicBezTo>
                  <a:pt x="0" y="564121"/>
                  <a:pt x="564121" y="0"/>
                  <a:pt x="1260000" y="0"/>
                </a:cubicBezTo>
                <a:close/>
              </a:path>
            </a:pathLst>
          </a:custGeom>
        </p:spPr>
        <p:txBody>
          <a:bodyPr wrap="square" lIns="180000" rIns="180000" anchor="ctr">
            <a:noAutofit/>
          </a:bodyPr>
          <a:lstStyle>
            <a:lvl1pPr marL="0" indent="0" algn="ctr">
              <a:buNone/>
              <a:defRPr sz="1100">
                <a:solidFill>
                  <a:schemeClr val="tx2"/>
                </a:solidFill>
              </a:defRPr>
            </a:lvl1pPr>
          </a:lstStyle>
          <a:p>
            <a:r>
              <a:rPr lang="fi-FI" dirty="0"/>
              <a:t>Lisää kuva napsauttamalla kuvaketta. 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Tämä teksti ei näy lopullisessa versiossa! </a:t>
            </a:r>
          </a:p>
        </p:txBody>
      </p:sp>
      <p:sp>
        <p:nvSpPr>
          <p:cNvPr id="26" name="Tekstin paikkamerkki 4">
            <a:extLst>
              <a:ext uri="{FF2B5EF4-FFF2-40B4-BE49-F238E27FC236}">
                <a16:creationId xmlns:a16="http://schemas.microsoft.com/office/drawing/2014/main" id="{5C3C1B6B-C406-E281-26A5-E234203E9840}"/>
              </a:ext>
            </a:extLst>
          </p:cNvPr>
          <p:cNvSpPr>
            <a:spLocks noGrp="1"/>
          </p:cNvSpPr>
          <p:nvPr>
            <p:ph type="body" sz="quarter" idx="34" hasCustomPrompt="1"/>
          </p:nvPr>
        </p:nvSpPr>
        <p:spPr>
          <a:xfrm>
            <a:off x="9139239" y="4262437"/>
            <a:ext cx="2506663" cy="470607"/>
          </a:xfrm>
          <a:noFill/>
        </p:spPr>
        <p:txBody>
          <a:bodyPr lIns="108000" tIns="0" rIns="108000" anchor="b"/>
          <a:lstStyle>
            <a:lvl1pPr marL="0" indent="0" algn="ctr">
              <a:spcAft>
                <a:spcPts val="0"/>
              </a:spcAft>
              <a:buNone/>
              <a:defRPr sz="1600" b="1"/>
            </a:lvl1pPr>
          </a:lstStyle>
          <a:p>
            <a:pPr lvl="0"/>
            <a:r>
              <a:rPr lang="fi-FI" dirty="0"/>
              <a:t>Esittäjän Etunimi Sukunimi</a:t>
            </a:r>
          </a:p>
        </p:txBody>
      </p:sp>
      <p:sp>
        <p:nvSpPr>
          <p:cNvPr id="28" name="Tekstin paikkamerkki 4">
            <a:extLst>
              <a:ext uri="{FF2B5EF4-FFF2-40B4-BE49-F238E27FC236}">
                <a16:creationId xmlns:a16="http://schemas.microsoft.com/office/drawing/2014/main" id="{EEDD7E12-77FB-46A1-79F1-D38A24BAF509}"/>
              </a:ext>
            </a:extLst>
          </p:cNvPr>
          <p:cNvSpPr>
            <a:spLocks noGrp="1"/>
          </p:cNvSpPr>
          <p:nvPr>
            <p:ph type="body" sz="quarter" idx="36" hasCustomPrompt="1"/>
          </p:nvPr>
        </p:nvSpPr>
        <p:spPr>
          <a:xfrm>
            <a:off x="9139239" y="4759325"/>
            <a:ext cx="2506663" cy="1241424"/>
          </a:xfrm>
          <a:noFill/>
        </p:spPr>
        <p:txBody>
          <a:bodyPr lIns="0" tIns="72000" rIns="0" anchor="t"/>
          <a:lstStyle>
            <a:lvl1pPr marL="0" indent="0" algn="ctr">
              <a:spcAft>
                <a:spcPts val="0"/>
              </a:spcAft>
              <a:buNone/>
              <a:defRPr sz="1400" b="0"/>
            </a:lvl1pPr>
          </a:lstStyle>
          <a:p>
            <a:pPr lvl="0"/>
            <a:r>
              <a:rPr lang="fi-FI" dirty="0"/>
              <a:t>titteli​</a:t>
            </a:r>
          </a:p>
          <a:p>
            <a:pPr lvl="0"/>
            <a:r>
              <a:rPr lang="fi-FI" dirty="0"/>
              <a:t>Osasto/Toimiala​</a:t>
            </a:r>
          </a:p>
          <a:p>
            <a:pPr lvl="0"/>
            <a:r>
              <a:rPr lang="fi-FI" dirty="0"/>
              <a:t>Helsingin kaupunki</a:t>
            </a:r>
          </a:p>
        </p:txBody>
      </p:sp>
      <p:sp>
        <p:nvSpPr>
          <p:cNvPr id="9" name="Alatunnisteen paikkamerkki 8">
            <a:extLst>
              <a:ext uri="{FF2B5EF4-FFF2-40B4-BE49-F238E27FC236}">
                <a16:creationId xmlns:a16="http://schemas.microsoft.com/office/drawing/2014/main" id="{585026EB-32A2-283B-03C8-14AD73C4F8DD}"/>
              </a:ext>
            </a:extLst>
          </p:cNvPr>
          <p:cNvSpPr>
            <a:spLocks noGrp="1"/>
          </p:cNvSpPr>
          <p:nvPr>
            <p:ph type="ftr" sz="quarter" idx="38"/>
          </p:nvPr>
        </p:nvSpPr>
        <p:spPr/>
        <p:txBody>
          <a:bodyPr/>
          <a:lstStyle/>
          <a:p>
            <a:endParaRPr lang="fi-FI" dirty="0"/>
          </a:p>
        </p:txBody>
      </p:sp>
      <p:sp>
        <p:nvSpPr>
          <p:cNvPr id="7" name="Päivämäärän paikkamerkki 6">
            <a:extLst>
              <a:ext uri="{FF2B5EF4-FFF2-40B4-BE49-F238E27FC236}">
                <a16:creationId xmlns:a16="http://schemas.microsoft.com/office/drawing/2014/main" id="{B2726EDC-3A0C-1527-4C45-0089BA3927B6}"/>
              </a:ext>
            </a:extLst>
          </p:cNvPr>
          <p:cNvSpPr>
            <a:spLocks noGrp="1"/>
          </p:cNvSpPr>
          <p:nvPr>
            <p:ph type="dt" sz="half" idx="37"/>
          </p:nvPr>
        </p:nvSpPr>
        <p:spPr/>
        <p:txBody>
          <a:bodyPr/>
          <a:lstStyle/>
          <a:p>
            <a:r>
              <a:rPr lang="fi-FI"/>
              <a:t>12.8.2025</a:t>
            </a:r>
            <a:endParaRPr lang="fi-FI" dirty="0"/>
          </a:p>
        </p:txBody>
      </p:sp>
      <p:sp>
        <p:nvSpPr>
          <p:cNvPr id="10" name="Dian numeron paikkamerkki 9">
            <a:extLst>
              <a:ext uri="{FF2B5EF4-FFF2-40B4-BE49-F238E27FC236}">
                <a16:creationId xmlns:a16="http://schemas.microsoft.com/office/drawing/2014/main" id="{E3038BCF-478F-DD24-7617-87D6B36829CB}"/>
              </a:ext>
            </a:extLst>
          </p:cNvPr>
          <p:cNvSpPr>
            <a:spLocks noGrp="1"/>
          </p:cNvSpPr>
          <p:nvPr>
            <p:ph type="sldNum" sz="quarter" idx="39"/>
          </p:nvPr>
        </p:nvSpPr>
        <p:spPr/>
        <p:txBody>
          <a:bodyPr/>
          <a:lstStyle/>
          <a:p>
            <a:fld id="{A9494116-C6F5-466F-B5C1-BBB074CB17FC}" type="slidenum">
              <a:rPr lang="fi-FI" smtClean="0"/>
              <a:pPr/>
              <a:t>‹#›</a:t>
            </a:fld>
            <a:endParaRPr lang="fi-FI" dirty="0"/>
          </a:p>
        </p:txBody>
      </p:sp>
      <p:sp>
        <p:nvSpPr>
          <p:cNvPr id="3" name="Logo">
            <a:extLst>
              <a:ext uri="{FF2B5EF4-FFF2-40B4-BE49-F238E27FC236}">
                <a16:creationId xmlns:a16="http://schemas.microsoft.com/office/drawing/2014/main" id="{ECCEDB44-348E-D668-F01D-E99849E4EF27}"/>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341207380"/>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userDrawn="1">
  <p:cSld name="Esittelydia 2">
    <p:bg>
      <p:bgPr>
        <a:solidFill>
          <a:schemeClr val="bg1"/>
        </a:solidFill>
        <a:effectLst/>
      </p:bgPr>
    </p:bg>
    <p:spTree>
      <p:nvGrpSpPr>
        <p:cNvPr id="1" name=""/>
        <p:cNvGrpSpPr/>
        <p:nvPr/>
      </p:nvGrpSpPr>
      <p:grpSpPr>
        <a:xfrm>
          <a:off x="0" y="0"/>
          <a:ext cx="0" cy="0"/>
          <a:chOff x="0" y="0"/>
          <a:chExt cx="0" cy="0"/>
        </a:xfrm>
      </p:grpSpPr>
      <p:sp>
        <p:nvSpPr>
          <p:cNvPr id="7" name="Kuvan paikkamerkki 1">
            <a:extLst>
              <a:ext uri="{FF2B5EF4-FFF2-40B4-BE49-F238E27FC236}">
                <a16:creationId xmlns:a16="http://schemas.microsoft.com/office/drawing/2014/main" id="{5EAA50C0-0A12-0A9F-6F1B-909ED6F00077}"/>
              </a:ext>
              <a:ext uri="{C183D7F6-B498-43B3-948B-1728B52AA6E4}">
                <adec:decorative xmlns:adec="http://schemas.microsoft.com/office/drawing/2017/decorative" val="1"/>
              </a:ext>
            </a:extLst>
          </p:cNvPr>
          <p:cNvSpPr>
            <a:spLocks noGrp="1"/>
          </p:cNvSpPr>
          <p:nvPr>
            <p:ph type="pic" sz="quarter" idx="17" hasCustomPrompt="1"/>
          </p:nvPr>
        </p:nvSpPr>
        <p:spPr>
          <a:xfrm>
            <a:off x="7429500" y="0"/>
            <a:ext cx="4762500" cy="6858000"/>
          </a:xfrm>
          <a:custGeom>
            <a:avLst/>
            <a:gdLst>
              <a:gd name="connsiteX0" fmla="*/ 381 w 4762500"/>
              <a:gd name="connsiteY0" fmla="*/ 0 h 6858000"/>
              <a:gd name="connsiteX1" fmla="*/ 293561 w 4762500"/>
              <a:gd name="connsiteY1" fmla="*/ 0 h 6858000"/>
              <a:gd name="connsiteX2" fmla="*/ 781260 w 4762500"/>
              <a:gd name="connsiteY2" fmla="*/ 0 h 6858000"/>
              <a:gd name="connsiteX3" fmla="*/ 868848 w 4762500"/>
              <a:gd name="connsiteY3" fmla="*/ 0 h 6858000"/>
              <a:gd name="connsiteX4" fmla="*/ 1074440 w 4762500"/>
              <a:gd name="connsiteY4" fmla="*/ 0 h 6858000"/>
              <a:gd name="connsiteX5" fmla="*/ 1149302 w 4762500"/>
              <a:gd name="connsiteY5" fmla="*/ 0 h 6858000"/>
              <a:gd name="connsiteX6" fmla="*/ 1162028 w 4762500"/>
              <a:gd name="connsiteY6" fmla="*/ 0 h 6858000"/>
              <a:gd name="connsiteX7" fmla="*/ 1442482 w 4762500"/>
              <a:gd name="connsiteY7" fmla="*/ 0 h 6858000"/>
              <a:gd name="connsiteX8" fmla="*/ 1649727 w 4762500"/>
              <a:gd name="connsiteY8" fmla="*/ 0 h 6858000"/>
              <a:gd name="connsiteX9" fmla="*/ 1942907 w 4762500"/>
              <a:gd name="connsiteY9" fmla="*/ 0 h 6858000"/>
              <a:gd name="connsiteX10" fmla="*/ 2017769 w 4762500"/>
              <a:gd name="connsiteY10" fmla="*/ 0 h 6858000"/>
              <a:gd name="connsiteX11" fmla="*/ 2310949 w 4762500"/>
              <a:gd name="connsiteY11" fmla="*/ 0 h 6858000"/>
              <a:gd name="connsiteX12" fmla="*/ 4066094 w 4762500"/>
              <a:gd name="connsiteY12" fmla="*/ 0 h 6858000"/>
              <a:gd name="connsiteX13" fmla="*/ 4066095 w 4762500"/>
              <a:gd name="connsiteY13" fmla="*/ 0 h 6858000"/>
              <a:gd name="connsiteX14" fmla="*/ 4066096 w 4762500"/>
              <a:gd name="connsiteY14" fmla="*/ 0 h 6858000"/>
              <a:gd name="connsiteX15" fmla="*/ 4359274 w 4762500"/>
              <a:gd name="connsiteY15" fmla="*/ 0 h 6858000"/>
              <a:gd name="connsiteX16" fmla="*/ 4359275 w 4762500"/>
              <a:gd name="connsiteY16" fmla="*/ 0 h 6858000"/>
              <a:gd name="connsiteX17" fmla="*/ 4359276 w 4762500"/>
              <a:gd name="connsiteY17" fmla="*/ 0 h 6858000"/>
              <a:gd name="connsiteX18" fmla="*/ 4762500 w 4762500"/>
              <a:gd name="connsiteY18" fmla="*/ 0 h 6858000"/>
              <a:gd name="connsiteX19" fmla="*/ 4762500 w 4762500"/>
              <a:gd name="connsiteY19" fmla="*/ 6858000 h 6858000"/>
              <a:gd name="connsiteX20" fmla="*/ 4359276 w 4762500"/>
              <a:gd name="connsiteY20" fmla="*/ 6858000 h 6858000"/>
              <a:gd name="connsiteX21" fmla="*/ 4359275 w 4762500"/>
              <a:gd name="connsiteY21" fmla="*/ 6858000 h 6858000"/>
              <a:gd name="connsiteX22" fmla="*/ 4359274 w 4762500"/>
              <a:gd name="connsiteY22" fmla="*/ 6858000 h 6858000"/>
              <a:gd name="connsiteX23" fmla="*/ 4066096 w 4762500"/>
              <a:gd name="connsiteY23" fmla="*/ 6858000 h 6858000"/>
              <a:gd name="connsiteX24" fmla="*/ 4066095 w 4762500"/>
              <a:gd name="connsiteY24" fmla="*/ 6858000 h 6858000"/>
              <a:gd name="connsiteX25" fmla="*/ 4066094 w 4762500"/>
              <a:gd name="connsiteY25" fmla="*/ 6858000 h 6858000"/>
              <a:gd name="connsiteX26" fmla="*/ 2310949 w 4762500"/>
              <a:gd name="connsiteY26" fmla="*/ 6858000 h 6858000"/>
              <a:gd name="connsiteX27" fmla="*/ 2017769 w 4762500"/>
              <a:gd name="connsiteY27" fmla="*/ 6858000 h 6858000"/>
              <a:gd name="connsiteX28" fmla="*/ 1942857 w 4762500"/>
              <a:gd name="connsiteY28" fmla="*/ 6858000 h 6858000"/>
              <a:gd name="connsiteX29" fmla="*/ 1649677 w 4762500"/>
              <a:gd name="connsiteY29" fmla="*/ 6858000 h 6858000"/>
              <a:gd name="connsiteX30" fmla="*/ 1442482 w 4762500"/>
              <a:gd name="connsiteY30" fmla="*/ 6858000 h 6858000"/>
              <a:gd name="connsiteX31" fmla="*/ 1161774 w 4762500"/>
              <a:gd name="connsiteY31" fmla="*/ 6858000 h 6858000"/>
              <a:gd name="connsiteX32" fmla="*/ 1149302 w 4762500"/>
              <a:gd name="connsiteY32" fmla="*/ 6858000 h 6858000"/>
              <a:gd name="connsiteX33" fmla="*/ 1074390 w 4762500"/>
              <a:gd name="connsiteY33" fmla="*/ 6858000 h 6858000"/>
              <a:gd name="connsiteX34" fmla="*/ 868594 w 4762500"/>
              <a:gd name="connsiteY34" fmla="*/ 6858000 h 6858000"/>
              <a:gd name="connsiteX35" fmla="*/ 781210 w 4762500"/>
              <a:gd name="connsiteY35" fmla="*/ 6858000 h 6858000"/>
              <a:gd name="connsiteX36" fmla="*/ 293307 w 4762500"/>
              <a:gd name="connsiteY36" fmla="*/ 6858000 h 6858000"/>
              <a:gd name="connsiteX37" fmla="*/ 127 w 4762500"/>
              <a:gd name="connsiteY37" fmla="*/ 6858000 h 6858000"/>
              <a:gd name="connsiteX38" fmla="*/ 0 w 4762500"/>
              <a:gd name="connsiteY38" fmla="*/ 6846506 h 6858000"/>
              <a:gd name="connsiteX39" fmla="*/ 149035 w 4762500"/>
              <a:gd name="connsiteY39" fmla="*/ 6358954 h 6858000"/>
              <a:gd name="connsiteX40" fmla="*/ 0 w 4762500"/>
              <a:gd name="connsiteY40" fmla="*/ 5871401 h 6858000"/>
              <a:gd name="connsiteX41" fmla="*/ 149035 w 4762500"/>
              <a:gd name="connsiteY41" fmla="*/ 5383848 h 6858000"/>
              <a:gd name="connsiteX42" fmla="*/ 0 w 4762500"/>
              <a:gd name="connsiteY42" fmla="*/ 4896295 h 6858000"/>
              <a:gd name="connsiteX43" fmla="*/ 149035 w 4762500"/>
              <a:gd name="connsiteY43" fmla="*/ 4408742 h 6858000"/>
              <a:gd name="connsiteX44" fmla="*/ 0 w 4762500"/>
              <a:gd name="connsiteY44" fmla="*/ 3921189 h 6858000"/>
              <a:gd name="connsiteX45" fmla="*/ 149035 w 4762500"/>
              <a:gd name="connsiteY45" fmla="*/ 3433636 h 6858000"/>
              <a:gd name="connsiteX46" fmla="*/ 0 w 4762500"/>
              <a:gd name="connsiteY46" fmla="*/ 2946083 h 6858000"/>
              <a:gd name="connsiteX47" fmla="*/ 149035 w 4762500"/>
              <a:gd name="connsiteY47" fmla="*/ 2458530 h 6858000"/>
              <a:gd name="connsiteX48" fmla="*/ 0 w 4762500"/>
              <a:gd name="connsiteY48" fmla="*/ 1970977 h 6858000"/>
              <a:gd name="connsiteX49" fmla="*/ 149035 w 4762500"/>
              <a:gd name="connsiteY49" fmla="*/ 1483424 h 6858000"/>
              <a:gd name="connsiteX50" fmla="*/ 0 w 4762500"/>
              <a:gd name="connsiteY50" fmla="*/ 995871 h 6858000"/>
              <a:gd name="connsiteX51" fmla="*/ 149035 w 4762500"/>
              <a:gd name="connsiteY51" fmla="*/ 508318 h 6858000"/>
              <a:gd name="connsiteX52" fmla="*/ 0 w 4762500"/>
              <a:gd name="connsiteY52" fmla="*/ 20765 h 6858000"/>
              <a:gd name="connsiteX53" fmla="*/ 381 w 4762500"/>
              <a:gd name="connsiteY53"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762500" h="6858000">
                <a:moveTo>
                  <a:pt x="381" y="0"/>
                </a:moveTo>
                <a:lnTo>
                  <a:pt x="293561" y="0"/>
                </a:lnTo>
                <a:lnTo>
                  <a:pt x="781260" y="0"/>
                </a:lnTo>
                <a:lnTo>
                  <a:pt x="868848" y="0"/>
                </a:lnTo>
                <a:lnTo>
                  <a:pt x="1074440" y="0"/>
                </a:lnTo>
                <a:lnTo>
                  <a:pt x="1149302" y="0"/>
                </a:lnTo>
                <a:lnTo>
                  <a:pt x="1162028" y="0"/>
                </a:lnTo>
                <a:lnTo>
                  <a:pt x="1442482" y="0"/>
                </a:lnTo>
                <a:lnTo>
                  <a:pt x="1649727" y="0"/>
                </a:lnTo>
                <a:lnTo>
                  <a:pt x="1942907" y="0"/>
                </a:lnTo>
                <a:lnTo>
                  <a:pt x="2017769" y="0"/>
                </a:lnTo>
                <a:lnTo>
                  <a:pt x="2310949" y="0"/>
                </a:lnTo>
                <a:lnTo>
                  <a:pt x="4066094" y="0"/>
                </a:lnTo>
                <a:lnTo>
                  <a:pt x="4066095" y="0"/>
                </a:lnTo>
                <a:lnTo>
                  <a:pt x="4066096" y="0"/>
                </a:lnTo>
                <a:lnTo>
                  <a:pt x="4359274" y="0"/>
                </a:lnTo>
                <a:lnTo>
                  <a:pt x="4359275" y="0"/>
                </a:lnTo>
                <a:lnTo>
                  <a:pt x="4359276" y="0"/>
                </a:lnTo>
                <a:lnTo>
                  <a:pt x="4762500" y="0"/>
                </a:lnTo>
                <a:lnTo>
                  <a:pt x="4762500" y="6858000"/>
                </a:lnTo>
                <a:lnTo>
                  <a:pt x="4359276" y="6858000"/>
                </a:lnTo>
                <a:lnTo>
                  <a:pt x="4359275" y="6858000"/>
                </a:lnTo>
                <a:lnTo>
                  <a:pt x="4359274" y="6858000"/>
                </a:lnTo>
                <a:lnTo>
                  <a:pt x="4066096" y="6858000"/>
                </a:lnTo>
                <a:lnTo>
                  <a:pt x="4066095" y="6858000"/>
                </a:lnTo>
                <a:lnTo>
                  <a:pt x="4066094" y="6858000"/>
                </a:lnTo>
                <a:lnTo>
                  <a:pt x="2310949" y="6858000"/>
                </a:lnTo>
                <a:lnTo>
                  <a:pt x="2017769" y="6858000"/>
                </a:lnTo>
                <a:lnTo>
                  <a:pt x="1942857" y="6858000"/>
                </a:lnTo>
                <a:lnTo>
                  <a:pt x="1649677" y="6858000"/>
                </a:lnTo>
                <a:lnTo>
                  <a:pt x="1442482" y="6858000"/>
                </a:lnTo>
                <a:lnTo>
                  <a:pt x="1161774" y="6858000"/>
                </a:lnTo>
                <a:lnTo>
                  <a:pt x="1149302" y="6858000"/>
                </a:lnTo>
                <a:lnTo>
                  <a:pt x="1074390" y="6858000"/>
                </a:lnTo>
                <a:lnTo>
                  <a:pt x="868594" y="6858000"/>
                </a:lnTo>
                <a:lnTo>
                  <a:pt x="781210" y="6858000"/>
                </a:lnTo>
                <a:lnTo>
                  <a:pt x="293307" y="6858000"/>
                </a:lnTo>
                <a:lnTo>
                  <a:pt x="127" y="6858000"/>
                </a:lnTo>
                <a:cubicBezTo>
                  <a:pt x="64" y="6854254"/>
                  <a:pt x="0" y="6850381"/>
                  <a:pt x="0" y="6846506"/>
                </a:cubicBezTo>
                <a:cubicBezTo>
                  <a:pt x="0" y="6604318"/>
                  <a:pt x="149035" y="6604318"/>
                  <a:pt x="149035" y="6358954"/>
                </a:cubicBezTo>
                <a:cubicBezTo>
                  <a:pt x="149035" y="6113590"/>
                  <a:pt x="0" y="6116765"/>
                  <a:pt x="0" y="5871401"/>
                </a:cubicBezTo>
                <a:cubicBezTo>
                  <a:pt x="0" y="5626037"/>
                  <a:pt x="149035" y="5629212"/>
                  <a:pt x="149035" y="5383848"/>
                </a:cubicBezTo>
                <a:cubicBezTo>
                  <a:pt x="149035" y="5138484"/>
                  <a:pt x="0" y="5141659"/>
                  <a:pt x="0" y="4896295"/>
                </a:cubicBezTo>
                <a:cubicBezTo>
                  <a:pt x="0" y="4650931"/>
                  <a:pt x="149035" y="4654106"/>
                  <a:pt x="149035" y="4408742"/>
                </a:cubicBezTo>
                <a:cubicBezTo>
                  <a:pt x="149035" y="4163378"/>
                  <a:pt x="0" y="4163441"/>
                  <a:pt x="0" y="3921189"/>
                </a:cubicBezTo>
                <a:cubicBezTo>
                  <a:pt x="0" y="3678936"/>
                  <a:pt x="149035" y="3679000"/>
                  <a:pt x="149035" y="3433636"/>
                </a:cubicBezTo>
                <a:cubicBezTo>
                  <a:pt x="149035" y="3188272"/>
                  <a:pt x="0" y="3191447"/>
                  <a:pt x="0" y="2946083"/>
                </a:cubicBezTo>
                <a:cubicBezTo>
                  <a:pt x="0" y="2700719"/>
                  <a:pt x="149035" y="2703894"/>
                  <a:pt x="149035" y="2458530"/>
                </a:cubicBezTo>
                <a:cubicBezTo>
                  <a:pt x="149035" y="2213166"/>
                  <a:pt x="0" y="2213229"/>
                  <a:pt x="0" y="1970977"/>
                </a:cubicBezTo>
                <a:cubicBezTo>
                  <a:pt x="0" y="1728724"/>
                  <a:pt x="149035" y="1728788"/>
                  <a:pt x="149035" y="1483424"/>
                </a:cubicBezTo>
                <a:cubicBezTo>
                  <a:pt x="149035" y="1238060"/>
                  <a:pt x="0" y="1241235"/>
                  <a:pt x="0" y="995871"/>
                </a:cubicBezTo>
                <a:cubicBezTo>
                  <a:pt x="0" y="750507"/>
                  <a:pt x="149035" y="753682"/>
                  <a:pt x="149035" y="508318"/>
                </a:cubicBezTo>
                <a:cubicBezTo>
                  <a:pt x="149035" y="262954"/>
                  <a:pt x="0" y="266129"/>
                  <a:pt x="0" y="20765"/>
                </a:cubicBezTo>
                <a:cubicBezTo>
                  <a:pt x="0" y="13653"/>
                  <a:pt x="127" y="6731"/>
                  <a:pt x="381" y="0"/>
                </a:cubicBez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39750" y="539751"/>
            <a:ext cx="5735639" cy="996948"/>
          </a:xfrm>
          <a:prstGeom prst="rect">
            <a:avLst/>
          </a:prstGeom>
        </p:spPr>
        <p:txBody>
          <a:bodyPr anchor="t"/>
          <a:lstStyle>
            <a:lvl1pPr algn="l">
              <a:defRPr sz="3600"/>
            </a:lvl1pPr>
          </a:lstStyle>
          <a:p>
            <a:r>
              <a:rPr lang="fi-FI" dirty="0"/>
              <a:t>Esittäjän Etunimi Sukunimi</a:t>
            </a:r>
          </a:p>
        </p:txBody>
      </p:sp>
      <p:sp>
        <p:nvSpPr>
          <p:cNvPr id="19" name="Tekstin paikkamerkki 1">
            <a:extLst>
              <a:ext uri="{FF2B5EF4-FFF2-40B4-BE49-F238E27FC236}">
                <a16:creationId xmlns:a16="http://schemas.microsoft.com/office/drawing/2014/main" id="{7C8F5213-A353-F78D-E9D9-78D8BF25F397}"/>
              </a:ext>
            </a:extLst>
          </p:cNvPr>
          <p:cNvSpPr>
            <a:spLocks noGrp="1"/>
          </p:cNvSpPr>
          <p:nvPr>
            <p:ph type="body" sz="quarter" idx="27" hasCustomPrompt="1"/>
          </p:nvPr>
        </p:nvSpPr>
        <p:spPr>
          <a:xfrm>
            <a:off x="539750" y="2032000"/>
            <a:ext cx="5735639" cy="493713"/>
          </a:xfrm>
          <a:noFill/>
        </p:spPr>
        <p:txBody>
          <a:bodyPr lIns="0" tIns="0" rIns="0" anchor="t"/>
          <a:lstStyle>
            <a:lvl1pPr marL="0" indent="0" algn="l">
              <a:spcAft>
                <a:spcPts val="0"/>
              </a:spcAft>
              <a:buNone/>
              <a:defRPr sz="2800" b="0"/>
            </a:lvl1pPr>
          </a:lstStyle>
          <a:p>
            <a:pPr lvl="0"/>
            <a:r>
              <a:rPr lang="fi-FI" dirty="0"/>
              <a:t>titteli​</a:t>
            </a:r>
          </a:p>
        </p:txBody>
      </p:sp>
      <p:sp>
        <p:nvSpPr>
          <p:cNvPr id="10" name="Tekstin paikkamerkki 9">
            <a:extLst>
              <a:ext uri="{FF2B5EF4-FFF2-40B4-BE49-F238E27FC236}">
                <a16:creationId xmlns:a16="http://schemas.microsoft.com/office/drawing/2014/main" id="{81A3C7B2-23FF-F396-3293-8FF3FE4233CA}"/>
              </a:ext>
            </a:extLst>
          </p:cNvPr>
          <p:cNvSpPr>
            <a:spLocks noGrp="1"/>
          </p:cNvSpPr>
          <p:nvPr>
            <p:ph type="body" sz="quarter" idx="34"/>
          </p:nvPr>
        </p:nvSpPr>
        <p:spPr>
          <a:xfrm>
            <a:off x="539750" y="2773363"/>
            <a:ext cx="5735639" cy="3227387"/>
          </a:xfrm>
        </p:spPr>
        <p:txBody>
          <a:bodyPr/>
          <a:lstStyle>
            <a:lvl1pPr>
              <a:spcBef>
                <a:spcPts val="0"/>
              </a:spcBef>
              <a:defRPr sz="2000"/>
            </a:lvl1pPr>
            <a:lvl2pPr>
              <a:defRPr sz="2000"/>
            </a:lvl2pPr>
            <a:lvl3pPr>
              <a:defRPr sz="1800"/>
            </a:lvl3pPr>
            <a:lvl4pPr>
              <a:defRPr sz="1800"/>
            </a:lvl4pPr>
            <a:lvl5pPr>
              <a:defRPr sz="18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2" name="Alatunnisteen paikkamerkki 11">
            <a:extLst>
              <a:ext uri="{FF2B5EF4-FFF2-40B4-BE49-F238E27FC236}">
                <a16:creationId xmlns:a16="http://schemas.microsoft.com/office/drawing/2014/main" id="{C70C7628-3804-732B-FCD6-3FCF55431AC4}"/>
              </a:ext>
            </a:extLst>
          </p:cNvPr>
          <p:cNvSpPr>
            <a:spLocks noGrp="1"/>
          </p:cNvSpPr>
          <p:nvPr>
            <p:ph type="ftr" sz="quarter" idx="32"/>
          </p:nvPr>
        </p:nvSpPr>
        <p:spPr>
          <a:xfrm>
            <a:off x="2832099" y="6248400"/>
            <a:ext cx="6884989" cy="249238"/>
          </a:xfrm>
        </p:spPr>
        <p:txBody>
          <a:bodyPr/>
          <a:lstStyle>
            <a:lvl1pPr algn="l">
              <a:defRPr/>
            </a:lvl1pPr>
          </a:lstStyle>
          <a:p>
            <a:endParaRPr lang="fi-FI" dirty="0"/>
          </a:p>
        </p:txBody>
      </p:sp>
      <p:sp>
        <p:nvSpPr>
          <p:cNvPr id="11" name="Päivämäärän paikkamerkki 10">
            <a:extLst>
              <a:ext uri="{FF2B5EF4-FFF2-40B4-BE49-F238E27FC236}">
                <a16:creationId xmlns:a16="http://schemas.microsoft.com/office/drawing/2014/main" id="{DC3F5BCF-0FB7-AFDC-2035-97574183C294}"/>
              </a:ext>
            </a:extLst>
          </p:cNvPr>
          <p:cNvSpPr>
            <a:spLocks noGrp="1"/>
          </p:cNvSpPr>
          <p:nvPr>
            <p:ph type="dt" sz="half" idx="3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676F53C9-370F-B254-8ECB-E653FC9D048E}"/>
              </a:ext>
            </a:extLst>
          </p:cNvPr>
          <p:cNvSpPr>
            <a:spLocks noGrp="1"/>
          </p:cNvSpPr>
          <p:nvPr>
            <p:ph type="sldNum" sz="quarter" idx="33"/>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81E43D91-1974-23D0-46BB-A9F52BF9B74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75251768"/>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userDrawn="1">
  <p:cSld name="Esittelydia 2 A">
    <p:bg>
      <p:bgPr>
        <a:solidFill>
          <a:schemeClr val="bg1"/>
        </a:solidFill>
        <a:effectLst/>
      </p:bgPr>
    </p:bg>
    <p:spTree>
      <p:nvGrpSpPr>
        <p:cNvPr id="1" name=""/>
        <p:cNvGrpSpPr/>
        <p:nvPr/>
      </p:nvGrpSpPr>
      <p:grpSpPr>
        <a:xfrm>
          <a:off x="0" y="0"/>
          <a:ext cx="0" cy="0"/>
          <a:chOff x="0" y="0"/>
          <a:chExt cx="0" cy="0"/>
        </a:xfrm>
      </p:grpSpPr>
      <p:sp>
        <p:nvSpPr>
          <p:cNvPr id="8" name="Kuvan paikkamerkki 7">
            <a:extLst>
              <a:ext uri="{FF2B5EF4-FFF2-40B4-BE49-F238E27FC236}">
                <a16:creationId xmlns:a16="http://schemas.microsoft.com/office/drawing/2014/main" id="{493D64AD-E86B-8866-67BA-4DACE17254F5}"/>
              </a:ext>
              <a:ext uri="{C183D7F6-B498-43B3-948B-1728B52AA6E4}">
                <adec:decorative xmlns:adec="http://schemas.microsoft.com/office/drawing/2017/decorative" val="1"/>
              </a:ext>
            </a:extLst>
          </p:cNvPr>
          <p:cNvSpPr>
            <a:spLocks noGrp="1"/>
          </p:cNvSpPr>
          <p:nvPr>
            <p:ph type="pic" sz="quarter" idx="17" hasCustomPrompt="1"/>
          </p:nvPr>
        </p:nvSpPr>
        <p:spPr>
          <a:xfrm>
            <a:off x="7429498" y="0"/>
            <a:ext cx="4762502" cy="6858000"/>
          </a:xfrm>
          <a:custGeom>
            <a:avLst/>
            <a:gdLst>
              <a:gd name="connsiteX0" fmla="*/ 0 w 4762502"/>
              <a:gd name="connsiteY0" fmla="*/ 0 h 6858000"/>
              <a:gd name="connsiteX1" fmla="*/ 523121 w 4762502"/>
              <a:gd name="connsiteY1" fmla="*/ 0 h 6858000"/>
              <a:gd name="connsiteX2" fmla="*/ 647052 w 4762502"/>
              <a:gd name="connsiteY2" fmla="*/ 0 h 6858000"/>
              <a:gd name="connsiteX3" fmla="*/ 900419 w 4762502"/>
              <a:gd name="connsiteY3" fmla="*/ 0 h 6858000"/>
              <a:gd name="connsiteX4" fmla="*/ 995277 w 4762502"/>
              <a:gd name="connsiteY4" fmla="*/ 0 h 6858000"/>
              <a:gd name="connsiteX5" fmla="*/ 1217813 w 4762502"/>
              <a:gd name="connsiteY5" fmla="*/ 0 h 6858000"/>
              <a:gd name="connsiteX6" fmla="*/ 1321891 w 4762502"/>
              <a:gd name="connsiteY6" fmla="*/ 0 h 6858000"/>
              <a:gd name="connsiteX7" fmla="*/ 1397585 w 4762502"/>
              <a:gd name="connsiteY7" fmla="*/ 0 h 6858000"/>
              <a:gd name="connsiteX8" fmla="*/ 1575259 w 4762502"/>
              <a:gd name="connsiteY8" fmla="*/ 0 h 6858000"/>
              <a:gd name="connsiteX9" fmla="*/ 1639955 w 4762502"/>
              <a:gd name="connsiteY9" fmla="*/ 0 h 6858000"/>
              <a:gd name="connsiteX10" fmla="*/ 1650953 w 4762502"/>
              <a:gd name="connsiteY10" fmla="*/ 0 h 6858000"/>
              <a:gd name="connsiteX11" fmla="*/ 1893323 w 4762502"/>
              <a:gd name="connsiteY11" fmla="*/ 0 h 6858000"/>
              <a:gd name="connsiteX12" fmla="*/ 2072426 w 4762502"/>
              <a:gd name="connsiteY12" fmla="*/ 0 h 6858000"/>
              <a:gd name="connsiteX13" fmla="*/ 2325794 w 4762502"/>
              <a:gd name="connsiteY13" fmla="*/ 0 h 6858000"/>
              <a:gd name="connsiteX14" fmla="*/ 2390490 w 4762502"/>
              <a:gd name="connsiteY14" fmla="*/ 0 h 6858000"/>
              <a:gd name="connsiteX15" fmla="*/ 2643858 w 4762502"/>
              <a:gd name="connsiteY15" fmla="*/ 0 h 6858000"/>
              <a:gd name="connsiteX16" fmla="*/ 2981445 w 4762502"/>
              <a:gd name="connsiteY16" fmla="*/ 0 h 6858000"/>
              <a:gd name="connsiteX17" fmla="*/ 2981446 w 4762502"/>
              <a:gd name="connsiteY17" fmla="*/ 0 h 6858000"/>
              <a:gd name="connsiteX18" fmla="*/ 4066096 w 4762502"/>
              <a:gd name="connsiteY18" fmla="*/ 0 h 6858000"/>
              <a:gd name="connsiteX19" fmla="*/ 4160664 w 4762502"/>
              <a:gd name="connsiteY19" fmla="*/ 0 h 6858000"/>
              <a:gd name="connsiteX20" fmla="*/ 4160665 w 4762502"/>
              <a:gd name="connsiteY20" fmla="*/ 0 h 6858000"/>
              <a:gd name="connsiteX21" fmla="*/ 4160666 w 4762502"/>
              <a:gd name="connsiteY21" fmla="*/ 0 h 6858000"/>
              <a:gd name="connsiteX22" fmla="*/ 4414032 w 4762502"/>
              <a:gd name="connsiteY22" fmla="*/ 0 h 6858000"/>
              <a:gd name="connsiteX23" fmla="*/ 4414033 w 4762502"/>
              <a:gd name="connsiteY23" fmla="*/ 0 h 6858000"/>
              <a:gd name="connsiteX24" fmla="*/ 4414034 w 4762502"/>
              <a:gd name="connsiteY24" fmla="*/ 0 h 6858000"/>
              <a:gd name="connsiteX25" fmla="*/ 4762502 w 4762502"/>
              <a:gd name="connsiteY25" fmla="*/ 0 h 6858000"/>
              <a:gd name="connsiteX26" fmla="*/ 4762502 w 4762502"/>
              <a:gd name="connsiteY26" fmla="*/ 6858000 h 6858000"/>
              <a:gd name="connsiteX27" fmla="*/ 4414034 w 4762502"/>
              <a:gd name="connsiteY27" fmla="*/ 6858000 h 6858000"/>
              <a:gd name="connsiteX28" fmla="*/ 4414033 w 4762502"/>
              <a:gd name="connsiteY28" fmla="*/ 6858000 h 6858000"/>
              <a:gd name="connsiteX29" fmla="*/ 4414032 w 4762502"/>
              <a:gd name="connsiteY29" fmla="*/ 6858000 h 6858000"/>
              <a:gd name="connsiteX30" fmla="*/ 4160666 w 4762502"/>
              <a:gd name="connsiteY30" fmla="*/ 6858000 h 6858000"/>
              <a:gd name="connsiteX31" fmla="*/ 4160665 w 4762502"/>
              <a:gd name="connsiteY31" fmla="*/ 6858000 h 6858000"/>
              <a:gd name="connsiteX32" fmla="*/ 4160664 w 4762502"/>
              <a:gd name="connsiteY32" fmla="*/ 6858000 h 6858000"/>
              <a:gd name="connsiteX33" fmla="*/ 4066096 w 4762502"/>
              <a:gd name="connsiteY33" fmla="*/ 6858000 h 6858000"/>
              <a:gd name="connsiteX34" fmla="*/ 2981446 w 4762502"/>
              <a:gd name="connsiteY34" fmla="*/ 6858000 h 6858000"/>
              <a:gd name="connsiteX35" fmla="*/ 2981445 w 4762502"/>
              <a:gd name="connsiteY35" fmla="*/ 6858000 h 6858000"/>
              <a:gd name="connsiteX36" fmla="*/ 2643858 w 4762502"/>
              <a:gd name="connsiteY36" fmla="*/ 6858000 h 6858000"/>
              <a:gd name="connsiteX37" fmla="*/ 2390490 w 4762502"/>
              <a:gd name="connsiteY37" fmla="*/ 6858000 h 6858000"/>
              <a:gd name="connsiteX38" fmla="*/ 2325750 w 4762502"/>
              <a:gd name="connsiteY38" fmla="*/ 6858000 h 6858000"/>
              <a:gd name="connsiteX39" fmla="*/ 2072382 w 4762502"/>
              <a:gd name="connsiteY39" fmla="*/ 6858000 h 6858000"/>
              <a:gd name="connsiteX40" fmla="*/ 1893323 w 4762502"/>
              <a:gd name="connsiteY40" fmla="*/ 6858000 h 6858000"/>
              <a:gd name="connsiteX41" fmla="*/ 1650734 w 4762502"/>
              <a:gd name="connsiteY41" fmla="*/ 6858000 h 6858000"/>
              <a:gd name="connsiteX42" fmla="*/ 1639955 w 4762502"/>
              <a:gd name="connsiteY42" fmla="*/ 6858000 h 6858000"/>
              <a:gd name="connsiteX43" fmla="*/ 1575216 w 4762502"/>
              <a:gd name="connsiteY43" fmla="*/ 6858000 h 6858000"/>
              <a:gd name="connsiteX44" fmla="*/ 1397366 w 4762502"/>
              <a:gd name="connsiteY44" fmla="*/ 6858000 h 6858000"/>
              <a:gd name="connsiteX45" fmla="*/ 1321848 w 4762502"/>
              <a:gd name="connsiteY45" fmla="*/ 6858000 h 6858000"/>
              <a:gd name="connsiteX46" fmla="*/ 1217813 w 4762502"/>
              <a:gd name="connsiteY46" fmla="*/ 6858000 h 6858000"/>
              <a:gd name="connsiteX47" fmla="*/ 995247 w 4762502"/>
              <a:gd name="connsiteY47" fmla="*/ 6858000 h 6858000"/>
              <a:gd name="connsiteX48" fmla="*/ 900200 w 4762502"/>
              <a:gd name="connsiteY48" fmla="*/ 6858000 h 6858000"/>
              <a:gd name="connsiteX49" fmla="*/ 646832 w 4762502"/>
              <a:gd name="connsiteY49" fmla="*/ 6858000 h 6858000"/>
              <a:gd name="connsiteX50" fmla="*/ 522967 w 4762502"/>
              <a:gd name="connsiteY50" fmla="*/ 6858000 h 6858000"/>
              <a:gd name="connsiteX51" fmla="*/ 0 w 4762502"/>
              <a:gd name="connsiteY5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762502" h="6858000">
                <a:moveTo>
                  <a:pt x="0" y="0"/>
                </a:moveTo>
                <a:lnTo>
                  <a:pt x="523121" y="0"/>
                </a:lnTo>
                <a:lnTo>
                  <a:pt x="647052" y="0"/>
                </a:lnTo>
                <a:lnTo>
                  <a:pt x="900419" y="0"/>
                </a:lnTo>
                <a:lnTo>
                  <a:pt x="995277" y="0"/>
                </a:lnTo>
                <a:lnTo>
                  <a:pt x="1217813" y="0"/>
                </a:lnTo>
                <a:lnTo>
                  <a:pt x="1321891" y="0"/>
                </a:lnTo>
                <a:lnTo>
                  <a:pt x="1397585" y="0"/>
                </a:lnTo>
                <a:lnTo>
                  <a:pt x="1575259" y="0"/>
                </a:lnTo>
                <a:lnTo>
                  <a:pt x="1639955" y="0"/>
                </a:lnTo>
                <a:lnTo>
                  <a:pt x="1650953" y="0"/>
                </a:lnTo>
                <a:lnTo>
                  <a:pt x="1893323" y="0"/>
                </a:lnTo>
                <a:lnTo>
                  <a:pt x="2072426" y="0"/>
                </a:lnTo>
                <a:lnTo>
                  <a:pt x="2325794" y="0"/>
                </a:lnTo>
                <a:lnTo>
                  <a:pt x="2390490" y="0"/>
                </a:lnTo>
                <a:lnTo>
                  <a:pt x="2643858" y="0"/>
                </a:lnTo>
                <a:lnTo>
                  <a:pt x="2981445" y="0"/>
                </a:lnTo>
                <a:lnTo>
                  <a:pt x="2981446" y="0"/>
                </a:lnTo>
                <a:lnTo>
                  <a:pt x="4066096" y="0"/>
                </a:lnTo>
                <a:lnTo>
                  <a:pt x="4160664" y="0"/>
                </a:lnTo>
                <a:lnTo>
                  <a:pt x="4160665" y="0"/>
                </a:lnTo>
                <a:lnTo>
                  <a:pt x="4160666" y="0"/>
                </a:lnTo>
                <a:lnTo>
                  <a:pt x="4414032" y="0"/>
                </a:lnTo>
                <a:lnTo>
                  <a:pt x="4414033" y="0"/>
                </a:lnTo>
                <a:lnTo>
                  <a:pt x="4414034" y="0"/>
                </a:lnTo>
                <a:lnTo>
                  <a:pt x="4762502" y="0"/>
                </a:lnTo>
                <a:lnTo>
                  <a:pt x="4762502" y="6858000"/>
                </a:lnTo>
                <a:lnTo>
                  <a:pt x="4414034" y="6858000"/>
                </a:lnTo>
                <a:lnTo>
                  <a:pt x="4414033" y="6858000"/>
                </a:lnTo>
                <a:lnTo>
                  <a:pt x="4414032" y="6858000"/>
                </a:lnTo>
                <a:lnTo>
                  <a:pt x="4160666" y="6858000"/>
                </a:lnTo>
                <a:lnTo>
                  <a:pt x="4160665" y="6858000"/>
                </a:lnTo>
                <a:lnTo>
                  <a:pt x="4160664" y="6858000"/>
                </a:lnTo>
                <a:lnTo>
                  <a:pt x="4066096" y="6858000"/>
                </a:lnTo>
                <a:lnTo>
                  <a:pt x="2981446" y="6858000"/>
                </a:lnTo>
                <a:lnTo>
                  <a:pt x="2981445" y="6858000"/>
                </a:lnTo>
                <a:lnTo>
                  <a:pt x="2643858" y="6858000"/>
                </a:lnTo>
                <a:lnTo>
                  <a:pt x="2390490" y="6858000"/>
                </a:lnTo>
                <a:lnTo>
                  <a:pt x="2325750" y="6858000"/>
                </a:lnTo>
                <a:lnTo>
                  <a:pt x="2072382" y="6858000"/>
                </a:lnTo>
                <a:lnTo>
                  <a:pt x="1893323" y="6858000"/>
                </a:lnTo>
                <a:lnTo>
                  <a:pt x="1650734" y="6858000"/>
                </a:lnTo>
                <a:lnTo>
                  <a:pt x="1639955" y="6858000"/>
                </a:lnTo>
                <a:lnTo>
                  <a:pt x="1575216" y="6858000"/>
                </a:lnTo>
                <a:lnTo>
                  <a:pt x="1397366" y="6858000"/>
                </a:lnTo>
                <a:lnTo>
                  <a:pt x="1321848" y="6858000"/>
                </a:lnTo>
                <a:lnTo>
                  <a:pt x="1217813" y="6858000"/>
                </a:lnTo>
                <a:lnTo>
                  <a:pt x="995247" y="6858000"/>
                </a:lnTo>
                <a:lnTo>
                  <a:pt x="900200" y="6858000"/>
                </a:lnTo>
                <a:lnTo>
                  <a:pt x="646832" y="6858000"/>
                </a:lnTo>
                <a:lnTo>
                  <a:pt x="522967" y="6858000"/>
                </a:lnTo>
                <a:lnTo>
                  <a:pt x="0" y="6858000"/>
                </a:ln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39750" y="539751"/>
            <a:ext cx="5735639" cy="996948"/>
          </a:xfrm>
          <a:prstGeom prst="rect">
            <a:avLst/>
          </a:prstGeom>
        </p:spPr>
        <p:txBody>
          <a:bodyPr anchor="t"/>
          <a:lstStyle>
            <a:lvl1pPr algn="l">
              <a:defRPr sz="3600"/>
            </a:lvl1pPr>
          </a:lstStyle>
          <a:p>
            <a:r>
              <a:rPr lang="fi-FI" dirty="0"/>
              <a:t>Esittäjän Etunimi Sukunimi</a:t>
            </a:r>
          </a:p>
        </p:txBody>
      </p:sp>
      <p:sp>
        <p:nvSpPr>
          <p:cNvPr id="19" name="Tekstin paikkamerkki 1">
            <a:extLst>
              <a:ext uri="{FF2B5EF4-FFF2-40B4-BE49-F238E27FC236}">
                <a16:creationId xmlns:a16="http://schemas.microsoft.com/office/drawing/2014/main" id="{7C8F5213-A353-F78D-E9D9-78D8BF25F397}"/>
              </a:ext>
            </a:extLst>
          </p:cNvPr>
          <p:cNvSpPr>
            <a:spLocks noGrp="1"/>
          </p:cNvSpPr>
          <p:nvPr>
            <p:ph type="body" sz="quarter" idx="27" hasCustomPrompt="1"/>
          </p:nvPr>
        </p:nvSpPr>
        <p:spPr>
          <a:xfrm>
            <a:off x="539750" y="2032000"/>
            <a:ext cx="5735639" cy="493713"/>
          </a:xfrm>
          <a:noFill/>
        </p:spPr>
        <p:txBody>
          <a:bodyPr lIns="0" tIns="0" rIns="0" anchor="t"/>
          <a:lstStyle>
            <a:lvl1pPr marL="0" indent="0" algn="l">
              <a:spcAft>
                <a:spcPts val="0"/>
              </a:spcAft>
              <a:buNone/>
              <a:defRPr sz="2800" b="0"/>
            </a:lvl1pPr>
          </a:lstStyle>
          <a:p>
            <a:pPr lvl="0"/>
            <a:r>
              <a:rPr lang="fi-FI" dirty="0"/>
              <a:t>titteli​</a:t>
            </a:r>
          </a:p>
        </p:txBody>
      </p:sp>
      <p:sp>
        <p:nvSpPr>
          <p:cNvPr id="9" name="Tekstin paikkamerkki 9">
            <a:extLst>
              <a:ext uri="{FF2B5EF4-FFF2-40B4-BE49-F238E27FC236}">
                <a16:creationId xmlns:a16="http://schemas.microsoft.com/office/drawing/2014/main" id="{511D36BC-D813-BD7C-251F-59266F882E2A}"/>
              </a:ext>
            </a:extLst>
          </p:cNvPr>
          <p:cNvSpPr>
            <a:spLocks noGrp="1"/>
          </p:cNvSpPr>
          <p:nvPr>
            <p:ph type="body" sz="quarter" idx="34"/>
          </p:nvPr>
        </p:nvSpPr>
        <p:spPr>
          <a:xfrm>
            <a:off x="539750" y="2773363"/>
            <a:ext cx="5735639" cy="3227387"/>
          </a:xfrm>
        </p:spPr>
        <p:txBody>
          <a:bodyPr/>
          <a:lstStyle>
            <a:lvl1pPr>
              <a:spcBef>
                <a:spcPts val="0"/>
              </a:spcBef>
              <a:defRPr sz="2000"/>
            </a:lvl1pPr>
            <a:lvl2pPr>
              <a:defRPr sz="2000"/>
            </a:lvl2pPr>
            <a:lvl3pPr>
              <a:defRPr sz="1800"/>
            </a:lvl3pPr>
            <a:lvl4pPr>
              <a:defRPr sz="1800"/>
            </a:lvl4pPr>
            <a:lvl5pPr>
              <a:defRPr sz="18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2" name="Alatunnisteen paikkamerkki 11">
            <a:extLst>
              <a:ext uri="{FF2B5EF4-FFF2-40B4-BE49-F238E27FC236}">
                <a16:creationId xmlns:a16="http://schemas.microsoft.com/office/drawing/2014/main" id="{C70C7628-3804-732B-FCD6-3FCF55431AC4}"/>
              </a:ext>
            </a:extLst>
          </p:cNvPr>
          <p:cNvSpPr>
            <a:spLocks noGrp="1"/>
          </p:cNvSpPr>
          <p:nvPr>
            <p:ph type="ftr" sz="quarter" idx="32"/>
          </p:nvPr>
        </p:nvSpPr>
        <p:spPr>
          <a:xfrm>
            <a:off x="2832099" y="6248400"/>
            <a:ext cx="6884989" cy="249238"/>
          </a:xfrm>
        </p:spPr>
        <p:txBody>
          <a:bodyPr/>
          <a:lstStyle>
            <a:lvl1pPr algn="l">
              <a:defRPr/>
            </a:lvl1pPr>
          </a:lstStyle>
          <a:p>
            <a:endParaRPr lang="fi-FI" dirty="0"/>
          </a:p>
        </p:txBody>
      </p:sp>
      <p:sp>
        <p:nvSpPr>
          <p:cNvPr id="11" name="Päivämäärän paikkamerkki 10">
            <a:extLst>
              <a:ext uri="{FF2B5EF4-FFF2-40B4-BE49-F238E27FC236}">
                <a16:creationId xmlns:a16="http://schemas.microsoft.com/office/drawing/2014/main" id="{DC3F5BCF-0FB7-AFDC-2035-97574183C294}"/>
              </a:ext>
            </a:extLst>
          </p:cNvPr>
          <p:cNvSpPr>
            <a:spLocks noGrp="1"/>
          </p:cNvSpPr>
          <p:nvPr>
            <p:ph type="dt" sz="half" idx="3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676F53C9-370F-B254-8ECB-E653FC9D048E}"/>
              </a:ext>
            </a:extLst>
          </p:cNvPr>
          <p:cNvSpPr>
            <a:spLocks noGrp="1"/>
          </p:cNvSpPr>
          <p:nvPr>
            <p:ph type="sldNum" sz="quarter" idx="33"/>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81E43D91-1974-23D0-46BB-A9F52BF9B74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316693598"/>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userDrawn="1">
  <p:cSld name="Esittelydia 2 B">
    <p:bg>
      <p:bgPr>
        <a:solidFill>
          <a:schemeClr val="bg1"/>
        </a:solidFill>
        <a:effectLst/>
      </p:bgPr>
    </p:bg>
    <p:spTree>
      <p:nvGrpSpPr>
        <p:cNvPr id="1" name=""/>
        <p:cNvGrpSpPr/>
        <p:nvPr/>
      </p:nvGrpSpPr>
      <p:grpSpPr>
        <a:xfrm>
          <a:off x="0" y="0"/>
          <a:ext cx="0" cy="0"/>
          <a:chOff x="0" y="0"/>
          <a:chExt cx="0" cy="0"/>
        </a:xfrm>
      </p:grpSpPr>
      <p:sp>
        <p:nvSpPr>
          <p:cNvPr id="8" name="Kuvan paikkamerkki 7">
            <a:extLst>
              <a:ext uri="{FF2B5EF4-FFF2-40B4-BE49-F238E27FC236}">
                <a16:creationId xmlns:a16="http://schemas.microsoft.com/office/drawing/2014/main" id="{075523B7-87F4-7914-F623-8A7E8890179B}"/>
              </a:ext>
              <a:ext uri="{C183D7F6-B498-43B3-948B-1728B52AA6E4}">
                <adec:decorative xmlns:adec="http://schemas.microsoft.com/office/drawing/2017/decorative" val="1"/>
              </a:ext>
            </a:extLst>
          </p:cNvPr>
          <p:cNvSpPr>
            <a:spLocks noGrp="1"/>
          </p:cNvSpPr>
          <p:nvPr>
            <p:ph type="pic" sz="quarter" idx="17" hasCustomPrompt="1"/>
          </p:nvPr>
        </p:nvSpPr>
        <p:spPr>
          <a:xfrm>
            <a:off x="7429498" y="0"/>
            <a:ext cx="4762502" cy="6858000"/>
          </a:xfrm>
          <a:custGeom>
            <a:avLst/>
            <a:gdLst>
              <a:gd name="connsiteX0" fmla="*/ 34892 w 4762502"/>
              <a:gd name="connsiteY0" fmla="*/ 0 h 6858000"/>
              <a:gd name="connsiteX1" fmla="*/ 778914 w 4762502"/>
              <a:gd name="connsiteY1" fmla="*/ 0 h 6858000"/>
              <a:gd name="connsiteX2" fmla="*/ 1013450 w 4762502"/>
              <a:gd name="connsiteY2" fmla="*/ 0 h 6858000"/>
              <a:gd name="connsiteX3" fmla="*/ 1074707 w 4762502"/>
              <a:gd name="connsiteY3" fmla="*/ 0 h 6858000"/>
              <a:gd name="connsiteX4" fmla="*/ 1354413 w 4762502"/>
              <a:gd name="connsiteY4" fmla="*/ 0 h 6858000"/>
              <a:gd name="connsiteX5" fmla="*/ 1541123 w 4762502"/>
              <a:gd name="connsiteY5" fmla="*/ 0 h 6858000"/>
              <a:gd name="connsiteX6" fmla="*/ 1564232 w 4762502"/>
              <a:gd name="connsiteY6" fmla="*/ 0 h 6858000"/>
              <a:gd name="connsiteX7" fmla="*/ 1789824 w 4762502"/>
              <a:gd name="connsiteY7" fmla="*/ 0 h 6858000"/>
              <a:gd name="connsiteX8" fmla="*/ 1913262 w 4762502"/>
              <a:gd name="connsiteY8" fmla="*/ 0 h 6858000"/>
              <a:gd name="connsiteX9" fmla="*/ 1975945 w 4762502"/>
              <a:gd name="connsiteY9" fmla="*/ 0 h 6858000"/>
              <a:gd name="connsiteX10" fmla="*/ 2123081 w 4762502"/>
              <a:gd name="connsiteY10" fmla="*/ 0 h 6858000"/>
              <a:gd name="connsiteX11" fmla="*/ 2176657 w 4762502"/>
              <a:gd name="connsiteY11" fmla="*/ 0 h 6858000"/>
              <a:gd name="connsiteX12" fmla="*/ 2185765 w 4762502"/>
              <a:gd name="connsiteY12" fmla="*/ 0 h 6858000"/>
              <a:gd name="connsiteX13" fmla="*/ 2386476 w 4762502"/>
              <a:gd name="connsiteY13" fmla="*/ 0 h 6858000"/>
              <a:gd name="connsiteX14" fmla="*/ 2534794 w 4762502"/>
              <a:gd name="connsiteY14" fmla="*/ 0 h 6858000"/>
              <a:gd name="connsiteX15" fmla="*/ 2744614 w 4762502"/>
              <a:gd name="connsiteY15" fmla="*/ 0 h 6858000"/>
              <a:gd name="connsiteX16" fmla="*/ 2798190 w 4762502"/>
              <a:gd name="connsiteY16" fmla="*/ 0 h 6858000"/>
              <a:gd name="connsiteX17" fmla="*/ 3008009 w 4762502"/>
              <a:gd name="connsiteY17" fmla="*/ 0 h 6858000"/>
              <a:gd name="connsiteX18" fmla="*/ 3760821 w 4762502"/>
              <a:gd name="connsiteY18" fmla="*/ 0 h 6858000"/>
              <a:gd name="connsiteX19" fmla="*/ 3760822 w 4762502"/>
              <a:gd name="connsiteY19" fmla="*/ 0 h 6858000"/>
              <a:gd name="connsiteX20" fmla="*/ 4066603 w 4762502"/>
              <a:gd name="connsiteY20" fmla="*/ 0 h 6858000"/>
              <a:gd name="connsiteX21" fmla="*/ 4264108 w 4762502"/>
              <a:gd name="connsiteY21" fmla="*/ 0 h 6858000"/>
              <a:gd name="connsiteX22" fmla="*/ 4264109 w 4762502"/>
              <a:gd name="connsiteY22" fmla="*/ 0 h 6858000"/>
              <a:gd name="connsiteX23" fmla="*/ 4473927 w 4762502"/>
              <a:gd name="connsiteY23" fmla="*/ 0 h 6858000"/>
              <a:gd name="connsiteX24" fmla="*/ 4473928 w 4762502"/>
              <a:gd name="connsiteY24" fmla="*/ 0 h 6858000"/>
              <a:gd name="connsiteX25" fmla="*/ 4762502 w 4762502"/>
              <a:gd name="connsiteY25" fmla="*/ 0 h 6858000"/>
              <a:gd name="connsiteX26" fmla="*/ 4762502 w 4762502"/>
              <a:gd name="connsiteY26" fmla="*/ 6858000 h 6858000"/>
              <a:gd name="connsiteX27" fmla="*/ 4473928 w 4762502"/>
              <a:gd name="connsiteY27" fmla="*/ 6858000 h 6858000"/>
              <a:gd name="connsiteX28" fmla="*/ 4473927 w 4762502"/>
              <a:gd name="connsiteY28" fmla="*/ 6858000 h 6858000"/>
              <a:gd name="connsiteX29" fmla="*/ 4264109 w 4762502"/>
              <a:gd name="connsiteY29" fmla="*/ 6858000 h 6858000"/>
              <a:gd name="connsiteX30" fmla="*/ 4264108 w 4762502"/>
              <a:gd name="connsiteY30" fmla="*/ 6858000 h 6858000"/>
              <a:gd name="connsiteX31" fmla="*/ 4066603 w 4762502"/>
              <a:gd name="connsiteY31" fmla="*/ 6858000 h 6858000"/>
              <a:gd name="connsiteX32" fmla="*/ 3760822 w 4762502"/>
              <a:gd name="connsiteY32" fmla="*/ 6858000 h 6858000"/>
              <a:gd name="connsiteX33" fmla="*/ 3760821 w 4762502"/>
              <a:gd name="connsiteY33" fmla="*/ 6858000 h 6858000"/>
              <a:gd name="connsiteX34" fmla="*/ 3008009 w 4762502"/>
              <a:gd name="connsiteY34" fmla="*/ 6858000 h 6858000"/>
              <a:gd name="connsiteX35" fmla="*/ 2798190 w 4762502"/>
              <a:gd name="connsiteY35" fmla="*/ 6858000 h 6858000"/>
              <a:gd name="connsiteX36" fmla="*/ 2744578 w 4762502"/>
              <a:gd name="connsiteY36" fmla="*/ 6858000 h 6858000"/>
              <a:gd name="connsiteX37" fmla="*/ 2534759 w 4762502"/>
              <a:gd name="connsiteY37" fmla="*/ 6858000 h 6858000"/>
              <a:gd name="connsiteX38" fmla="*/ 2386476 w 4762502"/>
              <a:gd name="connsiteY38" fmla="*/ 6858000 h 6858000"/>
              <a:gd name="connsiteX39" fmla="*/ 2185583 w 4762502"/>
              <a:gd name="connsiteY39" fmla="*/ 6858000 h 6858000"/>
              <a:gd name="connsiteX40" fmla="*/ 2176657 w 4762502"/>
              <a:gd name="connsiteY40" fmla="*/ 6858000 h 6858000"/>
              <a:gd name="connsiteX41" fmla="*/ 2123045 w 4762502"/>
              <a:gd name="connsiteY41" fmla="*/ 6858000 h 6858000"/>
              <a:gd name="connsiteX42" fmla="*/ 1975764 w 4762502"/>
              <a:gd name="connsiteY42" fmla="*/ 6858000 h 6858000"/>
              <a:gd name="connsiteX43" fmla="*/ 1913226 w 4762502"/>
              <a:gd name="connsiteY43" fmla="*/ 6858000 h 6858000"/>
              <a:gd name="connsiteX44" fmla="*/ 1789824 w 4762502"/>
              <a:gd name="connsiteY44" fmla="*/ 6858000 h 6858000"/>
              <a:gd name="connsiteX45" fmla="*/ 1564050 w 4762502"/>
              <a:gd name="connsiteY45" fmla="*/ 6858000 h 6858000"/>
              <a:gd name="connsiteX46" fmla="*/ 1541089 w 4762502"/>
              <a:gd name="connsiteY46" fmla="*/ 6858000 h 6858000"/>
              <a:gd name="connsiteX47" fmla="*/ 1354231 w 4762502"/>
              <a:gd name="connsiteY47" fmla="*/ 6858000 h 6858000"/>
              <a:gd name="connsiteX48" fmla="*/ 1074707 w 4762502"/>
              <a:gd name="connsiteY48" fmla="*/ 6858000 h 6858000"/>
              <a:gd name="connsiteX49" fmla="*/ 1013279 w 4762502"/>
              <a:gd name="connsiteY49" fmla="*/ 6858000 h 6858000"/>
              <a:gd name="connsiteX50" fmla="*/ 778914 w 4762502"/>
              <a:gd name="connsiteY50" fmla="*/ 6858000 h 6858000"/>
              <a:gd name="connsiteX51" fmla="*/ 17417 w 4762502"/>
              <a:gd name="connsiteY51" fmla="*/ 6858000 h 6858000"/>
              <a:gd name="connsiteX52" fmla="*/ 0 w 4762502"/>
              <a:gd name="connsiteY52" fmla="*/ 6840583 h 6858000"/>
              <a:gd name="connsiteX53" fmla="*/ 346624 w 4762502"/>
              <a:gd name="connsiteY53" fmla="*/ 6496136 h 6858000"/>
              <a:gd name="connsiteX54" fmla="*/ 0 w 4762502"/>
              <a:gd name="connsiteY54" fmla="*/ 6153866 h 6858000"/>
              <a:gd name="connsiteX55" fmla="*/ 346624 w 4762502"/>
              <a:gd name="connsiteY55" fmla="*/ 5809477 h 6858000"/>
              <a:gd name="connsiteX56" fmla="*/ 0 w 4762502"/>
              <a:gd name="connsiteY56" fmla="*/ 5465030 h 6858000"/>
              <a:gd name="connsiteX57" fmla="*/ 346624 w 4762502"/>
              <a:gd name="connsiteY57" fmla="*/ 5120583 h 6858000"/>
              <a:gd name="connsiteX58" fmla="*/ 0 w 4762502"/>
              <a:gd name="connsiteY58" fmla="*/ 4778371 h 6858000"/>
              <a:gd name="connsiteX59" fmla="*/ 346624 w 4762502"/>
              <a:gd name="connsiteY59" fmla="*/ 4433924 h 6858000"/>
              <a:gd name="connsiteX60" fmla="*/ 0 w 4762502"/>
              <a:gd name="connsiteY60" fmla="*/ 4089534 h 6858000"/>
              <a:gd name="connsiteX61" fmla="*/ 346624 w 4762502"/>
              <a:gd name="connsiteY61" fmla="*/ 3747264 h 6858000"/>
              <a:gd name="connsiteX62" fmla="*/ 0 w 4762502"/>
              <a:gd name="connsiteY62" fmla="*/ 3402817 h 6858000"/>
              <a:gd name="connsiteX63" fmla="*/ 346624 w 4762502"/>
              <a:gd name="connsiteY63" fmla="*/ 3060605 h 6858000"/>
              <a:gd name="connsiteX64" fmla="*/ 0 w 4762502"/>
              <a:gd name="connsiteY64" fmla="*/ 2716158 h 6858000"/>
              <a:gd name="connsiteX65" fmla="*/ 346624 w 4762502"/>
              <a:gd name="connsiteY65" fmla="*/ 2373945 h 6858000"/>
              <a:gd name="connsiteX66" fmla="*/ 0 w 4762502"/>
              <a:gd name="connsiteY66" fmla="*/ 2029498 h 6858000"/>
              <a:gd name="connsiteX67" fmla="*/ 346624 w 4762502"/>
              <a:gd name="connsiteY67" fmla="*/ 1685051 h 6858000"/>
              <a:gd name="connsiteX68" fmla="*/ 0 w 4762502"/>
              <a:gd name="connsiteY68" fmla="*/ 1340662 h 6858000"/>
              <a:gd name="connsiteX69" fmla="*/ 346624 w 4762502"/>
              <a:gd name="connsiteY69" fmla="*/ 998392 h 6858000"/>
              <a:gd name="connsiteX70" fmla="*/ 0 w 4762502"/>
              <a:gd name="connsiteY70" fmla="*/ 653945 h 6858000"/>
              <a:gd name="connsiteX71" fmla="*/ 346624 w 4762502"/>
              <a:gd name="connsiteY71" fmla="*/ 30955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4762502" h="6858000">
                <a:moveTo>
                  <a:pt x="34892" y="0"/>
                </a:moveTo>
                <a:lnTo>
                  <a:pt x="778914" y="0"/>
                </a:lnTo>
                <a:lnTo>
                  <a:pt x="1013450" y="0"/>
                </a:lnTo>
                <a:lnTo>
                  <a:pt x="1074707" y="0"/>
                </a:lnTo>
                <a:lnTo>
                  <a:pt x="1354413" y="0"/>
                </a:lnTo>
                <a:lnTo>
                  <a:pt x="1541123" y="0"/>
                </a:lnTo>
                <a:lnTo>
                  <a:pt x="1564232" y="0"/>
                </a:lnTo>
                <a:lnTo>
                  <a:pt x="1789824" y="0"/>
                </a:lnTo>
                <a:lnTo>
                  <a:pt x="1913262" y="0"/>
                </a:lnTo>
                <a:lnTo>
                  <a:pt x="1975945" y="0"/>
                </a:lnTo>
                <a:lnTo>
                  <a:pt x="2123081" y="0"/>
                </a:lnTo>
                <a:lnTo>
                  <a:pt x="2176657" y="0"/>
                </a:lnTo>
                <a:lnTo>
                  <a:pt x="2185765" y="0"/>
                </a:lnTo>
                <a:lnTo>
                  <a:pt x="2386476" y="0"/>
                </a:lnTo>
                <a:lnTo>
                  <a:pt x="2534794" y="0"/>
                </a:lnTo>
                <a:lnTo>
                  <a:pt x="2744614" y="0"/>
                </a:lnTo>
                <a:lnTo>
                  <a:pt x="2798190" y="0"/>
                </a:lnTo>
                <a:lnTo>
                  <a:pt x="3008009" y="0"/>
                </a:lnTo>
                <a:lnTo>
                  <a:pt x="3760821" y="0"/>
                </a:lnTo>
                <a:lnTo>
                  <a:pt x="3760822" y="0"/>
                </a:lnTo>
                <a:lnTo>
                  <a:pt x="4066603" y="0"/>
                </a:lnTo>
                <a:lnTo>
                  <a:pt x="4264108" y="0"/>
                </a:lnTo>
                <a:lnTo>
                  <a:pt x="4264109" y="0"/>
                </a:lnTo>
                <a:lnTo>
                  <a:pt x="4473927" y="0"/>
                </a:lnTo>
                <a:lnTo>
                  <a:pt x="4473928" y="0"/>
                </a:lnTo>
                <a:lnTo>
                  <a:pt x="4762502" y="0"/>
                </a:lnTo>
                <a:lnTo>
                  <a:pt x="4762502" y="6858000"/>
                </a:lnTo>
                <a:lnTo>
                  <a:pt x="4473928" y="6858000"/>
                </a:lnTo>
                <a:lnTo>
                  <a:pt x="4473927" y="6858000"/>
                </a:lnTo>
                <a:lnTo>
                  <a:pt x="4264109" y="6858000"/>
                </a:lnTo>
                <a:lnTo>
                  <a:pt x="4264108" y="6858000"/>
                </a:lnTo>
                <a:lnTo>
                  <a:pt x="4066603" y="6858000"/>
                </a:lnTo>
                <a:lnTo>
                  <a:pt x="3760822" y="6858000"/>
                </a:lnTo>
                <a:lnTo>
                  <a:pt x="3760821" y="6858000"/>
                </a:lnTo>
                <a:lnTo>
                  <a:pt x="3008009" y="6858000"/>
                </a:lnTo>
                <a:lnTo>
                  <a:pt x="2798190" y="6858000"/>
                </a:lnTo>
                <a:lnTo>
                  <a:pt x="2744578" y="6858000"/>
                </a:lnTo>
                <a:lnTo>
                  <a:pt x="2534759" y="6858000"/>
                </a:lnTo>
                <a:lnTo>
                  <a:pt x="2386476" y="6858000"/>
                </a:lnTo>
                <a:lnTo>
                  <a:pt x="2185583" y="6858000"/>
                </a:lnTo>
                <a:lnTo>
                  <a:pt x="2176657" y="6858000"/>
                </a:lnTo>
                <a:lnTo>
                  <a:pt x="2123045" y="6858000"/>
                </a:lnTo>
                <a:lnTo>
                  <a:pt x="1975764" y="6858000"/>
                </a:lnTo>
                <a:lnTo>
                  <a:pt x="1913226" y="6858000"/>
                </a:lnTo>
                <a:lnTo>
                  <a:pt x="1789824" y="6858000"/>
                </a:lnTo>
                <a:lnTo>
                  <a:pt x="1564050" y="6858000"/>
                </a:lnTo>
                <a:lnTo>
                  <a:pt x="1541089" y="6858000"/>
                </a:lnTo>
                <a:lnTo>
                  <a:pt x="1354231" y="6858000"/>
                </a:lnTo>
                <a:lnTo>
                  <a:pt x="1074707" y="6858000"/>
                </a:lnTo>
                <a:lnTo>
                  <a:pt x="1013279" y="6858000"/>
                </a:lnTo>
                <a:lnTo>
                  <a:pt x="778914" y="6858000"/>
                </a:lnTo>
                <a:lnTo>
                  <a:pt x="17417" y="6858000"/>
                </a:lnTo>
                <a:lnTo>
                  <a:pt x="0" y="6840583"/>
                </a:lnTo>
                <a:lnTo>
                  <a:pt x="346624" y="6496136"/>
                </a:lnTo>
                <a:lnTo>
                  <a:pt x="0" y="6153866"/>
                </a:lnTo>
                <a:lnTo>
                  <a:pt x="346624" y="5809477"/>
                </a:lnTo>
                <a:lnTo>
                  <a:pt x="0" y="5465030"/>
                </a:lnTo>
                <a:lnTo>
                  <a:pt x="346624" y="5120583"/>
                </a:lnTo>
                <a:lnTo>
                  <a:pt x="0" y="4778371"/>
                </a:lnTo>
                <a:lnTo>
                  <a:pt x="346624" y="4433924"/>
                </a:lnTo>
                <a:lnTo>
                  <a:pt x="0" y="4089534"/>
                </a:lnTo>
                <a:lnTo>
                  <a:pt x="346624" y="3747264"/>
                </a:lnTo>
                <a:lnTo>
                  <a:pt x="0" y="3402817"/>
                </a:lnTo>
                <a:lnTo>
                  <a:pt x="346624" y="3060605"/>
                </a:lnTo>
                <a:lnTo>
                  <a:pt x="0" y="2716158"/>
                </a:lnTo>
                <a:lnTo>
                  <a:pt x="346624" y="2373945"/>
                </a:lnTo>
                <a:lnTo>
                  <a:pt x="0" y="2029498"/>
                </a:lnTo>
                <a:lnTo>
                  <a:pt x="346624" y="1685051"/>
                </a:lnTo>
                <a:lnTo>
                  <a:pt x="0" y="1340662"/>
                </a:lnTo>
                <a:lnTo>
                  <a:pt x="346624" y="998392"/>
                </a:lnTo>
                <a:lnTo>
                  <a:pt x="0" y="653945"/>
                </a:lnTo>
                <a:lnTo>
                  <a:pt x="346624" y="309555"/>
                </a:ln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39750" y="539751"/>
            <a:ext cx="5735639" cy="996948"/>
          </a:xfrm>
          <a:prstGeom prst="rect">
            <a:avLst/>
          </a:prstGeom>
        </p:spPr>
        <p:txBody>
          <a:bodyPr anchor="t"/>
          <a:lstStyle>
            <a:lvl1pPr algn="l">
              <a:defRPr sz="3600"/>
            </a:lvl1pPr>
          </a:lstStyle>
          <a:p>
            <a:r>
              <a:rPr lang="fi-FI" dirty="0"/>
              <a:t>Esittäjän Etunimi Sukunimi</a:t>
            </a:r>
          </a:p>
        </p:txBody>
      </p:sp>
      <p:sp>
        <p:nvSpPr>
          <p:cNvPr id="19" name="Tekstin paikkamerkki 1">
            <a:extLst>
              <a:ext uri="{FF2B5EF4-FFF2-40B4-BE49-F238E27FC236}">
                <a16:creationId xmlns:a16="http://schemas.microsoft.com/office/drawing/2014/main" id="{7C8F5213-A353-F78D-E9D9-78D8BF25F397}"/>
              </a:ext>
            </a:extLst>
          </p:cNvPr>
          <p:cNvSpPr>
            <a:spLocks noGrp="1"/>
          </p:cNvSpPr>
          <p:nvPr>
            <p:ph type="body" sz="quarter" idx="27" hasCustomPrompt="1"/>
          </p:nvPr>
        </p:nvSpPr>
        <p:spPr>
          <a:xfrm>
            <a:off x="539750" y="2032000"/>
            <a:ext cx="5735639" cy="493713"/>
          </a:xfrm>
          <a:noFill/>
        </p:spPr>
        <p:txBody>
          <a:bodyPr lIns="0" tIns="0" rIns="0" anchor="t"/>
          <a:lstStyle>
            <a:lvl1pPr marL="0" indent="0" algn="l">
              <a:spcAft>
                <a:spcPts val="0"/>
              </a:spcAft>
              <a:buNone/>
              <a:defRPr sz="2800" b="0"/>
            </a:lvl1pPr>
          </a:lstStyle>
          <a:p>
            <a:pPr lvl="0"/>
            <a:r>
              <a:rPr lang="fi-FI" dirty="0"/>
              <a:t>titteli​</a:t>
            </a:r>
          </a:p>
        </p:txBody>
      </p:sp>
      <p:sp>
        <p:nvSpPr>
          <p:cNvPr id="9" name="Tekstin paikkamerkki 9">
            <a:extLst>
              <a:ext uri="{FF2B5EF4-FFF2-40B4-BE49-F238E27FC236}">
                <a16:creationId xmlns:a16="http://schemas.microsoft.com/office/drawing/2014/main" id="{D6121315-7906-A251-2FF0-6506F84948C7}"/>
              </a:ext>
            </a:extLst>
          </p:cNvPr>
          <p:cNvSpPr>
            <a:spLocks noGrp="1"/>
          </p:cNvSpPr>
          <p:nvPr>
            <p:ph type="body" sz="quarter" idx="34"/>
          </p:nvPr>
        </p:nvSpPr>
        <p:spPr>
          <a:xfrm>
            <a:off x="539750" y="2773363"/>
            <a:ext cx="5735639" cy="3227387"/>
          </a:xfrm>
        </p:spPr>
        <p:txBody>
          <a:bodyPr/>
          <a:lstStyle>
            <a:lvl1pPr>
              <a:spcBef>
                <a:spcPts val="0"/>
              </a:spcBef>
              <a:defRPr sz="2000"/>
            </a:lvl1pPr>
            <a:lvl2pPr>
              <a:defRPr sz="2000"/>
            </a:lvl2pPr>
            <a:lvl3pPr>
              <a:defRPr sz="1800"/>
            </a:lvl3pPr>
            <a:lvl4pPr>
              <a:defRPr sz="1800"/>
            </a:lvl4pPr>
            <a:lvl5pPr>
              <a:defRPr sz="18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2" name="Alatunnisteen paikkamerkki 11">
            <a:extLst>
              <a:ext uri="{FF2B5EF4-FFF2-40B4-BE49-F238E27FC236}">
                <a16:creationId xmlns:a16="http://schemas.microsoft.com/office/drawing/2014/main" id="{C70C7628-3804-732B-FCD6-3FCF55431AC4}"/>
              </a:ext>
            </a:extLst>
          </p:cNvPr>
          <p:cNvSpPr>
            <a:spLocks noGrp="1"/>
          </p:cNvSpPr>
          <p:nvPr>
            <p:ph type="ftr" sz="quarter" idx="32"/>
          </p:nvPr>
        </p:nvSpPr>
        <p:spPr>
          <a:xfrm>
            <a:off x="2832099" y="6248400"/>
            <a:ext cx="6884989" cy="249238"/>
          </a:xfrm>
        </p:spPr>
        <p:txBody>
          <a:bodyPr/>
          <a:lstStyle>
            <a:lvl1pPr algn="l">
              <a:defRPr/>
            </a:lvl1pPr>
          </a:lstStyle>
          <a:p>
            <a:endParaRPr lang="fi-FI" dirty="0"/>
          </a:p>
        </p:txBody>
      </p:sp>
      <p:sp>
        <p:nvSpPr>
          <p:cNvPr id="11" name="Päivämäärän paikkamerkki 10">
            <a:extLst>
              <a:ext uri="{FF2B5EF4-FFF2-40B4-BE49-F238E27FC236}">
                <a16:creationId xmlns:a16="http://schemas.microsoft.com/office/drawing/2014/main" id="{DC3F5BCF-0FB7-AFDC-2035-97574183C294}"/>
              </a:ext>
            </a:extLst>
          </p:cNvPr>
          <p:cNvSpPr>
            <a:spLocks noGrp="1"/>
          </p:cNvSpPr>
          <p:nvPr>
            <p:ph type="dt" sz="half" idx="3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676F53C9-370F-B254-8ECB-E653FC9D048E}"/>
              </a:ext>
            </a:extLst>
          </p:cNvPr>
          <p:cNvSpPr>
            <a:spLocks noGrp="1"/>
          </p:cNvSpPr>
          <p:nvPr>
            <p:ph type="sldNum" sz="quarter" idx="33"/>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81E43D91-1974-23D0-46BB-A9F52BF9B74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491244413"/>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userDrawn="1">
  <p:cSld name="Esittelydia 2 C">
    <p:bg>
      <p:bgPr>
        <a:solidFill>
          <a:schemeClr val="bg1"/>
        </a:solidFill>
        <a:effectLst/>
      </p:bgPr>
    </p:bg>
    <p:spTree>
      <p:nvGrpSpPr>
        <p:cNvPr id="1" name=""/>
        <p:cNvGrpSpPr/>
        <p:nvPr/>
      </p:nvGrpSpPr>
      <p:grpSpPr>
        <a:xfrm>
          <a:off x="0" y="0"/>
          <a:ext cx="0" cy="0"/>
          <a:chOff x="0" y="0"/>
          <a:chExt cx="0" cy="0"/>
        </a:xfrm>
      </p:grpSpPr>
      <p:sp>
        <p:nvSpPr>
          <p:cNvPr id="8" name="Kuvan paikkamerkki 7">
            <a:extLst>
              <a:ext uri="{FF2B5EF4-FFF2-40B4-BE49-F238E27FC236}">
                <a16:creationId xmlns:a16="http://schemas.microsoft.com/office/drawing/2014/main" id="{47082F75-A936-0866-5268-A3D28E0BC746}"/>
              </a:ext>
              <a:ext uri="{C183D7F6-B498-43B3-948B-1728B52AA6E4}">
                <adec:decorative xmlns:adec="http://schemas.microsoft.com/office/drawing/2017/decorative" val="1"/>
              </a:ext>
            </a:extLst>
          </p:cNvPr>
          <p:cNvSpPr>
            <a:spLocks noGrp="1"/>
          </p:cNvSpPr>
          <p:nvPr>
            <p:ph type="pic" sz="quarter" idx="17" hasCustomPrompt="1"/>
          </p:nvPr>
        </p:nvSpPr>
        <p:spPr>
          <a:xfrm>
            <a:off x="7429498" y="0"/>
            <a:ext cx="4762502" cy="6858000"/>
          </a:xfrm>
          <a:custGeom>
            <a:avLst/>
            <a:gdLst>
              <a:gd name="connsiteX0" fmla="*/ 1969 w 4762502"/>
              <a:gd name="connsiteY0" fmla="*/ 0 h 6858000"/>
              <a:gd name="connsiteX1" fmla="*/ 759628 w 4762502"/>
              <a:gd name="connsiteY1" fmla="*/ 0 h 6858000"/>
              <a:gd name="connsiteX2" fmla="*/ 863058 w 4762502"/>
              <a:gd name="connsiteY2" fmla="*/ 0 h 6858000"/>
              <a:gd name="connsiteX3" fmla="*/ 1103127 w 4762502"/>
              <a:gd name="connsiteY3" fmla="*/ 0 h 6858000"/>
              <a:gd name="connsiteX4" fmla="*/ 1200278 w 4762502"/>
              <a:gd name="connsiteY4" fmla="*/ 0 h 6858000"/>
              <a:gd name="connsiteX5" fmla="*/ 1335701 w 4762502"/>
              <a:gd name="connsiteY5" fmla="*/ 0 h 6858000"/>
              <a:gd name="connsiteX6" fmla="*/ 1502478 w 4762502"/>
              <a:gd name="connsiteY6" fmla="*/ 0 h 6858000"/>
              <a:gd name="connsiteX7" fmla="*/ 1574199 w 4762502"/>
              <a:gd name="connsiteY7" fmla="*/ 0 h 6858000"/>
              <a:gd name="connsiteX8" fmla="*/ 1607215 w 4762502"/>
              <a:gd name="connsiteY8" fmla="*/ 0 h 6858000"/>
              <a:gd name="connsiteX9" fmla="*/ 1729330 w 4762502"/>
              <a:gd name="connsiteY9" fmla="*/ 0 h 6858000"/>
              <a:gd name="connsiteX10" fmla="*/ 1742547 w 4762502"/>
              <a:gd name="connsiteY10" fmla="*/ 0 h 6858000"/>
              <a:gd name="connsiteX11" fmla="*/ 1803848 w 4762502"/>
              <a:gd name="connsiteY11" fmla="*/ 0 h 6858000"/>
              <a:gd name="connsiteX12" fmla="*/ 1814268 w 4762502"/>
              <a:gd name="connsiteY12" fmla="*/ 0 h 6858000"/>
              <a:gd name="connsiteX13" fmla="*/ 1939660 w 4762502"/>
              <a:gd name="connsiteY13" fmla="*/ 0 h 6858000"/>
              <a:gd name="connsiteX14" fmla="*/ 2043917 w 4762502"/>
              <a:gd name="connsiteY14" fmla="*/ 0 h 6858000"/>
              <a:gd name="connsiteX15" fmla="*/ 2213619 w 4762502"/>
              <a:gd name="connsiteY15" fmla="*/ 0 h 6858000"/>
              <a:gd name="connsiteX16" fmla="*/ 2453688 w 4762502"/>
              <a:gd name="connsiteY16" fmla="*/ 0 h 6858000"/>
              <a:gd name="connsiteX17" fmla="*/ 2514989 w 4762502"/>
              <a:gd name="connsiteY17" fmla="*/ 0 h 6858000"/>
              <a:gd name="connsiteX18" fmla="*/ 2755058 w 4762502"/>
              <a:gd name="connsiteY18" fmla="*/ 0 h 6858000"/>
              <a:gd name="connsiteX19" fmla="*/ 3511550 w 4762502"/>
              <a:gd name="connsiteY19" fmla="*/ 0 h 6858000"/>
              <a:gd name="connsiteX20" fmla="*/ 3759002 w 4762502"/>
              <a:gd name="connsiteY20" fmla="*/ 0 h 6858000"/>
              <a:gd name="connsiteX21" fmla="*/ 3759003 w 4762502"/>
              <a:gd name="connsiteY21" fmla="*/ 0 h 6858000"/>
              <a:gd name="connsiteX22" fmla="*/ 3759004 w 4762502"/>
              <a:gd name="connsiteY22" fmla="*/ 0 h 6858000"/>
              <a:gd name="connsiteX23" fmla="*/ 4067111 w 4762502"/>
              <a:gd name="connsiteY23" fmla="*/ 0 h 6858000"/>
              <a:gd name="connsiteX24" fmla="*/ 4192252 w 4762502"/>
              <a:gd name="connsiteY24" fmla="*/ 0 h 6858000"/>
              <a:gd name="connsiteX25" fmla="*/ 4192253 w 4762502"/>
              <a:gd name="connsiteY25" fmla="*/ 0 h 6858000"/>
              <a:gd name="connsiteX26" fmla="*/ 4192254 w 4762502"/>
              <a:gd name="connsiteY26" fmla="*/ 0 h 6858000"/>
              <a:gd name="connsiteX27" fmla="*/ 4432322 w 4762502"/>
              <a:gd name="connsiteY27" fmla="*/ 0 h 6858000"/>
              <a:gd name="connsiteX28" fmla="*/ 4432323 w 4762502"/>
              <a:gd name="connsiteY28" fmla="*/ 0 h 6858000"/>
              <a:gd name="connsiteX29" fmla="*/ 4432324 w 4762502"/>
              <a:gd name="connsiteY29" fmla="*/ 0 h 6858000"/>
              <a:gd name="connsiteX30" fmla="*/ 4762502 w 4762502"/>
              <a:gd name="connsiteY30" fmla="*/ 0 h 6858000"/>
              <a:gd name="connsiteX31" fmla="*/ 4762502 w 4762502"/>
              <a:gd name="connsiteY31" fmla="*/ 6858000 h 6858000"/>
              <a:gd name="connsiteX32" fmla="*/ 4432324 w 4762502"/>
              <a:gd name="connsiteY32" fmla="*/ 6858000 h 6858000"/>
              <a:gd name="connsiteX33" fmla="*/ 4432323 w 4762502"/>
              <a:gd name="connsiteY33" fmla="*/ 6858000 h 6858000"/>
              <a:gd name="connsiteX34" fmla="*/ 4432322 w 4762502"/>
              <a:gd name="connsiteY34" fmla="*/ 6858000 h 6858000"/>
              <a:gd name="connsiteX35" fmla="*/ 4192254 w 4762502"/>
              <a:gd name="connsiteY35" fmla="*/ 6858000 h 6858000"/>
              <a:gd name="connsiteX36" fmla="*/ 4192253 w 4762502"/>
              <a:gd name="connsiteY36" fmla="*/ 6858000 h 6858000"/>
              <a:gd name="connsiteX37" fmla="*/ 4192252 w 4762502"/>
              <a:gd name="connsiteY37" fmla="*/ 6858000 h 6858000"/>
              <a:gd name="connsiteX38" fmla="*/ 4067111 w 4762502"/>
              <a:gd name="connsiteY38" fmla="*/ 6858000 h 6858000"/>
              <a:gd name="connsiteX39" fmla="*/ 3759004 w 4762502"/>
              <a:gd name="connsiteY39" fmla="*/ 6858000 h 6858000"/>
              <a:gd name="connsiteX40" fmla="*/ 3759003 w 4762502"/>
              <a:gd name="connsiteY40" fmla="*/ 6858000 h 6858000"/>
              <a:gd name="connsiteX41" fmla="*/ 3759002 w 4762502"/>
              <a:gd name="connsiteY41" fmla="*/ 6858000 h 6858000"/>
              <a:gd name="connsiteX42" fmla="*/ 3511550 w 4762502"/>
              <a:gd name="connsiteY42" fmla="*/ 6858000 h 6858000"/>
              <a:gd name="connsiteX43" fmla="*/ 2755058 w 4762502"/>
              <a:gd name="connsiteY43" fmla="*/ 6858000 h 6858000"/>
              <a:gd name="connsiteX44" fmla="*/ 2514989 w 4762502"/>
              <a:gd name="connsiteY44" fmla="*/ 6858000 h 6858000"/>
              <a:gd name="connsiteX45" fmla="*/ 2453648 w 4762502"/>
              <a:gd name="connsiteY45" fmla="*/ 6858000 h 6858000"/>
              <a:gd name="connsiteX46" fmla="*/ 2213578 w 4762502"/>
              <a:gd name="connsiteY46" fmla="*/ 6858000 h 6858000"/>
              <a:gd name="connsiteX47" fmla="*/ 2043917 w 4762502"/>
              <a:gd name="connsiteY47" fmla="*/ 6858000 h 6858000"/>
              <a:gd name="connsiteX48" fmla="*/ 1939660 w 4762502"/>
              <a:gd name="connsiteY48" fmla="*/ 6858000 h 6858000"/>
              <a:gd name="connsiteX49" fmla="*/ 1814060 w 4762502"/>
              <a:gd name="connsiteY49" fmla="*/ 6858000 h 6858000"/>
              <a:gd name="connsiteX50" fmla="*/ 1803848 w 4762502"/>
              <a:gd name="connsiteY50" fmla="*/ 6858000 h 6858000"/>
              <a:gd name="connsiteX51" fmla="*/ 1742506 w 4762502"/>
              <a:gd name="connsiteY51" fmla="*/ 6858000 h 6858000"/>
              <a:gd name="connsiteX52" fmla="*/ 1729330 w 4762502"/>
              <a:gd name="connsiteY52" fmla="*/ 6858000 h 6858000"/>
              <a:gd name="connsiteX53" fmla="*/ 1607215 w 4762502"/>
              <a:gd name="connsiteY53" fmla="*/ 6858000 h 6858000"/>
              <a:gd name="connsiteX54" fmla="*/ 1573991 w 4762502"/>
              <a:gd name="connsiteY54" fmla="*/ 6858000 h 6858000"/>
              <a:gd name="connsiteX55" fmla="*/ 1502437 w 4762502"/>
              <a:gd name="connsiteY55" fmla="*/ 6858000 h 6858000"/>
              <a:gd name="connsiteX56" fmla="*/ 1335664 w 4762502"/>
              <a:gd name="connsiteY56" fmla="*/ 6858000 h 6858000"/>
              <a:gd name="connsiteX57" fmla="*/ 1187852 w 4762502"/>
              <a:gd name="connsiteY57" fmla="*/ 6858000 h 6858000"/>
              <a:gd name="connsiteX58" fmla="*/ 1102919 w 4762502"/>
              <a:gd name="connsiteY58" fmla="*/ 6858000 h 6858000"/>
              <a:gd name="connsiteX59" fmla="*/ 862850 w 4762502"/>
              <a:gd name="connsiteY59" fmla="*/ 6858000 h 6858000"/>
              <a:gd name="connsiteX60" fmla="*/ 759441 w 4762502"/>
              <a:gd name="connsiteY60" fmla="*/ 6858000 h 6858000"/>
              <a:gd name="connsiteX61" fmla="*/ 127 w 4762502"/>
              <a:gd name="connsiteY61" fmla="*/ 6858000 h 6858000"/>
              <a:gd name="connsiteX62" fmla="*/ 0 w 4762502"/>
              <a:gd name="connsiteY62" fmla="*/ 6857937 h 6858000"/>
              <a:gd name="connsiteX63" fmla="*/ 265367 w 4762502"/>
              <a:gd name="connsiteY63" fmla="*/ 6477127 h 6858000"/>
              <a:gd name="connsiteX64" fmla="*/ 0 w 4762502"/>
              <a:gd name="connsiteY64" fmla="*/ 6096318 h 6858000"/>
              <a:gd name="connsiteX65" fmla="*/ 265367 w 4762502"/>
              <a:gd name="connsiteY65" fmla="*/ 5715508 h 6858000"/>
              <a:gd name="connsiteX66" fmla="*/ 0 w 4762502"/>
              <a:gd name="connsiteY66" fmla="*/ 5334699 h 6858000"/>
              <a:gd name="connsiteX67" fmla="*/ 265367 w 4762502"/>
              <a:gd name="connsiteY67" fmla="*/ 4953889 h 6858000"/>
              <a:gd name="connsiteX68" fmla="*/ 0 w 4762502"/>
              <a:gd name="connsiteY68" fmla="*/ 4573080 h 6858000"/>
              <a:gd name="connsiteX69" fmla="*/ 265367 w 4762502"/>
              <a:gd name="connsiteY69" fmla="*/ 4192270 h 6858000"/>
              <a:gd name="connsiteX70" fmla="*/ 0 w 4762502"/>
              <a:gd name="connsiteY70" fmla="*/ 3811461 h 6858000"/>
              <a:gd name="connsiteX71" fmla="*/ 265367 w 4762502"/>
              <a:gd name="connsiteY71" fmla="*/ 3430651 h 6858000"/>
              <a:gd name="connsiteX72" fmla="*/ 0 w 4762502"/>
              <a:gd name="connsiteY72" fmla="*/ 3049778 h 6858000"/>
              <a:gd name="connsiteX73" fmla="*/ 265367 w 4762502"/>
              <a:gd name="connsiteY73" fmla="*/ 2668969 h 6858000"/>
              <a:gd name="connsiteX74" fmla="*/ 0 w 4762502"/>
              <a:gd name="connsiteY74" fmla="*/ 2288159 h 6858000"/>
              <a:gd name="connsiteX75" fmla="*/ 265367 w 4762502"/>
              <a:gd name="connsiteY75" fmla="*/ 1907350 h 6858000"/>
              <a:gd name="connsiteX76" fmla="*/ 0 w 4762502"/>
              <a:gd name="connsiteY76" fmla="*/ 1526540 h 6858000"/>
              <a:gd name="connsiteX77" fmla="*/ 265367 w 4762502"/>
              <a:gd name="connsiteY77" fmla="*/ 1145731 h 6858000"/>
              <a:gd name="connsiteX78" fmla="*/ 0 w 4762502"/>
              <a:gd name="connsiteY78" fmla="*/ 764921 h 6858000"/>
              <a:gd name="connsiteX79" fmla="*/ 265367 w 4762502"/>
              <a:gd name="connsiteY79" fmla="*/ 384112 h 6858000"/>
              <a:gd name="connsiteX80" fmla="*/ 0 w 4762502"/>
              <a:gd name="connsiteY80" fmla="*/ 826 h 6858000"/>
              <a:gd name="connsiteX81" fmla="*/ 1969 w 4762502"/>
              <a:gd name="connsiteY81"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4762502" h="6858000">
                <a:moveTo>
                  <a:pt x="1969" y="0"/>
                </a:moveTo>
                <a:lnTo>
                  <a:pt x="759628" y="0"/>
                </a:lnTo>
                <a:lnTo>
                  <a:pt x="863058" y="0"/>
                </a:lnTo>
                <a:lnTo>
                  <a:pt x="1103127" y="0"/>
                </a:lnTo>
                <a:lnTo>
                  <a:pt x="1200278" y="0"/>
                </a:lnTo>
                <a:lnTo>
                  <a:pt x="1335701" y="0"/>
                </a:lnTo>
                <a:lnTo>
                  <a:pt x="1502478" y="0"/>
                </a:lnTo>
                <a:lnTo>
                  <a:pt x="1574199" y="0"/>
                </a:lnTo>
                <a:lnTo>
                  <a:pt x="1607215" y="0"/>
                </a:lnTo>
                <a:lnTo>
                  <a:pt x="1729330" y="0"/>
                </a:lnTo>
                <a:lnTo>
                  <a:pt x="1742547" y="0"/>
                </a:lnTo>
                <a:lnTo>
                  <a:pt x="1803848" y="0"/>
                </a:lnTo>
                <a:lnTo>
                  <a:pt x="1814268" y="0"/>
                </a:lnTo>
                <a:lnTo>
                  <a:pt x="1939660" y="0"/>
                </a:lnTo>
                <a:lnTo>
                  <a:pt x="2043917" y="0"/>
                </a:lnTo>
                <a:lnTo>
                  <a:pt x="2213619" y="0"/>
                </a:lnTo>
                <a:lnTo>
                  <a:pt x="2453688" y="0"/>
                </a:lnTo>
                <a:lnTo>
                  <a:pt x="2514989" y="0"/>
                </a:lnTo>
                <a:lnTo>
                  <a:pt x="2755058" y="0"/>
                </a:lnTo>
                <a:lnTo>
                  <a:pt x="3511550" y="0"/>
                </a:lnTo>
                <a:lnTo>
                  <a:pt x="3759002" y="0"/>
                </a:lnTo>
                <a:lnTo>
                  <a:pt x="3759003" y="0"/>
                </a:lnTo>
                <a:lnTo>
                  <a:pt x="3759004" y="0"/>
                </a:lnTo>
                <a:lnTo>
                  <a:pt x="4067111" y="0"/>
                </a:lnTo>
                <a:lnTo>
                  <a:pt x="4192252" y="0"/>
                </a:lnTo>
                <a:lnTo>
                  <a:pt x="4192253" y="0"/>
                </a:lnTo>
                <a:lnTo>
                  <a:pt x="4192254" y="0"/>
                </a:lnTo>
                <a:lnTo>
                  <a:pt x="4432322" y="0"/>
                </a:lnTo>
                <a:lnTo>
                  <a:pt x="4432323" y="0"/>
                </a:lnTo>
                <a:lnTo>
                  <a:pt x="4432324" y="0"/>
                </a:lnTo>
                <a:lnTo>
                  <a:pt x="4762502" y="0"/>
                </a:lnTo>
                <a:lnTo>
                  <a:pt x="4762502" y="6858000"/>
                </a:lnTo>
                <a:lnTo>
                  <a:pt x="4432324" y="6858000"/>
                </a:lnTo>
                <a:lnTo>
                  <a:pt x="4432323" y="6858000"/>
                </a:lnTo>
                <a:lnTo>
                  <a:pt x="4432322" y="6858000"/>
                </a:lnTo>
                <a:lnTo>
                  <a:pt x="4192254" y="6858000"/>
                </a:lnTo>
                <a:lnTo>
                  <a:pt x="4192253" y="6858000"/>
                </a:lnTo>
                <a:lnTo>
                  <a:pt x="4192252" y="6858000"/>
                </a:lnTo>
                <a:lnTo>
                  <a:pt x="4067111" y="6858000"/>
                </a:lnTo>
                <a:lnTo>
                  <a:pt x="3759004" y="6858000"/>
                </a:lnTo>
                <a:lnTo>
                  <a:pt x="3759003" y="6858000"/>
                </a:lnTo>
                <a:lnTo>
                  <a:pt x="3759002" y="6858000"/>
                </a:lnTo>
                <a:lnTo>
                  <a:pt x="3511550" y="6858000"/>
                </a:lnTo>
                <a:lnTo>
                  <a:pt x="2755058" y="6858000"/>
                </a:lnTo>
                <a:lnTo>
                  <a:pt x="2514989" y="6858000"/>
                </a:lnTo>
                <a:lnTo>
                  <a:pt x="2453648" y="6858000"/>
                </a:lnTo>
                <a:lnTo>
                  <a:pt x="2213578" y="6858000"/>
                </a:lnTo>
                <a:lnTo>
                  <a:pt x="2043917" y="6858000"/>
                </a:lnTo>
                <a:lnTo>
                  <a:pt x="1939660" y="6858000"/>
                </a:lnTo>
                <a:lnTo>
                  <a:pt x="1814060" y="6858000"/>
                </a:lnTo>
                <a:lnTo>
                  <a:pt x="1803848" y="6858000"/>
                </a:lnTo>
                <a:lnTo>
                  <a:pt x="1742506" y="6858000"/>
                </a:lnTo>
                <a:lnTo>
                  <a:pt x="1729330" y="6858000"/>
                </a:lnTo>
                <a:lnTo>
                  <a:pt x="1607215" y="6858000"/>
                </a:lnTo>
                <a:lnTo>
                  <a:pt x="1573991" y="6858000"/>
                </a:lnTo>
                <a:lnTo>
                  <a:pt x="1502437" y="6858000"/>
                </a:lnTo>
                <a:lnTo>
                  <a:pt x="1335664" y="6858000"/>
                </a:lnTo>
                <a:lnTo>
                  <a:pt x="1187852" y="6858000"/>
                </a:lnTo>
                <a:lnTo>
                  <a:pt x="1102919" y="6858000"/>
                </a:lnTo>
                <a:lnTo>
                  <a:pt x="862850" y="6858000"/>
                </a:lnTo>
                <a:lnTo>
                  <a:pt x="759441" y="6858000"/>
                </a:lnTo>
                <a:lnTo>
                  <a:pt x="127" y="6858000"/>
                </a:lnTo>
                <a:cubicBezTo>
                  <a:pt x="127" y="6858000"/>
                  <a:pt x="64" y="6857937"/>
                  <a:pt x="0" y="6857937"/>
                </a:cubicBezTo>
                <a:cubicBezTo>
                  <a:pt x="157226" y="6796532"/>
                  <a:pt x="265367" y="6649085"/>
                  <a:pt x="265367" y="6477127"/>
                </a:cubicBezTo>
                <a:cubicBezTo>
                  <a:pt x="265367" y="6305169"/>
                  <a:pt x="154813" y="6160199"/>
                  <a:pt x="0" y="6096318"/>
                </a:cubicBezTo>
                <a:cubicBezTo>
                  <a:pt x="157226" y="6034913"/>
                  <a:pt x="265367" y="5887466"/>
                  <a:pt x="265367" y="5715508"/>
                </a:cubicBezTo>
                <a:cubicBezTo>
                  <a:pt x="265367" y="5543550"/>
                  <a:pt x="154813" y="5398580"/>
                  <a:pt x="0" y="5334699"/>
                </a:cubicBezTo>
                <a:cubicBezTo>
                  <a:pt x="157226" y="5273231"/>
                  <a:pt x="265367" y="5125847"/>
                  <a:pt x="265367" y="4953889"/>
                </a:cubicBezTo>
                <a:cubicBezTo>
                  <a:pt x="265367" y="4781931"/>
                  <a:pt x="154813" y="4636961"/>
                  <a:pt x="0" y="4573080"/>
                </a:cubicBezTo>
                <a:cubicBezTo>
                  <a:pt x="157226" y="4511612"/>
                  <a:pt x="265367" y="4364228"/>
                  <a:pt x="265367" y="4192270"/>
                </a:cubicBezTo>
                <a:cubicBezTo>
                  <a:pt x="265367" y="4020312"/>
                  <a:pt x="154813" y="3875341"/>
                  <a:pt x="0" y="3811461"/>
                </a:cubicBezTo>
                <a:cubicBezTo>
                  <a:pt x="157226" y="3749993"/>
                  <a:pt x="265367" y="3602609"/>
                  <a:pt x="265367" y="3430651"/>
                </a:cubicBezTo>
                <a:cubicBezTo>
                  <a:pt x="265367" y="3258693"/>
                  <a:pt x="154813" y="3113659"/>
                  <a:pt x="0" y="3049778"/>
                </a:cubicBezTo>
                <a:cubicBezTo>
                  <a:pt x="157226" y="2988374"/>
                  <a:pt x="265367" y="2840990"/>
                  <a:pt x="265367" y="2668969"/>
                </a:cubicBezTo>
                <a:cubicBezTo>
                  <a:pt x="265367" y="2496947"/>
                  <a:pt x="154813" y="2352040"/>
                  <a:pt x="0" y="2288159"/>
                </a:cubicBezTo>
                <a:cubicBezTo>
                  <a:pt x="157226" y="2226755"/>
                  <a:pt x="265367" y="2079371"/>
                  <a:pt x="265367" y="1907350"/>
                </a:cubicBezTo>
                <a:cubicBezTo>
                  <a:pt x="265367" y="1735328"/>
                  <a:pt x="154813" y="1590421"/>
                  <a:pt x="0" y="1526540"/>
                </a:cubicBezTo>
                <a:cubicBezTo>
                  <a:pt x="157226" y="1465136"/>
                  <a:pt x="265367" y="1317752"/>
                  <a:pt x="265367" y="1145731"/>
                </a:cubicBezTo>
                <a:cubicBezTo>
                  <a:pt x="265367" y="973709"/>
                  <a:pt x="154813" y="828802"/>
                  <a:pt x="0" y="764921"/>
                </a:cubicBezTo>
                <a:cubicBezTo>
                  <a:pt x="157226" y="703517"/>
                  <a:pt x="265367" y="556070"/>
                  <a:pt x="265367" y="384112"/>
                </a:cubicBezTo>
                <a:cubicBezTo>
                  <a:pt x="265367" y="212154"/>
                  <a:pt x="154813" y="64706"/>
                  <a:pt x="0" y="826"/>
                </a:cubicBezTo>
                <a:cubicBezTo>
                  <a:pt x="635" y="572"/>
                  <a:pt x="1334" y="318"/>
                  <a:pt x="1969" y="0"/>
                </a:cubicBez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39750" y="539751"/>
            <a:ext cx="5735639" cy="996948"/>
          </a:xfrm>
          <a:prstGeom prst="rect">
            <a:avLst/>
          </a:prstGeom>
        </p:spPr>
        <p:txBody>
          <a:bodyPr anchor="t"/>
          <a:lstStyle>
            <a:lvl1pPr algn="l">
              <a:defRPr sz="3600"/>
            </a:lvl1pPr>
          </a:lstStyle>
          <a:p>
            <a:r>
              <a:rPr lang="fi-FI" dirty="0"/>
              <a:t>Esittäjän Etunimi Sukunimi</a:t>
            </a:r>
          </a:p>
        </p:txBody>
      </p:sp>
      <p:sp>
        <p:nvSpPr>
          <p:cNvPr id="19" name="Tekstin paikkamerkki 1">
            <a:extLst>
              <a:ext uri="{FF2B5EF4-FFF2-40B4-BE49-F238E27FC236}">
                <a16:creationId xmlns:a16="http://schemas.microsoft.com/office/drawing/2014/main" id="{7C8F5213-A353-F78D-E9D9-78D8BF25F397}"/>
              </a:ext>
            </a:extLst>
          </p:cNvPr>
          <p:cNvSpPr>
            <a:spLocks noGrp="1"/>
          </p:cNvSpPr>
          <p:nvPr>
            <p:ph type="body" sz="quarter" idx="27" hasCustomPrompt="1"/>
          </p:nvPr>
        </p:nvSpPr>
        <p:spPr>
          <a:xfrm>
            <a:off x="539750" y="2032000"/>
            <a:ext cx="5735639" cy="493713"/>
          </a:xfrm>
          <a:noFill/>
        </p:spPr>
        <p:txBody>
          <a:bodyPr lIns="0" tIns="0" rIns="0" anchor="t"/>
          <a:lstStyle>
            <a:lvl1pPr marL="0" indent="0" algn="l">
              <a:spcAft>
                <a:spcPts val="0"/>
              </a:spcAft>
              <a:buNone/>
              <a:defRPr sz="2800" b="0"/>
            </a:lvl1pPr>
          </a:lstStyle>
          <a:p>
            <a:pPr lvl="0"/>
            <a:r>
              <a:rPr lang="fi-FI" dirty="0"/>
              <a:t>titteli​</a:t>
            </a:r>
          </a:p>
        </p:txBody>
      </p:sp>
      <p:sp>
        <p:nvSpPr>
          <p:cNvPr id="9" name="Tekstin paikkamerkki 9">
            <a:extLst>
              <a:ext uri="{FF2B5EF4-FFF2-40B4-BE49-F238E27FC236}">
                <a16:creationId xmlns:a16="http://schemas.microsoft.com/office/drawing/2014/main" id="{E6363B78-9C66-088F-44F1-EB61198BEB0F}"/>
              </a:ext>
            </a:extLst>
          </p:cNvPr>
          <p:cNvSpPr>
            <a:spLocks noGrp="1"/>
          </p:cNvSpPr>
          <p:nvPr>
            <p:ph type="body" sz="quarter" idx="34"/>
          </p:nvPr>
        </p:nvSpPr>
        <p:spPr>
          <a:xfrm>
            <a:off x="539750" y="2773363"/>
            <a:ext cx="5735639" cy="3227387"/>
          </a:xfrm>
        </p:spPr>
        <p:txBody>
          <a:bodyPr/>
          <a:lstStyle>
            <a:lvl1pPr>
              <a:spcBef>
                <a:spcPts val="0"/>
              </a:spcBef>
              <a:defRPr sz="2000"/>
            </a:lvl1pPr>
            <a:lvl2pPr>
              <a:defRPr sz="2000"/>
            </a:lvl2pPr>
            <a:lvl3pPr>
              <a:defRPr sz="1800"/>
            </a:lvl3pPr>
            <a:lvl4pPr>
              <a:defRPr sz="1800"/>
            </a:lvl4pPr>
            <a:lvl5pPr>
              <a:defRPr sz="18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2" name="Alatunnisteen paikkamerkki 11">
            <a:extLst>
              <a:ext uri="{FF2B5EF4-FFF2-40B4-BE49-F238E27FC236}">
                <a16:creationId xmlns:a16="http://schemas.microsoft.com/office/drawing/2014/main" id="{C70C7628-3804-732B-FCD6-3FCF55431AC4}"/>
              </a:ext>
            </a:extLst>
          </p:cNvPr>
          <p:cNvSpPr>
            <a:spLocks noGrp="1"/>
          </p:cNvSpPr>
          <p:nvPr>
            <p:ph type="ftr" sz="quarter" idx="32"/>
          </p:nvPr>
        </p:nvSpPr>
        <p:spPr>
          <a:xfrm>
            <a:off x="2832099" y="6248400"/>
            <a:ext cx="6884989" cy="249238"/>
          </a:xfrm>
        </p:spPr>
        <p:txBody>
          <a:bodyPr/>
          <a:lstStyle>
            <a:lvl1pPr algn="l">
              <a:defRPr/>
            </a:lvl1pPr>
          </a:lstStyle>
          <a:p>
            <a:endParaRPr lang="fi-FI" dirty="0"/>
          </a:p>
        </p:txBody>
      </p:sp>
      <p:sp>
        <p:nvSpPr>
          <p:cNvPr id="11" name="Päivämäärän paikkamerkki 10">
            <a:extLst>
              <a:ext uri="{FF2B5EF4-FFF2-40B4-BE49-F238E27FC236}">
                <a16:creationId xmlns:a16="http://schemas.microsoft.com/office/drawing/2014/main" id="{DC3F5BCF-0FB7-AFDC-2035-97574183C294}"/>
              </a:ext>
            </a:extLst>
          </p:cNvPr>
          <p:cNvSpPr>
            <a:spLocks noGrp="1"/>
          </p:cNvSpPr>
          <p:nvPr>
            <p:ph type="dt" sz="half" idx="3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676F53C9-370F-B254-8ECB-E653FC9D048E}"/>
              </a:ext>
            </a:extLst>
          </p:cNvPr>
          <p:cNvSpPr>
            <a:spLocks noGrp="1"/>
          </p:cNvSpPr>
          <p:nvPr>
            <p:ph type="sldNum" sz="quarter" idx="33"/>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81E43D91-1974-23D0-46BB-A9F52BF9B74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31521169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Otsikkodia 1 B">
    <p:bg>
      <p:bgPr>
        <a:solidFill>
          <a:schemeClr val="bg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8243888" cy="2736850"/>
          </a:xfrm>
        </p:spPr>
        <p:txBody>
          <a:bodyPr lIns="0" tIns="0" rIns="0" bIns="0" anchor="t">
            <a:noAutofit/>
          </a:bodyPr>
          <a:lstStyle>
            <a:lvl1pPr algn="l">
              <a:defRPr sz="6600"/>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0" y="3771900"/>
            <a:ext cx="6861887" cy="736600"/>
          </a:xfrm>
        </p:spPr>
        <p:txBody>
          <a:bodyPr lIns="0" tIns="0" rIns="0" bIns="0" anchor="t">
            <a:noAutofit/>
          </a:bodyPr>
          <a:lstStyle>
            <a:lvl1pPr marL="0" indent="0" algn="l">
              <a:buNone/>
              <a:defRPr sz="20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4762499"/>
            <a:ext cx="5735637" cy="736601"/>
          </a:xfrm>
        </p:spPr>
        <p:txBody>
          <a:bodyPr lIns="0" tIns="0" rIns="0" bIns="0">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2" name="Kuvan paikkamerkki 11">
            <a:extLst>
              <a:ext uri="{FF2B5EF4-FFF2-40B4-BE49-F238E27FC236}">
                <a16:creationId xmlns:a16="http://schemas.microsoft.com/office/drawing/2014/main" id="{93408EED-F870-5613-BD5D-3EFFE99F6A79}"/>
              </a:ext>
              <a:ext uri="{C183D7F6-B498-43B3-948B-1728B52AA6E4}">
                <adec:decorative xmlns:adec="http://schemas.microsoft.com/office/drawing/2017/decorative" val="1"/>
              </a:ext>
            </a:extLst>
          </p:cNvPr>
          <p:cNvSpPr>
            <a:spLocks noGrp="1"/>
          </p:cNvSpPr>
          <p:nvPr>
            <p:ph type="pic" sz="quarter" idx="14" hasCustomPrompt="1"/>
          </p:nvPr>
        </p:nvSpPr>
        <p:spPr>
          <a:xfrm>
            <a:off x="5336604" y="-2198"/>
            <a:ext cx="6861887" cy="6863130"/>
          </a:xfrm>
          <a:custGeom>
            <a:avLst/>
            <a:gdLst>
              <a:gd name="connsiteX0" fmla="*/ 6355271 w 6861887"/>
              <a:gd name="connsiteY0" fmla="*/ 0 h 6863130"/>
              <a:gd name="connsiteX1" fmla="*/ 6861887 w 6861887"/>
              <a:gd name="connsiteY1" fmla="*/ 0 h 6863130"/>
              <a:gd name="connsiteX2" fmla="*/ 6861887 w 6861887"/>
              <a:gd name="connsiteY2" fmla="*/ 6860198 h 6863130"/>
              <a:gd name="connsiteX3" fmla="*/ 6855395 w 6861887"/>
              <a:gd name="connsiteY3" fmla="*/ 6860198 h 6863130"/>
              <a:gd name="connsiteX4" fmla="*/ 6855395 w 6861887"/>
              <a:gd name="connsiteY4" fmla="*/ 6861286 h 6863130"/>
              <a:gd name="connsiteX5" fmla="*/ 6855395 w 6861887"/>
              <a:gd name="connsiteY5" fmla="*/ 6863130 h 6863130"/>
              <a:gd name="connsiteX6" fmla="*/ 6855394 w 6861887"/>
              <a:gd name="connsiteY6" fmla="*/ 6863130 h 6863130"/>
              <a:gd name="connsiteX7" fmla="*/ 1571242 w 6861887"/>
              <a:gd name="connsiteY7" fmla="*/ 6863130 h 6863130"/>
              <a:gd name="connsiteX8" fmla="*/ 1438819 w 6861887"/>
              <a:gd name="connsiteY8" fmla="*/ 6863130 h 6863130"/>
              <a:gd name="connsiteX9" fmla="*/ 1441753 w 6861887"/>
              <a:gd name="connsiteY9" fmla="*/ 6860079 h 6863130"/>
              <a:gd name="connsiteX10" fmla="*/ 579376 w 6861887"/>
              <a:gd name="connsiteY10" fmla="*/ 6860079 h 6863130"/>
              <a:gd name="connsiteX11" fmla="*/ 582017 w 6861887"/>
              <a:gd name="connsiteY11" fmla="*/ 6858000 h 6863130"/>
              <a:gd name="connsiteX12" fmla="*/ 1604 w 6861887"/>
              <a:gd name="connsiteY12" fmla="*/ 6858000 h 6863130"/>
              <a:gd name="connsiteX13" fmla="*/ 0 w 6861887"/>
              <a:gd name="connsiteY13" fmla="*/ 6342871 h 6863130"/>
              <a:gd name="connsiteX14" fmla="*/ 532409 w 6861887"/>
              <a:gd name="connsiteY14" fmla="*/ 6344529 h 6863130"/>
              <a:gd name="connsiteX15" fmla="*/ 529031 w 6861887"/>
              <a:gd name="connsiteY15" fmla="*/ 5813842 h 6863130"/>
              <a:gd name="connsiteX16" fmla="*/ 1061436 w 6861887"/>
              <a:gd name="connsiteY16" fmla="*/ 5815500 h 6863130"/>
              <a:gd name="connsiteX17" fmla="*/ 1059780 w 6861887"/>
              <a:gd name="connsiteY17" fmla="*/ 5283028 h 6863130"/>
              <a:gd name="connsiteX18" fmla="*/ 1590529 w 6861887"/>
              <a:gd name="connsiteY18" fmla="*/ 5286407 h 6863130"/>
              <a:gd name="connsiteX19" fmla="*/ 1588810 w 6861887"/>
              <a:gd name="connsiteY19" fmla="*/ 4754000 h 6863130"/>
              <a:gd name="connsiteX20" fmla="*/ 2119560 w 6861887"/>
              <a:gd name="connsiteY20" fmla="*/ 4757378 h 6863130"/>
              <a:gd name="connsiteX21" fmla="*/ 2117840 w 6861887"/>
              <a:gd name="connsiteY21" fmla="*/ 4224971 h 6863130"/>
              <a:gd name="connsiteX22" fmla="*/ 2648590 w 6861887"/>
              <a:gd name="connsiteY22" fmla="*/ 4228350 h 6863130"/>
              <a:gd name="connsiteX23" fmla="*/ 2646867 w 6861887"/>
              <a:gd name="connsiteY23" fmla="*/ 3695942 h 6863130"/>
              <a:gd name="connsiteX24" fmla="*/ 3179274 w 6861887"/>
              <a:gd name="connsiteY24" fmla="*/ 3697662 h 6863130"/>
              <a:gd name="connsiteX25" fmla="*/ 3177680 w 6861887"/>
              <a:gd name="connsiteY25" fmla="*/ 3165191 h 6863130"/>
              <a:gd name="connsiteX26" fmla="*/ 3708367 w 6861887"/>
              <a:gd name="connsiteY26" fmla="*/ 3168569 h 6863130"/>
              <a:gd name="connsiteX27" fmla="*/ 3706711 w 6861887"/>
              <a:gd name="connsiteY27" fmla="*/ 2636163 h 6863130"/>
              <a:gd name="connsiteX28" fmla="*/ 4239055 w 6861887"/>
              <a:gd name="connsiteY28" fmla="*/ 2637820 h 6863130"/>
              <a:gd name="connsiteX29" fmla="*/ 4235675 w 6861887"/>
              <a:gd name="connsiteY29" fmla="*/ 2107197 h 6863130"/>
              <a:gd name="connsiteX30" fmla="*/ 4768082 w 6861887"/>
              <a:gd name="connsiteY30" fmla="*/ 2108790 h 6863130"/>
              <a:gd name="connsiteX31" fmla="*/ 4766426 w 6861887"/>
              <a:gd name="connsiteY31" fmla="*/ 1576447 h 6863130"/>
              <a:gd name="connsiteX32" fmla="*/ 5298830 w 6861887"/>
              <a:gd name="connsiteY32" fmla="*/ 1578104 h 6863130"/>
              <a:gd name="connsiteX33" fmla="*/ 5295454 w 6861887"/>
              <a:gd name="connsiteY33" fmla="*/ 1047418 h 6863130"/>
              <a:gd name="connsiteX34" fmla="*/ 5827860 w 6861887"/>
              <a:gd name="connsiteY34" fmla="*/ 1049076 h 6863130"/>
              <a:gd name="connsiteX35" fmla="*/ 5826140 w 6861887"/>
              <a:gd name="connsiteY35" fmla="*/ 516668 h 6863130"/>
              <a:gd name="connsiteX36" fmla="*/ 6356888 w 6861887"/>
              <a:gd name="connsiteY36" fmla="*/ 520046 h 686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861887" h="6863130">
                <a:moveTo>
                  <a:pt x="6355271" y="0"/>
                </a:moveTo>
                <a:lnTo>
                  <a:pt x="6861887" y="0"/>
                </a:lnTo>
                <a:lnTo>
                  <a:pt x="6861887" y="6860198"/>
                </a:lnTo>
                <a:lnTo>
                  <a:pt x="6855395" y="6860198"/>
                </a:lnTo>
                <a:lnTo>
                  <a:pt x="6855395" y="6861286"/>
                </a:lnTo>
                <a:lnTo>
                  <a:pt x="6855395" y="6863130"/>
                </a:lnTo>
                <a:lnTo>
                  <a:pt x="6855394" y="6863130"/>
                </a:lnTo>
                <a:lnTo>
                  <a:pt x="1571242" y="6863130"/>
                </a:lnTo>
                <a:lnTo>
                  <a:pt x="1438819" y="6863130"/>
                </a:lnTo>
                <a:lnTo>
                  <a:pt x="1441753" y="6860079"/>
                </a:lnTo>
                <a:lnTo>
                  <a:pt x="579376" y="6860079"/>
                </a:lnTo>
                <a:lnTo>
                  <a:pt x="582017" y="6858000"/>
                </a:lnTo>
                <a:lnTo>
                  <a:pt x="1604" y="6858000"/>
                </a:lnTo>
                <a:lnTo>
                  <a:pt x="0" y="6342871"/>
                </a:lnTo>
                <a:lnTo>
                  <a:pt x="532409" y="6344529"/>
                </a:lnTo>
                <a:lnTo>
                  <a:pt x="529031" y="5813842"/>
                </a:lnTo>
                <a:lnTo>
                  <a:pt x="1061436" y="5815500"/>
                </a:lnTo>
                <a:lnTo>
                  <a:pt x="1059780" y="5283028"/>
                </a:lnTo>
                <a:lnTo>
                  <a:pt x="1590529" y="5286407"/>
                </a:lnTo>
                <a:lnTo>
                  <a:pt x="1588810" y="4754000"/>
                </a:lnTo>
                <a:lnTo>
                  <a:pt x="2119560" y="4757378"/>
                </a:lnTo>
                <a:lnTo>
                  <a:pt x="2117840" y="4224971"/>
                </a:lnTo>
                <a:lnTo>
                  <a:pt x="2648590" y="4228350"/>
                </a:lnTo>
                <a:lnTo>
                  <a:pt x="2646867" y="3695942"/>
                </a:lnTo>
                <a:lnTo>
                  <a:pt x="3179274" y="3697662"/>
                </a:lnTo>
                <a:lnTo>
                  <a:pt x="3177680" y="3165191"/>
                </a:lnTo>
                <a:lnTo>
                  <a:pt x="3708367" y="3168569"/>
                </a:lnTo>
                <a:lnTo>
                  <a:pt x="3706711" y="2636163"/>
                </a:lnTo>
                <a:lnTo>
                  <a:pt x="4239055" y="2637820"/>
                </a:lnTo>
                <a:lnTo>
                  <a:pt x="4235675" y="2107197"/>
                </a:lnTo>
                <a:lnTo>
                  <a:pt x="4768082" y="2108790"/>
                </a:lnTo>
                <a:lnTo>
                  <a:pt x="4766426" y="1576447"/>
                </a:lnTo>
                <a:lnTo>
                  <a:pt x="5298830" y="1578104"/>
                </a:lnTo>
                <a:lnTo>
                  <a:pt x="5295454" y="1047418"/>
                </a:lnTo>
                <a:lnTo>
                  <a:pt x="5827860" y="1049076"/>
                </a:lnTo>
                <a:lnTo>
                  <a:pt x="5826140" y="516668"/>
                </a:lnTo>
                <a:lnTo>
                  <a:pt x="6356888" y="520046"/>
                </a:lnTo>
                <a:close/>
              </a:path>
            </a:pathLst>
          </a:custGeom>
          <a:noFill/>
        </p:spPr>
        <p:txBody>
          <a:bodyPr wrap="square" lIns="3420000" tIns="216000" rIns="540000" bIns="900000" anchor="b">
            <a:noAutofit/>
          </a:bodyPr>
          <a:lstStyle>
            <a:lvl1pPr marL="0" indent="0" algn="r">
              <a:buNone/>
              <a:defRPr sz="140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7" name="Kuvatiedot">
            <a:extLst>
              <a:ext uri="{FF2B5EF4-FFF2-40B4-BE49-F238E27FC236}">
                <a16:creationId xmlns:a16="http://schemas.microsoft.com/office/drawing/2014/main" id="{3835BFD6-E5C8-5C08-1043-ADDFFC0F1BDC}"/>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6" name="Logo">
            <a:extLst>
              <a:ext uri="{FF2B5EF4-FFF2-40B4-BE49-F238E27FC236}">
                <a16:creationId xmlns:a16="http://schemas.microsoft.com/office/drawing/2014/main" id="{F5FA7340-A7BB-1271-BDA2-B6AD234EEC22}"/>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
        <p:nvSpPr>
          <p:cNvPr id="10" name="Päivämäärän paikkamerkki 9">
            <a:extLst>
              <a:ext uri="{FF2B5EF4-FFF2-40B4-BE49-F238E27FC236}">
                <a16:creationId xmlns:a16="http://schemas.microsoft.com/office/drawing/2014/main" id="{06331EE5-9DE4-7D2C-8FB1-CAC6A3D8F0CF}"/>
              </a:ext>
            </a:extLst>
          </p:cNvPr>
          <p:cNvSpPr>
            <a:spLocks noGrp="1"/>
          </p:cNvSpPr>
          <p:nvPr>
            <p:ph type="dt" sz="half" idx="16"/>
          </p:nvPr>
        </p:nvSpPr>
        <p:spPr>
          <a:xfrm>
            <a:off x="10440401" y="6248400"/>
            <a:ext cx="1210262" cy="249238"/>
          </a:xfrm>
        </p:spPr>
        <p:txBody>
          <a:bodyPr/>
          <a:lstStyle>
            <a:lvl1pPr>
              <a:defRPr b="1"/>
            </a:lvl1pPr>
          </a:lstStyle>
          <a:p>
            <a:r>
              <a:rPr lang="fi-FI"/>
              <a:t>12.8.2025</a:t>
            </a:r>
            <a:endParaRPr lang="fi-FI" dirty="0"/>
          </a:p>
        </p:txBody>
      </p:sp>
    </p:spTree>
    <p:extLst>
      <p:ext uri="{BB962C8B-B14F-4D97-AF65-F5344CB8AC3E}">
        <p14:creationId xmlns:p14="http://schemas.microsoft.com/office/powerpoint/2010/main" val="4100905839"/>
      </p:ext>
    </p:extLst>
  </p:cSld>
  <p:clrMapOvr>
    <a:masterClrMapping/>
  </p:clrMapOvr>
  <p:extLst>
    <p:ext uri="{DCECCB84-F9BA-43D5-87BE-67443E8EF086}">
      <p15:sldGuideLst xmlns:p15="http://schemas.microsoft.com/office/powerpoint/2012/main"/>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Otsikko ja sisältö 4 B">
    <p:bg>
      <p:bgPr>
        <a:solidFill>
          <a:schemeClr val="bg2"/>
        </a:solidFill>
        <a:effectLst/>
      </p:bgPr>
    </p:bg>
    <p:spTree>
      <p:nvGrpSpPr>
        <p:cNvPr id="1" name=""/>
        <p:cNvGrpSpPr/>
        <p:nvPr/>
      </p:nvGrpSpPr>
      <p:grpSpPr>
        <a:xfrm>
          <a:off x="0" y="0"/>
          <a:ext cx="0" cy="0"/>
          <a:chOff x="0" y="0"/>
          <a:chExt cx="0" cy="0"/>
        </a:xfrm>
      </p:grpSpPr>
      <p:sp>
        <p:nvSpPr>
          <p:cNvPr id="8" name="Vapaamuotoinen: Muoto 7">
            <a:extLst>
              <a:ext uri="{FF2B5EF4-FFF2-40B4-BE49-F238E27FC236}">
                <a16:creationId xmlns:a16="http://schemas.microsoft.com/office/drawing/2014/main" id="{CF1E9489-D5BB-BDB6-733A-0EF333BCE5F0}"/>
              </a:ext>
              <a:ext uri="{C183D7F6-B498-43B3-948B-1728B52AA6E4}">
                <adec:decorative xmlns:adec="http://schemas.microsoft.com/office/drawing/2017/decorative" val="1"/>
              </a:ext>
            </a:extLst>
          </p:cNvPr>
          <p:cNvSpPr/>
          <p:nvPr userDrawn="1"/>
        </p:nvSpPr>
        <p:spPr>
          <a:xfrm>
            <a:off x="0" y="0"/>
            <a:ext cx="8783638" cy="6858000"/>
          </a:xfrm>
          <a:custGeom>
            <a:avLst/>
            <a:gdLst>
              <a:gd name="connsiteX0" fmla="*/ 0 w 8783638"/>
              <a:gd name="connsiteY0" fmla="*/ 0 h 6858000"/>
              <a:gd name="connsiteX1" fmla="*/ 8696881 w 8783638"/>
              <a:gd name="connsiteY1" fmla="*/ 0 h 6858000"/>
              <a:gd name="connsiteX2" fmla="*/ 8701152 w 8783638"/>
              <a:gd name="connsiteY2" fmla="*/ 0 h 6858000"/>
              <a:gd name="connsiteX3" fmla="*/ 8779240 w 8783638"/>
              <a:gd name="connsiteY3" fmla="*/ 0 h 6858000"/>
              <a:gd name="connsiteX4" fmla="*/ 8783511 w 8783638"/>
              <a:gd name="connsiteY4" fmla="*/ 0 h 6858000"/>
              <a:gd name="connsiteX5" fmla="*/ 8437753 w 8783638"/>
              <a:gd name="connsiteY5" fmla="*/ 341440 h 6858000"/>
              <a:gd name="connsiteX6" fmla="*/ 8783638 w 8783638"/>
              <a:gd name="connsiteY6" fmla="*/ 685165 h 6858000"/>
              <a:gd name="connsiteX7" fmla="*/ 8437753 w 8783638"/>
              <a:gd name="connsiteY7" fmla="*/ 1026732 h 6858000"/>
              <a:gd name="connsiteX8" fmla="*/ 8783638 w 8783638"/>
              <a:gd name="connsiteY8" fmla="*/ 1370521 h 6858000"/>
              <a:gd name="connsiteX9" fmla="*/ 8437753 w 8783638"/>
              <a:gd name="connsiteY9" fmla="*/ 1712087 h 6858000"/>
              <a:gd name="connsiteX10" fmla="*/ 8783638 w 8783638"/>
              <a:gd name="connsiteY10" fmla="*/ 2055876 h 6858000"/>
              <a:gd name="connsiteX11" fmla="*/ 8437753 w 8783638"/>
              <a:gd name="connsiteY11" fmla="*/ 2399602 h 6858000"/>
              <a:gd name="connsiteX12" fmla="*/ 8783638 w 8783638"/>
              <a:gd name="connsiteY12" fmla="*/ 2741168 h 6858000"/>
              <a:gd name="connsiteX13" fmla="*/ 8437753 w 8783638"/>
              <a:gd name="connsiteY13" fmla="*/ 3084957 h 6858000"/>
              <a:gd name="connsiteX14" fmla="*/ 8783638 w 8783638"/>
              <a:gd name="connsiteY14" fmla="*/ 3428683 h 6858000"/>
              <a:gd name="connsiteX15" fmla="*/ 8780653 w 8783638"/>
              <a:gd name="connsiteY15" fmla="*/ 3431731 h 6858000"/>
              <a:gd name="connsiteX16" fmla="*/ 8782368 w 8783638"/>
              <a:gd name="connsiteY16" fmla="*/ 3431731 h 6858000"/>
              <a:gd name="connsiteX17" fmla="*/ 8437753 w 8783638"/>
              <a:gd name="connsiteY17" fmla="*/ 3772027 h 6858000"/>
              <a:gd name="connsiteX18" fmla="*/ 8783638 w 8783638"/>
              <a:gd name="connsiteY18" fmla="*/ 4115753 h 6858000"/>
              <a:gd name="connsiteX19" fmla="*/ 8437753 w 8783638"/>
              <a:gd name="connsiteY19" fmla="*/ 4459542 h 6858000"/>
              <a:gd name="connsiteX20" fmla="*/ 8783638 w 8783638"/>
              <a:gd name="connsiteY20" fmla="*/ 4803267 h 6858000"/>
              <a:gd name="connsiteX21" fmla="*/ 8437753 w 8783638"/>
              <a:gd name="connsiteY21" fmla="*/ 5144834 h 6858000"/>
              <a:gd name="connsiteX22" fmla="*/ 8783638 w 8783638"/>
              <a:gd name="connsiteY22" fmla="*/ 5488559 h 6858000"/>
              <a:gd name="connsiteX23" fmla="*/ 8437753 w 8783638"/>
              <a:gd name="connsiteY23" fmla="*/ 5830189 h 6858000"/>
              <a:gd name="connsiteX24" fmla="*/ 8783638 w 8783638"/>
              <a:gd name="connsiteY24" fmla="*/ 6173978 h 6858000"/>
              <a:gd name="connsiteX25" fmla="*/ 8437753 w 8783638"/>
              <a:gd name="connsiteY25" fmla="*/ 6515544 h 6858000"/>
              <a:gd name="connsiteX26" fmla="*/ 8782368 w 8783638"/>
              <a:gd name="connsiteY26" fmla="*/ 6858000 h 6858000"/>
              <a:gd name="connsiteX27" fmla="*/ 8778097 w 8783638"/>
              <a:gd name="connsiteY27" fmla="*/ 6858000 h 6858000"/>
              <a:gd name="connsiteX28" fmla="*/ 8700009 w 8783638"/>
              <a:gd name="connsiteY28" fmla="*/ 6858000 h 6858000"/>
              <a:gd name="connsiteX29" fmla="*/ 8695738 w 8783638"/>
              <a:gd name="connsiteY29" fmla="*/ 6858000 h 6858000"/>
              <a:gd name="connsiteX30" fmla="*/ 0 w 8783638"/>
              <a:gd name="connsiteY30"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783638" h="6858000">
                <a:moveTo>
                  <a:pt x="0" y="0"/>
                </a:moveTo>
                <a:lnTo>
                  <a:pt x="8696881" y="0"/>
                </a:lnTo>
                <a:lnTo>
                  <a:pt x="8701152" y="0"/>
                </a:lnTo>
                <a:lnTo>
                  <a:pt x="8779240" y="0"/>
                </a:lnTo>
                <a:lnTo>
                  <a:pt x="8783511" y="0"/>
                </a:lnTo>
                <a:lnTo>
                  <a:pt x="8437753" y="341440"/>
                </a:lnTo>
                <a:lnTo>
                  <a:pt x="8783638" y="685165"/>
                </a:lnTo>
                <a:lnTo>
                  <a:pt x="8437753" y="1026732"/>
                </a:lnTo>
                <a:lnTo>
                  <a:pt x="8783638" y="1370521"/>
                </a:lnTo>
                <a:lnTo>
                  <a:pt x="8437753" y="1712087"/>
                </a:lnTo>
                <a:lnTo>
                  <a:pt x="8783638" y="2055876"/>
                </a:lnTo>
                <a:lnTo>
                  <a:pt x="8437753" y="2399602"/>
                </a:lnTo>
                <a:lnTo>
                  <a:pt x="8783638" y="2741168"/>
                </a:lnTo>
                <a:lnTo>
                  <a:pt x="8437753" y="3084957"/>
                </a:lnTo>
                <a:lnTo>
                  <a:pt x="8783638" y="3428683"/>
                </a:lnTo>
                <a:lnTo>
                  <a:pt x="8780653" y="3431731"/>
                </a:lnTo>
                <a:lnTo>
                  <a:pt x="8782368" y="3431731"/>
                </a:lnTo>
                <a:lnTo>
                  <a:pt x="8437753" y="3772027"/>
                </a:lnTo>
                <a:lnTo>
                  <a:pt x="8783638" y="4115753"/>
                </a:lnTo>
                <a:lnTo>
                  <a:pt x="8437753" y="4459542"/>
                </a:lnTo>
                <a:lnTo>
                  <a:pt x="8783638" y="4803267"/>
                </a:lnTo>
                <a:lnTo>
                  <a:pt x="8437753" y="5144834"/>
                </a:lnTo>
                <a:lnTo>
                  <a:pt x="8783638" y="5488559"/>
                </a:lnTo>
                <a:lnTo>
                  <a:pt x="8437753" y="5830189"/>
                </a:lnTo>
                <a:lnTo>
                  <a:pt x="8783638" y="6173978"/>
                </a:lnTo>
                <a:lnTo>
                  <a:pt x="8437753" y="6515544"/>
                </a:lnTo>
                <a:lnTo>
                  <a:pt x="8782368" y="6858000"/>
                </a:lnTo>
                <a:lnTo>
                  <a:pt x="8778097" y="6858000"/>
                </a:lnTo>
                <a:lnTo>
                  <a:pt x="8700009" y="6858000"/>
                </a:lnTo>
                <a:lnTo>
                  <a:pt x="8695738" y="6858000"/>
                </a:lnTo>
                <a:lnTo>
                  <a:pt x="0" y="6858000"/>
                </a:lnTo>
                <a:close/>
              </a:path>
            </a:pathLst>
          </a:custGeom>
          <a:solidFill>
            <a:schemeClr val="bg1"/>
          </a:solidFill>
          <a:ln w="6350"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1" y="546100"/>
            <a:ext cx="7935912" cy="1235074"/>
          </a:xfrm>
          <a:prstGeom prst="rect">
            <a:avLst/>
          </a:prstGeom>
        </p:spPr>
        <p:txBody>
          <a:bodyPr/>
          <a:lstStyle>
            <a:lvl1pPr>
              <a:defRPr sz="3600"/>
            </a:lvl1pPr>
          </a:lstStyle>
          <a:p>
            <a:r>
              <a:rPr lang="fi-FI"/>
              <a:t>Muokkaa ots. perustyyl. napsautt.</a:t>
            </a:r>
            <a:endParaRPr lang="fi-FI" dirty="0"/>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032000"/>
            <a:ext cx="7935913" cy="3968749"/>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Sisällön paikkamerkki 2">
            <a:extLst>
              <a:ext uri="{FF2B5EF4-FFF2-40B4-BE49-F238E27FC236}">
                <a16:creationId xmlns:a16="http://schemas.microsoft.com/office/drawing/2014/main" id="{A8803C51-B6A3-322F-5C35-1C501A4D1FA7}"/>
              </a:ext>
            </a:extLst>
          </p:cNvPr>
          <p:cNvSpPr>
            <a:spLocks noGrp="1"/>
          </p:cNvSpPr>
          <p:nvPr>
            <p:ph sz="quarter" idx="13" hasCustomPrompt="1"/>
          </p:nvPr>
        </p:nvSpPr>
        <p:spPr>
          <a:xfrm>
            <a:off x="9144000" y="539750"/>
            <a:ext cx="2506663" cy="2730500"/>
          </a:xfrm>
        </p:spPr>
        <p:txBody>
          <a:bodyPr/>
          <a:lstStyle>
            <a:lvl1pPr>
              <a:defRPr sz="1800"/>
            </a:lvl1pPr>
            <a:lvl2pPr>
              <a:defRPr sz="1600"/>
            </a:lvl2pPr>
            <a:lvl3pPr>
              <a:defRPr sz="1400"/>
            </a:lvl3pPr>
            <a:lvl4pPr>
              <a:defRPr sz="1400"/>
            </a:lvl4pPr>
            <a:lvl5pPr>
              <a:defRPr sz="14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6" name="Sisällön paikkamerkki 3">
            <a:extLst>
              <a:ext uri="{FF2B5EF4-FFF2-40B4-BE49-F238E27FC236}">
                <a16:creationId xmlns:a16="http://schemas.microsoft.com/office/drawing/2014/main" id="{FE98FF6C-22D2-526B-7208-1C45A9A7C6D6}"/>
              </a:ext>
            </a:extLst>
          </p:cNvPr>
          <p:cNvSpPr>
            <a:spLocks noGrp="1"/>
          </p:cNvSpPr>
          <p:nvPr>
            <p:ph sz="quarter" idx="14" hasCustomPrompt="1"/>
          </p:nvPr>
        </p:nvSpPr>
        <p:spPr>
          <a:xfrm>
            <a:off x="9144000" y="3517901"/>
            <a:ext cx="2506663" cy="2730500"/>
          </a:xfrm>
        </p:spPr>
        <p:txBody>
          <a:bodyPr/>
          <a:lstStyle>
            <a:lvl1pPr>
              <a:defRPr sz="1800"/>
            </a:lvl1pPr>
            <a:lvl2pPr>
              <a:defRPr sz="1600"/>
            </a:lvl2pPr>
            <a:lvl3pPr>
              <a:defRPr sz="1400"/>
            </a:lvl3pPr>
            <a:lvl4pPr>
              <a:defRPr sz="1400"/>
            </a:lvl4pPr>
            <a:lvl5pPr>
              <a:defRPr sz="14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3" name="Alatunnisteen paikkamerkki 12">
            <a:extLst>
              <a:ext uri="{FF2B5EF4-FFF2-40B4-BE49-F238E27FC236}">
                <a16:creationId xmlns:a16="http://schemas.microsoft.com/office/drawing/2014/main" id="{E496DB7C-3D6C-7863-C2E8-ADCAC88CAE24}"/>
              </a:ext>
            </a:extLst>
          </p:cNvPr>
          <p:cNvSpPr>
            <a:spLocks noGrp="1"/>
          </p:cNvSpPr>
          <p:nvPr>
            <p:ph type="ftr" sz="quarter" idx="16"/>
          </p:nvPr>
        </p:nvSpPr>
        <p:spPr/>
        <p:txBody>
          <a:bodyPr/>
          <a:lstStyle/>
          <a:p>
            <a:endParaRPr lang="fi-FI" dirty="0"/>
          </a:p>
        </p:txBody>
      </p:sp>
      <p:sp>
        <p:nvSpPr>
          <p:cNvPr id="12" name="Päivämäärän paikkamerkki 11">
            <a:extLst>
              <a:ext uri="{FF2B5EF4-FFF2-40B4-BE49-F238E27FC236}">
                <a16:creationId xmlns:a16="http://schemas.microsoft.com/office/drawing/2014/main" id="{6BCB5FF5-AF00-A42B-DDB0-D511FCC72DE9}"/>
              </a:ext>
            </a:extLst>
          </p:cNvPr>
          <p:cNvSpPr>
            <a:spLocks noGrp="1"/>
          </p:cNvSpPr>
          <p:nvPr>
            <p:ph type="dt" sz="half" idx="15"/>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DEB2E068-0830-47E1-8CD6-6A31A793502A}"/>
              </a:ext>
            </a:extLst>
          </p:cNvPr>
          <p:cNvSpPr>
            <a:spLocks noGrp="1"/>
          </p:cNvSpPr>
          <p:nvPr>
            <p:ph type="sldNum" sz="quarter" idx="17"/>
          </p:nvPr>
        </p:nvSpPr>
        <p:spPr/>
        <p:txBody>
          <a:bodyPr/>
          <a:lstStyle/>
          <a:p>
            <a:fld id="{A9494116-C6F5-466F-B5C1-BBB074CB17FC}" type="slidenum">
              <a:rPr lang="fi-FI" smtClean="0"/>
              <a:pPr/>
              <a:t>‹#›</a:t>
            </a:fld>
            <a:endParaRPr lang="fi-FI" dirty="0"/>
          </a:p>
        </p:txBody>
      </p:sp>
      <p:sp>
        <p:nvSpPr>
          <p:cNvPr id="10" name="Logo">
            <a:extLst>
              <a:ext uri="{FF2B5EF4-FFF2-40B4-BE49-F238E27FC236}">
                <a16:creationId xmlns:a16="http://schemas.microsoft.com/office/drawing/2014/main" id="{8CE45C65-8646-6EF7-F1BB-7909C16C6659}"/>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923285409"/>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Esittelydia 2 D">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39750" y="539750"/>
            <a:ext cx="5729289" cy="996950"/>
          </a:xfrm>
          <a:prstGeom prst="rect">
            <a:avLst/>
          </a:prstGeom>
        </p:spPr>
        <p:txBody>
          <a:bodyPr anchor="t"/>
          <a:lstStyle>
            <a:lvl1pPr algn="l">
              <a:defRPr sz="3600"/>
            </a:lvl1pPr>
          </a:lstStyle>
          <a:p>
            <a:r>
              <a:rPr lang="fi-FI" dirty="0"/>
              <a:t>Esittäjän Etunimi Sukunimi</a:t>
            </a:r>
          </a:p>
        </p:txBody>
      </p:sp>
      <p:sp>
        <p:nvSpPr>
          <p:cNvPr id="19" name="Tekstin paikkamerkki 1">
            <a:extLst>
              <a:ext uri="{FF2B5EF4-FFF2-40B4-BE49-F238E27FC236}">
                <a16:creationId xmlns:a16="http://schemas.microsoft.com/office/drawing/2014/main" id="{7C8F5213-A353-F78D-E9D9-78D8BF25F397}"/>
              </a:ext>
            </a:extLst>
          </p:cNvPr>
          <p:cNvSpPr>
            <a:spLocks noGrp="1"/>
          </p:cNvSpPr>
          <p:nvPr>
            <p:ph type="body" sz="quarter" idx="27" hasCustomPrompt="1"/>
          </p:nvPr>
        </p:nvSpPr>
        <p:spPr>
          <a:xfrm>
            <a:off x="539750" y="2032000"/>
            <a:ext cx="5735641" cy="493713"/>
          </a:xfrm>
          <a:noFill/>
        </p:spPr>
        <p:txBody>
          <a:bodyPr lIns="0" tIns="0" rIns="0" anchor="t"/>
          <a:lstStyle>
            <a:lvl1pPr marL="0" indent="0" algn="l">
              <a:spcAft>
                <a:spcPts val="0"/>
              </a:spcAft>
              <a:buNone/>
              <a:defRPr sz="2800" b="0"/>
            </a:lvl1pPr>
          </a:lstStyle>
          <a:p>
            <a:pPr lvl="0"/>
            <a:r>
              <a:rPr lang="fi-FI" dirty="0"/>
              <a:t>titteli​</a:t>
            </a:r>
          </a:p>
        </p:txBody>
      </p:sp>
      <p:sp>
        <p:nvSpPr>
          <p:cNvPr id="5" name="Tekstin paikkamerkki 9">
            <a:extLst>
              <a:ext uri="{FF2B5EF4-FFF2-40B4-BE49-F238E27FC236}">
                <a16:creationId xmlns:a16="http://schemas.microsoft.com/office/drawing/2014/main" id="{1DD4DAB4-72B7-F08A-D95D-14679031F3AD}"/>
              </a:ext>
            </a:extLst>
          </p:cNvPr>
          <p:cNvSpPr>
            <a:spLocks noGrp="1"/>
          </p:cNvSpPr>
          <p:nvPr>
            <p:ph type="body" sz="quarter" idx="34"/>
          </p:nvPr>
        </p:nvSpPr>
        <p:spPr>
          <a:xfrm>
            <a:off x="539750" y="2773363"/>
            <a:ext cx="5735639" cy="3227387"/>
          </a:xfrm>
        </p:spPr>
        <p:txBody>
          <a:bodyPr/>
          <a:lstStyle>
            <a:lvl1pPr>
              <a:spcBef>
                <a:spcPts val="0"/>
              </a:spcBef>
              <a:defRPr sz="2000"/>
            </a:lvl1pPr>
            <a:lvl2pPr>
              <a:defRPr sz="2000"/>
            </a:lvl2pPr>
            <a:lvl3pPr>
              <a:defRPr sz="1800"/>
            </a:lvl3pPr>
            <a:lvl4pPr>
              <a:defRPr sz="1800"/>
            </a:lvl4pPr>
            <a:lvl5pPr>
              <a:defRPr sz="18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8" name="Kuvan paikkamerkki 1">
            <a:extLst>
              <a:ext uri="{FF2B5EF4-FFF2-40B4-BE49-F238E27FC236}">
                <a16:creationId xmlns:a16="http://schemas.microsoft.com/office/drawing/2014/main" id="{305D0042-320E-2639-83AA-C09B8D5489EF}"/>
              </a:ext>
              <a:ext uri="{C183D7F6-B498-43B3-948B-1728B52AA6E4}">
                <adec:decorative xmlns:adec="http://schemas.microsoft.com/office/drawing/2017/decorative" val="1"/>
              </a:ext>
            </a:extLst>
          </p:cNvPr>
          <p:cNvSpPr>
            <a:spLocks noGrp="1"/>
          </p:cNvSpPr>
          <p:nvPr>
            <p:ph type="pic" sz="quarter" idx="26" hasCustomPrompt="1"/>
          </p:nvPr>
        </p:nvSpPr>
        <p:spPr>
          <a:xfrm>
            <a:off x="6932614" y="1035050"/>
            <a:ext cx="4718050" cy="4718050"/>
          </a:xfrm>
          <a:custGeom>
            <a:avLst/>
            <a:gdLst>
              <a:gd name="connsiteX0" fmla="*/ 1260000 w 2520000"/>
              <a:gd name="connsiteY0" fmla="*/ 0 h 2520000"/>
              <a:gd name="connsiteX1" fmla="*/ 2520000 w 2520000"/>
              <a:gd name="connsiteY1" fmla="*/ 1260000 h 2520000"/>
              <a:gd name="connsiteX2" fmla="*/ 1260000 w 2520000"/>
              <a:gd name="connsiteY2" fmla="*/ 2520000 h 2520000"/>
              <a:gd name="connsiteX3" fmla="*/ 0 w 2520000"/>
              <a:gd name="connsiteY3" fmla="*/ 1260000 h 2520000"/>
              <a:gd name="connsiteX4" fmla="*/ 1260000 w 2520000"/>
              <a:gd name="connsiteY4" fmla="*/ 0 h 252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0000" h="2520000">
                <a:moveTo>
                  <a:pt x="1260000" y="0"/>
                </a:moveTo>
                <a:cubicBezTo>
                  <a:pt x="1955879" y="0"/>
                  <a:pt x="2520000" y="564121"/>
                  <a:pt x="2520000" y="1260000"/>
                </a:cubicBezTo>
                <a:cubicBezTo>
                  <a:pt x="2520000" y="1955879"/>
                  <a:pt x="1955879" y="2520000"/>
                  <a:pt x="1260000" y="2520000"/>
                </a:cubicBezTo>
                <a:cubicBezTo>
                  <a:pt x="564121" y="2520000"/>
                  <a:pt x="0" y="1955879"/>
                  <a:pt x="0" y="1260000"/>
                </a:cubicBezTo>
                <a:cubicBezTo>
                  <a:pt x="0" y="564121"/>
                  <a:pt x="564121" y="0"/>
                  <a:pt x="1260000" y="0"/>
                </a:cubicBezTo>
                <a:close/>
              </a:path>
            </a:pathLst>
          </a:custGeom>
        </p:spPr>
        <p:txBody>
          <a:bodyPr wrap="square" lIns="216000" rIns="216000" anchor="ctr">
            <a:noAutofit/>
          </a:bodyPr>
          <a:lstStyle>
            <a:lvl1pPr marL="0" indent="0" algn="ctr">
              <a:buNone/>
              <a:defRPr sz="1200">
                <a:solidFill>
                  <a:schemeClr val="tx2"/>
                </a:solidFill>
              </a:defRPr>
            </a:lvl1pPr>
          </a:lstStyle>
          <a:p>
            <a:r>
              <a:rPr lang="fi-FI" dirty="0"/>
              <a:t>Lisää kuva napsauttamalla kuvaketta. 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Tämä teksti ei näy lopullisessa versiossa! </a:t>
            </a:r>
          </a:p>
        </p:txBody>
      </p:sp>
      <p:sp>
        <p:nvSpPr>
          <p:cNvPr id="9" name="Alatunnisteen paikkamerkki 8">
            <a:extLst>
              <a:ext uri="{FF2B5EF4-FFF2-40B4-BE49-F238E27FC236}">
                <a16:creationId xmlns:a16="http://schemas.microsoft.com/office/drawing/2014/main" id="{F75F19C5-FA81-63B9-E7AA-D825ECA8B626}"/>
              </a:ext>
            </a:extLst>
          </p:cNvPr>
          <p:cNvSpPr>
            <a:spLocks noGrp="1"/>
          </p:cNvSpPr>
          <p:nvPr>
            <p:ph type="ftr" sz="quarter" idx="30"/>
          </p:nvPr>
        </p:nvSpPr>
        <p:spPr/>
        <p:txBody>
          <a:bodyPr/>
          <a:lstStyle/>
          <a:p>
            <a:endParaRPr lang="fi-FI" dirty="0"/>
          </a:p>
        </p:txBody>
      </p:sp>
      <p:sp>
        <p:nvSpPr>
          <p:cNvPr id="7" name="Päivämäärän paikkamerkki 6">
            <a:extLst>
              <a:ext uri="{FF2B5EF4-FFF2-40B4-BE49-F238E27FC236}">
                <a16:creationId xmlns:a16="http://schemas.microsoft.com/office/drawing/2014/main" id="{810B7FBD-122F-3F29-E33B-7BAE6F57D404}"/>
              </a:ext>
            </a:extLst>
          </p:cNvPr>
          <p:cNvSpPr>
            <a:spLocks noGrp="1"/>
          </p:cNvSpPr>
          <p:nvPr>
            <p:ph type="dt" sz="half" idx="29"/>
          </p:nvPr>
        </p:nvSpPr>
        <p:spPr/>
        <p:txBody>
          <a:bodyPr/>
          <a:lstStyle/>
          <a:p>
            <a:r>
              <a:rPr lang="fi-FI"/>
              <a:t>12.8.2025</a:t>
            </a:r>
            <a:endParaRPr lang="fi-FI" dirty="0"/>
          </a:p>
        </p:txBody>
      </p:sp>
      <p:sp>
        <p:nvSpPr>
          <p:cNvPr id="10" name="Dian numeron paikkamerkki 9">
            <a:extLst>
              <a:ext uri="{FF2B5EF4-FFF2-40B4-BE49-F238E27FC236}">
                <a16:creationId xmlns:a16="http://schemas.microsoft.com/office/drawing/2014/main" id="{827EF4D8-5A82-C965-F545-1AD60222B49D}"/>
              </a:ext>
            </a:extLst>
          </p:cNvPr>
          <p:cNvSpPr>
            <a:spLocks noGrp="1"/>
          </p:cNvSpPr>
          <p:nvPr>
            <p:ph type="sldNum" sz="quarter" idx="31"/>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A0321D3A-6166-130D-FFAA-7479F504601A}"/>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441183802"/>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userDrawn="1">
  <p:cSld name="Lopetusdia 1">
    <p:bg>
      <p:bgPr>
        <a:solidFill>
          <a:schemeClr val="accent4"/>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B2CD312-9726-B802-8BDD-60E4DE41D212}"/>
              </a:ext>
            </a:extLst>
          </p:cNvPr>
          <p:cNvSpPr>
            <a:spLocks noGrp="1"/>
          </p:cNvSpPr>
          <p:nvPr>
            <p:ph type="title" hasCustomPrompt="1"/>
          </p:nvPr>
        </p:nvSpPr>
        <p:spPr>
          <a:xfrm>
            <a:off x="539750" y="539750"/>
            <a:ext cx="6816390" cy="1985963"/>
          </a:xfrm>
          <a:prstGeom prst="rect">
            <a:avLst/>
          </a:prstGeom>
        </p:spPr>
        <p:txBody>
          <a:bodyPr anchor="t"/>
          <a:lstStyle>
            <a:lvl1pPr>
              <a:defRPr sz="8000"/>
            </a:lvl1pPr>
          </a:lstStyle>
          <a:p>
            <a:r>
              <a:rPr lang="fi-FI" dirty="0"/>
              <a:t>Lopputervehdys</a:t>
            </a:r>
          </a:p>
        </p:txBody>
      </p:sp>
      <p:sp>
        <p:nvSpPr>
          <p:cNvPr id="11" name="Tekstin paikkamerkki 10">
            <a:extLst>
              <a:ext uri="{FF2B5EF4-FFF2-40B4-BE49-F238E27FC236}">
                <a16:creationId xmlns:a16="http://schemas.microsoft.com/office/drawing/2014/main" id="{E56F75BB-AC17-D325-7CE0-4E219BB73FFB}"/>
              </a:ext>
            </a:extLst>
          </p:cNvPr>
          <p:cNvSpPr>
            <a:spLocks noGrp="1"/>
          </p:cNvSpPr>
          <p:nvPr>
            <p:ph type="body" sz="quarter" idx="17"/>
          </p:nvPr>
        </p:nvSpPr>
        <p:spPr>
          <a:xfrm>
            <a:off x="539750" y="3021012"/>
            <a:ext cx="5376863" cy="2732087"/>
          </a:xfrm>
        </p:spPr>
        <p:txBody>
          <a:bodyPr/>
          <a:lstStyle>
            <a:lvl1pPr>
              <a:spcBef>
                <a:spcPts val="0"/>
              </a:spcBef>
              <a:defRPr sz="2000"/>
            </a:lvl1pPr>
            <a:lvl2pPr>
              <a:defRPr sz="2000"/>
            </a:lvl2pPr>
            <a:lvl3pPr>
              <a:defRPr sz="1800"/>
            </a:lvl3pPr>
            <a:lvl4pPr>
              <a:defRPr sz="1800"/>
            </a:lvl4pPr>
            <a:lvl5pPr>
              <a:defRPr sz="18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4" name="Kuvan paikkamerkki">
            <a:extLst>
              <a:ext uri="{FF2B5EF4-FFF2-40B4-BE49-F238E27FC236}">
                <a16:creationId xmlns:a16="http://schemas.microsoft.com/office/drawing/2014/main" id="{8E8FAD2D-7A5A-1EFC-8B8A-2C8E5749ADD7}"/>
              </a:ext>
              <a:ext uri="{C183D7F6-B498-43B3-948B-1728B52AA6E4}">
                <adec:decorative xmlns:adec="http://schemas.microsoft.com/office/drawing/2017/decorative" val="1"/>
              </a:ext>
            </a:extLst>
          </p:cNvPr>
          <p:cNvSpPr>
            <a:spLocks noGrp="1"/>
          </p:cNvSpPr>
          <p:nvPr>
            <p:ph type="pic" sz="quarter" idx="14" hasCustomPrompt="1"/>
          </p:nvPr>
        </p:nvSpPr>
        <p:spPr>
          <a:xfrm>
            <a:off x="3302564" y="0"/>
            <a:ext cx="8889436" cy="6860932"/>
          </a:xfrm>
          <a:custGeom>
            <a:avLst/>
            <a:gdLst>
              <a:gd name="connsiteX0" fmla="*/ 6861888 w 8889436"/>
              <a:gd name="connsiteY0" fmla="*/ 0 h 6860932"/>
              <a:gd name="connsiteX1" fmla="*/ 8889436 w 8889436"/>
              <a:gd name="connsiteY1" fmla="*/ 0 h 6860932"/>
              <a:gd name="connsiteX2" fmla="*/ 8889436 w 8889436"/>
              <a:gd name="connsiteY2" fmla="*/ 6858000 h 6860932"/>
              <a:gd name="connsiteX3" fmla="*/ 6861888 w 8889436"/>
              <a:gd name="connsiteY3" fmla="*/ 6858000 h 6860932"/>
              <a:gd name="connsiteX4" fmla="*/ 6861888 w 8889436"/>
              <a:gd name="connsiteY4" fmla="*/ 6860932 h 6860932"/>
              <a:gd name="connsiteX5" fmla="*/ 0 w 8889436"/>
              <a:gd name="connsiteY5" fmla="*/ 6860932 h 6860932"/>
              <a:gd name="connsiteX6" fmla="*/ 244109 w 8889436"/>
              <a:gd name="connsiteY6" fmla="*/ 6384186 h 6860932"/>
              <a:gd name="connsiteX7" fmla="*/ 743163 w 8889436"/>
              <a:gd name="connsiteY7" fmla="*/ 6118790 h 6860932"/>
              <a:gd name="connsiteX8" fmla="*/ 1008496 w 8889436"/>
              <a:gd name="connsiteY8" fmla="*/ 5619800 h 6860932"/>
              <a:gd name="connsiteX9" fmla="*/ 1507549 w 8889436"/>
              <a:gd name="connsiteY9" fmla="*/ 5354403 h 6860932"/>
              <a:gd name="connsiteX10" fmla="*/ 1772882 w 8889436"/>
              <a:gd name="connsiteY10" fmla="*/ 4855349 h 6860932"/>
              <a:gd name="connsiteX11" fmla="*/ 2271936 w 8889436"/>
              <a:gd name="connsiteY11" fmla="*/ 4590016 h 6860932"/>
              <a:gd name="connsiteX12" fmla="*/ 2537269 w 8889436"/>
              <a:gd name="connsiteY12" fmla="*/ 4090963 h 6860932"/>
              <a:gd name="connsiteX13" fmla="*/ 3036323 w 8889436"/>
              <a:gd name="connsiteY13" fmla="*/ 3825629 h 6860932"/>
              <a:gd name="connsiteX14" fmla="*/ 3301656 w 8889436"/>
              <a:gd name="connsiteY14" fmla="*/ 3326576 h 6860932"/>
              <a:gd name="connsiteX15" fmla="*/ 3304269 w 8889436"/>
              <a:gd name="connsiteY15" fmla="*/ 3324090 h 6860932"/>
              <a:gd name="connsiteX16" fmla="*/ 3306818 w 8889436"/>
              <a:gd name="connsiteY16" fmla="*/ 3321477 h 6860932"/>
              <a:gd name="connsiteX17" fmla="*/ 3803195 w 8889436"/>
              <a:gd name="connsiteY17" fmla="*/ 3058630 h 6860932"/>
              <a:gd name="connsiteX18" fmla="*/ 4066042 w 8889436"/>
              <a:gd name="connsiteY18" fmla="*/ 2562190 h 6860932"/>
              <a:gd name="connsiteX19" fmla="*/ 4068655 w 8889436"/>
              <a:gd name="connsiteY19" fmla="*/ 2559704 h 6860932"/>
              <a:gd name="connsiteX20" fmla="*/ 4071205 w 8889436"/>
              <a:gd name="connsiteY20" fmla="*/ 2557091 h 6860932"/>
              <a:gd name="connsiteX21" fmla="*/ 4570258 w 8889436"/>
              <a:gd name="connsiteY21" fmla="*/ 2291758 h 6860932"/>
              <a:gd name="connsiteX22" fmla="*/ 4835592 w 8889436"/>
              <a:gd name="connsiteY22" fmla="*/ 1792704 h 6860932"/>
              <a:gd name="connsiteX23" fmla="*/ 5334645 w 8889436"/>
              <a:gd name="connsiteY23" fmla="*/ 1527371 h 6860932"/>
              <a:gd name="connsiteX24" fmla="*/ 5599978 w 8889436"/>
              <a:gd name="connsiteY24" fmla="*/ 1028318 h 6860932"/>
              <a:gd name="connsiteX25" fmla="*/ 6099031 w 8889436"/>
              <a:gd name="connsiteY25" fmla="*/ 762921 h 6860932"/>
              <a:gd name="connsiteX26" fmla="*/ 6364365 w 8889436"/>
              <a:gd name="connsiteY26" fmla="*/ 263931 h 6860932"/>
              <a:gd name="connsiteX27" fmla="*/ 6861888 w 8889436"/>
              <a:gd name="connsiteY27" fmla="*/ 0 h 686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889436" h="6860932">
                <a:moveTo>
                  <a:pt x="6861888" y="0"/>
                </a:moveTo>
                <a:lnTo>
                  <a:pt x="8889436" y="0"/>
                </a:lnTo>
                <a:lnTo>
                  <a:pt x="8889436" y="6858000"/>
                </a:lnTo>
                <a:lnTo>
                  <a:pt x="6861888" y="6858000"/>
                </a:lnTo>
                <a:lnTo>
                  <a:pt x="6861888" y="6860932"/>
                </a:lnTo>
                <a:lnTo>
                  <a:pt x="0" y="6860932"/>
                </a:lnTo>
                <a:cubicBezTo>
                  <a:pt x="160041" y="6683682"/>
                  <a:pt x="61760" y="6566535"/>
                  <a:pt x="244109" y="6384186"/>
                </a:cubicBezTo>
                <a:cubicBezTo>
                  <a:pt x="433979" y="6194317"/>
                  <a:pt x="550807" y="6311145"/>
                  <a:pt x="743163" y="6118790"/>
                </a:cubicBezTo>
                <a:cubicBezTo>
                  <a:pt x="933032" y="5928920"/>
                  <a:pt x="816204" y="5812092"/>
                  <a:pt x="1008496" y="5619800"/>
                </a:cubicBezTo>
                <a:cubicBezTo>
                  <a:pt x="1198366" y="5429866"/>
                  <a:pt x="1315194" y="5546758"/>
                  <a:pt x="1507549" y="5354403"/>
                </a:cubicBezTo>
                <a:cubicBezTo>
                  <a:pt x="1697419" y="5164533"/>
                  <a:pt x="1583013" y="5045283"/>
                  <a:pt x="1772882" y="4855349"/>
                </a:cubicBezTo>
                <a:cubicBezTo>
                  <a:pt x="1962752" y="4665480"/>
                  <a:pt x="2079644" y="4782372"/>
                  <a:pt x="2271936" y="4590016"/>
                </a:cubicBezTo>
                <a:cubicBezTo>
                  <a:pt x="2461806" y="4400147"/>
                  <a:pt x="2344977" y="4283318"/>
                  <a:pt x="2537269" y="4090963"/>
                </a:cubicBezTo>
                <a:cubicBezTo>
                  <a:pt x="2727139" y="3901093"/>
                  <a:pt x="2844031" y="4017921"/>
                  <a:pt x="3036323" y="3825629"/>
                </a:cubicBezTo>
                <a:cubicBezTo>
                  <a:pt x="3226192" y="3635760"/>
                  <a:pt x="3109364" y="3518932"/>
                  <a:pt x="3301656" y="3326576"/>
                </a:cubicBezTo>
                <a:cubicBezTo>
                  <a:pt x="3302548" y="3325684"/>
                  <a:pt x="3303376" y="3324919"/>
                  <a:pt x="3304269" y="3324090"/>
                </a:cubicBezTo>
                <a:cubicBezTo>
                  <a:pt x="3305161" y="3323198"/>
                  <a:pt x="3305926" y="3322370"/>
                  <a:pt x="3306818" y="3321477"/>
                </a:cubicBezTo>
                <a:cubicBezTo>
                  <a:pt x="3495796" y="3132500"/>
                  <a:pt x="3612496" y="3247289"/>
                  <a:pt x="3803195" y="3058630"/>
                </a:cubicBezTo>
                <a:cubicBezTo>
                  <a:pt x="3989431" y="2870290"/>
                  <a:pt x="3874643" y="2753653"/>
                  <a:pt x="4066042" y="2562190"/>
                </a:cubicBezTo>
                <a:cubicBezTo>
                  <a:pt x="4066935" y="2561297"/>
                  <a:pt x="4067827" y="2560533"/>
                  <a:pt x="4068655" y="2559704"/>
                </a:cubicBezTo>
                <a:cubicBezTo>
                  <a:pt x="4069548" y="2558812"/>
                  <a:pt x="4070313" y="2557983"/>
                  <a:pt x="4071205" y="2557091"/>
                </a:cubicBezTo>
                <a:cubicBezTo>
                  <a:pt x="4261075" y="2367221"/>
                  <a:pt x="4377903" y="2484049"/>
                  <a:pt x="4570258" y="2291758"/>
                </a:cubicBezTo>
                <a:cubicBezTo>
                  <a:pt x="4760128" y="2101824"/>
                  <a:pt x="4643236" y="1984996"/>
                  <a:pt x="4835592" y="1792704"/>
                </a:cubicBezTo>
                <a:cubicBezTo>
                  <a:pt x="5025461" y="1602834"/>
                  <a:pt x="5142290" y="1719663"/>
                  <a:pt x="5334645" y="1527371"/>
                </a:cubicBezTo>
                <a:cubicBezTo>
                  <a:pt x="5524515" y="1337438"/>
                  <a:pt x="5407623" y="1220609"/>
                  <a:pt x="5599978" y="1028318"/>
                </a:cubicBezTo>
                <a:cubicBezTo>
                  <a:pt x="5789848" y="838384"/>
                  <a:pt x="5906676" y="955276"/>
                  <a:pt x="6099031" y="762921"/>
                </a:cubicBezTo>
                <a:cubicBezTo>
                  <a:pt x="6288901" y="573051"/>
                  <a:pt x="6174495" y="453801"/>
                  <a:pt x="6364365" y="263931"/>
                </a:cubicBezTo>
                <a:cubicBezTo>
                  <a:pt x="6553725" y="74507"/>
                  <a:pt x="6670425" y="190252"/>
                  <a:pt x="6861888" y="0"/>
                </a:cubicBezTo>
                <a:close/>
              </a:path>
            </a:pathLst>
          </a:custGeom>
          <a:noFill/>
        </p:spPr>
        <p:txBody>
          <a:bodyPr wrap="square" lIns="3240000" tIns="216000" rIns="540000" bIns="900000" anchor="b">
            <a:noAutofit/>
          </a:bodyPr>
          <a:lstStyle>
            <a:lvl1pPr marL="0" indent="0" algn="r">
              <a:buNone/>
              <a:defRPr sz="140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677C355B-861B-65DB-C694-146B71E6539A}"/>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5" name="Logo">
            <a:extLst>
              <a:ext uri="{FF2B5EF4-FFF2-40B4-BE49-F238E27FC236}">
                <a16:creationId xmlns:a16="http://schemas.microsoft.com/office/drawing/2014/main" id="{8FE0FC65-D7CB-3283-4950-73CA3DF2DB8D}"/>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
        <p:nvSpPr>
          <p:cNvPr id="13" name="Alatunnisteen paikkamerkki 12">
            <a:extLst>
              <a:ext uri="{FF2B5EF4-FFF2-40B4-BE49-F238E27FC236}">
                <a16:creationId xmlns:a16="http://schemas.microsoft.com/office/drawing/2014/main" id="{3CE3088B-1D97-482B-C900-8E93D2414BCC}"/>
              </a:ext>
            </a:extLst>
          </p:cNvPr>
          <p:cNvSpPr>
            <a:spLocks noGrp="1"/>
          </p:cNvSpPr>
          <p:nvPr>
            <p:ph type="ftr" sz="quarter" idx="19"/>
          </p:nvPr>
        </p:nvSpPr>
        <p:spPr/>
        <p:txBody>
          <a:bodyPr/>
          <a:lstStyle/>
          <a:p>
            <a:endParaRPr lang="fi-FI" dirty="0"/>
          </a:p>
        </p:txBody>
      </p:sp>
      <p:sp>
        <p:nvSpPr>
          <p:cNvPr id="12" name="Päivämäärän paikkamerkki 11">
            <a:extLst>
              <a:ext uri="{FF2B5EF4-FFF2-40B4-BE49-F238E27FC236}">
                <a16:creationId xmlns:a16="http://schemas.microsoft.com/office/drawing/2014/main" id="{727D837E-D556-5033-F6AC-C23493D1C27B}"/>
              </a:ext>
            </a:extLst>
          </p:cNvPr>
          <p:cNvSpPr>
            <a:spLocks noGrp="1"/>
          </p:cNvSpPr>
          <p:nvPr>
            <p:ph type="dt" sz="half" idx="18"/>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9EE33342-0F7C-61A1-1276-5BB4F2FB6D5B}"/>
              </a:ext>
            </a:extLst>
          </p:cNvPr>
          <p:cNvSpPr>
            <a:spLocks noGrp="1"/>
          </p:cNvSpPr>
          <p:nvPr>
            <p:ph type="sldNum" sz="quarter" idx="20"/>
          </p:nvPr>
        </p:nvSpPr>
        <p:spPr/>
        <p:txBody>
          <a:bodyPr/>
          <a:lstStyle/>
          <a:p>
            <a:fld id="{A9494116-C6F5-466F-B5C1-BBB074CB17FC}" type="slidenum">
              <a:rPr lang="fi-FI" smtClean="0"/>
              <a:pPr/>
              <a:t>‹#›</a:t>
            </a:fld>
            <a:endParaRPr lang="fi-FI" dirty="0"/>
          </a:p>
        </p:txBody>
      </p:sp>
    </p:spTree>
    <p:extLst>
      <p:ext uri="{BB962C8B-B14F-4D97-AF65-F5344CB8AC3E}">
        <p14:creationId xmlns:p14="http://schemas.microsoft.com/office/powerpoint/2010/main" val="1781998133"/>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Lopetusdia 1 A">
    <p:bg>
      <p:bgPr>
        <a:solidFill>
          <a:schemeClr val="accent4"/>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B2CD312-9726-B802-8BDD-60E4DE41D212}"/>
              </a:ext>
            </a:extLst>
          </p:cNvPr>
          <p:cNvSpPr>
            <a:spLocks noGrp="1"/>
          </p:cNvSpPr>
          <p:nvPr>
            <p:ph type="title" hasCustomPrompt="1"/>
          </p:nvPr>
        </p:nvSpPr>
        <p:spPr>
          <a:xfrm>
            <a:off x="539750" y="539750"/>
            <a:ext cx="6816390" cy="1985963"/>
          </a:xfrm>
          <a:prstGeom prst="rect">
            <a:avLst/>
          </a:prstGeom>
        </p:spPr>
        <p:txBody>
          <a:bodyPr anchor="t"/>
          <a:lstStyle>
            <a:lvl1pPr>
              <a:defRPr sz="8000"/>
            </a:lvl1pPr>
          </a:lstStyle>
          <a:p>
            <a:r>
              <a:rPr lang="fi-FI" dirty="0"/>
              <a:t>Lopputervehdys</a:t>
            </a:r>
          </a:p>
        </p:txBody>
      </p:sp>
      <p:sp>
        <p:nvSpPr>
          <p:cNvPr id="5" name="Tekstin paikkamerkki 10">
            <a:extLst>
              <a:ext uri="{FF2B5EF4-FFF2-40B4-BE49-F238E27FC236}">
                <a16:creationId xmlns:a16="http://schemas.microsoft.com/office/drawing/2014/main" id="{84AF34AC-9C2B-B624-8D7B-0A0FD72ABB0A}"/>
              </a:ext>
            </a:extLst>
          </p:cNvPr>
          <p:cNvSpPr>
            <a:spLocks noGrp="1"/>
          </p:cNvSpPr>
          <p:nvPr>
            <p:ph type="body" sz="quarter" idx="17"/>
          </p:nvPr>
        </p:nvSpPr>
        <p:spPr>
          <a:xfrm>
            <a:off x="539750" y="3021012"/>
            <a:ext cx="5376863" cy="2732087"/>
          </a:xfrm>
        </p:spPr>
        <p:txBody>
          <a:bodyPr/>
          <a:lstStyle>
            <a:lvl1pPr>
              <a:defRPr sz="2000"/>
            </a:lvl1pPr>
            <a:lvl2pPr>
              <a:defRPr sz="2000"/>
            </a:lvl2pPr>
            <a:lvl3pPr>
              <a:defRPr sz="1800"/>
            </a:lvl3pPr>
            <a:lvl4pPr>
              <a:defRPr sz="1800"/>
            </a:lvl4pPr>
            <a:lvl5pPr>
              <a:defRPr sz="18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Kuvan paikkamerkki 8">
            <a:extLst>
              <a:ext uri="{FF2B5EF4-FFF2-40B4-BE49-F238E27FC236}">
                <a16:creationId xmlns:a16="http://schemas.microsoft.com/office/drawing/2014/main" id="{DDBC733E-E466-C600-F48E-152E7B14B529}"/>
              </a:ext>
              <a:ext uri="{C183D7F6-B498-43B3-948B-1728B52AA6E4}">
                <adec:decorative xmlns:adec="http://schemas.microsoft.com/office/drawing/2017/decorative" val="1"/>
              </a:ext>
            </a:extLst>
          </p:cNvPr>
          <p:cNvSpPr>
            <a:spLocks noGrp="1"/>
          </p:cNvSpPr>
          <p:nvPr>
            <p:ph type="pic" sz="quarter" idx="14" hasCustomPrompt="1"/>
          </p:nvPr>
        </p:nvSpPr>
        <p:spPr>
          <a:xfrm>
            <a:off x="3302564" y="-2199"/>
            <a:ext cx="8889436" cy="6862398"/>
          </a:xfrm>
          <a:custGeom>
            <a:avLst/>
            <a:gdLst>
              <a:gd name="connsiteX0" fmla="*/ 6858000 w 8889436"/>
              <a:gd name="connsiteY0" fmla="*/ 0 h 6862398"/>
              <a:gd name="connsiteX1" fmla="*/ 7494280 w 8889436"/>
              <a:gd name="connsiteY1" fmla="*/ 0 h 6862398"/>
              <a:gd name="connsiteX2" fmla="*/ 8889436 w 8889436"/>
              <a:gd name="connsiteY2" fmla="*/ 0 h 6862398"/>
              <a:gd name="connsiteX3" fmla="*/ 8889436 w 8889436"/>
              <a:gd name="connsiteY3" fmla="*/ 298118 h 6862398"/>
              <a:gd name="connsiteX4" fmla="*/ 8889436 w 8889436"/>
              <a:gd name="connsiteY4" fmla="*/ 6858000 h 6862398"/>
              <a:gd name="connsiteX5" fmla="*/ 8889436 w 8889436"/>
              <a:gd name="connsiteY5" fmla="*/ 6859593 h 6862398"/>
              <a:gd name="connsiteX6" fmla="*/ 7494280 w 8889436"/>
              <a:gd name="connsiteY6" fmla="*/ 6859593 h 6862398"/>
              <a:gd name="connsiteX7" fmla="*/ 7494280 w 8889436"/>
              <a:gd name="connsiteY7" fmla="*/ 6860932 h 6862398"/>
              <a:gd name="connsiteX8" fmla="*/ 7375850 w 8889436"/>
              <a:gd name="connsiteY8" fmla="*/ 6860932 h 6862398"/>
              <a:gd name="connsiteX9" fmla="*/ 7375850 w 8889436"/>
              <a:gd name="connsiteY9" fmla="*/ 6862398 h 6862398"/>
              <a:gd name="connsiteX10" fmla="*/ 2253376 w 8889436"/>
              <a:gd name="connsiteY10" fmla="*/ 6862398 h 6862398"/>
              <a:gd name="connsiteX11" fmla="*/ 2254253 w 8889436"/>
              <a:gd name="connsiteY11" fmla="*/ 6860932 h 6862398"/>
              <a:gd name="connsiteX12" fmla="*/ 632392 w 8889436"/>
              <a:gd name="connsiteY12" fmla="*/ 6860932 h 6862398"/>
              <a:gd name="connsiteX13" fmla="*/ 634639 w 8889436"/>
              <a:gd name="connsiteY13" fmla="*/ 6858000 h 6862398"/>
              <a:gd name="connsiteX14" fmla="*/ 0 w 8889436"/>
              <a:gd name="connsiteY14" fmla="*/ 6858000 h 6862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89436" h="6862398">
                <a:moveTo>
                  <a:pt x="6858000" y="0"/>
                </a:moveTo>
                <a:lnTo>
                  <a:pt x="7494280" y="0"/>
                </a:lnTo>
                <a:lnTo>
                  <a:pt x="8889436" y="0"/>
                </a:lnTo>
                <a:lnTo>
                  <a:pt x="8889436" y="298118"/>
                </a:lnTo>
                <a:lnTo>
                  <a:pt x="8889436" y="6858000"/>
                </a:lnTo>
                <a:lnTo>
                  <a:pt x="8889436" y="6859593"/>
                </a:lnTo>
                <a:lnTo>
                  <a:pt x="7494280" y="6859593"/>
                </a:lnTo>
                <a:lnTo>
                  <a:pt x="7494280" y="6860932"/>
                </a:lnTo>
                <a:lnTo>
                  <a:pt x="7375850" y="6860932"/>
                </a:lnTo>
                <a:lnTo>
                  <a:pt x="7375850" y="6862398"/>
                </a:lnTo>
                <a:lnTo>
                  <a:pt x="2253376" y="6862398"/>
                </a:lnTo>
                <a:lnTo>
                  <a:pt x="2254253" y="6860932"/>
                </a:lnTo>
                <a:lnTo>
                  <a:pt x="632392" y="6860932"/>
                </a:lnTo>
                <a:lnTo>
                  <a:pt x="634639" y="6858000"/>
                </a:lnTo>
                <a:lnTo>
                  <a:pt x="0" y="6858000"/>
                </a:lnTo>
                <a:close/>
              </a:path>
            </a:pathLst>
          </a:custGeom>
          <a:noFill/>
        </p:spPr>
        <p:txBody>
          <a:bodyPr wrap="square" lIns="3240000" tIns="216000" rIns="540000" bIns="900000" anchor="b">
            <a:noAutofit/>
          </a:bodyPr>
          <a:lstStyle>
            <a:lvl1pPr marL="0" indent="0" algn="r">
              <a:buNone/>
              <a:defRPr sz="140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677C355B-861B-65DB-C694-146B71E6539A}"/>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4" name="Logo">
            <a:extLst>
              <a:ext uri="{FF2B5EF4-FFF2-40B4-BE49-F238E27FC236}">
                <a16:creationId xmlns:a16="http://schemas.microsoft.com/office/drawing/2014/main" id="{F7E5BB7D-99B2-C3F9-FE64-B94D724912E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
        <p:nvSpPr>
          <p:cNvPr id="10" name="Alatunnisteen paikkamerkki 9">
            <a:extLst>
              <a:ext uri="{FF2B5EF4-FFF2-40B4-BE49-F238E27FC236}">
                <a16:creationId xmlns:a16="http://schemas.microsoft.com/office/drawing/2014/main" id="{60A719AE-74CB-33E2-C8C6-B4D4D1338B7D}"/>
              </a:ext>
            </a:extLst>
          </p:cNvPr>
          <p:cNvSpPr>
            <a:spLocks noGrp="1"/>
          </p:cNvSpPr>
          <p:nvPr>
            <p:ph type="ftr" sz="quarter" idx="19"/>
          </p:nvPr>
        </p:nvSpPr>
        <p:spPr/>
        <p:txBody>
          <a:bodyPr/>
          <a:lstStyle/>
          <a:p>
            <a:endParaRPr lang="fi-FI" dirty="0"/>
          </a:p>
        </p:txBody>
      </p:sp>
      <p:sp>
        <p:nvSpPr>
          <p:cNvPr id="7" name="Päivämäärän paikkamerkki 6">
            <a:extLst>
              <a:ext uri="{FF2B5EF4-FFF2-40B4-BE49-F238E27FC236}">
                <a16:creationId xmlns:a16="http://schemas.microsoft.com/office/drawing/2014/main" id="{C34EB6D2-AFE8-0DDC-987D-75DFAF83E63E}"/>
              </a:ext>
            </a:extLst>
          </p:cNvPr>
          <p:cNvSpPr>
            <a:spLocks noGrp="1"/>
          </p:cNvSpPr>
          <p:nvPr>
            <p:ph type="dt" sz="half" idx="18"/>
          </p:nvPr>
        </p:nvSpPr>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B71C8F50-CF2B-4BC7-3F60-F8C589560008}"/>
              </a:ext>
            </a:extLst>
          </p:cNvPr>
          <p:cNvSpPr>
            <a:spLocks noGrp="1"/>
          </p:cNvSpPr>
          <p:nvPr>
            <p:ph type="sldNum" sz="quarter" idx="20"/>
          </p:nvPr>
        </p:nvSpPr>
        <p:spPr/>
        <p:txBody>
          <a:bodyPr/>
          <a:lstStyle/>
          <a:p>
            <a:fld id="{A9494116-C6F5-466F-B5C1-BBB074CB17FC}" type="slidenum">
              <a:rPr lang="fi-FI" smtClean="0"/>
              <a:pPr/>
              <a:t>‹#›</a:t>
            </a:fld>
            <a:endParaRPr lang="fi-FI" dirty="0"/>
          </a:p>
        </p:txBody>
      </p:sp>
    </p:spTree>
    <p:extLst>
      <p:ext uri="{BB962C8B-B14F-4D97-AF65-F5344CB8AC3E}">
        <p14:creationId xmlns:p14="http://schemas.microsoft.com/office/powerpoint/2010/main" val="289257343"/>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userDrawn="1">
  <p:cSld name="Lopetusdia 1 B">
    <p:bg>
      <p:bgPr>
        <a:solidFill>
          <a:schemeClr val="accent4"/>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B2CD312-9726-B802-8BDD-60E4DE41D212}"/>
              </a:ext>
            </a:extLst>
          </p:cNvPr>
          <p:cNvSpPr>
            <a:spLocks noGrp="1"/>
          </p:cNvSpPr>
          <p:nvPr>
            <p:ph type="title" hasCustomPrompt="1"/>
          </p:nvPr>
        </p:nvSpPr>
        <p:spPr>
          <a:xfrm>
            <a:off x="539750" y="539750"/>
            <a:ext cx="6816390" cy="1985963"/>
          </a:xfrm>
          <a:prstGeom prst="rect">
            <a:avLst/>
          </a:prstGeom>
        </p:spPr>
        <p:txBody>
          <a:bodyPr anchor="t"/>
          <a:lstStyle>
            <a:lvl1pPr>
              <a:defRPr sz="8000"/>
            </a:lvl1pPr>
          </a:lstStyle>
          <a:p>
            <a:r>
              <a:rPr lang="fi-FI" dirty="0"/>
              <a:t>Lopputervehdys</a:t>
            </a:r>
          </a:p>
        </p:txBody>
      </p:sp>
      <p:sp>
        <p:nvSpPr>
          <p:cNvPr id="5" name="Tekstin paikkamerkki 10">
            <a:extLst>
              <a:ext uri="{FF2B5EF4-FFF2-40B4-BE49-F238E27FC236}">
                <a16:creationId xmlns:a16="http://schemas.microsoft.com/office/drawing/2014/main" id="{5A17228A-4ECB-3122-FDC3-410BC9233F95}"/>
              </a:ext>
            </a:extLst>
          </p:cNvPr>
          <p:cNvSpPr>
            <a:spLocks noGrp="1"/>
          </p:cNvSpPr>
          <p:nvPr>
            <p:ph type="body" sz="quarter" idx="17"/>
          </p:nvPr>
        </p:nvSpPr>
        <p:spPr>
          <a:xfrm>
            <a:off x="539750" y="3021012"/>
            <a:ext cx="5376863" cy="2732087"/>
          </a:xfrm>
        </p:spPr>
        <p:txBody>
          <a:bodyPr/>
          <a:lstStyle>
            <a:lvl1pPr>
              <a:defRPr sz="2000"/>
            </a:lvl1pPr>
            <a:lvl2pPr>
              <a:defRPr sz="2000"/>
            </a:lvl2pPr>
            <a:lvl3pPr>
              <a:defRPr sz="1800"/>
            </a:lvl3pPr>
            <a:lvl4pPr>
              <a:defRPr sz="1800"/>
            </a:lvl4pPr>
            <a:lvl5pPr>
              <a:defRPr sz="18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7" name="Kuvan paikkamerkki 6">
            <a:extLst>
              <a:ext uri="{FF2B5EF4-FFF2-40B4-BE49-F238E27FC236}">
                <a16:creationId xmlns:a16="http://schemas.microsoft.com/office/drawing/2014/main" id="{2BE1BEFA-6351-A3DE-BC79-D0991FF6D6AA}"/>
              </a:ext>
              <a:ext uri="{C183D7F6-B498-43B3-948B-1728B52AA6E4}">
                <adec:decorative xmlns:adec="http://schemas.microsoft.com/office/drawing/2017/decorative" val="1"/>
              </a:ext>
            </a:extLst>
          </p:cNvPr>
          <p:cNvSpPr>
            <a:spLocks noGrp="1"/>
          </p:cNvSpPr>
          <p:nvPr>
            <p:ph type="pic" sz="quarter" idx="14" hasCustomPrompt="1"/>
          </p:nvPr>
        </p:nvSpPr>
        <p:spPr>
          <a:xfrm>
            <a:off x="3804000" y="-2198"/>
            <a:ext cx="8388000" cy="6860198"/>
          </a:xfrm>
          <a:custGeom>
            <a:avLst/>
            <a:gdLst>
              <a:gd name="connsiteX0" fmla="*/ 6355271 w 8388000"/>
              <a:gd name="connsiteY0" fmla="*/ 0 h 6860198"/>
              <a:gd name="connsiteX1" fmla="*/ 8388000 w 8388000"/>
              <a:gd name="connsiteY1" fmla="*/ 0 h 6860198"/>
              <a:gd name="connsiteX2" fmla="*/ 8388000 w 8388000"/>
              <a:gd name="connsiteY2" fmla="*/ 260647 h 6860198"/>
              <a:gd name="connsiteX3" fmla="*/ 8388000 w 8388000"/>
              <a:gd name="connsiteY3" fmla="*/ 547346 h 6860198"/>
              <a:gd name="connsiteX4" fmla="*/ 8388000 w 8388000"/>
              <a:gd name="connsiteY4" fmla="*/ 6855969 h 6860198"/>
              <a:gd name="connsiteX5" fmla="*/ 8388000 w 8388000"/>
              <a:gd name="connsiteY5" fmla="*/ 6857501 h 6860198"/>
              <a:gd name="connsiteX6" fmla="*/ 8388000 w 8388000"/>
              <a:gd name="connsiteY6" fmla="*/ 6858000 h 6860198"/>
              <a:gd name="connsiteX7" fmla="*/ 7318248 w 8388000"/>
              <a:gd name="connsiteY7" fmla="*/ 6858000 h 6860198"/>
              <a:gd name="connsiteX8" fmla="*/ 7318248 w 8388000"/>
              <a:gd name="connsiteY8" fmla="*/ 6858788 h 6860198"/>
              <a:gd name="connsiteX9" fmla="*/ 7227440 w 8388000"/>
              <a:gd name="connsiteY9" fmla="*/ 6858788 h 6860198"/>
              <a:gd name="connsiteX10" fmla="*/ 7227440 w 8388000"/>
              <a:gd name="connsiteY10" fmla="*/ 6860198 h 6860198"/>
              <a:gd name="connsiteX11" fmla="*/ 3299723 w 8388000"/>
              <a:gd name="connsiteY11" fmla="*/ 6860198 h 6860198"/>
              <a:gd name="connsiteX12" fmla="*/ 3300395 w 8388000"/>
              <a:gd name="connsiteY12" fmla="*/ 6858788 h 6860198"/>
              <a:gd name="connsiteX13" fmla="*/ 2056814 w 8388000"/>
              <a:gd name="connsiteY13" fmla="*/ 6858788 h 6860198"/>
              <a:gd name="connsiteX14" fmla="*/ 2057296 w 8388000"/>
              <a:gd name="connsiteY14" fmla="*/ 6858000 h 6860198"/>
              <a:gd name="connsiteX15" fmla="*/ 1604 w 8388000"/>
              <a:gd name="connsiteY15" fmla="*/ 6858000 h 6860198"/>
              <a:gd name="connsiteX16" fmla="*/ 0 w 8388000"/>
              <a:gd name="connsiteY16" fmla="*/ 6342871 h 6860198"/>
              <a:gd name="connsiteX17" fmla="*/ 532409 w 8388000"/>
              <a:gd name="connsiteY17" fmla="*/ 6344529 h 6860198"/>
              <a:gd name="connsiteX18" fmla="*/ 529031 w 8388000"/>
              <a:gd name="connsiteY18" fmla="*/ 5813842 h 6860198"/>
              <a:gd name="connsiteX19" fmla="*/ 1061436 w 8388000"/>
              <a:gd name="connsiteY19" fmla="*/ 5815500 h 6860198"/>
              <a:gd name="connsiteX20" fmla="*/ 1059780 w 8388000"/>
              <a:gd name="connsiteY20" fmla="*/ 5283028 h 6860198"/>
              <a:gd name="connsiteX21" fmla="*/ 1590529 w 8388000"/>
              <a:gd name="connsiteY21" fmla="*/ 5286407 h 6860198"/>
              <a:gd name="connsiteX22" fmla="*/ 1588810 w 8388000"/>
              <a:gd name="connsiteY22" fmla="*/ 4754000 h 6860198"/>
              <a:gd name="connsiteX23" fmla="*/ 2119560 w 8388000"/>
              <a:gd name="connsiteY23" fmla="*/ 4757378 h 6860198"/>
              <a:gd name="connsiteX24" fmla="*/ 2117840 w 8388000"/>
              <a:gd name="connsiteY24" fmla="*/ 4224971 h 6860198"/>
              <a:gd name="connsiteX25" fmla="*/ 2648590 w 8388000"/>
              <a:gd name="connsiteY25" fmla="*/ 4228350 h 6860198"/>
              <a:gd name="connsiteX26" fmla="*/ 2646867 w 8388000"/>
              <a:gd name="connsiteY26" fmla="*/ 3695942 h 6860198"/>
              <a:gd name="connsiteX27" fmla="*/ 3179274 w 8388000"/>
              <a:gd name="connsiteY27" fmla="*/ 3697662 h 6860198"/>
              <a:gd name="connsiteX28" fmla="*/ 3177680 w 8388000"/>
              <a:gd name="connsiteY28" fmla="*/ 3165191 h 6860198"/>
              <a:gd name="connsiteX29" fmla="*/ 3708367 w 8388000"/>
              <a:gd name="connsiteY29" fmla="*/ 3168569 h 6860198"/>
              <a:gd name="connsiteX30" fmla="*/ 3706711 w 8388000"/>
              <a:gd name="connsiteY30" fmla="*/ 2636163 h 6860198"/>
              <a:gd name="connsiteX31" fmla="*/ 4239055 w 8388000"/>
              <a:gd name="connsiteY31" fmla="*/ 2637820 h 6860198"/>
              <a:gd name="connsiteX32" fmla="*/ 4235675 w 8388000"/>
              <a:gd name="connsiteY32" fmla="*/ 2107197 h 6860198"/>
              <a:gd name="connsiteX33" fmla="*/ 4768082 w 8388000"/>
              <a:gd name="connsiteY33" fmla="*/ 2108790 h 6860198"/>
              <a:gd name="connsiteX34" fmla="*/ 4766426 w 8388000"/>
              <a:gd name="connsiteY34" fmla="*/ 1576447 h 6860198"/>
              <a:gd name="connsiteX35" fmla="*/ 5298830 w 8388000"/>
              <a:gd name="connsiteY35" fmla="*/ 1578104 h 6860198"/>
              <a:gd name="connsiteX36" fmla="*/ 5295454 w 8388000"/>
              <a:gd name="connsiteY36" fmla="*/ 1047418 h 6860198"/>
              <a:gd name="connsiteX37" fmla="*/ 5827860 w 8388000"/>
              <a:gd name="connsiteY37" fmla="*/ 1049076 h 6860198"/>
              <a:gd name="connsiteX38" fmla="*/ 5826140 w 8388000"/>
              <a:gd name="connsiteY38" fmla="*/ 516668 h 6860198"/>
              <a:gd name="connsiteX39" fmla="*/ 6356888 w 8388000"/>
              <a:gd name="connsiteY39" fmla="*/ 520046 h 686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388000" h="6860198">
                <a:moveTo>
                  <a:pt x="6355271" y="0"/>
                </a:moveTo>
                <a:lnTo>
                  <a:pt x="8388000" y="0"/>
                </a:lnTo>
                <a:lnTo>
                  <a:pt x="8388000" y="260647"/>
                </a:lnTo>
                <a:lnTo>
                  <a:pt x="8388000" y="547346"/>
                </a:lnTo>
                <a:lnTo>
                  <a:pt x="8388000" y="6855969"/>
                </a:lnTo>
                <a:lnTo>
                  <a:pt x="8388000" y="6857501"/>
                </a:lnTo>
                <a:lnTo>
                  <a:pt x="8388000" y="6858000"/>
                </a:lnTo>
                <a:lnTo>
                  <a:pt x="7318248" y="6858000"/>
                </a:lnTo>
                <a:lnTo>
                  <a:pt x="7318248" y="6858788"/>
                </a:lnTo>
                <a:lnTo>
                  <a:pt x="7227440" y="6858788"/>
                </a:lnTo>
                <a:lnTo>
                  <a:pt x="7227440" y="6860198"/>
                </a:lnTo>
                <a:lnTo>
                  <a:pt x="3299723" y="6860198"/>
                </a:lnTo>
                <a:lnTo>
                  <a:pt x="3300395" y="6858788"/>
                </a:lnTo>
                <a:lnTo>
                  <a:pt x="2056814" y="6858788"/>
                </a:lnTo>
                <a:lnTo>
                  <a:pt x="2057296" y="6858000"/>
                </a:lnTo>
                <a:lnTo>
                  <a:pt x="1604" y="6858000"/>
                </a:lnTo>
                <a:lnTo>
                  <a:pt x="0" y="6342871"/>
                </a:lnTo>
                <a:lnTo>
                  <a:pt x="532409" y="6344529"/>
                </a:lnTo>
                <a:lnTo>
                  <a:pt x="529031" y="5813842"/>
                </a:lnTo>
                <a:lnTo>
                  <a:pt x="1061436" y="5815500"/>
                </a:lnTo>
                <a:lnTo>
                  <a:pt x="1059780" y="5283028"/>
                </a:lnTo>
                <a:lnTo>
                  <a:pt x="1590529" y="5286407"/>
                </a:lnTo>
                <a:lnTo>
                  <a:pt x="1588810" y="4754000"/>
                </a:lnTo>
                <a:lnTo>
                  <a:pt x="2119560" y="4757378"/>
                </a:lnTo>
                <a:lnTo>
                  <a:pt x="2117840" y="4224971"/>
                </a:lnTo>
                <a:lnTo>
                  <a:pt x="2648590" y="4228350"/>
                </a:lnTo>
                <a:lnTo>
                  <a:pt x="2646867" y="3695942"/>
                </a:lnTo>
                <a:lnTo>
                  <a:pt x="3179274" y="3697662"/>
                </a:lnTo>
                <a:lnTo>
                  <a:pt x="3177680" y="3165191"/>
                </a:lnTo>
                <a:lnTo>
                  <a:pt x="3708367" y="3168569"/>
                </a:lnTo>
                <a:lnTo>
                  <a:pt x="3706711" y="2636163"/>
                </a:lnTo>
                <a:lnTo>
                  <a:pt x="4239055" y="2637820"/>
                </a:lnTo>
                <a:lnTo>
                  <a:pt x="4235675" y="2107197"/>
                </a:lnTo>
                <a:lnTo>
                  <a:pt x="4768082" y="2108790"/>
                </a:lnTo>
                <a:lnTo>
                  <a:pt x="4766426" y="1576447"/>
                </a:lnTo>
                <a:lnTo>
                  <a:pt x="5298830" y="1578104"/>
                </a:lnTo>
                <a:lnTo>
                  <a:pt x="5295454" y="1047418"/>
                </a:lnTo>
                <a:lnTo>
                  <a:pt x="5827860" y="1049076"/>
                </a:lnTo>
                <a:lnTo>
                  <a:pt x="5826140" y="516668"/>
                </a:lnTo>
                <a:lnTo>
                  <a:pt x="6356888" y="520046"/>
                </a:lnTo>
                <a:close/>
              </a:path>
            </a:pathLst>
          </a:custGeom>
          <a:noFill/>
        </p:spPr>
        <p:txBody>
          <a:bodyPr wrap="square" lIns="3240000" tIns="216000" rIns="540000" bIns="900000" anchor="b">
            <a:noAutofit/>
          </a:bodyPr>
          <a:lstStyle>
            <a:lvl1pPr marL="0" indent="0" algn="r">
              <a:buNone/>
              <a:defRPr sz="140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677C355B-861B-65DB-C694-146B71E6539A}"/>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4" name="Logo">
            <a:extLst>
              <a:ext uri="{FF2B5EF4-FFF2-40B4-BE49-F238E27FC236}">
                <a16:creationId xmlns:a16="http://schemas.microsoft.com/office/drawing/2014/main" id="{A34E367D-6B7F-654A-AAAD-BF851B6C9B3D}"/>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
        <p:nvSpPr>
          <p:cNvPr id="10" name="Alatunnisteen paikkamerkki 9">
            <a:extLst>
              <a:ext uri="{FF2B5EF4-FFF2-40B4-BE49-F238E27FC236}">
                <a16:creationId xmlns:a16="http://schemas.microsoft.com/office/drawing/2014/main" id="{55206931-C6D4-11C6-4663-835FF6B44261}"/>
              </a:ext>
            </a:extLst>
          </p:cNvPr>
          <p:cNvSpPr>
            <a:spLocks noGrp="1"/>
          </p:cNvSpPr>
          <p:nvPr>
            <p:ph type="ftr" sz="quarter" idx="19"/>
          </p:nvPr>
        </p:nvSpPr>
        <p:spPr/>
        <p:txBody>
          <a:bodyPr/>
          <a:lstStyle/>
          <a:p>
            <a:endParaRPr lang="fi-FI" dirty="0"/>
          </a:p>
        </p:txBody>
      </p:sp>
      <p:sp>
        <p:nvSpPr>
          <p:cNvPr id="9" name="Päivämäärän paikkamerkki 8">
            <a:extLst>
              <a:ext uri="{FF2B5EF4-FFF2-40B4-BE49-F238E27FC236}">
                <a16:creationId xmlns:a16="http://schemas.microsoft.com/office/drawing/2014/main" id="{2CB0054A-6453-5864-920B-A5D714D7E700}"/>
              </a:ext>
            </a:extLst>
          </p:cNvPr>
          <p:cNvSpPr>
            <a:spLocks noGrp="1"/>
          </p:cNvSpPr>
          <p:nvPr>
            <p:ph type="dt" sz="half" idx="18"/>
          </p:nvPr>
        </p:nvSpPr>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139EEE51-3B51-E3A7-730C-2281CA27C64B}"/>
              </a:ext>
            </a:extLst>
          </p:cNvPr>
          <p:cNvSpPr>
            <a:spLocks noGrp="1"/>
          </p:cNvSpPr>
          <p:nvPr>
            <p:ph type="sldNum" sz="quarter" idx="20"/>
          </p:nvPr>
        </p:nvSpPr>
        <p:spPr/>
        <p:txBody>
          <a:bodyPr/>
          <a:lstStyle/>
          <a:p>
            <a:fld id="{A9494116-C6F5-466F-B5C1-BBB074CB17FC}" type="slidenum">
              <a:rPr lang="fi-FI" smtClean="0"/>
              <a:pPr/>
              <a:t>‹#›</a:t>
            </a:fld>
            <a:endParaRPr lang="fi-FI" dirty="0"/>
          </a:p>
        </p:txBody>
      </p:sp>
    </p:spTree>
    <p:extLst>
      <p:ext uri="{BB962C8B-B14F-4D97-AF65-F5344CB8AC3E}">
        <p14:creationId xmlns:p14="http://schemas.microsoft.com/office/powerpoint/2010/main" val="3786925589"/>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userDrawn="1">
  <p:cSld name="Lopetusdia 1 C">
    <p:bg>
      <p:bgPr>
        <a:solidFill>
          <a:schemeClr val="accent4"/>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B2CD312-9726-B802-8BDD-60E4DE41D212}"/>
              </a:ext>
            </a:extLst>
          </p:cNvPr>
          <p:cNvSpPr>
            <a:spLocks noGrp="1"/>
          </p:cNvSpPr>
          <p:nvPr>
            <p:ph type="title" hasCustomPrompt="1"/>
          </p:nvPr>
        </p:nvSpPr>
        <p:spPr>
          <a:xfrm>
            <a:off x="539750" y="539750"/>
            <a:ext cx="6816390" cy="1985963"/>
          </a:xfrm>
          <a:prstGeom prst="rect">
            <a:avLst/>
          </a:prstGeom>
        </p:spPr>
        <p:txBody>
          <a:bodyPr anchor="t"/>
          <a:lstStyle>
            <a:lvl1pPr>
              <a:defRPr sz="8000"/>
            </a:lvl1pPr>
          </a:lstStyle>
          <a:p>
            <a:r>
              <a:rPr lang="fi-FI" dirty="0"/>
              <a:t>Lopputervehdys</a:t>
            </a:r>
          </a:p>
        </p:txBody>
      </p:sp>
      <p:sp>
        <p:nvSpPr>
          <p:cNvPr id="15" name="Tekstin paikkamerkki 10">
            <a:extLst>
              <a:ext uri="{FF2B5EF4-FFF2-40B4-BE49-F238E27FC236}">
                <a16:creationId xmlns:a16="http://schemas.microsoft.com/office/drawing/2014/main" id="{54014060-BC8B-9A8A-9648-7031D9B00943}"/>
              </a:ext>
            </a:extLst>
          </p:cNvPr>
          <p:cNvSpPr>
            <a:spLocks noGrp="1"/>
          </p:cNvSpPr>
          <p:nvPr>
            <p:ph type="body" sz="quarter" idx="17"/>
          </p:nvPr>
        </p:nvSpPr>
        <p:spPr>
          <a:xfrm>
            <a:off x="539750" y="3021012"/>
            <a:ext cx="5376863" cy="2732087"/>
          </a:xfrm>
        </p:spPr>
        <p:txBody>
          <a:bodyPr/>
          <a:lstStyle>
            <a:lvl1pPr>
              <a:defRPr sz="2000"/>
            </a:lvl1pPr>
            <a:lvl2pPr>
              <a:defRPr sz="2000"/>
            </a:lvl2pPr>
            <a:lvl3pPr>
              <a:defRPr sz="1800"/>
            </a:lvl3pPr>
            <a:lvl4pPr>
              <a:defRPr sz="1800"/>
            </a:lvl4pPr>
            <a:lvl5pPr>
              <a:defRPr sz="18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1" name="Kuvan paikkamerkki 10">
            <a:extLst>
              <a:ext uri="{FF2B5EF4-FFF2-40B4-BE49-F238E27FC236}">
                <a16:creationId xmlns:a16="http://schemas.microsoft.com/office/drawing/2014/main" id="{0DAA17A1-A57B-6CBB-9949-077C4959CF96}"/>
              </a:ext>
              <a:ext uri="{C183D7F6-B498-43B3-948B-1728B52AA6E4}">
                <adec:decorative xmlns:adec="http://schemas.microsoft.com/office/drawing/2017/decorative" val="1"/>
              </a:ext>
            </a:extLst>
          </p:cNvPr>
          <p:cNvSpPr>
            <a:spLocks noGrp="1"/>
          </p:cNvSpPr>
          <p:nvPr>
            <p:ph type="pic" sz="quarter" idx="14" hasCustomPrompt="1"/>
          </p:nvPr>
        </p:nvSpPr>
        <p:spPr>
          <a:xfrm>
            <a:off x="3683731" y="-2199"/>
            <a:ext cx="8508269" cy="6862398"/>
          </a:xfrm>
          <a:custGeom>
            <a:avLst/>
            <a:gdLst>
              <a:gd name="connsiteX0" fmla="*/ 7131651 w 8508269"/>
              <a:gd name="connsiteY0" fmla="*/ 0 h 6862398"/>
              <a:gd name="connsiteX1" fmla="*/ 7562831 w 8508269"/>
              <a:gd name="connsiteY1" fmla="*/ 0 h 6862398"/>
              <a:gd name="connsiteX2" fmla="*/ 8508269 w 8508269"/>
              <a:gd name="connsiteY2" fmla="*/ 0 h 6862398"/>
              <a:gd name="connsiteX3" fmla="*/ 8508269 w 8508269"/>
              <a:gd name="connsiteY3" fmla="*/ 298118 h 6862398"/>
              <a:gd name="connsiteX4" fmla="*/ 8508269 w 8508269"/>
              <a:gd name="connsiteY4" fmla="*/ 6858000 h 6862398"/>
              <a:gd name="connsiteX5" fmla="*/ 8508269 w 8508269"/>
              <a:gd name="connsiteY5" fmla="*/ 6859593 h 6862398"/>
              <a:gd name="connsiteX6" fmla="*/ 8508268 w 8508269"/>
              <a:gd name="connsiteY6" fmla="*/ 6859593 h 6862398"/>
              <a:gd name="connsiteX7" fmla="*/ 8508268 w 8508269"/>
              <a:gd name="connsiteY7" fmla="*/ 6860136 h 6862398"/>
              <a:gd name="connsiteX8" fmla="*/ 8508268 w 8508269"/>
              <a:gd name="connsiteY8" fmla="*/ 6860199 h 6862398"/>
              <a:gd name="connsiteX9" fmla="*/ 7562831 w 8508269"/>
              <a:gd name="connsiteY9" fmla="*/ 6860199 h 6862398"/>
              <a:gd name="connsiteX10" fmla="*/ 7562831 w 8508269"/>
              <a:gd name="connsiteY10" fmla="*/ 6860932 h 6862398"/>
              <a:gd name="connsiteX11" fmla="*/ 7482577 w 8508269"/>
              <a:gd name="connsiteY11" fmla="*/ 6860932 h 6862398"/>
              <a:gd name="connsiteX12" fmla="*/ 7482577 w 8508269"/>
              <a:gd name="connsiteY12" fmla="*/ 6862398 h 6862398"/>
              <a:gd name="connsiteX13" fmla="*/ 4011294 w 8508269"/>
              <a:gd name="connsiteY13" fmla="*/ 6862398 h 6862398"/>
              <a:gd name="connsiteX14" fmla="*/ 4011888 w 8508269"/>
              <a:gd name="connsiteY14" fmla="*/ 6860932 h 6862398"/>
              <a:gd name="connsiteX15" fmla="*/ 2912822 w 8508269"/>
              <a:gd name="connsiteY15" fmla="*/ 6860932 h 6862398"/>
              <a:gd name="connsiteX16" fmla="*/ 2913203 w 8508269"/>
              <a:gd name="connsiteY16" fmla="*/ 6860199 h 6862398"/>
              <a:gd name="connsiteX17" fmla="*/ 2655267 w 8508269"/>
              <a:gd name="connsiteY17" fmla="*/ 6860199 h 6862398"/>
              <a:gd name="connsiteX18" fmla="*/ 2655267 w 8508269"/>
              <a:gd name="connsiteY18" fmla="*/ 6860136 h 6862398"/>
              <a:gd name="connsiteX19" fmla="*/ 0 w 8508269"/>
              <a:gd name="connsiteY19" fmla="*/ 6860136 h 6862398"/>
              <a:gd name="connsiteX20" fmla="*/ 78105 w 8508269"/>
              <a:gd name="connsiteY20" fmla="*/ 6414112 h 6862398"/>
              <a:gd name="connsiteX21" fmla="*/ 526161 w 8508269"/>
              <a:gd name="connsiteY21" fmla="*/ 6334038 h 6862398"/>
              <a:gd name="connsiteX22" fmla="*/ 606171 w 8508269"/>
              <a:gd name="connsiteY22" fmla="*/ 5885982 h 6862398"/>
              <a:gd name="connsiteX23" fmla="*/ 1054227 w 8508269"/>
              <a:gd name="connsiteY23" fmla="*/ 5805909 h 6862398"/>
              <a:gd name="connsiteX24" fmla="*/ 1134301 w 8508269"/>
              <a:gd name="connsiteY24" fmla="*/ 5357853 h 6862398"/>
              <a:gd name="connsiteX25" fmla="*/ 1582357 w 8508269"/>
              <a:gd name="connsiteY25" fmla="*/ 5277779 h 6862398"/>
              <a:gd name="connsiteX26" fmla="*/ 1662430 w 8508269"/>
              <a:gd name="connsiteY26" fmla="*/ 4829723 h 6862398"/>
              <a:gd name="connsiteX27" fmla="*/ 2110486 w 8508269"/>
              <a:gd name="connsiteY27" fmla="*/ 4749713 h 6862398"/>
              <a:gd name="connsiteX28" fmla="*/ 2190560 w 8508269"/>
              <a:gd name="connsiteY28" fmla="*/ 4301657 h 6862398"/>
              <a:gd name="connsiteX29" fmla="*/ 2638616 w 8508269"/>
              <a:gd name="connsiteY29" fmla="*/ 4221584 h 6862398"/>
              <a:gd name="connsiteX30" fmla="*/ 2718689 w 8508269"/>
              <a:gd name="connsiteY30" fmla="*/ 3773527 h 6862398"/>
              <a:gd name="connsiteX31" fmla="*/ 3166745 w 8508269"/>
              <a:gd name="connsiteY31" fmla="*/ 3693454 h 6862398"/>
              <a:gd name="connsiteX32" fmla="*/ 3280537 w 8508269"/>
              <a:gd name="connsiteY32" fmla="*/ 3375764 h 6862398"/>
              <a:gd name="connsiteX33" fmla="*/ 3248470 w 8508269"/>
              <a:gd name="connsiteY33" fmla="*/ 3243747 h 6862398"/>
              <a:gd name="connsiteX34" fmla="*/ 3696526 w 8508269"/>
              <a:gd name="connsiteY34" fmla="*/ 3163674 h 6862398"/>
              <a:gd name="connsiteX35" fmla="*/ 3708527 w 8508269"/>
              <a:gd name="connsiteY35" fmla="*/ 3151037 h 6862398"/>
              <a:gd name="connsiteX36" fmla="*/ 3709924 w 8508269"/>
              <a:gd name="connsiteY36" fmla="*/ 3149450 h 6862398"/>
              <a:gd name="connsiteX37" fmla="*/ 3742500 w 8508269"/>
              <a:gd name="connsiteY37" fmla="*/ 3107476 h 6862398"/>
              <a:gd name="connsiteX38" fmla="*/ 3742690 w 8508269"/>
              <a:gd name="connsiteY38" fmla="*/ 3107603 h 6862398"/>
              <a:gd name="connsiteX39" fmla="*/ 3776536 w 8508269"/>
              <a:gd name="connsiteY39" fmla="*/ 2715681 h 6862398"/>
              <a:gd name="connsiteX40" fmla="*/ 4224592 w 8508269"/>
              <a:gd name="connsiteY40" fmla="*/ 2635608 h 6862398"/>
              <a:gd name="connsiteX41" fmla="*/ 4304665 w 8508269"/>
              <a:gd name="connsiteY41" fmla="*/ 2187552 h 6862398"/>
              <a:gd name="connsiteX42" fmla="*/ 4752721 w 8508269"/>
              <a:gd name="connsiteY42" fmla="*/ 2107478 h 6862398"/>
              <a:gd name="connsiteX43" fmla="*/ 4832795 w 8508269"/>
              <a:gd name="connsiteY43" fmla="*/ 1659422 h 6862398"/>
              <a:gd name="connsiteX44" fmla="*/ 5280851 w 8508269"/>
              <a:gd name="connsiteY44" fmla="*/ 1579349 h 6862398"/>
              <a:gd name="connsiteX45" fmla="*/ 5360924 w 8508269"/>
              <a:gd name="connsiteY45" fmla="*/ 1131293 h 6862398"/>
              <a:gd name="connsiteX46" fmla="*/ 5808917 w 8508269"/>
              <a:gd name="connsiteY46" fmla="*/ 1051219 h 6862398"/>
              <a:gd name="connsiteX47" fmla="*/ 5888990 w 8508269"/>
              <a:gd name="connsiteY47" fmla="*/ 603163 h 6862398"/>
              <a:gd name="connsiteX48" fmla="*/ 6337046 w 8508269"/>
              <a:gd name="connsiteY48" fmla="*/ 523090 h 6862398"/>
              <a:gd name="connsiteX49" fmla="*/ 6417120 w 8508269"/>
              <a:gd name="connsiteY49" fmla="*/ 75034 h 6862398"/>
              <a:gd name="connsiteX50" fmla="*/ 6857746 w 8508269"/>
              <a:gd name="connsiteY50" fmla="*/ 2199 h 6862398"/>
              <a:gd name="connsiteX51" fmla="*/ 6857810 w 8508269"/>
              <a:gd name="connsiteY51" fmla="*/ 2199 h 6862398"/>
              <a:gd name="connsiteX52" fmla="*/ 7089594 w 8508269"/>
              <a:gd name="connsiteY52" fmla="*/ 2199 h 6862398"/>
              <a:gd name="connsiteX53" fmla="*/ 7130161 w 8508269"/>
              <a:gd name="connsiteY53" fmla="*/ 2199 h 6862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8508269" h="6862398">
                <a:moveTo>
                  <a:pt x="7131651" y="0"/>
                </a:moveTo>
                <a:lnTo>
                  <a:pt x="7562831" y="0"/>
                </a:lnTo>
                <a:lnTo>
                  <a:pt x="8508269" y="0"/>
                </a:lnTo>
                <a:lnTo>
                  <a:pt x="8508269" y="298118"/>
                </a:lnTo>
                <a:lnTo>
                  <a:pt x="8508269" y="6858000"/>
                </a:lnTo>
                <a:lnTo>
                  <a:pt x="8508269" y="6859593"/>
                </a:lnTo>
                <a:lnTo>
                  <a:pt x="8508268" y="6859593"/>
                </a:lnTo>
                <a:lnTo>
                  <a:pt x="8508268" y="6860136"/>
                </a:lnTo>
                <a:lnTo>
                  <a:pt x="8508268" y="6860199"/>
                </a:lnTo>
                <a:lnTo>
                  <a:pt x="7562831" y="6860199"/>
                </a:lnTo>
                <a:lnTo>
                  <a:pt x="7562831" y="6860932"/>
                </a:lnTo>
                <a:lnTo>
                  <a:pt x="7482577" y="6860932"/>
                </a:lnTo>
                <a:lnTo>
                  <a:pt x="7482577" y="6862398"/>
                </a:lnTo>
                <a:lnTo>
                  <a:pt x="4011294" y="6862398"/>
                </a:lnTo>
                <a:lnTo>
                  <a:pt x="4011888" y="6860932"/>
                </a:lnTo>
                <a:lnTo>
                  <a:pt x="2912822" y="6860932"/>
                </a:lnTo>
                <a:lnTo>
                  <a:pt x="2913203" y="6860199"/>
                </a:lnTo>
                <a:lnTo>
                  <a:pt x="2655267" y="6860199"/>
                </a:lnTo>
                <a:lnTo>
                  <a:pt x="2655267" y="6860136"/>
                </a:lnTo>
                <a:lnTo>
                  <a:pt x="0" y="6860136"/>
                </a:lnTo>
                <a:cubicBezTo>
                  <a:pt x="115888" y="6742597"/>
                  <a:pt x="140716" y="6564861"/>
                  <a:pt x="78105" y="6414112"/>
                </a:cubicBezTo>
                <a:cubicBezTo>
                  <a:pt x="229680" y="6480533"/>
                  <a:pt x="406908" y="6453291"/>
                  <a:pt x="526161" y="6334038"/>
                </a:cubicBezTo>
                <a:cubicBezTo>
                  <a:pt x="643700" y="6216500"/>
                  <a:pt x="669227" y="6037620"/>
                  <a:pt x="606171" y="5885982"/>
                </a:cubicBezTo>
                <a:cubicBezTo>
                  <a:pt x="757809" y="5952467"/>
                  <a:pt x="934974" y="5925162"/>
                  <a:pt x="1054227" y="5805909"/>
                </a:cubicBezTo>
                <a:cubicBezTo>
                  <a:pt x="1171829" y="5688370"/>
                  <a:pt x="1197356" y="5509491"/>
                  <a:pt x="1134301" y="5357853"/>
                </a:cubicBezTo>
                <a:cubicBezTo>
                  <a:pt x="1285939" y="5424337"/>
                  <a:pt x="1463104" y="5397032"/>
                  <a:pt x="1582357" y="5277779"/>
                </a:cubicBezTo>
                <a:cubicBezTo>
                  <a:pt x="1699895" y="5160241"/>
                  <a:pt x="1725486" y="4981361"/>
                  <a:pt x="1662430" y="4829723"/>
                </a:cubicBezTo>
                <a:cubicBezTo>
                  <a:pt x="1814068" y="4896208"/>
                  <a:pt x="1991233" y="4868966"/>
                  <a:pt x="2110486" y="4749713"/>
                </a:cubicBezTo>
                <a:cubicBezTo>
                  <a:pt x="2228025" y="4632111"/>
                  <a:pt x="2253615" y="4453232"/>
                  <a:pt x="2190560" y="4301657"/>
                </a:cubicBezTo>
                <a:cubicBezTo>
                  <a:pt x="2342198" y="4368078"/>
                  <a:pt x="2519363" y="4340837"/>
                  <a:pt x="2638616" y="4221584"/>
                </a:cubicBezTo>
                <a:cubicBezTo>
                  <a:pt x="2756154" y="4103982"/>
                  <a:pt x="2781745" y="3925102"/>
                  <a:pt x="2718689" y="3773527"/>
                </a:cubicBezTo>
                <a:cubicBezTo>
                  <a:pt x="2870327" y="3839949"/>
                  <a:pt x="3047492" y="3812707"/>
                  <a:pt x="3166745" y="3693454"/>
                </a:cubicBezTo>
                <a:cubicBezTo>
                  <a:pt x="3252533" y="3607602"/>
                  <a:pt x="3289871" y="3490952"/>
                  <a:pt x="3280537" y="3375764"/>
                </a:cubicBezTo>
                <a:cubicBezTo>
                  <a:pt x="3276854" y="3330869"/>
                  <a:pt x="3266123" y="3286229"/>
                  <a:pt x="3248470" y="3243747"/>
                </a:cubicBezTo>
                <a:cubicBezTo>
                  <a:pt x="3400044" y="3310168"/>
                  <a:pt x="3577273" y="3282927"/>
                  <a:pt x="3696526" y="3163674"/>
                </a:cubicBezTo>
                <a:cubicBezTo>
                  <a:pt x="3700590" y="3159546"/>
                  <a:pt x="3704654" y="3155355"/>
                  <a:pt x="3708527" y="3151037"/>
                </a:cubicBezTo>
                <a:cubicBezTo>
                  <a:pt x="3709035" y="3150466"/>
                  <a:pt x="3709480" y="3149958"/>
                  <a:pt x="3709924" y="3149450"/>
                </a:cubicBezTo>
                <a:cubicBezTo>
                  <a:pt x="3721671" y="3136369"/>
                  <a:pt x="3732530" y="3122399"/>
                  <a:pt x="3742500" y="3107476"/>
                </a:cubicBezTo>
                <a:lnTo>
                  <a:pt x="3742690" y="3107603"/>
                </a:lnTo>
                <a:cubicBezTo>
                  <a:pt x="3819589" y="2993684"/>
                  <a:pt x="3830193" y="2844777"/>
                  <a:pt x="3776536" y="2715681"/>
                </a:cubicBezTo>
                <a:cubicBezTo>
                  <a:pt x="3928174" y="2782102"/>
                  <a:pt x="4105339" y="2754861"/>
                  <a:pt x="4224592" y="2635608"/>
                </a:cubicBezTo>
                <a:cubicBezTo>
                  <a:pt x="4342130" y="2518069"/>
                  <a:pt x="4367657" y="2339190"/>
                  <a:pt x="4304665" y="2187552"/>
                </a:cubicBezTo>
                <a:cubicBezTo>
                  <a:pt x="4456303" y="2253973"/>
                  <a:pt x="4635183" y="2225017"/>
                  <a:pt x="4752721" y="2107478"/>
                </a:cubicBezTo>
                <a:cubicBezTo>
                  <a:pt x="4870260" y="1989940"/>
                  <a:pt x="4895787" y="1811060"/>
                  <a:pt x="4832795" y="1659422"/>
                </a:cubicBezTo>
                <a:cubicBezTo>
                  <a:pt x="4984369" y="1725843"/>
                  <a:pt x="5163312" y="1696887"/>
                  <a:pt x="5280851" y="1579349"/>
                </a:cubicBezTo>
                <a:cubicBezTo>
                  <a:pt x="5398389" y="1461810"/>
                  <a:pt x="5423916" y="1282931"/>
                  <a:pt x="5360924" y="1131293"/>
                </a:cubicBezTo>
                <a:cubicBezTo>
                  <a:pt x="5512499" y="1197714"/>
                  <a:pt x="5689664" y="1170472"/>
                  <a:pt x="5808917" y="1051219"/>
                </a:cubicBezTo>
                <a:cubicBezTo>
                  <a:pt x="5926519" y="933681"/>
                  <a:pt x="5952046" y="754801"/>
                  <a:pt x="5888990" y="603163"/>
                </a:cubicBezTo>
                <a:cubicBezTo>
                  <a:pt x="6040628" y="669648"/>
                  <a:pt x="6217793" y="642343"/>
                  <a:pt x="6337046" y="523090"/>
                </a:cubicBezTo>
                <a:cubicBezTo>
                  <a:pt x="6454585" y="405551"/>
                  <a:pt x="6480175" y="226671"/>
                  <a:pt x="6417120" y="75034"/>
                </a:cubicBezTo>
                <a:cubicBezTo>
                  <a:pt x="6565646" y="140185"/>
                  <a:pt x="6738684" y="115356"/>
                  <a:pt x="6857746" y="2199"/>
                </a:cubicBezTo>
                <a:lnTo>
                  <a:pt x="6857810" y="2199"/>
                </a:lnTo>
                <a:lnTo>
                  <a:pt x="7089594" y="2199"/>
                </a:lnTo>
                <a:lnTo>
                  <a:pt x="7130161" y="2199"/>
                </a:lnTo>
                <a:close/>
              </a:path>
            </a:pathLst>
          </a:custGeom>
          <a:noFill/>
        </p:spPr>
        <p:txBody>
          <a:bodyPr wrap="square" lIns="3240000" tIns="216000" rIns="540000" bIns="900000" anchor="b">
            <a:noAutofit/>
          </a:bodyPr>
          <a:lstStyle>
            <a:lvl1pPr marL="0" indent="0" algn="r">
              <a:buNone/>
              <a:defRPr sz="140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677C355B-861B-65DB-C694-146B71E6539A}"/>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5" name="Logo">
            <a:extLst>
              <a:ext uri="{FF2B5EF4-FFF2-40B4-BE49-F238E27FC236}">
                <a16:creationId xmlns:a16="http://schemas.microsoft.com/office/drawing/2014/main" id="{4B1FF892-AEC3-F61D-9321-7445B517FA4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
        <p:nvSpPr>
          <p:cNvPr id="17" name="Alatunnisteen paikkamerkki 16">
            <a:extLst>
              <a:ext uri="{FF2B5EF4-FFF2-40B4-BE49-F238E27FC236}">
                <a16:creationId xmlns:a16="http://schemas.microsoft.com/office/drawing/2014/main" id="{50B7484A-849D-BE33-5D29-D95EFF2DAC3F}"/>
              </a:ext>
            </a:extLst>
          </p:cNvPr>
          <p:cNvSpPr>
            <a:spLocks noGrp="1"/>
          </p:cNvSpPr>
          <p:nvPr>
            <p:ph type="ftr" sz="quarter" idx="19"/>
          </p:nvPr>
        </p:nvSpPr>
        <p:spPr/>
        <p:txBody>
          <a:bodyPr/>
          <a:lstStyle/>
          <a:p>
            <a:endParaRPr lang="fi-FI" dirty="0"/>
          </a:p>
        </p:txBody>
      </p:sp>
      <p:sp>
        <p:nvSpPr>
          <p:cNvPr id="16" name="Päivämäärän paikkamerkki 15">
            <a:extLst>
              <a:ext uri="{FF2B5EF4-FFF2-40B4-BE49-F238E27FC236}">
                <a16:creationId xmlns:a16="http://schemas.microsoft.com/office/drawing/2014/main" id="{E714FC79-2AC1-810D-80B1-B9C3DA8AFE80}"/>
              </a:ext>
            </a:extLst>
          </p:cNvPr>
          <p:cNvSpPr>
            <a:spLocks noGrp="1"/>
          </p:cNvSpPr>
          <p:nvPr>
            <p:ph type="dt" sz="half" idx="18"/>
          </p:nvPr>
        </p:nvSpPr>
        <p:spPr/>
        <p:txBody>
          <a:bodyPr/>
          <a:lstStyle/>
          <a:p>
            <a:r>
              <a:rPr lang="fi-FI"/>
              <a:t>12.8.2025</a:t>
            </a:r>
            <a:endParaRPr lang="fi-FI" dirty="0"/>
          </a:p>
        </p:txBody>
      </p:sp>
      <p:sp>
        <p:nvSpPr>
          <p:cNvPr id="18" name="Dian numeron paikkamerkki 17">
            <a:extLst>
              <a:ext uri="{FF2B5EF4-FFF2-40B4-BE49-F238E27FC236}">
                <a16:creationId xmlns:a16="http://schemas.microsoft.com/office/drawing/2014/main" id="{A16D2F1D-85D3-3240-9FE3-DE48B744C55E}"/>
              </a:ext>
            </a:extLst>
          </p:cNvPr>
          <p:cNvSpPr>
            <a:spLocks noGrp="1"/>
          </p:cNvSpPr>
          <p:nvPr>
            <p:ph type="sldNum" sz="quarter" idx="20"/>
          </p:nvPr>
        </p:nvSpPr>
        <p:spPr/>
        <p:txBody>
          <a:bodyPr/>
          <a:lstStyle/>
          <a:p>
            <a:fld id="{A9494116-C6F5-466F-B5C1-BBB074CB17FC}" type="slidenum">
              <a:rPr lang="fi-FI" smtClean="0"/>
              <a:pPr/>
              <a:t>‹#›</a:t>
            </a:fld>
            <a:endParaRPr lang="fi-FI" dirty="0"/>
          </a:p>
        </p:txBody>
      </p:sp>
    </p:spTree>
    <p:extLst>
      <p:ext uri="{BB962C8B-B14F-4D97-AF65-F5344CB8AC3E}">
        <p14:creationId xmlns:p14="http://schemas.microsoft.com/office/powerpoint/2010/main" val="1704483861"/>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userDrawn="1">
  <p:cSld name="Lopetusdia 1 D">
    <p:bg>
      <p:bgPr>
        <a:solidFill>
          <a:schemeClr val="accent4"/>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B2CD312-9726-B802-8BDD-60E4DE41D212}"/>
              </a:ext>
            </a:extLst>
          </p:cNvPr>
          <p:cNvSpPr>
            <a:spLocks noGrp="1"/>
          </p:cNvSpPr>
          <p:nvPr>
            <p:ph type="title" hasCustomPrompt="1"/>
          </p:nvPr>
        </p:nvSpPr>
        <p:spPr>
          <a:xfrm>
            <a:off x="539750" y="539751"/>
            <a:ext cx="5375884" cy="2233612"/>
          </a:xfrm>
          <a:prstGeom prst="rect">
            <a:avLst/>
          </a:prstGeom>
        </p:spPr>
        <p:txBody>
          <a:bodyPr anchor="t"/>
          <a:lstStyle>
            <a:lvl1pPr>
              <a:defRPr sz="8000"/>
            </a:lvl1pPr>
          </a:lstStyle>
          <a:p>
            <a:r>
              <a:rPr lang="fi-FI" dirty="0"/>
              <a:t>Lopputervehdys</a:t>
            </a:r>
          </a:p>
        </p:txBody>
      </p:sp>
      <p:sp>
        <p:nvSpPr>
          <p:cNvPr id="7" name="Tekstin paikkamerkki 10">
            <a:extLst>
              <a:ext uri="{FF2B5EF4-FFF2-40B4-BE49-F238E27FC236}">
                <a16:creationId xmlns:a16="http://schemas.microsoft.com/office/drawing/2014/main" id="{F762973B-7CBD-883F-00F7-82E06F0B6299}"/>
              </a:ext>
            </a:extLst>
          </p:cNvPr>
          <p:cNvSpPr>
            <a:spLocks noGrp="1"/>
          </p:cNvSpPr>
          <p:nvPr>
            <p:ph type="body" sz="quarter" idx="17"/>
          </p:nvPr>
        </p:nvSpPr>
        <p:spPr>
          <a:xfrm>
            <a:off x="539750" y="3021012"/>
            <a:ext cx="5376863" cy="2732087"/>
          </a:xfrm>
        </p:spPr>
        <p:txBody>
          <a:bodyPr/>
          <a:lstStyle>
            <a:lvl1pPr>
              <a:defRPr sz="2000"/>
            </a:lvl1pPr>
            <a:lvl2pPr>
              <a:defRPr sz="2000"/>
            </a:lvl2pPr>
            <a:lvl3pPr>
              <a:defRPr sz="1800"/>
            </a:lvl3pPr>
            <a:lvl4pPr>
              <a:defRPr sz="1800"/>
            </a:lvl4pPr>
            <a:lvl5pPr>
              <a:defRPr sz="18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4" name="Kuvan paikkamerkki">
            <a:extLst>
              <a:ext uri="{FF2B5EF4-FFF2-40B4-BE49-F238E27FC236}">
                <a16:creationId xmlns:a16="http://schemas.microsoft.com/office/drawing/2014/main" id="{6B164001-953C-A70A-D8E7-A7F93BBB0959}"/>
              </a:ext>
              <a:ext uri="{C183D7F6-B498-43B3-948B-1728B52AA6E4}">
                <adec:decorative xmlns:adec="http://schemas.microsoft.com/office/drawing/2017/decorative" val="1"/>
              </a:ext>
            </a:extLst>
          </p:cNvPr>
          <p:cNvSpPr>
            <a:spLocks noGrp="1"/>
          </p:cNvSpPr>
          <p:nvPr>
            <p:ph type="pic" sz="quarter" idx="14" hasCustomPrompt="1"/>
          </p:nvPr>
        </p:nvSpPr>
        <p:spPr>
          <a:xfrm>
            <a:off x="6275385" y="539750"/>
            <a:ext cx="5376864" cy="5708650"/>
          </a:xfrm>
          <a:custGeom>
            <a:avLst/>
            <a:gdLst>
              <a:gd name="connsiteX0" fmla="*/ 0 w 12192000"/>
              <a:gd name="connsiteY0" fmla="*/ 0 h 5135562"/>
              <a:gd name="connsiteX1" fmla="*/ 12192000 w 12192000"/>
              <a:gd name="connsiteY1" fmla="*/ 0 h 5135562"/>
              <a:gd name="connsiteX2" fmla="*/ 12192000 w 12192000"/>
              <a:gd name="connsiteY2" fmla="*/ 1221782 h 5135562"/>
              <a:gd name="connsiteX3" fmla="*/ 12192000 w 12192000"/>
              <a:gd name="connsiteY3" fmla="*/ 2124793 h 5135562"/>
              <a:gd name="connsiteX4" fmla="*/ 12192000 w 12192000"/>
              <a:gd name="connsiteY4" fmla="*/ 2525713 h 5135562"/>
              <a:gd name="connsiteX5" fmla="*/ 12192000 w 12192000"/>
              <a:gd name="connsiteY5" fmla="*/ 3210565 h 5135562"/>
              <a:gd name="connsiteX6" fmla="*/ 12192000 w 12192000"/>
              <a:gd name="connsiteY6" fmla="*/ 3516130 h 5135562"/>
              <a:gd name="connsiteX7" fmla="*/ 12192000 w 12192000"/>
              <a:gd name="connsiteY7" fmla="*/ 5135372 h 5135562"/>
              <a:gd name="connsiteX8" fmla="*/ 12192000 w 12192000"/>
              <a:gd name="connsiteY8" fmla="*/ 5135562 h 5135562"/>
              <a:gd name="connsiteX9" fmla="*/ 11263947 w 12192000"/>
              <a:gd name="connsiteY9" fmla="*/ 5135562 h 5135562"/>
              <a:gd name="connsiteX10" fmla="*/ 10322941 w 12192000"/>
              <a:gd name="connsiteY10" fmla="*/ 5135562 h 5135562"/>
              <a:gd name="connsiteX11" fmla="*/ 9381998 w 12192000"/>
              <a:gd name="connsiteY11" fmla="*/ 5135562 h 5135562"/>
              <a:gd name="connsiteX12" fmla="*/ 8440992 w 12192000"/>
              <a:gd name="connsiteY12" fmla="*/ 5135562 h 5135562"/>
              <a:gd name="connsiteX13" fmla="*/ 7499985 w 12192000"/>
              <a:gd name="connsiteY13" fmla="*/ 5135562 h 5135562"/>
              <a:gd name="connsiteX14" fmla="*/ 4682998 w 12192000"/>
              <a:gd name="connsiteY14" fmla="*/ 5135562 h 5135562"/>
              <a:gd name="connsiteX15" fmla="*/ 3741991 w 12192000"/>
              <a:gd name="connsiteY15" fmla="*/ 5135562 h 5135562"/>
              <a:gd name="connsiteX16" fmla="*/ 2800985 w 12192000"/>
              <a:gd name="connsiteY16" fmla="*/ 5135562 h 5135562"/>
              <a:gd name="connsiteX17" fmla="*/ 1859979 w 12192000"/>
              <a:gd name="connsiteY17" fmla="*/ 5135562 h 5135562"/>
              <a:gd name="connsiteX18" fmla="*/ 919036 w 12192000"/>
              <a:gd name="connsiteY18" fmla="*/ 5135562 h 5135562"/>
              <a:gd name="connsiteX19" fmla="*/ 0 w 12192000"/>
              <a:gd name="connsiteY19" fmla="*/ 5135562 h 5135562"/>
              <a:gd name="connsiteX20" fmla="*/ 0 w 12192000"/>
              <a:gd name="connsiteY20" fmla="*/ 5135118 h 5135562"/>
              <a:gd name="connsiteX21" fmla="*/ 0 w 12192000"/>
              <a:gd name="connsiteY21" fmla="*/ 3516130 h 5135562"/>
              <a:gd name="connsiteX22" fmla="*/ 0 w 12192000"/>
              <a:gd name="connsiteY22" fmla="*/ 3210565 h 5135562"/>
              <a:gd name="connsiteX23" fmla="*/ 0 w 12192000"/>
              <a:gd name="connsiteY23" fmla="*/ 2525713 h 5135562"/>
              <a:gd name="connsiteX24" fmla="*/ 0 w 12192000"/>
              <a:gd name="connsiteY24" fmla="*/ 2124793 h 5135562"/>
              <a:gd name="connsiteX25" fmla="*/ 0 w 12192000"/>
              <a:gd name="connsiteY25" fmla="*/ 1221588 h 5135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192000" h="5135562">
                <a:moveTo>
                  <a:pt x="0" y="0"/>
                </a:moveTo>
                <a:lnTo>
                  <a:pt x="12192000" y="0"/>
                </a:lnTo>
                <a:lnTo>
                  <a:pt x="12192000" y="1221782"/>
                </a:lnTo>
                <a:lnTo>
                  <a:pt x="12192000" y="2124793"/>
                </a:lnTo>
                <a:lnTo>
                  <a:pt x="12192000" y="2525713"/>
                </a:lnTo>
                <a:lnTo>
                  <a:pt x="12192000" y="3210565"/>
                </a:lnTo>
                <a:lnTo>
                  <a:pt x="12192000" y="3516130"/>
                </a:lnTo>
                <a:lnTo>
                  <a:pt x="12192000" y="5135372"/>
                </a:lnTo>
                <a:lnTo>
                  <a:pt x="12192000" y="5135562"/>
                </a:lnTo>
                <a:lnTo>
                  <a:pt x="11263947" y="5135562"/>
                </a:lnTo>
                <a:lnTo>
                  <a:pt x="10322941" y="5135562"/>
                </a:lnTo>
                <a:lnTo>
                  <a:pt x="9381998" y="5135562"/>
                </a:lnTo>
                <a:lnTo>
                  <a:pt x="8440992" y="5135562"/>
                </a:lnTo>
                <a:lnTo>
                  <a:pt x="7499985" y="5135562"/>
                </a:lnTo>
                <a:lnTo>
                  <a:pt x="4682998" y="5135562"/>
                </a:lnTo>
                <a:lnTo>
                  <a:pt x="3741991" y="5135562"/>
                </a:lnTo>
                <a:lnTo>
                  <a:pt x="2800985" y="5135562"/>
                </a:lnTo>
                <a:lnTo>
                  <a:pt x="1859979" y="5135562"/>
                </a:lnTo>
                <a:lnTo>
                  <a:pt x="919036" y="5135562"/>
                </a:lnTo>
                <a:lnTo>
                  <a:pt x="0" y="5135562"/>
                </a:lnTo>
                <a:lnTo>
                  <a:pt x="0" y="5135118"/>
                </a:lnTo>
                <a:lnTo>
                  <a:pt x="0" y="3516130"/>
                </a:lnTo>
                <a:lnTo>
                  <a:pt x="0" y="3210565"/>
                </a:lnTo>
                <a:lnTo>
                  <a:pt x="0" y="2525713"/>
                </a:lnTo>
                <a:lnTo>
                  <a:pt x="0" y="2124793"/>
                </a:lnTo>
                <a:lnTo>
                  <a:pt x="0" y="1221588"/>
                </a:lnTo>
                <a:close/>
              </a:path>
            </a:pathLst>
          </a:custGeom>
          <a:noFill/>
        </p:spPr>
        <p:txBody>
          <a:bodyPr wrap="square" lIns="360000" tIns="360000" rIns="360000" bIns="180000" anchor="b"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9" name="Kuvatiedot">
            <a:extLst>
              <a:ext uri="{FF2B5EF4-FFF2-40B4-BE49-F238E27FC236}">
                <a16:creationId xmlns:a16="http://schemas.microsoft.com/office/drawing/2014/main" id="{5BF0D85B-0C66-41B4-D173-9F45B649EFDD}"/>
              </a:ext>
              <a:ext uri="{C183D7F6-B498-43B3-948B-1728B52AA6E4}">
                <adec:decorative xmlns:adec="http://schemas.microsoft.com/office/drawing/2017/decorative" val="1"/>
              </a:ext>
            </a:extLst>
          </p:cNvPr>
          <p:cNvSpPr>
            <a:spLocks noGrp="1"/>
          </p:cNvSpPr>
          <p:nvPr>
            <p:ph type="body" sz="quarter" idx="15" hasCustomPrompt="1"/>
          </p:nvPr>
        </p:nvSpPr>
        <p:spPr>
          <a:xfrm rot="16200000">
            <a:off x="8887925" y="3304075"/>
            <a:ext cx="5708650" cy="180000"/>
          </a:xfrm>
          <a:noFill/>
        </p:spPr>
        <p:txBody>
          <a:bodyPr wrap="none" lIns="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5" name="Logo">
            <a:extLst>
              <a:ext uri="{FF2B5EF4-FFF2-40B4-BE49-F238E27FC236}">
                <a16:creationId xmlns:a16="http://schemas.microsoft.com/office/drawing/2014/main" id="{7E3023E9-ABD0-8FF5-6994-884C5627CF6B}"/>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
        <p:nvSpPr>
          <p:cNvPr id="10" name="Alatunnisteen paikkamerkki 9">
            <a:extLst>
              <a:ext uri="{FF2B5EF4-FFF2-40B4-BE49-F238E27FC236}">
                <a16:creationId xmlns:a16="http://schemas.microsoft.com/office/drawing/2014/main" id="{F8113C75-4E81-7502-7DAA-58D28A7B1151}"/>
              </a:ext>
            </a:extLst>
          </p:cNvPr>
          <p:cNvSpPr>
            <a:spLocks noGrp="1"/>
          </p:cNvSpPr>
          <p:nvPr>
            <p:ph type="ftr" sz="quarter" idx="19"/>
          </p:nvPr>
        </p:nvSpPr>
        <p:spPr/>
        <p:txBody>
          <a:bodyPr/>
          <a:lstStyle/>
          <a:p>
            <a:endParaRPr lang="fi-FI" dirty="0"/>
          </a:p>
        </p:txBody>
      </p:sp>
      <p:sp>
        <p:nvSpPr>
          <p:cNvPr id="8" name="Päivämäärän paikkamerkki 7">
            <a:extLst>
              <a:ext uri="{FF2B5EF4-FFF2-40B4-BE49-F238E27FC236}">
                <a16:creationId xmlns:a16="http://schemas.microsoft.com/office/drawing/2014/main" id="{6AFC569A-36B3-FEB9-660C-104CBC6942E9}"/>
              </a:ext>
            </a:extLst>
          </p:cNvPr>
          <p:cNvSpPr>
            <a:spLocks noGrp="1"/>
          </p:cNvSpPr>
          <p:nvPr>
            <p:ph type="dt" sz="half" idx="18"/>
          </p:nvPr>
        </p:nvSpPr>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42CC0A24-8C83-4F8E-99F9-8C71848F865E}"/>
              </a:ext>
            </a:extLst>
          </p:cNvPr>
          <p:cNvSpPr>
            <a:spLocks noGrp="1"/>
          </p:cNvSpPr>
          <p:nvPr>
            <p:ph type="sldNum" sz="quarter" idx="20"/>
          </p:nvPr>
        </p:nvSpPr>
        <p:spPr/>
        <p:txBody>
          <a:bodyPr/>
          <a:lstStyle/>
          <a:p>
            <a:fld id="{A9494116-C6F5-466F-B5C1-BBB074CB17FC}" type="slidenum">
              <a:rPr lang="fi-FI" smtClean="0"/>
              <a:pPr/>
              <a:t>‹#›</a:t>
            </a:fld>
            <a:endParaRPr lang="fi-FI" dirty="0"/>
          </a:p>
        </p:txBody>
      </p:sp>
    </p:spTree>
    <p:extLst>
      <p:ext uri="{BB962C8B-B14F-4D97-AF65-F5344CB8AC3E}">
        <p14:creationId xmlns:p14="http://schemas.microsoft.com/office/powerpoint/2010/main" val="2797357023"/>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preserve="1" userDrawn="1">
  <p:cSld name="Lopetusdia 2">
    <p:bg>
      <p:bgPr>
        <a:solidFill>
          <a:schemeClr val="accent4"/>
        </a:solidFill>
        <a:effectLst/>
      </p:bgPr>
    </p:bg>
    <p:spTree>
      <p:nvGrpSpPr>
        <p:cNvPr id="1" name=""/>
        <p:cNvGrpSpPr/>
        <p:nvPr/>
      </p:nvGrpSpPr>
      <p:grpSpPr>
        <a:xfrm>
          <a:off x="0" y="0"/>
          <a:ext cx="0" cy="0"/>
          <a:chOff x="0" y="0"/>
          <a:chExt cx="0" cy="0"/>
        </a:xfrm>
      </p:grpSpPr>
      <p:grpSp>
        <p:nvGrpSpPr>
          <p:cNvPr id="47" name="Logo">
            <a:extLst>
              <a:ext uri="{FF2B5EF4-FFF2-40B4-BE49-F238E27FC236}">
                <a16:creationId xmlns:a16="http://schemas.microsoft.com/office/drawing/2014/main" id="{0504A2EA-5005-825B-3166-24A681415FC2}"/>
              </a:ext>
              <a:ext uri="{C183D7F6-B498-43B3-948B-1728B52AA6E4}">
                <adec:decorative xmlns:adec="http://schemas.microsoft.com/office/drawing/2017/decorative" val="1"/>
              </a:ext>
            </a:extLst>
          </p:cNvPr>
          <p:cNvGrpSpPr/>
          <p:nvPr userDrawn="1"/>
        </p:nvGrpSpPr>
        <p:grpSpPr>
          <a:xfrm>
            <a:off x="4746435" y="2809494"/>
            <a:ext cx="2699130" cy="1239012"/>
            <a:chOff x="4738878" y="2816351"/>
            <a:chExt cx="2699130" cy="1239012"/>
          </a:xfrm>
          <a:solidFill>
            <a:schemeClr val="tx1"/>
          </a:solidFill>
        </p:grpSpPr>
        <p:sp>
          <p:nvSpPr>
            <p:cNvPr id="48" name="Vapaamuotoinen: Muoto 47">
              <a:extLst>
                <a:ext uri="{FF2B5EF4-FFF2-40B4-BE49-F238E27FC236}">
                  <a16:creationId xmlns:a16="http://schemas.microsoft.com/office/drawing/2014/main" id="{2170C824-4CB5-C694-6F50-0E7177E801DC}"/>
                </a:ext>
              </a:extLst>
            </p:cNvPr>
            <p:cNvSpPr/>
            <p:nvPr/>
          </p:nvSpPr>
          <p:spPr>
            <a:xfrm>
              <a:off x="5775197" y="3179064"/>
              <a:ext cx="128016" cy="381000"/>
            </a:xfrm>
            <a:custGeom>
              <a:avLst/>
              <a:gdLst>
                <a:gd name="connsiteX0" fmla="*/ 97155 w 128016"/>
                <a:gd name="connsiteY0" fmla="*/ 326199 h 381000"/>
                <a:gd name="connsiteX1" fmla="*/ 79693 w 128016"/>
                <a:gd name="connsiteY1" fmla="*/ 318897 h 381000"/>
                <a:gd name="connsiteX2" fmla="*/ 74168 w 128016"/>
                <a:gd name="connsiteY2" fmla="*/ 292671 h 381000"/>
                <a:gd name="connsiteX3" fmla="*/ 74168 w 128016"/>
                <a:gd name="connsiteY3" fmla="*/ 0 h 381000"/>
                <a:gd name="connsiteX4" fmla="*/ 0 w 128016"/>
                <a:gd name="connsiteY4" fmla="*/ 0 h 381000"/>
                <a:gd name="connsiteX5" fmla="*/ 0 w 128016"/>
                <a:gd name="connsiteY5" fmla="*/ 303149 h 381000"/>
                <a:gd name="connsiteX6" fmla="*/ 17463 w 128016"/>
                <a:gd name="connsiteY6" fmla="*/ 362331 h 381000"/>
                <a:gd name="connsiteX7" fmla="*/ 73025 w 128016"/>
                <a:gd name="connsiteY7" fmla="*/ 381000 h 381000"/>
                <a:gd name="connsiteX8" fmla="*/ 99505 w 128016"/>
                <a:gd name="connsiteY8" fmla="*/ 378079 h 381000"/>
                <a:gd name="connsiteX9" fmla="*/ 121603 w 128016"/>
                <a:gd name="connsiteY9" fmla="*/ 369888 h 381000"/>
                <a:gd name="connsiteX10" fmla="*/ 128016 w 128016"/>
                <a:gd name="connsiteY10" fmla="*/ 320358 h 381000"/>
                <a:gd name="connsiteX11" fmla="*/ 112586 w 128016"/>
                <a:gd name="connsiteY11" fmla="*/ 324739 h 381000"/>
                <a:gd name="connsiteX12" fmla="*/ 97155 w 128016"/>
                <a:gd name="connsiteY12" fmla="*/ 325882 h 381000"/>
                <a:gd name="connsiteX13" fmla="*/ 97155 w 128016"/>
                <a:gd name="connsiteY13" fmla="*/ 326199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8016" h="381000">
                  <a:moveTo>
                    <a:pt x="97155" y="326199"/>
                  </a:moveTo>
                  <a:cubicBezTo>
                    <a:pt x="87249" y="326199"/>
                    <a:pt x="83503" y="323850"/>
                    <a:pt x="79693" y="318897"/>
                  </a:cubicBezTo>
                  <a:cubicBezTo>
                    <a:pt x="75883" y="313944"/>
                    <a:pt x="74168" y="305181"/>
                    <a:pt x="74168" y="292671"/>
                  </a:cubicBezTo>
                  <a:lnTo>
                    <a:pt x="74168" y="0"/>
                  </a:lnTo>
                  <a:lnTo>
                    <a:pt x="0" y="0"/>
                  </a:lnTo>
                  <a:lnTo>
                    <a:pt x="0" y="303149"/>
                  </a:lnTo>
                  <a:cubicBezTo>
                    <a:pt x="0" y="330264"/>
                    <a:pt x="5842" y="350076"/>
                    <a:pt x="17463" y="362331"/>
                  </a:cubicBezTo>
                  <a:cubicBezTo>
                    <a:pt x="29083" y="374840"/>
                    <a:pt x="47752" y="381000"/>
                    <a:pt x="73025" y="381000"/>
                  </a:cubicBezTo>
                  <a:cubicBezTo>
                    <a:pt x="81724" y="381000"/>
                    <a:pt x="90488" y="380111"/>
                    <a:pt x="99505" y="378079"/>
                  </a:cubicBezTo>
                  <a:cubicBezTo>
                    <a:pt x="108522" y="376301"/>
                    <a:pt x="115824" y="373444"/>
                    <a:pt x="121603" y="369888"/>
                  </a:cubicBezTo>
                  <a:lnTo>
                    <a:pt x="128016" y="320358"/>
                  </a:lnTo>
                  <a:cubicBezTo>
                    <a:pt x="122174" y="322389"/>
                    <a:pt x="116967" y="323850"/>
                    <a:pt x="112586" y="324739"/>
                  </a:cubicBezTo>
                  <a:cubicBezTo>
                    <a:pt x="108204" y="325628"/>
                    <a:pt x="102997" y="325882"/>
                    <a:pt x="97155" y="325882"/>
                  </a:cubicBezTo>
                  <a:lnTo>
                    <a:pt x="97155" y="326199"/>
                  </a:lnTo>
                  <a:close/>
                </a:path>
              </a:pathLst>
            </a:custGeom>
            <a:grpFill/>
            <a:ln w="3175" cap="flat">
              <a:noFill/>
              <a:prstDash val="solid"/>
              <a:miter/>
            </a:ln>
          </p:spPr>
          <p:txBody>
            <a:bodyPr rtlCol="0" anchor="ctr"/>
            <a:lstStyle/>
            <a:p>
              <a:endParaRPr lang="fi-FI" dirty="0"/>
            </a:p>
          </p:txBody>
        </p:sp>
        <p:sp>
          <p:nvSpPr>
            <p:cNvPr id="49" name="Vapaamuotoinen: Muoto 48">
              <a:extLst>
                <a:ext uri="{FF2B5EF4-FFF2-40B4-BE49-F238E27FC236}">
                  <a16:creationId xmlns:a16="http://schemas.microsoft.com/office/drawing/2014/main" id="{B84239CE-B61F-5920-97A9-7109D28DEAB9}"/>
                </a:ext>
              </a:extLst>
            </p:cNvPr>
            <p:cNvSpPr/>
            <p:nvPr/>
          </p:nvSpPr>
          <p:spPr>
            <a:xfrm>
              <a:off x="5470397" y="3284220"/>
              <a:ext cx="243840" cy="275844"/>
            </a:xfrm>
            <a:custGeom>
              <a:avLst/>
              <a:gdLst>
                <a:gd name="connsiteX0" fmla="*/ 243840 w 243840"/>
                <a:gd name="connsiteY0" fmla="*/ 121729 h 275844"/>
                <a:gd name="connsiteX1" fmla="*/ 126174 w 243840"/>
                <a:gd name="connsiteY1" fmla="*/ 0 h 275844"/>
                <a:gd name="connsiteX2" fmla="*/ 0 w 243840"/>
                <a:gd name="connsiteY2" fmla="*/ 138049 h 275844"/>
                <a:gd name="connsiteX3" fmla="*/ 127572 w 243840"/>
                <a:gd name="connsiteY3" fmla="*/ 275844 h 275844"/>
                <a:gd name="connsiteX4" fmla="*/ 240602 w 243840"/>
                <a:gd name="connsiteY4" fmla="*/ 213233 h 275844"/>
                <a:gd name="connsiteX5" fmla="*/ 178245 w 243840"/>
                <a:gd name="connsiteY5" fmla="*/ 178308 h 275844"/>
                <a:gd name="connsiteX6" fmla="*/ 127572 w 243840"/>
                <a:gd name="connsiteY6" fmla="*/ 221678 h 275844"/>
                <a:gd name="connsiteX7" fmla="*/ 69596 w 243840"/>
                <a:gd name="connsiteY7" fmla="*/ 157861 h 275844"/>
                <a:gd name="connsiteX8" fmla="*/ 240030 w 243840"/>
                <a:gd name="connsiteY8" fmla="*/ 157861 h 275844"/>
                <a:gd name="connsiteX9" fmla="*/ 243840 w 243840"/>
                <a:gd name="connsiteY9" fmla="*/ 121729 h 275844"/>
                <a:gd name="connsiteX10" fmla="*/ 243840 w 243840"/>
                <a:gd name="connsiteY10" fmla="*/ 121729 h 275844"/>
                <a:gd name="connsiteX11" fmla="*/ 71374 w 243840"/>
                <a:gd name="connsiteY11" fmla="*/ 108648 h 275844"/>
                <a:gd name="connsiteX12" fmla="*/ 126429 w 243840"/>
                <a:gd name="connsiteY12" fmla="*/ 53277 h 275844"/>
                <a:gd name="connsiteX13" fmla="*/ 175641 w 243840"/>
                <a:gd name="connsiteY13" fmla="*/ 108648 h 275844"/>
                <a:gd name="connsiteX14" fmla="*/ 71374 w 243840"/>
                <a:gd name="connsiteY14" fmla="*/ 108648 h 275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3840" h="275844">
                  <a:moveTo>
                    <a:pt x="243840" y="121729"/>
                  </a:moveTo>
                  <a:cubicBezTo>
                    <a:pt x="243840" y="50102"/>
                    <a:pt x="197231" y="0"/>
                    <a:pt x="126174" y="0"/>
                  </a:cubicBezTo>
                  <a:cubicBezTo>
                    <a:pt x="55118" y="0"/>
                    <a:pt x="0" y="51245"/>
                    <a:pt x="0" y="138049"/>
                  </a:cubicBezTo>
                  <a:cubicBezTo>
                    <a:pt x="0" y="224853"/>
                    <a:pt x="53911" y="275844"/>
                    <a:pt x="127572" y="275844"/>
                  </a:cubicBezTo>
                  <a:cubicBezTo>
                    <a:pt x="182626" y="275844"/>
                    <a:pt x="222250" y="246443"/>
                    <a:pt x="240602" y="213233"/>
                  </a:cubicBezTo>
                  <a:lnTo>
                    <a:pt x="178245" y="178308"/>
                  </a:lnTo>
                  <a:cubicBezTo>
                    <a:pt x="174180" y="203390"/>
                    <a:pt x="155258" y="221678"/>
                    <a:pt x="127572" y="221678"/>
                  </a:cubicBezTo>
                  <a:cubicBezTo>
                    <a:pt x="96711" y="221678"/>
                    <a:pt x="72517" y="200723"/>
                    <a:pt x="69596" y="157861"/>
                  </a:cubicBezTo>
                  <a:lnTo>
                    <a:pt x="240030" y="157861"/>
                  </a:lnTo>
                  <a:cubicBezTo>
                    <a:pt x="240030" y="157861"/>
                    <a:pt x="243840" y="143320"/>
                    <a:pt x="243840" y="121729"/>
                  </a:cubicBezTo>
                  <a:lnTo>
                    <a:pt x="243840" y="121729"/>
                  </a:lnTo>
                  <a:close/>
                  <a:moveTo>
                    <a:pt x="71374" y="108648"/>
                  </a:moveTo>
                  <a:cubicBezTo>
                    <a:pt x="77216" y="72517"/>
                    <a:pt x="99060" y="53277"/>
                    <a:pt x="126429" y="53277"/>
                  </a:cubicBezTo>
                  <a:cubicBezTo>
                    <a:pt x="155258" y="53277"/>
                    <a:pt x="175641" y="76898"/>
                    <a:pt x="175641" y="108648"/>
                  </a:cubicBezTo>
                  <a:lnTo>
                    <a:pt x="71374" y="108648"/>
                  </a:lnTo>
                  <a:close/>
                </a:path>
              </a:pathLst>
            </a:custGeom>
            <a:grpFill/>
            <a:ln w="3175" cap="flat">
              <a:noFill/>
              <a:prstDash val="solid"/>
              <a:miter/>
            </a:ln>
          </p:spPr>
          <p:txBody>
            <a:bodyPr rtlCol="0" anchor="ctr"/>
            <a:lstStyle/>
            <a:p>
              <a:endParaRPr lang="fi-FI" dirty="0"/>
            </a:p>
          </p:txBody>
        </p:sp>
        <p:sp>
          <p:nvSpPr>
            <p:cNvPr id="50" name="Vapaamuotoinen: Muoto 49">
              <a:extLst>
                <a:ext uri="{FF2B5EF4-FFF2-40B4-BE49-F238E27FC236}">
                  <a16:creationId xmlns:a16="http://schemas.microsoft.com/office/drawing/2014/main" id="{5A731498-F5A3-1EFD-8105-50DFEED11608}"/>
                </a:ext>
              </a:extLst>
            </p:cNvPr>
            <p:cNvSpPr/>
            <p:nvPr/>
          </p:nvSpPr>
          <p:spPr>
            <a:xfrm>
              <a:off x="5927534" y="3284220"/>
              <a:ext cx="237744" cy="275844"/>
            </a:xfrm>
            <a:custGeom>
              <a:avLst/>
              <a:gdLst>
                <a:gd name="connsiteX0" fmla="*/ 119507 w 237744"/>
                <a:gd name="connsiteY0" fmla="*/ 53911 h 275844"/>
                <a:gd name="connsiteX1" fmla="*/ 174435 w 237744"/>
                <a:gd name="connsiteY1" fmla="*/ 95567 h 275844"/>
                <a:gd name="connsiteX2" fmla="*/ 237490 w 237744"/>
                <a:gd name="connsiteY2" fmla="*/ 60008 h 275844"/>
                <a:gd name="connsiteX3" fmla="*/ 116904 w 237744"/>
                <a:gd name="connsiteY3" fmla="*/ 0 h 275844"/>
                <a:gd name="connsiteX4" fmla="*/ 13145 w 237744"/>
                <a:gd name="connsiteY4" fmla="*/ 80963 h 275844"/>
                <a:gd name="connsiteX5" fmla="*/ 102362 w 237744"/>
                <a:gd name="connsiteY5" fmla="*/ 161353 h 275844"/>
                <a:gd name="connsiteX6" fmla="*/ 165418 w 237744"/>
                <a:gd name="connsiteY6" fmla="*/ 196278 h 275844"/>
                <a:gd name="connsiteX7" fmla="*/ 130556 w 237744"/>
                <a:gd name="connsiteY7" fmla="*/ 221933 h 275844"/>
                <a:gd name="connsiteX8" fmla="*/ 64262 w 237744"/>
                <a:gd name="connsiteY8" fmla="*/ 171831 h 275844"/>
                <a:gd name="connsiteX9" fmla="*/ 0 w 237744"/>
                <a:gd name="connsiteY9" fmla="*/ 207963 h 275844"/>
                <a:gd name="connsiteX10" fmla="*/ 131636 w 237744"/>
                <a:gd name="connsiteY10" fmla="*/ 275844 h 275844"/>
                <a:gd name="connsiteX11" fmla="*/ 237744 w 237744"/>
                <a:gd name="connsiteY11" fmla="*/ 191643 h 275844"/>
                <a:gd name="connsiteX12" fmla="*/ 159004 w 237744"/>
                <a:gd name="connsiteY12" fmla="*/ 111823 h 275844"/>
                <a:gd name="connsiteX13" fmla="*/ 85471 w 237744"/>
                <a:gd name="connsiteY13" fmla="*/ 77470 h 275844"/>
                <a:gd name="connsiteX14" fmla="*/ 120079 w 237744"/>
                <a:gd name="connsiteY14" fmla="*/ 53848 h 275844"/>
                <a:gd name="connsiteX15" fmla="*/ 119507 w 237744"/>
                <a:gd name="connsiteY15" fmla="*/ 53848 h 275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7744" h="275844">
                  <a:moveTo>
                    <a:pt x="119507" y="53911"/>
                  </a:moveTo>
                  <a:cubicBezTo>
                    <a:pt x="148273" y="53911"/>
                    <a:pt x="168021" y="72263"/>
                    <a:pt x="174435" y="95567"/>
                  </a:cubicBezTo>
                  <a:lnTo>
                    <a:pt x="237490" y="60008"/>
                  </a:lnTo>
                  <a:cubicBezTo>
                    <a:pt x="217170" y="25083"/>
                    <a:pt x="169164" y="0"/>
                    <a:pt x="116904" y="0"/>
                  </a:cubicBezTo>
                  <a:cubicBezTo>
                    <a:pt x="60516" y="0"/>
                    <a:pt x="13145" y="30861"/>
                    <a:pt x="13145" y="80963"/>
                  </a:cubicBezTo>
                  <a:cubicBezTo>
                    <a:pt x="13145" y="131064"/>
                    <a:pt x="62865" y="150876"/>
                    <a:pt x="102362" y="161353"/>
                  </a:cubicBezTo>
                  <a:cubicBezTo>
                    <a:pt x="136398" y="170688"/>
                    <a:pt x="165418" y="175323"/>
                    <a:pt x="165418" y="196278"/>
                  </a:cubicBezTo>
                  <a:cubicBezTo>
                    <a:pt x="165418" y="212915"/>
                    <a:pt x="150876" y="221933"/>
                    <a:pt x="130556" y="221933"/>
                  </a:cubicBezTo>
                  <a:cubicBezTo>
                    <a:pt x="95695" y="221933"/>
                    <a:pt x="72708" y="200406"/>
                    <a:pt x="64262" y="171831"/>
                  </a:cubicBezTo>
                  <a:lnTo>
                    <a:pt x="0" y="207963"/>
                  </a:lnTo>
                  <a:cubicBezTo>
                    <a:pt x="21527" y="249618"/>
                    <a:pt x="70041" y="275844"/>
                    <a:pt x="131636" y="275844"/>
                  </a:cubicBezTo>
                  <a:cubicBezTo>
                    <a:pt x="188595" y="275844"/>
                    <a:pt x="237744" y="244665"/>
                    <a:pt x="237744" y="191643"/>
                  </a:cubicBezTo>
                  <a:cubicBezTo>
                    <a:pt x="237744" y="143573"/>
                    <a:pt x="200279" y="124651"/>
                    <a:pt x="159004" y="111823"/>
                  </a:cubicBezTo>
                  <a:cubicBezTo>
                    <a:pt x="119761" y="99314"/>
                    <a:pt x="85471" y="97282"/>
                    <a:pt x="85471" y="77470"/>
                  </a:cubicBezTo>
                  <a:cubicBezTo>
                    <a:pt x="85471" y="62293"/>
                    <a:pt x="101156" y="53848"/>
                    <a:pt x="120079" y="53848"/>
                  </a:cubicBezTo>
                  <a:lnTo>
                    <a:pt x="119507" y="53848"/>
                  </a:lnTo>
                  <a:close/>
                </a:path>
              </a:pathLst>
            </a:custGeom>
            <a:grpFill/>
            <a:ln w="3175" cap="flat">
              <a:noFill/>
              <a:prstDash val="solid"/>
              <a:miter/>
            </a:ln>
          </p:spPr>
          <p:txBody>
            <a:bodyPr rtlCol="0" anchor="ctr"/>
            <a:lstStyle/>
            <a:p>
              <a:endParaRPr lang="fi-FI" dirty="0"/>
            </a:p>
          </p:txBody>
        </p:sp>
        <p:sp>
          <p:nvSpPr>
            <p:cNvPr id="51" name="Vapaamuotoinen: Muoto 50">
              <a:extLst>
                <a:ext uri="{FF2B5EF4-FFF2-40B4-BE49-F238E27FC236}">
                  <a16:creationId xmlns:a16="http://schemas.microsoft.com/office/drawing/2014/main" id="{B38A1935-6745-9708-1A6B-4A2F707E4F57}"/>
                </a:ext>
              </a:extLst>
            </p:cNvPr>
            <p:cNvSpPr/>
            <p:nvPr/>
          </p:nvSpPr>
          <p:spPr>
            <a:xfrm>
              <a:off x="5113782" y="3192779"/>
              <a:ext cx="298703" cy="361188"/>
            </a:xfrm>
            <a:custGeom>
              <a:avLst/>
              <a:gdLst>
                <a:gd name="connsiteX0" fmla="*/ 221678 w 298703"/>
                <a:gd name="connsiteY0" fmla="*/ 143002 h 361188"/>
                <a:gd name="connsiteX1" fmla="*/ 77026 w 298703"/>
                <a:gd name="connsiteY1" fmla="*/ 143002 h 361188"/>
                <a:gd name="connsiteX2" fmla="*/ 77026 w 298703"/>
                <a:gd name="connsiteY2" fmla="*/ 0 h 361188"/>
                <a:gd name="connsiteX3" fmla="*/ 0 w 298703"/>
                <a:gd name="connsiteY3" fmla="*/ 0 h 361188"/>
                <a:gd name="connsiteX4" fmla="*/ 0 w 298703"/>
                <a:gd name="connsiteY4" fmla="*/ 361188 h 361188"/>
                <a:gd name="connsiteX5" fmla="*/ 77026 w 298703"/>
                <a:gd name="connsiteY5" fmla="*/ 361188 h 361188"/>
                <a:gd name="connsiteX6" fmla="*/ 77026 w 298703"/>
                <a:gd name="connsiteY6" fmla="*/ 211455 h 361188"/>
                <a:gd name="connsiteX7" fmla="*/ 221678 w 298703"/>
                <a:gd name="connsiteY7" fmla="*/ 211455 h 361188"/>
                <a:gd name="connsiteX8" fmla="*/ 221678 w 298703"/>
                <a:gd name="connsiteY8" fmla="*/ 361188 h 361188"/>
                <a:gd name="connsiteX9" fmla="*/ 298704 w 298703"/>
                <a:gd name="connsiteY9" fmla="*/ 361188 h 361188"/>
                <a:gd name="connsiteX10" fmla="*/ 298704 w 298703"/>
                <a:gd name="connsiteY10" fmla="*/ 0 h 361188"/>
                <a:gd name="connsiteX11" fmla="*/ 221678 w 298703"/>
                <a:gd name="connsiteY11" fmla="*/ 0 h 361188"/>
                <a:gd name="connsiteX12" fmla="*/ 221678 w 298703"/>
                <a:gd name="connsiteY12" fmla="*/ 143002 h 361188"/>
                <a:gd name="connsiteX13" fmla="*/ 221678 w 298703"/>
                <a:gd name="connsiteY13" fmla="*/ 143002 h 361188"/>
                <a:gd name="connsiteX14" fmla="*/ 221678 w 298703"/>
                <a:gd name="connsiteY14" fmla="*/ 143002 h 36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8703" h="361188">
                  <a:moveTo>
                    <a:pt x="221678" y="143002"/>
                  </a:moveTo>
                  <a:lnTo>
                    <a:pt x="77026" y="143002"/>
                  </a:lnTo>
                  <a:lnTo>
                    <a:pt x="77026" y="0"/>
                  </a:lnTo>
                  <a:lnTo>
                    <a:pt x="0" y="0"/>
                  </a:lnTo>
                  <a:lnTo>
                    <a:pt x="0" y="361188"/>
                  </a:lnTo>
                  <a:lnTo>
                    <a:pt x="77026" y="361188"/>
                  </a:lnTo>
                  <a:lnTo>
                    <a:pt x="77026" y="211455"/>
                  </a:lnTo>
                  <a:lnTo>
                    <a:pt x="221678" y="211455"/>
                  </a:lnTo>
                  <a:lnTo>
                    <a:pt x="221678" y="361188"/>
                  </a:lnTo>
                  <a:lnTo>
                    <a:pt x="298704" y="361188"/>
                  </a:lnTo>
                  <a:lnTo>
                    <a:pt x="298704" y="0"/>
                  </a:lnTo>
                  <a:lnTo>
                    <a:pt x="221678" y="0"/>
                  </a:lnTo>
                  <a:lnTo>
                    <a:pt x="221678" y="143002"/>
                  </a:lnTo>
                  <a:lnTo>
                    <a:pt x="221678" y="143002"/>
                  </a:lnTo>
                  <a:lnTo>
                    <a:pt x="221678" y="143002"/>
                  </a:lnTo>
                  <a:close/>
                </a:path>
              </a:pathLst>
            </a:custGeom>
            <a:grpFill/>
            <a:ln w="3175" cap="flat">
              <a:noFill/>
              <a:prstDash val="solid"/>
              <a:miter/>
            </a:ln>
          </p:spPr>
          <p:txBody>
            <a:bodyPr rtlCol="0" anchor="ctr"/>
            <a:lstStyle/>
            <a:p>
              <a:endParaRPr lang="fi-FI" dirty="0"/>
            </a:p>
          </p:txBody>
        </p:sp>
        <p:sp>
          <p:nvSpPr>
            <p:cNvPr id="52" name="Vapaamuotoinen: Muoto 51">
              <a:extLst>
                <a:ext uri="{FF2B5EF4-FFF2-40B4-BE49-F238E27FC236}">
                  <a16:creationId xmlns:a16="http://schemas.microsoft.com/office/drawing/2014/main" id="{75D56676-3AD7-25C3-DE81-4527D6DD96A1}"/>
                </a:ext>
              </a:extLst>
            </p:cNvPr>
            <p:cNvSpPr/>
            <p:nvPr/>
          </p:nvSpPr>
          <p:spPr>
            <a:xfrm>
              <a:off x="4738878" y="2816351"/>
              <a:ext cx="2699130" cy="1239012"/>
            </a:xfrm>
            <a:custGeom>
              <a:avLst/>
              <a:gdLst>
                <a:gd name="connsiteX0" fmla="*/ 0 w 2699130"/>
                <a:gd name="connsiteY0" fmla="*/ 0 h 1239012"/>
                <a:gd name="connsiteX1" fmla="*/ 0 w 2699130"/>
                <a:gd name="connsiteY1" fmla="*/ 790702 h 1239012"/>
                <a:gd name="connsiteX2" fmla="*/ 324866 w 2699130"/>
                <a:gd name="connsiteY2" fmla="*/ 1113854 h 1239012"/>
                <a:gd name="connsiteX3" fmla="*/ 1103630 w 2699130"/>
                <a:gd name="connsiteY3" fmla="*/ 1113854 h 1239012"/>
                <a:gd name="connsiteX4" fmla="*/ 1309052 w 2699130"/>
                <a:gd name="connsiteY4" fmla="*/ 1198753 h 1239012"/>
                <a:gd name="connsiteX5" fmla="*/ 1349565 w 2699130"/>
                <a:gd name="connsiteY5" fmla="*/ 1239012 h 1239012"/>
                <a:gd name="connsiteX6" fmla="*/ 1390078 w 2699130"/>
                <a:gd name="connsiteY6" fmla="*/ 1198753 h 1239012"/>
                <a:gd name="connsiteX7" fmla="*/ 1390078 w 2699130"/>
                <a:gd name="connsiteY7" fmla="*/ 1198753 h 1239012"/>
                <a:gd name="connsiteX8" fmla="*/ 1595501 w 2699130"/>
                <a:gd name="connsiteY8" fmla="*/ 1113854 h 1239012"/>
                <a:gd name="connsiteX9" fmla="*/ 2372233 w 2699130"/>
                <a:gd name="connsiteY9" fmla="*/ 1113854 h 1239012"/>
                <a:gd name="connsiteX10" fmla="*/ 2699131 w 2699130"/>
                <a:gd name="connsiteY10" fmla="*/ 790702 h 1239012"/>
                <a:gd name="connsiteX11" fmla="*/ 2699131 w 2699130"/>
                <a:gd name="connsiteY11" fmla="*/ 0 h 1239012"/>
                <a:gd name="connsiteX12" fmla="*/ 127 w 2699130"/>
                <a:gd name="connsiteY12" fmla="*/ 0 h 1239012"/>
                <a:gd name="connsiteX13" fmla="*/ 2622105 w 2699130"/>
                <a:gd name="connsiteY13" fmla="*/ 790702 h 1239012"/>
                <a:gd name="connsiteX14" fmla="*/ 2372106 w 2699130"/>
                <a:gd name="connsiteY14" fmla="*/ 1037145 h 1239012"/>
                <a:gd name="connsiteX15" fmla="*/ 1595374 w 2699130"/>
                <a:gd name="connsiteY15" fmla="*/ 1037145 h 1239012"/>
                <a:gd name="connsiteX16" fmla="*/ 1349502 w 2699130"/>
                <a:gd name="connsiteY16" fmla="*/ 1131380 h 1239012"/>
                <a:gd name="connsiteX17" fmla="*/ 1103630 w 2699130"/>
                <a:gd name="connsiteY17" fmla="*/ 1037145 h 1239012"/>
                <a:gd name="connsiteX18" fmla="*/ 324866 w 2699130"/>
                <a:gd name="connsiteY18" fmla="*/ 1037145 h 1239012"/>
                <a:gd name="connsiteX19" fmla="*/ 76644 w 2699130"/>
                <a:gd name="connsiteY19" fmla="*/ 790702 h 1239012"/>
                <a:gd name="connsiteX20" fmla="*/ 76644 w 2699130"/>
                <a:gd name="connsiteY20" fmla="*/ 76962 h 1239012"/>
                <a:gd name="connsiteX21" fmla="*/ 2621852 w 2699130"/>
                <a:gd name="connsiteY21" fmla="*/ 76962 h 1239012"/>
                <a:gd name="connsiteX22" fmla="*/ 2621852 w 2699130"/>
                <a:gd name="connsiteY22" fmla="*/ 790702 h 1239012"/>
                <a:gd name="connsiteX23" fmla="*/ 2622169 w 2699130"/>
                <a:gd name="connsiteY23" fmla="*/ 790702 h 1239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99130" h="1239012">
                  <a:moveTo>
                    <a:pt x="0" y="0"/>
                  </a:moveTo>
                  <a:lnTo>
                    <a:pt x="0" y="790702"/>
                  </a:lnTo>
                  <a:cubicBezTo>
                    <a:pt x="0" y="968883"/>
                    <a:pt x="145669" y="1113854"/>
                    <a:pt x="324866" y="1113854"/>
                  </a:cubicBezTo>
                  <a:lnTo>
                    <a:pt x="1103630" y="1113854"/>
                  </a:lnTo>
                  <a:cubicBezTo>
                    <a:pt x="1181100" y="1113854"/>
                    <a:pt x="1254252" y="1143889"/>
                    <a:pt x="1309052" y="1198753"/>
                  </a:cubicBezTo>
                  <a:lnTo>
                    <a:pt x="1349565" y="1239012"/>
                  </a:lnTo>
                  <a:lnTo>
                    <a:pt x="1390078" y="1198753"/>
                  </a:lnTo>
                  <a:lnTo>
                    <a:pt x="1390078" y="1198753"/>
                  </a:lnTo>
                  <a:cubicBezTo>
                    <a:pt x="1444879" y="1144207"/>
                    <a:pt x="1517967" y="1113854"/>
                    <a:pt x="1595501" y="1113854"/>
                  </a:cubicBezTo>
                  <a:lnTo>
                    <a:pt x="2372233" y="1113854"/>
                  </a:lnTo>
                  <a:cubicBezTo>
                    <a:pt x="2552573" y="1113854"/>
                    <a:pt x="2699131" y="968883"/>
                    <a:pt x="2699131" y="790702"/>
                  </a:cubicBezTo>
                  <a:lnTo>
                    <a:pt x="2699131" y="0"/>
                  </a:lnTo>
                  <a:lnTo>
                    <a:pt x="127" y="0"/>
                  </a:lnTo>
                  <a:close/>
                  <a:moveTo>
                    <a:pt x="2622105" y="790702"/>
                  </a:moveTo>
                  <a:cubicBezTo>
                    <a:pt x="2622105" y="926592"/>
                    <a:pt x="2509965" y="1037145"/>
                    <a:pt x="2372106" y="1037145"/>
                  </a:cubicBezTo>
                  <a:lnTo>
                    <a:pt x="1595374" y="1037145"/>
                  </a:lnTo>
                  <a:cubicBezTo>
                    <a:pt x="1503616" y="1037145"/>
                    <a:pt x="1417066" y="1070420"/>
                    <a:pt x="1349502" y="1131380"/>
                  </a:cubicBezTo>
                  <a:cubicBezTo>
                    <a:pt x="1281938" y="1070737"/>
                    <a:pt x="1195388" y="1037145"/>
                    <a:pt x="1103630" y="1037145"/>
                  </a:cubicBezTo>
                  <a:lnTo>
                    <a:pt x="324866" y="1037145"/>
                  </a:lnTo>
                  <a:cubicBezTo>
                    <a:pt x="188214" y="1037145"/>
                    <a:pt x="76644" y="926592"/>
                    <a:pt x="76644" y="790702"/>
                  </a:cubicBezTo>
                  <a:lnTo>
                    <a:pt x="76644" y="76962"/>
                  </a:lnTo>
                  <a:lnTo>
                    <a:pt x="2621852" y="76962"/>
                  </a:lnTo>
                  <a:lnTo>
                    <a:pt x="2621852" y="790702"/>
                  </a:lnTo>
                  <a:lnTo>
                    <a:pt x="2622169" y="790702"/>
                  </a:lnTo>
                  <a:close/>
                </a:path>
              </a:pathLst>
            </a:custGeom>
            <a:grpFill/>
            <a:ln w="3175" cap="flat">
              <a:noFill/>
              <a:prstDash val="solid"/>
              <a:miter/>
            </a:ln>
          </p:spPr>
          <p:txBody>
            <a:bodyPr rtlCol="0" anchor="ctr"/>
            <a:lstStyle/>
            <a:p>
              <a:endParaRPr lang="fi-FI" dirty="0"/>
            </a:p>
          </p:txBody>
        </p:sp>
        <p:sp>
          <p:nvSpPr>
            <p:cNvPr id="53" name="Vapaamuotoinen: Muoto 52">
              <a:extLst>
                <a:ext uri="{FF2B5EF4-FFF2-40B4-BE49-F238E27FC236}">
                  <a16:creationId xmlns:a16="http://schemas.microsoft.com/office/drawing/2014/main" id="{0F7474B5-79E0-6F08-B534-CEFDAF05AE9C}"/>
                </a:ext>
              </a:extLst>
            </p:cNvPr>
            <p:cNvSpPr/>
            <p:nvPr/>
          </p:nvSpPr>
          <p:spPr>
            <a:xfrm>
              <a:off x="6221729" y="3177539"/>
              <a:ext cx="85344" cy="82295"/>
            </a:xfrm>
            <a:custGeom>
              <a:avLst/>
              <a:gdLst>
                <a:gd name="connsiteX0" fmla="*/ 42672 w 85344"/>
                <a:gd name="connsiteY0" fmla="*/ 0 h 82295"/>
                <a:gd name="connsiteX1" fmla="*/ 0 w 85344"/>
                <a:gd name="connsiteY1" fmla="*/ 41148 h 82295"/>
                <a:gd name="connsiteX2" fmla="*/ 42672 w 85344"/>
                <a:gd name="connsiteY2" fmla="*/ 82296 h 82295"/>
                <a:gd name="connsiteX3" fmla="*/ 85344 w 85344"/>
                <a:gd name="connsiteY3" fmla="*/ 41148 h 82295"/>
                <a:gd name="connsiteX4" fmla="*/ 42672 w 85344"/>
                <a:gd name="connsiteY4" fmla="*/ 0 h 82295"/>
                <a:gd name="connsiteX5" fmla="*/ 42672 w 85344"/>
                <a:gd name="connsiteY5" fmla="*/ 0 h 82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44" h="82295">
                  <a:moveTo>
                    <a:pt x="42672" y="0"/>
                  </a:moveTo>
                  <a:cubicBezTo>
                    <a:pt x="18860" y="0"/>
                    <a:pt x="0" y="17082"/>
                    <a:pt x="0" y="41148"/>
                  </a:cubicBezTo>
                  <a:cubicBezTo>
                    <a:pt x="0" y="65215"/>
                    <a:pt x="18605" y="82296"/>
                    <a:pt x="42672" y="82296"/>
                  </a:cubicBezTo>
                  <a:cubicBezTo>
                    <a:pt x="66739" y="82296"/>
                    <a:pt x="85344" y="65215"/>
                    <a:pt x="85344" y="41148"/>
                  </a:cubicBezTo>
                  <a:cubicBezTo>
                    <a:pt x="85344" y="17082"/>
                    <a:pt x="66485" y="0"/>
                    <a:pt x="42672" y="0"/>
                  </a:cubicBezTo>
                  <a:lnTo>
                    <a:pt x="42672" y="0"/>
                  </a:lnTo>
                  <a:close/>
                </a:path>
              </a:pathLst>
            </a:custGeom>
            <a:grpFill/>
            <a:ln w="3175" cap="flat">
              <a:noFill/>
              <a:prstDash val="solid"/>
              <a:miter/>
            </a:ln>
          </p:spPr>
          <p:txBody>
            <a:bodyPr rtlCol="0" anchor="ctr"/>
            <a:lstStyle/>
            <a:p>
              <a:endParaRPr lang="fi-FI" dirty="0"/>
            </a:p>
          </p:txBody>
        </p:sp>
        <p:sp>
          <p:nvSpPr>
            <p:cNvPr id="54" name="Vapaamuotoinen: Muoto 53">
              <a:extLst>
                <a:ext uri="{FF2B5EF4-FFF2-40B4-BE49-F238E27FC236}">
                  <a16:creationId xmlns:a16="http://schemas.microsoft.com/office/drawing/2014/main" id="{6437BBC1-939C-85C7-B77B-FAA0EE932ED3}"/>
                </a:ext>
              </a:extLst>
            </p:cNvPr>
            <p:cNvSpPr/>
            <p:nvPr/>
          </p:nvSpPr>
          <p:spPr>
            <a:xfrm>
              <a:off x="6227826" y="3290315"/>
              <a:ext cx="73152" cy="263652"/>
            </a:xfrm>
            <a:custGeom>
              <a:avLst/>
              <a:gdLst>
                <a:gd name="connsiteX0" fmla="*/ 0 w 73152"/>
                <a:gd name="connsiteY0" fmla="*/ 0 h 263652"/>
                <a:gd name="connsiteX1" fmla="*/ 73152 w 73152"/>
                <a:gd name="connsiteY1" fmla="*/ 0 h 263652"/>
                <a:gd name="connsiteX2" fmla="*/ 73152 w 73152"/>
                <a:gd name="connsiteY2" fmla="*/ 263652 h 263652"/>
                <a:gd name="connsiteX3" fmla="*/ 0 w 73152"/>
                <a:gd name="connsiteY3" fmla="*/ 263652 h 263652"/>
                <a:gd name="connsiteX4" fmla="*/ 0 w 73152"/>
                <a:gd name="connsiteY4" fmla="*/ 0 h 263652"/>
                <a:gd name="connsiteX5" fmla="*/ 0 w 73152"/>
                <a:gd name="connsiteY5" fmla="*/ 0 h 2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152" h="263652">
                  <a:moveTo>
                    <a:pt x="0" y="0"/>
                  </a:moveTo>
                  <a:lnTo>
                    <a:pt x="73152" y="0"/>
                  </a:lnTo>
                  <a:lnTo>
                    <a:pt x="73152" y="263652"/>
                  </a:lnTo>
                  <a:lnTo>
                    <a:pt x="0" y="263652"/>
                  </a:lnTo>
                  <a:lnTo>
                    <a:pt x="0" y="0"/>
                  </a:lnTo>
                  <a:lnTo>
                    <a:pt x="0" y="0"/>
                  </a:lnTo>
                  <a:close/>
                </a:path>
              </a:pathLst>
            </a:custGeom>
            <a:grpFill/>
            <a:ln w="3175" cap="flat">
              <a:noFill/>
              <a:prstDash val="solid"/>
              <a:miter/>
            </a:ln>
          </p:spPr>
          <p:txBody>
            <a:bodyPr rtlCol="0" anchor="ctr"/>
            <a:lstStyle/>
            <a:p>
              <a:endParaRPr lang="fi-FI" dirty="0"/>
            </a:p>
          </p:txBody>
        </p:sp>
        <p:sp>
          <p:nvSpPr>
            <p:cNvPr id="55" name="Vapaamuotoinen: Muoto 54">
              <a:extLst>
                <a:ext uri="{FF2B5EF4-FFF2-40B4-BE49-F238E27FC236}">
                  <a16:creationId xmlns:a16="http://schemas.microsoft.com/office/drawing/2014/main" id="{3EB2AC38-D777-3353-9B7C-1A6E4C23BD4E}"/>
                </a:ext>
              </a:extLst>
            </p:cNvPr>
            <p:cNvSpPr/>
            <p:nvPr/>
          </p:nvSpPr>
          <p:spPr>
            <a:xfrm>
              <a:off x="6988302" y="3290315"/>
              <a:ext cx="74676" cy="263652"/>
            </a:xfrm>
            <a:custGeom>
              <a:avLst/>
              <a:gdLst>
                <a:gd name="connsiteX0" fmla="*/ 0 w 74676"/>
                <a:gd name="connsiteY0" fmla="*/ 0 h 263652"/>
                <a:gd name="connsiteX1" fmla="*/ 74676 w 74676"/>
                <a:gd name="connsiteY1" fmla="*/ 0 h 263652"/>
                <a:gd name="connsiteX2" fmla="*/ 74676 w 74676"/>
                <a:gd name="connsiteY2" fmla="*/ 263652 h 263652"/>
                <a:gd name="connsiteX3" fmla="*/ 0 w 74676"/>
                <a:gd name="connsiteY3" fmla="*/ 263652 h 263652"/>
                <a:gd name="connsiteX4" fmla="*/ 0 w 74676"/>
                <a:gd name="connsiteY4" fmla="*/ 0 h 263652"/>
                <a:gd name="connsiteX5" fmla="*/ 0 w 74676"/>
                <a:gd name="connsiteY5" fmla="*/ 0 h 2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676" h="263652">
                  <a:moveTo>
                    <a:pt x="0" y="0"/>
                  </a:moveTo>
                  <a:lnTo>
                    <a:pt x="74676" y="0"/>
                  </a:lnTo>
                  <a:lnTo>
                    <a:pt x="74676" y="263652"/>
                  </a:lnTo>
                  <a:lnTo>
                    <a:pt x="0" y="263652"/>
                  </a:lnTo>
                  <a:lnTo>
                    <a:pt x="0" y="0"/>
                  </a:lnTo>
                  <a:lnTo>
                    <a:pt x="0" y="0"/>
                  </a:lnTo>
                  <a:close/>
                </a:path>
              </a:pathLst>
            </a:custGeom>
            <a:grpFill/>
            <a:ln w="3175" cap="flat">
              <a:noFill/>
              <a:prstDash val="solid"/>
              <a:miter/>
            </a:ln>
          </p:spPr>
          <p:txBody>
            <a:bodyPr rtlCol="0" anchor="ctr"/>
            <a:lstStyle/>
            <a:p>
              <a:endParaRPr lang="fi-FI" dirty="0"/>
            </a:p>
          </p:txBody>
        </p:sp>
        <p:sp>
          <p:nvSpPr>
            <p:cNvPr id="56" name="Vapaamuotoinen: Muoto 55">
              <a:extLst>
                <a:ext uri="{FF2B5EF4-FFF2-40B4-BE49-F238E27FC236}">
                  <a16:creationId xmlns:a16="http://schemas.microsoft.com/office/drawing/2014/main" id="{F6559C8B-6222-8B35-3CC8-D48557FA6A88}"/>
                </a:ext>
              </a:extLst>
            </p:cNvPr>
            <p:cNvSpPr/>
            <p:nvPr/>
          </p:nvSpPr>
          <p:spPr>
            <a:xfrm>
              <a:off x="6686486" y="3176016"/>
              <a:ext cx="254571" cy="377951"/>
            </a:xfrm>
            <a:custGeom>
              <a:avLst/>
              <a:gdLst>
                <a:gd name="connsiteX0" fmla="*/ 157480 w 254571"/>
                <a:gd name="connsiteY0" fmla="*/ 219583 h 377951"/>
                <a:gd name="connsiteX1" fmla="*/ 246380 w 254571"/>
                <a:gd name="connsiteY1" fmla="*/ 115062 h 377951"/>
                <a:gd name="connsiteX2" fmla="*/ 160083 w 254571"/>
                <a:gd name="connsiteY2" fmla="*/ 115062 h 377951"/>
                <a:gd name="connsiteX3" fmla="*/ 103505 w 254571"/>
                <a:gd name="connsiteY3" fmla="*/ 190182 h 377951"/>
                <a:gd name="connsiteX4" fmla="*/ 71438 w 254571"/>
                <a:gd name="connsiteY4" fmla="*/ 239077 h 377951"/>
                <a:gd name="connsiteX5" fmla="*/ 69977 w 254571"/>
                <a:gd name="connsiteY5" fmla="*/ 239077 h 377951"/>
                <a:gd name="connsiteX6" fmla="*/ 73787 w 254571"/>
                <a:gd name="connsiteY6" fmla="*/ 174435 h 377951"/>
                <a:gd name="connsiteX7" fmla="*/ 73787 w 254571"/>
                <a:gd name="connsiteY7" fmla="*/ 0 h 377951"/>
                <a:gd name="connsiteX8" fmla="*/ 0 w 254571"/>
                <a:gd name="connsiteY8" fmla="*/ 0 h 377951"/>
                <a:gd name="connsiteX9" fmla="*/ 0 w 254571"/>
                <a:gd name="connsiteY9" fmla="*/ 377952 h 377951"/>
                <a:gd name="connsiteX10" fmla="*/ 73787 w 254571"/>
                <a:gd name="connsiteY10" fmla="*/ 377952 h 377951"/>
                <a:gd name="connsiteX11" fmla="*/ 73787 w 254571"/>
                <a:gd name="connsiteY11" fmla="*/ 316801 h 377951"/>
                <a:gd name="connsiteX12" fmla="*/ 108776 w 254571"/>
                <a:gd name="connsiteY12" fmla="*/ 272542 h 377951"/>
                <a:gd name="connsiteX13" fmla="*/ 173799 w 254571"/>
                <a:gd name="connsiteY13" fmla="*/ 377952 h 377951"/>
                <a:gd name="connsiteX14" fmla="*/ 254571 w 254571"/>
                <a:gd name="connsiteY14" fmla="*/ 377952 h 377951"/>
                <a:gd name="connsiteX15" fmla="*/ 157797 w 254571"/>
                <a:gd name="connsiteY15" fmla="*/ 219266 h 377951"/>
                <a:gd name="connsiteX16" fmla="*/ 157797 w 254571"/>
                <a:gd name="connsiteY16" fmla="*/ 219266 h 377951"/>
                <a:gd name="connsiteX17" fmla="*/ 157480 w 254571"/>
                <a:gd name="connsiteY17" fmla="*/ 219583 h 377951"/>
                <a:gd name="connsiteX18" fmla="*/ 157480 w 254571"/>
                <a:gd name="connsiteY18" fmla="*/ 219583 h 377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4571" h="377951">
                  <a:moveTo>
                    <a:pt x="157480" y="219583"/>
                  </a:moveTo>
                  <a:lnTo>
                    <a:pt x="246380" y="115062"/>
                  </a:lnTo>
                  <a:lnTo>
                    <a:pt x="160083" y="115062"/>
                  </a:lnTo>
                  <a:lnTo>
                    <a:pt x="103505" y="190182"/>
                  </a:lnTo>
                  <a:cubicBezTo>
                    <a:pt x="88646" y="210566"/>
                    <a:pt x="71438" y="239077"/>
                    <a:pt x="71438" y="239077"/>
                  </a:cubicBezTo>
                  <a:lnTo>
                    <a:pt x="69977" y="239077"/>
                  </a:lnTo>
                  <a:cubicBezTo>
                    <a:pt x="69977" y="239077"/>
                    <a:pt x="73787" y="206756"/>
                    <a:pt x="73787" y="174435"/>
                  </a:cubicBezTo>
                  <a:lnTo>
                    <a:pt x="73787" y="0"/>
                  </a:lnTo>
                  <a:lnTo>
                    <a:pt x="0" y="0"/>
                  </a:lnTo>
                  <a:lnTo>
                    <a:pt x="0" y="377952"/>
                  </a:lnTo>
                  <a:lnTo>
                    <a:pt x="73787" y="377952"/>
                  </a:lnTo>
                  <a:lnTo>
                    <a:pt x="73787" y="316801"/>
                  </a:lnTo>
                  <a:lnTo>
                    <a:pt x="108776" y="272542"/>
                  </a:lnTo>
                  <a:lnTo>
                    <a:pt x="173799" y="377952"/>
                  </a:lnTo>
                  <a:lnTo>
                    <a:pt x="254571" y="377952"/>
                  </a:lnTo>
                  <a:lnTo>
                    <a:pt x="157797" y="219266"/>
                  </a:lnTo>
                  <a:lnTo>
                    <a:pt x="157797" y="219266"/>
                  </a:lnTo>
                  <a:lnTo>
                    <a:pt x="157480" y="219583"/>
                  </a:lnTo>
                  <a:lnTo>
                    <a:pt x="157480" y="219583"/>
                  </a:lnTo>
                  <a:close/>
                </a:path>
              </a:pathLst>
            </a:custGeom>
            <a:grpFill/>
            <a:ln w="3175" cap="flat">
              <a:noFill/>
              <a:prstDash val="solid"/>
              <a:miter/>
            </a:ln>
          </p:spPr>
          <p:txBody>
            <a:bodyPr rtlCol="0" anchor="ctr"/>
            <a:lstStyle/>
            <a:p>
              <a:endParaRPr lang="fi-FI" dirty="0"/>
            </a:p>
          </p:txBody>
        </p:sp>
        <p:sp>
          <p:nvSpPr>
            <p:cNvPr id="57" name="Vapaamuotoinen: Muoto 56">
              <a:extLst>
                <a:ext uri="{FF2B5EF4-FFF2-40B4-BE49-F238E27FC236}">
                  <a16:creationId xmlns:a16="http://schemas.microsoft.com/office/drawing/2014/main" id="{6B06E790-CF66-4AEB-CBC7-55103324BADA}"/>
                </a:ext>
              </a:extLst>
            </p:cNvPr>
            <p:cNvSpPr/>
            <p:nvPr/>
          </p:nvSpPr>
          <p:spPr>
            <a:xfrm>
              <a:off x="6982206" y="3177539"/>
              <a:ext cx="85343" cy="82295"/>
            </a:xfrm>
            <a:custGeom>
              <a:avLst/>
              <a:gdLst>
                <a:gd name="connsiteX0" fmla="*/ 42672 w 85343"/>
                <a:gd name="connsiteY0" fmla="*/ 0 h 82295"/>
                <a:gd name="connsiteX1" fmla="*/ 0 w 85343"/>
                <a:gd name="connsiteY1" fmla="*/ 41148 h 82295"/>
                <a:gd name="connsiteX2" fmla="*/ 42672 w 85343"/>
                <a:gd name="connsiteY2" fmla="*/ 82296 h 82295"/>
                <a:gd name="connsiteX3" fmla="*/ 85344 w 85343"/>
                <a:gd name="connsiteY3" fmla="*/ 41148 h 82295"/>
                <a:gd name="connsiteX4" fmla="*/ 42672 w 85343"/>
                <a:gd name="connsiteY4" fmla="*/ 0 h 82295"/>
                <a:gd name="connsiteX5" fmla="*/ 42672 w 85343"/>
                <a:gd name="connsiteY5" fmla="*/ 0 h 82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43" h="82295">
                  <a:moveTo>
                    <a:pt x="42672" y="0"/>
                  </a:moveTo>
                  <a:cubicBezTo>
                    <a:pt x="18605" y="0"/>
                    <a:pt x="0" y="17082"/>
                    <a:pt x="0" y="41148"/>
                  </a:cubicBezTo>
                  <a:cubicBezTo>
                    <a:pt x="0" y="65215"/>
                    <a:pt x="18859" y="82296"/>
                    <a:pt x="42672" y="82296"/>
                  </a:cubicBezTo>
                  <a:cubicBezTo>
                    <a:pt x="66484" y="82296"/>
                    <a:pt x="85344" y="65215"/>
                    <a:pt x="85344" y="41148"/>
                  </a:cubicBezTo>
                  <a:cubicBezTo>
                    <a:pt x="85344" y="17082"/>
                    <a:pt x="66738" y="0"/>
                    <a:pt x="42672" y="0"/>
                  </a:cubicBezTo>
                  <a:lnTo>
                    <a:pt x="42672" y="0"/>
                  </a:lnTo>
                  <a:close/>
                </a:path>
              </a:pathLst>
            </a:custGeom>
            <a:grpFill/>
            <a:ln w="3175" cap="flat">
              <a:noFill/>
              <a:prstDash val="solid"/>
              <a:miter/>
            </a:ln>
          </p:spPr>
          <p:txBody>
            <a:bodyPr rtlCol="0" anchor="ctr"/>
            <a:lstStyle/>
            <a:p>
              <a:endParaRPr lang="fi-FI" dirty="0"/>
            </a:p>
          </p:txBody>
        </p:sp>
        <p:sp>
          <p:nvSpPr>
            <p:cNvPr id="58" name="Vapaamuotoinen: Muoto 57">
              <a:extLst>
                <a:ext uri="{FF2B5EF4-FFF2-40B4-BE49-F238E27FC236}">
                  <a16:creationId xmlns:a16="http://schemas.microsoft.com/office/drawing/2014/main" id="{C64D6AE0-507C-7688-BFCD-76A7FDFA0CFD}"/>
                </a:ext>
              </a:extLst>
            </p:cNvPr>
            <p:cNvSpPr/>
            <p:nvPr/>
          </p:nvSpPr>
          <p:spPr>
            <a:xfrm>
              <a:off x="6378702" y="3284220"/>
              <a:ext cx="233108" cy="269811"/>
            </a:xfrm>
            <a:custGeom>
              <a:avLst/>
              <a:gdLst>
                <a:gd name="connsiteX0" fmla="*/ 150368 w 233108"/>
                <a:gd name="connsiteY0" fmla="*/ 0 h 269811"/>
                <a:gd name="connsiteX1" fmla="*/ 71374 w 233108"/>
                <a:gd name="connsiteY1" fmla="*/ 49593 h 269811"/>
                <a:gd name="connsiteX2" fmla="*/ 69914 w 233108"/>
                <a:gd name="connsiteY2" fmla="*/ 49593 h 269811"/>
                <a:gd name="connsiteX3" fmla="*/ 73723 w 233108"/>
                <a:gd name="connsiteY3" fmla="*/ 6159 h 269811"/>
                <a:gd name="connsiteX4" fmla="*/ 0 w 233108"/>
                <a:gd name="connsiteY4" fmla="*/ 6159 h 269811"/>
                <a:gd name="connsiteX5" fmla="*/ 0 w 233108"/>
                <a:gd name="connsiteY5" fmla="*/ 269811 h 269811"/>
                <a:gd name="connsiteX6" fmla="*/ 73723 w 233108"/>
                <a:gd name="connsiteY6" fmla="*/ 269811 h 269811"/>
                <a:gd name="connsiteX7" fmla="*/ 73723 w 233108"/>
                <a:gd name="connsiteY7" fmla="*/ 113474 h 269811"/>
                <a:gd name="connsiteX8" fmla="*/ 119189 w 233108"/>
                <a:gd name="connsiteY8" fmla="*/ 62166 h 269811"/>
                <a:gd name="connsiteX9" fmla="*/ 158814 w 233108"/>
                <a:gd name="connsiteY9" fmla="*/ 115507 h 269811"/>
                <a:gd name="connsiteX10" fmla="*/ 158814 w 233108"/>
                <a:gd name="connsiteY10" fmla="*/ 269748 h 269811"/>
                <a:gd name="connsiteX11" fmla="*/ 233108 w 233108"/>
                <a:gd name="connsiteY11" fmla="*/ 269748 h 269811"/>
                <a:gd name="connsiteX12" fmla="*/ 233108 w 233108"/>
                <a:gd name="connsiteY12" fmla="*/ 100902 h 269811"/>
                <a:gd name="connsiteX13" fmla="*/ 150304 w 233108"/>
                <a:gd name="connsiteY13" fmla="*/ 0 h 269811"/>
                <a:gd name="connsiteX14" fmla="*/ 150304 w 233108"/>
                <a:gd name="connsiteY14" fmla="*/ 0 h 269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3108" h="269811">
                  <a:moveTo>
                    <a:pt x="150368" y="0"/>
                  </a:moveTo>
                  <a:cubicBezTo>
                    <a:pt x="106934" y="0"/>
                    <a:pt x="84518" y="25654"/>
                    <a:pt x="71374" y="49593"/>
                  </a:cubicBezTo>
                  <a:lnTo>
                    <a:pt x="69914" y="49593"/>
                  </a:lnTo>
                  <a:lnTo>
                    <a:pt x="73723" y="6159"/>
                  </a:lnTo>
                  <a:lnTo>
                    <a:pt x="0" y="6159"/>
                  </a:lnTo>
                  <a:lnTo>
                    <a:pt x="0" y="269811"/>
                  </a:lnTo>
                  <a:lnTo>
                    <a:pt x="73723" y="269811"/>
                  </a:lnTo>
                  <a:lnTo>
                    <a:pt x="73723" y="113474"/>
                  </a:lnTo>
                  <a:cubicBezTo>
                    <a:pt x="73723" y="83121"/>
                    <a:pt x="91503" y="62166"/>
                    <a:pt x="119189" y="62166"/>
                  </a:cubicBezTo>
                  <a:cubicBezTo>
                    <a:pt x="146876" y="62166"/>
                    <a:pt x="158814" y="80518"/>
                    <a:pt x="158814" y="115507"/>
                  </a:cubicBezTo>
                  <a:lnTo>
                    <a:pt x="158814" y="269748"/>
                  </a:lnTo>
                  <a:lnTo>
                    <a:pt x="233108" y="269748"/>
                  </a:lnTo>
                  <a:lnTo>
                    <a:pt x="233108" y="100902"/>
                  </a:lnTo>
                  <a:cubicBezTo>
                    <a:pt x="233108" y="35560"/>
                    <a:pt x="201041" y="0"/>
                    <a:pt x="150304" y="0"/>
                  </a:cubicBezTo>
                  <a:lnTo>
                    <a:pt x="150304" y="0"/>
                  </a:lnTo>
                  <a:close/>
                </a:path>
              </a:pathLst>
            </a:custGeom>
            <a:grpFill/>
            <a:ln w="3175" cap="flat">
              <a:noFill/>
              <a:prstDash val="solid"/>
              <a:miter/>
            </a:ln>
          </p:spPr>
          <p:txBody>
            <a:bodyPr rtlCol="0" anchor="ctr"/>
            <a:lstStyle/>
            <a:p>
              <a:endParaRPr lang="fi-FI" dirty="0"/>
            </a:p>
          </p:txBody>
        </p:sp>
      </p:grpSp>
      <p:sp>
        <p:nvSpPr>
          <p:cNvPr id="2" name="Kuvatiedot">
            <a:extLst>
              <a:ext uri="{FF2B5EF4-FFF2-40B4-BE49-F238E27FC236}">
                <a16:creationId xmlns:a16="http://schemas.microsoft.com/office/drawing/2014/main" id="{140CE17A-1AA6-15F1-0672-6AA1DE5A57E6}"/>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4" name="Alatunnisteen paikkamerkki 3">
            <a:extLst>
              <a:ext uri="{FF2B5EF4-FFF2-40B4-BE49-F238E27FC236}">
                <a16:creationId xmlns:a16="http://schemas.microsoft.com/office/drawing/2014/main" id="{4CA2B6E3-6731-67A2-F196-3BB206616CEB}"/>
              </a:ext>
            </a:extLst>
          </p:cNvPr>
          <p:cNvSpPr>
            <a:spLocks noGrp="1"/>
          </p:cNvSpPr>
          <p:nvPr>
            <p:ph type="ftr" sz="quarter" idx="17"/>
          </p:nvPr>
        </p:nvSpPr>
        <p:spPr/>
        <p:txBody>
          <a:bodyPr/>
          <a:lstStyle/>
          <a:p>
            <a:endParaRPr lang="fi-FI" dirty="0"/>
          </a:p>
        </p:txBody>
      </p:sp>
      <p:sp>
        <p:nvSpPr>
          <p:cNvPr id="3" name="Päivämäärän paikkamerkki 2">
            <a:extLst>
              <a:ext uri="{FF2B5EF4-FFF2-40B4-BE49-F238E27FC236}">
                <a16:creationId xmlns:a16="http://schemas.microsoft.com/office/drawing/2014/main" id="{A676952D-4B00-C5DB-9605-2C967C5E8230}"/>
              </a:ext>
            </a:extLst>
          </p:cNvPr>
          <p:cNvSpPr>
            <a:spLocks noGrp="1"/>
          </p:cNvSpPr>
          <p:nvPr>
            <p:ph type="dt" sz="half" idx="16"/>
          </p:nvPr>
        </p:nvSpPr>
        <p:spPr/>
        <p:txBody>
          <a:bodyPr/>
          <a:lstStyle/>
          <a:p>
            <a:r>
              <a:rPr lang="fi-FI" noProof="0"/>
              <a:t>12.8.2025</a:t>
            </a:r>
            <a:endParaRPr lang="fi-FI" noProof="0" dirty="0"/>
          </a:p>
        </p:txBody>
      </p:sp>
      <p:sp>
        <p:nvSpPr>
          <p:cNvPr id="5" name="Dian numeron paikkamerkki 4">
            <a:extLst>
              <a:ext uri="{FF2B5EF4-FFF2-40B4-BE49-F238E27FC236}">
                <a16:creationId xmlns:a16="http://schemas.microsoft.com/office/drawing/2014/main" id="{07A9BB1B-DF0A-5A0B-0612-B705DC490C46}"/>
              </a:ext>
            </a:extLst>
          </p:cNvPr>
          <p:cNvSpPr>
            <a:spLocks noGrp="1"/>
          </p:cNvSpPr>
          <p:nvPr>
            <p:ph type="sldNum" sz="quarter" idx="18"/>
          </p:nvPr>
        </p:nvSpPr>
        <p:spPr/>
        <p:txBody>
          <a:bodyPr/>
          <a:lstStyle/>
          <a:p>
            <a:fld id="{A9494116-C6F5-466F-B5C1-BBB074CB17FC}" type="slidenum">
              <a:rPr lang="fi-FI" smtClean="0"/>
              <a:pPr/>
              <a:t>‹#›</a:t>
            </a:fld>
            <a:endParaRPr lang="fi-FI" dirty="0"/>
          </a:p>
        </p:txBody>
      </p:sp>
    </p:spTree>
    <p:extLst>
      <p:ext uri="{BB962C8B-B14F-4D97-AF65-F5344CB8AC3E}">
        <p14:creationId xmlns:p14="http://schemas.microsoft.com/office/powerpoint/2010/main" val="2038812630"/>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preserve="1" userDrawn="1">
  <p:cSld name="Lopetusdia 2 A">
    <p:bg>
      <p:bgPr>
        <a:solidFill>
          <a:schemeClr val="tx1"/>
        </a:solidFill>
        <a:effectLst/>
      </p:bgPr>
    </p:bg>
    <p:spTree>
      <p:nvGrpSpPr>
        <p:cNvPr id="1" name=""/>
        <p:cNvGrpSpPr/>
        <p:nvPr/>
      </p:nvGrpSpPr>
      <p:grpSpPr>
        <a:xfrm>
          <a:off x="0" y="0"/>
          <a:ext cx="0" cy="0"/>
          <a:chOff x="0" y="0"/>
          <a:chExt cx="0" cy="0"/>
        </a:xfrm>
      </p:grpSpPr>
      <p:grpSp>
        <p:nvGrpSpPr>
          <p:cNvPr id="47" name="Logo">
            <a:extLst>
              <a:ext uri="{FF2B5EF4-FFF2-40B4-BE49-F238E27FC236}">
                <a16:creationId xmlns:a16="http://schemas.microsoft.com/office/drawing/2014/main" id="{0504A2EA-5005-825B-3166-24A681415FC2}"/>
              </a:ext>
              <a:ext uri="{C183D7F6-B498-43B3-948B-1728B52AA6E4}">
                <adec:decorative xmlns:adec="http://schemas.microsoft.com/office/drawing/2017/decorative" val="1"/>
              </a:ext>
            </a:extLst>
          </p:cNvPr>
          <p:cNvGrpSpPr/>
          <p:nvPr userDrawn="1"/>
        </p:nvGrpSpPr>
        <p:grpSpPr>
          <a:xfrm>
            <a:off x="4746435" y="2809494"/>
            <a:ext cx="2699130" cy="1239012"/>
            <a:chOff x="4738878" y="2816351"/>
            <a:chExt cx="2699130" cy="1239012"/>
          </a:xfrm>
          <a:solidFill>
            <a:schemeClr val="bg1"/>
          </a:solidFill>
        </p:grpSpPr>
        <p:sp>
          <p:nvSpPr>
            <p:cNvPr id="48" name="Vapaamuotoinen: Muoto 47">
              <a:extLst>
                <a:ext uri="{FF2B5EF4-FFF2-40B4-BE49-F238E27FC236}">
                  <a16:creationId xmlns:a16="http://schemas.microsoft.com/office/drawing/2014/main" id="{2170C824-4CB5-C694-6F50-0E7177E801DC}"/>
                </a:ext>
              </a:extLst>
            </p:cNvPr>
            <p:cNvSpPr/>
            <p:nvPr/>
          </p:nvSpPr>
          <p:spPr>
            <a:xfrm>
              <a:off x="5775197" y="3179064"/>
              <a:ext cx="128016" cy="381000"/>
            </a:xfrm>
            <a:custGeom>
              <a:avLst/>
              <a:gdLst>
                <a:gd name="connsiteX0" fmla="*/ 97155 w 128016"/>
                <a:gd name="connsiteY0" fmla="*/ 326199 h 381000"/>
                <a:gd name="connsiteX1" fmla="*/ 79693 w 128016"/>
                <a:gd name="connsiteY1" fmla="*/ 318897 h 381000"/>
                <a:gd name="connsiteX2" fmla="*/ 74168 w 128016"/>
                <a:gd name="connsiteY2" fmla="*/ 292671 h 381000"/>
                <a:gd name="connsiteX3" fmla="*/ 74168 w 128016"/>
                <a:gd name="connsiteY3" fmla="*/ 0 h 381000"/>
                <a:gd name="connsiteX4" fmla="*/ 0 w 128016"/>
                <a:gd name="connsiteY4" fmla="*/ 0 h 381000"/>
                <a:gd name="connsiteX5" fmla="*/ 0 w 128016"/>
                <a:gd name="connsiteY5" fmla="*/ 303149 h 381000"/>
                <a:gd name="connsiteX6" fmla="*/ 17463 w 128016"/>
                <a:gd name="connsiteY6" fmla="*/ 362331 h 381000"/>
                <a:gd name="connsiteX7" fmla="*/ 73025 w 128016"/>
                <a:gd name="connsiteY7" fmla="*/ 381000 h 381000"/>
                <a:gd name="connsiteX8" fmla="*/ 99505 w 128016"/>
                <a:gd name="connsiteY8" fmla="*/ 378079 h 381000"/>
                <a:gd name="connsiteX9" fmla="*/ 121603 w 128016"/>
                <a:gd name="connsiteY9" fmla="*/ 369888 h 381000"/>
                <a:gd name="connsiteX10" fmla="*/ 128016 w 128016"/>
                <a:gd name="connsiteY10" fmla="*/ 320358 h 381000"/>
                <a:gd name="connsiteX11" fmla="*/ 112586 w 128016"/>
                <a:gd name="connsiteY11" fmla="*/ 324739 h 381000"/>
                <a:gd name="connsiteX12" fmla="*/ 97155 w 128016"/>
                <a:gd name="connsiteY12" fmla="*/ 325882 h 381000"/>
                <a:gd name="connsiteX13" fmla="*/ 97155 w 128016"/>
                <a:gd name="connsiteY13" fmla="*/ 326199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8016" h="381000">
                  <a:moveTo>
                    <a:pt x="97155" y="326199"/>
                  </a:moveTo>
                  <a:cubicBezTo>
                    <a:pt x="87249" y="326199"/>
                    <a:pt x="83503" y="323850"/>
                    <a:pt x="79693" y="318897"/>
                  </a:cubicBezTo>
                  <a:cubicBezTo>
                    <a:pt x="75883" y="313944"/>
                    <a:pt x="74168" y="305181"/>
                    <a:pt x="74168" y="292671"/>
                  </a:cubicBezTo>
                  <a:lnTo>
                    <a:pt x="74168" y="0"/>
                  </a:lnTo>
                  <a:lnTo>
                    <a:pt x="0" y="0"/>
                  </a:lnTo>
                  <a:lnTo>
                    <a:pt x="0" y="303149"/>
                  </a:lnTo>
                  <a:cubicBezTo>
                    <a:pt x="0" y="330264"/>
                    <a:pt x="5842" y="350076"/>
                    <a:pt x="17463" y="362331"/>
                  </a:cubicBezTo>
                  <a:cubicBezTo>
                    <a:pt x="29083" y="374840"/>
                    <a:pt x="47752" y="381000"/>
                    <a:pt x="73025" y="381000"/>
                  </a:cubicBezTo>
                  <a:cubicBezTo>
                    <a:pt x="81724" y="381000"/>
                    <a:pt x="90488" y="380111"/>
                    <a:pt x="99505" y="378079"/>
                  </a:cubicBezTo>
                  <a:cubicBezTo>
                    <a:pt x="108522" y="376301"/>
                    <a:pt x="115824" y="373444"/>
                    <a:pt x="121603" y="369888"/>
                  </a:cubicBezTo>
                  <a:lnTo>
                    <a:pt x="128016" y="320358"/>
                  </a:lnTo>
                  <a:cubicBezTo>
                    <a:pt x="122174" y="322389"/>
                    <a:pt x="116967" y="323850"/>
                    <a:pt x="112586" y="324739"/>
                  </a:cubicBezTo>
                  <a:cubicBezTo>
                    <a:pt x="108204" y="325628"/>
                    <a:pt x="102997" y="325882"/>
                    <a:pt x="97155" y="325882"/>
                  </a:cubicBezTo>
                  <a:lnTo>
                    <a:pt x="97155" y="326199"/>
                  </a:lnTo>
                  <a:close/>
                </a:path>
              </a:pathLst>
            </a:custGeom>
            <a:grpFill/>
            <a:ln w="3175" cap="flat">
              <a:noFill/>
              <a:prstDash val="solid"/>
              <a:miter/>
            </a:ln>
          </p:spPr>
          <p:txBody>
            <a:bodyPr rtlCol="0" anchor="ctr"/>
            <a:lstStyle/>
            <a:p>
              <a:endParaRPr lang="fi-FI" dirty="0"/>
            </a:p>
          </p:txBody>
        </p:sp>
        <p:sp>
          <p:nvSpPr>
            <p:cNvPr id="49" name="Vapaamuotoinen: Muoto 48">
              <a:extLst>
                <a:ext uri="{FF2B5EF4-FFF2-40B4-BE49-F238E27FC236}">
                  <a16:creationId xmlns:a16="http://schemas.microsoft.com/office/drawing/2014/main" id="{B84239CE-B61F-5920-97A9-7109D28DEAB9}"/>
                </a:ext>
              </a:extLst>
            </p:cNvPr>
            <p:cNvSpPr/>
            <p:nvPr/>
          </p:nvSpPr>
          <p:spPr>
            <a:xfrm>
              <a:off x="5470397" y="3284220"/>
              <a:ext cx="243840" cy="275844"/>
            </a:xfrm>
            <a:custGeom>
              <a:avLst/>
              <a:gdLst>
                <a:gd name="connsiteX0" fmla="*/ 243840 w 243840"/>
                <a:gd name="connsiteY0" fmla="*/ 121729 h 275844"/>
                <a:gd name="connsiteX1" fmla="*/ 126174 w 243840"/>
                <a:gd name="connsiteY1" fmla="*/ 0 h 275844"/>
                <a:gd name="connsiteX2" fmla="*/ 0 w 243840"/>
                <a:gd name="connsiteY2" fmla="*/ 138049 h 275844"/>
                <a:gd name="connsiteX3" fmla="*/ 127572 w 243840"/>
                <a:gd name="connsiteY3" fmla="*/ 275844 h 275844"/>
                <a:gd name="connsiteX4" fmla="*/ 240602 w 243840"/>
                <a:gd name="connsiteY4" fmla="*/ 213233 h 275844"/>
                <a:gd name="connsiteX5" fmla="*/ 178245 w 243840"/>
                <a:gd name="connsiteY5" fmla="*/ 178308 h 275844"/>
                <a:gd name="connsiteX6" fmla="*/ 127572 w 243840"/>
                <a:gd name="connsiteY6" fmla="*/ 221678 h 275844"/>
                <a:gd name="connsiteX7" fmla="*/ 69596 w 243840"/>
                <a:gd name="connsiteY7" fmla="*/ 157861 h 275844"/>
                <a:gd name="connsiteX8" fmla="*/ 240030 w 243840"/>
                <a:gd name="connsiteY8" fmla="*/ 157861 h 275844"/>
                <a:gd name="connsiteX9" fmla="*/ 243840 w 243840"/>
                <a:gd name="connsiteY9" fmla="*/ 121729 h 275844"/>
                <a:gd name="connsiteX10" fmla="*/ 243840 w 243840"/>
                <a:gd name="connsiteY10" fmla="*/ 121729 h 275844"/>
                <a:gd name="connsiteX11" fmla="*/ 71374 w 243840"/>
                <a:gd name="connsiteY11" fmla="*/ 108648 h 275844"/>
                <a:gd name="connsiteX12" fmla="*/ 126429 w 243840"/>
                <a:gd name="connsiteY12" fmla="*/ 53277 h 275844"/>
                <a:gd name="connsiteX13" fmla="*/ 175641 w 243840"/>
                <a:gd name="connsiteY13" fmla="*/ 108648 h 275844"/>
                <a:gd name="connsiteX14" fmla="*/ 71374 w 243840"/>
                <a:gd name="connsiteY14" fmla="*/ 108648 h 275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3840" h="275844">
                  <a:moveTo>
                    <a:pt x="243840" y="121729"/>
                  </a:moveTo>
                  <a:cubicBezTo>
                    <a:pt x="243840" y="50102"/>
                    <a:pt x="197231" y="0"/>
                    <a:pt x="126174" y="0"/>
                  </a:cubicBezTo>
                  <a:cubicBezTo>
                    <a:pt x="55118" y="0"/>
                    <a:pt x="0" y="51245"/>
                    <a:pt x="0" y="138049"/>
                  </a:cubicBezTo>
                  <a:cubicBezTo>
                    <a:pt x="0" y="224853"/>
                    <a:pt x="53911" y="275844"/>
                    <a:pt x="127572" y="275844"/>
                  </a:cubicBezTo>
                  <a:cubicBezTo>
                    <a:pt x="182626" y="275844"/>
                    <a:pt x="222250" y="246443"/>
                    <a:pt x="240602" y="213233"/>
                  </a:cubicBezTo>
                  <a:lnTo>
                    <a:pt x="178245" y="178308"/>
                  </a:lnTo>
                  <a:cubicBezTo>
                    <a:pt x="174180" y="203390"/>
                    <a:pt x="155258" y="221678"/>
                    <a:pt x="127572" y="221678"/>
                  </a:cubicBezTo>
                  <a:cubicBezTo>
                    <a:pt x="96711" y="221678"/>
                    <a:pt x="72517" y="200723"/>
                    <a:pt x="69596" y="157861"/>
                  </a:cubicBezTo>
                  <a:lnTo>
                    <a:pt x="240030" y="157861"/>
                  </a:lnTo>
                  <a:cubicBezTo>
                    <a:pt x="240030" y="157861"/>
                    <a:pt x="243840" y="143320"/>
                    <a:pt x="243840" y="121729"/>
                  </a:cubicBezTo>
                  <a:lnTo>
                    <a:pt x="243840" y="121729"/>
                  </a:lnTo>
                  <a:close/>
                  <a:moveTo>
                    <a:pt x="71374" y="108648"/>
                  </a:moveTo>
                  <a:cubicBezTo>
                    <a:pt x="77216" y="72517"/>
                    <a:pt x="99060" y="53277"/>
                    <a:pt x="126429" y="53277"/>
                  </a:cubicBezTo>
                  <a:cubicBezTo>
                    <a:pt x="155258" y="53277"/>
                    <a:pt x="175641" y="76898"/>
                    <a:pt x="175641" y="108648"/>
                  </a:cubicBezTo>
                  <a:lnTo>
                    <a:pt x="71374" y="108648"/>
                  </a:lnTo>
                  <a:close/>
                </a:path>
              </a:pathLst>
            </a:custGeom>
            <a:grpFill/>
            <a:ln w="3175" cap="flat">
              <a:noFill/>
              <a:prstDash val="solid"/>
              <a:miter/>
            </a:ln>
          </p:spPr>
          <p:txBody>
            <a:bodyPr rtlCol="0" anchor="ctr"/>
            <a:lstStyle/>
            <a:p>
              <a:endParaRPr lang="fi-FI" dirty="0"/>
            </a:p>
          </p:txBody>
        </p:sp>
        <p:sp>
          <p:nvSpPr>
            <p:cNvPr id="50" name="Vapaamuotoinen: Muoto 49">
              <a:extLst>
                <a:ext uri="{FF2B5EF4-FFF2-40B4-BE49-F238E27FC236}">
                  <a16:creationId xmlns:a16="http://schemas.microsoft.com/office/drawing/2014/main" id="{5A731498-F5A3-1EFD-8105-50DFEED11608}"/>
                </a:ext>
              </a:extLst>
            </p:cNvPr>
            <p:cNvSpPr/>
            <p:nvPr/>
          </p:nvSpPr>
          <p:spPr>
            <a:xfrm>
              <a:off x="5927534" y="3284220"/>
              <a:ext cx="237744" cy="275844"/>
            </a:xfrm>
            <a:custGeom>
              <a:avLst/>
              <a:gdLst>
                <a:gd name="connsiteX0" fmla="*/ 119507 w 237744"/>
                <a:gd name="connsiteY0" fmla="*/ 53911 h 275844"/>
                <a:gd name="connsiteX1" fmla="*/ 174435 w 237744"/>
                <a:gd name="connsiteY1" fmla="*/ 95567 h 275844"/>
                <a:gd name="connsiteX2" fmla="*/ 237490 w 237744"/>
                <a:gd name="connsiteY2" fmla="*/ 60008 h 275844"/>
                <a:gd name="connsiteX3" fmla="*/ 116904 w 237744"/>
                <a:gd name="connsiteY3" fmla="*/ 0 h 275844"/>
                <a:gd name="connsiteX4" fmla="*/ 13145 w 237744"/>
                <a:gd name="connsiteY4" fmla="*/ 80963 h 275844"/>
                <a:gd name="connsiteX5" fmla="*/ 102362 w 237744"/>
                <a:gd name="connsiteY5" fmla="*/ 161353 h 275844"/>
                <a:gd name="connsiteX6" fmla="*/ 165418 w 237744"/>
                <a:gd name="connsiteY6" fmla="*/ 196278 h 275844"/>
                <a:gd name="connsiteX7" fmla="*/ 130556 w 237744"/>
                <a:gd name="connsiteY7" fmla="*/ 221933 h 275844"/>
                <a:gd name="connsiteX8" fmla="*/ 64262 w 237744"/>
                <a:gd name="connsiteY8" fmla="*/ 171831 h 275844"/>
                <a:gd name="connsiteX9" fmla="*/ 0 w 237744"/>
                <a:gd name="connsiteY9" fmla="*/ 207963 h 275844"/>
                <a:gd name="connsiteX10" fmla="*/ 131636 w 237744"/>
                <a:gd name="connsiteY10" fmla="*/ 275844 h 275844"/>
                <a:gd name="connsiteX11" fmla="*/ 237744 w 237744"/>
                <a:gd name="connsiteY11" fmla="*/ 191643 h 275844"/>
                <a:gd name="connsiteX12" fmla="*/ 159004 w 237744"/>
                <a:gd name="connsiteY12" fmla="*/ 111823 h 275844"/>
                <a:gd name="connsiteX13" fmla="*/ 85471 w 237744"/>
                <a:gd name="connsiteY13" fmla="*/ 77470 h 275844"/>
                <a:gd name="connsiteX14" fmla="*/ 120079 w 237744"/>
                <a:gd name="connsiteY14" fmla="*/ 53848 h 275844"/>
                <a:gd name="connsiteX15" fmla="*/ 119507 w 237744"/>
                <a:gd name="connsiteY15" fmla="*/ 53848 h 275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7744" h="275844">
                  <a:moveTo>
                    <a:pt x="119507" y="53911"/>
                  </a:moveTo>
                  <a:cubicBezTo>
                    <a:pt x="148273" y="53911"/>
                    <a:pt x="168021" y="72263"/>
                    <a:pt x="174435" y="95567"/>
                  </a:cubicBezTo>
                  <a:lnTo>
                    <a:pt x="237490" y="60008"/>
                  </a:lnTo>
                  <a:cubicBezTo>
                    <a:pt x="217170" y="25083"/>
                    <a:pt x="169164" y="0"/>
                    <a:pt x="116904" y="0"/>
                  </a:cubicBezTo>
                  <a:cubicBezTo>
                    <a:pt x="60516" y="0"/>
                    <a:pt x="13145" y="30861"/>
                    <a:pt x="13145" y="80963"/>
                  </a:cubicBezTo>
                  <a:cubicBezTo>
                    <a:pt x="13145" y="131064"/>
                    <a:pt x="62865" y="150876"/>
                    <a:pt x="102362" y="161353"/>
                  </a:cubicBezTo>
                  <a:cubicBezTo>
                    <a:pt x="136398" y="170688"/>
                    <a:pt x="165418" y="175323"/>
                    <a:pt x="165418" y="196278"/>
                  </a:cubicBezTo>
                  <a:cubicBezTo>
                    <a:pt x="165418" y="212915"/>
                    <a:pt x="150876" y="221933"/>
                    <a:pt x="130556" y="221933"/>
                  </a:cubicBezTo>
                  <a:cubicBezTo>
                    <a:pt x="95695" y="221933"/>
                    <a:pt x="72708" y="200406"/>
                    <a:pt x="64262" y="171831"/>
                  </a:cubicBezTo>
                  <a:lnTo>
                    <a:pt x="0" y="207963"/>
                  </a:lnTo>
                  <a:cubicBezTo>
                    <a:pt x="21527" y="249618"/>
                    <a:pt x="70041" y="275844"/>
                    <a:pt x="131636" y="275844"/>
                  </a:cubicBezTo>
                  <a:cubicBezTo>
                    <a:pt x="188595" y="275844"/>
                    <a:pt x="237744" y="244665"/>
                    <a:pt x="237744" y="191643"/>
                  </a:cubicBezTo>
                  <a:cubicBezTo>
                    <a:pt x="237744" y="143573"/>
                    <a:pt x="200279" y="124651"/>
                    <a:pt x="159004" y="111823"/>
                  </a:cubicBezTo>
                  <a:cubicBezTo>
                    <a:pt x="119761" y="99314"/>
                    <a:pt x="85471" y="97282"/>
                    <a:pt x="85471" y="77470"/>
                  </a:cubicBezTo>
                  <a:cubicBezTo>
                    <a:pt x="85471" y="62293"/>
                    <a:pt x="101156" y="53848"/>
                    <a:pt x="120079" y="53848"/>
                  </a:cubicBezTo>
                  <a:lnTo>
                    <a:pt x="119507" y="53848"/>
                  </a:lnTo>
                  <a:close/>
                </a:path>
              </a:pathLst>
            </a:custGeom>
            <a:grpFill/>
            <a:ln w="3175" cap="flat">
              <a:noFill/>
              <a:prstDash val="solid"/>
              <a:miter/>
            </a:ln>
          </p:spPr>
          <p:txBody>
            <a:bodyPr rtlCol="0" anchor="ctr"/>
            <a:lstStyle/>
            <a:p>
              <a:endParaRPr lang="fi-FI" dirty="0"/>
            </a:p>
          </p:txBody>
        </p:sp>
        <p:sp>
          <p:nvSpPr>
            <p:cNvPr id="51" name="Vapaamuotoinen: Muoto 50">
              <a:extLst>
                <a:ext uri="{FF2B5EF4-FFF2-40B4-BE49-F238E27FC236}">
                  <a16:creationId xmlns:a16="http://schemas.microsoft.com/office/drawing/2014/main" id="{B38A1935-6745-9708-1A6B-4A2F707E4F57}"/>
                </a:ext>
              </a:extLst>
            </p:cNvPr>
            <p:cNvSpPr/>
            <p:nvPr/>
          </p:nvSpPr>
          <p:spPr>
            <a:xfrm>
              <a:off x="5113782" y="3192779"/>
              <a:ext cx="298703" cy="361188"/>
            </a:xfrm>
            <a:custGeom>
              <a:avLst/>
              <a:gdLst>
                <a:gd name="connsiteX0" fmla="*/ 221678 w 298703"/>
                <a:gd name="connsiteY0" fmla="*/ 143002 h 361188"/>
                <a:gd name="connsiteX1" fmla="*/ 77026 w 298703"/>
                <a:gd name="connsiteY1" fmla="*/ 143002 h 361188"/>
                <a:gd name="connsiteX2" fmla="*/ 77026 w 298703"/>
                <a:gd name="connsiteY2" fmla="*/ 0 h 361188"/>
                <a:gd name="connsiteX3" fmla="*/ 0 w 298703"/>
                <a:gd name="connsiteY3" fmla="*/ 0 h 361188"/>
                <a:gd name="connsiteX4" fmla="*/ 0 w 298703"/>
                <a:gd name="connsiteY4" fmla="*/ 361188 h 361188"/>
                <a:gd name="connsiteX5" fmla="*/ 77026 w 298703"/>
                <a:gd name="connsiteY5" fmla="*/ 361188 h 361188"/>
                <a:gd name="connsiteX6" fmla="*/ 77026 w 298703"/>
                <a:gd name="connsiteY6" fmla="*/ 211455 h 361188"/>
                <a:gd name="connsiteX7" fmla="*/ 221678 w 298703"/>
                <a:gd name="connsiteY7" fmla="*/ 211455 h 361188"/>
                <a:gd name="connsiteX8" fmla="*/ 221678 w 298703"/>
                <a:gd name="connsiteY8" fmla="*/ 361188 h 361188"/>
                <a:gd name="connsiteX9" fmla="*/ 298704 w 298703"/>
                <a:gd name="connsiteY9" fmla="*/ 361188 h 361188"/>
                <a:gd name="connsiteX10" fmla="*/ 298704 w 298703"/>
                <a:gd name="connsiteY10" fmla="*/ 0 h 361188"/>
                <a:gd name="connsiteX11" fmla="*/ 221678 w 298703"/>
                <a:gd name="connsiteY11" fmla="*/ 0 h 361188"/>
                <a:gd name="connsiteX12" fmla="*/ 221678 w 298703"/>
                <a:gd name="connsiteY12" fmla="*/ 143002 h 361188"/>
                <a:gd name="connsiteX13" fmla="*/ 221678 w 298703"/>
                <a:gd name="connsiteY13" fmla="*/ 143002 h 361188"/>
                <a:gd name="connsiteX14" fmla="*/ 221678 w 298703"/>
                <a:gd name="connsiteY14" fmla="*/ 143002 h 36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8703" h="361188">
                  <a:moveTo>
                    <a:pt x="221678" y="143002"/>
                  </a:moveTo>
                  <a:lnTo>
                    <a:pt x="77026" y="143002"/>
                  </a:lnTo>
                  <a:lnTo>
                    <a:pt x="77026" y="0"/>
                  </a:lnTo>
                  <a:lnTo>
                    <a:pt x="0" y="0"/>
                  </a:lnTo>
                  <a:lnTo>
                    <a:pt x="0" y="361188"/>
                  </a:lnTo>
                  <a:lnTo>
                    <a:pt x="77026" y="361188"/>
                  </a:lnTo>
                  <a:lnTo>
                    <a:pt x="77026" y="211455"/>
                  </a:lnTo>
                  <a:lnTo>
                    <a:pt x="221678" y="211455"/>
                  </a:lnTo>
                  <a:lnTo>
                    <a:pt x="221678" y="361188"/>
                  </a:lnTo>
                  <a:lnTo>
                    <a:pt x="298704" y="361188"/>
                  </a:lnTo>
                  <a:lnTo>
                    <a:pt x="298704" y="0"/>
                  </a:lnTo>
                  <a:lnTo>
                    <a:pt x="221678" y="0"/>
                  </a:lnTo>
                  <a:lnTo>
                    <a:pt x="221678" y="143002"/>
                  </a:lnTo>
                  <a:lnTo>
                    <a:pt x="221678" y="143002"/>
                  </a:lnTo>
                  <a:lnTo>
                    <a:pt x="221678" y="143002"/>
                  </a:lnTo>
                  <a:close/>
                </a:path>
              </a:pathLst>
            </a:custGeom>
            <a:grpFill/>
            <a:ln w="3175" cap="flat">
              <a:noFill/>
              <a:prstDash val="solid"/>
              <a:miter/>
            </a:ln>
          </p:spPr>
          <p:txBody>
            <a:bodyPr rtlCol="0" anchor="ctr"/>
            <a:lstStyle/>
            <a:p>
              <a:endParaRPr lang="fi-FI" dirty="0"/>
            </a:p>
          </p:txBody>
        </p:sp>
        <p:sp>
          <p:nvSpPr>
            <p:cNvPr id="52" name="Vapaamuotoinen: Muoto 51">
              <a:extLst>
                <a:ext uri="{FF2B5EF4-FFF2-40B4-BE49-F238E27FC236}">
                  <a16:creationId xmlns:a16="http://schemas.microsoft.com/office/drawing/2014/main" id="{75D56676-3AD7-25C3-DE81-4527D6DD96A1}"/>
                </a:ext>
              </a:extLst>
            </p:cNvPr>
            <p:cNvSpPr/>
            <p:nvPr/>
          </p:nvSpPr>
          <p:spPr>
            <a:xfrm>
              <a:off x="4738878" y="2816351"/>
              <a:ext cx="2699130" cy="1239012"/>
            </a:xfrm>
            <a:custGeom>
              <a:avLst/>
              <a:gdLst>
                <a:gd name="connsiteX0" fmla="*/ 0 w 2699130"/>
                <a:gd name="connsiteY0" fmla="*/ 0 h 1239012"/>
                <a:gd name="connsiteX1" fmla="*/ 0 w 2699130"/>
                <a:gd name="connsiteY1" fmla="*/ 790702 h 1239012"/>
                <a:gd name="connsiteX2" fmla="*/ 324866 w 2699130"/>
                <a:gd name="connsiteY2" fmla="*/ 1113854 h 1239012"/>
                <a:gd name="connsiteX3" fmla="*/ 1103630 w 2699130"/>
                <a:gd name="connsiteY3" fmla="*/ 1113854 h 1239012"/>
                <a:gd name="connsiteX4" fmla="*/ 1309052 w 2699130"/>
                <a:gd name="connsiteY4" fmla="*/ 1198753 h 1239012"/>
                <a:gd name="connsiteX5" fmla="*/ 1349565 w 2699130"/>
                <a:gd name="connsiteY5" fmla="*/ 1239012 h 1239012"/>
                <a:gd name="connsiteX6" fmla="*/ 1390078 w 2699130"/>
                <a:gd name="connsiteY6" fmla="*/ 1198753 h 1239012"/>
                <a:gd name="connsiteX7" fmla="*/ 1390078 w 2699130"/>
                <a:gd name="connsiteY7" fmla="*/ 1198753 h 1239012"/>
                <a:gd name="connsiteX8" fmla="*/ 1595501 w 2699130"/>
                <a:gd name="connsiteY8" fmla="*/ 1113854 h 1239012"/>
                <a:gd name="connsiteX9" fmla="*/ 2372233 w 2699130"/>
                <a:gd name="connsiteY9" fmla="*/ 1113854 h 1239012"/>
                <a:gd name="connsiteX10" fmla="*/ 2699131 w 2699130"/>
                <a:gd name="connsiteY10" fmla="*/ 790702 h 1239012"/>
                <a:gd name="connsiteX11" fmla="*/ 2699131 w 2699130"/>
                <a:gd name="connsiteY11" fmla="*/ 0 h 1239012"/>
                <a:gd name="connsiteX12" fmla="*/ 127 w 2699130"/>
                <a:gd name="connsiteY12" fmla="*/ 0 h 1239012"/>
                <a:gd name="connsiteX13" fmla="*/ 2622105 w 2699130"/>
                <a:gd name="connsiteY13" fmla="*/ 790702 h 1239012"/>
                <a:gd name="connsiteX14" fmla="*/ 2372106 w 2699130"/>
                <a:gd name="connsiteY14" fmla="*/ 1037145 h 1239012"/>
                <a:gd name="connsiteX15" fmla="*/ 1595374 w 2699130"/>
                <a:gd name="connsiteY15" fmla="*/ 1037145 h 1239012"/>
                <a:gd name="connsiteX16" fmla="*/ 1349502 w 2699130"/>
                <a:gd name="connsiteY16" fmla="*/ 1131380 h 1239012"/>
                <a:gd name="connsiteX17" fmla="*/ 1103630 w 2699130"/>
                <a:gd name="connsiteY17" fmla="*/ 1037145 h 1239012"/>
                <a:gd name="connsiteX18" fmla="*/ 324866 w 2699130"/>
                <a:gd name="connsiteY18" fmla="*/ 1037145 h 1239012"/>
                <a:gd name="connsiteX19" fmla="*/ 76644 w 2699130"/>
                <a:gd name="connsiteY19" fmla="*/ 790702 h 1239012"/>
                <a:gd name="connsiteX20" fmla="*/ 76644 w 2699130"/>
                <a:gd name="connsiteY20" fmla="*/ 76962 h 1239012"/>
                <a:gd name="connsiteX21" fmla="*/ 2621852 w 2699130"/>
                <a:gd name="connsiteY21" fmla="*/ 76962 h 1239012"/>
                <a:gd name="connsiteX22" fmla="*/ 2621852 w 2699130"/>
                <a:gd name="connsiteY22" fmla="*/ 790702 h 1239012"/>
                <a:gd name="connsiteX23" fmla="*/ 2622169 w 2699130"/>
                <a:gd name="connsiteY23" fmla="*/ 790702 h 1239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99130" h="1239012">
                  <a:moveTo>
                    <a:pt x="0" y="0"/>
                  </a:moveTo>
                  <a:lnTo>
                    <a:pt x="0" y="790702"/>
                  </a:lnTo>
                  <a:cubicBezTo>
                    <a:pt x="0" y="968883"/>
                    <a:pt x="145669" y="1113854"/>
                    <a:pt x="324866" y="1113854"/>
                  </a:cubicBezTo>
                  <a:lnTo>
                    <a:pt x="1103630" y="1113854"/>
                  </a:lnTo>
                  <a:cubicBezTo>
                    <a:pt x="1181100" y="1113854"/>
                    <a:pt x="1254252" y="1143889"/>
                    <a:pt x="1309052" y="1198753"/>
                  </a:cubicBezTo>
                  <a:lnTo>
                    <a:pt x="1349565" y="1239012"/>
                  </a:lnTo>
                  <a:lnTo>
                    <a:pt x="1390078" y="1198753"/>
                  </a:lnTo>
                  <a:lnTo>
                    <a:pt x="1390078" y="1198753"/>
                  </a:lnTo>
                  <a:cubicBezTo>
                    <a:pt x="1444879" y="1144207"/>
                    <a:pt x="1517967" y="1113854"/>
                    <a:pt x="1595501" y="1113854"/>
                  </a:cubicBezTo>
                  <a:lnTo>
                    <a:pt x="2372233" y="1113854"/>
                  </a:lnTo>
                  <a:cubicBezTo>
                    <a:pt x="2552573" y="1113854"/>
                    <a:pt x="2699131" y="968883"/>
                    <a:pt x="2699131" y="790702"/>
                  </a:cubicBezTo>
                  <a:lnTo>
                    <a:pt x="2699131" y="0"/>
                  </a:lnTo>
                  <a:lnTo>
                    <a:pt x="127" y="0"/>
                  </a:lnTo>
                  <a:close/>
                  <a:moveTo>
                    <a:pt x="2622105" y="790702"/>
                  </a:moveTo>
                  <a:cubicBezTo>
                    <a:pt x="2622105" y="926592"/>
                    <a:pt x="2509965" y="1037145"/>
                    <a:pt x="2372106" y="1037145"/>
                  </a:cubicBezTo>
                  <a:lnTo>
                    <a:pt x="1595374" y="1037145"/>
                  </a:lnTo>
                  <a:cubicBezTo>
                    <a:pt x="1503616" y="1037145"/>
                    <a:pt x="1417066" y="1070420"/>
                    <a:pt x="1349502" y="1131380"/>
                  </a:cubicBezTo>
                  <a:cubicBezTo>
                    <a:pt x="1281938" y="1070737"/>
                    <a:pt x="1195388" y="1037145"/>
                    <a:pt x="1103630" y="1037145"/>
                  </a:cubicBezTo>
                  <a:lnTo>
                    <a:pt x="324866" y="1037145"/>
                  </a:lnTo>
                  <a:cubicBezTo>
                    <a:pt x="188214" y="1037145"/>
                    <a:pt x="76644" y="926592"/>
                    <a:pt x="76644" y="790702"/>
                  </a:cubicBezTo>
                  <a:lnTo>
                    <a:pt x="76644" y="76962"/>
                  </a:lnTo>
                  <a:lnTo>
                    <a:pt x="2621852" y="76962"/>
                  </a:lnTo>
                  <a:lnTo>
                    <a:pt x="2621852" y="790702"/>
                  </a:lnTo>
                  <a:lnTo>
                    <a:pt x="2622169" y="790702"/>
                  </a:lnTo>
                  <a:close/>
                </a:path>
              </a:pathLst>
            </a:custGeom>
            <a:grpFill/>
            <a:ln w="3175" cap="flat">
              <a:noFill/>
              <a:prstDash val="solid"/>
              <a:miter/>
            </a:ln>
          </p:spPr>
          <p:txBody>
            <a:bodyPr rtlCol="0" anchor="ctr"/>
            <a:lstStyle/>
            <a:p>
              <a:endParaRPr lang="fi-FI" dirty="0"/>
            </a:p>
          </p:txBody>
        </p:sp>
        <p:sp>
          <p:nvSpPr>
            <p:cNvPr id="53" name="Vapaamuotoinen: Muoto 52">
              <a:extLst>
                <a:ext uri="{FF2B5EF4-FFF2-40B4-BE49-F238E27FC236}">
                  <a16:creationId xmlns:a16="http://schemas.microsoft.com/office/drawing/2014/main" id="{0F7474B5-79E0-6F08-B534-CEFDAF05AE9C}"/>
                </a:ext>
              </a:extLst>
            </p:cNvPr>
            <p:cNvSpPr/>
            <p:nvPr/>
          </p:nvSpPr>
          <p:spPr>
            <a:xfrm>
              <a:off x="6221729" y="3177539"/>
              <a:ext cx="85344" cy="82295"/>
            </a:xfrm>
            <a:custGeom>
              <a:avLst/>
              <a:gdLst>
                <a:gd name="connsiteX0" fmla="*/ 42672 w 85344"/>
                <a:gd name="connsiteY0" fmla="*/ 0 h 82295"/>
                <a:gd name="connsiteX1" fmla="*/ 0 w 85344"/>
                <a:gd name="connsiteY1" fmla="*/ 41148 h 82295"/>
                <a:gd name="connsiteX2" fmla="*/ 42672 w 85344"/>
                <a:gd name="connsiteY2" fmla="*/ 82296 h 82295"/>
                <a:gd name="connsiteX3" fmla="*/ 85344 w 85344"/>
                <a:gd name="connsiteY3" fmla="*/ 41148 h 82295"/>
                <a:gd name="connsiteX4" fmla="*/ 42672 w 85344"/>
                <a:gd name="connsiteY4" fmla="*/ 0 h 82295"/>
                <a:gd name="connsiteX5" fmla="*/ 42672 w 85344"/>
                <a:gd name="connsiteY5" fmla="*/ 0 h 82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44" h="82295">
                  <a:moveTo>
                    <a:pt x="42672" y="0"/>
                  </a:moveTo>
                  <a:cubicBezTo>
                    <a:pt x="18860" y="0"/>
                    <a:pt x="0" y="17082"/>
                    <a:pt x="0" y="41148"/>
                  </a:cubicBezTo>
                  <a:cubicBezTo>
                    <a:pt x="0" y="65215"/>
                    <a:pt x="18605" y="82296"/>
                    <a:pt x="42672" y="82296"/>
                  </a:cubicBezTo>
                  <a:cubicBezTo>
                    <a:pt x="66739" y="82296"/>
                    <a:pt x="85344" y="65215"/>
                    <a:pt x="85344" y="41148"/>
                  </a:cubicBezTo>
                  <a:cubicBezTo>
                    <a:pt x="85344" y="17082"/>
                    <a:pt x="66485" y="0"/>
                    <a:pt x="42672" y="0"/>
                  </a:cubicBezTo>
                  <a:lnTo>
                    <a:pt x="42672" y="0"/>
                  </a:lnTo>
                  <a:close/>
                </a:path>
              </a:pathLst>
            </a:custGeom>
            <a:grpFill/>
            <a:ln w="3175" cap="flat">
              <a:noFill/>
              <a:prstDash val="solid"/>
              <a:miter/>
            </a:ln>
          </p:spPr>
          <p:txBody>
            <a:bodyPr rtlCol="0" anchor="ctr"/>
            <a:lstStyle/>
            <a:p>
              <a:endParaRPr lang="fi-FI" dirty="0"/>
            </a:p>
          </p:txBody>
        </p:sp>
        <p:sp>
          <p:nvSpPr>
            <p:cNvPr id="54" name="Vapaamuotoinen: Muoto 53">
              <a:extLst>
                <a:ext uri="{FF2B5EF4-FFF2-40B4-BE49-F238E27FC236}">
                  <a16:creationId xmlns:a16="http://schemas.microsoft.com/office/drawing/2014/main" id="{6437BBC1-939C-85C7-B77B-FAA0EE932ED3}"/>
                </a:ext>
              </a:extLst>
            </p:cNvPr>
            <p:cNvSpPr/>
            <p:nvPr/>
          </p:nvSpPr>
          <p:spPr>
            <a:xfrm>
              <a:off x="6227826" y="3290315"/>
              <a:ext cx="73152" cy="263652"/>
            </a:xfrm>
            <a:custGeom>
              <a:avLst/>
              <a:gdLst>
                <a:gd name="connsiteX0" fmla="*/ 0 w 73152"/>
                <a:gd name="connsiteY0" fmla="*/ 0 h 263652"/>
                <a:gd name="connsiteX1" fmla="*/ 73152 w 73152"/>
                <a:gd name="connsiteY1" fmla="*/ 0 h 263652"/>
                <a:gd name="connsiteX2" fmla="*/ 73152 w 73152"/>
                <a:gd name="connsiteY2" fmla="*/ 263652 h 263652"/>
                <a:gd name="connsiteX3" fmla="*/ 0 w 73152"/>
                <a:gd name="connsiteY3" fmla="*/ 263652 h 263652"/>
                <a:gd name="connsiteX4" fmla="*/ 0 w 73152"/>
                <a:gd name="connsiteY4" fmla="*/ 0 h 263652"/>
                <a:gd name="connsiteX5" fmla="*/ 0 w 73152"/>
                <a:gd name="connsiteY5" fmla="*/ 0 h 2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152" h="263652">
                  <a:moveTo>
                    <a:pt x="0" y="0"/>
                  </a:moveTo>
                  <a:lnTo>
                    <a:pt x="73152" y="0"/>
                  </a:lnTo>
                  <a:lnTo>
                    <a:pt x="73152" y="263652"/>
                  </a:lnTo>
                  <a:lnTo>
                    <a:pt x="0" y="263652"/>
                  </a:lnTo>
                  <a:lnTo>
                    <a:pt x="0" y="0"/>
                  </a:lnTo>
                  <a:lnTo>
                    <a:pt x="0" y="0"/>
                  </a:lnTo>
                  <a:close/>
                </a:path>
              </a:pathLst>
            </a:custGeom>
            <a:grpFill/>
            <a:ln w="3175" cap="flat">
              <a:noFill/>
              <a:prstDash val="solid"/>
              <a:miter/>
            </a:ln>
          </p:spPr>
          <p:txBody>
            <a:bodyPr rtlCol="0" anchor="ctr"/>
            <a:lstStyle/>
            <a:p>
              <a:endParaRPr lang="fi-FI" dirty="0"/>
            </a:p>
          </p:txBody>
        </p:sp>
        <p:sp>
          <p:nvSpPr>
            <p:cNvPr id="55" name="Vapaamuotoinen: Muoto 54">
              <a:extLst>
                <a:ext uri="{FF2B5EF4-FFF2-40B4-BE49-F238E27FC236}">
                  <a16:creationId xmlns:a16="http://schemas.microsoft.com/office/drawing/2014/main" id="{3EB2AC38-D777-3353-9B7C-1A6E4C23BD4E}"/>
                </a:ext>
              </a:extLst>
            </p:cNvPr>
            <p:cNvSpPr/>
            <p:nvPr/>
          </p:nvSpPr>
          <p:spPr>
            <a:xfrm>
              <a:off x="6988302" y="3290315"/>
              <a:ext cx="74676" cy="263652"/>
            </a:xfrm>
            <a:custGeom>
              <a:avLst/>
              <a:gdLst>
                <a:gd name="connsiteX0" fmla="*/ 0 w 74676"/>
                <a:gd name="connsiteY0" fmla="*/ 0 h 263652"/>
                <a:gd name="connsiteX1" fmla="*/ 74676 w 74676"/>
                <a:gd name="connsiteY1" fmla="*/ 0 h 263652"/>
                <a:gd name="connsiteX2" fmla="*/ 74676 w 74676"/>
                <a:gd name="connsiteY2" fmla="*/ 263652 h 263652"/>
                <a:gd name="connsiteX3" fmla="*/ 0 w 74676"/>
                <a:gd name="connsiteY3" fmla="*/ 263652 h 263652"/>
                <a:gd name="connsiteX4" fmla="*/ 0 w 74676"/>
                <a:gd name="connsiteY4" fmla="*/ 0 h 263652"/>
                <a:gd name="connsiteX5" fmla="*/ 0 w 74676"/>
                <a:gd name="connsiteY5" fmla="*/ 0 h 2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676" h="263652">
                  <a:moveTo>
                    <a:pt x="0" y="0"/>
                  </a:moveTo>
                  <a:lnTo>
                    <a:pt x="74676" y="0"/>
                  </a:lnTo>
                  <a:lnTo>
                    <a:pt x="74676" y="263652"/>
                  </a:lnTo>
                  <a:lnTo>
                    <a:pt x="0" y="263652"/>
                  </a:lnTo>
                  <a:lnTo>
                    <a:pt x="0" y="0"/>
                  </a:lnTo>
                  <a:lnTo>
                    <a:pt x="0" y="0"/>
                  </a:lnTo>
                  <a:close/>
                </a:path>
              </a:pathLst>
            </a:custGeom>
            <a:grpFill/>
            <a:ln w="3175" cap="flat">
              <a:noFill/>
              <a:prstDash val="solid"/>
              <a:miter/>
            </a:ln>
          </p:spPr>
          <p:txBody>
            <a:bodyPr rtlCol="0" anchor="ctr"/>
            <a:lstStyle/>
            <a:p>
              <a:endParaRPr lang="fi-FI" dirty="0"/>
            </a:p>
          </p:txBody>
        </p:sp>
        <p:sp>
          <p:nvSpPr>
            <p:cNvPr id="56" name="Vapaamuotoinen: Muoto 55">
              <a:extLst>
                <a:ext uri="{FF2B5EF4-FFF2-40B4-BE49-F238E27FC236}">
                  <a16:creationId xmlns:a16="http://schemas.microsoft.com/office/drawing/2014/main" id="{F6559C8B-6222-8B35-3CC8-D48557FA6A88}"/>
                </a:ext>
              </a:extLst>
            </p:cNvPr>
            <p:cNvSpPr/>
            <p:nvPr/>
          </p:nvSpPr>
          <p:spPr>
            <a:xfrm>
              <a:off x="6686486" y="3176016"/>
              <a:ext cx="254571" cy="377951"/>
            </a:xfrm>
            <a:custGeom>
              <a:avLst/>
              <a:gdLst>
                <a:gd name="connsiteX0" fmla="*/ 157480 w 254571"/>
                <a:gd name="connsiteY0" fmla="*/ 219583 h 377951"/>
                <a:gd name="connsiteX1" fmla="*/ 246380 w 254571"/>
                <a:gd name="connsiteY1" fmla="*/ 115062 h 377951"/>
                <a:gd name="connsiteX2" fmla="*/ 160083 w 254571"/>
                <a:gd name="connsiteY2" fmla="*/ 115062 h 377951"/>
                <a:gd name="connsiteX3" fmla="*/ 103505 w 254571"/>
                <a:gd name="connsiteY3" fmla="*/ 190182 h 377951"/>
                <a:gd name="connsiteX4" fmla="*/ 71438 w 254571"/>
                <a:gd name="connsiteY4" fmla="*/ 239077 h 377951"/>
                <a:gd name="connsiteX5" fmla="*/ 69977 w 254571"/>
                <a:gd name="connsiteY5" fmla="*/ 239077 h 377951"/>
                <a:gd name="connsiteX6" fmla="*/ 73787 w 254571"/>
                <a:gd name="connsiteY6" fmla="*/ 174435 h 377951"/>
                <a:gd name="connsiteX7" fmla="*/ 73787 w 254571"/>
                <a:gd name="connsiteY7" fmla="*/ 0 h 377951"/>
                <a:gd name="connsiteX8" fmla="*/ 0 w 254571"/>
                <a:gd name="connsiteY8" fmla="*/ 0 h 377951"/>
                <a:gd name="connsiteX9" fmla="*/ 0 w 254571"/>
                <a:gd name="connsiteY9" fmla="*/ 377952 h 377951"/>
                <a:gd name="connsiteX10" fmla="*/ 73787 w 254571"/>
                <a:gd name="connsiteY10" fmla="*/ 377952 h 377951"/>
                <a:gd name="connsiteX11" fmla="*/ 73787 w 254571"/>
                <a:gd name="connsiteY11" fmla="*/ 316801 h 377951"/>
                <a:gd name="connsiteX12" fmla="*/ 108776 w 254571"/>
                <a:gd name="connsiteY12" fmla="*/ 272542 h 377951"/>
                <a:gd name="connsiteX13" fmla="*/ 173799 w 254571"/>
                <a:gd name="connsiteY13" fmla="*/ 377952 h 377951"/>
                <a:gd name="connsiteX14" fmla="*/ 254571 w 254571"/>
                <a:gd name="connsiteY14" fmla="*/ 377952 h 377951"/>
                <a:gd name="connsiteX15" fmla="*/ 157797 w 254571"/>
                <a:gd name="connsiteY15" fmla="*/ 219266 h 377951"/>
                <a:gd name="connsiteX16" fmla="*/ 157797 w 254571"/>
                <a:gd name="connsiteY16" fmla="*/ 219266 h 377951"/>
                <a:gd name="connsiteX17" fmla="*/ 157480 w 254571"/>
                <a:gd name="connsiteY17" fmla="*/ 219583 h 377951"/>
                <a:gd name="connsiteX18" fmla="*/ 157480 w 254571"/>
                <a:gd name="connsiteY18" fmla="*/ 219583 h 377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4571" h="377951">
                  <a:moveTo>
                    <a:pt x="157480" y="219583"/>
                  </a:moveTo>
                  <a:lnTo>
                    <a:pt x="246380" y="115062"/>
                  </a:lnTo>
                  <a:lnTo>
                    <a:pt x="160083" y="115062"/>
                  </a:lnTo>
                  <a:lnTo>
                    <a:pt x="103505" y="190182"/>
                  </a:lnTo>
                  <a:cubicBezTo>
                    <a:pt x="88646" y="210566"/>
                    <a:pt x="71438" y="239077"/>
                    <a:pt x="71438" y="239077"/>
                  </a:cubicBezTo>
                  <a:lnTo>
                    <a:pt x="69977" y="239077"/>
                  </a:lnTo>
                  <a:cubicBezTo>
                    <a:pt x="69977" y="239077"/>
                    <a:pt x="73787" y="206756"/>
                    <a:pt x="73787" y="174435"/>
                  </a:cubicBezTo>
                  <a:lnTo>
                    <a:pt x="73787" y="0"/>
                  </a:lnTo>
                  <a:lnTo>
                    <a:pt x="0" y="0"/>
                  </a:lnTo>
                  <a:lnTo>
                    <a:pt x="0" y="377952"/>
                  </a:lnTo>
                  <a:lnTo>
                    <a:pt x="73787" y="377952"/>
                  </a:lnTo>
                  <a:lnTo>
                    <a:pt x="73787" y="316801"/>
                  </a:lnTo>
                  <a:lnTo>
                    <a:pt x="108776" y="272542"/>
                  </a:lnTo>
                  <a:lnTo>
                    <a:pt x="173799" y="377952"/>
                  </a:lnTo>
                  <a:lnTo>
                    <a:pt x="254571" y="377952"/>
                  </a:lnTo>
                  <a:lnTo>
                    <a:pt x="157797" y="219266"/>
                  </a:lnTo>
                  <a:lnTo>
                    <a:pt x="157797" y="219266"/>
                  </a:lnTo>
                  <a:lnTo>
                    <a:pt x="157480" y="219583"/>
                  </a:lnTo>
                  <a:lnTo>
                    <a:pt x="157480" y="219583"/>
                  </a:lnTo>
                  <a:close/>
                </a:path>
              </a:pathLst>
            </a:custGeom>
            <a:grpFill/>
            <a:ln w="3175" cap="flat">
              <a:noFill/>
              <a:prstDash val="solid"/>
              <a:miter/>
            </a:ln>
          </p:spPr>
          <p:txBody>
            <a:bodyPr rtlCol="0" anchor="ctr"/>
            <a:lstStyle/>
            <a:p>
              <a:endParaRPr lang="fi-FI" dirty="0"/>
            </a:p>
          </p:txBody>
        </p:sp>
        <p:sp>
          <p:nvSpPr>
            <p:cNvPr id="57" name="Vapaamuotoinen: Muoto 56">
              <a:extLst>
                <a:ext uri="{FF2B5EF4-FFF2-40B4-BE49-F238E27FC236}">
                  <a16:creationId xmlns:a16="http://schemas.microsoft.com/office/drawing/2014/main" id="{6B06E790-CF66-4AEB-CBC7-55103324BADA}"/>
                </a:ext>
              </a:extLst>
            </p:cNvPr>
            <p:cNvSpPr/>
            <p:nvPr/>
          </p:nvSpPr>
          <p:spPr>
            <a:xfrm>
              <a:off x="6982206" y="3177539"/>
              <a:ext cx="85343" cy="82295"/>
            </a:xfrm>
            <a:custGeom>
              <a:avLst/>
              <a:gdLst>
                <a:gd name="connsiteX0" fmla="*/ 42672 w 85343"/>
                <a:gd name="connsiteY0" fmla="*/ 0 h 82295"/>
                <a:gd name="connsiteX1" fmla="*/ 0 w 85343"/>
                <a:gd name="connsiteY1" fmla="*/ 41148 h 82295"/>
                <a:gd name="connsiteX2" fmla="*/ 42672 w 85343"/>
                <a:gd name="connsiteY2" fmla="*/ 82296 h 82295"/>
                <a:gd name="connsiteX3" fmla="*/ 85344 w 85343"/>
                <a:gd name="connsiteY3" fmla="*/ 41148 h 82295"/>
                <a:gd name="connsiteX4" fmla="*/ 42672 w 85343"/>
                <a:gd name="connsiteY4" fmla="*/ 0 h 82295"/>
                <a:gd name="connsiteX5" fmla="*/ 42672 w 85343"/>
                <a:gd name="connsiteY5" fmla="*/ 0 h 82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43" h="82295">
                  <a:moveTo>
                    <a:pt x="42672" y="0"/>
                  </a:moveTo>
                  <a:cubicBezTo>
                    <a:pt x="18605" y="0"/>
                    <a:pt x="0" y="17082"/>
                    <a:pt x="0" y="41148"/>
                  </a:cubicBezTo>
                  <a:cubicBezTo>
                    <a:pt x="0" y="65215"/>
                    <a:pt x="18859" y="82296"/>
                    <a:pt x="42672" y="82296"/>
                  </a:cubicBezTo>
                  <a:cubicBezTo>
                    <a:pt x="66484" y="82296"/>
                    <a:pt x="85344" y="65215"/>
                    <a:pt x="85344" y="41148"/>
                  </a:cubicBezTo>
                  <a:cubicBezTo>
                    <a:pt x="85344" y="17082"/>
                    <a:pt x="66738" y="0"/>
                    <a:pt x="42672" y="0"/>
                  </a:cubicBezTo>
                  <a:lnTo>
                    <a:pt x="42672" y="0"/>
                  </a:lnTo>
                  <a:close/>
                </a:path>
              </a:pathLst>
            </a:custGeom>
            <a:grpFill/>
            <a:ln w="3175" cap="flat">
              <a:noFill/>
              <a:prstDash val="solid"/>
              <a:miter/>
            </a:ln>
          </p:spPr>
          <p:txBody>
            <a:bodyPr rtlCol="0" anchor="ctr"/>
            <a:lstStyle/>
            <a:p>
              <a:endParaRPr lang="fi-FI" dirty="0"/>
            </a:p>
          </p:txBody>
        </p:sp>
        <p:sp>
          <p:nvSpPr>
            <p:cNvPr id="58" name="Vapaamuotoinen: Muoto 57">
              <a:extLst>
                <a:ext uri="{FF2B5EF4-FFF2-40B4-BE49-F238E27FC236}">
                  <a16:creationId xmlns:a16="http://schemas.microsoft.com/office/drawing/2014/main" id="{C64D6AE0-507C-7688-BFCD-76A7FDFA0CFD}"/>
                </a:ext>
              </a:extLst>
            </p:cNvPr>
            <p:cNvSpPr/>
            <p:nvPr/>
          </p:nvSpPr>
          <p:spPr>
            <a:xfrm>
              <a:off x="6378702" y="3284220"/>
              <a:ext cx="233108" cy="269811"/>
            </a:xfrm>
            <a:custGeom>
              <a:avLst/>
              <a:gdLst>
                <a:gd name="connsiteX0" fmla="*/ 150368 w 233108"/>
                <a:gd name="connsiteY0" fmla="*/ 0 h 269811"/>
                <a:gd name="connsiteX1" fmla="*/ 71374 w 233108"/>
                <a:gd name="connsiteY1" fmla="*/ 49593 h 269811"/>
                <a:gd name="connsiteX2" fmla="*/ 69914 w 233108"/>
                <a:gd name="connsiteY2" fmla="*/ 49593 h 269811"/>
                <a:gd name="connsiteX3" fmla="*/ 73723 w 233108"/>
                <a:gd name="connsiteY3" fmla="*/ 6159 h 269811"/>
                <a:gd name="connsiteX4" fmla="*/ 0 w 233108"/>
                <a:gd name="connsiteY4" fmla="*/ 6159 h 269811"/>
                <a:gd name="connsiteX5" fmla="*/ 0 w 233108"/>
                <a:gd name="connsiteY5" fmla="*/ 269811 h 269811"/>
                <a:gd name="connsiteX6" fmla="*/ 73723 w 233108"/>
                <a:gd name="connsiteY6" fmla="*/ 269811 h 269811"/>
                <a:gd name="connsiteX7" fmla="*/ 73723 w 233108"/>
                <a:gd name="connsiteY7" fmla="*/ 113474 h 269811"/>
                <a:gd name="connsiteX8" fmla="*/ 119189 w 233108"/>
                <a:gd name="connsiteY8" fmla="*/ 62166 h 269811"/>
                <a:gd name="connsiteX9" fmla="*/ 158814 w 233108"/>
                <a:gd name="connsiteY9" fmla="*/ 115507 h 269811"/>
                <a:gd name="connsiteX10" fmla="*/ 158814 w 233108"/>
                <a:gd name="connsiteY10" fmla="*/ 269748 h 269811"/>
                <a:gd name="connsiteX11" fmla="*/ 233108 w 233108"/>
                <a:gd name="connsiteY11" fmla="*/ 269748 h 269811"/>
                <a:gd name="connsiteX12" fmla="*/ 233108 w 233108"/>
                <a:gd name="connsiteY12" fmla="*/ 100902 h 269811"/>
                <a:gd name="connsiteX13" fmla="*/ 150304 w 233108"/>
                <a:gd name="connsiteY13" fmla="*/ 0 h 269811"/>
                <a:gd name="connsiteX14" fmla="*/ 150304 w 233108"/>
                <a:gd name="connsiteY14" fmla="*/ 0 h 269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3108" h="269811">
                  <a:moveTo>
                    <a:pt x="150368" y="0"/>
                  </a:moveTo>
                  <a:cubicBezTo>
                    <a:pt x="106934" y="0"/>
                    <a:pt x="84518" y="25654"/>
                    <a:pt x="71374" y="49593"/>
                  </a:cubicBezTo>
                  <a:lnTo>
                    <a:pt x="69914" y="49593"/>
                  </a:lnTo>
                  <a:lnTo>
                    <a:pt x="73723" y="6159"/>
                  </a:lnTo>
                  <a:lnTo>
                    <a:pt x="0" y="6159"/>
                  </a:lnTo>
                  <a:lnTo>
                    <a:pt x="0" y="269811"/>
                  </a:lnTo>
                  <a:lnTo>
                    <a:pt x="73723" y="269811"/>
                  </a:lnTo>
                  <a:lnTo>
                    <a:pt x="73723" y="113474"/>
                  </a:lnTo>
                  <a:cubicBezTo>
                    <a:pt x="73723" y="83121"/>
                    <a:pt x="91503" y="62166"/>
                    <a:pt x="119189" y="62166"/>
                  </a:cubicBezTo>
                  <a:cubicBezTo>
                    <a:pt x="146876" y="62166"/>
                    <a:pt x="158814" y="80518"/>
                    <a:pt x="158814" y="115507"/>
                  </a:cubicBezTo>
                  <a:lnTo>
                    <a:pt x="158814" y="269748"/>
                  </a:lnTo>
                  <a:lnTo>
                    <a:pt x="233108" y="269748"/>
                  </a:lnTo>
                  <a:lnTo>
                    <a:pt x="233108" y="100902"/>
                  </a:lnTo>
                  <a:cubicBezTo>
                    <a:pt x="233108" y="35560"/>
                    <a:pt x="201041" y="0"/>
                    <a:pt x="150304" y="0"/>
                  </a:cubicBezTo>
                  <a:lnTo>
                    <a:pt x="150304" y="0"/>
                  </a:lnTo>
                  <a:close/>
                </a:path>
              </a:pathLst>
            </a:custGeom>
            <a:grpFill/>
            <a:ln w="3175" cap="flat">
              <a:noFill/>
              <a:prstDash val="solid"/>
              <a:miter/>
            </a:ln>
          </p:spPr>
          <p:txBody>
            <a:bodyPr rtlCol="0" anchor="ctr"/>
            <a:lstStyle/>
            <a:p>
              <a:endParaRPr lang="fi-FI" dirty="0"/>
            </a:p>
          </p:txBody>
        </p:sp>
      </p:grpSp>
      <p:sp>
        <p:nvSpPr>
          <p:cNvPr id="2" name="Kuvatiedot">
            <a:extLst>
              <a:ext uri="{FF2B5EF4-FFF2-40B4-BE49-F238E27FC236}">
                <a16:creationId xmlns:a16="http://schemas.microsoft.com/office/drawing/2014/main" id="{089A92F7-783E-693C-CF0A-CAC592993B3D}"/>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bg1"/>
                </a:solidFill>
              </a:defRPr>
            </a:lvl1pPr>
          </a:lstStyle>
          <a:p>
            <a:pPr lvl="0"/>
            <a:r>
              <a:rPr lang="fi-FI" dirty="0"/>
              <a:t>Kuva: Kuvaajan nimi</a:t>
            </a:r>
          </a:p>
        </p:txBody>
      </p:sp>
      <p:sp>
        <p:nvSpPr>
          <p:cNvPr id="4" name="Alatunnisteen paikkamerkki 3">
            <a:extLst>
              <a:ext uri="{FF2B5EF4-FFF2-40B4-BE49-F238E27FC236}">
                <a16:creationId xmlns:a16="http://schemas.microsoft.com/office/drawing/2014/main" id="{1384E502-3E7D-402D-D83D-518B16985E53}"/>
              </a:ext>
            </a:extLst>
          </p:cNvPr>
          <p:cNvSpPr>
            <a:spLocks noGrp="1"/>
          </p:cNvSpPr>
          <p:nvPr>
            <p:ph type="ftr" sz="quarter" idx="17"/>
          </p:nvPr>
        </p:nvSpPr>
        <p:spPr/>
        <p:txBody>
          <a:bodyPr/>
          <a:lstStyle>
            <a:lvl1pPr>
              <a:defRPr>
                <a:solidFill>
                  <a:schemeClr val="bg1"/>
                </a:solidFill>
              </a:defRPr>
            </a:lvl1pPr>
          </a:lstStyle>
          <a:p>
            <a:endParaRPr lang="fi-FI" dirty="0"/>
          </a:p>
        </p:txBody>
      </p:sp>
      <p:sp>
        <p:nvSpPr>
          <p:cNvPr id="3" name="Päivämäärän paikkamerkki 2">
            <a:extLst>
              <a:ext uri="{FF2B5EF4-FFF2-40B4-BE49-F238E27FC236}">
                <a16:creationId xmlns:a16="http://schemas.microsoft.com/office/drawing/2014/main" id="{FB32BDB3-0635-BD81-8D2F-3D7208E34B62}"/>
              </a:ext>
            </a:extLst>
          </p:cNvPr>
          <p:cNvSpPr>
            <a:spLocks noGrp="1"/>
          </p:cNvSpPr>
          <p:nvPr>
            <p:ph type="dt" sz="half" idx="16"/>
          </p:nvPr>
        </p:nvSpPr>
        <p:spPr/>
        <p:txBody>
          <a:bodyPr/>
          <a:lstStyle>
            <a:lvl1pPr>
              <a:defRPr>
                <a:solidFill>
                  <a:schemeClr val="bg1"/>
                </a:solidFill>
              </a:defRPr>
            </a:lvl1pPr>
          </a:lstStyle>
          <a:p>
            <a:r>
              <a:rPr lang="fi-FI"/>
              <a:t>12.8.2025</a:t>
            </a:r>
            <a:endParaRPr lang="fi-FI" dirty="0"/>
          </a:p>
        </p:txBody>
      </p:sp>
      <p:sp>
        <p:nvSpPr>
          <p:cNvPr id="5" name="Dian numeron paikkamerkki 4">
            <a:extLst>
              <a:ext uri="{FF2B5EF4-FFF2-40B4-BE49-F238E27FC236}">
                <a16:creationId xmlns:a16="http://schemas.microsoft.com/office/drawing/2014/main" id="{14A46A18-C7AA-2609-D1B8-7EEEF1711614}"/>
              </a:ext>
            </a:extLst>
          </p:cNvPr>
          <p:cNvSpPr>
            <a:spLocks noGrp="1"/>
          </p:cNvSpPr>
          <p:nvPr>
            <p:ph type="sldNum" sz="quarter" idx="18"/>
          </p:nvPr>
        </p:nvSpPr>
        <p:spPr/>
        <p:txBody>
          <a:bodyPr/>
          <a:lstStyle>
            <a:lvl1pPr>
              <a:defRPr>
                <a:solidFill>
                  <a:schemeClr val="bg1"/>
                </a:solidFill>
              </a:defRPr>
            </a:lvl1pPr>
          </a:lstStyle>
          <a:p>
            <a:fld id="{A9494116-C6F5-466F-B5C1-BBB074CB17FC}" type="slidenum">
              <a:rPr lang="fi-FI" smtClean="0"/>
              <a:pPr/>
              <a:t>‹#›</a:t>
            </a:fld>
            <a:endParaRPr lang="fi-FI" dirty="0"/>
          </a:p>
        </p:txBody>
      </p:sp>
    </p:spTree>
    <p:extLst>
      <p:ext uri="{BB962C8B-B14F-4D97-AF65-F5344CB8AC3E}">
        <p14:creationId xmlns:p14="http://schemas.microsoft.com/office/powerpoint/2010/main" val="510852027"/>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userDrawn="1">
  <p:cSld name="Otsikkodia 1">
    <p:bg>
      <p:bgPr>
        <a:solidFill>
          <a:schemeClr val="accent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8243888" cy="2736850"/>
          </a:xfrm>
        </p:spPr>
        <p:txBody>
          <a:bodyPr lIns="0" tIns="0" rIns="0" bIns="0" anchor="t">
            <a:noAutofit/>
          </a:bodyPr>
          <a:lstStyle>
            <a:lvl1pPr algn="l">
              <a:defRPr sz="6600">
                <a:solidFill>
                  <a:schemeClr val="bg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0" y="3771900"/>
            <a:ext cx="6861887" cy="736600"/>
          </a:xfrm>
        </p:spPr>
        <p:txBody>
          <a:bodyPr lIns="0" tIns="0" rIns="0" bIns="0" anchor="t">
            <a:noAutofit/>
          </a:bodyPr>
          <a:lstStyle>
            <a:lvl1pPr marL="0" indent="0" algn="l">
              <a:buNone/>
              <a:defRPr sz="20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4762499"/>
            <a:ext cx="5735637" cy="736601"/>
          </a:xfrm>
        </p:spPr>
        <p:txBody>
          <a:bodyPr lIns="0" tIns="0" rIns="0" bIns="0">
            <a:noAutofit/>
          </a:bodyPr>
          <a:lstStyle>
            <a:lvl1pPr marL="0" indent="0">
              <a:buNone/>
              <a:defRPr sz="18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22" name="Kuvan paikkamerkki">
            <a:extLst>
              <a:ext uri="{FF2B5EF4-FFF2-40B4-BE49-F238E27FC236}">
                <a16:creationId xmlns:a16="http://schemas.microsoft.com/office/drawing/2014/main" id="{B7A827BE-8389-C7D6-A270-C7F966D166D8}"/>
              </a:ext>
              <a:ext uri="{C183D7F6-B498-43B3-948B-1728B52AA6E4}">
                <adec:decorative xmlns:adec="http://schemas.microsoft.com/office/drawing/2017/decorative" val="1"/>
              </a:ext>
            </a:extLst>
          </p:cNvPr>
          <p:cNvSpPr>
            <a:spLocks noGrp="1"/>
          </p:cNvSpPr>
          <p:nvPr>
            <p:ph type="pic" sz="quarter" idx="14" hasCustomPrompt="1"/>
          </p:nvPr>
        </p:nvSpPr>
        <p:spPr>
          <a:xfrm>
            <a:off x="5330111" y="0"/>
            <a:ext cx="6861888" cy="6860932"/>
          </a:xfrm>
          <a:custGeom>
            <a:avLst/>
            <a:gdLst>
              <a:gd name="connsiteX0" fmla="*/ 6861888 w 6861888"/>
              <a:gd name="connsiteY0" fmla="*/ 0 h 6860932"/>
              <a:gd name="connsiteX1" fmla="*/ 6861888 w 6861888"/>
              <a:gd name="connsiteY1" fmla="*/ 1592796 h 6860932"/>
              <a:gd name="connsiteX2" fmla="*/ 6861888 w 6861888"/>
              <a:gd name="connsiteY2" fmla="*/ 3644815 h 6860932"/>
              <a:gd name="connsiteX3" fmla="*/ 6861888 w 6861888"/>
              <a:gd name="connsiteY3" fmla="*/ 6858000 h 6860932"/>
              <a:gd name="connsiteX4" fmla="*/ 6861888 w 6861888"/>
              <a:gd name="connsiteY4" fmla="*/ 6860932 h 6860932"/>
              <a:gd name="connsiteX5" fmla="*/ 0 w 6861888"/>
              <a:gd name="connsiteY5" fmla="*/ 6860932 h 6860932"/>
              <a:gd name="connsiteX6" fmla="*/ 244109 w 6861888"/>
              <a:gd name="connsiteY6" fmla="*/ 6384186 h 6860932"/>
              <a:gd name="connsiteX7" fmla="*/ 743163 w 6861888"/>
              <a:gd name="connsiteY7" fmla="*/ 6118790 h 6860932"/>
              <a:gd name="connsiteX8" fmla="*/ 1008496 w 6861888"/>
              <a:gd name="connsiteY8" fmla="*/ 5619800 h 6860932"/>
              <a:gd name="connsiteX9" fmla="*/ 1507549 w 6861888"/>
              <a:gd name="connsiteY9" fmla="*/ 5354403 h 6860932"/>
              <a:gd name="connsiteX10" fmla="*/ 1772882 w 6861888"/>
              <a:gd name="connsiteY10" fmla="*/ 4855349 h 6860932"/>
              <a:gd name="connsiteX11" fmla="*/ 2271936 w 6861888"/>
              <a:gd name="connsiteY11" fmla="*/ 4590016 h 6860932"/>
              <a:gd name="connsiteX12" fmla="*/ 2537269 w 6861888"/>
              <a:gd name="connsiteY12" fmla="*/ 4090963 h 6860932"/>
              <a:gd name="connsiteX13" fmla="*/ 3036323 w 6861888"/>
              <a:gd name="connsiteY13" fmla="*/ 3825629 h 6860932"/>
              <a:gd name="connsiteX14" fmla="*/ 3301656 w 6861888"/>
              <a:gd name="connsiteY14" fmla="*/ 3326576 h 6860932"/>
              <a:gd name="connsiteX15" fmla="*/ 3304269 w 6861888"/>
              <a:gd name="connsiteY15" fmla="*/ 3324090 h 6860932"/>
              <a:gd name="connsiteX16" fmla="*/ 3306818 w 6861888"/>
              <a:gd name="connsiteY16" fmla="*/ 3321477 h 6860932"/>
              <a:gd name="connsiteX17" fmla="*/ 3803195 w 6861888"/>
              <a:gd name="connsiteY17" fmla="*/ 3058630 h 6860932"/>
              <a:gd name="connsiteX18" fmla="*/ 4066042 w 6861888"/>
              <a:gd name="connsiteY18" fmla="*/ 2562190 h 6860932"/>
              <a:gd name="connsiteX19" fmla="*/ 4068655 w 6861888"/>
              <a:gd name="connsiteY19" fmla="*/ 2559704 h 6860932"/>
              <a:gd name="connsiteX20" fmla="*/ 4071205 w 6861888"/>
              <a:gd name="connsiteY20" fmla="*/ 2557091 h 6860932"/>
              <a:gd name="connsiteX21" fmla="*/ 4570258 w 6861888"/>
              <a:gd name="connsiteY21" fmla="*/ 2291758 h 6860932"/>
              <a:gd name="connsiteX22" fmla="*/ 4835592 w 6861888"/>
              <a:gd name="connsiteY22" fmla="*/ 1792704 h 6860932"/>
              <a:gd name="connsiteX23" fmla="*/ 5334645 w 6861888"/>
              <a:gd name="connsiteY23" fmla="*/ 1527371 h 6860932"/>
              <a:gd name="connsiteX24" fmla="*/ 5599978 w 6861888"/>
              <a:gd name="connsiteY24" fmla="*/ 1028318 h 6860932"/>
              <a:gd name="connsiteX25" fmla="*/ 6099031 w 6861888"/>
              <a:gd name="connsiteY25" fmla="*/ 762921 h 6860932"/>
              <a:gd name="connsiteX26" fmla="*/ 6364365 w 6861888"/>
              <a:gd name="connsiteY26" fmla="*/ 263931 h 6860932"/>
              <a:gd name="connsiteX27" fmla="*/ 6861888 w 6861888"/>
              <a:gd name="connsiteY27" fmla="*/ 0 h 686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861888" h="6860932">
                <a:moveTo>
                  <a:pt x="6861888" y="0"/>
                </a:moveTo>
                <a:lnTo>
                  <a:pt x="6861888" y="1592796"/>
                </a:lnTo>
                <a:lnTo>
                  <a:pt x="6861888" y="3644815"/>
                </a:lnTo>
                <a:lnTo>
                  <a:pt x="6861888" y="6858000"/>
                </a:lnTo>
                <a:lnTo>
                  <a:pt x="6861888" y="6860932"/>
                </a:lnTo>
                <a:lnTo>
                  <a:pt x="0" y="6860932"/>
                </a:lnTo>
                <a:cubicBezTo>
                  <a:pt x="160041" y="6683682"/>
                  <a:pt x="61760" y="6566535"/>
                  <a:pt x="244109" y="6384186"/>
                </a:cubicBezTo>
                <a:cubicBezTo>
                  <a:pt x="433979" y="6194317"/>
                  <a:pt x="550807" y="6311145"/>
                  <a:pt x="743163" y="6118790"/>
                </a:cubicBezTo>
                <a:cubicBezTo>
                  <a:pt x="933032" y="5928920"/>
                  <a:pt x="816204" y="5812092"/>
                  <a:pt x="1008496" y="5619800"/>
                </a:cubicBezTo>
                <a:cubicBezTo>
                  <a:pt x="1198366" y="5429866"/>
                  <a:pt x="1315194" y="5546758"/>
                  <a:pt x="1507549" y="5354403"/>
                </a:cubicBezTo>
                <a:cubicBezTo>
                  <a:pt x="1697419" y="5164533"/>
                  <a:pt x="1583013" y="5045283"/>
                  <a:pt x="1772882" y="4855349"/>
                </a:cubicBezTo>
                <a:cubicBezTo>
                  <a:pt x="1962752" y="4665480"/>
                  <a:pt x="2079644" y="4782372"/>
                  <a:pt x="2271936" y="4590016"/>
                </a:cubicBezTo>
                <a:cubicBezTo>
                  <a:pt x="2461806" y="4400147"/>
                  <a:pt x="2344977" y="4283318"/>
                  <a:pt x="2537269" y="4090963"/>
                </a:cubicBezTo>
                <a:cubicBezTo>
                  <a:pt x="2727139" y="3901093"/>
                  <a:pt x="2844031" y="4017921"/>
                  <a:pt x="3036323" y="3825629"/>
                </a:cubicBezTo>
                <a:cubicBezTo>
                  <a:pt x="3226192" y="3635760"/>
                  <a:pt x="3109364" y="3518932"/>
                  <a:pt x="3301656" y="3326576"/>
                </a:cubicBezTo>
                <a:cubicBezTo>
                  <a:pt x="3302548" y="3325684"/>
                  <a:pt x="3303376" y="3324919"/>
                  <a:pt x="3304269" y="3324090"/>
                </a:cubicBezTo>
                <a:cubicBezTo>
                  <a:pt x="3305161" y="3323198"/>
                  <a:pt x="3305926" y="3322370"/>
                  <a:pt x="3306818" y="3321477"/>
                </a:cubicBezTo>
                <a:cubicBezTo>
                  <a:pt x="3495796" y="3132500"/>
                  <a:pt x="3612496" y="3247289"/>
                  <a:pt x="3803195" y="3058630"/>
                </a:cubicBezTo>
                <a:cubicBezTo>
                  <a:pt x="3989431" y="2870290"/>
                  <a:pt x="3874643" y="2753653"/>
                  <a:pt x="4066042" y="2562190"/>
                </a:cubicBezTo>
                <a:cubicBezTo>
                  <a:pt x="4066935" y="2561297"/>
                  <a:pt x="4067827" y="2560533"/>
                  <a:pt x="4068655" y="2559704"/>
                </a:cubicBezTo>
                <a:cubicBezTo>
                  <a:pt x="4069548" y="2558812"/>
                  <a:pt x="4070313" y="2557983"/>
                  <a:pt x="4071205" y="2557091"/>
                </a:cubicBezTo>
                <a:cubicBezTo>
                  <a:pt x="4261075" y="2367221"/>
                  <a:pt x="4377903" y="2484049"/>
                  <a:pt x="4570258" y="2291758"/>
                </a:cubicBezTo>
                <a:cubicBezTo>
                  <a:pt x="4760128" y="2101824"/>
                  <a:pt x="4643236" y="1984996"/>
                  <a:pt x="4835592" y="1792704"/>
                </a:cubicBezTo>
                <a:cubicBezTo>
                  <a:pt x="5025461" y="1602834"/>
                  <a:pt x="5142290" y="1719663"/>
                  <a:pt x="5334645" y="1527371"/>
                </a:cubicBezTo>
                <a:cubicBezTo>
                  <a:pt x="5524515" y="1337438"/>
                  <a:pt x="5407623" y="1220609"/>
                  <a:pt x="5599978" y="1028318"/>
                </a:cubicBezTo>
                <a:cubicBezTo>
                  <a:pt x="5789848" y="838384"/>
                  <a:pt x="5906676" y="955276"/>
                  <a:pt x="6099031" y="762921"/>
                </a:cubicBezTo>
                <a:cubicBezTo>
                  <a:pt x="6288901" y="573051"/>
                  <a:pt x="6174495" y="453801"/>
                  <a:pt x="6364365" y="263931"/>
                </a:cubicBezTo>
                <a:cubicBezTo>
                  <a:pt x="6553725" y="74507"/>
                  <a:pt x="6670425" y="190252"/>
                  <a:pt x="6861888" y="0"/>
                </a:cubicBezTo>
                <a:close/>
              </a:path>
            </a:pathLst>
          </a:custGeom>
          <a:noFill/>
        </p:spPr>
        <p:txBody>
          <a:bodyPr wrap="square" lIns="3420000" tIns="216000" rIns="540000" bIns="900000" anchor="b">
            <a:noAutofit/>
          </a:bodyPr>
          <a:lstStyle>
            <a:lvl1pPr marL="0" indent="0" algn="r">
              <a:buNone/>
              <a:defRPr sz="1400" b="1">
                <a:solidFill>
                  <a:schemeClr val="accent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7" name="Kuvatiedot">
            <a:extLst>
              <a:ext uri="{FF2B5EF4-FFF2-40B4-BE49-F238E27FC236}">
                <a16:creationId xmlns:a16="http://schemas.microsoft.com/office/drawing/2014/main" id="{3835BFD6-E5C8-5C08-1043-ADDFFC0F1BDC}"/>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bg1"/>
                </a:solidFill>
              </a:defRPr>
            </a:lvl1pPr>
          </a:lstStyle>
          <a:p>
            <a:pPr lvl="0"/>
            <a:r>
              <a:rPr lang="fi-FI" dirty="0"/>
              <a:t>Kuva: Kuvaajan nimi</a:t>
            </a:r>
          </a:p>
        </p:txBody>
      </p:sp>
      <p:sp>
        <p:nvSpPr>
          <p:cNvPr id="6" name="Logo">
            <a:extLst>
              <a:ext uri="{FF2B5EF4-FFF2-40B4-BE49-F238E27FC236}">
                <a16:creationId xmlns:a16="http://schemas.microsoft.com/office/drawing/2014/main" id="{F5FA7340-A7BB-1271-BDA2-B6AD234EEC22}"/>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10" name="Päivämäärän paikkamerkki 9">
            <a:extLst>
              <a:ext uri="{FF2B5EF4-FFF2-40B4-BE49-F238E27FC236}">
                <a16:creationId xmlns:a16="http://schemas.microsoft.com/office/drawing/2014/main" id="{06331EE5-9DE4-7D2C-8FB1-CAC6A3D8F0CF}"/>
              </a:ext>
            </a:extLst>
          </p:cNvPr>
          <p:cNvSpPr>
            <a:spLocks noGrp="1"/>
          </p:cNvSpPr>
          <p:nvPr>
            <p:ph type="dt" sz="half" idx="16"/>
          </p:nvPr>
        </p:nvSpPr>
        <p:spPr>
          <a:xfrm>
            <a:off x="10440401" y="6248400"/>
            <a:ext cx="1210262" cy="249238"/>
          </a:xfrm>
        </p:spPr>
        <p:txBody>
          <a:bodyPr/>
          <a:lstStyle>
            <a:lvl1pPr>
              <a:defRPr b="1">
                <a:solidFill>
                  <a:schemeClr val="bg1"/>
                </a:solidFill>
              </a:defRPr>
            </a:lvl1pPr>
          </a:lstStyle>
          <a:p>
            <a:r>
              <a:rPr lang="fi-FI"/>
              <a:t>12.8.2025</a:t>
            </a:r>
            <a:endParaRPr lang="fi-FI" dirty="0"/>
          </a:p>
        </p:txBody>
      </p:sp>
    </p:spTree>
    <p:extLst>
      <p:ext uri="{BB962C8B-B14F-4D97-AF65-F5344CB8AC3E}">
        <p14:creationId xmlns:p14="http://schemas.microsoft.com/office/powerpoint/2010/main" val="2313159307"/>
      </p:ext>
    </p:extLst>
  </p:cSld>
  <p:clrMapOvr>
    <a:masterClrMapping/>
  </p:clrMapOvr>
  <p:extLst>
    <p:ext uri="{DCECCB84-F9BA-43D5-87BE-67443E8EF086}">
      <p15:sldGuideLst xmlns:p15="http://schemas.microsoft.com/office/powerpoint/2012/main"/>
    </p:ext>
  </p:extLst>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userDrawn="1">
  <p:cSld name="Otsikkodia 1 A">
    <p:bg>
      <p:bgPr>
        <a:solidFill>
          <a:schemeClr val="accent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8243888" cy="2736850"/>
          </a:xfrm>
        </p:spPr>
        <p:txBody>
          <a:bodyPr lIns="0" tIns="0" rIns="0" bIns="0" anchor="t">
            <a:noAutofit/>
          </a:bodyPr>
          <a:lstStyle>
            <a:lvl1pPr algn="l">
              <a:defRPr sz="6600">
                <a:solidFill>
                  <a:schemeClr val="bg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0" y="3771900"/>
            <a:ext cx="6861887" cy="736600"/>
          </a:xfrm>
        </p:spPr>
        <p:txBody>
          <a:bodyPr lIns="0" tIns="0" rIns="0" bIns="0" anchor="t">
            <a:noAutofit/>
          </a:bodyPr>
          <a:lstStyle>
            <a:lvl1pPr marL="0" indent="0" algn="l">
              <a:buNone/>
              <a:defRPr sz="20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4762499"/>
            <a:ext cx="5735637" cy="736601"/>
          </a:xfrm>
        </p:spPr>
        <p:txBody>
          <a:bodyPr lIns="0" tIns="0" rIns="0" bIns="0">
            <a:noAutofit/>
          </a:bodyPr>
          <a:lstStyle>
            <a:lvl1pPr marL="0" indent="0">
              <a:buNone/>
              <a:defRPr sz="18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5" name="Kuvan paikkamerkki 4">
            <a:extLst>
              <a:ext uri="{FF2B5EF4-FFF2-40B4-BE49-F238E27FC236}">
                <a16:creationId xmlns:a16="http://schemas.microsoft.com/office/drawing/2014/main" id="{8C4B61BC-72C4-8203-BAFA-D51ECE63E8AD}"/>
              </a:ext>
              <a:ext uri="{C183D7F6-B498-43B3-948B-1728B52AA6E4}">
                <adec:decorative xmlns:adec="http://schemas.microsoft.com/office/drawing/2017/decorative" val="1"/>
              </a:ext>
            </a:extLst>
          </p:cNvPr>
          <p:cNvSpPr>
            <a:spLocks noGrp="1"/>
          </p:cNvSpPr>
          <p:nvPr>
            <p:ph type="pic" sz="quarter" idx="14" hasCustomPrompt="1"/>
          </p:nvPr>
        </p:nvSpPr>
        <p:spPr>
          <a:xfrm>
            <a:off x="5336604" y="1302"/>
            <a:ext cx="6855397" cy="6859630"/>
          </a:xfrm>
          <a:custGeom>
            <a:avLst/>
            <a:gdLst>
              <a:gd name="connsiteX0" fmla="*/ 6855397 w 6855397"/>
              <a:gd name="connsiteY0" fmla="*/ 0 h 6859630"/>
              <a:gd name="connsiteX1" fmla="*/ 6855397 w 6855397"/>
              <a:gd name="connsiteY1" fmla="*/ 6855397 h 6859630"/>
              <a:gd name="connsiteX2" fmla="*/ 6855395 w 6855397"/>
              <a:gd name="connsiteY2" fmla="*/ 6855397 h 6859630"/>
              <a:gd name="connsiteX3" fmla="*/ 6855395 w 6855397"/>
              <a:gd name="connsiteY3" fmla="*/ 6857071 h 6859630"/>
              <a:gd name="connsiteX4" fmla="*/ 6855395 w 6855397"/>
              <a:gd name="connsiteY4" fmla="*/ 6859630 h 6859630"/>
              <a:gd name="connsiteX5" fmla="*/ 6855394 w 6855397"/>
              <a:gd name="connsiteY5" fmla="*/ 6859630 h 6859630"/>
              <a:gd name="connsiteX6" fmla="*/ 1083431 w 6855397"/>
              <a:gd name="connsiteY6" fmla="*/ 6859630 h 6859630"/>
              <a:gd name="connsiteX7" fmla="*/ 938783 w 6855397"/>
              <a:gd name="connsiteY7" fmla="*/ 6859630 h 6859630"/>
              <a:gd name="connsiteX8" fmla="*/ 941988 w 6855397"/>
              <a:gd name="connsiteY8" fmla="*/ 6855397 h 6859630"/>
              <a:gd name="connsiteX9" fmla="*/ 0 w 6855397"/>
              <a:gd name="connsiteY9" fmla="*/ 6855397 h 685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55397" h="6859630">
                <a:moveTo>
                  <a:pt x="6855397" y="0"/>
                </a:moveTo>
                <a:lnTo>
                  <a:pt x="6855397" y="6855397"/>
                </a:lnTo>
                <a:lnTo>
                  <a:pt x="6855395" y="6855397"/>
                </a:lnTo>
                <a:lnTo>
                  <a:pt x="6855395" y="6857071"/>
                </a:lnTo>
                <a:lnTo>
                  <a:pt x="6855395" y="6859630"/>
                </a:lnTo>
                <a:lnTo>
                  <a:pt x="6855394" y="6859630"/>
                </a:lnTo>
                <a:lnTo>
                  <a:pt x="1083431" y="6859630"/>
                </a:lnTo>
                <a:lnTo>
                  <a:pt x="938783" y="6859630"/>
                </a:lnTo>
                <a:lnTo>
                  <a:pt x="941988" y="6855397"/>
                </a:lnTo>
                <a:lnTo>
                  <a:pt x="0" y="6855397"/>
                </a:lnTo>
                <a:close/>
              </a:path>
            </a:pathLst>
          </a:custGeom>
          <a:noFill/>
        </p:spPr>
        <p:txBody>
          <a:bodyPr wrap="square" lIns="3420000" tIns="216000" rIns="540000" bIns="900000" anchor="b">
            <a:noAutofit/>
          </a:bodyPr>
          <a:lstStyle>
            <a:lvl1pPr marL="0" indent="0" algn="r">
              <a:buNone/>
              <a:defRPr sz="1400" b="1">
                <a:solidFill>
                  <a:schemeClr val="accent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7" name="Kuvatiedot">
            <a:extLst>
              <a:ext uri="{FF2B5EF4-FFF2-40B4-BE49-F238E27FC236}">
                <a16:creationId xmlns:a16="http://schemas.microsoft.com/office/drawing/2014/main" id="{3835BFD6-E5C8-5C08-1043-ADDFFC0F1BDC}"/>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bg1"/>
                </a:solidFill>
              </a:defRPr>
            </a:lvl1pPr>
          </a:lstStyle>
          <a:p>
            <a:pPr lvl="0"/>
            <a:r>
              <a:rPr lang="fi-FI" dirty="0"/>
              <a:t>Kuva: Kuvaajan nimi</a:t>
            </a:r>
          </a:p>
        </p:txBody>
      </p:sp>
      <p:sp>
        <p:nvSpPr>
          <p:cNvPr id="6" name="Logo">
            <a:extLst>
              <a:ext uri="{FF2B5EF4-FFF2-40B4-BE49-F238E27FC236}">
                <a16:creationId xmlns:a16="http://schemas.microsoft.com/office/drawing/2014/main" id="{F5FA7340-A7BB-1271-BDA2-B6AD234EEC22}"/>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p>
        </p:txBody>
      </p:sp>
      <p:sp>
        <p:nvSpPr>
          <p:cNvPr id="10" name="Päivämäärän paikkamerkki 9">
            <a:extLst>
              <a:ext uri="{FF2B5EF4-FFF2-40B4-BE49-F238E27FC236}">
                <a16:creationId xmlns:a16="http://schemas.microsoft.com/office/drawing/2014/main" id="{06331EE5-9DE4-7D2C-8FB1-CAC6A3D8F0CF}"/>
              </a:ext>
            </a:extLst>
          </p:cNvPr>
          <p:cNvSpPr>
            <a:spLocks noGrp="1"/>
          </p:cNvSpPr>
          <p:nvPr>
            <p:ph type="dt" sz="half" idx="16"/>
          </p:nvPr>
        </p:nvSpPr>
        <p:spPr>
          <a:xfrm>
            <a:off x="10440401" y="6248400"/>
            <a:ext cx="1210262" cy="249238"/>
          </a:xfrm>
        </p:spPr>
        <p:txBody>
          <a:bodyPr/>
          <a:lstStyle>
            <a:lvl1pPr>
              <a:defRPr b="1">
                <a:solidFill>
                  <a:schemeClr val="bg1"/>
                </a:solidFill>
              </a:defRPr>
            </a:lvl1pPr>
          </a:lstStyle>
          <a:p>
            <a:r>
              <a:rPr lang="fi-FI"/>
              <a:t>12.8.2025</a:t>
            </a:r>
            <a:endParaRPr lang="fi-FI" dirty="0"/>
          </a:p>
        </p:txBody>
      </p:sp>
    </p:spTree>
    <p:extLst>
      <p:ext uri="{BB962C8B-B14F-4D97-AF65-F5344CB8AC3E}">
        <p14:creationId xmlns:p14="http://schemas.microsoft.com/office/powerpoint/2010/main" val="4264109212"/>
      </p:ext>
    </p:extLst>
  </p:cSld>
  <p:clrMapOvr>
    <a:masterClrMapping/>
  </p:clrMapOvr>
  <p:extLst>
    <p:ext uri="{DCECCB84-F9BA-43D5-87BE-67443E8EF086}">
      <p15:sldGuideLst xmlns:p15="http://schemas.microsoft.com/office/powerpoint/2012/main"/>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Otsikko ja sisältö 4 C">
    <p:bg>
      <p:bgPr>
        <a:solidFill>
          <a:schemeClr val="bg2"/>
        </a:solidFill>
        <a:effectLst/>
      </p:bgPr>
    </p:bg>
    <p:spTree>
      <p:nvGrpSpPr>
        <p:cNvPr id="1" name=""/>
        <p:cNvGrpSpPr/>
        <p:nvPr/>
      </p:nvGrpSpPr>
      <p:grpSpPr>
        <a:xfrm>
          <a:off x="0" y="0"/>
          <a:ext cx="0" cy="0"/>
          <a:chOff x="0" y="0"/>
          <a:chExt cx="0" cy="0"/>
        </a:xfrm>
      </p:grpSpPr>
      <p:sp>
        <p:nvSpPr>
          <p:cNvPr id="8" name="Vapaamuotoinen: Muoto 7">
            <a:extLst>
              <a:ext uri="{FF2B5EF4-FFF2-40B4-BE49-F238E27FC236}">
                <a16:creationId xmlns:a16="http://schemas.microsoft.com/office/drawing/2014/main" id="{32AC1E5B-5ED2-B309-7D49-7B58486FC74B}"/>
              </a:ext>
              <a:ext uri="{C183D7F6-B498-43B3-948B-1728B52AA6E4}">
                <adec:decorative xmlns:adec="http://schemas.microsoft.com/office/drawing/2017/decorative" val="1"/>
              </a:ext>
            </a:extLst>
          </p:cNvPr>
          <p:cNvSpPr/>
          <p:nvPr userDrawn="1"/>
        </p:nvSpPr>
        <p:spPr>
          <a:xfrm>
            <a:off x="0" y="31"/>
            <a:ext cx="8783638" cy="6857937"/>
          </a:xfrm>
          <a:custGeom>
            <a:avLst/>
            <a:gdLst>
              <a:gd name="connsiteX0" fmla="*/ 0 w 8783638"/>
              <a:gd name="connsiteY0" fmla="*/ 0 h 6857937"/>
              <a:gd name="connsiteX1" fmla="*/ 8508222 w 8783638"/>
              <a:gd name="connsiteY1" fmla="*/ 0 h 6857937"/>
              <a:gd name="connsiteX2" fmla="*/ 8783638 w 8783638"/>
              <a:gd name="connsiteY2" fmla="*/ 0 h 6857937"/>
              <a:gd name="connsiteX3" fmla="*/ 8544751 w 8783638"/>
              <a:gd name="connsiteY3" fmla="*/ 342900 h 6857937"/>
              <a:gd name="connsiteX4" fmla="*/ 8783638 w 8783638"/>
              <a:gd name="connsiteY4" fmla="*/ 685673 h 6857937"/>
              <a:gd name="connsiteX5" fmla="*/ 8544751 w 8783638"/>
              <a:gd name="connsiteY5" fmla="*/ 1028510 h 6857937"/>
              <a:gd name="connsiteX6" fmla="*/ 8783638 w 8783638"/>
              <a:gd name="connsiteY6" fmla="*/ 1371410 h 6857937"/>
              <a:gd name="connsiteX7" fmla="*/ 8544751 w 8783638"/>
              <a:gd name="connsiteY7" fmla="*/ 1714246 h 6857937"/>
              <a:gd name="connsiteX8" fmla="*/ 8783638 w 8783638"/>
              <a:gd name="connsiteY8" fmla="*/ 2057019 h 6857937"/>
              <a:gd name="connsiteX9" fmla="*/ 8544751 w 8783638"/>
              <a:gd name="connsiteY9" fmla="*/ 2399919 h 6857937"/>
              <a:gd name="connsiteX10" fmla="*/ 8783638 w 8783638"/>
              <a:gd name="connsiteY10" fmla="*/ 2742756 h 6857937"/>
              <a:gd name="connsiteX11" fmla="*/ 8544751 w 8783638"/>
              <a:gd name="connsiteY11" fmla="*/ 3085592 h 6857937"/>
              <a:gd name="connsiteX12" fmla="*/ 8777161 w 8783638"/>
              <a:gd name="connsiteY12" fmla="*/ 3362071 h 6857937"/>
              <a:gd name="connsiteX13" fmla="*/ 8776971 w 8783638"/>
              <a:gd name="connsiteY13" fmla="*/ 3362071 h 6857937"/>
              <a:gd name="connsiteX14" fmla="*/ 8783131 w 8783638"/>
              <a:gd name="connsiteY14" fmla="*/ 3410395 h 6857937"/>
              <a:gd name="connsiteX15" fmla="*/ 8783194 w 8783638"/>
              <a:gd name="connsiteY15" fmla="*/ 3412363 h 6857937"/>
              <a:gd name="connsiteX16" fmla="*/ 8783638 w 8783638"/>
              <a:gd name="connsiteY16" fmla="*/ 3428428 h 6857937"/>
              <a:gd name="connsiteX17" fmla="*/ 8544751 w 8783638"/>
              <a:gd name="connsiteY17" fmla="*/ 3771202 h 6857937"/>
              <a:gd name="connsiteX18" fmla="*/ 8544815 w 8783638"/>
              <a:gd name="connsiteY18" fmla="*/ 3771202 h 6857937"/>
              <a:gd name="connsiteX19" fmla="*/ 8651241 w 8783638"/>
              <a:gd name="connsiteY19" fmla="*/ 3836099 h 6857937"/>
              <a:gd name="connsiteX20" fmla="*/ 8783638 w 8783638"/>
              <a:gd name="connsiteY20" fmla="*/ 4116197 h 6857937"/>
              <a:gd name="connsiteX21" fmla="*/ 8544751 w 8783638"/>
              <a:gd name="connsiteY21" fmla="*/ 4459097 h 6857937"/>
              <a:gd name="connsiteX22" fmla="*/ 8783638 w 8783638"/>
              <a:gd name="connsiteY22" fmla="*/ 4801870 h 6857937"/>
              <a:gd name="connsiteX23" fmla="*/ 8544751 w 8783638"/>
              <a:gd name="connsiteY23" fmla="*/ 5144707 h 6857937"/>
              <a:gd name="connsiteX24" fmla="*/ 8783638 w 8783638"/>
              <a:gd name="connsiteY24" fmla="*/ 5487607 h 6857937"/>
              <a:gd name="connsiteX25" fmla="*/ 8544751 w 8783638"/>
              <a:gd name="connsiteY25" fmla="*/ 5830443 h 6857937"/>
              <a:gd name="connsiteX26" fmla="*/ 8783638 w 8783638"/>
              <a:gd name="connsiteY26" fmla="*/ 6173216 h 6857937"/>
              <a:gd name="connsiteX27" fmla="*/ 8544751 w 8783638"/>
              <a:gd name="connsiteY27" fmla="*/ 6516116 h 6857937"/>
              <a:gd name="connsiteX28" fmla="*/ 8783638 w 8783638"/>
              <a:gd name="connsiteY28" fmla="*/ 6857937 h 6857937"/>
              <a:gd name="connsiteX29" fmla="*/ 8508222 w 8783638"/>
              <a:gd name="connsiteY29" fmla="*/ 6857937 h 6857937"/>
              <a:gd name="connsiteX30" fmla="*/ 0 w 8783638"/>
              <a:gd name="connsiteY30" fmla="*/ 6857937 h 6857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783638" h="6857937">
                <a:moveTo>
                  <a:pt x="0" y="0"/>
                </a:moveTo>
                <a:lnTo>
                  <a:pt x="8508222" y="0"/>
                </a:lnTo>
                <a:lnTo>
                  <a:pt x="8783638" y="0"/>
                </a:lnTo>
                <a:cubicBezTo>
                  <a:pt x="8783638" y="154877"/>
                  <a:pt x="8686293" y="287592"/>
                  <a:pt x="8544751" y="342900"/>
                </a:cubicBezTo>
                <a:cubicBezTo>
                  <a:pt x="8684071" y="400368"/>
                  <a:pt x="8783638" y="533083"/>
                  <a:pt x="8783638" y="685673"/>
                </a:cubicBezTo>
                <a:cubicBezTo>
                  <a:pt x="8783638" y="838263"/>
                  <a:pt x="8686293" y="973265"/>
                  <a:pt x="8544751" y="1028510"/>
                </a:cubicBezTo>
                <a:cubicBezTo>
                  <a:pt x="8684071" y="1086041"/>
                  <a:pt x="8783638" y="1218819"/>
                  <a:pt x="8783638" y="1371410"/>
                </a:cubicBezTo>
                <a:cubicBezTo>
                  <a:pt x="8783638" y="1524000"/>
                  <a:pt x="8686293" y="1658938"/>
                  <a:pt x="8544751" y="1714246"/>
                </a:cubicBezTo>
                <a:cubicBezTo>
                  <a:pt x="8684071" y="1771714"/>
                  <a:pt x="8783638" y="1904429"/>
                  <a:pt x="8783638" y="2057019"/>
                </a:cubicBezTo>
                <a:cubicBezTo>
                  <a:pt x="8783638" y="2209610"/>
                  <a:pt x="8686293" y="2344611"/>
                  <a:pt x="8544751" y="2399919"/>
                </a:cubicBezTo>
                <a:cubicBezTo>
                  <a:pt x="8684071" y="2457387"/>
                  <a:pt x="8783638" y="2590165"/>
                  <a:pt x="8783638" y="2742756"/>
                </a:cubicBezTo>
                <a:cubicBezTo>
                  <a:pt x="8783638" y="2895346"/>
                  <a:pt x="8686293" y="3030284"/>
                  <a:pt x="8544751" y="3085592"/>
                </a:cubicBezTo>
                <a:cubicBezTo>
                  <a:pt x="8663433" y="3134614"/>
                  <a:pt x="8753159" y="3238056"/>
                  <a:pt x="8777161" y="3362071"/>
                </a:cubicBezTo>
                <a:lnTo>
                  <a:pt x="8776971" y="3362071"/>
                </a:lnTo>
                <a:cubicBezTo>
                  <a:pt x="8780210" y="3378137"/>
                  <a:pt x="8782178" y="3394266"/>
                  <a:pt x="8783131" y="3410395"/>
                </a:cubicBezTo>
                <a:cubicBezTo>
                  <a:pt x="8783131" y="3411030"/>
                  <a:pt x="8783194" y="3411728"/>
                  <a:pt x="8783194" y="3412363"/>
                </a:cubicBezTo>
                <a:cubicBezTo>
                  <a:pt x="8783448" y="3417634"/>
                  <a:pt x="8783638" y="3423031"/>
                  <a:pt x="8783638" y="3428428"/>
                </a:cubicBezTo>
                <a:cubicBezTo>
                  <a:pt x="8783638" y="3583241"/>
                  <a:pt x="8686293" y="3715957"/>
                  <a:pt x="8544751" y="3771202"/>
                </a:cubicBezTo>
                <a:cubicBezTo>
                  <a:pt x="8544751" y="3771202"/>
                  <a:pt x="8544815" y="3771202"/>
                  <a:pt x="8544815" y="3771202"/>
                </a:cubicBezTo>
                <a:cubicBezTo>
                  <a:pt x="8583868" y="3787331"/>
                  <a:pt x="8619745" y="3809365"/>
                  <a:pt x="8651241" y="3836099"/>
                </a:cubicBezTo>
                <a:cubicBezTo>
                  <a:pt x="8732076" y="3904806"/>
                  <a:pt x="8783638" y="4004755"/>
                  <a:pt x="8783638" y="4116197"/>
                </a:cubicBezTo>
                <a:cubicBezTo>
                  <a:pt x="8783638" y="4271074"/>
                  <a:pt x="8686293" y="4403725"/>
                  <a:pt x="8544751" y="4459097"/>
                </a:cubicBezTo>
                <a:cubicBezTo>
                  <a:pt x="8684071" y="4516565"/>
                  <a:pt x="8783638" y="4649280"/>
                  <a:pt x="8783638" y="4801870"/>
                </a:cubicBezTo>
                <a:cubicBezTo>
                  <a:pt x="8783638" y="4954461"/>
                  <a:pt x="8686293" y="5089462"/>
                  <a:pt x="8544751" y="5144707"/>
                </a:cubicBezTo>
                <a:cubicBezTo>
                  <a:pt x="8684071" y="5202238"/>
                  <a:pt x="8783638" y="5334953"/>
                  <a:pt x="8783638" y="5487607"/>
                </a:cubicBezTo>
                <a:cubicBezTo>
                  <a:pt x="8783638" y="5640261"/>
                  <a:pt x="8686293" y="5775135"/>
                  <a:pt x="8544751" y="5830443"/>
                </a:cubicBezTo>
                <a:cubicBezTo>
                  <a:pt x="8684071" y="5887911"/>
                  <a:pt x="8783638" y="6020626"/>
                  <a:pt x="8783638" y="6173216"/>
                </a:cubicBezTo>
                <a:cubicBezTo>
                  <a:pt x="8783638" y="6325807"/>
                  <a:pt x="8686293" y="6460808"/>
                  <a:pt x="8544751" y="6516116"/>
                </a:cubicBezTo>
                <a:cubicBezTo>
                  <a:pt x="8683753" y="6573456"/>
                  <a:pt x="8783194" y="6705727"/>
                  <a:pt x="8783638" y="6857937"/>
                </a:cubicBezTo>
                <a:lnTo>
                  <a:pt x="8508222" y="6857937"/>
                </a:lnTo>
                <a:lnTo>
                  <a:pt x="0" y="6857937"/>
                </a:lnTo>
                <a:close/>
              </a:path>
            </a:pathLst>
          </a:custGeom>
          <a:solidFill>
            <a:srgbClr val="FFFFFF"/>
          </a:solidFill>
          <a:ln w="6350"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1" y="546100"/>
            <a:ext cx="7935912" cy="1235074"/>
          </a:xfrm>
          <a:prstGeom prst="rect">
            <a:avLst/>
          </a:prstGeom>
        </p:spPr>
        <p:txBody>
          <a:bodyPr/>
          <a:lstStyle>
            <a:lvl1pPr>
              <a:defRPr sz="3600"/>
            </a:lvl1pPr>
          </a:lstStyle>
          <a:p>
            <a:r>
              <a:rPr lang="fi-FI"/>
              <a:t>Muokkaa ots. perustyyl. napsautt.</a:t>
            </a:r>
            <a:endParaRPr lang="fi-FI" dirty="0"/>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032000"/>
            <a:ext cx="7935913" cy="3968749"/>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Sisällön paikkamerkki 2">
            <a:extLst>
              <a:ext uri="{FF2B5EF4-FFF2-40B4-BE49-F238E27FC236}">
                <a16:creationId xmlns:a16="http://schemas.microsoft.com/office/drawing/2014/main" id="{A8803C51-B6A3-322F-5C35-1C501A4D1FA7}"/>
              </a:ext>
            </a:extLst>
          </p:cNvPr>
          <p:cNvSpPr>
            <a:spLocks noGrp="1"/>
          </p:cNvSpPr>
          <p:nvPr>
            <p:ph sz="quarter" idx="13" hasCustomPrompt="1"/>
          </p:nvPr>
        </p:nvSpPr>
        <p:spPr>
          <a:xfrm>
            <a:off x="9144000" y="539750"/>
            <a:ext cx="2506663" cy="2730500"/>
          </a:xfrm>
        </p:spPr>
        <p:txBody>
          <a:bodyPr/>
          <a:lstStyle>
            <a:lvl1pPr>
              <a:defRPr sz="1800"/>
            </a:lvl1pPr>
            <a:lvl2pPr>
              <a:defRPr sz="1600"/>
            </a:lvl2pPr>
            <a:lvl3pPr>
              <a:defRPr sz="1400"/>
            </a:lvl3pPr>
            <a:lvl4pPr>
              <a:defRPr sz="1400"/>
            </a:lvl4pPr>
            <a:lvl5pPr>
              <a:defRPr sz="14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6" name="Sisällön paikkamerkki 3">
            <a:extLst>
              <a:ext uri="{FF2B5EF4-FFF2-40B4-BE49-F238E27FC236}">
                <a16:creationId xmlns:a16="http://schemas.microsoft.com/office/drawing/2014/main" id="{FE98FF6C-22D2-526B-7208-1C45A9A7C6D6}"/>
              </a:ext>
            </a:extLst>
          </p:cNvPr>
          <p:cNvSpPr>
            <a:spLocks noGrp="1"/>
          </p:cNvSpPr>
          <p:nvPr>
            <p:ph sz="quarter" idx="14" hasCustomPrompt="1"/>
          </p:nvPr>
        </p:nvSpPr>
        <p:spPr>
          <a:xfrm>
            <a:off x="9144000" y="3517901"/>
            <a:ext cx="2506663" cy="2730500"/>
          </a:xfrm>
        </p:spPr>
        <p:txBody>
          <a:bodyPr/>
          <a:lstStyle>
            <a:lvl1pPr>
              <a:defRPr sz="1800"/>
            </a:lvl1pPr>
            <a:lvl2pPr>
              <a:defRPr sz="1600"/>
            </a:lvl2pPr>
            <a:lvl3pPr>
              <a:defRPr sz="1400"/>
            </a:lvl3pPr>
            <a:lvl4pPr>
              <a:defRPr sz="1400"/>
            </a:lvl4pPr>
            <a:lvl5pPr>
              <a:defRPr sz="14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3" name="Alatunnisteen paikkamerkki 12">
            <a:extLst>
              <a:ext uri="{FF2B5EF4-FFF2-40B4-BE49-F238E27FC236}">
                <a16:creationId xmlns:a16="http://schemas.microsoft.com/office/drawing/2014/main" id="{E496DB7C-3D6C-7863-C2E8-ADCAC88CAE24}"/>
              </a:ext>
            </a:extLst>
          </p:cNvPr>
          <p:cNvSpPr>
            <a:spLocks noGrp="1"/>
          </p:cNvSpPr>
          <p:nvPr>
            <p:ph type="ftr" sz="quarter" idx="16"/>
          </p:nvPr>
        </p:nvSpPr>
        <p:spPr/>
        <p:txBody>
          <a:bodyPr/>
          <a:lstStyle/>
          <a:p>
            <a:endParaRPr lang="fi-FI" dirty="0"/>
          </a:p>
        </p:txBody>
      </p:sp>
      <p:sp>
        <p:nvSpPr>
          <p:cNvPr id="12" name="Päivämäärän paikkamerkki 11">
            <a:extLst>
              <a:ext uri="{FF2B5EF4-FFF2-40B4-BE49-F238E27FC236}">
                <a16:creationId xmlns:a16="http://schemas.microsoft.com/office/drawing/2014/main" id="{6BCB5FF5-AF00-A42B-DDB0-D511FCC72DE9}"/>
              </a:ext>
            </a:extLst>
          </p:cNvPr>
          <p:cNvSpPr>
            <a:spLocks noGrp="1"/>
          </p:cNvSpPr>
          <p:nvPr>
            <p:ph type="dt" sz="half" idx="15"/>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DEB2E068-0830-47E1-8CD6-6A31A793502A}"/>
              </a:ext>
            </a:extLst>
          </p:cNvPr>
          <p:cNvSpPr>
            <a:spLocks noGrp="1"/>
          </p:cNvSpPr>
          <p:nvPr>
            <p:ph type="sldNum" sz="quarter" idx="17"/>
          </p:nvPr>
        </p:nvSpPr>
        <p:spPr/>
        <p:txBody>
          <a:bodyPr/>
          <a:lstStyle/>
          <a:p>
            <a:fld id="{A9494116-C6F5-466F-B5C1-BBB074CB17FC}" type="slidenum">
              <a:rPr lang="fi-FI" smtClean="0"/>
              <a:pPr/>
              <a:t>‹#›</a:t>
            </a:fld>
            <a:endParaRPr lang="fi-FI" dirty="0"/>
          </a:p>
        </p:txBody>
      </p:sp>
      <p:sp>
        <p:nvSpPr>
          <p:cNvPr id="10" name="Logo">
            <a:extLst>
              <a:ext uri="{FF2B5EF4-FFF2-40B4-BE49-F238E27FC236}">
                <a16:creationId xmlns:a16="http://schemas.microsoft.com/office/drawing/2014/main" id="{0F6C14A0-39E7-4FE5-5D51-FE4E31E771C8}"/>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817162798"/>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preserve="1" userDrawn="1">
  <p:cSld name="Otsikkodia 1 B">
    <p:bg>
      <p:bgPr>
        <a:solidFill>
          <a:schemeClr val="accent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8243888" cy="2736850"/>
          </a:xfrm>
        </p:spPr>
        <p:txBody>
          <a:bodyPr lIns="0" tIns="0" rIns="0" bIns="0" anchor="t">
            <a:noAutofit/>
          </a:bodyPr>
          <a:lstStyle>
            <a:lvl1pPr algn="l">
              <a:defRPr sz="6600">
                <a:solidFill>
                  <a:schemeClr val="bg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0" y="3771900"/>
            <a:ext cx="6861887" cy="736600"/>
          </a:xfrm>
        </p:spPr>
        <p:txBody>
          <a:bodyPr lIns="0" tIns="0" rIns="0" bIns="0" anchor="t">
            <a:noAutofit/>
          </a:bodyPr>
          <a:lstStyle>
            <a:lvl1pPr marL="0" indent="0" algn="l">
              <a:buNone/>
              <a:defRPr sz="20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4762499"/>
            <a:ext cx="5735637" cy="736601"/>
          </a:xfrm>
        </p:spPr>
        <p:txBody>
          <a:bodyPr lIns="0" tIns="0" rIns="0" bIns="0">
            <a:noAutofit/>
          </a:bodyPr>
          <a:lstStyle>
            <a:lvl1pPr marL="0" indent="0">
              <a:buNone/>
              <a:defRPr sz="18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2" name="Kuvan paikkamerkki 11">
            <a:extLst>
              <a:ext uri="{FF2B5EF4-FFF2-40B4-BE49-F238E27FC236}">
                <a16:creationId xmlns:a16="http://schemas.microsoft.com/office/drawing/2014/main" id="{93408EED-F870-5613-BD5D-3EFFE99F6A79}"/>
              </a:ext>
              <a:ext uri="{C183D7F6-B498-43B3-948B-1728B52AA6E4}">
                <adec:decorative xmlns:adec="http://schemas.microsoft.com/office/drawing/2017/decorative" val="1"/>
              </a:ext>
            </a:extLst>
          </p:cNvPr>
          <p:cNvSpPr>
            <a:spLocks noGrp="1"/>
          </p:cNvSpPr>
          <p:nvPr>
            <p:ph type="pic" sz="quarter" idx="14" hasCustomPrompt="1"/>
          </p:nvPr>
        </p:nvSpPr>
        <p:spPr>
          <a:xfrm>
            <a:off x="5336604" y="-2198"/>
            <a:ext cx="6861887" cy="6863130"/>
          </a:xfrm>
          <a:custGeom>
            <a:avLst/>
            <a:gdLst>
              <a:gd name="connsiteX0" fmla="*/ 6355271 w 6861887"/>
              <a:gd name="connsiteY0" fmla="*/ 0 h 6863130"/>
              <a:gd name="connsiteX1" fmla="*/ 6861887 w 6861887"/>
              <a:gd name="connsiteY1" fmla="*/ 0 h 6863130"/>
              <a:gd name="connsiteX2" fmla="*/ 6861887 w 6861887"/>
              <a:gd name="connsiteY2" fmla="*/ 6860198 h 6863130"/>
              <a:gd name="connsiteX3" fmla="*/ 6855395 w 6861887"/>
              <a:gd name="connsiteY3" fmla="*/ 6860198 h 6863130"/>
              <a:gd name="connsiteX4" fmla="*/ 6855395 w 6861887"/>
              <a:gd name="connsiteY4" fmla="*/ 6861286 h 6863130"/>
              <a:gd name="connsiteX5" fmla="*/ 6855395 w 6861887"/>
              <a:gd name="connsiteY5" fmla="*/ 6863130 h 6863130"/>
              <a:gd name="connsiteX6" fmla="*/ 6855394 w 6861887"/>
              <a:gd name="connsiteY6" fmla="*/ 6863130 h 6863130"/>
              <a:gd name="connsiteX7" fmla="*/ 1571242 w 6861887"/>
              <a:gd name="connsiteY7" fmla="*/ 6863130 h 6863130"/>
              <a:gd name="connsiteX8" fmla="*/ 1438819 w 6861887"/>
              <a:gd name="connsiteY8" fmla="*/ 6863130 h 6863130"/>
              <a:gd name="connsiteX9" fmla="*/ 1441753 w 6861887"/>
              <a:gd name="connsiteY9" fmla="*/ 6860079 h 6863130"/>
              <a:gd name="connsiteX10" fmla="*/ 579376 w 6861887"/>
              <a:gd name="connsiteY10" fmla="*/ 6860079 h 6863130"/>
              <a:gd name="connsiteX11" fmla="*/ 582017 w 6861887"/>
              <a:gd name="connsiteY11" fmla="*/ 6858000 h 6863130"/>
              <a:gd name="connsiteX12" fmla="*/ 1604 w 6861887"/>
              <a:gd name="connsiteY12" fmla="*/ 6858000 h 6863130"/>
              <a:gd name="connsiteX13" fmla="*/ 0 w 6861887"/>
              <a:gd name="connsiteY13" fmla="*/ 6342871 h 6863130"/>
              <a:gd name="connsiteX14" fmla="*/ 532409 w 6861887"/>
              <a:gd name="connsiteY14" fmla="*/ 6344529 h 6863130"/>
              <a:gd name="connsiteX15" fmla="*/ 529031 w 6861887"/>
              <a:gd name="connsiteY15" fmla="*/ 5813842 h 6863130"/>
              <a:gd name="connsiteX16" fmla="*/ 1061436 w 6861887"/>
              <a:gd name="connsiteY16" fmla="*/ 5815500 h 6863130"/>
              <a:gd name="connsiteX17" fmla="*/ 1059780 w 6861887"/>
              <a:gd name="connsiteY17" fmla="*/ 5283028 h 6863130"/>
              <a:gd name="connsiteX18" fmla="*/ 1590529 w 6861887"/>
              <a:gd name="connsiteY18" fmla="*/ 5286407 h 6863130"/>
              <a:gd name="connsiteX19" fmla="*/ 1588810 w 6861887"/>
              <a:gd name="connsiteY19" fmla="*/ 4754000 h 6863130"/>
              <a:gd name="connsiteX20" fmla="*/ 2119560 w 6861887"/>
              <a:gd name="connsiteY20" fmla="*/ 4757378 h 6863130"/>
              <a:gd name="connsiteX21" fmla="*/ 2117840 w 6861887"/>
              <a:gd name="connsiteY21" fmla="*/ 4224971 h 6863130"/>
              <a:gd name="connsiteX22" fmla="*/ 2648590 w 6861887"/>
              <a:gd name="connsiteY22" fmla="*/ 4228350 h 6863130"/>
              <a:gd name="connsiteX23" fmla="*/ 2646867 w 6861887"/>
              <a:gd name="connsiteY23" fmla="*/ 3695942 h 6863130"/>
              <a:gd name="connsiteX24" fmla="*/ 3179274 w 6861887"/>
              <a:gd name="connsiteY24" fmla="*/ 3697662 h 6863130"/>
              <a:gd name="connsiteX25" fmla="*/ 3177680 w 6861887"/>
              <a:gd name="connsiteY25" fmla="*/ 3165191 h 6863130"/>
              <a:gd name="connsiteX26" fmla="*/ 3708367 w 6861887"/>
              <a:gd name="connsiteY26" fmla="*/ 3168569 h 6863130"/>
              <a:gd name="connsiteX27" fmla="*/ 3706711 w 6861887"/>
              <a:gd name="connsiteY27" fmla="*/ 2636163 h 6863130"/>
              <a:gd name="connsiteX28" fmla="*/ 4239055 w 6861887"/>
              <a:gd name="connsiteY28" fmla="*/ 2637820 h 6863130"/>
              <a:gd name="connsiteX29" fmla="*/ 4235675 w 6861887"/>
              <a:gd name="connsiteY29" fmla="*/ 2107197 h 6863130"/>
              <a:gd name="connsiteX30" fmla="*/ 4768082 w 6861887"/>
              <a:gd name="connsiteY30" fmla="*/ 2108790 h 6863130"/>
              <a:gd name="connsiteX31" fmla="*/ 4766426 w 6861887"/>
              <a:gd name="connsiteY31" fmla="*/ 1576447 h 6863130"/>
              <a:gd name="connsiteX32" fmla="*/ 5298830 w 6861887"/>
              <a:gd name="connsiteY32" fmla="*/ 1578104 h 6863130"/>
              <a:gd name="connsiteX33" fmla="*/ 5295454 w 6861887"/>
              <a:gd name="connsiteY33" fmla="*/ 1047418 h 6863130"/>
              <a:gd name="connsiteX34" fmla="*/ 5827860 w 6861887"/>
              <a:gd name="connsiteY34" fmla="*/ 1049076 h 6863130"/>
              <a:gd name="connsiteX35" fmla="*/ 5826140 w 6861887"/>
              <a:gd name="connsiteY35" fmla="*/ 516668 h 6863130"/>
              <a:gd name="connsiteX36" fmla="*/ 6356888 w 6861887"/>
              <a:gd name="connsiteY36" fmla="*/ 520046 h 686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861887" h="6863130">
                <a:moveTo>
                  <a:pt x="6355271" y="0"/>
                </a:moveTo>
                <a:lnTo>
                  <a:pt x="6861887" y="0"/>
                </a:lnTo>
                <a:lnTo>
                  <a:pt x="6861887" y="6860198"/>
                </a:lnTo>
                <a:lnTo>
                  <a:pt x="6855395" y="6860198"/>
                </a:lnTo>
                <a:lnTo>
                  <a:pt x="6855395" y="6861286"/>
                </a:lnTo>
                <a:lnTo>
                  <a:pt x="6855395" y="6863130"/>
                </a:lnTo>
                <a:lnTo>
                  <a:pt x="6855394" y="6863130"/>
                </a:lnTo>
                <a:lnTo>
                  <a:pt x="1571242" y="6863130"/>
                </a:lnTo>
                <a:lnTo>
                  <a:pt x="1438819" y="6863130"/>
                </a:lnTo>
                <a:lnTo>
                  <a:pt x="1441753" y="6860079"/>
                </a:lnTo>
                <a:lnTo>
                  <a:pt x="579376" y="6860079"/>
                </a:lnTo>
                <a:lnTo>
                  <a:pt x="582017" y="6858000"/>
                </a:lnTo>
                <a:lnTo>
                  <a:pt x="1604" y="6858000"/>
                </a:lnTo>
                <a:lnTo>
                  <a:pt x="0" y="6342871"/>
                </a:lnTo>
                <a:lnTo>
                  <a:pt x="532409" y="6344529"/>
                </a:lnTo>
                <a:lnTo>
                  <a:pt x="529031" y="5813842"/>
                </a:lnTo>
                <a:lnTo>
                  <a:pt x="1061436" y="5815500"/>
                </a:lnTo>
                <a:lnTo>
                  <a:pt x="1059780" y="5283028"/>
                </a:lnTo>
                <a:lnTo>
                  <a:pt x="1590529" y="5286407"/>
                </a:lnTo>
                <a:lnTo>
                  <a:pt x="1588810" y="4754000"/>
                </a:lnTo>
                <a:lnTo>
                  <a:pt x="2119560" y="4757378"/>
                </a:lnTo>
                <a:lnTo>
                  <a:pt x="2117840" y="4224971"/>
                </a:lnTo>
                <a:lnTo>
                  <a:pt x="2648590" y="4228350"/>
                </a:lnTo>
                <a:lnTo>
                  <a:pt x="2646867" y="3695942"/>
                </a:lnTo>
                <a:lnTo>
                  <a:pt x="3179274" y="3697662"/>
                </a:lnTo>
                <a:lnTo>
                  <a:pt x="3177680" y="3165191"/>
                </a:lnTo>
                <a:lnTo>
                  <a:pt x="3708367" y="3168569"/>
                </a:lnTo>
                <a:lnTo>
                  <a:pt x="3706711" y="2636163"/>
                </a:lnTo>
                <a:lnTo>
                  <a:pt x="4239055" y="2637820"/>
                </a:lnTo>
                <a:lnTo>
                  <a:pt x="4235675" y="2107197"/>
                </a:lnTo>
                <a:lnTo>
                  <a:pt x="4768082" y="2108790"/>
                </a:lnTo>
                <a:lnTo>
                  <a:pt x="4766426" y="1576447"/>
                </a:lnTo>
                <a:lnTo>
                  <a:pt x="5298830" y="1578104"/>
                </a:lnTo>
                <a:lnTo>
                  <a:pt x="5295454" y="1047418"/>
                </a:lnTo>
                <a:lnTo>
                  <a:pt x="5827860" y="1049076"/>
                </a:lnTo>
                <a:lnTo>
                  <a:pt x="5826140" y="516668"/>
                </a:lnTo>
                <a:lnTo>
                  <a:pt x="6356888" y="520046"/>
                </a:lnTo>
                <a:close/>
              </a:path>
            </a:pathLst>
          </a:custGeom>
          <a:noFill/>
        </p:spPr>
        <p:txBody>
          <a:bodyPr wrap="square" lIns="3420000" tIns="216000" rIns="540000" bIns="900000" anchor="b">
            <a:noAutofit/>
          </a:bodyPr>
          <a:lstStyle>
            <a:lvl1pPr marL="0" indent="0" algn="r">
              <a:buNone/>
              <a:defRPr sz="1400" b="1">
                <a:solidFill>
                  <a:schemeClr val="accent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7" name="Kuvatiedot">
            <a:extLst>
              <a:ext uri="{FF2B5EF4-FFF2-40B4-BE49-F238E27FC236}">
                <a16:creationId xmlns:a16="http://schemas.microsoft.com/office/drawing/2014/main" id="{3835BFD6-E5C8-5C08-1043-ADDFFC0F1BDC}"/>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bg1"/>
                </a:solidFill>
              </a:defRPr>
            </a:lvl1pPr>
          </a:lstStyle>
          <a:p>
            <a:pPr lvl="0"/>
            <a:r>
              <a:rPr lang="fi-FI" dirty="0"/>
              <a:t>Kuva: Kuvaajan nimi</a:t>
            </a:r>
          </a:p>
        </p:txBody>
      </p:sp>
      <p:sp>
        <p:nvSpPr>
          <p:cNvPr id="6" name="Logo">
            <a:extLst>
              <a:ext uri="{FF2B5EF4-FFF2-40B4-BE49-F238E27FC236}">
                <a16:creationId xmlns:a16="http://schemas.microsoft.com/office/drawing/2014/main" id="{F5FA7340-A7BB-1271-BDA2-B6AD234EEC22}"/>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10" name="Päivämäärän paikkamerkki 9">
            <a:extLst>
              <a:ext uri="{FF2B5EF4-FFF2-40B4-BE49-F238E27FC236}">
                <a16:creationId xmlns:a16="http://schemas.microsoft.com/office/drawing/2014/main" id="{06331EE5-9DE4-7D2C-8FB1-CAC6A3D8F0CF}"/>
              </a:ext>
            </a:extLst>
          </p:cNvPr>
          <p:cNvSpPr>
            <a:spLocks noGrp="1"/>
          </p:cNvSpPr>
          <p:nvPr>
            <p:ph type="dt" sz="half" idx="16"/>
          </p:nvPr>
        </p:nvSpPr>
        <p:spPr>
          <a:xfrm>
            <a:off x="10440401" y="6248400"/>
            <a:ext cx="1210262" cy="249238"/>
          </a:xfrm>
        </p:spPr>
        <p:txBody>
          <a:bodyPr/>
          <a:lstStyle>
            <a:lvl1pPr>
              <a:defRPr b="1">
                <a:solidFill>
                  <a:schemeClr val="bg1"/>
                </a:solidFill>
              </a:defRPr>
            </a:lvl1pPr>
          </a:lstStyle>
          <a:p>
            <a:r>
              <a:rPr lang="fi-FI"/>
              <a:t>12.8.2025</a:t>
            </a:r>
            <a:endParaRPr lang="fi-FI" dirty="0"/>
          </a:p>
        </p:txBody>
      </p:sp>
    </p:spTree>
    <p:extLst>
      <p:ext uri="{BB962C8B-B14F-4D97-AF65-F5344CB8AC3E}">
        <p14:creationId xmlns:p14="http://schemas.microsoft.com/office/powerpoint/2010/main" val="1955738669"/>
      </p:ext>
    </p:extLst>
  </p:cSld>
  <p:clrMapOvr>
    <a:masterClrMapping/>
  </p:clrMapOvr>
  <p:extLst>
    <p:ext uri="{DCECCB84-F9BA-43D5-87BE-67443E8EF086}">
      <p15:sldGuideLst xmlns:p15="http://schemas.microsoft.com/office/powerpoint/2012/main"/>
    </p:ext>
  </p:extLst>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userDrawn="1">
  <p:cSld name="Otsikkodia 1 C">
    <p:bg>
      <p:bgPr>
        <a:solidFill>
          <a:schemeClr val="accent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8243888" cy="2736850"/>
          </a:xfrm>
        </p:spPr>
        <p:txBody>
          <a:bodyPr lIns="0" tIns="0" rIns="0" bIns="0" anchor="t">
            <a:noAutofit/>
          </a:bodyPr>
          <a:lstStyle>
            <a:lvl1pPr algn="l">
              <a:defRPr sz="6600">
                <a:solidFill>
                  <a:schemeClr val="bg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0" y="3771900"/>
            <a:ext cx="6861887" cy="736600"/>
          </a:xfrm>
        </p:spPr>
        <p:txBody>
          <a:bodyPr lIns="0" tIns="0" rIns="0" bIns="0" anchor="t">
            <a:noAutofit/>
          </a:bodyPr>
          <a:lstStyle>
            <a:lvl1pPr marL="0" indent="0" algn="l">
              <a:buNone/>
              <a:defRPr sz="20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4762499"/>
            <a:ext cx="5735637" cy="736601"/>
          </a:xfrm>
        </p:spPr>
        <p:txBody>
          <a:bodyPr lIns="0" tIns="0" rIns="0" bIns="0">
            <a:noAutofit/>
          </a:bodyPr>
          <a:lstStyle>
            <a:lvl1pPr marL="0" indent="0">
              <a:buNone/>
              <a:defRPr sz="18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1" name="Kuvan paikkamerkki 10">
            <a:extLst>
              <a:ext uri="{FF2B5EF4-FFF2-40B4-BE49-F238E27FC236}">
                <a16:creationId xmlns:a16="http://schemas.microsoft.com/office/drawing/2014/main" id="{509CA36B-5205-8931-B3C1-D91A542BB6E8}"/>
              </a:ext>
              <a:ext uri="{C183D7F6-B498-43B3-948B-1728B52AA6E4}">
                <adec:decorative xmlns:adec="http://schemas.microsoft.com/office/drawing/2017/decorative" val="1"/>
              </a:ext>
            </a:extLst>
          </p:cNvPr>
          <p:cNvSpPr>
            <a:spLocks noGrp="1"/>
          </p:cNvSpPr>
          <p:nvPr>
            <p:ph type="pic" sz="quarter" idx="14" hasCustomPrompt="1"/>
          </p:nvPr>
        </p:nvSpPr>
        <p:spPr>
          <a:xfrm>
            <a:off x="5333116" y="1"/>
            <a:ext cx="6858884" cy="6860199"/>
          </a:xfrm>
          <a:custGeom>
            <a:avLst/>
            <a:gdLst>
              <a:gd name="connsiteX0" fmla="*/ 6857746 w 6858884"/>
              <a:gd name="connsiteY0" fmla="*/ 0 h 6860199"/>
              <a:gd name="connsiteX1" fmla="*/ 6857810 w 6858884"/>
              <a:gd name="connsiteY1" fmla="*/ 0 h 6860199"/>
              <a:gd name="connsiteX2" fmla="*/ 6858884 w 6858884"/>
              <a:gd name="connsiteY2" fmla="*/ 0 h 6860199"/>
              <a:gd name="connsiteX3" fmla="*/ 6858884 w 6858884"/>
              <a:gd name="connsiteY3" fmla="*/ 6860199 h 6860199"/>
              <a:gd name="connsiteX4" fmla="*/ 4011294 w 6858884"/>
              <a:gd name="connsiteY4" fmla="*/ 6860199 h 6860199"/>
              <a:gd name="connsiteX5" fmla="*/ 4011888 w 6858884"/>
              <a:gd name="connsiteY5" fmla="*/ 6858733 h 6860199"/>
              <a:gd name="connsiteX6" fmla="*/ 2912822 w 6858884"/>
              <a:gd name="connsiteY6" fmla="*/ 6858733 h 6860199"/>
              <a:gd name="connsiteX7" fmla="*/ 2913203 w 6858884"/>
              <a:gd name="connsiteY7" fmla="*/ 6858000 h 6860199"/>
              <a:gd name="connsiteX8" fmla="*/ 2655267 w 6858884"/>
              <a:gd name="connsiteY8" fmla="*/ 6858000 h 6860199"/>
              <a:gd name="connsiteX9" fmla="*/ 2655267 w 6858884"/>
              <a:gd name="connsiteY9" fmla="*/ 6857937 h 6860199"/>
              <a:gd name="connsiteX10" fmla="*/ 0 w 6858884"/>
              <a:gd name="connsiteY10" fmla="*/ 6857937 h 6860199"/>
              <a:gd name="connsiteX11" fmla="*/ 78105 w 6858884"/>
              <a:gd name="connsiteY11" fmla="*/ 6411913 h 6860199"/>
              <a:gd name="connsiteX12" fmla="*/ 526161 w 6858884"/>
              <a:gd name="connsiteY12" fmla="*/ 6331839 h 6860199"/>
              <a:gd name="connsiteX13" fmla="*/ 606171 w 6858884"/>
              <a:gd name="connsiteY13" fmla="*/ 5883783 h 6860199"/>
              <a:gd name="connsiteX14" fmla="*/ 1054227 w 6858884"/>
              <a:gd name="connsiteY14" fmla="*/ 5803710 h 6860199"/>
              <a:gd name="connsiteX15" fmla="*/ 1134301 w 6858884"/>
              <a:gd name="connsiteY15" fmla="*/ 5355654 h 6860199"/>
              <a:gd name="connsiteX16" fmla="*/ 1582357 w 6858884"/>
              <a:gd name="connsiteY16" fmla="*/ 5275580 h 6860199"/>
              <a:gd name="connsiteX17" fmla="*/ 1662430 w 6858884"/>
              <a:gd name="connsiteY17" fmla="*/ 4827524 h 6860199"/>
              <a:gd name="connsiteX18" fmla="*/ 2110486 w 6858884"/>
              <a:gd name="connsiteY18" fmla="*/ 4747514 h 6860199"/>
              <a:gd name="connsiteX19" fmla="*/ 2190560 w 6858884"/>
              <a:gd name="connsiteY19" fmla="*/ 4299458 h 6860199"/>
              <a:gd name="connsiteX20" fmla="*/ 2638616 w 6858884"/>
              <a:gd name="connsiteY20" fmla="*/ 4219385 h 6860199"/>
              <a:gd name="connsiteX21" fmla="*/ 2718689 w 6858884"/>
              <a:gd name="connsiteY21" fmla="*/ 3771328 h 6860199"/>
              <a:gd name="connsiteX22" fmla="*/ 3166745 w 6858884"/>
              <a:gd name="connsiteY22" fmla="*/ 3691255 h 6860199"/>
              <a:gd name="connsiteX23" fmla="*/ 3280537 w 6858884"/>
              <a:gd name="connsiteY23" fmla="*/ 3373565 h 6860199"/>
              <a:gd name="connsiteX24" fmla="*/ 3248470 w 6858884"/>
              <a:gd name="connsiteY24" fmla="*/ 3241548 h 6860199"/>
              <a:gd name="connsiteX25" fmla="*/ 3696526 w 6858884"/>
              <a:gd name="connsiteY25" fmla="*/ 3161475 h 6860199"/>
              <a:gd name="connsiteX26" fmla="*/ 3708527 w 6858884"/>
              <a:gd name="connsiteY26" fmla="*/ 3148838 h 6860199"/>
              <a:gd name="connsiteX27" fmla="*/ 3709924 w 6858884"/>
              <a:gd name="connsiteY27" fmla="*/ 3147251 h 6860199"/>
              <a:gd name="connsiteX28" fmla="*/ 3742500 w 6858884"/>
              <a:gd name="connsiteY28" fmla="*/ 3105277 h 6860199"/>
              <a:gd name="connsiteX29" fmla="*/ 3742690 w 6858884"/>
              <a:gd name="connsiteY29" fmla="*/ 3105404 h 6860199"/>
              <a:gd name="connsiteX30" fmla="*/ 3776536 w 6858884"/>
              <a:gd name="connsiteY30" fmla="*/ 2713482 h 6860199"/>
              <a:gd name="connsiteX31" fmla="*/ 4224592 w 6858884"/>
              <a:gd name="connsiteY31" fmla="*/ 2633409 h 6860199"/>
              <a:gd name="connsiteX32" fmla="*/ 4304665 w 6858884"/>
              <a:gd name="connsiteY32" fmla="*/ 2185353 h 6860199"/>
              <a:gd name="connsiteX33" fmla="*/ 4752721 w 6858884"/>
              <a:gd name="connsiteY33" fmla="*/ 2105279 h 6860199"/>
              <a:gd name="connsiteX34" fmla="*/ 4832795 w 6858884"/>
              <a:gd name="connsiteY34" fmla="*/ 1657223 h 6860199"/>
              <a:gd name="connsiteX35" fmla="*/ 5280851 w 6858884"/>
              <a:gd name="connsiteY35" fmla="*/ 1577150 h 6860199"/>
              <a:gd name="connsiteX36" fmla="*/ 5360924 w 6858884"/>
              <a:gd name="connsiteY36" fmla="*/ 1129094 h 6860199"/>
              <a:gd name="connsiteX37" fmla="*/ 5808917 w 6858884"/>
              <a:gd name="connsiteY37" fmla="*/ 1049020 h 6860199"/>
              <a:gd name="connsiteX38" fmla="*/ 5888990 w 6858884"/>
              <a:gd name="connsiteY38" fmla="*/ 600964 h 6860199"/>
              <a:gd name="connsiteX39" fmla="*/ 6337046 w 6858884"/>
              <a:gd name="connsiteY39" fmla="*/ 520891 h 6860199"/>
              <a:gd name="connsiteX40" fmla="*/ 6417120 w 6858884"/>
              <a:gd name="connsiteY40" fmla="*/ 72835 h 6860199"/>
              <a:gd name="connsiteX41" fmla="*/ 6857746 w 6858884"/>
              <a:gd name="connsiteY41" fmla="*/ 0 h 6860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858884" h="6860199">
                <a:moveTo>
                  <a:pt x="6857746" y="0"/>
                </a:moveTo>
                <a:lnTo>
                  <a:pt x="6857810" y="0"/>
                </a:lnTo>
                <a:lnTo>
                  <a:pt x="6858884" y="0"/>
                </a:lnTo>
                <a:lnTo>
                  <a:pt x="6858884" y="6860199"/>
                </a:lnTo>
                <a:lnTo>
                  <a:pt x="4011294" y="6860199"/>
                </a:lnTo>
                <a:lnTo>
                  <a:pt x="4011888" y="6858733"/>
                </a:lnTo>
                <a:lnTo>
                  <a:pt x="2912822" y="6858733"/>
                </a:lnTo>
                <a:lnTo>
                  <a:pt x="2913203" y="6858000"/>
                </a:lnTo>
                <a:lnTo>
                  <a:pt x="2655267" y="6858000"/>
                </a:lnTo>
                <a:lnTo>
                  <a:pt x="2655267" y="6857937"/>
                </a:lnTo>
                <a:lnTo>
                  <a:pt x="0" y="6857937"/>
                </a:lnTo>
                <a:cubicBezTo>
                  <a:pt x="115888" y="6740398"/>
                  <a:pt x="140716" y="6562662"/>
                  <a:pt x="78105" y="6411913"/>
                </a:cubicBezTo>
                <a:cubicBezTo>
                  <a:pt x="229680" y="6478334"/>
                  <a:pt x="406908" y="6451092"/>
                  <a:pt x="526161" y="6331839"/>
                </a:cubicBezTo>
                <a:cubicBezTo>
                  <a:pt x="643700" y="6214301"/>
                  <a:pt x="669227" y="6035421"/>
                  <a:pt x="606171" y="5883783"/>
                </a:cubicBezTo>
                <a:cubicBezTo>
                  <a:pt x="757809" y="5950268"/>
                  <a:pt x="934974" y="5922963"/>
                  <a:pt x="1054227" y="5803710"/>
                </a:cubicBezTo>
                <a:cubicBezTo>
                  <a:pt x="1171829" y="5686171"/>
                  <a:pt x="1197356" y="5507292"/>
                  <a:pt x="1134301" y="5355654"/>
                </a:cubicBezTo>
                <a:cubicBezTo>
                  <a:pt x="1285939" y="5422138"/>
                  <a:pt x="1463104" y="5394833"/>
                  <a:pt x="1582357" y="5275580"/>
                </a:cubicBezTo>
                <a:cubicBezTo>
                  <a:pt x="1699895" y="5158042"/>
                  <a:pt x="1725486" y="4979162"/>
                  <a:pt x="1662430" y="4827524"/>
                </a:cubicBezTo>
                <a:cubicBezTo>
                  <a:pt x="1814068" y="4894009"/>
                  <a:pt x="1991233" y="4866767"/>
                  <a:pt x="2110486" y="4747514"/>
                </a:cubicBezTo>
                <a:cubicBezTo>
                  <a:pt x="2228025" y="4629912"/>
                  <a:pt x="2253615" y="4451033"/>
                  <a:pt x="2190560" y="4299458"/>
                </a:cubicBezTo>
                <a:cubicBezTo>
                  <a:pt x="2342198" y="4365879"/>
                  <a:pt x="2519363" y="4338638"/>
                  <a:pt x="2638616" y="4219385"/>
                </a:cubicBezTo>
                <a:cubicBezTo>
                  <a:pt x="2756154" y="4101783"/>
                  <a:pt x="2781745" y="3922903"/>
                  <a:pt x="2718689" y="3771328"/>
                </a:cubicBezTo>
                <a:cubicBezTo>
                  <a:pt x="2870327" y="3837750"/>
                  <a:pt x="3047492" y="3810508"/>
                  <a:pt x="3166745" y="3691255"/>
                </a:cubicBezTo>
                <a:cubicBezTo>
                  <a:pt x="3252533" y="3605403"/>
                  <a:pt x="3289871" y="3488753"/>
                  <a:pt x="3280537" y="3373565"/>
                </a:cubicBezTo>
                <a:cubicBezTo>
                  <a:pt x="3276854" y="3328670"/>
                  <a:pt x="3266123" y="3284030"/>
                  <a:pt x="3248470" y="3241548"/>
                </a:cubicBezTo>
                <a:cubicBezTo>
                  <a:pt x="3400044" y="3307969"/>
                  <a:pt x="3577273" y="3280728"/>
                  <a:pt x="3696526" y="3161475"/>
                </a:cubicBezTo>
                <a:cubicBezTo>
                  <a:pt x="3700590" y="3157347"/>
                  <a:pt x="3704654" y="3153156"/>
                  <a:pt x="3708527" y="3148838"/>
                </a:cubicBezTo>
                <a:cubicBezTo>
                  <a:pt x="3709035" y="3148267"/>
                  <a:pt x="3709480" y="3147759"/>
                  <a:pt x="3709924" y="3147251"/>
                </a:cubicBezTo>
                <a:cubicBezTo>
                  <a:pt x="3721671" y="3134170"/>
                  <a:pt x="3732530" y="3120200"/>
                  <a:pt x="3742500" y="3105277"/>
                </a:cubicBezTo>
                <a:lnTo>
                  <a:pt x="3742690" y="3105404"/>
                </a:lnTo>
                <a:cubicBezTo>
                  <a:pt x="3819589" y="2991485"/>
                  <a:pt x="3830193" y="2842578"/>
                  <a:pt x="3776536" y="2713482"/>
                </a:cubicBezTo>
                <a:cubicBezTo>
                  <a:pt x="3928174" y="2779903"/>
                  <a:pt x="4105339" y="2752662"/>
                  <a:pt x="4224592" y="2633409"/>
                </a:cubicBezTo>
                <a:cubicBezTo>
                  <a:pt x="4342130" y="2515870"/>
                  <a:pt x="4367657" y="2336991"/>
                  <a:pt x="4304665" y="2185353"/>
                </a:cubicBezTo>
                <a:cubicBezTo>
                  <a:pt x="4456303" y="2251774"/>
                  <a:pt x="4635183" y="2222818"/>
                  <a:pt x="4752721" y="2105279"/>
                </a:cubicBezTo>
                <a:cubicBezTo>
                  <a:pt x="4870260" y="1987741"/>
                  <a:pt x="4895787" y="1808861"/>
                  <a:pt x="4832795" y="1657223"/>
                </a:cubicBezTo>
                <a:cubicBezTo>
                  <a:pt x="4984369" y="1723644"/>
                  <a:pt x="5163312" y="1694688"/>
                  <a:pt x="5280851" y="1577150"/>
                </a:cubicBezTo>
                <a:cubicBezTo>
                  <a:pt x="5398389" y="1459611"/>
                  <a:pt x="5423916" y="1280732"/>
                  <a:pt x="5360924" y="1129094"/>
                </a:cubicBezTo>
                <a:cubicBezTo>
                  <a:pt x="5512499" y="1195515"/>
                  <a:pt x="5689664" y="1168273"/>
                  <a:pt x="5808917" y="1049020"/>
                </a:cubicBezTo>
                <a:cubicBezTo>
                  <a:pt x="5926519" y="931482"/>
                  <a:pt x="5952046" y="752602"/>
                  <a:pt x="5888990" y="600964"/>
                </a:cubicBezTo>
                <a:cubicBezTo>
                  <a:pt x="6040628" y="667449"/>
                  <a:pt x="6217793" y="640144"/>
                  <a:pt x="6337046" y="520891"/>
                </a:cubicBezTo>
                <a:cubicBezTo>
                  <a:pt x="6454585" y="403352"/>
                  <a:pt x="6480175" y="224472"/>
                  <a:pt x="6417120" y="72835"/>
                </a:cubicBezTo>
                <a:cubicBezTo>
                  <a:pt x="6565646" y="137986"/>
                  <a:pt x="6738684" y="113157"/>
                  <a:pt x="6857746" y="0"/>
                </a:cubicBezTo>
                <a:close/>
              </a:path>
            </a:pathLst>
          </a:custGeom>
          <a:noFill/>
        </p:spPr>
        <p:txBody>
          <a:bodyPr wrap="square" lIns="3420000" tIns="216000" rIns="540000" bIns="900000" anchor="b">
            <a:noAutofit/>
          </a:bodyPr>
          <a:lstStyle>
            <a:lvl1pPr marL="0" indent="0" algn="r">
              <a:buNone/>
              <a:defRPr sz="1400" b="1">
                <a:solidFill>
                  <a:schemeClr val="accent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7" name="Kuvatiedot">
            <a:extLst>
              <a:ext uri="{FF2B5EF4-FFF2-40B4-BE49-F238E27FC236}">
                <a16:creationId xmlns:a16="http://schemas.microsoft.com/office/drawing/2014/main" id="{3835BFD6-E5C8-5C08-1043-ADDFFC0F1BDC}"/>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bg1"/>
                </a:solidFill>
              </a:defRPr>
            </a:lvl1pPr>
          </a:lstStyle>
          <a:p>
            <a:pPr lvl="0"/>
            <a:r>
              <a:rPr lang="fi-FI" dirty="0"/>
              <a:t>Kuva: Kuvaajan nimi</a:t>
            </a:r>
          </a:p>
        </p:txBody>
      </p:sp>
      <p:sp>
        <p:nvSpPr>
          <p:cNvPr id="6" name="Logo">
            <a:extLst>
              <a:ext uri="{FF2B5EF4-FFF2-40B4-BE49-F238E27FC236}">
                <a16:creationId xmlns:a16="http://schemas.microsoft.com/office/drawing/2014/main" id="{F5FA7340-A7BB-1271-BDA2-B6AD234EEC22}"/>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10" name="Päivämäärän paikkamerkki 9">
            <a:extLst>
              <a:ext uri="{FF2B5EF4-FFF2-40B4-BE49-F238E27FC236}">
                <a16:creationId xmlns:a16="http://schemas.microsoft.com/office/drawing/2014/main" id="{06331EE5-9DE4-7D2C-8FB1-CAC6A3D8F0CF}"/>
              </a:ext>
            </a:extLst>
          </p:cNvPr>
          <p:cNvSpPr>
            <a:spLocks noGrp="1"/>
          </p:cNvSpPr>
          <p:nvPr>
            <p:ph type="dt" sz="half" idx="16"/>
          </p:nvPr>
        </p:nvSpPr>
        <p:spPr>
          <a:xfrm>
            <a:off x="10441988" y="6248400"/>
            <a:ext cx="1210262" cy="249238"/>
          </a:xfrm>
        </p:spPr>
        <p:txBody>
          <a:bodyPr/>
          <a:lstStyle>
            <a:lvl1pPr>
              <a:defRPr b="1">
                <a:solidFill>
                  <a:schemeClr val="bg1"/>
                </a:solidFill>
              </a:defRPr>
            </a:lvl1pPr>
          </a:lstStyle>
          <a:p>
            <a:r>
              <a:rPr lang="fi-FI"/>
              <a:t>12.8.2025</a:t>
            </a:r>
            <a:endParaRPr lang="fi-FI" dirty="0"/>
          </a:p>
        </p:txBody>
      </p:sp>
    </p:spTree>
    <p:extLst>
      <p:ext uri="{BB962C8B-B14F-4D97-AF65-F5344CB8AC3E}">
        <p14:creationId xmlns:p14="http://schemas.microsoft.com/office/powerpoint/2010/main" val="4145257319"/>
      </p:ext>
    </p:extLst>
  </p:cSld>
  <p:clrMapOvr>
    <a:masterClrMapping/>
  </p:clrMapOvr>
  <p:extLst>
    <p:ext uri="{DCECCB84-F9BA-43D5-87BE-67443E8EF086}">
      <p15:sldGuideLst xmlns:p15="http://schemas.microsoft.com/office/powerpoint/2012/main"/>
    </p:ext>
  </p:extLst>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userDrawn="1">
  <p:cSld name="Otsikkodia 2">
    <p:bg>
      <p:bgPr>
        <a:solidFill>
          <a:schemeClr val="accent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7288212" cy="2978150"/>
          </a:xfrm>
        </p:spPr>
        <p:txBody>
          <a:bodyPr lIns="0" tIns="0" rIns="0" bIns="0" anchor="t">
            <a:noAutofit/>
          </a:bodyPr>
          <a:lstStyle>
            <a:lvl1pPr algn="l">
              <a:lnSpc>
                <a:spcPct val="90000"/>
              </a:lnSpc>
              <a:defRPr sz="6000">
                <a:solidFill>
                  <a:schemeClr val="bg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49" y="3517900"/>
            <a:ext cx="5052195" cy="744538"/>
          </a:xfrm>
        </p:spPr>
        <p:txBody>
          <a:bodyPr lIns="0" tIns="0" rIns="0" bIns="0" anchor="t">
            <a:noAutofit/>
          </a:bodyPr>
          <a:lstStyle>
            <a:lvl1pPr marL="0" indent="0" algn="l">
              <a:buNone/>
              <a:defRPr sz="20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Lyhyt ingressi, jossa voidaan täsmentää pääotsikon aihetta. </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49" y="4759325"/>
            <a:ext cx="4227513" cy="992188"/>
          </a:xfrm>
        </p:spPr>
        <p:txBody>
          <a:bodyPr lIns="0" tIns="0" rIns="0" bIns="0">
            <a:noAutofit/>
          </a:bodyPr>
          <a:lstStyle>
            <a:lvl1pPr marL="0" indent="0">
              <a:buNone/>
              <a:defRPr sz="1800">
                <a:solidFill>
                  <a:schemeClr val="bg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7" name="Kuvan paikkamerkki">
            <a:extLst>
              <a:ext uri="{FF2B5EF4-FFF2-40B4-BE49-F238E27FC236}">
                <a16:creationId xmlns:a16="http://schemas.microsoft.com/office/drawing/2014/main" id="{4B174F4F-2579-A517-875E-C67266EE3569}"/>
              </a:ext>
              <a:ext uri="{C183D7F6-B498-43B3-948B-1728B52AA6E4}">
                <adec:decorative xmlns:adec="http://schemas.microsoft.com/office/drawing/2017/decorative" val="1"/>
              </a:ext>
            </a:extLst>
          </p:cNvPr>
          <p:cNvSpPr>
            <a:spLocks noGrp="1"/>
          </p:cNvSpPr>
          <p:nvPr>
            <p:ph type="pic" sz="quarter" idx="14" hasCustomPrompt="1"/>
          </p:nvPr>
        </p:nvSpPr>
        <p:spPr>
          <a:xfrm>
            <a:off x="3302564" y="0"/>
            <a:ext cx="8889436" cy="6860932"/>
          </a:xfrm>
          <a:custGeom>
            <a:avLst/>
            <a:gdLst>
              <a:gd name="connsiteX0" fmla="*/ 6861888 w 8889436"/>
              <a:gd name="connsiteY0" fmla="*/ 0 h 6860932"/>
              <a:gd name="connsiteX1" fmla="*/ 8889436 w 8889436"/>
              <a:gd name="connsiteY1" fmla="*/ 0 h 6860932"/>
              <a:gd name="connsiteX2" fmla="*/ 8889436 w 8889436"/>
              <a:gd name="connsiteY2" fmla="*/ 6858000 h 6860932"/>
              <a:gd name="connsiteX3" fmla="*/ 6861888 w 8889436"/>
              <a:gd name="connsiteY3" fmla="*/ 6858000 h 6860932"/>
              <a:gd name="connsiteX4" fmla="*/ 6861888 w 8889436"/>
              <a:gd name="connsiteY4" fmla="*/ 6860932 h 6860932"/>
              <a:gd name="connsiteX5" fmla="*/ 0 w 8889436"/>
              <a:gd name="connsiteY5" fmla="*/ 6860932 h 6860932"/>
              <a:gd name="connsiteX6" fmla="*/ 244109 w 8889436"/>
              <a:gd name="connsiteY6" fmla="*/ 6384186 h 6860932"/>
              <a:gd name="connsiteX7" fmla="*/ 743163 w 8889436"/>
              <a:gd name="connsiteY7" fmla="*/ 6118790 h 6860932"/>
              <a:gd name="connsiteX8" fmla="*/ 1008496 w 8889436"/>
              <a:gd name="connsiteY8" fmla="*/ 5619800 h 6860932"/>
              <a:gd name="connsiteX9" fmla="*/ 1507549 w 8889436"/>
              <a:gd name="connsiteY9" fmla="*/ 5354403 h 6860932"/>
              <a:gd name="connsiteX10" fmla="*/ 1772882 w 8889436"/>
              <a:gd name="connsiteY10" fmla="*/ 4855349 h 6860932"/>
              <a:gd name="connsiteX11" fmla="*/ 2271936 w 8889436"/>
              <a:gd name="connsiteY11" fmla="*/ 4590016 h 6860932"/>
              <a:gd name="connsiteX12" fmla="*/ 2537269 w 8889436"/>
              <a:gd name="connsiteY12" fmla="*/ 4090963 h 6860932"/>
              <a:gd name="connsiteX13" fmla="*/ 3036323 w 8889436"/>
              <a:gd name="connsiteY13" fmla="*/ 3825629 h 6860932"/>
              <a:gd name="connsiteX14" fmla="*/ 3301656 w 8889436"/>
              <a:gd name="connsiteY14" fmla="*/ 3326576 h 6860932"/>
              <a:gd name="connsiteX15" fmla="*/ 3304269 w 8889436"/>
              <a:gd name="connsiteY15" fmla="*/ 3324090 h 6860932"/>
              <a:gd name="connsiteX16" fmla="*/ 3306818 w 8889436"/>
              <a:gd name="connsiteY16" fmla="*/ 3321477 h 6860932"/>
              <a:gd name="connsiteX17" fmla="*/ 3803195 w 8889436"/>
              <a:gd name="connsiteY17" fmla="*/ 3058630 h 6860932"/>
              <a:gd name="connsiteX18" fmla="*/ 4066042 w 8889436"/>
              <a:gd name="connsiteY18" fmla="*/ 2562190 h 6860932"/>
              <a:gd name="connsiteX19" fmla="*/ 4068655 w 8889436"/>
              <a:gd name="connsiteY19" fmla="*/ 2559704 h 6860932"/>
              <a:gd name="connsiteX20" fmla="*/ 4071205 w 8889436"/>
              <a:gd name="connsiteY20" fmla="*/ 2557091 h 6860932"/>
              <a:gd name="connsiteX21" fmla="*/ 4570258 w 8889436"/>
              <a:gd name="connsiteY21" fmla="*/ 2291758 h 6860932"/>
              <a:gd name="connsiteX22" fmla="*/ 4835592 w 8889436"/>
              <a:gd name="connsiteY22" fmla="*/ 1792704 h 6860932"/>
              <a:gd name="connsiteX23" fmla="*/ 5334645 w 8889436"/>
              <a:gd name="connsiteY23" fmla="*/ 1527371 h 6860932"/>
              <a:gd name="connsiteX24" fmla="*/ 5599978 w 8889436"/>
              <a:gd name="connsiteY24" fmla="*/ 1028318 h 6860932"/>
              <a:gd name="connsiteX25" fmla="*/ 6099031 w 8889436"/>
              <a:gd name="connsiteY25" fmla="*/ 762921 h 6860932"/>
              <a:gd name="connsiteX26" fmla="*/ 6364365 w 8889436"/>
              <a:gd name="connsiteY26" fmla="*/ 263931 h 6860932"/>
              <a:gd name="connsiteX27" fmla="*/ 6861888 w 8889436"/>
              <a:gd name="connsiteY27" fmla="*/ 0 h 686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889436" h="6860932">
                <a:moveTo>
                  <a:pt x="6861888" y="0"/>
                </a:moveTo>
                <a:lnTo>
                  <a:pt x="8889436" y="0"/>
                </a:lnTo>
                <a:lnTo>
                  <a:pt x="8889436" y="6858000"/>
                </a:lnTo>
                <a:lnTo>
                  <a:pt x="6861888" y="6858000"/>
                </a:lnTo>
                <a:lnTo>
                  <a:pt x="6861888" y="6860932"/>
                </a:lnTo>
                <a:lnTo>
                  <a:pt x="0" y="6860932"/>
                </a:lnTo>
                <a:cubicBezTo>
                  <a:pt x="160041" y="6683682"/>
                  <a:pt x="61760" y="6566535"/>
                  <a:pt x="244109" y="6384186"/>
                </a:cubicBezTo>
                <a:cubicBezTo>
                  <a:pt x="433979" y="6194317"/>
                  <a:pt x="550807" y="6311145"/>
                  <a:pt x="743163" y="6118790"/>
                </a:cubicBezTo>
                <a:cubicBezTo>
                  <a:pt x="933032" y="5928920"/>
                  <a:pt x="816204" y="5812092"/>
                  <a:pt x="1008496" y="5619800"/>
                </a:cubicBezTo>
                <a:cubicBezTo>
                  <a:pt x="1198366" y="5429866"/>
                  <a:pt x="1315194" y="5546758"/>
                  <a:pt x="1507549" y="5354403"/>
                </a:cubicBezTo>
                <a:cubicBezTo>
                  <a:pt x="1697419" y="5164533"/>
                  <a:pt x="1583013" y="5045283"/>
                  <a:pt x="1772882" y="4855349"/>
                </a:cubicBezTo>
                <a:cubicBezTo>
                  <a:pt x="1962752" y="4665480"/>
                  <a:pt x="2079644" y="4782372"/>
                  <a:pt x="2271936" y="4590016"/>
                </a:cubicBezTo>
                <a:cubicBezTo>
                  <a:pt x="2461806" y="4400147"/>
                  <a:pt x="2344977" y="4283318"/>
                  <a:pt x="2537269" y="4090963"/>
                </a:cubicBezTo>
                <a:cubicBezTo>
                  <a:pt x="2727139" y="3901093"/>
                  <a:pt x="2844031" y="4017921"/>
                  <a:pt x="3036323" y="3825629"/>
                </a:cubicBezTo>
                <a:cubicBezTo>
                  <a:pt x="3226192" y="3635760"/>
                  <a:pt x="3109364" y="3518932"/>
                  <a:pt x="3301656" y="3326576"/>
                </a:cubicBezTo>
                <a:cubicBezTo>
                  <a:pt x="3302548" y="3325684"/>
                  <a:pt x="3303376" y="3324919"/>
                  <a:pt x="3304269" y="3324090"/>
                </a:cubicBezTo>
                <a:cubicBezTo>
                  <a:pt x="3305161" y="3323198"/>
                  <a:pt x="3305926" y="3322370"/>
                  <a:pt x="3306818" y="3321477"/>
                </a:cubicBezTo>
                <a:cubicBezTo>
                  <a:pt x="3495796" y="3132500"/>
                  <a:pt x="3612496" y="3247289"/>
                  <a:pt x="3803195" y="3058630"/>
                </a:cubicBezTo>
                <a:cubicBezTo>
                  <a:pt x="3989431" y="2870290"/>
                  <a:pt x="3874643" y="2753653"/>
                  <a:pt x="4066042" y="2562190"/>
                </a:cubicBezTo>
                <a:cubicBezTo>
                  <a:pt x="4066935" y="2561297"/>
                  <a:pt x="4067827" y="2560533"/>
                  <a:pt x="4068655" y="2559704"/>
                </a:cubicBezTo>
                <a:cubicBezTo>
                  <a:pt x="4069548" y="2558812"/>
                  <a:pt x="4070313" y="2557983"/>
                  <a:pt x="4071205" y="2557091"/>
                </a:cubicBezTo>
                <a:cubicBezTo>
                  <a:pt x="4261075" y="2367221"/>
                  <a:pt x="4377903" y="2484049"/>
                  <a:pt x="4570258" y="2291758"/>
                </a:cubicBezTo>
                <a:cubicBezTo>
                  <a:pt x="4760128" y="2101824"/>
                  <a:pt x="4643236" y="1984996"/>
                  <a:pt x="4835592" y="1792704"/>
                </a:cubicBezTo>
                <a:cubicBezTo>
                  <a:pt x="5025461" y="1602834"/>
                  <a:pt x="5142290" y="1719663"/>
                  <a:pt x="5334645" y="1527371"/>
                </a:cubicBezTo>
                <a:cubicBezTo>
                  <a:pt x="5524515" y="1337438"/>
                  <a:pt x="5407623" y="1220609"/>
                  <a:pt x="5599978" y="1028318"/>
                </a:cubicBezTo>
                <a:cubicBezTo>
                  <a:pt x="5789848" y="838384"/>
                  <a:pt x="5906676" y="955276"/>
                  <a:pt x="6099031" y="762921"/>
                </a:cubicBezTo>
                <a:cubicBezTo>
                  <a:pt x="6288901" y="573051"/>
                  <a:pt x="6174495" y="453801"/>
                  <a:pt x="6364365" y="263931"/>
                </a:cubicBezTo>
                <a:cubicBezTo>
                  <a:pt x="6553725" y="74507"/>
                  <a:pt x="6670425" y="190252"/>
                  <a:pt x="6861888" y="0"/>
                </a:cubicBezTo>
                <a:close/>
              </a:path>
            </a:pathLst>
          </a:custGeom>
          <a:noFill/>
        </p:spPr>
        <p:txBody>
          <a:bodyPr wrap="square" lIns="4680000" tIns="216000" rIns="540000" bIns="900000" anchor="b">
            <a:noAutofit/>
          </a:bodyPr>
          <a:lstStyle>
            <a:lvl1pPr marL="0" indent="0" algn="r">
              <a:buNone/>
              <a:defRPr sz="1400" b="1">
                <a:solidFill>
                  <a:schemeClr val="accent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E85A6144-A43E-3836-1D98-621F15E85841}"/>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bg1"/>
                </a:solidFill>
              </a:defRPr>
            </a:lvl1pPr>
          </a:lstStyle>
          <a:p>
            <a:pPr lvl="0"/>
            <a:r>
              <a:rPr lang="fi-FI" dirty="0"/>
              <a:t>Kuva: Kuvaajan nimi</a:t>
            </a:r>
          </a:p>
        </p:txBody>
      </p:sp>
      <p:sp>
        <p:nvSpPr>
          <p:cNvPr id="4" name="Logo">
            <a:extLst>
              <a:ext uri="{FF2B5EF4-FFF2-40B4-BE49-F238E27FC236}">
                <a16:creationId xmlns:a16="http://schemas.microsoft.com/office/drawing/2014/main" id="{0930538F-7516-A670-62E7-F74A03A6E8AD}"/>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11" name="Päivämäärän paikkamerkki 3">
            <a:extLst>
              <a:ext uri="{FF2B5EF4-FFF2-40B4-BE49-F238E27FC236}">
                <a16:creationId xmlns:a16="http://schemas.microsoft.com/office/drawing/2014/main" id="{2AA5EE69-D385-AD43-A92E-1F72A7531F97}"/>
              </a:ext>
            </a:extLst>
          </p:cNvPr>
          <p:cNvSpPr>
            <a:spLocks noGrp="1"/>
          </p:cNvSpPr>
          <p:nvPr>
            <p:ph type="dt" sz="half" idx="10"/>
          </p:nvPr>
        </p:nvSpPr>
        <p:spPr>
          <a:xfrm>
            <a:off x="10441988" y="6248400"/>
            <a:ext cx="1210262" cy="249238"/>
          </a:xfrm>
        </p:spPr>
        <p:txBody>
          <a:bodyPr wrap="square"/>
          <a:lstStyle>
            <a:lvl1pPr>
              <a:defRPr b="1">
                <a:solidFill>
                  <a:schemeClr val="bg1"/>
                </a:solidFill>
              </a:defRPr>
            </a:lvl1pPr>
          </a:lstStyle>
          <a:p>
            <a:r>
              <a:rPr lang="fi-FI"/>
              <a:t>12.8.2025</a:t>
            </a:r>
            <a:endParaRPr lang="fi-FI" dirty="0"/>
          </a:p>
        </p:txBody>
      </p:sp>
    </p:spTree>
    <p:extLst>
      <p:ext uri="{BB962C8B-B14F-4D97-AF65-F5344CB8AC3E}">
        <p14:creationId xmlns:p14="http://schemas.microsoft.com/office/powerpoint/2010/main" val="2803149216"/>
      </p:ext>
    </p:extLst>
  </p:cSld>
  <p:clrMapOvr>
    <a:masterClrMapping/>
  </p:clrMapOvr>
  <p:extLst>
    <p:ext uri="{DCECCB84-F9BA-43D5-87BE-67443E8EF086}">
      <p15:sldGuideLst xmlns:p15="http://schemas.microsoft.com/office/powerpoint/2012/main"/>
    </p:ext>
  </p:extLst>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userDrawn="1">
  <p:cSld name="Otsikkodia 2 A">
    <p:bg>
      <p:bgPr>
        <a:solidFill>
          <a:schemeClr val="accent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7288212" cy="2978150"/>
          </a:xfrm>
        </p:spPr>
        <p:txBody>
          <a:bodyPr lIns="0" tIns="0" rIns="0" bIns="0" anchor="t">
            <a:noAutofit/>
          </a:bodyPr>
          <a:lstStyle>
            <a:lvl1pPr algn="l">
              <a:lnSpc>
                <a:spcPct val="90000"/>
              </a:lnSpc>
              <a:defRPr sz="6000">
                <a:solidFill>
                  <a:schemeClr val="bg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49" y="3517900"/>
            <a:ext cx="5052195" cy="747772"/>
          </a:xfrm>
        </p:spPr>
        <p:txBody>
          <a:bodyPr lIns="0" tIns="0" rIns="0" bIns="0" anchor="t">
            <a:noAutofit/>
          </a:bodyPr>
          <a:lstStyle>
            <a:lvl1pPr marL="0" indent="0" algn="l">
              <a:buNone/>
              <a:defRPr sz="20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Lyhyt ingressi, jossa voidaan täsmentää pääotsikon aihetta. </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49" y="4759324"/>
            <a:ext cx="4227513" cy="989747"/>
          </a:xfrm>
        </p:spPr>
        <p:txBody>
          <a:bodyPr lIns="0" tIns="0" rIns="0" bIns="0">
            <a:noAutofit/>
          </a:bodyPr>
          <a:lstStyle>
            <a:lvl1pPr marL="0" indent="0">
              <a:buNone/>
              <a:defRPr sz="1800">
                <a:solidFill>
                  <a:schemeClr val="bg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2" name="Kuvan paikkamerkki 11">
            <a:extLst>
              <a:ext uri="{FF2B5EF4-FFF2-40B4-BE49-F238E27FC236}">
                <a16:creationId xmlns:a16="http://schemas.microsoft.com/office/drawing/2014/main" id="{98E98CB1-8245-B31F-2FD5-6C52C5DBD946}"/>
              </a:ext>
              <a:ext uri="{C183D7F6-B498-43B3-948B-1728B52AA6E4}">
                <adec:decorative xmlns:adec="http://schemas.microsoft.com/office/drawing/2017/decorative" val="1"/>
              </a:ext>
            </a:extLst>
          </p:cNvPr>
          <p:cNvSpPr>
            <a:spLocks noGrp="1"/>
          </p:cNvSpPr>
          <p:nvPr>
            <p:ph type="pic" sz="quarter" idx="14" hasCustomPrompt="1"/>
          </p:nvPr>
        </p:nvSpPr>
        <p:spPr>
          <a:xfrm>
            <a:off x="3302564" y="-2932"/>
            <a:ext cx="8889436" cy="6863864"/>
          </a:xfrm>
          <a:custGeom>
            <a:avLst/>
            <a:gdLst>
              <a:gd name="connsiteX0" fmla="*/ 6858000 w 8889436"/>
              <a:gd name="connsiteY0" fmla="*/ 0 h 6863864"/>
              <a:gd name="connsiteX1" fmla="*/ 7494280 w 8889436"/>
              <a:gd name="connsiteY1" fmla="*/ 0 h 6863864"/>
              <a:gd name="connsiteX2" fmla="*/ 8889436 w 8889436"/>
              <a:gd name="connsiteY2" fmla="*/ 0 h 6863864"/>
              <a:gd name="connsiteX3" fmla="*/ 8889436 w 8889436"/>
              <a:gd name="connsiteY3" fmla="*/ 1037982 h 6863864"/>
              <a:gd name="connsiteX4" fmla="*/ 8889436 w 8889436"/>
              <a:gd name="connsiteY4" fmla="*/ 6858000 h 6863864"/>
              <a:gd name="connsiteX5" fmla="*/ 8889436 w 8889436"/>
              <a:gd name="connsiteY5" fmla="*/ 6861375 h 6863864"/>
              <a:gd name="connsiteX6" fmla="*/ 7334790 w 8889436"/>
              <a:gd name="connsiteY6" fmla="*/ 6861375 h 6863864"/>
              <a:gd name="connsiteX7" fmla="*/ 7334790 w 8889436"/>
              <a:gd name="connsiteY7" fmla="*/ 6863864 h 6863864"/>
              <a:gd name="connsiteX8" fmla="*/ 2073356 w 8889436"/>
              <a:gd name="connsiteY8" fmla="*/ 6863864 h 6863864"/>
              <a:gd name="connsiteX9" fmla="*/ 2075385 w 8889436"/>
              <a:gd name="connsiteY9" fmla="*/ 6860932 h 6863864"/>
              <a:gd name="connsiteX10" fmla="*/ 632392 w 8889436"/>
              <a:gd name="connsiteY10" fmla="*/ 6860932 h 6863864"/>
              <a:gd name="connsiteX11" fmla="*/ 634639 w 8889436"/>
              <a:gd name="connsiteY11" fmla="*/ 6858000 h 6863864"/>
              <a:gd name="connsiteX12" fmla="*/ 0 w 8889436"/>
              <a:gd name="connsiteY12" fmla="*/ 6858000 h 686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89436" h="6863864">
                <a:moveTo>
                  <a:pt x="6858000" y="0"/>
                </a:moveTo>
                <a:lnTo>
                  <a:pt x="7494280" y="0"/>
                </a:lnTo>
                <a:lnTo>
                  <a:pt x="8889436" y="0"/>
                </a:lnTo>
                <a:lnTo>
                  <a:pt x="8889436" y="1037982"/>
                </a:lnTo>
                <a:lnTo>
                  <a:pt x="8889436" y="6858000"/>
                </a:lnTo>
                <a:lnTo>
                  <a:pt x="8889436" y="6861375"/>
                </a:lnTo>
                <a:lnTo>
                  <a:pt x="7334790" y="6861375"/>
                </a:lnTo>
                <a:lnTo>
                  <a:pt x="7334790" y="6863864"/>
                </a:lnTo>
                <a:lnTo>
                  <a:pt x="2073356" y="6863864"/>
                </a:lnTo>
                <a:lnTo>
                  <a:pt x="2075385" y="6860932"/>
                </a:lnTo>
                <a:lnTo>
                  <a:pt x="632392" y="6860932"/>
                </a:lnTo>
                <a:lnTo>
                  <a:pt x="634639" y="6858000"/>
                </a:lnTo>
                <a:lnTo>
                  <a:pt x="0" y="6858000"/>
                </a:lnTo>
                <a:close/>
              </a:path>
            </a:pathLst>
          </a:custGeom>
          <a:noFill/>
        </p:spPr>
        <p:txBody>
          <a:bodyPr wrap="square" lIns="4680000" tIns="216000" rIns="540000" bIns="900000" anchor="b">
            <a:noAutofit/>
          </a:bodyPr>
          <a:lstStyle>
            <a:lvl1pPr marL="0" indent="0" algn="r">
              <a:buNone/>
              <a:defRPr sz="1400" b="1">
                <a:solidFill>
                  <a:schemeClr val="accent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E85A6144-A43E-3836-1D98-621F15E85841}"/>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bg1"/>
                </a:solidFill>
              </a:defRPr>
            </a:lvl1pPr>
          </a:lstStyle>
          <a:p>
            <a:pPr lvl="0"/>
            <a:r>
              <a:rPr lang="fi-FI" dirty="0"/>
              <a:t>Kuva: Kuvaajan nimi</a:t>
            </a:r>
          </a:p>
        </p:txBody>
      </p:sp>
      <p:sp>
        <p:nvSpPr>
          <p:cNvPr id="4" name="Logo">
            <a:extLst>
              <a:ext uri="{FF2B5EF4-FFF2-40B4-BE49-F238E27FC236}">
                <a16:creationId xmlns:a16="http://schemas.microsoft.com/office/drawing/2014/main" id="{0930538F-7516-A670-62E7-F74A03A6E8AD}"/>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11" name="Päivämäärän paikkamerkki 3">
            <a:extLst>
              <a:ext uri="{FF2B5EF4-FFF2-40B4-BE49-F238E27FC236}">
                <a16:creationId xmlns:a16="http://schemas.microsoft.com/office/drawing/2014/main" id="{2AA5EE69-D385-AD43-A92E-1F72A7531F97}"/>
              </a:ext>
            </a:extLst>
          </p:cNvPr>
          <p:cNvSpPr>
            <a:spLocks noGrp="1"/>
          </p:cNvSpPr>
          <p:nvPr>
            <p:ph type="dt" sz="half" idx="10"/>
          </p:nvPr>
        </p:nvSpPr>
        <p:spPr>
          <a:xfrm>
            <a:off x="10441988" y="6248400"/>
            <a:ext cx="1210262" cy="249238"/>
          </a:xfrm>
        </p:spPr>
        <p:txBody>
          <a:bodyPr wrap="square"/>
          <a:lstStyle>
            <a:lvl1pPr>
              <a:defRPr b="1">
                <a:solidFill>
                  <a:schemeClr val="bg1"/>
                </a:solidFill>
              </a:defRPr>
            </a:lvl1pPr>
          </a:lstStyle>
          <a:p>
            <a:r>
              <a:rPr lang="fi-FI"/>
              <a:t>12.8.2025</a:t>
            </a:r>
            <a:endParaRPr lang="fi-FI" dirty="0"/>
          </a:p>
        </p:txBody>
      </p:sp>
    </p:spTree>
    <p:extLst>
      <p:ext uri="{BB962C8B-B14F-4D97-AF65-F5344CB8AC3E}">
        <p14:creationId xmlns:p14="http://schemas.microsoft.com/office/powerpoint/2010/main" val="2568726135"/>
      </p:ext>
    </p:extLst>
  </p:cSld>
  <p:clrMapOvr>
    <a:masterClrMapping/>
  </p:clrMapOvr>
  <p:extLst>
    <p:ext uri="{DCECCB84-F9BA-43D5-87BE-67443E8EF086}">
      <p15:sldGuideLst xmlns:p15="http://schemas.microsoft.com/office/powerpoint/2012/main"/>
    </p:ext>
  </p:extLst>
</p:sldLayout>
</file>

<file path=ppt/slideLayouts/slideLayout314.xml><?xml version="1.0" encoding="utf-8"?>
<p:sldLayout xmlns:a="http://schemas.openxmlformats.org/drawingml/2006/main" xmlns:r="http://schemas.openxmlformats.org/officeDocument/2006/relationships" xmlns:p="http://schemas.openxmlformats.org/presentationml/2006/main" preserve="1" userDrawn="1">
  <p:cSld name="Otsikkodia 2 B">
    <p:bg>
      <p:bgPr>
        <a:solidFill>
          <a:schemeClr val="accent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7288212" cy="2978150"/>
          </a:xfrm>
        </p:spPr>
        <p:txBody>
          <a:bodyPr lIns="0" tIns="0" rIns="0" bIns="0" anchor="t">
            <a:noAutofit/>
          </a:bodyPr>
          <a:lstStyle>
            <a:lvl1pPr algn="l">
              <a:lnSpc>
                <a:spcPct val="90000"/>
              </a:lnSpc>
              <a:defRPr sz="6000">
                <a:solidFill>
                  <a:schemeClr val="bg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49" y="3517899"/>
            <a:ext cx="5052195" cy="741659"/>
          </a:xfrm>
        </p:spPr>
        <p:txBody>
          <a:bodyPr lIns="0" tIns="0" rIns="0" bIns="0" anchor="t">
            <a:noAutofit/>
          </a:bodyPr>
          <a:lstStyle>
            <a:lvl1pPr marL="0" indent="0" algn="l">
              <a:buNone/>
              <a:defRPr sz="20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Lyhyt ingressi, jossa voidaan täsmentää pääotsikon aihetta. </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49" y="4759325"/>
            <a:ext cx="4227513" cy="992188"/>
          </a:xfrm>
        </p:spPr>
        <p:txBody>
          <a:bodyPr lIns="0" tIns="0" rIns="0" bIns="0">
            <a:noAutofit/>
          </a:bodyPr>
          <a:lstStyle>
            <a:lvl1pPr marL="0" indent="0">
              <a:buNone/>
              <a:defRPr sz="1800">
                <a:solidFill>
                  <a:schemeClr val="bg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5" name="Kuvan paikkamerkki 6">
            <a:extLst>
              <a:ext uri="{FF2B5EF4-FFF2-40B4-BE49-F238E27FC236}">
                <a16:creationId xmlns:a16="http://schemas.microsoft.com/office/drawing/2014/main" id="{C57D8B5D-BE26-0DC4-C25D-FA6C152BCCB4}"/>
              </a:ext>
              <a:ext uri="{C183D7F6-B498-43B3-948B-1728B52AA6E4}">
                <adec:decorative xmlns:adec="http://schemas.microsoft.com/office/drawing/2017/decorative" val="1"/>
              </a:ext>
            </a:extLst>
          </p:cNvPr>
          <p:cNvSpPr>
            <a:spLocks noGrp="1"/>
          </p:cNvSpPr>
          <p:nvPr>
            <p:ph type="pic" sz="quarter" idx="16" hasCustomPrompt="1"/>
          </p:nvPr>
        </p:nvSpPr>
        <p:spPr>
          <a:xfrm>
            <a:off x="3804000" y="-2198"/>
            <a:ext cx="8388000" cy="6860198"/>
          </a:xfrm>
          <a:custGeom>
            <a:avLst/>
            <a:gdLst>
              <a:gd name="connsiteX0" fmla="*/ 6355271 w 8388000"/>
              <a:gd name="connsiteY0" fmla="*/ 0 h 6860198"/>
              <a:gd name="connsiteX1" fmla="*/ 8388000 w 8388000"/>
              <a:gd name="connsiteY1" fmla="*/ 0 h 6860198"/>
              <a:gd name="connsiteX2" fmla="*/ 8388000 w 8388000"/>
              <a:gd name="connsiteY2" fmla="*/ 260647 h 6860198"/>
              <a:gd name="connsiteX3" fmla="*/ 8388000 w 8388000"/>
              <a:gd name="connsiteY3" fmla="*/ 547346 h 6860198"/>
              <a:gd name="connsiteX4" fmla="*/ 8388000 w 8388000"/>
              <a:gd name="connsiteY4" fmla="*/ 6855969 h 6860198"/>
              <a:gd name="connsiteX5" fmla="*/ 8388000 w 8388000"/>
              <a:gd name="connsiteY5" fmla="*/ 6857501 h 6860198"/>
              <a:gd name="connsiteX6" fmla="*/ 8388000 w 8388000"/>
              <a:gd name="connsiteY6" fmla="*/ 6858000 h 6860198"/>
              <a:gd name="connsiteX7" fmla="*/ 7318248 w 8388000"/>
              <a:gd name="connsiteY7" fmla="*/ 6858000 h 6860198"/>
              <a:gd name="connsiteX8" fmla="*/ 7318248 w 8388000"/>
              <a:gd name="connsiteY8" fmla="*/ 6858788 h 6860198"/>
              <a:gd name="connsiteX9" fmla="*/ 7227440 w 8388000"/>
              <a:gd name="connsiteY9" fmla="*/ 6858788 h 6860198"/>
              <a:gd name="connsiteX10" fmla="*/ 7227440 w 8388000"/>
              <a:gd name="connsiteY10" fmla="*/ 6860198 h 6860198"/>
              <a:gd name="connsiteX11" fmla="*/ 3299723 w 8388000"/>
              <a:gd name="connsiteY11" fmla="*/ 6860198 h 6860198"/>
              <a:gd name="connsiteX12" fmla="*/ 3300395 w 8388000"/>
              <a:gd name="connsiteY12" fmla="*/ 6858788 h 6860198"/>
              <a:gd name="connsiteX13" fmla="*/ 2056814 w 8388000"/>
              <a:gd name="connsiteY13" fmla="*/ 6858788 h 6860198"/>
              <a:gd name="connsiteX14" fmla="*/ 2057296 w 8388000"/>
              <a:gd name="connsiteY14" fmla="*/ 6858000 h 6860198"/>
              <a:gd name="connsiteX15" fmla="*/ 1604 w 8388000"/>
              <a:gd name="connsiteY15" fmla="*/ 6858000 h 6860198"/>
              <a:gd name="connsiteX16" fmla="*/ 0 w 8388000"/>
              <a:gd name="connsiteY16" fmla="*/ 6342871 h 6860198"/>
              <a:gd name="connsiteX17" fmla="*/ 532409 w 8388000"/>
              <a:gd name="connsiteY17" fmla="*/ 6344529 h 6860198"/>
              <a:gd name="connsiteX18" fmla="*/ 529031 w 8388000"/>
              <a:gd name="connsiteY18" fmla="*/ 5813842 h 6860198"/>
              <a:gd name="connsiteX19" fmla="*/ 1061436 w 8388000"/>
              <a:gd name="connsiteY19" fmla="*/ 5815500 h 6860198"/>
              <a:gd name="connsiteX20" fmla="*/ 1059780 w 8388000"/>
              <a:gd name="connsiteY20" fmla="*/ 5283028 h 6860198"/>
              <a:gd name="connsiteX21" fmla="*/ 1590529 w 8388000"/>
              <a:gd name="connsiteY21" fmla="*/ 5286407 h 6860198"/>
              <a:gd name="connsiteX22" fmla="*/ 1588810 w 8388000"/>
              <a:gd name="connsiteY22" fmla="*/ 4754000 h 6860198"/>
              <a:gd name="connsiteX23" fmla="*/ 2119560 w 8388000"/>
              <a:gd name="connsiteY23" fmla="*/ 4757378 h 6860198"/>
              <a:gd name="connsiteX24" fmla="*/ 2117840 w 8388000"/>
              <a:gd name="connsiteY24" fmla="*/ 4224971 h 6860198"/>
              <a:gd name="connsiteX25" fmla="*/ 2648590 w 8388000"/>
              <a:gd name="connsiteY25" fmla="*/ 4228350 h 6860198"/>
              <a:gd name="connsiteX26" fmla="*/ 2646867 w 8388000"/>
              <a:gd name="connsiteY26" fmla="*/ 3695942 h 6860198"/>
              <a:gd name="connsiteX27" fmla="*/ 3179274 w 8388000"/>
              <a:gd name="connsiteY27" fmla="*/ 3697662 h 6860198"/>
              <a:gd name="connsiteX28" fmla="*/ 3177680 w 8388000"/>
              <a:gd name="connsiteY28" fmla="*/ 3165191 h 6860198"/>
              <a:gd name="connsiteX29" fmla="*/ 3708367 w 8388000"/>
              <a:gd name="connsiteY29" fmla="*/ 3168569 h 6860198"/>
              <a:gd name="connsiteX30" fmla="*/ 3706711 w 8388000"/>
              <a:gd name="connsiteY30" fmla="*/ 2636163 h 6860198"/>
              <a:gd name="connsiteX31" fmla="*/ 4239055 w 8388000"/>
              <a:gd name="connsiteY31" fmla="*/ 2637820 h 6860198"/>
              <a:gd name="connsiteX32" fmla="*/ 4235675 w 8388000"/>
              <a:gd name="connsiteY32" fmla="*/ 2107197 h 6860198"/>
              <a:gd name="connsiteX33" fmla="*/ 4768082 w 8388000"/>
              <a:gd name="connsiteY33" fmla="*/ 2108790 h 6860198"/>
              <a:gd name="connsiteX34" fmla="*/ 4766426 w 8388000"/>
              <a:gd name="connsiteY34" fmla="*/ 1576447 h 6860198"/>
              <a:gd name="connsiteX35" fmla="*/ 5298830 w 8388000"/>
              <a:gd name="connsiteY35" fmla="*/ 1578104 h 6860198"/>
              <a:gd name="connsiteX36" fmla="*/ 5295454 w 8388000"/>
              <a:gd name="connsiteY36" fmla="*/ 1047418 h 6860198"/>
              <a:gd name="connsiteX37" fmla="*/ 5827860 w 8388000"/>
              <a:gd name="connsiteY37" fmla="*/ 1049076 h 6860198"/>
              <a:gd name="connsiteX38" fmla="*/ 5826140 w 8388000"/>
              <a:gd name="connsiteY38" fmla="*/ 516668 h 6860198"/>
              <a:gd name="connsiteX39" fmla="*/ 6356888 w 8388000"/>
              <a:gd name="connsiteY39" fmla="*/ 520046 h 686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388000" h="6860198">
                <a:moveTo>
                  <a:pt x="6355271" y="0"/>
                </a:moveTo>
                <a:lnTo>
                  <a:pt x="8388000" y="0"/>
                </a:lnTo>
                <a:lnTo>
                  <a:pt x="8388000" y="260647"/>
                </a:lnTo>
                <a:lnTo>
                  <a:pt x="8388000" y="547346"/>
                </a:lnTo>
                <a:lnTo>
                  <a:pt x="8388000" y="6855969"/>
                </a:lnTo>
                <a:lnTo>
                  <a:pt x="8388000" y="6857501"/>
                </a:lnTo>
                <a:lnTo>
                  <a:pt x="8388000" y="6858000"/>
                </a:lnTo>
                <a:lnTo>
                  <a:pt x="7318248" y="6858000"/>
                </a:lnTo>
                <a:lnTo>
                  <a:pt x="7318248" y="6858788"/>
                </a:lnTo>
                <a:lnTo>
                  <a:pt x="7227440" y="6858788"/>
                </a:lnTo>
                <a:lnTo>
                  <a:pt x="7227440" y="6860198"/>
                </a:lnTo>
                <a:lnTo>
                  <a:pt x="3299723" y="6860198"/>
                </a:lnTo>
                <a:lnTo>
                  <a:pt x="3300395" y="6858788"/>
                </a:lnTo>
                <a:lnTo>
                  <a:pt x="2056814" y="6858788"/>
                </a:lnTo>
                <a:lnTo>
                  <a:pt x="2057296" y="6858000"/>
                </a:lnTo>
                <a:lnTo>
                  <a:pt x="1604" y="6858000"/>
                </a:lnTo>
                <a:lnTo>
                  <a:pt x="0" y="6342871"/>
                </a:lnTo>
                <a:lnTo>
                  <a:pt x="532409" y="6344529"/>
                </a:lnTo>
                <a:lnTo>
                  <a:pt x="529031" y="5813842"/>
                </a:lnTo>
                <a:lnTo>
                  <a:pt x="1061436" y="5815500"/>
                </a:lnTo>
                <a:lnTo>
                  <a:pt x="1059780" y="5283028"/>
                </a:lnTo>
                <a:lnTo>
                  <a:pt x="1590529" y="5286407"/>
                </a:lnTo>
                <a:lnTo>
                  <a:pt x="1588810" y="4754000"/>
                </a:lnTo>
                <a:lnTo>
                  <a:pt x="2119560" y="4757378"/>
                </a:lnTo>
                <a:lnTo>
                  <a:pt x="2117840" y="4224971"/>
                </a:lnTo>
                <a:lnTo>
                  <a:pt x="2648590" y="4228350"/>
                </a:lnTo>
                <a:lnTo>
                  <a:pt x="2646867" y="3695942"/>
                </a:lnTo>
                <a:lnTo>
                  <a:pt x="3179274" y="3697662"/>
                </a:lnTo>
                <a:lnTo>
                  <a:pt x="3177680" y="3165191"/>
                </a:lnTo>
                <a:lnTo>
                  <a:pt x="3708367" y="3168569"/>
                </a:lnTo>
                <a:lnTo>
                  <a:pt x="3706711" y="2636163"/>
                </a:lnTo>
                <a:lnTo>
                  <a:pt x="4239055" y="2637820"/>
                </a:lnTo>
                <a:lnTo>
                  <a:pt x="4235675" y="2107197"/>
                </a:lnTo>
                <a:lnTo>
                  <a:pt x="4768082" y="2108790"/>
                </a:lnTo>
                <a:lnTo>
                  <a:pt x="4766426" y="1576447"/>
                </a:lnTo>
                <a:lnTo>
                  <a:pt x="5298830" y="1578104"/>
                </a:lnTo>
                <a:lnTo>
                  <a:pt x="5295454" y="1047418"/>
                </a:lnTo>
                <a:lnTo>
                  <a:pt x="5827860" y="1049076"/>
                </a:lnTo>
                <a:lnTo>
                  <a:pt x="5826140" y="516668"/>
                </a:lnTo>
                <a:lnTo>
                  <a:pt x="6356888" y="520046"/>
                </a:lnTo>
                <a:close/>
              </a:path>
            </a:pathLst>
          </a:custGeom>
          <a:noFill/>
        </p:spPr>
        <p:txBody>
          <a:bodyPr wrap="square" lIns="3240000" tIns="216000" rIns="540000" bIns="900000" anchor="b">
            <a:noAutofit/>
          </a:bodyPr>
          <a:lstStyle>
            <a:lvl1pPr marL="0" indent="0" algn="r">
              <a:buNone/>
              <a:defRPr sz="1400" b="1">
                <a:solidFill>
                  <a:schemeClr val="accent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E85A6144-A43E-3836-1D98-621F15E85841}"/>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bg1"/>
                </a:solidFill>
              </a:defRPr>
            </a:lvl1pPr>
          </a:lstStyle>
          <a:p>
            <a:pPr lvl="0"/>
            <a:r>
              <a:rPr lang="fi-FI" dirty="0"/>
              <a:t>Kuva: Kuvaajan nimi</a:t>
            </a:r>
          </a:p>
        </p:txBody>
      </p:sp>
      <p:sp>
        <p:nvSpPr>
          <p:cNvPr id="4" name="Logo">
            <a:extLst>
              <a:ext uri="{FF2B5EF4-FFF2-40B4-BE49-F238E27FC236}">
                <a16:creationId xmlns:a16="http://schemas.microsoft.com/office/drawing/2014/main" id="{0930538F-7516-A670-62E7-F74A03A6E8AD}"/>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11" name="Päivämäärän paikkamerkki 3">
            <a:extLst>
              <a:ext uri="{FF2B5EF4-FFF2-40B4-BE49-F238E27FC236}">
                <a16:creationId xmlns:a16="http://schemas.microsoft.com/office/drawing/2014/main" id="{2AA5EE69-D385-AD43-A92E-1F72A7531F97}"/>
              </a:ext>
            </a:extLst>
          </p:cNvPr>
          <p:cNvSpPr>
            <a:spLocks noGrp="1"/>
          </p:cNvSpPr>
          <p:nvPr>
            <p:ph type="dt" sz="half" idx="10"/>
          </p:nvPr>
        </p:nvSpPr>
        <p:spPr>
          <a:xfrm>
            <a:off x="10440401" y="6248400"/>
            <a:ext cx="1210262" cy="249238"/>
          </a:xfrm>
        </p:spPr>
        <p:txBody>
          <a:bodyPr wrap="square"/>
          <a:lstStyle>
            <a:lvl1pPr>
              <a:defRPr b="1">
                <a:solidFill>
                  <a:schemeClr val="bg1"/>
                </a:solidFill>
              </a:defRPr>
            </a:lvl1pPr>
          </a:lstStyle>
          <a:p>
            <a:r>
              <a:rPr lang="fi-FI"/>
              <a:t>12.8.2025</a:t>
            </a:r>
            <a:endParaRPr lang="fi-FI" dirty="0"/>
          </a:p>
        </p:txBody>
      </p:sp>
    </p:spTree>
    <p:extLst>
      <p:ext uri="{BB962C8B-B14F-4D97-AF65-F5344CB8AC3E}">
        <p14:creationId xmlns:p14="http://schemas.microsoft.com/office/powerpoint/2010/main" val="2088060032"/>
      </p:ext>
    </p:extLst>
  </p:cSld>
  <p:clrMapOvr>
    <a:masterClrMapping/>
  </p:clrMapOvr>
  <p:extLst>
    <p:ext uri="{DCECCB84-F9BA-43D5-87BE-67443E8EF086}">
      <p15:sldGuideLst xmlns:p15="http://schemas.microsoft.com/office/powerpoint/2012/main"/>
    </p:ext>
  </p:extLst>
</p:sldLayout>
</file>

<file path=ppt/slideLayouts/slideLayout315.xml><?xml version="1.0" encoding="utf-8"?>
<p:sldLayout xmlns:a="http://schemas.openxmlformats.org/drawingml/2006/main" xmlns:r="http://schemas.openxmlformats.org/officeDocument/2006/relationships" xmlns:p="http://schemas.openxmlformats.org/presentationml/2006/main" preserve="1" userDrawn="1">
  <p:cSld name="Otsikkodia 2 C">
    <p:bg>
      <p:bgPr>
        <a:solidFill>
          <a:schemeClr val="accent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7288212" cy="2978150"/>
          </a:xfrm>
        </p:spPr>
        <p:txBody>
          <a:bodyPr lIns="0" tIns="0" rIns="0" bIns="0" anchor="t">
            <a:noAutofit/>
          </a:bodyPr>
          <a:lstStyle>
            <a:lvl1pPr algn="l">
              <a:lnSpc>
                <a:spcPct val="90000"/>
              </a:lnSpc>
              <a:defRPr sz="6000">
                <a:solidFill>
                  <a:schemeClr val="bg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49" y="3517900"/>
            <a:ext cx="5052195" cy="747077"/>
          </a:xfrm>
        </p:spPr>
        <p:txBody>
          <a:bodyPr lIns="0" tIns="0" rIns="0" bIns="0" anchor="t">
            <a:noAutofit/>
          </a:bodyPr>
          <a:lstStyle>
            <a:lvl1pPr marL="0" indent="0" algn="l">
              <a:buNone/>
              <a:defRPr sz="20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Lyhyt ingressi, jossa voidaan täsmentää pääotsikon aihetta. </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49" y="4759325"/>
            <a:ext cx="4227513" cy="996802"/>
          </a:xfrm>
        </p:spPr>
        <p:txBody>
          <a:bodyPr lIns="0" tIns="0" rIns="0" bIns="0">
            <a:noAutofit/>
          </a:bodyPr>
          <a:lstStyle>
            <a:lvl1pPr marL="0" indent="0">
              <a:buNone/>
              <a:defRPr sz="1800">
                <a:solidFill>
                  <a:schemeClr val="bg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0" name="Kuvan paikkamerkki 9">
            <a:extLst>
              <a:ext uri="{FF2B5EF4-FFF2-40B4-BE49-F238E27FC236}">
                <a16:creationId xmlns:a16="http://schemas.microsoft.com/office/drawing/2014/main" id="{BF8F9FB5-3DAD-46F9-0A97-B539DED676C1}"/>
              </a:ext>
              <a:ext uri="{C183D7F6-B498-43B3-948B-1728B52AA6E4}">
                <adec:decorative xmlns:adec="http://schemas.microsoft.com/office/drawing/2017/decorative" val="1"/>
              </a:ext>
            </a:extLst>
          </p:cNvPr>
          <p:cNvSpPr>
            <a:spLocks noGrp="1"/>
          </p:cNvSpPr>
          <p:nvPr>
            <p:ph type="pic" sz="quarter" idx="14" hasCustomPrompt="1"/>
          </p:nvPr>
        </p:nvSpPr>
        <p:spPr>
          <a:xfrm>
            <a:off x="3683731" y="-2199"/>
            <a:ext cx="8508269" cy="6862398"/>
          </a:xfrm>
          <a:custGeom>
            <a:avLst/>
            <a:gdLst>
              <a:gd name="connsiteX0" fmla="*/ 7131651 w 8508269"/>
              <a:gd name="connsiteY0" fmla="*/ 0 h 6862398"/>
              <a:gd name="connsiteX1" fmla="*/ 7562831 w 8508269"/>
              <a:gd name="connsiteY1" fmla="*/ 0 h 6862398"/>
              <a:gd name="connsiteX2" fmla="*/ 8508269 w 8508269"/>
              <a:gd name="connsiteY2" fmla="*/ 0 h 6862398"/>
              <a:gd name="connsiteX3" fmla="*/ 8508269 w 8508269"/>
              <a:gd name="connsiteY3" fmla="*/ 298118 h 6862398"/>
              <a:gd name="connsiteX4" fmla="*/ 8508269 w 8508269"/>
              <a:gd name="connsiteY4" fmla="*/ 6858000 h 6862398"/>
              <a:gd name="connsiteX5" fmla="*/ 8508269 w 8508269"/>
              <a:gd name="connsiteY5" fmla="*/ 6859593 h 6862398"/>
              <a:gd name="connsiteX6" fmla="*/ 8508268 w 8508269"/>
              <a:gd name="connsiteY6" fmla="*/ 6859593 h 6862398"/>
              <a:gd name="connsiteX7" fmla="*/ 8508268 w 8508269"/>
              <a:gd name="connsiteY7" fmla="*/ 6860136 h 6862398"/>
              <a:gd name="connsiteX8" fmla="*/ 8508268 w 8508269"/>
              <a:gd name="connsiteY8" fmla="*/ 6860199 h 6862398"/>
              <a:gd name="connsiteX9" fmla="*/ 7562831 w 8508269"/>
              <a:gd name="connsiteY9" fmla="*/ 6860199 h 6862398"/>
              <a:gd name="connsiteX10" fmla="*/ 7562831 w 8508269"/>
              <a:gd name="connsiteY10" fmla="*/ 6860932 h 6862398"/>
              <a:gd name="connsiteX11" fmla="*/ 7482577 w 8508269"/>
              <a:gd name="connsiteY11" fmla="*/ 6860932 h 6862398"/>
              <a:gd name="connsiteX12" fmla="*/ 7482577 w 8508269"/>
              <a:gd name="connsiteY12" fmla="*/ 6862398 h 6862398"/>
              <a:gd name="connsiteX13" fmla="*/ 4011294 w 8508269"/>
              <a:gd name="connsiteY13" fmla="*/ 6862398 h 6862398"/>
              <a:gd name="connsiteX14" fmla="*/ 4011888 w 8508269"/>
              <a:gd name="connsiteY14" fmla="*/ 6860932 h 6862398"/>
              <a:gd name="connsiteX15" fmla="*/ 2912822 w 8508269"/>
              <a:gd name="connsiteY15" fmla="*/ 6860932 h 6862398"/>
              <a:gd name="connsiteX16" fmla="*/ 2913203 w 8508269"/>
              <a:gd name="connsiteY16" fmla="*/ 6860199 h 6862398"/>
              <a:gd name="connsiteX17" fmla="*/ 2655267 w 8508269"/>
              <a:gd name="connsiteY17" fmla="*/ 6860199 h 6862398"/>
              <a:gd name="connsiteX18" fmla="*/ 2655267 w 8508269"/>
              <a:gd name="connsiteY18" fmla="*/ 6860136 h 6862398"/>
              <a:gd name="connsiteX19" fmla="*/ 0 w 8508269"/>
              <a:gd name="connsiteY19" fmla="*/ 6860136 h 6862398"/>
              <a:gd name="connsiteX20" fmla="*/ 78105 w 8508269"/>
              <a:gd name="connsiteY20" fmla="*/ 6414112 h 6862398"/>
              <a:gd name="connsiteX21" fmla="*/ 526161 w 8508269"/>
              <a:gd name="connsiteY21" fmla="*/ 6334038 h 6862398"/>
              <a:gd name="connsiteX22" fmla="*/ 606171 w 8508269"/>
              <a:gd name="connsiteY22" fmla="*/ 5885982 h 6862398"/>
              <a:gd name="connsiteX23" fmla="*/ 1054227 w 8508269"/>
              <a:gd name="connsiteY23" fmla="*/ 5805909 h 6862398"/>
              <a:gd name="connsiteX24" fmla="*/ 1134301 w 8508269"/>
              <a:gd name="connsiteY24" fmla="*/ 5357853 h 6862398"/>
              <a:gd name="connsiteX25" fmla="*/ 1582357 w 8508269"/>
              <a:gd name="connsiteY25" fmla="*/ 5277779 h 6862398"/>
              <a:gd name="connsiteX26" fmla="*/ 1662430 w 8508269"/>
              <a:gd name="connsiteY26" fmla="*/ 4829723 h 6862398"/>
              <a:gd name="connsiteX27" fmla="*/ 2110486 w 8508269"/>
              <a:gd name="connsiteY27" fmla="*/ 4749713 h 6862398"/>
              <a:gd name="connsiteX28" fmla="*/ 2190560 w 8508269"/>
              <a:gd name="connsiteY28" fmla="*/ 4301657 h 6862398"/>
              <a:gd name="connsiteX29" fmla="*/ 2638616 w 8508269"/>
              <a:gd name="connsiteY29" fmla="*/ 4221584 h 6862398"/>
              <a:gd name="connsiteX30" fmla="*/ 2718689 w 8508269"/>
              <a:gd name="connsiteY30" fmla="*/ 3773527 h 6862398"/>
              <a:gd name="connsiteX31" fmla="*/ 3166745 w 8508269"/>
              <a:gd name="connsiteY31" fmla="*/ 3693454 h 6862398"/>
              <a:gd name="connsiteX32" fmla="*/ 3280537 w 8508269"/>
              <a:gd name="connsiteY32" fmla="*/ 3375764 h 6862398"/>
              <a:gd name="connsiteX33" fmla="*/ 3248470 w 8508269"/>
              <a:gd name="connsiteY33" fmla="*/ 3243747 h 6862398"/>
              <a:gd name="connsiteX34" fmla="*/ 3696526 w 8508269"/>
              <a:gd name="connsiteY34" fmla="*/ 3163674 h 6862398"/>
              <a:gd name="connsiteX35" fmla="*/ 3708527 w 8508269"/>
              <a:gd name="connsiteY35" fmla="*/ 3151037 h 6862398"/>
              <a:gd name="connsiteX36" fmla="*/ 3709924 w 8508269"/>
              <a:gd name="connsiteY36" fmla="*/ 3149450 h 6862398"/>
              <a:gd name="connsiteX37" fmla="*/ 3742500 w 8508269"/>
              <a:gd name="connsiteY37" fmla="*/ 3107476 h 6862398"/>
              <a:gd name="connsiteX38" fmla="*/ 3742690 w 8508269"/>
              <a:gd name="connsiteY38" fmla="*/ 3107603 h 6862398"/>
              <a:gd name="connsiteX39" fmla="*/ 3776536 w 8508269"/>
              <a:gd name="connsiteY39" fmla="*/ 2715681 h 6862398"/>
              <a:gd name="connsiteX40" fmla="*/ 4224592 w 8508269"/>
              <a:gd name="connsiteY40" fmla="*/ 2635608 h 6862398"/>
              <a:gd name="connsiteX41" fmla="*/ 4304665 w 8508269"/>
              <a:gd name="connsiteY41" fmla="*/ 2187552 h 6862398"/>
              <a:gd name="connsiteX42" fmla="*/ 4752721 w 8508269"/>
              <a:gd name="connsiteY42" fmla="*/ 2107478 h 6862398"/>
              <a:gd name="connsiteX43" fmla="*/ 4832795 w 8508269"/>
              <a:gd name="connsiteY43" fmla="*/ 1659422 h 6862398"/>
              <a:gd name="connsiteX44" fmla="*/ 5280851 w 8508269"/>
              <a:gd name="connsiteY44" fmla="*/ 1579349 h 6862398"/>
              <a:gd name="connsiteX45" fmla="*/ 5360924 w 8508269"/>
              <a:gd name="connsiteY45" fmla="*/ 1131293 h 6862398"/>
              <a:gd name="connsiteX46" fmla="*/ 5808917 w 8508269"/>
              <a:gd name="connsiteY46" fmla="*/ 1051219 h 6862398"/>
              <a:gd name="connsiteX47" fmla="*/ 5888990 w 8508269"/>
              <a:gd name="connsiteY47" fmla="*/ 603163 h 6862398"/>
              <a:gd name="connsiteX48" fmla="*/ 6337046 w 8508269"/>
              <a:gd name="connsiteY48" fmla="*/ 523090 h 6862398"/>
              <a:gd name="connsiteX49" fmla="*/ 6417120 w 8508269"/>
              <a:gd name="connsiteY49" fmla="*/ 75034 h 6862398"/>
              <a:gd name="connsiteX50" fmla="*/ 6857746 w 8508269"/>
              <a:gd name="connsiteY50" fmla="*/ 2199 h 6862398"/>
              <a:gd name="connsiteX51" fmla="*/ 6857810 w 8508269"/>
              <a:gd name="connsiteY51" fmla="*/ 2199 h 6862398"/>
              <a:gd name="connsiteX52" fmla="*/ 7089594 w 8508269"/>
              <a:gd name="connsiteY52" fmla="*/ 2199 h 6862398"/>
              <a:gd name="connsiteX53" fmla="*/ 7130161 w 8508269"/>
              <a:gd name="connsiteY53" fmla="*/ 2199 h 6862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8508269" h="6862398">
                <a:moveTo>
                  <a:pt x="7131651" y="0"/>
                </a:moveTo>
                <a:lnTo>
                  <a:pt x="7562831" y="0"/>
                </a:lnTo>
                <a:lnTo>
                  <a:pt x="8508269" y="0"/>
                </a:lnTo>
                <a:lnTo>
                  <a:pt x="8508269" y="298118"/>
                </a:lnTo>
                <a:lnTo>
                  <a:pt x="8508269" y="6858000"/>
                </a:lnTo>
                <a:lnTo>
                  <a:pt x="8508269" y="6859593"/>
                </a:lnTo>
                <a:lnTo>
                  <a:pt x="8508268" y="6859593"/>
                </a:lnTo>
                <a:lnTo>
                  <a:pt x="8508268" y="6860136"/>
                </a:lnTo>
                <a:lnTo>
                  <a:pt x="8508268" y="6860199"/>
                </a:lnTo>
                <a:lnTo>
                  <a:pt x="7562831" y="6860199"/>
                </a:lnTo>
                <a:lnTo>
                  <a:pt x="7562831" y="6860932"/>
                </a:lnTo>
                <a:lnTo>
                  <a:pt x="7482577" y="6860932"/>
                </a:lnTo>
                <a:lnTo>
                  <a:pt x="7482577" y="6862398"/>
                </a:lnTo>
                <a:lnTo>
                  <a:pt x="4011294" y="6862398"/>
                </a:lnTo>
                <a:lnTo>
                  <a:pt x="4011888" y="6860932"/>
                </a:lnTo>
                <a:lnTo>
                  <a:pt x="2912822" y="6860932"/>
                </a:lnTo>
                <a:lnTo>
                  <a:pt x="2913203" y="6860199"/>
                </a:lnTo>
                <a:lnTo>
                  <a:pt x="2655267" y="6860199"/>
                </a:lnTo>
                <a:lnTo>
                  <a:pt x="2655267" y="6860136"/>
                </a:lnTo>
                <a:lnTo>
                  <a:pt x="0" y="6860136"/>
                </a:lnTo>
                <a:cubicBezTo>
                  <a:pt x="115888" y="6742597"/>
                  <a:pt x="140716" y="6564861"/>
                  <a:pt x="78105" y="6414112"/>
                </a:cubicBezTo>
                <a:cubicBezTo>
                  <a:pt x="229680" y="6480533"/>
                  <a:pt x="406908" y="6453291"/>
                  <a:pt x="526161" y="6334038"/>
                </a:cubicBezTo>
                <a:cubicBezTo>
                  <a:pt x="643700" y="6216500"/>
                  <a:pt x="669227" y="6037620"/>
                  <a:pt x="606171" y="5885982"/>
                </a:cubicBezTo>
                <a:cubicBezTo>
                  <a:pt x="757809" y="5952467"/>
                  <a:pt x="934974" y="5925162"/>
                  <a:pt x="1054227" y="5805909"/>
                </a:cubicBezTo>
                <a:cubicBezTo>
                  <a:pt x="1171829" y="5688370"/>
                  <a:pt x="1197356" y="5509491"/>
                  <a:pt x="1134301" y="5357853"/>
                </a:cubicBezTo>
                <a:cubicBezTo>
                  <a:pt x="1285939" y="5424337"/>
                  <a:pt x="1463104" y="5397032"/>
                  <a:pt x="1582357" y="5277779"/>
                </a:cubicBezTo>
                <a:cubicBezTo>
                  <a:pt x="1699895" y="5160241"/>
                  <a:pt x="1725486" y="4981361"/>
                  <a:pt x="1662430" y="4829723"/>
                </a:cubicBezTo>
                <a:cubicBezTo>
                  <a:pt x="1814068" y="4896208"/>
                  <a:pt x="1991233" y="4868966"/>
                  <a:pt x="2110486" y="4749713"/>
                </a:cubicBezTo>
                <a:cubicBezTo>
                  <a:pt x="2228025" y="4632111"/>
                  <a:pt x="2253615" y="4453232"/>
                  <a:pt x="2190560" y="4301657"/>
                </a:cubicBezTo>
                <a:cubicBezTo>
                  <a:pt x="2342198" y="4368078"/>
                  <a:pt x="2519363" y="4340837"/>
                  <a:pt x="2638616" y="4221584"/>
                </a:cubicBezTo>
                <a:cubicBezTo>
                  <a:pt x="2756154" y="4103982"/>
                  <a:pt x="2781745" y="3925102"/>
                  <a:pt x="2718689" y="3773527"/>
                </a:cubicBezTo>
                <a:cubicBezTo>
                  <a:pt x="2870327" y="3839949"/>
                  <a:pt x="3047492" y="3812707"/>
                  <a:pt x="3166745" y="3693454"/>
                </a:cubicBezTo>
                <a:cubicBezTo>
                  <a:pt x="3252533" y="3607602"/>
                  <a:pt x="3289871" y="3490952"/>
                  <a:pt x="3280537" y="3375764"/>
                </a:cubicBezTo>
                <a:cubicBezTo>
                  <a:pt x="3276854" y="3330869"/>
                  <a:pt x="3266123" y="3286229"/>
                  <a:pt x="3248470" y="3243747"/>
                </a:cubicBezTo>
                <a:cubicBezTo>
                  <a:pt x="3400044" y="3310168"/>
                  <a:pt x="3577273" y="3282927"/>
                  <a:pt x="3696526" y="3163674"/>
                </a:cubicBezTo>
                <a:cubicBezTo>
                  <a:pt x="3700590" y="3159546"/>
                  <a:pt x="3704654" y="3155355"/>
                  <a:pt x="3708527" y="3151037"/>
                </a:cubicBezTo>
                <a:cubicBezTo>
                  <a:pt x="3709035" y="3150466"/>
                  <a:pt x="3709480" y="3149958"/>
                  <a:pt x="3709924" y="3149450"/>
                </a:cubicBezTo>
                <a:cubicBezTo>
                  <a:pt x="3721671" y="3136369"/>
                  <a:pt x="3732530" y="3122399"/>
                  <a:pt x="3742500" y="3107476"/>
                </a:cubicBezTo>
                <a:lnTo>
                  <a:pt x="3742690" y="3107603"/>
                </a:lnTo>
                <a:cubicBezTo>
                  <a:pt x="3819589" y="2993684"/>
                  <a:pt x="3830193" y="2844777"/>
                  <a:pt x="3776536" y="2715681"/>
                </a:cubicBezTo>
                <a:cubicBezTo>
                  <a:pt x="3928174" y="2782102"/>
                  <a:pt x="4105339" y="2754861"/>
                  <a:pt x="4224592" y="2635608"/>
                </a:cubicBezTo>
                <a:cubicBezTo>
                  <a:pt x="4342130" y="2518069"/>
                  <a:pt x="4367657" y="2339190"/>
                  <a:pt x="4304665" y="2187552"/>
                </a:cubicBezTo>
                <a:cubicBezTo>
                  <a:pt x="4456303" y="2253973"/>
                  <a:pt x="4635183" y="2225017"/>
                  <a:pt x="4752721" y="2107478"/>
                </a:cubicBezTo>
                <a:cubicBezTo>
                  <a:pt x="4870260" y="1989940"/>
                  <a:pt x="4895787" y="1811060"/>
                  <a:pt x="4832795" y="1659422"/>
                </a:cubicBezTo>
                <a:cubicBezTo>
                  <a:pt x="4984369" y="1725843"/>
                  <a:pt x="5163312" y="1696887"/>
                  <a:pt x="5280851" y="1579349"/>
                </a:cubicBezTo>
                <a:cubicBezTo>
                  <a:pt x="5398389" y="1461810"/>
                  <a:pt x="5423916" y="1282931"/>
                  <a:pt x="5360924" y="1131293"/>
                </a:cubicBezTo>
                <a:cubicBezTo>
                  <a:pt x="5512499" y="1197714"/>
                  <a:pt x="5689664" y="1170472"/>
                  <a:pt x="5808917" y="1051219"/>
                </a:cubicBezTo>
                <a:cubicBezTo>
                  <a:pt x="5926519" y="933681"/>
                  <a:pt x="5952046" y="754801"/>
                  <a:pt x="5888990" y="603163"/>
                </a:cubicBezTo>
                <a:cubicBezTo>
                  <a:pt x="6040628" y="669648"/>
                  <a:pt x="6217793" y="642343"/>
                  <a:pt x="6337046" y="523090"/>
                </a:cubicBezTo>
                <a:cubicBezTo>
                  <a:pt x="6454585" y="405551"/>
                  <a:pt x="6480175" y="226671"/>
                  <a:pt x="6417120" y="75034"/>
                </a:cubicBezTo>
                <a:cubicBezTo>
                  <a:pt x="6565646" y="140185"/>
                  <a:pt x="6738684" y="115356"/>
                  <a:pt x="6857746" y="2199"/>
                </a:cubicBezTo>
                <a:lnTo>
                  <a:pt x="6857810" y="2199"/>
                </a:lnTo>
                <a:lnTo>
                  <a:pt x="7089594" y="2199"/>
                </a:lnTo>
                <a:lnTo>
                  <a:pt x="7130161" y="2199"/>
                </a:lnTo>
                <a:close/>
              </a:path>
            </a:pathLst>
          </a:custGeom>
          <a:noFill/>
        </p:spPr>
        <p:txBody>
          <a:bodyPr wrap="square" lIns="3240000" tIns="216000" rIns="540000" bIns="900000" anchor="b">
            <a:noAutofit/>
          </a:bodyPr>
          <a:lstStyle>
            <a:lvl1pPr marL="0" indent="0" algn="r">
              <a:buNone/>
              <a:defRPr sz="1400" b="1">
                <a:solidFill>
                  <a:schemeClr val="accent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E85A6144-A43E-3836-1D98-621F15E85841}"/>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bg1"/>
                </a:solidFill>
              </a:defRPr>
            </a:lvl1pPr>
          </a:lstStyle>
          <a:p>
            <a:pPr lvl="0"/>
            <a:r>
              <a:rPr lang="fi-FI" dirty="0"/>
              <a:t>Kuva: Kuvaajan nimi</a:t>
            </a:r>
          </a:p>
        </p:txBody>
      </p:sp>
      <p:sp>
        <p:nvSpPr>
          <p:cNvPr id="4" name="Logo">
            <a:extLst>
              <a:ext uri="{FF2B5EF4-FFF2-40B4-BE49-F238E27FC236}">
                <a16:creationId xmlns:a16="http://schemas.microsoft.com/office/drawing/2014/main" id="{0930538F-7516-A670-62E7-F74A03A6E8AD}"/>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11" name="Päivämäärän paikkamerkki 3">
            <a:extLst>
              <a:ext uri="{FF2B5EF4-FFF2-40B4-BE49-F238E27FC236}">
                <a16:creationId xmlns:a16="http://schemas.microsoft.com/office/drawing/2014/main" id="{2AA5EE69-D385-AD43-A92E-1F72A7531F97}"/>
              </a:ext>
            </a:extLst>
          </p:cNvPr>
          <p:cNvSpPr>
            <a:spLocks noGrp="1"/>
          </p:cNvSpPr>
          <p:nvPr>
            <p:ph type="dt" sz="half" idx="10"/>
          </p:nvPr>
        </p:nvSpPr>
        <p:spPr>
          <a:xfrm>
            <a:off x="10440401" y="6248400"/>
            <a:ext cx="1210262" cy="249238"/>
          </a:xfrm>
        </p:spPr>
        <p:txBody>
          <a:bodyPr wrap="square"/>
          <a:lstStyle>
            <a:lvl1pPr>
              <a:defRPr b="1">
                <a:solidFill>
                  <a:schemeClr val="bg1"/>
                </a:solidFill>
              </a:defRPr>
            </a:lvl1pPr>
          </a:lstStyle>
          <a:p>
            <a:r>
              <a:rPr lang="fi-FI"/>
              <a:t>12.8.2025</a:t>
            </a:r>
            <a:endParaRPr lang="fi-FI" dirty="0"/>
          </a:p>
        </p:txBody>
      </p:sp>
    </p:spTree>
    <p:extLst>
      <p:ext uri="{BB962C8B-B14F-4D97-AF65-F5344CB8AC3E}">
        <p14:creationId xmlns:p14="http://schemas.microsoft.com/office/powerpoint/2010/main" val="1689164299"/>
      </p:ext>
    </p:extLst>
  </p:cSld>
  <p:clrMapOvr>
    <a:masterClrMapping/>
  </p:clrMapOvr>
  <p:extLst>
    <p:ext uri="{DCECCB84-F9BA-43D5-87BE-67443E8EF086}">
      <p15:sldGuideLst xmlns:p15="http://schemas.microsoft.com/office/powerpoint/2012/main"/>
    </p:ext>
  </p:extLst>
</p:sldLayout>
</file>

<file path=ppt/slideLayouts/slideLayout316.xml><?xml version="1.0" encoding="utf-8"?>
<p:sldLayout xmlns:a="http://schemas.openxmlformats.org/drawingml/2006/main" xmlns:r="http://schemas.openxmlformats.org/officeDocument/2006/relationships" xmlns:p="http://schemas.openxmlformats.org/presentationml/2006/main" preserve="1" userDrawn="1">
  <p:cSld name="Otsikkodia 3">
    <p:bg>
      <p:bgPr>
        <a:solidFill>
          <a:schemeClr val="accent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7287705" cy="3227387"/>
          </a:xfrm>
        </p:spPr>
        <p:txBody>
          <a:bodyPr lIns="0" tIns="0" rIns="0" bIns="0" anchor="t">
            <a:noAutofit/>
          </a:bodyPr>
          <a:lstStyle>
            <a:lvl1pPr algn="l">
              <a:defRPr sz="6000">
                <a:solidFill>
                  <a:schemeClr val="bg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1" y="4017963"/>
            <a:ext cx="7287704" cy="743185"/>
          </a:xfrm>
        </p:spPr>
        <p:txBody>
          <a:bodyPr lIns="0" tIns="0" rIns="0" bIns="0" anchor="t">
            <a:noAutofit/>
          </a:bodyPr>
          <a:lstStyle>
            <a:lvl1pPr marL="0" indent="0" algn="l">
              <a:lnSpc>
                <a:spcPct val="105000"/>
              </a:lnSpc>
              <a:buNone/>
              <a:defRPr sz="20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1" y="5006975"/>
            <a:ext cx="7287704" cy="746125"/>
          </a:xfrm>
        </p:spPr>
        <p:txBody>
          <a:bodyPr lIns="0" tIns="0" rIns="0" bIns="0">
            <a:noAutofit/>
          </a:bodyPr>
          <a:lstStyle>
            <a:lvl1pPr marL="0" indent="0">
              <a:buNone/>
              <a:defRPr sz="18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9" name="Kuvan paikkamerkki">
            <a:extLst>
              <a:ext uri="{FF2B5EF4-FFF2-40B4-BE49-F238E27FC236}">
                <a16:creationId xmlns:a16="http://schemas.microsoft.com/office/drawing/2014/main" id="{61ACCD94-13FC-C4DD-A92B-ACEE320D09B4}"/>
              </a:ext>
              <a:ext uri="{C183D7F6-B498-43B3-948B-1728B52AA6E4}">
                <adec:decorative xmlns:adec="http://schemas.microsoft.com/office/drawing/2017/decorative" val="1"/>
              </a:ext>
            </a:extLst>
          </p:cNvPr>
          <p:cNvSpPr>
            <a:spLocks noGrp="1"/>
          </p:cNvSpPr>
          <p:nvPr>
            <p:ph type="pic" sz="quarter" idx="14" hasCustomPrompt="1"/>
          </p:nvPr>
        </p:nvSpPr>
        <p:spPr>
          <a:xfrm>
            <a:off x="8125905" y="0"/>
            <a:ext cx="4066096" cy="6858000"/>
          </a:xfrm>
          <a:custGeom>
            <a:avLst/>
            <a:gdLst>
              <a:gd name="connsiteX0" fmla="*/ 381 w 4066096"/>
              <a:gd name="connsiteY0" fmla="*/ 0 h 6858000"/>
              <a:gd name="connsiteX1" fmla="*/ 781260 w 4066096"/>
              <a:gd name="connsiteY1" fmla="*/ 0 h 6858000"/>
              <a:gd name="connsiteX2" fmla="*/ 1149302 w 4066096"/>
              <a:gd name="connsiteY2" fmla="*/ 0 h 6858000"/>
              <a:gd name="connsiteX3" fmla="*/ 4066094 w 4066096"/>
              <a:gd name="connsiteY3" fmla="*/ 0 h 6858000"/>
              <a:gd name="connsiteX4" fmla="*/ 4066095 w 4066096"/>
              <a:gd name="connsiteY4" fmla="*/ 0 h 6858000"/>
              <a:gd name="connsiteX5" fmla="*/ 4066096 w 4066096"/>
              <a:gd name="connsiteY5" fmla="*/ 0 h 6858000"/>
              <a:gd name="connsiteX6" fmla="*/ 4066096 w 4066096"/>
              <a:gd name="connsiteY6" fmla="*/ 6858000 h 6858000"/>
              <a:gd name="connsiteX7" fmla="*/ 4066095 w 4066096"/>
              <a:gd name="connsiteY7" fmla="*/ 6858000 h 6858000"/>
              <a:gd name="connsiteX8" fmla="*/ 4066094 w 4066096"/>
              <a:gd name="connsiteY8" fmla="*/ 6858000 h 6858000"/>
              <a:gd name="connsiteX9" fmla="*/ 1149302 w 4066096"/>
              <a:gd name="connsiteY9" fmla="*/ 6858000 h 6858000"/>
              <a:gd name="connsiteX10" fmla="*/ 781210 w 4066096"/>
              <a:gd name="connsiteY10" fmla="*/ 6858000 h 6858000"/>
              <a:gd name="connsiteX11" fmla="*/ 127 w 4066096"/>
              <a:gd name="connsiteY11" fmla="*/ 6858000 h 6858000"/>
              <a:gd name="connsiteX12" fmla="*/ 0 w 4066096"/>
              <a:gd name="connsiteY12" fmla="*/ 6846506 h 6858000"/>
              <a:gd name="connsiteX13" fmla="*/ 149035 w 4066096"/>
              <a:gd name="connsiteY13" fmla="*/ 6358954 h 6858000"/>
              <a:gd name="connsiteX14" fmla="*/ 0 w 4066096"/>
              <a:gd name="connsiteY14" fmla="*/ 5871401 h 6858000"/>
              <a:gd name="connsiteX15" fmla="*/ 149035 w 4066096"/>
              <a:gd name="connsiteY15" fmla="*/ 5383848 h 6858000"/>
              <a:gd name="connsiteX16" fmla="*/ 0 w 4066096"/>
              <a:gd name="connsiteY16" fmla="*/ 4896295 h 6858000"/>
              <a:gd name="connsiteX17" fmla="*/ 149035 w 4066096"/>
              <a:gd name="connsiteY17" fmla="*/ 4408742 h 6858000"/>
              <a:gd name="connsiteX18" fmla="*/ 0 w 4066096"/>
              <a:gd name="connsiteY18" fmla="*/ 3921189 h 6858000"/>
              <a:gd name="connsiteX19" fmla="*/ 149035 w 4066096"/>
              <a:gd name="connsiteY19" fmla="*/ 3433636 h 6858000"/>
              <a:gd name="connsiteX20" fmla="*/ 0 w 4066096"/>
              <a:gd name="connsiteY20" fmla="*/ 2946083 h 6858000"/>
              <a:gd name="connsiteX21" fmla="*/ 149035 w 4066096"/>
              <a:gd name="connsiteY21" fmla="*/ 2458530 h 6858000"/>
              <a:gd name="connsiteX22" fmla="*/ 0 w 4066096"/>
              <a:gd name="connsiteY22" fmla="*/ 1970977 h 6858000"/>
              <a:gd name="connsiteX23" fmla="*/ 149035 w 4066096"/>
              <a:gd name="connsiteY23" fmla="*/ 1483424 h 6858000"/>
              <a:gd name="connsiteX24" fmla="*/ 0 w 4066096"/>
              <a:gd name="connsiteY24" fmla="*/ 995871 h 6858000"/>
              <a:gd name="connsiteX25" fmla="*/ 149035 w 4066096"/>
              <a:gd name="connsiteY25" fmla="*/ 508318 h 6858000"/>
              <a:gd name="connsiteX26" fmla="*/ 0 w 4066096"/>
              <a:gd name="connsiteY26" fmla="*/ 20765 h 6858000"/>
              <a:gd name="connsiteX27" fmla="*/ 381 w 4066096"/>
              <a:gd name="connsiteY27"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066096" h="6858000">
                <a:moveTo>
                  <a:pt x="381" y="0"/>
                </a:moveTo>
                <a:lnTo>
                  <a:pt x="781260" y="0"/>
                </a:lnTo>
                <a:lnTo>
                  <a:pt x="1149302" y="0"/>
                </a:lnTo>
                <a:lnTo>
                  <a:pt x="4066094" y="0"/>
                </a:lnTo>
                <a:lnTo>
                  <a:pt x="4066095" y="0"/>
                </a:lnTo>
                <a:lnTo>
                  <a:pt x="4066096" y="0"/>
                </a:lnTo>
                <a:lnTo>
                  <a:pt x="4066096" y="6858000"/>
                </a:lnTo>
                <a:lnTo>
                  <a:pt x="4066095" y="6858000"/>
                </a:lnTo>
                <a:lnTo>
                  <a:pt x="4066094" y="6858000"/>
                </a:lnTo>
                <a:lnTo>
                  <a:pt x="1149302" y="6858000"/>
                </a:lnTo>
                <a:lnTo>
                  <a:pt x="781210" y="6858000"/>
                </a:lnTo>
                <a:lnTo>
                  <a:pt x="127" y="6858000"/>
                </a:lnTo>
                <a:cubicBezTo>
                  <a:pt x="64" y="6854254"/>
                  <a:pt x="0" y="6850381"/>
                  <a:pt x="0" y="6846506"/>
                </a:cubicBezTo>
                <a:cubicBezTo>
                  <a:pt x="0" y="6604318"/>
                  <a:pt x="149035" y="6604318"/>
                  <a:pt x="149035" y="6358954"/>
                </a:cubicBezTo>
                <a:cubicBezTo>
                  <a:pt x="149035" y="6113590"/>
                  <a:pt x="0" y="6116765"/>
                  <a:pt x="0" y="5871401"/>
                </a:cubicBezTo>
                <a:cubicBezTo>
                  <a:pt x="0" y="5626037"/>
                  <a:pt x="149035" y="5629212"/>
                  <a:pt x="149035" y="5383848"/>
                </a:cubicBezTo>
                <a:cubicBezTo>
                  <a:pt x="149035" y="5138484"/>
                  <a:pt x="0" y="5141659"/>
                  <a:pt x="0" y="4896295"/>
                </a:cubicBezTo>
                <a:cubicBezTo>
                  <a:pt x="0" y="4650931"/>
                  <a:pt x="149035" y="4654106"/>
                  <a:pt x="149035" y="4408742"/>
                </a:cubicBezTo>
                <a:cubicBezTo>
                  <a:pt x="149035" y="4163378"/>
                  <a:pt x="0" y="4163441"/>
                  <a:pt x="0" y="3921189"/>
                </a:cubicBezTo>
                <a:cubicBezTo>
                  <a:pt x="0" y="3678936"/>
                  <a:pt x="149035" y="3679000"/>
                  <a:pt x="149035" y="3433636"/>
                </a:cubicBezTo>
                <a:cubicBezTo>
                  <a:pt x="149035" y="3188272"/>
                  <a:pt x="0" y="3191447"/>
                  <a:pt x="0" y="2946083"/>
                </a:cubicBezTo>
                <a:cubicBezTo>
                  <a:pt x="0" y="2700719"/>
                  <a:pt x="149035" y="2703894"/>
                  <a:pt x="149035" y="2458530"/>
                </a:cubicBezTo>
                <a:cubicBezTo>
                  <a:pt x="149035" y="2213166"/>
                  <a:pt x="0" y="2213229"/>
                  <a:pt x="0" y="1970977"/>
                </a:cubicBezTo>
                <a:cubicBezTo>
                  <a:pt x="0" y="1728724"/>
                  <a:pt x="149035" y="1728788"/>
                  <a:pt x="149035" y="1483424"/>
                </a:cubicBezTo>
                <a:cubicBezTo>
                  <a:pt x="149035" y="1238060"/>
                  <a:pt x="0" y="1241235"/>
                  <a:pt x="0" y="995871"/>
                </a:cubicBezTo>
                <a:cubicBezTo>
                  <a:pt x="0" y="750507"/>
                  <a:pt x="149035" y="753682"/>
                  <a:pt x="149035" y="508318"/>
                </a:cubicBezTo>
                <a:cubicBezTo>
                  <a:pt x="149035" y="262954"/>
                  <a:pt x="0" y="266129"/>
                  <a:pt x="0" y="20765"/>
                </a:cubicBezTo>
                <a:cubicBezTo>
                  <a:pt x="0" y="13653"/>
                  <a:pt x="127" y="6731"/>
                  <a:pt x="381" y="0"/>
                </a:cubicBezTo>
                <a:close/>
              </a:path>
            </a:pathLst>
          </a:custGeom>
          <a:noFill/>
        </p:spPr>
        <p:txBody>
          <a:bodyPr wrap="square" lIns="360000" tIns="180000" rIns="360000" bIns="540000" anchor="t" anchorCtr="0">
            <a:noAutofit/>
          </a:bodyPr>
          <a:lstStyle>
            <a:lvl1pPr marL="0" indent="0" algn="ctr">
              <a:buNone/>
              <a:defRPr sz="1400" b="1" i="0">
                <a:solidFill>
                  <a:schemeClr val="accent2"/>
                </a:solidFill>
                <a:sym typeface="Wingdings 3" panose="05040102010807070707" pitchFamily="18" charset="2"/>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0" name="Kuvatiedot">
            <a:extLst>
              <a:ext uri="{FF2B5EF4-FFF2-40B4-BE49-F238E27FC236}">
                <a16:creationId xmlns:a16="http://schemas.microsoft.com/office/drawing/2014/main" id="{E6811E85-6DD3-263C-9FEB-BF604951131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bg1"/>
                </a:solidFill>
              </a:defRPr>
            </a:lvl1pPr>
          </a:lstStyle>
          <a:p>
            <a:pPr lvl="0"/>
            <a:r>
              <a:rPr lang="fi-FI" dirty="0"/>
              <a:t>Kuva: Kuvaajan nimi</a:t>
            </a:r>
          </a:p>
        </p:txBody>
      </p:sp>
      <p:sp>
        <p:nvSpPr>
          <p:cNvPr id="7" name="Logo">
            <a:extLst>
              <a:ext uri="{FF2B5EF4-FFF2-40B4-BE49-F238E27FC236}">
                <a16:creationId xmlns:a16="http://schemas.microsoft.com/office/drawing/2014/main" id="{9C62B94A-4820-38D7-5765-725F3BC11CF9}"/>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4" name="Päivämäärän paikkamerkki 3">
            <a:extLst>
              <a:ext uri="{FF2B5EF4-FFF2-40B4-BE49-F238E27FC236}">
                <a16:creationId xmlns:a16="http://schemas.microsoft.com/office/drawing/2014/main" id="{C49E1D46-CE66-0E16-B21A-763105029147}"/>
              </a:ext>
            </a:extLst>
          </p:cNvPr>
          <p:cNvSpPr>
            <a:spLocks noGrp="1"/>
          </p:cNvSpPr>
          <p:nvPr>
            <p:ph type="dt" sz="half" idx="10"/>
          </p:nvPr>
        </p:nvSpPr>
        <p:spPr>
          <a:xfrm>
            <a:off x="10459219" y="6248400"/>
            <a:ext cx="1191444" cy="249238"/>
          </a:xfrm>
        </p:spPr>
        <p:txBody>
          <a:bodyPr wrap="square" anchor="b"/>
          <a:lstStyle>
            <a:lvl1pPr algn="r">
              <a:defRPr b="1">
                <a:solidFill>
                  <a:schemeClr val="bg1"/>
                </a:solidFill>
              </a:defRPr>
            </a:lvl1pPr>
          </a:lstStyle>
          <a:p>
            <a:r>
              <a:rPr lang="fi-FI"/>
              <a:t>12.8.2025</a:t>
            </a:r>
            <a:endParaRPr lang="fi-FI" dirty="0"/>
          </a:p>
        </p:txBody>
      </p:sp>
    </p:spTree>
    <p:extLst>
      <p:ext uri="{BB962C8B-B14F-4D97-AF65-F5344CB8AC3E}">
        <p14:creationId xmlns:p14="http://schemas.microsoft.com/office/powerpoint/2010/main" val="436006178"/>
      </p:ext>
    </p:extLst>
  </p:cSld>
  <p:clrMapOvr>
    <a:masterClrMapping/>
  </p:clrMapOvr>
  <p:extLst>
    <p:ext uri="{DCECCB84-F9BA-43D5-87BE-67443E8EF086}">
      <p15:sldGuideLst xmlns:p15="http://schemas.microsoft.com/office/powerpoint/2012/main"/>
    </p:ext>
  </p:extLst>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userDrawn="1">
  <p:cSld name="Otsikkodia 3 A">
    <p:bg>
      <p:bgPr>
        <a:solidFill>
          <a:schemeClr val="accent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7287705" cy="3227387"/>
          </a:xfrm>
        </p:spPr>
        <p:txBody>
          <a:bodyPr lIns="0" tIns="0" rIns="0" bIns="0" anchor="t">
            <a:noAutofit/>
          </a:bodyPr>
          <a:lstStyle>
            <a:lvl1pPr algn="l">
              <a:defRPr sz="6000">
                <a:solidFill>
                  <a:schemeClr val="bg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1" y="4017963"/>
            <a:ext cx="7287704" cy="743185"/>
          </a:xfrm>
        </p:spPr>
        <p:txBody>
          <a:bodyPr lIns="0" tIns="0" rIns="0" bIns="0" anchor="t">
            <a:noAutofit/>
          </a:bodyPr>
          <a:lstStyle>
            <a:lvl1pPr marL="0" indent="0" algn="l">
              <a:lnSpc>
                <a:spcPct val="105000"/>
              </a:lnSpc>
              <a:buNone/>
              <a:defRPr sz="20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1" y="5006975"/>
            <a:ext cx="7287704" cy="746125"/>
          </a:xfrm>
        </p:spPr>
        <p:txBody>
          <a:bodyPr lIns="0" tIns="0" rIns="0" bIns="0">
            <a:noAutofit/>
          </a:bodyPr>
          <a:lstStyle>
            <a:lvl1pPr marL="0" indent="0">
              <a:buNone/>
              <a:defRPr sz="18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1" name="Kuvan paikkamerkki 10">
            <a:extLst>
              <a:ext uri="{FF2B5EF4-FFF2-40B4-BE49-F238E27FC236}">
                <a16:creationId xmlns:a16="http://schemas.microsoft.com/office/drawing/2014/main" id="{244FBECD-C4DE-7920-F36A-17CA35C8EE51}"/>
              </a:ext>
              <a:ext uri="{C183D7F6-B498-43B3-948B-1728B52AA6E4}">
                <adec:decorative xmlns:adec="http://schemas.microsoft.com/office/drawing/2017/decorative" val="1"/>
              </a:ext>
            </a:extLst>
          </p:cNvPr>
          <p:cNvSpPr>
            <a:spLocks noGrp="1"/>
          </p:cNvSpPr>
          <p:nvPr>
            <p:ph type="pic" sz="quarter" idx="14" hasCustomPrompt="1"/>
          </p:nvPr>
        </p:nvSpPr>
        <p:spPr>
          <a:xfrm>
            <a:off x="8125904" y="0"/>
            <a:ext cx="4066096" cy="6858000"/>
          </a:xfrm>
          <a:custGeom>
            <a:avLst/>
            <a:gdLst>
              <a:gd name="connsiteX0" fmla="*/ 0 w 4066096"/>
              <a:gd name="connsiteY0" fmla="*/ 0 h 6858000"/>
              <a:gd name="connsiteX1" fmla="*/ 523121 w 4066096"/>
              <a:gd name="connsiteY1" fmla="*/ 0 h 6858000"/>
              <a:gd name="connsiteX2" fmla="*/ 995277 w 4066096"/>
              <a:gd name="connsiteY2" fmla="*/ 0 h 6858000"/>
              <a:gd name="connsiteX3" fmla="*/ 1217813 w 4066096"/>
              <a:gd name="connsiteY3" fmla="*/ 0 h 6858000"/>
              <a:gd name="connsiteX4" fmla="*/ 2981445 w 4066096"/>
              <a:gd name="connsiteY4" fmla="*/ 0 h 6858000"/>
              <a:gd name="connsiteX5" fmla="*/ 2981446 w 4066096"/>
              <a:gd name="connsiteY5" fmla="*/ 0 h 6858000"/>
              <a:gd name="connsiteX6" fmla="*/ 4066096 w 4066096"/>
              <a:gd name="connsiteY6" fmla="*/ 0 h 6858000"/>
              <a:gd name="connsiteX7" fmla="*/ 4066096 w 4066096"/>
              <a:gd name="connsiteY7" fmla="*/ 6858000 h 6858000"/>
              <a:gd name="connsiteX8" fmla="*/ 2981446 w 4066096"/>
              <a:gd name="connsiteY8" fmla="*/ 6858000 h 6858000"/>
              <a:gd name="connsiteX9" fmla="*/ 2981445 w 4066096"/>
              <a:gd name="connsiteY9" fmla="*/ 6858000 h 6858000"/>
              <a:gd name="connsiteX10" fmla="*/ 1217813 w 4066096"/>
              <a:gd name="connsiteY10" fmla="*/ 6858000 h 6858000"/>
              <a:gd name="connsiteX11" fmla="*/ 995247 w 4066096"/>
              <a:gd name="connsiteY11" fmla="*/ 6858000 h 6858000"/>
              <a:gd name="connsiteX12" fmla="*/ 522967 w 4066096"/>
              <a:gd name="connsiteY12" fmla="*/ 6858000 h 6858000"/>
              <a:gd name="connsiteX13" fmla="*/ 0 w 4066096"/>
              <a:gd name="connsiteY13"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66096" h="6858000">
                <a:moveTo>
                  <a:pt x="0" y="0"/>
                </a:moveTo>
                <a:lnTo>
                  <a:pt x="523121" y="0"/>
                </a:lnTo>
                <a:lnTo>
                  <a:pt x="995277" y="0"/>
                </a:lnTo>
                <a:lnTo>
                  <a:pt x="1217813" y="0"/>
                </a:lnTo>
                <a:lnTo>
                  <a:pt x="2981445" y="0"/>
                </a:lnTo>
                <a:lnTo>
                  <a:pt x="2981446" y="0"/>
                </a:lnTo>
                <a:lnTo>
                  <a:pt x="4066096" y="0"/>
                </a:lnTo>
                <a:lnTo>
                  <a:pt x="4066096" y="6858000"/>
                </a:lnTo>
                <a:lnTo>
                  <a:pt x="2981446" y="6858000"/>
                </a:lnTo>
                <a:lnTo>
                  <a:pt x="2981445" y="6858000"/>
                </a:lnTo>
                <a:lnTo>
                  <a:pt x="1217813" y="6858000"/>
                </a:lnTo>
                <a:lnTo>
                  <a:pt x="995247" y="6858000"/>
                </a:lnTo>
                <a:lnTo>
                  <a:pt x="522967" y="6858000"/>
                </a:lnTo>
                <a:lnTo>
                  <a:pt x="0" y="6858000"/>
                </a:lnTo>
                <a:close/>
              </a:path>
            </a:pathLst>
          </a:custGeom>
          <a:noFill/>
        </p:spPr>
        <p:txBody>
          <a:bodyPr wrap="square" lIns="360000" tIns="180000" rIns="360000" bIns="540000" anchor="t" anchorCtr="0">
            <a:noAutofit/>
          </a:bodyPr>
          <a:lstStyle>
            <a:lvl1pPr marL="0" indent="0" algn="ctr">
              <a:buNone/>
              <a:defRPr sz="1400" b="1" i="0">
                <a:solidFill>
                  <a:schemeClr val="accent2"/>
                </a:solidFill>
                <a:sym typeface="Wingdings 3" panose="05040102010807070707" pitchFamily="18" charset="2"/>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0" name="Kuvatiedot">
            <a:extLst>
              <a:ext uri="{FF2B5EF4-FFF2-40B4-BE49-F238E27FC236}">
                <a16:creationId xmlns:a16="http://schemas.microsoft.com/office/drawing/2014/main" id="{E6811E85-6DD3-263C-9FEB-BF604951131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bg1"/>
                </a:solidFill>
              </a:defRPr>
            </a:lvl1pPr>
          </a:lstStyle>
          <a:p>
            <a:pPr lvl="0"/>
            <a:r>
              <a:rPr lang="fi-FI" dirty="0"/>
              <a:t>Kuva: Kuvaajan nimi</a:t>
            </a:r>
          </a:p>
        </p:txBody>
      </p:sp>
      <p:sp>
        <p:nvSpPr>
          <p:cNvPr id="7" name="Logo">
            <a:extLst>
              <a:ext uri="{FF2B5EF4-FFF2-40B4-BE49-F238E27FC236}">
                <a16:creationId xmlns:a16="http://schemas.microsoft.com/office/drawing/2014/main" id="{9C62B94A-4820-38D7-5765-725F3BC11CF9}"/>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4" name="Päivämäärän paikkamerkki 3">
            <a:extLst>
              <a:ext uri="{FF2B5EF4-FFF2-40B4-BE49-F238E27FC236}">
                <a16:creationId xmlns:a16="http://schemas.microsoft.com/office/drawing/2014/main" id="{C49E1D46-CE66-0E16-B21A-763105029147}"/>
              </a:ext>
            </a:extLst>
          </p:cNvPr>
          <p:cNvSpPr>
            <a:spLocks noGrp="1"/>
          </p:cNvSpPr>
          <p:nvPr>
            <p:ph type="dt" sz="half" idx="10"/>
          </p:nvPr>
        </p:nvSpPr>
        <p:spPr>
          <a:xfrm>
            <a:off x="10459219" y="6248400"/>
            <a:ext cx="1191444" cy="249238"/>
          </a:xfrm>
        </p:spPr>
        <p:txBody>
          <a:bodyPr wrap="square" anchor="b"/>
          <a:lstStyle>
            <a:lvl1pPr algn="r">
              <a:defRPr b="1">
                <a:solidFill>
                  <a:schemeClr val="bg1"/>
                </a:solidFill>
              </a:defRPr>
            </a:lvl1pPr>
          </a:lstStyle>
          <a:p>
            <a:r>
              <a:rPr lang="fi-FI"/>
              <a:t>12.8.2025</a:t>
            </a:r>
            <a:endParaRPr lang="fi-FI" dirty="0"/>
          </a:p>
        </p:txBody>
      </p:sp>
    </p:spTree>
    <p:extLst>
      <p:ext uri="{BB962C8B-B14F-4D97-AF65-F5344CB8AC3E}">
        <p14:creationId xmlns:p14="http://schemas.microsoft.com/office/powerpoint/2010/main" val="2092692646"/>
      </p:ext>
    </p:extLst>
  </p:cSld>
  <p:clrMapOvr>
    <a:masterClrMapping/>
  </p:clrMapOvr>
  <p:extLst>
    <p:ext uri="{DCECCB84-F9BA-43D5-87BE-67443E8EF086}">
      <p15:sldGuideLst xmlns:p15="http://schemas.microsoft.com/office/powerpoint/2012/main"/>
    </p:ext>
  </p:extLst>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userDrawn="1">
  <p:cSld name="Otsikkodia 3 B">
    <p:bg>
      <p:bgPr>
        <a:solidFill>
          <a:schemeClr val="accent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7287705" cy="3227387"/>
          </a:xfrm>
        </p:spPr>
        <p:txBody>
          <a:bodyPr lIns="0" tIns="0" rIns="0" bIns="0" anchor="t">
            <a:noAutofit/>
          </a:bodyPr>
          <a:lstStyle>
            <a:lvl1pPr algn="l">
              <a:defRPr sz="6000">
                <a:solidFill>
                  <a:schemeClr val="bg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1" y="4017963"/>
            <a:ext cx="7287704" cy="743185"/>
          </a:xfrm>
        </p:spPr>
        <p:txBody>
          <a:bodyPr lIns="0" tIns="0" rIns="0" bIns="0" anchor="t">
            <a:noAutofit/>
          </a:bodyPr>
          <a:lstStyle>
            <a:lvl1pPr marL="0" indent="0" algn="l">
              <a:lnSpc>
                <a:spcPct val="105000"/>
              </a:lnSpc>
              <a:buNone/>
              <a:defRPr sz="20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1" y="5006975"/>
            <a:ext cx="7287704" cy="746125"/>
          </a:xfrm>
        </p:spPr>
        <p:txBody>
          <a:bodyPr lIns="0" tIns="0" rIns="0" bIns="0">
            <a:noAutofit/>
          </a:bodyPr>
          <a:lstStyle>
            <a:lvl1pPr marL="0" indent="0">
              <a:buNone/>
              <a:defRPr sz="18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1" name="Kuvan paikkamerkki 10">
            <a:extLst>
              <a:ext uri="{FF2B5EF4-FFF2-40B4-BE49-F238E27FC236}">
                <a16:creationId xmlns:a16="http://schemas.microsoft.com/office/drawing/2014/main" id="{B62BC339-2E52-7E5F-08D2-38D957EF9179}"/>
              </a:ext>
              <a:ext uri="{C183D7F6-B498-43B3-948B-1728B52AA6E4}">
                <adec:decorative xmlns:adec="http://schemas.microsoft.com/office/drawing/2017/decorative" val="1"/>
              </a:ext>
            </a:extLst>
          </p:cNvPr>
          <p:cNvSpPr>
            <a:spLocks noGrp="1"/>
          </p:cNvSpPr>
          <p:nvPr>
            <p:ph type="pic" sz="quarter" idx="14" hasCustomPrompt="1"/>
          </p:nvPr>
        </p:nvSpPr>
        <p:spPr>
          <a:xfrm>
            <a:off x="8125397" y="0"/>
            <a:ext cx="4066603" cy="6858000"/>
          </a:xfrm>
          <a:custGeom>
            <a:avLst/>
            <a:gdLst>
              <a:gd name="connsiteX0" fmla="*/ 34892 w 4066603"/>
              <a:gd name="connsiteY0" fmla="*/ 0 h 6858000"/>
              <a:gd name="connsiteX1" fmla="*/ 778914 w 4066603"/>
              <a:gd name="connsiteY1" fmla="*/ 0 h 6858000"/>
              <a:gd name="connsiteX2" fmla="*/ 1013450 w 4066603"/>
              <a:gd name="connsiteY2" fmla="*/ 0 h 6858000"/>
              <a:gd name="connsiteX3" fmla="*/ 1074707 w 4066603"/>
              <a:gd name="connsiteY3" fmla="*/ 0 h 6858000"/>
              <a:gd name="connsiteX4" fmla="*/ 1541123 w 4066603"/>
              <a:gd name="connsiteY4" fmla="*/ 0 h 6858000"/>
              <a:gd name="connsiteX5" fmla="*/ 1789824 w 4066603"/>
              <a:gd name="connsiteY5" fmla="*/ 0 h 6858000"/>
              <a:gd name="connsiteX6" fmla="*/ 3760821 w 4066603"/>
              <a:gd name="connsiteY6" fmla="*/ 0 h 6858000"/>
              <a:gd name="connsiteX7" fmla="*/ 3760822 w 4066603"/>
              <a:gd name="connsiteY7" fmla="*/ 0 h 6858000"/>
              <a:gd name="connsiteX8" fmla="*/ 4066603 w 4066603"/>
              <a:gd name="connsiteY8" fmla="*/ 0 h 6858000"/>
              <a:gd name="connsiteX9" fmla="*/ 4066603 w 4066603"/>
              <a:gd name="connsiteY9" fmla="*/ 6858000 h 6858000"/>
              <a:gd name="connsiteX10" fmla="*/ 3760822 w 4066603"/>
              <a:gd name="connsiteY10" fmla="*/ 6858000 h 6858000"/>
              <a:gd name="connsiteX11" fmla="*/ 3760821 w 4066603"/>
              <a:gd name="connsiteY11" fmla="*/ 6858000 h 6858000"/>
              <a:gd name="connsiteX12" fmla="*/ 1789824 w 4066603"/>
              <a:gd name="connsiteY12" fmla="*/ 6858000 h 6858000"/>
              <a:gd name="connsiteX13" fmla="*/ 1541089 w 4066603"/>
              <a:gd name="connsiteY13" fmla="*/ 6858000 h 6858000"/>
              <a:gd name="connsiteX14" fmla="*/ 1074707 w 4066603"/>
              <a:gd name="connsiteY14" fmla="*/ 6858000 h 6858000"/>
              <a:gd name="connsiteX15" fmla="*/ 1013279 w 4066603"/>
              <a:gd name="connsiteY15" fmla="*/ 6858000 h 6858000"/>
              <a:gd name="connsiteX16" fmla="*/ 778914 w 4066603"/>
              <a:gd name="connsiteY16" fmla="*/ 6858000 h 6858000"/>
              <a:gd name="connsiteX17" fmla="*/ 17417 w 4066603"/>
              <a:gd name="connsiteY17" fmla="*/ 6858000 h 6858000"/>
              <a:gd name="connsiteX18" fmla="*/ 0 w 4066603"/>
              <a:gd name="connsiteY18" fmla="*/ 6840583 h 6858000"/>
              <a:gd name="connsiteX19" fmla="*/ 346624 w 4066603"/>
              <a:gd name="connsiteY19" fmla="*/ 6496136 h 6858000"/>
              <a:gd name="connsiteX20" fmla="*/ 0 w 4066603"/>
              <a:gd name="connsiteY20" fmla="*/ 6153866 h 6858000"/>
              <a:gd name="connsiteX21" fmla="*/ 346624 w 4066603"/>
              <a:gd name="connsiteY21" fmla="*/ 5809477 h 6858000"/>
              <a:gd name="connsiteX22" fmla="*/ 0 w 4066603"/>
              <a:gd name="connsiteY22" fmla="*/ 5465030 h 6858000"/>
              <a:gd name="connsiteX23" fmla="*/ 346624 w 4066603"/>
              <a:gd name="connsiteY23" fmla="*/ 5120583 h 6858000"/>
              <a:gd name="connsiteX24" fmla="*/ 0 w 4066603"/>
              <a:gd name="connsiteY24" fmla="*/ 4778371 h 6858000"/>
              <a:gd name="connsiteX25" fmla="*/ 346624 w 4066603"/>
              <a:gd name="connsiteY25" fmla="*/ 4433924 h 6858000"/>
              <a:gd name="connsiteX26" fmla="*/ 0 w 4066603"/>
              <a:gd name="connsiteY26" fmla="*/ 4089534 h 6858000"/>
              <a:gd name="connsiteX27" fmla="*/ 346624 w 4066603"/>
              <a:gd name="connsiteY27" fmla="*/ 3747264 h 6858000"/>
              <a:gd name="connsiteX28" fmla="*/ 0 w 4066603"/>
              <a:gd name="connsiteY28" fmla="*/ 3402817 h 6858000"/>
              <a:gd name="connsiteX29" fmla="*/ 346624 w 4066603"/>
              <a:gd name="connsiteY29" fmla="*/ 3060605 h 6858000"/>
              <a:gd name="connsiteX30" fmla="*/ 0 w 4066603"/>
              <a:gd name="connsiteY30" fmla="*/ 2716158 h 6858000"/>
              <a:gd name="connsiteX31" fmla="*/ 346624 w 4066603"/>
              <a:gd name="connsiteY31" fmla="*/ 2373945 h 6858000"/>
              <a:gd name="connsiteX32" fmla="*/ 0 w 4066603"/>
              <a:gd name="connsiteY32" fmla="*/ 2029498 h 6858000"/>
              <a:gd name="connsiteX33" fmla="*/ 346624 w 4066603"/>
              <a:gd name="connsiteY33" fmla="*/ 1685051 h 6858000"/>
              <a:gd name="connsiteX34" fmla="*/ 0 w 4066603"/>
              <a:gd name="connsiteY34" fmla="*/ 1340662 h 6858000"/>
              <a:gd name="connsiteX35" fmla="*/ 346624 w 4066603"/>
              <a:gd name="connsiteY35" fmla="*/ 998392 h 6858000"/>
              <a:gd name="connsiteX36" fmla="*/ 0 w 4066603"/>
              <a:gd name="connsiteY36" fmla="*/ 653945 h 6858000"/>
              <a:gd name="connsiteX37" fmla="*/ 346624 w 4066603"/>
              <a:gd name="connsiteY37" fmla="*/ 30955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066603" h="6858000">
                <a:moveTo>
                  <a:pt x="34892" y="0"/>
                </a:moveTo>
                <a:lnTo>
                  <a:pt x="778914" y="0"/>
                </a:lnTo>
                <a:lnTo>
                  <a:pt x="1013450" y="0"/>
                </a:lnTo>
                <a:lnTo>
                  <a:pt x="1074707" y="0"/>
                </a:lnTo>
                <a:lnTo>
                  <a:pt x="1541123" y="0"/>
                </a:lnTo>
                <a:lnTo>
                  <a:pt x="1789824" y="0"/>
                </a:lnTo>
                <a:lnTo>
                  <a:pt x="3760821" y="0"/>
                </a:lnTo>
                <a:lnTo>
                  <a:pt x="3760822" y="0"/>
                </a:lnTo>
                <a:lnTo>
                  <a:pt x="4066603" y="0"/>
                </a:lnTo>
                <a:lnTo>
                  <a:pt x="4066603" y="6858000"/>
                </a:lnTo>
                <a:lnTo>
                  <a:pt x="3760822" y="6858000"/>
                </a:lnTo>
                <a:lnTo>
                  <a:pt x="3760821" y="6858000"/>
                </a:lnTo>
                <a:lnTo>
                  <a:pt x="1789824" y="6858000"/>
                </a:lnTo>
                <a:lnTo>
                  <a:pt x="1541089" y="6858000"/>
                </a:lnTo>
                <a:lnTo>
                  <a:pt x="1074707" y="6858000"/>
                </a:lnTo>
                <a:lnTo>
                  <a:pt x="1013279" y="6858000"/>
                </a:lnTo>
                <a:lnTo>
                  <a:pt x="778914" y="6858000"/>
                </a:lnTo>
                <a:lnTo>
                  <a:pt x="17417" y="6858000"/>
                </a:lnTo>
                <a:lnTo>
                  <a:pt x="0" y="6840583"/>
                </a:lnTo>
                <a:lnTo>
                  <a:pt x="346624" y="6496136"/>
                </a:lnTo>
                <a:lnTo>
                  <a:pt x="0" y="6153866"/>
                </a:lnTo>
                <a:lnTo>
                  <a:pt x="346624" y="5809477"/>
                </a:lnTo>
                <a:lnTo>
                  <a:pt x="0" y="5465030"/>
                </a:lnTo>
                <a:lnTo>
                  <a:pt x="346624" y="5120583"/>
                </a:lnTo>
                <a:lnTo>
                  <a:pt x="0" y="4778371"/>
                </a:lnTo>
                <a:lnTo>
                  <a:pt x="346624" y="4433924"/>
                </a:lnTo>
                <a:lnTo>
                  <a:pt x="0" y="4089534"/>
                </a:lnTo>
                <a:lnTo>
                  <a:pt x="346624" y="3747264"/>
                </a:lnTo>
                <a:lnTo>
                  <a:pt x="0" y="3402817"/>
                </a:lnTo>
                <a:lnTo>
                  <a:pt x="346624" y="3060605"/>
                </a:lnTo>
                <a:lnTo>
                  <a:pt x="0" y="2716158"/>
                </a:lnTo>
                <a:lnTo>
                  <a:pt x="346624" y="2373945"/>
                </a:lnTo>
                <a:lnTo>
                  <a:pt x="0" y="2029498"/>
                </a:lnTo>
                <a:lnTo>
                  <a:pt x="346624" y="1685051"/>
                </a:lnTo>
                <a:lnTo>
                  <a:pt x="0" y="1340662"/>
                </a:lnTo>
                <a:lnTo>
                  <a:pt x="346624" y="998392"/>
                </a:lnTo>
                <a:lnTo>
                  <a:pt x="0" y="653945"/>
                </a:lnTo>
                <a:lnTo>
                  <a:pt x="346624" y="309555"/>
                </a:lnTo>
                <a:close/>
              </a:path>
            </a:pathLst>
          </a:custGeom>
          <a:noFill/>
        </p:spPr>
        <p:txBody>
          <a:bodyPr wrap="square" lIns="360000" tIns="180000" rIns="360000" bIns="540000" anchor="t" anchorCtr="0">
            <a:noAutofit/>
          </a:bodyPr>
          <a:lstStyle>
            <a:lvl1pPr marL="0" indent="0" algn="ctr">
              <a:buNone/>
              <a:defRPr sz="1400" b="1" i="0">
                <a:solidFill>
                  <a:schemeClr val="accent2"/>
                </a:solidFill>
                <a:sym typeface="Wingdings 3" panose="05040102010807070707" pitchFamily="18" charset="2"/>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0" name="Kuvatiedot">
            <a:extLst>
              <a:ext uri="{FF2B5EF4-FFF2-40B4-BE49-F238E27FC236}">
                <a16:creationId xmlns:a16="http://schemas.microsoft.com/office/drawing/2014/main" id="{E6811E85-6DD3-263C-9FEB-BF604951131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bg1"/>
                </a:solidFill>
              </a:defRPr>
            </a:lvl1pPr>
          </a:lstStyle>
          <a:p>
            <a:pPr lvl="0"/>
            <a:r>
              <a:rPr lang="fi-FI" dirty="0"/>
              <a:t>Kuva: Kuvaajan nimi</a:t>
            </a:r>
          </a:p>
        </p:txBody>
      </p:sp>
      <p:sp>
        <p:nvSpPr>
          <p:cNvPr id="7" name="Logo">
            <a:extLst>
              <a:ext uri="{FF2B5EF4-FFF2-40B4-BE49-F238E27FC236}">
                <a16:creationId xmlns:a16="http://schemas.microsoft.com/office/drawing/2014/main" id="{9C62B94A-4820-38D7-5765-725F3BC11CF9}"/>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4" name="Päivämäärän paikkamerkki 3">
            <a:extLst>
              <a:ext uri="{FF2B5EF4-FFF2-40B4-BE49-F238E27FC236}">
                <a16:creationId xmlns:a16="http://schemas.microsoft.com/office/drawing/2014/main" id="{C49E1D46-CE66-0E16-B21A-763105029147}"/>
              </a:ext>
            </a:extLst>
          </p:cNvPr>
          <p:cNvSpPr>
            <a:spLocks noGrp="1"/>
          </p:cNvSpPr>
          <p:nvPr>
            <p:ph type="dt" sz="half" idx="10"/>
          </p:nvPr>
        </p:nvSpPr>
        <p:spPr>
          <a:xfrm>
            <a:off x="10459219" y="6248400"/>
            <a:ext cx="1191444" cy="249238"/>
          </a:xfrm>
        </p:spPr>
        <p:txBody>
          <a:bodyPr wrap="square" anchor="b"/>
          <a:lstStyle>
            <a:lvl1pPr algn="r">
              <a:defRPr b="1">
                <a:solidFill>
                  <a:schemeClr val="bg1"/>
                </a:solidFill>
              </a:defRPr>
            </a:lvl1pPr>
          </a:lstStyle>
          <a:p>
            <a:r>
              <a:rPr lang="fi-FI"/>
              <a:t>12.8.2025</a:t>
            </a:r>
            <a:endParaRPr lang="fi-FI" dirty="0"/>
          </a:p>
        </p:txBody>
      </p:sp>
    </p:spTree>
    <p:extLst>
      <p:ext uri="{BB962C8B-B14F-4D97-AF65-F5344CB8AC3E}">
        <p14:creationId xmlns:p14="http://schemas.microsoft.com/office/powerpoint/2010/main" val="2697870911"/>
      </p:ext>
    </p:extLst>
  </p:cSld>
  <p:clrMapOvr>
    <a:masterClrMapping/>
  </p:clrMapOvr>
  <p:extLst>
    <p:ext uri="{DCECCB84-F9BA-43D5-87BE-67443E8EF086}">
      <p15:sldGuideLst xmlns:p15="http://schemas.microsoft.com/office/powerpoint/2012/main"/>
    </p:ext>
  </p:extLst>
</p:sldLayout>
</file>

<file path=ppt/slideLayouts/slideLayout319.xml><?xml version="1.0" encoding="utf-8"?>
<p:sldLayout xmlns:a="http://schemas.openxmlformats.org/drawingml/2006/main" xmlns:r="http://schemas.openxmlformats.org/officeDocument/2006/relationships" xmlns:p="http://schemas.openxmlformats.org/presentationml/2006/main" preserve="1" userDrawn="1">
  <p:cSld name="Otsikkodia 3 C">
    <p:bg>
      <p:bgPr>
        <a:solidFill>
          <a:schemeClr val="accent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7287705" cy="3227387"/>
          </a:xfrm>
        </p:spPr>
        <p:txBody>
          <a:bodyPr lIns="0" tIns="0" rIns="0" bIns="0" anchor="t">
            <a:noAutofit/>
          </a:bodyPr>
          <a:lstStyle>
            <a:lvl1pPr algn="l">
              <a:defRPr sz="6000">
                <a:solidFill>
                  <a:schemeClr val="bg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1" y="4017963"/>
            <a:ext cx="7287704" cy="743185"/>
          </a:xfrm>
        </p:spPr>
        <p:txBody>
          <a:bodyPr lIns="0" tIns="0" rIns="0" bIns="0" anchor="t">
            <a:noAutofit/>
          </a:bodyPr>
          <a:lstStyle>
            <a:lvl1pPr marL="0" indent="0" algn="l">
              <a:lnSpc>
                <a:spcPct val="105000"/>
              </a:lnSpc>
              <a:buNone/>
              <a:defRPr sz="20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1" y="5006975"/>
            <a:ext cx="7287704" cy="746125"/>
          </a:xfrm>
        </p:spPr>
        <p:txBody>
          <a:bodyPr lIns="0" tIns="0" rIns="0" bIns="0">
            <a:noAutofit/>
          </a:bodyPr>
          <a:lstStyle>
            <a:lvl1pPr marL="0" indent="0">
              <a:buNone/>
              <a:defRPr sz="18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1" name="Kuvan paikkamerkki 10">
            <a:extLst>
              <a:ext uri="{FF2B5EF4-FFF2-40B4-BE49-F238E27FC236}">
                <a16:creationId xmlns:a16="http://schemas.microsoft.com/office/drawing/2014/main" id="{217C6955-F828-EECD-D17D-7CF514B535E7}"/>
              </a:ext>
              <a:ext uri="{C183D7F6-B498-43B3-948B-1728B52AA6E4}">
                <adec:decorative xmlns:adec="http://schemas.microsoft.com/office/drawing/2017/decorative" val="1"/>
              </a:ext>
            </a:extLst>
          </p:cNvPr>
          <p:cNvSpPr>
            <a:spLocks noGrp="1"/>
          </p:cNvSpPr>
          <p:nvPr>
            <p:ph type="pic" sz="quarter" idx="14" hasCustomPrompt="1"/>
          </p:nvPr>
        </p:nvSpPr>
        <p:spPr>
          <a:xfrm>
            <a:off x="8124889" y="0"/>
            <a:ext cx="4067111" cy="6858000"/>
          </a:xfrm>
          <a:custGeom>
            <a:avLst/>
            <a:gdLst>
              <a:gd name="connsiteX0" fmla="*/ 1969 w 4067111"/>
              <a:gd name="connsiteY0" fmla="*/ 0 h 6858000"/>
              <a:gd name="connsiteX1" fmla="*/ 759628 w 4067111"/>
              <a:gd name="connsiteY1" fmla="*/ 0 h 6858000"/>
              <a:gd name="connsiteX2" fmla="*/ 1200278 w 4067111"/>
              <a:gd name="connsiteY2" fmla="*/ 0 h 6858000"/>
              <a:gd name="connsiteX3" fmla="*/ 1335701 w 4067111"/>
              <a:gd name="connsiteY3" fmla="*/ 0 h 6858000"/>
              <a:gd name="connsiteX4" fmla="*/ 1607215 w 4067111"/>
              <a:gd name="connsiteY4" fmla="*/ 0 h 6858000"/>
              <a:gd name="connsiteX5" fmla="*/ 1729330 w 4067111"/>
              <a:gd name="connsiteY5" fmla="*/ 0 h 6858000"/>
              <a:gd name="connsiteX6" fmla="*/ 1939660 w 4067111"/>
              <a:gd name="connsiteY6" fmla="*/ 0 h 6858000"/>
              <a:gd name="connsiteX7" fmla="*/ 3511550 w 4067111"/>
              <a:gd name="connsiteY7" fmla="*/ 0 h 6858000"/>
              <a:gd name="connsiteX8" fmla="*/ 3759002 w 4067111"/>
              <a:gd name="connsiteY8" fmla="*/ 0 h 6858000"/>
              <a:gd name="connsiteX9" fmla="*/ 3759003 w 4067111"/>
              <a:gd name="connsiteY9" fmla="*/ 0 h 6858000"/>
              <a:gd name="connsiteX10" fmla="*/ 3759004 w 4067111"/>
              <a:gd name="connsiteY10" fmla="*/ 0 h 6858000"/>
              <a:gd name="connsiteX11" fmla="*/ 4067111 w 4067111"/>
              <a:gd name="connsiteY11" fmla="*/ 0 h 6858000"/>
              <a:gd name="connsiteX12" fmla="*/ 4067111 w 4067111"/>
              <a:gd name="connsiteY12" fmla="*/ 6858000 h 6858000"/>
              <a:gd name="connsiteX13" fmla="*/ 3759004 w 4067111"/>
              <a:gd name="connsiteY13" fmla="*/ 6858000 h 6858000"/>
              <a:gd name="connsiteX14" fmla="*/ 3759003 w 4067111"/>
              <a:gd name="connsiteY14" fmla="*/ 6858000 h 6858000"/>
              <a:gd name="connsiteX15" fmla="*/ 3759002 w 4067111"/>
              <a:gd name="connsiteY15" fmla="*/ 6858000 h 6858000"/>
              <a:gd name="connsiteX16" fmla="*/ 3511550 w 4067111"/>
              <a:gd name="connsiteY16" fmla="*/ 6858000 h 6858000"/>
              <a:gd name="connsiteX17" fmla="*/ 1939660 w 4067111"/>
              <a:gd name="connsiteY17" fmla="*/ 6858000 h 6858000"/>
              <a:gd name="connsiteX18" fmla="*/ 1729330 w 4067111"/>
              <a:gd name="connsiteY18" fmla="*/ 6858000 h 6858000"/>
              <a:gd name="connsiteX19" fmla="*/ 1607215 w 4067111"/>
              <a:gd name="connsiteY19" fmla="*/ 6858000 h 6858000"/>
              <a:gd name="connsiteX20" fmla="*/ 1335664 w 4067111"/>
              <a:gd name="connsiteY20" fmla="*/ 6858000 h 6858000"/>
              <a:gd name="connsiteX21" fmla="*/ 1187852 w 4067111"/>
              <a:gd name="connsiteY21" fmla="*/ 6858000 h 6858000"/>
              <a:gd name="connsiteX22" fmla="*/ 759441 w 4067111"/>
              <a:gd name="connsiteY22" fmla="*/ 6858000 h 6858000"/>
              <a:gd name="connsiteX23" fmla="*/ 127 w 4067111"/>
              <a:gd name="connsiteY23" fmla="*/ 6858000 h 6858000"/>
              <a:gd name="connsiteX24" fmla="*/ 0 w 4067111"/>
              <a:gd name="connsiteY24" fmla="*/ 6857937 h 6858000"/>
              <a:gd name="connsiteX25" fmla="*/ 265367 w 4067111"/>
              <a:gd name="connsiteY25" fmla="*/ 6477127 h 6858000"/>
              <a:gd name="connsiteX26" fmla="*/ 0 w 4067111"/>
              <a:gd name="connsiteY26" fmla="*/ 6096318 h 6858000"/>
              <a:gd name="connsiteX27" fmla="*/ 265367 w 4067111"/>
              <a:gd name="connsiteY27" fmla="*/ 5715508 h 6858000"/>
              <a:gd name="connsiteX28" fmla="*/ 0 w 4067111"/>
              <a:gd name="connsiteY28" fmla="*/ 5334699 h 6858000"/>
              <a:gd name="connsiteX29" fmla="*/ 265367 w 4067111"/>
              <a:gd name="connsiteY29" fmla="*/ 4953889 h 6858000"/>
              <a:gd name="connsiteX30" fmla="*/ 0 w 4067111"/>
              <a:gd name="connsiteY30" fmla="*/ 4573080 h 6858000"/>
              <a:gd name="connsiteX31" fmla="*/ 265367 w 4067111"/>
              <a:gd name="connsiteY31" fmla="*/ 4192270 h 6858000"/>
              <a:gd name="connsiteX32" fmla="*/ 0 w 4067111"/>
              <a:gd name="connsiteY32" fmla="*/ 3811461 h 6858000"/>
              <a:gd name="connsiteX33" fmla="*/ 265367 w 4067111"/>
              <a:gd name="connsiteY33" fmla="*/ 3430651 h 6858000"/>
              <a:gd name="connsiteX34" fmla="*/ 0 w 4067111"/>
              <a:gd name="connsiteY34" fmla="*/ 3049778 h 6858000"/>
              <a:gd name="connsiteX35" fmla="*/ 265367 w 4067111"/>
              <a:gd name="connsiteY35" fmla="*/ 2668969 h 6858000"/>
              <a:gd name="connsiteX36" fmla="*/ 0 w 4067111"/>
              <a:gd name="connsiteY36" fmla="*/ 2288159 h 6858000"/>
              <a:gd name="connsiteX37" fmla="*/ 265367 w 4067111"/>
              <a:gd name="connsiteY37" fmla="*/ 1907350 h 6858000"/>
              <a:gd name="connsiteX38" fmla="*/ 0 w 4067111"/>
              <a:gd name="connsiteY38" fmla="*/ 1526540 h 6858000"/>
              <a:gd name="connsiteX39" fmla="*/ 265367 w 4067111"/>
              <a:gd name="connsiteY39" fmla="*/ 1145731 h 6858000"/>
              <a:gd name="connsiteX40" fmla="*/ 0 w 4067111"/>
              <a:gd name="connsiteY40" fmla="*/ 764921 h 6858000"/>
              <a:gd name="connsiteX41" fmla="*/ 265367 w 4067111"/>
              <a:gd name="connsiteY41" fmla="*/ 384112 h 6858000"/>
              <a:gd name="connsiteX42" fmla="*/ 0 w 4067111"/>
              <a:gd name="connsiteY42" fmla="*/ 826 h 6858000"/>
              <a:gd name="connsiteX43" fmla="*/ 1969 w 4067111"/>
              <a:gd name="connsiteY43"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067111" h="6858000">
                <a:moveTo>
                  <a:pt x="1969" y="0"/>
                </a:moveTo>
                <a:lnTo>
                  <a:pt x="759628" y="0"/>
                </a:lnTo>
                <a:lnTo>
                  <a:pt x="1200278" y="0"/>
                </a:lnTo>
                <a:lnTo>
                  <a:pt x="1335701" y="0"/>
                </a:lnTo>
                <a:lnTo>
                  <a:pt x="1607215" y="0"/>
                </a:lnTo>
                <a:lnTo>
                  <a:pt x="1729330" y="0"/>
                </a:lnTo>
                <a:lnTo>
                  <a:pt x="1939660" y="0"/>
                </a:lnTo>
                <a:lnTo>
                  <a:pt x="3511550" y="0"/>
                </a:lnTo>
                <a:lnTo>
                  <a:pt x="3759002" y="0"/>
                </a:lnTo>
                <a:lnTo>
                  <a:pt x="3759003" y="0"/>
                </a:lnTo>
                <a:lnTo>
                  <a:pt x="3759004" y="0"/>
                </a:lnTo>
                <a:lnTo>
                  <a:pt x="4067111" y="0"/>
                </a:lnTo>
                <a:lnTo>
                  <a:pt x="4067111" y="6858000"/>
                </a:lnTo>
                <a:lnTo>
                  <a:pt x="3759004" y="6858000"/>
                </a:lnTo>
                <a:lnTo>
                  <a:pt x="3759003" y="6858000"/>
                </a:lnTo>
                <a:lnTo>
                  <a:pt x="3759002" y="6858000"/>
                </a:lnTo>
                <a:lnTo>
                  <a:pt x="3511550" y="6858000"/>
                </a:lnTo>
                <a:lnTo>
                  <a:pt x="1939660" y="6858000"/>
                </a:lnTo>
                <a:lnTo>
                  <a:pt x="1729330" y="6858000"/>
                </a:lnTo>
                <a:lnTo>
                  <a:pt x="1607215" y="6858000"/>
                </a:lnTo>
                <a:lnTo>
                  <a:pt x="1335664" y="6858000"/>
                </a:lnTo>
                <a:lnTo>
                  <a:pt x="1187852" y="6858000"/>
                </a:lnTo>
                <a:lnTo>
                  <a:pt x="759441" y="6858000"/>
                </a:lnTo>
                <a:lnTo>
                  <a:pt x="127" y="6858000"/>
                </a:lnTo>
                <a:cubicBezTo>
                  <a:pt x="127" y="6858000"/>
                  <a:pt x="64" y="6857937"/>
                  <a:pt x="0" y="6857937"/>
                </a:cubicBezTo>
                <a:cubicBezTo>
                  <a:pt x="157226" y="6796532"/>
                  <a:pt x="265367" y="6649085"/>
                  <a:pt x="265367" y="6477127"/>
                </a:cubicBezTo>
                <a:cubicBezTo>
                  <a:pt x="265367" y="6305169"/>
                  <a:pt x="154813" y="6160199"/>
                  <a:pt x="0" y="6096318"/>
                </a:cubicBezTo>
                <a:cubicBezTo>
                  <a:pt x="157226" y="6034913"/>
                  <a:pt x="265367" y="5887466"/>
                  <a:pt x="265367" y="5715508"/>
                </a:cubicBezTo>
                <a:cubicBezTo>
                  <a:pt x="265367" y="5543550"/>
                  <a:pt x="154813" y="5398580"/>
                  <a:pt x="0" y="5334699"/>
                </a:cubicBezTo>
                <a:cubicBezTo>
                  <a:pt x="157226" y="5273231"/>
                  <a:pt x="265367" y="5125847"/>
                  <a:pt x="265367" y="4953889"/>
                </a:cubicBezTo>
                <a:cubicBezTo>
                  <a:pt x="265367" y="4781931"/>
                  <a:pt x="154813" y="4636961"/>
                  <a:pt x="0" y="4573080"/>
                </a:cubicBezTo>
                <a:cubicBezTo>
                  <a:pt x="157226" y="4511612"/>
                  <a:pt x="265367" y="4364228"/>
                  <a:pt x="265367" y="4192270"/>
                </a:cubicBezTo>
                <a:cubicBezTo>
                  <a:pt x="265367" y="4020312"/>
                  <a:pt x="154813" y="3875341"/>
                  <a:pt x="0" y="3811461"/>
                </a:cubicBezTo>
                <a:cubicBezTo>
                  <a:pt x="157226" y="3749993"/>
                  <a:pt x="265367" y="3602609"/>
                  <a:pt x="265367" y="3430651"/>
                </a:cubicBezTo>
                <a:cubicBezTo>
                  <a:pt x="265367" y="3258693"/>
                  <a:pt x="154813" y="3113659"/>
                  <a:pt x="0" y="3049778"/>
                </a:cubicBezTo>
                <a:cubicBezTo>
                  <a:pt x="157226" y="2988374"/>
                  <a:pt x="265367" y="2840990"/>
                  <a:pt x="265367" y="2668969"/>
                </a:cubicBezTo>
                <a:cubicBezTo>
                  <a:pt x="265367" y="2496947"/>
                  <a:pt x="154813" y="2352040"/>
                  <a:pt x="0" y="2288159"/>
                </a:cubicBezTo>
                <a:cubicBezTo>
                  <a:pt x="157226" y="2226755"/>
                  <a:pt x="265367" y="2079371"/>
                  <a:pt x="265367" y="1907350"/>
                </a:cubicBezTo>
                <a:cubicBezTo>
                  <a:pt x="265367" y="1735328"/>
                  <a:pt x="154813" y="1590421"/>
                  <a:pt x="0" y="1526540"/>
                </a:cubicBezTo>
                <a:cubicBezTo>
                  <a:pt x="157226" y="1465136"/>
                  <a:pt x="265367" y="1317752"/>
                  <a:pt x="265367" y="1145731"/>
                </a:cubicBezTo>
                <a:cubicBezTo>
                  <a:pt x="265367" y="973709"/>
                  <a:pt x="154813" y="828802"/>
                  <a:pt x="0" y="764921"/>
                </a:cubicBezTo>
                <a:cubicBezTo>
                  <a:pt x="157226" y="703517"/>
                  <a:pt x="265367" y="556070"/>
                  <a:pt x="265367" y="384112"/>
                </a:cubicBezTo>
                <a:cubicBezTo>
                  <a:pt x="265367" y="212154"/>
                  <a:pt x="154813" y="64706"/>
                  <a:pt x="0" y="826"/>
                </a:cubicBezTo>
                <a:cubicBezTo>
                  <a:pt x="635" y="572"/>
                  <a:pt x="1334" y="318"/>
                  <a:pt x="1969" y="0"/>
                </a:cubicBezTo>
                <a:close/>
              </a:path>
            </a:pathLst>
          </a:custGeom>
          <a:noFill/>
        </p:spPr>
        <p:txBody>
          <a:bodyPr wrap="square" lIns="360000" tIns="180000" rIns="360000" bIns="540000" anchor="t" anchorCtr="0">
            <a:noAutofit/>
          </a:bodyPr>
          <a:lstStyle>
            <a:lvl1pPr marL="0" indent="0" algn="ctr">
              <a:buNone/>
              <a:defRPr sz="1400" b="1" i="0">
                <a:solidFill>
                  <a:schemeClr val="accent2"/>
                </a:solidFill>
                <a:sym typeface="Wingdings 3" panose="05040102010807070707" pitchFamily="18" charset="2"/>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0" name="Kuvatiedot">
            <a:extLst>
              <a:ext uri="{FF2B5EF4-FFF2-40B4-BE49-F238E27FC236}">
                <a16:creationId xmlns:a16="http://schemas.microsoft.com/office/drawing/2014/main" id="{E6811E85-6DD3-263C-9FEB-BF604951131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bg1"/>
                </a:solidFill>
              </a:defRPr>
            </a:lvl1pPr>
          </a:lstStyle>
          <a:p>
            <a:pPr lvl="0"/>
            <a:r>
              <a:rPr lang="fi-FI" dirty="0"/>
              <a:t>Kuva: Kuvaajan nimi</a:t>
            </a:r>
          </a:p>
        </p:txBody>
      </p:sp>
      <p:sp>
        <p:nvSpPr>
          <p:cNvPr id="7" name="Logo">
            <a:extLst>
              <a:ext uri="{FF2B5EF4-FFF2-40B4-BE49-F238E27FC236}">
                <a16:creationId xmlns:a16="http://schemas.microsoft.com/office/drawing/2014/main" id="{9C62B94A-4820-38D7-5765-725F3BC11CF9}"/>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4" name="Päivämäärän paikkamerkki 3">
            <a:extLst>
              <a:ext uri="{FF2B5EF4-FFF2-40B4-BE49-F238E27FC236}">
                <a16:creationId xmlns:a16="http://schemas.microsoft.com/office/drawing/2014/main" id="{C49E1D46-CE66-0E16-B21A-763105029147}"/>
              </a:ext>
            </a:extLst>
          </p:cNvPr>
          <p:cNvSpPr>
            <a:spLocks noGrp="1"/>
          </p:cNvSpPr>
          <p:nvPr>
            <p:ph type="dt" sz="half" idx="10"/>
          </p:nvPr>
        </p:nvSpPr>
        <p:spPr>
          <a:xfrm>
            <a:off x="10459219" y="6248400"/>
            <a:ext cx="1191444" cy="249238"/>
          </a:xfrm>
        </p:spPr>
        <p:txBody>
          <a:bodyPr wrap="square" anchor="b"/>
          <a:lstStyle>
            <a:lvl1pPr algn="r">
              <a:defRPr b="1">
                <a:solidFill>
                  <a:schemeClr val="bg1"/>
                </a:solidFill>
              </a:defRPr>
            </a:lvl1pPr>
          </a:lstStyle>
          <a:p>
            <a:r>
              <a:rPr lang="fi-FI"/>
              <a:t>12.8.2025</a:t>
            </a:r>
            <a:endParaRPr lang="fi-FI" dirty="0"/>
          </a:p>
        </p:txBody>
      </p:sp>
    </p:spTree>
    <p:extLst>
      <p:ext uri="{BB962C8B-B14F-4D97-AF65-F5344CB8AC3E}">
        <p14:creationId xmlns:p14="http://schemas.microsoft.com/office/powerpoint/2010/main" val="8715516"/>
      </p:ext>
    </p:extLst>
  </p:cSld>
  <p:clrMapOvr>
    <a:masterClrMapping/>
  </p:clrMapOvr>
  <p:extLst>
    <p:ext uri="{DCECCB84-F9BA-43D5-87BE-67443E8EF086}">
      <p15:sldGuideLst xmlns:p15="http://schemas.microsoft.com/office/powerpoint/2012/main"/>
    </p:ext>
  </p:extLst>
</p:sldLayout>
</file>

<file path=ppt/slideLayouts/slideLayout32.xml><?xml version="1.0" encoding="utf-8"?>
<p:sldLayout xmlns:a="http://schemas.openxmlformats.org/drawingml/2006/main" xmlns:r="http://schemas.openxmlformats.org/officeDocument/2006/relationships" xmlns:p="http://schemas.openxmlformats.org/presentationml/2006/main" type="twoObj" preserve="1">
  <p:cSld name="Vertailu 1">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B2CD312-9726-B802-8BDD-60E4DE41D212}"/>
              </a:ext>
            </a:extLst>
          </p:cNvPr>
          <p:cNvSpPr>
            <a:spLocks noGrp="1"/>
          </p:cNvSpPr>
          <p:nvPr>
            <p:ph type="title"/>
          </p:nvPr>
        </p:nvSpPr>
        <p:spPr>
          <a:xfrm>
            <a:off x="539750" y="539750"/>
            <a:ext cx="11107635" cy="992188"/>
          </a:xfrm>
          <a:prstGeom prst="rect">
            <a:avLst/>
          </a:prstGeom>
        </p:spPr>
        <p:txBody>
          <a:bodyPr anchor="t"/>
          <a:lstStyle>
            <a:lvl1pPr>
              <a:defRPr sz="3600"/>
            </a:lvl1pPr>
          </a:lstStyle>
          <a:p>
            <a:r>
              <a:rPr lang="fi-FI"/>
              <a:t>Muokkaa ots. perustyyl. napsautt.</a:t>
            </a:r>
            <a:endParaRPr lang="fi-FI" dirty="0"/>
          </a:p>
        </p:txBody>
      </p:sp>
      <p:sp>
        <p:nvSpPr>
          <p:cNvPr id="3" name="Sisällön paikkamerkki 1">
            <a:extLst>
              <a:ext uri="{FF2B5EF4-FFF2-40B4-BE49-F238E27FC236}">
                <a16:creationId xmlns:a16="http://schemas.microsoft.com/office/drawing/2014/main" id="{22518D0B-5C58-A517-480D-F96C2EABA205}"/>
              </a:ext>
            </a:extLst>
          </p:cNvPr>
          <p:cNvSpPr>
            <a:spLocks noGrp="1"/>
          </p:cNvSpPr>
          <p:nvPr>
            <p:ph sz="half" idx="1" hasCustomPrompt="1"/>
          </p:nvPr>
        </p:nvSpPr>
        <p:spPr>
          <a:xfrm>
            <a:off x="544408" y="1532511"/>
            <a:ext cx="5370616" cy="4468240"/>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4" name="Sisällön paikkamerkki 2">
            <a:extLst>
              <a:ext uri="{FF2B5EF4-FFF2-40B4-BE49-F238E27FC236}">
                <a16:creationId xmlns:a16="http://schemas.microsoft.com/office/drawing/2014/main" id="{98DA6DB5-E852-25D0-9059-FECE8670E54B}"/>
              </a:ext>
            </a:extLst>
          </p:cNvPr>
          <p:cNvSpPr>
            <a:spLocks noGrp="1"/>
          </p:cNvSpPr>
          <p:nvPr>
            <p:ph sz="half" idx="2" hasCustomPrompt="1"/>
          </p:nvPr>
        </p:nvSpPr>
        <p:spPr>
          <a:xfrm>
            <a:off x="6275387" y="1531938"/>
            <a:ext cx="5375275" cy="4468812"/>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3" name="Alatunnisteen paikkamerkki 12">
            <a:extLst>
              <a:ext uri="{FF2B5EF4-FFF2-40B4-BE49-F238E27FC236}">
                <a16:creationId xmlns:a16="http://schemas.microsoft.com/office/drawing/2014/main" id="{D8E4A7FC-CF05-56A2-FA80-1A54D3A88D61}"/>
              </a:ext>
            </a:extLst>
          </p:cNvPr>
          <p:cNvSpPr>
            <a:spLocks noGrp="1"/>
          </p:cNvSpPr>
          <p:nvPr>
            <p:ph type="ftr" sz="quarter" idx="11"/>
          </p:nvPr>
        </p:nvSpPr>
        <p:spPr/>
        <p:txBody>
          <a:bodyPr/>
          <a:lstStyle/>
          <a:p>
            <a:endParaRPr lang="fi-FI" dirty="0"/>
          </a:p>
        </p:txBody>
      </p:sp>
      <p:sp>
        <p:nvSpPr>
          <p:cNvPr id="12" name="Päivämäärän paikkamerkki 11">
            <a:extLst>
              <a:ext uri="{FF2B5EF4-FFF2-40B4-BE49-F238E27FC236}">
                <a16:creationId xmlns:a16="http://schemas.microsoft.com/office/drawing/2014/main" id="{D6BA5BED-D50D-3E5C-3E63-A6DDFC04A821}"/>
              </a:ext>
            </a:extLst>
          </p:cNvPr>
          <p:cNvSpPr>
            <a:spLocks noGrp="1"/>
          </p:cNvSpPr>
          <p:nvPr>
            <p:ph type="dt" sz="half" idx="10"/>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3C2A2640-C50C-94A7-F107-1DF30CBB132C}"/>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6" name="Logo">
            <a:extLst>
              <a:ext uri="{FF2B5EF4-FFF2-40B4-BE49-F238E27FC236}">
                <a16:creationId xmlns:a16="http://schemas.microsoft.com/office/drawing/2014/main" id="{6B833146-F72B-F08F-22AE-2723025C4E1E}"/>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691573644"/>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userDrawn="1">
  <p:cSld name="Otsikkodia 4">
    <p:bg>
      <p:bgPr>
        <a:solidFill>
          <a:schemeClr val="accent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1" y="3517900"/>
            <a:ext cx="11110912" cy="1489076"/>
          </a:xfrm>
        </p:spPr>
        <p:txBody>
          <a:bodyPr lIns="0" tIns="0" rIns="0" bIns="0" anchor="t">
            <a:noAutofit/>
          </a:bodyPr>
          <a:lstStyle>
            <a:lvl1pPr algn="l">
              <a:defRPr sz="4800">
                <a:solidFill>
                  <a:schemeClr val="bg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0" y="5012826"/>
            <a:ext cx="8243888" cy="491038"/>
          </a:xfrm>
        </p:spPr>
        <p:txBody>
          <a:bodyPr lIns="0" tIns="0" rIns="0" bIns="0" anchor="t">
            <a:noAutofit/>
          </a:bodyPr>
          <a:lstStyle>
            <a:lvl1pPr marL="0" indent="0" algn="l">
              <a:buNone/>
              <a:defRPr sz="20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4" name="Tekstin paikkamerkki 2">
            <a:extLst>
              <a:ext uri="{FF2B5EF4-FFF2-40B4-BE49-F238E27FC236}">
                <a16:creationId xmlns:a16="http://schemas.microsoft.com/office/drawing/2014/main" id="{0A8646E1-ECFE-0291-965E-5BFDF51589B3}"/>
              </a:ext>
            </a:extLst>
          </p:cNvPr>
          <p:cNvSpPr>
            <a:spLocks noGrp="1"/>
          </p:cNvSpPr>
          <p:nvPr>
            <p:ph type="body" sz="quarter" idx="13" hasCustomPrompt="1"/>
          </p:nvPr>
        </p:nvSpPr>
        <p:spPr>
          <a:xfrm>
            <a:off x="2473325" y="6000750"/>
            <a:ext cx="7243763" cy="496888"/>
          </a:xfrm>
        </p:spPr>
        <p:txBody>
          <a:bodyPr lIns="0" tIns="0" rIns="0" bIns="0" anchor="b">
            <a:noAutofit/>
          </a:bodyPr>
          <a:lstStyle>
            <a:lvl1pPr marL="0" indent="0" algn="ctr">
              <a:buNone/>
              <a:defRPr sz="1600">
                <a:solidFill>
                  <a:schemeClr val="bg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0" name="Kuvan paikkamerkki 9">
            <a:extLst>
              <a:ext uri="{FF2B5EF4-FFF2-40B4-BE49-F238E27FC236}">
                <a16:creationId xmlns:a16="http://schemas.microsoft.com/office/drawing/2014/main" id="{61A5EF8A-CF43-541B-B670-6582CA4EC27B}"/>
              </a:ext>
              <a:ext uri="{C183D7F6-B498-43B3-948B-1728B52AA6E4}">
                <adec:decorative xmlns:adec="http://schemas.microsoft.com/office/drawing/2017/decorative" val="1"/>
              </a:ext>
            </a:extLst>
          </p:cNvPr>
          <p:cNvSpPr>
            <a:spLocks noGrp="1"/>
          </p:cNvSpPr>
          <p:nvPr>
            <p:ph type="pic" sz="quarter" idx="20" hasCustomPrompt="1"/>
          </p:nvPr>
        </p:nvSpPr>
        <p:spPr>
          <a:xfrm>
            <a:off x="-1239" y="0"/>
            <a:ext cx="12194479" cy="3179278"/>
          </a:xfrm>
          <a:custGeom>
            <a:avLst/>
            <a:gdLst>
              <a:gd name="connsiteX0" fmla="*/ 0 w 12194479"/>
              <a:gd name="connsiteY0" fmla="*/ 0 h 3179278"/>
              <a:gd name="connsiteX1" fmla="*/ 12194479 w 12194479"/>
              <a:gd name="connsiteY1" fmla="*/ 0 h 3179278"/>
              <a:gd name="connsiteX2" fmla="*/ 12194479 w 12194479"/>
              <a:gd name="connsiteY2" fmla="*/ 152636 h 3179278"/>
              <a:gd name="connsiteX3" fmla="*/ 12194479 w 12194479"/>
              <a:gd name="connsiteY3" fmla="*/ 236838 h 3179278"/>
              <a:gd name="connsiteX4" fmla="*/ 12194479 w 12194479"/>
              <a:gd name="connsiteY4" fmla="*/ 389474 h 3179278"/>
              <a:gd name="connsiteX5" fmla="*/ 12194479 w 12194479"/>
              <a:gd name="connsiteY5" fmla="*/ 740819 h 3179278"/>
              <a:gd name="connsiteX6" fmla="*/ 12194479 w 12194479"/>
              <a:gd name="connsiteY6" fmla="*/ 893455 h 3179278"/>
              <a:gd name="connsiteX7" fmla="*/ 12194479 w 12194479"/>
              <a:gd name="connsiteY7" fmla="*/ 2909679 h 3179278"/>
              <a:gd name="connsiteX8" fmla="*/ 12194479 w 12194479"/>
              <a:gd name="connsiteY8" fmla="*/ 3062315 h 3179278"/>
              <a:gd name="connsiteX9" fmla="*/ 12192517 w 12194479"/>
              <a:gd name="connsiteY9" fmla="*/ 3062315 h 3179278"/>
              <a:gd name="connsiteX10" fmla="*/ 11809922 w 12194479"/>
              <a:gd name="connsiteY10" fmla="*/ 3179278 h 3179278"/>
              <a:gd name="connsiteX11" fmla="*/ 11427276 w 12194479"/>
              <a:gd name="connsiteY11" fmla="*/ 3062315 h 3179278"/>
              <a:gd name="connsiteX12" fmla="*/ 11044682 w 12194479"/>
              <a:gd name="connsiteY12" fmla="*/ 3179278 h 3179278"/>
              <a:gd name="connsiteX13" fmla="*/ 10662087 w 12194479"/>
              <a:gd name="connsiteY13" fmla="*/ 3062315 h 3179278"/>
              <a:gd name="connsiteX14" fmla="*/ 10279441 w 12194479"/>
              <a:gd name="connsiteY14" fmla="*/ 3179278 h 3179278"/>
              <a:gd name="connsiteX15" fmla="*/ 9914714 w 12194479"/>
              <a:gd name="connsiteY15" fmla="*/ 3062677 h 3179278"/>
              <a:gd name="connsiteX16" fmla="*/ 9914714 w 12194479"/>
              <a:gd name="connsiteY16" fmla="*/ 3062470 h 3179278"/>
              <a:gd name="connsiteX17" fmla="*/ 9542654 w 12194479"/>
              <a:gd name="connsiteY17" fmla="*/ 3179278 h 3179278"/>
              <a:gd name="connsiteX18" fmla="*/ 9160008 w 12194479"/>
              <a:gd name="connsiteY18" fmla="*/ 3062315 h 3179278"/>
              <a:gd name="connsiteX19" fmla="*/ 8777414 w 12194479"/>
              <a:gd name="connsiteY19" fmla="*/ 3179278 h 3179278"/>
              <a:gd name="connsiteX20" fmla="*/ 8394768 w 12194479"/>
              <a:gd name="connsiteY20" fmla="*/ 3062315 h 3179278"/>
              <a:gd name="connsiteX21" fmla="*/ 8012173 w 12194479"/>
              <a:gd name="connsiteY21" fmla="*/ 3179278 h 3179278"/>
              <a:gd name="connsiteX22" fmla="*/ 7629579 w 12194479"/>
              <a:gd name="connsiteY22" fmla="*/ 3062315 h 3179278"/>
              <a:gd name="connsiteX23" fmla="*/ 7246934 w 12194479"/>
              <a:gd name="connsiteY23" fmla="*/ 3179278 h 3179278"/>
              <a:gd name="connsiteX24" fmla="*/ 6864340 w 12194479"/>
              <a:gd name="connsiteY24" fmla="*/ 3062315 h 3179278"/>
              <a:gd name="connsiteX25" fmla="*/ 6481745 w 12194479"/>
              <a:gd name="connsiteY25" fmla="*/ 3179278 h 3179278"/>
              <a:gd name="connsiteX26" fmla="*/ 6099099 w 12194479"/>
              <a:gd name="connsiteY26" fmla="*/ 3062315 h 3179278"/>
              <a:gd name="connsiteX27" fmla="*/ 5716505 w 12194479"/>
              <a:gd name="connsiteY27" fmla="*/ 3179278 h 3179278"/>
              <a:gd name="connsiteX28" fmla="*/ 5337476 w 12194479"/>
              <a:gd name="connsiteY28" fmla="*/ 3062367 h 3179278"/>
              <a:gd name="connsiteX29" fmla="*/ 4956118 w 12194479"/>
              <a:gd name="connsiteY29" fmla="*/ 3179278 h 3179278"/>
              <a:gd name="connsiteX30" fmla="*/ 4953692 w 12194479"/>
              <a:gd name="connsiteY30" fmla="*/ 3179278 h 3179278"/>
              <a:gd name="connsiteX31" fmla="*/ 4951264 w 12194479"/>
              <a:gd name="connsiteY31" fmla="*/ 3179278 h 3179278"/>
              <a:gd name="connsiteX32" fmla="*/ 4571047 w 12194479"/>
              <a:gd name="connsiteY32" fmla="*/ 3062367 h 3179278"/>
              <a:gd name="connsiteX33" fmla="*/ 4190878 w 12194479"/>
              <a:gd name="connsiteY33" fmla="*/ 3179278 h 3179278"/>
              <a:gd name="connsiteX34" fmla="*/ 3808283 w 12194479"/>
              <a:gd name="connsiteY34" fmla="*/ 3062315 h 3179278"/>
              <a:gd name="connsiteX35" fmla="*/ 3425637 w 12194479"/>
              <a:gd name="connsiteY35" fmla="*/ 3179278 h 3179278"/>
              <a:gd name="connsiteX36" fmla="*/ 3043043 w 12194479"/>
              <a:gd name="connsiteY36" fmla="*/ 3062315 h 3179278"/>
              <a:gd name="connsiteX37" fmla="*/ 2660448 w 12194479"/>
              <a:gd name="connsiteY37" fmla="*/ 3179278 h 3179278"/>
              <a:gd name="connsiteX38" fmla="*/ 2277802 w 12194479"/>
              <a:gd name="connsiteY38" fmla="*/ 3062315 h 3179278"/>
              <a:gd name="connsiteX39" fmla="*/ 1895208 w 12194479"/>
              <a:gd name="connsiteY39" fmla="*/ 3179278 h 3179278"/>
              <a:gd name="connsiteX40" fmla="*/ 1512562 w 12194479"/>
              <a:gd name="connsiteY40" fmla="*/ 3062315 h 3179278"/>
              <a:gd name="connsiteX41" fmla="*/ 1129968 w 12194479"/>
              <a:gd name="connsiteY41" fmla="*/ 3179278 h 3179278"/>
              <a:gd name="connsiteX42" fmla="*/ 747373 w 12194479"/>
              <a:gd name="connsiteY42" fmla="*/ 3062315 h 3179278"/>
              <a:gd name="connsiteX43" fmla="*/ 364727 w 12194479"/>
              <a:gd name="connsiteY43" fmla="*/ 3179278 h 3179278"/>
              <a:gd name="connsiteX44" fmla="*/ 0 w 12194479"/>
              <a:gd name="connsiteY44" fmla="*/ 3062677 h 3179278"/>
              <a:gd name="connsiteX45" fmla="*/ 0 w 12194479"/>
              <a:gd name="connsiteY45" fmla="*/ 2910041 h 3179278"/>
              <a:gd name="connsiteX46" fmla="*/ 0 w 12194479"/>
              <a:gd name="connsiteY46" fmla="*/ 893817 h 3179278"/>
              <a:gd name="connsiteX47" fmla="*/ 0 w 12194479"/>
              <a:gd name="connsiteY47" fmla="*/ 741181 h 3179278"/>
              <a:gd name="connsiteX48" fmla="*/ 0 w 12194479"/>
              <a:gd name="connsiteY48" fmla="*/ 389474 h 3179278"/>
              <a:gd name="connsiteX49" fmla="*/ 0 w 12194479"/>
              <a:gd name="connsiteY49" fmla="*/ 236838 h 3179278"/>
              <a:gd name="connsiteX50" fmla="*/ 0 w 12194479"/>
              <a:gd name="connsiteY50" fmla="*/ 152636 h 317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2194479" h="3179278">
                <a:moveTo>
                  <a:pt x="0" y="0"/>
                </a:moveTo>
                <a:lnTo>
                  <a:pt x="12194479" y="0"/>
                </a:lnTo>
                <a:lnTo>
                  <a:pt x="12194479" y="152636"/>
                </a:lnTo>
                <a:lnTo>
                  <a:pt x="12194479" y="236838"/>
                </a:lnTo>
                <a:lnTo>
                  <a:pt x="12194479" y="389474"/>
                </a:lnTo>
                <a:lnTo>
                  <a:pt x="12194479" y="740819"/>
                </a:lnTo>
                <a:lnTo>
                  <a:pt x="12194479" y="893455"/>
                </a:lnTo>
                <a:lnTo>
                  <a:pt x="12194479" y="2909679"/>
                </a:lnTo>
                <a:lnTo>
                  <a:pt x="12194479" y="3062315"/>
                </a:lnTo>
                <a:lnTo>
                  <a:pt x="12192517" y="3062315"/>
                </a:lnTo>
                <a:cubicBezTo>
                  <a:pt x="12000006" y="3062315"/>
                  <a:pt x="12002433" y="3179278"/>
                  <a:pt x="11809922" y="3179278"/>
                </a:cubicBezTo>
                <a:cubicBezTo>
                  <a:pt x="11617411" y="3179278"/>
                  <a:pt x="11619786" y="3062315"/>
                  <a:pt x="11427276" y="3062315"/>
                </a:cubicBezTo>
                <a:cubicBezTo>
                  <a:pt x="11234765" y="3062315"/>
                  <a:pt x="11234765" y="3179278"/>
                  <a:pt x="11044682" y="3179278"/>
                </a:cubicBezTo>
                <a:cubicBezTo>
                  <a:pt x="10854598" y="3179278"/>
                  <a:pt x="10854650" y="3062315"/>
                  <a:pt x="10662087" y="3062315"/>
                </a:cubicBezTo>
                <a:cubicBezTo>
                  <a:pt x="10469525" y="3062315"/>
                  <a:pt x="10465703" y="3179278"/>
                  <a:pt x="10279441" y="3179278"/>
                </a:cubicBezTo>
                <a:cubicBezTo>
                  <a:pt x="10093179" y="3179278"/>
                  <a:pt x="10087137" y="3069751"/>
                  <a:pt x="9914714" y="3062677"/>
                </a:cubicBezTo>
                <a:lnTo>
                  <a:pt x="9914714" y="3062470"/>
                </a:lnTo>
                <a:cubicBezTo>
                  <a:pt x="9732686" y="3066653"/>
                  <a:pt x="9732790" y="3179278"/>
                  <a:pt x="9542654" y="3179278"/>
                </a:cubicBezTo>
                <a:cubicBezTo>
                  <a:pt x="9352519" y="3179278"/>
                  <a:pt x="9352519" y="3062315"/>
                  <a:pt x="9160008" y="3062315"/>
                </a:cubicBezTo>
                <a:cubicBezTo>
                  <a:pt x="8967497" y="3062315"/>
                  <a:pt x="8969925" y="3179278"/>
                  <a:pt x="8777414" y="3179278"/>
                </a:cubicBezTo>
                <a:cubicBezTo>
                  <a:pt x="8584903" y="3179278"/>
                  <a:pt x="8587278" y="3062315"/>
                  <a:pt x="8394768" y="3062315"/>
                </a:cubicBezTo>
                <a:cubicBezTo>
                  <a:pt x="8202257" y="3062315"/>
                  <a:pt x="8202257" y="3179278"/>
                  <a:pt x="8012173" y="3179278"/>
                </a:cubicBezTo>
                <a:cubicBezTo>
                  <a:pt x="7822090" y="3179278"/>
                  <a:pt x="7822142" y="3062315"/>
                  <a:pt x="7629579" y="3062315"/>
                </a:cubicBezTo>
                <a:cubicBezTo>
                  <a:pt x="7437017" y="3062315"/>
                  <a:pt x="7439444" y="3179278"/>
                  <a:pt x="7246934" y="3179278"/>
                </a:cubicBezTo>
                <a:cubicBezTo>
                  <a:pt x="7054423" y="3179278"/>
                  <a:pt x="7056849" y="3062315"/>
                  <a:pt x="6864340" y="3062315"/>
                </a:cubicBezTo>
                <a:cubicBezTo>
                  <a:pt x="6671829" y="3062315"/>
                  <a:pt x="6674308" y="3179278"/>
                  <a:pt x="6481745" y="3179278"/>
                </a:cubicBezTo>
                <a:cubicBezTo>
                  <a:pt x="6289182" y="3179278"/>
                  <a:pt x="6291610" y="3062315"/>
                  <a:pt x="6099099" y="3062315"/>
                </a:cubicBezTo>
                <a:cubicBezTo>
                  <a:pt x="5906588" y="3062315"/>
                  <a:pt x="5907776" y="3179278"/>
                  <a:pt x="5716505" y="3179278"/>
                </a:cubicBezTo>
                <a:cubicBezTo>
                  <a:pt x="5525234" y="3179278"/>
                  <a:pt x="5523891" y="3063865"/>
                  <a:pt x="5337476" y="3062367"/>
                </a:cubicBezTo>
                <a:cubicBezTo>
                  <a:pt x="5148734" y="3063865"/>
                  <a:pt x="5147391" y="3179278"/>
                  <a:pt x="4956118" y="3179278"/>
                </a:cubicBezTo>
                <a:cubicBezTo>
                  <a:pt x="4955293" y="3179278"/>
                  <a:pt x="4954518" y="3179278"/>
                  <a:pt x="4953692" y="3179278"/>
                </a:cubicBezTo>
                <a:cubicBezTo>
                  <a:pt x="4952865" y="3179278"/>
                  <a:pt x="4952090" y="3179278"/>
                  <a:pt x="4951264" y="3179278"/>
                </a:cubicBezTo>
                <a:cubicBezTo>
                  <a:pt x="4762007" y="3179278"/>
                  <a:pt x="4758703" y="3063348"/>
                  <a:pt x="4571047" y="3062367"/>
                </a:cubicBezTo>
                <a:cubicBezTo>
                  <a:pt x="4381014" y="3063348"/>
                  <a:pt x="4383389" y="3179278"/>
                  <a:pt x="4190878" y="3179278"/>
                </a:cubicBezTo>
                <a:cubicBezTo>
                  <a:pt x="3998367" y="3179278"/>
                  <a:pt x="4000846" y="3062315"/>
                  <a:pt x="3808283" y="3062315"/>
                </a:cubicBezTo>
                <a:cubicBezTo>
                  <a:pt x="3615721" y="3062315"/>
                  <a:pt x="3618148" y="3179278"/>
                  <a:pt x="3425637" y="3179278"/>
                </a:cubicBezTo>
                <a:cubicBezTo>
                  <a:pt x="3233126" y="3179278"/>
                  <a:pt x="3235554" y="3062315"/>
                  <a:pt x="3043043" y="3062315"/>
                </a:cubicBezTo>
                <a:cubicBezTo>
                  <a:pt x="2850532" y="3062315"/>
                  <a:pt x="2850584" y="3179278"/>
                  <a:pt x="2660448" y="3179278"/>
                </a:cubicBezTo>
                <a:cubicBezTo>
                  <a:pt x="2470313" y="3179278"/>
                  <a:pt x="2470313" y="3062315"/>
                  <a:pt x="2277802" y="3062315"/>
                </a:cubicBezTo>
                <a:cubicBezTo>
                  <a:pt x="2085292" y="3062315"/>
                  <a:pt x="2087719" y="3179278"/>
                  <a:pt x="1895208" y="3179278"/>
                </a:cubicBezTo>
                <a:cubicBezTo>
                  <a:pt x="1702697" y="3179278"/>
                  <a:pt x="1705073" y="3062315"/>
                  <a:pt x="1512562" y="3062315"/>
                </a:cubicBezTo>
                <a:cubicBezTo>
                  <a:pt x="1320051" y="3062315"/>
                  <a:pt x="1320051" y="3179278"/>
                  <a:pt x="1129968" y="3179278"/>
                </a:cubicBezTo>
                <a:cubicBezTo>
                  <a:pt x="939884" y="3179278"/>
                  <a:pt x="939936" y="3062315"/>
                  <a:pt x="747373" y="3062315"/>
                </a:cubicBezTo>
                <a:cubicBezTo>
                  <a:pt x="554811" y="3062315"/>
                  <a:pt x="550990" y="3179278"/>
                  <a:pt x="364727" y="3179278"/>
                </a:cubicBezTo>
                <a:cubicBezTo>
                  <a:pt x="178465" y="3179278"/>
                  <a:pt x="172423" y="3069751"/>
                  <a:pt x="0" y="3062677"/>
                </a:cubicBezTo>
                <a:lnTo>
                  <a:pt x="0" y="2910041"/>
                </a:lnTo>
                <a:lnTo>
                  <a:pt x="0" y="893817"/>
                </a:lnTo>
                <a:lnTo>
                  <a:pt x="0" y="741181"/>
                </a:lnTo>
                <a:lnTo>
                  <a:pt x="0" y="389474"/>
                </a:lnTo>
                <a:lnTo>
                  <a:pt x="0" y="236838"/>
                </a:lnTo>
                <a:lnTo>
                  <a:pt x="0" y="152636"/>
                </a:lnTo>
                <a:close/>
              </a:path>
            </a:pathLst>
          </a:custGeom>
          <a:noFill/>
        </p:spPr>
        <p:txBody>
          <a:bodyPr wrap="square" lIns="540000" tIns="360000" rIns="6840000" anchor="t" anchorCtr="0">
            <a:noAutofit/>
          </a:bodyPr>
          <a:lstStyle>
            <a:lvl1pPr marL="0" indent="0" algn="l" defTabSz="179388">
              <a:buNone/>
              <a:defRPr sz="1400" b="1">
                <a:solidFill>
                  <a:schemeClr val="accent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5" name="Kuvatiedot">
            <a:extLst>
              <a:ext uri="{FF2B5EF4-FFF2-40B4-BE49-F238E27FC236}">
                <a16:creationId xmlns:a16="http://schemas.microsoft.com/office/drawing/2014/main" id="{CD904FAE-1146-4934-7E96-C36B938F593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bg1"/>
                </a:solidFill>
              </a:defRPr>
            </a:lvl1pPr>
          </a:lstStyle>
          <a:p>
            <a:pPr lvl="0"/>
            <a:r>
              <a:rPr lang="fi-FI" dirty="0"/>
              <a:t>Kuva: Kuvaajan nimi</a:t>
            </a:r>
          </a:p>
        </p:txBody>
      </p:sp>
      <p:sp>
        <p:nvSpPr>
          <p:cNvPr id="6" name="Logo">
            <a:extLst>
              <a:ext uri="{FF2B5EF4-FFF2-40B4-BE49-F238E27FC236}">
                <a16:creationId xmlns:a16="http://schemas.microsoft.com/office/drawing/2014/main" id="{079293BD-614A-C5B4-9C1B-BF5C9E4ED251}"/>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11" name="Päivämäärän paikkamerkki 10">
            <a:extLst>
              <a:ext uri="{FF2B5EF4-FFF2-40B4-BE49-F238E27FC236}">
                <a16:creationId xmlns:a16="http://schemas.microsoft.com/office/drawing/2014/main" id="{E2E27EAF-3360-FF44-9B2D-5AF300B6CBBB}"/>
              </a:ext>
            </a:extLst>
          </p:cNvPr>
          <p:cNvSpPr>
            <a:spLocks noGrp="1"/>
          </p:cNvSpPr>
          <p:nvPr>
            <p:ph type="dt" sz="half" idx="16"/>
          </p:nvPr>
        </p:nvSpPr>
        <p:spPr>
          <a:xfrm>
            <a:off x="10440401" y="6248400"/>
            <a:ext cx="1210262" cy="249238"/>
          </a:xfrm>
        </p:spPr>
        <p:txBody>
          <a:bodyPr/>
          <a:lstStyle>
            <a:lvl1pPr>
              <a:defRPr b="1">
                <a:solidFill>
                  <a:schemeClr val="bg1"/>
                </a:solidFill>
              </a:defRPr>
            </a:lvl1pPr>
          </a:lstStyle>
          <a:p>
            <a:r>
              <a:rPr lang="fi-FI"/>
              <a:t>12.8.2025</a:t>
            </a:r>
            <a:endParaRPr lang="fi-FI" dirty="0"/>
          </a:p>
        </p:txBody>
      </p:sp>
    </p:spTree>
    <p:extLst>
      <p:ext uri="{BB962C8B-B14F-4D97-AF65-F5344CB8AC3E}">
        <p14:creationId xmlns:p14="http://schemas.microsoft.com/office/powerpoint/2010/main" val="3797592971"/>
      </p:ext>
    </p:extLst>
  </p:cSld>
  <p:clrMapOvr>
    <a:masterClrMapping/>
  </p:clrMapOvr>
  <p:extLst>
    <p:ext uri="{DCECCB84-F9BA-43D5-87BE-67443E8EF086}">
      <p15:sldGuideLst xmlns:p15="http://schemas.microsoft.com/office/powerpoint/2012/main"/>
    </p:ext>
  </p:extLst>
</p:sldLayout>
</file>

<file path=ppt/slideLayouts/slideLayout321.xml><?xml version="1.0" encoding="utf-8"?>
<p:sldLayout xmlns:a="http://schemas.openxmlformats.org/drawingml/2006/main" xmlns:r="http://schemas.openxmlformats.org/officeDocument/2006/relationships" xmlns:p="http://schemas.openxmlformats.org/presentationml/2006/main" preserve="1" userDrawn="1">
  <p:cSld name="Otsikkodia 4 A">
    <p:bg>
      <p:bgPr>
        <a:solidFill>
          <a:schemeClr val="accent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1" y="3517900"/>
            <a:ext cx="11110912" cy="1489076"/>
          </a:xfrm>
        </p:spPr>
        <p:txBody>
          <a:bodyPr lIns="0" tIns="0" rIns="0" bIns="0" anchor="t">
            <a:noAutofit/>
          </a:bodyPr>
          <a:lstStyle>
            <a:lvl1pPr algn="l">
              <a:defRPr sz="4800">
                <a:solidFill>
                  <a:schemeClr val="bg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0" y="5012826"/>
            <a:ext cx="8243888" cy="491038"/>
          </a:xfrm>
        </p:spPr>
        <p:txBody>
          <a:bodyPr lIns="0" tIns="0" rIns="0" bIns="0" anchor="t">
            <a:noAutofit/>
          </a:bodyPr>
          <a:lstStyle>
            <a:lvl1pPr marL="0" indent="0" algn="l">
              <a:buNone/>
              <a:defRPr sz="20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4" name="Tekstin paikkamerkki 2">
            <a:extLst>
              <a:ext uri="{FF2B5EF4-FFF2-40B4-BE49-F238E27FC236}">
                <a16:creationId xmlns:a16="http://schemas.microsoft.com/office/drawing/2014/main" id="{0A8646E1-ECFE-0291-965E-5BFDF51589B3}"/>
              </a:ext>
            </a:extLst>
          </p:cNvPr>
          <p:cNvSpPr>
            <a:spLocks noGrp="1"/>
          </p:cNvSpPr>
          <p:nvPr>
            <p:ph type="body" sz="quarter" idx="13" hasCustomPrompt="1"/>
          </p:nvPr>
        </p:nvSpPr>
        <p:spPr>
          <a:xfrm>
            <a:off x="2473325" y="6000750"/>
            <a:ext cx="7243763" cy="496888"/>
          </a:xfrm>
        </p:spPr>
        <p:txBody>
          <a:bodyPr lIns="0" tIns="0" rIns="0" bIns="0" anchor="b">
            <a:noAutofit/>
          </a:bodyPr>
          <a:lstStyle>
            <a:lvl1pPr marL="0" indent="0" algn="ctr">
              <a:buNone/>
              <a:defRPr sz="1600">
                <a:solidFill>
                  <a:schemeClr val="bg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9" name="Kuvan paikkamerkki 8">
            <a:extLst>
              <a:ext uri="{FF2B5EF4-FFF2-40B4-BE49-F238E27FC236}">
                <a16:creationId xmlns:a16="http://schemas.microsoft.com/office/drawing/2014/main" id="{02DB7DE4-F4AE-A1CB-CE05-2C3FE52A6B4F}"/>
              </a:ext>
              <a:ext uri="{C183D7F6-B498-43B3-948B-1728B52AA6E4}">
                <adec:decorative xmlns:adec="http://schemas.microsoft.com/office/drawing/2017/decorative" val="1"/>
              </a:ext>
            </a:extLst>
          </p:cNvPr>
          <p:cNvSpPr>
            <a:spLocks noGrp="1"/>
          </p:cNvSpPr>
          <p:nvPr>
            <p:ph type="pic" sz="quarter" idx="19" hasCustomPrompt="1"/>
          </p:nvPr>
        </p:nvSpPr>
        <p:spPr>
          <a:xfrm>
            <a:off x="0" y="-2"/>
            <a:ext cx="12192000" cy="3179277"/>
          </a:xfrm>
          <a:custGeom>
            <a:avLst/>
            <a:gdLst>
              <a:gd name="connsiteX0" fmla="*/ 0 w 12192000"/>
              <a:gd name="connsiteY0" fmla="*/ 0 h 3021014"/>
              <a:gd name="connsiteX1" fmla="*/ 12192000 w 12192000"/>
              <a:gd name="connsiteY1" fmla="*/ 0 h 3021014"/>
              <a:gd name="connsiteX2" fmla="*/ 12192000 w 12192000"/>
              <a:gd name="connsiteY2" fmla="*/ 12502 h 3021014"/>
              <a:gd name="connsiteX3" fmla="*/ 12192000 w 12192000"/>
              <a:gd name="connsiteY3" fmla="*/ 2276439 h 3021014"/>
              <a:gd name="connsiteX4" fmla="*/ 12192000 w 12192000"/>
              <a:gd name="connsiteY4" fmla="*/ 2281370 h 3021014"/>
              <a:gd name="connsiteX5" fmla="*/ 12192000 w 12192000"/>
              <a:gd name="connsiteY5" fmla="*/ 3021014 h 3021014"/>
              <a:gd name="connsiteX6" fmla="*/ 0 w 12192000"/>
              <a:gd name="connsiteY6" fmla="*/ 3021014 h 3021014"/>
              <a:gd name="connsiteX7" fmla="*/ 0 w 12192000"/>
              <a:gd name="connsiteY7" fmla="*/ 2281494 h 3021014"/>
              <a:gd name="connsiteX8" fmla="*/ 0 w 12192000"/>
              <a:gd name="connsiteY8" fmla="*/ 2276564 h 3021014"/>
              <a:gd name="connsiteX9" fmla="*/ 0 w 12192000"/>
              <a:gd name="connsiteY9" fmla="*/ 12502 h 3021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000" h="3021014">
                <a:moveTo>
                  <a:pt x="0" y="0"/>
                </a:moveTo>
                <a:lnTo>
                  <a:pt x="12192000" y="0"/>
                </a:lnTo>
                <a:lnTo>
                  <a:pt x="12192000" y="12502"/>
                </a:lnTo>
                <a:lnTo>
                  <a:pt x="12192000" y="2276439"/>
                </a:lnTo>
                <a:lnTo>
                  <a:pt x="12192000" y="2281370"/>
                </a:lnTo>
                <a:lnTo>
                  <a:pt x="12192000" y="3021014"/>
                </a:lnTo>
                <a:lnTo>
                  <a:pt x="0" y="3021014"/>
                </a:lnTo>
                <a:lnTo>
                  <a:pt x="0" y="2281494"/>
                </a:lnTo>
                <a:lnTo>
                  <a:pt x="0" y="2276564"/>
                </a:lnTo>
                <a:lnTo>
                  <a:pt x="0" y="12502"/>
                </a:lnTo>
                <a:close/>
              </a:path>
            </a:pathLst>
          </a:custGeom>
          <a:noFill/>
        </p:spPr>
        <p:txBody>
          <a:bodyPr wrap="square" lIns="540000" tIns="360000" rIns="6840000" anchor="t" anchorCtr="0">
            <a:noAutofit/>
          </a:bodyPr>
          <a:lstStyle>
            <a:lvl1pPr marL="0" indent="0" algn="l" defTabSz="179388">
              <a:buNone/>
              <a:defRPr sz="1400" b="1">
                <a:solidFill>
                  <a:schemeClr val="accent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5" name="Kuvatiedot">
            <a:extLst>
              <a:ext uri="{FF2B5EF4-FFF2-40B4-BE49-F238E27FC236}">
                <a16:creationId xmlns:a16="http://schemas.microsoft.com/office/drawing/2014/main" id="{CD904FAE-1146-4934-7E96-C36B938F593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bg1"/>
                </a:solidFill>
              </a:defRPr>
            </a:lvl1pPr>
          </a:lstStyle>
          <a:p>
            <a:pPr lvl="0"/>
            <a:r>
              <a:rPr lang="fi-FI" dirty="0"/>
              <a:t>Kuva: Kuvaajan nimi</a:t>
            </a:r>
          </a:p>
        </p:txBody>
      </p:sp>
      <p:sp>
        <p:nvSpPr>
          <p:cNvPr id="6" name="Logo">
            <a:extLst>
              <a:ext uri="{FF2B5EF4-FFF2-40B4-BE49-F238E27FC236}">
                <a16:creationId xmlns:a16="http://schemas.microsoft.com/office/drawing/2014/main" id="{079293BD-614A-C5B4-9C1B-BF5C9E4ED251}"/>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11" name="Päivämäärän paikkamerkki 10">
            <a:extLst>
              <a:ext uri="{FF2B5EF4-FFF2-40B4-BE49-F238E27FC236}">
                <a16:creationId xmlns:a16="http://schemas.microsoft.com/office/drawing/2014/main" id="{E2E27EAF-3360-FF44-9B2D-5AF300B6CBBB}"/>
              </a:ext>
            </a:extLst>
          </p:cNvPr>
          <p:cNvSpPr>
            <a:spLocks noGrp="1"/>
          </p:cNvSpPr>
          <p:nvPr>
            <p:ph type="dt" sz="half" idx="16"/>
          </p:nvPr>
        </p:nvSpPr>
        <p:spPr>
          <a:xfrm>
            <a:off x="10440401" y="6248400"/>
            <a:ext cx="1210262" cy="249238"/>
          </a:xfrm>
        </p:spPr>
        <p:txBody>
          <a:bodyPr/>
          <a:lstStyle>
            <a:lvl1pPr>
              <a:defRPr b="1">
                <a:solidFill>
                  <a:schemeClr val="bg1"/>
                </a:solidFill>
              </a:defRPr>
            </a:lvl1pPr>
          </a:lstStyle>
          <a:p>
            <a:r>
              <a:rPr lang="fi-FI"/>
              <a:t>12.8.2025</a:t>
            </a:r>
            <a:endParaRPr lang="fi-FI" dirty="0"/>
          </a:p>
        </p:txBody>
      </p:sp>
    </p:spTree>
    <p:extLst>
      <p:ext uri="{BB962C8B-B14F-4D97-AF65-F5344CB8AC3E}">
        <p14:creationId xmlns:p14="http://schemas.microsoft.com/office/powerpoint/2010/main" val="3353766888"/>
      </p:ext>
    </p:extLst>
  </p:cSld>
  <p:clrMapOvr>
    <a:masterClrMapping/>
  </p:clrMapOvr>
  <p:extLst>
    <p:ext uri="{DCECCB84-F9BA-43D5-87BE-67443E8EF086}">
      <p15:sldGuideLst xmlns:p15="http://schemas.microsoft.com/office/powerpoint/2012/main"/>
    </p:ext>
  </p:extLst>
</p:sldLayout>
</file>

<file path=ppt/slideLayouts/slideLayout322.xml><?xml version="1.0" encoding="utf-8"?>
<p:sldLayout xmlns:a="http://schemas.openxmlformats.org/drawingml/2006/main" xmlns:r="http://schemas.openxmlformats.org/officeDocument/2006/relationships" xmlns:p="http://schemas.openxmlformats.org/presentationml/2006/main" preserve="1" userDrawn="1">
  <p:cSld name="Otsikkodia 4 B">
    <p:bg>
      <p:bgPr>
        <a:solidFill>
          <a:schemeClr val="accent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1" y="3517900"/>
            <a:ext cx="11110912" cy="1489076"/>
          </a:xfrm>
        </p:spPr>
        <p:txBody>
          <a:bodyPr lIns="0" tIns="0" rIns="0" bIns="0" anchor="t">
            <a:noAutofit/>
          </a:bodyPr>
          <a:lstStyle>
            <a:lvl1pPr algn="l">
              <a:defRPr sz="4800">
                <a:solidFill>
                  <a:schemeClr val="bg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0" y="5012826"/>
            <a:ext cx="8243888" cy="491038"/>
          </a:xfrm>
        </p:spPr>
        <p:txBody>
          <a:bodyPr lIns="0" tIns="0" rIns="0" bIns="0" anchor="t">
            <a:noAutofit/>
          </a:bodyPr>
          <a:lstStyle>
            <a:lvl1pPr marL="0" indent="0" algn="l">
              <a:buNone/>
              <a:defRPr sz="20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4" name="Tekstin paikkamerkki 2">
            <a:extLst>
              <a:ext uri="{FF2B5EF4-FFF2-40B4-BE49-F238E27FC236}">
                <a16:creationId xmlns:a16="http://schemas.microsoft.com/office/drawing/2014/main" id="{0A8646E1-ECFE-0291-965E-5BFDF51589B3}"/>
              </a:ext>
            </a:extLst>
          </p:cNvPr>
          <p:cNvSpPr>
            <a:spLocks noGrp="1"/>
          </p:cNvSpPr>
          <p:nvPr>
            <p:ph type="body" sz="quarter" idx="13" hasCustomPrompt="1"/>
          </p:nvPr>
        </p:nvSpPr>
        <p:spPr>
          <a:xfrm>
            <a:off x="2473325" y="6000750"/>
            <a:ext cx="7243763" cy="496888"/>
          </a:xfrm>
        </p:spPr>
        <p:txBody>
          <a:bodyPr lIns="0" tIns="0" rIns="0" bIns="0" anchor="b">
            <a:noAutofit/>
          </a:bodyPr>
          <a:lstStyle>
            <a:lvl1pPr marL="0" indent="0" algn="ctr">
              <a:buNone/>
              <a:defRPr sz="1600">
                <a:solidFill>
                  <a:schemeClr val="bg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7" name="Kuvan paikkamerkki 16">
            <a:extLst>
              <a:ext uri="{FF2B5EF4-FFF2-40B4-BE49-F238E27FC236}">
                <a16:creationId xmlns:a16="http://schemas.microsoft.com/office/drawing/2014/main" id="{30DEBCCF-58C6-FAEB-3B7E-FD2FB2A6F25F}"/>
              </a:ext>
              <a:ext uri="{C183D7F6-B498-43B3-948B-1728B52AA6E4}">
                <adec:decorative xmlns:adec="http://schemas.microsoft.com/office/drawing/2017/decorative" val="1"/>
              </a:ext>
            </a:extLst>
          </p:cNvPr>
          <p:cNvSpPr>
            <a:spLocks noGrp="1"/>
          </p:cNvSpPr>
          <p:nvPr>
            <p:ph type="pic" sz="quarter" idx="19" hasCustomPrompt="1"/>
          </p:nvPr>
        </p:nvSpPr>
        <p:spPr>
          <a:xfrm>
            <a:off x="-1239" y="1"/>
            <a:ext cx="12194479" cy="3230599"/>
          </a:xfrm>
          <a:custGeom>
            <a:avLst/>
            <a:gdLst>
              <a:gd name="connsiteX0" fmla="*/ 0 w 12194479"/>
              <a:gd name="connsiteY0" fmla="*/ 0 h 3230599"/>
              <a:gd name="connsiteX1" fmla="*/ 12194479 w 12194479"/>
              <a:gd name="connsiteY1" fmla="*/ 0 h 3230599"/>
              <a:gd name="connsiteX2" fmla="*/ 12194479 w 12194479"/>
              <a:gd name="connsiteY2" fmla="*/ 197639 h 3230599"/>
              <a:gd name="connsiteX3" fmla="*/ 12194479 w 12194479"/>
              <a:gd name="connsiteY3" fmla="*/ 618208 h 3230599"/>
              <a:gd name="connsiteX4" fmla="*/ 12194479 w 12194479"/>
              <a:gd name="connsiteY4" fmla="*/ 2428107 h 3230599"/>
              <a:gd name="connsiteX5" fmla="*/ 12194179 w 12194479"/>
              <a:gd name="connsiteY5" fmla="*/ 2428107 h 3230599"/>
              <a:gd name="connsiteX6" fmla="*/ 12194179 w 12194479"/>
              <a:gd name="connsiteY6" fmla="*/ 2863778 h 3230599"/>
              <a:gd name="connsiteX7" fmla="*/ 12194179 w 12194479"/>
              <a:gd name="connsiteY7" fmla="*/ 2872398 h 3230599"/>
              <a:gd name="connsiteX8" fmla="*/ 12194179 w 12194479"/>
              <a:gd name="connsiteY8" fmla="*/ 2881018 h 3230599"/>
              <a:gd name="connsiteX9" fmla="*/ 12194179 w 12194479"/>
              <a:gd name="connsiteY9" fmla="*/ 2906070 h 3230599"/>
              <a:gd name="connsiteX10" fmla="*/ 12194179 w 12194479"/>
              <a:gd name="connsiteY10" fmla="*/ 2914690 h 3230599"/>
              <a:gd name="connsiteX11" fmla="*/ 12194179 w 12194479"/>
              <a:gd name="connsiteY11" fmla="*/ 2923310 h 3230599"/>
              <a:gd name="connsiteX12" fmla="*/ 12194128 w 12194479"/>
              <a:gd name="connsiteY12" fmla="*/ 2923259 h 3230599"/>
              <a:gd name="connsiteX13" fmla="*/ 11890649 w 12194479"/>
              <a:gd name="connsiteY13" fmla="*/ 3230599 h 3230599"/>
              <a:gd name="connsiteX14" fmla="*/ 11585239 w 12194479"/>
              <a:gd name="connsiteY14" fmla="*/ 2923259 h 3230599"/>
              <a:gd name="connsiteX15" fmla="*/ 11281760 w 12194479"/>
              <a:gd name="connsiteY15" fmla="*/ 3230599 h 3230599"/>
              <a:gd name="connsiteX16" fmla="*/ 10976299 w 12194479"/>
              <a:gd name="connsiteY16" fmla="*/ 2923259 h 3230599"/>
              <a:gd name="connsiteX17" fmla="*/ 10670890 w 12194479"/>
              <a:gd name="connsiteY17" fmla="*/ 3230599 h 3230599"/>
              <a:gd name="connsiteX18" fmla="*/ 10367411 w 12194479"/>
              <a:gd name="connsiteY18" fmla="*/ 2923259 h 3230599"/>
              <a:gd name="connsiteX19" fmla="*/ 10062001 w 12194479"/>
              <a:gd name="connsiteY19" fmla="*/ 3230599 h 3230599"/>
              <a:gd name="connsiteX20" fmla="*/ 9756592 w 12194479"/>
              <a:gd name="connsiteY20" fmla="*/ 2923259 h 3230599"/>
              <a:gd name="connsiteX21" fmla="*/ 9753899 w 12194479"/>
              <a:gd name="connsiteY21" fmla="*/ 2925951 h 3230599"/>
              <a:gd name="connsiteX22" fmla="*/ 9753899 w 12194479"/>
              <a:gd name="connsiteY22" fmla="*/ 2924377 h 3230599"/>
              <a:gd name="connsiteX23" fmla="*/ 9451537 w 12194479"/>
              <a:gd name="connsiteY23" fmla="*/ 3230599 h 3230599"/>
              <a:gd name="connsiteX24" fmla="*/ 9146128 w 12194479"/>
              <a:gd name="connsiteY24" fmla="*/ 2923259 h 3230599"/>
              <a:gd name="connsiteX25" fmla="*/ 8840718 w 12194479"/>
              <a:gd name="connsiteY25" fmla="*/ 3230599 h 3230599"/>
              <a:gd name="connsiteX26" fmla="*/ 8535309 w 12194479"/>
              <a:gd name="connsiteY26" fmla="*/ 2923259 h 3230599"/>
              <a:gd name="connsiteX27" fmla="*/ 8231830 w 12194479"/>
              <a:gd name="connsiteY27" fmla="*/ 3230599 h 3230599"/>
              <a:gd name="connsiteX28" fmla="*/ 7926420 w 12194479"/>
              <a:gd name="connsiteY28" fmla="*/ 2923259 h 3230599"/>
              <a:gd name="connsiteX29" fmla="*/ 7622941 w 12194479"/>
              <a:gd name="connsiteY29" fmla="*/ 3230599 h 3230599"/>
              <a:gd name="connsiteX30" fmla="*/ 7317481 w 12194479"/>
              <a:gd name="connsiteY30" fmla="*/ 2923259 h 3230599"/>
              <a:gd name="connsiteX31" fmla="*/ 7014001 w 12194479"/>
              <a:gd name="connsiteY31" fmla="*/ 3230599 h 3230599"/>
              <a:gd name="connsiteX32" fmla="*/ 6708592 w 12194479"/>
              <a:gd name="connsiteY32" fmla="*/ 2923259 h 3230599"/>
              <a:gd name="connsiteX33" fmla="*/ 6403182 w 12194479"/>
              <a:gd name="connsiteY33" fmla="*/ 3230599 h 3230599"/>
              <a:gd name="connsiteX34" fmla="*/ 6099703 w 12194479"/>
              <a:gd name="connsiteY34" fmla="*/ 2923259 h 3230599"/>
              <a:gd name="connsiteX35" fmla="*/ 5794295 w 12194479"/>
              <a:gd name="connsiteY35" fmla="*/ 3230599 h 3230599"/>
              <a:gd name="connsiteX36" fmla="*/ 5488885 w 12194479"/>
              <a:gd name="connsiteY36" fmla="*/ 2923259 h 3230599"/>
              <a:gd name="connsiteX37" fmla="*/ 5183426 w 12194479"/>
              <a:gd name="connsiteY37" fmla="*/ 3230599 h 3230599"/>
              <a:gd name="connsiteX38" fmla="*/ 4879996 w 12194479"/>
              <a:gd name="connsiteY38" fmla="*/ 2923259 h 3230599"/>
              <a:gd name="connsiteX39" fmla="*/ 4574585 w 12194479"/>
              <a:gd name="connsiteY39" fmla="*/ 3230599 h 3230599"/>
              <a:gd name="connsiteX40" fmla="*/ 4269176 w 12194479"/>
              <a:gd name="connsiteY40" fmla="*/ 2923259 h 3230599"/>
              <a:gd name="connsiteX41" fmla="*/ 3965696 w 12194479"/>
              <a:gd name="connsiteY41" fmla="*/ 3230599 h 3230599"/>
              <a:gd name="connsiteX42" fmla="*/ 3660236 w 12194479"/>
              <a:gd name="connsiteY42" fmla="*/ 2923259 h 3230599"/>
              <a:gd name="connsiteX43" fmla="*/ 3354826 w 12194479"/>
              <a:gd name="connsiteY43" fmla="*/ 3230599 h 3230599"/>
              <a:gd name="connsiteX44" fmla="*/ 3049417 w 12194479"/>
              <a:gd name="connsiteY44" fmla="*/ 2923259 h 3230599"/>
              <a:gd name="connsiteX45" fmla="*/ 2745937 w 12194479"/>
              <a:gd name="connsiteY45" fmla="*/ 3230599 h 3230599"/>
              <a:gd name="connsiteX46" fmla="*/ 2440528 w 12194479"/>
              <a:gd name="connsiteY46" fmla="*/ 2923259 h 3230599"/>
              <a:gd name="connsiteX47" fmla="*/ 2137049 w 12194479"/>
              <a:gd name="connsiteY47" fmla="*/ 3230599 h 3230599"/>
              <a:gd name="connsiteX48" fmla="*/ 1831639 w 12194479"/>
              <a:gd name="connsiteY48" fmla="*/ 2923259 h 3230599"/>
              <a:gd name="connsiteX49" fmla="*/ 1528160 w 12194479"/>
              <a:gd name="connsiteY49" fmla="*/ 3230599 h 3230599"/>
              <a:gd name="connsiteX50" fmla="*/ 1222699 w 12194479"/>
              <a:gd name="connsiteY50" fmla="*/ 2923259 h 3230599"/>
              <a:gd name="connsiteX51" fmla="*/ 917290 w 12194479"/>
              <a:gd name="connsiteY51" fmla="*/ 3230599 h 3230599"/>
              <a:gd name="connsiteX52" fmla="*/ 613811 w 12194479"/>
              <a:gd name="connsiteY52" fmla="*/ 2923259 h 3230599"/>
              <a:gd name="connsiteX53" fmla="*/ 308401 w 12194479"/>
              <a:gd name="connsiteY53" fmla="*/ 3230599 h 3230599"/>
              <a:gd name="connsiteX54" fmla="*/ 2991 w 12194479"/>
              <a:gd name="connsiteY54" fmla="*/ 2923259 h 3230599"/>
              <a:gd name="connsiteX55" fmla="*/ 299 w 12194479"/>
              <a:gd name="connsiteY55" fmla="*/ 2925951 h 3230599"/>
              <a:gd name="connsiteX56" fmla="*/ 299 w 12194479"/>
              <a:gd name="connsiteY56" fmla="*/ 2917331 h 3230599"/>
              <a:gd name="connsiteX57" fmla="*/ 299 w 12194479"/>
              <a:gd name="connsiteY57" fmla="*/ 2908711 h 3230599"/>
              <a:gd name="connsiteX58" fmla="*/ 299 w 12194479"/>
              <a:gd name="connsiteY58" fmla="*/ 2883659 h 3230599"/>
              <a:gd name="connsiteX59" fmla="*/ 299 w 12194479"/>
              <a:gd name="connsiteY59" fmla="*/ 2875039 h 3230599"/>
              <a:gd name="connsiteX60" fmla="*/ 299 w 12194479"/>
              <a:gd name="connsiteY60" fmla="*/ 2866419 h 3230599"/>
              <a:gd name="connsiteX61" fmla="*/ 299 w 12194479"/>
              <a:gd name="connsiteY61" fmla="*/ 2428440 h 3230599"/>
              <a:gd name="connsiteX62" fmla="*/ 0 w 12194479"/>
              <a:gd name="connsiteY62" fmla="*/ 2428409 h 3230599"/>
              <a:gd name="connsiteX63" fmla="*/ 0 w 12194479"/>
              <a:gd name="connsiteY63" fmla="*/ 618510 h 3230599"/>
              <a:gd name="connsiteX64" fmla="*/ 0 w 12194479"/>
              <a:gd name="connsiteY64" fmla="*/ 197639 h 323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2194479" h="3230599">
                <a:moveTo>
                  <a:pt x="0" y="0"/>
                </a:moveTo>
                <a:lnTo>
                  <a:pt x="12194479" y="0"/>
                </a:lnTo>
                <a:lnTo>
                  <a:pt x="12194479" y="197639"/>
                </a:lnTo>
                <a:lnTo>
                  <a:pt x="12194479" y="618208"/>
                </a:lnTo>
                <a:lnTo>
                  <a:pt x="12194479" y="2428107"/>
                </a:lnTo>
                <a:lnTo>
                  <a:pt x="12194179" y="2428107"/>
                </a:lnTo>
                <a:lnTo>
                  <a:pt x="12194179" y="2863778"/>
                </a:lnTo>
                <a:lnTo>
                  <a:pt x="12194179" y="2872398"/>
                </a:lnTo>
                <a:lnTo>
                  <a:pt x="12194179" y="2881018"/>
                </a:lnTo>
                <a:lnTo>
                  <a:pt x="12194179" y="2906070"/>
                </a:lnTo>
                <a:lnTo>
                  <a:pt x="12194179" y="2914690"/>
                </a:lnTo>
                <a:lnTo>
                  <a:pt x="12194179" y="2923310"/>
                </a:lnTo>
                <a:lnTo>
                  <a:pt x="12194128" y="2923259"/>
                </a:lnTo>
                <a:lnTo>
                  <a:pt x="11890649" y="3230599"/>
                </a:lnTo>
                <a:lnTo>
                  <a:pt x="11585239" y="2923259"/>
                </a:lnTo>
                <a:lnTo>
                  <a:pt x="11281760" y="3230599"/>
                </a:lnTo>
                <a:lnTo>
                  <a:pt x="10976299" y="2923259"/>
                </a:lnTo>
                <a:lnTo>
                  <a:pt x="10670890" y="3230599"/>
                </a:lnTo>
                <a:lnTo>
                  <a:pt x="10367411" y="2923259"/>
                </a:lnTo>
                <a:lnTo>
                  <a:pt x="10062001" y="3230599"/>
                </a:lnTo>
                <a:lnTo>
                  <a:pt x="9756592" y="2923259"/>
                </a:lnTo>
                <a:lnTo>
                  <a:pt x="9753899" y="2925951"/>
                </a:lnTo>
                <a:lnTo>
                  <a:pt x="9753899" y="2924377"/>
                </a:lnTo>
                <a:lnTo>
                  <a:pt x="9451537" y="3230599"/>
                </a:lnTo>
                <a:lnTo>
                  <a:pt x="9146128" y="2923259"/>
                </a:lnTo>
                <a:lnTo>
                  <a:pt x="8840718" y="3230599"/>
                </a:lnTo>
                <a:lnTo>
                  <a:pt x="8535309" y="2923259"/>
                </a:lnTo>
                <a:lnTo>
                  <a:pt x="8231830" y="3230599"/>
                </a:lnTo>
                <a:lnTo>
                  <a:pt x="7926420" y="2923259"/>
                </a:lnTo>
                <a:lnTo>
                  <a:pt x="7622941" y="3230599"/>
                </a:lnTo>
                <a:lnTo>
                  <a:pt x="7317481" y="2923259"/>
                </a:lnTo>
                <a:lnTo>
                  <a:pt x="7014001" y="3230599"/>
                </a:lnTo>
                <a:lnTo>
                  <a:pt x="6708592" y="2923259"/>
                </a:lnTo>
                <a:lnTo>
                  <a:pt x="6403182" y="3230599"/>
                </a:lnTo>
                <a:lnTo>
                  <a:pt x="6099703" y="2923259"/>
                </a:lnTo>
                <a:lnTo>
                  <a:pt x="5794295" y="3230599"/>
                </a:lnTo>
                <a:lnTo>
                  <a:pt x="5488885" y="2923259"/>
                </a:lnTo>
                <a:lnTo>
                  <a:pt x="5183426" y="3230599"/>
                </a:lnTo>
                <a:lnTo>
                  <a:pt x="4879996" y="2923259"/>
                </a:lnTo>
                <a:lnTo>
                  <a:pt x="4574585" y="3230599"/>
                </a:lnTo>
                <a:lnTo>
                  <a:pt x="4269176" y="2923259"/>
                </a:lnTo>
                <a:lnTo>
                  <a:pt x="3965696" y="3230599"/>
                </a:lnTo>
                <a:lnTo>
                  <a:pt x="3660236" y="2923259"/>
                </a:lnTo>
                <a:lnTo>
                  <a:pt x="3354826" y="3230599"/>
                </a:lnTo>
                <a:lnTo>
                  <a:pt x="3049417" y="2923259"/>
                </a:lnTo>
                <a:lnTo>
                  <a:pt x="2745937" y="3230599"/>
                </a:lnTo>
                <a:lnTo>
                  <a:pt x="2440528" y="2923259"/>
                </a:lnTo>
                <a:lnTo>
                  <a:pt x="2137049" y="3230599"/>
                </a:lnTo>
                <a:lnTo>
                  <a:pt x="1831639" y="2923259"/>
                </a:lnTo>
                <a:lnTo>
                  <a:pt x="1528160" y="3230599"/>
                </a:lnTo>
                <a:lnTo>
                  <a:pt x="1222699" y="2923259"/>
                </a:lnTo>
                <a:lnTo>
                  <a:pt x="917290" y="3230599"/>
                </a:lnTo>
                <a:lnTo>
                  <a:pt x="613811" y="2923259"/>
                </a:lnTo>
                <a:lnTo>
                  <a:pt x="308401" y="3230599"/>
                </a:lnTo>
                <a:lnTo>
                  <a:pt x="2991" y="2923259"/>
                </a:lnTo>
                <a:lnTo>
                  <a:pt x="299" y="2925951"/>
                </a:lnTo>
                <a:lnTo>
                  <a:pt x="299" y="2917331"/>
                </a:lnTo>
                <a:lnTo>
                  <a:pt x="299" y="2908711"/>
                </a:lnTo>
                <a:lnTo>
                  <a:pt x="299" y="2883659"/>
                </a:lnTo>
                <a:lnTo>
                  <a:pt x="299" y="2875039"/>
                </a:lnTo>
                <a:lnTo>
                  <a:pt x="299" y="2866419"/>
                </a:lnTo>
                <a:lnTo>
                  <a:pt x="299" y="2428440"/>
                </a:lnTo>
                <a:lnTo>
                  <a:pt x="0" y="2428409"/>
                </a:lnTo>
                <a:lnTo>
                  <a:pt x="0" y="618510"/>
                </a:lnTo>
                <a:lnTo>
                  <a:pt x="0" y="197639"/>
                </a:lnTo>
                <a:close/>
              </a:path>
            </a:pathLst>
          </a:custGeom>
          <a:noFill/>
        </p:spPr>
        <p:txBody>
          <a:bodyPr wrap="square" lIns="540000" tIns="360000" rIns="6840000" anchor="t" anchorCtr="0">
            <a:noAutofit/>
          </a:bodyPr>
          <a:lstStyle>
            <a:lvl1pPr marL="0" indent="0" algn="l" defTabSz="179388">
              <a:buNone/>
              <a:defRPr sz="1400" b="1">
                <a:solidFill>
                  <a:schemeClr val="accent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5" name="Kuvatiedot">
            <a:extLst>
              <a:ext uri="{FF2B5EF4-FFF2-40B4-BE49-F238E27FC236}">
                <a16:creationId xmlns:a16="http://schemas.microsoft.com/office/drawing/2014/main" id="{CD904FAE-1146-4934-7E96-C36B938F593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bg1"/>
                </a:solidFill>
              </a:defRPr>
            </a:lvl1pPr>
          </a:lstStyle>
          <a:p>
            <a:pPr lvl="0"/>
            <a:r>
              <a:rPr lang="fi-FI" dirty="0"/>
              <a:t>Kuva: Kuvaajan nimi</a:t>
            </a:r>
          </a:p>
        </p:txBody>
      </p:sp>
      <p:sp>
        <p:nvSpPr>
          <p:cNvPr id="6" name="Logo">
            <a:extLst>
              <a:ext uri="{FF2B5EF4-FFF2-40B4-BE49-F238E27FC236}">
                <a16:creationId xmlns:a16="http://schemas.microsoft.com/office/drawing/2014/main" id="{079293BD-614A-C5B4-9C1B-BF5C9E4ED251}"/>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11" name="Päivämäärän paikkamerkki 10">
            <a:extLst>
              <a:ext uri="{FF2B5EF4-FFF2-40B4-BE49-F238E27FC236}">
                <a16:creationId xmlns:a16="http://schemas.microsoft.com/office/drawing/2014/main" id="{E2E27EAF-3360-FF44-9B2D-5AF300B6CBBB}"/>
              </a:ext>
            </a:extLst>
          </p:cNvPr>
          <p:cNvSpPr>
            <a:spLocks noGrp="1"/>
          </p:cNvSpPr>
          <p:nvPr>
            <p:ph type="dt" sz="half" idx="16"/>
          </p:nvPr>
        </p:nvSpPr>
        <p:spPr>
          <a:xfrm>
            <a:off x="10440401" y="6248400"/>
            <a:ext cx="1210262" cy="249238"/>
          </a:xfrm>
        </p:spPr>
        <p:txBody>
          <a:bodyPr/>
          <a:lstStyle>
            <a:lvl1pPr>
              <a:defRPr b="1">
                <a:solidFill>
                  <a:schemeClr val="bg1"/>
                </a:solidFill>
              </a:defRPr>
            </a:lvl1pPr>
          </a:lstStyle>
          <a:p>
            <a:r>
              <a:rPr lang="fi-FI"/>
              <a:t>12.8.2025</a:t>
            </a:r>
            <a:endParaRPr lang="fi-FI" dirty="0"/>
          </a:p>
        </p:txBody>
      </p:sp>
    </p:spTree>
    <p:extLst>
      <p:ext uri="{BB962C8B-B14F-4D97-AF65-F5344CB8AC3E}">
        <p14:creationId xmlns:p14="http://schemas.microsoft.com/office/powerpoint/2010/main" val="1946399529"/>
      </p:ext>
    </p:extLst>
  </p:cSld>
  <p:clrMapOvr>
    <a:masterClrMapping/>
  </p:clrMapOvr>
  <p:extLst>
    <p:ext uri="{DCECCB84-F9BA-43D5-87BE-67443E8EF086}">
      <p15:sldGuideLst xmlns:p15="http://schemas.microsoft.com/office/powerpoint/2012/main"/>
    </p:ext>
  </p:extLst>
</p:sldLayout>
</file>

<file path=ppt/slideLayouts/slideLayout323.xml><?xml version="1.0" encoding="utf-8"?>
<p:sldLayout xmlns:a="http://schemas.openxmlformats.org/drawingml/2006/main" xmlns:r="http://schemas.openxmlformats.org/officeDocument/2006/relationships" xmlns:p="http://schemas.openxmlformats.org/presentationml/2006/main" preserve="1" userDrawn="1">
  <p:cSld name="Otsikkodia 4 C">
    <p:bg>
      <p:bgPr>
        <a:solidFill>
          <a:schemeClr val="accent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1" y="3517900"/>
            <a:ext cx="11110912" cy="1489076"/>
          </a:xfrm>
        </p:spPr>
        <p:txBody>
          <a:bodyPr lIns="0" tIns="0" rIns="0" bIns="0" anchor="t">
            <a:noAutofit/>
          </a:bodyPr>
          <a:lstStyle>
            <a:lvl1pPr algn="l">
              <a:defRPr sz="4800">
                <a:solidFill>
                  <a:schemeClr val="bg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0" y="5012826"/>
            <a:ext cx="8243888" cy="491038"/>
          </a:xfrm>
        </p:spPr>
        <p:txBody>
          <a:bodyPr lIns="0" tIns="0" rIns="0" bIns="0" anchor="t">
            <a:noAutofit/>
          </a:bodyPr>
          <a:lstStyle>
            <a:lvl1pPr marL="0" indent="0" algn="l">
              <a:buNone/>
              <a:defRPr sz="20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4" name="Tekstin paikkamerkki 2">
            <a:extLst>
              <a:ext uri="{FF2B5EF4-FFF2-40B4-BE49-F238E27FC236}">
                <a16:creationId xmlns:a16="http://schemas.microsoft.com/office/drawing/2014/main" id="{0A8646E1-ECFE-0291-965E-5BFDF51589B3}"/>
              </a:ext>
            </a:extLst>
          </p:cNvPr>
          <p:cNvSpPr>
            <a:spLocks noGrp="1"/>
          </p:cNvSpPr>
          <p:nvPr>
            <p:ph type="body" sz="quarter" idx="13" hasCustomPrompt="1"/>
          </p:nvPr>
        </p:nvSpPr>
        <p:spPr>
          <a:xfrm>
            <a:off x="2473325" y="6000750"/>
            <a:ext cx="7243763" cy="496888"/>
          </a:xfrm>
        </p:spPr>
        <p:txBody>
          <a:bodyPr lIns="0" tIns="0" rIns="0" bIns="0" anchor="b">
            <a:noAutofit/>
          </a:bodyPr>
          <a:lstStyle>
            <a:lvl1pPr marL="0" indent="0" algn="ctr">
              <a:buNone/>
              <a:defRPr sz="1600">
                <a:solidFill>
                  <a:schemeClr val="bg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6" name="Kuvan paikkamerkki 15">
            <a:extLst>
              <a:ext uri="{FF2B5EF4-FFF2-40B4-BE49-F238E27FC236}">
                <a16:creationId xmlns:a16="http://schemas.microsoft.com/office/drawing/2014/main" id="{4B86D38B-FDCA-EBC4-1FD2-A4394F3AE0BB}"/>
              </a:ext>
              <a:ext uri="{C183D7F6-B498-43B3-948B-1728B52AA6E4}">
                <adec:decorative xmlns:adec="http://schemas.microsoft.com/office/drawing/2017/decorative" val="1"/>
              </a:ext>
            </a:extLst>
          </p:cNvPr>
          <p:cNvSpPr>
            <a:spLocks noGrp="1"/>
          </p:cNvSpPr>
          <p:nvPr>
            <p:ph type="pic" sz="quarter" idx="22" hasCustomPrompt="1"/>
          </p:nvPr>
        </p:nvSpPr>
        <p:spPr>
          <a:xfrm>
            <a:off x="-1239" y="-5848"/>
            <a:ext cx="12194479" cy="3366169"/>
          </a:xfrm>
          <a:custGeom>
            <a:avLst/>
            <a:gdLst>
              <a:gd name="connsiteX0" fmla="*/ 884 w 12194479"/>
              <a:gd name="connsiteY0" fmla="*/ 0 h 3366169"/>
              <a:gd name="connsiteX1" fmla="*/ 12193594 w 12194479"/>
              <a:gd name="connsiteY1" fmla="*/ 0 h 3366169"/>
              <a:gd name="connsiteX2" fmla="*/ 12193594 w 12194479"/>
              <a:gd name="connsiteY2" fmla="*/ 8859 h 3366169"/>
              <a:gd name="connsiteX3" fmla="*/ 12194479 w 12194479"/>
              <a:gd name="connsiteY3" fmla="*/ 8859 h 3366169"/>
              <a:gd name="connsiteX4" fmla="*/ 12194479 w 12194479"/>
              <a:gd name="connsiteY4" fmla="*/ 58239 h 3366169"/>
              <a:gd name="connsiteX5" fmla="*/ 12194479 w 12194479"/>
              <a:gd name="connsiteY5" fmla="*/ 95335 h 3366169"/>
              <a:gd name="connsiteX6" fmla="*/ 12194479 w 12194479"/>
              <a:gd name="connsiteY6" fmla="*/ 144715 h 3366169"/>
              <a:gd name="connsiteX7" fmla="*/ 12194479 w 12194479"/>
              <a:gd name="connsiteY7" fmla="*/ 226458 h 3366169"/>
              <a:gd name="connsiteX8" fmla="*/ 12194479 w 12194479"/>
              <a:gd name="connsiteY8" fmla="*/ 275838 h 3366169"/>
              <a:gd name="connsiteX9" fmla="*/ 12194479 w 12194479"/>
              <a:gd name="connsiteY9" fmla="*/ 312934 h 3366169"/>
              <a:gd name="connsiteX10" fmla="*/ 12194479 w 12194479"/>
              <a:gd name="connsiteY10" fmla="*/ 362314 h 3366169"/>
              <a:gd name="connsiteX11" fmla="*/ 12194479 w 12194479"/>
              <a:gd name="connsiteY11" fmla="*/ 689502 h 3366169"/>
              <a:gd name="connsiteX12" fmla="*/ 12194479 w 12194479"/>
              <a:gd name="connsiteY12" fmla="*/ 738882 h 3366169"/>
              <a:gd name="connsiteX13" fmla="*/ 12194479 w 12194479"/>
              <a:gd name="connsiteY13" fmla="*/ 775978 h 3366169"/>
              <a:gd name="connsiteX14" fmla="*/ 12194479 w 12194479"/>
              <a:gd name="connsiteY14" fmla="*/ 825358 h 3366169"/>
              <a:gd name="connsiteX15" fmla="*/ 12194479 w 12194479"/>
              <a:gd name="connsiteY15" fmla="*/ 2682189 h 3366169"/>
              <a:gd name="connsiteX16" fmla="*/ 12194479 w 12194479"/>
              <a:gd name="connsiteY16" fmla="*/ 2731569 h 3366169"/>
              <a:gd name="connsiteX17" fmla="*/ 12194479 w 12194479"/>
              <a:gd name="connsiteY17" fmla="*/ 2768665 h 3366169"/>
              <a:gd name="connsiteX18" fmla="*/ 12194479 w 12194479"/>
              <a:gd name="connsiteY18" fmla="*/ 2818045 h 3366169"/>
              <a:gd name="connsiteX19" fmla="*/ 12194179 w 12194479"/>
              <a:gd name="connsiteY19" fmla="*/ 2818045 h 3366169"/>
              <a:gd name="connsiteX20" fmla="*/ 12194179 w 12194479"/>
              <a:gd name="connsiteY20" fmla="*/ 3161861 h 3366169"/>
              <a:gd name="connsiteX21" fmla="*/ 12194179 w 12194479"/>
              <a:gd name="connsiteY21" fmla="*/ 3171351 h 3366169"/>
              <a:gd name="connsiteX22" fmla="*/ 12194179 w 12194479"/>
              <a:gd name="connsiteY22" fmla="*/ 3180841 h 3366169"/>
              <a:gd name="connsiteX23" fmla="*/ 12194179 w 12194479"/>
              <a:gd name="connsiteY23" fmla="*/ 3208424 h 3366169"/>
              <a:gd name="connsiteX24" fmla="*/ 12194179 w 12194479"/>
              <a:gd name="connsiteY24" fmla="*/ 3211241 h 3366169"/>
              <a:gd name="connsiteX25" fmla="*/ 12194179 w 12194479"/>
              <a:gd name="connsiteY25" fmla="*/ 3217914 h 3366169"/>
              <a:gd name="connsiteX26" fmla="*/ 12194179 w 12194479"/>
              <a:gd name="connsiteY26" fmla="*/ 3220731 h 3366169"/>
              <a:gd name="connsiteX27" fmla="*/ 12194179 w 12194479"/>
              <a:gd name="connsiteY27" fmla="*/ 3227406 h 3366169"/>
              <a:gd name="connsiteX28" fmla="*/ 12194179 w 12194479"/>
              <a:gd name="connsiteY28" fmla="*/ 3230221 h 3366169"/>
              <a:gd name="connsiteX29" fmla="*/ 12194179 w 12194479"/>
              <a:gd name="connsiteY29" fmla="*/ 3248337 h 3366169"/>
              <a:gd name="connsiteX30" fmla="*/ 12194179 w 12194479"/>
              <a:gd name="connsiteY30" fmla="*/ 3257804 h 3366169"/>
              <a:gd name="connsiteX31" fmla="*/ 12194179 w 12194479"/>
              <a:gd name="connsiteY31" fmla="*/ 3257827 h 3366169"/>
              <a:gd name="connsiteX32" fmla="*/ 12194179 w 12194479"/>
              <a:gd name="connsiteY32" fmla="*/ 3267294 h 3366169"/>
              <a:gd name="connsiteX33" fmla="*/ 12194179 w 12194479"/>
              <a:gd name="connsiteY33" fmla="*/ 3267317 h 3366169"/>
              <a:gd name="connsiteX34" fmla="*/ 12194179 w 12194479"/>
              <a:gd name="connsiteY34" fmla="*/ 3276786 h 3366169"/>
              <a:gd name="connsiteX35" fmla="*/ 12194179 w 12194479"/>
              <a:gd name="connsiteY35" fmla="*/ 3294900 h 3366169"/>
              <a:gd name="connsiteX36" fmla="*/ 12194179 w 12194479"/>
              <a:gd name="connsiteY36" fmla="*/ 3297717 h 3366169"/>
              <a:gd name="connsiteX37" fmla="*/ 12194179 w 12194479"/>
              <a:gd name="connsiteY37" fmla="*/ 3304390 h 3366169"/>
              <a:gd name="connsiteX38" fmla="*/ 12194179 w 12194479"/>
              <a:gd name="connsiteY38" fmla="*/ 3307207 h 3366169"/>
              <a:gd name="connsiteX39" fmla="*/ 12194179 w 12194479"/>
              <a:gd name="connsiteY39" fmla="*/ 3313882 h 3366169"/>
              <a:gd name="connsiteX40" fmla="*/ 12194179 w 12194479"/>
              <a:gd name="connsiteY40" fmla="*/ 3316697 h 3366169"/>
              <a:gd name="connsiteX41" fmla="*/ 12194179 w 12194479"/>
              <a:gd name="connsiteY41" fmla="*/ 3344280 h 3366169"/>
              <a:gd name="connsiteX42" fmla="*/ 12194179 w 12194479"/>
              <a:gd name="connsiteY42" fmla="*/ 3353770 h 3366169"/>
              <a:gd name="connsiteX43" fmla="*/ 12194179 w 12194479"/>
              <a:gd name="connsiteY43" fmla="*/ 3363262 h 3366169"/>
              <a:gd name="connsiteX44" fmla="*/ 12194128 w 12194479"/>
              <a:gd name="connsiteY44" fmla="*/ 3363205 h 3366169"/>
              <a:gd name="connsiteX45" fmla="*/ 12193594 w 12194479"/>
              <a:gd name="connsiteY45" fmla="*/ 3363800 h 3366169"/>
              <a:gd name="connsiteX46" fmla="*/ 12193594 w 12194479"/>
              <a:gd name="connsiteY46" fmla="*/ 3314420 h 3366169"/>
              <a:gd name="connsiteX47" fmla="*/ 12193594 w 12194479"/>
              <a:gd name="connsiteY47" fmla="*/ 3277324 h 3366169"/>
              <a:gd name="connsiteX48" fmla="*/ 12193594 w 12194479"/>
              <a:gd name="connsiteY48" fmla="*/ 3227944 h 3366169"/>
              <a:gd name="connsiteX49" fmla="*/ 12193594 w 12194479"/>
              <a:gd name="connsiteY49" fmla="*/ 3200907 h 3366169"/>
              <a:gd name="connsiteX50" fmla="*/ 12193594 w 12194479"/>
              <a:gd name="connsiteY50" fmla="*/ 3170804 h 3366169"/>
              <a:gd name="connsiteX51" fmla="*/ 12193543 w 12194479"/>
              <a:gd name="connsiteY51" fmla="*/ 3170804 h 3366169"/>
              <a:gd name="connsiteX52" fmla="*/ 12191564 w 12194479"/>
              <a:gd name="connsiteY52" fmla="*/ 3170804 h 3366169"/>
              <a:gd name="connsiteX53" fmla="*/ 11887069 w 12194479"/>
              <a:gd name="connsiteY53" fmla="*/ 2958637 h 3366169"/>
              <a:gd name="connsiteX54" fmla="*/ 11582624 w 12194479"/>
              <a:gd name="connsiteY54" fmla="*/ 3170804 h 3366169"/>
              <a:gd name="connsiteX55" fmla="*/ 11278129 w 12194479"/>
              <a:gd name="connsiteY55" fmla="*/ 2958637 h 3366169"/>
              <a:gd name="connsiteX56" fmla="*/ 10973633 w 12194479"/>
              <a:gd name="connsiteY56" fmla="*/ 3170804 h 3366169"/>
              <a:gd name="connsiteX57" fmla="*/ 10669138 w 12194479"/>
              <a:gd name="connsiteY57" fmla="*/ 2958637 h 3366169"/>
              <a:gd name="connsiteX58" fmla="*/ 10364693 w 12194479"/>
              <a:gd name="connsiteY58" fmla="*/ 3170804 h 3366169"/>
              <a:gd name="connsiteX59" fmla="*/ 10060197 w 12194479"/>
              <a:gd name="connsiteY59" fmla="*/ 2958637 h 3366169"/>
              <a:gd name="connsiteX60" fmla="*/ 9755702 w 12194479"/>
              <a:gd name="connsiteY60" fmla="*/ 3170804 h 3366169"/>
              <a:gd name="connsiteX61" fmla="*/ 9451207 w 12194479"/>
              <a:gd name="connsiteY61" fmla="*/ 2958637 h 3366169"/>
              <a:gd name="connsiteX62" fmla="*/ 9451207 w 12194479"/>
              <a:gd name="connsiteY62" fmla="*/ 2958891 h 3366169"/>
              <a:gd name="connsiteX63" fmla="*/ 9451105 w 12194479"/>
              <a:gd name="connsiteY63" fmla="*/ 2958637 h 3366169"/>
              <a:gd name="connsiteX64" fmla="*/ 9146660 w 12194479"/>
              <a:gd name="connsiteY64" fmla="*/ 3170804 h 3366169"/>
              <a:gd name="connsiteX65" fmla="*/ 8842165 w 12194479"/>
              <a:gd name="connsiteY65" fmla="*/ 2958637 h 3366169"/>
              <a:gd name="connsiteX66" fmla="*/ 8537670 w 12194479"/>
              <a:gd name="connsiteY66" fmla="*/ 3170804 h 3366169"/>
              <a:gd name="connsiteX67" fmla="*/ 8233174 w 12194479"/>
              <a:gd name="connsiteY67" fmla="*/ 2958637 h 3366169"/>
              <a:gd name="connsiteX68" fmla="*/ 7928730 w 12194479"/>
              <a:gd name="connsiteY68" fmla="*/ 3170804 h 3366169"/>
              <a:gd name="connsiteX69" fmla="*/ 7624234 w 12194479"/>
              <a:gd name="connsiteY69" fmla="*/ 2958637 h 3366169"/>
              <a:gd name="connsiteX70" fmla="*/ 7319739 w 12194479"/>
              <a:gd name="connsiteY70" fmla="*/ 3170804 h 3366169"/>
              <a:gd name="connsiteX71" fmla="*/ 7015244 w 12194479"/>
              <a:gd name="connsiteY71" fmla="*/ 2958637 h 3366169"/>
              <a:gd name="connsiteX72" fmla="*/ 6710798 w 12194479"/>
              <a:gd name="connsiteY72" fmla="*/ 3170804 h 3366169"/>
              <a:gd name="connsiteX73" fmla="*/ 6406304 w 12194479"/>
              <a:gd name="connsiteY73" fmla="*/ 2958637 h 3366169"/>
              <a:gd name="connsiteX74" fmla="*/ 6101809 w 12194479"/>
              <a:gd name="connsiteY74" fmla="*/ 3170804 h 3366169"/>
              <a:gd name="connsiteX75" fmla="*/ 5797313 w 12194479"/>
              <a:gd name="connsiteY75" fmla="*/ 2958637 h 3366169"/>
              <a:gd name="connsiteX76" fmla="*/ 5551797 w 12194479"/>
              <a:gd name="connsiteY76" fmla="*/ 3165069 h 3366169"/>
              <a:gd name="connsiteX77" fmla="*/ 5551797 w 12194479"/>
              <a:gd name="connsiteY77" fmla="*/ 3164916 h 3366169"/>
              <a:gd name="connsiteX78" fmla="*/ 5508858 w 12194479"/>
              <a:gd name="connsiteY78" fmla="*/ 3170347 h 3366169"/>
              <a:gd name="connsiteX79" fmla="*/ 5507134 w 12194479"/>
              <a:gd name="connsiteY79" fmla="*/ 3170449 h 3366169"/>
              <a:gd name="connsiteX80" fmla="*/ 5492868 w 12194479"/>
              <a:gd name="connsiteY80" fmla="*/ 3170804 h 3366169"/>
              <a:gd name="connsiteX81" fmla="*/ 5188425 w 12194479"/>
              <a:gd name="connsiteY81" fmla="*/ 2958637 h 3366169"/>
              <a:gd name="connsiteX82" fmla="*/ 5188425 w 12194479"/>
              <a:gd name="connsiteY82" fmla="*/ 2958688 h 3366169"/>
              <a:gd name="connsiteX83" fmla="*/ 5130764 w 12194479"/>
              <a:gd name="connsiteY83" fmla="*/ 3053249 h 3366169"/>
              <a:gd name="connsiteX84" fmla="*/ 4882000 w 12194479"/>
              <a:gd name="connsiteY84" fmla="*/ 3170804 h 3366169"/>
              <a:gd name="connsiteX85" fmla="*/ 4577504 w 12194479"/>
              <a:gd name="connsiteY85" fmla="*/ 2958637 h 3366169"/>
              <a:gd name="connsiteX86" fmla="*/ 4273058 w 12194479"/>
              <a:gd name="connsiteY86" fmla="*/ 3170804 h 3366169"/>
              <a:gd name="connsiteX87" fmla="*/ 3968563 w 12194479"/>
              <a:gd name="connsiteY87" fmla="*/ 2958637 h 3366169"/>
              <a:gd name="connsiteX88" fmla="*/ 3664068 w 12194479"/>
              <a:gd name="connsiteY88" fmla="*/ 3170804 h 3366169"/>
              <a:gd name="connsiteX89" fmla="*/ 3359572 w 12194479"/>
              <a:gd name="connsiteY89" fmla="*/ 2958637 h 3366169"/>
              <a:gd name="connsiteX90" fmla="*/ 3055127 w 12194479"/>
              <a:gd name="connsiteY90" fmla="*/ 3170804 h 3366169"/>
              <a:gd name="connsiteX91" fmla="*/ 2750632 w 12194479"/>
              <a:gd name="connsiteY91" fmla="*/ 2958637 h 3366169"/>
              <a:gd name="connsiteX92" fmla="*/ 2446136 w 12194479"/>
              <a:gd name="connsiteY92" fmla="*/ 3170804 h 3366169"/>
              <a:gd name="connsiteX93" fmla="*/ 2141641 w 12194479"/>
              <a:gd name="connsiteY93" fmla="*/ 2958637 h 3366169"/>
              <a:gd name="connsiteX94" fmla="*/ 1837196 w 12194479"/>
              <a:gd name="connsiteY94" fmla="*/ 3170804 h 3366169"/>
              <a:gd name="connsiteX95" fmla="*/ 1532701 w 12194479"/>
              <a:gd name="connsiteY95" fmla="*/ 2958637 h 3366169"/>
              <a:gd name="connsiteX96" fmla="*/ 1228205 w 12194479"/>
              <a:gd name="connsiteY96" fmla="*/ 3170804 h 3366169"/>
              <a:gd name="connsiteX97" fmla="*/ 923710 w 12194479"/>
              <a:gd name="connsiteY97" fmla="*/ 2958637 h 3366169"/>
              <a:gd name="connsiteX98" fmla="*/ 619265 w 12194479"/>
              <a:gd name="connsiteY98" fmla="*/ 3170804 h 3366169"/>
              <a:gd name="connsiteX99" fmla="*/ 314770 w 12194479"/>
              <a:gd name="connsiteY99" fmla="*/ 2958637 h 3366169"/>
              <a:gd name="connsiteX100" fmla="*/ 10274 w 12194479"/>
              <a:gd name="connsiteY100" fmla="*/ 3170804 h 3366169"/>
              <a:gd name="connsiteX101" fmla="*/ 884 w 12194479"/>
              <a:gd name="connsiteY101" fmla="*/ 3170652 h 3366169"/>
              <a:gd name="connsiteX102" fmla="*/ 884 w 12194479"/>
              <a:gd name="connsiteY102" fmla="*/ 3200755 h 3366169"/>
              <a:gd name="connsiteX103" fmla="*/ 884 w 12194479"/>
              <a:gd name="connsiteY103" fmla="*/ 3229669 h 3366169"/>
              <a:gd name="connsiteX104" fmla="*/ 884 w 12194479"/>
              <a:gd name="connsiteY104" fmla="*/ 3279049 h 3366169"/>
              <a:gd name="connsiteX105" fmla="*/ 884 w 12194479"/>
              <a:gd name="connsiteY105" fmla="*/ 3316145 h 3366169"/>
              <a:gd name="connsiteX106" fmla="*/ 884 w 12194479"/>
              <a:gd name="connsiteY106" fmla="*/ 3365525 h 3366169"/>
              <a:gd name="connsiteX107" fmla="*/ 299 w 12194479"/>
              <a:gd name="connsiteY107" fmla="*/ 3366169 h 3366169"/>
              <a:gd name="connsiteX108" fmla="*/ 299 w 12194479"/>
              <a:gd name="connsiteY108" fmla="*/ 3356679 h 3366169"/>
              <a:gd name="connsiteX109" fmla="*/ 299 w 12194479"/>
              <a:gd name="connsiteY109" fmla="*/ 3347187 h 3366169"/>
              <a:gd name="connsiteX110" fmla="*/ 299 w 12194479"/>
              <a:gd name="connsiteY110" fmla="*/ 3319606 h 3366169"/>
              <a:gd name="connsiteX111" fmla="*/ 299 w 12194479"/>
              <a:gd name="connsiteY111" fmla="*/ 3316789 h 3366169"/>
              <a:gd name="connsiteX112" fmla="*/ 299 w 12194479"/>
              <a:gd name="connsiteY112" fmla="*/ 3310114 h 3366169"/>
              <a:gd name="connsiteX113" fmla="*/ 299 w 12194479"/>
              <a:gd name="connsiteY113" fmla="*/ 3307299 h 3366169"/>
              <a:gd name="connsiteX114" fmla="*/ 299 w 12194479"/>
              <a:gd name="connsiteY114" fmla="*/ 3300624 h 3366169"/>
              <a:gd name="connsiteX115" fmla="*/ 299 w 12194479"/>
              <a:gd name="connsiteY115" fmla="*/ 3297807 h 3366169"/>
              <a:gd name="connsiteX116" fmla="*/ 299 w 12194479"/>
              <a:gd name="connsiteY116" fmla="*/ 3279693 h 3366169"/>
              <a:gd name="connsiteX117" fmla="*/ 299 w 12194479"/>
              <a:gd name="connsiteY117" fmla="*/ 3270226 h 3366169"/>
              <a:gd name="connsiteX118" fmla="*/ 299 w 12194479"/>
              <a:gd name="connsiteY118" fmla="*/ 3270203 h 3366169"/>
              <a:gd name="connsiteX119" fmla="*/ 299 w 12194479"/>
              <a:gd name="connsiteY119" fmla="*/ 3260734 h 3366169"/>
              <a:gd name="connsiteX120" fmla="*/ 299 w 12194479"/>
              <a:gd name="connsiteY120" fmla="*/ 3260711 h 3366169"/>
              <a:gd name="connsiteX121" fmla="*/ 299 w 12194479"/>
              <a:gd name="connsiteY121" fmla="*/ 3251244 h 3366169"/>
              <a:gd name="connsiteX122" fmla="*/ 299 w 12194479"/>
              <a:gd name="connsiteY122" fmla="*/ 3233130 h 3366169"/>
              <a:gd name="connsiteX123" fmla="*/ 299 w 12194479"/>
              <a:gd name="connsiteY123" fmla="*/ 3230313 h 3366169"/>
              <a:gd name="connsiteX124" fmla="*/ 299 w 12194479"/>
              <a:gd name="connsiteY124" fmla="*/ 3223638 h 3366169"/>
              <a:gd name="connsiteX125" fmla="*/ 299 w 12194479"/>
              <a:gd name="connsiteY125" fmla="*/ 3220823 h 3366169"/>
              <a:gd name="connsiteX126" fmla="*/ 299 w 12194479"/>
              <a:gd name="connsiteY126" fmla="*/ 3214148 h 3366169"/>
              <a:gd name="connsiteX127" fmla="*/ 299 w 12194479"/>
              <a:gd name="connsiteY127" fmla="*/ 3211331 h 3366169"/>
              <a:gd name="connsiteX128" fmla="*/ 299 w 12194479"/>
              <a:gd name="connsiteY128" fmla="*/ 3183750 h 3366169"/>
              <a:gd name="connsiteX129" fmla="*/ 299 w 12194479"/>
              <a:gd name="connsiteY129" fmla="*/ 3174258 h 3366169"/>
              <a:gd name="connsiteX130" fmla="*/ 299 w 12194479"/>
              <a:gd name="connsiteY130" fmla="*/ 3164768 h 3366169"/>
              <a:gd name="connsiteX131" fmla="*/ 299 w 12194479"/>
              <a:gd name="connsiteY131" fmla="*/ 2818412 h 3366169"/>
              <a:gd name="connsiteX132" fmla="*/ 0 w 12194479"/>
              <a:gd name="connsiteY132" fmla="*/ 2818378 h 3366169"/>
              <a:gd name="connsiteX133" fmla="*/ 0 w 12194479"/>
              <a:gd name="connsiteY133" fmla="*/ 2768998 h 3366169"/>
              <a:gd name="connsiteX134" fmla="*/ 0 w 12194479"/>
              <a:gd name="connsiteY134" fmla="*/ 2731902 h 3366169"/>
              <a:gd name="connsiteX135" fmla="*/ 0 w 12194479"/>
              <a:gd name="connsiteY135" fmla="*/ 2682522 h 3366169"/>
              <a:gd name="connsiteX136" fmla="*/ 0 w 12194479"/>
              <a:gd name="connsiteY136" fmla="*/ 825691 h 3366169"/>
              <a:gd name="connsiteX137" fmla="*/ 0 w 12194479"/>
              <a:gd name="connsiteY137" fmla="*/ 776311 h 3366169"/>
              <a:gd name="connsiteX138" fmla="*/ 0 w 12194479"/>
              <a:gd name="connsiteY138" fmla="*/ 739215 h 3366169"/>
              <a:gd name="connsiteX139" fmla="*/ 0 w 12194479"/>
              <a:gd name="connsiteY139" fmla="*/ 689835 h 3366169"/>
              <a:gd name="connsiteX140" fmla="*/ 0 w 12194479"/>
              <a:gd name="connsiteY140" fmla="*/ 362314 h 3366169"/>
              <a:gd name="connsiteX141" fmla="*/ 0 w 12194479"/>
              <a:gd name="connsiteY141" fmla="*/ 312934 h 3366169"/>
              <a:gd name="connsiteX142" fmla="*/ 0 w 12194479"/>
              <a:gd name="connsiteY142" fmla="*/ 275838 h 3366169"/>
              <a:gd name="connsiteX143" fmla="*/ 0 w 12194479"/>
              <a:gd name="connsiteY143" fmla="*/ 226458 h 3366169"/>
              <a:gd name="connsiteX144" fmla="*/ 0 w 12194479"/>
              <a:gd name="connsiteY144" fmla="*/ 144715 h 3366169"/>
              <a:gd name="connsiteX145" fmla="*/ 0 w 12194479"/>
              <a:gd name="connsiteY145" fmla="*/ 95335 h 3366169"/>
              <a:gd name="connsiteX146" fmla="*/ 0 w 12194479"/>
              <a:gd name="connsiteY146" fmla="*/ 58239 h 3366169"/>
              <a:gd name="connsiteX147" fmla="*/ 0 w 12194479"/>
              <a:gd name="connsiteY147" fmla="*/ 8859 h 3366169"/>
              <a:gd name="connsiteX148" fmla="*/ 884 w 12194479"/>
              <a:gd name="connsiteY148" fmla="*/ 8859 h 3366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12194479" h="3366169">
                <a:moveTo>
                  <a:pt x="884" y="0"/>
                </a:moveTo>
                <a:lnTo>
                  <a:pt x="12193594" y="0"/>
                </a:lnTo>
                <a:lnTo>
                  <a:pt x="12193594" y="8859"/>
                </a:lnTo>
                <a:lnTo>
                  <a:pt x="12194479" y="8859"/>
                </a:lnTo>
                <a:lnTo>
                  <a:pt x="12194479" y="58239"/>
                </a:lnTo>
                <a:lnTo>
                  <a:pt x="12194479" y="95335"/>
                </a:lnTo>
                <a:lnTo>
                  <a:pt x="12194479" y="144715"/>
                </a:lnTo>
                <a:lnTo>
                  <a:pt x="12194479" y="226458"/>
                </a:lnTo>
                <a:lnTo>
                  <a:pt x="12194479" y="275838"/>
                </a:lnTo>
                <a:lnTo>
                  <a:pt x="12194479" y="312934"/>
                </a:lnTo>
                <a:lnTo>
                  <a:pt x="12194479" y="362314"/>
                </a:lnTo>
                <a:lnTo>
                  <a:pt x="12194479" y="689502"/>
                </a:lnTo>
                <a:lnTo>
                  <a:pt x="12194479" y="738882"/>
                </a:lnTo>
                <a:lnTo>
                  <a:pt x="12194479" y="775978"/>
                </a:lnTo>
                <a:lnTo>
                  <a:pt x="12194479" y="825358"/>
                </a:lnTo>
                <a:lnTo>
                  <a:pt x="12194479" y="2682189"/>
                </a:lnTo>
                <a:lnTo>
                  <a:pt x="12194479" y="2731569"/>
                </a:lnTo>
                <a:lnTo>
                  <a:pt x="12194479" y="2768665"/>
                </a:lnTo>
                <a:lnTo>
                  <a:pt x="12194479" y="2818045"/>
                </a:lnTo>
                <a:lnTo>
                  <a:pt x="12194179" y="2818045"/>
                </a:lnTo>
                <a:lnTo>
                  <a:pt x="12194179" y="3161861"/>
                </a:lnTo>
                <a:lnTo>
                  <a:pt x="12194179" y="3171351"/>
                </a:lnTo>
                <a:lnTo>
                  <a:pt x="12194179" y="3180841"/>
                </a:lnTo>
                <a:lnTo>
                  <a:pt x="12194179" y="3208424"/>
                </a:lnTo>
                <a:lnTo>
                  <a:pt x="12194179" y="3211241"/>
                </a:lnTo>
                <a:lnTo>
                  <a:pt x="12194179" y="3217914"/>
                </a:lnTo>
                <a:lnTo>
                  <a:pt x="12194179" y="3220731"/>
                </a:lnTo>
                <a:lnTo>
                  <a:pt x="12194179" y="3227406"/>
                </a:lnTo>
                <a:lnTo>
                  <a:pt x="12194179" y="3230221"/>
                </a:lnTo>
                <a:lnTo>
                  <a:pt x="12194179" y="3248337"/>
                </a:lnTo>
                <a:lnTo>
                  <a:pt x="12194179" y="3257804"/>
                </a:lnTo>
                <a:lnTo>
                  <a:pt x="12194179" y="3257827"/>
                </a:lnTo>
                <a:lnTo>
                  <a:pt x="12194179" y="3267294"/>
                </a:lnTo>
                <a:lnTo>
                  <a:pt x="12194179" y="3267317"/>
                </a:lnTo>
                <a:lnTo>
                  <a:pt x="12194179" y="3276786"/>
                </a:lnTo>
                <a:lnTo>
                  <a:pt x="12194179" y="3294900"/>
                </a:lnTo>
                <a:lnTo>
                  <a:pt x="12194179" y="3297717"/>
                </a:lnTo>
                <a:lnTo>
                  <a:pt x="12194179" y="3304390"/>
                </a:lnTo>
                <a:lnTo>
                  <a:pt x="12194179" y="3307207"/>
                </a:lnTo>
                <a:lnTo>
                  <a:pt x="12194179" y="3313882"/>
                </a:lnTo>
                <a:lnTo>
                  <a:pt x="12194179" y="3316697"/>
                </a:lnTo>
                <a:lnTo>
                  <a:pt x="12194179" y="3344280"/>
                </a:lnTo>
                <a:lnTo>
                  <a:pt x="12194179" y="3353770"/>
                </a:lnTo>
                <a:lnTo>
                  <a:pt x="12194179" y="3363262"/>
                </a:lnTo>
                <a:lnTo>
                  <a:pt x="12194128" y="3363205"/>
                </a:lnTo>
                <a:lnTo>
                  <a:pt x="12193594" y="3363800"/>
                </a:lnTo>
                <a:lnTo>
                  <a:pt x="12193594" y="3314420"/>
                </a:lnTo>
                <a:lnTo>
                  <a:pt x="12193594" y="3277324"/>
                </a:lnTo>
                <a:lnTo>
                  <a:pt x="12193594" y="3227944"/>
                </a:lnTo>
                <a:lnTo>
                  <a:pt x="12193594" y="3200907"/>
                </a:lnTo>
                <a:lnTo>
                  <a:pt x="12193594" y="3170804"/>
                </a:lnTo>
                <a:lnTo>
                  <a:pt x="12193543" y="3170804"/>
                </a:lnTo>
                <a:lnTo>
                  <a:pt x="12191564" y="3170804"/>
                </a:lnTo>
                <a:cubicBezTo>
                  <a:pt x="12054061" y="3170804"/>
                  <a:pt x="11936202" y="3084364"/>
                  <a:pt x="11887069" y="2958637"/>
                </a:cubicBezTo>
                <a:cubicBezTo>
                  <a:pt x="11836006" y="3082384"/>
                  <a:pt x="11720178" y="3170804"/>
                  <a:pt x="11582624" y="3170804"/>
                </a:cubicBezTo>
                <a:cubicBezTo>
                  <a:pt x="11445070" y="3170804"/>
                  <a:pt x="11327211" y="3084364"/>
                  <a:pt x="11278129" y="2958637"/>
                </a:cubicBezTo>
                <a:cubicBezTo>
                  <a:pt x="11227066" y="3082384"/>
                  <a:pt x="11111135" y="3170804"/>
                  <a:pt x="10973633" y="3170804"/>
                </a:cubicBezTo>
                <a:cubicBezTo>
                  <a:pt x="10836130" y="3170804"/>
                  <a:pt x="10718271" y="3084364"/>
                  <a:pt x="10669138" y="2958637"/>
                </a:cubicBezTo>
                <a:cubicBezTo>
                  <a:pt x="10618075" y="3082384"/>
                  <a:pt x="10502246" y="3170804"/>
                  <a:pt x="10364693" y="3170804"/>
                </a:cubicBezTo>
                <a:cubicBezTo>
                  <a:pt x="10227140" y="3170804"/>
                  <a:pt x="10109280" y="3084364"/>
                  <a:pt x="10060197" y="2958637"/>
                </a:cubicBezTo>
                <a:cubicBezTo>
                  <a:pt x="10009135" y="3082384"/>
                  <a:pt x="9893205" y="3170804"/>
                  <a:pt x="9755702" y="3170804"/>
                </a:cubicBezTo>
                <a:cubicBezTo>
                  <a:pt x="9618200" y="3170804"/>
                  <a:pt x="9500340" y="3084364"/>
                  <a:pt x="9451207" y="2958637"/>
                </a:cubicBezTo>
                <a:lnTo>
                  <a:pt x="9451207" y="2958891"/>
                </a:lnTo>
                <a:cubicBezTo>
                  <a:pt x="9451105" y="2958789"/>
                  <a:pt x="9451105" y="2958739"/>
                  <a:pt x="9451105" y="2958637"/>
                </a:cubicBezTo>
                <a:cubicBezTo>
                  <a:pt x="9400043" y="3082384"/>
                  <a:pt x="9284214" y="3170804"/>
                  <a:pt x="9146660" y="3170804"/>
                </a:cubicBezTo>
                <a:cubicBezTo>
                  <a:pt x="9009107" y="3170804"/>
                  <a:pt x="8891248" y="3084364"/>
                  <a:pt x="8842165" y="2958637"/>
                </a:cubicBezTo>
                <a:cubicBezTo>
                  <a:pt x="8791103" y="3082384"/>
                  <a:pt x="8675172" y="3170804"/>
                  <a:pt x="8537670" y="3170804"/>
                </a:cubicBezTo>
                <a:cubicBezTo>
                  <a:pt x="8400167" y="3170804"/>
                  <a:pt x="8282308" y="3084364"/>
                  <a:pt x="8233174" y="2958637"/>
                </a:cubicBezTo>
                <a:cubicBezTo>
                  <a:pt x="8182112" y="3082384"/>
                  <a:pt x="8066283" y="3170804"/>
                  <a:pt x="7928730" y="3170804"/>
                </a:cubicBezTo>
                <a:cubicBezTo>
                  <a:pt x="7791177" y="3170804"/>
                  <a:pt x="7673317" y="3084364"/>
                  <a:pt x="7624234" y="2958637"/>
                </a:cubicBezTo>
                <a:cubicBezTo>
                  <a:pt x="7573172" y="3082384"/>
                  <a:pt x="7457241" y="3170804"/>
                  <a:pt x="7319739" y="3170804"/>
                </a:cubicBezTo>
                <a:cubicBezTo>
                  <a:pt x="7182236" y="3170804"/>
                  <a:pt x="7064377" y="3084364"/>
                  <a:pt x="7015244" y="2958637"/>
                </a:cubicBezTo>
                <a:cubicBezTo>
                  <a:pt x="6964181" y="3082384"/>
                  <a:pt x="6848352" y="3170804"/>
                  <a:pt x="6710798" y="3170804"/>
                </a:cubicBezTo>
                <a:cubicBezTo>
                  <a:pt x="6573245" y="3170804"/>
                  <a:pt x="6455386" y="3084364"/>
                  <a:pt x="6406304" y="2958637"/>
                </a:cubicBezTo>
                <a:cubicBezTo>
                  <a:pt x="6355243" y="3082384"/>
                  <a:pt x="6239312" y="3170804"/>
                  <a:pt x="6101809" y="3170804"/>
                </a:cubicBezTo>
                <a:cubicBezTo>
                  <a:pt x="5964307" y="3170804"/>
                  <a:pt x="5846451" y="3084364"/>
                  <a:pt x="5797313" y="2958637"/>
                </a:cubicBezTo>
                <a:cubicBezTo>
                  <a:pt x="5753814" y="3064061"/>
                  <a:pt x="5661891" y="3143750"/>
                  <a:pt x="5551797" y="3165069"/>
                </a:cubicBezTo>
                <a:lnTo>
                  <a:pt x="5551797" y="3164916"/>
                </a:lnTo>
                <a:cubicBezTo>
                  <a:pt x="5537485" y="3167759"/>
                  <a:pt x="5523173" y="3169535"/>
                  <a:pt x="5508858" y="3170347"/>
                </a:cubicBezTo>
                <a:cubicBezTo>
                  <a:pt x="5508298" y="3170347"/>
                  <a:pt x="5507689" y="3170449"/>
                  <a:pt x="5507134" y="3170449"/>
                </a:cubicBezTo>
                <a:cubicBezTo>
                  <a:pt x="5502411" y="3170652"/>
                  <a:pt x="5497639" y="3170804"/>
                  <a:pt x="5492868" y="3170804"/>
                </a:cubicBezTo>
                <a:cubicBezTo>
                  <a:pt x="5355366" y="3170804"/>
                  <a:pt x="5237507" y="3084364"/>
                  <a:pt x="5188425" y="2958637"/>
                </a:cubicBezTo>
                <a:cubicBezTo>
                  <a:pt x="5188425" y="2958637"/>
                  <a:pt x="5188425" y="2958688"/>
                  <a:pt x="5188425" y="2958688"/>
                </a:cubicBezTo>
                <a:cubicBezTo>
                  <a:pt x="5174109" y="2993406"/>
                  <a:pt x="5154519" y="3025282"/>
                  <a:pt x="5130764" y="3053249"/>
                </a:cubicBezTo>
                <a:cubicBezTo>
                  <a:pt x="5069753" y="3125021"/>
                  <a:pt x="4980976" y="3170804"/>
                  <a:pt x="4882000" y="3170804"/>
                </a:cubicBezTo>
                <a:cubicBezTo>
                  <a:pt x="4744497" y="3170804"/>
                  <a:pt x="4626641" y="3084364"/>
                  <a:pt x="4577504" y="2958637"/>
                </a:cubicBezTo>
                <a:cubicBezTo>
                  <a:pt x="4526442" y="3082384"/>
                  <a:pt x="4410562" y="3170804"/>
                  <a:pt x="4273058" y="3170804"/>
                </a:cubicBezTo>
                <a:cubicBezTo>
                  <a:pt x="4135557" y="3170804"/>
                  <a:pt x="4017646" y="3084364"/>
                  <a:pt x="3968563" y="2958637"/>
                </a:cubicBezTo>
                <a:cubicBezTo>
                  <a:pt x="3917501" y="3082384"/>
                  <a:pt x="3801570" y="3170804"/>
                  <a:pt x="3664068" y="3170804"/>
                </a:cubicBezTo>
                <a:cubicBezTo>
                  <a:pt x="3526565" y="3170804"/>
                  <a:pt x="3408706" y="3084364"/>
                  <a:pt x="3359572" y="2958637"/>
                </a:cubicBezTo>
                <a:cubicBezTo>
                  <a:pt x="3308511" y="3082384"/>
                  <a:pt x="3192630" y="3170804"/>
                  <a:pt x="3055127" y="3170804"/>
                </a:cubicBezTo>
                <a:cubicBezTo>
                  <a:pt x="2917625" y="3170804"/>
                  <a:pt x="2799714" y="3084364"/>
                  <a:pt x="2750632" y="2958637"/>
                </a:cubicBezTo>
                <a:cubicBezTo>
                  <a:pt x="2699570" y="3082384"/>
                  <a:pt x="2583640" y="3170804"/>
                  <a:pt x="2446136" y="3170804"/>
                </a:cubicBezTo>
                <a:cubicBezTo>
                  <a:pt x="2308634" y="3170804"/>
                  <a:pt x="2190774" y="3084364"/>
                  <a:pt x="2141641" y="2958637"/>
                </a:cubicBezTo>
                <a:cubicBezTo>
                  <a:pt x="2090579" y="3082384"/>
                  <a:pt x="1974750" y="3170804"/>
                  <a:pt x="1837196" y="3170804"/>
                </a:cubicBezTo>
                <a:cubicBezTo>
                  <a:pt x="1699643" y="3170804"/>
                  <a:pt x="1581783" y="3084364"/>
                  <a:pt x="1532701" y="2958637"/>
                </a:cubicBezTo>
                <a:cubicBezTo>
                  <a:pt x="1481639" y="3082384"/>
                  <a:pt x="1365708" y="3170804"/>
                  <a:pt x="1228205" y="3170804"/>
                </a:cubicBezTo>
                <a:cubicBezTo>
                  <a:pt x="1090703" y="3170804"/>
                  <a:pt x="972843" y="3084364"/>
                  <a:pt x="923710" y="2958637"/>
                </a:cubicBezTo>
                <a:cubicBezTo>
                  <a:pt x="872648" y="3082384"/>
                  <a:pt x="756818" y="3170804"/>
                  <a:pt x="619265" y="3170804"/>
                </a:cubicBezTo>
                <a:cubicBezTo>
                  <a:pt x="481712" y="3170804"/>
                  <a:pt x="363852" y="3084364"/>
                  <a:pt x="314770" y="2958637"/>
                </a:cubicBezTo>
                <a:cubicBezTo>
                  <a:pt x="263707" y="3082384"/>
                  <a:pt x="145797" y="3170804"/>
                  <a:pt x="10274" y="3170804"/>
                </a:cubicBezTo>
                <a:cubicBezTo>
                  <a:pt x="7127" y="3170804"/>
                  <a:pt x="4031" y="3170753"/>
                  <a:pt x="884" y="3170652"/>
                </a:cubicBezTo>
                <a:lnTo>
                  <a:pt x="884" y="3200755"/>
                </a:lnTo>
                <a:lnTo>
                  <a:pt x="884" y="3229669"/>
                </a:lnTo>
                <a:lnTo>
                  <a:pt x="884" y="3279049"/>
                </a:lnTo>
                <a:lnTo>
                  <a:pt x="884" y="3316145"/>
                </a:lnTo>
                <a:lnTo>
                  <a:pt x="884" y="3365525"/>
                </a:lnTo>
                <a:lnTo>
                  <a:pt x="299" y="3366169"/>
                </a:lnTo>
                <a:lnTo>
                  <a:pt x="299" y="3356679"/>
                </a:lnTo>
                <a:lnTo>
                  <a:pt x="299" y="3347187"/>
                </a:lnTo>
                <a:lnTo>
                  <a:pt x="299" y="3319606"/>
                </a:lnTo>
                <a:lnTo>
                  <a:pt x="299" y="3316789"/>
                </a:lnTo>
                <a:lnTo>
                  <a:pt x="299" y="3310114"/>
                </a:lnTo>
                <a:lnTo>
                  <a:pt x="299" y="3307299"/>
                </a:lnTo>
                <a:lnTo>
                  <a:pt x="299" y="3300624"/>
                </a:lnTo>
                <a:lnTo>
                  <a:pt x="299" y="3297807"/>
                </a:lnTo>
                <a:lnTo>
                  <a:pt x="299" y="3279693"/>
                </a:lnTo>
                <a:lnTo>
                  <a:pt x="299" y="3270226"/>
                </a:lnTo>
                <a:lnTo>
                  <a:pt x="299" y="3270203"/>
                </a:lnTo>
                <a:lnTo>
                  <a:pt x="299" y="3260734"/>
                </a:lnTo>
                <a:lnTo>
                  <a:pt x="299" y="3260711"/>
                </a:lnTo>
                <a:lnTo>
                  <a:pt x="299" y="3251244"/>
                </a:lnTo>
                <a:lnTo>
                  <a:pt x="299" y="3233130"/>
                </a:lnTo>
                <a:lnTo>
                  <a:pt x="299" y="3230313"/>
                </a:lnTo>
                <a:lnTo>
                  <a:pt x="299" y="3223638"/>
                </a:lnTo>
                <a:lnTo>
                  <a:pt x="299" y="3220823"/>
                </a:lnTo>
                <a:lnTo>
                  <a:pt x="299" y="3214148"/>
                </a:lnTo>
                <a:lnTo>
                  <a:pt x="299" y="3211331"/>
                </a:lnTo>
                <a:lnTo>
                  <a:pt x="299" y="3183750"/>
                </a:lnTo>
                <a:lnTo>
                  <a:pt x="299" y="3174258"/>
                </a:lnTo>
                <a:lnTo>
                  <a:pt x="299" y="3164768"/>
                </a:lnTo>
                <a:lnTo>
                  <a:pt x="299" y="2818412"/>
                </a:lnTo>
                <a:lnTo>
                  <a:pt x="0" y="2818378"/>
                </a:lnTo>
                <a:lnTo>
                  <a:pt x="0" y="2768998"/>
                </a:lnTo>
                <a:lnTo>
                  <a:pt x="0" y="2731902"/>
                </a:lnTo>
                <a:lnTo>
                  <a:pt x="0" y="2682522"/>
                </a:lnTo>
                <a:lnTo>
                  <a:pt x="0" y="825691"/>
                </a:lnTo>
                <a:lnTo>
                  <a:pt x="0" y="776311"/>
                </a:lnTo>
                <a:lnTo>
                  <a:pt x="0" y="739215"/>
                </a:lnTo>
                <a:lnTo>
                  <a:pt x="0" y="689835"/>
                </a:lnTo>
                <a:lnTo>
                  <a:pt x="0" y="362314"/>
                </a:lnTo>
                <a:lnTo>
                  <a:pt x="0" y="312934"/>
                </a:lnTo>
                <a:lnTo>
                  <a:pt x="0" y="275838"/>
                </a:lnTo>
                <a:lnTo>
                  <a:pt x="0" y="226458"/>
                </a:lnTo>
                <a:lnTo>
                  <a:pt x="0" y="144715"/>
                </a:lnTo>
                <a:lnTo>
                  <a:pt x="0" y="95335"/>
                </a:lnTo>
                <a:lnTo>
                  <a:pt x="0" y="58239"/>
                </a:lnTo>
                <a:lnTo>
                  <a:pt x="0" y="8859"/>
                </a:lnTo>
                <a:lnTo>
                  <a:pt x="884" y="8859"/>
                </a:lnTo>
                <a:close/>
              </a:path>
            </a:pathLst>
          </a:custGeom>
          <a:noFill/>
        </p:spPr>
        <p:txBody>
          <a:bodyPr wrap="square" lIns="540000" tIns="360000" rIns="6840000" anchor="t" anchorCtr="0">
            <a:noAutofit/>
          </a:bodyPr>
          <a:lstStyle>
            <a:lvl1pPr marL="0" indent="0" algn="l" defTabSz="179388">
              <a:buNone/>
              <a:defRPr sz="1400" b="1">
                <a:solidFill>
                  <a:schemeClr val="accent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5" name="Kuvatiedot">
            <a:extLst>
              <a:ext uri="{FF2B5EF4-FFF2-40B4-BE49-F238E27FC236}">
                <a16:creationId xmlns:a16="http://schemas.microsoft.com/office/drawing/2014/main" id="{CD904FAE-1146-4934-7E96-C36B938F593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bg1"/>
                </a:solidFill>
              </a:defRPr>
            </a:lvl1pPr>
          </a:lstStyle>
          <a:p>
            <a:pPr lvl="0"/>
            <a:r>
              <a:rPr lang="fi-FI" dirty="0"/>
              <a:t>Kuva: Kuvaajan nimi</a:t>
            </a:r>
          </a:p>
        </p:txBody>
      </p:sp>
      <p:sp>
        <p:nvSpPr>
          <p:cNvPr id="6" name="Logo">
            <a:extLst>
              <a:ext uri="{FF2B5EF4-FFF2-40B4-BE49-F238E27FC236}">
                <a16:creationId xmlns:a16="http://schemas.microsoft.com/office/drawing/2014/main" id="{079293BD-614A-C5B4-9C1B-BF5C9E4ED251}"/>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11" name="Päivämäärän paikkamerkki 10">
            <a:extLst>
              <a:ext uri="{FF2B5EF4-FFF2-40B4-BE49-F238E27FC236}">
                <a16:creationId xmlns:a16="http://schemas.microsoft.com/office/drawing/2014/main" id="{E2E27EAF-3360-FF44-9B2D-5AF300B6CBBB}"/>
              </a:ext>
            </a:extLst>
          </p:cNvPr>
          <p:cNvSpPr>
            <a:spLocks noGrp="1"/>
          </p:cNvSpPr>
          <p:nvPr>
            <p:ph type="dt" sz="half" idx="16"/>
          </p:nvPr>
        </p:nvSpPr>
        <p:spPr>
          <a:xfrm>
            <a:off x="10440401" y="6248400"/>
            <a:ext cx="1210262" cy="249238"/>
          </a:xfrm>
        </p:spPr>
        <p:txBody>
          <a:bodyPr/>
          <a:lstStyle>
            <a:lvl1pPr>
              <a:defRPr b="1">
                <a:solidFill>
                  <a:schemeClr val="bg1"/>
                </a:solidFill>
              </a:defRPr>
            </a:lvl1pPr>
          </a:lstStyle>
          <a:p>
            <a:r>
              <a:rPr lang="fi-FI"/>
              <a:t>12.8.2025</a:t>
            </a:r>
            <a:endParaRPr lang="fi-FI" dirty="0"/>
          </a:p>
        </p:txBody>
      </p:sp>
    </p:spTree>
    <p:extLst>
      <p:ext uri="{BB962C8B-B14F-4D97-AF65-F5344CB8AC3E}">
        <p14:creationId xmlns:p14="http://schemas.microsoft.com/office/powerpoint/2010/main" val="469737897"/>
      </p:ext>
    </p:extLst>
  </p:cSld>
  <p:clrMapOvr>
    <a:masterClrMapping/>
  </p:clrMapOvr>
  <p:extLst>
    <p:ext uri="{DCECCB84-F9BA-43D5-87BE-67443E8EF086}">
      <p15:sldGuideLst xmlns:p15="http://schemas.microsoft.com/office/powerpoint/2012/main"/>
    </p:ext>
  </p:extLst>
</p:sldLayout>
</file>

<file path=ppt/slideLayouts/slideLayout324.xml><?xml version="1.0" encoding="utf-8"?>
<p:sldLayout xmlns:a="http://schemas.openxmlformats.org/drawingml/2006/main" xmlns:r="http://schemas.openxmlformats.org/officeDocument/2006/relationships" xmlns:p="http://schemas.openxmlformats.org/presentationml/2006/main" preserve="1" userDrawn="1">
  <p:cSld name="Sisällysluettelo">
    <p:bg>
      <p:bgPr>
        <a:solidFill>
          <a:schemeClr val="accent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EFBD6DC0-03F5-AF6D-3C17-D4782AEE9561}"/>
              </a:ext>
            </a:extLst>
          </p:cNvPr>
          <p:cNvSpPr>
            <a:spLocks noGrp="1"/>
          </p:cNvSpPr>
          <p:nvPr>
            <p:ph type="title" hasCustomPrompt="1"/>
          </p:nvPr>
        </p:nvSpPr>
        <p:spPr>
          <a:xfrm>
            <a:off x="539750" y="539751"/>
            <a:ext cx="9199564" cy="1489074"/>
          </a:xfrm>
          <a:prstGeom prst="rect">
            <a:avLst/>
          </a:prstGeom>
        </p:spPr>
        <p:txBody>
          <a:bodyPr anchor="b"/>
          <a:lstStyle>
            <a:lvl1pPr>
              <a:defRPr sz="5400">
                <a:solidFill>
                  <a:schemeClr val="bg1"/>
                </a:solidFill>
              </a:defRPr>
            </a:lvl1pPr>
          </a:lstStyle>
          <a:p>
            <a:r>
              <a:rPr lang="fi-FI" dirty="0"/>
              <a:t>Pääotsikko esimerkiksi sisällysluettelolle</a:t>
            </a:r>
          </a:p>
        </p:txBody>
      </p:sp>
      <p:sp>
        <p:nvSpPr>
          <p:cNvPr id="3" name="Tekstin paikkamerkki 1">
            <a:extLst>
              <a:ext uri="{FF2B5EF4-FFF2-40B4-BE49-F238E27FC236}">
                <a16:creationId xmlns:a16="http://schemas.microsoft.com/office/drawing/2014/main" id="{B5A8CE6B-1026-260C-E5DC-5E2E67F7FA7F}"/>
              </a:ext>
            </a:extLst>
          </p:cNvPr>
          <p:cNvSpPr>
            <a:spLocks noGrp="1"/>
          </p:cNvSpPr>
          <p:nvPr>
            <p:ph type="body" idx="1" hasCustomPrompt="1"/>
          </p:nvPr>
        </p:nvSpPr>
        <p:spPr>
          <a:xfrm>
            <a:off x="539750" y="2276475"/>
            <a:ext cx="9199564" cy="3724275"/>
          </a:xfrm>
        </p:spPr>
        <p:txBody>
          <a:bodyPr/>
          <a:lstStyle>
            <a:lvl1pPr marL="361950" indent="-361950">
              <a:buClrTx/>
              <a:buSzPct val="90000"/>
              <a:buFont typeface="Wingdings 3" panose="05040102010807070707" pitchFamily="18" charset="2"/>
              <a:buChar char="Ú"/>
              <a:defRPr sz="2000">
                <a:solidFill>
                  <a:schemeClr val="bg1"/>
                </a:solidFill>
              </a:defRPr>
            </a:lvl1pPr>
            <a:lvl2pPr marL="719138" indent="-358775">
              <a:buSzPct val="90000"/>
              <a:buFont typeface="Wingdings 3" panose="05040102010807070707" pitchFamily="18" charset="2"/>
              <a:buChar char="Ú"/>
              <a:defRPr sz="2000">
                <a:solidFill>
                  <a:schemeClr val="bg1"/>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fi-FI" dirty="0"/>
              <a:t>Tyyleissä käytetyt luettelomerkit eivät välttämättä näy online-versiossa. </a:t>
            </a:r>
          </a:p>
          <a:p>
            <a:pPr lvl="1"/>
            <a:r>
              <a:rPr lang="fi-FI" dirty="0"/>
              <a:t>Jätä luettelot pois tai käytä muuta merkkivaihtoehtoa.</a:t>
            </a:r>
          </a:p>
        </p:txBody>
      </p:sp>
      <p:sp>
        <p:nvSpPr>
          <p:cNvPr id="8" name="Alatunnisteen paikkamerkki 7">
            <a:extLst>
              <a:ext uri="{FF2B5EF4-FFF2-40B4-BE49-F238E27FC236}">
                <a16:creationId xmlns:a16="http://schemas.microsoft.com/office/drawing/2014/main" id="{F79E9FC2-F856-0C77-7112-D9878CEA1D4C}"/>
              </a:ext>
            </a:extLst>
          </p:cNvPr>
          <p:cNvSpPr>
            <a:spLocks noGrp="1"/>
          </p:cNvSpPr>
          <p:nvPr>
            <p:ph type="ftr" sz="quarter" idx="11"/>
          </p:nvPr>
        </p:nvSpPr>
        <p:spPr/>
        <p:txBody>
          <a:bodyPr/>
          <a:lstStyle>
            <a:lvl1pPr algn="l">
              <a:defRPr>
                <a:solidFill>
                  <a:schemeClr val="bg1"/>
                </a:solidFill>
              </a:defRPr>
            </a:lvl1pPr>
          </a:lstStyle>
          <a:p>
            <a:endParaRPr lang="fi-FI" dirty="0"/>
          </a:p>
        </p:txBody>
      </p:sp>
      <p:sp>
        <p:nvSpPr>
          <p:cNvPr id="7" name="Päivämäärän paikkamerkki 6">
            <a:extLst>
              <a:ext uri="{FF2B5EF4-FFF2-40B4-BE49-F238E27FC236}">
                <a16:creationId xmlns:a16="http://schemas.microsoft.com/office/drawing/2014/main" id="{AA88A6D3-A6AB-0289-BC5F-9F3B59761B3A}"/>
              </a:ext>
            </a:extLst>
          </p:cNvPr>
          <p:cNvSpPr>
            <a:spLocks noGrp="1"/>
          </p:cNvSpPr>
          <p:nvPr>
            <p:ph type="dt" sz="half" idx="10"/>
          </p:nvPr>
        </p:nvSpPr>
        <p:spPr/>
        <p:txBody>
          <a:bodyPr/>
          <a:lstStyle>
            <a:lvl1pPr>
              <a:defRPr>
                <a:solidFill>
                  <a:schemeClr val="bg1"/>
                </a:solidFill>
              </a:defRPr>
            </a:lvl1pPr>
          </a:lstStyle>
          <a:p>
            <a:r>
              <a:rPr lang="fi-FI"/>
              <a:t>12.8.2025</a:t>
            </a:r>
            <a:endParaRPr lang="fi-FI" dirty="0"/>
          </a:p>
        </p:txBody>
      </p:sp>
      <p:sp>
        <p:nvSpPr>
          <p:cNvPr id="10" name="Dian numeron paikkamerkki 9">
            <a:extLst>
              <a:ext uri="{FF2B5EF4-FFF2-40B4-BE49-F238E27FC236}">
                <a16:creationId xmlns:a16="http://schemas.microsoft.com/office/drawing/2014/main" id="{6296F6F4-66B9-5975-1597-525D9DE8C833}"/>
              </a:ext>
            </a:extLst>
          </p:cNvPr>
          <p:cNvSpPr>
            <a:spLocks noGrp="1"/>
          </p:cNvSpPr>
          <p:nvPr>
            <p:ph type="sldNum" sz="quarter" idx="12"/>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2378FF66-559E-36E6-FCEA-B8E60360648B}"/>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Tree>
    <p:extLst>
      <p:ext uri="{BB962C8B-B14F-4D97-AF65-F5344CB8AC3E}">
        <p14:creationId xmlns:p14="http://schemas.microsoft.com/office/powerpoint/2010/main" val="1008021484"/>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preserve="1" userDrawn="1">
  <p:cSld name="Otsikko ja sisältö 1">
    <p:bg>
      <p:bgPr>
        <a:solidFill>
          <a:schemeClr val="accent1"/>
        </a:solidFill>
        <a:effectLst/>
      </p:bgPr>
    </p:bg>
    <p:spTree>
      <p:nvGrpSpPr>
        <p:cNvPr id="1" name=""/>
        <p:cNvGrpSpPr/>
        <p:nvPr/>
      </p:nvGrpSpPr>
      <p:grpSpPr>
        <a:xfrm>
          <a:off x="0" y="0"/>
          <a:ext cx="0" cy="0"/>
          <a:chOff x="0" y="0"/>
          <a:chExt cx="0" cy="0"/>
        </a:xfrm>
      </p:grpSpPr>
      <p:sp>
        <p:nvSpPr>
          <p:cNvPr id="7" name="Vapaamuotoinen: Muoto 6">
            <a:extLst>
              <a:ext uri="{FF2B5EF4-FFF2-40B4-BE49-F238E27FC236}">
                <a16:creationId xmlns:a16="http://schemas.microsoft.com/office/drawing/2014/main" id="{B080A3F6-67AD-1C36-A6CF-BD8754EFC387}"/>
              </a:ext>
              <a:ext uri="{C183D7F6-B498-43B3-948B-1728B52AA6E4}">
                <adec:decorative xmlns:adec="http://schemas.microsoft.com/office/drawing/2017/decorative" val="1"/>
              </a:ext>
            </a:extLst>
          </p:cNvPr>
          <p:cNvSpPr/>
          <p:nvPr userDrawn="1"/>
        </p:nvSpPr>
        <p:spPr>
          <a:xfrm>
            <a:off x="0" y="1953872"/>
            <a:ext cx="12194479" cy="4940132"/>
          </a:xfrm>
          <a:custGeom>
            <a:avLst/>
            <a:gdLst>
              <a:gd name="connsiteX0" fmla="*/ 364727 w 12194479"/>
              <a:gd name="connsiteY0" fmla="*/ 0 h 4940132"/>
              <a:gd name="connsiteX1" fmla="*/ 747373 w 12194479"/>
              <a:gd name="connsiteY1" fmla="*/ 116963 h 4940132"/>
              <a:gd name="connsiteX2" fmla="*/ 1129968 w 12194479"/>
              <a:gd name="connsiteY2" fmla="*/ 0 h 4940132"/>
              <a:gd name="connsiteX3" fmla="*/ 1512562 w 12194479"/>
              <a:gd name="connsiteY3" fmla="*/ 116963 h 4940132"/>
              <a:gd name="connsiteX4" fmla="*/ 1895208 w 12194479"/>
              <a:gd name="connsiteY4" fmla="*/ 0 h 4940132"/>
              <a:gd name="connsiteX5" fmla="*/ 2277802 w 12194479"/>
              <a:gd name="connsiteY5" fmla="*/ 116963 h 4940132"/>
              <a:gd name="connsiteX6" fmla="*/ 2660448 w 12194479"/>
              <a:gd name="connsiteY6" fmla="*/ 0 h 4940132"/>
              <a:gd name="connsiteX7" fmla="*/ 3043043 w 12194479"/>
              <a:gd name="connsiteY7" fmla="*/ 116963 h 4940132"/>
              <a:gd name="connsiteX8" fmla="*/ 3425637 w 12194479"/>
              <a:gd name="connsiteY8" fmla="*/ 0 h 4940132"/>
              <a:gd name="connsiteX9" fmla="*/ 3808283 w 12194479"/>
              <a:gd name="connsiteY9" fmla="*/ 116963 h 4940132"/>
              <a:gd name="connsiteX10" fmla="*/ 4190878 w 12194479"/>
              <a:gd name="connsiteY10" fmla="*/ 0 h 4940132"/>
              <a:gd name="connsiteX11" fmla="*/ 4571045 w 12194479"/>
              <a:gd name="connsiteY11" fmla="*/ 116911 h 4940132"/>
              <a:gd name="connsiteX12" fmla="*/ 4951264 w 12194479"/>
              <a:gd name="connsiteY12" fmla="*/ 0 h 4940132"/>
              <a:gd name="connsiteX13" fmla="*/ 4953691 w 12194479"/>
              <a:gd name="connsiteY13" fmla="*/ 0 h 4940132"/>
              <a:gd name="connsiteX14" fmla="*/ 4956118 w 12194479"/>
              <a:gd name="connsiteY14" fmla="*/ 0 h 4940132"/>
              <a:gd name="connsiteX15" fmla="*/ 5337473 w 12194479"/>
              <a:gd name="connsiteY15" fmla="*/ 116911 h 4940132"/>
              <a:gd name="connsiteX16" fmla="*/ 5716504 w 12194479"/>
              <a:gd name="connsiteY16" fmla="*/ 0 h 4940132"/>
              <a:gd name="connsiteX17" fmla="*/ 6099098 w 12194479"/>
              <a:gd name="connsiteY17" fmla="*/ 116963 h 4940132"/>
              <a:gd name="connsiteX18" fmla="*/ 6481744 w 12194479"/>
              <a:gd name="connsiteY18" fmla="*/ 0 h 4940132"/>
              <a:gd name="connsiteX19" fmla="*/ 6864339 w 12194479"/>
              <a:gd name="connsiteY19" fmla="*/ 116963 h 4940132"/>
              <a:gd name="connsiteX20" fmla="*/ 7246933 w 12194479"/>
              <a:gd name="connsiteY20" fmla="*/ 0 h 4940132"/>
              <a:gd name="connsiteX21" fmla="*/ 7629579 w 12194479"/>
              <a:gd name="connsiteY21" fmla="*/ 116963 h 4940132"/>
              <a:gd name="connsiteX22" fmla="*/ 8012173 w 12194479"/>
              <a:gd name="connsiteY22" fmla="*/ 0 h 4940132"/>
              <a:gd name="connsiteX23" fmla="*/ 8394768 w 12194479"/>
              <a:gd name="connsiteY23" fmla="*/ 116963 h 4940132"/>
              <a:gd name="connsiteX24" fmla="*/ 8777414 w 12194479"/>
              <a:gd name="connsiteY24" fmla="*/ 0 h 4940132"/>
              <a:gd name="connsiteX25" fmla="*/ 9160008 w 12194479"/>
              <a:gd name="connsiteY25" fmla="*/ 116963 h 4940132"/>
              <a:gd name="connsiteX26" fmla="*/ 9542654 w 12194479"/>
              <a:gd name="connsiteY26" fmla="*/ 0 h 4940132"/>
              <a:gd name="connsiteX27" fmla="*/ 9914714 w 12194479"/>
              <a:gd name="connsiteY27" fmla="*/ 116808 h 4940132"/>
              <a:gd name="connsiteX28" fmla="*/ 9914714 w 12194479"/>
              <a:gd name="connsiteY28" fmla="*/ 116601 h 4940132"/>
              <a:gd name="connsiteX29" fmla="*/ 10279441 w 12194479"/>
              <a:gd name="connsiteY29" fmla="*/ 0 h 4940132"/>
              <a:gd name="connsiteX30" fmla="*/ 10662087 w 12194479"/>
              <a:gd name="connsiteY30" fmla="*/ 116963 h 4940132"/>
              <a:gd name="connsiteX31" fmla="*/ 11044682 w 12194479"/>
              <a:gd name="connsiteY31" fmla="*/ 0 h 4940132"/>
              <a:gd name="connsiteX32" fmla="*/ 11427276 w 12194479"/>
              <a:gd name="connsiteY32" fmla="*/ 116963 h 4940132"/>
              <a:gd name="connsiteX33" fmla="*/ 11809922 w 12194479"/>
              <a:gd name="connsiteY33" fmla="*/ 0 h 4940132"/>
              <a:gd name="connsiteX34" fmla="*/ 12192517 w 12194479"/>
              <a:gd name="connsiteY34" fmla="*/ 116963 h 4940132"/>
              <a:gd name="connsiteX35" fmla="*/ 12194479 w 12194479"/>
              <a:gd name="connsiteY35" fmla="*/ 116963 h 4940132"/>
              <a:gd name="connsiteX36" fmla="*/ 12194479 w 12194479"/>
              <a:gd name="connsiteY36" fmla="*/ 367955 h 4940132"/>
              <a:gd name="connsiteX37" fmla="*/ 12194479 w 12194479"/>
              <a:gd name="connsiteY37" fmla="*/ 2285823 h 4940132"/>
              <a:gd name="connsiteX38" fmla="*/ 12194479 w 12194479"/>
              <a:gd name="connsiteY38" fmla="*/ 2536815 h 4940132"/>
              <a:gd name="connsiteX39" fmla="*/ 12194479 w 12194479"/>
              <a:gd name="connsiteY39" fmla="*/ 2789804 h 4940132"/>
              <a:gd name="connsiteX40" fmla="*/ 12194479 w 12194479"/>
              <a:gd name="connsiteY40" fmla="*/ 3040796 h 4940132"/>
              <a:gd name="connsiteX41" fmla="*/ 12194479 w 12194479"/>
              <a:gd name="connsiteY41" fmla="*/ 4689140 h 4940132"/>
              <a:gd name="connsiteX42" fmla="*/ 12194479 w 12194479"/>
              <a:gd name="connsiteY42" fmla="*/ 4940132 h 4940132"/>
              <a:gd name="connsiteX43" fmla="*/ 0 w 12194479"/>
              <a:gd name="connsiteY43" fmla="*/ 4940132 h 4940132"/>
              <a:gd name="connsiteX44" fmla="*/ 0 w 12194479"/>
              <a:gd name="connsiteY44" fmla="*/ 4689140 h 4940132"/>
              <a:gd name="connsiteX45" fmla="*/ 0 w 12194479"/>
              <a:gd name="connsiteY45" fmla="*/ 3040796 h 4940132"/>
              <a:gd name="connsiteX46" fmla="*/ 0 w 12194479"/>
              <a:gd name="connsiteY46" fmla="*/ 2789804 h 4940132"/>
              <a:gd name="connsiteX47" fmla="*/ 0 w 12194479"/>
              <a:gd name="connsiteY47" fmla="*/ 2536453 h 4940132"/>
              <a:gd name="connsiteX48" fmla="*/ 0 w 12194479"/>
              <a:gd name="connsiteY48" fmla="*/ 2285461 h 4940132"/>
              <a:gd name="connsiteX49" fmla="*/ 0 w 12194479"/>
              <a:gd name="connsiteY49" fmla="*/ 367593 h 4940132"/>
              <a:gd name="connsiteX50" fmla="*/ 0 w 12194479"/>
              <a:gd name="connsiteY50" fmla="*/ 116601 h 4940132"/>
              <a:gd name="connsiteX51" fmla="*/ 364727 w 12194479"/>
              <a:gd name="connsiteY51" fmla="*/ 0 h 494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2194479" h="4940132">
                <a:moveTo>
                  <a:pt x="364727" y="0"/>
                </a:moveTo>
                <a:cubicBezTo>
                  <a:pt x="550990" y="0"/>
                  <a:pt x="554811" y="116963"/>
                  <a:pt x="747373" y="116963"/>
                </a:cubicBezTo>
                <a:cubicBezTo>
                  <a:pt x="939936" y="116963"/>
                  <a:pt x="939884" y="0"/>
                  <a:pt x="1129968" y="0"/>
                </a:cubicBezTo>
                <a:cubicBezTo>
                  <a:pt x="1320051" y="0"/>
                  <a:pt x="1320051" y="116963"/>
                  <a:pt x="1512562" y="116963"/>
                </a:cubicBezTo>
                <a:cubicBezTo>
                  <a:pt x="1705073" y="116963"/>
                  <a:pt x="1702697" y="0"/>
                  <a:pt x="1895208" y="0"/>
                </a:cubicBezTo>
                <a:cubicBezTo>
                  <a:pt x="2087719" y="0"/>
                  <a:pt x="2085292" y="116963"/>
                  <a:pt x="2277802" y="116963"/>
                </a:cubicBezTo>
                <a:cubicBezTo>
                  <a:pt x="2470313" y="116963"/>
                  <a:pt x="2470313" y="0"/>
                  <a:pt x="2660448" y="0"/>
                </a:cubicBezTo>
                <a:cubicBezTo>
                  <a:pt x="2850584" y="0"/>
                  <a:pt x="2850532" y="116963"/>
                  <a:pt x="3043043" y="116963"/>
                </a:cubicBezTo>
                <a:cubicBezTo>
                  <a:pt x="3235554" y="116963"/>
                  <a:pt x="3233126" y="0"/>
                  <a:pt x="3425637" y="0"/>
                </a:cubicBezTo>
                <a:cubicBezTo>
                  <a:pt x="3618148" y="0"/>
                  <a:pt x="3615721" y="116963"/>
                  <a:pt x="3808283" y="116963"/>
                </a:cubicBezTo>
                <a:cubicBezTo>
                  <a:pt x="4000846" y="116963"/>
                  <a:pt x="3998367" y="0"/>
                  <a:pt x="4190878" y="0"/>
                </a:cubicBezTo>
                <a:cubicBezTo>
                  <a:pt x="4383389" y="0"/>
                  <a:pt x="4381014" y="115930"/>
                  <a:pt x="4571045" y="116911"/>
                </a:cubicBezTo>
                <a:cubicBezTo>
                  <a:pt x="4758702" y="115930"/>
                  <a:pt x="4762006" y="0"/>
                  <a:pt x="4951264" y="0"/>
                </a:cubicBezTo>
                <a:cubicBezTo>
                  <a:pt x="4952090" y="0"/>
                  <a:pt x="4952865" y="0"/>
                  <a:pt x="4953691" y="0"/>
                </a:cubicBezTo>
                <a:cubicBezTo>
                  <a:pt x="4954517" y="0"/>
                  <a:pt x="4955292" y="0"/>
                  <a:pt x="4956118" y="0"/>
                </a:cubicBezTo>
                <a:cubicBezTo>
                  <a:pt x="5147390" y="0"/>
                  <a:pt x="5148733" y="115413"/>
                  <a:pt x="5337473" y="116911"/>
                </a:cubicBezTo>
                <a:cubicBezTo>
                  <a:pt x="5523890" y="115413"/>
                  <a:pt x="5525233" y="0"/>
                  <a:pt x="5716504" y="0"/>
                </a:cubicBezTo>
                <a:cubicBezTo>
                  <a:pt x="5907776" y="0"/>
                  <a:pt x="5906588" y="116963"/>
                  <a:pt x="6099098" y="116963"/>
                </a:cubicBezTo>
                <a:cubicBezTo>
                  <a:pt x="6291609" y="116963"/>
                  <a:pt x="6289182" y="0"/>
                  <a:pt x="6481744" y="0"/>
                </a:cubicBezTo>
                <a:cubicBezTo>
                  <a:pt x="6674307" y="0"/>
                  <a:pt x="6671828" y="116963"/>
                  <a:pt x="6864339" y="116963"/>
                </a:cubicBezTo>
                <a:cubicBezTo>
                  <a:pt x="7056849" y="116963"/>
                  <a:pt x="7054422" y="0"/>
                  <a:pt x="7246933" y="0"/>
                </a:cubicBezTo>
                <a:cubicBezTo>
                  <a:pt x="7439444" y="0"/>
                  <a:pt x="7437017" y="116963"/>
                  <a:pt x="7629579" y="116963"/>
                </a:cubicBezTo>
                <a:cubicBezTo>
                  <a:pt x="7822142" y="116963"/>
                  <a:pt x="7822090" y="0"/>
                  <a:pt x="8012173" y="0"/>
                </a:cubicBezTo>
                <a:cubicBezTo>
                  <a:pt x="8202257" y="0"/>
                  <a:pt x="8202257" y="116963"/>
                  <a:pt x="8394768" y="116963"/>
                </a:cubicBezTo>
                <a:cubicBezTo>
                  <a:pt x="8587278" y="116963"/>
                  <a:pt x="8584903" y="0"/>
                  <a:pt x="8777414" y="0"/>
                </a:cubicBezTo>
                <a:cubicBezTo>
                  <a:pt x="8969925" y="0"/>
                  <a:pt x="8967497" y="116963"/>
                  <a:pt x="9160008" y="116963"/>
                </a:cubicBezTo>
                <a:cubicBezTo>
                  <a:pt x="9352519" y="116963"/>
                  <a:pt x="9352519" y="0"/>
                  <a:pt x="9542654" y="0"/>
                </a:cubicBezTo>
                <a:cubicBezTo>
                  <a:pt x="9732790" y="0"/>
                  <a:pt x="9732686" y="112625"/>
                  <a:pt x="9914714" y="116808"/>
                </a:cubicBezTo>
                <a:lnTo>
                  <a:pt x="9914714" y="116601"/>
                </a:lnTo>
                <a:cubicBezTo>
                  <a:pt x="10087137" y="109527"/>
                  <a:pt x="10093179" y="0"/>
                  <a:pt x="10279441" y="0"/>
                </a:cubicBezTo>
                <a:cubicBezTo>
                  <a:pt x="10465703" y="0"/>
                  <a:pt x="10469525" y="116963"/>
                  <a:pt x="10662087" y="116963"/>
                </a:cubicBezTo>
                <a:cubicBezTo>
                  <a:pt x="10854650" y="116963"/>
                  <a:pt x="10854598" y="0"/>
                  <a:pt x="11044682" y="0"/>
                </a:cubicBezTo>
                <a:cubicBezTo>
                  <a:pt x="11234765" y="0"/>
                  <a:pt x="11234765" y="116963"/>
                  <a:pt x="11427276" y="116963"/>
                </a:cubicBezTo>
                <a:cubicBezTo>
                  <a:pt x="11619786" y="116963"/>
                  <a:pt x="11617411" y="0"/>
                  <a:pt x="11809922" y="0"/>
                </a:cubicBezTo>
                <a:cubicBezTo>
                  <a:pt x="12002433" y="0"/>
                  <a:pt x="12000006" y="116963"/>
                  <a:pt x="12192517" y="116963"/>
                </a:cubicBezTo>
                <a:lnTo>
                  <a:pt x="12194479" y="116963"/>
                </a:lnTo>
                <a:lnTo>
                  <a:pt x="12194479" y="367955"/>
                </a:lnTo>
                <a:lnTo>
                  <a:pt x="12194479" y="2285823"/>
                </a:lnTo>
                <a:lnTo>
                  <a:pt x="12194479" y="2536815"/>
                </a:lnTo>
                <a:lnTo>
                  <a:pt x="12194479" y="2789804"/>
                </a:lnTo>
                <a:lnTo>
                  <a:pt x="12194479" y="3040796"/>
                </a:lnTo>
                <a:lnTo>
                  <a:pt x="12194479" y="4689140"/>
                </a:lnTo>
                <a:lnTo>
                  <a:pt x="12194479" y="4940132"/>
                </a:lnTo>
                <a:lnTo>
                  <a:pt x="0" y="4940132"/>
                </a:lnTo>
                <a:lnTo>
                  <a:pt x="0" y="4689140"/>
                </a:lnTo>
                <a:lnTo>
                  <a:pt x="0" y="3040796"/>
                </a:lnTo>
                <a:lnTo>
                  <a:pt x="0" y="2789804"/>
                </a:lnTo>
                <a:lnTo>
                  <a:pt x="0" y="2536453"/>
                </a:lnTo>
                <a:lnTo>
                  <a:pt x="0" y="2285461"/>
                </a:lnTo>
                <a:lnTo>
                  <a:pt x="0" y="367593"/>
                </a:lnTo>
                <a:lnTo>
                  <a:pt x="0" y="116601"/>
                </a:lnTo>
                <a:cubicBezTo>
                  <a:pt x="172423" y="109527"/>
                  <a:pt x="178465" y="0"/>
                  <a:pt x="364727" y="0"/>
                </a:cubicBezTo>
                <a:close/>
              </a:path>
            </a:pathLst>
          </a:custGeom>
          <a:solidFill>
            <a:schemeClr val="bg1"/>
          </a:solidFill>
          <a:ln w="5164"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BB2CD312-9726-B802-8BDD-60E4DE41D212}"/>
              </a:ext>
            </a:extLst>
          </p:cNvPr>
          <p:cNvSpPr>
            <a:spLocks noGrp="1"/>
          </p:cNvSpPr>
          <p:nvPr>
            <p:ph type="title"/>
          </p:nvPr>
        </p:nvSpPr>
        <p:spPr>
          <a:xfrm>
            <a:off x="539750" y="539750"/>
            <a:ext cx="11107600" cy="993776"/>
          </a:xfrm>
          <a:prstGeom prst="rect">
            <a:avLst/>
          </a:prstGeom>
        </p:spPr>
        <p:txBody>
          <a:bodyPr anchor="t"/>
          <a:lstStyle>
            <a:lvl1pPr>
              <a:defRPr sz="3600">
                <a:solidFill>
                  <a:schemeClr val="bg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Sisällön paikkamerkki 1">
            <a:extLst>
              <a:ext uri="{FF2B5EF4-FFF2-40B4-BE49-F238E27FC236}">
                <a16:creationId xmlns:a16="http://schemas.microsoft.com/office/drawing/2014/main" id="{22518D0B-5C58-A517-480D-F96C2EABA205}"/>
              </a:ext>
            </a:extLst>
          </p:cNvPr>
          <p:cNvSpPr>
            <a:spLocks noGrp="1"/>
          </p:cNvSpPr>
          <p:nvPr>
            <p:ph sz="half" idx="1" hasCustomPrompt="1"/>
          </p:nvPr>
        </p:nvSpPr>
        <p:spPr>
          <a:xfrm>
            <a:off x="539750" y="2525713"/>
            <a:ext cx="11107600" cy="3227387"/>
          </a:xfrm>
        </p:spPr>
        <p:txBody>
          <a:bodyPr lIns="0" tIns="0" rIns="0" bIns="0" numCol="1" spcCol="36000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Alatunnisteen paikkamerkki 8">
            <a:extLst>
              <a:ext uri="{FF2B5EF4-FFF2-40B4-BE49-F238E27FC236}">
                <a16:creationId xmlns:a16="http://schemas.microsoft.com/office/drawing/2014/main" id="{977A9FD9-2FDB-C069-D591-57DCD95976D6}"/>
              </a:ext>
            </a:extLst>
          </p:cNvPr>
          <p:cNvSpPr>
            <a:spLocks noGrp="1"/>
          </p:cNvSpPr>
          <p:nvPr>
            <p:ph type="ftr" sz="quarter" idx="11"/>
          </p:nvPr>
        </p:nvSpPr>
        <p:spPr/>
        <p:txBody>
          <a:bodyPr/>
          <a:lstStyle>
            <a:lvl1pPr algn="l">
              <a:defRPr/>
            </a:lvl1pPr>
          </a:lstStyle>
          <a:p>
            <a:endParaRPr lang="fi-FI" dirty="0"/>
          </a:p>
        </p:txBody>
      </p:sp>
      <p:sp>
        <p:nvSpPr>
          <p:cNvPr id="8" name="Päivämäärän paikkamerkki 7">
            <a:extLst>
              <a:ext uri="{FF2B5EF4-FFF2-40B4-BE49-F238E27FC236}">
                <a16:creationId xmlns:a16="http://schemas.microsoft.com/office/drawing/2014/main" id="{7F050FCF-0531-6B3A-0C1B-D391640F9432}"/>
              </a:ext>
            </a:extLst>
          </p:cNvPr>
          <p:cNvSpPr>
            <a:spLocks noGrp="1"/>
          </p:cNvSpPr>
          <p:nvPr>
            <p:ph type="dt" sz="half" idx="10"/>
          </p:nvPr>
        </p:nvSpPr>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49A29C10-5093-7C21-A20E-6063556FF913}"/>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C261D2DE-7DE5-D969-3FE3-886BB6B39E16}"/>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300856329"/>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preserve="1" userDrawn="1">
  <p:cSld name="Otsikko ja sisältö 1 A">
    <p:bg>
      <p:bgPr>
        <a:solidFill>
          <a:schemeClr val="accent1"/>
        </a:solidFill>
        <a:effectLst/>
      </p:bgPr>
    </p:bg>
    <p:spTree>
      <p:nvGrpSpPr>
        <p:cNvPr id="1" name=""/>
        <p:cNvGrpSpPr/>
        <p:nvPr/>
      </p:nvGrpSpPr>
      <p:grpSpPr>
        <a:xfrm>
          <a:off x="0" y="0"/>
          <a:ext cx="0" cy="0"/>
          <a:chOff x="0" y="0"/>
          <a:chExt cx="0" cy="0"/>
        </a:xfrm>
      </p:grpSpPr>
      <p:sp>
        <p:nvSpPr>
          <p:cNvPr id="7" name="Suorakulmio 6">
            <a:extLst>
              <a:ext uri="{FF2B5EF4-FFF2-40B4-BE49-F238E27FC236}">
                <a16:creationId xmlns:a16="http://schemas.microsoft.com/office/drawing/2014/main" id="{604808C3-3718-BEA1-748D-FF8B11AAFE82}"/>
              </a:ext>
              <a:ext uri="{C183D7F6-B498-43B3-948B-1728B52AA6E4}">
                <adec:decorative xmlns:adec="http://schemas.microsoft.com/office/drawing/2017/decorative" val="1"/>
              </a:ext>
            </a:extLst>
          </p:cNvPr>
          <p:cNvSpPr/>
          <p:nvPr userDrawn="1"/>
        </p:nvSpPr>
        <p:spPr>
          <a:xfrm>
            <a:off x="0" y="2028825"/>
            <a:ext cx="12192000" cy="4829175"/>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0" tIns="0" rIns="0" bIns="0" rtlCol="0" anchor="ctr">
            <a:noAutofit/>
          </a:bodyPr>
          <a:lstStyle/>
          <a:p>
            <a:pPr algn="ctr"/>
            <a:endParaRPr lang="fi-FI" sz="1400" b="1" dirty="0">
              <a:solidFill>
                <a:schemeClr val="bg1"/>
              </a:solidFill>
            </a:endParaRPr>
          </a:p>
        </p:txBody>
      </p:sp>
      <p:sp>
        <p:nvSpPr>
          <p:cNvPr id="2" name="Otsikko 1">
            <a:extLst>
              <a:ext uri="{FF2B5EF4-FFF2-40B4-BE49-F238E27FC236}">
                <a16:creationId xmlns:a16="http://schemas.microsoft.com/office/drawing/2014/main" id="{BB2CD312-9726-B802-8BDD-60E4DE41D212}"/>
              </a:ext>
            </a:extLst>
          </p:cNvPr>
          <p:cNvSpPr>
            <a:spLocks noGrp="1"/>
          </p:cNvSpPr>
          <p:nvPr>
            <p:ph type="title"/>
          </p:nvPr>
        </p:nvSpPr>
        <p:spPr>
          <a:xfrm>
            <a:off x="539750" y="539750"/>
            <a:ext cx="11107600" cy="993776"/>
          </a:xfrm>
          <a:prstGeom prst="rect">
            <a:avLst/>
          </a:prstGeom>
        </p:spPr>
        <p:txBody>
          <a:bodyPr anchor="t"/>
          <a:lstStyle>
            <a:lvl1pPr>
              <a:defRPr sz="3600">
                <a:solidFill>
                  <a:schemeClr val="bg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Sisällön paikkamerkki 1">
            <a:extLst>
              <a:ext uri="{FF2B5EF4-FFF2-40B4-BE49-F238E27FC236}">
                <a16:creationId xmlns:a16="http://schemas.microsoft.com/office/drawing/2014/main" id="{22518D0B-5C58-A517-480D-F96C2EABA205}"/>
              </a:ext>
            </a:extLst>
          </p:cNvPr>
          <p:cNvSpPr>
            <a:spLocks noGrp="1"/>
          </p:cNvSpPr>
          <p:nvPr>
            <p:ph sz="half" idx="1" hasCustomPrompt="1"/>
          </p:nvPr>
        </p:nvSpPr>
        <p:spPr>
          <a:xfrm>
            <a:off x="539750" y="2525713"/>
            <a:ext cx="11107600" cy="3227387"/>
          </a:xfrm>
        </p:spPr>
        <p:txBody>
          <a:bodyPr lIns="0" tIns="0" rIns="0" bIns="0" numCol="1" spcCol="36000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Alatunnisteen paikkamerkki 8">
            <a:extLst>
              <a:ext uri="{FF2B5EF4-FFF2-40B4-BE49-F238E27FC236}">
                <a16:creationId xmlns:a16="http://schemas.microsoft.com/office/drawing/2014/main" id="{977A9FD9-2FDB-C069-D591-57DCD95976D6}"/>
              </a:ext>
            </a:extLst>
          </p:cNvPr>
          <p:cNvSpPr>
            <a:spLocks noGrp="1"/>
          </p:cNvSpPr>
          <p:nvPr>
            <p:ph type="ftr" sz="quarter" idx="11"/>
          </p:nvPr>
        </p:nvSpPr>
        <p:spPr/>
        <p:txBody>
          <a:bodyPr/>
          <a:lstStyle>
            <a:lvl1pPr algn="l">
              <a:defRPr/>
            </a:lvl1pPr>
          </a:lstStyle>
          <a:p>
            <a:endParaRPr lang="fi-FI" dirty="0"/>
          </a:p>
        </p:txBody>
      </p:sp>
      <p:sp>
        <p:nvSpPr>
          <p:cNvPr id="8" name="Päivämäärän paikkamerkki 7">
            <a:extLst>
              <a:ext uri="{FF2B5EF4-FFF2-40B4-BE49-F238E27FC236}">
                <a16:creationId xmlns:a16="http://schemas.microsoft.com/office/drawing/2014/main" id="{7F050FCF-0531-6B3A-0C1B-D391640F9432}"/>
              </a:ext>
            </a:extLst>
          </p:cNvPr>
          <p:cNvSpPr>
            <a:spLocks noGrp="1"/>
          </p:cNvSpPr>
          <p:nvPr>
            <p:ph type="dt" sz="half" idx="10"/>
          </p:nvPr>
        </p:nvSpPr>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49A29C10-5093-7C21-A20E-6063556FF913}"/>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F1BB4452-2539-1943-36F9-EF59494B3357}"/>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424840499"/>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preserve="1" userDrawn="1">
  <p:cSld name="Otsikko ja sisältö 1 B">
    <p:bg>
      <p:bgPr>
        <a:solidFill>
          <a:schemeClr val="accent1"/>
        </a:solidFill>
        <a:effectLst/>
      </p:bgPr>
    </p:bg>
    <p:spTree>
      <p:nvGrpSpPr>
        <p:cNvPr id="1" name=""/>
        <p:cNvGrpSpPr/>
        <p:nvPr/>
      </p:nvGrpSpPr>
      <p:grpSpPr>
        <a:xfrm>
          <a:off x="0" y="0"/>
          <a:ext cx="0" cy="0"/>
          <a:chOff x="0" y="0"/>
          <a:chExt cx="0" cy="0"/>
        </a:xfrm>
      </p:grpSpPr>
      <p:sp>
        <p:nvSpPr>
          <p:cNvPr id="47" name="Vapaamuotoinen: Muoto 46">
            <a:extLst>
              <a:ext uri="{FF2B5EF4-FFF2-40B4-BE49-F238E27FC236}">
                <a16:creationId xmlns:a16="http://schemas.microsoft.com/office/drawing/2014/main" id="{A564C59C-C7D5-2AB5-C43E-A0FD96AA280D}"/>
              </a:ext>
              <a:ext uri="{C183D7F6-B498-43B3-948B-1728B52AA6E4}">
                <adec:decorative xmlns:adec="http://schemas.microsoft.com/office/drawing/2017/decorative" val="1"/>
              </a:ext>
            </a:extLst>
          </p:cNvPr>
          <p:cNvSpPr/>
          <p:nvPr userDrawn="1"/>
        </p:nvSpPr>
        <p:spPr>
          <a:xfrm>
            <a:off x="0" y="1971600"/>
            <a:ext cx="12193880" cy="4886400"/>
          </a:xfrm>
          <a:custGeom>
            <a:avLst/>
            <a:gdLst>
              <a:gd name="connsiteX0" fmla="*/ 308102 w 12193880"/>
              <a:gd name="connsiteY0" fmla="*/ 0 h 4886400"/>
              <a:gd name="connsiteX1" fmla="*/ 613512 w 12193880"/>
              <a:gd name="connsiteY1" fmla="*/ 307340 h 4886400"/>
              <a:gd name="connsiteX2" fmla="*/ 916991 w 12193880"/>
              <a:gd name="connsiteY2" fmla="*/ 0 h 4886400"/>
              <a:gd name="connsiteX3" fmla="*/ 1222400 w 12193880"/>
              <a:gd name="connsiteY3" fmla="*/ 307340 h 4886400"/>
              <a:gd name="connsiteX4" fmla="*/ 1527861 w 12193880"/>
              <a:gd name="connsiteY4" fmla="*/ 0 h 4886400"/>
              <a:gd name="connsiteX5" fmla="*/ 1831340 w 12193880"/>
              <a:gd name="connsiteY5" fmla="*/ 307340 h 4886400"/>
              <a:gd name="connsiteX6" fmla="*/ 2136750 w 12193880"/>
              <a:gd name="connsiteY6" fmla="*/ 0 h 4886400"/>
              <a:gd name="connsiteX7" fmla="*/ 2440229 w 12193880"/>
              <a:gd name="connsiteY7" fmla="*/ 307340 h 4886400"/>
              <a:gd name="connsiteX8" fmla="*/ 2745638 w 12193880"/>
              <a:gd name="connsiteY8" fmla="*/ 0 h 4886400"/>
              <a:gd name="connsiteX9" fmla="*/ 3049118 w 12193880"/>
              <a:gd name="connsiteY9" fmla="*/ 307340 h 4886400"/>
              <a:gd name="connsiteX10" fmla="*/ 3354527 w 12193880"/>
              <a:gd name="connsiteY10" fmla="*/ 0 h 4886400"/>
              <a:gd name="connsiteX11" fmla="*/ 3659937 w 12193880"/>
              <a:gd name="connsiteY11" fmla="*/ 307340 h 4886400"/>
              <a:gd name="connsiteX12" fmla="*/ 3965397 w 12193880"/>
              <a:gd name="connsiteY12" fmla="*/ 0 h 4886400"/>
              <a:gd name="connsiteX13" fmla="*/ 4268877 w 12193880"/>
              <a:gd name="connsiteY13" fmla="*/ 307340 h 4886400"/>
              <a:gd name="connsiteX14" fmla="*/ 4574286 w 12193880"/>
              <a:gd name="connsiteY14" fmla="*/ 0 h 4886400"/>
              <a:gd name="connsiteX15" fmla="*/ 4879696 w 12193880"/>
              <a:gd name="connsiteY15" fmla="*/ 307340 h 4886400"/>
              <a:gd name="connsiteX16" fmla="*/ 5183125 w 12193880"/>
              <a:gd name="connsiteY16" fmla="*/ 0 h 4886400"/>
              <a:gd name="connsiteX17" fmla="*/ 5488586 w 12193880"/>
              <a:gd name="connsiteY17" fmla="*/ 307340 h 4886400"/>
              <a:gd name="connsiteX18" fmla="*/ 5793995 w 12193880"/>
              <a:gd name="connsiteY18" fmla="*/ 0 h 4886400"/>
              <a:gd name="connsiteX19" fmla="*/ 6099404 w 12193880"/>
              <a:gd name="connsiteY19" fmla="*/ 307340 h 4886400"/>
              <a:gd name="connsiteX20" fmla="*/ 6402883 w 12193880"/>
              <a:gd name="connsiteY20" fmla="*/ 0 h 4886400"/>
              <a:gd name="connsiteX21" fmla="*/ 6708293 w 12193880"/>
              <a:gd name="connsiteY21" fmla="*/ 307340 h 4886400"/>
              <a:gd name="connsiteX22" fmla="*/ 7013702 w 12193880"/>
              <a:gd name="connsiteY22" fmla="*/ 0 h 4886400"/>
              <a:gd name="connsiteX23" fmla="*/ 7317182 w 12193880"/>
              <a:gd name="connsiteY23" fmla="*/ 307340 h 4886400"/>
              <a:gd name="connsiteX24" fmla="*/ 7622642 w 12193880"/>
              <a:gd name="connsiteY24" fmla="*/ 0 h 4886400"/>
              <a:gd name="connsiteX25" fmla="*/ 7926121 w 12193880"/>
              <a:gd name="connsiteY25" fmla="*/ 307340 h 4886400"/>
              <a:gd name="connsiteX26" fmla="*/ 8231531 w 12193880"/>
              <a:gd name="connsiteY26" fmla="*/ 0 h 4886400"/>
              <a:gd name="connsiteX27" fmla="*/ 8535010 w 12193880"/>
              <a:gd name="connsiteY27" fmla="*/ 307340 h 4886400"/>
              <a:gd name="connsiteX28" fmla="*/ 8840419 w 12193880"/>
              <a:gd name="connsiteY28" fmla="*/ 0 h 4886400"/>
              <a:gd name="connsiteX29" fmla="*/ 9145829 w 12193880"/>
              <a:gd name="connsiteY29" fmla="*/ 307340 h 4886400"/>
              <a:gd name="connsiteX30" fmla="*/ 9451238 w 12193880"/>
              <a:gd name="connsiteY30" fmla="*/ 0 h 4886400"/>
              <a:gd name="connsiteX31" fmla="*/ 9753600 w 12193880"/>
              <a:gd name="connsiteY31" fmla="*/ 306222 h 4886400"/>
              <a:gd name="connsiteX32" fmla="*/ 9753600 w 12193880"/>
              <a:gd name="connsiteY32" fmla="*/ 304648 h 4886400"/>
              <a:gd name="connsiteX33" fmla="*/ 9756293 w 12193880"/>
              <a:gd name="connsiteY33" fmla="*/ 307340 h 4886400"/>
              <a:gd name="connsiteX34" fmla="*/ 10061702 w 12193880"/>
              <a:gd name="connsiteY34" fmla="*/ 0 h 4886400"/>
              <a:gd name="connsiteX35" fmla="*/ 10367112 w 12193880"/>
              <a:gd name="connsiteY35" fmla="*/ 307340 h 4886400"/>
              <a:gd name="connsiteX36" fmla="*/ 10670591 w 12193880"/>
              <a:gd name="connsiteY36" fmla="*/ 0 h 4886400"/>
              <a:gd name="connsiteX37" fmla="*/ 10976000 w 12193880"/>
              <a:gd name="connsiteY37" fmla="*/ 307340 h 4886400"/>
              <a:gd name="connsiteX38" fmla="*/ 11281461 w 12193880"/>
              <a:gd name="connsiteY38" fmla="*/ 0 h 4886400"/>
              <a:gd name="connsiteX39" fmla="*/ 11584940 w 12193880"/>
              <a:gd name="connsiteY39" fmla="*/ 307340 h 4886400"/>
              <a:gd name="connsiteX40" fmla="*/ 11890350 w 12193880"/>
              <a:gd name="connsiteY40" fmla="*/ 0 h 4886400"/>
              <a:gd name="connsiteX41" fmla="*/ 12193829 w 12193880"/>
              <a:gd name="connsiteY41" fmla="*/ 307340 h 4886400"/>
              <a:gd name="connsiteX42" fmla="*/ 12193880 w 12193880"/>
              <a:gd name="connsiteY42" fmla="*/ 307289 h 4886400"/>
              <a:gd name="connsiteX43" fmla="*/ 12193880 w 12193880"/>
              <a:gd name="connsiteY43" fmla="*/ 315909 h 4886400"/>
              <a:gd name="connsiteX44" fmla="*/ 12193880 w 12193880"/>
              <a:gd name="connsiteY44" fmla="*/ 324529 h 4886400"/>
              <a:gd name="connsiteX45" fmla="*/ 12193880 w 12193880"/>
              <a:gd name="connsiteY45" fmla="*/ 349581 h 4886400"/>
              <a:gd name="connsiteX46" fmla="*/ 12193880 w 12193880"/>
              <a:gd name="connsiteY46" fmla="*/ 358201 h 4886400"/>
              <a:gd name="connsiteX47" fmla="*/ 12193880 w 12193880"/>
              <a:gd name="connsiteY47" fmla="*/ 366821 h 4886400"/>
              <a:gd name="connsiteX48" fmla="*/ 12193880 w 12193880"/>
              <a:gd name="connsiteY48" fmla="*/ 2686547 h 4886400"/>
              <a:gd name="connsiteX49" fmla="*/ 12193880 w 12193880"/>
              <a:gd name="connsiteY49" fmla="*/ 2695167 h 4886400"/>
              <a:gd name="connsiteX50" fmla="*/ 12193880 w 12193880"/>
              <a:gd name="connsiteY50" fmla="*/ 2703787 h 4886400"/>
              <a:gd name="connsiteX51" fmla="*/ 12193880 w 12193880"/>
              <a:gd name="connsiteY51" fmla="*/ 2728839 h 4886400"/>
              <a:gd name="connsiteX52" fmla="*/ 12193880 w 12193880"/>
              <a:gd name="connsiteY52" fmla="*/ 2737459 h 4886400"/>
              <a:gd name="connsiteX53" fmla="*/ 12193880 w 12193880"/>
              <a:gd name="connsiteY53" fmla="*/ 2741930 h 4886400"/>
              <a:gd name="connsiteX54" fmla="*/ 12193880 w 12193880"/>
              <a:gd name="connsiteY54" fmla="*/ 2746079 h 4886400"/>
              <a:gd name="connsiteX55" fmla="*/ 12193880 w 12193880"/>
              <a:gd name="connsiteY55" fmla="*/ 2750550 h 4886400"/>
              <a:gd name="connsiteX56" fmla="*/ 12193880 w 12193880"/>
              <a:gd name="connsiteY56" fmla="*/ 2759170 h 4886400"/>
              <a:gd name="connsiteX57" fmla="*/ 12193880 w 12193880"/>
              <a:gd name="connsiteY57" fmla="*/ 2784222 h 4886400"/>
              <a:gd name="connsiteX58" fmla="*/ 12193880 w 12193880"/>
              <a:gd name="connsiteY58" fmla="*/ 2792842 h 4886400"/>
              <a:gd name="connsiteX59" fmla="*/ 12193880 w 12193880"/>
              <a:gd name="connsiteY59" fmla="*/ 2801462 h 4886400"/>
              <a:gd name="connsiteX60" fmla="*/ 12193880 w 12193880"/>
              <a:gd name="connsiteY60" fmla="*/ 4826868 h 4886400"/>
              <a:gd name="connsiteX61" fmla="*/ 12193880 w 12193880"/>
              <a:gd name="connsiteY61" fmla="*/ 4835488 h 4886400"/>
              <a:gd name="connsiteX62" fmla="*/ 12193880 w 12193880"/>
              <a:gd name="connsiteY62" fmla="*/ 4844108 h 4886400"/>
              <a:gd name="connsiteX63" fmla="*/ 12193880 w 12193880"/>
              <a:gd name="connsiteY63" fmla="*/ 4869160 h 4886400"/>
              <a:gd name="connsiteX64" fmla="*/ 12193880 w 12193880"/>
              <a:gd name="connsiteY64" fmla="*/ 4877780 h 4886400"/>
              <a:gd name="connsiteX65" fmla="*/ 12193880 w 12193880"/>
              <a:gd name="connsiteY65" fmla="*/ 4886400 h 4886400"/>
              <a:gd name="connsiteX66" fmla="*/ 0 w 12193880"/>
              <a:gd name="connsiteY66" fmla="*/ 4886400 h 4886400"/>
              <a:gd name="connsiteX67" fmla="*/ 0 w 12193880"/>
              <a:gd name="connsiteY67" fmla="*/ 4877780 h 4886400"/>
              <a:gd name="connsiteX68" fmla="*/ 0 w 12193880"/>
              <a:gd name="connsiteY68" fmla="*/ 4869160 h 4886400"/>
              <a:gd name="connsiteX69" fmla="*/ 0 w 12193880"/>
              <a:gd name="connsiteY69" fmla="*/ 4844108 h 4886400"/>
              <a:gd name="connsiteX70" fmla="*/ 0 w 12193880"/>
              <a:gd name="connsiteY70" fmla="*/ 4835488 h 4886400"/>
              <a:gd name="connsiteX71" fmla="*/ 0 w 12193880"/>
              <a:gd name="connsiteY71" fmla="*/ 4826868 h 4886400"/>
              <a:gd name="connsiteX72" fmla="*/ 0 w 12193880"/>
              <a:gd name="connsiteY72" fmla="*/ 2801462 h 4886400"/>
              <a:gd name="connsiteX73" fmla="*/ 0 w 12193880"/>
              <a:gd name="connsiteY73" fmla="*/ 2792842 h 4886400"/>
              <a:gd name="connsiteX74" fmla="*/ 0 w 12193880"/>
              <a:gd name="connsiteY74" fmla="*/ 2784222 h 4886400"/>
              <a:gd name="connsiteX75" fmla="*/ 0 w 12193880"/>
              <a:gd name="connsiteY75" fmla="*/ 2759170 h 4886400"/>
              <a:gd name="connsiteX76" fmla="*/ 0 w 12193880"/>
              <a:gd name="connsiteY76" fmla="*/ 2750550 h 4886400"/>
              <a:gd name="connsiteX77" fmla="*/ 0 w 12193880"/>
              <a:gd name="connsiteY77" fmla="*/ 2743438 h 4886400"/>
              <a:gd name="connsiteX78" fmla="*/ 0 w 12193880"/>
              <a:gd name="connsiteY78" fmla="*/ 2741930 h 4886400"/>
              <a:gd name="connsiteX79" fmla="*/ 0 w 12193880"/>
              <a:gd name="connsiteY79" fmla="*/ 2734818 h 4886400"/>
              <a:gd name="connsiteX80" fmla="*/ 0 w 12193880"/>
              <a:gd name="connsiteY80" fmla="*/ 2726198 h 4886400"/>
              <a:gd name="connsiteX81" fmla="*/ 0 w 12193880"/>
              <a:gd name="connsiteY81" fmla="*/ 2701146 h 4886400"/>
              <a:gd name="connsiteX82" fmla="*/ 0 w 12193880"/>
              <a:gd name="connsiteY82" fmla="*/ 2692526 h 4886400"/>
              <a:gd name="connsiteX83" fmla="*/ 0 w 12193880"/>
              <a:gd name="connsiteY83" fmla="*/ 2683906 h 4886400"/>
              <a:gd name="connsiteX84" fmla="*/ 0 w 12193880"/>
              <a:gd name="connsiteY84" fmla="*/ 364180 h 4886400"/>
              <a:gd name="connsiteX85" fmla="*/ 0 w 12193880"/>
              <a:gd name="connsiteY85" fmla="*/ 355560 h 4886400"/>
              <a:gd name="connsiteX86" fmla="*/ 0 w 12193880"/>
              <a:gd name="connsiteY86" fmla="*/ 346940 h 4886400"/>
              <a:gd name="connsiteX87" fmla="*/ 0 w 12193880"/>
              <a:gd name="connsiteY87" fmla="*/ 321888 h 4886400"/>
              <a:gd name="connsiteX88" fmla="*/ 0 w 12193880"/>
              <a:gd name="connsiteY88" fmla="*/ 313268 h 4886400"/>
              <a:gd name="connsiteX89" fmla="*/ 0 w 12193880"/>
              <a:gd name="connsiteY89" fmla="*/ 304648 h 4886400"/>
              <a:gd name="connsiteX90" fmla="*/ 2692 w 12193880"/>
              <a:gd name="connsiteY90" fmla="*/ 307340 h 488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12193880" h="4886400">
                <a:moveTo>
                  <a:pt x="308102" y="0"/>
                </a:moveTo>
                <a:lnTo>
                  <a:pt x="613512" y="307340"/>
                </a:lnTo>
                <a:lnTo>
                  <a:pt x="916991" y="0"/>
                </a:lnTo>
                <a:lnTo>
                  <a:pt x="1222400" y="307340"/>
                </a:lnTo>
                <a:lnTo>
                  <a:pt x="1527861" y="0"/>
                </a:lnTo>
                <a:lnTo>
                  <a:pt x="1831340" y="307340"/>
                </a:lnTo>
                <a:lnTo>
                  <a:pt x="2136750" y="0"/>
                </a:lnTo>
                <a:lnTo>
                  <a:pt x="2440229" y="307340"/>
                </a:lnTo>
                <a:lnTo>
                  <a:pt x="2745638" y="0"/>
                </a:lnTo>
                <a:lnTo>
                  <a:pt x="3049118" y="307340"/>
                </a:lnTo>
                <a:lnTo>
                  <a:pt x="3354527" y="0"/>
                </a:lnTo>
                <a:lnTo>
                  <a:pt x="3659937" y="307340"/>
                </a:lnTo>
                <a:lnTo>
                  <a:pt x="3965397" y="0"/>
                </a:lnTo>
                <a:lnTo>
                  <a:pt x="4268877" y="307340"/>
                </a:lnTo>
                <a:lnTo>
                  <a:pt x="4574286" y="0"/>
                </a:lnTo>
                <a:lnTo>
                  <a:pt x="4879696" y="307340"/>
                </a:lnTo>
                <a:lnTo>
                  <a:pt x="5183125" y="0"/>
                </a:lnTo>
                <a:lnTo>
                  <a:pt x="5488586" y="307340"/>
                </a:lnTo>
                <a:lnTo>
                  <a:pt x="5793995" y="0"/>
                </a:lnTo>
                <a:lnTo>
                  <a:pt x="6099404" y="307340"/>
                </a:lnTo>
                <a:lnTo>
                  <a:pt x="6402883" y="0"/>
                </a:lnTo>
                <a:lnTo>
                  <a:pt x="6708293" y="307340"/>
                </a:lnTo>
                <a:lnTo>
                  <a:pt x="7013702" y="0"/>
                </a:lnTo>
                <a:lnTo>
                  <a:pt x="7317182" y="307340"/>
                </a:lnTo>
                <a:lnTo>
                  <a:pt x="7622642" y="0"/>
                </a:lnTo>
                <a:lnTo>
                  <a:pt x="7926121" y="307340"/>
                </a:lnTo>
                <a:lnTo>
                  <a:pt x="8231531" y="0"/>
                </a:lnTo>
                <a:lnTo>
                  <a:pt x="8535010" y="307340"/>
                </a:lnTo>
                <a:lnTo>
                  <a:pt x="8840419" y="0"/>
                </a:lnTo>
                <a:lnTo>
                  <a:pt x="9145829" y="307340"/>
                </a:lnTo>
                <a:lnTo>
                  <a:pt x="9451238" y="0"/>
                </a:lnTo>
                <a:lnTo>
                  <a:pt x="9753600" y="306222"/>
                </a:lnTo>
                <a:lnTo>
                  <a:pt x="9753600" y="304648"/>
                </a:lnTo>
                <a:lnTo>
                  <a:pt x="9756293" y="307340"/>
                </a:lnTo>
                <a:lnTo>
                  <a:pt x="10061702" y="0"/>
                </a:lnTo>
                <a:lnTo>
                  <a:pt x="10367112" y="307340"/>
                </a:lnTo>
                <a:lnTo>
                  <a:pt x="10670591" y="0"/>
                </a:lnTo>
                <a:lnTo>
                  <a:pt x="10976000" y="307340"/>
                </a:lnTo>
                <a:lnTo>
                  <a:pt x="11281461" y="0"/>
                </a:lnTo>
                <a:lnTo>
                  <a:pt x="11584940" y="307340"/>
                </a:lnTo>
                <a:lnTo>
                  <a:pt x="11890350" y="0"/>
                </a:lnTo>
                <a:lnTo>
                  <a:pt x="12193829" y="307340"/>
                </a:lnTo>
                <a:lnTo>
                  <a:pt x="12193880" y="307289"/>
                </a:lnTo>
                <a:lnTo>
                  <a:pt x="12193880" y="315909"/>
                </a:lnTo>
                <a:lnTo>
                  <a:pt x="12193880" y="324529"/>
                </a:lnTo>
                <a:lnTo>
                  <a:pt x="12193880" y="349581"/>
                </a:lnTo>
                <a:lnTo>
                  <a:pt x="12193880" y="358201"/>
                </a:lnTo>
                <a:lnTo>
                  <a:pt x="12193880" y="366821"/>
                </a:lnTo>
                <a:lnTo>
                  <a:pt x="12193880" y="2686547"/>
                </a:lnTo>
                <a:lnTo>
                  <a:pt x="12193880" y="2695167"/>
                </a:lnTo>
                <a:lnTo>
                  <a:pt x="12193880" y="2703787"/>
                </a:lnTo>
                <a:lnTo>
                  <a:pt x="12193880" y="2728839"/>
                </a:lnTo>
                <a:lnTo>
                  <a:pt x="12193880" y="2737459"/>
                </a:lnTo>
                <a:lnTo>
                  <a:pt x="12193880" y="2741930"/>
                </a:lnTo>
                <a:lnTo>
                  <a:pt x="12193880" y="2746079"/>
                </a:lnTo>
                <a:lnTo>
                  <a:pt x="12193880" y="2750550"/>
                </a:lnTo>
                <a:lnTo>
                  <a:pt x="12193880" y="2759170"/>
                </a:lnTo>
                <a:lnTo>
                  <a:pt x="12193880" y="2784222"/>
                </a:lnTo>
                <a:lnTo>
                  <a:pt x="12193880" y="2792842"/>
                </a:lnTo>
                <a:lnTo>
                  <a:pt x="12193880" y="2801462"/>
                </a:lnTo>
                <a:lnTo>
                  <a:pt x="12193880" y="4826868"/>
                </a:lnTo>
                <a:lnTo>
                  <a:pt x="12193880" y="4835488"/>
                </a:lnTo>
                <a:lnTo>
                  <a:pt x="12193880" y="4844108"/>
                </a:lnTo>
                <a:lnTo>
                  <a:pt x="12193880" y="4869160"/>
                </a:lnTo>
                <a:lnTo>
                  <a:pt x="12193880" y="4877780"/>
                </a:lnTo>
                <a:lnTo>
                  <a:pt x="12193880" y="4886400"/>
                </a:lnTo>
                <a:lnTo>
                  <a:pt x="0" y="4886400"/>
                </a:lnTo>
                <a:lnTo>
                  <a:pt x="0" y="4877780"/>
                </a:lnTo>
                <a:lnTo>
                  <a:pt x="0" y="4869160"/>
                </a:lnTo>
                <a:lnTo>
                  <a:pt x="0" y="4844108"/>
                </a:lnTo>
                <a:lnTo>
                  <a:pt x="0" y="4835488"/>
                </a:lnTo>
                <a:lnTo>
                  <a:pt x="0" y="4826868"/>
                </a:lnTo>
                <a:lnTo>
                  <a:pt x="0" y="2801462"/>
                </a:lnTo>
                <a:lnTo>
                  <a:pt x="0" y="2792842"/>
                </a:lnTo>
                <a:lnTo>
                  <a:pt x="0" y="2784222"/>
                </a:lnTo>
                <a:lnTo>
                  <a:pt x="0" y="2759170"/>
                </a:lnTo>
                <a:lnTo>
                  <a:pt x="0" y="2750550"/>
                </a:lnTo>
                <a:lnTo>
                  <a:pt x="0" y="2743438"/>
                </a:lnTo>
                <a:lnTo>
                  <a:pt x="0" y="2741930"/>
                </a:lnTo>
                <a:lnTo>
                  <a:pt x="0" y="2734818"/>
                </a:lnTo>
                <a:lnTo>
                  <a:pt x="0" y="2726198"/>
                </a:lnTo>
                <a:lnTo>
                  <a:pt x="0" y="2701146"/>
                </a:lnTo>
                <a:lnTo>
                  <a:pt x="0" y="2692526"/>
                </a:lnTo>
                <a:lnTo>
                  <a:pt x="0" y="2683906"/>
                </a:lnTo>
                <a:lnTo>
                  <a:pt x="0" y="364180"/>
                </a:lnTo>
                <a:lnTo>
                  <a:pt x="0" y="355560"/>
                </a:lnTo>
                <a:lnTo>
                  <a:pt x="0" y="346940"/>
                </a:lnTo>
                <a:lnTo>
                  <a:pt x="0" y="321888"/>
                </a:lnTo>
                <a:lnTo>
                  <a:pt x="0" y="313268"/>
                </a:lnTo>
                <a:lnTo>
                  <a:pt x="0" y="304648"/>
                </a:lnTo>
                <a:lnTo>
                  <a:pt x="2692" y="307340"/>
                </a:lnTo>
                <a:close/>
              </a:path>
            </a:pathLst>
          </a:custGeom>
          <a:solidFill>
            <a:schemeClr val="bg1"/>
          </a:solidFill>
          <a:ln w="5080" cap="flat">
            <a:noFill/>
            <a:prstDash val="solid"/>
            <a:miter/>
          </a:ln>
        </p:spPr>
        <p:txBody>
          <a:bodyPr rtlCol="0" anchor="ctr"/>
          <a:lstStyle/>
          <a:p>
            <a:endParaRPr lang="fi-FI" dirty="0"/>
          </a:p>
        </p:txBody>
      </p:sp>
      <p:sp>
        <p:nvSpPr>
          <p:cNvPr id="2" name="Otsikko 1">
            <a:extLst>
              <a:ext uri="{FF2B5EF4-FFF2-40B4-BE49-F238E27FC236}">
                <a16:creationId xmlns:a16="http://schemas.microsoft.com/office/drawing/2014/main" id="{BB2CD312-9726-B802-8BDD-60E4DE41D212}"/>
              </a:ext>
            </a:extLst>
          </p:cNvPr>
          <p:cNvSpPr>
            <a:spLocks noGrp="1"/>
          </p:cNvSpPr>
          <p:nvPr>
            <p:ph type="title"/>
          </p:nvPr>
        </p:nvSpPr>
        <p:spPr>
          <a:xfrm>
            <a:off x="539750" y="539750"/>
            <a:ext cx="11107600" cy="993776"/>
          </a:xfrm>
          <a:prstGeom prst="rect">
            <a:avLst/>
          </a:prstGeom>
        </p:spPr>
        <p:txBody>
          <a:bodyPr anchor="t"/>
          <a:lstStyle>
            <a:lvl1pPr>
              <a:defRPr sz="3600">
                <a:solidFill>
                  <a:schemeClr val="bg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Sisällön paikkamerkki 1">
            <a:extLst>
              <a:ext uri="{FF2B5EF4-FFF2-40B4-BE49-F238E27FC236}">
                <a16:creationId xmlns:a16="http://schemas.microsoft.com/office/drawing/2014/main" id="{22518D0B-5C58-A517-480D-F96C2EABA205}"/>
              </a:ext>
            </a:extLst>
          </p:cNvPr>
          <p:cNvSpPr>
            <a:spLocks noGrp="1"/>
          </p:cNvSpPr>
          <p:nvPr>
            <p:ph sz="half" idx="1" hasCustomPrompt="1"/>
          </p:nvPr>
        </p:nvSpPr>
        <p:spPr>
          <a:xfrm>
            <a:off x="539750" y="2525713"/>
            <a:ext cx="11107600" cy="3227387"/>
          </a:xfrm>
        </p:spPr>
        <p:txBody>
          <a:bodyPr lIns="0" tIns="0" rIns="0" bIns="0" numCol="1" spcCol="36000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Alatunnisteen paikkamerkki 8">
            <a:extLst>
              <a:ext uri="{FF2B5EF4-FFF2-40B4-BE49-F238E27FC236}">
                <a16:creationId xmlns:a16="http://schemas.microsoft.com/office/drawing/2014/main" id="{977A9FD9-2FDB-C069-D591-57DCD95976D6}"/>
              </a:ext>
            </a:extLst>
          </p:cNvPr>
          <p:cNvSpPr>
            <a:spLocks noGrp="1"/>
          </p:cNvSpPr>
          <p:nvPr>
            <p:ph type="ftr" sz="quarter" idx="11"/>
          </p:nvPr>
        </p:nvSpPr>
        <p:spPr/>
        <p:txBody>
          <a:bodyPr/>
          <a:lstStyle/>
          <a:p>
            <a:endParaRPr lang="fi-FI" dirty="0"/>
          </a:p>
        </p:txBody>
      </p:sp>
      <p:sp>
        <p:nvSpPr>
          <p:cNvPr id="8" name="Päivämäärän paikkamerkki 7">
            <a:extLst>
              <a:ext uri="{FF2B5EF4-FFF2-40B4-BE49-F238E27FC236}">
                <a16:creationId xmlns:a16="http://schemas.microsoft.com/office/drawing/2014/main" id="{7F050FCF-0531-6B3A-0C1B-D391640F9432}"/>
              </a:ext>
            </a:extLst>
          </p:cNvPr>
          <p:cNvSpPr>
            <a:spLocks noGrp="1"/>
          </p:cNvSpPr>
          <p:nvPr>
            <p:ph type="dt" sz="half" idx="10"/>
          </p:nvPr>
        </p:nvSpPr>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49A29C10-5093-7C21-A20E-6063556FF913}"/>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9611DFC4-A39F-6F00-3E35-7267E5B84E6D}"/>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178558978"/>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preserve="1" userDrawn="1">
  <p:cSld name="Otsikko ja sisältö 1 C">
    <p:bg>
      <p:bgPr>
        <a:solidFill>
          <a:schemeClr val="accent1"/>
        </a:solidFill>
        <a:effectLst/>
      </p:bgPr>
    </p:bg>
    <p:spTree>
      <p:nvGrpSpPr>
        <p:cNvPr id="1" name=""/>
        <p:cNvGrpSpPr/>
        <p:nvPr/>
      </p:nvGrpSpPr>
      <p:grpSpPr>
        <a:xfrm>
          <a:off x="0" y="0"/>
          <a:ext cx="0" cy="0"/>
          <a:chOff x="0" y="0"/>
          <a:chExt cx="0" cy="0"/>
        </a:xfrm>
      </p:grpSpPr>
      <p:sp>
        <p:nvSpPr>
          <p:cNvPr id="6" name="Vapaamuotoinen: Muoto 5">
            <a:extLst>
              <a:ext uri="{FF2B5EF4-FFF2-40B4-BE49-F238E27FC236}">
                <a16:creationId xmlns:a16="http://schemas.microsoft.com/office/drawing/2014/main" id="{ECB18794-9870-3538-6BB6-B37794DDDDAF}"/>
              </a:ext>
              <a:ext uri="{C183D7F6-B498-43B3-948B-1728B52AA6E4}">
                <adec:decorative xmlns:adec="http://schemas.microsoft.com/office/drawing/2017/decorative" val="1"/>
              </a:ext>
            </a:extLst>
          </p:cNvPr>
          <p:cNvSpPr/>
          <p:nvPr userDrawn="1"/>
        </p:nvSpPr>
        <p:spPr>
          <a:xfrm>
            <a:off x="-710" y="2030745"/>
            <a:ext cx="12192710" cy="4827255"/>
          </a:xfrm>
          <a:custGeom>
            <a:avLst/>
            <a:gdLst>
              <a:gd name="connsiteX0" fmla="*/ 313886 w 12192710"/>
              <a:gd name="connsiteY0" fmla="*/ 0 h 4827255"/>
              <a:gd name="connsiteX1" fmla="*/ 618381 w 12192710"/>
              <a:gd name="connsiteY1" fmla="*/ 212167 h 4827255"/>
              <a:gd name="connsiteX2" fmla="*/ 922826 w 12192710"/>
              <a:gd name="connsiteY2" fmla="*/ 0 h 4827255"/>
              <a:gd name="connsiteX3" fmla="*/ 1227321 w 12192710"/>
              <a:gd name="connsiteY3" fmla="*/ 212167 h 4827255"/>
              <a:gd name="connsiteX4" fmla="*/ 1531817 w 12192710"/>
              <a:gd name="connsiteY4" fmla="*/ 0 h 4827255"/>
              <a:gd name="connsiteX5" fmla="*/ 1836312 w 12192710"/>
              <a:gd name="connsiteY5" fmla="*/ 212167 h 4827255"/>
              <a:gd name="connsiteX6" fmla="*/ 2140757 w 12192710"/>
              <a:gd name="connsiteY6" fmla="*/ 0 h 4827255"/>
              <a:gd name="connsiteX7" fmla="*/ 2445252 w 12192710"/>
              <a:gd name="connsiteY7" fmla="*/ 212167 h 4827255"/>
              <a:gd name="connsiteX8" fmla="*/ 2749748 w 12192710"/>
              <a:gd name="connsiteY8" fmla="*/ 0 h 4827255"/>
              <a:gd name="connsiteX9" fmla="*/ 3054243 w 12192710"/>
              <a:gd name="connsiteY9" fmla="*/ 212167 h 4827255"/>
              <a:gd name="connsiteX10" fmla="*/ 3358688 w 12192710"/>
              <a:gd name="connsiteY10" fmla="*/ 0 h 4827255"/>
              <a:gd name="connsiteX11" fmla="*/ 3663184 w 12192710"/>
              <a:gd name="connsiteY11" fmla="*/ 212167 h 4827255"/>
              <a:gd name="connsiteX12" fmla="*/ 3967679 w 12192710"/>
              <a:gd name="connsiteY12" fmla="*/ 0 h 4827255"/>
              <a:gd name="connsiteX13" fmla="*/ 4272174 w 12192710"/>
              <a:gd name="connsiteY13" fmla="*/ 212167 h 4827255"/>
              <a:gd name="connsiteX14" fmla="*/ 4576620 w 12192710"/>
              <a:gd name="connsiteY14" fmla="*/ 0 h 4827255"/>
              <a:gd name="connsiteX15" fmla="*/ 4881116 w 12192710"/>
              <a:gd name="connsiteY15" fmla="*/ 212167 h 4827255"/>
              <a:gd name="connsiteX16" fmla="*/ 5129879 w 12192710"/>
              <a:gd name="connsiteY16" fmla="*/ 94612 h 4827255"/>
              <a:gd name="connsiteX17" fmla="*/ 5187540 w 12192710"/>
              <a:gd name="connsiteY17" fmla="*/ 51 h 4827255"/>
              <a:gd name="connsiteX18" fmla="*/ 5187540 w 12192710"/>
              <a:gd name="connsiteY18" fmla="*/ 0 h 4827255"/>
              <a:gd name="connsiteX19" fmla="*/ 5491984 w 12192710"/>
              <a:gd name="connsiteY19" fmla="*/ 212167 h 4827255"/>
              <a:gd name="connsiteX20" fmla="*/ 5506250 w 12192710"/>
              <a:gd name="connsiteY20" fmla="*/ 211812 h 4827255"/>
              <a:gd name="connsiteX21" fmla="*/ 5507974 w 12192710"/>
              <a:gd name="connsiteY21" fmla="*/ 211710 h 4827255"/>
              <a:gd name="connsiteX22" fmla="*/ 5550913 w 12192710"/>
              <a:gd name="connsiteY22" fmla="*/ 206279 h 4827255"/>
              <a:gd name="connsiteX23" fmla="*/ 5550913 w 12192710"/>
              <a:gd name="connsiteY23" fmla="*/ 206432 h 4827255"/>
              <a:gd name="connsiteX24" fmla="*/ 5796429 w 12192710"/>
              <a:gd name="connsiteY24" fmla="*/ 0 h 4827255"/>
              <a:gd name="connsiteX25" fmla="*/ 6100925 w 12192710"/>
              <a:gd name="connsiteY25" fmla="*/ 212167 h 4827255"/>
              <a:gd name="connsiteX26" fmla="*/ 6405420 w 12192710"/>
              <a:gd name="connsiteY26" fmla="*/ 0 h 4827255"/>
              <a:gd name="connsiteX27" fmla="*/ 6709914 w 12192710"/>
              <a:gd name="connsiteY27" fmla="*/ 212167 h 4827255"/>
              <a:gd name="connsiteX28" fmla="*/ 7014360 w 12192710"/>
              <a:gd name="connsiteY28" fmla="*/ 0 h 4827255"/>
              <a:gd name="connsiteX29" fmla="*/ 7318855 w 12192710"/>
              <a:gd name="connsiteY29" fmla="*/ 212167 h 4827255"/>
              <a:gd name="connsiteX30" fmla="*/ 7623350 w 12192710"/>
              <a:gd name="connsiteY30" fmla="*/ 0 h 4827255"/>
              <a:gd name="connsiteX31" fmla="*/ 7927846 w 12192710"/>
              <a:gd name="connsiteY31" fmla="*/ 212167 h 4827255"/>
              <a:gd name="connsiteX32" fmla="*/ 8232290 w 12192710"/>
              <a:gd name="connsiteY32" fmla="*/ 0 h 4827255"/>
              <a:gd name="connsiteX33" fmla="*/ 8536786 w 12192710"/>
              <a:gd name="connsiteY33" fmla="*/ 212167 h 4827255"/>
              <a:gd name="connsiteX34" fmla="*/ 8841281 w 12192710"/>
              <a:gd name="connsiteY34" fmla="*/ 0 h 4827255"/>
              <a:gd name="connsiteX35" fmla="*/ 9145776 w 12192710"/>
              <a:gd name="connsiteY35" fmla="*/ 212167 h 4827255"/>
              <a:gd name="connsiteX36" fmla="*/ 9450221 w 12192710"/>
              <a:gd name="connsiteY36" fmla="*/ 0 h 4827255"/>
              <a:gd name="connsiteX37" fmla="*/ 9450323 w 12192710"/>
              <a:gd name="connsiteY37" fmla="*/ 254 h 4827255"/>
              <a:gd name="connsiteX38" fmla="*/ 9450323 w 12192710"/>
              <a:gd name="connsiteY38" fmla="*/ 0 h 4827255"/>
              <a:gd name="connsiteX39" fmla="*/ 9754818 w 12192710"/>
              <a:gd name="connsiteY39" fmla="*/ 212167 h 4827255"/>
              <a:gd name="connsiteX40" fmla="*/ 10059313 w 12192710"/>
              <a:gd name="connsiteY40" fmla="*/ 0 h 4827255"/>
              <a:gd name="connsiteX41" fmla="*/ 10363809 w 12192710"/>
              <a:gd name="connsiteY41" fmla="*/ 212167 h 4827255"/>
              <a:gd name="connsiteX42" fmla="*/ 10668254 w 12192710"/>
              <a:gd name="connsiteY42" fmla="*/ 0 h 4827255"/>
              <a:gd name="connsiteX43" fmla="*/ 10972749 w 12192710"/>
              <a:gd name="connsiteY43" fmla="*/ 212167 h 4827255"/>
              <a:gd name="connsiteX44" fmla="*/ 11277245 w 12192710"/>
              <a:gd name="connsiteY44" fmla="*/ 0 h 4827255"/>
              <a:gd name="connsiteX45" fmla="*/ 11581740 w 12192710"/>
              <a:gd name="connsiteY45" fmla="*/ 212167 h 4827255"/>
              <a:gd name="connsiteX46" fmla="*/ 11886185 w 12192710"/>
              <a:gd name="connsiteY46" fmla="*/ 0 h 4827255"/>
              <a:gd name="connsiteX47" fmla="*/ 12190680 w 12192710"/>
              <a:gd name="connsiteY47" fmla="*/ 212167 h 4827255"/>
              <a:gd name="connsiteX48" fmla="*/ 12192659 w 12192710"/>
              <a:gd name="connsiteY48" fmla="*/ 212167 h 4827255"/>
              <a:gd name="connsiteX49" fmla="*/ 12192710 w 12192710"/>
              <a:gd name="connsiteY49" fmla="*/ 212167 h 4827255"/>
              <a:gd name="connsiteX50" fmla="*/ 12192710 w 12192710"/>
              <a:gd name="connsiteY50" fmla="*/ 242270 h 4827255"/>
              <a:gd name="connsiteX51" fmla="*/ 12192710 w 12192710"/>
              <a:gd name="connsiteY51" fmla="*/ 427794 h 4827255"/>
              <a:gd name="connsiteX52" fmla="*/ 12192710 w 12192710"/>
              <a:gd name="connsiteY52" fmla="*/ 457897 h 4827255"/>
              <a:gd name="connsiteX53" fmla="*/ 12192710 w 12192710"/>
              <a:gd name="connsiteY53" fmla="*/ 2455663 h 4827255"/>
              <a:gd name="connsiteX54" fmla="*/ 12192710 w 12192710"/>
              <a:gd name="connsiteY54" fmla="*/ 2485766 h 4827255"/>
              <a:gd name="connsiteX55" fmla="*/ 12192710 w 12192710"/>
              <a:gd name="connsiteY55" fmla="*/ 2671290 h 4827255"/>
              <a:gd name="connsiteX56" fmla="*/ 12192710 w 12192710"/>
              <a:gd name="connsiteY56" fmla="*/ 2701393 h 4827255"/>
              <a:gd name="connsiteX57" fmla="*/ 12192710 w 12192710"/>
              <a:gd name="connsiteY57" fmla="*/ 2813449 h 4827255"/>
              <a:gd name="connsiteX58" fmla="*/ 12192710 w 12192710"/>
              <a:gd name="connsiteY58" fmla="*/ 2843552 h 4827255"/>
              <a:gd name="connsiteX59" fmla="*/ 12192710 w 12192710"/>
              <a:gd name="connsiteY59" fmla="*/ 3029076 h 4827255"/>
              <a:gd name="connsiteX60" fmla="*/ 12192710 w 12192710"/>
              <a:gd name="connsiteY60" fmla="*/ 3059179 h 4827255"/>
              <a:gd name="connsiteX61" fmla="*/ 12192710 w 12192710"/>
              <a:gd name="connsiteY61" fmla="*/ 4797152 h 4827255"/>
              <a:gd name="connsiteX62" fmla="*/ 12192710 w 12192710"/>
              <a:gd name="connsiteY62" fmla="*/ 4827255 h 4827255"/>
              <a:gd name="connsiteX63" fmla="*/ 0 w 12192710"/>
              <a:gd name="connsiteY63" fmla="*/ 4827255 h 4827255"/>
              <a:gd name="connsiteX64" fmla="*/ 0 w 12192710"/>
              <a:gd name="connsiteY64" fmla="*/ 4797152 h 4827255"/>
              <a:gd name="connsiteX65" fmla="*/ 0 w 12192710"/>
              <a:gd name="connsiteY65" fmla="*/ 3059179 h 4827255"/>
              <a:gd name="connsiteX66" fmla="*/ 0 w 12192710"/>
              <a:gd name="connsiteY66" fmla="*/ 3029076 h 4827255"/>
              <a:gd name="connsiteX67" fmla="*/ 0 w 12192710"/>
              <a:gd name="connsiteY67" fmla="*/ 2843552 h 4827255"/>
              <a:gd name="connsiteX68" fmla="*/ 0 w 12192710"/>
              <a:gd name="connsiteY68" fmla="*/ 2813449 h 4827255"/>
              <a:gd name="connsiteX69" fmla="*/ 0 w 12192710"/>
              <a:gd name="connsiteY69" fmla="*/ 2701241 h 4827255"/>
              <a:gd name="connsiteX70" fmla="*/ 0 w 12192710"/>
              <a:gd name="connsiteY70" fmla="*/ 2671138 h 4827255"/>
              <a:gd name="connsiteX71" fmla="*/ 0 w 12192710"/>
              <a:gd name="connsiteY71" fmla="*/ 2485614 h 4827255"/>
              <a:gd name="connsiteX72" fmla="*/ 0 w 12192710"/>
              <a:gd name="connsiteY72" fmla="*/ 2455511 h 4827255"/>
              <a:gd name="connsiteX73" fmla="*/ 0 w 12192710"/>
              <a:gd name="connsiteY73" fmla="*/ 457745 h 4827255"/>
              <a:gd name="connsiteX74" fmla="*/ 0 w 12192710"/>
              <a:gd name="connsiteY74" fmla="*/ 427642 h 4827255"/>
              <a:gd name="connsiteX75" fmla="*/ 0 w 12192710"/>
              <a:gd name="connsiteY75" fmla="*/ 242118 h 4827255"/>
              <a:gd name="connsiteX76" fmla="*/ 0 w 12192710"/>
              <a:gd name="connsiteY76" fmla="*/ 212015 h 4827255"/>
              <a:gd name="connsiteX77" fmla="*/ 9390 w 12192710"/>
              <a:gd name="connsiteY77" fmla="*/ 212167 h 4827255"/>
              <a:gd name="connsiteX78" fmla="*/ 313886 w 12192710"/>
              <a:gd name="connsiteY78" fmla="*/ 0 h 4827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2192710" h="4827255">
                <a:moveTo>
                  <a:pt x="313886" y="0"/>
                </a:moveTo>
                <a:cubicBezTo>
                  <a:pt x="362968" y="125727"/>
                  <a:pt x="480828" y="212167"/>
                  <a:pt x="618381" y="212167"/>
                </a:cubicBezTo>
                <a:cubicBezTo>
                  <a:pt x="755934" y="212167"/>
                  <a:pt x="871764" y="123747"/>
                  <a:pt x="922826" y="0"/>
                </a:cubicBezTo>
                <a:cubicBezTo>
                  <a:pt x="971959" y="125727"/>
                  <a:pt x="1089819" y="212167"/>
                  <a:pt x="1227321" y="212167"/>
                </a:cubicBezTo>
                <a:cubicBezTo>
                  <a:pt x="1364824" y="212167"/>
                  <a:pt x="1480755" y="123747"/>
                  <a:pt x="1531817" y="0"/>
                </a:cubicBezTo>
                <a:cubicBezTo>
                  <a:pt x="1580899" y="125727"/>
                  <a:pt x="1698759" y="212167"/>
                  <a:pt x="1836312" y="212167"/>
                </a:cubicBezTo>
                <a:cubicBezTo>
                  <a:pt x="1973866" y="212167"/>
                  <a:pt x="2089695" y="123747"/>
                  <a:pt x="2140757" y="0"/>
                </a:cubicBezTo>
                <a:cubicBezTo>
                  <a:pt x="2189890" y="125727"/>
                  <a:pt x="2307750" y="212167"/>
                  <a:pt x="2445252" y="212167"/>
                </a:cubicBezTo>
                <a:cubicBezTo>
                  <a:pt x="2582756" y="212167"/>
                  <a:pt x="2698686" y="123747"/>
                  <a:pt x="2749748" y="0"/>
                </a:cubicBezTo>
                <a:cubicBezTo>
                  <a:pt x="2798830" y="125727"/>
                  <a:pt x="2916741" y="212167"/>
                  <a:pt x="3054243" y="212167"/>
                </a:cubicBezTo>
                <a:cubicBezTo>
                  <a:pt x="3191746" y="212167"/>
                  <a:pt x="3307627" y="123747"/>
                  <a:pt x="3358688" y="0"/>
                </a:cubicBezTo>
                <a:cubicBezTo>
                  <a:pt x="3407822" y="125727"/>
                  <a:pt x="3525681" y="212167"/>
                  <a:pt x="3663184" y="212167"/>
                </a:cubicBezTo>
                <a:cubicBezTo>
                  <a:pt x="3800686" y="212167"/>
                  <a:pt x="3916617" y="123747"/>
                  <a:pt x="3967679" y="0"/>
                </a:cubicBezTo>
                <a:cubicBezTo>
                  <a:pt x="4016762" y="125727"/>
                  <a:pt x="4134673" y="212167"/>
                  <a:pt x="4272174" y="212167"/>
                </a:cubicBezTo>
                <a:cubicBezTo>
                  <a:pt x="4409678" y="212167"/>
                  <a:pt x="4525558" y="123747"/>
                  <a:pt x="4576620" y="0"/>
                </a:cubicBezTo>
                <a:cubicBezTo>
                  <a:pt x="4625757" y="125727"/>
                  <a:pt x="4743612" y="212167"/>
                  <a:pt x="4881116" y="212167"/>
                </a:cubicBezTo>
                <a:cubicBezTo>
                  <a:pt x="4980092" y="212167"/>
                  <a:pt x="5068869" y="166384"/>
                  <a:pt x="5129879" y="94612"/>
                </a:cubicBezTo>
                <a:cubicBezTo>
                  <a:pt x="5153634" y="66645"/>
                  <a:pt x="5173225" y="34769"/>
                  <a:pt x="5187540" y="51"/>
                </a:cubicBezTo>
                <a:cubicBezTo>
                  <a:pt x="5187540" y="51"/>
                  <a:pt x="5187540" y="0"/>
                  <a:pt x="5187540" y="0"/>
                </a:cubicBezTo>
                <a:cubicBezTo>
                  <a:pt x="5236622" y="125727"/>
                  <a:pt x="5354482" y="212167"/>
                  <a:pt x="5491984" y="212167"/>
                </a:cubicBezTo>
                <a:cubicBezTo>
                  <a:pt x="5496755" y="212167"/>
                  <a:pt x="5501527" y="212015"/>
                  <a:pt x="5506250" y="211812"/>
                </a:cubicBezTo>
                <a:cubicBezTo>
                  <a:pt x="5506805" y="211812"/>
                  <a:pt x="5507414" y="211710"/>
                  <a:pt x="5507974" y="211710"/>
                </a:cubicBezTo>
                <a:cubicBezTo>
                  <a:pt x="5522289" y="210898"/>
                  <a:pt x="5536601" y="209122"/>
                  <a:pt x="5550913" y="206279"/>
                </a:cubicBezTo>
                <a:lnTo>
                  <a:pt x="5550913" y="206432"/>
                </a:lnTo>
                <a:cubicBezTo>
                  <a:pt x="5661007" y="185113"/>
                  <a:pt x="5752930" y="105424"/>
                  <a:pt x="5796429" y="0"/>
                </a:cubicBezTo>
                <a:cubicBezTo>
                  <a:pt x="5845567" y="125727"/>
                  <a:pt x="5963422" y="212167"/>
                  <a:pt x="6100925" y="212167"/>
                </a:cubicBezTo>
                <a:cubicBezTo>
                  <a:pt x="6238428" y="212167"/>
                  <a:pt x="6354359" y="123747"/>
                  <a:pt x="6405420" y="0"/>
                </a:cubicBezTo>
                <a:cubicBezTo>
                  <a:pt x="6454502" y="125727"/>
                  <a:pt x="6572361" y="212167"/>
                  <a:pt x="6709914" y="212167"/>
                </a:cubicBezTo>
                <a:cubicBezTo>
                  <a:pt x="6847468" y="212167"/>
                  <a:pt x="6963297" y="123747"/>
                  <a:pt x="7014360" y="0"/>
                </a:cubicBezTo>
                <a:cubicBezTo>
                  <a:pt x="7063493" y="125727"/>
                  <a:pt x="7181352" y="212167"/>
                  <a:pt x="7318855" y="212167"/>
                </a:cubicBezTo>
                <a:cubicBezTo>
                  <a:pt x="7456357" y="212167"/>
                  <a:pt x="7572288" y="123747"/>
                  <a:pt x="7623350" y="0"/>
                </a:cubicBezTo>
                <a:cubicBezTo>
                  <a:pt x="7672433" y="125727"/>
                  <a:pt x="7790293" y="212167"/>
                  <a:pt x="7927846" y="212167"/>
                </a:cubicBezTo>
                <a:cubicBezTo>
                  <a:pt x="8065399" y="212167"/>
                  <a:pt x="8181228" y="123747"/>
                  <a:pt x="8232290" y="0"/>
                </a:cubicBezTo>
                <a:cubicBezTo>
                  <a:pt x="8281424" y="125727"/>
                  <a:pt x="8399283" y="212167"/>
                  <a:pt x="8536786" y="212167"/>
                </a:cubicBezTo>
                <a:cubicBezTo>
                  <a:pt x="8674288" y="212167"/>
                  <a:pt x="8790219" y="123747"/>
                  <a:pt x="8841281" y="0"/>
                </a:cubicBezTo>
                <a:cubicBezTo>
                  <a:pt x="8890364" y="125727"/>
                  <a:pt x="9008223" y="212167"/>
                  <a:pt x="9145776" y="212167"/>
                </a:cubicBezTo>
                <a:cubicBezTo>
                  <a:pt x="9283330" y="212167"/>
                  <a:pt x="9399159" y="123747"/>
                  <a:pt x="9450221" y="0"/>
                </a:cubicBezTo>
                <a:cubicBezTo>
                  <a:pt x="9450221" y="102"/>
                  <a:pt x="9450221" y="152"/>
                  <a:pt x="9450323" y="254"/>
                </a:cubicBezTo>
                <a:lnTo>
                  <a:pt x="9450323" y="0"/>
                </a:lnTo>
                <a:cubicBezTo>
                  <a:pt x="9499456" y="125727"/>
                  <a:pt x="9617316" y="212167"/>
                  <a:pt x="9754818" y="212167"/>
                </a:cubicBezTo>
                <a:cubicBezTo>
                  <a:pt x="9892321" y="212167"/>
                  <a:pt x="10008251" y="123747"/>
                  <a:pt x="10059313" y="0"/>
                </a:cubicBezTo>
                <a:cubicBezTo>
                  <a:pt x="10108396" y="125727"/>
                  <a:pt x="10226256" y="212167"/>
                  <a:pt x="10363809" y="212167"/>
                </a:cubicBezTo>
                <a:cubicBezTo>
                  <a:pt x="10501362" y="212167"/>
                  <a:pt x="10617191" y="123747"/>
                  <a:pt x="10668254" y="0"/>
                </a:cubicBezTo>
                <a:cubicBezTo>
                  <a:pt x="10717387" y="125727"/>
                  <a:pt x="10835246" y="212167"/>
                  <a:pt x="10972749" y="212167"/>
                </a:cubicBezTo>
                <a:cubicBezTo>
                  <a:pt x="11110251" y="212167"/>
                  <a:pt x="11226182" y="123747"/>
                  <a:pt x="11277245" y="0"/>
                </a:cubicBezTo>
                <a:cubicBezTo>
                  <a:pt x="11326327" y="125727"/>
                  <a:pt x="11444186" y="212167"/>
                  <a:pt x="11581740" y="212167"/>
                </a:cubicBezTo>
                <a:cubicBezTo>
                  <a:pt x="11719294" y="212167"/>
                  <a:pt x="11835122" y="123747"/>
                  <a:pt x="11886185" y="0"/>
                </a:cubicBezTo>
                <a:cubicBezTo>
                  <a:pt x="11935318" y="125727"/>
                  <a:pt x="12053177" y="212167"/>
                  <a:pt x="12190680" y="212167"/>
                </a:cubicBezTo>
                <a:lnTo>
                  <a:pt x="12192659" y="212167"/>
                </a:lnTo>
                <a:lnTo>
                  <a:pt x="12192710" y="212167"/>
                </a:lnTo>
                <a:lnTo>
                  <a:pt x="12192710" y="242270"/>
                </a:lnTo>
                <a:lnTo>
                  <a:pt x="12192710" y="427794"/>
                </a:lnTo>
                <a:lnTo>
                  <a:pt x="12192710" y="457897"/>
                </a:lnTo>
                <a:lnTo>
                  <a:pt x="12192710" y="2455663"/>
                </a:lnTo>
                <a:lnTo>
                  <a:pt x="12192710" y="2485766"/>
                </a:lnTo>
                <a:lnTo>
                  <a:pt x="12192710" y="2671290"/>
                </a:lnTo>
                <a:lnTo>
                  <a:pt x="12192710" y="2701393"/>
                </a:lnTo>
                <a:lnTo>
                  <a:pt x="12192710" y="2813449"/>
                </a:lnTo>
                <a:lnTo>
                  <a:pt x="12192710" y="2843552"/>
                </a:lnTo>
                <a:lnTo>
                  <a:pt x="12192710" y="3029076"/>
                </a:lnTo>
                <a:lnTo>
                  <a:pt x="12192710" y="3059179"/>
                </a:lnTo>
                <a:lnTo>
                  <a:pt x="12192710" y="4797152"/>
                </a:lnTo>
                <a:lnTo>
                  <a:pt x="12192710" y="4827255"/>
                </a:lnTo>
                <a:lnTo>
                  <a:pt x="0" y="4827255"/>
                </a:lnTo>
                <a:lnTo>
                  <a:pt x="0" y="4797152"/>
                </a:lnTo>
                <a:lnTo>
                  <a:pt x="0" y="3059179"/>
                </a:lnTo>
                <a:lnTo>
                  <a:pt x="0" y="3029076"/>
                </a:lnTo>
                <a:lnTo>
                  <a:pt x="0" y="2843552"/>
                </a:lnTo>
                <a:lnTo>
                  <a:pt x="0" y="2813449"/>
                </a:lnTo>
                <a:lnTo>
                  <a:pt x="0" y="2701241"/>
                </a:lnTo>
                <a:lnTo>
                  <a:pt x="0" y="2671138"/>
                </a:lnTo>
                <a:lnTo>
                  <a:pt x="0" y="2485614"/>
                </a:lnTo>
                <a:lnTo>
                  <a:pt x="0" y="2455511"/>
                </a:lnTo>
                <a:lnTo>
                  <a:pt x="0" y="457745"/>
                </a:lnTo>
                <a:lnTo>
                  <a:pt x="0" y="427642"/>
                </a:lnTo>
                <a:lnTo>
                  <a:pt x="0" y="242118"/>
                </a:lnTo>
                <a:lnTo>
                  <a:pt x="0" y="212015"/>
                </a:lnTo>
                <a:cubicBezTo>
                  <a:pt x="3147" y="212116"/>
                  <a:pt x="6243" y="212167"/>
                  <a:pt x="9390" y="212167"/>
                </a:cubicBezTo>
                <a:cubicBezTo>
                  <a:pt x="144913" y="212167"/>
                  <a:pt x="262823" y="123747"/>
                  <a:pt x="313886" y="0"/>
                </a:cubicBezTo>
                <a:close/>
              </a:path>
            </a:pathLst>
          </a:custGeom>
          <a:solidFill>
            <a:schemeClr val="bg1"/>
          </a:solidFill>
          <a:ln w="5076"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BB2CD312-9726-B802-8BDD-60E4DE41D212}"/>
              </a:ext>
            </a:extLst>
          </p:cNvPr>
          <p:cNvSpPr>
            <a:spLocks noGrp="1"/>
          </p:cNvSpPr>
          <p:nvPr>
            <p:ph type="title"/>
          </p:nvPr>
        </p:nvSpPr>
        <p:spPr>
          <a:xfrm>
            <a:off x="539750" y="539750"/>
            <a:ext cx="11107600" cy="993776"/>
          </a:xfrm>
          <a:prstGeom prst="rect">
            <a:avLst/>
          </a:prstGeom>
        </p:spPr>
        <p:txBody>
          <a:bodyPr anchor="t"/>
          <a:lstStyle>
            <a:lvl1pPr>
              <a:defRPr sz="3600">
                <a:solidFill>
                  <a:schemeClr val="bg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Sisällön paikkamerkki 1">
            <a:extLst>
              <a:ext uri="{FF2B5EF4-FFF2-40B4-BE49-F238E27FC236}">
                <a16:creationId xmlns:a16="http://schemas.microsoft.com/office/drawing/2014/main" id="{22518D0B-5C58-A517-480D-F96C2EABA205}"/>
              </a:ext>
            </a:extLst>
          </p:cNvPr>
          <p:cNvSpPr>
            <a:spLocks noGrp="1"/>
          </p:cNvSpPr>
          <p:nvPr>
            <p:ph sz="half" idx="1" hasCustomPrompt="1"/>
          </p:nvPr>
        </p:nvSpPr>
        <p:spPr>
          <a:xfrm>
            <a:off x="539750" y="2525713"/>
            <a:ext cx="11107600" cy="3227387"/>
          </a:xfrm>
        </p:spPr>
        <p:txBody>
          <a:bodyPr lIns="0" tIns="0" rIns="0" bIns="0" numCol="1" spcCol="36000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Alatunnisteen paikkamerkki 8">
            <a:extLst>
              <a:ext uri="{FF2B5EF4-FFF2-40B4-BE49-F238E27FC236}">
                <a16:creationId xmlns:a16="http://schemas.microsoft.com/office/drawing/2014/main" id="{977A9FD9-2FDB-C069-D591-57DCD95976D6}"/>
              </a:ext>
            </a:extLst>
          </p:cNvPr>
          <p:cNvSpPr>
            <a:spLocks noGrp="1"/>
          </p:cNvSpPr>
          <p:nvPr>
            <p:ph type="ftr" sz="quarter" idx="11"/>
          </p:nvPr>
        </p:nvSpPr>
        <p:spPr/>
        <p:txBody>
          <a:bodyPr/>
          <a:lstStyle/>
          <a:p>
            <a:endParaRPr lang="fi-FI" dirty="0"/>
          </a:p>
        </p:txBody>
      </p:sp>
      <p:sp>
        <p:nvSpPr>
          <p:cNvPr id="8" name="Päivämäärän paikkamerkki 7">
            <a:extLst>
              <a:ext uri="{FF2B5EF4-FFF2-40B4-BE49-F238E27FC236}">
                <a16:creationId xmlns:a16="http://schemas.microsoft.com/office/drawing/2014/main" id="{7F050FCF-0531-6B3A-0C1B-D391640F9432}"/>
              </a:ext>
            </a:extLst>
          </p:cNvPr>
          <p:cNvSpPr>
            <a:spLocks noGrp="1"/>
          </p:cNvSpPr>
          <p:nvPr>
            <p:ph type="dt" sz="half" idx="10"/>
          </p:nvPr>
        </p:nvSpPr>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49A29C10-5093-7C21-A20E-6063556FF913}"/>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7" name="Logo">
            <a:extLst>
              <a:ext uri="{FF2B5EF4-FFF2-40B4-BE49-F238E27FC236}">
                <a16:creationId xmlns:a16="http://schemas.microsoft.com/office/drawing/2014/main" id="{32C41421-0ECA-7B74-36DE-961A9D3A1B85}"/>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407913739"/>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userDrawn="1">
  <p:cSld name="Otsikko ja sisältö 2">
    <p:bg>
      <p:bgPr>
        <a:solidFill>
          <a:schemeClr val="accent1"/>
        </a:solidFill>
        <a:effectLst/>
      </p:bgPr>
    </p:bg>
    <p:spTree>
      <p:nvGrpSpPr>
        <p:cNvPr id="1" name=""/>
        <p:cNvGrpSpPr/>
        <p:nvPr/>
      </p:nvGrpSpPr>
      <p:grpSpPr>
        <a:xfrm>
          <a:off x="0" y="0"/>
          <a:ext cx="0" cy="0"/>
          <a:chOff x="0" y="0"/>
          <a:chExt cx="0" cy="0"/>
        </a:xfrm>
      </p:grpSpPr>
      <p:sp>
        <p:nvSpPr>
          <p:cNvPr id="23" name="Vapaamuotoinen: Muoto 22">
            <a:extLst>
              <a:ext uri="{FF2B5EF4-FFF2-40B4-BE49-F238E27FC236}">
                <a16:creationId xmlns:a16="http://schemas.microsoft.com/office/drawing/2014/main" id="{F4D9BFEA-9DAB-3E3A-87EB-CF4D9F7A127E}"/>
              </a:ext>
              <a:ext uri="{C183D7F6-B498-43B3-948B-1728B52AA6E4}">
                <adec:decorative xmlns:adec="http://schemas.microsoft.com/office/drawing/2017/decorative" val="1"/>
              </a:ext>
            </a:extLst>
          </p:cNvPr>
          <p:cNvSpPr/>
          <p:nvPr userDrawn="1"/>
        </p:nvSpPr>
        <p:spPr>
          <a:xfrm>
            <a:off x="0" y="0"/>
            <a:ext cx="10927351" cy="6858000"/>
          </a:xfrm>
          <a:custGeom>
            <a:avLst/>
            <a:gdLst>
              <a:gd name="connsiteX0" fmla="*/ 0 w 10927351"/>
              <a:gd name="connsiteY0" fmla="*/ 0 h 6858000"/>
              <a:gd name="connsiteX1" fmla="*/ 319485 w 10927351"/>
              <a:gd name="connsiteY1" fmla="*/ 0 h 6858000"/>
              <a:gd name="connsiteX2" fmla="*/ 10607866 w 10927351"/>
              <a:gd name="connsiteY2" fmla="*/ 0 h 6858000"/>
              <a:gd name="connsiteX3" fmla="*/ 10927351 w 10927351"/>
              <a:gd name="connsiteY3" fmla="*/ 0 h 6858000"/>
              <a:gd name="connsiteX4" fmla="*/ 10927351 w 10927351"/>
              <a:gd name="connsiteY4" fmla="*/ 2540 h 6858000"/>
              <a:gd name="connsiteX5" fmla="*/ 10796223 w 10927351"/>
              <a:gd name="connsiteY5" fmla="*/ 431482 h 6858000"/>
              <a:gd name="connsiteX6" fmla="*/ 10927351 w 10927351"/>
              <a:gd name="connsiteY6" fmla="*/ 860425 h 6858000"/>
              <a:gd name="connsiteX7" fmla="*/ 10796223 w 10927351"/>
              <a:gd name="connsiteY7" fmla="*/ 1289431 h 6858000"/>
              <a:gd name="connsiteX8" fmla="*/ 10927351 w 10927351"/>
              <a:gd name="connsiteY8" fmla="*/ 1718373 h 6858000"/>
              <a:gd name="connsiteX9" fmla="*/ 10796223 w 10927351"/>
              <a:gd name="connsiteY9" fmla="*/ 2147316 h 6858000"/>
              <a:gd name="connsiteX10" fmla="*/ 10927351 w 10927351"/>
              <a:gd name="connsiteY10" fmla="*/ 2576322 h 6858000"/>
              <a:gd name="connsiteX11" fmla="*/ 10796223 w 10927351"/>
              <a:gd name="connsiteY11" fmla="*/ 3005201 h 6858000"/>
              <a:gd name="connsiteX12" fmla="*/ 10927287 w 10927351"/>
              <a:gd name="connsiteY12" fmla="*/ 3430207 h 6858000"/>
              <a:gd name="connsiteX13" fmla="*/ 10796223 w 10927351"/>
              <a:gd name="connsiteY13" fmla="*/ 3857752 h 6858000"/>
              <a:gd name="connsiteX14" fmla="*/ 10796287 w 10927351"/>
              <a:gd name="connsiteY14" fmla="*/ 3860419 h 6858000"/>
              <a:gd name="connsiteX15" fmla="*/ 10796223 w 10927351"/>
              <a:gd name="connsiteY15" fmla="*/ 3863150 h 6858000"/>
              <a:gd name="connsiteX16" fmla="*/ 10927287 w 10927351"/>
              <a:gd name="connsiteY16" fmla="*/ 4289425 h 6858000"/>
              <a:gd name="connsiteX17" fmla="*/ 10796223 w 10927351"/>
              <a:gd name="connsiteY17" fmla="*/ 4715637 h 6858000"/>
              <a:gd name="connsiteX18" fmla="*/ 10927351 w 10927351"/>
              <a:gd name="connsiteY18" fmla="*/ 5144580 h 6858000"/>
              <a:gd name="connsiteX19" fmla="*/ 10796223 w 10927351"/>
              <a:gd name="connsiteY19" fmla="*/ 5573586 h 6858000"/>
              <a:gd name="connsiteX20" fmla="*/ 10927351 w 10927351"/>
              <a:gd name="connsiteY20" fmla="*/ 6002528 h 6858000"/>
              <a:gd name="connsiteX21" fmla="*/ 10796223 w 10927351"/>
              <a:gd name="connsiteY21" fmla="*/ 6431471 h 6858000"/>
              <a:gd name="connsiteX22" fmla="*/ 10927351 w 10927351"/>
              <a:gd name="connsiteY22" fmla="*/ 6858000 h 6858000"/>
              <a:gd name="connsiteX23" fmla="*/ 10607866 w 10927351"/>
              <a:gd name="connsiteY23" fmla="*/ 6858000 h 6858000"/>
              <a:gd name="connsiteX24" fmla="*/ 319485 w 10927351"/>
              <a:gd name="connsiteY24" fmla="*/ 6858000 h 6858000"/>
              <a:gd name="connsiteX25" fmla="*/ 0 w 10927351"/>
              <a:gd name="connsiteY2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927351" h="6858000">
                <a:moveTo>
                  <a:pt x="0" y="0"/>
                </a:moveTo>
                <a:lnTo>
                  <a:pt x="319485" y="0"/>
                </a:lnTo>
                <a:lnTo>
                  <a:pt x="10607866" y="0"/>
                </a:lnTo>
                <a:lnTo>
                  <a:pt x="10927351" y="0"/>
                </a:lnTo>
                <a:lnTo>
                  <a:pt x="10927351" y="2540"/>
                </a:lnTo>
                <a:cubicBezTo>
                  <a:pt x="10927351" y="218377"/>
                  <a:pt x="10796223" y="218377"/>
                  <a:pt x="10796223" y="431482"/>
                </a:cubicBezTo>
                <a:cubicBezTo>
                  <a:pt x="10796223" y="644589"/>
                  <a:pt x="10927351" y="647319"/>
                  <a:pt x="10927351" y="860425"/>
                </a:cubicBezTo>
                <a:cubicBezTo>
                  <a:pt x="10927351" y="1073531"/>
                  <a:pt x="10796223" y="1076325"/>
                  <a:pt x="10796223" y="1289431"/>
                </a:cubicBezTo>
                <a:cubicBezTo>
                  <a:pt x="10796223" y="1502537"/>
                  <a:pt x="10927351" y="1505268"/>
                  <a:pt x="10927351" y="1718373"/>
                </a:cubicBezTo>
                <a:cubicBezTo>
                  <a:pt x="10927351" y="1931480"/>
                  <a:pt x="10796223" y="1934210"/>
                  <a:pt x="10796223" y="2147316"/>
                </a:cubicBezTo>
                <a:cubicBezTo>
                  <a:pt x="10796223" y="2360422"/>
                  <a:pt x="10927351" y="2363216"/>
                  <a:pt x="10927351" y="2576322"/>
                </a:cubicBezTo>
                <a:cubicBezTo>
                  <a:pt x="10927351" y="2789428"/>
                  <a:pt x="10796223" y="2792159"/>
                  <a:pt x="10796223" y="3005201"/>
                </a:cubicBezTo>
                <a:cubicBezTo>
                  <a:pt x="10796223" y="3218244"/>
                  <a:pt x="10925636" y="3221165"/>
                  <a:pt x="10927287" y="3430207"/>
                </a:cubicBezTo>
                <a:cubicBezTo>
                  <a:pt x="10925636" y="3641789"/>
                  <a:pt x="10796223" y="3643313"/>
                  <a:pt x="10796223" y="3857752"/>
                </a:cubicBezTo>
                <a:cubicBezTo>
                  <a:pt x="10796223" y="3858641"/>
                  <a:pt x="10796287" y="3859530"/>
                  <a:pt x="10796287" y="3860419"/>
                </a:cubicBezTo>
                <a:cubicBezTo>
                  <a:pt x="10796287" y="3861372"/>
                  <a:pt x="10796223" y="3862261"/>
                  <a:pt x="10796223" y="3863150"/>
                </a:cubicBezTo>
                <a:cubicBezTo>
                  <a:pt x="10796223" y="4075366"/>
                  <a:pt x="10926207" y="4079050"/>
                  <a:pt x="10927287" y="4289425"/>
                </a:cubicBezTo>
                <a:cubicBezTo>
                  <a:pt x="10926207" y="4502468"/>
                  <a:pt x="10796223" y="4503484"/>
                  <a:pt x="10796223" y="4715637"/>
                </a:cubicBezTo>
                <a:cubicBezTo>
                  <a:pt x="10796223" y="4927791"/>
                  <a:pt x="10927351" y="4931474"/>
                  <a:pt x="10927351" y="5144580"/>
                </a:cubicBezTo>
                <a:cubicBezTo>
                  <a:pt x="10927351" y="5357686"/>
                  <a:pt x="10796223" y="5360480"/>
                  <a:pt x="10796223" y="5573586"/>
                </a:cubicBezTo>
                <a:cubicBezTo>
                  <a:pt x="10796223" y="5786692"/>
                  <a:pt x="10927351" y="5789422"/>
                  <a:pt x="10927351" y="6002528"/>
                </a:cubicBezTo>
                <a:cubicBezTo>
                  <a:pt x="10927351" y="6215634"/>
                  <a:pt x="10796223" y="6218365"/>
                  <a:pt x="10796223" y="6431471"/>
                </a:cubicBezTo>
                <a:cubicBezTo>
                  <a:pt x="10796223" y="6644577"/>
                  <a:pt x="10926334" y="6647370"/>
                  <a:pt x="10927351" y="6858000"/>
                </a:cubicBezTo>
                <a:lnTo>
                  <a:pt x="10607866" y="6858000"/>
                </a:lnTo>
                <a:lnTo>
                  <a:pt x="319485" y="6858000"/>
                </a:lnTo>
                <a:lnTo>
                  <a:pt x="0" y="6858000"/>
                </a:lnTo>
                <a:close/>
              </a:path>
            </a:pathLst>
          </a:custGeom>
          <a:solidFill>
            <a:srgbClr val="FFFFFF"/>
          </a:solidFill>
          <a:ln w="6350" cap="flat">
            <a:noFill/>
            <a:prstDash val="solid"/>
            <a:miter/>
          </a:ln>
        </p:spPr>
        <p:txBody>
          <a:bodyPr rtlCol="0" anchor="ctr"/>
          <a:lstStyle/>
          <a:p>
            <a:endParaRPr lang="fi-FI" dirty="0"/>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0" y="539749"/>
            <a:ext cx="9559924" cy="1241425"/>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8" name="Tekstin paikkamerkki 1">
            <a:extLst>
              <a:ext uri="{FF2B5EF4-FFF2-40B4-BE49-F238E27FC236}">
                <a16:creationId xmlns:a16="http://schemas.microsoft.com/office/drawing/2014/main" id="{DEC17190-FB97-FB9D-297B-EDA853125CF6}"/>
              </a:ext>
            </a:extLst>
          </p:cNvPr>
          <p:cNvSpPr>
            <a:spLocks noGrp="1"/>
          </p:cNvSpPr>
          <p:nvPr>
            <p:ph type="body" sz="quarter" idx="17" hasCustomPrompt="1"/>
          </p:nvPr>
        </p:nvSpPr>
        <p:spPr>
          <a:xfrm>
            <a:off x="539750" y="1808163"/>
            <a:ext cx="9559925" cy="468312"/>
          </a:xfrm>
        </p:spPr>
        <p:txBody>
          <a:bodyPr anchor="b"/>
          <a:lstStyle>
            <a:lvl1pPr marL="0" indent="0">
              <a:buNone/>
              <a:defRPr sz="2400" b="1"/>
            </a:lvl1pPr>
          </a:lstStyle>
          <a:p>
            <a:pPr lvl="0"/>
            <a:r>
              <a:rPr lang="fi-FI" dirty="0"/>
              <a:t>Tekstipaikka, joka rytmittää sisältöä visuaalisesti</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529757"/>
            <a:ext cx="9559924" cy="347453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0" name="Alatunnisteen paikkamerkki 9">
            <a:extLst>
              <a:ext uri="{FF2B5EF4-FFF2-40B4-BE49-F238E27FC236}">
                <a16:creationId xmlns:a16="http://schemas.microsoft.com/office/drawing/2014/main" id="{50AFAC5A-390D-117D-7636-0D4F663FD47A}"/>
              </a:ext>
            </a:extLst>
          </p:cNvPr>
          <p:cNvSpPr>
            <a:spLocks noGrp="1"/>
          </p:cNvSpPr>
          <p:nvPr>
            <p:ph type="ftr" sz="quarter" idx="15"/>
          </p:nvPr>
        </p:nvSpPr>
        <p:spPr>
          <a:xfrm>
            <a:off x="2833689" y="6248400"/>
            <a:ext cx="6034619" cy="249238"/>
          </a:xfrm>
        </p:spPr>
        <p:txBody>
          <a:bodyPr/>
          <a:lstStyle/>
          <a:p>
            <a:endParaRPr lang="fi-FI" dirty="0"/>
          </a:p>
        </p:txBody>
      </p:sp>
      <p:sp>
        <p:nvSpPr>
          <p:cNvPr id="7" name="Päivämäärän paikkamerkki 6">
            <a:extLst>
              <a:ext uri="{FF2B5EF4-FFF2-40B4-BE49-F238E27FC236}">
                <a16:creationId xmlns:a16="http://schemas.microsoft.com/office/drawing/2014/main" id="{7F9B7BC5-835F-F47B-40F4-BDCDEAFEFB73}"/>
              </a:ext>
            </a:extLst>
          </p:cNvPr>
          <p:cNvSpPr>
            <a:spLocks noGrp="1"/>
          </p:cNvSpPr>
          <p:nvPr>
            <p:ph type="dt" sz="half" idx="14"/>
          </p:nvPr>
        </p:nvSpPr>
        <p:spPr>
          <a:xfrm>
            <a:off x="8875538" y="6248400"/>
            <a:ext cx="1224136" cy="249238"/>
          </a:xfrm>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BB395CC6-3314-C7C0-15F3-D99FB8E874D6}"/>
              </a:ext>
            </a:extLst>
          </p:cNvPr>
          <p:cNvSpPr>
            <a:spLocks noGrp="1"/>
          </p:cNvSpPr>
          <p:nvPr>
            <p:ph type="sldNum" sz="quarter" idx="16"/>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C47BEF51-BC3F-1B0F-A0C6-B7656B95748F}"/>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411464007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woTxTwoObj" preserve="1">
  <p:cSld name="Vertailu 2">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408DB74-1303-3AB6-333D-9D5AC9C68137}"/>
              </a:ext>
            </a:extLst>
          </p:cNvPr>
          <p:cNvSpPr>
            <a:spLocks noGrp="1"/>
          </p:cNvSpPr>
          <p:nvPr>
            <p:ph type="title"/>
          </p:nvPr>
        </p:nvSpPr>
        <p:spPr>
          <a:xfrm>
            <a:off x="539751" y="539750"/>
            <a:ext cx="11110912" cy="992188"/>
          </a:xfrm>
          <a:prstGeom prst="rect">
            <a:avLst/>
          </a:prstGeom>
        </p:spPr>
        <p:txBody>
          <a:bodyPr anchor="t"/>
          <a:lstStyle>
            <a:lvl1pPr>
              <a:defRPr sz="3600"/>
            </a:lvl1pPr>
          </a:lstStyle>
          <a:p>
            <a:r>
              <a:rPr lang="fi-FI"/>
              <a:t>Muokkaa ots. perustyyl. napsautt.</a:t>
            </a:r>
            <a:endParaRPr lang="fi-FI" dirty="0"/>
          </a:p>
        </p:txBody>
      </p:sp>
      <p:sp>
        <p:nvSpPr>
          <p:cNvPr id="3" name="Tekstin paikkamerkki 1">
            <a:extLst>
              <a:ext uri="{FF2B5EF4-FFF2-40B4-BE49-F238E27FC236}">
                <a16:creationId xmlns:a16="http://schemas.microsoft.com/office/drawing/2014/main" id="{76D547CA-3ABA-38C8-E102-E152E2A84E0B}"/>
              </a:ext>
            </a:extLst>
          </p:cNvPr>
          <p:cNvSpPr>
            <a:spLocks noGrp="1"/>
          </p:cNvSpPr>
          <p:nvPr>
            <p:ph type="body" idx="1" hasCustomPrompt="1"/>
          </p:nvPr>
        </p:nvSpPr>
        <p:spPr>
          <a:xfrm>
            <a:off x="539750" y="1539441"/>
            <a:ext cx="5378451" cy="738622"/>
          </a:xfrm>
        </p:spPr>
        <p:txBody>
          <a:bodyPr lIns="0" tIns="0" rIns="0" bIns="0" anchor="t">
            <a:noAutofit/>
          </a:bodyPr>
          <a:lstStyle>
            <a:lvl1pPr marL="0" indent="0">
              <a:lnSpc>
                <a:spcPct val="100000"/>
              </a:lnSpc>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dirty="0"/>
              <a:t>Tekstipaikka, joka rytmittää sisältöä visuaalisesti</a:t>
            </a:r>
          </a:p>
        </p:txBody>
      </p:sp>
      <p:sp>
        <p:nvSpPr>
          <p:cNvPr id="4" name="Sisällön paikkamerkki 1">
            <a:extLst>
              <a:ext uri="{FF2B5EF4-FFF2-40B4-BE49-F238E27FC236}">
                <a16:creationId xmlns:a16="http://schemas.microsoft.com/office/drawing/2014/main" id="{9321E482-A8CD-3E6B-8B2B-35AB0ED6A090}"/>
              </a:ext>
            </a:extLst>
          </p:cNvPr>
          <p:cNvSpPr>
            <a:spLocks noGrp="1"/>
          </p:cNvSpPr>
          <p:nvPr>
            <p:ph sz="half" idx="2" hasCustomPrompt="1"/>
          </p:nvPr>
        </p:nvSpPr>
        <p:spPr>
          <a:xfrm>
            <a:off x="539750" y="2285567"/>
            <a:ext cx="5378451" cy="3467534"/>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5" name="Tekstin paikkamerkki 2">
            <a:extLst>
              <a:ext uri="{FF2B5EF4-FFF2-40B4-BE49-F238E27FC236}">
                <a16:creationId xmlns:a16="http://schemas.microsoft.com/office/drawing/2014/main" id="{8F7C15FA-DEB9-D490-7044-34D7E5D6D128}"/>
              </a:ext>
            </a:extLst>
          </p:cNvPr>
          <p:cNvSpPr>
            <a:spLocks noGrp="1"/>
          </p:cNvSpPr>
          <p:nvPr>
            <p:ph type="body" sz="quarter" idx="3" hasCustomPrompt="1"/>
          </p:nvPr>
        </p:nvSpPr>
        <p:spPr>
          <a:xfrm>
            <a:off x="6273800" y="1539441"/>
            <a:ext cx="5372100" cy="738622"/>
          </a:xfrm>
        </p:spPr>
        <p:txBody>
          <a:bodyPr lIns="0" tIns="0" rIns="0" bIns="0" anchor="t">
            <a:noAutofit/>
          </a:bodyPr>
          <a:lstStyle>
            <a:lvl1pPr marL="0" indent="0">
              <a:lnSpc>
                <a:spcPct val="100000"/>
              </a:lnSpc>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dirty="0"/>
              <a:t>Tekstipaikka, joka rytmittää sisältöä visuaalisesti</a:t>
            </a:r>
          </a:p>
        </p:txBody>
      </p:sp>
      <p:sp>
        <p:nvSpPr>
          <p:cNvPr id="6" name="Sisällön paikkamerkki 2">
            <a:extLst>
              <a:ext uri="{FF2B5EF4-FFF2-40B4-BE49-F238E27FC236}">
                <a16:creationId xmlns:a16="http://schemas.microsoft.com/office/drawing/2014/main" id="{3B057EEC-FAD5-EB6F-D143-95B815A82B6C}"/>
              </a:ext>
            </a:extLst>
          </p:cNvPr>
          <p:cNvSpPr>
            <a:spLocks noGrp="1"/>
          </p:cNvSpPr>
          <p:nvPr>
            <p:ph sz="quarter" idx="4" hasCustomPrompt="1"/>
          </p:nvPr>
        </p:nvSpPr>
        <p:spPr>
          <a:xfrm>
            <a:off x="6273800" y="2285566"/>
            <a:ext cx="5372100" cy="3467534"/>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1" name="Alatunnisteen paikkamerkki 10">
            <a:extLst>
              <a:ext uri="{FF2B5EF4-FFF2-40B4-BE49-F238E27FC236}">
                <a16:creationId xmlns:a16="http://schemas.microsoft.com/office/drawing/2014/main" id="{4FCE73E2-36E9-8CAC-00C2-3A25BF46780A}"/>
              </a:ext>
            </a:extLst>
          </p:cNvPr>
          <p:cNvSpPr>
            <a:spLocks noGrp="1"/>
          </p:cNvSpPr>
          <p:nvPr>
            <p:ph type="ftr" sz="quarter" idx="11"/>
          </p:nvPr>
        </p:nvSpPr>
        <p:spPr/>
        <p:txBody>
          <a:bodyPr/>
          <a:lstStyle/>
          <a:p>
            <a:endParaRPr lang="fi-FI" dirty="0"/>
          </a:p>
        </p:txBody>
      </p:sp>
      <p:sp>
        <p:nvSpPr>
          <p:cNvPr id="10" name="Päivämäärän paikkamerkki 9">
            <a:extLst>
              <a:ext uri="{FF2B5EF4-FFF2-40B4-BE49-F238E27FC236}">
                <a16:creationId xmlns:a16="http://schemas.microsoft.com/office/drawing/2014/main" id="{E9FDBA58-A840-870D-4637-BD7F8083BE3A}"/>
              </a:ext>
            </a:extLst>
          </p:cNvPr>
          <p:cNvSpPr>
            <a:spLocks noGrp="1"/>
          </p:cNvSpPr>
          <p:nvPr>
            <p:ph type="dt" sz="half" idx="10"/>
          </p:nvPr>
        </p:nvSpPr>
        <p:spPr/>
        <p:txBody>
          <a:bodyPr/>
          <a:lstStyle/>
          <a:p>
            <a:r>
              <a:rPr lang="fi-FI"/>
              <a:t>12.8.2025</a:t>
            </a:r>
            <a:endParaRPr lang="fi-FI" dirty="0"/>
          </a:p>
        </p:txBody>
      </p:sp>
      <p:sp>
        <p:nvSpPr>
          <p:cNvPr id="13" name="Dian numeron paikkamerkki 12">
            <a:extLst>
              <a:ext uri="{FF2B5EF4-FFF2-40B4-BE49-F238E27FC236}">
                <a16:creationId xmlns:a16="http://schemas.microsoft.com/office/drawing/2014/main" id="{E713DDF3-4031-4BA9-E3A7-7B9577F955EA}"/>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8" name="Logo">
            <a:extLst>
              <a:ext uri="{FF2B5EF4-FFF2-40B4-BE49-F238E27FC236}">
                <a16:creationId xmlns:a16="http://schemas.microsoft.com/office/drawing/2014/main" id="{7AE3F8A3-B31C-4CFA-D756-0A82F5435569}"/>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767589810"/>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preserve="1" userDrawn="1">
  <p:cSld name="Otsikko ja sisältö 2 A">
    <p:bg>
      <p:bgPr>
        <a:solidFill>
          <a:schemeClr val="accent1"/>
        </a:solidFill>
        <a:effectLst/>
      </p:bgPr>
    </p:bg>
    <p:spTree>
      <p:nvGrpSpPr>
        <p:cNvPr id="1" name=""/>
        <p:cNvGrpSpPr/>
        <p:nvPr/>
      </p:nvGrpSpPr>
      <p:grpSpPr>
        <a:xfrm>
          <a:off x="0" y="0"/>
          <a:ext cx="0" cy="0"/>
          <a:chOff x="0" y="0"/>
          <a:chExt cx="0" cy="0"/>
        </a:xfrm>
      </p:grpSpPr>
      <p:sp>
        <p:nvSpPr>
          <p:cNvPr id="9" name="Vapaamuotoinen: Muoto 8">
            <a:extLst>
              <a:ext uri="{FF2B5EF4-FFF2-40B4-BE49-F238E27FC236}">
                <a16:creationId xmlns:a16="http://schemas.microsoft.com/office/drawing/2014/main" id="{82F415AD-4731-4AFE-30AD-CC400CCD6A27}"/>
              </a:ext>
              <a:ext uri="{C183D7F6-B498-43B3-948B-1728B52AA6E4}">
                <adec:decorative xmlns:adec="http://schemas.microsoft.com/office/drawing/2017/decorative" val="1"/>
              </a:ext>
            </a:extLst>
          </p:cNvPr>
          <p:cNvSpPr/>
          <p:nvPr userDrawn="1"/>
        </p:nvSpPr>
        <p:spPr>
          <a:xfrm rot="16200000">
            <a:off x="2034675" y="-2034675"/>
            <a:ext cx="6858000" cy="10927350"/>
          </a:xfrm>
          <a:custGeom>
            <a:avLst/>
            <a:gdLst>
              <a:gd name="connsiteX0" fmla="*/ 6854088 w 6854088"/>
              <a:gd name="connsiteY0" fmla="*/ 3024877 h 11054665"/>
              <a:gd name="connsiteX1" fmla="*/ 6854088 w 6854088"/>
              <a:gd name="connsiteY1" fmla="*/ 6096541 h 11054665"/>
              <a:gd name="connsiteX2" fmla="*/ 6854087 w 6854088"/>
              <a:gd name="connsiteY2" fmla="*/ 11054665 h 11054665"/>
              <a:gd name="connsiteX3" fmla="*/ 6124043 w 6854088"/>
              <a:gd name="connsiteY3" fmla="*/ 11054665 h 11054665"/>
              <a:gd name="connsiteX4" fmla="*/ 5358802 w 6854088"/>
              <a:gd name="connsiteY4" fmla="*/ 11054665 h 11054665"/>
              <a:gd name="connsiteX5" fmla="*/ 4598416 w 6854088"/>
              <a:gd name="connsiteY5" fmla="*/ 11054665 h 11054665"/>
              <a:gd name="connsiteX6" fmla="*/ 4595989 w 6854088"/>
              <a:gd name="connsiteY6" fmla="*/ 11054665 h 11054665"/>
              <a:gd name="connsiteX7" fmla="*/ 4593562 w 6854088"/>
              <a:gd name="connsiteY7" fmla="*/ 11054665 h 11054665"/>
              <a:gd name="connsiteX8" fmla="*/ 3833176 w 6854088"/>
              <a:gd name="connsiteY8" fmla="*/ 11054665 h 11054665"/>
              <a:gd name="connsiteX9" fmla="*/ 3067936 w 6854088"/>
              <a:gd name="connsiteY9" fmla="*/ 11054665 h 11054665"/>
              <a:gd name="connsiteX10" fmla="*/ 2302747 w 6854088"/>
              <a:gd name="connsiteY10" fmla="*/ 11054665 h 11054665"/>
              <a:gd name="connsiteX11" fmla="*/ 1537507 w 6854088"/>
              <a:gd name="connsiteY11" fmla="*/ 11054664 h 11054665"/>
              <a:gd name="connsiteX12" fmla="*/ 772266 w 6854088"/>
              <a:gd name="connsiteY12" fmla="*/ 11054664 h 11054665"/>
              <a:gd name="connsiteX13" fmla="*/ 7026 w 6854088"/>
              <a:gd name="connsiteY13" fmla="*/ 11054664 h 11054665"/>
              <a:gd name="connsiteX14" fmla="*/ 3915 w 6854088"/>
              <a:gd name="connsiteY14" fmla="*/ 11054664 h 11054665"/>
              <a:gd name="connsiteX15" fmla="*/ 3915 w 6854088"/>
              <a:gd name="connsiteY15" fmla="*/ 11054425 h 11054665"/>
              <a:gd name="connsiteX16" fmla="*/ 1 w 6854088"/>
              <a:gd name="connsiteY16" fmla="*/ 11054124 h 11054665"/>
              <a:gd name="connsiteX17" fmla="*/ 1 w 6854088"/>
              <a:gd name="connsiteY17" fmla="*/ 8029788 h 11054665"/>
              <a:gd name="connsiteX18" fmla="*/ 0 w 6854088"/>
              <a:gd name="connsiteY18" fmla="*/ 8029788 h 11054665"/>
              <a:gd name="connsiteX19" fmla="*/ 0 w 6854088"/>
              <a:gd name="connsiteY19" fmla="*/ 4958124 h 11054665"/>
              <a:gd name="connsiteX20" fmla="*/ 1 w 6854088"/>
              <a:gd name="connsiteY20" fmla="*/ 0 h 11054665"/>
              <a:gd name="connsiteX21" fmla="*/ 730045 w 6854088"/>
              <a:gd name="connsiteY21" fmla="*/ 0 h 11054665"/>
              <a:gd name="connsiteX22" fmla="*/ 1495286 w 6854088"/>
              <a:gd name="connsiteY22" fmla="*/ 0 h 11054665"/>
              <a:gd name="connsiteX23" fmla="*/ 2255672 w 6854088"/>
              <a:gd name="connsiteY23" fmla="*/ 0 h 11054665"/>
              <a:gd name="connsiteX24" fmla="*/ 2258099 w 6854088"/>
              <a:gd name="connsiteY24" fmla="*/ 0 h 11054665"/>
              <a:gd name="connsiteX25" fmla="*/ 2260526 w 6854088"/>
              <a:gd name="connsiteY25" fmla="*/ 0 h 11054665"/>
              <a:gd name="connsiteX26" fmla="*/ 3020912 w 6854088"/>
              <a:gd name="connsiteY26" fmla="*/ 0 h 11054665"/>
              <a:gd name="connsiteX27" fmla="*/ 3786152 w 6854088"/>
              <a:gd name="connsiteY27" fmla="*/ 0 h 11054665"/>
              <a:gd name="connsiteX28" fmla="*/ 4551341 w 6854088"/>
              <a:gd name="connsiteY28" fmla="*/ 0 h 11054665"/>
              <a:gd name="connsiteX29" fmla="*/ 5316581 w 6854088"/>
              <a:gd name="connsiteY29" fmla="*/ 0 h 11054665"/>
              <a:gd name="connsiteX30" fmla="*/ 6081822 w 6854088"/>
              <a:gd name="connsiteY30" fmla="*/ 0 h 11054665"/>
              <a:gd name="connsiteX31" fmla="*/ 6847062 w 6854088"/>
              <a:gd name="connsiteY31" fmla="*/ 0 h 11054665"/>
              <a:gd name="connsiteX32" fmla="*/ 6850173 w 6854088"/>
              <a:gd name="connsiteY32" fmla="*/ 0 h 11054665"/>
              <a:gd name="connsiteX33" fmla="*/ 6850173 w 6854088"/>
              <a:gd name="connsiteY33" fmla="*/ 239 h 11054665"/>
              <a:gd name="connsiteX34" fmla="*/ 6854087 w 6854088"/>
              <a:gd name="connsiteY34" fmla="*/ 540 h 11054665"/>
              <a:gd name="connsiteX35" fmla="*/ 6854087 w 6854088"/>
              <a:gd name="connsiteY35" fmla="*/ 3024877 h 11054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6854088" h="11054665">
                <a:moveTo>
                  <a:pt x="6854088" y="3024877"/>
                </a:moveTo>
                <a:lnTo>
                  <a:pt x="6854088" y="6096541"/>
                </a:lnTo>
                <a:lnTo>
                  <a:pt x="6854087" y="11054665"/>
                </a:lnTo>
                <a:lnTo>
                  <a:pt x="6124043" y="11054665"/>
                </a:lnTo>
                <a:lnTo>
                  <a:pt x="5358802" y="11054665"/>
                </a:lnTo>
                <a:lnTo>
                  <a:pt x="4598416" y="11054665"/>
                </a:lnTo>
                <a:lnTo>
                  <a:pt x="4595989" y="11054665"/>
                </a:lnTo>
                <a:lnTo>
                  <a:pt x="4593562" y="11054665"/>
                </a:lnTo>
                <a:lnTo>
                  <a:pt x="3833176" y="11054665"/>
                </a:lnTo>
                <a:lnTo>
                  <a:pt x="3067936" y="11054665"/>
                </a:lnTo>
                <a:lnTo>
                  <a:pt x="2302747" y="11054665"/>
                </a:lnTo>
                <a:lnTo>
                  <a:pt x="1537507" y="11054664"/>
                </a:lnTo>
                <a:lnTo>
                  <a:pt x="772266" y="11054664"/>
                </a:lnTo>
                <a:lnTo>
                  <a:pt x="7026" y="11054664"/>
                </a:lnTo>
                <a:lnTo>
                  <a:pt x="3915" y="11054664"/>
                </a:lnTo>
                <a:lnTo>
                  <a:pt x="3915" y="11054425"/>
                </a:lnTo>
                <a:lnTo>
                  <a:pt x="1" y="11054124"/>
                </a:lnTo>
                <a:lnTo>
                  <a:pt x="1" y="8029788"/>
                </a:lnTo>
                <a:lnTo>
                  <a:pt x="0" y="8029788"/>
                </a:lnTo>
                <a:lnTo>
                  <a:pt x="0" y="4958124"/>
                </a:lnTo>
                <a:lnTo>
                  <a:pt x="1" y="0"/>
                </a:lnTo>
                <a:lnTo>
                  <a:pt x="730045" y="0"/>
                </a:lnTo>
                <a:lnTo>
                  <a:pt x="1495286" y="0"/>
                </a:lnTo>
                <a:lnTo>
                  <a:pt x="2255672" y="0"/>
                </a:lnTo>
                <a:cubicBezTo>
                  <a:pt x="2256498" y="0"/>
                  <a:pt x="2257273" y="0"/>
                  <a:pt x="2258099" y="0"/>
                </a:cubicBezTo>
                <a:cubicBezTo>
                  <a:pt x="2258925" y="0"/>
                  <a:pt x="2259700" y="0"/>
                  <a:pt x="2260526" y="0"/>
                </a:cubicBezTo>
                <a:lnTo>
                  <a:pt x="3020912" y="0"/>
                </a:lnTo>
                <a:lnTo>
                  <a:pt x="3786152" y="0"/>
                </a:lnTo>
                <a:lnTo>
                  <a:pt x="4551341" y="0"/>
                </a:lnTo>
                <a:lnTo>
                  <a:pt x="5316581" y="0"/>
                </a:lnTo>
                <a:lnTo>
                  <a:pt x="6081822" y="0"/>
                </a:lnTo>
                <a:lnTo>
                  <a:pt x="6847062" y="0"/>
                </a:lnTo>
                <a:lnTo>
                  <a:pt x="6850173" y="0"/>
                </a:lnTo>
                <a:lnTo>
                  <a:pt x="6850173" y="239"/>
                </a:lnTo>
                <a:lnTo>
                  <a:pt x="6854087" y="540"/>
                </a:lnTo>
                <a:lnTo>
                  <a:pt x="6854087" y="3024877"/>
                </a:lnTo>
                <a:close/>
              </a:path>
            </a:pathLst>
          </a:custGeom>
          <a:solidFill>
            <a:schemeClr val="bg1"/>
          </a:solidFill>
          <a:ln w="5164"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0" y="539749"/>
            <a:ext cx="9559924" cy="1241425"/>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8" name="Tekstin paikkamerkki 1">
            <a:extLst>
              <a:ext uri="{FF2B5EF4-FFF2-40B4-BE49-F238E27FC236}">
                <a16:creationId xmlns:a16="http://schemas.microsoft.com/office/drawing/2014/main" id="{DEC17190-FB97-FB9D-297B-EDA853125CF6}"/>
              </a:ext>
            </a:extLst>
          </p:cNvPr>
          <p:cNvSpPr>
            <a:spLocks noGrp="1"/>
          </p:cNvSpPr>
          <p:nvPr>
            <p:ph type="body" sz="quarter" idx="17" hasCustomPrompt="1"/>
          </p:nvPr>
        </p:nvSpPr>
        <p:spPr>
          <a:xfrm>
            <a:off x="539750" y="1808163"/>
            <a:ext cx="9559925" cy="468312"/>
          </a:xfrm>
        </p:spPr>
        <p:txBody>
          <a:bodyPr anchor="b"/>
          <a:lstStyle>
            <a:lvl1pPr marL="0" indent="0">
              <a:buNone/>
              <a:defRPr sz="2400" b="1"/>
            </a:lvl1pPr>
          </a:lstStyle>
          <a:p>
            <a:pPr lvl="0"/>
            <a:r>
              <a:rPr lang="fi-FI" dirty="0"/>
              <a:t>Tekstipaikka, joka rytmittää sisältöä visuaalisesti</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529757"/>
            <a:ext cx="9559924" cy="347453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0" name="Alatunnisteen paikkamerkki 9">
            <a:extLst>
              <a:ext uri="{FF2B5EF4-FFF2-40B4-BE49-F238E27FC236}">
                <a16:creationId xmlns:a16="http://schemas.microsoft.com/office/drawing/2014/main" id="{50AFAC5A-390D-117D-7636-0D4F663FD47A}"/>
              </a:ext>
            </a:extLst>
          </p:cNvPr>
          <p:cNvSpPr>
            <a:spLocks noGrp="1"/>
          </p:cNvSpPr>
          <p:nvPr>
            <p:ph type="ftr" sz="quarter" idx="15"/>
          </p:nvPr>
        </p:nvSpPr>
        <p:spPr>
          <a:xfrm>
            <a:off x="2833689" y="6248400"/>
            <a:ext cx="6034619" cy="249238"/>
          </a:xfrm>
        </p:spPr>
        <p:txBody>
          <a:bodyPr/>
          <a:lstStyle/>
          <a:p>
            <a:endParaRPr lang="fi-FI" dirty="0"/>
          </a:p>
        </p:txBody>
      </p:sp>
      <p:sp>
        <p:nvSpPr>
          <p:cNvPr id="7" name="Päivämäärän paikkamerkki 6">
            <a:extLst>
              <a:ext uri="{FF2B5EF4-FFF2-40B4-BE49-F238E27FC236}">
                <a16:creationId xmlns:a16="http://schemas.microsoft.com/office/drawing/2014/main" id="{7F9B7BC5-835F-F47B-40F4-BDCDEAFEFB73}"/>
              </a:ext>
            </a:extLst>
          </p:cNvPr>
          <p:cNvSpPr>
            <a:spLocks noGrp="1"/>
          </p:cNvSpPr>
          <p:nvPr>
            <p:ph type="dt" sz="half" idx="14"/>
          </p:nvPr>
        </p:nvSpPr>
        <p:spPr>
          <a:xfrm>
            <a:off x="8889412" y="6248400"/>
            <a:ext cx="1210262" cy="249238"/>
          </a:xfrm>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BB395CC6-3314-C7C0-15F3-D99FB8E874D6}"/>
              </a:ext>
            </a:extLst>
          </p:cNvPr>
          <p:cNvSpPr>
            <a:spLocks noGrp="1"/>
          </p:cNvSpPr>
          <p:nvPr>
            <p:ph type="sldNum" sz="quarter" idx="16"/>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32BF1857-3D51-F180-4F1C-B36551F47933}"/>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540550200"/>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preserve="1" userDrawn="1">
  <p:cSld name="Otsikko ja sisältö 2 B">
    <p:bg>
      <p:bgPr>
        <a:solidFill>
          <a:schemeClr val="accent1"/>
        </a:solidFill>
        <a:effectLst/>
      </p:bgPr>
    </p:bg>
    <p:spTree>
      <p:nvGrpSpPr>
        <p:cNvPr id="1" name=""/>
        <p:cNvGrpSpPr/>
        <p:nvPr/>
      </p:nvGrpSpPr>
      <p:grpSpPr>
        <a:xfrm>
          <a:off x="0" y="0"/>
          <a:ext cx="0" cy="0"/>
          <a:chOff x="0" y="0"/>
          <a:chExt cx="0" cy="0"/>
        </a:xfrm>
      </p:grpSpPr>
      <p:sp>
        <p:nvSpPr>
          <p:cNvPr id="21" name="Vapaamuotoinen: Muoto 20">
            <a:extLst>
              <a:ext uri="{FF2B5EF4-FFF2-40B4-BE49-F238E27FC236}">
                <a16:creationId xmlns:a16="http://schemas.microsoft.com/office/drawing/2014/main" id="{BF9C93B1-D94D-BCA9-955C-FE9389EE1658}"/>
              </a:ext>
              <a:ext uri="{C183D7F6-B498-43B3-948B-1728B52AA6E4}">
                <adec:decorative xmlns:adec="http://schemas.microsoft.com/office/drawing/2017/decorative" val="1"/>
              </a:ext>
            </a:extLst>
          </p:cNvPr>
          <p:cNvSpPr/>
          <p:nvPr userDrawn="1"/>
        </p:nvSpPr>
        <p:spPr>
          <a:xfrm>
            <a:off x="-1" y="0"/>
            <a:ext cx="10927350" cy="6858000"/>
          </a:xfrm>
          <a:custGeom>
            <a:avLst/>
            <a:gdLst>
              <a:gd name="connsiteX0" fmla="*/ 0 w 10927350"/>
              <a:gd name="connsiteY0" fmla="*/ 0 h 6858000"/>
              <a:gd name="connsiteX1" fmla="*/ 4271 w 10927350"/>
              <a:gd name="connsiteY1" fmla="*/ 0 h 6858000"/>
              <a:gd name="connsiteX2" fmla="*/ 82359 w 10927350"/>
              <a:gd name="connsiteY2" fmla="*/ 0 h 6858000"/>
              <a:gd name="connsiteX3" fmla="*/ 86630 w 10927350"/>
              <a:gd name="connsiteY3" fmla="*/ 0 h 6858000"/>
              <a:gd name="connsiteX4" fmla="*/ 10840593 w 10927350"/>
              <a:gd name="connsiteY4" fmla="*/ 0 h 6858000"/>
              <a:gd name="connsiteX5" fmla="*/ 10844864 w 10927350"/>
              <a:gd name="connsiteY5" fmla="*/ 0 h 6858000"/>
              <a:gd name="connsiteX6" fmla="*/ 10922952 w 10927350"/>
              <a:gd name="connsiteY6" fmla="*/ 0 h 6858000"/>
              <a:gd name="connsiteX7" fmla="*/ 10927223 w 10927350"/>
              <a:gd name="connsiteY7" fmla="*/ 0 h 6858000"/>
              <a:gd name="connsiteX8" fmla="*/ 10581465 w 10927350"/>
              <a:gd name="connsiteY8" fmla="*/ 341440 h 6858000"/>
              <a:gd name="connsiteX9" fmla="*/ 10927350 w 10927350"/>
              <a:gd name="connsiteY9" fmla="*/ 685165 h 6858000"/>
              <a:gd name="connsiteX10" fmla="*/ 10581465 w 10927350"/>
              <a:gd name="connsiteY10" fmla="*/ 1026732 h 6858000"/>
              <a:gd name="connsiteX11" fmla="*/ 10927350 w 10927350"/>
              <a:gd name="connsiteY11" fmla="*/ 1370521 h 6858000"/>
              <a:gd name="connsiteX12" fmla="*/ 10581465 w 10927350"/>
              <a:gd name="connsiteY12" fmla="*/ 1712087 h 6858000"/>
              <a:gd name="connsiteX13" fmla="*/ 10927350 w 10927350"/>
              <a:gd name="connsiteY13" fmla="*/ 2055876 h 6858000"/>
              <a:gd name="connsiteX14" fmla="*/ 10581465 w 10927350"/>
              <a:gd name="connsiteY14" fmla="*/ 2399602 h 6858000"/>
              <a:gd name="connsiteX15" fmla="*/ 10927350 w 10927350"/>
              <a:gd name="connsiteY15" fmla="*/ 2741168 h 6858000"/>
              <a:gd name="connsiteX16" fmla="*/ 10581465 w 10927350"/>
              <a:gd name="connsiteY16" fmla="*/ 3084957 h 6858000"/>
              <a:gd name="connsiteX17" fmla="*/ 10927350 w 10927350"/>
              <a:gd name="connsiteY17" fmla="*/ 3428683 h 6858000"/>
              <a:gd name="connsiteX18" fmla="*/ 10924365 w 10927350"/>
              <a:gd name="connsiteY18" fmla="*/ 3431731 h 6858000"/>
              <a:gd name="connsiteX19" fmla="*/ 10926080 w 10927350"/>
              <a:gd name="connsiteY19" fmla="*/ 3431731 h 6858000"/>
              <a:gd name="connsiteX20" fmla="*/ 10581465 w 10927350"/>
              <a:gd name="connsiteY20" fmla="*/ 3772027 h 6858000"/>
              <a:gd name="connsiteX21" fmla="*/ 10927350 w 10927350"/>
              <a:gd name="connsiteY21" fmla="*/ 4115753 h 6858000"/>
              <a:gd name="connsiteX22" fmla="*/ 10581465 w 10927350"/>
              <a:gd name="connsiteY22" fmla="*/ 4459542 h 6858000"/>
              <a:gd name="connsiteX23" fmla="*/ 10927350 w 10927350"/>
              <a:gd name="connsiteY23" fmla="*/ 4803267 h 6858000"/>
              <a:gd name="connsiteX24" fmla="*/ 10581465 w 10927350"/>
              <a:gd name="connsiteY24" fmla="*/ 5144834 h 6858000"/>
              <a:gd name="connsiteX25" fmla="*/ 10927350 w 10927350"/>
              <a:gd name="connsiteY25" fmla="*/ 5488559 h 6858000"/>
              <a:gd name="connsiteX26" fmla="*/ 10581465 w 10927350"/>
              <a:gd name="connsiteY26" fmla="*/ 5830189 h 6858000"/>
              <a:gd name="connsiteX27" fmla="*/ 10927350 w 10927350"/>
              <a:gd name="connsiteY27" fmla="*/ 6173978 h 6858000"/>
              <a:gd name="connsiteX28" fmla="*/ 10581465 w 10927350"/>
              <a:gd name="connsiteY28" fmla="*/ 6515544 h 6858000"/>
              <a:gd name="connsiteX29" fmla="*/ 10926080 w 10927350"/>
              <a:gd name="connsiteY29" fmla="*/ 6858000 h 6858000"/>
              <a:gd name="connsiteX30" fmla="*/ 10921809 w 10927350"/>
              <a:gd name="connsiteY30" fmla="*/ 6858000 h 6858000"/>
              <a:gd name="connsiteX31" fmla="*/ 10843721 w 10927350"/>
              <a:gd name="connsiteY31" fmla="*/ 6858000 h 6858000"/>
              <a:gd name="connsiteX32" fmla="*/ 10839450 w 10927350"/>
              <a:gd name="connsiteY32" fmla="*/ 6858000 h 6858000"/>
              <a:gd name="connsiteX33" fmla="*/ 86630 w 10927350"/>
              <a:gd name="connsiteY33" fmla="*/ 6858000 h 6858000"/>
              <a:gd name="connsiteX34" fmla="*/ 82359 w 10927350"/>
              <a:gd name="connsiteY34" fmla="*/ 6858000 h 6858000"/>
              <a:gd name="connsiteX35" fmla="*/ 4271 w 10927350"/>
              <a:gd name="connsiteY35" fmla="*/ 6858000 h 6858000"/>
              <a:gd name="connsiteX36" fmla="*/ 0 w 10927350"/>
              <a:gd name="connsiteY3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927350" h="6858000">
                <a:moveTo>
                  <a:pt x="0" y="0"/>
                </a:moveTo>
                <a:lnTo>
                  <a:pt x="4271" y="0"/>
                </a:lnTo>
                <a:lnTo>
                  <a:pt x="82359" y="0"/>
                </a:lnTo>
                <a:lnTo>
                  <a:pt x="86630" y="0"/>
                </a:lnTo>
                <a:lnTo>
                  <a:pt x="10840593" y="0"/>
                </a:lnTo>
                <a:lnTo>
                  <a:pt x="10844864" y="0"/>
                </a:lnTo>
                <a:lnTo>
                  <a:pt x="10922952" y="0"/>
                </a:lnTo>
                <a:lnTo>
                  <a:pt x="10927223" y="0"/>
                </a:lnTo>
                <a:lnTo>
                  <a:pt x="10581465" y="341440"/>
                </a:lnTo>
                <a:lnTo>
                  <a:pt x="10927350" y="685165"/>
                </a:lnTo>
                <a:lnTo>
                  <a:pt x="10581465" y="1026732"/>
                </a:lnTo>
                <a:lnTo>
                  <a:pt x="10927350" y="1370521"/>
                </a:lnTo>
                <a:lnTo>
                  <a:pt x="10581465" y="1712087"/>
                </a:lnTo>
                <a:lnTo>
                  <a:pt x="10927350" y="2055876"/>
                </a:lnTo>
                <a:lnTo>
                  <a:pt x="10581465" y="2399602"/>
                </a:lnTo>
                <a:lnTo>
                  <a:pt x="10927350" y="2741168"/>
                </a:lnTo>
                <a:lnTo>
                  <a:pt x="10581465" y="3084957"/>
                </a:lnTo>
                <a:lnTo>
                  <a:pt x="10927350" y="3428683"/>
                </a:lnTo>
                <a:lnTo>
                  <a:pt x="10924365" y="3431731"/>
                </a:lnTo>
                <a:lnTo>
                  <a:pt x="10926080" y="3431731"/>
                </a:lnTo>
                <a:lnTo>
                  <a:pt x="10581465" y="3772027"/>
                </a:lnTo>
                <a:lnTo>
                  <a:pt x="10927350" y="4115753"/>
                </a:lnTo>
                <a:lnTo>
                  <a:pt x="10581465" y="4459542"/>
                </a:lnTo>
                <a:lnTo>
                  <a:pt x="10927350" y="4803267"/>
                </a:lnTo>
                <a:lnTo>
                  <a:pt x="10581465" y="5144834"/>
                </a:lnTo>
                <a:lnTo>
                  <a:pt x="10927350" y="5488559"/>
                </a:lnTo>
                <a:lnTo>
                  <a:pt x="10581465" y="5830189"/>
                </a:lnTo>
                <a:lnTo>
                  <a:pt x="10927350" y="6173978"/>
                </a:lnTo>
                <a:lnTo>
                  <a:pt x="10581465" y="6515544"/>
                </a:lnTo>
                <a:lnTo>
                  <a:pt x="10926080" y="6858000"/>
                </a:lnTo>
                <a:lnTo>
                  <a:pt x="10921809" y="6858000"/>
                </a:lnTo>
                <a:lnTo>
                  <a:pt x="10843721" y="6858000"/>
                </a:lnTo>
                <a:lnTo>
                  <a:pt x="10839450" y="6858000"/>
                </a:lnTo>
                <a:lnTo>
                  <a:pt x="86630" y="6858000"/>
                </a:lnTo>
                <a:lnTo>
                  <a:pt x="82359" y="6858000"/>
                </a:lnTo>
                <a:lnTo>
                  <a:pt x="4271" y="6858000"/>
                </a:lnTo>
                <a:lnTo>
                  <a:pt x="0" y="6858000"/>
                </a:lnTo>
                <a:close/>
              </a:path>
            </a:pathLst>
          </a:custGeom>
          <a:solidFill>
            <a:schemeClr val="bg1"/>
          </a:solidFill>
          <a:ln w="6350" cap="flat">
            <a:noFill/>
            <a:prstDash val="solid"/>
            <a:miter/>
          </a:ln>
        </p:spPr>
        <p:txBody>
          <a:bodyPr rtlCol="0" anchor="ctr"/>
          <a:lstStyle/>
          <a:p>
            <a:endParaRPr lang="fi-FI" dirty="0"/>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0" y="539749"/>
            <a:ext cx="9559924" cy="1241425"/>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8" name="Tekstin paikkamerkki 1">
            <a:extLst>
              <a:ext uri="{FF2B5EF4-FFF2-40B4-BE49-F238E27FC236}">
                <a16:creationId xmlns:a16="http://schemas.microsoft.com/office/drawing/2014/main" id="{DEC17190-FB97-FB9D-297B-EDA853125CF6}"/>
              </a:ext>
            </a:extLst>
          </p:cNvPr>
          <p:cNvSpPr>
            <a:spLocks noGrp="1"/>
          </p:cNvSpPr>
          <p:nvPr>
            <p:ph type="body" sz="quarter" idx="17" hasCustomPrompt="1"/>
          </p:nvPr>
        </p:nvSpPr>
        <p:spPr>
          <a:xfrm>
            <a:off x="539750" y="1808163"/>
            <a:ext cx="9559925" cy="468312"/>
          </a:xfrm>
        </p:spPr>
        <p:txBody>
          <a:bodyPr anchor="b"/>
          <a:lstStyle>
            <a:lvl1pPr marL="0" indent="0">
              <a:buNone/>
              <a:defRPr sz="2400" b="1"/>
            </a:lvl1pPr>
          </a:lstStyle>
          <a:p>
            <a:pPr lvl="0"/>
            <a:r>
              <a:rPr lang="fi-FI" dirty="0"/>
              <a:t>Tekstipaikka, joka rytmittää sisältöä visuaalisesti</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529757"/>
            <a:ext cx="9559924" cy="347453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0" name="Alatunnisteen paikkamerkki 9">
            <a:extLst>
              <a:ext uri="{FF2B5EF4-FFF2-40B4-BE49-F238E27FC236}">
                <a16:creationId xmlns:a16="http://schemas.microsoft.com/office/drawing/2014/main" id="{50AFAC5A-390D-117D-7636-0D4F663FD47A}"/>
              </a:ext>
            </a:extLst>
          </p:cNvPr>
          <p:cNvSpPr>
            <a:spLocks noGrp="1"/>
          </p:cNvSpPr>
          <p:nvPr>
            <p:ph type="ftr" sz="quarter" idx="15"/>
          </p:nvPr>
        </p:nvSpPr>
        <p:spPr>
          <a:xfrm>
            <a:off x="2833689" y="6248400"/>
            <a:ext cx="6034619" cy="249238"/>
          </a:xfrm>
        </p:spPr>
        <p:txBody>
          <a:bodyPr/>
          <a:lstStyle/>
          <a:p>
            <a:endParaRPr lang="fi-FI" dirty="0"/>
          </a:p>
        </p:txBody>
      </p:sp>
      <p:sp>
        <p:nvSpPr>
          <p:cNvPr id="7" name="Päivämäärän paikkamerkki 6">
            <a:extLst>
              <a:ext uri="{FF2B5EF4-FFF2-40B4-BE49-F238E27FC236}">
                <a16:creationId xmlns:a16="http://schemas.microsoft.com/office/drawing/2014/main" id="{7F9B7BC5-835F-F47B-40F4-BDCDEAFEFB73}"/>
              </a:ext>
            </a:extLst>
          </p:cNvPr>
          <p:cNvSpPr>
            <a:spLocks noGrp="1"/>
          </p:cNvSpPr>
          <p:nvPr>
            <p:ph type="dt" sz="half" idx="14"/>
          </p:nvPr>
        </p:nvSpPr>
        <p:spPr>
          <a:xfrm>
            <a:off x="8889412" y="6248400"/>
            <a:ext cx="1210262" cy="249238"/>
          </a:xfrm>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BB395CC6-3314-C7C0-15F3-D99FB8E874D6}"/>
              </a:ext>
            </a:extLst>
          </p:cNvPr>
          <p:cNvSpPr>
            <a:spLocks noGrp="1"/>
          </p:cNvSpPr>
          <p:nvPr>
            <p:ph type="sldNum" sz="quarter" idx="16"/>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A761D7DC-6129-9DCC-4E26-78A4E23B9382}"/>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880864779"/>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userDrawn="1">
  <p:cSld name="Otsikko ja sisältö 2 C">
    <p:bg>
      <p:bgPr>
        <a:solidFill>
          <a:schemeClr val="accent1"/>
        </a:solidFill>
        <a:effectLst/>
      </p:bgPr>
    </p:bg>
    <p:spTree>
      <p:nvGrpSpPr>
        <p:cNvPr id="1" name=""/>
        <p:cNvGrpSpPr/>
        <p:nvPr/>
      </p:nvGrpSpPr>
      <p:grpSpPr>
        <a:xfrm>
          <a:off x="0" y="0"/>
          <a:ext cx="0" cy="0"/>
          <a:chOff x="0" y="0"/>
          <a:chExt cx="0" cy="0"/>
        </a:xfrm>
      </p:grpSpPr>
      <p:sp>
        <p:nvSpPr>
          <p:cNvPr id="14" name="Vapaamuotoinen: Muoto 13">
            <a:extLst>
              <a:ext uri="{FF2B5EF4-FFF2-40B4-BE49-F238E27FC236}">
                <a16:creationId xmlns:a16="http://schemas.microsoft.com/office/drawing/2014/main" id="{C6788EFF-B8A9-B22D-CECE-0B0F22FE49DC}"/>
              </a:ext>
              <a:ext uri="{C183D7F6-B498-43B3-948B-1728B52AA6E4}">
                <adec:decorative xmlns:adec="http://schemas.microsoft.com/office/drawing/2017/decorative" val="1"/>
              </a:ext>
            </a:extLst>
          </p:cNvPr>
          <p:cNvSpPr/>
          <p:nvPr userDrawn="1"/>
        </p:nvSpPr>
        <p:spPr>
          <a:xfrm>
            <a:off x="0" y="31"/>
            <a:ext cx="10927350" cy="6857937"/>
          </a:xfrm>
          <a:custGeom>
            <a:avLst/>
            <a:gdLst>
              <a:gd name="connsiteX0" fmla="*/ 0 w 10927350"/>
              <a:gd name="connsiteY0" fmla="*/ 0 h 6857937"/>
              <a:gd name="connsiteX1" fmla="*/ 275416 w 10927350"/>
              <a:gd name="connsiteY1" fmla="*/ 0 h 6857937"/>
              <a:gd name="connsiteX2" fmla="*/ 10651934 w 10927350"/>
              <a:gd name="connsiteY2" fmla="*/ 0 h 6857937"/>
              <a:gd name="connsiteX3" fmla="*/ 10927350 w 10927350"/>
              <a:gd name="connsiteY3" fmla="*/ 0 h 6857937"/>
              <a:gd name="connsiteX4" fmla="*/ 10688463 w 10927350"/>
              <a:gd name="connsiteY4" fmla="*/ 342900 h 6857937"/>
              <a:gd name="connsiteX5" fmla="*/ 10927350 w 10927350"/>
              <a:gd name="connsiteY5" fmla="*/ 685673 h 6857937"/>
              <a:gd name="connsiteX6" fmla="*/ 10688463 w 10927350"/>
              <a:gd name="connsiteY6" fmla="*/ 1028510 h 6857937"/>
              <a:gd name="connsiteX7" fmla="*/ 10927350 w 10927350"/>
              <a:gd name="connsiteY7" fmla="*/ 1371410 h 6857937"/>
              <a:gd name="connsiteX8" fmla="*/ 10688463 w 10927350"/>
              <a:gd name="connsiteY8" fmla="*/ 1714246 h 6857937"/>
              <a:gd name="connsiteX9" fmla="*/ 10927350 w 10927350"/>
              <a:gd name="connsiteY9" fmla="*/ 2057019 h 6857937"/>
              <a:gd name="connsiteX10" fmla="*/ 10688463 w 10927350"/>
              <a:gd name="connsiteY10" fmla="*/ 2399919 h 6857937"/>
              <a:gd name="connsiteX11" fmla="*/ 10927350 w 10927350"/>
              <a:gd name="connsiteY11" fmla="*/ 2742756 h 6857937"/>
              <a:gd name="connsiteX12" fmla="*/ 10688463 w 10927350"/>
              <a:gd name="connsiteY12" fmla="*/ 3085592 h 6857937"/>
              <a:gd name="connsiteX13" fmla="*/ 10920873 w 10927350"/>
              <a:gd name="connsiteY13" fmla="*/ 3362071 h 6857937"/>
              <a:gd name="connsiteX14" fmla="*/ 10920683 w 10927350"/>
              <a:gd name="connsiteY14" fmla="*/ 3362071 h 6857937"/>
              <a:gd name="connsiteX15" fmla="*/ 10926843 w 10927350"/>
              <a:gd name="connsiteY15" fmla="*/ 3410395 h 6857937"/>
              <a:gd name="connsiteX16" fmla="*/ 10926906 w 10927350"/>
              <a:gd name="connsiteY16" fmla="*/ 3412363 h 6857937"/>
              <a:gd name="connsiteX17" fmla="*/ 10927350 w 10927350"/>
              <a:gd name="connsiteY17" fmla="*/ 3428428 h 6857937"/>
              <a:gd name="connsiteX18" fmla="*/ 10688463 w 10927350"/>
              <a:gd name="connsiteY18" fmla="*/ 3771202 h 6857937"/>
              <a:gd name="connsiteX19" fmla="*/ 10688527 w 10927350"/>
              <a:gd name="connsiteY19" fmla="*/ 3771202 h 6857937"/>
              <a:gd name="connsiteX20" fmla="*/ 10794953 w 10927350"/>
              <a:gd name="connsiteY20" fmla="*/ 3836099 h 6857937"/>
              <a:gd name="connsiteX21" fmla="*/ 10927350 w 10927350"/>
              <a:gd name="connsiteY21" fmla="*/ 4116197 h 6857937"/>
              <a:gd name="connsiteX22" fmla="*/ 10688463 w 10927350"/>
              <a:gd name="connsiteY22" fmla="*/ 4459097 h 6857937"/>
              <a:gd name="connsiteX23" fmla="*/ 10927350 w 10927350"/>
              <a:gd name="connsiteY23" fmla="*/ 4801870 h 6857937"/>
              <a:gd name="connsiteX24" fmla="*/ 10688463 w 10927350"/>
              <a:gd name="connsiteY24" fmla="*/ 5144707 h 6857937"/>
              <a:gd name="connsiteX25" fmla="*/ 10927350 w 10927350"/>
              <a:gd name="connsiteY25" fmla="*/ 5487607 h 6857937"/>
              <a:gd name="connsiteX26" fmla="*/ 10688463 w 10927350"/>
              <a:gd name="connsiteY26" fmla="*/ 5830443 h 6857937"/>
              <a:gd name="connsiteX27" fmla="*/ 10927350 w 10927350"/>
              <a:gd name="connsiteY27" fmla="*/ 6173216 h 6857937"/>
              <a:gd name="connsiteX28" fmla="*/ 10688463 w 10927350"/>
              <a:gd name="connsiteY28" fmla="*/ 6516116 h 6857937"/>
              <a:gd name="connsiteX29" fmla="*/ 10927350 w 10927350"/>
              <a:gd name="connsiteY29" fmla="*/ 6857937 h 6857937"/>
              <a:gd name="connsiteX30" fmla="*/ 10651934 w 10927350"/>
              <a:gd name="connsiteY30" fmla="*/ 6857937 h 6857937"/>
              <a:gd name="connsiteX31" fmla="*/ 275416 w 10927350"/>
              <a:gd name="connsiteY31" fmla="*/ 6857937 h 6857937"/>
              <a:gd name="connsiteX32" fmla="*/ 0 w 10927350"/>
              <a:gd name="connsiteY32" fmla="*/ 6857937 h 6857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927350" h="6857937">
                <a:moveTo>
                  <a:pt x="0" y="0"/>
                </a:moveTo>
                <a:lnTo>
                  <a:pt x="275416" y="0"/>
                </a:lnTo>
                <a:lnTo>
                  <a:pt x="10651934" y="0"/>
                </a:lnTo>
                <a:lnTo>
                  <a:pt x="10927350" y="0"/>
                </a:lnTo>
                <a:cubicBezTo>
                  <a:pt x="10927350" y="154877"/>
                  <a:pt x="10830005" y="287592"/>
                  <a:pt x="10688463" y="342900"/>
                </a:cubicBezTo>
                <a:cubicBezTo>
                  <a:pt x="10827783" y="400368"/>
                  <a:pt x="10927350" y="533083"/>
                  <a:pt x="10927350" y="685673"/>
                </a:cubicBezTo>
                <a:cubicBezTo>
                  <a:pt x="10927350" y="838263"/>
                  <a:pt x="10830005" y="973265"/>
                  <a:pt x="10688463" y="1028510"/>
                </a:cubicBezTo>
                <a:cubicBezTo>
                  <a:pt x="10827783" y="1086041"/>
                  <a:pt x="10927350" y="1218819"/>
                  <a:pt x="10927350" y="1371410"/>
                </a:cubicBezTo>
                <a:cubicBezTo>
                  <a:pt x="10927350" y="1524000"/>
                  <a:pt x="10830005" y="1658938"/>
                  <a:pt x="10688463" y="1714246"/>
                </a:cubicBezTo>
                <a:cubicBezTo>
                  <a:pt x="10827783" y="1771714"/>
                  <a:pt x="10927350" y="1904429"/>
                  <a:pt x="10927350" y="2057019"/>
                </a:cubicBezTo>
                <a:cubicBezTo>
                  <a:pt x="10927350" y="2209610"/>
                  <a:pt x="10830005" y="2344611"/>
                  <a:pt x="10688463" y="2399919"/>
                </a:cubicBezTo>
                <a:cubicBezTo>
                  <a:pt x="10827783" y="2457387"/>
                  <a:pt x="10927350" y="2590165"/>
                  <a:pt x="10927350" y="2742756"/>
                </a:cubicBezTo>
                <a:cubicBezTo>
                  <a:pt x="10927350" y="2895346"/>
                  <a:pt x="10830005" y="3030284"/>
                  <a:pt x="10688463" y="3085592"/>
                </a:cubicBezTo>
                <a:cubicBezTo>
                  <a:pt x="10807145" y="3134614"/>
                  <a:pt x="10896871" y="3238056"/>
                  <a:pt x="10920873" y="3362071"/>
                </a:cubicBezTo>
                <a:lnTo>
                  <a:pt x="10920683" y="3362071"/>
                </a:lnTo>
                <a:cubicBezTo>
                  <a:pt x="10923922" y="3378137"/>
                  <a:pt x="10925890" y="3394266"/>
                  <a:pt x="10926843" y="3410395"/>
                </a:cubicBezTo>
                <a:cubicBezTo>
                  <a:pt x="10926843" y="3411030"/>
                  <a:pt x="10926906" y="3411728"/>
                  <a:pt x="10926906" y="3412363"/>
                </a:cubicBezTo>
                <a:cubicBezTo>
                  <a:pt x="10927160" y="3417634"/>
                  <a:pt x="10927350" y="3423031"/>
                  <a:pt x="10927350" y="3428428"/>
                </a:cubicBezTo>
                <a:cubicBezTo>
                  <a:pt x="10927350" y="3583241"/>
                  <a:pt x="10830005" y="3715957"/>
                  <a:pt x="10688463" y="3771202"/>
                </a:cubicBezTo>
                <a:cubicBezTo>
                  <a:pt x="10688463" y="3771202"/>
                  <a:pt x="10688527" y="3771202"/>
                  <a:pt x="10688527" y="3771202"/>
                </a:cubicBezTo>
                <a:cubicBezTo>
                  <a:pt x="10727580" y="3787331"/>
                  <a:pt x="10763457" y="3809365"/>
                  <a:pt x="10794953" y="3836099"/>
                </a:cubicBezTo>
                <a:cubicBezTo>
                  <a:pt x="10875788" y="3904806"/>
                  <a:pt x="10927350" y="4004755"/>
                  <a:pt x="10927350" y="4116197"/>
                </a:cubicBezTo>
                <a:cubicBezTo>
                  <a:pt x="10927350" y="4271074"/>
                  <a:pt x="10830005" y="4403725"/>
                  <a:pt x="10688463" y="4459097"/>
                </a:cubicBezTo>
                <a:cubicBezTo>
                  <a:pt x="10827783" y="4516565"/>
                  <a:pt x="10927350" y="4649280"/>
                  <a:pt x="10927350" y="4801870"/>
                </a:cubicBezTo>
                <a:cubicBezTo>
                  <a:pt x="10927350" y="4954461"/>
                  <a:pt x="10830005" y="5089462"/>
                  <a:pt x="10688463" y="5144707"/>
                </a:cubicBezTo>
                <a:cubicBezTo>
                  <a:pt x="10827783" y="5202238"/>
                  <a:pt x="10927350" y="5334953"/>
                  <a:pt x="10927350" y="5487607"/>
                </a:cubicBezTo>
                <a:cubicBezTo>
                  <a:pt x="10927350" y="5640261"/>
                  <a:pt x="10830005" y="5775135"/>
                  <a:pt x="10688463" y="5830443"/>
                </a:cubicBezTo>
                <a:cubicBezTo>
                  <a:pt x="10827783" y="5887911"/>
                  <a:pt x="10927350" y="6020626"/>
                  <a:pt x="10927350" y="6173216"/>
                </a:cubicBezTo>
                <a:cubicBezTo>
                  <a:pt x="10927350" y="6325807"/>
                  <a:pt x="10830005" y="6460808"/>
                  <a:pt x="10688463" y="6516116"/>
                </a:cubicBezTo>
                <a:cubicBezTo>
                  <a:pt x="10827465" y="6573456"/>
                  <a:pt x="10926906" y="6705727"/>
                  <a:pt x="10927350" y="6857937"/>
                </a:cubicBezTo>
                <a:lnTo>
                  <a:pt x="10651934" y="6857937"/>
                </a:lnTo>
                <a:lnTo>
                  <a:pt x="275416" y="6857937"/>
                </a:lnTo>
                <a:lnTo>
                  <a:pt x="0" y="6857937"/>
                </a:lnTo>
                <a:close/>
              </a:path>
            </a:pathLst>
          </a:custGeom>
          <a:solidFill>
            <a:srgbClr val="FFFFFF"/>
          </a:solidFill>
          <a:ln w="6350" cap="flat">
            <a:noFill/>
            <a:prstDash val="solid"/>
            <a:miter/>
          </a:ln>
        </p:spPr>
        <p:txBody>
          <a:bodyPr rtlCol="0" anchor="ctr"/>
          <a:lstStyle/>
          <a:p>
            <a:endParaRPr lang="fi-FI" dirty="0"/>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0" y="539749"/>
            <a:ext cx="9559924" cy="1241425"/>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8" name="Tekstin paikkamerkki 1">
            <a:extLst>
              <a:ext uri="{FF2B5EF4-FFF2-40B4-BE49-F238E27FC236}">
                <a16:creationId xmlns:a16="http://schemas.microsoft.com/office/drawing/2014/main" id="{DEC17190-FB97-FB9D-297B-EDA853125CF6}"/>
              </a:ext>
            </a:extLst>
          </p:cNvPr>
          <p:cNvSpPr>
            <a:spLocks noGrp="1"/>
          </p:cNvSpPr>
          <p:nvPr>
            <p:ph type="body" sz="quarter" idx="17" hasCustomPrompt="1"/>
          </p:nvPr>
        </p:nvSpPr>
        <p:spPr>
          <a:xfrm>
            <a:off x="539750" y="1808163"/>
            <a:ext cx="9559925" cy="468312"/>
          </a:xfrm>
        </p:spPr>
        <p:txBody>
          <a:bodyPr anchor="b"/>
          <a:lstStyle>
            <a:lvl1pPr marL="0" indent="0">
              <a:buNone/>
              <a:defRPr sz="2400" b="1"/>
            </a:lvl1pPr>
          </a:lstStyle>
          <a:p>
            <a:pPr lvl="0"/>
            <a:r>
              <a:rPr lang="fi-FI" dirty="0"/>
              <a:t>Tekstipaikka, joka rytmittää sisältöä visuaalisesti</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529757"/>
            <a:ext cx="9559924" cy="347453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0" name="Alatunnisteen paikkamerkki 9">
            <a:extLst>
              <a:ext uri="{FF2B5EF4-FFF2-40B4-BE49-F238E27FC236}">
                <a16:creationId xmlns:a16="http://schemas.microsoft.com/office/drawing/2014/main" id="{50AFAC5A-390D-117D-7636-0D4F663FD47A}"/>
              </a:ext>
            </a:extLst>
          </p:cNvPr>
          <p:cNvSpPr>
            <a:spLocks noGrp="1"/>
          </p:cNvSpPr>
          <p:nvPr>
            <p:ph type="ftr" sz="quarter" idx="15"/>
          </p:nvPr>
        </p:nvSpPr>
        <p:spPr>
          <a:xfrm>
            <a:off x="2833689" y="6248400"/>
            <a:ext cx="6034619" cy="249238"/>
          </a:xfrm>
        </p:spPr>
        <p:txBody>
          <a:bodyPr/>
          <a:lstStyle/>
          <a:p>
            <a:endParaRPr lang="fi-FI" dirty="0"/>
          </a:p>
        </p:txBody>
      </p:sp>
      <p:sp>
        <p:nvSpPr>
          <p:cNvPr id="7" name="Päivämäärän paikkamerkki 6">
            <a:extLst>
              <a:ext uri="{FF2B5EF4-FFF2-40B4-BE49-F238E27FC236}">
                <a16:creationId xmlns:a16="http://schemas.microsoft.com/office/drawing/2014/main" id="{7F9B7BC5-835F-F47B-40F4-BDCDEAFEFB73}"/>
              </a:ext>
            </a:extLst>
          </p:cNvPr>
          <p:cNvSpPr>
            <a:spLocks noGrp="1"/>
          </p:cNvSpPr>
          <p:nvPr>
            <p:ph type="dt" sz="half" idx="14"/>
          </p:nvPr>
        </p:nvSpPr>
        <p:spPr>
          <a:xfrm>
            <a:off x="8889412" y="6248400"/>
            <a:ext cx="1210262" cy="249238"/>
          </a:xfrm>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BB395CC6-3314-C7C0-15F3-D99FB8E874D6}"/>
              </a:ext>
            </a:extLst>
          </p:cNvPr>
          <p:cNvSpPr>
            <a:spLocks noGrp="1"/>
          </p:cNvSpPr>
          <p:nvPr>
            <p:ph type="sldNum" sz="quarter" idx="16"/>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FCD6F0FB-87B1-1332-5B91-82D9F57B901B}"/>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249383509"/>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preserve="1" userDrawn="1">
  <p:cSld name="Otsikko ja sisältö 2 D">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0" y="539749"/>
            <a:ext cx="9559924" cy="1241425"/>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8" name="Tekstin paikkamerkki 1">
            <a:extLst>
              <a:ext uri="{FF2B5EF4-FFF2-40B4-BE49-F238E27FC236}">
                <a16:creationId xmlns:a16="http://schemas.microsoft.com/office/drawing/2014/main" id="{DEC17190-FB97-FB9D-297B-EDA853125CF6}"/>
              </a:ext>
            </a:extLst>
          </p:cNvPr>
          <p:cNvSpPr>
            <a:spLocks noGrp="1"/>
          </p:cNvSpPr>
          <p:nvPr>
            <p:ph type="body" sz="quarter" idx="17" hasCustomPrompt="1"/>
          </p:nvPr>
        </p:nvSpPr>
        <p:spPr>
          <a:xfrm>
            <a:off x="539750" y="1808163"/>
            <a:ext cx="9559925" cy="468312"/>
          </a:xfrm>
        </p:spPr>
        <p:txBody>
          <a:bodyPr anchor="b"/>
          <a:lstStyle>
            <a:lvl1pPr marL="0" indent="0">
              <a:buNone/>
              <a:defRPr sz="2400" b="1"/>
            </a:lvl1pPr>
          </a:lstStyle>
          <a:p>
            <a:pPr lvl="0"/>
            <a:r>
              <a:rPr lang="fi-FI" dirty="0"/>
              <a:t>Tekstipaikka, joka rytmittää sisältöä visuaalisesti</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529757"/>
            <a:ext cx="9559924" cy="347453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0" name="Alatunnisteen paikkamerkki 9">
            <a:extLst>
              <a:ext uri="{FF2B5EF4-FFF2-40B4-BE49-F238E27FC236}">
                <a16:creationId xmlns:a16="http://schemas.microsoft.com/office/drawing/2014/main" id="{50AFAC5A-390D-117D-7636-0D4F663FD47A}"/>
              </a:ext>
            </a:extLst>
          </p:cNvPr>
          <p:cNvSpPr>
            <a:spLocks noGrp="1"/>
          </p:cNvSpPr>
          <p:nvPr>
            <p:ph type="ftr" sz="quarter" idx="15"/>
          </p:nvPr>
        </p:nvSpPr>
        <p:spPr/>
        <p:txBody>
          <a:bodyPr/>
          <a:lstStyle/>
          <a:p>
            <a:endParaRPr lang="fi-FI" dirty="0"/>
          </a:p>
        </p:txBody>
      </p:sp>
      <p:sp>
        <p:nvSpPr>
          <p:cNvPr id="7" name="Päivämäärän paikkamerkki 6">
            <a:extLst>
              <a:ext uri="{FF2B5EF4-FFF2-40B4-BE49-F238E27FC236}">
                <a16:creationId xmlns:a16="http://schemas.microsoft.com/office/drawing/2014/main" id="{7F9B7BC5-835F-F47B-40F4-BDCDEAFEFB73}"/>
              </a:ext>
            </a:extLst>
          </p:cNvPr>
          <p:cNvSpPr>
            <a:spLocks noGrp="1"/>
          </p:cNvSpPr>
          <p:nvPr>
            <p:ph type="dt" sz="half" idx="14"/>
          </p:nvPr>
        </p:nvSpPr>
        <p:spPr>
          <a:xfrm>
            <a:off x="9717088" y="6248400"/>
            <a:ext cx="1210262" cy="249238"/>
          </a:xfrm>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BB395CC6-3314-C7C0-15F3-D99FB8E874D6}"/>
              </a:ext>
            </a:extLst>
          </p:cNvPr>
          <p:cNvSpPr>
            <a:spLocks noGrp="1"/>
          </p:cNvSpPr>
          <p:nvPr>
            <p:ph type="sldNum" sz="quarter" idx="16"/>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D3467B7D-9E43-4151-889F-D5735B89FF82}"/>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961772827"/>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userDrawn="1">
  <p:cSld name="Otsikko ja sisältö 3">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B2CD312-9726-B802-8BDD-60E4DE41D212}"/>
              </a:ext>
            </a:extLst>
          </p:cNvPr>
          <p:cNvSpPr>
            <a:spLocks noGrp="1"/>
          </p:cNvSpPr>
          <p:nvPr>
            <p:ph type="title" hasCustomPrompt="1"/>
          </p:nvPr>
        </p:nvSpPr>
        <p:spPr>
          <a:xfrm>
            <a:off x="539751" y="539750"/>
            <a:ext cx="11110912" cy="495300"/>
          </a:xfrm>
          <a:prstGeom prst="rect">
            <a:avLst/>
          </a:prstGeom>
        </p:spPr>
        <p:txBody>
          <a:bodyPr anchor="t"/>
          <a:lstStyle>
            <a:lvl1pPr>
              <a:defRPr sz="3600"/>
            </a:lvl1pPr>
          </a:lstStyle>
          <a:p>
            <a:r>
              <a:rPr lang="fi-FI" dirty="0"/>
              <a:t>Enemmän tilaa esimerkiksi taulukolle tai kaaviolle</a:t>
            </a:r>
          </a:p>
        </p:txBody>
      </p:sp>
      <p:sp>
        <p:nvSpPr>
          <p:cNvPr id="4" name="Sisällön paikkamerkki 1">
            <a:extLst>
              <a:ext uri="{FF2B5EF4-FFF2-40B4-BE49-F238E27FC236}">
                <a16:creationId xmlns:a16="http://schemas.microsoft.com/office/drawing/2014/main" id="{5ADCDDD9-3E53-3BC9-C277-68E8E6AD816C}"/>
              </a:ext>
            </a:extLst>
          </p:cNvPr>
          <p:cNvSpPr>
            <a:spLocks noGrp="1"/>
          </p:cNvSpPr>
          <p:nvPr>
            <p:ph sz="quarter" idx="14" hasCustomPrompt="1"/>
          </p:nvPr>
        </p:nvSpPr>
        <p:spPr>
          <a:xfrm>
            <a:off x="539750" y="1284288"/>
            <a:ext cx="11110913" cy="4468812"/>
          </a:xfrm>
        </p:spPr>
        <p:txBody>
          <a:bodyPr/>
          <a:lstStyle>
            <a:lvl1pPr>
              <a:spcAft>
                <a:spcPts val="600"/>
              </a:spcAft>
              <a:defRPr/>
            </a:lvl1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6" name="Tekstin paikkamerkki 1">
            <a:extLst>
              <a:ext uri="{FF2B5EF4-FFF2-40B4-BE49-F238E27FC236}">
                <a16:creationId xmlns:a16="http://schemas.microsoft.com/office/drawing/2014/main" id="{21DA1552-48C8-3FA7-548A-067CCFD9061D}"/>
              </a:ext>
            </a:extLst>
          </p:cNvPr>
          <p:cNvSpPr>
            <a:spLocks noGrp="1"/>
          </p:cNvSpPr>
          <p:nvPr>
            <p:ph type="body" sz="quarter" idx="18" hasCustomPrompt="1"/>
          </p:nvPr>
        </p:nvSpPr>
        <p:spPr>
          <a:xfrm>
            <a:off x="539750" y="5772579"/>
            <a:ext cx="11107600" cy="228171"/>
          </a:xfrm>
        </p:spPr>
        <p:txBody>
          <a:bodyPr tIns="36000" anchor="t"/>
          <a:lstStyle>
            <a:lvl1pPr marL="0" indent="0" algn="l">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Kuvateksti, joka selittää tai täydentää kuvaa. Tarvittaessa lisää lähde muodossa Lähde: esimerkki.fi, jos sitä ei voi muuten päätellä.</a:t>
            </a:r>
          </a:p>
        </p:txBody>
      </p:sp>
      <p:sp>
        <p:nvSpPr>
          <p:cNvPr id="8" name="Alatunnisteen paikkamerkki 7">
            <a:extLst>
              <a:ext uri="{FF2B5EF4-FFF2-40B4-BE49-F238E27FC236}">
                <a16:creationId xmlns:a16="http://schemas.microsoft.com/office/drawing/2014/main" id="{97BA8C03-CF26-04F0-2CB0-4619FCB1645D}"/>
              </a:ext>
            </a:extLst>
          </p:cNvPr>
          <p:cNvSpPr>
            <a:spLocks noGrp="1"/>
          </p:cNvSpPr>
          <p:nvPr>
            <p:ph type="ftr" sz="quarter" idx="16"/>
          </p:nvPr>
        </p:nvSpPr>
        <p:spPr/>
        <p:txBody>
          <a:bodyPr/>
          <a:lstStyle/>
          <a:p>
            <a:endParaRPr lang="fi-FI" dirty="0"/>
          </a:p>
        </p:txBody>
      </p:sp>
      <p:sp>
        <p:nvSpPr>
          <p:cNvPr id="3" name="Päivämäärän paikkamerkki 2">
            <a:extLst>
              <a:ext uri="{FF2B5EF4-FFF2-40B4-BE49-F238E27FC236}">
                <a16:creationId xmlns:a16="http://schemas.microsoft.com/office/drawing/2014/main" id="{95DCB4BE-281D-6631-3F1C-366B0AC1FEA4}"/>
              </a:ext>
            </a:extLst>
          </p:cNvPr>
          <p:cNvSpPr>
            <a:spLocks noGrp="1"/>
          </p:cNvSpPr>
          <p:nvPr>
            <p:ph type="dt" sz="half" idx="15"/>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C5543D4A-E200-8B19-CC86-77A5C35814CF}"/>
              </a:ext>
            </a:extLst>
          </p:cNvPr>
          <p:cNvSpPr>
            <a:spLocks noGrp="1"/>
          </p:cNvSpPr>
          <p:nvPr>
            <p:ph type="sldNum" sz="quarter" idx="17"/>
          </p:nvPr>
        </p:nvSpPr>
        <p:spPr/>
        <p:txBody>
          <a:bodyPr/>
          <a:lstStyle/>
          <a:p>
            <a:fld id="{A9494116-C6F5-466F-B5C1-BBB074CB17FC}" type="slidenum">
              <a:rPr lang="fi-FI" smtClean="0"/>
              <a:pPr/>
              <a:t>‹#›</a:t>
            </a:fld>
            <a:endParaRPr lang="fi-FI" dirty="0"/>
          </a:p>
        </p:txBody>
      </p:sp>
      <p:sp>
        <p:nvSpPr>
          <p:cNvPr id="7" name="Logo">
            <a:extLst>
              <a:ext uri="{FF2B5EF4-FFF2-40B4-BE49-F238E27FC236}">
                <a16:creationId xmlns:a16="http://schemas.microsoft.com/office/drawing/2014/main" id="{8309E4D6-E081-6178-AE04-747A39AB0665}"/>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850241834"/>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userDrawn="1">
  <p:cSld name="Otsikko ja sisältö 4">
    <p:bg>
      <p:bgPr>
        <a:solidFill>
          <a:schemeClr val="accent1"/>
        </a:solidFill>
        <a:effectLst/>
      </p:bgPr>
    </p:bg>
    <p:spTree>
      <p:nvGrpSpPr>
        <p:cNvPr id="1" name=""/>
        <p:cNvGrpSpPr/>
        <p:nvPr/>
      </p:nvGrpSpPr>
      <p:grpSpPr>
        <a:xfrm>
          <a:off x="0" y="0"/>
          <a:ext cx="0" cy="0"/>
          <a:chOff x="0" y="0"/>
          <a:chExt cx="0" cy="0"/>
        </a:xfrm>
      </p:grpSpPr>
      <p:sp>
        <p:nvSpPr>
          <p:cNvPr id="8" name="Vapaamuotoinen: Muoto 7">
            <a:extLst>
              <a:ext uri="{FF2B5EF4-FFF2-40B4-BE49-F238E27FC236}">
                <a16:creationId xmlns:a16="http://schemas.microsoft.com/office/drawing/2014/main" id="{E299F4AA-84E3-8A40-2CAA-C04524D32F8C}"/>
              </a:ext>
              <a:ext uri="{C183D7F6-B498-43B3-948B-1728B52AA6E4}">
                <adec:decorative xmlns:adec="http://schemas.microsoft.com/office/drawing/2017/decorative" val="1"/>
              </a:ext>
            </a:extLst>
          </p:cNvPr>
          <p:cNvSpPr/>
          <p:nvPr userDrawn="1"/>
        </p:nvSpPr>
        <p:spPr>
          <a:xfrm>
            <a:off x="0" y="0"/>
            <a:ext cx="8783637" cy="6858000"/>
          </a:xfrm>
          <a:custGeom>
            <a:avLst/>
            <a:gdLst>
              <a:gd name="connsiteX0" fmla="*/ 0 w 8783637"/>
              <a:gd name="connsiteY0" fmla="*/ 0 h 6858000"/>
              <a:gd name="connsiteX1" fmla="*/ 8464152 w 8783637"/>
              <a:gd name="connsiteY1" fmla="*/ 0 h 6858000"/>
              <a:gd name="connsiteX2" fmla="*/ 8783637 w 8783637"/>
              <a:gd name="connsiteY2" fmla="*/ 0 h 6858000"/>
              <a:gd name="connsiteX3" fmla="*/ 8783637 w 8783637"/>
              <a:gd name="connsiteY3" fmla="*/ 2540 h 6858000"/>
              <a:gd name="connsiteX4" fmla="*/ 8652509 w 8783637"/>
              <a:gd name="connsiteY4" fmla="*/ 431482 h 6858000"/>
              <a:gd name="connsiteX5" fmla="*/ 8783637 w 8783637"/>
              <a:gd name="connsiteY5" fmla="*/ 860425 h 6858000"/>
              <a:gd name="connsiteX6" fmla="*/ 8652509 w 8783637"/>
              <a:gd name="connsiteY6" fmla="*/ 1289431 h 6858000"/>
              <a:gd name="connsiteX7" fmla="*/ 8783637 w 8783637"/>
              <a:gd name="connsiteY7" fmla="*/ 1718373 h 6858000"/>
              <a:gd name="connsiteX8" fmla="*/ 8652509 w 8783637"/>
              <a:gd name="connsiteY8" fmla="*/ 2147316 h 6858000"/>
              <a:gd name="connsiteX9" fmla="*/ 8783637 w 8783637"/>
              <a:gd name="connsiteY9" fmla="*/ 2576322 h 6858000"/>
              <a:gd name="connsiteX10" fmla="*/ 8652509 w 8783637"/>
              <a:gd name="connsiteY10" fmla="*/ 3005201 h 6858000"/>
              <a:gd name="connsiteX11" fmla="*/ 8783573 w 8783637"/>
              <a:gd name="connsiteY11" fmla="*/ 3430207 h 6858000"/>
              <a:gd name="connsiteX12" fmla="*/ 8652509 w 8783637"/>
              <a:gd name="connsiteY12" fmla="*/ 3857752 h 6858000"/>
              <a:gd name="connsiteX13" fmla="*/ 8652573 w 8783637"/>
              <a:gd name="connsiteY13" fmla="*/ 3860419 h 6858000"/>
              <a:gd name="connsiteX14" fmla="*/ 8652509 w 8783637"/>
              <a:gd name="connsiteY14" fmla="*/ 3863150 h 6858000"/>
              <a:gd name="connsiteX15" fmla="*/ 8783573 w 8783637"/>
              <a:gd name="connsiteY15" fmla="*/ 4289425 h 6858000"/>
              <a:gd name="connsiteX16" fmla="*/ 8652509 w 8783637"/>
              <a:gd name="connsiteY16" fmla="*/ 4715637 h 6858000"/>
              <a:gd name="connsiteX17" fmla="*/ 8783637 w 8783637"/>
              <a:gd name="connsiteY17" fmla="*/ 5144580 h 6858000"/>
              <a:gd name="connsiteX18" fmla="*/ 8652509 w 8783637"/>
              <a:gd name="connsiteY18" fmla="*/ 5573586 h 6858000"/>
              <a:gd name="connsiteX19" fmla="*/ 8783637 w 8783637"/>
              <a:gd name="connsiteY19" fmla="*/ 6002528 h 6858000"/>
              <a:gd name="connsiteX20" fmla="*/ 8652509 w 8783637"/>
              <a:gd name="connsiteY20" fmla="*/ 6431471 h 6858000"/>
              <a:gd name="connsiteX21" fmla="*/ 8783637 w 8783637"/>
              <a:gd name="connsiteY21" fmla="*/ 6858000 h 6858000"/>
              <a:gd name="connsiteX22" fmla="*/ 8464152 w 8783637"/>
              <a:gd name="connsiteY22" fmla="*/ 6858000 h 6858000"/>
              <a:gd name="connsiteX23" fmla="*/ 0 w 8783637"/>
              <a:gd name="connsiteY23"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783637" h="6858000">
                <a:moveTo>
                  <a:pt x="0" y="0"/>
                </a:moveTo>
                <a:lnTo>
                  <a:pt x="8464152" y="0"/>
                </a:lnTo>
                <a:lnTo>
                  <a:pt x="8783637" y="0"/>
                </a:lnTo>
                <a:lnTo>
                  <a:pt x="8783637" y="2540"/>
                </a:lnTo>
                <a:cubicBezTo>
                  <a:pt x="8783637" y="218377"/>
                  <a:pt x="8652509" y="218377"/>
                  <a:pt x="8652509" y="431482"/>
                </a:cubicBezTo>
                <a:cubicBezTo>
                  <a:pt x="8652509" y="644589"/>
                  <a:pt x="8783637" y="647319"/>
                  <a:pt x="8783637" y="860425"/>
                </a:cubicBezTo>
                <a:cubicBezTo>
                  <a:pt x="8783637" y="1073531"/>
                  <a:pt x="8652509" y="1076325"/>
                  <a:pt x="8652509" y="1289431"/>
                </a:cubicBezTo>
                <a:cubicBezTo>
                  <a:pt x="8652509" y="1502537"/>
                  <a:pt x="8783637" y="1505268"/>
                  <a:pt x="8783637" y="1718373"/>
                </a:cubicBezTo>
                <a:cubicBezTo>
                  <a:pt x="8783637" y="1931480"/>
                  <a:pt x="8652509" y="1934210"/>
                  <a:pt x="8652509" y="2147316"/>
                </a:cubicBezTo>
                <a:cubicBezTo>
                  <a:pt x="8652509" y="2360422"/>
                  <a:pt x="8783637" y="2363216"/>
                  <a:pt x="8783637" y="2576322"/>
                </a:cubicBezTo>
                <a:cubicBezTo>
                  <a:pt x="8783637" y="2789428"/>
                  <a:pt x="8652509" y="2792159"/>
                  <a:pt x="8652509" y="3005201"/>
                </a:cubicBezTo>
                <a:cubicBezTo>
                  <a:pt x="8652509" y="3218244"/>
                  <a:pt x="8781922" y="3221165"/>
                  <a:pt x="8783573" y="3430207"/>
                </a:cubicBezTo>
                <a:cubicBezTo>
                  <a:pt x="8781922" y="3641789"/>
                  <a:pt x="8652509" y="3643313"/>
                  <a:pt x="8652509" y="3857752"/>
                </a:cubicBezTo>
                <a:cubicBezTo>
                  <a:pt x="8652509" y="3858641"/>
                  <a:pt x="8652573" y="3859530"/>
                  <a:pt x="8652573" y="3860419"/>
                </a:cubicBezTo>
                <a:cubicBezTo>
                  <a:pt x="8652573" y="3861372"/>
                  <a:pt x="8652509" y="3862261"/>
                  <a:pt x="8652509" y="3863150"/>
                </a:cubicBezTo>
                <a:cubicBezTo>
                  <a:pt x="8652509" y="4075366"/>
                  <a:pt x="8782493" y="4079050"/>
                  <a:pt x="8783573" y="4289425"/>
                </a:cubicBezTo>
                <a:cubicBezTo>
                  <a:pt x="8782493" y="4502468"/>
                  <a:pt x="8652509" y="4503484"/>
                  <a:pt x="8652509" y="4715637"/>
                </a:cubicBezTo>
                <a:cubicBezTo>
                  <a:pt x="8652509" y="4927791"/>
                  <a:pt x="8783637" y="4931474"/>
                  <a:pt x="8783637" y="5144580"/>
                </a:cubicBezTo>
                <a:cubicBezTo>
                  <a:pt x="8783637" y="5357686"/>
                  <a:pt x="8652509" y="5360480"/>
                  <a:pt x="8652509" y="5573586"/>
                </a:cubicBezTo>
                <a:cubicBezTo>
                  <a:pt x="8652509" y="5786692"/>
                  <a:pt x="8783637" y="5789422"/>
                  <a:pt x="8783637" y="6002528"/>
                </a:cubicBezTo>
                <a:cubicBezTo>
                  <a:pt x="8783637" y="6215634"/>
                  <a:pt x="8652509" y="6218365"/>
                  <a:pt x="8652509" y="6431471"/>
                </a:cubicBezTo>
                <a:cubicBezTo>
                  <a:pt x="8652509" y="6644577"/>
                  <a:pt x="8782620" y="6647370"/>
                  <a:pt x="8783637" y="6858000"/>
                </a:cubicBezTo>
                <a:lnTo>
                  <a:pt x="8464152" y="6858000"/>
                </a:lnTo>
                <a:lnTo>
                  <a:pt x="0" y="6858000"/>
                </a:lnTo>
                <a:close/>
              </a:path>
            </a:pathLst>
          </a:custGeom>
          <a:solidFill>
            <a:srgbClr val="FFFFFF"/>
          </a:solidFill>
          <a:ln w="6350"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1" y="546100"/>
            <a:ext cx="7935912" cy="1235074"/>
          </a:xfrm>
          <a:prstGeom prst="rect">
            <a:avLst/>
          </a:prstGeom>
        </p:spPr>
        <p:txBody>
          <a:bodyPr/>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032000"/>
            <a:ext cx="7935913" cy="3968749"/>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Sisällön paikkamerkki 2">
            <a:extLst>
              <a:ext uri="{FF2B5EF4-FFF2-40B4-BE49-F238E27FC236}">
                <a16:creationId xmlns:a16="http://schemas.microsoft.com/office/drawing/2014/main" id="{A8803C51-B6A3-322F-5C35-1C501A4D1FA7}"/>
              </a:ext>
            </a:extLst>
          </p:cNvPr>
          <p:cNvSpPr>
            <a:spLocks noGrp="1"/>
          </p:cNvSpPr>
          <p:nvPr>
            <p:ph sz="quarter" idx="13" hasCustomPrompt="1"/>
          </p:nvPr>
        </p:nvSpPr>
        <p:spPr>
          <a:xfrm>
            <a:off x="9144000" y="539750"/>
            <a:ext cx="2506663" cy="2730500"/>
          </a:xfrm>
        </p:spPr>
        <p:txBody>
          <a:bodyPr/>
          <a:lstStyle>
            <a:lvl1pPr>
              <a:defRPr sz="1800">
                <a:solidFill>
                  <a:schemeClr val="bg1"/>
                </a:solidFill>
              </a:defRPr>
            </a:lvl1pPr>
            <a:lvl2pPr>
              <a:defRPr sz="16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6" name="Sisällön paikkamerkki 3">
            <a:extLst>
              <a:ext uri="{FF2B5EF4-FFF2-40B4-BE49-F238E27FC236}">
                <a16:creationId xmlns:a16="http://schemas.microsoft.com/office/drawing/2014/main" id="{FE98FF6C-22D2-526B-7208-1C45A9A7C6D6}"/>
              </a:ext>
            </a:extLst>
          </p:cNvPr>
          <p:cNvSpPr>
            <a:spLocks noGrp="1"/>
          </p:cNvSpPr>
          <p:nvPr>
            <p:ph sz="quarter" idx="14" hasCustomPrompt="1"/>
          </p:nvPr>
        </p:nvSpPr>
        <p:spPr>
          <a:xfrm>
            <a:off x="9144000" y="3517901"/>
            <a:ext cx="2506663" cy="2730500"/>
          </a:xfrm>
        </p:spPr>
        <p:txBody>
          <a:bodyPr/>
          <a:lstStyle>
            <a:lvl1pPr>
              <a:defRPr sz="1800">
                <a:solidFill>
                  <a:schemeClr val="bg1"/>
                </a:solidFill>
              </a:defRPr>
            </a:lvl1pPr>
            <a:lvl2pPr>
              <a:defRPr sz="16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3" name="Alatunnisteen paikkamerkki 12">
            <a:extLst>
              <a:ext uri="{FF2B5EF4-FFF2-40B4-BE49-F238E27FC236}">
                <a16:creationId xmlns:a16="http://schemas.microsoft.com/office/drawing/2014/main" id="{E496DB7C-3D6C-7863-C2E8-ADCAC88CAE24}"/>
              </a:ext>
            </a:extLst>
          </p:cNvPr>
          <p:cNvSpPr>
            <a:spLocks noGrp="1"/>
          </p:cNvSpPr>
          <p:nvPr>
            <p:ph type="ftr" sz="quarter" idx="16"/>
          </p:nvPr>
        </p:nvSpPr>
        <p:spPr/>
        <p:txBody>
          <a:bodyPr/>
          <a:lstStyle/>
          <a:p>
            <a:endParaRPr lang="fi-FI" dirty="0"/>
          </a:p>
        </p:txBody>
      </p:sp>
      <p:sp>
        <p:nvSpPr>
          <p:cNvPr id="12" name="Päivämäärän paikkamerkki 11">
            <a:extLst>
              <a:ext uri="{FF2B5EF4-FFF2-40B4-BE49-F238E27FC236}">
                <a16:creationId xmlns:a16="http://schemas.microsoft.com/office/drawing/2014/main" id="{6BCB5FF5-AF00-A42B-DDB0-D511FCC72DE9}"/>
              </a:ext>
            </a:extLst>
          </p:cNvPr>
          <p:cNvSpPr>
            <a:spLocks noGrp="1"/>
          </p:cNvSpPr>
          <p:nvPr>
            <p:ph type="dt" sz="half" idx="15"/>
          </p:nvPr>
        </p:nvSpPr>
        <p:spPr/>
        <p:txBody>
          <a:bodyPr/>
          <a:lstStyle>
            <a:lvl1pPr>
              <a:defRPr>
                <a:solidFill>
                  <a:schemeClr val="bg1"/>
                </a:solidFill>
              </a:defRPr>
            </a:lvl1pPr>
          </a:lstStyle>
          <a:p>
            <a:r>
              <a:rPr lang="fi-FI"/>
              <a:t>12.8.2025</a:t>
            </a:r>
            <a:endParaRPr lang="fi-FI" dirty="0"/>
          </a:p>
        </p:txBody>
      </p:sp>
      <p:sp>
        <p:nvSpPr>
          <p:cNvPr id="14" name="Dian numeron paikkamerkki 13">
            <a:extLst>
              <a:ext uri="{FF2B5EF4-FFF2-40B4-BE49-F238E27FC236}">
                <a16:creationId xmlns:a16="http://schemas.microsoft.com/office/drawing/2014/main" id="{DEB2E068-0830-47E1-8CD6-6A31A793502A}"/>
              </a:ext>
            </a:extLst>
          </p:cNvPr>
          <p:cNvSpPr>
            <a:spLocks noGrp="1"/>
          </p:cNvSpPr>
          <p:nvPr>
            <p:ph type="sldNum" sz="quarter" idx="17"/>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10" name="Logo">
            <a:extLst>
              <a:ext uri="{FF2B5EF4-FFF2-40B4-BE49-F238E27FC236}">
                <a16:creationId xmlns:a16="http://schemas.microsoft.com/office/drawing/2014/main" id="{C2FC4F14-D54F-EA9D-9374-34C28E2B3C25}"/>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547788614"/>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userDrawn="1">
  <p:cSld name="Otsikko ja sisältö 4 A">
    <p:bg>
      <p:bgPr>
        <a:solidFill>
          <a:schemeClr val="accent1"/>
        </a:solidFill>
        <a:effectLst/>
      </p:bgPr>
    </p:bg>
    <p:spTree>
      <p:nvGrpSpPr>
        <p:cNvPr id="1" name=""/>
        <p:cNvGrpSpPr/>
        <p:nvPr/>
      </p:nvGrpSpPr>
      <p:grpSpPr>
        <a:xfrm>
          <a:off x="0" y="0"/>
          <a:ext cx="0" cy="0"/>
          <a:chOff x="0" y="0"/>
          <a:chExt cx="0" cy="0"/>
        </a:xfrm>
      </p:grpSpPr>
      <p:sp>
        <p:nvSpPr>
          <p:cNvPr id="17" name="Suorakulmio">
            <a:extLst>
              <a:ext uri="{FF2B5EF4-FFF2-40B4-BE49-F238E27FC236}">
                <a16:creationId xmlns:a16="http://schemas.microsoft.com/office/drawing/2014/main" id="{EBFC6475-36AF-25A7-99CE-0D0A03059C60}"/>
              </a:ext>
              <a:ext uri="{C183D7F6-B498-43B3-948B-1728B52AA6E4}">
                <adec:decorative xmlns:adec="http://schemas.microsoft.com/office/drawing/2017/decorative" val="1"/>
              </a:ext>
            </a:extLst>
          </p:cNvPr>
          <p:cNvSpPr/>
          <p:nvPr userDrawn="1"/>
        </p:nvSpPr>
        <p:spPr>
          <a:xfrm>
            <a:off x="0" y="-1"/>
            <a:ext cx="8783638" cy="6858001"/>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fi-FI" dirty="0"/>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1" y="546100"/>
            <a:ext cx="7935912" cy="1235074"/>
          </a:xfrm>
          <a:prstGeom prst="rect">
            <a:avLst/>
          </a:prstGeom>
        </p:spPr>
        <p:txBody>
          <a:bodyPr/>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032000"/>
            <a:ext cx="7935913" cy="3968749"/>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Sisällön paikkamerkki 2">
            <a:extLst>
              <a:ext uri="{FF2B5EF4-FFF2-40B4-BE49-F238E27FC236}">
                <a16:creationId xmlns:a16="http://schemas.microsoft.com/office/drawing/2014/main" id="{A8803C51-B6A3-322F-5C35-1C501A4D1FA7}"/>
              </a:ext>
            </a:extLst>
          </p:cNvPr>
          <p:cNvSpPr>
            <a:spLocks noGrp="1"/>
          </p:cNvSpPr>
          <p:nvPr>
            <p:ph sz="quarter" idx="13" hasCustomPrompt="1"/>
          </p:nvPr>
        </p:nvSpPr>
        <p:spPr>
          <a:xfrm>
            <a:off x="9144000" y="539750"/>
            <a:ext cx="2506663" cy="2730500"/>
          </a:xfrm>
        </p:spPr>
        <p:txBody>
          <a:bodyPr/>
          <a:lstStyle>
            <a:lvl1pPr>
              <a:defRPr sz="1800">
                <a:solidFill>
                  <a:schemeClr val="bg1"/>
                </a:solidFill>
              </a:defRPr>
            </a:lvl1pPr>
            <a:lvl2pPr>
              <a:defRPr sz="16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6" name="Sisällön paikkamerkki 3">
            <a:extLst>
              <a:ext uri="{FF2B5EF4-FFF2-40B4-BE49-F238E27FC236}">
                <a16:creationId xmlns:a16="http://schemas.microsoft.com/office/drawing/2014/main" id="{FE98FF6C-22D2-526B-7208-1C45A9A7C6D6}"/>
              </a:ext>
            </a:extLst>
          </p:cNvPr>
          <p:cNvSpPr>
            <a:spLocks noGrp="1"/>
          </p:cNvSpPr>
          <p:nvPr>
            <p:ph sz="quarter" idx="14" hasCustomPrompt="1"/>
          </p:nvPr>
        </p:nvSpPr>
        <p:spPr>
          <a:xfrm>
            <a:off x="9144000" y="3517901"/>
            <a:ext cx="2506663" cy="2730500"/>
          </a:xfrm>
        </p:spPr>
        <p:txBody>
          <a:bodyPr/>
          <a:lstStyle>
            <a:lvl1pPr>
              <a:defRPr sz="1800">
                <a:solidFill>
                  <a:schemeClr val="bg1"/>
                </a:solidFill>
              </a:defRPr>
            </a:lvl1pPr>
            <a:lvl2pPr>
              <a:defRPr sz="16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3" name="Alatunnisteen paikkamerkki 12">
            <a:extLst>
              <a:ext uri="{FF2B5EF4-FFF2-40B4-BE49-F238E27FC236}">
                <a16:creationId xmlns:a16="http://schemas.microsoft.com/office/drawing/2014/main" id="{E496DB7C-3D6C-7863-C2E8-ADCAC88CAE24}"/>
              </a:ext>
            </a:extLst>
          </p:cNvPr>
          <p:cNvSpPr>
            <a:spLocks noGrp="1"/>
          </p:cNvSpPr>
          <p:nvPr>
            <p:ph type="ftr" sz="quarter" idx="16"/>
          </p:nvPr>
        </p:nvSpPr>
        <p:spPr/>
        <p:txBody>
          <a:bodyPr/>
          <a:lstStyle/>
          <a:p>
            <a:endParaRPr lang="fi-FI" dirty="0"/>
          </a:p>
        </p:txBody>
      </p:sp>
      <p:sp>
        <p:nvSpPr>
          <p:cNvPr id="12" name="Päivämäärän paikkamerkki 11">
            <a:extLst>
              <a:ext uri="{FF2B5EF4-FFF2-40B4-BE49-F238E27FC236}">
                <a16:creationId xmlns:a16="http://schemas.microsoft.com/office/drawing/2014/main" id="{6BCB5FF5-AF00-A42B-DDB0-D511FCC72DE9}"/>
              </a:ext>
            </a:extLst>
          </p:cNvPr>
          <p:cNvSpPr>
            <a:spLocks noGrp="1"/>
          </p:cNvSpPr>
          <p:nvPr>
            <p:ph type="dt" sz="half" idx="15"/>
          </p:nvPr>
        </p:nvSpPr>
        <p:spPr/>
        <p:txBody>
          <a:bodyPr/>
          <a:lstStyle>
            <a:lvl1pPr>
              <a:defRPr>
                <a:solidFill>
                  <a:schemeClr val="bg1"/>
                </a:solidFill>
              </a:defRPr>
            </a:lvl1pPr>
          </a:lstStyle>
          <a:p>
            <a:r>
              <a:rPr lang="fi-FI"/>
              <a:t>12.8.2025</a:t>
            </a:r>
            <a:endParaRPr lang="fi-FI" dirty="0"/>
          </a:p>
        </p:txBody>
      </p:sp>
      <p:sp>
        <p:nvSpPr>
          <p:cNvPr id="14" name="Dian numeron paikkamerkki 13">
            <a:extLst>
              <a:ext uri="{FF2B5EF4-FFF2-40B4-BE49-F238E27FC236}">
                <a16:creationId xmlns:a16="http://schemas.microsoft.com/office/drawing/2014/main" id="{DEB2E068-0830-47E1-8CD6-6A31A793502A}"/>
              </a:ext>
            </a:extLst>
          </p:cNvPr>
          <p:cNvSpPr>
            <a:spLocks noGrp="1"/>
          </p:cNvSpPr>
          <p:nvPr>
            <p:ph type="sldNum" sz="quarter" idx="17"/>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7" name="Logo">
            <a:extLst>
              <a:ext uri="{FF2B5EF4-FFF2-40B4-BE49-F238E27FC236}">
                <a16:creationId xmlns:a16="http://schemas.microsoft.com/office/drawing/2014/main" id="{49310286-13BB-F582-2393-7E213BABDE4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939868606"/>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preserve="1" userDrawn="1">
  <p:cSld name="Otsikko ja sisältö 4 B">
    <p:bg>
      <p:bgPr>
        <a:solidFill>
          <a:schemeClr val="accent1"/>
        </a:solidFill>
        <a:effectLst/>
      </p:bgPr>
    </p:bg>
    <p:spTree>
      <p:nvGrpSpPr>
        <p:cNvPr id="1" name=""/>
        <p:cNvGrpSpPr/>
        <p:nvPr/>
      </p:nvGrpSpPr>
      <p:grpSpPr>
        <a:xfrm>
          <a:off x="0" y="0"/>
          <a:ext cx="0" cy="0"/>
          <a:chOff x="0" y="0"/>
          <a:chExt cx="0" cy="0"/>
        </a:xfrm>
      </p:grpSpPr>
      <p:sp>
        <p:nvSpPr>
          <p:cNvPr id="8" name="Vapaamuotoinen: Muoto 7">
            <a:extLst>
              <a:ext uri="{FF2B5EF4-FFF2-40B4-BE49-F238E27FC236}">
                <a16:creationId xmlns:a16="http://schemas.microsoft.com/office/drawing/2014/main" id="{CF1E9489-D5BB-BDB6-733A-0EF333BCE5F0}"/>
              </a:ext>
              <a:ext uri="{C183D7F6-B498-43B3-948B-1728B52AA6E4}">
                <adec:decorative xmlns:adec="http://schemas.microsoft.com/office/drawing/2017/decorative" val="1"/>
              </a:ext>
            </a:extLst>
          </p:cNvPr>
          <p:cNvSpPr/>
          <p:nvPr userDrawn="1"/>
        </p:nvSpPr>
        <p:spPr>
          <a:xfrm>
            <a:off x="0" y="0"/>
            <a:ext cx="8783638" cy="6858000"/>
          </a:xfrm>
          <a:custGeom>
            <a:avLst/>
            <a:gdLst>
              <a:gd name="connsiteX0" fmla="*/ 0 w 8783638"/>
              <a:gd name="connsiteY0" fmla="*/ 0 h 6858000"/>
              <a:gd name="connsiteX1" fmla="*/ 8696881 w 8783638"/>
              <a:gd name="connsiteY1" fmla="*/ 0 h 6858000"/>
              <a:gd name="connsiteX2" fmla="*/ 8701152 w 8783638"/>
              <a:gd name="connsiteY2" fmla="*/ 0 h 6858000"/>
              <a:gd name="connsiteX3" fmla="*/ 8779240 w 8783638"/>
              <a:gd name="connsiteY3" fmla="*/ 0 h 6858000"/>
              <a:gd name="connsiteX4" fmla="*/ 8783511 w 8783638"/>
              <a:gd name="connsiteY4" fmla="*/ 0 h 6858000"/>
              <a:gd name="connsiteX5" fmla="*/ 8437753 w 8783638"/>
              <a:gd name="connsiteY5" fmla="*/ 341440 h 6858000"/>
              <a:gd name="connsiteX6" fmla="*/ 8783638 w 8783638"/>
              <a:gd name="connsiteY6" fmla="*/ 685165 h 6858000"/>
              <a:gd name="connsiteX7" fmla="*/ 8437753 w 8783638"/>
              <a:gd name="connsiteY7" fmla="*/ 1026732 h 6858000"/>
              <a:gd name="connsiteX8" fmla="*/ 8783638 w 8783638"/>
              <a:gd name="connsiteY8" fmla="*/ 1370521 h 6858000"/>
              <a:gd name="connsiteX9" fmla="*/ 8437753 w 8783638"/>
              <a:gd name="connsiteY9" fmla="*/ 1712087 h 6858000"/>
              <a:gd name="connsiteX10" fmla="*/ 8783638 w 8783638"/>
              <a:gd name="connsiteY10" fmla="*/ 2055876 h 6858000"/>
              <a:gd name="connsiteX11" fmla="*/ 8437753 w 8783638"/>
              <a:gd name="connsiteY11" fmla="*/ 2399602 h 6858000"/>
              <a:gd name="connsiteX12" fmla="*/ 8783638 w 8783638"/>
              <a:gd name="connsiteY12" fmla="*/ 2741168 h 6858000"/>
              <a:gd name="connsiteX13" fmla="*/ 8437753 w 8783638"/>
              <a:gd name="connsiteY13" fmla="*/ 3084957 h 6858000"/>
              <a:gd name="connsiteX14" fmla="*/ 8783638 w 8783638"/>
              <a:gd name="connsiteY14" fmla="*/ 3428683 h 6858000"/>
              <a:gd name="connsiteX15" fmla="*/ 8780653 w 8783638"/>
              <a:gd name="connsiteY15" fmla="*/ 3431731 h 6858000"/>
              <a:gd name="connsiteX16" fmla="*/ 8782368 w 8783638"/>
              <a:gd name="connsiteY16" fmla="*/ 3431731 h 6858000"/>
              <a:gd name="connsiteX17" fmla="*/ 8437753 w 8783638"/>
              <a:gd name="connsiteY17" fmla="*/ 3772027 h 6858000"/>
              <a:gd name="connsiteX18" fmla="*/ 8783638 w 8783638"/>
              <a:gd name="connsiteY18" fmla="*/ 4115753 h 6858000"/>
              <a:gd name="connsiteX19" fmla="*/ 8437753 w 8783638"/>
              <a:gd name="connsiteY19" fmla="*/ 4459542 h 6858000"/>
              <a:gd name="connsiteX20" fmla="*/ 8783638 w 8783638"/>
              <a:gd name="connsiteY20" fmla="*/ 4803267 h 6858000"/>
              <a:gd name="connsiteX21" fmla="*/ 8437753 w 8783638"/>
              <a:gd name="connsiteY21" fmla="*/ 5144834 h 6858000"/>
              <a:gd name="connsiteX22" fmla="*/ 8783638 w 8783638"/>
              <a:gd name="connsiteY22" fmla="*/ 5488559 h 6858000"/>
              <a:gd name="connsiteX23" fmla="*/ 8437753 w 8783638"/>
              <a:gd name="connsiteY23" fmla="*/ 5830189 h 6858000"/>
              <a:gd name="connsiteX24" fmla="*/ 8783638 w 8783638"/>
              <a:gd name="connsiteY24" fmla="*/ 6173978 h 6858000"/>
              <a:gd name="connsiteX25" fmla="*/ 8437753 w 8783638"/>
              <a:gd name="connsiteY25" fmla="*/ 6515544 h 6858000"/>
              <a:gd name="connsiteX26" fmla="*/ 8782368 w 8783638"/>
              <a:gd name="connsiteY26" fmla="*/ 6858000 h 6858000"/>
              <a:gd name="connsiteX27" fmla="*/ 8778097 w 8783638"/>
              <a:gd name="connsiteY27" fmla="*/ 6858000 h 6858000"/>
              <a:gd name="connsiteX28" fmla="*/ 8700009 w 8783638"/>
              <a:gd name="connsiteY28" fmla="*/ 6858000 h 6858000"/>
              <a:gd name="connsiteX29" fmla="*/ 8695738 w 8783638"/>
              <a:gd name="connsiteY29" fmla="*/ 6858000 h 6858000"/>
              <a:gd name="connsiteX30" fmla="*/ 0 w 8783638"/>
              <a:gd name="connsiteY30"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783638" h="6858000">
                <a:moveTo>
                  <a:pt x="0" y="0"/>
                </a:moveTo>
                <a:lnTo>
                  <a:pt x="8696881" y="0"/>
                </a:lnTo>
                <a:lnTo>
                  <a:pt x="8701152" y="0"/>
                </a:lnTo>
                <a:lnTo>
                  <a:pt x="8779240" y="0"/>
                </a:lnTo>
                <a:lnTo>
                  <a:pt x="8783511" y="0"/>
                </a:lnTo>
                <a:lnTo>
                  <a:pt x="8437753" y="341440"/>
                </a:lnTo>
                <a:lnTo>
                  <a:pt x="8783638" y="685165"/>
                </a:lnTo>
                <a:lnTo>
                  <a:pt x="8437753" y="1026732"/>
                </a:lnTo>
                <a:lnTo>
                  <a:pt x="8783638" y="1370521"/>
                </a:lnTo>
                <a:lnTo>
                  <a:pt x="8437753" y="1712087"/>
                </a:lnTo>
                <a:lnTo>
                  <a:pt x="8783638" y="2055876"/>
                </a:lnTo>
                <a:lnTo>
                  <a:pt x="8437753" y="2399602"/>
                </a:lnTo>
                <a:lnTo>
                  <a:pt x="8783638" y="2741168"/>
                </a:lnTo>
                <a:lnTo>
                  <a:pt x="8437753" y="3084957"/>
                </a:lnTo>
                <a:lnTo>
                  <a:pt x="8783638" y="3428683"/>
                </a:lnTo>
                <a:lnTo>
                  <a:pt x="8780653" y="3431731"/>
                </a:lnTo>
                <a:lnTo>
                  <a:pt x="8782368" y="3431731"/>
                </a:lnTo>
                <a:lnTo>
                  <a:pt x="8437753" y="3772027"/>
                </a:lnTo>
                <a:lnTo>
                  <a:pt x="8783638" y="4115753"/>
                </a:lnTo>
                <a:lnTo>
                  <a:pt x="8437753" y="4459542"/>
                </a:lnTo>
                <a:lnTo>
                  <a:pt x="8783638" y="4803267"/>
                </a:lnTo>
                <a:lnTo>
                  <a:pt x="8437753" y="5144834"/>
                </a:lnTo>
                <a:lnTo>
                  <a:pt x="8783638" y="5488559"/>
                </a:lnTo>
                <a:lnTo>
                  <a:pt x="8437753" y="5830189"/>
                </a:lnTo>
                <a:lnTo>
                  <a:pt x="8783638" y="6173978"/>
                </a:lnTo>
                <a:lnTo>
                  <a:pt x="8437753" y="6515544"/>
                </a:lnTo>
                <a:lnTo>
                  <a:pt x="8782368" y="6858000"/>
                </a:lnTo>
                <a:lnTo>
                  <a:pt x="8778097" y="6858000"/>
                </a:lnTo>
                <a:lnTo>
                  <a:pt x="8700009" y="6858000"/>
                </a:lnTo>
                <a:lnTo>
                  <a:pt x="8695738" y="6858000"/>
                </a:lnTo>
                <a:lnTo>
                  <a:pt x="0" y="6858000"/>
                </a:lnTo>
                <a:close/>
              </a:path>
            </a:pathLst>
          </a:custGeom>
          <a:solidFill>
            <a:schemeClr val="bg1"/>
          </a:solidFill>
          <a:ln w="6350"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1" y="546100"/>
            <a:ext cx="7935912" cy="1235074"/>
          </a:xfrm>
          <a:prstGeom prst="rect">
            <a:avLst/>
          </a:prstGeom>
        </p:spPr>
        <p:txBody>
          <a:bodyPr/>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032000"/>
            <a:ext cx="7935913" cy="3968749"/>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Sisällön paikkamerkki 2">
            <a:extLst>
              <a:ext uri="{FF2B5EF4-FFF2-40B4-BE49-F238E27FC236}">
                <a16:creationId xmlns:a16="http://schemas.microsoft.com/office/drawing/2014/main" id="{A8803C51-B6A3-322F-5C35-1C501A4D1FA7}"/>
              </a:ext>
            </a:extLst>
          </p:cNvPr>
          <p:cNvSpPr>
            <a:spLocks noGrp="1"/>
          </p:cNvSpPr>
          <p:nvPr>
            <p:ph sz="quarter" idx="13" hasCustomPrompt="1"/>
          </p:nvPr>
        </p:nvSpPr>
        <p:spPr>
          <a:xfrm>
            <a:off x="9144000" y="539750"/>
            <a:ext cx="2506663" cy="2730500"/>
          </a:xfrm>
        </p:spPr>
        <p:txBody>
          <a:bodyPr/>
          <a:lstStyle>
            <a:lvl1pPr>
              <a:defRPr sz="1800">
                <a:solidFill>
                  <a:schemeClr val="bg1"/>
                </a:solidFill>
              </a:defRPr>
            </a:lvl1pPr>
            <a:lvl2pPr>
              <a:defRPr sz="16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6" name="Sisällön paikkamerkki 3">
            <a:extLst>
              <a:ext uri="{FF2B5EF4-FFF2-40B4-BE49-F238E27FC236}">
                <a16:creationId xmlns:a16="http://schemas.microsoft.com/office/drawing/2014/main" id="{FE98FF6C-22D2-526B-7208-1C45A9A7C6D6}"/>
              </a:ext>
            </a:extLst>
          </p:cNvPr>
          <p:cNvSpPr>
            <a:spLocks noGrp="1"/>
          </p:cNvSpPr>
          <p:nvPr>
            <p:ph sz="quarter" idx="14" hasCustomPrompt="1"/>
          </p:nvPr>
        </p:nvSpPr>
        <p:spPr>
          <a:xfrm>
            <a:off x="9144000" y="3517901"/>
            <a:ext cx="2506663" cy="2730500"/>
          </a:xfrm>
        </p:spPr>
        <p:txBody>
          <a:bodyPr/>
          <a:lstStyle>
            <a:lvl1pPr>
              <a:defRPr sz="1800">
                <a:solidFill>
                  <a:schemeClr val="bg1"/>
                </a:solidFill>
              </a:defRPr>
            </a:lvl1pPr>
            <a:lvl2pPr>
              <a:defRPr sz="16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3" name="Alatunnisteen paikkamerkki 12">
            <a:extLst>
              <a:ext uri="{FF2B5EF4-FFF2-40B4-BE49-F238E27FC236}">
                <a16:creationId xmlns:a16="http://schemas.microsoft.com/office/drawing/2014/main" id="{E496DB7C-3D6C-7863-C2E8-ADCAC88CAE24}"/>
              </a:ext>
            </a:extLst>
          </p:cNvPr>
          <p:cNvSpPr>
            <a:spLocks noGrp="1"/>
          </p:cNvSpPr>
          <p:nvPr>
            <p:ph type="ftr" sz="quarter" idx="16"/>
          </p:nvPr>
        </p:nvSpPr>
        <p:spPr/>
        <p:txBody>
          <a:bodyPr/>
          <a:lstStyle/>
          <a:p>
            <a:endParaRPr lang="fi-FI" dirty="0"/>
          </a:p>
        </p:txBody>
      </p:sp>
      <p:sp>
        <p:nvSpPr>
          <p:cNvPr id="12" name="Päivämäärän paikkamerkki 11">
            <a:extLst>
              <a:ext uri="{FF2B5EF4-FFF2-40B4-BE49-F238E27FC236}">
                <a16:creationId xmlns:a16="http://schemas.microsoft.com/office/drawing/2014/main" id="{6BCB5FF5-AF00-A42B-DDB0-D511FCC72DE9}"/>
              </a:ext>
            </a:extLst>
          </p:cNvPr>
          <p:cNvSpPr>
            <a:spLocks noGrp="1"/>
          </p:cNvSpPr>
          <p:nvPr>
            <p:ph type="dt" sz="half" idx="15"/>
          </p:nvPr>
        </p:nvSpPr>
        <p:spPr/>
        <p:txBody>
          <a:bodyPr/>
          <a:lstStyle>
            <a:lvl1pPr>
              <a:defRPr>
                <a:solidFill>
                  <a:schemeClr val="bg1"/>
                </a:solidFill>
              </a:defRPr>
            </a:lvl1pPr>
          </a:lstStyle>
          <a:p>
            <a:r>
              <a:rPr lang="fi-FI"/>
              <a:t>12.8.2025</a:t>
            </a:r>
            <a:endParaRPr lang="fi-FI" dirty="0"/>
          </a:p>
        </p:txBody>
      </p:sp>
      <p:sp>
        <p:nvSpPr>
          <p:cNvPr id="14" name="Dian numeron paikkamerkki 13">
            <a:extLst>
              <a:ext uri="{FF2B5EF4-FFF2-40B4-BE49-F238E27FC236}">
                <a16:creationId xmlns:a16="http://schemas.microsoft.com/office/drawing/2014/main" id="{DEB2E068-0830-47E1-8CD6-6A31A793502A}"/>
              </a:ext>
            </a:extLst>
          </p:cNvPr>
          <p:cNvSpPr>
            <a:spLocks noGrp="1"/>
          </p:cNvSpPr>
          <p:nvPr>
            <p:ph type="sldNum" sz="quarter" idx="17"/>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10" name="Logo">
            <a:extLst>
              <a:ext uri="{FF2B5EF4-FFF2-40B4-BE49-F238E27FC236}">
                <a16:creationId xmlns:a16="http://schemas.microsoft.com/office/drawing/2014/main" id="{8CE45C65-8646-6EF7-F1BB-7909C16C6659}"/>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056360992"/>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userDrawn="1">
  <p:cSld name="Otsikko ja sisältö 4 C">
    <p:bg>
      <p:bgPr>
        <a:solidFill>
          <a:schemeClr val="accent1"/>
        </a:solidFill>
        <a:effectLst/>
      </p:bgPr>
    </p:bg>
    <p:spTree>
      <p:nvGrpSpPr>
        <p:cNvPr id="1" name=""/>
        <p:cNvGrpSpPr/>
        <p:nvPr/>
      </p:nvGrpSpPr>
      <p:grpSpPr>
        <a:xfrm>
          <a:off x="0" y="0"/>
          <a:ext cx="0" cy="0"/>
          <a:chOff x="0" y="0"/>
          <a:chExt cx="0" cy="0"/>
        </a:xfrm>
      </p:grpSpPr>
      <p:sp>
        <p:nvSpPr>
          <p:cNvPr id="8" name="Vapaamuotoinen: Muoto 7">
            <a:extLst>
              <a:ext uri="{FF2B5EF4-FFF2-40B4-BE49-F238E27FC236}">
                <a16:creationId xmlns:a16="http://schemas.microsoft.com/office/drawing/2014/main" id="{32AC1E5B-5ED2-B309-7D49-7B58486FC74B}"/>
              </a:ext>
              <a:ext uri="{C183D7F6-B498-43B3-948B-1728B52AA6E4}">
                <adec:decorative xmlns:adec="http://schemas.microsoft.com/office/drawing/2017/decorative" val="1"/>
              </a:ext>
            </a:extLst>
          </p:cNvPr>
          <p:cNvSpPr/>
          <p:nvPr userDrawn="1"/>
        </p:nvSpPr>
        <p:spPr>
          <a:xfrm>
            <a:off x="0" y="31"/>
            <a:ext cx="8783638" cy="6857937"/>
          </a:xfrm>
          <a:custGeom>
            <a:avLst/>
            <a:gdLst>
              <a:gd name="connsiteX0" fmla="*/ 0 w 8783638"/>
              <a:gd name="connsiteY0" fmla="*/ 0 h 6857937"/>
              <a:gd name="connsiteX1" fmla="*/ 8508222 w 8783638"/>
              <a:gd name="connsiteY1" fmla="*/ 0 h 6857937"/>
              <a:gd name="connsiteX2" fmla="*/ 8783638 w 8783638"/>
              <a:gd name="connsiteY2" fmla="*/ 0 h 6857937"/>
              <a:gd name="connsiteX3" fmla="*/ 8544751 w 8783638"/>
              <a:gd name="connsiteY3" fmla="*/ 342900 h 6857937"/>
              <a:gd name="connsiteX4" fmla="*/ 8783638 w 8783638"/>
              <a:gd name="connsiteY4" fmla="*/ 685673 h 6857937"/>
              <a:gd name="connsiteX5" fmla="*/ 8544751 w 8783638"/>
              <a:gd name="connsiteY5" fmla="*/ 1028510 h 6857937"/>
              <a:gd name="connsiteX6" fmla="*/ 8783638 w 8783638"/>
              <a:gd name="connsiteY6" fmla="*/ 1371410 h 6857937"/>
              <a:gd name="connsiteX7" fmla="*/ 8544751 w 8783638"/>
              <a:gd name="connsiteY7" fmla="*/ 1714246 h 6857937"/>
              <a:gd name="connsiteX8" fmla="*/ 8783638 w 8783638"/>
              <a:gd name="connsiteY8" fmla="*/ 2057019 h 6857937"/>
              <a:gd name="connsiteX9" fmla="*/ 8544751 w 8783638"/>
              <a:gd name="connsiteY9" fmla="*/ 2399919 h 6857937"/>
              <a:gd name="connsiteX10" fmla="*/ 8783638 w 8783638"/>
              <a:gd name="connsiteY10" fmla="*/ 2742756 h 6857937"/>
              <a:gd name="connsiteX11" fmla="*/ 8544751 w 8783638"/>
              <a:gd name="connsiteY11" fmla="*/ 3085592 h 6857937"/>
              <a:gd name="connsiteX12" fmla="*/ 8777161 w 8783638"/>
              <a:gd name="connsiteY12" fmla="*/ 3362071 h 6857937"/>
              <a:gd name="connsiteX13" fmla="*/ 8776971 w 8783638"/>
              <a:gd name="connsiteY13" fmla="*/ 3362071 h 6857937"/>
              <a:gd name="connsiteX14" fmla="*/ 8783131 w 8783638"/>
              <a:gd name="connsiteY14" fmla="*/ 3410395 h 6857937"/>
              <a:gd name="connsiteX15" fmla="*/ 8783194 w 8783638"/>
              <a:gd name="connsiteY15" fmla="*/ 3412363 h 6857937"/>
              <a:gd name="connsiteX16" fmla="*/ 8783638 w 8783638"/>
              <a:gd name="connsiteY16" fmla="*/ 3428428 h 6857937"/>
              <a:gd name="connsiteX17" fmla="*/ 8544751 w 8783638"/>
              <a:gd name="connsiteY17" fmla="*/ 3771202 h 6857937"/>
              <a:gd name="connsiteX18" fmla="*/ 8544815 w 8783638"/>
              <a:gd name="connsiteY18" fmla="*/ 3771202 h 6857937"/>
              <a:gd name="connsiteX19" fmla="*/ 8651241 w 8783638"/>
              <a:gd name="connsiteY19" fmla="*/ 3836099 h 6857937"/>
              <a:gd name="connsiteX20" fmla="*/ 8783638 w 8783638"/>
              <a:gd name="connsiteY20" fmla="*/ 4116197 h 6857937"/>
              <a:gd name="connsiteX21" fmla="*/ 8544751 w 8783638"/>
              <a:gd name="connsiteY21" fmla="*/ 4459097 h 6857937"/>
              <a:gd name="connsiteX22" fmla="*/ 8783638 w 8783638"/>
              <a:gd name="connsiteY22" fmla="*/ 4801870 h 6857937"/>
              <a:gd name="connsiteX23" fmla="*/ 8544751 w 8783638"/>
              <a:gd name="connsiteY23" fmla="*/ 5144707 h 6857937"/>
              <a:gd name="connsiteX24" fmla="*/ 8783638 w 8783638"/>
              <a:gd name="connsiteY24" fmla="*/ 5487607 h 6857937"/>
              <a:gd name="connsiteX25" fmla="*/ 8544751 w 8783638"/>
              <a:gd name="connsiteY25" fmla="*/ 5830443 h 6857937"/>
              <a:gd name="connsiteX26" fmla="*/ 8783638 w 8783638"/>
              <a:gd name="connsiteY26" fmla="*/ 6173216 h 6857937"/>
              <a:gd name="connsiteX27" fmla="*/ 8544751 w 8783638"/>
              <a:gd name="connsiteY27" fmla="*/ 6516116 h 6857937"/>
              <a:gd name="connsiteX28" fmla="*/ 8783638 w 8783638"/>
              <a:gd name="connsiteY28" fmla="*/ 6857937 h 6857937"/>
              <a:gd name="connsiteX29" fmla="*/ 8508222 w 8783638"/>
              <a:gd name="connsiteY29" fmla="*/ 6857937 h 6857937"/>
              <a:gd name="connsiteX30" fmla="*/ 0 w 8783638"/>
              <a:gd name="connsiteY30" fmla="*/ 6857937 h 6857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783638" h="6857937">
                <a:moveTo>
                  <a:pt x="0" y="0"/>
                </a:moveTo>
                <a:lnTo>
                  <a:pt x="8508222" y="0"/>
                </a:lnTo>
                <a:lnTo>
                  <a:pt x="8783638" y="0"/>
                </a:lnTo>
                <a:cubicBezTo>
                  <a:pt x="8783638" y="154877"/>
                  <a:pt x="8686293" y="287592"/>
                  <a:pt x="8544751" y="342900"/>
                </a:cubicBezTo>
                <a:cubicBezTo>
                  <a:pt x="8684071" y="400368"/>
                  <a:pt x="8783638" y="533083"/>
                  <a:pt x="8783638" y="685673"/>
                </a:cubicBezTo>
                <a:cubicBezTo>
                  <a:pt x="8783638" y="838263"/>
                  <a:pt x="8686293" y="973265"/>
                  <a:pt x="8544751" y="1028510"/>
                </a:cubicBezTo>
                <a:cubicBezTo>
                  <a:pt x="8684071" y="1086041"/>
                  <a:pt x="8783638" y="1218819"/>
                  <a:pt x="8783638" y="1371410"/>
                </a:cubicBezTo>
                <a:cubicBezTo>
                  <a:pt x="8783638" y="1524000"/>
                  <a:pt x="8686293" y="1658938"/>
                  <a:pt x="8544751" y="1714246"/>
                </a:cubicBezTo>
                <a:cubicBezTo>
                  <a:pt x="8684071" y="1771714"/>
                  <a:pt x="8783638" y="1904429"/>
                  <a:pt x="8783638" y="2057019"/>
                </a:cubicBezTo>
                <a:cubicBezTo>
                  <a:pt x="8783638" y="2209610"/>
                  <a:pt x="8686293" y="2344611"/>
                  <a:pt x="8544751" y="2399919"/>
                </a:cubicBezTo>
                <a:cubicBezTo>
                  <a:pt x="8684071" y="2457387"/>
                  <a:pt x="8783638" y="2590165"/>
                  <a:pt x="8783638" y="2742756"/>
                </a:cubicBezTo>
                <a:cubicBezTo>
                  <a:pt x="8783638" y="2895346"/>
                  <a:pt x="8686293" y="3030284"/>
                  <a:pt x="8544751" y="3085592"/>
                </a:cubicBezTo>
                <a:cubicBezTo>
                  <a:pt x="8663433" y="3134614"/>
                  <a:pt x="8753159" y="3238056"/>
                  <a:pt x="8777161" y="3362071"/>
                </a:cubicBezTo>
                <a:lnTo>
                  <a:pt x="8776971" y="3362071"/>
                </a:lnTo>
                <a:cubicBezTo>
                  <a:pt x="8780210" y="3378137"/>
                  <a:pt x="8782178" y="3394266"/>
                  <a:pt x="8783131" y="3410395"/>
                </a:cubicBezTo>
                <a:cubicBezTo>
                  <a:pt x="8783131" y="3411030"/>
                  <a:pt x="8783194" y="3411728"/>
                  <a:pt x="8783194" y="3412363"/>
                </a:cubicBezTo>
                <a:cubicBezTo>
                  <a:pt x="8783448" y="3417634"/>
                  <a:pt x="8783638" y="3423031"/>
                  <a:pt x="8783638" y="3428428"/>
                </a:cubicBezTo>
                <a:cubicBezTo>
                  <a:pt x="8783638" y="3583241"/>
                  <a:pt x="8686293" y="3715957"/>
                  <a:pt x="8544751" y="3771202"/>
                </a:cubicBezTo>
                <a:cubicBezTo>
                  <a:pt x="8544751" y="3771202"/>
                  <a:pt x="8544815" y="3771202"/>
                  <a:pt x="8544815" y="3771202"/>
                </a:cubicBezTo>
                <a:cubicBezTo>
                  <a:pt x="8583868" y="3787331"/>
                  <a:pt x="8619745" y="3809365"/>
                  <a:pt x="8651241" y="3836099"/>
                </a:cubicBezTo>
                <a:cubicBezTo>
                  <a:pt x="8732076" y="3904806"/>
                  <a:pt x="8783638" y="4004755"/>
                  <a:pt x="8783638" y="4116197"/>
                </a:cubicBezTo>
                <a:cubicBezTo>
                  <a:pt x="8783638" y="4271074"/>
                  <a:pt x="8686293" y="4403725"/>
                  <a:pt x="8544751" y="4459097"/>
                </a:cubicBezTo>
                <a:cubicBezTo>
                  <a:pt x="8684071" y="4516565"/>
                  <a:pt x="8783638" y="4649280"/>
                  <a:pt x="8783638" y="4801870"/>
                </a:cubicBezTo>
                <a:cubicBezTo>
                  <a:pt x="8783638" y="4954461"/>
                  <a:pt x="8686293" y="5089462"/>
                  <a:pt x="8544751" y="5144707"/>
                </a:cubicBezTo>
                <a:cubicBezTo>
                  <a:pt x="8684071" y="5202238"/>
                  <a:pt x="8783638" y="5334953"/>
                  <a:pt x="8783638" y="5487607"/>
                </a:cubicBezTo>
                <a:cubicBezTo>
                  <a:pt x="8783638" y="5640261"/>
                  <a:pt x="8686293" y="5775135"/>
                  <a:pt x="8544751" y="5830443"/>
                </a:cubicBezTo>
                <a:cubicBezTo>
                  <a:pt x="8684071" y="5887911"/>
                  <a:pt x="8783638" y="6020626"/>
                  <a:pt x="8783638" y="6173216"/>
                </a:cubicBezTo>
                <a:cubicBezTo>
                  <a:pt x="8783638" y="6325807"/>
                  <a:pt x="8686293" y="6460808"/>
                  <a:pt x="8544751" y="6516116"/>
                </a:cubicBezTo>
                <a:cubicBezTo>
                  <a:pt x="8683753" y="6573456"/>
                  <a:pt x="8783194" y="6705727"/>
                  <a:pt x="8783638" y="6857937"/>
                </a:cubicBezTo>
                <a:lnTo>
                  <a:pt x="8508222" y="6857937"/>
                </a:lnTo>
                <a:lnTo>
                  <a:pt x="0" y="6857937"/>
                </a:lnTo>
                <a:close/>
              </a:path>
            </a:pathLst>
          </a:custGeom>
          <a:solidFill>
            <a:srgbClr val="FFFFFF"/>
          </a:solidFill>
          <a:ln w="6350"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1" y="546100"/>
            <a:ext cx="7935912" cy="1235074"/>
          </a:xfrm>
          <a:prstGeom prst="rect">
            <a:avLst/>
          </a:prstGeom>
        </p:spPr>
        <p:txBody>
          <a:bodyPr/>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032000"/>
            <a:ext cx="7935913" cy="3968749"/>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Sisällön paikkamerkki 2">
            <a:extLst>
              <a:ext uri="{FF2B5EF4-FFF2-40B4-BE49-F238E27FC236}">
                <a16:creationId xmlns:a16="http://schemas.microsoft.com/office/drawing/2014/main" id="{A8803C51-B6A3-322F-5C35-1C501A4D1FA7}"/>
              </a:ext>
            </a:extLst>
          </p:cNvPr>
          <p:cNvSpPr>
            <a:spLocks noGrp="1"/>
          </p:cNvSpPr>
          <p:nvPr>
            <p:ph sz="quarter" idx="13" hasCustomPrompt="1"/>
          </p:nvPr>
        </p:nvSpPr>
        <p:spPr>
          <a:xfrm>
            <a:off x="9144000" y="539750"/>
            <a:ext cx="2506663" cy="2730500"/>
          </a:xfrm>
        </p:spPr>
        <p:txBody>
          <a:bodyPr/>
          <a:lstStyle>
            <a:lvl1pPr>
              <a:defRPr sz="1800">
                <a:solidFill>
                  <a:schemeClr val="bg1"/>
                </a:solidFill>
              </a:defRPr>
            </a:lvl1pPr>
            <a:lvl2pPr>
              <a:defRPr sz="16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6" name="Sisällön paikkamerkki 3">
            <a:extLst>
              <a:ext uri="{FF2B5EF4-FFF2-40B4-BE49-F238E27FC236}">
                <a16:creationId xmlns:a16="http://schemas.microsoft.com/office/drawing/2014/main" id="{FE98FF6C-22D2-526B-7208-1C45A9A7C6D6}"/>
              </a:ext>
            </a:extLst>
          </p:cNvPr>
          <p:cNvSpPr>
            <a:spLocks noGrp="1"/>
          </p:cNvSpPr>
          <p:nvPr>
            <p:ph sz="quarter" idx="14" hasCustomPrompt="1"/>
          </p:nvPr>
        </p:nvSpPr>
        <p:spPr>
          <a:xfrm>
            <a:off x="9144000" y="3517901"/>
            <a:ext cx="2506663" cy="2730500"/>
          </a:xfrm>
        </p:spPr>
        <p:txBody>
          <a:bodyPr/>
          <a:lstStyle>
            <a:lvl1pPr>
              <a:defRPr sz="1800">
                <a:solidFill>
                  <a:schemeClr val="bg1"/>
                </a:solidFill>
              </a:defRPr>
            </a:lvl1pPr>
            <a:lvl2pPr>
              <a:defRPr sz="16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3" name="Alatunnisteen paikkamerkki 12">
            <a:extLst>
              <a:ext uri="{FF2B5EF4-FFF2-40B4-BE49-F238E27FC236}">
                <a16:creationId xmlns:a16="http://schemas.microsoft.com/office/drawing/2014/main" id="{E496DB7C-3D6C-7863-C2E8-ADCAC88CAE24}"/>
              </a:ext>
            </a:extLst>
          </p:cNvPr>
          <p:cNvSpPr>
            <a:spLocks noGrp="1"/>
          </p:cNvSpPr>
          <p:nvPr>
            <p:ph type="ftr" sz="quarter" idx="16"/>
          </p:nvPr>
        </p:nvSpPr>
        <p:spPr/>
        <p:txBody>
          <a:bodyPr/>
          <a:lstStyle/>
          <a:p>
            <a:endParaRPr lang="fi-FI" dirty="0"/>
          </a:p>
        </p:txBody>
      </p:sp>
      <p:sp>
        <p:nvSpPr>
          <p:cNvPr id="12" name="Päivämäärän paikkamerkki 11">
            <a:extLst>
              <a:ext uri="{FF2B5EF4-FFF2-40B4-BE49-F238E27FC236}">
                <a16:creationId xmlns:a16="http://schemas.microsoft.com/office/drawing/2014/main" id="{6BCB5FF5-AF00-A42B-DDB0-D511FCC72DE9}"/>
              </a:ext>
            </a:extLst>
          </p:cNvPr>
          <p:cNvSpPr>
            <a:spLocks noGrp="1"/>
          </p:cNvSpPr>
          <p:nvPr>
            <p:ph type="dt" sz="half" idx="15"/>
          </p:nvPr>
        </p:nvSpPr>
        <p:spPr/>
        <p:txBody>
          <a:bodyPr/>
          <a:lstStyle>
            <a:lvl1pPr>
              <a:defRPr>
                <a:solidFill>
                  <a:schemeClr val="bg1"/>
                </a:solidFill>
              </a:defRPr>
            </a:lvl1pPr>
          </a:lstStyle>
          <a:p>
            <a:r>
              <a:rPr lang="fi-FI"/>
              <a:t>12.8.2025</a:t>
            </a:r>
            <a:endParaRPr lang="fi-FI" dirty="0"/>
          </a:p>
        </p:txBody>
      </p:sp>
      <p:sp>
        <p:nvSpPr>
          <p:cNvPr id="14" name="Dian numeron paikkamerkki 13">
            <a:extLst>
              <a:ext uri="{FF2B5EF4-FFF2-40B4-BE49-F238E27FC236}">
                <a16:creationId xmlns:a16="http://schemas.microsoft.com/office/drawing/2014/main" id="{DEB2E068-0830-47E1-8CD6-6A31A793502A}"/>
              </a:ext>
            </a:extLst>
          </p:cNvPr>
          <p:cNvSpPr>
            <a:spLocks noGrp="1"/>
          </p:cNvSpPr>
          <p:nvPr>
            <p:ph type="sldNum" sz="quarter" idx="17"/>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10" name="Logo">
            <a:extLst>
              <a:ext uri="{FF2B5EF4-FFF2-40B4-BE49-F238E27FC236}">
                <a16:creationId xmlns:a16="http://schemas.microsoft.com/office/drawing/2014/main" id="{0F6C14A0-39E7-4FE5-5D51-FE4E31E771C8}"/>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890495683"/>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twoObj" preserve="1">
  <p:cSld name="Vertailu 1">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B2CD312-9726-B802-8BDD-60E4DE41D212}"/>
              </a:ext>
            </a:extLst>
          </p:cNvPr>
          <p:cNvSpPr>
            <a:spLocks noGrp="1"/>
          </p:cNvSpPr>
          <p:nvPr>
            <p:ph type="title"/>
          </p:nvPr>
        </p:nvSpPr>
        <p:spPr>
          <a:xfrm>
            <a:off x="539750" y="539750"/>
            <a:ext cx="11107635" cy="992188"/>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Sisällön paikkamerkki 1">
            <a:extLst>
              <a:ext uri="{FF2B5EF4-FFF2-40B4-BE49-F238E27FC236}">
                <a16:creationId xmlns:a16="http://schemas.microsoft.com/office/drawing/2014/main" id="{22518D0B-5C58-A517-480D-F96C2EABA205}"/>
              </a:ext>
            </a:extLst>
          </p:cNvPr>
          <p:cNvSpPr>
            <a:spLocks noGrp="1"/>
          </p:cNvSpPr>
          <p:nvPr>
            <p:ph sz="half" idx="1" hasCustomPrompt="1"/>
          </p:nvPr>
        </p:nvSpPr>
        <p:spPr>
          <a:xfrm>
            <a:off x="544408" y="1532511"/>
            <a:ext cx="5370616" cy="4468240"/>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4" name="Sisällön paikkamerkki 2">
            <a:extLst>
              <a:ext uri="{FF2B5EF4-FFF2-40B4-BE49-F238E27FC236}">
                <a16:creationId xmlns:a16="http://schemas.microsoft.com/office/drawing/2014/main" id="{98DA6DB5-E852-25D0-9059-FECE8670E54B}"/>
              </a:ext>
            </a:extLst>
          </p:cNvPr>
          <p:cNvSpPr>
            <a:spLocks noGrp="1"/>
          </p:cNvSpPr>
          <p:nvPr>
            <p:ph sz="half" idx="2" hasCustomPrompt="1"/>
          </p:nvPr>
        </p:nvSpPr>
        <p:spPr>
          <a:xfrm>
            <a:off x="6275387" y="1531938"/>
            <a:ext cx="5375275" cy="4468812"/>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3" name="Alatunnisteen paikkamerkki 12">
            <a:extLst>
              <a:ext uri="{FF2B5EF4-FFF2-40B4-BE49-F238E27FC236}">
                <a16:creationId xmlns:a16="http://schemas.microsoft.com/office/drawing/2014/main" id="{D8E4A7FC-CF05-56A2-FA80-1A54D3A88D61}"/>
              </a:ext>
            </a:extLst>
          </p:cNvPr>
          <p:cNvSpPr>
            <a:spLocks noGrp="1"/>
          </p:cNvSpPr>
          <p:nvPr>
            <p:ph type="ftr" sz="quarter" idx="11"/>
          </p:nvPr>
        </p:nvSpPr>
        <p:spPr/>
        <p:txBody>
          <a:bodyPr/>
          <a:lstStyle/>
          <a:p>
            <a:endParaRPr lang="fi-FI" dirty="0"/>
          </a:p>
        </p:txBody>
      </p:sp>
      <p:sp>
        <p:nvSpPr>
          <p:cNvPr id="12" name="Päivämäärän paikkamerkki 11">
            <a:extLst>
              <a:ext uri="{FF2B5EF4-FFF2-40B4-BE49-F238E27FC236}">
                <a16:creationId xmlns:a16="http://schemas.microsoft.com/office/drawing/2014/main" id="{D6BA5BED-D50D-3E5C-3E63-A6DDFC04A821}"/>
              </a:ext>
            </a:extLst>
          </p:cNvPr>
          <p:cNvSpPr>
            <a:spLocks noGrp="1"/>
          </p:cNvSpPr>
          <p:nvPr>
            <p:ph type="dt" sz="half" idx="10"/>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3C2A2640-C50C-94A7-F107-1DF30CBB132C}"/>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6" name="Logo">
            <a:extLst>
              <a:ext uri="{FF2B5EF4-FFF2-40B4-BE49-F238E27FC236}">
                <a16:creationId xmlns:a16="http://schemas.microsoft.com/office/drawing/2014/main" id="{6B833146-F72B-F08F-22AE-2723025C4E1E}"/>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638059609"/>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Vertailu 3">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408DB74-1303-3AB6-333D-9D5AC9C68137}"/>
              </a:ext>
            </a:extLst>
          </p:cNvPr>
          <p:cNvSpPr>
            <a:spLocks noGrp="1"/>
          </p:cNvSpPr>
          <p:nvPr>
            <p:ph type="title"/>
          </p:nvPr>
        </p:nvSpPr>
        <p:spPr>
          <a:xfrm>
            <a:off x="539750" y="539750"/>
            <a:ext cx="11106150" cy="744538"/>
          </a:xfrm>
          <a:prstGeom prst="rect">
            <a:avLst/>
          </a:prstGeom>
        </p:spPr>
        <p:txBody>
          <a:bodyPr anchor="t"/>
          <a:lstStyle>
            <a:lvl1pPr>
              <a:defRPr sz="3600"/>
            </a:lvl1pPr>
          </a:lstStyle>
          <a:p>
            <a:r>
              <a:rPr lang="fi-FI"/>
              <a:t>Muokkaa ots. perustyyl. napsautt.</a:t>
            </a:r>
            <a:endParaRPr lang="fi-FI" dirty="0"/>
          </a:p>
        </p:txBody>
      </p:sp>
      <p:sp>
        <p:nvSpPr>
          <p:cNvPr id="3" name="Tekstin paikkamerkki 1">
            <a:extLst>
              <a:ext uri="{FF2B5EF4-FFF2-40B4-BE49-F238E27FC236}">
                <a16:creationId xmlns:a16="http://schemas.microsoft.com/office/drawing/2014/main" id="{76D547CA-3ABA-38C8-E102-E152E2A84E0B}"/>
              </a:ext>
            </a:extLst>
          </p:cNvPr>
          <p:cNvSpPr>
            <a:spLocks noGrp="1"/>
          </p:cNvSpPr>
          <p:nvPr>
            <p:ph type="body" idx="1" hasCustomPrompt="1"/>
          </p:nvPr>
        </p:nvSpPr>
        <p:spPr>
          <a:xfrm>
            <a:off x="539750" y="1284287"/>
            <a:ext cx="5378451" cy="496887"/>
          </a:xfrm>
        </p:spPr>
        <p:txBody>
          <a:bodyPr lIns="0" tIns="0" rIns="0" bIns="0" anchor="b">
            <a:noAutofit/>
          </a:bodyPr>
          <a:lstStyle>
            <a:lvl1pPr marL="0" indent="0">
              <a:lnSpc>
                <a:spcPct val="100000"/>
              </a:lnSpc>
              <a:buNone/>
              <a:defRPr sz="1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dirty="0"/>
              <a:t>Tekstipaikka, joka rytmittää sisältöä visuaalisesti</a:t>
            </a:r>
          </a:p>
        </p:txBody>
      </p:sp>
      <p:sp>
        <p:nvSpPr>
          <p:cNvPr id="4" name="Sisällön paikkamerkki 1">
            <a:extLst>
              <a:ext uri="{FF2B5EF4-FFF2-40B4-BE49-F238E27FC236}">
                <a16:creationId xmlns:a16="http://schemas.microsoft.com/office/drawing/2014/main" id="{9321E482-A8CD-3E6B-8B2B-35AB0ED6A090}"/>
              </a:ext>
            </a:extLst>
          </p:cNvPr>
          <p:cNvSpPr>
            <a:spLocks noGrp="1"/>
          </p:cNvSpPr>
          <p:nvPr>
            <p:ph sz="half" idx="2" hasCustomPrompt="1"/>
          </p:nvPr>
        </p:nvSpPr>
        <p:spPr>
          <a:xfrm>
            <a:off x="539750" y="2032000"/>
            <a:ext cx="5378451" cy="3224213"/>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3" name="Tekstin paikkamerkki 1">
            <a:extLst>
              <a:ext uri="{FF2B5EF4-FFF2-40B4-BE49-F238E27FC236}">
                <a16:creationId xmlns:a16="http://schemas.microsoft.com/office/drawing/2014/main" id="{3607A99A-BDC0-AD56-A63F-EA0BEB0494A7}"/>
              </a:ext>
            </a:extLst>
          </p:cNvPr>
          <p:cNvSpPr>
            <a:spLocks noGrp="1"/>
          </p:cNvSpPr>
          <p:nvPr>
            <p:ph type="body" sz="quarter" idx="14" hasCustomPrompt="1"/>
          </p:nvPr>
        </p:nvSpPr>
        <p:spPr>
          <a:xfrm>
            <a:off x="539750" y="5256213"/>
            <a:ext cx="5386675" cy="744537"/>
          </a:xfrm>
        </p:spPr>
        <p:txBody>
          <a:bodyPr tIns="108000" anchor="t"/>
          <a:lstStyle>
            <a:lvl1pPr marL="0" indent="0">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Lisää tähän kuvateksti, joka selittää tai täydentää kuvaa. Jos kuvan lähde ei ole pääteltävissä asiayhteydestä, lisää se muodossa Lähde: esimerkki.fi</a:t>
            </a:r>
          </a:p>
        </p:txBody>
      </p:sp>
      <p:sp>
        <p:nvSpPr>
          <p:cNvPr id="5" name="Tekstin paikkamerkki 2">
            <a:extLst>
              <a:ext uri="{FF2B5EF4-FFF2-40B4-BE49-F238E27FC236}">
                <a16:creationId xmlns:a16="http://schemas.microsoft.com/office/drawing/2014/main" id="{8F7C15FA-DEB9-D490-7044-34D7E5D6D128}"/>
              </a:ext>
            </a:extLst>
          </p:cNvPr>
          <p:cNvSpPr>
            <a:spLocks noGrp="1"/>
          </p:cNvSpPr>
          <p:nvPr>
            <p:ph type="body" sz="quarter" idx="3" hasCustomPrompt="1"/>
          </p:nvPr>
        </p:nvSpPr>
        <p:spPr>
          <a:xfrm>
            <a:off x="6273800" y="1282699"/>
            <a:ext cx="5372100" cy="498475"/>
          </a:xfrm>
        </p:spPr>
        <p:txBody>
          <a:bodyPr lIns="0" tIns="0" rIns="0" bIns="0" anchor="b">
            <a:noAutofit/>
          </a:bodyPr>
          <a:lstStyle>
            <a:lvl1pPr marL="0" indent="0">
              <a:lnSpc>
                <a:spcPct val="100000"/>
              </a:lnSpc>
              <a:buNone/>
              <a:defRPr sz="1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dirty="0"/>
              <a:t>Tekstipaikka, joka rytmittää sisältöä visuaalisesti</a:t>
            </a:r>
          </a:p>
        </p:txBody>
      </p:sp>
      <p:sp>
        <p:nvSpPr>
          <p:cNvPr id="6" name="Sisällön paikkamerkki 2">
            <a:extLst>
              <a:ext uri="{FF2B5EF4-FFF2-40B4-BE49-F238E27FC236}">
                <a16:creationId xmlns:a16="http://schemas.microsoft.com/office/drawing/2014/main" id="{3B057EEC-FAD5-EB6F-D143-95B815A82B6C}"/>
              </a:ext>
            </a:extLst>
          </p:cNvPr>
          <p:cNvSpPr>
            <a:spLocks noGrp="1"/>
          </p:cNvSpPr>
          <p:nvPr>
            <p:ph sz="quarter" idx="4" hasCustomPrompt="1"/>
          </p:nvPr>
        </p:nvSpPr>
        <p:spPr>
          <a:xfrm>
            <a:off x="6273800" y="2041130"/>
            <a:ext cx="5372100" cy="3215083"/>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1" name="Tekstin paikkamerkki 2">
            <a:extLst>
              <a:ext uri="{FF2B5EF4-FFF2-40B4-BE49-F238E27FC236}">
                <a16:creationId xmlns:a16="http://schemas.microsoft.com/office/drawing/2014/main" id="{A04BD470-0B4D-F9CE-C3FB-A05047EC8B69}"/>
              </a:ext>
            </a:extLst>
          </p:cNvPr>
          <p:cNvSpPr>
            <a:spLocks noGrp="1"/>
          </p:cNvSpPr>
          <p:nvPr>
            <p:ph type="body" sz="quarter" idx="13" hasCustomPrompt="1"/>
          </p:nvPr>
        </p:nvSpPr>
        <p:spPr>
          <a:xfrm>
            <a:off x="6273800" y="5256213"/>
            <a:ext cx="5376863" cy="744537"/>
          </a:xfrm>
        </p:spPr>
        <p:txBody>
          <a:bodyPr tIns="108000" anchor="t"/>
          <a:lstStyle>
            <a:lvl1pPr marL="0" indent="0">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Lisää tähän kuvateksti, joka selittää tai täydentää kuvaa. Jos kuvan lähde ei ole pääteltävissä asiayhteydestä, lisää se muodossa Lähde: esimerkki.fi</a:t>
            </a:r>
          </a:p>
        </p:txBody>
      </p:sp>
      <p:sp>
        <p:nvSpPr>
          <p:cNvPr id="14" name="Alatunnisteen paikkamerkki 13">
            <a:extLst>
              <a:ext uri="{FF2B5EF4-FFF2-40B4-BE49-F238E27FC236}">
                <a16:creationId xmlns:a16="http://schemas.microsoft.com/office/drawing/2014/main" id="{C39B92BF-1087-61D0-291D-43ABAE6C9654}"/>
              </a:ext>
            </a:extLst>
          </p:cNvPr>
          <p:cNvSpPr>
            <a:spLocks noGrp="1"/>
          </p:cNvSpPr>
          <p:nvPr>
            <p:ph type="ftr" sz="quarter" idx="16"/>
          </p:nvPr>
        </p:nvSpPr>
        <p:spPr/>
        <p:txBody>
          <a:bodyPr/>
          <a:lstStyle/>
          <a:p>
            <a:endParaRPr lang="fi-FI" dirty="0"/>
          </a:p>
        </p:txBody>
      </p:sp>
      <p:sp>
        <p:nvSpPr>
          <p:cNvPr id="10" name="Päivämäärän paikkamerkki 9">
            <a:extLst>
              <a:ext uri="{FF2B5EF4-FFF2-40B4-BE49-F238E27FC236}">
                <a16:creationId xmlns:a16="http://schemas.microsoft.com/office/drawing/2014/main" id="{28AECB3D-E6F3-F70A-68A8-89943DF33635}"/>
              </a:ext>
            </a:extLst>
          </p:cNvPr>
          <p:cNvSpPr>
            <a:spLocks noGrp="1"/>
          </p:cNvSpPr>
          <p:nvPr>
            <p:ph type="dt" sz="half" idx="15"/>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90E135CE-1921-1119-9B4B-FE8948E523B8}"/>
              </a:ext>
            </a:extLst>
          </p:cNvPr>
          <p:cNvSpPr>
            <a:spLocks noGrp="1"/>
          </p:cNvSpPr>
          <p:nvPr>
            <p:ph type="sldNum" sz="quarter" idx="17"/>
          </p:nvPr>
        </p:nvSpPr>
        <p:spPr/>
        <p:txBody>
          <a:bodyPr/>
          <a:lstStyle/>
          <a:p>
            <a:fld id="{A9494116-C6F5-466F-B5C1-BBB074CB17FC}" type="slidenum">
              <a:rPr lang="fi-FI" smtClean="0"/>
              <a:pPr/>
              <a:t>‹#›</a:t>
            </a:fld>
            <a:endParaRPr lang="fi-FI" dirty="0"/>
          </a:p>
        </p:txBody>
      </p:sp>
      <p:sp>
        <p:nvSpPr>
          <p:cNvPr id="8" name="Logo">
            <a:extLst>
              <a:ext uri="{FF2B5EF4-FFF2-40B4-BE49-F238E27FC236}">
                <a16:creationId xmlns:a16="http://schemas.microsoft.com/office/drawing/2014/main" id="{97260B81-5A99-ADB5-6A19-8135D1E605C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174928047"/>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twoTxTwoObj" preserve="1">
  <p:cSld name="Vertailu 2">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408DB74-1303-3AB6-333D-9D5AC9C68137}"/>
              </a:ext>
            </a:extLst>
          </p:cNvPr>
          <p:cNvSpPr>
            <a:spLocks noGrp="1"/>
          </p:cNvSpPr>
          <p:nvPr>
            <p:ph type="title"/>
          </p:nvPr>
        </p:nvSpPr>
        <p:spPr>
          <a:xfrm>
            <a:off x="539751" y="539750"/>
            <a:ext cx="11110912" cy="992188"/>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Tekstin paikkamerkki 1">
            <a:extLst>
              <a:ext uri="{FF2B5EF4-FFF2-40B4-BE49-F238E27FC236}">
                <a16:creationId xmlns:a16="http://schemas.microsoft.com/office/drawing/2014/main" id="{76D547CA-3ABA-38C8-E102-E152E2A84E0B}"/>
              </a:ext>
            </a:extLst>
          </p:cNvPr>
          <p:cNvSpPr>
            <a:spLocks noGrp="1"/>
          </p:cNvSpPr>
          <p:nvPr>
            <p:ph type="body" idx="1" hasCustomPrompt="1"/>
          </p:nvPr>
        </p:nvSpPr>
        <p:spPr>
          <a:xfrm>
            <a:off x="539750" y="1539441"/>
            <a:ext cx="5378451" cy="738622"/>
          </a:xfrm>
        </p:spPr>
        <p:txBody>
          <a:bodyPr lIns="0" tIns="0" rIns="0" bIns="0" anchor="t">
            <a:noAutofit/>
          </a:bodyPr>
          <a:lstStyle>
            <a:lvl1pPr marL="0" indent="0">
              <a:lnSpc>
                <a:spcPct val="100000"/>
              </a:lnSpc>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dirty="0"/>
              <a:t>Tekstipaikka, joka rytmittää sisältöä visuaalisesti</a:t>
            </a:r>
          </a:p>
        </p:txBody>
      </p:sp>
      <p:sp>
        <p:nvSpPr>
          <p:cNvPr id="4" name="Sisällön paikkamerkki 1">
            <a:extLst>
              <a:ext uri="{FF2B5EF4-FFF2-40B4-BE49-F238E27FC236}">
                <a16:creationId xmlns:a16="http://schemas.microsoft.com/office/drawing/2014/main" id="{9321E482-A8CD-3E6B-8B2B-35AB0ED6A090}"/>
              </a:ext>
            </a:extLst>
          </p:cNvPr>
          <p:cNvSpPr>
            <a:spLocks noGrp="1"/>
          </p:cNvSpPr>
          <p:nvPr>
            <p:ph sz="half" idx="2" hasCustomPrompt="1"/>
          </p:nvPr>
        </p:nvSpPr>
        <p:spPr>
          <a:xfrm>
            <a:off x="539750" y="2285567"/>
            <a:ext cx="5378451" cy="3467534"/>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5" name="Tekstin paikkamerkki 2">
            <a:extLst>
              <a:ext uri="{FF2B5EF4-FFF2-40B4-BE49-F238E27FC236}">
                <a16:creationId xmlns:a16="http://schemas.microsoft.com/office/drawing/2014/main" id="{8F7C15FA-DEB9-D490-7044-34D7E5D6D128}"/>
              </a:ext>
            </a:extLst>
          </p:cNvPr>
          <p:cNvSpPr>
            <a:spLocks noGrp="1"/>
          </p:cNvSpPr>
          <p:nvPr>
            <p:ph type="body" sz="quarter" idx="3" hasCustomPrompt="1"/>
          </p:nvPr>
        </p:nvSpPr>
        <p:spPr>
          <a:xfrm>
            <a:off x="6273800" y="1539441"/>
            <a:ext cx="5372100" cy="738622"/>
          </a:xfrm>
        </p:spPr>
        <p:txBody>
          <a:bodyPr lIns="0" tIns="0" rIns="0" bIns="0" anchor="t">
            <a:noAutofit/>
          </a:bodyPr>
          <a:lstStyle>
            <a:lvl1pPr marL="0" indent="0">
              <a:lnSpc>
                <a:spcPct val="100000"/>
              </a:lnSpc>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dirty="0"/>
              <a:t>Tekstipaikka, joka rytmittää sisältöä visuaalisesti</a:t>
            </a:r>
          </a:p>
        </p:txBody>
      </p:sp>
      <p:sp>
        <p:nvSpPr>
          <p:cNvPr id="6" name="Sisällön paikkamerkki 2">
            <a:extLst>
              <a:ext uri="{FF2B5EF4-FFF2-40B4-BE49-F238E27FC236}">
                <a16:creationId xmlns:a16="http://schemas.microsoft.com/office/drawing/2014/main" id="{3B057EEC-FAD5-EB6F-D143-95B815A82B6C}"/>
              </a:ext>
            </a:extLst>
          </p:cNvPr>
          <p:cNvSpPr>
            <a:spLocks noGrp="1"/>
          </p:cNvSpPr>
          <p:nvPr>
            <p:ph sz="quarter" idx="4" hasCustomPrompt="1"/>
          </p:nvPr>
        </p:nvSpPr>
        <p:spPr>
          <a:xfrm>
            <a:off x="6273800" y="2285566"/>
            <a:ext cx="5372100" cy="3467534"/>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1" name="Alatunnisteen paikkamerkki 10">
            <a:extLst>
              <a:ext uri="{FF2B5EF4-FFF2-40B4-BE49-F238E27FC236}">
                <a16:creationId xmlns:a16="http://schemas.microsoft.com/office/drawing/2014/main" id="{4FCE73E2-36E9-8CAC-00C2-3A25BF46780A}"/>
              </a:ext>
            </a:extLst>
          </p:cNvPr>
          <p:cNvSpPr>
            <a:spLocks noGrp="1"/>
          </p:cNvSpPr>
          <p:nvPr>
            <p:ph type="ftr" sz="quarter" idx="11"/>
          </p:nvPr>
        </p:nvSpPr>
        <p:spPr/>
        <p:txBody>
          <a:bodyPr/>
          <a:lstStyle/>
          <a:p>
            <a:endParaRPr lang="fi-FI" dirty="0"/>
          </a:p>
        </p:txBody>
      </p:sp>
      <p:sp>
        <p:nvSpPr>
          <p:cNvPr id="10" name="Päivämäärän paikkamerkki 9">
            <a:extLst>
              <a:ext uri="{FF2B5EF4-FFF2-40B4-BE49-F238E27FC236}">
                <a16:creationId xmlns:a16="http://schemas.microsoft.com/office/drawing/2014/main" id="{E9FDBA58-A840-870D-4637-BD7F8083BE3A}"/>
              </a:ext>
            </a:extLst>
          </p:cNvPr>
          <p:cNvSpPr>
            <a:spLocks noGrp="1"/>
          </p:cNvSpPr>
          <p:nvPr>
            <p:ph type="dt" sz="half" idx="10"/>
          </p:nvPr>
        </p:nvSpPr>
        <p:spPr/>
        <p:txBody>
          <a:bodyPr/>
          <a:lstStyle/>
          <a:p>
            <a:r>
              <a:rPr lang="fi-FI"/>
              <a:t>12.8.2025</a:t>
            </a:r>
            <a:endParaRPr lang="fi-FI" dirty="0"/>
          </a:p>
        </p:txBody>
      </p:sp>
      <p:sp>
        <p:nvSpPr>
          <p:cNvPr id="13" name="Dian numeron paikkamerkki 12">
            <a:extLst>
              <a:ext uri="{FF2B5EF4-FFF2-40B4-BE49-F238E27FC236}">
                <a16:creationId xmlns:a16="http://schemas.microsoft.com/office/drawing/2014/main" id="{E713DDF3-4031-4BA9-E3A7-7B9577F955EA}"/>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8" name="Logo">
            <a:extLst>
              <a:ext uri="{FF2B5EF4-FFF2-40B4-BE49-F238E27FC236}">
                <a16:creationId xmlns:a16="http://schemas.microsoft.com/office/drawing/2014/main" id="{7AE3F8A3-B31C-4CFA-D756-0A82F5435569}"/>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99636287"/>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preserve="1" userDrawn="1">
  <p:cSld name="Vertailu 3">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408DB74-1303-3AB6-333D-9D5AC9C68137}"/>
              </a:ext>
            </a:extLst>
          </p:cNvPr>
          <p:cNvSpPr>
            <a:spLocks noGrp="1"/>
          </p:cNvSpPr>
          <p:nvPr>
            <p:ph type="title"/>
          </p:nvPr>
        </p:nvSpPr>
        <p:spPr>
          <a:xfrm>
            <a:off x="539750" y="539750"/>
            <a:ext cx="11106150" cy="744538"/>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Tekstin paikkamerkki 1">
            <a:extLst>
              <a:ext uri="{FF2B5EF4-FFF2-40B4-BE49-F238E27FC236}">
                <a16:creationId xmlns:a16="http://schemas.microsoft.com/office/drawing/2014/main" id="{76D547CA-3ABA-38C8-E102-E152E2A84E0B}"/>
              </a:ext>
            </a:extLst>
          </p:cNvPr>
          <p:cNvSpPr>
            <a:spLocks noGrp="1"/>
          </p:cNvSpPr>
          <p:nvPr>
            <p:ph type="body" idx="1" hasCustomPrompt="1"/>
          </p:nvPr>
        </p:nvSpPr>
        <p:spPr>
          <a:xfrm>
            <a:off x="539750" y="1284287"/>
            <a:ext cx="5378451" cy="496887"/>
          </a:xfrm>
        </p:spPr>
        <p:txBody>
          <a:bodyPr lIns="0" tIns="0" rIns="0" bIns="0" anchor="b">
            <a:noAutofit/>
          </a:bodyPr>
          <a:lstStyle>
            <a:lvl1pPr marL="0" indent="0">
              <a:lnSpc>
                <a:spcPct val="100000"/>
              </a:lnSpc>
              <a:buNone/>
              <a:defRPr sz="1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dirty="0"/>
              <a:t>Tekstipaikka, joka rytmittää sisältöä visuaalisesti</a:t>
            </a:r>
          </a:p>
        </p:txBody>
      </p:sp>
      <p:sp>
        <p:nvSpPr>
          <p:cNvPr id="4" name="Sisällön paikkamerkki 1">
            <a:extLst>
              <a:ext uri="{FF2B5EF4-FFF2-40B4-BE49-F238E27FC236}">
                <a16:creationId xmlns:a16="http://schemas.microsoft.com/office/drawing/2014/main" id="{9321E482-A8CD-3E6B-8B2B-35AB0ED6A090}"/>
              </a:ext>
            </a:extLst>
          </p:cNvPr>
          <p:cNvSpPr>
            <a:spLocks noGrp="1"/>
          </p:cNvSpPr>
          <p:nvPr>
            <p:ph sz="half" idx="2" hasCustomPrompt="1"/>
          </p:nvPr>
        </p:nvSpPr>
        <p:spPr>
          <a:xfrm>
            <a:off x="539750" y="2032000"/>
            <a:ext cx="5378451" cy="3224213"/>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3" name="Tekstin paikkamerkki 1">
            <a:extLst>
              <a:ext uri="{FF2B5EF4-FFF2-40B4-BE49-F238E27FC236}">
                <a16:creationId xmlns:a16="http://schemas.microsoft.com/office/drawing/2014/main" id="{3607A99A-BDC0-AD56-A63F-EA0BEB0494A7}"/>
              </a:ext>
            </a:extLst>
          </p:cNvPr>
          <p:cNvSpPr>
            <a:spLocks noGrp="1"/>
          </p:cNvSpPr>
          <p:nvPr>
            <p:ph type="body" sz="quarter" idx="14" hasCustomPrompt="1"/>
          </p:nvPr>
        </p:nvSpPr>
        <p:spPr>
          <a:xfrm>
            <a:off x="539750" y="5256213"/>
            <a:ext cx="5386675" cy="744537"/>
          </a:xfrm>
        </p:spPr>
        <p:txBody>
          <a:bodyPr tIns="108000" anchor="t"/>
          <a:lstStyle>
            <a:lvl1pPr marL="0" indent="0">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Lisää tähän kuvateksti, joka selittää tai täydentää kuvaa. Jos kuvan lähde ei ole pääteltävissä asiayhteydestä, lisää se muodossa Lähde: esimerkki.fi</a:t>
            </a:r>
          </a:p>
        </p:txBody>
      </p:sp>
      <p:sp>
        <p:nvSpPr>
          <p:cNvPr id="5" name="Tekstin paikkamerkki 2">
            <a:extLst>
              <a:ext uri="{FF2B5EF4-FFF2-40B4-BE49-F238E27FC236}">
                <a16:creationId xmlns:a16="http://schemas.microsoft.com/office/drawing/2014/main" id="{8F7C15FA-DEB9-D490-7044-34D7E5D6D128}"/>
              </a:ext>
            </a:extLst>
          </p:cNvPr>
          <p:cNvSpPr>
            <a:spLocks noGrp="1"/>
          </p:cNvSpPr>
          <p:nvPr>
            <p:ph type="body" sz="quarter" idx="3" hasCustomPrompt="1"/>
          </p:nvPr>
        </p:nvSpPr>
        <p:spPr>
          <a:xfrm>
            <a:off x="6273800" y="1282699"/>
            <a:ext cx="5372100" cy="498475"/>
          </a:xfrm>
        </p:spPr>
        <p:txBody>
          <a:bodyPr lIns="0" tIns="0" rIns="0" bIns="0" anchor="b">
            <a:noAutofit/>
          </a:bodyPr>
          <a:lstStyle>
            <a:lvl1pPr marL="0" indent="0">
              <a:lnSpc>
                <a:spcPct val="100000"/>
              </a:lnSpc>
              <a:buNone/>
              <a:defRPr sz="1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dirty="0"/>
              <a:t>Tekstipaikka, joka rytmittää sisältöä visuaalisesti</a:t>
            </a:r>
          </a:p>
        </p:txBody>
      </p:sp>
      <p:sp>
        <p:nvSpPr>
          <p:cNvPr id="6" name="Sisällön paikkamerkki 2">
            <a:extLst>
              <a:ext uri="{FF2B5EF4-FFF2-40B4-BE49-F238E27FC236}">
                <a16:creationId xmlns:a16="http://schemas.microsoft.com/office/drawing/2014/main" id="{3B057EEC-FAD5-EB6F-D143-95B815A82B6C}"/>
              </a:ext>
            </a:extLst>
          </p:cNvPr>
          <p:cNvSpPr>
            <a:spLocks noGrp="1"/>
          </p:cNvSpPr>
          <p:nvPr>
            <p:ph sz="quarter" idx="4" hasCustomPrompt="1"/>
          </p:nvPr>
        </p:nvSpPr>
        <p:spPr>
          <a:xfrm>
            <a:off x="6273800" y="2041130"/>
            <a:ext cx="5372100" cy="3215083"/>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1" name="Tekstin paikkamerkki 2">
            <a:extLst>
              <a:ext uri="{FF2B5EF4-FFF2-40B4-BE49-F238E27FC236}">
                <a16:creationId xmlns:a16="http://schemas.microsoft.com/office/drawing/2014/main" id="{A04BD470-0B4D-F9CE-C3FB-A05047EC8B69}"/>
              </a:ext>
            </a:extLst>
          </p:cNvPr>
          <p:cNvSpPr>
            <a:spLocks noGrp="1"/>
          </p:cNvSpPr>
          <p:nvPr>
            <p:ph type="body" sz="quarter" idx="13" hasCustomPrompt="1"/>
          </p:nvPr>
        </p:nvSpPr>
        <p:spPr>
          <a:xfrm>
            <a:off x="6273800" y="5256213"/>
            <a:ext cx="5376863" cy="744537"/>
          </a:xfrm>
        </p:spPr>
        <p:txBody>
          <a:bodyPr tIns="108000" anchor="t"/>
          <a:lstStyle>
            <a:lvl1pPr marL="0" indent="0">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Lisää tähän kuvateksti, joka selittää tai täydentää kuvaa. Jos kuvan lähde ei ole pääteltävissä asiayhteydestä, lisää se muodossa Lähde: esimerkki.fi</a:t>
            </a:r>
          </a:p>
        </p:txBody>
      </p:sp>
      <p:sp>
        <p:nvSpPr>
          <p:cNvPr id="14" name="Alatunnisteen paikkamerkki 13">
            <a:extLst>
              <a:ext uri="{FF2B5EF4-FFF2-40B4-BE49-F238E27FC236}">
                <a16:creationId xmlns:a16="http://schemas.microsoft.com/office/drawing/2014/main" id="{C39B92BF-1087-61D0-291D-43ABAE6C9654}"/>
              </a:ext>
            </a:extLst>
          </p:cNvPr>
          <p:cNvSpPr>
            <a:spLocks noGrp="1"/>
          </p:cNvSpPr>
          <p:nvPr>
            <p:ph type="ftr" sz="quarter" idx="16"/>
          </p:nvPr>
        </p:nvSpPr>
        <p:spPr/>
        <p:txBody>
          <a:bodyPr/>
          <a:lstStyle/>
          <a:p>
            <a:endParaRPr lang="fi-FI" dirty="0"/>
          </a:p>
        </p:txBody>
      </p:sp>
      <p:sp>
        <p:nvSpPr>
          <p:cNvPr id="10" name="Päivämäärän paikkamerkki 9">
            <a:extLst>
              <a:ext uri="{FF2B5EF4-FFF2-40B4-BE49-F238E27FC236}">
                <a16:creationId xmlns:a16="http://schemas.microsoft.com/office/drawing/2014/main" id="{28AECB3D-E6F3-F70A-68A8-89943DF33635}"/>
              </a:ext>
            </a:extLst>
          </p:cNvPr>
          <p:cNvSpPr>
            <a:spLocks noGrp="1"/>
          </p:cNvSpPr>
          <p:nvPr>
            <p:ph type="dt" sz="half" idx="15"/>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90E135CE-1921-1119-9B4B-FE8948E523B8}"/>
              </a:ext>
            </a:extLst>
          </p:cNvPr>
          <p:cNvSpPr>
            <a:spLocks noGrp="1"/>
          </p:cNvSpPr>
          <p:nvPr>
            <p:ph type="sldNum" sz="quarter" idx="17"/>
          </p:nvPr>
        </p:nvSpPr>
        <p:spPr/>
        <p:txBody>
          <a:bodyPr/>
          <a:lstStyle/>
          <a:p>
            <a:fld id="{A9494116-C6F5-466F-B5C1-BBB074CB17FC}" type="slidenum">
              <a:rPr lang="fi-FI" smtClean="0"/>
              <a:pPr/>
              <a:t>‹#›</a:t>
            </a:fld>
            <a:endParaRPr lang="fi-FI" dirty="0"/>
          </a:p>
        </p:txBody>
      </p:sp>
      <p:sp>
        <p:nvSpPr>
          <p:cNvPr id="8" name="Logo">
            <a:extLst>
              <a:ext uri="{FF2B5EF4-FFF2-40B4-BE49-F238E27FC236}">
                <a16:creationId xmlns:a16="http://schemas.microsoft.com/office/drawing/2014/main" id="{97260B81-5A99-ADB5-6A19-8135D1E605C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500727314"/>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userDrawn="1">
  <p:cSld name="Vertailu 4">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408DB74-1303-3AB6-333D-9D5AC9C68137}"/>
              </a:ext>
            </a:extLst>
          </p:cNvPr>
          <p:cNvSpPr>
            <a:spLocks noGrp="1"/>
          </p:cNvSpPr>
          <p:nvPr>
            <p:ph type="title"/>
          </p:nvPr>
        </p:nvSpPr>
        <p:spPr>
          <a:xfrm>
            <a:off x="539750" y="539750"/>
            <a:ext cx="11106150" cy="744538"/>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Tekstin paikkamerkki 1">
            <a:extLst>
              <a:ext uri="{FF2B5EF4-FFF2-40B4-BE49-F238E27FC236}">
                <a16:creationId xmlns:a16="http://schemas.microsoft.com/office/drawing/2014/main" id="{76D547CA-3ABA-38C8-E102-E152E2A84E0B}"/>
              </a:ext>
            </a:extLst>
          </p:cNvPr>
          <p:cNvSpPr>
            <a:spLocks noGrp="1"/>
          </p:cNvSpPr>
          <p:nvPr>
            <p:ph type="body" idx="1" hasCustomPrompt="1"/>
          </p:nvPr>
        </p:nvSpPr>
        <p:spPr>
          <a:xfrm>
            <a:off x="539750" y="1284287"/>
            <a:ext cx="3463925" cy="496887"/>
          </a:xfrm>
        </p:spPr>
        <p:txBody>
          <a:bodyPr lIns="0" tIns="0" rIns="0" bIns="0" anchor="b">
            <a:noAutofit/>
          </a:bodyPr>
          <a:lstStyle>
            <a:lvl1pPr marL="0" indent="0">
              <a:lnSpc>
                <a:spcPct val="100000"/>
              </a:lnSpc>
              <a:buNone/>
              <a:defRPr sz="1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dirty="0"/>
              <a:t>Tekstipaikka, joka rytmittää sisältöä visuaalisesti</a:t>
            </a:r>
          </a:p>
        </p:txBody>
      </p:sp>
      <p:sp>
        <p:nvSpPr>
          <p:cNvPr id="4" name="Sisällön paikkamerkki 1">
            <a:extLst>
              <a:ext uri="{FF2B5EF4-FFF2-40B4-BE49-F238E27FC236}">
                <a16:creationId xmlns:a16="http://schemas.microsoft.com/office/drawing/2014/main" id="{9321E482-A8CD-3E6B-8B2B-35AB0ED6A090}"/>
              </a:ext>
            </a:extLst>
          </p:cNvPr>
          <p:cNvSpPr>
            <a:spLocks noGrp="1"/>
          </p:cNvSpPr>
          <p:nvPr>
            <p:ph sz="half" idx="2" hasCustomPrompt="1"/>
          </p:nvPr>
        </p:nvSpPr>
        <p:spPr>
          <a:xfrm>
            <a:off x="539750" y="2032000"/>
            <a:ext cx="3463925" cy="3224213"/>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3" name="Tekstin paikkamerkki 1">
            <a:extLst>
              <a:ext uri="{FF2B5EF4-FFF2-40B4-BE49-F238E27FC236}">
                <a16:creationId xmlns:a16="http://schemas.microsoft.com/office/drawing/2014/main" id="{3607A99A-BDC0-AD56-A63F-EA0BEB0494A7}"/>
              </a:ext>
            </a:extLst>
          </p:cNvPr>
          <p:cNvSpPr>
            <a:spLocks noGrp="1"/>
          </p:cNvSpPr>
          <p:nvPr>
            <p:ph type="body" sz="quarter" idx="14" hasCustomPrompt="1"/>
          </p:nvPr>
        </p:nvSpPr>
        <p:spPr>
          <a:xfrm>
            <a:off x="539751" y="5256213"/>
            <a:ext cx="3469222" cy="744537"/>
          </a:xfrm>
        </p:spPr>
        <p:txBody>
          <a:bodyPr tIns="108000" anchor="t"/>
          <a:lstStyle>
            <a:lvl1pPr marL="0" indent="0">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Kuvateksti, joka selittää tai täydentää kuvaa. Tarvittaessa lisää lähde muodossa Lähde: esimerkki.fi, jos sitä ei voi muuten päätellä.</a:t>
            </a:r>
          </a:p>
        </p:txBody>
      </p:sp>
      <p:sp>
        <p:nvSpPr>
          <p:cNvPr id="5" name="Tekstin paikkamerkki 2">
            <a:extLst>
              <a:ext uri="{FF2B5EF4-FFF2-40B4-BE49-F238E27FC236}">
                <a16:creationId xmlns:a16="http://schemas.microsoft.com/office/drawing/2014/main" id="{8F7C15FA-DEB9-D490-7044-34D7E5D6D128}"/>
              </a:ext>
            </a:extLst>
          </p:cNvPr>
          <p:cNvSpPr>
            <a:spLocks noGrp="1"/>
          </p:cNvSpPr>
          <p:nvPr>
            <p:ph type="body" sz="quarter" idx="3" hasCustomPrompt="1"/>
          </p:nvPr>
        </p:nvSpPr>
        <p:spPr>
          <a:xfrm>
            <a:off x="4362450" y="1282699"/>
            <a:ext cx="3463925" cy="498475"/>
          </a:xfrm>
        </p:spPr>
        <p:txBody>
          <a:bodyPr lIns="0" tIns="0" rIns="0" bIns="0" anchor="b">
            <a:noAutofit/>
          </a:bodyPr>
          <a:lstStyle>
            <a:lvl1pPr marL="0" indent="0">
              <a:lnSpc>
                <a:spcPct val="100000"/>
              </a:lnSpc>
              <a:buNone/>
              <a:defRPr sz="1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dirty="0"/>
              <a:t>Tekstipaikka, joka rytmittää sisältöä visuaalisesti</a:t>
            </a:r>
          </a:p>
        </p:txBody>
      </p:sp>
      <p:sp>
        <p:nvSpPr>
          <p:cNvPr id="6" name="Sisällön paikkamerkki 2">
            <a:extLst>
              <a:ext uri="{FF2B5EF4-FFF2-40B4-BE49-F238E27FC236}">
                <a16:creationId xmlns:a16="http://schemas.microsoft.com/office/drawing/2014/main" id="{3B057EEC-FAD5-EB6F-D143-95B815A82B6C}"/>
              </a:ext>
            </a:extLst>
          </p:cNvPr>
          <p:cNvSpPr>
            <a:spLocks noGrp="1"/>
          </p:cNvSpPr>
          <p:nvPr>
            <p:ph sz="quarter" idx="4" hasCustomPrompt="1"/>
          </p:nvPr>
        </p:nvSpPr>
        <p:spPr>
          <a:xfrm>
            <a:off x="4362450" y="2041130"/>
            <a:ext cx="3463925" cy="3215083"/>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1" name="Tekstin paikkamerkki 2">
            <a:extLst>
              <a:ext uri="{FF2B5EF4-FFF2-40B4-BE49-F238E27FC236}">
                <a16:creationId xmlns:a16="http://schemas.microsoft.com/office/drawing/2014/main" id="{A04BD470-0B4D-F9CE-C3FB-A05047EC8B69}"/>
              </a:ext>
            </a:extLst>
          </p:cNvPr>
          <p:cNvSpPr>
            <a:spLocks noGrp="1"/>
          </p:cNvSpPr>
          <p:nvPr>
            <p:ph type="body" sz="quarter" idx="13" hasCustomPrompt="1"/>
          </p:nvPr>
        </p:nvSpPr>
        <p:spPr>
          <a:xfrm>
            <a:off x="4362450" y="5257006"/>
            <a:ext cx="3466996" cy="744537"/>
          </a:xfrm>
        </p:spPr>
        <p:txBody>
          <a:bodyPr tIns="108000" anchor="t"/>
          <a:lstStyle>
            <a:lvl1pPr marL="0" indent="0">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Kuvateksti, joka selittää tai täydentää kuvaa. Tarvittaessa lisää lähde muodossa Lähde: esimerkki.fi, jos sitä ei voi muuten päätellä.</a:t>
            </a:r>
          </a:p>
        </p:txBody>
      </p:sp>
      <p:sp>
        <p:nvSpPr>
          <p:cNvPr id="8" name="Tekstin paikkamerkki 3">
            <a:extLst>
              <a:ext uri="{FF2B5EF4-FFF2-40B4-BE49-F238E27FC236}">
                <a16:creationId xmlns:a16="http://schemas.microsoft.com/office/drawing/2014/main" id="{837BE9CE-5AFF-B744-7A19-13943849DC7C}"/>
              </a:ext>
            </a:extLst>
          </p:cNvPr>
          <p:cNvSpPr>
            <a:spLocks noGrp="1"/>
          </p:cNvSpPr>
          <p:nvPr>
            <p:ph type="body" sz="quarter" idx="18" hasCustomPrompt="1"/>
          </p:nvPr>
        </p:nvSpPr>
        <p:spPr>
          <a:xfrm>
            <a:off x="8188327" y="1282699"/>
            <a:ext cx="3463925" cy="498475"/>
          </a:xfrm>
        </p:spPr>
        <p:txBody>
          <a:bodyPr lIns="0" tIns="0" rIns="0" bIns="0" anchor="b">
            <a:noAutofit/>
          </a:bodyPr>
          <a:lstStyle>
            <a:lvl1pPr marL="0" indent="0">
              <a:lnSpc>
                <a:spcPct val="100000"/>
              </a:lnSpc>
              <a:buNone/>
              <a:defRPr sz="1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dirty="0"/>
              <a:t>Tekstipaikka, joka rytmittää sisältöä visuaalisesti</a:t>
            </a:r>
          </a:p>
        </p:txBody>
      </p:sp>
      <p:sp>
        <p:nvSpPr>
          <p:cNvPr id="9" name="Sisällön paikkamerkki 3">
            <a:extLst>
              <a:ext uri="{FF2B5EF4-FFF2-40B4-BE49-F238E27FC236}">
                <a16:creationId xmlns:a16="http://schemas.microsoft.com/office/drawing/2014/main" id="{F50D61E4-B92A-DF6E-4B78-53A8538896DE}"/>
              </a:ext>
            </a:extLst>
          </p:cNvPr>
          <p:cNvSpPr>
            <a:spLocks noGrp="1"/>
          </p:cNvSpPr>
          <p:nvPr>
            <p:ph sz="quarter" idx="19" hasCustomPrompt="1"/>
          </p:nvPr>
        </p:nvSpPr>
        <p:spPr>
          <a:xfrm>
            <a:off x="8188327" y="2041130"/>
            <a:ext cx="3463925" cy="3215083"/>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2" name="Tekstin paikkamerkki 3">
            <a:extLst>
              <a:ext uri="{FF2B5EF4-FFF2-40B4-BE49-F238E27FC236}">
                <a16:creationId xmlns:a16="http://schemas.microsoft.com/office/drawing/2014/main" id="{55236000-7510-F753-9048-BAB9F1C2BA02}"/>
              </a:ext>
            </a:extLst>
          </p:cNvPr>
          <p:cNvSpPr>
            <a:spLocks noGrp="1"/>
          </p:cNvSpPr>
          <p:nvPr>
            <p:ph type="body" sz="quarter" idx="20" hasCustomPrompt="1"/>
          </p:nvPr>
        </p:nvSpPr>
        <p:spPr>
          <a:xfrm>
            <a:off x="8188328" y="5256213"/>
            <a:ext cx="3466996" cy="744537"/>
          </a:xfrm>
        </p:spPr>
        <p:txBody>
          <a:bodyPr tIns="108000" anchor="t"/>
          <a:lstStyle>
            <a:lvl1pPr marL="0" indent="0">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Kuvateksti, joka selittää tai täydentää kuvaa. Tarvittaessa lisää lähde muodossa Lähde: esimerkki.fi, jos sitä ei voi muuten päätellä.</a:t>
            </a:r>
          </a:p>
        </p:txBody>
      </p:sp>
      <p:sp>
        <p:nvSpPr>
          <p:cNvPr id="14" name="Alatunnisteen paikkamerkki 13">
            <a:extLst>
              <a:ext uri="{FF2B5EF4-FFF2-40B4-BE49-F238E27FC236}">
                <a16:creationId xmlns:a16="http://schemas.microsoft.com/office/drawing/2014/main" id="{C39B92BF-1087-61D0-291D-43ABAE6C9654}"/>
              </a:ext>
            </a:extLst>
          </p:cNvPr>
          <p:cNvSpPr>
            <a:spLocks noGrp="1"/>
          </p:cNvSpPr>
          <p:nvPr>
            <p:ph type="ftr" sz="quarter" idx="16"/>
          </p:nvPr>
        </p:nvSpPr>
        <p:spPr/>
        <p:txBody>
          <a:bodyPr/>
          <a:lstStyle/>
          <a:p>
            <a:endParaRPr lang="fi-FI" dirty="0"/>
          </a:p>
        </p:txBody>
      </p:sp>
      <p:sp>
        <p:nvSpPr>
          <p:cNvPr id="10" name="Päivämäärän paikkamerkki 9">
            <a:extLst>
              <a:ext uri="{FF2B5EF4-FFF2-40B4-BE49-F238E27FC236}">
                <a16:creationId xmlns:a16="http://schemas.microsoft.com/office/drawing/2014/main" id="{28AECB3D-E6F3-F70A-68A8-89943DF33635}"/>
              </a:ext>
            </a:extLst>
          </p:cNvPr>
          <p:cNvSpPr>
            <a:spLocks noGrp="1"/>
          </p:cNvSpPr>
          <p:nvPr>
            <p:ph type="dt" sz="half" idx="15"/>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90E135CE-1921-1119-9B4B-FE8948E523B8}"/>
              </a:ext>
            </a:extLst>
          </p:cNvPr>
          <p:cNvSpPr>
            <a:spLocks noGrp="1"/>
          </p:cNvSpPr>
          <p:nvPr>
            <p:ph type="sldNum" sz="quarter" idx="17"/>
          </p:nvPr>
        </p:nvSpPr>
        <p:spPr/>
        <p:txBody>
          <a:bodyPr/>
          <a:lstStyle/>
          <a:p>
            <a:fld id="{A9494116-C6F5-466F-B5C1-BBB074CB17FC}" type="slidenum">
              <a:rPr lang="fi-FI" smtClean="0"/>
              <a:pPr/>
              <a:t>‹#›</a:t>
            </a:fld>
            <a:endParaRPr lang="fi-FI" dirty="0"/>
          </a:p>
        </p:txBody>
      </p:sp>
      <p:sp>
        <p:nvSpPr>
          <p:cNvPr id="16" name="Logo">
            <a:extLst>
              <a:ext uri="{FF2B5EF4-FFF2-40B4-BE49-F238E27FC236}">
                <a16:creationId xmlns:a16="http://schemas.microsoft.com/office/drawing/2014/main" id="{A6E48F2E-FDF0-D995-1BF7-EE67C8698E8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744756528"/>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titleOnly" preserve="1">
  <p:cSld name="Vain otsikko">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39750" y="539751"/>
            <a:ext cx="11110913" cy="1241424"/>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7" name="Alatunnisteen paikkamerkki 6">
            <a:extLst>
              <a:ext uri="{FF2B5EF4-FFF2-40B4-BE49-F238E27FC236}">
                <a16:creationId xmlns:a16="http://schemas.microsoft.com/office/drawing/2014/main" id="{A371E725-FE49-39DA-514F-B35FCE9767C8}"/>
              </a:ext>
            </a:extLst>
          </p:cNvPr>
          <p:cNvSpPr>
            <a:spLocks noGrp="1"/>
          </p:cNvSpPr>
          <p:nvPr>
            <p:ph type="ftr" sz="quarter" idx="11"/>
          </p:nvPr>
        </p:nvSpPr>
        <p:spPr/>
        <p:txBody>
          <a:bodyPr/>
          <a:lstStyle/>
          <a:p>
            <a:endParaRPr lang="fi-FI" dirty="0"/>
          </a:p>
        </p:txBody>
      </p:sp>
      <p:sp>
        <p:nvSpPr>
          <p:cNvPr id="6" name="Päivämäärän paikkamerkki 5">
            <a:extLst>
              <a:ext uri="{FF2B5EF4-FFF2-40B4-BE49-F238E27FC236}">
                <a16:creationId xmlns:a16="http://schemas.microsoft.com/office/drawing/2014/main" id="{C16D923C-D652-97F6-4542-0F3BCAEEF56C}"/>
              </a:ext>
            </a:extLst>
          </p:cNvPr>
          <p:cNvSpPr>
            <a:spLocks noGrp="1"/>
          </p:cNvSpPr>
          <p:nvPr>
            <p:ph type="dt" sz="half" idx="10"/>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0A637B0B-90AF-80C0-E5D0-AD74F5FDDBAF}"/>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4516DE25-2CAB-6073-652C-8D85BEC2CDA2}"/>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958201970"/>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userDrawn="1">
  <p:cSld name=" Otsikko ja sisältö kuvalla 1">
    <p:bg>
      <p:bgPr>
        <a:solidFill>
          <a:schemeClr val="accent1"/>
        </a:solidFill>
        <a:effectLst/>
      </p:bgPr>
    </p:bg>
    <p:spTree>
      <p:nvGrpSpPr>
        <p:cNvPr id="1" name=""/>
        <p:cNvGrpSpPr/>
        <p:nvPr/>
      </p:nvGrpSpPr>
      <p:grpSpPr>
        <a:xfrm>
          <a:off x="0" y="0"/>
          <a:ext cx="0" cy="0"/>
          <a:chOff x="0" y="0"/>
          <a:chExt cx="0" cy="0"/>
        </a:xfrm>
      </p:grpSpPr>
      <p:sp>
        <p:nvSpPr>
          <p:cNvPr id="11" name="Kuva 6">
            <a:extLst>
              <a:ext uri="{FF2B5EF4-FFF2-40B4-BE49-F238E27FC236}">
                <a16:creationId xmlns:a16="http://schemas.microsoft.com/office/drawing/2014/main" id="{DE167775-4738-A2B2-7B57-D52E73D352CD}"/>
              </a:ext>
              <a:ext uri="{C183D7F6-B498-43B3-948B-1728B52AA6E4}">
                <adec:decorative xmlns:adec="http://schemas.microsoft.com/office/drawing/2017/decorative" val="1"/>
              </a:ext>
            </a:extLst>
          </p:cNvPr>
          <p:cNvSpPr/>
          <p:nvPr/>
        </p:nvSpPr>
        <p:spPr>
          <a:xfrm>
            <a:off x="0" y="0"/>
            <a:ext cx="12192000" cy="6858000"/>
          </a:xfrm>
          <a:custGeom>
            <a:avLst/>
            <a:gdLst>
              <a:gd name="connsiteX0" fmla="*/ 0 w 12192000"/>
              <a:gd name="connsiteY0" fmla="*/ 0 h 6858000"/>
              <a:gd name="connsiteX1" fmla="*/ 0 w 12192000"/>
              <a:gd name="connsiteY1" fmla="*/ 6858000 h 6858000"/>
              <a:gd name="connsiteX2" fmla="*/ 6612573 w 12192000"/>
              <a:gd name="connsiteY2" fmla="*/ 6858000 h 6858000"/>
              <a:gd name="connsiteX3" fmla="*/ 6793802 w 12192000"/>
              <a:gd name="connsiteY3" fmla="*/ 6505893 h 6858000"/>
              <a:gd name="connsiteX4" fmla="*/ 7159752 w 12192000"/>
              <a:gd name="connsiteY4" fmla="*/ 6311329 h 6858000"/>
              <a:gd name="connsiteX5" fmla="*/ 7354444 w 12192000"/>
              <a:gd name="connsiteY5" fmla="*/ 5945315 h 6858000"/>
              <a:gd name="connsiteX6" fmla="*/ 7720394 w 12192000"/>
              <a:gd name="connsiteY6" fmla="*/ 5750687 h 6858000"/>
              <a:gd name="connsiteX7" fmla="*/ 7915021 w 12192000"/>
              <a:gd name="connsiteY7" fmla="*/ 5384673 h 6858000"/>
              <a:gd name="connsiteX8" fmla="*/ 8280972 w 12192000"/>
              <a:gd name="connsiteY8" fmla="*/ 5190109 h 6858000"/>
              <a:gd name="connsiteX9" fmla="*/ 8475599 w 12192000"/>
              <a:gd name="connsiteY9" fmla="*/ 4824095 h 6858000"/>
              <a:gd name="connsiteX10" fmla="*/ 8841613 w 12192000"/>
              <a:gd name="connsiteY10" fmla="*/ 4629468 h 6858000"/>
              <a:gd name="connsiteX11" fmla="*/ 9036177 w 12192000"/>
              <a:gd name="connsiteY11" fmla="*/ 4263517 h 6858000"/>
              <a:gd name="connsiteX12" fmla="*/ 9400349 w 12192000"/>
              <a:gd name="connsiteY12" fmla="*/ 4070668 h 6858000"/>
              <a:gd name="connsiteX13" fmla="*/ 9593262 w 12192000"/>
              <a:gd name="connsiteY13" fmla="*/ 3706432 h 6858000"/>
              <a:gd name="connsiteX14" fmla="*/ 9595104 w 12192000"/>
              <a:gd name="connsiteY14" fmla="*/ 3704717 h 6858000"/>
              <a:gd name="connsiteX15" fmla="*/ 9596819 w 12192000"/>
              <a:gd name="connsiteY15" fmla="*/ 3702876 h 6858000"/>
              <a:gd name="connsiteX16" fmla="*/ 9961817 w 12192000"/>
              <a:gd name="connsiteY16" fmla="*/ 3509201 h 6858000"/>
              <a:gd name="connsiteX17" fmla="*/ 10153841 w 12192000"/>
              <a:gd name="connsiteY17" fmla="*/ 3145854 h 6858000"/>
              <a:gd name="connsiteX18" fmla="*/ 10519855 w 12192000"/>
              <a:gd name="connsiteY18" fmla="*/ 2951226 h 6858000"/>
              <a:gd name="connsiteX19" fmla="*/ 10714482 w 12192000"/>
              <a:gd name="connsiteY19" fmla="*/ 2585212 h 6858000"/>
              <a:gd name="connsiteX20" fmla="*/ 11080432 w 12192000"/>
              <a:gd name="connsiteY20" fmla="*/ 2390648 h 6858000"/>
              <a:gd name="connsiteX21" fmla="*/ 11275060 w 12192000"/>
              <a:gd name="connsiteY21" fmla="*/ 2024698 h 6858000"/>
              <a:gd name="connsiteX22" fmla="*/ 11641074 w 12192000"/>
              <a:gd name="connsiteY22" fmla="*/ 1830007 h 6858000"/>
              <a:gd name="connsiteX23" fmla="*/ 11835638 w 12192000"/>
              <a:gd name="connsiteY23" fmla="*/ 1464056 h 6858000"/>
              <a:gd name="connsiteX24" fmla="*/ 12192000 w 12192000"/>
              <a:gd name="connsiteY24" fmla="*/ 1278827 h 6858000"/>
              <a:gd name="connsiteX25" fmla="*/ 12192000 w 12192000"/>
              <a:gd name="connsiteY25" fmla="*/ 0 h 6858000"/>
              <a:gd name="connsiteX26" fmla="*/ 0 w 12192000"/>
              <a:gd name="connsiteY26"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0" y="0"/>
                </a:moveTo>
                <a:lnTo>
                  <a:pt x="0" y="6858000"/>
                </a:lnTo>
                <a:lnTo>
                  <a:pt x="6612573" y="6858000"/>
                </a:lnTo>
                <a:cubicBezTo>
                  <a:pt x="6733095" y="6726682"/>
                  <a:pt x="6659245" y="6640449"/>
                  <a:pt x="6793802" y="6505893"/>
                </a:cubicBezTo>
                <a:cubicBezTo>
                  <a:pt x="6933057" y="6366637"/>
                  <a:pt x="7018719" y="6452362"/>
                  <a:pt x="7159752" y="6311329"/>
                </a:cubicBezTo>
                <a:cubicBezTo>
                  <a:pt x="7300786" y="6170295"/>
                  <a:pt x="7213410" y="6086348"/>
                  <a:pt x="7354444" y="5945315"/>
                </a:cubicBezTo>
                <a:cubicBezTo>
                  <a:pt x="7493699" y="5806059"/>
                  <a:pt x="7579360" y="5891721"/>
                  <a:pt x="7720394" y="5750687"/>
                </a:cubicBezTo>
                <a:cubicBezTo>
                  <a:pt x="7859649" y="5611432"/>
                  <a:pt x="7775766" y="5523992"/>
                  <a:pt x="7915021" y="5384673"/>
                </a:cubicBezTo>
                <a:cubicBezTo>
                  <a:pt x="8054277" y="5245418"/>
                  <a:pt x="8139938" y="5331143"/>
                  <a:pt x="8280972" y="5190109"/>
                </a:cubicBezTo>
                <a:cubicBezTo>
                  <a:pt x="8422005" y="5049076"/>
                  <a:pt x="8334566" y="4965129"/>
                  <a:pt x="8475599" y="4824095"/>
                </a:cubicBezTo>
                <a:cubicBezTo>
                  <a:pt x="8614855" y="4684840"/>
                  <a:pt x="8700516" y="4770565"/>
                  <a:pt x="8841613" y="4629468"/>
                </a:cubicBezTo>
                <a:cubicBezTo>
                  <a:pt x="8980869" y="4490212"/>
                  <a:pt x="8895207" y="4404551"/>
                  <a:pt x="9036177" y="4263517"/>
                </a:cubicBezTo>
                <a:cubicBezTo>
                  <a:pt x="9174861" y="4124897"/>
                  <a:pt x="9260459" y="4209161"/>
                  <a:pt x="9400349" y="4070668"/>
                </a:cubicBezTo>
                <a:cubicBezTo>
                  <a:pt x="9537129" y="3932491"/>
                  <a:pt x="9454642" y="3845116"/>
                  <a:pt x="9593262" y="3706432"/>
                </a:cubicBezTo>
                <a:cubicBezTo>
                  <a:pt x="9593897" y="3705860"/>
                  <a:pt x="9594469" y="3705352"/>
                  <a:pt x="9595104" y="3704717"/>
                </a:cubicBezTo>
                <a:cubicBezTo>
                  <a:pt x="9595676" y="3704146"/>
                  <a:pt x="9596183" y="3703511"/>
                  <a:pt x="9596819" y="3702876"/>
                </a:cubicBezTo>
                <a:cubicBezTo>
                  <a:pt x="9736963" y="3562795"/>
                  <a:pt x="9822497" y="3646361"/>
                  <a:pt x="9961817" y="3509201"/>
                </a:cubicBezTo>
                <a:cubicBezTo>
                  <a:pt x="10097326" y="3371533"/>
                  <a:pt x="10013759" y="3285998"/>
                  <a:pt x="10153841" y="3145854"/>
                </a:cubicBezTo>
                <a:cubicBezTo>
                  <a:pt x="10293096" y="3006598"/>
                  <a:pt x="10378821" y="3092260"/>
                  <a:pt x="10519855" y="2951226"/>
                </a:cubicBezTo>
                <a:cubicBezTo>
                  <a:pt x="10659110" y="2811971"/>
                  <a:pt x="10573385" y="2726309"/>
                  <a:pt x="10714482" y="2585212"/>
                </a:cubicBezTo>
                <a:cubicBezTo>
                  <a:pt x="10853738" y="2445957"/>
                  <a:pt x="10939399" y="2531682"/>
                  <a:pt x="11080432" y="2390648"/>
                </a:cubicBezTo>
                <a:cubicBezTo>
                  <a:pt x="11219688" y="2251393"/>
                  <a:pt x="11134027" y="2165731"/>
                  <a:pt x="11275060" y="2024698"/>
                </a:cubicBezTo>
                <a:cubicBezTo>
                  <a:pt x="11414316" y="1885442"/>
                  <a:pt x="11499977" y="1971104"/>
                  <a:pt x="11641074" y="1830007"/>
                </a:cubicBezTo>
                <a:cubicBezTo>
                  <a:pt x="11780330" y="1690751"/>
                  <a:pt x="11696382" y="1603312"/>
                  <a:pt x="11835638" y="1464056"/>
                </a:cubicBezTo>
                <a:cubicBezTo>
                  <a:pt x="11971719" y="1327976"/>
                  <a:pt x="12056681" y="1406716"/>
                  <a:pt x="12192000" y="1278827"/>
                </a:cubicBezTo>
                <a:lnTo>
                  <a:pt x="12192000" y="0"/>
                </a:lnTo>
                <a:lnTo>
                  <a:pt x="0" y="0"/>
                </a:lnTo>
                <a:close/>
              </a:path>
            </a:pathLst>
          </a:custGeom>
          <a:solidFill>
            <a:srgbClr val="FFFFFF"/>
          </a:solidFill>
          <a:ln w="6350" cap="flat">
            <a:noFill/>
            <a:prstDash val="solid"/>
            <a:miter/>
          </a:ln>
        </p:spPr>
        <p:txBody>
          <a:bodyPr rtlCol="0" anchor="ctr"/>
          <a:lstStyle/>
          <a:p>
            <a:endParaRPr lang="sv-SE" dirty="0"/>
          </a:p>
        </p:txBody>
      </p:sp>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50" y="539750"/>
            <a:ext cx="5375274" cy="992189"/>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3" name="Sisällön paikkamerkki 1">
            <a:extLst>
              <a:ext uri="{FF2B5EF4-FFF2-40B4-BE49-F238E27FC236}">
                <a16:creationId xmlns:a16="http://schemas.microsoft.com/office/drawing/2014/main" id="{DFFCB44C-DFD8-E6F6-942E-EA528472C9B2}"/>
              </a:ext>
            </a:extLst>
          </p:cNvPr>
          <p:cNvSpPr>
            <a:spLocks noGrp="1"/>
          </p:cNvSpPr>
          <p:nvPr>
            <p:ph sz="half" idx="2" hasCustomPrompt="1"/>
          </p:nvPr>
        </p:nvSpPr>
        <p:spPr>
          <a:xfrm>
            <a:off x="539750" y="1781175"/>
            <a:ext cx="5375275" cy="4219572"/>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3" name="Kuvan paikkamerkki">
            <a:extLst>
              <a:ext uri="{FF2B5EF4-FFF2-40B4-BE49-F238E27FC236}">
                <a16:creationId xmlns:a16="http://schemas.microsoft.com/office/drawing/2014/main" id="{C7415B33-CACB-3BF3-4616-6BD34CCC7BF5}"/>
              </a:ext>
            </a:extLst>
          </p:cNvPr>
          <p:cNvSpPr>
            <a:spLocks noGrp="1"/>
          </p:cNvSpPr>
          <p:nvPr>
            <p:ph type="pic" idx="1" hasCustomPrompt="1"/>
          </p:nvPr>
        </p:nvSpPr>
        <p:spPr>
          <a:xfrm>
            <a:off x="6276975" y="546098"/>
            <a:ext cx="5375275" cy="5454651"/>
          </a:xfrm>
          <a:noFill/>
        </p:spPr>
        <p:txBody>
          <a:bodyPr lIns="540000" tIns="180000" rIns="540000" bIns="0" anchor="t" anchorCtr="0">
            <a:noAutofit/>
          </a:bodyPr>
          <a:lstStyle>
            <a:lvl1pPr marL="0" indent="0" algn="ctr">
              <a:buNone/>
              <a:defRPr sz="1400">
                <a:solidFill>
                  <a:schemeClr val="tx2"/>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Kulmamuodon värin vaihto: Muotoile tausta.</a:t>
            </a:r>
          </a:p>
        </p:txBody>
      </p:sp>
      <p:sp>
        <p:nvSpPr>
          <p:cNvPr id="8" name="Kuvatiedot">
            <a:extLst>
              <a:ext uri="{FF2B5EF4-FFF2-40B4-BE49-F238E27FC236}">
                <a16:creationId xmlns:a16="http://schemas.microsoft.com/office/drawing/2014/main" id="{2227DDE9-0687-B7A8-2C36-BC8CE78BBD4D}"/>
              </a:ext>
              <a:ext uri="{C183D7F6-B498-43B3-948B-1728B52AA6E4}">
                <adec:decorative xmlns:adec="http://schemas.microsoft.com/office/drawing/2017/decorative" val="1"/>
              </a:ext>
            </a:extLst>
          </p:cNvPr>
          <p:cNvSpPr>
            <a:spLocks noGrp="1"/>
          </p:cNvSpPr>
          <p:nvPr>
            <p:ph type="body" sz="quarter" idx="15" hasCustomPrompt="1"/>
          </p:nvPr>
        </p:nvSpPr>
        <p:spPr>
          <a:xfrm rot="16200000">
            <a:off x="9014928" y="3183422"/>
            <a:ext cx="5454650" cy="180000"/>
          </a:xfrm>
          <a:noFill/>
        </p:spPr>
        <p:txBody>
          <a:bodyPr wrap="none" lIns="0" tIns="72000" rIns="144000" bIns="72000" anchor="ctr">
            <a:noAutofit/>
          </a:bodyPr>
          <a:lstStyle>
            <a:lvl1pPr marL="0" indent="0">
              <a:buNone/>
              <a:defRPr sz="700" b="0">
                <a:solidFill>
                  <a:schemeClr val="bg1"/>
                </a:solidFill>
              </a:defRPr>
            </a:lvl1pPr>
          </a:lstStyle>
          <a:p>
            <a:pPr lvl="0"/>
            <a:r>
              <a:rPr lang="fi-FI" dirty="0"/>
              <a:t>Kuva: Kuvaajan nimi</a:t>
            </a:r>
          </a:p>
        </p:txBody>
      </p:sp>
      <p:sp>
        <p:nvSpPr>
          <p:cNvPr id="10" name="Alatunnisteen paikkamerkki 9">
            <a:extLst>
              <a:ext uri="{FF2B5EF4-FFF2-40B4-BE49-F238E27FC236}">
                <a16:creationId xmlns:a16="http://schemas.microsoft.com/office/drawing/2014/main" id="{17C06977-7FC1-DC92-C099-7E73CAA163A7}"/>
              </a:ext>
            </a:extLst>
          </p:cNvPr>
          <p:cNvSpPr>
            <a:spLocks noGrp="1"/>
          </p:cNvSpPr>
          <p:nvPr>
            <p:ph type="ftr" sz="quarter" idx="17"/>
          </p:nvPr>
        </p:nvSpPr>
        <p:spPr>
          <a:xfrm>
            <a:off x="2837905" y="6248400"/>
            <a:ext cx="6879183" cy="249238"/>
          </a:xfrm>
        </p:spPr>
        <p:txBody>
          <a:bodyPr/>
          <a:lstStyle>
            <a:lvl1pPr algn="l">
              <a:defRPr/>
            </a:lvl1pPr>
          </a:lstStyle>
          <a:p>
            <a:endParaRPr lang="fi-FI" dirty="0"/>
          </a:p>
        </p:txBody>
      </p:sp>
      <p:sp>
        <p:nvSpPr>
          <p:cNvPr id="9" name="Päivämäärän paikkamerkki 8">
            <a:extLst>
              <a:ext uri="{FF2B5EF4-FFF2-40B4-BE49-F238E27FC236}">
                <a16:creationId xmlns:a16="http://schemas.microsoft.com/office/drawing/2014/main" id="{355E8349-56F2-3F07-C367-8CBFA8825006}"/>
              </a:ext>
            </a:extLst>
          </p:cNvPr>
          <p:cNvSpPr>
            <a:spLocks noGrp="1"/>
          </p:cNvSpPr>
          <p:nvPr>
            <p:ph type="dt" sz="half" idx="16"/>
          </p:nvPr>
        </p:nvSpPr>
        <p:spPr/>
        <p:txBody>
          <a:bodyPr/>
          <a:lstStyle>
            <a:lvl1pPr>
              <a:defRPr>
                <a:solidFill>
                  <a:schemeClr val="bg1"/>
                </a:solidFill>
              </a:defRPr>
            </a:lvl1pPr>
          </a:lstStyle>
          <a:p>
            <a:r>
              <a:rPr lang="fi-FI"/>
              <a:t>12.8.2025</a:t>
            </a:r>
            <a:endParaRPr lang="fi-FI" dirty="0"/>
          </a:p>
        </p:txBody>
      </p:sp>
      <p:sp>
        <p:nvSpPr>
          <p:cNvPr id="12" name="Dian numeron paikkamerkki 11">
            <a:extLst>
              <a:ext uri="{FF2B5EF4-FFF2-40B4-BE49-F238E27FC236}">
                <a16:creationId xmlns:a16="http://schemas.microsoft.com/office/drawing/2014/main" id="{FE51B00A-1154-BB80-9856-9E3AE899DBD2}"/>
              </a:ext>
            </a:extLst>
          </p:cNvPr>
          <p:cNvSpPr>
            <a:spLocks noGrp="1"/>
          </p:cNvSpPr>
          <p:nvPr>
            <p:ph type="sldNum" sz="quarter" idx="18"/>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14" name="Logo">
            <a:extLst>
              <a:ext uri="{FF2B5EF4-FFF2-40B4-BE49-F238E27FC236}">
                <a16:creationId xmlns:a16="http://schemas.microsoft.com/office/drawing/2014/main" id="{8CB4F1A9-79C3-4530-BB59-AF1E511B4A18}"/>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02044011"/>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userDrawn="1">
  <p:cSld name="Otsikko ja sisältö kuvalla 1 A">
    <p:bg>
      <p:bgPr>
        <a:solidFill>
          <a:schemeClr val="accent1"/>
        </a:solidFill>
        <a:effectLst/>
      </p:bgPr>
    </p:bg>
    <p:spTree>
      <p:nvGrpSpPr>
        <p:cNvPr id="1" name=""/>
        <p:cNvGrpSpPr/>
        <p:nvPr/>
      </p:nvGrpSpPr>
      <p:grpSpPr>
        <a:xfrm>
          <a:off x="0" y="0"/>
          <a:ext cx="0" cy="0"/>
          <a:chOff x="0" y="0"/>
          <a:chExt cx="0" cy="0"/>
        </a:xfrm>
      </p:grpSpPr>
      <p:sp>
        <p:nvSpPr>
          <p:cNvPr id="23" name="Vapaamuotoinen: Muoto 22">
            <a:extLst>
              <a:ext uri="{FF2B5EF4-FFF2-40B4-BE49-F238E27FC236}">
                <a16:creationId xmlns:a16="http://schemas.microsoft.com/office/drawing/2014/main" id="{48727C03-8F12-E050-9DB7-D8CD87D701CE}"/>
              </a:ext>
              <a:ext uri="{C183D7F6-B498-43B3-948B-1728B52AA6E4}">
                <adec:decorative xmlns:adec="http://schemas.microsoft.com/office/drawing/2017/decorative" val="1"/>
              </a:ext>
            </a:extLst>
          </p:cNvPr>
          <p:cNvSpPr/>
          <p:nvPr userDrawn="1"/>
        </p:nvSpPr>
        <p:spPr>
          <a:xfrm>
            <a:off x="0" y="0"/>
            <a:ext cx="12202469" cy="6858001"/>
          </a:xfrm>
          <a:custGeom>
            <a:avLst/>
            <a:gdLst>
              <a:gd name="connsiteX0" fmla="*/ 0 w 12202469"/>
              <a:gd name="connsiteY0" fmla="*/ 0 h 6858001"/>
              <a:gd name="connsiteX1" fmla="*/ 12202469 w 12202469"/>
              <a:gd name="connsiteY1" fmla="*/ 0 h 6858001"/>
              <a:gd name="connsiteX2" fmla="*/ 12202469 w 12202469"/>
              <a:gd name="connsiteY2" fmla="*/ 1268259 h 6858001"/>
              <a:gd name="connsiteX3" fmla="*/ 6612728 w 12202469"/>
              <a:gd name="connsiteY3" fmla="*/ 6858001 h 6858001"/>
              <a:gd name="connsiteX4" fmla="*/ 1 w 12202469"/>
              <a:gd name="connsiteY4" fmla="*/ 6858001 h 6858001"/>
              <a:gd name="connsiteX5" fmla="*/ 1 w 12202469"/>
              <a:gd name="connsiteY5" fmla="*/ 1998804 h 6858001"/>
              <a:gd name="connsiteX6" fmla="*/ 0 w 12202469"/>
              <a:gd name="connsiteY6" fmla="*/ 1998803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02469" h="6858001">
                <a:moveTo>
                  <a:pt x="0" y="0"/>
                </a:moveTo>
                <a:lnTo>
                  <a:pt x="12202469" y="0"/>
                </a:lnTo>
                <a:lnTo>
                  <a:pt x="12202469" y="1268259"/>
                </a:lnTo>
                <a:lnTo>
                  <a:pt x="6612728" y="6858001"/>
                </a:lnTo>
                <a:lnTo>
                  <a:pt x="1" y="6858001"/>
                </a:lnTo>
                <a:lnTo>
                  <a:pt x="1" y="1998804"/>
                </a:lnTo>
                <a:lnTo>
                  <a:pt x="0" y="1998803"/>
                </a:lnTo>
                <a:close/>
              </a:path>
            </a:pathLst>
          </a:custGeom>
          <a:solidFill>
            <a:schemeClr val="bg1"/>
          </a:solidFill>
          <a:ln w="6350" cap="flat">
            <a:noFill/>
            <a:prstDash val="solid"/>
            <a:miter/>
          </a:ln>
        </p:spPr>
        <p:txBody>
          <a:bodyPr rtlCol="0" anchor="ctr"/>
          <a:lstStyle/>
          <a:p>
            <a:endParaRPr lang="sv-SE" dirty="0"/>
          </a:p>
        </p:txBody>
      </p:sp>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50" y="539750"/>
            <a:ext cx="5375275" cy="992189"/>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3" name="Sisällön paikkamerkki 1">
            <a:extLst>
              <a:ext uri="{FF2B5EF4-FFF2-40B4-BE49-F238E27FC236}">
                <a16:creationId xmlns:a16="http://schemas.microsoft.com/office/drawing/2014/main" id="{DFFCB44C-DFD8-E6F6-942E-EA528472C9B2}"/>
              </a:ext>
            </a:extLst>
          </p:cNvPr>
          <p:cNvSpPr>
            <a:spLocks noGrp="1"/>
          </p:cNvSpPr>
          <p:nvPr>
            <p:ph sz="half" idx="2" hasCustomPrompt="1"/>
          </p:nvPr>
        </p:nvSpPr>
        <p:spPr>
          <a:xfrm>
            <a:off x="539751" y="1781174"/>
            <a:ext cx="5375276" cy="421957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3" name="Kuvan paikkamerkki">
            <a:extLst>
              <a:ext uri="{FF2B5EF4-FFF2-40B4-BE49-F238E27FC236}">
                <a16:creationId xmlns:a16="http://schemas.microsoft.com/office/drawing/2014/main" id="{C7415B33-CACB-3BF3-4616-6BD34CCC7BF5}"/>
              </a:ext>
            </a:extLst>
          </p:cNvPr>
          <p:cNvSpPr>
            <a:spLocks noGrp="1"/>
          </p:cNvSpPr>
          <p:nvPr>
            <p:ph type="pic" idx="1" hasCustomPrompt="1"/>
          </p:nvPr>
        </p:nvSpPr>
        <p:spPr>
          <a:xfrm>
            <a:off x="6276976" y="546098"/>
            <a:ext cx="5375276" cy="5454651"/>
          </a:xfrm>
          <a:noFill/>
        </p:spPr>
        <p:txBody>
          <a:bodyPr lIns="540000" tIns="180000" rIns="540000" bIns="0" anchor="t" anchorCtr="0">
            <a:noAutofit/>
          </a:bodyPr>
          <a:lstStyle>
            <a:lvl1pPr marL="0" indent="0" algn="ctr">
              <a:buNone/>
              <a:defRPr sz="1400">
                <a:solidFill>
                  <a:schemeClr val="tx2"/>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Kulmamuodon värin vaihto: Muotoile tausta.</a:t>
            </a:r>
          </a:p>
        </p:txBody>
      </p:sp>
      <p:sp>
        <p:nvSpPr>
          <p:cNvPr id="8" name="Kuvatiedot">
            <a:extLst>
              <a:ext uri="{FF2B5EF4-FFF2-40B4-BE49-F238E27FC236}">
                <a16:creationId xmlns:a16="http://schemas.microsoft.com/office/drawing/2014/main" id="{2227DDE9-0687-B7A8-2C36-BC8CE78BBD4D}"/>
              </a:ext>
              <a:ext uri="{C183D7F6-B498-43B3-948B-1728B52AA6E4}">
                <adec:decorative xmlns:adec="http://schemas.microsoft.com/office/drawing/2017/decorative" val="1"/>
              </a:ext>
            </a:extLst>
          </p:cNvPr>
          <p:cNvSpPr>
            <a:spLocks noGrp="1"/>
          </p:cNvSpPr>
          <p:nvPr>
            <p:ph type="body" sz="quarter" idx="15" hasCustomPrompt="1"/>
          </p:nvPr>
        </p:nvSpPr>
        <p:spPr>
          <a:xfrm rot="16200000">
            <a:off x="9014928" y="3183422"/>
            <a:ext cx="5454650" cy="180000"/>
          </a:xfrm>
          <a:noFill/>
        </p:spPr>
        <p:txBody>
          <a:bodyPr wrap="none" lIns="0" tIns="72000" rIns="144000" bIns="72000" anchor="ctr">
            <a:noAutofit/>
          </a:bodyPr>
          <a:lstStyle>
            <a:lvl1pPr marL="0" indent="0">
              <a:buNone/>
              <a:defRPr sz="700" b="0">
                <a:solidFill>
                  <a:schemeClr val="bg1"/>
                </a:solidFill>
              </a:defRPr>
            </a:lvl1pPr>
          </a:lstStyle>
          <a:p>
            <a:pPr lvl="0"/>
            <a:r>
              <a:rPr lang="fi-FI" dirty="0"/>
              <a:t>Kuva: Kuvaajan nimi</a:t>
            </a:r>
          </a:p>
        </p:txBody>
      </p:sp>
      <p:sp>
        <p:nvSpPr>
          <p:cNvPr id="10" name="Alatunnisteen paikkamerkki 9">
            <a:extLst>
              <a:ext uri="{FF2B5EF4-FFF2-40B4-BE49-F238E27FC236}">
                <a16:creationId xmlns:a16="http://schemas.microsoft.com/office/drawing/2014/main" id="{17C06977-7FC1-DC92-C099-7E73CAA163A7}"/>
              </a:ext>
            </a:extLst>
          </p:cNvPr>
          <p:cNvSpPr>
            <a:spLocks noGrp="1"/>
          </p:cNvSpPr>
          <p:nvPr>
            <p:ph type="ftr" sz="quarter" idx="17"/>
          </p:nvPr>
        </p:nvSpPr>
        <p:spPr>
          <a:xfrm>
            <a:off x="2837905" y="6248400"/>
            <a:ext cx="6879183" cy="249238"/>
          </a:xfrm>
        </p:spPr>
        <p:txBody>
          <a:bodyPr/>
          <a:lstStyle>
            <a:lvl1pPr algn="l">
              <a:defRPr/>
            </a:lvl1pPr>
          </a:lstStyle>
          <a:p>
            <a:endParaRPr lang="fi-FI" dirty="0"/>
          </a:p>
        </p:txBody>
      </p:sp>
      <p:sp>
        <p:nvSpPr>
          <p:cNvPr id="9" name="Päivämäärän paikkamerkki 8">
            <a:extLst>
              <a:ext uri="{FF2B5EF4-FFF2-40B4-BE49-F238E27FC236}">
                <a16:creationId xmlns:a16="http://schemas.microsoft.com/office/drawing/2014/main" id="{355E8349-56F2-3F07-C367-8CBFA8825006}"/>
              </a:ext>
            </a:extLst>
          </p:cNvPr>
          <p:cNvSpPr>
            <a:spLocks noGrp="1"/>
          </p:cNvSpPr>
          <p:nvPr>
            <p:ph type="dt" sz="half" idx="16"/>
          </p:nvPr>
        </p:nvSpPr>
        <p:spPr/>
        <p:txBody>
          <a:bodyPr/>
          <a:lstStyle>
            <a:lvl1pPr>
              <a:defRPr>
                <a:solidFill>
                  <a:schemeClr val="bg1"/>
                </a:solidFill>
              </a:defRPr>
            </a:lvl1pPr>
          </a:lstStyle>
          <a:p>
            <a:r>
              <a:rPr lang="fi-FI"/>
              <a:t>12.8.2025</a:t>
            </a:r>
            <a:endParaRPr lang="fi-FI" dirty="0"/>
          </a:p>
        </p:txBody>
      </p:sp>
      <p:sp>
        <p:nvSpPr>
          <p:cNvPr id="12" name="Dian numeron paikkamerkki 11">
            <a:extLst>
              <a:ext uri="{FF2B5EF4-FFF2-40B4-BE49-F238E27FC236}">
                <a16:creationId xmlns:a16="http://schemas.microsoft.com/office/drawing/2014/main" id="{FE51B00A-1154-BB80-9856-9E3AE899DBD2}"/>
              </a:ext>
            </a:extLst>
          </p:cNvPr>
          <p:cNvSpPr>
            <a:spLocks noGrp="1"/>
          </p:cNvSpPr>
          <p:nvPr>
            <p:ph type="sldNum" sz="quarter" idx="18"/>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24" name="Logo">
            <a:extLst>
              <a:ext uri="{FF2B5EF4-FFF2-40B4-BE49-F238E27FC236}">
                <a16:creationId xmlns:a16="http://schemas.microsoft.com/office/drawing/2014/main" id="{B8ECCF2C-C8C0-9187-7741-9EABE8E458C9}"/>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838622324"/>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userDrawn="1">
  <p:cSld name="Otsikko ja sisältö kuvalla 1 B">
    <p:bg>
      <p:bgPr>
        <a:solidFill>
          <a:schemeClr val="accent1"/>
        </a:solidFill>
        <a:effectLst/>
      </p:bgPr>
    </p:bg>
    <p:spTree>
      <p:nvGrpSpPr>
        <p:cNvPr id="1" name=""/>
        <p:cNvGrpSpPr/>
        <p:nvPr/>
      </p:nvGrpSpPr>
      <p:grpSpPr>
        <a:xfrm>
          <a:off x="0" y="0"/>
          <a:ext cx="0" cy="0"/>
          <a:chOff x="0" y="0"/>
          <a:chExt cx="0" cy="0"/>
        </a:xfrm>
      </p:grpSpPr>
      <p:sp>
        <p:nvSpPr>
          <p:cNvPr id="29" name="Vapaamuotoinen: Muoto 28">
            <a:extLst>
              <a:ext uri="{FF2B5EF4-FFF2-40B4-BE49-F238E27FC236}">
                <a16:creationId xmlns:a16="http://schemas.microsoft.com/office/drawing/2014/main" id="{3E0E7691-415E-1483-3A09-D4D33467C94E}"/>
              </a:ext>
              <a:ext uri="{C183D7F6-B498-43B3-948B-1728B52AA6E4}">
                <adec:decorative xmlns:adec="http://schemas.microsoft.com/office/drawing/2017/decorative" val="1"/>
              </a:ext>
            </a:extLst>
          </p:cNvPr>
          <p:cNvSpPr/>
          <p:nvPr userDrawn="1"/>
        </p:nvSpPr>
        <p:spPr>
          <a:xfrm>
            <a:off x="0" y="0"/>
            <a:ext cx="12202469" cy="6858000"/>
          </a:xfrm>
          <a:custGeom>
            <a:avLst/>
            <a:gdLst>
              <a:gd name="connsiteX0" fmla="*/ 0 w 12202469"/>
              <a:gd name="connsiteY0" fmla="*/ 0 h 6858000"/>
              <a:gd name="connsiteX1" fmla="*/ 12202469 w 12202469"/>
              <a:gd name="connsiteY1" fmla="*/ 0 h 6858000"/>
              <a:gd name="connsiteX2" fmla="*/ 12202469 w 12202469"/>
              <a:gd name="connsiteY2" fmla="*/ 14664 h 6858000"/>
              <a:gd name="connsiteX3" fmla="*/ 12202469 w 12202469"/>
              <a:gd name="connsiteY3" fmla="*/ 437159 h 6858000"/>
              <a:gd name="connsiteX4" fmla="*/ 12202469 w 12202469"/>
              <a:gd name="connsiteY4" fmla="*/ 1546602 h 6858000"/>
              <a:gd name="connsiteX5" fmla="*/ 11659536 w 12202469"/>
              <a:gd name="connsiteY5" fmla="*/ 1546602 h 6858000"/>
              <a:gd name="connsiteX6" fmla="*/ 11661191 w 12202469"/>
              <a:gd name="connsiteY6" fmla="*/ 2075805 h 6858000"/>
              <a:gd name="connsiteX7" fmla="*/ 11128613 w 12202469"/>
              <a:gd name="connsiteY7" fmla="*/ 2072461 h 6858000"/>
              <a:gd name="connsiteX8" fmla="*/ 11130235 w 12202469"/>
              <a:gd name="connsiteY8" fmla="*/ 2606761 h 6858000"/>
              <a:gd name="connsiteX9" fmla="*/ 10597657 w 12202469"/>
              <a:gd name="connsiteY9" fmla="*/ 2603417 h 6858000"/>
              <a:gd name="connsiteX10" fmla="*/ 10599279 w 12202469"/>
              <a:gd name="connsiteY10" fmla="*/ 3137717 h 6858000"/>
              <a:gd name="connsiteX11" fmla="*/ 10065029 w 12202469"/>
              <a:gd name="connsiteY11" fmla="*/ 3136045 h 6858000"/>
              <a:gd name="connsiteX12" fmla="*/ 10068374 w 12202469"/>
              <a:gd name="connsiteY12" fmla="*/ 3668624 h 6858000"/>
              <a:gd name="connsiteX13" fmla="*/ 9534073 w 12202469"/>
              <a:gd name="connsiteY13" fmla="*/ 3667001 h 6858000"/>
              <a:gd name="connsiteX14" fmla="*/ 9535745 w 12202469"/>
              <a:gd name="connsiteY14" fmla="*/ 4201253 h 6858000"/>
              <a:gd name="connsiteX15" fmla="*/ 9531072 w 12202469"/>
              <a:gd name="connsiteY15" fmla="*/ 4201301 h 6858000"/>
              <a:gd name="connsiteX16" fmla="*/ 9532400 w 12202469"/>
              <a:gd name="connsiteY16" fmla="*/ 4202631 h 6858000"/>
              <a:gd name="connsiteX17" fmla="*/ 9001789 w 12202469"/>
              <a:gd name="connsiteY17" fmla="*/ 4199286 h 6858000"/>
              <a:gd name="connsiteX18" fmla="*/ 9003461 w 12202469"/>
              <a:gd name="connsiteY18" fmla="*/ 4733537 h 6858000"/>
              <a:gd name="connsiteX19" fmla="*/ 8469161 w 12202469"/>
              <a:gd name="connsiteY19" fmla="*/ 4731914 h 6858000"/>
              <a:gd name="connsiteX20" fmla="*/ 8470833 w 12202469"/>
              <a:gd name="connsiteY20" fmla="*/ 5266166 h 6858000"/>
              <a:gd name="connsiteX21" fmla="*/ 7938255 w 12202469"/>
              <a:gd name="connsiteY21" fmla="*/ 5262820 h 6858000"/>
              <a:gd name="connsiteX22" fmla="*/ 7939927 w 12202469"/>
              <a:gd name="connsiteY22" fmla="*/ 5797072 h 6858000"/>
              <a:gd name="connsiteX23" fmla="*/ 7407299 w 12202469"/>
              <a:gd name="connsiteY23" fmla="*/ 5793776 h 6858000"/>
              <a:gd name="connsiteX24" fmla="*/ 7408922 w 12202469"/>
              <a:gd name="connsiteY24" fmla="*/ 6328077 h 6858000"/>
              <a:gd name="connsiteX25" fmla="*/ 6879185 w 12202469"/>
              <a:gd name="connsiteY25" fmla="*/ 6324749 h 6858000"/>
              <a:gd name="connsiteX26" fmla="*/ 6879185 w 12202469"/>
              <a:gd name="connsiteY26" fmla="*/ 6858000 h 6858000"/>
              <a:gd name="connsiteX27" fmla="*/ 0 w 12202469"/>
              <a:gd name="connsiteY27" fmla="*/ 6858000 h 6858000"/>
              <a:gd name="connsiteX28" fmla="*/ 0 w 12202469"/>
              <a:gd name="connsiteY28" fmla="*/ 1952836 h 6858000"/>
              <a:gd name="connsiteX29" fmla="*/ 0 w 12202469"/>
              <a:gd name="connsiteY29" fmla="*/ 1466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202469" h="6858000">
                <a:moveTo>
                  <a:pt x="0" y="0"/>
                </a:moveTo>
                <a:lnTo>
                  <a:pt x="12202469" y="0"/>
                </a:lnTo>
                <a:lnTo>
                  <a:pt x="12202469" y="14664"/>
                </a:lnTo>
                <a:lnTo>
                  <a:pt x="12202469" y="437159"/>
                </a:lnTo>
                <a:lnTo>
                  <a:pt x="12202469" y="1546602"/>
                </a:lnTo>
                <a:lnTo>
                  <a:pt x="11659536" y="1546602"/>
                </a:lnTo>
                <a:lnTo>
                  <a:pt x="11661191" y="2075805"/>
                </a:lnTo>
                <a:lnTo>
                  <a:pt x="11128613" y="2072461"/>
                </a:lnTo>
                <a:lnTo>
                  <a:pt x="11130235" y="2606761"/>
                </a:lnTo>
                <a:lnTo>
                  <a:pt x="10597657" y="2603417"/>
                </a:lnTo>
                <a:lnTo>
                  <a:pt x="10599279" y="3137717"/>
                </a:lnTo>
                <a:lnTo>
                  <a:pt x="10065029" y="3136045"/>
                </a:lnTo>
                <a:lnTo>
                  <a:pt x="10068374" y="3668624"/>
                </a:lnTo>
                <a:lnTo>
                  <a:pt x="9534073" y="3667001"/>
                </a:lnTo>
                <a:lnTo>
                  <a:pt x="9535745" y="4201253"/>
                </a:lnTo>
                <a:lnTo>
                  <a:pt x="9531072" y="4201301"/>
                </a:lnTo>
                <a:lnTo>
                  <a:pt x="9532400" y="4202631"/>
                </a:lnTo>
                <a:lnTo>
                  <a:pt x="9001789" y="4199286"/>
                </a:lnTo>
                <a:lnTo>
                  <a:pt x="9003461" y="4733537"/>
                </a:lnTo>
                <a:lnTo>
                  <a:pt x="8469161" y="4731914"/>
                </a:lnTo>
                <a:lnTo>
                  <a:pt x="8470833" y="5266166"/>
                </a:lnTo>
                <a:lnTo>
                  <a:pt x="7938255" y="5262820"/>
                </a:lnTo>
                <a:lnTo>
                  <a:pt x="7939927" y="5797072"/>
                </a:lnTo>
                <a:lnTo>
                  <a:pt x="7407299" y="5793776"/>
                </a:lnTo>
                <a:lnTo>
                  <a:pt x="7408922" y="6328077"/>
                </a:lnTo>
                <a:lnTo>
                  <a:pt x="6879185" y="6324749"/>
                </a:lnTo>
                <a:lnTo>
                  <a:pt x="6879185" y="6858000"/>
                </a:lnTo>
                <a:lnTo>
                  <a:pt x="0" y="6858000"/>
                </a:lnTo>
                <a:lnTo>
                  <a:pt x="0" y="1952836"/>
                </a:lnTo>
                <a:lnTo>
                  <a:pt x="0" y="14664"/>
                </a:lnTo>
                <a:close/>
              </a:path>
            </a:pathLst>
          </a:cu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0" tIns="0" rIns="0" bIns="0" rtlCol="0" anchor="ctr">
            <a:noAutofit/>
          </a:bodyPr>
          <a:lstStyle/>
          <a:p>
            <a:pPr algn="ctr"/>
            <a:endParaRPr lang="fi-FI" sz="1400" b="1" dirty="0">
              <a:solidFill>
                <a:schemeClr val="bg1"/>
              </a:solidFill>
            </a:endParaRPr>
          </a:p>
        </p:txBody>
      </p:sp>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50" y="539750"/>
            <a:ext cx="5375274" cy="992189"/>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3" name="Sisällön paikkamerkki 1">
            <a:extLst>
              <a:ext uri="{FF2B5EF4-FFF2-40B4-BE49-F238E27FC236}">
                <a16:creationId xmlns:a16="http://schemas.microsoft.com/office/drawing/2014/main" id="{DFFCB44C-DFD8-E6F6-942E-EA528472C9B2}"/>
              </a:ext>
            </a:extLst>
          </p:cNvPr>
          <p:cNvSpPr>
            <a:spLocks noGrp="1"/>
          </p:cNvSpPr>
          <p:nvPr>
            <p:ph sz="half" idx="2" hasCustomPrompt="1"/>
          </p:nvPr>
        </p:nvSpPr>
        <p:spPr>
          <a:xfrm>
            <a:off x="539750" y="1781174"/>
            <a:ext cx="5375275" cy="421957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3" name="Kuvan paikkamerkki">
            <a:extLst>
              <a:ext uri="{FF2B5EF4-FFF2-40B4-BE49-F238E27FC236}">
                <a16:creationId xmlns:a16="http://schemas.microsoft.com/office/drawing/2014/main" id="{C7415B33-CACB-3BF3-4616-6BD34CCC7BF5}"/>
              </a:ext>
              <a:ext uri="{C183D7F6-B498-43B3-948B-1728B52AA6E4}">
                <adec:decorative xmlns:adec="http://schemas.microsoft.com/office/drawing/2017/decorative" val="0"/>
              </a:ext>
            </a:extLst>
          </p:cNvPr>
          <p:cNvSpPr>
            <a:spLocks noGrp="1"/>
          </p:cNvSpPr>
          <p:nvPr>
            <p:ph type="pic" idx="1" hasCustomPrompt="1"/>
          </p:nvPr>
        </p:nvSpPr>
        <p:spPr>
          <a:xfrm>
            <a:off x="6276976" y="546098"/>
            <a:ext cx="5375275" cy="5454651"/>
          </a:xfrm>
          <a:noFill/>
        </p:spPr>
        <p:txBody>
          <a:bodyPr lIns="540000" tIns="180000" rIns="540000" bIns="0" anchor="t" anchorCtr="0">
            <a:noAutofit/>
          </a:bodyPr>
          <a:lstStyle>
            <a:lvl1pPr marL="0" indent="0" algn="ctr">
              <a:buNone/>
              <a:defRPr sz="1400">
                <a:solidFill>
                  <a:schemeClr val="tx2"/>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Kulmamuodon värin vaihto: Muotoile tausta.</a:t>
            </a:r>
          </a:p>
        </p:txBody>
      </p:sp>
      <p:sp>
        <p:nvSpPr>
          <p:cNvPr id="8" name="Kuvatiedot">
            <a:extLst>
              <a:ext uri="{FF2B5EF4-FFF2-40B4-BE49-F238E27FC236}">
                <a16:creationId xmlns:a16="http://schemas.microsoft.com/office/drawing/2014/main" id="{2227DDE9-0687-B7A8-2C36-BC8CE78BBD4D}"/>
              </a:ext>
              <a:ext uri="{C183D7F6-B498-43B3-948B-1728B52AA6E4}">
                <adec:decorative xmlns:adec="http://schemas.microsoft.com/office/drawing/2017/decorative" val="1"/>
              </a:ext>
            </a:extLst>
          </p:cNvPr>
          <p:cNvSpPr>
            <a:spLocks noGrp="1"/>
          </p:cNvSpPr>
          <p:nvPr>
            <p:ph type="body" sz="quarter" idx="15" hasCustomPrompt="1"/>
          </p:nvPr>
        </p:nvSpPr>
        <p:spPr>
          <a:xfrm rot="16200000">
            <a:off x="9014928" y="3183422"/>
            <a:ext cx="5454650" cy="180000"/>
          </a:xfrm>
          <a:noFill/>
        </p:spPr>
        <p:txBody>
          <a:bodyPr wrap="none" lIns="0" tIns="72000" rIns="144000" bIns="72000" anchor="ctr">
            <a:noAutofit/>
          </a:bodyPr>
          <a:lstStyle>
            <a:lvl1pPr marL="0" indent="0">
              <a:buNone/>
              <a:defRPr sz="700" b="0">
                <a:solidFill>
                  <a:schemeClr val="bg1"/>
                </a:solidFill>
              </a:defRPr>
            </a:lvl1pPr>
          </a:lstStyle>
          <a:p>
            <a:pPr lvl="0"/>
            <a:r>
              <a:rPr lang="fi-FI" dirty="0"/>
              <a:t>Kuva: Kuvaajan nimi</a:t>
            </a:r>
          </a:p>
        </p:txBody>
      </p:sp>
      <p:sp>
        <p:nvSpPr>
          <p:cNvPr id="10" name="Alatunnisteen paikkamerkki 9">
            <a:extLst>
              <a:ext uri="{FF2B5EF4-FFF2-40B4-BE49-F238E27FC236}">
                <a16:creationId xmlns:a16="http://schemas.microsoft.com/office/drawing/2014/main" id="{17C06977-7FC1-DC92-C099-7E73CAA163A7}"/>
              </a:ext>
            </a:extLst>
          </p:cNvPr>
          <p:cNvSpPr>
            <a:spLocks noGrp="1"/>
          </p:cNvSpPr>
          <p:nvPr>
            <p:ph type="ftr" sz="quarter" idx="17"/>
          </p:nvPr>
        </p:nvSpPr>
        <p:spPr>
          <a:xfrm>
            <a:off x="2837905" y="6248400"/>
            <a:ext cx="6879183" cy="249238"/>
          </a:xfrm>
        </p:spPr>
        <p:txBody>
          <a:bodyPr/>
          <a:lstStyle>
            <a:lvl1pPr algn="l">
              <a:defRPr/>
            </a:lvl1pPr>
          </a:lstStyle>
          <a:p>
            <a:endParaRPr lang="fi-FI" dirty="0"/>
          </a:p>
        </p:txBody>
      </p:sp>
      <p:sp>
        <p:nvSpPr>
          <p:cNvPr id="9" name="Päivämäärän paikkamerkki 8">
            <a:extLst>
              <a:ext uri="{FF2B5EF4-FFF2-40B4-BE49-F238E27FC236}">
                <a16:creationId xmlns:a16="http://schemas.microsoft.com/office/drawing/2014/main" id="{355E8349-56F2-3F07-C367-8CBFA8825006}"/>
              </a:ext>
            </a:extLst>
          </p:cNvPr>
          <p:cNvSpPr>
            <a:spLocks noGrp="1"/>
          </p:cNvSpPr>
          <p:nvPr>
            <p:ph type="dt" sz="half" idx="16"/>
          </p:nvPr>
        </p:nvSpPr>
        <p:spPr/>
        <p:txBody>
          <a:bodyPr/>
          <a:lstStyle>
            <a:lvl1pPr>
              <a:defRPr>
                <a:solidFill>
                  <a:schemeClr val="bg1"/>
                </a:solidFill>
              </a:defRPr>
            </a:lvl1pPr>
          </a:lstStyle>
          <a:p>
            <a:r>
              <a:rPr lang="fi-FI"/>
              <a:t>12.8.2025</a:t>
            </a:r>
            <a:endParaRPr lang="fi-FI" dirty="0"/>
          </a:p>
        </p:txBody>
      </p:sp>
      <p:sp>
        <p:nvSpPr>
          <p:cNvPr id="12" name="Dian numeron paikkamerkki 11">
            <a:extLst>
              <a:ext uri="{FF2B5EF4-FFF2-40B4-BE49-F238E27FC236}">
                <a16:creationId xmlns:a16="http://schemas.microsoft.com/office/drawing/2014/main" id="{FE51B00A-1154-BB80-9856-9E3AE899DBD2}"/>
              </a:ext>
            </a:extLst>
          </p:cNvPr>
          <p:cNvSpPr>
            <a:spLocks noGrp="1"/>
          </p:cNvSpPr>
          <p:nvPr>
            <p:ph type="sldNum" sz="quarter" idx="18"/>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2AD1D610-AEF6-00ED-02F9-9EB5898D5714}"/>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604052572"/>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userDrawn="1">
  <p:cSld name="Otsikko ja sisältö kuvalla 1 C">
    <p:bg>
      <p:bgPr>
        <a:solidFill>
          <a:schemeClr val="accent1"/>
        </a:solidFill>
        <a:effectLst/>
      </p:bgPr>
    </p:bg>
    <p:spTree>
      <p:nvGrpSpPr>
        <p:cNvPr id="1" name=""/>
        <p:cNvGrpSpPr/>
        <p:nvPr/>
      </p:nvGrpSpPr>
      <p:grpSpPr>
        <a:xfrm>
          <a:off x="0" y="0"/>
          <a:ext cx="0" cy="0"/>
          <a:chOff x="0" y="0"/>
          <a:chExt cx="0" cy="0"/>
        </a:xfrm>
      </p:grpSpPr>
      <p:sp>
        <p:nvSpPr>
          <p:cNvPr id="29" name="Vapaamuotoinen: Muoto 28">
            <a:extLst>
              <a:ext uri="{FF2B5EF4-FFF2-40B4-BE49-F238E27FC236}">
                <a16:creationId xmlns:a16="http://schemas.microsoft.com/office/drawing/2014/main" id="{C527A695-71DF-AEF6-D312-78B9B5F25FD3}"/>
              </a:ext>
              <a:ext uri="{C183D7F6-B498-43B3-948B-1728B52AA6E4}">
                <adec:decorative xmlns:adec="http://schemas.microsoft.com/office/drawing/2017/decorative" val="1"/>
              </a:ext>
            </a:extLst>
          </p:cNvPr>
          <p:cNvSpPr/>
          <p:nvPr userDrawn="1"/>
        </p:nvSpPr>
        <p:spPr>
          <a:xfrm>
            <a:off x="-1" y="0"/>
            <a:ext cx="12192001" cy="6858000"/>
          </a:xfrm>
          <a:custGeom>
            <a:avLst/>
            <a:gdLst>
              <a:gd name="connsiteX0" fmla="*/ 0 w 12192001"/>
              <a:gd name="connsiteY0" fmla="*/ 0 h 6858000"/>
              <a:gd name="connsiteX1" fmla="*/ 2 w 12192001"/>
              <a:gd name="connsiteY1" fmla="*/ 0 h 6858000"/>
              <a:gd name="connsiteX2" fmla="*/ 10620561 w 12192001"/>
              <a:gd name="connsiteY2" fmla="*/ 0 h 6858000"/>
              <a:gd name="connsiteX3" fmla="*/ 12192001 w 12192001"/>
              <a:gd name="connsiteY3" fmla="*/ 0 h 6858000"/>
              <a:gd name="connsiteX4" fmla="*/ 12192001 w 12192001"/>
              <a:gd name="connsiteY4" fmla="*/ 1571440 h 6858000"/>
              <a:gd name="connsiteX5" fmla="*/ 12192001 w 12192001"/>
              <a:gd name="connsiteY5" fmla="*/ 1571514 h 6858000"/>
              <a:gd name="connsiteX6" fmla="*/ 12191914 w 12192001"/>
              <a:gd name="connsiteY6" fmla="*/ 1571514 h 6858000"/>
              <a:gd name="connsiteX7" fmla="*/ 12144676 w 12192001"/>
              <a:gd name="connsiteY7" fmla="*/ 1611890 h 6858000"/>
              <a:gd name="connsiteX8" fmla="*/ 11743520 w 12192001"/>
              <a:gd name="connsiteY8" fmla="*/ 1651621 h 6858000"/>
              <a:gd name="connsiteX9" fmla="*/ 11663438 w 12192001"/>
              <a:gd name="connsiteY9" fmla="*/ 2100004 h 6858000"/>
              <a:gd name="connsiteX10" fmla="*/ 11215006 w 12192001"/>
              <a:gd name="connsiteY10" fmla="*/ 2180135 h 6858000"/>
              <a:gd name="connsiteX11" fmla="*/ 11134826 w 12192001"/>
              <a:gd name="connsiteY11" fmla="*/ 2628615 h 6858000"/>
              <a:gd name="connsiteX12" fmla="*/ 10686395 w 12192001"/>
              <a:gd name="connsiteY12" fmla="*/ 2708747 h 6858000"/>
              <a:gd name="connsiteX13" fmla="*/ 10606312 w 12192001"/>
              <a:gd name="connsiteY13" fmla="*/ 3157129 h 6858000"/>
              <a:gd name="connsiteX14" fmla="*/ 10157832 w 12192001"/>
              <a:gd name="connsiteY14" fmla="*/ 3237310 h 6858000"/>
              <a:gd name="connsiteX15" fmla="*/ 10077700 w 12192001"/>
              <a:gd name="connsiteY15" fmla="*/ 3685741 h 6858000"/>
              <a:gd name="connsiteX16" fmla="*/ 9629269 w 12192001"/>
              <a:gd name="connsiteY16" fmla="*/ 3765873 h 6858000"/>
              <a:gd name="connsiteX17" fmla="*/ 9595297 w 12192001"/>
              <a:gd name="connsiteY17" fmla="*/ 4158159 h 6858000"/>
              <a:gd name="connsiteX18" fmla="*/ 9595150 w 12192001"/>
              <a:gd name="connsiteY18" fmla="*/ 4158012 h 6858000"/>
              <a:gd name="connsiteX19" fmla="*/ 9562648 w 12192001"/>
              <a:gd name="connsiteY19" fmla="*/ 4200011 h 6858000"/>
              <a:gd name="connsiteX20" fmla="*/ 9561179 w 12192001"/>
              <a:gd name="connsiteY20" fmla="*/ 4201578 h 6858000"/>
              <a:gd name="connsiteX21" fmla="*/ 9549137 w 12192001"/>
              <a:gd name="connsiteY21" fmla="*/ 4214304 h 6858000"/>
              <a:gd name="connsiteX22" fmla="*/ 9100755 w 12192001"/>
              <a:gd name="connsiteY22" fmla="*/ 4294387 h 6858000"/>
              <a:gd name="connsiteX23" fmla="*/ 9100804 w 12192001"/>
              <a:gd name="connsiteY23" fmla="*/ 4294436 h 6858000"/>
              <a:gd name="connsiteX24" fmla="*/ 9132817 w 12192001"/>
              <a:gd name="connsiteY24" fmla="*/ 4426503 h 6858000"/>
              <a:gd name="connsiteX25" fmla="*/ 9018959 w 12192001"/>
              <a:gd name="connsiteY25" fmla="*/ 4744483 h 6858000"/>
              <a:gd name="connsiteX26" fmla="*/ 8570479 w 12192001"/>
              <a:gd name="connsiteY26" fmla="*/ 4824663 h 6858000"/>
              <a:gd name="connsiteX27" fmla="*/ 8490396 w 12192001"/>
              <a:gd name="connsiteY27" fmla="*/ 5273046 h 6858000"/>
              <a:gd name="connsiteX28" fmla="*/ 8041965 w 12192001"/>
              <a:gd name="connsiteY28" fmla="*/ 5353177 h 6858000"/>
              <a:gd name="connsiteX29" fmla="*/ 7961784 w 12192001"/>
              <a:gd name="connsiteY29" fmla="*/ 5801658 h 6858000"/>
              <a:gd name="connsiteX30" fmla="*/ 7513353 w 12192001"/>
              <a:gd name="connsiteY30" fmla="*/ 5881789 h 6858000"/>
              <a:gd name="connsiteX31" fmla="*/ 7433270 w 12192001"/>
              <a:gd name="connsiteY31" fmla="*/ 6330171 h 6858000"/>
              <a:gd name="connsiteX32" fmla="*/ 6984790 w 12192001"/>
              <a:gd name="connsiteY32" fmla="*/ 6410353 h 6858000"/>
              <a:gd name="connsiteX33" fmla="*/ 6905441 w 12192001"/>
              <a:gd name="connsiteY33" fmla="*/ 6858000 h 6858000"/>
              <a:gd name="connsiteX34" fmla="*/ 6903125 w 12192001"/>
              <a:gd name="connsiteY34" fmla="*/ 6855684 h 6858000"/>
              <a:gd name="connsiteX35" fmla="*/ 6903125 w 12192001"/>
              <a:gd name="connsiteY35" fmla="*/ 6858000 h 6858000"/>
              <a:gd name="connsiteX36" fmla="*/ 2 w 12192001"/>
              <a:gd name="connsiteY36" fmla="*/ 6858000 h 6858000"/>
              <a:gd name="connsiteX37" fmla="*/ 2 w 12192001"/>
              <a:gd name="connsiteY37" fmla="*/ 1571514 h 6858000"/>
              <a:gd name="connsiteX38" fmla="*/ 0 w 12192001"/>
              <a:gd name="connsiteY38" fmla="*/ 157151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2192001" h="6858000">
                <a:moveTo>
                  <a:pt x="0" y="0"/>
                </a:moveTo>
                <a:lnTo>
                  <a:pt x="2" y="0"/>
                </a:lnTo>
                <a:lnTo>
                  <a:pt x="10620561" y="0"/>
                </a:lnTo>
                <a:lnTo>
                  <a:pt x="12192001" y="0"/>
                </a:lnTo>
                <a:lnTo>
                  <a:pt x="12192001" y="1571440"/>
                </a:lnTo>
                <a:lnTo>
                  <a:pt x="12192001" y="1571514"/>
                </a:lnTo>
                <a:lnTo>
                  <a:pt x="12191914" y="1571514"/>
                </a:lnTo>
                <a:lnTo>
                  <a:pt x="12144676" y="1611890"/>
                </a:lnTo>
                <a:cubicBezTo>
                  <a:pt x="12028675" y="1696182"/>
                  <a:pt x="11876298" y="1709786"/>
                  <a:pt x="11743520" y="1651621"/>
                </a:cubicBezTo>
                <a:cubicBezTo>
                  <a:pt x="11806618" y="1803318"/>
                  <a:pt x="11781065" y="1982376"/>
                  <a:pt x="11663438" y="2100004"/>
                </a:cubicBezTo>
                <a:cubicBezTo>
                  <a:pt x="11545811" y="2217630"/>
                  <a:pt x="11366702" y="2246658"/>
                  <a:pt x="11215006" y="2180135"/>
                </a:cubicBezTo>
                <a:cubicBezTo>
                  <a:pt x="11278054" y="2331881"/>
                  <a:pt x="11252453" y="2510988"/>
                  <a:pt x="11134826" y="2628615"/>
                </a:cubicBezTo>
                <a:cubicBezTo>
                  <a:pt x="11017199" y="2746242"/>
                  <a:pt x="10838140" y="2775221"/>
                  <a:pt x="10686395" y="2708747"/>
                </a:cubicBezTo>
                <a:cubicBezTo>
                  <a:pt x="10749492" y="2860444"/>
                  <a:pt x="10723939" y="3039502"/>
                  <a:pt x="10606312" y="3157129"/>
                </a:cubicBezTo>
                <a:cubicBezTo>
                  <a:pt x="10488685" y="3274756"/>
                  <a:pt x="10309576" y="3303784"/>
                  <a:pt x="10157832" y="3237310"/>
                </a:cubicBezTo>
                <a:cubicBezTo>
                  <a:pt x="10220929" y="3389007"/>
                  <a:pt x="10195327" y="3568114"/>
                  <a:pt x="10077700" y="3685741"/>
                </a:cubicBezTo>
                <a:cubicBezTo>
                  <a:pt x="9960073" y="3803368"/>
                  <a:pt x="9781014" y="3832347"/>
                  <a:pt x="9629269" y="3765873"/>
                </a:cubicBezTo>
                <a:cubicBezTo>
                  <a:pt x="9682967" y="3895150"/>
                  <a:pt x="9672394" y="4044056"/>
                  <a:pt x="9595297" y="4158159"/>
                </a:cubicBezTo>
                <a:lnTo>
                  <a:pt x="9595150" y="4158012"/>
                </a:lnTo>
                <a:cubicBezTo>
                  <a:pt x="9585263" y="4172893"/>
                  <a:pt x="9574346" y="4186844"/>
                  <a:pt x="9562648" y="4200011"/>
                </a:cubicBezTo>
                <a:cubicBezTo>
                  <a:pt x="9562159" y="4200501"/>
                  <a:pt x="9561669" y="4201088"/>
                  <a:pt x="9561179" y="4201578"/>
                </a:cubicBezTo>
                <a:cubicBezTo>
                  <a:pt x="9557311" y="4205836"/>
                  <a:pt x="9553298" y="4210144"/>
                  <a:pt x="9549137" y="4214304"/>
                </a:cubicBezTo>
                <a:cubicBezTo>
                  <a:pt x="9429797" y="4333644"/>
                  <a:pt x="9252451" y="4360910"/>
                  <a:pt x="9100755" y="4294387"/>
                </a:cubicBezTo>
                <a:cubicBezTo>
                  <a:pt x="9100755" y="4294387"/>
                  <a:pt x="9100804" y="4294436"/>
                  <a:pt x="9100804" y="4294436"/>
                </a:cubicBezTo>
                <a:cubicBezTo>
                  <a:pt x="9118475" y="4336973"/>
                  <a:pt x="9129145" y="4381616"/>
                  <a:pt x="9132817" y="4426503"/>
                </a:cubicBezTo>
                <a:cubicBezTo>
                  <a:pt x="9142166" y="4541780"/>
                  <a:pt x="9104866" y="4658575"/>
                  <a:pt x="9018959" y="4744483"/>
                </a:cubicBezTo>
                <a:cubicBezTo>
                  <a:pt x="8899569" y="4863872"/>
                  <a:pt x="8722273" y="4891088"/>
                  <a:pt x="8570479" y="4824663"/>
                </a:cubicBezTo>
                <a:cubicBezTo>
                  <a:pt x="8633576" y="4976360"/>
                  <a:pt x="8608023" y="5155418"/>
                  <a:pt x="8490396" y="5273046"/>
                </a:cubicBezTo>
                <a:cubicBezTo>
                  <a:pt x="8372769" y="5390672"/>
                  <a:pt x="8193661" y="5419700"/>
                  <a:pt x="8041965" y="5353177"/>
                </a:cubicBezTo>
                <a:cubicBezTo>
                  <a:pt x="8105013" y="5504923"/>
                  <a:pt x="8079460" y="5683981"/>
                  <a:pt x="7961784" y="5801658"/>
                </a:cubicBezTo>
                <a:cubicBezTo>
                  <a:pt x="7844108" y="5919333"/>
                  <a:pt x="7665098" y="5948263"/>
                  <a:pt x="7513353" y="5881789"/>
                </a:cubicBezTo>
                <a:cubicBezTo>
                  <a:pt x="7576450" y="6033486"/>
                  <a:pt x="7550897" y="6212545"/>
                  <a:pt x="7433270" y="6330171"/>
                </a:cubicBezTo>
                <a:cubicBezTo>
                  <a:pt x="7315643" y="6447798"/>
                  <a:pt x="7136535" y="6476826"/>
                  <a:pt x="6984790" y="6410353"/>
                </a:cubicBezTo>
                <a:cubicBezTo>
                  <a:pt x="7047740" y="6561705"/>
                  <a:pt x="7022432" y="6740325"/>
                  <a:pt x="6905441" y="6858000"/>
                </a:cubicBezTo>
                <a:lnTo>
                  <a:pt x="6903125" y="6855684"/>
                </a:lnTo>
                <a:lnTo>
                  <a:pt x="6903125" y="6858000"/>
                </a:lnTo>
                <a:lnTo>
                  <a:pt x="2" y="6858000"/>
                </a:lnTo>
                <a:lnTo>
                  <a:pt x="2" y="1571514"/>
                </a:lnTo>
                <a:lnTo>
                  <a:pt x="0" y="1571514"/>
                </a:lnTo>
                <a:close/>
              </a:path>
            </a:pathLst>
          </a:cu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0" tIns="0" rIns="0" bIns="0" rtlCol="0" anchor="ctr">
            <a:noAutofit/>
          </a:bodyPr>
          <a:lstStyle/>
          <a:p>
            <a:pPr algn="ctr"/>
            <a:endParaRPr lang="fi-FI" sz="1400" b="1" dirty="0">
              <a:solidFill>
                <a:schemeClr val="bg1"/>
              </a:solidFill>
            </a:endParaRPr>
          </a:p>
        </p:txBody>
      </p:sp>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50" y="539750"/>
            <a:ext cx="5375274" cy="992189"/>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3" name="Sisällön paikkamerkki 1">
            <a:extLst>
              <a:ext uri="{FF2B5EF4-FFF2-40B4-BE49-F238E27FC236}">
                <a16:creationId xmlns:a16="http://schemas.microsoft.com/office/drawing/2014/main" id="{DFFCB44C-DFD8-E6F6-942E-EA528472C9B2}"/>
              </a:ext>
            </a:extLst>
          </p:cNvPr>
          <p:cNvSpPr>
            <a:spLocks noGrp="1"/>
          </p:cNvSpPr>
          <p:nvPr>
            <p:ph sz="half" idx="2" hasCustomPrompt="1"/>
          </p:nvPr>
        </p:nvSpPr>
        <p:spPr>
          <a:xfrm>
            <a:off x="539750" y="1781175"/>
            <a:ext cx="5375275" cy="4219572"/>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3" name="Kuvan paikkamerkki">
            <a:extLst>
              <a:ext uri="{FF2B5EF4-FFF2-40B4-BE49-F238E27FC236}">
                <a16:creationId xmlns:a16="http://schemas.microsoft.com/office/drawing/2014/main" id="{C7415B33-CACB-3BF3-4616-6BD34CCC7BF5}"/>
              </a:ext>
            </a:extLst>
          </p:cNvPr>
          <p:cNvSpPr>
            <a:spLocks noGrp="1"/>
          </p:cNvSpPr>
          <p:nvPr>
            <p:ph type="pic" idx="1" hasCustomPrompt="1"/>
          </p:nvPr>
        </p:nvSpPr>
        <p:spPr>
          <a:xfrm>
            <a:off x="6276976" y="546098"/>
            <a:ext cx="5375275" cy="5454651"/>
          </a:xfrm>
          <a:noFill/>
        </p:spPr>
        <p:txBody>
          <a:bodyPr lIns="540000" tIns="180000" rIns="540000" bIns="0" anchor="t" anchorCtr="0">
            <a:noAutofit/>
          </a:bodyPr>
          <a:lstStyle>
            <a:lvl1pPr marL="0" indent="0" algn="ctr">
              <a:buNone/>
              <a:defRPr sz="1400">
                <a:solidFill>
                  <a:schemeClr val="tx2"/>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Kulmamuodon värin vaihto: Muotoile tausta.</a:t>
            </a:r>
          </a:p>
        </p:txBody>
      </p:sp>
      <p:sp>
        <p:nvSpPr>
          <p:cNvPr id="8" name="Kuvatiedot">
            <a:extLst>
              <a:ext uri="{FF2B5EF4-FFF2-40B4-BE49-F238E27FC236}">
                <a16:creationId xmlns:a16="http://schemas.microsoft.com/office/drawing/2014/main" id="{2227DDE9-0687-B7A8-2C36-BC8CE78BBD4D}"/>
              </a:ext>
              <a:ext uri="{C183D7F6-B498-43B3-948B-1728B52AA6E4}">
                <adec:decorative xmlns:adec="http://schemas.microsoft.com/office/drawing/2017/decorative" val="1"/>
              </a:ext>
            </a:extLst>
          </p:cNvPr>
          <p:cNvSpPr>
            <a:spLocks noGrp="1"/>
          </p:cNvSpPr>
          <p:nvPr>
            <p:ph type="body" sz="quarter" idx="15" hasCustomPrompt="1"/>
          </p:nvPr>
        </p:nvSpPr>
        <p:spPr>
          <a:xfrm rot="16200000">
            <a:off x="9014928" y="3183422"/>
            <a:ext cx="5454650" cy="180000"/>
          </a:xfrm>
          <a:noFill/>
        </p:spPr>
        <p:txBody>
          <a:bodyPr wrap="none" lIns="0" tIns="72000" rIns="144000" bIns="72000" anchor="ctr">
            <a:noAutofit/>
          </a:bodyPr>
          <a:lstStyle>
            <a:lvl1pPr marL="0" indent="0">
              <a:buNone/>
              <a:defRPr sz="700" b="0">
                <a:solidFill>
                  <a:schemeClr val="bg1"/>
                </a:solidFill>
              </a:defRPr>
            </a:lvl1pPr>
          </a:lstStyle>
          <a:p>
            <a:pPr lvl="0"/>
            <a:r>
              <a:rPr lang="fi-FI" dirty="0"/>
              <a:t>Kuva: Kuvaajan nimi</a:t>
            </a:r>
          </a:p>
        </p:txBody>
      </p:sp>
      <p:sp>
        <p:nvSpPr>
          <p:cNvPr id="10" name="Alatunnisteen paikkamerkki 9">
            <a:extLst>
              <a:ext uri="{FF2B5EF4-FFF2-40B4-BE49-F238E27FC236}">
                <a16:creationId xmlns:a16="http://schemas.microsoft.com/office/drawing/2014/main" id="{17C06977-7FC1-DC92-C099-7E73CAA163A7}"/>
              </a:ext>
            </a:extLst>
          </p:cNvPr>
          <p:cNvSpPr>
            <a:spLocks noGrp="1"/>
          </p:cNvSpPr>
          <p:nvPr>
            <p:ph type="ftr" sz="quarter" idx="17"/>
          </p:nvPr>
        </p:nvSpPr>
        <p:spPr>
          <a:xfrm>
            <a:off x="2837905" y="6248400"/>
            <a:ext cx="6879183" cy="249238"/>
          </a:xfrm>
        </p:spPr>
        <p:txBody>
          <a:bodyPr/>
          <a:lstStyle>
            <a:lvl1pPr algn="l">
              <a:defRPr/>
            </a:lvl1pPr>
          </a:lstStyle>
          <a:p>
            <a:endParaRPr lang="fi-FI" dirty="0"/>
          </a:p>
        </p:txBody>
      </p:sp>
      <p:sp>
        <p:nvSpPr>
          <p:cNvPr id="9" name="Päivämäärän paikkamerkki 8">
            <a:extLst>
              <a:ext uri="{FF2B5EF4-FFF2-40B4-BE49-F238E27FC236}">
                <a16:creationId xmlns:a16="http://schemas.microsoft.com/office/drawing/2014/main" id="{355E8349-56F2-3F07-C367-8CBFA8825006}"/>
              </a:ext>
            </a:extLst>
          </p:cNvPr>
          <p:cNvSpPr>
            <a:spLocks noGrp="1"/>
          </p:cNvSpPr>
          <p:nvPr>
            <p:ph type="dt" sz="half" idx="16"/>
          </p:nvPr>
        </p:nvSpPr>
        <p:spPr/>
        <p:txBody>
          <a:bodyPr/>
          <a:lstStyle>
            <a:lvl1pPr>
              <a:defRPr>
                <a:solidFill>
                  <a:schemeClr val="bg1"/>
                </a:solidFill>
              </a:defRPr>
            </a:lvl1pPr>
          </a:lstStyle>
          <a:p>
            <a:r>
              <a:rPr lang="fi-FI"/>
              <a:t>12.8.2025</a:t>
            </a:r>
            <a:endParaRPr lang="fi-FI" dirty="0"/>
          </a:p>
        </p:txBody>
      </p:sp>
      <p:sp>
        <p:nvSpPr>
          <p:cNvPr id="12" name="Dian numeron paikkamerkki 11">
            <a:extLst>
              <a:ext uri="{FF2B5EF4-FFF2-40B4-BE49-F238E27FC236}">
                <a16:creationId xmlns:a16="http://schemas.microsoft.com/office/drawing/2014/main" id="{FE51B00A-1154-BB80-9856-9E3AE899DBD2}"/>
              </a:ext>
            </a:extLst>
          </p:cNvPr>
          <p:cNvSpPr>
            <a:spLocks noGrp="1"/>
          </p:cNvSpPr>
          <p:nvPr>
            <p:ph type="sldNum" sz="quarter" idx="18"/>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7" name="Logo">
            <a:extLst>
              <a:ext uri="{FF2B5EF4-FFF2-40B4-BE49-F238E27FC236}">
                <a16:creationId xmlns:a16="http://schemas.microsoft.com/office/drawing/2014/main" id="{A375EB57-5254-5923-176E-9FE8F6CFE313}"/>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52155222"/>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preserve="1" userDrawn="1">
  <p:cSld name="Otsikko ja sisältö kuvakollaasilla">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F50EE835-D0BC-CE77-D28F-3079806EA2A5}"/>
              </a:ext>
            </a:extLst>
          </p:cNvPr>
          <p:cNvSpPr>
            <a:spLocks noGrp="1"/>
          </p:cNvSpPr>
          <p:nvPr>
            <p:ph type="title"/>
          </p:nvPr>
        </p:nvSpPr>
        <p:spPr>
          <a:xfrm>
            <a:off x="539750" y="539750"/>
            <a:ext cx="5375276" cy="992188"/>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4" name="Sisällön paikkamerkki 1">
            <a:extLst>
              <a:ext uri="{FF2B5EF4-FFF2-40B4-BE49-F238E27FC236}">
                <a16:creationId xmlns:a16="http://schemas.microsoft.com/office/drawing/2014/main" id="{F7ED2D5F-D13E-7A3F-D83A-4F997965FF24}"/>
              </a:ext>
            </a:extLst>
          </p:cNvPr>
          <p:cNvSpPr>
            <a:spLocks noGrp="1"/>
          </p:cNvSpPr>
          <p:nvPr>
            <p:ph sz="half" idx="2" hasCustomPrompt="1"/>
          </p:nvPr>
        </p:nvSpPr>
        <p:spPr>
          <a:xfrm>
            <a:off x="539750" y="1781174"/>
            <a:ext cx="5375276" cy="421957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7" name="Kuvan paikkamerkki">
            <a:extLst>
              <a:ext uri="{FF2B5EF4-FFF2-40B4-BE49-F238E27FC236}">
                <a16:creationId xmlns:a16="http://schemas.microsoft.com/office/drawing/2014/main" id="{09353F6B-F976-BD56-F0D6-F34D83E34345}"/>
              </a:ext>
            </a:extLst>
          </p:cNvPr>
          <p:cNvSpPr>
            <a:spLocks noGrp="1"/>
          </p:cNvSpPr>
          <p:nvPr>
            <p:ph type="pic" idx="19" hasCustomPrompt="1"/>
          </p:nvPr>
        </p:nvSpPr>
        <p:spPr>
          <a:xfrm>
            <a:off x="6276976" y="546101"/>
            <a:ext cx="2867024" cy="5454650"/>
          </a:xfrm>
          <a:noFill/>
        </p:spPr>
        <p:txBody>
          <a:bodyPr lIns="180000" tIns="180000" rIns="180000" bIns="0" anchor="t" anchorCtr="0">
            <a:noAutofit/>
          </a:bodyPr>
          <a:lstStyle>
            <a:lvl1pPr marL="0" indent="0" algn="ctr">
              <a:buNone/>
              <a:defRPr sz="1200">
                <a:solidFill>
                  <a:schemeClr val="tx2"/>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Merkintä koristeelliseksi &gt; Merkitse koristeelliseksi.</a:t>
            </a:r>
            <a:br>
              <a:rPr lang="fi-FI" dirty="0"/>
            </a:br>
            <a:r>
              <a:rPr lang="fi-FI" dirty="0"/>
              <a:t>Taustavärin vaihto: Muotoile tausta.</a:t>
            </a:r>
          </a:p>
        </p:txBody>
      </p:sp>
      <p:sp>
        <p:nvSpPr>
          <p:cNvPr id="5" name="Kuvan paikkamerkki">
            <a:extLst>
              <a:ext uri="{FF2B5EF4-FFF2-40B4-BE49-F238E27FC236}">
                <a16:creationId xmlns:a16="http://schemas.microsoft.com/office/drawing/2014/main" id="{A25884E3-C930-B00F-597F-363D7C7C8B38}"/>
              </a:ext>
            </a:extLst>
          </p:cNvPr>
          <p:cNvSpPr>
            <a:spLocks noGrp="1"/>
          </p:cNvSpPr>
          <p:nvPr>
            <p:ph type="pic" idx="1" hasCustomPrompt="1"/>
          </p:nvPr>
        </p:nvSpPr>
        <p:spPr>
          <a:xfrm>
            <a:off x="9144000" y="546099"/>
            <a:ext cx="2508251" cy="2724152"/>
          </a:xfrm>
          <a:noFill/>
        </p:spPr>
        <p:txBody>
          <a:bodyPr lIns="180000" tIns="180000" rIns="180000" bIns="0" anchor="t" anchorCtr="0">
            <a:noAutofit/>
          </a:bodyPr>
          <a:lstStyle>
            <a:lvl1pPr marL="0" indent="0" algn="ctr">
              <a:buNone/>
              <a:defRPr sz="1200">
                <a:solidFill>
                  <a:schemeClr val="tx2"/>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Merkintä koristeelliseksi &gt; Merkitse koristeelliseksi.</a:t>
            </a:r>
            <a:br>
              <a:rPr lang="fi-FI" dirty="0"/>
            </a:br>
            <a:r>
              <a:rPr lang="fi-FI" dirty="0"/>
              <a:t>Taustavärin vaihto: Muotoile tausta.</a:t>
            </a:r>
          </a:p>
        </p:txBody>
      </p:sp>
      <p:sp>
        <p:nvSpPr>
          <p:cNvPr id="10" name="Kuvan paikkamerkki">
            <a:extLst>
              <a:ext uri="{FF2B5EF4-FFF2-40B4-BE49-F238E27FC236}">
                <a16:creationId xmlns:a16="http://schemas.microsoft.com/office/drawing/2014/main" id="{7CE404A0-3562-F7C4-E9E0-36156EB71B28}"/>
              </a:ext>
            </a:extLst>
          </p:cNvPr>
          <p:cNvSpPr>
            <a:spLocks noGrp="1"/>
          </p:cNvSpPr>
          <p:nvPr>
            <p:ph type="pic" idx="20" hasCustomPrompt="1"/>
          </p:nvPr>
        </p:nvSpPr>
        <p:spPr>
          <a:xfrm>
            <a:off x="9144000" y="3270252"/>
            <a:ext cx="2508251" cy="2730498"/>
          </a:xfrm>
          <a:noFill/>
        </p:spPr>
        <p:txBody>
          <a:bodyPr lIns="180000" tIns="180000" rIns="180000" bIns="0" anchor="t" anchorCtr="0">
            <a:noAutofit/>
          </a:bodyPr>
          <a:lstStyle>
            <a:lvl1pPr marL="0" indent="0" algn="ctr">
              <a:buNone/>
              <a:defRPr sz="1200">
                <a:solidFill>
                  <a:schemeClr val="tx2"/>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Merkintä koristeelliseksi &gt; Merkitse koristeelliseksi.</a:t>
            </a:r>
            <a:br>
              <a:rPr lang="fi-FI" dirty="0"/>
            </a:br>
            <a:r>
              <a:rPr lang="fi-FI" dirty="0"/>
              <a:t>Taustavärin vaihto: Muotoile tausta.</a:t>
            </a:r>
          </a:p>
        </p:txBody>
      </p:sp>
      <p:sp>
        <p:nvSpPr>
          <p:cNvPr id="8" name="Kuvatiedot">
            <a:extLst>
              <a:ext uri="{FF2B5EF4-FFF2-40B4-BE49-F238E27FC236}">
                <a16:creationId xmlns:a16="http://schemas.microsoft.com/office/drawing/2014/main" id="{231712E4-0754-80B5-9FA7-FD439C916E2E}"/>
              </a:ext>
              <a:ext uri="{C183D7F6-B498-43B3-948B-1728B52AA6E4}">
                <adec:decorative xmlns:adec="http://schemas.microsoft.com/office/drawing/2017/decorative" val="1"/>
              </a:ext>
            </a:extLst>
          </p:cNvPr>
          <p:cNvSpPr>
            <a:spLocks noGrp="1"/>
          </p:cNvSpPr>
          <p:nvPr>
            <p:ph type="body" sz="quarter" idx="15" hasCustomPrompt="1"/>
          </p:nvPr>
        </p:nvSpPr>
        <p:spPr>
          <a:xfrm rot="16200000">
            <a:off x="9014928" y="3183422"/>
            <a:ext cx="5454650" cy="180000"/>
          </a:xfrm>
          <a:noFill/>
        </p:spPr>
        <p:txBody>
          <a:bodyPr wrap="none" lIns="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9" name="Alatunnisteen paikkamerkki 8">
            <a:extLst>
              <a:ext uri="{FF2B5EF4-FFF2-40B4-BE49-F238E27FC236}">
                <a16:creationId xmlns:a16="http://schemas.microsoft.com/office/drawing/2014/main" id="{38B671A3-6A2F-7063-7645-7CC6C398EA4D}"/>
              </a:ext>
            </a:extLst>
          </p:cNvPr>
          <p:cNvSpPr>
            <a:spLocks noGrp="1"/>
          </p:cNvSpPr>
          <p:nvPr>
            <p:ph type="ftr" sz="quarter" idx="17"/>
          </p:nvPr>
        </p:nvSpPr>
        <p:spPr/>
        <p:txBody>
          <a:bodyPr/>
          <a:lstStyle/>
          <a:p>
            <a:endParaRPr lang="fi-FI" dirty="0"/>
          </a:p>
        </p:txBody>
      </p:sp>
      <p:sp>
        <p:nvSpPr>
          <p:cNvPr id="3" name="Päivämäärän paikkamerkki 2">
            <a:extLst>
              <a:ext uri="{FF2B5EF4-FFF2-40B4-BE49-F238E27FC236}">
                <a16:creationId xmlns:a16="http://schemas.microsoft.com/office/drawing/2014/main" id="{8059823F-A253-06FE-323D-0E1AF275C7DC}"/>
              </a:ext>
            </a:extLst>
          </p:cNvPr>
          <p:cNvSpPr>
            <a:spLocks noGrp="1"/>
          </p:cNvSpPr>
          <p:nvPr>
            <p:ph type="dt" sz="half" idx="16"/>
          </p:nvPr>
        </p:nvSpPr>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F4B39876-24BC-BF13-6465-67E4D19E5401}"/>
              </a:ext>
            </a:extLst>
          </p:cNvPr>
          <p:cNvSpPr>
            <a:spLocks noGrp="1"/>
          </p:cNvSpPr>
          <p:nvPr>
            <p:ph type="sldNum" sz="quarter" idx="18"/>
          </p:nvPr>
        </p:nvSpPr>
        <p:spPr/>
        <p:txBody>
          <a:bodyPr/>
          <a:lstStyle/>
          <a:p>
            <a:fld id="{A9494116-C6F5-466F-B5C1-BBB074CB17FC}" type="slidenum">
              <a:rPr lang="fi-FI" smtClean="0"/>
              <a:pPr/>
              <a:t>‹#›</a:t>
            </a:fld>
            <a:endParaRPr lang="fi-FI" dirty="0"/>
          </a:p>
        </p:txBody>
      </p:sp>
      <p:sp>
        <p:nvSpPr>
          <p:cNvPr id="13" name="Logo">
            <a:extLst>
              <a:ext uri="{FF2B5EF4-FFF2-40B4-BE49-F238E27FC236}">
                <a16:creationId xmlns:a16="http://schemas.microsoft.com/office/drawing/2014/main" id="{46894A52-BB4C-0826-9EE4-3E11D12E2B46}"/>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671501630"/>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userDrawn="1">
  <p:cSld name="Otsikko ja sisältö kuvalla 2">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49" y="539750"/>
            <a:ext cx="6523039" cy="992189"/>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6" name="Sisällön paikkamerkki 1">
            <a:extLst>
              <a:ext uri="{FF2B5EF4-FFF2-40B4-BE49-F238E27FC236}">
                <a16:creationId xmlns:a16="http://schemas.microsoft.com/office/drawing/2014/main" id="{31F26001-FA69-BA43-3421-5DF6A3C203CA}"/>
              </a:ext>
            </a:extLst>
          </p:cNvPr>
          <p:cNvSpPr>
            <a:spLocks noGrp="1"/>
          </p:cNvSpPr>
          <p:nvPr>
            <p:ph sz="half" idx="2" hasCustomPrompt="1"/>
          </p:nvPr>
        </p:nvSpPr>
        <p:spPr>
          <a:xfrm>
            <a:off x="539750" y="1781175"/>
            <a:ext cx="6523038" cy="3971926"/>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3" name="Kuvan paikkamerkki 12">
            <a:extLst>
              <a:ext uri="{FF2B5EF4-FFF2-40B4-BE49-F238E27FC236}">
                <a16:creationId xmlns:a16="http://schemas.microsoft.com/office/drawing/2014/main" id="{B409DAD0-0BD4-8FF9-4298-E63C3CF8892F}"/>
              </a:ext>
              <a:ext uri="{C183D7F6-B498-43B3-948B-1728B52AA6E4}">
                <adec:decorative xmlns:adec="http://schemas.microsoft.com/office/drawing/2017/decorative" val="1"/>
              </a:ext>
            </a:extLst>
          </p:cNvPr>
          <p:cNvSpPr>
            <a:spLocks noGrp="1"/>
          </p:cNvSpPr>
          <p:nvPr>
            <p:ph type="pic" sz="quarter" idx="17" hasCustomPrompt="1"/>
          </p:nvPr>
        </p:nvSpPr>
        <p:spPr>
          <a:xfrm>
            <a:off x="7429500" y="0"/>
            <a:ext cx="4762500" cy="6858000"/>
          </a:xfrm>
          <a:custGeom>
            <a:avLst/>
            <a:gdLst>
              <a:gd name="connsiteX0" fmla="*/ 381 w 4762500"/>
              <a:gd name="connsiteY0" fmla="*/ 0 h 6858000"/>
              <a:gd name="connsiteX1" fmla="*/ 293561 w 4762500"/>
              <a:gd name="connsiteY1" fmla="*/ 0 h 6858000"/>
              <a:gd name="connsiteX2" fmla="*/ 781260 w 4762500"/>
              <a:gd name="connsiteY2" fmla="*/ 0 h 6858000"/>
              <a:gd name="connsiteX3" fmla="*/ 868848 w 4762500"/>
              <a:gd name="connsiteY3" fmla="*/ 0 h 6858000"/>
              <a:gd name="connsiteX4" fmla="*/ 1074440 w 4762500"/>
              <a:gd name="connsiteY4" fmla="*/ 0 h 6858000"/>
              <a:gd name="connsiteX5" fmla="*/ 1149302 w 4762500"/>
              <a:gd name="connsiteY5" fmla="*/ 0 h 6858000"/>
              <a:gd name="connsiteX6" fmla="*/ 1162028 w 4762500"/>
              <a:gd name="connsiteY6" fmla="*/ 0 h 6858000"/>
              <a:gd name="connsiteX7" fmla="*/ 1442482 w 4762500"/>
              <a:gd name="connsiteY7" fmla="*/ 0 h 6858000"/>
              <a:gd name="connsiteX8" fmla="*/ 1649727 w 4762500"/>
              <a:gd name="connsiteY8" fmla="*/ 0 h 6858000"/>
              <a:gd name="connsiteX9" fmla="*/ 1942907 w 4762500"/>
              <a:gd name="connsiteY9" fmla="*/ 0 h 6858000"/>
              <a:gd name="connsiteX10" fmla="*/ 2017769 w 4762500"/>
              <a:gd name="connsiteY10" fmla="*/ 0 h 6858000"/>
              <a:gd name="connsiteX11" fmla="*/ 2310949 w 4762500"/>
              <a:gd name="connsiteY11" fmla="*/ 0 h 6858000"/>
              <a:gd name="connsiteX12" fmla="*/ 4066094 w 4762500"/>
              <a:gd name="connsiteY12" fmla="*/ 0 h 6858000"/>
              <a:gd name="connsiteX13" fmla="*/ 4066095 w 4762500"/>
              <a:gd name="connsiteY13" fmla="*/ 0 h 6858000"/>
              <a:gd name="connsiteX14" fmla="*/ 4066096 w 4762500"/>
              <a:gd name="connsiteY14" fmla="*/ 0 h 6858000"/>
              <a:gd name="connsiteX15" fmla="*/ 4359274 w 4762500"/>
              <a:gd name="connsiteY15" fmla="*/ 0 h 6858000"/>
              <a:gd name="connsiteX16" fmla="*/ 4359275 w 4762500"/>
              <a:gd name="connsiteY16" fmla="*/ 0 h 6858000"/>
              <a:gd name="connsiteX17" fmla="*/ 4359276 w 4762500"/>
              <a:gd name="connsiteY17" fmla="*/ 0 h 6858000"/>
              <a:gd name="connsiteX18" fmla="*/ 4762500 w 4762500"/>
              <a:gd name="connsiteY18" fmla="*/ 0 h 6858000"/>
              <a:gd name="connsiteX19" fmla="*/ 4762500 w 4762500"/>
              <a:gd name="connsiteY19" fmla="*/ 6858000 h 6858000"/>
              <a:gd name="connsiteX20" fmla="*/ 4359276 w 4762500"/>
              <a:gd name="connsiteY20" fmla="*/ 6858000 h 6858000"/>
              <a:gd name="connsiteX21" fmla="*/ 4359275 w 4762500"/>
              <a:gd name="connsiteY21" fmla="*/ 6858000 h 6858000"/>
              <a:gd name="connsiteX22" fmla="*/ 4359274 w 4762500"/>
              <a:gd name="connsiteY22" fmla="*/ 6858000 h 6858000"/>
              <a:gd name="connsiteX23" fmla="*/ 4066096 w 4762500"/>
              <a:gd name="connsiteY23" fmla="*/ 6858000 h 6858000"/>
              <a:gd name="connsiteX24" fmla="*/ 4066095 w 4762500"/>
              <a:gd name="connsiteY24" fmla="*/ 6858000 h 6858000"/>
              <a:gd name="connsiteX25" fmla="*/ 4066094 w 4762500"/>
              <a:gd name="connsiteY25" fmla="*/ 6858000 h 6858000"/>
              <a:gd name="connsiteX26" fmla="*/ 2310949 w 4762500"/>
              <a:gd name="connsiteY26" fmla="*/ 6858000 h 6858000"/>
              <a:gd name="connsiteX27" fmla="*/ 2017769 w 4762500"/>
              <a:gd name="connsiteY27" fmla="*/ 6858000 h 6858000"/>
              <a:gd name="connsiteX28" fmla="*/ 1942857 w 4762500"/>
              <a:gd name="connsiteY28" fmla="*/ 6858000 h 6858000"/>
              <a:gd name="connsiteX29" fmla="*/ 1649677 w 4762500"/>
              <a:gd name="connsiteY29" fmla="*/ 6858000 h 6858000"/>
              <a:gd name="connsiteX30" fmla="*/ 1442482 w 4762500"/>
              <a:gd name="connsiteY30" fmla="*/ 6858000 h 6858000"/>
              <a:gd name="connsiteX31" fmla="*/ 1161774 w 4762500"/>
              <a:gd name="connsiteY31" fmla="*/ 6858000 h 6858000"/>
              <a:gd name="connsiteX32" fmla="*/ 1149302 w 4762500"/>
              <a:gd name="connsiteY32" fmla="*/ 6858000 h 6858000"/>
              <a:gd name="connsiteX33" fmla="*/ 1074390 w 4762500"/>
              <a:gd name="connsiteY33" fmla="*/ 6858000 h 6858000"/>
              <a:gd name="connsiteX34" fmla="*/ 868594 w 4762500"/>
              <a:gd name="connsiteY34" fmla="*/ 6858000 h 6858000"/>
              <a:gd name="connsiteX35" fmla="*/ 781210 w 4762500"/>
              <a:gd name="connsiteY35" fmla="*/ 6858000 h 6858000"/>
              <a:gd name="connsiteX36" fmla="*/ 293307 w 4762500"/>
              <a:gd name="connsiteY36" fmla="*/ 6858000 h 6858000"/>
              <a:gd name="connsiteX37" fmla="*/ 127 w 4762500"/>
              <a:gd name="connsiteY37" fmla="*/ 6858000 h 6858000"/>
              <a:gd name="connsiteX38" fmla="*/ 0 w 4762500"/>
              <a:gd name="connsiteY38" fmla="*/ 6846506 h 6858000"/>
              <a:gd name="connsiteX39" fmla="*/ 149035 w 4762500"/>
              <a:gd name="connsiteY39" fmla="*/ 6358954 h 6858000"/>
              <a:gd name="connsiteX40" fmla="*/ 0 w 4762500"/>
              <a:gd name="connsiteY40" fmla="*/ 5871401 h 6858000"/>
              <a:gd name="connsiteX41" fmla="*/ 149035 w 4762500"/>
              <a:gd name="connsiteY41" fmla="*/ 5383848 h 6858000"/>
              <a:gd name="connsiteX42" fmla="*/ 0 w 4762500"/>
              <a:gd name="connsiteY42" fmla="*/ 4896295 h 6858000"/>
              <a:gd name="connsiteX43" fmla="*/ 149035 w 4762500"/>
              <a:gd name="connsiteY43" fmla="*/ 4408742 h 6858000"/>
              <a:gd name="connsiteX44" fmla="*/ 0 w 4762500"/>
              <a:gd name="connsiteY44" fmla="*/ 3921189 h 6858000"/>
              <a:gd name="connsiteX45" fmla="*/ 149035 w 4762500"/>
              <a:gd name="connsiteY45" fmla="*/ 3433636 h 6858000"/>
              <a:gd name="connsiteX46" fmla="*/ 0 w 4762500"/>
              <a:gd name="connsiteY46" fmla="*/ 2946083 h 6858000"/>
              <a:gd name="connsiteX47" fmla="*/ 149035 w 4762500"/>
              <a:gd name="connsiteY47" fmla="*/ 2458530 h 6858000"/>
              <a:gd name="connsiteX48" fmla="*/ 0 w 4762500"/>
              <a:gd name="connsiteY48" fmla="*/ 1970977 h 6858000"/>
              <a:gd name="connsiteX49" fmla="*/ 149035 w 4762500"/>
              <a:gd name="connsiteY49" fmla="*/ 1483424 h 6858000"/>
              <a:gd name="connsiteX50" fmla="*/ 0 w 4762500"/>
              <a:gd name="connsiteY50" fmla="*/ 995871 h 6858000"/>
              <a:gd name="connsiteX51" fmla="*/ 149035 w 4762500"/>
              <a:gd name="connsiteY51" fmla="*/ 508318 h 6858000"/>
              <a:gd name="connsiteX52" fmla="*/ 0 w 4762500"/>
              <a:gd name="connsiteY52" fmla="*/ 20765 h 6858000"/>
              <a:gd name="connsiteX53" fmla="*/ 381 w 4762500"/>
              <a:gd name="connsiteY53"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762500" h="6858000">
                <a:moveTo>
                  <a:pt x="381" y="0"/>
                </a:moveTo>
                <a:lnTo>
                  <a:pt x="293561" y="0"/>
                </a:lnTo>
                <a:lnTo>
                  <a:pt x="781260" y="0"/>
                </a:lnTo>
                <a:lnTo>
                  <a:pt x="868848" y="0"/>
                </a:lnTo>
                <a:lnTo>
                  <a:pt x="1074440" y="0"/>
                </a:lnTo>
                <a:lnTo>
                  <a:pt x="1149302" y="0"/>
                </a:lnTo>
                <a:lnTo>
                  <a:pt x="1162028" y="0"/>
                </a:lnTo>
                <a:lnTo>
                  <a:pt x="1442482" y="0"/>
                </a:lnTo>
                <a:lnTo>
                  <a:pt x="1649727" y="0"/>
                </a:lnTo>
                <a:lnTo>
                  <a:pt x="1942907" y="0"/>
                </a:lnTo>
                <a:lnTo>
                  <a:pt x="2017769" y="0"/>
                </a:lnTo>
                <a:lnTo>
                  <a:pt x="2310949" y="0"/>
                </a:lnTo>
                <a:lnTo>
                  <a:pt x="4066094" y="0"/>
                </a:lnTo>
                <a:lnTo>
                  <a:pt x="4066095" y="0"/>
                </a:lnTo>
                <a:lnTo>
                  <a:pt x="4066096" y="0"/>
                </a:lnTo>
                <a:lnTo>
                  <a:pt x="4359274" y="0"/>
                </a:lnTo>
                <a:lnTo>
                  <a:pt x="4359275" y="0"/>
                </a:lnTo>
                <a:lnTo>
                  <a:pt x="4359276" y="0"/>
                </a:lnTo>
                <a:lnTo>
                  <a:pt x="4762500" y="0"/>
                </a:lnTo>
                <a:lnTo>
                  <a:pt x="4762500" y="6858000"/>
                </a:lnTo>
                <a:lnTo>
                  <a:pt x="4359276" y="6858000"/>
                </a:lnTo>
                <a:lnTo>
                  <a:pt x="4359275" y="6858000"/>
                </a:lnTo>
                <a:lnTo>
                  <a:pt x="4359274" y="6858000"/>
                </a:lnTo>
                <a:lnTo>
                  <a:pt x="4066096" y="6858000"/>
                </a:lnTo>
                <a:lnTo>
                  <a:pt x="4066095" y="6858000"/>
                </a:lnTo>
                <a:lnTo>
                  <a:pt x="4066094" y="6858000"/>
                </a:lnTo>
                <a:lnTo>
                  <a:pt x="2310949" y="6858000"/>
                </a:lnTo>
                <a:lnTo>
                  <a:pt x="2017769" y="6858000"/>
                </a:lnTo>
                <a:lnTo>
                  <a:pt x="1942857" y="6858000"/>
                </a:lnTo>
                <a:lnTo>
                  <a:pt x="1649677" y="6858000"/>
                </a:lnTo>
                <a:lnTo>
                  <a:pt x="1442482" y="6858000"/>
                </a:lnTo>
                <a:lnTo>
                  <a:pt x="1161774" y="6858000"/>
                </a:lnTo>
                <a:lnTo>
                  <a:pt x="1149302" y="6858000"/>
                </a:lnTo>
                <a:lnTo>
                  <a:pt x="1074390" y="6858000"/>
                </a:lnTo>
                <a:lnTo>
                  <a:pt x="868594" y="6858000"/>
                </a:lnTo>
                <a:lnTo>
                  <a:pt x="781210" y="6858000"/>
                </a:lnTo>
                <a:lnTo>
                  <a:pt x="293307" y="6858000"/>
                </a:lnTo>
                <a:lnTo>
                  <a:pt x="127" y="6858000"/>
                </a:lnTo>
                <a:cubicBezTo>
                  <a:pt x="64" y="6854254"/>
                  <a:pt x="0" y="6850381"/>
                  <a:pt x="0" y="6846506"/>
                </a:cubicBezTo>
                <a:cubicBezTo>
                  <a:pt x="0" y="6604318"/>
                  <a:pt x="149035" y="6604318"/>
                  <a:pt x="149035" y="6358954"/>
                </a:cubicBezTo>
                <a:cubicBezTo>
                  <a:pt x="149035" y="6113590"/>
                  <a:pt x="0" y="6116765"/>
                  <a:pt x="0" y="5871401"/>
                </a:cubicBezTo>
                <a:cubicBezTo>
                  <a:pt x="0" y="5626037"/>
                  <a:pt x="149035" y="5629212"/>
                  <a:pt x="149035" y="5383848"/>
                </a:cubicBezTo>
                <a:cubicBezTo>
                  <a:pt x="149035" y="5138484"/>
                  <a:pt x="0" y="5141659"/>
                  <a:pt x="0" y="4896295"/>
                </a:cubicBezTo>
                <a:cubicBezTo>
                  <a:pt x="0" y="4650931"/>
                  <a:pt x="149035" y="4654106"/>
                  <a:pt x="149035" y="4408742"/>
                </a:cubicBezTo>
                <a:cubicBezTo>
                  <a:pt x="149035" y="4163378"/>
                  <a:pt x="0" y="4163441"/>
                  <a:pt x="0" y="3921189"/>
                </a:cubicBezTo>
                <a:cubicBezTo>
                  <a:pt x="0" y="3678936"/>
                  <a:pt x="149035" y="3679000"/>
                  <a:pt x="149035" y="3433636"/>
                </a:cubicBezTo>
                <a:cubicBezTo>
                  <a:pt x="149035" y="3188272"/>
                  <a:pt x="0" y="3191447"/>
                  <a:pt x="0" y="2946083"/>
                </a:cubicBezTo>
                <a:cubicBezTo>
                  <a:pt x="0" y="2700719"/>
                  <a:pt x="149035" y="2703894"/>
                  <a:pt x="149035" y="2458530"/>
                </a:cubicBezTo>
                <a:cubicBezTo>
                  <a:pt x="149035" y="2213166"/>
                  <a:pt x="0" y="2213229"/>
                  <a:pt x="0" y="1970977"/>
                </a:cubicBezTo>
                <a:cubicBezTo>
                  <a:pt x="0" y="1728724"/>
                  <a:pt x="149035" y="1728788"/>
                  <a:pt x="149035" y="1483424"/>
                </a:cubicBezTo>
                <a:cubicBezTo>
                  <a:pt x="149035" y="1238060"/>
                  <a:pt x="0" y="1241235"/>
                  <a:pt x="0" y="995871"/>
                </a:cubicBezTo>
                <a:cubicBezTo>
                  <a:pt x="0" y="750507"/>
                  <a:pt x="149035" y="753682"/>
                  <a:pt x="149035" y="508318"/>
                </a:cubicBezTo>
                <a:cubicBezTo>
                  <a:pt x="149035" y="262954"/>
                  <a:pt x="0" y="266129"/>
                  <a:pt x="0" y="20765"/>
                </a:cubicBezTo>
                <a:cubicBezTo>
                  <a:pt x="0" y="13653"/>
                  <a:pt x="127" y="6731"/>
                  <a:pt x="381" y="0"/>
                </a:cubicBez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12" name="Kuvatiedot">
            <a:extLst>
              <a:ext uri="{FF2B5EF4-FFF2-40B4-BE49-F238E27FC236}">
                <a16:creationId xmlns:a16="http://schemas.microsoft.com/office/drawing/2014/main" id="{3403A9D2-60FF-CE22-39F8-A53C323D24C4}"/>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4" name="Alatunnisteen paikkamerkki 3">
            <a:extLst>
              <a:ext uri="{FF2B5EF4-FFF2-40B4-BE49-F238E27FC236}">
                <a16:creationId xmlns:a16="http://schemas.microsoft.com/office/drawing/2014/main" id="{7DF520A4-5496-E42A-8A33-8EB15362692F}"/>
              </a:ext>
            </a:extLst>
          </p:cNvPr>
          <p:cNvSpPr>
            <a:spLocks noGrp="1"/>
          </p:cNvSpPr>
          <p:nvPr>
            <p:ph type="ftr" sz="quarter" idx="20"/>
          </p:nvPr>
        </p:nvSpPr>
        <p:spPr>
          <a:xfrm>
            <a:off x="2833688" y="6248400"/>
            <a:ext cx="6883400" cy="249238"/>
          </a:xfrm>
        </p:spPr>
        <p:txBody>
          <a:bodyPr/>
          <a:lstStyle>
            <a:lvl1pPr algn="l">
              <a:defRPr/>
            </a:lvl1pPr>
          </a:lstStyle>
          <a:p>
            <a:endParaRPr lang="fi-FI" dirty="0"/>
          </a:p>
        </p:txBody>
      </p:sp>
      <p:sp>
        <p:nvSpPr>
          <p:cNvPr id="3" name="Päivämäärän paikkamerkki 2">
            <a:extLst>
              <a:ext uri="{FF2B5EF4-FFF2-40B4-BE49-F238E27FC236}">
                <a16:creationId xmlns:a16="http://schemas.microsoft.com/office/drawing/2014/main" id="{3EC5CBF8-04A2-0043-8F76-D4DAF1A93416}"/>
              </a:ext>
            </a:extLst>
          </p:cNvPr>
          <p:cNvSpPr>
            <a:spLocks noGrp="1"/>
          </p:cNvSpPr>
          <p:nvPr>
            <p:ph type="dt" sz="half" idx="19"/>
          </p:nvPr>
        </p:nvSpPr>
        <p:spPr/>
        <p:txBody>
          <a:bodyPr/>
          <a:lstStyle/>
          <a:p>
            <a:r>
              <a:rPr lang="fi-FI"/>
              <a:t>12.8.2025</a:t>
            </a:r>
            <a:endParaRPr lang="fi-FI" dirty="0"/>
          </a:p>
        </p:txBody>
      </p:sp>
      <p:sp>
        <p:nvSpPr>
          <p:cNvPr id="10" name="Dian numeron paikkamerkki 9">
            <a:extLst>
              <a:ext uri="{FF2B5EF4-FFF2-40B4-BE49-F238E27FC236}">
                <a16:creationId xmlns:a16="http://schemas.microsoft.com/office/drawing/2014/main" id="{7CFEEDD1-A285-47FA-E29A-DEBA9EA2C08F}"/>
              </a:ext>
            </a:extLst>
          </p:cNvPr>
          <p:cNvSpPr>
            <a:spLocks noGrp="1"/>
          </p:cNvSpPr>
          <p:nvPr>
            <p:ph type="sldNum" sz="quarter" idx="21"/>
          </p:nvPr>
        </p:nvSpPr>
        <p:spPr/>
        <p:txBody>
          <a:bodyPr/>
          <a:lstStyle/>
          <a:p>
            <a:fld id="{A9494116-C6F5-466F-B5C1-BBB074CB17FC}" type="slidenum">
              <a:rPr lang="fi-FI" smtClean="0"/>
              <a:pPr/>
              <a:t>‹#›</a:t>
            </a:fld>
            <a:endParaRPr lang="fi-FI" dirty="0"/>
          </a:p>
        </p:txBody>
      </p:sp>
      <p:sp>
        <p:nvSpPr>
          <p:cNvPr id="9" name="Logo">
            <a:extLst>
              <a:ext uri="{FF2B5EF4-FFF2-40B4-BE49-F238E27FC236}">
                <a16:creationId xmlns:a16="http://schemas.microsoft.com/office/drawing/2014/main" id="{F907DF2C-2B2D-A29D-EA2B-6CFBB2BA5082}"/>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29391309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Vertailu 4">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408DB74-1303-3AB6-333D-9D5AC9C68137}"/>
              </a:ext>
            </a:extLst>
          </p:cNvPr>
          <p:cNvSpPr>
            <a:spLocks noGrp="1"/>
          </p:cNvSpPr>
          <p:nvPr>
            <p:ph type="title"/>
          </p:nvPr>
        </p:nvSpPr>
        <p:spPr>
          <a:xfrm>
            <a:off x="539750" y="539750"/>
            <a:ext cx="11106150" cy="744538"/>
          </a:xfrm>
          <a:prstGeom prst="rect">
            <a:avLst/>
          </a:prstGeom>
        </p:spPr>
        <p:txBody>
          <a:bodyPr anchor="t"/>
          <a:lstStyle>
            <a:lvl1pPr>
              <a:defRPr sz="3600"/>
            </a:lvl1pPr>
          </a:lstStyle>
          <a:p>
            <a:r>
              <a:rPr lang="fi-FI"/>
              <a:t>Muokkaa ots. perustyyl. napsautt.</a:t>
            </a:r>
            <a:endParaRPr lang="fi-FI" dirty="0"/>
          </a:p>
        </p:txBody>
      </p:sp>
      <p:sp>
        <p:nvSpPr>
          <p:cNvPr id="3" name="Tekstin paikkamerkki 1">
            <a:extLst>
              <a:ext uri="{FF2B5EF4-FFF2-40B4-BE49-F238E27FC236}">
                <a16:creationId xmlns:a16="http://schemas.microsoft.com/office/drawing/2014/main" id="{76D547CA-3ABA-38C8-E102-E152E2A84E0B}"/>
              </a:ext>
            </a:extLst>
          </p:cNvPr>
          <p:cNvSpPr>
            <a:spLocks noGrp="1"/>
          </p:cNvSpPr>
          <p:nvPr>
            <p:ph type="body" idx="1" hasCustomPrompt="1"/>
          </p:nvPr>
        </p:nvSpPr>
        <p:spPr>
          <a:xfrm>
            <a:off x="539750" y="1284287"/>
            <a:ext cx="3463925" cy="496887"/>
          </a:xfrm>
        </p:spPr>
        <p:txBody>
          <a:bodyPr lIns="0" tIns="0" rIns="0" bIns="0" anchor="b">
            <a:noAutofit/>
          </a:bodyPr>
          <a:lstStyle>
            <a:lvl1pPr marL="0" indent="0">
              <a:lnSpc>
                <a:spcPct val="100000"/>
              </a:lnSpc>
              <a:buNone/>
              <a:defRPr sz="1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dirty="0"/>
              <a:t>Tekstipaikka, joka rytmittää sisältöä visuaalisesti</a:t>
            </a:r>
          </a:p>
        </p:txBody>
      </p:sp>
      <p:sp>
        <p:nvSpPr>
          <p:cNvPr id="4" name="Sisällön paikkamerkki 1">
            <a:extLst>
              <a:ext uri="{FF2B5EF4-FFF2-40B4-BE49-F238E27FC236}">
                <a16:creationId xmlns:a16="http://schemas.microsoft.com/office/drawing/2014/main" id="{9321E482-A8CD-3E6B-8B2B-35AB0ED6A090}"/>
              </a:ext>
            </a:extLst>
          </p:cNvPr>
          <p:cNvSpPr>
            <a:spLocks noGrp="1"/>
          </p:cNvSpPr>
          <p:nvPr>
            <p:ph sz="half" idx="2" hasCustomPrompt="1"/>
          </p:nvPr>
        </p:nvSpPr>
        <p:spPr>
          <a:xfrm>
            <a:off x="539750" y="2032000"/>
            <a:ext cx="3463925" cy="3224213"/>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3" name="Tekstin paikkamerkki 1">
            <a:extLst>
              <a:ext uri="{FF2B5EF4-FFF2-40B4-BE49-F238E27FC236}">
                <a16:creationId xmlns:a16="http://schemas.microsoft.com/office/drawing/2014/main" id="{3607A99A-BDC0-AD56-A63F-EA0BEB0494A7}"/>
              </a:ext>
            </a:extLst>
          </p:cNvPr>
          <p:cNvSpPr>
            <a:spLocks noGrp="1"/>
          </p:cNvSpPr>
          <p:nvPr>
            <p:ph type="body" sz="quarter" idx="14" hasCustomPrompt="1"/>
          </p:nvPr>
        </p:nvSpPr>
        <p:spPr>
          <a:xfrm>
            <a:off x="539751" y="5256213"/>
            <a:ext cx="3469222" cy="744537"/>
          </a:xfrm>
        </p:spPr>
        <p:txBody>
          <a:bodyPr tIns="108000" anchor="t"/>
          <a:lstStyle>
            <a:lvl1pPr marL="0" indent="0">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Kuvateksti, joka selittää tai täydentää kuvaa. Tarvittaessa lisää lähde muodossa Lähde: esimerkki.fi, jos sitä ei voi muuten päätellä.</a:t>
            </a:r>
          </a:p>
        </p:txBody>
      </p:sp>
      <p:sp>
        <p:nvSpPr>
          <p:cNvPr id="5" name="Tekstin paikkamerkki 2">
            <a:extLst>
              <a:ext uri="{FF2B5EF4-FFF2-40B4-BE49-F238E27FC236}">
                <a16:creationId xmlns:a16="http://schemas.microsoft.com/office/drawing/2014/main" id="{8F7C15FA-DEB9-D490-7044-34D7E5D6D128}"/>
              </a:ext>
            </a:extLst>
          </p:cNvPr>
          <p:cNvSpPr>
            <a:spLocks noGrp="1"/>
          </p:cNvSpPr>
          <p:nvPr>
            <p:ph type="body" sz="quarter" idx="3" hasCustomPrompt="1"/>
          </p:nvPr>
        </p:nvSpPr>
        <p:spPr>
          <a:xfrm>
            <a:off x="4362450" y="1282699"/>
            <a:ext cx="3463925" cy="498475"/>
          </a:xfrm>
        </p:spPr>
        <p:txBody>
          <a:bodyPr lIns="0" tIns="0" rIns="0" bIns="0" anchor="b">
            <a:noAutofit/>
          </a:bodyPr>
          <a:lstStyle>
            <a:lvl1pPr marL="0" indent="0">
              <a:lnSpc>
                <a:spcPct val="100000"/>
              </a:lnSpc>
              <a:buNone/>
              <a:defRPr sz="1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dirty="0"/>
              <a:t>Tekstipaikka, joka rytmittää sisältöä visuaalisesti</a:t>
            </a:r>
          </a:p>
        </p:txBody>
      </p:sp>
      <p:sp>
        <p:nvSpPr>
          <p:cNvPr id="6" name="Sisällön paikkamerkki 2">
            <a:extLst>
              <a:ext uri="{FF2B5EF4-FFF2-40B4-BE49-F238E27FC236}">
                <a16:creationId xmlns:a16="http://schemas.microsoft.com/office/drawing/2014/main" id="{3B057EEC-FAD5-EB6F-D143-95B815A82B6C}"/>
              </a:ext>
            </a:extLst>
          </p:cNvPr>
          <p:cNvSpPr>
            <a:spLocks noGrp="1"/>
          </p:cNvSpPr>
          <p:nvPr>
            <p:ph sz="quarter" idx="4" hasCustomPrompt="1"/>
          </p:nvPr>
        </p:nvSpPr>
        <p:spPr>
          <a:xfrm>
            <a:off x="4362450" y="2041130"/>
            <a:ext cx="3463925" cy="3215083"/>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1" name="Tekstin paikkamerkki 2">
            <a:extLst>
              <a:ext uri="{FF2B5EF4-FFF2-40B4-BE49-F238E27FC236}">
                <a16:creationId xmlns:a16="http://schemas.microsoft.com/office/drawing/2014/main" id="{A04BD470-0B4D-F9CE-C3FB-A05047EC8B69}"/>
              </a:ext>
            </a:extLst>
          </p:cNvPr>
          <p:cNvSpPr>
            <a:spLocks noGrp="1"/>
          </p:cNvSpPr>
          <p:nvPr>
            <p:ph type="body" sz="quarter" idx="13" hasCustomPrompt="1"/>
          </p:nvPr>
        </p:nvSpPr>
        <p:spPr>
          <a:xfrm>
            <a:off x="4362450" y="5257006"/>
            <a:ext cx="3466996" cy="744537"/>
          </a:xfrm>
        </p:spPr>
        <p:txBody>
          <a:bodyPr tIns="108000" anchor="t"/>
          <a:lstStyle>
            <a:lvl1pPr marL="0" indent="0">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Kuvateksti, joka selittää tai täydentää kuvaa. Tarvittaessa lisää lähde muodossa Lähde: esimerkki.fi, jos sitä ei voi muuten päätellä.</a:t>
            </a:r>
          </a:p>
        </p:txBody>
      </p:sp>
      <p:sp>
        <p:nvSpPr>
          <p:cNvPr id="8" name="Tekstin paikkamerkki 3">
            <a:extLst>
              <a:ext uri="{FF2B5EF4-FFF2-40B4-BE49-F238E27FC236}">
                <a16:creationId xmlns:a16="http://schemas.microsoft.com/office/drawing/2014/main" id="{837BE9CE-5AFF-B744-7A19-13943849DC7C}"/>
              </a:ext>
            </a:extLst>
          </p:cNvPr>
          <p:cNvSpPr>
            <a:spLocks noGrp="1"/>
          </p:cNvSpPr>
          <p:nvPr>
            <p:ph type="body" sz="quarter" idx="18" hasCustomPrompt="1"/>
          </p:nvPr>
        </p:nvSpPr>
        <p:spPr>
          <a:xfrm>
            <a:off x="8188327" y="1282699"/>
            <a:ext cx="3463925" cy="498475"/>
          </a:xfrm>
        </p:spPr>
        <p:txBody>
          <a:bodyPr lIns="0" tIns="0" rIns="0" bIns="0" anchor="b">
            <a:noAutofit/>
          </a:bodyPr>
          <a:lstStyle>
            <a:lvl1pPr marL="0" indent="0">
              <a:lnSpc>
                <a:spcPct val="100000"/>
              </a:lnSpc>
              <a:buNone/>
              <a:defRPr sz="1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dirty="0"/>
              <a:t>Tekstipaikka, joka rytmittää sisältöä visuaalisesti</a:t>
            </a:r>
          </a:p>
        </p:txBody>
      </p:sp>
      <p:sp>
        <p:nvSpPr>
          <p:cNvPr id="9" name="Sisällön paikkamerkki 3">
            <a:extLst>
              <a:ext uri="{FF2B5EF4-FFF2-40B4-BE49-F238E27FC236}">
                <a16:creationId xmlns:a16="http://schemas.microsoft.com/office/drawing/2014/main" id="{F50D61E4-B92A-DF6E-4B78-53A8538896DE}"/>
              </a:ext>
            </a:extLst>
          </p:cNvPr>
          <p:cNvSpPr>
            <a:spLocks noGrp="1"/>
          </p:cNvSpPr>
          <p:nvPr>
            <p:ph sz="quarter" idx="19" hasCustomPrompt="1"/>
          </p:nvPr>
        </p:nvSpPr>
        <p:spPr>
          <a:xfrm>
            <a:off x="8188327" y="2041130"/>
            <a:ext cx="3463925" cy="3215083"/>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2" name="Tekstin paikkamerkki 3">
            <a:extLst>
              <a:ext uri="{FF2B5EF4-FFF2-40B4-BE49-F238E27FC236}">
                <a16:creationId xmlns:a16="http://schemas.microsoft.com/office/drawing/2014/main" id="{55236000-7510-F753-9048-BAB9F1C2BA02}"/>
              </a:ext>
            </a:extLst>
          </p:cNvPr>
          <p:cNvSpPr>
            <a:spLocks noGrp="1"/>
          </p:cNvSpPr>
          <p:nvPr>
            <p:ph type="body" sz="quarter" idx="20" hasCustomPrompt="1"/>
          </p:nvPr>
        </p:nvSpPr>
        <p:spPr>
          <a:xfrm>
            <a:off x="8188328" y="5256213"/>
            <a:ext cx="3466996" cy="744537"/>
          </a:xfrm>
        </p:spPr>
        <p:txBody>
          <a:bodyPr tIns="108000" anchor="t"/>
          <a:lstStyle>
            <a:lvl1pPr marL="0" indent="0">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Kuvateksti, joka selittää tai täydentää kuvaa. Tarvittaessa lisää lähde muodossa Lähde: esimerkki.fi, jos sitä ei voi muuten päätellä.</a:t>
            </a:r>
          </a:p>
        </p:txBody>
      </p:sp>
      <p:sp>
        <p:nvSpPr>
          <p:cNvPr id="14" name="Alatunnisteen paikkamerkki 13">
            <a:extLst>
              <a:ext uri="{FF2B5EF4-FFF2-40B4-BE49-F238E27FC236}">
                <a16:creationId xmlns:a16="http://schemas.microsoft.com/office/drawing/2014/main" id="{C39B92BF-1087-61D0-291D-43ABAE6C9654}"/>
              </a:ext>
            </a:extLst>
          </p:cNvPr>
          <p:cNvSpPr>
            <a:spLocks noGrp="1"/>
          </p:cNvSpPr>
          <p:nvPr>
            <p:ph type="ftr" sz="quarter" idx="16"/>
          </p:nvPr>
        </p:nvSpPr>
        <p:spPr/>
        <p:txBody>
          <a:bodyPr/>
          <a:lstStyle/>
          <a:p>
            <a:endParaRPr lang="fi-FI" dirty="0"/>
          </a:p>
        </p:txBody>
      </p:sp>
      <p:sp>
        <p:nvSpPr>
          <p:cNvPr id="10" name="Päivämäärän paikkamerkki 9">
            <a:extLst>
              <a:ext uri="{FF2B5EF4-FFF2-40B4-BE49-F238E27FC236}">
                <a16:creationId xmlns:a16="http://schemas.microsoft.com/office/drawing/2014/main" id="{28AECB3D-E6F3-F70A-68A8-89943DF33635}"/>
              </a:ext>
            </a:extLst>
          </p:cNvPr>
          <p:cNvSpPr>
            <a:spLocks noGrp="1"/>
          </p:cNvSpPr>
          <p:nvPr>
            <p:ph type="dt" sz="half" idx="15"/>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90E135CE-1921-1119-9B4B-FE8948E523B8}"/>
              </a:ext>
            </a:extLst>
          </p:cNvPr>
          <p:cNvSpPr>
            <a:spLocks noGrp="1"/>
          </p:cNvSpPr>
          <p:nvPr>
            <p:ph type="sldNum" sz="quarter" idx="17"/>
          </p:nvPr>
        </p:nvSpPr>
        <p:spPr/>
        <p:txBody>
          <a:bodyPr/>
          <a:lstStyle/>
          <a:p>
            <a:fld id="{A9494116-C6F5-466F-B5C1-BBB074CB17FC}" type="slidenum">
              <a:rPr lang="fi-FI" smtClean="0"/>
              <a:pPr/>
              <a:t>‹#›</a:t>
            </a:fld>
            <a:endParaRPr lang="fi-FI" dirty="0"/>
          </a:p>
        </p:txBody>
      </p:sp>
      <p:sp>
        <p:nvSpPr>
          <p:cNvPr id="16" name="Logo">
            <a:extLst>
              <a:ext uri="{FF2B5EF4-FFF2-40B4-BE49-F238E27FC236}">
                <a16:creationId xmlns:a16="http://schemas.microsoft.com/office/drawing/2014/main" id="{A6E48F2E-FDF0-D995-1BF7-EE67C8698E8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937167035"/>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userDrawn="1">
  <p:cSld name="Otsikko ja sisältö kuvalla 2 A">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49" y="539750"/>
            <a:ext cx="6523039" cy="992189"/>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6" name="Sisällön paikkamerkki 1">
            <a:extLst>
              <a:ext uri="{FF2B5EF4-FFF2-40B4-BE49-F238E27FC236}">
                <a16:creationId xmlns:a16="http://schemas.microsoft.com/office/drawing/2014/main" id="{31F26001-FA69-BA43-3421-5DF6A3C203CA}"/>
              </a:ext>
            </a:extLst>
          </p:cNvPr>
          <p:cNvSpPr>
            <a:spLocks noGrp="1"/>
          </p:cNvSpPr>
          <p:nvPr>
            <p:ph sz="half" idx="2" hasCustomPrompt="1"/>
          </p:nvPr>
        </p:nvSpPr>
        <p:spPr>
          <a:xfrm>
            <a:off x="539750" y="1781175"/>
            <a:ext cx="6523038" cy="3971926"/>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8" name="Kuvan paikkamerkki 7">
            <a:extLst>
              <a:ext uri="{FF2B5EF4-FFF2-40B4-BE49-F238E27FC236}">
                <a16:creationId xmlns:a16="http://schemas.microsoft.com/office/drawing/2014/main" id="{8987276B-B31E-5C16-8970-B93BF2F91B8B}"/>
              </a:ext>
              <a:ext uri="{C183D7F6-B498-43B3-948B-1728B52AA6E4}">
                <adec:decorative xmlns:adec="http://schemas.microsoft.com/office/drawing/2017/decorative" val="1"/>
              </a:ext>
            </a:extLst>
          </p:cNvPr>
          <p:cNvSpPr>
            <a:spLocks noGrp="1"/>
          </p:cNvSpPr>
          <p:nvPr>
            <p:ph type="pic" sz="quarter" idx="17" hasCustomPrompt="1"/>
          </p:nvPr>
        </p:nvSpPr>
        <p:spPr>
          <a:xfrm>
            <a:off x="7429500" y="0"/>
            <a:ext cx="4762500" cy="6858000"/>
          </a:xfrm>
          <a:custGeom>
            <a:avLst/>
            <a:gdLst>
              <a:gd name="connsiteX0" fmla="*/ 0 w 4762500"/>
              <a:gd name="connsiteY0" fmla="*/ 0 h 6858000"/>
              <a:gd name="connsiteX1" fmla="*/ 467044 w 4762500"/>
              <a:gd name="connsiteY1" fmla="*/ 0 h 6858000"/>
              <a:gd name="connsiteX2" fmla="*/ 612717 w 4762500"/>
              <a:gd name="connsiteY2" fmla="*/ 0 h 6858000"/>
              <a:gd name="connsiteX3" fmla="*/ 731494 w 4762500"/>
              <a:gd name="connsiteY3" fmla="*/ 0 h 6858000"/>
              <a:gd name="connsiteX4" fmla="*/ 1165739 w 4762500"/>
              <a:gd name="connsiteY4" fmla="*/ 0 h 6858000"/>
              <a:gd name="connsiteX5" fmla="*/ 1171401 w 4762500"/>
              <a:gd name="connsiteY5" fmla="*/ 0 h 6858000"/>
              <a:gd name="connsiteX6" fmla="*/ 1250405 w 4762500"/>
              <a:gd name="connsiteY6" fmla="*/ 0 h 6858000"/>
              <a:gd name="connsiteX7" fmla="*/ 1426389 w 4762500"/>
              <a:gd name="connsiteY7" fmla="*/ 0 h 6858000"/>
              <a:gd name="connsiteX8" fmla="*/ 1435850 w 4762500"/>
              <a:gd name="connsiteY8" fmla="*/ 0 h 6858000"/>
              <a:gd name="connsiteX9" fmla="*/ 1503376 w 4762500"/>
              <a:gd name="connsiteY9" fmla="*/ 0 h 6858000"/>
              <a:gd name="connsiteX10" fmla="*/ 1514855 w 4762500"/>
              <a:gd name="connsiteY10" fmla="*/ 0 h 6858000"/>
              <a:gd name="connsiteX11" fmla="*/ 1767826 w 4762500"/>
              <a:gd name="connsiteY11" fmla="*/ 0 h 6858000"/>
              <a:gd name="connsiteX12" fmla="*/ 1954762 w 4762500"/>
              <a:gd name="connsiteY12" fmla="*/ 0 h 6858000"/>
              <a:gd name="connsiteX13" fmla="*/ 2219212 w 4762500"/>
              <a:gd name="connsiteY13" fmla="*/ 0 h 6858000"/>
              <a:gd name="connsiteX14" fmla="*/ 2286738 w 4762500"/>
              <a:gd name="connsiteY14" fmla="*/ 0 h 6858000"/>
              <a:gd name="connsiteX15" fmla="*/ 2551188 w 4762500"/>
              <a:gd name="connsiteY15" fmla="*/ 0 h 6858000"/>
              <a:gd name="connsiteX16" fmla="*/ 3492080 w 4762500"/>
              <a:gd name="connsiteY16" fmla="*/ 0 h 6858000"/>
              <a:gd name="connsiteX17" fmla="*/ 3492081 w 4762500"/>
              <a:gd name="connsiteY17" fmla="*/ 0 h 6858000"/>
              <a:gd name="connsiteX18" fmla="*/ 4134338 w 4762500"/>
              <a:gd name="connsiteY18" fmla="*/ 0 h 6858000"/>
              <a:gd name="connsiteX19" fmla="*/ 4134339 w 4762500"/>
              <a:gd name="connsiteY19" fmla="*/ 0 h 6858000"/>
              <a:gd name="connsiteX20" fmla="*/ 4134340 w 4762500"/>
              <a:gd name="connsiteY20" fmla="*/ 0 h 6858000"/>
              <a:gd name="connsiteX21" fmla="*/ 4398788 w 4762500"/>
              <a:gd name="connsiteY21" fmla="*/ 0 h 6858000"/>
              <a:gd name="connsiteX22" fmla="*/ 4398789 w 4762500"/>
              <a:gd name="connsiteY22" fmla="*/ 0 h 6858000"/>
              <a:gd name="connsiteX23" fmla="*/ 4398790 w 4762500"/>
              <a:gd name="connsiteY23" fmla="*/ 0 h 6858000"/>
              <a:gd name="connsiteX24" fmla="*/ 4762500 w 4762500"/>
              <a:gd name="connsiteY24" fmla="*/ 0 h 6858000"/>
              <a:gd name="connsiteX25" fmla="*/ 4762500 w 4762500"/>
              <a:gd name="connsiteY25" fmla="*/ 6858000 h 6858000"/>
              <a:gd name="connsiteX26" fmla="*/ 4398790 w 4762500"/>
              <a:gd name="connsiteY26" fmla="*/ 6858000 h 6858000"/>
              <a:gd name="connsiteX27" fmla="*/ 4398789 w 4762500"/>
              <a:gd name="connsiteY27" fmla="*/ 6858000 h 6858000"/>
              <a:gd name="connsiteX28" fmla="*/ 4398788 w 4762500"/>
              <a:gd name="connsiteY28" fmla="*/ 6858000 h 6858000"/>
              <a:gd name="connsiteX29" fmla="*/ 4134340 w 4762500"/>
              <a:gd name="connsiteY29" fmla="*/ 6858000 h 6858000"/>
              <a:gd name="connsiteX30" fmla="*/ 4134339 w 4762500"/>
              <a:gd name="connsiteY30" fmla="*/ 6858000 h 6858000"/>
              <a:gd name="connsiteX31" fmla="*/ 4134338 w 4762500"/>
              <a:gd name="connsiteY31" fmla="*/ 6858000 h 6858000"/>
              <a:gd name="connsiteX32" fmla="*/ 3492081 w 4762500"/>
              <a:gd name="connsiteY32" fmla="*/ 6858000 h 6858000"/>
              <a:gd name="connsiteX33" fmla="*/ 3492080 w 4762500"/>
              <a:gd name="connsiteY33" fmla="*/ 6858000 h 6858000"/>
              <a:gd name="connsiteX34" fmla="*/ 2551188 w 4762500"/>
              <a:gd name="connsiteY34" fmla="*/ 6858000 h 6858000"/>
              <a:gd name="connsiteX35" fmla="*/ 2286738 w 4762500"/>
              <a:gd name="connsiteY35" fmla="*/ 6858000 h 6858000"/>
              <a:gd name="connsiteX36" fmla="*/ 2219167 w 4762500"/>
              <a:gd name="connsiteY36" fmla="*/ 6858000 h 6858000"/>
              <a:gd name="connsiteX37" fmla="*/ 1954717 w 4762500"/>
              <a:gd name="connsiteY37" fmla="*/ 6858000 h 6858000"/>
              <a:gd name="connsiteX38" fmla="*/ 1767826 w 4762500"/>
              <a:gd name="connsiteY38" fmla="*/ 6858000 h 6858000"/>
              <a:gd name="connsiteX39" fmla="*/ 1514626 w 4762500"/>
              <a:gd name="connsiteY39" fmla="*/ 6858000 h 6858000"/>
              <a:gd name="connsiteX40" fmla="*/ 1503376 w 4762500"/>
              <a:gd name="connsiteY40" fmla="*/ 6858000 h 6858000"/>
              <a:gd name="connsiteX41" fmla="*/ 1435805 w 4762500"/>
              <a:gd name="connsiteY41" fmla="*/ 6858000 h 6858000"/>
              <a:gd name="connsiteX42" fmla="*/ 1426389 w 4762500"/>
              <a:gd name="connsiteY42" fmla="*/ 6858000 h 6858000"/>
              <a:gd name="connsiteX43" fmla="*/ 1250176 w 4762500"/>
              <a:gd name="connsiteY43" fmla="*/ 6858000 h 6858000"/>
              <a:gd name="connsiteX44" fmla="*/ 1171356 w 4762500"/>
              <a:gd name="connsiteY44" fmla="*/ 6858000 h 6858000"/>
              <a:gd name="connsiteX45" fmla="*/ 1165704 w 4762500"/>
              <a:gd name="connsiteY45" fmla="*/ 6858000 h 6858000"/>
              <a:gd name="connsiteX46" fmla="*/ 731265 w 4762500"/>
              <a:gd name="connsiteY46" fmla="*/ 6858000 h 6858000"/>
              <a:gd name="connsiteX47" fmla="*/ 612536 w 4762500"/>
              <a:gd name="connsiteY47" fmla="*/ 6858000 h 6858000"/>
              <a:gd name="connsiteX48" fmla="*/ 466815 w 4762500"/>
              <a:gd name="connsiteY48" fmla="*/ 6858000 h 6858000"/>
              <a:gd name="connsiteX49" fmla="*/ 0 w 4762500"/>
              <a:gd name="connsiteY4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762500" h="6858000">
                <a:moveTo>
                  <a:pt x="0" y="0"/>
                </a:moveTo>
                <a:lnTo>
                  <a:pt x="467044" y="0"/>
                </a:lnTo>
                <a:lnTo>
                  <a:pt x="612717" y="0"/>
                </a:lnTo>
                <a:lnTo>
                  <a:pt x="731494" y="0"/>
                </a:lnTo>
                <a:lnTo>
                  <a:pt x="1165739" y="0"/>
                </a:lnTo>
                <a:lnTo>
                  <a:pt x="1171401" y="0"/>
                </a:lnTo>
                <a:lnTo>
                  <a:pt x="1250405" y="0"/>
                </a:lnTo>
                <a:lnTo>
                  <a:pt x="1426389" y="0"/>
                </a:lnTo>
                <a:lnTo>
                  <a:pt x="1435850" y="0"/>
                </a:lnTo>
                <a:lnTo>
                  <a:pt x="1503376" y="0"/>
                </a:lnTo>
                <a:lnTo>
                  <a:pt x="1514855" y="0"/>
                </a:lnTo>
                <a:lnTo>
                  <a:pt x="1767826" y="0"/>
                </a:lnTo>
                <a:lnTo>
                  <a:pt x="1954762" y="0"/>
                </a:lnTo>
                <a:lnTo>
                  <a:pt x="2219212" y="0"/>
                </a:lnTo>
                <a:lnTo>
                  <a:pt x="2286738" y="0"/>
                </a:lnTo>
                <a:lnTo>
                  <a:pt x="2551188" y="0"/>
                </a:lnTo>
                <a:lnTo>
                  <a:pt x="3492080" y="0"/>
                </a:lnTo>
                <a:lnTo>
                  <a:pt x="3492081" y="0"/>
                </a:lnTo>
                <a:lnTo>
                  <a:pt x="4134338" y="0"/>
                </a:lnTo>
                <a:lnTo>
                  <a:pt x="4134339" y="0"/>
                </a:lnTo>
                <a:lnTo>
                  <a:pt x="4134340" y="0"/>
                </a:lnTo>
                <a:lnTo>
                  <a:pt x="4398788" y="0"/>
                </a:lnTo>
                <a:lnTo>
                  <a:pt x="4398789" y="0"/>
                </a:lnTo>
                <a:lnTo>
                  <a:pt x="4398790" y="0"/>
                </a:lnTo>
                <a:lnTo>
                  <a:pt x="4762500" y="0"/>
                </a:lnTo>
                <a:lnTo>
                  <a:pt x="4762500" y="6858000"/>
                </a:lnTo>
                <a:lnTo>
                  <a:pt x="4398790" y="6858000"/>
                </a:lnTo>
                <a:lnTo>
                  <a:pt x="4398789" y="6858000"/>
                </a:lnTo>
                <a:lnTo>
                  <a:pt x="4398788" y="6858000"/>
                </a:lnTo>
                <a:lnTo>
                  <a:pt x="4134340" y="6858000"/>
                </a:lnTo>
                <a:lnTo>
                  <a:pt x="4134339" y="6858000"/>
                </a:lnTo>
                <a:lnTo>
                  <a:pt x="4134338" y="6858000"/>
                </a:lnTo>
                <a:lnTo>
                  <a:pt x="3492081" y="6858000"/>
                </a:lnTo>
                <a:lnTo>
                  <a:pt x="3492080" y="6858000"/>
                </a:lnTo>
                <a:lnTo>
                  <a:pt x="2551188" y="6858000"/>
                </a:lnTo>
                <a:lnTo>
                  <a:pt x="2286738" y="6858000"/>
                </a:lnTo>
                <a:lnTo>
                  <a:pt x="2219167" y="6858000"/>
                </a:lnTo>
                <a:lnTo>
                  <a:pt x="1954717" y="6858000"/>
                </a:lnTo>
                <a:lnTo>
                  <a:pt x="1767826" y="6858000"/>
                </a:lnTo>
                <a:lnTo>
                  <a:pt x="1514626" y="6858000"/>
                </a:lnTo>
                <a:lnTo>
                  <a:pt x="1503376" y="6858000"/>
                </a:lnTo>
                <a:lnTo>
                  <a:pt x="1435805" y="6858000"/>
                </a:lnTo>
                <a:lnTo>
                  <a:pt x="1426389" y="6858000"/>
                </a:lnTo>
                <a:lnTo>
                  <a:pt x="1250176" y="6858000"/>
                </a:lnTo>
                <a:lnTo>
                  <a:pt x="1171356" y="6858000"/>
                </a:lnTo>
                <a:lnTo>
                  <a:pt x="1165704" y="6858000"/>
                </a:lnTo>
                <a:lnTo>
                  <a:pt x="731265" y="6858000"/>
                </a:lnTo>
                <a:lnTo>
                  <a:pt x="612536" y="6858000"/>
                </a:lnTo>
                <a:lnTo>
                  <a:pt x="466815" y="6858000"/>
                </a:lnTo>
                <a:lnTo>
                  <a:pt x="0" y="6858000"/>
                </a:ln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12" name="Kuvatiedot">
            <a:extLst>
              <a:ext uri="{FF2B5EF4-FFF2-40B4-BE49-F238E27FC236}">
                <a16:creationId xmlns:a16="http://schemas.microsoft.com/office/drawing/2014/main" id="{3403A9D2-60FF-CE22-39F8-A53C323D24C4}"/>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4" name="Alatunnisteen paikkamerkki 3">
            <a:extLst>
              <a:ext uri="{FF2B5EF4-FFF2-40B4-BE49-F238E27FC236}">
                <a16:creationId xmlns:a16="http://schemas.microsoft.com/office/drawing/2014/main" id="{7DF520A4-5496-E42A-8A33-8EB15362692F}"/>
              </a:ext>
            </a:extLst>
          </p:cNvPr>
          <p:cNvSpPr>
            <a:spLocks noGrp="1"/>
          </p:cNvSpPr>
          <p:nvPr>
            <p:ph type="ftr" sz="quarter" idx="20"/>
          </p:nvPr>
        </p:nvSpPr>
        <p:spPr>
          <a:xfrm>
            <a:off x="2833688" y="6248400"/>
            <a:ext cx="6883400" cy="249238"/>
          </a:xfrm>
        </p:spPr>
        <p:txBody>
          <a:bodyPr/>
          <a:lstStyle>
            <a:lvl1pPr algn="l">
              <a:defRPr/>
            </a:lvl1pPr>
          </a:lstStyle>
          <a:p>
            <a:endParaRPr lang="fi-FI" dirty="0"/>
          </a:p>
        </p:txBody>
      </p:sp>
      <p:sp>
        <p:nvSpPr>
          <p:cNvPr id="3" name="Päivämäärän paikkamerkki 2">
            <a:extLst>
              <a:ext uri="{FF2B5EF4-FFF2-40B4-BE49-F238E27FC236}">
                <a16:creationId xmlns:a16="http://schemas.microsoft.com/office/drawing/2014/main" id="{3EC5CBF8-04A2-0043-8F76-D4DAF1A93416}"/>
              </a:ext>
            </a:extLst>
          </p:cNvPr>
          <p:cNvSpPr>
            <a:spLocks noGrp="1"/>
          </p:cNvSpPr>
          <p:nvPr>
            <p:ph type="dt" sz="half" idx="19"/>
          </p:nvPr>
        </p:nvSpPr>
        <p:spPr/>
        <p:txBody>
          <a:bodyPr/>
          <a:lstStyle/>
          <a:p>
            <a:r>
              <a:rPr lang="fi-FI"/>
              <a:t>12.8.2025</a:t>
            </a:r>
            <a:endParaRPr lang="fi-FI" dirty="0"/>
          </a:p>
        </p:txBody>
      </p:sp>
      <p:sp>
        <p:nvSpPr>
          <p:cNvPr id="10" name="Dian numeron paikkamerkki 9">
            <a:extLst>
              <a:ext uri="{FF2B5EF4-FFF2-40B4-BE49-F238E27FC236}">
                <a16:creationId xmlns:a16="http://schemas.microsoft.com/office/drawing/2014/main" id="{7CFEEDD1-A285-47FA-E29A-DEBA9EA2C08F}"/>
              </a:ext>
            </a:extLst>
          </p:cNvPr>
          <p:cNvSpPr>
            <a:spLocks noGrp="1"/>
          </p:cNvSpPr>
          <p:nvPr>
            <p:ph type="sldNum" sz="quarter" idx="21"/>
          </p:nvPr>
        </p:nvSpPr>
        <p:spPr/>
        <p:txBody>
          <a:bodyPr/>
          <a:lstStyle/>
          <a:p>
            <a:fld id="{A9494116-C6F5-466F-B5C1-BBB074CB17FC}" type="slidenum">
              <a:rPr lang="fi-FI" smtClean="0"/>
              <a:pPr/>
              <a:t>‹#›</a:t>
            </a:fld>
            <a:endParaRPr lang="fi-FI" dirty="0"/>
          </a:p>
        </p:txBody>
      </p:sp>
      <p:sp>
        <p:nvSpPr>
          <p:cNvPr id="9" name="Logo">
            <a:extLst>
              <a:ext uri="{FF2B5EF4-FFF2-40B4-BE49-F238E27FC236}">
                <a16:creationId xmlns:a16="http://schemas.microsoft.com/office/drawing/2014/main" id="{F907DF2C-2B2D-A29D-EA2B-6CFBB2BA5082}"/>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145394212"/>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userDrawn="1">
  <p:cSld name="Otsikko ja sisältö kuvalla 2 B">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49" y="539750"/>
            <a:ext cx="6523039" cy="992189"/>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6" name="Sisällön paikkamerkki 1">
            <a:extLst>
              <a:ext uri="{FF2B5EF4-FFF2-40B4-BE49-F238E27FC236}">
                <a16:creationId xmlns:a16="http://schemas.microsoft.com/office/drawing/2014/main" id="{31F26001-FA69-BA43-3421-5DF6A3C203CA}"/>
              </a:ext>
            </a:extLst>
          </p:cNvPr>
          <p:cNvSpPr>
            <a:spLocks noGrp="1"/>
          </p:cNvSpPr>
          <p:nvPr>
            <p:ph sz="half" idx="2" hasCustomPrompt="1"/>
          </p:nvPr>
        </p:nvSpPr>
        <p:spPr>
          <a:xfrm>
            <a:off x="539750" y="1781175"/>
            <a:ext cx="6523038" cy="3971926"/>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5" name="Kuvan paikkamerkki 4">
            <a:extLst>
              <a:ext uri="{FF2B5EF4-FFF2-40B4-BE49-F238E27FC236}">
                <a16:creationId xmlns:a16="http://schemas.microsoft.com/office/drawing/2014/main" id="{0961DA03-3F99-FA12-EB2B-0F5368AFC6A4}"/>
              </a:ext>
              <a:ext uri="{C183D7F6-B498-43B3-948B-1728B52AA6E4}">
                <adec:decorative xmlns:adec="http://schemas.microsoft.com/office/drawing/2017/decorative" val="1"/>
              </a:ext>
            </a:extLst>
          </p:cNvPr>
          <p:cNvSpPr>
            <a:spLocks noGrp="1"/>
          </p:cNvSpPr>
          <p:nvPr>
            <p:ph type="pic" sz="quarter" idx="22" hasCustomPrompt="1"/>
          </p:nvPr>
        </p:nvSpPr>
        <p:spPr>
          <a:xfrm>
            <a:off x="7429498" y="0"/>
            <a:ext cx="4762502" cy="6858000"/>
          </a:xfrm>
          <a:custGeom>
            <a:avLst/>
            <a:gdLst>
              <a:gd name="connsiteX0" fmla="*/ 34892 w 4762502"/>
              <a:gd name="connsiteY0" fmla="*/ 0 h 6858000"/>
              <a:gd name="connsiteX1" fmla="*/ 778914 w 4762502"/>
              <a:gd name="connsiteY1" fmla="*/ 0 h 6858000"/>
              <a:gd name="connsiteX2" fmla="*/ 1013450 w 4762502"/>
              <a:gd name="connsiteY2" fmla="*/ 0 h 6858000"/>
              <a:gd name="connsiteX3" fmla="*/ 1074707 w 4762502"/>
              <a:gd name="connsiteY3" fmla="*/ 0 h 6858000"/>
              <a:gd name="connsiteX4" fmla="*/ 1354413 w 4762502"/>
              <a:gd name="connsiteY4" fmla="*/ 0 h 6858000"/>
              <a:gd name="connsiteX5" fmla="*/ 1541123 w 4762502"/>
              <a:gd name="connsiteY5" fmla="*/ 0 h 6858000"/>
              <a:gd name="connsiteX6" fmla="*/ 1564232 w 4762502"/>
              <a:gd name="connsiteY6" fmla="*/ 0 h 6858000"/>
              <a:gd name="connsiteX7" fmla="*/ 1789824 w 4762502"/>
              <a:gd name="connsiteY7" fmla="*/ 0 h 6858000"/>
              <a:gd name="connsiteX8" fmla="*/ 1913262 w 4762502"/>
              <a:gd name="connsiteY8" fmla="*/ 0 h 6858000"/>
              <a:gd name="connsiteX9" fmla="*/ 1975945 w 4762502"/>
              <a:gd name="connsiteY9" fmla="*/ 0 h 6858000"/>
              <a:gd name="connsiteX10" fmla="*/ 2123081 w 4762502"/>
              <a:gd name="connsiteY10" fmla="*/ 0 h 6858000"/>
              <a:gd name="connsiteX11" fmla="*/ 2176657 w 4762502"/>
              <a:gd name="connsiteY11" fmla="*/ 0 h 6858000"/>
              <a:gd name="connsiteX12" fmla="*/ 2185765 w 4762502"/>
              <a:gd name="connsiteY12" fmla="*/ 0 h 6858000"/>
              <a:gd name="connsiteX13" fmla="*/ 2386476 w 4762502"/>
              <a:gd name="connsiteY13" fmla="*/ 0 h 6858000"/>
              <a:gd name="connsiteX14" fmla="*/ 2534794 w 4762502"/>
              <a:gd name="connsiteY14" fmla="*/ 0 h 6858000"/>
              <a:gd name="connsiteX15" fmla="*/ 2744614 w 4762502"/>
              <a:gd name="connsiteY15" fmla="*/ 0 h 6858000"/>
              <a:gd name="connsiteX16" fmla="*/ 2798190 w 4762502"/>
              <a:gd name="connsiteY16" fmla="*/ 0 h 6858000"/>
              <a:gd name="connsiteX17" fmla="*/ 3008009 w 4762502"/>
              <a:gd name="connsiteY17" fmla="*/ 0 h 6858000"/>
              <a:gd name="connsiteX18" fmla="*/ 3760821 w 4762502"/>
              <a:gd name="connsiteY18" fmla="*/ 0 h 6858000"/>
              <a:gd name="connsiteX19" fmla="*/ 3760822 w 4762502"/>
              <a:gd name="connsiteY19" fmla="*/ 0 h 6858000"/>
              <a:gd name="connsiteX20" fmla="*/ 4066603 w 4762502"/>
              <a:gd name="connsiteY20" fmla="*/ 0 h 6858000"/>
              <a:gd name="connsiteX21" fmla="*/ 4264108 w 4762502"/>
              <a:gd name="connsiteY21" fmla="*/ 0 h 6858000"/>
              <a:gd name="connsiteX22" fmla="*/ 4264109 w 4762502"/>
              <a:gd name="connsiteY22" fmla="*/ 0 h 6858000"/>
              <a:gd name="connsiteX23" fmla="*/ 4473927 w 4762502"/>
              <a:gd name="connsiteY23" fmla="*/ 0 h 6858000"/>
              <a:gd name="connsiteX24" fmla="*/ 4473928 w 4762502"/>
              <a:gd name="connsiteY24" fmla="*/ 0 h 6858000"/>
              <a:gd name="connsiteX25" fmla="*/ 4762502 w 4762502"/>
              <a:gd name="connsiteY25" fmla="*/ 0 h 6858000"/>
              <a:gd name="connsiteX26" fmla="*/ 4762502 w 4762502"/>
              <a:gd name="connsiteY26" fmla="*/ 6858000 h 6858000"/>
              <a:gd name="connsiteX27" fmla="*/ 4473928 w 4762502"/>
              <a:gd name="connsiteY27" fmla="*/ 6858000 h 6858000"/>
              <a:gd name="connsiteX28" fmla="*/ 4473927 w 4762502"/>
              <a:gd name="connsiteY28" fmla="*/ 6858000 h 6858000"/>
              <a:gd name="connsiteX29" fmla="*/ 4264109 w 4762502"/>
              <a:gd name="connsiteY29" fmla="*/ 6858000 h 6858000"/>
              <a:gd name="connsiteX30" fmla="*/ 4264108 w 4762502"/>
              <a:gd name="connsiteY30" fmla="*/ 6858000 h 6858000"/>
              <a:gd name="connsiteX31" fmla="*/ 4066603 w 4762502"/>
              <a:gd name="connsiteY31" fmla="*/ 6858000 h 6858000"/>
              <a:gd name="connsiteX32" fmla="*/ 3760822 w 4762502"/>
              <a:gd name="connsiteY32" fmla="*/ 6858000 h 6858000"/>
              <a:gd name="connsiteX33" fmla="*/ 3760821 w 4762502"/>
              <a:gd name="connsiteY33" fmla="*/ 6858000 h 6858000"/>
              <a:gd name="connsiteX34" fmla="*/ 3008009 w 4762502"/>
              <a:gd name="connsiteY34" fmla="*/ 6858000 h 6858000"/>
              <a:gd name="connsiteX35" fmla="*/ 2798190 w 4762502"/>
              <a:gd name="connsiteY35" fmla="*/ 6858000 h 6858000"/>
              <a:gd name="connsiteX36" fmla="*/ 2744578 w 4762502"/>
              <a:gd name="connsiteY36" fmla="*/ 6858000 h 6858000"/>
              <a:gd name="connsiteX37" fmla="*/ 2534759 w 4762502"/>
              <a:gd name="connsiteY37" fmla="*/ 6858000 h 6858000"/>
              <a:gd name="connsiteX38" fmla="*/ 2386476 w 4762502"/>
              <a:gd name="connsiteY38" fmla="*/ 6858000 h 6858000"/>
              <a:gd name="connsiteX39" fmla="*/ 2185583 w 4762502"/>
              <a:gd name="connsiteY39" fmla="*/ 6858000 h 6858000"/>
              <a:gd name="connsiteX40" fmla="*/ 2176657 w 4762502"/>
              <a:gd name="connsiteY40" fmla="*/ 6858000 h 6858000"/>
              <a:gd name="connsiteX41" fmla="*/ 2123045 w 4762502"/>
              <a:gd name="connsiteY41" fmla="*/ 6858000 h 6858000"/>
              <a:gd name="connsiteX42" fmla="*/ 1975764 w 4762502"/>
              <a:gd name="connsiteY42" fmla="*/ 6858000 h 6858000"/>
              <a:gd name="connsiteX43" fmla="*/ 1913226 w 4762502"/>
              <a:gd name="connsiteY43" fmla="*/ 6858000 h 6858000"/>
              <a:gd name="connsiteX44" fmla="*/ 1789824 w 4762502"/>
              <a:gd name="connsiteY44" fmla="*/ 6858000 h 6858000"/>
              <a:gd name="connsiteX45" fmla="*/ 1564050 w 4762502"/>
              <a:gd name="connsiteY45" fmla="*/ 6858000 h 6858000"/>
              <a:gd name="connsiteX46" fmla="*/ 1541089 w 4762502"/>
              <a:gd name="connsiteY46" fmla="*/ 6858000 h 6858000"/>
              <a:gd name="connsiteX47" fmla="*/ 1354231 w 4762502"/>
              <a:gd name="connsiteY47" fmla="*/ 6858000 h 6858000"/>
              <a:gd name="connsiteX48" fmla="*/ 1074707 w 4762502"/>
              <a:gd name="connsiteY48" fmla="*/ 6858000 h 6858000"/>
              <a:gd name="connsiteX49" fmla="*/ 1013279 w 4762502"/>
              <a:gd name="connsiteY49" fmla="*/ 6858000 h 6858000"/>
              <a:gd name="connsiteX50" fmla="*/ 778914 w 4762502"/>
              <a:gd name="connsiteY50" fmla="*/ 6858000 h 6858000"/>
              <a:gd name="connsiteX51" fmla="*/ 17417 w 4762502"/>
              <a:gd name="connsiteY51" fmla="*/ 6858000 h 6858000"/>
              <a:gd name="connsiteX52" fmla="*/ 0 w 4762502"/>
              <a:gd name="connsiteY52" fmla="*/ 6840583 h 6858000"/>
              <a:gd name="connsiteX53" fmla="*/ 346624 w 4762502"/>
              <a:gd name="connsiteY53" fmla="*/ 6496136 h 6858000"/>
              <a:gd name="connsiteX54" fmla="*/ 0 w 4762502"/>
              <a:gd name="connsiteY54" fmla="*/ 6153866 h 6858000"/>
              <a:gd name="connsiteX55" fmla="*/ 346624 w 4762502"/>
              <a:gd name="connsiteY55" fmla="*/ 5809477 h 6858000"/>
              <a:gd name="connsiteX56" fmla="*/ 0 w 4762502"/>
              <a:gd name="connsiteY56" fmla="*/ 5465030 h 6858000"/>
              <a:gd name="connsiteX57" fmla="*/ 346624 w 4762502"/>
              <a:gd name="connsiteY57" fmla="*/ 5120583 h 6858000"/>
              <a:gd name="connsiteX58" fmla="*/ 0 w 4762502"/>
              <a:gd name="connsiteY58" fmla="*/ 4778371 h 6858000"/>
              <a:gd name="connsiteX59" fmla="*/ 346624 w 4762502"/>
              <a:gd name="connsiteY59" fmla="*/ 4433924 h 6858000"/>
              <a:gd name="connsiteX60" fmla="*/ 0 w 4762502"/>
              <a:gd name="connsiteY60" fmla="*/ 4089534 h 6858000"/>
              <a:gd name="connsiteX61" fmla="*/ 346624 w 4762502"/>
              <a:gd name="connsiteY61" fmla="*/ 3747264 h 6858000"/>
              <a:gd name="connsiteX62" fmla="*/ 0 w 4762502"/>
              <a:gd name="connsiteY62" fmla="*/ 3402817 h 6858000"/>
              <a:gd name="connsiteX63" fmla="*/ 346624 w 4762502"/>
              <a:gd name="connsiteY63" fmla="*/ 3060605 h 6858000"/>
              <a:gd name="connsiteX64" fmla="*/ 0 w 4762502"/>
              <a:gd name="connsiteY64" fmla="*/ 2716158 h 6858000"/>
              <a:gd name="connsiteX65" fmla="*/ 346624 w 4762502"/>
              <a:gd name="connsiteY65" fmla="*/ 2373945 h 6858000"/>
              <a:gd name="connsiteX66" fmla="*/ 0 w 4762502"/>
              <a:gd name="connsiteY66" fmla="*/ 2029498 h 6858000"/>
              <a:gd name="connsiteX67" fmla="*/ 346624 w 4762502"/>
              <a:gd name="connsiteY67" fmla="*/ 1685051 h 6858000"/>
              <a:gd name="connsiteX68" fmla="*/ 0 w 4762502"/>
              <a:gd name="connsiteY68" fmla="*/ 1340662 h 6858000"/>
              <a:gd name="connsiteX69" fmla="*/ 346624 w 4762502"/>
              <a:gd name="connsiteY69" fmla="*/ 998392 h 6858000"/>
              <a:gd name="connsiteX70" fmla="*/ 0 w 4762502"/>
              <a:gd name="connsiteY70" fmla="*/ 653945 h 6858000"/>
              <a:gd name="connsiteX71" fmla="*/ 346624 w 4762502"/>
              <a:gd name="connsiteY71" fmla="*/ 30955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4762502" h="6858000">
                <a:moveTo>
                  <a:pt x="34892" y="0"/>
                </a:moveTo>
                <a:lnTo>
                  <a:pt x="778914" y="0"/>
                </a:lnTo>
                <a:lnTo>
                  <a:pt x="1013450" y="0"/>
                </a:lnTo>
                <a:lnTo>
                  <a:pt x="1074707" y="0"/>
                </a:lnTo>
                <a:lnTo>
                  <a:pt x="1354413" y="0"/>
                </a:lnTo>
                <a:lnTo>
                  <a:pt x="1541123" y="0"/>
                </a:lnTo>
                <a:lnTo>
                  <a:pt x="1564232" y="0"/>
                </a:lnTo>
                <a:lnTo>
                  <a:pt x="1789824" y="0"/>
                </a:lnTo>
                <a:lnTo>
                  <a:pt x="1913262" y="0"/>
                </a:lnTo>
                <a:lnTo>
                  <a:pt x="1975945" y="0"/>
                </a:lnTo>
                <a:lnTo>
                  <a:pt x="2123081" y="0"/>
                </a:lnTo>
                <a:lnTo>
                  <a:pt x="2176657" y="0"/>
                </a:lnTo>
                <a:lnTo>
                  <a:pt x="2185765" y="0"/>
                </a:lnTo>
                <a:lnTo>
                  <a:pt x="2386476" y="0"/>
                </a:lnTo>
                <a:lnTo>
                  <a:pt x="2534794" y="0"/>
                </a:lnTo>
                <a:lnTo>
                  <a:pt x="2744614" y="0"/>
                </a:lnTo>
                <a:lnTo>
                  <a:pt x="2798190" y="0"/>
                </a:lnTo>
                <a:lnTo>
                  <a:pt x="3008009" y="0"/>
                </a:lnTo>
                <a:lnTo>
                  <a:pt x="3760821" y="0"/>
                </a:lnTo>
                <a:lnTo>
                  <a:pt x="3760822" y="0"/>
                </a:lnTo>
                <a:lnTo>
                  <a:pt x="4066603" y="0"/>
                </a:lnTo>
                <a:lnTo>
                  <a:pt x="4264108" y="0"/>
                </a:lnTo>
                <a:lnTo>
                  <a:pt x="4264109" y="0"/>
                </a:lnTo>
                <a:lnTo>
                  <a:pt x="4473927" y="0"/>
                </a:lnTo>
                <a:lnTo>
                  <a:pt x="4473928" y="0"/>
                </a:lnTo>
                <a:lnTo>
                  <a:pt x="4762502" y="0"/>
                </a:lnTo>
                <a:lnTo>
                  <a:pt x="4762502" y="6858000"/>
                </a:lnTo>
                <a:lnTo>
                  <a:pt x="4473928" y="6858000"/>
                </a:lnTo>
                <a:lnTo>
                  <a:pt x="4473927" y="6858000"/>
                </a:lnTo>
                <a:lnTo>
                  <a:pt x="4264109" y="6858000"/>
                </a:lnTo>
                <a:lnTo>
                  <a:pt x="4264108" y="6858000"/>
                </a:lnTo>
                <a:lnTo>
                  <a:pt x="4066603" y="6858000"/>
                </a:lnTo>
                <a:lnTo>
                  <a:pt x="3760822" y="6858000"/>
                </a:lnTo>
                <a:lnTo>
                  <a:pt x="3760821" y="6858000"/>
                </a:lnTo>
                <a:lnTo>
                  <a:pt x="3008009" y="6858000"/>
                </a:lnTo>
                <a:lnTo>
                  <a:pt x="2798190" y="6858000"/>
                </a:lnTo>
                <a:lnTo>
                  <a:pt x="2744578" y="6858000"/>
                </a:lnTo>
                <a:lnTo>
                  <a:pt x="2534759" y="6858000"/>
                </a:lnTo>
                <a:lnTo>
                  <a:pt x="2386476" y="6858000"/>
                </a:lnTo>
                <a:lnTo>
                  <a:pt x="2185583" y="6858000"/>
                </a:lnTo>
                <a:lnTo>
                  <a:pt x="2176657" y="6858000"/>
                </a:lnTo>
                <a:lnTo>
                  <a:pt x="2123045" y="6858000"/>
                </a:lnTo>
                <a:lnTo>
                  <a:pt x="1975764" y="6858000"/>
                </a:lnTo>
                <a:lnTo>
                  <a:pt x="1913226" y="6858000"/>
                </a:lnTo>
                <a:lnTo>
                  <a:pt x="1789824" y="6858000"/>
                </a:lnTo>
                <a:lnTo>
                  <a:pt x="1564050" y="6858000"/>
                </a:lnTo>
                <a:lnTo>
                  <a:pt x="1541089" y="6858000"/>
                </a:lnTo>
                <a:lnTo>
                  <a:pt x="1354231" y="6858000"/>
                </a:lnTo>
                <a:lnTo>
                  <a:pt x="1074707" y="6858000"/>
                </a:lnTo>
                <a:lnTo>
                  <a:pt x="1013279" y="6858000"/>
                </a:lnTo>
                <a:lnTo>
                  <a:pt x="778914" y="6858000"/>
                </a:lnTo>
                <a:lnTo>
                  <a:pt x="17417" y="6858000"/>
                </a:lnTo>
                <a:lnTo>
                  <a:pt x="0" y="6840583"/>
                </a:lnTo>
                <a:lnTo>
                  <a:pt x="346624" y="6496136"/>
                </a:lnTo>
                <a:lnTo>
                  <a:pt x="0" y="6153866"/>
                </a:lnTo>
                <a:lnTo>
                  <a:pt x="346624" y="5809477"/>
                </a:lnTo>
                <a:lnTo>
                  <a:pt x="0" y="5465030"/>
                </a:lnTo>
                <a:lnTo>
                  <a:pt x="346624" y="5120583"/>
                </a:lnTo>
                <a:lnTo>
                  <a:pt x="0" y="4778371"/>
                </a:lnTo>
                <a:lnTo>
                  <a:pt x="346624" y="4433924"/>
                </a:lnTo>
                <a:lnTo>
                  <a:pt x="0" y="4089534"/>
                </a:lnTo>
                <a:lnTo>
                  <a:pt x="346624" y="3747264"/>
                </a:lnTo>
                <a:lnTo>
                  <a:pt x="0" y="3402817"/>
                </a:lnTo>
                <a:lnTo>
                  <a:pt x="346624" y="3060605"/>
                </a:lnTo>
                <a:lnTo>
                  <a:pt x="0" y="2716158"/>
                </a:lnTo>
                <a:lnTo>
                  <a:pt x="346624" y="2373945"/>
                </a:lnTo>
                <a:lnTo>
                  <a:pt x="0" y="2029498"/>
                </a:lnTo>
                <a:lnTo>
                  <a:pt x="346624" y="1685051"/>
                </a:lnTo>
                <a:lnTo>
                  <a:pt x="0" y="1340662"/>
                </a:lnTo>
                <a:lnTo>
                  <a:pt x="346624" y="998392"/>
                </a:lnTo>
                <a:lnTo>
                  <a:pt x="0" y="653945"/>
                </a:lnTo>
                <a:lnTo>
                  <a:pt x="346624" y="309555"/>
                </a:ln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12" name="Kuvatiedot">
            <a:extLst>
              <a:ext uri="{FF2B5EF4-FFF2-40B4-BE49-F238E27FC236}">
                <a16:creationId xmlns:a16="http://schemas.microsoft.com/office/drawing/2014/main" id="{3403A9D2-60FF-CE22-39F8-A53C323D24C4}"/>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4" name="Alatunnisteen paikkamerkki 3">
            <a:extLst>
              <a:ext uri="{FF2B5EF4-FFF2-40B4-BE49-F238E27FC236}">
                <a16:creationId xmlns:a16="http://schemas.microsoft.com/office/drawing/2014/main" id="{7DF520A4-5496-E42A-8A33-8EB15362692F}"/>
              </a:ext>
            </a:extLst>
          </p:cNvPr>
          <p:cNvSpPr>
            <a:spLocks noGrp="1"/>
          </p:cNvSpPr>
          <p:nvPr>
            <p:ph type="ftr" sz="quarter" idx="20"/>
          </p:nvPr>
        </p:nvSpPr>
        <p:spPr>
          <a:xfrm>
            <a:off x="2833688" y="6248400"/>
            <a:ext cx="6883400" cy="249238"/>
          </a:xfrm>
        </p:spPr>
        <p:txBody>
          <a:bodyPr/>
          <a:lstStyle>
            <a:lvl1pPr algn="l">
              <a:defRPr/>
            </a:lvl1pPr>
          </a:lstStyle>
          <a:p>
            <a:endParaRPr lang="fi-FI" dirty="0"/>
          </a:p>
        </p:txBody>
      </p:sp>
      <p:sp>
        <p:nvSpPr>
          <p:cNvPr id="3" name="Päivämäärän paikkamerkki 2">
            <a:extLst>
              <a:ext uri="{FF2B5EF4-FFF2-40B4-BE49-F238E27FC236}">
                <a16:creationId xmlns:a16="http://schemas.microsoft.com/office/drawing/2014/main" id="{3EC5CBF8-04A2-0043-8F76-D4DAF1A93416}"/>
              </a:ext>
            </a:extLst>
          </p:cNvPr>
          <p:cNvSpPr>
            <a:spLocks noGrp="1"/>
          </p:cNvSpPr>
          <p:nvPr>
            <p:ph type="dt" sz="half" idx="19"/>
          </p:nvPr>
        </p:nvSpPr>
        <p:spPr/>
        <p:txBody>
          <a:bodyPr/>
          <a:lstStyle/>
          <a:p>
            <a:r>
              <a:rPr lang="fi-FI"/>
              <a:t>12.8.2025</a:t>
            </a:r>
            <a:endParaRPr lang="fi-FI" dirty="0"/>
          </a:p>
        </p:txBody>
      </p:sp>
      <p:sp>
        <p:nvSpPr>
          <p:cNvPr id="10" name="Dian numeron paikkamerkki 9">
            <a:extLst>
              <a:ext uri="{FF2B5EF4-FFF2-40B4-BE49-F238E27FC236}">
                <a16:creationId xmlns:a16="http://schemas.microsoft.com/office/drawing/2014/main" id="{7CFEEDD1-A285-47FA-E29A-DEBA9EA2C08F}"/>
              </a:ext>
            </a:extLst>
          </p:cNvPr>
          <p:cNvSpPr>
            <a:spLocks noGrp="1"/>
          </p:cNvSpPr>
          <p:nvPr>
            <p:ph type="sldNum" sz="quarter" idx="21"/>
          </p:nvPr>
        </p:nvSpPr>
        <p:spPr/>
        <p:txBody>
          <a:bodyPr/>
          <a:lstStyle/>
          <a:p>
            <a:fld id="{A9494116-C6F5-466F-B5C1-BBB074CB17FC}" type="slidenum">
              <a:rPr lang="fi-FI" smtClean="0"/>
              <a:pPr/>
              <a:t>‹#›</a:t>
            </a:fld>
            <a:endParaRPr lang="fi-FI" dirty="0"/>
          </a:p>
        </p:txBody>
      </p:sp>
      <p:sp>
        <p:nvSpPr>
          <p:cNvPr id="9" name="Logo">
            <a:extLst>
              <a:ext uri="{FF2B5EF4-FFF2-40B4-BE49-F238E27FC236}">
                <a16:creationId xmlns:a16="http://schemas.microsoft.com/office/drawing/2014/main" id="{F907DF2C-2B2D-A29D-EA2B-6CFBB2BA5082}"/>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041877332"/>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userDrawn="1">
  <p:cSld name="Otsikko ja sisältö kuvalla 2 C">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49" y="539750"/>
            <a:ext cx="6523039" cy="992189"/>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6" name="Sisällön paikkamerkki 1">
            <a:extLst>
              <a:ext uri="{FF2B5EF4-FFF2-40B4-BE49-F238E27FC236}">
                <a16:creationId xmlns:a16="http://schemas.microsoft.com/office/drawing/2014/main" id="{31F26001-FA69-BA43-3421-5DF6A3C203CA}"/>
              </a:ext>
            </a:extLst>
          </p:cNvPr>
          <p:cNvSpPr>
            <a:spLocks noGrp="1"/>
          </p:cNvSpPr>
          <p:nvPr>
            <p:ph sz="half" idx="2" hasCustomPrompt="1"/>
          </p:nvPr>
        </p:nvSpPr>
        <p:spPr>
          <a:xfrm>
            <a:off x="539750" y="1781175"/>
            <a:ext cx="6523038" cy="3971926"/>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5" name="Kuvan paikkamerkki 4">
            <a:extLst>
              <a:ext uri="{FF2B5EF4-FFF2-40B4-BE49-F238E27FC236}">
                <a16:creationId xmlns:a16="http://schemas.microsoft.com/office/drawing/2014/main" id="{C4F1EBBF-E23D-2C01-C229-21CFBF845FEC}"/>
              </a:ext>
              <a:ext uri="{C183D7F6-B498-43B3-948B-1728B52AA6E4}">
                <adec:decorative xmlns:adec="http://schemas.microsoft.com/office/drawing/2017/decorative" val="1"/>
              </a:ext>
            </a:extLst>
          </p:cNvPr>
          <p:cNvSpPr>
            <a:spLocks noGrp="1"/>
          </p:cNvSpPr>
          <p:nvPr>
            <p:ph type="pic" sz="quarter" idx="17" hasCustomPrompt="1"/>
          </p:nvPr>
        </p:nvSpPr>
        <p:spPr>
          <a:xfrm>
            <a:off x="7429498" y="0"/>
            <a:ext cx="4762502" cy="6858000"/>
          </a:xfrm>
          <a:custGeom>
            <a:avLst/>
            <a:gdLst>
              <a:gd name="connsiteX0" fmla="*/ 1969 w 4762502"/>
              <a:gd name="connsiteY0" fmla="*/ 0 h 6858000"/>
              <a:gd name="connsiteX1" fmla="*/ 759628 w 4762502"/>
              <a:gd name="connsiteY1" fmla="*/ 0 h 6858000"/>
              <a:gd name="connsiteX2" fmla="*/ 863058 w 4762502"/>
              <a:gd name="connsiteY2" fmla="*/ 0 h 6858000"/>
              <a:gd name="connsiteX3" fmla="*/ 1103127 w 4762502"/>
              <a:gd name="connsiteY3" fmla="*/ 0 h 6858000"/>
              <a:gd name="connsiteX4" fmla="*/ 1200278 w 4762502"/>
              <a:gd name="connsiteY4" fmla="*/ 0 h 6858000"/>
              <a:gd name="connsiteX5" fmla="*/ 1335701 w 4762502"/>
              <a:gd name="connsiteY5" fmla="*/ 0 h 6858000"/>
              <a:gd name="connsiteX6" fmla="*/ 1502478 w 4762502"/>
              <a:gd name="connsiteY6" fmla="*/ 0 h 6858000"/>
              <a:gd name="connsiteX7" fmla="*/ 1574199 w 4762502"/>
              <a:gd name="connsiteY7" fmla="*/ 0 h 6858000"/>
              <a:gd name="connsiteX8" fmla="*/ 1607215 w 4762502"/>
              <a:gd name="connsiteY8" fmla="*/ 0 h 6858000"/>
              <a:gd name="connsiteX9" fmla="*/ 1729330 w 4762502"/>
              <a:gd name="connsiteY9" fmla="*/ 0 h 6858000"/>
              <a:gd name="connsiteX10" fmla="*/ 1742547 w 4762502"/>
              <a:gd name="connsiteY10" fmla="*/ 0 h 6858000"/>
              <a:gd name="connsiteX11" fmla="*/ 1803848 w 4762502"/>
              <a:gd name="connsiteY11" fmla="*/ 0 h 6858000"/>
              <a:gd name="connsiteX12" fmla="*/ 1814268 w 4762502"/>
              <a:gd name="connsiteY12" fmla="*/ 0 h 6858000"/>
              <a:gd name="connsiteX13" fmla="*/ 1939660 w 4762502"/>
              <a:gd name="connsiteY13" fmla="*/ 0 h 6858000"/>
              <a:gd name="connsiteX14" fmla="*/ 2043917 w 4762502"/>
              <a:gd name="connsiteY14" fmla="*/ 0 h 6858000"/>
              <a:gd name="connsiteX15" fmla="*/ 2213619 w 4762502"/>
              <a:gd name="connsiteY15" fmla="*/ 0 h 6858000"/>
              <a:gd name="connsiteX16" fmla="*/ 2453688 w 4762502"/>
              <a:gd name="connsiteY16" fmla="*/ 0 h 6858000"/>
              <a:gd name="connsiteX17" fmla="*/ 2514989 w 4762502"/>
              <a:gd name="connsiteY17" fmla="*/ 0 h 6858000"/>
              <a:gd name="connsiteX18" fmla="*/ 2755058 w 4762502"/>
              <a:gd name="connsiteY18" fmla="*/ 0 h 6858000"/>
              <a:gd name="connsiteX19" fmla="*/ 3511550 w 4762502"/>
              <a:gd name="connsiteY19" fmla="*/ 0 h 6858000"/>
              <a:gd name="connsiteX20" fmla="*/ 3759002 w 4762502"/>
              <a:gd name="connsiteY20" fmla="*/ 0 h 6858000"/>
              <a:gd name="connsiteX21" fmla="*/ 3759003 w 4762502"/>
              <a:gd name="connsiteY21" fmla="*/ 0 h 6858000"/>
              <a:gd name="connsiteX22" fmla="*/ 3759004 w 4762502"/>
              <a:gd name="connsiteY22" fmla="*/ 0 h 6858000"/>
              <a:gd name="connsiteX23" fmla="*/ 4067111 w 4762502"/>
              <a:gd name="connsiteY23" fmla="*/ 0 h 6858000"/>
              <a:gd name="connsiteX24" fmla="*/ 4192252 w 4762502"/>
              <a:gd name="connsiteY24" fmla="*/ 0 h 6858000"/>
              <a:gd name="connsiteX25" fmla="*/ 4192253 w 4762502"/>
              <a:gd name="connsiteY25" fmla="*/ 0 h 6858000"/>
              <a:gd name="connsiteX26" fmla="*/ 4192254 w 4762502"/>
              <a:gd name="connsiteY26" fmla="*/ 0 h 6858000"/>
              <a:gd name="connsiteX27" fmla="*/ 4432322 w 4762502"/>
              <a:gd name="connsiteY27" fmla="*/ 0 h 6858000"/>
              <a:gd name="connsiteX28" fmla="*/ 4432323 w 4762502"/>
              <a:gd name="connsiteY28" fmla="*/ 0 h 6858000"/>
              <a:gd name="connsiteX29" fmla="*/ 4432324 w 4762502"/>
              <a:gd name="connsiteY29" fmla="*/ 0 h 6858000"/>
              <a:gd name="connsiteX30" fmla="*/ 4762502 w 4762502"/>
              <a:gd name="connsiteY30" fmla="*/ 0 h 6858000"/>
              <a:gd name="connsiteX31" fmla="*/ 4762502 w 4762502"/>
              <a:gd name="connsiteY31" fmla="*/ 6858000 h 6858000"/>
              <a:gd name="connsiteX32" fmla="*/ 4432324 w 4762502"/>
              <a:gd name="connsiteY32" fmla="*/ 6858000 h 6858000"/>
              <a:gd name="connsiteX33" fmla="*/ 4432323 w 4762502"/>
              <a:gd name="connsiteY33" fmla="*/ 6858000 h 6858000"/>
              <a:gd name="connsiteX34" fmla="*/ 4432322 w 4762502"/>
              <a:gd name="connsiteY34" fmla="*/ 6858000 h 6858000"/>
              <a:gd name="connsiteX35" fmla="*/ 4192254 w 4762502"/>
              <a:gd name="connsiteY35" fmla="*/ 6858000 h 6858000"/>
              <a:gd name="connsiteX36" fmla="*/ 4192253 w 4762502"/>
              <a:gd name="connsiteY36" fmla="*/ 6858000 h 6858000"/>
              <a:gd name="connsiteX37" fmla="*/ 4192252 w 4762502"/>
              <a:gd name="connsiteY37" fmla="*/ 6858000 h 6858000"/>
              <a:gd name="connsiteX38" fmla="*/ 4067111 w 4762502"/>
              <a:gd name="connsiteY38" fmla="*/ 6858000 h 6858000"/>
              <a:gd name="connsiteX39" fmla="*/ 3759004 w 4762502"/>
              <a:gd name="connsiteY39" fmla="*/ 6858000 h 6858000"/>
              <a:gd name="connsiteX40" fmla="*/ 3759003 w 4762502"/>
              <a:gd name="connsiteY40" fmla="*/ 6858000 h 6858000"/>
              <a:gd name="connsiteX41" fmla="*/ 3759002 w 4762502"/>
              <a:gd name="connsiteY41" fmla="*/ 6858000 h 6858000"/>
              <a:gd name="connsiteX42" fmla="*/ 3511550 w 4762502"/>
              <a:gd name="connsiteY42" fmla="*/ 6858000 h 6858000"/>
              <a:gd name="connsiteX43" fmla="*/ 2755058 w 4762502"/>
              <a:gd name="connsiteY43" fmla="*/ 6858000 h 6858000"/>
              <a:gd name="connsiteX44" fmla="*/ 2514989 w 4762502"/>
              <a:gd name="connsiteY44" fmla="*/ 6858000 h 6858000"/>
              <a:gd name="connsiteX45" fmla="*/ 2453648 w 4762502"/>
              <a:gd name="connsiteY45" fmla="*/ 6858000 h 6858000"/>
              <a:gd name="connsiteX46" fmla="*/ 2213578 w 4762502"/>
              <a:gd name="connsiteY46" fmla="*/ 6858000 h 6858000"/>
              <a:gd name="connsiteX47" fmla="*/ 2043917 w 4762502"/>
              <a:gd name="connsiteY47" fmla="*/ 6858000 h 6858000"/>
              <a:gd name="connsiteX48" fmla="*/ 1939660 w 4762502"/>
              <a:gd name="connsiteY48" fmla="*/ 6858000 h 6858000"/>
              <a:gd name="connsiteX49" fmla="*/ 1814060 w 4762502"/>
              <a:gd name="connsiteY49" fmla="*/ 6858000 h 6858000"/>
              <a:gd name="connsiteX50" fmla="*/ 1803848 w 4762502"/>
              <a:gd name="connsiteY50" fmla="*/ 6858000 h 6858000"/>
              <a:gd name="connsiteX51" fmla="*/ 1742506 w 4762502"/>
              <a:gd name="connsiteY51" fmla="*/ 6858000 h 6858000"/>
              <a:gd name="connsiteX52" fmla="*/ 1729330 w 4762502"/>
              <a:gd name="connsiteY52" fmla="*/ 6858000 h 6858000"/>
              <a:gd name="connsiteX53" fmla="*/ 1607215 w 4762502"/>
              <a:gd name="connsiteY53" fmla="*/ 6858000 h 6858000"/>
              <a:gd name="connsiteX54" fmla="*/ 1573991 w 4762502"/>
              <a:gd name="connsiteY54" fmla="*/ 6858000 h 6858000"/>
              <a:gd name="connsiteX55" fmla="*/ 1502437 w 4762502"/>
              <a:gd name="connsiteY55" fmla="*/ 6858000 h 6858000"/>
              <a:gd name="connsiteX56" fmla="*/ 1335664 w 4762502"/>
              <a:gd name="connsiteY56" fmla="*/ 6858000 h 6858000"/>
              <a:gd name="connsiteX57" fmla="*/ 1187852 w 4762502"/>
              <a:gd name="connsiteY57" fmla="*/ 6858000 h 6858000"/>
              <a:gd name="connsiteX58" fmla="*/ 1102919 w 4762502"/>
              <a:gd name="connsiteY58" fmla="*/ 6858000 h 6858000"/>
              <a:gd name="connsiteX59" fmla="*/ 862850 w 4762502"/>
              <a:gd name="connsiteY59" fmla="*/ 6858000 h 6858000"/>
              <a:gd name="connsiteX60" fmla="*/ 759441 w 4762502"/>
              <a:gd name="connsiteY60" fmla="*/ 6858000 h 6858000"/>
              <a:gd name="connsiteX61" fmla="*/ 127 w 4762502"/>
              <a:gd name="connsiteY61" fmla="*/ 6858000 h 6858000"/>
              <a:gd name="connsiteX62" fmla="*/ 0 w 4762502"/>
              <a:gd name="connsiteY62" fmla="*/ 6857937 h 6858000"/>
              <a:gd name="connsiteX63" fmla="*/ 265367 w 4762502"/>
              <a:gd name="connsiteY63" fmla="*/ 6477127 h 6858000"/>
              <a:gd name="connsiteX64" fmla="*/ 0 w 4762502"/>
              <a:gd name="connsiteY64" fmla="*/ 6096318 h 6858000"/>
              <a:gd name="connsiteX65" fmla="*/ 265367 w 4762502"/>
              <a:gd name="connsiteY65" fmla="*/ 5715508 h 6858000"/>
              <a:gd name="connsiteX66" fmla="*/ 0 w 4762502"/>
              <a:gd name="connsiteY66" fmla="*/ 5334699 h 6858000"/>
              <a:gd name="connsiteX67" fmla="*/ 265367 w 4762502"/>
              <a:gd name="connsiteY67" fmla="*/ 4953889 h 6858000"/>
              <a:gd name="connsiteX68" fmla="*/ 0 w 4762502"/>
              <a:gd name="connsiteY68" fmla="*/ 4573080 h 6858000"/>
              <a:gd name="connsiteX69" fmla="*/ 265367 w 4762502"/>
              <a:gd name="connsiteY69" fmla="*/ 4192270 h 6858000"/>
              <a:gd name="connsiteX70" fmla="*/ 0 w 4762502"/>
              <a:gd name="connsiteY70" fmla="*/ 3811461 h 6858000"/>
              <a:gd name="connsiteX71" fmla="*/ 265367 w 4762502"/>
              <a:gd name="connsiteY71" fmla="*/ 3430651 h 6858000"/>
              <a:gd name="connsiteX72" fmla="*/ 0 w 4762502"/>
              <a:gd name="connsiteY72" fmla="*/ 3049778 h 6858000"/>
              <a:gd name="connsiteX73" fmla="*/ 265367 w 4762502"/>
              <a:gd name="connsiteY73" fmla="*/ 2668969 h 6858000"/>
              <a:gd name="connsiteX74" fmla="*/ 0 w 4762502"/>
              <a:gd name="connsiteY74" fmla="*/ 2288159 h 6858000"/>
              <a:gd name="connsiteX75" fmla="*/ 265367 w 4762502"/>
              <a:gd name="connsiteY75" fmla="*/ 1907350 h 6858000"/>
              <a:gd name="connsiteX76" fmla="*/ 0 w 4762502"/>
              <a:gd name="connsiteY76" fmla="*/ 1526540 h 6858000"/>
              <a:gd name="connsiteX77" fmla="*/ 265367 w 4762502"/>
              <a:gd name="connsiteY77" fmla="*/ 1145731 h 6858000"/>
              <a:gd name="connsiteX78" fmla="*/ 0 w 4762502"/>
              <a:gd name="connsiteY78" fmla="*/ 764921 h 6858000"/>
              <a:gd name="connsiteX79" fmla="*/ 265367 w 4762502"/>
              <a:gd name="connsiteY79" fmla="*/ 384112 h 6858000"/>
              <a:gd name="connsiteX80" fmla="*/ 0 w 4762502"/>
              <a:gd name="connsiteY80" fmla="*/ 826 h 6858000"/>
              <a:gd name="connsiteX81" fmla="*/ 1969 w 4762502"/>
              <a:gd name="connsiteY81"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4762502" h="6858000">
                <a:moveTo>
                  <a:pt x="1969" y="0"/>
                </a:moveTo>
                <a:lnTo>
                  <a:pt x="759628" y="0"/>
                </a:lnTo>
                <a:lnTo>
                  <a:pt x="863058" y="0"/>
                </a:lnTo>
                <a:lnTo>
                  <a:pt x="1103127" y="0"/>
                </a:lnTo>
                <a:lnTo>
                  <a:pt x="1200278" y="0"/>
                </a:lnTo>
                <a:lnTo>
                  <a:pt x="1335701" y="0"/>
                </a:lnTo>
                <a:lnTo>
                  <a:pt x="1502478" y="0"/>
                </a:lnTo>
                <a:lnTo>
                  <a:pt x="1574199" y="0"/>
                </a:lnTo>
                <a:lnTo>
                  <a:pt x="1607215" y="0"/>
                </a:lnTo>
                <a:lnTo>
                  <a:pt x="1729330" y="0"/>
                </a:lnTo>
                <a:lnTo>
                  <a:pt x="1742547" y="0"/>
                </a:lnTo>
                <a:lnTo>
                  <a:pt x="1803848" y="0"/>
                </a:lnTo>
                <a:lnTo>
                  <a:pt x="1814268" y="0"/>
                </a:lnTo>
                <a:lnTo>
                  <a:pt x="1939660" y="0"/>
                </a:lnTo>
                <a:lnTo>
                  <a:pt x="2043917" y="0"/>
                </a:lnTo>
                <a:lnTo>
                  <a:pt x="2213619" y="0"/>
                </a:lnTo>
                <a:lnTo>
                  <a:pt x="2453688" y="0"/>
                </a:lnTo>
                <a:lnTo>
                  <a:pt x="2514989" y="0"/>
                </a:lnTo>
                <a:lnTo>
                  <a:pt x="2755058" y="0"/>
                </a:lnTo>
                <a:lnTo>
                  <a:pt x="3511550" y="0"/>
                </a:lnTo>
                <a:lnTo>
                  <a:pt x="3759002" y="0"/>
                </a:lnTo>
                <a:lnTo>
                  <a:pt x="3759003" y="0"/>
                </a:lnTo>
                <a:lnTo>
                  <a:pt x="3759004" y="0"/>
                </a:lnTo>
                <a:lnTo>
                  <a:pt x="4067111" y="0"/>
                </a:lnTo>
                <a:lnTo>
                  <a:pt x="4192252" y="0"/>
                </a:lnTo>
                <a:lnTo>
                  <a:pt x="4192253" y="0"/>
                </a:lnTo>
                <a:lnTo>
                  <a:pt x="4192254" y="0"/>
                </a:lnTo>
                <a:lnTo>
                  <a:pt x="4432322" y="0"/>
                </a:lnTo>
                <a:lnTo>
                  <a:pt x="4432323" y="0"/>
                </a:lnTo>
                <a:lnTo>
                  <a:pt x="4432324" y="0"/>
                </a:lnTo>
                <a:lnTo>
                  <a:pt x="4762502" y="0"/>
                </a:lnTo>
                <a:lnTo>
                  <a:pt x="4762502" y="6858000"/>
                </a:lnTo>
                <a:lnTo>
                  <a:pt x="4432324" y="6858000"/>
                </a:lnTo>
                <a:lnTo>
                  <a:pt x="4432323" y="6858000"/>
                </a:lnTo>
                <a:lnTo>
                  <a:pt x="4432322" y="6858000"/>
                </a:lnTo>
                <a:lnTo>
                  <a:pt x="4192254" y="6858000"/>
                </a:lnTo>
                <a:lnTo>
                  <a:pt x="4192253" y="6858000"/>
                </a:lnTo>
                <a:lnTo>
                  <a:pt x="4192252" y="6858000"/>
                </a:lnTo>
                <a:lnTo>
                  <a:pt x="4067111" y="6858000"/>
                </a:lnTo>
                <a:lnTo>
                  <a:pt x="3759004" y="6858000"/>
                </a:lnTo>
                <a:lnTo>
                  <a:pt x="3759003" y="6858000"/>
                </a:lnTo>
                <a:lnTo>
                  <a:pt x="3759002" y="6858000"/>
                </a:lnTo>
                <a:lnTo>
                  <a:pt x="3511550" y="6858000"/>
                </a:lnTo>
                <a:lnTo>
                  <a:pt x="2755058" y="6858000"/>
                </a:lnTo>
                <a:lnTo>
                  <a:pt x="2514989" y="6858000"/>
                </a:lnTo>
                <a:lnTo>
                  <a:pt x="2453648" y="6858000"/>
                </a:lnTo>
                <a:lnTo>
                  <a:pt x="2213578" y="6858000"/>
                </a:lnTo>
                <a:lnTo>
                  <a:pt x="2043917" y="6858000"/>
                </a:lnTo>
                <a:lnTo>
                  <a:pt x="1939660" y="6858000"/>
                </a:lnTo>
                <a:lnTo>
                  <a:pt x="1814060" y="6858000"/>
                </a:lnTo>
                <a:lnTo>
                  <a:pt x="1803848" y="6858000"/>
                </a:lnTo>
                <a:lnTo>
                  <a:pt x="1742506" y="6858000"/>
                </a:lnTo>
                <a:lnTo>
                  <a:pt x="1729330" y="6858000"/>
                </a:lnTo>
                <a:lnTo>
                  <a:pt x="1607215" y="6858000"/>
                </a:lnTo>
                <a:lnTo>
                  <a:pt x="1573991" y="6858000"/>
                </a:lnTo>
                <a:lnTo>
                  <a:pt x="1502437" y="6858000"/>
                </a:lnTo>
                <a:lnTo>
                  <a:pt x="1335664" y="6858000"/>
                </a:lnTo>
                <a:lnTo>
                  <a:pt x="1187852" y="6858000"/>
                </a:lnTo>
                <a:lnTo>
                  <a:pt x="1102919" y="6858000"/>
                </a:lnTo>
                <a:lnTo>
                  <a:pt x="862850" y="6858000"/>
                </a:lnTo>
                <a:lnTo>
                  <a:pt x="759441" y="6858000"/>
                </a:lnTo>
                <a:lnTo>
                  <a:pt x="127" y="6858000"/>
                </a:lnTo>
                <a:cubicBezTo>
                  <a:pt x="127" y="6858000"/>
                  <a:pt x="64" y="6857937"/>
                  <a:pt x="0" y="6857937"/>
                </a:cubicBezTo>
                <a:cubicBezTo>
                  <a:pt x="157226" y="6796532"/>
                  <a:pt x="265367" y="6649085"/>
                  <a:pt x="265367" y="6477127"/>
                </a:cubicBezTo>
                <a:cubicBezTo>
                  <a:pt x="265367" y="6305169"/>
                  <a:pt x="154813" y="6160199"/>
                  <a:pt x="0" y="6096318"/>
                </a:cubicBezTo>
                <a:cubicBezTo>
                  <a:pt x="157226" y="6034913"/>
                  <a:pt x="265367" y="5887466"/>
                  <a:pt x="265367" y="5715508"/>
                </a:cubicBezTo>
                <a:cubicBezTo>
                  <a:pt x="265367" y="5543550"/>
                  <a:pt x="154813" y="5398580"/>
                  <a:pt x="0" y="5334699"/>
                </a:cubicBezTo>
                <a:cubicBezTo>
                  <a:pt x="157226" y="5273231"/>
                  <a:pt x="265367" y="5125847"/>
                  <a:pt x="265367" y="4953889"/>
                </a:cubicBezTo>
                <a:cubicBezTo>
                  <a:pt x="265367" y="4781931"/>
                  <a:pt x="154813" y="4636961"/>
                  <a:pt x="0" y="4573080"/>
                </a:cubicBezTo>
                <a:cubicBezTo>
                  <a:pt x="157226" y="4511612"/>
                  <a:pt x="265367" y="4364228"/>
                  <a:pt x="265367" y="4192270"/>
                </a:cubicBezTo>
                <a:cubicBezTo>
                  <a:pt x="265367" y="4020312"/>
                  <a:pt x="154813" y="3875341"/>
                  <a:pt x="0" y="3811461"/>
                </a:cubicBezTo>
                <a:cubicBezTo>
                  <a:pt x="157226" y="3749993"/>
                  <a:pt x="265367" y="3602609"/>
                  <a:pt x="265367" y="3430651"/>
                </a:cubicBezTo>
                <a:cubicBezTo>
                  <a:pt x="265367" y="3258693"/>
                  <a:pt x="154813" y="3113659"/>
                  <a:pt x="0" y="3049778"/>
                </a:cubicBezTo>
                <a:cubicBezTo>
                  <a:pt x="157226" y="2988374"/>
                  <a:pt x="265367" y="2840990"/>
                  <a:pt x="265367" y="2668969"/>
                </a:cubicBezTo>
                <a:cubicBezTo>
                  <a:pt x="265367" y="2496947"/>
                  <a:pt x="154813" y="2352040"/>
                  <a:pt x="0" y="2288159"/>
                </a:cubicBezTo>
                <a:cubicBezTo>
                  <a:pt x="157226" y="2226755"/>
                  <a:pt x="265367" y="2079371"/>
                  <a:pt x="265367" y="1907350"/>
                </a:cubicBezTo>
                <a:cubicBezTo>
                  <a:pt x="265367" y="1735328"/>
                  <a:pt x="154813" y="1590421"/>
                  <a:pt x="0" y="1526540"/>
                </a:cubicBezTo>
                <a:cubicBezTo>
                  <a:pt x="157226" y="1465136"/>
                  <a:pt x="265367" y="1317752"/>
                  <a:pt x="265367" y="1145731"/>
                </a:cubicBezTo>
                <a:cubicBezTo>
                  <a:pt x="265367" y="973709"/>
                  <a:pt x="154813" y="828802"/>
                  <a:pt x="0" y="764921"/>
                </a:cubicBezTo>
                <a:cubicBezTo>
                  <a:pt x="157226" y="703517"/>
                  <a:pt x="265367" y="556070"/>
                  <a:pt x="265367" y="384112"/>
                </a:cubicBezTo>
                <a:cubicBezTo>
                  <a:pt x="265367" y="212154"/>
                  <a:pt x="154813" y="64706"/>
                  <a:pt x="0" y="826"/>
                </a:cubicBezTo>
                <a:cubicBezTo>
                  <a:pt x="635" y="572"/>
                  <a:pt x="1334" y="318"/>
                  <a:pt x="1969" y="0"/>
                </a:cubicBez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12" name="Kuvatiedot">
            <a:extLst>
              <a:ext uri="{FF2B5EF4-FFF2-40B4-BE49-F238E27FC236}">
                <a16:creationId xmlns:a16="http://schemas.microsoft.com/office/drawing/2014/main" id="{3403A9D2-60FF-CE22-39F8-A53C323D24C4}"/>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4" name="Alatunnisteen paikkamerkki 3">
            <a:extLst>
              <a:ext uri="{FF2B5EF4-FFF2-40B4-BE49-F238E27FC236}">
                <a16:creationId xmlns:a16="http://schemas.microsoft.com/office/drawing/2014/main" id="{7DF520A4-5496-E42A-8A33-8EB15362692F}"/>
              </a:ext>
            </a:extLst>
          </p:cNvPr>
          <p:cNvSpPr>
            <a:spLocks noGrp="1"/>
          </p:cNvSpPr>
          <p:nvPr>
            <p:ph type="ftr" sz="quarter" idx="20"/>
          </p:nvPr>
        </p:nvSpPr>
        <p:spPr>
          <a:xfrm>
            <a:off x="2833688" y="6248400"/>
            <a:ext cx="6883400" cy="249238"/>
          </a:xfrm>
        </p:spPr>
        <p:txBody>
          <a:bodyPr/>
          <a:lstStyle>
            <a:lvl1pPr algn="l">
              <a:defRPr/>
            </a:lvl1pPr>
          </a:lstStyle>
          <a:p>
            <a:endParaRPr lang="fi-FI" dirty="0"/>
          </a:p>
        </p:txBody>
      </p:sp>
      <p:sp>
        <p:nvSpPr>
          <p:cNvPr id="3" name="Päivämäärän paikkamerkki 2">
            <a:extLst>
              <a:ext uri="{FF2B5EF4-FFF2-40B4-BE49-F238E27FC236}">
                <a16:creationId xmlns:a16="http://schemas.microsoft.com/office/drawing/2014/main" id="{3EC5CBF8-04A2-0043-8F76-D4DAF1A93416}"/>
              </a:ext>
            </a:extLst>
          </p:cNvPr>
          <p:cNvSpPr>
            <a:spLocks noGrp="1"/>
          </p:cNvSpPr>
          <p:nvPr>
            <p:ph type="dt" sz="half" idx="19"/>
          </p:nvPr>
        </p:nvSpPr>
        <p:spPr/>
        <p:txBody>
          <a:bodyPr/>
          <a:lstStyle/>
          <a:p>
            <a:r>
              <a:rPr lang="fi-FI"/>
              <a:t>12.8.2025</a:t>
            </a:r>
            <a:endParaRPr lang="fi-FI" dirty="0"/>
          </a:p>
        </p:txBody>
      </p:sp>
      <p:sp>
        <p:nvSpPr>
          <p:cNvPr id="10" name="Dian numeron paikkamerkki 9">
            <a:extLst>
              <a:ext uri="{FF2B5EF4-FFF2-40B4-BE49-F238E27FC236}">
                <a16:creationId xmlns:a16="http://schemas.microsoft.com/office/drawing/2014/main" id="{7CFEEDD1-A285-47FA-E29A-DEBA9EA2C08F}"/>
              </a:ext>
            </a:extLst>
          </p:cNvPr>
          <p:cNvSpPr>
            <a:spLocks noGrp="1"/>
          </p:cNvSpPr>
          <p:nvPr>
            <p:ph type="sldNum" sz="quarter" idx="21"/>
          </p:nvPr>
        </p:nvSpPr>
        <p:spPr/>
        <p:txBody>
          <a:bodyPr/>
          <a:lstStyle/>
          <a:p>
            <a:fld id="{A9494116-C6F5-466F-B5C1-BBB074CB17FC}" type="slidenum">
              <a:rPr lang="fi-FI" smtClean="0"/>
              <a:pPr/>
              <a:t>‹#›</a:t>
            </a:fld>
            <a:endParaRPr lang="fi-FI" dirty="0"/>
          </a:p>
        </p:txBody>
      </p:sp>
      <p:sp>
        <p:nvSpPr>
          <p:cNvPr id="9" name="Logo">
            <a:extLst>
              <a:ext uri="{FF2B5EF4-FFF2-40B4-BE49-F238E27FC236}">
                <a16:creationId xmlns:a16="http://schemas.microsoft.com/office/drawing/2014/main" id="{F907DF2C-2B2D-A29D-EA2B-6CFBB2BA5082}"/>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151042064"/>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preserve="1" userDrawn="1">
  <p:cSld name="Otsikko ja sisältö kuvalla 2 D">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49" y="539750"/>
            <a:ext cx="6529388" cy="992189"/>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8" name="Sisällön paikkamerkki 1">
            <a:extLst>
              <a:ext uri="{FF2B5EF4-FFF2-40B4-BE49-F238E27FC236}">
                <a16:creationId xmlns:a16="http://schemas.microsoft.com/office/drawing/2014/main" id="{D6A75CB6-76B1-E019-A654-6053AA838C55}"/>
              </a:ext>
            </a:extLst>
          </p:cNvPr>
          <p:cNvSpPr>
            <a:spLocks noGrp="1"/>
          </p:cNvSpPr>
          <p:nvPr>
            <p:ph sz="half" idx="2" hasCustomPrompt="1"/>
          </p:nvPr>
        </p:nvSpPr>
        <p:spPr>
          <a:xfrm>
            <a:off x="539749" y="1781174"/>
            <a:ext cx="6523039" cy="421957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0" name="Kuvan paikkamerkki 9">
            <a:extLst>
              <a:ext uri="{FF2B5EF4-FFF2-40B4-BE49-F238E27FC236}">
                <a16:creationId xmlns:a16="http://schemas.microsoft.com/office/drawing/2014/main" id="{B8FE234D-376C-4271-4DE2-CE85F49AB893}"/>
              </a:ext>
              <a:ext uri="{C183D7F6-B498-43B3-948B-1728B52AA6E4}">
                <adec:decorative xmlns:adec="http://schemas.microsoft.com/office/drawing/2017/decorative" val="1"/>
              </a:ext>
            </a:extLst>
          </p:cNvPr>
          <p:cNvSpPr>
            <a:spLocks noGrp="1"/>
          </p:cNvSpPr>
          <p:nvPr>
            <p:ph type="pic" sz="quarter" idx="17" hasCustomPrompt="1"/>
          </p:nvPr>
        </p:nvSpPr>
        <p:spPr>
          <a:xfrm>
            <a:off x="7427439" y="539750"/>
            <a:ext cx="4224812" cy="5461000"/>
          </a:xfrm>
          <a:custGeom>
            <a:avLst/>
            <a:gdLst>
              <a:gd name="connsiteX0" fmla="*/ 0 w 4079875"/>
              <a:gd name="connsiteY0" fmla="*/ 0 h 5461000"/>
              <a:gd name="connsiteX1" fmla="*/ 4079875 w 4079875"/>
              <a:gd name="connsiteY1" fmla="*/ 0 h 5461000"/>
              <a:gd name="connsiteX2" fmla="*/ 4079875 w 4079875"/>
              <a:gd name="connsiteY2" fmla="*/ 5461000 h 5461000"/>
              <a:gd name="connsiteX3" fmla="*/ 0 w 4079875"/>
              <a:gd name="connsiteY3" fmla="*/ 5461000 h 5461000"/>
            </a:gdLst>
            <a:ahLst/>
            <a:cxnLst>
              <a:cxn ang="0">
                <a:pos x="connsiteX0" y="connsiteY0"/>
              </a:cxn>
              <a:cxn ang="0">
                <a:pos x="connsiteX1" y="connsiteY1"/>
              </a:cxn>
              <a:cxn ang="0">
                <a:pos x="connsiteX2" y="connsiteY2"/>
              </a:cxn>
              <a:cxn ang="0">
                <a:pos x="connsiteX3" y="connsiteY3"/>
              </a:cxn>
            </a:cxnLst>
            <a:rect l="l" t="t" r="r" b="b"/>
            <a:pathLst>
              <a:path w="4079875" h="5461000">
                <a:moveTo>
                  <a:pt x="0" y="0"/>
                </a:moveTo>
                <a:lnTo>
                  <a:pt x="4079875" y="0"/>
                </a:lnTo>
                <a:lnTo>
                  <a:pt x="4079875" y="5461000"/>
                </a:lnTo>
                <a:lnTo>
                  <a:pt x="0" y="5461000"/>
                </a:ln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13" name="Kuvatiedot">
            <a:extLst>
              <a:ext uri="{FF2B5EF4-FFF2-40B4-BE49-F238E27FC236}">
                <a16:creationId xmlns:a16="http://schemas.microsoft.com/office/drawing/2014/main" id="{CFCC1EAD-062C-9FDF-29BB-59E4B8B49967}"/>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4" name="Alatunnisteen paikkamerkki 3">
            <a:extLst>
              <a:ext uri="{FF2B5EF4-FFF2-40B4-BE49-F238E27FC236}">
                <a16:creationId xmlns:a16="http://schemas.microsoft.com/office/drawing/2014/main" id="{BC7379C1-C632-ADAE-6F2F-C829B9E8CC49}"/>
              </a:ext>
            </a:extLst>
          </p:cNvPr>
          <p:cNvSpPr>
            <a:spLocks noGrp="1"/>
          </p:cNvSpPr>
          <p:nvPr>
            <p:ph type="ftr" sz="quarter" idx="20"/>
          </p:nvPr>
        </p:nvSpPr>
        <p:spPr/>
        <p:txBody>
          <a:bodyPr/>
          <a:lstStyle/>
          <a:p>
            <a:endParaRPr lang="fi-FI" dirty="0"/>
          </a:p>
        </p:txBody>
      </p:sp>
      <p:sp>
        <p:nvSpPr>
          <p:cNvPr id="3" name="Päivämäärän paikkamerkki 2">
            <a:extLst>
              <a:ext uri="{FF2B5EF4-FFF2-40B4-BE49-F238E27FC236}">
                <a16:creationId xmlns:a16="http://schemas.microsoft.com/office/drawing/2014/main" id="{D1FF1894-01B1-5A70-2C45-A3E8B430C149}"/>
              </a:ext>
            </a:extLst>
          </p:cNvPr>
          <p:cNvSpPr>
            <a:spLocks noGrp="1"/>
          </p:cNvSpPr>
          <p:nvPr>
            <p:ph type="dt" sz="half" idx="19"/>
          </p:nvPr>
        </p:nvSpPr>
        <p:spPr/>
        <p:txBody>
          <a:bodyPr/>
          <a:lstStyle/>
          <a:p>
            <a:r>
              <a:rPr lang="fi-FI"/>
              <a:t>12.8.2025</a:t>
            </a:r>
            <a:endParaRPr lang="fi-FI" dirty="0"/>
          </a:p>
        </p:txBody>
      </p:sp>
      <p:sp>
        <p:nvSpPr>
          <p:cNvPr id="12" name="Dian numeron paikkamerkki 11">
            <a:extLst>
              <a:ext uri="{FF2B5EF4-FFF2-40B4-BE49-F238E27FC236}">
                <a16:creationId xmlns:a16="http://schemas.microsoft.com/office/drawing/2014/main" id="{17A1A9CC-4CE0-786B-E39B-0EA812CFC622}"/>
              </a:ext>
            </a:extLst>
          </p:cNvPr>
          <p:cNvSpPr>
            <a:spLocks noGrp="1"/>
          </p:cNvSpPr>
          <p:nvPr>
            <p:ph type="sldNum" sz="quarter" idx="21"/>
          </p:nvPr>
        </p:nvSpPr>
        <p:spPr/>
        <p:txBody>
          <a:bodyPr/>
          <a:lstStyle/>
          <a:p>
            <a:fld id="{A9494116-C6F5-466F-B5C1-BBB074CB17FC}" type="slidenum">
              <a:rPr lang="fi-FI" smtClean="0"/>
              <a:pPr/>
              <a:t>‹#›</a:t>
            </a:fld>
            <a:endParaRPr lang="fi-FI" dirty="0"/>
          </a:p>
        </p:txBody>
      </p:sp>
      <p:sp>
        <p:nvSpPr>
          <p:cNvPr id="6" name="Logo">
            <a:extLst>
              <a:ext uri="{FF2B5EF4-FFF2-40B4-BE49-F238E27FC236}">
                <a16:creationId xmlns:a16="http://schemas.microsoft.com/office/drawing/2014/main" id="{2BEBDC7F-EEF6-4F9D-181D-8A51E60898E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292137826"/>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userDrawn="1">
  <p:cSld name="Otsikko ja sisältö kuvalla 3">
    <p:bg>
      <p:bgPr>
        <a:solidFill>
          <a:schemeClr val="accent1"/>
        </a:solidFill>
        <a:effectLst/>
      </p:bgPr>
    </p:bg>
    <p:spTree>
      <p:nvGrpSpPr>
        <p:cNvPr id="1" name=""/>
        <p:cNvGrpSpPr/>
        <p:nvPr/>
      </p:nvGrpSpPr>
      <p:grpSpPr>
        <a:xfrm>
          <a:off x="0" y="0"/>
          <a:ext cx="0" cy="0"/>
          <a:chOff x="0" y="0"/>
          <a:chExt cx="0" cy="0"/>
        </a:xfrm>
      </p:grpSpPr>
      <p:sp>
        <p:nvSpPr>
          <p:cNvPr id="12" name="Vapaamuotoinen: Muoto 11">
            <a:extLst>
              <a:ext uri="{FF2B5EF4-FFF2-40B4-BE49-F238E27FC236}">
                <a16:creationId xmlns:a16="http://schemas.microsoft.com/office/drawing/2014/main" id="{095FD70A-EED0-CF83-8246-3BF61CD73D98}"/>
              </a:ext>
              <a:ext uri="{C183D7F6-B498-43B3-948B-1728B52AA6E4}">
                <adec:decorative xmlns:adec="http://schemas.microsoft.com/office/drawing/2017/decorative" val="1"/>
              </a:ext>
            </a:extLst>
          </p:cNvPr>
          <p:cNvSpPr/>
          <p:nvPr userDrawn="1"/>
        </p:nvSpPr>
        <p:spPr>
          <a:xfrm>
            <a:off x="0" y="3030800"/>
            <a:ext cx="12192000" cy="3827200"/>
          </a:xfrm>
          <a:custGeom>
            <a:avLst/>
            <a:gdLst>
              <a:gd name="connsiteX0" fmla="*/ 448500 w 12192000"/>
              <a:gd name="connsiteY0" fmla="*/ 0 h 3827200"/>
              <a:gd name="connsiteX1" fmla="*/ 919036 w 12192000"/>
              <a:gd name="connsiteY1" fmla="*/ 143828 h 3827200"/>
              <a:gd name="connsiteX2" fmla="*/ 1389507 w 12192000"/>
              <a:gd name="connsiteY2" fmla="*/ 0 h 3827200"/>
              <a:gd name="connsiteX3" fmla="*/ 1859979 w 12192000"/>
              <a:gd name="connsiteY3" fmla="*/ 143828 h 3827200"/>
              <a:gd name="connsiteX4" fmla="*/ 2330514 w 12192000"/>
              <a:gd name="connsiteY4" fmla="*/ 0 h 3827200"/>
              <a:gd name="connsiteX5" fmla="*/ 2800985 w 12192000"/>
              <a:gd name="connsiteY5" fmla="*/ 143828 h 3827200"/>
              <a:gd name="connsiteX6" fmla="*/ 3271520 w 12192000"/>
              <a:gd name="connsiteY6" fmla="*/ 0 h 3827200"/>
              <a:gd name="connsiteX7" fmla="*/ 3741991 w 12192000"/>
              <a:gd name="connsiteY7" fmla="*/ 143828 h 3827200"/>
              <a:gd name="connsiteX8" fmla="*/ 4212464 w 12192000"/>
              <a:gd name="connsiteY8" fmla="*/ 0 h 3827200"/>
              <a:gd name="connsiteX9" fmla="*/ 4682999 w 12192000"/>
              <a:gd name="connsiteY9" fmla="*/ 143828 h 3827200"/>
              <a:gd name="connsiteX10" fmla="*/ 5153470 w 12192000"/>
              <a:gd name="connsiteY10" fmla="*/ 0 h 3827200"/>
              <a:gd name="connsiteX11" fmla="*/ 5620957 w 12192000"/>
              <a:gd name="connsiteY11" fmla="*/ 143764 h 3827200"/>
              <a:gd name="connsiteX12" fmla="*/ 6088507 w 12192000"/>
              <a:gd name="connsiteY12" fmla="*/ 0 h 3827200"/>
              <a:gd name="connsiteX13" fmla="*/ 6091493 w 12192000"/>
              <a:gd name="connsiteY13" fmla="*/ 64 h 3827200"/>
              <a:gd name="connsiteX14" fmla="*/ 6094476 w 12192000"/>
              <a:gd name="connsiteY14" fmla="*/ 0 h 3827200"/>
              <a:gd name="connsiteX15" fmla="*/ 6563424 w 12192000"/>
              <a:gd name="connsiteY15" fmla="*/ 143764 h 3827200"/>
              <a:gd name="connsiteX16" fmla="*/ 7029514 w 12192000"/>
              <a:gd name="connsiteY16" fmla="*/ 0 h 3827200"/>
              <a:gd name="connsiteX17" fmla="*/ 7499985 w 12192000"/>
              <a:gd name="connsiteY17" fmla="*/ 143828 h 3827200"/>
              <a:gd name="connsiteX18" fmla="*/ 7970520 w 12192000"/>
              <a:gd name="connsiteY18" fmla="*/ 0 h 3827200"/>
              <a:gd name="connsiteX19" fmla="*/ 8440992 w 12192000"/>
              <a:gd name="connsiteY19" fmla="*/ 143828 h 3827200"/>
              <a:gd name="connsiteX20" fmla="*/ 8911463 w 12192000"/>
              <a:gd name="connsiteY20" fmla="*/ 0 h 3827200"/>
              <a:gd name="connsiteX21" fmla="*/ 9381998 w 12192000"/>
              <a:gd name="connsiteY21" fmla="*/ 143828 h 3827200"/>
              <a:gd name="connsiteX22" fmla="*/ 9852469 w 12192000"/>
              <a:gd name="connsiteY22" fmla="*/ 0 h 3827200"/>
              <a:gd name="connsiteX23" fmla="*/ 10322941 w 12192000"/>
              <a:gd name="connsiteY23" fmla="*/ 143828 h 3827200"/>
              <a:gd name="connsiteX24" fmla="*/ 10793476 w 12192000"/>
              <a:gd name="connsiteY24" fmla="*/ 0 h 3827200"/>
              <a:gd name="connsiteX25" fmla="*/ 11263947 w 12192000"/>
              <a:gd name="connsiteY25" fmla="*/ 143828 h 3827200"/>
              <a:gd name="connsiteX26" fmla="*/ 11734482 w 12192000"/>
              <a:gd name="connsiteY26" fmla="*/ 0 h 3827200"/>
              <a:gd name="connsiteX27" fmla="*/ 12192000 w 12192000"/>
              <a:gd name="connsiteY27" fmla="*/ 143637 h 3827200"/>
              <a:gd name="connsiteX28" fmla="*/ 12192000 w 12192000"/>
              <a:gd name="connsiteY28" fmla="*/ 296273 h 3827200"/>
              <a:gd name="connsiteX29" fmla="*/ 12192000 w 12192000"/>
              <a:gd name="connsiteY29" fmla="*/ 383087 h 3827200"/>
              <a:gd name="connsiteX30" fmla="*/ 12192000 w 12192000"/>
              <a:gd name="connsiteY30" fmla="*/ 409318 h 3827200"/>
              <a:gd name="connsiteX31" fmla="*/ 12192000 w 12192000"/>
              <a:gd name="connsiteY31" fmla="*/ 535723 h 3827200"/>
              <a:gd name="connsiteX32" fmla="*/ 12192000 w 12192000"/>
              <a:gd name="connsiteY32" fmla="*/ 561954 h 3827200"/>
              <a:gd name="connsiteX33" fmla="*/ 12192000 w 12192000"/>
              <a:gd name="connsiteY33" fmla="*/ 648768 h 3827200"/>
              <a:gd name="connsiteX34" fmla="*/ 12192000 w 12192000"/>
              <a:gd name="connsiteY34" fmla="*/ 801404 h 3827200"/>
              <a:gd name="connsiteX35" fmla="*/ 12192000 w 12192000"/>
              <a:gd name="connsiteY35" fmla="*/ 3430588 h 3827200"/>
              <a:gd name="connsiteX36" fmla="*/ 12192000 w 12192000"/>
              <a:gd name="connsiteY36" fmla="*/ 3583224 h 3827200"/>
              <a:gd name="connsiteX37" fmla="*/ 12192000 w 12192000"/>
              <a:gd name="connsiteY37" fmla="*/ 3670038 h 3827200"/>
              <a:gd name="connsiteX38" fmla="*/ 12192000 w 12192000"/>
              <a:gd name="connsiteY38" fmla="*/ 3696269 h 3827200"/>
              <a:gd name="connsiteX39" fmla="*/ 12192000 w 12192000"/>
              <a:gd name="connsiteY39" fmla="*/ 3822674 h 3827200"/>
              <a:gd name="connsiteX40" fmla="*/ 12192000 w 12192000"/>
              <a:gd name="connsiteY40" fmla="*/ 3827200 h 3827200"/>
              <a:gd name="connsiteX41" fmla="*/ 0 w 12192000"/>
              <a:gd name="connsiteY41" fmla="*/ 3827200 h 3827200"/>
              <a:gd name="connsiteX42" fmla="*/ 0 w 12192000"/>
              <a:gd name="connsiteY42" fmla="*/ 3822674 h 3827200"/>
              <a:gd name="connsiteX43" fmla="*/ 0 w 12192000"/>
              <a:gd name="connsiteY43" fmla="*/ 3696269 h 3827200"/>
              <a:gd name="connsiteX44" fmla="*/ 0 w 12192000"/>
              <a:gd name="connsiteY44" fmla="*/ 3670038 h 3827200"/>
              <a:gd name="connsiteX45" fmla="*/ 0 w 12192000"/>
              <a:gd name="connsiteY45" fmla="*/ 3583224 h 3827200"/>
              <a:gd name="connsiteX46" fmla="*/ 0 w 12192000"/>
              <a:gd name="connsiteY46" fmla="*/ 3430588 h 3827200"/>
              <a:gd name="connsiteX47" fmla="*/ 0 w 12192000"/>
              <a:gd name="connsiteY47" fmla="*/ 801150 h 3827200"/>
              <a:gd name="connsiteX48" fmla="*/ 0 w 12192000"/>
              <a:gd name="connsiteY48" fmla="*/ 648514 h 3827200"/>
              <a:gd name="connsiteX49" fmla="*/ 0 w 12192000"/>
              <a:gd name="connsiteY49" fmla="*/ 561700 h 3827200"/>
              <a:gd name="connsiteX50" fmla="*/ 0 w 12192000"/>
              <a:gd name="connsiteY50" fmla="*/ 535469 h 3827200"/>
              <a:gd name="connsiteX51" fmla="*/ 0 w 12192000"/>
              <a:gd name="connsiteY51" fmla="*/ 409064 h 3827200"/>
              <a:gd name="connsiteX52" fmla="*/ 0 w 12192000"/>
              <a:gd name="connsiteY52" fmla="*/ 382833 h 3827200"/>
              <a:gd name="connsiteX53" fmla="*/ 0 w 12192000"/>
              <a:gd name="connsiteY53" fmla="*/ 296019 h 3827200"/>
              <a:gd name="connsiteX54" fmla="*/ 0 w 12192000"/>
              <a:gd name="connsiteY54" fmla="*/ 143383 h 3827200"/>
              <a:gd name="connsiteX55" fmla="*/ 448500 w 12192000"/>
              <a:gd name="connsiteY55" fmla="*/ 0 h 382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2192000" h="3827200">
                <a:moveTo>
                  <a:pt x="448500" y="0"/>
                </a:moveTo>
                <a:cubicBezTo>
                  <a:pt x="677545" y="0"/>
                  <a:pt x="682244" y="143828"/>
                  <a:pt x="919036" y="143828"/>
                </a:cubicBezTo>
                <a:cubicBezTo>
                  <a:pt x="1155827" y="143828"/>
                  <a:pt x="1155764" y="0"/>
                  <a:pt x="1389507" y="0"/>
                </a:cubicBezTo>
                <a:cubicBezTo>
                  <a:pt x="1623251" y="0"/>
                  <a:pt x="1623251" y="143828"/>
                  <a:pt x="1859979" y="143828"/>
                </a:cubicBezTo>
                <a:cubicBezTo>
                  <a:pt x="2096707" y="143828"/>
                  <a:pt x="2093786" y="0"/>
                  <a:pt x="2330514" y="0"/>
                </a:cubicBezTo>
                <a:cubicBezTo>
                  <a:pt x="2567242" y="0"/>
                  <a:pt x="2564257" y="143828"/>
                  <a:pt x="2800985" y="143828"/>
                </a:cubicBezTo>
                <a:cubicBezTo>
                  <a:pt x="3037713" y="143828"/>
                  <a:pt x="3037713" y="0"/>
                  <a:pt x="3271520" y="0"/>
                </a:cubicBezTo>
                <a:cubicBezTo>
                  <a:pt x="3505327" y="0"/>
                  <a:pt x="3505264" y="143828"/>
                  <a:pt x="3741991" y="143828"/>
                </a:cubicBezTo>
                <a:cubicBezTo>
                  <a:pt x="3978720" y="143828"/>
                  <a:pt x="3975735" y="0"/>
                  <a:pt x="4212464" y="0"/>
                </a:cubicBezTo>
                <a:cubicBezTo>
                  <a:pt x="4449191" y="0"/>
                  <a:pt x="4446207" y="143828"/>
                  <a:pt x="4682999" y="143828"/>
                </a:cubicBezTo>
                <a:cubicBezTo>
                  <a:pt x="4919790" y="143828"/>
                  <a:pt x="4916742" y="0"/>
                  <a:pt x="5153470" y="0"/>
                </a:cubicBezTo>
                <a:cubicBezTo>
                  <a:pt x="5390199" y="0"/>
                  <a:pt x="5387278" y="142558"/>
                  <a:pt x="5620957" y="143764"/>
                </a:cubicBezTo>
                <a:cubicBezTo>
                  <a:pt x="5851716" y="142558"/>
                  <a:pt x="5855780" y="0"/>
                  <a:pt x="6088507" y="0"/>
                </a:cubicBezTo>
                <a:cubicBezTo>
                  <a:pt x="6089523" y="0"/>
                  <a:pt x="6090476" y="64"/>
                  <a:pt x="6091493" y="64"/>
                </a:cubicBezTo>
                <a:cubicBezTo>
                  <a:pt x="6092508" y="64"/>
                  <a:pt x="6093460" y="0"/>
                  <a:pt x="6094476" y="0"/>
                </a:cubicBezTo>
                <a:cubicBezTo>
                  <a:pt x="6329680" y="0"/>
                  <a:pt x="6331331" y="141923"/>
                  <a:pt x="6563424" y="143764"/>
                </a:cubicBezTo>
                <a:cubicBezTo>
                  <a:pt x="6792659" y="141923"/>
                  <a:pt x="6794310" y="0"/>
                  <a:pt x="7029514" y="0"/>
                </a:cubicBezTo>
                <a:cubicBezTo>
                  <a:pt x="7264718" y="0"/>
                  <a:pt x="7263257" y="143828"/>
                  <a:pt x="7499985" y="143828"/>
                </a:cubicBezTo>
                <a:cubicBezTo>
                  <a:pt x="7736713" y="143828"/>
                  <a:pt x="7733729" y="0"/>
                  <a:pt x="7970520" y="0"/>
                </a:cubicBezTo>
                <a:cubicBezTo>
                  <a:pt x="8207312" y="0"/>
                  <a:pt x="8204264" y="143828"/>
                  <a:pt x="8440992" y="143828"/>
                </a:cubicBezTo>
                <a:cubicBezTo>
                  <a:pt x="8677719" y="143828"/>
                  <a:pt x="8674735" y="0"/>
                  <a:pt x="8911463" y="0"/>
                </a:cubicBezTo>
                <a:cubicBezTo>
                  <a:pt x="9148191" y="0"/>
                  <a:pt x="9145206" y="143828"/>
                  <a:pt x="9381998" y="143828"/>
                </a:cubicBezTo>
                <a:cubicBezTo>
                  <a:pt x="9618790" y="143828"/>
                  <a:pt x="9618726" y="0"/>
                  <a:pt x="9852469" y="0"/>
                </a:cubicBezTo>
                <a:cubicBezTo>
                  <a:pt x="10086213" y="0"/>
                  <a:pt x="10086213" y="143828"/>
                  <a:pt x="10322941" y="143828"/>
                </a:cubicBezTo>
                <a:cubicBezTo>
                  <a:pt x="10559669" y="143828"/>
                  <a:pt x="10556748" y="0"/>
                  <a:pt x="10793476" y="0"/>
                </a:cubicBezTo>
                <a:cubicBezTo>
                  <a:pt x="11030204" y="0"/>
                  <a:pt x="11027219" y="143828"/>
                  <a:pt x="11263947" y="143828"/>
                </a:cubicBezTo>
                <a:cubicBezTo>
                  <a:pt x="11500676" y="143828"/>
                  <a:pt x="11500676" y="0"/>
                  <a:pt x="11734482" y="0"/>
                </a:cubicBezTo>
                <a:cubicBezTo>
                  <a:pt x="11968290" y="0"/>
                  <a:pt x="11968162" y="138494"/>
                  <a:pt x="12192000" y="143637"/>
                </a:cubicBezTo>
                <a:lnTo>
                  <a:pt x="12192000" y="296273"/>
                </a:lnTo>
                <a:lnTo>
                  <a:pt x="12192000" y="383087"/>
                </a:lnTo>
                <a:lnTo>
                  <a:pt x="12192000" y="409318"/>
                </a:lnTo>
                <a:lnTo>
                  <a:pt x="12192000" y="535723"/>
                </a:lnTo>
                <a:lnTo>
                  <a:pt x="12192000" y="561954"/>
                </a:lnTo>
                <a:lnTo>
                  <a:pt x="12192000" y="648768"/>
                </a:lnTo>
                <a:lnTo>
                  <a:pt x="12192000" y="801404"/>
                </a:lnTo>
                <a:lnTo>
                  <a:pt x="12192000" y="3430588"/>
                </a:lnTo>
                <a:lnTo>
                  <a:pt x="12192000" y="3583224"/>
                </a:lnTo>
                <a:lnTo>
                  <a:pt x="12192000" y="3670038"/>
                </a:lnTo>
                <a:lnTo>
                  <a:pt x="12192000" y="3696269"/>
                </a:lnTo>
                <a:lnTo>
                  <a:pt x="12192000" y="3822674"/>
                </a:lnTo>
                <a:lnTo>
                  <a:pt x="12192000" y="3827200"/>
                </a:lnTo>
                <a:lnTo>
                  <a:pt x="0" y="3827200"/>
                </a:lnTo>
                <a:lnTo>
                  <a:pt x="0" y="3822674"/>
                </a:lnTo>
                <a:lnTo>
                  <a:pt x="0" y="3696269"/>
                </a:lnTo>
                <a:lnTo>
                  <a:pt x="0" y="3670038"/>
                </a:lnTo>
                <a:lnTo>
                  <a:pt x="0" y="3583224"/>
                </a:lnTo>
                <a:lnTo>
                  <a:pt x="0" y="3430588"/>
                </a:lnTo>
                <a:lnTo>
                  <a:pt x="0" y="801150"/>
                </a:lnTo>
                <a:lnTo>
                  <a:pt x="0" y="648514"/>
                </a:lnTo>
                <a:lnTo>
                  <a:pt x="0" y="561700"/>
                </a:lnTo>
                <a:lnTo>
                  <a:pt x="0" y="535469"/>
                </a:lnTo>
                <a:lnTo>
                  <a:pt x="0" y="409064"/>
                </a:lnTo>
                <a:lnTo>
                  <a:pt x="0" y="382833"/>
                </a:lnTo>
                <a:lnTo>
                  <a:pt x="0" y="296019"/>
                </a:lnTo>
                <a:lnTo>
                  <a:pt x="0" y="143383"/>
                </a:lnTo>
                <a:cubicBezTo>
                  <a:pt x="212027" y="134684"/>
                  <a:pt x="219456" y="0"/>
                  <a:pt x="448500" y="0"/>
                </a:cubicBezTo>
                <a:close/>
              </a:path>
            </a:pathLst>
          </a:custGeom>
          <a:solidFill>
            <a:schemeClr val="bg1"/>
          </a:solidFill>
          <a:ln w="12700"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4B8FF8A1-18DA-BF41-7681-6D3E65514C82}"/>
              </a:ext>
            </a:extLst>
          </p:cNvPr>
          <p:cNvSpPr>
            <a:spLocks noGrp="1"/>
          </p:cNvSpPr>
          <p:nvPr>
            <p:ph type="ctrTitle"/>
          </p:nvPr>
        </p:nvSpPr>
        <p:spPr>
          <a:xfrm>
            <a:off x="539750" y="539750"/>
            <a:ext cx="5375274" cy="1985964"/>
          </a:xfrm>
        </p:spPr>
        <p:txBody>
          <a:bodyPr lIns="0" tIns="0" rIns="0" bIns="0" anchor="t">
            <a:noAutofit/>
          </a:bodyPr>
          <a:lstStyle>
            <a:lvl1pPr algn="l">
              <a:defRPr sz="4400">
                <a:solidFill>
                  <a:schemeClr val="bg1"/>
                </a:solidFill>
              </a:defRPr>
            </a:lvl1pPr>
          </a:lstStyle>
          <a:p>
            <a:endParaRPr lang="fi-FI" dirty="0"/>
          </a:p>
        </p:txBody>
      </p:sp>
      <p:sp>
        <p:nvSpPr>
          <p:cNvPr id="9" name="Tekstin paikkamerkki 1">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3519488"/>
            <a:ext cx="11110913" cy="495300"/>
          </a:xfrm>
        </p:spPr>
        <p:txBody>
          <a:bodyPr lIns="0" tIns="0" rIns="0" bIns="0" numCol="1" spcCol="360000">
            <a:noAutofit/>
          </a:bodyPr>
          <a:lstStyle>
            <a:lvl1pPr marL="0" indent="0">
              <a:buNone/>
              <a:defRPr sz="2400" b="1"/>
            </a:lvl1pPr>
            <a:lvl2pPr marL="457200" indent="0">
              <a:buNone/>
              <a:defRPr/>
            </a:lvl2pPr>
            <a:lvl3pPr marL="914400" indent="0">
              <a:buNone/>
              <a:defRPr/>
            </a:lvl3pPr>
            <a:lvl4pPr marL="1371600" indent="0">
              <a:buNone/>
              <a:defRPr/>
            </a:lvl4pPr>
            <a:lvl5pPr marL="1828800" indent="0">
              <a:buNone/>
              <a:defRPr/>
            </a:lvl5pPr>
          </a:lstStyle>
          <a:p>
            <a:pPr lvl="0"/>
            <a:r>
              <a:rPr lang="fi-FI" dirty="0"/>
              <a:t>Tekstipaikka, joka rytmittää sisältöä visuaalisesti</a:t>
            </a:r>
          </a:p>
        </p:txBody>
      </p:sp>
      <p:sp>
        <p:nvSpPr>
          <p:cNvPr id="4" name="Sisällön paikkamerkki 7">
            <a:extLst>
              <a:ext uri="{FF2B5EF4-FFF2-40B4-BE49-F238E27FC236}">
                <a16:creationId xmlns:a16="http://schemas.microsoft.com/office/drawing/2014/main" id="{66C048F4-6C83-DC0E-2A72-559FBCE888CB}"/>
              </a:ext>
            </a:extLst>
          </p:cNvPr>
          <p:cNvSpPr>
            <a:spLocks noGrp="1"/>
          </p:cNvSpPr>
          <p:nvPr>
            <p:ph sz="quarter" idx="28"/>
          </p:nvPr>
        </p:nvSpPr>
        <p:spPr>
          <a:xfrm>
            <a:off x="541337" y="4024742"/>
            <a:ext cx="5372100" cy="1976008"/>
          </a:xfrm>
        </p:spPr>
        <p:txBody>
          <a:bodyPr/>
          <a:lstStyle>
            <a:lvl1pPr>
              <a:defRPr sz="1600"/>
            </a:lvl1pPr>
            <a:lvl2pPr>
              <a:defRPr sz="1400"/>
            </a:lvl2pPr>
            <a:lvl3pPr>
              <a:defRPr sz="1200"/>
            </a:lvl3pPr>
            <a:lvl4pPr>
              <a:defRPr sz="1200"/>
            </a:lvl4pPr>
            <a:lvl5pPr>
              <a:defRPr sz="12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8" name="Sisällön paikkamerkki 7">
            <a:extLst>
              <a:ext uri="{FF2B5EF4-FFF2-40B4-BE49-F238E27FC236}">
                <a16:creationId xmlns:a16="http://schemas.microsoft.com/office/drawing/2014/main" id="{D1398EC9-862E-6D83-34D7-257AEACB40E3}"/>
              </a:ext>
            </a:extLst>
          </p:cNvPr>
          <p:cNvSpPr>
            <a:spLocks noGrp="1"/>
          </p:cNvSpPr>
          <p:nvPr>
            <p:ph sz="quarter" idx="26"/>
          </p:nvPr>
        </p:nvSpPr>
        <p:spPr>
          <a:xfrm>
            <a:off x="6275388" y="4024742"/>
            <a:ext cx="5372100" cy="1985962"/>
          </a:xfrm>
        </p:spPr>
        <p:txBody>
          <a:bodyPr/>
          <a:lstStyle>
            <a:lvl1pPr>
              <a:defRPr sz="1600"/>
            </a:lvl1pPr>
            <a:lvl2pPr>
              <a:defRPr sz="1400"/>
            </a:lvl2pPr>
            <a:lvl3pPr>
              <a:defRPr sz="1200"/>
            </a:lvl3pPr>
            <a:lvl4pPr>
              <a:defRPr sz="1200"/>
            </a:lvl4pPr>
            <a:lvl5pPr>
              <a:defRPr sz="12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20" name="Kuvan paikkamerkki 19">
            <a:extLst>
              <a:ext uri="{FF2B5EF4-FFF2-40B4-BE49-F238E27FC236}">
                <a16:creationId xmlns:a16="http://schemas.microsoft.com/office/drawing/2014/main" id="{D8503703-18AD-E09F-024A-D5FB5D38F217}"/>
              </a:ext>
              <a:ext uri="{C183D7F6-B498-43B3-948B-1728B52AA6E4}">
                <adec:decorative xmlns:adec="http://schemas.microsoft.com/office/drawing/2017/decorative" val="1"/>
              </a:ext>
            </a:extLst>
          </p:cNvPr>
          <p:cNvSpPr>
            <a:spLocks noGrp="1"/>
          </p:cNvSpPr>
          <p:nvPr>
            <p:ph type="pic" sz="quarter" idx="27" hasCustomPrompt="1"/>
          </p:nvPr>
        </p:nvSpPr>
        <p:spPr>
          <a:xfrm>
            <a:off x="6275388" y="0"/>
            <a:ext cx="5916612" cy="3174628"/>
          </a:xfrm>
          <a:custGeom>
            <a:avLst/>
            <a:gdLst>
              <a:gd name="connsiteX0" fmla="*/ 0 w 5916612"/>
              <a:gd name="connsiteY0" fmla="*/ 0 h 3174628"/>
              <a:gd name="connsiteX1" fmla="*/ 5916612 w 5916612"/>
              <a:gd name="connsiteY1" fmla="*/ 0 h 3174628"/>
              <a:gd name="connsiteX2" fmla="*/ 5916612 w 5916612"/>
              <a:gd name="connsiteY2" fmla="*/ 3174437 h 3174628"/>
              <a:gd name="connsiteX3" fmla="*/ 5459094 w 5916612"/>
              <a:gd name="connsiteY3" fmla="*/ 3030800 h 3174628"/>
              <a:gd name="connsiteX4" fmla="*/ 4988559 w 5916612"/>
              <a:gd name="connsiteY4" fmla="*/ 3174628 h 3174628"/>
              <a:gd name="connsiteX5" fmla="*/ 4518088 w 5916612"/>
              <a:gd name="connsiteY5" fmla="*/ 3030800 h 3174628"/>
              <a:gd name="connsiteX6" fmla="*/ 4047553 w 5916612"/>
              <a:gd name="connsiteY6" fmla="*/ 3174628 h 3174628"/>
              <a:gd name="connsiteX7" fmla="*/ 3577081 w 5916612"/>
              <a:gd name="connsiteY7" fmla="*/ 3030800 h 3174628"/>
              <a:gd name="connsiteX8" fmla="*/ 3106610 w 5916612"/>
              <a:gd name="connsiteY8" fmla="*/ 3174628 h 3174628"/>
              <a:gd name="connsiteX9" fmla="*/ 2636075 w 5916612"/>
              <a:gd name="connsiteY9" fmla="*/ 3030800 h 3174628"/>
              <a:gd name="connsiteX10" fmla="*/ 2165604 w 5916612"/>
              <a:gd name="connsiteY10" fmla="*/ 3174628 h 3174628"/>
              <a:gd name="connsiteX11" fmla="*/ 1695132 w 5916612"/>
              <a:gd name="connsiteY11" fmla="*/ 3030800 h 3174628"/>
              <a:gd name="connsiteX12" fmla="*/ 1224597 w 5916612"/>
              <a:gd name="connsiteY12" fmla="*/ 3174628 h 3174628"/>
              <a:gd name="connsiteX13" fmla="*/ 754126 w 5916612"/>
              <a:gd name="connsiteY13" fmla="*/ 3030800 h 3174628"/>
              <a:gd name="connsiteX14" fmla="*/ 288036 w 5916612"/>
              <a:gd name="connsiteY14" fmla="*/ 3174564 h 3174628"/>
              <a:gd name="connsiteX15" fmla="*/ 54729 w 5916612"/>
              <a:gd name="connsiteY15" fmla="*/ 3101992 h 3174628"/>
              <a:gd name="connsiteX16" fmla="*/ 0 w 5916612"/>
              <a:gd name="connsiteY16" fmla="*/ 3074000 h 3174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16612" h="3174628">
                <a:moveTo>
                  <a:pt x="0" y="0"/>
                </a:moveTo>
                <a:lnTo>
                  <a:pt x="5916612" y="0"/>
                </a:lnTo>
                <a:lnTo>
                  <a:pt x="5916612" y="3174437"/>
                </a:lnTo>
                <a:cubicBezTo>
                  <a:pt x="5692774" y="3169294"/>
                  <a:pt x="5692902" y="3030800"/>
                  <a:pt x="5459094" y="3030800"/>
                </a:cubicBezTo>
                <a:cubicBezTo>
                  <a:pt x="5225288" y="3030800"/>
                  <a:pt x="5225288" y="3174628"/>
                  <a:pt x="4988559" y="3174628"/>
                </a:cubicBezTo>
                <a:cubicBezTo>
                  <a:pt x="4751831" y="3174628"/>
                  <a:pt x="4754816" y="3030800"/>
                  <a:pt x="4518088" y="3030800"/>
                </a:cubicBezTo>
                <a:cubicBezTo>
                  <a:pt x="4281360" y="3030800"/>
                  <a:pt x="4284281" y="3174628"/>
                  <a:pt x="4047553" y="3174628"/>
                </a:cubicBezTo>
                <a:cubicBezTo>
                  <a:pt x="3810825" y="3174628"/>
                  <a:pt x="3810825" y="3030800"/>
                  <a:pt x="3577081" y="3030800"/>
                </a:cubicBezTo>
                <a:cubicBezTo>
                  <a:pt x="3343338" y="3030800"/>
                  <a:pt x="3343402" y="3174628"/>
                  <a:pt x="3106610" y="3174628"/>
                </a:cubicBezTo>
                <a:cubicBezTo>
                  <a:pt x="2869818" y="3174628"/>
                  <a:pt x="2872803" y="3030800"/>
                  <a:pt x="2636075" y="3030800"/>
                </a:cubicBezTo>
                <a:cubicBezTo>
                  <a:pt x="2399347" y="3030800"/>
                  <a:pt x="2402331" y="3174628"/>
                  <a:pt x="2165604" y="3174628"/>
                </a:cubicBezTo>
                <a:cubicBezTo>
                  <a:pt x="1928876" y="3174628"/>
                  <a:pt x="1931924" y="3030800"/>
                  <a:pt x="1695132" y="3030800"/>
                </a:cubicBezTo>
                <a:cubicBezTo>
                  <a:pt x="1458341" y="3030800"/>
                  <a:pt x="1461325" y="3174628"/>
                  <a:pt x="1224597" y="3174628"/>
                </a:cubicBezTo>
                <a:cubicBezTo>
                  <a:pt x="987869" y="3174628"/>
                  <a:pt x="989330" y="3030800"/>
                  <a:pt x="754126" y="3030800"/>
                </a:cubicBezTo>
                <a:cubicBezTo>
                  <a:pt x="518922" y="3030800"/>
                  <a:pt x="517271" y="3172723"/>
                  <a:pt x="288036" y="3174564"/>
                </a:cubicBezTo>
                <a:cubicBezTo>
                  <a:pt x="171990" y="3173644"/>
                  <a:pt x="113554" y="3137703"/>
                  <a:pt x="54729" y="3101992"/>
                </a:cubicBezTo>
                <a:lnTo>
                  <a:pt x="0" y="3074000"/>
                </a:lnTo>
                <a:close/>
              </a:path>
            </a:pathLst>
          </a:custGeom>
          <a:noFill/>
        </p:spPr>
        <p:txBody>
          <a:bodyPr wrap="square" lIns="540000" tIns="360000" rIns="540000" anchor="t" anchorCtr="0">
            <a:noAutofit/>
          </a:bodyPr>
          <a:lstStyle>
            <a:lvl1pPr marL="0" indent="0" algn="ctr">
              <a:buNone/>
              <a:defRPr sz="1400" b="1">
                <a:solidFill>
                  <a:schemeClr val="accent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5" name="Kuvatiedot">
            <a:extLst>
              <a:ext uri="{FF2B5EF4-FFF2-40B4-BE49-F238E27FC236}">
                <a16:creationId xmlns:a16="http://schemas.microsoft.com/office/drawing/2014/main" id="{D349703B-CF52-6380-19DD-379DE9841013}"/>
              </a:ext>
              <a:ext uri="{C183D7F6-B498-43B3-948B-1728B52AA6E4}">
                <adec:decorative xmlns:adec="http://schemas.microsoft.com/office/drawing/2017/decorative" val="1"/>
              </a:ext>
            </a:extLst>
          </p:cNvPr>
          <p:cNvSpPr>
            <a:spLocks noGrp="1"/>
          </p:cNvSpPr>
          <p:nvPr>
            <p:ph type="body" sz="quarter" idx="15" hasCustomPrompt="1"/>
          </p:nvPr>
        </p:nvSpPr>
        <p:spPr>
          <a:xfrm rot="16200000">
            <a:off x="10177381" y="4843381"/>
            <a:ext cx="3849239"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13" name="Alatunnisteen paikkamerkki 12">
            <a:extLst>
              <a:ext uri="{FF2B5EF4-FFF2-40B4-BE49-F238E27FC236}">
                <a16:creationId xmlns:a16="http://schemas.microsoft.com/office/drawing/2014/main" id="{0C4F46F0-CE7C-B9FC-D7E1-588A402B1A2C}"/>
              </a:ext>
            </a:extLst>
          </p:cNvPr>
          <p:cNvSpPr>
            <a:spLocks noGrp="1"/>
          </p:cNvSpPr>
          <p:nvPr>
            <p:ph type="ftr" sz="quarter" idx="22"/>
          </p:nvPr>
        </p:nvSpPr>
        <p:spPr/>
        <p:txBody>
          <a:bodyPr/>
          <a:lstStyle/>
          <a:p>
            <a:endParaRPr lang="fi-FI" dirty="0"/>
          </a:p>
        </p:txBody>
      </p:sp>
      <p:sp>
        <p:nvSpPr>
          <p:cNvPr id="11" name="Päivämäärän paikkamerkki 10">
            <a:extLst>
              <a:ext uri="{FF2B5EF4-FFF2-40B4-BE49-F238E27FC236}">
                <a16:creationId xmlns:a16="http://schemas.microsoft.com/office/drawing/2014/main" id="{BCA3653A-F3EA-4ADD-5172-FE31678DC330}"/>
              </a:ext>
            </a:extLst>
          </p:cNvPr>
          <p:cNvSpPr>
            <a:spLocks noGrp="1"/>
          </p:cNvSpPr>
          <p:nvPr>
            <p:ph type="dt" sz="half" idx="2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E4541B02-4A10-52AA-E632-EFF487758FB0}"/>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6" name="Logo">
            <a:extLst>
              <a:ext uri="{FF2B5EF4-FFF2-40B4-BE49-F238E27FC236}">
                <a16:creationId xmlns:a16="http://schemas.microsoft.com/office/drawing/2014/main" id="{ECE294D5-275A-CABB-76CE-C90B4611EA83}"/>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777044397"/>
      </p:ext>
    </p:extLst>
  </p:cSld>
  <p:clrMapOvr>
    <a:masterClrMapping/>
  </p:clrMapOvr>
  <p:extLst>
    <p:ext uri="{DCECCB84-F9BA-43D5-87BE-67443E8EF086}">
      <p15:sldGuideLst xmlns:p15="http://schemas.microsoft.com/office/powerpoint/2012/main"/>
    </p:ext>
  </p:extLst>
</p:sldLayout>
</file>

<file path=ppt/slideLayouts/slideLayout355.xml><?xml version="1.0" encoding="utf-8"?>
<p:sldLayout xmlns:a="http://schemas.openxmlformats.org/drawingml/2006/main" xmlns:r="http://schemas.openxmlformats.org/officeDocument/2006/relationships" xmlns:p="http://schemas.openxmlformats.org/presentationml/2006/main" preserve="1" userDrawn="1">
  <p:cSld name="Otsikko ja sisältö kuvalla 3 A">
    <p:bg>
      <p:bgPr>
        <a:solidFill>
          <a:schemeClr val="accent1"/>
        </a:solidFill>
        <a:effectLst/>
      </p:bgPr>
    </p:bg>
    <p:spTree>
      <p:nvGrpSpPr>
        <p:cNvPr id="1" name=""/>
        <p:cNvGrpSpPr/>
        <p:nvPr/>
      </p:nvGrpSpPr>
      <p:grpSpPr>
        <a:xfrm>
          <a:off x="0" y="0"/>
          <a:ext cx="0" cy="0"/>
          <a:chOff x="0" y="0"/>
          <a:chExt cx="0" cy="0"/>
        </a:xfrm>
      </p:grpSpPr>
      <p:sp>
        <p:nvSpPr>
          <p:cNvPr id="6" name="Muoto">
            <a:extLst>
              <a:ext uri="{FF2B5EF4-FFF2-40B4-BE49-F238E27FC236}">
                <a16:creationId xmlns:a16="http://schemas.microsoft.com/office/drawing/2014/main" id="{26D42AF5-C990-0C51-3698-52D98F4750EF}"/>
              </a:ext>
              <a:ext uri="{C183D7F6-B498-43B3-948B-1728B52AA6E4}">
                <adec:decorative xmlns:adec="http://schemas.microsoft.com/office/drawing/2017/decorative" val="1"/>
              </a:ext>
            </a:extLst>
          </p:cNvPr>
          <p:cNvSpPr/>
          <p:nvPr userDrawn="1"/>
        </p:nvSpPr>
        <p:spPr>
          <a:xfrm rot="10800000">
            <a:off x="0" y="3176972"/>
            <a:ext cx="12192000" cy="3681028"/>
          </a:xfrm>
          <a:custGeom>
            <a:avLst/>
            <a:gdLst>
              <a:gd name="connsiteX0" fmla="*/ 12192000 w 12192000"/>
              <a:gd name="connsiteY0" fmla="*/ 3583224 h 3583224"/>
              <a:gd name="connsiteX1" fmla="*/ 11743500 w 12192000"/>
              <a:gd name="connsiteY1" fmla="*/ 3583224 h 3583224"/>
              <a:gd name="connsiteX2" fmla="*/ 10802493 w 12192000"/>
              <a:gd name="connsiteY2" fmla="*/ 3583224 h 3583224"/>
              <a:gd name="connsiteX3" fmla="*/ 9861486 w 12192000"/>
              <a:gd name="connsiteY3" fmla="*/ 3583224 h 3583224"/>
              <a:gd name="connsiteX4" fmla="*/ 8920480 w 12192000"/>
              <a:gd name="connsiteY4" fmla="*/ 3583224 h 3583224"/>
              <a:gd name="connsiteX5" fmla="*/ 7979536 w 12192000"/>
              <a:gd name="connsiteY5" fmla="*/ 3583224 h 3583224"/>
              <a:gd name="connsiteX6" fmla="*/ 7038530 w 12192000"/>
              <a:gd name="connsiteY6" fmla="*/ 3583224 h 3583224"/>
              <a:gd name="connsiteX7" fmla="*/ 6103493 w 12192000"/>
              <a:gd name="connsiteY7" fmla="*/ 3583224 h 3583224"/>
              <a:gd name="connsiteX8" fmla="*/ 6097524 w 12192000"/>
              <a:gd name="connsiteY8" fmla="*/ 3583224 h 3583224"/>
              <a:gd name="connsiteX9" fmla="*/ 5162486 w 12192000"/>
              <a:gd name="connsiteY9" fmla="*/ 3583224 h 3583224"/>
              <a:gd name="connsiteX10" fmla="*/ 4221480 w 12192000"/>
              <a:gd name="connsiteY10" fmla="*/ 3583224 h 3583224"/>
              <a:gd name="connsiteX11" fmla="*/ 3280537 w 12192000"/>
              <a:gd name="connsiteY11" fmla="*/ 3583224 h 3583224"/>
              <a:gd name="connsiteX12" fmla="*/ 2339531 w 12192000"/>
              <a:gd name="connsiteY12" fmla="*/ 3583224 h 3583224"/>
              <a:gd name="connsiteX13" fmla="*/ 1398524 w 12192000"/>
              <a:gd name="connsiteY13" fmla="*/ 3583224 h 3583224"/>
              <a:gd name="connsiteX14" fmla="*/ 457518 w 12192000"/>
              <a:gd name="connsiteY14" fmla="*/ 3583224 h 3583224"/>
              <a:gd name="connsiteX15" fmla="*/ 0 w 12192000"/>
              <a:gd name="connsiteY15" fmla="*/ 3583224 h 3583224"/>
              <a:gd name="connsiteX16" fmla="*/ 0 w 12192000"/>
              <a:gd name="connsiteY16" fmla="*/ 3439587 h 3583224"/>
              <a:gd name="connsiteX17" fmla="*/ 0 w 12192000"/>
              <a:gd name="connsiteY17" fmla="*/ 3430588 h 3583224"/>
              <a:gd name="connsiteX18" fmla="*/ 0 w 12192000"/>
              <a:gd name="connsiteY18" fmla="*/ 3286951 h 3583224"/>
              <a:gd name="connsiteX19" fmla="*/ 0 w 12192000"/>
              <a:gd name="connsiteY19" fmla="*/ 296019 h 3583224"/>
              <a:gd name="connsiteX20" fmla="*/ 0 w 12192000"/>
              <a:gd name="connsiteY20" fmla="*/ 152636 h 3583224"/>
              <a:gd name="connsiteX21" fmla="*/ 0 w 12192000"/>
              <a:gd name="connsiteY21" fmla="*/ 143383 h 3583224"/>
              <a:gd name="connsiteX22" fmla="*/ 0 w 12192000"/>
              <a:gd name="connsiteY22" fmla="*/ 0 h 3583224"/>
              <a:gd name="connsiteX23" fmla="*/ 448500 w 12192000"/>
              <a:gd name="connsiteY23" fmla="*/ 0 h 3583224"/>
              <a:gd name="connsiteX24" fmla="*/ 1389507 w 12192000"/>
              <a:gd name="connsiteY24" fmla="*/ 0 h 3583224"/>
              <a:gd name="connsiteX25" fmla="*/ 2330514 w 12192000"/>
              <a:gd name="connsiteY25" fmla="*/ 0 h 3583224"/>
              <a:gd name="connsiteX26" fmla="*/ 3271520 w 12192000"/>
              <a:gd name="connsiteY26" fmla="*/ 0 h 3583224"/>
              <a:gd name="connsiteX27" fmla="*/ 4212464 w 12192000"/>
              <a:gd name="connsiteY27" fmla="*/ 0 h 3583224"/>
              <a:gd name="connsiteX28" fmla="*/ 5153470 w 12192000"/>
              <a:gd name="connsiteY28" fmla="*/ 0 h 3583224"/>
              <a:gd name="connsiteX29" fmla="*/ 6088507 w 12192000"/>
              <a:gd name="connsiteY29" fmla="*/ 0 h 3583224"/>
              <a:gd name="connsiteX30" fmla="*/ 6094476 w 12192000"/>
              <a:gd name="connsiteY30" fmla="*/ 0 h 3583224"/>
              <a:gd name="connsiteX31" fmla="*/ 7029514 w 12192000"/>
              <a:gd name="connsiteY31" fmla="*/ 0 h 3583224"/>
              <a:gd name="connsiteX32" fmla="*/ 7970520 w 12192000"/>
              <a:gd name="connsiteY32" fmla="*/ 0 h 3583224"/>
              <a:gd name="connsiteX33" fmla="*/ 8911463 w 12192000"/>
              <a:gd name="connsiteY33" fmla="*/ 0 h 3583224"/>
              <a:gd name="connsiteX34" fmla="*/ 9852469 w 12192000"/>
              <a:gd name="connsiteY34" fmla="*/ 0 h 3583224"/>
              <a:gd name="connsiteX35" fmla="*/ 10793476 w 12192000"/>
              <a:gd name="connsiteY35" fmla="*/ 0 h 3583224"/>
              <a:gd name="connsiteX36" fmla="*/ 11734482 w 12192000"/>
              <a:gd name="connsiteY36" fmla="*/ 0 h 3583224"/>
              <a:gd name="connsiteX37" fmla="*/ 12192000 w 12192000"/>
              <a:gd name="connsiteY37" fmla="*/ 0 h 3583224"/>
              <a:gd name="connsiteX38" fmla="*/ 12192000 w 12192000"/>
              <a:gd name="connsiteY38" fmla="*/ 143637 h 3583224"/>
              <a:gd name="connsiteX39" fmla="*/ 12192000 w 12192000"/>
              <a:gd name="connsiteY39" fmla="*/ 152636 h 3583224"/>
              <a:gd name="connsiteX40" fmla="*/ 12192000 w 12192000"/>
              <a:gd name="connsiteY40" fmla="*/ 296273 h 3583224"/>
              <a:gd name="connsiteX41" fmla="*/ 12192000 w 12192000"/>
              <a:gd name="connsiteY41" fmla="*/ 3287205 h 3583224"/>
              <a:gd name="connsiteX42" fmla="*/ 12192000 w 12192000"/>
              <a:gd name="connsiteY42" fmla="*/ 3430588 h 3583224"/>
              <a:gd name="connsiteX43" fmla="*/ 12192000 w 12192000"/>
              <a:gd name="connsiteY43" fmla="*/ 3439841 h 3583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2192000" h="3583224">
                <a:moveTo>
                  <a:pt x="12192000" y="3583224"/>
                </a:moveTo>
                <a:lnTo>
                  <a:pt x="11743500" y="3583224"/>
                </a:lnTo>
                <a:lnTo>
                  <a:pt x="10802493" y="3583224"/>
                </a:lnTo>
                <a:lnTo>
                  <a:pt x="9861486" y="3583224"/>
                </a:lnTo>
                <a:lnTo>
                  <a:pt x="8920480" y="3583224"/>
                </a:lnTo>
                <a:lnTo>
                  <a:pt x="7979536" y="3583224"/>
                </a:lnTo>
                <a:lnTo>
                  <a:pt x="7038530" y="3583224"/>
                </a:lnTo>
                <a:lnTo>
                  <a:pt x="6103493" y="3583224"/>
                </a:lnTo>
                <a:lnTo>
                  <a:pt x="6097524" y="3583224"/>
                </a:lnTo>
                <a:lnTo>
                  <a:pt x="5162486" y="3583224"/>
                </a:lnTo>
                <a:lnTo>
                  <a:pt x="4221480" y="3583224"/>
                </a:lnTo>
                <a:lnTo>
                  <a:pt x="3280537" y="3583224"/>
                </a:lnTo>
                <a:lnTo>
                  <a:pt x="2339531" y="3583224"/>
                </a:lnTo>
                <a:lnTo>
                  <a:pt x="1398524" y="3583224"/>
                </a:lnTo>
                <a:lnTo>
                  <a:pt x="457518" y="3583224"/>
                </a:lnTo>
                <a:lnTo>
                  <a:pt x="0" y="3583224"/>
                </a:lnTo>
                <a:lnTo>
                  <a:pt x="0" y="3439587"/>
                </a:lnTo>
                <a:lnTo>
                  <a:pt x="0" y="3430588"/>
                </a:lnTo>
                <a:lnTo>
                  <a:pt x="0" y="3286951"/>
                </a:lnTo>
                <a:lnTo>
                  <a:pt x="0" y="296019"/>
                </a:lnTo>
                <a:lnTo>
                  <a:pt x="0" y="152636"/>
                </a:lnTo>
                <a:lnTo>
                  <a:pt x="0" y="143383"/>
                </a:lnTo>
                <a:lnTo>
                  <a:pt x="0" y="0"/>
                </a:lnTo>
                <a:lnTo>
                  <a:pt x="448500" y="0"/>
                </a:lnTo>
                <a:lnTo>
                  <a:pt x="1389507" y="0"/>
                </a:lnTo>
                <a:lnTo>
                  <a:pt x="2330514" y="0"/>
                </a:lnTo>
                <a:lnTo>
                  <a:pt x="3271520" y="0"/>
                </a:lnTo>
                <a:lnTo>
                  <a:pt x="4212464" y="0"/>
                </a:lnTo>
                <a:lnTo>
                  <a:pt x="5153470" y="0"/>
                </a:lnTo>
                <a:lnTo>
                  <a:pt x="6088507" y="0"/>
                </a:lnTo>
                <a:lnTo>
                  <a:pt x="6094476" y="0"/>
                </a:lnTo>
                <a:lnTo>
                  <a:pt x="7029514" y="0"/>
                </a:lnTo>
                <a:lnTo>
                  <a:pt x="7970520" y="0"/>
                </a:lnTo>
                <a:lnTo>
                  <a:pt x="8911463" y="0"/>
                </a:lnTo>
                <a:lnTo>
                  <a:pt x="9852469" y="0"/>
                </a:lnTo>
                <a:lnTo>
                  <a:pt x="10793476" y="0"/>
                </a:lnTo>
                <a:lnTo>
                  <a:pt x="11734482" y="0"/>
                </a:lnTo>
                <a:lnTo>
                  <a:pt x="12192000" y="0"/>
                </a:lnTo>
                <a:lnTo>
                  <a:pt x="12192000" y="143637"/>
                </a:lnTo>
                <a:lnTo>
                  <a:pt x="12192000" y="152636"/>
                </a:lnTo>
                <a:lnTo>
                  <a:pt x="12192000" y="296273"/>
                </a:lnTo>
                <a:lnTo>
                  <a:pt x="12192000" y="3287205"/>
                </a:lnTo>
                <a:lnTo>
                  <a:pt x="12192000" y="3430588"/>
                </a:lnTo>
                <a:lnTo>
                  <a:pt x="12192000" y="3439841"/>
                </a:lnTo>
                <a:close/>
              </a:path>
            </a:pathLst>
          </a:custGeom>
          <a:solidFill>
            <a:schemeClr val="bg1"/>
          </a:solidFill>
          <a:ln w="12700" cap="flat">
            <a:solidFill>
              <a:schemeClr val="bg1"/>
            </a:solid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4B8FF8A1-18DA-BF41-7681-6D3E65514C82}"/>
              </a:ext>
            </a:extLst>
          </p:cNvPr>
          <p:cNvSpPr>
            <a:spLocks noGrp="1"/>
          </p:cNvSpPr>
          <p:nvPr>
            <p:ph type="ctrTitle"/>
          </p:nvPr>
        </p:nvSpPr>
        <p:spPr>
          <a:xfrm>
            <a:off x="539750" y="539750"/>
            <a:ext cx="5375274" cy="1985964"/>
          </a:xfrm>
        </p:spPr>
        <p:txBody>
          <a:bodyPr lIns="0" tIns="0" rIns="0" bIns="0" anchor="t">
            <a:noAutofit/>
          </a:bodyPr>
          <a:lstStyle>
            <a:lvl1pPr algn="l">
              <a:defRPr sz="4400">
                <a:solidFill>
                  <a:schemeClr val="bg1"/>
                </a:solidFill>
              </a:defRPr>
            </a:lvl1pPr>
          </a:lstStyle>
          <a:p>
            <a:endParaRPr lang="fi-FI" dirty="0"/>
          </a:p>
        </p:txBody>
      </p:sp>
      <p:sp>
        <p:nvSpPr>
          <p:cNvPr id="9" name="Tekstin paikkamerkki 1">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3519488"/>
            <a:ext cx="11110913" cy="495300"/>
          </a:xfrm>
        </p:spPr>
        <p:txBody>
          <a:bodyPr lIns="0" tIns="0" rIns="0" bIns="0" numCol="1" spcCol="360000">
            <a:noAutofit/>
          </a:bodyPr>
          <a:lstStyle>
            <a:lvl1pPr marL="0" indent="0">
              <a:buNone/>
              <a:defRPr sz="2400" b="1"/>
            </a:lvl1pPr>
            <a:lvl2pPr marL="457200" indent="0">
              <a:buNone/>
              <a:defRPr/>
            </a:lvl2pPr>
            <a:lvl3pPr marL="914400" indent="0">
              <a:buNone/>
              <a:defRPr/>
            </a:lvl3pPr>
            <a:lvl4pPr marL="1371600" indent="0">
              <a:buNone/>
              <a:defRPr/>
            </a:lvl4pPr>
            <a:lvl5pPr marL="1828800" indent="0">
              <a:buNone/>
              <a:defRPr/>
            </a:lvl5pPr>
          </a:lstStyle>
          <a:p>
            <a:pPr lvl="0"/>
            <a:r>
              <a:rPr lang="fi-FI" dirty="0"/>
              <a:t>Tekstipaikka, joka rytmittää sisältöä visuaalisesti</a:t>
            </a:r>
          </a:p>
        </p:txBody>
      </p:sp>
      <p:sp>
        <p:nvSpPr>
          <p:cNvPr id="4" name="Sisällön paikkamerkki 7">
            <a:extLst>
              <a:ext uri="{FF2B5EF4-FFF2-40B4-BE49-F238E27FC236}">
                <a16:creationId xmlns:a16="http://schemas.microsoft.com/office/drawing/2014/main" id="{66C048F4-6C83-DC0E-2A72-559FBCE888CB}"/>
              </a:ext>
            </a:extLst>
          </p:cNvPr>
          <p:cNvSpPr>
            <a:spLocks noGrp="1"/>
          </p:cNvSpPr>
          <p:nvPr>
            <p:ph sz="quarter" idx="28"/>
          </p:nvPr>
        </p:nvSpPr>
        <p:spPr>
          <a:xfrm>
            <a:off x="541337" y="4024742"/>
            <a:ext cx="5372100" cy="1976008"/>
          </a:xfrm>
        </p:spPr>
        <p:txBody>
          <a:bodyPr/>
          <a:lstStyle>
            <a:lvl1pPr>
              <a:defRPr sz="1600"/>
            </a:lvl1pPr>
            <a:lvl2pPr>
              <a:defRPr sz="1400"/>
            </a:lvl2pPr>
            <a:lvl3pPr>
              <a:defRPr sz="1200"/>
            </a:lvl3pPr>
            <a:lvl4pPr>
              <a:defRPr sz="1200"/>
            </a:lvl4pPr>
            <a:lvl5pPr>
              <a:defRPr sz="12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8" name="Sisällön paikkamerkki 7">
            <a:extLst>
              <a:ext uri="{FF2B5EF4-FFF2-40B4-BE49-F238E27FC236}">
                <a16:creationId xmlns:a16="http://schemas.microsoft.com/office/drawing/2014/main" id="{D1398EC9-862E-6D83-34D7-257AEACB40E3}"/>
              </a:ext>
            </a:extLst>
          </p:cNvPr>
          <p:cNvSpPr>
            <a:spLocks noGrp="1"/>
          </p:cNvSpPr>
          <p:nvPr>
            <p:ph sz="quarter" idx="26"/>
          </p:nvPr>
        </p:nvSpPr>
        <p:spPr>
          <a:xfrm>
            <a:off x="6275388" y="4024742"/>
            <a:ext cx="5372100" cy="1985962"/>
          </a:xfrm>
        </p:spPr>
        <p:txBody>
          <a:bodyPr/>
          <a:lstStyle>
            <a:lvl1pPr>
              <a:defRPr sz="1600"/>
            </a:lvl1pPr>
            <a:lvl2pPr>
              <a:defRPr sz="1400"/>
            </a:lvl2pPr>
            <a:lvl3pPr>
              <a:defRPr sz="1200"/>
            </a:lvl3pPr>
            <a:lvl4pPr>
              <a:defRPr sz="1200"/>
            </a:lvl4pPr>
            <a:lvl5pPr>
              <a:defRPr sz="12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0" name="Kuvan paikkamerkki 9">
            <a:extLst>
              <a:ext uri="{FF2B5EF4-FFF2-40B4-BE49-F238E27FC236}">
                <a16:creationId xmlns:a16="http://schemas.microsoft.com/office/drawing/2014/main" id="{1D4CFB83-03A5-8147-1FE1-39E923A67823}"/>
              </a:ext>
              <a:ext uri="{C183D7F6-B498-43B3-948B-1728B52AA6E4}">
                <adec:decorative xmlns:adec="http://schemas.microsoft.com/office/drawing/2017/decorative" val="1"/>
              </a:ext>
            </a:extLst>
          </p:cNvPr>
          <p:cNvSpPr>
            <a:spLocks noGrp="1"/>
          </p:cNvSpPr>
          <p:nvPr>
            <p:ph type="pic" sz="quarter" idx="27" hasCustomPrompt="1"/>
          </p:nvPr>
        </p:nvSpPr>
        <p:spPr>
          <a:xfrm>
            <a:off x="6275388" y="0"/>
            <a:ext cx="5916612" cy="3171995"/>
          </a:xfrm>
          <a:custGeom>
            <a:avLst/>
            <a:gdLst>
              <a:gd name="connsiteX0" fmla="*/ 0 w 5916612"/>
              <a:gd name="connsiteY0" fmla="*/ 0 h 3176975"/>
              <a:gd name="connsiteX1" fmla="*/ 5916612 w 5916612"/>
              <a:gd name="connsiteY1" fmla="*/ 0 h 3176975"/>
              <a:gd name="connsiteX2" fmla="*/ 5916612 w 5916612"/>
              <a:gd name="connsiteY2" fmla="*/ 3176975 h 3176975"/>
              <a:gd name="connsiteX3" fmla="*/ 5507838 w 5916612"/>
              <a:gd name="connsiteY3" fmla="*/ 3176975 h 3176975"/>
              <a:gd name="connsiteX4" fmla="*/ 4566831 w 5916612"/>
              <a:gd name="connsiteY4" fmla="*/ 3176975 h 3176975"/>
              <a:gd name="connsiteX5" fmla="*/ 3625825 w 5916612"/>
              <a:gd name="connsiteY5" fmla="*/ 3176975 h 3176975"/>
              <a:gd name="connsiteX6" fmla="*/ 2684882 w 5916612"/>
              <a:gd name="connsiteY6" fmla="*/ 3176975 h 3176975"/>
              <a:gd name="connsiteX7" fmla="*/ 1743876 w 5916612"/>
              <a:gd name="connsiteY7" fmla="*/ 3176975 h 3176975"/>
              <a:gd name="connsiteX8" fmla="*/ 808838 w 5916612"/>
              <a:gd name="connsiteY8" fmla="*/ 3176975 h 3176975"/>
              <a:gd name="connsiteX9" fmla="*/ 802870 w 5916612"/>
              <a:gd name="connsiteY9" fmla="*/ 3176975 h 3176975"/>
              <a:gd name="connsiteX10" fmla="*/ 0 w 5916612"/>
              <a:gd name="connsiteY10" fmla="*/ 3176975 h 3176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16612" h="3176975">
                <a:moveTo>
                  <a:pt x="0" y="0"/>
                </a:moveTo>
                <a:lnTo>
                  <a:pt x="5916612" y="0"/>
                </a:lnTo>
                <a:lnTo>
                  <a:pt x="5916612" y="3176975"/>
                </a:lnTo>
                <a:lnTo>
                  <a:pt x="5507838" y="3176975"/>
                </a:lnTo>
                <a:lnTo>
                  <a:pt x="4566831" y="3176975"/>
                </a:lnTo>
                <a:lnTo>
                  <a:pt x="3625825" y="3176975"/>
                </a:lnTo>
                <a:lnTo>
                  <a:pt x="2684882" y="3176975"/>
                </a:lnTo>
                <a:lnTo>
                  <a:pt x="1743876" y="3176975"/>
                </a:lnTo>
                <a:lnTo>
                  <a:pt x="808838" y="3176975"/>
                </a:lnTo>
                <a:lnTo>
                  <a:pt x="802870" y="3176975"/>
                </a:lnTo>
                <a:lnTo>
                  <a:pt x="0" y="3176975"/>
                </a:lnTo>
                <a:close/>
              </a:path>
            </a:pathLst>
          </a:custGeom>
          <a:noFill/>
        </p:spPr>
        <p:txBody>
          <a:bodyPr wrap="square" lIns="540000" tIns="360000" rIns="540000" anchor="t" anchorCtr="0">
            <a:noAutofit/>
          </a:bodyPr>
          <a:lstStyle>
            <a:lvl1pPr marL="0" indent="0" algn="ctr">
              <a:buNone/>
              <a:defRPr sz="1400" b="1">
                <a:solidFill>
                  <a:schemeClr val="accent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5" name="Kuvatiedot">
            <a:extLst>
              <a:ext uri="{FF2B5EF4-FFF2-40B4-BE49-F238E27FC236}">
                <a16:creationId xmlns:a16="http://schemas.microsoft.com/office/drawing/2014/main" id="{D349703B-CF52-6380-19DD-379DE9841013}"/>
              </a:ext>
              <a:ext uri="{C183D7F6-B498-43B3-948B-1728B52AA6E4}">
                <adec:decorative xmlns:adec="http://schemas.microsoft.com/office/drawing/2017/decorative" val="1"/>
              </a:ext>
            </a:extLst>
          </p:cNvPr>
          <p:cNvSpPr>
            <a:spLocks noGrp="1"/>
          </p:cNvSpPr>
          <p:nvPr>
            <p:ph type="body" sz="quarter" idx="15" hasCustomPrompt="1"/>
          </p:nvPr>
        </p:nvSpPr>
        <p:spPr>
          <a:xfrm rot="16200000">
            <a:off x="10177381" y="4843381"/>
            <a:ext cx="3849239"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13" name="Alatunnisteen paikkamerkki 12">
            <a:extLst>
              <a:ext uri="{FF2B5EF4-FFF2-40B4-BE49-F238E27FC236}">
                <a16:creationId xmlns:a16="http://schemas.microsoft.com/office/drawing/2014/main" id="{0C4F46F0-CE7C-B9FC-D7E1-588A402B1A2C}"/>
              </a:ext>
            </a:extLst>
          </p:cNvPr>
          <p:cNvSpPr>
            <a:spLocks noGrp="1"/>
          </p:cNvSpPr>
          <p:nvPr>
            <p:ph type="ftr" sz="quarter" idx="22"/>
          </p:nvPr>
        </p:nvSpPr>
        <p:spPr/>
        <p:txBody>
          <a:bodyPr/>
          <a:lstStyle/>
          <a:p>
            <a:endParaRPr lang="fi-FI" dirty="0"/>
          </a:p>
        </p:txBody>
      </p:sp>
      <p:sp>
        <p:nvSpPr>
          <p:cNvPr id="11" name="Päivämäärän paikkamerkki 10">
            <a:extLst>
              <a:ext uri="{FF2B5EF4-FFF2-40B4-BE49-F238E27FC236}">
                <a16:creationId xmlns:a16="http://schemas.microsoft.com/office/drawing/2014/main" id="{BCA3653A-F3EA-4ADD-5172-FE31678DC330}"/>
              </a:ext>
            </a:extLst>
          </p:cNvPr>
          <p:cNvSpPr>
            <a:spLocks noGrp="1"/>
          </p:cNvSpPr>
          <p:nvPr>
            <p:ph type="dt" sz="half" idx="2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E4541B02-4A10-52AA-E632-EFF487758FB0}"/>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17" name="Logo">
            <a:extLst>
              <a:ext uri="{FF2B5EF4-FFF2-40B4-BE49-F238E27FC236}">
                <a16:creationId xmlns:a16="http://schemas.microsoft.com/office/drawing/2014/main" id="{31404A21-92B8-EFD9-2A98-1605AAE5694F}"/>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609689155"/>
      </p:ext>
    </p:extLst>
  </p:cSld>
  <p:clrMapOvr>
    <a:masterClrMapping/>
  </p:clrMapOvr>
  <p:extLst>
    <p:ext uri="{DCECCB84-F9BA-43D5-87BE-67443E8EF086}">
      <p15:sldGuideLst xmlns:p15="http://schemas.microsoft.com/office/powerpoint/2012/main"/>
    </p:ext>
  </p:extLst>
</p:sldLayout>
</file>

<file path=ppt/slideLayouts/slideLayout356.xml><?xml version="1.0" encoding="utf-8"?>
<p:sldLayout xmlns:a="http://schemas.openxmlformats.org/drawingml/2006/main" xmlns:r="http://schemas.openxmlformats.org/officeDocument/2006/relationships" xmlns:p="http://schemas.openxmlformats.org/presentationml/2006/main" preserve="1" userDrawn="1">
  <p:cSld name="Otsikko ja sisältö kuvalla 3 B">
    <p:bg>
      <p:bgPr>
        <a:solidFill>
          <a:schemeClr val="accent1"/>
        </a:solidFill>
        <a:effectLst/>
      </p:bgPr>
    </p:bg>
    <p:spTree>
      <p:nvGrpSpPr>
        <p:cNvPr id="1" name=""/>
        <p:cNvGrpSpPr/>
        <p:nvPr/>
      </p:nvGrpSpPr>
      <p:grpSpPr>
        <a:xfrm>
          <a:off x="0" y="0"/>
          <a:ext cx="0" cy="0"/>
          <a:chOff x="0" y="0"/>
          <a:chExt cx="0" cy="0"/>
        </a:xfrm>
      </p:grpSpPr>
      <p:sp>
        <p:nvSpPr>
          <p:cNvPr id="33" name="Vapaamuotoinen: Muoto 32">
            <a:extLst>
              <a:ext uri="{FF2B5EF4-FFF2-40B4-BE49-F238E27FC236}">
                <a16:creationId xmlns:a16="http://schemas.microsoft.com/office/drawing/2014/main" id="{C3AE575C-E082-F870-E6C7-F6A813756F82}"/>
              </a:ext>
              <a:ext uri="{C183D7F6-B498-43B3-948B-1728B52AA6E4}">
                <adec:decorative xmlns:adec="http://schemas.microsoft.com/office/drawing/2017/decorative" val="1"/>
              </a:ext>
            </a:extLst>
          </p:cNvPr>
          <p:cNvSpPr/>
          <p:nvPr userDrawn="1"/>
        </p:nvSpPr>
        <p:spPr>
          <a:xfrm>
            <a:off x="-940" y="2930002"/>
            <a:ext cx="12193880" cy="3927998"/>
          </a:xfrm>
          <a:custGeom>
            <a:avLst/>
            <a:gdLst>
              <a:gd name="connsiteX0" fmla="*/ 308102 w 12193880"/>
              <a:gd name="connsiteY0" fmla="*/ 0 h 3927998"/>
              <a:gd name="connsiteX1" fmla="*/ 613512 w 12193880"/>
              <a:gd name="connsiteY1" fmla="*/ 307340 h 3927998"/>
              <a:gd name="connsiteX2" fmla="*/ 916991 w 12193880"/>
              <a:gd name="connsiteY2" fmla="*/ 0 h 3927998"/>
              <a:gd name="connsiteX3" fmla="*/ 1222400 w 12193880"/>
              <a:gd name="connsiteY3" fmla="*/ 307340 h 3927998"/>
              <a:gd name="connsiteX4" fmla="*/ 1527861 w 12193880"/>
              <a:gd name="connsiteY4" fmla="*/ 0 h 3927998"/>
              <a:gd name="connsiteX5" fmla="*/ 1831340 w 12193880"/>
              <a:gd name="connsiteY5" fmla="*/ 307340 h 3927998"/>
              <a:gd name="connsiteX6" fmla="*/ 2136750 w 12193880"/>
              <a:gd name="connsiteY6" fmla="*/ 0 h 3927998"/>
              <a:gd name="connsiteX7" fmla="*/ 2440229 w 12193880"/>
              <a:gd name="connsiteY7" fmla="*/ 307340 h 3927998"/>
              <a:gd name="connsiteX8" fmla="*/ 2745638 w 12193880"/>
              <a:gd name="connsiteY8" fmla="*/ 0 h 3927998"/>
              <a:gd name="connsiteX9" fmla="*/ 3049118 w 12193880"/>
              <a:gd name="connsiteY9" fmla="*/ 307340 h 3927998"/>
              <a:gd name="connsiteX10" fmla="*/ 3354527 w 12193880"/>
              <a:gd name="connsiteY10" fmla="*/ 0 h 3927998"/>
              <a:gd name="connsiteX11" fmla="*/ 3659937 w 12193880"/>
              <a:gd name="connsiteY11" fmla="*/ 307340 h 3927998"/>
              <a:gd name="connsiteX12" fmla="*/ 3965397 w 12193880"/>
              <a:gd name="connsiteY12" fmla="*/ 0 h 3927998"/>
              <a:gd name="connsiteX13" fmla="*/ 4268878 w 12193880"/>
              <a:gd name="connsiteY13" fmla="*/ 307340 h 3927998"/>
              <a:gd name="connsiteX14" fmla="*/ 4574288 w 12193880"/>
              <a:gd name="connsiteY14" fmla="*/ 0 h 3927998"/>
              <a:gd name="connsiteX15" fmla="*/ 4879698 w 12193880"/>
              <a:gd name="connsiteY15" fmla="*/ 307340 h 3927998"/>
              <a:gd name="connsiteX16" fmla="*/ 5183125 w 12193880"/>
              <a:gd name="connsiteY16" fmla="*/ 0 h 3927998"/>
              <a:gd name="connsiteX17" fmla="*/ 5488587 w 12193880"/>
              <a:gd name="connsiteY17" fmla="*/ 307340 h 3927998"/>
              <a:gd name="connsiteX18" fmla="*/ 5793997 w 12193880"/>
              <a:gd name="connsiteY18" fmla="*/ 0 h 3927998"/>
              <a:gd name="connsiteX19" fmla="*/ 6099404 w 12193880"/>
              <a:gd name="connsiteY19" fmla="*/ 307340 h 3927998"/>
              <a:gd name="connsiteX20" fmla="*/ 6402883 w 12193880"/>
              <a:gd name="connsiteY20" fmla="*/ 0 h 3927998"/>
              <a:gd name="connsiteX21" fmla="*/ 6708293 w 12193880"/>
              <a:gd name="connsiteY21" fmla="*/ 307340 h 3927998"/>
              <a:gd name="connsiteX22" fmla="*/ 7013702 w 12193880"/>
              <a:gd name="connsiteY22" fmla="*/ 0 h 3927998"/>
              <a:gd name="connsiteX23" fmla="*/ 7317182 w 12193880"/>
              <a:gd name="connsiteY23" fmla="*/ 307340 h 3927998"/>
              <a:gd name="connsiteX24" fmla="*/ 7622642 w 12193880"/>
              <a:gd name="connsiteY24" fmla="*/ 0 h 3927998"/>
              <a:gd name="connsiteX25" fmla="*/ 7926121 w 12193880"/>
              <a:gd name="connsiteY25" fmla="*/ 307340 h 3927998"/>
              <a:gd name="connsiteX26" fmla="*/ 8231531 w 12193880"/>
              <a:gd name="connsiteY26" fmla="*/ 0 h 3927998"/>
              <a:gd name="connsiteX27" fmla="*/ 8535010 w 12193880"/>
              <a:gd name="connsiteY27" fmla="*/ 307340 h 3927998"/>
              <a:gd name="connsiteX28" fmla="*/ 8840419 w 12193880"/>
              <a:gd name="connsiteY28" fmla="*/ 0 h 3927998"/>
              <a:gd name="connsiteX29" fmla="*/ 9145829 w 12193880"/>
              <a:gd name="connsiteY29" fmla="*/ 307340 h 3927998"/>
              <a:gd name="connsiteX30" fmla="*/ 9451238 w 12193880"/>
              <a:gd name="connsiteY30" fmla="*/ 0 h 3927998"/>
              <a:gd name="connsiteX31" fmla="*/ 9753600 w 12193880"/>
              <a:gd name="connsiteY31" fmla="*/ 306222 h 3927998"/>
              <a:gd name="connsiteX32" fmla="*/ 9753600 w 12193880"/>
              <a:gd name="connsiteY32" fmla="*/ 304648 h 3927998"/>
              <a:gd name="connsiteX33" fmla="*/ 9756293 w 12193880"/>
              <a:gd name="connsiteY33" fmla="*/ 307340 h 3927998"/>
              <a:gd name="connsiteX34" fmla="*/ 10061702 w 12193880"/>
              <a:gd name="connsiteY34" fmla="*/ 0 h 3927998"/>
              <a:gd name="connsiteX35" fmla="*/ 10367112 w 12193880"/>
              <a:gd name="connsiteY35" fmla="*/ 307340 h 3927998"/>
              <a:gd name="connsiteX36" fmla="*/ 10670591 w 12193880"/>
              <a:gd name="connsiteY36" fmla="*/ 0 h 3927998"/>
              <a:gd name="connsiteX37" fmla="*/ 10976000 w 12193880"/>
              <a:gd name="connsiteY37" fmla="*/ 307340 h 3927998"/>
              <a:gd name="connsiteX38" fmla="*/ 11281461 w 12193880"/>
              <a:gd name="connsiteY38" fmla="*/ 0 h 3927998"/>
              <a:gd name="connsiteX39" fmla="*/ 11584940 w 12193880"/>
              <a:gd name="connsiteY39" fmla="*/ 307340 h 3927998"/>
              <a:gd name="connsiteX40" fmla="*/ 11890350 w 12193880"/>
              <a:gd name="connsiteY40" fmla="*/ 0 h 3927998"/>
              <a:gd name="connsiteX41" fmla="*/ 12193829 w 12193880"/>
              <a:gd name="connsiteY41" fmla="*/ 307340 h 3927998"/>
              <a:gd name="connsiteX42" fmla="*/ 12193880 w 12193880"/>
              <a:gd name="connsiteY42" fmla="*/ 307289 h 3927998"/>
              <a:gd name="connsiteX43" fmla="*/ 12193880 w 12193880"/>
              <a:gd name="connsiteY43" fmla="*/ 315909 h 3927998"/>
              <a:gd name="connsiteX44" fmla="*/ 12193880 w 12193880"/>
              <a:gd name="connsiteY44" fmla="*/ 324529 h 3927998"/>
              <a:gd name="connsiteX45" fmla="*/ 12193880 w 12193880"/>
              <a:gd name="connsiteY45" fmla="*/ 349581 h 3927998"/>
              <a:gd name="connsiteX46" fmla="*/ 12193880 w 12193880"/>
              <a:gd name="connsiteY46" fmla="*/ 358201 h 3927998"/>
              <a:gd name="connsiteX47" fmla="*/ 12193880 w 12193880"/>
              <a:gd name="connsiteY47" fmla="*/ 366821 h 3927998"/>
              <a:gd name="connsiteX48" fmla="*/ 12193880 w 12193880"/>
              <a:gd name="connsiteY48" fmla="*/ 401409 h 3927998"/>
              <a:gd name="connsiteX49" fmla="*/ 12193880 w 12193880"/>
              <a:gd name="connsiteY49" fmla="*/ 406679 h 3927998"/>
              <a:gd name="connsiteX50" fmla="*/ 12193880 w 12193880"/>
              <a:gd name="connsiteY50" fmla="*/ 410029 h 3927998"/>
              <a:gd name="connsiteX51" fmla="*/ 12193880 w 12193880"/>
              <a:gd name="connsiteY51" fmla="*/ 415299 h 3927998"/>
              <a:gd name="connsiteX52" fmla="*/ 12193880 w 12193880"/>
              <a:gd name="connsiteY52" fmla="*/ 418649 h 3927998"/>
              <a:gd name="connsiteX53" fmla="*/ 12193880 w 12193880"/>
              <a:gd name="connsiteY53" fmla="*/ 423919 h 3927998"/>
              <a:gd name="connsiteX54" fmla="*/ 12193880 w 12193880"/>
              <a:gd name="connsiteY54" fmla="*/ 443701 h 3927998"/>
              <a:gd name="connsiteX55" fmla="*/ 12193880 w 12193880"/>
              <a:gd name="connsiteY55" fmla="*/ 448971 h 3927998"/>
              <a:gd name="connsiteX56" fmla="*/ 12193880 w 12193880"/>
              <a:gd name="connsiteY56" fmla="*/ 452321 h 3927998"/>
              <a:gd name="connsiteX57" fmla="*/ 12193880 w 12193880"/>
              <a:gd name="connsiteY57" fmla="*/ 457591 h 3927998"/>
              <a:gd name="connsiteX58" fmla="*/ 12193880 w 12193880"/>
              <a:gd name="connsiteY58" fmla="*/ 460941 h 3927998"/>
              <a:gd name="connsiteX59" fmla="*/ 12193880 w 12193880"/>
              <a:gd name="connsiteY59" fmla="*/ 466211 h 3927998"/>
              <a:gd name="connsiteX60" fmla="*/ 12193880 w 12193880"/>
              <a:gd name="connsiteY60" fmla="*/ 500799 h 3927998"/>
              <a:gd name="connsiteX61" fmla="*/ 12193880 w 12193880"/>
              <a:gd name="connsiteY61" fmla="*/ 509419 h 3927998"/>
              <a:gd name="connsiteX62" fmla="*/ 12193880 w 12193880"/>
              <a:gd name="connsiteY62" fmla="*/ 518039 h 3927998"/>
              <a:gd name="connsiteX63" fmla="*/ 12193880 w 12193880"/>
              <a:gd name="connsiteY63" fmla="*/ 543091 h 3927998"/>
              <a:gd name="connsiteX64" fmla="*/ 12193880 w 12193880"/>
              <a:gd name="connsiteY64" fmla="*/ 551711 h 3927998"/>
              <a:gd name="connsiteX65" fmla="*/ 12193880 w 12193880"/>
              <a:gd name="connsiteY65" fmla="*/ 560331 h 3927998"/>
              <a:gd name="connsiteX66" fmla="*/ 12193880 w 12193880"/>
              <a:gd name="connsiteY66" fmla="*/ 2686547 h 3927998"/>
              <a:gd name="connsiteX67" fmla="*/ 12193880 w 12193880"/>
              <a:gd name="connsiteY67" fmla="*/ 2695167 h 3927998"/>
              <a:gd name="connsiteX68" fmla="*/ 12193880 w 12193880"/>
              <a:gd name="connsiteY68" fmla="*/ 2703787 h 3927998"/>
              <a:gd name="connsiteX69" fmla="*/ 12193880 w 12193880"/>
              <a:gd name="connsiteY69" fmla="*/ 2728839 h 3927998"/>
              <a:gd name="connsiteX70" fmla="*/ 12193880 w 12193880"/>
              <a:gd name="connsiteY70" fmla="*/ 2737459 h 3927998"/>
              <a:gd name="connsiteX71" fmla="*/ 12193880 w 12193880"/>
              <a:gd name="connsiteY71" fmla="*/ 2741930 h 3927998"/>
              <a:gd name="connsiteX72" fmla="*/ 12193880 w 12193880"/>
              <a:gd name="connsiteY72" fmla="*/ 2746079 h 3927998"/>
              <a:gd name="connsiteX73" fmla="*/ 12193880 w 12193880"/>
              <a:gd name="connsiteY73" fmla="*/ 2750550 h 3927998"/>
              <a:gd name="connsiteX74" fmla="*/ 12193880 w 12193880"/>
              <a:gd name="connsiteY74" fmla="*/ 2759170 h 3927998"/>
              <a:gd name="connsiteX75" fmla="*/ 12193880 w 12193880"/>
              <a:gd name="connsiteY75" fmla="*/ 2780667 h 3927998"/>
              <a:gd name="connsiteX76" fmla="*/ 12193880 w 12193880"/>
              <a:gd name="connsiteY76" fmla="*/ 2784222 h 3927998"/>
              <a:gd name="connsiteX77" fmla="*/ 12193880 w 12193880"/>
              <a:gd name="connsiteY77" fmla="*/ 2785937 h 3927998"/>
              <a:gd name="connsiteX78" fmla="*/ 12193880 w 12193880"/>
              <a:gd name="connsiteY78" fmla="*/ 2789287 h 3927998"/>
              <a:gd name="connsiteX79" fmla="*/ 12193880 w 12193880"/>
              <a:gd name="connsiteY79" fmla="*/ 2792842 h 3927998"/>
              <a:gd name="connsiteX80" fmla="*/ 12193880 w 12193880"/>
              <a:gd name="connsiteY80" fmla="*/ 2794557 h 3927998"/>
              <a:gd name="connsiteX81" fmla="*/ 12193880 w 12193880"/>
              <a:gd name="connsiteY81" fmla="*/ 2797907 h 3927998"/>
              <a:gd name="connsiteX82" fmla="*/ 12193880 w 12193880"/>
              <a:gd name="connsiteY82" fmla="*/ 2801462 h 3927998"/>
              <a:gd name="connsiteX83" fmla="*/ 12193880 w 12193880"/>
              <a:gd name="connsiteY83" fmla="*/ 2803177 h 3927998"/>
              <a:gd name="connsiteX84" fmla="*/ 12193880 w 12193880"/>
              <a:gd name="connsiteY84" fmla="*/ 2822959 h 3927998"/>
              <a:gd name="connsiteX85" fmla="*/ 12193880 w 12193880"/>
              <a:gd name="connsiteY85" fmla="*/ 2828229 h 3927998"/>
              <a:gd name="connsiteX86" fmla="*/ 12193880 w 12193880"/>
              <a:gd name="connsiteY86" fmla="*/ 2831579 h 3927998"/>
              <a:gd name="connsiteX87" fmla="*/ 12193880 w 12193880"/>
              <a:gd name="connsiteY87" fmla="*/ 2836050 h 3927998"/>
              <a:gd name="connsiteX88" fmla="*/ 12193880 w 12193880"/>
              <a:gd name="connsiteY88" fmla="*/ 2836849 h 3927998"/>
              <a:gd name="connsiteX89" fmla="*/ 12193880 w 12193880"/>
              <a:gd name="connsiteY89" fmla="*/ 2840199 h 3927998"/>
              <a:gd name="connsiteX90" fmla="*/ 12193880 w 12193880"/>
              <a:gd name="connsiteY90" fmla="*/ 2841320 h 3927998"/>
              <a:gd name="connsiteX91" fmla="*/ 12193880 w 12193880"/>
              <a:gd name="connsiteY91" fmla="*/ 2844670 h 3927998"/>
              <a:gd name="connsiteX92" fmla="*/ 12193880 w 12193880"/>
              <a:gd name="connsiteY92" fmla="*/ 2845469 h 3927998"/>
              <a:gd name="connsiteX93" fmla="*/ 12193880 w 12193880"/>
              <a:gd name="connsiteY93" fmla="*/ 2849940 h 3927998"/>
              <a:gd name="connsiteX94" fmla="*/ 12193880 w 12193880"/>
              <a:gd name="connsiteY94" fmla="*/ 2853290 h 3927998"/>
              <a:gd name="connsiteX95" fmla="*/ 12193880 w 12193880"/>
              <a:gd name="connsiteY95" fmla="*/ 2858560 h 3927998"/>
              <a:gd name="connsiteX96" fmla="*/ 12193880 w 12193880"/>
              <a:gd name="connsiteY96" fmla="*/ 2878342 h 3927998"/>
              <a:gd name="connsiteX97" fmla="*/ 12193880 w 12193880"/>
              <a:gd name="connsiteY97" fmla="*/ 2880057 h 3927998"/>
              <a:gd name="connsiteX98" fmla="*/ 12193880 w 12193880"/>
              <a:gd name="connsiteY98" fmla="*/ 2883612 h 3927998"/>
              <a:gd name="connsiteX99" fmla="*/ 12193880 w 12193880"/>
              <a:gd name="connsiteY99" fmla="*/ 2886962 h 3927998"/>
              <a:gd name="connsiteX100" fmla="*/ 12193880 w 12193880"/>
              <a:gd name="connsiteY100" fmla="*/ 2888677 h 3927998"/>
              <a:gd name="connsiteX101" fmla="*/ 12193880 w 12193880"/>
              <a:gd name="connsiteY101" fmla="*/ 2892232 h 3927998"/>
              <a:gd name="connsiteX102" fmla="*/ 12193880 w 12193880"/>
              <a:gd name="connsiteY102" fmla="*/ 2895582 h 3927998"/>
              <a:gd name="connsiteX103" fmla="*/ 12193880 w 12193880"/>
              <a:gd name="connsiteY103" fmla="*/ 2897297 h 3927998"/>
              <a:gd name="connsiteX104" fmla="*/ 12193880 w 12193880"/>
              <a:gd name="connsiteY104" fmla="*/ 2900852 h 3927998"/>
              <a:gd name="connsiteX105" fmla="*/ 12193880 w 12193880"/>
              <a:gd name="connsiteY105" fmla="*/ 2922349 h 3927998"/>
              <a:gd name="connsiteX106" fmla="*/ 12193880 w 12193880"/>
              <a:gd name="connsiteY106" fmla="*/ 2930969 h 3927998"/>
              <a:gd name="connsiteX107" fmla="*/ 12193880 w 12193880"/>
              <a:gd name="connsiteY107" fmla="*/ 2935440 h 3927998"/>
              <a:gd name="connsiteX108" fmla="*/ 12193880 w 12193880"/>
              <a:gd name="connsiteY108" fmla="*/ 2939589 h 3927998"/>
              <a:gd name="connsiteX109" fmla="*/ 12193880 w 12193880"/>
              <a:gd name="connsiteY109" fmla="*/ 2944060 h 3927998"/>
              <a:gd name="connsiteX110" fmla="*/ 12193880 w 12193880"/>
              <a:gd name="connsiteY110" fmla="*/ 2952680 h 3927998"/>
              <a:gd name="connsiteX111" fmla="*/ 12193880 w 12193880"/>
              <a:gd name="connsiteY111" fmla="*/ 2977732 h 3927998"/>
              <a:gd name="connsiteX112" fmla="*/ 12193880 w 12193880"/>
              <a:gd name="connsiteY112" fmla="*/ 2986352 h 3927998"/>
              <a:gd name="connsiteX113" fmla="*/ 12193880 w 12193880"/>
              <a:gd name="connsiteY113" fmla="*/ 2994972 h 3927998"/>
              <a:gd name="connsiteX114" fmla="*/ 12193880 w 12193880"/>
              <a:gd name="connsiteY114" fmla="*/ 3734488 h 3927998"/>
              <a:gd name="connsiteX115" fmla="*/ 12193880 w 12193880"/>
              <a:gd name="connsiteY115" fmla="*/ 3828608 h 3927998"/>
              <a:gd name="connsiteX116" fmla="*/ 12193880 w 12193880"/>
              <a:gd name="connsiteY116" fmla="*/ 3833878 h 3927998"/>
              <a:gd name="connsiteX117" fmla="*/ 12193880 w 12193880"/>
              <a:gd name="connsiteY117" fmla="*/ 3927998 h 3927998"/>
              <a:gd name="connsiteX118" fmla="*/ 11056133 w 12193880"/>
              <a:gd name="connsiteY118" fmla="*/ 3927998 h 3927998"/>
              <a:gd name="connsiteX119" fmla="*/ 9719680 w 12193880"/>
              <a:gd name="connsiteY119" fmla="*/ 3927998 h 3927998"/>
              <a:gd name="connsiteX120" fmla="*/ 8391705 w 12193880"/>
              <a:gd name="connsiteY120" fmla="*/ 3927998 h 3927998"/>
              <a:gd name="connsiteX121" fmla="*/ 8383228 w 12193880"/>
              <a:gd name="connsiteY121" fmla="*/ 3927998 h 3927998"/>
              <a:gd name="connsiteX122" fmla="*/ 7055251 w 12193880"/>
              <a:gd name="connsiteY122" fmla="*/ 3927998 h 3927998"/>
              <a:gd name="connsiteX123" fmla="*/ 5718800 w 12193880"/>
              <a:gd name="connsiteY123" fmla="*/ 3927998 h 3927998"/>
              <a:gd name="connsiteX124" fmla="*/ 4382437 w 12193880"/>
              <a:gd name="connsiteY124" fmla="*/ 3927998 h 3927998"/>
              <a:gd name="connsiteX125" fmla="*/ 3045984 w 12193880"/>
              <a:gd name="connsiteY125" fmla="*/ 3927998 h 3927998"/>
              <a:gd name="connsiteX126" fmla="*/ 1709529 w 12193880"/>
              <a:gd name="connsiteY126" fmla="*/ 3927998 h 3927998"/>
              <a:gd name="connsiteX127" fmla="*/ 373076 w 12193880"/>
              <a:gd name="connsiteY127" fmla="*/ 3927998 h 3927998"/>
              <a:gd name="connsiteX128" fmla="*/ 0 w 12193880"/>
              <a:gd name="connsiteY128" fmla="*/ 3927998 h 3927998"/>
              <a:gd name="connsiteX129" fmla="*/ 0 w 12193880"/>
              <a:gd name="connsiteY129" fmla="*/ 3833878 h 3927998"/>
              <a:gd name="connsiteX130" fmla="*/ 0 w 12193880"/>
              <a:gd name="connsiteY130" fmla="*/ 3828608 h 3927998"/>
              <a:gd name="connsiteX131" fmla="*/ 0 w 12193880"/>
              <a:gd name="connsiteY131" fmla="*/ 3734488 h 3927998"/>
              <a:gd name="connsiteX132" fmla="*/ 0 w 12193880"/>
              <a:gd name="connsiteY132" fmla="*/ 2994972 h 3927998"/>
              <a:gd name="connsiteX133" fmla="*/ 0 w 12193880"/>
              <a:gd name="connsiteY133" fmla="*/ 2986352 h 3927998"/>
              <a:gd name="connsiteX134" fmla="*/ 0 w 12193880"/>
              <a:gd name="connsiteY134" fmla="*/ 2977732 h 3927998"/>
              <a:gd name="connsiteX135" fmla="*/ 0 w 12193880"/>
              <a:gd name="connsiteY135" fmla="*/ 2952680 h 3927998"/>
              <a:gd name="connsiteX136" fmla="*/ 0 w 12193880"/>
              <a:gd name="connsiteY136" fmla="*/ 2944060 h 3927998"/>
              <a:gd name="connsiteX137" fmla="*/ 0 w 12193880"/>
              <a:gd name="connsiteY137" fmla="*/ 2936948 h 3927998"/>
              <a:gd name="connsiteX138" fmla="*/ 0 w 12193880"/>
              <a:gd name="connsiteY138" fmla="*/ 2935440 h 3927998"/>
              <a:gd name="connsiteX139" fmla="*/ 0 w 12193880"/>
              <a:gd name="connsiteY139" fmla="*/ 2928328 h 3927998"/>
              <a:gd name="connsiteX140" fmla="*/ 0 w 12193880"/>
              <a:gd name="connsiteY140" fmla="*/ 2919708 h 3927998"/>
              <a:gd name="connsiteX141" fmla="*/ 0 w 12193880"/>
              <a:gd name="connsiteY141" fmla="*/ 2900852 h 3927998"/>
              <a:gd name="connsiteX142" fmla="*/ 0 w 12193880"/>
              <a:gd name="connsiteY142" fmla="*/ 2895582 h 3927998"/>
              <a:gd name="connsiteX143" fmla="*/ 0 w 12193880"/>
              <a:gd name="connsiteY143" fmla="*/ 2894656 h 3927998"/>
              <a:gd name="connsiteX144" fmla="*/ 0 w 12193880"/>
              <a:gd name="connsiteY144" fmla="*/ 2892232 h 3927998"/>
              <a:gd name="connsiteX145" fmla="*/ 0 w 12193880"/>
              <a:gd name="connsiteY145" fmla="*/ 2886962 h 3927998"/>
              <a:gd name="connsiteX146" fmla="*/ 0 w 12193880"/>
              <a:gd name="connsiteY146" fmla="*/ 2886036 h 3927998"/>
              <a:gd name="connsiteX147" fmla="*/ 0 w 12193880"/>
              <a:gd name="connsiteY147" fmla="*/ 2883612 h 3927998"/>
              <a:gd name="connsiteX148" fmla="*/ 0 w 12193880"/>
              <a:gd name="connsiteY148" fmla="*/ 2878342 h 3927998"/>
              <a:gd name="connsiteX149" fmla="*/ 0 w 12193880"/>
              <a:gd name="connsiteY149" fmla="*/ 2877416 h 3927998"/>
              <a:gd name="connsiteX150" fmla="*/ 0 w 12193880"/>
              <a:gd name="connsiteY150" fmla="*/ 2858560 h 3927998"/>
              <a:gd name="connsiteX151" fmla="*/ 0 w 12193880"/>
              <a:gd name="connsiteY151" fmla="*/ 2853290 h 3927998"/>
              <a:gd name="connsiteX152" fmla="*/ 0 w 12193880"/>
              <a:gd name="connsiteY152" fmla="*/ 2849940 h 3927998"/>
              <a:gd name="connsiteX153" fmla="*/ 0 w 12193880"/>
              <a:gd name="connsiteY153" fmla="*/ 2844670 h 3927998"/>
              <a:gd name="connsiteX154" fmla="*/ 0 w 12193880"/>
              <a:gd name="connsiteY154" fmla="*/ 2842828 h 3927998"/>
              <a:gd name="connsiteX155" fmla="*/ 0 w 12193880"/>
              <a:gd name="connsiteY155" fmla="*/ 2841320 h 3927998"/>
              <a:gd name="connsiteX156" fmla="*/ 0 w 12193880"/>
              <a:gd name="connsiteY156" fmla="*/ 2837558 h 3927998"/>
              <a:gd name="connsiteX157" fmla="*/ 0 w 12193880"/>
              <a:gd name="connsiteY157" fmla="*/ 2836050 h 3927998"/>
              <a:gd name="connsiteX158" fmla="*/ 0 w 12193880"/>
              <a:gd name="connsiteY158" fmla="*/ 2834208 h 3927998"/>
              <a:gd name="connsiteX159" fmla="*/ 0 w 12193880"/>
              <a:gd name="connsiteY159" fmla="*/ 2828938 h 3927998"/>
              <a:gd name="connsiteX160" fmla="*/ 0 w 12193880"/>
              <a:gd name="connsiteY160" fmla="*/ 2825588 h 3927998"/>
              <a:gd name="connsiteX161" fmla="*/ 0 w 12193880"/>
              <a:gd name="connsiteY161" fmla="*/ 2820318 h 3927998"/>
              <a:gd name="connsiteX162" fmla="*/ 0 w 12193880"/>
              <a:gd name="connsiteY162" fmla="*/ 2801462 h 3927998"/>
              <a:gd name="connsiteX163" fmla="*/ 0 w 12193880"/>
              <a:gd name="connsiteY163" fmla="*/ 2800536 h 3927998"/>
              <a:gd name="connsiteX164" fmla="*/ 0 w 12193880"/>
              <a:gd name="connsiteY164" fmla="*/ 2795266 h 3927998"/>
              <a:gd name="connsiteX165" fmla="*/ 0 w 12193880"/>
              <a:gd name="connsiteY165" fmla="*/ 2792842 h 3927998"/>
              <a:gd name="connsiteX166" fmla="*/ 0 w 12193880"/>
              <a:gd name="connsiteY166" fmla="*/ 2791916 h 3927998"/>
              <a:gd name="connsiteX167" fmla="*/ 0 w 12193880"/>
              <a:gd name="connsiteY167" fmla="*/ 2786646 h 3927998"/>
              <a:gd name="connsiteX168" fmla="*/ 0 w 12193880"/>
              <a:gd name="connsiteY168" fmla="*/ 2784222 h 3927998"/>
              <a:gd name="connsiteX169" fmla="*/ 0 w 12193880"/>
              <a:gd name="connsiteY169" fmla="*/ 2783296 h 3927998"/>
              <a:gd name="connsiteX170" fmla="*/ 0 w 12193880"/>
              <a:gd name="connsiteY170" fmla="*/ 2778026 h 3927998"/>
              <a:gd name="connsiteX171" fmla="*/ 0 w 12193880"/>
              <a:gd name="connsiteY171" fmla="*/ 2759170 h 3927998"/>
              <a:gd name="connsiteX172" fmla="*/ 0 w 12193880"/>
              <a:gd name="connsiteY172" fmla="*/ 2750550 h 3927998"/>
              <a:gd name="connsiteX173" fmla="*/ 0 w 12193880"/>
              <a:gd name="connsiteY173" fmla="*/ 2743438 h 3927998"/>
              <a:gd name="connsiteX174" fmla="*/ 0 w 12193880"/>
              <a:gd name="connsiteY174" fmla="*/ 2741930 h 3927998"/>
              <a:gd name="connsiteX175" fmla="*/ 0 w 12193880"/>
              <a:gd name="connsiteY175" fmla="*/ 2734818 h 3927998"/>
              <a:gd name="connsiteX176" fmla="*/ 0 w 12193880"/>
              <a:gd name="connsiteY176" fmla="*/ 2726198 h 3927998"/>
              <a:gd name="connsiteX177" fmla="*/ 0 w 12193880"/>
              <a:gd name="connsiteY177" fmla="*/ 2701146 h 3927998"/>
              <a:gd name="connsiteX178" fmla="*/ 0 w 12193880"/>
              <a:gd name="connsiteY178" fmla="*/ 2692526 h 3927998"/>
              <a:gd name="connsiteX179" fmla="*/ 0 w 12193880"/>
              <a:gd name="connsiteY179" fmla="*/ 2683906 h 3927998"/>
              <a:gd name="connsiteX180" fmla="*/ 0 w 12193880"/>
              <a:gd name="connsiteY180" fmla="*/ 557690 h 3927998"/>
              <a:gd name="connsiteX181" fmla="*/ 0 w 12193880"/>
              <a:gd name="connsiteY181" fmla="*/ 549070 h 3927998"/>
              <a:gd name="connsiteX182" fmla="*/ 0 w 12193880"/>
              <a:gd name="connsiteY182" fmla="*/ 540450 h 3927998"/>
              <a:gd name="connsiteX183" fmla="*/ 0 w 12193880"/>
              <a:gd name="connsiteY183" fmla="*/ 515398 h 3927998"/>
              <a:gd name="connsiteX184" fmla="*/ 0 w 12193880"/>
              <a:gd name="connsiteY184" fmla="*/ 506778 h 3927998"/>
              <a:gd name="connsiteX185" fmla="*/ 0 w 12193880"/>
              <a:gd name="connsiteY185" fmla="*/ 498158 h 3927998"/>
              <a:gd name="connsiteX186" fmla="*/ 0 w 12193880"/>
              <a:gd name="connsiteY186" fmla="*/ 463570 h 3927998"/>
              <a:gd name="connsiteX187" fmla="*/ 0 w 12193880"/>
              <a:gd name="connsiteY187" fmla="*/ 458300 h 3927998"/>
              <a:gd name="connsiteX188" fmla="*/ 0 w 12193880"/>
              <a:gd name="connsiteY188" fmla="*/ 454950 h 3927998"/>
              <a:gd name="connsiteX189" fmla="*/ 0 w 12193880"/>
              <a:gd name="connsiteY189" fmla="*/ 449680 h 3927998"/>
              <a:gd name="connsiteX190" fmla="*/ 0 w 12193880"/>
              <a:gd name="connsiteY190" fmla="*/ 446330 h 3927998"/>
              <a:gd name="connsiteX191" fmla="*/ 0 w 12193880"/>
              <a:gd name="connsiteY191" fmla="*/ 441060 h 3927998"/>
              <a:gd name="connsiteX192" fmla="*/ 0 w 12193880"/>
              <a:gd name="connsiteY192" fmla="*/ 421278 h 3927998"/>
              <a:gd name="connsiteX193" fmla="*/ 0 w 12193880"/>
              <a:gd name="connsiteY193" fmla="*/ 416008 h 3927998"/>
              <a:gd name="connsiteX194" fmla="*/ 0 w 12193880"/>
              <a:gd name="connsiteY194" fmla="*/ 412658 h 3927998"/>
              <a:gd name="connsiteX195" fmla="*/ 0 w 12193880"/>
              <a:gd name="connsiteY195" fmla="*/ 407388 h 3927998"/>
              <a:gd name="connsiteX196" fmla="*/ 0 w 12193880"/>
              <a:gd name="connsiteY196" fmla="*/ 404038 h 3927998"/>
              <a:gd name="connsiteX197" fmla="*/ 0 w 12193880"/>
              <a:gd name="connsiteY197" fmla="*/ 398768 h 3927998"/>
              <a:gd name="connsiteX198" fmla="*/ 0 w 12193880"/>
              <a:gd name="connsiteY198" fmla="*/ 364180 h 3927998"/>
              <a:gd name="connsiteX199" fmla="*/ 0 w 12193880"/>
              <a:gd name="connsiteY199" fmla="*/ 355560 h 3927998"/>
              <a:gd name="connsiteX200" fmla="*/ 0 w 12193880"/>
              <a:gd name="connsiteY200" fmla="*/ 346940 h 3927998"/>
              <a:gd name="connsiteX201" fmla="*/ 0 w 12193880"/>
              <a:gd name="connsiteY201" fmla="*/ 321888 h 3927998"/>
              <a:gd name="connsiteX202" fmla="*/ 0 w 12193880"/>
              <a:gd name="connsiteY202" fmla="*/ 313268 h 3927998"/>
              <a:gd name="connsiteX203" fmla="*/ 0 w 12193880"/>
              <a:gd name="connsiteY203" fmla="*/ 304648 h 3927998"/>
              <a:gd name="connsiteX204" fmla="*/ 2692 w 12193880"/>
              <a:gd name="connsiteY204" fmla="*/ 307340 h 3927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Lst>
            <a:rect l="l" t="t" r="r" b="b"/>
            <a:pathLst>
              <a:path w="12193880" h="3927998">
                <a:moveTo>
                  <a:pt x="308102" y="0"/>
                </a:moveTo>
                <a:lnTo>
                  <a:pt x="613512" y="307340"/>
                </a:lnTo>
                <a:lnTo>
                  <a:pt x="916991" y="0"/>
                </a:lnTo>
                <a:lnTo>
                  <a:pt x="1222400" y="307340"/>
                </a:lnTo>
                <a:lnTo>
                  <a:pt x="1527861" y="0"/>
                </a:lnTo>
                <a:lnTo>
                  <a:pt x="1831340" y="307340"/>
                </a:lnTo>
                <a:lnTo>
                  <a:pt x="2136750" y="0"/>
                </a:lnTo>
                <a:lnTo>
                  <a:pt x="2440229" y="307340"/>
                </a:lnTo>
                <a:lnTo>
                  <a:pt x="2745638" y="0"/>
                </a:lnTo>
                <a:lnTo>
                  <a:pt x="3049118" y="307340"/>
                </a:lnTo>
                <a:lnTo>
                  <a:pt x="3354527" y="0"/>
                </a:lnTo>
                <a:lnTo>
                  <a:pt x="3659937" y="307340"/>
                </a:lnTo>
                <a:lnTo>
                  <a:pt x="3965397" y="0"/>
                </a:lnTo>
                <a:lnTo>
                  <a:pt x="4268878" y="307340"/>
                </a:lnTo>
                <a:lnTo>
                  <a:pt x="4574288" y="0"/>
                </a:lnTo>
                <a:lnTo>
                  <a:pt x="4879698" y="307340"/>
                </a:lnTo>
                <a:lnTo>
                  <a:pt x="5183125" y="0"/>
                </a:lnTo>
                <a:lnTo>
                  <a:pt x="5488587" y="307340"/>
                </a:lnTo>
                <a:lnTo>
                  <a:pt x="5793997" y="0"/>
                </a:lnTo>
                <a:lnTo>
                  <a:pt x="6099404" y="307340"/>
                </a:lnTo>
                <a:lnTo>
                  <a:pt x="6402883" y="0"/>
                </a:lnTo>
                <a:lnTo>
                  <a:pt x="6708293" y="307340"/>
                </a:lnTo>
                <a:lnTo>
                  <a:pt x="7013702" y="0"/>
                </a:lnTo>
                <a:lnTo>
                  <a:pt x="7317182" y="307340"/>
                </a:lnTo>
                <a:lnTo>
                  <a:pt x="7622642" y="0"/>
                </a:lnTo>
                <a:lnTo>
                  <a:pt x="7926121" y="307340"/>
                </a:lnTo>
                <a:lnTo>
                  <a:pt x="8231531" y="0"/>
                </a:lnTo>
                <a:lnTo>
                  <a:pt x="8535010" y="307340"/>
                </a:lnTo>
                <a:lnTo>
                  <a:pt x="8840419" y="0"/>
                </a:lnTo>
                <a:lnTo>
                  <a:pt x="9145829" y="307340"/>
                </a:lnTo>
                <a:lnTo>
                  <a:pt x="9451238" y="0"/>
                </a:lnTo>
                <a:lnTo>
                  <a:pt x="9753600" y="306222"/>
                </a:lnTo>
                <a:lnTo>
                  <a:pt x="9753600" y="304648"/>
                </a:lnTo>
                <a:lnTo>
                  <a:pt x="9756293" y="307340"/>
                </a:lnTo>
                <a:lnTo>
                  <a:pt x="10061702" y="0"/>
                </a:lnTo>
                <a:lnTo>
                  <a:pt x="10367112" y="307340"/>
                </a:lnTo>
                <a:lnTo>
                  <a:pt x="10670591" y="0"/>
                </a:lnTo>
                <a:lnTo>
                  <a:pt x="10976000" y="307340"/>
                </a:lnTo>
                <a:lnTo>
                  <a:pt x="11281461" y="0"/>
                </a:lnTo>
                <a:lnTo>
                  <a:pt x="11584940" y="307340"/>
                </a:lnTo>
                <a:lnTo>
                  <a:pt x="11890350" y="0"/>
                </a:lnTo>
                <a:lnTo>
                  <a:pt x="12193829" y="307340"/>
                </a:lnTo>
                <a:lnTo>
                  <a:pt x="12193880" y="307289"/>
                </a:lnTo>
                <a:lnTo>
                  <a:pt x="12193880" y="315909"/>
                </a:lnTo>
                <a:lnTo>
                  <a:pt x="12193880" y="324529"/>
                </a:lnTo>
                <a:lnTo>
                  <a:pt x="12193880" y="349581"/>
                </a:lnTo>
                <a:lnTo>
                  <a:pt x="12193880" y="358201"/>
                </a:lnTo>
                <a:lnTo>
                  <a:pt x="12193880" y="366821"/>
                </a:lnTo>
                <a:lnTo>
                  <a:pt x="12193880" y="401409"/>
                </a:lnTo>
                <a:lnTo>
                  <a:pt x="12193880" y="406679"/>
                </a:lnTo>
                <a:lnTo>
                  <a:pt x="12193880" y="410029"/>
                </a:lnTo>
                <a:lnTo>
                  <a:pt x="12193880" y="415299"/>
                </a:lnTo>
                <a:lnTo>
                  <a:pt x="12193880" y="418649"/>
                </a:lnTo>
                <a:lnTo>
                  <a:pt x="12193880" y="423919"/>
                </a:lnTo>
                <a:lnTo>
                  <a:pt x="12193880" y="443701"/>
                </a:lnTo>
                <a:lnTo>
                  <a:pt x="12193880" y="448971"/>
                </a:lnTo>
                <a:lnTo>
                  <a:pt x="12193880" y="452321"/>
                </a:lnTo>
                <a:lnTo>
                  <a:pt x="12193880" y="457591"/>
                </a:lnTo>
                <a:lnTo>
                  <a:pt x="12193880" y="460941"/>
                </a:lnTo>
                <a:lnTo>
                  <a:pt x="12193880" y="466211"/>
                </a:lnTo>
                <a:lnTo>
                  <a:pt x="12193880" y="500799"/>
                </a:lnTo>
                <a:lnTo>
                  <a:pt x="12193880" y="509419"/>
                </a:lnTo>
                <a:lnTo>
                  <a:pt x="12193880" y="518039"/>
                </a:lnTo>
                <a:lnTo>
                  <a:pt x="12193880" y="543091"/>
                </a:lnTo>
                <a:lnTo>
                  <a:pt x="12193880" y="551711"/>
                </a:lnTo>
                <a:lnTo>
                  <a:pt x="12193880" y="560331"/>
                </a:lnTo>
                <a:lnTo>
                  <a:pt x="12193880" y="2686547"/>
                </a:lnTo>
                <a:lnTo>
                  <a:pt x="12193880" y="2695167"/>
                </a:lnTo>
                <a:lnTo>
                  <a:pt x="12193880" y="2703787"/>
                </a:lnTo>
                <a:lnTo>
                  <a:pt x="12193880" y="2728839"/>
                </a:lnTo>
                <a:lnTo>
                  <a:pt x="12193880" y="2737459"/>
                </a:lnTo>
                <a:lnTo>
                  <a:pt x="12193880" y="2741930"/>
                </a:lnTo>
                <a:lnTo>
                  <a:pt x="12193880" y="2746079"/>
                </a:lnTo>
                <a:lnTo>
                  <a:pt x="12193880" y="2750550"/>
                </a:lnTo>
                <a:lnTo>
                  <a:pt x="12193880" y="2759170"/>
                </a:lnTo>
                <a:lnTo>
                  <a:pt x="12193880" y="2780667"/>
                </a:lnTo>
                <a:lnTo>
                  <a:pt x="12193880" y="2784222"/>
                </a:lnTo>
                <a:lnTo>
                  <a:pt x="12193880" y="2785937"/>
                </a:lnTo>
                <a:lnTo>
                  <a:pt x="12193880" y="2789287"/>
                </a:lnTo>
                <a:lnTo>
                  <a:pt x="12193880" y="2792842"/>
                </a:lnTo>
                <a:lnTo>
                  <a:pt x="12193880" y="2794557"/>
                </a:lnTo>
                <a:lnTo>
                  <a:pt x="12193880" y="2797907"/>
                </a:lnTo>
                <a:lnTo>
                  <a:pt x="12193880" y="2801462"/>
                </a:lnTo>
                <a:lnTo>
                  <a:pt x="12193880" y="2803177"/>
                </a:lnTo>
                <a:lnTo>
                  <a:pt x="12193880" y="2822959"/>
                </a:lnTo>
                <a:lnTo>
                  <a:pt x="12193880" y="2828229"/>
                </a:lnTo>
                <a:lnTo>
                  <a:pt x="12193880" y="2831579"/>
                </a:lnTo>
                <a:lnTo>
                  <a:pt x="12193880" y="2836050"/>
                </a:lnTo>
                <a:lnTo>
                  <a:pt x="12193880" y="2836849"/>
                </a:lnTo>
                <a:lnTo>
                  <a:pt x="12193880" y="2840199"/>
                </a:lnTo>
                <a:lnTo>
                  <a:pt x="12193880" y="2841320"/>
                </a:lnTo>
                <a:lnTo>
                  <a:pt x="12193880" y="2844670"/>
                </a:lnTo>
                <a:lnTo>
                  <a:pt x="12193880" y="2845469"/>
                </a:lnTo>
                <a:lnTo>
                  <a:pt x="12193880" y="2849940"/>
                </a:lnTo>
                <a:lnTo>
                  <a:pt x="12193880" y="2853290"/>
                </a:lnTo>
                <a:lnTo>
                  <a:pt x="12193880" y="2858560"/>
                </a:lnTo>
                <a:lnTo>
                  <a:pt x="12193880" y="2878342"/>
                </a:lnTo>
                <a:lnTo>
                  <a:pt x="12193880" y="2880057"/>
                </a:lnTo>
                <a:lnTo>
                  <a:pt x="12193880" y="2883612"/>
                </a:lnTo>
                <a:lnTo>
                  <a:pt x="12193880" y="2886962"/>
                </a:lnTo>
                <a:lnTo>
                  <a:pt x="12193880" y="2888677"/>
                </a:lnTo>
                <a:lnTo>
                  <a:pt x="12193880" y="2892232"/>
                </a:lnTo>
                <a:lnTo>
                  <a:pt x="12193880" y="2895582"/>
                </a:lnTo>
                <a:lnTo>
                  <a:pt x="12193880" y="2897297"/>
                </a:lnTo>
                <a:lnTo>
                  <a:pt x="12193880" y="2900852"/>
                </a:lnTo>
                <a:lnTo>
                  <a:pt x="12193880" y="2922349"/>
                </a:lnTo>
                <a:lnTo>
                  <a:pt x="12193880" y="2930969"/>
                </a:lnTo>
                <a:lnTo>
                  <a:pt x="12193880" y="2935440"/>
                </a:lnTo>
                <a:lnTo>
                  <a:pt x="12193880" y="2939589"/>
                </a:lnTo>
                <a:lnTo>
                  <a:pt x="12193880" y="2944060"/>
                </a:lnTo>
                <a:lnTo>
                  <a:pt x="12193880" y="2952680"/>
                </a:lnTo>
                <a:lnTo>
                  <a:pt x="12193880" y="2977732"/>
                </a:lnTo>
                <a:lnTo>
                  <a:pt x="12193880" y="2986352"/>
                </a:lnTo>
                <a:lnTo>
                  <a:pt x="12193880" y="2994972"/>
                </a:lnTo>
                <a:lnTo>
                  <a:pt x="12193880" y="3734488"/>
                </a:lnTo>
                <a:lnTo>
                  <a:pt x="12193880" y="3828608"/>
                </a:lnTo>
                <a:lnTo>
                  <a:pt x="12193880" y="3833878"/>
                </a:lnTo>
                <a:lnTo>
                  <a:pt x="12193880" y="3927998"/>
                </a:lnTo>
                <a:lnTo>
                  <a:pt x="11056133" y="3927998"/>
                </a:lnTo>
                <a:lnTo>
                  <a:pt x="9719680" y="3927998"/>
                </a:lnTo>
                <a:lnTo>
                  <a:pt x="8391705" y="3927998"/>
                </a:lnTo>
                <a:lnTo>
                  <a:pt x="8383228" y="3927998"/>
                </a:lnTo>
                <a:lnTo>
                  <a:pt x="7055251" y="3927998"/>
                </a:lnTo>
                <a:lnTo>
                  <a:pt x="5718800" y="3927998"/>
                </a:lnTo>
                <a:lnTo>
                  <a:pt x="4382437" y="3927998"/>
                </a:lnTo>
                <a:lnTo>
                  <a:pt x="3045984" y="3927998"/>
                </a:lnTo>
                <a:lnTo>
                  <a:pt x="1709529" y="3927998"/>
                </a:lnTo>
                <a:lnTo>
                  <a:pt x="373076" y="3927998"/>
                </a:lnTo>
                <a:lnTo>
                  <a:pt x="0" y="3927998"/>
                </a:lnTo>
                <a:lnTo>
                  <a:pt x="0" y="3833878"/>
                </a:lnTo>
                <a:lnTo>
                  <a:pt x="0" y="3828608"/>
                </a:lnTo>
                <a:lnTo>
                  <a:pt x="0" y="3734488"/>
                </a:lnTo>
                <a:lnTo>
                  <a:pt x="0" y="2994972"/>
                </a:lnTo>
                <a:lnTo>
                  <a:pt x="0" y="2986352"/>
                </a:lnTo>
                <a:lnTo>
                  <a:pt x="0" y="2977732"/>
                </a:lnTo>
                <a:lnTo>
                  <a:pt x="0" y="2952680"/>
                </a:lnTo>
                <a:lnTo>
                  <a:pt x="0" y="2944060"/>
                </a:lnTo>
                <a:lnTo>
                  <a:pt x="0" y="2936948"/>
                </a:lnTo>
                <a:lnTo>
                  <a:pt x="0" y="2935440"/>
                </a:lnTo>
                <a:lnTo>
                  <a:pt x="0" y="2928328"/>
                </a:lnTo>
                <a:lnTo>
                  <a:pt x="0" y="2919708"/>
                </a:lnTo>
                <a:lnTo>
                  <a:pt x="0" y="2900852"/>
                </a:lnTo>
                <a:lnTo>
                  <a:pt x="0" y="2895582"/>
                </a:lnTo>
                <a:lnTo>
                  <a:pt x="0" y="2894656"/>
                </a:lnTo>
                <a:lnTo>
                  <a:pt x="0" y="2892232"/>
                </a:lnTo>
                <a:lnTo>
                  <a:pt x="0" y="2886962"/>
                </a:lnTo>
                <a:lnTo>
                  <a:pt x="0" y="2886036"/>
                </a:lnTo>
                <a:lnTo>
                  <a:pt x="0" y="2883612"/>
                </a:lnTo>
                <a:lnTo>
                  <a:pt x="0" y="2878342"/>
                </a:lnTo>
                <a:lnTo>
                  <a:pt x="0" y="2877416"/>
                </a:lnTo>
                <a:lnTo>
                  <a:pt x="0" y="2858560"/>
                </a:lnTo>
                <a:lnTo>
                  <a:pt x="0" y="2853290"/>
                </a:lnTo>
                <a:lnTo>
                  <a:pt x="0" y="2849940"/>
                </a:lnTo>
                <a:lnTo>
                  <a:pt x="0" y="2844670"/>
                </a:lnTo>
                <a:lnTo>
                  <a:pt x="0" y="2842828"/>
                </a:lnTo>
                <a:lnTo>
                  <a:pt x="0" y="2841320"/>
                </a:lnTo>
                <a:lnTo>
                  <a:pt x="0" y="2837558"/>
                </a:lnTo>
                <a:lnTo>
                  <a:pt x="0" y="2836050"/>
                </a:lnTo>
                <a:lnTo>
                  <a:pt x="0" y="2834208"/>
                </a:lnTo>
                <a:lnTo>
                  <a:pt x="0" y="2828938"/>
                </a:lnTo>
                <a:lnTo>
                  <a:pt x="0" y="2825588"/>
                </a:lnTo>
                <a:lnTo>
                  <a:pt x="0" y="2820318"/>
                </a:lnTo>
                <a:lnTo>
                  <a:pt x="0" y="2801462"/>
                </a:lnTo>
                <a:lnTo>
                  <a:pt x="0" y="2800536"/>
                </a:lnTo>
                <a:lnTo>
                  <a:pt x="0" y="2795266"/>
                </a:lnTo>
                <a:lnTo>
                  <a:pt x="0" y="2792842"/>
                </a:lnTo>
                <a:lnTo>
                  <a:pt x="0" y="2791916"/>
                </a:lnTo>
                <a:lnTo>
                  <a:pt x="0" y="2786646"/>
                </a:lnTo>
                <a:lnTo>
                  <a:pt x="0" y="2784222"/>
                </a:lnTo>
                <a:lnTo>
                  <a:pt x="0" y="2783296"/>
                </a:lnTo>
                <a:lnTo>
                  <a:pt x="0" y="2778026"/>
                </a:lnTo>
                <a:lnTo>
                  <a:pt x="0" y="2759170"/>
                </a:lnTo>
                <a:lnTo>
                  <a:pt x="0" y="2750550"/>
                </a:lnTo>
                <a:lnTo>
                  <a:pt x="0" y="2743438"/>
                </a:lnTo>
                <a:lnTo>
                  <a:pt x="0" y="2741930"/>
                </a:lnTo>
                <a:lnTo>
                  <a:pt x="0" y="2734818"/>
                </a:lnTo>
                <a:lnTo>
                  <a:pt x="0" y="2726198"/>
                </a:lnTo>
                <a:lnTo>
                  <a:pt x="0" y="2701146"/>
                </a:lnTo>
                <a:lnTo>
                  <a:pt x="0" y="2692526"/>
                </a:lnTo>
                <a:lnTo>
                  <a:pt x="0" y="2683906"/>
                </a:lnTo>
                <a:lnTo>
                  <a:pt x="0" y="557690"/>
                </a:lnTo>
                <a:lnTo>
                  <a:pt x="0" y="549070"/>
                </a:lnTo>
                <a:lnTo>
                  <a:pt x="0" y="540450"/>
                </a:lnTo>
                <a:lnTo>
                  <a:pt x="0" y="515398"/>
                </a:lnTo>
                <a:lnTo>
                  <a:pt x="0" y="506778"/>
                </a:lnTo>
                <a:lnTo>
                  <a:pt x="0" y="498158"/>
                </a:lnTo>
                <a:lnTo>
                  <a:pt x="0" y="463570"/>
                </a:lnTo>
                <a:lnTo>
                  <a:pt x="0" y="458300"/>
                </a:lnTo>
                <a:lnTo>
                  <a:pt x="0" y="454950"/>
                </a:lnTo>
                <a:lnTo>
                  <a:pt x="0" y="449680"/>
                </a:lnTo>
                <a:lnTo>
                  <a:pt x="0" y="446330"/>
                </a:lnTo>
                <a:lnTo>
                  <a:pt x="0" y="441060"/>
                </a:lnTo>
                <a:lnTo>
                  <a:pt x="0" y="421278"/>
                </a:lnTo>
                <a:lnTo>
                  <a:pt x="0" y="416008"/>
                </a:lnTo>
                <a:lnTo>
                  <a:pt x="0" y="412658"/>
                </a:lnTo>
                <a:lnTo>
                  <a:pt x="0" y="407388"/>
                </a:lnTo>
                <a:lnTo>
                  <a:pt x="0" y="404038"/>
                </a:lnTo>
                <a:lnTo>
                  <a:pt x="0" y="398768"/>
                </a:lnTo>
                <a:lnTo>
                  <a:pt x="0" y="364180"/>
                </a:lnTo>
                <a:lnTo>
                  <a:pt x="0" y="355560"/>
                </a:lnTo>
                <a:lnTo>
                  <a:pt x="0" y="346940"/>
                </a:lnTo>
                <a:lnTo>
                  <a:pt x="0" y="321888"/>
                </a:lnTo>
                <a:lnTo>
                  <a:pt x="0" y="313268"/>
                </a:lnTo>
                <a:lnTo>
                  <a:pt x="0" y="304648"/>
                </a:lnTo>
                <a:lnTo>
                  <a:pt x="2692" y="307340"/>
                </a:lnTo>
                <a:close/>
              </a:path>
            </a:pathLst>
          </a:custGeom>
          <a:solidFill>
            <a:schemeClr val="bg1"/>
          </a:solidFill>
          <a:ln w="5080"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4B8FF8A1-18DA-BF41-7681-6D3E65514C82}"/>
              </a:ext>
            </a:extLst>
          </p:cNvPr>
          <p:cNvSpPr>
            <a:spLocks noGrp="1"/>
          </p:cNvSpPr>
          <p:nvPr>
            <p:ph type="ctrTitle"/>
          </p:nvPr>
        </p:nvSpPr>
        <p:spPr>
          <a:xfrm>
            <a:off x="539750" y="539750"/>
            <a:ext cx="5375274" cy="1985964"/>
          </a:xfrm>
        </p:spPr>
        <p:txBody>
          <a:bodyPr lIns="0" tIns="0" rIns="0" bIns="0" anchor="t">
            <a:noAutofit/>
          </a:bodyPr>
          <a:lstStyle>
            <a:lvl1pPr algn="l">
              <a:defRPr sz="4400">
                <a:solidFill>
                  <a:schemeClr val="bg1"/>
                </a:solidFill>
              </a:defRPr>
            </a:lvl1pPr>
          </a:lstStyle>
          <a:p>
            <a:endParaRPr lang="fi-FI" dirty="0"/>
          </a:p>
        </p:txBody>
      </p:sp>
      <p:sp>
        <p:nvSpPr>
          <p:cNvPr id="9" name="Tekstin paikkamerkki 1">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3519488"/>
            <a:ext cx="11110913" cy="495300"/>
          </a:xfrm>
        </p:spPr>
        <p:txBody>
          <a:bodyPr lIns="0" tIns="0" rIns="0" bIns="0" numCol="1" spcCol="360000">
            <a:noAutofit/>
          </a:bodyPr>
          <a:lstStyle>
            <a:lvl1pPr marL="0" indent="0">
              <a:buNone/>
              <a:defRPr sz="2400" b="1"/>
            </a:lvl1pPr>
            <a:lvl2pPr marL="457200" indent="0">
              <a:buNone/>
              <a:defRPr/>
            </a:lvl2pPr>
            <a:lvl3pPr marL="914400" indent="0">
              <a:buNone/>
              <a:defRPr/>
            </a:lvl3pPr>
            <a:lvl4pPr marL="1371600" indent="0">
              <a:buNone/>
              <a:defRPr/>
            </a:lvl4pPr>
            <a:lvl5pPr marL="1828800" indent="0">
              <a:buNone/>
              <a:defRPr/>
            </a:lvl5pPr>
          </a:lstStyle>
          <a:p>
            <a:pPr lvl="0"/>
            <a:r>
              <a:rPr lang="fi-FI" dirty="0"/>
              <a:t>Tekstipaikka, joka rytmittää sisältöä visuaalisesti</a:t>
            </a:r>
          </a:p>
        </p:txBody>
      </p:sp>
      <p:sp>
        <p:nvSpPr>
          <p:cNvPr id="4" name="Sisällön paikkamerkki 7">
            <a:extLst>
              <a:ext uri="{FF2B5EF4-FFF2-40B4-BE49-F238E27FC236}">
                <a16:creationId xmlns:a16="http://schemas.microsoft.com/office/drawing/2014/main" id="{66C048F4-6C83-DC0E-2A72-559FBCE888CB}"/>
              </a:ext>
            </a:extLst>
          </p:cNvPr>
          <p:cNvSpPr>
            <a:spLocks noGrp="1"/>
          </p:cNvSpPr>
          <p:nvPr>
            <p:ph sz="quarter" idx="28"/>
          </p:nvPr>
        </p:nvSpPr>
        <p:spPr>
          <a:xfrm>
            <a:off x="541337" y="4024742"/>
            <a:ext cx="5372100" cy="1976008"/>
          </a:xfrm>
        </p:spPr>
        <p:txBody>
          <a:bodyPr/>
          <a:lstStyle>
            <a:lvl1pPr>
              <a:defRPr sz="1600"/>
            </a:lvl1pPr>
            <a:lvl2pPr>
              <a:defRPr sz="1400"/>
            </a:lvl2pPr>
            <a:lvl3pPr>
              <a:defRPr sz="1200"/>
            </a:lvl3pPr>
            <a:lvl4pPr>
              <a:defRPr sz="1200"/>
            </a:lvl4pPr>
            <a:lvl5pPr>
              <a:defRPr sz="12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8" name="Sisällön paikkamerkki 7">
            <a:extLst>
              <a:ext uri="{FF2B5EF4-FFF2-40B4-BE49-F238E27FC236}">
                <a16:creationId xmlns:a16="http://schemas.microsoft.com/office/drawing/2014/main" id="{D1398EC9-862E-6D83-34D7-257AEACB40E3}"/>
              </a:ext>
            </a:extLst>
          </p:cNvPr>
          <p:cNvSpPr>
            <a:spLocks noGrp="1"/>
          </p:cNvSpPr>
          <p:nvPr>
            <p:ph sz="quarter" idx="26"/>
          </p:nvPr>
        </p:nvSpPr>
        <p:spPr>
          <a:xfrm>
            <a:off x="6275388" y="4024742"/>
            <a:ext cx="5372100" cy="1985962"/>
          </a:xfrm>
        </p:spPr>
        <p:txBody>
          <a:bodyPr/>
          <a:lstStyle>
            <a:lvl1pPr>
              <a:defRPr sz="1600"/>
            </a:lvl1pPr>
            <a:lvl2pPr>
              <a:defRPr sz="1400"/>
            </a:lvl2pPr>
            <a:lvl3pPr>
              <a:defRPr sz="1200"/>
            </a:lvl3pPr>
            <a:lvl4pPr>
              <a:defRPr sz="1200"/>
            </a:lvl4pPr>
            <a:lvl5pPr>
              <a:defRPr sz="12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35" name="Kuvan paikkamerkki 34">
            <a:extLst>
              <a:ext uri="{FF2B5EF4-FFF2-40B4-BE49-F238E27FC236}">
                <a16:creationId xmlns:a16="http://schemas.microsoft.com/office/drawing/2014/main" id="{0E1DC8AC-1835-F3C9-EA13-7E2F25BDBD4A}"/>
              </a:ext>
              <a:ext uri="{C183D7F6-B498-43B3-948B-1728B52AA6E4}">
                <adec:decorative xmlns:adec="http://schemas.microsoft.com/office/drawing/2017/decorative" val="1"/>
              </a:ext>
            </a:extLst>
          </p:cNvPr>
          <p:cNvSpPr>
            <a:spLocks noGrp="1"/>
          </p:cNvSpPr>
          <p:nvPr>
            <p:ph type="pic" sz="quarter" idx="27" hasCustomPrompt="1"/>
          </p:nvPr>
        </p:nvSpPr>
        <p:spPr>
          <a:xfrm>
            <a:off x="6275388" y="-2296"/>
            <a:ext cx="5916612" cy="3239639"/>
          </a:xfrm>
          <a:custGeom>
            <a:avLst/>
            <a:gdLst>
              <a:gd name="connsiteX0" fmla="*/ 0 w 5916612"/>
              <a:gd name="connsiteY0" fmla="*/ 0 h 3239639"/>
              <a:gd name="connsiteX1" fmla="*/ 5916612 w 5916612"/>
              <a:gd name="connsiteY1" fmla="*/ 0 h 3239639"/>
              <a:gd name="connsiteX2" fmla="*/ 5916612 w 5916612"/>
              <a:gd name="connsiteY2" fmla="*/ 2244876 h 3239639"/>
              <a:gd name="connsiteX3" fmla="*/ 5916612 w 5916612"/>
              <a:gd name="connsiteY3" fmla="*/ 3081452 h 3239639"/>
              <a:gd name="connsiteX4" fmla="*/ 5916612 w 5916612"/>
              <a:gd name="connsiteY4" fmla="*/ 3238739 h 3239639"/>
              <a:gd name="connsiteX5" fmla="*/ 5614022 w 5916612"/>
              <a:gd name="connsiteY5" fmla="*/ 2932299 h 3239639"/>
              <a:gd name="connsiteX6" fmla="*/ 5308612 w 5916612"/>
              <a:gd name="connsiteY6" fmla="*/ 3239639 h 3239639"/>
              <a:gd name="connsiteX7" fmla="*/ 5005133 w 5916612"/>
              <a:gd name="connsiteY7" fmla="*/ 2932299 h 3239639"/>
              <a:gd name="connsiteX8" fmla="*/ 4699672 w 5916612"/>
              <a:gd name="connsiteY8" fmla="*/ 3239639 h 3239639"/>
              <a:gd name="connsiteX9" fmla="*/ 4394263 w 5916612"/>
              <a:gd name="connsiteY9" fmla="*/ 2932299 h 3239639"/>
              <a:gd name="connsiteX10" fmla="*/ 4090784 w 5916612"/>
              <a:gd name="connsiteY10" fmla="*/ 3239639 h 3239639"/>
              <a:gd name="connsiteX11" fmla="*/ 3785374 w 5916612"/>
              <a:gd name="connsiteY11" fmla="*/ 2932299 h 3239639"/>
              <a:gd name="connsiteX12" fmla="*/ 3479965 w 5916612"/>
              <a:gd name="connsiteY12" fmla="*/ 3239639 h 3239639"/>
              <a:gd name="connsiteX13" fmla="*/ 3477272 w 5916612"/>
              <a:gd name="connsiteY13" fmla="*/ 3236947 h 3239639"/>
              <a:gd name="connsiteX14" fmla="*/ 3477272 w 5916612"/>
              <a:gd name="connsiteY14" fmla="*/ 3238521 h 3239639"/>
              <a:gd name="connsiteX15" fmla="*/ 3174910 w 5916612"/>
              <a:gd name="connsiteY15" fmla="*/ 2932299 h 3239639"/>
              <a:gd name="connsiteX16" fmla="*/ 2869501 w 5916612"/>
              <a:gd name="connsiteY16" fmla="*/ 3239639 h 3239639"/>
              <a:gd name="connsiteX17" fmla="*/ 2564091 w 5916612"/>
              <a:gd name="connsiteY17" fmla="*/ 2932299 h 3239639"/>
              <a:gd name="connsiteX18" fmla="*/ 2258682 w 5916612"/>
              <a:gd name="connsiteY18" fmla="*/ 3239639 h 3239639"/>
              <a:gd name="connsiteX19" fmla="*/ 1955203 w 5916612"/>
              <a:gd name="connsiteY19" fmla="*/ 2932299 h 3239639"/>
              <a:gd name="connsiteX20" fmla="*/ 1649793 w 5916612"/>
              <a:gd name="connsiteY20" fmla="*/ 3239639 h 3239639"/>
              <a:gd name="connsiteX21" fmla="*/ 1346314 w 5916612"/>
              <a:gd name="connsiteY21" fmla="*/ 2932299 h 3239639"/>
              <a:gd name="connsiteX22" fmla="*/ 1040854 w 5916612"/>
              <a:gd name="connsiteY22" fmla="*/ 3239639 h 3239639"/>
              <a:gd name="connsiteX23" fmla="*/ 737374 w 5916612"/>
              <a:gd name="connsiteY23" fmla="*/ 2932299 h 3239639"/>
              <a:gd name="connsiteX24" fmla="*/ 431965 w 5916612"/>
              <a:gd name="connsiteY24" fmla="*/ 3239639 h 3239639"/>
              <a:gd name="connsiteX25" fmla="*/ 126555 w 5916612"/>
              <a:gd name="connsiteY25" fmla="*/ 2932299 h 3239639"/>
              <a:gd name="connsiteX26" fmla="*/ 0 w 5916612"/>
              <a:gd name="connsiteY26" fmla="*/ 3060464 h 3239639"/>
              <a:gd name="connsiteX27" fmla="*/ 0 w 5916612"/>
              <a:gd name="connsiteY27" fmla="*/ 2891100 h 3239639"/>
              <a:gd name="connsiteX28" fmla="*/ 0 w 5916612"/>
              <a:gd name="connsiteY28" fmla="*/ 2330224 h 3239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916612" h="3239639">
                <a:moveTo>
                  <a:pt x="0" y="0"/>
                </a:moveTo>
                <a:lnTo>
                  <a:pt x="5916612" y="0"/>
                </a:lnTo>
                <a:lnTo>
                  <a:pt x="5916612" y="2244876"/>
                </a:lnTo>
                <a:lnTo>
                  <a:pt x="5916612" y="3081452"/>
                </a:lnTo>
                <a:lnTo>
                  <a:pt x="5916612" y="3238739"/>
                </a:lnTo>
                <a:lnTo>
                  <a:pt x="5614022" y="2932299"/>
                </a:lnTo>
                <a:lnTo>
                  <a:pt x="5308612" y="3239639"/>
                </a:lnTo>
                <a:lnTo>
                  <a:pt x="5005133" y="2932299"/>
                </a:lnTo>
                <a:lnTo>
                  <a:pt x="4699672" y="3239639"/>
                </a:lnTo>
                <a:lnTo>
                  <a:pt x="4394263" y="2932299"/>
                </a:lnTo>
                <a:lnTo>
                  <a:pt x="4090784" y="3239639"/>
                </a:lnTo>
                <a:lnTo>
                  <a:pt x="3785374" y="2932299"/>
                </a:lnTo>
                <a:lnTo>
                  <a:pt x="3479965" y="3239639"/>
                </a:lnTo>
                <a:lnTo>
                  <a:pt x="3477272" y="3236947"/>
                </a:lnTo>
                <a:lnTo>
                  <a:pt x="3477272" y="3238521"/>
                </a:lnTo>
                <a:lnTo>
                  <a:pt x="3174910" y="2932299"/>
                </a:lnTo>
                <a:lnTo>
                  <a:pt x="2869501" y="3239639"/>
                </a:lnTo>
                <a:lnTo>
                  <a:pt x="2564091" y="2932299"/>
                </a:lnTo>
                <a:lnTo>
                  <a:pt x="2258682" y="3239639"/>
                </a:lnTo>
                <a:lnTo>
                  <a:pt x="1955203" y="2932299"/>
                </a:lnTo>
                <a:lnTo>
                  <a:pt x="1649793" y="3239639"/>
                </a:lnTo>
                <a:lnTo>
                  <a:pt x="1346314" y="2932299"/>
                </a:lnTo>
                <a:lnTo>
                  <a:pt x="1040854" y="3239639"/>
                </a:lnTo>
                <a:lnTo>
                  <a:pt x="737374" y="2932299"/>
                </a:lnTo>
                <a:lnTo>
                  <a:pt x="431965" y="3239639"/>
                </a:lnTo>
                <a:lnTo>
                  <a:pt x="126555" y="2932299"/>
                </a:lnTo>
                <a:lnTo>
                  <a:pt x="0" y="3060464"/>
                </a:lnTo>
                <a:lnTo>
                  <a:pt x="0" y="2891100"/>
                </a:lnTo>
                <a:lnTo>
                  <a:pt x="0" y="2330224"/>
                </a:lnTo>
                <a:close/>
              </a:path>
            </a:pathLst>
          </a:custGeom>
          <a:noFill/>
        </p:spPr>
        <p:txBody>
          <a:bodyPr wrap="square" lIns="540000" tIns="360000" rIns="540000" anchor="t" anchorCtr="0">
            <a:noAutofit/>
          </a:bodyPr>
          <a:lstStyle>
            <a:lvl1pPr marL="0" indent="0" algn="ctr">
              <a:buNone/>
              <a:defRPr sz="1400" b="1">
                <a:solidFill>
                  <a:schemeClr val="accent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5" name="Kuvatiedot">
            <a:extLst>
              <a:ext uri="{FF2B5EF4-FFF2-40B4-BE49-F238E27FC236}">
                <a16:creationId xmlns:a16="http://schemas.microsoft.com/office/drawing/2014/main" id="{D349703B-CF52-6380-19DD-379DE9841013}"/>
              </a:ext>
              <a:ext uri="{C183D7F6-B498-43B3-948B-1728B52AA6E4}">
                <adec:decorative xmlns:adec="http://schemas.microsoft.com/office/drawing/2017/decorative" val="1"/>
              </a:ext>
            </a:extLst>
          </p:cNvPr>
          <p:cNvSpPr>
            <a:spLocks noGrp="1"/>
          </p:cNvSpPr>
          <p:nvPr>
            <p:ph type="body" sz="quarter" idx="15" hasCustomPrompt="1"/>
          </p:nvPr>
        </p:nvSpPr>
        <p:spPr>
          <a:xfrm rot="16200000">
            <a:off x="10177381" y="4843381"/>
            <a:ext cx="3849239"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13" name="Alatunnisteen paikkamerkki 12">
            <a:extLst>
              <a:ext uri="{FF2B5EF4-FFF2-40B4-BE49-F238E27FC236}">
                <a16:creationId xmlns:a16="http://schemas.microsoft.com/office/drawing/2014/main" id="{0C4F46F0-CE7C-B9FC-D7E1-588A402B1A2C}"/>
              </a:ext>
            </a:extLst>
          </p:cNvPr>
          <p:cNvSpPr>
            <a:spLocks noGrp="1"/>
          </p:cNvSpPr>
          <p:nvPr>
            <p:ph type="ftr" sz="quarter" idx="22"/>
          </p:nvPr>
        </p:nvSpPr>
        <p:spPr/>
        <p:txBody>
          <a:bodyPr/>
          <a:lstStyle/>
          <a:p>
            <a:endParaRPr lang="fi-FI" dirty="0"/>
          </a:p>
        </p:txBody>
      </p:sp>
      <p:sp>
        <p:nvSpPr>
          <p:cNvPr id="11" name="Päivämäärän paikkamerkki 10">
            <a:extLst>
              <a:ext uri="{FF2B5EF4-FFF2-40B4-BE49-F238E27FC236}">
                <a16:creationId xmlns:a16="http://schemas.microsoft.com/office/drawing/2014/main" id="{BCA3653A-F3EA-4ADD-5172-FE31678DC330}"/>
              </a:ext>
            </a:extLst>
          </p:cNvPr>
          <p:cNvSpPr>
            <a:spLocks noGrp="1"/>
          </p:cNvSpPr>
          <p:nvPr>
            <p:ph type="dt" sz="half" idx="2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E4541B02-4A10-52AA-E632-EFF487758FB0}"/>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DE003039-A55E-0E95-4E3B-F1575DFE9B5B}"/>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402328808"/>
      </p:ext>
    </p:extLst>
  </p:cSld>
  <p:clrMapOvr>
    <a:masterClrMapping/>
  </p:clrMapOvr>
  <p:extLst>
    <p:ext uri="{DCECCB84-F9BA-43D5-87BE-67443E8EF086}">
      <p15:sldGuideLst xmlns:p15="http://schemas.microsoft.com/office/powerpoint/2012/main"/>
    </p:ext>
  </p:extLst>
</p:sldLayout>
</file>

<file path=ppt/slideLayouts/slideLayout357.xml><?xml version="1.0" encoding="utf-8"?>
<p:sldLayout xmlns:a="http://schemas.openxmlformats.org/drawingml/2006/main" xmlns:r="http://schemas.openxmlformats.org/officeDocument/2006/relationships" xmlns:p="http://schemas.openxmlformats.org/presentationml/2006/main" preserve="1" userDrawn="1">
  <p:cSld name="Otsikko ja sisältö kuvalla 3 C">
    <p:bg>
      <p:bgPr>
        <a:solidFill>
          <a:schemeClr val="accent1"/>
        </a:solidFill>
        <a:effectLst/>
      </p:bgPr>
    </p:bg>
    <p:spTree>
      <p:nvGrpSpPr>
        <p:cNvPr id="1" name=""/>
        <p:cNvGrpSpPr/>
        <p:nvPr/>
      </p:nvGrpSpPr>
      <p:grpSpPr>
        <a:xfrm>
          <a:off x="0" y="0"/>
          <a:ext cx="0" cy="0"/>
          <a:chOff x="0" y="0"/>
          <a:chExt cx="0" cy="0"/>
        </a:xfrm>
      </p:grpSpPr>
      <p:sp>
        <p:nvSpPr>
          <p:cNvPr id="7" name="Vapaamuotoinen: Muoto 6">
            <a:extLst>
              <a:ext uri="{FF2B5EF4-FFF2-40B4-BE49-F238E27FC236}">
                <a16:creationId xmlns:a16="http://schemas.microsoft.com/office/drawing/2014/main" id="{19B4A67D-D019-69F8-B9A0-E7A0BC6B7C4B}"/>
              </a:ext>
              <a:ext uri="{C183D7F6-B498-43B3-948B-1728B52AA6E4}">
                <adec:decorative xmlns:adec="http://schemas.microsoft.com/office/drawing/2017/decorative" val="1"/>
              </a:ext>
            </a:extLst>
          </p:cNvPr>
          <p:cNvSpPr/>
          <p:nvPr userDrawn="1"/>
        </p:nvSpPr>
        <p:spPr>
          <a:xfrm>
            <a:off x="-355" y="2920692"/>
            <a:ext cx="12192710" cy="3937308"/>
          </a:xfrm>
          <a:custGeom>
            <a:avLst/>
            <a:gdLst>
              <a:gd name="connsiteX0" fmla="*/ 313886 w 12192710"/>
              <a:gd name="connsiteY0" fmla="*/ 0 h 3937308"/>
              <a:gd name="connsiteX1" fmla="*/ 618381 w 12192710"/>
              <a:gd name="connsiteY1" fmla="*/ 212167 h 3937308"/>
              <a:gd name="connsiteX2" fmla="*/ 922826 w 12192710"/>
              <a:gd name="connsiteY2" fmla="*/ 0 h 3937308"/>
              <a:gd name="connsiteX3" fmla="*/ 1227321 w 12192710"/>
              <a:gd name="connsiteY3" fmla="*/ 212167 h 3937308"/>
              <a:gd name="connsiteX4" fmla="*/ 1531817 w 12192710"/>
              <a:gd name="connsiteY4" fmla="*/ 0 h 3937308"/>
              <a:gd name="connsiteX5" fmla="*/ 1836312 w 12192710"/>
              <a:gd name="connsiteY5" fmla="*/ 212167 h 3937308"/>
              <a:gd name="connsiteX6" fmla="*/ 2140757 w 12192710"/>
              <a:gd name="connsiteY6" fmla="*/ 0 h 3937308"/>
              <a:gd name="connsiteX7" fmla="*/ 2445252 w 12192710"/>
              <a:gd name="connsiteY7" fmla="*/ 212167 h 3937308"/>
              <a:gd name="connsiteX8" fmla="*/ 2749748 w 12192710"/>
              <a:gd name="connsiteY8" fmla="*/ 0 h 3937308"/>
              <a:gd name="connsiteX9" fmla="*/ 3054243 w 12192710"/>
              <a:gd name="connsiteY9" fmla="*/ 212167 h 3937308"/>
              <a:gd name="connsiteX10" fmla="*/ 3358688 w 12192710"/>
              <a:gd name="connsiteY10" fmla="*/ 0 h 3937308"/>
              <a:gd name="connsiteX11" fmla="*/ 3663184 w 12192710"/>
              <a:gd name="connsiteY11" fmla="*/ 212167 h 3937308"/>
              <a:gd name="connsiteX12" fmla="*/ 3967679 w 12192710"/>
              <a:gd name="connsiteY12" fmla="*/ 0 h 3937308"/>
              <a:gd name="connsiteX13" fmla="*/ 4272174 w 12192710"/>
              <a:gd name="connsiteY13" fmla="*/ 212167 h 3937308"/>
              <a:gd name="connsiteX14" fmla="*/ 4576620 w 12192710"/>
              <a:gd name="connsiteY14" fmla="*/ 0 h 3937308"/>
              <a:gd name="connsiteX15" fmla="*/ 4881117 w 12192710"/>
              <a:gd name="connsiteY15" fmla="*/ 212167 h 3937308"/>
              <a:gd name="connsiteX16" fmla="*/ 5129880 w 12192710"/>
              <a:gd name="connsiteY16" fmla="*/ 94612 h 3937308"/>
              <a:gd name="connsiteX17" fmla="*/ 5187541 w 12192710"/>
              <a:gd name="connsiteY17" fmla="*/ 51 h 3937308"/>
              <a:gd name="connsiteX18" fmla="*/ 5187541 w 12192710"/>
              <a:gd name="connsiteY18" fmla="*/ 0 h 3937308"/>
              <a:gd name="connsiteX19" fmla="*/ 5491985 w 12192710"/>
              <a:gd name="connsiteY19" fmla="*/ 212167 h 3937308"/>
              <a:gd name="connsiteX20" fmla="*/ 5506251 w 12192710"/>
              <a:gd name="connsiteY20" fmla="*/ 211812 h 3937308"/>
              <a:gd name="connsiteX21" fmla="*/ 5507975 w 12192710"/>
              <a:gd name="connsiteY21" fmla="*/ 211710 h 3937308"/>
              <a:gd name="connsiteX22" fmla="*/ 5550913 w 12192710"/>
              <a:gd name="connsiteY22" fmla="*/ 206279 h 3937308"/>
              <a:gd name="connsiteX23" fmla="*/ 5550913 w 12192710"/>
              <a:gd name="connsiteY23" fmla="*/ 206432 h 3937308"/>
              <a:gd name="connsiteX24" fmla="*/ 5796430 w 12192710"/>
              <a:gd name="connsiteY24" fmla="*/ 0 h 3937308"/>
              <a:gd name="connsiteX25" fmla="*/ 6100925 w 12192710"/>
              <a:gd name="connsiteY25" fmla="*/ 212167 h 3937308"/>
              <a:gd name="connsiteX26" fmla="*/ 6405420 w 12192710"/>
              <a:gd name="connsiteY26" fmla="*/ 0 h 3937308"/>
              <a:gd name="connsiteX27" fmla="*/ 6709914 w 12192710"/>
              <a:gd name="connsiteY27" fmla="*/ 212167 h 3937308"/>
              <a:gd name="connsiteX28" fmla="*/ 7014360 w 12192710"/>
              <a:gd name="connsiteY28" fmla="*/ 0 h 3937308"/>
              <a:gd name="connsiteX29" fmla="*/ 7318855 w 12192710"/>
              <a:gd name="connsiteY29" fmla="*/ 212167 h 3937308"/>
              <a:gd name="connsiteX30" fmla="*/ 7623350 w 12192710"/>
              <a:gd name="connsiteY30" fmla="*/ 0 h 3937308"/>
              <a:gd name="connsiteX31" fmla="*/ 7927846 w 12192710"/>
              <a:gd name="connsiteY31" fmla="*/ 212167 h 3937308"/>
              <a:gd name="connsiteX32" fmla="*/ 8232290 w 12192710"/>
              <a:gd name="connsiteY32" fmla="*/ 0 h 3937308"/>
              <a:gd name="connsiteX33" fmla="*/ 8536786 w 12192710"/>
              <a:gd name="connsiteY33" fmla="*/ 212167 h 3937308"/>
              <a:gd name="connsiteX34" fmla="*/ 8841281 w 12192710"/>
              <a:gd name="connsiteY34" fmla="*/ 0 h 3937308"/>
              <a:gd name="connsiteX35" fmla="*/ 9145776 w 12192710"/>
              <a:gd name="connsiteY35" fmla="*/ 212167 h 3937308"/>
              <a:gd name="connsiteX36" fmla="*/ 9450221 w 12192710"/>
              <a:gd name="connsiteY36" fmla="*/ 0 h 3937308"/>
              <a:gd name="connsiteX37" fmla="*/ 9450323 w 12192710"/>
              <a:gd name="connsiteY37" fmla="*/ 254 h 3937308"/>
              <a:gd name="connsiteX38" fmla="*/ 9450323 w 12192710"/>
              <a:gd name="connsiteY38" fmla="*/ 0 h 3937308"/>
              <a:gd name="connsiteX39" fmla="*/ 9754818 w 12192710"/>
              <a:gd name="connsiteY39" fmla="*/ 212167 h 3937308"/>
              <a:gd name="connsiteX40" fmla="*/ 10059313 w 12192710"/>
              <a:gd name="connsiteY40" fmla="*/ 0 h 3937308"/>
              <a:gd name="connsiteX41" fmla="*/ 10363809 w 12192710"/>
              <a:gd name="connsiteY41" fmla="*/ 212167 h 3937308"/>
              <a:gd name="connsiteX42" fmla="*/ 10668254 w 12192710"/>
              <a:gd name="connsiteY42" fmla="*/ 0 h 3937308"/>
              <a:gd name="connsiteX43" fmla="*/ 10972749 w 12192710"/>
              <a:gd name="connsiteY43" fmla="*/ 212167 h 3937308"/>
              <a:gd name="connsiteX44" fmla="*/ 11277245 w 12192710"/>
              <a:gd name="connsiteY44" fmla="*/ 0 h 3937308"/>
              <a:gd name="connsiteX45" fmla="*/ 11581740 w 12192710"/>
              <a:gd name="connsiteY45" fmla="*/ 212167 h 3937308"/>
              <a:gd name="connsiteX46" fmla="*/ 11886185 w 12192710"/>
              <a:gd name="connsiteY46" fmla="*/ 0 h 3937308"/>
              <a:gd name="connsiteX47" fmla="*/ 12190680 w 12192710"/>
              <a:gd name="connsiteY47" fmla="*/ 212167 h 3937308"/>
              <a:gd name="connsiteX48" fmla="*/ 12192659 w 12192710"/>
              <a:gd name="connsiteY48" fmla="*/ 212167 h 3937308"/>
              <a:gd name="connsiteX49" fmla="*/ 12192710 w 12192710"/>
              <a:gd name="connsiteY49" fmla="*/ 212167 h 3937308"/>
              <a:gd name="connsiteX50" fmla="*/ 12192710 w 12192710"/>
              <a:gd name="connsiteY50" fmla="*/ 242270 h 3937308"/>
              <a:gd name="connsiteX51" fmla="*/ 12192710 w 12192710"/>
              <a:gd name="connsiteY51" fmla="*/ 427794 h 3937308"/>
              <a:gd name="connsiteX52" fmla="*/ 12192710 w 12192710"/>
              <a:gd name="connsiteY52" fmla="*/ 457897 h 3937308"/>
              <a:gd name="connsiteX53" fmla="*/ 12192710 w 12192710"/>
              <a:gd name="connsiteY53" fmla="*/ 2455663 h 3937308"/>
              <a:gd name="connsiteX54" fmla="*/ 12192710 w 12192710"/>
              <a:gd name="connsiteY54" fmla="*/ 2485766 h 3937308"/>
              <a:gd name="connsiteX55" fmla="*/ 12192710 w 12192710"/>
              <a:gd name="connsiteY55" fmla="*/ 2671290 h 3937308"/>
              <a:gd name="connsiteX56" fmla="*/ 12192710 w 12192710"/>
              <a:gd name="connsiteY56" fmla="*/ 2701393 h 3937308"/>
              <a:gd name="connsiteX57" fmla="*/ 12192710 w 12192710"/>
              <a:gd name="connsiteY57" fmla="*/ 2813449 h 3937308"/>
              <a:gd name="connsiteX58" fmla="*/ 12192710 w 12192710"/>
              <a:gd name="connsiteY58" fmla="*/ 2843552 h 3937308"/>
              <a:gd name="connsiteX59" fmla="*/ 12192710 w 12192710"/>
              <a:gd name="connsiteY59" fmla="*/ 3029076 h 3937308"/>
              <a:gd name="connsiteX60" fmla="*/ 12192710 w 12192710"/>
              <a:gd name="connsiteY60" fmla="*/ 3059179 h 3937308"/>
              <a:gd name="connsiteX61" fmla="*/ 12192710 w 12192710"/>
              <a:gd name="connsiteY61" fmla="*/ 3937308 h 3937308"/>
              <a:gd name="connsiteX62" fmla="*/ 11767806 w 12192710"/>
              <a:gd name="connsiteY62" fmla="*/ 3937308 h 3937308"/>
              <a:gd name="connsiteX63" fmla="*/ 10350582 w 12192710"/>
              <a:gd name="connsiteY63" fmla="*/ 3937308 h 3937308"/>
              <a:gd name="connsiteX64" fmla="*/ 8933452 w 12192710"/>
              <a:gd name="connsiteY64" fmla="*/ 3937308 h 3937308"/>
              <a:gd name="connsiteX65" fmla="*/ 7516229 w 12192710"/>
              <a:gd name="connsiteY65" fmla="*/ 3937308 h 3937308"/>
              <a:gd name="connsiteX66" fmla="*/ 6107995 w 12192710"/>
              <a:gd name="connsiteY66" fmla="*/ 3937308 h 3937308"/>
              <a:gd name="connsiteX67" fmla="*/ 6099005 w 12192710"/>
              <a:gd name="connsiteY67" fmla="*/ 3937308 h 3937308"/>
              <a:gd name="connsiteX68" fmla="*/ 4690770 w 12192710"/>
              <a:gd name="connsiteY68" fmla="*/ 3937308 h 3937308"/>
              <a:gd name="connsiteX69" fmla="*/ 3273546 w 12192710"/>
              <a:gd name="connsiteY69" fmla="*/ 3937308 h 3937308"/>
              <a:gd name="connsiteX70" fmla="*/ 1856418 w 12192710"/>
              <a:gd name="connsiteY70" fmla="*/ 3937308 h 3937308"/>
              <a:gd name="connsiteX71" fmla="*/ 439194 w 12192710"/>
              <a:gd name="connsiteY71" fmla="*/ 3937308 h 3937308"/>
              <a:gd name="connsiteX72" fmla="*/ 0 w 12192710"/>
              <a:gd name="connsiteY72" fmla="*/ 3937308 h 3937308"/>
              <a:gd name="connsiteX73" fmla="*/ 0 w 12192710"/>
              <a:gd name="connsiteY73" fmla="*/ 3059179 h 3937308"/>
              <a:gd name="connsiteX74" fmla="*/ 0 w 12192710"/>
              <a:gd name="connsiteY74" fmla="*/ 3029076 h 3937308"/>
              <a:gd name="connsiteX75" fmla="*/ 0 w 12192710"/>
              <a:gd name="connsiteY75" fmla="*/ 2843552 h 3937308"/>
              <a:gd name="connsiteX76" fmla="*/ 0 w 12192710"/>
              <a:gd name="connsiteY76" fmla="*/ 2813449 h 3937308"/>
              <a:gd name="connsiteX77" fmla="*/ 0 w 12192710"/>
              <a:gd name="connsiteY77" fmla="*/ 2701241 h 3937308"/>
              <a:gd name="connsiteX78" fmla="*/ 0 w 12192710"/>
              <a:gd name="connsiteY78" fmla="*/ 2671138 h 3937308"/>
              <a:gd name="connsiteX79" fmla="*/ 0 w 12192710"/>
              <a:gd name="connsiteY79" fmla="*/ 2485614 h 3937308"/>
              <a:gd name="connsiteX80" fmla="*/ 0 w 12192710"/>
              <a:gd name="connsiteY80" fmla="*/ 2455511 h 3937308"/>
              <a:gd name="connsiteX81" fmla="*/ 0 w 12192710"/>
              <a:gd name="connsiteY81" fmla="*/ 457745 h 3937308"/>
              <a:gd name="connsiteX82" fmla="*/ 0 w 12192710"/>
              <a:gd name="connsiteY82" fmla="*/ 427642 h 3937308"/>
              <a:gd name="connsiteX83" fmla="*/ 0 w 12192710"/>
              <a:gd name="connsiteY83" fmla="*/ 242118 h 3937308"/>
              <a:gd name="connsiteX84" fmla="*/ 0 w 12192710"/>
              <a:gd name="connsiteY84" fmla="*/ 212015 h 3937308"/>
              <a:gd name="connsiteX85" fmla="*/ 9390 w 12192710"/>
              <a:gd name="connsiteY85" fmla="*/ 212167 h 3937308"/>
              <a:gd name="connsiteX86" fmla="*/ 313886 w 12192710"/>
              <a:gd name="connsiteY86" fmla="*/ 0 h 3937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2192710" h="3937308">
                <a:moveTo>
                  <a:pt x="313886" y="0"/>
                </a:moveTo>
                <a:cubicBezTo>
                  <a:pt x="362968" y="125727"/>
                  <a:pt x="480828" y="212167"/>
                  <a:pt x="618381" y="212167"/>
                </a:cubicBezTo>
                <a:cubicBezTo>
                  <a:pt x="755934" y="212167"/>
                  <a:pt x="871764" y="123747"/>
                  <a:pt x="922826" y="0"/>
                </a:cubicBezTo>
                <a:cubicBezTo>
                  <a:pt x="971959" y="125727"/>
                  <a:pt x="1089819" y="212167"/>
                  <a:pt x="1227321" y="212167"/>
                </a:cubicBezTo>
                <a:cubicBezTo>
                  <a:pt x="1364824" y="212167"/>
                  <a:pt x="1480755" y="123747"/>
                  <a:pt x="1531817" y="0"/>
                </a:cubicBezTo>
                <a:cubicBezTo>
                  <a:pt x="1580899" y="125727"/>
                  <a:pt x="1698759" y="212167"/>
                  <a:pt x="1836312" y="212167"/>
                </a:cubicBezTo>
                <a:cubicBezTo>
                  <a:pt x="1973866" y="212167"/>
                  <a:pt x="2089695" y="123747"/>
                  <a:pt x="2140757" y="0"/>
                </a:cubicBezTo>
                <a:cubicBezTo>
                  <a:pt x="2189890" y="125727"/>
                  <a:pt x="2307750" y="212167"/>
                  <a:pt x="2445252" y="212167"/>
                </a:cubicBezTo>
                <a:cubicBezTo>
                  <a:pt x="2582757" y="212167"/>
                  <a:pt x="2698686" y="123747"/>
                  <a:pt x="2749748" y="0"/>
                </a:cubicBezTo>
                <a:cubicBezTo>
                  <a:pt x="2798830" y="125727"/>
                  <a:pt x="2916741" y="212167"/>
                  <a:pt x="3054243" y="212167"/>
                </a:cubicBezTo>
                <a:cubicBezTo>
                  <a:pt x="3191746" y="212167"/>
                  <a:pt x="3307628" y="123747"/>
                  <a:pt x="3358688" y="0"/>
                </a:cubicBezTo>
                <a:cubicBezTo>
                  <a:pt x="3407822" y="125727"/>
                  <a:pt x="3525681" y="212167"/>
                  <a:pt x="3663184" y="212167"/>
                </a:cubicBezTo>
                <a:cubicBezTo>
                  <a:pt x="3800686" y="212167"/>
                  <a:pt x="3916617" y="123747"/>
                  <a:pt x="3967679" y="0"/>
                </a:cubicBezTo>
                <a:cubicBezTo>
                  <a:pt x="4016762" y="125727"/>
                  <a:pt x="4134673" y="212167"/>
                  <a:pt x="4272174" y="212167"/>
                </a:cubicBezTo>
                <a:cubicBezTo>
                  <a:pt x="4409678" y="212167"/>
                  <a:pt x="4525558" y="123747"/>
                  <a:pt x="4576620" y="0"/>
                </a:cubicBezTo>
                <a:cubicBezTo>
                  <a:pt x="4625757" y="125727"/>
                  <a:pt x="4743612" y="212167"/>
                  <a:pt x="4881117" y="212167"/>
                </a:cubicBezTo>
                <a:cubicBezTo>
                  <a:pt x="4980092" y="212167"/>
                  <a:pt x="5068870" y="166384"/>
                  <a:pt x="5129880" y="94612"/>
                </a:cubicBezTo>
                <a:cubicBezTo>
                  <a:pt x="5153635" y="66645"/>
                  <a:pt x="5173226" y="34769"/>
                  <a:pt x="5187541" y="51"/>
                </a:cubicBezTo>
                <a:cubicBezTo>
                  <a:pt x="5187541" y="51"/>
                  <a:pt x="5187541" y="0"/>
                  <a:pt x="5187541" y="0"/>
                </a:cubicBezTo>
                <a:cubicBezTo>
                  <a:pt x="5236623" y="125727"/>
                  <a:pt x="5354483" y="212167"/>
                  <a:pt x="5491985" y="212167"/>
                </a:cubicBezTo>
                <a:cubicBezTo>
                  <a:pt x="5496756" y="212167"/>
                  <a:pt x="5501527" y="212015"/>
                  <a:pt x="5506251" y="211812"/>
                </a:cubicBezTo>
                <a:cubicBezTo>
                  <a:pt x="5506805" y="211812"/>
                  <a:pt x="5507415" y="211710"/>
                  <a:pt x="5507975" y="211710"/>
                </a:cubicBezTo>
                <a:cubicBezTo>
                  <a:pt x="5522289" y="210898"/>
                  <a:pt x="5536601" y="209122"/>
                  <a:pt x="5550913" y="206279"/>
                </a:cubicBezTo>
                <a:lnTo>
                  <a:pt x="5550913" y="206432"/>
                </a:lnTo>
                <a:cubicBezTo>
                  <a:pt x="5661008" y="185113"/>
                  <a:pt x="5752930" y="105424"/>
                  <a:pt x="5796430" y="0"/>
                </a:cubicBezTo>
                <a:cubicBezTo>
                  <a:pt x="5845567" y="125727"/>
                  <a:pt x="5963423" y="212167"/>
                  <a:pt x="6100925" y="212167"/>
                </a:cubicBezTo>
                <a:cubicBezTo>
                  <a:pt x="6238428" y="212167"/>
                  <a:pt x="6354359" y="123747"/>
                  <a:pt x="6405420" y="0"/>
                </a:cubicBezTo>
                <a:cubicBezTo>
                  <a:pt x="6454502" y="125727"/>
                  <a:pt x="6572361" y="212167"/>
                  <a:pt x="6709914" y="212167"/>
                </a:cubicBezTo>
                <a:cubicBezTo>
                  <a:pt x="6847468" y="212167"/>
                  <a:pt x="6963297" y="123747"/>
                  <a:pt x="7014360" y="0"/>
                </a:cubicBezTo>
                <a:cubicBezTo>
                  <a:pt x="7063493" y="125727"/>
                  <a:pt x="7181352" y="212167"/>
                  <a:pt x="7318855" y="212167"/>
                </a:cubicBezTo>
                <a:cubicBezTo>
                  <a:pt x="7456357" y="212167"/>
                  <a:pt x="7572288" y="123747"/>
                  <a:pt x="7623350" y="0"/>
                </a:cubicBezTo>
                <a:cubicBezTo>
                  <a:pt x="7672433" y="125727"/>
                  <a:pt x="7790293" y="212167"/>
                  <a:pt x="7927846" y="212167"/>
                </a:cubicBezTo>
                <a:cubicBezTo>
                  <a:pt x="8065399" y="212167"/>
                  <a:pt x="8181228" y="123747"/>
                  <a:pt x="8232290" y="0"/>
                </a:cubicBezTo>
                <a:cubicBezTo>
                  <a:pt x="8281424" y="125727"/>
                  <a:pt x="8399283" y="212167"/>
                  <a:pt x="8536786" y="212167"/>
                </a:cubicBezTo>
                <a:cubicBezTo>
                  <a:pt x="8674288" y="212167"/>
                  <a:pt x="8790219" y="123747"/>
                  <a:pt x="8841281" y="0"/>
                </a:cubicBezTo>
                <a:cubicBezTo>
                  <a:pt x="8890364" y="125727"/>
                  <a:pt x="9008223" y="212167"/>
                  <a:pt x="9145776" y="212167"/>
                </a:cubicBezTo>
                <a:cubicBezTo>
                  <a:pt x="9283330" y="212167"/>
                  <a:pt x="9399159" y="123747"/>
                  <a:pt x="9450221" y="0"/>
                </a:cubicBezTo>
                <a:cubicBezTo>
                  <a:pt x="9450221" y="102"/>
                  <a:pt x="9450221" y="152"/>
                  <a:pt x="9450323" y="254"/>
                </a:cubicBezTo>
                <a:lnTo>
                  <a:pt x="9450323" y="0"/>
                </a:lnTo>
                <a:cubicBezTo>
                  <a:pt x="9499456" y="125727"/>
                  <a:pt x="9617316" y="212167"/>
                  <a:pt x="9754818" y="212167"/>
                </a:cubicBezTo>
                <a:cubicBezTo>
                  <a:pt x="9892321" y="212167"/>
                  <a:pt x="10008251" y="123747"/>
                  <a:pt x="10059313" y="0"/>
                </a:cubicBezTo>
                <a:cubicBezTo>
                  <a:pt x="10108396" y="125727"/>
                  <a:pt x="10226256" y="212167"/>
                  <a:pt x="10363809" y="212167"/>
                </a:cubicBezTo>
                <a:cubicBezTo>
                  <a:pt x="10501362" y="212167"/>
                  <a:pt x="10617191" y="123747"/>
                  <a:pt x="10668254" y="0"/>
                </a:cubicBezTo>
                <a:cubicBezTo>
                  <a:pt x="10717387" y="125727"/>
                  <a:pt x="10835246" y="212167"/>
                  <a:pt x="10972749" y="212167"/>
                </a:cubicBezTo>
                <a:cubicBezTo>
                  <a:pt x="11110251" y="212167"/>
                  <a:pt x="11226182" y="123747"/>
                  <a:pt x="11277245" y="0"/>
                </a:cubicBezTo>
                <a:cubicBezTo>
                  <a:pt x="11326327" y="125727"/>
                  <a:pt x="11444186" y="212167"/>
                  <a:pt x="11581740" y="212167"/>
                </a:cubicBezTo>
                <a:cubicBezTo>
                  <a:pt x="11719294" y="212167"/>
                  <a:pt x="11835122" y="123747"/>
                  <a:pt x="11886185" y="0"/>
                </a:cubicBezTo>
                <a:cubicBezTo>
                  <a:pt x="11935318" y="125727"/>
                  <a:pt x="12053177" y="212167"/>
                  <a:pt x="12190680" y="212167"/>
                </a:cubicBezTo>
                <a:lnTo>
                  <a:pt x="12192659" y="212167"/>
                </a:lnTo>
                <a:lnTo>
                  <a:pt x="12192710" y="212167"/>
                </a:lnTo>
                <a:lnTo>
                  <a:pt x="12192710" y="242270"/>
                </a:lnTo>
                <a:lnTo>
                  <a:pt x="12192710" y="427794"/>
                </a:lnTo>
                <a:lnTo>
                  <a:pt x="12192710" y="457897"/>
                </a:lnTo>
                <a:lnTo>
                  <a:pt x="12192710" y="2455663"/>
                </a:lnTo>
                <a:lnTo>
                  <a:pt x="12192710" y="2485766"/>
                </a:lnTo>
                <a:lnTo>
                  <a:pt x="12192710" y="2671290"/>
                </a:lnTo>
                <a:lnTo>
                  <a:pt x="12192710" y="2701393"/>
                </a:lnTo>
                <a:lnTo>
                  <a:pt x="12192710" y="2813449"/>
                </a:lnTo>
                <a:lnTo>
                  <a:pt x="12192710" y="2843552"/>
                </a:lnTo>
                <a:lnTo>
                  <a:pt x="12192710" y="3029076"/>
                </a:lnTo>
                <a:lnTo>
                  <a:pt x="12192710" y="3059179"/>
                </a:lnTo>
                <a:lnTo>
                  <a:pt x="12192710" y="3937308"/>
                </a:lnTo>
                <a:lnTo>
                  <a:pt x="11767806" y="3937308"/>
                </a:lnTo>
                <a:lnTo>
                  <a:pt x="10350582" y="3937308"/>
                </a:lnTo>
                <a:lnTo>
                  <a:pt x="8933452" y="3937308"/>
                </a:lnTo>
                <a:lnTo>
                  <a:pt x="7516229" y="3937308"/>
                </a:lnTo>
                <a:lnTo>
                  <a:pt x="6107995" y="3937308"/>
                </a:lnTo>
                <a:lnTo>
                  <a:pt x="6099005" y="3937308"/>
                </a:lnTo>
                <a:lnTo>
                  <a:pt x="4690770" y="3937308"/>
                </a:lnTo>
                <a:lnTo>
                  <a:pt x="3273546" y="3937308"/>
                </a:lnTo>
                <a:lnTo>
                  <a:pt x="1856418" y="3937308"/>
                </a:lnTo>
                <a:lnTo>
                  <a:pt x="439194" y="3937308"/>
                </a:lnTo>
                <a:lnTo>
                  <a:pt x="0" y="3937308"/>
                </a:lnTo>
                <a:lnTo>
                  <a:pt x="0" y="3059179"/>
                </a:lnTo>
                <a:lnTo>
                  <a:pt x="0" y="3029076"/>
                </a:lnTo>
                <a:lnTo>
                  <a:pt x="0" y="2843552"/>
                </a:lnTo>
                <a:lnTo>
                  <a:pt x="0" y="2813449"/>
                </a:lnTo>
                <a:lnTo>
                  <a:pt x="0" y="2701241"/>
                </a:lnTo>
                <a:lnTo>
                  <a:pt x="0" y="2671138"/>
                </a:lnTo>
                <a:lnTo>
                  <a:pt x="0" y="2485614"/>
                </a:lnTo>
                <a:lnTo>
                  <a:pt x="0" y="2455511"/>
                </a:lnTo>
                <a:lnTo>
                  <a:pt x="0" y="457745"/>
                </a:lnTo>
                <a:lnTo>
                  <a:pt x="0" y="427642"/>
                </a:lnTo>
                <a:lnTo>
                  <a:pt x="0" y="242118"/>
                </a:lnTo>
                <a:lnTo>
                  <a:pt x="0" y="212015"/>
                </a:lnTo>
                <a:cubicBezTo>
                  <a:pt x="3147" y="212116"/>
                  <a:pt x="6243" y="212167"/>
                  <a:pt x="9390" y="212167"/>
                </a:cubicBezTo>
                <a:cubicBezTo>
                  <a:pt x="144913" y="212167"/>
                  <a:pt x="262823" y="123747"/>
                  <a:pt x="313886" y="0"/>
                </a:cubicBezTo>
                <a:close/>
              </a:path>
            </a:pathLst>
          </a:custGeom>
          <a:solidFill>
            <a:schemeClr val="bg1"/>
          </a:solidFill>
          <a:ln w="5076"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4B8FF8A1-18DA-BF41-7681-6D3E65514C82}"/>
              </a:ext>
            </a:extLst>
          </p:cNvPr>
          <p:cNvSpPr>
            <a:spLocks noGrp="1"/>
          </p:cNvSpPr>
          <p:nvPr>
            <p:ph type="ctrTitle"/>
          </p:nvPr>
        </p:nvSpPr>
        <p:spPr>
          <a:xfrm>
            <a:off x="539750" y="539750"/>
            <a:ext cx="5375274" cy="1985964"/>
          </a:xfrm>
        </p:spPr>
        <p:txBody>
          <a:bodyPr lIns="0" tIns="0" rIns="0" bIns="0" anchor="t">
            <a:noAutofit/>
          </a:bodyPr>
          <a:lstStyle>
            <a:lvl1pPr algn="l">
              <a:defRPr sz="4400">
                <a:solidFill>
                  <a:schemeClr val="bg1"/>
                </a:solidFill>
              </a:defRPr>
            </a:lvl1pPr>
          </a:lstStyle>
          <a:p>
            <a:endParaRPr lang="fi-FI" dirty="0"/>
          </a:p>
        </p:txBody>
      </p:sp>
      <p:sp>
        <p:nvSpPr>
          <p:cNvPr id="9" name="Tekstin paikkamerkki 1">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3519488"/>
            <a:ext cx="11110913" cy="495300"/>
          </a:xfrm>
        </p:spPr>
        <p:txBody>
          <a:bodyPr lIns="0" tIns="0" rIns="0" bIns="0" numCol="1" spcCol="360000">
            <a:noAutofit/>
          </a:bodyPr>
          <a:lstStyle>
            <a:lvl1pPr marL="0" indent="0">
              <a:buNone/>
              <a:defRPr sz="2400" b="1"/>
            </a:lvl1pPr>
            <a:lvl2pPr marL="457200" indent="0">
              <a:buNone/>
              <a:defRPr/>
            </a:lvl2pPr>
            <a:lvl3pPr marL="914400" indent="0">
              <a:buNone/>
              <a:defRPr/>
            </a:lvl3pPr>
            <a:lvl4pPr marL="1371600" indent="0">
              <a:buNone/>
              <a:defRPr/>
            </a:lvl4pPr>
            <a:lvl5pPr marL="1828800" indent="0">
              <a:buNone/>
              <a:defRPr/>
            </a:lvl5pPr>
          </a:lstStyle>
          <a:p>
            <a:pPr lvl="0"/>
            <a:r>
              <a:rPr lang="fi-FI" dirty="0"/>
              <a:t>Tekstipaikka, joka rytmittää sisältöä visuaalisesti</a:t>
            </a:r>
          </a:p>
        </p:txBody>
      </p:sp>
      <p:sp>
        <p:nvSpPr>
          <p:cNvPr id="4" name="Sisällön paikkamerkki 7">
            <a:extLst>
              <a:ext uri="{FF2B5EF4-FFF2-40B4-BE49-F238E27FC236}">
                <a16:creationId xmlns:a16="http://schemas.microsoft.com/office/drawing/2014/main" id="{66C048F4-6C83-DC0E-2A72-559FBCE888CB}"/>
              </a:ext>
            </a:extLst>
          </p:cNvPr>
          <p:cNvSpPr>
            <a:spLocks noGrp="1"/>
          </p:cNvSpPr>
          <p:nvPr>
            <p:ph sz="quarter" idx="28"/>
          </p:nvPr>
        </p:nvSpPr>
        <p:spPr>
          <a:xfrm>
            <a:off x="541337" y="4024742"/>
            <a:ext cx="5372100" cy="1976008"/>
          </a:xfrm>
        </p:spPr>
        <p:txBody>
          <a:bodyPr/>
          <a:lstStyle>
            <a:lvl1pPr>
              <a:defRPr sz="1600"/>
            </a:lvl1pPr>
            <a:lvl2pPr>
              <a:defRPr sz="1400"/>
            </a:lvl2pPr>
            <a:lvl3pPr>
              <a:defRPr sz="1200"/>
            </a:lvl3pPr>
            <a:lvl4pPr>
              <a:defRPr sz="1200"/>
            </a:lvl4pPr>
            <a:lvl5pPr>
              <a:defRPr sz="12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8" name="Sisällön paikkamerkki 7">
            <a:extLst>
              <a:ext uri="{FF2B5EF4-FFF2-40B4-BE49-F238E27FC236}">
                <a16:creationId xmlns:a16="http://schemas.microsoft.com/office/drawing/2014/main" id="{D1398EC9-862E-6D83-34D7-257AEACB40E3}"/>
              </a:ext>
            </a:extLst>
          </p:cNvPr>
          <p:cNvSpPr>
            <a:spLocks noGrp="1"/>
          </p:cNvSpPr>
          <p:nvPr>
            <p:ph sz="quarter" idx="26"/>
          </p:nvPr>
        </p:nvSpPr>
        <p:spPr>
          <a:xfrm>
            <a:off x="6275388" y="4024742"/>
            <a:ext cx="5372100" cy="1985962"/>
          </a:xfrm>
        </p:spPr>
        <p:txBody>
          <a:bodyPr/>
          <a:lstStyle>
            <a:lvl1pPr>
              <a:defRPr sz="1600"/>
            </a:lvl1pPr>
            <a:lvl2pPr>
              <a:defRPr sz="1400"/>
            </a:lvl2pPr>
            <a:lvl3pPr>
              <a:defRPr sz="1200"/>
            </a:lvl3pPr>
            <a:lvl4pPr>
              <a:defRPr sz="1200"/>
            </a:lvl4pPr>
            <a:lvl5pPr>
              <a:defRPr sz="12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9" name="Kuvan paikkamerkki 18">
            <a:extLst>
              <a:ext uri="{FF2B5EF4-FFF2-40B4-BE49-F238E27FC236}">
                <a16:creationId xmlns:a16="http://schemas.microsoft.com/office/drawing/2014/main" id="{4F7BB14A-5BD6-8401-FBAC-E156F0740E48}"/>
              </a:ext>
              <a:ext uri="{C183D7F6-B498-43B3-948B-1728B52AA6E4}">
                <adec:decorative xmlns:adec="http://schemas.microsoft.com/office/drawing/2017/decorative" val="1"/>
              </a:ext>
            </a:extLst>
          </p:cNvPr>
          <p:cNvSpPr>
            <a:spLocks noGrp="1"/>
          </p:cNvSpPr>
          <p:nvPr>
            <p:ph type="pic" sz="quarter" idx="27" hasCustomPrompt="1"/>
          </p:nvPr>
        </p:nvSpPr>
        <p:spPr>
          <a:xfrm>
            <a:off x="6275388" y="-2"/>
            <a:ext cx="5916612" cy="3132861"/>
          </a:xfrm>
          <a:custGeom>
            <a:avLst/>
            <a:gdLst>
              <a:gd name="connsiteX0" fmla="*/ 0 w 5916612"/>
              <a:gd name="connsiteY0" fmla="*/ 0 h 3132861"/>
              <a:gd name="connsiteX1" fmla="*/ 5916612 w 5916612"/>
              <a:gd name="connsiteY1" fmla="*/ 0 h 3132861"/>
              <a:gd name="connsiteX2" fmla="*/ 5916612 w 5916612"/>
              <a:gd name="connsiteY2" fmla="*/ 3132861 h 3132861"/>
              <a:gd name="connsiteX3" fmla="*/ 5914937 w 5916612"/>
              <a:gd name="connsiteY3" fmla="*/ 3132861 h 3132861"/>
              <a:gd name="connsiteX4" fmla="*/ 5610442 w 5916612"/>
              <a:gd name="connsiteY4" fmla="*/ 2920694 h 3132861"/>
              <a:gd name="connsiteX5" fmla="*/ 5305997 w 5916612"/>
              <a:gd name="connsiteY5" fmla="*/ 3132861 h 3132861"/>
              <a:gd name="connsiteX6" fmla="*/ 5001502 w 5916612"/>
              <a:gd name="connsiteY6" fmla="*/ 2920694 h 3132861"/>
              <a:gd name="connsiteX7" fmla="*/ 4697006 w 5916612"/>
              <a:gd name="connsiteY7" fmla="*/ 3132861 h 3132861"/>
              <a:gd name="connsiteX8" fmla="*/ 4392511 w 5916612"/>
              <a:gd name="connsiteY8" fmla="*/ 2920694 h 3132861"/>
              <a:gd name="connsiteX9" fmla="*/ 4088066 w 5916612"/>
              <a:gd name="connsiteY9" fmla="*/ 3132861 h 3132861"/>
              <a:gd name="connsiteX10" fmla="*/ 3783570 w 5916612"/>
              <a:gd name="connsiteY10" fmla="*/ 2920694 h 3132861"/>
              <a:gd name="connsiteX11" fmla="*/ 3479075 w 5916612"/>
              <a:gd name="connsiteY11" fmla="*/ 3132861 h 3132861"/>
              <a:gd name="connsiteX12" fmla="*/ 3174580 w 5916612"/>
              <a:gd name="connsiteY12" fmla="*/ 2920694 h 3132861"/>
              <a:gd name="connsiteX13" fmla="*/ 3174580 w 5916612"/>
              <a:gd name="connsiteY13" fmla="*/ 2920948 h 3132861"/>
              <a:gd name="connsiteX14" fmla="*/ 3174478 w 5916612"/>
              <a:gd name="connsiteY14" fmla="*/ 2920694 h 3132861"/>
              <a:gd name="connsiteX15" fmla="*/ 2870033 w 5916612"/>
              <a:gd name="connsiteY15" fmla="*/ 3132861 h 3132861"/>
              <a:gd name="connsiteX16" fmla="*/ 2565538 w 5916612"/>
              <a:gd name="connsiteY16" fmla="*/ 2920694 h 3132861"/>
              <a:gd name="connsiteX17" fmla="*/ 2261043 w 5916612"/>
              <a:gd name="connsiteY17" fmla="*/ 3132861 h 3132861"/>
              <a:gd name="connsiteX18" fmla="*/ 1956547 w 5916612"/>
              <a:gd name="connsiteY18" fmla="*/ 2920694 h 3132861"/>
              <a:gd name="connsiteX19" fmla="*/ 1652103 w 5916612"/>
              <a:gd name="connsiteY19" fmla="*/ 3132861 h 3132861"/>
              <a:gd name="connsiteX20" fmla="*/ 1347607 w 5916612"/>
              <a:gd name="connsiteY20" fmla="*/ 2920694 h 3132861"/>
              <a:gd name="connsiteX21" fmla="*/ 1043112 w 5916612"/>
              <a:gd name="connsiteY21" fmla="*/ 3132861 h 3132861"/>
              <a:gd name="connsiteX22" fmla="*/ 738617 w 5916612"/>
              <a:gd name="connsiteY22" fmla="*/ 2920694 h 3132861"/>
              <a:gd name="connsiteX23" fmla="*/ 434171 w 5916612"/>
              <a:gd name="connsiteY23" fmla="*/ 3132861 h 3132861"/>
              <a:gd name="connsiteX24" fmla="*/ 129677 w 5916612"/>
              <a:gd name="connsiteY24" fmla="*/ 2920694 h 3132861"/>
              <a:gd name="connsiteX25" fmla="*/ 9846 w 5916612"/>
              <a:gd name="connsiteY25" fmla="*/ 3073183 h 3132861"/>
              <a:gd name="connsiteX26" fmla="*/ 0 w 5916612"/>
              <a:gd name="connsiteY26" fmla="*/ 3078197 h 31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916612" h="3132861">
                <a:moveTo>
                  <a:pt x="0" y="0"/>
                </a:moveTo>
                <a:lnTo>
                  <a:pt x="5916612" y="0"/>
                </a:lnTo>
                <a:lnTo>
                  <a:pt x="5916612" y="3132861"/>
                </a:lnTo>
                <a:lnTo>
                  <a:pt x="5914937" y="3132861"/>
                </a:lnTo>
                <a:cubicBezTo>
                  <a:pt x="5777434" y="3132861"/>
                  <a:pt x="5659575" y="3046421"/>
                  <a:pt x="5610442" y="2920694"/>
                </a:cubicBezTo>
                <a:cubicBezTo>
                  <a:pt x="5559379" y="3044441"/>
                  <a:pt x="5443551" y="3132861"/>
                  <a:pt x="5305997" y="3132861"/>
                </a:cubicBezTo>
                <a:cubicBezTo>
                  <a:pt x="5168443" y="3132861"/>
                  <a:pt x="5050584" y="3046421"/>
                  <a:pt x="5001502" y="2920694"/>
                </a:cubicBezTo>
                <a:cubicBezTo>
                  <a:pt x="4950439" y="3044441"/>
                  <a:pt x="4834508" y="3132861"/>
                  <a:pt x="4697006" y="3132861"/>
                </a:cubicBezTo>
                <a:cubicBezTo>
                  <a:pt x="4559503" y="3132861"/>
                  <a:pt x="4441644" y="3046421"/>
                  <a:pt x="4392511" y="2920694"/>
                </a:cubicBezTo>
                <a:cubicBezTo>
                  <a:pt x="4341448" y="3044441"/>
                  <a:pt x="4225619" y="3132861"/>
                  <a:pt x="4088066" y="3132861"/>
                </a:cubicBezTo>
                <a:cubicBezTo>
                  <a:pt x="3950513" y="3132861"/>
                  <a:pt x="3832653" y="3046421"/>
                  <a:pt x="3783570" y="2920694"/>
                </a:cubicBezTo>
                <a:cubicBezTo>
                  <a:pt x="3732508" y="3044441"/>
                  <a:pt x="3616578" y="3132861"/>
                  <a:pt x="3479075" y="3132861"/>
                </a:cubicBezTo>
                <a:cubicBezTo>
                  <a:pt x="3341573" y="3132861"/>
                  <a:pt x="3223713" y="3046421"/>
                  <a:pt x="3174580" y="2920694"/>
                </a:cubicBezTo>
                <a:lnTo>
                  <a:pt x="3174580" y="2920948"/>
                </a:lnTo>
                <a:cubicBezTo>
                  <a:pt x="3174478" y="2920846"/>
                  <a:pt x="3174478" y="2920796"/>
                  <a:pt x="3174478" y="2920694"/>
                </a:cubicBezTo>
                <a:cubicBezTo>
                  <a:pt x="3123416" y="3044441"/>
                  <a:pt x="3007587" y="3132861"/>
                  <a:pt x="2870033" y="3132861"/>
                </a:cubicBezTo>
                <a:cubicBezTo>
                  <a:pt x="2732480" y="3132861"/>
                  <a:pt x="2614621" y="3046421"/>
                  <a:pt x="2565538" y="2920694"/>
                </a:cubicBezTo>
                <a:cubicBezTo>
                  <a:pt x="2514476" y="3044441"/>
                  <a:pt x="2398545" y="3132861"/>
                  <a:pt x="2261043" y="3132861"/>
                </a:cubicBezTo>
                <a:cubicBezTo>
                  <a:pt x="2123540" y="3132861"/>
                  <a:pt x="2005681" y="3046421"/>
                  <a:pt x="1956547" y="2920694"/>
                </a:cubicBezTo>
                <a:cubicBezTo>
                  <a:pt x="1905485" y="3044441"/>
                  <a:pt x="1789656" y="3132861"/>
                  <a:pt x="1652103" y="3132861"/>
                </a:cubicBezTo>
                <a:cubicBezTo>
                  <a:pt x="1514550" y="3132861"/>
                  <a:pt x="1396690" y="3046421"/>
                  <a:pt x="1347607" y="2920694"/>
                </a:cubicBezTo>
                <a:cubicBezTo>
                  <a:pt x="1296545" y="3044441"/>
                  <a:pt x="1180614" y="3132861"/>
                  <a:pt x="1043112" y="3132861"/>
                </a:cubicBezTo>
                <a:cubicBezTo>
                  <a:pt x="905609" y="3132861"/>
                  <a:pt x="787750" y="3046421"/>
                  <a:pt x="738617" y="2920694"/>
                </a:cubicBezTo>
                <a:cubicBezTo>
                  <a:pt x="687554" y="3044441"/>
                  <a:pt x="571725" y="3132861"/>
                  <a:pt x="434171" y="3132861"/>
                </a:cubicBezTo>
                <a:cubicBezTo>
                  <a:pt x="296618" y="3132861"/>
                  <a:pt x="178759" y="3046421"/>
                  <a:pt x="129677" y="2920694"/>
                </a:cubicBezTo>
                <a:cubicBezTo>
                  <a:pt x="104147" y="2982568"/>
                  <a:pt x="62399" y="3035609"/>
                  <a:pt x="9846" y="3073183"/>
                </a:cubicBezTo>
                <a:lnTo>
                  <a:pt x="0" y="3078197"/>
                </a:lnTo>
                <a:close/>
              </a:path>
            </a:pathLst>
          </a:custGeom>
          <a:noFill/>
        </p:spPr>
        <p:txBody>
          <a:bodyPr wrap="square" lIns="540000" tIns="360000" rIns="540000" anchor="t" anchorCtr="0">
            <a:noAutofit/>
          </a:bodyPr>
          <a:lstStyle>
            <a:lvl1pPr marL="0" indent="0" algn="ctr">
              <a:buNone/>
              <a:defRPr sz="1400" b="1">
                <a:solidFill>
                  <a:schemeClr val="accent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5" name="Kuvatiedot">
            <a:extLst>
              <a:ext uri="{FF2B5EF4-FFF2-40B4-BE49-F238E27FC236}">
                <a16:creationId xmlns:a16="http://schemas.microsoft.com/office/drawing/2014/main" id="{D349703B-CF52-6380-19DD-379DE9841013}"/>
              </a:ext>
              <a:ext uri="{C183D7F6-B498-43B3-948B-1728B52AA6E4}">
                <adec:decorative xmlns:adec="http://schemas.microsoft.com/office/drawing/2017/decorative" val="1"/>
              </a:ext>
            </a:extLst>
          </p:cNvPr>
          <p:cNvSpPr>
            <a:spLocks noGrp="1"/>
          </p:cNvSpPr>
          <p:nvPr>
            <p:ph type="body" sz="quarter" idx="15" hasCustomPrompt="1"/>
          </p:nvPr>
        </p:nvSpPr>
        <p:spPr>
          <a:xfrm rot="16200000">
            <a:off x="10177381" y="4843381"/>
            <a:ext cx="3849239"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13" name="Alatunnisteen paikkamerkki 12">
            <a:extLst>
              <a:ext uri="{FF2B5EF4-FFF2-40B4-BE49-F238E27FC236}">
                <a16:creationId xmlns:a16="http://schemas.microsoft.com/office/drawing/2014/main" id="{0C4F46F0-CE7C-B9FC-D7E1-588A402B1A2C}"/>
              </a:ext>
            </a:extLst>
          </p:cNvPr>
          <p:cNvSpPr>
            <a:spLocks noGrp="1"/>
          </p:cNvSpPr>
          <p:nvPr>
            <p:ph type="ftr" sz="quarter" idx="22"/>
          </p:nvPr>
        </p:nvSpPr>
        <p:spPr/>
        <p:txBody>
          <a:bodyPr/>
          <a:lstStyle/>
          <a:p>
            <a:endParaRPr lang="fi-FI" dirty="0"/>
          </a:p>
        </p:txBody>
      </p:sp>
      <p:sp>
        <p:nvSpPr>
          <p:cNvPr id="11" name="Päivämäärän paikkamerkki 10">
            <a:extLst>
              <a:ext uri="{FF2B5EF4-FFF2-40B4-BE49-F238E27FC236}">
                <a16:creationId xmlns:a16="http://schemas.microsoft.com/office/drawing/2014/main" id="{BCA3653A-F3EA-4ADD-5172-FE31678DC330}"/>
              </a:ext>
            </a:extLst>
          </p:cNvPr>
          <p:cNvSpPr>
            <a:spLocks noGrp="1"/>
          </p:cNvSpPr>
          <p:nvPr>
            <p:ph type="dt" sz="half" idx="2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E4541B02-4A10-52AA-E632-EFF487758FB0}"/>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5097AC3C-5B59-9DB8-E260-D163D81370EA}"/>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456581292"/>
      </p:ext>
    </p:extLst>
  </p:cSld>
  <p:clrMapOvr>
    <a:masterClrMapping/>
  </p:clrMapOvr>
  <p:extLst>
    <p:ext uri="{DCECCB84-F9BA-43D5-87BE-67443E8EF086}">
      <p15:sldGuideLst xmlns:p15="http://schemas.microsoft.com/office/powerpoint/2012/main"/>
    </p:ext>
  </p:extLst>
</p:sldLayout>
</file>

<file path=ppt/slideLayouts/slideLayout358.xml><?xml version="1.0" encoding="utf-8"?>
<p:sldLayout xmlns:a="http://schemas.openxmlformats.org/drawingml/2006/main" xmlns:r="http://schemas.openxmlformats.org/officeDocument/2006/relationships" xmlns:p="http://schemas.openxmlformats.org/presentationml/2006/main" preserve="1" userDrawn="1">
  <p:cSld name="Otsikko ja sisältö kuvalla 3 D">
    <p:bg>
      <p:bgPr>
        <a:solidFill>
          <a:schemeClr val="accent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p:nvPr>
        </p:nvSpPr>
        <p:spPr>
          <a:xfrm>
            <a:off x="539750" y="539750"/>
            <a:ext cx="5735638" cy="1736725"/>
          </a:xfrm>
        </p:spPr>
        <p:txBody>
          <a:bodyPr lIns="0" tIns="0" rIns="0" bIns="0" anchor="t">
            <a:noAutofit/>
          </a:bodyPr>
          <a:lstStyle>
            <a:lvl1pPr algn="l">
              <a:defRPr sz="4400">
                <a:solidFill>
                  <a:schemeClr val="bg1"/>
                </a:solidFill>
              </a:defRPr>
            </a:lvl1pPr>
          </a:lstStyle>
          <a:p>
            <a:endParaRPr lang="fi-FI" dirty="0"/>
          </a:p>
        </p:txBody>
      </p:sp>
      <p:sp>
        <p:nvSpPr>
          <p:cNvPr id="9" name="Tekstin paikkamerkki 1">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2534080"/>
            <a:ext cx="5735638" cy="1233057"/>
          </a:xfrm>
        </p:spPr>
        <p:txBody>
          <a:bodyPr lIns="0" tIns="0" rIns="0" bIns="0" numCol="1" spcCol="360000" anchor="b">
            <a:noAutofit/>
          </a:bodyPr>
          <a:lstStyle>
            <a:lvl1pPr marL="0" indent="0">
              <a:buNone/>
              <a:defRPr sz="24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Tekstipaikka, joka rytmittää sisältöä visuaalisesti</a:t>
            </a:r>
          </a:p>
        </p:txBody>
      </p:sp>
      <p:sp>
        <p:nvSpPr>
          <p:cNvPr id="4" name="Sisällön paikkamerkki 7">
            <a:extLst>
              <a:ext uri="{FF2B5EF4-FFF2-40B4-BE49-F238E27FC236}">
                <a16:creationId xmlns:a16="http://schemas.microsoft.com/office/drawing/2014/main" id="{AF5B4127-6F08-69E2-E482-4EAEE512DD10}"/>
              </a:ext>
            </a:extLst>
          </p:cNvPr>
          <p:cNvSpPr>
            <a:spLocks noGrp="1"/>
          </p:cNvSpPr>
          <p:nvPr>
            <p:ph sz="quarter" idx="28"/>
          </p:nvPr>
        </p:nvSpPr>
        <p:spPr>
          <a:xfrm>
            <a:off x="539750" y="4024742"/>
            <a:ext cx="5372100" cy="1976008"/>
          </a:xfrm>
        </p:spPr>
        <p:txBody>
          <a:bodyPr/>
          <a:lstStyle>
            <a:lvl1pPr>
              <a:defRPr sz="1600">
                <a:solidFill>
                  <a:schemeClr val="bg1"/>
                </a:solidFill>
              </a:defRPr>
            </a:lvl1pPr>
            <a:lvl2pPr>
              <a:defRPr sz="14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8" name="Sisällön paikkamerkki 7">
            <a:extLst>
              <a:ext uri="{FF2B5EF4-FFF2-40B4-BE49-F238E27FC236}">
                <a16:creationId xmlns:a16="http://schemas.microsoft.com/office/drawing/2014/main" id="{D1398EC9-862E-6D83-34D7-257AEACB40E3}"/>
              </a:ext>
            </a:extLst>
          </p:cNvPr>
          <p:cNvSpPr>
            <a:spLocks noGrp="1"/>
          </p:cNvSpPr>
          <p:nvPr>
            <p:ph sz="quarter" idx="26"/>
          </p:nvPr>
        </p:nvSpPr>
        <p:spPr>
          <a:xfrm>
            <a:off x="6275388" y="4024742"/>
            <a:ext cx="5372100" cy="1985962"/>
          </a:xfrm>
        </p:spPr>
        <p:txBody>
          <a:bodyPr/>
          <a:lstStyle>
            <a:lvl1pPr>
              <a:defRPr sz="1600">
                <a:solidFill>
                  <a:schemeClr val="bg1"/>
                </a:solidFill>
              </a:defRPr>
            </a:lvl1pPr>
            <a:lvl2pPr>
              <a:defRPr sz="14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6" name="Kuvan paikkamerkki 17">
            <a:extLst>
              <a:ext uri="{FF2B5EF4-FFF2-40B4-BE49-F238E27FC236}">
                <a16:creationId xmlns:a16="http://schemas.microsoft.com/office/drawing/2014/main" id="{91EB1D6F-C33A-67AA-1A99-0DFFB3099A48}"/>
              </a:ext>
              <a:ext uri="{C183D7F6-B498-43B3-948B-1728B52AA6E4}">
                <adec:decorative xmlns:adec="http://schemas.microsoft.com/office/drawing/2017/decorative" val="1"/>
              </a:ext>
            </a:extLst>
          </p:cNvPr>
          <p:cNvSpPr>
            <a:spLocks noGrp="1"/>
          </p:cNvSpPr>
          <p:nvPr>
            <p:ph type="pic" sz="quarter" idx="27" hasCustomPrompt="1"/>
          </p:nvPr>
        </p:nvSpPr>
        <p:spPr>
          <a:xfrm>
            <a:off x="8180409" y="548910"/>
            <a:ext cx="3218227" cy="3218227"/>
          </a:xfrm>
          <a:custGeom>
            <a:avLst/>
            <a:gdLst>
              <a:gd name="connsiteX0" fmla="*/ 1260000 w 2520000"/>
              <a:gd name="connsiteY0" fmla="*/ 0 h 2520000"/>
              <a:gd name="connsiteX1" fmla="*/ 2520000 w 2520000"/>
              <a:gd name="connsiteY1" fmla="*/ 1260000 h 2520000"/>
              <a:gd name="connsiteX2" fmla="*/ 1260000 w 2520000"/>
              <a:gd name="connsiteY2" fmla="*/ 2520000 h 2520000"/>
              <a:gd name="connsiteX3" fmla="*/ 0 w 2520000"/>
              <a:gd name="connsiteY3" fmla="*/ 1260000 h 2520000"/>
              <a:gd name="connsiteX4" fmla="*/ 1260000 w 2520000"/>
              <a:gd name="connsiteY4" fmla="*/ 0 h 252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0000" h="2520000">
                <a:moveTo>
                  <a:pt x="1260000" y="0"/>
                </a:moveTo>
                <a:cubicBezTo>
                  <a:pt x="1955879" y="0"/>
                  <a:pt x="2520000" y="564121"/>
                  <a:pt x="2520000" y="1260000"/>
                </a:cubicBezTo>
                <a:cubicBezTo>
                  <a:pt x="2520000" y="1955879"/>
                  <a:pt x="1955879" y="2520000"/>
                  <a:pt x="1260000" y="2520000"/>
                </a:cubicBezTo>
                <a:cubicBezTo>
                  <a:pt x="564121" y="2520000"/>
                  <a:pt x="0" y="1955879"/>
                  <a:pt x="0" y="1260000"/>
                </a:cubicBezTo>
                <a:cubicBezTo>
                  <a:pt x="0" y="564121"/>
                  <a:pt x="564121" y="0"/>
                  <a:pt x="1260000" y="0"/>
                </a:cubicBezTo>
                <a:close/>
              </a:path>
            </a:pathLst>
          </a:custGeom>
        </p:spPr>
        <p:txBody>
          <a:bodyPr wrap="square" lIns="216000" rIns="216000" anchor="ctr">
            <a:noAutofit/>
          </a:bodyPr>
          <a:lstStyle>
            <a:lvl1pPr marL="0" indent="0" algn="ctr">
              <a:buNone/>
              <a:defRPr sz="1200">
                <a:solidFill>
                  <a:schemeClr val="bg1"/>
                </a:solidFill>
              </a:defRPr>
            </a:lvl1pPr>
          </a:lstStyle>
          <a:p>
            <a:r>
              <a:rPr lang="fi-FI" dirty="0"/>
              <a:t>Lisää kuva napsauttamalla kuvaketta. 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Tämä teksti ei näy lopullisessa versiossa! </a:t>
            </a:r>
          </a:p>
        </p:txBody>
      </p:sp>
      <p:sp>
        <p:nvSpPr>
          <p:cNvPr id="15" name="Kuvatiedot">
            <a:extLst>
              <a:ext uri="{FF2B5EF4-FFF2-40B4-BE49-F238E27FC236}">
                <a16:creationId xmlns:a16="http://schemas.microsoft.com/office/drawing/2014/main" id="{D349703B-CF52-6380-19DD-379DE9841013}"/>
              </a:ext>
              <a:ext uri="{C183D7F6-B498-43B3-948B-1728B52AA6E4}">
                <adec:decorative xmlns:adec="http://schemas.microsoft.com/office/drawing/2017/decorative" val="1"/>
              </a:ext>
            </a:extLst>
          </p:cNvPr>
          <p:cNvSpPr>
            <a:spLocks noGrp="1"/>
          </p:cNvSpPr>
          <p:nvPr>
            <p:ph type="body" sz="quarter" idx="15" hasCustomPrompt="1"/>
          </p:nvPr>
        </p:nvSpPr>
        <p:spPr>
          <a:xfrm rot="16200000">
            <a:off x="10177381" y="4843381"/>
            <a:ext cx="3849239" cy="180000"/>
          </a:xfrm>
          <a:noFill/>
        </p:spPr>
        <p:txBody>
          <a:bodyPr wrap="none" lIns="108000" tIns="72000" rIns="108000" bIns="72000" anchor="ctr">
            <a:noAutofit/>
          </a:bodyPr>
          <a:lstStyle>
            <a:lvl1pPr marL="0" indent="0">
              <a:buNone/>
              <a:defRPr sz="700" b="0">
                <a:solidFill>
                  <a:schemeClr val="bg1"/>
                </a:solidFill>
              </a:defRPr>
            </a:lvl1pPr>
          </a:lstStyle>
          <a:p>
            <a:pPr lvl="0"/>
            <a:r>
              <a:rPr lang="fi-FI" dirty="0"/>
              <a:t>Kuva: Kuvaajan nimi</a:t>
            </a:r>
          </a:p>
        </p:txBody>
      </p:sp>
      <p:sp>
        <p:nvSpPr>
          <p:cNvPr id="13" name="Alatunnisteen paikkamerkki 12">
            <a:extLst>
              <a:ext uri="{FF2B5EF4-FFF2-40B4-BE49-F238E27FC236}">
                <a16:creationId xmlns:a16="http://schemas.microsoft.com/office/drawing/2014/main" id="{0C4F46F0-CE7C-B9FC-D7E1-588A402B1A2C}"/>
              </a:ext>
            </a:extLst>
          </p:cNvPr>
          <p:cNvSpPr>
            <a:spLocks noGrp="1"/>
          </p:cNvSpPr>
          <p:nvPr>
            <p:ph type="ftr" sz="quarter" idx="22"/>
          </p:nvPr>
        </p:nvSpPr>
        <p:spPr/>
        <p:txBody>
          <a:bodyPr/>
          <a:lstStyle>
            <a:lvl1pPr>
              <a:defRPr>
                <a:solidFill>
                  <a:schemeClr val="bg1"/>
                </a:solidFill>
              </a:defRPr>
            </a:lvl1pPr>
          </a:lstStyle>
          <a:p>
            <a:endParaRPr lang="fi-FI" dirty="0"/>
          </a:p>
        </p:txBody>
      </p:sp>
      <p:sp>
        <p:nvSpPr>
          <p:cNvPr id="11" name="Päivämäärän paikkamerkki 10">
            <a:extLst>
              <a:ext uri="{FF2B5EF4-FFF2-40B4-BE49-F238E27FC236}">
                <a16:creationId xmlns:a16="http://schemas.microsoft.com/office/drawing/2014/main" id="{BCA3653A-F3EA-4ADD-5172-FE31678DC330}"/>
              </a:ext>
            </a:extLst>
          </p:cNvPr>
          <p:cNvSpPr>
            <a:spLocks noGrp="1"/>
          </p:cNvSpPr>
          <p:nvPr>
            <p:ph type="dt" sz="half" idx="21"/>
          </p:nvPr>
        </p:nvSpPr>
        <p:spPr/>
        <p:txBody>
          <a:bodyPr/>
          <a:lstStyle>
            <a:lvl1pPr>
              <a:defRPr>
                <a:solidFill>
                  <a:schemeClr val="bg1"/>
                </a:solidFill>
              </a:defRPr>
            </a:lvl1pPr>
          </a:lstStyle>
          <a:p>
            <a:r>
              <a:rPr lang="fi-FI"/>
              <a:t>12.8.2025</a:t>
            </a:r>
            <a:endParaRPr lang="fi-FI" dirty="0"/>
          </a:p>
        </p:txBody>
      </p:sp>
      <p:sp>
        <p:nvSpPr>
          <p:cNvPr id="14" name="Dian numeron paikkamerkki 13">
            <a:extLst>
              <a:ext uri="{FF2B5EF4-FFF2-40B4-BE49-F238E27FC236}">
                <a16:creationId xmlns:a16="http://schemas.microsoft.com/office/drawing/2014/main" id="{E4541B02-4A10-52AA-E632-EFF487758FB0}"/>
              </a:ext>
            </a:extLst>
          </p:cNvPr>
          <p:cNvSpPr>
            <a:spLocks noGrp="1"/>
          </p:cNvSpPr>
          <p:nvPr>
            <p:ph type="sldNum" sz="quarter" idx="23"/>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9BE5EE3F-8199-2A71-3B15-496DE09FA568}"/>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Tree>
    <p:extLst>
      <p:ext uri="{BB962C8B-B14F-4D97-AF65-F5344CB8AC3E}">
        <p14:creationId xmlns:p14="http://schemas.microsoft.com/office/powerpoint/2010/main" val="3451151515"/>
      </p:ext>
    </p:extLst>
  </p:cSld>
  <p:clrMapOvr>
    <a:masterClrMapping/>
  </p:clrMapOvr>
  <p:extLst>
    <p:ext uri="{DCECCB84-F9BA-43D5-87BE-67443E8EF086}">
      <p15:sldGuideLst xmlns:p15="http://schemas.microsoft.com/office/powerpoint/2012/main"/>
    </p:ext>
  </p:extLst>
</p:sldLayout>
</file>

<file path=ppt/slideLayouts/slideLayout359.xml><?xml version="1.0" encoding="utf-8"?>
<p:sldLayout xmlns:a="http://schemas.openxmlformats.org/drawingml/2006/main" xmlns:r="http://schemas.openxmlformats.org/officeDocument/2006/relationships" xmlns:p="http://schemas.openxmlformats.org/presentationml/2006/main" preserve="1" userDrawn="1">
  <p:cSld name="Väliotsikkodia 1">
    <p:bg>
      <p:bgPr>
        <a:solidFill>
          <a:schemeClr val="accent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EFBD6DC0-03F5-AF6D-3C17-D4782AEE9561}"/>
              </a:ext>
            </a:extLst>
          </p:cNvPr>
          <p:cNvSpPr>
            <a:spLocks noGrp="1"/>
          </p:cNvSpPr>
          <p:nvPr>
            <p:ph type="title" hasCustomPrompt="1"/>
          </p:nvPr>
        </p:nvSpPr>
        <p:spPr>
          <a:xfrm>
            <a:off x="539749" y="539750"/>
            <a:ext cx="9199563" cy="3722688"/>
          </a:xfrm>
          <a:prstGeom prst="rect">
            <a:avLst/>
          </a:prstGeom>
        </p:spPr>
        <p:txBody>
          <a:bodyPr anchor="b"/>
          <a:lstStyle>
            <a:lvl1pPr>
              <a:defRPr sz="6000">
                <a:solidFill>
                  <a:schemeClr val="bg1"/>
                </a:solidFill>
              </a:defRPr>
            </a:lvl1pPr>
          </a:lstStyle>
          <a:p>
            <a:r>
              <a:rPr lang="fi-FI" dirty="0"/>
              <a:t>Väliotsikkodia jäsentää tekstiä ja kertoo seuraavasta osiosta</a:t>
            </a:r>
          </a:p>
        </p:txBody>
      </p:sp>
      <p:sp>
        <p:nvSpPr>
          <p:cNvPr id="3" name="Tekstin paikkamerkki">
            <a:extLst>
              <a:ext uri="{FF2B5EF4-FFF2-40B4-BE49-F238E27FC236}">
                <a16:creationId xmlns:a16="http://schemas.microsoft.com/office/drawing/2014/main" id="{B5A8CE6B-1026-260C-E5DC-5E2E67F7FA7F}"/>
              </a:ext>
            </a:extLst>
          </p:cNvPr>
          <p:cNvSpPr>
            <a:spLocks noGrp="1"/>
          </p:cNvSpPr>
          <p:nvPr>
            <p:ph type="body" idx="1" hasCustomPrompt="1"/>
          </p:nvPr>
        </p:nvSpPr>
        <p:spPr>
          <a:xfrm>
            <a:off x="539750" y="4511675"/>
            <a:ext cx="8243888" cy="1241424"/>
          </a:xfrm>
        </p:spPr>
        <p:txBody>
          <a:bodyPr/>
          <a:lstStyle>
            <a:lvl1pPr marL="0" indent="0">
              <a:buNone/>
              <a:defRPr sz="2000">
                <a:solidFill>
                  <a:schemeClr val="bg1"/>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fi-FI" dirty="0"/>
              <a:t>Tekstin jäsentelyyn tarkoitettu väliotsikkodia. Useamman rivin käyttö mahdollistaa myös pidemmät väliotsikot. Ingressikappaleessa avataan väliotsikon jälkeen tulevaa sisältöä. Diassa voi käyttää myös kuvitusta.</a:t>
            </a:r>
          </a:p>
        </p:txBody>
      </p:sp>
      <p:sp>
        <p:nvSpPr>
          <p:cNvPr id="8" name="Alatunnisteen paikkamerkki 7">
            <a:extLst>
              <a:ext uri="{FF2B5EF4-FFF2-40B4-BE49-F238E27FC236}">
                <a16:creationId xmlns:a16="http://schemas.microsoft.com/office/drawing/2014/main" id="{AD00430E-6C7A-D903-5B0E-FD2FB1B3D485}"/>
              </a:ext>
            </a:extLst>
          </p:cNvPr>
          <p:cNvSpPr>
            <a:spLocks noGrp="1"/>
          </p:cNvSpPr>
          <p:nvPr>
            <p:ph type="ftr" sz="quarter" idx="11"/>
          </p:nvPr>
        </p:nvSpPr>
        <p:spPr/>
        <p:txBody>
          <a:bodyPr/>
          <a:lstStyle>
            <a:lvl1pPr>
              <a:defRPr>
                <a:solidFill>
                  <a:schemeClr val="bg1"/>
                </a:solidFill>
              </a:defRPr>
            </a:lvl1pPr>
          </a:lstStyle>
          <a:p>
            <a:endParaRPr lang="fi-FI" dirty="0"/>
          </a:p>
        </p:txBody>
      </p:sp>
      <p:sp>
        <p:nvSpPr>
          <p:cNvPr id="7" name="Päivämäärän paikkamerkki 6">
            <a:extLst>
              <a:ext uri="{FF2B5EF4-FFF2-40B4-BE49-F238E27FC236}">
                <a16:creationId xmlns:a16="http://schemas.microsoft.com/office/drawing/2014/main" id="{9EA077FC-A8FD-D969-BC72-EAC1D830CDA0}"/>
              </a:ext>
            </a:extLst>
          </p:cNvPr>
          <p:cNvSpPr>
            <a:spLocks noGrp="1"/>
          </p:cNvSpPr>
          <p:nvPr>
            <p:ph type="dt" sz="half" idx="10"/>
          </p:nvPr>
        </p:nvSpPr>
        <p:spPr/>
        <p:txBody>
          <a:bodyPr/>
          <a:lstStyle>
            <a:lvl1pPr>
              <a:defRPr>
                <a:solidFill>
                  <a:schemeClr val="bg1"/>
                </a:solidFill>
              </a:defRPr>
            </a:lvl1pPr>
          </a:lstStyle>
          <a:p>
            <a:r>
              <a:rPr lang="fi-FI"/>
              <a:t>12.8.2025</a:t>
            </a:r>
            <a:endParaRPr lang="fi-FI" dirty="0"/>
          </a:p>
        </p:txBody>
      </p:sp>
      <p:sp>
        <p:nvSpPr>
          <p:cNvPr id="10" name="Dian numeron paikkamerkki 9">
            <a:extLst>
              <a:ext uri="{FF2B5EF4-FFF2-40B4-BE49-F238E27FC236}">
                <a16:creationId xmlns:a16="http://schemas.microsoft.com/office/drawing/2014/main" id="{8D80B778-79B2-42C8-D7D6-B8D5963FBFAD}"/>
              </a:ext>
            </a:extLst>
          </p:cNvPr>
          <p:cNvSpPr>
            <a:spLocks noGrp="1"/>
          </p:cNvSpPr>
          <p:nvPr>
            <p:ph type="sldNum" sz="quarter" idx="12"/>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C036C063-A912-203D-61CD-34F5578DC59D}"/>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Tree>
    <p:extLst>
      <p:ext uri="{BB962C8B-B14F-4D97-AF65-F5344CB8AC3E}">
        <p14:creationId xmlns:p14="http://schemas.microsoft.com/office/powerpoint/2010/main" val="168437869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Only" preserve="1">
  <p:cSld name="Vain otsikko">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39750" y="539751"/>
            <a:ext cx="11110913" cy="1241424"/>
          </a:xfrm>
          <a:prstGeom prst="rect">
            <a:avLst/>
          </a:prstGeom>
        </p:spPr>
        <p:txBody>
          <a:bodyPr anchor="t"/>
          <a:lstStyle>
            <a:lvl1pPr>
              <a:defRPr sz="3600"/>
            </a:lvl1pPr>
          </a:lstStyle>
          <a:p>
            <a:r>
              <a:rPr lang="fi-FI"/>
              <a:t>Muokkaa ots. perustyyl. napsautt.</a:t>
            </a:r>
            <a:endParaRPr lang="fi-FI" dirty="0"/>
          </a:p>
        </p:txBody>
      </p:sp>
      <p:sp>
        <p:nvSpPr>
          <p:cNvPr id="7" name="Alatunnisteen paikkamerkki 6">
            <a:extLst>
              <a:ext uri="{FF2B5EF4-FFF2-40B4-BE49-F238E27FC236}">
                <a16:creationId xmlns:a16="http://schemas.microsoft.com/office/drawing/2014/main" id="{A371E725-FE49-39DA-514F-B35FCE9767C8}"/>
              </a:ext>
            </a:extLst>
          </p:cNvPr>
          <p:cNvSpPr>
            <a:spLocks noGrp="1"/>
          </p:cNvSpPr>
          <p:nvPr>
            <p:ph type="ftr" sz="quarter" idx="11"/>
          </p:nvPr>
        </p:nvSpPr>
        <p:spPr/>
        <p:txBody>
          <a:bodyPr/>
          <a:lstStyle/>
          <a:p>
            <a:endParaRPr lang="fi-FI" dirty="0"/>
          </a:p>
        </p:txBody>
      </p:sp>
      <p:sp>
        <p:nvSpPr>
          <p:cNvPr id="6" name="Päivämäärän paikkamerkki 5">
            <a:extLst>
              <a:ext uri="{FF2B5EF4-FFF2-40B4-BE49-F238E27FC236}">
                <a16:creationId xmlns:a16="http://schemas.microsoft.com/office/drawing/2014/main" id="{C16D923C-D652-97F6-4542-0F3BCAEEF56C}"/>
              </a:ext>
            </a:extLst>
          </p:cNvPr>
          <p:cNvSpPr>
            <a:spLocks noGrp="1"/>
          </p:cNvSpPr>
          <p:nvPr>
            <p:ph type="dt" sz="half" idx="10"/>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0A637B0B-90AF-80C0-E5D0-AD74F5FDDBAF}"/>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4516DE25-2CAB-6073-652C-8D85BEC2CDA2}"/>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020490537"/>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preserve="1" userDrawn="1">
  <p:cSld name="Väliotsikkodia 1 A">
    <p:bg>
      <p:bgPr>
        <a:solidFill>
          <a:schemeClr val="accent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EFBD6DC0-03F5-AF6D-3C17-D4782AEE9561}"/>
              </a:ext>
            </a:extLst>
          </p:cNvPr>
          <p:cNvSpPr>
            <a:spLocks noGrp="1"/>
          </p:cNvSpPr>
          <p:nvPr>
            <p:ph type="title" hasCustomPrompt="1"/>
          </p:nvPr>
        </p:nvSpPr>
        <p:spPr>
          <a:xfrm>
            <a:off x="539750" y="1720850"/>
            <a:ext cx="7288214" cy="2541588"/>
          </a:xfrm>
          <a:prstGeom prst="rect">
            <a:avLst/>
          </a:prstGeom>
        </p:spPr>
        <p:txBody>
          <a:bodyPr anchor="b"/>
          <a:lstStyle>
            <a:lvl1pPr>
              <a:defRPr sz="6000">
                <a:solidFill>
                  <a:schemeClr val="bg1"/>
                </a:solidFill>
              </a:defRPr>
            </a:lvl1pPr>
          </a:lstStyle>
          <a:p>
            <a:r>
              <a:rPr lang="fi-FI" dirty="0"/>
              <a:t>Hengähdysdia</a:t>
            </a:r>
          </a:p>
        </p:txBody>
      </p:sp>
      <p:sp>
        <p:nvSpPr>
          <p:cNvPr id="3" name="Tekstin paikkamerkki">
            <a:extLst>
              <a:ext uri="{FF2B5EF4-FFF2-40B4-BE49-F238E27FC236}">
                <a16:creationId xmlns:a16="http://schemas.microsoft.com/office/drawing/2014/main" id="{B5A8CE6B-1026-260C-E5DC-5E2E67F7FA7F}"/>
              </a:ext>
            </a:extLst>
          </p:cNvPr>
          <p:cNvSpPr>
            <a:spLocks noGrp="1"/>
          </p:cNvSpPr>
          <p:nvPr>
            <p:ph type="body" idx="1" hasCustomPrompt="1"/>
          </p:nvPr>
        </p:nvSpPr>
        <p:spPr>
          <a:xfrm>
            <a:off x="539750" y="4511675"/>
            <a:ext cx="7288214" cy="992188"/>
          </a:xfrm>
        </p:spPr>
        <p:txBody>
          <a:bodyPr/>
          <a:lstStyle>
            <a:lvl1pPr marL="0" indent="0">
              <a:buNone/>
              <a:defRPr sz="2000">
                <a:solidFill>
                  <a:schemeClr val="bg1"/>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fi-FI" dirty="0"/>
              <a:t>Nostotekstipaikka, johon voi lisätä dian aiheeseen liittyvää sisältöä, esim. linkin tai esittelytekstin.</a:t>
            </a:r>
          </a:p>
        </p:txBody>
      </p:sp>
      <p:sp>
        <p:nvSpPr>
          <p:cNvPr id="14" name="Vapaamuotoinen: Muoto 13">
            <a:extLst>
              <a:ext uri="{FF2B5EF4-FFF2-40B4-BE49-F238E27FC236}">
                <a16:creationId xmlns:a16="http://schemas.microsoft.com/office/drawing/2014/main" id="{7D6EA73B-2DF1-9949-9879-D73377EF8CB6}"/>
              </a:ext>
              <a:ext uri="{C183D7F6-B498-43B3-948B-1728B52AA6E4}">
                <adec:decorative xmlns:adec="http://schemas.microsoft.com/office/drawing/2017/decorative" val="1"/>
              </a:ext>
            </a:extLst>
          </p:cNvPr>
          <p:cNvSpPr/>
          <p:nvPr/>
        </p:nvSpPr>
        <p:spPr>
          <a:xfrm>
            <a:off x="9906252" y="3899081"/>
            <a:ext cx="1744411" cy="2052042"/>
          </a:xfrm>
          <a:custGeom>
            <a:avLst/>
            <a:gdLst>
              <a:gd name="connsiteX0" fmla="*/ 2190396 w 3604436"/>
              <a:gd name="connsiteY0" fmla="*/ 1181189 h 4240087"/>
              <a:gd name="connsiteX1" fmla="*/ 2680556 w 3604436"/>
              <a:gd name="connsiteY1" fmla="*/ 1344487 h 4240087"/>
              <a:gd name="connsiteX2" fmla="*/ 3604260 w 3604436"/>
              <a:gd name="connsiteY2" fmla="*/ 1846167 h 4240087"/>
              <a:gd name="connsiteX3" fmla="*/ 3604260 w 3604436"/>
              <a:gd name="connsiteY3" fmla="*/ 1374701 h 4240087"/>
              <a:gd name="connsiteX4" fmla="*/ 2964800 w 3604436"/>
              <a:gd name="connsiteY4" fmla="*/ 1018422 h 4240087"/>
              <a:gd name="connsiteX5" fmla="*/ 3041355 w 3604436"/>
              <a:gd name="connsiteY5" fmla="*/ 215044 h 4240087"/>
              <a:gd name="connsiteX6" fmla="*/ 3043038 w 3604436"/>
              <a:gd name="connsiteY6" fmla="*/ 0 h 4240087"/>
              <a:gd name="connsiteX7" fmla="*/ 0 w 3604436"/>
              <a:gd name="connsiteY7" fmla="*/ 0 h 4240087"/>
              <a:gd name="connsiteX8" fmla="*/ 1683 w 3604436"/>
              <a:gd name="connsiteY8" fmla="*/ 215044 h 4240087"/>
              <a:gd name="connsiteX9" fmla="*/ 34556 w 3604436"/>
              <a:gd name="connsiteY9" fmla="*/ 707685 h 4240087"/>
              <a:gd name="connsiteX10" fmla="*/ 34467 w 3604436"/>
              <a:gd name="connsiteY10" fmla="*/ 707685 h 4240087"/>
              <a:gd name="connsiteX11" fmla="*/ 36505 w 3604436"/>
              <a:gd name="connsiteY11" fmla="*/ 724343 h 4240087"/>
              <a:gd name="connsiteX12" fmla="*/ 47049 w 3604436"/>
              <a:gd name="connsiteY12" fmla="*/ 810998 h 4240087"/>
              <a:gd name="connsiteX13" fmla="*/ 51213 w 3604436"/>
              <a:gd name="connsiteY13" fmla="*/ 842187 h 4240087"/>
              <a:gd name="connsiteX14" fmla="*/ 66188 w 3604436"/>
              <a:gd name="connsiteY14" fmla="*/ 944437 h 4240087"/>
              <a:gd name="connsiteX15" fmla="*/ 71238 w 3604436"/>
              <a:gd name="connsiteY15" fmla="*/ 975537 h 4240087"/>
              <a:gd name="connsiteX16" fmla="*/ 87896 w 3604436"/>
              <a:gd name="connsiteY16" fmla="*/ 1071230 h 4240087"/>
              <a:gd name="connsiteX17" fmla="*/ 94098 w 3604436"/>
              <a:gd name="connsiteY17" fmla="*/ 1104634 h 4240087"/>
              <a:gd name="connsiteX18" fmla="*/ 116249 w 3604436"/>
              <a:gd name="connsiteY18" fmla="*/ 1212378 h 4240087"/>
              <a:gd name="connsiteX19" fmla="*/ 123160 w 3604436"/>
              <a:gd name="connsiteY19" fmla="*/ 1242946 h 4240087"/>
              <a:gd name="connsiteX20" fmla="*/ 148679 w 3604436"/>
              <a:gd name="connsiteY20" fmla="*/ 1347766 h 4240087"/>
              <a:gd name="connsiteX21" fmla="*/ 156653 w 3604436"/>
              <a:gd name="connsiteY21" fmla="*/ 1377891 h 4240087"/>
              <a:gd name="connsiteX22" fmla="*/ 167729 w 3604436"/>
              <a:gd name="connsiteY22" fmla="*/ 1418472 h 4240087"/>
              <a:gd name="connsiteX23" fmla="*/ 168349 w 3604436"/>
              <a:gd name="connsiteY23" fmla="*/ 1418472 h 4240087"/>
              <a:gd name="connsiteX24" fmla="*/ 289206 w 3604436"/>
              <a:gd name="connsiteY24" fmla="*/ 1760486 h 4240087"/>
              <a:gd name="connsiteX25" fmla="*/ 536944 w 3604436"/>
              <a:gd name="connsiteY25" fmla="*/ 2980395 h 4240087"/>
              <a:gd name="connsiteX26" fmla="*/ 543324 w 3604436"/>
              <a:gd name="connsiteY26" fmla="*/ 3187109 h 4240087"/>
              <a:gd name="connsiteX27" fmla="*/ 1212466 w 3604436"/>
              <a:gd name="connsiteY27" fmla="*/ 3187109 h 4240087"/>
              <a:gd name="connsiteX28" fmla="*/ 1641401 w 3604436"/>
              <a:gd name="connsiteY28" fmla="*/ 3187109 h 4240087"/>
              <a:gd name="connsiteX29" fmla="*/ 1829332 w 3604436"/>
              <a:gd name="connsiteY29" fmla="*/ 3620829 h 4240087"/>
              <a:gd name="connsiteX30" fmla="*/ 3604437 w 3604436"/>
              <a:gd name="connsiteY30" fmla="*/ 4240087 h 4240087"/>
              <a:gd name="connsiteX31" fmla="*/ 3604437 w 3604436"/>
              <a:gd name="connsiteY31" fmla="*/ 3813279 h 4240087"/>
              <a:gd name="connsiteX32" fmla="*/ 2171877 w 3604436"/>
              <a:gd name="connsiteY32" fmla="*/ 3366179 h 4240087"/>
              <a:gd name="connsiteX33" fmla="*/ 2062362 w 3604436"/>
              <a:gd name="connsiteY33" fmla="*/ 3042241 h 4240087"/>
              <a:gd name="connsiteX34" fmla="*/ 2155485 w 3604436"/>
              <a:gd name="connsiteY34" fmla="*/ 2894891 h 4240087"/>
              <a:gd name="connsiteX35" fmla="*/ 2380895 w 3604436"/>
              <a:gd name="connsiteY35" fmla="*/ 2831273 h 4240087"/>
              <a:gd name="connsiteX36" fmla="*/ 2256583 w 3604436"/>
              <a:gd name="connsiteY36" fmla="*/ 2601433 h 4240087"/>
              <a:gd name="connsiteX37" fmla="*/ 2341555 w 3604436"/>
              <a:gd name="connsiteY37" fmla="*/ 2149017 h 4240087"/>
              <a:gd name="connsiteX38" fmla="*/ 2608875 w 3604436"/>
              <a:gd name="connsiteY38" fmla="*/ 2321087 h 4240087"/>
              <a:gd name="connsiteX39" fmla="*/ 2841551 w 3604436"/>
              <a:gd name="connsiteY39" fmla="*/ 1963568 h 4240087"/>
              <a:gd name="connsiteX40" fmla="*/ 2422894 w 3604436"/>
              <a:gd name="connsiteY40" fmla="*/ 1696248 h 4240087"/>
              <a:gd name="connsiteX41" fmla="*/ 2081678 w 3604436"/>
              <a:gd name="connsiteY41" fmla="*/ 1279983 h 4240087"/>
              <a:gd name="connsiteX42" fmla="*/ 2190750 w 3604436"/>
              <a:gd name="connsiteY42" fmla="*/ 1181012 h 4240087"/>
              <a:gd name="connsiteX43" fmla="*/ 1706348 w 3604436"/>
              <a:gd name="connsiteY43" fmla="*/ 1076812 h 4240087"/>
              <a:gd name="connsiteX44" fmla="*/ 1985364 w 3604436"/>
              <a:gd name="connsiteY44" fmla="*/ 1909164 h 4240087"/>
              <a:gd name="connsiteX45" fmla="*/ 1816838 w 3604436"/>
              <a:gd name="connsiteY45" fmla="*/ 2627749 h 4240087"/>
              <a:gd name="connsiteX46" fmla="*/ 1721411 w 3604436"/>
              <a:gd name="connsiteY46" fmla="*/ 2760656 h 4240087"/>
              <a:gd name="connsiteX47" fmla="*/ 949665 w 3604436"/>
              <a:gd name="connsiteY47" fmla="*/ 2760656 h 4240087"/>
              <a:gd name="connsiteX48" fmla="*/ 943374 w 3604436"/>
              <a:gd name="connsiteY48" fmla="*/ 2695353 h 4240087"/>
              <a:gd name="connsiteX49" fmla="*/ 941602 w 3604436"/>
              <a:gd name="connsiteY49" fmla="*/ 2678430 h 4240087"/>
              <a:gd name="connsiteX50" fmla="*/ 934779 w 3604436"/>
              <a:gd name="connsiteY50" fmla="*/ 2617470 h 4240087"/>
              <a:gd name="connsiteX51" fmla="*/ 933184 w 3604436"/>
              <a:gd name="connsiteY51" fmla="*/ 2603914 h 4240087"/>
              <a:gd name="connsiteX52" fmla="*/ 826504 w 3604436"/>
              <a:gd name="connsiteY52" fmla="*/ 2022578 h 4240087"/>
              <a:gd name="connsiteX53" fmla="*/ 826504 w 3604436"/>
              <a:gd name="connsiteY53" fmla="*/ 2022401 h 4240087"/>
              <a:gd name="connsiteX54" fmla="*/ 826504 w 3604436"/>
              <a:gd name="connsiteY54" fmla="*/ 2022401 h 4240087"/>
              <a:gd name="connsiteX55" fmla="*/ 678623 w 3604436"/>
              <a:gd name="connsiteY55" fmla="*/ 1586732 h 4240087"/>
              <a:gd name="connsiteX56" fmla="*/ 611815 w 3604436"/>
              <a:gd name="connsiteY56" fmla="*/ 1405890 h 4240087"/>
              <a:gd name="connsiteX57" fmla="*/ 597638 w 3604436"/>
              <a:gd name="connsiteY57" fmla="*/ 1359284 h 4240087"/>
              <a:gd name="connsiteX58" fmla="*/ 581246 w 3604436"/>
              <a:gd name="connsiteY58" fmla="*/ 1300273 h 4240087"/>
              <a:gd name="connsiteX59" fmla="*/ 564589 w 3604436"/>
              <a:gd name="connsiteY59" fmla="*/ 1234706 h 4240087"/>
              <a:gd name="connsiteX60" fmla="*/ 554842 w 3604436"/>
              <a:gd name="connsiteY60" fmla="*/ 1193416 h 4240087"/>
              <a:gd name="connsiteX61" fmla="*/ 537121 w 3604436"/>
              <a:gd name="connsiteY61" fmla="*/ 1111723 h 4240087"/>
              <a:gd name="connsiteX62" fmla="*/ 528084 w 3604436"/>
              <a:gd name="connsiteY62" fmla="*/ 1067243 h 4240087"/>
              <a:gd name="connsiteX63" fmla="*/ 518160 w 3604436"/>
              <a:gd name="connsiteY63" fmla="*/ 1014789 h 4240087"/>
              <a:gd name="connsiteX64" fmla="*/ 505933 w 3604436"/>
              <a:gd name="connsiteY64" fmla="*/ 945057 h 4240087"/>
              <a:gd name="connsiteX65" fmla="*/ 497869 w 3604436"/>
              <a:gd name="connsiteY65" fmla="*/ 894996 h 4240087"/>
              <a:gd name="connsiteX66" fmla="*/ 489098 w 3604436"/>
              <a:gd name="connsiteY66" fmla="*/ 837403 h 4240087"/>
              <a:gd name="connsiteX67" fmla="*/ 484224 w 3604436"/>
              <a:gd name="connsiteY67" fmla="*/ 804265 h 4240087"/>
              <a:gd name="connsiteX68" fmla="*/ 472883 w 3604436"/>
              <a:gd name="connsiteY68" fmla="*/ 719824 h 4240087"/>
              <a:gd name="connsiteX69" fmla="*/ 441163 w 3604436"/>
              <a:gd name="connsiteY69" fmla="*/ 426720 h 4240087"/>
              <a:gd name="connsiteX70" fmla="*/ 2602053 w 3604436"/>
              <a:gd name="connsiteY70" fmla="*/ 426720 h 4240087"/>
              <a:gd name="connsiteX71" fmla="*/ 2558459 w 3604436"/>
              <a:gd name="connsiteY71" fmla="*/ 808606 h 4240087"/>
              <a:gd name="connsiteX72" fmla="*/ 2081146 w 3604436"/>
              <a:gd name="connsiteY72" fmla="*/ 768911 h 4240087"/>
              <a:gd name="connsiteX73" fmla="*/ 1706437 w 3604436"/>
              <a:gd name="connsiteY73" fmla="*/ 1076901 h 424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604436" h="4240087">
                <a:moveTo>
                  <a:pt x="2190396" y="1181189"/>
                </a:moveTo>
                <a:cubicBezTo>
                  <a:pt x="2249761" y="1165417"/>
                  <a:pt x="2392503" y="1165683"/>
                  <a:pt x="2680556" y="1344487"/>
                </a:cubicBezTo>
                <a:cubicBezTo>
                  <a:pt x="3078657" y="1591605"/>
                  <a:pt x="3381951" y="1747638"/>
                  <a:pt x="3604260" y="1846167"/>
                </a:cubicBezTo>
                <a:lnTo>
                  <a:pt x="3604260" y="1374701"/>
                </a:lnTo>
                <a:cubicBezTo>
                  <a:pt x="3434759" y="1291413"/>
                  <a:pt x="3222994" y="1176493"/>
                  <a:pt x="2964800" y="1018422"/>
                </a:cubicBezTo>
                <a:cubicBezTo>
                  <a:pt x="3037456" y="597018"/>
                  <a:pt x="3041177" y="234537"/>
                  <a:pt x="3041355" y="215044"/>
                </a:cubicBezTo>
                <a:lnTo>
                  <a:pt x="3043038" y="0"/>
                </a:lnTo>
                <a:lnTo>
                  <a:pt x="0" y="0"/>
                </a:lnTo>
                <a:lnTo>
                  <a:pt x="1683" y="215044"/>
                </a:lnTo>
                <a:cubicBezTo>
                  <a:pt x="1772" y="229486"/>
                  <a:pt x="3899" y="432213"/>
                  <a:pt x="34556" y="707685"/>
                </a:cubicBezTo>
                <a:lnTo>
                  <a:pt x="34467" y="707685"/>
                </a:lnTo>
                <a:cubicBezTo>
                  <a:pt x="35087" y="713090"/>
                  <a:pt x="35885" y="718938"/>
                  <a:pt x="36505" y="724343"/>
                </a:cubicBezTo>
                <a:cubicBezTo>
                  <a:pt x="39695" y="752608"/>
                  <a:pt x="43239" y="781493"/>
                  <a:pt x="47049" y="810998"/>
                </a:cubicBezTo>
                <a:cubicBezTo>
                  <a:pt x="48378" y="821365"/>
                  <a:pt x="49707" y="831643"/>
                  <a:pt x="51213" y="842187"/>
                </a:cubicBezTo>
                <a:cubicBezTo>
                  <a:pt x="55732" y="875591"/>
                  <a:pt x="60694" y="909793"/>
                  <a:pt x="66188" y="944437"/>
                </a:cubicBezTo>
                <a:cubicBezTo>
                  <a:pt x="67783" y="954804"/>
                  <a:pt x="69555" y="965171"/>
                  <a:pt x="71238" y="975537"/>
                </a:cubicBezTo>
                <a:cubicBezTo>
                  <a:pt x="76377" y="1007081"/>
                  <a:pt x="81959" y="1038978"/>
                  <a:pt x="87896" y="1071230"/>
                </a:cubicBezTo>
                <a:cubicBezTo>
                  <a:pt x="89934" y="1082395"/>
                  <a:pt x="91972" y="1093381"/>
                  <a:pt x="94098" y="1104634"/>
                </a:cubicBezTo>
                <a:cubicBezTo>
                  <a:pt x="101009" y="1140342"/>
                  <a:pt x="108363" y="1176315"/>
                  <a:pt x="116249" y="1212378"/>
                </a:cubicBezTo>
                <a:cubicBezTo>
                  <a:pt x="118464" y="1222567"/>
                  <a:pt x="120768" y="1232757"/>
                  <a:pt x="123160" y="1242946"/>
                </a:cubicBezTo>
                <a:cubicBezTo>
                  <a:pt x="131135" y="1277856"/>
                  <a:pt x="139641" y="1312855"/>
                  <a:pt x="148679" y="1347766"/>
                </a:cubicBezTo>
                <a:cubicBezTo>
                  <a:pt x="151248" y="1357866"/>
                  <a:pt x="153906" y="1367879"/>
                  <a:pt x="156653" y="1377891"/>
                </a:cubicBezTo>
                <a:cubicBezTo>
                  <a:pt x="160286" y="1391448"/>
                  <a:pt x="163919" y="1405004"/>
                  <a:pt x="167729" y="1418472"/>
                </a:cubicBezTo>
                <a:lnTo>
                  <a:pt x="168349" y="1418472"/>
                </a:lnTo>
                <a:cubicBezTo>
                  <a:pt x="201753" y="1536582"/>
                  <a:pt x="241093" y="1652654"/>
                  <a:pt x="289206" y="1760486"/>
                </a:cubicBezTo>
                <a:cubicBezTo>
                  <a:pt x="511692" y="2258887"/>
                  <a:pt x="536767" y="2973307"/>
                  <a:pt x="536944" y="2980395"/>
                </a:cubicBezTo>
                <a:lnTo>
                  <a:pt x="543324" y="3187109"/>
                </a:lnTo>
                <a:lnTo>
                  <a:pt x="1212466" y="3187109"/>
                </a:lnTo>
                <a:cubicBezTo>
                  <a:pt x="1212466" y="3187109"/>
                  <a:pt x="1641401" y="3187109"/>
                  <a:pt x="1641401" y="3187109"/>
                </a:cubicBezTo>
                <a:cubicBezTo>
                  <a:pt x="1657704" y="3310004"/>
                  <a:pt x="1705994" y="3464708"/>
                  <a:pt x="1829332" y="3620829"/>
                </a:cubicBezTo>
                <a:cubicBezTo>
                  <a:pt x="2126955" y="3997576"/>
                  <a:pt x="2724061" y="4205088"/>
                  <a:pt x="3604437" y="4240087"/>
                </a:cubicBezTo>
                <a:lnTo>
                  <a:pt x="3604437" y="3813279"/>
                </a:lnTo>
                <a:cubicBezTo>
                  <a:pt x="3103732" y="3790685"/>
                  <a:pt x="2443539" y="3695257"/>
                  <a:pt x="2171877" y="3366179"/>
                </a:cubicBezTo>
                <a:cubicBezTo>
                  <a:pt x="2044552" y="3211919"/>
                  <a:pt x="2059172" y="3065633"/>
                  <a:pt x="2062362" y="3042241"/>
                </a:cubicBezTo>
                <a:cubicBezTo>
                  <a:pt x="2093728" y="2945042"/>
                  <a:pt x="2140334" y="2905613"/>
                  <a:pt x="2155485" y="2894891"/>
                </a:cubicBezTo>
                <a:lnTo>
                  <a:pt x="2380895" y="2831273"/>
                </a:lnTo>
                <a:lnTo>
                  <a:pt x="2256583" y="2601433"/>
                </a:lnTo>
                <a:cubicBezTo>
                  <a:pt x="2166649" y="2421122"/>
                  <a:pt x="2255431" y="2254368"/>
                  <a:pt x="2341555" y="2149017"/>
                </a:cubicBezTo>
                <a:cubicBezTo>
                  <a:pt x="2470386" y="2231065"/>
                  <a:pt x="2606926" y="2319847"/>
                  <a:pt x="2608875" y="2321087"/>
                </a:cubicBezTo>
                <a:lnTo>
                  <a:pt x="2841551" y="1963568"/>
                </a:lnTo>
                <a:cubicBezTo>
                  <a:pt x="2830387" y="1956302"/>
                  <a:pt x="2567143" y="1785118"/>
                  <a:pt x="2422894" y="1696248"/>
                </a:cubicBezTo>
                <a:cubicBezTo>
                  <a:pt x="2226812" y="1575568"/>
                  <a:pt x="2019743" y="1394017"/>
                  <a:pt x="2081678" y="1279983"/>
                </a:cubicBezTo>
                <a:cubicBezTo>
                  <a:pt x="2121372" y="1206618"/>
                  <a:pt x="2162928" y="1188366"/>
                  <a:pt x="2190750" y="1181012"/>
                </a:cubicBezTo>
                <a:close/>
                <a:moveTo>
                  <a:pt x="1706348" y="1076812"/>
                </a:moveTo>
                <a:cubicBezTo>
                  <a:pt x="1633161" y="1211846"/>
                  <a:pt x="1532949" y="1540569"/>
                  <a:pt x="1985364" y="1909164"/>
                </a:cubicBezTo>
                <a:cubicBezTo>
                  <a:pt x="1788928" y="2166916"/>
                  <a:pt x="1774131" y="2435831"/>
                  <a:pt x="1816838" y="2627749"/>
                </a:cubicBezTo>
                <a:cubicBezTo>
                  <a:pt x="1784498" y="2662658"/>
                  <a:pt x="1751625" y="2706606"/>
                  <a:pt x="1721411" y="2760656"/>
                </a:cubicBezTo>
                <a:lnTo>
                  <a:pt x="949665" y="2760656"/>
                </a:lnTo>
                <a:cubicBezTo>
                  <a:pt x="947804" y="2740187"/>
                  <a:pt x="945677" y="2718125"/>
                  <a:pt x="943374" y="2695353"/>
                </a:cubicBezTo>
                <a:cubicBezTo>
                  <a:pt x="942842" y="2689772"/>
                  <a:pt x="942222" y="2684101"/>
                  <a:pt x="941602" y="2678430"/>
                </a:cubicBezTo>
                <a:cubicBezTo>
                  <a:pt x="939564" y="2658848"/>
                  <a:pt x="937260" y="2638558"/>
                  <a:pt x="934779" y="2617470"/>
                </a:cubicBezTo>
                <a:cubicBezTo>
                  <a:pt x="934247" y="2612951"/>
                  <a:pt x="933716" y="2608521"/>
                  <a:pt x="933184" y="2603914"/>
                </a:cubicBezTo>
                <a:cubicBezTo>
                  <a:pt x="913248" y="2437780"/>
                  <a:pt x="880287" y="2232040"/>
                  <a:pt x="826504" y="2022578"/>
                </a:cubicBezTo>
                <a:cubicBezTo>
                  <a:pt x="826504" y="2022578"/>
                  <a:pt x="826504" y="2022490"/>
                  <a:pt x="826504" y="2022401"/>
                </a:cubicBezTo>
                <a:lnTo>
                  <a:pt x="826504" y="2022401"/>
                </a:lnTo>
                <a:cubicBezTo>
                  <a:pt x="788493" y="1874520"/>
                  <a:pt x="740380" y="1725044"/>
                  <a:pt x="678623" y="1586732"/>
                </a:cubicBezTo>
                <a:cubicBezTo>
                  <a:pt x="653902" y="1531266"/>
                  <a:pt x="631928" y="1469863"/>
                  <a:pt x="611815" y="1405890"/>
                </a:cubicBezTo>
                <a:cubicBezTo>
                  <a:pt x="606942" y="1390473"/>
                  <a:pt x="602246" y="1374967"/>
                  <a:pt x="597638" y="1359284"/>
                </a:cubicBezTo>
                <a:cubicBezTo>
                  <a:pt x="591968" y="1339880"/>
                  <a:pt x="586563" y="1320121"/>
                  <a:pt x="581246" y="1300273"/>
                </a:cubicBezTo>
                <a:cubicBezTo>
                  <a:pt x="575487" y="1278565"/>
                  <a:pt x="569905" y="1256680"/>
                  <a:pt x="564589" y="1234706"/>
                </a:cubicBezTo>
                <a:cubicBezTo>
                  <a:pt x="561310" y="1220972"/>
                  <a:pt x="558032" y="1207238"/>
                  <a:pt x="554842" y="1193416"/>
                </a:cubicBezTo>
                <a:cubicBezTo>
                  <a:pt x="548640" y="1166303"/>
                  <a:pt x="542703" y="1139013"/>
                  <a:pt x="537121" y="1111723"/>
                </a:cubicBezTo>
                <a:cubicBezTo>
                  <a:pt x="534109" y="1096837"/>
                  <a:pt x="531008" y="1082040"/>
                  <a:pt x="528084" y="1067243"/>
                </a:cubicBezTo>
                <a:cubicBezTo>
                  <a:pt x="524717" y="1049699"/>
                  <a:pt x="521350" y="1032244"/>
                  <a:pt x="518160" y="1014789"/>
                </a:cubicBezTo>
                <a:cubicBezTo>
                  <a:pt x="513907" y="991398"/>
                  <a:pt x="509831" y="968183"/>
                  <a:pt x="505933" y="945057"/>
                </a:cubicBezTo>
                <a:cubicBezTo>
                  <a:pt x="503097" y="928222"/>
                  <a:pt x="500439" y="911565"/>
                  <a:pt x="497869" y="894996"/>
                </a:cubicBezTo>
                <a:cubicBezTo>
                  <a:pt x="494857" y="875591"/>
                  <a:pt x="491844" y="856364"/>
                  <a:pt x="489098" y="837403"/>
                </a:cubicBezTo>
                <a:cubicBezTo>
                  <a:pt x="487503" y="826327"/>
                  <a:pt x="485731" y="815163"/>
                  <a:pt x="484224" y="804265"/>
                </a:cubicBezTo>
                <a:cubicBezTo>
                  <a:pt x="480149" y="775379"/>
                  <a:pt x="476427" y="747292"/>
                  <a:pt x="472883" y="719824"/>
                </a:cubicBezTo>
                <a:cubicBezTo>
                  <a:pt x="457820" y="602600"/>
                  <a:pt x="447808" y="499819"/>
                  <a:pt x="441163" y="426720"/>
                </a:cubicBezTo>
                <a:lnTo>
                  <a:pt x="2602053" y="426720"/>
                </a:lnTo>
                <a:cubicBezTo>
                  <a:pt x="2593812" y="517806"/>
                  <a:pt x="2580345" y="654611"/>
                  <a:pt x="2558459" y="808606"/>
                </a:cubicBezTo>
                <a:cubicBezTo>
                  <a:pt x="2380364" y="744368"/>
                  <a:pt x="2222559" y="731343"/>
                  <a:pt x="2081146" y="768911"/>
                </a:cubicBezTo>
                <a:cubicBezTo>
                  <a:pt x="1922455" y="810998"/>
                  <a:pt x="1792826" y="917501"/>
                  <a:pt x="1706437" y="1076901"/>
                </a:cubicBezTo>
                <a:close/>
              </a:path>
            </a:pathLst>
          </a:custGeom>
          <a:solidFill>
            <a:schemeClr val="bg1"/>
          </a:solidFill>
          <a:ln w="8846" cap="flat">
            <a:noFill/>
            <a:prstDash val="solid"/>
            <a:miter/>
          </a:ln>
        </p:spPr>
        <p:txBody>
          <a:bodyPr rtlCol="0" anchor="ctr"/>
          <a:lstStyle/>
          <a:p>
            <a:endParaRPr lang="fi-FI" dirty="0">
              <a:solidFill>
                <a:schemeClr val="bg1"/>
              </a:solidFill>
            </a:endParaRPr>
          </a:p>
        </p:txBody>
      </p:sp>
      <p:sp>
        <p:nvSpPr>
          <p:cNvPr id="19" name="Kuva 17">
            <a:extLst>
              <a:ext uri="{FF2B5EF4-FFF2-40B4-BE49-F238E27FC236}">
                <a16:creationId xmlns:a16="http://schemas.microsoft.com/office/drawing/2014/main" id="{93767166-3368-A129-DE90-E18822DED65F}"/>
              </a:ext>
              <a:ext uri="{C183D7F6-B498-43B3-948B-1728B52AA6E4}">
                <adec:decorative xmlns:adec="http://schemas.microsoft.com/office/drawing/2017/decorative" val="1"/>
              </a:ext>
            </a:extLst>
          </p:cNvPr>
          <p:cNvSpPr/>
          <p:nvPr userDrawn="1"/>
        </p:nvSpPr>
        <p:spPr>
          <a:xfrm>
            <a:off x="8196880" y="1832101"/>
            <a:ext cx="1974845" cy="3216841"/>
          </a:xfrm>
          <a:custGeom>
            <a:avLst/>
            <a:gdLst>
              <a:gd name="connsiteX0" fmla="*/ 3999834 w 4168139"/>
              <a:gd name="connsiteY0" fmla="*/ 1481138 h 6789515"/>
              <a:gd name="connsiteX1" fmla="*/ 4008311 w 4168139"/>
              <a:gd name="connsiteY1" fmla="*/ 1448848 h 6789515"/>
              <a:gd name="connsiteX2" fmla="*/ 4035743 w 4168139"/>
              <a:gd name="connsiteY2" fmla="*/ 1336072 h 6789515"/>
              <a:gd name="connsiteX3" fmla="*/ 4043077 w 4168139"/>
              <a:gd name="connsiteY3" fmla="*/ 1303306 h 6789515"/>
              <a:gd name="connsiteX4" fmla="*/ 4066985 w 4168139"/>
              <a:gd name="connsiteY4" fmla="*/ 1187387 h 6789515"/>
              <a:gd name="connsiteX5" fmla="*/ 4073652 w 4168139"/>
              <a:gd name="connsiteY5" fmla="*/ 1151668 h 6789515"/>
              <a:gd name="connsiteX6" fmla="*/ 4091559 w 4168139"/>
              <a:gd name="connsiteY6" fmla="*/ 1048703 h 6789515"/>
              <a:gd name="connsiteX7" fmla="*/ 4096988 w 4168139"/>
              <a:gd name="connsiteY7" fmla="*/ 1015365 h 6789515"/>
              <a:gd name="connsiteX8" fmla="*/ 4113086 w 4168139"/>
              <a:gd name="connsiteY8" fmla="*/ 905351 h 6789515"/>
              <a:gd name="connsiteX9" fmla="*/ 4117467 w 4168139"/>
              <a:gd name="connsiteY9" fmla="*/ 871919 h 6789515"/>
              <a:gd name="connsiteX10" fmla="*/ 4128897 w 4168139"/>
              <a:gd name="connsiteY10" fmla="*/ 778669 h 6789515"/>
              <a:gd name="connsiteX11" fmla="*/ 4131088 w 4168139"/>
              <a:gd name="connsiteY11" fmla="*/ 760762 h 6789515"/>
              <a:gd name="connsiteX12" fmla="*/ 4130993 w 4168139"/>
              <a:gd name="connsiteY12" fmla="*/ 760762 h 6789515"/>
              <a:gd name="connsiteX13" fmla="*/ 4166330 w 4168139"/>
              <a:gd name="connsiteY13" fmla="*/ 231172 h 6789515"/>
              <a:gd name="connsiteX14" fmla="*/ 4168140 w 4168139"/>
              <a:gd name="connsiteY14" fmla="*/ 0 h 6789515"/>
              <a:gd name="connsiteX15" fmla="*/ 896684 w 4168139"/>
              <a:gd name="connsiteY15" fmla="*/ 0 h 6789515"/>
              <a:gd name="connsiteX16" fmla="*/ 898493 w 4168139"/>
              <a:gd name="connsiteY16" fmla="*/ 231172 h 6789515"/>
              <a:gd name="connsiteX17" fmla="*/ 964597 w 4168139"/>
              <a:gd name="connsiteY17" fmla="*/ 995172 h 6789515"/>
              <a:gd name="connsiteX18" fmla="*/ 0 w 4168139"/>
              <a:gd name="connsiteY18" fmla="*/ 1299972 h 6789515"/>
              <a:gd name="connsiteX19" fmla="*/ 0 w 4168139"/>
              <a:gd name="connsiteY19" fmla="*/ 1829467 h 6789515"/>
              <a:gd name="connsiteX20" fmla="*/ 1536478 w 4168139"/>
              <a:gd name="connsiteY20" fmla="*/ 1388269 h 6789515"/>
              <a:gd name="connsiteX21" fmla="*/ 2089309 w 4168139"/>
              <a:gd name="connsiteY21" fmla="*/ 1479042 h 6789515"/>
              <a:gd name="connsiteX22" fmla="*/ 2142173 w 4168139"/>
              <a:gd name="connsiteY22" fmla="*/ 1623822 h 6789515"/>
              <a:gd name="connsiteX23" fmla="*/ 1620679 w 4168139"/>
              <a:gd name="connsiteY23" fmla="*/ 1851089 h 6789515"/>
              <a:gd name="connsiteX24" fmla="*/ 606838 w 4168139"/>
              <a:gd name="connsiteY24" fmla="*/ 2079974 h 6789515"/>
              <a:gd name="connsiteX25" fmla="*/ 793718 w 4168139"/>
              <a:gd name="connsiteY25" fmla="*/ 2498789 h 6789515"/>
              <a:gd name="connsiteX26" fmla="*/ 1353598 w 4168139"/>
              <a:gd name="connsiteY26" fmla="*/ 2338102 h 6789515"/>
              <a:gd name="connsiteX27" fmla="*/ 1473803 w 4168139"/>
              <a:gd name="connsiteY27" fmla="*/ 3204020 h 6789515"/>
              <a:gd name="connsiteX28" fmla="*/ 1480661 w 4168139"/>
              <a:gd name="connsiteY28" fmla="*/ 3426238 h 6789515"/>
              <a:gd name="connsiteX29" fmla="*/ 2323052 w 4168139"/>
              <a:gd name="connsiteY29" fmla="*/ 3426238 h 6789515"/>
              <a:gd name="connsiteX30" fmla="*/ 1935004 w 4168139"/>
              <a:gd name="connsiteY30" fmla="*/ 3730085 h 6789515"/>
              <a:gd name="connsiteX31" fmla="*/ 889064 w 4168139"/>
              <a:gd name="connsiteY31" fmla="*/ 3966306 h 6789515"/>
              <a:gd name="connsiteX32" fmla="*/ 881825 w 4168139"/>
              <a:gd name="connsiteY32" fmla="*/ 4141851 h 6789515"/>
              <a:gd name="connsiteX33" fmla="*/ 708184 w 4168139"/>
              <a:gd name="connsiteY33" fmla="*/ 5134738 h 6789515"/>
              <a:gd name="connsiteX34" fmla="*/ 95 w 4168139"/>
              <a:gd name="connsiteY34" fmla="*/ 6271165 h 6789515"/>
              <a:gd name="connsiteX35" fmla="*/ 95 w 4168139"/>
              <a:gd name="connsiteY35" fmla="*/ 6789516 h 6789515"/>
              <a:gd name="connsiteX36" fmla="*/ 1326832 w 4168139"/>
              <a:gd name="connsiteY36" fmla="*/ 4337495 h 6789515"/>
              <a:gd name="connsiteX37" fmla="*/ 2016824 w 4168139"/>
              <a:gd name="connsiteY37" fmla="*/ 4181380 h 6789515"/>
              <a:gd name="connsiteX38" fmla="*/ 2819114 w 4168139"/>
              <a:gd name="connsiteY38" fmla="*/ 3426238 h 6789515"/>
              <a:gd name="connsiteX39" fmla="*/ 3584067 w 4168139"/>
              <a:gd name="connsiteY39" fmla="*/ 3426238 h 6789515"/>
              <a:gd name="connsiteX40" fmla="*/ 3590925 w 4168139"/>
              <a:gd name="connsiteY40" fmla="*/ 3204020 h 6789515"/>
              <a:gd name="connsiteX41" fmla="*/ 3857244 w 4168139"/>
              <a:gd name="connsiteY41" fmla="*/ 1892618 h 6789515"/>
              <a:gd name="connsiteX42" fmla="*/ 3987165 w 4168139"/>
              <a:gd name="connsiteY42" fmla="*/ 1524953 h 6789515"/>
              <a:gd name="connsiteX43" fmla="*/ 3987832 w 4168139"/>
              <a:gd name="connsiteY43" fmla="*/ 1524953 h 6789515"/>
              <a:gd name="connsiteX44" fmla="*/ 3999738 w 4168139"/>
              <a:gd name="connsiteY44" fmla="*/ 1481233 h 6789515"/>
              <a:gd name="connsiteX45" fmla="*/ 2864834 w 4168139"/>
              <a:gd name="connsiteY45" fmla="*/ 2967609 h 6789515"/>
              <a:gd name="connsiteX46" fmla="*/ 1917573 w 4168139"/>
              <a:gd name="connsiteY46" fmla="*/ 2967609 h 6789515"/>
              <a:gd name="connsiteX47" fmla="*/ 1814036 w 4168139"/>
              <a:gd name="connsiteY47" fmla="*/ 2295811 h 6789515"/>
              <a:gd name="connsiteX48" fmla="*/ 2600706 w 4168139"/>
              <a:gd name="connsiteY48" fmla="*/ 1615821 h 6789515"/>
              <a:gd name="connsiteX49" fmla="*/ 2399729 w 4168139"/>
              <a:gd name="connsiteY49" fmla="*/ 1141476 h 6789515"/>
              <a:gd name="connsiteX50" fmla="*/ 1506093 w 4168139"/>
              <a:gd name="connsiteY50" fmla="*/ 930783 h 6789515"/>
              <a:gd name="connsiteX51" fmla="*/ 1427893 w 4168139"/>
              <a:gd name="connsiteY51" fmla="*/ 936879 h 6789515"/>
              <a:gd name="connsiteX52" fmla="*/ 1370933 w 4168139"/>
              <a:gd name="connsiteY52" fmla="*/ 458629 h 6789515"/>
              <a:gd name="connsiteX53" fmla="*/ 3693890 w 4168139"/>
              <a:gd name="connsiteY53" fmla="*/ 458629 h 6789515"/>
              <a:gd name="connsiteX54" fmla="*/ 3659791 w 4168139"/>
              <a:gd name="connsiteY54" fmla="*/ 773716 h 6789515"/>
              <a:gd name="connsiteX55" fmla="*/ 3647599 w 4168139"/>
              <a:gd name="connsiteY55" fmla="*/ 864775 h 6789515"/>
              <a:gd name="connsiteX56" fmla="*/ 3642360 w 4168139"/>
              <a:gd name="connsiteY56" fmla="*/ 900017 h 6789515"/>
              <a:gd name="connsiteX57" fmla="*/ 3632835 w 4168139"/>
              <a:gd name="connsiteY57" fmla="*/ 962120 h 6789515"/>
              <a:gd name="connsiteX58" fmla="*/ 3624167 w 4168139"/>
              <a:gd name="connsiteY58" fmla="*/ 1015460 h 6789515"/>
              <a:gd name="connsiteX59" fmla="*/ 3610928 w 4168139"/>
              <a:gd name="connsiteY59" fmla="*/ 1090803 h 6789515"/>
              <a:gd name="connsiteX60" fmla="*/ 3600260 w 4168139"/>
              <a:gd name="connsiteY60" fmla="*/ 1147096 h 6789515"/>
              <a:gd name="connsiteX61" fmla="*/ 3590639 w 4168139"/>
              <a:gd name="connsiteY61" fmla="*/ 1194626 h 6789515"/>
              <a:gd name="connsiteX62" fmla="*/ 3571399 w 4168139"/>
              <a:gd name="connsiteY62" fmla="*/ 1282922 h 6789515"/>
              <a:gd name="connsiteX63" fmla="*/ 3561017 w 4168139"/>
              <a:gd name="connsiteY63" fmla="*/ 1327118 h 6789515"/>
              <a:gd name="connsiteX64" fmla="*/ 3543205 w 4168139"/>
              <a:gd name="connsiteY64" fmla="*/ 1397318 h 6789515"/>
              <a:gd name="connsiteX65" fmla="*/ 3525488 w 4168139"/>
              <a:gd name="connsiteY65" fmla="*/ 1461135 h 6789515"/>
              <a:gd name="connsiteX66" fmla="*/ 3510248 w 4168139"/>
              <a:gd name="connsiteY66" fmla="*/ 1511141 h 6789515"/>
              <a:gd name="connsiteX67" fmla="*/ 3438430 w 4168139"/>
              <a:gd name="connsiteY67" fmla="*/ 1705642 h 6789515"/>
              <a:gd name="connsiteX68" fmla="*/ 3279458 w 4168139"/>
              <a:gd name="connsiteY68" fmla="*/ 2173986 h 6789515"/>
              <a:gd name="connsiteX69" fmla="*/ 3279458 w 4168139"/>
              <a:gd name="connsiteY69" fmla="*/ 2173986 h 6789515"/>
              <a:gd name="connsiteX70" fmla="*/ 3279458 w 4168139"/>
              <a:gd name="connsiteY70" fmla="*/ 2174081 h 6789515"/>
              <a:gd name="connsiteX71" fmla="*/ 3164777 w 4168139"/>
              <a:gd name="connsiteY71" fmla="*/ 2799112 h 6789515"/>
              <a:gd name="connsiteX72" fmla="*/ 3163062 w 4168139"/>
              <a:gd name="connsiteY72" fmla="*/ 2813590 h 6789515"/>
              <a:gd name="connsiteX73" fmla="*/ 3155728 w 4168139"/>
              <a:gd name="connsiteY73" fmla="*/ 2879217 h 6789515"/>
              <a:gd name="connsiteX74" fmla="*/ 3153823 w 4168139"/>
              <a:gd name="connsiteY74" fmla="*/ 2897315 h 6789515"/>
              <a:gd name="connsiteX75" fmla="*/ 3147060 w 4168139"/>
              <a:gd name="connsiteY75" fmla="*/ 2967609 h 6789515"/>
              <a:gd name="connsiteX76" fmla="*/ 2864644 w 4168139"/>
              <a:gd name="connsiteY76" fmla="*/ 2967609 h 6789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4168139" h="6789515">
                <a:moveTo>
                  <a:pt x="3999834" y="1481138"/>
                </a:moveTo>
                <a:cubicBezTo>
                  <a:pt x="4002691" y="1470374"/>
                  <a:pt x="4005548" y="1459611"/>
                  <a:pt x="4008311" y="1448848"/>
                </a:cubicBezTo>
                <a:cubicBezTo>
                  <a:pt x="4018026" y="1411319"/>
                  <a:pt x="4027170" y="1373696"/>
                  <a:pt x="4035743" y="1336072"/>
                </a:cubicBezTo>
                <a:cubicBezTo>
                  <a:pt x="4038219" y="1325118"/>
                  <a:pt x="4040696" y="1314260"/>
                  <a:pt x="4043077" y="1303306"/>
                </a:cubicBezTo>
                <a:cubicBezTo>
                  <a:pt x="4051554" y="1264444"/>
                  <a:pt x="4059555" y="1225772"/>
                  <a:pt x="4066985" y="1187387"/>
                </a:cubicBezTo>
                <a:cubicBezTo>
                  <a:pt x="4069271" y="1175385"/>
                  <a:pt x="4071461" y="1163574"/>
                  <a:pt x="4073652" y="1151668"/>
                </a:cubicBezTo>
                <a:cubicBezTo>
                  <a:pt x="4080034" y="1116997"/>
                  <a:pt x="4086035" y="1082612"/>
                  <a:pt x="4091559" y="1048703"/>
                </a:cubicBezTo>
                <a:cubicBezTo>
                  <a:pt x="4093369" y="1037558"/>
                  <a:pt x="4095179" y="1026414"/>
                  <a:pt x="4096988" y="1015365"/>
                </a:cubicBezTo>
                <a:cubicBezTo>
                  <a:pt x="4102799" y="978027"/>
                  <a:pt x="4108133" y="941356"/>
                  <a:pt x="4113086" y="905351"/>
                </a:cubicBezTo>
                <a:cubicBezTo>
                  <a:pt x="4114610" y="894017"/>
                  <a:pt x="4116038" y="883063"/>
                  <a:pt x="4117467" y="871919"/>
                </a:cubicBezTo>
                <a:cubicBezTo>
                  <a:pt x="4121563" y="840105"/>
                  <a:pt x="4125373" y="809054"/>
                  <a:pt x="4128897" y="778669"/>
                </a:cubicBezTo>
                <a:cubicBezTo>
                  <a:pt x="4129564" y="772859"/>
                  <a:pt x="4130421" y="766572"/>
                  <a:pt x="4131088" y="760762"/>
                </a:cubicBezTo>
                <a:lnTo>
                  <a:pt x="4130993" y="760762"/>
                </a:lnTo>
                <a:cubicBezTo>
                  <a:pt x="4163949" y="464630"/>
                  <a:pt x="4166235" y="246698"/>
                  <a:pt x="4166330" y="231172"/>
                </a:cubicBezTo>
                <a:lnTo>
                  <a:pt x="4168140" y="0"/>
                </a:lnTo>
                <a:lnTo>
                  <a:pt x="896684" y="0"/>
                </a:lnTo>
                <a:lnTo>
                  <a:pt x="898493" y="231172"/>
                </a:lnTo>
                <a:cubicBezTo>
                  <a:pt x="898684" y="250508"/>
                  <a:pt x="902208" y="586073"/>
                  <a:pt x="964597" y="995172"/>
                </a:cubicBezTo>
                <a:cubicBezTo>
                  <a:pt x="542449" y="1069181"/>
                  <a:pt x="226886" y="1185672"/>
                  <a:pt x="0" y="1299972"/>
                </a:cubicBezTo>
                <a:lnTo>
                  <a:pt x="0" y="1829467"/>
                </a:lnTo>
                <a:cubicBezTo>
                  <a:pt x="212217" y="1684401"/>
                  <a:pt x="683514" y="1445038"/>
                  <a:pt x="1536478" y="1388269"/>
                </a:cubicBezTo>
                <a:cubicBezTo>
                  <a:pt x="1905191" y="1363885"/>
                  <a:pt x="2041017" y="1434656"/>
                  <a:pt x="2089309" y="1479042"/>
                </a:cubicBezTo>
                <a:cubicBezTo>
                  <a:pt x="2113121" y="1500950"/>
                  <a:pt x="2140649" y="1537145"/>
                  <a:pt x="2142173" y="1623822"/>
                </a:cubicBezTo>
                <a:cubicBezTo>
                  <a:pt x="2144363" y="1749362"/>
                  <a:pt x="1929860" y="1842802"/>
                  <a:pt x="1620679" y="1851089"/>
                </a:cubicBezTo>
                <a:cubicBezTo>
                  <a:pt x="1092708" y="1865376"/>
                  <a:pt x="626364" y="2071211"/>
                  <a:pt x="606838" y="2079974"/>
                </a:cubicBezTo>
                <a:lnTo>
                  <a:pt x="793718" y="2498789"/>
                </a:lnTo>
                <a:cubicBezTo>
                  <a:pt x="796766" y="2497360"/>
                  <a:pt x="1040987" y="2390870"/>
                  <a:pt x="1353598" y="2338102"/>
                </a:cubicBezTo>
                <a:cubicBezTo>
                  <a:pt x="1458659" y="2775014"/>
                  <a:pt x="1473613" y="3198400"/>
                  <a:pt x="1473803" y="3204020"/>
                </a:cubicBezTo>
                <a:lnTo>
                  <a:pt x="1480661" y="3426238"/>
                </a:lnTo>
                <a:lnTo>
                  <a:pt x="2323052" y="3426238"/>
                </a:lnTo>
                <a:cubicBezTo>
                  <a:pt x="2251805" y="3559683"/>
                  <a:pt x="2132076" y="3697510"/>
                  <a:pt x="1935004" y="3730085"/>
                </a:cubicBezTo>
                <a:lnTo>
                  <a:pt x="889064" y="3966306"/>
                </a:lnTo>
                <a:lnTo>
                  <a:pt x="881825" y="4141851"/>
                </a:lnTo>
                <a:cubicBezTo>
                  <a:pt x="881634" y="4146518"/>
                  <a:pt x="860870" y="4615529"/>
                  <a:pt x="708184" y="5134738"/>
                </a:cubicBezTo>
                <a:cubicBezTo>
                  <a:pt x="592646" y="5527834"/>
                  <a:pt x="379000" y="6016848"/>
                  <a:pt x="95" y="6271165"/>
                </a:cubicBezTo>
                <a:lnTo>
                  <a:pt x="95" y="6789516"/>
                </a:lnTo>
                <a:cubicBezTo>
                  <a:pt x="1040225" y="6356414"/>
                  <a:pt x="1275969" y="4857845"/>
                  <a:pt x="1326832" y="4337495"/>
                </a:cubicBezTo>
                <a:lnTo>
                  <a:pt x="2016824" y="4181380"/>
                </a:lnTo>
                <a:cubicBezTo>
                  <a:pt x="2516600" y="4095179"/>
                  <a:pt x="2732056" y="3683699"/>
                  <a:pt x="2819114" y="3426238"/>
                </a:cubicBezTo>
                <a:lnTo>
                  <a:pt x="3584067" y="3426238"/>
                </a:lnTo>
                <a:lnTo>
                  <a:pt x="3590925" y="3204020"/>
                </a:lnTo>
                <a:cubicBezTo>
                  <a:pt x="3591116" y="3196400"/>
                  <a:pt x="3618167" y="2428399"/>
                  <a:pt x="3857244" y="1892618"/>
                </a:cubicBezTo>
                <a:cubicBezTo>
                  <a:pt x="3908965" y="1776698"/>
                  <a:pt x="3951351" y="1651825"/>
                  <a:pt x="3987165" y="1524953"/>
                </a:cubicBezTo>
                <a:lnTo>
                  <a:pt x="3987832" y="1524953"/>
                </a:lnTo>
                <a:cubicBezTo>
                  <a:pt x="3991928" y="1510379"/>
                  <a:pt x="3995833" y="1495806"/>
                  <a:pt x="3999738" y="1481233"/>
                </a:cubicBezTo>
                <a:close/>
                <a:moveTo>
                  <a:pt x="2864834" y="2967609"/>
                </a:moveTo>
                <a:lnTo>
                  <a:pt x="1917573" y="2967609"/>
                </a:lnTo>
                <a:cubicBezTo>
                  <a:pt x="1902619" y="2799779"/>
                  <a:pt x="1872234" y="2554986"/>
                  <a:pt x="1814036" y="2295811"/>
                </a:cubicBezTo>
                <a:cubicBezTo>
                  <a:pt x="2396681" y="2226755"/>
                  <a:pt x="2605945" y="1909667"/>
                  <a:pt x="2600706" y="1615821"/>
                </a:cubicBezTo>
                <a:cubicBezTo>
                  <a:pt x="2597372" y="1423225"/>
                  <a:pt x="2527840" y="1259205"/>
                  <a:pt x="2399729" y="1141476"/>
                </a:cubicBezTo>
                <a:cubicBezTo>
                  <a:pt x="2215325" y="971931"/>
                  <a:pt x="1923478" y="902970"/>
                  <a:pt x="1506093" y="930783"/>
                </a:cubicBezTo>
                <a:cubicBezTo>
                  <a:pt x="1479518" y="932593"/>
                  <a:pt x="1453896" y="934784"/>
                  <a:pt x="1427893" y="936879"/>
                </a:cubicBezTo>
                <a:cubicBezTo>
                  <a:pt x="1398365" y="744188"/>
                  <a:pt x="1380839" y="569690"/>
                  <a:pt x="1370933" y="458629"/>
                </a:cubicBezTo>
                <a:lnTo>
                  <a:pt x="3693890" y="458629"/>
                </a:lnTo>
                <a:cubicBezTo>
                  <a:pt x="3686842" y="537210"/>
                  <a:pt x="3675984" y="647700"/>
                  <a:pt x="3659791" y="773716"/>
                </a:cubicBezTo>
                <a:cubicBezTo>
                  <a:pt x="3655981" y="803339"/>
                  <a:pt x="3651980" y="833628"/>
                  <a:pt x="3647599" y="864775"/>
                </a:cubicBezTo>
                <a:cubicBezTo>
                  <a:pt x="3645980" y="876395"/>
                  <a:pt x="3644170" y="888301"/>
                  <a:pt x="3642360" y="900017"/>
                </a:cubicBezTo>
                <a:cubicBezTo>
                  <a:pt x="3639312" y="920496"/>
                  <a:pt x="3636169" y="941261"/>
                  <a:pt x="3632835" y="962120"/>
                </a:cubicBezTo>
                <a:cubicBezTo>
                  <a:pt x="3630073" y="979837"/>
                  <a:pt x="3627215" y="997553"/>
                  <a:pt x="3624167" y="1015460"/>
                </a:cubicBezTo>
                <a:cubicBezTo>
                  <a:pt x="3619976" y="1040416"/>
                  <a:pt x="3615595" y="1065562"/>
                  <a:pt x="3610928" y="1090803"/>
                </a:cubicBezTo>
                <a:cubicBezTo>
                  <a:pt x="3607499" y="1109567"/>
                  <a:pt x="3603974" y="1128332"/>
                  <a:pt x="3600260" y="1147096"/>
                </a:cubicBezTo>
                <a:cubicBezTo>
                  <a:pt x="3597212" y="1162907"/>
                  <a:pt x="3593878" y="1178719"/>
                  <a:pt x="3590639" y="1194626"/>
                </a:cubicBezTo>
                <a:cubicBezTo>
                  <a:pt x="3584543" y="1224153"/>
                  <a:pt x="3578162" y="1253585"/>
                  <a:pt x="3571399" y="1282922"/>
                </a:cubicBezTo>
                <a:cubicBezTo>
                  <a:pt x="3567970" y="1297686"/>
                  <a:pt x="3564541" y="1312450"/>
                  <a:pt x="3561017" y="1327118"/>
                </a:cubicBezTo>
                <a:cubicBezTo>
                  <a:pt x="3555302" y="1350740"/>
                  <a:pt x="3549396" y="1374172"/>
                  <a:pt x="3543205" y="1397318"/>
                </a:cubicBezTo>
                <a:cubicBezTo>
                  <a:pt x="3537490" y="1418749"/>
                  <a:pt x="3531584" y="1440085"/>
                  <a:pt x="3525488" y="1461135"/>
                </a:cubicBezTo>
                <a:cubicBezTo>
                  <a:pt x="3520535" y="1477994"/>
                  <a:pt x="3515487" y="1494663"/>
                  <a:pt x="3510248" y="1511141"/>
                </a:cubicBezTo>
                <a:cubicBezTo>
                  <a:pt x="3488627" y="1580007"/>
                  <a:pt x="3465005" y="1645920"/>
                  <a:pt x="3438430" y="1705642"/>
                </a:cubicBezTo>
                <a:cubicBezTo>
                  <a:pt x="3372041" y="1854327"/>
                  <a:pt x="3320320" y="2015014"/>
                  <a:pt x="3279458" y="2173986"/>
                </a:cubicBezTo>
                <a:lnTo>
                  <a:pt x="3279458" y="2173986"/>
                </a:lnTo>
                <a:cubicBezTo>
                  <a:pt x="3279458" y="2173986"/>
                  <a:pt x="3279458" y="2173986"/>
                  <a:pt x="3279458" y="2174081"/>
                </a:cubicBezTo>
                <a:cubicBezTo>
                  <a:pt x="3221641" y="2399348"/>
                  <a:pt x="3186208" y="2620518"/>
                  <a:pt x="3164777" y="2799112"/>
                </a:cubicBezTo>
                <a:cubicBezTo>
                  <a:pt x="3164205" y="2804065"/>
                  <a:pt x="3163634" y="2808732"/>
                  <a:pt x="3163062" y="2813590"/>
                </a:cubicBezTo>
                <a:cubicBezTo>
                  <a:pt x="3160395" y="2836259"/>
                  <a:pt x="3158014" y="2858167"/>
                  <a:pt x="3155728" y="2879217"/>
                </a:cubicBezTo>
                <a:cubicBezTo>
                  <a:pt x="3155061" y="2885313"/>
                  <a:pt x="3154394" y="2891409"/>
                  <a:pt x="3153823" y="2897315"/>
                </a:cubicBezTo>
                <a:cubicBezTo>
                  <a:pt x="3151346" y="2921794"/>
                  <a:pt x="3148965" y="2945511"/>
                  <a:pt x="3147060" y="2967609"/>
                </a:cubicBezTo>
                <a:lnTo>
                  <a:pt x="2864644" y="2967609"/>
                </a:ln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20" name="Vapaamuotoinen: Muoto 19">
            <a:extLst>
              <a:ext uri="{FF2B5EF4-FFF2-40B4-BE49-F238E27FC236}">
                <a16:creationId xmlns:a16="http://schemas.microsoft.com/office/drawing/2014/main" id="{296E0F11-E3D9-8ACD-3EA4-10AACAB947B8}"/>
              </a:ext>
              <a:ext uri="{C183D7F6-B498-43B3-948B-1728B52AA6E4}">
                <adec:decorative xmlns:adec="http://schemas.microsoft.com/office/drawing/2017/decorative" val="1"/>
              </a:ext>
            </a:extLst>
          </p:cNvPr>
          <p:cNvSpPr/>
          <p:nvPr userDrawn="1"/>
        </p:nvSpPr>
        <p:spPr>
          <a:xfrm>
            <a:off x="9102485" y="579438"/>
            <a:ext cx="347810" cy="1090085"/>
          </a:xfrm>
          <a:custGeom>
            <a:avLst/>
            <a:gdLst>
              <a:gd name="connsiteX0" fmla="*/ 0 w 718672"/>
              <a:gd name="connsiteY0" fmla="*/ 2252419 h 2252418"/>
              <a:gd name="connsiteX1" fmla="*/ 445770 w 718672"/>
              <a:gd name="connsiteY1" fmla="*/ 2252419 h 2252418"/>
              <a:gd name="connsiteX2" fmla="*/ 546336 w 718672"/>
              <a:gd name="connsiteY2" fmla="*/ 1995022 h 2252418"/>
              <a:gd name="connsiteX3" fmla="*/ 718672 w 718672"/>
              <a:gd name="connsiteY3" fmla="*/ 1501583 h 2252418"/>
              <a:gd name="connsiteX4" fmla="*/ 546336 w 718672"/>
              <a:gd name="connsiteY4" fmla="*/ 1008232 h 2252418"/>
              <a:gd name="connsiteX5" fmla="*/ 445770 w 718672"/>
              <a:gd name="connsiteY5" fmla="*/ 750836 h 2252418"/>
              <a:gd name="connsiteX6" fmla="*/ 546336 w 718672"/>
              <a:gd name="connsiteY6" fmla="*/ 493439 h 2252418"/>
              <a:gd name="connsiteX7" fmla="*/ 718672 w 718672"/>
              <a:gd name="connsiteY7" fmla="*/ 0 h 2252418"/>
              <a:gd name="connsiteX8" fmla="*/ 272902 w 718672"/>
              <a:gd name="connsiteY8" fmla="*/ 0 h 2252418"/>
              <a:gd name="connsiteX9" fmla="*/ 174906 w 718672"/>
              <a:gd name="connsiteY9" fmla="*/ 247030 h 2252418"/>
              <a:gd name="connsiteX10" fmla="*/ 0 w 718672"/>
              <a:gd name="connsiteY10" fmla="*/ 750747 h 2252418"/>
              <a:gd name="connsiteX11" fmla="*/ 174906 w 718672"/>
              <a:gd name="connsiteY11" fmla="*/ 1254465 h 2252418"/>
              <a:gd name="connsiteX12" fmla="*/ 272902 w 718672"/>
              <a:gd name="connsiteY12" fmla="*/ 1501494 h 2252418"/>
              <a:gd name="connsiteX13" fmla="*/ 174906 w 718672"/>
              <a:gd name="connsiteY13" fmla="*/ 1748524 h 2252418"/>
              <a:gd name="connsiteX14" fmla="*/ 0 w 718672"/>
              <a:gd name="connsiteY14" fmla="*/ 2252242 h 225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8672" h="2252418">
                <a:moveTo>
                  <a:pt x="0" y="2252419"/>
                </a:moveTo>
                <a:lnTo>
                  <a:pt x="445770" y="2252419"/>
                </a:lnTo>
                <a:cubicBezTo>
                  <a:pt x="445770" y="2146802"/>
                  <a:pt x="485819" y="2086462"/>
                  <a:pt x="546336" y="1995022"/>
                </a:cubicBezTo>
                <a:cubicBezTo>
                  <a:pt x="623157" y="1879216"/>
                  <a:pt x="718672" y="1735145"/>
                  <a:pt x="718672" y="1501583"/>
                </a:cubicBezTo>
                <a:cubicBezTo>
                  <a:pt x="718672" y="1268021"/>
                  <a:pt x="623157" y="1124039"/>
                  <a:pt x="546336" y="1008232"/>
                </a:cubicBezTo>
                <a:cubicBezTo>
                  <a:pt x="485731" y="916881"/>
                  <a:pt x="445770" y="856453"/>
                  <a:pt x="445770" y="750836"/>
                </a:cubicBezTo>
                <a:cubicBezTo>
                  <a:pt x="445770" y="645219"/>
                  <a:pt x="485819" y="584879"/>
                  <a:pt x="546336" y="493439"/>
                </a:cubicBezTo>
                <a:cubicBezTo>
                  <a:pt x="623157" y="377633"/>
                  <a:pt x="718672" y="233562"/>
                  <a:pt x="718672" y="0"/>
                </a:cubicBezTo>
                <a:lnTo>
                  <a:pt x="272902" y="0"/>
                </a:lnTo>
                <a:cubicBezTo>
                  <a:pt x="272902" y="94984"/>
                  <a:pt x="241093" y="147172"/>
                  <a:pt x="174906" y="247030"/>
                </a:cubicBezTo>
                <a:cubicBezTo>
                  <a:pt x="101098" y="358317"/>
                  <a:pt x="0" y="510806"/>
                  <a:pt x="0" y="750747"/>
                </a:cubicBezTo>
                <a:cubicBezTo>
                  <a:pt x="0" y="990689"/>
                  <a:pt x="101098" y="1143177"/>
                  <a:pt x="174906" y="1254465"/>
                </a:cubicBezTo>
                <a:cubicBezTo>
                  <a:pt x="241093" y="1354322"/>
                  <a:pt x="272902" y="1406599"/>
                  <a:pt x="272902" y="1501494"/>
                </a:cubicBezTo>
                <a:cubicBezTo>
                  <a:pt x="272902" y="1596390"/>
                  <a:pt x="241093" y="1648667"/>
                  <a:pt x="174906" y="1748524"/>
                </a:cubicBezTo>
                <a:cubicBezTo>
                  <a:pt x="101098" y="1859812"/>
                  <a:pt x="0" y="2012300"/>
                  <a:pt x="0" y="2252242"/>
                </a:cubicBezTo>
                <a:close/>
              </a:path>
            </a:pathLst>
          </a:custGeom>
          <a:solidFill>
            <a:schemeClr val="bg1"/>
          </a:solidFill>
          <a:ln w="8846" cap="flat">
            <a:noFill/>
            <a:prstDash val="solid"/>
            <a:miter/>
          </a:ln>
        </p:spPr>
        <p:txBody>
          <a:bodyPr rtlCol="0" anchor="ctr"/>
          <a:lstStyle/>
          <a:p>
            <a:endParaRPr lang="fi-FI" dirty="0">
              <a:solidFill>
                <a:schemeClr val="bg1"/>
              </a:solidFill>
            </a:endParaRPr>
          </a:p>
        </p:txBody>
      </p:sp>
      <p:sp>
        <p:nvSpPr>
          <p:cNvPr id="21" name="Vapaamuotoinen: Muoto 20">
            <a:extLst>
              <a:ext uri="{FF2B5EF4-FFF2-40B4-BE49-F238E27FC236}">
                <a16:creationId xmlns:a16="http://schemas.microsoft.com/office/drawing/2014/main" id="{03B34070-4995-A6C4-95DB-295B834DCE83}"/>
              </a:ext>
              <a:ext uri="{C183D7F6-B498-43B3-948B-1728B52AA6E4}">
                <adec:decorative xmlns:adec="http://schemas.microsoft.com/office/drawing/2017/decorative" val="1"/>
              </a:ext>
            </a:extLst>
          </p:cNvPr>
          <p:cNvSpPr/>
          <p:nvPr userDrawn="1"/>
        </p:nvSpPr>
        <p:spPr>
          <a:xfrm>
            <a:off x="9561958" y="579481"/>
            <a:ext cx="347853" cy="1090042"/>
          </a:xfrm>
          <a:custGeom>
            <a:avLst/>
            <a:gdLst>
              <a:gd name="connsiteX0" fmla="*/ 0 w 718760"/>
              <a:gd name="connsiteY0" fmla="*/ 2252330 h 2252330"/>
              <a:gd name="connsiteX1" fmla="*/ 445770 w 718760"/>
              <a:gd name="connsiteY1" fmla="*/ 2252330 h 2252330"/>
              <a:gd name="connsiteX2" fmla="*/ 546425 w 718760"/>
              <a:gd name="connsiteY2" fmla="*/ 1994934 h 2252330"/>
              <a:gd name="connsiteX3" fmla="*/ 718761 w 718760"/>
              <a:gd name="connsiteY3" fmla="*/ 1501495 h 2252330"/>
              <a:gd name="connsiteX4" fmla="*/ 546425 w 718760"/>
              <a:gd name="connsiteY4" fmla="*/ 1008144 h 2252330"/>
              <a:gd name="connsiteX5" fmla="*/ 445770 w 718760"/>
              <a:gd name="connsiteY5" fmla="*/ 750747 h 2252330"/>
              <a:gd name="connsiteX6" fmla="*/ 546425 w 718760"/>
              <a:gd name="connsiteY6" fmla="*/ 493351 h 2252330"/>
              <a:gd name="connsiteX7" fmla="*/ 718761 w 718760"/>
              <a:gd name="connsiteY7" fmla="*/ 0 h 2252330"/>
              <a:gd name="connsiteX8" fmla="*/ 272991 w 718760"/>
              <a:gd name="connsiteY8" fmla="*/ 0 h 2252330"/>
              <a:gd name="connsiteX9" fmla="*/ 174994 w 718760"/>
              <a:gd name="connsiteY9" fmla="*/ 247030 h 2252330"/>
              <a:gd name="connsiteX10" fmla="*/ 89 w 718760"/>
              <a:gd name="connsiteY10" fmla="*/ 750836 h 2252330"/>
              <a:gd name="connsiteX11" fmla="*/ 174994 w 718760"/>
              <a:gd name="connsiteY11" fmla="*/ 1254553 h 2252330"/>
              <a:gd name="connsiteX12" fmla="*/ 272991 w 718760"/>
              <a:gd name="connsiteY12" fmla="*/ 1501583 h 2252330"/>
              <a:gd name="connsiteX13" fmla="*/ 174994 w 718760"/>
              <a:gd name="connsiteY13" fmla="*/ 1748613 h 2252330"/>
              <a:gd name="connsiteX14" fmla="*/ 89 w 718760"/>
              <a:gd name="connsiteY14" fmla="*/ 2252330 h 2252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8760" h="2252330">
                <a:moveTo>
                  <a:pt x="0" y="2252330"/>
                </a:moveTo>
                <a:lnTo>
                  <a:pt x="445770" y="2252330"/>
                </a:lnTo>
                <a:cubicBezTo>
                  <a:pt x="445770" y="2146714"/>
                  <a:pt x="485819" y="2086374"/>
                  <a:pt x="546425" y="1994934"/>
                </a:cubicBezTo>
                <a:cubicBezTo>
                  <a:pt x="623245" y="1879128"/>
                  <a:pt x="718761" y="1735056"/>
                  <a:pt x="718761" y="1501495"/>
                </a:cubicBezTo>
                <a:cubicBezTo>
                  <a:pt x="718761" y="1267933"/>
                  <a:pt x="623245" y="1123950"/>
                  <a:pt x="546425" y="1008144"/>
                </a:cubicBezTo>
                <a:cubicBezTo>
                  <a:pt x="485819" y="916792"/>
                  <a:pt x="445770" y="856364"/>
                  <a:pt x="445770" y="750747"/>
                </a:cubicBezTo>
                <a:cubicBezTo>
                  <a:pt x="445770" y="645130"/>
                  <a:pt x="485819" y="584791"/>
                  <a:pt x="546425" y="493351"/>
                </a:cubicBezTo>
                <a:cubicBezTo>
                  <a:pt x="623245" y="377633"/>
                  <a:pt x="718761" y="233473"/>
                  <a:pt x="718761" y="0"/>
                </a:cubicBezTo>
                <a:lnTo>
                  <a:pt x="272991" y="0"/>
                </a:lnTo>
                <a:cubicBezTo>
                  <a:pt x="272991" y="94896"/>
                  <a:pt x="241182" y="147172"/>
                  <a:pt x="174994" y="247030"/>
                </a:cubicBezTo>
                <a:cubicBezTo>
                  <a:pt x="101186" y="358317"/>
                  <a:pt x="89" y="510806"/>
                  <a:pt x="89" y="750836"/>
                </a:cubicBezTo>
                <a:cubicBezTo>
                  <a:pt x="89" y="990866"/>
                  <a:pt x="101186" y="1143266"/>
                  <a:pt x="174994" y="1254553"/>
                </a:cubicBezTo>
                <a:cubicBezTo>
                  <a:pt x="241182" y="1354411"/>
                  <a:pt x="272991" y="1406599"/>
                  <a:pt x="272991" y="1501583"/>
                </a:cubicBezTo>
                <a:cubicBezTo>
                  <a:pt x="272991" y="1596567"/>
                  <a:pt x="241182" y="1648755"/>
                  <a:pt x="174994" y="1748613"/>
                </a:cubicBezTo>
                <a:cubicBezTo>
                  <a:pt x="101186" y="1859900"/>
                  <a:pt x="89" y="2012300"/>
                  <a:pt x="89" y="2252330"/>
                </a:cubicBezTo>
                <a:close/>
              </a:path>
            </a:pathLst>
          </a:custGeom>
          <a:solidFill>
            <a:schemeClr val="bg1"/>
          </a:solidFill>
          <a:ln w="8846" cap="flat">
            <a:noFill/>
            <a:prstDash val="solid"/>
            <a:miter/>
          </a:ln>
        </p:spPr>
        <p:txBody>
          <a:bodyPr rtlCol="0" anchor="ctr"/>
          <a:lstStyle/>
          <a:p>
            <a:endParaRPr lang="fi-FI" dirty="0">
              <a:solidFill>
                <a:schemeClr val="bg1"/>
              </a:solidFill>
            </a:endParaRPr>
          </a:p>
        </p:txBody>
      </p:sp>
      <p:sp>
        <p:nvSpPr>
          <p:cNvPr id="22" name="Vapaamuotoinen: Muoto 21">
            <a:extLst>
              <a:ext uri="{FF2B5EF4-FFF2-40B4-BE49-F238E27FC236}">
                <a16:creationId xmlns:a16="http://schemas.microsoft.com/office/drawing/2014/main" id="{6190A477-2E4B-27E3-4401-B42D8680AE13}"/>
              </a:ext>
              <a:ext uri="{C183D7F6-B498-43B3-948B-1728B52AA6E4}">
                <adec:decorative xmlns:adec="http://schemas.microsoft.com/office/drawing/2017/decorative" val="1"/>
              </a:ext>
            </a:extLst>
          </p:cNvPr>
          <p:cNvSpPr/>
          <p:nvPr userDrawn="1"/>
        </p:nvSpPr>
        <p:spPr>
          <a:xfrm>
            <a:off x="10296771" y="2670149"/>
            <a:ext cx="347810" cy="1090085"/>
          </a:xfrm>
          <a:custGeom>
            <a:avLst/>
            <a:gdLst>
              <a:gd name="connsiteX0" fmla="*/ 0 w 718672"/>
              <a:gd name="connsiteY0" fmla="*/ 2252419 h 2252418"/>
              <a:gd name="connsiteX1" fmla="*/ 445770 w 718672"/>
              <a:gd name="connsiteY1" fmla="*/ 2252419 h 2252418"/>
              <a:gd name="connsiteX2" fmla="*/ 546336 w 718672"/>
              <a:gd name="connsiteY2" fmla="*/ 1995022 h 2252418"/>
              <a:gd name="connsiteX3" fmla="*/ 718672 w 718672"/>
              <a:gd name="connsiteY3" fmla="*/ 1501583 h 2252418"/>
              <a:gd name="connsiteX4" fmla="*/ 546336 w 718672"/>
              <a:gd name="connsiteY4" fmla="*/ 1008232 h 2252418"/>
              <a:gd name="connsiteX5" fmla="*/ 445770 w 718672"/>
              <a:gd name="connsiteY5" fmla="*/ 750836 h 2252418"/>
              <a:gd name="connsiteX6" fmla="*/ 546336 w 718672"/>
              <a:gd name="connsiteY6" fmla="*/ 493439 h 2252418"/>
              <a:gd name="connsiteX7" fmla="*/ 718672 w 718672"/>
              <a:gd name="connsiteY7" fmla="*/ 0 h 2252418"/>
              <a:gd name="connsiteX8" fmla="*/ 272902 w 718672"/>
              <a:gd name="connsiteY8" fmla="*/ 0 h 2252418"/>
              <a:gd name="connsiteX9" fmla="*/ 174906 w 718672"/>
              <a:gd name="connsiteY9" fmla="*/ 247030 h 2252418"/>
              <a:gd name="connsiteX10" fmla="*/ 0 w 718672"/>
              <a:gd name="connsiteY10" fmla="*/ 750747 h 2252418"/>
              <a:gd name="connsiteX11" fmla="*/ 174906 w 718672"/>
              <a:gd name="connsiteY11" fmla="*/ 1254465 h 2252418"/>
              <a:gd name="connsiteX12" fmla="*/ 272902 w 718672"/>
              <a:gd name="connsiteY12" fmla="*/ 1501494 h 2252418"/>
              <a:gd name="connsiteX13" fmla="*/ 174906 w 718672"/>
              <a:gd name="connsiteY13" fmla="*/ 1748524 h 2252418"/>
              <a:gd name="connsiteX14" fmla="*/ 0 w 718672"/>
              <a:gd name="connsiteY14" fmla="*/ 2252242 h 225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8672" h="2252418">
                <a:moveTo>
                  <a:pt x="0" y="2252419"/>
                </a:moveTo>
                <a:lnTo>
                  <a:pt x="445770" y="2252419"/>
                </a:lnTo>
                <a:cubicBezTo>
                  <a:pt x="445770" y="2146802"/>
                  <a:pt x="485819" y="2086462"/>
                  <a:pt x="546336" y="1995022"/>
                </a:cubicBezTo>
                <a:cubicBezTo>
                  <a:pt x="623157" y="1879216"/>
                  <a:pt x="718672" y="1735145"/>
                  <a:pt x="718672" y="1501583"/>
                </a:cubicBezTo>
                <a:cubicBezTo>
                  <a:pt x="718672" y="1268021"/>
                  <a:pt x="623157" y="1124039"/>
                  <a:pt x="546336" y="1008232"/>
                </a:cubicBezTo>
                <a:cubicBezTo>
                  <a:pt x="485731" y="916881"/>
                  <a:pt x="445770" y="856453"/>
                  <a:pt x="445770" y="750836"/>
                </a:cubicBezTo>
                <a:cubicBezTo>
                  <a:pt x="445770" y="645219"/>
                  <a:pt x="485819" y="584879"/>
                  <a:pt x="546336" y="493439"/>
                </a:cubicBezTo>
                <a:cubicBezTo>
                  <a:pt x="623157" y="377633"/>
                  <a:pt x="718672" y="233562"/>
                  <a:pt x="718672" y="0"/>
                </a:cubicBezTo>
                <a:lnTo>
                  <a:pt x="272902" y="0"/>
                </a:lnTo>
                <a:cubicBezTo>
                  <a:pt x="272902" y="94984"/>
                  <a:pt x="241093" y="147172"/>
                  <a:pt x="174906" y="247030"/>
                </a:cubicBezTo>
                <a:cubicBezTo>
                  <a:pt x="101098" y="358317"/>
                  <a:pt x="0" y="510806"/>
                  <a:pt x="0" y="750747"/>
                </a:cubicBezTo>
                <a:cubicBezTo>
                  <a:pt x="0" y="990689"/>
                  <a:pt x="101098" y="1143177"/>
                  <a:pt x="174906" y="1254465"/>
                </a:cubicBezTo>
                <a:cubicBezTo>
                  <a:pt x="241093" y="1354322"/>
                  <a:pt x="272902" y="1406599"/>
                  <a:pt x="272902" y="1501494"/>
                </a:cubicBezTo>
                <a:cubicBezTo>
                  <a:pt x="272902" y="1596390"/>
                  <a:pt x="241093" y="1648667"/>
                  <a:pt x="174906" y="1748524"/>
                </a:cubicBezTo>
                <a:cubicBezTo>
                  <a:pt x="101098" y="1859812"/>
                  <a:pt x="0" y="2012300"/>
                  <a:pt x="0" y="2252242"/>
                </a:cubicBezTo>
                <a:close/>
              </a:path>
            </a:pathLst>
          </a:custGeom>
          <a:solidFill>
            <a:schemeClr val="bg1"/>
          </a:solidFill>
          <a:ln w="8846" cap="flat">
            <a:noFill/>
            <a:prstDash val="solid"/>
            <a:miter/>
          </a:ln>
        </p:spPr>
        <p:txBody>
          <a:bodyPr rtlCol="0" anchor="ctr"/>
          <a:lstStyle/>
          <a:p>
            <a:endParaRPr lang="fi-FI" dirty="0">
              <a:solidFill>
                <a:schemeClr val="bg1"/>
              </a:solidFill>
            </a:endParaRPr>
          </a:p>
        </p:txBody>
      </p:sp>
      <p:sp>
        <p:nvSpPr>
          <p:cNvPr id="23" name="Vapaamuotoinen: Muoto 22">
            <a:extLst>
              <a:ext uri="{FF2B5EF4-FFF2-40B4-BE49-F238E27FC236}">
                <a16:creationId xmlns:a16="http://schemas.microsoft.com/office/drawing/2014/main" id="{51914949-5E17-F68C-7B32-F112279F638E}"/>
              </a:ext>
              <a:ext uri="{C183D7F6-B498-43B3-948B-1728B52AA6E4}">
                <adec:decorative xmlns:adec="http://schemas.microsoft.com/office/drawing/2017/decorative" val="1"/>
              </a:ext>
            </a:extLst>
          </p:cNvPr>
          <p:cNvSpPr/>
          <p:nvPr userDrawn="1"/>
        </p:nvSpPr>
        <p:spPr>
          <a:xfrm>
            <a:off x="10756244" y="2670192"/>
            <a:ext cx="347853" cy="1090042"/>
          </a:xfrm>
          <a:custGeom>
            <a:avLst/>
            <a:gdLst>
              <a:gd name="connsiteX0" fmla="*/ 0 w 718760"/>
              <a:gd name="connsiteY0" fmla="*/ 2252330 h 2252330"/>
              <a:gd name="connsiteX1" fmla="*/ 445770 w 718760"/>
              <a:gd name="connsiteY1" fmla="*/ 2252330 h 2252330"/>
              <a:gd name="connsiteX2" fmla="*/ 546425 w 718760"/>
              <a:gd name="connsiteY2" fmla="*/ 1994934 h 2252330"/>
              <a:gd name="connsiteX3" fmla="*/ 718761 w 718760"/>
              <a:gd name="connsiteY3" fmla="*/ 1501495 h 2252330"/>
              <a:gd name="connsiteX4" fmla="*/ 546425 w 718760"/>
              <a:gd name="connsiteY4" fmla="*/ 1008144 h 2252330"/>
              <a:gd name="connsiteX5" fmla="*/ 445770 w 718760"/>
              <a:gd name="connsiteY5" fmla="*/ 750747 h 2252330"/>
              <a:gd name="connsiteX6" fmla="*/ 546425 w 718760"/>
              <a:gd name="connsiteY6" fmla="*/ 493351 h 2252330"/>
              <a:gd name="connsiteX7" fmla="*/ 718761 w 718760"/>
              <a:gd name="connsiteY7" fmla="*/ 0 h 2252330"/>
              <a:gd name="connsiteX8" fmla="*/ 272991 w 718760"/>
              <a:gd name="connsiteY8" fmla="*/ 0 h 2252330"/>
              <a:gd name="connsiteX9" fmla="*/ 174994 w 718760"/>
              <a:gd name="connsiteY9" fmla="*/ 247030 h 2252330"/>
              <a:gd name="connsiteX10" fmla="*/ 89 w 718760"/>
              <a:gd name="connsiteY10" fmla="*/ 750836 h 2252330"/>
              <a:gd name="connsiteX11" fmla="*/ 174994 w 718760"/>
              <a:gd name="connsiteY11" fmla="*/ 1254553 h 2252330"/>
              <a:gd name="connsiteX12" fmla="*/ 272991 w 718760"/>
              <a:gd name="connsiteY12" fmla="*/ 1501583 h 2252330"/>
              <a:gd name="connsiteX13" fmla="*/ 174994 w 718760"/>
              <a:gd name="connsiteY13" fmla="*/ 1748613 h 2252330"/>
              <a:gd name="connsiteX14" fmla="*/ 89 w 718760"/>
              <a:gd name="connsiteY14" fmla="*/ 2252330 h 2252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8760" h="2252330">
                <a:moveTo>
                  <a:pt x="0" y="2252330"/>
                </a:moveTo>
                <a:lnTo>
                  <a:pt x="445770" y="2252330"/>
                </a:lnTo>
                <a:cubicBezTo>
                  <a:pt x="445770" y="2146714"/>
                  <a:pt x="485819" y="2086374"/>
                  <a:pt x="546425" y="1994934"/>
                </a:cubicBezTo>
                <a:cubicBezTo>
                  <a:pt x="623245" y="1879128"/>
                  <a:pt x="718761" y="1735056"/>
                  <a:pt x="718761" y="1501495"/>
                </a:cubicBezTo>
                <a:cubicBezTo>
                  <a:pt x="718761" y="1267933"/>
                  <a:pt x="623245" y="1123950"/>
                  <a:pt x="546425" y="1008144"/>
                </a:cubicBezTo>
                <a:cubicBezTo>
                  <a:pt x="485819" y="916792"/>
                  <a:pt x="445770" y="856364"/>
                  <a:pt x="445770" y="750747"/>
                </a:cubicBezTo>
                <a:cubicBezTo>
                  <a:pt x="445770" y="645130"/>
                  <a:pt x="485819" y="584791"/>
                  <a:pt x="546425" y="493351"/>
                </a:cubicBezTo>
                <a:cubicBezTo>
                  <a:pt x="623245" y="377633"/>
                  <a:pt x="718761" y="233473"/>
                  <a:pt x="718761" y="0"/>
                </a:cubicBezTo>
                <a:lnTo>
                  <a:pt x="272991" y="0"/>
                </a:lnTo>
                <a:cubicBezTo>
                  <a:pt x="272991" y="94896"/>
                  <a:pt x="241182" y="147172"/>
                  <a:pt x="174994" y="247030"/>
                </a:cubicBezTo>
                <a:cubicBezTo>
                  <a:pt x="101186" y="358317"/>
                  <a:pt x="89" y="510806"/>
                  <a:pt x="89" y="750836"/>
                </a:cubicBezTo>
                <a:cubicBezTo>
                  <a:pt x="89" y="990866"/>
                  <a:pt x="101186" y="1143266"/>
                  <a:pt x="174994" y="1254553"/>
                </a:cubicBezTo>
                <a:cubicBezTo>
                  <a:pt x="241182" y="1354411"/>
                  <a:pt x="272991" y="1406599"/>
                  <a:pt x="272991" y="1501583"/>
                </a:cubicBezTo>
                <a:cubicBezTo>
                  <a:pt x="272991" y="1596567"/>
                  <a:pt x="241182" y="1648755"/>
                  <a:pt x="174994" y="1748613"/>
                </a:cubicBezTo>
                <a:cubicBezTo>
                  <a:pt x="101186" y="1859900"/>
                  <a:pt x="89" y="2012300"/>
                  <a:pt x="89" y="2252330"/>
                </a:cubicBezTo>
                <a:close/>
              </a:path>
            </a:pathLst>
          </a:custGeom>
          <a:solidFill>
            <a:schemeClr val="bg1"/>
          </a:solidFill>
          <a:ln w="8846" cap="flat">
            <a:noFill/>
            <a:prstDash val="solid"/>
            <a:miter/>
          </a:ln>
        </p:spPr>
        <p:txBody>
          <a:bodyPr rtlCol="0" anchor="ctr"/>
          <a:lstStyle/>
          <a:p>
            <a:endParaRPr lang="fi-FI" dirty="0">
              <a:solidFill>
                <a:schemeClr val="bg1"/>
              </a:solidFill>
            </a:endParaRPr>
          </a:p>
        </p:txBody>
      </p:sp>
      <p:sp>
        <p:nvSpPr>
          <p:cNvPr id="8" name="Alatunnisteen paikkamerkki 7">
            <a:extLst>
              <a:ext uri="{FF2B5EF4-FFF2-40B4-BE49-F238E27FC236}">
                <a16:creationId xmlns:a16="http://schemas.microsoft.com/office/drawing/2014/main" id="{94F55725-8A53-2512-F664-A2BD73DA907C}"/>
              </a:ext>
            </a:extLst>
          </p:cNvPr>
          <p:cNvSpPr>
            <a:spLocks noGrp="1"/>
          </p:cNvSpPr>
          <p:nvPr>
            <p:ph type="ftr" sz="quarter" idx="11"/>
          </p:nvPr>
        </p:nvSpPr>
        <p:spPr/>
        <p:txBody>
          <a:bodyPr/>
          <a:lstStyle>
            <a:lvl1pPr>
              <a:defRPr>
                <a:solidFill>
                  <a:schemeClr val="bg1"/>
                </a:solidFill>
              </a:defRPr>
            </a:lvl1pPr>
          </a:lstStyle>
          <a:p>
            <a:endParaRPr lang="fi-FI" dirty="0"/>
          </a:p>
        </p:txBody>
      </p:sp>
      <p:sp>
        <p:nvSpPr>
          <p:cNvPr id="4" name="Päivämäärän paikkamerkki 3">
            <a:extLst>
              <a:ext uri="{FF2B5EF4-FFF2-40B4-BE49-F238E27FC236}">
                <a16:creationId xmlns:a16="http://schemas.microsoft.com/office/drawing/2014/main" id="{559FAAE0-8AFA-4181-3E40-A6DAEFAEB174}"/>
              </a:ext>
            </a:extLst>
          </p:cNvPr>
          <p:cNvSpPr>
            <a:spLocks noGrp="1"/>
          </p:cNvSpPr>
          <p:nvPr>
            <p:ph type="dt" sz="half" idx="10"/>
          </p:nvPr>
        </p:nvSpPr>
        <p:spPr/>
        <p:txBody>
          <a:bodyPr/>
          <a:lstStyle>
            <a:lvl1pPr>
              <a:defRPr>
                <a:solidFill>
                  <a:schemeClr val="bg1"/>
                </a:solidFill>
              </a:defRPr>
            </a:lvl1pPr>
          </a:lstStyle>
          <a:p>
            <a:r>
              <a:rPr lang="fi-FI"/>
              <a:t>12.8.2025</a:t>
            </a:r>
            <a:endParaRPr lang="fi-FI" dirty="0"/>
          </a:p>
        </p:txBody>
      </p:sp>
      <p:sp>
        <p:nvSpPr>
          <p:cNvPr id="10" name="Dian numeron paikkamerkki 9">
            <a:extLst>
              <a:ext uri="{FF2B5EF4-FFF2-40B4-BE49-F238E27FC236}">
                <a16:creationId xmlns:a16="http://schemas.microsoft.com/office/drawing/2014/main" id="{6C336695-3E40-2CC2-619B-1ABEC41E016C}"/>
              </a:ext>
            </a:extLst>
          </p:cNvPr>
          <p:cNvSpPr>
            <a:spLocks noGrp="1"/>
          </p:cNvSpPr>
          <p:nvPr>
            <p:ph type="sldNum" sz="quarter" idx="12"/>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D5F07883-B9B5-6F96-0F9E-2C4F6DB2334D}"/>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Tree>
    <p:extLst>
      <p:ext uri="{BB962C8B-B14F-4D97-AF65-F5344CB8AC3E}">
        <p14:creationId xmlns:p14="http://schemas.microsoft.com/office/powerpoint/2010/main" val="31037774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fill="hold" grpId="0" nodeType="afterEffect">
                                  <p:stCondLst>
                                    <p:cond delay="0"/>
                                  </p:stCondLst>
                                  <p:childTnLst>
                                    <p:animRot by="120000">
                                      <p:cBhvr>
                                        <p:cTn id="6" dur="150" fill="hold">
                                          <p:stCondLst>
                                            <p:cond delay="0"/>
                                          </p:stCondLst>
                                        </p:cTn>
                                        <p:tgtEl>
                                          <p:spTgt spid="19"/>
                                        </p:tgtEl>
                                        <p:attrNameLst>
                                          <p:attrName>r</p:attrName>
                                        </p:attrNameLst>
                                      </p:cBhvr>
                                    </p:animRot>
                                    <p:animRot by="-240000">
                                      <p:cBhvr>
                                        <p:cTn id="7" dur="300" fill="hold">
                                          <p:stCondLst>
                                            <p:cond delay="300"/>
                                          </p:stCondLst>
                                        </p:cTn>
                                        <p:tgtEl>
                                          <p:spTgt spid="19"/>
                                        </p:tgtEl>
                                        <p:attrNameLst>
                                          <p:attrName>r</p:attrName>
                                        </p:attrNameLst>
                                      </p:cBhvr>
                                    </p:animRot>
                                    <p:animRot by="240000">
                                      <p:cBhvr>
                                        <p:cTn id="8" dur="300" fill="hold">
                                          <p:stCondLst>
                                            <p:cond delay="600"/>
                                          </p:stCondLst>
                                        </p:cTn>
                                        <p:tgtEl>
                                          <p:spTgt spid="19"/>
                                        </p:tgtEl>
                                        <p:attrNameLst>
                                          <p:attrName>r</p:attrName>
                                        </p:attrNameLst>
                                      </p:cBhvr>
                                    </p:animRot>
                                    <p:animRot by="-240000">
                                      <p:cBhvr>
                                        <p:cTn id="9" dur="300" fill="hold">
                                          <p:stCondLst>
                                            <p:cond delay="900"/>
                                          </p:stCondLst>
                                        </p:cTn>
                                        <p:tgtEl>
                                          <p:spTgt spid="19"/>
                                        </p:tgtEl>
                                        <p:attrNameLst>
                                          <p:attrName>r</p:attrName>
                                        </p:attrNameLst>
                                      </p:cBhvr>
                                    </p:animRot>
                                    <p:animRot by="120000">
                                      <p:cBhvr>
                                        <p:cTn id="10" dur="300" fill="hold">
                                          <p:stCondLst>
                                            <p:cond delay="1200"/>
                                          </p:stCondLst>
                                        </p:cTn>
                                        <p:tgtEl>
                                          <p:spTgt spid="19"/>
                                        </p:tgtEl>
                                        <p:attrNameLst>
                                          <p:attrName>r</p:attrName>
                                        </p:attrNameLst>
                                      </p:cBhvr>
                                    </p:animRot>
                                  </p:childTnLst>
                                </p:cTn>
                              </p:par>
                            </p:childTnLst>
                          </p:cTn>
                        </p:par>
                        <p:par>
                          <p:cTn id="11" fill="hold">
                            <p:stCondLst>
                              <p:cond delay="1500"/>
                            </p:stCondLst>
                            <p:childTnLst>
                              <p:par>
                                <p:cTn id="12" presetID="12" presetClass="entr" presetSubtype="4" fill="hold" grpId="0" nodeType="afterEffect">
                                  <p:stCondLst>
                                    <p:cond delay="0"/>
                                  </p:stCondLst>
                                  <p:childTnLst>
                                    <p:set>
                                      <p:cBhvr>
                                        <p:cTn id="13" dur="1" fill="hold">
                                          <p:stCondLst>
                                            <p:cond delay="0"/>
                                          </p:stCondLst>
                                        </p:cTn>
                                        <p:tgtEl>
                                          <p:spTgt spid="20"/>
                                        </p:tgtEl>
                                        <p:attrNameLst>
                                          <p:attrName>style.visibility</p:attrName>
                                        </p:attrNameLst>
                                      </p:cBhvr>
                                      <p:to>
                                        <p:strVal val="visible"/>
                                      </p:to>
                                    </p:set>
                                    <p:anim calcmode="lin" valueType="num">
                                      <p:cBhvr additive="base">
                                        <p:cTn id="14" dur="1000"/>
                                        <p:tgtEl>
                                          <p:spTgt spid="20"/>
                                        </p:tgtEl>
                                        <p:attrNameLst>
                                          <p:attrName>ppt_y</p:attrName>
                                        </p:attrNameLst>
                                      </p:cBhvr>
                                      <p:tavLst>
                                        <p:tav tm="0">
                                          <p:val>
                                            <p:strVal val="#ppt_y+#ppt_h*1.125000"/>
                                          </p:val>
                                        </p:tav>
                                        <p:tav tm="100000">
                                          <p:val>
                                            <p:strVal val="#ppt_y"/>
                                          </p:val>
                                        </p:tav>
                                      </p:tavLst>
                                    </p:anim>
                                    <p:animEffect transition="in" filter="wipe(up)">
                                      <p:cBhvr>
                                        <p:cTn id="15" dur="1000"/>
                                        <p:tgtEl>
                                          <p:spTgt spid="20"/>
                                        </p:tgtEl>
                                      </p:cBhvr>
                                    </p:animEffect>
                                  </p:childTnLst>
                                </p:cTn>
                              </p:par>
                              <p:par>
                                <p:cTn id="16" presetID="12" presetClass="entr" presetSubtype="4" fill="hold" grpId="0" nodeType="withEffect">
                                  <p:stCondLst>
                                    <p:cond delay="0"/>
                                  </p:stCondLst>
                                  <p:childTnLst>
                                    <p:set>
                                      <p:cBhvr>
                                        <p:cTn id="17" dur="1" fill="hold">
                                          <p:stCondLst>
                                            <p:cond delay="0"/>
                                          </p:stCondLst>
                                        </p:cTn>
                                        <p:tgtEl>
                                          <p:spTgt spid="21"/>
                                        </p:tgtEl>
                                        <p:attrNameLst>
                                          <p:attrName>style.visibility</p:attrName>
                                        </p:attrNameLst>
                                      </p:cBhvr>
                                      <p:to>
                                        <p:strVal val="visible"/>
                                      </p:to>
                                    </p:set>
                                    <p:anim calcmode="lin" valueType="num">
                                      <p:cBhvr additive="base">
                                        <p:cTn id="18" dur="1000"/>
                                        <p:tgtEl>
                                          <p:spTgt spid="21"/>
                                        </p:tgtEl>
                                        <p:attrNameLst>
                                          <p:attrName>ppt_y</p:attrName>
                                        </p:attrNameLst>
                                      </p:cBhvr>
                                      <p:tavLst>
                                        <p:tav tm="0">
                                          <p:val>
                                            <p:strVal val="#ppt_y+#ppt_h*1.125000"/>
                                          </p:val>
                                        </p:tav>
                                        <p:tav tm="100000">
                                          <p:val>
                                            <p:strVal val="#ppt_y"/>
                                          </p:val>
                                        </p:tav>
                                      </p:tavLst>
                                    </p:anim>
                                    <p:animEffect transition="in" filter="wipe(up)">
                                      <p:cBhvr>
                                        <p:cTn id="19" dur="1000"/>
                                        <p:tgtEl>
                                          <p:spTgt spid="21"/>
                                        </p:tgtEl>
                                      </p:cBhvr>
                                    </p:animEffect>
                                  </p:childTnLst>
                                </p:cTn>
                              </p:par>
                              <p:par>
                                <p:cTn id="20" presetID="32" presetClass="emph" presetSubtype="0" fill="hold" grpId="0" nodeType="withEffect">
                                  <p:stCondLst>
                                    <p:cond delay="0"/>
                                  </p:stCondLst>
                                  <p:childTnLst>
                                    <p:animRot by="120000">
                                      <p:cBhvr>
                                        <p:cTn id="21" dur="150" fill="hold">
                                          <p:stCondLst>
                                            <p:cond delay="0"/>
                                          </p:stCondLst>
                                        </p:cTn>
                                        <p:tgtEl>
                                          <p:spTgt spid="14"/>
                                        </p:tgtEl>
                                        <p:attrNameLst>
                                          <p:attrName>r</p:attrName>
                                        </p:attrNameLst>
                                      </p:cBhvr>
                                    </p:animRot>
                                    <p:animRot by="-240000">
                                      <p:cBhvr>
                                        <p:cTn id="22" dur="300" fill="hold">
                                          <p:stCondLst>
                                            <p:cond delay="300"/>
                                          </p:stCondLst>
                                        </p:cTn>
                                        <p:tgtEl>
                                          <p:spTgt spid="14"/>
                                        </p:tgtEl>
                                        <p:attrNameLst>
                                          <p:attrName>r</p:attrName>
                                        </p:attrNameLst>
                                      </p:cBhvr>
                                    </p:animRot>
                                    <p:animRot by="240000">
                                      <p:cBhvr>
                                        <p:cTn id="23" dur="300" fill="hold">
                                          <p:stCondLst>
                                            <p:cond delay="600"/>
                                          </p:stCondLst>
                                        </p:cTn>
                                        <p:tgtEl>
                                          <p:spTgt spid="14"/>
                                        </p:tgtEl>
                                        <p:attrNameLst>
                                          <p:attrName>r</p:attrName>
                                        </p:attrNameLst>
                                      </p:cBhvr>
                                    </p:animRot>
                                    <p:animRot by="-240000">
                                      <p:cBhvr>
                                        <p:cTn id="24" dur="300" fill="hold">
                                          <p:stCondLst>
                                            <p:cond delay="900"/>
                                          </p:stCondLst>
                                        </p:cTn>
                                        <p:tgtEl>
                                          <p:spTgt spid="14"/>
                                        </p:tgtEl>
                                        <p:attrNameLst>
                                          <p:attrName>r</p:attrName>
                                        </p:attrNameLst>
                                      </p:cBhvr>
                                    </p:animRot>
                                    <p:animRot by="120000">
                                      <p:cBhvr>
                                        <p:cTn id="25" dur="300" fill="hold">
                                          <p:stCondLst>
                                            <p:cond delay="1200"/>
                                          </p:stCondLst>
                                        </p:cTn>
                                        <p:tgtEl>
                                          <p:spTgt spid="14"/>
                                        </p:tgtEl>
                                        <p:attrNameLst>
                                          <p:attrName>r</p:attrName>
                                        </p:attrNameLst>
                                      </p:cBhvr>
                                    </p:animRot>
                                  </p:childTnLst>
                                </p:cTn>
                              </p:par>
                            </p:childTnLst>
                          </p:cTn>
                        </p:par>
                        <p:par>
                          <p:cTn id="26" fill="hold">
                            <p:stCondLst>
                              <p:cond delay="3000"/>
                            </p:stCondLst>
                            <p:childTnLst>
                              <p:par>
                                <p:cTn id="27" presetID="12" presetClass="entr" presetSubtype="4" fill="hold" grpId="0" nodeType="afterEffect">
                                  <p:stCondLst>
                                    <p:cond delay="0"/>
                                  </p:stCondLst>
                                  <p:childTnLst>
                                    <p:set>
                                      <p:cBhvr>
                                        <p:cTn id="28" dur="1" fill="hold">
                                          <p:stCondLst>
                                            <p:cond delay="0"/>
                                          </p:stCondLst>
                                        </p:cTn>
                                        <p:tgtEl>
                                          <p:spTgt spid="22"/>
                                        </p:tgtEl>
                                        <p:attrNameLst>
                                          <p:attrName>style.visibility</p:attrName>
                                        </p:attrNameLst>
                                      </p:cBhvr>
                                      <p:to>
                                        <p:strVal val="visible"/>
                                      </p:to>
                                    </p:set>
                                    <p:anim calcmode="lin" valueType="num">
                                      <p:cBhvr additive="base">
                                        <p:cTn id="29" dur="1000"/>
                                        <p:tgtEl>
                                          <p:spTgt spid="22"/>
                                        </p:tgtEl>
                                        <p:attrNameLst>
                                          <p:attrName>ppt_y</p:attrName>
                                        </p:attrNameLst>
                                      </p:cBhvr>
                                      <p:tavLst>
                                        <p:tav tm="0">
                                          <p:val>
                                            <p:strVal val="#ppt_y+#ppt_h*1.125000"/>
                                          </p:val>
                                        </p:tav>
                                        <p:tav tm="100000">
                                          <p:val>
                                            <p:strVal val="#ppt_y"/>
                                          </p:val>
                                        </p:tav>
                                      </p:tavLst>
                                    </p:anim>
                                    <p:animEffect transition="in" filter="wipe(up)">
                                      <p:cBhvr>
                                        <p:cTn id="30" dur="1000"/>
                                        <p:tgtEl>
                                          <p:spTgt spid="22"/>
                                        </p:tgtEl>
                                      </p:cBhvr>
                                    </p:animEffect>
                                  </p:childTnLst>
                                </p:cTn>
                              </p:par>
                              <p:par>
                                <p:cTn id="31" presetID="12" presetClass="entr" presetSubtype="4" fill="hold" grpId="0" nodeType="withEffect">
                                  <p:stCondLst>
                                    <p:cond delay="0"/>
                                  </p:stCondLst>
                                  <p:childTnLst>
                                    <p:set>
                                      <p:cBhvr>
                                        <p:cTn id="32" dur="1" fill="hold">
                                          <p:stCondLst>
                                            <p:cond delay="0"/>
                                          </p:stCondLst>
                                        </p:cTn>
                                        <p:tgtEl>
                                          <p:spTgt spid="23"/>
                                        </p:tgtEl>
                                        <p:attrNameLst>
                                          <p:attrName>style.visibility</p:attrName>
                                        </p:attrNameLst>
                                      </p:cBhvr>
                                      <p:to>
                                        <p:strVal val="visible"/>
                                      </p:to>
                                    </p:set>
                                    <p:anim calcmode="lin" valueType="num">
                                      <p:cBhvr additive="base">
                                        <p:cTn id="33" dur="1000"/>
                                        <p:tgtEl>
                                          <p:spTgt spid="23"/>
                                        </p:tgtEl>
                                        <p:attrNameLst>
                                          <p:attrName>ppt_y</p:attrName>
                                        </p:attrNameLst>
                                      </p:cBhvr>
                                      <p:tavLst>
                                        <p:tav tm="0">
                                          <p:val>
                                            <p:strVal val="#ppt_y+#ppt_h*1.125000"/>
                                          </p:val>
                                        </p:tav>
                                        <p:tav tm="100000">
                                          <p:val>
                                            <p:strVal val="#ppt_y"/>
                                          </p:val>
                                        </p:tav>
                                      </p:tavLst>
                                    </p:anim>
                                    <p:animEffect transition="in" filter="wipe(up)">
                                      <p:cBhvr>
                                        <p:cTn id="34" dur="1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9" grpId="0" animBg="1"/>
      <p:bldP spid="20" grpId="0" animBg="1"/>
      <p:bldP spid="21" grpId="0" animBg="1"/>
      <p:bldP spid="22" grpId="0" animBg="1"/>
      <p:bldP spid="23" grpId="0" animBg="1"/>
    </p:bldLst>
  </p:timing>
</p:sldLayout>
</file>

<file path=ppt/slideLayouts/slideLayout361.xml><?xml version="1.0" encoding="utf-8"?>
<p:sldLayout xmlns:a="http://schemas.openxmlformats.org/drawingml/2006/main" xmlns:r="http://schemas.openxmlformats.org/officeDocument/2006/relationships" xmlns:p="http://schemas.openxmlformats.org/presentationml/2006/main" preserve="1" userDrawn="1">
  <p:cSld name="Väliotsikkodia 1 B">
    <p:bg>
      <p:bgPr>
        <a:solidFill>
          <a:schemeClr val="accent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EFBD6DC0-03F5-AF6D-3C17-D4782AEE9561}"/>
              </a:ext>
            </a:extLst>
          </p:cNvPr>
          <p:cNvSpPr>
            <a:spLocks noGrp="1"/>
          </p:cNvSpPr>
          <p:nvPr>
            <p:ph type="title" hasCustomPrompt="1"/>
          </p:nvPr>
        </p:nvSpPr>
        <p:spPr>
          <a:xfrm>
            <a:off x="539750" y="1720850"/>
            <a:ext cx="7288214" cy="2541588"/>
          </a:xfrm>
          <a:prstGeom prst="rect">
            <a:avLst/>
          </a:prstGeom>
        </p:spPr>
        <p:txBody>
          <a:bodyPr anchor="b"/>
          <a:lstStyle>
            <a:lvl1pPr>
              <a:defRPr sz="6000">
                <a:solidFill>
                  <a:schemeClr val="bg1"/>
                </a:solidFill>
              </a:defRPr>
            </a:lvl1pPr>
          </a:lstStyle>
          <a:p>
            <a:r>
              <a:rPr lang="fi-FI" dirty="0"/>
              <a:t>Hengähdysdia</a:t>
            </a:r>
          </a:p>
        </p:txBody>
      </p:sp>
      <p:sp>
        <p:nvSpPr>
          <p:cNvPr id="3" name="Tekstin paikkamerkki">
            <a:extLst>
              <a:ext uri="{FF2B5EF4-FFF2-40B4-BE49-F238E27FC236}">
                <a16:creationId xmlns:a16="http://schemas.microsoft.com/office/drawing/2014/main" id="{B5A8CE6B-1026-260C-E5DC-5E2E67F7FA7F}"/>
              </a:ext>
            </a:extLst>
          </p:cNvPr>
          <p:cNvSpPr>
            <a:spLocks noGrp="1"/>
          </p:cNvSpPr>
          <p:nvPr>
            <p:ph type="body" idx="1" hasCustomPrompt="1"/>
          </p:nvPr>
        </p:nvSpPr>
        <p:spPr>
          <a:xfrm>
            <a:off x="539750" y="4511675"/>
            <a:ext cx="7288214" cy="992188"/>
          </a:xfrm>
        </p:spPr>
        <p:txBody>
          <a:bodyPr/>
          <a:lstStyle>
            <a:lvl1pPr marL="0" indent="0">
              <a:buNone/>
              <a:defRPr sz="2000">
                <a:solidFill>
                  <a:schemeClr val="bg1"/>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fi-FI" dirty="0"/>
              <a:t>Nostotekstipaikka, johon voi lisätä dian aiheeseen liittyvää sisältöä, esim. linkin tai esittelytekstin.</a:t>
            </a:r>
          </a:p>
        </p:txBody>
      </p:sp>
      <p:grpSp>
        <p:nvGrpSpPr>
          <p:cNvPr id="15" name="Ryhmä 14">
            <a:extLst>
              <a:ext uri="{FF2B5EF4-FFF2-40B4-BE49-F238E27FC236}">
                <a16:creationId xmlns:a16="http://schemas.microsoft.com/office/drawing/2014/main" id="{AD1F4315-6E6E-E54E-5DE7-12223EBDF326}"/>
              </a:ext>
              <a:ext uri="{C183D7F6-B498-43B3-948B-1728B52AA6E4}">
                <adec:decorative xmlns:adec="http://schemas.microsoft.com/office/drawing/2017/decorative" val="1"/>
              </a:ext>
            </a:extLst>
          </p:cNvPr>
          <p:cNvGrpSpPr/>
          <p:nvPr userDrawn="1"/>
        </p:nvGrpSpPr>
        <p:grpSpPr>
          <a:xfrm>
            <a:off x="8273830" y="1531937"/>
            <a:ext cx="4666677" cy="4376267"/>
            <a:chOff x="8273830" y="1208855"/>
            <a:chExt cx="5011200" cy="4699350"/>
          </a:xfrm>
        </p:grpSpPr>
        <p:sp>
          <p:nvSpPr>
            <p:cNvPr id="11" name="Vapaamuotoinen: Muoto 10">
              <a:extLst>
                <a:ext uri="{FF2B5EF4-FFF2-40B4-BE49-F238E27FC236}">
                  <a16:creationId xmlns:a16="http://schemas.microsoft.com/office/drawing/2014/main" id="{FB496CED-0162-3DE7-63B4-99611083EBCA}"/>
                </a:ext>
              </a:extLst>
            </p:cNvPr>
            <p:cNvSpPr/>
            <p:nvPr/>
          </p:nvSpPr>
          <p:spPr>
            <a:xfrm>
              <a:off x="8281255" y="1208855"/>
              <a:ext cx="5003775" cy="3915000"/>
            </a:xfrm>
            <a:custGeom>
              <a:avLst/>
              <a:gdLst>
                <a:gd name="connsiteX0" fmla="*/ 4733775 w 5003775"/>
                <a:gd name="connsiteY0" fmla="*/ 0 h 3915000"/>
                <a:gd name="connsiteX1" fmla="*/ 5003775 w 5003775"/>
                <a:gd name="connsiteY1" fmla="*/ 270000 h 3915000"/>
                <a:gd name="connsiteX2" fmla="*/ 5003775 w 5003775"/>
                <a:gd name="connsiteY2" fmla="*/ 3645000 h 3915000"/>
                <a:gd name="connsiteX3" fmla="*/ 4733775 w 5003775"/>
                <a:gd name="connsiteY3" fmla="*/ 3915000 h 3915000"/>
                <a:gd name="connsiteX4" fmla="*/ 270000 w 5003775"/>
                <a:gd name="connsiteY4" fmla="*/ 3915000 h 3915000"/>
                <a:gd name="connsiteX5" fmla="*/ 0 w 5003775"/>
                <a:gd name="connsiteY5" fmla="*/ 3645000 h 3915000"/>
                <a:gd name="connsiteX6" fmla="*/ 0 w 5003775"/>
                <a:gd name="connsiteY6" fmla="*/ 270000 h 3915000"/>
                <a:gd name="connsiteX7" fmla="*/ 270000 w 5003775"/>
                <a:gd name="connsiteY7" fmla="*/ 0 h 3915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03775" h="3915000">
                  <a:moveTo>
                    <a:pt x="4733775" y="0"/>
                  </a:moveTo>
                  <a:cubicBezTo>
                    <a:pt x="4882892" y="0"/>
                    <a:pt x="5003775" y="120883"/>
                    <a:pt x="5003775" y="270000"/>
                  </a:cubicBezTo>
                  <a:lnTo>
                    <a:pt x="5003775" y="3645000"/>
                  </a:lnTo>
                  <a:cubicBezTo>
                    <a:pt x="5003775" y="3794117"/>
                    <a:pt x="4882892" y="3915000"/>
                    <a:pt x="4733775" y="3915000"/>
                  </a:cubicBezTo>
                  <a:lnTo>
                    <a:pt x="270000" y="3915000"/>
                  </a:lnTo>
                  <a:cubicBezTo>
                    <a:pt x="120883" y="3915000"/>
                    <a:pt x="0" y="3794117"/>
                    <a:pt x="0" y="3645000"/>
                  </a:cubicBezTo>
                  <a:lnTo>
                    <a:pt x="0" y="270000"/>
                  </a:lnTo>
                  <a:cubicBezTo>
                    <a:pt x="0" y="120883"/>
                    <a:pt x="120883" y="0"/>
                    <a:pt x="270000" y="0"/>
                  </a:cubicBezTo>
                  <a:close/>
                </a:path>
              </a:pathLst>
            </a:custGeom>
            <a:noFill/>
            <a:ln w="165100" cap="flat">
              <a:solidFill>
                <a:schemeClr val="bg1"/>
              </a:solidFill>
              <a:prstDash val="solid"/>
              <a:miter/>
            </a:ln>
          </p:spPr>
          <p:txBody>
            <a:bodyPr rtlCol="0" anchor="ctr"/>
            <a:lstStyle/>
            <a:p>
              <a:endParaRPr lang="fi-FI" dirty="0">
                <a:solidFill>
                  <a:schemeClr val="bg1"/>
                </a:solidFill>
              </a:endParaRPr>
            </a:p>
          </p:txBody>
        </p:sp>
        <p:sp>
          <p:nvSpPr>
            <p:cNvPr id="12" name="Vapaamuotoinen: Muoto 11">
              <a:extLst>
                <a:ext uri="{FF2B5EF4-FFF2-40B4-BE49-F238E27FC236}">
                  <a16:creationId xmlns:a16="http://schemas.microsoft.com/office/drawing/2014/main" id="{D0B81B2D-FC39-A181-C7E4-FEE50A2CBE62}"/>
                </a:ext>
              </a:extLst>
            </p:cNvPr>
            <p:cNvSpPr/>
            <p:nvPr/>
          </p:nvSpPr>
          <p:spPr>
            <a:xfrm>
              <a:off x="8273830" y="4614567"/>
              <a:ext cx="4972387" cy="33750"/>
            </a:xfrm>
            <a:custGeom>
              <a:avLst/>
              <a:gdLst>
                <a:gd name="connsiteX0" fmla="*/ 0 w 4972387"/>
                <a:gd name="connsiteY0" fmla="*/ 0 h 33750"/>
                <a:gd name="connsiteX1" fmla="*/ 4972388 w 4972387"/>
                <a:gd name="connsiteY1" fmla="*/ 0 h 33750"/>
              </a:gdLst>
              <a:ahLst/>
              <a:cxnLst>
                <a:cxn ang="0">
                  <a:pos x="connsiteX0" y="connsiteY0"/>
                </a:cxn>
                <a:cxn ang="0">
                  <a:pos x="connsiteX1" y="connsiteY1"/>
                </a:cxn>
              </a:cxnLst>
              <a:rect l="l" t="t" r="r" b="b"/>
              <a:pathLst>
                <a:path w="4972387" h="33750">
                  <a:moveTo>
                    <a:pt x="0" y="0"/>
                  </a:moveTo>
                  <a:lnTo>
                    <a:pt x="4972388" y="0"/>
                  </a:lnTo>
                </a:path>
              </a:pathLst>
            </a:custGeom>
            <a:ln w="165100" cap="flat">
              <a:solidFill>
                <a:schemeClr val="bg1"/>
              </a:solidFill>
              <a:prstDash val="solid"/>
              <a:miter/>
            </a:ln>
          </p:spPr>
          <p:txBody>
            <a:bodyPr rtlCol="0" anchor="ctr"/>
            <a:lstStyle/>
            <a:p>
              <a:endParaRPr lang="fi-FI" dirty="0">
                <a:solidFill>
                  <a:schemeClr val="bg1"/>
                </a:solidFill>
              </a:endParaRPr>
            </a:p>
          </p:txBody>
        </p:sp>
        <p:sp>
          <p:nvSpPr>
            <p:cNvPr id="13" name="Vapaamuotoinen: Muoto 12">
              <a:extLst>
                <a:ext uri="{FF2B5EF4-FFF2-40B4-BE49-F238E27FC236}">
                  <a16:creationId xmlns:a16="http://schemas.microsoft.com/office/drawing/2014/main" id="{65A141F1-EB46-0440-B964-5E0B1E0F134E}"/>
                </a:ext>
              </a:extLst>
            </p:cNvPr>
            <p:cNvSpPr/>
            <p:nvPr/>
          </p:nvSpPr>
          <p:spPr>
            <a:xfrm>
              <a:off x="9527642" y="5123855"/>
              <a:ext cx="2464762" cy="784350"/>
            </a:xfrm>
            <a:custGeom>
              <a:avLst/>
              <a:gdLst>
                <a:gd name="connsiteX0" fmla="*/ 1496475 w 2464762"/>
                <a:gd name="connsiteY0" fmla="*/ 0 h 784350"/>
                <a:gd name="connsiteX1" fmla="*/ 1496475 w 2464762"/>
                <a:gd name="connsiteY1" fmla="*/ 463050 h 784350"/>
                <a:gd name="connsiteX2" fmla="*/ 1814400 w 2464762"/>
                <a:gd name="connsiteY2" fmla="*/ 782325 h 784350"/>
                <a:gd name="connsiteX3" fmla="*/ 2464763 w 2464762"/>
                <a:gd name="connsiteY3" fmla="*/ 784350 h 784350"/>
                <a:gd name="connsiteX4" fmla="*/ 0 w 2464762"/>
                <a:gd name="connsiteY4" fmla="*/ 784350 h 784350"/>
                <a:gd name="connsiteX5" fmla="*/ 650025 w 2464762"/>
                <a:gd name="connsiteY5" fmla="*/ 782325 h 784350"/>
                <a:gd name="connsiteX6" fmla="*/ 968288 w 2464762"/>
                <a:gd name="connsiteY6" fmla="*/ 463050 h 784350"/>
                <a:gd name="connsiteX7" fmla="*/ 968288 w 2464762"/>
                <a:gd name="connsiteY7" fmla="*/ 0 h 78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64762" h="784350">
                  <a:moveTo>
                    <a:pt x="1496475" y="0"/>
                  </a:moveTo>
                  <a:lnTo>
                    <a:pt x="1496475" y="463050"/>
                  </a:lnTo>
                  <a:cubicBezTo>
                    <a:pt x="1496475" y="638887"/>
                    <a:pt x="1638563" y="781650"/>
                    <a:pt x="1814400" y="782325"/>
                  </a:cubicBezTo>
                  <a:lnTo>
                    <a:pt x="2464763" y="784350"/>
                  </a:lnTo>
                  <a:lnTo>
                    <a:pt x="0" y="784350"/>
                  </a:lnTo>
                  <a:lnTo>
                    <a:pt x="650025" y="782325"/>
                  </a:lnTo>
                  <a:cubicBezTo>
                    <a:pt x="825863" y="781650"/>
                    <a:pt x="968288" y="638887"/>
                    <a:pt x="968288" y="463050"/>
                  </a:cubicBezTo>
                  <a:lnTo>
                    <a:pt x="968288" y="0"/>
                  </a:lnTo>
                </a:path>
              </a:pathLst>
            </a:custGeom>
            <a:noFill/>
            <a:ln w="165100" cap="flat">
              <a:solidFill>
                <a:schemeClr val="bg1"/>
              </a:solidFill>
              <a:prstDash val="solid"/>
              <a:miter/>
            </a:ln>
          </p:spPr>
          <p:txBody>
            <a:bodyPr rtlCol="0" anchor="ctr"/>
            <a:lstStyle/>
            <a:p>
              <a:endParaRPr lang="fi-FI" dirty="0">
                <a:solidFill>
                  <a:schemeClr val="bg1"/>
                </a:solidFill>
              </a:endParaRPr>
            </a:p>
          </p:txBody>
        </p:sp>
      </p:grpSp>
      <p:grpSp>
        <p:nvGrpSpPr>
          <p:cNvPr id="40" name="Ryhmä 39">
            <a:extLst>
              <a:ext uri="{FF2B5EF4-FFF2-40B4-BE49-F238E27FC236}">
                <a16:creationId xmlns:a16="http://schemas.microsoft.com/office/drawing/2014/main" id="{290EE4BA-899D-2D1B-9AB4-E52D2C050F4C}"/>
              </a:ext>
              <a:ext uri="{C183D7F6-B498-43B3-948B-1728B52AA6E4}">
                <adec:decorative xmlns:adec="http://schemas.microsoft.com/office/drawing/2017/decorative" val="1"/>
              </a:ext>
            </a:extLst>
          </p:cNvPr>
          <p:cNvGrpSpPr/>
          <p:nvPr userDrawn="1"/>
        </p:nvGrpSpPr>
        <p:grpSpPr>
          <a:xfrm>
            <a:off x="9686029" y="1035050"/>
            <a:ext cx="1842279" cy="3059343"/>
            <a:chOff x="9603147" y="832014"/>
            <a:chExt cx="1842279" cy="3059343"/>
          </a:xfrm>
        </p:grpSpPr>
        <p:sp>
          <p:nvSpPr>
            <p:cNvPr id="24" name="Vapaamuotoinen: Muoto 23">
              <a:extLst>
                <a:ext uri="{FF2B5EF4-FFF2-40B4-BE49-F238E27FC236}">
                  <a16:creationId xmlns:a16="http://schemas.microsoft.com/office/drawing/2014/main" id="{3F88EFCE-7786-9159-52FE-87E575C7B0F7}"/>
                </a:ext>
              </a:extLst>
            </p:cNvPr>
            <p:cNvSpPr/>
            <p:nvPr/>
          </p:nvSpPr>
          <p:spPr>
            <a:xfrm>
              <a:off x="9896950" y="832014"/>
              <a:ext cx="1253824" cy="1761971"/>
            </a:xfrm>
            <a:custGeom>
              <a:avLst/>
              <a:gdLst>
                <a:gd name="connsiteX0" fmla="*/ 0 w 1253824"/>
                <a:gd name="connsiteY0" fmla="*/ 1085574 h 1761971"/>
                <a:gd name="connsiteX1" fmla="*/ 16118 w 1253824"/>
                <a:gd name="connsiteY1" fmla="*/ 1286344 h 1761971"/>
                <a:gd name="connsiteX2" fmla="*/ 197942 w 1253824"/>
                <a:gd name="connsiteY2" fmla="*/ 1761406 h 1761971"/>
                <a:gd name="connsiteX3" fmla="*/ 1056730 w 1253824"/>
                <a:gd name="connsiteY3" fmla="*/ 1761972 h 1761971"/>
                <a:gd name="connsiteX4" fmla="*/ 1237989 w 1253824"/>
                <a:gd name="connsiteY4" fmla="*/ 1287192 h 1761971"/>
                <a:gd name="connsiteX5" fmla="*/ 1253824 w 1253824"/>
                <a:gd name="connsiteY5" fmla="*/ 1086422 h 1761971"/>
                <a:gd name="connsiteX6" fmla="*/ 1122051 w 1253824"/>
                <a:gd name="connsiteY6" fmla="*/ 527093 h 1761971"/>
                <a:gd name="connsiteX7" fmla="*/ 626347 w 1253824"/>
                <a:gd name="connsiteY7" fmla="*/ 0 h 1761971"/>
                <a:gd name="connsiteX8" fmla="*/ 131208 w 1253824"/>
                <a:gd name="connsiteY8" fmla="*/ 526527 h 1761971"/>
                <a:gd name="connsiteX9" fmla="*/ 0 w 1253824"/>
                <a:gd name="connsiteY9" fmla="*/ 1085574 h 176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3824" h="1761971">
                  <a:moveTo>
                    <a:pt x="0" y="1085574"/>
                  </a:moveTo>
                  <a:cubicBezTo>
                    <a:pt x="0" y="1154005"/>
                    <a:pt x="5655" y="1221023"/>
                    <a:pt x="16118" y="1286344"/>
                  </a:cubicBezTo>
                  <a:cubicBezTo>
                    <a:pt x="44113" y="1459120"/>
                    <a:pt x="107172" y="1619736"/>
                    <a:pt x="197942" y="1761406"/>
                  </a:cubicBezTo>
                  <a:lnTo>
                    <a:pt x="1056730" y="1761972"/>
                  </a:lnTo>
                  <a:cubicBezTo>
                    <a:pt x="1147218" y="1620584"/>
                    <a:pt x="1210277" y="1459968"/>
                    <a:pt x="1237989" y="1287192"/>
                  </a:cubicBezTo>
                  <a:cubicBezTo>
                    <a:pt x="1248452" y="1221871"/>
                    <a:pt x="1253824" y="1154854"/>
                    <a:pt x="1253824" y="1086422"/>
                  </a:cubicBezTo>
                  <a:cubicBezTo>
                    <a:pt x="1253824" y="885652"/>
                    <a:pt x="1245907" y="770279"/>
                    <a:pt x="1122051" y="527093"/>
                  </a:cubicBezTo>
                  <a:cubicBezTo>
                    <a:pt x="998196" y="283906"/>
                    <a:pt x="838711" y="123007"/>
                    <a:pt x="626347" y="0"/>
                  </a:cubicBezTo>
                  <a:cubicBezTo>
                    <a:pt x="413983" y="122724"/>
                    <a:pt x="238379" y="304549"/>
                    <a:pt x="131208" y="526527"/>
                  </a:cubicBezTo>
                  <a:cubicBezTo>
                    <a:pt x="22905" y="750768"/>
                    <a:pt x="0" y="884803"/>
                    <a:pt x="0" y="1085574"/>
                  </a:cubicBezTo>
                  <a:close/>
                </a:path>
              </a:pathLst>
            </a:custGeom>
            <a:solidFill>
              <a:schemeClr val="accent1"/>
            </a:solidFill>
            <a:ln w="165100" cap="flat">
              <a:solidFill>
                <a:schemeClr val="bg1"/>
              </a:solidFill>
              <a:prstDash val="solid"/>
              <a:miter/>
            </a:ln>
          </p:spPr>
          <p:txBody>
            <a:bodyPr rtlCol="0" anchor="ctr"/>
            <a:lstStyle/>
            <a:p>
              <a:endParaRPr lang="fi-FI" dirty="0">
                <a:solidFill>
                  <a:schemeClr val="bg1"/>
                </a:solidFill>
              </a:endParaRPr>
            </a:p>
          </p:txBody>
        </p:sp>
        <p:sp>
          <p:nvSpPr>
            <p:cNvPr id="25" name="Vapaamuotoinen: Muoto 24">
              <a:extLst>
                <a:ext uri="{FF2B5EF4-FFF2-40B4-BE49-F238E27FC236}">
                  <a16:creationId xmlns:a16="http://schemas.microsoft.com/office/drawing/2014/main" id="{FFFC1032-4BBB-EF21-4205-47B9ECA40226}"/>
                </a:ext>
              </a:extLst>
            </p:cNvPr>
            <p:cNvSpPr/>
            <p:nvPr/>
          </p:nvSpPr>
          <p:spPr>
            <a:xfrm>
              <a:off x="10926817" y="2119206"/>
              <a:ext cx="518609" cy="734366"/>
            </a:xfrm>
            <a:custGeom>
              <a:avLst/>
              <a:gdLst>
                <a:gd name="connsiteX0" fmla="*/ 518609 w 518609"/>
                <a:gd name="connsiteY0" fmla="*/ 475062 h 734366"/>
                <a:gd name="connsiteX1" fmla="*/ 449047 w 518609"/>
                <a:gd name="connsiteY1" fmla="*/ 734367 h 734366"/>
                <a:gd name="connsiteX2" fmla="*/ 0 w 518609"/>
                <a:gd name="connsiteY2" fmla="*/ 474779 h 734366"/>
                <a:gd name="connsiteX3" fmla="*/ 26581 w 518609"/>
                <a:gd name="connsiteY3" fmla="*/ 474779 h 734366"/>
                <a:gd name="connsiteX4" fmla="*/ 207840 w 518609"/>
                <a:gd name="connsiteY4" fmla="*/ 0 h 734366"/>
                <a:gd name="connsiteX5" fmla="*/ 518327 w 518609"/>
                <a:gd name="connsiteY5" fmla="*/ 475062 h 734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609" h="734366">
                  <a:moveTo>
                    <a:pt x="518609" y="475062"/>
                  </a:moveTo>
                  <a:cubicBezTo>
                    <a:pt x="518609" y="569509"/>
                    <a:pt x="493442" y="658018"/>
                    <a:pt x="449047" y="734367"/>
                  </a:cubicBezTo>
                  <a:cubicBezTo>
                    <a:pt x="359407" y="579406"/>
                    <a:pt x="191721" y="475062"/>
                    <a:pt x="0" y="474779"/>
                  </a:cubicBezTo>
                  <a:lnTo>
                    <a:pt x="26581" y="474779"/>
                  </a:lnTo>
                  <a:cubicBezTo>
                    <a:pt x="117069" y="333392"/>
                    <a:pt x="180128" y="172776"/>
                    <a:pt x="207840" y="0"/>
                  </a:cubicBezTo>
                  <a:cubicBezTo>
                    <a:pt x="390512" y="80308"/>
                    <a:pt x="518327" y="262981"/>
                    <a:pt x="518327" y="475062"/>
                  </a:cubicBezTo>
                </a:path>
              </a:pathLst>
            </a:custGeom>
            <a:noFill/>
            <a:ln w="165100" cap="flat">
              <a:solidFill>
                <a:schemeClr val="bg1"/>
              </a:solidFill>
              <a:prstDash val="solid"/>
              <a:miter/>
            </a:ln>
          </p:spPr>
          <p:txBody>
            <a:bodyPr rtlCol="0" anchor="ctr"/>
            <a:lstStyle/>
            <a:p>
              <a:endParaRPr lang="fi-FI" dirty="0">
                <a:solidFill>
                  <a:schemeClr val="bg1"/>
                </a:solidFill>
              </a:endParaRPr>
            </a:p>
          </p:txBody>
        </p:sp>
        <p:sp>
          <p:nvSpPr>
            <p:cNvPr id="26" name="Vapaamuotoinen: Muoto 25">
              <a:extLst>
                <a:ext uri="{FF2B5EF4-FFF2-40B4-BE49-F238E27FC236}">
                  <a16:creationId xmlns:a16="http://schemas.microsoft.com/office/drawing/2014/main" id="{06AB4B30-23BE-BA59-EBA1-A25470241DC1}"/>
                </a:ext>
              </a:extLst>
            </p:cNvPr>
            <p:cNvSpPr/>
            <p:nvPr/>
          </p:nvSpPr>
          <p:spPr>
            <a:xfrm>
              <a:off x="10926817" y="2119206"/>
              <a:ext cx="518609" cy="734366"/>
            </a:xfrm>
            <a:custGeom>
              <a:avLst/>
              <a:gdLst>
                <a:gd name="connsiteX0" fmla="*/ 518609 w 518609"/>
                <a:gd name="connsiteY0" fmla="*/ 475062 h 734366"/>
                <a:gd name="connsiteX1" fmla="*/ 449047 w 518609"/>
                <a:gd name="connsiteY1" fmla="*/ 734367 h 734366"/>
                <a:gd name="connsiteX2" fmla="*/ 0 w 518609"/>
                <a:gd name="connsiteY2" fmla="*/ 474779 h 734366"/>
                <a:gd name="connsiteX3" fmla="*/ 26581 w 518609"/>
                <a:gd name="connsiteY3" fmla="*/ 474779 h 734366"/>
                <a:gd name="connsiteX4" fmla="*/ 207840 w 518609"/>
                <a:gd name="connsiteY4" fmla="*/ 0 h 734366"/>
                <a:gd name="connsiteX5" fmla="*/ 518327 w 518609"/>
                <a:gd name="connsiteY5" fmla="*/ 475062 h 734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609" h="734366">
                  <a:moveTo>
                    <a:pt x="518609" y="475062"/>
                  </a:moveTo>
                  <a:cubicBezTo>
                    <a:pt x="518609" y="569509"/>
                    <a:pt x="493442" y="658018"/>
                    <a:pt x="449047" y="734367"/>
                  </a:cubicBezTo>
                  <a:cubicBezTo>
                    <a:pt x="359407" y="579406"/>
                    <a:pt x="191721" y="475062"/>
                    <a:pt x="0" y="474779"/>
                  </a:cubicBezTo>
                  <a:lnTo>
                    <a:pt x="26581" y="474779"/>
                  </a:lnTo>
                  <a:cubicBezTo>
                    <a:pt x="117069" y="333392"/>
                    <a:pt x="180128" y="172776"/>
                    <a:pt x="207840" y="0"/>
                  </a:cubicBezTo>
                  <a:cubicBezTo>
                    <a:pt x="390512" y="80308"/>
                    <a:pt x="518327" y="262981"/>
                    <a:pt x="518327" y="475062"/>
                  </a:cubicBezTo>
                  <a:close/>
                </a:path>
              </a:pathLst>
            </a:custGeom>
            <a:solidFill>
              <a:schemeClr val="accent1"/>
            </a:solidFill>
            <a:ln w="165100" cap="flat">
              <a:solidFill>
                <a:schemeClr val="bg1"/>
              </a:solidFill>
              <a:prstDash val="solid"/>
              <a:miter/>
            </a:ln>
          </p:spPr>
          <p:txBody>
            <a:bodyPr rtlCol="0" anchor="ctr"/>
            <a:lstStyle/>
            <a:p>
              <a:endParaRPr lang="fi-FI" dirty="0">
                <a:solidFill>
                  <a:schemeClr val="bg1"/>
                </a:solidFill>
              </a:endParaRPr>
            </a:p>
          </p:txBody>
        </p:sp>
        <p:sp>
          <p:nvSpPr>
            <p:cNvPr id="27" name="Vapaamuotoinen: Muoto 26">
              <a:extLst>
                <a:ext uri="{FF2B5EF4-FFF2-40B4-BE49-F238E27FC236}">
                  <a16:creationId xmlns:a16="http://schemas.microsoft.com/office/drawing/2014/main" id="{17C816F5-35F0-3247-8020-6BD71EC9D1EE}"/>
                </a:ext>
              </a:extLst>
            </p:cNvPr>
            <p:cNvSpPr/>
            <p:nvPr/>
          </p:nvSpPr>
          <p:spPr>
            <a:xfrm>
              <a:off x="9603147" y="2118357"/>
              <a:ext cx="518609" cy="734083"/>
            </a:xfrm>
            <a:custGeom>
              <a:avLst/>
              <a:gdLst>
                <a:gd name="connsiteX0" fmla="*/ 518609 w 518609"/>
                <a:gd name="connsiteY0" fmla="*/ 475062 h 734083"/>
                <a:gd name="connsiteX1" fmla="*/ 69845 w 518609"/>
                <a:gd name="connsiteY1" fmla="*/ 734084 h 734083"/>
                <a:gd name="connsiteX2" fmla="*/ 0 w 518609"/>
                <a:gd name="connsiteY2" fmla="*/ 474779 h 734083"/>
                <a:gd name="connsiteX3" fmla="*/ 309921 w 518609"/>
                <a:gd name="connsiteY3" fmla="*/ 0 h 734083"/>
                <a:gd name="connsiteX4" fmla="*/ 491746 w 518609"/>
                <a:gd name="connsiteY4" fmla="*/ 475062 h 734083"/>
                <a:gd name="connsiteX5" fmla="*/ 518327 w 518609"/>
                <a:gd name="connsiteY5" fmla="*/ 475062 h 734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609" h="734083">
                  <a:moveTo>
                    <a:pt x="518609" y="475062"/>
                  </a:moveTo>
                  <a:cubicBezTo>
                    <a:pt x="326605" y="475062"/>
                    <a:pt x="159485" y="579123"/>
                    <a:pt x="69845" y="734084"/>
                  </a:cubicBezTo>
                  <a:cubicBezTo>
                    <a:pt x="25733" y="657735"/>
                    <a:pt x="283" y="569226"/>
                    <a:pt x="0" y="474779"/>
                  </a:cubicBezTo>
                  <a:cubicBezTo>
                    <a:pt x="0" y="262698"/>
                    <a:pt x="127249" y="80025"/>
                    <a:pt x="309921" y="0"/>
                  </a:cubicBezTo>
                  <a:cubicBezTo>
                    <a:pt x="337916" y="172776"/>
                    <a:pt x="400975" y="333392"/>
                    <a:pt x="491746" y="475062"/>
                  </a:cubicBezTo>
                  <a:lnTo>
                    <a:pt x="518327" y="475062"/>
                  </a:lnTo>
                  <a:close/>
                </a:path>
              </a:pathLst>
            </a:custGeom>
            <a:noFill/>
            <a:ln w="165100" cap="flat">
              <a:solidFill>
                <a:schemeClr val="bg1"/>
              </a:solidFill>
              <a:prstDash val="solid"/>
              <a:miter/>
            </a:ln>
          </p:spPr>
          <p:txBody>
            <a:bodyPr rtlCol="0" anchor="ctr"/>
            <a:lstStyle/>
            <a:p>
              <a:endParaRPr lang="fi-FI" dirty="0">
                <a:solidFill>
                  <a:schemeClr val="bg1"/>
                </a:solidFill>
              </a:endParaRPr>
            </a:p>
          </p:txBody>
        </p:sp>
        <p:sp>
          <p:nvSpPr>
            <p:cNvPr id="28" name="Vapaamuotoinen: Muoto 27">
              <a:extLst>
                <a:ext uri="{FF2B5EF4-FFF2-40B4-BE49-F238E27FC236}">
                  <a16:creationId xmlns:a16="http://schemas.microsoft.com/office/drawing/2014/main" id="{DBF9A930-F6BD-CA07-AF41-8CD985123A26}"/>
                </a:ext>
              </a:extLst>
            </p:cNvPr>
            <p:cNvSpPr/>
            <p:nvPr/>
          </p:nvSpPr>
          <p:spPr>
            <a:xfrm>
              <a:off x="9603147" y="2118357"/>
              <a:ext cx="518609" cy="734083"/>
            </a:xfrm>
            <a:custGeom>
              <a:avLst/>
              <a:gdLst>
                <a:gd name="connsiteX0" fmla="*/ 518609 w 518609"/>
                <a:gd name="connsiteY0" fmla="*/ 475062 h 734083"/>
                <a:gd name="connsiteX1" fmla="*/ 69845 w 518609"/>
                <a:gd name="connsiteY1" fmla="*/ 734084 h 734083"/>
                <a:gd name="connsiteX2" fmla="*/ 0 w 518609"/>
                <a:gd name="connsiteY2" fmla="*/ 474779 h 734083"/>
                <a:gd name="connsiteX3" fmla="*/ 309921 w 518609"/>
                <a:gd name="connsiteY3" fmla="*/ 0 h 734083"/>
                <a:gd name="connsiteX4" fmla="*/ 491746 w 518609"/>
                <a:gd name="connsiteY4" fmla="*/ 475062 h 734083"/>
                <a:gd name="connsiteX5" fmla="*/ 518327 w 518609"/>
                <a:gd name="connsiteY5" fmla="*/ 475062 h 734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609" h="734083">
                  <a:moveTo>
                    <a:pt x="518609" y="475062"/>
                  </a:moveTo>
                  <a:cubicBezTo>
                    <a:pt x="326605" y="475062"/>
                    <a:pt x="159485" y="579123"/>
                    <a:pt x="69845" y="734084"/>
                  </a:cubicBezTo>
                  <a:cubicBezTo>
                    <a:pt x="25733" y="657735"/>
                    <a:pt x="283" y="569226"/>
                    <a:pt x="0" y="474779"/>
                  </a:cubicBezTo>
                  <a:cubicBezTo>
                    <a:pt x="0" y="262698"/>
                    <a:pt x="127249" y="80025"/>
                    <a:pt x="309921" y="0"/>
                  </a:cubicBezTo>
                  <a:cubicBezTo>
                    <a:pt x="337916" y="172776"/>
                    <a:pt x="400975" y="333392"/>
                    <a:pt x="491746" y="475062"/>
                  </a:cubicBezTo>
                  <a:lnTo>
                    <a:pt x="518327" y="475062"/>
                  </a:lnTo>
                  <a:close/>
                </a:path>
              </a:pathLst>
            </a:custGeom>
            <a:solidFill>
              <a:schemeClr val="accent1"/>
            </a:solidFill>
            <a:ln w="165100" cap="flat">
              <a:solidFill>
                <a:schemeClr val="bg1"/>
              </a:solidFill>
              <a:prstDash val="solid"/>
              <a:miter/>
            </a:ln>
          </p:spPr>
          <p:txBody>
            <a:bodyPr rtlCol="0" anchor="ctr"/>
            <a:lstStyle/>
            <a:p>
              <a:endParaRPr lang="fi-FI" dirty="0">
                <a:solidFill>
                  <a:schemeClr val="bg1"/>
                </a:solidFill>
              </a:endParaRPr>
            </a:p>
          </p:txBody>
        </p:sp>
        <p:sp>
          <p:nvSpPr>
            <p:cNvPr id="29" name="Vapaamuotoinen: Muoto 28">
              <a:extLst>
                <a:ext uri="{FF2B5EF4-FFF2-40B4-BE49-F238E27FC236}">
                  <a16:creationId xmlns:a16="http://schemas.microsoft.com/office/drawing/2014/main" id="{F64B849A-9755-EA5F-CBE8-352F8A5E8F7D}"/>
                </a:ext>
              </a:extLst>
            </p:cNvPr>
            <p:cNvSpPr/>
            <p:nvPr/>
          </p:nvSpPr>
          <p:spPr>
            <a:xfrm>
              <a:off x="10141551" y="2593420"/>
              <a:ext cx="765471" cy="269484"/>
            </a:xfrm>
            <a:custGeom>
              <a:avLst/>
              <a:gdLst>
                <a:gd name="connsiteX0" fmla="*/ 765472 w 765471"/>
                <a:gd name="connsiteY0" fmla="*/ 565 h 269484"/>
                <a:gd name="connsiteX1" fmla="*/ 643030 w 765471"/>
                <a:gd name="connsiteY1" fmla="*/ 269485 h 269484"/>
                <a:gd name="connsiteX2" fmla="*/ 122724 w 765471"/>
                <a:gd name="connsiteY2" fmla="*/ 269202 h 269484"/>
                <a:gd name="connsiteX3" fmla="*/ 0 w 765471"/>
                <a:gd name="connsiteY3" fmla="*/ 0 h 269484"/>
                <a:gd name="connsiteX4" fmla="*/ 765472 w 765471"/>
                <a:gd name="connsiteY4" fmla="*/ 565 h 2694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471" h="269484">
                  <a:moveTo>
                    <a:pt x="765472" y="565"/>
                  </a:moveTo>
                  <a:lnTo>
                    <a:pt x="643030" y="269485"/>
                  </a:lnTo>
                  <a:lnTo>
                    <a:pt x="122724" y="269202"/>
                  </a:lnTo>
                  <a:lnTo>
                    <a:pt x="0" y="0"/>
                  </a:lnTo>
                  <a:lnTo>
                    <a:pt x="765472" y="565"/>
                  </a:lnTo>
                  <a:close/>
                </a:path>
              </a:pathLst>
            </a:custGeom>
            <a:noFill/>
            <a:ln w="165100" cap="flat">
              <a:solidFill>
                <a:schemeClr val="bg1"/>
              </a:solidFill>
              <a:prstDash val="solid"/>
              <a:miter/>
            </a:ln>
          </p:spPr>
          <p:txBody>
            <a:bodyPr rtlCol="0" anchor="ctr"/>
            <a:lstStyle/>
            <a:p>
              <a:endParaRPr lang="fi-FI" dirty="0">
                <a:solidFill>
                  <a:schemeClr val="bg1"/>
                </a:solidFill>
              </a:endParaRPr>
            </a:p>
          </p:txBody>
        </p:sp>
        <p:sp>
          <p:nvSpPr>
            <p:cNvPr id="30" name="Vapaamuotoinen: Muoto 29">
              <a:extLst>
                <a:ext uri="{FF2B5EF4-FFF2-40B4-BE49-F238E27FC236}">
                  <a16:creationId xmlns:a16="http://schemas.microsoft.com/office/drawing/2014/main" id="{B57678D4-5BAA-F3E7-5A29-0547C6C1B7BB}"/>
                </a:ext>
              </a:extLst>
            </p:cNvPr>
            <p:cNvSpPr/>
            <p:nvPr/>
          </p:nvSpPr>
          <p:spPr>
            <a:xfrm>
              <a:off x="10141551" y="2593420"/>
              <a:ext cx="765471" cy="269484"/>
            </a:xfrm>
            <a:custGeom>
              <a:avLst/>
              <a:gdLst>
                <a:gd name="connsiteX0" fmla="*/ 765472 w 765471"/>
                <a:gd name="connsiteY0" fmla="*/ 565 h 269484"/>
                <a:gd name="connsiteX1" fmla="*/ 643030 w 765471"/>
                <a:gd name="connsiteY1" fmla="*/ 269485 h 269484"/>
                <a:gd name="connsiteX2" fmla="*/ 122724 w 765471"/>
                <a:gd name="connsiteY2" fmla="*/ 269202 h 269484"/>
                <a:gd name="connsiteX3" fmla="*/ 0 w 765471"/>
                <a:gd name="connsiteY3" fmla="*/ 0 h 269484"/>
                <a:gd name="connsiteX4" fmla="*/ 765472 w 765471"/>
                <a:gd name="connsiteY4" fmla="*/ 565 h 2694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471" h="269484">
                  <a:moveTo>
                    <a:pt x="765472" y="565"/>
                  </a:moveTo>
                  <a:lnTo>
                    <a:pt x="643030" y="269485"/>
                  </a:lnTo>
                  <a:lnTo>
                    <a:pt x="122724" y="269202"/>
                  </a:lnTo>
                  <a:lnTo>
                    <a:pt x="0" y="0"/>
                  </a:lnTo>
                  <a:lnTo>
                    <a:pt x="765472" y="565"/>
                  </a:lnTo>
                  <a:close/>
                </a:path>
              </a:pathLst>
            </a:custGeom>
            <a:solidFill>
              <a:schemeClr val="accent1"/>
            </a:solidFill>
            <a:ln w="165100" cap="flat">
              <a:solidFill>
                <a:schemeClr val="bg1"/>
              </a:solidFill>
              <a:prstDash val="solid"/>
              <a:miter/>
            </a:ln>
          </p:spPr>
          <p:txBody>
            <a:bodyPr rtlCol="0" anchor="ctr"/>
            <a:lstStyle/>
            <a:p>
              <a:endParaRPr lang="fi-FI" dirty="0">
                <a:solidFill>
                  <a:schemeClr val="bg1"/>
                </a:solidFill>
              </a:endParaRPr>
            </a:p>
          </p:txBody>
        </p:sp>
        <p:sp>
          <p:nvSpPr>
            <p:cNvPr id="31" name="Vapaamuotoinen: Muoto 30">
              <a:extLst>
                <a:ext uri="{FF2B5EF4-FFF2-40B4-BE49-F238E27FC236}">
                  <a16:creationId xmlns:a16="http://schemas.microsoft.com/office/drawing/2014/main" id="{45CB0CCF-B7EA-5775-D5DB-D823E7D864EF}"/>
                </a:ext>
              </a:extLst>
            </p:cNvPr>
            <p:cNvSpPr/>
            <p:nvPr/>
          </p:nvSpPr>
          <p:spPr>
            <a:xfrm>
              <a:off x="10322527" y="3122774"/>
              <a:ext cx="282" cy="268070"/>
            </a:xfrm>
            <a:custGeom>
              <a:avLst/>
              <a:gdLst>
                <a:gd name="connsiteX0" fmla="*/ 0 w 282"/>
                <a:gd name="connsiteY0" fmla="*/ 0 h 268070"/>
                <a:gd name="connsiteX1" fmla="*/ 283 w 282"/>
                <a:gd name="connsiteY1" fmla="*/ 268071 h 268070"/>
              </a:gdLst>
              <a:ahLst/>
              <a:cxnLst>
                <a:cxn ang="0">
                  <a:pos x="connsiteX0" y="connsiteY0"/>
                </a:cxn>
                <a:cxn ang="0">
                  <a:pos x="connsiteX1" y="connsiteY1"/>
                </a:cxn>
              </a:cxnLst>
              <a:rect l="l" t="t" r="r" b="b"/>
              <a:pathLst>
                <a:path w="282" h="268070">
                  <a:moveTo>
                    <a:pt x="0" y="0"/>
                  </a:moveTo>
                  <a:lnTo>
                    <a:pt x="283" y="268071"/>
                  </a:lnTo>
                </a:path>
              </a:pathLst>
            </a:custGeom>
            <a:ln w="165100" cap="flat">
              <a:solidFill>
                <a:schemeClr val="bg1"/>
              </a:solidFill>
              <a:prstDash val="solid"/>
              <a:miter/>
            </a:ln>
          </p:spPr>
          <p:txBody>
            <a:bodyPr rtlCol="0" anchor="ctr"/>
            <a:lstStyle/>
            <a:p>
              <a:endParaRPr lang="fi-FI" dirty="0">
                <a:solidFill>
                  <a:schemeClr val="bg1"/>
                </a:solidFill>
              </a:endParaRPr>
            </a:p>
          </p:txBody>
        </p:sp>
        <p:sp>
          <p:nvSpPr>
            <p:cNvPr id="32" name="Vapaamuotoinen: Muoto 31">
              <a:extLst>
                <a:ext uri="{FF2B5EF4-FFF2-40B4-BE49-F238E27FC236}">
                  <a16:creationId xmlns:a16="http://schemas.microsoft.com/office/drawing/2014/main" id="{163D1F6C-870F-00A9-7DAD-151CE7CE52E1}"/>
                </a:ext>
              </a:extLst>
            </p:cNvPr>
            <p:cNvSpPr/>
            <p:nvPr/>
          </p:nvSpPr>
          <p:spPr>
            <a:xfrm>
              <a:off x="10322527" y="3122774"/>
              <a:ext cx="282" cy="268070"/>
            </a:xfrm>
            <a:custGeom>
              <a:avLst/>
              <a:gdLst>
                <a:gd name="connsiteX0" fmla="*/ 0 w 282"/>
                <a:gd name="connsiteY0" fmla="*/ 0 h 268070"/>
                <a:gd name="connsiteX1" fmla="*/ 283 w 282"/>
                <a:gd name="connsiteY1" fmla="*/ 268071 h 268070"/>
              </a:gdLst>
              <a:ahLst/>
              <a:cxnLst>
                <a:cxn ang="0">
                  <a:pos x="connsiteX0" y="connsiteY0"/>
                </a:cxn>
                <a:cxn ang="0">
                  <a:pos x="connsiteX1" y="connsiteY1"/>
                </a:cxn>
              </a:cxnLst>
              <a:rect l="l" t="t" r="r" b="b"/>
              <a:pathLst>
                <a:path w="282" h="268070">
                  <a:moveTo>
                    <a:pt x="0" y="0"/>
                  </a:moveTo>
                  <a:lnTo>
                    <a:pt x="283" y="268071"/>
                  </a:lnTo>
                </a:path>
              </a:pathLst>
            </a:custGeom>
            <a:ln w="165100" cap="flat">
              <a:solidFill>
                <a:schemeClr val="bg1"/>
              </a:solidFill>
              <a:prstDash val="solid"/>
              <a:miter/>
            </a:ln>
          </p:spPr>
          <p:txBody>
            <a:bodyPr rtlCol="0" anchor="ctr"/>
            <a:lstStyle/>
            <a:p>
              <a:endParaRPr lang="fi-FI" dirty="0">
                <a:solidFill>
                  <a:schemeClr val="bg1"/>
                </a:solidFill>
              </a:endParaRPr>
            </a:p>
          </p:txBody>
        </p:sp>
        <p:sp>
          <p:nvSpPr>
            <p:cNvPr id="33" name="Vapaamuotoinen: Muoto 32">
              <a:extLst>
                <a:ext uri="{FF2B5EF4-FFF2-40B4-BE49-F238E27FC236}">
                  <a16:creationId xmlns:a16="http://schemas.microsoft.com/office/drawing/2014/main" id="{FE4E78C6-18B8-B0FD-65B2-5FB50FDFAE86}"/>
                </a:ext>
              </a:extLst>
            </p:cNvPr>
            <p:cNvSpPr/>
            <p:nvPr/>
          </p:nvSpPr>
          <p:spPr>
            <a:xfrm>
              <a:off x="10726612" y="3122774"/>
              <a:ext cx="282" cy="268070"/>
            </a:xfrm>
            <a:custGeom>
              <a:avLst/>
              <a:gdLst>
                <a:gd name="connsiteX0" fmla="*/ 0 w 282"/>
                <a:gd name="connsiteY0" fmla="*/ 0 h 268070"/>
                <a:gd name="connsiteX1" fmla="*/ 283 w 282"/>
                <a:gd name="connsiteY1" fmla="*/ 268071 h 268070"/>
              </a:gdLst>
              <a:ahLst/>
              <a:cxnLst>
                <a:cxn ang="0">
                  <a:pos x="connsiteX0" y="connsiteY0"/>
                </a:cxn>
                <a:cxn ang="0">
                  <a:pos x="connsiteX1" y="connsiteY1"/>
                </a:cxn>
              </a:cxnLst>
              <a:rect l="l" t="t" r="r" b="b"/>
              <a:pathLst>
                <a:path w="282" h="268070">
                  <a:moveTo>
                    <a:pt x="0" y="0"/>
                  </a:moveTo>
                  <a:lnTo>
                    <a:pt x="283" y="268071"/>
                  </a:lnTo>
                </a:path>
              </a:pathLst>
            </a:custGeom>
            <a:ln w="165100" cap="flat">
              <a:solidFill>
                <a:schemeClr val="bg1"/>
              </a:solidFill>
              <a:prstDash val="solid"/>
              <a:miter/>
            </a:ln>
          </p:spPr>
          <p:txBody>
            <a:bodyPr rtlCol="0" anchor="ctr"/>
            <a:lstStyle/>
            <a:p>
              <a:endParaRPr lang="fi-FI" dirty="0">
                <a:solidFill>
                  <a:schemeClr val="bg1"/>
                </a:solidFill>
              </a:endParaRPr>
            </a:p>
          </p:txBody>
        </p:sp>
        <p:sp>
          <p:nvSpPr>
            <p:cNvPr id="34" name="Vapaamuotoinen: Muoto 33">
              <a:extLst>
                <a:ext uri="{FF2B5EF4-FFF2-40B4-BE49-F238E27FC236}">
                  <a16:creationId xmlns:a16="http://schemas.microsoft.com/office/drawing/2014/main" id="{0F811EB0-B1D8-9C82-B15E-74E449382CA3}"/>
                </a:ext>
              </a:extLst>
            </p:cNvPr>
            <p:cNvSpPr/>
            <p:nvPr/>
          </p:nvSpPr>
          <p:spPr>
            <a:xfrm>
              <a:off x="10726612" y="3122774"/>
              <a:ext cx="282" cy="268070"/>
            </a:xfrm>
            <a:custGeom>
              <a:avLst/>
              <a:gdLst>
                <a:gd name="connsiteX0" fmla="*/ 0 w 282"/>
                <a:gd name="connsiteY0" fmla="*/ 0 h 268070"/>
                <a:gd name="connsiteX1" fmla="*/ 283 w 282"/>
                <a:gd name="connsiteY1" fmla="*/ 268071 h 268070"/>
              </a:gdLst>
              <a:ahLst/>
              <a:cxnLst>
                <a:cxn ang="0">
                  <a:pos x="connsiteX0" y="connsiteY0"/>
                </a:cxn>
                <a:cxn ang="0">
                  <a:pos x="connsiteX1" y="connsiteY1"/>
                </a:cxn>
              </a:cxnLst>
              <a:rect l="l" t="t" r="r" b="b"/>
              <a:pathLst>
                <a:path w="282" h="268070">
                  <a:moveTo>
                    <a:pt x="0" y="0"/>
                  </a:moveTo>
                  <a:lnTo>
                    <a:pt x="283" y="268071"/>
                  </a:lnTo>
                </a:path>
              </a:pathLst>
            </a:custGeom>
            <a:ln w="165100" cap="flat">
              <a:solidFill>
                <a:schemeClr val="bg1"/>
              </a:solidFill>
              <a:prstDash val="solid"/>
              <a:miter/>
            </a:ln>
          </p:spPr>
          <p:txBody>
            <a:bodyPr rtlCol="0" anchor="ctr"/>
            <a:lstStyle/>
            <a:p>
              <a:endParaRPr lang="fi-FI" dirty="0">
                <a:solidFill>
                  <a:schemeClr val="bg1"/>
                </a:solidFill>
              </a:endParaRPr>
            </a:p>
          </p:txBody>
        </p:sp>
        <p:sp>
          <p:nvSpPr>
            <p:cNvPr id="35" name="Vapaamuotoinen: Muoto 34">
              <a:extLst>
                <a:ext uri="{FF2B5EF4-FFF2-40B4-BE49-F238E27FC236}">
                  <a16:creationId xmlns:a16="http://schemas.microsoft.com/office/drawing/2014/main" id="{3958B995-CF6C-40BB-D05E-8083319BBE2E}"/>
                </a:ext>
              </a:extLst>
            </p:cNvPr>
            <p:cNvSpPr/>
            <p:nvPr/>
          </p:nvSpPr>
          <p:spPr>
            <a:xfrm>
              <a:off x="9876025" y="3359175"/>
              <a:ext cx="376939" cy="376939"/>
            </a:xfrm>
            <a:custGeom>
              <a:avLst/>
              <a:gdLst>
                <a:gd name="connsiteX0" fmla="*/ 376939 w 376939"/>
                <a:gd name="connsiteY0" fmla="*/ 188611 h 376939"/>
                <a:gd name="connsiteX1" fmla="*/ 188611 w 376939"/>
                <a:gd name="connsiteY1" fmla="*/ 376939 h 376939"/>
                <a:gd name="connsiteX2" fmla="*/ 0 w 376939"/>
                <a:gd name="connsiteY2" fmla="*/ 188328 h 376939"/>
                <a:gd name="connsiteX3" fmla="*/ 188328 w 376939"/>
                <a:gd name="connsiteY3" fmla="*/ 0 h 376939"/>
              </a:gdLst>
              <a:ahLst/>
              <a:cxnLst>
                <a:cxn ang="0">
                  <a:pos x="connsiteX0" y="connsiteY0"/>
                </a:cxn>
                <a:cxn ang="0">
                  <a:pos x="connsiteX1" y="connsiteY1"/>
                </a:cxn>
                <a:cxn ang="0">
                  <a:pos x="connsiteX2" y="connsiteY2"/>
                </a:cxn>
                <a:cxn ang="0">
                  <a:pos x="connsiteX3" y="connsiteY3"/>
                </a:cxn>
              </a:cxnLst>
              <a:rect l="l" t="t" r="r" b="b"/>
              <a:pathLst>
                <a:path w="376939" h="376939">
                  <a:moveTo>
                    <a:pt x="376939" y="188611"/>
                  </a:moveTo>
                  <a:cubicBezTo>
                    <a:pt x="376939" y="292672"/>
                    <a:pt x="292672" y="376939"/>
                    <a:pt x="188611" y="376939"/>
                  </a:cubicBezTo>
                  <a:cubicBezTo>
                    <a:pt x="84550" y="376939"/>
                    <a:pt x="283" y="292389"/>
                    <a:pt x="0" y="188328"/>
                  </a:cubicBezTo>
                  <a:cubicBezTo>
                    <a:pt x="0" y="84267"/>
                    <a:pt x="84267" y="0"/>
                    <a:pt x="188328" y="0"/>
                  </a:cubicBezTo>
                </a:path>
              </a:pathLst>
            </a:custGeom>
            <a:noFill/>
            <a:ln w="165100" cap="flat">
              <a:solidFill>
                <a:schemeClr val="bg1"/>
              </a:solidFill>
              <a:prstDash val="solid"/>
              <a:miter/>
            </a:ln>
          </p:spPr>
          <p:txBody>
            <a:bodyPr rtlCol="0" anchor="ctr"/>
            <a:lstStyle/>
            <a:p>
              <a:endParaRPr lang="fi-FI" dirty="0">
                <a:solidFill>
                  <a:schemeClr val="bg1"/>
                </a:solidFill>
              </a:endParaRPr>
            </a:p>
          </p:txBody>
        </p:sp>
        <p:sp>
          <p:nvSpPr>
            <p:cNvPr id="36" name="Vapaamuotoinen: Muoto 35">
              <a:extLst>
                <a:ext uri="{FF2B5EF4-FFF2-40B4-BE49-F238E27FC236}">
                  <a16:creationId xmlns:a16="http://schemas.microsoft.com/office/drawing/2014/main" id="{4DB22008-FACE-AEF1-8C95-E81E2375A6FE}"/>
                </a:ext>
              </a:extLst>
            </p:cNvPr>
            <p:cNvSpPr/>
            <p:nvPr/>
          </p:nvSpPr>
          <p:spPr>
            <a:xfrm>
              <a:off x="10810879" y="3359740"/>
              <a:ext cx="376939" cy="376939"/>
            </a:xfrm>
            <a:custGeom>
              <a:avLst/>
              <a:gdLst>
                <a:gd name="connsiteX0" fmla="*/ 0 w 376939"/>
                <a:gd name="connsiteY0" fmla="*/ 188328 h 376939"/>
                <a:gd name="connsiteX1" fmla="*/ 188611 w 376939"/>
                <a:gd name="connsiteY1" fmla="*/ 376939 h 376939"/>
                <a:gd name="connsiteX2" fmla="*/ 376939 w 376939"/>
                <a:gd name="connsiteY2" fmla="*/ 188611 h 376939"/>
                <a:gd name="connsiteX3" fmla="*/ 188328 w 376939"/>
                <a:gd name="connsiteY3" fmla="*/ 0 h 376939"/>
              </a:gdLst>
              <a:ahLst/>
              <a:cxnLst>
                <a:cxn ang="0">
                  <a:pos x="connsiteX0" y="connsiteY0"/>
                </a:cxn>
                <a:cxn ang="0">
                  <a:pos x="connsiteX1" y="connsiteY1"/>
                </a:cxn>
                <a:cxn ang="0">
                  <a:pos x="connsiteX2" y="connsiteY2"/>
                </a:cxn>
                <a:cxn ang="0">
                  <a:pos x="connsiteX3" y="connsiteY3"/>
                </a:cxn>
              </a:cxnLst>
              <a:rect l="l" t="t" r="r" b="b"/>
              <a:pathLst>
                <a:path w="376939" h="376939">
                  <a:moveTo>
                    <a:pt x="0" y="188328"/>
                  </a:moveTo>
                  <a:cubicBezTo>
                    <a:pt x="0" y="292390"/>
                    <a:pt x="84550" y="376656"/>
                    <a:pt x="188611" y="376939"/>
                  </a:cubicBezTo>
                  <a:cubicBezTo>
                    <a:pt x="292672" y="376939"/>
                    <a:pt x="376939" y="292672"/>
                    <a:pt x="376939" y="188611"/>
                  </a:cubicBezTo>
                  <a:cubicBezTo>
                    <a:pt x="376939" y="84550"/>
                    <a:pt x="292389" y="283"/>
                    <a:pt x="188328" y="0"/>
                  </a:cubicBezTo>
                </a:path>
              </a:pathLst>
            </a:custGeom>
            <a:noFill/>
            <a:ln w="165100" cap="flat">
              <a:solidFill>
                <a:schemeClr val="bg1"/>
              </a:solidFill>
              <a:prstDash val="solid"/>
              <a:miter/>
            </a:ln>
          </p:spPr>
          <p:txBody>
            <a:bodyPr rtlCol="0" anchor="ctr"/>
            <a:lstStyle/>
            <a:p>
              <a:endParaRPr lang="fi-FI" dirty="0">
                <a:solidFill>
                  <a:schemeClr val="bg1"/>
                </a:solidFill>
              </a:endParaRPr>
            </a:p>
          </p:txBody>
        </p:sp>
        <p:sp>
          <p:nvSpPr>
            <p:cNvPr id="37" name="Vapaamuotoinen: Muoto 36">
              <a:extLst>
                <a:ext uri="{FF2B5EF4-FFF2-40B4-BE49-F238E27FC236}">
                  <a16:creationId xmlns:a16="http://schemas.microsoft.com/office/drawing/2014/main" id="{D061574A-E9F5-7426-A193-6F3DEFF5B883}"/>
                </a:ext>
              </a:extLst>
            </p:cNvPr>
            <p:cNvSpPr/>
            <p:nvPr/>
          </p:nvSpPr>
          <p:spPr>
            <a:xfrm>
              <a:off x="10342321" y="3701898"/>
              <a:ext cx="378918" cy="189459"/>
            </a:xfrm>
            <a:custGeom>
              <a:avLst/>
              <a:gdLst>
                <a:gd name="connsiteX0" fmla="*/ 378919 w 378918"/>
                <a:gd name="connsiteY0" fmla="*/ 0 h 189459"/>
                <a:gd name="connsiteX1" fmla="*/ 189459 w 378918"/>
                <a:gd name="connsiteY1" fmla="*/ 189459 h 189459"/>
                <a:gd name="connsiteX2" fmla="*/ 0 w 378918"/>
                <a:gd name="connsiteY2" fmla="*/ 0 h 189459"/>
              </a:gdLst>
              <a:ahLst/>
              <a:cxnLst>
                <a:cxn ang="0">
                  <a:pos x="connsiteX0" y="connsiteY0"/>
                </a:cxn>
                <a:cxn ang="0">
                  <a:pos x="connsiteX1" y="connsiteY1"/>
                </a:cxn>
                <a:cxn ang="0">
                  <a:pos x="connsiteX2" y="connsiteY2"/>
                </a:cxn>
              </a:cxnLst>
              <a:rect l="l" t="t" r="r" b="b"/>
              <a:pathLst>
                <a:path w="378918" h="189459">
                  <a:moveTo>
                    <a:pt x="378919" y="0"/>
                  </a:moveTo>
                  <a:cubicBezTo>
                    <a:pt x="378919" y="104627"/>
                    <a:pt x="294086" y="189459"/>
                    <a:pt x="189459" y="189459"/>
                  </a:cubicBezTo>
                  <a:cubicBezTo>
                    <a:pt x="84833" y="189459"/>
                    <a:pt x="0" y="104627"/>
                    <a:pt x="0" y="0"/>
                  </a:cubicBezTo>
                </a:path>
              </a:pathLst>
            </a:custGeom>
            <a:noFill/>
            <a:ln w="165100" cap="flat">
              <a:solidFill>
                <a:schemeClr val="bg1"/>
              </a:solidFill>
              <a:prstDash val="solid"/>
              <a:miter/>
            </a:ln>
          </p:spPr>
          <p:txBody>
            <a:bodyPr rtlCol="0" anchor="ctr"/>
            <a:lstStyle/>
            <a:p>
              <a:endParaRPr lang="fi-FI" dirty="0">
                <a:solidFill>
                  <a:schemeClr val="bg1"/>
                </a:solidFill>
              </a:endParaRPr>
            </a:p>
          </p:txBody>
        </p:sp>
        <p:sp>
          <p:nvSpPr>
            <p:cNvPr id="38" name="Vapaamuotoinen: Muoto 37">
              <a:extLst>
                <a:ext uri="{FF2B5EF4-FFF2-40B4-BE49-F238E27FC236}">
                  <a16:creationId xmlns:a16="http://schemas.microsoft.com/office/drawing/2014/main" id="{D784CC5B-3365-EF69-D59E-FAF9CB1D5760}"/>
                </a:ext>
              </a:extLst>
            </p:cNvPr>
            <p:cNvSpPr/>
            <p:nvPr/>
          </p:nvSpPr>
          <p:spPr>
            <a:xfrm>
              <a:off x="10322527" y="1629156"/>
              <a:ext cx="402671" cy="402671"/>
            </a:xfrm>
            <a:custGeom>
              <a:avLst/>
              <a:gdLst>
                <a:gd name="connsiteX0" fmla="*/ 402672 w 402671"/>
                <a:gd name="connsiteY0" fmla="*/ 201336 h 402671"/>
                <a:gd name="connsiteX1" fmla="*/ 201336 w 402671"/>
                <a:gd name="connsiteY1" fmla="*/ 402672 h 402671"/>
                <a:gd name="connsiteX2" fmla="*/ 0 w 402671"/>
                <a:gd name="connsiteY2" fmla="*/ 201336 h 402671"/>
                <a:gd name="connsiteX3" fmla="*/ 201336 w 402671"/>
                <a:gd name="connsiteY3" fmla="*/ 0 h 402671"/>
                <a:gd name="connsiteX4" fmla="*/ 402672 w 402671"/>
                <a:gd name="connsiteY4" fmla="*/ 201336 h 402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671" h="402671">
                  <a:moveTo>
                    <a:pt x="402672" y="201336"/>
                  </a:moveTo>
                  <a:cubicBezTo>
                    <a:pt x="402672" y="312467"/>
                    <a:pt x="312749" y="402672"/>
                    <a:pt x="201336" y="402672"/>
                  </a:cubicBezTo>
                  <a:cubicBezTo>
                    <a:pt x="90205" y="402672"/>
                    <a:pt x="0" y="312467"/>
                    <a:pt x="0" y="201336"/>
                  </a:cubicBezTo>
                  <a:cubicBezTo>
                    <a:pt x="0" y="90205"/>
                    <a:pt x="89922" y="0"/>
                    <a:pt x="201336" y="0"/>
                  </a:cubicBezTo>
                  <a:cubicBezTo>
                    <a:pt x="312466" y="0"/>
                    <a:pt x="402672" y="90205"/>
                    <a:pt x="402672" y="201336"/>
                  </a:cubicBezTo>
                </a:path>
              </a:pathLst>
            </a:custGeom>
            <a:noFill/>
            <a:ln w="165100" cap="flat">
              <a:solidFill>
                <a:schemeClr val="bg1"/>
              </a:solidFill>
              <a:prstDash val="solid"/>
              <a:miter/>
            </a:ln>
          </p:spPr>
          <p:txBody>
            <a:bodyPr rtlCol="0" anchor="ctr"/>
            <a:lstStyle/>
            <a:p>
              <a:endParaRPr lang="fi-FI" dirty="0">
                <a:solidFill>
                  <a:schemeClr val="bg1"/>
                </a:solidFill>
              </a:endParaRPr>
            </a:p>
          </p:txBody>
        </p:sp>
        <p:sp>
          <p:nvSpPr>
            <p:cNvPr id="39" name="Vapaamuotoinen: Muoto 38">
              <a:extLst>
                <a:ext uri="{FF2B5EF4-FFF2-40B4-BE49-F238E27FC236}">
                  <a16:creationId xmlns:a16="http://schemas.microsoft.com/office/drawing/2014/main" id="{249F585B-1E78-F6D5-FBB0-2C1FEE27A62A}"/>
                </a:ext>
              </a:extLst>
            </p:cNvPr>
            <p:cNvSpPr/>
            <p:nvPr/>
          </p:nvSpPr>
          <p:spPr>
            <a:xfrm>
              <a:off x="10322527" y="1629156"/>
              <a:ext cx="402671" cy="402671"/>
            </a:xfrm>
            <a:custGeom>
              <a:avLst/>
              <a:gdLst>
                <a:gd name="connsiteX0" fmla="*/ 402672 w 402671"/>
                <a:gd name="connsiteY0" fmla="*/ 201336 h 402671"/>
                <a:gd name="connsiteX1" fmla="*/ 201336 w 402671"/>
                <a:gd name="connsiteY1" fmla="*/ 402672 h 402671"/>
                <a:gd name="connsiteX2" fmla="*/ 0 w 402671"/>
                <a:gd name="connsiteY2" fmla="*/ 201336 h 402671"/>
                <a:gd name="connsiteX3" fmla="*/ 201336 w 402671"/>
                <a:gd name="connsiteY3" fmla="*/ 0 h 402671"/>
                <a:gd name="connsiteX4" fmla="*/ 402672 w 402671"/>
                <a:gd name="connsiteY4" fmla="*/ 201336 h 402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671" h="402671">
                  <a:moveTo>
                    <a:pt x="402672" y="201336"/>
                  </a:moveTo>
                  <a:cubicBezTo>
                    <a:pt x="402672" y="312467"/>
                    <a:pt x="312749" y="402672"/>
                    <a:pt x="201336" y="402672"/>
                  </a:cubicBezTo>
                  <a:cubicBezTo>
                    <a:pt x="90205" y="402672"/>
                    <a:pt x="0" y="312467"/>
                    <a:pt x="0" y="201336"/>
                  </a:cubicBezTo>
                  <a:cubicBezTo>
                    <a:pt x="0" y="90205"/>
                    <a:pt x="89922" y="0"/>
                    <a:pt x="201336" y="0"/>
                  </a:cubicBezTo>
                  <a:cubicBezTo>
                    <a:pt x="312466" y="0"/>
                    <a:pt x="402672" y="90205"/>
                    <a:pt x="402672" y="201336"/>
                  </a:cubicBezTo>
                  <a:close/>
                </a:path>
              </a:pathLst>
            </a:custGeom>
            <a:noFill/>
            <a:ln w="165100" cap="flat">
              <a:solidFill>
                <a:schemeClr val="bg1"/>
              </a:solidFill>
              <a:prstDash val="solid"/>
              <a:miter/>
            </a:ln>
          </p:spPr>
          <p:txBody>
            <a:bodyPr rtlCol="0" anchor="ctr"/>
            <a:lstStyle/>
            <a:p>
              <a:endParaRPr lang="fi-FI" dirty="0">
                <a:solidFill>
                  <a:schemeClr val="bg1"/>
                </a:solidFill>
              </a:endParaRPr>
            </a:p>
          </p:txBody>
        </p:sp>
      </p:grpSp>
      <p:sp>
        <p:nvSpPr>
          <p:cNvPr id="8" name="Alatunnisteen paikkamerkki 7">
            <a:extLst>
              <a:ext uri="{FF2B5EF4-FFF2-40B4-BE49-F238E27FC236}">
                <a16:creationId xmlns:a16="http://schemas.microsoft.com/office/drawing/2014/main" id="{FD5C6C82-F299-EBF4-EA37-5C22542F20B1}"/>
              </a:ext>
            </a:extLst>
          </p:cNvPr>
          <p:cNvSpPr>
            <a:spLocks noGrp="1"/>
          </p:cNvSpPr>
          <p:nvPr>
            <p:ph type="ftr" sz="quarter" idx="11"/>
          </p:nvPr>
        </p:nvSpPr>
        <p:spPr/>
        <p:txBody>
          <a:bodyPr/>
          <a:lstStyle>
            <a:lvl1pPr>
              <a:defRPr>
                <a:solidFill>
                  <a:schemeClr val="bg1"/>
                </a:solidFill>
              </a:defRPr>
            </a:lvl1pPr>
          </a:lstStyle>
          <a:p>
            <a:endParaRPr lang="fi-FI" dirty="0"/>
          </a:p>
        </p:txBody>
      </p:sp>
      <p:sp>
        <p:nvSpPr>
          <p:cNvPr id="4" name="Päivämäärän paikkamerkki 3">
            <a:extLst>
              <a:ext uri="{FF2B5EF4-FFF2-40B4-BE49-F238E27FC236}">
                <a16:creationId xmlns:a16="http://schemas.microsoft.com/office/drawing/2014/main" id="{C0603BC8-AE10-4F1C-2D55-BDCB4B26F0E7}"/>
              </a:ext>
            </a:extLst>
          </p:cNvPr>
          <p:cNvSpPr>
            <a:spLocks noGrp="1"/>
          </p:cNvSpPr>
          <p:nvPr>
            <p:ph type="dt" sz="half" idx="10"/>
          </p:nvPr>
        </p:nvSpPr>
        <p:spPr/>
        <p:txBody>
          <a:bodyPr/>
          <a:lstStyle>
            <a:lvl1pPr>
              <a:defRPr>
                <a:solidFill>
                  <a:schemeClr val="bg1"/>
                </a:solidFill>
              </a:defRPr>
            </a:lvl1pPr>
          </a:lstStyle>
          <a:p>
            <a:r>
              <a:rPr lang="fi-FI"/>
              <a:t>12.8.2025</a:t>
            </a:r>
            <a:endParaRPr lang="fi-FI" dirty="0"/>
          </a:p>
        </p:txBody>
      </p:sp>
      <p:sp>
        <p:nvSpPr>
          <p:cNvPr id="10" name="Dian numeron paikkamerkki 9">
            <a:extLst>
              <a:ext uri="{FF2B5EF4-FFF2-40B4-BE49-F238E27FC236}">
                <a16:creationId xmlns:a16="http://schemas.microsoft.com/office/drawing/2014/main" id="{988C7859-597D-7EDB-0AEB-DCE77EA92B1B}"/>
              </a:ext>
            </a:extLst>
          </p:cNvPr>
          <p:cNvSpPr>
            <a:spLocks noGrp="1"/>
          </p:cNvSpPr>
          <p:nvPr>
            <p:ph type="sldNum" sz="quarter" idx="12"/>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12F79B09-33E6-774F-B5A8-CC6EC9B47713}"/>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Tree>
    <p:extLst>
      <p:ext uri="{BB962C8B-B14F-4D97-AF65-F5344CB8AC3E}">
        <p14:creationId xmlns:p14="http://schemas.microsoft.com/office/powerpoint/2010/main" val="7801533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nodeType="withEffect">
                                  <p:stCondLst>
                                    <p:cond delay="0"/>
                                  </p:stCondLst>
                                  <p:childTnLst>
                                    <p:animMotion origin="layout" path="M -1.875E-6 -2.59259E-6 L -1.875E-6 -0.79791 " pathEditMode="relative" rAng="0" ptsTypes="AA">
                                      <p:cBhvr>
                                        <p:cTn id="6" dur="2000" fill="hold"/>
                                        <p:tgtEl>
                                          <p:spTgt spid="40"/>
                                        </p:tgtEl>
                                        <p:attrNameLst>
                                          <p:attrName>ppt_x</p:attrName>
                                          <p:attrName>ppt_y</p:attrName>
                                        </p:attrNameLst>
                                      </p:cBhvr>
                                      <p:rCtr x="0" y="-3988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62.xml><?xml version="1.0" encoding="utf-8"?>
<p:sldLayout xmlns:a="http://schemas.openxmlformats.org/drawingml/2006/main" xmlns:r="http://schemas.openxmlformats.org/officeDocument/2006/relationships" xmlns:p="http://schemas.openxmlformats.org/presentationml/2006/main" type="titleOnly" preserve="1">
  <p:cSld name="Väliotsikkodia 2">
    <p:bg>
      <p:bgPr>
        <a:solidFill>
          <a:schemeClr val="accent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39750" y="546099"/>
            <a:ext cx="11110913" cy="5207001"/>
          </a:xfrm>
          <a:prstGeom prst="rect">
            <a:avLst/>
          </a:prstGeom>
        </p:spPr>
        <p:txBody>
          <a:bodyPr anchor="t"/>
          <a:lstStyle>
            <a:lvl1pPr>
              <a:defRPr sz="7200">
                <a:solidFill>
                  <a:schemeClr val="bg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4" name="Alatunnisteen paikkamerkki 3">
            <a:extLst>
              <a:ext uri="{FF2B5EF4-FFF2-40B4-BE49-F238E27FC236}">
                <a16:creationId xmlns:a16="http://schemas.microsoft.com/office/drawing/2014/main" id="{24F27F80-9007-E906-D8C4-9F7DA18BD485}"/>
              </a:ext>
            </a:extLst>
          </p:cNvPr>
          <p:cNvSpPr>
            <a:spLocks noGrp="1"/>
          </p:cNvSpPr>
          <p:nvPr>
            <p:ph type="ftr" sz="quarter" idx="11"/>
          </p:nvPr>
        </p:nvSpPr>
        <p:spPr/>
        <p:txBody>
          <a:bodyPr wrap="square"/>
          <a:lstStyle>
            <a:lvl1pPr>
              <a:defRPr>
                <a:solidFill>
                  <a:schemeClr val="bg1"/>
                </a:solidFill>
              </a:defRPr>
            </a:lvl1pPr>
          </a:lstStyle>
          <a:p>
            <a:endParaRPr lang="fi-FI" dirty="0"/>
          </a:p>
        </p:txBody>
      </p:sp>
      <p:sp>
        <p:nvSpPr>
          <p:cNvPr id="8" name="Päivämäärän paikkamerkki 3">
            <a:extLst>
              <a:ext uri="{FF2B5EF4-FFF2-40B4-BE49-F238E27FC236}">
                <a16:creationId xmlns:a16="http://schemas.microsoft.com/office/drawing/2014/main" id="{75815F8E-5EC6-D3E9-287D-8B45A0A034DA}"/>
              </a:ext>
            </a:extLst>
          </p:cNvPr>
          <p:cNvSpPr>
            <a:spLocks noGrp="1"/>
          </p:cNvSpPr>
          <p:nvPr>
            <p:ph type="dt" sz="half" idx="10"/>
          </p:nvPr>
        </p:nvSpPr>
        <p:spPr>
          <a:xfrm>
            <a:off x="9717089" y="6248400"/>
            <a:ext cx="1210262" cy="249238"/>
          </a:xfrm>
        </p:spPr>
        <p:txBody>
          <a:bodyPr wrap="square"/>
          <a:lstStyle>
            <a:lvl1pPr>
              <a:defRPr>
                <a:solidFill>
                  <a:schemeClr val="bg1"/>
                </a:solidFill>
              </a:defRPr>
            </a:lvl1pPr>
          </a:lstStyle>
          <a:p>
            <a:r>
              <a:rPr lang="fi-FI"/>
              <a:t>12.8.2025</a:t>
            </a:r>
            <a:endParaRPr lang="fi-FI" dirty="0"/>
          </a:p>
        </p:txBody>
      </p:sp>
      <p:sp>
        <p:nvSpPr>
          <p:cNvPr id="5" name="Dian numeron paikkamerkki 4">
            <a:extLst>
              <a:ext uri="{FF2B5EF4-FFF2-40B4-BE49-F238E27FC236}">
                <a16:creationId xmlns:a16="http://schemas.microsoft.com/office/drawing/2014/main" id="{82EC72B8-17D0-4773-AE90-AA4930AC436D}"/>
              </a:ext>
            </a:extLst>
          </p:cNvPr>
          <p:cNvSpPr>
            <a:spLocks noGrp="1"/>
          </p:cNvSpPr>
          <p:nvPr>
            <p:ph type="sldNum" sz="quarter" idx="12"/>
          </p:nvPr>
        </p:nvSpPr>
        <p:spPr/>
        <p:txBody>
          <a:bodyPr wrap="square"/>
          <a:lstStyle>
            <a:lvl1pPr>
              <a:defRPr>
                <a:solidFill>
                  <a:schemeClr val="bg1"/>
                </a:solidFill>
              </a:defRPr>
            </a:lvl1pPr>
          </a:lstStyle>
          <a:p>
            <a:fld id="{A9494116-C6F5-466F-B5C1-BBB074CB17FC}" type="slidenum">
              <a:rPr lang="fi-FI" smtClean="0"/>
              <a:pPr/>
              <a:t>‹#›</a:t>
            </a:fld>
            <a:endParaRPr lang="fi-FI" dirty="0"/>
          </a:p>
        </p:txBody>
      </p:sp>
      <p:sp>
        <p:nvSpPr>
          <p:cNvPr id="6" name="Logo">
            <a:extLst>
              <a:ext uri="{FF2B5EF4-FFF2-40B4-BE49-F238E27FC236}">
                <a16:creationId xmlns:a16="http://schemas.microsoft.com/office/drawing/2014/main" id="{B486F66E-205C-D682-3B9D-2182E3D0C4B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457666606"/>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titleOnly" preserve="1">
  <p:cSld name="Väliotsikkodia 3">
    <p:bg>
      <p:bgPr>
        <a:solidFill>
          <a:schemeClr val="accent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39750" y="539750"/>
            <a:ext cx="11110913" cy="5460999"/>
          </a:xfrm>
          <a:prstGeom prst="rect">
            <a:avLst/>
          </a:prstGeom>
        </p:spPr>
        <p:txBody>
          <a:bodyPr anchor="ctr"/>
          <a:lstStyle>
            <a:lvl1pPr algn="ctr">
              <a:defRPr sz="7200">
                <a:solidFill>
                  <a:schemeClr val="bg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4" name="Alatunnisteen paikkamerkki 3">
            <a:extLst>
              <a:ext uri="{FF2B5EF4-FFF2-40B4-BE49-F238E27FC236}">
                <a16:creationId xmlns:a16="http://schemas.microsoft.com/office/drawing/2014/main" id="{24F27F80-9007-E906-D8C4-9F7DA18BD485}"/>
              </a:ext>
            </a:extLst>
          </p:cNvPr>
          <p:cNvSpPr>
            <a:spLocks noGrp="1"/>
          </p:cNvSpPr>
          <p:nvPr>
            <p:ph type="ftr" sz="quarter" idx="11"/>
          </p:nvPr>
        </p:nvSpPr>
        <p:spPr/>
        <p:txBody>
          <a:bodyPr wrap="square"/>
          <a:lstStyle>
            <a:lvl1pPr>
              <a:defRPr>
                <a:solidFill>
                  <a:schemeClr val="bg1"/>
                </a:solidFill>
              </a:defRPr>
            </a:lvl1pPr>
          </a:lstStyle>
          <a:p>
            <a:endParaRPr lang="fi-FI" dirty="0"/>
          </a:p>
        </p:txBody>
      </p:sp>
      <p:sp>
        <p:nvSpPr>
          <p:cNvPr id="8" name="Päivämäärän paikkamerkki 3">
            <a:extLst>
              <a:ext uri="{FF2B5EF4-FFF2-40B4-BE49-F238E27FC236}">
                <a16:creationId xmlns:a16="http://schemas.microsoft.com/office/drawing/2014/main" id="{75815F8E-5EC6-D3E9-287D-8B45A0A034DA}"/>
              </a:ext>
            </a:extLst>
          </p:cNvPr>
          <p:cNvSpPr>
            <a:spLocks noGrp="1"/>
          </p:cNvSpPr>
          <p:nvPr>
            <p:ph type="dt" sz="half" idx="10"/>
          </p:nvPr>
        </p:nvSpPr>
        <p:spPr>
          <a:xfrm>
            <a:off x="9717089" y="6248400"/>
            <a:ext cx="1210262" cy="249238"/>
          </a:xfrm>
        </p:spPr>
        <p:txBody>
          <a:bodyPr wrap="square"/>
          <a:lstStyle>
            <a:lvl1pPr>
              <a:defRPr>
                <a:solidFill>
                  <a:schemeClr val="bg1"/>
                </a:solidFill>
              </a:defRPr>
            </a:lvl1pPr>
          </a:lstStyle>
          <a:p>
            <a:r>
              <a:rPr lang="fi-FI"/>
              <a:t>12.8.2025</a:t>
            </a:r>
            <a:endParaRPr lang="fi-FI" dirty="0"/>
          </a:p>
        </p:txBody>
      </p:sp>
      <p:sp>
        <p:nvSpPr>
          <p:cNvPr id="5" name="Dian numeron paikkamerkki 4">
            <a:extLst>
              <a:ext uri="{FF2B5EF4-FFF2-40B4-BE49-F238E27FC236}">
                <a16:creationId xmlns:a16="http://schemas.microsoft.com/office/drawing/2014/main" id="{82EC72B8-17D0-4773-AE90-AA4930AC436D}"/>
              </a:ext>
            </a:extLst>
          </p:cNvPr>
          <p:cNvSpPr>
            <a:spLocks noGrp="1"/>
          </p:cNvSpPr>
          <p:nvPr>
            <p:ph type="sldNum" sz="quarter" idx="12"/>
          </p:nvPr>
        </p:nvSpPr>
        <p:spPr/>
        <p:txBody>
          <a:bodyPr wrap="square"/>
          <a:lstStyle>
            <a:lvl1pPr>
              <a:defRPr>
                <a:solidFill>
                  <a:schemeClr val="bg1"/>
                </a:solidFill>
              </a:defRPr>
            </a:lvl1pPr>
          </a:lstStyle>
          <a:p>
            <a:fld id="{A9494116-C6F5-466F-B5C1-BBB074CB17FC}" type="slidenum">
              <a:rPr lang="fi-FI" smtClean="0"/>
              <a:pPr/>
              <a:t>‹#›</a:t>
            </a:fld>
            <a:endParaRPr lang="fi-FI" dirty="0"/>
          </a:p>
        </p:txBody>
      </p:sp>
      <p:sp>
        <p:nvSpPr>
          <p:cNvPr id="6" name="Logo">
            <a:extLst>
              <a:ext uri="{FF2B5EF4-FFF2-40B4-BE49-F238E27FC236}">
                <a16:creationId xmlns:a16="http://schemas.microsoft.com/office/drawing/2014/main" id="{97C72830-7872-0677-87CE-F2220396C42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Tree>
    <p:extLst>
      <p:ext uri="{BB962C8B-B14F-4D97-AF65-F5344CB8AC3E}">
        <p14:creationId xmlns:p14="http://schemas.microsoft.com/office/powerpoint/2010/main" val="3956814712"/>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preserve="1" userDrawn="1">
  <p:cSld name="Otsikko ja kuvakollaasi">
    <p:bg>
      <p:bgPr>
        <a:solidFill>
          <a:schemeClr val="accent1"/>
        </a:solidFill>
        <a:effectLst/>
      </p:bgPr>
    </p:bg>
    <p:spTree>
      <p:nvGrpSpPr>
        <p:cNvPr id="1" name=""/>
        <p:cNvGrpSpPr/>
        <p:nvPr/>
      </p:nvGrpSpPr>
      <p:grpSpPr>
        <a:xfrm>
          <a:off x="0" y="0"/>
          <a:ext cx="0" cy="0"/>
          <a:chOff x="0" y="0"/>
          <a:chExt cx="0" cy="0"/>
        </a:xfrm>
      </p:grpSpPr>
      <p:sp>
        <p:nvSpPr>
          <p:cNvPr id="12" name="Suorakulmio">
            <a:extLst>
              <a:ext uri="{FF2B5EF4-FFF2-40B4-BE49-F238E27FC236}">
                <a16:creationId xmlns:a16="http://schemas.microsoft.com/office/drawing/2014/main" id="{0F8DB872-DEF9-FB83-7C2B-161AE209CC35}"/>
              </a:ext>
              <a:ext uri="{C183D7F6-B498-43B3-948B-1728B52AA6E4}">
                <adec:decorative xmlns:adec="http://schemas.microsoft.com/office/drawing/2017/decorative" val="1"/>
              </a:ext>
            </a:extLst>
          </p:cNvPr>
          <p:cNvSpPr/>
          <p:nvPr userDrawn="1"/>
        </p:nvSpPr>
        <p:spPr>
          <a:xfrm>
            <a:off x="-60684" y="5001572"/>
            <a:ext cx="12313368" cy="191981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fi-FI" dirty="0"/>
          </a:p>
        </p:txBody>
      </p:sp>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256214"/>
            <a:ext cx="11104564" cy="744536"/>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25" name="Tekstin paikkamerkki">
            <a:extLst>
              <a:ext uri="{FF2B5EF4-FFF2-40B4-BE49-F238E27FC236}">
                <a16:creationId xmlns:a16="http://schemas.microsoft.com/office/drawing/2014/main" id="{4EFA425D-0279-9A72-7FFC-B23F849AB688}"/>
              </a:ext>
            </a:extLst>
          </p:cNvPr>
          <p:cNvSpPr>
            <a:spLocks noGrp="1"/>
          </p:cNvSpPr>
          <p:nvPr>
            <p:ph type="body" sz="quarter" idx="18" hasCustomPrompt="1"/>
          </p:nvPr>
        </p:nvSpPr>
        <p:spPr>
          <a:xfrm>
            <a:off x="8186738" y="3532286"/>
            <a:ext cx="3463925" cy="1469286"/>
          </a:xfrm>
        </p:spPr>
        <p:txBody>
          <a:bodyPr/>
          <a:lstStyle>
            <a:lvl1pPr marL="0" indent="0">
              <a:buNone/>
              <a:defRPr b="1">
                <a:solidFill>
                  <a:schemeClr val="bg1"/>
                </a:solidFill>
              </a:defRPr>
            </a:lvl1pPr>
          </a:lstStyle>
          <a:p>
            <a:pPr lvl="0"/>
            <a:r>
              <a:rPr lang="fi-FI" dirty="0"/>
              <a:t>Nostotekstipaikka, johon voi lisätä dian aiheeseen liittyvää sisältöä, esim. linkin tai esittelytekstin.</a:t>
            </a:r>
          </a:p>
        </p:txBody>
      </p:sp>
      <p:sp>
        <p:nvSpPr>
          <p:cNvPr id="6" name="Kuvan paikkamerkki 1">
            <a:extLst>
              <a:ext uri="{FF2B5EF4-FFF2-40B4-BE49-F238E27FC236}">
                <a16:creationId xmlns:a16="http://schemas.microsoft.com/office/drawing/2014/main" id="{08F67453-C73B-8D06-7990-49DD9725FFB0}"/>
              </a:ext>
              <a:ext uri="{C183D7F6-B498-43B3-948B-1728B52AA6E4}">
                <adec:decorative xmlns:adec="http://schemas.microsoft.com/office/drawing/2017/decorative" val="1"/>
              </a:ext>
            </a:extLst>
          </p:cNvPr>
          <p:cNvSpPr>
            <a:spLocks noGrp="1"/>
          </p:cNvSpPr>
          <p:nvPr>
            <p:ph type="pic" sz="quarter" idx="14" hasCustomPrompt="1"/>
          </p:nvPr>
        </p:nvSpPr>
        <p:spPr>
          <a:xfrm>
            <a:off x="0" y="-1"/>
            <a:ext cx="7827963" cy="5001573"/>
          </a:xfrm>
          <a:custGeom>
            <a:avLst/>
            <a:gdLst>
              <a:gd name="connsiteX0" fmla="*/ 0 w 7968208"/>
              <a:gd name="connsiteY0" fmla="*/ 0 h 5191939"/>
              <a:gd name="connsiteX1" fmla="*/ 7968208 w 7968208"/>
              <a:gd name="connsiteY1" fmla="*/ 0 h 5191939"/>
              <a:gd name="connsiteX2" fmla="*/ 7968208 w 7968208"/>
              <a:gd name="connsiteY2" fmla="*/ 3105146 h 5191939"/>
              <a:gd name="connsiteX3" fmla="*/ 7968208 w 7968208"/>
              <a:gd name="connsiteY3" fmla="*/ 4165548 h 5191939"/>
              <a:gd name="connsiteX4" fmla="*/ 7968208 w 7968208"/>
              <a:gd name="connsiteY4" fmla="*/ 4328472 h 5191939"/>
              <a:gd name="connsiteX5" fmla="*/ 7968208 w 7968208"/>
              <a:gd name="connsiteY5" fmla="*/ 4991919 h 5191939"/>
              <a:gd name="connsiteX6" fmla="*/ 7968208 w 7968208"/>
              <a:gd name="connsiteY6" fmla="*/ 5191939 h 5191939"/>
              <a:gd name="connsiteX7" fmla="*/ 0 w 7968208"/>
              <a:gd name="connsiteY7" fmla="*/ 5191939 h 5191939"/>
              <a:gd name="connsiteX8" fmla="*/ 0 w 7968208"/>
              <a:gd name="connsiteY8" fmla="*/ 5135118 h 5191939"/>
              <a:gd name="connsiteX9" fmla="*/ 0 w 7968208"/>
              <a:gd name="connsiteY9" fmla="*/ 3163338 h 5191939"/>
              <a:gd name="connsiteX10" fmla="*/ 0 w 7968208"/>
              <a:gd name="connsiteY10" fmla="*/ 2525713 h 5191939"/>
              <a:gd name="connsiteX11" fmla="*/ 0 w 7968208"/>
              <a:gd name="connsiteY11" fmla="*/ 2124793 h 5191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68208" h="5191939">
                <a:moveTo>
                  <a:pt x="0" y="0"/>
                </a:moveTo>
                <a:lnTo>
                  <a:pt x="7968208" y="0"/>
                </a:lnTo>
                <a:lnTo>
                  <a:pt x="7968208" y="3105146"/>
                </a:lnTo>
                <a:lnTo>
                  <a:pt x="7968208" y="4165548"/>
                </a:lnTo>
                <a:lnTo>
                  <a:pt x="7968208" y="4328472"/>
                </a:lnTo>
                <a:lnTo>
                  <a:pt x="7968208" y="4991919"/>
                </a:lnTo>
                <a:lnTo>
                  <a:pt x="7968208" y="5191939"/>
                </a:lnTo>
                <a:lnTo>
                  <a:pt x="0" y="5191939"/>
                </a:lnTo>
                <a:lnTo>
                  <a:pt x="0" y="5135118"/>
                </a:lnTo>
                <a:lnTo>
                  <a:pt x="0" y="3163338"/>
                </a:lnTo>
                <a:lnTo>
                  <a:pt x="0" y="2525713"/>
                </a:lnTo>
                <a:lnTo>
                  <a:pt x="0" y="2124793"/>
                </a:lnTo>
                <a:close/>
              </a:path>
            </a:pathLst>
          </a:custGeom>
          <a:noFill/>
        </p:spPr>
        <p:txBody>
          <a:bodyPr wrap="square" lIns="540000" tIns="540000" rIns="540000" bIns="180000" anchor="b" anchorCtr="0">
            <a:noAutofit/>
          </a:bodyPr>
          <a:lstStyle>
            <a:lvl1pPr marL="0" indent="0" algn="ctr">
              <a:buNone/>
              <a:defRPr sz="1400" b="1">
                <a:solidFill>
                  <a:schemeClr val="accent2"/>
                </a:solidFill>
              </a:defRPr>
            </a:lvl1pPr>
          </a:lstStyle>
          <a:p>
            <a:r>
              <a:rPr lang="fi-FI" dirty="0"/>
              <a:t>Lisää kuva napsauttamalla kuvaketta. Lisää kuvaajan nimi sivuun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0" name="Kuvan paikkamerkki 2">
            <a:extLst>
              <a:ext uri="{FF2B5EF4-FFF2-40B4-BE49-F238E27FC236}">
                <a16:creationId xmlns:a16="http://schemas.microsoft.com/office/drawing/2014/main" id="{7B8FEDC0-079B-4C89-4A90-B2AB384C15C9}"/>
              </a:ext>
              <a:ext uri="{C183D7F6-B498-43B3-948B-1728B52AA6E4}">
                <adec:decorative xmlns:adec="http://schemas.microsoft.com/office/drawing/2017/decorative" val="1"/>
              </a:ext>
            </a:extLst>
          </p:cNvPr>
          <p:cNvSpPr>
            <a:spLocks noGrp="1"/>
          </p:cNvSpPr>
          <p:nvPr>
            <p:ph type="pic" sz="quarter" idx="16" hasCustomPrompt="1"/>
          </p:nvPr>
        </p:nvSpPr>
        <p:spPr>
          <a:xfrm>
            <a:off x="7827963" y="-1"/>
            <a:ext cx="4364037" cy="3270251"/>
          </a:xfrm>
          <a:custGeom>
            <a:avLst/>
            <a:gdLst>
              <a:gd name="connsiteX0" fmla="*/ 0 w 4223792"/>
              <a:gd name="connsiteY0" fmla="*/ 0 h 3325716"/>
              <a:gd name="connsiteX1" fmla="*/ 4223792 w 4223792"/>
              <a:gd name="connsiteY1" fmla="*/ 0 h 3325716"/>
              <a:gd name="connsiteX2" fmla="*/ 4223792 w 4223792"/>
              <a:gd name="connsiteY2" fmla="*/ 2124793 h 3325716"/>
              <a:gd name="connsiteX3" fmla="*/ 4223792 w 4223792"/>
              <a:gd name="connsiteY3" fmla="*/ 2525713 h 3325716"/>
              <a:gd name="connsiteX4" fmla="*/ 4223792 w 4223792"/>
              <a:gd name="connsiteY4" fmla="*/ 3325716 h 3325716"/>
              <a:gd name="connsiteX5" fmla="*/ 0 w 4223792"/>
              <a:gd name="connsiteY5" fmla="*/ 3325716 h 332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3792" h="3325716">
                <a:moveTo>
                  <a:pt x="0" y="0"/>
                </a:moveTo>
                <a:lnTo>
                  <a:pt x="4223792" y="0"/>
                </a:lnTo>
                <a:lnTo>
                  <a:pt x="4223792" y="2124793"/>
                </a:lnTo>
                <a:lnTo>
                  <a:pt x="4223792" y="2525713"/>
                </a:lnTo>
                <a:lnTo>
                  <a:pt x="4223792" y="3325716"/>
                </a:lnTo>
                <a:lnTo>
                  <a:pt x="0" y="3325716"/>
                </a:lnTo>
                <a:close/>
              </a:path>
            </a:pathLst>
          </a:custGeom>
          <a:noFill/>
        </p:spPr>
        <p:txBody>
          <a:bodyPr wrap="square" lIns="360000" tIns="180000" rIns="540000" anchor="t" anchorCtr="0">
            <a:noAutofit/>
          </a:bodyPr>
          <a:lstStyle>
            <a:lvl1pPr marL="0" indent="0" algn="ctr">
              <a:buNone/>
              <a:defRPr sz="1400" b="1">
                <a:solidFill>
                  <a:schemeClr val="accent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4" name="Kuvatiedot">
            <a:extLst>
              <a:ext uri="{FF2B5EF4-FFF2-40B4-BE49-F238E27FC236}">
                <a16:creationId xmlns:a16="http://schemas.microsoft.com/office/drawing/2014/main" id="{EAB9889F-15FE-EB4B-3295-5B2BD006A4A1}"/>
              </a:ext>
              <a:ext uri="{C183D7F6-B498-43B3-948B-1728B52AA6E4}">
                <adec:decorative xmlns:adec="http://schemas.microsoft.com/office/drawing/2017/decorative" val="1"/>
              </a:ext>
            </a:extLst>
          </p:cNvPr>
          <p:cNvSpPr>
            <a:spLocks noGrp="1"/>
          </p:cNvSpPr>
          <p:nvPr>
            <p:ph type="body" sz="quarter" idx="1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CD6CC5E1-F12C-1C78-BB3D-D5D86548CC0E}"/>
              </a:ext>
            </a:extLst>
          </p:cNvPr>
          <p:cNvSpPr>
            <a:spLocks noGrp="1"/>
          </p:cNvSpPr>
          <p:nvPr>
            <p:ph type="ftr" sz="quarter" idx="23"/>
          </p:nvPr>
        </p:nvSpPr>
        <p:spPr/>
        <p:txBody>
          <a:bodyPr/>
          <a:lstStyle/>
          <a:p>
            <a:endParaRPr lang="fi-FI" dirty="0"/>
          </a:p>
        </p:txBody>
      </p:sp>
      <p:sp>
        <p:nvSpPr>
          <p:cNvPr id="3" name="Päivämäärän paikkamerkki 2">
            <a:extLst>
              <a:ext uri="{FF2B5EF4-FFF2-40B4-BE49-F238E27FC236}">
                <a16:creationId xmlns:a16="http://schemas.microsoft.com/office/drawing/2014/main" id="{49D3FF13-93D7-7205-48CF-EFB655B6D29C}"/>
              </a:ext>
            </a:extLst>
          </p:cNvPr>
          <p:cNvSpPr>
            <a:spLocks noGrp="1"/>
          </p:cNvSpPr>
          <p:nvPr>
            <p:ph type="dt" sz="half" idx="22"/>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D3D2F5F1-71FA-0D7C-6FFD-AE7C2D545C31}"/>
              </a:ext>
            </a:extLst>
          </p:cNvPr>
          <p:cNvSpPr>
            <a:spLocks noGrp="1"/>
          </p:cNvSpPr>
          <p:nvPr>
            <p:ph type="sldNum" sz="quarter" idx="24"/>
          </p:nvPr>
        </p:nvSpPr>
        <p:spPr/>
        <p:txBody>
          <a:bodyPr/>
          <a:lstStyle/>
          <a:p>
            <a:fld id="{A9494116-C6F5-466F-B5C1-BBB074CB17FC}" type="slidenum">
              <a:rPr lang="fi-FI" smtClean="0"/>
              <a:pPr/>
              <a:t>‹#›</a:t>
            </a:fld>
            <a:endParaRPr lang="fi-FI" dirty="0"/>
          </a:p>
        </p:txBody>
      </p:sp>
      <p:sp>
        <p:nvSpPr>
          <p:cNvPr id="8" name="Logo">
            <a:extLst>
              <a:ext uri="{FF2B5EF4-FFF2-40B4-BE49-F238E27FC236}">
                <a16:creationId xmlns:a16="http://schemas.microsoft.com/office/drawing/2014/main" id="{741E0478-E89D-2E82-3FA1-36DA9DE63B1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304263087"/>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preserve="1" userDrawn="1">
  <p:cSld name="Otsikko ja kuvia 1">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46100"/>
            <a:ext cx="11104564" cy="738188"/>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p:ph type="pic" sz="quarter" idx="13" hasCustomPrompt="1"/>
          </p:nvPr>
        </p:nvSpPr>
        <p:spPr>
          <a:xfrm>
            <a:off x="546099" y="1283493"/>
            <a:ext cx="5368926"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1" name="Kuvan paikkamerkki 2">
            <a:extLst>
              <a:ext uri="{FF2B5EF4-FFF2-40B4-BE49-F238E27FC236}">
                <a16:creationId xmlns:a16="http://schemas.microsoft.com/office/drawing/2014/main" id="{62B11CB7-E77E-61C5-BBB1-B6B995E3A439}"/>
              </a:ext>
              <a:ext uri="{C183D7F6-B498-43B3-948B-1728B52AA6E4}">
                <adec:decorative xmlns:adec="http://schemas.microsoft.com/office/drawing/2017/decorative" val="1"/>
              </a:ext>
            </a:extLst>
          </p:cNvPr>
          <p:cNvSpPr>
            <a:spLocks noGrp="1"/>
          </p:cNvSpPr>
          <p:nvPr>
            <p:ph type="pic" sz="quarter" idx="14" hasCustomPrompt="1"/>
          </p:nvPr>
        </p:nvSpPr>
        <p:spPr>
          <a:xfrm>
            <a:off x="6275389" y="1283493"/>
            <a:ext cx="5375798"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4" name="Kuvatiedot">
            <a:extLst>
              <a:ext uri="{FF2B5EF4-FFF2-40B4-BE49-F238E27FC236}">
                <a16:creationId xmlns:a16="http://schemas.microsoft.com/office/drawing/2014/main" id="{BEA11CD7-0047-B728-70B7-9C4AB4D12A97}"/>
              </a:ext>
              <a:ext uri="{C183D7F6-B498-43B3-948B-1728B52AA6E4}">
                <adec:decorative xmlns:adec="http://schemas.microsoft.com/office/drawing/2017/decorative" val="1"/>
              </a:ext>
            </a:extLst>
          </p:cNvPr>
          <p:cNvSpPr>
            <a:spLocks noGrp="1"/>
          </p:cNvSpPr>
          <p:nvPr>
            <p:ph type="body" sz="quarter" idx="22"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14" name="Alatunnisteen paikkamerkki 13">
            <a:extLst>
              <a:ext uri="{FF2B5EF4-FFF2-40B4-BE49-F238E27FC236}">
                <a16:creationId xmlns:a16="http://schemas.microsoft.com/office/drawing/2014/main" id="{94848DAC-8B93-271D-186E-5E69CDBCCB02}"/>
              </a:ext>
            </a:extLst>
          </p:cNvPr>
          <p:cNvSpPr>
            <a:spLocks noGrp="1"/>
          </p:cNvSpPr>
          <p:nvPr>
            <p:ph type="ftr" sz="quarter" idx="20"/>
          </p:nvPr>
        </p:nvSpPr>
        <p:spPr/>
        <p:txBody>
          <a:bodyPr/>
          <a:lstStyle/>
          <a:p>
            <a:endParaRPr lang="fi-FI" dirty="0"/>
          </a:p>
        </p:txBody>
      </p:sp>
      <p:sp>
        <p:nvSpPr>
          <p:cNvPr id="13" name="Päivämäärän paikkamerkki 12">
            <a:extLst>
              <a:ext uri="{FF2B5EF4-FFF2-40B4-BE49-F238E27FC236}">
                <a16:creationId xmlns:a16="http://schemas.microsoft.com/office/drawing/2014/main" id="{F03266B7-3872-EEB7-8F2D-8FD86E194054}"/>
              </a:ext>
            </a:extLst>
          </p:cNvPr>
          <p:cNvSpPr>
            <a:spLocks noGrp="1"/>
          </p:cNvSpPr>
          <p:nvPr>
            <p:ph type="dt" sz="half" idx="19"/>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F9DEA319-7CD2-A188-A23E-2A6F6BAB3AC1}"/>
              </a:ext>
            </a:extLst>
          </p:cNvPr>
          <p:cNvSpPr>
            <a:spLocks noGrp="1"/>
          </p:cNvSpPr>
          <p:nvPr>
            <p:ph type="sldNum" sz="quarter" idx="21"/>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2C0EF40B-67F6-F02C-476F-A0B811BECC77}"/>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029385452"/>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preserve="1" userDrawn="1">
  <p:cSld name="Otsikko ja kuvia 1 A">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46100"/>
            <a:ext cx="11104564" cy="738188"/>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p:ph type="pic" sz="quarter" idx="13" hasCustomPrompt="1"/>
          </p:nvPr>
        </p:nvSpPr>
        <p:spPr>
          <a:xfrm>
            <a:off x="546099" y="1283493"/>
            <a:ext cx="3463925"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1" name="Kuvan paikkamerkki 2">
            <a:extLst>
              <a:ext uri="{FF2B5EF4-FFF2-40B4-BE49-F238E27FC236}">
                <a16:creationId xmlns:a16="http://schemas.microsoft.com/office/drawing/2014/main" id="{62B11CB7-E77E-61C5-BBB1-B6B995E3A439}"/>
              </a:ext>
              <a:ext uri="{C183D7F6-B498-43B3-948B-1728B52AA6E4}">
                <adec:decorative xmlns:adec="http://schemas.microsoft.com/office/drawing/2017/decorative" val="1"/>
              </a:ext>
            </a:extLst>
          </p:cNvPr>
          <p:cNvSpPr>
            <a:spLocks noGrp="1"/>
          </p:cNvSpPr>
          <p:nvPr>
            <p:ph type="pic" sz="quarter" idx="14" hasCustomPrompt="1"/>
          </p:nvPr>
        </p:nvSpPr>
        <p:spPr>
          <a:xfrm>
            <a:off x="4364038" y="1283493"/>
            <a:ext cx="3463925"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2" name="Kuvan paikkamerkki 3">
            <a:extLst>
              <a:ext uri="{FF2B5EF4-FFF2-40B4-BE49-F238E27FC236}">
                <a16:creationId xmlns:a16="http://schemas.microsoft.com/office/drawing/2014/main" id="{74500642-7AB7-F194-C8E1-40FD56BF53A4}"/>
              </a:ext>
              <a:ext uri="{C183D7F6-B498-43B3-948B-1728B52AA6E4}">
                <adec:decorative xmlns:adec="http://schemas.microsoft.com/office/drawing/2017/decorative" val="1"/>
              </a:ext>
            </a:extLst>
          </p:cNvPr>
          <p:cNvSpPr>
            <a:spLocks noGrp="1"/>
          </p:cNvSpPr>
          <p:nvPr>
            <p:ph type="pic" sz="quarter" idx="15" hasCustomPrompt="1"/>
          </p:nvPr>
        </p:nvSpPr>
        <p:spPr>
          <a:xfrm>
            <a:off x="8186737" y="1283493"/>
            <a:ext cx="3463925"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4" name="Kuvatiedot">
            <a:extLst>
              <a:ext uri="{FF2B5EF4-FFF2-40B4-BE49-F238E27FC236}">
                <a16:creationId xmlns:a16="http://schemas.microsoft.com/office/drawing/2014/main" id="{8B0DEC40-18FF-73E0-B2B0-CF65B4516179}"/>
              </a:ext>
              <a:ext uri="{C183D7F6-B498-43B3-948B-1728B52AA6E4}">
                <adec:decorative xmlns:adec="http://schemas.microsoft.com/office/drawing/2017/decorative" val="1"/>
              </a:ext>
            </a:extLst>
          </p:cNvPr>
          <p:cNvSpPr>
            <a:spLocks noGrp="1"/>
          </p:cNvSpPr>
          <p:nvPr>
            <p:ph type="body" sz="quarter" idx="22"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14" name="Alatunnisteen paikkamerkki 13">
            <a:extLst>
              <a:ext uri="{FF2B5EF4-FFF2-40B4-BE49-F238E27FC236}">
                <a16:creationId xmlns:a16="http://schemas.microsoft.com/office/drawing/2014/main" id="{94848DAC-8B93-271D-186E-5E69CDBCCB02}"/>
              </a:ext>
            </a:extLst>
          </p:cNvPr>
          <p:cNvSpPr>
            <a:spLocks noGrp="1"/>
          </p:cNvSpPr>
          <p:nvPr>
            <p:ph type="ftr" sz="quarter" idx="20"/>
          </p:nvPr>
        </p:nvSpPr>
        <p:spPr/>
        <p:txBody>
          <a:bodyPr/>
          <a:lstStyle/>
          <a:p>
            <a:endParaRPr lang="fi-FI" dirty="0"/>
          </a:p>
        </p:txBody>
      </p:sp>
      <p:sp>
        <p:nvSpPr>
          <p:cNvPr id="13" name="Päivämäärän paikkamerkki 12">
            <a:extLst>
              <a:ext uri="{FF2B5EF4-FFF2-40B4-BE49-F238E27FC236}">
                <a16:creationId xmlns:a16="http://schemas.microsoft.com/office/drawing/2014/main" id="{F03266B7-3872-EEB7-8F2D-8FD86E194054}"/>
              </a:ext>
            </a:extLst>
          </p:cNvPr>
          <p:cNvSpPr>
            <a:spLocks noGrp="1"/>
          </p:cNvSpPr>
          <p:nvPr>
            <p:ph type="dt" sz="half" idx="19"/>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F9DEA319-7CD2-A188-A23E-2A6F6BAB3AC1}"/>
              </a:ext>
            </a:extLst>
          </p:cNvPr>
          <p:cNvSpPr>
            <a:spLocks noGrp="1"/>
          </p:cNvSpPr>
          <p:nvPr>
            <p:ph type="sldNum" sz="quarter" idx="21"/>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ED8C014C-F3B0-B8FC-AA3D-DAF7E8BBEFAD}"/>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105682740"/>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userDrawn="1">
  <p:cSld name="Otsikko ja kuvia 1 B">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46100"/>
            <a:ext cx="11104564" cy="738188"/>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p:ph type="pic" sz="quarter" idx="13" hasCustomPrompt="1"/>
          </p:nvPr>
        </p:nvSpPr>
        <p:spPr>
          <a:xfrm>
            <a:off x="546099" y="1283493"/>
            <a:ext cx="2501901"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1" name="Kuvan paikkamerkki 2">
            <a:extLst>
              <a:ext uri="{FF2B5EF4-FFF2-40B4-BE49-F238E27FC236}">
                <a16:creationId xmlns:a16="http://schemas.microsoft.com/office/drawing/2014/main" id="{62B11CB7-E77E-61C5-BBB1-B6B995E3A439}"/>
              </a:ext>
              <a:ext uri="{C183D7F6-B498-43B3-948B-1728B52AA6E4}">
                <adec:decorative xmlns:adec="http://schemas.microsoft.com/office/drawing/2017/decorative" val="1"/>
              </a:ext>
            </a:extLst>
          </p:cNvPr>
          <p:cNvSpPr>
            <a:spLocks noGrp="1"/>
          </p:cNvSpPr>
          <p:nvPr>
            <p:ph type="pic" sz="quarter" idx="14" hasCustomPrompt="1"/>
          </p:nvPr>
        </p:nvSpPr>
        <p:spPr>
          <a:xfrm>
            <a:off x="3412848" y="1283493"/>
            <a:ext cx="2502178"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2" name="Kuvan paikkamerkki 3">
            <a:extLst>
              <a:ext uri="{FF2B5EF4-FFF2-40B4-BE49-F238E27FC236}">
                <a16:creationId xmlns:a16="http://schemas.microsoft.com/office/drawing/2014/main" id="{74500642-7AB7-F194-C8E1-40FD56BF53A4}"/>
              </a:ext>
              <a:ext uri="{C183D7F6-B498-43B3-948B-1728B52AA6E4}">
                <adec:decorative xmlns:adec="http://schemas.microsoft.com/office/drawing/2017/decorative" val="1"/>
              </a:ext>
            </a:extLst>
          </p:cNvPr>
          <p:cNvSpPr>
            <a:spLocks noGrp="1"/>
          </p:cNvSpPr>
          <p:nvPr>
            <p:ph type="pic" sz="quarter" idx="15" hasCustomPrompt="1"/>
          </p:nvPr>
        </p:nvSpPr>
        <p:spPr>
          <a:xfrm>
            <a:off x="6275388" y="1283493"/>
            <a:ext cx="2508250"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4" name="Kuvan paikkamerkki 3">
            <a:extLst>
              <a:ext uri="{FF2B5EF4-FFF2-40B4-BE49-F238E27FC236}">
                <a16:creationId xmlns:a16="http://schemas.microsoft.com/office/drawing/2014/main" id="{587F0E15-68C1-4D59-1AD3-8C6A81DC5F04}"/>
              </a:ext>
              <a:ext uri="{C183D7F6-B498-43B3-948B-1728B52AA6E4}">
                <adec:decorative xmlns:adec="http://schemas.microsoft.com/office/drawing/2017/decorative" val="1"/>
              </a:ext>
            </a:extLst>
          </p:cNvPr>
          <p:cNvSpPr>
            <a:spLocks noGrp="1"/>
          </p:cNvSpPr>
          <p:nvPr>
            <p:ph type="pic" sz="quarter" idx="22" hasCustomPrompt="1"/>
          </p:nvPr>
        </p:nvSpPr>
        <p:spPr>
          <a:xfrm>
            <a:off x="9144002" y="1283493"/>
            <a:ext cx="2508250"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EB952BC0-2B61-8037-F746-28CAF5F0AA80}"/>
              </a:ext>
              <a:ext uri="{C183D7F6-B498-43B3-948B-1728B52AA6E4}">
                <adec:decorative xmlns:adec="http://schemas.microsoft.com/office/drawing/2017/decorative" val="1"/>
              </a:ext>
            </a:extLst>
          </p:cNvPr>
          <p:cNvSpPr>
            <a:spLocks noGrp="1"/>
          </p:cNvSpPr>
          <p:nvPr>
            <p:ph type="body" sz="quarter" idx="23"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14" name="Alatunnisteen paikkamerkki 13">
            <a:extLst>
              <a:ext uri="{FF2B5EF4-FFF2-40B4-BE49-F238E27FC236}">
                <a16:creationId xmlns:a16="http://schemas.microsoft.com/office/drawing/2014/main" id="{94848DAC-8B93-271D-186E-5E69CDBCCB02}"/>
              </a:ext>
            </a:extLst>
          </p:cNvPr>
          <p:cNvSpPr>
            <a:spLocks noGrp="1"/>
          </p:cNvSpPr>
          <p:nvPr>
            <p:ph type="ftr" sz="quarter" idx="20"/>
          </p:nvPr>
        </p:nvSpPr>
        <p:spPr/>
        <p:txBody>
          <a:bodyPr/>
          <a:lstStyle/>
          <a:p>
            <a:endParaRPr lang="fi-FI" dirty="0"/>
          </a:p>
        </p:txBody>
      </p:sp>
      <p:sp>
        <p:nvSpPr>
          <p:cNvPr id="13" name="Päivämäärän paikkamerkki 12">
            <a:extLst>
              <a:ext uri="{FF2B5EF4-FFF2-40B4-BE49-F238E27FC236}">
                <a16:creationId xmlns:a16="http://schemas.microsoft.com/office/drawing/2014/main" id="{F03266B7-3872-EEB7-8F2D-8FD86E194054}"/>
              </a:ext>
            </a:extLst>
          </p:cNvPr>
          <p:cNvSpPr>
            <a:spLocks noGrp="1"/>
          </p:cNvSpPr>
          <p:nvPr>
            <p:ph type="dt" sz="half" idx="19"/>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F9DEA319-7CD2-A188-A23E-2A6F6BAB3AC1}"/>
              </a:ext>
            </a:extLst>
          </p:cNvPr>
          <p:cNvSpPr>
            <a:spLocks noGrp="1"/>
          </p:cNvSpPr>
          <p:nvPr>
            <p:ph type="sldNum" sz="quarter" idx="21"/>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1565B1DF-7A6C-C9B6-45DF-DD82DFBF1D86}"/>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35340824"/>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preserve="1" userDrawn="1">
  <p:cSld name="Otsikko ja kuvia 2">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256213"/>
            <a:ext cx="11104564"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p:ph type="pic" sz="quarter" idx="13" hasCustomPrompt="1"/>
          </p:nvPr>
        </p:nvSpPr>
        <p:spPr>
          <a:xfrm>
            <a:off x="1" y="1"/>
            <a:ext cx="6095998" cy="5008562"/>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360000" rIns="36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1" name="Kuvan paikkamerkki 2">
            <a:extLst>
              <a:ext uri="{FF2B5EF4-FFF2-40B4-BE49-F238E27FC236}">
                <a16:creationId xmlns:a16="http://schemas.microsoft.com/office/drawing/2014/main" id="{62B11CB7-E77E-61C5-BBB1-B6B995E3A439}"/>
              </a:ext>
              <a:ext uri="{C183D7F6-B498-43B3-948B-1728B52AA6E4}">
                <adec:decorative xmlns:adec="http://schemas.microsoft.com/office/drawing/2017/decorative" val="1"/>
              </a:ext>
            </a:extLst>
          </p:cNvPr>
          <p:cNvSpPr>
            <a:spLocks noGrp="1"/>
          </p:cNvSpPr>
          <p:nvPr>
            <p:ph type="pic" sz="quarter" idx="14" hasCustomPrompt="1"/>
          </p:nvPr>
        </p:nvSpPr>
        <p:spPr>
          <a:xfrm>
            <a:off x="6096000" y="0"/>
            <a:ext cx="6096001" cy="500856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360000" rIns="36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3" name="Kuvatiedot">
            <a:extLst>
              <a:ext uri="{FF2B5EF4-FFF2-40B4-BE49-F238E27FC236}">
                <a16:creationId xmlns:a16="http://schemas.microsoft.com/office/drawing/2014/main" id="{B229CA4F-1E15-85EC-0B50-BFF35260AE1C}"/>
              </a:ext>
              <a:ext uri="{C183D7F6-B498-43B3-948B-1728B52AA6E4}">
                <adec:decorative xmlns:adec="http://schemas.microsoft.com/office/drawing/2017/decorative" val="1"/>
              </a:ext>
            </a:extLst>
          </p:cNvPr>
          <p:cNvSpPr>
            <a:spLocks noGrp="1"/>
          </p:cNvSpPr>
          <p:nvPr>
            <p:ph type="body" sz="quarter" idx="1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D94E9977-4169-5A14-882C-A37279CDACCC}"/>
              </a:ext>
            </a:extLst>
          </p:cNvPr>
          <p:cNvSpPr>
            <a:spLocks noGrp="1"/>
          </p:cNvSpPr>
          <p:nvPr>
            <p:ph type="ftr" sz="quarter" idx="17"/>
          </p:nvPr>
        </p:nvSpPr>
        <p:spPr/>
        <p:txBody>
          <a:bodyPr/>
          <a:lstStyle/>
          <a:p>
            <a:endParaRPr lang="fi-FI" dirty="0"/>
          </a:p>
        </p:txBody>
      </p:sp>
      <p:sp>
        <p:nvSpPr>
          <p:cNvPr id="6" name="Päivämäärän paikkamerkki 5">
            <a:extLst>
              <a:ext uri="{FF2B5EF4-FFF2-40B4-BE49-F238E27FC236}">
                <a16:creationId xmlns:a16="http://schemas.microsoft.com/office/drawing/2014/main" id="{D2C3A921-B2D9-2D80-54C0-61B261D33741}"/>
              </a:ext>
            </a:extLst>
          </p:cNvPr>
          <p:cNvSpPr>
            <a:spLocks noGrp="1"/>
          </p:cNvSpPr>
          <p:nvPr>
            <p:ph type="dt" sz="half" idx="16"/>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55CCC38B-35B0-7F69-23D4-8A4927B53D9E}"/>
              </a:ext>
            </a:extLst>
          </p:cNvPr>
          <p:cNvSpPr>
            <a:spLocks noGrp="1"/>
          </p:cNvSpPr>
          <p:nvPr>
            <p:ph type="sldNum" sz="quarter" idx="18"/>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279BDCF6-3454-1025-DCC7-19E583C49A29}"/>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280871212"/>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preserve="1" userDrawn="1">
  <p:cSld name="Otsikko ja kuvia 2 A">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256213"/>
            <a:ext cx="11104564"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p:ph type="pic" sz="quarter" idx="13" hasCustomPrompt="1"/>
          </p:nvPr>
        </p:nvSpPr>
        <p:spPr>
          <a:xfrm>
            <a:off x="0" y="1"/>
            <a:ext cx="4005001" cy="5008562"/>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360000" rIns="36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1" name="Kuvan paikkamerkki 2">
            <a:extLst>
              <a:ext uri="{FF2B5EF4-FFF2-40B4-BE49-F238E27FC236}">
                <a16:creationId xmlns:a16="http://schemas.microsoft.com/office/drawing/2014/main" id="{62B11CB7-E77E-61C5-BBB1-B6B995E3A439}"/>
              </a:ext>
              <a:ext uri="{C183D7F6-B498-43B3-948B-1728B52AA6E4}">
                <adec:decorative xmlns:adec="http://schemas.microsoft.com/office/drawing/2017/decorative" val="1"/>
              </a:ext>
            </a:extLst>
          </p:cNvPr>
          <p:cNvSpPr>
            <a:spLocks noGrp="1"/>
          </p:cNvSpPr>
          <p:nvPr>
            <p:ph type="pic" sz="quarter" idx="14" hasCustomPrompt="1"/>
          </p:nvPr>
        </p:nvSpPr>
        <p:spPr>
          <a:xfrm>
            <a:off x="4007513" y="0"/>
            <a:ext cx="4176975" cy="500856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360000" rIns="36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2" name="Kuvan paikkamerkki 3">
            <a:extLst>
              <a:ext uri="{FF2B5EF4-FFF2-40B4-BE49-F238E27FC236}">
                <a16:creationId xmlns:a16="http://schemas.microsoft.com/office/drawing/2014/main" id="{74500642-7AB7-F194-C8E1-40FD56BF53A4}"/>
              </a:ext>
              <a:ext uri="{C183D7F6-B498-43B3-948B-1728B52AA6E4}">
                <adec:decorative xmlns:adec="http://schemas.microsoft.com/office/drawing/2017/decorative" val="1"/>
              </a:ext>
            </a:extLst>
          </p:cNvPr>
          <p:cNvSpPr>
            <a:spLocks noGrp="1"/>
          </p:cNvSpPr>
          <p:nvPr>
            <p:ph type="pic" sz="quarter" idx="15" hasCustomPrompt="1"/>
          </p:nvPr>
        </p:nvSpPr>
        <p:spPr>
          <a:xfrm>
            <a:off x="8186738" y="1"/>
            <a:ext cx="4005262" cy="5008562"/>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360000" rIns="36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3" name="Kuvatiedot">
            <a:extLst>
              <a:ext uri="{FF2B5EF4-FFF2-40B4-BE49-F238E27FC236}">
                <a16:creationId xmlns:a16="http://schemas.microsoft.com/office/drawing/2014/main" id="{B229CA4F-1E15-85EC-0B50-BFF35260AE1C}"/>
              </a:ext>
              <a:ext uri="{C183D7F6-B498-43B3-948B-1728B52AA6E4}">
                <adec:decorative xmlns:adec="http://schemas.microsoft.com/office/drawing/2017/decorative" val="1"/>
              </a:ext>
            </a:extLst>
          </p:cNvPr>
          <p:cNvSpPr>
            <a:spLocks noGrp="1"/>
          </p:cNvSpPr>
          <p:nvPr>
            <p:ph type="body" sz="quarter" idx="1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D94E9977-4169-5A14-882C-A37279CDACCC}"/>
              </a:ext>
            </a:extLst>
          </p:cNvPr>
          <p:cNvSpPr>
            <a:spLocks noGrp="1"/>
          </p:cNvSpPr>
          <p:nvPr>
            <p:ph type="ftr" sz="quarter" idx="17"/>
          </p:nvPr>
        </p:nvSpPr>
        <p:spPr/>
        <p:txBody>
          <a:bodyPr/>
          <a:lstStyle/>
          <a:p>
            <a:endParaRPr lang="fi-FI" dirty="0"/>
          </a:p>
        </p:txBody>
      </p:sp>
      <p:sp>
        <p:nvSpPr>
          <p:cNvPr id="6" name="Päivämäärän paikkamerkki 5">
            <a:extLst>
              <a:ext uri="{FF2B5EF4-FFF2-40B4-BE49-F238E27FC236}">
                <a16:creationId xmlns:a16="http://schemas.microsoft.com/office/drawing/2014/main" id="{D2C3A921-B2D9-2D80-54C0-61B261D33741}"/>
              </a:ext>
            </a:extLst>
          </p:cNvPr>
          <p:cNvSpPr>
            <a:spLocks noGrp="1"/>
          </p:cNvSpPr>
          <p:nvPr>
            <p:ph type="dt" sz="half" idx="16"/>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55CCC38B-35B0-7F69-23D4-8A4927B53D9E}"/>
              </a:ext>
            </a:extLst>
          </p:cNvPr>
          <p:cNvSpPr>
            <a:spLocks noGrp="1"/>
          </p:cNvSpPr>
          <p:nvPr>
            <p:ph type="sldNum" sz="quarter" idx="18"/>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5728B4EC-652C-49DA-61D9-E26064857B8D}"/>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565465473"/>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 Otsikko ja sisältö kuvalla 1">
    <p:bg>
      <p:bgPr>
        <a:solidFill>
          <a:schemeClr val="bg2"/>
        </a:solidFill>
        <a:effectLst/>
      </p:bgPr>
    </p:bg>
    <p:spTree>
      <p:nvGrpSpPr>
        <p:cNvPr id="1" name=""/>
        <p:cNvGrpSpPr/>
        <p:nvPr/>
      </p:nvGrpSpPr>
      <p:grpSpPr>
        <a:xfrm>
          <a:off x="0" y="0"/>
          <a:ext cx="0" cy="0"/>
          <a:chOff x="0" y="0"/>
          <a:chExt cx="0" cy="0"/>
        </a:xfrm>
      </p:grpSpPr>
      <p:sp>
        <p:nvSpPr>
          <p:cNvPr id="11" name="Kuva 6">
            <a:extLst>
              <a:ext uri="{FF2B5EF4-FFF2-40B4-BE49-F238E27FC236}">
                <a16:creationId xmlns:a16="http://schemas.microsoft.com/office/drawing/2014/main" id="{DE167775-4738-A2B2-7B57-D52E73D352CD}"/>
              </a:ext>
              <a:ext uri="{C183D7F6-B498-43B3-948B-1728B52AA6E4}">
                <adec:decorative xmlns:adec="http://schemas.microsoft.com/office/drawing/2017/decorative" val="1"/>
              </a:ext>
            </a:extLst>
          </p:cNvPr>
          <p:cNvSpPr/>
          <p:nvPr/>
        </p:nvSpPr>
        <p:spPr>
          <a:xfrm>
            <a:off x="0" y="0"/>
            <a:ext cx="12192000" cy="6858000"/>
          </a:xfrm>
          <a:custGeom>
            <a:avLst/>
            <a:gdLst>
              <a:gd name="connsiteX0" fmla="*/ 0 w 12192000"/>
              <a:gd name="connsiteY0" fmla="*/ 0 h 6858000"/>
              <a:gd name="connsiteX1" fmla="*/ 0 w 12192000"/>
              <a:gd name="connsiteY1" fmla="*/ 6858000 h 6858000"/>
              <a:gd name="connsiteX2" fmla="*/ 6612573 w 12192000"/>
              <a:gd name="connsiteY2" fmla="*/ 6858000 h 6858000"/>
              <a:gd name="connsiteX3" fmla="*/ 6793802 w 12192000"/>
              <a:gd name="connsiteY3" fmla="*/ 6505893 h 6858000"/>
              <a:gd name="connsiteX4" fmla="*/ 7159752 w 12192000"/>
              <a:gd name="connsiteY4" fmla="*/ 6311329 h 6858000"/>
              <a:gd name="connsiteX5" fmla="*/ 7354444 w 12192000"/>
              <a:gd name="connsiteY5" fmla="*/ 5945315 h 6858000"/>
              <a:gd name="connsiteX6" fmla="*/ 7720394 w 12192000"/>
              <a:gd name="connsiteY6" fmla="*/ 5750687 h 6858000"/>
              <a:gd name="connsiteX7" fmla="*/ 7915021 w 12192000"/>
              <a:gd name="connsiteY7" fmla="*/ 5384673 h 6858000"/>
              <a:gd name="connsiteX8" fmla="*/ 8280972 w 12192000"/>
              <a:gd name="connsiteY8" fmla="*/ 5190109 h 6858000"/>
              <a:gd name="connsiteX9" fmla="*/ 8475599 w 12192000"/>
              <a:gd name="connsiteY9" fmla="*/ 4824095 h 6858000"/>
              <a:gd name="connsiteX10" fmla="*/ 8841613 w 12192000"/>
              <a:gd name="connsiteY10" fmla="*/ 4629468 h 6858000"/>
              <a:gd name="connsiteX11" fmla="*/ 9036177 w 12192000"/>
              <a:gd name="connsiteY11" fmla="*/ 4263517 h 6858000"/>
              <a:gd name="connsiteX12" fmla="*/ 9400349 w 12192000"/>
              <a:gd name="connsiteY12" fmla="*/ 4070668 h 6858000"/>
              <a:gd name="connsiteX13" fmla="*/ 9593262 w 12192000"/>
              <a:gd name="connsiteY13" fmla="*/ 3706432 h 6858000"/>
              <a:gd name="connsiteX14" fmla="*/ 9595104 w 12192000"/>
              <a:gd name="connsiteY14" fmla="*/ 3704717 h 6858000"/>
              <a:gd name="connsiteX15" fmla="*/ 9596819 w 12192000"/>
              <a:gd name="connsiteY15" fmla="*/ 3702876 h 6858000"/>
              <a:gd name="connsiteX16" fmla="*/ 9961817 w 12192000"/>
              <a:gd name="connsiteY16" fmla="*/ 3509201 h 6858000"/>
              <a:gd name="connsiteX17" fmla="*/ 10153841 w 12192000"/>
              <a:gd name="connsiteY17" fmla="*/ 3145854 h 6858000"/>
              <a:gd name="connsiteX18" fmla="*/ 10519855 w 12192000"/>
              <a:gd name="connsiteY18" fmla="*/ 2951226 h 6858000"/>
              <a:gd name="connsiteX19" fmla="*/ 10714482 w 12192000"/>
              <a:gd name="connsiteY19" fmla="*/ 2585212 h 6858000"/>
              <a:gd name="connsiteX20" fmla="*/ 11080432 w 12192000"/>
              <a:gd name="connsiteY20" fmla="*/ 2390648 h 6858000"/>
              <a:gd name="connsiteX21" fmla="*/ 11275060 w 12192000"/>
              <a:gd name="connsiteY21" fmla="*/ 2024698 h 6858000"/>
              <a:gd name="connsiteX22" fmla="*/ 11641074 w 12192000"/>
              <a:gd name="connsiteY22" fmla="*/ 1830007 h 6858000"/>
              <a:gd name="connsiteX23" fmla="*/ 11835638 w 12192000"/>
              <a:gd name="connsiteY23" fmla="*/ 1464056 h 6858000"/>
              <a:gd name="connsiteX24" fmla="*/ 12192000 w 12192000"/>
              <a:gd name="connsiteY24" fmla="*/ 1278827 h 6858000"/>
              <a:gd name="connsiteX25" fmla="*/ 12192000 w 12192000"/>
              <a:gd name="connsiteY25" fmla="*/ 0 h 6858000"/>
              <a:gd name="connsiteX26" fmla="*/ 0 w 12192000"/>
              <a:gd name="connsiteY26"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0" y="0"/>
                </a:moveTo>
                <a:lnTo>
                  <a:pt x="0" y="6858000"/>
                </a:lnTo>
                <a:lnTo>
                  <a:pt x="6612573" y="6858000"/>
                </a:lnTo>
                <a:cubicBezTo>
                  <a:pt x="6733095" y="6726682"/>
                  <a:pt x="6659245" y="6640449"/>
                  <a:pt x="6793802" y="6505893"/>
                </a:cubicBezTo>
                <a:cubicBezTo>
                  <a:pt x="6933057" y="6366637"/>
                  <a:pt x="7018719" y="6452362"/>
                  <a:pt x="7159752" y="6311329"/>
                </a:cubicBezTo>
                <a:cubicBezTo>
                  <a:pt x="7300786" y="6170295"/>
                  <a:pt x="7213410" y="6086348"/>
                  <a:pt x="7354444" y="5945315"/>
                </a:cubicBezTo>
                <a:cubicBezTo>
                  <a:pt x="7493699" y="5806059"/>
                  <a:pt x="7579360" y="5891721"/>
                  <a:pt x="7720394" y="5750687"/>
                </a:cubicBezTo>
                <a:cubicBezTo>
                  <a:pt x="7859649" y="5611432"/>
                  <a:pt x="7775766" y="5523992"/>
                  <a:pt x="7915021" y="5384673"/>
                </a:cubicBezTo>
                <a:cubicBezTo>
                  <a:pt x="8054277" y="5245418"/>
                  <a:pt x="8139938" y="5331143"/>
                  <a:pt x="8280972" y="5190109"/>
                </a:cubicBezTo>
                <a:cubicBezTo>
                  <a:pt x="8422005" y="5049076"/>
                  <a:pt x="8334566" y="4965129"/>
                  <a:pt x="8475599" y="4824095"/>
                </a:cubicBezTo>
                <a:cubicBezTo>
                  <a:pt x="8614855" y="4684840"/>
                  <a:pt x="8700516" y="4770565"/>
                  <a:pt x="8841613" y="4629468"/>
                </a:cubicBezTo>
                <a:cubicBezTo>
                  <a:pt x="8980869" y="4490212"/>
                  <a:pt x="8895207" y="4404551"/>
                  <a:pt x="9036177" y="4263517"/>
                </a:cubicBezTo>
                <a:cubicBezTo>
                  <a:pt x="9174861" y="4124897"/>
                  <a:pt x="9260459" y="4209161"/>
                  <a:pt x="9400349" y="4070668"/>
                </a:cubicBezTo>
                <a:cubicBezTo>
                  <a:pt x="9537129" y="3932491"/>
                  <a:pt x="9454642" y="3845116"/>
                  <a:pt x="9593262" y="3706432"/>
                </a:cubicBezTo>
                <a:cubicBezTo>
                  <a:pt x="9593897" y="3705860"/>
                  <a:pt x="9594469" y="3705352"/>
                  <a:pt x="9595104" y="3704717"/>
                </a:cubicBezTo>
                <a:cubicBezTo>
                  <a:pt x="9595676" y="3704146"/>
                  <a:pt x="9596183" y="3703511"/>
                  <a:pt x="9596819" y="3702876"/>
                </a:cubicBezTo>
                <a:cubicBezTo>
                  <a:pt x="9736963" y="3562795"/>
                  <a:pt x="9822497" y="3646361"/>
                  <a:pt x="9961817" y="3509201"/>
                </a:cubicBezTo>
                <a:cubicBezTo>
                  <a:pt x="10097326" y="3371533"/>
                  <a:pt x="10013759" y="3285998"/>
                  <a:pt x="10153841" y="3145854"/>
                </a:cubicBezTo>
                <a:cubicBezTo>
                  <a:pt x="10293096" y="3006598"/>
                  <a:pt x="10378821" y="3092260"/>
                  <a:pt x="10519855" y="2951226"/>
                </a:cubicBezTo>
                <a:cubicBezTo>
                  <a:pt x="10659110" y="2811971"/>
                  <a:pt x="10573385" y="2726309"/>
                  <a:pt x="10714482" y="2585212"/>
                </a:cubicBezTo>
                <a:cubicBezTo>
                  <a:pt x="10853738" y="2445957"/>
                  <a:pt x="10939399" y="2531682"/>
                  <a:pt x="11080432" y="2390648"/>
                </a:cubicBezTo>
                <a:cubicBezTo>
                  <a:pt x="11219688" y="2251393"/>
                  <a:pt x="11134027" y="2165731"/>
                  <a:pt x="11275060" y="2024698"/>
                </a:cubicBezTo>
                <a:cubicBezTo>
                  <a:pt x="11414316" y="1885442"/>
                  <a:pt x="11499977" y="1971104"/>
                  <a:pt x="11641074" y="1830007"/>
                </a:cubicBezTo>
                <a:cubicBezTo>
                  <a:pt x="11780330" y="1690751"/>
                  <a:pt x="11696382" y="1603312"/>
                  <a:pt x="11835638" y="1464056"/>
                </a:cubicBezTo>
                <a:cubicBezTo>
                  <a:pt x="11971719" y="1327976"/>
                  <a:pt x="12056681" y="1406716"/>
                  <a:pt x="12192000" y="1278827"/>
                </a:cubicBezTo>
                <a:lnTo>
                  <a:pt x="12192000" y="0"/>
                </a:lnTo>
                <a:lnTo>
                  <a:pt x="0" y="0"/>
                </a:lnTo>
                <a:close/>
              </a:path>
            </a:pathLst>
          </a:custGeom>
          <a:solidFill>
            <a:srgbClr val="FFFFFF"/>
          </a:solidFill>
          <a:ln w="6350" cap="flat">
            <a:noFill/>
            <a:prstDash val="solid"/>
            <a:miter/>
          </a:ln>
        </p:spPr>
        <p:txBody>
          <a:bodyPr rtlCol="0" anchor="ctr"/>
          <a:lstStyle/>
          <a:p>
            <a:endParaRPr lang="sv-SE" dirty="0"/>
          </a:p>
        </p:txBody>
      </p:sp>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50" y="539750"/>
            <a:ext cx="5375274" cy="992189"/>
          </a:xfrm>
          <a:prstGeom prst="rect">
            <a:avLst/>
          </a:prstGeom>
        </p:spPr>
        <p:txBody>
          <a:bodyPr anchor="t"/>
          <a:lstStyle>
            <a:lvl1pPr>
              <a:defRPr sz="3600"/>
            </a:lvl1pPr>
          </a:lstStyle>
          <a:p>
            <a:r>
              <a:rPr lang="fi-FI"/>
              <a:t>Muokkaa ots. perustyyl. napsautt.</a:t>
            </a:r>
            <a:endParaRPr lang="fi-FI" dirty="0"/>
          </a:p>
        </p:txBody>
      </p:sp>
      <p:sp>
        <p:nvSpPr>
          <p:cNvPr id="13" name="Sisällön paikkamerkki 1">
            <a:extLst>
              <a:ext uri="{FF2B5EF4-FFF2-40B4-BE49-F238E27FC236}">
                <a16:creationId xmlns:a16="http://schemas.microsoft.com/office/drawing/2014/main" id="{DFFCB44C-DFD8-E6F6-942E-EA528472C9B2}"/>
              </a:ext>
            </a:extLst>
          </p:cNvPr>
          <p:cNvSpPr>
            <a:spLocks noGrp="1"/>
          </p:cNvSpPr>
          <p:nvPr>
            <p:ph sz="half" idx="2" hasCustomPrompt="1"/>
          </p:nvPr>
        </p:nvSpPr>
        <p:spPr>
          <a:xfrm>
            <a:off x="539750" y="1781175"/>
            <a:ext cx="5375275" cy="4219572"/>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3" name="Kuvan paikkamerkki">
            <a:extLst>
              <a:ext uri="{FF2B5EF4-FFF2-40B4-BE49-F238E27FC236}">
                <a16:creationId xmlns:a16="http://schemas.microsoft.com/office/drawing/2014/main" id="{C7415B33-CACB-3BF3-4616-6BD34CCC7BF5}"/>
              </a:ext>
            </a:extLst>
          </p:cNvPr>
          <p:cNvSpPr>
            <a:spLocks noGrp="1"/>
          </p:cNvSpPr>
          <p:nvPr>
            <p:ph type="pic" idx="1" hasCustomPrompt="1"/>
          </p:nvPr>
        </p:nvSpPr>
        <p:spPr>
          <a:xfrm>
            <a:off x="6276975" y="546098"/>
            <a:ext cx="5375275" cy="5454651"/>
          </a:xfrm>
          <a:noFill/>
        </p:spPr>
        <p:txBody>
          <a:bodyPr lIns="540000" tIns="180000" rIns="540000" bIns="0" anchor="t" anchorCtr="0">
            <a:noAutofit/>
          </a:bodyPr>
          <a:lstStyle>
            <a:lvl1pPr marL="0" indent="0" algn="ctr">
              <a:buNone/>
              <a:defRPr sz="1400">
                <a:solidFill>
                  <a:schemeClr val="tx2"/>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Kulmamuodon värin vaihto: Muotoile tausta.</a:t>
            </a:r>
          </a:p>
        </p:txBody>
      </p:sp>
      <p:sp>
        <p:nvSpPr>
          <p:cNvPr id="8" name="Kuvatiedot">
            <a:extLst>
              <a:ext uri="{FF2B5EF4-FFF2-40B4-BE49-F238E27FC236}">
                <a16:creationId xmlns:a16="http://schemas.microsoft.com/office/drawing/2014/main" id="{2227DDE9-0687-B7A8-2C36-BC8CE78BBD4D}"/>
              </a:ext>
              <a:ext uri="{C183D7F6-B498-43B3-948B-1728B52AA6E4}">
                <adec:decorative xmlns:adec="http://schemas.microsoft.com/office/drawing/2017/decorative" val="1"/>
              </a:ext>
            </a:extLst>
          </p:cNvPr>
          <p:cNvSpPr>
            <a:spLocks noGrp="1"/>
          </p:cNvSpPr>
          <p:nvPr>
            <p:ph type="body" sz="quarter" idx="15" hasCustomPrompt="1"/>
          </p:nvPr>
        </p:nvSpPr>
        <p:spPr>
          <a:xfrm rot="16200000">
            <a:off x="9014928" y="3183422"/>
            <a:ext cx="5454650" cy="180000"/>
          </a:xfrm>
          <a:noFill/>
        </p:spPr>
        <p:txBody>
          <a:bodyPr wrap="none" lIns="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10" name="Alatunnisteen paikkamerkki 9">
            <a:extLst>
              <a:ext uri="{FF2B5EF4-FFF2-40B4-BE49-F238E27FC236}">
                <a16:creationId xmlns:a16="http://schemas.microsoft.com/office/drawing/2014/main" id="{17C06977-7FC1-DC92-C099-7E73CAA163A7}"/>
              </a:ext>
            </a:extLst>
          </p:cNvPr>
          <p:cNvSpPr>
            <a:spLocks noGrp="1"/>
          </p:cNvSpPr>
          <p:nvPr>
            <p:ph type="ftr" sz="quarter" idx="17"/>
          </p:nvPr>
        </p:nvSpPr>
        <p:spPr>
          <a:xfrm>
            <a:off x="2837905" y="6248400"/>
            <a:ext cx="6879183" cy="249238"/>
          </a:xfrm>
        </p:spPr>
        <p:txBody>
          <a:bodyPr/>
          <a:lstStyle>
            <a:lvl1pPr algn="l">
              <a:defRPr/>
            </a:lvl1pPr>
          </a:lstStyle>
          <a:p>
            <a:endParaRPr lang="fi-FI" dirty="0"/>
          </a:p>
        </p:txBody>
      </p:sp>
      <p:sp>
        <p:nvSpPr>
          <p:cNvPr id="9" name="Päivämäärän paikkamerkki 8">
            <a:extLst>
              <a:ext uri="{FF2B5EF4-FFF2-40B4-BE49-F238E27FC236}">
                <a16:creationId xmlns:a16="http://schemas.microsoft.com/office/drawing/2014/main" id="{355E8349-56F2-3F07-C367-8CBFA8825006}"/>
              </a:ext>
            </a:extLst>
          </p:cNvPr>
          <p:cNvSpPr>
            <a:spLocks noGrp="1"/>
          </p:cNvSpPr>
          <p:nvPr>
            <p:ph type="dt" sz="half" idx="16"/>
          </p:nvPr>
        </p:nvSpPr>
        <p:spPr/>
        <p:txBody>
          <a:bodyPr/>
          <a:lstStyle/>
          <a:p>
            <a:r>
              <a:rPr lang="fi-FI"/>
              <a:t>12.8.2025</a:t>
            </a:r>
            <a:endParaRPr lang="fi-FI" dirty="0"/>
          </a:p>
        </p:txBody>
      </p:sp>
      <p:sp>
        <p:nvSpPr>
          <p:cNvPr id="12" name="Dian numeron paikkamerkki 11">
            <a:extLst>
              <a:ext uri="{FF2B5EF4-FFF2-40B4-BE49-F238E27FC236}">
                <a16:creationId xmlns:a16="http://schemas.microsoft.com/office/drawing/2014/main" id="{FE51B00A-1154-BB80-9856-9E3AE899DBD2}"/>
              </a:ext>
            </a:extLst>
          </p:cNvPr>
          <p:cNvSpPr>
            <a:spLocks noGrp="1"/>
          </p:cNvSpPr>
          <p:nvPr>
            <p:ph type="sldNum" sz="quarter" idx="18"/>
          </p:nvPr>
        </p:nvSpPr>
        <p:spPr/>
        <p:txBody>
          <a:bodyPr/>
          <a:lstStyle/>
          <a:p>
            <a:fld id="{A9494116-C6F5-466F-B5C1-BBB074CB17FC}" type="slidenum">
              <a:rPr lang="fi-FI" smtClean="0"/>
              <a:pPr/>
              <a:t>‹#›</a:t>
            </a:fld>
            <a:endParaRPr lang="fi-FI" dirty="0"/>
          </a:p>
        </p:txBody>
      </p:sp>
      <p:sp>
        <p:nvSpPr>
          <p:cNvPr id="14" name="Logo">
            <a:extLst>
              <a:ext uri="{FF2B5EF4-FFF2-40B4-BE49-F238E27FC236}">
                <a16:creationId xmlns:a16="http://schemas.microsoft.com/office/drawing/2014/main" id="{8CB4F1A9-79C3-4530-BB59-AF1E511B4A18}"/>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294798287"/>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userDrawn="1">
  <p:cSld name="Otsikko ja kuvia 2 B">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256213"/>
            <a:ext cx="11104564"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p:ph type="pic" sz="quarter" idx="13" hasCustomPrompt="1"/>
          </p:nvPr>
        </p:nvSpPr>
        <p:spPr>
          <a:xfrm>
            <a:off x="1" y="1"/>
            <a:ext cx="3042000" cy="5008562"/>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1" name="Kuvan paikkamerkki 2">
            <a:extLst>
              <a:ext uri="{FF2B5EF4-FFF2-40B4-BE49-F238E27FC236}">
                <a16:creationId xmlns:a16="http://schemas.microsoft.com/office/drawing/2014/main" id="{62B11CB7-E77E-61C5-BBB1-B6B995E3A439}"/>
              </a:ext>
              <a:ext uri="{C183D7F6-B498-43B3-948B-1728B52AA6E4}">
                <adec:decorative xmlns:adec="http://schemas.microsoft.com/office/drawing/2017/decorative" val="1"/>
              </a:ext>
            </a:extLst>
          </p:cNvPr>
          <p:cNvSpPr>
            <a:spLocks noGrp="1"/>
          </p:cNvSpPr>
          <p:nvPr>
            <p:ph type="pic" sz="quarter" idx="14" hasCustomPrompt="1"/>
          </p:nvPr>
        </p:nvSpPr>
        <p:spPr>
          <a:xfrm>
            <a:off x="3052988" y="0"/>
            <a:ext cx="3041959" cy="500856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2" name="Kuvan paikkamerkki 3">
            <a:extLst>
              <a:ext uri="{FF2B5EF4-FFF2-40B4-BE49-F238E27FC236}">
                <a16:creationId xmlns:a16="http://schemas.microsoft.com/office/drawing/2014/main" id="{74500642-7AB7-F194-C8E1-40FD56BF53A4}"/>
              </a:ext>
              <a:ext uri="{C183D7F6-B498-43B3-948B-1728B52AA6E4}">
                <adec:decorative xmlns:adec="http://schemas.microsoft.com/office/drawing/2017/decorative" val="1"/>
              </a:ext>
            </a:extLst>
          </p:cNvPr>
          <p:cNvSpPr>
            <a:spLocks noGrp="1"/>
          </p:cNvSpPr>
          <p:nvPr>
            <p:ph type="pic" sz="quarter" idx="15" hasCustomPrompt="1"/>
          </p:nvPr>
        </p:nvSpPr>
        <p:spPr>
          <a:xfrm>
            <a:off x="6101514" y="1"/>
            <a:ext cx="3041959" cy="5008562"/>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7" name="Kuvan paikkamerkki 3">
            <a:extLst>
              <a:ext uri="{FF2B5EF4-FFF2-40B4-BE49-F238E27FC236}">
                <a16:creationId xmlns:a16="http://schemas.microsoft.com/office/drawing/2014/main" id="{65172641-9694-43E4-C2C2-F003D1923DB7}"/>
              </a:ext>
              <a:ext uri="{C183D7F6-B498-43B3-948B-1728B52AA6E4}">
                <adec:decorative xmlns:adec="http://schemas.microsoft.com/office/drawing/2017/decorative" val="1"/>
              </a:ext>
            </a:extLst>
          </p:cNvPr>
          <p:cNvSpPr>
            <a:spLocks noGrp="1"/>
          </p:cNvSpPr>
          <p:nvPr>
            <p:ph type="pic" sz="quarter" idx="16" hasCustomPrompt="1"/>
          </p:nvPr>
        </p:nvSpPr>
        <p:spPr>
          <a:xfrm>
            <a:off x="9143473" y="1"/>
            <a:ext cx="3041959" cy="5008562"/>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4" name="Kuvatiedot">
            <a:extLst>
              <a:ext uri="{FF2B5EF4-FFF2-40B4-BE49-F238E27FC236}">
                <a16:creationId xmlns:a16="http://schemas.microsoft.com/office/drawing/2014/main" id="{E7668B0D-104C-5BB7-90AF-2868D3F63D1A}"/>
              </a:ext>
              <a:ext uri="{C183D7F6-B498-43B3-948B-1728B52AA6E4}">
                <adec:decorative xmlns:adec="http://schemas.microsoft.com/office/drawing/2017/decorative" val="1"/>
              </a:ext>
            </a:extLst>
          </p:cNvPr>
          <p:cNvSpPr>
            <a:spLocks noGrp="1"/>
          </p:cNvSpPr>
          <p:nvPr>
            <p:ph type="body" sz="quarter" idx="20"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9" name="Alatunnisteen paikkamerkki 8">
            <a:extLst>
              <a:ext uri="{FF2B5EF4-FFF2-40B4-BE49-F238E27FC236}">
                <a16:creationId xmlns:a16="http://schemas.microsoft.com/office/drawing/2014/main" id="{8A175562-5832-D10B-0964-667E4BA4CEFC}"/>
              </a:ext>
            </a:extLst>
          </p:cNvPr>
          <p:cNvSpPr>
            <a:spLocks noGrp="1"/>
          </p:cNvSpPr>
          <p:nvPr>
            <p:ph type="ftr" sz="quarter" idx="18"/>
          </p:nvPr>
        </p:nvSpPr>
        <p:spPr/>
        <p:txBody>
          <a:bodyPr/>
          <a:lstStyle/>
          <a:p>
            <a:endParaRPr lang="fi-FI" dirty="0"/>
          </a:p>
        </p:txBody>
      </p:sp>
      <p:sp>
        <p:nvSpPr>
          <p:cNvPr id="6" name="Päivämäärän paikkamerkki 5">
            <a:extLst>
              <a:ext uri="{FF2B5EF4-FFF2-40B4-BE49-F238E27FC236}">
                <a16:creationId xmlns:a16="http://schemas.microsoft.com/office/drawing/2014/main" id="{390BEEAC-94B7-02E6-8F02-290F4D10F30D}"/>
              </a:ext>
            </a:extLst>
          </p:cNvPr>
          <p:cNvSpPr>
            <a:spLocks noGrp="1"/>
          </p:cNvSpPr>
          <p:nvPr>
            <p:ph type="dt" sz="half" idx="17"/>
          </p:nvPr>
        </p:nvSpPr>
        <p:spPr/>
        <p:txBody>
          <a:bodyPr/>
          <a:lstStyle/>
          <a:p>
            <a:r>
              <a:rPr lang="fi-FI"/>
              <a:t>12.8.2025</a:t>
            </a:r>
            <a:endParaRPr lang="fi-FI" dirty="0"/>
          </a:p>
        </p:txBody>
      </p:sp>
      <p:sp>
        <p:nvSpPr>
          <p:cNvPr id="13" name="Dian numeron paikkamerkki 12">
            <a:extLst>
              <a:ext uri="{FF2B5EF4-FFF2-40B4-BE49-F238E27FC236}">
                <a16:creationId xmlns:a16="http://schemas.microsoft.com/office/drawing/2014/main" id="{C6062BDE-AA27-D776-4F70-D335675B1F6B}"/>
              </a:ext>
            </a:extLst>
          </p:cNvPr>
          <p:cNvSpPr>
            <a:spLocks noGrp="1"/>
          </p:cNvSpPr>
          <p:nvPr>
            <p:ph type="sldNum" sz="quarter" idx="19"/>
          </p:nvPr>
        </p:nvSpPr>
        <p:spPr/>
        <p:txBody>
          <a:bodyPr/>
          <a:lstStyle/>
          <a:p>
            <a:fld id="{A9494116-C6F5-466F-B5C1-BBB074CB17FC}" type="slidenum">
              <a:rPr lang="fi-FI" smtClean="0"/>
              <a:pPr/>
              <a:t>‹#›</a:t>
            </a:fld>
            <a:endParaRPr lang="fi-FI" dirty="0"/>
          </a:p>
        </p:txBody>
      </p:sp>
      <p:sp>
        <p:nvSpPr>
          <p:cNvPr id="3" name="Logo">
            <a:extLst>
              <a:ext uri="{FF2B5EF4-FFF2-40B4-BE49-F238E27FC236}">
                <a16:creationId xmlns:a16="http://schemas.microsoft.com/office/drawing/2014/main" id="{AC601B34-F53E-C251-EC20-8FB4ED875E9F}"/>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780301070"/>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preserve="1" userDrawn="1">
  <p:cSld name="Otsikko ja kuva 1">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256213"/>
            <a:ext cx="11104564"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7" name="Kuvan paikkamerkki 6">
            <a:extLst>
              <a:ext uri="{FF2B5EF4-FFF2-40B4-BE49-F238E27FC236}">
                <a16:creationId xmlns:a16="http://schemas.microsoft.com/office/drawing/2014/main" id="{BDCAF218-49A3-7269-E3C3-6FFC39053979}"/>
              </a:ext>
              <a:ext uri="{C183D7F6-B498-43B3-948B-1728B52AA6E4}">
                <adec:decorative xmlns:adec="http://schemas.microsoft.com/office/drawing/2017/decorative" val="1"/>
              </a:ext>
            </a:extLst>
          </p:cNvPr>
          <p:cNvSpPr>
            <a:spLocks noGrp="1"/>
          </p:cNvSpPr>
          <p:nvPr>
            <p:ph type="pic" sz="quarter" idx="14" hasCustomPrompt="1"/>
          </p:nvPr>
        </p:nvSpPr>
        <p:spPr>
          <a:xfrm>
            <a:off x="0" y="-1"/>
            <a:ext cx="12192000" cy="4908446"/>
          </a:xfrm>
          <a:custGeom>
            <a:avLst/>
            <a:gdLst>
              <a:gd name="connsiteX0" fmla="*/ 0 w 12192000"/>
              <a:gd name="connsiteY0" fmla="*/ 0 h 4908446"/>
              <a:gd name="connsiteX1" fmla="*/ 12192000 w 12192000"/>
              <a:gd name="connsiteY1" fmla="*/ 0 h 4908446"/>
              <a:gd name="connsiteX2" fmla="*/ 12192000 w 12192000"/>
              <a:gd name="connsiteY2" fmla="*/ 1191569 h 4908446"/>
              <a:gd name="connsiteX3" fmla="*/ 12192000 w 12192000"/>
              <a:gd name="connsiteY3" fmla="*/ 2072249 h 4908446"/>
              <a:gd name="connsiteX4" fmla="*/ 12192000 w 12192000"/>
              <a:gd name="connsiteY4" fmla="*/ 2463255 h 4908446"/>
              <a:gd name="connsiteX5" fmla="*/ 12192000 w 12192000"/>
              <a:gd name="connsiteY5" fmla="*/ 3131171 h 4908446"/>
              <a:gd name="connsiteX6" fmla="*/ 12192000 w 12192000"/>
              <a:gd name="connsiteY6" fmla="*/ 3429180 h 4908446"/>
              <a:gd name="connsiteX7" fmla="*/ 12192000 w 12192000"/>
              <a:gd name="connsiteY7" fmla="*/ 4908255 h 4908446"/>
              <a:gd name="connsiteX8" fmla="*/ 11734482 w 12192000"/>
              <a:gd name="connsiteY8" fmla="*/ 4764618 h 4908446"/>
              <a:gd name="connsiteX9" fmla="*/ 11263947 w 12192000"/>
              <a:gd name="connsiteY9" fmla="*/ 4908446 h 4908446"/>
              <a:gd name="connsiteX10" fmla="*/ 10793476 w 12192000"/>
              <a:gd name="connsiteY10" fmla="*/ 4764618 h 4908446"/>
              <a:gd name="connsiteX11" fmla="*/ 10322941 w 12192000"/>
              <a:gd name="connsiteY11" fmla="*/ 4908446 h 4908446"/>
              <a:gd name="connsiteX12" fmla="*/ 9852469 w 12192000"/>
              <a:gd name="connsiteY12" fmla="*/ 4764618 h 4908446"/>
              <a:gd name="connsiteX13" fmla="*/ 9381998 w 12192000"/>
              <a:gd name="connsiteY13" fmla="*/ 4908446 h 4908446"/>
              <a:gd name="connsiteX14" fmla="*/ 8911463 w 12192000"/>
              <a:gd name="connsiteY14" fmla="*/ 4764618 h 4908446"/>
              <a:gd name="connsiteX15" fmla="*/ 8440992 w 12192000"/>
              <a:gd name="connsiteY15" fmla="*/ 4908446 h 4908446"/>
              <a:gd name="connsiteX16" fmla="*/ 7970520 w 12192000"/>
              <a:gd name="connsiteY16" fmla="*/ 4764618 h 4908446"/>
              <a:gd name="connsiteX17" fmla="*/ 7499985 w 12192000"/>
              <a:gd name="connsiteY17" fmla="*/ 4908446 h 4908446"/>
              <a:gd name="connsiteX18" fmla="*/ 7029514 w 12192000"/>
              <a:gd name="connsiteY18" fmla="*/ 4764618 h 4908446"/>
              <a:gd name="connsiteX19" fmla="*/ 6563424 w 12192000"/>
              <a:gd name="connsiteY19" fmla="*/ 4908382 h 4908446"/>
              <a:gd name="connsiteX20" fmla="*/ 6094476 w 12192000"/>
              <a:gd name="connsiteY20" fmla="*/ 4764618 h 4908446"/>
              <a:gd name="connsiteX21" fmla="*/ 6091492 w 12192000"/>
              <a:gd name="connsiteY21" fmla="*/ 4764682 h 4908446"/>
              <a:gd name="connsiteX22" fmla="*/ 6088507 w 12192000"/>
              <a:gd name="connsiteY22" fmla="*/ 4764618 h 4908446"/>
              <a:gd name="connsiteX23" fmla="*/ 5620957 w 12192000"/>
              <a:gd name="connsiteY23" fmla="*/ 4908382 h 4908446"/>
              <a:gd name="connsiteX24" fmla="*/ 5153470 w 12192000"/>
              <a:gd name="connsiteY24" fmla="*/ 4764618 h 4908446"/>
              <a:gd name="connsiteX25" fmla="*/ 4682998 w 12192000"/>
              <a:gd name="connsiteY25" fmla="*/ 4908446 h 4908446"/>
              <a:gd name="connsiteX26" fmla="*/ 4212464 w 12192000"/>
              <a:gd name="connsiteY26" fmla="*/ 4764618 h 4908446"/>
              <a:gd name="connsiteX27" fmla="*/ 3741991 w 12192000"/>
              <a:gd name="connsiteY27" fmla="*/ 4908446 h 4908446"/>
              <a:gd name="connsiteX28" fmla="*/ 3271520 w 12192000"/>
              <a:gd name="connsiteY28" fmla="*/ 4764618 h 4908446"/>
              <a:gd name="connsiteX29" fmla="*/ 2800985 w 12192000"/>
              <a:gd name="connsiteY29" fmla="*/ 4908446 h 4908446"/>
              <a:gd name="connsiteX30" fmla="*/ 2330514 w 12192000"/>
              <a:gd name="connsiteY30" fmla="*/ 4764618 h 4908446"/>
              <a:gd name="connsiteX31" fmla="*/ 1859979 w 12192000"/>
              <a:gd name="connsiteY31" fmla="*/ 4908446 h 4908446"/>
              <a:gd name="connsiteX32" fmla="*/ 1389507 w 12192000"/>
              <a:gd name="connsiteY32" fmla="*/ 4764618 h 4908446"/>
              <a:gd name="connsiteX33" fmla="*/ 919036 w 12192000"/>
              <a:gd name="connsiteY33" fmla="*/ 4908446 h 4908446"/>
              <a:gd name="connsiteX34" fmla="*/ 448500 w 12192000"/>
              <a:gd name="connsiteY34" fmla="*/ 4764618 h 4908446"/>
              <a:gd name="connsiteX35" fmla="*/ 0 w 12192000"/>
              <a:gd name="connsiteY35" fmla="*/ 4908001 h 4908446"/>
              <a:gd name="connsiteX36" fmla="*/ 0 w 12192000"/>
              <a:gd name="connsiteY36" fmla="*/ 3429180 h 4908446"/>
              <a:gd name="connsiteX37" fmla="*/ 0 w 12192000"/>
              <a:gd name="connsiteY37" fmla="*/ 3131171 h 4908446"/>
              <a:gd name="connsiteX38" fmla="*/ 0 w 12192000"/>
              <a:gd name="connsiteY38" fmla="*/ 2463255 h 4908446"/>
              <a:gd name="connsiteX39" fmla="*/ 0 w 12192000"/>
              <a:gd name="connsiteY39" fmla="*/ 2072249 h 4908446"/>
              <a:gd name="connsiteX40" fmla="*/ 0 w 12192000"/>
              <a:gd name="connsiteY40" fmla="*/ 1191379 h 4908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192000" h="4908446">
                <a:moveTo>
                  <a:pt x="0" y="0"/>
                </a:moveTo>
                <a:lnTo>
                  <a:pt x="12192000" y="0"/>
                </a:lnTo>
                <a:lnTo>
                  <a:pt x="12192000" y="1191569"/>
                </a:lnTo>
                <a:lnTo>
                  <a:pt x="12192000" y="2072249"/>
                </a:lnTo>
                <a:lnTo>
                  <a:pt x="12192000" y="2463255"/>
                </a:lnTo>
                <a:lnTo>
                  <a:pt x="12192000" y="3131171"/>
                </a:lnTo>
                <a:lnTo>
                  <a:pt x="12192000" y="3429180"/>
                </a:lnTo>
                <a:lnTo>
                  <a:pt x="12192000" y="4908255"/>
                </a:lnTo>
                <a:cubicBezTo>
                  <a:pt x="11968162" y="4903112"/>
                  <a:pt x="11968290" y="4764618"/>
                  <a:pt x="11734482" y="4764618"/>
                </a:cubicBezTo>
                <a:cubicBezTo>
                  <a:pt x="11500676" y="4764618"/>
                  <a:pt x="11500676" y="4908446"/>
                  <a:pt x="11263947" y="4908446"/>
                </a:cubicBezTo>
                <a:cubicBezTo>
                  <a:pt x="11027219" y="4908446"/>
                  <a:pt x="11030204" y="4764618"/>
                  <a:pt x="10793476" y="4764618"/>
                </a:cubicBezTo>
                <a:cubicBezTo>
                  <a:pt x="10556748" y="4764618"/>
                  <a:pt x="10559669" y="4908446"/>
                  <a:pt x="10322941" y="4908446"/>
                </a:cubicBezTo>
                <a:cubicBezTo>
                  <a:pt x="10086213" y="4908446"/>
                  <a:pt x="10086213" y="4764618"/>
                  <a:pt x="9852469" y="4764618"/>
                </a:cubicBezTo>
                <a:cubicBezTo>
                  <a:pt x="9618726" y="4764618"/>
                  <a:pt x="9618790" y="4908446"/>
                  <a:pt x="9381998" y="4908446"/>
                </a:cubicBezTo>
                <a:cubicBezTo>
                  <a:pt x="9145206" y="4908446"/>
                  <a:pt x="9148191" y="4764618"/>
                  <a:pt x="8911463" y="4764618"/>
                </a:cubicBezTo>
                <a:cubicBezTo>
                  <a:pt x="8674735" y="4764618"/>
                  <a:pt x="8677719" y="4908446"/>
                  <a:pt x="8440992" y="4908446"/>
                </a:cubicBezTo>
                <a:cubicBezTo>
                  <a:pt x="8204264" y="4908446"/>
                  <a:pt x="8207312" y="4764618"/>
                  <a:pt x="7970520" y="4764618"/>
                </a:cubicBezTo>
                <a:cubicBezTo>
                  <a:pt x="7733729" y="4764618"/>
                  <a:pt x="7736713" y="4908446"/>
                  <a:pt x="7499985" y="4908446"/>
                </a:cubicBezTo>
                <a:cubicBezTo>
                  <a:pt x="7263257" y="4908446"/>
                  <a:pt x="7264718" y="4764618"/>
                  <a:pt x="7029514" y="4764618"/>
                </a:cubicBezTo>
                <a:cubicBezTo>
                  <a:pt x="6794310" y="4764618"/>
                  <a:pt x="6792659" y="4906541"/>
                  <a:pt x="6563424" y="4908382"/>
                </a:cubicBezTo>
                <a:cubicBezTo>
                  <a:pt x="6331331" y="4906541"/>
                  <a:pt x="6329680" y="4764618"/>
                  <a:pt x="6094476" y="4764618"/>
                </a:cubicBezTo>
                <a:cubicBezTo>
                  <a:pt x="6093460" y="4764618"/>
                  <a:pt x="6092508" y="4764682"/>
                  <a:pt x="6091492" y="4764682"/>
                </a:cubicBezTo>
                <a:cubicBezTo>
                  <a:pt x="6090476" y="4764682"/>
                  <a:pt x="6089523" y="4764618"/>
                  <a:pt x="6088507" y="4764618"/>
                </a:cubicBezTo>
                <a:cubicBezTo>
                  <a:pt x="5855780" y="4764618"/>
                  <a:pt x="5851716" y="4907176"/>
                  <a:pt x="5620957" y="4908382"/>
                </a:cubicBezTo>
                <a:cubicBezTo>
                  <a:pt x="5387278" y="4907176"/>
                  <a:pt x="5390198" y="4764618"/>
                  <a:pt x="5153470" y="4764618"/>
                </a:cubicBezTo>
                <a:cubicBezTo>
                  <a:pt x="4916742" y="4764618"/>
                  <a:pt x="4919790" y="4908446"/>
                  <a:pt x="4682998" y="4908446"/>
                </a:cubicBezTo>
                <a:cubicBezTo>
                  <a:pt x="4446207" y="4908446"/>
                  <a:pt x="4449191" y="4764618"/>
                  <a:pt x="4212464" y="4764618"/>
                </a:cubicBezTo>
                <a:cubicBezTo>
                  <a:pt x="3975735" y="4764618"/>
                  <a:pt x="3978720" y="4908446"/>
                  <a:pt x="3741991" y="4908446"/>
                </a:cubicBezTo>
                <a:cubicBezTo>
                  <a:pt x="3505264" y="4908446"/>
                  <a:pt x="3505327" y="4764618"/>
                  <a:pt x="3271520" y="4764618"/>
                </a:cubicBezTo>
                <a:cubicBezTo>
                  <a:pt x="3037713" y="4764618"/>
                  <a:pt x="3037713" y="4908446"/>
                  <a:pt x="2800985" y="4908446"/>
                </a:cubicBezTo>
                <a:cubicBezTo>
                  <a:pt x="2564257" y="4908446"/>
                  <a:pt x="2567242" y="4764618"/>
                  <a:pt x="2330514" y="4764618"/>
                </a:cubicBezTo>
                <a:cubicBezTo>
                  <a:pt x="2093786" y="4764618"/>
                  <a:pt x="2096707" y="4908446"/>
                  <a:pt x="1859979" y="4908446"/>
                </a:cubicBezTo>
                <a:cubicBezTo>
                  <a:pt x="1623251" y="4908446"/>
                  <a:pt x="1623251" y="4764618"/>
                  <a:pt x="1389507" y="4764618"/>
                </a:cubicBezTo>
                <a:cubicBezTo>
                  <a:pt x="1155764" y="4764618"/>
                  <a:pt x="1155827" y="4908446"/>
                  <a:pt x="919036" y="4908446"/>
                </a:cubicBezTo>
                <a:cubicBezTo>
                  <a:pt x="682244" y="4908446"/>
                  <a:pt x="677545" y="4764618"/>
                  <a:pt x="448500" y="4764618"/>
                </a:cubicBezTo>
                <a:cubicBezTo>
                  <a:pt x="219456" y="4764618"/>
                  <a:pt x="212027" y="4899302"/>
                  <a:pt x="0" y="4908001"/>
                </a:cubicBezTo>
                <a:lnTo>
                  <a:pt x="0" y="3429180"/>
                </a:lnTo>
                <a:lnTo>
                  <a:pt x="0" y="3131171"/>
                </a:lnTo>
                <a:lnTo>
                  <a:pt x="0" y="2463255"/>
                </a:lnTo>
                <a:lnTo>
                  <a:pt x="0" y="2072249"/>
                </a:lnTo>
                <a:lnTo>
                  <a:pt x="0" y="1191379"/>
                </a:lnTo>
                <a:close/>
              </a:path>
            </a:pathLst>
          </a:custGeom>
          <a:noFill/>
        </p:spPr>
        <p:txBody>
          <a:bodyPr wrap="square" lIns="1080000" tIns="540000" rIns="108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0" name="Kuvatiedot">
            <a:extLst>
              <a:ext uri="{FF2B5EF4-FFF2-40B4-BE49-F238E27FC236}">
                <a16:creationId xmlns:a16="http://schemas.microsoft.com/office/drawing/2014/main" id="{F4EB577F-14A4-4765-1D12-2902FE0300B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6" name="Alatunnisteen paikkamerkki 5">
            <a:extLst>
              <a:ext uri="{FF2B5EF4-FFF2-40B4-BE49-F238E27FC236}">
                <a16:creationId xmlns:a16="http://schemas.microsoft.com/office/drawing/2014/main" id="{7D8AAB12-998E-9AEA-D9B3-F85EFB93ED65}"/>
              </a:ext>
            </a:extLst>
          </p:cNvPr>
          <p:cNvSpPr>
            <a:spLocks noGrp="1"/>
          </p:cNvSpPr>
          <p:nvPr>
            <p:ph type="ftr" sz="quarter" idx="22"/>
          </p:nvPr>
        </p:nvSpPr>
        <p:spPr/>
        <p:txBody>
          <a:bodyPr/>
          <a:lstStyle/>
          <a:p>
            <a:endParaRPr lang="fi-FI" dirty="0"/>
          </a:p>
        </p:txBody>
      </p:sp>
      <p:sp>
        <p:nvSpPr>
          <p:cNvPr id="3" name="Päivämäärän paikkamerkki 2">
            <a:extLst>
              <a:ext uri="{FF2B5EF4-FFF2-40B4-BE49-F238E27FC236}">
                <a16:creationId xmlns:a16="http://schemas.microsoft.com/office/drawing/2014/main" id="{5A1E325A-CB03-091F-D1DB-1D0832E5F793}"/>
              </a:ext>
            </a:extLst>
          </p:cNvPr>
          <p:cNvSpPr>
            <a:spLocks noGrp="1"/>
          </p:cNvSpPr>
          <p:nvPr>
            <p:ph type="dt" sz="half" idx="21"/>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A5D96548-F2F5-30EB-F0F5-58CD8C0016CC}"/>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E80FEB8B-3ED1-9959-EC78-7CFE1896D8EA}"/>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184223398"/>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preserve="1" userDrawn="1">
  <p:cSld name="Otsikko ja kuva 1 A">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256213"/>
            <a:ext cx="11104564"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1" name="Kuvan paikkamerkki 10">
            <a:extLst>
              <a:ext uri="{FF2B5EF4-FFF2-40B4-BE49-F238E27FC236}">
                <a16:creationId xmlns:a16="http://schemas.microsoft.com/office/drawing/2014/main" id="{79A4F6BF-D1A1-B1F9-3B9F-8706E0E02C1C}"/>
              </a:ext>
              <a:ext uri="{C183D7F6-B498-43B3-948B-1728B52AA6E4}">
                <adec:decorative xmlns:adec="http://schemas.microsoft.com/office/drawing/2017/decorative" val="1"/>
              </a:ext>
            </a:extLst>
          </p:cNvPr>
          <p:cNvSpPr>
            <a:spLocks noGrp="1"/>
          </p:cNvSpPr>
          <p:nvPr>
            <p:ph type="pic" sz="quarter" idx="14" hasCustomPrompt="1"/>
          </p:nvPr>
        </p:nvSpPr>
        <p:spPr>
          <a:xfrm>
            <a:off x="0" y="0"/>
            <a:ext cx="12192000" cy="4908446"/>
          </a:xfrm>
          <a:custGeom>
            <a:avLst/>
            <a:gdLst>
              <a:gd name="connsiteX0" fmla="*/ 0 w 12192000"/>
              <a:gd name="connsiteY0" fmla="*/ 0 h 4908446"/>
              <a:gd name="connsiteX1" fmla="*/ 12192000 w 12192000"/>
              <a:gd name="connsiteY1" fmla="*/ 0 h 4908446"/>
              <a:gd name="connsiteX2" fmla="*/ 12192000 w 12192000"/>
              <a:gd name="connsiteY2" fmla="*/ 1191569 h 4908446"/>
              <a:gd name="connsiteX3" fmla="*/ 12192000 w 12192000"/>
              <a:gd name="connsiteY3" fmla="*/ 2072249 h 4908446"/>
              <a:gd name="connsiteX4" fmla="*/ 12192000 w 12192000"/>
              <a:gd name="connsiteY4" fmla="*/ 2463255 h 4908446"/>
              <a:gd name="connsiteX5" fmla="*/ 12192000 w 12192000"/>
              <a:gd name="connsiteY5" fmla="*/ 3131171 h 4908446"/>
              <a:gd name="connsiteX6" fmla="*/ 12192000 w 12192000"/>
              <a:gd name="connsiteY6" fmla="*/ 3429180 h 4908446"/>
              <a:gd name="connsiteX7" fmla="*/ 12192000 w 12192000"/>
              <a:gd name="connsiteY7" fmla="*/ 3661969 h 4908446"/>
              <a:gd name="connsiteX8" fmla="*/ 12192000 w 12192000"/>
              <a:gd name="connsiteY8" fmla="*/ 4037588 h 4908446"/>
              <a:gd name="connsiteX9" fmla="*/ 12192000 w 12192000"/>
              <a:gd name="connsiteY9" fmla="*/ 4113269 h 4908446"/>
              <a:gd name="connsiteX10" fmla="*/ 12192000 w 12192000"/>
              <a:gd name="connsiteY10" fmla="*/ 4282889 h 4908446"/>
              <a:gd name="connsiteX11" fmla="*/ 12192000 w 12192000"/>
              <a:gd name="connsiteY11" fmla="*/ 4382188 h 4908446"/>
              <a:gd name="connsiteX12" fmla="*/ 12192000 w 12192000"/>
              <a:gd name="connsiteY12" fmla="*/ 4605841 h 4908446"/>
              <a:gd name="connsiteX13" fmla="*/ 12192000 w 12192000"/>
              <a:gd name="connsiteY13" fmla="*/ 4908255 h 4908446"/>
              <a:gd name="connsiteX14" fmla="*/ 12192000 w 12192000"/>
              <a:gd name="connsiteY14" fmla="*/ 4908446 h 4908446"/>
              <a:gd name="connsiteX15" fmla="*/ 11263947 w 12192000"/>
              <a:gd name="connsiteY15" fmla="*/ 4908446 h 4908446"/>
              <a:gd name="connsiteX16" fmla="*/ 10322941 w 12192000"/>
              <a:gd name="connsiteY16" fmla="*/ 4908446 h 4908446"/>
              <a:gd name="connsiteX17" fmla="*/ 9381998 w 12192000"/>
              <a:gd name="connsiteY17" fmla="*/ 4908446 h 4908446"/>
              <a:gd name="connsiteX18" fmla="*/ 8440992 w 12192000"/>
              <a:gd name="connsiteY18" fmla="*/ 4908446 h 4908446"/>
              <a:gd name="connsiteX19" fmla="*/ 7499985 w 12192000"/>
              <a:gd name="connsiteY19" fmla="*/ 4908446 h 4908446"/>
              <a:gd name="connsiteX20" fmla="*/ 4682998 w 12192000"/>
              <a:gd name="connsiteY20" fmla="*/ 4908446 h 4908446"/>
              <a:gd name="connsiteX21" fmla="*/ 3741991 w 12192000"/>
              <a:gd name="connsiteY21" fmla="*/ 4908446 h 4908446"/>
              <a:gd name="connsiteX22" fmla="*/ 2800985 w 12192000"/>
              <a:gd name="connsiteY22" fmla="*/ 4908446 h 4908446"/>
              <a:gd name="connsiteX23" fmla="*/ 1859979 w 12192000"/>
              <a:gd name="connsiteY23" fmla="*/ 4908446 h 4908446"/>
              <a:gd name="connsiteX24" fmla="*/ 919036 w 12192000"/>
              <a:gd name="connsiteY24" fmla="*/ 4908446 h 4908446"/>
              <a:gd name="connsiteX25" fmla="*/ 0 w 12192000"/>
              <a:gd name="connsiteY25" fmla="*/ 4908446 h 4908446"/>
              <a:gd name="connsiteX26" fmla="*/ 0 w 12192000"/>
              <a:gd name="connsiteY26" fmla="*/ 4908001 h 4908446"/>
              <a:gd name="connsiteX27" fmla="*/ 0 w 12192000"/>
              <a:gd name="connsiteY27" fmla="*/ 4605889 h 4908446"/>
              <a:gd name="connsiteX28" fmla="*/ 0 w 12192000"/>
              <a:gd name="connsiteY28" fmla="*/ 4382188 h 4908446"/>
              <a:gd name="connsiteX29" fmla="*/ 0 w 12192000"/>
              <a:gd name="connsiteY29" fmla="*/ 4282889 h 4908446"/>
              <a:gd name="connsiteX30" fmla="*/ 0 w 12192000"/>
              <a:gd name="connsiteY30" fmla="*/ 4113269 h 4908446"/>
              <a:gd name="connsiteX31" fmla="*/ 0 w 12192000"/>
              <a:gd name="connsiteY31" fmla="*/ 4037588 h 4908446"/>
              <a:gd name="connsiteX32" fmla="*/ 0 w 12192000"/>
              <a:gd name="connsiteY32" fmla="*/ 3662033 h 4908446"/>
              <a:gd name="connsiteX33" fmla="*/ 0 w 12192000"/>
              <a:gd name="connsiteY33" fmla="*/ 3429180 h 4908446"/>
              <a:gd name="connsiteX34" fmla="*/ 0 w 12192000"/>
              <a:gd name="connsiteY34" fmla="*/ 3131171 h 4908446"/>
              <a:gd name="connsiteX35" fmla="*/ 0 w 12192000"/>
              <a:gd name="connsiteY35" fmla="*/ 2463255 h 4908446"/>
              <a:gd name="connsiteX36" fmla="*/ 0 w 12192000"/>
              <a:gd name="connsiteY36" fmla="*/ 2072249 h 4908446"/>
              <a:gd name="connsiteX37" fmla="*/ 0 w 12192000"/>
              <a:gd name="connsiteY37" fmla="*/ 1191379 h 4908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192000" h="4908446">
                <a:moveTo>
                  <a:pt x="0" y="0"/>
                </a:moveTo>
                <a:lnTo>
                  <a:pt x="12192000" y="0"/>
                </a:lnTo>
                <a:lnTo>
                  <a:pt x="12192000" y="1191569"/>
                </a:lnTo>
                <a:lnTo>
                  <a:pt x="12192000" y="2072249"/>
                </a:lnTo>
                <a:lnTo>
                  <a:pt x="12192000" y="2463255"/>
                </a:lnTo>
                <a:lnTo>
                  <a:pt x="12192000" y="3131171"/>
                </a:lnTo>
                <a:lnTo>
                  <a:pt x="12192000" y="3429180"/>
                </a:lnTo>
                <a:lnTo>
                  <a:pt x="12192000" y="3661969"/>
                </a:lnTo>
                <a:lnTo>
                  <a:pt x="12192000" y="4037588"/>
                </a:lnTo>
                <a:lnTo>
                  <a:pt x="12192000" y="4113269"/>
                </a:lnTo>
                <a:lnTo>
                  <a:pt x="12192000" y="4282889"/>
                </a:lnTo>
                <a:lnTo>
                  <a:pt x="12192000" y="4382188"/>
                </a:lnTo>
                <a:lnTo>
                  <a:pt x="12192000" y="4605841"/>
                </a:lnTo>
                <a:lnTo>
                  <a:pt x="12192000" y="4908255"/>
                </a:lnTo>
                <a:lnTo>
                  <a:pt x="12192000" y="4908446"/>
                </a:lnTo>
                <a:lnTo>
                  <a:pt x="11263947" y="4908446"/>
                </a:lnTo>
                <a:lnTo>
                  <a:pt x="10322941" y="4908446"/>
                </a:lnTo>
                <a:lnTo>
                  <a:pt x="9381998" y="4908446"/>
                </a:lnTo>
                <a:lnTo>
                  <a:pt x="8440992" y="4908446"/>
                </a:lnTo>
                <a:lnTo>
                  <a:pt x="7499985" y="4908446"/>
                </a:lnTo>
                <a:lnTo>
                  <a:pt x="4682998" y="4908446"/>
                </a:lnTo>
                <a:lnTo>
                  <a:pt x="3741991" y="4908446"/>
                </a:lnTo>
                <a:lnTo>
                  <a:pt x="2800985" y="4908446"/>
                </a:lnTo>
                <a:lnTo>
                  <a:pt x="1859979" y="4908446"/>
                </a:lnTo>
                <a:lnTo>
                  <a:pt x="919036" y="4908446"/>
                </a:lnTo>
                <a:lnTo>
                  <a:pt x="0" y="4908446"/>
                </a:lnTo>
                <a:lnTo>
                  <a:pt x="0" y="4908001"/>
                </a:lnTo>
                <a:lnTo>
                  <a:pt x="0" y="4605889"/>
                </a:lnTo>
                <a:lnTo>
                  <a:pt x="0" y="4382188"/>
                </a:lnTo>
                <a:lnTo>
                  <a:pt x="0" y="4282889"/>
                </a:lnTo>
                <a:lnTo>
                  <a:pt x="0" y="4113269"/>
                </a:lnTo>
                <a:lnTo>
                  <a:pt x="0" y="4037588"/>
                </a:lnTo>
                <a:lnTo>
                  <a:pt x="0" y="3662033"/>
                </a:lnTo>
                <a:lnTo>
                  <a:pt x="0" y="3429180"/>
                </a:lnTo>
                <a:lnTo>
                  <a:pt x="0" y="3131171"/>
                </a:lnTo>
                <a:lnTo>
                  <a:pt x="0" y="2463255"/>
                </a:lnTo>
                <a:lnTo>
                  <a:pt x="0" y="2072249"/>
                </a:lnTo>
                <a:lnTo>
                  <a:pt x="0" y="1191379"/>
                </a:lnTo>
                <a:close/>
              </a:path>
            </a:pathLst>
          </a:custGeom>
          <a:noFill/>
        </p:spPr>
        <p:txBody>
          <a:bodyPr wrap="square" lIns="1080000" tIns="540000" rIns="108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0" name="Kuvatiedot">
            <a:extLst>
              <a:ext uri="{FF2B5EF4-FFF2-40B4-BE49-F238E27FC236}">
                <a16:creationId xmlns:a16="http://schemas.microsoft.com/office/drawing/2014/main" id="{F4EB577F-14A4-4765-1D12-2902FE0300B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6" name="Alatunnisteen paikkamerkki 5">
            <a:extLst>
              <a:ext uri="{FF2B5EF4-FFF2-40B4-BE49-F238E27FC236}">
                <a16:creationId xmlns:a16="http://schemas.microsoft.com/office/drawing/2014/main" id="{7D8AAB12-998E-9AEA-D9B3-F85EFB93ED65}"/>
              </a:ext>
            </a:extLst>
          </p:cNvPr>
          <p:cNvSpPr>
            <a:spLocks noGrp="1"/>
          </p:cNvSpPr>
          <p:nvPr>
            <p:ph type="ftr" sz="quarter" idx="22"/>
          </p:nvPr>
        </p:nvSpPr>
        <p:spPr/>
        <p:txBody>
          <a:bodyPr/>
          <a:lstStyle/>
          <a:p>
            <a:endParaRPr lang="fi-FI" dirty="0"/>
          </a:p>
        </p:txBody>
      </p:sp>
      <p:sp>
        <p:nvSpPr>
          <p:cNvPr id="3" name="Päivämäärän paikkamerkki 2">
            <a:extLst>
              <a:ext uri="{FF2B5EF4-FFF2-40B4-BE49-F238E27FC236}">
                <a16:creationId xmlns:a16="http://schemas.microsoft.com/office/drawing/2014/main" id="{5A1E325A-CB03-091F-D1DB-1D0832E5F793}"/>
              </a:ext>
            </a:extLst>
          </p:cNvPr>
          <p:cNvSpPr>
            <a:spLocks noGrp="1"/>
          </p:cNvSpPr>
          <p:nvPr>
            <p:ph type="dt" sz="half" idx="21"/>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A5D96548-F2F5-30EB-F0F5-58CD8C0016CC}"/>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6FE0AD7D-B9D7-2BBC-9C85-3D5A18F61A53}"/>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507384374"/>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preserve="1" userDrawn="1">
  <p:cSld name="Otsikko ja kuva 1 B">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256213"/>
            <a:ext cx="11104564"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2" name="Kuvan paikkamerkki 11">
            <a:extLst>
              <a:ext uri="{FF2B5EF4-FFF2-40B4-BE49-F238E27FC236}">
                <a16:creationId xmlns:a16="http://schemas.microsoft.com/office/drawing/2014/main" id="{D4C318BB-DC33-A105-05C4-65D51F30C37E}"/>
              </a:ext>
              <a:ext uri="{C183D7F6-B498-43B3-948B-1728B52AA6E4}">
                <adec:decorative xmlns:adec="http://schemas.microsoft.com/office/drawing/2017/decorative" val="1"/>
              </a:ext>
            </a:extLst>
          </p:cNvPr>
          <p:cNvSpPr>
            <a:spLocks noGrp="1"/>
          </p:cNvSpPr>
          <p:nvPr>
            <p:ph type="pic" sz="quarter" idx="14" hasCustomPrompt="1"/>
          </p:nvPr>
        </p:nvSpPr>
        <p:spPr>
          <a:xfrm>
            <a:off x="0" y="-1"/>
            <a:ext cx="12192000" cy="4890675"/>
          </a:xfrm>
          <a:custGeom>
            <a:avLst/>
            <a:gdLst>
              <a:gd name="connsiteX0" fmla="*/ 0 w 12192000"/>
              <a:gd name="connsiteY0" fmla="*/ 0 h 4890675"/>
              <a:gd name="connsiteX1" fmla="*/ 12192000 w 12192000"/>
              <a:gd name="connsiteY1" fmla="*/ 0 h 4890675"/>
              <a:gd name="connsiteX2" fmla="*/ 12192000 w 12192000"/>
              <a:gd name="connsiteY2" fmla="*/ 1215488 h 4890675"/>
              <a:gd name="connsiteX3" fmla="*/ 12192000 w 12192000"/>
              <a:gd name="connsiteY3" fmla="*/ 2113846 h 4890675"/>
              <a:gd name="connsiteX4" fmla="*/ 12192000 w 12192000"/>
              <a:gd name="connsiteY4" fmla="*/ 2512701 h 4890675"/>
              <a:gd name="connsiteX5" fmla="*/ 12192000 w 12192000"/>
              <a:gd name="connsiteY5" fmla="*/ 3194024 h 4890675"/>
              <a:gd name="connsiteX6" fmla="*/ 12192000 w 12192000"/>
              <a:gd name="connsiteY6" fmla="*/ 3498015 h 4890675"/>
              <a:gd name="connsiteX7" fmla="*/ 12192000 w 12192000"/>
              <a:gd name="connsiteY7" fmla="*/ 3735477 h 4890675"/>
              <a:gd name="connsiteX8" fmla="*/ 12192000 w 12192000"/>
              <a:gd name="connsiteY8" fmla="*/ 4118636 h 4890675"/>
              <a:gd name="connsiteX9" fmla="*/ 12192000 w 12192000"/>
              <a:gd name="connsiteY9" fmla="*/ 4195836 h 4890675"/>
              <a:gd name="connsiteX10" fmla="*/ 12192000 w 12192000"/>
              <a:gd name="connsiteY10" fmla="*/ 4368861 h 4890675"/>
              <a:gd name="connsiteX11" fmla="*/ 12192000 w 12192000"/>
              <a:gd name="connsiteY11" fmla="*/ 4470153 h 4890675"/>
              <a:gd name="connsiteX12" fmla="*/ 12192000 w 12192000"/>
              <a:gd name="connsiteY12" fmla="*/ 4698296 h 4890675"/>
              <a:gd name="connsiteX13" fmla="*/ 12192000 w 12192000"/>
              <a:gd name="connsiteY13" fmla="*/ 4889775 h 4890675"/>
              <a:gd name="connsiteX14" fmla="*/ 11889410 w 12192000"/>
              <a:gd name="connsiteY14" fmla="*/ 4583335 h 4890675"/>
              <a:gd name="connsiteX15" fmla="*/ 11584000 w 12192000"/>
              <a:gd name="connsiteY15" fmla="*/ 4890675 h 4890675"/>
              <a:gd name="connsiteX16" fmla="*/ 11280521 w 12192000"/>
              <a:gd name="connsiteY16" fmla="*/ 4583335 h 4890675"/>
              <a:gd name="connsiteX17" fmla="*/ 10975060 w 12192000"/>
              <a:gd name="connsiteY17" fmla="*/ 4890675 h 4890675"/>
              <a:gd name="connsiteX18" fmla="*/ 10669651 w 12192000"/>
              <a:gd name="connsiteY18" fmla="*/ 4583335 h 4890675"/>
              <a:gd name="connsiteX19" fmla="*/ 10366172 w 12192000"/>
              <a:gd name="connsiteY19" fmla="*/ 4890675 h 4890675"/>
              <a:gd name="connsiteX20" fmla="*/ 10060762 w 12192000"/>
              <a:gd name="connsiteY20" fmla="*/ 4583335 h 4890675"/>
              <a:gd name="connsiteX21" fmla="*/ 9755353 w 12192000"/>
              <a:gd name="connsiteY21" fmla="*/ 4890675 h 4890675"/>
              <a:gd name="connsiteX22" fmla="*/ 9752660 w 12192000"/>
              <a:gd name="connsiteY22" fmla="*/ 4887983 h 4890675"/>
              <a:gd name="connsiteX23" fmla="*/ 9752660 w 12192000"/>
              <a:gd name="connsiteY23" fmla="*/ 4889557 h 4890675"/>
              <a:gd name="connsiteX24" fmla="*/ 9450298 w 12192000"/>
              <a:gd name="connsiteY24" fmla="*/ 4583335 h 4890675"/>
              <a:gd name="connsiteX25" fmla="*/ 9144889 w 12192000"/>
              <a:gd name="connsiteY25" fmla="*/ 4890675 h 4890675"/>
              <a:gd name="connsiteX26" fmla="*/ 8839479 w 12192000"/>
              <a:gd name="connsiteY26" fmla="*/ 4583335 h 4890675"/>
              <a:gd name="connsiteX27" fmla="*/ 8534070 w 12192000"/>
              <a:gd name="connsiteY27" fmla="*/ 4890675 h 4890675"/>
              <a:gd name="connsiteX28" fmla="*/ 8230591 w 12192000"/>
              <a:gd name="connsiteY28" fmla="*/ 4583335 h 4890675"/>
              <a:gd name="connsiteX29" fmla="*/ 7925181 w 12192000"/>
              <a:gd name="connsiteY29" fmla="*/ 4890675 h 4890675"/>
              <a:gd name="connsiteX30" fmla="*/ 7621702 w 12192000"/>
              <a:gd name="connsiteY30" fmla="*/ 4583335 h 4890675"/>
              <a:gd name="connsiteX31" fmla="*/ 7316242 w 12192000"/>
              <a:gd name="connsiteY31" fmla="*/ 4890675 h 4890675"/>
              <a:gd name="connsiteX32" fmla="*/ 7012762 w 12192000"/>
              <a:gd name="connsiteY32" fmla="*/ 4583335 h 4890675"/>
              <a:gd name="connsiteX33" fmla="*/ 6707353 w 12192000"/>
              <a:gd name="connsiteY33" fmla="*/ 4890675 h 4890675"/>
              <a:gd name="connsiteX34" fmla="*/ 6401943 w 12192000"/>
              <a:gd name="connsiteY34" fmla="*/ 4583335 h 4890675"/>
              <a:gd name="connsiteX35" fmla="*/ 6098464 w 12192000"/>
              <a:gd name="connsiteY35" fmla="*/ 4890675 h 4890675"/>
              <a:gd name="connsiteX36" fmla="*/ 5793057 w 12192000"/>
              <a:gd name="connsiteY36" fmla="*/ 4583335 h 4890675"/>
              <a:gd name="connsiteX37" fmla="*/ 5487647 w 12192000"/>
              <a:gd name="connsiteY37" fmla="*/ 4890675 h 4890675"/>
              <a:gd name="connsiteX38" fmla="*/ 5182185 w 12192000"/>
              <a:gd name="connsiteY38" fmla="*/ 4583335 h 4890675"/>
              <a:gd name="connsiteX39" fmla="*/ 4878758 w 12192000"/>
              <a:gd name="connsiteY39" fmla="*/ 4890675 h 4890675"/>
              <a:gd name="connsiteX40" fmla="*/ 4573348 w 12192000"/>
              <a:gd name="connsiteY40" fmla="*/ 4583335 h 4890675"/>
              <a:gd name="connsiteX41" fmla="*/ 4267938 w 12192000"/>
              <a:gd name="connsiteY41" fmla="*/ 4890675 h 4890675"/>
              <a:gd name="connsiteX42" fmla="*/ 3964457 w 12192000"/>
              <a:gd name="connsiteY42" fmla="*/ 4583335 h 4890675"/>
              <a:gd name="connsiteX43" fmla="*/ 3658997 w 12192000"/>
              <a:gd name="connsiteY43" fmla="*/ 4890675 h 4890675"/>
              <a:gd name="connsiteX44" fmla="*/ 3353587 w 12192000"/>
              <a:gd name="connsiteY44" fmla="*/ 4583335 h 4890675"/>
              <a:gd name="connsiteX45" fmla="*/ 3048178 w 12192000"/>
              <a:gd name="connsiteY45" fmla="*/ 4890675 h 4890675"/>
              <a:gd name="connsiteX46" fmla="*/ 2744698 w 12192000"/>
              <a:gd name="connsiteY46" fmla="*/ 4583335 h 4890675"/>
              <a:gd name="connsiteX47" fmla="*/ 2439289 w 12192000"/>
              <a:gd name="connsiteY47" fmla="*/ 4890675 h 4890675"/>
              <a:gd name="connsiteX48" fmla="*/ 2135810 w 12192000"/>
              <a:gd name="connsiteY48" fmla="*/ 4583335 h 4890675"/>
              <a:gd name="connsiteX49" fmla="*/ 1830400 w 12192000"/>
              <a:gd name="connsiteY49" fmla="*/ 4890675 h 4890675"/>
              <a:gd name="connsiteX50" fmla="*/ 1526921 w 12192000"/>
              <a:gd name="connsiteY50" fmla="*/ 4583335 h 4890675"/>
              <a:gd name="connsiteX51" fmla="*/ 1221460 w 12192000"/>
              <a:gd name="connsiteY51" fmla="*/ 4890675 h 4890675"/>
              <a:gd name="connsiteX52" fmla="*/ 916051 w 12192000"/>
              <a:gd name="connsiteY52" fmla="*/ 4583335 h 4890675"/>
              <a:gd name="connsiteX53" fmla="*/ 612572 w 12192000"/>
              <a:gd name="connsiteY53" fmla="*/ 4890675 h 4890675"/>
              <a:gd name="connsiteX54" fmla="*/ 307162 w 12192000"/>
              <a:gd name="connsiteY54" fmla="*/ 4583335 h 4890675"/>
              <a:gd name="connsiteX55" fmla="*/ 1752 w 12192000"/>
              <a:gd name="connsiteY55" fmla="*/ 4890675 h 4890675"/>
              <a:gd name="connsiteX56" fmla="*/ 0 w 12192000"/>
              <a:gd name="connsiteY56" fmla="*/ 4888923 h 4890675"/>
              <a:gd name="connsiteX57" fmla="*/ 0 w 12192000"/>
              <a:gd name="connsiteY57" fmla="*/ 4698345 h 4890675"/>
              <a:gd name="connsiteX58" fmla="*/ 0 w 12192000"/>
              <a:gd name="connsiteY58" fmla="*/ 4470153 h 4890675"/>
              <a:gd name="connsiteX59" fmla="*/ 0 w 12192000"/>
              <a:gd name="connsiteY59" fmla="*/ 4368861 h 4890675"/>
              <a:gd name="connsiteX60" fmla="*/ 0 w 12192000"/>
              <a:gd name="connsiteY60" fmla="*/ 4195836 h 4890675"/>
              <a:gd name="connsiteX61" fmla="*/ 0 w 12192000"/>
              <a:gd name="connsiteY61" fmla="*/ 4118636 h 4890675"/>
              <a:gd name="connsiteX62" fmla="*/ 0 w 12192000"/>
              <a:gd name="connsiteY62" fmla="*/ 3735543 h 4890675"/>
              <a:gd name="connsiteX63" fmla="*/ 0 w 12192000"/>
              <a:gd name="connsiteY63" fmla="*/ 3498015 h 4890675"/>
              <a:gd name="connsiteX64" fmla="*/ 0 w 12192000"/>
              <a:gd name="connsiteY64" fmla="*/ 3194024 h 4890675"/>
              <a:gd name="connsiteX65" fmla="*/ 0 w 12192000"/>
              <a:gd name="connsiteY65" fmla="*/ 2512701 h 4890675"/>
              <a:gd name="connsiteX66" fmla="*/ 0 w 12192000"/>
              <a:gd name="connsiteY66" fmla="*/ 2113846 h 4890675"/>
              <a:gd name="connsiteX67" fmla="*/ 0 w 12192000"/>
              <a:gd name="connsiteY67" fmla="*/ 1215294 h 4890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2192000" h="4890675">
                <a:moveTo>
                  <a:pt x="0" y="0"/>
                </a:moveTo>
                <a:lnTo>
                  <a:pt x="12192000" y="0"/>
                </a:lnTo>
                <a:lnTo>
                  <a:pt x="12192000" y="1215488"/>
                </a:lnTo>
                <a:lnTo>
                  <a:pt x="12192000" y="2113846"/>
                </a:lnTo>
                <a:lnTo>
                  <a:pt x="12192000" y="2512701"/>
                </a:lnTo>
                <a:lnTo>
                  <a:pt x="12192000" y="3194024"/>
                </a:lnTo>
                <a:lnTo>
                  <a:pt x="12192000" y="3498015"/>
                </a:lnTo>
                <a:lnTo>
                  <a:pt x="12192000" y="3735477"/>
                </a:lnTo>
                <a:lnTo>
                  <a:pt x="12192000" y="4118636"/>
                </a:lnTo>
                <a:lnTo>
                  <a:pt x="12192000" y="4195836"/>
                </a:lnTo>
                <a:lnTo>
                  <a:pt x="12192000" y="4368861"/>
                </a:lnTo>
                <a:lnTo>
                  <a:pt x="12192000" y="4470153"/>
                </a:lnTo>
                <a:lnTo>
                  <a:pt x="12192000" y="4698296"/>
                </a:lnTo>
                <a:lnTo>
                  <a:pt x="12192000" y="4889775"/>
                </a:lnTo>
                <a:lnTo>
                  <a:pt x="11889410" y="4583335"/>
                </a:lnTo>
                <a:lnTo>
                  <a:pt x="11584000" y="4890675"/>
                </a:lnTo>
                <a:lnTo>
                  <a:pt x="11280521" y="4583335"/>
                </a:lnTo>
                <a:lnTo>
                  <a:pt x="10975060" y="4890675"/>
                </a:lnTo>
                <a:lnTo>
                  <a:pt x="10669651" y="4583335"/>
                </a:lnTo>
                <a:lnTo>
                  <a:pt x="10366172" y="4890675"/>
                </a:lnTo>
                <a:lnTo>
                  <a:pt x="10060762" y="4583335"/>
                </a:lnTo>
                <a:lnTo>
                  <a:pt x="9755353" y="4890675"/>
                </a:lnTo>
                <a:lnTo>
                  <a:pt x="9752660" y="4887983"/>
                </a:lnTo>
                <a:lnTo>
                  <a:pt x="9752660" y="4889557"/>
                </a:lnTo>
                <a:lnTo>
                  <a:pt x="9450298" y="4583335"/>
                </a:lnTo>
                <a:lnTo>
                  <a:pt x="9144889" y="4890675"/>
                </a:lnTo>
                <a:lnTo>
                  <a:pt x="8839479" y="4583335"/>
                </a:lnTo>
                <a:lnTo>
                  <a:pt x="8534070" y="4890675"/>
                </a:lnTo>
                <a:lnTo>
                  <a:pt x="8230591" y="4583335"/>
                </a:lnTo>
                <a:lnTo>
                  <a:pt x="7925181" y="4890675"/>
                </a:lnTo>
                <a:lnTo>
                  <a:pt x="7621702" y="4583335"/>
                </a:lnTo>
                <a:lnTo>
                  <a:pt x="7316242" y="4890675"/>
                </a:lnTo>
                <a:lnTo>
                  <a:pt x="7012762" y="4583335"/>
                </a:lnTo>
                <a:lnTo>
                  <a:pt x="6707353" y="4890675"/>
                </a:lnTo>
                <a:lnTo>
                  <a:pt x="6401943" y="4583335"/>
                </a:lnTo>
                <a:lnTo>
                  <a:pt x="6098464" y="4890675"/>
                </a:lnTo>
                <a:lnTo>
                  <a:pt x="5793057" y="4583335"/>
                </a:lnTo>
                <a:lnTo>
                  <a:pt x="5487647" y="4890675"/>
                </a:lnTo>
                <a:lnTo>
                  <a:pt x="5182185" y="4583335"/>
                </a:lnTo>
                <a:lnTo>
                  <a:pt x="4878758" y="4890675"/>
                </a:lnTo>
                <a:lnTo>
                  <a:pt x="4573348" y="4583335"/>
                </a:lnTo>
                <a:lnTo>
                  <a:pt x="4267938" y="4890675"/>
                </a:lnTo>
                <a:lnTo>
                  <a:pt x="3964457" y="4583335"/>
                </a:lnTo>
                <a:lnTo>
                  <a:pt x="3658997" y="4890675"/>
                </a:lnTo>
                <a:lnTo>
                  <a:pt x="3353587" y="4583335"/>
                </a:lnTo>
                <a:lnTo>
                  <a:pt x="3048178" y="4890675"/>
                </a:lnTo>
                <a:lnTo>
                  <a:pt x="2744698" y="4583335"/>
                </a:lnTo>
                <a:lnTo>
                  <a:pt x="2439289" y="4890675"/>
                </a:lnTo>
                <a:lnTo>
                  <a:pt x="2135810" y="4583335"/>
                </a:lnTo>
                <a:lnTo>
                  <a:pt x="1830400" y="4890675"/>
                </a:lnTo>
                <a:lnTo>
                  <a:pt x="1526921" y="4583335"/>
                </a:lnTo>
                <a:lnTo>
                  <a:pt x="1221460" y="4890675"/>
                </a:lnTo>
                <a:lnTo>
                  <a:pt x="916051" y="4583335"/>
                </a:lnTo>
                <a:lnTo>
                  <a:pt x="612572" y="4890675"/>
                </a:lnTo>
                <a:lnTo>
                  <a:pt x="307162" y="4583335"/>
                </a:lnTo>
                <a:lnTo>
                  <a:pt x="1752" y="4890675"/>
                </a:lnTo>
                <a:lnTo>
                  <a:pt x="0" y="4888923"/>
                </a:lnTo>
                <a:lnTo>
                  <a:pt x="0" y="4698345"/>
                </a:lnTo>
                <a:lnTo>
                  <a:pt x="0" y="4470153"/>
                </a:lnTo>
                <a:lnTo>
                  <a:pt x="0" y="4368861"/>
                </a:lnTo>
                <a:lnTo>
                  <a:pt x="0" y="4195836"/>
                </a:lnTo>
                <a:lnTo>
                  <a:pt x="0" y="4118636"/>
                </a:lnTo>
                <a:lnTo>
                  <a:pt x="0" y="3735543"/>
                </a:lnTo>
                <a:lnTo>
                  <a:pt x="0" y="3498015"/>
                </a:lnTo>
                <a:lnTo>
                  <a:pt x="0" y="3194024"/>
                </a:lnTo>
                <a:lnTo>
                  <a:pt x="0" y="2512701"/>
                </a:lnTo>
                <a:lnTo>
                  <a:pt x="0" y="2113846"/>
                </a:lnTo>
                <a:lnTo>
                  <a:pt x="0" y="1215294"/>
                </a:lnTo>
                <a:close/>
              </a:path>
            </a:pathLst>
          </a:custGeom>
          <a:noFill/>
        </p:spPr>
        <p:txBody>
          <a:bodyPr wrap="square" lIns="1080000" tIns="540000" rIns="108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0" name="Kuvatiedot">
            <a:extLst>
              <a:ext uri="{FF2B5EF4-FFF2-40B4-BE49-F238E27FC236}">
                <a16:creationId xmlns:a16="http://schemas.microsoft.com/office/drawing/2014/main" id="{F4EB577F-14A4-4765-1D12-2902FE0300B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6" name="Alatunnisteen paikkamerkki 5">
            <a:extLst>
              <a:ext uri="{FF2B5EF4-FFF2-40B4-BE49-F238E27FC236}">
                <a16:creationId xmlns:a16="http://schemas.microsoft.com/office/drawing/2014/main" id="{7D8AAB12-998E-9AEA-D9B3-F85EFB93ED65}"/>
              </a:ext>
            </a:extLst>
          </p:cNvPr>
          <p:cNvSpPr>
            <a:spLocks noGrp="1"/>
          </p:cNvSpPr>
          <p:nvPr>
            <p:ph type="ftr" sz="quarter" idx="22"/>
          </p:nvPr>
        </p:nvSpPr>
        <p:spPr/>
        <p:txBody>
          <a:bodyPr/>
          <a:lstStyle/>
          <a:p>
            <a:endParaRPr lang="fi-FI" dirty="0"/>
          </a:p>
        </p:txBody>
      </p:sp>
      <p:sp>
        <p:nvSpPr>
          <p:cNvPr id="3" name="Päivämäärän paikkamerkki 2">
            <a:extLst>
              <a:ext uri="{FF2B5EF4-FFF2-40B4-BE49-F238E27FC236}">
                <a16:creationId xmlns:a16="http://schemas.microsoft.com/office/drawing/2014/main" id="{5A1E325A-CB03-091F-D1DB-1D0832E5F793}"/>
              </a:ext>
            </a:extLst>
          </p:cNvPr>
          <p:cNvSpPr>
            <a:spLocks noGrp="1"/>
          </p:cNvSpPr>
          <p:nvPr>
            <p:ph type="dt" sz="half" idx="21"/>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A5D96548-F2F5-30EB-F0F5-58CD8C0016CC}"/>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79347C1E-7BBC-6E60-FE16-F7E355CEC80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048185830"/>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preserve="1" userDrawn="1">
  <p:cSld name="Otsikko ja kuva 1 C">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256213"/>
            <a:ext cx="11104564"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3" name="Kuvan paikkamerkki 12">
            <a:extLst>
              <a:ext uri="{FF2B5EF4-FFF2-40B4-BE49-F238E27FC236}">
                <a16:creationId xmlns:a16="http://schemas.microsoft.com/office/drawing/2014/main" id="{2A317219-9C67-C9CF-12E8-A1380C09D5C9}"/>
              </a:ext>
              <a:ext uri="{C183D7F6-B498-43B3-948B-1728B52AA6E4}">
                <adec:decorative xmlns:adec="http://schemas.microsoft.com/office/drawing/2017/decorative" val="1"/>
              </a:ext>
            </a:extLst>
          </p:cNvPr>
          <p:cNvSpPr>
            <a:spLocks noGrp="1"/>
          </p:cNvSpPr>
          <p:nvPr>
            <p:ph type="pic" sz="quarter" idx="14" hasCustomPrompt="1"/>
          </p:nvPr>
        </p:nvSpPr>
        <p:spPr>
          <a:xfrm>
            <a:off x="-355" y="0"/>
            <a:ext cx="12192000" cy="4971492"/>
          </a:xfrm>
          <a:custGeom>
            <a:avLst/>
            <a:gdLst>
              <a:gd name="connsiteX0" fmla="*/ 0 w 12192000"/>
              <a:gd name="connsiteY0" fmla="*/ 0 h 4971492"/>
              <a:gd name="connsiteX1" fmla="*/ 12192000 w 12192000"/>
              <a:gd name="connsiteY1" fmla="*/ 0 h 4971492"/>
              <a:gd name="connsiteX2" fmla="*/ 12192000 w 12192000"/>
              <a:gd name="connsiteY2" fmla="*/ 1415564 h 4971492"/>
              <a:gd name="connsiteX3" fmla="*/ 12192000 w 12192000"/>
              <a:gd name="connsiteY3" fmla="*/ 2461797 h 4971492"/>
              <a:gd name="connsiteX4" fmla="*/ 12192000 w 12192000"/>
              <a:gd name="connsiteY4" fmla="*/ 2926305 h 4971492"/>
              <a:gd name="connsiteX5" fmla="*/ 12192000 w 12192000"/>
              <a:gd name="connsiteY5" fmla="*/ 3719778 h 4971492"/>
              <a:gd name="connsiteX6" fmla="*/ 12192000 w 12192000"/>
              <a:gd name="connsiteY6" fmla="*/ 4073807 h 4971492"/>
              <a:gd name="connsiteX7" fmla="*/ 12192000 w 12192000"/>
              <a:gd name="connsiteY7" fmla="*/ 4350357 h 4971492"/>
              <a:gd name="connsiteX8" fmla="*/ 12192000 w 12192000"/>
              <a:gd name="connsiteY8" fmla="*/ 4796586 h 4971492"/>
              <a:gd name="connsiteX9" fmla="*/ 12192000 w 12192000"/>
              <a:gd name="connsiteY9" fmla="*/ 4886494 h 4971492"/>
              <a:gd name="connsiteX10" fmla="*/ 12192000 w 12192000"/>
              <a:gd name="connsiteY10" fmla="*/ 4971492 h 4971492"/>
              <a:gd name="connsiteX11" fmla="*/ 12190325 w 12192000"/>
              <a:gd name="connsiteY11" fmla="*/ 4971492 h 4971492"/>
              <a:gd name="connsiteX12" fmla="*/ 11885830 w 12192000"/>
              <a:gd name="connsiteY12" fmla="*/ 4759325 h 4971492"/>
              <a:gd name="connsiteX13" fmla="*/ 11581385 w 12192000"/>
              <a:gd name="connsiteY13" fmla="*/ 4971492 h 4971492"/>
              <a:gd name="connsiteX14" fmla="*/ 11276890 w 12192000"/>
              <a:gd name="connsiteY14" fmla="*/ 4759325 h 4971492"/>
              <a:gd name="connsiteX15" fmla="*/ 10972394 w 12192000"/>
              <a:gd name="connsiteY15" fmla="*/ 4971492 h 4971492"/>
              <a:gd name="connsiteX16" fmla="*/ 10667899 w 12192000"/>
              <a:gd name="connsiteY16" fmla="*/ 4759325 h 4971492"/>
              <a:gd name="connsiteX17" fmla="*/ 10363454 w 12192000"/>
              <a:gd name="connsiteY17" fmla="*/ 4971492 h 4971492"/>
              <a:gd name="connsiteX18" fmla="*/ 10058958 w 12192000"/>
              <a:gd name="connsiteY18" fmla="*/ 4759325 h 4971492"/>
              <a:gd name="connsiteX19" fmla="*/ 9754463 w 12192000"/>
              <a:gd name="connsiteY19" fmla="*/ 4971492 h 4971492"/>
              <a:gd name="connsiteX20" fmla="*/ 9449968 w 12192000"/>
              <a:gd name="connsiteY20" fmla="*/ 4759325 h 4971492"/>
              <a:gd name="connsiteX21" fmla="*/ 9449968 w 12192000"/>
              <a:gd name="connsiteY21" fmla="*/ 4759579 h 4971492"/>
              <a:gd name="connsiteX22" fmla="*/ 9449866 w 12192000"/>
              <a:gd name="connsiteY22" fmla="*/ 4759325 h 4971492"/>
              <a:gd name="connsiteX23" fmla="*/ 9145421 w 12192000"/>
              <a:gd name="connsiteY23" fmla="*/ 4971492 h 4971492"/>
              <a:gd name="connsiteX24" fmla="*/ 8840926 w 12192000"/>
              <a:gd name="connsiteY24" fmla="*/ 4759325 h 4971492"/>
              <a:gd name="connsiteX25" fmla="*/ 8536431 w 12192000"/>
              <a:gd name="connsiteY25" fmla="*/ 4971492 h 4971492"/>
              <a:gd name="connsiteX26" fmla="*/ 8231935 w 12192000"/>
              <a:gd name="connsiteY26" fmla="*/ 4759325 h 4971492"/>
              <a:gd name="connsiteX27" fmla="*/ 7927491 w 12192000"/>
              <a:gd name="connsiteY27" fmla="*/ 4971492 h 4971492"/>
              <a:gd name="connsiteX28" fmla="*/ 7622995 w 12192000"/>
              <a:gd name="connsiteY28" fmla="*/ 4759325 h 4971492"/>
              <a:gd name="connsiteX29" fmla="*/ 7318500 w 12192000"/>
              <a:gd name="connsiteY29" fmla="*/ 4971492 h 4971492"/>
              <a:gd name="connsiteX30" fmla="*/ 7014005 w 12192000"/>
              <a:gd name="connsiteY30" fmla="*/ 4759325 h 4971492"/>
              <a:gd name="connsiteX31" fmla="*/ 6709559 w 12192000"/>
              <a:gd name="connsiteY31" fmla="*/ 4971492 h 4971492"/>
              <a:gd name="connsiteX32" fmla="*/ 6405065 w 12192000"/>
              <a:gd name="connsiteY32" fmla="*/ 4759325 h 4971492"/>
              <a:gd name="connsiteX33" fmla="*/ 6100570 w 12192000"/>
              <a:gd name="connsiteY33" fmla="*/ 4971492 h 4971492"/>
              <a:gd name="connsiteX34" fmla="*/ 5796075 w 12192000"/>
              <a:gd name="connsiteY34" fmla="*/ 4759325 h 4971492"/>
              <a:gd name="connsiteX35" fmla="*/ 5550558 w 12192000"/>
              <a:gd name="connsiteY35" fmla="*/ 4965757 h 4971492"/>
              <a:gd name="connsiteX36" fmla="*/ 5550558 w 12192000"/>
              <a:gd name="connsiteY36" fmla="*/ 4965604 h 4971492"/>
              <a:gd name="connsiteX37" fmla="*/ 5507621 w 12192000"/>
              <a:gd name="connsiteY37" fmla="*/ 4971035 h 4971492"/>
              <a:gd name="connsiteX38" fmla="*/ 5505896 w 12192000"/>
              <a:gd name="connsiteY38" fmla="*/ 4971137 h 4971492"/>
              <a:gd name="connsiteX39" fmla="*/ 5491630 w 12192000"/>
              <a:gd name="connsiteY39" fmla="*/ 4971492 h 4971492"/>
              <a:gd name="connsiteX40" fmla="*/ 5187186 w 12192000"/>
              <a:gd name="connsiteY40" fmla="*/ 4759325 h 4971492"/>
              <a:gd name="connsiteX41" fmla="*/ 5187186 w 12192000"/>
              <a:gd name="connsiteY41" fmla="*/ 4759376 h 4971492"/>
              <a:gd name="connsiteX42" fmla="*/ 5129525 w 12192000"/>
              <a:gd name="connsiteY42" fmla="*/ 4853937 h 4971492"/>
              <a:gd name="connsiteX43" fmla="*/ 4880762 w 12192000"/>
              <a:gd name="connsiteY43" fmla="*/ 4971492 h 4971492"/>
              <a:gd name="connsiteX44" fmla="*/ 4576265 w 12192000"/>
              <a:gd name="connsiteY44" fmla="*/ 4759325 h 4971492"/>
              <a:gd name="connsiteX45" fmla="*/ 4271819 w 12192000"/>
              <a:gd name="connsiteY45" fmla="*/ 4971492 h 4971492"/>
              <a:gd name="connsiteX46" fmla="*/ 3967324 w 12192000"/>
              <a:gd name="connsiteY46" fmla="*/ 4759325 h 4971492"/>
              <a:gd name="connsiteX47" fmla="*/ 3662829 w 12192000"/>
              <a:gd name="connsiteY47" fmla="*/ 4971492 h 4971492"/>
              <a:gd name="connsiteX48" fmla="*/ 3358333 w 12192000"/>
              <a:gd name="connsiteY48" fmla="*/ 4759325 h 4971492"/>
              <a:gd name="connsiteX49" fmla="*/ 3053888 w 12192000"/>
              <a:gd name="connsiteY49" fmla="*/ 4971492 h 4971492"/>
              <a:gd name="connsiteX50" fmla="*/ 2749393 w 12192000"/>
              <a:gd name="connsiteY50" fmla="*/ 4759325 h 4971492"/>
              <a:gd name="connsiteX51" fmla="*/ 2444897 w 12192000"/>
              <a:gd name="connsiteY51" fmla="*/ 4971492 h 4971492"/>
              <a:gd name="connsiteX52" fmla="*/ 2140402 w 12192000"/>
              <a:gd name="connsiteY52" fmla="*/ 4759325 h 4971492"/>
              <a:gd name="connsiteX53" fmla="*/ 1835957 w 12192000"/>
              <a:gd name="connsiteY53" fmla="*/ 4971492 h 4971492"/>
              <a:gd name="connsiteX54" fmla="*/ 1531462 w 12192000"/>
              <a:gd name="connsiteY54" fmla="*/ 4759325 h 4971492"/>
              <a:gd name="connsiteX55" fmla="*/ 1226966 w 12192000"/>
              <a:gd name="connsiteY55" fmla="*/ 4971492 h 4971492"/>
              <a:gd name="connsiteX56" fmla="*/ 922471 w 12192000"/>
              <a:gd name="connsiteY56" fmla="*/ 4759325 h 4971492"/>
              <a:gd name="connsiteX57" fmla="*/ 618026 w 12192000"/>
              <a:gd name="connsiteY57" fmla="*/ 4971492 h 4971492"/>
              <a:gd name="connsiteX58" fmla="*/ 313531 w 12192000"/>
              <a:gd name="connsiteY58" fmla="*/ 4759325 h 4971492"/>
              <a:gd name="connsiteX59" fmla="*/ 9035 w 12192000"/>
              <a:gd name="connsiteY59" fmla="*/ 4971492 h 4971492"/>
              <a:gd name="connsiteX60" fmla="*/ 0 w 12192000"/>
              <a:gd name="connsiteY60" fmla="*/ 4971346 h 4971492"/>
              <a:gd name="connsiteX61" fmla="*/ 0 w 12192000"/>
              <a:gd name="connsiteY61" fmla="*/ 4886494 h 4971492"/>
              <a:gd name="connsiteX62" fmla="*/ 0 w 12192000"/>
              <a:gd name="connsiteY62" fmla="*/ 4796586 h 4971492"/>
              <a:gd name="connsiteX63" fmla="*/ 0 w 12192000"/>
              <a:gd name="connsiteY63" fmla="*/ 4350433 h 4971492"/>
              <a:gd name="connsiteX64" fmla="*/ 0 w 12192000"/>
              <a:gd name="connsiteY64" fmla="*/ 4073807 h 4971492"/>
              <a:gd name="connsiteX65" fmla="*/ 0 w 12192000"/>
              <a:gd name="connsiteY65" fmla="*/ 3719778 h 4971492"/>
              <a:gd name="connsiteX66" fmla="*/ 0 w 12192000"/>
              <a:gd name="connsiteY66" fmla="*/ 2926305 h 4971492"/>
              <a:gd name="connsiteX67" fmla="*/ 0 w 12192000"/>
              <a:gd name="connsiteY67" fmla="*/ 2461797 h 4971492"/>
              <a:gd name="connsiteX68" fmla="*/ 0 w 12192000"/>
              <a:gd name="connsiteY68" fmla="*/ 1415338 h 4971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2192000" h="4971492">
                <a:moveTo>
                  <a:pt x="0" y="0"/>
                </a:moveTo>
                <a:lnTo>
                  <a:pt x="12192000" y="0"/>
                </a:lnTo>
                <a:lnTo>
                  <a:pt x="12192000" y="1415564"/>
                </a:lnTo>
                <a:lnTo>
                  <a:pt x="12192000" y="2461797"/>
                </a:lnTo>
                <a:lnTo>
                  <a:pt x="12192000" y="2926305"/>
                </a:lnTo>
                <a:lnTo>
                  <a:pt x="12192000" y="3719778"/>
                </a:lnTo>
                <a:lnTo>
                  <a:pt x="12192000" y="4073807"/>
                </a:lnTo>
                <a:lnTo>
                  <a:pt x="12192000" y="4350357"/>
                </a:lnTo>
                <a:lnTo>
                  <a:pt x="12192000" y="4796586"/>
                </a:lnTo>
                <a:lnTo>
                  <a:pt x="12192000" y="4886494"/>
                </a:lnTo>
                <a:lnTo>
                  <a:pt x="12192000" y="4971492"/>
                </a:lnTo>
                <a:lnTo>
                  <a:pt x="12190325" y="4971492"/>
                </a:lnTo>
                <a:cubicBezTo>
                  <a:pt x="12052822" y="4971492"/>
                  <a:pt x="11934963" y="4885052"/>
                  <a:pt x="11885830" y="4759325"/>
                </a:cubicBezTo>
                <a:cubicBezTo>
                  <a:pt x="11834767" y="4883072"/>
                  <a:pt x="11718939" y="4971492"/>
                  <a:pt x="11581385" y="4971492"/>
                </a:cubicBezTo>
                <a:cubicBezTo>
                  <a:pt x="11443831" y="4971492"/>
                  <a:pt x="11325972" y="4885052"/>
                  <a:pt x="11276890" y="4759325"/>
                </a:cubicBezTo>
                <a:cubicBezTo>
                  <a:pt x="11225827" y="4883072"/>
                  <a:pt x="11109896" y="4971492"/>
                  <a:pt x="10972394" y="4971492"/>
                </a:cubicBezTo>
                <a:cubicBezTo>
                  <a:pt x="10834891" y="4971492"/>
                  <a:pt x="10717032" y="4885052"/>
                  <a:pt x="10667899" y="4759325"/>
                </a:cubicBezTo>
                <a:cubicBezTo>
                  <a:pt x="10616836" y="4883072"/>
                  <a:pt x="10501007" y="4971492"/>
                  <a:pt x="10363454" y="4971492"/>
                </a:cubicBezTo>
                <a:cubicBezTo>
                  <a:pt x="10225901" y="4971492"/>
                  <a:pt x="10108041" y="4885052"/>
                  <a:pt x="10058958" y="4759325"/>
                </a:cubicBezTo>
                <a:cubicBezTo>
                  <a:pt x="10007896" y="4883072"/>
                  <a:pt x="9891966" y="4971492"/>
                  <a:pt x="9754463" y="4971492"/>
                </a:cubicBezTo>
                <a:cubicBezTo>
                  <a:pt x="9616961" y="4971492"/>
                  <a:pt x="9499101" y="4885052"/>
                  <a:pt x="9449968" y="4759325"/>
                </a:cubicBezTo>
                <a:lnTo>
                  <a:pt x="9449968" y="4759579"/>
                </a:lnTo>
                <a:cubicBezTo>
                  <a:pt x="9449866" y="4759477"/>
                  <a:pt x="9449866" y="4759427"/>
                  <a:pt x="9449866" y="4759325"/>
                </a:cubicBezTo>
                <a:cubicBezTo>
                  <a:pt x="9398804" y="4883072"/>
                  <a:pt x="9282975" y="4971492"/>
                  <a:pt x="9145421" y="4971492"/>
                </a:cubicBezTo>
                <a:cubicBezTo>
                  <a:pt x="9007868" y="4971492"/>
                  <a:pt x="8890009" y="4885052"/>
                  <a:pt x="8840926" y="4759325"/>
                </a:cubicBezTo>
                <a:cubicBezTo>
                  <a:pt x="8789864" y="4883072"/>
                  <a:pt x="8673933" y="4971492"/>
                  <a:pt x="8536431" y="4971492"/>
                </a:cubicBezTo>
                <a:cubicBezTo>
                  <a:pt x="8398928" y="4971492"/>
                  <a:pt x="8281069" y="4885052"/>
                  <a:pt x="8231935" y="4759325"/>
                </a:cubicBezTo>
                <a:cubicBezTo>
                  <a:pt x="8180873" y="4883072"/>
                  <a:pt x="8065044" y="4971492"/>
                  <a:pt x="7927491" y="4971492"/>
                </a:cubicBezTo>
                <a:cubicBezTo>
                  <a:pt x="7789938" y="4971492"/>
                  <a:pt x="7672078" y="4885052"/>
                  <a:pt x="7622995" y="4759325"/>
                </a:cubicBezTo>
                <a:cubicBezTo>
                  <a:pt x="7571933" y="4883072"/>
                  <a:pt x="7456002" y="4971492"/>
                  <a:pt x="7318500" y="4971492"/>
                </a:cubicBezTo>
                <a:cubicBezTo>
                  <a:pt x="7180997" y="4971492"/>
                  <a:pt x="7063138" y="4885052"/>
                  <a:pt x="7014005" y="4759325"/>
                </a:cubicBezTo>
                <a:cubicBezTo>
                  <a:pt x="6962942" y="4883072"/>
                  <a:pt x="6847113" y="4971492"/>
                  <a:pt x="6709559" y="4971492"/>
                </a:cubicBezTo>
                <a:cubicBezTo>
                  <a:pt x="6572006" y="4971492"/>
                  <a:pt x="6454147" y="4885052"/>
                  <a:pt x="6405065" y="4759325"/>
                </a:cubicBezTo>
                <a:cubicBezTo>
                  <a:pt x="6354004" y="4883072"/>
                  <a:pt x="6238073" y="4971492"/>
                  <a:pt x="6100570" y="4971492"/>
                </a:cubicBezTo>
                <a:cubicBezTo>
                  <a:pt x="5963068" y="4971492"/>
                  <a:pt x="5845212" y="4885052"/>
                  <a:pt x="5796075" y="4759325"/>
                </a:cubicBezTo>
                <a:cubicBezTo>
                  <a:pt x="5752575" y="4864749"/>
                  <a:pt x="5660654" y="4944438"/>
                  <a:pt x="5550558" y="4965757"/>
                </a:cubicBezTo>
                <a:lnTo>
                  <a:pt x="5550558" y="4965604"/>
                </a:lnTo>
                <a:cubicBezTo>
                  <a:pt x="5536246" y="4968447"/>
                  <a:pt x="5521934" y="4970223"/>
                  <a:pt x="5507621" y="4971035"/>
                </a:cubicBezTo>
                <a:cubicBezTo>
                  <a:pt x="5507060" y="4971035"/>
                  <a:pt x="5506450" y="4971137"/>
                  <a:pt x="5505896" y="4971137"/>
                </a:cubicBezTo>
                <a:cubicBezTo>
                  <a:pt x="5501172" y="4971340"/>
                  <a:pt x="5496401" y="4971492"/>
                  <a:pt x="5491630" y="4971492"/>
                </a:cubicBezTo>
                <a:cubicBezTo>
                  <a:pt x="5354128" y="4971492"/>
                  <a:pt x="5236268" y="4885052"/>
                  <a:pt x="5187186" y="4759325"/>
                </a:cubicBezTo>
                <a:cubicBezTo>
                  <a:pt x="5187186" y="4759325"/>
                  <a:pt x="5187186" y="4759376"/>
                  <a:pt x="5187186" y="4759376"/>
                </a:cubicBezTo>
                <a:cubicBezTo>
                  <a:pt x="5172871" y="4794094"/>
                  <a:pt x="5153280" y="4825970"/>
                  <a:pt x="5129525" y="4853937"/>
                </a:cubicBezTo>
                <a:cubicBezTo>
                  <a:pt x="5068515" y="4925709"/>
                  <a:pt x="4979737" y="4971492"/>
                  <a:pt x="4880762" y="4971492"/>
                </a:cubicBezTo>
                <a:cubicBezTo>
                  <a:pt x="4743257" y="4971492"/>
                  <a:pt x="4625402" y="4885052"/>
                  <a:pt x="4576265" y="4759325"/>
                </a:cubicBezTo>
                <a:cubicBezTo>
                  <a:pt x="4525203" y="4883072"/>
                  <a:pt x="4409323" y="4971492"/>
                  <a:pt x="4271819" y="4971492"/>
                </a:cubicBezTo>
                <a:cubicBezTo>
                  <a:pt x="4134318" y="4971492"/>
                  <a:pt x="4016407" y="4885052"/>
                  <a:pt x="3967324" y="4759325"/>
                </a:cubicBezTo>
                <a:cubicBezTo>
                  <a:pt x="3916262" y="4883072"/>
                  <a:pt x="3800331" y="4971492"/>
                  <a:pt x="3662829" y="4971492"/>
                </a:cubicBezTo>
                <a:cubicBezTo>
                  <a:pt x="3525326" y="4971492"/>
                  <a:pt x="3407467" y="4885052"/>
                  <a:pt x="3358333" y="4759325"/>
                </a:cubicBezTo>
                <a:cubicBezTo>
                  <a:pt x="3307273" y="4883072"/>
                  <a:pt x="3191391" y="4971492"/>
                  <a:pt x="3053888" y="4971492"/>
                </a:cubicBezTo>
                <a:cubicBezTo>
                  <a:pt x="2916386" y="4971492"/>
                  <a:pt x="2798475" y="4885052"/>
                  <a:pt x="2749393" y="4759325"/>
                </a:cubicBezTo>
                <a:cubicBezTo>
                  <a:pt x="2698331" y="4883072"/>
                  <a:pt x="2582402" y="4971492"/>
                  <a:pt x="2444897" y="4971492"/>
                </a:cubicBezTo>
                <a:cubicBezTo>
                  <a:pt x="2307395" y="4971492"/>
                  <a:pt x="2189535" y="4885052"/>
                  <a:pt x="2140402" y="4759325"/>
                </a:cubicBezTo>
                <a:cubicBezTo>
                  <a:pt x="2089340" y="4883072"/>
                  <a:pt x="1973511" y="4971492"/>
                  <a:pt x="1835957" y="4971492"/>
                </a:cubicBezTo>
                <a:cubicBezTo>
                  <a:pt x="1698404" y="4971492"/>
                  <a:pt x="1580544" y="4885052"/>
                  <a:pt x="1531462" y="4759325"/>
                </a:cubicBezTo>
                <a:cubicBezTo>
                  <a:pt x="1480400" y="4883072"/>
                  <a:pt x="1364469" y="4971492"/>
                  <a:pt x="1226966" y="4971492"/>
                </a:cubicBezTo>
                <a:cubicBezTo>
                  <a:pt x="1089464" y="4971492"/>
                  <a:pt x="971604" y="4885052"/>
                  <a:pt x="922471" y="4759325"/>
                </a:cubicBezTo>
                <a:cubicBezTo>
                  <a:pt x="871409" y="4883072"/>
                  <a:pt x="755579" y="4971492"/>
                  <a:pt x="618026" y="4971492"/>
                </a:cubicBezTo>
                <a:cubicBezTo>
                  <a:pt x="480473" y="4971492"/>
                  <a:pt x="362613" y="4885052"/>
                  <a:pt x="313531" y="4759325"/>
                </a:cubicBezTo>
                <a:cubicBezTo>
                  <a:pt x="262468" y="4883072"/>
                  <a:pt x="144558" y="4971492"/>
                  <a:pt x="9035" y="4971492"/>
                </a:cubicBezTo>
                <a:lnTo>
                  <a:pt x="0" y="4971346"/>
                </a:lnTo>
                <a:lnTo>
                  <a:pt x="0" y="4886494"/>
                </a:lnTo>
                <a:lnTo>
                  <a:pt x="0" y="4796586"/>
                </a:lnTo>
                <a:lnTo>
                  <a:pt x="0" y="4350433"/>
                </a:lnTo>
                <a:lnTo>
                  <a:pt x="0" y="4073807"/>
                </a:lnTo>
                <a:lnTo>
                  <a:pt x="0" y="3719778"/>
                </a:lnTo>
                <a:lnTo>
                  <a:pt x="0" y="2926305"/>
                </a:lnTo>
                <a:lnTo>
                  <a:pt x="0" y="2461797"/>
                </a:lnTo>
                <a:lnTo>
                  <a:pt x="0" y="1415338"/>
                </a:lnTo>
                <a:close/>
              </a:path>
            </a:pathLst>
          </a:custGeom>
          <a:noFill/>
        </p:spPr>
        <p:txBody>
          <a:bodyPr wrap="square" lIns="1080000" tIns="540000" rIns="108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0" name="Kuvatiedot">
            <a:extLst>
              <a:ext uri="{FF2B5EF4-FFF2-40B4-BE49-F238E27FC236}">
                <a16:creationId xmlns:a16="http://schemas.microsoft.com/office/drawing/2014/main" id="{F4EB577F-14A4-4765-1D12-2902FE0300B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6" name="Alatunnisteen paikkamerkki 5">
            <a:extLst>
              <a:ext uri="{FF2B5EF4-FFF2-40B4-BE49-F238E27FC236}">
                <a16:creationId xmlns:a16="http://schemas.microsoft.com/office/drawing/2014/main" id="{7D8AAB12-998E-9AEA-D9B3-F85EFB93ED65}"/>
              </a:ext>
            </a:extLst>
          </p:cNvPr>
          <p:cNvSpPr>
            <a:spLocks noGrp="1"/>
          </p:cNvSpPr>
          <p:nvPr>
            <p:ph type="ftr" sz="quarter" idx="22"/>
          </p:nvPr>
        </p:nvSpPr>
        <p:spPr/>
        <p:txBody>
          <a:bodyPr/>
          <a:lstStyle/>
          <a:p>
            <a:endParaRPr lang="fi-FI" dirty="0"/>
          </a:p>
        </p:txBody>
      </p:sp>
      <p:sp>
        <p:nvSpPr>
          <p:cNvPr id="3" name="Päivämäärän paikkamerkki 2">
            <a:extLst>
              <a:ext uri="{FF2B5EF4-FFF2-40B4-BE49-F238E27FC236}">
                <a16:creationId xmlns:a16="http://schemas.microsoft.com/office/drawing/2014/main" id="{5A1E325A-CB03-091F-D1DB-1D0832E5F793}"/>
              </a:ext>
            </a:extLst>
          </p:cNvPr>
          <p:cNvSpPr>
            <a:spLocks noGrp="1"/>
          </p:cNvSpPr>
          <p:nvPr>
            <p:ph type="dt" sz="half" idx="21"/>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A5D96548-F2F5-30EB-F0F5-58CD8C0016CC}"/>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0BD193E5-B150-D53A-F720-B994F74861C4}"/>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4115627762"/>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preserve="1" userDrawn="1">
  <p:cSld name="Otsikko ja teksi kuvalla 1">
    <p:bg>
      <p:bgPr>
        <a:solidFill>
          <a:schemeClr val="accent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46099" y="546100"/>
            <a:ext cx="4581525" cy="985838"/>
          </a:xfrm>
          <a:prstGeom prst="rect">
            <a:avLst/>
          </a:prstGeom>
        </p:spPr>
        <p:txBody>
          <a:bodyPr anchor="t"/>
          <a:lstStyle>
            <a:lvl1pPr>
              <a:defRPr sz="3600">
                <a:solidFill>
                  <a:schemeClr val="bg1"/>
                </a:solidFill>
              </a:defRPr>
            </a:lvl1pPr>
          </a:lstStyle>
          <a:p>
            <a:endParaRPr lang="fi-FI" dirty="0"/>
          </a:p>
        </p:txBody>
      </p:sp>
      <p:sp>
        <p:nvSpPr>
          <p:cNvPr id="10" name="Tekstin paikkamerkki 9">
            <a:extLst>
              <a:ext uri="{FF2B5EF4-FFF2-40B4-BE49-F238E27FC236}">
                <a16:creationId xmlns:a16="http://schemas.microsoft.com/office/drawing/2014/main" id="{65A823B1-BDA8-48B3-FDF8-04D274997AC8}"/>
              </a:ext>
            </a:extLst>
          </p:cNvPr>
          <p:cNvSpPr>
            <a:spLocks noGrp="1"/>
          </p:cNvSpPr>
          <p:nvPr>
            <p:ph type="body" sz="quarter" idx="30"/>
          </p:nvPr>
        </p:nvSpPr>
        <p:spPr>
          <a:xfrm>
            <a:off x="539750" y="2276475"/>
            <a:ext cx="4227513" cy="3724275"/>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1" name="Kuvan paikkamerkki 10">
            <a:extLst>
              <a:ext uri="{FF2B5EF4-FFF2-40B4-BE49-F238E27FC236}">
                <a16:creationId xmlns:a16="http://schemas.microsoft.com/office/drawing/2014/main" id="{83E2E18C-DFF8-D79A-1160-88D48E85FA08}"/>
              </a:ext>
              <a:ext uri="{C183D7F6-B498-43B3-948B-1728B52AA6E4}">
                <adec:decorative xmlns:adec="http://schemas.microsoft.com/office/drawing/2017/decorative" val="1"/>
              </a:ext>
            </a:extLst>
          </p:cNvPr>
          <p:cNvSpPr>
            <a:spLocks noGrp="1"/>
          </p:cNvSpPr>
          <p:nvPr>
            <p:ph type="pic" sz="quarter" idx="29" hasCustomPrompt="1"/>
          </p:nvPr>
        </p:nvSpPr>
        <p:spPr>
          <a:xfrm>
            <a:off x="1738385" y="0"/>
            <a:ext cx="10450142" cy="6860932"/>
          </a:xfrm>
          <a:custGeom>
            <a:avLst/>
            <a:gdLst>
              <a:gd name="connsiteX0" fmla="*/ 6861888 w 10450142"/>
              <a:gd name="connsiteY0" fmla="*/ 0 h 6860932"/>
              <a:gd name="connsiteX1" fmla="*/ 8422594 w 10450142"/>
              <a:gd name="connsiteY1" fmla="*/ 0 h 6860932"/>
              <a:gd name="connsiteX2" fmla="*/ 8889436 w 10450142"/>
              <a:gd name="connsiteY2" fmla="*/ 0 h 6860932"/>
              <a:gd name="connsiteX3" fmla="*/ 10450142 w 10450142"/>
              <a:gd name="connsiteY3" fmla="*/ 0 h 6860932"/>
              <a:gd name="connsiteX4" fmla="*/ 10450142 w 10450142"/>
              <a:gd name="connsiteY4" fmla="*/ 6858000 h 6860932"/>
              <a:gd name="connsiteX5" fmla="*/ 8889436 w 10450142"/>
              <a:gd name="connsiteY5" fmla="*/ 6858000 h 6860932"/>
              <a:gd name="connsiteX6" fmla="*/ 8422594 w 10450142"/>
              <a:gd name="connsiteY6" fmla="*/ 6858000 h 6860932"/>
              <a:gd name="connsiteX7" fmla="*/ 8422594 w 10450142"/>
              <a:gd name="connsiteY7" fmla="*/ 6860932 h 6860932"/>
              <a:gd name="connsiteX8" fmla="*/ 6861888 w 10450142"/>
              <a:gd name="connsiteY8" fmla="*/ 6860932 h 6860932"/>
              <a:gd name="connsiteX9" fmla="*/ 1560706 w 10450142"/>
              <a:gd name="connsiteY9" fmla="*/ 6860932 h 6860932"/>
              <a:gd name="connsiteX10" fmla="*/ 0 w 10450142"/>
              <a:gd name="connsiteY10" fmla="*/ 6860932 h 6860932"/>
              <a:gd name="connsiteX11" fmla="*/ 244109 w 10450142"/>
              <a:gd name="connsiteY11" fmla="*/ 6384186 h 6860932"/>
              <a:gd name="connsiteX12" fmla="*/ 743163 w 10450142"/>
              <a:gd name="connsiteY12" fmla="*/ 6118790 h 6860932"/>
              <a:gd name="connsiteX13" fmla="*/ 1008496 w 10450142"/>
              <a:gd name="connsiteY13" fmla="*/ 5619800 h 6860932"/>
              <a:gd name="connsiteX14" fmla="*/ 1507549 w 10450142"/>
              <a:gd name="connsiteY14" fmla="*/ 5354403 h 6860932"/>
              <a:gd name="connsiteX15" fmla="*/ 1772882 w 10450142"/>
              <a:gd name="connsiteY15" fmla="*/ 4855349 h 6860932"/>
              <a:gd name="connsiteX16" fmla="*/ 2271936 w 10450142"/>
              <a:gd name="connsiteY16" fmla="*/ 4590016 h 6860932"/>
              <a:gd name="connsiteX17" fmla="*/ 2537269 w 10450142"/>
              <a:gd name="connsiteY17" fmla="*/ 4090963 h 6860932"/>
              <a:gd name="connsiteX18" fmla="*/ 3036323 w 10450142"/>
              <a:gd name="connsiteY18" fmla="*/ 3825629 h 6860932"/>
              <a:gd name="connsiteX19" fmla="*/ 3301656 w 10450142"/>
              <a:gd name="connsiteY19" fmla="*/ 3326576 h 6860932"/>
              <a:gd name="connsiteX20" fmla="*/ 3304269 w 10450142"/>
              <a:gd name="connsiteY20" fmla="*/ 3324090 h 6860932"/>
              <a:gd name="connsiteX21" fmla="*/ 3306818 w 10450142"/>
              <a:gd name="connsiteY21" fmla="*/ 3321477 h 6860932"/>
              <a:gd name="connsiteX22" fmla="*/ 3803195 w 10450142"/>
              <a:gd name="connsiteY22" fmla="*/ 3058630 h 6860932"/>
              <a:gd name="connsiteX23" fmla="*/ 4066042 w 10450142"/>
              <a:gd name="connsiteY23" fmla="*/ 2562190 h 6860932"/>
              <a:gd name="connsiteX24" fmla="*/ 4068655 w 10450142"/>
              <a:gd name="connsiteY24" fmla="*/ 2559704 h 6860932"/>
              <a:gd name="connsiteX25" fmla="*/ 4071205 w 10450142"/>
              <a:gd name="connsiteY25" fmla="*/ 2557091 h 6860932"/>
              <a:gd name="connsiteX26" fmla="*/ 4570258 w 10450142"/>
              <a:gd name="connsiteY26" fmla="*/ 2291758 h 6860932"/>
              <a:gd name="connsiteX27" fmla="*/ 4835592 w 10450142"/>
              <a:gd name="connsiteY27" fmla="*/ 1792704 h 6860932"/>
              <a:gd name="connsiteX28" fmla="*/ 5334645 w 10450142"/>
              <a:gd name="connsiteY28" fmla="*/ 1527371 h 6860932"/>
              <a:gd name="connsiteX29" fmla="*/ 5599978 w 10450142"/>
              <a:gd name="connsiteY29" fmla="*/ 1028318 h 6860932"/>
              <a:gd name="connsiteX30" fmla="*/ 6099031 w 10450142"/>
              <a:gd name="connsiteY30" fmla="*/ 762921 h 6860932"/>
              <a:gd name="connsiteX31" fmla="*/ 6364365 w 10450142"/>
              <a:gd name="connsiteY31" fmla="*/ 263931 h 6860932"/>
              <a:gd name="connsiteX32" fmla="*/ 6861888 w 10450142"/>
              <a:gd name="connsiteY32" fmla="*/ 0 h 686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450142" h="6860932">
                <a:moveTo>
                  <a:pt x="6861888" y="0"/>
                </a:moveTo>
                <a:lnTo>
                  <a:pt x="8422594" y="0"/>
                </a:lnTo>
                <a:lnTo>
                  <a:pt x="8889436" y="0"/>
                </a:lnTo>
                <a:lnTo>
                  <a:pt x="10450142" y="0"/>
                </a:lnTo>
                <a:lnTo>
                  <a:pt x="10450142" y="6858000"/>
                </a:lnTo>
                <a:lnTo>
                  <a:pt x="8889436" y="6858000"/>
                </a:lnTo>
                <a:lnTo>
                  <a:pt x="8422594" y="6858000"/>
                </a:lnTo>
                <a:lnTo>
                  <a:pt x="8422594" y="6860932"/>
                </a:lnTo>
                <a:lnTo>
                  <a:pt x="6861888" y="6860932"/>
                </a:lnTo>
                <a:lnTo>
                  <a:pt x="1560706" y="6860932"/>
                </a:lnTo>
                <a:lnTo>
                  <a:pt x="0" y="6860932"/>
                </a:lnTo>
                <a:cubicBezTo>
                  <a:pt x="160041" y="6683682"/>
                  <a:pt x="61760" y="6566535"/>
                  <a:pt x="244109" y="6384186"/>
                </a:cubicBezTo>
                <a:cubicBezTo>
                  <a:pt x="433979" y="6194317"/>
                  <a:pt x="550807" y="6311145"/>
                  <a:pt x="743163" y="6118790"/>
                </a:cubicBezTo>
                <a:cubicBezTo>
                  <a:pt x="933032" y="5928920"/>
                  <a:pt x="816204" y="5812092"/>
                  <a:pt x="1008496" y="5619800"/>
                </a:cubicBezTo>
                <a:cubicBezTo>
                  <a:pt x="1198366" y="5429866"/>
                  <a:pt x="1315194" y="5546758"/>
                  <a:pt x="1507549" y="5354403"/>
                </a:cubicBezTo>
                <a:cubicBezTo>
                  <a:pt x="1697419" y="5164533"/>
                  <a:pt x="1583013" y="5045283"/>
                  <a:pt x="1772882" y="4855349"/>
                </a:cubicBezTo>
                <a:cubicBezTo>
                  <a:pt x="1962752" y="4665480"/>
                  <a:pt x="2079644" y="4782372"/>
                  <a:pt x="2271936" y="4590016"/>
                </a:cubicBezTo>
                <a:cubicBezTo>
                  <a:pt x="2461806" y="4400147"/>
                  <a:pt x="2344977" y="4283318"/>
                  <a:pt x="2537269" y="4090963"/>
                </a:cubicBezTo>
                <a:cubicBezTo>
                  <a:pt x="2727139" y="3901093"/>
                  <a:pt x="2844031" y="4017921"/>
                  <a:pt x="3036323" y="3825629"/>
                </a:cubicBezTo>
                <a:cubicBezTo>
                  <a:pt x="3226192" y="3635760"/>
                  <a:pt x="3109364" y="3518932"/>
                  <a:pt x="3301656" y="3326576"/>
                </a:cubicBezTo>
                <a:cubicBezTo>
                  <a:pt x="3302548" y="3325684"/>
                  <a:pt x="3303376" y="3324919"/>
                  <a:pt x="3304269" y="3324090"/>
                </a:cubicBezTo>
                <a:cubicBezTo>
                  <a:pt x="3305161" y="3323198"/>
                  <a:pt x="3305926" y="3322370"/>
                  <a:pt x="3306818" y="3321477"/>
                </a:cubicBezTo>
                <a:cubicBezTo>
                  <a:pt x="3495796" y="3132500"/>
                  <a:pt x="3612496" y="3247289"/>
                  <a:pt x="3803195" y="3058630"/>
                </a:cubicBezTo>
                <a:cubicBezTo>
                  <a:pt x="3989431" y="2870290"/>
                  <a:pt x="3874643" y="2753653"/>
                  <a:pt x="4066042" y="2562190"/>
                </a:cubicBezTo>
                <a:cubicBezTo>
                  <a:pt x="4066935" y="2561297"/>
                  <a:pt x="4067827" y="2560533"/>
                  <a:pt x="4068655" y="2559704"/>
                </a:cubicBezTo>
                <a:cubicBezTo>
                  <a:pt x="4069548" y="2558812"/>
                  <a:pt x="4070313" y="2557983"/>
                  <a:pt x="4071205" y="2557091"/>
                </a:cubicBezTo>
                <a:cubicBezTo>
                  <a:pt x="4261075" y="2367221"/>
                  <a:pt x="4377903" y="2484049"/>
                  <a:pt x="4570258" y="2291758"/>
                </a:cubicBezTo>
                <a:cubicBezTo>
                  <a:pt x="4760128" y="2101824"/>
                  <a:pt x="4643236" y="1984996"/>
                  <a:pt x="4835592" y="1792704"/>
                </a:cubicBezTo>
                <a:cubicBezTo>
                  <a:pt x="5025461" y="1602834"/>
                  <a:pt x="5142290" y="1719663"/>
                  <a:pt x="5334645" y="1527371"/>
                </a:cubicBezTo>
                <a:cubicBezTo>
                  <a:pt x="5524515" y="1337438"/>
                  <a:pt x="5407623" y="1220609"/>
                  <a:pt x="5599978" y="1028318"/>
                </a:cubicBezTo>
                <a:cubicBezTo>
                  <a:pt x="5789848" y="838384"/>
                  <a:pt x="5906676" y="955276"/>
                  <a:pt x="6099031" y="762921"/>
                </a:cubicBezTo>
                <a:cubicBezTo>
                  <a:pt x="6288901" y="573051"/>
                  <a:pt x="6174495" y="453801"/>
                  <a:pt x="6364365" y="263931"/>
                </a:cubicBezTo>
                <a:cubicBezTo>
                  <a:pt x="6553725" y="74507"/>
                  <a:pt x="6670425" y="190252"/>
                  <a:pt x="6861888" y="0"/>
                </a:cubicBezTo>
                <a:close/>
              </a:path>
            </a:pathLst>
          </a:custGeom>
          <a:noFill/>
        </p:spPr>
        <p:txBody>
          <a:bodyPr wrap="square" lIns="4680000" tIns="216000" rIns="540000" bIns="900000" anchor="b">
            <a:noAutofit/>
          </a:bodyPr>
          <a:lstStyle>
            <a:lvl1pPr marL="0" indent="0" algn="r">
              <a:buNone/>
              <a:defRPr sz="1400" b="1">
                <a:solidFill>
                  <a:schemeClr val="accent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51908877-0B3F-FAF6-EB89-4F4663D1A68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bg1"/>
                </a:solidFill>
              </a:defRPr>
            </a:lvl1pPr>
          </a:lstStyle>
          <a:p>
            <a:pPr lvl="0"/>
            <a:r>
              <a:rPr lang="fi-FI" dirty="0"/>
              <a:t>Kuva: Kuvaajan nimi</a:t>
            </a:r>
          </a:p>
        </p:txBody>
      </p:sp>
      <p:sp>
        <p:nvSpPr>
          <p:cNvPr id="6" name="Alatunnisteen paikkamerkki 5">
            <a:extLst>
              <a:ext uri="{FF2B5EF4-FFF2-40B4-BE49-F238E27FC236}">
                <a16:creationId xmlns:a16="http://schemas.microsoft.com/office/drawing/2014/main" id="{EB9825AF-FA9A-3E07-6363-82CC9463A8AF}"/>
              </a:ext>
            </a:extLst>
          </p:cNvPr>
          <p:cNvSpPr>
            <a:spLocks noGrp="1"/>
          </p:cNvSpPr>
          <p:nvPr>
            <p:ph type="ftr" sz="quarter" idx="27"/>
          </p:nvPr>
        </p:nvSpPr>
        <p:spPr/>
        <p:txBody>
          <a:bodyPr/>
          <a:lstStyle>
            <a:lvl1pPr>
              <a:defRPr>
                <a:solidFill>
                  <a:schemeClr val="bg1"/>
                </a:solidFill>
              </a:defRPr>
            </a:lvl1pPr>
          </a:lstStyle>
          <a:p>
            <a:endParaRPr lang="fi-FI" dirty="0"/>
          </a:p>
        </p:txBody>
      </p:sp>
      <p:sp>
        <p:nvSpPr>
          <p:cNvPr id="3" name="Päivämäärän paikkamerkki 2">
            <a:extLst>
              <a:ext uri="{FF2B5EF4-FFF2-40B4-BE49-F238E27FC236}">
                <a16:creationId xmlns:a16="http://schemas.microsoft.com/office/drawing/2014/main" id="{1729CFC5-24DD-513B-E598-74E5AC0D8054}"/>
              </a:ext>
            </a:extLst>
          </p:cNvPr>
          <p:cNvSpPr>
            <a:spLocks noGrp="1"/>
          </p:cNvSpPr>
          <p:nvPr>
            <p:ph type="dt" sz="half" idx="26"/>
          </p:nvPr>
        </p:nvSpPr>
        <p:spPr/>
        <p:txBody>
          <a:bodyPr/>
          <a:lstStyle>
            <a:lvl1pPr>
              <a:defRPr>
                <a:solidFill>
                  <a:schemeClr val="bg1"/>
                </a:solidFill>
              </a:defRPr>
            </a:lvl1pPr>
          </a:lstStyle>
          <a:p>
            <a:r>
              <a:rPr lang="fi-FI"/>
              <a:t>12.8.2025</a:t>
            </a:r>
            <a:endParaRPr lang="fi-FI" dirty="0"/>
          </a:p>
        </p:txBody>
      </p:sp>
      <p:sp>
        <p:nvSpPr>
          <p:cNvPr id="7" name="Dian numeron paikkamerkki 6">
            <a:extLst>
              <a:ext uri="{FF2B5EF4-FFF2-40B4-BE49-F238E27FC236}">
                <a16:creationId xmlns:a16="http://schemas.microsoft.com/office/drawing/2014/main" id="{EE6EA182-DE74-CE41-32C4-1B7D6DA240A3}"/>
              </a:ext>
            </a:extLst>
          </p:cNvPr>
          <p:cNvSpPr>
            <a:spLocks noGrp="1"/>
          </p:cNvSpPr>
          <p:nvPr>
            <p:ph type="sldNum" sz="quarter" idx="28"/>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9EF44219-C928-440C-1F9B-B45B2E45D64D}"/>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Tree>
    <p:extLst>
      <p:ext uri="{BB962C8B-B14F-4D97-AF65-F5344CB8AC3E}">
        <p14:creationId xmlns:p14="http://schemas.microsoft.com/office/powerpoint/2010/main" val="2759457146"/>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preserve="1" userDrawn="1">
  <p:cSld name="Otsikko ja teksi kuvalla 1 A">
    <p:bg>
      <p:bgPr>
        <a:solidFill>
          <a:schemeClr val="accent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46099" y="546100"/>
            <a:ext cx="4581525" cy="985838"/>
          </a:xfrm>
          <a:prstGeom prst="rect">
            <a:avLst/>
          </a:prstGeom>
        </p:spPr>
        <p:txBody>
          <a:bodyPr anchor="t"/>
          <a:lstStyle>
            <a:lvl1pPr>
              <a:defRPr sz="3600">
                <a:solidFill>
                  <a:schemeClr val="bg1"/>
                </a:solidFill>
              </a:defRPr>
            </a:lvl1pPr>
          </a:lstStyle>
          <a:p>
            <a:endParaRPr lang="fi-FI" dirty="0"/>
          </a:p>
        </p:txBody>
      </p:sp>
      <p:sp>
        <p:nvSpPr>
          <p:cNvPr id="9" name="Tekstin paikkamerkki 9">
            <a:extLst>
              <a:ext uri="{FF2B5EF4-FFF2-40B4-BE49-F238E27FC236}">
                <a16:creationId xmlns:a16="http://schemas.microsoft.com/office/drawing/2014/main" id="{821FEF76-E704-22E8-7669-CDD8454BF276}"/>
              </a:ext>
            </a:extLst>
          </p:cNvPr>
          <p:cNvSpPr>
            <a:spLocks noGrp="1"/>
          </p:cNvSpPr>
          <p:nvPr>
            <p:ph type="body" sz="quarter" idx="30"/>
          </p:nvPr>
        </p:nvSpPr>
        <p:spPr>
          <a:xfrm>
            <a:off x="539750" y="2276475"/>
            <a:ext cx="4227513" cy="3724275"/>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0" name="Kuvan paikkamerkki 9">
            <a:extLst>
              <a:ext uri="{FF2B5EF4-FFF2-40B4-BE49-F238E27FC236}">
                <a16:creationId xmlns:a16="http://schemas.microsoft.com/office/drawing/2014/main" id="{AE932048-1337-97E9-24C1-AE3253034985}"/>
              </a:ext>
              <a:ext uri="{C183D7F6-B498-43B3-948B-1728B52AA6E4}">
                <adec:decorative xmlns:adec="http://schemas.microsoft.com/office/drawing/2017/decorative" val="1"/>
              </a:ext>
            </a:extLst>
          </p:cNvPr>
          <p:cNvSpPr>
            <a:spLocks noGrp="1"/>
          </p:cNvSpPr>
          <p:nvPr>
            <p:ph type="pic" sz="quarter" idx="29" hasCustomPrompt="1"/>
          </p:nvPr>
        </p:nvSpPr>
        <p:spPr>
          <a:xfrm>
            <a:off x="1734911" y="-1466"/>
            <a:ext cx="10453614" cy="6862398"/>
          </a:xfrm>
          <a:custGeom>
            <a:avLst/>
            <a:gdLst>
              <a:gd name="connsiteX0" fmla="*/ 6858000 w 10453614"/>
              <a:gd name="connsiteY0" fmla="*/ 0 h 6862398"/>
              <a:gd name="connsiteX1" fmla="*/ 7494280 w 10453614"/>
              <a:gd name="connsiteY1" fmla="*/ 0 h 6862398"/>
              <a:gd name="connsiteX2" fmla="*/ 8889436 w 10453614"/>
              <a:gd name="connsiteY2" fmla="*/ 0 h 6862398"/>
              <a:gd name="connsiteX3" fmla="*/ 8889436 w 10453614"/>
              <a:gd name="connsiteY3" fmla="*/ 1466 h 6862398"/>
              <a:gd name="connsiteX4" fmla="*/ 9156556 w 10453614"/>
              <a:gd name="connsiteY4" fmla="*/ 1466 h 6862398"/>
              <a:gd name="connsiteX5" fmla="*/ 10453614 w 10453614"/>
              <a:gd name="connsiteY5" fmla="*/ 1466 h 6862398"/>
              <a:gd name="connsiteX6" fmla="*/ 10453614 w 10453614"/>
              <a:gd name="connsiteY6" fmla="*/ 6859466 h 6862398"/>
              <a:gd name="connsiteX7" fmla="*/ 9156556 w 10453614"/>
              <a:gd name="connsiteY7" fmla="*/ 6859466 h 6862398"/>
              <a:gd name="connsiteX8" fmla="*/ 8768576 w 10453614"/>
              <a:gd name="connsiteY8" fmla="*/ 6859466 h 6862398"/>
              <a:gd name="connsiteX9" fmla="*/ 8768576 w 10453614"/>
              <a:gd name="connsiteY9" fmla="*/ 6862398 h 6862398"/>
              <a:gd name="connsiteX10" fmla="*/ 7471518 w 10453614"/>
              <a:gd name="connsiteY10" fmla="*/ 6862398 h 6862398"/>
              <a:gd name="connsiteX11" fmla="*/ 3065857 w 10453614"/>
              <a:gd name="connsiteY11" fmla="*/ 6862398 h 6862398"/>
              <a:gd name="connsiteX12" fmla="*/ 1768799 w 10453614"/>
              <a:gd name="connsiteY12" fmla="*/ 6862398 h 6862398"/>
              <a:gd name="connsiteX13" fmla="*/ 1769733 w 10453614"/>
              <a:gd name="connsiteY13" fmla="*/ 6860932 h 6862398"/>
              <a:gd name="connsiteX14" fmla="*/ 632392 w 10453614"/>
              <a:gd name="connsiteY14" fmla="*/ 6860932 h 6862398"/>
              <a:gd name="connsiteX15" fmla="*/ 634639 w 10453614"/>
              <a:gd name="connsiteY15" fmla="*/ 6858000 h 6862398"/>
              <a:gd name="connsiteX16" fmla="*/ 0 w 10453614"/>
              <a:gd name="connsiteY16" fmla="*/ 6858000 h 6862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453614" h="6862398">
                <a:moveTo>
                  <a:pt x="6858000" y="0"/>
                </a:moveTo>
                <a:lnTo>
                  <a:pt x="7494280" y="0"/>
                </a:lnTo>
                <a:lnTo>
                  <a:pt x="8889436" y="0"/>
                </a:lnTo>
                <a:lnTo>
                  <a:pt x="8889436" y="1466"/>
                </a:lnTo>
                <a:lnTo>
                  <a:pt x="9156556" y="1466"/>
                </a:lnTo>
                <a:lnTo>
                  <a:pt x="10453614" y="1466"/>
                </a:lnTo>
                <a:lnTo>
                  <a:pt x="10453614" y="6859466"/>
                </a:lnTo>
                <a:lnTo>
                  <a:pt x="9156556" y="6859466"/>
                </a:lnTo>
                <a:lnTo>
                  <a:pt x="8768576" y="6859466"/>
                </a:lnTo>
                <a:lnTo>
                  <a:pt x="8768576" y="6862398"/>
                </a:lnTo>
                <a:lnTo>
                  <a:pt x="7471518" y="6862398"/>
                </a:lnTo>
                <a:lnTo>
                  <a:pt x="3065857" y="6862398"/>
                </a:lnTo>
                <a:lnTo>
                  <a:pt x="1768799" y="6862398"/>
                </a:lnTo>
                <a:lnTo>
                  <a:pt x="1769733" y="6860932"/>
                </a:lnTo>
                <a:lnTo>
                  <a:pt x="632392" y="6860932"/>
                </a:lnTo>
                <a:lnTo>
                  <a:pt x="634639" y="6858000"/>
                </a:lnTo>
                <a:lnTo>
                  <a:pt x="0" y="6858000"/>
                </a:lnTo>
                <a:close/>
              </a:path>
            </a:pathLst>
          </a:custGeom>
          <a:noFill/>
        </p:spPr>
        <p:txBody>
          <a:bodyPr wrap="square" lIns="4680000" tIns="216000" rIns="540000" bIns="900000" anchor="b">
            <a:noAutofit/>
          </a:bodyPr>
          <a:lstStyle>
            <a:lvl1pPr marL="0" indent="0" algn="r">
              <a:buNone/>
              <a:defRPr sz="1400" b="1">
                <a:solidFill>
                  <a:schemeClr val="accent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51908877-0B3F-FAF6-EB89-4F4663D1A68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bg1"/>
                </a:solidFill>
              </a:defRPr>
            </a:lvl1pPr>
          </a:lstStyle>
          <a:p>
            <a:pPr lvl="0"/>
            <a:r>
              <a:rPr lang="fi-FI" dirty="0"/>
              <a:t>Kuva: Kuvaajan nimi</a:t>
            </a:r>
          </a:p>
        </p:txBody>
      </p:sp>
      <p:sp>
        <p:nvSpPr>
          <p:cNvPr id="6" name="Alatunnisteen paikkamerkki 5">
            <a:extLst>
              <a:ext uri="{FF2B5EF4-FFF2-40B4-BE49-F238E27FC236}">
                <a16:creationId xmlns:a16="http://schemas.microsoft.com/office/drawing/2014/main" id="{EB9825AF-FA9A-3E07-6363-82CC9463A8AF}"/>
              </a:ext>
            </a:extLst>
          </p:cNvPr>
          <p:cNvSpPr>
            <a:spLocks noGrp="1"/>
          </p:cNvSpPr>
          <p:nvPr>
            <p:ph type="ftr" sz="quarter" idx="27"/>
          </p:nvPr>
        </p:nvSpPr>
        <p:spPr/>
        <p:txBody>
          <a:bodyPr/>
          <a:lstStyle>
            <a:lvl1pPr>
              <a:defRPr>
                <a:solidFill>
                  <a:schemeClr val="bg1"/>
                </a:solidFill>
              </a:defRPr>
            </a:lvl1pPr>
          </a:lstStyle>
          <a:p>
            <a:endParaRPr lang="fi-FI" dirty="0"/>
          </a:p>
        </p:txBody>
      </p:sp>
      <p:sp>
        <p:nvSpPr>
          <p:cNvPr id="3" name="Päivämäärän paikkamerkki 2">
            <a:extLst>
              <a:ext uri="{FF2B5EF4-FFF2-40B4-BE49-F238E27FC236}">
                <a16:creationId xmlns:a16="http://schemas.microsoft.com/office/drawing/2014/main" id="{1729CFC5-24DD-513B-E598-74E5AC0D8054}"/>
              </a:ext>
            </a:extLst>
          </p:cNvPr>
          <p:cNvSpPr>
            <a:spLocks noGrp="1"/>
          </p:cNvSpPr>
          <p:nvPr>
            <p:ph type="dt" sz="half" idx="26"/>
          </p:nvPr>
        </p:nvSpPr>
        <p:spPr/>
        <p:txBody>
          <a:bodyPr/>
          <a:lstStyle>
            <a:lvl1pPr>
              <a:defRPr>
                <a:solidFill>
                  <a:schemeClr val="bg1"/>
                </a:solidFill>
              </a:defRPr>
            </a:lvl1pPr>
          </a:lstStyle>
          <a:p>
            <a:r>
              <a:rPr lang="fi-FI"/>
              <a:t>12.8.2025</a:t>
            </a:r>
            <a:endParaRPr lang="fi-FI" dirty="0"/>
          </a:p>
        </p:txBody>
      </p:sp>
      <p:sp>
        <p:nvSpPr>
          <p:cNvPr id="7" name="Dian numeron paikkamerkki 6">
            <a:extLst>
              <a:ext uri="{FF2B5EF4-FFF2-40B4-BE49-F238E27FC236}">
                <a16:creationId xmlns:a16="http://schemas.microsoft.com/office/drawing/2014/main" id="{EE6EA182-DE74-CE41-32C4-1B7D6DA240A3}"/>
              </a:ext>
            </a:extLst>
          </p:cNvPr>
          <p:cNvSpPr>
            <a:spLocks noGrp="1"/>
          </p:cNvSpPr>
          <p:nvPr>
            <p:ph type="sldNum" sz="quarter" idx="28"/>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4BEF8E1D-C52D-977D-DCAC-D971DDA1945B}"/>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Tree>
    <p:extLst>
      <p:ext uri="{BB962C8B-B14F-4D97-AF65-F5344CB8AC3E}">
        <p14:creationId xmlns:p14="http://schemas.microsoft.com/office/powerpoint/2010/main" val="3291361062"/>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preserve="1" userDrawn="1">
  <p:cSld name="Otsikko ja teksi kuvalla 1 B">
    <p:bg>
      <p:bgPr>
        <a:solidFill>
          <a:schemeClr val="accent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46099" y="546100"/>
            <a:ext cx="4581525" cy="985838"/>
          </a:xfrm>
          <a:prstGeom prst="rect">
            <a:avLst/>
          </a:prstGeom>
        </p:spPr>
        <p:txBody>
          <a:bodyPr anchor="t"/>
          <a:lstStyle>
            <a:lvl1pPr>
              <a:defRPr sz="3600">
                <a:solidFill>
                  <a:schemeClr val="bg1"/>
                </a:solidFill>
              </a:defRPr>
            </a:lvl1pPr>
          </a:lstStyle>
          <a:p>
            <a:endParaRPr lang="fi-FI" dirty="0"/>
          </a:p>
        </p:txBody>
      </p:sp>
      <p:sp>
        <p:nvSpPr>
          <p:cNvPr id="12" name="Tekstin paikkamerkki 9">
            <a:extLst>
              <a:ext uri="{FF2B5EF4-FFF2-40B4-BE49-F238E27FC236}">
                <a16:creationId xmlns:a16="http://schemas.microsoft.com/office/drawing/2014/main" id="{4802B9B1-2A4A-298C-FD3F-7E0A7918F585}"/>
              </a:ext>
            </a:extLst>
          </p:cNvPr>
          <p:cNvSpPr>
            <a:spLocks noGrp="1"/>
          </p:cNvSpPr>
          <p:nvPr>
            <p:ph type="body" sz="quarter" idx="30"/>
          </p:nvPr>
        </p:nvSpPr>
        <p:spPr>
          <a:xfrm>
            <a:off x="539750" y="2276475"/>
            <a:ext cx="4227513" cy="3724275"/>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1" name="Kuvan paikkamerkki 10">
            <a:extLst>
              <a:ext uri="{FF2B5EF4-FFF2-40B4-BE49-F238E27FC236}">
                <a16:creationId xmlns:a16="http://schemas.microsoft.com/office/drawing/2014/main" id="{C996EA7C-BF89-E0F6-993E-7A5A70E6E8F4}"/>
              </a:ext>
              <a:ext uri="{C183D7F6-B498-43B3-948B-1728B52AA6E4}">
                <adec:decorative xmlns:adec="http://schemas.microsoft.com/office/drawing/2017/decorative" val="1"/>
              </a:ext>
            </a:extLst>
          </p:cNvPr>
          <p:cNvSpPr>
            <a:spLocks noGrp="1"/>
          </p:cNvSpPr>
          <p:nvPr>
            <p:ph type="pic" sz="quarter" idx="29" hasCustomPrompt="1"/>
          </p:nvPr>
        </p:nvSpPr>
        <p:spPr>
          <a:xfrm>
            <a:off x="1731437" y="-2198"/>
            <a:ext cx="10457086" cy="6863130"/>
          </a:xfrm>
          <a:custGeom>
            <a:avLst/>
            <a:gdLst>
              <a:gd name="connsiteX0" fmla="*/ 6355271 w 10457086"/>
              <a:gd name="connsiteY0" fmla="*/ 0 h 6863130"/>
              <a:gd name="connsiteX1" fmla="*/ 8388000 w 10457086"/>
              <a:gd name="connsiteY1" fmla="*/ 0 h 6863130"/>
              <a:gd name="connsiteX2" fmla="*/ 8388000 w 10457086"/>
              <a:gd name="connsiteY2" fmla="*/ 732 h 6863130"/>
              <a:gd name="connsiteX3" fmla="*/ 9286068 w 10457086"/>
              <a:gd name="connsiteY3" fmla="*/ 732 h 6863130"/>
              <a:gd name="connsiteX4" fmla="*/ 9286068 w 10457086"/>
              <a:gd name="connsiteY4" fmla="*/ 2198 h 6863130"/>
              <a:gd name="connsiteX5" fmla="*/ 9486046 w 10457086"/>
              <a:gd name="connsiteY5" fmla="*/ 2198 h 6863130"/>
              <a:gd name="connsiteX6" fmla="*/ 10457086 w 10457086"/>
              <a:gd name="connsiteY6" fmla="*/ 2198 h 6863130"/>
              <a:gd name="connsiteX7" fmla="*/ 10457086 w 10457086"/>
              <a:gd name="connsiteY7" fmla="*/ 6860198 h 6863130"/>
              <a:gd name="connsiteX8" fmla="*/ 9486046 w 10457086"/>
              <a:gd name="connsiteY8" fmla="*/ 6860198 h 6863130"/>
              <a:gd name="connsiteX9" fmla="*/ 9195586 w 10457086"/>
              <a:gd name="connsiteY9" fmla="*/ 6860198 h 6863130"/>
              <a:gd name="connsiteX10" fmla="*/ 9195586 w 10457086"/>
              <a:gd name="connsiteY10" fmla="*/ 6863130 h 6863130"/>
              <a:gd name="connsiteX11" fmla="*/ 8224546 w 10457086"/>
              <a:gd name="connsiteY11" fmla="*/ 6863130 h 6863130"/>
              <a:gd name="connsiteX12" fmla="*/ 4926258 w 10457086"/>
              <a:gd name="connsiteY12" fmla="*/ 6863130 h 6863130"/>
              <a:gd name="connsiteX13" fmla="*/ 3955219 w 10457086"/>
              <a:gd name="connsiteY13" fmla="*/ 6863130 h 6863130"/>
              <a:gd name="connsiteX14" fmla="*/ 3955918 w 10457086"/>
              <a:gd name="connsiteY14" fmla="*/ 6861664 h 6863130"/>
              <a:gd name="connsiteX15" fmla="*/ 3104450 w 10457086"/>
              <a:gd name="connsiteY15" fmla="*/ 6861664 h 6863130"/>
              <a:gd name="connsiteX16" fmla="*/ 3106100 w 10457086"/>
              <a:gd name="connsiteY16" fmla="*/ 6858788 h 6863130"/>
              <a:gd name="connsiteX17" fmla="*/ 2056814 w 10457086"/>
              <a:gd name="connsiteY17" fmla="*/ 6858788 h 6863130"/>
              <a:gd name="connsiteX18" fmla="*/ 2057296 w 10457086"/>
              <a:gd name="connsiteY18" fmla="*/ 6858000 h 6863130"/>
              <a:gd name="connsiteX19" fmla="*/ 1604 w 10457086"/>
              <a:gd name="connsiteY19" fmla="*/ 6858000 h 6863130"/>
              <a:gd name="connsiteX20" fmla="*/ 0 w 10457086"/>
              <a:gd name="connsiteY20" fmla="*/ 6342871 h 6863130"/>
              <a:gd name="connsiteX21" fmla="*/ 532409 w 10457086"/>
              <a:gd name="connsiteY21" fmla="*/ 6344529 h 6863130"/>
              <a:gd name="connsiteX22" fmla="*/ 529031 w 10457086"/>
              <a:gd name="connsiteY22" fmla="*/ 5813842 h 6863130"/>
              <a:gd name="connsiteX23" fmla="*/ 1061436 w 10457086"/>
              <a:gd name="connsiteY23" fmla="*/ 5815500 h 6863130"/>
              <a:gd name="connsiteX24" fmla="*/ 1059780 w 10457086"/>
              <a:gd name="connsiteY24" fmla="*/ 5283028 h 6863130"/>
              <a:gd name="connsiteX25" fmla="*/ 1590529 w 10457086"/>
              <a:gd name="connsiteY25" fmla="*/ 5286407 h 6863130"/>
              <a:gd name="connsiteX26" fmla="*/ 1588810 w 10457086"/>
              <a:gd name="connsiteY26" fmla="*/ 4754000 h 6863130"/>
              <a:gd name="connsiteX27" fmla="*/ 2119560 w 10457086"/>
              <a:gd name="connsiteY27" fmla="*/ 4757378 h 6863130"/>
              <a:gd name="connsiteX28" fmla="*/ 2117840 w 10457086"/>
              <a:gd name="connsiteY28" fmla="*/ 4224971 h 6863130"/>
              <a:gd name="connsiteX29" fmla="*/ 2648590 w 10457086"/>
              <a:gd name="connsiteY29" fmla="*/ 4228350 h 6863130"/>
              <a:gd name="connsiteX30" fmla="*/ 2646867 w 10457086"/>
              <a:gd name="connsiteY30" fmla="*/ 3695942 h 6863130"/>
              <a:gd name="connsiteX31" fmla="*/ 3179274 w 10457086"/>
              <a:gd name="connsiteY31" fmla="*/ 3697662 h 6863130"/>
              <a:gd name="connsiteX32" fmla="*/ 3177680 w 10457086"/>
              <a:gd name="connsiteY32" fmla="*/ 3165191 h 6863130"/>
              <a:gd name="connsiteX33" fmla="*/ 3708367 w 10457086"/>
              <a:gd name="connsiteY33" fmla="*/ 3168569 h 6863130"/>
              <a:gd name="connsiteX34" fmla="*/ 3706711 w 10457086"/>
              <a:gd name="connsiteY34" fmla="*/ 2636163 h 6863130"/>
              <a:gd name="connsiteX35" fmla="*/ 4239055 w 10457086"/>
              <a:gd name="connsiteY35" fmla="*/ 2637820 h 6863130"/>
              <a:gd name="connsiteX36" fmla="*/ 4235675 w 10457086"/>
              <a:gd name="connsiteY36" fmla="*/ 2107197 h 6863130"/>
              <a:gd name="connsiteX37" fmla="*/ 4768082 w 10457086"/>
              <a:gd name="connsiteY37" fmla="*/ 2108790 h 6863130"/>
              <a:gd name="connsiteX38" fmla="*/ 4766426 w 10457086"/>
              <a:gd name="connsiteY38" fmla="*/ 1576447 h 6863130"/>
              <a:gd name="connsiteX39" fmla="*/ 5298830 w 10457086"/>
              <a:gd name="connsiteY39" fmla="*/ 1578104 h 6863130"/>
              <a:gd name="connsiteX40" fmla="*/ 5295454 w 10457086"/>
              <a:gd name="connsiteY40" fmla="*/ 1047418 h 6863130"/>
              <a:gd name="connsiteX41" fmla="*/ 5827860 w 10457086"/>
              <a:gd name="connsiteY41" fmla="*/ 1049076 h 6863130"/>
              <a:gd name="connsiteX42" fmla="*/ 5826140 w 10457086"/>
              <a:gd name="connsiteY42" fmla="*/ 516668 h 6863130"/>
              <a:gd name="connsiteX43" fmla="*/ 6356888 w 10457086"/>
              <a:gd name="connsiteY43" fmla="*/ 520046 h 686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457086" h="6863130">
                <a:moveTo>
                  <a:pt x="6355271" y="0"/>
                </a:moveTo>
                <a:lnTo>
                  <a:pt x="8388000" y="0"/>
                </a:lnTo>
                <a:lnTo>
                  <a:pt x="8388000" y="732"/>
                </a:lnTo>
                <a:lnTo>
                  <a:pt x="9286068" y="732"/>
                </a:lnTo>
                <a:lnTo>
                  <a:pt x="9286068" y="2198"/>
                </a:lnTo>
                <a:lnTo>
                  <a:pt x="9486046" y="2198"/>
                </a:lnTo>
                <a:lnTo>
                  <a:pt x="10457086" y="2198"/>
                </a:lnTo>
                <a:lnTo>
                  <a:pt x="10457086" y="6860198"/>
                </a:lnTo>
                <a:lnTo>
                  <a:pt x="9486046" y="6860198"/>
                </a:lnTo>
                <a:lnTo>
                  <a:pt x="9195586" y="6860198"/>
                </a:lnTo>
                <a:lnTo>
                  <a:pt x="9195586" y="6863130"/>
                </a:lnTo>
                <a:lnTo>
                  <a:pt x="8224546" y="6863130"/>
                </a:lnTo>
                <a:lnTo>
                  <a:pt x="4926258" y="6863130"/>
                </a:lnTo>
                <a:lnTo>
                  <a:pt x="3955219" y="6863130"/>
                </a:lnTo>
                <a:lnTo>
                  <a:pt x="3955918" y="6861664"/>
                </a:lnTo>
                <a:lnTo>
                  <a:pt x="3104450" y="6861664"/>
                </a:lnTo>
                <a:lnTo>
                  <a:pt x="3106100" y="6858788"/>
                </a:lnTo>
                <a:lnTo>
                  <a:pt x="2056814" y="6858788"/>
                </a:lnTo>
                <a:lnTo>
                  <a:pt x="2057296" y="6858000"/>
                </a:lnTo>
                <a:lnTo>
                  <a:pt x="1604" y="6858000"/>
                </a:lnTo>
                <a:lnTo>
                  <a:pt x="0" y="6342871"/>
                </a:lnTo>
                <a:lnTo>
                  <a:pt x="532409" y="6344529"/>
                </a:lnTo>
                <a:lnTo>
                  <a:pt x="529031" y="5813842"/>
                </a:lnTo>
                <a:lnTo>
                  <a:pt x="1061436" y="5815500"/>
                </a:lnTo>
                <a:lnTo>
                  <a:pt x="1059780" y="5283028"/>
                </a:lnTo>
                <a:lnTo>
                  <a:pt x="1590529" y="5286407"/>
                </a:lnTo>
                <a:lnTo>
                  <a:pt x="1588810" y="4754000"/>
                </a:lnTo>
                <a:lnTo>
                  <a:pt x="2119560" y="4757378"/>
                </a:lnTo>
                <a:lnTo>
                  <a:pt x="2117840" y="4224971"/>
                </a:lnTo>
                <a:lnTo>
                  <a:pt x="2648590" y="4228350"/>
                </a:lnTo>
                <a:lnTo>
                  <a:pt x="2646867" y="3695942"/>
                </a:lnTo>
                <a:lnTo>
                  <a:pt x="3179274" y="3697662"/>
                </a:lnTo>
                <a:lnTo>
                  <a:pt x="3177680" y="3165191"/>
                </a:lnTo>
                <a:lnTo>
                  <a:pt x="3708367" y="3168569"/>
                </a:lnTo>
                <a:lnTo>
                  <a:pt x="3706711" y="2636163"/>
                </a:lnTo>
                <a:lnTo>
                  <a:pt x="4239055" y="2637820"/>
                </a:lnTo>
                <a:lnTo>
                  <a:pt x="4235675" y="2107197"/>
                </a:lnTo>
                <a:lnTo>
                  <a:pt x="4768082" y="2108790"/>
                </a:lnTo>
                <a:lnTo>
                  <a:pt x="4766426" y="1576447"/>
                </a:lnTo>
                <a:lnTo>
                  <a:pt x="5298830" y="1578104"/>
                </a:lnTo>
                <a:lnTo>
                  <a:pt x="5295454" y="1047418"/>
                </a:lnTo>
                <a:lnTo>
                  <a:pt x="5827860" y="1049076"/>
                </a:lnTo>
                <a:lnTo>
                  <a:pt x="5826140" y="516668"/>
                </a:lnTo>
                <a:lnTo>
                  <a:pt x="6356888" y="520046"/>
                </a:lnTo>
                <a:close/>
              </a:path>
            </a:pathLst>
          </a:custGeom>
          <a:noFill/>
        </p:spPr>
        <p:txBody>
          <a:bodyPr wrap="square" lIns="4680000" tIns="216000" rIns="540000" bIns="900000" anchor="b">
            <a:noAutofit/>
          </a:bodyPr>
          <a:lstStyle>
            <a:lvl1pPr marL="0" indent="0" algn="r">
              <a:buNone/>
              <a:defRPr sz="1400" b="1">
                <a:solidFill>
                  <a:schemeClr val="accent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51908877-0B3F-FAF6-EB89-4F4663D1A68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bg1"/>
                </a:solidFill>
              </a:defRPr>
            </a:lvl1pPr>
          </a:lstStyle>
          <a:p>
            <a:pPr lvl="0"/>
            <a:r>
              <a:rPr lang="fi-FI" dirty="0"/>
              <a:t>Kuva: Kuvaajan nimi</a:t>
            </a:r>
          </a:p>
        </p:txBody>
      </p:sp>
      <p:sp>
        <p:nvSpPr>
          <p:cNvPr id="6" name="Alatunnisteen paikkamerkki 5">
            <a:extLst>
              <a:ext uri="{FF2B5EF4-FFF2-40B4-BE49-F238E27FC236}">
                <a16:creationId xmlns:a16="http://schemas.microsoft.com/office/drawing/2014/main" id="{EB9825AF-FA9A-3E07-6363-82CC9463A8AF}"/>
              </a:ext>
            </a:extLst>
          </p:cNvPr>
          <p:cNvSpPr>
            <a:spLocks noGrp="1"/>
          </p:cNvSpPr>
          <p:nvPr>
            <p:ph type="ftr" sz="quarter" idx="27"/>
          </p:nvPr>
        </p:nvSpPr>
        <p:spPr/>
        <p:txBody>
          <a:bodyPr/>
          <a:lstStyle>
            <a:lvl1pPr>
              <a:defRPr>
                <a:solidFill>
                  <a:schemeClr val="bg1"/>
                </a:solidFill>
              </a:defRPr>
            </a:lvl1pPr>
          </a:lstStyle>
          <a:p>
            <a:endParaRPr lang="fi-FI" dirty="0"/>
          </a:p>
        </p:txBody>
      </p:sp>
      <p:sp>
        <p:nvSpPr>
          <p:cNvPr id="3" name="Päivämäärän paikkamerkki 2">
            <a:extLst>
              <a:ext uri="{FF2B5EF4-FFF2-40B4-BE49-F238E27FC236}">
                <a16:creationId xmlns:a16="http://schemas.microsoft.com/office/drawing/2014/main" id="{1729CFC5-24DD-513B-E598-74E5AC0D8054}"/>
              </a:ext>
            </a:extLst>
          </p:cNvPr>
          <p:cNvSpPr>
            <a:spLocks noGrp="1"/>
          </p:cNvSpPr>
          <p:nvPr>
            <p:ph type="dt" sz="half" idx="26"/>
          </p:nvPr>
        </p:nvSpPr>
        <p:spPr/>
        <p:txBody>
          <a:bodyPr/>
          <a:lstStyle>
            <a:lvl1pPr>
              <a:defRPr>
                <a:solidFill>
                  <a:schemeClr val="bg1"/>
                </a:solidFill>
              </a:defRPr>
            </a:lvl1pPr>
          </a:lstStyle>
          <a:p>
            <a:r>
              <a:rPr lang="fi-FI"/>
              <a:t>12.8.2025</a:t>
            </a:r>
            <a:endParaRPr lang="fi-FI" dirty="0"/>
          </a:p>
        </p:txBody>
      </p:sp>
      <p:sp>
        <p:nvSpPr>
          <p:cNvPr id="7" name="Dian numeron paikkamerkki 6">
            <a:extLst>
              <a:ext uri="{FF2B5EF4-FFF2-40B4-BE49-F238E27FC236}">
                <a16:creationId xmlns:a16="http://schemas.microsoft.com/office/drawing/2014/main" id="{EE6EA182-DE74-CE41-32C4-1B7D6DA240A3}"/>
              </a:ext>
            </a:extLst>
          </p:cNvPr>
          <p:cNvSpPr>
            <a:spLocks noGrp="1"/>
          </p:cNvSpPr>
          <p:nvPr>
            <p:ph type="sldNum" sz="quarter" idx="28"/>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4BEF8E1D-C52D-977D-DCAC-D971DDA1945B}"/>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Tree>
    <p:extLst>
      <p:ext uri="{BB962C8B-B14F-4D97-AF65-F5344CB8AC3E}">
        <p14:creationId xmlns:p14="http://schemas.microsoft.com/office/powerpoint/2010/main" val="2707337615"/>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preserve="1" userDrawn="1">
  <p:cSld name="Otsikko ja teksi kuvalla 1 C">
    <p:bg>
      <p:bgPr>
        <a:solidFill>
          <a:schemeClr val="accent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46099" y="546100"/>
            <a:ext cx="4581525" cy="985838"/>
          </a:xfrm>
          <a:prstGeom prst="rect">
            <a:avLst/>
          </a:prstGeom>
        </p:spPr>
        <p:txBody>
          <a:bodyPr anchor="t"/>
          <a:lstStyle>
            <a:lvl1pPr>
              <a:defRPr sz="3600">
                <a:solidFill>
                  <a:schemeClr val="bg1"/>
                </a:solidFill>
              </a:defRPr>
            </a:lvl1pPr>
          </a:lstStyle>
          <a:p>
            <a:endParaRPr lang="fi-FI" dirty="0"/>
          </a:p>
        </p:txBody>
      </p:sp>
      <p:sp>
        <p:nvSpPr>
          <p:cNvPr id="13" name="Tekstin paikkamerkki 9">
            <a:extLst>
              <a:ext uri="{FF2B5EF4-FFF2-40B4-BE49-F238E27FC236}">
                <a16:creationId xmlns:a16="http://schemas.microsoft.com/office/drawing/2014/main" id="{3FAD8027-9B8F-78C7-D56E-E4CD1890222D}"/>
              </a:ext>
            </a:extLst>
          </p:cNvPr>
          <p:cNvSpPr>
            <a:spLocks noGrp="1"/>
          </p:cNvSpPr>
          <p:nvPr>
            <p:ph type="body" sz="quarter" idx="30"/>
          </p:nvPr>
        </p:nvSpPr>
        <p:spPr>
          <a:xfrm>
            <a:off x="539750" y="2276475"/>
            <a:ext cx="4227513" cy="3724275"/>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2" name="Kuvan paikkamerkki 11">
            <a:extLst>
              <a:ext uri="{FF2B5EF4-FFF2-40B4-BE49-F238E27FC236}">
                <a16:creationId xmlns:a16="http://schemas.microsoft.com/office/drawing/2014/main" id="{B0CE9320-976B-8409-AD3A-94DD4A523017}"/>
              </a:ext>
              <a:ext uri="{C183D7F6-B498-43B3-948B-1728B52AA6E4}">
                <adec:decorative xmlns:adec="http://schemas.microsoft.com/office/drawing/2017/decorative" val="1"/>
              </a:ext>
            </a:extLst>
          </p:cNvPr>
          <p:cNvSpPr>
            <a:spLocks noGrp="1"/>
          </p:cNvSpPr>
          <p:nvPr>
            <p:ph type="pic" sz="quarter" idx="29" hasCustomPrompt="1"/>
          </p:nvPr>
        </p:nvSpPr>
        <p:spPr>
          <a:xfrm>
            <a:off x="1734912" y="-2199"/>
            <a:ext cx="10453615" cy="6863131"/>
          </a:xfrm>
          <a:custGeom>
            <a:avLst/>
            <a:gdLst>
              <a:gd name="connsiteX0" fmla="*/ 7131651 w 10453615"/>
              <a:gd name="connsiteY0" fmla="*/ 0 h 6863131"/>
              <a:gd name="connsiteX1" fmla="*/ 7562831 w 10453615"/>
              <a:gd name="connsiteY1" fmla="*/ 0 h 6863131"/>
              <a:gd name="connsiteX2" fmla="*/ 8508269 w 10453615"/>
              <a:gd name="connsiteY2" fmla="*/ 0 h 6863131"/>
              <a:gd name="connsiteX3" fmla="*/ 8508269 w 10453615"/>
              <a:gd name="connsiteY3" fmla="*/ 2199 h 6863131"/>
              <a:gd name="connsiteX4" fmla="*/ 8802831 w 10453615"/>
              <a:gd name="connsiteY4" fmla="*/ 2199 h 6863131"/>
              <a:gd name="connsiteX5" fmla="*/ 9182924 w 10453615"/>
              <a:gd name="connsiteY5" fmla="*/ 2199 h 6863131"/>
              <a:gd name="connsiteX6" fmla="*/ 10453615 w 10453615"/>
              <a:gd name="connsiteY6" fmla="*/ 2199 h 6863131"/>
              <a:gd name="connsiteX7" fmla="*/ 10453615 w 10453615"/>
              <a:gd name="connsiteY7" fmla="*/ 6860199 h 6863131"/>
              <a:gd name="connsiteX8" fmla="*/ 9182924 w 10453615"/>
              <a:gd name="connsiteY8" fmla="*/ 6860199 h 6863131"/>
              <a:gd name="connsiteX9" fmla="*/ 8802831 w 10453615"/>
              <a:gd name="connsiteY9" fmla="*/ 6860199 h 6863131"/>
              <a:gd name="connsiteX10" fmla="*/ 8802831 w 10453615"/>
              <a:gd name="connsiteY10" fmla="*/ 6863131 h 6863131"/>
              <a:gd name="connsiteX11" fmla="*/ 7532140 w 10453615"/>
              <a:gd name="connsiteY11" fmla="*/ 6863131 h 6863131"/>
              <a:gd name="connsiteX12" fmla="*/ 3216037 w 10453615"/>
              <a:gd name="connsiteY12" fmla="*/ 6863131 h 6863131"/>
              <a:gd name="connsiteX13" fmla="*/ 1945345 w 10453615"/>
              <a:gd name="connsiteY13" fmla="*/ 6863131 h 6863131"/>
              <a:gd name="connsiteX14" fmla="*/ 1947214 w 10453615"/>
              <a:gd name="connsiteY14" fmla="*/ 6860136 h 6863131"/>
              <a:gd name="connsiteX15" fmla="*/ 0 w 10453615"/>
              <a:gd name="connsiteY15" fmla="*/ 6860136 h 6863131"/>
              <a:gd name="connsiteX16" fmla="*/ 78105 w 10453615"/>
              <a:gd name="connsiteY16" fmla="*/ 6414112 h 6863131"/>
              <a:gd name="connsiteX17" fmla="*/ 526161 w 10453615"/>
              <a:gd name="connsiteY17" fmla="*/ 6334038 h 6863131"/>
              <a:gd name="connsiteX18" fmla="*/ 606171 w 10453615"/>
              <a:gd name="connsiteY18" fmla="*/ 5885982 h 6863131"/>
              <a:gd name="connsiteX19" fmla="*/ 1054227 w 10453615"/>
              <a:gd name="connsiteY19" fmla="*/ 5805909 h 6863131"/>
              <a:gd name="connsiteX20" fmla="*/ 1134301 w 10453615"/>
              <a:gd name="connsiteY20" fmla="*/ 5357853 h 6863131"/>
              <a:gd name="connsiteX21" fmla="*/ 1582357 w 10453615"/>
              <a:gd name="connsiteY21" fmla="*/ 5277779 h 6863131"/>
              <a:gd name="connsiteX22" fmla="*/ 1662430 w 10453615"/>
              <a:gd name="connsiteY22" fmla="*/ 4829723 h 6863131"/>
              <a:gd name="connsiteX23" fmla="*/ 2110486 w 10453615"/>
              <a:gd name="connsiteY23" fmla="*/ 4749713 h 6863131"/>
              <a:gd name="connsiteX24" fmla="*/ 2190560 w 10453615"/>
              <a:gd name="connsiteY24" fmla="*/ 4301657 h 6863131"/>
              <a:gd name="connsiteX25" fmla="*/ 2638616 w 10453615"/>
              <a:gd name="connsiteY25" fmla="*/ 4221584 h 6863131"/>
              <a:gd name="connsiteX26" fmla="*/ 2718689 w 10453615"/>
              <a:gd name="connsiteY26" fmla="*/ 3773527 h 6863131"/>
              <a:gd name="connsiteX27" fmla="*/ 3166745 w 10453615"/>
              <a:gd name="connsiteY27" fmla="*/ 3693454 h 6863131"/>
              <a:gd name="connsiteX28" fmla="*/ 3280537 w 10453615"/>
              <a:gd name="connsiteY28" fmla="*/ 3375764 h 6863131"/>
              <a:gd name="connsiteX29" fmla="*/ 3248470 w 10453615"/>
              <a:gd name="connsiteY29" fmla="*/ 3243747 h 6863131"/>
              <a:gd name="connsiteX30" fmla="*/ 3696526 w 10453615"/>
              <a:gd name="connsiteY30" fmla="*/ 3163674 h 6863131"/>
              <a:gd name="connsiteX31" fmla="*/ 3708527 w 10453615"/>
              <a:gd name="connsiteY31" fmla="*/ 3151037 h 6863131"/>
              <a:gd name="connsiteX32" fmla="*/ 3709924 w 10453615"/>
              <a:gd name="connsiteY32" fmla="*/ 3149450 h 6863131"/>
              <a:gd name="connsiteX33" fmla="*/ 3742500 w 10453615"/>
              <a:gd name="connsiteY33" fmla="*/ 3107476 h 6863131"/>
              <a:gd name="connsiteX34" fmla="*/ 3742690 w 10453615"/>
              <a:gd name="connsiteY34" fmla="*/ 3107603 h 6863131"/>
              <a:gd name="connsiteX35" fmla="*/ 3776536 w 10453615"/>
              <a:gd name="connsiteY35" fmla="*/ 2715681 h 6863131"/>
              <a:gd name="connsiteX36" fmla="*/ 4224592 w 10453615"/>
              <a:gd name="connsiteY36" fmla="*/ 2635608 h 6863131"/>
              <a:gd name="connsiteX37" fmla="*/ 4304665 w 10453615"/>
              <a:gd name="connsiteY37" fmla="*/ 2187552 h 6863131"/>
              <a:gd name="connsiteX38" fmla="*/ 4752721 w 10453615"/>
              <a:gd name="connsiteY38" fmla="*/ 2107478 h 6863131"/>
              <a:gd name="connsiteX39" fmla="*/ 4832795 w 10453615"/>
              <a:gd name="connsiteY39" fmla="*/ 1659422 h 6863131"/>
              <a:gd name="connsiteX40" fmla="*/ 5280851 w 10453615"/>
              <a:gd name="connsiteY40" fmla="*/ 1579349 h 6863131"/>
              <a:gd name="connsiteX41" fmla="*/ 5360924 w 10453615"/>
              <a:gd name="connsiteY41" fmla="*/ 1131293 h 6863131"/>
              <a:gd name="connsiteX42" fmla="*/ 5808917 w 10453615"/>
              <a:gd name="connsiteY42" fmla="*/ 1051219 h 6863131"/>
              <a:gd name="connsiteX43" fmla="*/ 5888990 w 10453615"/>
              <a:gd name="connsiteY43" fmla="*/ 603163 h 6863131"/>
              <a:gd name="connsiteX44" fmla="*/ 6337046 w 10453615"/>
              <a:gd name="connsiteY44" fmla="*/ 523090 h 6863131"/>
              <a:gd name="connsiteX45" fmla="*/ 6417120 w 10453615"/>
              <a:gd name="connsiteY45" fmla="*/ 75034 h 6863131"/>
              <a:gd name="connsiteX46" fmla="*/ 6857746 w 10453615"/>
              <a:gd name="connsiteY46" fmla="*/ 2199 h 6863131"/>
              <a:gd name="connsiteX47" fmla="*/ 6857810 w 10453615"/>
              <a:gd name="connsiteY47" fmla="*/ 2199 h 6863131"/>
              <a:gd name="connsiteX48" fmla="*/ 7089594 w 10453615"/>
              <a:gd name="connsiteY48" fmla="*/ 2199 h 6863131"/>
              <a:gd name="connsiteX49" fmla="*/ 7130161 w 10453615"/>
              <a:gd name="connsiteY49" fmla="*/ 2199 h 6863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0453615" h="6863131">
                <a:moveTo>
                  <a:pt x="7131651" y="0"/>
                </a:moveTo>
                <a:lnTo>
                  <a:pt x="7562831" y="0"/>
                </a:lnTo>
                <a:lnTo>
                  <a:pt x="8508269" y="0"/>
                </a:lnTo>
                <a:lnTo>
                  <a:pt x="8508269" y="2199"/>
                </a:lnTo>
                <a:lnTo>
                  <a:pt x="8802831" y="2199"/>
                </a:lnTo>
                <a:lnTo>
                  <a:pt x="9182924" y="2199"/>
                </a:lnTo>
                <a:lnTo>
                  <a:pt x="10453615" y="2199"/>
                </a:lnTo>
                <a:lnTo>
                  <a:pt x="10453615" y="6860199"/>
                </a:lnTo>
                <a:lnTo>
                  <a:pt x="9182924" y="6860199"/>
                </a:lnTo>
                <a:lnTo>
                  <a:pt x="8802831" y="6860199"/>
                </a:lnTo>
                <a:lnTo>
                  <a:pt x="8802831" y="6863131"/>
                </a:lnTo>
                <a:lnTo>
                  <a:pt x="7532140" y="6863131"/>
                </a:lnTo>
                <a:lnTo>
                  <a:pt x="3216037" y="6863131"/>
                </a:lnTo>
                <a:lnTo>
                  <a:pt x="1945345" y="6863131"/>
                </a:lnTo>
                <a:lnTo>
                  <a:pt x="1947214" y="6860136"/>
                </a:lnTo>
                <a:lnTo>
                  <a:pt x="0" y="6860136"/>
                </a:lnTo>
                <a:cubicBezTo>
                  <a:pt x="115888" y="6742597"/>
                  <a:pt x="140716" y="6564861"/>
                  <a:pt x="78105" y="6414112"/>
                </a:cubicBezTo>
                <a:cubicBezTo>
                  <a:pt x="229680" y="6480533"/>
                  <a:pt x="406908" y="6453291"/>
                  <a:pt x="526161" y="6334038"/>
                </a:cubicBezTo>
                <a:cubicBezTo>
                  <a:pt x="643700" y="6216500"/>
                  <a:pt x="669227" y="6037620"/>
                  <a:pt x="606171" y="5885982"/>
                </a:cubicBezTo>
                <a:cubicBezTo>
                  <a:pt x="757809" y="5952467"/>
                  <a:pt x="934974" y="5925162"/>
                  <a:pt x="1054227" y="5805909"/>
                </a:cubicBezTo>
                <a:cubicBezTo>
                  <a:pt x="1171829" y="5688370"/>
                  <a:pt x="1197356" y="5509491"/>
                  <a:pt x="1134301" y="5357853"/>
                </a:cubicBezTo>
                <a:cubicBezTo>
                  <a:pt x="1285939" y="5424337"/>
                  <a:pt x="1463104" y="5397032"/>
                  <a:pt x="1582357" y="5277779"/>
                </a:cubicBezTo>
                <a:cubicBezTo>
                  <a:pt x="1699895" y="5160241"/>
                  <a:pt x="1725486" y="4981361"/>
                  <a:pt x="1662430" y="4829723"/>
                </a:cubicBezTo>
                <a:cubicBezTo>
                  <a:pt x="1814068" y="4896208"/>
                  <a:pt x="1991233" y="4868966"/>
                  <a:pt x="2110486" y="4749713"/>
                </a:cubicBezTo>
                <a:cubicBezTo>
                  <a:pt x="2228025" y="4632111"/>
                  <a:pt x="2253615" y="4453232"/>
                  <a:pt x="2190560" y="4301657"/>
                </a:cubicBezTo>
                <a:cubicBezTo>
                  <a:pt x="2342198" y="4368078"/>
                  <a:pt x="2519363" y="4340837"/>
                  <a:pt x="2638616" y="4221584"/>
                </a:cubicBezTo>
                <a:cubicBezTo>
                  <a:pt x="2756154" y="4103982"/>
                  <a:pt x="2781745" y="3925102"/>
                  <a:pt x="2718689" y="3773527"/>
                </a:cubicBezTo>
                <a:cubicBezTo>
                  <a:pt x="2870327" y="3839949"/>
                  <a:pt x="3047492" y="3812707"/>
                  <a:pt x="3166745" y="3693454"/>
                </a:cubicBezTo>
                <a:cubicBezTo>
                  <a:pt x="3252533" y="3607602"/>
                  <a:pt x="3289871" y="3490952"/>
                  <a:pt x="3280537" y="3375764"/>
                </a:cubicBezTo>
                <a:cubicBezTo>
                  <a:pt x="3276854" y="3330869"/>
                  <a:pt x="3266123" y="3286229"/>
                  <a:pt x="3248470" y="3243747"/>
                </a:cubicBezTo>
                <a:cubicBezTo>
                  <a:pt x="3400044" y="3310168"/>
                  <a:pt x="3577273" y="3282927"/>
                  <a:pt x="3696526" y="3163674"/>
                </a:cubicBezTo>
                <a:cubicBezTo>
                  <a:pt x="3700590" y="3159546"/>
                  <a:pt x="3704654" y="3155355"/>
                  <a:pt x="3708527" y="3151037"/>
                </a:cubicBezTo>
                <a:cubicBezTo>
                  <a:pt x="3709035" y="3150466"/>
                  <a:pt x="3709480" y="3149958"/>
                  <a:pt x="3709924" y="3149450"/>
                </a:cubicBezTo>
                <a:cubicBezTo>
                  <a:pt x="3721671" y="3136369"/>
                  <a:pt x="3732530" y="3122399"/>
                  <a:pt x="3742500" y="3107476"/>
                </a:cubicBezTo>
                <a:lnTo>
                  <a:pt x="3742690" y="3107603"/>
                </a:lnTo>
                <a:cubicBezTo>
                  <a:pt x="3819589" y="2993684"/>
                  <a:pt x="3830193" y="2844777"/>
                  <a:pt x="3776536" y="2715681"/>
                </a:cubicBezTo>
                <a:cubicBezTo>
                  <a:pt x="3928174" y="2782102"/>
                  <a:pt x="4105339" y="2754861"/>
                  <a:pt x="4224592" y="2635608"/>
                </a:cubicBezTo>
                <a:cubicBezTo>
                  <a:pt x="4342130" y="2518069"/>
                  <a:pt x="4367657" y="2339190"/>
                  <a:pt x="4304665" y="2187552"/>
                </a:cubicBezTo>
                <a:cubicBezTo>
                  <a:pt x="4456303" y="2253973"/>
                  <a:pt x="4635183" y="2225017"/>
                  <a:pt x="4752721" y="2107478"/>
                </a:cubicBezTo>
                <a:cubicBezTo>
                  <a:pt x="4870260" y="1989940"/>
                  <a:pt x="4895787" y="1811060"/>
                  <a:pt x="4832795" y="1659422"/>
                </a:cubicBezTo>
                <a:cubicBezTo>
                  <a:pt x="4984369" y="1725843"/>
                  <a:pt x="5163312" y="1696887"/>
                  <a:pt x="5280851" y="1579349"/>
                </a:cubicBezTo>
                <a:cubicBezTo>
                  <a:pt x="5398389" y="1461810"/>
                  <a:pt x="5423916" y="1282931"/>
                  <a:pt x="5360924" y="1131293"/>
                </a:cubicBezTo>
                <a:cubicBezTo>
                  <a:pt x="5512499" y="1197714"/>
                  <a:pt x="5689664" y="1170472"/>
                  <a:pt x="5808917" y="1051219"/>
                </a:cubicBezTo>
                <a:cubicBezTo>
                  <a:pt x="5926519" y="933681"/>
                  <a:pt x="5952046" y="754801"/>
                  <a:pt x="5888990" y="603163"/>
                </a:cubicBezTo>
                <a:cubicBezTo>
                  <a:pt x="6040628" y="669648"/>
                  <a:pt x="6217793" y="642343"/>
                  <a:pt x="6337046" y="523090"/>
                </a:cubicBezTo>
                <a:cubicBezTo>
                  <a:pt x="6454585" y="405551"/>
                  <a:pt x="6480175" y="226671"/>
                  <a:pt x="6417120" y="75034"/>
                </a:cubicBezTo>
                <a:cubicBezTo>
                  <a:pt x="6565646" y="140185"/>
                  <a:pt x="6738684" y="115356"/>
                  <a:pt x="6857746" y="2199"/>
                </a:cubicBezTo>
                <a:lnTo>
                  <a:pt x="6857810" y="2199"/>
                </a:lnTo>
                <a:lnTo>
                  <a:pt x="7089594" y="2199"/>
                </a:lnTo>
                <a:lnTo>
                  <a:pt x="7130161" y="2199"/>
                </a:lnTo>
                <a:close/>
              </a:path>
            </a:pathLst>
          </a:custGeom>
          <a:noFill/>
        </p:spPr>
        <p:txBody>
          <a:bodyPr wrap="square" lIns="4680000" tIns="216000" rIns="540000" bIns="900000" anchor="b">
            <a:noAutofit/>
          </a:bodyPr>
          <a:lstStyle>
            <a:lvl1pPr marL="0" indent="0" algn="r">
              <a:buNone/>
              <a:defRPr sz="1400" b="1">
                <a:solidFill>
                  <a:schemeClr val="accent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51908877-0B3F-FAF6-EB89-4F4663D1A68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bg1"/>
                </a:solidFill>
              </a:defRPr>
            </a:lvl1pPr>
          </a:lstStyle>
          <a:p>
            <a:pPr lvl="0"/>
            <a:r>
              <a:rPr lang="fi-FI" dirty="0"/>
              <a:t>Kuva: Kuvaajan nimi</a:t>
            </a:r>
          </a:p>
        </p:txBody>
      </p:sp>
      <p:sp>
        <p:nvSpPr>
          <p:cNvPr id="6" name="Alatunnisteen paikkamerkki 5">
            <a:extLst>
              <a:ext uri="{FF2B5EF4-FFF2-40B4-BE49-F238E27FC236}">
                <a16:creationId xmlns:a16="http://schemas.microsoft.com/office/drawing/2014/main" id="{EB9825AF-FA9A-3E07-6363-82CC9463A8AF}"/>
              </a:ext>
            </a:extLst>
          </p:cNvPr>
          <p:cNvSpPr>
            <a:spLocks noGrp="1"/>
          </p:cNvSpPr>
          <p:nvPr>
            <p:ph type="ftr" sz="quarter" idx="27"/>
          </p:nvPr>
        </p:nvSpPr>
        <p:spPr/>
        <p:txBody>
          <a:bodyPr/>
          <a:lstStyle>
            <a:lvl1pPr>
              <a:defRPr>
                <a:solidFill>
                  <a:schemeClr val="bg1"/>
                </a:solidFill>
              </a:defRPr>
            </a:lvl1pPr>
          </a:lstStyle>
          <a:p>
            <a:endParaRPr lang="fi-FI" dirty="0"/>
          </a:p>
        </p:txBody>
      </p:sp>
      <p:sp>
        <p:nvSpPr>
          <p:cNvPr id="3" name="Päivämäärän paikkamerkki 2">
            <a:extLst>
              <a:ext uri="{FF2B5EF4-FFF2-40B4-BE49-F238E27FC236}">
                <a16:creationId xmlns:a16="http://schemas.microsoft.com/office/drawing/2014/main" id="{1729CFC5-24DD-513B-E598-74E5AC0D8054}"/>
              </a:ext>
            </a:extLst>
          </p:cNvPr>
          <p:cNvSpPr>
            <a:spLocks noGrp="1"/>
          </p:cNvSpPr>
          <p:nvPr>
            <p:ph type="dt" sz="half" idx="26"/>
          </p:nvPr>
        </p:nvSpPr>
        <p:spPr/>
        <p:txBody>
          <a:bodyPr/>
          <a:lstStyle>
            <a:lvl1pPr>
              <a:defRPr>
                <a:solidFill>
                  <a:schemeClr val="bg1"/>
                </a:solidFill>
              </a:defRPr>
            </a:lvl1pPr>
          </a:lstStyle>
          <a:p>
            <a:r>
              <a:rPr lang="fi-FI"/>
              <a:t>12.8.2025</a:t>
            </a:r>
            <a:endParaRPr lang="fi-FI" dirty="0"/>
          </a:p>
        </p:txBody>
      </p:sp>
      <p:sp>
        <p:nvSpPr>
          <p:cNvPr id="7" name="Dian numeron paikkamerkki 6">
            <a:extLst>
              <a:ext uri="{FF2B5EF4-FFF2-40B4-BE49-F238E27FC236}">
                <a16:creationId xmlns:a16="http://schemas.microsoft.com/office/drawing/2014/main" id="{EE6EA182-DE74-CE41-32C4-1B7D6DA240A3}"/>
              </a:ext>
            </a:extLst>
          </p:cNvPr>
          <p:cNvSpPr>
            <a:spLocks noGrp="1"/>
          </p:cNvSpPr>
          <p:nvPr>
            <p:ph type="sldNum" sz="quarter" idx="28"/>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9" name="Logo">
            <a:extLst>
              <a:ext uri="{FF2B5EF4-FFF2-40B4-BE49-F238E27FC236}">
                <a16:creationId xmlns:a16="http://schemas.microsoft.com/office/drawing/2014/main" id="{3BD9FFC4-98C6-BAEA-E9C4-315D369A484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Tree>
    <p:extLst>
      <p:ext uri="{BB962C8B-B14F-4D97-AF65-F5344CB8AC3E}">
        <p14:creationId xmlns:p14="http://schemas.microsoft.com/office/powerpoint/2010/main" val="3906412504"/>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preserve="1" userDrawn="1">
  <p:cSld name="Otsikko ja teksi kuvalla 1 D">
    <p:bg>
      <p:bgPr>
        <a:solidFill>
          <a:schemeClr val="accent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46100" y="546100"/>
            <a:ext cx="4581525" cy="1235075"/>
          </a:xfrm>
          <a:prstGeom prst="rect">
            <a:avLst/>
          </a:prstGeom>
        </p:spPr>
        <p:txBody>
          <a:bodyPr anchor="t"/>
          <a:lstStyle>
            <a:lvl1pPr>
              <a:defRPr sz="3600">
                <a:solidFill>
                  <a:schemeClr val="bg1"/>
                </a:solidFill>
              </a:defRPr>
            </a:lvl1pPr>
          </a:lstStyle>
          <a:p>
            <a:endParaRPr lang="fi-FI" dirty="0"/>
          </a:p>
        </p:txBody>
      </p:sp>
      <p:sp>
        <p:nvSpPr>
          <p:cNvPr id="10" name="Tekstin paikkamerkki 9">
            <a:extLst>
              <a:ext uri="{FF2B5EF4-FFF2-40B4-BE49-F238E27FC236}">
                <a16:creationId xmlns:a16="http://schemas.microsoft.com/office/drawing/2014/main" id="{365CFA68-6BE1-21E0-C2A9-A74D5798CE08}"/>
              </a:ext>
            </a:extLst>
          </p:cNvPr>
          <p:cNvSpPr>
            <a:spLocks noGrp="1"/>
          </p:cNvSpPr>
          <p:nvPr>
            <p:ph type="body" sz="quarter" idx="30"/>
          </p:nvPr>
        </p:nvSpPr>
        <p:spPr>
          <a:xfrm>
            <a:off x="539750" y="2276475"/>
            <a:ext cx="4587875" cy="3724275"/>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5" name="Kuvan paikkamerkki 17">
            <a:extLst>
              <a:ext uri="{FF2B5EF4-FFF2-40B4-BE49-F238E27FC236}">
                <a16:creationId xmlns:a16="http://schemas.microsoft.com/office/drawing/2014/main" id="{0A89A386-6209-1205-235A-1A30BEA7C40E}"/>
              </a:ext>
              <a:ext uri="{C183D7F6-B498-43B3-948B-1728B52AA6E4}">
                <adec:decorative xmlns:adec="http://schemas.microsoft.com/office/drawing/2017/decorative" val="1"/>
              </a:ext>
            </a:extLst>
          </p:cNvPr>
          <p:cNvSpPr>
            <a:spLocks noGrp="1"/>
          </p:cNvSpPr>
          <p:nvPr>
            <p:ph type="pic" sz="quarter" idx="29" hasCustomPrompt="1"/>
          </p:nvPr>
        </p:nvSpPr>
        <p:spPr>
          <a:xfrm>
            <a:off x="5937791" y="548910"/>
            <a:ext cx="5699490" cy="5699490"/>
          </a:xfrm>
          <a:custGeom>
            <a:avLst/>
            <a:gdLst>
              <a:gd name="connsiteX0" fmla="*/ 1260000 w 2520000"/>
              <a:gd name="connsiteY0" fmla="*/ 0 h 2520000"/>
              <a:gd name="connsiteX1" fmla="*/ 2520000 w 2520000"/>
              <a:gd name="connsiteY1" fmla="*/ 1260000 h 2520000"/>
              <a:gd name="connsiteX2" fmla="*/ 1260000 w 2520000"/>
              <a:gd name="connsiteY2" fmla="*/ 2520000 h 2520000"/>
              <a:gd name="connsiteX3" fmla="*/ 0 w 2520000"/>
              <a:gd name="connsiteY3" fmla="*/ 1260000 h 2520000"/>
              <a:gd name="connsiteX4" fmla="*/ 1260000 w 2520000"/>
              <a:gd name="connsiteY4" fmla="*/ 0 h 252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0000" h="2520000">
                <a:moveTo>
                  <a:pt x="1260000" y="0"/>
                </a:moveTo>
                <a:cubicBezTo>
                  <a:pt x="1955879" y="0"/>
                  <a:pt x="2520000" y="564121"/>
                  <a:pt x="2520000" y="1260000"/>
                </a:cubicBezTo>
                <a:cubicBezTo>
                  <a:pt x="2520000" y="1955879"/>
                  <a:pt x="1955879" y="2520000"/>
                  <a:pt x="1260000" y="2520000"/>
                </a:cubicBezTo>
                <a:cubicBezTo>
                  <a:pt x="564121" y="2520000"/>
                  <a:pt x="0" y="1955879"/>
                  <a:pt x="0" y="1260000"/>
                </a:cubicBezTo>
                <a:cubicBezTo>
                  <a:pt x="0" y="564121"/>
                  <a:pt x="564121" y="0"/>
                  <a:pt x="1260000" y="0"/>
                </a:cubicBezTo>
                <a:close/>
              </a:path>
            </a:pathLst>
          </a:custGeom>
        </p:spPr>
        <p:txBody>
          <a:bodyPr wrap="square" lIns="540000" rIns="540000" anchor="ctr">
            <a:noAutofit/>
          </a:bodyPr>
          <a:lstStyle>
            <a:lvl1pPr marL="0" indent="0" algn="ctr">
              <a:buNone/>
              <a:defRPr sz="1400" b="1">
                <a:solidFill>
                  <a:schemeClr val="accent2"/>
                </a:solidFill>
              </a:defRPr>
            </a:lvl1pPr>
          </a:lstStyle>
          <a:p>
            <a:r>
              <a:rPr lang="fi-FI" dirty="0"/>
              <a:t>Lisää kuva napsauttamalla kuvaketta. 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Tämä teksti ei näy lopullisessa versiossa! </a:t>
            </a:r>
          </a:p>
        </p:txBody>
      </p:sp>
      <p:sp>
        <p:nvSpPr>
          <p:cNvPr id="12" name="Kuvatiedot">
            <a:extLst>
              <a:ext uri="{FF2B5EF4-FFF2-40B4-BE49-F238E27FC236}">
                <a16:creationId xmlns:a16="http://schemas.microsoft.com/office/drawing/2014/main" id="{B02A4E00-D758-402E-4D05-FF2D8A96063C}"/>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bg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28E355FA-B8D8-8DAE-EBC7-FA455C2FACD5}"/>
              </a:ext>
            </a:extLst>
          </p:cNvPr>
          <p:cNvSpPr>
            <a:spLocks noGrp="1"/>
          </p:cNvSpPr>
          <p:nvPr>
            <p:ph type="ftr" sz="quarter" idx="27"/>
          </p:nvPr>
        </p:nvSpPr>
        <p:spPr/>
        <p:txBody>
          <a:bodyPr/>
          <a:lstStyle>
            <a:lvl1pPr>
              <a:defRPr>
                <a:solidFill>
                  <a:schemeClr val="bg1"/>
                </a:solidFill>
              </a:defRPr>
            </a:lvl1pPr>
          </a:lstStyle>
          <a:p>
            <a:endParaRPr lang="fi-FI" dirty="0"/>
          </a:p>
        </p:txBody>
      </p:sp>
      <p:sp>
        <p:nvSpPr>
          <p:cNvPr id="6" name="Päivämäärän paikkamerkki 5">
            <a:extLst>
              <a:ext uri="{FF2B5EF4-FFF2-40B4-BE49-F238E27FC236}">
                <a16:creationId xmlns:a16="http://schemas.microsoft.com/office/drawing/2014/main" id="{484C47EE-3297-341A-7F66-04D1CEBED6CA}"/>
              </a:ext>
            </a:extLst>
          </p:cNvPr>
          <p:cNvSpPr>
            <a:spLocks noGrp="1"/>
          </p:cNvSpPr>
          <p:nvPr>
            <p:ph type="dt" sz="half" idx="26"/>
          </p:nvPr>
        </p:nvSpPr>
        <p:spPr/>
        <p:txBody>
          <a:bodyPr/>
          <a:lstStyle>
            <a:lvl1pPr>
              <a:defRPr>
                <a:solidFill>
                  <a:schemeClr val="bg1"/>
                </a:solidFill>
              </a:defRPr>
            </a:lvl1pPr>
          </a:lstStyle>
          <a:p>
            <a:r>
              <a:rPr lang="fi-FI"/>
              <a:t>12.8.2025</a:t>
            </a:r>
            <a:endParaRPr lang="fi-FI" dirty="0"/>
          </a:p>
        </p:txBody>
      </p:sp>
      <p:sp>
        <p:nvSpPr>
          <p:cNvPr id="8" name="Dian numeron paikkamerkki 7">
            <a:extLst>
              <a:ext uri="{FF2B5EF4-FFF2-40B4-BE49-F238E27FC236}">
                <a16:creationId xmlns:a16="http://schemas.microsoft.com/office/drawing/2014/main" id="{F9187A6B-CBDC-4C25-C49D-15DBC735E539}"/>
              </a:ext>
            </a:extLst>
          </p:cNvPr>
          <p:cNvSpPr>
            <a:spLocks noGrp="1"/>
          </p:cNvSpPr>
          <p:nvPr>
            <p:ph type="sldNum" sz="quarter" idx="28"/>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3" name="Logo">
            <a:extLst>
              <a:ext uri="{FF2B5EF4-FFF2-40B4-BE49-F238E27FC236}">
                <a16:creationId xmlns:a16="http://schemas.microsoft.com/office/drawing/2014/main" id="{0A88D190-3D89-D8CB-8D6C-24F5A3AD6B25}"/>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Tree>
    <p:extLst>
      <p:ext uri="{BB962C8B-B14F-4D97-AF65-F5344CB8AC3E}">
        <p14:creationId xmlns:p14="http://schemas.microsoft.com/office/powerpoint/2010/main" val="3957878856"/>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Otsikko ja sisältö kuvalla 1 A">
    <p:bg>
      <p:bgPr>
        <a:solidFill>
          <a:schemeClr val="bg2"/>
        </a:solidFill>
        <a:effectLst/>
      </p:bgPr>
    </p:bg>
    <p:spTree>
      <p:nvGrpSpPr>
        <p:cNvPr id="1" name=""/>
        <p:cNvGrpSpPr/>
        <p:nvPr/>
      </p:nvGrpSpPr>
      <p:grpSpPr>
        <a:xfrm>
          <a:off x="0" y="0"/>
          <a:ext cx="0" cy="0"/>
          <a:chOff x="0" y="0"/>
          <a:chExt cx="0" cy="0"/>
        </a:xfrm>
      </p:grpSpPr>
      <p:sp>
        <p:nvSpPr>
          <p:cNvPr id="23" name="Vapaamuotoinen: Muoto 22">
            <a:extLst>
              <a:ext uri="{FF2B5EF4-FFF2-40B4-BE49-F238E27FC236}">
                <a16:creationId xmlns:a16="http://schemas.microsoft.com/office/drawing/2014/main" id="{48727C03-8F12-E050-9DB7-D8CD87D701CE}"/>
              </a:ext>
              <a:ext uri="{C183D7F6-B498-43B3-948B-1728B52AA6E4}">
                <adec:decorative xmlns:adec="http://schemas.microsoft.com/office/drawing/2017/decorative" val="1"/>
              </a:ext>
            </a:extLst>
          </p:cNvPr>
          <p:cNvSpPr/>
          <p:nvPr userDrawn="1"/>
        </p:nvSpPr>
        <p:spPr>
          <a:xfrm>
            <a:off x="0" y="0"/>
            <a:ext cx="12202469" cy="6858001"/>
          </a:xfrm>
          <a:custGeom>
            <a:avLst/>
            <a:gdLst>
              <a:gd name="connsiteX0" fmla="*/ 0 w 12202469"/>
              <a:gd name="connsiteY0" fmla="*/ 0 h 6858001"/>
              <a:gd name="connsiteX1" fmla="*/ 12202469 w 12202469"/>
              <a:gd name="connsiteY1" fmla="*/ 0 h 6858001"/>
              <a:gd name="connsiteX2" fmla="*/ 12202469 w 12202469"/>
              <a:gd name="connsiteY2" fmla="*/ 1268259 h 6858001"/>
              <a:gd name="connsiteX3" fmla="*/ 6612728 w 12202469"/>
              <a:gd name="connsiteY3" fmla="*/ 6858001 h 6858001"/>
              <a:gd name="connsiteX4" fmla="*/ 1 w 12202469"/>
              <a:gd name="connsiteY4" fmla="*/ 6858001 h 6858001"/>
              <a:gd name="connsiteX5" fmla="*/ 1 w 12202469"/>
              <a:gd name="connsiteY5" fmla="*/ 1998804 h 6858001"/>
              <a:gd name="connsiteX6" fmla="*/ 0 w 12202469"/>
              <a:gd name="connsiteY6" fmla="*/ 1998803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02469" h="6858001">
                <a:moveTo>
                  <a:pt x="0" y="0"/>
                </a:moveTo>
                <a:lnTo>
                  <a:pt x="12202469" y="0"/>
                </a:lnTo>
                <a:lnTo>
                  <a:pt x="12202469" y="1268259"/>
                </a:lnTo>
                <a:lnTo>
                  <a:pt x="6612728" y="6858001"/>
                </a:lnTo>
                <a:lnTo>
                  <a:pt x="1" y="6858001"/>
                </a:lnTo>
                <a:lnTo>
                  <a:pt x="1" y="1998804"/>
                </a:lnTo>
                <a:lnTo>
                  <a:pt x="0" y="1998803"/>
                </a:lnTo>
                <a:close/>
              </a:path>
            </a:pathLst>
          </a:custGeom>
          <a:solidFill>
            <a:schemeClr val="bg1"/>
          </a:solidFill>
          <a:ln w="6350" cap="flat">
            <a:noFill/>
            <a:prstDash val="solid"/>
            <a:miter/>
          </a:ln>
        </p:spPr>
        <p:txBody>
          <a:bodyPr rtlCol="0" anchor="ctr"/>
          <a:lstStyle/>
          <a:p>
            <a:endParaRPr lang="sv-SE" dirty="0"/>
          </a:p>
        </p:txBody>
      </p:sp>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50" y="539750"/>
            <a:ext cx="5375275" cy="992189"/>
          </a:xfrm>
          <a:prstGeom prst="rect">
            <a:avLst/>
          </a:prstGeom>
        </p:spPr>
        <p:txBody>
          <a:bodyPr anchor="t"/>
          <a:lstStyle>
            <a:lvl1pPr>
              <a:defRPr sz="3600"/>
            </a:lvl1pPr>
          </a:lstStyle>
          <a:p>
            <a:r>
              <a:rPr lang="fi-FI"/>
              <a:t>Muokkaa ots. perustyyl. napsautt.</a:t>
            </a:r>
            <a:endParaRPr lang="fi-FI" dirty="0"/>
          </a:p>
        </p:txBody>
      </p:sp>
      <p:sp>
        <p:nvSpPr>
          <p:cNvPr id="13" name="Sisällön paikkamerkki 1">
            <a:extLst>
              <a:ext uri="{FF2B5EF4-FFF2-40B4-BE49-F238E27FC236}">
                <a16:creationId xmlns:a16="http://schemas.microsoft.com/office/drawing/2014/main" id="{DFFCB44C-DFD8-E6F6-942E-EA528472C9B2}"/>
              </a:ext>
            </a:extLst>
          </p:cNvPr>
          <p:cNvSpPr>
            <a:spLocks noGrp="1"/>
          </p:cNvSpPr>
          <p:nvPr>
            <p:ph sz="half" idx="2" hasCustomPrompt="1"/>
          </p:nvPr>
        </p:nvSpPr>
        <p:spPr>
          <a:xfrm>
            <a:off x="539751" y="1781174"/>
            <a:ext cx="5375276" cy="421957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3" name="Kuvan paikkamerkki">
            <a:extLst>
              <a:ext uri="{FF2B5EF4-FFF2-40B4-BE49-F238E27FC236}">
                <a16:creationId xmlns:a16="http://schemas.microsoft.com/office/drawing/2014/main" id="{C7415B33-CACB-3BF3-4616-6BD34CCC7BF5}"/>
              </a:ext>
            </a:extLst>
          </p:cNvPr>
          <p:cNvSpPr>
            <a:spLocks noGrp="1"/>
          </p:cNvSpPr>
          <p:nvPr>
            <p:ph type="pic" idx="1" hasCustomPrompt="1"/>
          </p:nvPr>
        </p:nvSpPr>
        <p:spPr>
          <a:xfrm>
            <a:off x="6276976" y="546098"/>
            <a:ext cx="5375276" cy="5454651"/>
          </a:xfrm>
          <a:noFill/>
        </p:spPr>
        <p:txBody>
          <a:bodyPr lIns="540000" tIns="180000" rIns="540000" bIns="0" anchor="t" anchorCtr="0">
            <a:noAutofit/>
          </a:bodyPr>
          <a:lstStyle>
            <a:lvl1pPr marL="0" indent="0" algn="ctr">
              <a:buNone/>
              <a:defRPr sz="1400">
                <a:solidFill>
                  <a:schemeClr val="tx2"/>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Kulmamuodon värin vaihto: Muotoile tausta.</a:t>
            </a:r>
          </a:p>
        </p:txBody>
      </p:sp>
      <p:sp>
        <p:nvSpPr>
          <p:cNvPr id="8" name="Kuvatiedot">
            <a:extLst>
              <a:ext uri="{FF2B5EF4-FFF2-40B4-BE49-F238E27FC236}">
                <a16:creationId xmlns:a16="http://schemas.microsoft.com/office/drawing/2014/main" id="{2227DDE9-0687-B7A8-2C36-BC8CE78BBD4D}"/>
              </a:ext>
              <a:ext uri="{C183D7F6-B498-43B3-948B-1728B52AA6E4}">
                <adec:decorative xmlns:adec="http://schemas.microsoft.com/office/drawing/2017/decorative" val="1"/>
              </a:ext>
            </a:extLst>
          </p:cNvPr>
          <p:cNvSpPr>
            <a:spLocks noGrp="1"/>
          </p:cNvSpPr>
          <p:nvPr>
            <p:ph type="body" sz="quarter" idx="15" hasCustomPrompt="1"/>
          </p:nvPr>
        </p:nvSpPr>
        <p:spPr>
          <a:xfrm rot="16200000">
            <a:off x="9014928" y="3183422"/>
            <a:ext cx="5454650" cy="180000"/>
          </a:xfrm>
          <a:noFill/>
        </p:spPr>
        <p:txBody>
          <a:bodyPr wrap="none" lIns="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10" name="Alatunnisteen paikkamerkki 9">
            <a:extLst>
              <a:ext uri="{FF2B5EF4-FFF2-40B4-BE49-F238E27FC236}">
                <a16:creationId xmlns:a16="http://schemas.microsoft.com/office/drawing/2014/main" id="{17C06977-7FC1-DC92-C099-7E73CAA163A7}"/>
              </a:ext>
            </a:extLst>
          </p:cNvPr>
          <p:cNvSpPr>
            <a:spLocks noGrp="1"/>
          </p:cNvSpPr>
          <p:nvPr>
            <p:ph type="ftr" sz="quarter" idx="17"/>
          </p:nvPr>
        </p:nvSpPr>
        <p:spPr>
          <a:xfrm>
            <a:off x="2837905" y="6248400"/>
            <a:ext cx="6879183" cy="249238"/>
          </a:xfrm>
        </p:spPr>
        <p:txBody>
          <a:bodyPr/>
          <a:lstStyle>
            <a:lvl1pPr algn="l">
              <a:defRPr/>
            </a:lvl1pPr>
          </a:lstStyle>
          <a:p>
            <a:endParaRPr lang="fi-FI" dirty="0"/>
          </a:p>
        </p:txBody>
      </p:sp>
      <p:sp>
        <p:nvSpPr>
          <p:cNvPr id="9" name="Päivämäärän paikkamerkki 8">
            <a:extLst>
              <a:ext uri="{FF2B5EF4-FFF2-40B4-BE49-F238E27FC236}">
                <a16:creationId xmlns:a16="http://schemas.microsoft.com/office/drawing/2014/main" id="{355E8349-56F2-3F07-C367-8CBFA8825006}"/>
              </a:ext>
            </a:extLst>
          </p:cNvPr>
          <p:cNvSpPr>
            <a:spLocks noGrp="1"/>
          </p:cNvSpPr>
          <p:nvPr>
            <p:ph type="dt" sz="half" idx="16"/>
          </p:nvPr>
        </p:nvSpPr>
        <p:spPr/>
        <p:txBody>
          <a:bodyPr/>
          <a:lstStyle/>
          <a:p>
            <a:r>
              <a:rPr lang="fi-FI"/>
              <a:t>12.8.2025</a:t>
            </a:r>
            <a:endParaRPr lang="fi-FI" dirty="0"/>
          </a:p>
        </p:txBody>
      </p:sp>
      <p:sp>
        <p:nvSpPr>
          <p:cNvPr id="12" name="Dian numeron paikkamerkki 11">
            <a:extLst>
              <a:ext uri="{FF2B5EF4-FFF2-40B4-BE49-F238E27FC236}">
                <a16:creationId xmlns:a16="http://schemas.microsoft.com/office/drawing/2014/main" id="{FE51B00A-1154-BB80-9856-9E3AE899DBD2}"/>
              </a:ext>
            </a:extLst>
          </p:cNvPr>
          <p:cNvSpPr>
            <a:spLocks noGrp="1"/>
          </p:cNvSpPr>
          <p:nvPr>
            <p:ph type="sldNum" sz="quarter" idx="18"/>
          </p:nvPr>
        </p:nvSpPr>
        <p:spPr/>
        <p:txBody>
          <a:bodyPr/>
          <a:lstStyle/>
          <a:p>
            <a:fld id="{A9494116-C6F5-466F-B5C1-BBB074CB17FC}" type="slidenum">
              <a:rPr lang="fi-FI" smtClean="0"/>
              <a:pPr/>
              <a:t>‹#›</a:t>
            </a:fld>
            <a:endParaRPr lang="fi-FI" dirty="0"/>
          </a:p>
        </p:txBody>
      </p:sp>
      <p:sp>
        <p:nvSpPr>
          <p:cNvPr id="24" name="Logo">
            <a:extLst>
              <a:ext uri="{FF2B5EF4-FFF2-40B4-BE49-F238E27FC236}">
                <a16:creationId xmlns:a16="http://schemas.microsoft.com/office/drawing/2014/main" id="{B8ECCF2C-C8C0-9187-7741-9EABE8E458C9}"/>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77129032"/>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blank" preserve="1">
  <p:cSld name="Tyhjä">
    <p:spTree>
      <p:nvGrpSpPr>
        <p:cNvPr id="1" name=""/>
        <p:cNvGrpSpPr/>
        <p:nvPr/>
      </p:nvGrpSpPr>
      <p:grpSpPr>
        <a:xfrm>
          <a:off x="0" y="0"/>
          <a:ext cx="0" cy="0"/>
          <a:chOff x="0" y="0"/>
          <a:chExt cx="0" cy="0"/>
        </a:xfrm>
      </p:grpSpPr>
      <p:sp>
        <p:nvSpPr>
          <p:cNvPr id="6" name="Alatunnisteen paikkamerkki 5">
            <a:extLst>
              <a:ext uri="{FF2B5EF4-FFF2-40B4-BE49-F238E27FC236}">
                <a16:creationId xmlns:a16="http://schemas.microsoft.com/office/drawing/2014/main" id="{335B3306-103F-1C24-57AE-14F31DD4538B}"/>
              </a:ext>
            </a:extLst>
          </p:cNvPr>
          <p:cNvSpPr>
            <a:spLocks noGrp="1"/>
          </p:cNvSpPr>
          <p:nvPr>
            <p:ph type="ftr" sz="quarter" idx="11"/>
          </p:nvPr>
        </p:nvSpPr>
        <p:spPr/>
        <p:txBody>
          <a:bodyPr/>
          <a:lstStyle/>
          <a:p>
            <a:endParaRPr lang="fi-FI" dirty="0"/>
          </a:p>
        </p:txBody>
      </p:sp>
      <p:sp>
        <p:nvSpPr>
          <p:cNvPr id="5" name="Päivämäärän paikkamerkki 4">
            <a:extLst>
              <a:ext uri="{FF2B5EF4-FFF2-40B4-BE49-F238E27FC236}">
                <a16:creationId xmlns:a16="http://schemas.microsoft.com/office/drawing/2014/main" id="{17314EAD-ABBB-B54E-3E97-6EEAB659FBDA}"/>
              </a:ext>
            </a:extLst>
          </p:cNvPr>
          <p:cNvSpPr>
            <a:spLocks noGrp="1"/>
          </p:cNvSpPr>
          <p:nvPr>
            <p:ph type="dt" sz="half" idx="10"/>
          </p:nvPr>
        </p:nvSpPr>
        <p:spPr/>
        <p:txBody>
          <a:bodyPr/>
          <a:lstStyle/>
          <a:p>
            <a:r>
              <a:rPr lang="fi-FI"/>
              <a:t>12.8.2025</a:t>
            </a:r>
            <a:endParaRPr lang="fi-FI" dirty="0"/>
          </a:p>
        </p:txBody>
      </p:sp>
      <p:sp>
        <p:nvSpPr>
          <p:cNvPr id="8" name="Dian numeron paikkamerkki 7">
            <a:extLst>
              <a:ext uri="{FF2B5EF4-FFF2-40B4-BE49-F238E27FC236}">
                <a16:creationId xmlns:a16="http://schemas.microsoft.com/office/drawing/2014/main" id="{9B13F0F7-0F1E-BF74-9132-0429C438BC8E}"/>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3" name="Logo">
            <a:extLst>
              <a:ext uri="{FF2B5EF4-FFF2-40B4-BE49-F238E27FC236}">
                <a16:creationId xmlns:a16="http://schemas.microsoft.com/office/drawing/2014/main" id="{BCCB7BF2-8336-5868-B080-FD1476C72078}"/>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00643740"/>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preserve="1" userDrawn="1">
  <p:cSld name="Tiivistelmä 1">
    <p:bg>
      <p:bgPr>
        <a:solidFill>
          <a:schemeClr val="accent1"/>
        </a:solidFill>
        <a:effectLst/>
      </p:bgPr>
    </p:bg>
    <p:spTree>
      <p:nvGrpSpPr>
        <p:cNvPr id="1" name=""/>
        <p:cNvGrpSpPr/>
        <p:nvPr/>
      </p:nvGrpSpPr>
      <p:grpSpPr>
        <a:xfrm>
          <a:off x="0" y="0"/>
          <a:ext cx="0" cy="0"/>
          <a:chOff x="0" y="0"/>
          <a:chExt cx="0" cy="0"/>
        </a:xfrm>
      </p:grpSpPr>
      <p:sp>
        <p:nvSpPr>
          <p:cNvPr id="41" name="Vapaamuotoinen: Muoto 40">
            <a:extLst>
              <a:ext uri="{FF2B5EF4-FFF2-40B4-BE49-F238E27FC236}">
                <a16:creationId xmlns:a16="http://schemas.microsoft.com/office/drawing/2014/main" id="{E1E9FBD0-5936-C961-0FD7-FA49E885E182}"/>
              </a:ext>
              <a:ext uri="{C183D7F6-B498-43B3-948B-1728B52AA6E4}">
                <adec:decorative xmlns:adec="http://schemas.microsoft.com/office/drawing/2017/decorative" val="1"/>
              </a:ext>
            </a:extLst>
          </p:cNvPr>
          <p:cNvSpPr>
            <a:spLocks noChangeAspect="1"/>
          </p:cNvSpPr>
          <p:nvPr userDrawn="1"/>
        </p:nvSpPr>
        <p:spPr>
          <a:xfrm>
            <a:off x="-60960" y="-34290"/>
            <a:ext cx="12313920" cy="6926580"/>
          </a:xfrm>
          <a:custGeom>
            <a:avLst/>
            <a:gdLst>
              <a:gd name="connsiteX0" fmla="*/ 601503 w 12313920"/>
              <a:gd name="connsiteY0" fmla="*/ 1316912 h 6926580"/>
              <a:gd name="connsiteX1" fmla="*/ 601503 w 12313920"/>
              <a:gd name="connsiteY1" fmla="*/ 6035039 h 6926580"/>
              <a:gd name="connsiteX2" fmla="*/ 11712416 w 12313920"/>
              <a:gd name="connsiteY2" fmla="*/ 6035039 h 6926580"/>
              <a:gd name="connsiteX3" fmla="*/ 11712416 w 12313920"/>
              <a:gd name="connsiteY3" fmla="*/ 1316912 h 6926580"/>
              <a:gd name="connsiteX4" fmla="*/ 0 w 12313920"/>
              <a:gd name="connsiteY4" fmla="*/ 0 h 6926580"/>
              <a:gd name="connsiteX5" fmla="*/ 12313920 w 12313920"/>
              <a:gd name="connsiteY5" fmla="*/ 0 h 6926580"/>
              <a:gd name="connsiteX6" fmla="*/ 12313920 w 12313920"/>
              <a:gd name="connsiteY6" fmla="*/ 6926580 h 6926580"/>
              <a:gd name="connsiteX7" fmla="*/ 0 w 12313920"/>
              <a:gd name="connsiteY7" fmla="*/ 6926580 h 692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3920" h="6926580">
                <a:moveTo>
                  <a:pt x="601503" y="1316912"/>
                </a:moveTo>
                <a:lnTo>
                  <a:pt x="601503" y="6035039"/>
                </a:lnTo>
                <a:lnTo>
                  <a:pt x="11712416" y="6035039"/>
                </a:lnTo>
                <a:lnTo>
                  <a:pt x="11712416" y="1316912"/>
                </a:lnTo>
                <a:close/>
                <a:moveTo>
                  <a:pt x="0" y="0"/>
                </a:moveTo>
                <a:lnTo>
                  <a:pt x="12313920" y="0"/>
                </a:lnTo>
                <a:lnTo>
                  <a:pt x="12313920" y="6926580"/>
                </a:lnTo>
                <a:lnTo>
                  <a:pt x="0" y="6926580"/>
                </a:lnTo>
                <a:close/>
              </a:path>
            </a:pathLst>
          </a:cu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39" name="Suorakulmio 38">
            <a:extLst>
              <a:ext uri="{FF2B5EF4-FFF2-40B4-BE49-F238E27FC236}">
                <a16:creationId xmlns:a16="http://schemas.microsoft.com/office/drawing/2014/main" id="{F9157AD3-80B1-43AB-7329-D5F0FEEE73C5}"/>
              </a:ext>
              <a:ext uri="{C183D7F6-B498-43B3-948B-1728B52AA6E4}">
                <adec:decorative xmlns:adec="http://schemas.microsoft.com/office/drawing/2017/decorative" val="1"/>
              </a:ext>
            </a:extLst>
          </p:cNvPr>
          <p:cNvSpPr/>
          <p:nvPr userDrawn="1"/>
        </p:nvSpPr>
        <p:spPr>
          <a:xfrm>
            <a:off x="5917962"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2" name="Otsikko 1">
            <a:extLst>
              <a:ext uri="{FF2B5EF4-FFF2-40B4-BE49-F238E27FC236}">
                <a16:creationId xmlns:a16="http://schemas.microsoft.com/office/drawing/2014/main" id="{6F447D12-3A4A-FF20-A74B-9C431FE253B2}"/>
              </a:ext>
            </a:extLst>
          </p:cNvPr>
          <p:cNvSpPr>
            <a:spLocks noGrp="1"/>
          </p:cNvSpPr>
          <p:nvPr userDrawn="1">
            <p:ph type="title"/>
          </p:nvPr>
        </p:nvSpPr>
        <p:spPr>
          <a:xfrm>
            <a:off x="541337" y="539751"/>
            <a:ext cx="11109325"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userDrawn="1">
            <p:ph type="pic" sz="quarter" idx="13" hasCustomPrompt="1"/>
          </p:nvPr>
        </p:nvSpPr>
        <p:spPr>
          <a:xfrm>
            <a:off x="538997" y="1283493"/>
            <a:ext cx="5378965" cy="3228181"/>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tIns="108000" rIns="180000" anchor="t" anchorCtr="0">
            <a:noAutofit/>
          </a:bodyPr>
          <a:lstStyle>
            <a:lvl1pPr marL="0" indent="0" algn="ctr">
              <a:buNone/>
              <a:defRPr sz="1200">
                <a:solidFill>
                  <a:schemeClr val="bg1"/>
                </a:solidFill>
              </a:defRPr>
            </a:lvl1pPr>
          </a:lstStyle>
          <a:p>
            <a:r>
              <a:rPr lang="fi-FI" dirty="0"/>
              <a:t>Lisää kuva napsauttamalla kuvaketta. Lisää kuvaajan nimi sivuun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userDrawn="1">
            <p:ph type="body" sz="quarter" idx="21"/>
          </p:nvPr>
        </p:nvSpPr>
        <p:spPr>
          <a:xfrm>
            <a:off x="538997" y="4511675"/>
            <a:ext cx="5376027" cy="743741"/>
          </a:xfrm>
          <a:noFill/>
        </p:spPr>
        <p:txBody>
          <a:bodyPr lIns="360000" tIns="72000" rIns="360000" anchor="t"/>
          <a:lstStyle>
            <a:lvl1pPr marL="0" indent="0" algn="ctr">
              <a:spcAft>
                <a:spcPts val="0"/>
              </a:spcAft>
              <a:buNone/>
              <a:defRPr sz="1800" b="1">
                <a:solidFill>
                  <a:schemeClr val="bg1"/>
                </a:solidFill>
              </a:defRPr>
            </a:lvl1pPr>
          </a:lstStyle>
          <a:p>
            <a:pPr lvl="0"/>
            <a:r>
              <a:rPr lang="fi-FI" dirty="0"/>
              <a:t>Muokkaa tekstin perustyylejä napsauttamalla</a:t>
            </a:r>
          </a:p>
        </p:txBody>
      </p:sp>
      <p:sp>
        <p:nvSpPr>
          <p:cNvPr id="21" name="Tekstin paikkamerkki 1">
            <a:extLst>
              <a:ext uri="{FF2B5EF4-FFF2-40B4-BE49-F238E27FC236}">
                <a16:creationId xmlns:a16="http://schemas.microsoft.com/office/drawing/2014/main" id="{AFA5BCC6-396E-AFF1-7C13-33D22544539C}"/>
              </a:ext>
            </a:extLst>
          </p:cNvPr>
          <p:cNvSpPr>
            <a:spLocks noGrp="1"/>
          </p:cNvSpPr>
          <p:nvPr userDrawn="1">
            <p:ph type="body" sz="quarter" idx="31"/>
          </p:nvPr>
        </p:nvSpPr>
        <p:spPr>
          <a:xfrm>
            <a:off x="538997" y="5255415"/>
            <a:ext cx="5376027" cy="743741"/>
          </a:xfrm>
          <a:noFill/>
        </p:spPr>
        <p:txBody>
          <a:bodyPr lIns="180000" tIns="72000" rIns="180000" anchor="t"/>
          <a:lstStyle>
            <a:lvl1pPr marL="0" indent="0" algn="ctr">
              <a:spcAft>
                <a:spcPts val="0"/>
              </a:spcAft>
              <a:buNone/>
              <a:defRPr sz="1600" b="0">
                <a:solidFill>
                  <a:schemeClr val="bg1"/>
                </a:solidFill>
              </a:defRPr>
            </a:lvl1pPr>
          </a:lstStyle>
          <a:p>
            <a:pPr lvl="0"/>
            <a:r>
              <a:rPr lang="fi-FI" dirty="0"/>
              <a:t>Muokkaa tekstin perustyylejä napsauttamalla</a:t>
            </a:r>
          </a:p>
        </p:txBody>
      </p:sp>
      <p:sp>
        <p:nvSpPr>
          <p:cNvPr id="25" name="Kuvan paikkamerkki 2">
            <a:extLst>
              <a:ext uri="{FF2B5EF4-FFF2-40B4-BE49-F238E27FC236}">
                <a16:creationId xmlns:a16="http://schemas.microsoft.com/office/drawing/2014/main" id="{51E4E80F-1EAA-7927-E956-46D9CA2691AD}"/>
              </a:ext>
              <a:ext uri="{C183D7F6-B498-43B3-948B-1728B52AA6E4}">
                <adec:decorative xmlns:adec="http://schemas.microsoft.com/office/drawing/2017/decorative" val="1"/>
              </a:ext>
            </a:extLst>
          </p:cNvPr>
          <p:cNvSpPr>
            <a:spLocks noGrp="1"/>
          </p:cNvSpPr>
          <p:nvPr userDrawn="1">
            <p:ph type="pic" sz="quarter" idx="32" hasCustomPrompt="1"/>
          </p:nvPr>
        </p:nvSpPr>
        <p:spPr>
          <a:xfrm>
            <a:off x="6275387" y="1283493"/>
            <a:ext cx="5378965" cy="3228181"/>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tIns="108000" rIns="180000" anchor="t" anchorCtr="0">
            <a:noAutofit/>
          </a:bodyPr>
          <a:lstStyle>
            <a:lvl1pPr marL="0" indent="0" algn="ctr">
              <a:buNone/>
              <a:defRPr sz="1200">
                <a:solidFill>
                  <a:schemeClr val="bg1"/>
                </a:solidFill>
              </a:defRPr>
            </a:lvl1pPr>
          </a:lstStyle>
          <a:p>
            <a:r>
              <a:rPr lang="fi-FI" dirty="0"/>
              <a:t>Lisää kuva napsauttamalla kuvaketta. Lisää kuvaajan nimi sivuun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6" name="Tekstin paikkamerkki 2">
            <a:extLst>
              <a:ext uri="{FF2B5EF4-FFF2-40B4-BE49-F238E27FC236}">
                <a16:creationId xmlns:a16="http://schemas.microsoft.com/office/drawing/2014/main" id="{8F6B4853-F12B-288B-C137-1889B399687D}"/>
              </a:ext>
            </a:extLst>
          </p:cNvPr>
          <p:cNvSpPr>
            <a:spLocks noGrp="1"/>
          </p:cNvSpPr>
          <p:nvPr userDrawn="1">
            <p:ph type="body" sz="quarter" idx="33"/>
          </p:nvPr>
        </p:nvSpPr>
        <p:spPr>
          <a:xfrm>
            <a:off x="6275388" y="4511675"/>
            <a:ext cx="5371962" cy="743741"/>
          </a:xfrm>
          <a:noFill/>
        </p:spPr>
        <p:txBody>
          <a:bodyPr lIns="360000" tIns="72000" rIns="360000" anchor="t"/>
          <a:lstStyle>
            <a:lvl1pPr marL="0" indent="0" algn="ctr">
              <a:spcAft>
                <a:spcPts val="0"/>
              </a:spcAft>
              <a:buNone/>
              <a:defRPr sz="1800" b="1">
                <a:solidFill>
                  <a:schemeClr val="bg1"/>
                </a:solidFill>
              </a:defRPr>
            </a:lvl1pPr>
          </a:lstStyle>
          <a:p>
            <a:pPr lvl="0"/>
            <a:r>
              <a:rPr lang="fi-FI" dirty="0"/>
              <a:t>Muokkaa tekstin perustyylejä napsauttamalla</a:t>
            </a:r>
          </a:p>
        </p:txBody>
      </p:sp>
      <p:sp>
        <p:nvSpPr>
          <p:cNvPr id="27" name="Tekstin paikkamerkki 2">
            <a:extLst>
              <a:ext uri="{FF2B5EF4-FFF2-40B4-BE49-F238E27FC236}">
                <a16:creationId xmlns:a16="http://schemas.microsoft.com/office/drawing/2014/main" id="{C73167C1-FA9C-C628-F6E1-2B4FBA10F84A}"/>
              </a:ext>
            </a:extLst>
          </p:cNvPr>
          <p:cNvSpPr>
            <a:spLocks noGrp="1"/>
          </p:cNvSpPr>
          <p:nvPr userDrawn="1">
            <p:ph type="body" sz="quarter" idx="34"/>
          </p:nvPr>
        </p:nvSpPr>
        <p:spPr>
          <a:xfrm>
            <a:off x="6275388" y="5255415"/>
            <a:ext cx="5371962" cy="743741"/>
          </a:xfrm>
          <a:noFill/>
        </p:spPr>
        <p:txBody>
          <a:bodyPr lIns="180000" tIns="72000" rIns="180000" anchor="t"/>
          <a:lstStyle>
            <a:lvl1pPr marL="0" indent="0" algn="ctr">
              <a:spcAft>
                <a:spcPts val="0"/>
              </a:spcAft>
              <a:buNone/>
              <a:defRPr sz="1600" b="0">
                <a:solidFill>
                  <a:schemeClr val="bg1"/>
                </a:solidFill>
              </a:defRPr>
            </a:lvl1pPr>
          </a:lstStyle>
          <a:p>
            <a:pPr lvl="0"/>
            <a:r>
              <a:rPr lang="fi-FI" dirty="0"/>
              <a:t>Muokkaa tekstin perustyylejä napsauttamalla</a:t>
            </a:r>
          </a:p>
        </p:txBody>
      </p:sp>
      <p:sp>
        <p:nvSpPr>
          <p:cNvPr id="18" name="Kuvatiedot">
            <a:extLst>
              <a:ext uri="{FF2B5EF4-FFF2-40B4-BE49-F238E27FC236}">
                <a16:creationId xmlns:a16="http://schemas.microsoft.com/office/drawing/2014/main" id="{4C4A0855-D783-E596-7EC1-486B82961268}"/>
              </a:ext>
              <a:ext uri="{C183D7F6-B498-43B3-948B-1728B52AA6E4}">
                <adec:decorative xmlns:adec="http://schemas.microsoft.com/office/drawing/2017/decorative" val="1"/>
              </a:ext>
            </a:extLst>
          </p:cNvPr>
          <p:cNvSpPr>
            <a:spLocks noGrp="1"/>
          </p:cNvSpPr>
          <p:nvPr userDrawn="1">
            <p:ph type="body" sz="quarter" idx="2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CEEA05C8-264B-08FB-90A1-5F47BDB60A1E}"/>
              </a:ext>
            </a:extLst>
          </p:cNvPr>
          <p:cNvSpPr>
            <a:spLocks noGrp="1"/>
          </p:cNvSpPr>
          <p:nvPr userDrawn="1">
            <p:ph type="ftr" sz="quarter" idx="27"/>
          </p:nvPr>
        </p:nvSpPr>
        <p:spPr/>
        <p:txBody>
          <a:bodyPr/>
          <a:lstStyle/>
          <a:p>
            <a:endParaRPr lang="fi-FI" dirty="0"/>
          </a:p>
        </p:txBody>
      </p:sp>
      <p:sp>
        <p:nvSpPr>
          <p:cNvPr id="6" name="Päivämäärän paikkamerkki 5">
            <a:extLst>
              <a:ext uri="{FF2B5EF4-FFF2-40B4-BE49-F238E27FC236}">
                <a16:creationId xmlns:a16="http://schemas.microsoft.com/office/drawing/2014/main" id="{2D301EC1-61FE-066D-6D3E-6BB41035C9CD}"/>
              </a:ext>
            </a:extLst>
          </p:cNvPr>
          <p:cNvSpPr>
            <a:spLocks noGrp="1"/>
          </p:cNvSpPr>
          <p:nvPr userDrawn="1">
            <p:ph type="dt" sz="half" idx="26"/>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5CF4FF46-EF73-E7FF-3010-F28973612194}"/>
              </a:ext>
            </a:extLst>
          </p:cNvPr>
          <p:cNvSpPr>
            <a:spLocks noGrp="1"/>
          </p:cNvSpPr>
          <p:nvPr userDrawn="1">
            <p:ph type="sldNum" sz="quarter" idx="28"/>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6A0EEDB1-4A6B-8259-7933-3A44526D5A3E}"/>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881300501"/>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preserve="1" userDrawn="1">
  <p:cSld name="Tiivistelmä 1 A">
    <p:bg>
      <p:bgPr>
        <a:solidFill>
          <a:schemeClr val="accent1"/>
        </a:solidFill>
        <a:effectLst/>
      </p:bgPr>
    </p:bg>
    <p:spTree>
      <p:nvGrpSpPr>
        <p:cNvPr id="1" name=""/>
        <p:cNvGrpSpPr/>
        <p:nvPr/>
      </p:nvGrpSpPr>
      <p:grpSpPr>
        <a:xfrm>
          <a:off x="0" y="0"/>
          <a:ext cx="0" cy="0"/>
          <a:chOff x="0" y="0"/>
          <a:chExt cx="0" cy="0"/>
        </a:xfrm>
      </p:grpSpPr>
      <p:sp>
        <p:nvSpPr>
          <p:cNvPr id="16" name="Vapaamuotoinen: Muoto 15">
            <a:extLst>
              <a:ext uri="{FF2B5EF4-FFF2-40B4-BE49-F238E27FC236}">
                <a16:creationId xmlns:a16="http://schemas.microsoft.com/office/drawing/2014/main" id="{964FC5B6-4D28-DB29-FB68-3D4BDBBECE2A}"/>
              </a:ext>
              <a:ext uri="{C183D7F6-B498-43B3-948B-1728B52AA6E4}">
                <adec:decorative xmlns:adec="http://schemas.microsoft.com/office/drawing/2017/decorative" val="1"/>
              </a:ext>
            </a:extLst>
          </p:cNvPr>
          <p:cNvSpPr>
            <a:spLocks noChangeAspect="1"/>
          </p:cNvSpPr>
          <p:nvPr userDrawn="1"/>
        </p:nvSpPr>
        <p:spPr>
          <a:xfrm>
            <a:off x="-60960" y="-34290"/>
            <a:ext cx="12313920" cy="6926580"/>
          </a:xfrm>
          <a:custGeom>
            <a:avLst/>
            <a:gdLst>
              <a:gd name="connsiteX0" fmla="*/ 601503 w 12313920"/>
              <a:gd name="connsiteY0" fmla="*/ 1316912 h 6926580"/>
              <a:gd name="connsiteX1" fmla="*/ 601503 w 12313920"/>
              <a:gd name="connsiteY1" fmla="*/ 6035039 h 6926580"/>
              <a:gd name="connsiteX2" fmla="*/ 11712416 w 12313920"/>
              <a:gd name="connsiteY2" fmla="*/ 6035039 h 6926580"/>
              <a:gd name="connsiteX3" fmla="*/ 11712416 w 12313920"/>
              <a:gd name="connsiteY3" fmla="*/ 1316912 h 6926580"/>
              <a:gd name="connsiteX4" fmla="*/ 0 w 12313920"/>
              <a:gd name="connsiteY4" fmla="*/ 0 h 6926580"/>
              <a:gd name="connsiteX5" fmla="*/ 12313920 w 12313920"/>
              <a:gd name="connsiteY5" fmla="*/ 0 h 6926580"/>
              <a:gd name="connsiteX6" fmla="*/ 12313920 w 12313920"/>
              <a:gd name="connsiteY6" fmla="*/ 6926580 h 6926580"/>
              <a:gd name="connsiteX7" fmla="*/ 0 w 12313920"/>
              <a:gd name="connsiteY7" fmla="*/ 6926580 h 692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3920" h="6926580">
                <a:moveTo>
                  <a:pt x="601503" y="1316912"/>
                </a:moveTo>
                <a:lnTo>
                  <a:pt x="601503" y="6035039"/>
                </a:lnTo>
                <a:lnTo>
                  <a:pt x="11712416" y="6035039"/>
                </a:lnTo>
                <a:lnTo>
                  <a:pt x="11712416" y="1316912"/>
                </a:lnTo>
                <a:close/>
                <a:moveTo>
                  <a:pt x="0" y="0"/>
                </a:moveTo>
                <a:lnTo>
                  <a:pt x="12313920" y="0"/>
                </a:lnTo>
                <a:lnTo>
                  <a:pt x="12313920" y="6926580"/>
                </a:lnTo>
                <a:lnTo>
                  <a:pt x="0" y="6926580"/>
                </a:lnTo>
                <a:close/>
              </a:path>
            </a:pathLst>
          </a:cu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12" name="Suorakulmio 11">
            <a:extLst>
              <a:ext uri="{FF2B5EF4-FFF2-40B4-BE49-F238E27FC236}">
                <a16:creationId xmlns:a16="http://schemas.microsoft.com/office/drawing/2014/main" id="{4346C136-A6A5-C6B7-5314-CEB95F9E8FD8}"/>
              </a:ext>
              <a:ext uri="{C183D7F6-B498-43B3-948B-1728B52AA6E4}">
                <adec:decorative xmlns:adec="http://schemas.microsoft.com/office/drawing/2017/decorative" val="1"/>
              </a:ext>
            </a:extLst>
          </p:cNvPr>
          <p:cNvSpPr/>
          <p:nvPr userDrawn="1"/>
        </p:nvSpPr>
        <p:spPr>
          <a:xfrm>
            <a:off x="4003516"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15" name="Suorakulmio 14">
            <a:extLst>
              <a:ext uri="{FF2B5EF4-FFF2-40B4-BE49-F238E27FC236}">
                <a16:creationId xmlns:a16="http://schemas.microsoft.com/office/drawing/2014/main" id="{4ABCE447-8A7D-30E3-0FAD-FFCE82425673}"/>
              </a:ext>
              <a:ext uri="{C183D7F6-B498-43B3-948B-1728B52AA6E4}">
                <adec:decorative xmlns:adec="http://schemas.microsoft.com/office/drawing/2017/decorative" val="1"/>
              </a:ext>
            </a:extLst>
          </p:cNvPr>
          <p:cNvSpPr/>
          <p:nvPr userDrawn="1"/>
        </p:nvSpPr>
        <p:spPr>
          <a:xfrm>
            <a:off x="7827963"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2" name="Otsikko 1">
            <a:extLst>
              <a:ext uri="{FF2B5EF4-FFF2-40B4-BE49-F238E27FC236}">
                <a16:creationId xmlns:a16="http://schemas.microsoft.com/office/drawing/2014/main" id="{6F447D12-3A4A-FF20-A74B-9C431FE253B2}"/>
              </a:ext>
            </a:extLst>
          </p:cNvPr>
          <p:cNvSpPr>
            <a:spLocks noGrp="1"/>
          </p:cNvSpPr>
          <p:nvPr userDrawn="1">
            <p:ph type="title"/>
          </p:nvPr>
        </p:nvSpPr>
        <p:spPr>
          <a:xfrm>
            <a:off x="541337" y="539751"/>
            <a:ext cx="11109325"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userDrawn="1">
            <p:ph type="pic" sz="quarter" idx="13" hasCustomPrompt="1"/>
          </p:nvPr>
        </p:nvSpPr>
        <p:spPr>
          <a:xfrm>
            <a:off x="538998" y="1283493"/>
            <a:ext cx="3465672" cy="3228181"/>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72000" rIns="108000" anchor="t" anchorCtr="0">
            <a:noAutofit/>
          </a:bodyPr>
          <a:lstStyle>
            <a:lvl1pPr marL="0" indent="0" algn="ctr">
              <a:buNone/>
              <a:defRPr sz="1100">
                <a:solidFill>
                  <a:schemeClr val="bg1"/>
                </a:solidFill>
              </a:defRPr>
            </a:lvl1pPr>
          </a:lstStyle>
          <a:p>
            <a:r>
              <a:rPr lang="fi-FI" dirty="0"/>
              <a:t>Lisää kuva napsauttamalla kuvaketta. Lisää kuvaajan nimi sivuun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userDrawn="1">
            <p:ph type="body" sz="quarter" idx="21"/>
          </p:nvPr>
        </p:nvSpPr>
        <p:spPr>
          <a:xfrm>
            <a:off x="538998" y="4511675"/>
            <a:ext cx="3460296" cy="743741"/>
          </a:xfrm>
          <a:noFill/>
        </p:spPr>
        <p:txBody>
          <a:bodyPr lIns="180000" tIns="72000" rIns="180000" anchor="t"/>
          <a:lstStyle>
            <a:lvl1pPr marL="0" indent="0" algn="ctr">
              <a:spcAft>
                <a:spcPts val="0"/>
              </a:spcAft>
              <a:buNone/>
              <a:defRPr sz="1600" b="1">
                <a:solidFill>
                  <a:schemeClr val="bg1"/>
                </a:solidFill>
              </a:defRPr>
            </a:lvl1pPr>
          </a:lstStyle>
          <a:p>
            <a:pPr lvl="0"/>
            <a:r>
              <a:rPr lang="fi-FI" dirty="0"/>
              <a:t>Muokkaa tekstin perustyylejä napsauttamalla</a:t>
            </a:r>
          </a:p>
        </p:txBody>
      </p:sp>
      <p:sp>
        <p:nvSpPr>
          <p:cNvPr id="21" name="Tekstin paikkamerkki 1">
            <a:extLst>
              <a:ext uri="{FF2B5EF4-FFF2-40B4-BE49-F238E27FC236}">
                <a16:creationId xmlns:a16="http://schemas.microsoft.com/office/drawing/2014/main" id="{AFA5BCC6-396E-AFF1-7C13-33D22544539C}"/>
              </a:ext>
            </a:extLst>
          </p:cNvPr>
          <p:cNvSpPr>
            <a:spLocks noGrp="1"/>
          </p:cNvSpPr>
          <p:nvPr userDrawn="1">
            <p:ph type="body" sz="quarter" idx="31"/>
          </p:nvPr>
        </p:nvSpPr>
        <p:spPr>
          <a:xfrm>
            <a:off x="538998" y="5255415"/>
            <a:ext cx="3460296" cy="743741"/>
          </a:xfrm>
          <a:noFill/>
        </p:spPr>
        <p:txBody>
          <a:bodyPr lIns="180000" tIns="72000" rIns="180000" anchor="t"/>
          <a:lstStyle>
            <a:lvl1pPr marL="0" indent="0" algn="ctr">
              <a:spcAft>
                <a:spcPts val="0"/>
              </a:spcAft>
              <a:buNone/>
              <a:defRPr sz="1400" b="0">
                <a:solidFill>
                  <a:schemeClr val="bg1"/>
                </a:solidFill>
              </a:defRPr>
            </a:lvl1pPr>
          </a:lstStyle>
          <a:p>
            <a:pPr lvl="0"/>
            <a:r>
              <a:rPr lang="fi-FI" dirty="0"/>
              <a:t>Muokkaa tekstin perustyylejä napsauttamalla</a:t>
            </a:r>
          </a:p>
        </p:txBody>
      </p:sp>
      <p:sp>
        <p:nvSpPr>
          <p:cNvPr id="25" name="Kuvan paikkamerkki 2">
            <a:extLst>
              <a:ext uri="{FF2B5EF4-FFF2-40B4-BE49-F238E27FC236}">
                <a16:creationId xmlns:a16="http://schemas.microsoft.com/office/drawing/2014/main" id="{51E4E80F-1EAA-7927-E956-46D9CA2691AD}"/>
              </a:ext>
              <a:ext uri="{C183D7F6-B498-43B3-948B-1728B52AA6E4}">
                <adec:decorative xmlns:adec="http://schemas.microsoft.com/office/drawing/2017/decorative" val="1"/>
              </a:ext>
            </a:extLst>
          </p:cNvPr>
          <p:cNvSpPr>
            <a:spLocks noGrp="1"/>
          </p:cNvSpPr>
          <p:nvPr userDrawn="1">
            <p:ph type="pic" sz="quarter" idx="32" hasCustomPrompt="1"/>
          </p:nvPr>
        </p:nvSpPr>
        <p:spPr>
          <a:xfrm>
            <a:off x="4359478" y="1283493"/>
            <a:ext cx="3468485" cy="3228181"/>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72000" rIns="108000" anchor="t" anchorCtr="0">
            <a:noAutofit/>
          </a:bodyPr>
          <a:lstStyle>
            <a:lvl1pPr marL="0" indent="0" algn="ctr">
              <a:buNone/>
              <a:defRPr sz="1100">
                <a:solidFill>
                  <a:schemeClr val="bg1"/>
                </a:solidFill>
              </a:defRPr>
            </a:lvl1pPr>
          </a:lstStyle>
          <a:p>
            <a:r>
              <a:rPr lang="fi-FI" dirty="0"/>
              <a:t>Lisää kuva napsauttamalla kuvaketta. Lisää kuvaajan nimi sivuun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6" name="Tekstin paikkamerkki 2">
            <a:extLst>
              <a:ext uri="{FF2B5EF4-FFF2-40B4-BE49-F238E27FC236}">
                <a16:creationId xmlns:a16="http://schemas.microsoft.com/office/drawing/2014/main" id="{8F6B4853-F12B-288B-C137-1889B399687D}"/>
              </a:ext>
            </a:extLst>
          </p:cNvPr>
          <p:cNvSpPr>
            <a:spLocks noGrp="1"/>
          </p:cNvSpPr>
          <p:nvPr userDrawn="1">
            <p:ph type="body" sz="quarter" idx="33"/>
          </p:nvPr>
        </p:nvSpPr>
        <p:spPr>
          <a:xfrm>
            <a:off x="4367667" y="4511675"/>
            <a:ext cx="3460296" cy="743741"/>
          </a:xfrm>
          <a:noFill/>
        </p:spPr>
        <p:txBody>
          <a:bodyPr lIns="180000" tIns="72000" rIns="180000" anchor="t"/>
          <a:lstStyle>
            <a:lvl1pPr marL="0" indent="0" algn="ctr">
              <a:spcAft>
                <a:spcPts val="0"/>
              </a:spcAft>
              <a:buNone/>
              <a:defRPr sz="1600" b="1">
                <a:solidFill>
                  <a:schemeClr val="bg1"/>
                </a:solidFill>
              </a:defRPr>
            </a:lvl1pPr>
          </a:lstStyle>
          <a:p>
            <a:pPr lvl="0"/>
            <a:r>
              <a:rPr lang="fi-FI" dirty="0"/>
              <a:t>Muokkaa tekstin perustyylejä napsauttamalla</a:t>
            </a:r>
          </a:p>
        </p:txBody>
      </p:sp>
      <p:sp>
        <p:nvSpPr>
          <p:cNvPr id="27" name="Tekstin paikkamerkki 2">
            <a:extLst>
              <a:ext uri="{FF2B5EF4-FFF2-40B4-BE49-F238E27FC236}">
                <a16:creationId xmlns:a16="http://schemas.microsoft.com/office/drawing/2014/main" id="{C73167C1-FA9C-C628-F6E1-2B4FBA10F84A}"/>
              </a:ext>
            </a:extLst>
          </p:cNvPr>
          <p:cNvSpPr>
            <a:spLocks noGrp="1"/>
          </p:cNvSpPr>
          <p:nvPr userDrawn="1">
            <p:ph type="body" sz="quarter" idx="34"/>
          </p:nvPr>
        </p:nvSpPr>
        <p:spPr>
          <a:xfrm>
            <a:off x="4367667" y="5255415"/>
            <a:ext cx="3460296" cy="743741"/>
          </a:xfrm>
          <a:noFill/>
        </p:spPr>
        <p:txBody>
          <a:bodyPr lIns="180000" tIns="72000" rIns="180000" anchor="t"/>
          <a:lstStyle>
            <a:lvl1pPr marL="0" indent="0" algn="ctr">
              <a:spcAft>
                <a:spcPts val="0"/>
              </a:spcAft>
              <a:buNone/>
              <a:defRPr sz="1400" b="0">
                <a:solidFill>
                  <a:schemeClr val="bg1"/>
                </a:solidFill>
              </a:defRPr>
            </a:lvl1pPr>
          </a:lstStyle>
          <a:p>
            <a:pPr lvl="0"/>
            <a:r>
              <a:rPr lang="fi-FI" dirty="0"/>
              <a:t>Muokkaa tekstin perustyylejä napsauttamalla</a:t>
            </a:r>
          </a:p>
        </p:txBody>
      </p:sp>
      <p:sp>
        <p:nvSpPr>
          <p:cNvPr id="28" name="Kuvan paikkamerkki 3">
            <a:extLst>
              <a:ext uri="{FF2B5EF4-FFF2-40B4-BE49-F238E27FC236}">
                <a16:creationId xmlns:a16="http://schemas.microsoft.com/office/drawing/2014/main" id="{F429E44E-F160-C2E7-BB1E-FE2861207C96}"/>
              </a:ext>
              <a:ext uri="{C183D7F6-B498-43B3-948B-1728B52AA6E4}">
                <adec:decorative xmlns:adec="http://schemas.microsoft.com/office/drawing/2017/decorative" val="1"/>
              </a:ext>
            </a:extLst>
          </p:cNvPr>
          <p:cNvSpPr>
            <a:spLocks noGrp="1"/>
          </p:cNvSpPr>
          <p:nvPr userDrawn="1">
            <p:ph type="pic" sz="quarter" idx="35" hasCustomPrompt="1"/>
          </p:nvPr>
        </p:nvSpPr>
        <p:spPr>
          <a:xfrm>
            <a:off x="8186737" y="1283493"/>
            <a:ext cx="3468147" cy="3228181"/>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72000" rIns="108000" anchor="t" anchorCtr="0">
            <a:noAutofit/>
          </a:bodyPr>
          <a:lstStyle>
            <a:lvl1pPr marL="0" indent="0" algn="ctr">
              <a:buNone/>
              <a:defRPr sz="1100">
                <a:solidFill>
                  <a:schemeClr val="bg1"/>
                </a:solidFill>
              </a:defRPr>
            </a:lvl1pPr>
          </a:lstStyle>
          <a:p>
            <a:r>
              <a:rPr lang="fi-FI" dirty="0"/>
              <a:t>Lisää kuva napsauttamalla kuvaketta. Lisää kuvaajan nimi sivuun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9" name="Tekstin paikkamerkki 3">
            <a:extLst>
              <a:ext uri="{FF2B5EF4-FFF2-40B4-BE49-F238E27FC236}">
                <a16:creationId xmlns:a16="http://schemas.microsoft.com/office/drawing/2014/main" id="{E09111A3-DB3E-491C-DDE1-65C4337A3399}"/>
              </a:ext>
            </a:extLst>
          </p:cNvPr>
          <p:cNvSpPr>
            <a:spLocks noGrp="1"/>
          </p:cNvSpPr>
          <p:nvPr userDrawn="1">
            <p:ph type="body" sz="quarter" idx="36"/>
          </p:nvPr>
        </p:nvSpPr>
        <p:spPr>
          <a:xfrm>
            <a:off x="8186737" y="4511675"/>
            <a:ext cx="3463925" cy="743741"/>
          </a:xfrm>
          <a:noFill/>
        </p:spPr>
        <p:txBody>
          <a:bodyPr lIns="180000" tIns="72000" rIns="180000" anchor="t"/>
          <a:lstStyle>
            <a:lvl1pPr marL="0" indent="0" algn="ctr">
              <a:spcAft>
                <a:spcPts val="0"/>
              </a:spcAft>
              <a:buNone/>
              <a:defRPr sz="1600" b="1">
                <a:solidFill>
                  <a:schemeClr val="bg1"/>
                </a:solidFill>
              </a:defRPr>
            </a:lvl1pPr>
          </a:lstStyle>
          <a:p>
            <a:pPr lvl="0"/>
            <a:r>
              <a:rPr lang="fi-FI" dirty="0"/>
              <a:t>Muokkaa tekstin perustyylejä napsauttamalla</a:t>
            </a:r>
          </a:p>
        </p:txBody>
      </p:sp>
      <p:sp>
        <p:nvSpPr>
          <p:cNvPr id="30" name="Tekstin paikkamerkki 3">
            <a:extLst>
              <a:ext uri="{FF2B5EF4-FFF2-40B4-BE49-F238E27FC236}">
                <a16:creationId xmlns:a16="http://schemas.microsoft.com/office/drawing/2014/main" id="{58E32043-E950-AE5F-5A94-F35ACFA850DC}"/>
              </a:ext>
            </a:extLst>
          </p:cNvPr>
          <p:cNvSpPr>
            <a:spLocks noGrp="1"/>
          </p:cNvSpPr>
          <p:nvPr userDrawn="1">
            <p:ph type="body" sz="quarter" idx="37"/>
          </p:nvPr>
        </p:nvSpPr>
        <p:spPr>
          <a:xfrm>
            <a:off x="8186737" y="5255415"/>
            <a:ext cx="3463925" cy="743741"/>
          </a:xfrm>
          <a:noFill/>
        </p:spPr>
        <p:txBody>
          <a:bodyPr lIns="180000" tIns="72000" rIns="180000" anchor="t"/>
          <a:lstStyle>
            <a:lvl1pPr marL="0" indent="0" algn="ctr">
              <a:spcAft>
                <a:spcPts val="0"/>
              </a:spcAft>
              <a:buNone/>
              <a:defRPr sz="1400" b="0">
                <a:solidFill>
                  <a:schemeClr val="bg1"/>
                </a:solidFill>
              </a:defRPr>
            </a:lvl1pPr>
          </a:lstStyle>
          <a:p>
            <a:pPr lvl="0"/>
            <a:r>
              <a:rPr lang="fi-FI" dirty="0"/>
              <a:t>Muokkaa tekstin perustyylejä napsauttamalla</a:t>
            </a:r>
          </a:p>
        </p:txBody>
      </p:sp>
      <p:sp>
        <p:nvSpPr>
          <p:cNvPr id="18" name="Kuvatiedot">
            <a:extLst>
              <a:ext uri="{FF2B5EF4-FFF2-40B4-BE49-F238E27FC236}">
                <a16:creationId xmlns:a16="http://schemas.microsoft.com/office/drawing/2014/main" id="{4C4A0855-D783-E596-7EC1-486B82961268}"/>
              </a:ext>
              <a:ext uri="{C183D7F6-B498-43B3-948B-1728B52AA6E4}">
                <adec:decorative xmlns:adec="http://schemas.microsoft.com/office/drawing/2017/decorative" val="1"/>
              </a:ext>
            </a:extLst>
          </p:cNvPr>
          <p:cNvSpPr>
            <a:spLocks noGrp="1"/>
          </p:cNvSpPr>
          <p:nvPr userDrawn="1">
            <p:ph type="body" sz="quarter" idx="2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CEEA05C8-264B-08FB-90A1-5F47BDB60A1E}"/>
              </a:ext>
            </a:extLst>
          </p:cNvPr>
          <p:cNvSpPr>
            <a:spLocks noGrp="1"/>
          </p:cNvSpPr>
          <p:nvPr userDrawn="1">
            <p:ph type="ftr" sz="quarter" idx="27"/>
          </p:nvPr>
        </p:nvSpPr>
        <p:spPr/>
        <p:txBody>
          <a:bodyPr/>
          <a:lstStyle/>
          <a:p>
            <a:endParaRPr lang="fi-FI" dirty="0"/>
          </a:p>
        </p:txBody>
      </p:sp>
      <p:sp>
        <p:nvSpPr>
          <p:cNvPr id="6" name="Päivämäärän paikkamerkki 5">
            <a:extLst>
              <a:ext uri="{FF2B5EF4-FFF2-40B4-BE49-F238E27FC236}">
                <a16:creationId xmlns:a16="http://schemas.microsoft.com/office/drawing/2014/main" id="{2D301EC1-61FE-066D-6D3E-6BB41035C9CD}"/>
              </a:ext>
            </a:extLst>
          </p:cNvPr>
          <p:cNvSpPr>
            <a:spLocks noGrp="1"/>
          </p:cNvSpPr>
          <p:nvPr userDrawn="1">
            <p:ph type="dt" sz="half" idx="26"/>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5CF4FF46-EF73-E7FF-3010-F28973612194}"/>
              </a:ext>
            </a:extLst>
          </p:cNvPr>
          <p:cNvSpPr>
            <a:spLocks noGrp="1"/>
          </p:cNvSpPr>
          <p:nvPr userDrawn="1">
            <p:ph type="sldNum" sz="quarter" idx="28"/>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20476B17-15E6-E78A-CD0A-E143F4787940}"/>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340598926"/>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preserve="1" userDrawn="1">
  <p:cSld name="Tiivistelmä 1 B">
    <p:bg>
      <p:bgPr>
        <a:solidFill>
          <a:schemeClr val="accent1"/>
        </a:solidFill>
        <a:effectLst/>
      </p:bgPr>
    </p:bg>
    <p:spTree>
      <p:nvGrpSpPr>
        <p:cNvPr id="1" name=""/>
        <p:cNvGrpSpPr/>
        <p:nvPr/>
      </p:nvGrpSpPr>
      <p:grpSpPr>
        <a:xfrm>
          <a:off x="0" y="0"/>
          <a:ext cx="0" cy="0"/>
          <a:chOff x="0" y="0"/>
          <a:chExt cx="0" cy="0"/>
        </a:xfrm>
      </p:grpSpPr>
      <p:sp>
        <p:nvSpPr>
          <p:cNvPr id="17" name="Vapaamuotoinen: Muoto 16">
            <a:extLst>
              <a:ext uri="{FF2B5EF4-FFF2-40B4-BE49-F238E27FC236}">
                <a16:creationId xmlns:a16="http://schemas.microsoft.com/office/drawing/2014/main" id="{9C4B6A0A-352F-E66B-0684-9A2CA236FD19}"/>
              </a:ext>
              <a:ext uri="{C183D7F6-B498-43B3-948B-1728B52AA6E4}">
                <adec:decorative xmlns:adec="http://schemas.microsoft.com/office/drawing/2017/decorative" val="1"/>
              </a:ext>
            </a:extLst>
          </p:cNvPr>
          <p:cNvSpPr>
            <a:spLocks noChangeAspect="1"/>
          </p:cNvSpPr>
          <p:nvPr userDrawn="1"/>
        </p:nvSpPr>
        <p:spPr>
          <a:xfrm>
            <a:off x="-60960" y="-34290"/>
            <a:ext cx="12313920" cy="6926580"/>
          </a:xfrm>
          <a:custGeom>
            <a:avLst/>
            <a:gdLst>
              <a:gd name="connsiteX0" fmla="*/ 601503 w 12313920"/>
              <a:gd name="connsiteY0" fmla="*/ 1316912 h 6926580"/>
              <a:gd name="connsiteX1" fmla="*/ 601503 w 12313920"/>
              <a:gd name="connsiteY1" fmla="*/ 6035039 h 6926580"/>
              <a:gd name="connsiteX2" fmla="*/ 11712416 w 12313920"/>
              <a:gd name="connsiteY2" fmla="*/ 6035039 h 6926580"/>
              <a:gd name="connsiteX3" fmla="*/ 11712416 w 12313920"/>
              <a:gd name="connsiteY3" fmla="*/ 1316912 h 6926580"/>
              <a:gd name="connsiteX4" fmla="*/ 0 w 12313920"/>
              <a:gd name="connsiteY4" fmla="*/ 0 h 6926580"/>
              <a:gd name="connsiteX5" fmla="*/ 12313920 w 12313920"/>
              <a:gd name="connsiteY5" fmla="*/ 0 h 6926580"/>
              <a:gd name="connsiteX6" fmla="*/ 12313920 w 12313920"/>
              <a:gd name="connsiteY6" fmla="*/ 6926580 h 6926580"/>
              <a:gd name="connsiteX7" fmla="*/ 0 w 12313920"/>
              <a:gd name="connsiteY7" fmla="*/ 6926580 h 692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3920" h="6926580">
                <a:moveTo>
                  <a:pt x="601503" y="1316912"/>
                </a:moveTo>
                <a:lnTo>
                  <a:pt x="601503" y="6035039"/>
                </a:lnTo>
                <a:lnTo>
                  <a:pt x="11712416" y="6035039"/>
                </a:lnTo>
                <a:lnTo>
                  <a:pt x="11712416" y="1316912"/>
                </a:lnTo>
                <a:close/>
                <a:moveTo>
                  <a:pt x="0" y="0"/>
                </a:moveTo>
                <a:lnTo>
                  <a:pt x="12313920" y="0"/>
                </a:lnTo>
                <a:lnTo>
                  <a:pt x="12313920" y="6926580"/>
                </a:lnTo>
                <a:lnTo>
                  <a:pt x="0" y="6926580"/>
                </a:lnTo>
                <a:close/>
              </a:path>
            </a:pathLst>
          </a:cu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11" name="Suorakulmio 10">
            <a:extLst>
              <a:ext uri="{FF2B5EF4-FFF2-40B4-BE49-F238E27FC236}">
                <a16:creationId xmlns:a16="http://schemas.microsoft.com/office/drawing/2014/main" id="{09A95E66-80C7-4C5D-3D0C-45AF455EEEDC}"/>
              </a:ext>
              <a:ext uri="{C183D7F6-B498-43B3-948B-1728B52AA6E4}">
                <adec:decorative xmlns:adec="http://schemas.microsoft.com/office/drawing/2017/decorative" val="1"/>
              </a:ext>
            </a:extLst>
          </p:cNvPr>
          <p:cNvSpPr/>
          <p:nvPr userDrawn="1"/>
        </p:nvSpPr>
        <p:spPr>
          <a:xfrm>
            <a:off x="3048000"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12" name="Suorakulmio 11">
            <a:extLst>
              <a:ext uri="{FF2B5EF4-FFF2-40B4-BE49-F238E27FC236}">
                <a16:creationId xmlns:a16="http://schemas.microsoft.com/office/drawing/2014/main" id="{697A6644-E442-4AEF-2647-07CA0EEBA053}"/>
              </a:ext>
              <a:ext uri="{C183D7F6-B498-43B3-948B-1728B52AA6E4}">
                <adec:decorative xmlns:adec="http://schemas.microsoft.com/office/drawing/2017/decorative" val="1"/>
              </a:ext>
            </a:extLst>
          </p:cNvPr>
          <p:cNvSpPr/>
          <p:nvPr userDrawn="1"/>
        </p:nvSpPr>
        <p:spPr>
          <a:xfrm>
            <a:off x="5917962"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14" name="Suorakulmio 13">
            <a:extLst>
              <a:ext uri="{FF2B5EF4-FFF2-40B4-BE49-F238E27FC236}">
                <a16:creationId xmlns:a16="http://schemas.microsoft.com/office/drawing/2014/main" id="{6783CF08-8E29-1540-4222-5F22CFE210AB}"/>
              </a:ext>
              <a:ext uri="{C183D7F6-B498-43B3-948B-1728B52AA6E4}">
                <adec:decorative xmlns:adec="http://schemas.microsoft.com/office/drawing/2017/decorative" val="1"/>
              </a:ext>
            </a:extLst>
          </p:cNvPr>
          <p:cNvSpPr/>
          <p:nvPr userDrawn="1"/>
        </p:nvSpPr>
        <p:spPr>
          <a:xfrm>
            <a:off x="8784973"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2" name="Otsikko 1">
            <a:extLst>
              <a:ext uri="{FF2B5EF4-FFF2-40B4-BE49-F238E27FC236}">
                <a16:creationId xmlns:a16="http://schemas.microsoft.com/office/drawing/2014/main" id="{6F447D12-3A4A-FF20-A74B-9C431FE253B2}"/>
              </a:ext>
            </a:extLst>
          </p:cNvPr>
          <p:cNvSpPr>
            <a:spLocks noGrp="1"/>
          </p:cNvSpPr>
          <p:nvPr userDrawn="1">
            <p:ph type="title"/>
          </p:nvPr>
        </p:nvSpPr>
        <p:spPr>
          <a:xfrm>
            <a:off x="541337" y="539751"/>
            <a:ext cx="11109325" cy="495299"/>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userDrawn="1">
            <p:ph type="pic" sz="quarter" idx="13" hasCustomPrompt="1"/>
          </p:nvPr>
        </p:nvSpPr>
        <p:spPr>
          <a:xfrm>
            <a:off x="539750" y="1284288"/>
            <a:ext cx="2508250" cy="3227386"/>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72000" rIns="108000" anchor="t" anchorCtr="0">
            <a:noAutofit/>
          </a:bodyPr>
          <a:lstStyle>
            <a:lvl1pPr marL="0" indent="0" algn="ctr">
              <a:buNone/>
              <a:defRPr sz="1100">
                <a:solidFill>
                  <a:schemeClr val="bg1"/>
                </a:solidFill>
              </a:defRPr>
            </a:lvl1pPr>
          </a:lstStyle>
          <a:p>
            <a:r>
              <a:rPr lang="fi-FI" dirty="0"/>
              <a:t>Lisää kuva napsauttamalla kuvaketta. Lisää kuvaajan nimi sivuun tai erilliselle sivulle.</a:t>
            </a:r>
            <a:br>
              <a:rPr lang="fi-FI" dirty="0"/>
            </a:br>
            <a:r>
              <a:rPr lang="fi-FI" dirty="0"/>
              <a:t>Taustavärin vaihto: Muotoile tausta.</a:t>
            </a:r>
            <a:br>
              <a:rPr lang="fi-FI" dirty="0"/>
            </a:br>
            <a:r>
              <a:rPr lang="fi-FI" dirty="0"/>
              <a:t>Tämä teksti ei näy lopullisessa versiossa! Jos vaihdat värejä, muista tarkistaa kontrastit!</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endParaRPr lang="fi-FI" dirty="0"/>
          </a:p>
        </p:txBody>
      </p:sp>
      <p:sp>
        <p:nvSpPr>
          <p:cNvPr id="13" name="Tekstin paikkamerkki 1">
            <a:extLst>
              <a:ext uri="{FF2B5EF4-FFF2-40B4-BE49-F238E27FC236}">
                <a16:creationId xmlns:a16="http://schemas.microsoft.com/office/drawing/2014/main" id="{FC2157C0-4361-E5E4-CB01-DB7D0479EDEF}"/>
              </a:ext>
            </a:extLst>
          </p:cNvPr>
          <p:cNvSpPr>
            <a:spLocks noGrp="1"/>
          </p:cNvSpPr>
          <p:nvPr userDrawn="1">
            <p:ph type="body" sz="quarter" idx="21"/>
          </p:nvPr>
        </p:nvSpPr>
        <p:spPr>
          <a:xfrm>
            <a:off x="539750" y="4511675"/>
            <a:ext cx="2508250" cy="743741"/>
          </a:xfrm>
          <a:noFill/>
        </p:spPr>
        <p:txBody>
          <a:bodyPr lIns="180000" tIns="72000" rIns="180000" anchor="t"/>
          <a:lstStyle>
            <a:lvl1pPr marL="0" indent="0" algn="ctr">
              <a:spcAft>
                <a:spcPts val="0"/>
              </a:spcAft>
              <a:buNone/>
              <a:defRPr sz="1400" b="1">
                <a:solidFill>
                  <a:schemeClr val="bg1"/>
                </a:solidFill>
              </a:defRPr>
            </a:lvl1pPr>
          </a:lstStyle>
          <a:p>
            <a:pPr lvl="0"/>
            <a:r>
              <a:rPr lang="fi-FI" dirty="0"/>
              <a:t>Muokkaa tekstin perustyylejä napsauttamalla</a:t>
            </a:r>
          </a:p>
        </p:txBody>
      </p:sp>
      <p:sp>
        <p:nvSpPr>
          <p:cNvPr id="21" name="Tekstin paikkamerkki 1">
            <a:extLst>
              <a:ext uri="{FF2B5EF4-FFF2-40B4-BE49-F238E27FC236}">
                <a16:creationId xmlns:a16="http://schemas.microsoft.com/office/drawing/2014/main" id="{AFA5BCC6-396E-AFF1-7C13-33D22544539C}"/>
              </a:ext>
            </a:extLst>
          </p:cNvPr>
          <p:cNvSpPr>
            <a:spLocks noGrp="1"/>
          </p:cNvSpPr>
          <p:nvPr userDrawn="1">
            <p:ph type="body" sz="quarter" idx="31"/>
          </p:nvPr>
        </p:nvSpPr>
        <p:spPr>
          <a:xfrm>
            <a:off x="539750" y="5255415"/>
            <a:ext cx="2508250" cy="743741"/>
          </a:xfrm>
          <a:noFill/>
        </p:spPr>
        <p:txBody>
          <a:bodyPr lIns="180000" tIns="72000" rIns="180000" anchor="t"/>
          <a:lstStyle>
            <a:lvl1pPr marL="0" indent="0" algn="ctr">
              <a:spcAft>
                <a:spcPts val="0"/>
              </a:spcAft>
              <a:buNone/>
              <a:defRPr sz="1100" b="0">
                <a:solidFill>
                  <a:schemeClr val="bg1"/>
                </a:solidFill>
              </a:defRPr>
            </a:lvl1pPr>
          </a:lstStyle>
          <a:p>
            <a:pPr lvl="0"/>
            <a:r>
              <a:rPr lang="fi-FI" dirty="0"/>
              <a:t>Muokkaa tekstin perustyylejä napsauttamalla</a:t>
            </a:r>
          </a:p>
        </p:txBody>
      </p:sp>
      <p:sp>
        <p:nvSpPr>
          <p:cNvPr id="25" name="Kuvan paikkamerkki 2">
            <a:extLst>
              <a:ext uri="{FF2B5EF4-FFF2-40B4-BE49-F238E27FC236}">
                <a16:creationId xmlns:a16="http://schemas.microsoft.com/office/drawing/2014/main" id="{51E4E80F-1EAA-7927-E956-46D9CA2691AD}"/>
              </a:ext>
              <a:ext uri="{C183D7F6-B498-43B3-948B-1728B52AA6E4}">
                <adec:decorative xmlns:adec="http://schemas.microsoft.com/office/drawing/2017/decorative" val="1"/>
              </a:ext>
            </a:extLst>
          </p:cNvPr>
          <p:cNvSpPr>
            <a:spLocks noGrp="1"/>
          </p:cNvSpPr>
          <p:nvPr userDrawn="1">
            <p:ph type="pic" sz="quarter" idx="32" hasCustomPrompt="1"/>
          </p:nvPr>
        </p:nvSpPr>
        <p:spPr>
          <a:xfrm>
            <a:off x="3406775" y="1283493"/>
            <a:ext cx="2508250" cy="3228181"/>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72000" rIns="108000" anchor="t" anchorCtr="0">
            <a:noAutofit/>
          </a:bodyPr>
          <a:lstStyle>
            <a:lvl1pPr marL="0" indent="0" algn="ctr">
              <a:buNone/>
              <a:defRPr sz="1100">
                <a:solidFill>
                  <a:schemeClr val="bg1"/>
                </a:solidFill>
              </a:defRPr>
            </a:lvl1pPr>
          </a:lstStyle>
          <a:p>
            <a:r>
              <a:rPr lang="fi-FI" dirty="0"/>
              <a:t>Lisää kuva napsauttamalla kuvaketta. Lisää kuvaajan nimi sivuun tai erilliselle sivulle.</a:t>
            </a:r>
            <a:br>
              <a:rPr lang="fi-FI" dirty="0"/>
            </a:br>
            <a:r>
              <a:rPr lang="fi-FI" dirty="0"/>
              <a:t>Taustavärin vaihto: Muotoile tausta.</a:t>
            </a:r>
            <a:br>
              <a:rPr lang="fi-FI" dirty="0"/>
            </a:br>
            <a:r>
              <a:rPr lang="fi-FI" dirty="0"/>
              <a:t>Tämä teksti ei näy lopullisessa versiossa! Jos vaihdat värejä, muista tarkistaa kontrastit!</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endParaRPr lang="fi-FI" dirty="0"/>
          </a:p>
        </p:txBody>
      </p:sp>
      <p:sp>
        <p:nvSpPr>
          <p:cNvPr id="26" name="Tekstin paikkamerkki 2">
            <a:extLst>
              <a:ext uri="{FF2B5EF4-FFF2-40B4-BE49-F238E27FC236}">
                <a16:creationId xmlns:a16="http://schemas.microsoft.com/office/drawing/2014/main" id="{8F6B4853-F12B-288B-C137-1889B399687D}"/>
              </a:ext>
            </a:extLst>
          </p:cNvPr>
          <p:cNvSpPr>
            <a:spLocks noGrp="1"/>
          </p:cNvSpPr>
          <p:nvPr userDrawn="1">
            <p:ph type="body" sz="quarter" idx="33"/>
          </p:nvPr>
        </p:nvSpPr>
        <p:spPr>
          <a:xfrm>
            <a:off x="3406775" y="4511675"/>
            <a:ext cx="2508250" cy="743741"/>
          </a:xfrm>
          <a:noFill/>
        </p:spPr>
        <p:txBody>
          <a:bodyPr lIns="180000" tIns="72000" rIns="180000" anchor="t"/>
          <a:lstStyle>
            <a:lvl1pPr marL="0" indent="0" algn="ctr">
              <a:spcAft>
                <a:spcPts val="0"/>
              </a:spcAft>
              <a:buNone/>
              <a:defRPr sz="1400" b="1">
                <a:solidFill>
                  <a:schemeClr val="bg1"/>
                </a:solidFill>
              </a:defRPr>
            </a:lvl1pPr>
          </a:lstStyle>
          <a:p>
            <a:pPr lvl="0"/>
            <a:r>
              <a:rPr lang="fi-FI" dirty="0"/>
              <a:t>Muokkaa tekstin perustyylejä napsauttamalla</a:t>
            </a:r>
          </a:p>
        </p:txBody>
      </p:sp>
      <p:sp>
        <p:nvSpPr>
          <p:cNvPr id="27" name="Tekstin paikkamerkki 2">
            <a:extLst>
              <a:ext uri="{FF2B5EF4-FFF2-40B4-BE49-F238E27FC236}">
                <a16:creationId xmlns:a16="http://schemas.microsoft.com/office/drawing/2014/main" id="{C73167C1-FA9C-C628-F6E1-2B4FBA10F84A}"/>
              </a:ext>
            </a:extLst>
          </p:cNvPr>
          <p:cNvSpPr>
            <a:spLocks noGrp="1"/>
          </p:cNvSpPr>
          <p:nvPr userDrawn="1">
            <p:ph type="body" sz="quarter" idx="34"/>
          </p:nvPr>
        </p:nvSpPr>
        <p:spPr>
          <a:xfrm>
            <a:off x="3406775" y="5255415"/>
            <a:ext cx="2508250" cy="743741"/>
          </a:xfrm>
          <a:noFill/>
        </p:spPr>
        <p:txBody>
          <a:bodyPr lIns="180000" tIns="72000" rIns="180000" anchor="t"/>
          <a:lstStyle>
            <a:lvl1pPr marL="0" indent="0" algn="ctr">
              <a:spcAft>
                <a:spcPts val="0"/>
              </a:spcAft>
              <a:buNone/>
              <a:defRPr sz="1100" b="0">
                <a:solidFill>
                  <a:schemeClr val="bg1"/>
                </a:solidFill>
              </a:defRPr>
            </a:lvl1pPr>
          </a:lstStyle>
          <a:p>
            <a:pPr lvl="0"/>
            <a:r>
              <a:rPr lang="fi-FI" dirty="0"/>
              <a:t>Muokkaa tekstin perustyylejä napsauttamalla</a:t>
            </a:r>
          </a:p>
        </p:txBody>
      </p:sp>
      <p:sp>
        <p:nvSpPr>
          <p:cNvPr id="28" name="Kuvan paikkamerkki 3">
            <a:extLst>
              <a:ext uri="{FF2B5EF4-FFF2-40B4-BE49-F238E27FC236}">
                <a16:creationId xmlns:a16="http://schemas.microsoft.com/office/drawing/2014/main" id="{F429E44E-F160-C2E7-BB1E-FE2861207C96}"/>
              </a:ext>
              <a:ext uri="{C183D7F6-B498-43B3-948B-1728B52AA6E4}">
                <adec:decorative xmlns:adec="http://schemas.microsoft.com/office/drawing/2017/decorative" val="1"/>
              </a:ext>
            </a:extLst>
          </p:cNvPr>
          <p:cNvSpPr>
            <a:spLocks noGrp="1"/>
          </p:cNvSpPr>
          <p:nvPr userDrawn="1">
            <p:ph type="pic" sz="quarter" idx="35" hasCustomPrompt="1"/>
          </p:nvPr>
        </p:nvSpPr>
        <p:spPr>
          <a:xfrm>
            <a:off x="6275499" y="1283493"/>
            <a:ext cx="2508250" cy="3228181"/>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72000" rIns="108000" anchor="t" anchorCtr="0">
            <a:noAutofit/>
          </a:bodyPr>
          <a:lstStyle>
            <a:lvl1pPr marL="0" indent="0" algn="ctr">
              <a:buNone/>
              <a:defRPr sz="1100">
                <a:solidFill>
                  <a:schemeClr val="bg1"/>
                </a:solidFill>
              </a:defRPr>
            </a:lvl1pPr>
          </a:lstStyle>
          <a:p>
            <a:r>
              <a:rPr lang="fi-FI" dirty="0"/>
              <a:t>Lisää kuva napsauttamalla kuvaketta. Lisää kuvaajan nimi sivuun tai erilliselle sivulle.</a:t>
            </a:r>
            <a:br>
              <a:rPr lang="fi-FI" dirty="0"/>
            </a:br>
            <a:r>
              <a:rPr lang="fi-FI" dirty="0"/>
              <a:t>Taustavärin vaihto: Muotoile tausta.</a:t>
            </a:r>
            <a:br>
              <a:rPr lang="fi-FI" dirty="0"/>
            </a:br>
            <a:r>
              <a:rPr lang="fi-FI" dirty="0"/>
              <a:t>Tämä teksti ei näy lopullisessa versiossa! Jos vaihdat värejä, muista tarkistaa kontrastit!</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endParaRPr lang="fi-FI" dirty="0"/>
          </a:p>
        </p:txBody>
      </p:sp>
      <p:sp>
        <p:nvSpPr>
          <p:cNvPr id="29" name="Tekstin paikkamerkki 3">
            <a:extLst>
              <a:ext uri="{FF2B5EF4-FFF2-40B4-BE49-F238E27FC236}">
                <a16:creationId xmlns:a16="http://schemas.microsoft.com/office/drawing/2014/main" id="{E09111A3-DB3E-491C-DDE1-65C4337A3399}"/>
              </a:ext>
            </a:extLst>
          </p:cNvPr>
          <p:cNvSpPr>
            <a:spLocks noGrp="1"/>
          </p:cNvSpPr>
          <p:nvPr userDrawn="1">
            <p:ph type="body" sz="quarter" idx="36"/>
          </p:nvPr>
        </p:nvSpPr>
        <p:spPr>
          <a:xfrm>
            <a:off x="6275499" y="4511675"/>
            <a:ext cx="2508250" cy="743741"/>
          </a:xfrm>
          <a:noFill/>
        </p:spPr>
        <p:txBody>
          <a:bodyPr lIns="180000" tIns="72000" rIns="180000" anchor="t"/>
          <a:lstStyle>
            <a:lvl1pPr marL="0" indent="0" algn="ctr">
              <a:spcAft>
                <a:spcPts val="0"/>
              </a:spcAft>
              <a:buNone/>
              <a:defRPr sz="1400" b="1">
                <a:solidFill>
                  <a:schemeClr val="bg1"/>
                </a:solidFill>
              </a:defRPr>
            </a:lvl1pPr>
          </a:lstStyle>
          <a:p>
            <a:pPr lvl="0"/>
            <a:r>
              <a:rPr lang="fi-FI" dirty="0"/>
              <a:t>Muokkaa tekstin perustyylejä napsauttamalla</a:t>
            </a:r>
          </a:p>
        </p:txBody>
      </p:sp>
      <p:sp>
        <p:nvSpPr>
          <p:cNvPr id="30" name="Tekstin paikkamerkki 3">
            <a:extLst>
              <a:ext uri="{FF2B5EF4-FFF2-40B4-BE49-F238E27FC236}">
                <a16:creationId xmlns:a16="http://schemas.microsoft.com/office/drawing/2014/main" id="{58E32043-E950-AE5F-5A94-F35ACFA850DC}"/>
              </a:ext>
            </a:extLst>
          </p:cNvPr>
          <p:cNvSpPr>
            <a:spLocks noGrp="1"/>
          </p:cNvSpPr>
          <p:nvPr userDrawn="1">
            <p:ph type="body" sz="quarter" idx="37"/>
          </p:nvPr>
        </p:nvSpPr>
        <p:spPr>
          <a:xfrm>
            <a:off x="6275499" y="5255415"/>
            <a:ext cx="2508250" cy="743741"/>
          </a:xfrm>
          <a:noFill/>
        </p:spPr>
        <p:txBody>
          <a:bodyPr lIns="180000" tIns="72000" rIns="180000" anchor="t"/>
          <a:lstStyle>
            <a:lvl1pPr marL="0" indent="0" algn="ctr">
              <a:spcAft>
                <a:spcPts val="0"/>
              </a:spcAft>
              <a:buNone/>
              <a:defRPr sz="1100" b="0">
                <a:solidFill>
                  <a:schemeClr val="bg1"/>
                </a:solidFill>
              </a:defRPr>
            </a:lvl1pPr>
          </a:lstStyle>
          <a:p>
            <a:pPr lvl="0"/>
            <a:r>
              <a:rPr lang="fi-FI" dirty="0"/>
              <a:t>Muokkaa tekstin perustyylejä napsauttamalla</a:t>
            </a:r>
          </a:p>
        </p:txBody>
      </p:sp>
      <p:sp>
        <p:nvSpPr>
          <p:cNvPr id="31" name="Kuvan paikkamerkki 4">
            <a:extLst>
              <a:ext uri="{FF2B5EF4-FFF2-40B4-BE49-F238E27FC236}">
                <a16:creationId xmlns:a16="http://schemas.microsoft.com/office/drawing/2014/main" id="{BAD7278F-C621-30E8-6D63-AF2066408A93}"/>
              </a:ext>
              <a:ext uri="{C183D7F6-B498-43B3-948B-1728B52AA6E4}">
                <adec:decorative xmlns:adec="http://schemas.microsoft.com/office/drawing/2017/decorative" val="1"/>
              </a:ext>
            </a:extLst>
          </p:cNvPr>
          <p:cNvSpPr>
            <a:spLocks noGrp="1"/>
          </p:cNvSpPr>
          <p:nvPr userDrawn="1">
            <p:ph type="pic" sz="quarter" idx="38" hasCustomPrompt="1"/>
          </p:nvPr>
        </p:nvSpPr>
        <p:spPr>
          <a:xfrm>
            <a:off x="9144000" y="1283493"/>
            <a:ext cx="2507526" cy="3228181"/>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72000" rIns="108000" anchor="t" anchorCtr="0">
            <a:noAutofit/>
          </a:bodyPr>
          <a:lstStyle>
            <a:lvl1pPr marL="0" indent="0" algn="ctr">
              <a:buNone/>
              <a:defRPr sz="1100">
                <a:solidFill>
                  <a:schemeClr val="bg1"/>
                </a:solidFill>
              </a:defRPr>
            </a:lvl1pPr>
          </a:lstStyle>
          <a:p>
            <a:r>
              <a:rPr lang="fi-FI" dirty="0"/>
              <a:t>Lisää kuva napsauttamalla kuvaketta. Lisää kuvaajan nimi sivuun tai erilliselle sivulle.</a:t>
            </a:r>
            <a:br>
              <a:rPr lang="fi-FI" dirty="0"/>
            </a:br>
            <a:r>
              <a:rPr lang="fi-FI" dirty="0"/>
              <a:t>Taustavärin vaihto: Muotoile tausta.</a:t>
            </a:r>
            <a:br>
              <a:rPr lang="fi-FI" dirty="0"/>
            </a:br>
            <a:r>
              <a:rPr lang="fi-FI" dirty="0"/>
              <a:t>Tämä teksti ei näy lopullisessa versiossa! Jos vaihdat värejä, muista tarkistaa kontrastit!</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endParaRPr lang="fi-FI" dirty="0"/>
          </a:p>
        </p:txBody>
      </p:sp>
      <p:sp>
        <p:nvSpPr>
          <p:cNvPr id="32" name="Tekstin paikkamerkki 4">
            <a:extLst>
              <a:ext uri="{FF2B5EF4-FFF2-40B4-BE49-F238E27FC236}">
                <a16:creationId xmlns:a16="http://schemas.microsoft.com/office/drawing/2014/main" id="{B92028B4-0B6E-BC02-9906-9930C868BF56}"/>
              </a:ext>
            </a:extLst>
          </p:cNvPr>
          <p:cNvSpPr>
            <a:spLocks noGrp="1"/>
          </p:cNvSpPr>
          <p:nvPr userDrawn="1">
            <p:ph type="body" sz="quarter" idx="39"/>
          </p:nvPr>
        </p:nvSpPr>
        <p:spPr>
          <a:xfrm>
            <a:off x="9144000" y="4511675"/>
            <a:ext cx="2507526" cy="743741"/>
          </a:xfrm>
          <a:noFill/>
        </p:spPr>
        <p:txBody>
          <a:bodyPr lIns="180000" tIns="72000" rIns="180000" anchor="t"/>
          <a:lstStyle>
            <a:lvl1pPr marL="0" indent="0" algn="ctr">
              <a:spcAft>
                <a:spcPts val="0"/>
              </a:spcAft>
              <a:buNone/>
              <a:defRPr sz="1400" b="1">
                <a:solidFill>
                  <a:schemeClr val="bg1"/>
                </a:solidFill>
              </a:defRPr>
            </a:lvl1pPr>
          </a:lstStyle>
          <a:p>
            <a:pPr lvl="0"/>
            <a:r>
              <a:rPr lang="fi-FI" dirty="0"/>
              <a:t>Muokkaa tekstin perustyylejä napsauttamalla</a:t>
            </a:r>
          </a:p>
        </p:txBody>
      </p:sp>
      <p:sp>
        <p:nvSpPr>
          <p:cNvPr id="33" name="Tekstin paikkamerkki 4">
            <a:extLst>
              <a:ext uri="{FF2B5EF4-FFF2-40B4-BE49-F238E27FC236}">
                <a16:creationId xmlns:a16="http://schemas.microsoft.com/office/drawing/2014/main" id="{71A4640B-A4F7-F15C-7A17-BF6027DD46F7}"/>
              </a:ext>
            </a:extLst>
          </p:cNvPr>
          <p:cNvSpPr>
            <a:spLocks noGrp="1"/>
          </p:cNvSpPr>
          <p:nvPr userDrawn="1">
            <p:ph type="body" sz="quarter" idx="40"/>
          </p:nvPr>
        </p:nvSpPr>
        <p:spPr>
          <a:xfrm>
            <a:off x="9144000" y="5255415"/>
            <a:ext cx="2507526" cy="743741"/>
          </a:xfrm>
          <a:noFill/>
        </p:spPr>
        <p:txBody>
          <a:bodyPr lIns="180000" tIns="72000" rIns="180000" anchor="t"/>
          <a:lstStyle>
            <a:lvl1pPr marL="0" indent="0" algn="ctr">
              <a:spcAft>
                <a:spcPts val="0"/>
              </a:spcAft>
              <a:buNone/>
              <a:defRPr sz="1100" b="0">
                <a:solidFill>
                  <a:schemeClr val="bg1"/>
                </a:solidFill>
              </a:defRPr>
            </a:lvl1pPr>
          </a:lstStyle>
          <a:p>
            <a:pPr lvl="0"/>
            <a:r>
              <a:rPr lang="fi-FI" dirty="0"/>
              <a:t>Muokkaa tekstin perustyylejä napsauttamalla</a:t>
            </a:r>
          </a:p>
        </p:txBody>
      </p:sp>
      <p:sp>
        <p:nvSpPr>
          <p:cNvPr id="18" name="Kuvatiedot">
            <a:extLst>
              <a:ext uri="{FF2B5EF4-FFF2-40B4-BE49-F238E27FC236}">
                <a16:creationId xmlns:a16="http://schemas.microsoft.com/office/drawing/2014/main" id="{4C4A0855-D783-E596-7EC1-486B82961268}"/>
              </a:ext>
              <a:ext uri="{C183D7F6-B498-43B3-948B-1728B52AA6E4}">
                <adec:decorative xmlns:adec="http://schemas.microsoft.com/office/drawing/2017/decorative" val="1"/>
              </a:ext>
            </a:extLst>
          </p:cNvPr>
          <p:cNvSpPr>
            <a:spLocks noGrp="1"/>
          </p:cNvSpPr>
          <p:nvPr userDrawn="1">
            <p:ph type="body" sz="quarter" idx="2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CEEA05C8-264B-08FB-90A1-5F47BDB60A1E}"/>
              </a:ext>
            </a:extLst>
          </p:cNvPr>
          <p:cNvSpPr>
            <a:spLocks noGrp="1"/>
          </p:cNvSpPr>
          <p:nvPr userDrawn="1">
            <p:ph type="ftr" sz="quarter" idx="27"/>
          </p:nvPr>
        </p:nvSpPr>
        <p:spPr/>
        <p:txBody>
          <a:bodyPr/>
          <a:lstStyle/>
          <a:p>
            <a:endParaRPr lang="fi-FI" dirty="0"/>
          </a:p>
        </p:txBody>
      </p:sp>
      <p:sp>
        <p:nvSpPr>
          <p:cNvPr id="6" name="Päivämäärän paikkamerkki 5">
            <a:extLst>
              <a:ext uri="{FF2B5EF4-FFF2-40B4-BE49-F238E27FC236}">
                <a16:creationId xmlns:a16="http://schemas.microsoft.com/office/drawing/2014/main" id="{2D301EC1-61FE-066D-6D3E-6BB41035C9CD}"/>
              </a:ext>
            </a:extLst>
          </p:cNvPr>
          <p:cNvSpPr>
            <a:spLocks noGrp="1"/>
          </p:cNvSpPr>
          <p:nvPr userDrawn="1">
            <p:ph type="dt" sz="half" idx="26"/>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5CF4FF46-EF73-E7FF-3010-F28973612194}"/>
              </a:ext>
            </a:extLst>
          </p:cNvPr>
          <p:cNvSpPr>
            <a:spLocks noGrp="1"/>
          </p:cNvSpPr>
          <p:nvPr userDrawn="1">
            <p:ph type="sldNum" sz="quarter" idx="28"/>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A888959C-C8B6-9C4E-850F-6D090C3A12C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992418435"/>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preserve="1" userDrawn="1">
  <p:cSld name="Tiivistelmä 2">
    <p:bg>
      <p:bgPr>
        <a:solidFill>
          <a:schemeClr val="accent1"/>
        </a:solidFill>
        <a:effectLst/>
      </p:bgPr>
    </p:bg>
    <p:spTree>
      <p:nvGrpSpPr>
        <p:cNvPr id="1" name=""/>
        <p:cNvGrpSpPr/>
        <p:nvPr/>
      </p:nvGrpSpPr>
      <p:grpSpPr>
        <a:xfrm>
          <a:off x="0" y="0"/>
          <a:ext cx="0" cy="0"/>
          <a:chOff x="0" y="0"/>
          <a:chExt cx="0" cy="0"/>
        </a:xfrm>
      </p:grpSpPr>
      <p:sp>
        <p:nvSpPr>
          <p:cNvPr id="41" name="Vapaamuotoinen: Muoto 40">
            <a:extLst>
              <a:ext uri="{FF2B5EF4-FFF2-40B4-BE49-F238E27FC236}">
                <a16:creationId xmlns:a16="http://schemas.microsoft.com/office/drawing/2014/main" id="{4A1361BC-C7F9-23B8-BE5C-039F970CC38C}"/>
              </a:ext>
              <a:ext uri="{C183D7F6-B498-43B3-948B-1728B52AA6E4}">
                <adec:decorative xmlns:adec="http://schemas.microsoft.com/office/drawing/2017/decorative" val="1"/>
              </a:ext>
            </a:extLst>
          </p:cNvPr>
          <p:cNvSpPr>
            <a:spLocks noChangeAspect="1"/>
          </p:cNvSpPr>
          <p:nvPr userDrawn="1"/>
        </p:nvSpPr>
        <p:spPr>
          <a:xfrm>
            <a:off x="-60960" y="-34290"/>
            <a:ext cx="12313920" cy="6926580"/>
          </a:xfrm>
          <a:custGeom>
            <a:avLst/>
            <a:gdLst>
              <a:gd name="connsiteX0" fmla="*/ 601503 w 12313920"/>
              <a:gd name="connsiteY0" fmla="*/ 1316912 h 6926580"/>
              <a:gd name="connsiteX1" fmla="*/ 601503 w 12313920"/>
              <a:gd name="connsiteY1" fmla="*/ 6035039 h 6926580"/>
              <a:gd name="connsiteX2" fmla="*/ 11712416 w 12313920"/>
              <a:gd name="connsiteY2" fmla="*/ 6035039 h 6926580"/>
              <a:gd name="connsiteX3" fmla="*/ 11712416 w 12313920"/>
              <a:gd name="connsiteY3" fmla="*/ 1316912 h 6926580"/>
              <a:gd name="connsiteX4" fmla="*/ 0 w 12313920"/>
              <a:gd name="connsiteY4" fmla="*/ 0 h 6926580"/>
              <a:gd name="connsiteX5" fmla="*/ 12313920 w 12313920"/>
              <a:gd name="connsiteY5" fmla="*/ 0 h 6926580"/>
              <a:gd name="connsiteX6" fmla="*/ 12313920 w 12313920"/>
              <a:gd name="connsiteY6" fmla="*/ 6926580 h 6926580"/>
              <a:gd name="connsiteX7" fmla="*/ 0 w 12313920"/>
              <a:gd name="connsiteY7" fmla="*/ 6926580 h 692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3920" h="6926580">
                <a:moveTo>
                  <a:pt x="601503" y="1316912"/>
                </a:moveTo>
                <a:lnTo>
                  <a:pt x="601503" y="6035039"/>
                </a:lnTo>
                <a:lnTo>
                  <a:pt x="11712416" y="6035039"/>
                </a:lnTo>
                <a:lnTo>
                  <a:pt x="11712416" y="1316912"/>
                </a:lnTo>
                <a:close/>
                <a:moveTo>
                  <a:pt x="0" y="0"/>
                </a:moveTo>
                <a:lnTo>
                  <a:pt x="12313920" y="0"/>
                </a:lnTo>
                <a:lnTo>
                  <a:pt x="12313920" y="6926580"/>
                </a:lnTo>
                <a:lnTo>
                  <a:pt x="0" y="6926580"/>
                </a:lnTo>
                <a:close/>
              </a:path>
            </a:pathLst>
          </a:cu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40" name="Suorakulmio 39">
            <a:extLst>
              <a:ext uri="{FF2B5EF4-FFF2-40B4-BE49-F238E27FC236}">
                <a16:creationId xmlns:a16="http://schemas.microsoft.com/office/drawing/2014/main" id="{3DF2C8D6-F579-1D9A-5A5A-1421A40109D5}"/>
              </a:ext>
              <a:ext uri="{C183D7F6-B498-43B3-948B-1728B52AA6E4}">
                <adec:decorative xmlns:adec="http://schemas.microsoft.com/office/drawing/2017/decorative" val="1"/>
              </a:ext>
            </a:extLst>
          </p:cNvPr>
          <p:cNvSpPr/>
          <p:nvPr userDrawn="1"/>
        </p:nvSpPr>
        <p:spPr>
          <a:xfrm>
            <a:off x="5917962"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2" name="Otsikko 1">
            <a:extLst>
              <a:ext uri="{FF2B5EF4-FFF2-40B4-BE49-F238E27FC236}">
                <a16:creationId xmlns:a16="http://schemas.microsoft.com/office/drawing/2014/main" id="{6F447D12-3A4A-FF20-A74B-9C431FE253B2}"/>
              </a:ext>
            </a:extLst>
          </p:cNvPr>
          <p:cNvSpPr>
            <a:spLocks noGrp="1"/>
          </p:cNvSpPr>
          <p:nvPr userDrawn="1">
            <p:ph type="title"/>
          </p:nvPr>
        </p:nvSpPr>
        <p:spPr>
          <a:xfrm>
            <a:off x="541337" y="539751"/>
            <a:ext cx="11109325"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userDrawn="1">
            <p:ph type="pic" sz="quarter" idx="13" hasCustomPrompt="1"/>
          </p:nvPr>
        </p:nvSpPr>
        <p:spPr>
          <a:xfrm>
            <a:off x="538997" y="1283493"/>
            <a:ext cx="5378366"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b="1">
                <a:solidFill>
                  <a:schemeClr val="accent2"/>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userDrawn="1">
            <p:ph type="body" sz="quarter" idx="21"/>
          </p:nvPr>
        </p:nvSpPr>
        <p:spPr>
          <a:xfrm>
            <a:off x="538997" y="3279303"/>
            <a:ext cx="5376027" cy="734690"/>
          </a:xfrm>
          <a:noFill/>
        </p:spPr>
        <p:txBody>
          <a:bodyPr lIns="360000" tIns="72000" rIns="360000" anchor="t"/>
          <a:lstStyle>
            <a:lvl1pPr marL="0" indent="0" algn="ctr">
              <a:spcAft>
                <a:spcPts val="0"/>
              </a:spcAft>
              <a:buNone/>
              <a:defRPr sz="1800" b="1">
                <a:solidFill>
                  <a:schemeClr val="bg1"/>
                </a:solidFill>
              </a:defRPr>
            </a:lvl1pPr>
          </a:lstStyle>
          <a:p>
            <a:pPr lvl="0"/>
            <a:r>
              <a:rPr lang="fi-FI" dirty="0"/>
              <a:t>Muokkaa tekstin perustyylejä napsauttamalla</a:t>
            </a:r>
          </a:p>
        </p:txBody>
      </p:sp>
      <p:sp>
        <p:nvSpPr>
          <p:cNvPr id="5" name="Tekstin paikkamerkki 4">
            <a:extLst>
              <a:ext uri="{FF2B5EF4-FFF2-40B4-BE49-F238E27FC236}">
                <a16:creationId xmlns:a16="http://schemas.microsoft.com/office/drawing/2014/main" id="{FD8742D6-AF07-3688-893C-F3DD98E782A5}"/>
              </a:ext>
            </a:extLst>
          </p:cNvPr>
          <p:cNvSpPr>
            <a:spLocks noGrp="1"/>
          </p:cNvSpPr>
          <p:nvPr>
            <p:ph type="body" sz="quarter" idx="35"/>
          </p:nvPr>
        </p:nvSpPr>
        <p:spPr>
          <a:xfrm>
            <a:off x="541336" y="4014789"/>
            <a:ext cx="5376027" cy="1984374"/>
          </a:xfrm>
        </p:spPr>
        <p:txBody>
          <a:bodyPr lIns="180000" tIns="72000"/>
          <a:lstStyle>
            <a:lvl1pPr>
              <a:defRPr sz="1600">
                <a:solidFill>
                  <a:schemeClr val="bg1"/>
                </a:solidFill>
              </a:defRPr>
            </a:lvl1pPr>
            <a:lvl2pPr>
              <a:defRPr sz="16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25" name="Kuvan paikkamerkki 2">
            <a:extLst>
              <a:ext uri="{FF2B5EF4-FFF2-40B4-BE49-F238E27FC236}">
                <a16:creationId xmlns:a16="http://schemas.microsoft.com/office/drawing/2014/main" id="{51E4E80F-1EAA-7927-E956-46D9CA2691AD}"/>
              </a:ext>
              <a:ext uri="{C183D7F6-B498-43B3-948B-1728B52AA6E4}">
                <adec:decorative xmlns:adec="http://schemas.microsoft.com/office/drawing/2017/decorative" val="1"/>
              </a:ext>
            </a:extLst>
          </p:cNvPr>
          <p:cNvSpPr>
            <a:spLocks noGrp="1"/>
          </p:cNvSpPr>
          <p:nvPr userDrawn="1">
            <p:ph type="pic" sz="quarter" idx="32" hasCustomPrompt="1"/>
          </p:nvPr>
        </p:nvSpPr>
        <p:spPr>
          <a:xfrm>
            <a:off x="6275388" y="1283493"/>
            <a:ext cx="5371962"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b="1">
                <a:solidFill>
                  <a:schemeClr val="accent2"/>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6" name="Tekstin paikkamerkki 2">
            <a:extLst>
              <a:ext uri="{FF2B5EF4-FFF2-40B4-BE49-F238E27FC236}">
                <a16:creationId xmlns:a16="http://schemas.microsoft.com/office/drawing/2014/main" id="{8F6B4853-F12B-288B-C137-1889B399687D}"/>
              </a:ext>
            </a:extLst>
          </p:cNvPr>
          <p:cNvSpPr>
            <a:spLocks noGrp="1"/>
          </p:cNvSpPr>
          <p:nvPr userDrawn="1">
            <p:ph type="body" sz="quarter" idx="33"/>
          </p:nvPr>
        </p:nvSpPr>
        <p:spPr>
          <a:xfrm>
            <a:off x="6275388" y="3279303"/>
            <a:ext cx="5371962" cy="734690"/>
          </a:xfrm>
          <a:noFill/>
        </p:spPr>
        <p:txBody>
          <a:bodyPr lIns="360000" tIns="72000" rIns="360000" anchor="t"/>
          <a:lstStyle>
            <a:lvl1pPr marL="0" indent="0" algn="ctr">
              <a:spcAft>
                <a:spcPts val="0"/>
              </a:spcAft>
              <a:buNone/>
              <a:defRPr sz="1800" b="1">
                <a:solidFill>
                  <a:schemeClr val="bg1"/>
                </a:solidFill>
              </a:defRPr>
            </a:lvl1pPr>
          </a:lstStyle>
          <a:p>
            <a:pPr lvl="0"/>
            <a:r>
              <a:rPr lang="fi-FI" dirty="0"/>
              <a:t>Muokkaa tekstin perustyylejä napsauttamalla</a:t>
            </a:r>
          </a:p>
        </p:txBody>
      </p:sp>
      <p:sp>
        <p:nvSpPr>
          <p:cNvPr id="8" name="Tekstin paikkamerkki 4">
            <a:extLst>
              <a:ext uri="{FF2B5EF4-FFF2-40B4-BE49-F238E27FC236}">
                <a16:creationId xmlns:a16="http://schemas.microsoft.com/office/drawing/2014/main" id="{55CE076A-8366-667E-5EA1-FDD4EFEA08F8}"/>
              </a:ext>
            </a:extLst>
          </p:cNvPr>
          <p:cNvSpPr>
            <a:spLocks noGrp="1"/>
          </p:cNvSpPr>
          <p:nvPr>
            <p:ph type="body" sz="quarter" idx="36"/>
          </p:nvPr>
        </p:nvSpPr>
        <p:spPr>
          <a:xfrm>
            <a:off x="6276409" y="4014789"/>
            <a:ext cx="5376027" cy="1984374"/>
          </a:xfrm>
        </p:spPr>
        <p:txBody>
          <a:bodyPr lIns="180000" tIns="72000"/>
          <a:lstStyle>
            <a:lvl1pPr>
              <a:defRPr sz="1600">
                <a:solidFill>
                  <a:schemeClr val="bg1"/>
                </a:solidFill>
              </a:defRPr>
            </a:lvl1pPr>
            <a:lvl2pPr>
              <a:defRPr sz="16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8" name="Kuvatiedot">
            <a:extLst>
              <a:ext uri="{FF2B5EF4-FFF2-40B4-BE49-F238E27FC236}">
                <a16:creationId xmlns:a16="http://schemas.microsoft.com/office/drawing/2014/main" id="{4C4A0855-D783-E596-7EC1-486B82961268}"/>
              </a:ext>
              <a:ext uri="{C183D7F6-B498-43B3-948B-1728B52AA6E4}">
                <adec:decorative xmlns:adec="http://schemas.microsoft.com/office/drawing/2017/decorative" val="1"/>
              </a:ext>
            </a:extLst>
          </p:cNvPr>
          <p:cNvSpPr>
            <a:spLocks noGrp="1"/>
          </p:cNvSpPr>
          <p:nvPr userDrawn="1">
            <p:ph type="body" sz="quarter" idx="2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CEEA05C8-264B-08FB-90A1-5F47BDB60A1E}"/>
              </a:ext>
            </a:extLst>
          </p:cNvPr>
          <p:cNvSpPr>
            <a:spLocks noGrp="1"/>
          </p:cNvSpPr>
          <p:nvPr userDrawn="1">
            <p:ph type="ftr" sz="quarter" idx="27"/>
          </p:nvPr>
        </p:nvSpPr>
        <p:spPr/>
        <p:txBody>
          <a:bodyPr/>
          <a:lstStyle/>
          <a:p>
            <a:endParaRPr lang="fi-FI" dirty="0"/>
          </a:p>
        </p:txBody>
      </p:sp>
      <p:sp>
        <p:nvSpPr>
          <p:cNvPr id="6" name="Päivämäärän paikkamerkki 5">
            <a:extLst>
              <a:ext uri="{FF2B5EF4-FFF2-40B4-BE49-F238E27FC236}">
                <a16:creationId xmlns:a16="http://schemas.microsoft.com/office/drawing/2014/main" id="{2D301EC1-61FE-066D-6D3E-6BB41035C9CD}"/>
              </a:ext>
            </a:extLst>
          </p:cNvPr>
          <p:cNvSpPr>
            <a:spLocks noGrp="1"/>
          </p:cNvSpPr>
          <p:nvPr userDrawn="1">
            <p:ph type="dt" sz="half" idx="26"/>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5CF4FF46-EF73-E7FF-3010-F28973612194}"/>
              </a:ext>
            </a:extLst>
          </p:cNvPr>
          <p:cNvSpPr>
            <a:spLocks noGrp="1"/>
          </p:cNvSpPr>
          <p:nvPr userDrawn="1">
            <p:ph type="sldNum" sz="quarter" idx="28"/>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BD8786C4-CD21-5409-076A-CC33DE430115}"/>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285994578"/>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preserve="1" userDrawn="1">
  <p:cSld name="Tiivistelmä 2 A">
    <p:bg>
      <p:bgPr>
        <a:solidFill>
          <a:schemeClr val="accent1"/>
        </a:solidFill>
        <a:effectLst/>
      </p:bgPr>
    </p:bg>
    <p:spTree>
      <p:nvGrpSpPr>
        <p:cNvPr id="1" name=""/>
        <p:cNvGrpSpPr/>
        <p:nvPr/>
      </p:nvGrpSpPr>
      <p:grpSpPr>
        <a:xfrm>
          <a:off x="0" y="0"/>
          <a:ext cx="0" cy="0"/>
          <a:chOff x="0" y="0"/>
          <a:chExt cx="0" cy="0"/>
        </a:xfrm>
      </p:grpSpPr>
      <p:sp>
        <p:nvSpPr>
          <p:cNvPr id="43" name="Vapaamuotoinen: Muoto 42">
            <a:extLst>
              <a:ext uri="{FF2B5EF4-FFF2-40B4-BE49-F238E27FC236}">
                <a16:creationId xmlns:a16="http://schemas.microsoft.com/office/drawing/2014/main" id="{7B1E9BE4-AFD3-2939-D4B1-DE2FF73407BB}"/>
              </a:ext>
              <a:ext uri="{C183D7F6-B498-43B3-948B-1728B52AA6E4}">
                <adec:decorative xmlns:adec="http://schemas.microsoft.com/office/drawing/2017/decorative" val="1"/>
              </a:ext>
            </a:extLst>
          </p:cNvPr>
          <p:cNvSpPr>
            <a:spLocks noChangeAspect="1"/>
          </p:cNvSpPr>
          <p:nvPr userDrawn="1"/>
        </p:nvSpPr>
        <p:spPr>
          <a:xfrm>
            <a:off x="-60960" y="-34290"/>
            <a:ext cx="12313920" cy="6926580"/>
          </a:xfrm>
          <a:custGeom>
            <a:avLst/>
            <a:gdLst>
              <a:gd name="connsiteX0" fmla="*/ 601503 w 12313920"/>
              <a:gd name="connsiteY0" fmla="*/ 1316912 h 6926580"/>
              <a:gd name="connsiteX1" fmla="*/ 601503 w 12313920"/>
              <a:gd name="connsiteY1" fmla="*/ 6035039 h 6926580"/>
              <a:gd name="connsiteX2" fmla="*/ 11712416 w 12313920"/>
              <a:gd name="connsiteY2" fmla="*/ 6035039 h 6926580"/>
              <a:gd name="connsiteX3" fmla="*/ 11712416 w 12313920"/>
              <a:gd name="connsiteY3" fmla="*/ 1316912 h 6926580"/>
              <a:gd name="connsiteX4" fmla="*/ 0 w 12313920"/>
              <a:gd name="connsiteY4" fmla="*/ 0 h 6926580"/>
              <a:gd name="connsiteX5" fmla="*/ 12313920 w 12313920"/>
              <a:gd name="connsiteY5" fmla="*/ 0 h 6926580"/>
              <a:gd name="connsiteX6" fmla="*/ 12313920 w 12313920"/>
              <a:gd name="connsiteY6" fmla="*/ 6926580 h 6926580"/>
              <a:gd name="connsiteX7" fmla="*/ 0 w 12313920"/>
              <a:gd name="connsiteY7" fmla="*/ 6926580 h 692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3920" h="6926580">
                <a:moveTo>
                  <a:pt x="601503" y="1316912"/>
                </a:moveTo>
                <a:lnTo>
                  <a:pt x="601503" y="6035039"/>
                </a:lnTo>
                <a:lnTo>
                  <a:pt x="11712416" y="6035039"/>
                </a:lnTo>
                <a:lnTo>
                  <a:pt x="11712416" y="1316912"/>
                </a:lnTo>
                <a:close/>
                <a:moveTo>
                  <a:pt x="0" y="0"/>
                </a:moveTo>
                <a:lnTo>
                  <a:pt x="12313920" y="0"/>
                </a:lnTo>
                <a:lnTo>
                  <a:pt x="12313920" y="6926580"/>
                </a:lnTo>
                <a:lnTo>
                  <a:pt x="0" y="6926580"/>
                </a:lnTo>
                <a:close/>
              </a:path>
            </a:pathLst>
          </a:cu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41" name="Suorakulmio 40">
            <a:extLst>
              <a:ext uri="{FF2B5EF4-FFF2-40B4-BE49-F238E27FC236}">
                <a16:creationId xmlns:a16="http://schemas.microsoft.com/office/drawing/2014/main" id="{0D3785AF-A15C-B130-8D76-E171A09C9B43}"/>
              </a:ext>
              <a:ext uri="{C183D7F6-B498-43B3-948B-1728B52AA6E4}">
                <adec:decorative xmlns:adec="http://schemas.microsoft.com/office/drawing/2017/decorative" val="1"/>
              </a:ext>
            </a:extLst>
          </p:cNvPr>
          <p:cNvSpPr/>
          <p:nvPr userDrawn="1"/>
        </p:nvSpPr>
        <p:spPr>
          <a:xfrm>
            <a:off x="4003675"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42" name="Suorakulmio 41">
            <a:extLst>
              <a:ext uri="{FF2B5EF4-FFF2-40B4-BE49-F238E27FC236}">
                <a16:creationId xmlns:a16="http://schemas.microsoft.com/office/drawing/2014/main" id="{84F1C8AD-4CBF-F3D3-C347-5AD4DB9BC382}"/>
              </a:ext>
              <a:ext uri="{C183D7F6-B498-43B3-948B-1728B52AA6E4}">
                <adec:decorative xmlns:adec="http://schemas.microsoft.com/office/drawing/2017/decorative" val="1"/>
              </a:ext>
            </a:extLst>
          </p:cNvPr>
          <p:cNvSpPr/>
          <p:nvPr userDrawn="1"/>
        </p:nvSpPr>
        <p:spPr>
          <a:xfrm>
            <a:off x="7827963"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2" name="Otsikko 1">
            <a:extLst>
              <a:ext uri="{FF2B5EF4-FFF2-40B4-BE49-F238E27FC236}">
                <a16:creationId xmlns:a16="http://schemas.microsoft.com/office/drawing/2014/main" id="{6F447D12-3A4A-FF20-A74B-9C431FE253B2}"/>
              </a:ext>
            </a:extLst>
          </p:cNvPr>
          <p:cNvSpPr>
            <a:spLocks noGrp="1"/>
          </p:cNvSpPr>
          <p:nvPr userDrawn="1">
            <p:ph type="title"/>
          </p:nvPr>
        </p:nvSpPr>
        <p:spPr>
          <a:xfrm>
            <a:off x="541337" y="539751"/>
            <a:ext cx="11109325"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userDrawn="1">
            <p:ph type="pic" sz="quarter" idx="13" hasCustomPrompt="1"/>
          </p:nvPr>
        </p:nvSpPr>
        <p:spPr>
          <a:xfrm>
            <a:off x="538998" y="1283493"/>
            <a:ext cx="3464678"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a:solidFill>
                  <a:schemeClr val="bg1"/>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userDrawn="1">
            <p:ph type="body" sz="quarter" idx="21"/>
          </p:nvPr>
        </p:nvSpPr>
        <p:spPr>
          <a:xfrm>
            <a:off x="538998" y="3279302"/>
            <a:ext cx="3466188" cy="735486"/>
          </a:xfrm>
          <a:noFill/>
        </p:spPr>
        <p:txBody>
          <a:bodyPr lIns="180000" tIns="72000" rIns="180000" anchor="t"/>
          <a:lstStyle>
            <a:lvl1pPr marL="0" indent="0" algn="ctr">
              <a:spcAft>
                <a:spcPts val="0"/>
              </a:spcAft>
              <a:buNone/>
              <a:defRPr sz="1600" b="1">
                <a:solidFill>
                  <a:schemeClr val="bg1"/>
                </a:solidFill>
              </a:defRPr>
            </a:lvl1pPr>
          </a:lstStyle>
          <a:p>
            <a:pPr lvl="0"/>
            <a:r>
              <a:rPr lang="fi-FI" dirty="0"/>
              <a:t>Muokkaa tekstin perustyylejä napsauttamalla</a:t>
            </a:r>
          </a:p>
        </p:txBody>
      </p:sp>
      <p:sp>
        <p:nvSpPr>
          <p:cNvPr id="8" name="Tekstin paikkamerkki 4">
            <a:extLst>
              <a:ext uri="{FF2B5EF4-FFF2-40B4-BE49-F238E27FC236}">
                <a16:creationId xmlns:a16="http://schemas.microsoft.com/office/drawing/2014/main" id="{9EA294DE-25EB-6C2D-7548-9B2601C79C7A}"/>
              </a:ext>
            </a:extLst>
          </p:cNvPr>
          <p:cNvSpPr>
            <a:spLocks noGrp="1"/>
          </p:cNvSpPr>
          <p:nvPr userDrawn="1">
            <p:ph type="body" sz="quarter" idx="37"/>
          </p:nvPr>
        </p:nvSpPr>
        <p:spPr>
          <a:xfrm>
            <a:off x="541337" y="4014788"/>
            <a:ext cx="3462338" cy="1984375"/>
          </a:xfrm>
        </p:spPr>
        <p:txBody>
          <a:bodyPr lIns="180000" tIns="72000"/>
          <a:lstStyle>
            <a:lvl1pPr marL="177800" indent="-177800">
              <a:defRPr sz="1400">
                <a:solidFill>
                  <a:schemeClr val="bg1"/>
                </a:solidFill>
              </a:defRPr>
            </a:lvl1pPr>
            <a:lvl2pPr marL="360363" indent="-182563">
              <a:defRPr sz="1400">
                <a:solidFill>
                  <a:schemeClr val="bg1"/>
                </a:solidFill>
              </a:defRPr>
            </a:lvl2pPr>
            <a:lvl3pPr marL="538163" indent="-177800">
              <a:defRPr sz="1200">
                <a:solidFill>
                  <a:schemeClr val="bg1"/>
                </a:solidFill>
              </a:defRPr>
            </a:lvl3pPr>
            <a:lvl4pPr marL="715963" indent="-177800">
              <a:defRPr sz="1200">
                <a:solidFill>
                  <a:schemeClr val="bg1"/>
                </a:solidFill>
              </a:defRPr>
            </a:lvl4pPr>
            <a:lvl5pPr marL="898525" indent="-182563">
              <a:defRPr sz="1200">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25" name="Kuvan paikkamerkki 2">
            <a:extLst>
              <a:ext uri="{FF2B5EF4-FFF2-40B4-BE49-F238E27FC236}">
                <a16:creationId xmlns:a16="http://schemas.microsoft.com/office/drawing/2014/main" id="{51E4E80F-1EAA-7927-E956-46D9CA2691AD}"/>
              </a:ext>
              <a:ext uri="{C183D7F6-B498-43B3-948B-1728B52AA6E4}">
                <adec:decorative xmlns:adec="http://schemas.microsoft.com/office/drawing/2017/decorative" val="1"/>
              </a:ext>
            </a:extLst>
          </p:cNvPr>
          <p:cNvSpPr>
            <a:spLocks noGrp="1"/>
          </p:cNvSpPr>
          <p:nvPr userDrawn="1">
            <p:ph type="pic" sz="quarter" idx="32" hasCustomPrompt="1"/>
          </p:nvPr>
        </p:nvSpPr>
        <p:spPr>
          <a:xfrm>
            <a:off x="4362450" y="1283493"/>
            <a:ext cx="3465513"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a:solidFill>
                  <a:schemeClr val="bg1"/>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6" name="Tekstin paikkamerkki 2">
            <a:extLst>
              <a:ext uri="{FF2B5EF4-FFF2-40B4-BE49-F238E27FC236}">
                <a16:creationId xmlns:a16="http://schemas.microsoft.com/office/drawing/2014/main" id="{8F6B4853-F12B-288B-C137-1889B399687D}"/>
              </a:ext>
            </a:extLst>
          </p:cNvPr>
          <p:cNvSpPr>
            <a:spLocks noGrp="1"/>
          </p:cNvSpPr>
          <p:nvPr userDrawn="1">
            <p:ph type="body" sz="quarter" idx="33"/>
          </p:nvPr>
        </p:nvSpPr>
        <p:spPr>
          <a:xfrm>
            <a:off x="4362450" y="3279302"/>
            <a:ext cx="3465513" cy="734690"/>
          </a:xfrm>
          <a:noFill/>
        </p:spPr>
        <p:txBody>
          <a:bodyPr lIns="180000" tIns="72000" rIns="180000" anchor="t"/>
          <a:lstStyle>
            <a:lvl1pPr marL="0" indent="0" algn="ctr">
              <a:spcAft>
                <a:spcPts val="0"/>
              </a:spcAft>
              <a:buNone/>
              <a:defRPr sz="1600" b="1">
                <a:solidFill>
                  <a:schemeClr val="bg1"/>
                </a:solidFill>
              </a:defRPr>
            </a:lvl1pPr>
          </a:lstStyle>
          <a:p>
            <a:pPr lvl="0"/>
            <a:r>
              <a:rPr lang="fi-FI" dirty="0"/>
              <a:t>Muokkaa tekstin perustyylejä napsauttamalla</a:t>
            </a:r>
          </a:p>
        </p:txBody>
      </p:sp>
      <p:sp>
        <p:nvSpPr>
          <p:cNvPr id="14" name="Tekstin paikkamerkki 4">
            <a:extLst>
              <a:ext uri="{FF2B5EF4-FFF2-40B4-BE49-F238E27FC236}">
                <a16:creationId xmlns:a16="http://schemas.microsoft.com/office/drawing/2014/main" id="{425161DD-E4E0-99E7-DA7B-1F4B07F10B56}"/>
              </a:ext>
            </a:extLst>
          </p:cNvPr>
          <p:cNvSpPr>
            <a:spLocks noGrp="1"/>
          </p:cNvSpPr>
          <p:nvPr userDrawn="1">
            <p:ph type="body" sz="quarter" idx="38"/>
          </p:nvPr>
        </p:nvSpPr>
        <p:spPr>
          <a:xfrm>
            <a:off x="4362451" y="4014788"/>
            <a:ext cx="3466188" cy="1984375"/>
          </a:xfrm>
        </p:spPr>
        <p:txBody>
          <a:bodyPr lIns="180000" tIns="72000"/>
          <a:lstStyle>
            <a:lvl1pPr marL="177800" indent="-177800">
              <a:defRPr sz="1400">
                <a:solidFill>
                  <a:schemeClr val="bg1"/>
                </a:solidFill>
              </a:defRPr>
            </a:lvl1pPr>
            <a:lvl2pPr marL="360363" indent="-182563">
              <a:defRPr sz="1400">
                <a:solidFill>
                  <a:schemeClr val="bg1"/>
                </a:solidFill>
              </a:defRPr>
            </a:lvl2pPr>
            <a:lvl3pPr marL="538163" indent="-177800">
              <a:defRPr sz="1200">
                <a:solidFill>
                  <a:schemeClr val="bg1"/>
                </a:solidFill>
              </a:defRPr>
            </a:lvl3pPr>
            <a:lvl4pPr marL="715963" indent="-177800">
              <a:defRPr sz="1200">
                <a:solidFill>
                  <a:schemeClr val="bg1"/>
                </a:solidFill>
              </a:defRPr>
            </a:lvl4pPr>
            <a:lvl5pPr marL="898525" indent="-182563">
              <a:defRPr sz="1200">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28" name="Kuvan paikkamerkki 3">
            <a:extLst>
              <a:ext uri="{FF2B5EF4-FFF2-40B4-BE49-F238E27FC236}">
                <a16:creationId xmlns:a16="http://schemas.microsoft.com/office/drawing/2014/main" id="{F429E44E-F160-C2E7-BB1E-FE2861207C96}"/>
              </a:ext>
              <a:ext uri="{C183D7F6-B498-43B3-948B-1728B52AA6E4}">
                <adec:decorative xmlns:adec="http://schemas.microsoft.com/office/drawing/2017/decorative" val="1"/>
              </a:ext>
            </a:extLst>
          </p:cNvPr>
          <p:cNvSpPr>
            <a:spLocks noGrp="1"/>
          </p:cNvSpPr>
          <p:nvPr userDrawn="1">
            <p:ph type="pic" sz="quarter" idx="35" hasCustomPrompt="1"/>
          </p:nvPr>
        </p:nvSpPr>
        <p:spPr>
          <a:xfrm>
            <a:off x="8186739" y="1283493"/>
            <a:ext cx="3460611"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a:solidFill>
                  <a:schemeClr val="bg1"/>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9" name="Tekstin paikkamerkki 3">
            <a:extLst>
              <a:ext uri="{FF2B5EF4-FFF2-40B4-BE49-F238E27FC236}">
                <a16:creationId xmlns:a16="http://schemas.microsoft.com/office/drawing/2014/main" id="{E09111A3-DB3E-491C-DDE1-65C4337A3399}"/>
              </a:ext>
            </a:extLst>
          </p:cNvPr>
          <p:cNvSpPr>
            <a:spLocks noGrp="1"/>
          </p:cNvSpPr>
          <p:nvPr userDrawn="1">
            <p:ph type="body" sz="quarter" idx="36"/>
          </p:nvPr>
        </p:nvSpPr>
        <p:spPr>
          <a:xfrm>
            <a:off x="8186739" y="3279303"/>
            <a:ext cx="3463924" cy="734690"/>
          </a:xfrm>
          <a:noFill/>
        </p:spPr>
        <p:txBody>
          <a:bodyPr lIns="180000" tIns="72000" rIns="180000" anchor="t"/>
          <a:lstStyle>
            <a:lvl1pPr marL="0" indent="0" algn="ctr">
              <a:spcAft>
                <a:spcPts val="0"/>
              </a:spcAft>
              <a:buNone/>
              <a:defRPr sz="1600" b="1">
                <a:solidFill>
                  <a:schemeClr val="bg1"/>
                </a:solidFill>
              </a:defRPr>
            </a:lvl1pPr>
          </a:lstStyle>
          <a:p>
            <a:pPr lvl="0"/>
            <a:r>
              <a:rPr lang="fi-FI" dirty="0"/>
              <a:t>Muokkaa tekstin perustyylejä napsauttamalla</a:t>
            </a:r>
          </a:p>
        </p:txBody>
      </p:sp>
      <p:sp>
        <p:nvSpPr>
          <p:cNvPr id="15" name="Tekstin paikkamerkki 4">
            <a:extLst>
              <a:ext uri="{FF2B5EF4-FFF2-40B4-BE49-F238E27FC236}">
                <a16:creationId xmlns:a16="http://schemas.microsoft.com/office/drawing/2014/main" id="{DCDF07C5-9AAD-00A0-5936-D3BADC189B4A}"/>
              </a:ext>
            </a:extLst>
          </p:cNvPr>
          <p:cNvSpPr>
            <a:spLocks noGrp="1"/>
          </p:cNvSpPr>
          <p:nvPr userDrawn="1">
            <p:ph type="body" sz="quarter" idx="39"/>
          </p:nvPr>
        </p:nvSpPr>
        <p:spPr>
          <a:xfrm>
            <a:off x="8186739" y="4014788"/>
            <a:ext cx="3463924" cy="1984375"/>
          </a:xfrm>
        </p:spPr>
        <p:txBody>
          <a:bodyPr lIns="180000" tIns="72000"/>
          <a:lstStyle>
            <a:lvl1pPr marL="177800" indent="-177800">
              <a:defRPr sz="1400">
                <a:solidFill>
                  <a:schemeClr val="bg1"/>
                </a:solidFill>
              </a:defRPr>
            </a:lvl1pPr>
            <a:lvl2pPr marL="360363" indent="-182563">
              <a:defRPr sz="1400">
                <a:solidFill>
                  <a:schemeClr val="bg1"/>
                </a:solidFill>
              </a:defRPr>
            </a:lvl2pPr>
            <a:lvl3pPr marL="538163" indent="-177800">
              <a:defRPr sz="1200">
                <a:solidFill>
                  <a:schemeClr val="bg1"/>
                </a:solidFill>
              </a:defRPr>
            </a:lvl3pPr>
            <a:lvl4pPr marL="715963" indent="-177800">
              <a:defRPr sz="1200">
                <a:solidFill>
                  <a:schemeClr val="bg1"/>
                </a:solidFill>
              </a:defRPr>
            </a:lvl4pPr>
            <a:lvl5pPr marL="898525" indent="-182563">
              <a:defRPr sz="1200">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8" name="Kuvatiedot">
            <a:extLst>
              <a:ext uri="{FF2B5EF4-FFF2-40B4-BE49-F238E27FC236}">
                <a16:creationId xmlns:a16="http://schemas.microsoft.com/office/drawing/2014/main" id="{4C4A0855-D783-E596-7EC1-486B82961268}"/>
              </a:ext>
              <a:ext uri="{C183D7F6-B498-43B3-948B-1728B52AA6E4}">
                <adec:decorative xmlns:adec="http://schemas.microsoft.com/office/drawing/2017/decorative" val="1"/>
              </a:ext>
            </a:extLst>
          </p:cNvPr>
          <p:cNvSpPr>
            <a:spLocks noGrp="1"/>
          </p:cNvSpPr>
          <p:nvPr userDrawn="1">
            <p:ph type="body" sz="quarter" idx="2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CEEA05C8-264B-08FB-90A1-5F47BDB60A1E}"/>
              </a:ext>
            </a:extLst>
          </p:cNvPr>
          <p:cNvSpPr>
            <a:spLocks noGrp="1"/>
          </p:cNvSpPr>
          <p:nvPr userDrawn="1">
            <p:ph type="ftr" sz="quarter" idx="27"/>
          </p:nvPr>
        </p:nvSpPr>
        <p:spPr/>
        <p:txBody>
          <a:bodyPr/>
          <a:lstStyle/>
          <a:p>
            <a:endParaRPr lang="fi-FI" dirty="0"/>
          </a:p>
        </p:txBody>
      </p:sp>
      <p:sp>
        <p:nvSpPr>
          <p:cNvPr id="6" name="Päivämäärän paikkamerkki 5">
            <a:extLst>
              <a:ext uri="{FF2B5EF4-FFF2-40B4-BE49-F238E27FC236}">
                <a16:creationId xmlns:a16="http://schemas.microsoft.com/office/drawing/2014/main" id="{2D301EC1-61FE-066D-6D3E-6BB41035C9CD}"/>
              </a:ext>
            </a:extLst>
          </p:cNvPr>
          <p:cNvSpPr>
            <a:spLocks noGrp="1"/>
          </p:cNvSpPr>
          <p:nvPr userDrawn="1">
            <p:ph type="dt" sz="half" idx="26"/>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5CF4FF46-EF73-E7FF-3010-F28973612194}"/>
              </a:ext>
            </a:extLst>
          </p:cNvPr>
          <p:cNvSpPr>
            <a:spLocks noGrp="1"/>
          </p:cNvSpPr>
          <p:nvPr userDrawn="1">
            <p:ph type="sldNum" sz="quarter" idx="28"/>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D742A821-8FA2-2741-15AD-852F27A21709}"/>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666622379"/>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preserve="1" userDrawn="1">
  <p:cSld name="Tiivistelmä 2 B">
    <p:bg>
      <p:bgPr>
        <a:solidFill>
          <a:schemeClr val="accent1"/>
        </a:solidFill>
        <a:effectLst/>
      </p:bgPr>
    </p:bg>
    <p:spTree>
      <p:nvGrpSpPr>
        <p:cNvPr id="1" name=""/>
        <p:cNvGrpSpPr/>
        <p:nvPr/>
      </p:nvGrpSpPr>
      <p:grpSpPr>
        <a:xfrm>
          <a:off x="0" y="0"/>
          <a:ext cx="0" cy="0"/>
          <a:chOff x="0" y="0"/>
          <a:chExt cx="0" cy="0"/>
        </a:xfrm>
      </p:grpSpPr>
      <p:sp>
        <p:nvSpPr>
          <p:cNvPr id="43" name="Vapaamuotoinen: Muoto 42">
            <a:extLst>
              <a:ext uri="{FF2B5EF4-FFF2-40B4-BE49-F238E27FC236}">
                <a16:creationId xmlns:a16="http://schemas.microsoft.com/office/drawing/2014/main" id="{FF167F79-8255-E2BF-219D-365F873854A8}"/>
              </a:ext>
              <a:ext uri="{C183D7F6-B498-43B3-948B-1728B52AA6E4}">
                <adec:decorative xmlns:adec="http://schemas.microsoft.com/office/drawing/2017/decorative" val="1"/>
              </a:ext>
            </a:extLst>
          </p:cNvPr>
          <p:cNvSpPr>
            <a:spLocks noChangeAspect="1"/>
          </p:cNvSpPr>
          <p:nvPr userDrawn="1"/>
        </p:nvSpPr>
        <p:spPr>
          <a:xfrm>
            <a:off x="-60960" y="-34290"/>
            <a:ext cx="12313920" cy="6926580"/>
          </a:xfrm>
          <a:custGeom>
            <a:avLst/>
            <a:gdLst>
              <a:gd name="connsiteX0" fmla="*/ 601503 w 12313920"/>
              <a:gd name="connsiteY0" fmla="*/ 1316912 h 6926580"/>
              <a:gd name="connsiteX1" fmla="*/ 601503 w 12313920"/>
              <a:gd name="connsiteY1" fmla="*/ 6035039 h 6926580"/>
              <a:gd name="connsiteX2" fmla="*/ 11712416 w 12313920"/>
              <a:gd name="connsiteY2" fmla="*/ 6035039 h 6926580"/>
              <a:gd name="connsiteX3" fmla="*/ 11712416 w 12313920"/>
              <a:gd name="connsiteY3" fmla="*/ 1316912 h 6926580"/>
              <a:gd name="connsiteX4" fmla="*/ 0 w 12313920"/>
              <a:gd name="connsiteY4" fmla="*/ 0 h 6926580"/>
              <a:gd name="connsiteX5" fmla="*/ 12313920 w 12313920"/>
              <a:gd name="connsiteY5" fmla="*/ 0 h 6926580"/>
              <a:gd name="connsiteX6" fmla="*/ 12313920 w 12313920"/>
              <a:gd name="connsiteY6" fmla="*/ 6926580 h 6926580"/>
              <a:gd name="connsiteX7" fmla="*/ 0 w 12313920"/>
              <a:gd name="connsiteY7" fmla="*/ 6926580 h 692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3920" h="6926580">
                <a:moveTo>
                  <a:pt x="601503" y="1316912"/>
                </a:moveTo>
                <a:lnTo>
                  <a:pt x="601503" y="6035039"/>
                </a:lnTo>
                <a:lnTo>
                  <a:pt x="11712416" y="6035039"/>
                </a:lnTo>
                <a:lnTo>
                  <a:pt x="11712416" y="1316912"/>
                </a:lnTo>
                <a:close/>
                <a:moveTo>
                  <a:pt x="0" y="0"/>
                </a:moveTo>
                <a:lnTo>
                  <a:pt x="12313920" y="0"/>
                </a:lnTo>
                <a:lnTo>
                  <a:pt x="12313920" y="6926580"/>
                </a:lnTo>
                <a:lnTo>
                  <a:pt x="0" y="6926580"/>
                </a:lnTo>
                <a:close/>
              </a:path>
            </a:pathLst>
          </a:cu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40" name="Suorakulmio 39">
            <a:extLst>
              <a:ext uri="{FF2B5EF4-FFF2-40B4-BE49-F238E27FC236}">
                <a16:creationId xmlns:a16="http://schemas.microsoft.com/office/drawing/2014/main" id="{30E64CA5-4E16-6494-0104-1CB7E2306668}"/>
              </a:ext>
              <a:ext uri="{C183D7F6-B498-43B3-948B-1728B52AA6E4}">
                <adec:decorative xmlns:adec="http://schemas.microsoft.com/office/drawing/2017/decorative" val="1"/>
              </a:ext>
            </a:extLst>
          </p:cNvPr>
          <p:cNvSpPr/>
          <p:nvPr userDrawn="1"/>
        </p:nvSpPr>
        <p:spPr>
          <a:xfrm>
            <a:off x="3048000"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41" name="Suorakulmio 40">
            <a:extLst>
              <a:ext uri="{FF2B5EF4-FFF2-40B4-BE49-F238E27FC236}">
                <a16:creationId xmlns:a16="http://schemas.microsoft.com/office/drawing/2014/main" id="{57370CCE-6D84-67C2-48E8-27E9B0B97CAB}"/>
              </a:ext>
              <a:ext uri="{C183D7F6-B498-43B3-948B-1728B52AA6E4}">
                <adec:decorative xmlns:adec="http://schemas.microsoft.com/office/drawing/2017/decorative" val="1"/>
              </a:ext>
            </a:extLst>
          </p:cNvPr>
          <p:cNvSpPr/>
          <p:nvPr userDrawn="1"/>
        </p:nvSpPr>
        <p:spPr>
          <a:xfrm>
            <a:off x="5916613"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42" name="Suorakulmio 41">
            <a:extLst>
              <a:ext uri="{FF2B5EF4-FFF2-40B4-BE49-F238E27FC236}">
                <a16:creationId xmlns:a16="http://schemas.microsoft.com/office/drawing/2014/main" id="{BB407662-C7E3-E64C-5DF1-1FD917ABE8B7}"/>
              </a:ext>
              <a:ext uri="{C183D7F6-B498-43B3-948B-1728B52AA6E4}">
                <adec:decorative xmlns:adec="http://schemas.microsoft.com/office/drawing/2017/decorative" val="1"/>
              </a:ext>
            </a:extLst>
          </p:cNvPr>
          <p:cNvSpPr/>
          <p:nvPr userDrawn="1"/>
        </p:nvSpPr>
        <p:spPr>
          <a:xfrm>
            <a:off x="8784918"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2" name="Otsikko 1">
            <a:extLst>
              <a:ext uri="{FF2B5EF4-FFF2-40B4-BE49-F238E27FC236}">
                <a16:creationId xmlns:a16="http://schemas.microsoft.com/office/drawing/2014/main" id="{6F447D12-3A4A-FF20-A74B-9C431FE253B2}"/>
              </a:ext>
            </a:extLst>
          </p:cNvPr>
          <p:cNvSpPr>
            <a:spLocks noGrp="1"/>
          </p:cNvSpPr>
          <p:nvPr userDrawn="1">
            <p:ph type="title"/>
          </p:nvPr>
        </p:nvSpPr>
        <p:spPr>
          <a:xfrm>
            <a:off x="541337" y="539752"/>
            <a:ext cx="11109325" cy="722312"/>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userDrawn="1">
            <p:ph type="pic" sz="quarter" idx="13" hasCustomPrompt="1"/>
          </p:nvPr>
        </p:nvSpPr>
        <p:spPr>
          <a:xfrm>
            <a:off x="539750" y="1283493"/>
            <a:ext cx="2508250"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0" rIns="108000" anchor="ctr" anchorCtr="0">
            <a:noAutofit/>
          </a:bodyPr>
          <a:lstStyle>
            <a:lvl1pPr marL="0" indent="0" algn="ctr">
              <a:buNone/>
              <a:defRPr sz="1100" b="0">
                <a:solidFill>
                  <a:schemeClr val="bg1"/>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userDrawn="1">
            <p:ph type="body" sz="quarter" idx="21"/>
          </p:nvPr>
        </p:nvSpPr>
        <p:spPr>
          <a:xfrm>
            <a:off x="539750" y="3270250"/>
            <a:ext cx="2508250" cy="744539"/>
          </a:xfrm>
          <a:noFill/>
        </p:spPr>
        <p:txBody>
          <a:bodyPr lIns="180000" tIns="72000" rIns="180000" anchor="t"/>
          <a:lstStyle>
            <a:lvl1pPr marL="0" indent="0" algn="ctr">
              <a:spcAft>
                <a:spcPts val="0"/>
              </a:spcAft>
              <a:buNone/>
              <a:defRPr sz="1400" b="1">
                <a:solidFill>
                  <a:schemeClr val="bg1"/>
                </a:solidFill>
              </a:defRPr>
            </a:lvl1pPr>
          </a:lstStyle>
          <a:p>
            <a:pPr lvl="0"/>
            <a:r>
              <a:rPr lang="fi-FI" dirty="0"/>
              <a:t>Muokkaa tekstin perustyylejä napsauttamalla</a:t>
            </a:r>
          </a:p>
        </p:txBody>
      </p:sp>
      <p:sp>
        <p:nvSpPr>
          <p:cNvPr id="4" name="Tekstin paikkamerkki 4">
            <a:extLst>
              <a:ext uri="{FF2B5EF4-FFF2-40B4-BE49-F238E27FC236}">
                <a16:creationId xmlns:a16="http://schemas.microsoft.com/office/drawing/2014/main" id="{1D3B2B81-0151-FF98-F9CB-2DE226F7DFE6}"/>
              </a:ext>
            </a:extLst>
          </p:cNvPr>
          <p:cNvSpPr>
            <a:spLocks noGrp="1"/>
          </p:cNvSpPr>
          <p:nvPr userDrawn="1">
            <p:ph type="body" sz="quarter" idx="37"/>
          </p:nvPr>
        </p:nvSpPr>
        <p:spPr>
          <a:xfrm>
            <a:off x="541337" y="4032095"/>
            <a:ext cx="2509600" cy="1967068"/>
          </a:xfrm>
        </p:spPr>
        <p:txBody>
          <a:bodyPr lIns="180000" tIns="72000"/>
          <a:lstStyle>
            <a:lvl1pPr marL="177800" indent="-177800">
              <a:defRPr sz="1200">
                <a:solidFill>
                  <a:schemeClr val="bg1"/>
                </a:solidFill>
              </a:defRPr>
            </a:lvl1pPr>
            <a:lvl2pPr marL="358775" indent="-180975">
              <a:defRPr sz="1200">
                <a:solidFill>
                  <a:schemeClr val="bg1"/>
                </a:solidFill>
              </a:defRPr>
            </a:lvl2pPr>
            <a:lvl3pPr marL="536575" indent="-177800">
              <a:defRPr sz="1100">
                <a:solidFill>
                  <a:schemeClr val="bg1"/>
                </a:solidFill>
              </a:defRPr>
            </a:lvl3pPr>
            <a:lvl4pPr marL="719138" indent="-182563">
              <a:defRPr sz="1100">
                <a:solidFill>
                  <a:schemeClr val="bg1"/>
                </a:solidFill>
              </a:defRPr>
            </a:lvl4pPr>
            <a:lvl5pPr marL="896938" indent="-177800">
              <a:defRPr sz="1100">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25" name="Kuvan paikkamerkki 2">
            <a:extLst>
              <a:ext uri="{FF2B5EF4-FFF2-40B4-BE49-F238E27FC236}">
                <a16:creationId xmlns:a16="http://schemas.microsoft.com/office/drawing/2014/main" id="{51E4E80F-1EAA-7927-E956-46D9CA2691AD}"/>
              </a:ext>
              <a:ext uri="{C183D7F6-B498-43B3-948B-1728B52AA6E4}">
                <adec:decorative xmlns:adec="http://schemas.microsoft.com/office/drawing/2017/decorative" val="1"/>
              </a:ext>
            </a:extLst>
          </p:cNvPr>
          <p:cNvSpPr>
            <a:spLocks noGrp="1"/>
          </p:cNvSpPr>
          <p:nvPr userDrawn="1">
            <p:ph type="pic" sz="quarter" idx="32" hasCustomPrompt="1"/>
          </p:nvPr>
        </p:nvSpPr>
        <p:spPr>
          <a:xfrm>
            <a:off x="3406775" y="1283493"/>
            <a:ext cx="2508250"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0" rIns="108000" anchor="ctr" anchorCtr="0">
            <a:noAutofit/>
          </a:bodyPr>
          <a:lstStyle>
            <a:lvl1pPr marL="0" indent="0" algn="ctr">
              <a:buNone/>
              <a:defRPr sz="1100" b="0">
                <a:solidFill>
                  <a:schemeClr val="bg1"/>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6" name="Tekstin paikkamerkki 2">
            <a:extLst>
              <a:ext uri="{FF2B5EF4-FFF2-40B4-BE49-F238E27FC236}">
                <a16:creationId xmlns:a16="http://schemas.microsoft.com/office/drawing/2014/main" id="{8F6B4853-F12B-288B-C137-1889B399687D}"/>
              </a:ext>
            </a:extLst>
          </p:cNvPr>
          <p:cNvSpPr>
            <a:spLocks noGrp="1"/>
          </p:cNvSpPr>
          <p:nvPr userDrawn="1">
            <p:ph type="body" sz="quarter" idx="33"/>
          </p:nvPr>
        </p:nvSpPr>
        <p:spPr>
          <a:xfrm>
            <a:off x="3405425" y="3270250"/>
            <a:ext cx="2509600" cy="743741"/>
          </a:xfrm>
          <a:noFill/>
        </p:spPr>
        <p:txBody>
          <a:bodyPr lIns="180000" tIns="72000" rIns="180000" anchor="t"/>
          <a:lstStyle>
            <a:lvl1pPr marL="0" indent="0" algn="ctr">
              <a:spcAft>
                <a:spcPts val="0"/>
              </a:spcAft>
              <a:buNone/>
              <a:defRPr sz="1400" b="1">
                <a:solidFill>
                  <a:schemeClr val="bg1"/>
                </a:solidFill>
              </a:defRPr>
            </a:lvl1pPr>
          </a:lstStyle>
          <a:p>
            <a:pPr lvl="0"/>
            <a:r>
              <a:rPr lang="fi-FI" dirty="0"/>
              <a:t>Muokkaa tekstin perustyylejä napsauttamalla</a:t>
            </a:r>
          </a:p>
        </p:txBody>
      </p:sp>
      <p:sp>
        <p:nvSpPr>
          <p:cNvPr id="5" name="Tekstin paikkamerkki 4">
            <a:extLst>
              <a:ext uri="{FF2B5EF4-FFF2-40B4-BE49-F238E27FC236}">
                <a16:creationId xmlns:a16="http://schemas.microsoft.com/office/drawing/2014/main" id="{1176B486-B53C-D71D-8225-D8AF3E48E33E}"/>
              </a:ext>
            </a:extLst>
          </p:cNvPr>
          <p:cNvSpPr>
            <a:spLocks noGrp="1"/>
          </p:cNvSpPr>
          <p:nvPr>
            <p:ph type="body" sz="quarter" idx="40"/>
          </p:nvPr>
        </p:nvSpPr>
        <p:spPr>
          <a:xfrm>
            <a:off x="3407082" y="4032095"/>
            <a:ext cx="2509600" cy="1967068"/>
          </a:xfrm>
        </p:spPr>
        <p:txBody>
          <a:bodyPr lIns="180000" tIns="72000"/>
          <a:lstStyle>
            <a:lvl1pPr marL="177800" indent="-177800">
              <a:defRPr sz="1200">
                <a:solidFill>
                  <a:schemeClr val="bg1"/>
                </a:solidFill>
              </a:defRPr>
            </a:lvl1pPr>
            <a:lvl2pPr marL="358775" indent="-180975">
              <a:defRPr sz="1200">
                <a:solidFill>
                  <a:schemeClr val="bg1"/>
                </a:solidFill>
              </a:defRPr>
            </a:lvl2pPr>
            <a:lvl3pPr marL="536575" indent="-177800">
              <a:defRPr sz="1100">
                <a:solidFill>
                  <a:schemeClr val="bg1"/>
                </a:solidFill>
              </a:defRPr>
            </a:lvl3pPr>
            <a:lvl4pPr marL="719138" indent="-182563">
              <a:defRPr sz="1100">
                <a:solidFill>
                  <a:schemeClr val="bg1"/>
                </a:solidFill>
              </a:defRPr>
            </a:lvl4pPr>
            <a:lvl5pPr marL="896938" indent="-177800">
              <a:defRPr sz="1100">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28" name="Kuvan paikkamerkki 3">
            <a:extLst>
              <a:ext uri="{FF2B5EF4-FFF2-40B4-BE49-F238E27FC236}">
                <a16:creationId xmlns:a16="http://schemas.microsoft.com/office/drawing/2014/main" id="{F429E44E-F160-C2E7-BB1E-FE2861207C96}"/>
              </a:ext>
              <a:ext uri="{C183D7F6-B498-43B3-948B-1728B52AA6E4}">
                <adec:decorative xmlns:adec="http://schemas.microsoft.com/office/drawing/2017/decorative" val="1"/>
              </a:ext>
            </a:extLst>
          </p:cNvPr>
          <p:cNvSpPr>
            <a:spLocks noGrp="1"/>
          </p:cNvSpPr>
          <p:nvPr userDrawn="1">
            <p:ph type="pic" sz="quarter" idx="35" hasCustomPrompt="1"/>
          </p:nvPr>
        </p:nvSpPr>
        <p:spPr>
          <a:xfrm>
            <a:off x="6275499" y="1283493"/>
            <a:ext cx="2512050"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0" rIns="108000" anchor="ctr" anchorCtr="0">
            <a:noAutofit/>
          </a:bodyPr>
          <a:lstStyle>
            <a:lvl1pPr marL="0" indent="0" algn="ctr">
              <a:buNone/>
              <a:defRPr sz="1100" b="0">
                <a:solidFill>
                  <a:schemeClr val="bg1"/>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9" name="Tekstin paikkamerkki 3">
            <a:extLst>
              <a:ext uri="{FF2B5EF4-FFF2-40B4-BE49-F238E27FC236}">
                <a16:creationId xmlns:a16="http://schemas.microsoft.com/office/drawing/2014/main" id="{E09111A3-DB3E-491C-DDE1-65C4337A3399}"/>
              </a:ext>
            </a:extLst>
          </p:cNvPr>
          <p:cNvSpPr>
            <a:spLocks noGrp="1"/>
          </p:cNvSpPr>
          <p:nvPr userDrawn="1">
            <p:ph type="body" sz="quarter" idx="36"/>
          </p:nvPr>
        </p:nvSpPr>
        <p:spPr>
          <a:xfrm>
            <a:off x="6275499" y="3270250"/>
            <a:ext cx="2508139" cy="743741"/>
          </a:xfrm>
          <a:noFill/>
        </p:spPr>
        <p:txBody>
          <a:bodyPr lIns="180000" tIns="72000" rIns="180000" anchor="t"/>
          <a:lstStyle>
            <a:lvl1pPr marL="0" indent="0" algn="ctr">
              <a:spcAft>
                <a:spcPts val="0"/>
              </a:spcAft>
              <a:buNone/>
              <a:defRPr sz="1400" b="1">
                <a:solidFill>
                  <a:schemeClr val="bg1"/>
                </a:solidFill>
              </a:defRPr>
            </a:lvl1pPr>
          </a:lstStyle>
          <a:p>
            <a:pPr lvl="0"/>
            <a:r>
              <a:rPr lang="fi-FI" dirty="0"/>
              <a:t>Muokkaa tekstin perustyylejä napsauttamalla</a:t>
            </a:r>
          </a:p>
        </p:txBody>
      </p:sp>
      <p:sp>
        <p:nvSpPr>
          <p:cNvPr id="8" name="Tekstin paikkamerkki 4">
            <a:extLst>
              <a:ext uri="{FF2B5EF4-FFF2-40B4-BE49-F238E27FC236}">
                <a16:creationId xmlns:a16="http://schemas.microsoft.com/office/drawing/2014/main" id="{A6891D63-F49B-0A64-96AB-BBB4078CA257}"/>
              </a:ext>
            </a:extLst>
          </p:cNvPr>
          <p:cNvSpPr>
            <a:spLocks noGrp="1"/>
          </p:cNvSpPr>
          <p:nvPr>
            <p:ph type="body" sz="quarter" idx="41"/>
          </p:nvPr>
        </p:nvSpPr>
        <p:spPr>
          <a:xfrm>
            <a:off x="6277949" y="4032095"/>
            <a:ext cx="2509600" cy="1967068"/>
          </a:xfrm>
        </p:spPr>
        <p:txBody>
          <a:bodyPr lIns="180000" tIns="72000"/>
          <a:lstStyle>
            <a:lvl1pPr marL="177800" indent="-177800">
              <a:defRPr sz="1200">
                <a:solidFill>
                  <a:schemeClr val="bg1"/>
                </a:solidFill>
              </a:defRPr>
            </a:lvl1pPr>
            <a:lvl2pPr marL="358775" indent="-180975">
              <a:defRPr sz="1200">
                <a:solidFill>
                  <a:schemeClr val="bg1"/>
                </a:solidFill>
              </a:defRPr>
            </a:lvl2pPr>
            <a:lvl3pPr marL="536575" indent="-177800">
              <a:defRPr sz="1100">
                <a:solidFill>
                  <a:schemeClr val="bg1"/>
                </a:solidFill>
              </a:defRPr>
            </a:lvl3pPr>
            <a:lvl4pPr marL="719138" indent="-182563">
              <a:defRPr sz="1100">
                <a:solidFill>
                  <a:schemeClr val="bg1"/>
                </a:solidFill>
              </a:defRPr>
            </a:lvl4pPr>
            <a:lvl5pPr marL="896938" indent="-177800">
              <a:defRPr sz="1100">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31" name="Kuvan paikkamerkki 4">
            <a:extLst>
              <a:ext uri="{FF2B5EF4-FFF2-40B4-BE49-F238E27FC236}">
                <a16:creationId xmlns:a16="http://schemas.microsoft.com/office/drawing/2014/main" id="{BAD7278F-C621-30E8-6D63-AF2066408A93}"/>
              </a:ext>
              <a:ext uri="{C183D7F6-B498-43B3-948B-1728B52AA6E4}">
                <adec:decorative xmlns:adec="http://schemas.microsoft.com/office/drawing/2017/decorative" val="1"/>
              </a:ext>
            </a:extLst>
          </p:cNvPr>
          <p:cNvSpPr>
            <a:spLocks noGrp="1"/>
          </p:cNvSpPr>
          <p:nvPr userDrawn="1">
            <p:ph type="pic" sz="quarter" idx="38" hasCustomPrompt="1"/>
          </p:nvPr>
        </p:nvSpPr>
        <p:spPr>
          <a:xfrm>
            <a:off x="9139476" y="1283493"/>
            <a:ext cx="2516380"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0" rIns="108000" anchor="ctr" anchorCtr="0">
            <a:noAutofit/>
          </a:bodyPr>
          <a:lstStyle>
            <a:lvl1pPr marL="0" indent="0" algn="ctr">
              <a:buNone/>
              <a:defRPr sz="1100" b="0">
                <a:solidFill>
                  <a:schemeClr val="bg1"/>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32" name="Tekstin paikkamerkki 4">
            <a:extLst>
              <a:ext uri="{FF2B5EF4-FFF2-40B4-BE49-F238E27FC236}">
                <a16:creationId xmlns:a16="http://schemas.microsoft.com/office/drawing/2014/main" id="{B92028B4-0B6E-BC02-9906-9930C868BF56}"/>
              </a:ext>
            </a:extLst>
          </p:cNvPr>
          <p:cNvSpPr>
            <a:spLocks noGrp="1"/>
          </p:cNvSpPr>
          <p:nvPr userDrawn="1">
            <p:ph type="body" sz="quarter" idx="39"/>
          </p:nvPr>
        </p:nvSpPr>
        <p:spPr>
          <a:xfrm>
            <a:off x="9144000" y="3270250"/>
            <a:ext cx="2507526" cy="743741"/>
          </a:xfrm>
          <a:noFill/>
        </p:spPr>
        <p:txBody>
          <a:bodyPr lIns="180000" tIns="72000" rIns="180000" anchor="t"/>
          <a:lstStyle>
            <a:lvl1pPr marL="0" indent="0" algn="ctr">
              <a:spcAft>
                <a:spcPts val="0"/>
              </a:spcAft>
              <a:buNone/>
              <a:defRPr sz="1400" b="1">
                <a:solidFill>
                  <a:schemeClr val="bg1"/>
                </a:solidFill>
              </a:defRPr>
            </a:lvl1pPr>
          </a:lstStyle>
          <a:p>
            <a:pPr lvl="0"/>
            <a:r>
              <a:rPr lang="fi-FI" dirty="0"/>
              <a:t>Muokkaa tekstin perustyylejä napsauttamalla</a:t>
            </a:r>
          </a:p>
        </p:txBody>
      </p:sp>
      <p:sp>
        <p:nvSpPr>
          <p:cNvPr id="11" name="Tekstin paikkamerkki 4">
            <a:extLst>
              <a:ext uri="{FF2B5EF4-FFF2-40B4-BE49-F238E27FC236}">
                <a16:creationId xmlns:a16="http://schemas.microsoft.com/office/drawing/2014/main" id="{06579C1F-BC9A-D86B-290F-613A31AD78AE}"/>
              </a:ext>
            </a:extLst>
          </p:cNvPr>
          <p:cNvSpPr>
            <a:spLocks noGrp="1"/>
          </p:cNvSpPr>
          <p:nvPr>
            <p:ph type="body" sz="quarter" idx="42"/>
          </p:nvPr>
        </p:nvSpPr>
        <p:spPr>
          <a:xfrm>
            <a:off x="9141063" y="4032095"/>
            <a:ext cx="2509600" cy="1967068"/>
          </a:xfrm>
        </p:spPr>
        <p:txBody>
          <a:bodyPr lIns="180000" tIns="72000"/>
          <a:lstStyle>
            <a:lvl1pPr marL="177800" indent="-177800">
              <a:defRPr sz="1200">
                <a:solidFill>
                  <a:schemeClr val="bg1"/>
                </a:solidFill>
              </a:defRPr>
            </a:lvl1pPr>
            <a:lvl2pPr marL="358775" indent="-180975">
              <a:defRPr sz="1200">
                <a:solidFill>
                  <a:schemeClr val="bg1"/>
                </a:solidFill>
              </a:defRPr>
            </a:lvl2pPr>
            <a:lvl3pPr marL="536575" indent="-177800">
              <a:defRPr sz="1100">
                <a:solidFill>
                  <a:schemeClr val="bg1"/>
                </a:solidFill>
              </a:defRPr>
            </a:lvl3pPr>
            <a:lvl4pPr marL="719138" indent="-182563">
              <a:defRPr sz="1100">
                <a:solidFill>
                  <a:schemeClr val="bg1"/>
                </a:solidFill>
              </a:defRPr>
            </a:lvl4pPr>
            <a:lvl5pPr marL="896938" indent="-177800">
              <a:defRPr sz="1100">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8" name="Kuvatiedot">
            <a:extLst>
              <a:ext uri="{FF2B5EF4-FFF2-40B4-BE49-F238E27FC236}">
                <a16:creationId xmlns:a16="http://schemas.microsoft.com/office/drawing/2014/main" id="{4C4A0855-D783-E596-7EC1-486B82961268}"/>
              </a:ext>
              <a:ext uri="{C183D7F6-B498-43B3-948B-1728B52AA6E4}">
                <adec:decorative xmlns:adec="http://schemas.microsoft.com/office/drawing/2017/decorative" val="1"/>
              </a:ext>
            </a:extLst>
          </p:cNvPr>
          <p:cNvSpPr>
            <a:spLocks noGrp="1"/>
          </p:cNvSpPr>
          <p:nvPr userDrawn="1">
            <p:ph type="body" sz="quarter" idx="2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CEEA05C8-264B-08FB-90A1-5F47BDB60A1E}"/>
              </a:ext>
            </a:extLst>
          </p:cNvPr>
          <p:cNvSpPr>
            <a:spLocks noGrp="1"/>
          </p:cNvSpPr>
          <p:nvPr userDrawn="1">
            <p:ph type="ftr" sz="quarter" idx="27"/>
          </p:nvPr>
        </p:nvSpPr>
        <p:spPr/>
        <p:txBody>
          <a:bodyPr/>
          <a:lstStyle/>
          <a:p>
            <a:endParaRPr lang="fi-FI" dirty="0"/>
          </a:p>
        </p:txBody>
      </p:sp>
      <p:sp>
        <p:nvSpPr>
          <p:cNvPr id="6" name="Päivämäärän paikkamerkki 5">
            <a:extLst>
              <a:ext uri="{FF2B5EF4-FFF2-40B4-BE49-F238E27FC236}">
                <a16:creationId xmlns:a16="http://schemas.microsoft.com/office/drawing/2014/main" id="{2D301EC1-61FE-066D-6D3E-6BB41035C9CD}"/>
              </a:ext>
            </a:extLst>
          </p:cNvPr>
          <p:cNvSpPr>
            <a:spLocks noGrp="1"/>
          </p:cNvSpPr>
          <p:nvPr userDrawn="1">
            <p:ph type="dt" sz="half" idx="26"/>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5CF4FF46-EF73-E7FF-3010-F28973612194}"/>
              </a:ext>
            </a:extLst>
          </p:cNvPr>
          <p:cNvSpPr>
            <a:spLocks noGrp="1"/>
          </p:cNvSpPr>
          <p:nvPr userDrawn="1">
            <p:ph type="sldNum" sz="quarter" idx="28"/>
          </p:nvPr>
        </p:nvSpPr>
        <p:spPr/>
        <p:txBody>
          <a:bodyPr/>
          <a:lstStyle/>
          <a:p>
            <a:fld id="{A9494116-C6F5-466F-B5C1-BBB074CB17FC}" type="slidenum">
              <a:rPr lang="fi-FI" smtClean="0"/>
              <a:pPr/>
              <a:t>‹#›</a:t>
            </a:fld>
            <a:endParaRPr lang="fi-FI" dirty="0"/>
          </a:p>
        </p:txBody>
      </p:sp>
      <p:sp>
        <p:nvSpPr>
          <p:cNvPr id="12" name="Logo">
            <a:extLst>
              <a:ext uri="{FF2B5EF4-FFF2-40B4-BE49-F238E27FC236}">
                <a16:creationId xmlns:a16="http://schemas.microsoft.com/office/drawing/2014/main" id="{05366FF3-1381-85E3-F9B6-7D7001CB82BE}"/>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515558781"/>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preserve="1" userDrawn="1">
  <p:cSld name="Aikajana 1">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46099" y="546100"/>
            <a:ext cx="11104564" cy="738188"/>
          </a:xfrm>
          <a:prstGeom prst="rect">
            <a:avLst/>
          </a:prstGeom>
        </p:spPr>
        <p:txBody>
          <a:bodyPr anchor="t"/>
          <a:lstStyle>
            <a:lvl1pPr algn="ctr">
              <a:defRPr sz="3600">
                <a:solidFill>
                  <a:schemeClr val="tx1"/>
                </a:solidFill>
              </a:defRPr>
            </a:lvl1pPr>
          </a:lstStyle>
          <a:p>
            <a:r>
              <a:rPr lang="fi-FI" dirty="0"/>
              <a:t>Aikajana ilman suhteellista aikaa</a:t>
            </a:r>
          </a:p>
        </p:txBody>
      </p:sp>
      <p:sp>
        <p:nvSpPr>
          <p:cNvPr id="39" name="Tekstin paikkamerkki 38">
            <a:extLst>
              <a:ext uri="{FF2B5EF4-FFF2-40B4-BE49-F238E27FC236}">
                <a16:creationId xmlns:a16="http://schemas.microsoft.com/office/drawing/2014/main" id="{DD75F106-EF6A-1E40-305C-B6AC34ED9261}"/>
              </a:ext>
              <a:ext uri="{C183D7F6-B498-43B3-948B-1728B52AA6E4}">
                <adec:decorative xmlns:adec="http://schemas.microsoft.com/office/drawing/2017/decorative" val="1"/>
              </a:ext>
            </a:extLst>
          </p:cNvPr>
          <p:cNvSpPr>
            <a:spLocks noGrp="1"/>
          </p:cNvSpPr>
          <p:nvPr>
            <p:ph type="body" sz="quarter" idx="83" hasCustomPrompt="1"/>
          </p:nvPr>
        </p:nvSpPr>
        <p:spPr>
          <a:xfrm>
            <a:off x="2616296" y="278101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1"/>
          </a:solidFill>
          <a:ln w="6350" cap="sq">
            <a:solidFill>
              <a:schemeClr val="accent1"/>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40" name="Tekstin paikkamerkki 39">
            <a:extLst>
              <a:ext uri="{FF2B5EF4-FFF2-40B4-BE49-F238E27FC236}">
                <a16:creationId xmlns:a16="http://schemas.microsoft.com/office/drawing/2014/main" id="{3EC1AE15-9A5F-6A7C-2A24-8CD36F1D3E67}"/>
              </a:ext>
              <a:ext uri="{C183D7F6-B498-43B3-948B-1728B52AA6E4}">
                <adec:decorative xmlns:adec="http://schemas.microsoft.com/office/drawing/2017/decorative" val="1"/>
              </a:ext>
            </a:extLst>
          </p:cNvPr>
          <p:cNvSpPr>
            <a:spLocks noGrp="1"/>
          </p:cNvSpPr>
          <p:nvPr>
            <p:ph type="body" sz="quarter" idx="84" hasCustomPrompt="1"/>
          </p:nvPr>
        </p:nvSpPr>
        <p:spPr>
          <a:xfrm>
            <a:off x="4925872" y="278101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1"/>
          </a:solidFill>
          <a:ln w="6350" cap="sq">
            <a:solidFill>
              <a:schemeClr val="accent1"/>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47" name="Tekstin paikkamerkki 46">
            <a:extLst>
              <a:ext uri="{FF2B5EF4-FFF2-40B4-BE49-F238E27FC236}">
                <a16:creationId xmlns:a16="http://schemas.microsoft.com/office/drawing/2014/main" id="{8F3B3C08-41A2-AAF2-2681-35CCFEC2DDE4}"/>
              </a:ext>
              <a:ext uri="{C183D7F6-B498-43B3-948B-1728B52AA6E4}">
                <adec:decorative xmlns:adec="http://schemas.microsoft.com/office/drawing/2017/decorative" val="1"/>
              </a:ext>
            </a:extLst>
          </p:cNvPr>
          <p:cNvSpPr>
            <a:spLocks noGrp="1"/>
          </p:cNvSpPr>
          <p:nvPr>
            <p:ph type="body" sz="quarter" idx="85" hasCustomPrompt="1"/>
          </p:nvPr>
        </p:nvSpPr>
        <p:spPr>
          <a:xfrm>
            <a:off x="7235450" y="278101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1"/>
          </a:solidFill>
          <a:ln w="6350" cap="sq">
            <a:solidFill>
              <a:schemeClr val="accent1"/>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48" name="Tekstin paikkamerkki 47">
            <a:extLst>
              <a:ext uri="{FF2B5EF4-FFF2-40B4-BE49-F238E27FC236}">
                <a16:creationId xmlns:a16="http://schemas.microsoft.com/office/drawing/2014/main" id="{38DEA957-7EE8-782B-0DB3-E9582D1080DF}"/>
              </a:ext>
              <a:ext uri="{C183D7F6-B498-43B3-948B-1728B52AA6E4}">
                <adec:decorative xmlns:adec="http://schemas.microsoft.com/office/drawing/2017/decorative" val="1"/>
              </a:ext>
            </a:extLst>
          </p:cNvPr>
          <p:cNvSpPr>
            <a:spLocks noGrp="1"/>
          </p:cNvSpPr>
          <p:nvPr>
            <p:ph type="body" sz="quarter" idx="86" hasCustomPrompt="1"/>
          </p:nvPr>
        </p:nvSpPr>
        <p:spPr>
          <a:xfrm>
            <a:off x="9533788" y="278101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1"/>
          </a:solidFill>
          <a:ln w="6350" cap="sq">
            <a:solidFill>
              <a:schemeClr val="accent1"/>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92" name="Tekstin paikkamerkki 91">
            <a:extLst>
              <a:ext uri="{FF2B5EF4-FFF2-40B4-BE49-F238E27FC236}">
                <a16:creationId xmlns:a16="http://schemas.microsoft.com/office/drawing/2014/main" id="{BB039715-47C2-EF2C-6B8D-AD830210589B}"/>
              </a:ext>
              <a:ext uri="{C183D7F6-B498-43B3-948B-1728B52AA6E4}">
                <adec:decorative xmlns:adec="http://schemas.microsoft.com/office/drawing/2017/decorative" val="1"/>
              </a:ext>
            </a:extLst>
          </p:cNvPr>
          <p:cNvSpPr>
            <a:spLocks noGrp="1"/>
          </p:cNvSpPr>
          <p:nvPr>
            <p:ph type="body" sz="quarter" idx="78" hasCustomPrompt="1"/>
          </p:nvPr>
        </p:nvSpPr>
        <p:spPr>
          <a:xfrm>
            <a:off x="1595499" y="3524029"/>
            <a:ext cx="9109012" cy="72000"/>
          </a:xfrm>
          <a:custGeom>
            <a:avLst/>
            <a:gdLst>
              <a:gd name="connsiteX0" fmla="*/ 0 w 9109012"/>
              <a:gd name="connsiteY0" fmla="*/ 0 h 72000"/>
              <a:gd name="connsiteX1" fmla="*/ 9109012 w 9109012"/>
              <a:gd name="connsiteY1" fmla="*/ 0 h 72000"/>
              <a:gd name="connsiteX2" fmla="*/ 9109012 w 9109012"/>
              <a:gd name="connsiteY2" fmla="*/ 72000 h 72000"/>
              <a:gd name="connsiteX3" fmla="*/ 0 w 9109012"/>
              <a:gd name="connsiteY3" fmla="*/ 72000 h 72000"/>
            </a:gdLst>
            <a:ahLst/>
            <a:cxnLst>
              <a:cxn ang="0">
                <a:pos x="connsiteX0" y="connsiteY0"/>
              </a:cxn>
              <a:cxn ang="0">
                <a:pos x="connsiteX1" y="connsiteY1"/>
              </a:cxn>
              <a:cxn ang="0">
                <a:pos x="connsiteX2" y="connsiteY2"/>
              </a:cxn>
              <a:cxn ang="0">
                <a:pos x="connsiteX3" y="connsiteY3"/>
              </a:cxn>
            </a:cxnLst>
            <a:rect l="l" t="t" r="r" b="b"/>
            <a:pathLst>
              <a:path w="9109012" h="72000">
                <a:moveTo>
                  <a:pt x="0" y="0"/>
                </a:moveTo>
                <a:lnTo>
                  <a:pt x="9109012" y="0"/>
                </a:lnTo>
                <a:lnTo>
                  <a:pt x="9109012" y="72000"/>
                </a:lnTo>
                <a:lnTo>
                  <a:pt x="0" y="72000"/>
                </a:lnTo>
                <a:close/>
              </a:path>
            </a:pathLst>
          </a:custGeom>
          <a:solidFill>
            <a:schemeClr val="accent1"/>
          </a:solidFill>
          <a:ln w="3175">
            <a:solidFill>
              <a:schemeClr val="accent1"/>
            </a:solidFill>
          </a:ln>
        </p:spPr>
        <p:txBody>
          <a:bodyPr wrap="square">
            <a:noAutofit/>
          </a:bodyPr>
          <a:lstStyle>
            <a:lvl1pPr marL="0" indent="0" algn="ctr">
              <a:buNone/>
              <a:defRPr sz="800">
                <a:solidFill>
                  <a:schemeClr val="bg1"/>
                </a:solidFill>
              </a:defRPr>
            </a:lvl1pPr>
          </a:lstStyle>
          <a:p>
            <a:pPr lvl="0"/>
            <a:r>
              <a:rPr lang="fi-FI" dirty="0"/>
              <a:t> </a:t>
            </a:r>
          </a:p>
        </p:txBody>
      </p:sp>
      <p:sp>
        <p:nvSpPr>
          <p:cNvPr id="95" name="Tekstin paikkamerkki 94">
            <a:extLst>
              <a:ext uri="{FF2B5EF4-FFF2-40B4-BE49-F238E27FC236}">
                <a16:creationId xmlns:a16="http://schemas.microsoft.com/office/drawing/2014/main" id="{25C1D3CA-92BE-00F2-CC46-D3BE7F808121}"/>
              </a:ext>
              <a:ext uri="{C183D7F6-B498-43B3-948B-1728B52AA6E4}">
                <adec:decorative xmlns:adec="http://schemas.microsoft.com/office/drawing/2017/decorative" val="1"/>
              </a:ext>
            </a:extLst>
          </p:cNvPr>
          <p:cNvSpPr>
            <a:spLocks noGrp="1"/>
          </p:cNvSpPr>
          <p:nvPr>
            <p:ph type="body" sz="quarter" idx="77" hasCustomPrompt="1"/>
          </p:nvPr>
        </p:nvSpPr>
        <p:spPr>
          <a:xfrm>
            <a:off x="3296475" y="3056029"/>
            <a:ext cx="1008000" cy="1008000"/>
          </a:xfrm>
          <a:custGeom>
            <a:avLst/>
            <a:gdLst>
              <a:gd name="connsiteX0" fmla="*/ 504000 w 1008000"/>
              <a:gd name="connsiteY0" fmla="*/ 0 h 1008000"/>
              <a:gd name="connsiteX1" fmla="*/ 1008000 w 1008000"/>
              <a:gd name="connsiteY1" fmla="*/ 504000 h 1008000"/>
              <a:gd name="connsiteX2" fmla="*/ 504000 w 1008000"/>
              <a:gd name="connsiteY2" fmla="*/ 1008000 h 1008000"/>
              <a:gd name="connsiteX3" fmla="*/ 0 w 1008000"/>
              <a:gd name="connsiteY3" fmla="*/ 504000 h 1008000"/>
              <a:gd name="connsiteX4" fmla="*/ 504000 w 1008000"/>
              <a:gd name="connsiteY4" fmla="*/ 0 h 100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000" h="1008000">
                <a:moveTo>
                  <a:pt x="504000" y="0"/>
                </a:moveTo>
                <a:cubicBezTo>
                  <a:pt x="782352" y="0"/>
                  <a:pt x="1008000" y="225648"/>
                  <a:pt x="1008000" y="504000"/>
                </a:cubicBezTo>
                <a:cubicBezTo>
                  <a:pt x="1008000" y="782352"/>
                  <a:pt x="782352" y="1008000"/>
                  <a:pt x="504000" y="1008000"/>
                </a:cubicBezTo>
                <a:cubicBezTo>
                  <a:pt x="225648" y="1008000"/>
                  <a:pt x="0" y="782352"/>
                  <a:pt x="0" y="504000"/>
                </a:cubicBezTo>
                <a:cubicBezTo>
                  <a:pt x="0" y="225648"/>
                  <a:pt x="225648" y="0"/>
                  <a:pt x="504000" y="0"/>
                </a:cubicBezTo>
                <a:close/>
              </a:path>
            </a:pathLst>
          </a:custGeom>
          <a:solidFill>
            <a:schemeClr val="accent1"/>
          </a:solidFill>
          <a:ln w="25400">
            <a:solidFill>
              <a:schemeClr val="bg1"/>
            </a:solidFill>
          </a:ln>
        </p:spPr>
        <p:txBody>
          <a:bodyPr wrap="square">
            <a:noAutofit/>
          </a:bodyPr>
          <a:lstStyle>
            <a:lvl1pPr marL="0" indent="0" algn="ctr">
              <a:buNone/>
              <a:defRPr sz="800">
                <a:solidFill>
                  <a:schemeClr val="bg1"/>
                </a:solidFill>
              </a:defRPr>
            </a:lvl1pPr>
          </a:lstStyle>
          <a:p>
            <a:pPr lvl="0"/>
            <a:r>
              <a:rPr lang="fi-FI" dirty="0"/>
              <a:t> </a:t>
            </a:r>
          </a:p>
        </p:txBody>
      </p:sp>
      <p:sp>
        <p:nvSpPr>
          <p:cNvPr id="96" name="Tekstin paikkamerkki 95">
            <a:extLst>
              <a:ext uri="{FF2B5EF4-FFF2-40B4-BE49-F238E27FC236}">
                <a16:creationId xmlns:a16="http://schemas.microsoft.com/office/drawing/2014/main" id="{A00B8DA2-6341-76A4-3874-FC7F4AAA23BD}"/>
              </a:ext>
              <a:ext uri="{C183D7F6-B498-43B3-948B-1728B52AA6E4}">
                <adec:decorative xmlns:adec="http://schemas.microsoft.com/office/drawing/2017/decorative" val="1"/>
              </a:ext>
            </a:extLst>
          </p:cNvPr>
          <p:cNvSpPr>
            <a:spLocks noGrp="1"/>
          </p:cNvSpPr>
          <p:nvPr>
            <p:ph type="body" sz="quarter" idx="79" hasCustomPrompt="1"/>
          </p:nvPr>
        </p:nvSpPr>
        <p:spPr>
          <a:xfrm>
            <a:off x="5591207" y="3056029"/>
            <a:ext cx="1008000" cy="1008000"/>
          </a:xfrm>
          <a:custGeom>
            <a:avLst/>
            <a:gdLst>
              <a:gd name="connsiteX0" fmla="*/ 504000 w 1008000"/>
              <a:gd name="connsiteY0" fmla="*/ 0 h 1008000"/>
              <a:gd name="connsiteX1" fmla="*/ 1008000 w 1008000"/>
              <a:gd name="connsiteY1" fmla="*/ 504000 h 1008000"/>
              <a:gd name="connsiteX2" fmla="*/ 504000 w 1008000"/>
              <a:gd name="connsiteY2" fmla="*/ 1008000 h 1008000"/>
              <a:gd name="connsiteX3" fmla="*/ 0 w 1008000"/>
              <a:gd name="connsiteY3" fmla="*/ 504000 h 1008000"/>
              <a:gd name="connsiteX4" fmla="*/ 504000 w 1008000"/>
              <a:gd name="connsiteY4" fmla="*/ 0 h 100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000" h="1008000">
                <a:moveTo>
                  <a:pt x="504000" y="0"/>
                </a:moveTo>
                <a:cubicBezTo>
                  <a:pt x="782352" y="0"/>
                  <a:pt x="1008000" y="225648"/>
                  <a:pt x="1008000" y="504000"/>
                </a:cubicBezTo>
                <a:cubicBezTo>
                  <a:pt x="1008000" y="782352"/>
                  <a:pt x="782352" y="1008000"/>
                  <a:pt x="504000" y="1008000"/>
                </a:cubicBezTo>
                <a:cubicBezTo>
                  <a:pt x="225648" y="1008000"/>
                  <a:pt x="0" y="782352"/>
                  <a:pt x="0" y="504000"/>
                </a:cubicBezTo>
                <a:cubicBezTo>
                  <a:pt x="0" y="225648"/>
                  <a:pt x="225648" y="0"/>
                  <a:pt x="504000" y="0"/>
                </a:cubicBezTo>
                <a:close/>
              </a:path>
            </a:pathLst>
          </a:custGeom>
          <a:solidFill>
            <a:schemeClr val="accent1"/>
          </a:solidFill>
          <a:ln w="25400">
            <a:solidFill>
              <a:schemeClr val="bg1"/>
            </a:solidFill>
          </a:ln>
        </p:spPr>
        <p:txBody>
          <a:bodyPr wrap="square">
            <a:noAutofit/>
          </a:bodyPr>
          <a:lstStyle>
            <a:lvl1pPr marL="0" indent="0" algn="ctr">
              <a:buNone/>
              <a:defRPr sz="800">
                <a:solidFill>
                  <a:schemeClr val="bg1"/>
                </a:solidFill>
              </a:defRPr>
            </a:lvl1pPr>
          </a:lstStyle>
          <a:p>
            <a:pPr lvl="0"/>
            <a:r>
              <a:rPr lang="fi-FI" dirty="0"/>
              <a:t> </a:t>
            </a:r>
          </a:p>
        </p:txBody>
      </p:sp>
      <p:sp>
        <p:nvSpPr>
          <p:cNvPr id="94" name="Tekstin paikkamerkki 93">
            <a:extLst>
              <a:ext uri="{FF2B5EF4-FFF2-40B4-BE49-F238E27FC236}">
                <a16:creationId xmlns:a16="http://schemas.microsoft.com/office/drawing/2014/main" id="{FE33A052-3C42-C43B-3F5B-AC1EFAF4D2F3}"/>
              </a:ext>
              <a:ext uri="{C183D7F6-B498-43B3-948B-1728B52AA6E4}">
                <adec:decorative xmlns:adec="http://schemas.microsoft.com/office/drawing/2017/decorative" val="1"/>
              </a:ext>
            </a:extLst>
          </p:cNvPr>
          <p:cNvSpPr>
            <a:spLocks noGrp="1"/>
          </p:cNvSpPr>
          <p:nvPr>
            <p:ph type="body" sz="quarter" idx="80" hasCustomPrompt="1"/>
          </p:nvPr>
        </p:nvSpPr>
        <p:spPr>
          <a:xfrm>
            <a:off x="1002538" y="3056029"/>
            <a:ext cx="1008000" cy="1008000"/>
          </a:xfrm>
          <a:custGeom>
            <a:avLst/>
            <a:gdLst>
              <a:gd name="connsiteX0" fmla="*/ 504000 w 1008000"/>
              <a:gd name="connsiteY0" fmla="*/ 0 h 1008000"/>
              <a:gd name="connsiteX1" fmla="*/ 1008000 w 1008000"/>
              <a:gd name="connsiteY1" fmla="*/ 504000 h 1008000"/>
              <a:gd name="connsiteX2" fmla="*/ 504000 w 1008000"/>
              <a:gd name="connsiteY2" fmla="*/ 1008000 h 1008000"/>
              <a:gd name="connsiteX3" fmla="*/ 0 w 1008000"/>
              <a:gd name="connsiteY3" fmla="*/ 504000 h 1008000"/>
              <a:gd name="connsiteX4" fmla="*/ 504000 w 1008000"/>
              <a:gd name="connsiteY4" fmla="*/ 0 h 100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000" h="1008000">
                <a:moveTo>
                  <a:pt x="504000" y="0"/>
                </a:moveTo>
                <a:cubicBezTo>
                  <a:pt x="782352" y="0"/>
                  <a:pt x="1008000" y="225648"/>
                  <a:pt x="1008000" y="504000"/>
                </a:cubicBezTo>
                <a:cubicBezTo>
                  <a:pt x="1008000" y="782352"/>
                  <a:pt x="782352" y="1008000"/>
                  <a:pt x="504000" y="1008000"/>
                </a:cubicBezTo>
                <a:cubicBezTo>
                  <a:pt x="225648" y="1008000"/>
                  <a:pt x="0" y="782352"/>
                  <a:pt x="0" y="504000"/>
                </a:cubicBezTo>
                <a:cubicBezTo>
                  <a:pt x="0" y="225648"/>
                  <a:pt x="225648" y="0"/>
                  <a:pt x="504000" y="0"/>
                </a:cubicBezTo>
                <a:close/>
              </a:path>
            </a:pathLst>
          </a:custGeom>
          <a:solidFill>
            <a:schemeClr val="accent1"/>
          </a:solidFill>
          <a:ln w="25400">
            <a:solidFill>
              <a:schemeClr val="bg1"/>
            </a:solidFill>
          </a:ln>
        </p:spPr>
        <p:txBody>
          <a:bodyPr wrap="square">
            <a:noAutofit/>
          </a:bodyPr>
          <a:lstStyle>
            <a:lvl1pPr marL="0" indent="0" algn="ctr">
              <a:buNone/>
              <a:defRPr sz="800">
                <a:solidFill>
                  <a:schemeClr val="bg1"/>
                </a:solidFill>
              </a:defRPr>
            </a:lvl1pPr>
          </a:lstStyle>
          <a:p>
            <a:pPr lvl="0"/>
            <a:r>
              <a:rPr lang="fi-FI" dirty="0"/>
              <a:t> </a:t>
            </a:r>
          </a:p>
        </p:txBody>
      </p:sp>
      <p:sp>
        <p:nvSpPr>
          <p:cNvPr id="100" name="Tekstin paikkamerkki 99">
            <a:extLst>
              <a:ext uri="{FF2B5EF4-FFF2-40B4-BE49-F238E27FC236}">
                <a16:creationId xmlns:a16="http://schemas.microsoft.com/office/drawing/2014/main" id="{3A101AB3-F817-43E3-76B9-7C2DC1FBA11E}"/>
              </a:ext>
              <a:ext uri="{C183D7F6-B498-43B3-948B-1728B52AA6E4}">
                <adec:decorative xmlns:adec="http://schemas.microsoft.com/office/drawing/2017/decorative" val="1"/>
              </a:ext>
            </a:extLst>
          </p:cNvPr>
          <p:cNvSpPr>
            <a:spLocks noGrp="1"/>
          </p:cNvSpPr>
          <p:nvPr>
            <p:ph type="body" sz="quarter" idx="81" hasCustomPrompt="1"/>
          </p:nvPr>
        </p:nvSpPr>
        <p:spPr>
          <a:xfrm>
            <a:off x="7885936" y="3056029"/>
            <a:ext cx="1008000" cy="1008000"/>
          </a:xfrm>
          <a:custGeom>
            <a:avLst/>
            <a:gdLst>
              <a:gd name="connsiteX0" fmla="*/ 504000 w 1008000"/>
              <a:gd name="connsiteY0" fmla="*/ 0 h 1008000"/>
              <a:gd name="connsiteX1" fmla="*/ 1008000 w 1008000"/>
              <a:gd name="connsiteY1" fmla="*/ 504000 h 1008000"/>
              <a:gd name="connsiteX2" fmla="*/ 504000 w 1008000"/>
              <a:gd name="connsiteY2" fmla="*/ 1008000 h 1008000"/>
              <a:gd name="connsiteX3" fmla="*/ 0 w 1008000"/>
              <a:gd name="connsiteY3" fmla="*/ 504000 h 1008000"/>
              <a:gd name="connsiteX4" fmla="*/ 504000 w 1008000"/>
              <a:gd name="connsiteY4" fmla="*/ 0 h 100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000" h="1008000">
                <a:moveTo>
                  <a:pt x="504000" y="0"/>
                </a:moveTo>
                <a:cubicBezTo>
                  <a:pt x="782352" y="0"/>
                  <a:pt x="1008000" y="225648"/>
                  <a:pt x="1008000" y="504000"/>
                </a:cubicBezTo>
                <a:cubicBezTo>
                  <a:pt x="1008000" y="782352"/>
                  <a:pt x="782352" y="1008000"/>
                  <a:pt x="504000" y="1008000"/>
                </a:cubicBezTo>
                <a:cubicBezTo>
                  <a:pt x="225648" y="1008000"/>
                  <a:pt x="0" y="782352"/>
                  <a:pt x="0" y="504000"/>
                </a:cubicBezTo>
                <a:cubicBezTo>
                  <a:pt x="0" y="225648"/>
                  <a:pt x="225648" y="0"/>
                  <a:pt x="504000" y="0"/>
                </a:cubicBezTo>
                <a:close/>
              </a:path>
            </a:pathLst>
          </a:custGeom>
          <a:solidFill>
            <a:schemeClr val="accent1"/>
          </a:solidFill>
          <a:ln w="25400">
            <a:solidFill>
              <a:schemeClr val="bg1"/>
            </a:solidFill>
          </a:ln>
        </p:spPr>
        <p:txBody>
          <a:bodyPr wrap="square">
            <a:noAutofit/>
          </a:bodyPr>
          <a:lstStyle>
            <a:lvl1pPr marL="0" indent="0" algn="ctr">
              <a:buNone/>
              <a:defRPr sz="800">
                <a:solidFill>
                  <a:schemeClr val="bg1"/>
                </a:solidFill>
              </a:defRPr>
            </a:lvl1pPr>
          </a:lstStyle>
          <a:p>
            <a:pPr lvl="0"/>
            <a:r>
              <a:rPr lang="fi-FI" dirty="0"/>
              <a:t> </a:t>
            </a:r>
          </a:p>
        </p:txBody>
      </p:sp>
      <p:sp>
        <p:nvSpPr>
          <p:cNvPr id="98" name="Tekstin paikkamerkki 97">
            <a:extLst>
              <a:ext uri="{FF2B5EF4-FFF2-40B4-BE49-F238E27FC236}">
                <a16:creationId xmlns:a16="http://schemas.microsoft.com/office/drawing/2014/main" id="{800C1132-5F20-AA90-6B1C-71A9B996E6D7}"/>
              </a:ext>
              <a:ext uri="{C183D7F6-B498-43B3-948B-1728B52AA6E4}">
                <adec:decorative xmlns:adec="http://schemas.microsoft.com/office/drawing/2017/decorative" val="1"/>
              </a:ext>
            </a:extLst>
          </p:cNvPr>
          <p:cNvSpPr>
            <a:spLocks noGrp="1"/>
          </p:cNvSpPr>
          <p:nvPr>
            <p:ph type="body" sz="quarter" idx="82" hasCustomPrompt="1"/>
          </p:nvPr>
        </p:nvSpPr>
        <p:spPr>
          <a:xfrm>
            <a:off x="10179875" y="3056029"/>
            <a:ext cx="1008000" cy="1008000"/>
          </a:xfrm>
          <a:custGeom>
            <a:avLst/>
            <a:gdLst>
              <a:gd name="connsiteX0" fmla="*/ 504000 w 1008000"/>
              <a:gd name="connsiteY0" fmla="*/ 0 h 1008000"/>
              <a:gd name="connsiteX1" fmla="*/ 1008000 w 1008000"/>
              <a:gd name="connsiteY1" fmla="*/ 504000 h 1008000"/>
              <a:gd name="connsiteX2" fmla="*/ 504000 w 1008000"/>
              <a:gd name="connsiteY2" fmla="*/ 1008000 h 1008000"/>
              <a:gd name="connsiteX3" fmla="*/ 0 w 1008000"/>
              <a:gd name="connsiteY3" fmla="*/ 504000 h 1008000"/>
              <a:gd name="connsiteX4" fmla="*/ 504000 w 1008000"/>
              <a:gd name="connsiteY4" fmla="*/ 0 h 100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000" h="1008000">
                <a:moveTo>
                  <a:pt x="504000" y="0"/>
                </a:moveTo>
                <a:cubicBezTo>
                  <a:pt x="782352" y="0"/>
                  <a:pt x="1008000" y="225648"/>
                  <a:pt x="1008000" y="504000"/>
                </a:cubicBezTo>
                <a:cubicBezTo>
                  <a:pt x="1008000" y="782352"/>
                  <a:pt x="782352" y="1008000"/>
                  <a:pt x="504000" y="1008000"/>
                </a:cubicBezTo>
                <a:cubicBezTo>
                  <a:pt x="225648" y="1008000"/>
                  <a:pt x="0" y="782352"/>
                  <a:pt x="0" y="504000"/>
                </a:cubicBezTo>
                <a:cubicBezTo>
                  <a:pt x="0" y="225648"/>
                  <a:pt x="225648" y="0"/>
                  <a:pt x="504000" y="0"/>
                </a:cubicBezTo>
                <a:close/>
              </a:path>
            </a:pathLst>
          </a:custGeom>
          <a:solidFill>
            <a:schemeClr val="accent1"/>
          </a:solidFill>
          <a:ln w="25400">
            <a:solidFill>
              <a:schemeClr val="bg1"/>
            </a:solidFill>
          </a:ln>
        </p:spPr>
        <p:txBody>
          <a:bodyPr wrap="square">
            <a:noAutofit/>
          </a:bodyPr>
          <a:lstStyle>
            <a:lvl1pPr marL="0" indent="0" algn="ctr">
              <a:buNone/>
              <a:defRPr sz="800">
                <a:solidFill>
                  <a:schemeClr val="bg1"/>
                </a:solidFill>
              </a:defRPr>
            </a:lvl1pPr>
          </a:lstStyle>
          <a:p>
            <a:pPr lvl="0"/>
            <a:r>
              <a:rPr lang="fi-FI" dirty="0"/>
              <a:t> </a:t>
            </a:r>
          </a:p>
        </p:txBody>
      </p:sp>
      <p:sp>
        <p:nvSpPr>
          <p:cNvPr id="30" name="Tekstin paikkamerkki D">
            <a:extLst>
              <a:ext uri="{FF2B5EF4-FFF2-40B4-BE49-F238E27FC236}">
                <a16:creationId xmlns:a16="http://schemas.microsoft.com/office/drawing/2014/main" id="{78B1A762-B924-42CA-54BA-F3EC423F065E}"/>
              </a:ext>
            </a:extLst>
          </p:cNvPr>
          <p:cNvSpPr>
            <a:spLocks noGrp="1"/>
          </p:cNvSpPr>
          <p:nvPr>
            <p:ph type="body" sz="quarter" idx="71" hasCustomPrompt="1"/>
          </p:nvPr>
        </p:nvSpPr>
        <p:spPr>
          <a:xfrm>
            <a:off x="1000812" y="3226933"/>
            <a:ext cx="1011452" cy="669958"/>
          </a:xfrm>
          <a:noFill/>
        </p:spPr>
        <p:txBody>
          <a:bodyPr wrap="none" lIns="0" tIns="0" rIns="0" bIns="0" anchor="ctr"/>
          <a:lstStyle>
            <a:lvl1pPr marL="0" indent="0" algn="ctr" rtl="0">
              <a:spcAft>
                <a:spcPts val="0"/>
              </a:spcAft>
              <a:buNone/>
              <a:defRPr sz="2400" b="1">
                <a:solidFill>
                  <a:schemeClr val="bg1"/>
                </a:solidFill>
              </a:defRPr>
            </a:lvl1pPr>
          </a:lstStyle>
          <a:p>
            <a:pPr lvl="0"/>
            <a:r>
              <a:rPr lang="fi-FI" dirty="0"/>
              <a:t>0001</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p:ph type="body" sz="quarter" idx="21" hasCustomPrompt="1"/>
          </p:nvPr>
        </p:nvSpPr>
        <p:spPr>
          <a:xfrm>
            <a:off x="539751" y="4528579"/>
            <a:ext cx="1933575" cy="499460"/>
          </a:xfrm>
          <a:noFill/>
        </p:spPr>
        <p:txBody>
          <a:bodyPr wrap="square" lIns="0" tIns="0" rIns="0" bIns="72000" anchor="b"/>
          <a:lstStyle>
            <a:lvl1pPr marL="0" indent="0" algn="ctr">
              <a:spcAft>
                <a:spcPts val="0"/>
              </a:spcAft>
              <a:buNone/>
              <a:defRPr sz="1800" b="1">
                <a:solidFill>
                  <a:schemeClr val="tx1"/>
                </a:solidFill>
              </a:defRPr>
            </a:lvl1pPr>
          </a:lstStyle>
          <a:p>
            <a:pPr lvl="0"/>
            <a:r>
              <a:rPr lang="fi-FI" dirty="0"/>
              <a:t>Vaiheen nimi 1</a:t>
            </a:r>
          </a:p>
        </p:txBody>
      </p:sp>
      <p:sp>
        <p:nvSpPr>
          <p:cNvPr id="42" name="Tekstin paikkamerkki 1">
            <a:extLst>
              <a:ext uri="{FF2B5EF4-FFF2-40B4-BE49-F238E27FC236}">
                <a16:creationId xmlns:a16="http://schemas.microsoft.com/office/drawing/2014/main" id="{7608FB36-0543-225A-2199-6DA271EDDF79}"/>
              </a:ext>
            </a:extLst>
          </p:cNvPr>
          <p:cNvSpPr>
            <a:spLocks noGrp="1"/>
          </p:cNvSpPr>
          <p:nvPr>
            <p:ph type="body" sz="quarter" idx="46" hasCustomPrompt="1"/>
          </p:nvPr>
        </p:nvSpPr>
        <p:spPr>
          <a:xfrm>
            <a:off x="539750" y="5028040"/>
            <a:ext cx="1933576" cy="731994"/>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20" name="Tekstin paikkamerkki 1">
            <a:extLst>
              <a:ext uri="{FF2B5EF4-FFF2-40B4-BE49-F238E27FC236}">
                <a16:creationId xmlns:a16="http://schemas.microsoft.com/office/drawing/2014/main" id="{E461ED36-45A7-06CB-19FF-771084403EA4}"/>
              </a:ext>
              <a:ext uri="{C183D7F6-B498-43B3-948B-1728B52AA6E4}">
                <adec:decorative xmlns:adec="http://schemas.microsoft.com/office/drawing/2017/decorative" val="1"/>
              </a:ext>
            </a:extLst>
          </p:cNvPr>
          <p:cNvSpPr>
            <a:spLocks noGrp="1" noChangeAspect="1"/>
          </p:cNvSpPr>
          <p:nvPr>
            <p:ph type="body" sz="quarter" idx="63" hasCustomPrompt="1"/>
          </p:nvPr>
        </p:nvSpPr>
        <p:spPr>
          <a:xfrm>
            <a:off x="2454296" y="3380029"/>
            <a:ext cx="360000" cy="36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tx1"/>
          </a:solidFill>
          <a:ln w="25400">
            <a:solidFill>
              <a:schemeClr val="bg1"/>
            </a:solidFill>
          </a:ln>
        </p:spPr>
        <p:txBody>
          <a:bodyPr wrap="none" anchor="ctr">
            <a:noAutofit/>
          </a:bodyPr>
          <a:lstStyle>
            <a:lvl1pPr marL="0" indent="0" algn="ctr">
              <a:buNone/>
              <a:defRPr sz="1800" b="1">
                <a:solidFill>
                  <a:schemeClr val="bg1"/>
                </a:solidFill>
              </a:defRPr>
            </a:lvl1pPr>
          </a:lstStyle>
          <a:p>
            <a:pPr lvl="0"/>
            <a:r>
              <a:rPr lang="fi-FI" dirty="0"/>
              <a:t> </a:t>
            </a:r>
          </a:p>
        </p:txBody>
      </p:sp>
      <p:sp>
        <p:nvSpPr>
          <p:cNvPr id="4" name="Tekstin paikkamerkki A">
            <a:extLst>
              <a:ext uri="{FF2B5EF4-FFF2-40B4-BE49-F238E27FC236}">
                <a16:creationId xmlns:a16="http://schemas.microsoft.com/office/drawing/2014/main" id="{9CD41E36-7C23-DA77-F2DB-FDBAC3034A83}"/>
              </a:ext>
            </a:extLst>
          </p:cNvPr>
          <p:cNvSpPr>
            <a:spLocks noGrp="1"/>
          </p:cNvSpPr>
          <p:nvPr>
            <p:ph type="body" sz="quarter" idx="55" hasCustomPrompt="1"/>
          </p:nvPr>
        </p:nvSpPr>
        <p:spPr>
          <a:xfrm>
            <a:off x="1667509" y="1525683"/>
            <a:ext cx="1933575" cy="499460"/>
          </a:xfrm>
          <a:noFill/>
        </p:spPr>
        <p:txBody>
          <a:bodyPr wrap="square" lIns="0" tIns="0" rIns="0" bIns="72000" anchor="b"/>
          <a:lstStyle>
            <a:lvl1pPr marL="0" indent="0" algn="ctr">
              <a:spcAft>
                <a:spcPts val="0"/>
              </a:spcAft>
              <a:buNone/>
              <a:defRPr sz="1800" b="1">
                <a:solidFill>
                  <a:schemeClr val="tx1"/>
                </a:solidFill>
              </a:defRPr>
            </a:lvl1pPr>
          </a:lstStyle>
          <a:p>
            <a:pPr lvl="0"/>
            <a:r>
              <a:rPr lang="fi-FI" dirty="0"/>
              <a:t>Välivaiheen nimi 1</a:t>
            </a:r>
          </a:p>
        </p:txBody>
      </p:sp>
      <p:sp>
        <p:nvSpPr>
          <p:cNvPr id="5" name="Tekstin paikkamerkki A">
            <a:extLst>
              <a:ext uri="{FF2B5EF4-FFF2-40B4-BE49-F238E27FC236}">
                <a16:creationId xmlns:a16="http://schemas.microsoft.com/office/drawing/2014/main" id="{D234159D-E611-9D2E-3280-3B380240F0A0}"/>
              </a:ext>
            </a:extLst>
          </p:cNvPr>
          <p:cNvSpPr>
            <a:spLocks noGrp="1"/>
          </p:cNvSpPr>
          <p:nvPr>
            <p:ph type="body" sz="quarter" idx="56" hasCustomPrompt="1"/>
          </p:nvPr>
        </p:nvSpPr>
        <p:spPr>
          <a:xfrm>
            <a:off x="1667508" y="2025144"/>
            <a:ext cx="1933576" cy="748219"/>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29" name="Tekstin paikkamerkki D">
            <a:extLst>
              <a:ext uri="{FF2B5EF4-FFF2-40B4-BE49-F238E27FC236}">
                <a16:creationId xmlns:a16="http://schemas.microsoft.com/office/drawing/2014/main" id="{8CB23002-1344-F15F-3BB1-A62F124C0E03}"/>
              </a:ext>
            </a:extLst>
          </p:cNvPr>
          <p:cNvSpPr>
            <a:spLocks noGrp="1"/>
          </p:cNvSpPr>
          <p:nvPr>
            <p:ph type="body" sz="quarter" idx="70" hasCustomPrompt="1"/>
          </p:nvPr>
        </p:nvSpPr>
        <p:spPr>
          <a:xfrm>
            <a:off x="3294749" y="3226933"/>
            <a:ext cx="1011452" cy="669958"/>
          </a:xfrm>
          <a:noFill/>
        </p:spPr>
        <p:txBody>
          <a:bodyPr wrap="none" lIns="0" tIns="0" rIns="0" bIns="0" anchor="ctr"/>
          <a:lstStyle>
            <a:lvl1pPr marL="0" indent="0" algn="ctr" rtl="0">
              <a:spcAft>
                <a:spcPts val="0"/>
              </a:spcAft>
              <a:buNone/>
              <a:defRPr sz="2400" b="1">
                <a:solidFill>
                  <a:schemeClr val="bg1"/>
                </a:solidFill>
              </a:defRPr>
            </a:lvl1pPr>
          </a:lstStyle>
          <a:p>
            <a:pPr lvl="0"/>
            <a:r>
              <a:rPr lang="fi-FI" dirty="0"/>
              <a:t>0002</a:t>
            </a:r>
          </a:p>
        </p:txBody>
      </p:sp>
      <p:sp>
        <p:nvSpPr>
          <p:cNvPr id="14" name="Tekstin paikkamerkki 2">
            <a:extLst>
              <a:ext uri="{FF2B5EF4-FFF2-40B4-BE49-F238E27FC236}">
                <a16:creationId xmlns:a16="http://schemas.microsoft.com/office/drawing/2014/main" id="{0350F980-7E7A-113F-25C1-93D0C8531FD5}"/>
              </a:ext>
            </a:extLst>
          </p:cNvPr>
          <p:cNvSpPr>
            <a:spLocks noGrp="1"/>
          </p:cNvSpPr>
          <p:nvPr>
            <p:ph type="body" sz="quarter" idx="22" hasCustomPrompt="1"/>
          </p:nvPr>
        </p:nvSpPr>
        <p:spPr>
          <a:xfrm>
            <a:off x="2833688" y="4528579"/>
            <a:ext cx="1933575" cy="499460"/>
          </a:xfrm>
          <a:noFill/>
        </p:spPr>
        <p:txBody>
          <a:bodyPr wrap="square" lIns="0" tIns="0" rIns="0" bIns="72000" anchor="b"/>
          <a:lstStyle>
            <a:lvl1pPr marL="0" indent="0" algn="ctr">
              <a:spcAft>
                <a:spcPts val="0"/>
              </a:spcAft>
              <a:buNone/>
              <a:defRPr sz="1800" b="1">
                <a:solidFill>
                  <a:schemeClr val="tx1"/>
                </a:solidFill>
              </a:defRPr>
            </a:lvl1pPr>
          </a:lstStyle>
          <a:p>
            <a:pPr lvl="0"/>
            <a:r>
              <a:rPr lang="fi-FI" dirty="0"/>
              <a:t>Vaiheen nimi 2</a:t>
            </a:r>
          </a:p>
        </p:txBody>
      </p:sp>
      <p:sp>
        <p:nvSpPr>
          <p:cNvPr id="43" name="Tekstin paikkamerkki 2">
            <a:extLst>
              <a:ext uri="{FF2B5EF4-FFF2-40B4-BE49-F238E27FC236}">
                <a16:creationId xmlns:a16="http://schemas.microsoft.com/office/drawing/2014/main" id="{D24831DA-010E-2081-DDC3-5F0DE0F7C628}"/>
              </a:ext>
            </a:extLst>
          </p:cNvPr>
          <p:cNvSpPr>
            <a:spLocks noGrp="1"/>
          </p:cNvSpPr>
          <p:nvPr>
            <p:ph type="body" sz="quarter" idx="47" hasCustomPrompt="1"/>
          </p:nvPr>
        </p:nvSpPr>
        <p:spPr>
          <a:xfrm>
            <a:off x="2833688" y="5028038"/>
            <a:ext cx="1933575" cy="731995"/>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31" name="Tekstin paikkamerkki 2">
            <a:extLst>
              <a:ext uri="{FF2B5EF4-FFF2-40B4-BE49-F238E27FC236}">
                <a16:creationId xmlns:a16="http://schemas.microsoft.com/office/drawing/2014/main" id="{2AE8A78E-F8B2-11AE-172E-CEDAA1D7E35D}"/>
              </a:ext>
              <a:ext uri="{C183D7F6-B498-43B3-948B-1728B52AA6E4}">
                <adec:decorative xmlns:adec="http://schemas.microsoft.com/office/drawing/2017/decorative" val="1"/>
              </a:ext>
            </a:extLst>
          </p:cNvPr>
          <p:cNvSpPr>
            <a:spLocks noGrp="1" noChangeAspect="1"/>
          </p:cNvSpPr>
          <p:nvPr>
            <p:ph type="body" sz="quarter" idx="64" hasCustomPrompt="1"/>
          </p:nvPr>
        </p:nvSpPr>
        <p:spPr>
          <a:xfrm>
            <a:off x="4763872" y="3380029"/>
            <a:ext cx="360000" cy="36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tx1"/>
          </a:solidFill>
          <a:ln w="25400">
            <a:solidFill>
              <a:schemeClr val="bg1"/>
            </a:solidFill>
          </a:ln>
        </p:spPr>
        <p:txBody>
          <a:bodyPr wrap="none" anchor="ctr">
            <a:noAutofit/>
          </a:bodyPr>
          <a:lstStyle>
            <a:lvl1pPr marL="0" indent="0" algn="ctr">
              <a:buNone/>
              <a:defRPr sz="1800" b="1">
                <a:solidFill>
                  <a:schemeClr val="bg1"/>
                </a:solidFill>
              </a:defRPr>
            </a:lvl1pPr>
          </a:lstStyle>
          <a:p>
            <a:pPr lvl="0"/>
            <a:r>
              <a:rPr lang="fi-FI" dirty="0"/>
              <a:t> </a:t>
            </a:r>
          </a:p>
        </p:txBody>
      </p:sp>
      <p:sp>
        <p:nvSpPr>
          <p:cNvPr id="8" name="Tekstin paikkamerkki B">
            <a:extLst>
              <a:ext uri="{FF2B5EF4-FFF2-40B4-BE49-F238E27FC236}">
                <a16:creationId xmlns:a16="http://schemas.microsoft.com/office/drawing/2014/main" id="{2A909996-9FE7-5FAA-E65A-05CE1A0B3AC2}"/>
              </a:ext>
            </a:extLst>
          </p:cNvPr>
          <p:cNvSpPr>
            <a:spLocks noGrp="1"/>
          </p:cNvSpPr>
          <p:nvPr>
            <p:ph type="body" sz="quarter" idx="57" hasCustomPrompt="1"/>
          </p:nvPr>
        </p:nvSpPr>
        <p:spPr>
          <a:xfrm>
            <a:off x="3977085" y="1525683"/>
            <a:ext cx="1933575" cy="499460"/>
          </a:xfrm>
          <a:noFill/>
        </p:spPr>
        <p:txBody>
          <a:bodyPr wrap="square" lIns="0" tIns="0" rIns="0" bIns="72000" anchor="b"/>
          <a:lstStyle>
            <a:lvl1pPr marL="0" indent="0" algn="ctr">
              <a:spcAft>
                <a:spcPts val="0"/>
              </a:spcAft>
              <a:buNone/>
              <a:defRPr sz="1800" b="1">
                <a:solidFill>
                  <a:schemeClr val="tx1"/>
                </a:solidFill>
              </a:defRPr>
            </a:lvl1pPr>
          </a:lstStyle>
          <a:p>
            <a:pPr lvl="0"/>
            <a:r>
              <a:rPr lang="fi-FI" dirty="0"/>
              <a:t>Välivaiheen nimi 2</a:t>
            </a:r>
          </a:p>
        </p:txBody>
      </p:sp>
      <p:sp>
        <p:nvSpPr>
          <p:cNvPr id="10" name="Tekstin paikkamerkki B">
            <a:extLst>
              <a:ext uri="{FF2B5EF4-FFF2-40B4-BE49-F238E27FC236}">
                <a16:creationId xmlns:a16="http://schemas.microsoft.com/office/drawing/2014/main" id="{BF81ADCD-DFA0-FA26-3995-B41C1A8D4580}"/>
              </a:ext>
            </a:extLst>
          </p:cNvPr>
          <p:cNvSpPr>
            <a:spLocks noGrp="1"/>
          </p:cNvSpPr>
          <p:nvPr>
            <p:ph type="body" sz="quarter" idx="58" hasCustomPrompt="1"/>
          </p:nvPr>
        </p:nvSpPr>
        <p:spPr>
          <a:xfrm>
            <a:off x="3977084" y="2025144"/>
            <a:ext cx="1933576" cy="748219"/>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27" name="Tekstin paikkamerkki D">
            <a:extLst>
              <a:ext uri="{FF2B5EF4-FFF2-40B4-BE49-F238E27FC236}">
                <a16:creationId xmlns:a16="http://schemas.microsoft.com/office/drawing/2014/main" id="{349331A5-968E-0327-903D-E6AFB1E40DD5}"/>
              </a:ext>
            </a:extLst>
          </p:cNvPr>
          <p:cNvSpPr>
            <a:spLocks noGrp="1"/>
          </p:cNvSpPr>
          <p:nvPr>
            <p:ph type="body" sz="quarter" idx="69" hasCustomPrompt="1"/>
          </p:nvPr>
        </p:nvSpPr>
        <p:spPr>
          <a:xfrm>
            <a:off x="5589481" y="3226933"/>
            <a:ext cx="1011452" cy="669958"/>
          </a:xfrm>
          <a:noFill/>
        </p:spPr>
        <p:txBody>
          <a:bodyPr wrap="none" lIns="0" tIns="0" rIns="0" bIns="0" anchor="ctr"/>
          <a:lstStyle>
            <a:lvl1pPr marL="0" indent="0" algn="ctr" rtl="0">
              <a:spcAft>
                <a:spcPts val="0"/>
              </a:spcAft>
              <a:buNone/>
              <a:defRPr sz="2400" b="1">
                <a:solidFill>
                  <a:schemeClr val="bg1"/>
                </a:solidFill>
              </a:defRPr>
            </a:lvl1pPr>
          </a:lstStyle>
          <a:p>
            <a:pPr lvl="0"/>
            <a:r>
              <a:rPr lang="fi-FI" dirty="0"/>
              <a:t>0003</a:t>
            </a:r>
          </a:p>
        </p:txBody>
      </p:sp>
      <p:sp>
        <p:nvSpPr>
          <p:cNvPr id="15" name="Tekstin paikkamerkki 3">
            <a:extLst>
              <a:ext uri="{FF2B5EF4-FFF2-40B4-BE49-F238E27FC236}">
                <a16:creationId xmlns:a16="http://schemas.microsoft.com/office/drawing/2014/main" id="{741AB7E6-95B7-46C8-1E7C-B14BE9B8BAE7}"/>
              </a:ext>
            </a:extLst>
          </p:cNvPr>
          <p:cNvSpPr>
            <a:spLocks noGrp="1"/>
          </p:cNvSpPr>
          <p:nvPr>
            <p:ph type="body" sz="quarter" idx="23" hasCustomPrompt="1"/>
          </p:nvPr>
        </p:nvSpPr>
        <p:spPr>
          <a:xfrm>
            <a:off x="5129770" y="4528579"/>
            <a:ext cx="1930875" cy="499460"/>
          </a:xfrm>
          <a:noFill/>
        </p:spPr>
        <p:txBody>
          <a:bodyPr wrap="square" lIns="0" tIns="0" rIns="0" bIns="72000" anchor="b"/>
          <a:lstStyle>
            <a:lvl1pPr marL="0" indent="0" algn="ctr">
              <a:spcAft>
                <a:spcPts val="0"/>
              </a:spcAft>
              <a:buNone/>
              <a:defRPr sz="1800" b="1">
                <a:solidFill>
                  <a:schemeClr val="tx1"/>
                </a:solidFill>
              </a:defRPr>
            </a:lvl1pPr>
          </a:lstStyle>
          <a:p>
            <a:pPr lvl="0"/>
            <a:r>
              <a:rPr lang="fi-FI" dirty="0"/>
              <a:t>Vaiheen nimi 3</a:t>
            </a:r>
          </a:p>
        </p:txBody>
      </p:sp>
      <p:sp>
        <p:nvSpPr>
          <p:cNvPr id="44" name="Tekstin paikkamerkki 3">
            <a:extLst>
              <a:ext uri="{FF2B5EF4-FFF2-40B4-BE49-F238E27FC236}">
                <a16:creationId xmlns:a16="http://schemas.microsoft.com/office/drawing/2014/main" id="{602DC99E-DF3C-E9A1-51F2-A36AE5B95DBB}"/>
              </a:ext>
            </a:extLst>
          </p:cNvPr>
          <p:cNvSpPr>
            <a:spLocks noGrp="1"/>
          </p:cNvSpPr>
          <p:nvPr>
            <p:ph type="body" sz="quarter" idx="48" hasCustomPrompt="1"/>
          </p:nvPr>
        </p:nvSpPr>
        <p:spPr>
          <a:xfrm>
            <a:off x="5127625" y="5028039"/>
            <a:ext cx="1935164" cy="731995"/>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32" name="Tekstin paikkamerkki 3">
            <a:extLst>
              <a:ext uri="{FF2B5EF4-FFF2-40B4-BE49-F238E27FC236}">
                <a16:creationId xmlns:a16="http://schemas.microsoft.com/office/drawing/2014/main" id="{ADF5C81D-BE65-3423-511F-BA6E6D6988A2}"/>
              </a:ext>
              <a:ext uri="{C183D7F6-B498-43B3-948B-1728B52AA6E4}">
                <adec:decorative xmlns:adec="http://schemas.microsoft.com/office/drawing/2017/decorative" val="1"/>
              </a:ext>
            </a:extLst>
          </p:cNvPr>
          <p:cNvSpPr>
            <a:spLocks noGrp="1" noChangeAspect="1"/>
          </p:cNvSpPr>
          <p:nvPr>
            <p:ph type="body" sz="quarter" idx="65" hasCustomPrompt="1"/>
          </p:nvPr>
        </p:nvSpPr>
        <p:spPr>
          <a:xfrm>
            <a:off x="7073450" y="3380029"/>
            <a:ext cx="360000" cy="36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tx1"/>
          </a:solidFill>
          <a:ln w="25400">
            <a:solidFill>
              <a:schemeClr val="bg1"/>
            </a:solidFill>
          </a:ln>
        </p:spPr>
        <p:txBody>
          <a:bodyPr wrap="none" anchor="ctr">
            <a:noAutofit/>
          </a:bodyPr>
          <a:lstStyle>
            <a:lvl1pPr marL="0" indent="0" algn="ctr">
              <a:buNone/>
              <a:defRPr sz="1800" b="1">
                <a:solidFill>
                  <a:schemeClr val="bg1"/>
                </a:solidFill>
              </a:defRPr>
            </a:lvl1pPr>
          </a:lstStyle>
          <a:p>
            <a:pPr lvl="0"/>
            <a:r>
              <a:rPr lang="fi-FI" dirty="0"/>
              <a:t> </a:t>
            </a:r>
          </a:p>
        </p:txBody>
      </p:sp>
      <p:sp>
        <p:nvSpPr>
          <p:cNvPr id="11" name="Tekstin paikkamerkki C">
            <a:extLst>
              <a:ext uri="{FF2B5EF4-FFF2-40B4-BE49-F238E27FC236}">
                <a16:creationId xmlns:a16="http://schemas.microsoft.com/office/drawing/2014/main" id="{CB0F5D85-AF44-F5FA-9F9F-B2DE917372E3}"/>
              </a:ext>
            </a:extLst>
          </p:cNvPr>
          <p:cNvSpPr>
            <a:spLocks noGrp="1"/>
          </p:cNvSpPr>
          <p:nvPr>
            <p:ph type="body" sz="quarter" idx="59" hasCustomPrompt="1"/>
          </p:nvPr>
        </p:nvSpPr>
        <p:spPr>
          <a:xfrm>
            <a:off x="6286663" y="1525683"/>
            <a:ext cx="1933575" cy="499460"/>
          </a:xfrm>
          <a:noFill/>
        </p:spPr>
        <p:txBody>
          <a:bodyPr wrap="square" lIns="0" tIns="0" rIns="0" bIns="72000" anchor="b"/>
          <a:lstStyle>
            <a:lvl1pPr marL="0" indent="0" algn="ctr">
              <a:spcAft>
                <a:spcPts val="0"/>
              </a:spcAft>
              <a:buNone/>
              <a:defRPr sz="1800" b="1">
                <a:solidFill>
                  <a:schemeClr val="tx1"/>
                </a:solidFill>
              </a:defRPr>
            </a:lvl1pPr>
          </a:lstStyle>
          <a:p>
            <a:pPr lvl="0"/>
            <a:r>
              <a:rPr lang="fi-FI" dirty="0"/>
              <a:t>Välivaiheen nimi 3</a:t>
            </a:r>
          </a:p>
        </p:txBody>
      </p:sp>
      <p:sp>
        <p:nvSpPr>
          <p:cNvPr id="12" name="Tekstin paikkamerkki C">
            <a:extLst>
              <a:ext uri="{FF2B5EF4-FFF2-40B4-BE49-F238E27FC236}">
                <a16:creationId xmlns:a16="http://schemas.microsoft.com/office/drawing/2014/main" id="{D18FB5D6-4667-CE1C-AF18-9CF2A56FBF37}"/>
              </a:ext>
            </a:extLst>
          </p:cNvPr>
          <p:cNvSpPr>
            <a:spLocks noGrp="1"/>
          </p:cNvSpPr>
          <p:nvPr>
            <p:ph type="body" sz="quarter" idx="60" hasCustomPrompt="1"/>
          </p:nvPr>
        </p:nvSpPr>
        <p:spPr>
          <a:xfrm>
            <a:off x="6286662" y="2025144"/>
            <a:ext cx="1933576" cy="748219"/>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26" name="Tekstin paikkamerkki D">
            <a:extLst>
              <a:ext uri="{FF2B5EF4-FFF2-40B4-BE49-F238E27FC236}">
                <a16:creationId xmlns:a16="http://schemas.microsoft.com/office/drawing/2014/main" id="{A41453A8-C9E2-7E42-7D2C-CB5227B9A5AE}"/>
              </a:ext>
            </a:extLst>
          </p:cNvPr>
          <p:cNvSpPr>
            <a:spLocks noGrp="1"/>
          </p:cNvSpPr>
          <p:nvPr>
            <p:ph type="body" sz="quarter" idx="68" hasCustomPrompt="1"/>
          </p:nvPr>
        </p:nvSpPr>
        <p:spPr>
          <a:xfrm>
            <a:off x="7884210" y="3226933"/>
            <a:ext cx="1011452" cy="669958"/>
          </a:xfrm>
          <a:noFill/>
        </p:spPr>
        <p:txBody>
          <a:bodyPr wrap="none" lIns="0" tIns="0" rIns="0" bIns="0" anchor="ctr"/>
          <a:lstStyle>
            <a:lvl1pPr marL="0" indent="0" algn="ctr" rtl="0">
              <a:spcAft>
                <a:spcPts val="0"/>
              </a:spcAft>
              <a:buNone/>
              <a:defRPr sz="2400" b="1">
                <a:solidFill>
                  <a:schemeClr val="bg1"/>
                </a:solidFill>
              </a:defRPr>
            </a:lvl1pPr>
          </a:lstStyle>
          <a:p>
            <a:pPr lvl="0"/>
            <a:r>
              <a:rPr lang="fi-FI" dirty="0"/>
              <a:t>0004</a:t>
            </a:r>
          </a:p>
        </p:txBody>
      </p:sp>
      <p:sp>
        <p:nvSpPr>
          <p:cNvPr id="16" name="Tekstin paikkamerkki 4">
            <a:extLst>
              <a:ext uri="{FF2B5EF4-FFF2-40B4-BE49-F238E27FC236}">
                <a16:creationId xmlns:a16="http://schemas.microsoft.com/office/drawing/2014/main" id="{83C2C322-EC2C-8FA1-0AA8-1ED1E3D8F806}"/>
              </a:ext>
            </a:extLst>
          </p:cNvPr>
          <p:cNvSpPr>
            <a:spLocks noGrp="1"/>
          </p:cNvSpPr>
          <p:nvPr>
            <p:ph type="body" sz="quarter" idx="24" hasCustomPrompt="1"/>
          </p:nvPr>
        </p:nvSpPr>
        <p:spPr>
          <a:xfrm>
            <a:off x="7423149" y="4528579"/>
            <a:ext cx="1933575" cy="499460"/>
          </a:xfrm>
          <a:noFill/>
        </p:spPr>
        <p:txBody>
          <a:bodyPr wrap="square" lIns="0" tIns="0" rIns="0" bIns="72000" anchor="b"/>
          <a:lstStyle>
            <a:lvl1pPr marL="0" indent="0" algn="ctr">
              <a:spcAft>
                <a:spcPts val="0"/>
              </a:spcAft>
              <a:buNone/>
              <a:defRPr sz="1800" b="1">
                <a:solidFill>
                  <a:schemeClr val="tx1"/>
                </a:solidFill>
              </a:defRPr>
            </a:lvl1pPr>
          </a:lstStyle>
          <a:p>
            <a:pPr lvl="0"/>
            <a:r>
              <a:rPr lang="fi-FI" dirty="0"/>
              <a:t>Vaiheen nimi 4</a:t>
            </a:r>
          </a:p>
        </p:txBody>
      </p:sp>
      <p:sp>
        <p:nvSpPr>
          <p:cNvPr id="45" name="Tekstin paikkamerkki 4">
            <a:extLst>
              <a:ext uri="{FF2B5EF4-FFF2-40B4-BE49-F238E27FC236}">
                <a16:creationId xmlns:a16="http://schemas.microsoft.com/office/drawing/2014/main" id="{5B30EC07-D5A3-4F64-1931-50A1E212C8CD}"/>
              </a:ext>
            </a:extLst>
          </p:cNvPr>
          <p:cNvSpPr>
            <a:spLocks noGrp="1"/>
          </p:cNvSpPr>
          <p:nvPr>
            <p:ph type="body" sz="quarter" idx="49" hasCustomPrompt="1"/>
          </p:nvPr>
        </p:nvSpPr>
        <p:spPr>
          <a:xfrm>
            <a:off x="7426121" y="5028039"/>
            <a:ext cx="1927630" cy="731995"/>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33" name="Tekstin paikkamerkki 4">
            <a:extLst>
              <a:ext uri="{FF2B5EF4-FFF2-40B4-BE49-F238E27FC236}">
                <a16:creationId xmlns:a16="http://schemas.microsoft.com/office/drawing/2014/main" id="{9419656A-A3AC-F4CF-8025-58AD9B63FB0C}"/>
              </a:ext>
              <a:ext uri="{C183D7F6-B498-43B3-948B-1728B52AA6E4}">
                <adec:decorative xmlns:adec="http://schemas.microsoft.com/office/drawing/2017/decorative" val="1"/>
              </a:ext>
            </a:extLst>
          </p:cNvPr>
          <p:cNvSpPr>
            <a:spLocks noGrp="1" noChangeAspect="1"/>
          </p:cNvSpPr>
          <p:nvPr>
            <p:ph type="body" sz="quarter" idx="66" hasCustomPrompt="1"/>
          </p:nvPr>
        </p:nvSpPr>
        <p:spPr>
          <a:xfrm>
            <a:off x="9371788" y="3380029"/>
            <a:ext cx="360000" cy="36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tx1"/>
          </a:solidFill>
          <a:ln w="25400">
            <a:solidFill>
              <a:schemeClr val="bg1"/>
            </a:solidFill>
          </a:ln>
        </p:spPr>
        <p:txBody>
          <a:bodyPr wrap="none" anchor="ctr">
            <a:noAutofit/>
          </a:bodyPr>
          <a:lstStyle>
            <a:lvl1pPr marL="0" indent="0" algn="ctr">
              <a:buNone/>
              <a:defRPr sz="1800" b="1">
                <a:solidFill>
                  <a:schemeClr val="bg1"/>
                </a:solidFill>
              </a:defRPr>
            </a:lvl1pPr>
          </a:lstStyle>
          <a:p>
            <a:pPr lvl="0"/>
            <a:r>
              <a:rPr lang="fi-FI" dirty="0"/>
              <a:t> </a:t>
            </a:r>
          </a:p>
        </p:txBody>
      </p:sp>
      <p:sp>
        <p:nvSpPr>
          <p:cNvPr id="17" name="Tekstin paikkamerkki D">
            <a:extLst>
              <a:ext uri="{FF2B5EF4-FFF2-40B4-BE49-F238E27FC236}">
                <a16:creationId xmlns:a16="http://schemas.microsoft.com/office/drawing/2014/main" id="{2D79797A-811B-A02D-91E2-454E5A02BE78}"/>
              </a:ext>
            </a:extLst>
          </p:cNvPr>
          <p:cNvSpPr>
            <a:spLocks noGrp="1"/>
          </p:cNvSpPr>
          <p:nvPr>
            <p:ph type="body" sz="quarter" idx="61" hasCustomPrompt="1"/>
          </p:nvPr>
        </p:nvSpPr>
        <p:spPr>
          <a:xfrm>
            <a:off x="8585001" y="1525683"/>
            <a:ext cx="1933575" cy="499460"/>
          </a:xfrm>
          <a:noFill/>
        </p:spPr>
        <p:txBody>
          <a:bodyPr wrap="square" lIns="0" tIns="0" rIns="0" bIns="72000" anchor="b"/>
          <a:lstStyle>
            <a:lvl1pPr marL="0" indent="0" algn="ctr" rtl="0">
              <a:spcAft>
                <a:spcPts val="0"/>
              </a:spcAft>
              <a:buNone/>
              <a:defRPr sz="1800" b="1">
                <a:solidFill>
                  <a:schemeClr val="tx1"/>
                </a:solidFill>
              </a:defRPr>
            </a:lvl1pPr>
          </a:lstStyle>
          <a:p>
            <a:pPr lvl="0"/>
            <a:r>
              <a:rPr lang="fi-FI" dirty="0"/>
              <a:t>Välivaiheen nimi 4</a:t>
            </a:r>
          </a:p>
        </p:txBody>
      </p:sp>
      <p:sp>
        <p:nvSpPr>
          <p:cNvPr id="18" name="Tekstin paikkamerkki D">
            <a:extLst>
              <a:ext uri="{FF2B5EF4-FFF2-40B4-BE49-F238E27FC236}">
                <a16:creationId xmlns:a16="http://schemas.microsoft.com/office/drawing/2014/main" id="{E536C4D7-FFA2-1F5C-523E-5133A47CA084}"/>
              </a:ext>
            </a:extLst>
          </p:cNvPr>
          <p:cNvSpPr>
            <a:spLocks noGrp="1"/>
          </p:cNvSpPr>
          <p:nvPr>
            <p:ph type="body" sz="quarter" idx="62" hasCustomPrompt="1"/>
          </p:nvPr>
        </p:nvSpPr>
        <p:spPr>
          <a:xfrm>
            <a:off x="8585000" y="2025144"/>
            <a:ext cx="1933576" cy="748219"/>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25" name="Tekstin paikkamerkki D">
            <a:extLst>
              <a:ext uri="{FF2B5EF4-FFF2-40B4-BE49-F238E27FC236}">
                <a16:creationId xmlns:a16="http://schemas.microsoft.com/office/drawing/2014/main" id="{A98D341B-35AB-BF0D-F3F0-71BB40271A3C}"/>
              </a:ext>
            </a:extLst>
          </p:cNvPr>
          <p:cNvSpPr>
            <a:spLocks noGrp="1"/>
          </p:cNvSpPr>
          <p:nvPr>
            <p:ph type="body" sz="quarter" idx="67" hasCustomPrompt="1"/>
          </p:nvPr>
        </p:nvSpPr>
        <p:spPr>
          <a:xfrm>
            <a:off x="10178149" y="3226933"/>
            <a:ext cx="1011452" cy="669958"/>
          </a:xfrm>
          <a:noFill/>
        </p:spPr>
        <p:txBody>
          <a:bodyPr wrap="none" lIns="0" tIns="0" rIns="0" bIns="0" anchor="ctr"/>
          <a:lstStyle>
            <a:lvl1pPr marL="0" indent="0" algn="ctr" rtl="0">
              <a:spcAft>
                <a:spcPts val="0"/>
              </a:spcAft>
              <a:buNone/>
              <a:defRPr sz="2400" b="1">
                <a:solidFill>
                  <a:schemeClr val="bg1"/>
                </a:solidFill>
              </a:defRPr>
            </a:lvl1pPr>
          </a:lstStyle>
          <a:p>
            <a:pPr lvl="0"/>
            <a:r>
              <a:rPr lang="fi-FI" dirty="0"/>
              <a:t>0005</a:t>
            </a:r>
          </a:p>
        </p:txBody>
      </p:sp>
      <p:sp>
        <p:nvSpPr>
          <p:cNvPr id="41" name="Tekstin paikkamerkki 5">
            <a:extLst>
              <a:ext uri="{FF2B5EF4-FFF2-40B4-BE49-F238E27FC236}">
                <a16:creationId xmlns:a16="http://schemas.microsoft.com/office/drawing/2014/main" id="{87CEDAFF-E282-C2E3-87D2-23CE2E487972}"/>
              </a:ext>
            </a:extLst>
          </p:cNvPr>
          <p:cNvSpPr>
            <a:spLocks noGrp="1"/>
          </p:cNvSpPr>
          <p:nvPr>
            <p:ph type="body" sz="quarter" idx="45" hasCustomPrompt="1"/>
          </p:nvPr>
        </p:nvSpPr>
        <p:spPr>
          <a:xfrm>
            <a:off x="9717088" y="4528579"/>
            <a:ext cx="1933575" cy="499460"/>
          </a:xfrm>
          <a:noFill/>
        </p:spPr>
        <p:txBody>
          <a:bodyPr wrap="square" lIns="0" tIns="0" rIns="0" bIns="72000" anchor="b"/>
          <a:lstStyle>
            <a:lvl1pPr marL="0" indent="0" algn="ctr">
              <a:spcAft>
                <a:spcPts val="0"/>
              </a:spcAft>
              <a:buNone/>
              <a:defRPr sz="1800" b="1">
                <a:solidFill>
                  <a:schemeClr val="tx1"/>
                </a:solidFill>
              </a:defRPr>
            </a:lvl1pPr>
          </a:lstStyle>
          <a:p>
            <a:pPr lvl="0"/>
            <a:r>
              <a:rPr lang="fi-FI" dirty="0"/>
              <a:t>Vaiheen nimi 5</a:t>
            </a:r>
          </a:p>
        </p:txBody>
      </p:sp>
      <p:sp>
        <p:nvSpPr>
          <p:cNvPr id="46" name="Tekstin paikkamerkki 5">
            <a:extLst>
              <a:ext uri="{FF2B5EF4-FFF2-40B4-BE49-F238E27FC236}">
                <a16:creationId xmlns:a16="http://schemas.microsoft.com/office/drawing/2014/main" id="{4AD27E70-98F3-0D58-C3D6-45EC57E1698D}"/>
              </a:ext>
            </a:extLst>
          </p:cNvPr>
          <p:cNvSpPr>
            <a:spLocks noGrp="1"/>
          </p:cNvSpPr>
          <p:nvPr>
            <p:ph type="body" sz="quarter" idx="50" hasCustomPrompt="1"/>
          </p:nvPr>
        </p:nvSpPr>
        <p:spPr>
          <a:xfrm>
            <a:off x="9717088" y="5028039"/>
            <a:ext cx="1933575" cy="731995"/>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19" name="Tekstin paikkamerkki 1">
            <a:extLst>
              <a:ext uri="{FF2B5EF4-FFF2-40B4-BE49-F238E27FC236}">
                <a16:creationId xmlns:a16="http://schemas.microsoft.com/office/drawing/2014/main" id="{AD85B2CC-C872-C107-E5DB-42B867A0BD51}"/>
              </a:ext>
            </a:extLst>
          </p:cNvPr>
          <p:cNvSpPr>
            <a:spLocks noGrp="1"/>
          </p:cNvSpPr>
          <p:nvPr>
            <p:ph type="body" sz="quarter" idx="14" hasCustomPrompt="1"/>
          </p:nvPr>
        </p:nvSpPr>
        <p:spPr>
          <a:xfrm>
            <a:off x="1595500" y="5772579"/>
            <a:ext cx="9109012" cy="475820"/>
          </a:xfrm>
        </p:spPr>
        <p:txBody>
          <a:bodyPr tIns="0" anchor="t"/>
          <a:lstStyle>
            <a:lvl1pPr marL="0" indent="0" algn="ctr">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Prosessikaavio kuvaa vaihe vaiheelta, miten jokin työ tai tehtävä etenee. Se selkeyttää työvaiheiden järjestystä ja osallistujien rooleja sekä auttaa tunnistamaan mahdollisia kehityskohteita.</a:t>
            </a:r>
          </a:p>
        </p:txBody>
      </p:sp>
      <p:sp>
        <p:nvSpPr>
          <p:cNvPr id="7" name="Alatunnisteen paikkamerkki 6">
            <a:extLst>
              <a:ext uri="{FF2B5EF4-FFF2-40B4-BE49-F238E27FC236}">
                <a16:creationId xmlns:a16="http://schemas.microsoft.com/office/drawing/2014/main" id="{E4083D37-B847-EF84-E3A7-2BD708C4221D}"/>
              </a:ext>
            </a:extLst>
          </p:cNvPr>
          <p:cNvSpPr>
            <a:spLocks noGrp="1"/>
          </p:cNvSpPr>
          <p:nvPr>
            <p:ph type="ftr" sz="quarter" idx="53"/>
          </p:nvPr>
        </p:nvSpPr>
        <p:spPr/>
        <p:txBody>
          <a:bodyPr/>
          <a:lstStyle/>
          <a:p>
            <a:endParaRPr lang="fi-FI" dirty="0"/>
          </a:p>
        </p:txBody>
      </p:sp>
      <p:sp>
        <p:nvSpPr>
          <p:cNvPr id="6" name="Päivämäärän paikkamerkki 5">
            <a:extLst>
              <a:ext uri="{FF2B5EF4-FFF2-40B4-BE49-F238E27FC236}">
                <a16:creationId xmlns:a16="http://schemas.microsoft.com/office/drawing/2014/main" id="{0C3FE38D-5122-C718-7E31-E7D7F26D1DB3}"/>
              </a:ext>
            </a:extLst>
          </p:cNvPr>
          <p:cNvSpPr>
            <a:spLocks noGrp="1"/>
          </p:cNvSpPr>
          <p:nvPr>
            <p:ph type="dt" sz="half" idx="52"/>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0DC66C69-9886-AE19-2AB9-A7E1872A8E16}"/>
              </a:ext>
            </a:extLst>
          </p:cNvPr>
          <p:cNvSpPr>
            <a:spLocks noGrp="1"/>
          </p:cNvSpPr>
          <p:nvPr>
            <p:ph type="sldNum" sz="quarter" idx="54"/>
          </p:nvPr>
        </p:nvSpPr>
        <p:spPr/>
        <p:txBody>
          <a:bodyPr/>
          <a:lstStyle/>
          <a:p>
            <a:fld id="{A9494116-C6F5-466F-B5C1-BBB074CB17FC}" type="slidenum">
              <a:rPr lang="fi-FI" smtClean="0"/>
              <a:pPr/>
              <a:t>‹#›</a:t>
            </a:fld>
            <a:endParaRPr lang="fi-FI" dirty="0"/>
          </a:p>
        </p:txBody>
      </p:sp>
      <p:sp>
        <p:nvSpPr>
          <p:cNvPr id="21" name="Logo">
            <a:extLst>
              <a:ext uri="{FF2B5EF4-FFF2-40B4-BE49-F238E27FC236}">
                <a16:creationId xmlns:a16="http://schemas.microsoft.com/office/drawing/2014/main" id="{E57F4B06-34BC-19E7-FCDC-1B677F42B990}"/>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
        <p:nvSpPr>
          <p:cNvPr id="49" name="Tekstin paikkamerkki 48">
            <a:extLst>
              <a:ext uri="{FF2B5EF4-FFF2-40B4-BE49-F238E27FC236}">
                <a16:creationId xmlns:a16="http://schemas.microsoft.com/office/drawing/2014/main" id="{217DD8EB-0D3E-BB21-9510-4D6E80D5AF30}"/>
              </a:ext>
              <a:ext uri="{C183D7F6-B498-43B3-948B-1728B52AA6E4}">
                <adec:decorative xmlns:adec="http://schemas.microsoft.com/office/drawing/2017/decorative" val="1"/>
              </a:ext>
            </a:extLst>
          </p:cNvPr>
          <p:cNvSpPr>
            <a:spLocks noGrp="1"/>
          </p:cNvSpPr>
          <p:nvPr>
            <p:ph type="body" sz="quarter" idx="87" hasCustomPrompt="1"/>
          </p:nvPr>
        </p:nvSpPr>
        <p:spPr>
          <a:xfrm>
            <a:off x="1488538" y="377977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1"/>
          </a:solidFill>
          <a:ln w="6350" cap="sq">
            <a:solidFill>
              <a:schemeClr val="accent1"/>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50" name="Tekstin paikkamerkki 49">
            <a:extLst>
              <a:ext uri="{FF2B5EF4-FFF2-40B4-BE49-F238E27FC236}">
                <a16:creationId xmlns:a16="http://schemas.microsoft.com/office/drawing/2014/main" id="{7866B215-7099-D5C4-7001-57BDBD773FC0}"/>
              </a:ext>
              <a:ext uri="{C183D7F6-B498-43B3-948B-1728B52AA6E4}">
                <adec:decorative xmlns:adec="http://schemas.microsoft.com/office/drawing/2017/decorative" val="1"/>
              </a:ext>
            </a:extLst>
          </p:cNvPr>
          <p:cNvSpPr>
            <a:spLocks noGrp="1"/>
          </p:cNvSpPr>
          <p:nvPr>
            <p:ph type="body" sz="quarter" idx="88" hasCustomPrompt="1"/>
          </p:nvPr>
        </p:nvSpPr>
        <p:spPr>
          <a:xfrm>
            <a:off x="3782475" y="377977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1"/>
          </a:solidFill>
          <a:ln w="6350" cap="sq">
            <a:solidFill>
              <a:schemeClr val="accent1"/>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51" name="Tekstin paikkamerkki 50">
            <a:extLst>
              <a:ext uri="{FF2B5EF4-FFF2-40B4-BE49-F238E27FC236}">
                <a16:creationId xmlns:a16="http://schemas.microsoft.com/office/drawing/2014/main" id="{D9468F77-6408-613C-A8CA-E53A138B7D09}"/>
              </a:ext>
              <a:ext uri="{C183D7F6-B498-43B3-948B-1728B52AA6E4}">
                <adec:decorative xmlns:adec="http://schemas.microsoft.com/office/drawing/2017/decorative" val="1"/>
              </a:ext>
            </a:extLst>
          </p:cNvPr>
          <p:cNvSpPr>
            <a:spLocks noGrp="1"/>
          </p:cNvSpPr>
          <p:nvPr>
            <p:ph type="body" sz="quarter" idx="89" hasCustomPrompt="1"/>
          </p:nvPr>
        </p:nvSpPr>
        <p:spPr>
          <a:xfrm>
            <a:off x="6077207" y="377977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1"/>
          </a:solidFill>
          <a:ln w="6350" cap="sq">
            <a:solidFill>
              <a:schemeClr val="accent1"/>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52" name="Tekstin paikkamerkki 51">
            <a:extLst>
              <a:ext uri="{FF2B5EF4-FFF2-40B4-BE49-F238E27FC236}">
                <a16:creationId xmlns:a16="http://schemas.microsoft.com/office/drawing/2014/main" id="{D908DF26-505A-5FD1-6683-FD9C102DAC4B}"/>
              </a:ext>
              <a:ext uri="{C183D7F6-B498-43B3-948B-1728B52AA6E4}">
                <adec:decorative xmlns:adec="http://schemas.microsoft.com/office/drawing/2017/decorative" val="1"/>
              </a:ext>
            </a:extLst>
          </p:cNvPr>
          <p:cNvSpPr>
            <a:spLocks noGrp="1"/>
          </p:cNvSpPr>
          <p:nvPr>
            <p:ph type="body" sz="quarter" idx="90" hasCustomPrompt="1"/>
          </p:nvPr>
        </p:nvSpPr>
        <p:spPr>
          <a:xfrm>
            <a:off x="8371936" y="377977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1"/>
          </a:solidFill>
          <a:ln w="6350" cap="sq">
            <a:solidFill>
              <a:schemeClr val="accent1"/>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53" name="Tekstin paikkamerkki 52">
            <a:extLst>
              <a:ext uri="{FF2B5EF4-FFF2-40B4-BE49-F238E27FC236}">
                <a16:creationId xmlns:a16="http://schemas.microsoft.com/office/drawing/2014/main" id="{3C3DBD5B-D91B-A890-683D-BCE98A2FA91B}"/>
              </a:ext>
              <a:ext uri="{C183D7F6-B498-43B3-948B-1728B52AA6E4}">
                <adec:decorative xmlns:adec="http://schemas.microsoft.com/office/drawing/2017/decorative" val="1"/>
              </a:ext>
            </a:extLst>
          </p:cNvPr>
          <p:cNvSpPr>
            <a:spLocks noGrp="1"/>
          </p:cNvSpPr>
          <p:nvPr>
            <p:ph type="body" sz="quarter" idx="91" hasCustomPrompt="1"/>
          </p:nvPr>
        </p:nvSpPr>
        <p:spPr>
          <a:xfrm>
            <a:off x="10665875" y="377977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1"/>
          </a:solidFill>
          <a:ln w="6350" cap="sq">
            <a:solidFill>
              <a:schemeClr val="accent1"/>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Tree>
    <p:extLst>
      <p:ext uri="{BB962C8B-B14F-4D97-AF65-F5344CB8AC3E}">
        <p14:creationId xmlns:p14="http://schemas.microsoft.com/office/powerpoint/2010/main" val="3013683574"/>
      </p:ext>
    </p:extLst>
  </p:cSld>
  <p:clrMapOvr>
    <a:masterClrMapping/>
  </p:clrMapOvr>
  <p:extLst>
    <p:ext uri="{DCECCB84-F9BA-43D5-87BE-67443E8EF086}">
      <p15:sldGuideLst xmlns:p15="http://schemas.microsoft.com/office/powerpoint/2012/main"/>
    </p:ext>
  </p:extLst>
</p:sldLayout>
</file>

<file path=ppt/slideLayouts/slideLayout388.xml><?xml version="1.0" encoding="utf-8"?>
<p:sldLayout xmlns:a="http://schemas.openxmlformats.org/drawingml/2006/main" xmlns:r="http://schemas.openxmlformats.org/officeDocument/2006/relationships" xmlns:p="http://schemas.openxmlformats.org/presentationml/2006/main" preserve="1" userDrawn="1">
  <p:cSld name="Aikajana 2">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userDrawn="1">
            <p:ph type="title" hasCustomPrompt="1"/>
          </p:nvPr>
        </p:nvSpPr>
        <p:spPr>
          <a:xfrm>
            <a:off x="546099" y="546100"/>
            <a:ext cx="11104564" cy="738188"/>
          </a:xfrm>
          <a:prstGeom prst="rect">
            <a:avLst/>
          </a:prstGeom>
        </p:spPr>
        <p:txBody>
          <a:bodyPr anchor="t"/>
          <a:lstStyle>
            <a:lvl1pPr algn="ctr">
              <a:defRPr sz="3600">
                <a:solidFill>
                  <a:schemeClr val="tx1"/>
                </a:solidFill>
              </a:defRPr>
            </a:lvl1pPr>
          </a:lstStyle>
          <a:p>
            <a:r>
              <a:rPr lang="fi-FI" dirty="0"/>
              <a:t>Aikajana suhteellisella ajalla</a:t>
            </a:r>
          </a:p>
        </p:txBody>
      </p:sp>
      <p:sp>
        <p:nvSpPr>
          <p:cNvPr id="47" name="Tekstin paikkamerkki 46">
            <a:extLst>
              <a:ext uri="{FF2B5EF4-FFF2-40B4-BE49-F238E27FC236}">
                <a16:creationId xmlns:a16="http://schemas.microsoft.com/office/drawing/2014/main" id="{53505958-6622-2CA3-A84D-A3FB9DB0CBE1}"/>
              </a:ext>
              <a:ext uri="{C183D7F6-B498-43B3-948B-1728B52AA6E4}">
                <adec:decorative xmlns:adec="http://schemas.microsoft.com/office/drawing/2017/decorative" val="1"/>
              </a:ext>
            </a:extLst>
          </p:cNvPr>
          <p:cNvSpPr>
            <a:spLocks noGrp="1"/>
          </p:cNvSpPr>
          <p:nvPr>
            <p:ph type="body" sz="quarter" idx="94" hasCustomPrompt="1"/>
          </p:nvPr>
        </p:nvSpPr>
        <p:spPr>
          <a:xfrm>
            <a:off x="2798223" y="2273206"/>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1"/>
          </a:solidFill>
          <a:ln w="6350" cap="sq">
            <a:solidFill>
              <a:schemeClr val="accent1"/>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39" name="Tekstin paikkamerkki 38">
            <a:extLst>
              <a:ext uri="{FF2B5EF4-FFF2-40B4-BE49-F238E27FC236}">
                <a16:creationId xmlns:a16="http://schemas.microsoft.com/office/drawing/2014/main" id="{21917C4B-25AE-89A8-AC48-1F87AB8F07CB}"/>
              </a:ext>
              <a:ext uri="{C183D7F6-B498-43B3-948B-1728B52AA6E4}">
                <adec:decorative xmlns:adec="http://schemas.microsoft.com/office/drawing/2017/decorative" val="1"/>
              </a:ext>
            </a:extLst>
          </p:cNvPr>
          <p:cNvSpPr>
            <a:spLocks noGrp="1"/>
          </p:cNvSpPr>
          <p:nvPr>
            <p:ph type="body" sz="quarter" idx="92" hasCustomPrompt="1"/>
          </p:nvPr>
        </p:nvSpPr>
        <p:spPr>
          <a:xfrm>
            <a:off x="9354600" y="3033004"/>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1"/>
          </a:solidFill>
          <a:ln w="6350" cap="sq">
            <a:solidFill>
              <a:schemeClr val="accent1"/>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40" name="Tekstin paikkamerkki 39">
            <a:extLst>
              <a:ext uri="{FF2B5EF4-FFF2-40B4-BE49-F238E27FC236}">
                <a16:creationId xmlns:a16="http://schemas.microsoft.com/office/drawing/2014/main" id="{76B696F2-170A-6340-D5C9-0660D3B9DB3B}"/>
              </a:ext>
              <a:ext uri="{C183D7F6-B498-43B3-948B-1728B52AA6E4}">
                <adec:decorative xmlns:adec="http://schemas.microsoft.com/office/drawing/2017/decorative" val="1"/>
              </a:ext>
            </a:extLst>
          </p:cNvPr>
          <p:cNvSpPr>
            <a:spLocks noGrp="1"/>
          </p:cNvSpPr>
          <p:nvPr>
            <p:ph type="body" sz="quarter" idx="93" hasCustomPrompt="1"/>
          </p:nvPr>
        </p:nvSpPr>
        <p:spPr>
          <a:xfrm>
            <a:off x="10995105" y="3033004"/>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1"/>
          </a:solidFill>
          <a:ln w="6350" cap="sq">
            <a:solidFill>
              <a:schemeClr val="accent1"/>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10" name="Tekstin paikkamerkki 9">
            <a:extLst>
              <a:ext uri="{FF2B5EF4-FFF2-40B4-BE49-F238E27FC236}">
                <a16:creationId xmlns:a16="http://schemas.microsoft.com/office/drawing/2014/main" id="{986D7335-F0E1-9DC6-7EB0-49A9CC2888A9}"/>
              </a:ext>
              <a:ext uri="{C183D7F6-B498-43B3-948B-1728B52AA6E4}">
                <adec:decorative xmlns:adec="http://schemas.microsoft.com/office/drawing/2017/decorative" val="1"/>
              </a:ext>
            </a:extLst>
          </p:cNvPr>
          <p:cNvSpPr>
            <a:spLocks noGrp="1"/>
          </p:cNvSpPr>
          <p:nvPr>
            <p:ph type="body" sz="quarter" idx="87" hasCustomPrompt="1"/>
          </p:nvPr>
        </p:nvSpPr>
        <p:spPr>
          <a:xfrm>
            <a:off x="1160719" y="3033004"/>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1"/>
          </a:solidFill>
          <a:ln w="6350" cap="sq">
            <a:solidFill>
              <a:schemeClr val="accent1"/>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12" name="Tekstin paikkamerkki 11">
            <a:extLst>
              <a:ext uri="{FF2B5EF4-FFF2-40B4-BE49-F238E27FC236}">
                <a16:creationId xmlns:a16="http://schemas.microsoft.com/office/drawing/2014/main" id="{3E342CC2-F366-9858-09E8-C5AEC25EDF94}"/>
              </a:ext>
              <a:ext uri="{C183D7F6-B498-43B3-948B-1728B52AA6E4}">
                <adec:decorative xmlns:adec="http://schemas.microsoft.com/office/drawing/2017/decorative" val="1"/>
              </a:ext>
            </a:extLst>
          </p:cNvPr>
          <p:cNvSpPr>
            <a:spLocks noGrp="1"/>
          </p:cNvSpPr>
          <p:nvPr>
            <p:ph type="body" sz="quarter" idx="88" hasCustomPrompt="1"/>
          </p:nvPr>
        </p:nvSpPr>
        <p:spPr>
          <a:xfrm>
            <a:off x="2798223" y="3033004"/>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1"/>
          </a:solidFill>
          <a:ln w="6350" cap="sq">
            <a:solidFill>
              <a:schemeClr val="accent1"/>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29" name="Tekstin paikkamerkki 28">
            <a:extLst>
              <a:ext uri="{FF2B5EF4-FFF2-40B4-BE49-F238E27FC236}">
                <a16:creationId xmlns:a16="http://schemas.microsoft.com/office/drawing/2014/main" id="{2E0F3A41-8B56-8F74-32DA-3B9DADF87F19}"/>
              </a:ext>
              <a:ext uri="{C183D7F6-B498-43B3-948B-1728B52AA6E4}">
                <adec:decorative xmlns:adec="http://schemas.microsoft.com/office/drawing/2017/decorative" val="1"/>
              </a:ext>
            </a:extLst>
          </p:cNvPr>
          <p:cNvSpPr>
            <a:spLocks noGrp="1"/>
          </p:cNvSpPr>
          <p:nvPr>
            <p:ph type="body" sz="quarter" idx="89" hasCustomPrompt="1"/>
          </p:nvPr>
        </p:nvSpPr>
        <p:spPr>
          <a:xfrm>
            <a:off x="4438112" y="3033004"/>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1"/>
          </a:solidFill>
          <a:ln w="6350" cap="sq">
            <a:solidFill>
              <a:schemeClr val="accent1"/>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30" name="Tekstin paikkamerkki 29">
            <a:extLst>
              <a:ext uri="{FF2B5EF4-FFF2-40B4-BE49-F238E27FC236}">
                <a16:creationId xmlns:a16="http://schemas.microsoft.com/office/drawing/2014/main" id="{198CA2F2-4979-4468-7C3F-E6869BA7DDD2}"/>
              </a:ext>
              <a:ext uri="{C183D7F6-B498-43B3-948B-1728B52AA6E4}">
                <adec:decorative xmlns:adec="http://schemas.microsoft.com/office/drawing/2017/decorative" val="1"/>
              </a:ext>
            </a:extLst>
          </p:cNvPr>
          <p:cNvSpPr>
            <a:spLocks noGrp="1"/>
          </p:cNvSpPr>
          <p:nvPr>
            <p:ph type="body" sz="quarter" idx="90" hasCustomPrompt="1"/>
          </p:nvPr>
        </p:nvSpPr>
        <p:spPr>
          <a:xfrm>
            <a:off x="6077206" y="3033004"/>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1"/>
          </a:solidFill>
          <a:ln w="6350" cap="sq">
            <a:solidFill>
              <a:schemeClr val="accent1"/>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38" name="Tekstin paikkamerkki 37">
            <a:extLst>
              <a:ext uri="{FF2B5EF4-FFF2-40B4-BE49-F238E27FC236}">
                <a16:creationId xmlns:a16="http://schemas.microsoft.com/office/drawing/2014/main" id="{46A02682-D516-7134-5B96-E347ABB02F90}"/>
              </a:ext>
              <a:ext uri="{C183D7F6-B498-43B3-948B-1728B52AA6E4}">
                <adec:decorative xmlns:adec="http://schemas.microsoft.com/office/drawing/2017/decorative" val="1"/>
              </a:ext>
            </a:extLst>
          </p:cNvPr>
          <p:cNvSpPr>
            <a:spLocks noGrp="1"/>
          </p:cNvSpPr>
          <p:nvPr>
            <p:ph type="body" sz="quarter" idx="91" hasCustomPrompt="1"/>
          </p:nvPr>
        </p:nvSpPr>
        <p:spPr>
          <a:xfrm>
            <a:off x="7716301" y="3033004"/>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1"/>
          </a:solidFill>
          <a:ln w="6350" cap="sq">
            <a:solidFill>
              <a:schemeClr val="accent1"/>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31" name="Tekstin paikkamerkki 30">
            <a:extLst>
              <a:ext uri="{FF2B5EF4-FFF2-40B4-BE49-F238E27FC236}">
                <a16:creationId xmlns:a16="http://schemas.microsoft.com/office/drawing/2014/main" id="{0FD18BED-A80D-E169-3BA3-83CA1CFA3ACB}"/>
              </a:ext>
              <a:ext uri="{C183D7F6-B498-43B3-948B-1728B52AA6E4}">
                <adec:decorative xmlns:adec="http://schemas.microsoft.com/office/drawing/2017/decorative" val="1"/>
              </a:ext>
            </a:extLst>
          </p:cNvPr>
          <p:cNvSpPr>
            <a:spLocks noGrp="1"/>
          </p:cNvSpPr>
          <p:nvPr>
            <p:ph type="body" sz="quarter" idx="82" hasCustomPrompt="1"/>
          </p:nvPr>
        </p:nvSpPr>
        <p:spPr>
          <a:xfrm>
            <a:off x="539750" y="2719754"/>
            <a:ext cx="11110913" cy="540000"/>
          </a:xfrm>
          <a:custGeom>
            <a:avLst/>
            <a:gdLst>
              <a:gd name="connsiteX0" fmla="*/ 0 w 11110913"/>
              <a:gd name="connsiteY0" fmla="*/ 0 h 540000"/>
              <a:gd name="connsiteX1" fmla="*/ 72000 w 11110913"/>
              <a:gd name="connsiteY1" fmla="*/ 0 h 540000"/>
              <a:gd name="connsiteX2" fmla="*/ 72000 w 11110913"/>
              <a:gd name="connsiteY2" fmla="*/ 234000 h 540000"/>
              <a:gd name="connsiteX3" fmla="*/ 11038913 w 11110913"/>
              <a:gd name="connsiteY3" fmla="*/ 234000 h 540000"/>
              <a:gd name="connsiteX4" fmla="*/ 11038913 w 11110913"/>
              <a:gd name="connsiteY4" fmla="*/ 0 h 540000"/>
              <a:gd name="connsiteX5" fmla="*/ 11110913 w 11110913"/>
              <a:gd name="connsiteY5" fmla="*/ 0 h 540000"/>
              <a:gd name="connsiteX6" fmla="*/ 11110913 w 11110913"/>
              <a:gd name="connsiteY6" fmla="*/ 540000 h 540000"/>
              <a:gd name="connsiteX7" fmla="*/ 11038913 w 11110913"/>
              <a:gd name="connsiteY7" fmla="*/ 540000 h 540000"/>
              <a:gd name="connsiteX8" fmla="*/ 11038913 w 11110913"/>
              <a:gd name="connsiteY8" fmla="*/ 306000 h 540000"/>
              <a:gd name="connsiteX9" fmla="*/ 72000 w 11110913"/>
              <a:gd name="connsiteY9" fmla="*/ 306000 h 540000"/>
              <a:gd name="connsiteX10" fmla="*/ 72000 w 11110913"/>
              <a:gd name="connsiteY10" fmla="*/ 540000 h 540000"/>
              <a:gd name="connsiteX11" fmla="*/ 0 w 11110913"/>
              <a:gd name="connsiteY11" fmla="*/ 540000 h 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10913" h="540000">
                <a:moveTo>
                  <a:pt x="0" y="0"/>
                </a:moveTo>
                <a:lnTo>
                  <a:pt x="72000" y="0"/>
                </a:lnTo>
                <a:lnTo>
                  <a:pt x="72000" y="234000"/>
                </a:lnTo>
                <a:lnTo>
                  <a:pt x="11038913" y="234000"/>
                </a:lnTo>
                <a:lnTo>
                  <a:pt x="11038913" y="0"/>
                </a:lnTo>
                <a:lnTo>
                  <a:pt x="11110913" y="0"/>
                </a:lnTo>
                <a:lnTo>
                  <a:pt x="11110913" y="540000"/>
                </a:lnTo>
                <a:lnTo>
                  <a:pt x="11038913" y="540000"/>
                </a:lnTo>
                <a:lnTo>
                  <a:pt x="11038913" y="306000"/>
                </a:lnTo>
                <a:lnTo>
                  <a:pt x="72000" y="306000"/>
                </a:lnTo>
                <a:lnTo>
                  <a:pt x="72000" y="540000"/>
                </a:lnTo>
                <a:lnTo>
                  <a:pt x="0" y="540000"/>
                </a:lnTo>
                <a:close/>
              </a:path>
            </a:pathLst>
          </a:custGeom>
          <a:solidFill>
            <a:schemeClr val="accent1"/>
          </a:solidFill>
          <a:ln w="6350" cap="sq">
            <a:solidFill>
              <a:schemeClr val="accent1"/>
            </a:solidFill>
            <a:miter lim="800000"/>
          </a:ln>
        </p:spPr>
        <p:txBody>
          <a:bodyPr wrap="square" anchor="ctr">
            <a:noAutofit/>
          </a:bodyPr>
          <a:lstStyle>
            <a:lvl1pPr marL="0" indent="0" algn="ctr">
              <a:buNone/>
              <a:defRPr sz="2400" b="1">
                <a:solidFill>
                  <a:schemeClr val="bg1"/>
                </a:solidFill>
              </a:defRPr>
            </a:lvl1pPr>
          </a:lstStyle>
          <a:p>
            <a:pPr lvl="0"/>
            <a:r>
              <a:rPr lang="fi-FI" dirty="0"/>
              <a:t> </a:t>
            </a:r>
          </a:p>
        </p:txBody>
      </p:sp>
      <p:sp>
        <p:nvSpPr>
          <p:cNvPr id="21" name="Tekstin paikkamerkki 1">
            <a:extLst>
              <a:ext uri="{FF2B5EF4-FFF2-40B4-BE49-F238E27FC236}">
                <a16:creationId xmlns:a16="http://schemas.microsoft.com/office/drawing/2014/main" id="{EE8839A0-010E-940F-3F67-F349822D81BB}"/>
              </a:ext>
              <a:ext uri="{C183D7F6-B498-43B3-948B-1728B52AA6E4}">
                <adec:decorative xmlns:adec="http://schemas.microsoft.com/office/drawing/2017/decorative" val="1"/>
              </a:ext>
            </a:extLst>
          </p:cNvPr>
          <p:cNvSpPr>
            <a:spLocks noGrp="1" noChangeAspect="1"/>
          </p:cNvSpPr>
          <p:nvPr userDrawn="1">
            <p:ph type="body" sz="quarter" idx="36" hasCustomPrompt="1"/>
          </p:nvPr>
        </p:nvSpPr>
        <p:spPr>
          <a:xfrm>
            <a:off x="908719" y="2719754"/>
            <a:ext cx="540000" cy="54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accent1"/>
          </a:solidFill>
          <a:ln w="25400">
            <a:solidFill>
              <a:schemeClr val="bg1"/>
            </a:solidFill>
          </a:ln>
        </p:spPr>
        <p:txBody>
          <a:bodyPr wrap="none" anchor="ctr">
            <a:noAutofit/>
          </a:bodyPr>
          <a:lstStyle>
            <a:lvl1pPr marL="0" indent="0" algn="ctr">
              <a:buNone/>
              <a:defRPr sz="2400" b="1">
                <a:solidFill>
                  <a:schemeClr val="bg1"/>
                </a:solidFill>
              </a:defRPr>
            </a:lvl1pPr>
          </a:lstStyle>
          <a:p>
            <a:pPr lvl="0"/>
            <a:r>
              <a:rPr lang="fi-FI" dirty="0"/>
              <a:t> </a:t>
            </a:r>
          </a:p>
        </p:txBody>
      </p:sp>
      <p:sp>
        <p:nvSpPr>
          <p:cNvPr id="22" name="Tekstin paikkamerkki 2">
            <a:extLst>
              <a:ext uri="{FF2B5EF4-FFF2-40B4-BE49-F238E27FC236}">
                <a16:creationId xmlns:a16="http://schemas.microsoft.com/office/drawing/2014/main" id="{108087B5-3FBE-D3E1-5700-B8E8F6F543DF}"/>
              </a:ext>
              <a:ext uri="{C183D7F6-B498-43B3-948B-1728B52AA6E4}">
                <adec:decorative xmlns:adec="http://schemas.microsoft.com/office/drawing/2017/decorative" val="1"/>
              </a:ext>
            </a:extLst>
          </p:cNvPr>
          <p:cNvSpPr>
            <a:spLocks noGrp="1" noChangeAspect="1"/>
          </p:cNvSpPr>
          <p:nvPr userDrawn="1">
            <p:ph type="body" sz="quarter" idx="37" hasCustomPrompt="1"/>
          </p:nvPr>
        </p:nvSpPr>
        <p:spPr>
          <a:xfrm>
            <a:off x="2546223" y="2719754"/>
            <a:ext cx="540000" cy="54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accent1"/>
          </a:solidFill>
          <a:ln w="25400">
            <a:solidFill>
              <a:schemeClr val="bg1"/>
            </a:solidFill>
          </a:ln>
        </p:spPr>
        <p:txBody>
          <a:bodyPr wrap="none" anchor="ctr">
            <a:noAutofit/>
          </a:bodyPr>
          <a:lstStyle>
            <a:lvl1pPr marL="0" indent="0" algn="ctr">
              <a:buNone/>
              <a:defRPr sz="2400" b="1">
                <a:solidFill>
                  <a:schemeClr val="bg1"/>
                </a:solidFill>
              </a:defRPr>
            </a:lvl1pPr>
          </a:lstStyle>
          <a:p>
            <a:pPr lvl="0"/>
            <a:r>
              <a:rPr lang="fi-FI" dirty="0"/>
              <a:t> </a:t>
            </a:r>
          </a:p>
        </p:txBody>
      </p:sp>
      <p:sp>
        <p:nvSpPr>
          <p:cNvPr id="36" name="Tekstin paikkamerkki 3">
            <a:extLst>
              <a:ext uri="{FF2B5EF4-FFF2-40B4-BE49-F238E27FC236}">
                <a16:creationId xmlns:a16="http://schemas.microsoft.com/office/drawing/2014/main" id="{522CFAA5-BE4C-6C28-4E3B-9CC4881FE5F7}"/>
              </a:ext>
              <a:ext uri="{C183D7F6-B498-43B3-948B-1728B52AA6E4}">
                <adec:decorative xmlns:adec="http://schemas.microsoft.com/office/drawing/2017/decorative" val="1"/>
              </a:ext>
            </a:extLst>
          </p:cNvPr>
          <p:cNvSpPr>
            <a:spLocks noGrp="1" noChangeAspect="1"/>
          </p:cNvSpPr>
          <p:nvPr userDrawn="1">
            <p:ph type="body" sz="quarter" idx="67" hasCustomPrompt="1"/>
          </p:nvPr>
        </p:nvSpPr>
        <p:spPr>
          <a:xfrm>
            <a:off x="4186112" y="2719754"/>
            <a:ext cx="540000" cy="54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accent1"/>
          </a:solidFill>
          <a:ln w="25400">
            <a:solidFill>
              <a:schemeClr val="bg1"/>
            </a:solidFill>
          </a:ln>
        </p:spPr>
        <p:txBody>
          <a:bodyPr wrap="none" anchor="ctr">
            <a:noAutofit/>
          </a:bodyPr>
          <a:lstStyle>
            <a:lvl1pPr marL="0" indent="0" algn="ctr">
              <a:buNone/>
              <a:defRPr sz="2400" b="1">
                <a:solidFill>
                  <a:schemeClr val="bg1"/>
                </a:solidFill>
              </a:defRPr>
            </a:lvl1pPr>
          </a:lstStyle>
          <a:p>
            <a:pPr lvl="0"/>
            <a:r>
              <a:rPr lang="fi-FI" dirty="0"/>
              <a:t> </a:t>
            </a:r>
          </a:p>
        </p:txBody>
      </p:sp>
      <p:sp>
        <p:nvSpPr>
          <p:cNvPr id="23" name="Tekstin paikkamerkki 4">
            <a:extLst>
              <a:ext uri="{FF2B5EF4-FFF2-40B4-BE49-F238E27FC236}">
                <a16:creationId xmlns:a16="http://schemas.microsoft.com/office/drawing/2014/main" id="{24E04D7C-09F6-41E0-9787-8F03A191EACC}"/>
              </a:ext>
              <a:ext uri="{C183D7F6-B498-43B3-948B-1728B52AA6E4}">
                <adec:decorative xmlns:adec="http://schemas.microsoft.com/office/drawing/2017/decorative" val="1"/>
              </a:ext>
            </a:extLst>
          </p:cNvPr>
          <p:cNvSpPr>
            <a:spLocks noGrp="1" noChangeAspect="1"/>
          </p:cNvSpPr>
          <p:nvPr userDrawn="1">
            <p:ph type="body" sz="quarter" idx="38" hasCustomPrompt="1"/>
          </p:nvPr>
        </p:nvSpPr>
        <p:spPr>
          <a:xfrm>
            <a:off x="5825206" y="2719754"/>
            <a:ext cx="540000" cy="54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accent1"/>
          </a:solidFill>
          <a:ln w="25400">
            <a:solidFill>
              <a:schemeClr val="bg1"/>
            </a:solidFill>
          </a:ln>
        </p:spPr>
        <p:txBody>
          <a:bodyPr wrap="none" anchor="ctr">
            <a:noAutofit/>
          </a:bodyPr>
          <a:lstStyle>
            <a:lvl1pPr marL="0" indent="0" algn="ctr">
              <a:buNone/>
              <a:defRPr sz="2400" b="1">
                <a:solidFill>
                  <a:schemeClr val="bg1"/>
                </a:solidFill>
              </a:defRPr>
            </a:lvl1pPr>
          </a:lstStyle>
          <a:p>
            <a:pPr lvl="0"/>
            <a:r>
              <a:rPr lang="fi-FI" dirty="0"/>
              <a:t> </a:t>
            </a:r>
          </a:p>
        </p:txBody>
      </p:sp>
      <p:sp>
        <p:nvSpPr>
          <p:cNvPr id="24" name="Tekstin paikkamerkki 5">
            <a:extLst>
              <a:ext uri="{FF2B5EF4-FFF2-40B4-BE49-F238E27FC236}">
                <a16:creationId xmlns:a16="http://schemas.microsoft.com/office/drawing/2014/main" id="{EFD5236E-A04D-3B54-2CC8-E2CEA99F0007}"/>
              </a:ext>
              <a:ext uri="{C183D7F6-B498-43B3-948B-1728B52AA6E4}">
                <adec:decorative xmlns:adec="http://schemas.microsoft.com/office/drawing/2017/decorative" val="1"/>
              </a:ext>
            </a:extLst>
          </p:cNvPr>
          <p:cNvSpPr>
            <a:spLocks noGrp="1" noChangeAspect="1"/>
          </p:cNvSpPr>
          <p:nvPr userDrawn="1">
            <p:ph type="body" sz="quarter" idx="39" hasCustomPrompt="1"/>
          </p:nvPr>
        </p:nvSpPr>
        <p:spPr>
          <a:xfrm>
            <a:off x="7464301" y="2719754"/>
            <a:ext cx="540000" cy="54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accent1"/>
          </a:solidFill>
          <a:ln w="25400">
            <a:solidFill>
              <a:schemeClr val="bg1"/>
            </a:solidFill>
          </a:ln>
        </p:spPr>
        <p:txBody>
          <a:bodyPr wrap="none" anchor="ctr">
            <a:noAutofit/>
          </a:bodyPr>
          <a:lstStyle>
            <a:lvl1pPr marL="0" indent="0" algn="ctr">
              <a:buNone/>
              <a:defRPr sz="2400" b="1">
                <a:solidFill>
                  <a:schemeClr val="bg1"/>
                </a:solidFill>
              </a:defRPr>
            </a:lvl1pPr>
          </a:lstStyle>
          <a:p>
            <a:pPr lvl="0"/>
            <a:r>
              <a:rPr lang="fi-FI" dirty="0"/>
              <a:t> </a:t>
            </a:r>
          </a:p>
        </p:txBody>
      </p:sp>
      <p:sp>
        <p:nvSpPr>
          <p:cNvPr id="37" name="Tekstin paikkamerkki 6">
            <a:extLst>
              <a:ext uri="{FF2B5EF4-FFF2-40B4-BE49-F238E27FC236}">
                <a16:creationId xmlns:a16="http://schemas.microsoft.com/office/drawing/2014/main" id="{D3676EDF-21A6-4D8C-03B8-1C05E7B1004B}"/>
              </a:ext>
              <a:ext uri="{C183D7F6-B498-43B3-948B-1728B52AA6E4}">
                <adec:decorative xmlns:adec="http://schemas.microsoft.com/office/drawing/2017/decorative" val="1"/>
              </a:ext>
            </a:extLst>
          </p:cNvPr>
          <p:cNvSpPr>
            <a:spLocks noGrp="1" noChangeAspect="1"/>
          </p:cNvSpPr>
          <p:nvPr userDrawn="1">
            <p:ph type="body" sz="quarter" idx="68" hasCustomPrompt="1"/>
          </p:nvPr>
        </p:nvSpPr>
        <p:spPr>
          <a:xfrm>
            <a:off x="9102600" y="2719754"/>
            <a:ext cx="540000" cy="54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accent1"/>
          </a:solidFill>
          <a:ln w="25400">
            <a:solidFill>
              <a:schemeClr val="bg1"/>
            </a:solidFill>
          </a:ln>
        </p:spPr>
        <p:txBody>
          <a:bodyPr wrap="none" anchor="ctr">
            <a:noAutofit/>
          </a:bodyPr>
          <a:lstStyle>
            <a:lvl1pPr marL="0" indent="0" algn="ctr">
              <a:buNone/>
              <a:defRPr sz="2400" b="1">
                <a:solidFill>
                  <a:schemeClr val="bg1"/>
                </a:solidFill>
              </a:defRPr>
            </a:lvl1pPr>
          </a:lstStyle>
          <a:p>
            <a:pPr lvl="0"/>
            <a:r>
              <a:rPr lang="fi-FI" dirty="0"/>
              <a:t> </a:t>
            </a:r>
          </a:p>
        </p:txBody>
      </p:sp>
      <p:sp>
        <p:nvSpPr>
          <p:cNvPr id="28" name="Tekstin paikkamerkki 7">
            <a:extLst>
              <a:ext uri="{FF2B5EF4-FFF2-40B4-BE49-F238E27FC236}">
                <a16:creationId xmlns:a16="http://schemas.microsoft.com/office/drawing/2014/main" id="{647F65A0-E569-82E7-80EE-C76AECD49915}"/>
              </a:ext>
              <a:ext uri="{C183D7F6-B498-43B3-948B-1728B52AA6E4}">
                <adec:decorative xmlns:adec="http://schemas.microsoft.com/office/drawing/2017/decorative" val="1"/>
              </a:ext>
            </a:extLst>
          </p:cNvPr>
          <p:cNvSpPr>
            <a:spLocks noGrp="1" noChangeAspect="1"/>
          </p:cNvSpPr>
          <p:nvPr userDrawn="1">
            <p:ph type="body" sz="quarter" idx="43" hasCustomPrompt="1"/>
          </p:nvPr>
        </p:nvSpPr>
        <p:spPr>
          <a:xfrm>
            <a:off x="10743105" y="2719754"/>
            <a:ext cx="540000" cy="54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accent1"/>
          </a:solidFill>
          <a:ln w="25400">
            <a:solidFill>
              <a:schemeClr val="bg1"/>
            </a:solidFill>
          </a:ln>
        </p:spPr>
        <p:txBody>
          <a:bodyPr wrap="none" anchor="ctr">
            <a:noAutofit/>
          </a:bodyPr>
          <a:lstStyle>
            <a:lvl1pPr marL="0" indent="0" algn="ctr">
              <a:buNone/>
              <a:defRPr sz="2400" b="1">
                <a:solidFill>
                  <a:schemeClr val="bg1"/>
                </a:solidFill>
              </a:defRPr>
            </a:lvl1pPr>
          </a:lstStyle>
          <a:p>
            <a:pPr lvl="0"/>
            <a:r>
              <a:rPr lang="fi-FI" dirty="0"/>
              <a:t> </a:t>
            </a:r>
          </a:p>
        </p:txBody>
      </p:sp>
      <p:sp>
        <p:nvSpPr>
          <p:cNvPr id="11" name="Tekstin paikkamerkki 1">
            <a:extLst>
              <a:ext uri="{FF2B5EF4-FFF2-40B4-BE49-F238E27FC236}">
                <a16:creationId xmlns:a16="http://schemas.microsoft.com/office/drawing/2014/main" id="{DAF13733-5D9F-53FB-2BC7-DA61335DF0FC}"/>
              </a:ext>
            </a:extLst>
          </p:cNvPr>
          <p:cNvSpPr>
            <a:spLocks noGrp="1"/>
          </p:cNvSpPr>
          <p:nvPr userDrawn="1">
            <p:ph type="body" sz="quarter" idx="75" hasCustomPrompt="1"/>
          </p:nvPr>
        </p:nvSpPr>
        <p:spPr>
          <a:xfrm>
            <a:off x="927612" y="2841508"/>
            <a:ext cx="502214" cy="296492"/>
          </a:xfrm>
        </p:spPr>
        <p:txBody>
          <a:bodyPr anchor="ctr"/>
          <a:lstStyle>
            <a:lvl1pPr marL="0" indent="0" algn="ctr">
              <a:buNone/>
              <a:defRPr sz="2400" b="1">
                <a:solidFill>
                  <a:schemeClr val="bg1"/>
                </a:solidFill>
              </a:defRPr>
            </a:lvl1pPr>
          </a:lstStyle>
          <a:p>
            <a:pPr lvl="0"/>
            <a:r>
              <a:rPr lang="fi-FI" dirty="0"/>
              <a:t>0</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userDrawn="1">
            <p:ph type="body" sz="quarter" idx="21" hasCustomPrompt="1"/>
          </p:nvPr>
        </p:nvSpPr>
        <p:spPr>
          <a:xfrm>
            <a:off x="539751" y="4019552"/>
            <a:ext cx="1277937" cy="249236"/>
          </a:xfrm>
          <a:noFill/>
        </p:spPr>
        <p:txBody>
          <a:bodyPr wrap="square" lIns="0" tIns="0" rIns="0" bIns="72000" anchor="b"/>
          <a:lstStyle>
            <a:lvl1pPr marL="0" indent="0" algn="ctr">
              <a:spcAft>
                <a:spcPts val="0"/>
              </a:spcAft>
              <a:buNone/>
              <a:defRPr sz="2400" b="1">
                <a:solidFill>
                  <a:schemeClr val="tx1"/>
                </a:solidFill>
              </a:defRPr>
            </a:lvl1pPr>
          </a:lstStyle>
          <a:p>
            <a:pPr lvl="0"/>
            <a:r>
              <a:rPr lang="fi-FI" dirty="0"/>
              <a:t>0001</a:t>
            </a:r>
          </a:p>
        </p:txBody>
      </p:sp>
      <p:sp>
        <p:nvSpPr>
          <p:cNvPr id="42" name="Tekstin paikkamerkki 1">
            <a:extLst>
              <a:ext uri="{FF2B5EF4-FFF2-40B4-BE49-F238E27FC236}">
                <a16:creationId xmlns:a16="http://schemas.microsoft.com/office/drawing/2014/main" id="{7608FB36-0543-225A-2199-6DA271EDDF79}"/>
              </a:ext>
            </a:extLst>
          </p:cNvPr>
          <p:cNvSpPr>
            <a:spLocks noGrp="1"/>
          </p:cNvSpPr>
          <p:nvPr userDrawn="1">
            <p:ph type="body" sz="quarter" idx="46" hasCustomPrompt="1"/>
          </p:nvPr>
        </p:nvSpPr>
        <p:spPr>
          <a:xfrm>
            <a:off x="539750" y="4268788"/>
            <a:ext cx="1277938" cy="992187"/>
          </a:xfrm>
          <a:noFill/>
        </p:spPr>
        <p:txBody>
          <a:bodyPr wrap="square" lIns="0" tIns="0" rIns="0" anchor="t"/>
          <a:lstStyle>
            <a:lvl1pPr marL="0" indent="0" algn="ctr">
              <a:spcAft>
                <a:spcPts val="0"/>
              </a:spcAft>
              <a:buNone/>
              <a:defRPr sz="1200" b="0"/>
            </a:lvl1pPr>
          </a:lstStyle>
          <a:p>
            <a:pPr lvl="0"/>
            <a:r>
              <a:rPr lang="fi-FI" dirty="0"/>
              <a:t>Tähän lyhyt kuvaus</a:t>
            </a:r>
          </a:p>
        </p:txBody>
      </p:sp>
      <p:sp>
        <p:nvSpPr>
          <p:cNvPr id="17" name="Tekstin paikkamerkki 2">
            <a:extLst>
              <a:ext uri="{FF2B5EF4-FFF2-40B4-BE49-F238E27FC236}">
                <a16:creationId xmlns:a16="http://schemas.microsoft.com/office/drawing/2014/main" id="{8290F415-8672-A655-7E27-5468AD369BD2}"/>
              </a:ext>
            </a:extLst>
          </p:cNvPr>
          <p:cNvSpPr>
            <a:spLocks noGrp="1"/>
          </p:cNvSpPr>
          <p:nvPr userDrawn="1">
            <p:ph type="body" sz="quarter" idx="76" hasCustomPrompt="1"/>
          </p:nvPr>
        </p:nvSpPr>
        <p:spPr>
          <a:xfrm>
            <a:off x="2565116" y="2841508"/>
            <a:ext cx="502214" cy="296492"/>
          </a:xfrm>
        </p:spPr>
        <p:txBody>
          <a:bodyPr anchor="ctr"/>
          <a:lstStyle>
            <a:lvl1pPr marL="0" indent="0" algn="ctr">
              <a:buNone/>
              <a:defRPr sz="2400" b="1">
                <a:solidFill>
                  <a:schemeClr val="bg1"/>
                </a:solidFill>
              </a:defRPr>
            </a:lvl1pPr>
          </a:lstStyle>
          <a:p>
            <a:pPr lvl="0"/>
            <a:r>
              <a:rPr lang="fi-FI" dirty="0"/>
              <a:t>0</a:t>
            </a:r>
          </a:p>
        </p:txBody>
      </p:sp>
      <p:sp>
        <p:nvSpPr>
          <p:cNvPr id="14" name="Tekstin paikkamerkki 2">
            <a:extLst>
              <a:ext uri="{FF2B5EF4-FFF2-40B4-BE49-F238E27FC236}">
                <a16:creationId xmlns:a16="http://schemas.microsoft.com/office/drawing/2014/main" id="{0350F980-7E7A-113F-25C1-93D0C8531FD5}"/>
              </a:ext>
            </a:extLst>
          </p:cNvPr>
          <p:cNvSpPr>
            <a:spLocks noGrp="1"/>
          </p:cNvSpPr>
          <p:nvPr userDrawn="1">
            <p:ph type="body" sz="quarter" idx="22" hasCustomPrompt="1"/>
          </p:nvPr>
        </p:nvSpPr>
        <p:spPr>
          <a:xfrm>
            <a:off x="2178050" y="4019552"/>
            <a:ext cx="1276347" cy="242886"/>
          </a:xfrm>
          <a:noFill/>
        </p:spPr>
        <p:txBody>
          <a:bodyPr wrap="square" lIns="0" tIns="0" rIns="0" bIns="72000" anchor="b"/>
          <a:lstStyle>
            <a:lvl1pPr marL="0" indent="0" algn="ctr">
              <a:spcAft>
                <a:spcPts val="0"/>
              </a:spcAft>
              <a:buNone/>
              <a:defRPr sz="2400" b="1">
                <a:solidFill>
                  <a:schemeClr val="tx1"/>
                </a:solidFill>
              </a:defRPr>
            </a:lvl1pPr>
          </a:lstStyle>
          <a:p>
            <a:pPr lvl="0"/>
            <a:r>
              <a:rPr lang="fi-FI" dirty="0"/>
              <a:t>0002</a:t>
            </a:r>
          </a:p>
        </p:txBody>
      </p:sp>
      <p:sp>
        <p:nvSpPr>
          <p:cNvPr id="43" name="Tekstin paikkamerkki 2">
            <a:extLst>
              <a:ext uri="{FF2B5EF4-FFF2-40B4-BE49-F238E27FC236}">
                <a16:creationId xmlns:a16="http://schemas.microsoft.com/office/drawing/2014/main" id="{D24831DA-010E-2081-DDC3-5F0DE0F7C628}"/>
              </a:ext>
            </a:extLst>
          </p:cNvPr>
          <p:cNvSpPr>
            <a:spLocks noGrp="1"/>
          </p:cNvSpPr>
          <p:nvPr userDrawn="1">
            <p:ph type="body" sz="quarter" idx="47" hasCustomPrompt="1"/>
          </p:nvPr>
        </p:nvSpPr>
        <p:spPr>
          <a:xfrm>
            <a:off x="2178050" y="4268788"/>
            <a:ext cx="1276347" cy="992188"/>
          </a:xfrm>
          <a:noFill/>
        </p:spPr>
        <p:txBody>
          <a:bodyPr wrap="square" lIns="0" tIns="0" rIns="0" anchor="t"/>
          <a:lstStyle>
            <a:lvl1pPr marL="0" indent="0" algn="ctr">
              <a:spcAft>
                <a:spcPts val="0"/>
              </a:spcAft>
              <a:buNone/>
              <a:defRPr sz="1200" b="0"/>
            </a:lvl1pPr>
          </a:lstStyle>
          <a:p>
            <a:pPr lvl="0"/>
            <a:r>
              <a:rPr lang="fi-FI" dirty="0"/>
              <a:t>Tähän lyhyt kuvaus</a:t>
            </a:r>
          </a:p>
        </p:txBody>
      </p:sp>
      <p:sp>
        <p:nvSpPr>
          <p:cNvPr id="5" name="Nosto">
            <a:extLst>
              <a:ext uri="{FF2B5EF4-FFF2-40B4-BE49-F238E27FC236}">
                <a16:creationId xmlns:a16="http://schemas.microsoft.com/office/drawing/2014/main" id="{D234159D-E611-9D2E-3280-3B380240F0A0}"/>
              </a:ext>
            </a:extLst>
          </p:cNvPr>
          <p:cNvSpPr>
            <a:spLocks noGrp="1"/>
          </p:cNvSpPr>
          <p:nvPr userDrawn="1">
            <p:ph type="body" sz="quarter" idx="56" hasCustomPrompt="1"/>
          </p:nvPr>
        </p:nvSpPr>
        <p:spPr>
          <a:xfrm>
            <a:off x="1816096" y="1298913"/>
            <a:ext cx="2000254" cy="992186"/>
          </a:xfrm>
          <a:noFill/>
        </p:spPr>
        <p:txBody>
          <a:bodyPr wrap="square" lIns="0" tIns="0" rIns="0" bIns="72000" anchor="b"/>
          <a:lstStyle>
            <a:lvl1pPr marL="0" indent="0" algn="ctr">
              <a:spcAft>
                <a:spcPts val="0"/>
              </a:spcAft>
              <a:buNone/>
              <a:defRPr sz="1400" b="1"/>
            </a:lvl1pPr>
          </a:lstStyle>
          <a:p>
            <a:pPr lvl="0"/>
            <a:r>
              <a:rPr lang="fi-FI" dirty="0"/>
              <a:t>Nostoteksti tai muita huomioita korostetusta pisteestä. Muista tarkistaa lukujärjestys!</a:t>
            </a:r>
          </a:p>
        </p:txBody>
      </p:sp>
      <p:sp>
        <p:nvSpPr>
          <p:cNvPr id="18" name="Tekstin paikkamerkki 3">
            <a:extLst>
              <a:ext uri="{FF2B5EF4-FFF2-40B4-BE49-F238E27FC236}">
                <a16:creationId xmlns:a16="http://schemas.microsoft.com/office/drawing/2014/main" id="{9A9E8C74-5326-E1C7-DA42-D37134C19387}"/>
              </a:ext>
            </a:extLst>
          </p:cNvPr>
          <p:cNvSpPr>
            <a:spLocks noGrp="1"/>
          </p:cNvSpPr>
          <p:nvPr userDrawn="1">
            <p:ph type="body" sz="quarter" idx="77" hasCustomPrompt="1"/>
          </p:nvPr>
        </p:nvSpPr>
        <p:spPr>
          <a:xfrm>
            <a:off x="4205005" y="2841508"/>
            <a:ext cx="502214" cy="296492"/>
          </a:xfrm>
        </p:spPr>
        <p:txBody>
          <a:bodyPr anchor="ctr"/>
          <a:lstStyle>
            <a:lvl1pPr marL="0" indent="0" algn="ctr">
              <a:buNone/>
              <a:defRPr sz="2400" b="1">
                <a:solidFill>
                  <a:schemeClr val="bg1"/>
                </a:solidFill>
              </a:defRPr>
            </a:lvl1pPr>
          </a:lstStyle>
          <a:p>
            <a:pPr lvl="0"/>
            <a:r>
              <a:rPr lang="fi-FI" dirty="0"/>
              <a:t>0</a:t>
            </a:r>
          </a:p>
        </p:txBody>
      </p:sp>
      <p:sp>
        <p:nvSpPr>
          <p:cNvPr id="15" name="Tekstin paikkamerkki 3">
            <a:extLst>
              <a:ext uri="{FF2B5EF4-FFF2-40B4-BE49-F238E27FC236}">
                <a16:creationId xmlns:a16="http://schemas.microsoft.com/office/drawing/2014/main" id="{741AB7E6-95B7-46C8-1E7C-B14BE9B8BAE7}"/>
              </a:ext>
            </a:extLst>
          </p:cNvPr>
          <p:cNvSpPr>
            <a:spLocks noGrp="1"/>
          </p:cNvSpPr>
          <p:nvPr userDrawn="1">
            <p:ph type="body" sz="quarter" idx="23" hasCustomPrompt="1"/>
          </p:nvPr>
        </p:nvSpPr>
        <p:spPr>
          <a:xfrm>
            <a:off x="3817756" y="4019552"/>
            <a:ext cx="1276713" cy="242886"/>
          </a:xfrm>
          <a:noFill/>
        </p:spPr>
        <p:txBody>
          <a:bodyPr wrap="square" lIns="0" tIns="0" rIns="0" bIns="72000" anchor="b"/>
          <a:lstStyle>
            <a:lvl1pPr marL="0" indent="0" algn="ctr">
              <a:spcAft>
                <a:spcPts val="0"/>
              </a:spcAft>
              <a:buNone/>
              <a:defRPr sz="2400" b="1">
                <a:solidFill>
                  <a:schemeClr val="tx1"/>
                </a:solidFill>
              </a:defRPr>
            </a:lvl1pPr>
          </a:lstStyle>
          <a:p>
            <a:pPr lvl="0"/>
            <a:r>
              <a:rPr lang="fi-FI" dirty="0"/>
              <a:t>0003</a:t>
            </a:r>
          </a:p>
        </p:txBody>
      </p:sp>
      <p:sp>
        <p:nvSpPr>
          <p:cNvPr id="44" name="Tekstin paikkamerkki 3">
            <a:extLst>
              <a:ext uri="{FF2B5EF4-FFF2-40B4-BE49-F238E27FC236}">
                <a16:creationId xmlns:a16="http://schemas.microsoft.com/office/drawing/2014/main" id="{602DC99E-DF3C-E9A1-51F2-A36AE5B95DBB}"/>
              </a:ext>
            </a:extLst>
          </p:cNvPr>
          <p:cNvSpPr>
            <a:spLocks noGrp="1"/>
          </p:cNvSpPr>
          <p:nvPr userDrawn="1">
            <p:ph type="body" sz="quarter" idx="48" hasCustomPrompt="1"/>
          </p:nvPr>
        </p:nvSpPr>
        <p:spPr>
          <a:xfrm>
            <a:off x="3816350" y="4268788"/>
            <a:ext cx="1279525" cy="992188"/>
          </a:xfrm>
          <a:noFill/>
        </p:spPr>
        <p:txBody>
          <a:bodyPr wrap="square" lIns="0" tIns="0" rIns="0" anchor="t"/>
          <a:lstStyle>
            <a:lvl1pPr marL="0" indent="0" algn="ctr">
              <a:spcAft>
                <a:spcPts val="0"/>
              </a:spcAft>
              <a:buNone/>
              <a:defRPr sz="1200" b="0"/>
            </a:lvl1pPr>
          </a:lstStyle>
          <a:p>
            <a:pPr lvl="0"/>
            <a:r>
              <a:rPr lang="fi-FI" dirty="0"/>
              <a:t>Tähän lyhyt kuvaus</a:t>
            </a:r>
          </a:p>
        </p:txBody>
      </p:sp>
      <p:sp>
        <p:nvSpPr>
          <p:cNvPr id="19" name="Tekstin paikkamerkki 4">
            <a:extLst>
              <a:ext uri="{FF2B5EF4-FFF2-40B4-BE49-F238E27FC236}">
                <a16:creationId xmlns:a16="http://schemas.microsoft.com/office/drawing/2014/main" id="{64F3B65B-18A7-1BD3-D5FA-9551D9C665DF}"/>
              </a:ext>
            </a:extLst>
          </p:cNvPr>
          <p:cNvSpPr>
            <a:spLocks noGrp="1"/>
          </p:cNvSpPr>
          <p:nvPr userDrawn="1">
            <p:ph type="body" sz="quarter" idx="78" hasCustomPrompt="1"/>
          </p:nvPr>
        </p:nvSpPr>
        <p:spPr>
          <a:xfrm>
            <a:off x="5844099" y="2841508"/>
            <a:ext cx="502214" cy="296492"/>
          </a:xfrm>
        </p:spPr>
        <p:txBody>
          <a:bodyPr anchor="ctr"/>
          <a:lstStyle>
            <a:lvl1pPr marL="0" indent="0" algn="ctr">
              <a:buNone/>
              <a:defRPr sz="2400" b="1">
                <a:solidFill>
                  <a:schemeClr val="bg1"/>
                </a:solidFill>
              </a:defRPr>
            </a:lvl1pPr>
          </a:lstStyle>
          <a:p>
            <a:pPr lvl="0"/>
            <a:r>
              <a:rPr lang="fi-FI" dirty="0"/>
              <a:t>0</a:t>
            </a:r>
          </a:p>
        </p:txBody>
      </p:sp>
      <p:sp>
        <p:nvSpPr>
          <p:cNvPr id="16" name="Tekstin paikkamerkki 4">
            <a:extLst>
              <a:ext uri="{FF2B5EF4-FFF2-40B4-BE49-F238E27FC236}">
                <a16:creationId xmlns:a16="http://schemas.microsoft.com/office/drawing/2014/main" id="{83C2C322-EC2C-8FA1-0AA8-1ED1E3D8F806}"/>
              </a:ext>
            </a:extLst>
          </p:cNvPr>
          <p:cNvSpPr>
            <a:spLocks noGrp="1"/>
          </p:cNvSpPr>
          <p:nvPr userDrawn="1">
            <p:ph type="body" sz="quarter" idx="24" hasCustomPrompt="1"/>
          </p:nvPr>
        </p:nvSpPr>
        <p:spPr>
          <a:xfrm>
            <a:off x="5459418" y="4019552"/>
            <a:ext cx="1271577" cy="242886"/>
          </a:xfrm>
          <a:noFill/>
        </p:spPr>
        <p:txBody>
          <a:bodyPr wrap="square" lIns="0" tIns="0" rIns="0" bIns="72000" anchor="b"/>
          <a:lstStyle>
            <a:lvl1pPr marL="0" indent="0" algn="ctr">
              <a:spcAft>
                <a:spcPts val="0"/>
              </a:spcAft>
              <a:buNone/>
              <a:defRPr sz="2400" b="1">
                <a:solidFill>
                  <a:schemeClr val="tx1"/>
                </a:solidFill>
              </a:defRPr>
            </a:lvl1pPr>
          </a:lstStyle>
          <a:p>
            <a:pPr lvl="0"/>
            <a:r>
              <a:rPr lang="fi-FI" dirty="0"/>
              <a:t>0004</a:t>
            </a:r>
          </a:p>
        </p:txBody>
      </p:sp>
      <p:sp>
        <p:nvSpPr>
          <p:cNvPr id="45" name="Tekstin paikkamerkki 4">
            <a:extLst>
              <a:ext uri="{FF2B5EF4-FFF2-40B4-BE49-F238E27FC236}">
                <a16:creationId xmlns:a16="http://schemas.microsoft.com/office/drawing/2014/main" id="{5B30EC07-D5A3-4F64-1931-50A1E212C8CD}"/>
              </a:ext>
            </a:extLst>
          </p:cNvPr>
          <p:cNvSpPr>
            <a:spLocks noGrp="1"/>
          </p:cNvSpPr>
          <p:nvPr userDrawn="1">
            <p:ph type="body" sz="quarter" idx="49" hasCustomPrompt="1"/>
          </p:nvPr>
        </p:nvSpPr>
        <p:spPr>
          <a:xfrm>
            <a:off x="5456238" y="4268788"/>
            <a:ext cx="1277937" cy="992188"/>
          </a:xfrm>
          <a:noFill/>
        </p:spPr>
        <p:txBody>
          <a:bodyPr wrap="square" lIns="0" tIns="0" rIns="0" anchor="t"/>
          <a:lstStyle>
            <a:lvl1pPr marL="0" indent="0" algn="ctr">
              <a:spcAft>
                <a:spcPts val="0"/>
              </a:spcAft>
              <a:buNone/>
              <a:defRPr sz="1200" b="0"/>
            </a:lvl1pPr>
          </a:lstStyle>
          <a:p>
            <a:pPr lvl="0"/>
            <a:r>
              <a:rPr lang="fi-FI" dirty="0"/>
              <a:t>Tähän lyhyt kuvaus</a:t>
            </a:r>
          </a:p>
        </p:txBody>
      </p:sp>
      <p:sp>
        <p:nvSpPr>
          <p:cNvPr id="20" name="Tekstin paikkamerkki 5">
            <a:extLst>
              <a:ext uri="{FF2B5EF4-FFF2-40B4-BE49-F238E27FC236}">
                <a16:creationId xmlns:a16="http://schemas.microsoft.com/office/drawing/2014/main" id="{0B549AD5-CBBF-D523-4621-C1A7F6D671F8}"/>
              </a:ext>
            </a:extLst>
          </p:cNvPr>
          <p:cNvSpPr>
            <a:spLocks noGrp="1"/>
          </p:cNvSpPr>
          <p:nvPr userDrawn="1">
            <p:ph type="body" sz="quarter" idx="79" hasCustomPrompt="1"/>
          </p:nvPr>
        </p:nvSpPr>
        <p:spPr>
          <a:xfrm>
            <a:off x="7483194" y="2841508"/>
            <a:ext cx="502214" cy="296492"/>
          </a:xfrm>
        </p:spPr>
        <p:txBody>
          <a:bodyPr anchor="ctr"/>
          <a:lstStyle>
            <a:lvl1pPr marL="0" indent="0" algn="ctr">
              <a:buNone/>
              <a:defRPr sz="2400" b="1">
                <a:solidFill>
                  <a:schemeClr val="bg1"/>
                </a:solidFill>
              </a:defRPr>
            </a:lvl1pPr>
          </a:lstStyle>
          <a:p>
            <a:pPr lvl="0"/>
            <a:r>
              <a:rPr lang="fi-FI" dirty="0"/>
              <a:t>0</a:t>
            </a:r>
          </a:p>
        </p:txBody>
      </p:sp>
      <p:sp>
        <p:nvSpPr>
          <p:cNvPr id="41" name="Tekstin paikkamerkki 5">
            <a:extLst>
              <a:ext uri="{FF2B5EF4-FFF2-40B4-BE49-F238E27FC236}">
                <a16:creationId xmlns:a16="http://schemas.microsoft.com/office/drawing/2014/main" id="{87CEDAFF-E282-C2E3-87D2-23CE2E487972}"/>
              </a:ext>
            </a:extLst>
          </p:cNvPr>
          <p:cNvSpPr>
            <a:spLocks noGrp="1"/>
          </p:cNvSpPr>
          <p:nvPr userDrawn="1">
            <p:ph type="body" sz="quarter" idx="45" hasCustomPrompt="1"/>
          </p:nvPr>
        </p:nvSpPr>
        <p:spPr>
          <a:xfrm>
            <a:off x="7094538" y="4019552"/>
            <a:ext cx="1279526" cy="242886"/>
          </a:xfrm>
          <a:noFill/>
        </p:spPr>
        <p:txBody>
          <a:bodyPr wrap="square" lIns="0" tIns="0" rIns="0" bIns="72000" anchor="b"/>
          <a:lstStyle>
            <a:lvl1pPr marL="0" indent="0" algn="ctr">
              <a:spcAft>
                <a:spcPts val="0"/>
              </a:spcAft>
              <a:buNone/>
              <a:defRPr sz="2400" b="1">
                <a:solidFill>
                  <a:schemeClr val="tx1"/>
                </a:solidFill>
              </a:defRPr>
            </a:lvl1pPr>
          </a:lstStyle>
          <a:p>
            <a:pPr lvl="0"/>
            <a:r>
              <a:rPr lang="fi-FI" dirty="0"/>
              <a:t>0005</a:t>
            </a:r>
          </a:p>
        </p:txBody>
      </p:sp>
      <p:sp>
        <p:nvSpPr>
          <p:cNvPr id="46" name="Tekstin paikkamerkki 5">
            <a:extLst>
              <a:ext uri="{FF2B5EF4-FFF2-40B4-BE49-F238E27FC236}">
                <a16:creationId xmlns:a16="http://schemas.microsoft.com/office/drawing/2014/main" id="{4AD27E70-98F3-0D58-C3D6-45EC57E1698D}"/>
              </a:ext>
            </a:extLst>
          </p:cNvPr>
          <p:cNvSpPr>
            <a:spLocks noGrp="1"/>
          </p:cNvSpPr>
          <p:nvPr userDrawn="1">
            <p:ph type="body" sz="quarter" idx="50" hasCustomPrompt="1"/>
          </p:nvPr>
        </p:nvSpPr>
        <p:spPr>
          <a:xfrm>
            <a:off x="7094539" y="4268788"/>
            <a:ext cx="1279525" cy="987425"/>
          </a:xfrm>
          <a:noFill/>
        </p:spPr>
        <p:txBody>
          <a:bodyPr wrap="square" lIns="0" tIns="0" rIns="0" anchor="t"/>
          <a:lstStyle>
            <a:lvl1pPr marL="0" indent="0" algn="ctr">
              <a:spcAft>
                <a:spcPts val="0"/>
              </a:spcAft>
              <a:buNone/>
              <a:defRPr sz="1200" b="0"/>
            </a:lvl1pPr>
          </a:lstStyle>
          <a:p>
            <a:pPr lvl="0"/>
            <a:r>
              <a:rPr lang="fi-FI" dirty="0"/>
              <a:t>Tähän lyhyt kuvaus</a:t>
            </a:r>
          </a:p>
        </p:txBody>
      </p:sp>
      <p:sp>
        <p:nvSpPr>
          <p:cNvPr id="25" name="Tekstin paikkamerkki 6">
            <a:extLst>
              <a:ext uri="{FF2B5EF4-FFF2-40B4-BE49-F238E27FC236}">
                <a16:creationId xmlns:a16="http://schemas.microsoft.com/office/drawing/2014/main" id="{746CDD3A-D0FD-7924-BB40-CF8C62E8B37A}"/>
              </a:ext>
            </a:extLst>
          </p:cNvPr>
          <p:cNvSpPr>
            <a:spLocks noGrp="1"/>
          </p:cNvSpPr>
          <p:nvPr userDrawn="1">
            <p:ph type="body" sz="quarter" idx="80" hasCustomPrompt="1"/>
          </p:nvPr>
        </p:nvSpPr>
        <p:spPr>
          <a:xfrm>
            <a:off x="9121493" y="2841508"/>
            <a:ext cx="502214" cy="296492"/>
          </a:xfrm>
        </p:spPr>
        <p:txBody>
          <a:bodyPr anchor="ctr"/>
          <a:lstStyle>
            <a:lvl1pPr marL="0" indent="0" algn="ctr">
              <a:buNone/>
              <a:defRPr sz="2400" b="1">
                <a:solidFill>
                  <a:schemeClr val="bg1"/>
                </a:solidFill>
              </a:defRPr>
            </a:lvl1pPr>
          </a:lstStyle>
          <a:p>
            <a:pPr lvl="0"/>
            <a:r>
              <a:rPr lang="fi-FI" dirty="0"/>
              <a:t>0</a:t>
            </a:r>
          </a:p>
        </p:txBody>
      </p:sp>
      <p:sp>
        <p:nvSpPr>
          <p:cNvPr id="32" name="Tekstin paikkamerkki 6">
            <a:extLst>
              <a:ext uri="{FF2B5EF4-FFF2-40B4-BE49-F238E27FC236}">
                <a16:creationId xmlns:a16="http://schemas.microsoft.com/office/drawing/2014/main" id="{4729BBE5-CC6F-C0E3-7A89-859E3C20235D}"/>
              </a:ext>
            </a:extLst>
          </p:cNvPr>
          <p:cNvSpPr>
            <a:spLocks noGrp="1"/>
          </p:cNvSpPr>
          <p:nvPr userDrawn="1">
            <p:ph type="body" sz="quarter" idx="63" hasCustomPrompt="1"/>
          </p:nvPr>
        </p:nvSpPr>
        <p:spPr>
          <a:xfrm>
            <a:off x="8732837" y="4019552"/>
            <a:ext cx="1279526" cy="242886"/>
          </a:xfrm>
          <a:noFill/>
        </p:spPr>
        <p:txBody>
          <a:bodyPr wrap="square" lIns="0" tIns="0" rIns="0" bIns="72000" anchor="b"/>
          <a:lstStyle>
            <a:lvl1pPr marL="0" indent="0" algn="ctr">
              <a:spcAft>
                <a:spcPts val="0"/>
              </a:spcAft>
              <a:buNone/>
              <a:defRPr sz="2400" b="1">
                <a:solidFill>
                  <a:schemeClr val="tx1"/>
                </a:solidFill>
              </a:defRPr>
            </a:lvl1pPr>
          </a:lstStyle>
          <a:p>
            <a:pPr lvl="0"/>
            <a:r>
              <a:rPr lang="fi-FI" dirty="0"/>
              <a:t>0006</a:t>
            </a:r>
          </a:p>
        </p:txBody>
      </p:sp>
      <p:sp>
        <p:nvSpPr>
          <p:cNvPr id="33" name="Tekstin paikkamerkki 6">
            <a:extLst>
              <a:ext uri="{FF2B5EF4-FFF2-40B4-BE49-F238E27FC236}">
                <a16:creationId xmlns:a16="http://schemas.microsoft.com/office/drawing/2014/main" id="{C2B806D6-4309-6233-88E3-520DBC7B7A05}"/>
              </a:ext>
            </a:extLst>
          </p:cNvPr>
          <p:cNvSpPr>
            <a:spLocks noGrp="1"/>
          </p:cNvSpPr>
          <p:nvPr userDrawn="1">
            <p:ph type="body" sz="quarter" idx="64" hasCustomPrompt="1"/>
          </p:nvPr>
        </p:nvSpPr>
        <p:spPr>
          <a:xfrm>
            <a:off x="8732837" y="4268788"/>
            <a:ext cx="1279526" cy="987425"/>
          </a:xfrm>
          <a:noFill/>
        </p:spPr>
        <p:txBody>
          <a:bodyPr wrap="square" lIns="0" tIns="0" rIns="0" anchor="t"/>
          <a:lstStyle>
            <a:lvl1pPr marL="0" indent="0" algn="ctr">
              <a:spcAft>
                <a:spcPts val="0"/>
              </a:spcAft>
              <a:buNone/>
              <a:defRPr sz="1200" b="0"/>
            </a:lvl1pPr>
          </a:lstStyle>
          <a:p>
            <a:pPr lvl="0"/>
            <a:r>
              <a:rPr lang="fi-FI" dirty="0"/>
              <a:t>Tähän lyhyt kuvaus</a:t>
            </a:r>
          </a:p>
        </p:txBody>
      </p:sp>
      <p:sp>
        <p:nvSpPr>
          <p:cNvPr id="26" name="Tekstin paikkamerkki 7">
            <a:extLst>
              <a:ext uri="{FF2B5EF4-FFF2-40B4-BE49-F238E27FC236}">
                <a16:creationId xmlns:a16="http://schemas.microsoft.com/office/drawing/2014/main" id="{9BAB5772-36AB-45B6-E87A-D9A3B59E68B8}"/>
              </a:ext>
            </a:extLst>
          </p:cNvPr>
          <p:cNvSpPr>
            <a:spLocks noGrp="1"/>
          </p:cNvSpPr>
          <p:nvPr userDrawn="1">
            <p:ph type="body" sz="quarter" idx="81" hasCustomPrompt="1"/>
          </p:nvPr>
        </p:nvSpPr>
        <p:spPr>
          <a:xfrm>
            <a:off x="10761998" y="2841508"/>
            <a:ext cx="502214" cy="296492"/>
          </a:xfrm>
        </p:spPr>
        <p:txBody>
          <a:bodyPr anchor="ctr"/>
          <a:lstStyle>
            <a:lvl1pPr marL="0" indent="0" algn="ctr">
              <a:buNone/>
              <a:defRPr sz="2400" b="1">
                <a:solidFill>
                  <a:schemeClr val="bg1"/>
                </a:solidFill>
              </a:defRPr>
            </a:lvl1pPr>
          </a:lstStyle>
          <a:p>
            <a:pPr lvl="0"/>
            <a:r>
              <a:rPr lang="fi-FI" dirty="0"/>
              <a:t>0</a:t>
            </a:r>
          </a:p>
        </p:txBody>
      </p:sp>
      <p:sp>
        <p:nvSpPr>
          <p:cNvPr id="34" name="Tekstin paikkamerkki 7">
            <a:extLst>
              <a:ext uri="{FF2B5EF4-FFF2-40B4-BE49-F238E27FC236}">
                <a16:creationId xmlns:a16="http://schemas.microsoft.com/office/drawing/2014/main" id="{618A8332-DC1A-92DF-3B16-F4DE7DC9CC77}"/>
              </a:ext>
            </a:extLst>
          </p:cNvPr>
          <p:cNvSpPr>
            <a:spLocks noGrp="1"/>
          </p:cNvSpPr>
          <p:nvPr userDrawn="1">
            <p:ph type="body" sz="quarter" idx="65" hasCustomPrompt="1"/>
          </p:nvPr>
        </p:nvSpPr>
        <p:spPr>
          <a:xfrm>
            <a:off x="10377205" y="4019552"/>
            <a:ext cx="1271801" cy="242886"/>
          </a:xfrm>
          <a:noFill/>
        </p:spPr>
        <p:txBody>
          <a:bodyPr wrap="square" lIns="0" tIns="0" rIns="0" bIns="72000" anchor="b"/>
          <a:lstStyle>
            <a:lvl1pPr marL="0" indent="0" algn="ctr">
              <a:spcAft>
                <a:spcPts val="0"/>
              </a:spcAft>
              <a:buNone/>
              <a:defRPr sz="2400" b="1">
                <a:solidFill>
                  <a:schemeClr val="tx1"/>
                </a:solidFill>
              </a:defRPr>
            </a:lvl1pPr>
          </a:lstStyle>
          <a:p>
            <a:pPr lvl="0"/>
            <a:r>
              <a:rPr lang="fi-FI" dirty="0"/>
              <a:t>0007</a:t>
            </a:r>
          </a:p>
        </p:txBody>
      </p:sp>
      <p:sp>
        <p:nvSpPr>
          <p:cNvPr id="35" name="Tekstin paikkamerkki 7">
            <a:extLst>
              <a:ext uri="{FF2B5EF4-FFF2-40B4-BE49-F238E27FC236}">
                <a16:creationId xmlns:a16="http://schemas.microsoft.com/office/drawing/2014/main" id="{DC684028-EB30-A46F-AEDB-29594CC47A1A}"/>
              </a:ext>
            </a:extLst>
          </p:cNvPr>
          <p:cNvSpPr>
            <a:spLocks noGrp="1"/>
          </p:cNvSpPr>
          <p:nvPr userDrawn="1">
            <p:ph type="body" sz="quarter" idx="66" hasCustomPrompt="1"/>
          </p:nvPr>
        </p:nvSpPr>
        <p:spPr>
          <a:xfrm>
            <a:off x="10375548" y="4268788"/>
            <a:ext cx="1275115" cy="987425"/>
          </a:xfrm>
          <a:noFill/>
        </p:spPr>
        <p:txBody>
          <a:bodyPr wrap="square" lIns="0" tIns="0" rIns="0" anchor="t"/>
          <a:lstStyle>
            <a:lvl1pPr marL="0" indent="0" algn="ctr">
              <a:spcAft>
                <a:spcPts val="0"/>
              </a:spcAft>
              <a:buNone/>
              <a:defRPr sz="1200" b="0"/>
            </a:lvl1pPr>
          </a:lstStyle>
          <a:p>
            <a:pPr lvl="0"/>
            <a:r>
              <a:rPr lang="fi-FI" dirty="0"/>
              <a:t>Tähän lyhyt kuvaus</a:t>
            </a:r>
          </a:p>
        </p:txBody>
      </p:sp>
      <p:sp>
        <p:nvSpPr>
          <p:cNvPr id="27" name="Tekstin paikkamerkki 1">
            <a:extLst>
              <a:ext uri="{FF2B5EF4-FFF2-40B4-BE49-F238E27FC236}">
                <a16:creationId xmlns:a16="http://schemas.microsoft.com/office/drawing/2014/main" id="{EA961587-5BEB-80D9-7E01-E238596CAC7F}"/>
              </a:ext>
            </a:extLst>
          </p:cNvPr>
          <p:cNvSpPr>
            <a:spLocks noGrp="1"/>
          </p:cNvSpPr>
          <p:nvPr userDrawn="1">
            <p:ph type="body" sz="quarter" idx="14" hasCustomPrompt="1"/>
          </p:nvPr>
        </p:nvSpPr>
        <p:spPr>
          <a:xfrm>
            <a:off x="1595500" y="5511822"/>
            <a:ext cx="9109012" cy="475820"/>
          </a:xfrm>
        </p:spPr>
        <p:txBody>
          <a:bodyPr tIns="0" anchor="t"/>
          <a:lstStyle>
            <a:lvl1pPr marL="0" indent="0" algn="ctr">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Prosessikaavio kuvaa vaihe vaiheelta, miten jokin työ tai tehtävä etenee. Se selkeyttää työvaiheiden järjestystä ja osallistujien rooleja sekä auttaa tunnistamaan mahdollisia kehityskohteita.</a:t>
            </a:r>
          </a:p>
        </p:txBody>
      </p:sp>
      <p:sp>
        <p:nvSpPr>
          <p:cNvPr id="7" name="Alatunnisteen paikkamerkki 6">
            <a:extLst>
              <a:ext uri="{FF2B5EF4-FFF2-40B4-BE49-F238E27FC236}">
                <a16:creationId xmlns:a16="http://schemas.microsoft.com/office/drawing/2014/main" id="{E4083D37-B847-EF84-E3A7-2BD708C4221D}"/>
              </a:ext>
            </a:extLst>
          </p:cNvPr>
          <p:cNvSpPr>
            <a:spLocks noGrp="1"/>
          </p:cNvSpPr>
          <p:nvPr userDrawn="1">
            <p:ph type="ftr" sz="quarter" idx="53"/>
          </p:nvPr>
        </p:nvSpPr>
        <p:spPr/>
        <p:txBody>
          <a:bodyPr/>
          <a:lstStyle/>
          <a:p>
            <a:endParaRPr lang="fi-FI" dirty="0"/>
          </a:p>
        </p:txBody>
      </p:sp>
      <p:sp>
        <p:nvSpPr>
          <p:cNvPr id="6" name="Päivämäärän paikkamerkki 5">
            <a:extLst>
              <a:ext uri="{FF2B5EF4-FFF2-40B4-BE49-F238E27FC236}">
                <a16:creationId xmlns:a16="http://schemas.microsoft.com/office/drawing/2014/main" id="{0C3FE38D-5122-C718-7E31-E7D7F26D1DB3}"/>
              </a:ext>
            </a:extLst>
          </p:cNvPr>
          <p:cNvSpPr>
            <a:spLocks noGrp="1"/>
          </p:cNvSpPr>
          <p:nvPr userDrawn="1">
            <p:ph type="dt" sz="half" idx="52"/>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0DC66C69-9886-AE19-2AB9-A7E1872A8E16}"/>
              </a:ext>
            </a:extLst>
          </p:cNvPr>
          <p:cNvSpPr>
            <a:spLocks noGrp="1"/>
          </p:cNvSpPr>
          <p:nvPr userDrawn="1">
            <p:ph type="sldNum" sz="quarter" idx="54"/>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BA37ABEE-C70A-EC52-D834-67FA20758B82}"/>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830183503"/>
      </p:ext>
    </p:extLst>
  </p:cSld>
  <p:clrMapOvr>
    <a:masterClrMapping/>
  </p:clrMapOvr>
  <p:extLst>
    <p:ext uri="{DCECCB84-F9BA-43D5-87BE-67443E8EF086}">
      <p15:sldGuideLst xmlns:p15="http://schemas.microsoft.com/office/powerpoint/2012/main"/>
    </p:ext>
  </p:extLst>
</p:sldLayout>
</file>

<file path=ppt/slideLayouts/slideLayout389.xml><?xml version="1.0" encoding="utf-8"?>
<p:sldLayout xmlns:a="http://schemas.openxmlformats.org/drawingml/2006/main" xmlns:r="http://schemas.openxmlformats.org/officeDocument/2006/relationships" xmlns:p="http://schemas.openxmlformats.org/presentationml/2006/main" preserve="1" userDrawn="1">
  <p:cSld name="Prosessikaavio 1">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46099" y="546100"/>
            <a:ext cx="11104564" cy="738188"/>
          </a:xfrm>
          <a:prstGeom prst="rect">
            <a:avLst/>
          </a:prstGeom>
        </p:spPr>
        <p:txBody>
          <a:bodyPr anchor="t"/>
          <a:lstStyle>
            <a:lvl1pPr algn="ctr">
              <a:defRPr sz="3600">
                <a:solidFill>
                  <a:schemeClr val="tx1"/>
                </a:solidFill>
              </a:defRPr>
            </a:lvl1pPr>
          </a:lstStyle>
          <a:p>
            <a:r>
              <a:rPr lang="fi-FI" dirty="0"/>
              <a:t>Prosessikaavio 1 </a:t>
            </a:r>
          </a:p>
        </p:txBody>
      </p:sp>
      <p:sp>
        <p:nvSpPr>
          <p:cNvPr id="29" name="Tekstin paikkamerkki 28">
            <a:extLst>
              <a:ext uri="{FF2B5EF4-FFF2-40B4-BE49-F238E27FC236}">
                <a16:creationId xmlns:a16="http://schemas.microsoft.com/office/drawing/2014/main" id="{2C7B1891-8752-81A6-B78A-EE211AAA2253}"/>
              </a:ext>
              <a:ext uri="{C183D7F6-B498-43B3-948B-1728B52AA6E4}">
                <adec:decorative xmlns:adec="http://schemas.microsoft.com/office/drawing/2017/decorative" val="1"/>
              </a:ext>
            </a:extLst>
          </p:cNvPr>
          <p:cNvSpPr>
            <a:spLocks noGrp="1"/>
          </p:cNvSpPr>
          <p:nvPr>
            <p:ph type="body" sz="quarter" idx="90" hasCustomPrompt="1"/>
          </p:nvPr>
        </p:nvSpPr>
        <p:spPr>
          <a:xfrm>
            <a:off x="10034219" y="3986091"/>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1"/>
          </a:solidFill>
          <a:ln w="6350" cap="sq">
            <a:solidFill>
              <a:schemeClr val="accent1"/>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30" name="Tekstin paikkamerkki 29">
            <a:extLst>
              <a:ext uri="{FF2B5EF4-FFF2-40B4-BE49-F238E27FC236}">
                <a16:creationId xmlns:a16="http://schemas.microsoft.com/office/drawing/2014/main" id="{90000A6B-0084-19C6-FB1D-B98A393ACA7F}"/>
              </a:ext>
              <a:ext uri="{C183D7F6-B498-43B3-948B-1728B52AA6E4}">
                <adec:decorative xmlns:adec="http://schemas.microsoft.com/office/drawing/2017/decorative" val="1"/>
              </a:ext>
            </a:extLst>
          </p:cNvPr>
          <p:cNvSpPr>
            <a:spLocks noGrp="1"/>
          </p:cNvSpPr>
          <p:nvPr>
            <p:ph type="body" sz="quarter" idx="91" hasCustomPrompt="1"/>
          </p:nvPr>
        </p:nvSpPr>
        <p:spPr>
          <a:xfrm>
            <a:off x="3692626" y="3983343"/>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1"/>
          </a:solidFill>
          <a:ln w="6350" cap="sq">
            <a:solidFill>
              <a:schemeClr val="accent1"/>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31" name="Tekstin paikkamerkki 30">
            <a:extLst>
              <a:ext uri="{FF2B5EF4-FFF2-40B4-BE49-F238E27FC236}">
                <a16:creationId xmlns:a16="http://schemas.microsoft.com/office/drawing/2014/main" id="{76729F50-A87E-E54B-0DF5-BE81C5D6D7BF}"/>
              </a:ext>
              <a:ext uri="{C183D7F6-B498-43B3-948B-1728B52AA6E4}">
                <adec:decorative xmlns:adec="http://schemas.microsoft.com/office/drawing/2017/decorative" val="1"/>
              </a:ext>
            </a:extLst>
          </p:cNvPr>
          <p:cNvSpPr>
            <a:spLocks noGrp="1"/>
          </p:cNvSpPr>
          <p:nvPr>
            <p:ph type="body" sz="quarter" idx="92" hasCustomPrompt="1"/>
          </p:nvPr>
        </p:nvSpPr>
        <p:spPr>
          <a:xfrm>
            <a:off x="6871458" y="3986091"/>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1"/>
          </a:solidFill>
          <a:ln w="6350" cap="sq">
            <a:solidFill>
              <a:schemeClr val="accent1"/>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28" name="Tekstin paikkamerkki 27">
            <a:extLst>
              <a:ext uri="{FF2B5EF4-FFF2-40B4-BE49-F238E27FC236}">
                <a16:creationId xmlns:a16="http://schemas.microsoft.com/office/drawing/2014/main" id="{1D84C596-630D-D17A-27D1-922BDBD6C7DB}"/>
              </a:ext>
              <a:ext uri="{C183D7F6-B498-43B3-948B-1728B52AA6E4}">
                <adec:decorative xmlns:adec="http://schemas.microsoft.com/office/drawing/2017/decorative" val="1"/>
              </a:ext>
            </a:extLst>
          </p:cNvPr>
          <p:cNvSpPr>
            <a:spLocks noGrp="1"/>
          </p:cNvSpPr>
          <p:nvPr>
            <p:ph type="body" sz="quarter" idx="89" hasCustomPrompt="1"/>
          </p:nvPr>
        </p:nvSpPr>
        <p:spPr>
          <a:xfrm>
            <a:off x="8472300" y="2592405"/>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1"/>
          </a:solidFill>
          <a:ln w="6350" cap="sq">
            <a:solidFill>
              <a:schemeClr val="accent1"/>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3" name="Tekstin paikkamerkki 2">
            <a:extLst>
              <a:ext uri="{FF2B5EF4-FFF2-40B4-BE49-F238E27FC236}">
                <a16:creationId xmlns:a16="http://schemas.microsoft.com/office/drawing/2014/main" id="{5F4D6EC9-F510-812A-3469-14757D5568B7}"/>
              </a:ext>
              <a:ext uri="{C183D7F6-B498-43B3-948B-1728B52AA6E4}">
                <adec:decorative xmlns:adec="http://schemas.microsoft.com/office/drawing/2017/decorative" val="1"/>
              </a:ext>
            </a:extLst>
          </p:cNvPr>
          <p:cNvSpPr>
            <a:spLocks noGrp="1"/>
          </p:cNvSpPr>
          <p:nvPr>
            <p:ph type="body" sz="quarter" idx="87" hasCustomPrompt="1"/>
          </p:nvPr>
        </p:nvSpPr>
        <p:spPr>
          <a:xfrm>
            <a:off x="2094457" y="2589657"/>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1"/>
          </a:solidFill>
          <a:ln w="6350" cap="sq">
            <a:solidFill>
              <a:schemeClr val="accent1"/>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27" name="Tekstin paikkamerkki 26">
            <a:extLst>
              <a:ext uri="{FF2B5EF4-FFF2-40B4-BE49-F238E27FC236}">
                <a16:creationId xmlns:a16="http://schemas.microsoft.com/office/drawing/2014/main" id="{0B4B59B8-EB8B-1227-73CA-0E36221F9B11}"/>
              </a:ext>
              <a:ext uri="{C183D7F6-B498-43B3-948B-1728B52AA6E4}">
                <adec:decorative xmlns:adec="http://schemas.microsoft.com/office/drawing/2017/decorative" val="1"/>
              </a:ext>
            </a:extLst>
          </p:cNvPr>
          <p:cNvSpPr>
            <a:spLocks noGrp="1"/>
          </p:cNvSpPr>
          <p:nvPr>
            <p:ph type="body" sz="quarter" idx="88" hasCustomPrompt="1"/>
          </p:nvPr>
        </p:nvSpPr>
        <p:spPr>
          <a:xfrm>
            <a:off x="5275255" y="2592405"/>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1"/>
          </a:solidFill>
          <a:ln w="6350" cap="sq">
            <a:solidFill>
              <a:schemeClr val="accent1"/>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5" name="Tekstin paikkamerkki 1">
            <a:extLst>
              <a:ext uri="{FF2B5EF4-FFF2-40B4-BE49-F238E27FC236}">
                <a16:creationId xmlns:a16="http://schemas.microsoft.com/office/drawing/2014/main" id="{0827F18B-956B-A936-DFED-44D574EE40C5}"/>
              </a:ext>
              <a:ext uri="{C183D7F6-B498-43B3-948B-1728B52AA6E4}">
                <adec:decorative xmlns:adec="http://schemas.microsoft.com/office/drawing/2017/decorative" val="1"/>
              </a:ext>
            </a:extLst>
          </p:cNvPr>
          <p:cNvSpPr>
            <a:spLocks noGrp="1" noChangeAspect="1"/>
          </p:cNvSpPr>
          <p:nvPr>
            <p:ph type="body" sz="quarter" idx="69" hasCustomPrompt="1"/>
          </p:nvPr>
        </p:nvSpPr>
        <p:spPr>
          <a:xfrm>
            <a:off x="1845104" y="2255713"/>
            <a:ext cx="540000" cy="540000"/>
          </a:xfrm>
          <a:prstGeom prst="ellipse">
            <a:avLst/>
          </a:prstGeom>
          <a:solidFill>
            <a:schemeClr val="accent1"/>
          </a:solidFill>
          <a:ln w="25400">
            <a:solidFill>
              <a:schemeClr val="bg1"/>
            </a:solidFill>
          </a:ln>
        </p:spPr>
        <p:txBody>
          <a:bodyPr anchor="ctr"/>
          <a:lstStyle>
            <a:lvl1pPr marL="0" indent="0" algn="ctr">
              <a:buNone/>
              <a:defRPr sz="2400" b="1">
                <a:solidFill>
                  <a:schemeClr val="bg1"/>
                </a:solidFill>
              </a:defRPr>
            </a:lvl1pPr>
          </a:lstStyle>
          <a:p>
            <a:pPr lvl="0"/>
            <a:r>
              <a:rPr lang="fi-FI" dirty="0"/>
              <a:t> </a:t>
            </a:r>
          </a:p>
        </p:txBody>
      </p:sp>
      <p:sp>
        <p:nvSpPr>
          <p:cNvPr id="8" name="Tekstin paikkamerkki 2">
            <a:extLst>
              <a:ext uri="{FF2B5EF4-FFF2-40B4-BE49-F238E27FC236}">
                <a16:creationId xmlns:a16="http://schemas.microsoft.com/office/drawing/2014/main" id="{7C049256-A618-763C-AAED-F0B244587ED7}"/>
              </a:ext>
              <a:ext uri="{C183D7F6-B498-43B3-948B-1728B52AA6E4}">
                <adec:decorative xmlns:adec="http://schemas.microsoft.com/office/drawing/2017/decorative" val="1"/>
              </a:ext>
            </a:extLst>
          </p:cNvPr>
          <p:cNvSpPr>
            <a:spLocks noGrp="1" noChangeAspect="1"/>
          </p:cNvSpPr>
          <p:nvPr>
            <p:ph type="body" sz="quarter" idx="70" hasCustomPrompt="1"/>
          </p:nvPr>
        </p:nvSpPr>
        <p:spPr>
          <a:xfrm>
            <a:off x="3440626" y="4511441"/>
            <a:ext cx="540000" cy="540000"/>
          </a:xfrm>
          <a:prstGeom prst="ellipse">
            <a:avLst/>
          </a:prstGeom>
          <a:solidFill>
            <a:schemeClr val="accent1"/>
          </a:solidFill>
          <a:ln w="25400">
            <a:solidFill>
              <a:schemeClr val="bg1"/>
            </a:solidFill>
          </a:ln>
        </p:spPr>
        <p:txBody>
          <a:bodyPr anchor="ctr"/>
          <a:lstStyle>
            <a:lvl1pPr marL="0" indent="0" algn="ctr" rtl="0">
              <a:buNone/>
              <a:defRPr sz="2400" b="1">
                <a:solidFill>
                  <a:schemeClr val="bg1"/>
                </a:solidFill>
              </a:defRPr>
            </a:lvl1pPr>
          </a:lstStyle>
          <a:p>
            <a:pPr lvl="0"/>
            <a:r>
              <a:rPr lang="fi-FI" dirty="0"/>
              <a:t> </a:t>
            </a:r>
          </a:p>
        </p:txBody>
      </p:sp>
      <p:sp>
        <p:nvSpPr>
          <p:cNvPr id="9" name="Tekstin paikkamerkki 3">
            <a:extLst>
              <a:ext uri="{FF2B5EF4-FFF2-40B4-BE49-F238E27FC236}">
                <a16:creationId xmlns:a16="http://schemas.microsoft.com/office/drawing/2014/main" id="{B4729749-689A-2353-1F29-081A4B4E2C3F}"/>
              </a:ext>
              <a:ext uri="{C183D7F6-B498-43B3-948B-1728B52AA6E4}">
                <adec:decorative xmlns:adec="http://schemas.microsoft.com/office/drawing/2017/decorative" val="1"/>
              </a:ext>
            </a:extLst>
          </p:cNvPr>
          <p:cNvSpPr>
            <a:spLocks noGrp="1" noChangeAspect="1"/>
          </p:cNvSpPr>
          <p:nvPr>
            <p:ph type="body" sz="quarter" idx="71" hasCustomPrompt="1"/>
          </p:nvPr>
        </p:nvSpPr>
        <p:spPr>
          <a:xfrm>
            <a:off x="5023255" y="2255713"/>
            <a:ext cx="540000" cy="540000"/>
          </a:xfrm>
          <a:prstGeom prst="ellipse">
            <a:avLst/>
          </a:prstGeom>
          <a:solidFill>
            <a:schemeClr val="accent1"/>
          </a:solidFill>
          <a:ln w="25400">
            <a:solidFill>
              <a:schemeClr val="bg1"/>
            </a:solidFill>
          </a:ln>
        </p:spPr>
        <p:txBody>
          <a:bodyPr anchor="ctr"/>
          <a:lstStyle>
            <a:lvl1pPr marL="0" indent="0" algn="ctr">
              <a:buNone/>
              <a:defRPr sz="2400" b="1">
                <a:solidFill>
                  <a:schemeClr val="bg1"/>
                </a:solidFill>
              </a:defRPr>
            </a:lvl1pPr>
          </a:lstStyle>
          <a:p>
            <a:pPr lvl="0"/>
            <a:r>
              <a:rPr lang="fi-FI" dirty="0"/>
              <a:t> </a:t>
            </a:r>
          </a:p>
        </p:txBody>
      </p:sp>
      <p:sp>
        <p:nvSpPr>
          <p:cNvPr id="11" name="Tekstin paikkamerkki 4">
            <a:extLst>
              <a:ext uri="{FF2B5EF4-FFF2-40B4-BE49-F238E27FC236}">
                <a16:creationId xmlns:a16="http://schemas.microsoft.com/office/drawing/2014/main" id="{D1EF380F-B052-CFF3-B89A-678A4EF54EC3}"/>
              </a:ext>
              <a:ext uri="{C183D7F6-B498-43B3-948B-1728B52AA6E4}">
                <adec:decorative xmlns:adec="http://schemas.microsoft.com/office/drawing/2017/decorative" val="1"/>
              </a:ext>
            </a:extLst>
          </p:cNvPr>
          <p:cNvSpPr>
            <a:spLocks noGrp="1" noChangeAspect="1"/>
          </p:cNvSpPr>
          <p:nvPr>
            <p:ph type="body" sz="quarter" idx="73" hasCustomPrompt="1"/>
          </p:nvPr>
        </p:nvSpPr>
        <p:spPr>
          <a:xfrm>
            <a:off x="6619458" y="4511441"/>
            <a:ext cx="540000" cy="540000"/>
          </a:xfrm>
          <a:prstGeom prst="ellipse">
            <a:avLst/>
          </a:prstGeom>
          <a:solidFill>
            <a:schemeClr val="accent1"/>
          </a:solidFill>
          <a:ln w="25400">
            <a:solidFill>
              <a:schemeClr val="bg1"/>
            </a:solidFill>
          </a:ln>
        </p:spPr>
        <p:txBody>
          <a:bodyPr anchor="ctr"/>
          <a:lstStyle>
            <a:lvl1pPr marL="0" indent="0" algn="ctr" rtl="0">
              <a:buNone/>
              <a:defRPr sz="2400" b="1">
                <a:solidFill>
                  <a:schemeClr val="bg1"/>
                </a:solidFill>
              </a:defRPr>
            </a:lvl1pPr>
          </a:lstStyle>
          <a:p>
            <a:pPr lvl="0"/>
            <a:r>
              <a:rPr lang="fi-FI" dirty="0"/>
              <a:t> </a:t>
            </a:r>
          </a:p>
        </p:txBody>
      </p:sp>
      <p:sp>
        <p:nvSpPr>
          <p:cNvPr id="10" name="Tekstin paikkamerkki 5">
            <a:extLst>
              <a:ext uri="{FF2B5EF4-FFF2-40B4-BE49-F238E27FC236}">
                <a16:creationId xmlns:a16="http://schemas.microsoft.com/office/drawing/2014/main" id="{D9CBCFD8-7D80-E901-6251-098A34D9B30B}"/>
              </a:ext>
              <a:ext uri="{C183D7F6-B498-43B3-948B-1728B52AA6E4}">
                <adec:decorative xmlns:adec="http://schemas.microsoft.com/office/drawing/2017/decorative" val="1"/>
              </a:ext>
            </a:extLst>
          </p:cNvPr>
          <p:cNvSpPr>
            <a:spLocks noGrp="1" noChangeAspect="1"/>
          </p:cNvSpPr>
          <p:nvPr>
            <p:ph type="body" sz="quarter" idx="72" hasCustomPrompt="1"/>
          </p:nvPr>
        </p:nvSpPr>
        <p:spPr>
          <a:xfrm>
            <a:off x="8220300" y="2255713"/>
            <a:ext cx="540000" cy="540000"/>
          </a:xfrm>
          <a:prstGeom prst="ellipse">
            <a:avLst/>
          </a:prstGeom>
          <a:solidFill>
            <a:schemeClr val="accent1"/>
          </a:solidFill>
          <a:ln w="25400">
            <a:solidFill>
              <a:schemeClr val="bg1"/>
            </a:solidFill>
          </a:ln>
        </p:spPr>
        <p:txBody>
          <a:bodyPr anchor="ctr"/>
          <a:lstStyle>
            <a:lvl1pPr marL="0" indent="0" algn="ctr">
              <a:buNone/>
              <a:defRPr sz="2400" b="1">
                <a:solidFill>
                  <a:schemeClr val="bg1"/>
                </a:solidFill>
              </a:defRPr>
            </a:lvl1pPr>
          </a:lstStyle>
          <a:p>
            <a:pPr lvl="0"/>
            <a:r>
              <a:rPr lang="fi-FI" dirty="0"/>
              <a:t> </a:t>
            </a:r>
          </a:p>
        </p:txBody>
      </p:sp>
      <p:sp>
        <p:nvSpPr>
          <p:cNvPr id="12" name="Tekstin paikkamerkki 6">
            <a:extLst>
              <a:ext uri="{FF2B5EF4-FFF2-40B4-BE49-F238E27FC236}">
                <a16:creationId xmlns:a16="http://schemas.microsoft.com/office/drawing/2014/main" id="{655350DD-EEF3-88BA-4423-267E6EFC2C50}"/>
              </a:ext>
              <a:ext uri="{C183D7F6-B498-43B3-948B-1728B52AA6E4}">
                <adec:decorative xmlns:adec="http://schemas.microsoft.com/office/drawing/2017/decorative" val="1"/>
              </a:ext>
            </a:extLst>
          </p:cNvPr>
          <p:cNvSpPr>
            <a:spLocks noGrp="1" noChangeAspect="1"/>
          </p:cNvSpPr>
          <p:nvPr>
            <p:ph type="body" sz="quarter" idx="74" hasCustomPrompt="1"/>
          </p:nvPr>
        </p:nvSpPr>
        <p:spPr>
          <a:xfrm>
            <a:off x="9782219" y="4511441"/>
            <a:ext cx="540000" cy="540000"/>
          </a:xfrm>
          <a:prstGeom prst="ellipse">
            <a:avLst/>
          </a:prstGeom>
          <a:solidFill>
            <a:schemeClr val="accent1"/>
          </a:solidFill>
          <a:ln w="25400">
            <a:solidFill>
              <a:schemeClr val="bg1"/>
            </a:solidFill>
          </a:ln>
        </p:spPr>
        <p:txBody>
          <a:bodyPr anchor="ctr"/>
          <a:lstStyle>
            <a:lvl1pPr marL="0" indent="0" algn="ctr" rtl="0">
              <a:buNone/>
              <a:defRPr sz="2400" b="1">
                <a:solidFill>
                  <a:schemeClr val="bg1"/>
                </a:solidFill>
              </a:defRPr>
            </a:lvl1pPr>
          </a:lstStyle>
          <a:p>
            <a:pPr lvl="0"/>
            <a:r>
              <a:rPr lang="fi-FI" dirty="0"/>
              <a:t> </a:t>
            </a:r>
          </a:p>
        </p:txBody>
      </p:sp>
      <p:sp>
        <p:nvSpPr>
          <p:cNvPr id="16" name="Tekstin paikkamerkki 15">
            <a:extLst>
              <a:ext uri="{FF2B5EF4-FFF2-40B4-BE49-F238E27FC236}">
                <a16:creationId xmlns:a16="http://schemas.microsoft.com/office/drawing/2014/main" id="{26673FA0-19DF-318B-3DCC-AE1A1F2497C9}"/>
              </a:ext>
            </a:extLst>
          </p:cNvPr>
          <p:cNvSpPr>
            <a:spLocks noGrp="1"/>
          </p:cNvSpPr>
          <p:nvPr>
            <p:ph type="body" sz="quarter" idx="75" hasCustomPrompt="1"/>
          </p:nvPr>
        </p:nvSpPr>
        <p:spPr>
          <a:xfrm>
            <a:off x="1863997" y="2377467"/>
            <a:ext cx="502214" cy="296492"/>
          </a:xfrm>
        </p:spPr>
        <p:txBody>
          <a:bodyPr anchor="ctr"/>
          <a:lstStyle>
            <a:lvl1pPr marL="0" indent="0" algn="ctr">
              <a:buNone/>
              <a:defRPr sz="2400" b="1">
                <a:solidFill>
                  <a:schemeClr val="bg1"/>
                </a:solidFill>
              </a:defRPr>
            </a:lvl1pPr>
          </a:lstStyle>
          <a:p>
            <a:pPr lvl="0"/>
            <a:r>
              <a:rPr lang="fi-FI" dirty="0"/>
              <a:t>0</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p:ph type="body" sz="quarter" idx="21" hasCustomPrompt="1"/>
          </p:nvPr>
        </p:nvSpPr>
        <p:spPr>
          <a:xfrm>
            <a:off x="989802" y="1291853"/>
            <a:ext cx="2271712" cy="748384"/>
          </a:xfrm>
          <a:noFill/>
        </p:spPr>
        <p:txBody>
          <a:bodyPr lIns="108000" tIns="0" rIns="108000" anchor="b"/>
          <a:lstStyle>
            <a:lvl1pPr marL="0" indent="0" algn="ctr">
              <a:spcAft>
                <a:spcPts val="0"/>
              </a:spcAft>
              <a:buNone/>
              <a:defRPr sz="2400" b="1">
                <a:solidFill>
                  <a:schemeClr val="tx1"/>
                </a:solidFill>
              </a:defRPr>
            </a:lvl1pPr>
          </a:lstStyle>
          <a:p>
            <a:pPr lvl="0"/>
            <a:r>
              <a:rPr lang="fi-FI" dirty="0"/>
              <a:t>Vaiheen nimi 1</a:t>
            </a:r>
          </a:p>
        </p:txBody>
      </p:sp>
      <p:sp>
        <p:nvSpPr>
          <p:cNvPr id="19" name="Tekstin paikkamerkki 15">
            <a:extLst>
              <a:ext uri="{FF2B5EF4-FFF2-40B4-BE49-F238E27FC236}">
                <a16:creationId xmlns:a16="http://schemas.microsoft.com/office/drawing/2014/main" id="{A4FA6149-6FEF-D163-74B1-CD632F59D2C2}"/>
              </a:ext>
            </a:extLst>
          </p:cNvPr>
          <p:cNvSpPr>
            <a:spLocks noGrp="1"/>
          </p:cNvSpPr>
          <p:nvPr>
            <p:ph type="body" sz="quarter" idx="78" hasCustomPrompt="1"/>
          </p:nvPr>
        </p:nvSpPr>
        <p:spPr>
          <a:xfrm>
            <a:off x="3459519" y="4633195"/>
            <a:ext cx="502214" cy="296492"/>
          </a:xfrm>
        </p:spPr>
        <p:txBody>
          <a:bodyPr anchor="ctr"/>
          <a:lstStyle>
            <a:lvl1pPr marL="0" indent="0" algn="ctr">
              <a:buNone/>
              <a:defRPr sz="2400" b="1">
                <a:solidFill>
                  <a:schemeClr val="bg1"/>
                </a:solidFill>
              </a:defRPr>
            </a:lvl1pPr>
          </a:lstStyle>
          <a:p>
            <a:pPr lvl="0"/>
            <a:r>
              <a:rPr lang="fi-FI" dirty="0"/>
              <a:t>0</a:t>
            </a:r>
          </a:p>
        </p:txBody>
      </p:sp>
      <p:sp>
        <p:nvSpPr>
          <p:cNvPr id="14" name="Tekstin paikkamerkki 2">
            <a:extLst>
              <a:ext uri="{FF2B5EF4-FFF2-40B4-BE49-F238E27FC236}">
                <a16:creationId xmlns:a16="http://schemas.microsoft.com/office/drawing/2014/main" id="{0350F980-7E7A-113F-25C1-93D0C8531FD5}"/>
              </a:ext>
            </a:extLst>
          </p:cNvPr>
          <p:cNvSpPr>
            <a:spLocks noGrp="1"/>
          </p:cNvSpPr>
          <p:nvPr>
            <p:ph type="body" sz="quarter" idx="22" hasCustomPrompt="1"/>
          </p:nvPr>
        </p:nvSpPr>
        <p:spPr>
          <a:xfrm>
            <a:off x="2574770" y="5261498"/>
            <a:ext cx="2271712" cy="739017"/>
          </a:xfrm>
          <a:noFill/>
        </p:spPr>
        <p:txBody>
          <a:bodyPr lIns="108000" tIns="0" rIns="108000" anchor="t"/>
          <a:lstStyle>
            <a:lvl1pPr marL="0" indent="0" algn="ctr">
              <a:spcAft>
                <a:spcPts val="0"/>
              </a:spcAft>
              <a:buNone/>
              <a:defRPr sz="2400" b="1">
                <a:solidFill>
                  <a:schemeClr val="tx1"/>
                </a:solidFill>
              </a:defRPr>
            </a:lvl1pPr>
          </a:lstStyle>
          <a:p>
            <a:pPr lvl="0"/>
            <a:r>
              <a:rPr lang="fi-FI" dirty="0"/>
              <a:t>Vaiheen nimi 2</a:t>
            </a:r>
          </a:p>
        </p:txBody>
      </p:sp>
      <p:sp>
        <p:nvSpPr>
          <p:cNvPr id="17" name="Tekstin paikkamerkki 15">
            <a:extLst>
              <a:ext uri="{FF2B5EF4-FFF2-40B4-BE49-F238E27FC236}">
                <a16:creationId xmlns:a16="http://schemas.microsoft.com/office/drawing/2014/main" id="{D857C6AD-ECEC-C77C-E3EA-E23F45ED9D77}"/>
              </a:ext>
            </a:extLst>
          </p:cNvPr>
          <p:cNvSpPr>
            <a:spLocks noGrp="1"/>
          </p:cNvSpPr>
          <p:nvPr>
            <p:ph type="body" sz="quarter" idx="76" hasCustomPrompt="1"/>
          </p:nvPr>
        </p:nvSpPr>
        <p:spPr>
          <a:xfrm>
            <a:off x="5042148" y="2377467"/>
            <a:ext cx="502214" cy="296492"/>
          </a:xfrm>
        </p:spPr>
        <p:txBody>
          <a:bodyPr anchor="ctr"/>
          <a:lstStyle>
            <a:lvl1pPr marL="0" indent="0" algn="ctr">
              <a:buNone/>
              <a:defRPr sz="2400" b="1">
                <a:solidFill>
                  <a:schemeClr val="bg1"/>
                </a:solidFill>
              </a:defRPr>
            </a:lvl1pPr>
          </a:lstStyle>
          <a:p>
            <a:pPr lvl="0"/>
            <a:r>
              <a:rPr lang="fi-FI" dirty="0"/>
              <a:t>0</a:t>
            </a:r>
          </a:p>
        </p:txBody>
      </p:sp>
      <p:sp>
        <p:nvSpPr>
          <p:cNvPr id="21" name="Tekstin paikkamerkki 3">
            <a:extLst>
              <a:ext uri="{FF2B5EF4-FFF2-40B4-BE49-F238E27FC236}">
                <a16:creationId xmlns:a16="http://schemas.microsoft.com/office/drawing/2014/main" id="{96670A5D-97BA-DF1D-B57F-2D8A9FA50261}"/>
              </a:ext>
            </a:extLst>
          </p:cNvPr>
          <p:cNvSpPr>
            <a:spLocks noGrp="1"/>
          </p:cNvSpPr>
          <p:nvPr userDrawn="1">
            <p:ph type="body" sz="quarter" idx="23" hasCustomPrompt="1"/>
          </p:nvPr>
        </p:nvSpPr>
        <p:spPr>
          <a:xfrm>
            <a:off x="4166135" y="1291853"/>
            <a:ext cx="2271712" cy="748384"/>
          </a:xfrm>
          <a:noFill/>
        </p:spPr>
        <p:txBody>
          <a:bodyPr lIns="108000" tIns="0" rIns="108000" anchor="b"/>
          <a:lstStyle>
            <a:lvl1pPr marL="0" indent="0" algn="ctr">
              <a:spcAft>
                <a:spcPts val="0"/>
              </a:spcAft>
              <a:buNone/>
              <a:defRPr sz="2400" b="1">
                <a:solidFill>
                  <a:schemeClr val="tx1"/>
                </a:solidFill>
              </a:defRPr>
            </a:lvl1pPr>
          </a:lstStyle>
          <a:p>
            <a:pPr lvl="0"/>
            <a:r>
              <a:rPr lang="fi-FI" dirty="0"/>
              <a:t>Vaiheen nimi 3</a:t>
            </a:r>
          </a:p>
        </p:txBody>
      </p:sp>
      <p:sp>
        <p:nvSpPr>
          <p:cNvPr id="20" name="Tekstin paikkamerkki 15">
            <a:extLst>
              <a:ext uri="{FF2B5EF4-FFF2-40B4-BE49-F238E27FC236}">
                <a16:creationId xmlns:a16="http://schemas.microsoft.com/office/drawing/2014/main" id="{35BE1768-58A5-A9DA-4280-9B0441A5626E}"/>
              </a:ext>
            </a:extLst>
          </p:cNvPr>
          <p:cNvSpPr>
            <a:spLocks noGrp="1"/>
          </p:cNvSpPr>
          <p:nvPr>
            <p:ph type="body" sz="quarter" idx="79" hasCustomPrompt="1"/>
          </p:nvPr>
        </p:nvSpPr>
        <p:spPr>
          <a:xfrm>
            <a:off x="6638351" y="4633195"/>
            <a:ext cx="502214" cy="296492"/>
          </a:xfrm>
        </p:spPr>
        <p:txBody>
          <a:bodyPr anchor="ctr"/>
          <a:lstStyle>
            <a:lvl1pPr marL="0" indent="0" algn="ctr">
              <a:buNone/>
              <a:defRPr sz="2400" b="1">
                <a:solidFill>
                  <a:schemeClr val="bg1"/>
                </a:solidFill>
              </a:defRPr>
            </a:lvl1pPr>
          </a:lstStyle>
          <a:p>
            <a:pPr lvl="0"/>
            <a:r>
              <a:rPr lang="fi-FI" dirty="0"/>
              <a:t>0</a:t>
            </a:r>
          </a:p>
        </p:txBody>
      </p:sp>
      <p:sp>
        <p:nvSpPr>
          <p:cNvPr id="22" name="Tekstin paikkamerkki 4">
            <a:extLst>
              <a:ext uri="{FF2B5EF4-FFF2-40B4-BE49-F238E27FC236}">
                <a16:creationId xmlns:a16="http://schemas.microsoft.com/office/drawing/2014/main" id="{6244B9AB-BF32-86E5-168C-4397D3F9F3E2}"/>
              </a:ext>
            </a:extLst>
          </p:cNvPr>
          <p:cNvSpPr>
            <a:spLocks noGrp="1"/>
          </p:cNvSpPr>
          <p:nvPr userDrawn="1">
            <p:ph type="body" sz="quarter" idx="24" hasCustomPrompt="1"/>
          </p:nvPr>
        </p:nvSpPr>
        <p:spPr>
          <a:xfrm>
            <a:off x="5756390" y="5261498"/>
            <a:ext cx="2271713" cy="739017"/>
          </a:xfrm>
          <a:noFill/>
        </p:spPr>
        <p:txBody>
          <a:bodyPr lIns="108000" tIns="0" rIns="108000" anchor="t"/>
          <a:lstStyle>
            <a:lvl1pPr marL="0" indent="0" algn="ctr">
              <a:spcAft>
                <a:spcPts val="0"/>
              </a:spcAft>
              <a:buNone/>
              <a:defRPr sz="2400" b="1">
                <a:solidFill>
                  <a:schemeClr val="tx1"/>
                </a:solidFill>
              </a:defRPr>
            </a:lvl1pPr>
          </a:lstStyle>
          <a:p>
            <a:pPr lvl="0"/>
            <a:r>
              <a:rPr lang="fi-FI" dirty="0"/>
              <a:t>Vaiheen nimi 4</a:t>
            </a:r>
          </a:p>
        </p:txBody>
      </p:sp>
      <p:sp>
        <p:nvSpPr>
          <p:cNvPr id="18" name="Tekstin paikkamerkki 15">
            <a:extLst>
              <a:ext uri="{FF2B5EF4-FFF2-40B4-BE49-F238E27FC236}">
                <a16:creationId xmlns:a16="http://schemas.microsoft.com/office/drawing/2014/main" id="{F3B01AD8-B64F-A29A-EEED-057901E4BE7F}"/>
              </a:ext>
            </a:extLst>
          </p:cNvPr>
          <p:cNvSpPr>
            <a:spLocks noGrp="1"/>
          </p:cNvSpPr>
          <p:nvPr>
            <p:ph type="body" sz="quarter" idx="77" hasCustomPrompt="1"/>
          </p:nvPr>
        </p:nvSpPr>
        <p:spPr>
          <a:xfrm>
            <a:off x="8239193" y="2377467"/>
            <a:ext cx="502214" cy="296492"/>
          </a:xfrm>
        </p:spPr>
        <p:txBody>
          <a:bodyPr anchor="ctr"/>
          <a:lstStyle>
            <a:lvl1pPr marL="0" indent="0" algn="ctr">
              <a:buNone/>
              <a:defRPr sz="2400" b="1">
                <a:solidFill>
                  <a:schemeClr val="bg1"/>
                </a:solidFill>
              </a:defRPr>
            </a:lvl1pPr>
          </a:lstStyle>
          <a:p>
            <a:pPr lvl="0"/>
            <a:r>
              <a:rPr lang="fi-FI" dirty="0"/>
              <a:t>0</a:t>
            </a:r>
          </a:p>
        </p:txBody>
      </p:sp>
      <p:sp>
        <p:nvSpPr>
          <p:cNvPr id="23" name="Tekstin paikkamerkki 5">
            <a:extLst>
              <a:ext uri="{FF2B5EF4-FFF2-40B4-BE49-F238E27FC236}">
                <a16:creationId xmlns:a16="http://schemas.microsoft.com/office/drawing/2014/main" id="{FD99B68D-48AB-1D6B-A690-CE57E7A47452}"/>
              </a:ext>
            </a:extLst>
          </p:cNvPr>
          <p:cNvSpPr>
            <a:spLocks noGrp="1"/>
          </p:cNvSpPr>
          <p:nvPr userDrawn="1">
            <p:ph type="body" sz="quarter" idx="25" hasCustomPrompt="1"/>
          </p:nvPr>
        </p:nvSpPr>
        <p:spPr>
          <a:xfrm>
            <a:off x="7342468" y="1291853"/>
            <a:ext cx="2271712" cy="748384"/>
          </a:xfrm>
          <a:noFill/>
        </p:spPr>
        <p:txBody>
          <a:bodyPr lIns="108000" tIns="0" rIns="108000" anchor="b"/>
          <a:lstStyle>
            <a:lvl1pPr marL="0" indent="0" algn="ctr">
              <a:spcAft>
                <a:spcPts val="0"/>
              </a:spcAft>
              <a:buNone/>
              <a:defRPr sz="2400" b="1">
                <a:solidFill>
                  <a:schemeClr val="tx1"/>
                </a:solidFill>
              </a:defRPr>
            </a:lvl1pPr>
          </a:lstStyle>
          <a:p>
            <a:pPr lvl="0"/>
            <a:r>
              <a:rPr lang="fi-FI" dirty="0"/>
              <a:t>Vaiheen nimi 5</a:t>
            </a:r>
          </a:p>
        </p:txBody>
      </p:sp>
      <p:sp>
        <p:nvSpPr>
          <p:cNvPr id="26" name="Tekstin paikkamerkki 15">
            <a:extLst>
              <a:ext uri="{FF2B5EF4-FFF2-40B4-BE49-F238E27FC236}">
                <a16:creationId xmlns:a16="http://schemas.microsoft.com/office/drawing/2014/main" id="{34C26B14-C86B-D1B7-D856-0038DF127E34}"/>
              </a:ext>
            </a:extLst>
          </p:cNvPr>
          <p:cNvSpPr>
            <a:spLocks noGrp="1"/>
          </p:cNvSpPr>
          <p:nvPr>
            <p:ph type="body" sz="quarter" idx="80" hasCustomPrompt="1"/>
          </p:nvPr>
        </p:nvSpPr>
        <p:spPr>
          <a:xfrm>
            <a:off x="9801112" y="4633195"/>
            <a:ext cx="502214" cy="296492"/>
          </a:xfrm>
        </p:spPr>
        <p:txBody>
          <a:bodyPr anchor="ctr"/>
          <a:lstStyle>
            <a:lvl1pPr marL="0" indent="0" algn="ctr">
              <a:buNone/>
              <a:defRPr sz="2400" b="1">
                <a:solidFill>
                  <a:schemeClr val="bg1"/>
                </a:solidFill>
              </a:defRPr>
            </a:lvl1pPr>
          </a:lstStyle>
          <a:p>
            <a:pPr lvl="0"/>
            <a:r>
              <a:rPr lang="fi-FI" dirty="0"/>
              <a:t>0</a:t>
            </a:r>
          </a:p>
        </p:txBody>
      </p:sp>
      <p:sp>
        <p:nvSpPr>
          <p:cNvPr id="24" name="Tekstin paikkamerkki 6">
            <a:extLst>
              <a:ext uri="{FF2B5EF4-FFF2-40B4-BE49-F238E27FC236}">
                <a16:creationId xmlns:a16="http://schemas.microsoft.com/office/drawing/2014/main" id="{D11E7B04-409C-B8D3-B71C-4B6CF96300E8}"/>
              </a:ext>
            </a:extLst>
          </p:cNvPr>
          <p:cNvSpPr>
            <a:spLocks noGrp="1"/>
          </p:cNvSpPr>
          <p:nvPr userDrawn="1">
            <p:ph type="body" sz="quarter" idx="26" hasCustomPrompt="1"/>
          </p:nvPr>
        </p:nvSpPr>
        <p:spPr>
          <a:xfrm>
            <a:off x="8920483" y="5261498"/>
            <a:ext cx="2271713" cy="739017"/>
          </a:xfrm>
          <a:noFill/>
        </p:spPr>
        <p:txBody>
          <a:bodyPr lIns="108000" tIns="0" rIns="108000" anchor="t"/>
          <a:lstStyle>
            <a:lvl1pPr marL="0" indent="0" algn="ctr">
              <a:spcAft>
                <a:spcPts val="0"/>
              </a:spcAft>
              <a:buNone/>
              <a:defRPr sz="2400" b="1">
                <a:solidFill>
                  <a:schemeClr val="tx1"/>
                </a:solidFill>
              </a:defRPr>
            </a:lvl1pPr>
          </a:lstStyle>
          <a:p>
            <a:pPr lvl="0"/>
            <a:r>
              <a:rPr lang="fi-FI" dirty="0"/>
              <a:t>Vaiheen nimi 6</a:t>
            </a:r>
          </a:p>
        </p:txBody>
      </p:sp>
      <p:sp>
        <p:nvSpPr>
          <p:cNvPr id="4" name="Tekstin paikkamerkki 1">
            <a:extLst>
              <a:ext uri="{FF2B5EF4-FFF2-40B4-BE49-F238E27FC236}">
                <a16:creationId xmlns:a16="http://schemas.microsoft.com/office/drawing/2014/main" id="{1F6FCA6A-EAAC-B6A0-44A2-E0068F82CD5E}"/>
              </a:ext>
            </a:extLst>
          </p:cNvPr>
          <p:cNvSpPr>
            <a:spLocks noGrp="1"/>
          </p:cNvSpPr>
          <p:nvPr userDrawn="1">
            <p:ph type="body" sz="quarter" idx="14" hasCustomPrompt="1"/>
          </p:nvPr>
        </p:nvSpPr>
        <p:spPr>
          <a:xfrm>
            <a:off x="556372" y="4262438"/>
            <a:ext cx="1991873" cy="1490661"/>
          </a:xfrm>
        </p:spPr>
        <p:txBody>
          <a:bodyPr tIns="0" anchor="t"/>
          <a:lstStyle>
            <a:lvl1pPr marL="0" indent="0" algn="l">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Prosessikaavio kuvaa vaihe vaiheelta, miten jokin työ tai tehtävä etenee. Se selkeyttää työvaiheiden järjestystä ja osallistujien rooleja sekä auttaa tunnistamaan mahdollisia kehityskohteita.</a:t>
            </a:r>
          </a:p>
        </p:txBody>
      </p:sp>
      <p:sp>
        <p:nvSpPr>
          <p:cNvPr id="7" name="Alatunnisteen paikkamerkki 6">
            <a:extLst>
              <a:ext uri="{FF2B5EF4-FFF2-40B4-BE49-F238E27FC236}">
                <a16:creationId xmlns:a16="http://schemas.microsoft.com/office/drawing/2014/main" id="{BAF64577-A186-1CE8-B489-C2FBFE0A3CCD}"/>
              </a:ext>
            </a:extLst>
          </p:cNvPr>
          <p:cNvSpPr>
            <a:spLocks noGrp="1"/>
          </p:cNvSpPr>
          <p:nvPr userDrawn="1">
            <p:ph type="ftr" sz="quarter" idx="28"/>
          </p:nvPr>
        </p:nvSpPr>
        <p:spPr/>
        <p:txBody>
          <a:bodyPr/>
          <a:lstStyle/>
          <a:p>
            <a:endParaRPr lang="fi-FI" dirty="0"/>
          </a:p>
        </p:txBody>
      </p:sp>
      <p:sp>
        <p:nvSpPr>
          <p:cNvPr id="6" name="Päivämäärän paikkamerkki 5">
            <a:extLst>
              <a:ext uri="{FF2B5EF4-FFF2-40B4-BE49-F238E27FC236}">
                <a16:creationId xmlns:a16="http://schemas.microsoft.com/office/drawing/2014/main" id="{BA743619-D424-8006-9CD9-AAC6CD7D4BCA}"/>
              </a:ext>
            </a:extLst>
          </p:cNvPr>
          <p:cNvSpPr>
            <a:spLocks noGrp="1"/>
          </p:cNvSpPr>
          <p:nvPr userDrawn="1">
            <p:ph type="dt" sz="half" idx="27"/>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B18C96AF-0A35-6C75-4205-74D747E10D08}"/>
              </a:ext>
            </a:extLst>
          </p:cNvPr>
          <p:cNvSpPr>
            <a:spLocks noGrp="1"/>
          </p:cNvSpPr>
          <p:nvPr userDrawn="1">
            <p:ph type="sldNum" sz="quarter" idx="29"/>
          </p:nvPr>
        </p:nvSpPr>
        <p:spPr/>
        <p:txBody>
          <a:bodyPr/>
          <a:lstStyle/>
          <a:p>
            <a:fld id="{A9494116-C6F5-466F-B5C1-BBB074CB17FC}" type="slidenum">
              <a:rPr lang="fi-FI" smtClean="0"/>
              <a:pPr/>
              <a:t>‹#›</a:t>
            </a:fld>
            <a:endParaRPr lang="fi-FI" dirty="0"/>
          </a:p>
        </p:txBody>
      </p:sp>
      <p:sp>
        <p:nvSpPr>
          <p:cNvPr id="25" name="Logo">
            <a:extLst>
              <a:ext uri="{FF2B5EF4-FFF2-40B4-BE49-F238E27FC236}">
                <a16:creationId xmlns:a16="http://schemas.microsoft.com/office/drawing/2014/main" id="{0570E64D-03E2-00CC-CDAD-18EA07449646}"/>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
        <p:nvSpPr>
          <p:cNvPr id="40" name="Tekstin paikkamerkki 39">
            <a:extLst>
              <a:ext uri="{FF2B5EF4-FFF2-40B4-BE49-F238E27FC236}">
                <a16:creationId xmlns:a16="http://schemas.microsoft.com/office/drawing/2014/main" id="{FDD2841C-C0E2-744F-51D3-93AF49ACA13B}"/>
              </a:ext>
              <a:ext uri="{C183D7F6-B498-43B3-948B-1728B52AA6E4}">
                <adec:decorative xmlns:adec="http://schemas.microsoft.com/office/drawing/2017/decorative" val="1"/>
              </a:ext>
            </a:extLst>
          </p:cNvPr>
          <p:cNvSpPr>
            <a:spLocks noGrp="1"/>
          </p:cNvSpPr>
          <p:nvPr>
            <p:ph type="body" sz="quarter" idx="93" hasCustomPrompt="1"/>
          </p:nvPr>
        </p:nvSpPr>
        <p:spPr>
          <a:xfrm>
            <a:off x="539750" y="3356827"/>
            <a:ext cx="1586535" cy="580602"/>
          </a:xfrm>
          <a:custGeom>
            <a:avLst/>
            <a:gdLst>
              <a:gd name="connsiteX0" fmla="*/ 1586535 w 1586535"/>
              <a:gd name="connsiteY0" fmla="*/ 0 h 580602"/>
              <a:gd name="connsiteX1" fmla="*/ 1586535 w 1586535"/>
              <a:gd name="connsiteY1" fmla="*/ 159186 h 580602"/>
              <a:gd name="connsiteX2" fmla="*/ 0 w 1586535"/>
              <a:gd name="connsiteY2" fmla="*/ 580602 h 580602"/>
              <a:gd name="connsiteX3" fmla="*/ 0 w 1586535"/>
              <a:gd name="connsiteY3" fmla="*/ 421416 h 580602"/>
              <a:gd name="connsiteX4" fmla="*/ 1586535 w 1586535"/>
              <a:gd name="connsiteY4" fmla="*/ 0 h 580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6535" h="580602">
                <a:moveTo>
                  <a:pt x="1586535" y="0"/>
                </a:moveTo>
                <a:lnTo>
                  <a:pt x="1586535" y="159186"/>
                </a:lnTo>
                <a:cubicBezTo>
                  <a:pt x="825214" y="159186"/>
                  <a:pt x="811042" y="580602"/>
                  <a:pt x="0" y="580602"/>
                </a:cubicBezTo>
                <a:lnTo>
                  <a:pt x="0" y="421416"/>
                </a:lnTo>
                <a:cubicBezTo>
                  <a:pt x="773927" y="421416"/>
                  <a:pt x="766802" y="0"/>
                  <a:pt x="1586535" y="0"/>
                </a:cubicBezTo>
                <a:close/>
              </a:path>
            </a:pathLst>
          </a:custGeom>
          <a:solidFill>
            <a:schemeClr val="bg2"/>
          </a:solidFill>
          <a:ln w="3175">
            <a:solidFill>
              <a:schemeClr val="bg2"/>
            </a:solidFill>
          </a:ln>
        </p:spPr>
        <p:txBody>
          <a:bodyPr wrap="square">
            <a:noAutofit/>
          </a:bodyPr>
          <a:lstStyle>
            <a:lvl1pPr marL="0" indent="0">
              <a:buFont typeface="Arial" panose="020B0604020202020204" pitchFamily="34" charset="0"/>
              <a:buNone/>
              <a:defRPr sz="100"/>
            </a:lvl1pPr>
          </a:lstStyle>
          <a:p>
            <a:pPr lvl="0"/>
            <a:r>
              <a:rPr lang="fi-FI" dirty="0"/>
              <a:t> </a:t>
            </a:r>
          </a:p>
        </p:txBody>
      </p:sp>
      <p:sp>
        <p:nvSpPr>
          <p:cNvPr id="41" name="Tekstin paikkamerkki 40">
            <a:extLst>
              <a:ext uri="{FF2B5EF4-FFF2-40B4-BE49-F238E27FC236}">
                <a16:creationId xmlns:a16="http://schemas.microsoft.com/office/drawing/2014/main" id="{15BE14E6-18FE-E807-0262-D2849DCB2E32}"/>
              </a:ext>
              <a:ext uri="{C183D7F6-B498-43B3-948B-1728B52AA6E4}">
                <adec:decorative xmlns:adec="http://schemas.microsoft.com/office/drawing/2017/decorative" val="1"/>
              </a:ext>
            </a:extLst>
          </p:cNvPr>
          <p:cNvSpPr>
            <a:spLocks noGrp="1"/>
          </p:cNvSpPr>
          <p:nvPr>
            <p:ph type="body" sz="quarter" idx="94" hasCustomPrompt="1"/>
          </p:nvPr>
        </p:nvSpPr>
        <p:spPr>
          <a:xfrm>
            <a:off x="2125658" y="3357061"/>
            <a:ext cx="1586535" cy="580602"/>
          </a:xfrm>
          <a:custGeom>
            <a:avLst/>
            <a:gdLst>
              <a:gd name="connsiteX0" fmla="*/ 0 w 1586535"/>
              <a:gd name="connsiteY0" fmla="*/ 0 h 580602"/>
              <a:gd name="connsiteX1" fmla="*/ 1586535 w 1586535"/>
              <a:gd name="connsiteY1" fmla="*/ 421416 h 580602"/>
              <a:gd name="connsiteX2" fmla="*/ 1586535 w 1586535"/>
              <a:gd name="connsiteY2" fmla="*/ 580602 h 580602"/>
              <a:gd name="connsiteX3" fmla="*/ 0 w 1586535"/>
              <a:gd name="connsiteY3" fmla="*/ 159186 h 580602"/>
            </a:gdLst>
            <a:ahLst/>
            <a:cxnLst>
              <a:cxn ang="0">
                <a:pos x="connsiteX0" y="connsiteY0"/>
              </a:cxn>
              <a:cxn ang="0">
                <a:pos x="connsiteX1" y="connsiteY1"/>
              </a:cxn>
              <a:cxn ang="0">
                <a:pos x="connsiteX2" y="connsiteY2"/>
              </a:cxn>
              <a:cxn ang="0">
                <a:pos x="connsiteX3" y="connsiteY3"/>
              </a:cxn>
            </a:cxnLst>
            <a:rect l="l" t="t" r="r" b="b"/>
            <a:pathLst>
              <a:path w="1586535" h="580602">
                <a:moveTo>
                  <a:pt x="0" y="0"/>
                </a:moveTo>
                <a:cubicBezTo>
                  <a:pt x="819733" y="0"/>
                  <a:pt x="812608" y="421416"/>
                  <a:pt x="1586535" y="421416"/>
                </a:cubicBezTo>
                <a:lnTo>
                  <a:pt x="1586535" y="580602"/>
                </a:lnTo>
                <a:cubicBezTo>
                  <a:pt x="775493" y="580602"/>
                  <a:pt x="761321" y="159186"/>
                  <a:pt x="0" y="159186"/>
                </a:cubicBezTo>
                <a:close/>
              </a:path>
            </a:pathLst>
          </a:custGeom>
          <a:solidFill>
            <a:schemeClr val="accent1"/>
          </a:solidFill>
          <a:ln w="3175">
            <a:solidFill>
              <a:schemeClr val="accent1"/>
            </a:solidFill>
          </a:ln>
        </p:spPr>
        <p:txBody>
          <a:bodyPr wrap="square">
            <a:noAutofit/>
          </a:bodyPr>
          <a:lstStyle>
            <a:lvl1pPr marL="0" indent="0">
              <a:buFont typeface="Arial" panose="020B0604020202020204" pitchFamily="34" charset="0"/>
              <a:buNone/>
              <a:defRPr sz="100"/>
            </a:lvl1pPr>
          </a:lstStyle>
          <a:p>
            <a:pPr lvl="0"/>
            <a:r>
              <a:rPr lang="fi-FI" dirty="0"/>
              <a:t> </a:t>
            </a:r>
          </a:p>
        </p:txBody>
      </p:sp>
      <p:sp>
        <p:nvSpPr>
          <p:cNvPr id="42" name="Tekstin paikkamerkki 41">
            <a:extLst>
              <a:ext uri="{FF2B5EF4-FFF2-40B4-BE49-F238E27FC236}">
                <a16:creationId xmlns:a16="http://schemas.microsoft.com/office/drawing/2014/main" id="{E86112D5-F255-CA58-CAA4-534E6E85B0FE}"/>
              </a:ext>
              <a:ext uri="{C183D7F6-B498-43B3-948B-1728B52AA6E4}">
                <adec:decorative xmlns:adec="http://schemas.microsoft.com/office/drawing/2017/decorative" val="1"/>
              </a:ext>
            </a:extLst>
          </p:cNvPr>
          <p:cNvSpPr>
            <a:spLocks noGrp="1"/>
          </p:cNvSpPr>
          <p:nvPr>
            <p:ph type="body" sz="quarter" idx="95" hasCustomPrompt="1"/>
          </p:nvPr>
        </p:nvSpPr>
        <p:spPr>
          <a:xfrm>
            <a:off x="3712976" y="3356827"/>
            <a:ext cx="1586535" cy="580602"/>
          </a:xfrm>
          <a:custGeom>
            <a:avLst/>
            <a:gdLst>
              <a:gd name="connsiteX0" fmla="*/ 1586535 w 1586535"/>
              <a:gd name="connsiteY0" fmla="*/ 0 h 580602"/>
              <a:gd name="connsiteX1" fmla="*/ 1586535 w 1586535"/>
              <a:gd name="connsiteY1" fmla="*/ 159186 h 580602"/>
              <a:gd name="connsiteX2" fmla="*/ 0 w 1586535"/>
              <a:gd name="connsiteY2" fmla="*/ 580602 h 580602"/>
              <a:gd name="connsiteX3" fmla="*/ 0 w 1586535"/>
              <a:gd name="connsiteY3" fmla="*/ 421416 h 580602"/>
              <a:gd name="connsiteX4" fmla="*/ 1586535 w 1586535"/>
              <a:gd name="connsiteY4" fmla="*/ 0 h 580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6535" h="580602">
                <a:moveTo>
                  <a:pt x="1586535" y="0"/>
                </a:moveTo>
                <a:lnTo>
                  <a:pt x="1586535" y="159186"/>
                </a:lnTo>
                <a:cubicBezTo>
                  <a:pt x="825214" y="159186"/>
                  <a:pt x="811042" y="580602"/>
                  <a:pt x="0" y="580602"/>
                </a:cubicBezTo>
                <a:lnTo>
                  <a:pt x="0" y="421416"/>
                </a:lnTo>
                <a:cubicBezTo>
                  <a:pt x="773927" y="421416"/>
                  <a:pt x="766802" y="0"/>
                  <a:pt x="1586535" y="0"/>
                </a:cubicBezTo>
                <a:close/>
              </a:path>
            </a:pathLst>
          </a:custGeom>
          <a:solidFill>
            <a:schemeClr val="bg2"/>
          </a:solidFill>
          <a:ln w="3175">
            <a:solidFill>
              <a:schemeClr val="bg2"/>
            </a:solidFill>
          </a:ln>
        </p:spPr>
        <p:txBody>
          <a:bodyPr wrap="square">
            <a:noAutofit/>
          </a:bodyPr>
          <a:lstStyle>
            <a:lvl1pPr marL="0" indent="0">
              <a:buFont typeface="Arial" panose="020B0604020202020204" pitchFamily="34" charset="0"/>
              <a:buNone/>
              <a:defRPr sz="100"/>
            </a:lvl1pPr>
          </a:lstStyle>
          <a:p>
            <a:pPr lvl="0"/>
            <a:r>
              <a:rPr lang="fi-FI" dirty="0"/>
              <a:t> </a:t>
            </a:r>
          </a:p>
        </p:txBody>
      </p:sp>
      <p:sp>
        <p:nvSpPr>
          <p:cNvPr id="43" name="Tekstin paikkamerkki 42">
            <a:extLst>
              <a:ext uri="{FF2B5EF4-FFF2-40B4-BE49-F238E27FC236}">
                <a16:creationId xmlns:a16="http://schemas.microsoft.com/office/drawing/2014/main" id="{3979E24E-BD59-2928-8E52-0C988083F68D}"/>
              </a:ext>
              <a:ext uri="{C183D7F6-B498-43B3-948B-1728B52AA6E4}">
                <adec:decorative xmlns:adec="http://schemas.microsoft.com/office/drawing/2017/decorative" val="1"/>
              </a:ext>
            </a:extLst>
          </p:cNvPr>
          <p:cNvSpPr>
            <a:spLocks noGrp="1"/>
          </p:cNvSpPr>
          <p:nvPr>
            <p:ph type="body" sz="quarter" idx="96" hasCustomPrompt="1"/>
          </p:nvPr>
        </p:nvSpPr>
        <p:spPr>
          <a:xfrm>
            <a:off x="5301860" y="3357061"/>
            <a:ext cx="1586535" cy="580602"/>
          </a:xfrm>
          <a:custGeom>
            <a:avLst/>
            <a:gdLst>
              <a:gd name="connsiteX0" fmla="*/ 0 w 1586535"/>
              <a:gd name="connsiteY0" fmla="*/ 0 h 580602"/>
              <a:gd name="connsiteX1" fmla="*/ 1586535 w 1586535"/>
              <a:gd name="connsiteY1" fmla="*/ 421416 h 580602"/>
              <a:gd name="connsiteX2" fmla="*/ 1586535 w 1586535"/>
              <a:gd name="connsiteY2" fmla="*/ 580602 h 580602"/>
              <a:gd name="connsiteX3" fmla="*/ 0 w 1586535"/>
              <a:gd name="connsiteY3" fmla="*/ 159186 h 580602"/>
            </a:gdLst>
            <a:ahLst/>
            <a:cxnLst>
              <a:cxn ang="0">
                <a:pos x="connsiteX0" y="connsiteY0"/>
              </a:cxn>
              <a:cxn ang="0">
                <a:pos x="connsiteX1" y="connsiteY1"/>
              </a:cxn>
              <a:cxn ang="0">
                <a:pos x="connsiteX2" y="connsiteY2"/>
              </a:cxn>
              <a:cxn ang="0">
                <a:pos x="connsiteX3" y="connsiteY3"/>
              </a:cxn>
            </a:cxnLst>
            <a:rect l="l" t="t" r="r" b="b"/>
            <a:pathLst>
              <a:path w="1586535" h="580602">
                <a:moveTo>
                  <a:pt x="0" y="0"/>
                </a:moveTo>
                <a:cubicBezTo>
                  <a:pt x="819733" y="0"/>
                  <a:pt x="812608" y="421416"/>
                  <a:pt x="1586535" y="421416"/>
                </a:cubicBezTo>
                <a:lnTo>
                  <a:pt x="1586535" y="580602"/>
                </a:lnTo>
                <a:cubicBezTo>
                  <a:pt x="775493" y="580602"/>
                  <a:pt x="761321" y="159186"/>
                  <a:pt x="0" y="159186"/>
                </a:cubicBezTo>
                <a:close/>
              </a:path>
            </a:pathLst>
          </a:custGeom>
          <a:solidFill>
            <a:schemeClr val="accent1"/>
          </a:solidFill>
          <a:ln w="3175">
            <a:solidFill>
              <a:schemeClr val="accent1"/>
            </a:solidFill>
          </a:ln>
        </p:spPr>
        <p:txBody>
          <a:bodyPr wrap="square">
            <a:noAutofit/>
          </a:bodyPr>
          <a:lstStyle>
            <a:lvl1pPr marL="0" indent="0">
              <a:buFont typeface="Arial" panose="020B0604020202020204" pitchFamily="34" charset="0"/>
              <a:buNone/>
              <a:defRPr sz="100"/>
            </a:lvl1pPr>
          </a:lstStyle>
          <a:p>
            <a:pPr lvl="0"/>
            <a:r>
              <a:rPr lang="fi-FI" dirty="0"/>
              <a:t> </a:t>
            </a:r>
          </a:p>
        </p:txBody>
      </p:sp>
      <p:sp>
        <p:nvSpPr>
          <p:cNvPr id="44" name="Tekstin paikkamerkki 43">
            <a:extLst>
              <a:ext uri="{FF2B5EF4-FFF2-40B4-BE49-F238E27FC236}">
                <a16:creationId xmlns:a16="http://schemas.microsoft.com/office/drawing/2014/main" id="{5FDA9DBF-58D2-0849-08C4-EC5B911205CE}"/>
              </a:ext>
              <a:ext uri="{C183D7F6-B498-43B3-948B-1728B52AA6E4}">
                <adec:decorative xmlns:adec="http://schemas.microsoft.com/office/drawing/2017/decorative" val="1"/>
              </a:ext>
            </a:extLst>
          </p:cNvPr>
          <p:cNvSpPr>
            <a:spLocks noGrp="1"/>
          </p:cNvSpPr>
          <p:nvPr>
            <p:ph type="body" sz="quarter" idx="97" hasCustomPrompt="1"/>
          </p:nvPr>
        </p:nvSpPr>
        <p:spPr>
          <a:xfrm>
            <a:off x="6888473" y="3356827"/>
            <a:ext cx="1586535" cy="580602"/>
          </a:xfrm>
          <a:custGeom>
            <a:avLst/>
            <a:gdLst>
              <a:gd name="connsiteX0" fmla="*/ 1586535 w 1586535"/>
              <a:gd name="connsiteY0" fmla="*/ 0 h 580602"/>
              <a:gd name="connsiteX1" fmla="*/ 1586535 w 1586535"/>
              <a:gd name="connsiteY1" fmla="*/ 159186 h 580602"/>
              <a:gd name="connsiteX2" fmla="*/ 0 w 1586535"/>
              <a:gd name="connsiteY2" fmla="*/ 580602 h 580602"/>
              <a:gd name="connsiteX3" fmla="*/ 0 w 1586535"/>
              <a:gd name="connsiteY3" fmla="*/ 421416 h 580602"/>
              <a:gd name="connsiteX4" fmla="*/ 1586535 w 1586535"/>
              <a:gd name="connsiteY4" fmla="*/ 0 h 580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6535" h="580602">
                <a:moveTo>
                  <a:pt x="1586535" y="0"/>
                </a:moveTo>
                <a:lnTo>
                  <a:pt x="1586535" y="159186"/>
                </a:lnTo>
                <a:cubicBezTo>
                  <a:pt x="825214" y="159186"/>
                  <a:pt x="811042" y="580602"/>
                  <a:pt x="0" y="580602"/>
                </a:cubicBezTo>
                <a:lnTo>
                  <a:pt x="0" y="421416"/>
                </a:lnTo>
                <a:cubicBezTo>
                  <a:pt x="773927" y="421416"/>
                  <a:pt x="766802" y="0"/>
                  <a:pt x="1586535" y="0"/>
                </a:cubicBezTo>
                <a:close/>
              </a:path>
            </a:pathLst>
          </a:custGeom>
          <a:solidFill>
            <a:schemeClr val="bg2"/>
          </a:solidFill>
          <a:ln w="3175">
            <a:solidFill>
              <a:schemeClr val="bg2"/>
            </a:solidFill>
          </a:ln>
        </p:spPr>
        <p:txBody>
          <a:bodyPr wrap="square">
            <a:noAutofit/>
          </a:bodyPr>
          <a:lstStyle>
            <a:lvl1pPr marL="0" indent="0">
              <a:buFont typeface="Arial" panose="020B0604020202020204" pitchFamily="34" charset="0"/>
              <a:buNone/>
              <a:defRPr sz="100"/>
            </a:lvl1pPr>
          </a:lstStyle>
          <a:p>
            <a:pPr lvl="0"/>
            <a:r>
              <a:rPr lang="fi-FI" dirty="0"/>
              <a:t> </a:t>
            </a:r>
          </a:p>
        </p:txBody>
      </p:sp>
      <p:sp>
        <p:nvSpPr>
          <p:cNvPr id="45" name="Tekstin paikkamerkki 44">
            <a:extLst>
              <a:ext uri="{FF2B5EF4-FFF2-40B4-BE49-F238E27FC236}">
                <a16:creationId xmlns:a16="http://schemas.microsoft.com/office/drawing/2014/main" id="{D79B1954-195C-703F-2761-9AFD6A899B57}"/>
              </a:ext>
              <a:ext uri="{C183D7F6-B498-43B3-948B-1728B52AA6E4}">
                <adec:decorative xmlns:adec="http://schemas.microsoft.com/office/drawing/2017/decorative" val="1"/>
              </a:ext>
            </a:extLst>
          </p:cNvPr>
          <p:cNvSpPr>
            <a:spLocks noGrp="1"/>
          </p:cNvSpPr>
          <p:nvPr>
            <p:ph type="body" sz="quarter" idx="98" hasCustomPrompt="1"/>
          </p:nvPr>
        </p:nvSpPr>
        <p:spPr>
          <a:xfrm>
            <a:off x="8475008" y="3357061"/>
            <a:ext cx="1586536" cy="580602"/>
          </a:xfrm>
          <a:custGeom>
            <a:avLst/>
            <a:gdLst>
              <a:gd name="connsiteX0" fmla="*/ 0 w 1586536"/>
              <a:gd name="connsiteY0" fmla="*/ 0 h 580602"/>
              <a:gd name="connsiteX1" fmla="*/ 1586536 w 1586536"/>
              <a:gd name="connsiteY1" fmla="*/ 421416 h 580602"/>
              <a:gd name="connsiteX2" fmla="*/ 1586536 w 1586536"/>
              <a:gd name="connsiteY2" fmla="*/ 580602 h 580602"/>
              <a:gd name="connsiteX3" fmla="*/ 0 w 1586536"/>
              <a:gd name="connsiteY3" fmla="*/ 159186 h 580602"/>
            </a:gdLst>
            <a:ahLst/>
            <a:cxnLst>
              <a:cxn ang="0">
                <a:pos x="connsiteX0" y="connsiteY0"/>
              </a:cxn>
              <a:cxn ang="0">
                <a:pos x="connsiteX1" y="connsiteY1"/>
              </a:cxn>
              <a:cxn ang="0">
                <a:pos x="connsiteX2" y="connsiteY2"/>
              </a:cxn>
              <a:cxn ang="0">
                <a:pos x="connsiteX3" y="connsiteY3"/>
              </a:cxn>
            </a:cxnLst>
            <a:rect l="l" t="t" r="r" b="b"/>
            <a:pathLst>
              <a:path w="1586536" h="580602">
                <a:moveTo>
                  <a:pt x="0" y="0"/>
                </a:moveTo>
                <a:cubicBezTo>
                  <a:pt x="819733" y="0"/>
                  <a:pt x="812608" y="421416"/>
                  <a:pt x="1586536" y="421416"/>
                </a:cubicBezTo>
                <a:lnTo>
                  <a:pt x="1586536" y="580602"/>
                </a:lnTo>
                <a:cubicBezTo>
                  <a:pt x="775493" y="580602"/>
                  <a:pt x="761321" y="159186"/>
                  <a:pt x="0" y="159186"/>
                </a:cubicBezTo>
                <a:close/>
              </a:path>
            </a:pathLst>
          </a:custGeom>
          <a:solidFill>
            <a:schemeClr val="accent1"/>
          </a:solidFill>
          <a:ln w="3175">
            <a:solidFill>
              <a:schemeClr val="accent1"/>
            </a:solidFill>
          </a:ln>
        </p:spPr>
        <p:txBody>
          <a:bodyPr wrap="square">
            <a:noAutofit/>
          </a:bodyPr>
          <a:lstStyle>
            <a:lvl1pPr marL="0" indent="0">
              <a:buFont typeface="Arial" panose="020B0604020202020204" pitchFamily="34" charset="0"/>
              <a:buNone/>
              <a:defRPr sz="100"/>
            </a:lvl1pPr>
          </a:lstStyle>
          <a:p>
            <a:pPr lvl="0"/>
            <a:r>
              <a:rPr lang="fi-FI" dirty="0"/>
              <a:t> </a:t>
            </a:r>
          </a:p>
        </p:txBody>
      </p:sp>
      <p:sp>
        <p:nvSpPr>
          <p:cNvPr id="46" name="Tekstin paikkamerkki 45">
            <a:extLst>
              <a:ext uri="{FF2B5EF4-FFF2-40B4-BE49-F238E27FC236}">
                <a16:creationId xmlns:a16="http://schemas.microsoft.com/office/drawing/2014/main" id="{5604F35A-FD20-117F-648D-8E9D7A5BF340}"/>
              </a:ext>
              <a:ext uri="{C183D7F6-B498-43B3-948B-1728B52AA6E4}">
                <adec:decorative xmlns:adec="http://schemas.microsoft.com/office/drawing/2017/decorative" val="1"/>
              </a:ext>
            </a:extLst>
          </p:cNvPr>
          <p:cNvSpPr>
            <a:spLocks noGrp="1"/>
          </p:cNvSpPr>
          <p:nvPr>
            <p:ph type="body" sz="quarter" idx="99" hasCustomPrompt="1"/>
          </p:nvPr>
        </p:nvSpPr>
        <p:spPr>
          <a:xfrm>
            <a:off x="10061544" y="3356827"/>
            <a:ext cx="1586535" cy="580602"/>
          </a:xfrm>
          <a:custGeom>
            <a:avLst/>
            <a:gdLst>
              <a:gd name="connsiteX0" fmla="*/ 1586535 w 1586535"/>
              <a:gd name="connsiteY0" fmla="*/ 0 h 580602"/>
              <a:gd name="connsiteX1" fmla="*/ 1586535 w 1586535"/>
              <a:gd name="connsiteY1" fmla="*/ 159186 h 580602"/>
              <a:gd name="connsiteX2" fmla="*/ 0 w 1586535"/>
              <a:gd name="connsiteY2" fmla="*/ 580602 h 580602"/>
              <a:gd name="connsiteX3" fmla="*/ 0 w 1586535"/>
              <a:gd name="connsiteY3" fmla="*/ 421416 h 580602"/>
              <a:gd name="connsiteX4" fmla="*/ 1586535 w 1586535"/>
              <a:gd name="connsiteY4" fmla="*/ 0 h 580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6535" h="580602">
                <a:moveTo>
                  <a:pt x="1586535" y="0"/>
                </a:moveTo>
                <a:lnTo>
                  <a:pt x="1586535" y="159186"/>
                </a:lnTo>
                <a:cubicBezTo>
                  <a:pt x="825214" y="159186"/>
                  <a:pt x="811042" y="580602"/>
                  <a:pt x="0" y="580602"/>
                </a:cubicBezTo>
                <a:lnTo>
                  <a:pt x="0" y="421416"/>
                </a:lnTo>
                <a:cubicBezTo>
                  <a:pt x="773927" y="421416"/>
                  <a:pt x="766801" y="0"/>
                  <a:pt x="1586535" y="0"/>
                </a:cubicBezTo>
                <a:close/>
              </a:path>
            </a:pathLst>
          </a:custGeom>
          <a:solidFill>
            <a:schemeClr val="bg2"/>
          </a:solidFill>
          <a:ln w="3175">
            <a:solidFill>
              <a:schemeClr val="bg2"/>
            </a:solidFill>
          </a:ln>
        </p:spPr>
        <p:txBody>
          <a:bodyPr wrap="square">
            <a:noAutofit/>
          </a:bodyPr>
          <a:lstStyle>
            <a:lvl1pPr marL="0" indent="0">
              <a:buFont typeface="Arial" panose="020B0604020202020204" pitchFamily="34" charset="0"/>
              <a:buNone/>
              <a:defRPr sz="100"/>
            </a:lvl1pPr>
          </a:lstStyle>
          <a:p>
            <a:pPr lvl="0"/>
            <a:r>
              <a:rPr lang="fi-FI" dirty="0"/>
              <a:t> </a:t>
            </a:r>
          </a:p>
        </p:txBody>
      </p:sp>
    </p:spTree>
    <p:extLst>
      <p:ext uri="{BB962C8B-B14F-4D97-AF65-F5344CB8AC3E}">
        <p14:creationId xmlns:p14="http://schemas.microsoft.com/office/powerpoint/2010/main" val="2012316505"/>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Otsikko ja sisältö kuvalla 1 B">
    <p:bg>
      <p:bgPr>
        <a:solidFill>
          <a:schemeClr val="bg2"/>
        </a:solidFill>
        <a:effectLst/>
      </p:bgPr>
    </p:bg>
    <p:spTree>
      <p:nvGrpSpPr>
        <p:cNvPr id="1" name=""/>
        <p:cNvGrpSpPr/>
        <p:nvPr/>
      </p:nvGrpSpPr>
      <p:grpSpPr>
        <a:xfrm>
          <a:off x="0" y="0"/>
          <a:ext cx="0" cy="0"/>
          <a:chOff x="0" y="0"/>
          <a:chExt cx="0" cy="0"/>
        </a:xfrm>
      </p:grpSpPr>
      <p:sp>
        <p:nvSpPr>
          <p:cNvPr id="29" name="Vapaamuotoinen: Muoto 28">
            <a:extLst>
              <a:ext uri="{FF2B5EF4-FFF2-40B4-BE49-F238E27FC236}">
                <a16:creationId xmlns:a16="http://schemas.microsoft.com/office/drawing/2014/main" id="{3E0E7691-415E-1483-3A09-D4D33467C94E}"/>
              </a:ext>
              <a:ext uri="{C183D7F6-B498-43B3-948B-1728B52AA6E4}">
                <adec:decorative xmlns:adec="http://schemas.microsoft.com/office/drawing/2017/decorative" val="1"/>
              </a:ext>
            </a:extLst>
          </p:cNvPr>
          <p:cNvSpPr/>
          <p:nvPr userDrawn="1"/>
        </p:nvSpPr>
        <p:spPr>
          <a:xfrm>
            <a:off x="0" y="0"/>
            <a:ext cx="12202469" cy="6858000"/>
          </a:xfrm>
          <a:custGeom>
            <a:avLst/>
            <a:gdLst>
              <a:gd name="connsiteX0" fmla="*/ 0 w 12202469"/>
              <a:gd name="connsiteY0" fmla="*/ 0 h 6858000"/>
              <a:gd name="connsiteX1" fmla="*/ 12202469 w 12202469"/>
              <a:gd name="connsiteY1" fmla="*/ 0 h 6858000"/>
              <a:gd name="connsiteX2" fmla="*/ 12202469 w 12202469"/>
              <a:gd name="connsiteY2" fmla="*/ 14664 h 6858000"/>
              <a:gd name="connsiteX3" fmla="*/ 12202469 w 12202469"/>
              <a:gd name="connsiteY3" fmla="*/ 437159 h 6858000"/>
              <a:gd name="connsiteX4" fmla="*/ 12202469 w 12202469"/>
              <a:gd name="connsiteY4" fmla="*/ 1546602 h 6858000"/>
              <a:gd name="connsiteX5" fmla="*/ 11659536 w 12202469"/>
              <a:gd name="connsiteY5" fmla="*/ 1546602 h 6858000"/>
              <a:gd name="connsiteX6" fmla="*/ 11661191 w 12202469"/>
              <a:gd name="connsiteY6" fmla="*/ 2075805 h 6858000"/>
              <a:gd name="connsiteX7" fmla="*/ 11128613 w 12202469"/>
              <a:gd name="connsiteY7" fmla="*/ 2072461 h 6858000"/>
              <a:gd name="connsiteX8" fmla="*/ 11130235 w 12202469"/>
              <a:gd name="connsiteY8" fmla="*/ 2606761 h 6858000"/>
              <a:gd name="connsiteX9" fmla="*/ 10597657 w 12202469"/>
              <a:gd name="connsiteY9" fmla="*/ 2603417 h 6858000"/>
              <a:gd name="connsiteX10" fmla="*/ 10599279 w 12202469"/>
              <a:gd name="connsiteY10" fmla="*/ 3137717 h 6858000"/>
              <a:gd name="connsiteX11" fmla="*/ 10065029 w 12202469"/>
              <a:gd name="connsiteY11" fmla="*/ 3136045 h 6858000"/>
              <a:gd name="connsiteX12" fmla="*/ 10068374 w 12202469"/>
              <a:gd name="connsiteY12" fmla="*/ 3668624 h 6858000"/>
              <a:gd name="connsiteX13" fmla="*/ 9534073 w 12202469"/>
              <a:gd name="connsiteY13" fmla="*/ 3667001 h 6858000"/>
              <a:gd name="connsiteX14" fmla="*/ 9535745 w 12202469"/>
              <a:gd name="connsiteY14" fmla="*/ 4201253 h 6858000"/>
              <a:gd name="connsiteX15" fmla="*/ 9531072 w 12202469"/>
              <a:gd name="connsiteY15" fmla="*/ 4201301 h 6858000"/>
              <a:gd name="connsiteX16" fmla="*/ 9532400 w 12202469"/>
              <a:gd name="connsiteY16" fmla="*/ 4202631 h 6858000"/>
              <a:gd name="connsiteX17" fmla="*/ 9001789 w 12202469"/>
              <a:gd name="connsiteY17" fmla="*/ 4199286 h 6858000"/>
              <a:gd name="connsiteX18" fmla="*/ 9003461 w 12202469"/>
              <a:gd name="connsiteY18" fmla="*/ 4733537 h 6858000"/>
              <a:gd name="connsiteX19" fmla="*/ 8469161 w 12202469"/>
              <a:gd name="connsiteY19" fmla="*/ 4731914 h 6858000"/>
              <a:gd name="connsiteX20" fmla="*/ 8470833 w 12202469"/>
              <a:gd name="connsiteY20" fmla="*/ 5266166 h 6858000"/>
              <a:gd name="connsiteX21" fmla="*/ 7938255 w 12202469"/>
              <a:gd name="connsiteY21" fmla="*/ 5262820 h 6858000"/>
              <a:gd name="connsiteX22" fmla="*/ 7939927 w 12202469"/>
              <a:gd name="connsiteY22" fmla="*/ 5797072 h 6858000"/>
              <a:gd name="connsiteX23" fmla="*/ 7407299 w 12202469"/>
              <a:gd name="connsiteY23" fmla="*/ 5793776 h 6858000"/>
              <a:gd name="connsiteX24" fmla="*/ 7408922 w 12202469"/>
              <a:gd name="connsiteY24" fmla="*/ 6328077 h 6858000"/>
              <a:gd name="connsiteX25" fmla="*/ 6879185 w 12202469"/>
              <a:gd name="connsiteY25" fmla="*/ 6324749 h 6858000"/>
              <a:gd name="connsiteX26" fmla="*/ 6879185 w 12202469"/>
              <a:gd name="connsiteY26" fmla="*/ 6858000 h 6858000"/>
              <a:gd name="connsiteX27" fmla="*/ 0 w 12202469"/>
              <a:gd name="connsiteY27" fmla="*/ 6858000 h 6858000"/>
              <a:gd name="connsiteX28" fmla="*/ 0 w 12202469"/>
              <a:gd name="connsiteY28" fmla="*/ 1952836 h 6858000"/>
              <a:gd name="connsiteX29" fmla="*/ 0 w 12202469"/>
              <a:gd name="connsiteY29" fmla="*/ 1466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202469" h="6858000">
                <a:moveTo>
                  <a:pt x="0" y="0"/>
                </a:moveTo>
                <a:lnTo>
                  <a:pt x="12202469" y="0"/>
                </a:lnTo>
                <a:lnTo>
                  <a:pt x="12202469" y="14664"/>
                </a:lnTo>
                <a:lnTo>
                  <a:pt x="12202469" y="437159"/>
                </a:lnTo>
                <a:lnTo>
                  <a:pt x="12202469" y="1546602"/>
                </a:lnTo>
                <a:lnTo>
                  <a:pt x="11659536" y="1546602"/>
                </a:lnTo>
                <a:lnTo>
                  <a:pt x="11661191" y="2075805"/>
                </a:lnTo>
                <a:lnTo>
                  <a:pt x="11128613" y="2072461"/>
                </a:lnTo>
                <a:lnTo>
                  <a:pt x="11130235" y="2606761"/>
                </a:lnTo>
                <a:lnTo>
                  <a:pt x="10597657" y="2603417"/>
                </a:lnTo>
                <a:lnTo>
                  <a:pt x="10599279" y="3137717"/>
                </a:lnTo>
                <a:lnTo>
                  <a:pt x="10065029" y="3136045"/>
                </a:lnTo>
                <a:lnTo>
                  <a:pt x="10068374" y="3668624"/>
                </a:lnTo>
                <a:lnTo>
                  <a:pt x="9534073" y="3667001"/>
                </a:lnTo>
                <a:lnTo>
                  <a:pt x="9535745" y="4201253"/>
                </a:lnTo>
                <a:lnTo>
                  <a:pt x="9531072" y="4201301"/>
                </a:lnTo>
                <a:lnTo>
                  <a:pt x="9532400" y="4202631"/>
                </a:lnTo>
                <a:lnTo>
                  <a:pt x="9001789" y="4199286"/>
                </a:lnTo>
                <a:lnTo>
                  <a:pt x="9003461" y="4733537"/>
                </a:lnTo>
                <a:lnTo>
                  <a:pt x="8469161" y="4731914"/>
                </a:lnTo>
                <a:lnTo>
                  <a:pt x="8470833" y="5266166"/>
                </a:lnTo>
                <a:lnTo>
                  <a:pt x="7938255" y="5262820"/>
                </a:lnTo>
                <a:lnTo>
                  <a:pt x="7939927" y="5797072"/>
                </a:lnTo>
                <a:lnTo>
                  <a:pt x="7407299" y="5793776"/>
                </a:lnTo>
                <a:lnTo>
                  <a:pt x="7408922" y="6328077"/>
                </a:lnTo>
                <a:lnTo>
                  <a:pt x="6879185" y="6324749"/>
                </a:lnTo>
                <a:lnTo>
                  <a:pt x="6879185" y="6858000"/>
                </a:lnTo>
                <a:lnTo>
                  <a:pt x="0" y="6858000"/>
                </a:lnTo>
                <a:lnTo>
                  <a:pt x="0" y="1952836"/>
                </a:lnTo>
                <a:lnTo>
                  <a:pt x="0" y="14664"/>
                </a:lnTo>
                <a:close/>
              </a:path>
            </a:pathLst>
          </a:cu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0" tIns="0" rIns="0" bIns="0" rtlCol="0" anchor="ctr">
            <a:noAutofit/>
          </a:bodyPr>
          <a:lstStyle/>
          <a:p>
            <a:pPr algn="ctr"/>
            <a:endParaRPr lang="fi-FI" sz="1400" b="1" dirty="0">
              <a:solidFill>
                <a:schemeClr val="bg1"/>
              </a:solidFill>
            </a:endParaRPr>
          </a:p>
        </p:txBody>
      </p:sp>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50" y="539750"/>
            <a:ext cx="5375275" cy="992189"/>
          </a:xfrm>
          <a:prstGeom prst="rect">
            <a:avLst/>
          </a:prstGeom>
        </p:spPr>
        <p:txBody>
          <a:bodyPr anchor="t"/>
          <a:lstStyle>
            <a:lvl1pPr>
              <a:defRPr sz="3600"/>
            </a:lvl1pPr>
          </a:lstStyle>
          <a:p>
            <a:r>
              <a:rPr lang="fi-FI"/>
              <a:t>Muokkaa ots. perustyyl. napsautt.</a:t>
            </a:r>
            <a:endParaRPr lang="fi-FI" dirty="0"/>
          </a:p>
        </p:txBody>
      </p:sp>
      <p:sp>
        <p:nvSpPr>
          <p:cNvPr id="13" name="Sisällön paikkamerkki 1">
            <a:extLst>
              <a:ext uri="{FF2B5EF4-FFF2-40B4-BE49-F238E27FC236}">
                <a16:creationId xmlns:a16="http://schemas.microsoft.com/office/drawing/2014/main" id="{DFFCB44C-DFD8-E6F6-942E-EA528472C9B2}"/>
              </a:ext>
            </a:extLst>
          </p:cNvPr>
          <p:cNvSpPr>
            <a:spLocks noGrp="1"/>
          </p:cNvSpPr>
          <p:nvPr>
            <p:ph sz="half" idx="2" hasCustomPrompt="1"/>
          </p:nvPr>
        </p:nvSpPr>
        <p:spPr>
          <a:xfrm>
            <a:off x="539751" y="1781174"/>
            <a:ext cx="5375276" cy="421957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3" name="Kuvan paikkamerkki">
            <a:extLst>
              <a:ext uri="{FF2B5EF4-FFF2-40B4-BE49-F238E27FC236}">
                <a16:creationId xmlns:a16="http://schemas.microsoft.com/office/drawing/2014/main" id="{C7415B33-CACB-3BF3-4616-6BD34CCC7BF5}"/>
              </a:ext>
            </a:extLst>
          </p:cNvPr>
          <p:cNvSpPr>
            <a:spLocks noGrp="1"/>
          </p:cNvSpPr>
          <p:nvPr>
            <p:ph type="pic" idx="1" hasCustomPrompt="1"/>
          </p:nvPr>
        </p:nvSpPr>
        <p:spPr>
          <a:xfrm>
            <a:off x="6276976" y="546098"/>
            <a:ext cx="5375276" cy="5454651"/>
          </a:xfrm>
          <a:noFill/>
        </p:spPr>
        <p:txBody>
          <a:bodyPr lIns="540000" tIns="180000" rIns="540000" bIns="0" anchor="t" anchorCtr="0">
            <a:noAutofit/>
          </a:bodyPr>
          <a:lstStyle>
            <a:lvl1pPr marL="0" indent="0" algn="ctr">
              <a:buNone/>
              <a:defRPr sz="1400">
                <a:solidFill>
                  <a:schemeClr val="tx2"/>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Kulmamuodon värin vaihto: Muotoile tausta.</a:t>
            </a:r>
          </a:p>
        </p:txBody>
      </p:sp>
      <p:sp>
        <p:nvSpPr>
          <p:cNvPr id="8" name="Kuvatiedot">
            <a:extLst>
              <a:ext uri="{FF2B5EF4-FFF2-40B4-BE49-F238E27FC236}">
                <a16:creationId xmlns:a16="http://schemas.microsoft.com/office/drawing/2014/main" id="{2227DDE9-0687-B7A8-2C36-BC8CE78BBD4D}"/>
              </a:ext>
              <a:ext uri="{C183D7F6-B498-43B3-948B-1728B52AA6E4}">
                <adec:decorative xmlns:adec="http://schemas.microsoft.com/office/drawing/2017/decorative" val="1"/>
              </a:ext>
            </a:extLst>
          </p:cNvPr>
          <p:cNvSpPr>
            <a:spLocks noGrp="1"/>
          </p:cNvSpPr>
          <p:nvPr>
            <p:ph type="body" sz="quarter" idx="15" hasCustomPrompt="1"/>
          </p:nvPr>
        </p:nvSpPr>
        <p:spPr>
          <a:xfrm rot="16200000">
            <a:off x="9014928" y="3183422"/>
            <a:ext cx="5454650" cy="180000"/>
          </a:xfrm>
          <a:noFill/>
        </p:spPr>
        <p:txBody>
          <a:bodyPr wrap="none" lIns="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10" name="Alatunnisteen paikkamerkki 9">
            <a:extLst>
              <a:ext uri="{FF2B5EF4-FFF2-40B4-BE49-F238E27FC236}">
                <a16:creationId xmlns:a16="http://schemas.microsoft.com/office/drawing/2014/main" id="{17C06977-7FC1-DC92-C099-7E73CAA163A7}"/>
              </a:ext>
            </a:extLst>
          </p:cNvPr>
          <p:cNvSpPr>
            <a:spLocks noGrp="1"/>
          </p:cNvSpPr>
          <p:nvPr>
            <p:ph type="ftr" sz="quarter" idx="17"/>
          </p:nvPr>
        </p:nvSpPr>
        <p:spPr>
          <a:xfrm>
            <a:off x="2837905" y="6248400"/>
            <a:ext cx="6879183" cy="249238"/>
          </a:xfrm>
        </p:spPr>
        <p:txBody>
          <a:bodyPr/>
          <a:lstStyle>
            <a:lvl1pPr algn="l">
              <a:defRPr/>
            </a:lvl1pPr>
          </a:lstStyle>
          <a:p>
            <a:endParaRPr lang="fi-FI" dirty="0"/>
          </a:p>
        </p:txBody>
      </p:sp>
      <p:sp>
        <p:nvSpPr>
          <p:cNvPr id="9" name="Päivämäärän paikkamerkki 8">
            <a:extLst>
              <a:ext uri="{FF2B5EF4-FFF2-40B4-BE49-F238E27FC236}">
                <a16:creationId xmlns:a16="http://schemas.microsoft.com/office/drawing/2014/main" id="{355E8349-56F2-3F07-C367-8CBFA8825006}"/>
              </a:ext>
            </a:extLst>
          </p:cNvPr>
          <p:cNvSpPr>
            <a:spLocks noGrp="1"/>
          </p:cNvSpPr>
          <p:nvPr>
            <p:ph type="dt" sz="half" idx="16"/>
          </p:nvPr>
        </p:nvSpPr>
        <p:spPr/>
        <p:txBody>
          <a:bodyPr/>
          <a:lstStyle/>
          <a:p>
            <a:r>
              <a:rPr lang="fi-FI"/>
              <a:t>12.8.2025</a:t>
            </a:r>
            <a:endParaRPr lang="fi-FI" dirty="0"/>
          </a:p>
        </p:txBody>
      </p:sp>
      <p:sp>
        <p:nvSpPr>
          <p:cNvPr id="12" name="Dian numeron paikkamerkki 11">
            <a:extLst>
              <a:ext uri="{FF2B5EF4-FFF2-40B4-BE49-F238E27FC236}">
                <a16:creationId xmlns:a16="http://schemas.microsoft.com/office/drawing/2014/main" id="{FE51B00A-1154-BB80-9856-9E3AE899DBD2}"/>
              </a:ext>
            </a:extLst>
          </p:cNvPr>
          <p:cNvSpPr>
            <a:spLocks noGrp="1"/>
          </p:cNvSpPr>
          <p:nvPr>
            <p:ph type="sldNum" sz="quarter" idx="18"/>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2AD1D610-AEF6-00ED-02F9-9EB5898D5714}"/>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904389263"/>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preserve="1" userDrawn="1">
  <p:cSld name="Prosessikaavio 2">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46099" y="546100"/>
            <a:ext cx="11104564" cy="692150"/>
          </a:xfrm>
          <a:prstGeom prst="rect">
            <a:avLst/>
          </a:prstGeom>
        </p:spPr>
        <p:txBody>
          <a:bodyPr anchor="t"/>
          <a:lstStyle>
            <a:lvl1pPr algn="ctr">
              <a:defRPr sz="3600">
                <a:solidFill>
                  <a:schemeClr val="tx1"/>
                </a:solidFill>
              </a:defRPr>
            </a:lvl1pPr>
          </a:lstStyle>
          <a:p>
            <a:r>
              <a:rPr lang="fi-FI" dirty="0"/>
              <a:t>Prosessikaavio 2</a:t>
            </a:r>
          </a:p>
        </p:txBody>
      </p:sp>
      <p:sp>
        <p:nvSpPr>
          <p:cNvPr id="83" name="Tekstin paikkamerkki 82">
            <a:extLst>
              <a:ext uri="{FF2B5EF4-FFF2-40B4-BE49-F238E27FC236}">
                <a16:creationId xmlns:a16="http://schemas.microsoft.com/office/drawing/2014/main" id="{63486880-5663-CF50-A7A3-E8411BA856C2}"/>
              </a:ext>
              <a:ext uri="{C183D7F6-B498-43B3-948B-1728B52AA6E4}">
                <adec:decorative xmlns:adec="http://schemas.microsoft.com/office/drawing/2017/decorative" val="1"/>
              </a:ext>
            </a:extLst>
          </p:cNvPr>
          <p:cNvSpPr>
            <a:spLocks noGrp="1"/>
          </p:cNvSpPr>
          <p:nvPr>
            <p:ph type="body" sz="quarter" idx="42" hasCustomPrompt="1"/>
          </p:nvPr>
        </p:nvSpPr>
        <p:spPr>
          <a:xfrm rot="18900000">
            <a:off x="3231193" y="1517344"/>
            <a:ext cx="5729614" cy="5729562"/>
          </a:xfrm>
          <a:custGeom>
            <a:avLst/>
            <a:gdLst>
              <a:gd name="connsiteX0" fmla="*/ 5729560 w 5729614"/>
              <a:gd name="connsiteY0" fmla="*/ 5630458 h 5729562"/>
              <a:gd name="connsiteX1" fmla="*/ 5729467 w 5729614"/>
              <a:gd name="connsiteY1" fmla="*/ 5729562 h 5729562"/>
              <a:gd name="connsiteX2" fmla="*/ 5674357 w 5729614"/>
              <a:gd name="connsiteY2" fmla="*/ 5729562 h 5729562"/>
              <a:gd name="connsiteX3" fmla="*/ 5674450 w 5729614"/>
              <a:gd name="connsiteY3" fmla="*/ 5696590 h 5729562"/>
              <a:gd name="connsiteX4" fmla="*/ 5663429 w 5729614"/>
              <a:gd name="connsiteY4" fmla="*/ 5696590 h 5729562"/>
              <a:gd name="connsiteX5" fmla="*/ 5663522 w 5729614"/>
              <a:gd name="connsiteY5" fmla="*/ 5630551 h 5729562"/>
              <a:gd name="connsiteX6" fmla="*/ 99103 w 5729614"/>
              <a:gd name="connsiteY6" fmla="*/ 1 h 5729562"/>
              <a:gd name="connsiteX7" fmla="*/ 99105 w 5729614"/>
              <a:gd name="connsiteY7" fmla="*/ 66134 h 5729562"/>
              <a:gd name="connsiteX8" fmla="*/ 33065 w 5729614"/>
              <a:gd name="connsiteY8" fmla="*/ 66039 h 5729562"/>
              <a:gd name="connsiteX9" fmla="*/ 33066 w 5729614"/>
              <a:gd name="connsiteY9" fmla="*/ 55206 h 5729562"/>
              <a:gd name="connsiteX10" fmla="*/ 0 w 5729614"/>
              <a:gd name="connsiteY10" fmla="*/ 55205 h 5729562"/>
              <a:gd name="connsiteX11" fmla="*/ 0 w 5729614"/>
              <a:gd name="connsiteY11" fmla="*/ 95 h 5729562"/>
              <a:gd name="connsiteX12" fmla="*/ 2926054 w 5729614"/>
              <a:gd name="connsiteY12" fmla="*/ 2770533 h 5729562"/>
              <a:gd name="connsiteX13" fmla="*/ 2926055 w 5729614"/>
              <a:gd name="connsiteY13" fmla="*/ 2803599 h 5729562"/>
              <a:gd name="connsiteX14" fmla="*/ 2959120 w 5729614"/>
              <a:gd name="connsiteY14" fmla="*/ 2803599 h 5729562"/>
              <a:gd name="connsiteX15" fmla="*/ 2959027 w 5729614"/>
              <a:gd name="connsiteY15" fmla="*/ 2869638 h 5729562"/>
              <a:gd name="connsiteX16" fmla="*/ 2860016 w 5729614"/>
              <a:gd name="connsiteY16" fmla="*/ 2869638 h 5729562"/>
              <a:gd name="connsiteX17" fmla="*/ 2860016 w 5729614"/>
              <a:gd name="connsiteY17" fmla="*/ 2770626 h 5729562"/>
              <a:gd name="connsiteX18" fmla="*/ 358798 w 5729614"/>
              <a:gd name="connsiteY18" fmla="*/ 59 h 5729562"/>
              <a:gd name="connsiteX19" fmla="*/ 358797 w 5729614"/>
              <a:gd name="connsiteY19" fmla="*/ 66108 h 5729562"/>
              <a:gd name="connsiteX20" fmla="*/ 228947 w 5729614"/>
              <a:gd name="connsiteY20" fmla="*/ 66108 h 5729562"/>
              <a:gd name="connsiteX21" fmla="*/ 228946 w 5729614"/>
              <a:gd name="connsiteY21" fmla="*/ 59 h 5729562"/>
              <a:gd name="connsiteX22" fmla="*/ 5729614 w 5729614"/>
              <a:gd name="connsiteY22" fmla="*/ 5370861 h 5729562"/>
              <a:gd name="connsiteX23" fmla="*/ 5729614 w 5729614"/>
              <a:gd name="connsiteY23" fmla="*/ 5500711 h 5729562"/>
              <a:gd name="connsiteX24" fmla="*/ 5663565 w 5729614"/>
              <a:gd name="connsiteY24" fmla="*/ 5500712 h 5729562"/>
              <a:gd name="connsiteX25" fmla="*/ 5663565 w 5729614"/>
              <a:gd name="connsiteY25" fmla="*/ 5370860 h 5729562"/>
              <a:gd name="connsiteX26" fmla="*/ 3213440 w 5729614"/>
              <a:gd name="connsiteY26" fmla="*/ 2803565 h 5729562"/>
              <a:gd name="connsiteX27" fmla="*/ 3213440 w 5729614"/>
              <a:gd name="connsiteY27" fmla="*/ 2869614 h 5729562"/>
              <a:gd name="connsiteX28" fmla="*/ 3086231 w 5729614"/>
              <a:gd name="connsiteY28" fmla="*/ 2869614 h 5729562"/>
              <a:gd name="connsiteX29" fmla="*/ 3086231 w 5729614"/>
              <a:gd name="connsiteY29" fmla="*/ 2803565 h 5729562"/>
              <a:gd name="connsiteX30" fmla="*/ 2926050 w 5729614"/>
              <a:gd name="connsiteY30" fmla="*/ 2516145 h 5729562"/>
              <a:gd name="connsiteX31" fmla="*/ 2926051 w 5729614"/>
              <a:gd name="connsiteY31" fmla="*/ 2643354 h 5729562"/>
              <a:gd name="connsiteX32" fmla="*/ 2860002 w 5729614"/>
              <a:gd name="connsiteY32" fmla="*/ 2643354 h 5729562"/>
              <a:gd name="connsiteX33" fmla="*/ 2860002 w 5729614"/>
              <a:gd name="connsiteY33" fmla="*/ 2516146 h 5729562"/>
              <a:gd name="connsiteX34" fmla="*/ 618671 w 5729614"/>
              <a:gd name="connsiteY34" fmla="*/ 175 h 5729562"/>
              <a:gd name="connsiteX35" fmla="*/ 618671 w 5729614"/>
              <a:gd name="connsiteY35" fmla="*/ 66224 h 5729562"/>
              <a:gd name="connsiteX36" fmla="*/ 488820 w 5729614"/>
              <a:gd name="connsiteY36" fmla="*/ 66224 h 5729562"/>
              <a:gd name="connsiteX37" fmla="*/ 488820 w 5729614"/>
              <a:gd name="connsiteY37" fmla="*/ 175 h 5729562"/>
              <a:gd name="connsiteX38" fmla="*/ 5729596 w 5729614"/>
              <a:gd name="connsiteY38" fmla="*/ 5110988 h 5729562"/>
              <a:gd name="connsiteX39" fmla="*/ 5729596 w 5729614"/>
              <a:gd name="connsiteY39" fmla="*/ 5240839 h 5729562"/>
              <a:gd name="connsiteX40" fmla="*/ 5663548 w 5729614"/>
              <a:gd name="connsiteY40" fmla="*/ 5240839 h 5729562"/>
              <a:gd name="connsiteX41" fmla="*/ 5663548 w 5729614"/>
              <a:gd name="connsiteY41" fmla="*/ 5110988 h 5729562"/>
              <a:gd name="connsiteX42" fmla="*/ 3467801 w 5729614"/>
              <a:gd name="connsiteY42" fmla="*/ 2803644 h 5729562"/>
              <a:gd name="connsiteX43" fmla="*/ 3467801 w 5729614"/>
              <a:gd name="connsiteY43" fmla="*/ 2869692 h 5729562"/>
              <a:gd name="connsiteX44" fmla="*/ 3340592 w 5729614"/>
              <a:gd name="connsiteY44" fmla="*/ 2869693 h 5729562"/>
              <a:gd name="connsiteX45" fmla="*/ 3340592 w 5729614"/>
              <a:gd name="connsiteY45" fmla="*/ 2803645 h 5729562"/>
              <a:gd name="connsiteX46" fmla="*/ 2926035 w 5729614"/>
              <a:gd name="connsiteY46" fmla="*/ 2261691 h 5729562"/>
              <a:gd name="connsiteX47" fmla="*/ 2926035 w 5729614"/>
              <a:gd name="connsiteY47" fmla="*/ 2388900 h 5729562"/>
              <a:gd name="connsiteX48" fmla="*/ 2859987 w 5729614"/>
              <a:gd name="connsiteY48" fmla="*/ 2388900 h 5729562"/>
              <a:gd name="connsiteX49" fmla="*/ 2859987 w 5729614"/>
              <a:gd name="connsiteY49" fmla="*/ 2261691 h 5729562"/>
              <a:gd name="connsiteX50" fmla="*/ 5729395 w 5729614"/>
              <a:gd name="connsiteY50" fmla="*/ 4851675 h 5729562"/>
              <a:gd name="connsiteX51" fmla="*/ 5729395 w 5729614"/>
              <a:gd name="connsiteY51" fmla="*/ 4981525 h 5729562"/>
              <a:gd name="connsiteX52" fmla="*/ 5663346 w 5729614"/>
              <a:gd name="connsiteY52" fmla="*/ 4981526 h 5729562"/>
              <a:gd name="connsiteX53" fmla="*/ 5663345 w 5729614"/>
              <a:gd name="connsiteY53" fmla="*/ 4851675 h 5729562"/>
              <a:gd name="connsiteX54" fmla="*/ 878452 w 5729614"/>
              <a:gd name="connsiteY54" fmla="*/ 67 h 5729562"/>
              <a:gd name="connsiteX55" fmla="*/ 878451 w 5729614"/>
              <a:gd name="connsiteY55" fmla="*/ 66114 h 5729562"/>
              <a:gd name="connsiteX56" fmla="*/ 748599 w 5729614"/>
              <a:gd name="connsiteY56" fmla="*/ 66114 h 5729562"/>
              <a:gd name="connsiteX57" fmla="*/ 748600 w 5729614"/>
              <a:gd name="connsiteY57" fmla="*/ 67 h 5729562"/>
              <a:gd name="connsiteX58" fmla="*/ 3722255 w 5729614"/>
              <a:gd name="connsiteY58" fmla="*/ 2803629 h 5729562"/>
              <a:gd name="connsiteX59" fmla="*/ 3722255 w 5729614"/>
              <a:gd name="connsiteY59" fmla="*/ 2869679 h 5729562"/>
              <a:gd name="connsiteX60" fmla="*/ 3595047 w 5729614"/>
              <a:gd name="connsiteY60" fmla="*/ 2869679 h 5729562"/>
              <a:gd name="connsiteX61" fmla="*/ 3595046 w 5729614"/>
              <a:gd name="connsiteY61" fmla="*/ 2803630 h 5729562"/>
              <a:gd name="connsiteX62" fmla="*/ 2926020 w 5729614"/>
              <a:gd name="connsiteY62" fmla="*/ 2007237 h 5729562"/>
              <a:gd name="connsiteX63" fmla="*/ 2926020 w 5729614"/>
              <a:gd name="connsiteY63" fmla="*/ 2134445 h 5729562"/>
              <a:gd name="connsiteX64" fmla="*/ 2859972 w 5729614"/>
              <a:gd name="connsiteY64" fmla="*/ 2134445 h 5729562"/>
              <a:gd name="connsiteX65" fmla="*/ 2859972 w 5729614"/>
              <a:gd name="connsiteY65" fmla="*/ 2007237 h 5729562"/>
              <a:gd name="connsiteX66" fmla="*/ 5729603 w 5729614"/>
              <a:gd name="connsiteY66" fmla="*/ 4591335 h 5729562"/>
              <a:gd name="connsiteX67" fmla="*/ 5729603 w 5729614"/>
              <a:gd name="connsiteY67" fmla="*/ 4721186 h 5729562"/>
              <a:gd name="connsiteX68" fmla="*/ 5663555 w 5729614"/>
              <a:gd name="connsiteY68" fmla="*/ 4721186 h 5729562"/>
              <a:gd name="connsiteX69" fmla="*/ 5663555 w 5729614"/>
              <a:gd name="connsiteY69" fmla="*/ 4591335 h 5729562"/>
              <a:gd name="connsiteX70" fmla="*/ 1138323 w 5729614"/>
              <a:gd name="connsiteY70" fmla="*/ 48 h 5729562"/>
              <a:gd name="connsiteX71" fmla="*/ 1138325 w 5729614"/>
              <a:gd name="connsiteY71" fmla="*/ 66098 h 5729562"/>
              <a:gd name="connsiteX72" fmla="*/ 1008473 w 5729614"/>
              <a:gd name="connsiteY72" fmla="*/ 66098 h 5729562"/>
              <a:gd name="connsiteX73" fmla="*/ 1008474 w 5729614"/>
              <a:gd name="connsiteY73" fmla="*/ 50 h 5729562"/>
              <a:gd name="connsiteX74" fmla="*/ 3976710 w 5729614"/>
              <a:gd name="connsiteY74" fmla="*/ 2803614 h 5729562"/>
              <a:gd name="connsiteX75" fmla="*/ 3976710 w 5729614"/>
              <a:gd name="connsiteY75" fmla="*/ 2869662 h 5729562"/>
              <a:gd name="connsiteX76" fmla="*/ 3849501 w 5729614"/>
              <a:gd name="connsiteY76" fmla="*/ 2869663 h 5729562"/>
              <a:gd name="connsiteX77" fmla="*/ 3849501 w 5729614"/>
              <a:gd name="connsiteY77" fmla="*/ 2803615 h 5729562"/>
              <a:gd name="connsiteX78" fmla="*/ 2926005 w 5729614"/>
              <a:gd name="connsiteY78" fmla="*/ 1752782 h 5729562"/>
              <a:gd name="connsiteX79" fmla="*/ 2926005 w 5729614"/>
              <a:gd name="connsiteY79" fmla="*/ 1879991 h 5729562"/>
              <a:gd name="connsiteX80" fmla="*/ 2859957 w 5729614"/>
              <a:gd name="connsiteY80" fmla="*/ 1879991 h 5729562"/>
              <a:gd name="connsiteX81" fmla="*/ 2859957 w 5729614"/>
              <a:gd name="connsiteY81" fmla="*/ 1752782 h 5729562"/>
              <a:gd name="connsiteX82" fmla="*/ 5729588 w 5729614"/>
              <a:gd name="connsiteY82" fmla="*/ 4331594 h 5729562"/>
              <a:gd name="connsiteX83" fmla="*/ 5729588 w 5729614"/>
              <a:gd name="connsiteY83" fmla="*/ 4461445 h 5729562"/>
              <a:gd name="connsiteX84" fmla="*/ 5663539 w 5729614"/>
              <a:gd name="connsiteY84" fmla="*/ 4461445 h 5729562"/>
              <a:gd name="connsiteX85" fmla="*/ 5663539 w 5729614"/>
              <a:gd name="connsiteY85" fmla="*/ 4331594 h 5729562"/>
              <a:gd name="connsiteX86" fmla="*/ 1398065 w 5729614"/>
              <a:gd name="connsiteY86" fmla="*/ 33 h 5729562"/>
              <a:gd name="connsiteX87" fmla="*/ 1398064 w 5729614"/>
              <a:gd name="connsiteY87" fmla="*/ 66080 h 5729562"/>
              <a:gd name="connsiteX88" fmla="*/ 1268215 w 5729614"/>
              <a:gd name="connsiteY88" fmla="*/ 66082 h 5729562"/>
              <a:gd name="connsiteX89" fmla="*/ 1268214 w 5729614"/>
              <a:gd name="connsiteY89" fmla="*/ 33 h 5729562"/>
              <a:gd name="connsiteX90" fmla="*/ 4231164 w 5729614"/>
              <a:gd name="connsiteY90" fmla="*/ 2803599 h 5729562"/>
              <a:gd name="connsiteX91" fmla="*/ 4231164 w 5729614"/>
              <a:gd name="connsiteY91" fmla="*/ 2869647 h 5729562"/>
              <a:gd name="connsiteX92" fmla="*/ 4103955 w 5729614"/>
              <a:gd name="connsiteY92" fmla="*/ 2869648 h 5729562"/>
              <a:gd name="connsiteX93" fmla="*/ 4103955 w 5729614"/>
              <a:gd name="connsiteY93" fmla="*/ 2803600 h 5729562"/>
              <a:gd name="connsiteX94" fmla="*/ 2925989 w 5729614"/>
              <a:gd name="connsiteY94" fmla="*/ 1498327 h 5729562"/>
              <a:gd name="connsiteX95" fmla="*/ 2925989 w 5729614"/>
              <a:gd name="connsiteY95" fmla="*/ 1625535 h 5729562"/>
              <a:gd name="connsiteX96" fmla="*/ 2859941 w 5729614"/>
              <a:gd name="connsiteY96" fmla="*/ 1625535 h 5729562"/>
              <a:gd name="connsiteX97" fmla="*/ 2859941 w 5729614"/>
              <a:gd name="connsiteY97" fmla="*/ 1498327 h 5729562"/>
              <a:gd name="connsiteX98" fmla="*/ 5729477 w 5729614"/>
              <a:gd name="connsiteY98" fmla="*/ 4072187 h 5729562"/>
              <a:gd name="connsiteX99" fmla="*/ 5729478 w 5729614"/>
              <a:gd name="connsiteY99" fmla="*/ 4202038 h 5729562"/>
              <a:gd name="connsiteX100" fmla="*/ 5663430 w 5729614"/>
              <a:gd name="connsiteY100" fmla="*/ 4202038 h 5729562"/>
              <a:gd name="connsiteX101" fmla="*/ 5663429 w 5729614"/>
              <a:gd name="connsiteY101" fmla="*/ 4072187 h 5729562"/>
              <a:gd name="connsiteX102" fmla="*/ 1657845 w 5729614"/>
              <a:gd name="connsiteY102" fmla="*/ 56 h 5729562"/>
              <a:gd name="connsiteX103" fmla="*/ 1657845 w 5729614"/>
              <a:gd name="connsiteY103" fmla="*/ 66104 h 5729562"/>
              <a:gd name="connsiteX104" fmla="*/ 1527993 w 5729614"/>
              <a:gd name="connsiteY104" fmla="*/ 66104 h 5729562"/>
              <a:gd name="connsiteX105" fmla="*/ 1527993 w 5729614"/>
              <a:gd name="connsiteY105" fmla="*/ 56 h 5729562"/>
              <a:gd name="connsiteX106" fmla="*/ 2926069 w 5729614"/>
              <a:gd name="connsiteY106" fmla="*/ 1244097 h 5729562"/>
              <a:gd name="connsiteX107" fmla="*/ 2926070 w 5729614"/>
              <a:gd name="connsiteY107" fmla="*/ 1371307 h 5729562"/>
              <a:gd name="connsiteX108" fmla="*/ 2860021 w 5729614"/>
              <a:gd name="connsiteY108" fmla="*/ 1371307 h 5729562"/>
              <a:gd name="connsiteX109" fmla="*/ 2860021 w 5729614"/>
              <a:gd name="connsiteY109" fmla="*/ 1244098 h 5729562"/>
              <a:gd name="connsiteX110" fmla="*/ 4485620 w 5729614"/>
              <a:gd name="connsiteY110" fmla="*/ 2803585 h 5729562"/>
              <a:gd name="connsiteX111" fmla="*/ 4485620 w 5729614"/>
              <a:gd name="connsiteY111" fmla="*/ 2869633 h 5729562"/>
              <a:gd name="connsiteX112" fmla="*/ 4358410 w 5729614"/>
              <a:gd name="connsiteY112" fmla="*/ 2869633 h 5729562"/>
              <a:gd name="connsiteX113" fmla="*/ 4358410 w 5729614"/>
              <a:gd name="connsiteY113" fmla="*/ 2803585 h 5729562"/>
              <a:gd name="connsiteX114" fmla="*/ 5729594 w 5729614"/>
              <a:gd name="connsiteY114" fmla="*/ 3812073 h 5729562"/>
              <a:gd name="connsiteX115" fmla="*/ 5729594 w 5729614"/>
              <a:gd name="connsiteY115" fmla="*/ 3941924 h 5729562"/>
              <a:gd name="connsiteX116" fmla="*/ 5663545 w 5729614"/>
              <a:gd name="connsiteY116" fmla="*/ 3941924 h 5729562"/>
              <a:gd name="connsiteX117" fmla="*/ 5663546 w 5729614"/>
              <a:gd name="connsiteY117" fmla="*/ 3812073 h 5729562"/>
              <a:gd name="connsiteX118" fmla="*/ 1917586 w 5729614"/>
              <a:gd name="connsiteY118" fmla="*/ 40 h 5729562"/>
              <a:gd name="connsiteX119" fmla="*/ 1917586 w 5729614"/>
              <a:gd name="connsiteY119" fmla="*/ 66088 h 5729562"/>
              <a:gd name="connsiteX120" fmla="*/ 1787734 w 5729614"/>
              <a:gd name="connsiteY120" fmla="*/ 66088 h 5729562"/>
              <a:gd name="connsiteX121" fmla="*/ 1787735 w 5729614"/>
              <a:gd name="connsiteY121" fmla="*/ 41 h 5729562"/>
              <a:gd name="connsiteX122" fmla="*/ 2926093 w 5729614"/>
              <a:gd name="connsiteY122" fmla="*/ 989736 h 5729562"/>
              <a:gd name="connsiteX123" fmla="*/ 2926093 w 5729614"/>
              <a:gd name="connsiteY123" fmla="*/ 1116945 h 5729562"/>
              <a:gd name="connsiteX124" fmla="*/ 2860044 w 5729614"/>
              <a:gd name="connsiteY124" fmla="*/ 1116945 h 5729562"/>
              <a:gd name="connsiteX125" fmla="*/ 2860044 w 5729614"/>
              <a:gd name="connsiteY125" fmla="*/ 989737 h 5729562"/>
              <a:gd name="connsiteX126" fmla="*/ 4740074 w 5729614"/>
              <a:gd name="connsiteY126" fmla="*/ 2803570 h 5729562"/>
              <a:gd name="connsiteX127" fmla="*/ 4740075 w 5729614"/>
              <a:gd name="connsiteY127" fmla="*/ 2869618 h 5729562"/>
              <a:gd name="connsiteX128" fmla="*/ 4612864 w 5729614"/>
              <a:gd name="connsiteY128" fmla="*/ 2869618 h 5729562"/>
              <a:gd name="connsiteX129" fmla="*/ 4612864 w 5729614"/>
              <a:gd name="connsiteY129" fmla="*/ 2803570 h 5729562"/>
              <a:gd name="connsiteX130" fmla="*/ 5729483 w 5729614"/>
              <a:gd name="connsiteY130" fmla="*/ 3552667 h 5729562"/>
              <a:gd name="connsiteX131" fmla="*/ 5729484 w 5729614"/>
              <a:gd name="connsiteY131" fmla="*/ 3682518 h 5729562"/>
              <a:gd name="connsiteX132" fmla="*/ 5663436 w 5729614"/>
              <a:gd name="connsiteY132" fmla="*/ 3682518 h 5729562"/>
              <a:gd name="connsiteX133" fmla="*/ 5663435 w 5729614"/>
              <a:gd name="connsiteY133" fmla="*/ 3552667 h 5729562"/>
              <a:gd name="connsiteX134" fmla="*/ 2177458 w 5729614"/>
              <a:gd name="connsiteY134" fmla="*/ 24 h 5729562"/>
              <a:gd name="connsiteX135" fmla="*/ 2177458 w 5729614"/>
              <a:gd name="connsiteY135" fmla="*/ 66072 h 5729562"/>
              <a:gd name="connsiteX136" fmla="*/ 2047607 w 5729614"/>
              <a:gd name="connsiteY136" fmla="*/ 66072 h 5729562"/>
              <a:gd name="connsiteX137" fmla="*/ 2047607 w 5729614"/>
              <a:gd name="connsiteY137" fmla="*/ 24 h 5729562"/>
              <a:gd name="connsiteX138" fmla="*/ 2926077 w 5729614"/>
              <a:gd name="connsiteY138" fmla="*/ 735282 h 5729562"/>
              <a:gd name="connsiteX139" fmla="*/ 2926077 w 5729614"/>
              <a:gd name="connsiteY139" fmla="*/ 862491 h 5729562"/>
              <a:gd name="connsiteX140" fmla="*/ 2860029 w 5729614"/>
              <a:gd name="connsiteY140" fmla="*/ 862491 h 5729562"/>
              <a:gd name="connsiteX141" fmla="*/ 2860029 w 5729614"/>
              <a:gd name="connsiteY141" fmla="*/ 735282 h 5729562"/>
              <a:gd name="connsiteX142" fmla="*/ 4994528 w 5729614"/>
              <a:gd name="connsiteY142" fmla="*/ 2803555 h 5729562"/>
              <a:gd name="connsiteX143" fmla="*/ 4994528 w 5729614"/>
              <a:gd name="connsiteY143" fmla="*/ 2869603 h 5729562"/>
              <a:gd name="connsiteX144" fmla="*/ 4867319 w 5729614"/>
              <a:gd name="connsiteY144" fmla="*/ 2869604 h 5729562"/>
              <a:gd name="connsiteX145" fmla="*/ 4867319 w 5729614"/>
              <a:gd name="connsiteY145" fmla="*/ 2803556 h 5729562"/>
              <a:gd name="connsiteX146" fmla="*/ 2437239 w 5729614"/>
              <a:gd name="connsiteY146" fmla="*/ 47 h 5729562"/>
              <a:gd name="connsiteX147" fmla="*/ 2437239 w 5729614"/>
              <a:gd name="connsiteY147" fmla="*/ 66095 h 5729562"/>
              <a:gd name="connsiteX148" fmla="*/ 2307387 w 5729614"/>
              <a:gd name="connsiteY148" fmla="*/ 66095 h 5729562"/>
              <a:gd name="connsiteX149" fmla="*/ 2307387 w 5729614"/>
              <a:gd name="connsiteY149" fmla="*/ 47 h 5729562"/>
              <a:gd name="connsiteX150" fmla="*/ 5729562 w 5729614"/>
              <a:gd name="connsiteY150" fmla="*/ 3292327 h 5729562"/>
              <a:gd name="connsiteX151" fmla="*/ 5729562 w 5729614"/>
              <a:gd name="connsiteY151" fmla="*/ 3422177 h 5729562"/>
              <a:gd name="connsiteX152" fmla="*/ 5663514 w 5729614"/>
              <a:gd name="connsiteY152" fmla="*/ 3422178 h 5729562"/>
              <a:gd name="connsiteX153" fmla="*/ 5663513 w 5729614"/>
              <a:gd name="connsiteY153" fmla="*/ 3292327 h 5729562"/>
              <a:gd name="connsiteX154" fmla="*/ 2926062 w 5729614"/>
              <a:gd name="connsiteY154" fmla="*/ 480828 h 5729562"/>
              <a:gd name="connsiteX155" fmla="*/ 2926062 w 5729614"/>
              <a:gd name="connsiteY155" fmla="*/ 608036 h 5729562"/>
              <a:gd name="connsiteX156" fmla="*/ 2860014 w 5729614"/>
              <a:gd name="connsiteY156" fmla="*/ 608036 h 5729562"/>
              <a:gd name="connsiteX157" fmla="*/ 2860014 w 5729614"/>
              <a:gd name="connsiteY157" fmla="*/ 480828 h 5729562"/>
              <a:gd name="connsiteX158" fmla="*/ 5248982 w 5729614"/>
              <a:gd name="connsiteY158" fmla="*/ 2803540 h 5729562"/>
              <a:gd name="connsiteX159" fmla="*/ 5248982 w 5729614"/>
              <a:gd name="connsiteY159" fmla="*/ 2869588 h 5729562"/>
              <a:gd name="connsiteX160" fmla="*/ 5121773 w 5729614"/>
              <a:gd name="connsiteY160" fmla="*/ 2869589 h 5729562"/>
              <a:gd name="connsiteX161" fmla="*/ 5121773 w 5729614"/>
              <a:gd name="connsiteY161" fmla="*/ 2803541 h 5729562"/>
              <a:gd name="connsiteX162" fmla="*/ 5729453 w 5729614"/>
              <a:gd name="connsiteY162" fmla="*/ 3032546 h 5729562"/>
              <a:gd name="connsiteX163" fmla="*/ 5729453 w 5729614"/>
              <a:gd name="connsiteY163" fmla="*/ 3162397 h 5729562"/>
              <a:gd name="connsiteX164" fmla="*/ 5663404 w 5729614"/>
              <a:gd name="connsiteY164" fmla="*/ 3162397 h 5729562"/>
              <a:gd name="connsiteX165" fmla="*/ 5663403 w 5729614"/>
              <a:gd name="connsiteY165" fmla="*/ 3032546 h 5729562"/>
              <a:gd name="connsiteX166" fmla="*/ 2697112 w 5729614"/>
              <a:gd name="connsiteY166" fmla="*/ 30 h 5729562"/>
              <a:gd name="connsiteX167" fmla="*/ 2697112 w 5729614"/>
              <a:gd name="connsiteY167" fmla="*/ 66078 h 5729562"/>
              <a:gd name="connsiteX168" fmla="*/ 2567260 w 5729614"/>
              <a:gd name="connsiteY168" fmla="*/ 66078 h 5729562"/>
              <a:gd name="connsiteX169" fmla="*/ 2567260 w 5729614"/>
              <a:gd name="connsiteY169" fmla="*/ 30 h 5729562"/>
              <a:gd name="connsiteX170" fmla="*/ 5503213 w 5729614"/>
              <a:gd name="connsiteY170" fmla="*/ 2803619 h 5729562"/>
              <a:gd name="connsiteX171" fmla="*/ 5503213 w 5729614"/>
              <a:gd name="connsiteY171" fmla="*/ 2869667 h 5729562"/>
              <a:gd name="connsiteX172" fmla="*/ 5376003 w 5729614"/>
              <a:gd name="connsiteY172" fmla="*/ 2869667 h 5729562"/>
              <a:gd name="connsiteX173" fmla="*/ 5376003 w 5729614"/>
              <a:gd name="connsiteY173" fmla="*/ 2803619 h 5729562"/>
              <a:gd name="connsiteX174" fmla="*/ 2926048 w 5729614"/>
              <a:gd name="connsiteY174" fmla="*/ 226373 h 5729562"/>
              <a:gd name="connsiteX175" fmla="*/ 2926049 w 5729614"/>
              <a:gd name="connsiteY175" fmla="*/ 353582 h 5729562"/>
              <a:gd name="connsiteX176" fmla="*/ 2859999 w 5729614"/>
              <a:gd name="connsiteY176" fmla="*/ 353582 h 5729562"/>
              <a:gd name="connsiteX177" fmla="*/ 2859999 w 5729614"/>
              <a:gd name="connsiteY177" fmla="*/ 226373 h 5729562"/>
              <a:gd name="connsiteX178" fmla="*/ 5729559 w 5729614"/>
              <a:gd name="connsiteY178" fmla="*/ 2803599 h 5729562"/>
              <a:gd name="connsiteX179" fmla="*/ 5729560 w 5729614"/>
              <a:gd name="connsiteY179" fmla="*/ 2902611 h 5729562"/>
              <a:gd name="connsiteX180" fmla="*/ 5663521 w 5729614"/>
              <a:gd name="connsiteY180" fmla="*/ 2902705 h 5729562"/>
              <a:gd name="connsiteX181" fmla="*/ 5663521 w 5729614"/>
              <a:gd name="connsiteY181" fmla="*/ 2869638 h 5729562"/>
              <a:gd name="connsiteX182" fmla="*/ 5630454 w 5729614"/>
              <a:gd name="connsiteY182" fmla="*/ 2869638 h 5729562"/>
              <a:gd name="connsiteX183" fmla="*/ 5630548 w 5729614"/>
              <a:gd name="connsiteY183" fmla="*/ 2803599 h 5729562"/>
              <a:gd name="connsiteX184" fmla="*/ 2926053 w 5729614"/>
              <a:gd name="connsiteY184" fmla="*/ 94 h 5729562"/>
              <a:gd name="connsiteX185" fmla="*/ 2926054 w 5729614"/>
              <a:gd name="connsiteY185" fmla="*/ 99105 h 5729562"/>
              <a:gd name="connsiteX186" fmla="*/ 2860014 w 5729614"/>
              <a:gd name="connsiteY186" fmla="*/ 99198 h 5729562"/>
              <a:gd name="connsiteX187" fmla="*/ 2860015 w 5729614"/>
              <a:gd name="connsiteY187" fmla="*/ 66132 h 5729562"/>
              <a:gd name="connsiteX188" fmla="*/ 2826949 w 5729614"/>
              <a:gd name="connsiteY188" fmla="*/ 66132 h 5729562"/>
              <a:gd name="connsiteX189" fmla="*/ 2826949 w 5729614"/>
              <a:gd name="connsiteY189" fmla="*/ 0 h 572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Lst>
            <a:rect l="l" t="t" r="r" b="b"/>
            <a:pathLst>
              <a:path w="5729614" h="5729562">
                <a:moveTo>
                  <a:pt x="5729560" y="5630458"/>
                </a:moveTo>
                <a:lnTo>
                  <a:pt x="5729467" y="5729562"/>
                </a:lnTo>
                <a:lnTo>
                  <a:pt x="5674357" y="5729562"/>
                </a:lnTo>
                <a:lnTo>
                  <a:pt x="5674450" y="5696590"/>
                </a:lnTo>
                <a:lnTo>
                  <a:pt x="5663429" y="5696590"/>
                </a:lnTo>
                <a:lnTo>
                  <a:pt x="5663522" y="5630551"/>
                </a:lnTo>
                <a:close/>
                <a:moveTo>
                  <a:pt x="99103" y="1"/>
                </a:moveTo>
                <a:lnTo>
                  <a:pt x="99105" y="66134"/>
                </a:lnTo>
                <a:lnTo>
                  <a:pt x="33065" y="66039"/>
                </a:lnTo>
                <a:lnTo>
                  <a:pt x="33066" y="55206"/>
                </a:lnTo>
                <a:lnTo>
                  <a:pt x="0" y="55205"/>
                </a:lnTo>
                <a:lnTo>
                  <a:pt x="0" y="95"/>
                </a:lnTo>
                <a:close/>
                <a:moveTo>
                  <a:pt x="2926054" y="2770533"/>
                </a:moveTo>
                <a:lnTo>
                  <a:pt x="2926055" y="2803599"/>
                </a:lnTo>
                <a:lnTo>
                  <a:pt x="2959120" y="2803599"/>
                </a:lnTo>
                <a:lnTo>
                  <a:pt x="2959027" y="2869638"/>
                </a:lnTo>
                <a:lnTo>
                  <a:pt x="2860016" y="2869638"/>
                </a:lnTo>
                <a:lnTo>
                  <a:pt x="2860016" y="2770626"/>
                </a:lnTo>
                <a:close/>
                <a:moveTo>
                  <a:pt x="358798" y="59"/>
                </a:moveTo>
                <a:lnTo>
                  <a:pt x="358797" y="66108"/>
                </a:lnTo>
                <a:lnTo>
                  <a:pt x="228947" y="66108"/>
                </a:lnTo>
                <a:lnTo>
                  <a:pt x="228946" y="59"/>
                </a:lnTo>
                <a:close/>
                <a:moveTo>
                  <a:pt x="5729614" y="5370861"/>
                </a:moveTo>
                <a:lnTo>
                  <a:pt x="5729614" y="5500711"/>
                </a:lnTo>
                <a:lnTo>
                  <a:pt x="5663565" y="5500712"/>
                </a:lnTo>
                <a:lnTo>
                  <a:pt x="5663565" y="5370860"/>
                </a:lnTo>
                <a:close/>
                <a:moveTo>
                  <a:pt x="3213440" y="2803565"/>
                </a:moveTo>
                <a:lnTo>
                  <a:pt x="3213440" y="2869614"/>
                </a:lnTo>
                <a:lnTo>
                  <a:pt x="3086231" y="2869614"/>
                </a:lnTo>
                <a:lnTo>
                  <a:pt x="3086231" y="2803565"/>
                </a:lnTo>
                <a:close/>
                <a:moveTo>
                  <a:pt x="2926050" y="2516145"/>
                </a:moveTo>
                <a:lnTo>
                  <a:pt x="2926051" y="2643354"/>
                </a:lnTo>
                <a:lnTo>
                  <a:pt x="2860002" y="2643354"/>
                </a:lnTo>
                <a:lnTo>
                  <a:pt x="2860002" y="2516146"/>
                </a:lnTo>
                <a:close/>
                <a:moveTo>
                  <a:pt x="618671" y="175"/>
                </a:moveTo>
                <a:lnTo>
                  <a:pt x="618671" y="66224"/>
                </a:lnTo>
                <a:lnTo>
                  <a:pt x="488820" y="66224"/>
                </a:lnTo>
                <a:lnTo>
                  <a:pt x="488820" y="175"/>
                </a:lnTo>
                <a:close/>
                <a:moveTo>
                  <a:pt x="5729596" y="5110988"/>
                </a:moveTo>
                <a:lnTo>
                  <a:pt x="5729596" y="5240839"/>
                </a:lnTo>
                <a:lnTo>
                  <a:pt x="5663548" y="5240839"/>
                </a:lnTo>
                <a:lnTo>
                  <a:pt x="5663548" y="5110988"/>
                </a:lnTo>
                <a:close/>
                <a:moveTo>
                  <a:pt x="3467801" y="2803644"/>
                </a:moveTo>
                <a:lnTo>
                  <a:pt x="3467801" y="2869692"/>
                </a:lnTo>
                <a:lnTo>
                  <a:pt x="3340592" y="2869693"/>
                </a:lnTo>
                <a:lnTo>
                  <a:pt x="3340592" y="2803645"/>
                </a:lnTo>
                <a:close/>
                <a:moveTo>
                  <a:pt x="2926035" y="2261691"/>
                </a:moveTo>
                <a:lnTo>
                  <a:pt x="2926035" y="2388900"/>
                </a:lnTo>
                <a:lnTo>
                  <a:pt x="2859987" y="2388900"/>
                </a:lnTo>
                <a:lnTo>
                  <a:pt x="2859987" y="2261691"/>
                </a:lnTo>
                <a:close/>
                <a:moveTo>
                  <a:pt x="5729395" y="4851675"/>
                </a:moveTo>
                <a:lnTo>
                  <a:pt x="5729395" y="4981525"/>
                </a:lnTo>
                <a:lnTo>
                  <a:pt x="5663346" y="4981526"/>
                </a:lnTo>
                <a:lnTo>
                  <a:pt x="5663345" y="4851675"/>
                </a:lnTo>
                <a:close/>
                <a:moveTo>
                  <a:pt x="878452" y="67"/>
                </a:moveTo>
                <a:lnTo>
                  <a:pt x="878451" y="66114"/>
                </a:lnTo>
                <a:lnTo>
                  <a:pt x="748599" y="66114"/>
                </a:lnTo>
                <a:lnTo>
                  <a:pt x="748600" y="67"/>
                </a:lnTo>
                <a:close/>
                <a:moveTo>
                  <a:pt x="3722255" y="2803629"/>
                </a:moveTo>
                <a:lnTo>
                  <a:pt x="3722255" y="2869679"/>
                </a:lnTo>
                <a:lnTo>
                  <a:pt x="3595047" y="2869679"/>
                </a:lnTo>
                <a:lnTo>
                  <a:pt x="3595046" y="2803630"/>
                </a:lnTo>
                <a:close/>
                <a:moveTo>
                  <a:pt x="2926020" y="2007237"/>
                </a:moveTo>
                <a:lnTo>
                  <a:pt x="2926020" y="2134445"/>
                </a:lnTo>
                <a:lnTo>
                  <a:pt x="2859972" y="2134445"/>
                </a:lnTo>
                <a:lnTo>
                  <a:pt x="2859972" y="2007237"/>
                </a:lnTo>
                <a:close/>
                <a:moveTo>
                  <a:pt x="5729603" y="4591335"/>
                </a:moveTo>
                <a:lnTo>
                  <a:pt x="5729603" y="4721186"/>
                </a:lnTo>
                <a:lnTo>
                  <a:pt x="5663555" y="4721186"/>
                </a:lnTo>
                <a:lnTo>
                  <a:pt x="5663555" y="4591335"/>
                </a:lnTo>
                <a:close/>
                <a:moveTo>
                  <a:pt x="1138323" y="48"/>
                </a:moveTo>
                <a:lnTo>
                  <a:pt x="1138325" y="66098"/>
                </a:lnTo>
                <a:lnTo>
                  <a:pt x="1008473" y="66098"/>
                </a:lnTo>
                <a:lnTo>
                  <a:pt x="1008474" y="50"/>
                </a:lnTo>
                <a:close/>
                <a:moveTo>
                  <a:pt x="3976710" y="2803614"/>
                </a:moveTo>
                <a:lnTo>
                  <a:pt x="3976710" y="2869662"/>
                </a:lnTo>
                <a:lnTo>
                  <a:pt x="3849501" y="2869663"/>
                </a:lnTo>
                <a:lnTo>
                  <a:pt x="3849501" y="2803615"/>
                </a:lnTo>
                <a:close/>
                <a:moveTo>
                  <a:pt x="2926005" y="1752782"/>
                </a:moveTo>
                <a:lnTo>
                  <a:pt x="2926005" y="1879991"/>
                </a:lnTo>
                <a:lnTo>
                  <a:pt x="2859957" y="1879991"/>
                </a:lnTo>
                <a:lnTo>
                  <a:pt x="2859957" y="1752782"/>
                </a:lnTo>
                <a:close/>
                <a:moveTo>
                  <a:pt x="5729588" y="4331594"/>
                </a:moveTo>
                <a:lnTo>
                  <a:pt x="5729588" y="4461445"/>
                </a:lnTo>
                <a:lnTo>
                  <a:pt x="5663539" y="4461445"/>
                </a:lnTo>
                <a:lnTo>
                  <a:pt x="5663539" y="4331594"/>
                </a:lnTo>
                <a:close/>
                <a:moveTo>
                  <a:pt x="1398065" y="33"/>
                </a:moveTo>
                <a:lnTo>
                  <a:pt x="1398064" y="66080"/>
                </a:lnTo>
                <a:lnTo>
                  <a:pt x="1268215" y="66082"/>
                </a:lnTo>
                <a:lnTo>
                  <a:pt x="1268214" y="33"/>
                </a:lnTo>
                <a:close/>
                <a:moveTo>
                  <a:pt x="4231164" y="2803599"/>
                </a:moveTo>
                <a:lnTo>
                  <a:pt x="4231164" y="2869647"/>
                </a:lnTo>
                <a:lnTo>
                  <a:pt x="4103955" y="2869648"/>
                </a:lnTo>
                <a:lnTo>
                  <a:pt x="4103955" y="2803600"/>
                </a:lnTo>
                <a:close/>
                <a:moveTo>
                  <a:pt x="2925989" y="1498327"/>
                </a:moveTo>
                <a:lnTo>
                  <a:pt x="2925989" y="1625535"/>
                </a:lnTo>
                <a:lnTo>
                  <a:pt x="2859941" y="1625535"/>
                </a:lnTo>
                <a:lnTo>
                  <a:pt x="2859941" y="1498327"/>
                </a:lnTo>
                <a:close/>
                <a:moveTo>
                  <a:pt x="5729477" y="4072187"/>
                </a:moveTo>
                <a:lnTo>
                  <a:pt x="5729478" y="4202038"/>
                </a:lnTo>
                <a:lnTo>
                  <a:pt x="5663430" y="4202038"/>
                </a:lnTo>
                <a:lnTo>
                  <a:pt x="5663429" y="4072187"/>
                </a:lnTo>
                <a:close/>
                <a:moveTo>
                  <a:pt x="1657845" y="56"/>
                </a:moveTo>
                <a:lnTo>
                  <a:pt x="1657845" y="66104"/>
                </a:lnTo>
                <a:lnTo>
                  <a:pt x="1527993" y="66104"/>
                </a:lnTo>
                <a:lnTo>
                  <a:pt x="1527993" y="56"/>
                </a:lnTo>
                <a:close/>
                <a:moveTo>
                  <a:pt x="2926069" y="1244097"/>
                </a:moveTo>
                <a:lnTo>
                  <a:pt x="2926070" y="1371307"/>
                </a:lnTo>
                <a:lnTo>
                  <a:pt x="2860021" y="1371307"/>
                </a:lnTo>
                <a:lnTo>
                  <a:pt x="2860021" y="1244098"/>
                </a:lnTo>
                <a:close/>
                <a:moveTo>
                  <a:pt x="4485620" y="2803585"/>
                </a:moveTo>
                <a:lnTo>
                  <a:pt x="4485620" y="2869633"/>
                </a:lnTo>
                <a:lnTo>
                  <a:pt x="4358410" y="2869633"/>
                </a:lnTo>
                <a:lnTo>
                  <a:pt x="4358410" y="2803585"/>
                </a:lnTo>
                <a:close/>
                <a:moveTo>
                  <a:pt x="5729594" y="3812073"/>
                </a:moveTo>
                <a:lnTo>
                  <a:pt x="5729594" y="3941924"/>
                </a:lnTo>
                <a:lnTo>
                  <a:pt x="5663545" y="3941924"/>
                </a:lnTo>
                <a:lnTo>
                  <a:pt x="5663546" y="3812073"/>
                </a:lnTo>
                <a:close/>
                <a:moveTo>
                  <a:pt x="1917586" y="40"/>
                </a:moveTo>
                <a:lnTo>
                  <a:pt x="1917586" y="66088"/>
                </a:lnTo>
                <a:lnTo>
                  <a:pt x="1787734" y="66088"/>
                </a:lnTo>
                <a:lnTo>
                  <a:pt x="1787735" y="41"/>
                </a:lnTo>
                <a:close/>
                <a:moveTo>
                  <a:pt x="2926093" y="989736"/>
                </a:moveTo>
                <a:lnTo>
                  <a:pt x="2926093" y="1116945"/>
                </a:lnTo>
                <a:lnTo>
                  <a:pt x="2860044" y="1116945"/>
                </a:lnTo>
                <a:lnTo>
                  <a:pt x="2860044" y="989737"/>
                </a:lnTo>
                <a:close/>
                <a:moveTo>
                  <a:pt x="4740074" y="2803570"/>
                </a:moveTo>
                <a:lnTo>
                  <a:pt x="4740075" y="2869618"/>
                </a:lnTo>
                <a:lnTo>
                  <a:pt x="4612864" y="2869618"/>
                </a:lnTo>
                <a:lnTo>
                  <a:pt x="4612864" y="2803570"/>
                </a:lnTo>
                <a:close/>
                <a:moveTo>
                  <a:pt x="5729483" y="3552667"/>
                </a:moveTo>
                <a:lnTo>
                  <a:pt x="5729484" y="3682518"/>
                </a:lnTo>
                <a:lnTo>
                  <a:pt x="5663436" y="3682518"/>
                </a:lnTo>
                <a:lnTo>
                  <a:pt x="5663435" y="3552667"/>
                </a:lnTo>
                <a:close/>
                <a:moveTo>
                  <a:pt x="2177458" y="24"/>
                </a:moveTo>
                <a:lnTo>
                  <a:pt x="2177458" y="66072"/>
                </a:lnTo>
                <a:lnTo>
                  <a:pt x="2047607" y="66072"/>
                </a:lnTo>
                <a:lnTo>
                  <a:pt x="2047607" y="24"/>
                </a:lnTo>
                <a:close/>
                <a:moveTo>
                  <a:pt x="2926077" y="735282"/>
                </a:moveTo>
                <a:lnTo>
                  <a:pt x="2926077" y="862491"/>
                </a:lnTo>
                <a:lnTo>
                  <a:pt x="2860029" y="862491"/>
                </a:lnTo>
                <a:lnTo>
                  <a:pt x="2860029" y="735282"/>
                </a:lnTo>
                <a:close/>
                <a:moveTo>
                  <a:pt x="4994528" y="2803555"/>
                </a:moveTo>
                <a:lnTo>
                  <a:pt x="4994528" y="2869603"/>
                </a:lnTo>
                <a:lnTo>
                  <a:pt x="4867319" y="2869604"/>
                </a:lnTo>
                <a:lnTo>
                  <a:pt x="4867319" y="2803556"/>
                </a:lnTo>
                <a:close/>
                <a:moveTo>
                  <a:pt x="2437239" y="47"/>
                </a:moveTo>
                <a:lnTo>
                  <a:pt x="2437239" y="66095"/>
                </a:lnTo>
                <a:lnTo>
                  <a:pt x="2307387" y="66095"/>
                </a:lnTo>
                <a:lnTo>
                  <a:pt x="2307387" y="47"/>
                </a:lnTo>
                <a:close/>
                <a:moveTo>
                  <a:pt x="5729562" y="3292327"/>
                </a:moveTo>
                <a:lnTo>
                  <a:pt x="5729562" y="3422177"/>
                </a:lnTo>
                <a:lnTo>
                  <a:pt x="5663514" y="3422178"/>
                </a:lnTo>
                <a:lnTo>
                  <a:pt x="5663513" y="3292327"/>
                </a:lnTo>
                <a:close/>
                <a:moveTo>
                  <a:pt x="2926062" y="480828"/>
                </a:moveTo>
                <a:lnTo>
                  <a:pt x="2926062" y="608036"/>
                </a:lnTo>
                <a:lnTo>
                  <a:pt x="2860014" y="608036"/>
                </a:lnTo>
                <a:lnTo>
                  <a:pt x="2860014" y="480828"/>
                </a:lnTo>
                <a:close/>
                <a:moveTo>
                  <a:pt x="5248982" y="2803540"/>
                </a:moveTo>
                <a:lnTo>
                  <a:pt x="5248982" y="2869588"/>
                </a:lnTo>
                <a:lnTo>
                  <a:pt x="5121773" y="2869589"/>
                </a:lnTo>
                <a:lnTo>
                  <a:pt x="5121773" y="2803541"/>
                </a:lnTo>
                <a:close/>
                <a:moveTo>
                  <a:pt x="5729453" y="3032546"/>
                </a:moveTo>
                <a:lnTo>
                  <a:pt x="5729453" y="3162397"/>
                </a:lnTo>
                <a:lnTo>
                  <a:pt x="5663404" y="3162397"/>
                </a:lnTo>
                <a:lnTo>
                  <a:pt x="5663403" y="3032546"/>
                </a:lnTo>
                <a:close/>
                <a:moveTo>
                  <a:pt x="2697112" y="30"/>
                </a:moveTo>
                <a:lnTo>
                  <a:pt x="2697112" y="66078"/>
                </a:lnTo>
                <a:lnTo>
                  <a:pt x="2567260" y="66078"/>
                </a:lnTo>
                <a:lnTo>
                  <a:pt x="2567260" y="30"/>
                </a:lnTo>
                <a:close/>
                <a:moveTo>
                  <a:pt x="5503213" y="2803619"/>
                </a:moveTo>
                <a:lnTo>
                  <a:pt x="5503213" y="2869667"/>
                </a:lnTo>
                <a:lnTo>
                  <a:pt x="5376003" y="2869667"/>
                </a:lnTo>
                <a:lnTo>
                  <a:pt x="5376003" y="2803619"/>
                </a:lnTo>
                <a:close/>
                <a:moveTo>
                  <a:pt x="2926048" y="226373"/>
                </a:moveTo>
                <a:lnTo>
                  <a:pt x="2926049" y="353582"/>
                </a:lnTo>
                <a:lnTo>
                  <a:pt x="2859999" y="353582"/>
                </a:lnTo>
                <a:lnTo>
                  <a:pt x="2859999" y="226373"/>
                </a:lnTo>
                <a:close/>
                <a:moveTo>
                  <a:pt x="5729559" y="2803599"/>
                </a:moveTo>
                <a:lnTo>
                  <a:pt x="5729560" y="2902611"/>
                </a:lnTo>
                <a:lnTo>
                  <a:pt x="5663521" y="2902705"/>
                </a:lnTo>
                <a:lnTo>
                  <a:pt x="5663521" y="2869638"/>
                </a:lnTo>
                <a:lnTo>
                  <a:pt x="5630454" y="2869638"/>
                </a:lnTo>
                <a:lnTo>
                  <a:pt x="5630548" y="2803599"/>
                </a:lnTo>
                <a:close/>
                <a:moveTo>
                  <a:pt x="2926053" y="94"/>
                </a:moveTo>
                <a:lnTo>
                  <a:pt x="2926054" y="99105"/>
                </a:lnTo>
                <a:lnTo>
                  <a:pt x="2860014" y="99198"/>
                </a:lnTo>
                <a:lnTo>
                  <a:pt x="2860015" y="66132"/>
                </a:lnTo>
                <a:lnTo>
                  <a:pt x="2826949" y="66132"/>
                </a:lnTo>
                <a:lnTo>
                  <a:pt x="2826949" y="0"/>
                </a:lnTo>
                <a:close/>
              </a:path>
            </a:pathLst>
          </a:custGeom>
          <a:solidFill>
            <a:schemeClr val="accent1"/>
          </a:solidFill>
          <a:ln w="3175" cap="sq">
            <a:solidFill>
              <a:schemeClr val="accent1"/>
            </a:solidFill>
            <a:miter lim="800000"/>
          </a:ln>
        </p:spPr>
        <p:txBody>
          <a:bodyPr wrap="square" anchor="ctr">
            <a:noAutofit/>
          </a:bodyPr>
          <a:lstStyle>
            <a:lvl1pPr marL="0" indent="0" algn="ctr">
              <a:buNone/>
              <a:defRPr sz="500" b="1">
                <a:solidFill>
                  <a:sysClr val="windowText" lastClr="000000"/>
                </a:solidFill>
              </a:defRPr>
            </a:lvl1pPr>
          </a:lstStyle>
          <a:p>
            <a:pPr lvl="0"/>
            <a:r>
              <a:rPr lang="fi-FI" dirty="0"/>
              <a:t> </a:t>
            </a:r>
          </a:p>
        </p:txBody>
      </p:sp>
      <p:sp>
        <p:nvSpPr>
          <p:cNvPr id="5" name="Tekstin paikkamerkki 4">
            <a:extLst>
              <a:ext uri="{FF2B5EF4-FFF2-40B4-BE49-F238E27FC236}">
                <a16:creationId xmlns:a16="http://schemas.microsoft.com/office/drawing/2014/main" id="{D70415D1-31E8-72C2-0567-B5A2BC0DE711}"/>
              </a:ext>
              <a:ext uri="{C183D7F6-B498-43B3-948B-1728B52AA6E4}">
                <adec:decorative xmlns:adec="http://schemas.microsoft.com/office/drawing/2017/decorative" val="1"/>
              </a:ext>
            </a:extLst>
          </p:cNvPr>
          <p:cNvSpPr>
            <a:spLocks noGrp="1"/>
          </p:cNvSpPr>
          <p:nvPr>
            <p:ph type="body" sz="quarter" idx="30" hasCustomPrompt="1"/>
          </p:nvPr>
        </p:nvSpPr>
        <p:spPr>
          <a:xfrm>
            <a:off x="2808175" y="1713503"/>
            <a:ext cx="2768600" cy="1490663"/>
          </a:xfrm>
          <a:prstGeom prst="roundRect">
            <a:avLst/>
          </a:prstGeom>
          <a:solidFill>
            <a:schemeClr val="accent1"/>
          </a:solidFill>
          <a:ln w="38100">
            <a:solidFill>
              <a:schemeClr val="accent1"/>
            </a:solidFill>
          </a:ln>
        </p:spPr>
        <p:txBody>
          <a:bodyPr anchor="ctr"/>
          <a:lstStyle>
            <a:lvl1pPr marL="0" indent="0" algn="ctr">
              <a:buNone/>
              <a:defRPr sz="2000" b="1">
                <a:solidFill>
                  <a:schemeClr val="bg1"/>
                </a:solidFill>
              </a:defRPr>
            </a:lvl1pPr>
          </a:lstStyle>
          <a:p>
            <a:pPr lvl="0"/>
            <a:r>
              <a:rPr lang="fi-FI" dirty="0"/>
              <a:t> </a:t>
            </a:r>
          </a:p>
        </p:txBody>
      </p:sp>
      <p:sp>
        <p:nvSpPr>
          <p:cNvPr id="10" name="Tekstin paikkamerkki 4">
            <a:extLst>
              <a:ext uri="{FF2B5EF4-FFF2-40B4-BE49-F238E27FC236}">
                <a16:creationId xmlns:a16="http://schemas.microsoft.com/office/drawing/2014/main" id="{7F46F4AD-C070-AA91-AEAC-E8762FD8F9C3}"/>
              </a:ext>
              <a:ext uri="{C183D7F6-B498-43B3-948B-1728B52AA6E4}">
                <adec:decorative xmlns:adec="http://schemas.microsoft.com/office/drawing/2017/decorative" val="1"/>
              </a:ext>
            </a:extLst>
          </p:cNvPr>
          <p:cNvSpPr>
            <a:spLocks noGrp="1"/>
          </p:cNvSpPr>
          <p:nvPr>
            <p:ph type="body" sz="quarter" idx="31" hasCustomPrompt="1"/>
          </p:nvPr>
        </p:nvSpPr>
        <p:spPr>
          <a:xfrm>
            <a:off x="6615225" y="1713503"/>
            <a:ext cx="2768600" cy="1490663"/>
          </a:xfrm>
          <a:prstGeom prst="roundRect">
            <a:avLst/>
          </a:prstGeom>
          <a:solidFill>
            <a:schemeClr val="accent1"/>
          </a:solidFill>
          <a:ln w="38100">
            <a:solidFill>
              <a:schemeClr val="accent1"/>
            </a:solidFill>
          </a:ln>
        </p:spPr>
        <p:txBody>
          <a:bodyPr anchor="ctr"/>
          <a:lstStyle>
            <a:lvl1pPr marL="0" indent="0" algn="ctr">
              <a:buNone/>
              <a:defRPr sz="2000" b="1">
                <a:solidFill>
                  <a:schemeClr val="bg1"/>
                </a:solidFill>
              </a:defRPr>
            </a:lvl1pPr>
          </a:lstStyle>
          <a:p>
            <a:pPr lvl="0"/>
            <a:r>
              <a:rPr lang="fi-FI" dirty="0"/>
              <a:t> </a:t>
            </a:r>
          </a:p>
        </p:txBody>
      </p:sp>
      <p:sp>
        <p:nvSpPr>
          <p:cNvPr id="12" name="Tekstin paikkamerkki 4">
            <a:extLst>
              <a:ext uri="{FF2B5EF4-FFF2-40B4-BE49-F238E27FC236}">
                <a16:creationId xmlns:a16="http://schemas.microsoft.com/office/drawing/2014/main" id="{E93452A0-C54C-EF93-6B0F-6DCF43F1D825}"/>
              </a:ext>
              <a:ext uri="{C183D7F6-B498-43B3-948B-1728B52AA6E4}">
                <adec:decorative xmlns:adec="http://schemas.microsoft.com/office/drawing/2017/decorative" val="1"/>
              </a:ext>
            </a:extLst>
          </p:cNvPr>
          <p:cNvSpPr>
            <a:spLocks noGrp="1"/>
          </p:cNvSpPr>
          <p:nvPr>
            <p:ph type="body" sz="quarter" idx="33" hasCustomPrompt="1"/>
          </p:nvPr>
        </p:nvSpPr>
        <p:spPr>
          <a:xfrm>
            <a:off x="904650" y="4036808"/>
            <a:ext cx="2768600" cy="1490663"/>
          </a:xfrm>
          <a:prstGeom prst="roundRect">
            <a:avLst/>
          </a:prstGeom>
          <a:solidFill>
            <a:schemeClr val="bg2"/>
          </a:solidFill>
          <a:ln w="38100">
            <a:solidFill>
              <a:schemeClr val="accent1"/>
            </a:solidFill>
          </a:ln>
        </p:spPr>
        <p:txBody>
          <a:bodyPr anchor="ctr"/>
          <a:lstStyle>
            <a:lvl1pPr marL="0" indent="0" algn="ctr">
              <a:buNone/>
              <a:defRPr sz="2000" b="1"/>
            </a:lvl1pPr>
          </a:lstStyle>
          <a:p>
            <a:pPr lvl="0"/>
            <a:r>
              <a:rPr lang="fi-FI" dirty="0"/>
              <a:t> </a:t>
            </a:r>
          </a:p>
        </p:txBody>
      </p:sp>
      <p:sp>
        <p:nvSpPr>
          <p:cNvPr id="13" name="Tekstin paikkamerkki 4">
            <a:extLst>
              <a:ext uri="{FF2B5EF4-FFF2-40B4-BE49-F238E27FC236}">
                <a16:creationId xmlns:a16="http://schemas.microsoft.com/office/drawing/2014/main" id="{ACC8DB01-BFB2-881E-76DE-99F15191E8EA}"/>
              </a:ext>
              <a:ext uri="{C183D7F6-B498-43B3-948B-1728B52AA6E4}">
                <adec:decorative xmlns:adec="http://schemas.microsoft.com/office/drawing/2017/decorative" val="1"/>
              </a:ext>
            </a:extLst>
          </p:cNvPr>
          <p:cNvSpPr>
            <a:spLocks noGrp="1"/>
          </p:cNvSpPr>
          <p:nvPr>
            <p:ph type="body" sz="quarter" idx="34" hasCustomPrompt="1"/>
          </p:nvPr>
        </p:nvSpPr>
        <p:spPr>
          <a:xfrm>
            <a:off x="4711700" y="4036808"/>
            <a:ext cx="2768600" cy="1490663"/>
          </a:xfrm>
          <a:prstGeom prst="roundRect">
            <a:avLst/>
          </a:prstGeom>
          <a:solidFill>
            <a:schemeClr val="bg2"/>
          </a:solidFill>
          <a:ln w="38100">
            <a:solidFill>
              <a:schemeClr val="accent1"/>
            </a:solidFill>
          </a:ln>
        </p:spPr>
        <p:txBody>
          <a:bodyPr anchor="ctr"/>
          <a:lstStyle>
            <a:lvl1pPr marL="0" indent="0" algn="ctr">
              <a:buNone/>
              <a:defRPr sz="2000" b="1"/>
            </a:lvl1pPr>
          </a:lstStyle>
          <a:p>
            <a:pPr lvl="0"/>
            <a:r>
              <a:rPr lang="fi-FI" dirty="0"/>
              <a:t> </a:t>
            </a:r>
          </a:p>
        </p:txBody>
      </p:sp>
      <p:sp>
        <p:nvSpPr>
          <p:cNvPr id="16" name="Tekstin paikkamerkki 4">
            <a:extLst>
              <a:ext uri="{FF2B5EF4-FFF2-40B4-BE49-F238E27FC236}">
                <a16:creationId xmlns:a16="http://schemas.microsoft.com/office/drawing/2014/main" id="{4396A2DF-D1B5-EFBD-DDD8-50F3B6153C68}"/>
              </a:ext>
              <a:ext uri="{C183D7F6-B498-43B3-948B-1728B52AA6E4}">
                <adec:decorative xmlns:adec="http://schemas.microsoft.com/office/drawing/2017/decorative" val="1"/>
              </a:ext>
            </a:extLst>
          </p:cNvPr>
          <p:cNvSpPr>
            <a:spLocks noGrp="1"/>
          </p:cNvSpPr>
          <p:nvPr>
            <p:ph type="body" sz="quarter" idx="35" hasCustomPrompt="1"/>
          </p:nvPr>
        </p:nvSpPr>
        <p:spPr>
          <a:xfrm>
            <a:off x="8518750" y="4036808"/>
            <a:ext cx="2768600" cy="1490663"/>
          </a:xfrm>
          <a:prstGeom prst="roundRect">
            <a:avLst/>
          </a:prstGeom>
          <a:solidFill>
            <a:schemeClr val="bg2"/>
          </a:solidFill>
          <a:ln w="38100">
            <a:solidFill>
              <a:schemeClr val="accent1"/>
            </a:solidFill>
          </a:ln>
        </p:spPr>
        <p:txBody>
          <a:bodyPr anchor="ctr"/>
          <a:lstStyle>
            <a:lvl1pPr marL="0" indent="0" algn="ctr">
              <a:buNone/>
              <a:defRPr sz="2000" b="1"/>
            </a:lvl1pPr>
          </a:lstStyle>
          <a:p>
            <a:pPr lvl="0"/>
            <a:r>
              <a:rPr lang="fi-FI" dirty="0"/>
              <a:t> </a:t>
            </a:r>
          </a:p>
        </p:txBody>
      </p:sp>
      <p:sp>
        <p:nvSpPr>
          <p:cNvPr id="4" name="Tekstin paikkamerkki 1">
            <a:extLst>
              <a:ext uri="{FF2B5EF4-FFF2-40B4-BE49-F238E27FC236}">
                <a16:creationId xmlns:a16="http://schemas.microsoft.com/office/drawing/2014/main" id="{B20E35B9-52AA-7482-9143-6E5FB7159D2E}"/>
              </a:ext>
            </a:extLst>
          </p:cNvPr>
          <p:cNvSpPr>
            <a:spLocks noGrp="1"/>
          </p:cNvSpPr>
          <p:nvPr>
            <p:ph type="body" sz="quarter" idx="36" hasCustomPrompt="1"/>
          </p:nvPr>
        </p:nvSpPr>
        <p:spPr>
          <a:xfrm>
            <a:off x="2808175" y="1946866"/>
            <a:ext cx="2768600" cy="1044574"/>
          </a:xfrm>
          <a:prstGeom prst="rect">
            <a:avLst/>
          </a:prstGeom>
          <a:noFill/>
        </p:spPr>
        <p:txBody>
          <a:bodyPr anchor="ctr"/>
          <a:lstStyle>
            <a:lvl1pPr marL="0" indent="0" algn="ctr">
              <a:buNone/>
              <a:defRPr sz="2000" b="1">
                <a:solidFill>
                  <a:schemeClr val="bg1"/>
                </a:solidFill>
              </a:defRPr>
            </a:lvl1pPr>
          </a:lstStyle>
          <a:p>
            <a:pPr lvl="0"/>
            <a:r>
              <a:rPr lang="fi-FI" dirty="0"/>
              <a:t>Tekstipaikka 1</a:t>
            </a:r>
          </a:p>
        </p:txBody>
      </p:sp>
      <p:sp>
        <p:nvSpPr>
          <p:cNvPr id="8" name="Tekstin paikkamerkki 2">
            <a:extLst>
              <a:ext uri="{FF2B5EF4-FFF2-40B4-BE49-F238E27FC236}">
                <a16:creationId xmlns:a16="http://schemas.microsoft.com/office/drawing/2014/main" id="{51106470-31D6-506D-8561-04032F111C89}"/>
              </a:ext>
            </a:extLst>
          </p:cNvPr>
          <p:cNvSpPr>
            <a:spLocks noGrp="1"/>
          </p:cNvSpPr>
          <p:nvPr>
            <p:ph type="body" sz="quarter" idx="37" hasCustomPrompt="1"/>
          </p:nvPr>
        </p:nvSpPr>
        <p:spPr>
          <a:xfrm>
            <a:off x="6615225" y="1946866"/>
            <a:ext cx="2768600" cy="1044574"/>
          </a:xfrm>
          <a:prstGeom prst="rect">
            <a:avLst/>
          </a:prstGeom>
          <a:noFill/>
        </p:spPr>
        <p:txBody>
          <a:bodyPr anchor="ctr"/>
          <a:lstStyle>
            <a:lvl1pPr marL="0" indent="0" algn="ctr">
              <a:buNone/>
              <a:defRPr sz="2000" b="1">
                <a:solidFill>
                  <a:schemeClr val="bg1"/>
                </a:solidFill>
              </a:defRPr>
            </a:lvl1pPr>
          </a:lstStyle>
          <a:p>
            <a:pPr lvl="0"/>
            <a:r>
              <a:rPr lang="fi-FI" dirty="0"/>
              <a:t>Tekstipaikka 2</a:t>
            </a:r>
          </a:p>
        </p:txBody>
      </p:sp>
      <p:sp>
        <p:nvSpPr>
          <p:cNvPr id="9" name="Tekstin paikkamerkki 3">
            <a:extLst>
              <a:ext uri="{FF2B5EF4-FFF2-40B4-BE49-F238E27FC236}">
                <a16:creationId xmlns:a16="http://schemas.microsoft.com/office/drawing/2014/main" id="{4286ED9B-E988-5352-1E4E-F725FBD2A6E6}"/>
              </a:ext>
            </a:extLst>
          </p:cNvPr>
          <p:cNvSpPr>
            <a:spLocks noGrp="1"/>
          </p:cNvSpPr>
          <p:nvPr>
            <p:ph type="body" sz="quarter" idx="38" hasCustomPrompt="1"/>
          </p:nvPr>
        </p:nvSpPr>
        <p:spPr>
          <a:xfrm>
            <a:off x="904650" y="4249534"/>
            <a:ext cx="2768600" cy="1044574"/>
          </a:xfrm>
          <a:prstGeom prst="rect">
            <a:avLst/>
          </a:prstGeom>
          <a:noFill/>
        </p:spPr>
        <p:txBody>
          <a:bodyPr anchor="ctr"/>
          <a:lstStyle>
            <a:lvl1pPr marL="0" indent="0" algn="ctr">
              <a:buNone/>
              <a:defRPr sz="2000" b="1">
                <a:solidFill>
                  <a:sysClr val="windowText" lastClr="000000"/>
                </a:solidFill>
              </a:defRPr>
            </a:lvl1pPr>
          </a:lstStyle>
          <a:p>
            <a:pPr lvl="0"/>
            <a:r>
              <a:rPr lang="fi-FI" dirty="0"/>
              <a:t>Tekstipaikka 3</a:t>
            </a:r>
          </a:p>
        </p:txBody>
      </p:sp>
      <p:sp>
        <p:nvSpPr>
          <p:cNvPr id="11" name="Tekstin paikkamerkki 4">
            <a:extLst>
              <a:ext uri="{FF2B5EF4-FFF2-40B4-BE49-F238E27FC236}">
                <a16:creationId xmlns:a16="http://schemas.microsoft.com/office/drawing/2014/main" id="{A292CC10-A3BE-6DAF-6C60-DCD78A7223AF}"/>
              </a:ext>
            </a:extLst>
          </p:cNvPr>
          <p:cNvSpPr>
            <a:spLocks noGrp="1"/>
          </p:cNvSpPr>
          <p:nvPr>
            <p:ph type="body" sz="quarter" idx="39" hasCustomPrompt="1"/>
          </p:nvPr>
        </p:nvSpPr>
        <p:spPr>
          <a:xfrm>
            <a:off x="4710907" y="4249534"/>
            <a:ext cx="2768600" cy="1044574"/>
          </a:xfrm>
          <a:prstGeom prst="rect">
            <a:avLst/>
          </a:prstGeom>
          <a:noFill/>
        </p:spPr>
        <p:txBody>
          <a:bodyPr anchor="ctr"/>
          <a:lstStyle>
            <a:lvl1pPr marL="0" indent="0" algn="ctr">
              <a:buNone/>
              <a:defRPr sz="2000" b="1">
                <a:solidFill>
                  <a:sysClr val="windowText" lastClr="000000"/>
                </a:solidFill>
              </a:defRPr>
            </a:lvl1pPr>
          </a:lstStyle>
          <a:p>
            <a:pPr lvl="0"/>
            <a:r>
              <a:rPr lang="fi-FI" dirty="0"/>
              <a:t>Tekstipaikka 4</a:t>
            </a:r>
          </a:p>
        </p:txBody>
      </p:sp>
      <p:sp>
        <p:nvSpPr>
          <p:cNvPr id="14" name="Tekstin paikkamerkki 5">
            <a:extLst>
              <a:ext uri="{FF2B5EF4-FFF2-40B4-BE49-F238E27FC236}">
                <a16:creationId xmlns:a16="http://schemas.microsoft.com/office/drawing/2014/main" id="{0CF922C7-7E30-2ADF-E999-368B1C347DA4}"/>
              </a:ext>
            </a:extLst>
          </p:cNvPr>
          <p:cNvSpPr>
            <a:spLocks noGrp="1"/>
          </p:cNvSpPr>
          <p:nvPr>
            <p:ph type="body" sz="quarter" idx="40" hasCustomPrompt="1"/>
          </p:nvPr>
        </p:nvSpPr>
        <p:spPr>
          <a:xfrm>
            <a:off x="8518750" y="4249534"/>
            <a:ext cx="2768600" cy="1044574"/>
          </a:xfrm>
          <a:prstGeom prst="rect">
            <a:avLst/>
          </a:prstGeom>
          <a:noFill/>
        </p:spPr>
        <p:txBody>
          <a:bodyPr anchor="ctr"/>
          <a:lstStyle>
            <a:lvl1pPr marL="0" indent="0" algn="ctr">
              <a:buNone/>
              <a:defRPr sz="2000" b="1">
                <a:solidFill>
                  <a:sysClr val="windowText" lastClr="000000"/>
                </a:solidFill>
              </a:defRPr>
            </a:lvl1pPr>
          </a:lstStyle>
          <a:p>
            <a:pPr lvl="0"/>
            <a:r>
              <a:rPr lang="fi-FI" dirty="0"/>
              <a:t>Tekstipaikka 4</a:t>
            </a:r>
          </a:p>
        </p:txBody>
      </p:sp>
      <p:sp>
        <p:nvSpPr>
          <p:cNvPr id="17" name="Tekstin paikkamerkki 6">
            <a:extLst>
              <a:ext uri="{FF2B5EF4-FFF2-40B4-BE49-F238E27FC236}">
                <a16:creationId xmlns:a16="http://schemas.microsoft.com/office/drawing/2014/main" id="{42BA15EA-6885-603F-E946-E5E7F872D6A8}"/>
              </a:ext>
            </a:extLst>
          </p:cNvPr>
          <p:cNvSpPr>
            <a:spLocks noGrp="1"/>
          </p:cNvSpPr>
          <p:nvPr>
            <p:ph type="body" sz="quarter" idx="14" hasCustomPrompt="1"/>
          </p:nvPr>
        </p:nvSpPr>
        <p:spPr>
          <a:xfrm>
            <a:off x="1595500" y="5772579"/>
            <a:ext cx="9109012" cy="475820"/>
          </a:xfrm>
        </p:spPr>
        <p:txBody>
          <a:bodyPr tIns="0" anchor="t"/>
          <a:lstStyle>
            <a:lvl1pPr marL="0" indent="0" algn="ctr">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Prosessikaavio kuvaa vaihe vaiheelta, miten jokin työ tai tehtävä etenee. Se selkeyttää työvaiheiden järjestystä ja osallistujien rooleja sekä auttaa tunnistamaan mahdollisia kehityskohteita.</a:t>
            </a:r>
          </a:p>
        </p:txBody>
      </p:sp>
      <p:sp>
        <p:nvSpPr>
          <p:cNvPr id="7" name="Alatunnisteen paikkamerkki 6">
            <a:extLst>
              <a:ext uri="{FF2B5EF4-FFF2-40B4-BE49-F238E27FC236}">
                <a16:creationId xmlns:a16="http://schemas.microsoft.com/office/drawing/2014/main" id="{BAF64577-A186-1CE8-B489-C2FBFE0A3CCD}"/>
              </a:ext>
            </a:extLst>
          </p:cNvPr>
          <p:cNvSpPr>
            <a:spLocks noGrp="1"/>
          </p:cNvSpPr>
          <p:nvPr>
            <p:ph type="ftr" sz="quarter" idx="28"/>
          </p:nvPr>
        </p:nvSpPr>
        <p:spPr/>
        <p:txBody>
          <a:bodyPr/>
          <a:lstStyle/>
          <a:p>
            <a:endParaRPr lang="fi-FI" dirty="0"/>
          </a:p>
        </p:txBody>
      </p:sp>
      <p:sp>
        <p:nvSpPr>
          <p:cNvPr id="6" name="Päivämäärän paikkamerkki 5">
            <a:extLst>
              <a:ext uri="{FF2B5EF4-FFF2-40B4-BE49-F238E27FC236}">
                <a16:creationId xmlns:a16="http://schemas.microsoft.com/office/drawing/2014/main" id="{BA743619-D424-8006-9CD9-AAC6CD7D4BCA}"/>
              </a:ext>
            </a:extLst>
          </p:cNvPr>
          <p:cNvSpPr>
            <a:spLocks noGrp="1"/>
          </p:cNvSpPr>
          <p:nvPr>
            <p:ph type="dt" sz="half" idx="27"/>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B18C96AF-0A35-6C75-4205-74D747E10D08}"/>
              </a:ext>
            </a:extLst>
          </p:cNvPr>
          <p:cNvSpPr>
            <a:spLocks noGrp="1"/>
          </p:cNvSpPr>
          <p:nvPr>
            <p:ph type="sldNum" sz="quarter" idx="29"/>
          </p:nvPr>
        </p:nvSpPr>
        <p:spPr/>
        <p:txBody>
          <a:bodyPr/>
          <a:lstStyle/>
          <a:p>
            <a:fld id="{A9494116-C6F5-466F-B5C1-BBB074CB17FC}" type="slidenum">
              <a:rPr lang="fi-FI" smtClean="0"/>
              <a:pPr/>
              <a:t>‹#›</a:t>
            </a:fld>
            <a:endParaRPr lang="fi-FI" dirty="0"/>
          </a:p>
        </p:txBody>
      </p:sp>
      <p:sp>
        <p:nvSpPr>
          <p:cNvPr id="18" name="Logo">
            <a:extLst>
              <a:ext uri="{FF2B5EF4-FFF2-40B4-BE49-F238E27FC236}">
                <a16:creationId xmlns:a16="http://schemas.microsoft.com/office/drawing/2014/main" id="{A2D3509B-AB09-31BD-8AA2-0DDEC7A86F5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827668964"/>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preserve="1" userDrawn="1">
  <p:cSld name="Prosessikaavio 3">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46099" y="546100"/>
            <a:ext cx="11104564" cy="692150"/>
          </a:xfrm>
          <a:prstGeom prst="rect">
            <a:avLst/>
          </a:prstGeom>
        </p:spPr>
        <p:txBody>
          <a:bodyPr anchor="t"/>
          <a:lstStyle>
            <a:lvl1pPr algn="ctr">
              <a:defRPr sz="3600">
                <a:solidFill>
                  <a:schemeClr val="tx1"/>
                </a:solidFill>
              </a:defRPr>
            </a:lvl1pPr>
          </a:lstStyle>
          <a:p>
            <a:r>
              <a:rPr lang="fi-FI" dirty="0"/>
              <a:t>Prosessikaavio 3 </a:t>
            </a:r>
          </a:p>
        </p:txBody>
      </p:sp>
      <p:sp>
        <p:nvSpPr>
          <p:cNvPr id="40" name="Viiva">
            <a:extLst>
              <a:ext uri="{FF2B5EF4-FFF2-40B4-BE49-F238E27FC236}">
                <a16:creationId xmlns:a16="http://schemas.microsoft.com/office/drawing/2014/main" id="{1847222D-E678-ABA5-A155-8A0F093FB397}"/>
              </a:ext>
              <a:ext uri="{C183D7F6-B498-43B3-948B-1728B52AA6E4}">
                <adec:decorative xmlns:adec="http://schemas.microsoft.com/office/drawing/2017/decorative" val="1"/>
              </a:ext>
            </a:extLst>
          </p:cNvPr>
          <p:cNvSpPr>
            <a:spLocks noGrp="1"/>
          </p:cNvSpPr>
          <p:nvPr>
            <p:ph type="body" sz="quarter" idx="57"/>
          </p:nvPr>
        </p:nvSpPr>
        <p:spPr>
          <a:xfrm>
            <a:off x="587389" y="2276476"/>
            <a:ext cx="11017222" cy="2482850"/>
          </a:xfrm>
          <a:custGeom>
            <a:avLst/>
            <a:gdLst>
              <a:gd name="connsiteX0" fmla="*/ 241695 w 11101251"/>
              <a:gd name="connsiteY0" fmla="*/ 0 h 2520280"/>
              <a:gd name="connsiteX1" fmla="*/ 10859556 w 11101251"/>
              <a:gd name="connsiteY1" fmla="*/ 0 h 2520280"/>
              <a:gd name="connsiteX2" fmla="*/ 11101251 w 11101251"/>
              <a:gd name="connsiteY2" fmla="*/ 241695 h 2520280"/>
              <a:gd name="connsiteX3" fmla="*/ 11101251 w 11101251"/>
              <a:gd name="connsiteY3" fmla="*/ 2278585 h 2520280"/>
              <a:gd name="connsiteX4" fmla="*/ 10859556 w 11101251"/>
              <a:gd name="connsiteY4" fmla="*/ 2520280 h 2520280"/>
              <a:gd name="connsiteX5" fmla="*/ 241695 w 11101251"/>
              <a:gd name="connsiteY5" fmla="*/ 2520280 h 2520280"/>
              <a:gd name="connsiteX6" fmla="*/ 0 w 11101251"/>
              <a:gd name="connsiteY6" fmla="*/ 2278585 h 2520280"/>
              <a:gd name="connsiteX7" fmla="*/ 0 w 11101251"/>
              <a:gd name="connsiteY7" fmla="*/ 241695 h 2520280"/>
              <a:gd name="connsiteX8" fmla="*/ 241695 w 11101251"/>
              <a:gd name="connsiteY8" fmla="*/ 0 h 2520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101251" h="2520280">
                <a:moveTo>
                  <a:pt x="241695" y="0"/>
                </a:moveTo>
                <a:lnTo>
                  <a:pt x="10859556" y="0"/>
                </a:lnTo>
                <a:cubicBezTo>
                  <a:pt x="10993040" y="0"/>
                  <a:pt x="11101251" y="108211"/>
                  <a:pt x="11101251" y="241695"/>
                </a:cubicBezTo>
                <a:lnTo>
                  <a:pt x="11101251" y="2278585"/>
                </a:lnTo>
                <a:cubicBezTo>
                  <a:pt x="11101251" y="2412069"/>
                  <a:pt x="10993040" y="2520280"/>
                  <a:pt x="10859556" y="2520280"/>
                </a:cubicBezTo>
                <a:lnTo>
                  <a:pt x="241695" y="2520280"/>
                </a:lnTo>
                <a:cubicBezTo>
                  <a:pt x="108211" y="2520280"/>
                  <a:pt x="0" y="2412069"/>
                  <a:pt x="0" y="2278585"/>
                </a:cubicBezTo>
                <a:lnTo>
                  <a:pt x="0" y="241695"/>
                </a:lnTo>
                <a:cubicBezTo>
                  <a:pt x="0" y="108211"/>
                  <a:pt x="108211" y="0"/>
                  <a:pt x="241695" y="0"/>
                </a:cubicBezTo>
                <a:close/>
              </a:path>
            </a:pathLst>
          </a:custGeom>
          <a:noFill/>
          <a:ln w="63500" cap="sq">
            <a:solidFill>
              <a:schemeClr val="accent1"/>
            </a:solidFill>
            <a:prstDash val="sysDash"/>
            <a:miter lim="800000"/>
          </a:ln>
        </p:spPr>
        <p:txBody>
          <a:bodyPr wrap="square" lIns="108000" tIns="0" rIns="108000" anchor="ctr">
            <a:noAutofit/>
          </a:bodyPr>
          <a:lstStyle>
            <a:lvl1pPr marL="0" indent="0" algn="ctr">
              <a:spcAft>
                <a:spcPts val="0"/>
              </a:spcAft>
              <a:buNone/>
              <a:defRPr sz="2000" b="1">
                <a:solidFill>
                  <a:schemeClr val="bg1"/>
                </a:solidFill>
              </a:defRPr>
            </a:lvl1pPr>
          </a:lstStyle>
          <a:p>
            <a:pPr lvl="0"/>
            <a:endParaRPr lang="fi-FI" dirty="0"/>
          </a:p>
        </p:txBody>
      </p:sp>
      <p:sp>
        <p:nvSpPr>
          <p:cNvPr id="21" name="Tekstin paikkamerkki 2">
            <a:extLst>
              <a:ext uri="{FF2B5EF4-FFF2-40B4-BE49-F238E27FC236}">
                <a16:creationId xmlns:a16="http://schemas.microsoft.com/office/drawing/2014/main" id="{CD0A6E8C-525F-4F09-55A6-E29DBBA251FE}"/>
              </a:ext>
              <a:ext uri="{C183D7F6-B498-43B3-948B-1728B52AA6E4}">
                <adec:decorative xmlns:adec="http://schemas.microsoft.com/office/drawing/2017/decorative" val="1"/>
              </a:ext>
            </a:extLst>
          </p:cNvPr>
          <p:cNvSpPr>
            <a:spLocks noGrp="1"/>
          </p:cNvSpPr>
          <p:nvPr>
            <p:ph type="body" sz="quarter" idx="47" hasCustomPrompt="1"/>
          </p:nvPr>
        </p:nvSpPr>
        <p:spPr>
          <a:xfrm>
            <a:off x="1304228" y="1504318"/>
            <a:ext cx="2655888" cy="1620000"/>
          </a:xfrm>
          <a:prstGeom prst="roundRect">
            <a:avLst>
              <a:gd name="adj" fmla="val 11208"/>
            </a:avLst>
          </a:prstGeom>
          <a:solidFill>
            <a:schemeClr val="accent1"/>
          </a:solidFill>
          <a:ln w="38100">
            <a:solidFill>
              <a:schemeClr val="accent1"/>
            </a:solidFill>
          </a:ln>
        </p:spPr>
        <p:txBody>
          <a:bodyPr lIns="108000" tIns="0" rIns="108000" anchor="ctr"/>
          <a:lstStyle>
            <a:lvl1pPr marL="0" indent="0" algn="ctr">
              <a:spcAft>
                <a:spcPts val="0"/>
              </a:spcAft>
              <a:buNone/>
              <a:defRPr sz="2000" b="1">
                <a:solidFill>
                  <a:schemeClr val="bg1"/>
                </a:solidFill>
              </a:defRPr>
            </a:lvl1pPr>
          </a:lstStyle>
          <a:p>
            <a:pPr lvl="0"/>
            <a:r>
              <a:rPr lang="fi-FI" dirty="0"/>
              <a:t> </a:t>
            </a:r>
          </a:p>
        </p:txBody>
      </p:sp>
      <p:sp>
        <p:nvSpPr>
          <p:cNvPr id="30" name="Tekstin paikkamerkki 2">
            <a:extLst>
              <a:ext uri="{FF2B5EF4-FFF2-40B4-BE49-F238E27FC236}">
                <a16:creationId xmlns:a16="http://schemas.microsoft.com/office/drawing/2014/main" id="{42C62813-4630-9A34-721F-AB76067105F2}"/>
              </a:ext>
              <a:ext uri="{C183D7F6-B498-43B3-948B-1728B52AA6E4}">
                <adec:decorative xmlns:adec="http://schemas.microsoft.com/office/drawing/2017/decorative" val="1"/>
              </a:ext>
            </a:extLst>
          </p:cNvPr>
          <p:cNvSpPr>
            <a:spLocks noGrp="1"/>
          </p:cNvSpPr>
          <p:nvPr>
            <p:ph type="body" sz="quarter" idx="40" hasCustomPrompt="1"/>
          </p:nvPr>
        </p:nvSpPr>
        <p:spPr>
          <a:xfrm>
            <a:off x="4767263" y="1504318"/>
            <a:ext cx="2655888" cy="1620000"/>
          </a:xfrm>
          <a:prstGeom prst="roundRect">
            <a:avLst>
              <a:gd name="adj" fmla="val 11208"/>
            </a:avLst>
          </a:prstGeom>
          <a:solidFill>
            <a:schemeClr val="accent1"/>
          </a:solidFill>
          <a:ln w="38100">
            <a:solidFill>
              <a:schemeClr val="accent1"/>
            </a:solidFill>
          </a:ln>
        </p:spPr>
        <p:txBody>
          <a:bodyPr lIns="108000" tIns="0" rIns="108000" anchor="ctr"/>
          <a:lstStyle>
            <a:lvl1pPr marL="0" indent="0" algn="ctr">
              <a:spcAft>
                <a:spcPts val="0"/>
              </a:spcAft>
              <a:buNone/>
              <a:defRPr sz="2000" b="1">
                <a:solidFill>
                  <a:schemeClr val="bg1"/>
                </a:solidFill>
              </a:defRPr>
            </a:lvl1pPr>
          </a:lstStyle>
          <a:p>
            <a:pPr lvl="0"/>
            <a:r>
              <a:rPr lang="fi-FI" dirty="0"/>
              <a:t> </a:t>
            </a:r>
          </a:p>
        </p:txBody>
      </p:sp>
      <p:sp>
        <p:nvSpPr>
          <p:cNvPr id="23" name="Tekstin paikkamerkki 2">
            <a:extLst>
              <a:ext uri="{FF2B5EF4-FFF2-40B4-BE49-F238E27FC236}">
                <a16:creationId xmlns:a16="http://schemas.microsoft.com/office/drawing/2014/main" id="{495AB126-91EB-AEBF-8179-1B541539BC73}"/>
              </a:ext>
              <a:ext uri="{C183D7F6-B498-43B3-948B-1728B52AA6E4}">
                <adec:decorative xmlns:adec="http://schemas.microsoft.com/office/drawing/2017/decorative" val="1"/>
              </a:ext>
            </a:extLst>
          </p:cNvPr>
          <p:cNvSpPr>
            <a:spLocks noGrp="1"/>
          </p:cNvSpPr>
          <p:nvPr>
            <p:ph type="body" sz="quarter" idx="49" hasCustomPrompt="1"/>
          </p:nvPr>
        </p:nvSpPr>
        <p:spPr>
          <a:xfrm>
            <a:off x="8220236" y="1504318"/>
            <a:ext cx="2655888" cy="1620000"/>
          </a:xfrm>
          <a:prstGeom prst="roundRect">
            <a:avLst>
              <a:gd name="adj" fmla="val 11208"/>
            </a:avLst>
          </a:prstGeom>
          <a:solidFill>
            <a:schemeClr val="accent1"/>
          </a:solidFill>
          <a:ln w="38100">
            <a:solidFill>
              <a:schemeClr val="accent1"/>
            </a:solidFill>
          </a:ln>
        </p:spPr>
        <p:txBody>
          <a:bodyPr lIns="108000" tIns="0" rIns="108000" anchor="ctr"/>
          <a:lstStyle>
            <a:lvl1pPr marL="0" indent="0" algn="ctr">
              <a:spcAft>
                <a:spcPts val="0"/>
              </a:spcAft>
              <a:buNone/>
              <a:defRPr sz="2000" b="1">
                <a:solidFill>
                  <a:schemeClr val="bg1"/>
                </a:solidFill>
              </a:defRPr>
            </a:lvl1pPr>
          </a:lstStyle>
          <a:p>
            <a:pPr lvl="0"/>
            <a:r>
              <a:rPr lang="fi-FI" dirty="0"/>
              <a:t> </a:t>
            </a:r>
          </a:p>
        </p:txBody>
      </p:sp>
      <p:sp>
        <p:nvSpPr>
          <p:cNvPr id="27" name="Tekstin paikkamerkki 2">
            <a:extLst>
              <a:ext uri="{FF2B5EF4-FFF2-40B4-BE49-F238E27FC236}">
                <a16:creationId xmlns:a16="http://schemas.microsoft.com/office/drawing/2014/main" id="{525CA930-9211-004D-8352-B5FAB4845B2A}"/>
              </a:ext>
              <a:ext uri="{C183D7F6-B498-43B3-948B-1728B52AA6E4}">
                <adec:decorative xmlns:adec="http://schemas.microsoft.com/office/drawing/2017/decorative" val="1"/>
              </a:ext>
            </a:extLst>
          </p:cNvPr>
          <p:cNvSpPr>
            <a:spLocks noGrp="1"/>
          </p:cNvSpPr>
          <p:nvPr>
            <p:ph type="body" sz="quarter" idx="53" hasCustomPrompt="1"/>
          </p:nvPr>
        </p:nvSpPr>
        <p:spPr>
          <a:xfrm>
            <a:off x="1304228" y="3925888"/>
            <a:ext cx="2655888" cy="1620000"/>
          </a:xfrm>
          <a:prstGeom prst="roundRect">
            <a:avLst>
              <a:gd name="adj" fmla="val 11208"/>
            </a:avLst>
          </a:prstGeom>
          <a:solidFill>
            <a:schemeClr val="accent1"/>
          </a:solidFill>
          <a:ln w="38100">
            <a:solidFill>
              <a:schemeClr val="accent1"/>
            </a:solidFill>
          </a:ln>
        </p:spPr>
        <p:txBody>
          <a:bodyPr lIns="108000" tIns="0" rIns="108000" anchor="ctr"/>
          <a:lstStyle>
            <a:lvl1pPr marL="0" indent="0" algn="ctr">
              <a:spcAft>
                <a:spcPts val="0"/>
              </a:spcAft>
              <a:buNone/>
              <a:defRPr sz="2000" b="1">
                <a:solidFill>
                  <a:schemeClr val="bg1"/>
                </a:solidFill>
              </a:defRPr>
            </a:lvl1pPr>
          </a:lstStyle>
          <a:p>
            <a:pPr lvl="0"/>
            <a:r>
              <a:rPr lang="fi-FI" dirty="0"/>
              <a:t> </a:t>
            </a:r>
          </a:p>
        </p:txBody>
      </p:sp>
      <p:sp>
        <p:nvSpPr>
          <p:cNvPr id="25" name="Tekstin paikkamerkki 2">
            <a:extLst>
              <a:ext uri="{FF2B5EF4-FFF2-40B4-BE49-F238E27FC236}">
                <a16:creationId xmlns:a16="http://schemas.microsoft.com/office/drawing/2014/main" id="{7083AFC2-426E-7D23-BDF3-09B382265A23}"/>
              </a:ext>
              <a:ext uri="{C183D7F6-B498-43B3-948B-1728B52AA6E4}">
                <adec:decorative xmlns:adec="http://schemas.microsoft.com/office/drawing/2017/decorative" val="1"/>
              </a:ext>
            </a:extLst>
          </p:cNvPr>
          <p:cNvSpPr>
            <a:spLocks noGrp="1"/>
          </p:cNvSpPr>
          <p:nvPr>
            <p:ph type="body" sz="quarter" idx="51" hasCustomPrompt="1"/>
          </p:nvPr>
        </p:nvSpPr>
        <p:spPr>
          <a:xfrm>
            <a:off x="4767263" y="3925888"/>
            <a:ext cx="2655888" cy="1620000"/>
          </a:xfrm>
          <a:prstGeom prst="roundRect">
            <a:avLst>
              <a:gd name="adj" fmla="val 11208"/>
            </a:avLst>
          </a:prstGeom>
          <a:solidFill>
            <a:schemeClr val="accent1"/>
          </a:solidFill>
          <a:ln w="38100">
            <a:solidFill>
              <a:schemeClr val="accent1"/>
            </a:solidFill>
          </a:ln>
        </p:spPr>
        <p:txBody>
          <a:bodyPr lIns="108000" tIns="0" rIns="108000" anchor="ctr"/>
          <a:lstStyle>
            <a:lvl1pPr marL="0" indent="0" algn="ctr">
              <a:spcAft>
                <a:spcPts val="0"/>
              </a:spcAft>
              <a:buNone/>
              <a:defRPr sz="2000" b="1">
                <a:solidFill>
                  <a:schemeClr val="bg1"/>
                </a:solidFill>
              </a:defRPr>
            </a:lvl1pPr>
          </a:lstStyle>
          <a:p>
            <a:pPr lvl="0"/>
            <a:r>
              <a:rPr lang="fi-FI" dirty="0"/>
              <a:t> </a:t>
            </a:r>
          </a:p>
        </p:txBody>
      </p:sp>
      <p:sp>
        <p:nvSpPr>
          <p:cNvPr id="29" name="Tekstin paikkamerkki 2">
            <a:extLst>
              <a:ext uri="{FF2B5EF4-FFF2-40B4-BE49-F238E27FC236}">
                <a16:creationId xmlns:a16="http://schemas.microsoft.com/office/drawing/2014/main" id="{5727D2FB-BD73-23A0-37D7-A8ADC5AD0D28}"/>
              </a:ext>
              <a:ext uri="{C183D7F6-B498-43B3-948B-1728B52AA6E4}">
                <adec:decorative xmlns:adec="http://schemas.microsoft.com/office/drawing/2017/decorative" val="1"/>
              </a:ext>
            </a:extLst>
          </p:cNvPr>
          <p:cNvSpPr>
            <a:spLocks noGrp="1"/>
          </p:cNvSpPr>
          <p:nvPr>
            <p:ph type="body" sz="quarter" idx="55" hasCustomPrompt="1"/>
          </p:nvPr>
        </p:nvSpPr>
        <p:spPr>
          <a:xfrm>
            <a:off x="8220236" y="3925888"/>
            <a:ext cx="2655888" cy="1620000"/>
          </a:xfrm>
          <a:prstGeom prst="roundRect">
            <a:avLst>
              <a:gd name="adj" fmla="val 11208"/>
            </a:avLst>
          </a:prstGeom>
          <a:solidFill>
            <a:schemeClr val="accent1"/>
          </a:solidFill>
          <a:ln w="38100">
            <a:solidFill>
              <a:schemeClr val="accent1"/>
            </a:solidFill>
          </a:ln>
        </p:spPr>
        <p:txBody>
          <a:bodyPr lIns="108000" tIns="0" rIns="108000" anchor="ctr"/>
          <a:lstStyle>
            <a:lvl1pPr marL="0" indent="0" algn="ctr">
              <a:spcAft>
                <a:spcPts val="0"/>
              </a:spcAft>
              <a:buNone/>
              <a:defRPr sz="2000" b="1">
                <a:solidFill>
                  <a:schemeClr val="bg1"/>
                </a:solidFill>
              </a:defRPr>
            </a:lvl1pPr>
          </a:lstStyle>
          <a:p>
            <a:pPr lvl="0"/>
            <a:r>
              <a:rPr lang="fi-FI" dirty="0"/>
              <a:t> </a:t>
            </a:r>
          </a:p>
        </p:txBody>
      </p:sp>
      <p:sp>
        <p:nvSpPr>
          <p:cNvPr id="22" name="Tekstin paikkamerkki 1">
            <a:extLst>
              <a:ext uri="{FF2B5EF4-FFF2-40B4-BE49-F238E27FC236}">
                <a16:creationId xmlns:a16="http://schemas.microsoft.com/office/drawing/2014/main" id="{43417FA1-BC58-077F-8607-AE944A25F298}"/>
              </a:ext>
            </a:extLst>
          </p:cNvPr>
          <p:cNvSpPr>
            <a:spLocks noGrp="1"/>
          </p:cNvSpPr>
          <p:nvPr>
            <p:ph type="body" sz="quarter" idx="48" hasCustomPrompt="1"/>
          </p:nvPr>
        </p:nvSpPr>
        <p:spPr>
          <a:xfrm>
            <a:off x="1304229" y="1823148"/>
            <a:ext cx="2655886" cy="982340"/>
          </a:xfrm>
          <a:prstGeom prst="rect">
            <a:avLst/>
          </a:prstGeom>
          <a:noFill/>
          <a:ln w="38100">
            <a:noFill/>
          </a:ln>
        </p:spPr>
        <p:txBody>
          <a:bodyPr lIns="108000" tIns="0" rIns="108000" anchor="ctr"/>
          <a:lstStyle>
            <a:lvl1pPr marL="0" indent="0" algn="ctr">
              <a:spcAft>
                <a:spcPts val="0"/>
              </a:spcAft>
              <a:buNone/>
              <a:defRPr sz="2000" b="1">
                <a:solidFill>
                  <a:schemeClr val="bg1"/>
                </a:solidFill>
              </a:defRPr>
            </a:lvl1pPr>
          </a:lstStyle>
          <a:p>
            <a:pPr lvl="0"/>
            <a:r>
              <a:rPr lang="fi-FI" dirty="0"/>
              <a:t>Tekstipaikka 1</a:t>
            </a:r>
          </a:p>
        </p:txBody>
      </p:sp>
      <p:sp>
        <p:nvSpPr>
          <p:cNvPr id="9" name="Tekstin paikkamerkki 2">
            <a:extLst>
              <a:ext uri="{FF2B5EF4-FFF2-40B4-BE49-F238E27FC236}">
                <a16:creationId xmlns:a16="http://schemas.microsoft.com/office/drawing/2014/main" id="{5F56B276-3E24-8703-90F4-E00D48CCD115}"/>
              </a:ext>
            </a:extLst>
          </p:cNvPr>
          <p:cNvSpPr>
            <a:spLocks noGrp="1"/>
          </p:cNvSpPr>
          <p:nvPr>
            <p:ph type="body" sz="quarter" idx="46" hasCustomPrompt="1"/>
          </p:nvPr>
        </p:nvSpPr>
        <p:spPr>
          <a:xfrm>
            <a:off x="4767264" y="1823148"/>
            <a:ext cx="2655886" cy="982340"/>
          </a:xfrm>
          <a:prstGeom prst="rect">
            <a:avLst/>
          </a:prstGeom>
          <a:noFill/>
          <a:ln w="38100">
            <a:noFill/>
          </a:ln>
        </p:spPr>
        <p:txBody>
          <a:bodyPr lIns="108000" tIns="0" rIns="108000" anchor="ctr"/>
          <a:lstStyle>
            <a:lvl1pPr marL="0" indent="0" algn="ctr">
              <a:spcAft>
                <a:spcPts val="0"/>
              </a:spcAft>
              <a:buNone/>
              <a:defRPr sz="2000" b="1">
                <a:solidFill>
                  <a:schemeClr val="bg1"/>
                </a:solidFill>
              </a:defRPr>
            </a:lvl1pPr>
          </a:lstStyle>
          <a:p>
            <a:pPr lvl="0"/>
            <a:r>
              <a:rPr lang="fi-FI" dirty="0"/>
              <a:t>Tekstipaikka 2</a:t>
            </a:r>
          </a:p>
        </p:txBody>
      </p:sp>
      <p:sp>
        <p:nvSpPr>
          <p:cNvPr id="24" name="Tekstin paikkamerkki 3">
            <a:extLst>
              <a:ext uri="{FF2B5EF4-FFF2-40B4-BE49-F238E27FC236}">
                <a16:creationId xmlns:a16="http://schemas.microsoft.com/office/drawing/2014/main" id="{13B65B81-C097-76B1-D8B2-0C6CA93A6B12}"/>
              </a:ext>
            </a:extLst>
          </p:cNvPr>
          <p:cNvSpPr>
            <a:spLocks noGrp="1"/>
          </p:cNvSpPr>
          <p:nvPr>
            <p:ph type="body" sz="quarter" idx="50" hasCustomPrompt="1"/>
          </p:nvPr>
        </p:nvSpPr>
        <p:spPr>
          <a:xfrm>
            <a:off x="8220237" y="1823148"/>
            <a:ext cx="2655886" cy="982340"/>
          </a:xfrm>
          <a:prstGeom prst="rect">
            <a:avLst/>
          </a:prstGeom>
          <a:noFill/>
          <a:ln w="38100">
            <a:noFill/>
          </a:ln>
        </p:spPr>
        <p:txBody>
          <a:bodyPr lIns="108000" tIns="0" rIns="108000" anchor="ctr"/>
          <a:lstStyle>
            <a:lvl1pPr marL="0" indent="0" algn="ctr">
              <a:spcAft>
                <a:spcPts val="0"/>
              </a:spcAft>
              <a:buNone/>
              <a:defRPr sz="2000" b="1">
                <a:solidFill>
                  <a:schemeClr val="bg1"/>
                </a:solidFill>
              </a:defRPr>
            </a:lvl1pPr>
          </a:lstStyle>
          <a:p>
            <a:pPr lvl="0"/>
            <a:r>
              <a:rPr lang="fi-FI" dirty="0"/>
              <a:t>Tekstipaikka 3</a:t>
            </a:r>
          </a:p>
        </p:txBody>
      </p:sp>
      <p:sp>
        <p:nvSpPr>
          <p:cNvPr id="28" name="Tekstin paikkamerkki 4">
            <a:extLst>
              <a:ext uri="{FF2B5EF4-FFF2-40B4-BE49-F238E27FC236}">
                <a16:creationId xmlns:a16="http://schemas.microsoft.com/office/drawing/2014/main" id="{95C65524-DB7A-CF3B-D7D2-3618E81BCF2C}"/>
              </a:ext>
            </a:extLst>
          </p:cNvPr>
          <p:cNvSpPr>
            <a:spLocks noGrp="1"/>
          </p:cNvSpPr>
          <p:nvPr>
            <p:ph type="body" sz="quarter" idx="54" hasCustomPrompt="1"/>
          </p:nvPr>
        </p:nvSpPr>
        <p:spPr>
          <a:xfrm>
            <a:off x="1304229" y="4205663"/>
            <a:ext cx="2655886" cy="1060450"/>
          </a:xfrm>
          <a:prstGeom prst="rect">
            <a:avLst/>
          </a:prstGeom>
          <a:noFill/>
          <a:ln w="38100">
            <a:noFill/>
          </a:ln>
        </p:spPr>
        <p:txBody>
          <a:bodyPr lIns="108000" tIns="0" rIns="108000" anchor="ctr"/>
          <a:lstStyle>
            <a:lvl1pPr marL="0" indent="0" algn="ctr">
              <a:spcAft>
                <a:spcPts val="0"/>
              </a:spcAft>
              <a:buNone/>
              <a:defRPr sz="2000" b="1">
                <a:solidFill>
                  <a:schemeClr val="bg1"/>
                </a:solidFill>
              </a:defRPr>
            </a:lvl1pPr>
          </a:lstStyle>
          <a:p>
            <a:pPr lvl="0"/>
            <a:r>
              <a:rPr lang="fi-FI" dirty="0"/>
              <a:t>Tekstipaikka 4</a:t>
            </a:r>
          </a:p>
        </p:txBody>
      </p:sp>
      <p:sp>
        <p:nvSpPr>
          <p:cNvPr id="26" name="Tekstin paikkamerkki 5">
            <a:extLst>
              <a:ext uri="{FF2B5EF4-FFF2-40B4-BE49-F238E27FC236}">
                <a16:creationId xmlns:a16="http://schemas.microsoft.com/office/drawing/2014/main" id="{745B5B1D-9331-03F7-AE48-968F25CD481C}"/>
              </a:ext>
            </a:extLst>
          </p:cNvPr>
          <p:cNvSpPr>
            <a:spLocks noGrp="1"/>
          </p:cNvSpPr>
          <p:nvPr>
            <p:ph type="body" sz="quarter" idx="52" hasCustomPrompt="1"/>
          </p:nvPr>
        </p:nvSpPr>
        <p:spPr>
          <a:xfrm>
            <a:off x="4767264" y="4205663"/>
            <a:ext cx="2655886" cy="1060450"/>
          </a:xfrm>
          <a:prstGeom prst="rect">
            <a:avLst/>
          </a:prstGeom>
          <a:noFill/>
          <a:ln w="38100">
            <a:noFill/>
          </a:ln>
        </p:spPr>
        <p:txBody>
          <a:bodyPr lIns="108000" tIns="0" rIns="108000" anchor="ctr"/>
          <a:lstStyle>
            <a:lvl1pPr marL="0" indent="0" algn="ctr">
              <a:spcAft>
                <a:spcPts val="0"/>
              </a:spcAft>
              <a:buNone/>
              <a:defRPr sz="2000" b="1">
                <a:solidFill>
                  <a:schemeClr val="bg1"/>
                </a:solidFill>
              </a:defRPr>
            </a:lvl1pPr>
          </a:lstStyle>
          <a:p>
            <a:pPr lvl="0"/>
            <a:r>
              <a:rPr lang="fi-FI" dirty="0"/>
              <a:t>Tekstipaikka 5</a:t>
            </a:r>
          </a:p>
        </p:txBody>
      </p:sp>
      <p:sp>
        <p:nvSpPr>
          <p:cNvPr id="35" name="Tekstin paikkamerkki 6">
            <a:extLst>
              <a:ext uri="{FF2B5EF4-FFF2-40B4-BE49-F238E27FC236}">
                <a16:creationId xmlns:a16="http://schemas.microsoft.com/office/drawing/2014/main" id="{23A7797F-EBF7-A162-60C2-0CFC8EE46D93}"/>
              </a:ext>
            </a:extLst>
          </p:cNvPr>
          <p:cNvSpPr>
            <a:spLocks noGrp="1"/>
          </p:cNvSpPr>
          <p:nvPr>
            <p:ph type="body" sz="quarter" idx="56" hasCustomPrompt="1"/>
          </p:nvPr>
        </p:nvSpPr>
        <p:spPr>
          <a:xfrm>
            <a:off x="8220237" y="4205663"/>
            <a:ext cx="2655886" cy="1060450"/>
          </a:xfrm>
          <a:prstGeom prst="rect">
            <a:avLst/>
          </a:prstGeom>
          <a:noFill/>
          <a:ln w="38100">
            <a:noFill/>
          </a:ln>
        </p:spPr>
        <p:txBody>
          <a:bodyPr lIns="108000" tIns="0" rIns="108000" anchor="ctr"/>
          <a:lstStyle>
            <a:lvl1pPr marL="0" indent="0" algn="ctr">
              <a:spcAft>
                <a:spcPts val="0"/>
              </a:spcAft>
              <a:buNone/>
              <a:defRPr sz="2000" b="1">
                <a:solidFill>
                  <a:schemeClr val="bg1"/>
                </a:solidFill>
              </a:defRPr>
            </a:lvl1pPr>
          </a:lstStyle>
          <a:p>
            <a:pPr lvl="0"/>
            <a:r>
              <a:rPr lang="fi-FI" dirty="0"/>
              <a:t>Tekstipaikka 6</a:t>
            </a:r>
          </a:p>
        </p:txBody>
      </p:sp>
      <p:sp>
        <p:nvSpPr>
          <p:cNvPr id="4" name="Tekstin paikkamerkki 1">
            <a:extLst>
              <a:ext uri="{FF2B5EF4-FFF2-40B4-BE49-F238E27FC236}">
                <a16:creationId xmlns:a16="http://schemas.microsoft.com/office/drawing/2014/main" id="{5EEFA6F0-E98C-E194-2C64-27C7046B63EF}"/>
              </a:ext>
            </a:extLst>
          </p:cNvPr>
          <p:cNvSpPr>
            <a:spLocks noGrp="1"/>
          </p:cNvSpPr>
          <p:nvPr>
            <p:ph type="body" sz="quarter" idx="14" hasCustomPrompt="1"/>
          </p:nvPr>
        </p:nvSpPr>
        <p:spPr>
          <a:xfrm>
            <a:off x="1595500" y="5772579"/>
            <a:ext cx="9109012" cy="475820"/>
          </a:xfrm>
        </p:spPr>
        <p:txBody>
          <a:bodyPr tIns="0" anchor="t"/>
          <a:lstStyle>
            <a:lvl1pPr marL="0" indent="0" algn="ctr">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Prosessikaavio kuvaa vaihe vaiheelta, miten jokin työ tai tehtävä etenee. Se selkeyttää työvaiheiden järjestystä ja osallistujien rooleja sekä auttaa tunnistamaan mahdollisia kehityskohteita.</a:t>
            </a:r>
          </a:p>
        </p:txBody>
      </p:sp>
      <p:sp>
        <p:nvSpPr>
          <p:cNvPr id="7" name="Alatunnisteen paikkamerkki 6">
            <a:extLst>
              <a:ext uri="{FF2B5EF4-FFF2-40B4-BE49-F238E27FC236}">
                <a16:creationId xmlns:a16="http://schemas.microsoft.com/office/drawing/2014/main" id="{BAF64577-A186-1CE8-B489-C2FBFE0A3CCD}"/>
              </a:ext>
            </a:extLst>
          </p:cNvPr>
          <p:cNvSpPr>
            <a:spLocks noGrp="1"/>
          </p:cNvSpPr>
          <p:nvPr>
            <p:ph type="ftr" sz="quarter" idx="28"/>
          </p:nvPr>
        </p:nvSpPr>
        <p:spPr/>
        <p:txBody>
          <a:bodyPr/>
          <a:lstStyle/>
          <a:p>
            <a:endParaRPr lang="fi-FI" dirty="0"/>
          </a:p>
        </p:txBody>
      </p:sp>
      <p:sp>
        <p:nvSpPr>
          <p:cNvPr id="6" name="Päivämäärän paikkamerkki 5">
            <a:extLst>
              <a:ext uri="{FF2B5EF4-FFF2-40B4-BE49-F238E27FC236}">
                <a16:creationId xmlns:a16="http://schemas.microsoft.com/office/drawing/2014/main" id="{BA743619-D424-8006-9CD9-AAC6CD7D4BCA}"/>
              </a:ext>
            </a:extLst>
          </p:cNvPr>
          <p:cNvSpPr>
            <a:spLocks noGrp="1"/>
          </p:cNvSpPr>
          <p:nvPr>
            <p:ph type="dt" sz="half" idx="27"/>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B18C96AF-0A35-6C75-4205-74D747E10D08}"/>
              </a:ext>
            </a:extLst>
          </p:cNvPr>
          <p:cNvSpPr>
            <a:spLocks noGrp="1"/>
          </p:cNvSpPr>
          <p:nvPr>
            <p:ph type="sldNum" sz="quarter" idx="29"/>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247B80C0-AD9E-EC83-0722-37BDD8E8FA3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523836446"/>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preserve="1" userDrawn="1">
  <p:cSld name="Prosessikaavio 4">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46099" y="546100"/>
            <a:ext cx="11104564" cy="686110"/>
          </a:xfrm>
          <a:prstGeom prst="rect">
            <a:avLst/>
          </a:prstGeom>
        </p:spPr>
        <p:txBody>
          <a:bodyPr anchor="t"/>
          <a:lstStyle>
            <a:lvl1pPr algn="ctr">
              <a:defRPr sz="3600">
                <a:solidFill>
                  <a:schemeClr val="tx1"/>
                </a:solidFill>
              </a:defRPr>
            </a:lvl1pPr>
          </a:lstStyle>
          <a:p>
            <a:r>
              <a:rPr lang="fi-FI" dirty="0"/>
              <a:t>Prosessikaavio 4 </a:t>
            </a:r>
          </a:p>
        </p:txBody>
      </p:sp>
      <p:sp>
        <p:nvSpPr>
          <p:cNvPr id="40" name="Tekstin paikkamerkki 39">
            <a:extLst>
              <a:ext uri="{FF2B5EF4-FFF2-40B4-BE49-F238E27FC236}">
                <a16:creationId xmlns:a16="http://schemas.microsoft.com/office/drawing/2014/main" id="{E5FDBD92-0199-B7A6-D32E-E22056A43CFB}"/>
              </a:ext>
              <a:ext uri="{C183D7F6-B498-43B3-948B-1728B52AA6E4}">
                <adec:decorative xmlns:adec="http://schemas.microsoft.com/office/drawing/2017/decorative" val="1"/>
              </a:ext>
            </a:extLst>
          </p:cNvPr>
          <p:cNvSpPr>
            <a:spLocks noGrp="1"/>
          </p:cNvSpPr>
          <p:nvPr>
            <p:ph type="body" sz="quarter" idx="57" hasCustomPrompt="1"/>
          </p:nvPr>
        </p:nvSpPr>
        <p:spPr>
          <a:xfrm>
            <a:off x="2747628" y="1808820"/>
            <a:ext cx="6696744" cy="3708412"/>
          </a:xfrm>
          <a:prstGeom prst="roundRect">
            <a:avLst>
              <a:gd name="adj" fmla="val 12864"/>
            </a:avLst>
          </a:prstGeom>
          <a:noFill/>
          <a:ln w="63500" cap="sq">
            <a:solidFill>
              <a:schemeClr val="accent1"/>
            </a:solidFill>
            <a:prstDash val="sysDash"/>
            <a:miter lim="800000"/>
          </a:ln>
        </p:spPr>
        <p:txBody>
          <a:bodyPr wrap="square" lIns="108000" tIns="0" rIns="108000" anchor="ctr">
            <a:noAutofit/>
          </a:bodyPr>
          <a:lstStyle>
            <a:lvl1pPr marL="0" indent="0" algn="ctr">
              <a:spcAft>
                <a:spcPts val="0"/>
              </a:spcAft>
              <a:buNone/>
              <a:defRPr sz="2000" b="1">
                <a:solidFill>
                  <a:schemeClr val="bg1"/>
                </a:solidFill>
              </a:defRPr>
            </a:lvl1pPr>
          </a:lstStyle>
          <a:p>
            <a:pPr lvl="0"/>
            <a:r>
              <a:rPr lang="fi-FI" dirty="0"/>
              <a:t> </a:t>
            </a:r>
          </a:p>
        </p:txBody>
      </p:sp>
      <p:sp>
        <p:nvSpPr>
          <p:cNvPr id="13" name="Tekstin paikkamerkki 4">
            <a:extLst>
              <a:ext uri="{FF2B5EF4-FFF2-40B4-BE49-F238E27FC236}">
                <a16:creationId xmlns:a16="http://schemas.microsoft.com/office/drawing/2014/main" id="{F93CC0BF-9BA6-18BB-C655-A36CFBBFA430}"/>
              </a:ext>
              <a:ext uri="{C183D7F6-B498-43B3-948B-1728B52AA6E4}">
                <adec:decorative xmlns:adec="http://schemas.microsoft.com/office/drawing/2017/decorative" val="1"/>
              </a:ext>
            </a:extLst>
          </p:cNvPr>
          <p:cNvSpPr>
            <a:spLocks noGrp="1"/>
          </p:cNvSpPr>
          <p:nvPr>
            <p:ph type="body" sz="quarter" idx="30" hasCustomPrompt="1"/>
          </p:nvPr>
        </p:nvSpPr>
        <p:spPr>
          <a:xfrm>
            <a:off x="4836000" y="3140925"/>
            <a:ext cx="2520000" cy="1080000"/>
          </a:xfrm>
          <a:prstGeom prst="roundRect">
            <a:avLst/>
          </a:prstGeom>
          <a:solidFill>
            <a:schemeClr val="accent1"/>
          </a:solidFill>
          <a:ln w="38100">
            <a:solidFill>
              <a:schemeClr val="accent1"/>
            </a:solidFill>
          </a:ln>
        </p:spPr>
        <p:txBody>
          <a:bodyPr anchor="ctr"/>
          <a:lstStyle>
            <a:lvl1pPr marL="0" indent="0" algn="ctr">
              <a:buNone/>
              <a:defRPr sz="2000" b="1">
                <a:solidFill>
                  <a:schemeClr val="bg1"/>
                </a:solidFill>
              </a:defRPr>
            </a:lvl1pPr>
          </a:lstStyle>
          <a:p>
            <a:pPr lvl="0"/>
            <a:r>
              <a:rPr lang="fi-FI" dirty="0"/>
              <a:t> </a:t>
            </a:r>
          </a:p>
        </p:txBody>
      </p:sp>
      <p:sp>
        <p:nvSpPr>
          <p:cNvPr id="32" name="Tekstin paikkamerkki 4">
            <a:extLst>
              <a:ext uri="{FF2B5EF4-FFF2-40B4-BE49-F238E27FC236}">
                <a16:creationId xmlns:a16="http://schemas.microsoft.com/office/drawing/2014/main" id="{2C27F2D7-3F86-6693-5006-11D20904AEBC}"/>
              </a:ext>
              <a:ext uri="{C183D7F6-B498-43B3-948B-1728B52AA6E4}">
                <adec:decorative xmlns:adec="http://schemas.microsoft.com/office/drawing/2017/decorative" val="1"/>
              </a:ext>
            </a:extLst>
          </p:cNvPr>
          <p:cNvSpPr>
            <a:spLocks noGrp="1"/>
          </p:cNvSpPr>
          <p:nvPr>
            <p:ph type="body" sz="quarter" idx="43" hasCustomPrompt="1"/>
          </p:nvPr>
        </p:nvSpPr>
        <p:spPr>
          <a:xfrm>
            <a:off x="4836000" y="1295935"/>
            <a:ext cx="2520000" cy="1080000"/>
          </a:xfrm>
          <a:prstGeom prst="roundRect">
            <a:avLst/>
          </a:prstGeom>
          <a:solidFill>
            <a:schemeClr val="bg2"/>
          </a:solidFill>
          <a:ln w="38100">
            <a:solidFill>
              <a:schemeClr val="accent1"/>
            </a:solidFill>
          </a:ln>
        </p:spPr>
        <p:txBody>
          <a:bodyPr anchor="ctr"/>
          <a:lstStyle>
            <a:lvl1pPr marL="0" indent="0" algn="ctr">
              <a:buNone/>
              <a:defRPr sz="2000" b="1">
                <a:solidFill>
                  <a:schemeClr val="bg1"/>
                </a:solidFill>
              </a:defRPr>
            </a:lvl1pPr>
          </a:lstStyle>
          <a:p>
            <a:pPr lvl="0"/>
            <a:r>
              <a:rPr lang="fi-FI" dirty="0"/>
              <a:t> </a:t>
            </a:r>
          </a:p>
        </p:txBody>
      </p:sp>
      <p:sp>
        <p:nvSpPr>
          <p:cNvPr id="42" name="Tekstin paikkamerkki 4">
            <a:extLst>
              <a:ext uri="{FF2B5EF4-FFF2-40B4-BE49-F238E27FC236}">
                <a16:creationId xmlns:a16="http://schemas.microsoft.com/office/drawing/2014/main" id="{4806E554-485E-98F5-D4FE-7D77A9D2661A}"/>
              </a:ext>
              <a:ext uri="{C183D7F6-B498-43B3-948B-1728B52AA6E4}">
                <adec:decorative xmlns:adec="http://schemas.microsoft.com/office/drawing/2017/decorative" val="1"/>
              </a:ext>
            </a:extLst>
          </p:cNvPr>
          <p:cNvSpPr>
            <a:spLocks noGrp="1"/>
          </p:cNvSpPr>
          <p:nvPr>
            <p:ph type="body" sz="quarter" idx="58" hasCustomPrompt="1"/>
          </p:nvPr>
        </p:nvSpPr>
        <p:spPr>
          <a:xfrm>
            <a:off x="8775746" y="3140925"/>
            <a:ext cx="2520000" cy="1080000"/>
          </a:xfrm>
          <a:prstGeom prst="roundRect">
            <a:avLst/>
          </a:prstGeom>
          <a:solidFill>
            <a:schemeClr val="bg2"/>
          </a:solidFill>
          <a:ln w="38100">
            <a:solidFill>
              <a:schemeClr val="accent1"/>
            </a:solidFill>
          </a:ln>
        </p:spPr>
        <p:txBody>
          <a:bodyPr anchor="ctr"/>
          <a:lstStyle>
            <a:lvl1pPr marL="0" indent="0" algn="ctr">
              <a:buNone/>
              <a:defRPr sz="2000" b="1">
                <a:solidFill>
                  <a:schemeClr val="bg1"/>
                </a:solidFill>
              </a:defRPr>
            </a:lvl1pPr>
          </a:lstStyle>
          <a:p>
            <a:pPr lvl="0"/>
            <a:r>
              <a:rPr lang="fi-FI" dirty="0"/>
              <a:t> </a:t>
            </a:r>
          </a:p>
        </p:txBody>
      </p:sp>
      <p:sp>
        <p:nvSpPr>
          <p:cNvPr id="46" name="Tekstin paikkamerkki 4">
            <a:extLst>
              <a:ext uri="{FF2B5EF4-FFF2-40B4-BE49-F238E27FC236}">
                <a16:creationId xmlns:a16="http://schemas.microsoft.com/office/drawing/2014/main" id="{174E2334-E41B-A296-D339-C68CFF77C3E4}"/>
              </a:ext>
              <a:ext uri="{C183D7F6-B498-43B3-948B-1728B52AA6E4}">
                <adec:decorative xmlns:adec="http://schemas.microsoft.com/office/drawing/2017/decorative" val="1"/>
              </a:ext>
            </a:extLst>
          </p:cNvPr>
          <p:cNvSpPr>
            <a:spLocks noGrp="1"/>
          </p:cNvSpPr>
          <p:nvPr>
            <p:ph type="body" sz="quarter" idx="60" hasCustomPrompt="1"/>
          </p:nvPr>
        </p:nvSpPr>
        <p:spPr>
          <a:xfrm>
            <a:off x="4836000" y="4990655"/>
            <a:ext cx="2520000" cy="1080000"/>
          </a:xfrm>
          <a:prstGeom prst="roundRect">
            <a:avLst/>
          </a:prstGeom>
          <a:solidFill>
            <a:schemeClr val="bg2"/>
          </a:solidFill>
          <a:ln w="38100">
            <a:solidFill>
              <a:schemeClr val="accent1"/>
            </a:solidFill>
          </a:ln>
        </p:spPr>
        <p:txBody>
          <a:bodyPr anchor="ctr"/>
          <a:lstStyle>
            <a:lvl1pPr marL="0" indent="0" algn="ctr">
              <a:buNone/>
              <a:defRPr sz="2000" b="1">
                <a:solidFill>
                  <a:schemeClr val="bg1"/>
                </a:solidFill>
              </a:defRPr>
            </a:lvl1pPr>
          </a:lstStyle>
          <a:p>
            <a:pPr lvl="0"/>
            <a:r>
              <a:rPr lang="fi-FI" dirty="0"/>
              <a:t> </a:t>
            </a:r>
          </a:p>
        </p:txBody>
      </p:sp>
      <p:sp>
        <p:nvSpPr>
          <p:cNvPr id="48" name="Tekstin paikkamerkki 4">
            <a:extLst>
              <a:ext uri="{FF2B5EF4-FFF2-40B4-BE49-F238E27FC236}">
                <a16:creationId xmlns:a16="http://schemas.microsoft.com/office/drawing/2014/main" id="{6160C1B1-C95B-8B00-0930-B4425D76003A}"/>
              </a:ext>
              <a:ext uri="{C183D7F6-B498-43B3-948B-1728B52AA6E4}">
                <adec:decorative xmlns:adec="http://schemas.microsoft.com/office/drawing/2017/decorative" val="1"/>
              </a:ext>
            </a:extLst>
          </p:cNvPr>
          <p:cNvSpPr>
            <a:spLocks noGrp="1"/>
          </p:cNvSpPr>
          <p:nvPr>
            <p:ph type="body" sz="quarter" idx="62" hasCustomPrompt="1"/>
          </p:nvPr>
        </p:nvSpPr>
        <p:spPr>
          <a:xfrm>
            <a:off x="911564" y="3140925"/>
            <a:ext cx="2520000" cy="1080000"/>
          </a:xfrm>
          <a:prstGeom prst="roundRect">
            <a:avLst/>
          </a:prstGeom>
          <a:solidFill>
            <a:schemeClr val="bg2"/>
          </a:solidFill>
          <a:ln w="38100">
            <a:solidFill>
              <a:schemeClr val="accent1"/>
            </a:solidFill>
          </a:ln>
        </p:spPr>
        <p:txBody>
          <a:bodyPr anchor="ctr"/>
          <a:lstStyle>
            <a:lvl1pPr marL="0" indent="0" algn="ctr">
              <a:buNone/>
              <a:defRPr sz="2000" b="1">
                <a:solidFill>
                  <a:schemeClr val="bg1"/>
                </a:solidFill>
              </a:defRPr>
            </a:lvl1pPr>
          </a:lstStyle>
          <a:p>
            <a:pPr lvl="0"/>
            <a:r>
              <a:rPr lang="fi-FI" dirty="0"/>
              <a:t> </a:t>
            </a:r>
          </a:p>
        </p:txBody>
      </p:sp>
      <p:sp>
        <p:nvSpPr>
          <p:cNvPr id="64" name="Tekstin paikkamerkki 63">
            <a:extLst>
              <a:ext uri="{FF2B5EF4-FFF2-40B4-BE49-F238E27FC236}">
                <a16:creationId xmlns:a16="http://schemas.microsoft.com/office/drawing/2014/main" id="{F510A626-7F7E-DBD8-23FF-DE051E24B67B}"/>
              </a:ext>
              <a:ext uri="{C183D7F6-B498-43B3-948B-1728B52AA6E4}">
                <adec:decorative xmlns:adec="http://schemas.microsoft.com/office/drawing/2017/decorative" val="1"/>
              </a:ext>
            </a:extLst>
          </p:cNvPr>
          <p:cNvSpPr>
            <a:spLocks noGrp="1"/>
          </p:cNvSpPr>
          <p:nvPr>
            <p:ph type="body" sz="quarter" idx="64" hasCustomPrompt="1"/>
          </p:nvPr>
        </p:nvSpPr>
        <p:spPr>
          <a:xfrm>
            <a:off x="6005990" y="2441279"/>
            <a:ext cx="180020" cy="598506"/>
          </a:xfrm>
          <a:custGeom>
            <a:avLst/>
            <a:gdLst>
              <a:gd name="connsiteX0" fmla="*/ 60007 w 180020"/>
              <a:gd name="connsiteY0" fmla="*/ 372041 h 598506"/>
              <a:gd name="connsiteX1" fmla="*/ 120013 w 180020"/>
              <a:gd name="connsiteY1" fmla="*/ 372041 h 598506"/>
              <a:gd name="connsiteX2" fmla="*/ 120013 w 180020"/>
              <a:gd name="connsiteY2" fmla="*/ 418486 h 598506"/>
              <a:gd name="connsiteX3" fmla="*/ 180020 w 180020"/>
              <a:gd name="connsiteY3" fmla="*/ 418486 h 598506"/>
              <a:gd name="connsiteX4" fmla="*/ 90010 w 180020"/>
              <a:gd name="connsiteY4" fmla="*/ 598506 h 598506"/>
              <a:gd name="connsiteX5" fmla="*/ 0 w 180020"/>
              <a:gd name="connsiteY5" fmla="*/ 418486 h 598506"/>
              <a:gd name="connsiteX6" fmla="*/ 60007 w 180020"/>
              <a:gd name="connsiteY6" fmla="*/ 418486 h 598506"/>
              <a:gd name="connsiteX7" fmla="*/ 60006 w 180020"/>
              <a:gd name="connsiteY7" fmla="*/ 276030 h 598506"/>
              <a:gd name="connsiteX8" fmla="*/ 120013 w 180020"/>
              <a:gd name="connsiteY8" fmla="*/ 276030 h 598506"/>
              <a:gd name="connsiteX9" fmla="*/ 120013 w 180020"/>
              <a:gd name="connsiteY9" fmla="*/ 324035 h 598506"/>
              <a:gd name="connsiteX10" fmla="*/ 60006 w 180020"/>
              <a:gd name="connsiteY10" fmla="*/ 324035 h 598506"/>
              <a:gd name="connsiteX11" fmla="*/ 90010 w 180020"/>
              <a:gd name="connsiteY11" fmla="*/ 0 h 598506"/>
              <a:gd name="connsiteX12" fmla="*/ 180020 w 180020"/>
              <a:gd name="connsiteY12" fmla="*/ 180020 h 598506"/>
              <a:gd name="connsiteX13" fmla="*/ 120013 w 180020"/>
              <a:gd name="connsiteY13" fmla="*/ 180020 h 598506"/>
              <a:gd name="connsiteX14" fmla="*/ 120013 w 180020"/>
              <a:gd name="connsiteY14" fmla="*/ 228025 h 598506"/>
              <a:gd name="connsiteX15" fmla="*/ 60007 w 180020"/>
              <a:gd name="connsiteY15" fmla="*/ 228025 h 598506"/>
              <a:gd name="connsiteX16" fmla="*/ 60007 w 180020"/>
              <a:gd name="connsiteY16" fmla="*/ 180020 h 598506"/>
              <a:gd name="connsiteX17" fmla="*/ 0 w 180020"/>
              <a:gd name="connsiteY17" fmla="*/ 180020 h 59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0020" h="598506">
                <a:moveTo>
                  <a:pt x="60007" y="372041"/>
                </a:moveTo>
                <a:lnTo>
                  <a:pt x="120013" y="372041"/>
                </a:lnTo>
                <a:lnTo>
                  <a:pt x="120013" y="418486"/>
                </a:lnTo>
                <a:lnTo>
                  <a:pt x="180020" y="418486"/>
                </a:lnTo>
                <a:lnTo>
                  <a:pt x="90010" y="598506"/>
                </a:lnTo>
                <a:lnTo>
                  <a:pt x="0" y="418486"/>
                </a:lnTo>
                <a:lnTo>
                  <a:pt x="60007" y="418486"/>
                </a:lnTo>
                <a:close/>
                <a:moveTo>
                  <a:pt x="60006" y="276030"/>
                </a:moveTo>
                <a:lnTo>
                  <a:pt x="120013" y="276030"/>
                </a:lnTo>
                <a:lnTo>
                  <a:pt x="120013" y="324035"/>
                </a:lnTo>
                <a:lnTo>
                  <a:pt x="60006" y="324035"/>
                </a:lnTo>
                <a:close/>
                <a:moveTo>
                  <a:pt x="90010" y="0"/>
                </a:moveTo>
                <a:lnTo>
                  <a:pt x="180020" y="180020"/>
                </a:lnTo>
                <a:lnTo>
                  <a:pt x="120013" y="180020"/>
                </a:lnTo>
                <a:lnTo>
                  <a:pt x="120013" y="228025"/>
                </a:lnTo>
                <a:lnTo>
                  <a:pt x="60007" y="228025"/>
                </a:lnTo>
                <a:lnTo>
                  <a:pt x="60007" y="180020"/>
                </a:lnTo>
                <a:lnTo>
                  <a:pt x="0" y="180020"/>
                </a:lnTo>
                <a:close/>
              </a:path>
            </a:pathLst>
          </a:custGeom>
          <a:solidFill>
            <a:schemeClr val="accent1"/>
          </a:solidFill>
          <a:ln cap="sq">
            <a:solidFill>
              <a:schemeClr val="accent1"/>
            </a:solidFill>
            <a:miter lim="800000"/>
          </a:ln>
        </p:spPr>
        <p:txBody>
          <a:bodyPr wrap="square" anchor="ctr">
            <a:noAutofit/>
          </a:bodyPr>
          <a:lstStyle>
            <a:lvl1pPr marL="0" indent="0" algn="ctr">
              <a:buNone/>
              <a:defRPr sz="2000" b="1">
                <a:solidFill>
                  <a:schemeClr val="bg1"/>
                </a:solidFill>
              </a:defRPr>
            </a:lvl1pPr>
          </a:lstStyle>
          <a:p>
            <a:pPr lvl="0"/>
            <a:r>
              <a:rPr lang="fi-FI" dirty="0"/>
              <a:t> </a:t>
            </a:r>
          </a:p>
        </p:txBody>
      </p:sp>
      <p:sp>
        <p:nvSpPr>
          <p:cNvPr id="65" name="Tekstin paikkamerkki 64">
            <a:extLst>
              <a:ext uri="{FF2B5EF4-FFF2-40B4-BE49-F238E27FC236}">
                <a16:creationId xmlns:a16="http://schemas.microsoft.com/office/drawing/2014/main" id="{11E81ADD-DD89-596E-2322-D5376AD437B3}"/>
              </a:ext>
              <a:ext uri="{C183D7F6-B498-43B3-948B-1728B52AA6E4}">
                <adec:decorative xmlns:adec="http://schemas.microsoft.com/office/drawing/2017/decorative" val="1"/>
              </a:ext>
            </a:extLst>
          </p:cNvPr>
          <p:cNvSpPr>
            <a:spLocks noGrp="1"/>
          </p:cNvSpPr>
          <p:nvPr>
            <p:ph type="body" sz="quarter" idx="65" hasCustomPrompt="1"/>
          </p:nvPr>
        </p:nvSpPr>
        <p:spPr>
          <a:xfrm>
            <a:off x="6005990" y="4310940"/>
            <a:ext cx="180020" cy="598506"/>
          </a:xfrm>
          <a:custGeom>
            <a:avLst/>
            <a:gdLst>
              <a:gd name="connsiteX0" fmla="*/ 60007 w 180020"/>
              <a:gd name="connsiteY0" fmla="*/ 372041 h 598506"/>
              <a:gd name="connsiteX1" fmla="*/ 120013 w 180020"/>
              <a:gd name="connsiteY1" fmla="*/ 372041 h 598506"/>
              <a:gd name="connsiteX2" fmla="*/ 120013 w 180020"/>
              <a:gd name="connsiteY2" fmla="*/ 418486 h 598506"/>
              <a:gd name="connsiteX3" fmla="*/ 180020 w 180020"/>
              <a:gd name="connsiteY3" fmla="*/ 418486 h 598506"/>
              <a:gd name="connsiteX4" fmla="*/ 90010 w 180020"/>
              <a:gd name="connsiteY4" fmla="*/ 598506 h 598506"/>
              <a:gd name="connsiteX5" fmla="*/ 0 w 180020"/>
              <a:gd name="connsiteY5" fmla="*/ 418486 h 598506"/>
              <a:gd name="connsiteX6" fmla="*/ 60007 w 180020"/>
              <a:gd name="connsiteY6" fmla="*/ 418486 h 598506"/>
              <a:gd name="connsiteX7" fmla="*/ 60006 w 180020"/>
              <a:gd name="connsiteY7" fmla="*/ 276030 h 598506"/>
              <a:gd name="connsiteX8" fmla="*/ 120013 w 180020"/>
              <a:gd name="connsiteY8" fmla="*/ 276030 h 598506"/>
              <a:gd name="connsiteX9" fmla="*/ 120013 w 180020"/>
              <a:gd name="connsiteY9" fmla="*/ 324035 h 598506"/>
              <a:gd name="connsiteX10" fmla="*/ 60006 w 180020"/>
              <a:gd name="connsiteY10" fmla="*/ 324035 h 598506"/>
              <a:gd name="connsiteX11" fmla="*/ 90010 w 180020"/>
              <a:gd name="connsiteY11" fmla="*/ 0 h 598506"/>
              <a:gd name="connsiteX12" fmla="*/ 180020 w 180020"/>
              <a:gd name="connsiteY12" fmla="*/ 180020 h 598506"/>
              <a:gd name="connsiteX13" fmla="*/ 120013 w 180020"/>
              <a:gd name="connsiteY13" fmla="*/ 180020 h 598506"/>
              <a:gd name="connsiteX14" fmla="*/ 120013 w 180020"/>
              <a:gd name="connsiteY14" fmla="*/ 228025 h 598506"/>
              <a:gd name="connsiteX15" fmla="*/ 60007 w 180020"/>
              <a:gd name="connsiteY15" fmla="*/ 228025 h 598506"/>
              <a:gd name="connsiteX16" fmla="*/ 60007 w 180020"/>
              <a:gd name="connsiteY16" fmla="*/ 180020 h 598506"/>
              <a:gd name="connsiteX17" fmla="*/ 0 w 180020"/>
              <a:gd name="connsiteY17" fmla="*/ 180020 h 59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0020" h="598506">
                <a:moveTo>
                  <a:pt x="60007" y="372041"/>
                </a:moveTo>
                <a:lnTo>
                  <a:pt x="120013" y="372041"/>
                </a:lnTo>
                <a:lnTo>
                  <a:pt x="120013" y="418486"/>
                </a:lnTo>
                <a:lnTo>
                  <a:pt x="180020" y="418486"/>
                </a:lnTo>
                <a:lnTo>
                  <a:pt x="90010" y="598506"/>
                </a:lnTo>
                <a:lnTo>
                  <a:pt x="0" y="418486"/>
                </a:lnTo>
                <a:lnTo>
                  <a:pt x="60007" y="418486"/>
                </a:lnTo>
                <a:close/>
                <a:moveTo>
                  <a:pt x="60006" y="276030"/>
                </a:moveTo>
                <a:lnTo>
                  <a:pt x="120013" y="276030"/>
                </a:lnTo>
                <a:lnTo>
                  <a:pt x="120013" y="324035"/>
                </a:lnTo>
                <a:lnTo>
                  <a:pt x="60006" y="324035"/>
                </a:lnTo>
                <a:close/>
                <a:moveTo>
                  <a:pt x="90010" y="0"/>
                </a:moveTo>
                <a:lnTo>
                  <a:pt x="180020" y="180020"/>
                </a:lnTo>
                <a:lnTo>
                  <a:pt x="120013" y="180020"/>
                </a:lnTo>
                <a:lnTo>
                  <a:pt x="120013" y="228025"/>
                </a:lnTo>
                <a:lnTo>
                  <a:pt x="60007" y="228025"/>
                </a:lnTo>
                <a:lnTo>
                  <a:pt x="60007" y="180020"/>
                </a:lnTo>
                <a:lnTo>
                  <a:pt x="0" y="180020"/>
                </a:lnTo>
                <a:close/>
              </a:path>
            </a:pathLst>
          </a:custGeom>
          <a:solidFill>
            <a:schemeClr val="accent1"/>
          </a:solidFill>
          <a:ln cap="sq">
            <a:solidFill>
              <a:schemeClr val="accent1"/>
            </a:solidFill>
            <a:miter lim="800000"/>
          </a:ln>
        </p:spPr>
        <p:txBody>
          <a:bodyPr wrap="square" anchor="ctr">
            <a:noAutofit/>
          </a:bodyPr>
          <a:lstStyle>
            <a:lvl1pPr marL="0" indent="0" algn="ctr">
              <a:buNone/>
              <a:defRPr sz="2000" b="1">
                <a:solidFill>
                  <a:schemeClr val="bg1"/>
                </a:solidFill>
              </a:defRPr>
            </a:lvl1pPr>
          </a:lstStyle>
          <a:p>
            <a:pPr lvl="0"/>
            <a:r>
              <a:rPr lang="fi-FI" dirty="0"/>
              <a:t> </a:t>
            </a:r>
          </a:p>
        </p:txBody>
      </p:sp>
      <p:sp>
        <p:nvSpPr>
          <p:cNvPr id="89" name="Tekstin paikkamerkki 88">
            <a:extLst>
              <a:ext uri="{FF2B5EF4-FFF2-40B4-BE49-F238E27FC236}">
                <a16:creationId xmlns:a16="http://schemas.microsoft.com/office/drawing/2014/main" id="{651570C2-B4A3-6995-4E4D-AB17391E8C35}"/>
              </a:ext>
              <a:ext uri="{C183D7F6-B498-43B3-948B-1728B52AA6E4}">
                <adec:decorative xmlns:adec="http://schemas.microsoft.com/office/drawing/2017/decorative" val="1"/>
              </a:ext>
            </a:extLst>
          </p:cNvPr>
          <p:cNvSpPr>
            <a:spLocks noGrp="1"/>
          </p:cNvSpPr>
          <p:nvPr>
            <p:ph type="body" sz="quarter" idx="66" hasCustomPrompt="1"/>
          </p:nvPr>
        </p:nvSpPr>
        <p:spPr>
          <a:xfrm>
            <a:off x="7511229" y="3590915"/>
            <a:ext cx="1116123" cy="180020"/>
          </a:xfrm>
          <a:custGeom>
            <a:avLst/>
            <a:gdLst>
              <a:gd name="connsiteX0" fmla="*/ 684076 w 1116123"/>
              <a:gd name="connsiteY0" fmla="*/ 60007 h 180020"/>
              <a:gd name="connsiteX1" fmla="*/ 768085 w 1116123"/>
              <a:gd name="connsiteY1" fmla="*/ 60007 h 180020"/>
              <a:gd name="connsiteX2" fmla="*/ 768085 w 1116123"/>
              <a:gd name="connsiteY2" fmla="*/ 120014 h 180020"/>
              <a:gd name="connsiteX3" fmla="*/ 684076 w 1116123"/>
              <a:gd name="connsiteY3" fmla="*/ 120014 h 180020"/>
              <a:gd name="connsiteX4" fmla="*/ 516057 w 1116123"/>
              <a:gd name="connsiteY4" fmla="*/ 60007 h 180020"/>
              <a:gd name="connsiteX5" fmla="*/ 600066 w 1116123"/>
              <a:gd name="connsiteY5" fmla="*/ 60007 h 180020"/>
              <a:gd name="connsiteX6" fmla="*/ 600066 w 1116123"/>
              <a:gd name="connsiteY6" fmla="*/ 120014 h 180020"/>
              <a:gd name="connsiteX7" fmla="*/ 516057 w 1116123"/>
              <a:gd name="connsiteY7" fmla="*/ 120014 h 180020"/>
              <a:gd name="connsiteX8" fmla="*/ 348038 w 1116123"/>
              <a:gd name="connsiteY8" fmla="*/ 60007 h 180020"/>
              <a:gd name="connsiteX9" fmla="*/ 432047 w 1116123"/>
              <a:gd name="connsiteY9" fmla="*/ 60007 h 180020"/>
              <a:gd name="connsiteX10" fmla="*/ 432047 w 1116123"/>
              <a:gd name="connsiteY10" fmla="*/ 120014 h 180020"/>
              <a:gd name="connsiteX11" fmla="*/ 348038 w 1116123"/>
              <a:gd name="connsiteY11" fmla="*/ 120014 h 180020"/>
              <a:gd name="connsiteX12" fmla="*/ 936103 w 1116123"/>
              <a:gd name="connsiteY12" fmla="*/ 0 h 180020"/>
              <a:gd name="connsiteX13" fmla="*/ 1116123 w 1116123"/>
              <a:gd name="connsiteY13" fmla="*/ 90010 h 180020"/>
              <a:gd name="connsiteX14" fmla="*/ 936103 w 1116123"/>
              <a:gd name="connsiteY14" fmla="*/ 180020 h 180020"/>
              <a:gd name="connsiteX15" fmla="*/ 936103 w 1116123"/>
              <a:gd name="connsiteY15" fmla="*/ 120013 h 180020"/>
              <a:gd name="connsiteX16" fmla="*/ 852094 w 1116123"/>
              <a:gd name="connsiteY16" fmla="*/ 120013 h 180020"/>
              <a:gd name="connsiteX17" fmla="*/ 852094 w 1116123"/>
              <a:gd name="connsiteY17" fmla="*/ 60007 h 180020"/>
              <a:gd name="connsiteX18" fmla="*/ 936103 w 1116123"/>
              <a:gd name="connsiteY18" fmla="*/ 60007 h 180020"/>
              <a:gd name="connsiteX19" fmla="*/ 180020 w 1116123"/>
              <a:gd name="connsiteY19" fmla="*/ 0 h 180020"/>
              <a:gd name="connsiteX20" fmla="*/ 180020 w 1116123"/>
              <a:gd name="connsiteY20" fmla="*/ 60007 h 180020"/>
              <a:gd name="connsiteX21" fmla="*/ 264029 w 1116123"/>
              <a:gd name="connsiteY21" fmla="*/ 60007 h 180020"/>
              <a:gd name="connsiteX22" fmla="*/ 264029 w 1116123"/>
              <a:gd name="connsiteY22" fmla="*/ 120013 h 180020"/>
              <a:gd name="connsiteX23" fmla="*/ 180020 w 1116123"/>
              <a:gd name="connsiteY23" fmla="*/ 120013 h 180020"/>
              <a:gd name="connsiteX24" fmla="*/ 180020 w 1116123"/>
              <a:gd name="connsiteY24" fmla="*/ 180020 h 180020"/>
              <a:gd name="connsiteX25" fmla="*/ 0 w 1116123"/>
              <a:gd name="connsiteY25" fmla="*/ 90010 h 180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16123" h="180020">
                <a:moveTo>
                  <a:pt x="684076" y="60007"/>
                </a:moveTo>
                <a:lnTo>
                  <a:pt x="768085" y="60007"/>
                </a:lnTo>
                <a:lnTo>
                  <a:pt x="768085" y="120014"/>
                </a:lnTo>
                <a:lnTo>
                  <a:pt x="684076" y="120014"/>
                </a:lnTo>
                <a:close/>
                <a:moveTo>
                  <a:pt x="516057" y="60007"/>
                </a:moveTo>
                <a:lnTo>
                  <a:pt x="600066" y="60007"/>
                </a:lnTo>
                <a:lnTo>
                  <a:pt x="600066" y="120014"/>
                </a:lnTo>
                <a:lnTo>
                  <a:pt x="516057" y="120014"/>
                </a:lnTo>
                <a:close/>
                <a:moveTo>
                  <a:pt x="348038" y="60007"/>
                </a:moveTo>
                <a:lnTo>
                  <a:pt x="432047" y="60007"/>
                </a:lnTo>
                <a:lnTo>
                  <a:pt x="432047" y="120014"/>
                </a:lnTo>
                <a:lnTo>
                  <a:pt x="348038" y="120014"/>
                </a:lnTo>
                <a:close/>
                <a:moveTo>
                  <a:pt x="936103" y="0"/>
                </a:moveTo>
                <a:lnTo>
                  <a:pt x="1116123" y="90010"/>
                </a:lnTo>
                <a:lnTo>
                  <a:pt x="936103" y="180020"/>
                </a:lnTo>
                <a:lnTo>
                  <a:pt x="936103" y="120013"/>
                </a:lnTo>
                <a:lnTo>
                  <a:pt x="852094" y="120013"/>
                </a:lnTo>
                <a:lnTo>
                  <a:pt x="852094" y="60007"/>
                </a:lnTo>
                <a:lnTo>
                  <a:pt x="936103" y="60007"/>
                </a:lnTo>
                <a:close/>
                <a:moveTo>
                  <a:pt x="180020" y="0"/>
                </a:moveTo>
                <a:lnTo>
                  <a:pt x="180020" y="60007"/>
                </a:lnTo>
                <a:lnTo>
                  <a:pt x="264029" y="60007"/>
                </a:lnTo>
                <a:lnTo>
                  <a:pt x="264029" y="120013"/>
                </a:lnTo>
                <a:lnTo>
                  <a:pt x="180020" y="120013"/>
                </a:lnTo>
                <a:lnTo>
                  <a:pt x="180020" y="180020"/>
                </a:lnTo>
                <a:lnTo>
                  <a:pt x="0" y="90010"/>
                </a:lnTo>
                <a:close/>
              </a:path>
            </a:pathLst>
          </a:custGeom>
          <a:solidFill>
            <a:schemeClr val="accent1"/>
          </a:solidFill>
          <a:ln cap="sq">
            <a:solidFill>
              <a:schemeClr val="accent1"/>
            </a:solidFill>
            <a:miter lim="800000"/>
          </a:ln>
        </p:spPr>
        <p:txBody>
          <a:bodyPr wrap="square" anchor="ctr">
            <a:noAutofit/>
          </a:bodyPr>
          <a:lstStyle>
            <a:lvl1pPr marL="0" indent="0" algn="ctr">
              <a:buNone/>
              <a:defRPr sz="2000" b="1">
                <a:solidFill>
                  <a:schemeClr val="bg1"/>
                </a:solidFill>
              </a:defRPr>
            </a:lvl1pPr>
          </a:lstStyle>
          <a:p>
            <a:pPr lvl="0"/>
            <a:r>
              <a:rPr lang="fi-FI" dirty="0"/>
              <a:t> </a:t>
            </a:r>
          </a:p>
        </p:txBody>
      </p:sp>
      <p:sp>
        <p:nvSpPr>
          <p:cNvPr id="90" name="Tekstin paikkamerkki 89">
            <a:extLst>
              <a:ext uri="{FF2B5EF4-FFF2-40B4-BE49-F238E27FC236}">
                <a16:creationId xmlns:a16="http://schemas.microsoft.com/office/drawing/2014/main" id="{102FA40E-6D2F-58F6-6162-9D012CF2F5FE}"/>
              </a:ext>
              <a:ext uri="{C183D7F6-B498-43B3-948B-1728B52AA6E4}">
                <adec:decorative xmlns:adec="http://schemas.microsoft.com/office/drawing/2017/decorative" val="1"/>
              </a:ext>
            </a:extLst>
          </p:cNvPr>
          <p:cNvSpPr>
            <a:spLocks noGrp="1"/>
          </p:cNvSpPr>
          <p:nvPr>
            <p:ph type="body" sz="quarter" idx="67" hasCustomPrompt="1"/>
          </p:nvPr>
        </p:nvSpPr>
        <p:spPr>
          <a:xfrm>
            <a:off x="3564648" y="3590915"/>
            <a:ext cx="1116123" cy="180020"/>
          </a:xfrm>
          <a:custGeom>
            <a:avLst/>
            <a:gdLst>
              <a:gd name="connsiteX0" fmla="*/ 684076 w 1116123"/>
              <a:gd name="connsiteY0" fmla="*/ 60007 h 180020"/>
              <a:gd name="connsiteX1" fmla="*/ 768085 w 1116123"/>
              <a:gd name="connsiteY1" fmla="*/ 60007 h 180020"/>
              <a:gd name="connsiteX2" fmla="*/ 768085 w 1116123"/>
              <a:gd name="connsiteY2" fmla="*/ 120014 h 180020"/>
              <a:gd name="connsiteX3" fmla="*/ 684076 w 1116123"/>
              <a:gd name="connsiteY3" fmla="*/ 120014 h 180020"/>
              <a:gd name="connsiteX4" fmla="*/ 516057 w 1116123"/>
              <a:gd name="connsiteY4" fmla="*/ 60007 h 180020"/>
              <a:gd name="connsiteX5" fmla="*/ 600066 w 1116123"/>
              <a:gd name="connsiteY5" fmla="*/ 60007 h 180020"/>
              <a:gd name="connsiteX6" fmla="*/ 600066 w 1116123"/>
              <a:gd name="connsiteY6" fmla="*/ 120014 h 180020"/>
              <a:gd name="connsiteX7" fmla="*/ 516057 w 1116123"/>
              <a:gd name="connsiteY7" fmla="*/ 120014 h 180020"/>
              <a:gd name="connsiteX8" fmla="*/ 348038 w 1116123"/>
              <a:gd name="connsiteY8" fmla="*/ 60007 h 180020"/>
              <a:gd name="connsiteX9" fmla="*/ 432047 w 1116123"/>
              <a:gd name="connsiteY9" fmla="*/ 60007 h 180020"/>
              <a:gd name="connsiteX10" fmla="*/ 432047 w 1116123"/>
              <a:gd name="connsiteY10" fmla="*/ 120014 h 180020"/>
              <a:gd name="connsiteX11" fmla="*/ 348038 w 1116123"/>
              <a:gd name="connsiteY11" fmla="*/ 120014 h 180020"/>
              <a:gd name="connsiteX12" fmla="*/ 936103 w 1116123"/>
              <a:gd name="connsiteY12" fmla="*/ 0 h 180020"/>
              <a:gd name="connsiteX13" fmla="*/ 1116123 w 1116123"/>
              <a:gd name="connsiteY13" fmla="*/ 90010 h 180020"/>
              <a:gd name="connsiteX14" fmla="*/ 936103 w 1116123"/>
              <a:gd name="connsiteY14" fmla="*/ 180020 h 180020"/>
              <a:gd name="connsiteX15" fmla="*/ 936103 w 1116123"/>
              <a:gd name="connsiteY15" fmla="*/ 120013 h 180020"/>
              <a:gd name="connsiteX16" fmla="*/ 852094 w 1116123"/>
              <a:gd name="connsiteY16" fmla="*/ 120013 h 180020"/>
              <a:gd name="connsiteX17" fmla="*/ 852094 w 1116123"/>
              <a:gd name="connsiteY17" fmla="*/ 60007 h 180020"/>
              <a:gd name="connsiteX18" fmla="*/ 936103 w 1116123"/>
              <a:gd name="connsiteY18" fmla="*/ 60007 h 180020"/>
              <a:gd name="connsiteX19" fmla="*/ 180020 w 1116123"/>
              <a:gd name="connsiteY19" fmla="*/ 0 h 180020"/>
              <a:gd name="connsiteX20" fmla="*/ 180020 w 1116123"/>
              <a:gd name="connsiteY20" fmla="*/ 60007 h 180020"/>
              <a:gd name="connsiteX21" fmla="*/ 264029 w 1116123"/>
              <a:gd name="connsiteY21" fmla="*/ 60007 h 180020"/>
              <a:gd name="connsiteX22" fmla="*/ 264029 w 1116123"/>
              <a:gd name="connsiteY22" fmla="*/ 120013 h 180020"/>
              <a:gd name="connsiteX23" fmla="*/ 180020 w 1116123"/>
              <a:gd name="connsiteY23" fmla="*/ 120013 h 180020"/>
              <a:gd name="connsiteX24" fmla="*/ 180020 w 1116123"/>
              <a:gd name="connsiteY24" fmla="*/ 180020 h 180020"/>
              <a:gd name="connsiteX25" fmla="*/ 0 w 1116123"/>
              <a:gd name="connsiteY25" fmla="*/ 90010 h 180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16123" h="180020">
                <a:moveTo>
                  <a:pt x="684076" y="60007"/>
                </a:moveTo>
                <a:lnTo>
                  <a:pt x="768085" y="60007"/>
                </a:lnTo>
                <a:lnTo>
                  <a:pt x="768085" y="120014"/>
                </a:lnTo>
                <a:lnTo>
                  <a:pt x="684076" y="120014"/>
                </a:lnTo>
                <a:close/>
                <a:moveTo>
                  <a:pt x="516057" y="60007"/>
                </a:moveTo>
                <a:lnTo>
                  <a:pt x="600066" y="60007"/>
                </a:lnTo>
                <a:lnTo>
                  <a:pt x="600066" y="120014"/>
                </a:lnTo>
                <a:lnTo>
                  <a:pt x="516057" y="120014"/>
                </a:lnTo>
                <a:close/>
                <a:moveTo>
                  <a:pt x="348038" y="60007"/>
                </a:moveTo>
                <a:lnTo>
                  <a:pt x="432047" y="60007"/>
                </a:lnTo>
                <a:lnTo>
                  <a:pt x="432047" y="120014"/>
                </a:lnTo>
                <a:lnTo>
                  <a:pt x="348038" y="120014"/>
                </a:lnTo>
                <a:close/>
                <a:moveTo>
                  <a:pt x="936103" y="0"/>
                </a:moveTo>
                <a:lnTo>
                  <a:pt x="1116123" y="90010"/>
                </a:lnTo>
                <a:lnTo>
                  <a:pt x="936103" y="180020"/>
                </a:lnTo>
                <a:lnTo>
                  <a:pt x="936103" y="120013"/>
                </a:lnTo>
                <a:lnTo>
                  <a:pt x="852094" y="120013"/>
                </a:lnTo>
                <a:lnTo>
                  <a:pt x="852094" y="60007"/>
                </a:lnTo>
                <a:lnTo>
                  <a:pt x="936103" y="60007"/>
                </a:lnTo>
                <a:close/>
                <a:moveTo>
                  <a:pt x="180020" y="0"/>
                </a:moveTo>
                <a:lnTo>
                  <a:pt x="180020" y="60007"/>
                </a:lnTo>
                <a:lnTo>
                  <a:pt x="264029" y="60007"/>
                </a:lnTo>
                <a:lnTo>
                  <a:pt x="264029" y="120013"/>
                </a:lnTo>
                <a:lnTo>
                  <a:pt x="180020" y="120013"/>
                </a:lnTo>
                <a:lnTo>
                  <a:pt x="180020" y="180020"/>
                </a:lnTo>
                <a:lnTo>
                  <a:pt x="0" y="90010"/>
                </a:lnTo>
                <a:close/>
              </a:path>
            </a:pathLst>
          </a:custGeom>
          <a:solidFill>
            <a:schemeClr val="accent1"/>
          </a:solidFill>
          <a:ln cap="sq">
            <a:solidFill>
              <a:schemeClr val="accent1"/>
            </a:solidFill>
            <a:miter lim="800000"/>
          </a:ln>
        </p:spPr>
        <p:txBody>
          <a:bodyPr wrap="square" anchor="ctr">
            <a:noAutofit/>
          </a:bodyPr>
          <a:lstStyle>
            <a:lvl1pPr marL="0" indent="0" algn="ctr">
              <a:buNone/>
              <a:defRPr sz="2000" b="1">
                <a:solidFill>
                  <a:schemeClr val="bg1"/>
                </a:solidFill>
              </a:defRPr>
            </a:lvl1pPr>
          </a:lstStyle>
          <a:p>
            <a:pPr lvl="0"/>
            <a:r>
              <a:rPr lang="fi-FI" dirty="0"/>
              <a:t> </a:t>
            </a:r>
          </a:p>
        </p:txBody>
      </p:sp>
      <p:sp>
        <p:nvSpPr>
          <p:cNvPr id="14" name="Tekstin paikkamerkki 1">
            <a:extLst>
              <a:ext uri="{FF2B5EF4-FFF2-40B4-BE49-F238E27FC236}">
                <a16:creationId xmlns:a16="http://schemas.microsoft.com/office/drawing/2014/main" id="{E2C19D3B-EE7A-17B5-7CDD-1C2C0F516761}"/>
              </a:ext>
            </a:extLst>
          </p:cNvPr>
          <p:cNvSpPr>
            <a:spLocks noGrp="1"/>
          </p:cNvSpPr>
          <p:nvPr>
            <p:ph type="body" sz="quarter" idx="36" hasCustomPrompt="1"/>
          </p:nvPr>
        </p:nvSpPr>
        <p:spPr>
          <a:xfrm>
            <a:off x="4829165" y="3274315"/>
            <a:ext cx="2533670" cy="813220"/>
          </a:xfrm>
          <a:prstGeom prst="rect">
            <a:avLst/>
          </a:prstGeom>
          <a:noFill/>
        </p:spPr>
        <p:txBody>
          <a:bodyPr anchor="ctr"/>
          <a:lstStyle>
            <a:lvl1pPr marL="0" indent="0" algn="ctr">
              <a:buNone/>
              <a:defRPr sz="2000" b="1">
                <a:solidFill>
                  <a:schemeClr val="bg1"/>
                </a:solidFill>
              </a:defRPr>
            </a:lvl1pPr>
          </a:lstStyle>
          <a:p>
            <a:pPr lvl="0"/>
            <a:r>
              <a:rPr lang="fi-FI" dirty="0"/>
              <a:t>Tekstipaikka 1</a:t>
            </a:r>
          </a:p>
        </p:txBody>
      </p:sp>
      <p:sp>
        <p:nvSpPr>
          <p:cNvPr id="33" name="Tekstin paikkamerkki 2">
            <a:extLst>
              <a:ext uri="{FF2B5EF4-FFF2-40B4-BE49-F238E27FC236}">
                <a16:creationId xmlns:a16="http://schemas.microsoft.com/office/drawing/2014/main" id="{E6433F82-A9B9-356E-5971-9714CA2EB284}"/>
              </a:ext>
            </a:extLst>
          </p:cNvPr>
          <p:cNvSpPr>
            <a:spLocks noGrp="1"/>
          </p:cNvSpPr>
          <p:nvPr>
            <p:ph type="body" sz="quarter" idx="44" hasCustomPrompt="1"/>
          </p:nvPr>
        </p:nvSpPr>
        <p:spPr>
          <a:xfrm>
            <a:off x="4836000" y="1481562"/>
            <a:ext cx="2520000" cy="716950"/>
          </a:xfrm>
          <a:prstGeom prst="rect">
            <a:avLst/>
          </a:prstGeom>
          <a:noFill/>
        </p:spPr>
        <p:txBody>
          <a:bodyPr anchor="ctr"/>
          <a:lstStyle>
            <a:lvl1pPr marL="0" indent="0" algn="ctr">
              <a:buNone/>
              <a:defRPr sz="2000" b="1">
                <a:solidFill>
                  <a:schemeClr val="tx1"/>
                </a:solidFill>
              </a:defRPr>
            </a:lvl1pPr>
          </a:lstStyle>
          <a:p>
            <a:pPr lvl="0"/>
            <a:r>
              <a:rPr lang="fi-FI" dirty="0"/>
              <a:t>Tekstipaikka 2</a:t>
            </a:r>
          </a:p>
        </p:txBody>
      </p:sp>
      <p:sp>
        <p:nvSpPr>
          <p:cNvPr id="43" name="Tekstin paikkamerkki 3">
            <a:extLst>
              <a:ext uri="{FF2B5EF4-FFF2-40B4-BE49-F238E27FC236}">
                <a16:creationId xmlns:a16="http://schemas.microsoft.com/office/drawing/2014/main" id="{F9B1C6AD-8DAB-0274-1D11-D0FEE028EDD4}"/>
              </a:ext>
            </a:extLst>
          </p:cNvPr>
          <p:cNvSpPr>
            <a:spLocks noGrp="1"/>
          </p:cNvSpPr>
          <p:nvPr>
            <p:ph type="body" sz="quarter" idx="59" hasCustomPrompt="1"/>
          </p:nvPr>
        </p:nvSpPr>
        <p:spPr>
          <a:xfrm>
            <a:off x="8775746" y="3322450"/>
            <a:ext cx="2520000" cy="716950"/>
          </a:xfrm>
          <a:prstGeom prst="rect">
            <a:avLst/>
          </a:prstGeom>
          <a:noFill/>
        </p:spPr>
        <p:txBody>
          <a:bodyPr anchor="ctr"/>
          <a:lstStyle>
            <a:lvl1pPr marL="0" indent="0" algn="ctr">
              <a:buNone/>
              <a:defRPr sz="2000" b="1">
                <a:solidFill>
                  <a:schemeClr val="tx1"/>
                </a:solidFill>
              </a:defRPr>
            </a:lvl1pPr>
          </a:lstStyle>
          <a:p>
            <a:pPr lvl="0"/>
            <a:r>
              <a:rPr lang="fi-FI" dirty="0"/>
              <a:t>Tekstipaikka 3</a:t>
            </a:r>
          </a:p>
        </p:txBody>
      </p:sp>
      <p:sp>
        <p:nvSpPr>
          <p:cNvPr id="47" name="Tekstin paikkamerkki 4">
            <a:extLst>
              <a:ext uri="{FF2B5EF4-FFF2-40B4-BE49-F238E27FC236}">
                <a16:creationId xmlns:a16="http://schemas.microsoft.com/office/drawing/2014/main" id="{BA5EC86C-52A3-E247-E73C-4AED436890A3}"/>
              </a:ext>
            </a:extLst>
          </p:cNvPr>
          <p:cNvSpPr>
            <a:spLocks noGrp="1"/>
          </p:cNvSpPr>
          <p:nvPr>
            <p:ph type="body" sz="quarter" idx="61" hasCustomPrompt="1"/>
          </p:nvPr>
        </p:nvSpPr>
        <p:spPr>
          <a:xfrm>
            <a:off x="4836000" y="5176282"/>
            <a:ext cx="2520000" cy="716950"/>
          </a:xfrm>
          <a:prstGeom prst="rect">
            <a:avLst/>
          </a:prstGeom>
          <a:noFill/>
        </p:spPr>
        <p:txBody>
          <a:bodyPr anchor="ctr"/>
          <a:lstStyle>
            <a:lvl1pPr marL="0" indent="0" algn="ctr">
              <a:buNone/>
              <a:defRPr sz="2000" b="1">
                <a:solidFill>
                  <a:schemeClr val="tx1"/>
                </a:solidFill>
              </a:defRPr>
            </a:lvl1pPr>
          </a:lstStyle>
          <a:p>
            <a:pPr lvl="0"/>
            <a:r>
              <a:rPr lang="fi-FI" dirty="0"/>
              <a:t>Tekstipaikka 4</a:t>
            </a:r>
          </a:p>
        </p:txBody>
      </p:sp>
      <p:sp>
        <p:nvSpPr>
          <p:cNvPr id="49" name="Tekstin paikkamerkki 5">
            <a:extLst>
              <a:ext uri="{FF2B5EF4-FFF2-40B4-BE49-F238E27FC236}">
                <a16:creationId xmlns:a16="http://schemas.microsoft.com/office/drawing/2014/main" id="{2EF34D49-6633-072A-9714-AB8D3CA18596}"/>
              </a:ext>
            </a:extLst>
          </p:cNvPr>
          <p:cNvSpPr>
            <a:spLocks noGrp="1"/>
          </p:cNvSpPr>
          <p:nvPr>
            <p:ph type="body" sz="quarter" idx="63" hasCustomPrompt="1"/>
          </p:nvPr>
        </p:nvSpPr>
        <p:spPr>
          <a:xfrm>
            <a:off x="911564" y="3322450"/>
            <a:ext cx="2520000" cy="716950"/>
          </a:xfrm>
          <a:prstGeom prst="rect">
            <a:avLst/>
          </a:prstGeom>
          <a:noFill/>
        </p:spPr>
        <p:txBody>
          <a:bodyPr anchor="ctr"/>
          <a:lstStyle>
            <a:lvl1pPr marL="0" indent="0" algn="ctr">
              <a:buNone/>
              <a:defRPr sz="2000" b="1">
                <a:solidFill>
                  <a:schemeClr val="tx1"/>
                </a:solidFill>
              </a:defRPr>
            </a:lvl1pPr>
          </a:lstStyle>
          <a:p>
            <a:pPr lvl="0"/>
            <a:r>
              <a:rPr lang="fi-FI" dirty="0"/>
              <a:t>Tekstipaikka 5</a:t>
            </a:r>
          </a:p>
        </p:txBody>
      </p:sp>
      <p:sp>
        <p:nvSpPr>
          <p:cNvPr id="4" name="Tekstin paikkamerkki 1">
            <a:extLst>
              <a:ext uri="{FF2B5EF4-FFF2-40B4-BE49-F238E27FC236}">
                <a16:creationId xmlns:a16="http://schemas.microsoft.com/office/drawing/2014/main" id="{733864C5-26B2-090F-C7E7-7A142F699530}"/>
              </a:ext>
            </a:extLst>
          </p:cNvPr>
          <p:cNvSpPr>
            <a:spLocks noGrp="1"/>
          </p:cNvSpPr>
          <p:nvPr>
            <p:ph type="body" sz="quarter" idx="14" hasCustomPrompt="1"/>
          </p:nvPr>
        </p:nvSpPr>
        <p:spPr>
          <a:xfrm>
            <a:off x="9717088" y="4511676"/>
            <a:ext cx="1933575" cy="1736724"/>
          </a:xfrm>
        </p:spPr>
        <p:txBody>
          <a:bodyPr tIns="0" anchor="t"/>
          <a:lstStyle>
            <a:lvl1pPr marL="0" indent="0" algn="l">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Prosessikaavio kuvaa vaihe vaiheelta, miten jokin työ tai tehtävä etenee. Se selkeyttää työvaiheiden järjestystä ja osallistujien rooleja sekä auttaa tunnistamaan mahdollisia kehityskohteita.</a:t>
            </a:r>
          </a:p>
        </p:txBody>
      </p:sp>
      <p:sp>
        <p:nvSpPr>
          <p:cNvPr id="7" name="Alatunnisteen paikkamerkki 6">
            <a:extLst>
              <a:ext uri="{FF2B5EF4-FFF2-40B4-BE49-F238E27FC236}">
                <a16:creationId xmlns:a16="http://schemas.microsoft.com/office/drawing/2014/main" id="{BAF64577-A186-1CE8-B489-C2FBFE0A3CCD}"/>
              </a:ext>
            </a:extLst>
          </p:cNvPr>
          <p:cNvSpPr>
            <a:spLocks noGrp="1"/>
          </p:cNvSpPr>
          <p:nvPr>
            <p:ph type="ftr" sz="quarter" idx="28"/>
          </p:nvPr>
        </p:nvSpPr>
        <p:spPr/>
        <p:txBody>
          <a:bodyPr/>
          <a:lstStyle/>
          <a:p>
            <a:endParaRPr lang="fi-FI" dirty="0"/>
          </a:p>
        </p:txBody>
      </p:sp>
      <p:sp>
        <p:nvSpPr>
          <p:cNvPr id="6" name="Päivämäärän paikkamerkki 5">
            <a:extLst>
              <a:ext uri="{FF2B5EF4-FFF2-40B4-BE49-F238E27FC236}">
                <a16:creationId xmlns:a16="http://schemas.microsoft.com/office/drawing/2014/main" id="{BA743619-D424-8006-9CD9-AAC6CD7D4BCA}"/>
              </a:ext>
            </a:extLst>
          </p:cNvPr>
          <p:cNvSpPr>
            <a:spLocks noGrp="1"/>
          </p:cNvSpPr>
          <p:nvPr>
            <p:ph type="dt" sz="half" idx="27"/>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B18C96AF-0A35-6C75-4205-74D747E10D08}"/>
              </a:ext>
            </a:extLst>
          </p:cNvPr>
          <p:cNvSpPr>
            <a:spLocks noGrp="1"/>
          </p:cNvSpPr>
          <p:nvPr>
            <p:ph type="sldNum" sz="quarter" idx="29"/>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A716A847-082F-36C5-AFB5-53043DE17645}"/>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4242352265"/>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preserve="1" userDrawn="1">
  <p:cSld name="Organisaatio 1">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46099" y="546100"/>
            <a:ext cx="11104564" cy="692150"/>
          </a:xfrm>
          <a:prstGeom prst="rect">
            <a:avLst/>
          </a:prstGeom>
        </p:spPr>
        <p:txBody>
          <a:bodyPr anchor="t"/>
          <a:lstStyle>
            <a:lvl1pPr algn="ctr">
              <a:defRPr sz="3600">
                <a:solidFill>
                  <a:schemeClr val="tx1"/>
                </a:solidFill>
              </a:defRPr>
            </a:lvl1pPr>
          </a:lstStyle>
          <a:p>
            <a:r>
              <a:rPr lang="fi-FI" dirty="0"/>
              <a:t>Organisaatio 1</a:t>
            </a:r>
          </a:p>
        </p:txBody>
      </p:sp>
      <p:sp>
        <p:nvSpPr>
          <p:cNvPr id="89" name="Tekstin paikkamerkki 88">
            <a:extLst>
              <a:ext uri="{FF2B5EF4-FFF2-40B4-BE49-F238E27FC236}">
                <a16:creationId xmlns:a16="http://schemas.microsoft.com/office/drawing/2014/main" id="{E5A966BC-1CAF-C378-4218-F207EB3F3C1B}"/>
              </a:ext>
              <a:ext uri="{C183D7F6-B498-43B3-948B-1728B52AA6E4}">
                <adec:decorative xmlns:adec="http://schemas.microsoft.com/office/drawing/2017/decorative" val="1"/>
              </a:ext>
            </a:extLst>
          </p:cNvPr>
          <p:cNvSpPr>
            <a:spLocks noGrp="1"/>
          </p:cNvSpPr>
          <p:nvPr>
            <p:ph type="body" sz="quarter" idx="82" hasCustomPrompt="1"/>
          </p:nvPr>
        </p:nvSpPr>
        <p:spPr>
          <a:xfrm flipH="1">
            <a:off x="9304257" y="3869045"/>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90" name="Tekstin paikkamerkki 89">
            <a:extLst>
              <a:ext uri="{FF2B5EF4-FFF2-40B4-BE49-F238E27FC236}">
                <a16:creationId xmlns:a16="http://schemas.microsoft.com/office/drawing/2014/main" id="{D93F6914-0975-D826-EC9B-2DE349DF8473}"/>
              </a:ext>
              <a:ext uri="{C183D7F6-B498-43B3-948B-1728B52AA6E4}">
                <adec:decorative xmlns:adec="http://schemas.microsoft.com/office/drawing/2017/decorative" val="1"/>
              </a:ext>
            </a:extLst>
          </p:cNvPr>
          <p:cNvSpPr>
            <a:spLocks noGrp="1"/>
          </p:cNvSpPr>
          <p:nvPr>
            <p:ph type="body" sz="quarter" idx="83" hasCustomPrompt="1"/>
          </p:nvPr>
        </p:nvSpPr>
        <p:spPr>
          <a:xfrm flipH="1">
            <a:off x="8637169" y="4181067"/>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91" name="Tekstin paikkamerkki 90">
            <a:extLst>
              <a:ext uri="{FF2B5EF4-FFF2-40B4-BE49-F238E27FC236}">
                <a16:creationId xmlns:a16="http://schemas.microsoft.com/office/drawing/2014/main" id="{E00AC6AD-9318-836F-A28D-AC5C448A3A10}"/>
              </a:ext>
              <a:ext uri="{C183D7F6-B498-43B3-948B-1728B52AA6E4}">
                <adec:decorative xmlns:adec="http://schemas.microsoft.com/office/drawing/2017/decorative" val="1"/>
              </a:ext>
            </a:extLst>
          </p:cNvPr>
          <p:cNvSpPr>
            <a:spLocks noGrp="1"/>
          </p:cNvSpPr>
          <p:nvPr>
            <p:ph type="body" sz="quarter" idx="84" hasCustomPrompt="1"/>
          </p:nvPr>
        </p:nvSpPr>
        <p:spPr>
          <a:xfrm>
            <a:off x="9982700" y="4181067"/>
            <a:ext cx="54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92" name="Tekstin paikkamerkki 91">
            <a:extLst>
              <a:ext uri="{FF2B5EF4-FFF2-40B4-BE49-F238E27FC236}">
                <a16:creationId xmlns:a16="http://schemas.microsoft.com/office/drawing/2014/main" id="{F4DE0F64-3E2F-C59F-8E4C-2E1F68712C4C}"/>
              </a:ext>
              <a:ext uri="{C183D7F6-B498-43B3-948B-1728B52AA6E4}">
                <adec:decorative xmlns:adec="http://schemas.microsoft.com/office/drawing/2017/decorative" val="1"/>
              </a:ext>
            </a:extLst>
          </p:cNvPr>
          <p:cNvSpPr>
            <a:spLocks noGrp="1"/>
          </p:cNvSpPr>
          <p:nvPr>
            <p:ph type="body" sz="quarter" idx="85" hasCustomPrompt="1"/>
          </p:nvPr>
        </p:nvSpPr>
        <p:spPr>
          <a:xfrm>
            <a:off x="9693817" y="3869045"/>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93" name="Tekstin paikkamerkki 92">
            <a:extLst>
              <a:ext uri="{FF2B5EF4-FFF2-40B4-BE49-F238E27FC236}">
                <a16:creationId xmlns:a16="http://schemas.microsoft.com/office/drawing/2014/main" id="{95E08CF2-7678-A974-2934-DB94BFED7084}"/>
              </a:ext>
              <a:ext uri="{C183D7F6-B498-43B3-948B-1728B52AA6E4}">
                <adec:decorative xmlns:adec="http://schemas.microsoft.com/office/drawing/2017/decorative" val="1"/>
              </a:ext>
            </a:extLst>
          </p:cNvPr>
          <p:cNvSpPr>
            <a:spLocks noGrp="1"/>
          </p:cNvSpPr>
          <p:nvPr>
            <p:ph type="body" sz="quarter" idx="86" hasCustomPrompt="1"/>
          </p:nvPr>
        </p:nvSpPr>
        <p:spPr>
          <a:xfrm>
            <a:off x="10434840" y="4181067"/>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94" name="Tekstin paikkamerkki 93">
            <a:extLst>
              <a:ext uri="{FF2B5EF4-FFF2-40B4-BE49-F238E27FC236}">
                <a16:creationId xmlns:a16="http://schemas.microsoft.com/office/drawing/2014/main" id="{2D955B2B-1F0E-A7AA-6E16-F51E4B74C5C4}"/>
              </a:ext>
              <a:ext uri="{C183D7F6-B498-43B3-948B-1728B52AA6E4}">
                <adec:decorative xmlns:adec="http://schemas.microsoft.com/office/drawing/2017/decorative" val="1"/>
              </a:ext>
            </a:extLst>
          </p:cNvPr>
          <p:cNvSpPr>
            <a:spLocks noGrp="1"/>
          </p:cNvSpPr>
          <p:nvPr>
            <p:ph type="body" sz="quarter" idx="87" hasCustomPrompt="1"/>
          </p:nvPr>
        </p:nvSpPr>
        <p:spPr>
          <a:xfrm>
            <a:off x="8920183" y="4181067"/>
            <a:ext cx="54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83" name="Tekstin paikkamerkki 82">
            <a:extLst>
              <a:ext uri="{FF2B5EF4-FFF2-40B4-BE49-F238E27FC236}">
                <a16:creationId xmlns:a16="http://schemas.microsoft.com/office/drawing/2014/main" id="{923CCAF8-38E8-1386-19D7-24E82372B7C5}"/>
              </a:ext>
              <a:ext uri="{C183D7F6-B498-43B3-948B-1728B52AA6E4}">
                <adec:decorative xmlns:adec="http://schemas.microsoft.com/office/drawing/2017/decorative" val="1"/>
              </a:ext>
            </a:extLst>
          </p:cNvPr>
          <p:cNvSpPr>
            <a:spLocks noGrp="1"/>
          </p:cNvSpPr>
          <p:nvPr>
            <p:ph type="body" sz="quarter" idx="76" hasCustomPrompt="1"/>
          </p:nvPr>
        </p:nvSpPr>
        <p:spPr>
          <a:xfrm flipH="1">
            <a:off x="2058302" y="3869045"/>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84" name="Tekstin paikkamerkki 83">
            <a:extLst>
              <a:ext uri="{FF2B5EF4-FFF2-40B4-BE49-F238E27FC236}">
                <a16:creationId xmlns:a16="http://schemas.microsoft.com/office/drawing/2014/main" id="{5B885C60-76B7-BB50-1256-08F9CA37178D}"/>
              </a:ext>
              <a:ext uri="{C183D7F6-B498-43B3-948B-1728B52AA6E4}">
                <adec:decorative xmlns:adec="http://schemas.microsoft.com/office/drawing/2017/decorative" val="1"/>
              </a:ext>
            </a:extLst>
          </p:cNvPr>
          <p:cNvSpPr>
            <a:spLocks noGrp="1"/>
          </p:cNvSpPr>
          <p:nvPr>
            <p:ph type="body" sz="quarter" idx="77" hasCustomPrompt="1"/>
          </p:nvPr>
        </p:nvSpPr>
        <p:spPr>
          <a:xfrm flipH="1">
            <a:off x="1391214" y="4181067"/>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85" name="Tekstin paikkamerkki 84">
            <a:extLst>
              <a:ext uri="{FF2B5EF4-FFF2-40B4-BE49-F238E27FC236}">
                <a16:creationId xmlns:a16="http://schemas.microsoft.com/office/drawing/2014/main" id="{F03FBBEA-9167-5B1D-F094-1FAAE0A64EEF}"/>
              </a:ext>
              <a:ext uri="{C183D7F6-B498-43B3-948B-1728B52AA6E4}">
                <adec:decorative xmlns:adec="http://schemas.microsoft.com/office/drawing/2017/decorative" val="1"/>
              </a:ext>
            </a:extLst>
          </p:cNvPr>
          <p:cNvSpPr>
            <a:spLocks noGrp="1"/>
          </p:cNvSpPr>
          <p:nvPr>
            <p:ph type="body" sz="quarter" idx="78" hasCustomPrompt="1"/>
          </p:nvPr>
        </p:nvSpPr>
        <p:spPr>
          <a:xfrm>
            <a:off x="2736745" y="4181067"/>
            <a:ext cx="54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86" name="Tekstin paikkamerkki 85">
            <a:extLst>
              <a:ext uri="{FF2B5EF4-FFF2-40B4-BE49-F238E27FC236}">
                <a16:creationId xmlns:a16="http://schemas.microsoft.com/office/drawing/2014/main" id="{11BE73AB-A449-EFB2-C78B-1F91F2F44DB1}"/>
              </a:ext>
              <a:ext uri="{C183D7F6-B498-43B3-948B-1728B52AA6E4}">
                <adec:decorative xmlns:adec="http://schemas.microsoft.com/office/drawing/2017/decorative" val="1"/>
              </a:ext>
            </a:extLst>
          </p:cNvPr>
          <p:cNvSpPr>
            <a:spLocks noGrp="1"/>
          </p:cNvSpPr>
          <p:nvPr>
            <p:ph type="body" sz="quarter" idx="79" hasCustomPrompt="1"/>
          </p:nvPr>
        </p:nvSpPr>
        <p:spPr>
          <a:xfrm>
            <a:off x="2447862" y="3869045"/>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87" name="Tekstin paikkamerkki 86">
            <a:extLst>
              <a:ext uri="{FF2B5EF4-FFF2-40B4-BE49-F238E27FC236}">
                <a16:creationId xmlns:a16="http://schemas.microsoft.com/office/drawing/2014/main" id="{DA956389-6CBC-D9D9-160F-EBA3D95A5554}"/>
              </a:ext>
              <a:ext uri="{C183D7F6-B498-43B3-948B-1728B52AA6E4}">
                <adec:decorative xmlns:adec="http://schemas.microsoft.com/office/drawing/2017/decorative" val="1"/>
              </a:ext>
            </a:extLst>
          </p:cNvPr>
          <p:cNvSpPr>
            <a:spLocks noGrp="1"/>
          </p:cNvSpPr>
          <p:nvPr>
            <p:ph type="body" sz="quarter" idx="80" hasCustomPrompt="1"/>
          </p:nvPr>
        </p:nvSpPr>
        <p:spPr>
          <a:xfrm>
            <a:off x="3188885" y="4181067"/>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88" name="Tekstin paikkamerkki 87">
            <a:extLst>
              <a:ext uri="{FF2B5EF4-FFF2-40B4-BE49-F238E27FC236}">
                <a16:creationId xmlns:a16="http://schemas.microsoft.com/office/drawing/2014/main" id="{2A2D2782-E4DB-D661-AC9A-73E6F8DD52D6}"/>
              </a:ext>
              <a:ext uri="{C183D7F6-B498-43B3-948B-1728B52AA6E4}">
                <adec:decorative xmlns:adec="http://schemas.microsoft.com/office/drawing/2017/decorative" val="1"/>
              </a:ext>
            </a:extLst>
          </p:cNvPr>
          <p:cNvSpPr>
            <a:spLocks noGrp="1"/>
          </p:cNvSpPr>
          <p:nvPr>
            <p:ph type="body" sz="quarter" idx="81" hasCustomPrompt="1"/>
          </p:nvPr>
        </p:nvSpPr>
        <p:spPr>
          <a:xfrm>
            <a:off x="1674228" y="4181067"/>
            <a:ext cx="54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81" name="Tekstin paikkamerkki 80">
            <a:extLst>
              <a:ext uri="{FF2B5EF4-FFF2-40B4-BE49-F238E27FC236}">
                <a16:creationId xmlns:a16="http://schemas.microsoft.com/office/drawing/2014/main" id="{81537E37-AAC3-D430-6ED2-5149C4FDE338}"/>
              </a:ext>
              <a:ext uri="{C183D7F6-B498-43B3-948B-1728B52AA6E4}">
                <adec:decorative xmlns:adec="http://schemas.microsoft.com/office/drawing/2017/decorative" val="1"/>
              </a:ext>
            </a:extLst>
          </p:cNvPr>
          <p:cNvSpPr>
            <a:spLocks noGrp="1"/>
          </p:cNvSpPr>
          <p:nvPr>
            <p:ph type="body" sz="quarter" idx="74" hasCustomPrompt="1"/>
          </p:nvPr>
        </p:nvSpPr>
        <p:spPr>
          <a:xfrm rot="5400000">
            <a:off x="5016000" y="4156951"/>
            <a:ext cx="216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79" name="Tekstin paikkamerkki 78">
            <a:extLst>
              <a:ext uri="{FF2B5EF4-FFF2-40B4-BE49-F238E27FC236}">
                <a16:creationId xmlns:a16="http://schemas.microsoft.com/office/drawing/2014/main" id="{7D04B5FC-809A-1487-AF7D-14955ED7C7FA}"/>
              </a:ext>
              <a:ext uri="{C183D7F6-B498-43B3-948B-1728B52AA6E4}">
                <adec:decorative xmlns:adec="http://schemas.microsoft.com/office/drawing/2017/decorative" val="1"/>
              </a:ext>
            </a:extLst>
          </p:cNvPr>
          <p:cNvSpPr>
            <a:spLocks noGrp="1"/>
          </p:cNvSpPr>
          <p:nvPr>
            <p:ph type="body" sz="quarter" idx="73" hasCustomPrompt="1"/>
          </p:nvPr>
        </p:nvSpPr>
        <p:spPr>
          <a:xfrm rot="5400000">
            <a:off x="5016000" y="2466287"/>
            <a:ext cx="216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76" name="Tekstin paikkamerkki 75">
            <a:extLst>
              <a:ext uri="{FF2B5EF4-FFF2-40B4-BE49-F238E27FC236}">
                <a16:creationId xmlns:a16="http://schemas.microsoft.com/office/drawing/2014/main" id="{1534B927-71F7-1DC7-0E69-613975ADE721}"/>
              </a:ext>
              <a:ext uri="{C183D7F6-B498-43B3-948B-1728B52AA6E4}">
                <adec:decorative xmlns:adec="http://schemas.microsoft.com/office/drawing/2017/decorative" val="1"/>
              </a:ext>
            </a:extLst>
          </p:cNvPr>
          <p:cNvSpPr>
            <a:spLocks noGrp="1"/>
          </p:cNvSpPr>
          <p:nvPr>
            <p:ph type="body" sz="quarter" idx="70" hasCustomPrompt="1"/>
          </p:nvPr>
        </p:nvSpPr>
        <p:spPr>
          <a:xfrm flipH="1">
            <a:off x="2881060" y="2607391"/>
            <a:ext cx="2803698"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77" name="Tekstin paikkamerkki 76">
            <a:extLst>
              <a:ext uri="{FF2B5EF4-FFF2-40B4-BE49-F238E27FC236}">
                <a16:creationId xmlns:a16="http://schemas.microsoft.com/office/drawing/2014/main" id="{B229C2BC-2166-F914-3DD8-E59606F4479A}"/>
              </a:ext>
              <a:ext uri="{C183D7F6-B498-43B3-948B-1728B52AA6E4}">
                <adec:decorative xmlns:adec="http://schemas.microsoft.com/office/drawing/2017/decorative" val="1"/>
              </a:ext>
            </a:extLst>
          </p:cNvPr>
          <p:cNvSpPr>
            <a:spLocks noGrp="1"/>
          </p:cNvSpPr>
          <p:nvPr>
            <p:ph type="body" sz="quarter" idx="71" hasCustomPrompt="1"/>
          </p:nvPr>
        </p:nvSpPr>
        <p:spPr>
          <a:xfrm flipH="1">
            <a:off x="5681725" y="2295369"/>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78" name="Tekstin paikkamerkki 77">
            <a:extLst>
              <a:ext uri="{FF2B5EF4-FFF2-40B4-BE49-F238E27FC236}">
                <a16:creationId xmlns:a16="http://schemas.microsoft.com/office/drawing/2014/main" id="{01122D6A-E265-0B2A-8DA9-CBB124277A9D}"/>
              </a:ext>
              <a:ext uri="{C183D7F6-B498-43B3-948B-1728B52AA6E4}">
                <adec:decorative xmlns:adec="http://schemas.microsoft.com/office/drawing/2017/decorative" val="1"/>
              </a:ext>
            </a:extLst>
          </p:cNvPr>
          <p:cNvSpPr>
            <a:spLocks noGrp="1"/>
          </p:cNvSpPr>
          <p:nvPr>
            <p:ph type="body" sz="quarter" idx="72" hasCustomPrompt="1"/>
          </p:nvPr>
        </p:nvSpPr>
        <p:spPr>
          <a:xfrm flipH="1">
            <a:off x="2438515" y="2607391"/>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74" name="Tekstin paikkamerkki 73">
            <a:extLst>
              <a:ext uri="{FF2B5EF4-FFF2-40B4-BE49-F238E27FC236}">
                <a16:creationId xmlns:a16="http://schemas.microsoft.com/office/drawing/2014/main" id="{7789DE48-141B-AFFB-2501-1F2E58D97F54}"/>
              </a:ext>
              <a:ext uri="{C183D7F6-B498-43B3-948B-1728B52AA6E4}">
                <adec:decorative xmlns:adec="http://schemas.microsoft.com/office/drawing/2017/decorative" val="1"/>
              </a:ext>
            </a:extLst>
          </p:cNvPr>
          <p:cNvSpPr>
            <a:spLocks noGrp="1"/>
          </p:cNvSpPr>
          <p:nvPr>
            <p:ph type="body" sz="quarter" idx="67" hasCustomPrompt="1"/>
          </p:nvPr>
        </p:nvSpPr>
        <p:spPr>
          <a:xfrm>
            <a:off x="6505100" y="2607391"/>
            <a:ext cx="2803698"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75" name="Tekstin paikkamerkki 74">
            <a:extLst>
              <a:ext uri="{FF2B5EF4-FFF2-40B4-BE49-F238E27FC236}">
                <a16:creationId xmlns:a16="http://schemas.microsoft.com/office/drawing/2014/main" id="{715814DA-998A-E45B-E8A8-F7115D539742}"/>
              </a:ext>
              <a:ext uri="{C183D7F6-B498-43B3-948B-1728B52AA6E4}">
                <adec:decorative xmlns:adec="http://schemas.microsoft.com/office/drawing/2017/decorative" val="1"/>
              </a:ext>
            </a:extLst>
          </p:cNvPr>
          <p:cNvSpPr>
            <a:spLocks noGrp="1"/>
          </p:cNvSpPr>
          <p:nvPr>
            <p:ph type="body" sz="quarter" idx="68" hasCustomPrompt="1"/>
          </p:nvPr>
        </p:nvSpPr>
        <p:spPr>
          <a:xfrm>
            <a:off x="6071285" y="2295369"/>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73" name="Tekstin paikkamerkki 72">
            <a:extLst>
              <a:ext uri="{FF2B5EF4-FFF2-40B4-BE49-F238E27FC236}">
                <a16:creationId xmlns:a16="http://schemas.microsoft.com/office/drawing/2014/main" id="{A88843AA-A81D-A22E-8A4A-4B450C26D219}"/>
              </a:ext>
              <a:ext uri="{C183D7F6-B498-43B3-948B-1728B52AA6E4}">
                <adec:decorative xmlns:adec="http://schemas.microsoft.com/office/drawing/2017/decorative" val="1"/>
              </a:ext>
            </a:extLst>
          </p:cNvPr>
          <p:cNvSpPr>
            <a:spLocks noGrp="1"/>
          </p:cNvSpPr>
          <p:nvPr>
            <p:ph type="body" sz="quarter" idx="69" hasCustomPrompt="1"/>
          </p:nvPr>
        </p:nvSpPr>
        <p:spPr>
          <a:xfrm>
            <a:off x="9308798" y="2607391"/>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13" name="Laatikko">
            <a:extLst>
              <a:ext uri="{FF2B5EF4-FFF2-40B4-BE49-F238E27FC236}">
                <a16:creationId xmlns:a16="http://schemas.microsoft.com/office/drawing/2014/main" id="{A863C22D-214A-7F9D-F1C3-C2FE9C4AA85A}"/>
              </a:ext>
              <a:ext uri="{C183D7F6-B498-43B3-948B-1728B52AA6E4}">
                <adec:decorative xmlns:adec="http://schemas.microsoft.com/office/drawing/2017/decorative" val="1"/>
              </a:ext>
            </a:extLst>
          </p:cNvPr>
          <p:cNvSpPr>
            <a:spLocks noGrp="1"/>
          </p:cNvSpPr>
          <p:nvPr>
            <p:ph type="body" sz="quarter" idx="43" hasCustomPrompt="1"/>
          </p:nvPr>
        </p:nvSpPr>
        <p:spPr>
          <a:xfrm>
            <a:off x="543718" y="1304764"/>
            <a:ext cx="11104564" cy="971711"/>
          </a:xfrm>
          <a:prstGeom prst="roundRect">
            <a:avLst/>
          </a:prstGeom>
          <a:solidFill>
            <a:schemeClr val="tx2"/>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39" name="Tekstin paikkamerkki 4">
            <a:extLst>
              <a:ext uri="{FF2B5EF4-FFF2-40B4-BE49-F238E27FC236}">
                <a16:creationId xmlns:a16="http://schemas.microsoft.com/office/drawing/2014/main" id="{E8CFC1B7-CA4F-799B-1995-D4027D98DF4A}"/>
              </a:ext>
              <a:ext uri="{C183D7F6-B498-43B3-948B-1728B52AA6E4}">
                <adec:decorative xmlns:adec="http://schemas.microsoft.com/office/drawing/2017/decorative" val="1"/>
              </a:ext>
            </a:extLst>
          </p:cNvPr>
          <p:cNvSpPr>
            <a:spLocks noGrp="1"/>
          </p:cNvSpPr>
          <p:nvPr>
            <p:ph type="body" sz="quarter" idx="61" hasCustomPrompt="1"/>
          </p:nvPr>
        </p:nvSpPr>
        <p:spPr>
          <a:xfrm>
            <a:off x="1217399" y="2863569"/>
            <a:ext cx="2520000" cy="1080000"/>
          </a:xfrm>
          <a:prstGeom prst="roundRect">
            <a:avLst/>
          </a:prstGeom>
          <a:solidFill>
            <a:schemeClr val="accent1"/>
          </a:solidFill>
          <a:ln w="38100">
            <a:solidFill>
              <a:schemeClr val="accent1"/>
            </a:solidFill>
          </a:ln>
        </p:spPr>
        <p:txBody>
          <a:bodyPr anchor="ctr"/>
          <a:lstStyle>
            <a:lvl1pPr marL="0" indent="0" algn="ctr">
              <a:buNone/>
              <a:defRPr sz="2000" b="1">
                <a:solidFill>
                  <a:schemeClr val="bg1"/>
                </a:solidFill>
              </a:defRPr>
            </a:lvl1pPr>
          </a:lstStyle>
          <a:p>
            <a:pPr lvl="0"/>
            <a:r>
              <a:rPr lang="fi-FI" dirty="0"/>
              <a:t> </a:t>
            </a:r>
          </a:p>
        </p:txBody>
      </p:sp>
      <p:sp>
        <p:nvSpPr>
          <p:cNvPr id="37" name="Tekstin paikkamerkki 4">
            <a:extLst>
              <a:ext uri="{FF2B5EF4-FFF2-40B4-BE49-F238E27FC236}">
                <a16:creationId xmlns:a16="http://schemas.microsoft.com/office/drawing/2014/main" id="{8B77DDF9-7EB7-8F14-FE65-64105BEFDF05}"/>
              </a:ext>
              <a:ext uri="{C183D7F6-B498-43B3-948B-1728B52AA6E4}">
                <adec:decorative xmlns:adec="http://schemas.microsoft.com/office/drawing/2017/decorative" val="1"/>
              </a:ext>
            </a:extLst>
          </p:cNvPr>
          <p:cNvSpPr>
            <a:spLocks noGrp="1"/>
          </p:cNvSpPr>
          <p:nvPr>
            <p:ph type="body" sz="quarter" idx="59" hasCustomPrompt="1"/>
          </p:nvPr>
        </p:nvSpPr>
        <p:spPr>
          <a:xfrm>
            <a:off x="4768850" y="2863569"/>
            <a:ext cx="2654300" cy="1080000"/>
          </a:xfrm>
          <a:prstGeom prst="roundRect">
            <a:avLst/>
          </a:prstGeom>
          <a:solidFill>
            <a:schemeClr val="accent1"/>
          </a:solidFill>
          <a:ln w="38100">
            <a:solidFill>
              <a:schemeClr val="accent1"/>
            </a:solidFill>
          </a:ln>
        </p:spPr>
        <p:txBody>
          <a:bodyPr anchor="ctr"/>
          <a:lstStyle>
            <a:lvl1pPr marL="0" indent="0" algn="ctr">
              <a:buNone/>
              <a:defRPr sz="2000" b="1">
                <a:solidFill>
                  <a:schemeClr val="bg1"/>
                </a:solidFill>
              </a:defRPr>
            </a:lvl1pPr>
          </a:lstStyle>
          <a:p>
            <a:pPr lvl="0"/>
            <a:r>
              <a:rPr lang="fi-FI" dirty="0"/>
              <a:t> </a:t>
            </a:r>
          </a:p>
        </p:txBody>
      </p:sp>
      <p:sp>
        <p:nvSpPr>
          <p:cNvPr id="23" name="Tekstin paikkamerkki 4">
            <a:extLst>
              <a:ext uri="{FF2B5EF4-FFF2-40B4-BE49-F238E27FC236}">
                <a16:creationId xmlns:a16="http://schemas.microsoft.com/office/drawing/2014/main" id="{BAFD726A-69B5-2A2E-72AC-BAB259DBBB90}"/>
              </a:ext>
              <a:ext uri="{C183D7F6-B498-43B3-948B-1728B52AA6E4}">
                <adec:decorative xmlns:adec="http://schemas.microsoft.com/office/drawing/2017/decorative" val="1"/>
              </a:ext>
            </a:extLst>
          </p:cNvPr>
          <p:cNvSpPr>
            <a:spLocks noGrp="1"/>
          </p:cNvSpPr>
          <p:nvPr>
            <p:ph type="body" sz="quarter" idx="47" hasCustomPrompt="1"/>
          </p:nvPr>
        </p:nvSpPr>
        <p:spPr>
          <a:xfrm>
            <a:off x="8452538" y="2863569"/>
            <a:ext cx="2520000" cy="1080000"/>
          </a:xfrm>
          <a:prstGeom prst="roundRect">
            <a:avLst/>
          </a:prstGeom>
          <a:solidFill>
            <a:schemeClr val="accent1"/>
          </a:solidFill>
          <a:ln w="38100">
            <a:solidFill>
              <a:schemeClr val="accent1"/>
            </a:solidFill>
          </a:ln>
        </p:spPr>
        <p:txBody>
          <a:bodyPr anchor="ctr"/>
          <a:lstStyle>
            <a:lvl1pPr marL="0" indent="0" algn="ctr">
              <a:buNone/>
              <a:defRPr sz="2000" b="1">
                <a:solidFill>
                  <a:schemeClr val="bg1"/>
                </a:solidFill>
              </a:defRPr>
            </a:lvl1pPr>
          </a:lstStyle>
          <a:p>
            <a:pPr lvl="0"/>
            <a:r>
              <a:rPr lang="fi-FI" dirty="0"/>
              <a:t> </a:t>
            </a:r>
          </a:p>
        </p:txBody>
      </p:sp>
      <p:sp>
        <p:nvSpPr>
          <p:cNvPr id="41" name="Tekstin paikkamerkki 4">
            <a:extLst>
              <a:ext uri="{FF2B5EF4-FFF2-40B4-BE49-F238E27FC236}">
                <a16:creationId xmlns:a16="http://schemas.microsoft.com/office/drawing/2014/main" id="{2DCC7FF4-59D2-6BAD-7457-5595AB3B275F}"/>
              </a:ext>
              <a:ext uri="{C183D7F6-B498-43B3-948B-1728B52AA6E4}">
                <adec:decorative xmlns:adec="http://schemas.microsoft.com/office/drawing/2017/decorative" val="1"/>
              </a:ext>
            </a:extLst>
          </p:cNvPr>
          <p:cNvSpPr>
            <a:spLocks noGrp="1"/>
          </p:cNvSpPr>
          <p:nvPr>
            <p:ph type="body" sz="quarter" idx="63" hasCustomPrompt="1"/>
          </p:nvPr>
        </p:nvSpPr>
        <p:spPr>
          <a:xfrm>
            <a:off x="557362" y="4530663"/>
            <a:ext cx="1800000" cy="1080000"/>
          </a:xfrm>
          <a:prstGeom prst="roundRect">
            <a:avLst/>
          </a:prstGeom>
          <a:solidFill>
            <a:schemeClr val="bg2"/>
          </a:solidFill>
          <a:ln w="38100">
            <a:solidFill>
              <a:schemeClr val="accent1"/>
            </a:solidFill>
          </a:ln>
        </p:spPr>
        <p:txBody>
          <a:bodyPr anchor="ctr"/>
          <a:lstStyle>
            <a:lvl1pPr marL="0" indent="0" algn="ctr">
              <a:buNone/>
              <a:defRPr sz="2000" b="1">
                <a:solidFill>
                  <a:schemeClr val="bg1"/>
                </a:solidFill>
              </a:defRPr>
            </a:lvl1pPr>
          </a:lstStyle>
          <a:p>
            <a:pPr lvl="0"/>
            <a:r>
              <a:rPr lang="fi-FI" dirty="0"/>
              <a:t> </a:t>
            </a:r>
          </a:p>
        </p:txBody>
      </p:sp>
      <p:sp>
        <p:nvSpPr>
          <p:cNvPr id="43" name="Tekstin paikkamerkki 4">
            <a:extLst>
              <a:ext uri="{FF2B5EF4-FFF2-40B4-BE49-F238E27FC236}">
                <a16:creationId xmlns:a16="http://schemas.microsoft.com/office/drawing/2014/main" id="{E9E2010B-9A17-3064-7A99-F7457F1CA242}"/>
              </a:ext>
              <a:ext uri="{C183D7F6-B498-43B3-948B-1728B52AA6E4}">
                <adec:decorative xmlns:adec="http://schemas.microsoft.com/office/drawing/2017/decorative" val="1"/>
              </a:ext>
            </a:extLst>
          </p:cNvPr>
          <p:cNvSpPr>
            <a:spLocks noGrp="1"/>
          </p:cNvSpPr>
          <p:nvPr>
            <p:ph type="body" sz="quarter" idx="65" hasCustomPrompt="1"/>
          </p:nvPr>
        </p:nvSpPr>
        <p:spPr>
          <a:xfrm>
            <a:off x="2678156" y="4530663"/>
            <a:ext cx="1800000" cy="1080000"/>
          </a:xfrm>
          <a:prstGeom prst="roundRect">
            <a:avLst/>
          </a:prstGeom>
          <a:solidFill>
            <a:schemeClr val="bg2"/>
          </a:solidFill>
          <a:ln w="38100">
            <a:solidFill>
              <a:schemeClr val="accent1"/>
            </a:solidFill>
          </a:ln>
        </p:spPr>
        <p:txBody>
          <a:bodyPr anchor="ctr"/>
          <a:lstStyle>
            <a:lvl1pPr marL="0" indent="0" algn="ctr">
              <a:buNone/>
              <a:defRPr sz="2000" b="1">
                <a:solidFill>
                  <a:schemeClr val="bg1"/>
                </a:solidFill>
              </a:defRPr>
            </a:lvl1pPr>
          </a:lstStyle>
          <a:p>
            <a:pPr lvl="0"/>
            <a:r>
              <a:rPr lang="fi-FI" dirty="0"/>
              <a:t> </a:t>
            </a:r>
          </a:p>
        </p:txBody>
      </p:sp>
      <p:sp>
        <p:nvSpPr>
          <p:cNvPr id="29" name="Tekstin paikkamerkki 4">
            <a:extLst>
              <a:ext uri="{FF2B5EF4-FFF2-40B4-BE49-F238E27FC236}">
                <a16:creationId xmlns:a16="http://schemas.microsoft.com/office/drawing/2014/main" id="{93AEC39E-6686-D2E5-C4BC-C3240C889D21}"/>
              </a:ext>
              <a:ext uri="{C183D7F6-B498-43B3-948B-1728B52AA6E4}">
                <adec:decorative xmlns:adec="http://schemas.microsoft.com/office/drawing/2017/decorative" val="1"/>
              </a:ext>
            </a:extLst>
          </p:cNvPr>
          <p:cNvSpPr>
            <a:spLocks noGrp="1"/>
          </p:cNvSpPr>
          <p:nvPr>
            <p:ph type="body" sz="quarter" idx="53" hasCustomPrompt="1"/>
          </p:nvPr>
        </p:nvSpPr>
        <p:spPr>
          <a:xfrm>
            <a:off x="5196000" y="4530663"/>
            <a:ext cx="1800000" cy="1080000"/>
          </a:xfrm>
          <a:prstGeom prst="roundRect">
            <a:avLst/>
          </a:prstGeom>
          <a:solidFill>
            <a:schemeClr val="bg2"/>
          </a:solidFill>
          <a:ln w="38100">
            <a:solidFill>
              <a:schemeClr val="accent1"/>
            </a:solidFill>
          </a:ln>
        </p:spPr>
        <p:txBody>
          <a:bodyPr anchor="ctr"/>
          <a:lstStyle>
            <a:lvl1pPr marL="0" indent="0" algn="ctr">
              <a:buNone/>
              <a:defRPr sz="2000" b="1">
                <a:solidFill>
                  <a:schemeClr val="bg1"/>
                </a:solidFill>
              </a:defRPr>
            </a:lvl1pPr>
          </a:lstStyle>
          <a:p>
            <a:pPr lvl="0"/>
            <a:r>
              <a:rPr lang="fi-FI" dirty="0"/>
              <a:t> </a:t>
            </a:r>
          </a:p>
        </p:txBody>
      </p:sp>
      <p:sp>
        <p:nvSpPr>
          <p:cNvPr id="31" name="Tekstin paikkamerkki 4">
            <a:extLst>
              <a:ext uri="{FF2B5EF4-FFF2-40B4-BE49-F238E27FC236}">
                <a16:creationId xmlns:a16="http://schemas.microsoft.com/office/drawing/2014/main" id="{D97E7742-B750-000D-9A9B-C219600E8E15}"/>
              </a:ext>
              <a:ext uri="{C183D7F6-B498-43B3-948B-1728B52AA6E4}">
                <adec:decorative xmlns:adec="http://schemas.microsoft.com/office/drawing/2017/decorative" val="1"/>
              </a:ext>
            </a:extLst>
          </p:cNvPr>
          <p:cNvSpPr>
            <a:spLocks noGrp="1"/>
          </p:cNvSpPr>
          <p:nvPr>
            <p:ph type="body" sz="quarter" idx="55" hasCustomPrompt="1"/>
          </p:nvPr>
        </p:nvSpPr>
        <p:spPr>
          <a:xfrm>
            <a:off x="7716180" y="4530663"/>
            <a:ext cx="1800000" cy="1080000"/>
          </a:xfrm>
          <a:prstGeom prst="roundRect">
            <a:avLst/>
          </a:prstGeom>
          <a:solidFill>
            <a:schemeClr val="bg2"/>
          </a:solidFill>
          <a:ln w="38100">
            <a:solidFill>
              <a:schemeClr val="accent1"/>
            </a:solidFill>
          </a:ln>
        </p:spPr>
        <p:txBody>
          <a:bodyPr anchor="ctr"/>
          <a:lstStyle>
            <a:lvl1pPr marL="0" indent="0" algn="ctr">
              <a:buNone/>
              <a:defRPr sz="2000" b="1">
                <a:solidFill>
                  <a:schemeClr val="bg1"/>
                </a:solidFill>
              </a:defRPr>
            </a:lvl1pPr>
          </a:lstStyle>
          <a:p>
            <a:pPr lvl="0"/>
            <a:r>
              <a:rPr lang="fi-FI" dirty="0"/>
              <a:t> </a:t>
            </a:r>
          </a:p>
        </p:txBody>
      </p:sp>
      <p:sp>
        <p:nvSpPr>
          <p:cNvPr id="33" name="Tekstin paikkamerkki 4">
            <a:extLst>
              <a:ext uri="{FF2B5EF4-FFF2-40B4-BE49-F238E27FC236}">
                <a16:creationId xmlns:a16="http://schemas.microsoft.com/office/drawing/2014/main" id="{12F0787C-681B-6A88-7852-2D8BCBEC0D3C}"/>
              </a:ext>
              <a:ext uri="{C183D7F6-B498-43B3-948B-1728B52AA6E4}">
                <adec:decorative xmlns:adec="http://schemas.microsoft.com/office/drawing/2017/decorative" val="1"/>
              </a:ext>
            </a:extLst>
          </p:cNvPr>
          <p:cNvSpPr>
            <a:spLocks noGrp="1"/>
          </p:cNvSpPr>
          <p:nvPr>
            <p:ph type="body" sz="quarter" idx="57" hasCustomPrompt="1"/>
          </p:nvPr>
        </p:nvSpPr>
        <p:spPr>
          <a:xfrm>
            <a:off x="9836974" y="4530663"/>
            <a:ext cx="1800000" cy="1080000"/>
          </a:xfrm>
          <a:prstGeom prst="roundRect">
            <a:avLst/>
          </a:prstGeom>
          <a:solidFill>
            <a:schemeClr val="bg2"/>
          </a:solidFill>
          <a:ln w="38100">
            <a:solidFill>
              <a:schemeClr val="accent1"/>
            </a:solidFill>
          </a:ln>
        </p:spPr>
        <p:txBody>
          <a:bodyPr anchor="ctr"/>
          <a:lstStyle>
            <a:lvl1pPr marL="0" indent="0" algn="ctr">
              <a:buNone/>
              <a:defRPr sz="2000" b="1">
                <a:solidFill>
                  <a:schemeClr val="bg1"/>
                </a:solidFill>
              </a:defRPr>
            </a:lvl1pPr>
          </a:lstStyle>
          <a:p>
            <a:pPr lvl="0"/>
            <a:r>
              <a:rPr lang="fi-FI" dirty="0"/>
              <a:t> </a:t>
            </a:r>
          </a:p>
        </p:txBody>
      </p:sp>
      <p:sp>
        <p:nvSpPr>
          <p:cNvPr id="14" name="Tekstin paikkamerkki 4">
            <a:extLst>
              <a:ext uri="{FF2B5EF4-FFF2-40B4-BE49-F238E27FC236}">
                <a16:creationId xmlns:a16="http://schemas.microsoft.com/office/drawing/2014/main" id="{D47A76B3-AB41-555B-FF3E-5A4D8BF149C5}"/>
              </a:ext>
            </a:extLst>
          </p:cNvPr>
          <p:cNvSpPr>
            <a:spLocks noGrp="1"/>
          </p:cNvSpPr>
          <p:nvPr>
            <p:ph type="body" sz="quarter" idx="44" hasCustomPrompt="1"/>
          </p:nvPr>
        </p:nvSpPr>
        <p:spPr>
          <a:xfrm>
            <a:off x="547686" y="1458956"/>
            <a:ext cx="11096628" cy="663326"/>
          </a:xfrm>
          <a:prstGeom prst="rect">
            <a:avLst/>
          </a:prstGeom>
          <a:noFill/>
        </p:spPr>
        <p:txBody>
          <a:bodyPr anchor="ctr"/>
          <a:lstStyle>
            <a:lvl1pPr marL="0" indent="0" algn="ctr">
              <a:buNone/>
              <a:defRPr sz="3200" b="1">
                <a:solidFill>
                  <a:schemeClr val="bg1"/>
                </a:solidFill>
              </a:defRPr>
            </a:lvl1pPr>
          </a:lstStyle>
          <a:p>
            <a:pPr lvl="0"/>
            <a:r>
              <a:rPr lang="fi-FI" dirty="0"/>
              <a:t>Taso 1</a:t>
            </a:r>
          </a:p>
        </p:txBody>
      </p:sp>
      <p:sp>
        <p:nvSpPr>
          <p:cNvPr id="40" name="Tekstin paikkamerkki 4">
            <a:extLst>
              <a:ext uri="{FF2B5EF4-FFF2-40B4-BE49-F238E27FC236}">
                <a16:creationId xmlns:a16="http://schemas.microsoft.com/office/drawing/2014/main" id="{98520A54-90AE-64F9-7EB0-02AD97541943}"/>
              </a:ext>
            </a:extLst>
          </p:cNvPr>
          <p:cNvSpPr>
            <a:spLocks noGrp="1"/>
          </p:cNvSpPr>
          <p:nvPr>
            <p:ph type="body" sz="quarter" idx="62" hasCustomPrompt="1"/>
          </p:nvPr>
        </p:nvSpPr>
        <p:spPr>
          <a:xfrm>
            <a:off x="1217399" y="3101067"/>
            <a:ext cx="2520000" cy="605004"/>
          </a:xfrm>
          <a:prstGeom prst="rect">
            <a:avLst/>
          </a:prstGeom>
          <a:noFill/>
        </p:spPr>
        <p:txBody>
          <a:bodyPr anchor="ctr"/>
          <a:lstStyle>
            <a:lvl1pPr marL="0" indent="0" algn="ctr">
              <a:buNone/>
              <a:defRPr sz="2400" b="1">
                <a:solidFill>
                  <a:schemeClr val="bg1"/>
                </a:solidFill>
              </a:defRPr>
            </a:lvl1pPr>
          </a:lstStyle>
          <a:p>
            <a:pPr lvl="0"/>
            <a:r>
              <a:rPr lang="fi-FI" dirty="0"/>
              <a:t>Taso 2</a:t>
            </a:r>
          </a:p>
        </p:txBody>
      </p:sp>
      <p:sp>
        <p:nvSpPr>
          <p:cNvPr id="38" name="Tekstin paikkamerkki 4">
            <a:extLst>
              <a:ext uri="{FF2B5EF4-FFF2-40B4-BE49-F238E27FC236}">
                <a16:creationId xmlns:a16="http://schemas.microsoft.com/office/drawing/2014/main" id="{5328412C-9D82-560C-AD32-3D43844DDDD7}"/>
              </a:ext>
            </a:extLst>
          </p:cNvPr>
          <p:cNvSpPr>
            <a:spLocks noGrp="1"/>
          </p:cNvSpPr>
          <p:nvPr>
            <p:ph type="body" sz="quarter" idx="60" hasCustomPrompt="1"/>
          </p:nvPr>
        </p:nvSpPr>
        <p:spPr>
          <a:xfrm>
            <a:off x="4768850" y="3101067"/>
            <a:ext cx="2654300" cy="605004"/>
          </a:xfrm>
          <a:prstGeom prst="rect">
            <a:avLst/>
          </a:prstGeom>
          <a:noFill/>
        </p:spPr>
        <p:txBody>
          <a:bodyPr anchor="ctr"/>
          <a:lstStyle>
            <a:lvl1pPr marL="0" indent="0" algn="ctr">
              <a:buNone/>
              <a:defRPr sz="2400" b="1">
                <a:solidFill>
                  <a:schemeClr val="bg1"/>
                </a:solidFill>
              </a:defRPr>
            </a:lvl1pPr>
          </a:lstStyle>
          <a:p>
            <a:pPr lvl="0"/>
            <a:r>
              <a:rPr lang="fi-FI" dirty="0"/>
              <a:t>Taso 2</a:t>
            </a:r>
          </a:p>
        </p:txBody>
      </p:sp>
      <p:sp>
        <p:nvSpPr>
          <p:cNvPr id="24" name="Tekstin paikkamerkki 4">
            <a:extLst>
              <a:ext uri="{FF2B5EF4-FFF2-40B4-BE49-F238E27FC236}">
                <a16:creationId xmlns:a16="http://schemas.microsoft.com/office/drawing/2014/main" id="{9B8B7F45-88CB-97B3-49D2-5369D17A88E9}"/>
              </a:ext>
            </a:extLst>
          </p:cNvPr>
          <p:cNvSpPr>
            <a:spLocks noGrp="1"/>
          </p:cNvSpPr>
          <p:nvPr>
            <p:ph type="body" sz="quarter" idx="48" hasCustomPrompt="1"/>
          </p:nvPr>
        </p:nvSpPr>
        <p:spPr>
          <a:xfrm>
            <a:off x="8452538" y="3101067"/>
            <a:ext cx="2520000" cy="605004"/>
          </a:xfrm>
          <a:prstGeom prst="rect">
            <a:avLst/>
          </a:prstGeom>
          <a:noFill/>
        </p:spPr>
        <p:txBody>
          <a:bodyPr anchor="ctr"/>
          <a:lstStyle>
            <a:lvl1pPr marL="0" indent="0" algn="ctr">
              <a:buNone/>
              <a:defRPr sz="2400" b="1">
                <a:solidFill>
                  <a:schemeClr val="bg1"/>
                </a:solidFill>
              </a:defRPr>
            </a:lvl1pPr>
          </a:lstStyle>
          <a:p>
            <a:pPr lvl="0"/>
            <a:r>
              <a:rPr lang="fi-FI" dirty="0"/>
              <a:t>Taso 2</a:t>
            </a:r>
          </a:p>
        </p:txBody>
      </p:sp>
      <p:sp>
        <p:nvSpPr>
          <p:cNvPr id="42" name="Tekstin paikkamerkki 4">
            <a:extLst>
              <a:ext uri="{FF2B5EF4-FFF2-40B4-BE49-F238E27FC236}">
                <a16:creationId xmlns:a16="http://schemas.microsoft.com/office/drawing/2014/main" id="{78F96F63-05A2-8D10-94F3-63DBBA37D7BF}"/>
              </a:ext>
            </a:extLst>
          </p:cNvPr>
          <p:cNvSpPr>
            <a:spLocks noGrp="1"/>
          </p:cNvSpPr>
          <p:nvPr>
            <p:ph type="body" sz="quarter" idx="64" hasCustomPrompt="1"/>
          </p:nvPr>
        </p:nvSpPr>
        <p:spPr>
          <a:xfrm>
            <a:off x="557362" y="4768161"/>
            <a:ext cx="1800000" cy="605004"/>
          </a:xfrm>
          <a:prstGeom prst="rect">
            <a:avLst/>
          </a:prstGeom>
          <a:noFill/>
        </p:spPr>
        <p:txBody>
          <a:bodyPr anchor="ctr"/>
          <a:lstStyle>
            <a:lvl1pPr marL="0" indent="0" algn="ctr">
              <a:buNone/>
              <a:defRPr sz="1800" b="1">
                <a:solidFill>
                  <a:schemeClr val="tx1"/>
                </a:solidFill>
              </a:defRPr>
            </a:lvl1pPr>
          </a:lstStyle>
          <a:p>
            <a:pPr lvl="0"/>
            <a:r>
              <a:rPr lang="fi-FI" dirty="0"/>
              <a:t>Taso 3</a:t>
            </a:r>
          </a:p>
        </p:txBody>
      </p:sp>
      <p:sp>
        <p:nvSpPr>
          <p:cNvPr id="44" name="Tekstin paikkamerkki 4">
            <a:extLst>
              <a:ext uri="{FF2B5EF4-FFF2-40B4-BE49-F238E27FC236}">
                <a16:creationId xmlns:a16="http://schemas.microsoft.com/office/drawing/2014/main" id="{78E20D8F-FC99-4AA1-3AF1-6DE227713D61}"/>
              </a:ext>
            </a:extLst>
          </p:cNvPr>
          <p:cNvSpPr>
            <a:spLocks noGrp="1"/>
          </p:cNvSpPr>
          <p:nvPr>
            <p:ph type="body" sz="quarter" idx="66" hasCustomPrompt="1"/>
          </p:nvPr>
        </p:nvSpPr>
        <p:spPr>
          <a:xfrm>
            <a:off x="2678156" y="4768161"/>
            <a:ext cx="1800000" cy="605004"/>
          </a:xfrm>
          <a:prstGeom prst="rect">
            <a:avLst/>
          </a:prstGeom>
          <a:noFill/>
        </p:spPr>
        <p:txBody>
          <a:bodyPr anchor="ctr"/>
          <a:lstStyle>
            <a:lvl1pPr marL="0" indent="0" algn="ctr">
              <a:buNone/>
              <a:defRPr sz="1800" b="1">
                <a:solidFill>
                  <a:schemeClr val="tx1"/>
                </a:solidFill>
              </a:defRPr>
            </a:lvl1pPr>
          </a:lstStyle>
          <a:p>
            <a:pPr lvl="0"/>
            <a:r>
              <a:rPr lang="fi-FI" dirty="0"/>
              <a:t>Taso 3</a:t>
            </a:r>
          </a:p>
        </p:txBody>
      </p:sp>
      <p:sp>
        <p:nvSpPr>
          <p:cNvPr id="30" name="Tekstin paikkamerkki 4">
            <a:extLst>
              <a:ext uri="{FF2B5EF4-FFF2-40B4-BE49-F238E27FC236}">
                <a16:creationId xmlns:a16="http://schemas.microsoft.com/office/drawing/2014/main" id="{E4493340-F5CB-1E09-C06E-976AF081BB00}"/>
              </a:ext>
            </a:extLst>
          </p:cNvPr>
          <p:cNvSpPr>
            <a:spLocks noGrp="1"/>
          </p:cNvSpPr>
          <p:nvPr>
            <p:ph type="body" sz="quarter" idx="54" hasCustomPrompt="1"/>
          </p:nvPr>
        </p:nvSpPr>
        <p:spPr>
          <a:xfrm>
            <a:off x="5196000" y="4768161"/>
            <a:ext cx="1800000" cy="605004"/>
          </a:xfrm>
          <a:prstGeom prst="rect">
            <a:avLst/>
          </a:prstGeom>
          <a:noFill/>
        </p:spPr>
        <p:txBody>
          <a:bodyPr anchor="ctr"/>
          <a:lstStyle>
            <a:lvl1pPr marL="0" indent="0" algn="ctr">
              <a:buNone/>
              <a:defRPr sz="1800" b="1">
                <a:solidFill>
                  <a:schemeClr val="tx1"/>
                </a:solidFill>
              </a:defRPr>
            </a:lvl1pPr>
          </a:lstStyle>
          <a:p>
            <a:pPr lvl="0"/>
            <a:r>
              <a:rPr lang="fi-FI" dirty="0"/>
              <a:t>Taso 3</a:t>
            </a:r>
          </a:p>
        </p:txBody>
      </p:sp>
      <p:sp>
        <p:nvSpPr>
          <p:cNvPr id="32" name="Tekstin paikkamerkki 4">
            <a:extLst>
              <a:ext uri="{FF2B5EF4-FFF2-40B4-BE49-F238E27FC236}">
                <a16:creationId xmlns:a16="http://schemas.microsoft.com/office/drawing/2014/main" id="{80A6C1CD-9928-CE00-0361-761265A0AA29}"/>
              </a:ext>
            </a:extLst>
          </p:cNvPr>
          <p:cNvSpPr>
            <a:spLocks noGrp="1"/>
          </p:cNvSpPr>
          <p:nvPr>
            <p:ph type="body" sz="quarter" idx="56" hasCustomPrompt="1"/>
          </p:nvPr>
        </p:nvSpPr>
        <p:spPr>
          <a:xfrm>
            <a:off x="7716180" y="4768161"/>
            <a:ext cx="1800000" cy="605004"/>
          </a:xfrm>
          <a:prstGeom prst="rect">
            <a:avLst/>
          </a:prstGeom>
          <a:noFill/>
        </p:spPr>
        <p:txBody>
          <a:bodyPr anchor="ctr"/>
          <a:lstStyle>
            <a:lvl1pPr marL="0" indent="0" algn="ctr">
              <a:buNone/>
              <a:defRPr sz="1800" b="1">
                <a:solidFill>
                  <a:schemeClr val="tx1"/>
                </a:solidFill>
              </a:defRPr>
            </a:lvl1pPr>
          </a:lstStyle>
          <a:p>
            <a:pPr lvl="0"/>
            <a:r>
              <a:rPr lang="fi-FI" dirty="0"/>
              <a:t>Taso 3</a:t>
            </a:r>
          </a:p>
        </p:txBody>
      </p:sp>
      <p:sp>
        <p:nvSpPr>
          <p:cNvPr id="36" name="Tekstin paikkamerkki 4">
            <a:extLst>
              <a:ext uri="{FF2B5EF4-FFF2-40B4-BE49-F238E27FC236}">
                <a16:creationId xmlns:a16="http://schemas.microsoft.com/office/drawing/2014/main" id="{9D6FD00F-9EF1-A734-8A1F-9935A9D09FE8}"/>
              </a:ext>
            </a:extLst>
          </p:cNvPr>
          <p:cNvSpPr>
            <a:spLocks noGrp="1"/>
          </p:cNvSpPr>
          <p:nvPr>
            <p:ph type="body" sz="quarter" idx="58" hasCustomPrompt="1"/>
          </p:nvPr>
        </p:nvSpPr>
        <p:spPr>
          <a:xfrm>
            <a:off x="9836974" y="4768161"/>
            <a:ext cx="1800000" cy="605004"/>
          </a:xfrm>
          <a:prstGeom prst="rect">
            <a:avLst/>
          </a:prstGeom>
          <a:noFill/>
        </p:spPr>
        <p:txBody>
          <a:bodyPr anchor="ctr"/>
          <a:lstStyle>
            <a:lvl1pPr marL="0" indent="0" algn="ctr">
              <a:buNone/>
              <a:defRPr sz="1800" b="1">
                <a:solidFill>
                  <a:schemeClr val="tx1"/>
                </a:solidFill>
              </a:defRPr>
            </a:lvl1pPr>
          </a:lstStyle>
          <a:p>
            <a:pPr lvl="0"/>
            <a:r>
              <a:rPr lang="fi-FI" dirty="0"/>
              <a:t>Taso 3</a:t>
            </a:r>
          </a:p>
        </p:txBody>
      </p:sp>
      <p:sp>
        <p:nvSpPr>
          <p:cNvPr id="4" name="Tekstin paikkamerkki 1">
            <a:extLst>
              <a:ext uri="{FF2B5EF4-FFF2-40B4-BE49-F238E27FC236}">
                <a16:creationId xmlns:a16="http://schemas.microsoft.com/office/drawing/2014/main" id="{29E8E88B-9B25-6FE6-02A7-D4B09B27E9E8}"/>
              </a:ext>
            </a:extLst>
          </p:cNvPr>
          <p:cNvSpPr>
            <a:spLocks noGrp="1"/>
          </p:cNvSpPr>
          <p:nvPr>
            <p:ph type="body" sz="quarter" idx="14" hasCustomPrompt="1"/>
          </p:nvPr>
        </p:nvSpPr>
        <p:spPr>
          <a:xfrm>
            <a:off x="1595500" y="5772579"/>
            <a:ext cx="9109012" cy="475820"/>
          </a:xfrm>
        </p:spPr>
        <p:txBody>
          <a:bodyPr tIns="0" anchor="t"/>
          <a:lstStyle>
            <a:lvl1pPr marL="0" indent="0" algn="ctr">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Organisaatiokaavio on organisaation, kuten yrityksen, kaupungin tai muun yhteisön rakennetta kuvaava esitys. Se näyttää organisaation eri osat ja niiden väliset suhteet, ja auttaa hahmottamaan näiden vastuualueita ja hierarkiaa.</a:t>
            </a:r>
          </a:p>
        </p:txBody>
      </p:sp>
      <p:sp>
        <p:nvSpPr>
          <p:cNvPr id="7" name="Alatunnisteen paikkamerkki 6">
            <a:extLst>
              <a:ext uri="{FF2B5EF4-FFF2-40B4-BE49-F238E27FC236}">
                <a16:creationId xmlns:a16="http://schemas.microsoft.com/office/drawing/2014/main" id="{BAF64577-A186-1CE8-B489-C2FBFE0A3CCD}"/>
              </a:ext>
            </a:extLst>
          </p:cNvPr>
          <p:cNvSpPr>
            <a:spLocks noGrp="1"/>
          </p:cNvSpPr>
          <p:nvPr>
            <p:ph type="ftr" sz="quarter" idx="28"/>
          </p:nvPr>
        </p:nvSpPr>
        <p:spPr/>
        <p:txBody>
          <a:bodyPr/>
          <a:lstStyle/>
          <a:p>
            <a:endParaRPr lang="fi-FI" dirty="0"/>
          </a:p>
        </p:txBody>
      </p:sp>
      <p:sp>
        <p:nvSpPr>
          <p:cNvPr id="6" name="Päivämäärän paikkamerkki 5">
            <a:extLst>
              <a:ext uri="{FF2B5EF4-FFF2-40B4-BE49-F238E27FC236}">
                <a16:creationId xmlns:a16="http://schemas.microsoft.com/office/drawing/2014/main" id="{BA743619-D424-8006-9CD9-AAC6CD7D4BCA}"/>
              </a:ext>
            </a:extLst>
          </p:cNvPr>
          <p:cNvSpPr>
            <a:spLocks noGrp="1"/>
          </p:cNvSpPr>
          <p:nvPr>
            <p:ph type="dt" sz="half" idx="27"/>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B18C96AF-0A35-6C75-4205-74D747E10D08}"/>
              </a:ext>
            </a:extLst>
          </p:cNvPr>
          <p:cNvSpPr>
            <a:spLocks noGrp="1"/>
          </p:cNvSpPr>
          <p:nvPr>
            <p:ph type="sldNum" sz="quarter" idx="29"/>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D89DE00A-7654-9E00-0C9B-92E07599CBB0}"/>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746193904"/>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preserve="1" userDrawn="1">
  <p:cSld name="Organisaatio 2">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46099" y="546100"/>
            <a:ext cx="11104564" cy="682928"/>
          </a:xfrm>
          <a:prstGeom prst="rect">
            <a:avLst/>
          </a:prstGeom>
        </p:spPr>
        <p:txBody>
          <a:bodyPr anchor="t"/>
          <a:lstStyle>
            <a:lvl1pPr algn="ctr">
              <a:defRPr sz="3600">
                <a:solidFill>
                  <a:schemeClr val="tx1"/>
                </a:solidFill>
              </a:defRPr>
            </a:lvl1pPr>
          </a:lstStyle>
          <a:p>
            <a:r>
              <a:rPr lang="fi-FI" dirty="0"/>
              <a:t>Organisaatio 2</a:t>
            </a:r>
          </a:p>
        </p:txBody>
      </p:sp>
      <p:sp>
        <p:nvSpPr>
          <p:cNvPr id="63" name="Tekstin paikkamerkki 62">
            <a:extLst>
              <a:ext uri="{FF2B5EF4-FFF2-40B4-BE49-F238E27FC236}">
                <a16:creationId xmlns:a16="http://schemas.microsoft.com/office/drawing/2014/main" id="{D4D62115-9A8A-0281-18E7-46DBC1578F88}"/>
              </a:ext>
              <a:ext uri="{C183D7F6-B498-43B3-948B-1728B52AA6E4}">
                <adec:decorative xmlns:adec="http://schemas.microsoft.com/office/drawing/2017/decorative" val="1"/>
              </a:ext>
            </a:extLst>
          </p:cNvPr>
          <p:cNvSpPr>
            <a:spLocks noGrp="1"/>
          </p:cNvSpPr>
          <p:nvPr>
            <p:ph type="body" sz="quarter" idx="110" hasCustomPrompt="1"/>
          </p:nvPr>
        </p:nvSpPr>
        <p:spPr>
          <a:xfrm rot="5400000">
            <a:off x="5556000" y="2218520"/>
            <a:ext cx="108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57" name="Tekstin paikkamerkki 56">
            <a:extLst>
              <a:ext uri="{FF2B5EF4-FFF2-40B4-BE49-F238E27FC236}">
                <a16:creationId xmlns:a16="http://schemas.microsoft.com/office/drawing/2014/main" id="{64582E81-D83C-C2A1-097B-ED6F33B3AEB8}"/>
              </a:ext>
              <a:ext uri="{C183D7F6-B498-43B3-948B-1728B52AA6E4}">
                <adec:decorative xmlns:adec="http://schemas.microsoft.com/office/drawing/2017/decorative" val="1"/>
              </a:ext>
            </a:extLst>
          </p:cNvPr>
          <p:cNvSpPr>
            <a:spLocks noGrp="1"/>
          </p:cNvSpPr>
          <p:nvPr>
            <p:ph type="body" sz="quarter" idx="104" hasCustomPrompt="1"/>
          </p:nvPr>
        </p:nvSpPr>
        <p:spPr>
          <a:xfrm flipH="1">
            <a:off x="9245793" y="3056930"/>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58" name="Tekstin paikkamerkki 57">
            <a:extLst>
              <a:ext uri="{FF2B5EF4-FFF2-40B4-BE49-F238E27FC236}">
                <a16:creationId xmlns:a16="http://schemas.microsoft.com/office/drawing/2014/main" id="{081E545D-1819-C0A6-233F-81FB68AB70EA}"/>
              </a:ext>
              <a:ext uri="{C183D7F6-B498-43B3-948B-1728B52AA6E4}">
                <adec:decorative xmlns:adec="http://schemas.microsoft.com/office/drawing/2017/decorative" val="1"/>
              </a:ext>
            </a:extLst>
          </p:cNvPr>
          <p:cNvSpPr>
            <a:spLocks noGrp="1"/>
          </p:cNvSpPr>
          <p:nvPr>
            <p:ph type="body" sz="quarter" idx="105" hasCustomPrompt="1"/>
          </p:nvPr>
        </p:nvSpPr>
        <p:spPr>
          <a:xfrm flipH="1">
            <a:off x="8571009" y="3368952"/>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59" name="Tekstin paikkamerkki 58">
            <a:extLst>
              <a:ext uri="{FF2B5EF4-FFF2-40B4-BE49-F238E27FC236}">
                <a16:creationId xmlns:a16="http://schemas.microsoft.com/office/drawing/2014/main" id="{8464A38F-E65C-CB0E-2452-953CE5F156C4}"/>
              </a:ext>
              <a:ext uri="{C183D7F6-B498-43B3-948B-1728B52AA6E4}">
                <adec:decorative xmlns:adec="http://schemas.microsoft.com/office/drawing/2017/decorative" val="1"/>
              </a:ext>
            </a:extLst>
          </p:cNvPr>
          <p:cNvSpPr>
            <a:spLocks noGrp="1"/>
          </p:cNvSpPr>
          <p:nvPr>
            <p:ph type="body" sz="quarter" idx="106" hasCustomPrompt="1"/>
          </p:nvPr>
        </p:nvSpPr>
        <p:spPr>
          <a:xfrm>
            <a:off x="9916573" y="3368952"/>
            <a:ext cx="432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60" name="Tekstin paikkamerkki 59">
            <a:extLst>
              <a:ext uri="{FF2B5EF4-FFF2-40B4-BE49-F238E27FC236}">
                <a16:creationId xmlns:a16="http://schemas.microsoft.com/office/drawing/2014/main" id="{2A1EEB3A-2724-476A-164D-7071831BD7FC}"/>
              </a:ext>
              <a:ext uri="{C183D7F6-B498-43B3-948B-1728B52AA6E4}">
                <adec:decorative xmlns:adec="http://schemas.microsoft.com/office/drawing/2017/decorative" val="1"/>
              </a:ext>
            </a:extLst>
          </p:cNvPr>
          <p:cNvSpPr>
            <a:spLocks noGrp="1"/>
          </p:cNvSpPr>
          <p:nvPr>
            <p:ph type="body" sz="quarter" idx="107" hasCustomPrompt="1"/>
          </p:nvPr>
        </p:nvSpPr>
        <p:spPr>
          <a:xfrm>
            <a:off x="9635353" y="3056930"/>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61" name="Tekstin paikkamerkki 60">
            <a:extLst>
              <a:ext uri="{FF2B5EF4-FFF2-40B4-BE49-F238E27FC236}">
                <a16:creationId xmlns:a16="http://schemas.microsoft.com/office/drawing/2014/main" id="{9535CD88-5F79-8AAE-8231-A6D99B664596}"/>
              </a:ext>
              <a:ext uri="{C183D7F6-B498-43B3-948B-1728B52AA6E4}">
                <adec:decorative xmlns:adec="http://schemas.microsoft.com/office/drawing/2017/decorative" val="1"/>
              </a:ext>
            </a:extLst>
          </p:cNvPr>
          <p:cNvSpPr>
            <a:spLocks noGrp="1"/>
          </p:cNvSpPr>
          <p:nvPr>
            <p:ph type="body" sz="quarter" idx="108" hasCustomPrompt="1"/>
          </p:nvPr>
        </p:nvSpPr>
        <p:spPr>
          <a:xfrm>
            <a:off x="10297998" y="3368952"/>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62" name="Tekstin paikkamerkki 61">
            <a:extLst>
              <a:ext uri="{FF2B5EF4-FFF2-40B4-BE49-F238E27FC236}">
                <a16:creationId xmlns:a16="http://schemas.microsoft.com/office/drawing/2014/main" id="{246F0043-9D21-80D7-080D-77F3E78D0555}"/>
              </a:ext>
              <a:ext uri="{C183D7F6-B498-43B3-948B-1728B52AA6E4}">
                <adec:decorative xmlns:adec="http://schemas.microsoft.com/office/drawing/2017/decorative" val="1"/>
              </a:ext>
            </a:extLst>
          </p:cNvPr>
          <p:cNvSpPr>
            <a:spLocks noGrp="1"/>
          </p:cNvSpPr>
          <p:nvPr>
            <p:ph type="body" sz="quarter" idx="109" hasCustomPrompt="1"/>
          </p:nvPr>
        </p:nvSpPr>
        <p:spPr>
          <a:xfrm>
            <a:off x="8854023" y="3368952"/>
            <a:ext cx="432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32" name="Tekstin paikkamerkki 31">
            <a:extLst>
              <a:ext uri="{FF2B5EF4-FFF2-40B4-BE49-F238E27FC236}">
                <a16:creationId xmlns:a16="http://schemas.microsoft.com/office/drawing/2014/main" id="{3C50D9F7-AB7F-FBBA-B101-001DD70A60F3}"/>
              </a:ext>
              <a:ext uri="{C183D7F6-B498-43B3-948B-1728B52AA6E4}">
                <adec:decorative xmlns:adec="http://schemas.microsoft.com/office/drawing/2017/decorative" val="1"/>
              </a:ext>
            </a:extLst>
          </p:cNvPr>
          <p:cNvSpPr>
            <a:spLocks noGrp="1"/>
          </p:cNvSpPr>
          <p:nvPr>
            <p:ph type="body" sz="quarter" idx="102" hasCustomPrompt="1"/>
          </p:nvPr>
        </p:nvSpPr>
        <p:spPr>
          <a:xfrm rot="5400000">
            <a:off x="8058013" y="4568534"/>
            <a:ext cx="108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33" name="Tekstin paikkamerkki 32">
            <a:extLst>
              <a:ext uri="{FF2B5EF4-FFF2-40B4-BE49-F238E27FC236}">
                <a16:creationId xmlns:a16="http://schemas.microsoft.com/office/drawing/2014/main" id="{288FF8E5-2DEE-7462-9CC6-02421B2862CC}"/>
              </a:ext>
              <a:ext uri="{C183D7F6-B498-43B3-948B-1728B52AA6E4}">
                <adec:decorative xmlns:adec="http://schemas.microsoft.com/office/drawing/2017/decorative" val="1"/>
              </a:ext>
            </a:extLst>
          </p:cNvPr>
          <p:cNvSpPr>
            <a:spLocks noGrp="1"/>
          </p:cNvSpPr>
          <p:nvPr>
            <p:ph type="body" sz="quarter" idx="103" hasCustomPrompt="1"/>
          </p:nvPr>
        </p:nvSpPr>
        <p:spPr>
          <a:xfrm rot="5400000">
            <a:off x="10202026" y="4568534"/>
            <a:ext cx="108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31" name="Tekstin paikkamerkki 30">
            <a:extLst>
              <a:ext uri="{FF2B5EF4-FFF2-40B4-BE49-F238E27FC236}">
                <a16:creationId xmlns:a16="http://schemas.microsoft.com/office/drawing/2014/main" id="{A2048D38-9B76-BF6F-4D85-0E564B015478}"/>
              </a:ext>
              <a:ext uri="{C183D7F6-B498-43B3-948B-1728B52AA6E4}">
                <adec:decorative xmlns:adec="http://schemas.microsoft.com/office/drawing/2017/decorative" val="1"/>
              </a:ext>
            </a:extLst>
          </p:cNvPr>
          <p:cNvSpPr>
            <a:spLocks noGrp="1"/>
          </p:cNvSpPr>
          <p:nvPr>
            <p:ph type="body" sz="quarter" idx="101" hasCustomPrompt="1"/>
          </p:nvPr>
        </p:nvSpPr>
        <p:spPr>
          <a:xfrm rot="5400000">
            <a:off x="909214" y="4568534"/>
            <a:ext cx="108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30" name="Tekstin paikkamerkki 29">
            <a:extLst>
              <a:ext uri="{FF2B5EF4-FFF2-40B4-BE49-F238E27FC236}">
                <a16:creationId xmlns:a16="http://schemas.microsoft.com/office/drawing/2014/main" id="{67AA50B1-E3EB-8F62-7156-E77DF887EAE1}"/>
              </a:ext>
              <a:ext uri="{C183D7F6-B498-43B3-948B-1728B52AA6E4}">
                <adec:decorative xmlns:adec="http://schemas.microsoft.com/office/drawing/2017/decorative" val="1"/>
              </a:ext>
            </a:extLst>
          </p:cNvPr>
          <p:cNvSpPr>
            <a:spLocks noGrp="1"/>
          </p:cNvSpPr>
          <p:nvPr>
            <p:ph type="body" sz="quarter" idx="100" hasCustomPrompt="1"/>
          </p:nvPr>
        </p:nvSpPr>
        <p:spPr>
          <a:xfrm rot="5400000">
            <a:off x="3019082" y="4568534"/>
            <a:ext cx="108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29" name="Tekstin paikkamerkki 28">
            <a:extLst>
              <a:ext uri="{FF2B5EF4-FFF2-40B4-BE49-F238E27FC236}">
                <a16:creationId xmlns:a16="http://schemas.microsoft.com/office/drawing/2014/main" id="{B3E4B0AF-A06F-2A14-BE0A-CFF7EAEF2024}"/>
              </a:ext>
              <a:ext uri="{C183D7F6-B498-43B3-948B-1728B52AA6E4}">
                <adec:decorative xmlns:adec="http://schemas.microsoft.com/office/drawing/2017/decorative" val="1"/>
              </a:ext>
            </a:extLst>
          </p:cNvPr>
          <p:cNvSpPr>
            <a:spLocks noGrp="1"/>
          </p:cNvSpPr>
          <p:nvPr>
            <p:ph type="body" sz="quarter" idx="74" hasCustomPrompt="1"/>
          </p:nvPr>
        </p:nvSpPr>
        <p:spPr>
          <a:xfrm rot="5400000">
            <a:off x="5016000" y="4156951"/>
            <a:ext cx="216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19" name="Tekstin paikkamerkki 18">
            <a:extLst>
              <a:ext uri="{FF2B5EF4-FFF2-40B4-BE49-F238E27FC236}">
                <a16:creationId xmlns:a16="http://schemas.microsoft.com/office/drawing/2014/main" id="{9CC714EB-13D1-1D5B-E802-AEC96F29EECC}"/>
              </a:ext>
              <a:ext uri="{C183D7F6-B498-43B3-948B-1728B52AA6E4}">
                <adec:decorative xmlns:adec="http://schemas.microsoft.com/office/drawing/2017/decorative" val="1"/>
              </a:ext>
            </a:extLst>
          </p:cNvPr>
          <p:cNvSpPr>
            <a:spLocks noGrp="1"/>
          </p:cNvSpPr>
          <p:nvPr>
            <p:ph type="body" sz="quarter" idx="76" hasCustomPrompt="1"/>
          </p:nvPr>
        </p:nvSpPr>
        <p:spPr>
          <a:xfrm flipH="1">
            <a:off x="2094940" y="3056930"/>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20" name="Tekstin paikkamerkki 19">
            <a:extLst>
              <a:ext uri="{FF2B5EF4-FFF2-40B4-BE49-F238E27FC236}">
                <a16:creationId xmlns:a16="http://schemas.microsoft.com/office/drawing/2014/main" id="{F6E348BA-F1D2-A3A5-0CBB-F14CAE9A1389}"/>
              </a:ext>
              <a:ext uri="{C183D7F6-B498-43B3-948B-1728B52AA6E4}">
                <adec:decorative xmlns:adec="http://schemas.microsoft.com/office/drawing/2017/decorative" val="1"/>
              </a:ext>
            </a:extLst>
          </p:cNvPr>
          <p:cNvSpPr>
            <a:spLocks noGrp="1"/>
          </p:cNvSpPr>
          <p:nvPr>
            <p:ph type="body" sz="quarter" idx="77" hasCustomPrompt="1"/>
          </p:nvPr>
        </p:nvSpPr>
        <p:spPr>
          <a:xfrm flipH="1">
            <a:off x="1427852" y="3368952"/>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21" name="Tekstin paikkamerkki 20">
            <a:extLst>
              <a:ext uri="{FF2B5EF4-FFF2-40B4-BE49-F238E27FC236}">
                <a16:creationId xmlns:a16="http://schemas.microsoft.com/office/drawing/2014/main" id="{3BA2266A-5453-E205-7A76-1AAC6BDA07F0}"/>
              </a:ext>
              <a:ext uri="{C183D7F6-B498-43B3-948B-1728B52AA6E4}">
                <adec:decorative xmlns:adec="http://schemas.microsoft.com/office/drawing/2017/decorative" val="1"/>
              </a:ext>
            </a:extLst>
          </p:cNvPr>
          <p:cNvSpPr>
            <a:spLocks noGrp="1"/>
          </p:cNvSpPr>
          <p:nvPr>
            <p:ph type="body" sz="quarter" idx="96" hasCustomPrompt="1"/>
          </p:nvPr>
        </p:nvSpPr>
        <p:spPr>
          <a:xfrm>
            <a:off x="2773383" y="3368952"/>
            <a:ext cx="54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22" name="Tekstin paikkamerkki 21">
            <a:extLst>
              <a:ext uri="{FF2B5EF4-FFF2-40B4-BE49-F238E27FC236}">
                <a16:creationId xmlns:a16="http://schemas.microsoft.com/office/drawing/2014/main" id="{CB0D3F5C-302A-DA8F-8122-64205BC44FAC}"/>
              </a:ext>
              <a:ext uri="{C183D7F6-B498-43B3-948B-1728B52AA6E4}">
                <adec:decorative xmlns:adec="http://schemas.microsoft.com/office/drawing/2017/decorative" val="1"/>
              </a:ext>
            </a:extLst>
          </p:cNvPr>
          <p:cNvSpPr>
            <a:spLocks noGrp="1"/>
          </p:cNvSpPr>
          <p:nvPr>
            <p:ph type="body" sz="quarter" idx="97" hasCustomPrompt="1"/>
          </p:nvPr>
        </p:nvSpPr>
        <p:spPr>
          <a:xfrm>
            <a:off x="2484500" y="3056930"/>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25" name="Tekstin paikkamerkki 24">
            <a:extLst>
              <a:ext uri="{FF2B5EF4-FFF2-40B4-BE49-F238E27FC236}">
                <a16:creationId xmlns:a16="http://schemas.microsoft.com/office/drawing/2014/main" id="{9AFEEDE1-078B-F5D5-4B6F-1089C9E6D000}"/>
              </a:ext>
              <a:ext uri="{C183D7F6-B498-43B3-948B-1728B52AA6E4}">
                <adec:decorative xmlns:adec="http://schemas.microsoft.com/office/drawing/2017/decorative" val="1"/>
              </a:ext>
            </a:extLst>
          </p:cNvPr>
          <p:cNvSpPr>
            <a:spLocks noGrp="1"/>
          </p:cNvSpPr>
          <p:nvPr>
            <p:ph type="body" sz="quarter" idx="98" hasCustomPrompt="1"/>
          </p:nvPr>
        </p:nvSpPr>
        <p:spPr>
          <a:xfrm>
            <a:off x="3154841" y="3368952"/>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26" name="Tekstin paikkamerkki 25">
            <a:extLst>
              <a:ext uri="{FF2B5EF4-FFF2-40B4-BE49-F238E27FC236}">
                <a16:creationId xmlns:a16="http://schemas.microsoft.com/office/drawing/2014/main" id="{2C06EA7A-DE17-73E5-99C5-592751EBC86C}"/>
              </a:ext>
              <a:ext uri="{C183D7F6-B498-43B3-948B-1728B52AA6E4}">
                <adec:decorative xmlns:adec="http://schemas.microsoft.com/office/drawing/2017/decorative" val="1"/>
              </a:ext>
            </a:extLst>
          </p:cNvPr>
          <p:cNvSpPr>
            <a:spLocks noGrp="1"/>
          </p:cNvSpPr>
          <p:nvPr>
            <p:ph type="body" sz="quarter" idx="99" hasCustomPrompt="1"/>
          </p:nvPr>
        </p:nvSpPr>
        <p:spPr>
          <a:xfrm>
            <a:off x="1710866" y="3368952"/>
            <a:ext cx="54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3" name="Tekstin paikkamerkki 2">
            <a:extLst>
              <a:ext uri="{FF2B5EF4-FFF2-40B4-BE49-F238E27FC236}">
                <a16:creationId xmlns:a16="http://schemas.microsoft.com/office/drawing/2014/main" id="{393E15FB-309A-D535-0220-27DEB33B3E80}"/>
              </a:ext>
              <a:ext uri="{C183D7F6-B498-43B3-948B-1728B52AA6E4}">
                <adec:decorative xmlns:adec="http://schemas.microsoft.com/office/drawing/2017/decorative" val="1"/>
              </a:ext>
            </a:extLst>
          </p:cNvPr>
          <p:cNvSpPr>
            <a:spLocks noGrp="1"/>
          </p:cNvSpPr>
          <p:nvPr>
            <p:ph type="body" sz="quarter" idx="70" hasCustomPrompt="1"/>
          </p:nvPr>
        </p:nvSpPr>
        <p:spPr>
          <a:xfrm flipH="1">
            <a:off x="2924381" y="2214480"/>
            <a:ext cx="2803698"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10" name="Tekstin paikkamerkki 9">
            <a:extLst>
              <a:ext uri="{FF2B5EF4-FFF2-40B4-BE49-F238E27FC236}">
                <a16:creationId xmlns:a16="http://schemas.microsoft.com/office/drawing/2014/main" id="{31DF8E15-04DE-5CDE-CA1C-6E3F3F7AB8F2}"/>
              </a:ext>
              <a:ext uri="{C183D7F6-B498-43B3-948B-1728B52AA6E4}">
                <adec:decorative xmlns:adec="http://schemas.microsoft.com/office/drawing/2017/decorative" val="1"/>
              </a:ext>
            </a:extLst>
          </p:cNvPr>
          <p:cNvSpPr>
            <a:spLocks noGrp="1"/>
          </p:cNvSpPr>
          <p:nvPr>
            <p:ph type="body" sz="quarter" idx="71" hasCustomPrompt="1"/>
          </p:nvPr>
        </p:nvSpPr>
        <p:spPr>
          <a:xfrm flipH="1">
            <a:off x="5681725" y="1902458"/>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11" name="Tekstin paikkamerkki 10">
            <a:extLst>
              <a:ext uri="{FF2B5EF4-FFF2-40B4-BE49-F238E27FC236}">
                <a16:creationId xmlns:a16="http://schemas.microsoft.com/office/drawing/2014/main" id="{63700FAE-3D10-DF11-0814-E8720B6AB963}"/>
              </a:ext>
              <a:ext uri="{C183D7F6-B498-43B3-948B-1728B52AA6E4}">
                <adec:decorative xmlns:adec="http://schemas.microsoft.com/office/drawing/2017/decorative" val="1"/>
              </a:ext>
            </a:extLst>
          </p:cNvPr>
          <p:cNvSpPr>
            <a:spLocks noGrp="1"/>
          </p:cNvSpPr>
          <p:nvPr>
            <p:ph type="body" sz="quarter" idx="72" hasCustomPrompt="1"/>
          </p:nvPr>
        </p:nvSpPr>
        <p:spPr>
          <a:xfrm flipH="1">
            <a:off x="2481836" y="2214480"/>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12" name="Tekstin paikkamerkki 11">
            <a:extLst>
              <a:ext uri="{FF2B5EF4-FFF2-40B4-BE49-F238E27FC236}">
                <a16:creationId xmlns:a16="http://schemas.microsoft.com/office/drawing/2014/main" id="{7D1F02B6-8908-CBD4-377E-1E156E5DB8B1}"/>
              </a:ext>
              <a:ext uri="{C183D7F6-B498-43B3-948B-1728B52AA6E4}">
                <adec:decorative xmlns:adec="http://schemas.microsoft.com/office/drawing/2017/decorative" val="1"/>
              </a:ext>
            </a:extLst>
          </p:cNvPr>
          <p:cNvSpPr>
            <a:spLocks noGrp="1"/>
          </p:cNvSpPr>
          <p:nvPr>
            <p:ph type="body" sz="quarter" idx="94" hasCustomPrompt="1"/>
          </p:nvPr>
        </p:nvSpPr>
        <p:spPr>
          <a:xfrm>
            <a:off x="6463921" y="2214480"/>
            <a:ext cx="2803698"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17" name="Tekstin paikkamerkki 16">
            <a:extLst>
              <a:ext uri="{FF2B5EF4-FFF2-40B4-BE49-F238E27FC236}">
                <a16:creationId xmlns:a16="http://schemas.microsoft.com/office/drawing/2014/main" id="{F07D8310-A1A4-ACA6-A3F5-BD0393C834C5}"/>
              </a:ext>
              <a:ext uri="{C183D7F6-B498-43B3-948B-1728B52AA6E4}">
                <adec:decorative xmlns:adec="http://schemas.microsoft.com/office/drawing/2017/decorative" val="1"/>
              </a:ext>
            </a:extLst>
          </p:cNvPr>
          <p:cNvSpPr>
            <a:spLocks noGrp="1"/>
          </p:cNvSpPr>
          <p:nvPr>
            <p:ph type="body" sz="quarter" idx="68" hasCustomPrompt="1"/>
          </p:nvPr>
        </p:nvSpPr>
        <p:spPr>
          <a:xfrm>
            <a:off x="6071285" y="1902458"/>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18" name="Tekstin paikkamerkki 17">
            <a:extLst>
              <a:ext uri="{FF2B5EF4-FFF2-40B4-BE49-F238E27FC236}">
                <a16:creationId xmlns:a16="http://schemas.microsoft.com/office/drawing/2014/main" id="{AF4F6AE2-358C-F597-9AE8-25869A531F20}"/>
              </a:ext>
              <a:ext uri="{C183D7F6-B498-43B3-948B-1728B52AA6E4}">
                <adec:decorative xmlns:adec="http://schemas.microsoft.com/office/drawing/2017/decorative" val="1"/>
              </a:ext>
            </a:extLst>
          </p:cNvPr>
          <p:cNvSpPr>
            <a:spLocks noGrp="1"/>
          </p:cNvSpPr>
          <p:nvPr>
            <p:ph type="body" sz="quarter" idx="95" hasCustomPrompt="1"/>
          </p:nvPr>
        </p:nvSpPr>
        <p:spPr>
          <a:xfrm>
            <a:off x="9267619" y="2214480"/>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13" name="Tekstin paikkamerkki 4">
            <a:extLst>
              <a:ext uri="{FF2B5EF4-FFF2-40B4-BE49-F238E27FC236}">
                <a16:creationId xmlns:a16="http://schemas.microsoft.com/office/drawing/2014/main" id="{A863C22D-214A-7F9D-F1C3-C2FE9C4AA85A}"/>
              </a:ext>
              <a:ext uri="{C183D7F6-B498-43B3-948B-1728B52AA6E4}">
                <adec:decorative xmlns:adec="http://schemas.microsoft.com/office/drawing/2017/decorative" val="1"/>
              </a:ext>
            </a:extLst>
          </p:cNvPr>
          <p:cNvSpPr>
            <a:spLocks noGrp="1"/>
          </p:cNvSpPr>
          <p:nvPr>
            <p:ph type="body" sz="quarter" idx="43" hasCustomPrompt="1"/>
          </p:nvPr>
        </p:nvSpPr>
        <p:spPr>
          <a:xfrm>
            <a:off x="543718" y="1262285"/>
            <a:ext cx="11104564" cy="766539"/>
          </a:xfrm>
          <a:prstGeom prst="roundRect">
            <a:avLst/>
          </a:prstGeom>
          <a:solidFill>
            <a:schemeClr val="tx2"/>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14" name="Tekstin paikkamerkki 4">
            <a:extLst>
              <a:ext uri="{FF2B5EF4-FFF2-40B4-BE49-F238E27FC236}">
                <a16:creationId xmlns:a16="http://schemas.microsoft.com/office/drawing/2014/main" id="{D47A76B3-AB41-555B-FF3E-5A4D8BF149C5}"/>
              </a:ext>
            </a:extLst>
          </p:cNvPr>
          <p:cNvSpPr>
            <a:spLocks noGrp="1"/>
          </p:cNvSpPr>
          <p:nvPr>
            <p:ph type="body" sz="quarter" idx="44" hasCustomPrompt="1"/>
          </p:nvPr>
        </p:nvSpPr>
        <p:spPr>
          <a:xfrm>
            <a:off x="547686" y="1414429"/>
            <a:ext cx="11096628" cy="382456"/>
          </a:xfrm>
          <a:prstGeom prst="rect">
            <a:avLst/>
          </a:prstGeom>
          <a:noFill/>
        </p:spPr>
        <p:txBody>
          <a:bodyPr anchor="ctr"/>
          <a:lstStyle>
            <a:lvl1pPr marL="0" indent="0" algn="ctr">
              <a:buNone/>
              <a:defRPr sz="2800" b="1">
                <a:solidFill>
                  <a:schemeClr val="bg1"/>
                </a:solidFill>
              </a:defRPr>
            </a:lvl1pPr>
          </a:lstStyle>
          <a:p>
            <a:pPr lvl="0"/>
            <a:r>
              <a:rPr lang="fi-FI" dirty="0"/>
              <a:t>Taso 1</a:t>
            </a:r>
          </a:p>
        </p:txBody>
      </p:sp>
      <p:sp>
        <p:nvSpPr>
          <p:cNvPr id="39" name="Tekstin paikkamerkki 4">
            <a:extLst>
              <a:ext uri="{FF2B5EF4-FFF2-40B4-BE49-F238E27FC236}">
                <a16:creationId xmlns:a16="http://schemas.microsoft.com/office/drawing/2014/main" id="{E8CFC1B7-CA4F-799B-1995-D4027D98DF4A}"/>
              </a:ext>
              <a:ext uri="{C183D7F6-B498-43B3-948B-1728B52AA6E4}">
                <adec:decorative xmlns:adec="http://schemas.microsoft.com/office/drawing/2017/decorative" val="1"/>
              </a:ext>
            </a:extLst>
          </p:cNvPr>
          <p:cNvSpPr>
            <a:spLocks noGrp="1"/>
          </p:cNvSpPr>
          <p:nvPr>
            <p:ph type="body" sz="quarter" idx="61" hasCustomPrompt="1"/>
          </p:nvPr>
        </p:nvSpPr>
        <p:spPr>
          <a:xfrm>
            <a:off x="1257759" y="2426257"/>
            <a:ext cx="2520000" cy="792000"/>
          </a:xfrm>
          <a:prstGeom prst="roundRect">
            <a:avLst/>
          </a:prstGeom>
          <a:solidFill>
            <a:schemeClr val="accent1"/>
          </a:solidFill>
          <a:ln w="38100">
            <a:solidFill>
              <a:schemeClr val="accent1"/>
            </a:solidFill>
          </a:ln>
        </p:spPr>
        <p:txBody>
          <a:bodyPr anchor="ctr"/>
          <a:lstStyle>
            <a:lvl1pPr marL="0" indent="0" algn="ctr">
              <a:buNone/>
              <a:defRPr sz="2000" b="1">
                <a:solidFill>
                  <a:schemeClr val="bg1"/>
                </a:solidFill>
              </a:defRPr>
            </a:lvl1pPr>
          </a:lstStyle>
          <a:p>
            <a:pPr lvl="0"/>
            <a:r>
              <a:rPr lang="fi-FI" dirty="0"/>
              <a:t> </a:t>
            </a:r>
          </a:p>
        </p:txBody>
      </p:sp>
      <p:sp>
        <p:nvSpPr>
          <p:cNvPr id="40" name="Tekstin paikkamerkki 4">
            <a:extLst>
              <a:ext uri="{FF2B5EF4-FFF2-40B4-BE49-F238E27FC236}">
                <a16:creationId xmlns:a16="http://schemas.microsoft.com/office/drawing/2014/main" id="{98520A54-90AE-64F9-7EB0-02AD97541943}"/>
              </a:ext>
            </a:extLst>
          </p:cNvPr>
          <p:cNvSpPr>
            <a:spLocks noGrp="1"/>
          </p:cNvSpPr>
          <p:nvPr>
            <p:ph type="body" sz="quarter" idx="62" hasCustomPrompt="1"/>
          </p:nvPr>
        </p:nvSpPr>
        <p:spPr>
          <a:xfrm>
            <a:off x="1257759" y="2582166"/>
            <a:ext cx="2520000" cy="480182"/>
          </a:xfrm>
          <a:prstGeom prst="rect">
            <a:avLst/>
          </a:prstGeom>
          <a:noFill/>
        </p:spPr>
        <p:txBody>
          <a:bodyPr anchor="ctr"/>
          <a:lstStyle>
            <a:lvl1pPr marL="0" indent="0" algn="ctr">
              <a:buNone/>
              <a:defRPr sz="2000" b="1">
                <a:solidFill>
                  <a:schemeClr val="bg1"/>
                </a:solidFill>
              </a:defRPr>
            </a:lvl1pPr>
          </a:lstStyle>
          <a:p>
            <a:pPr lvl="0"/>
            <a:r>
              <a:rPr lang="fi-FI" dirty="0"/>
              <a:t>Taso 2</a:t>
            </a:r>
          </a:p>
        </p:txBody>
      </p:sp>
      <p:sp>
        <p:nvSpPr>
          <p:cNvPr id="37" name="Tekstin paikkamerkki 4">
            <a:extLst>
              <a:ext uri="{FF2B5EF4-FFF2-40B4-BE49-F238E27FC236}">
                <a16:creationId xmlns:a16="http://schemas.microsoft.com/office/drawing/2014/main" id="{8B77DDF9-7EB7-8F14-FE65-64105BEFDF05}"/>
              </a:ext>
              <a:ext uri="{C183D7F6-B498-43B3-948B-1728B52AA6E4}">
                <adec:decorative xmlns:adec="http://schemas.microsoft.com/office/drawing/2017/decorative" val="1"/>
              </a:ext>
            </a:extLst>
          </p:cNvPr>
          <p:cNvSpPr>
            <a:spLocks noGrp="1"/>
          </p:cNvSpPr>
          <p:nvPr>
            <p:ph type="body" sz="quarter" idx="59" hasCustomPrompt="1"/>
          </p:nvPr>
        </p:nvSpPr>
        <p:spPr>
          <a:xfrm>
            <a:off x="4836000" y="2426257"/>
            <a:ext cx="2520000" cy="792000"/>
          </a:xfrm>
          <a:prstGeom prst="roundRect">
            <a:avLst/>
          </a:prstGeom>
          <a:solidFill>
            <a:schemeClr val="accent1"/>
          </a:solidFill>
          <a:ln w="38100">
            <a:solidFill>
              <a:schemeClr val="accent1"/>
            </a:solidFill>
          </a:ln>
        </p:spPr>
        <p:txBody>
          <a:bodyPr anchor="ctr"/>
          <a:lstStyle>
            <a:lvl1pPr marL="0" indent="0" algn="ctr">
              <a:buNone/>
              <a:defRPr sz="2000" b="1">
                <a:solidFill>
                  <a:schemeClr val="bg1"/>
                </a:solidFill>
              </a:defRPr>
            </a:lvl1pPr>
          </a:lstStyle>
          <a:p>
            <a:pPr lvl="0"/>
            <a:r>
              <a:rPr lang="fi-FI" dirty="0"/>
              <a:t> </a:t>
            </a:r>
          </a:p>
        </p:txBody>
      </p:sp>
      <p:sp>
        <p:nvSpPr>
          <p:cNvPr id="38" name="Tekstin paikkamerkki 4">
            <a:extLst>
              <a:ext uri="{FF2B5EF4-FFF2-40B4-BE49-F238E27FC236}">
                <a16:creationId xmlns:a16="http://schemas.microsoft.com/office/drawing/2014/main" id="{5328412C-9D82-560C-AD32-3D43844DDDD7}"/>
              </a:ext>
            </a:extLst>
          </p:cNvPr>
          <p:cNvSpPr>
            <a:spLocks noGrp="1"/>
          </p:cNvSpPr>
          <p:nvPr>
            <p:ph type="body" sz="quarter" idx="60" hasCustomPrompt="1"/>
          </p:nvPr>
        </p:nvSpPr>
        <p:spPr>
          <a:xfrm>
            <a:off x="4836000" y="2582166"/>
            <a:ext cx="2520000" cy="480182"/>
          </a:xfrm>
          <a:prstGeom prst="rect">
            <a:avLst/>
          </a:prstGeom>
          <a:noFill/>
        </p:spPr>
        <p:txBody>
          <a:bodyPr anchor="ctr"/>
          <a:lstStyle>
            <a:lvl1pPr marL="0" indent="0" algn="ctr">
              <a:buNone/>
              <a:defRPr sz="2000" b="1">
                <a:solidFill>
                  <a:schemeClr val="bg1"/>
                </a:solidFill>
              </a:defRPr>
            </a:lvl1pPr>
          </a:lstStyle>
          <a:p>
            <a:pPr lvl="0"/>
            <a:r>
              <a:rPr lang="fi-FI" dirty="0"/>
              <a:t>Taso 2</a:t>
            </a:r>
          </a:p>
        </p:txBody>
      </p:sp>
      <p:sp>
        <p:nvSpPr>
          <p:cNvPr id="23" name="Tekstin paikkamerkki 4">
            <a:extLst>
              <a:ext uri="{FF2B5EF4-FFF2-40B4-BE49-F238E27FC236}">
                <a16:creationId xmlns:a16="http://schemas.microsoft.com/office/drawing/2014/main" id="{BAFD726A-69B5-2A2E-72AC-BAB259DBBB90}"/>
              </a:ext>
              <a:ext uri="{C183D7F6-B498-43B3-948B-1728B52AA6E4}">
                <adec:decorative xmlns:adec="http://schemas.microsoft.com/office/drawing/2017/decorative" val="1"/>
              </a:ext>
            </a:extLst>
          </p:cNvPr>
          <p:cNvSpPr>
            <a:spLocks noGrp="1"/>
          </p:cNvSpPr>
          <p:nvPr>
            <p:ph type="body" sz="quarter" idx="47" hasCustomPrompt="1"/>
          </p:nvPr>
        </p:nvSpPr>
        <p:spPr>
          <a:xfrm>
            <a:off x="8416577" y="2426257"/>
            <a:ext cx="2520000" cy="792000"/>
          </a:xfrm>
          <a:prstGeom prst="roundRect">
            <a:avLst/>
          </a:prstGeom>
          <a:solidFill>
            <a:schemeClr val="accent1"/>
          </a:solidFill>
          <a:ln w="38100">
            <a:solidFill>
              <a:schemeClr val="accent1"/>
            </a:solidFill>
          </a:ln>
        </p:spPr>
        <p:txBody>
          <a:bodyPr anchor="ctr"/>
          <a:lstStyle>
            <a:lvl1pPr marL="0" indent="0" algn="ctr">
              <a:buNone/>
              <a:defRPr sz="2000" b="1">
                <a:solidFill>
                  <a:schemeClr val="bg1"/>
                </a:solidFill>
              </a:defRPr>
            </a:lvl1pPr>
          </a:lstStyle>
          <a:p>
            <a:pPr lvl="0"/>
            <a:r>
              <a:rPr lang="fi-FI" dirty="0"/>
              <a:t> </a:t>
            </a:r>
          </a:p>
        </p:txBody>
      </p:sp>
      <p:sp>
        <p:nvSpPr>
          <p:cNvPr id="24" name="Tekstin paikkamerkki 4">
            <a:extLst>
              <a:ext uri="{FF2B5EF4-FFF2-40B4-BE49-F238E27FC236}">
                <a16:creationId xmlns:a16="http://schemas.microsoft.com/office/drawing/2014/main" id="{9B8B7F45-88CB-97B3-49D2-5369D17A88E9}"/>
              </a:ext>
            </a:extLst>
          </p:cNvPr>
          <p:cNvSpPr>
            <a:spLocks noGrp="1"/>
          </p:cNvSpPr>
          <p:nvPr>
            <p:ph type="body" sz="quarter" idx="48" hasCustomPrompt="1"/>
          </p:nvPr>
        </p:nvSpPr>
        <p:spPr>
          <a:xfrm>
            <a:off x="8414241" y="2582166"/>
            <a:ext cx="2520000" cy="480182"/>
          </a:xfrm>
          <a:prstGeom prst="rect">
            <a:avLst/>
          </a:prstGeom>
          <a:noFill/>
        </p:spPr>
        <p:txBody>
          <a:bodyPr anchor="ctr"/>
          <a:lstStyle>
            <a:lvl1pPr marL="0" indent="0" algn="ctr">
              <a:buNone/>
              <a:defRPr sz="2000" b="1">
                <a:solidFill>
                  <a:schemeClr val="bg1"/>
                </a:solidFill>
              </a:defRPr>
            </a:lvl1pPr>
          </a:lstStyle>
          <a:p>
            <a:pPr lvl="0"/>
            <a:r>
              <a:rPr lang="fi-FI" dirty="0"/>
              <a:t>Taso 2</a:t>
            </a:r>
          </a:p>
        </p:txBody>
      </p:sp>
      <p:sp>
        <p:nvSpPr>
          <p:cNvPr id="41" name="Tekstin paikkamerkki 4">
            <a:extLst>
              <a:ext uri="{FF2B5EF4-FFF2-40B4-BE49-F238E27FC236}">
                <a16:creationId xmlns:a16="http://schemas.microsoft.com/office/drawing/2014/main" id="{2DCC7FF4-59D2-6BAD-7457-5595AB3B275F}"/>
              </a:ext>
              <a:ext uri="{C183D7F6-B498-43B3-948B-1728B52AA6E4}">
                <adec:decorative xmlns:adec="http://schemas.microsoft.com/office/drawing/2017/decorative" val="1"/>
              </a:ext>
            </a:extLst>
          </p:cNvPr>
          <p:cNvSpPr>
            <a:spLocks noGrp="1"/>
          </p:cNvSpPr>
          <p:nvPr>
            <p:ph type="body" sz="quarter" idx="63" hasCustomPrompt="1"/>
          </p:nvPr>
        </p:nvSpPr>
        <p:spPr>
          <a:xfrm>
            <a:off x="549214" y="3686536"/>
            <a:ext cx="1800000" cy="720000"/>
          </a:xfrm>
          <a:prstGeom prst="roundRect">
            <a:avLst/>
          </a:prstGeom>
          <a:solidFill>
            <a:schemeClr val="bg2"/>
          </a:solidFill>
          <a:ln w="38100">
            <a:solidFill>
              <a:schemeClr val="accent1"/>
            </a:solidFill>
          </a:ln>
        </p:spPr>
        <p:txBody>
          <a:bodyPr anchor="ctr"/>
          <a:lstStyle>
            <a:lvl1pPr marL="0" indent="0" algn="ctr">
              <a:buNone/>
              <a:defRPr sz="2000" b="1">
                <a:solidFill>
                  <a:schemeClr val="bg1"/>
                </a:solidFill>
              </a:defRPr>
            </a:lvl1pPr>
          </a:lstStyle>
          <a:p>
            <a:pPr lvl="0"/>
            <a:r>
              <a:rPr lang="fi-FI" dirty="0"/>
              <a:t> </a:t>
            </a:r>
          </a:p>
        </p:txBody>
      </p:sp>
      <p:sp>
        <p:nvSpPr>
          <p:cNvPr id="42" name="Tekstin paikkamerkki 4">
            <a:extLst>
              <a:ext uri="{FF2B5EF4-FFF2-40B4-BE49-F238E27FC236}">
                <a16:creationId xmlns:a16="http://schemas.microsoft.com/office/drawing/2014/main" id="{78F96F63-05A2-8D10-94F3-63DBBA37D7BF}"/>
              </a:ext>
            </a:extLst>
          </p:cNvPr>
          <p:cNvSpPr>
            <a:spLocks noGrp="1"/>
          </p:cNvSpPr>
          <p:nvPr>
            <p:ph type="body" sz="quarter" idx="64" hasCustomPrompt="1"/>
          </p:nvPr>
        </p:nvSpPr>
        <p:spPr>
          <a:xfrm>
            <a:off x="549214" y="3842445"/>
            <a:ext cx="1800000" cy="408182"/>
          </a:xfrm>
          <a:prstGeom prst="rect">
            <a:avLst/>
          </a:prstGeom>
          <a:noFill/>
        </p:spPr>
        <p:txBody>
          <a:bodyPr anchor="ctr"/>
          <a:lstStyle>
            <a:lvl1pPr marL="0" indent="0" algn="ctr">
              <a:buNone/>
              <a:defRPr sz="1600" b="1">
                <a:solidFill>
                  <a:schemeClr val="tx1"/>
                </a:solidFill>
              </a:defRPr>
            </a:lvl1pPr>
          </a:lstStyle>
          <a:p>
            <a:pPr lvl="0"/>
            <a:r>
              <a:rPr lang="fi-FI" dirty="0"/>
              <a:t>Taso 3</a:t>
            </a:r>
          </a:p>
        </p:txBody>
      </p:sp>
      <p:sp>
        <p:nvSpPr>
          <p:cNvPr id="27" name="Tekstin paikkamerkki 4">
            <a:extLst>
              <a:ext uri="{FF2B5EF4-FFF2-40B4-BE49-F238E27FC236}">
                <a16:creationId xmlns:a16="http://schemas.microsoft.com/office/drawing/2014/main" id="{B51CBB6B-9197-2F12-8D47-8E4D72E09E9F}"/>
              </a:ext>
              <a:ext uri="{C183D7F6-B498-43B3-948B-1728B52AA6E4}">
                <adec:decorative xmlns:adec="http://schemas.microsoft.com/office/drawing/2017/decorative" val="1"/>
              </a:ext>
            </a:extLst>
          </p:cNvPr>
          <p:cNvSpPr>
            <a:spLocks noGrp="1"/>
          </p:cNvSpPr>
          <p:nvPr>
            <p:ph type="body" sz="quarter" idx="78" hasCustomPrompt="1"/>
          </p:nvPr>
        </p:nvSpPr>
        <p:spPr>
          <a:xfrm>
            <a:off x="2659082" y="3686536"/>
            <a:ext cx="1800000" cy="720000"/>
          </a:xfrm>
          <a:prstGeom prst="roundRect">
            <a:avLst/>
          </a:prstGeom>
          <a:solidFill>
            <a:schemeClr val="bg2"/>
          </a:solidFill>
          <a:ln w="38100">
            <a:solidFill>
              <a:schemeClr val="accent1"/>
            </a:solidFill>
          </a:ln>
        </p:spPr>
        <p:txBody>
          <a:bodyPr anchor="ctr"/>
          <a:lstStyle>
            <a:lvl1pPr marL="0" indent="0" algn="ctr">
              <a:buNone/>
              <a:defRPr sz="2000" b="1">
                <a:solidFill>
                  <a:schemeClr val="bg1"/>
                </a:solidFill>
              </a:defRPr>
            </a:lvl1pPr>
          </a:lstStyle>
          <a:p>
            <a:pPr lvl="0"/>
            <a:r>
              <a:rPr lang="fi-FI" dirty="0"/>
              <a:t> </a:t>
            </a:r>
          </a:p>
        </p:txBody>
      </p:sp>
      <p:sp>
        <p:nvSpPr>
          <p:cNvPr id="28" name="Tekstin paikkamerkki 4">
            <a:extLst>
              <a:ext uri="{FF2B5EF4-FFF2-40B4-BE49-F238E27FC236}">
                <a16:creationId xmlns:a16="http://schemas.microsoft.com/office/drawing/2014/main" id="{87879D4D-E026-6F88-331F-CC924B9312F5}"/>
              </a:ext>
            </a:extLst>
          </p:cNvPr>
          <p:cNvSpPr>
            <a:spLocks noGrp="1"/>
          </p:cNvSpPr>
          <p:nvPr>
            <p:ph type="body" sz="quarter" idx="79" hasCustomPrompt="1"/>
          </p:nvPr>
        </p:nvSpPr>
        <p:spPr>
          <a:xfrm>
            <a:off x="2659082" y="3842445"/>
            <a:ext cx="1800000" cy="408182"/>
          </a:xfrm>
          <a:prstGeom prst="rect">
            <a:avLst/>
          </a:prstGeom>
          <a:noFill/>
        </p:spPr>
        <p:txBody>
          <a:bodyPr anchor="ctr"/>
          <a:lstStyle>
            <a:lvl1pPr marL="0" indent="0" algn="ctr">
              <a:buNone/>
              <a:defRPr sz="1600" b="1">
                <a:solidFill>
                  <a:schemeClr val="tx1"/>
                </a:solidFill>
              </a:defRPr>
            </a:lvl1pPr>
          </a:lstStyle>
          <a:p>
            <a:pPr lvl="0"/>
            <a:r>
              <a:rPr lang="fi-FI" dirty="0"/>
              <a:t>Taso 3</a:t>
            </a:r>
          </a:p>
        </p:txBody>
      </p:sp>
      <p:sp>
        <p:nvSpPr>
          <p:cNvPr id="34" name="Tekstin paikkamerkki 4">
            <a:extLst>
              <a:ext uri="{FF2B5EF4-FFF2-40B4-BE49-F238E27FC236}">
                <a16:creationId xmlns:a16="http://schemas.microsoft.com/office/drawing/2014/main" id="{0107714C-ABD0-EE07-BD8D-A0D34CE54665}"/>
              </a:ext>
              <a:ext uri="{C183D7F6-B498-43B3-948B-1728B52AA6E4}">
                <adec:decorative xmlns:adec="http://schemas.microsoft.com/office/drawing/2017/decorative" val="1"/>
              </a:ext>
            </a:extLst>
          </p:cNvPr>
          <p:cNvSpPr>
            <a:spLocks noGrp="1"/>
          </p:cNvSpPr>
          <p:nvPr>
            <p:ph type="body" sz="quarter" idx="80" hasCustomPrompt="1"/>
          </p:nvPr>
        </p:nvSpPr>
        <p:spPr>
          <a:xfrm>
            <a:off x="5196000" y="3686536"/>
            <a:ext cx="1800000" cy="720000"/>
          </a:xfrm>
          <a:prstGeom prst="roundRect">
            <a:avLst/>
          </a:prstGeom>
          <a:solidFill>
            <a:schemeClr val="bg2"/>
          </a:solidFill>
          <a:ln w="38100">
            <a:solidFill>
              <a:schemeClr val="accent1"/>
            </a:solidFill>
          </a:ln>
        </p:spPr>
        <p:txBody>
          <a:bodyPr anchor="ctr"/>
          <a:lstStyle>
            <a:lvl1pPr marL="0" indent="0" algn="ctr">
              <a:buNone/>
              <a:defRPr sz="2000" b="1">
                <a:solidFill>
                  <a:schemeClr val="bg1"/>
                </a:solidFill>
              </a:defRPr>
            </a:lvl1pPr>
          </a:lstStyle>
          <a:p>
            <a:pPr lvl="0"/>
            <a:r>
              <a:rPr lang="fi-FI" dirty="0"/>
              <a:t> </a:t>
            </a:r>
          </a:p>
        </p:txBody>
      </p:sp>
      <p:sp>
        <p:nvSpPr>
          <p:cNvPr id="35" name="Tekstin paikkamerkki 4">
            <a:extLst>
              <a:ext uri="{FF2B5EF4-FFF2-40B4-BE49-F238E27FC236}">
                <a16:creationId xmlns:a16="http://schemas.microsoft.com/office/drawing/2014/main" id="{34E303E6-4CAC-29EE-2BB3-349C3D51CE8B}"/>
              </a:ext>
            </a:extLst>
          </p:cNvPr>
          <p:cNvSpPr>
            <a:spLocks noGrp="1"/>
          </p:cNvSpPr>
          <p:nvPr>
            <p:ph type="body" sz="quarter" idx="81" hasCustomPrompt="1"/>
          </p:nvPr>
        </p:nvSpPr>
        <p:spPr>
          <a:xfrm>
            <a:off x="5196000" y="3842445"/>
            <a:ext cx="1800000" cy="408182"/>
          </a:xfrm>
          <a:prstGeom prst="rect">
            <a:avLst/>
          </a:prstGeom>
          <a:noFill/>
        </p:spPr>
        <p:txBody>
          <a:bodyPr anchor="ctr"/>
          <a:lstStyle>
            <a:lvl1pPr marL="0" indent="0" algn="ctr">
              <a:buNone/>
              <a:defRPr sz="1600" b="1">
                <a:solidFill>
                  <a:schemeClr val="tx1"/>
                </a:solidFill>
              </a:defRPr>
            </a:lvl1pPr>
          </a:lstStyle>
          <a:p>
            <a:pPr lvl="0"/>
            <a:r>
              <a:rPr lang="fi-FI" dirty="0"/>
              <a:t>Taso 3</a:t>
            </a:r>
          </a:p>
        </p:txBody>
      </p:sp>
      <p:sp>
        <p:nvSpPr>
          <p:cNvPr id="45" name="Tekstin paikkamerkki 4">
            <a:extLst>
              <a:ext uri="{FF2B5EF4-FFF2-40B4-BE49-F238E27FC236}">
                <a16:creationId xmlns:a16="http://schemas.microsoft.com/office/drawing/2014/main" id="{C540F2A6-78C6-5A59-7446-41EDB59E330B}"/>
              </a:ext>
              <a:ext uri="{C183D7F6-B498-43B3-948B-1728B52AA6E4}">
                <adec:decorative xmlns:adec="http://schemas.microsoft.com/office/drawing/2017/decorative" val="1"/>
              </a:ext>
            </a:extLst>
          </p:cNvPr>
          <p:cNvSpPr>
            <a:spLocks noGrp="1"/>
          </p:cNvSpPr>
          <p:nvPr>
            <p:ph type="body" sz="quarter" idx="82" hasCustomPrompt="1"/>
          </p:nvPr>
        </p:nvSpPr>
        <p:spPr>
          <a:xfrm>
            <a:off x="7698013" y="3686536"/>
            <a:ext cx="1800000" cy="720000"/>
          </a:xfrm>
          <a:prstGeom prst="roundRect">
            <a:avLst/>
          </a:prstGeom>
          <a:solidFill>
            <a:schemeClr val="bg2"/>
          </a:solidFill>
          <a:ln w="38100">
            <a:solidFill>
              <a:schemeClr val="accent1"/>
            </a:solidFill>
          </a:ln>
        </p:spPr>
        <p:txBody>
          <a:bodyPr anchor="ctr"/>
          <a:lstStyle>
            <a:lvl1pPr marL="0" indent="0" algn="ctr">
              <a:buNone/>
              <a:defRPr sz="2000" b="1">
                <a:solidFill>
                  <a:schemeClr val="bg1"/>
                </a:solidFill>
              </a:defRPr>
            </a:lvl1pPr>
          </a:lstStyle>
          <a:p>
            <a:pPr lvl="0"/>
            <a:r>
              <a:rPr lang="fi-FI" dirty="0"/>
              <a:t> </a:t>
            </a:r>
          </a:p>
        </p:txBody>
      </p:sp>
      <p:sp>
        <p:nvSpPr>
          <p:cNvPr id="46" name="Tekstin paikkamerkki 4">
            <a:extLst>
              <a:ext uri="{FF2B5EF4-FFF2-40B4-BE49-F238E27FC236}">
                <a16:creationId xmlns:a16="http://schemas.microsoft.com/office/drawing/2014/main" id="{DB5D7067-7FD0-38A7-F641-2852C71279F3}"/>
              </a:ext>
            </a:extLst>
          </p:cNvPr>
          <p:cNvSpPr>
            <a:spLocks noGrp="1"/>
          </p:cNvSpPr>
          <p:nvPr>
            <p:ph type="body" sz="quarter" idx="83" hasCustomPrompt="1"/>
          </p:nvPr>
        </p:nvSpPr>
        <p:spPr>
          <a:xfrm>
            <a:off x="7698013" y="3842445"/>
            <a:ext cx="1800000" cy="408182"/>
          </a:xfrm>
          <a:prstGeom prst="rect">
            <a:avLst/>
          </a:prstGeom>
          <a:noFill/>
        </p:spPr>
        <p:txBody>
          <a:bodyPr anchor="ctr"/>
          <a:lstStyle>
            <a:lvl1pPr marL="0" indent="0" algn="ctr">
              <a:buNone/>
              <a:defRPr sz="1600" b="1">
                <a:solidFill>
                  <a:schemeClr val="tx1"/>
                </a:solidFill>
              </a:defRPr>
            </a:lvl1pPr>
          </a:lstStyle>
          <a:p>
            <a:pPr lvl="0"/>
            <a:r>
              <a:rPr lang="fi-FI" dirty="0"/>
              <a:t>Taso 3</a:t>
            </a:r>
          </a:p>
        </p:txBody>
      </p:sp>
      <p:sp>
        <p:nvSpPr>
          <p:cNvPr id="47" name="Tekstin paikkamerkki 4">
            <a:extLst>
              <a:ext uri="{FF2B5EF4-FFF2-40B4-BE49-F238E27FC236}">
                <a16:creationId xmlns:a16="http://schemas.microsoft.com/office/drawing/2014/main" id="{9414AB39-F350-1AF5-D228-B31EB274A0F3}"/>
              </a:ext>
              <a:ext uri="{C183D7F6-B498-43B3-948B-1728B52AA6E4}">
                <adec:decorative xmlns:adec="http://schemas.microsoft.com/office/drawing/2017/decorative" val="1"/>
              </a:ext>
            </a:extLst>
          </p:cNvPr>
          <p:cNvSpPr>
            <a:spLocks noGrp="1"/>
          </p:cNvSpPr>
          <p:nvPr>
            <p:ph type="body" sz="quarter" idx="84" hasCustomPrompt="1"/>
          </p:nvPr>
        </p:nvSpPr>
        <p:spPr>
          <a:xfrm>
            <a:off x="9842026" y="3686536"/>
            <a:ext cx="1800000" cy="720000"/>
          </a:xfrm>
          <a:prstGeom prst="roundRect">
            <a:avLst/>
          </a:prstGeom>
          <a:solidFill>
            <a:schemeClr val="bg2"/>
          </a:solidFill>
          <a:ln w="38100">
            <a:solidFill>
              <a:schemeClr val="accent1"/>
            </a:solidFill>
          </a:ln>
        </p:spPr>
        <p:txBody>
          <a:bodyPr anchor="ctr"/>
          <a:lstStyle>
            <a:lvl1pPr marL="0" indent="0" algn="ctr">
              <a:buNone/>
              <a:defRPr sz="2000" b="1">
                <a:solidFill>
                  <a:schemeClr val="bg1"/>
                </a:solidFill>
              </a:defRPr>
            </a:lvl1pPr>
          </a:lstStyle>
          <a:p>
            <a:pPr lvl="0"/>
            <a:r>
              <a:rPr lang="fi-FI" dirty="0"/>
              <a:t> </a:t>
            </a:r>
          </a:p>
        </p:txBody>
      </p:sp>
      <p:sp>
        <p:nvSpPr>
          <p:cNvPr id="48" name="Tekstin paikkamerkki 4">
            <a:extLst>
              <a:ext uri="{FF2B5EF4-FFF2-40B4-BE49-F238E27FC236}">
                <a16:creationId xmlns:a16="http://schemas.microsoft.com/office/drawing/2014/main" id="{5D40962F-3806-C015-EECA-9CF39B2058AC}"/>
              </a:ext>
            </a:extLst>
          </p:cNvPr>
          <p:cNvSpPr>
            <a:spLocks noGrp="1"/>
          </p:cNvSpPr>
          <p:nvPr>
            <p:ph type="body" sz="quarter" idx="85" hasCustomPrompt="1"/>
          </p:nvPr>
        </p:nvSpPr>
        <p:spPr>
          <a:xfrm>
            <a:off x="9842026" y="3842445"/>
            <a:ext cx="1800000" cy="408182"/>
          </a:xfrm>
          <a:prstGeom prst="rect">
            <a:avLst/>
          </a:prstGeom>
          <a:noFill/>
        </p:spPr>
        <p:txBody>
          <a:bodyPr anchor="ctr"/>
          <a:lstStyle>
            <a:lvl1pPr marL="0" indent="0" algn="ctr">
              <a:buNone/>
              <a:defRPr sz="1600" b="1">
                <a:solidFill>
                  <a:schemeClr val="tx1"/>
                </a:solidFill>
              </a:defRPr>
            </a:lvl1pPr>
          </a:lstStyle>
          <a:p>
            <a:pPr lvl="0"/>
            <a:r>
              <a:rPr lang="fi-FI" dirty="0"/>
              <a:t>Taso 3</a:t>
            </a:r>
          </a:p>
        </p:txBody>
      </p:sp>
      <p:sp>
        <p:nvSpPr>
          <p:cNvPr id="4" name="Tekstin paikkamerkki 4">
            <a:extLst>
              <a:ext uri="{FF2B5EF4-FFF2-40B4-BE49-F238E27FC236}">
                <a16:creationId xmlns:a16="http://schemas.microsoft.com/office/drawing/2014/main" id="{7433E04D-2D69-1B65-86B3-F15E5BEE4843}"/>
              </a:ext>
              <a:ext uri="{C183D7F6-B498-43B3-948B-1728B52AA6E4}">
                <adec:decorative xmlns:adec="http://schemas.microsoft.com/office/drawing/2017/decorative" val="1"/>
              </a:ext>
            </a:extLst>
          </p:cNvPr>
          <p:cNvSpPr>
            <a:spLocks noGrp="1"/>
          </p:cNvSpPr>
          <p:nvPr>
            <p:ph type="body" sz="quarter" idx="67" hasCustomPrompt="1"/>
          </p:nvPr>
        </p:nvSpPr>
        <p:spPr>
          <a:xfrm>
            <a:off x="549214" y="4786995"/>
            <a:ext cx="1800000" cy="720000"/>
          </a:xfrm>
          <a:prstGeom prst="roundRect">
            <a:avLst/>
          </a:prstGeom>
          <a:solidFill>
            <a:schemeClr val="bg1"/>
          </a:solidFill>
          <a:ln w="38100">
            <a:solidFill>
              <a:schemeClr val="accent1"/>
            </a:solidFill>
          </a:ln>
        </p:spPr>
        <p:txBody>
          <a:bodyPr anchor="ctr"/>
          <a:lstStyle>
            <a:lvl1pPr marL="0" indent="0" algn="ctr">
              <a:buNone/>
              <a:defRPr sz="2000" b="1">
                <a:solidFill>
                  <a:schemeClr val="bg1"/>
                </a:solidFill>
              </a:defRPr>
            </a:lvl1pPr>
          </a:lstStyle>
          <a:p>
            <a:pPr lvl="0"/>
            <a:r>
              <a:rPr lang="fi-FI" dirty="0"/>
              <a:t> </a:t>
            </a:r>
          </a:p>
        </p:txBody>
      </p:sp>
      <p:sp>
        <p:nvSpPr>
          <p:cNvPr id="16" name="Tekstin paikkamerkki 15">
            <a:extLst>
              <a:ext uri="{FF2B5EF4-FFF2-40B4-BE49-F238E27FC236}">
                <a16:creationId xmlns:a16="http://schemas.microsoft.com/office/drawing/2014/main" id="{714718C0-7F11-7B58-7366-70C1DB6C64E3}"/>
              </a:ext>
            </a:extLst>
          </p:cNvPr>
          <p:cNvSpPr>
            <a:spLocks noGrp="1"/>
          </p:cNvSpPr>
          <p:nvPr>
            <p:ph type="body" sz="quarter" idx="69" hasCustomPrompt="1"/>
          </p:nvPr>
        </p:nvSpPr>
        <p:spPr>
          <a:xfrm>
            <a:off x="549838" y="4925763"/>
            <a:ext cx="1798752" cy="429221"/>
          </a:xfrm>
        </p:spPr>
        <p:txBody>
          <a:bodyPr lIns="108000"/>
          <a:lstStyle>
            <a:lvl1pPr marL="108000" indent="-108000">
              <a:spcBef>
                <a:spcPts val="0"/>
              </a:spcBef>
              <a:spcAft>
                <a:spcPts val="0"/>
              </a:spcAft>
              <a:defRPr sz="1400"/>
            </a:lvl1pPr>
            <a:lvl2pPr marL="323850" indent="-144463">
              <a:spcBef>
                <a:spcPts val="0"/>
              </a:spcBef>
              <a:spcAft>
                <a:spcPts val="0"/>
              </a:spcAft>
              <a:defRPr sz="1400"/>
            </a:lvl2pPr>
          </a:lstStyle>
          <a:p>
            <a:pPr lvl="0"/>
            <a:r>
              <a:rPr lang="fi-FI" dirty="0"/>
              <a:t>Taso 4</a:t>
            </a:r>
          </a:p>
          <a:p>
            <a:pPr lvl="1"/>
            <a:r>
              <a:rPr lang="fi-FI" dirty="0"/>
              <a:t>toinen taso</a:t>
            </a:r>
          </a:p>
        </p:txBody>
      </p:sp>
      <p:sp>
        <p:nvSpPr>
          <p:cNvPr id="49" name="Tekstin paikkamerkki 4">
            <a:extLst>
              <a:ext uri="{FF2B5EF4-FFF2-40B4-BE49-F238E27FC236}">
                <a16:creationId xmlns:a16="http://schemas.microsoft.com/office/drawing/2014/main" id="{E2C623EE-501B-D134-8C49-D1091723073C}"/>
              </a:ext>
              <a:ext uri="{C183D7F6-B498-43B3-948B-1728B52AA6E4}">
                <adec:decorative xmlns:adec="http://schemas.microsoft.com/office/drawing/2017/decorative" val="1"/>
              </a:ext>
            </a:extLst>
          </p:cNvPr>
          <p:cNvSpPr>
            <a:spLocks noGrp="1"/>
          </p:cNvSpPr>
          <p:nvPr>
            <p:ph type="body" sz="quarter" idx="86" hasCustomPrompt="1"/>
          </p:nvPr>
        </p:nvSpPr>
        <p:spPr>
          <a:xfrm>
            <a:off x="2659082" y="4786995"/>
            <a:ext cx="1800000" cy="720000"/>
          </a:xfrm>
          <a:prstGeom prst="roundRect">
            <a:avLst/>
          </a:prstGeom>
          <a:solidFill>
            <a:schemeClr val="bg1"/>
          </a:solidFill>
          <a:ln w="38100">
            <a:solidFill>
              <a:schemeClr val="accent1"/>
            </a:solidFill>
          </a:ln>
        </p:spPr>
        <p:txBody>
          <a:bodyPr anchor="ctr"/>
          <a:lstStyle>
            <a:lvl1pPr marL="0" indent="0" algn="ctr">
              <a:buNone/>
              <a:defRPr sz="2000" b="1">
                <a:solidFill>
                  <a:schemeClr val="bg1"/>
                </a:solidFill>
              </a:defRPr>
            </a:lvl1pPr>
          </a:lstStyle>
          <a:p>
            <a:pPr lvl="0"/>
            <a:r>
              <a:rPr lang="fi-FI" dirty="0"/>
              <a:t> </a:t>
            </a:r>
          </a:p>
        </p:txBody>
      </p:sp>
      <p:sp>
        <p:nvSpPr>
          <p:cNvPr id="50" name="Tekstin paikkamerkki 15">
            <a:extLst>
              <a:ext uri="{FF2B5EF4-FFF2-40B4-BE49-F238E27FC236}">
                <a16:creationId xmlns:a16="http://schemas.microsoft.com/office/drawing/2014/main" id="{B604B33A-4E73-3CBC-454D-7CFE5DC48AFC}"/>
              </a:ext>
            </a:extLst>
          </p:cNvPr>
          <p:cNvSpPr>
            <a:spLocks noGrp="1"/>
          </p:cNvSpPr>
          <p:nvPr>
            <p:ph type="body" sz="quarter" idx="87" hasCustomPrompt="1"/>
          </p:nvPr>
        </p:nvSpPr>
        <p:spPr>
          <a:xfrm>
            <a:off x="2659706" y="4925763"/>
            <a:ext cx="1798752" cy="429221"/>
          </a:xfrm>
        </p:spPr>
        <p:txBody>
          <a:bodyPr lIns="108000"/>
          <a:lstStyle>
            <a:lvl1pPr marL="108000" indent="-108000">
              <a:spcBef>
                <a:spcPts val="0"/>
              </a:spcBef>
              <a:spcAft>
                <a:spcPts val="0"/>
              </a:spcAft>
              <a:defRPr sz="1400"/>
            </a:lvl1pPr>
            <a:lvl2pPr marL="323850" indent="-144463">
              <a:spcBef>
                <a:spcPts val="0"/>
              </a:spcBef>
              <a:spcAft>
                <a:spcPts val="0"/>
              </a:spcAft>
              <a:defRPr sz="1400"/>
            </a:lvl2pPr>
          </a:lstStyle>
          <a:p>
            <a:pPr lvl="0"/>
            <a:r>
              <a:rPr lang="fi-FI" dirty="0"/>
              <a:t>Taso 4</a:t>
            </a:r>
          </a:p>
          <a:p>
            <a:pPr lvl="1"/>
            <a:r>
              <a:rPr lang="fi-FI" dirty="0"/>
              <a:t>toinen taso</a:t>
            </a:r>
          </a:p>
        </p:txBody>
      </p:sp>
      <p:sp>
        <p:nvSpPr>
          <p:cNvPr id="51" name="Tekstin paikkamerkki 4">
            <a:extLst>
              <a:ext uri="{FF2B5EF4-FFF2-40B4-BE49-F238E27FC236}">
                <a16:creationId xmlns:a16="http://schemas.microsoft.com/office/drawing/2014/main" id="{46D9F044-0D93-C7E0-6E64-9A02B5BBFA2D}"/>
              </a:ext>
              <a:ext uri="{C183D7F6-B498-43B3-948B-1728B52AA6E4}">
                <adec:decorative xmlns:adec="http://schemas.microsoft.com/office/drawing/2017/decorative" val="1"/>
              </a:ext>
            </a:extLst>
          </p:cNvPr>
          <p:cNvSpPr>
            <a:spLocks noGrp="1"/>
          </p:cNvSpPr>
          <p:nvPr>
            <p:ph type="body" sz="quarter" idx="88" hasCustomPrompt="1"/>
          </p:nvPr>
        </p:nvSpPr>
        <p:spPr>
          <a:xfrm>
            <a:off x="5196000" y="4786995"/>
            <a:ext cx="1800000" cy="720000"/>
          </a:xfrm>
          <a:prstGeom prst="roundRect">
            <a:avLst/>
          </a:prstGeom>
          <a:solidFill>
            <a:schemeClr val="bg1"/>
          </a:solidFill>
          <a:ln w="38100">
            <a:solidFill>
              <a:schemeClr val="accent1"/>
            </a:solidFill>
          </a:ln>
        </p:spPr>
        <p:txBody>
          <a:bodyPr anchor="ctr"/>
          <a:lstStyle>
            <a:lvl1pPr marL="0" indent="0" algn="ctr">
              <a:buNone/>
              <a:defRPr sz="2000" b="1">
                <a:solidFill>
                  <a:schemeClr val="bg1"/>
                </a:solidFill>
              </a:defRPr>
            </a:lvl1pPr>
          </a:lstStyle>
          <a:p>
            <a:pPr lvl="0"/>
            <a:r>
              <a:rPr lang="fi-FI" dirty="0"/>
              <a:t> </a:t>
            </a:r>
          </a:p>
        </p:txBody>
      </p:sp>
      <p:sp>
        <p:nvSpPr>
          <p:cNvPr id="52" name="Tekstin paikkamerkki 15">
            <a:extLst>
              <a:ext uri="{FF2B5EF4-FFF2-40B4-BE49-F238E27FC236}">
                <a16:creationId xmlns:a16="http://schemas.microsoft.com/office/drawing/2014/main" id="{9726746C-DE9F-E80C-84B5-10D27187D44C}"/>
              </a:ext>
            </a:extLst>
          </p:cNvPr>
          <p:cNvSpPr>
            <a:spLocks noGrp="1"/>
          </p:cNvSpPr>
          <p:nvPr>
            <p:ph type="body" sz="quarter" idx="89" hasCustomPrompt="1"/>
          </p:nvPr>
        </p:nvSpPr>
        <p:spPr>
          <a:xfrm>
            <a:off x="5196624" y="4925763"/>
            <a:ext cx="1798752" cy="429221"/>
          </a:xfrm>
        </p:spPr>
        <p:txBody>
          <a:bodyPr lIns="108000"/>
          <a:lstStyle>
            <a:lvl1pPr marL="108000" indent="-108000">
              <a:spcBef>
                <a:spcPts val="0"/>
              </a:spcBef>
              <a:spcAft>
                <a:spcPts val="0"/>
              </a:spcAft>
              <a:defRPr sz="1400"/>
            </a:lvl1pPr>
            <a:lvl2pPr marL="323850" indent="-144463">
              <a:spcBef>
                <a:spcPts val="0"/>
              </a:spcBef>
              <a:spcAft>
                <a:spcPts val="0"/>
              </a:spcAft>
              <a:defRPr sz="1400"/>
            </a:lvl2pPr>
          </a:lstStyle>
          <a:p>
            <a:pPr lvl="0"/>
            <a:r>
              <a:rPr lang="fi-FI" dirty="0"/>
              <a:t>Taso 4</a:t>
            </a:r>
          </a:p>
          <a:p>
            <a:pPr lvl="1"/>
            <a:r>
              <a:rPr lang="fi-FI" dirty="0"/>
              <a:t>toinen taso</a:t>
            </a:r>
          </a:p>
        </p:txBody>
      </p:sp>
      <p:sp>
        <p:nvSpPr>
          <p:cNvPr id="53" name="Tekstin paikkamerkki 4">
            <a:extLst>
              <a:ext uri="{FF2B5EF4-FFF2-40B4-BE49-F238E27FC236}">
                <a16:creationId xmlns:a16="http://schemas.microsoft.com/office/drawing/2014/main" id="{93700CD2-2B63-A949-4F5F-BEA2ED87DDA7}"/>
              </a:ext>
              <a:ext uri="{C183D7F6-B498-43B3-948B-1728B52AA6E4}">
                <adec:decorative xmlns:adec="http://schemas.microsoft.com/office/drawing/2017/decorative" val="1"/>
              </a:ext>
            </a:extLst>
          </p:cNvPr>
          <p:cNvSpPr>
            <a:spLocks noGrp="1"/>
          </p:cNvSpPr>
          <p:nvPr>
            <p:ph type="body" sz="quarter" idx="90" hasCustomPrompt="1"/>
          </p:nvPr>
        </p:nvSpPr>
        <p:spPr>
          <a:xfrm>
            <a:off x="7698013" y="4786995"/>
            <a:ext cx="1800000" cy="720000"/>
          </a:xfrm>
          <a:prstGeom prst="roundRect">
            <a:avLst/>
          </a:prstGeom>
          <a:solidFill>
            <a:schemeClr val="bg1"/>
          </a:solidFill>
          <a:ln w="38100">
            <a:solidFill>
              <a:schemeClr val="accent1"/>
            </a:solidFill>
          </a:ln>
        </p:spPr>
        <p:txBody>
          <a:bodyPr anchor="ctr"/>
          <a:lstStyle>
            <a:lvl1pPr marL="0" indent="0" algn="ctr">
              <a:buNone/>
              <a:defRPr sz="2000" b="1">
                <a:solidFill>
                  <a:schemeClr val="bg1"/>
                </a:solidFill>
              </a:defRPr>
            </a:lvl1pPr>
          </a:lstStyle>
          <a:p>
            <a:pPr lvl="0"/>
            <a:r>
              <a:rPr lang="fi-FI" dirty="0"/>
              <a:t> </a:t>
            </a:r>
          </a:p>
        </p:txBody>
      </p:sp>
      <p:sp>
        <p:nvSpPr>
          <p:cNvPr id="54" name="Tekstin paikkamerkki 15">
            <a:extLst>
              <a:ext uri="{FF2B5EF4-FFF2-40B4-BE49-F238E27FC236}">
                <a16:creationId xmlns:a16="http://schemas.microsoft.com/office/drawing/2014/main" id="{104C320A-F4B6-AD2E-2E60-7661674FC96C}"/>
              </a:ext>
            </a:extLst>
          </p:cNvPr>
          <p:cNvSpPr>
            <a:spLocks noGrp="1"/>
          </p:cNvSpPr>
          <p:nvPr>
            <p:ph type="body" sz="quarter" idx="91" hasCustomPrompt="1"/>
          </p:nvPr>
        </p:nvSpPr>
        <p:spPr>
          <a:xfrm>
            <a:off x="7698637" y="4925763"/>
            <a:ext cx="1798752" cy="429221"/>
          </a:xfrm>
        </p:spPr>
        <p:txBody>
          <a:bodyPr lIns="108000"/>
          <a:lstStyle>
            <a:lvl1pPr marL="108000" indent="-108000">
              <a:spcBef>
                <a:spcPts val="0"/>
              </a:spcBef>
              <a:spcAft>
                <a:spcPts val="0"/>
              </a:spcAft>
              <a:defRPr sz="1400"/>
            </a:lvl1pPr>
            <a:lvl2pPr marL="323850" indent="-144463">
              <a:spcBef>
                <a:spcPts val="0"/>
              </a:spcBef>
              <a:spcAft>
                <a:spcPts val="0"/>
              </a:spcAft>
              <a:defRPr sz="1400"/>
            </a:lvl2pPr>
          </a:lstStyle>
          <a:p>
            <a:pPr lvl="0"/>
            <a:r>
              <a:rPr lang="fi-FI" dirty="0"/>
              <a:t>Taso 4</a:t>
            </a:r>
          </a:p>
          <a:p>
            <a:pPr lvl="1"/>
            <a:r>
              <a:rPr lang="fi-FI" dirty="0"/>
              <a:t>toinen taso</a:t>
            </a:r>
          </a:p>
        </p:txBody>
      </p:sp>
      <p:sp>
        <p:nvSpPr>
          <p:cNvPr id="55" name="Tekstin paikkamerkki 4">
            <a:extLst>
              <a:ext uri="{FF2B5EF4-FFF2-40B4-BE49-F238E27FC236}">
                <a16:creationId xmlns:a16="http://schemas.microsoft.com/office/drawing/2014/main" id="{716B057C-6C6C-521E-7632-E510ECF63727}"/>
              </a:ext>
              <a:ext uri="{C183D7F6-B498-43B3-948B-1728B52AA6E4}">
                <adec:decorative xmlns:adec="http://schemas.microsoft.com/office/drawing/2017/decorative" val="1"/>
              </a:ext>
            </a:extLst>
          </p:cNvPr>
          <p:cNvSpPr>
            <a:spLocks noGrp="1"/>
          </p:cNvSpPr>
          <p:nvPr>
            <p:ph type="body" sz="quarter" idx="92" hasCustomPrompt="1"/>
          </p:nvPr>
        </p:nvSpPr>
        <p:spPr>
          <a:xfrm>
            <a:off x="9842026" y="4786995"/>
            <a:ext cx="1800000" cy="720000"/>
          </a:xfrm>
          <a:prstGeom prst="roundRect">
            <a:avLst/>
          </a:prstGeom>
          <a:solidFill>
            <a:schemeClr val="bg1"/>
          </a:solidFill>
          <a:ln w="38100">
            <a:solidFill>
              <a:schemeClr val="accent1"/>
            </a:solidFill>
          </a:ln>
        </p:spPr>
        <p:txBody>
          <a:bodyPr anchor="ctr"/>
          <a:lstStyle>
            <a:lvl1pPr marL="0" indent="0" algn="ctr">
              <a:buNone/>
              <a:defRPr sz="2000" b="1">
                <a:solidFill>
                  <a:schemeClr val="bg1"/>
                </a:solidFill>
              </a:defRPr>
            </a:lvl1pPr>
          </a:lstStyle>
          <a:p>
            <a:pPr lvl="0"/>
            <a:r>
              <a:rPr lang="fi-FI" dirty="0"/>
              <a:t> </a:t>
            </a:r>
          </a:p>
        </p:txBody>
      </p:sp>
      <p:sp>
        <p:nvSpPr>
          <p:cNvPr id="56" name="Tekstin paikkamerkki 15">
            <a:extLst>
              <a:ext uri="{FF2B5EF4-FFF2-40B4-BE49-F238E27FC236}">
                <a16:creationId xmlns:a16="http://schemas.microsoft.com/office/drawing/2014/main" id="{FAAD1DDE-0A69-5240-F3CF-8248CC74B9C4}"/>
              </a:ext>
            </a:extLst>
          </p:cNvPr>
          <p:cNvSpPr>
            <a:spLocks noGrp="1"/>
          </p:cNvSpPr>
          <p:nvPr>
            <p:ph type="body" sz="quarter" idx="93" hasCustomPrompt="1"/>
          </p:nvPr>
        </p:nvSpPr>
        <p:spPr>
          <a:xfrm>
            <a:off x="9842650" y="4925763"/>
            <a:ext cx="1798752" cy="429221"/>
          </a:xfrm>
        </p:spPr>
        <p:txBody>
          <a:bodyPr lIns="108000"/>
          <a:lstStyle>
            <a:lvl1pPr marL="108000" indent="-108000">
              <a:spcBef>
                <a:spcPts val="0"/>
              </a:spcBef>
              <a:spcAft>
                <a:spcPts val="0"/>
              </a:spcAft>
              <a:defRPr sz="1400"/>
            </a:lvl1pPr>
            <a:lvl2pPr marL="323850" indent="-144463">
              <a:spcBef>
                <a:spcPts val="0"/>
              </a:spcBef>
              <a:spcAft>
                <a:spcPts val="0"/>
              </a:spcAft>
              <a:defRPr sz="1400"/>
            </a:lvl2pPr>
          </a:lstStyle>
          <a:p>
            <a:pPr lvl="0"/>
            <a:r>
              <a:rPr lang="fi-FI" dirty="0"/>
              <a:t>Taso 4</a:t>
            </a:r>
          </a:p>
          <a:p>
            <a:pPr lvl="1"/>
            <a:r>
              <a:rPr lang="fi-FI" dirty="0"/>
              <a:t>toinen taso</a:t>
            </a:r>
          </a:p>
        </p:txBody>
      </p:sp>
      <p:sp>
        <p:nvSpPr>
          <p:cNvPr id="8" name="Tekstin paikkamerkki 1">
            <a:extLst>
              <a:ext uri="{FF2B5EF4-FFF2-40B4-BE49-F238E27FC236}">
                <a16:creationId xmlns:a16="http://schemas.microsoft.com/office/drawing/2014/main" id="{D1C7F47E-119B-81E3-A810-2CE25D47AE5A}"/>
              </a:ext>
            </a:extLst>
          </p:cNvPr>
          <p:cNvSpPr>
            <a:spLocks noGrp="1"/>
          </p:cNvSpPr>
          <p:nvPr>
            <p:ph type="body" sz="quarter" idx="14" hasCustomPrompt="1"/>
          </p:nvPr>
        </p:nvSpPr>
        <p:spPr>
          <a:xfrm>
            <a:off x="1595500" y="5772579"/>
            <a:ext cx="9109012" cy="475820"/>
          </a:xfrm>
        </p:spPr>
        <p:txBody>
          <a:bodyPr tIns="0" anchor="t"/>
          <a:lstStyle>
            <a:lvl1pPr marL="0" indent="0" algn="ctr">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Organisaatiokaavio on organisaation, kuten yrityksen, kaupungin tai muun yhteisön rakennetta kuvaava esitys. Se näyttää organisaation eri osat ja niiden väliset suhteet, ja auttaa hahmottamaan näiden vastuualueita ja hierarkiaa.</a:t>
            </a:r>
          </a:p>
        </p:txBody>
      </p:sp>
      <p:sp>
        <p:nvSpPr>
          <p:cNvPr id="7" name="Alatunnisteen paikkamerkki 6">
            <a:extLst>
              <a:ext uri="{FF2B5EF4-FFF2-40B4-BE49-F238E27FC236}">
                <a16:creationId xmlns:a16="http://schemas.microsoft.com/office/drawing/2014/main" id="{BAF64577-A186-1CE8-B489-C2FBFE0A3CCD}"/>
              </a:ext>
            </a:extLst>
          </p:cNvPr>
          <p:cNvSpPr>
            <a:spLocks noGrp="1"/>
          </p:cNvSpPr>
          <p:nvPr>
            <p:ph type="ftr" sz="quarter" idx="28"/>
          </p:nvPr>
        </p:nvSpPr>
        <p:spPr/>
        <p:txBody>
          <a:bodyPr/>
          <a:lstStyle/>
          <a:p>
            <a:endParaRPr lang="fi-FI" dirty="0"/>
          </a:p>
        </p:txBody>
      </p:sp>
      <p:sp>
        <p:nvSpPr>
          <p:cNvPr id="6" name="Päivämäärän paikkamerkki 5">
            <a:extLst>
              <a:ext uri="{FF2B5EF4-FFF2-40B4-BE49-F238E27FC236}">
                <a16:creationId xmlns:a16="http://schemas.microsoft.com/office/drawing/2014/main" id="{BA743619-D424-8006-9CD9-AAC6CD7D4BCA}"/>
              </a:ext>
            </a:extLst>
          </p:cNvPr>
          <p:cNvSpPr>
            <a:spLocks noGrp="1"/>
          </p:cNvSpPr>
          <p:nvPr>
            <p:ph type="dt" sz="half" idx="27"/>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B18C96AF-0A35-6C75-4205-74D747E10D08}"/>
              </a:ext>
            </a:extLst>
          </p:cNvPr>
          <p:cNvSpPr>
            <a:spLocks noGrp="1"/>
          </p:cNvSpPr>
          <p:nvPr>
            <p:ph type="sldNum" sz="quarter" idx="29"/>
          </p:nvPr>
        </p:nvSpPr>
        <p:spPr/>
        <p:txBody>
          <a:bodyPr/>
          <a:lstStyle/>
          <a:p>
            <a:fld id="{A9494116-C6F5-466F-B5C1-BBB074CB17FC}" type="slidenum">
              <a:rPr lang="fi-FI" smtClean="0"/>
              <a:pPr/>
              <a:t>‹#›</a:t>
            </a:fld>
            <a:endParaRPr lang="fi-FI" dirty="0"/>
          </a:p>
        </p:txBody>
      </p:sp>
      <p:sp>
        <p:nvSpPr>
          <p:cNvPr id="9" name="Logo">
            <a:extLst>
              <a:ext uri="{FF2B5EF4-FFF2-40B4-BE49-F238E27FC236}">
                <a16:creationId xmlns:a16="http://schemas.microsoft.com/office/drawing/2014/main" id="{4A2ACD02-2211-D663-E450-7B1EF2C53D1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271404045"/>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preserve="1" userDrawn="1">
  <p:cSld name="Avainluvut">
    <p:bg>
      <p:bgPr>
        <a:solidFill>
          <a:schemeClr val="accent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39750" y="539751"/>
            <a:ext cx="11110913" cy="695773"/>
          </a:xfrm>
          <a:prstGeom prst="rect">
            <a:avLst/>
          </a:prstGeom>
        </p:spPr>
        <p:txBody>
          <a:bodyPr anchor="t"/>
          <a:lstStyle>
            <a:lvl1pPr algn="ctr">
              <a:defRPr sz="3600">
                <a:solidFill>
                  <a:schemeClr val="bg1"/>
                </a:solidFill>
              </a:defRPr>
            </a:lvl1pPr>
          </a:lstStyle>
          <a:p>
            <a:r>
              <a:rPr lang="fi-FI" dirty="0"/>
              <a:t>Avainlukuja</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p:ph type="body" sz="quarter" idx="21" hasCustomPrompt="1"/>
          </p:nvPr>
        </p:nvSpPr>
        <p:spPr>
          <a:xfrm>
            <a:off x="546100" y="1238749"/>
            <a:ext cx="3457574" cy="697669"/>
          </a:xfrm>
          <a:noFill/>
        </p:spPr>
        <p:txBody>
          <a:bodyPr lIns="0" tIns="0" rIns="0" bIns="0" anchor="b"/>
          <a:lstStyle>
            <a:lvl1pPr marL="0" indent="0" algn="l">
              <a:spcAft>
                <a:spcPts val="0"/>
              </a:spcAft>
              <a:buNone/>
              <a:defRPr sz="2000" b="0">
                <a:solidFill>
                  <a:schemeClr val="bg1"/>
                </a:solidFill>
              </a:defRPr>
            </a:lvl1pPr>
          </a:lstStyle>
          <a:p>
            <a:pPr lvl="0"/>
            <a:r>
              <a:rPr lang="fi-FI" dirty="0"/>
              <a:t>Lisää teksti napsauttamalla</a:t>
            </a:r>
          </a:p>
        </p:txBody>
      </p:sp>
      <p:sp>
        <p:nvSpPr>
          <p:cNvPr id="6" name="Tekstin paikkamerkki 1">
            <a:extLst>
              <a:ext uri="{FF2B5EF4-FFF2-40B4-BE49-F238E27FC236}">
                <a16:creationId xmlns:a16="http://schemas.microsoft.com/office/drawing/2014/main" id="{37AC6549-93A7-37C8-F3C4-D4EC7004AB51}"/>
              </a:ext>
            </a:extLst>
          </p:cNvPr>
          <p:cNvSpPr>
            <a:spLocks noGrp="1"/>
          </p:cNvSpPr>
          <p:nvPr>
            <p:ph type="body" sz="quarter" idx="27" hasCustomPrompt="1"/>
          </p:nvPr>
        </p:nvSpPr>
        <p:spPr>
          <a:xfrm>
            <a:off x="546100" y="2171700"/>
            <a:ext cx="3457574" cy="700088"/>
          </a:xfrm>
          <a:noFill/>
        </p:spPr>
        <p:txBody>
          <a:bodyPr wrap="none" lIns="0" tIns="0" rIns="0" anchor="b"/>
          <a:lstStyle>
            <a:lvl1pPr marL="0" indent="0" algn="l" rtl="0">
              <a:spcAft>
                <a:spcPts val="0"/>
              </a:spcAft>
              <a:buNone/>
              <a:defRPr sz="6600" b="1">
                <a:solidFill>
                  <a:schemeClr val="bg1"/>
                </a:solidFill>
              </a:defRPr>
            </a:lvl1pPr>
          </a:lstStyle>
          <a:p>
            <a:pPr lvl="0"/>
            <a:r>
              <a:rPr lang="fi-FI" dirty="0"/>
              <a:t>1 000 000</a:t>
            </a:r>
          </a:p>
        </p:txBody>
      </p:sp>
      <p:sp>
        <p:nvSpPr>
          <p:cNvPr id="7" name="Tekstin paikkamerkki 1">
            <a:extLst>
              <a:ext uri="{FF2B5EF4-FFF2-40B4-BE49-F238E27FC236}">
                <a16:creationId xmlns:a16="http://schemas.microsoft.com/office/drawing/2014/main" id="{42D358BD-33A5-5B7C-4837-0006207D33AE}"/>
              </a:ext>
            </a:extLst>
          </p:cNvPr>
          <p:cNvSpPr>
            <a:spLocks noGrp="1"/>
          </p:cNvSpPr>
          <p:nvPr>
            <p:ph type="body" sz="quarter" idx="28"/>
          </p:nvPr>
        </p:nvSpPr>
        <p:spPr>
          <a:xfrm>
            <a:off x="546100" y="2871788"/>
            <a:ext cx="3457573" cy="746125"/>
          </a:xfrm>
          <a:noFill/>
        </p:spPr>
        <p:txBody>
          <a:bodyPr lIns="0" tIns="0" rIns="0" anchor="t"/>
          <a:lstStyle>
            <a:lvl1pPr marL="0" indent="0" algn="l">
              <a:spcAft>
                <a:spcPts val="0"/>
              </a:spcAft>
              <a:buNone/>
              <a:defRPr sz="2000" b="0">
                <a:solidFill>
                  <a:schemeClr val="bg1"/>
                </a:solidFill>
              </a:defRPr>
            </a:lvl1pPr>
          </a:lstStyle>
          <a:p>
            <a:pPr lvl="0"/>
            <a:endParaRPr lang="fi-FI" dirty="0"/>
          </a:p>
        </p:txBody>
      </p:sp>
      <p:sp>
        <p:nvSpPr>
          <p:cNvPr id="9" name="Tekstin paikkamerkki 2">
            <a:extLst>
              <a:ext uri="{FF2B5EF4-FFF2-40B4-BE49-F238E27FC236}">
                <a16:creationId xmlns:a16="http://schemas.microsoft.com/office/drawing/2014/main" id="{09A2B071-7E5F-E531-7339-B01DB0124E6D}"/>
              </a:ext>
            </a:extLst>
          </p:cNvPr>
          <p:cNvSpPr>
            <a:spLocks noGrp="1"/>
          </p:cNvSpPr>
          <p:nvPr>
            <p:ph type="body" sz="quarter" idx="50" hasCustomPrompt="1"/>
          </p:nvPr>
        </p:nvSpPr>
        <p:spPr>
          <a:xfrm>
            <a:off x="4363238" y="1238250"/>
            <a:ext cx="3463930" cy="700088"/>
          </a:xfrm>
          <a:noFill/>
        </p:spPr>
        <p:txBody>
          <a:bodyPr lIns="0" tIns="0" rIns="0" bIns="0" anchor="b"/>
          <a:lstStyle>
            <a:lvl1pPr marL="0" indent="0" algn="l">
              <a:spcAft>
                <a:spcPts val="0"/>
              </a:spcAft>
              <a:buNone/>
              <a:defRPr sz="2000" b="0">
                <a:solidFill>
                  <a:schemeClr val="bg1"/>
                </a:solidFill>
              </a:defRPr>
            </a:lvl1pPr>
          </a:lstStyle>
          <a:p>
            <a:pPr lvl="0"/>
            <a:r>
              <a:rPr lang="fi-FI" dirty="0"/>
              <a:t>Lisää teksti napsauttamalla</a:t>
            </a:r>
          </a:p>
        </p:txBody>
      </p:sp>
      <p:sp>
        <p:nvSpPr>
          <p:cNvPr id="10" name="Tekstin paikkamerkki 2">
            <a:extLst>
              <a:ext uri="{FF2B5EF4-FFF2-40B4-BE49-F238E27FC236}">
                <a16:creationId xmlns:a16="http://schemas.microsoft.com/office/drawing/2014/main" id="{5B4EA687-22BA-1DD0-8EC0-304CE79C609E}"/>
              </a:ext>
            </a:extLst>
          </p:cNvPr>
          <p:cNvSpPr>
            <a:spLocks noGrp="1"/>
          </p:cNvSpPr>
          <p:nvPr>
            <p:ph type="body" sz="quarter" idx="51" hasCustomPrompt="1"/>
          </p:nvPr>
        </p:nvSpPr>
        <p:spPr>
          <a:xfrm>
            <a:off x="4369592" y="2171700"/>
            <a:ext cx="3457575" cy="700088"/>
          </a:xfrm>
          <a:noFill/>
        </p:spPr>
        <p:txBody>
          <a:bodyPr wrap="none" lIns="0" tIns="0" rIns="0" anchor="b"/>
          <a:lstStyle>
            <a:lvl1pPr marL="0" indent="0" algn="l" rtl="0">
              <a:spcAft>
                <a:spcPts val="0"/>
              </a:spcAft>
              <a:buNone/>
              <a:defRPr sz="6600" b="1">
                <a:solidFill>
                  <a:schemeClr val="bg1"/>
                </a:solidFill>
              </a:defRPr>
            </a:lvl1pPr>
          </a:lstStyle>
          <a:p>
            <a:pPr lvl="0"/>
            <a:r>
              <a:rPr lang="fi-FI" dirty="0"/>
              <a:t>2 000 000</a:t>
            </a:r>
          </a:p>
        </p:txBody>
      </p:sp>
      <p:sp>
        <p:nvSpPr>
          <p:cNvPr id="11" name="Tekstin paikkamerkki 2">
            <a:extLst>
              <a:ext uri="{FF2B5EF4-FFF2-40B4-BE49-F238E27FC236}">
                <a16:creationId xmlns:a16="http://schemas.microsoft.com/office/drawing/2014/main" id="{314A98EB-63E6-5095-443E-A4467D036A5F}"/>
              </a:ext>
            </a:extLst>
          </p:cNvPr>
          <p:cNvSpPr>
            <a:spLocks noGrp="1"/>
          </p:cNvSpPr>
          <p:nvPr>
            <p:ph type="body" sz="quarter" idx="52"/>
          </p:nvPr>
        </p:nvSpPr>
        <p:spPr>
          <a:xfrm>
            <a:off x="4369593" y="2871788"/>
            <a:ext cx="3457574" cy="746125"/>
          </a:xfrm>
          <a:noFill/>
        </p:spPr>
        <p:txBody>
          <a:bodyPr lIns="0" tIns="0" rIns="0" anchor="t"/>
          <a:lstStyle>
            <a:lvl1pPr marL="0" indent="0" algn="l">
              <a:spcAft>
                <a:spcPts val="0"/>
              </a:spcAft>
              <a:buNone/>
              <a:defRPr sz="2000" b="0">
                <a:solidFill>
                  <a:schemeClr val="bg1"/>
                </a:solidFill>
              </a:defRPr>
            </a:lvl1pPr>
          </a:lstStyle>
          <a:p>
            <a:pPr lvl="0"/>
            <a:endParaRPr lang="fi-FI" dirty="0"/>
          </a:p>
        </p:txBody>
      </p:sp>
      <p:sp>
        <p:nvSpPr>
          <p:cNvPr id="23" name="Tekstin paikkamerkki 3">
            <a:extLst>
              <a:ext uri="{FF2B5EF4-FFF2-40B4-BE49-F238E27FC236}">
                <a16:creationId xmlns:a16="http://schemas.microsoft.com/office/drawing/2014/main" id="{F1E4F1A2-B2E3-CEC0-DFFB-C96805F3FE55}"/>
              </a:ext>
            </a:extLst>
          </p:cNvPr>
          <p:cNvSpPr>
            <a:spLocks noGrp="1"/>
          </p:cNvSpPr>
          <p:nvPr>
            <p:ph type="body" sz="quarter" idx="56" hasCustomPrompt="1"/>
          </p:nvPr>
        </p:nvSpPr>
        <p:spPr>
          <a:xfrm>
            <a:off x="8191500" y="1238250"/>
            <a:ext cx="3459168" cy="700088"/>
          </a:xfrm>
          <a:noFill/>
        </p:spPr>
        <p:txBody>
          <a:bodyPr lIns="0" tIns="0" rIns="0" bIns="0" anchor="b"/>
          <a:lstStyle>
            <a:lvl1pPr marL="0" indent="0" algn="l">
              <a:spcAft>
                <a:spcPts val="0"/>
              </a:spcAft>
              <a:buNone/>
              <a:defRPr sz="2000" b="0">
                <a:solidFill>
                  <a:schemeClr val="bg1"/>
                </a:solidFill>
              </a:defRPr>
            </a:lvl1pPr>
          </a:lstStyle>
          <a:p>
            <a:pPr lvl="0"/>
            <a:r>
              <a:rPr lang="fi-FI" dirty="0"/>
              <a:t>Lisää teksti napsauttamalla</a:t>
            </a:r>
          </a:p>
        </p:txBody>
      </p:sp>
      <p:sp>
        <p:nvSpPr>
          <p:cNvPr id="24" name="Tekstin paikkamerkki 3">
            <a:extLst>
              <a:ext uri="{FF2B5EF4-FFF2-40B4-BE49-F238E27FC236}">
                <a16:creationId xmlns:a16="http://schemas.microsoft.com/office/drawing/2014/main" id="{DE130E75-4FA8-B9C3-31B2-55C1C8C6B863}"/>
              </a:ext>
            </a:extLst>
          </p:cNvPr>
          <p:cNvSpPr>
            <a:spLocks noGrp="1"/>
          </p:cNvSpPr>
          <p:nvPr>
            <p:ph type="body" sz="quarter" idx="57" hasCustomPrompt="1"/>
          </p:nvPr>
        </p:nvSpPr>
        <p:spPr>
          <a:xfrm>
            <a:off x="8191500" y="2171700"/>
            <a:ext cx="3459168" cy="700088"/>
          </a:xfrm>
          <a:noFill/>
        </p:spPr>
        <p:txBody>
          <a:bodyPr wrap="none" lIns="0" tIns="0" rIns="0" anchor="b"/>
          <a:lstStyle>
            <a:lvl1pPr marL="0" indent="0" algn="l" rtl="0">
              <a:spcAft>
                <a:spcPts val="0"/>
              </a:spcAft>
              <a:buNone/>
              <a:defRPr sz="6600" b="1">
                <a:solidFill>
                  <a:schemeClr val="bg1"/>
                </a:solidFill>
              </a:defRPr>
            </a:lvl1pPr>
          </a:lstStyle>
          <a:p>
            <a:pPr lvl="0"/>
            <a:r>
              <a:rPr lang="fi-FI" dirty="0"/>
              <a:t>3 000 000</a:t>
            </a:r>
          </a:p>
        </p:txBody>
      </p:sp>
      <p:sp>
        <p:nvSpPr>
          <p:cNvPr id="36" name="Tekstin paikkamerkki 3">
            <a:extLst>
              <a:ext uri="{FF2B5EF4-FFF2-40B4-BE49-F238E27FC236}">
                <a16:creationId xmlns:a16="http://schemas.microsoft.com/office/drawing/2014/main" id="{953AF1CC-8B2A-0395-7CE4-CDF07B0E6CAA}"/>
              </a:ext>
            </a:extLst>
          </p:cNvPr>
          <p:cNvSpPr>
            <a:spLocks noGrp="1"/>
          </p:cNvSpPr>
          <p:nvPr>
            <p:ph type="body" sz="quarter" idx="58"/>
          </p:nvPr>
        </p:nvSpPr>
        <p:spPr>
          <a:xfrm>
            <a:off x="8191500" y="2871788"/>
            <a:ext cx="3459167" cy="746125"/>
          </a:xfrm>
          <a:noFill/>
        </p:spPr>
        <p:txBody>
          <a:bodyPr lIns="0" tIns="0" rIns="0" anchor="t"/>
          <a:lstStyle>
            <a:lvl1pPr marL="0" indent="0" algn="l">
              <a:spcAft>
                <a:spcPts val="0"/>
              </a:spcAft>
              <a:buNone/>
              <a:defRPr sz="2000" b="0">
                <a:solidFill>
                  <a:schemeClr val="bg1"/>
                </a:solidFill>
              </a:defRPr>
            </a:lvl1pPr>
          </a:lstStyle>
          <a:p>
            <a:pPr lvl="0"/>
            <a:endParaRPr lang="fi-FI" dirty="0"/>
          </a:p>
        </p:txBody>
      </p:sp>
      <p:sp>
        <p:nvSpPr>
          <p:cNvPr id="4" name="Tekstin paikkamerkki 4">
            <a:extLst>
              <a:ext uri="{FF2B5EF4-FFF2-40B4-BE49-F238E27FC236}">
                <a16:creationId xmlns:a16="http://schemas.microsoft.com/office/drawing/2014/main" id="{F4E0A055-322C-ACF0-E39C-49FF831E149E}"/>
              </a:ext>
            </a:extLst>
          </p:cNvPr>
          <p:cNvSpPr>
            <a:spLocks noGrp="1"/>
          </p:cNvSpPr>
          <p:nvPr>
            <p:ph type="body" sz="quarter" idx="47" hasCustomPrompt="1"/>
          </p:nvPr>
        </p:nvSpPr>
        <p:spPr>
          <a:xfrm>
            <a:off x="546100" y="3756475"/>
            <a:ext cx="3457574" cy="518131"/>
          </a:xfrm>
          <a:noFill/>
        </p:spPr>
        <p:txBody>
          <a:bodyPr lIns="0" tIns="0" rIns="0" bIns="0" anchor="b"/>
          <a:lstStyle>
            <a:lvl1pPr marL="0" indent="0" algn="l">
              <a:spcAft>
                <a:spcPts val="0"/>
              </a:spcAft>
              <a:buNone/>
              <a:defRPr sz="2000" b="0">
                <a:solidFill>
                  <a:schemeClr val="bg1"/>
                </a:solidFill>
              </a:defRPr>
            </a:lvl1pPr>
          </a:lstStyle>
          <a:p>
            <a:pPr lvl="0"/>
            <a:r>
              <a:rPr lang="fi-FI" dirty="0"/>
              <a:t>Lisää teksti napsauttamalla</a:t>
            </a:r>
          </a:p>
        </p:txBody>
      </p:sp>
      <p:sp>
        <p:nvSpPr>
          <p:cNvPr id="5" name="Tekstin paikkamerkki 4">
            <a:extLst>
              <a:ext uri="{FF2B5EF4-FFF2-40B4-BE49-F238E27FC236}">
                <a16:creationId xmlns:a16="http://schemas.microsoft.com/office/drawing/2014/main" id="{647148C4-B8D4-D808-4CA0-D08ADE1A9FF3}"/>
              </a:ext>
            </a:extLst>
          </p:cNvPr>
          <p:cNvSpPr>
            <a:spLocks noGrp="1"/>
          </p:cNvSpPr>
          <p:nvPr>
            <p:ph type="body" sz="quarter" idx="48" hasCustomPrompt="1"/>
          </p:nvPr>
        </p:nvSpPr>
        <p:spPr>
          <a:xfrm>
            <a:off x="546100" y="4503738"/>
            <a:ext cx="3457574" cy="702731"/>
          </a:xfrm>
          <a:noFill/>
        </p:spPr>
        <p:txBody>
          <a:bodyPr wrap="none" lIns="0" tIns="0" rIns="0" anchor="b"/>
          <a:lstStyle>
            <a:lvl1pPr marL="0" indent="0" algn="l" rtl="0">
              <a:spcAft>
                <a:spcPts val="0"/>
              </a:spcAft>
              <a:buNone/>
              <a:defRPr sz="6600" b="1">
                <a:solidFill>
                  <a:schemeClr val="bg1"/>
                </a:solidFill>
              </a:defRPr>
            </a:lvl1pPr>
          </a:lstStyle>
          <a:p>
            <a:pPr lvl="0"/>
            <a:r>
              <a:rPr lang="fi-FI" dirty="0"/>
              <a:t>4 000 000</a:t>
            </a:r>
          </a:p>
        </p:txBody>
      </p:sp>
      <p:sp>
        <p:nvSpPr>
          <p:cNvPr id="8" name="Tekstin paikkamerkki 4">
            <a:extLst>
              <a:ext uri="{FF2B5EF4-FFF2-40B4-BE49-F238E27FC236}">
                <a16:creationId xmlns:a16="http://schemas.microsoft.com/office/drawing/2014/main" id="{1B32E863-86D8-5E98-436F-75E36E9076E6}"/>
              </a:ext>
            </a:extLst>
          </p:cNvPr>
          <p:cNvSpPr>
            <a:spLocks noGrp="1"/>
          </p:cNvSpPr>
          <p:nvPr>
            <p:ph type="body" sz="quarter" idx="49"/>
          </p:nvPr>
        </p:nvSpPr>
        <p:spPr>
          <a:xfrm>
            <a:off x="546100" y="5206469"/>
            <a:ext cx="3457573" cy="746125"/>
          </a:xfrm>
          <a:noFill/>
        </p:spPr>
        <p:txBody>
          <a:bodyPr lIns="0" tIns="0" rIns="0" anchor="t"/>
          <a:lstStyle>
            <a:lvl1pPr marL="0" indent="0" algn="l">
              <a:spcAft>
                <a:spcPts val="0"/>
              </a:spcAft>
              <a:buNone/>
              <a:defRPr sz="2000" b="0">
                <a:solidFill>
                  <a:schemeClr val="bg1"/>
                </a:solidFill>
              </a:defRPr>
            </a:lvl1pPr>
          </a:lstStyle>
          <a:p>
            <a:pPr lvl="0"/>
            <a:endParaRPr lang="fi-FI" dirty="0"/>
          </a:p>
        </p:txBody>
      </p:sp>
      <p:sp>
        <p:nvSpPr>
          <p:cNvPr id="14" name="Tekstin paikkamerkki 5">
            <a:extLst>
              <a:ext uri="{FF2B5EF4-FFF2-40B4-BE49-F238E27FC236}">
                <a16:creationId xmlns:a16="http://schemas.microsoft.com/office/drawing/2014/main" id="{FFC6FDA9-7625-998B-77E1-9223674D4344}"/>
              </a:ext>
            </a:extLst>
          </p:cNvPr>
          <p:cNvSpPr>
            <a:spLocks noGrp="1"/>
          </p:cNvSpPr>
          <p:nvPr>
            <p:ph type="body" sz="quarter" idx="53" hasCustomPrompt="1"/>
          </p:nvPr>
        </p:nvSpPr>
        <p:spPr>
          <a:xfrm>
            <a:off x="4369592" y="3756475"/>
            <a:ext cx="3457575" cy="518131"/>
          </a:xfrm>
          <a:noFill/>
        </p:spPr>
        <p:txBody>
          <a:bodyPr lIns="0" tIns="0" rIns="0" bIns="0" anchor="b"/>
          <a:lstStyle>
            <a:lvl1pPr marL="0" indent="0" algn="l">
              <a:spcAft>
                <a:spcPts val="0"/>
              </a:spcAft>
              <a:buNone/>
              <a:defRPr sz="2000" b="0">
                <a:solidFill>
                  <a:schemeClr val="bg1"/>
                </a:solidFill>
              </a:defRPr>
            </a:lvl1pPr>
          </a:lstStyle>
          <a:p>
            <a:pPr lvl="0"/>
            <a:r>
              <a:rPr lang="fi-FI" dirty="0"/>
              <a:t>Lisää teksti napsauttamalla</a:t>
            </a:r>
          </a:p>
        </p:txBody>
      </p:sp>
      <p:sp>
        <p:nvSpPr>
          <p:cNvPr id="21" name="Tekstin paikkamerkki 5">
            <a:extLst>
              <a:ext uri="{FF2B5EF4-FFF2-40B4-BE49-F238E27FC236}">
                <a16:creationId xmlns:a16="http://schemas.microsoft.com/office/drawing/2014/main" id="{D61D1006-A105-FD13-CC5E-4EEF9155AF0C}"/>
              </a:ext>
            </a:extLst>
          </p:cNvPr>
          <p:cNvSpPr>
            <a:spLocks noGrp="1"/>
          </p:cNvSpPr>
          <p:nvPr>
            <p:ph type="body" sz="quarter" idx="54" hasCustomPrompt="1"/>
          </p:nvPr>
        </p:nvSpPr>
        <p:spPr>
          <a:xfrm>
            <a:off x="4369592" y="4503738"/>
            <a:ext cx="3457575" cy="702731"/>
          </a:xfrm>
          <a:noFill/>
        </p:spPr>
        <p:txBody>
          <a:bodyPr wrap="none" lIns="0" tIns="0" rIns="0" anchor="b"/>
          <a:lstStyle>
            <a:lvl1pPr marL="0" indent="0" algn="l" rtl="0">
              <a:spcAft>
                <a:spcPts val="0"/>
              </a:spcAft>
              <a:buNone/>
              <a:defRPr sz="6600" b="1">
                <a:solidFill>
                  <a:schemeClr val="bg1"/>
                </a:solidFill>
              </a:defRPr>
            </a:lvl1pPr>
          </a:lstStyle>
          <a:p>
            <a:pPr lvl="0"/>
            <a:r>
              <a:rPr lang="fi-FI" dirty="0"/>
              <a:t>5 000 000</a:t>
            </a:r>
          </a:p>
        </p:txBody>
      </p:sp>
      <p:sp>
        <p:nvSpPr>
          <p:cNvPr id="22" name="Tekstin paikkamerkki 5">
            <a:extLst>
              <a:ext uri="{FF2B5EF4-FFF2-40B4-BE49-F238E27FC236}">
                <a16:creationId xmlns:a16="http://schemas.microsoft.com/office/drawing/2014/main" id="{6646DC38-E6F0-27C8-DA4C-602A0E06DF5F}"/>
              </a:ext>
            </a:extLst>
          </p:cNvPr>
          <p:cNvSpPr>
            <a:spLocks noGrp="1"/>
          </p:cNvSpPr>
          <p:nvPr>
            <p:ph type="body" sz="quarter" idx="55"/>
          </p:nvPr>
        </p:nvSpPr>
        <p:spPr>
          <a:xfrm>
            <a:off x="4369593" y="5206469"/>
            <a:ext cx="3457574" cy="746125"/>
          </a:xfrm>
          <a:noFill/>
        </p:spPr>
        <p:txBody>
          <a:bodyPr lIns="0" tIns="0" rIns="0" anchor="t"/>
          <a:lstStyle>
            <a:lvl1pPr marL="0" indent="0" algn="l">
              <a:spcAft>
                <a:spcPts val="0"/>
              </a:spcAft>
              <a:buNone/>
              <a:defRPr sz="2000" b="0">
                <a:solidFill>
                  <a:schemeClr val="bg1"/>
                </a:solidFill>
              </a:defRPr>
            </a:lvl1pPr>
          </a:lstStyle>
          <a:p>
            <a:pPr lvl="0"/>
            <a:endParaRPr lang="fi-FI" dirty="0"/>
          </a:p>
        </p:txBody>
      </p:sp>
      <p:sp>
        <p:nvSpPr>
          <p:cNvPr id="37" name="Tekstin paikkamerkki 6">
            <a:extLst>
              <a:ext uri="{FF2B5EF4-FFF2-40B4-BE49-F238E27FC236}">
                <a16:creationId xmlns:a16="http://schemas.microsoft.com/office/drawing/2014/main" id="{DA004C84-C22B-35D7-0DA1-6EADF0B5A680}"/>
              </a:ext>
            </a:extLst>
          </p:cNvPr>
          <p:cNvSpPr>
            <a:spLocks noGrp="1"/>
          </p:cNvSpPr>
          <p:nvPr>
            <p:ph type="body" sz="quarter" idx="59" hasCustomPrompt="1"/>
          </p:nvPr>
        </p:nvSpPr>
        <p:spPr>
          <a:xfrm>
            <a:off x="8191500" y="3756475"/>
            <a:ext cx="3459168" cy="518131"/>
          </a:xfrm>
          <a:noFill/>
        </p:spPr>
        <p:txBody>
          <a:bodyPr lIns="0" tIns="0" rIns="0" bIns="0" anchor="b"/>
          <a:lstStyle>
            <a:lvl1pPr marL="0" indent="0" algn="l">
              <a:spcAft>
                <a:spcPts val="0"/>
              </a:spcAft>
              <a:buNone/>
              <a:defRPr sz="2000" b="0">
                <a:solidFill>
                  <a:schemeClr val="bg1"/>
                </a:solidFill>
              </a:defRPr>
            </a:lvl1pPr>
          </a:lstStyle>
          <a:p>
            <a:pPr lvl="0"/>
            <a:r>
              <a:rPr lang="fi-FI" dirty="0"/>
              <a:t>Lisää teksti napsauttamalla</a:t>
            </a:r>
          </a:p>
        </p:txBody>
      </p:sp>
      <p:sp>
        <p:nvSpPr>
          <p:cNvPr id="38" name="Tekstin paikkamerkki 6">
            <a:extLst>
              <a:ext uri="{FF2B5EF4-FFF2-40B4-BE49-F238E27FC236}">
                <a16:creationId xmlns:a16="http://schemas.microsoft.com/office/drawing/2014/main" id="{77460119-EB70-DFFD-E5C9-5A157A5B94B7}"/>
              </a:ext>
            </a:extLst>
          </p:cNvPr>
          <p:cNvSpPr>
            <a:spLocks noGrp="1"/>
          </p:cNvSpPr>
          <p:nvPr>
            <p:ph type="body" sz="quarter" idx="60" hasCustomPrompt="1"/>
          </p:nvPr>
        </p:nvSpPr>
        <p:spPr>
          <a:xfrm>
            <a:off x="8191500" y="4503738"/>
            <a:ext cx="3459168" cy="702731"/>
          </a:xfrm>
          <a:noFill/>
        </p:spPr>
        <p:txBody>
          <a:bodyPr wrap="none" lIns="0" tIns="0" rIns="0" anchor="b"/>
          <a:lstStyle>
            <a:lvl1pPr marL="0" indent="0" algn="l" rtl="0">
              <a:spcAft>
                <a:spcPts val="0"/>
              </a:spcAft>
              <a:buNone/>
              <a:defRPr sz="6600" b="1">
                <a:solidFill>
                  <a:schemeClr val="bg1"/>
                </a:solidFill>
              </a:defRPr>
            </a:lvl1pPr>
          </a:lstStyle>
          <a:p>
            <a:pPr lvl="0"/>
            <a:r>
              <a:rPr lang="fi-FI" dirty="0"/>
              <a:t>6 000 000</a:t>
            </a:r>
          </a:p>
        </p:txBody>
      </p:sp>
      <p:sp>
        <p:nvSpPr>
          <p:cNvPr id="39" name="Tekstin paikkamerkki 6">
            <a:extLst>
              <a:ext uri="{FF2B5EF4-FFF2-40B4-BE49-F238E27FC236}">
                <a16:creationId xmlns:a16="http://schemas.microsoft.com/office/drawing/2014/main" id="{3FF7AF26-D44A-EDA7-D73D-FA0836CF63B0}"/>
              </a:ext>
            </a:extLst>
          </p:cNvPr>
          <p:cNvSpPr>
            <a:spLocks noGrp="1"/>
          </p:cNvSpPr>
          <p:nvPr>
            <p:ph type="body" sz="quarter" idx="61"/>
          </p:nvPr>
        </p:nvSpPr>
        <p:spPr>
          <a:xfrm>
            <a:off x="8191500" y="5206469"/>
            <a:ext cx="3459167" cy="746125"/>
          </a:xfrm>
          <a:noFill/>
        </p:spPr>
        <p:txBody>
          <a:bodyPr lIns="0" tIns="0" rIns="0" anchor="t"/>
          <a:lstStyle>
            <a:lvl1pPr marL="0" indent="0" algn="l">
              <a:spcAft>
                <a:spcPts val="0"/>
              </a:spcAft>
              <a:buNone/>
              <a:defRPr sz="2000" b="0">
                <a:solidFill>
                  <a:schemeClr val="bg1"/>
                </a:solidFill>
              </a:defRPr>
            </a:lvl1pPr>
          </a:lstStyle>
          <a:p>
            <a:pPr lvl="0"/>
            <a:endParaRPr lang="fi-FI" dirty="0"/>
          </a:p>
        </p:txBody>
      </p:sp>
      <p:sp>
        <p:nvSpPr>
          <p:cNvPr id="12" name="Kuvatiedot">
            <a:extLst>
              <a:ext uri="{FF2B5EF4-FFF2-40B4-BE49-F238E27FC236}">
                <a16:creationId xmlns:a16="http://schemas.microsoft.com/office/drawing/2014/main" id="{77D22844-6165-3451-B7FF-EF437BC2F05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bg1"/>
                </a:solidFill>
              </a:defRPr>
            </a:lvl1pPr>
          </a:lstStyle>
          <a:p>
            <a:pPr lvl="0"/>
            <a:r>
              <a:rPr lang="fi-FI" dirty="0"/>
              <a:t>Lähde: esimerkki.fi</a:t>
            </a:r>
          </a:p>
        </p:txBody>
      </p:sp>
      <p:sp>
        <p:nvSpPr>
          <p:cNvPr id="34" name="Alatunnisteen paikkamerkki 33">
            <a:extLst>
              <a:ext uri="{FF2B5EF4-FFF2-40B4-BE49-F238E27FC236}">
                <a16:creationId xmlns:a16="http://schemas.microsoft.com/office/drawing/2014/main" id="{F5592790-1CEE-2036-EA05-AFA7B2126C47}"/>
              </a:ext>
            </a:extLst>
          </p:cNvPr>
          <p:cNvSpPr>
            <a:spLocks noGrp="1"/>
          </p:cNvSpPr>
          <p:nvPr>
            <p:ph type="ftr" sz="quarter" idx="45"/>
          </p:nvPr>
        </p:nvSpPr>
        <p:spPr/>
        <p:txBody>
          <a:bodyPr/>
          <a:lstStyle>
            <a:lvl1pPr>
              <a:defRPr>
                <a:solidFill>
                  <a:schemeClr val="bg1"/>
                </a:solidFill>
              </a:defRPr>
            </a:lvl1pPr>
          </a:lstStyle>
          <a:p>
            <a:endParaRPr lang="fi-FI" dirty="0"/>
          </a:p>
        </p:txBody>
      </p:sp>
      <p:sp>
        <p:nvSpPr>
          <p:cNvPr id="33" name="Päivämäärän paikkamerkki 32">
            <a:extLst>
              <a:ext uri="{FF2B5EF4-FFF2-40B4-BE49-F238E27FC236}">
                <a16:creationId xmlns:a16="http://schemas.microsoft.com/office/drawing/2014/main" id="{BFFDEC17-71DB-7639-6666-28C7C7039AED}"/>
              </a:ext>
            </a:extLst>
          </p:cNvPr>
          <p:cNvSpPr>
            <a:spLocks noGrp="1"/>
          </p:cNvSpPr>
          <p:nvPr>
            <p:ph type="dt" sz="half" idx="44"/>
          </p:nvPr>
        </p:nvSpPr>
        <p:spPr/>
        <p:txBody>
          <a:bodyPr/>
          <a:lstStyle>
            <a:lvl1pPr>
              <a:defRPr>
                <a:solidFill>
                  <a:schemeClr val="bg1"/>
                </a:solidFill>
              </a:defRPr>
            </a:lvl1pPr>
          </a:lstStyle>
          <a:p>
            <a:r>
              <a:rPr lang="fi-FI"/>
              <a:t>12.8.2025</a:t>
            </a:r>
            <a:endParaRPr lang="fi-FI" dirty="0"/>
          </a:p>
        </p:txBody>
      </p:sp>
      <p:sp>
        <p:nvSpPr>
          <p:cNvPr id="35" name="Dian numeron paikkamerkki 34">
            <a:extLst>
              <a:ext uri="{FF2B5EF4-FFF2-40B4-BE49-F238E27FC236}">
                <a16:creationId xmlns:a16="http://schemas.microsoft.com/office/drawing/2014/main" id="{3A961DE3-83A7-BA69-49F9-BFAD60068798}"/>
              </a:ext>
            </a:extLst>
          </p:cNvPr>
          <p:cNvSpPr>
            <a:spLocks noGrp="1"/>
          </p:cNvSpPr>
          <p:nvPr>
            <p:ph type="sldNum" sz="quarter" idx="46"/>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15" name="Logo">
            <a:extLst>
              <a:ext uri="{FF2B5EF4-FFF2-40B4-BE49-F238E27FC236}">
                <a16:creationId xmlns:a16="http://schemas.microsoft.com/office/drawing/2014/main" id="{C1FBDA5A-1038-9BB4-9EC0-0B99FEC848AE}"/>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Tree>
    <p:extLst>
      <p:ext uri="{BB962C8B-B14F-4D97-AF65-F5344CB8AC3E}">
        <p14:creationId xmlns:p14="http://schemas.microsoft.com/office/powerpoint/2010/main" val="3748635906"/>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preserve="1" userDrawn="1">
  <p:cSld name="Tietosivu">
    <p:bg>
      <p:bgPr>
        <a:solidFill>
          <a:schemeClr val="bg1"/>
        </a:solidFill>
        <a:effectLst/>
      </p:bgPr>
    </p:bg>
    <p:spTree>
      <p:nvGrpSpPr>
        <p:cNvPr id="1" name=""/>
        <p:cNvGrpSpPr/>
        <p:nvPr/>
      </p:nvGrpSpPr>
      <p:grpSpPr>
        <a:xfrm>
          <a:off x="0" y="0"/>
          <a:ext cx="0" cy="0"/>
          <a:chOff x="0" y="0"/>
          <a:chExt cx="0" cy="0"/>
        </a:xfrm>
      </p:grpSpPr>
      <p:sp>
        <p:nvSpPr>
          <p:cNvPr id="6" name="Tekstin paikkamerkki 1">
            <a:extLst>
              <a:ext uri="{FF2B5EF4-FFF2-40B4-BE49-F238E27FC236}">
                <a16:creationId xmlns:a16="http://schemas.microsoft.com/office/drawing/2014/main" id="{37AC6549-93A7-37C8-F3C4-D4EC7004AB51}"/>
              </a:ext>
              <a:ext uri="{C183D7F6-B498-43B3-948B-1728B52AA6E4}">
                <adec:decorative xmlns:adec="http://schemas.microsoft.com/office/drawing/2017/decorative" val="1"/>
              </a:ext>
            </a:extLst>
          </p:cNvPr>
          <p:cNvSpPr>
            <a:spLocks noGrp="1"/>
          </p:cNvSpPr>
          <p:nvPr userDrawn="1">
            <p:ph type="body" sz="quarter" idx="27" hasCustomPrompt="1"/>
          </p:nvPr>
        </p:nvSpPr>
        <p:spPr>
          <a:xfrm>
            <a:off x="479376" y="1284288"/>
            <a:ext cx="5688632" cy="2482850"/>
          </a:xfrm>
          <a:solidFill>
            <a:schemeClr val="accent1"/>
          </a:solidFill>
          <a:ln w="127000" cap="sq">
            <a:solidFill>
              <a:schemeClr val="bg1"/>
            </a:solidFill>
            <a:miter lim="800000"/>
          </a:ln>
        </p:spPr>
        <p:txBody>
          <a:bodyPr lIns="0" tIns="288000" rIns="0" anchor="t"/>
          <a:lstStyle>
            <a:lvl1pPr marL="0" indent="0" algn="ctr" rtl="0">
              <a:spcAft>
                <a:spcPts val="0"/>
              </a:spcAft>
              <a:buNone/>
              <a:defRPr sz="9600" b="1">
                <a:solidFill>
                  <a:schemeClr val="tx1"/>
                </a:solidFill>
              </a:defRPr>
            </a:lvl1pPr>
          </a:lstStyle>
          <a:p>
            <a:pPr lvl="0"/>
            <a:r>
              <a:rPr lang="fi-FI" dirty="0"/>
              <a:t> </a:t>
            </a:r>
          </a:p>
        </p:txBody>
      </p:sp>
      <p:sp>
        <p:nvSpPr>
          <p:cNvPr id="10" name="Tekstin paikkamerkki 1">
            <a:extLst>
              <a:ext uri="{FF2B5EF4-FFF2-40B4-BE49-F238E27FC236}">
                <a16:creationId xmlns:a16="http://schemas.microsoft.com/office/drawing/2014/main" id="{5B4EA687-22BA-1DD0-8EC0-304CE79C609E}"/>
              </a:ext>
              <a:ext uri="{C183D7F6-B498-43B3-948B-1728B52AA6E4}">
                <adec:decorative xmlns:adec="http://schemas.microsoft.com/office/drawing/2017/decorative" val="1"/>
              </a:ext>
            </a:extLst>
          </p:cNvPr>
          <p:cNvSpPr>
            <a:spLocks noGrp="1"/>
          </p:cNvSpPr>
          <p:nvPr userDrawn="1">
            <p:ph type="body" sz="quarter" idx="51" hasCustomPrompt="1"/>
          </p:nvPr>
        </p:nvSpPr>
        <p:spPr>
          <a:xfrm>
            <a:off x="6168007" y="1284288"/>
            <a:ext cx="5544617" cy="2482849"/>
          </a:xfrm>
          <a:solidFill>
            <a:schemeClr val="bg2"/>
          </a:solidFill>
          <a:ln w="127000" cap="sq">
            <a:solidFill>
              <a:schemeClr val="bg1"/>
            </a:solidFill>
            <a:miter lim="800000"/>
          </a:ln>
        </p:spPr>
        <p:txBody>
          <a:bodyPr lIns="0" tIns="288000" rIns="0" anchor="t"/>
          <a:lstStyle>
            <a:lvl1pPr marL="0" indent="0" algn="ctr" rtl="0">
              <a:spcAft>
                <a:spcPts val="0"/>
              </a:spcAft>
              <a:buNone/>
              <a:defRPr sz="9600" b="1">
                <a:solidFill>
                  <a:schemeClr val="bg1"/>
                </a:solidFill>
              </a:defRPr>
            </a:lvl1pPr>
          </a:lstStyle>
          <a:p>
            <a:pPr lvl="0"/>
            <a:r>
              <a:rPr lang="fi-FI" dirty="0"/>
              <a:t> </a:t>
            </a:r>
          </a:p>
        </p:txBody>
      </p:sp>
      <p:sp>
        <p:nvSpPr>
          <p:cNvPr id="9" name="Tekstin paikkamerkki 1">
            <a:extLst>
              <a:ext uri="{FF2B5EF4-FFF2-40B4-BE49-F238E27FC236}">
                <a16:creationId xmlns:a16="http://schemas.microsoft.com/office/drawing/2014/main" id="{CE24F6F4-D305-E328-E1F7-BCB7D01CF5D5}"/>
              </a:ext>
              <a:ext uri="{C183D7F6-B498-43B3-948B-1728B52AA6E4}">
                <adec:decorative xmlns:adec="http://schemas.microsoft.com/office/drawing/2017/decorative" val="1"/>
              </a:ext>
            </a:extLst>
          </p:cNvPr>
          <p:cNvSpPr>
            <a:spLocks noGrp="1"/>
          </p:cNvSpPr>
          <p:nvPr>
            <p:ph type="body" sz="quarter" idx="56" hasCustomPrompt="1"/>
          </p:nvPr>
        </p:nvSpPr>
        <p:spPr>
          <a:xfrm>
            <a:off x="479376" y="3767138"/>
            <a:ext cx="3744416" cy="2290154"/>
          </a:xfrm>
          <a:solidFill>
            <a:schemeClr val="accent4"/>
          </a:solidFill>
          <a:ln w="127000" cap="sq">
            <a:solidFill>
              <a:schemeClr val="bg1"/>
            </a:solidFill>
            <a:miter lim="800000"/>
          </a:ln>
        </p:spPr>
        <p:txBody>
          <a:bodyPr lIns="0" tIns="360000" rIns="0" anchor="t"/>
          <a:lstStyle>
            <a:lvl1pPr marL="0" indent="0" algn="ctr" rtl="0">
              <a:spcAft>
                <a:spcPts val="0"/>
              </a:spcAft>
              <a:buNone/>
              <a:defRPr sz="7200" b="1">
                <a:solidFill>
                  <a:schemeClr val="tx1"/>
                </a:solidFill>
              </a:defRPr>
            </a:lvl1pPr>
          </a:lstStyle>
          <a:p>
            <a:pPr lvl="0"/>
            <a:r>
              <a:rPr lang="fi-FI" dirty="0"/>
              <a:t> </a:t>
            </a:r>
          </a:p>
        </p:txBody>
      </p:sp>
      <p:sp>
        <p:nvSpPr>
          <p:cNvPr id="21" name="Tekstin paikkamerkki 1">
            <a:extLst>
              <a:ext uri="{FF2B5EF4-FFF2-40B4-BE49-F238E27FC236}">
                <a16:creationId xmlns:a16="http://schemas.microsoft.com/office/drawing/2014/main" id="{D61D1006-A105-FD13-CC5E-4EEF9155AF0C}"/>
              </a:ext>
              <a:ext uri="{C183D7F6-B498-43B3-948B-1728B52AA6E4}">
                <adec:decorative xmlns:adec="http://schemas.microsoft.com/office/drawing/2017/decorative" val="1"/>
              </a:ext>
            </a:extLst>
          </p:cNvPr>
          <p:cNvSpPr>
            <a:spLocks noGrp="1"/>
          </p:cNvSpPr>
          <p:nvPr userDrawn="1">
            <p:ph type="body" sz="quarter" idx="54" hasCustomPrompt="1"/>
          </p:nvPr>
        </p:nvSpPr>
        <p:spPr>
          <a:xfrm>
            <a:off x="4223791" y="3767138"/>
            <a:ext cx="3604171" cy="2290154"/>
          </a:xfrm>
          <a:solidFill>
            <a:schemeClr val="bg2"/>
          </a:solidFill>
          <a:ln w="127000" cap="sq">
            <a:solidFill>
              <a:schemeClr val="bg1"/>
            </a:solidFill>
            <a:miter lim="800000"/>
          </a:ln>
        </p:spPr>
        <p:txBody>
          <a:bodyPr lIns="0" tIns="360000" rIns="0" anchor="t"/>
          <a:lstStyle>
            <a:lvl1pPr marL="0" indent="0" algn="ctr" rtl="0">
              <a:spcAft>
                <a:spcPts val="0"/>
              </a:spcAft>
              <a:buNone/>
              <a:defRPr sz="7200" b="1"/>
            </a:lvl1pPr>
          </a:lstStyle>
          <a:p>
            <a:pPr lvl="0"/>
            <a:r>
              <a:rPr lang="fi-FI" dirty="0"/>
              <a:t> </a:t>
            </a:r>
          </a:p>
        </p:txBody>
      </p:sp>
      <p:sp>
        <p:nvSpPr>
          <p:cNvPr id="14" name="Tekstin paikkamerkki 1">
            <a:extLst>
              <a:ext uri="{FF2B5EF4-FFF2-40B4-BE49-F238E27FC236}">
                <a16:creationId xmlns:a16="http://schemas.microsoft.com/office/drawing/2014/main" id="{F48B7601-386F-9F2C-6767-0277B2562E47}"/>
              </a:ext>
              <a:ext uri="{C183D7F6-B498-43B3-948B-1728B52AA6E4}">
                <adec:decorative xmlns:adec="http://schemas.microsoft.com/office/drawing/2017/decorative" val="1"/>
              </a:ext>
            </a:extLst>
          </p:cNvPr>
          <p:cNvSpPr>
            <a:spLocks noGrp="1"/>
          </p:cNvSpPr>
          <p:nvPr>
            <p:ph type="body" sz="quarter" idx="58" hasCustomPrompt="1"/>
          </p:nvPr>
        </p:nvSpPr>
        <p:spPr>
          <a:xfrm>
            <a:off x="7827962" y="3767138"/>
            <a:ext cx="3884661" cy="2290154"/>
          </a:xfrm>
          <a:solidFill>
            <a:schemeClr val="accent4"/>
          </a:solidFill>
          <a:ln w="127000" cap="sq">
            <a:solidFill>
              <a:schemeClr val="bg1"/>
            </a:solidFill>
            <a:miter lim="800000"/>
          </a:ln>
        </p:spPr>
        <p:txBody>
          <a:bodyPr lIns="0" tIns="360000" rIns="0" anchor="t"/>
          <a:lstStyle>
            <a:lvl1pPr marL="0" indent="0" algn="ctr" rtl="0">
              <a:spcAft>
                <a:spcPts val="0"/>
              </a:spcAft>
              <a:buNone/>
              <a:defRPr sz="7200" b="1"/>
            </a:lvl1pPr>
          </a:lstStyle>
          <a:p>
            <a:pPr lvl="0"/>
            <a:r>
              <a:rPr lang="fi-FI" dirty="0"/>
              <a:t> </a:t>
            </a:r>
          </a:p>
        </p:txBody>
      </p:sp>
      <p:sp>
        <p:nvSpPr>
          <p:cNvPr id="2" name="Otsikko 1">
            <a:extLst>
              <a:ext uri="{FF2B5EF4-FFF2-40B4-BE49-F238E27FC236}">
                <a16:creationId xmlns:a16="http://schemas.microsoft.com/office/drawing/2014/main" id="{6F447D12-3A4A-FF20-A74B-9C431FE253B2}"/>
              </a:ext>
            </a:extLst>
          </p:cNvPr>
          <p:cNvSpPr>
            <a:spLocks noGrp="1"/>
          </p:cNvSpPr>
          <p:nvPr userDrawn="1">
            <p:ph type="title" hasCustomPrompt="1"/>
          </p:nvPr>
        </p:nvSpPr>
        <p:spPr>
          <a:xfrm>
            <a:off x="539750" y="539751"/>
            <a:ext cx="11110913" cy="744537"/>
          </a:xfrm>
          <a:prstGeom prst="rect">
            <a:avLst/>
          </a:prstGeom>
        </p:spPr>
        <p:txBody>
          <a:bodyPr anchor="t"/>
          <a:lstStyle>
            <a:lvl1pPr algn="ctr">
              <a:defRPr sz="3600">
                <a:solidFill>
                  <a:schemeClr val="tx1"/>
                </a:solidFill>
              </a:defRPr>
            </a:lvl1pPr>
          </a:lstStyle>
          <a:p>
            <a:r>
              <a:rPr lang="fi-FI" dirty="0"/>
              <a:t>Tietosivu</a:t>
            </a:r>
          </a:p>
        </p:txBody>
      </p:sp>
      <p:sp>
        <p:nvSpPr>
          <p:cNvPr id="5" name="Tekstin paikkamerkki 1">
            <a:extLst>
              <a:ext uri="{FF2B5EF4-FFF2-40B4-BE49-F238E27FC236}">
                <a16:creationId xmlns:a16="http://schemas.microsoft.com/office/drawing/2014/main" id="{FADE92D8-3E5D-D510-4209-D9A2213A918A}"/>
              </a:ext>
            </a:extLst>
          </p:cNvPr>
          <p:cNvSpPr>
            <a:spLocks noGrp="1"/>
          </p:cNvSpPr>
          <p:nvPr>
            <p:ph type="body" sz="quarter" idx="60" hasCustomPrompt="1"/>
          </p:nvPr>
        </p:nvSpPr>
        <p:spPr>
          <a:xfrm>
            <a:off x="479376" y="1938339"/>
            <a:ext cx="5688632" cy="1071562"/>
          </a:xfrm>
          <a:noFill/>
          <a:ln w="127000" cap="sq">
            <a:noFill/>
            <a:miter lim="800000"/>
          </a:ln>
        </p:spPr>
        <p:txBody>
          <a:bodyPr lIns="0" tIns="0" rIns="0" anchor="t"/>
          <a:lstStyle>
            <a:lvl1pPr marL="0" indent="0" algn="ctr" rtl="0">
              <a:lnSpc>
                <a:spcPts val="9000"/>
              </a:lnSpc>
              <a:spcBef>
                <a:spcPts val="0"/>
              </a:spcBef>
              <a:spcAft>
                <a:spcPts val="0"/>
              </a:spcAft>
              <a:buNone/>
              <a:defRPr sz="9600" b="1">
                <a:solidFill>
                  <a:schemeClr val="bg1"/>
                </a:solidFill>
              </a:defRPr>
            </a:lvl1pPr>
          </a:lstStyle>
          <a:p>
            <a:pPr lvl="0"/>
            <a:r>
              <a:rPr lang="fi-FI" dirty="0"/>
              <a:t>10 %</a:t>
            </a:r>
          </a:p>
        </p:txBody>
      </p:sp>
      <p:sp>
        <p:nvSpPr>
          <p:cNvPr id="7" name="Tekstin paikkamerkki 1">
            <a:extLst>
              <a:ext uri="{FF2B5EF4-FFF2-40B4-BE49-F238E27FC236}">
                <a16:creationId xmlns:a16="http://schemas.microsoft.com/office/drawing/2014/main" id="{42D358BD-33A5-5B7C-4837-0006207D33AE}"/>
              </a:ext>
            </a:extLst>
          </p:cNvPr>
          <p:cNvSpPr>
            <a:spLocks noGrp="1"/>
          </p:cNvSpPr>
          <p:nvPr userDrawn="1">
            <p:ph type="body" sz="quarter" idx="28"/>
          </p:nvPr>
        </p:nvSpPr>
        <p:spPr>
          <a:xfrm>
            <a:off x="479376" y="3021013"/>
            <a:ext cx="5688630" cy="746125"/>
          </a:xfrm>
          <a:noFill/>
        </p:spPr>
        <p:txBody>
          <a:bodyPr lIns="0" tIns="0" rIns="0" anchor="t"/>
          <a:lstStyle>
            <a:lvl1pPr marL="0" indent="0" algn="ctr">
              <a:spcAft>
                <a:spcPts val="0"/>
              </a:spcAft>
              <a:buNone/>
              <a:defRPr sz="1800" b="0">
                <a:solidFill>
                  <a:schemeClr val="bg1"/>
                </a:solidFill>
              </a:defRPr>
            </a:lvl1pPr>
          </a:lstStyle>
          <a:p>
            <a:pPr lvl="0"/>
            <a:endParaRPr lang="fi-FI" dirty="0"/>
          </a:p>
        </p:txBody>
      </p:sp>
      <p:sp>
        <p:nvSpPr>
          <p:cNvPr id="12" name="Tekstin paikkamerkki 1">
            <a:extLst>
              <a:ext uri="{FF2B5EF4-FFF2-40B4-BE49-F238E27FC236}">
                <a16:creationId xmlns:a16="http://schemas.microsoft.com/office/drawing/2014/main" id="{6AD2E648-B14C-670E-CEB1-7EE9294A1E9F}"/>
              </a:ext>
            </a:extLst>
          </p:cNvPr>
          <p:cNvSpPr>
            <a:spLocks noGrp="1"/>
          </p:cNvSpPr>
          <p:nvPr>
            <p:ph type="body" sz="quarter" idx="61" hasCustomPrompt="1"/>
          </p:nvPr>
        </p:nvSpPr>
        <p:spPr>
          <a:xfrm>
            <a:off x="6168007" y="1938338"/>
            <a:ext cx="5544617" cy="1065120"/>
          </a:xfrm>
          <a:noFill/>
          <a:ln w="127000" cap="sq">
            <a:noFill/>
            <a:miter lim="800000"/>
          </a:ln>
        </p:spPr>
        <p:txBody>
          <a:bodyPr lIns="0" tIns="0" rIns="0" bIns="0" anchor="t"/>
          <a:lstStyle>
            <a:lvl1pPr marL="0" indent="0" algn="ctr" rtl="0">
              <a:lnSpc>
                <a:spcPts val="9000"/>
              </a:lnSpc>
              <a:spcBef>
                <a:spcPts val="0"/>
              </a:spcBef>
              <a:spcAft>
                <a:spcPts val="0"/>
              </a:spcAft>
              <a:buNone/>
              <a:defRPr sz="9600" b="1">
                <a:solidFill>
                  <a:schemeClr val="tx1"/>
                </a:solidFill>
              </a:defRPr>
            </a:lvl1pPr>
          </a:lstStyle>
          <a:p>
            <a:pPr lvl="0"/>
            <a:r>
              <a:rPr lang="fi-FI" dirty="0"/>
              <a:t>20 %</a:t>
            </a:r>
          </a:p>
        </p:txBody>
      </p:sp>
      <p:sp>
        <p:nvSpPr>
          <p:cNvPr id="11" name="Tekstin paikkamerkki 1">
            <a:extLst>
              <a:ext uri="{FF2B5EF4-FFF2-40B4-BE49-F238E27FC236}">
                <a16:creationId xmlns:a16="http://schemas.microsoft.com/office/drawing/2014/main" id="{314A98EB-63E6-5095-443E-A4467D036A5F}"/>
              </a:ext>
            </a:extLst>
          </p:cNvPr>
          <p:cNvSpPr>
            <a:spLocks noGrp="1"/>
          </p:cNvSpPr>
          <p:nvPr userDrawn="1">
            <p:ph type="body" sz="quarter" idx="52"/>
          </p:nvPr>
        </p:nvSpPr>
        <p:spPr>
          <a:xfrm>
            <a:off x="6168007" y="3014570"/>
            <a:ext cx="5544615" cy="746125"/>
          </a:xfrm>
          <a:noFill/>
        </p:spPr>
        <p:txBody>
          <a:bodyPr lIns="0" tIns="0" rIns="0" anchor="t"/>
          <a:lstStyle>
            <a:lvl1pPr marL="0" indent="0" algn="ctr">
              <a:spcAft>
                <a:spcPts val="0"/>
              </a:spcAft>
              <a:buNone/>
              <a:defRPr sz="1800" b="0">
                <a:solidFill>
                  <a:schemeClr val="tx1"/>
                </a:solidFill>
              </a:defRPr>
            </a:lvl1pPr>
          </a:lstStyle>
          <a:p>
            <a:pPr lvl="0"/>
            <a:endParaRPr lang="fi-FI" dirty="0"/>
          </a:p>
        </p:txBody>
      </p:sp>
      <p:sp>
        <p:nvSpPr>
          <p:cNvPr id="16" name="Tekstin paikkamerkki 1">
            <a:extLst>
              <a:ext uri="{FF2B5EF4-FFF2-40B4-BE49-F238E27FC236}">
                <a16:creationId xmlns:a16="http://schemas.microsoft.com/office/drawing/2014/main" id="{00B6782A-E94F-FD69-EB09-C7A8E17C949C}"/>
              </a:ext>
            </a:extLst>
          </p:cNvPr>
          <p:cNvSpPr>
            <a:spLocks noGrp="1"/>
          </p:cNvSpPr>
          <p:nvPr>
            <p:ph type="body" sz="quarter" idx="62" hasCustomPrompt="1"/>
          </p:nvPr>
        </p:nvSpPr>
        <p:spPr>
          <a:xfrm>
            <a:off x="479376" y="4271963"/>
            <a:ext cx="3744416" cy="984250"/>
          </a:xfrm>
          <a:noFill/>
          <a:ln w="127000" cap="sq">
            <a:noFill/>
            <a:miter lim="800000"/>
          </a:ln>
        </p:spPr>
        <p:txBody>
          <a:bodyPr lIns="0" tIns="0" rIns="0" anchor="b"/>
          <a:lstStyle>
            <a:lvl1pPr marL="0" indent="0" algn="ctr" rtl="0">
              <a:spcAft>
                <a:spcPts val="0"/>
              </a:spcAft>
              <a:buNone/>
              <a:defRPr sz="7200" b="1"/>
            </a:lvl1pPr>
          </a:lstStyle>
          <a:p>
            <a:pPr lvl="0"/>
            <a:r>
              <a:rPr lang="fi-FI" dirty="0"/>
              <a:t>30 %</a:t>
            </a:r>
          </a:p>
        </p:txBody>
      </p:sp>
      <p:sp>
        <p:nvSpPr>
          <p:cNvPr id="13" name="Tekstin paikkamerkki 1">
            <a:extLst>
              <a:ext uri="{FF2B5EF4-FFF2-40B4-BE49-F238E27FC236}">
                <a16:creationId xmlns:a16="http://schemas.microsoft.com/office/drawing/2014/main" id="{EDFAAD75-E101-7039-BA43-A4FAA3514208}"/>
              </a:ext>
            </a:extLst>
          </p:cNvPr>
          <p:cNvSpPr>
            <a:spLocks noGrp="1"/>
          </p:cNvSpPr>
          <p:nvPr>
            <p:ph type="body" sz="quarter" idx="57"/>
          </p:nvPr>
        </p:nvSpPr>
        <p:spPr>
          <a:xfrm>
            <a:off x="479376" y="5256213"/>
            <a:ext cx="3744415" cy="746125"/>
          </a:xfrm>
          <a:noFill/>
        </p:spPr>
        <p:txBody>
          <a:bodyPr lIns="0" tIns="0" rIns="0" anchor="t"/>
          <a:lstStyle>
            <a:lvl1pPr marL="0" indent="0" algn="ctr">
              <a:spcAft>
                <a:spcPts val="0"/>
              </a:spcAft>
              <a:buNone/>
              <a:defRPr sz="1600" b="0"/>
            </a:lvl1pPr>
          </a:lstStyle>
          <a:p>
            <a:pPr lvl="0"/>
            <a:endParaRPr lang="fi-FI" dirty="0"/>
          </a:p>
        </p:txBody>
      </p:sp>
      <p:sp>
        <p:nvSpPr>
          <p:cNvPr id="17" name="Tekstin paikkamerkki 1">
            <a:extLst>
              <a:ext uri="{FF2B5EF4-FFF2-40B4-BE49-F238E27FC236}">
                <a16:creationId xmlns:a16="http://schemas.microsoft.com/office/drawing/2014/main" id="{4524EBA0-BC7A-3194-11DF-0C6403A9679E}"/>
              </a:ext>
            </a:extLst>
          </p:cNvPr>
          <p:cNvSpPr>
            <a:spLocks noGrp="1"/>
          </p:cNvSpPr>
          <p:nvPr>
            <p:ph type="body" sz="quarter" idx="63" hasCustomPrompt="1"/>
          </p:nvPr>
        </p:nvSpPr>
        <p:spPr>
          <a:xfrm>
            <a:off x="4220279" y="4271963"/>
            <a:ext cx="3607684" cy="984250"/>
          </a:xfrm>
          <a:noFill/>
          <a:ln w="127000" cap="sq">
            <a:noFill/>
            <a:miter lim="800000"/>
          </a:ln>
        </p:spPr>
        <p:txBody>
          <a:bodyPr lIns="0" tIns="0" rIns="0" anchor="b"/>
          <a:lstStyle>
            <a:lvl1pPr marL="0" indent="0" algn="ctr" rtl="0">
              <a:spcAft>
                <a:spcPts val="0"/>
              </a:spcAft>
              <a:buNone/>
              <a:defRPr sz="7200" b="1"/>
            </a:lvl1pPr>
          </a:lstStyle>
          <a:p>
            <a:pPr lvl="0"/>
            <a:r>
              <a:rPr lang="fi-FI" dirty="0"/>
              <a:t>40 %</a:t>
            </a:r>
          </a:p>
        </p:txBody>
      </p:sp>
      <p:sp>
        <p:nvSpPr>
          <p:cNvPr id="22" name="Tekstin paikkamerkki 1">
            <a:extLst>
              <a:ext uri="{FF2B5EF4-FFF2-40B4-BE49-F238E27FC236}">
                <a16:creationId xmlns:a16="http://schemas.microsoft.com/office/drawing/2014/main" id="{6646DC38-E6F0-27C8-DA4C-602A0E06DF5F}"/>
              </a:ext>
            </a:extLst>
          </p:cNvPr>
          <p:cNvSpPr>
            <a:spLocks noGrp="1"/>
          </p:cNvSpPr>
          <p:nvPr userDrawn="1">
            <p:ph type="body" sz="quarter" idx="55"/>
          </p:nvPr>
        </p:nvSpPr>
        <p:spPr>
          <a:xfrm>
            <a:off x="4223792" y="5256213"/>
            <a:ext cx="3604170" cy="746125"/>
          </a:xfrm>
          <a:noFill/>
        </p:spPr>
        <p:txBody>
          <a:bodyPr lIns="0" tIns="0" rIns="0" anchor="t"/>
          <a:lstStyle>
            <a:lvl1pPr marL="0" indent="0" algn="ctr">
              <a:spcAft>
                <a:spcPts val="0"/>
              </a:spcAft>
              <a:buNone/>
              <a:defRPr sz="1600" b="0"/>
            </a:lvl1pPr>
          </a:lstStyle>
          <a:p>
            <a:pPr lvl="0"/>
            <a:endParaRPr lang="fi-FI" dirty="0"/>
          </a:p>
        </p:txBody>
      </p:sp>
      <p:sp>
        <p:nvSpPr>
          <p:cNvPr id="18" name="Tekstin paikkamerkki 1">
            <a:extLst>
              <a:ext uri="{FF2B5EF4-FFF2-40B4-BE49-F238E27FC236}">
                <a16:creationId xmlns:a16="http://schemas.microsoft.com/office/drawing/2014/main" id="{599D1B91-1854-695E-FB98-EEBC1A46F749}"/>
              </a:ext>
            </a:extLst>
          </p:cNvPr>
          <p:cNvSpPr>
            <a:spLocks noGrp="1"/>
          </p:cNvSpPr>
          <p:nvPr>
            <p:ph type="body" sz="quarter" idx="64" hasCustomPrompt="1"/>
          </p:nvPr>
        </p:nvSpPr>
        <p:spPr>
          <a:xfrm>
            <a:off x="7827960" y="4271963"/>
            <a:ext cx="3884659" cy="984250"/>
          </a:xfrm>
          <a:noFill/>
          <a:ln w="127000" cap="sq">
            <a:noFill/>
            <a:miter lim="800000"/>
          </a:ln>
        </p:spPr>
        <p:txBody>
          <a:bodyPr lIns="0" tIns="0" rIns="0" anchor="b"/>
          <a:lstStyle>
            <a:lvl1pPr marL="0" indent="0" algn="ctr" rtl="0">
              <a:spcAft>
                <a:spcPts val="0"/>
              </a:spcAft>
              <a:buNone/>
              <a:defRPr sz="7200" b="1"/>
            </a:lvl1pPr>
          </a:lstStyle>
          <a:p>
            <a:pPr lvl="0"/>
            <a:r>
              <a:rPr lang="fi-FI" dirty="0"/>
              <a:t>50 %</a:t>
            </a:r>
          </a:p>
        </p:txBody>
      </p:sp>
      <p:sp>
        <p:nvSpPr>
          <p:cNvPr id="15" name="Tekstin paikkamerkki 1">
            <a:extLst>
              <a:ext uri="{FF2B5EF4-FFF2-40B4-BE49-F238E27FC236}">
                <a16:creationId xmlns:a16="http://schemas.microsoft.com/office/drawing/2014/main" id="{4A2F7F8C-CC35-8DE1-4D5C-136EE15AA76D}"/>
              </a:ext>
            </a:extLst>
          </p:cNvPr>
          <p:cNvSpPr>
            <a:spLocks noGrp="1"/>
          </p:cNvSpPr>
          <p:nvPr>
            <p:ph type="body" sz="quarter" idx="59"/>
          </p:nvPr>
        </p:nvSpPr>
        <p:spPr>
          <a:xfrm>
            <a:off x="7827963" y="5256213"/>
            <a:ext cx="3884659" cy="746125"/>
          </a:xfrm>
          <a:noFill/>
        </p:spPr>
        <p:txBody>
          <a:bodyPr lIns="0" tIns="0" rIns="0" anchor="t"/>
          <a:lstStyle>
            <a:lvl1pPr marL="0" indent="0" algn="ctr">
              <a:spcAft>
                <a:spcPts val="0"/>
              </a:spcAft>
              <a:buNone/>
              <a:defRPr sz="1600" b="0"/>
            </a:lvl1pPr>
          </a:lstStyle>
          <a:p>
            <a:pPr lvl="0"/>
            <a:endParaRPr lang="fi-FI" dirty="0"/>
          </a:p>
        </p:txBody>
      </p:sp>
      <p:sp>
        <p:nvSpPr>
          <p:cNvPr id="4" name="Kuvatiedot">
            <a:extLst>
              <a:ext uri="{FF2B5EF4-FFF2-40B4-BE49-F238E27FC236}">
                <a16:creationId xmlns:a16="http://schemas.microsoft.com/office/drawing/2014/main" id="{C0079E65-D63E-4577-D818-2A4608AB4F3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Lähde: esimerkki.fi</a:t>
            </a:r>
          </a:p>
        </p:txBody>
      </p:sp>
      <p:sp>
        <p:nvSpPr>
          <p:cNvPr id="34" name="Alatunnisteen paikkamerkki 33">
            <a:extLst>
              <a:ext uri="{FF2B5EF4-FFF2-40B4-BE49-F238E27FC236}">
                <a16:creationId xmlns:a16="http://schemas.microsoft.com/office/drawing/2014/main" id="{F5592790-1CEE-2036-EA05-AFA7B2126C47}"/>
              </a:ext>
            </a:extLst>
          </p:cNvPr>
          <p:cNvSpPr>
            <a:spLocks noGrp="1"/>
          </p:cNvSpPr>
          <p:nvPr userDrawn="1">
            <p:ph type="ftr" sz="quarter" idx="45"/>
          </p:nvPr>
        </p:nvSpPr>
        <p:spPr/>
        <p:txBody>
          <a:bodyPr/>
          <a:lstStyle/>
          <a:p>
            <a:endParaRPr lang="fi-FI" dirty="0"/>
          </a:p>
        </p:txBody>
      </p:sp>
      <p:sp>
        <p:nvSpPr>
          <p:cNvPr id="33" name="Päivämäärän paikkamerkki 32">
            <a:extLst>
              <a:ext uri="{FF2B5EF4-FFF2-40B4-BE49-F238E27FC236}">
                <a16:creationId xmlns:a16="http://schemas.microsoft.com/office/drawing/2014/main" id="{BFFDEC17-71DB-7639-6666-28C7C7039AED}"/>
              </a:ext>
            </a:extLst>
          </p:cNvPr>
          <p:cNvSpPr>
            <a:spLocks noGrp="1"/>
          </p:cNvSpPr>
          <p:nvPr userDrawn="1">
            <p:ph type="dt" sz="half" idx="44"/>
          </p:nvPr>
        </p:nvSpPr>
        <p:spPr/>
        <p:txBody>
          <a:bodyPr/>
          <a:lstStyle/>
          <a:p>
            <a:r>
              <a:rPr lang="fi-FI"/>
              <a:t>12.8.2025</a:t>
            </a:r>
            <a:endParaRPr lang="fi-FI" dirty="0"/>
          </a:p>
        </p:txBody>
      </p:sp>
      <p:sp>
        <p:nvSpPr>
          <p:cNvPr id="35" name="Dian numeron paikkamerkki 34">
            <a:extLst>
              <a:ext uri="{FF2B5EF4-FFF2-40B4-BE49-F238E27FC236}">
                <a16:creationId xmlns:a16="http://schemas.microsoft.com/office/drawing/2014/main" id="{3A961DE3-83A7-BA69-49F9-BFAD60068798}"/>
              </a:ext>
            </a:extLst>
          </p:cNvPr>
          <p:cNvSpPr>
            <a:spLocks noGrp="1"/>
          </p:cNvSpPr>
          <p:nvPr userDrawn="1">
            <p:ph type="sldNum" sz="quarter" idx="46"/>
          </p:nvPr>
        </p:nvSpPr>
        <p:spPr/>
        <p:txBody>
          <a:bodyPr/>
          <a:lstStyle/>
          <a:p>
            <a:fld id="{A9494116-C6F5-466F-B5C1-BBB074CB17FC}" type="slidenum">
              <a:rPr lang="fi-FI" smtClean="0"/>
              <a:pPr/>
              <a:t>‹#›</a:t>
            </a:fld>
            <a:endParaRPr lang="fi-FI" dirty="0"/>
          </a:p>
        </p:txBody>
      </p:sp>
      <p:sp>
        <p:nvSpPr>
          <p:cNvPr id="8" name="Logo">
            <a:extLst>
              <a:ext uri="{FF2B5EF4-FFF2-40B4-BE49-F238E27FC236}">
                <a16:creationId xmlns:a16="http://schemas.microsoft.com/office/drawing/2014/main" id="{0E71C259-BB6D-C06D-09A1-9B1087F0FAC4}"/>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478802888"/>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preserve="1" userDrawn="1">
  <p:cSld name="Esittelydia 1">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46100"/>
            <a:ext cx="11104564" cy="738188"/>
          </a:xfrm>
          <a:prstGeom prst="rect">
            <a:avLst/>
          </a:prstGeom>
        </p:spPr>
        <p:txBody>
          <a:bodyPr anchor="t"/>
          <a:lstStyle>
            <a:lvl1pPr algn="ct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8" name="Kuvan paikkamerkki 1">
            <a:extLst>
              <a:ext uri="{FF2B5EF4-FFF2-40B4-BE49-F238E27FC236}">
                <a16:creationId xmlns:a16="http://schemas.microsoft.com/office/drawing/2014/main" id="{305D0042-320E-2639-83AA-C09B8D5489EF}"/>
              </a:ext>
              <a:ext uri="{C183D7F6-B498-43B3-948B-1728B52AA6E4}">
                <adec:decorative xmlns:adec="http://schemas.microsoft.com/office/drawing/2017/decorative" val="1"/>
              </a:ext>
            </a:extLst>
          </p:cNvPr>
          <p:cNvSpPr>
            <a:spLocks noGrp="1"/>
          </p:cNvSpPr>
          <p:nvPr>
            <p:ph type="pic" sz="quarter" idx="26" hasCustomPrompt="1"/>
          </p:nvPr>
        </p:nvSpPr>
        <p:spPr>
          <a:xfrm>
            <a:off x="546098" y="1539875"/>
            <a:ext cx="2500315" cy="2500315"/>
          </a:xfrm>
          <a:custGeom>
            <a:avLst/>
            <a:gdLst>
              <a:gd name="connsiteX0" fmla="*/ 1260000 w 2520000"/>
              <a:gd name="connsiteY0" fmla="*/ 0 h 2520000"/>
              <a:gd name="connsiteX1" fmla="*/ 2520000 w 2520000"/>
              <a:gd name="connsiteY1" fmla="*/ 1260000 h 2520000"/>
              <a:gd name="connsiteX2" fmla="*/ 1260000 w 2520000"/>
              <a:gd name="connsiteY2" fmla="*/ 2520000 h 2520000"/>
              <a:gd name="connsiteX3" fmla="*/ 0 w 2520000"/>
              <a:gd name="connsiteY3" fmla="*/ 1260000 h 2520000"/>
              <a:gd name="connsiteX4" fmla="*/ 1260000 w 2520000"/>
              <a:gd name="connsiteY4" fmla="*/ 0 h 252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0000" h="2520000">
                <a:moveTo>
                  <a:pt x="1260000" y="0"/>
                </a:moveTo>
                <a:cubicBezTo>
                  <a:pt x="1955879" y="0"/>
                  <a:pt x="2520000" y="564121"/>
                  <a:pt x="2520000" y="1260000"/>
                </a:cubicBezTo>
                <a:cubicBezTo>
                  <a:pt x="2520000" y="1955879"/>
                  <a:pt x="1955879" y="2520000"/>
                  <a:pt x="1260000" y="2520000"/>
                </a:cubicBezTo>
                <a:cubicBezTo>
                  <a:pt x="564121" y="2520000"/>
                  <a:pt x="0" y="1955879"/>
                  <a:pt x="0" y="1260000"/>
                </a:cubicBezTo>
                <a:cubicBezTo>
                  <a:pt x="0" y="564121"/>
                  <a:pt x="564121" y="0"/>
                  <a:pt x="1260000" y="0"/>
                </a:cubicBezTo>
                <a:close/>
              </a:path>
            </a:pathLst>
          </a:custGeom>
        </p:spPr>
        <p:txBody>
          <a:bodyPr wrap="square" lIns="180000" rIns="180000" anchor="ctr">
            <a:noAutofit/>
          </a:bodyPr>
          <a:lstStyle>
            <a:lvl1pPr marL="0" indent="0" algn="ctr">
              <a:buNone/>
              <a:defRPr sz="1100">
                <a:solidFill>
                  <a:schemeClr val="tx2"/>
                </a:solidFill>
              </a:defRPr>
            </a:lvl1pPr>
          </a:lstStyle>
          <a:p>
            <a:r>
              <a:rPr lang="fi-FI" dirty="0"/>
              <a:t>Lisää kuva napsauttamalla kuvaketta. 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Tämä teksti ei näy lopullisessa versiossa! </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p:ph type="body" sz="quarter" idx="21" hasCustomPrompt="1"/>
          </p:nvPr>
        </p:nvSpPr>
        <p:spPr>
          <a:xfrm>
            <a:off x="539750" y="4262437"/>
            <a:ext cx="2506663" cy="470607"/>
          </a:xfrm>
          <a:noFill/>
        </p:spPr>
        <p:txBody>
          <a:bodyPr lIns="108000" tIns="0" rIns="108000" anchor="b"/>
          <a:lstStyle>
            <a:lvl1pPr marL="0" indent="0" algn="ctr">
              <a:spcAft>
                <a:spcPts val="0"/>
              </a:spcAft>
              <a:buNone/>
              <a:defRPr sz="1600" b="1"/>
            </a:lvl1pPr>
          </a:lstStyle>
          <a:p>
            <a:pPr lvl="0"/>
            <a:r>
              <a:rPr lang="fi-FI" dirty="0"/>
              <a:t>Esittäjän Etunimi Sukunimi</a:t>
            </a:r>
          </a:p>
        </p:txBody>
      </p:sp>
      <p:sp>
        <p:nvSpPr>
          <p:cNvPr id="19" name="Tekstin paikkamerkki 1">
            <a:extLst>
              <a:ext uri="{FF2B5EF4-FFF2-40B4-BE49-F238E27FC236}">
                <a16:creationId xmlns:a16="http://schemas.microsoft.com/office/drawing/2014/main" id="{7C8F5213-A353-F78D-E9D9-78D8BF25F397}"/>
              </a:ext>
            </a:extLst>
          </p:cNvPr>
          <p:cNvSpPr>
            <a:spLocks noGrp="1"/>
          </p:cNvSpPr>
          <p:nvPr>
            <p:ph type="body" sz="quarter" idx="27" hasCustomPrompt="1"/>
          </p:nvPr>
        </p:nvSpPr>
        <p:spPr>
          <a:xfrm>
            <a:off x="539750" y="4759325"/>
            <a:ext cx="2506663" cy="1241424"/>
          </a:xfrm>
          <a:noFill/>
        </p:spPr>
        <p:txBody>
          <a:bodyPr lIns="0" tIns="72000" rIns="0" anchor="t"/>
          <a:lstStyle>
            <a:lvl1pPr marL="0" indent="0" algn="ctr">
              <a:spcAft>
                <a:spcPts val="0"/>
              </a:spcAft>
              <a:buNone/>
              <a:defRPr sz="1400" b="0"/>
            </a:lvl1pPr>
          </a:lstStyle>
          <a:p>
            <a:pPr lvl="0"/>
            <a:r>
              <a:rPr lang="fi-FI" dirty="0"/>
              <a:t>titteli​</a:t>
            </a:r>
          </a:p>
          <a:p>
            <a:pPr lvl="0"/>
            <a:r>
              <a:rPr lang="fi-FI" dirty="0"/>
              <a:t>Osasto/Toimiala​</a:t>
            </a:r>
          </a:p>
          <a:p>
            <a:pPr lvl="0"/>
            <a:r>
              <a:rPr lang="fi-FI" dirty="0"/>
              <a:t>Helsingin kaupunki</a:t>
            </a:r>
          </a:p>
        </p:txBody>
      </p:sp>
      <p:sp>
        <p:nvSpPr>
          <p:cNvPr id="21" name="Kuvan paikkamerkki 2">
            <a:extLst>
              <a:ext uri="{FF2B5EF4-FFF2-40B4-BE49-F238E27FC236}">
                <a16:creationId xmlns:a16="http://schemas.microsoft.com/office/drawing/2014/main" id="{144456E5-E933-A193-927C-0131E08BCB83}"/>
              </a:ext>
              <a:ext uri="{C183D7F6-B498-43B3-948B-1728B52AA6E4}">
                <adec:decorative xmlns:adec="http://schemas.microsoft.com/office/drawing/2017/decorative" val="1"/>
              </a:ext>
            </a:extLst>
          </p:cNvPr>
          <p:cNvSpPr>
            <a:spLocks noGrp="1"/>
          </p:cNvSpPr>
          <p:nvPr>
            <p:ph type="pic" sz="quarter" idx="29" hasCustomPrompt="1"/>
          </p:nvPr>
        </p:nvSpPr>
        <p:spPr>
          <a:xfrm>
            <a:off x="3414710" y="1539875"/>
            <a:ext cx="2500315" cy="2500315"/>
          </a:xfrm>
          <a:custGeom>
            <a:avLst/>
            <a:gdLst>
              <a:gd name="connsiteX0" fmla="*/ 1260000 w 2520000"/>
              <a:gd name="connsiteY0" fmla="*/ 0 h 2520000"/>
              <a:gd name="connsiteX1" fmla="*/ 2520000 w 2520000"/>
              <a:gd name="connsiteY1" fmla="*/ 1260000 h 2520000"/>
              <a:gd name="connsiteX2" fmla="*/ 1260000 w 2520000"/>
              <a:gd name="connsiteY2" fmla="*/ 2520000 h 2520000"/>
              <a:gd name="connsiteX3" fmla="*/ 0 w 2520000"/>
              <a:gd name="connsiteY3" fmla="*/ 1260000 h 2520000"/>
              <a:gd name="connsiteX4" fmla="*/ 1260000 w 2520000"/>
              <a:gd name="connsiteY4" fmla="*/ 0 h 252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0000" h="2520000">
                <a:moveTo>
                  <a:pt x="1260000" y="0"/>
                </a:moveTo>
                <a:cubicBezTo>
                  <a:pt x="1955879" y="0"/>
                  <a:pt x="2520000" y="564121"/>
                  <a:pt x="2520000" y="1260000"/>
                </a:cubicBezTo>
                <a:cubicBezTo>
                  <a:pt x="2520000" y="1955879"/>
                  <a:pt x="1955879" y="2520000"/>
                  <a:pt x="1260000" y="2520000"/>
                </a:cubicBezTo>
                <a:cubicBezTo>
                  <a:pt x="564121" y="2520000"/>
                  <a:pt x="0" y="1955879"/>
                  <a:pt x="0" y="1260000"/>
                </a:cubicBezTo>
                <a:cubicBezTo>
                  <a:pt x="0" y="564121"/>
                  <a:pt x="564121" y="0"/>
                  <a:pt x="1260000" y="0"/>
                </a:cubicBezTo>
                <a:close/>
              </a:path>
            </a:pathLst>
          </a:custGeom>
        </p:spPr>
        <p:txBody>
          <a:bodyPr wrap="square" lIns="180000" rIns="180000" anchor="ctr">
            <a:noAutofit/>
          </a:bodyPr>
          <a:lstStyle>
            <a:lvl1pPr marL="0" indent="0" algn="ctr">
              <a:buNone/>
              <a:defRPr sz="1100">
                <a:solidFill>
                  <a:schemeClr val="tx2"/>
                </a:solidFill>
              </a:defRPr>
            </a:lvl1pPr>
          </a:lstStyle>
          <a:p>
            <a:r>
              <a:rPr lang="fi-FI" dirty="0"/>
              <a:t>Lisää kuva napsauttamalla kuvaketta. 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Tämä teksti ei näy lopullisessa versiossa! </a:t>
            </a:r>
          </a:p>
        </p:txBody>
      </p:sp>
      <p:sp>
        <p:nvSpPr>
          <p:cNvPr id="20" name="Tekstin paikkamerkki 2">
            <a:extLst>
              <a:ext uri="{FF2B5EF4-FFF2-40B4-BE49-F238E27FC236}">
                <a16:creationId xmlns:a16="http://schemas.microsoft.com/office/drawing/2014/main" id="{E02ED84F-4A23-CA58-0ECA-628B99033B7D}"/>
              </a:ext>
            </a:extLst>
          </p:cNvPr>
          <p:cNvSpPr>
            <a:spLocks noGrp="1"/>
          </p:cNvSpPr>
          <p:nvPr>
            <p:ph type="body" sz="quarter" idx="28" hasCustomPrompt="1"/>
          </p:nvPr>
        </p:nvSpPr>
        <p:spPr>
          <a:xfrm>
            <a:off x="3408362" y="4262437"/>
            <a:ext cx="2506663" cy="470607"/>
          </a:xfrm>
          <a:noFill/>
        </p:spPr>
        <p:txBody>
          <a:bodyPr lIns="108000" tIns="0" rIns="108000" anchor="b"/>
          <a:lstStyle>
            <a:lvl1pPr marL="0" indent="0" algn="ctr">
              <a:spcAft>
                <a:spcPts val="0"/>
              </a:spcAft>
              <a:buNone/>
              <a:defRPr sz="1600" b="1"/>
            </a:lvl1pPr>
          </a:lstStyle>
          <a:p>
            <a:pPr lvl="0"/>
            <a:r>
              <a:rPr lang="fi-FI" dirty="0"/>
              <a:t>Esittäjän Etunimi Sukunimi</a:t>
            </a:r>
          </a:p>
        </p:txBody>
      </p:sp>
      <p:sp>
        <p:nvSpPr>
          <p:cNvPr id="22" name="Tekstin paikkamerkki 2">
            <a:extLst>
              <a:ext uri="{FF2B5EF4-FFF2-40B4-BE49-F238E27FC236}">
                <a16:creationId xmlns:a16="http://schemas.microsoft.com/office/drawing/2014/main" id="{671EA504-D473-2430-4389-86ACDB33EC47}"/>
              </a:ext>
            </a:extLst>
          </p:cNvPr>
          <p:cNvSpPr>
            <a:spLocks noGrp="1"/>
          </p:cNvSpPr>
          <p:nvPr>
            <p:ph type="body" sz="quarter" idx="30" hasCustomPrompt="1"/>
          </p:nvPr>
        </p:nvSpPr>
        <p:spPr>
          <a:xfrm>
            <a:off x="3408362" y="4759325"/>
            <a:ext cx="2506663" cy="1241424"/>
          </a:xfrm>
          <a:noFill/>
        </p:spPr>
        <p:txBody>
          <a:bodyPr lIns="0" tIns="72000" rIns="0" anchor="t"/>
          <a:lstStyle>
            <a:lvl1pPr marL="0" indent="0" algn="ctr">
              <a:spcAft>
                <a:spcPts val="0"/>
              </a:spcAft>
              <a:buNone/>
              <a:defRPr sz="1400" b="0"/>
            </a:lvl1pPr>
          </a:lstStyle>
          <a:p>
            <a:pPr lvl="0"/>
            <a:r>
              <a:rPr lang="fi-FI" dirty="0"/>
              <a:t>titteli​</a:t>
            </a:r>
          </a:p>
          <a:p>
            <a:pPr lvl="0"/>
            <a:r>
              <a:rPr lang="fi-FI" dirty="0"/>
              <a:t>Osasto/Toimiala​</a:t>
            </a:r>
          </a:p>
          <a:p>
            <a:pPr lvl="0"/>
            <a:r>
              <a:rPr lang="fi-FI" dirty="0"/>
              <a:t>Helsingin kaupunki</a:t>
            </a:r>
          </a:p>
        </p:txBody>
      </p:sp>
      <p:sp>
        <p:nvSpPr>
          <p:cNvPr id="24" name="Kuvan paikkamerkki 3">
            <a:extLst>
              <a:ext uri="{FF2B5EF4-FFF2-40B4-BE49-F238E27FC236}">
                <a16:creationId xmlns:a16="http://schemas.microsoft.com/office/drawing/2014/main" id="{7551A560-A4E9-8D00-3575-26DDE244D20E}"/>
              </a:ext>
              <a:ext uri="{C183D7F6-B498-43B3-948B-1728B52AA6E4}">
                <adec:decorative xmlns:adec="http://schemas.microsoft.com/office/drawing/2017/decorative" val="1"/>
              </a:ext>
            </a:extLst>
          </p:cNvPr>
          <p:cNvSpPr>
            <a:spLocks noGrp="1"/>
          </p:cNvSpPr>
          <p:nvPr>
            <p:ph type="pic" sz="quarter" idx="32" hasCustomPrompt="1"/>
          </p:nvPr>
        </p:nvSpPr>
        <p:spPr>
          <a:xfrm>
            <a:off x="6283323" y="1539875"/>
            <a:ext cx="2500315" cy="2500315"/>
          </a:xfrm>
          <a:custGeom>
            <a:avLst/>
            <a:gdLst>
              <a:gd name="connsiteX0" fmla="*/ 1260000 w 2520000"/>
              <a:gd name="connsiteY0" fmla="*/ 0 h 2520000"/>
              <a:gd name="connsiteX1" fmla="*/ 2520000 w 2520000"/>
              <a:gd name="connsiteY1" fmla="*/ 1260000 h 2520000"/>
              <a:gd name="connsiteX2" fmla="*/ 1260000 w 2520000"/>
              <a:gd name="connsiteY2" fmla="*/ 2520000 h 2520000"/>
              <a:gd name="connsiteX3" fmla="*/ 0 w 2520000"/>
              <a:gd name="connsiteY3" fmla="*/ 1260000 h 2520000"/>
              <a:gd name="connsiteX4" fmla="*/ 1260000 w 2520000"/>
              <a:gd name="connsiteY4" fmla="*/ 0 h 252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0000" h="2520000">
                <a:moveTo>
                  <a:pt x="1260000" y="0"/>
                </a:moveTo>
                <a:cubicBezTo>
                  <a:pt x="1955879" y="0"/>
                  <a:pt x="2520000" y="564121"/>
                  <a:pt x="2520000" y="1260000"/>
                </a:cubicBezTo>
                <a:cubicBezTo>
                  <a:pt x="2520000" y="1955879"/>
                  <a:pt x="1955879" y="2520000"/>
                  <a:pt x="1260000" y="2520000"/>
                </a:cubicBezTo>
                <a:cubicBezTo>
                  <a:pt x="564121" y="2520000"/>
                  <a:pt x="0" y="1955879"/>
                  <a:pt x="0" y="1260000"/>
                </a:cubicBezTo>
                <a:cubicBezTo>
                  <a:pt x="0" y="564121"/>
                  <a:pt x="564121" y="0"/>
                  <a:pt x="1260000" y="0"/>
                </a:cubicBezTo>
                <a:close/>
              </a:path>
            </a:pathLst>
          </a:custGeom>
        </p:spPr>
        <p:txBody>
          <a:bodyPr wrap="square" lIns="180000" rIns="180000" anchor="ctr">
            <a:noAutofit/>
          </a:bodyPr>
          <a:lstStyle>
            <a:lvl1pPr marL="0" indent="0" algn="ctr">
              <a:buNone/>
              <a:defRPr sz="1100">
                <a:solidFill>
                  <a:schemeClr val="tx2"/>
                </a:solidFill>
              </a:defRPr>
            </a:lvl1pPr>
          </a:lstStyle>
          <a:p>
            <a:r>
              <a:rPr lang="fi-FI" dirty="0"/>
              <a:t>Lisää kuva napsauttamalla kuvaketta. 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Tämä teksti ei näy lopullisessa versiossa! </a:t>
            </a:r>
          </a:p>
        </p:txBody>
      </p:sp>
      <p:sp>
        <p:nvSpPr>
          <p:cNvPr id="23" name="Tekstin paikkamerkki 3">
            <a:extLst>
              <a:ext uri="{FF2B5EF4-FFF2-40B4-BE49-F238E27FC236}">
                <a16:creationId xmlns:a16="http://schemas.microsoft.com/office/drawing/2014/main" id="{D0C2D67E-22A7-5338-7923-2EDECB8BFEAE}"/>
              </a:ext>
            </a:extLst>
          </p:cNvPr>
          <p:cNvSpPr>
            <a:spLocks noGrp="1"/>
          </p:cNvSpPr>
          <p:nvPr>
            <p:ph type="body" sz="quarter" idx="31" hasCustomPrompt="1"/>
          </p:nvPr>
        </p:nvSpPr>
        <p:spPr>
          <a:xfrm>
            <a:off x="6276975" y="4262437"/>
            <a:ext cx="2506663" cy="470607"/>
          </a:xfrm>
          <a:noFill/>
        </p:spPr>
        <p:txBody>
          <a:bodyPr lIns="108000" tIns="0" rIns="108000" anchor="b"/>
          <a:lstStyle>
            <a:lvl1pPr marL="0" indent="0" algn="ctr">
              <a:spcAft>
                <a:spcPts val="0"/>
              </a:spcAft>
              <a:buNone/>
              <a:defRPr sz="1600" b="1"/>
            </a:lvl1pPr>
          </a:lstStyle>
          <a:p>
            <a:pPr lvl="0"/>
            <a:r>
              <a:rPr lang="fi-FI" dirty="0"/>
              <a:t>Esittäjän Etunimi Sukunimi</a:t>
            </a:r>
          </a:p>
        </p:txBody>
      </p:sp>
      <p:sp>
        <p:nvSpPr>
          <p:cNvPr id="25" name="Tekstin paikkamerkki 3">
            <a:extLst>
              <a:ext uri="{FF2B5EF4-FFF2-40B4-BE49-F238E27FC236}">
                <a16:creationId xmlns:a16="http://schemas.microsoft.com/office/drawing/2014/main" id="{89012363-8028-1738-2BD9-1E0F18434786}"/>
              </a:ext>
            </a:extLst>
          </p:cNvPr>
          <p:cNvSpPr>
            <a:spLocks noGrp="1"/>
          </p:cNvSpPr>
          <p:nvPr>
            <p:ph type="body" sz="quarter" idx="33" hasCustomPrompt="1"/>
          </p:nvPr>
        </p:nvSpPr>
        <p:spPr>
          <a:xfrm>
            <a:off x="6276975" y="4759325"/>
            <a:ext cx="2506663" cy="1241424"/>
          </a:xfrm>
          <a:noFill/>
        </p:spPr>
        <p:txBody>
          <a:bodyPr lIns="0" tIns="72000" rIns="0" anchor="t"/>
          <a:lstStyle>
            <a:lvl1pPr marL="0" indent="0" algn="ctr">
              <a:spcAft>
                <a:spcPts val="0"/>
              </a:spcAft>
              <a:buNone/>
              <a:defRPr sz="1400" b="0"/>
            </a:lvl1pPr>
          </a:lstStyle>
          <a:p>
            <a:pPr lvl="0"/>
            <a:r>
              <a:rPr lang="fi-FI" dirty="0"/>
              <a:t>titteli​</a:t>
            </a:r>
          </a:p>
          <a:p>
            <a:pPr lvl="0"/>
            <a:r>
              <a:rPr lang="fi-FI" dirty="0"/>
              <a:t>Osasto/Toimiala​</a:t>
            </a:r>
          </a:p>
          <a:p>
            <a:pPr lvl="0"/>
            <a:r>
              <a:rPr lang="fi-FI" dirty="0"/>
              <a:t>Helsingin kaupunki</a:t>
            </a:r>
          </a:p>
        </p:txBody>
      </p:sp>
      <p:sp>
        <p:nvSpPr>
          <p:cNvPr id="27" name="Kuvan paikkamerkki 4">
            <a:extLst>
              <a:ext uri="{FF2B5EF4-FFF2-40B4-BE49-F238E27FC236}">
                <a16:creationId xmlns:a16="http://schemas.microsoft.com/office/drawing/2014/main" id="{F6668EC5-1EAB-2CD7-A2DC-DC4DD599DC59}"/>
              </a:ext>
              <a:ext uri="{C183D7F6-B498-43B3-948B-1728B52AA6E4}">
                <adec:decorative xmlns:adec="http://schemas.microsoft.com/office/drawing/2017/decorative" val="1"/>
              </a:ext>
            </a:extLst>
          </p:cNvPr>
          <p:cNvSpPr>
            <a:spLocks noGrp="1"/>
          </p:cNvSpPr>
          <p:nvPr>
            <p:ph type="pic" sz="quarter" idx="35" hasCustomPrompt="1"/>
          </p:nvPr>
        </p:nvSpPr>
        <p:spPr>
          <a:xfrm>
            <a:off x="9145587" y="1539875"/>
            <a:ext cx="2500315" cy="2500315"/>
          </a:xfrm>
          <a:custGeom>
            <a:avLst/>
            <a:gdLst>
              <a:gd name="connsiteX0" fmla="*/ 1260000 w 2520000"/>
              <a:gd name="connsiteY0" fmla="*/ 0 h 2520000"/>
              <a:gd name="connsiteX1" fmla="*/ 2520000 w 2520000"/>
              <a:gd name="connsiteY1" fmla="*/ 1260000 h 2520000"/>
              <a:gd name="connsiteX2" fmla="*/ 1260000 w 2520000"/>
              <a:gd name="connsiteY2" fmla="*/ 2520000 h 2520000"/>
              <a:gd name="connsiteX3" fmla="*/ 0 w 2520000"/>
              <a:gd name="connsiteY3" fmla="*/ 1260000 h 2520000"/>
              <a:gd name="connsiteX4" fmla="*/ 1260000 w 2520000"/>
              <a:gd name="connsiteY4" fmla="*/ 0 h 252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0000" h="2520000">
                <a:moveTo>
                  <a:pt x="1260000" y="0"/>
                </a:moveTo>
                <a:cubicBezTo>
                  <a:pt x="1955879" y="0"/>
                  <a:pt x="2520000" y="564121"/>
                  <a:pt x="2520000" y="1260000"/>
                </a:cubicBezTo>
                <a:cubicBezTo>
                  <a:pt x="2520000" y="1955879"/>
                  <a:pt x="1955879" y="2520000"/>
                  <a:pt x="1260000" y="2520000"/>
                </a:cubicBezTo>
                <a:cubicBezTo>
                  <a:pt x="564121" y="2520000"/>
                  <a:pt x="0" y="1955879"/>
                  <a:pt x="0" y="1260000"/>
                </a:cubicBezTo>
                <a:cubicBezTo>
                  <a:pt x="0" y="564121"/>
                  <a:pt x="564121" y="0"/>
                  <a:pt x="1260000" y="0"/>
                </a:cubicBezTo>
                <a:close/>
              </a:path>
            </a:pathLst>
          </a:custGeom>
        </p:spPr>
        <p:txBody>
          <a:bodyPr wrap="square" lIns="180000" rIns="180000" anchor="ctr">
            <a:noAutofit/>
          </a:bodyPr>
          <a:lstStyle>
            <a:lvl1pPr marL="0" indent="0" algn="ctr">
              <a:buNone/>
              <a:defRPr sz="1100">
                <a:solidFill>
                  <a:schemeClr val="tx2"/>
                </a:solidFill>
              </a:defRPr>
            </a:lvl1pPr>
          </a:lstStyle>
          <a:p>
            <a:r>
              <a:rPr lang="fi-FI" dirty="0"/>
              <a:t>Lisää kuva napsauttamalla kuvaketta. 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Tämä teksti ei näy lopullisessa versiossa! </a:t>
            </a:r>
          </a:p>
        </p:txBody>
      </p:sp>
      <p:sp>
        <p:nvSpPr>
          <p:cNvPr id="26" name="Tekstin paikkamerkki 4">
            <a:extLst>
              <a:ext uri="{FF2B5EF4-FFF2-40B4-BE49-F238E27FC236}">
                <a16:creationId xmlns:a16="http://schemas.microsoft.com/office/drawing/2014/main" id="{5C3C1B6B-C406-E281-26A5-E234203E9840}"/>
              </a:ext>
            </a:extLst>
          </p:cNvPr>
          <p:cNvSpPr>
            <a:spLocks noGrp="1"/>
          </p:cNvSpPr>
          <p:nvPr>
            <p:ph type="body" sz="quarter" idx="34" hasCustomPrompt="1"/>
          </p:nvPr>
        </p:nvSpPr>
        <p:spPr>
          <a:xfrm>
            <a:off x="9139239" y="4262437"/>
            <a:ext cx="2506663" cy="470607"/>
          </a:xfrm>
          <a:noFill/>
        </p:spPr>
        <p:txBody>
          <a:bodyPr lIns="108000" tIns="0" rIns="108000" anchor="b"/>
          <a:lstStyle>
            <a:lvl1pPr marL="0" indent="0" algn="ctr">
              <a:spcAft>
                <a:spcPts val="0"/>
              </a:spcAft>
              <a:buNone/>
              <a:defRPr sz="1600" b="1"/>
            </a:lvl1pPr>
          </a:lstStyle>
          <a:p>
            <a:pPr lvl="0"/>
            <a:r>
              <a:rPr lang="fi-FI" dirty="0"/>
              <a:t>Esittäjän Etunimi Sukunimi</a:t>
            </a:r>
          </a:p>
        </p:txBody>
      </p:sp>
      <p:sp>
        <p:nvSpPr>
          <p:cNvPr id="28" name="Tekstin paikkamerkki 4">
            <a:extLst>
              <a:ext uri="{FF2B5EF4-FFF2-40B4-BE49-F238E27FC236}">
                <a16:creationId xmlns:a16="http://schemas.microsoft.com/office/drawing/2014/main" id="{EEDD7E12-77FB-46A1-79F1-D38A24BAF509}"/>
              </a:ext>
            </a:extLst>
          </p:cNvPr>
          <p:cNvSpPr>
            <a:spLocks noGrp="1"/>
          </p:cNvSpPr>
          <p:nvPr>
            <p:ph type="body" sz="quarter" idx="36" hasCustomPrompt="1"/>
          </p:nvPr>
        </p:nvSpPr>
        <p:spPr>
          <a:xfrm>
            <a:off x="9139239" y="4759325"/>
            <a:ext cx="2506663" cy="1241424"/>
          </a:xfrm>
          <a:noFill/>
        </p:spPr>
        <p:txBody>
          <a:bodyPr lIns="0" tIns="72000" rIns="0" anchor="t"/>
          <a:lstStyle>
            <a:lvl1pPr marL="0" indent="0" algn="ctr">
              <a:spcAft>
                <a:spcPts val="0"/>
              </a:spcAft>
              <a:buNone/>
              <a:defRPr sz="1400" b="0"/>
            </a:lvl1pPr>
          </a:lstStyle>
          <a:p>
            <a:pPr lvl="0"/>
            <a:r>
              <a:rPr lang="fi-FI" dirty="0"/>
              <a:t>titteli​</a:t>
            </a:r>
          </a:p>
          <a:p>
            <a:pPr lvl="0"/>
            <a:r>
              <a:rPr lang="fi-FI" dirty="0"/>
              <a:t>Osasto/Toimiala​</a:t>
            </a:r>
          </a:p>
          <a:p>
            <a:pPr lvl="0"/>
            <a:r>
              <a:rPr lang="fi-FI" dirty="0"/>
              <a:t>Helsingin kaupunki</a:t>
            </a:r>
          </a:p>
        </p:txBody>
      </p:sp>
      <p:sp>
        <p:nvSpPr>
          <p:cNvPr id="9" name="Alatunnisteen paikkamerkki 8">
            <a:extLst>
              <a:ext uri="{FF2B5EF4-FFF2-40B4-BE49-F238E27FC236}">
                <a16:creationId xmlns:a16="http://schemas.microsoft.com/office/drawing/2014/main" id="{585026EB-32A2-283B-03C8-14AD73C4F8DD}"/>
              </a:ext>
            </a:extLst>
          </p:cNvPr>
          <p:cNvSpPr>
            <a:spLocks noGrp="1"/>
          </p:cNvSpPr>
          <p:nvPr>
            <p:ph type="ftr" sz="quarter" idx="38"/>
          </p:nvPr>
        </p:nvSpPr>
        <p:spPr/>
        <p:txBody>
          <a:bodyPr/>
          <a:lstStyle/>
          <a:p>
            <a:endParaRPr lang="fi-FI" dirty="0"/>
          </a:p>
        </p:txBody>
      </p:sp>
      <p:sp>
        <p:nvSpPr>
          <p:cNvPr id="7" name="Päivämäärän paikkamerkki 6">
            <a:extLst>
              <a:ext uri="{FF2B5EF4-FFF2-40B4-BE49-F238E27FC236}">
                <a16:creationId xmlns:a16="http://schemas.microsoft.com/office/drawing/2014/main" id="{B2726EDC-3A0C-1527-4C45-0089BA3927B6}"/>
              </a:ext>
            </a:extLst>
          </p:cNvPr>
          <p:cNvSpPr>
            <a:spLocks noGrp="1"/>
          </p:cNvSpPr>
          <p:nvPr>
            <p:ph type="dt" sz="half" idx="37"/>
          </p:nvPr>
        </p:nvSpPr>
        <p:spPr/>
        <p:txBody>
          <a:bodyPr/>
          <a:lstStyle/>
          <a:p>
            <a:r>
              <a:rPr lang="fi-FI"/>
              <a:t>12.8.2025</a:t>
            </a:r>
            <a:endParaRPr lang="fi-FI" dirty="0"/>
          </a:p>
        </p:txBody>
      </p:sp>
      <p:sp>
        <p:nvSpPr>
          <p:cNvPr id="10" name="Dian numeron paikkamerkki 9">
            <a:extLst>
              <a:ext uri="{FF2B5EF4-FFF2-40B4-BE49-F238E27FC236}">
                <a16:creationId xmlns:a16="http://schemas.microsoft.com/office/drawing/2014/main" id="{E3038BCF-478F-DD24-7617-87D6B36829CB}"/>
              </a:ext>
            </a:extLst>
          </p:cNvPr>
          <p:cNvSpPr>
            <a:spLocks noGrp="1"/>
          </p:cNvSpPr>
          <p:nvPr>
            <p:ph type="sldNum" sz="quarter" idx="39"/>
          </p:nvPr>
        </p:nvSpPr>
        <p:spPr/>
        <p:txBody>
          <a:bodyPr/>
          <a:lstStyle/>
          <a:p>
            <a:fld id="{A9494116-C6F5-466F-B5C1-BBB074CB17FC}" type="slidenum">
              <a:rPr lang="fi-FI" smtClean="0"/>
              <a:pPr/>
              <a:t>‹#›</a:t>
            </a:fld>
            <a:endParaRPr lang="fi-FI" dirty="0"/>
          </a:p>
        </p:txBody>
      </p:sp>
      <p:sp>
        <p:nvSpPr>
          <p:cNvPr id="3" name="Logo">
            <a:extLst>
              <a:ext uri="{FF2B5EF4-FFF2-40B4-BE49-F238E27FC236}">
                <a16:creationId xmlns:a16="http://schemas.microsoft.com/office/drawing/2014/main" id="{ECCEDB44-348E-D668-F01D-E99849E4EF27}"/>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750685274"/>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preserve="1" userDrawn="1">
  <p:cSld name="Esittelydia 2">
    <p:bg>
      <p:bgPr>
        <a:solidFill>
          <a:schemeClr val="bg1"/>
        </a:solidFill>
        <a:effectLst/>
      </p:bgPr>
    </p:bg>
    <p:spTree>
      <p:nvGrpSpPr>
        <p:cNvPr id="1" name=""/>
        <p:cNvGrpSpPr/>
        <p:nvPr/>
      </p:nvGrpSpPr>
      <p:grpSpPr>
        <a:xfrm>
          <a:off x="0" y="0"/>
          <a:ext cx="0" cy="0"/>
          <a:chOff x="0" y="0"/>
          <a:chExt cx="0" cy="0"/>
        </a:xfrm>
      </p:grpSpPr>
      <p:sp>
        <p:nvSpPr>
          <p:cNvPr id="7" name="Kuvan paikkamerkki 1">
            <a:extLst>
              <a:ext uri="{FF2B5EF4-FFF2-40B4-BE49-F238E27FC236}">
                <a16:creationId xmlns:a16="http://schemas.microsoft.com/office/drawing/2014/main" id="{5EAA50C0-0A12-0A9F-6F1B-909ED6F00077}"/>
              </a:ext>
              <a:ext uri="{C183D7F6-B498-43B3-948B-1728B52AA6E4}">
                <adec:decorative xmlns:adec="http://schemas.microsoft.com/office/drawing/2017/decorative" val="1"/>
              </a:ext>
            </a:extLst>
          </p:cNvPr>
          <p:cNvSpPr>
            <a:spLocks noGrp="1"/>
          </p:cNvSpPr>
          <p:nvPr>
            <p:ph type="pic" sz="quarter" idx="17" hasCustomPrompt="1"/>
          </p:nvPr>
        </p:nvSpPr>
        <p:spPr>
          <a:xfrm>
            <a:off x="7429500" y="0"/>
            <a:ext cx="4762500" cy="6858000"/>
          </a:xfrm>
          <a:custGeom>
            <a:avLst/>
            <a:gdLst>
              <a:gd name="connsiteX0" fmla="*/ 381 w 4762500"/>
              <a:gd name="connsiteY0" fmla="*/ 0 h 6858000"/>
              <a:gd name="connsiteX1" fmla="*/ 293561 w 4762500"/>
              <a:gd name="connsiteY1" fmla="*/ 0 h 6858000"/>
              <a:gd name="connsiteX2" fmla="*/ 781260 w 4762500"/>
              <a:gd name="connsiteY2" fmla="*/ 0 h 6858000"/>
              <a:gd name="connsiteX3" fmla="*/ 868848 w 4762500"/>
              <a:gd name="connsiteY3" fmla="*/ 0 h 6858000"/>
              <a:gd name="connsiteX4" fmla="*/ 1074440 w 4762500"/>
              <a:gd name="connsiteY4" fmla="*/ 0 h 6858000"/>
              <a:gd name="connsiteX5" fmla="*/ 1149302 w 4762500"/>
              <a:gd name="connsiteY5" fmla="*/ 0 h 6858000"/>
              <a:gd name="connsiteX6" fmla="*/ 1162028 w 4762500"/>
              <a:gd name="connsiteY6" fmla="*/ 0 h 6858000"/>
              <a:gd name="connsiteX7" fmla="*/ 1442482 w 4762500"/>
              <a:gd name="connsiteY7" fmla="*/ 0 h 6858000"/>
              <a:gd name="connsiteX8" fmla="*/ 1649727 w 4762500"/>
              <a:gd name="connsiteY8" fmla="*/ 0 h 6858000"/>
              <a:gd name="connsiteX9" fmla="*/ 1942907 w 4762500"/>
              <a:gd name="connsiteY9" fmla="*/ 0 h 6858000"/>
              <a:gd name="connsiteX10" fmla="*/ 2017769 w 4762500"/>
              <a:gd name="connsiteY10" fmla="*/ 0 h 6858000"/>
              <a:gd name="connsiteX11" fmla="*/ 2310949 w 4762500"/>
              <a:gd name="connsiteY11" fmla="*/ 0 h 6858000"/>
              <a:gd name="connsiteX12" fmla="*/ 4066094 w 4762500"/>
              <a:gd name="connsiteY12" fmla="*/ 0 h 6858000"/>
              <a:gd name="connsiteX13" fmla="*/ 4066095 w 4762500"/>
              <a:gd name="connsiteY13" fmla="*/ 0 h 6858000"/>
              <a:gd name="connsiteX14" fmla="*/ 4066096 w 4762500"/>
              <a:gd name="connsiteY14" fmla="*/ 0 h 6858000"/>
              <a:gd name="connsiteX15" fmla="*/ 4359274 w 4762500"/>
              <a:gd name="connsiteY15" fmla="*/ 0 h 6858000"/>
              <a:gd name="connsiteX16" fmla="*/ 4359275 w 4762500"/>
              <a:gd name="connsiteY16" fmla="*/ 0 h 6858000"/>
              <a:gd name="connsiteX17" fmla="*/ 4359276 w 4762500"/>
              <a:gd name="connsiteY17" fmla="*/ 0 h 6858000"/>
              <a:gd name="connsiteX18" fmla="*/ 4762500 w 4762500"/>
              <a:gd name="connsiteY18" fmla="*/ 0 h 6858000"/>
              <a:gd name="connsiteX19" fmla="*/ 4762500 w 4762500"/>
              <a:gd name="connsiteY19" fmla="*/ 6858000 h 6858000"/>
              <a:gd name="connsiteX20" fmla="*/ 4359276 w 4762500"/>
              <a:gd name="connsiteY20" fmla="*/ 6858000 h 6858000"/>
              <a:gd name="connsiteX21" fmla="*/ 4359275 w 4762500"/>
              <a:gd name="connsiteY21" fmla="*/ 6858000 h 6858000"/>
              <a:gd name="connsiteX22" fmla="*/ 4359274 w 4762500"/>
              <a:gd name="connsiteY22" fmla="*/ 6858000 h 6858000"/>
              <a:gd name="connsiteX23" fmla="*/ 4066096 w 4762500"/>
              <a:gd name="connsiteY23" fmla="*/ 6858000 h 6858000"/>
              <a:gd name="connsiteX24" fmla="*/ 4066095 w 4762500"/>
              <a:gd name="connsiteY24" fmla="*/ 6858000 h 6858000"/>
              <a:gd name="connsiteX25" fmla="*/ 4066094 w 4762500"/>
              <a:gd name="connsiteY25" fmla="*/ 6858000 h 6858000"/>
              <a:gd name="connsiteX26" fmla="*/ 2310949 w 4762500"/>
              <a:gd name="connsiteY26" fmla="*/ 6858000 h 6858000"/>
              <a:gd name="connsiteX27" fmla="*/ 2017769 w 4762500"/>
              <a:gd name="connsiteY27" fmla="*/ 6858000 h 6858000"/>
              <a:gd name="connsiteX28" fmla="*/ 1942857 w 4762500"/>
              <a:gd name="connsiteY28" fmla="*/ 6858000 h 6858000"/>
              <a:gd name="connsiteX29" fmla="*/ 1649677 w 4762500"/>
              <a:gd name="connsiteY29" fmla="*/ 6858000 h 6858000"/>
              <a:gd name="connsiteX30" fmla="*/ 1442482 w 4762500"/>
              <a:gd name="connsiteY30" fmla="*/ 6858000 h 6858000"/>
              <a:gd name="connsiteX31" fmla="*/ 1161774 w 4762500"/>
              <a:gd name="connsiteY31" fmla="*/ 6858000 h 6858000"/>
              <a:gd name="connsiteX32" fmla="*/ 1149302 w 4762500"/>
              <a:gd name="connsiteY32" fmla="*/ 6858000 h 6858000"/>
              <a:gd name="connsiteX33" fmla="*/ 1074390 w 4762500"/>
              <a:gd name="connsiteY33" fmla="*/ 6858000 h 6858000"/>
              <a:gd name="connsiteX34" fmla="*/ 868594 w 4762500"/>
              <a:gd name="connsiteY34" fmla="*/ 6858000 h 6858000"/>
              <a:gd name="connsiteX35" fmla="*/ 781210 w 4762500"/>
              <a:gd name="connsiteY35" fmla="*/ 6858000 h 6858000"/>
              <a:gd name="connsiteX36" fmla="*/ 293307 w 4762500"/>
              <a:gd name="connsiteY36" fmla="*/ 6858000 h 6858000"/>
              <a:gd name="connsiteX37" fmla="*/ 127 w 4762500"/>
              <a:gd name="connsiteY37" fmla="*/ 6858000 h 6858000"/>
              <a:gd name="connsiteX38" fmla="*/ 0 w 4762500"/>
              <a:gd name="connsiteY38" fmla="*/ 6846506 h 6858000"/>
              <a:gd name="connsiteX39" fmla="*/ 149035 w 4762500"/>
              <a:gd name="connsiteY39" fmla="*/ 6358954 h 6858000"/>
              <a:gd name="connsiteX40" fmla="*/ 0 w 4762500"/>
              <a:gd name="connsiteY40" fmla="*/ 5871401 h 6858000"/>
              <a:gd name="connsiteX41" fmla="*/ 149035 w 4762500"/>
              <a:gd name="connsiteY41" fmla="*/ 5383848 h 6858000"/>
              <a:gd name="connsiteX42" fmla="*/ 0 w 4762500"/>
              <a:gd name="connsiteY42" fmla="*/ 4896295 h 6858000"/>
              <a:gd name="connsiteX43" fmla="*/ 149035 w 4762500"/>
              <a:gd name="connsiteY43" fmla="*/ 4408742 h 6858000"/>
              <a:gd name="connsiteX44" fmla="*/ 0 w 4762500"/>
              <a:gd name="connsiteY44" fmla="*/ 3921189 h 6858000"/>
              <a:gd name="connsiteX45" fmla="*/ 149035 w 4762500"/>
              <a:gd name="connsiteY45" fmla="*/ 3433636 h 6858000"/>
              <a:gd name="connsiteX46" fmla="*/ 0 w 4762500"/>
              <a:gd name="connsiteY46" fmla="*/ 2946083 h 6858000"/>
              <a:gd name="connsiteX47" fmla="*/ 149035 w 4762500"/>
              <a:gd name="connsiteY47" fmla="*/ 2458530 h 6858000"/>
              <a:gd name="connsiteX48" fmla="*/ 0 w 4762500"/>
              <a:gd name="connsiteY48" fmla="*/ 1970977 h 6858000"/>
              <a:gd name="connsiteX49" fmla="*/ 149035 w 4762500"/>
              <a:gd name="connsiteY49" fmla="*/ 1483424 h 6858000"/>
              <a:gd name="connsiteX50" fmla="*/ 0 w 4762500"/>
              <a:gd name="connsiteY50" fmla="*/ 995871 h 6858000"/>
              <a:gd name="connsiteX51" fmla="*/ 149035 w 4762500"/>
              <a:gd name="connsiteY51" fmla="*/ 508318 h 6858000"/>
              <a:gd name="connsiteX52" fmla="*/ 0 w 4762500"/>
              <a:gd name="connsiteY52" fmla="*/ 20765 h 6858000"/>
              <a:gd name="connsiteX53" fmla="*/ 381 w 4762500"/>
              <a:gd name="connsiteY53"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762500" h="6858000">
                <a:moveTo>
                  <a:pt x="381" y="0"/>
                </a:moveTo>
                <a:lnTo>
                  <a:pt x="293561" y="0"/>
                </a:lnTo>
                <a:lnTo>
                  <a:pt x="781260" y="0"/>
                </a:lnTo>
                <a:lnTo>
                  <a:pt x="868848" y="0"/>
                </a:lnTo>
                <a:lnTo>
                  <a:pt x="1074440" y="0"/>
                </a:lnTo>
                <a:lnTo>
                  <a:pt x="1149302" y="0"/>
                </a:lnTo>
                <a:lnTo>
                  <a:pt x="1162028" y="0"/>
                </a:lnTo>
                <a:lnTo>
                  <a:pt x="1442482" y="0"/>
                </a:lnTo>
                <a:lnTo>
                  <a:pt x="1649727" y="0"/>
                </a:lnTo>
                <a:lnTo>
                  <a:pt x="1942907" y="0"/>
                </a:lnTo>
                <a:lnTo>
                  <a:pt x="2017769" y="0"/>
                </a:lnTo>
                <a:lnTo>
                  <a:pt x="2310949" y="0"/>
                </a:lnTo>
                <a:lnTo>
                  <a:pt x="4066094" y="0"/>
                </a:lnTo>
                <a:lnTo>
                  <a:pt x="4066095" y="0"/>
                </a:lnTo>
                <a:lnTo>
                  <a:pt x="4066096" y="0"/>
                </a:lnTo>
                <a:lnTo>
                  <a:pt x="4359274" y="0"/>
                </a:lnTo>
                <a:lnTo>
                  <a:pt x="4359275" y="0"/>
                </a:lnTo>
                <a:lnTo>
                  <a:pt x="4359276" y="0"/>
                </a:lnTo>
                <a:lnTo>
                  <a:pt x="4762500" y="0"/>
                </a:lnTo>
                <a:lnTo>
                  <a:pt x="4762500" y="6858000"/>
                </a:lnTo>
                <a:lnTo>
                  <a:pt x="4359276" y="6858000"/>
                </a:lnTo>
                <a:lnTo>
                  <a:pt x="4359275" y="6858000"/>
                </a:lnTo>
                <a:lnTo>
                  <a:pt x="4359274" y="6858000"/>
                </a:lnTo>
                <a:lnTo>
                  <a:pt x="4066096" y="6858000"/>
                </a:lnTo>
                <a:lnTo>
                  <a:pt x="4066095" y="6858000"/>
                </a:lnTo>
                <a:lnTo>
                  <a:pt x="4066094" y="6858000"/>
                </a:lnTo>
                <a:lnTo>
                  <a:pt x="2310949" y="6858000"/>
                </a:lnTo>
                <a:lnTo>
                  <a:pt x="2017769" y="6858000"/>
                </a:lnTo>
                <a:lnTo>
                  <a:pt x="1942857" y="6858000"/>
                </a:lnTo>
                <a:lnTo>
                  <a:pt x="1649677" y="6858000"/>
                </a:lnTo>
                <a:lnTo>
                  <a:pt x="1442482" y="6858000"/>
                </a:lnTo>
                <a:lnTo>
                  <a:pt x="1161774" y="6858000"/>
                </a:lnTo>
                <a:lnTo>
                  <a:pt x="1149302" y="6858000"/>
                </a:lnTo>
                <a:lnTo>
                  <a:pt x="1074390" y="6858000"/>
                </a:lnTo>
                <a:lnTo>
                  <a:pt x="868594" y="6858000"/>
                </a:lnTo>
                <a:lnTo>
                  <a:pt x="781210" y="6858000"/>
                </a:lnTo>
                <a:lnTo>
                  <a:pt x="293307" y="6858000"/>
                </a:lnTo>
                <a:lnTo>
                  <a:pt x="127" y="6858000"/>
                </a:lnTo>
                <a:cubicBezTo>
                  <a:pt x="64" y="6854254"/>
                  <a:pt x="0" y="6850381"/>
                  <a:pt x="0" y="6846506"/>
                </a:cubicBezTo>
                <a:cubicBezTo>
                  <a:pt x="0" y="6604318"/>
                  <a:pt x="149035" y="6604318"/>
                  <a:pt x="149035" y="6358954"/>
                </a:cubicBezTo>
                <a:cubicBezTo>
                  <a:pt x="149035" y="6113590"/>
                  <a:pt x="0" y="6116765"/>
                  <a:pt x="0" y="5871401"/>
                </a:cubicBezTo>
                <a:cubicBezTo>
                  <a:pt x="0" y="5626037"/>
                  <a:pt x="149035" y="5629212"/>
                  <a:pt x="149035" y="5383848"/>
                </a:cubicBezTo>
                <a:cubicBezTo>
                  <a:pt x="149035" y="5138484"/>
                  <a:pt x="0" y="5141659"/>
                  <a:pt x="0" y="4896295"/>
                </a:cubicBezTo>
                <a:cubicBezTo>
                  <a:pt x="0" y="4650931"/>
                  <a:pt x="149035" y="4654106"/>
                  <a:pt x="149035" y="4408742"/>
                </a:cubicBezTo>
                <a:cubicBezTo>
                  <a:pt x="149035" y="4163378"/>
                  <a:pt x="0" y="4163441"/>
                  <a:pt x="0" y="3921189"/>
                </a:cubicBezTo>
                <a:cubicBezTo>
                  <a:pt x="0" y="3678936"/>
                  <a:pt x="149035" y="3679000"/>
                  <a:pt x="149035" y="3433636"/>
                </a:cubicBezTo>
                <a:cubicBezTo>
                  <a:pt x="149035" y="3188272"/>
                  <a:pt x="0" y="3191447"/>
                  <a:pt x="0" y="2946083"/>
                </a:cubicBezTo>
                <a:cubicBezTo>
                  <a:pt x="0" y="2700719"/>
                  <a:pt x="149035" y="2703894"/>
                  <a:pt x="149035" y="2458530"/>
                </a:cubicBezTo>
                <a:cubicBezTo>
                  <a:pt x="149035" y="2213166"/>
                  <a:pt x="0" y="2213229"/>
                  <a:pt x="0" y="1970977"/>
                </a:cubicBezTo>
                <a:cubicBezTo>
                  <a:pt x="0" y="1728724"/>
                  <a:pt x="149035" y="1728788"/>
                  <a:pt x="149035" y="1483424"/>
                </a:cubicBezTo>
                <a:cubicBezTo>
                  <a:pt x="149035" y="1238060"/>
                  <a:pt x="0" y="1241235"/>
                  <a:pt x="0" y="995871"/>
                </a:cubicBezTo>
                <a:cubicBezTo>
                  <a:pt x="0" y="750507"/>
                  <a:pt x="149035" y="753682"/>
                  <a:pt x="149035" y="508318"/>
                </a:cubicBezTo>
                <a:cubicBezTo>
                  <a:pt x="149035" y="262954"/>
                  <a:pt x="0" y="266129"/>
                  <a:pt x="0" y="20765"/>
                </a:cubicBezTo>
                <a:cubicBezTo>
                  <a:pt x="0" y="13653"/>
                  <a:pt x="127" y="6731"/>
                  <a:pt x="381" y="0"/>
                </a:cubicBez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39750" y="539751"/>
            <a:ext cx="5735639" cy="996948"/>
          </a:xfrm>
          <a:prstGeom prst="rect">
            <a:avLst/>
          </a:prstGeom>
        </p:spPr>
        <p:txBody>
          <a:bodyPr anchor="t"/>
          <a:lstStyle>
            <a:lvl1pPr algn="l">
              <a:defRPr sz="3600"/>
            </a:lvl1pPr>
          </a:lstStyle>
          <a:p>
            <a:r>
              <a:rPr lang="fi-FI" dirty="0"/>
              <a:t>Esittäjän Etunimi Sukunimi</a:t>
            </a:r>
          </a:p>
        </p:txBody>
      </p:sp>
      <p:sp>
        <p:nvSpPr>
          <p:cNvPr id="19" name="Tekstin paikkamerkki 1">
            <a:extLst>
              <a:ext uri="{FF2B5EF4-FFF2-40B4-BE49-F238E27FC236}">
                <a16:creationId xmlns:a16="http://schemas.microsoft.com/office/drawing/2014/main" id="{7C8F5213-A353-F78D-E9D9-78D8BF25F397}"/>
              </a:ext>
            </a:extLst>
          </p:cNvPr>
          <p:cNvSpPr>
            <a:spLocks noGrp="1"/>
          </p:cNvSpPr>
          <p:nvPr>
            <p:ph type="body" sz="quarter" idx="27" hasCustomPrompt="1"/>
          </p:nvPr>
        </p:nvSpPr>
        <p:spPr>
          <a:xfrm>
            <a:off x="539750" y="2032000"/>
            <a:ext cx="5735639" cy="493713"/>
          </a:xfrm>
          <a:noFill/>
        </p:spPr>
        <p:txBody>
          <a:bodyPr lIns="0" tIns="0" rIns="0" anchor="t"/>
          <a:lstStyle>
            <a:lvl1pPr marL="0" indent="0" algn="l">
              <a:spcAft>
                <a:spcPts val="0"/>
              </a:spcAft>
              <a:buNone/>
              <a:defRPr sz="2800" b="0"/>
            </a:lvl1pPr>
          </a:lstStyle>
          <a:p>
            <a:pPr lvl="0"/>
            <a:r>
              <a:rPr lang="fi-FI" dirty="0"/>
              <a:t>titteli​</a:t>
            </a:r>
          </a:p>
        </p:txBody>
      </p:sp>
      <p:sp>
        <p:nvSpPr>
          <p:cNvPr id="10" name="Tekstin paikkamerkki 9">
            <a:extLst>
              <a:ext uri="{FF2B5EF4-FFF2-40B4-BE49-F238E27FC236}">
                <a16:creationId xmlns:a16="http://schemas.microsoft.com/office/drawing/2014/main" id="{81A3C7B2-23FF-F396-3293-8FF3FE4233CA}"/>
              </a:ext>
            </a:extLst>
          </p:cNvPr>
          <p:cNvSpPr>
            <a:spLocks noGrp="1"/>
          </p:cNvSpPr>
          <p:nvPr>
            <p:ph type="body" sz="quarter" idx="34"/>
          </p:nvPr>
        </p:nvSpPr>
        <p:spPr>
          <a:xfrm>
            <a:off x="539750" y="2773363"/>
            <a:ext cx="5735639" cy="3227387"/>
          </a:xfrm>
        </p:spPr>
        <p:txBody>
          <a:bodyPr/>
          <a:lstStyle>
            <a:lvl1pPr>
              <a:spcBef>
                <a:spcPts val="0"/>
              </a:spcBef>
              <a:defRPr sz="2000"/>
            </a:lvl1pPr>
            <a:lvl2pPr>
              <a:defRPr sz="2000"/>
            </a:lvl2pPr>
            <a:lvl3pPr>
              <a:defRPr sz="1800"/>
            </a:lvl3pPr>
            <a:lvl4pPr>
              <a:defRPr sz="1800"/>
            </a:lvl4pPr>
            <a:lvl5pPr>
              <a:defRPr sz="18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2" name="Alatunnisteen paikkamerkki 11">
            <a:extLst>
              <a:ext uri="{FF2B5EF4-FFF2-40B4-BE49-F238E27FC236}">
                <a16:creationId xmlns:a16="http://schemas.microsoft.com/office/drawing/2014/main" id="{C70C7628-3804-732B-FCD6-3FCF55431AC4}"/>
              </a:ext>
            </a:extLst>
          </p:cNvPr>
          <p:cNvSpPr>
            <a:spLocks noGrp="1"/>
          </p:cNvSpPr>
          <p:nvPr>
            <p:ph type="ftr" sz="quarter" idx="32"/>
          </p:nvPr>
        </p:nvSpPr>
        <p:spPr>
          <a:xfrm>
            <a:off x="2832099" y="6248400"/>
            <a:ext cx="6884989" cy="249238"/>
          </a:xfrm>
        </p:spPr>
        <p:txBody>
          <a:bodyPr/>
          <a:lstStyle>
            <a:lvl1pPr algn="l">
              <a:defRPr/>
            </a:lvl1pPr>
          </a:lstStyle>
          <a:p>
            <a:endParaRPr lang="fi-FI" dirty="0"/>
          </a:p>
        </p:txBody>
      </p:sp>
      <p:sp>
        <p:nvSpPr>
          <p:cNvPr id="11" name="Päivämäärän paikkamerkki 10">
            <a:extLst>
              <a:ext uri="{FF2B5EF4-FFF2-40B4-BE49-F238E27FC236}">
                <a16:creationId xmlns:a16="http://schemas.microsoft.com/office/drawing/2014/main" id="{DC3F5BCF-0FB7-AFDC-2035-97574183C294}"/>
              </a:ext>
            </a:extLst>
          </p:cNvPr>
          <p:cNvSpPr>
            <a:spLocks noGrp="1"/>
          </p:cNvSpPr>
          <p:nvPr>
            <p:ph type="dt" sz="half" idx="3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676F53C9-370F-B254-8ECB-E653FC9D048E}"/>
              </a:ext>
            </a:extLst>
          </p:cNvPr>
          <p:cNvSpPr>
            <a:spLocks noGrp="1"/>
          </p:cNvSpPr>
          <p:nvPr>
            <p:ph type="sldNum" sz="quarter" idx="33"/>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81E43D91-1974-23D0-46BB-A9F52BF9B74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238074286"/>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preserve="1" userDrawn="1">
  <p:cSld name="Esittelydia 2 A">
    <p:bg>
      <p:bgPr>
        <a:solidFill>
          <a:schemeClr val="bg1"/>
        </a:solidFill>
        <a:effectLst/>
      </p:bgPr>
    </p:bg>
    <p:spTree>
      <p:nvGrpSpPr>
        <p:cNvPr id="1" name=""/>
        <p:cNvGrpSpPr/>
        <p:nvPr/>
      </p:nvGrpSpPr>
      <p:grpSpPr>
        <a:xfrm>
          <a:off x="0" y="0"/>
          <a:ext cx="0" cy="0"/>
          <a:chOff x="0" y="0"/>
          <a:chExt cx="0" cy="0"/>
        </a:xfrm>
      </p:grpSpPr>
      <p:sp>
        <p:nvSpPr>
          <p:cNvPr id="8" name="Kuvan paikkamerkki 7">
            <a:extLst>
              <a:ext uri="{FF2B5EF4-FFF2-40B4-BE49-F238E27FC236}">
                <a16:creationId xmlns:a16="http://schemas.microsoft.com/office/drawing/2014/main" id="{493D64AD-E86B-8866-67BA-4DACE17254F5}"/>
              </a:ext>
              <a:ext uri="{C183D7F6-B498-43B3-948B-1728B52AA6E4}">
                <adec:decorative xmlns:adec="http://schemas.microsoft.com/office/drawing/2017/decorative" val="1"/>
              </a:ext>
            </a:extLst>
          </p:cNvPr>
          <p:cNvSpPr>
            <a:spLocks noGrp="1"/>
          </p:cNvSpPr>
          <p:nvPr>
            <p:ph type="pic" sz="quarter" idx="17" hasCustomPrompt="1"/>
          </p:nvPr>
        </p:nvSpPr>
        <p:spPr>
          <a:xfrm>
            <a:off x="7429498" y="0"/>
            <a:ext cx="4762502" cy="6858000"/>
          </a:xfrm>
          <a:custGeom>
            <a:avLst/>
            <a:gdLst>
              <a:gd name="connsiteX0" fmla="*/ 0 w 4762502"/>
              <a:gd name="connsiteY0" fmla="*/ 0 h 6858000"/>
              <a:gd name="connsiteX1" fmla="*/ 523121 w 4762502"/>
              <a:gd name="connsiteY1" fmla="*/ 0 h 6858000"/>
              <a:gd name="connsiteX2" fmla="*/ 647052 w 4762502"/>
              <a:gd name="connsiteY2" fmla="*/ 0 h 6858000"/>
              <a:gd name="connsiteX3" fmla="*/ 900419 w 4762502"/>
              <a:gd name="connsiteY3" fmla="*/ 0 h 6858000"/>
              <a:gd name="connsiteX4" fmla="*/ 995277 w 4762502"/>
              <a:gd name="connsiteY4" fmla="*/ 0 h 6858000"/>
              <a:gd name="connsiteX5" fmla="*/ 1217813 w 4762502"/>
              <a:gd name="connsiteY5" fmla="*/ 0 h 6858000"/>
              <a:gd name="connsiteX6" fmla="*/ 1321891 w 4762502"/>
              <a:gd name="connsiteY6" fmla="*/ 0 h 6858000"/>
              <a:gd name="connsiteX7" fmla="*/ 1397585 w 4762502"/>
              <a:gd name="connsiteY7" fmla="*/ 0 h 6858000"/>
              <a:gd name="connsiteX8" fmla="*/ 1575259 w 4762502"/>
              <a:gd name="connsiteY8" fmla="*/ 0 h 6858000"/>
              <a:gd name="connsiteX9" fmla="*/ 1639955 w 4762502"/>
              <a:gd name="connsiteY9" fmla="*/ 0 h 6858000"/>
              <a:gd name="connsiteX10" fmla="*/ 1650953 w 4762502"/>
              <a:gd name="connsiteY10" fmla="*/ 0 h 6858000"/>
              <a:gd name="connsiteX11" fmla="*/ 1893323 w 4762502"/>
              <a:gd name="connsiteY11" fmla="*/ 0 h 6858000"/>
              <a:gd name="connsiteX12" fmla="*/ 2072426 w 4762502"/>
              <a:gd name="connsiteY12" fmla="*/ 0 h 6858000"/>
              <a:gd name="connsiteX13" fmla="*/ 2325794 w 4762502"/>
              <a:gd name="connsiteY13" fmla="*/ 0 h 6858000"/>
              <a:gd name="connsiteX14" fmla="*/ 2390490 w 4762502"/>
              <a:gd name="connsiteY14" fmla="*/ 0 h 6858000"/>
              <a:gd name="connsiteX15" fmla="*/ 2643858 w 4762502"/>
              <a:gd name="connsiteY15" fmla="*/ 0 h 6858000"/>
              <a:gd name="connsiteX16" fmla="*/ 2981445 w 4762502"/>
              <a:gd name="connsiteY16" fmla="*/ 0 h 6858000"/>
              <a:gd name="connsiteX17" fmla="*/ 2981446 w 4762502"/>
              <a:gd name="connsiteY17" fmla="*/ 0 h 6858000"/>
              <a:gd name="connsiteX18" fmla="*/ 4066096 w 4762502"/>
              <a:gd name="connsiteY18" fmla="*/ 0 h 6858000"/>
              <a:gd name="connsiteX19" fmla="*/ 4160664 w 4762502"/>
              <a:gd name="connsiteY19" fmla="*/ 0 h 6858000"/>
              <a:gd name="connsiteX20" fmla="*/ 4160665 w 4762502"/>
              <a:gd name="connsiteY20" fmla="*/ 0 h 6858000"/>
              <a:gd name="connsiteX21" fmla="*/ 4160666 w 4762502"/>
              <a:gd name="connsiteY21" fmla="*/ 0 h 6858000"/>
              <a:gd name="connsiteX22" fmla="*/ 4414032 w 4762502"/>
              <a:gd name="connsiteY22" fmla="*/ 0 h 6858000"/>
              <a:gd name="connsiteX23" fmla="*/ 4414033 w 4762502"/>
              <a:gd name="connsiteY23" fmla="*/ 0 h 6858000"/>
              <a:gd name="connsiteX24" fmla="*/ 4414034 w 4762502"/>
              <a:gd name="connsiteY24" fmla="*/ 0 h 6858000"/>
              <a:gd name="connsiteX25" fmla="*/ 4762502 w 4762502"/>
              <a:gd name="connsiteY25" fmla="*/ 0 h 6858000"/>
              <a:gd name="connsiteX26" fmla="*/ 4762502 w 4762502"/>
              <a:gd name="connsiteY26" fmla="*/ 6858000 h 6858000"/>
              <a:gd name="connsiteX27" fmla="*/ 4414034 w 4762502"/>
              <a:gd name="connsiteY27" fmla="*/ 6858000 h 6858000"/>
              <a:gd name="connsiteX28" fmla="*/ 4414033 w 4762502"/>
              <a:gd name="connsiteY28" fmla="*/ 6858000 h 6858000"/>
              <a:gd name="connsiteX29" fmla="*/ 4414032 w 4762502"/>
              <a:gd name="connsiteY29" fmla="*/ 6858000 h 6858000"/>
              <a:gd name="connsiteX30" fmla="*/ 4160666 w 4762502"/>
              <a:gd name="connsiteY30" fmla="*/ 6858000 h 6858000"/>
              <a:gd name="connsiteX31" fmla="*/ 4160665 w 4762502"/>
              <a:gd name="connsiteY31" fmla="*/ 6858000 h 6858000"/>
              <a:gd name="connsiteX32" fmla="*/ 4160664 w 4762502"/>
              <a:gd name="connsiteY32" fmla="*/ 6858000 h 6858000"/>
              <a:gd name="connsiteX33" fmla="*/ 4066096 w 4762502"/>
              <a:gd name="connsiteY33" fmla="*/ 6858000 h 6858000"/>
              <a:gd name="connsiteX34" fmla="*/ 2981446 w 4762502"/>
              <a:gd name="connsiteY34" fmla="*/ 6858000 h 6858000"/>
              <a:gd name="connsiteX35" fmla="*/ 2981445 w 4762502"/>
              <a:gd name="connsiteY35" fmla="*/ 6858000 h 6858000"/>
              <a:gd name="connsiteX36" fmla="*/ 2643858 w 4762502"/>
              <a:gd name="connsiteY36" fmla="*/ 6858000 h 6858000"/>
              <a:gd name="connsiteX37" fmla="*/ 2390490 w 4762502"/>
              <a:gd name="connsiteY37" fmla="*/ 6858000 h 6858000"/>
              <a:gd name="connsiteX38" fmla="*/ 2325750 w 4762502"/>
              <a:gd name="connsiteY38" fmla="*/ 6858000 h 6858000"/>
              <a:gd name="connsiteX39" fmla="*/ 2072382 w 4762502"/>
              <a:gd name="connsiteY39" fmla="*/ 6858000 h 6858000"/>
              <a:gd name="connsiteX40" fmla="*/ 1893323 w 4762502"/>
              <a:gd name="connsiteY40" fmla="*/ 6858000 h 6858000"/>
              <a:gd name="connsiteX41" fmla="*/ 1650734 w 4762502"/>
              <a:gd name="connsiteY41" fmla="*/ 6858000 h 6858000"/>
              <a:gd name="connsiteX42" fmla="*/ 1639955 w 4762502"/>
              <a:gd name="connsiteY42" fmla="*/ 6858000 h 6858000"/>
              <a:gd name="connsiteX43" fmla="*/ 1575216 w 4762502"/>
              <a:gd name="connsiteY43" fmla="*/ 6858000 h 6858000"/>
              <a:gd name="connsiteX44" fmla="*/ 1397366 w 4762502"/>
              <a:gd name="connsiteY44" fmla="*/ 6858000 h 6858000"/>
              <a:gd name="connsiteX45" fmla="*/ 1321848 w 4762502"/>
              <a:gd name="connsiteY45" fmla="*/ 6858000 h 6858000"/>
              <a:gd name="connsiteX46" fmla="*/ 1217813 w 4762502"/>
              <a:gd name="connsiteY46" fmla="*/ 6858000 h 6858000"/>
              <a:gd name="connsiteX47" fmla="*/ 995247 w 4762502"/>
              <a:gd name="connsiteY47" fmla="*/ 6858000 h 6858000"/>
              <a:gd name="connsiteX48" fmla="*/ 900200 w 4762502"/>
              <a:gd name="connsiteY48" fmla="*/ 6858000 h 6858000"/>
              <a:gd name="connsiteX49" fmla="*/ 646832 w 4762502"/>
              <a:gd name="connsiteY49" fmla="*/ 6858000 h 6858000"/>
              <a:gd name="connsiteX50" fmla="*/ 522967 w 4762502"/>
              <a:gd name="connsiteY50" fmla="*/ 6858000 h 6858000"/>
              <a:gd name="connsiteX51" fmla="*/ 0 w 4762502"/>
              <a:gd name="connsiteY5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762502" h="6858000">
                <a:moveTo>
                  <a:pt x="0" y="0"/>
                </a:moveTo>
                <a:lnTo>
                  <a:pt x="523121" y="0"/>
                </a:lnTo>
                <a:lnTo>
                  <a:pt x="647052" y="0"/>
                </a:lnTo>
                <a:lnTo>
                  <a:pt x="900419" y="0"/>
                </a:lnTo>
                <a:lnTo>
                  <a:pt x="995277" y="0"/>
                </a:lnTo>
                <a:lnTo>
                  <a:pt x="1217813" y="0"/>
                </a:lnTo>
                <a:lnTo>
                  <a:pt x="1321891" y="0"/>
                </a:lnTo>
                <a:lnTo>
                  <a:pt x="1397585" y="0"/>
                </a:lnTo>
                <a:lnTo>
                  <a:pt x="1575259" y="0"/>
                </a:lnTo>
                <a:lnTo>
                  <a:pt x="1639955" y="0"/>
                </a:lnTo>
                <a:lnTo>
                  <a:pt x="1650953" y="0"/>
                </a:lnTo>
                <a:lnTo>
                  <a:pt x="1893323" y="0"/>
                </a:lnTo>
                <a:lnTo>
                  <a:pt x="2072426" y="0"/>
                </a:lnTo>
                <a:lnTo>
                  <a:pt x="2325794" y="0"/>
                </a:lnTo>
                <a:lnTo>
                  <a:pt x="2390490" y="0"/>
                </a:lnTo>
                <a:lnTo>
                  <a:pt x="2643858" y="0"/>
                </a:lnTo>
                <a:lnTo>
                  <a:pt x="2981445" y="0"/>
                </a:lnTo>
                <a:lnTo>
                  <a:pt x="2981446" y="0"/>
                </a:lnTo>
                <a:lnTo>
                  <a:pt x="4066096" y="0"/>
                </a:lnTo>
                <a:lnTo>
                  <a:pt x="4160664" y="0"/>
                </a:lnTo>
                <a:lnTo>
                  <a:pt x="4160665" y="0"/>
                </a:lnTo>
                <a:lnTo>
                  <a:pt x="4160666" y="0"/>
                </a:lnTo>
                <a:lnTo>
                  <a:pt x="4414032" y="0"/>
                </a:lnTo>
                <a:lnTo>
                  <a:pt x="4414033" y="0"/>
                </a:lnTo>
                <a:lnTo>
                  <a:pt x="4414034" y="0"/>
                </a:lnTo>
                <a:lnTo>
                  <a:pt x="4762502" y="0"/>
                </a:lnTo>
                <a:lnTo>
                  <a:pt x="4762502" y="6858000"/>
                </a:lnTo>
                <a:lnTo>
                  <a:pt x="4414034" y="6858000"/>
                </a:lnTo>
                <a:lnTo>
                  <a:pt x="4414033" y="6858000"/>
                </a:lnTo>
                <a:lnTo>
                  <a:pt x="4414032" y="6858000"/>
                </a:lnTo>
                <a:lnTo>
                  <a:pt x="4160666" y="6858000"/>
                </a:lnTo>
                <a:lnTo>
                  <a:pt x="4160665" y="6858000"/>
                </a:lnTo>
                <a:lnTo>
                  <a:pt x="4160664" y="6858000"/>
                </a:lnTo>
                <a:lnTo>
                  <a:pt x="4066096" y="6858000"/>
                </a:lnTo>
                <a:lnTo>
                  <a:pt x="2981446" y="6858000"/>
                </a:lnTo>
                <a:lnTo>
                  <a:pt x="2981445" y="6858000"/>
                </a:lnTo>
                <a:lnTo>
                  <a:pt x="2643858" y="6858000"/>
                </a:lnTo>
                <a:lnTo>
                  <a:pt x="2390490" y="6858000"/>
                </a:lnTo>
                <a:lnTo>
                  <a:pt x="2325750" y="6858000"/>
                </a:lnTo>
                <a:lnTo>
                  <a:pt x="2072382" y="6858000"/>
                </a:lnTo>
                <a:lnTo>
                  <a:pt x="1893323" y="6858000"/>
                </a:lnTo>
                <a:lnTo>
                  <a:pt x="1650734" y="6858000"/>
                </a:lnTo>
                <a:lnTo>
                  <a:pt x="1639955" y="6858000"/>
                </a:lnTo>
                <a:lnTo>
                  <a:pt x="1575216" y="6858000"/>
                </a:lnTo>
                <a:lnTo>
                  <a:pt x="1397366" y="6858000"/>
                </a:lnTo>
                <a:lnTo>
                  <a:pt x="1321848" y="6858000"/>
                </a:lnTo>
                <a:lnTo>
                  <a:pt x="1217813" y="6858000"/>
                </a:lnTo>
                <a:lnTo>
                  <a:pt x="995247" y="6858000"/>
                </a:lnTo>
                <a:lnTo>
                  <a:pt x="900200" y="6858000"/>
                </a:lnTo>
                <a:lnTo>
                  <a:pt x="646832" y="6858000"/>
                </a:lnTo>
                <a:lnTo>
                  <a:pt x="522967" y="6858000"/>
                </a:lnTo>
                <a:lnTo>
                  <a:pt x="0" y="6858000"/>
                </a:ln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39750" y="539751"/>
            <a:ext cx="5735639" cy="996948"/>
          </a:xfrm>
          <a:prstGeom prst="rect">
            <a:avLst/>
          </a:prstGeom>
        </p:spPr>
        <p:txBody>
          <a:bodyPr anchor="t"/>
          <a:lstStyle>
            <a:lvl1pPr algn="l">
              <a:defRPr sz="3600"/>
            </a:lvl1pPr>
          </a:lstStyle>
          <a:p>
            <a:r>
              <a:rPr lang="fi-FI" dirty="0"/>
              <a:t>Esittäjän Etunimi Sukunimi</a:t>
            </a:r>
          </a:p>
        </p:txBody>
      </p:sp>
      <p:sp>
        <p:nvSpPr>
          <p:cNvPr id="19" name="Tekstin paikkamerkki 1">
            <a:extLst>
              <a:ext uri="{FF2B5EF4-FFF2-40B4-BE49-F238E27FC236}">
                <a16:creationId xmlns:a16="http://schemas.microsoft.com/office/drawing/2014/main" id="{7C8F5213-A353-F78D-E9D9-78D8BF25F397}"/>
              </a:ext>
            </a:extLst>
          </p:cNvPr>
          <p:cNvSpPr>
            <a:spLocks noGrp="1"/>
          </p:cNvSpPr>
          <p:nvPr>
            <p:ph type="body" sz="quarter" idx="27" hasCustomPrompt="1"/>
          </p:nvPr>
        </p:nvSpPr>
        <p:spPr>
          <a:xfrm>
            <a:off x="539750" y="2032000"/>
            <a:ext cx="5735639" cy="493713"/>
          </a:xfrm>
          <a:noFill/>
        </p:spPr>
        <p:txBody>
          <a:bodyPr lIns="0" tIns="0" rIns="0" anchor="t"/>
          <a:lstStyle>
            <a:lvl1pPr marL="0" indent="0" algn="l">
              <a:spcAft>
                <a:spcPts val="0"/>
              </a:spcAft>
              <a:buNone/>
              <a:defRPr sz="2800" b="0"/>
            </a:lvl1pPr>
          </a:lstStyle>
          <a:p>
            <a:pPr lvl="0"/>
            <a:r>
              <a:rPr lang="fi-FI" dirty="0"/>
              <a:t>titteli​</a:t>
            </a:r>
          </a:p>
        </p:txBody>
      </p:sp>
      <p:sp>
        <p:nvSpPr>
          <p:cNvPr id="9" name="Tekstin paikkamerkki 9">
            <a:extLst>
              <a:ext uri="{FF2B5EF4-FFF2-40B4-BE49-F238E27FC236}">
                <a16:creationId xmlns:a16="http://schemas.microsoft.com/office/drawing/2014/main" id="{511D36BC-D813-BD7C-251F-59266F882E2A}"/>
              </a:ext>
            </a:extLst>
          </p:cNvPr>
          <p:cNvSpPr>
            <a:spLocks noGrp="1"/>
          </p:cNvSpPr>
          <p:nvPr>
            <p:ph type="body" sz="quarter" idx="34"/>
          </p:nvPr>
        </p:nvSpPr>
        <p:spPr>
          <a:xfrm>
            <a:off x="539750" y="2773363"/>
            <a:ext cx="5735639" cy="3227387"/>
          </a:xfrm>
        </p:spPr>
        <p:txBody>
          <a:bodyPr/>
          <a:lstStyle>
            <a:lvl1pPr>
              <a:spcBef>
                <a:spcPts val="0"/>
              </a:spcBef>
              <a:defRPr sz="2000"/>
            </a:lvl1pPr>
            <a:lvl2pPr>
              <a:defRPr sz="2000"/>
            </a:lvl2pPr>
            <a:lvl3pPr>
              <a:defRPr sz="1800"/>
            </a:lvl3pPr>
            <a:lvl4pPr>
              <a:defRPr sz="1800"/>
            </a:lvl4pPr>
            <a:lvl5pPr>
              <a:defRPr sz="18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2" name="Alatunnisteen paikkamerkki 11">
            <a:extLst>
              <a:ext uri="{FF2B5EF4-FFF2-40B4-BE49-F238E27FC236}">
                <a16:creationId xmlns:a16="http://schemas.microsoft.com/office/drawing/2014/main" id="{C70C7628-3804-732B-FCD6-3FCF55431AC4}"/>
              </a:ext>
            </a:extLst>
          </p:cNvPr>
          <p:cNvSpPr>
            <a:spLocks noGrp="1"/>
          </p:cNvSpPr>
          <p:nvPr>
            <p:ph type="ftr" sz="quarter" idx="32"/>
          </p:nvPr>
        </p:nvSpPr>
        <p:spPr>
          <a:xfrm>
            <a:off x="2832099" y="6248400"/>
            <a:ext cx="6884989" cy="249238"/>
          </a:xfrm>
        </p:spPr>
        <p:txBody>
          <a:bodyPr/>
          <a:lstStyle>
            <a:lvl1pPr algn="l">
              <a:defRPr/>
            </a:lvl1pPr>
          </a:lstStyle>
          <a:p>
            <a:endParaRPr lang="fi-FI" dirty="0"/>
          </a:p>
        </p:txBody>
      </p:sp>
      <p:sp>
        <p:nvSpPr>
          <p:cNvPr id="11" name="Päivämäärän paikkamerkki 10">
            <a:extLst>
              <a:ext uri="{FF2B5EF4-FFF2-40B4-BE49-F238E27FC236}">
                <a16:creationId xmlns:a16="http://schemas.microsoft.com/office/drawing/2014/main" id="{DC3F5BCF-0FB7-AFDC-2035-97574183C294}"/>
              </a:ext>
            </a:extLst>
          </p:cNvPr>
          <p:cNvSpPr>
            <a:spLocks noGrp="1"/>
          </p:cNvSpPr>
          <p:nvPr>
            <p:ph type="dt" sz="half" idx="3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676F53C9-370F-B254-8ECB-E653FC9D048E}"/>
              </a:ext>
            </a:extLst>
          </p:cNvPr>
          <p:cNvSpPr>
            <a:spLocks noGrp="1"/>
          </p:cNvSpPr>
          <p:nvPr>
            <p:ph type="sldNum" sz="quarter" idx="33"/>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81E43D91-1974-23D0-46BB-A9F52BF9B74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58055841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Otsikkodia 1 C">
    <p:bg>
      <p:bgPr>
        <a:solidFill>
          <a:schemeClr val="bg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8243888" cy="2736850"/>
          </a:xfrm>
        </p:spPr>
        <p:txBody>
          <a:bodyPr lIns="0" tIns="0" rIns="0" bIns="0" anchor="t">
            <a:noAutofit/>
          </a:bodyPr>
          <a:lstStyle>
            <a:lvl1pPr algn="l">
              <a:defRPr sz="6600"/>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0" y="3771900"/>
            <a:ext cx="6861887" cy="736600"/>
          </a:xfrm>
        </p:spPr>
        <p:txBody>
          <a:bodyPr lIns="0" tIns="0" rIns="0" bIns="0" anchor="t">
            <a:noAutofit/>
          </a:bodyPr>
          <a:lstStyle>
            <a:lvl1pPr marL="0" indent="0" algn="l">
              <a:buNone/>
              <a:defRPr sz="20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4762499"/>
            <a:ext cx="5735637" cy="736601"/>
          </a:xfrm>
        </p:spPr>
        <p:txBody>
          <a:bodyPr lIns="0" tIns="0" rIns="0" bIns="0">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1" name="Kuvan paikkamerkki 10">
            <a:extLst>
              <a:ext uri="{FF2B5EF4-FFF2-40B4-BE49-F238E27FC236}">
                <a16:creationId xmlns:a16="http://schemas.microsoft.com/office/drawing/2014/main" id="{509CA36B-5205-8931-B3C1-D91A542BB6E8}"/>
              </a:ext>
              <a:ext uri="{C183D7F6-B498-43B3-948B-1728B52AA6E4}">
                <adec:decorative xmlns:adec="http://schemas.microsoft.com/office/drawing/2017/decorative" val="1"/>
              </a:ext>
            </a:extLst>
          </p:cNvPr>
          <p:cNvSpPr>
            <a:spLocks noGrp="1"/>
          </p:cNvSpPr>
          <p:nvPr>
            <p:ph type="pic" sz="quarter" idx="14" hasCustomPrompt="1"/>
          </p:nvPr>
        </p:nvSpPr>
        <p:spPr>
          <a:xfrm>
            <a:off x="5333116" y="1"/>
            <a:ext cx="6858884" cy="6860199"/>
          </a:xfrm>
          <a:custGeom>
            <a:avLst/>
            <a:gdLst>
              <a:gd name="connsiteX0" fmla="*/ 6857746 w 6858884"/>
              <a:gd name="connsiteY0" fmla="*/ 0 h 6860199"/>
              <a:gd name="connsiteX1" fmla="*/ 6857810 w 6858884"/>
              <a:gd name="connsiteY1" fmla="*/ 0 h 6860199"/>
              <a:gd name="connsiteX2" fmla="*/ 6858884 w 6858884"/>
              <a:gd name="connsiteY2" fmla="*/ 0 h 6860199"/>
              <a:gd name="connsiteX3" fmla="*/ 6858884 w 6858884"/>
              <a:gd name="connsiteY3" fmla="*/ 6860199 h 6860199"/>
              <a:gd name="connsiteX4" fmla="*/ 4011294 w 6858884"/>
              <a:gd name="connsiteY4" fmla="*/ 6860199 h 6860199"/>
              <a:gd name="connsiteX5" fmla="*/ 4011888 w 6858884"/>
              <a:gd name="connsiteY5" fmla="*/ 6858733 h 6860199"/>
              <a:gd name="connsiteX6" fmla="*/ 2912822 w 6858884"/>
              <a:gd name="connsiteY6" fmla="*/ 6858733 h 6860199"/>
              <a:gd name="connsiteX7" fmla="*/ 2913203 w 6858884"/>
              <a:gd name="connsiteY7" fmla="*/ 6858000 h 6860199"/>
              <a:gd name="connsiteX8" fmla="*/ 2655267 w 6858884"/>
              <a:gd name="connsiteY8" fmla="*/ 6858000 h 6860199"/>
              <a:gd name="connsiteX9" fmla="*/ 2655267 w 6858884"/>
              <a:gd name="connsiteY9" fmla="*/ 6857937 h 6860199"/>
              <a:gd name="connsiteX10" fmla="*/ 0 w 6858884"/>
              <a:gd name="connsiteY10" fmla="*/ 6857937 h 6860199"/>
              <a:gd name="connsiteX11" fmla="*/ 78105 w 6858884"/>
              <a:gd name="connsiteY11" fmla="*/ 6411913 h 6860199"/>
              <a:gd name="connsiteX12" fmla="*/ 526161 w 6858884"/>
              <a:gd name="connsiteY12" fmla="*/ 6331839 h 6860199"/>
              <a:gd name="connsiteX13" fmla="*/ 606171 w 6858884"/>
              <a:gd name="connsiteY13" fmla="*/ 5883783 h 6860199"/>
              <a:gd name="connsiteX14" fmla="*/ 1054227 w 6858884"/>
              <a:gd name="connsiteY14" fmla="*/ 5803710 h 6860199"/>
              <a:gd name="connsiteX15" fmla="*/ 1134301 w 6858884"/>
              <a:gd name="connsiteY15" fmla="*/ 5355654 h 6860199"/>
              <a:gd name="connsiteX16" fmla="*/ 1582357 w 6858884"/>
              <a:gd name="connsiteY16" fmla="*/ 5275580 h 6860199"/>
              <a:gd name="connsiteX17" fmla="*/ 1662430 w 6858884"/>
              <a:gd name="connsiteY17" fmla="*/ 4827524 h 6860199"/>
              <a:gd name="connsiteX18" fmla="*/ 2110486 w 6858884"/>
              <a:gd name="connsiteY18" fmla="*/ 4747514 h 6860199"/>
              <a:gd name="connsiteX19" fmla="*/ 2190560 w 6858884"/>
              <a:gd name="connsiteY19" fmla="*/ 4299458 h 6860199"/>
              <a:gd name="connsiteX20" fmla="*/ 2638616 w 6858884"/>
              <a:gd name="connsiteY20" fmla="*/ 4219385 h 6860199"/>
              <a:gd name="connsiteX21" fmla="*/ 2718689 w 6858884"/>
              <a:gd name="connsiteY21" fmla="*/ 3771328 h 6860199"/>
              <a:gd name="connsiteX22" fmla="*/ 3166745 w 6858884"/>
              <a:gd name="connsiteY22" fmla="*/ 3691255 h 6860199"/>
              <a:gd name="connsiteX23" fmla="*/ 3280537 w 6858884"/>
              <a:gd name="connsiteY23" fmla="*/ 3373565 h 6860199"/>
              <a:gd name="connsiteX24" fmla="*/ 3248470 w 6858884"/>
              <a:gd name="connsiteY24" fmla="*/ 3241548 h 6860199"/>
              <a:gd name="connsiteX25" fmla="*/ 3696526 w 6858884"/>
              <a:gd name="connsiteY25" fmla="*/ 3161475 h 6860199"/>
              <a:gd name="connsiteX26" fmla="*/ 3708527 w 6858884"/>
              <a:gd name="connsiteY26" fmla="*/ 3148838 h 6860199"/>
              <a:gd name="connsiteX27" fmla="*/ 3709924 w 6858884"/>
              <a:gd name="connsiteY27" fmla="*/ 3147251 h 6860199"/>
              <a:gd name="connsiteX28" fmla="*/ 3742500 w 6858884"/>
              <a:gd name="connsiteY28" fmla="*/ 3105277 h 6860199"/>
              <a:gd name="connsiteX29" fmla="*/ 3742690 w 6858884"/>
              <a:gd name="connsiteY29" fmla="*/ 3105404 h 6860199"/>
              <a:gd name="connsiteX30" fmla="*/ 3776536 w 6858884"/>
              <a:gd name="connsiteY30" fmla="*/ 2713482 h 6860199"/>
              <a:gd name="connsiteX31" fmla="*/ 4224592 w 6858884"/>
              <a:gd name="connsiteY31" fmla="*/ 2633409 h 6860199"/>
              <a:gd name="connsiteX32" fmla="*/ 4304665 w 6858884"/>
              <a:gd name="connsiteY32" fmla="*/ 2185353 h 6860199"/>
              <a:gd name="connsiteX33" fmla="*/ 4752721 w 6858884"/>
              <a:gd name="connsiteY33" fmla="*/ 2105279 h 6860199"/>
              <a:gd name="connsiteX34" fmla="*/ 4832795 w 6858884"/>
              <a:gd name="connsiteY34" fmla="*/ 1657223 h 6860199"/>
              <a:gd name="connsiteX35" fmla="*/ 5280851 w 6858884"/>
              <a:gd name="connsiteY35" fmla="*/ 1577150 h 6860199"/>
              <a:gd name="connsiteX36" fmla="*/ 5360924 w 6858884"/>
              <a:gd name="connsiteY36" fmla="*/ 1129094 h 6860199"/>
              <a:gd name="connsiteX37" fmla="*/ 5808917 w 6858884"/>
              <a:gd name="connsiteY37" fmla="*/ 1049020 h 6860199"/>
              <a:gd name="connsiteX38" fmla="*/ 5888990 w 6858884"/>
              <a:gd name="connsiteY38" fmla="*/ 600964 h 6860199"/>
              <a:gd name="connsiteX39" fmla="*/ 6337046 w 6858884"/>
              <a:gd name="connsiteY39" fmla="*/ 520891 h 6860199"/>
              <a:gd name="connsiteX40" fmla="*/ 6417120 w 6858884"/>
              <a:gd name="connsiteY40" fmla="*/ 72835 h 6860199"/>
              <a:gd name="connsiteX41" fmla="*/ 6857746 w 6858884"/>
              <a:gd name="connsiteY41" fmla="*/ 0 h 6860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858884" h="6860199">
                <a:moveTo>
                  <a:pt x="6857746" y="0"/>
                </a:moveTo>
                <a:lnTo>
                  <a:pt x="6857810" y="0"/>
                </a:lnTo>
                <a:lnTo>
                  <a:pt x="6858884" y="0"/>
                </a:lnTo>
                <a:lnTo>
                  <a:pt x="6858884" y="6860199"/>
                </a:lnTo>
                <a:lnTo>
                  <a:pt x="4011294" y="6860199"/>
                </a:lnTo>
                <a:lnTo>
                  <a:pt x="4011888" y="6858733"/>
                </a:lnTo>
                <a:lnTo>
                  <a:pt x="2912822" y="6858733"/>
                </a:lnTo>
                <a:lnTo>
                  <a:pt x="2913203" y="6858000"/>
                </a:lnTo>
                <a:lnTo>
                  <a:pt x="2655267" y="6858000"/>
                </a:lnTo>
                <a:lnTo>
                  <a:pt x="2655267" y="6857937"/>
                </a:lnTo>
                <a:lnTo>
                  <a:pt x="0" y="6857937"/>
                </a:lnTo>
                <a:cubicBezTo>
                  <a:pt x="115888" y="6740398"/>
                  <a:pt x="140716" y="6562662"/>
                  <a:pt x="78105" y="6411913"/>
                </a:cubicBezTo>
                <a:cubicBezTo>
                  <a:pt x="229680" y="6478334"/>
                  <a:pt x="406908" y="6451092"/>
                  <a:pt x="526161" y="6331839"/>
                </a:cubicBezTo>
                <a:cubicBezTo>
                  <a:pt x="643700" y="6214301"/>
                  <a:pt x="669227" y="6035421"/>
                  <a:pt x="606171" y="5883783"/>
                </a:cubicBezTo>
                <a:cubicBezTo>
                  <a:pt x="757809" y="5950268"/>
                  <a:pt x="934974" y="5922963"/>
                  <a:pt x="1054227" y="5803710"/>
                </a:cubicBezTo>
                <a:cubicBezTo>
                  <a:pt x="1171829" y="5686171"/>
                  <a:pt x="1197356" y="5507292"/>
                  <a:pt x="1134301" y="5355654"/>
                </a:cubicBezTo>
                <a:cubicBezTo>
                  <a:pt x="1285939" y="5422138"/>
                  <a:pt x="1463104" y="5394833"/>
                  <a:pt x="1582357" y="5275580"/>
                </a:cubicBezTo>
                <a:cubicBezTo>
                  <a:pt x="1699895" y="5158042"/>
                  <a:pt x="1725486" y="4979162"/>
                  <a:pt x="1662430" y="4827524"/>
                </a:cubicBezTo>
                <a:cubicBezTo>
                  <a:pt x="1814068" y="4894009"/>
                  <a:pt x="1991233" y="4866767"/>
                  <a:pt x="2110486" y="4747514"/>
                </a:cubicBezTo>
                <a:cubicBezTo>
                  <a:pt x="2228025" y="4629912"/>
                  <a:pt x="2253615" y="4451033"/>
                  <a:pt x="2190560" y="4299458"/>
                </a:cubicBezTo>
                <a:cubicBezTo>
                  <a:pt x="2342198" y="4365879"/>
                  <a:pt x="2519363" y="4338638"/>
                  <a:pt x="2638616" y="4219385"/>
                </a:cubicBezTo>
                <a:cubicBezTo>
                  <a:pt x="2756154" y="4101783"/>
                  <a:pt x="2781745" y="3922903"/>
                  <a:pt x="2718689" y="3771328"/>
                </a:cubicBezTo>
                <a:cubicBezTo>
                  <a:pt x="2870327" y="3837750"/>
                  <a:pt x="3047492" y="3810508"/>
                  <a:pt x="3166745" y="3691255"/>
                </a:cubicBezTo>
                <a:cubicBezTo>
                  <a:pt x="3252533" y="3605403"/>
                  <a:pt x="3289871" y="3488753"/>
                  <a:pt x="3280537" y="3373565"/>
                </a:cubicBezTo>
                <a:cubicBezTo>
                  <a:pt x="3276854" y="3328670"/>
                  <a:pt x="3266123" y="3284030"/>
                  <a:pt x="3248470" y="3241548"/>
                </a:cubicBezTo>
                <a:cubicBezTo>
                  <a:pt x="3400044" y="3307969"/>
                  <a:pt x="3577273" y="3280728"/>
                  <a:pt x="3696526" y="3161475"/>
                </a:cubicBezTo>
                <a:cubicBezTo>
                  <a:pt x="3700590" y="3157347"/>
                  <a:pt x="3704654" y="3153156"/>
                  <a:pt x="3708527" y="3148838"/>
                </a:cubicBezTo>
                <a:cubicBezTo>
                  <a:pt x="3709035" y="3148267"/>
                  <a:pt x="3709480" y="3147759"/>
                  <a:pt x="3709924" y="3147251"/>
                </a:cubicBezTo>
                <a:cubicBezTo>
                  <a:pt x="3721671" y="3134170"/>
                  <a:pt x="3732530" y="3120200"/>
                  <a:pt x="3742500" y="3105277"/>
                </a:cubicBezTo>
                <a:lnTo>
                  <a:pt x="3742690" y="3105404"/>
                </a:lnTo>
                <a:cubicBezTo>
                  <a:pt x="3819589" y="2991485"/>
                  <a:pt x="3830193" y="2842578"/>
                  <a:pt x="3776536" y="2713482"/>
                </a:cubicBezTo>
                <a:cubicBezTo>
                  <a:pt x="3928174" y="2779903"/>
                  <a:pt x="4105339" y="2752662"/>
                  <a:pt x="4224592" y="2633409"/>
                </a:cubicBezTo>
                <a:cubicBezTo>
                  <a:pt x="4342130" y="2515870"/>
                  <a:pt x="4367657" y="2336991"/>
                  <a:pt x="4304665" y="2185353"/>
                </a:cubicBezTo>
                <a:cubicBezTo>
                  <a:pt x="4456303" y="2251774"/>
                  <a:pt x="4635183" y="2222818"/>
                  <a:pt x="4752721" y="2105279"/>
                </a:cubicBezTo>
                <a:cubicBezTo>
                  <a:pt x="4870260" y="1987741"/>
                  <a:pt x="4895787" y="1808861"/>
                  <a:pt x="4832795" y="1657223"/>
                </a:cubicBezTo>
                <a:cubicBezTo>
                  <a:pt x="4984369" y="1723644"/>
                  <a:pt x="5163312" y="1694688"/>
                  <a:pt x="5280851" y="1577150"/>
                </a:cubicBezTo>
                <a:cubicBezTo>
                  <a:pt x="5398389" y="1459611"/>
                  <a:pt x="5423916" y="1280732"/>
                  <a:pt x="5360924" y="1129094"/>
                </a:cubicBezTo>
                <a:cubicBezTo>
                  <a:pt x="5512499" y="1195515"/>
                  <a:pt x="5689664" y="1168273"/>
                  <a:pt x="5808917" y="1049020"/>
                </a:cubicBezTo>
                <a:cubicBezTo>
                  <a:pt x="5926519" y="931482"/>
                  <a:pt x="5952046" y="752602"/>
                  <a:pt x="5888990" y="600964"/>
                </a:cubicBezTo>
                <a:cubicBezTo>
                  <a:pt x="6040628" y="667449"/>
                  <a:pt x="6217793" y="640144"/>
                  <a:pt x="6337046" y="520891"/>
                </a:cubicBezTo>
                <a:cubicBezTo>
                  <a:pt x="6454585" y="403352"/>
                  <a:pt x="6480175" y="224472"/>
                  <a:pt x="6417120" y="72835"/>
                </a:cubicBezTo>
                <a:cubicBezTo>
                  <a:pt x="6565646" y="137986"/>
                  <a:pt x="6738684" y="113157"/>
                  <a:pt x="6857746" y="0"/>
                </a:cubicBezTo>
                <a:close/>
              </a:path>
            </a:pathLst>
          </a:custGeom>
          <a:noFill/>
        </p:spPr>
        <p:txBody>
          <a:bodyPr wrap="square" lIns="3420000" tIns="216000" rIns="540000" bIns="900000" anchor="b">
            <a:noAutofit/>
          </a:bodyPr>
          <a:lstStyle>
            <a:lvl1pPr marL="0" indent="0" algn="r">
              <a:buNone/>
              <a:defRPr sz="140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7" name="Kuvatiedot">
            <a:extLst>
              <a:ext uri="{FF2B5EF4-FFF2-40B4-BE49-F238E27FC236}">
                <a16:creationId xmlns:a16="http://schemas.microsoft.com/office/drawing/2014/main" id="{3835BFD6-E5C8-5C08-1043-ADDFFC0F1BDC}"/>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6" name="Logo">
            <a:extLst>
              <a:ext uri="{FF2B5EF4-FFF2-40B4-BE49-F238E27FC236}">
                <a16:creationId xmlns:a16="http://schemas.microsoft.com/office/drawing/2014/main" id="{F5FA7340-A7BB-1271-BDA2-B6AD234EEC22}"/>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
        <p:nvSpPr>
          <p:cNvPr id="10" name="Päivämäärän paikkamerkki 9">
            <a:extLst>
              <a:ext uri="{FF2B5EF4-FFF2-40B4-BE49-F238E27FC236}">
                <a16:creationId xmlns:a16="http://schemas.microsoft.com/office/drawing/2014/main" id="{06331EE5-9DE4-7D2C-8FB1-CAC6A3D8F0CF}"/>
              </a:ext>
            </a:extLst>
          </p:cNvPr>
          <p:cNvSpPr>
            <a:spLocks noGrp="1"/>
          </p:cNvSpPr>
          <p:nvPr>
            <p:ph type="dt" sz="half" idx="16"/>
          </p:nvPr>
        </p:nvSpPr>
        <p:spPr>
          <a:xfrm>
            <a:off x="10441988" y="6248400"/>
            <a:ext cx="1210262" cy="249238"/>
          </a:xfrm>
        </p:spPr>
        <p:txBody>
          <a:bodyPr/>
          <a:lstStyle>
            <a:lvl1pPr>
              <a:defRPr b="1"/>
            </a:lvl1pPr>
          </a:lstStyle>
          <a:p>
            <a:r>
              <a:rPr lang="fi-FI"/>
              <a:t>12.8.2025</a:t>
            </a:r>
            <a:endParaRPr lang="fi-FI" dirty="0"/>
          </a:p>
        </p:txBody>
      </p:sp>
    </p:spTree>
    <p:extLst>
      <p:ext uri="{BB962C8B-B14F-4D97-AF65-F5344CB8AC3E}">
        <p14:creationId xmlns:p14="http://schemas.microsoft.com/office/powerpoint/2010/main" val="3625991346"/>
      </p:ext>
    </p:extLst>
  </p:cSld>
  <p:clrMapOvr>
    <a:masterClrMapping/>
  </p:clrMapOvr>
  <p:extLst>
    <p:ext uri="{DCECCB84-F9BA-43D5-87BE-67443E8EF086}">
      <p15:sldGuideLst xmlns:p15="http://schemas.microsoft.com/office/powerpoint/2012/main"/>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Otsikko ja sisältö kuvalla 1 C">
    <p:bg>
      <p:bgPr>
        <a:solidFill>
          <a:schemeClr val="bg2"/>
        </a:solidFill>
        <a:effectLst/>
      </p:bgPr>
    </p:bg>
    <p:spTree>
      <p:nvGrpSpPr>
        <p:cNvPr id="1" name=""/>
        <p:cNvGrpSpPr/>
        <p:nvPr/>
      </p:nvGrpSpPr>
      <p:grpSpPr>
        <a:xfrm>
          <a:off x="0" y="0"/>
          <a:ext cx="0" cy="0"/>
          <a:chOff x="0" y="0"/>
          <a:chExt cx="0" cy="0"/>
        </a:xfrm>
      </p:grpSpPr>
      <p:sp>
        <p:nvSpPr>
          <p:cNvPr id="29" name="Vapaamuotoinen: Muoto 28">
            <a:extLst>
              <a:ext uri="{FF2B5EF4-FFF2-40B4-BE49-F238E27FC236}">
                <a16:creationId xmlns:a16="http://schemas.microsoft.com/office/drawing/2014/main" id="{C527A695-71DF-AEF6-D312-78B9B5F25FD3}"/>
              </a:ext>
              <a:ext uri="{C183D7F6-B498-43B3-948B-1728B52AA6E4}">
                <adec:decorative xmlns:adec="http://schemas.microsoft.com/office/drawing/2017/decorative" val="1"/>
              </a:ext>
            </a:extLst>
          </p:cNvPr>
          <p:cNvSpPr/>
          <p:nvPr userDrawn="1"/>
        </p:nvSpPr>
        <p:spPr>
          <a:xfrm>
            <a:off x="-1" y="0"/>
            <a:ext cx="12192001" cy="6858000"/>
          </a:xfrm>
          <a:custGeom>
            <a:avLst/>
            <a:gdLst>
              <a:gd name="connsiteX0" fmla="*/ 0 w 12192001"/>
              <a:gd name="connsiteY0" fmla="*/ 0 h 6858000"/>
              <a:gd name="connsiteX1" fmla="*/ 2 w 12192001"/>
              <a:gd name="connsiteY1" fmla="*/ 0 h 6858000"/>
              <a:gd name="connsiteX2" fmla="*/ 10620561 w 12192001"/>
              <a:gd name="connsiteY2" fmla="*/ 0 h 6858000"/>
              <a:gd name="connsiteX3" fmla="*/ 12192001 w 12192001"/>
              <a:gd name="connsiteY3" fmla="*/ 0 h 6858000"/>
              <a:gd name="connsiteX4" fmla="*/ 12192001 w 12192001"/>
              <a:gd name="connsiteY4" fmla="*/ 1571440 h 6858000"/>
              <a:gd name="connsiteX5" fmla="*/ 12192001 w 12192001"/>
              <a:gd name="connsiteY5" fmla="*/ 1571514 h 6858000"/>
              <a:gd name="connsiteX6" fmla="*/ 12191914 w 12192001"/>
              <a:gd name="connsiteY6" fmla="*/ 1571514 h 6858000"/>
              <a:gd name="connsiteX7" fmla="*/ 12144676 w 12192001"/>
              <a:gd name="connsiteY7" fmla="*/ 1611890 h 6858000"/>
              <a:gd name="connsiteX8" fmla="*/ 11743520 w 12192001"/>
              <a:gd name="connsiteY8" fmla="*/ 1651621 h 6858000"/>
              <a:gd name="connsiteX9" fmla="*/ 11663438 w 12192001"/>
              <a:gd name="connsiteY9" fmla="*/ 2100004 h 6858000"/>
              <a:gd name="connsiteX10" fmla="*/ 11215006 w 12192001"/>
              <a:gd name="connsiteY10" fmla="*/ 2180135 h 6858000"/>
              <a:gd name="connsiteX11" fmla="*/ 11134826 w 12192001"/>
              <a:gd name="connsiteY11" fmla="*/ 2628615 h 6858000"/>
              <a:gd name="connsiteX12" fmla="*/ 10686395 w 12192001"/>
              <a:gd name="connsiteY12" fmla="*/ 2708747 h 6858000"/>
              <a:gd name="connsiteX13" fmla="*/ 10606312 w 12192001"/>
              <a:gd name="connsiteY13" fmla="*/ 3157129 h 6858000"/>
              <a:gd name="connsiteX14" fmla="*/ 10157832 w 12192001"/>
              <a:gd name="connsiteY14" fmla="*/ 3237310 h 6858000"/>
              <a:gd name="connsiteX15" fmla="*/ 10077700 w 12192001"/>
              <a:gd name="connsiteY15" fmla="*/ 3685741 h 6858000"/>
              <a:gd name="connsiteX16" fmla="*/ 9629269 w 12192001"/>
              <a:gd name="connsiteY16" fmla="*/ 3765873 h 6858000"/>
              <a:gd name="connsiteX17" fmla="*/ 9595297 w 12192001"/>
              <a:gd name="connsiteY17" fmla="*/ 4158159 h 6858000"/>
              <a:gd name="connsiteX18" fmla="*/ 9595150 w 12192001"/>
              <a:gd name="connsiteY18" fmla="*/ 4158012 h 6858000"/>
              <a:gd name="connsiteX19" fmla="*/ 9562648 w 12192001"/>
              <a:gd name="connsiteY19" fmla="*/ 4200011 h 6858000"/>
              <a:gd name="connsiteX20" fmla="*/ 9561179 w 12192001"/>
              <a:gd name="connsiteY20" fmla="*/ 4201578 h 6858000"/>
              <a:gd name="connsiteX21" fmla="*/ 9549137 w 12192001"/>
              <a:gd name="connsiteY21" fmla="*/ 4214304 h 6858000"/>
              <a:gd name="connsiteX22" fmla="*/ 9100755 w 12192001"/>
              <a:gd name="connsiteY22" fmla="*/ 4294387 h 6858000"/>
              <a:gd name="connsiteX23" fmla="*/ 9100804 w 12192001"/>
              <a:gd name="connsiteY23" fmla="*/ 4294436 h 6858000"/>
              <a:gd name="connsiteX24" fmla="*/ 9132817 w 12192001"/>
              <a:gd name="connsiteY24" fmla="*/ 4426503 h 6858000"/>
              <a:gd name="connsiteX25" fmla="*/ 9018959 w 12192001"/>
              <a:gd name="connsiteY25" fmla="*/ 4744483 h 6858000"/>
              <a:gd name="connsiteX26" fmla="*/ 8570479 w 12192001"/>
              <a:gd name="connsiteY26" fmla="*/ 4824663 h 6858000"/>
              <a:gd name="connsiteX27" fmla="*/ 8490396 w 12192001"/>
              <a:gd name="connsiteY27" fmla="*/ 5273046 h 6858000"/>
              <a:gd name="connsiteX28" fmla="*/ 8041965 w 12192001"/>
              <a:gd name="connsiteY28" fmla="*/ 5353177 h 6858000"/>
              <a:gd name="connsiteX29" fmla="*/ 7961784 w 12192001"/>
              <a:gd name="connsiteY29" fmla="*/ 5801658 h 6858000"/>
              <a:gd name="connsiteX30" fmla="*/ 7513353 w 12192001"/>
              <a:gd name="connsiteY30" fmla="*/ 5881789 h 6858000"/>
              <a:gd name="connsiteX31" fmla="*/ 7433270 w 12192001"/>
              <a:gd name="connsiteY31" fmla="*/ 6330171 h 6858000"/>
              <a:gd name="connsiteX32" fmla="*/ 6984790 w 12192001"/>
              <a:gd name="connsiteY32" fmla="*/ 6410353 h 6858000"/>
              <a:gd name="connsiteX33" fmla="*/ 6905441 w 12192001"/>
              <a:gd name="connsiteY33" fmla="*/ 6858000 h 6858000"/>
              <a:gd name="connsiteX34" fmla="*/ 6903125 w 12192001"/>
              <a:gd name="connsiteY34" fmla="*/ 6855684 h 6858000"/>
              <a:gd name="connsiteX35" fmla="*/ 6903125 w 12192001"/>
              <a:gd name="connsiteY35" fmla="*/ 6858000 h 6858000"/>
              <a:gd name="connsiteX36" fmla="*/ 2 w 12192001"/>
              <a:gd name="connsiteY36" fmla="*/ 6858000 h 6858000"/>
              <a:gd name="connsiteX37" fmla="*/ 2 w 12192001"/>
              <a:gd name="connsiteY37" fmla="*/ 1571514 h 6858000"/>
              <a:gd name="connsiteX38" fmla="*/ 0 w 12192001"/>
              <a:gd name="connsiteY38" fmla="*/ 157151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2192001" h="6858000">
                <a:moveTo>
                  <a:pt x="0" y="0"/>
                </a:moveTo>
                <a:lnTo>
                  <a:pt x="2" y="0"/>
                </a:lnTo>
                <a:lnTo>
                  <a:pt x="10620561" y="0"/>
                </a:lnTo>
                <a:lnTo>
                  <a:pt x="12192001" y="0"/>
                </a:lnTo>
                <a:lnTo>
                  <a:pt x="12192001" y="1571440"/>
                </a:lnTo>
                <a:lnTo>
                  <a:pt x="12192001" y="1571514"/>
                </a:lnTo>
                <a:lnTo>
                  <a:pt x="12191914" y="1571514"/>
                </a:lnTo>
                <a:lnTo>
                  <a:pt x="12144676" y="1611890"/>
                </a:lnTo>
                <a:cubicBezTo>
                  <a:pt x="12028675" y="1696182"/>
                  <a:pt x="11876298" y="1709786"/>
                  <a:pt x="11743520" y="1651621"/>
                </a:cubicBezTo>
                <a:cubicBezTo>
                  <a:pt x="11806618" y="1803318"/>
                  <a:pt x="11781065" y="1982376"/>
                  <a:pt x="11663438" y="2100004"/>
                </a:cubicBezTo>
                <a:cubicBezTo>
                  <a:pt x="11545811" y="2217630"/>
                  <a:pt x="11366702" y="2246658"/>
                  <a:pt x="11215006" y="2180135"/>
                </a:cubicBezTo>
                <a:cubicBezTo>
                  <a:pt x="11278054" y="2331881"/>
                  <a:pt x="11252453" y="2510988"/>
                  <a:pt x="11134826" y="2628615"/>
                </a:cubicBezTo>
                <a:cubicBezTo>
                  <a:pt x="11017199" y="2746242"/>
                  <a:pt x="10838140" y="2775221"/>
                  <a:pt x="10686395" y="2708747"/>
                </a:cubicBezTo>
                <a:cubicBezTo>
                  <a:pt x="10749492" y="2860444"/>
                  <a:pt x="10723939" y="3039502"/>
                  <a:pt x="10606312" y="3157129"/>
                </a:cubicBezTo>
                <a:cubicBezTo>
                  <a:pt x="10488685" y="3274756"/>
                  <a:pt x="10309576" y="3303784"/>
                  <a:pt x="10157832" y="3237310"/>
                </a:cubicBezTo>
                <a:cubicBezTo>
                  <a:pt x="10220929" y="3389007"/>
                  <a:pt x="10195327" y="3568114"/>
                  <a:pt x="10077700" y="3685741"/>
                </a:cubicBezTo>
                <a:cubicBezTo>
                  <a:pt x="9960073" y="3803368"/>
                  <a:pt x="9781014" y="3832347"/>
                  <a:pt x="9629269" y="3765873"/>
                </a:cubicBezTo>
                <a:cubicBezTo>
                  <a:pt x="9682967" y="3895150"/>
                  <a:pt x="9672394" y="4044056"/>
                  <a:pt x="9595297" y="4158159"/>
                </a:cubicBezTo>
                <a:lnTo>
                  <a:pt x="9595150" y="4158012"/>
                </a:lnTo>
                <a:cubicBezTo>
                  <a:pt x="9585263" y="4172893"/>
                  <a:pt x="9574346" y="4186844"/>
                  <a:pt x="9562648" y="4200011"/>
                </a:cubicBezTo>
                <a:cubicBezTo>
                  <a:pt x="9562159" y="4200501"/>
                  <a:pt x="9561669" y="4201088"/>
                  <a:pt x="9561179" y="4201578"/>
                </a:cubicBezTo>
                <a:cubicBezTo>
                  <a:pt x="9557311" y="4205836"/>
                  <a:pt x="9553298" y="4210144"/>
                  <a:pt x="9549137" y="4214304"/>
                </a:cubicBezTo>
                <a:cubicBezTo>
                  <a:pt x="9429797" y="4333644"/>
                  <a:pt x="9252451" y="4360910"/>
                  <a:pt x="9100755" y="4294387"/>
                </a:cubicBezTo>
                <a:cubicBezTo>
                  <a:pt x="9100755" y="4294387"/>
                  <a:pt x="9100804" y="4294436"/>
                  <a:pt x="9100804" y="4294436"/>
                </a:cubicBezTo>
                <a:cubicBezTo>
                  <a:pt x="9118475" y="4336973"/>
                  <a:pt x="9129145" y="4381616"/>
                  <a:pt x="9132817" y="4426503"/>
                </a:cubicBezTo>
                <a:cubicBezTo>
                  <a:pt x="9142166" y="4541780"/>
                  <a:pt x="9104866" y="4658575"/>
                  <a:pt x="9018959" y="4744483"/>
                </a:cubicBezTo>
                <a:cubicBezTo>
                  <a:pt x="8899569" y="4863872"/>
                  <a:pt x="8722273" y="4891088"/>
                  <a:pt x="8570479" y="4824663"/>
                </a:cubicBezTo>
                <a:cubicBezTo>
                  <a:pt x="8633576" y="4976360"/>
                  <a:pt x="8608023" y="5155418"/>
                  <a:pt x="8490396" y="5273046"/>
                </a:cubicBezTo>
                <a:cubicBezTo>
                  <a:pt x="8372769" y="5390672"/>
                  <a:pt x="8193661" y="5419700"/>
                  <a:pt x="8041965" y="5353177"/>
                </a:cubicBezTo>
                <a:cubicBezTo>
                  <a:pt x="8105013" y="5504923"/>
                  <a:pt x="8079460" y="5683981"/>
                  <a:pt x="7961784" y="5801658"/>
                </a:cubicBezTo>
                <a:cubicBezTo>
                  <a:pt x="7844108" y="5919333"/>
                  <a:pt x="7665098" y="5948263"/>
                  <a:pt x="7513353" y="5881789"/>
                </a:cubicBezTo>
                <a:cubicBezTo>
                  <a:pt x="7576450" y="6033486"/>
                  <a:pt x="7550897" y="6212545"/>
                  <a:pt x="7433270" y="6330171"/>
                </a:cubicBezTo>
                <a:cubicBezTo>
                  <a:pt x="7315643" y="6447798"/>
                  <a:pt x="7136535" y="6476826"/>
                  <a:pt x="6984790" y="6410353"/>
                </a:cubicBezTo>
                <a:cubicBezTo>
                  <a:pt x="7047740" y="6561705"/>
                  <a:pt x="7022432" y="6740325"/>
                  <a:pt x="6905441" y="6858000"/>
                </a:cubicBezTo>
                <a:lnTo>
                  <a:pt x="6903125" y="6855684"/>
                </a:lnTo>
                <a:lnTo>
                  <a:pt x="6903125" y="6858000"/>
                </a:lnTo>
                <a:lnTo>
                  <a:pt x="2" y="6858000"/>
                </a:lnTo>
                <a:lnTo>
                  <a:pt x="2" y="1571514"/>
                </a:lnTo>
                <a:lnTo>
                  <a:pt x="0" y="1571514"/>
                </a:lnTo>
                <a:close/>
              </a:path>
            </a:pathLst>
          </a:cu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0" tIns="0" rIns="0" bIns="0" rtlCol="0" anchor="ctr">
            <a:noAutofit/>
          </a:bodyPr>
          <a:lstStyle/>
          <a:p>
            <a:pPr algn="ctr"/>
            <a:endParaRPr lang="fi-FI" sz="1400" b="1" dirty="0">
              <a:solidFill>
                <a:schemeClr val="bg1"/>
              </a:solidFill>
            </a:endParaRPr>
          </a:p>
        </p:txBody>
      </p:sp>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50" y="539750"/>
            <a:ext cx="5375274" cy="992189"/>
          </a:xfrm>
          <a:prstGeom prst="rect">
            <a:avLst/>
          </a:prstGeom>
        </p:spPr>
        <p:txBody>
          <a:bodyPr anchor="t"/>
          <a:lstStyle>
            <a:lvl1pPr>
              <a:defRPr sz="3600"/>
            </a:lvl1pPr>
          </a:lstStyle>
          <a:p>
            <a:r>
              <a:rPr lang="fi-FI"/>
              <a:t>Muokkaa ots. perustyyl. napsautt.</a:t>
            </a:r>
            <a:endParaRPr lang="fi-FI" dirty="0"/>
          </a:p>
        </p:txBody>
      </p:sp>
      <p:sp>
        <p:nvSpPr>
          <p:cNvPr id="13" name="Sisällön paikkamerkki 1">
            <a:extLst>
              <a:ext uri="{FF2B5EF4-FFF2-40B4-BE49-F238E27FC236}">
                <a16:creationId xmlns:a16="http://schemas.microsoft.com/office/drawing/2014/main" id="{DFFCB44C-DFD8-E6F6-942E-EA528472C9B2}"/>
              </a:ext>
            </a:extLst>
          </p:cNvPr>
          <p:cNvSpPr>
            <a:spLocks noGrp="1"/>
          </p:cNvSpPr>
          <p:nvPr>
            <p:ph sz="half" idx="2" hasCustomPrompt="1"/>
          </p:nvPr>
        </p:nvSpPr>
        <p:spPr>
          <a:xfrm>
            <a:off x="539750" y="1781175"/>
            <a:ext cx="5375275" cy="4219572"/>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3" name="Kuvan paikkamerkki">
            <a:extLst>
              <a:ext uri="{FF2B5EF4-FFF2-40B4-BE49-F238E27FC236}">
                <a16:creationId xmlns:a16="http://schemas.microsoft.com/office/drawing/2014/main" id="{C7415B33-CACB-3BF3-4616-6BD34CCC7BF5}"/>
              </a:ext>
            </a:extLst>
          </p:cNvPr>
          <p:cNvSpPr>
            <a:spLocks noGrp="1"/>
          </p:cNvSpPr>
          <p:nvPr>
            <p:ph type="pic" idx="1" hasCustomPrompt="1"/>
          </p:nvPr>
        </p:nvSpPr>
        <p:spPr>
          <a:xfrm>
            <a:off x="6275388" y="546098"/>
            <a:ext cx="5376863" cy="5454651"/>
          </a:xfrm>
          <a:noFill/>
        </p:spPr>
        <p:txBody>
          <a:bodyPr lIns="540000" tIns="180000" rIns="540000" bIns="0" anchor="t" anchorCtr="0">
            <a:noAutofit/>
          </a:bodyPr>
          <a:lstStyle>
            <a:lvl1pPr marL="0" indent="0" algn="ctr">
              <a:buNone/>
              <a:defRPr sz="1400">
                <a:solidFill>
                  <a:schemeClr val="tx2"/>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Kulmamuodon värin vaihto: Muotoile tausta.</a:t>
            </a:r>
          </a:p>
        </p:txBody>
      </p:sp>
      <p:sp>
        <p:nvSpPr>
          <p:cNvPr id="8" name="Kuvatiedot">
            <a:extLst>
              <a:ext uri="{FF2B5EF4-FFF2-40B4-BE49-F238E27FC236}">
                <a16:creationId xmlns:a16="http://schemas.microsoft.com/office/drawing/2014/main" id="{2227DDE9-0687-B7A8-2C36-BC8CE78BBD4D}"/>
              </a:ext>
              <a:ext uri="{C183D7F6-B498-43B3-948B-1728B52AA6E4}">
                <adec:decorative xmlns:adec="http://schemas.microsoft.com/office/drawing/2017/decorative" val="1"/>
              </a:ext>
            </a:extLst>
          </p:cNvPr>
          <p:cNvSpPr>
            <a:spLocks noGrp="1"/>
          </p:cNvSpPr>
          <p:nvPr>
            <p:ph type="body" sz="quarter" idx="15" hasCustomPrompt="1"/>
          </p:nvPr>
        </p:nvSpPr>
        <p:spPr>
          <a:xfrm rot="16200000">
            <a:off x="9014928" y="3183422"/>
            <a:ext cx="5454650" cy="180000"/>
          </a:xfrm>
          <a:noFill/>
        </p:spPr>
        <p:txBody>
          <a:bodyPr wrap="none" lIns="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10" name="Alatunnisteen paikkamerkki 9">
            <a:extLst>
              <a:ext uri="{FF2B5EF4-FFF2-40B4-BE49-F238E27FC236}">
                <a16:creationId xmlns:a16="http://schemas.microsoft.com/office/drawing/2014/main" id="{17C06977-7FC1-DC92-C099-7E73CAA163A7}"/>
              </a:ext>
            </a:extLst>
          </p:cNvPr>
          <p:cNvSpPr>
            <a:spLocks noGrp="1"/>
          </p:cNvSpPr>
          <p:nvPr>
            <p:ph type="ftr" sz="quarter" idx="17"/>
          </p:nvPr>
        </p:nvSpPr>
        <p:spPr>
          <a:xfrm>
            <a:off x="2837905" y="6248400"/>
            <a:ext cx="6879183" cy="249238"/>
          </a:xfrm>
        </p:spPr>
        <p:txBody>
          <a:bodyPr/>
          <a:lstStyle>
            <a:lvl1pPr algn="l">
              <a:defRPr/>
            </a:lvl1pPr>
          </a:lstStyle>
          <a:p>
            <a:endParaRPr lang="fi-FI" dirty="0"/>
          </a:p>
        </p:txBody>
      </p:sp>
      <p:sp>
        <p:nvSpPr>
          <p:cNvPr id="9" name="Päivämäärän paikkamerkki 8">
            <a:extLst>
              <a:ext uri="{FF2B5EF4-FFF2-40B4-BE49-F238E27FC236}">
                <a16:creationId xmlns:a16="http://schemas.microsoft.com/office/drawing/2014/main" id="{355E8349-56F2-3F07-C367-8CBFA8825006}"/>
              </a:ext>
            </a:extLst>
          </p:cNvPr>
          <p:cNvSpPr>
            <a:spLocks noGrp="1"/>
          </p:cNvSpPr>
          <p:nvPr>
            <p:ph type="dt" sz="half" idx="16"/>
          </p:nvPr>
        </p:nvSpPr>
        <p:spPr/>
        <p:txBody>
          <a:bodyPr/>
          <a:lstStyle/>
          <a:p>
            <a:r>
              <a:rPr lang="fi-FI"/>
              <a:t>12.8.2025</a:t>
            </a:r>
            <a:endParaRPr lang="fi-FI" dirty="0"/>
          </a:p>
        </p:txBody>
      </p:sp>
      <p:sp>
        <p:nvSpPr>
          <p:cNvPr id="12" name="Dian numeron paikkamerkki 11">
            <a:extLst>
              <a:ext uri="{FF2B5EF4-FFF2-40B4-BE49-F238E27FC236}">
                <a16:creationId xmlns:a16="http://schemas.microsoft.com/office/drawing/2014/main" id="{FE51B00A-1154-BB80-9856-9E3AE899DBD2}"/>
              </a:ext>
            </a:extLst>
          </p:cNvPr>
          <p:cNvSpPr>
            <a:spLocks noGrp="1"/>
          </p:cNvSpPr>
          <p:nvPr>
            <p:ph type="sldNum" sz="quarter" idx="18"/>
          </p:nvPr>
        </p:nvSpPr>
        <p:spPr/>
        <p:txBody>
          <a:bodyPr/>
          <a:lstStyle/>
          <a:p>
            <a:fld id="{A9494116-C6F5-466F-B5C1-BBB074CB17FC}" type="slidenum">
              <a:rPr lang="fi-FI" smtClean="0"/>
              <a:pPr/>
              <a:t>‹#›</a:t>
            </a:fld>
            <a:endParaRPr lang="fi-FI" dirty="0"/>
          </a:p>
        </p:txBody>
      </p:sp>
      <p:sp>
        <p:nvSpPr>
          <p:cNvPr id="7" name="Logo">
            <a:extLst>
              <a:ext uri="{FF2B5EF4-FFF2-40B4-BE49-F238E27FC236}">
                <a16:creationId xmlns:a16="http://schemas.microsoft.com/office/drawing/2014/main" id="{A375EB57-5254-5923-176E-9FE8F6CFE313}"/>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088676116"/>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preserve="1" userDrawn="1">
  <p:cSld name="Esittelydia 2 B">
    <p:bg>
      <p:bgPr>
        <a:solidFill>
          <a:schemeClr val="bg1"/>
        </a:solidFill>
        <a:effectLst/>
      </p:bgPr>
    </p:bg>
    <p:spTree>
      <p:nvGrpSpPr>
        <p:cNvPr id="1" name=""/>
        <p:cNvGrpSpPr/>
        <p:nvPr/>
      </p:nvGrpSpPr>
      <p:grpSpPr>
        <a:xfrm>
          <a:off x="0" y="0"/>
          <a:ext cx="0" cy="0"/>
          <a:chOff x="0" y="0"/>
          <a:chExt cx="0" cy="0"/>
        </a:xfrm>
      </p:grpSpPr>
      <p:sp>
        <p:nvSpPr>
          <p:cNvPr id="8" name="Kuvan paikkamerkki 7">
            <a:extLst>
              <a:ext uri="{FF2B5EF4-FFF2-40B4-BE49-F238E27FC236}">
                <a16:creationId xmlns:a16="http://schemas.microsoft.com/office/drawing/2014/main" id="{075523B7-87F4-7914-F623-8A7E8890179B}"/>
              </a:ext>
              <a:ext uri="{C183D7F6-B498-43B3-948B-1728B52AA6E4}">
                <adec:decorative xmlns:adec="http://schemas.microsoft.com/office/drawing/2017/decorative" val="1"/>
              </a:ext>
            </a:extLst>
          </p:cNvPr>
          <p:cNvSpPr>
            <a:spLocks noGrp="1"/>
          </p:cNvSpPr>
          <p:nvPr>
            <p:ph type="pic" sz="quarter" idx="17" hasCustomPrompt="1"/>
          </p:nvPr>
        </p:nvSpPr>
        <p:spPr>
          <a:xfrm>
            <a:off x="7429498" y="0"/>
            <a:ext cx="4762502" cy="6858000"/>
          </a:xfrm>
          <a:custGeom>
            <a:avLst/>
            <a:gdLst>
              <a:gd name="connsiteX0" fmla="*/ 34892 w 4762502"/>
              <a:gd name="connsiteY0" fmla="*/ 0 h 6858000"/>
              <a:gd name="connsiteX1" fmla="*/ 778914 w 4762502"/>
              <a:gd name="connsiteY1" fmla="*/ 0 h 6858000"/>
              <a:gd name="connsiteX2" fmla="*/ 1013450 w 4762502"/>
              <a:gd name="connsiteY2" fmla="*/ 0 h 6858000"/>
              <a:gd name="connsiteX3" fmla="*/ 1074707 w 4762502"/>
              <a:gd name="connsiteY3" fmla="*/ 0 h 6858000"/>
              <a:gd name="connsiteX4" fmla="*/ 1354413 w 4762502"/>
              <a:gd name="connsiteY4" fmla="*/ 0 h 6858000"/>
              <a:gd name="connsiteX5" fmla="*/ 1541123 w 4762502"/>
              <a:gd name="connsiteY5" fmla="*/ 0 h 6858000"/>
              <a:gd name="connsiteX6" fmla="*/ 1564232 w 4762502"/>
              <a:gd name="connsiteY6" fmla="*/ 0 h 6858000"/>
              <a:gd name="connsiteX7" fmla="*/ 1789824 w 4762502"/>
              <a:gd name="connsiteY7" fmla="*/ 0 h 6858000"/>
              <a:gd name="connsiteX8" fmla="*/ 1913262 w 4762502"/>
              <a:gd name="connsiteY8" fmla="*/ 0 h 6858000"/>
              <a:gd name="connsiteX9" fmla="*/ 1975945 w 4762502"/>
              <a:gd name="connsiteY9" fmla="*/ 0 h 6858000"/>
              <a:gd name="connsiteX10" fmla="*/ 2123081 w 4762502"/>
              <a:gd name="connsiteY10" fmla="*/ 0 h 6858000"/>
              <a:gd name="connsiteX11" fmla="*/ 2176657 w 4762502"/>
              <a:gd name="connsiteY11" fmla="*/ 0 h 6858000"/>
              <a:gd name="connsiteX12" fmla="*/ 2185765 w 4762502"/>
              <a:gd name="connsiteY12" fmla="*/ 0 h 6858000"/>
              <a:gd name="connsiteX13" fmla="*/ 2386476 w 4762502"/>
              <a:gd name="connsiteY13" fmla="*/ 0 h 6858000"/>
              <a:gd name="connsiteX14" fmla="*/ 2534794 w 4762502"/>
              <a:gd name="connsiteY14" fmla="*/ 0 h 6858000"/>
              <a:gd name="connsiteX15" fmla="*/ 2744614 w 4762502"/>
              <a:gd name="connsiteY15" fmla="*/ 0 h 6858000"/>
              <a:gd name="connsiteX16" fmla="*/ 2798190 w 4762502"/>
              <a:gd name="connsiteY16" fmla="*/ 0 h 6858000"/>
              <a:gd name="connsiteX17" fmla="*/ 3008009 w 4762502"/>
              <a:gd name="connsiteY17" fmla="*/ 0 h 6858000"/>
              <a:gd name="connsiteX18" fmla="*/ 3760821 w 4762502"/>
              <a:gd name="connsiteY18" fmla="*/ 0 h 6858000"/>
              <a:gd name="connsiteX19" fmla="*/ 3760822 w 4762502"/>
              <a:gd name="connsiteY19" fmla="*/ 0 h 6858000"/>
              <a:gd name="connsiteX20" fmla="*/ 4066603 w 4762502"/>
              <a:gd name="connsiteY20" fmla="*/ 0 h 6858000"/>
              <a:gd name="connsiteX21" fmla="*/ 4264108 w 4762502"/>
              <a:gd name="connsiteY21" fmla="*/ 0 h 6858000"/>
              <a:gd name="connsiteX22" fmla="*/ 4264109 w 4762502"/>
              <a:gd name="connsiteY22" fmla="*/ 0 h 6858000"/>
              <a:gd name="connsiteX23" fmla="*/ 4473927 w 4762502"/>
              <a:gd name="connsiteY23" fmla="*/ 0 h 6858000"/>
              <a:gd name="connsiteX24" fmla="*/ 4473928 w 4762502"/>
              <a:gd name="connsiteY24" fmla="*/ 0 h 6858000"/>
              <a:gd name="connsiteX25" fmla="*/ 4762502 w 4762502"/>
              <a:gd name="connsiteY25" fmla="*/ 0 h 6858000"/>
              <a:gd name="connsiteX26" fmla="*/ 4762502 w 4762502"/>
              <a:gd name="connsiteY26" fmla="*/ 6858000 h 6858000"/>
              <a:gd name="connsiteX27" fmla="*/ 4473928 w 4762502"/>
              <a:gd name="connsiteY27" fmla="*/ 6858000 h 6858000"/>
              <a:gd name="connsiteX28" fmla="*/ 4473927 w 4762502"/>
              <a:gd name="connsiteY28" fmla="*/ 6858000 h 6858000"/>
              <a:gd name="connsiteX29" fmla="*/ 4264109 w 4762502"/>
              <a:gd name="connsiteY29" fmla="*/ 6858000 h 6858000"/>
              <a:gd name="connsiteX30" fmla="*/ 4264108 w 4762502"/>
              <a:gd name="connsiteY30" fmla="*/ 6858000 h 6858000"/>
              <a:gd name="connsiteX31" fmla="*/ 4066603 w 4762502"/>
              <a:gd name="connsiteY31" fmla="*/ 6858000 h 6858000"/>
              <a:gd name="connsiteX32" fmla="*/ 3760822 w 4762502"/>
              <a:gd name="connsiteY32" fmla="*/ 6858000 h 6858000"/>
              <a:gd name="connsiteX33" fmla="*/ 3760821 w 4762502"/>
              <a:gd name="connsiteY33" fmla="*/ 6858000 h 6858000"/>
              <a:gd name="connsiteX34" fmla="*/ 3008009 w 4762502"/>
              <a:gd name="connsiteY34" fmla="*/ 6858000 h 6858000"/>
              <a:gd name="connsiteX35" fmla="*/ 2798190 w 4762502"/>
              <a:gd name="connsiteY35" fmla="*/ 6858000 h 6858000"/>
              <a:gd name="connsiteX36" fmla="*/ 2744578 w 4762502"/>
              <a:gd name="connsiteY36" fmla="*/ 6858000 h 6858000"/>
              <a:gd name="connsiteX37" fmla="*/ 2534759 w 4762502"/>
              <a:gd name="connsiteY37" fmla="*/ 6858000 h 6858000"/>
              <a:gd name="connsiteX38" fmla="*/ 2386476 w 4762502"/>
              <a:gd name="connsiteY38" fmla="*/ 6858000 h 6858000"/>
              <a:gd name="connsiteX39" fmla="*/ 2185583 w 4762502"/>
              <a:gd name="connsiteY39" fmla="*/ 6858000 h 6858000"/>
              <a:gd name="connsiteX40" fmla="*/ 2176657 w 4762502"/>
              <a:gd name="connsiteY40" fmla="*/ 6858000 h 6858000"/>
              <a:gd name="connsiteX41" fmla="*/ 2123045 w 4762502"/>
              <a:gd name="connsiteY41" fmla="*/ 6858000 h 6858000"/>
              <a:gd name="connsiteX42" fmla="*/ 1975764 w 4762502"/>
              <a:gd name="connsiteY42" fmla="*/ 6858000 h 6858000"/>
              <a:gd name="connsiteX43" fmla="*/ 1913226 w 4762502"/>
              <a:gd name="connsiteY43" fmla="*/ 6858000 h 6858000"/>
              <a:gd name="connsiteX44" fmla="*/ 1789824 w 4762502"/>
              <a:gd name="connsiteY44" fmla="*/ 6858000 h 6858000"/>
              <a:gd name="connsiteX45" fmla="*/ 1564050 w 4762502"/>
              <a:gd name="connsiteY45" fmla="*/ 6858000 h 6858000"/>
              <a:gd name="connsiteX46" fmla="*/ 1541089 w 4762502"/>
              <a:gd name="connsiteY46" fmla="*/ 6858000 h 6858000"/>
              <a:gd name="connsiteX47" fmla="*/ 1354231 w 4762502"/>
              <a:gd name="connsiteY47" fmla="*/ 6858000 h 6858000"/>
              <a:gd name="connsiteX48" fmla="*/ 1074707 w 4762502"/>
              <a:gd name="connsiteY48" fmla="*/ 6858000 h 6858000"/>
              <a:gd name="connsiteX49" fmla="*/ 1013279 w 4762502"/>
              <a:gd name="connsiteY49" fmla="*/ 6858000 h 6858000"/>
              <a:gd name="connsiteX50" fmla="*/ 778914 w 4762502"/>
              <a:gd name="connsiteY50" fmla="*/ 6858000 h 6858000"/>
              <a:gd name="connsiteX51" fmla="*/ 17417 w 4762502"/>
              <a:gd name="connsiteY51" fmla="*/ 6858000 h 6858000"/>
              <a:gd name="connsiteX52" fmla="*/ 0 w 4762502"/>
              <a:gd name="connsiteY52" fmla="*/ 6840583 h 6858000"/>
              <a:gd name="connsiteX53" fmla="*/ 346624 w 4762502"/>
              <a:gd name="connsiteY53" fmla="*/ 6496136 h 6858000"/>
              <a:gd name="connsiteX54" fmla="*/ 0 w 4762502"/>
              <a:gd name="connsiteY54" fmla="*/ 6153866 h 6858000"/>
              <a:gd name="connsiteX55" fmla="*/ 346624 w 4762502"/>
              <a:gd name="connsiteY55" fmla="*/ 5809477 h 6858000"/>
              <a:gd name="connsiteX56" fmla="*/ 0 w 4762502"/>
              <a:gd name="connsiteY56" fmla="*/ 5465030 h 6858000"/>
              <a:gd name="connsiteX57" fmla="*/ 346624 w 4762502"/>
              <a:gd name="connsiteY57" fmla="*/ 5120583 h 6858000"/>
              <a:gd name="connsiteX58" fmla="*/ 0 w 4762502"/>
              <a:gd name="connsiteY58" fmla="*/ 4778371 h 6858000"/>
              <a:gd name="connsiteX59" fmla="*/ 346624 w 4762502"/>
              <a:gd name="connsiteY59" fmla="*/ 4433924 h 6858000"/>
              <a:gd name="connsiteX60" fmla="*/ 0 w 4762502"/>
              <a:gd name="connsiteY60" fmla="*/ 4089534 h 6858000"/>
              <a:gd name="connsiteX61" fmla="*/ 346624 w 4762502"/>
              <a:gd name="connsiteY61" fmla="*/ 3747264 h 6858000"/>
              <a:gd name="connsiteX62" fmla="*/ 0 w 4762502"/>
              <a:gd name="connsiteY62" fmla="*/ 3402817 h 6858000"/>
              <a:gd name="connsiteX63" fmla="*/ 346624 w 4762502"/>
              <a:gd name="connsiteY63" fmla="*/ 3060605 h 6858000"/>
              <a:gd name="connsiteX64" fmla="*/ 0 w 4762502"/>
              <a:gd name="connsiteY64" fmla="*/ 2716158 h 6858000"/>
              <a:gd name="connsiteX65" fmla="*/ 346624 w 4762502"/>
              <a:gd name="connsiteY65" fmla="*/ 2373945 h 6858000"/>
              <a:gd name="connsiteX66" fmla="*/ 0 w 4762502"/>
              <a:gd name="connsiteY66" fmla="*/ 2029498 h 6858000"/>
              <a:gd name="connsiteX67" fmla="*/ 346624 w 4762502"/>
              <a:gd name="connsiteY67" fmla="*/ 1685051 h 6858000"/>
              <a:gd name="connsiteX68" fmla="*/ 0 w 4762502"/>
              <a:gd name="connsiteY68" fmla="*/ 1340662 h 6858000"/>
              <a:gd name="connsiteX69" fmla="*/ 346624 w 4762502"/>
              <a:gd name="connsiteY69" fmla="*/ 998392 h 6858000"/>
              <a:gd name="connsiteX70" fmla="*/ 0 w 4762502"/>
              <a:gd name="connsiteY70" fmla="*/ 653945 h 6858000"/>
              <a:gd name="connsiteX71" fmla="*/ 346624 w 4762502"/>
              <a:gd name="connsiteY71" fmla="*/ 30955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4762502" h="6858000">
                <a:moveTo>
                  <a:pt x="34892" y="0"/>
                </a:moveTo>
                <a:lnTo>
                  <a:pt x="778914" y="0"/>
                </a:lnTo>
                <a:lnTo>
                  <a:pt x="1013450" y="0"/>
                </a:lnTo>
                <a:lnTo>
                  <a:pt x="1074707" y="0"/>
                </a:lnTo>
                <a:lnTo>
                  <a:pt x="1354413" y="0"/>
                </a:lnTo>
                <a:lnTo>
                  <a:pt x="1541123" y="0"/>
                </a:lnTo>
                <a:lnTo>
                  <a:pt x="1564232" y="0"/>
                </a:lnTo>
                <a:lnTo>
                  <a:pt x="1789824" y="0"/>
                </a:lnTo>
                <a:lnTo>
                  <a:pt x="1913262" y="0"/>
                </a:lnTo>
                <a:lnTo>
                  <a:pt x="1975945" y="0"/>
                </a:lnTo>
                <a:lnTo>
                  <a:pt x="2123081" y="0"/>
                </a:lnTo>
                <a:lnTo>
                  <a:pt x="2176657" y="0"/>
                </a:lnTo>
                <a:lnTo>
                  <a:pt x="2185765" y="0"/>
                </a:lnTo>
                <a:lnTo>
                  <a:pt x="2386476" y="0"/>
                </a:lnTo>
                <a:lnTo>
                  <a:pt x="2534794" y="0"/>
                </a:lnTo>
                <a:lnTo>
                  <a:pt x="2744614" y="0"/>
                </a:lnTo>
                <a:lnTo>
                  <a:pt x="2798190" y="0"/>
                </a:lnTo>
                <a:lnTo>
                  <a:pt x="3008009" y="0"/>
                </a:lnTo>
                <a:lnTo>
                  <a:pt x="3760821" y="0"/>
                </a:lnTo>
                <a:lnTo>
                  <a:pt x="3760822" y="0"/>
                </a:lnTo>
                <a:lnTo>
                  <a:pt x="4066603" y="0"/>
                </a:lnTo>
                <a:lnTo>
                  <a:pt x="4264108" y="0"/>
                </a:lnTo>
                <a:lnTo>
                  <a:pt x="4264109" y="0"/>
                </a:lnTo>
                <a:lnTo>
                  <a:pt x="4473927" y="0"/>
                </a:lnTo>
                <a:lnTo>
                  <a:pt x="4473928" y="0"/>
                </a:lnTo>
                <a:lnTo>
                  <a:pt x="4762502" y="0"/>
                </a:lnTo>
                <a:lnTo>
                  <a:pt x="4762502" y="6858000"/>
                </a:lnTo>
                <a:lnTo>
                  <a:pt x="4473928" y="6858000"/>
                </a:lnTo>
                <a:lnTo>
                  <a:pt x="4473927" y="6858000"/>
                </a:lnTo>
                <a:lnTo>
                  <a:pt x="4264109" y="6858000"/>
                </a:lnTo>
                <a:lnTo>
                  <a:pt x="4264108" y="6858000"/>
                </a:lnTo>
                <a:lnTo>
                  <a:pt x="4066603" y="6858000"/>
                </a:lnTo>
                <a:lnTo>
                  <a:pt x="3760822" y="6858000"/>
                </a:lnTo>
                <a:lnTo>
                  <a:pt x="3760821" y="6858000"/>
                </a:lnTo>
                <a:lnTo>
                  <a:pt x="3008009" y="6858000"/>
                </a:lnTo>
                <a:lnTo>
                  <a:pt x="2798190" y="6858000"/>
                </a:lnTo>
                <a:lnTo>
                  <a:pt x="2744578" y="6858000"/>
                </a:lnTo>
                <a:lnTo>
                  <a:pt x="2534759" y="6858000"/>
                </a:lnTo>
                <a:lnTo>
                  <a:pt x="2386476" y="6858000"/>
                </a:lnTo>
                <a:lnTo>
                  <a:pt x="2185583" y="6858000"/>
                </a:lnTo>
                <a:lnTo>
                  <a:pt x="2176657" y="6858000"/>
                </a:lnTo>
                <a:lnTo>
                  <a:pt x="2123045" y="6858000"/>
                </a:lnTo>
                <a:lnTo>
                  <a:pt x="1975764" y="6858000"/>
                </a:lnTo>
                <a:lnTo>
                  <a:pt x="1913226" y="6858000"/>
                </a:lnTo>
                <a:lnTo>
                  <a:pt x="1789824" y="6858000"/>
                </a:lnTo>
                <a:lnTo>
                  <a:pt x="1564050" y="6858000"/>
                </a:lnTo>
                <a:lnTo>
                  <a:pt x="1541089" y="6858000"/>
                </a:lnTo>
                <a:lnTo>
                  <a:pt x="1354231" y="6858000"/>
                </a:lnTo>
                <a:lnTo>
                  <a:pt x="1074707" y="6858000"/>
                </a:lnTo>
                <a:lnTo>
                  <a:pt x="1013279" y="6858000"/>
                </a:lnTo>
                <a:lnTo>
                  <a:pt x="778914" y="6858000"/>
                </a:lnTo>
                <a:lnTo>
                  <a:pt x="17417" y="6858000"/>
                </a:lnTo>
                <a:lnTo>
                  <a:pt x="0" y="6840583"/>
                </a:lnTo>
                <a:lnTo>
                  <a:pt x="346624" y="6496136"/>
                </a:lnTo>
                <a:lnTo>
                  <a:pt x="0" y="6153866"/>
                </a:lnTo>
                <a:lnTo>
                  <a:pt x="346624" y="5809477"/>
                </a:lnTo>
                <a:lnTo>
                  <a:pt x="0" y="5465030"/>
                </a:lnTo>
                <a:lnTo>
                  <a:pt x="346624" y="5120583"/>
                </a:lnTo>
                <a:lnTo>
                  <a:pt x="0" y="4778371"/>
                </a:lnTo>
                <a:lnTo>
                  <a:pt x="346624" y="4433924"/>
                </a:lnTo>
                <a:lnTo>
                  <a:pt x="0" y="4089534"/>
                </a:lnTo>
                <a:lnTo>
                  <a:pt x="346624" y="3747264"/>
                </a:lnTo>
                <a:lnTo>
                  <a:pt x="0" y="3402817"/>
                </a:lnTo>
                <a:lnTo>
                  <a:pt x="346624" y="3060605"/>
                </a:lnTo>
                <a:lnTo>
                  <a:pt x="0" y="2716158"/>
                </a:lnTo>
                <a:lnTo>
                  <a:pt x="346624" y="2373945"/>
                </a:lnTo>
                <a:lnTo>
                  <a:pt x="0" y="2029498"/>
                </a:lnTo>
                <a:lnTo>
                  <a:pt x="346624" y="1685051"/>
                </a:lnTo>
                <a:lnTo>
                  <a:pt x="0" y="1340662"/>
                </a:lnTo>
                <a:lnTo>
                  <a:pt x="346624" y="998392"/>
                </a:lnTo>
                <a:lnTo>
                  <a:pt x="0" y="653945"/>
                </a:lnTo>
                <a:lnTo>
                  <a:pt x="346624" y="309555"/>
                </a:ln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39750" y="539751"/>
            <a:ext cx="5735639" cy="996948"/>
          </a:xfrm>
          <a:prstGeom prst="rect">
            <a:avLst/>
          </a:prstGeom>
        </p:spPr>
        <p:txBody>
          <a:bodyPr anchor="t"/>
          <a:lstStyle>
            <a:lvl1pPr algn="l">
              <a:defRPr sz="3600"/>
            </a:lvl1pPr>
          </a:lstStyle>
          <a:p>
            <a:r>
              <a:rPr lang="fi-FI" dirty="0"/>
              <a:t>Esittäjän Etunimi Sukunimi</a:t>
            </a:r>
          </a:p>
        </p:txBody>
      </p:sp>
      <p:sp>
        <p:nvSpPr>
          <p:cNvPr id="19" name="Tekstin paikkamerkki 1">
            <a:extLst>
              <a:ext uri="{FF2B5EF4-FFF2-40B4-BE49-F238E27FC236}">
                <a16:creationId xmlns:a16="http://schemas.microsoft.com/office/drawing/2014/main" id="{7C8F5213-A353-F78D-E9D9-78D8BF25F397}"/>
              </a:ext>
            </a:extLst>
          </p:cNvPr>
          <p:cNvSpPr>
            <a:spLocks noGrp="1"/>
          </p:cNvSpPr>
          <p:nvPr>
            <p:ph type="body" sz="quarter" idx="27" hasCustomPrompt="1"/>
          </p:nvPr>
        </p:nvSpPr>
        <p:spPr>
          <a:xfrm>
            <a:off x="539750" y="2032000"/>
            <a:ext cx="5735639" cy="493713"/>
          </a:xfrm>
          <a:noFill/>
        </p:spPr>
        <p:txBody>
          <a:bodyPr lIns="0" tIns="0" rIns="0" anchor="t"/>
          <a:lstStyle>
            <a:lvl1pPr marL="0" indent="0" algn="l">
              <a:spcAft>
                <a:spcPts val="0"/>
              </a:spcAft>
              <a:buNone/>
              <a:defRPr sz="2800" b="0"/>
            </a:lvl1pPr>
          </a:lstStyle>
          <a:p>
            <a:pPr lvl="0"/>
            <a:r>
              <a:rPr lang="fi-FI" dirty="0"/>
              <a:t>titteli​</a:t>
            </a:r>
          </a:p>
        </p:txBody>
      </p:sp>
      <p:sp>
        <p:nvSpPr>
          <p:cNvPr id="9" name="Tekstin paikkamerkki 9">
            <a:extLst>
              <a:ext uri="{FF2B5EF4-FFF2-40B4-BE49-F238E27FC236}">
                <a16:creationId xmlns:a16="http://schemas.microsoft.com/office/drawing/2014/main" id="{D6121315-7906-A251-2FF0-6506F84948C7}"/>
              </a:ext>
            </a:extLst>
          </p:cNvPr>
          <p:cNvSpPr>
            <a:spLocks noGrp="1"/>
          </p:cNvSpPr>
          <p:nvPr>
            <p:ph type="body" sz="quarter" idx="34"/>
          </p:nvPr>
        </p:nvSpPr>
        <p:spPr>
          <a:xfrm>
            <a:off x="539750" y="2773363"/>
            <a:ext cx="5735639" cy="3227387"/>
          </a:xfrm>
        </p:spPr>
        <p:txBody>
          <a:bodyPr/>
          <a:lstStyle>
            <a:lvl1pPr>
              <a:spcBef>
                <a:spcPts val="0"/>
              </a:spcBef>
              <a:defRPr sz="2000"/>
            </a:lvl1pPr>
            <a:lvl2pPr>
              <a:defRPr sz="2000"/>
            </a:lvl2pPr>
            <a:lvl3pPr>
              <a:defRPr sz="1800"/>
            </a:lvl3pPr>
            <a:lvl4pPr>
              <a:defRPr sz="1800"/>
            </a:lvl4pPr>
            <a:lvl5pPr>
              <a:defRPr sz="18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2" name="Alatunnisteen paikkamerkki 11">
            <a:extLst>
              <a:ext uri="{FF2B5EF4-FFF2-40B4-BE49-F238E27FC236}">
                <a16:creationId xmlns:a16="http://schemas.microsoft.com/office/drawing/2014/main" id="{C70C7628-3804-732B-FCD6-3FCF55431AC4}"/>
              </a:ext>
            </a:extLst>
          </p:cNvPr>
          <p:cNvSpPr>
            <a:spLocks noGrp="1"/>
          </p:cNvSpPr>
          <p:nvPr>
            <p:ph type="ftr" sz="quarter" idx="32"/>
          </p:nvPr>
        </p:nvSpPr>
        <p:spPr>
          <a:xfrm>
            <a:off x="2832099" y="6248400"/>
            <a:ext cx="6884989" cy="249238"/>
          </a:xfrm>
        </p:spPr>
        <p:txBody>
          <a:bodyPr/>
          <a:lstStyle>
            <a:lvl1pPr algn="l">
              <a:defRPr/>
            </a:lvl1pPr>
          </a:lstStyle>
          <a:p>
            <a:endParaRPr lang="fi-FI" dirty="0"/>
          </a:p>
        </p:txBody>
      </p:sp>
      <p:sp>
        <p:nvSpPr>
          <p:cNvPr id="11" name="Päivämäärän paikkamerkki 10">
            <a:extLst>
              <a:ext uri="{FF2B5EF4-FFF2-40B4-BE49-F238E27FC236}">
                <a16:creationId xmlns:a16="http://schemas.microsoft.com/office/drawing/2014/main" id="{DC3F5BCF-0FB7-AFDC-2035-97574183C294}"/>
              </a:ext>
            </a:extLst>
          </p:cNvPr>
          <p:cNvSpPr>
            <a:spLocks noGrp="1"/>
          </p:cNvSpPr>
          <p:nvPr>
            <p:ph type="dt" sz="half" idx="3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676F53C9-370F-B254-8ECB-E653FC9D048E}"/>
              </a:ext>
            </a:extLst>
          </p:cNvPr>
          <p:cNvSpPr>
            <a:spLocks noGrp="1"/>
          </p:cNvSpPr>
          <p:nvPr>
            <p:ph type="sldNum" sz="quarter" idx="33"/>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81E43D91-1974-23D0-46BB-A9F52BF9B74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47758277"/>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preserve="1" userDrawn="1">
  <p:cSld name="Esittelydia 2 C">
    <p:bg>
      <p:bgPr>
        <a:solidFill>
          <a:schemeClr val="bg1"/>
        </a:solidFill>
        <a:effectLst/>
      </p:bgPr>
    </p:bg>
    <p:spTree>
      <p:nvGrpSpPr>
        <p:cNvPr id="1" name=""/>
        <p:cNvGrpSpPr/>
        <p:nvPr/>
      </p:nvGrpSpPr>
      <p:grpSpPr>
        <a:xfrm>
          <a:off x="0" y="0"/>
          <a:ext cx="0" cy="0"/>
          <a:chOff x="0" y="0"/>
          <a:chExt cx="0" cy="0"/>
        </a:xfrm>
      </p:grpSpPr>
      <p:sp>
        <p:nvSpPr>
          <p:cNvPr id="8" name="Kuvan paikkamerkki 7">
            <a:extLst>
              <a:ext uri="{FF2B5EF4-FFF2-40B4-BE49-F238E27FC236}">
                <a16:creationId xmlns:a16="http://schemas.microsoft.com/office/drawing/2014/main" id="{47082F75-A936-0866-5268-A3D28E0BC746}"/>
              </a:ext>
              <a:ext uri="{C183D7F6-B498-43B3-948B-1728B52AA6E4}">
                <adec:decorative xmlns:adec="http://schemas.microsoft.com/office/drawing/2017/decorative" val="1"/>
              </a:ext>
            </a:extLst>
          </p:cNvPr>
          <p:cNvSpPr>
            <a:spLocks noGrp="1"/>
          </p:cNvSpPr>
          <p:nvPr>
            <p:ph type="pic" sz="quarter" idx="17" hasCustomPrompt="1"/>
          </p:nvPr>
        </p:nvSpPr>
        <p:spPr>
          <a:xfrm>
            <a:off x="7429498" y="0"/>
            <a:ext cx="4762502" cy="6858000"/>
          </a:xfrm>
          <a:custGeom>
            <a:avLst/>
            <a:gdLst>
              <a:gd name="connsiteX0" fmla="*/ 1969 w 4762502"/>
              <a:gd name="connsiteY0" fmla="*/ 0 h 6858000"/>
              <a:gd name="connsiteX1" fmla="*/ 759628 w 4762502"/>
              <a:gd name="connsiteY1" fmla="*/ 0 h 6858000"/>
              <a:gd name="connsiteX2" fmla="*/ 863058 w 4762502"/>
              <a:gd name="connsiteY2" fmla="*/ 0 h 6858000"/>
              <a:gd name="connsiteX3" fmla="*/ 1103127 w 4762502"/>
              <a:gd name="connsiteY3" fmla="*/ 0 h 6858000"/>
              <a:gd name="connsiteX4" fmla="*/ 1200278 w 4762502"/>
              <a:gd name="connsiteY4" fmla="*/ 0 h 6858000"/>
              <a:gd name="connsiteX5" fmla="*/ 1335701 w 4762502"/>
              <a:gd name="connsiteY5" fmla="*/ 0 h 6858000"/>
              <a:gd name="connsiteX6" fmla="*/ 1502478 w 4762502"/>
              <a:gd name="connsiteY6" fmla="*/ 0 h 6858000"/>
              <a:gd name="connsiteX7" fmla="*/ 1574199 w 4762502"/>
              <a:gd name="connsiteY7" fmla="*/ 0 h 6858000"/>
              <a:gd name="connsiteX8" fmla="*/ 1607215 w 4762502"/>
              <a:gd name="connsiteY8" fmla="*/ 0 h 6858000"/>
              <a:gd name="connsiteX9" fmla="*/ 1729330 w 4762502"/>
              <a:gd name="connsiteY9" fmla="*/ 0 h 6858000"/>
              <a:gd name="connsiteX10" fmla="*/ 1742547 w 4762502"/>
              <a:gd name="connsiteY10" fmla="*/ 0 h 6858000"/>
              <a:gd name="connsiteX11" fmla="*/ 1803848 w 4762502"/>
              <a:gd name="connsiteY11" fmla="*/ 0 h 6858000"/>
              <a:gd name="connsiteX12" fmla="*/ 1814268 w 4762502"/>
              <a:gd name="connsiteY12" fmla="*/ 0 h 6858000"/>
              <a:gd name="connsiteX13" fmla="*/ 1939660 w 4762502"/>
              <a:gd name="connsiteY13" fmla="*/ 0 h 6858000"/>
              <a:gd name="connsiteX14" fmla="*/ 2043917 w 4762502"/>
              <a:gd name="connsiteY14" fmla="*/ 0 h 6858000"/>
              <a:gd name="connsiteX15" fmla="*/ 2213619 w 4762502"/>
              <a:gd name="connsiteY15" fmla="*/ 0 h 6858000"/>
              <a:gd name="connsiteX16" fmla="*/ 2453688 w 4762502"/>
              <a:gd name="connsiteY16" fmla="*/ 0 h 6858000"/>
              <a:gd name="connsiteX17" fmla="*/ 2514989 w 4762502"/>
              <a:gd name="connsiteY17" fmla="*/ 0 h 6858000"/>
              <a:gd name="connsiteX18" fmla="*/ 2755058 w 4762502"/>
              <a:gd name="connsiteY18" fmla="*/ 0 h 6858000"/>
              <a:gd name="connsiteX19" fmla="*/ 3511550 w 4762502"/>
              <a:gd name="connsiteY19" fmla="*/ 0 h 6858000"/>
              <a:gd name="connsiteX20" fmla="*/ 3759002 w 4762502"/>
              <a:gd name="connsiteY20" fmla="*/ 0 h 6858000"/>
              <a:gd name="connsiteX21" fmla="*/ 3759003 w 4762502"/>
              <a:gd name="connsiteY21" fmla="*/ 0 h 6858000"/>
              <a:gd name="connsiteX22" fmla="*/ 3759004 w 4762502"/>
              <a:gd name="connsiteY22" fmla="*/ 0 h 6858000"/>
              <a:gd name="connsiteX23" fmla="*/ 4067111 w 4762502"/>
              <a:gd name="connsiteY23" fmla="*/ 0 h 6858000"/>
              <a:gd name="connsiteX24" fmla="*/ 4192252 w 4762502"/>
              <a:gd name="connsiteY24" fmla="*/ 0 h 6858000"/>
              <a:gd name="connsiteX25" fmla="*/ 4192253 w 4762502"/>
              <a:gd name="connsiteY25" fmla="*/ 0 h 6858000"/>
              <a:gd name="connsiteX26" fmla="*/ 4192254 w 4762502"/>
              <a:gd name="connsiteY26" fmla="*/ 0 h 6858000"/>
              <a:gd name="connsiteX27" fmla="*/ 4432322 w 4762502"/>
              <a:gd name="connsiteY27" fmla="*/ 0 h 6858000"/>
              <a:gd name="connsiteX28" fmla="*/ 4432323 w 4762502"/>
              <a:gd name="connsiteY28" fmla="*/ 0 h 6858000"/>
              <a:gd name="connsiteX29" fmla="*/ 4432324 w 4762502"/>
              <a:gd name="connsiteY29" fmla="*/ 0 h 6858000"/>
              <a:gd name="connsiteX30" fmla="*/ 4762502 w 4762502"/>
              <a:gd name="connsiteY30" fmla="*/ 0 h 6858000"/>
              <a:gd name="connsiteX31" fmla="*/ 4762502 w 4762502"/>
              <a:gd name="connsiteY31" fmla="*/ 6858000 h 6858000"/>
              <a:gd name="connsiteX32" fmla="*/ 4432324 w 4762502"/>
              <a:gd name="connsiteY32" fmla="*/ 6858000 h 6858000"/>
              <a:gd name="connsiteX33" fmla="*/ 4432323 w 4762502"/>
              <a:gd name="connsiteY33" fmla="*/ 6858000 h 6858000"/>
              <a:gd name="connsiteX34" fmla="*/ 4432322 w 4762502"/>
              <a:gd name="connsiteY34" fmla="*/ 6858000 h 6858000"/>
              <a:gd name="connsiteX35" fmla="*/ 4192254 w 4762502"/>
              <a:gd name="connsiteY35" fmla="*/ 6858000 h 6858000"/>
              <a:gd name="connsiteX36" fmla="*/ 4192253 w 4762502"/>
              <a:gd name="connsiteY36" fmla="*/ 6858000 h 6858000"/>
              <a:gd name="connsiteX37" fmla="*/ 4192252 w 4762502"/>
              <a:gd name="connsiteY37" fmla="*/ 6858000 h 6858000"/>
              <a:gd name="connsiteX38" fmla="*/ 4067111 w 4762502"/>
              <a:gd name="connsiteY38" fmla="*/ 6858000 h 6858000"/>
              <a:gd name="connsiteX39" fmla="*/ 3759004 w 4762502"/>
              <a:gd name="connsiteY39" fmla="*/ 6858000 h 6858000"/>
              <a:gd name="connsiteX40" fmla="*/ 3759003 w 4762502"/>
              <a:gd name="connsiteY40" fmla="*/ 6858000 h 6858000"/>
              <a:gd name="connsiteX41" fmla="*/ 3759002 w 4762502"/>
              <a:gd name="connsiteY41" fmla="*/ 6858000 h 6858000"/>
              <a:gd name="connsiteX42" fmla="*/ 3511550 w 4762502"/>
              <a:gd name="connsiteY42" fmla="*/ 6858000 h 6858000"/>
              <a:gd name="connsiteX43" fmla="*/ 2755058 w 4762502"/>
              <a:gd name="connsiteY43" fmla="*/ 6858000 h 6858000"/>
              <a:gd name="connsiteX44" fmla="*/ 2514989 w 4762502"/>
              <a:gd name="connsiteY44" fmla="*/ 6858000 h 6858000"/>
              <a:gd name="connsiteX45" fmla="*/ 2453648 w 4762502"/>
              <a:gd name="connsiteY45" fmla="*/ 6858000 h 6858000"/>
              <a:gd name="connsiteX46" fmla="*/ 2213578 w 4762502"/>
              <a:gd name="connsiteY46" fmla="*/ 6858000 h 6858000"/>
              <a:gd name="connsiteX47" fmla="*/ 2043917 w 4762502"/>
              <a:gd name="connsiteY47" fmla="*/ 6858000 h 6858000"/>
              <a:gd name="connsiteX48" fmla="*/ 1939660 w 4762502"/>
              <a:gd name="connsiteY48" fmla="*/ 6858000 h 6858000"/>
              <a:gd name="connsiteX49" fmla="*/ 1814060 w 4762502"/>
              <a:gd name="connsiteY49" fmla="*/ 6858000 h 6858000"/>
              <a:gd name="connsiteX50" fmla="*/ 1803848 w 4762502"/>
              <a:gd name="connsiteY50" fmla="*/ 6858000 h 6858000"/>
              <a:gd name="connsiteX51" fmla="*/ 1742506 w 4762502"/>
              <a:gd name="connsiteY51" fmla="*/ 6858000 h 6858000"/>
              <a:gd name="connsiteX52" fmla="*/ 1729330 w 4762502"/>
              <a:gd name="connsiteY52" fmla="*/ 6858000 h 6858000"/>
              <a:gd name="connsiteX53" fmla="*/ 1607215 w 4762502"/>
              <a:gd name="connsiteY53" fmla="*/ 6858000 h 6858000"/>
              <a:gd name="connsiteX54" fmla="*/ 1573991 w 4762502"/>
              <a:gd name="connsiteY54" fmla="*/ 6858000 h 6858000"/>
              <a:gd name="connsiteX55" fmla="*/ 1502437 w 4762502"/>
              <a:gd name="connsiteY55" fmla="*/ 6858000 h 6858000"/>
              <a:gd name="connsiteX56" fmla="*/ 1335664 w 4762502"/>
              <a:gd name="connsiteY56" fmla="*/ 6858000 h 6858000"/>
              <a:gd name="connsiteX57" fmla="*/ 1187852 w 4762502"/>
              <a:gd name="connsiteY57" fmla="*/ 6858000 h 6858000"/>
              <a:gd name="connsiteX58" fmla="*/ 1102919 w 4762502"/>
              <a:gd name="connsiteY58" fmla="*/ 6858000 h 6858000"/>
              <a:gd name="connsiteX59" fmla="*/ 862850 w 4762502"/>
              <a:gd name="connsiteY59" fmla="*/ 6858000 h 6858000"/>
              <a:gd name="connsiteX60" fmla="*/ 759441 w 4762502"/>
              <a:gd name="connsiteY60" fmla="*/ 6858000 h 6858000"/>
              <a:gd name="connsiteX61" fmla="*/ 127 w 4762502"/>
              <a:gd name="connsiteY61" fmla="*/ 6858000 h 6858000"/>
              <a:gd name="connsiteX62" fmla="*/ 0 w 4762502"/>
              <a:gd name="connsiteY62" fmla="*/ 6857937 h 6858000"/>
              <a:gd name="connsiteX63" fmla="*/ 265367 w 4762502"/>
              <a:gd name="connsiteY63" fmla="*/ 6477127 h 6858000"/>
              <a:gd name="connsiteX64" fmla="*/ 0 w 4762502"/>
              <a:gd name="connsiteY64" fmla="*/ 6096318 h 6858000"/>
              <a:gd name="connsiteX65" fmla="*/ 265367 w 4762502"/>
              <a:gd name="connsiteY65" fmla="*/ 5715508 h 6858000"/>
              <a:gd name="connsiteX66" fmla="*/ 0 w 4762502"/>
              <a:gd name="connsiteY66" fmla="*/ 5334699 h 6858000"/>
              <a:gd name="connsiteX67" fmla="*/ 265367 w 4762502"/>
              <a:gd name="connsiteY67" fmla="*/ 4953889 h 6858000"/>
              <a:gd name="connsiteX68" fmla="*/ 0 w 4762502"/>
              <a:gd name="connsiteY68" fmla="*/ 4573080 h 6858000"/>
              <a:gd name="connsiteX69" fmla="*/ 265367 w 4762502"/>
              <a:gd name="connsiteY69" fmla="*/ 4192270 h 6858000"/>
              <a:gd name="connsiteX70" fmla="*/ 0 w 4762502"/>
              <a:gd name="connsiteY70" fmla="*/ 3811461 h 6858000"/>
              <a:gd name="connsiteX71" fmla="*/ 265367 w 4762502"/>
              <a:gd name="connsiteY71" fmla="*/ 3430651 h 6858000"/>
              <a:gd name="connsiteX72" fmla="*/ 0 w 4762502"/>
              <a:gd name="connsiteY72" fmla="*/ 3049778 h 6858000"/>
              <a:gd name="connsiteX73" fmla="*/ 265367 w 4762502"/>
              <a:gd name="connsiteY73" fmla="*/ 2668969 h 6858000"/>
              <a:gd name="connsiteX74" fmla="*/ 0 w 4762502"/>
              <a:gd name="connsiteY74" fmla="*/ 2288159 h 6858000"/>
              <a:gd name="connsiteX75" fmla="*/ 265367 w 4762502"/>
              <a:gd name="connsiteY75" fmla="*/ 1907350 h 6858000"/>
              <a:gd name="connsiteX76" fmla="*/ 0 w 4762502"/>
              <a:gd name="connsiteY76" fmla="*/ 1526540 h 6858000"/>
              <a:gd name="connsiteX77" fmla="*/ 265367 w 4762502"/>
              <a:gd name="connsiteY77" fmla="*/ 1145731 h 6858000"/>
              <a:gd name="connsiteX78" fmla="*/ 0 w 4762502"/>
              <a:gd name="connsiteY78" fmla="*/ 764921 h 6858000"/>
              <a:gd name="connsiteX79" fmla="*/ 265367 w 4762502"/>
              <a:gd name="connsiteY79" fmla="*/ 384112 h 6858000"/>
              <a:gd name="connsiteX80" fmla="*/ 0 w 4762502"/>
              <a:gd name="connsiteY80" fmla="*/ 826 h 6858000"/>
              <a:gd name="connsiteX81" fmla="*/ 1969 w 4762502"/>
              <a:gd name="connsiteY81"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4762502" h="6858000">
                <a:moveTo>
                  <a:pt x="1969" y="0"/>
                </a:moveTo>
                <a:lnTo>
                  <a:pt x="759628" y="0"/>
                </a:lnTo>
                <a:lnTo>
                  <a:pt x="863058" y="0"/>
                </a:lnTo>
                <a:lnTo>
                  <a:pt x="1103127" y="0"/>
                </a:lnTo>
                <a:lnTo>
                  <a:pt x="1200278" y="0"/>
                </a:lnTo>
                <a:lnTo>
                  <a:pt x="1335701" y="0"/>
                </a:lnTo>
                <a:lnTo>
                  <a:pt x="1502478" y="0"/>
                </a:lnTo>
                <a:lnTo>
                  <a:pt x="1574199" y="0"/>
                </a:lnTo>
                <a:lnTo>
                  <a:pt x="1607215" y="0"/>
                </a:lnTo>
                <a:lnTo>
                  <a:pt x="1729330" y="0"/>
                </a:lnTo>
                <a:lnTo>
                  <a:pt x="1742547" y="0"/>
                </a:lnTo>
                <a:lnTo>
                  <a:pt x="1803848" y="0"/>
                </a:lnTo>
                <a:lnTo>
                  <a:pt x="1814268" y="0"/>
                </a:lnTo>
                <a:lnTo>
                  <a:pt x="1939660" y="0"/>
                </a:lnTo>
                <a:lnTo>
                  <a:pt x="2043917" y="0"/>
                </a:lnTo>
                <a:lnTo>
                  <a:pt x="2213619" y="0"/>
                </a:lnTo>
                <a:lnTo>
                  <a:pt x="2453688" y="0"/>
                </a:lnTo>
                <a:lnTo>
                  <a:pt x="2514989" y="0"/>
                </a:lnTo>
                <a:lnTo>
                  <a:pt x="2755058" y="0"/>
                </a:lnTo>
                <a:lnTo>
                  <a:pt x="3511550" y="0"/>
                </a:lnTo>
                <a:lnTo>
                  <a:pt x="3759002" y="0"/>
                </a:lnTo>
                <a:lnTo>
                  <a:pt x="3759003" y="0"/>
                </a:lnTo>
                <a:lnTo>
                  <a:pt x="3759004" y="0"/>
                </a:lnTo>
                <a:lnTo>
                  <a:pt x="4067111" y="0"/>
                </a:lnTo>
                <a:lnTo>
                  <a:pt x="4192252" y="0"/>
                </a:lnTo>
                <a:lnTo>
                  <a:pt x="4192253" y="0"/>
                </a:lnTo>
                <a:lnTo>
                  <a:pt x="4192254" y="0"/>
                </a:lnTo>
                <a:lnTo>
                  <a:pt x="4432322" y="0"/>
                </a:lnTo>
                <a:lnTo>
                  <a:pt x="4432323" y="0"/>
                </a:lnTo>
                <a:lnTo>
                  <a:pt x="4432324" y="0"/>
                </a:lnTo>
                <a:lnTo>
                  <a:pt x="4762502" y="0"/>
                </a:lnTo>
                <a:lnTo>
                  <a:pt x="4762502" y="6858000"/>
                </a:lnTo>
                <a:lnTo>
                  <a:pt x="4432324" y="6858000"/>
                </a:lnTo>
                <a:lnTo>
                  <a:pt x="4432323" y="6858000"/>
                </a:lnTo>
                <a:lnTo>
                  <a:pt x="4432322" y="6858000"/>
                </a:lnTo>
                <a:lnTo>
                  <a:pt x="4192254" y="6858000"/>
                </a:lnTo>
                <a:lnTo>
                  <a:pt x="4192253" y="6858000"/>
                </a:lnTo>
                <a:lnTo>
                  <a:pt x="4192252" y="6858000"/>
                </a:lnTo>
                <a:lnTo>
                  <a:pt x="4067111" y="6858000"/>
                </a:lnTo>
                <a:lnTo>
                  <a:pt x="3759004" y="6858000"/>
                </a:lnTo>
                <a:lnTo>
                  <a:pt x="3759003" y="6858000"/>
                </a:lnTo>
                <a:lnTo>
                  <a:pt x="3759002" y="6858000"/>
                </a:lnTo>
                <a:lnTo>
                  <a:pt x="3511550" y="6858000"/>
                </a:lnTo>
                <a:lnTo>
                  <a:pt x="2755058" y="6858000"/>
                </a:lnTo>
                <a:lnTo>
                  <a:pt x="2514989" y="6858000"/>
                </a:lnTo>
                <a:lnTo>
                  <a:pt x="2453648" y="6858000"/>
                </a:lnTo>
                <a:lnTo>
                  <a:pt x="2213578" y="6858000"/>
                </a:lnTo>
                <a:lnTo>
                  <a:pt x="2043917" y="6858000"/>
                </a:lnTo>
                <a:lnTo>
                  <a:pt x="1939660" y="6858000"/>
                </a:lnTo>
                <a:lnTo>
                  <a:pt x="1814060" y="6858000"/>
                </a:lnTo>
                <a:lnTo>
                  <a:pt x="1803848" y="6858000"/>
                </a:lnTo>
                <a:lnTo>
                  <a:pt x="1742506" y="6858000"/>
                </a:lnTo>
                <a:lnTo>
                  <a:pt x="1729330" y="6858000"/>
                </a:lnTo>
                <a:lnTo>
                  <a:pt x="1607215" y="6858000"/>
                </a:lnTo>
                <a:lnTo>
                  <a:pt x="1573991" y="6858000"/>
                </a:lnTo>
                <a:lnTo>
                  <a:pt x="1502437" y="6858000"/>
                </a:lnTo>
                <a:lnTo>
                  <a:pt x="1335664" y="6858000"/>
                </a:lnTo>
                <a:lnTo>
                  <a:pt x="1187852" y="6858000"/>
                </a:lnTo>
                <a:lnTo>
                  <a:pt x="1102919" y="6858000"/>
                </a:lnTo>
                <a:lnTo>
                  <a:pt x="862850" y="6858000"/>
                </a:lnTo>
                <a:lnTo>
                  <a:pt x="759441" y="6858000"/>
                </a:lnTo>
                <a:lnTo>
                  <a:pt x="127" y="6858000"/>
                </a:lnTo>
                <a:cubicBezTo>
                  <a:pt x="127" y="6858000"/>
                  <a:pt x="64" y="6857937"/>
                  <a:pt x="0" y="6857937"/>
                </a:cubicBezTo>
                <a:cubicBezTo>
                  <a:pt x="157226" y="6796532"/>
                  <a:pt x="265367" y="6649085"/>
                  <a:pt x="265367" y="6477127"/>
                </a:cubicBezTo>
                <a:cubicBezTo>
                  <a:pt x="265367" y="6305169"/>
                  <a:pt x="154813" y="6160199"/>
                  <a:pt x="0" y="6096318"/>
                </a:cubicBezTo>
                <a:cubicBezTo>
                  <a:pt x="157226" y="6034913"/>
                  <a:pt x="265367" y="5887466"/>
                  <a:pt x="265367" y="5715508"/>
                </a:cubicBezTo>
                <a:cubicBezTo>
                  <a:pt x="265367" y="5543550"/>
                  <a:pt x="154813" y="5398580"/>
                  <a:pt x="0" y="5334699"/>
                </a:cubicBezTo>
                <a:cubicBezTo>
                  <a:pt x="157226" y="5273231"/>
                  <a:pt x="265367" y="5125847"/>
                  <a:pt x="265367" y="4953889"/>
                </a:cubicBezTo>
                <a:cubicBezTo>
                  <a:pt x="265367" y="4781931"/>
                  <a:pt x="154813" y="4636961"/>
                  <a:pt x="0" y="4573080"/>
                </a:cubicBezTo>
                <a:cubicBezTo>
                  <a:pt x="157226" y="4511612"/>
                  <a:pt x="265367" y="4364228"/>
                  <a:pt x="265367" y="4192270"/>
                </a:cubicBezTo>
                <a:cubicBezTo>
                  <a:pt x="265367" y="4020312"/>
                  <a:pt x="154813" y="3875341"/>
                  <a:pt x="0" y="3811461"/>
                </a:cubicBezTo>
                <a:cubicBezTo>
                  <a:pt x="157226" y="3749993"/>
                  <a:pt x="265367" y="3602609"/>
                  <a:pt x="265367" y="3430651"/>
                </a:cubicBezTo>
                <a:cubicBezTo>
                  <a:pt x="265367" y="3258693"/>
                  <a:pt x="154813" y="3113659"/>
                  <a:pt x="0" y="3049778"/>
                </a:cubicBezTo>
                <a:cubicBezTo>
                  <a:pt x="157226" y="2988374"/>
                  <a:pt x="265367" y="2840990"/>
                  <a:pt x="265367" y="2668969"/>
                </a:cubicBezTo>
                <a:cubicBezTo>
                  <a:pt x="265367" y="2496947"/>
                  <a:pt x="154813" y="2352040"/>
                  <a:pt x="0" y="2288159"/>
                </a:cubicBezTo>
                <a:cubicBezTo>
                  <a:pt x="157226" y="2226755"/>
                  <a:pt x="265367" y="2079371"/>
                  <a:pt x="265367" y="1907350"/>
                </a:cubicBezTo>
                <a:cubicBezTo>
                  <a:pt x="265367" y="1735328"/>
                  <a:pt x="154813" y="1590421"/>
                  <a:pt x="0" y="1526540"/>
                </a:cubicBezTo>
                <a:cubicBezTo>
                  <a:pt x="157226" y="1465136"/>
                  <a:pt x="265367" y="1317752"/>
                  <a:pt x="265367" y="1145731"/>
                </a:cubicBezTo>
                <a:cubicBezTo>
                  <a:pt x="265367" y="973709"/>
                  <a:pt x="154813" y="828802"/>
                  <a:pt x="0" y="764921"/>
                </a:cubicBezTo>
                <a:cubicBezTo>
                  <a:pt x="157226" y="703517"/>
                  <a:pt x="265367" y="556070"/>
                  <a:pt x="265367" y="384112"/>
                </a:cubicBezTo>
                <a:cubicBezTo>
                  <a:pt x="265367" y="212154"/>
                  <a:pt x="154813" y="64706"/>
                  <a:pt x="0" y="826"/>
                </a:cubicBezTo>
                <a:cubicBezTo>
                  <a:pt x="635" y="572"/>
                  <a:pt x="1334" y="318"/>
                  <a:pt x="1969" y="0"/>
                </a:cubicBez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39750" y="539751"/>
            <a:ext cx="5735639" cy="996948"/>
          </a:xfrm>
          <a:prstGeom prst="rect">
            <a:avLst/>
          </a:prstGeom>
        </p:spPr>
        <p:txBody>
          <a:bodyPr anchor="t"/>
          <a:lstStyle>
            <a:lvl1pPr algn="l">
              <a:defRPr sz="3600"/>
            </a:lvl1pPr>
          </a:lstStyle>
          <a:p>
            <a:r>
              <a:rPr lang="fi-FI" dirty="0"/>
              <a:t>Esittäjän Etunimi Sukunimi</a:t>
            </a:r>
          </a:p>
        </p:txBody>
      </p:sp>
      <p:sp>
        <p:nvSpPr>
          <p:cNvPr id="19" name="Tekstin paikkamerkki 1">
            <a:extLst>
              <a:ext uri="{FF2B5EF4-FFF2-40B4-BE49-F238E27FC236}">
                <a16:creationId xmlns:a16="http://schemas.microsoft.com/office/drawing/2014/main" id="{7C8F5213-A353-F78D-E9D9-78D8BF25F397}"/>
              </a:ext>
            </a:extLst>
          </p:cNvPr>
          <p:cNvSpPr>
            <a:spLocks noGrp="1"/>
          </p:cNvSpPr>
          <p:nvPr>
            <p:ph type="body" sz="quarter" idx="27" hasCustomPrompt="1"/>
          </p:nvPr>
        </p:nvSpPr>
        <p:spPr>
          <a:xfrm>
            <a:off x="539750" y="2032000"/>
            <a:ext cx="5735639" cy="493713"/>
          </a:xfrm>
          <a:noFill/>
        </p:spPr>
        <p:txBody>
          <a:bodyPr lIns="0" tIns="0" rIns="0" anchor="t"/>
          <a:lstStyle>
            <a:lvl1pPr marL="0" indent="0" algn="l">
              <a:spcAft>
                <a:spcPts val="0"/>
              </a:spcAft>
              <a:buNone/>
              <a:defRPr sz="2800" b="0"/>
            </a:lvl1pPr>
          </a:lstStyle>
          <a:p>
            <a:pPr lvl="0"/>
            <a:r>
              <a:rPr lang="fi-FI" dirty="0"/>
              <a:t>titteli​</a:t>
            </a:r>
          </a:p>
        </p:txBody>
      </p:sp>
      <p:sp>
        <p:nvSpPr>
          <p:cNvPr id="9" name="Tekstin paikkamerkki 9">
            <a:extLst>
              <a:ext uri="{FF2B5EF4-FFF2-40B4-BE49-F238E27FC236}">
                <a16:creationId xmlns:a16="http://schemas.microsoft.com/office/drawing/2014/main" id="{E6363B78-9C66-088F-44F1-EB61198BEB0F}"/>
              </a:ext>
            </a:extLst>
          </p:cNvPr>
          <p:cNvSpPr>
            <a:spLocks noGrp="1"/>
          </p:cNvSpPr>
          <p:nvPr>
            <p:ph type="body" sz="quarter" idx="34"/>
          </p:nvPr>
        </p:nvSpPr>
        <p:spPr>
          <a:xfrm>
            <a:off x="539750" y="2773363"/>
            <a:ext cx="5735639" cy="3227387"/>
          </a:xfrm>
        </p:spPr>
        <p:txBody>
          <a:bodyPr/>
          <a:lstStyle>
            <a:lvl1pPr>
              <a:spcBef>
                <a:spcPts val="0"/>
              </a:spcBef>
              <a:defRPr sz="2000"/>
            </a:lvl1pPr>
            <a:lvl2pPr>
              <a:defRPr sz="2000"/>
            </a:lvl2pPr>
            <a:lvl3pPr>
              <a:defRPr sz="1800"/>
            </a:lvl3pPr>
            <a:lvl4pPr>
              <a:defRPr sz="1800"/>
            </a:lvl4pPr>
            <a:lvl5pPr>
              <a:defRPr sz="18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2" name="Alatunnisteen paikkamerkki 11">
            <a:extLst>
              <a:ext uri="{FF2B5EF4-FFF2-40B4-BE49-F238E27FC236}">
                <a16:creationId xmlns:a16="http://schemas.microsoft.com/office/drawing/2014/main" id="{C70C7628-3804-732B-FCD6-3FCF55431AC4}"/>
              </a:ext>
            </a:extLst>
          </p:cNvPr>
          <p:cNvSpPr>
            <a:spLocks noGrp="1"/>
          </p:cNvSpPr>
          <p:nvPr>
            <p:ph type="ftr" sz="quarter" idx="32"/>
          </p:nvPr>
        </p:nvSpPr>
        <p:spPr>
          <a:xfrm>
            <a:off x="2832099" y="6248400"/>
            <a:ext cx="6884989" cy="249238"/>
          </a:xfrm>
        </p:spPr>
        <p:txBody>
          <a:bodyPr/>
          <a:lstStyle>
            <a:lvl1pPr algn="l">
              <a:defRPr/>
            </a:lvl1pPr>
          </a:lstStyle>
          <a:p>
            <a:endParaRPr lang="fi-FI" dirty="0"/>
          </a:p>
        </p:txBody>
      </p:sp>
      <p:sp>
        <p:nvSpPr>
          <p:cNvPr id="11" name="Päivämäärän paikkamerkki 10">
            <a:extLst>
              <a:ext uri="{FF2B5EF4-FFF2-40B4-BE49-F238E27FC236}">
                <a16:creationId xmlns:a16="http://schemas.microsoft.com/office/drawing/2014/main" id="{DC3F5BCF-0FB7-AFDC-2035-97574183C294}"/>
              </a:ext>
            </a:extLst>
          </p:cNvPr>
          <p:cNvSpPr>
            <a:spLocks noGrp="1"/>
          </p:cNvSpPr>
          <p:nvPr>
            <p:ph type="dt" sz="half" idx="3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676F53C9-370F-B254-8ECB-E653FC9D048E}"/>
              </a:ext>
            </a:extLst>
          </p:cNvPr>
          <p:cNvSpPr>
            <a:spLocks noGrp="1"/>
          </p:cNvSpPr>
          <p:nvPr>
            <p:ph type="sldNum" sz="quarter" idx="33"/>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81E43D91-1974-23D0-46BB-A9F52BF9B74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091073737"/>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preserve="1" userDrawn="1">
  <p:cSld name="Esittelydia 2 D">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39750" y="539750"/>
            <a:ext cx="5729289" cy="996950"/>
          </a:xfrm>
          <a:prstGeom prst="rect">
            <a:avLst/>
          </a:prstGeom>
        </p:spPr>
        <p:txBody>
          <a:bodyPr anchor="t"/>
          <a:lstStyle>
            <a:lvl1pPr algn="l">
              <a:defRPr sz="3600"/>
            </a:lvl1pPr>
          </a:lstStyle>
          <a:p>
            <a:r>
              <a:rPr lang="fi-FI" dirty="0"/>
              <a:t>Esittäjän Etunimi Sukunimi</a:t>
            </a:r>
          </a:p>
        </p:txBody>
      </p:sp>
      <p:sp>
        <p:nvSpPr>
          <p:cNvPr id="19" name="Tekstin paikkamerkki 1">
            <a:extLst>
              <a:ext uri="{FF2B5EF4-FFF2-40B4-BE49-F238E27FC236}">
                <a16:creationId xmlns:a16="http://schemas.microsoft.com/office/drawing/2014/main" id="{7C8F5213-A353-F78D-E9D9-78D8BF25F397}"/>
              </a:ext>
            </a:extLst>
          </p:cNvPr>
          <p:cNvSpPr>
            <a:spLocks noGrp="1"/>
          </p:cNvSpPr>
          <p:nvPr>
            <p:ph type="body" sz="quarter" idx="27" hasCustomPrompt="1"/>
          </p:nvPr>
        </p:nvSpPr>
        <p:spPr>
          <a:xfrm>
            <a:off x="539750" y="2032000"/>
            <a:ext cx="5735641" cy="493713"/>
          </a:xfrm>
          <a:noFill/>
        </p:spPr>
        <p:txBody>
          <a:bodyPr lIns="0" tIns="0" rIns="0" anchor="t"/>
          <a:lstStyle>
            <a:lvl1pPr marL="0" indent="0" algn="l">
              <a:spcAft>
                <a:spcPts val="0"/>
              </a:spcAft>
              <a:buNone/>
              <a:defRPr sz="2800" b="0"/>
            </a:lvl1pPr>
          </a:lstStyle>
          <a:p>
            <a:pPr lvl="0"/>
            <a:r>
              <a:rPr lang="fi-FI" dirty="0"/>
              <a:t>titteli​</a:t>
            </a:r>
          </a:p>
        </p:txBody>
      </p:sp>
      <p:sp>
        <p:nvSpPr>
          <p:cNvPr id="5" name="Tekstin paikkamerkki 9">
            <a:extLst>
              <a:ext uri="{FF2B5EF4-FFF2-40B4-BE49-F238E27FC236}">
                <a16:creationId xmlns:a16="http://schemas.microsoft.com/office/drawing/2014/main" id="{1DD4DAB4-72B7-F08A-D95D-14679031F3AD}"/>
              </a:ext>
            </a:extLst>
          </p:cNvPr>
          <p:cNvSpPr>
            <a:spLocks noGrp="1"/>
          </p:cNvSpPr>
          <p:nvPr>
            <p:ph type="body" sz="quarter" idx="34"/>
          </p:nvPr>
        </p:nvSpPr>
        <p:spPr>
          <a:xfrm>
            <a:off x="539750" y="2773363"/>
            <a:ext cx="5735639" cy="3227387"/>
          </a:xfrm>
        </p:spPr>
        <p:txBody>
          <a:bodyPr/>
          <a:lstStyle>
            <a:lvl1pPr>
              <a:spcBef>
                <a:spcPts val="0"/>
              </a:spcBef>
              <a:defRPr sz="2000"/>
            </a:lvl1pPr>
            <a:lvl2pPr>
              <a:defRPr sz="2000"/>
            </a:lvl2pPr>
            <a:lvl3pPr>
              <a:defRPr sz="1800"/>
            </a:lvl3pPr>
            <a:lvl4pPr>
              <a:defRPr sz="1800"/>
            </a:lvl4pPr>
            <a:lvl5pPr>
              <a:defRPr sz="18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8" name="Kuvan paikkamerkki 1">
            <a:extLst>
              <a:ext uri="{FF2B5EF4-FFF2-40B4-BE49-F238E27FC236}">
                <a16:creationId xmlns:a16="http://schemas.microsoft.com/office/drawing/2014/main" id="{305D0042-320E-2639-83AA-C09B8D5489EF}"/>
              </a:ext>
              <a:ext uri="{C183D7F6-B498-43B3-948B-1728B52AA6E4}">
                <adec:decorative xmlns:adec="http://schemas.microsoft.com/office/drawing/2017/decorative" val="1"/>
              </a:ext>
            </a:extLst>
          </p:cNvPr>
          <p:cNvSpPr>
            <a:spLocks noGrp="1"/>
          </p:cNvSpPr>
          <p:nvPr>
            <p:ph type="pic" sz="quarter" idx="26" hasCustomPrompt="1"/>
          </p:nvPr>
        </p:nvSpPr>
        <p:spPr>
          <a:xfrm>
            <a:off x="6932614" y="1035050"/>
            <a:ext cx="4718050" cy="4718050"/>
          </a:xfrm>
          <a:custGeom>
            <a:avLst/>
            <a:gdLst>
              <a:gd name="connsiteX0" fmla="*/ 1260000 w 2520000"/>
              <a:gd name="connsiteY0" fmla="*/ 0 h 2520000"/>
              <a:gd name="connsiteX1" fmla="*/ 2520000 w 2520000"/>
              <a:gd name="connsiteY1" fmla="*/ 1260000 h 2520000"/>
              <a:gd name="connsiteX2" fmla="*/ 1260000 w 2520000"/>
              <a:gd name="connsiteY2" fmla="*/ 2520000 h 2520000"/>
              <a:gd name="connsiteX3" fmla="*/ 0 w 2520000"/>
              <a:gd name="connsiteY3" fmla="*/ 1260000 h 2520000"/>
              <a:gd name="connsiteX4" fmla="*/ 1260000 w 2520000"/>
              <a:gd name="connsiteY4" fmla="*/ 0 h 252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0000" h="2520000">
                <a:moveTo>
                  <a:pt x="1260000" y="0"/>
                </a:moveTo>
                <a:cubicBezTo>
                  <a:pt x="1955879" y="0"/>
                  <a:pt x="2520000" y="564121"/>
                  <a:pt x="2520000" y="1260000"/>
                </a:cubicBezTo>
                <a:cubicBezTo>
                  <a:pt x="2520000" y="1955879"/>
                  <a:pt x="1955879" y="2520000"/>
                  <a:pt x="1260000" y="2520000"/>
                </a:cubicBezTo>
                <a:cubicBezTo>
                  <a:pt x="564121" y="2520000"/>
                  <a:pt x="0" y="1955879"/>
                  <a:pt x="0" y="1260000"/>
                </a:cubicBezTo>
                <a:cubicBezTo>
                  <a:pt x="0" y="564121"/>
                  <a:pt x="564121" y="0"/>
                  <a:pt x="1260000" y="0"/>
                </a:cubicBezTo>
                <a:close/>
              </a:path>
            </a:pathLst>
          </a:custGeom>
        </p:spPr>
        <p:txBody>
          <a:bodyPr wrap="square" lIns="216000" rIns="216000" anchor="ctr">
            <a:noAutofit/>
          </a:bodyPr>
          <a:lstStyle>
            <a:lvl1pPr marL="0" indent="0" algn="ctr">
              <a:buNone/>
              <a:defRPr sz="1200">
                <a:solidFill>
                  <a:schemeClr val="tx2"/>
                </a:solidFill>
              </a:defRPr>
            </a:lvl1pPr>
          </a:lstStyle>
          <a:p>
            <a:r>
              <a:rPr lang="fi-FI" dirty="0"/>
              <a:t>Lisää kuva napsauttamalla kuvaketta. 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Tämä teksti ei näy lopullisessa versiossa! </a:t>
            </a:r>
          </a:p>
        </p:txBody>
      </p:sp>
      <p:sp>
        <p:nvSpPr>
          <p:cNvPr id="9" name="Alatunnisteen paikkamerkki 8">
            <a:extLst>
              <a:ext uri="{FF2B5EF4-FFF2-40B4-BE49-F238E27FC236}">
                <a16:creationId xmlns:a16="http://schemas.microsoft.com/office/drawing/2014/main" id="{F75F19C5-FA81-63B9-E7AA-D825ECA8B626}"/>
              </a:ext>
            </a:extLst>
          </p:cNvPr>
          <p:cNvSpPr>
            <a:spLocks noGrp="1"/>
          </p:cNvSpPr>
          <p:nvPr>
            <p:ph type="ftr" sz="quarter" idx="30"/>
          </p:nvPr>
        </p:nvSpPr>
        <p:spPr/>
        <p:txBody>
          <a:bodyPr/>
          <a:lstStyle/>
          <a:p>
            <a:endParaRPr lang="fi-FI" dirty="0"/>
          </a:p>
        </p:txBody>
      </p:sp>
      <p:sp>
        <p:nvSpPr>
          <p:cNvPr id="7" name="Päivämäärän paikkamerkki 6">
            <a:extLst>
              <a:ext uri="{FF2B5EF4-FFF2-40B4-BE49-F238E27FC236}">
                <a16:creationId xmlns:a16="http://schemas.microsoft.com/office/drawing/2014/main" id="{810B7FBD-122F-3F29-E33B-7BAE6F57D404}"/>
              </a:ext>
            </a:extLst>
          </p:cNvPr>
          <p:cNvSpPr>
            <a:spLocks noGrp="1"/>
          </p:cNvSpPr>
          <p:nvPr>
            <p:ph type="dt" sz="half" idx="29"/>
          </p:nvPr>
        </p:nvSpPr>
        <p:spPr/>
        <p:txBody>
          <a:bodyPr/>
          <a:lstStyle/>
          <a:p>
            <a:r>
              <a:rPr lang="fi-FI"/>
              <a:t>12.8.2025</a:t>
            </a:r>
            <a:endParaRPr lang="fi-FI" dirty="0"/>
          </a:p>
        </p:txBody>
      </p:sp>
      <p:sp>
        <p:nvSpPr>
          <p:cNvPr id="10" name="Dian numeron paikkamerkki 9">
            <a:extLst>
              <a:ext uri="{FF2B5EF4-FFF2-40B4-BE49-F238E27FC236}">
                <a16:creationId xmlns:a16="http://schemas.microsoft.com/office/drawing/2014/main" id="{827EF4D8-5A82-C965-F545-1AD60222B49D}"/>
              </a:ext>
            </a:extLst>
          </p:cNvPr>
          <p:cNvSpPr>
            <a:spLocks noGrp="1"/>
          </p:cNvSpPr>
          <p:nvPr>
            <p:ph type="sldNum" sz="quarter" idx="31"/>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A0321D3A-6166-130D-FFAA-7479F504601A}"/>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308239040"/>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preserve="1" userDrawn="1">
  <p:cSld name="Lopetusdia 1">
    <p:bg>
      <p:bgPr>
        <a:solidFill>
          <a:schemeClr val="accent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B2CD312-9726-B802-8BDD-60E4DE41D212}"/>
              </a:ext>
            </a:extLst>
          </p:cNvPr>
          <p:cNvSpPr>
            <a:spLocks noGrp="1"/>
          </p:cNvSpPr>
          <p:nvPr>
            <p:ph type="title" hasCustomPrompt="1"/>
          </p:nvPr>
        </p:nvSpPr>
        <p:spPr>
          <a:xfrm>
            <a:off x="539750" y="539750"/>
            <a:ext cx="6816390" cy="1985963"/>
          </a:xfrm>
          <a:prstGeom prst="rect">
            <a:avLst/>
          </a:prstGeom>
        </p:spPr>
        <p:txBody>
          <a:bodyPr anchor="t"/>
          <a:lstStyle>
            <a:lvl1pPr>
              <a:defRPr sz="8000">
                <a:solidFill>
                  <a:schemeClr val="bg1"/>
                </a:solidFill>
              </a:defRPr>
            </a:lvl1pPr>
          </a:lstStyle>
          <a:p>
            <a:r>
              <a:rPr lang="fi-FI" dirty="0"/>
              <a:t>Lopputervehdys</a:t>
            </a:r>
          </a:p>
        </p:txBody>
      </p:sp>
      <p:sp>
        <p:nvSpPr>
          <p:cNvPr id="11" name="Tekstin paikkamerkki 10">
            <a:extLst>
              <a:ext uri="{FF2B5EF4-FFF2-40B4-BE49-F238E27FC236}">
                <a16:creationId xmlns:a16="http://schemas.microsoft.com/office/drawing/2014/main" id="{E56F75BB-AC17-D325-7CE0-4E219BB73FFB}"/>
              </a:ext>
            </a:extLst>
          </p:cNvPr>
          <p:cNvSpPr>
            <a:spLocks noGrp="1"/>
          </p:cNvSpPr>
          <p:nvPr>
            <p:ph type="body" sz="quarter" idx="17"/>
          </p:nvPr>
        </p:nvSpPr>
        <p:spPr>
          <a:xfrm>
            <a:off x="539750" y="3021012"/>
            <a:ext cx="5376863" cy="2732087"/>
          </a:xfrm>
        </p:spPr>
        <p:txBody>
          <a:bodyPr/>
          <a:lstStyle>
            <a:lvl1pPr>
              <a:spcBef>
                <a:spcPts val="0"/>
              </a:spcBef>
              <a:defRPr sz="2000">
                <a:solidFill>
                  <a:schemeClr val="bg1"/>
                </a:solidFill>
              </a:defRPr>
            </a:lvl1pPr>
            <a:lvl2pPr>
              <a:defRPr sz="20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4" name="Kuvan paikkamerkki">
            <a:extLst>
              <a:ext uri="{FF2B5EF4-FFF2-40B4-BE49-F238E27FC236}">
                <a16:creationId xmlns:a16="http://schemas.microsoft.com/office/drawing/2014/main" id="{8E8FAD2D-7A5A-1EFC-8B8A-2C8E5749ADD7}"/>
              </a:ext>
              <a:ext uri="{C183D7F6-B498-43B3-948B-1728B52AA6E4}">
                <adec:decorative xmlns:adec="http://schemas.microsoft.com/office/drawing/2017/decorative" val="1"/>
              </a:ext>
            </a:extLst>
          </p:cNvPr>
          <p:cNvSpPr>
            <a:spLocks noGrp="1"/>
          </p:cNvSpPr>
          <p:nvPr>
            <p:ph type="pic" sz="quarter" idx="14" hasCustomPrompt="1"/>
          </p:nvPr>
        </p:nvSpPr>
        <p:spPr>
          <a:xfrm>
            <a:off x="3302564" y="0"/>
            <a:ext cx="8889436" cy="6860932"/>
          </a:xfrm>
          <a:custGeom>
            <a:avLst/>
            <a:gdLst>
              <a:gd name="connsiteX0" fmla="*/ 6861888 w 8889436"/>
              <a:gd name="connsiteY0" fmla="*/ 0 h 6860932"/>
              <a:gd name="connsiteX1" fmla="*/ 8889436 w 8889436"/>
              <a:gd name="connsiteY1" fmla="*/ 0 h 6860932"/>
              <a:gd name="connsiteX2" fmla="*/ 8889436 w 8889436"/>
              <a:gd name="connsiteY2" fmla="*/ 6858000 h 6860932"/>
              <a:gd name="connsiteX3" fmla="*/ 6861888 w 8889436"/>
              <a:gd name="connsiteY3" fmla="*/ 6858000 h 6860932"/>
              <a:gd name="connsiteX4" fmla="*/ 6861888 w 8889436"/>
              <a:gd name="connsiteY4" fmla="*/ 6860932 h 6860932"/>
              <a:gd name="connsiteX5" fmla="*/ 0 w 8889436"/>
              <a:gd name="connsiteY5" fmla="*/ 6860932 h 6860932"/>
              <a:gd name="connsiteX6" fmla="*/ 244109 w 8889436"/>
              <a:gd name="connsiteY6" fmla="*/ 6384186 h 6860932"/>
              <a:gd name="connsiteX7" fmla="*/ 743163 w 8889436"/>
              <a:gd name="connsiteY7" fmla="*/ 6118790 h 6860932"/>
              <a:gd name="connsiteX8" fmla="*/ 1008496 w 8889436"/>
              <a:gd name="connsiteY8" fmla="*/ 5619800 h 6860932"/>
              <a:gd name="connsiteX9" fmla="*/ 1507549 w 8889436"/>
              <a:gd name="connsiteY9" fmla="*/ 5354403 h 6860932"/>
              <a:gd name="connsiteX10" fmla="*/ 1772882 w 8889436"/>
              <a:gd name="connsiteY10" fmla="*/ 4855349 h 6860932"/>
              <a:gd name="connsiteX11" fmla="*/ 2271936 w 8889436"/>
              <a:gd name="connsiteY11" fmla="*/ 4590016 h 6860932"/>
              <a:gd name="connsiteX12" fmla="*/ 2537269 w 8889436"/>
              <a:gd name="connsiteY12" fmla="*/ 4090963 h 6860932"/>
              <a:gd name="connsiteX13" fmla="*/ 3036323 w 8889436"/>
              <a:gd name="connsiteY13" fmla="*/ 3825629 h 6860932"/>
              <a:gd name="connsiteX14" fmla="*/ 3301656 w 8889436"/>
              <a:gd name="connsiteY14" fmla="*/ 3326576 h 6860932"/>
              <a:gd name="connsiteX15" fmla="*/ 3304269 w 8889436"/>
              <a:gd name="connsiteY15" fmla="*/ 3324090 h 6860932"/>
              <a:gd name="connsiteX16" fmla="*/ 3306818 w 8889436"/>
              <a:gd name="connsiteY16" fmla="*/ 3321477 h 6860932"/>
              <a:gd name="connsiteX17" fmla="*/ 3803195 w 8889436"/>
              <a:gd name="connsiteY17" fmla="*/ 3058630 h 6860932"/>
              <a:gd name="connsiteX18" fmla="*/ 4066042 w 8889436"/>
              <a:gd name="connsiteY18" fmla="*/ 2562190 h 6860932"/>
              <a:gd name="connsiteX19" fmla="*/ 4068655 w 8889436"/>
              <a:gd name="connsiteY19" fmla="*/ 2559704 h 6860932"/>
              <a:gd name="connsiteX20" fmla="*/ 4071205 w 8889436"/>
              <a:gd name="connsiteY20" fmla="*/ 2557091 h 6860932"/>
              <a:gd name="connsiteX21" fmla="*/ 4570258 w 8889436"/>
              <a:gd name="connsiteY21" fmla="*/ 2291758 h 6860932"/>
              <a:gd name="connsiteX22" fmla="*/ 4835592 w 8889436"/>
              <a:gd name="connsiteY22" fmla="*/ 1792704 h 6860932"/>
              <a:gd name="connsiteX23" fmla="*/ 5334645 w 8889436"/>
              <a:gd name="connsiteY23" fmla="*/ 1527371 h 6860932"/>
              <a:gd name="connsiteX24" fmla="*/ 5599978 w 8889436"/>
              <a:gd name="connsiteY24" fmla="*/ 1028318 h 6860932"/>
              <a:gd name="connsiteX25" fmla="*/ 6099031 w 8889436"/>
              <a:gd name="connsiteY25" fmla="*/ 762921 h 6860932"/>
              <a:gd name="connsiteX26" fmla="*/ 6364365 w 8889436"/>
              <a:gd name="connsiteY26" fmla="*/ 263931 h 6860932"/>
              <a:gd name="connsiteX27" fmla="*/ 6861888 w 8889436"/>
              <a:gd name="connsiteY27" fmla="*/ 0 h 686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889436" h="6860932">
                <a:moveTo>
                  <a:pt x="6861888" y="0"/>
                </a:moveTo>
                <a:lnTo>
                  <a:pt x="8889436" y="0"/>
                </a:lnTo>
                <a:lnTo>
                  <a:pt x="8889436" y="6858000"/>
                </a:lnTo>
                <a:lnTo>
                  <a:pt x="6861888" y="6858000"/>
                </a:lnTo>
                <a:lnTo>
                  <a:pt x="6861888" y="6860932"/>
                </a:lnTo>
                <a:lnTo>
                  <a:pt x="0" y="6860932"/>
                </a:lnTo>
                <a:cubicBezTo>
                  <a:pt x="160041" y="6683682"/>
                  <a:pt x="61760" y="6566535"/>
                  <a:pt x="244109" y="6384186"/>
                </a:cubicBezTo>
                <a:cubicBezTo>
                  <a:pt x="433979" y="6194317"/>
                  <a:pt x="550807" y="6311145"/>
                  <a:pt x="743163" y="6118790"/>
                </a:cubicBezTo>
                <a:cubicBezTo>
                  <a:pt x="933032" y="5928920"/>
                  <a:pt x="816204" y="5812092"/>
                  <a:pt x="1008496" y="5619800"/>
                </a:cubicBezTo>
                <a:cubicBezTo>
                  <a:pt x="1198366" y="5429866"/>
                  <a:pt x="1315194" y="5546758"/>
                  <a:pt x="1507549" y="5354403"/>
                </a:cubicBezTo>
                <a:cubicBezTo>
                  <a:pt x="1697419" y="5164533"/>
                  <a:pt x="1583013" y="5045283"/>
                  <a:pt x="1772882" y="4855349"/>
                </a:cubicBezTo>
                <a:cubicBezTo>
                  <a:pt x="1962752" y="4665480"/>
                  <a:pt x="2079644" y="4782372"/>
                  <a:pt x="2271936" y="4590016"/>
                </a:cubicBezTo>
                <a:cubicBezTo>
                  <a:pt x="2461806" y="4400147"/>
                  <a:pt x="2344977" y="4283318"/>
                  <a:pt x="2537269" y="4090963"/>
                </a:cubicBezTo>
                <a:cubicBezTo>
                  <a:pt x="2727139" y="3901093"/>
                  <a:pt x="2844031" y="4017921"/>
                  <a:pt x="3036323" y="3825629"/>
                </a:cubicBezTo>
                <a:cubicBezTo>
                  <a:pt x="3226192" y="3635760"/>
                  <a:pt x="3109364" y="3518932"/>
                  <a:pt x="3301656" y="3326576"/>
                </a:cubicBezTo>
                <a:cubicBezTo>
                  <a:pt x="3302548" y="3325684"/>
                  <a:pt x="3303376" y="3324919"/>
                  <a:pt x="3304269" y="3324090"/>
                </a:cubicBezTo>
                <a:cubicBezTo>
                  <a:pt x="3305161" y="3323198"/>
                  <a:pt x="3305926" y="3322370"/>
                  <a:pt x="3306818" y="3321477"/>
                </a:cubicBezTo>
                <a:cubicBezTo>
                  <a:pt x="3495796" y="3132500"/>
                  <a:pt x="3612496" y="3247289"/>
                  <a:pt x="3803195" y="3058630"/>
                </a:cubicBezTo>
                <a:cubicBezTo>
                  <a:pt x="3989431" y="2870290"/>
                  <a:pt x="3874643" y="2753653"/>
                  <a:pt x="4066042" y="2562190"/>
                </a:cubicBezTo>
                <a:cubicBezTo>
                  <a:pt x="4066935" y="2561297"/>
                  <a:pt x="4067827" y="2560533"/>
                  <a:pt x="4068655" y="2559704"/>
                </a:cubicBezTo>
                <a:cubicBezTo>
                  <a:pt x="4069548" y="2558812"/>
                  <a:pt x="4070313" y="2557983"/>
                  <a:pt x="4071205" y="2557091"/>
                </a:cubicBezTo>
                <a:cubicBezTo>
                  <a:pt x="4261075" y="2367221"/>
                  <a:pt x="4377903" y="2484049"/>
                  <a:pt x="4570258" y="2291758"/>
                </a:cubicBezTo>
                <a:cubicBezTo>
                  <a:pt x="4760128" y="2101824"/>
                  <a:pt x="4643236" y="1984996"/>
                  <a:pt x="4835592" y="1792704"/>
                </a:cubicBezTo>
                <a:cubicBezTo>
                  <a:pt x="5025461" y="1602834"/>
                  <a:pt x="5142290" y="1719663"/>
                  <a:pt x="5334645" y="1527371"/>
                </a:cubicBezTo>
                <a:cubicBezTo>
                  <a:pt x="5524515" y="1337438"/>
                  <a:pt x="5407623" y="1220609"/>
                  <a:pt x="5599978" y="1028318"/>
                </a:cubicBezTo>
                <a:cubicBezTo>
                  <a:pt x="5789848" y="838384"/>
                  <a:pt x="5906676" y="955276"/>
                  <a:pt x="6099031" y="762921"/>
                </a:cubicBezTo>
                <a:cubicBezTo>
                  <a:pt x="6288901" y="573051"/>
                  <a:pt x="6174495" y="453801"/>
                  <a:pt x="6364365" y="263931"/>
                </a:cubicBezTo>
                <a:cubicBezTo>
                  <a:pt x="6553725" y="74507"/>
                  <a:pt x="6670425" y="190252"/>
                  <a:pt x="6861888" y="0"/>
                </a:cubicBezTo>
                <a:close/>
              </a:path>
            </a:pathLst>
          </a:custGeom>
          <a:noFill/>
        </p:spPr>
        <p:txBody>
          <a:bodyPr wrap="square" lIns="3240000" tIns="216000" rIns="540000" bIns="900000" anchor="b">
            <a:noAutofit/>
          </a:bodyPr>
          <a:lstStyle>
            <a:lvl1pPr marL="0" indent="0" algn="r">
              <a:buNone/>
              <a:defRPr sz="1400" b="1">
                <a:solidFill>
                  <a:schemeClr val="accent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677C355B-861B-65DB-C694-146B71E6539A}"/>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bg1"/>
                </a:solidFill>
              </a:defRPr>
            </a:lvl1pPr>
          </a:lstStyle>
          <a:p>
            <a:pPr lvl="0"/>
            <a:r>
              <a:rPr lang="fi-FI" dirty="0"/>
              <a:t>Kuva: Kuvaajan nimi</a:t>
            </a:r>
          </a:p>
        </p:txBody>
      </p:sp>
      <p:sp>
        <p:nvSpPr>
          <p:cNvPr id="5" name="Logo">
            <a:extLst>
              <a:ext uri="{FF2B5EF4-FFF2-40B4-BE49-F238E27FC236}">
                <a16:creationId xmlns:a16="http://schemas.microsoft.com/office/drawing/2014/main" id="{8FE0FC65-D7CB-3283-4950-73CA3DF2DB8D}"/>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13" name="Alatunnisteen paikkamerkki 12">
            <a:extLst>
              <a:ext uri="{FF2B5EF4-FFF2-40B4-BE49-F238E27FC236}">
                <a16:creationId xmlns:a16="http://schemas.microsoft.com/office/drawing/2014/main" id="{3CE3088B-1D97-482B-C900-8E93D2414BCC}"/>
              </a:ext>
            </a:extLst>
          </p:cNvPr>
          <p:cNvSpPr>
            <a:spLocks noGrp="1"/>
          </p:cNvSpPr>
          <p:nvPr>
            <p:ph type="ftr" sz="quarter" idx="19"/>
          </p:nvPr>
        </p:nvSpPr>
        <p:spPr/>
        <p:txBody>
          <a:bodyPr/>
          <a:lstStyle>
            <a:lvl1pPr>
              <a:defRPr>
                <a:solidFill>
                  <a:schemeClr val="bg1"/>
                </a:solidFill>
              </a:defRPr>
            </a:lvl1pPr>
          </a:lstStyle>
          <a:p>
            <a:endParaRPr lang="fi-FI" dirty="0"/>
          </a:p>
        </p:txBody>
      </p:sp>
      <p:sp>
        <p:nvSpPr>
          <p:cNvPr id="12" name="Päivämäärän paikkamerkki 11">
            <a:extLst>
              <a:ext uri="{FF2B5EF4-FFF2-40B4-BE49-F238E27FC236}">
                <a16:creationId xmlns:a16="http://schemas.microsoft.com/office/drawing/2014/main" id="{727D837E-D556-5033-F6AC-C23493D1C27B}"/>
              </a:ext>
            </a:extLst>
          </p:cNvPr>
          <p:cNvSpPr>
            <a:spLocks noGrp="1"/>
          </p:cNvSpPr>
          <p:nvPr>
            <p:ph type="dt" sz="half" idx="18"/>
          </p:nvPr>
        </p:nvSpPr>
        <p:spPr/>
        <p:txBody>
          <a:bodyPr/>
          <a:lstStyle>
            <a:lvl1pPr>
              <a:defRPr>
                <a:solidFill>
                  <a:schemeClr val="bg1"/>
                </a:solidFill>
              </a:defRPr>
            </a:lvl1pPr>
          </a:lstStyle>
          <a:p>
            <a:r>
              <a:rPr lang="fi-FI"/>
              <a:t>12.8.2025</a:t>
            </a:r>
            <a:endParaRPr lang="fi-FI" dirty="0"/>
          </a:p>
        </p:txBody>
      </p:sp>
      <p:sp>
        <p:nvSpPr>
          <p:cNvPr id="14" name="Dian numeron paikkamerkki 13">
            <a:extLst>
              <a:ext uri="{FF2B5EF4-FFF2-40B4-BE49-F238E27FC236}">
                <a16:creationId xmlns:a16="http://schemas.microsoft.com/office/drawing/2014/main" id="{9EE33342-0F7C-61A1-1276-5BB4F2FB6D5B}"/>
              </a:ext>
            </a:extLst>
          </p:cNvPr>
          <p:cNvSpPr>
            <a:spLocks noGrp="1"/>
          </p:cNvSpPr>
          <p:nvPr>
            <p:ph type="sldNum" sz="quarter" idx="20"/>
          </p:nvPr>
        </p:nvSpPr>
        <p:spPr/>
        <p:txBody>
          <a:bodyPr/>
          <a:lstStyle>
            <a:lvl1pPr>
              <a:defRPr>
                <a:solidFill>
                  <a:schemeClr val="bg1"/>
                </a:solidFill>
              </a:defRPr>
            </a:lvl1pPr>
          </a:lstStyle>
          <a:p>
            <a:fld id="{A9494116-C6F5-466F-B5C1-BBB074CB17FC}" type="slidenum">
              <a:rPr lang="fi-FI" smtClean="0"/>
              <a:pPr/>
              <a:t>‹#›</a:t>
            </a:fld>
            <a:endParaRPr lang="fi-FI" dirty="0"/>
          </a:p>
        </p:txBody>
      </p:sp>
    </p:spTree>
    <p:extLst>
      <p:ext uri="{BB962C8B-B14F-4D97-AF65-F5344CB8AC3E}">
        <p14:creationId xmlns:p14="http://schemas.microsoft.com/office/powerpoint/2010/main" val="3894355797"/>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preserve="1" userDrawn="1">
  <p:cSld name="Lopetusdia 1 A">
    <p:bg>
      <p:bgPr>
        <a:solidFill>
          <a:schemeClr val="accent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B2CD312-9726-B802-8BDD-60E4DE41D212}"/>
              </a:ext>
            </a:extLst>
          </p:cNvPr>
          <p:cNvSpPr>
            <a:spLocks noGrp="1"/>
          </p:cNvSpPr>
          <p:nvPr>
            <p:ph type="title" hasCustomPrompt="1"/>
          </p:nvPr>
        </p:nvSpPr>
        <p:spPr>
          <a:xfrm>
            <a:off x="539750" y="539750"/>
            <a:ext cx="6816390" cy="1985963"/>
          </a:xfrm>
          <a:prstGeom prst="rect">
            <a:avLst/>
          </a:prstGeom>
        </p:spPr>
        <p:txBody>
          <a:bodyPr anchor="t"/>
          <a:lstStyle>
            <a:lvl1pPr>
              <a:defRPr sz="8000">
                <a:solidFill>
                  <a:schemeClr val="bg1"/>
                </a:solidFill>
              </a:defRPr>
            </a:lvl1pPr>
          </a:lstStyle>
          <a:p>
            <a:r>
              <a:rPr lang="fi-FI" dirty="0"/>
              <a:t>Lopputervehdys</a:t>
            </a:r>
          </a:p>
        </p:txBody>
      </p:sp>
      <p:sp>
        <p:nvSpPr>
          <p:cNvPr id="5" name="Tekstin paikkamerkki 10">
            <a:extLst>
              <a:ext uri="{FF2B5EF4-FFF2-40B4-BE49-F238E27FC236}">
                <a16:creationId xmlns:a16="http://schemas.microsoft.com/office/drawing/2014/main" id="{84AF34AC-9C2B-B624-8D7B-0A0FD72ABB0A}"/>
              </a:ext>
            </a:extLst>
          </p:cNvPr>
          <p:cNvSpPr>
            <a:spLocks noGrp="1"/>
          </p:cNvSpPr>
          <p:nvPr>
            <p:ph type="body" sz="quarter" idx="17"/>
          </p:nvPr>
        </p:nvSpPr>
        <p:spPr>
          <a:xfrm>
            <a:off x="539750" y="3021012"/>
            <a:ext cx="5376863" cy="2732087"/>
          </a:xfrm>
        </p:spPr>
        <p:txBody>
          <a:bodyPr/>
          <a:lstStyle>
            <a:lvl1pPr>
              <a:defRPr sz="2000">
                <a:solidFill>
                  <a:schemeClr val="bg1"/>
                </a:solidFill>
              </a:defRPr>
            </a:lvl1pPr>
            <a:lvl2pPr>
              <a:defRPr sz="20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Kuvan paikkamerkki 8">
            <a:extLst>
              <a:ext uri="{FF2B5EF4-FFF2-40B4-BE49-F238E27FC236}">
                <a16:creationId xmlns:a16="http://schemas.microsoft.com/office/drawing/2014/main" id="{DDBC733E-E466-C600-F48E-152E7B14B529}"/>
              </a:ext>
              <a:ext uri="{C183D7F6-B498-43B3-948B-1728B52AA6E4}">
                <adec:decorative xmlns:adec="http://schemas.microsoft.com/office/drawing/2017/decorative" val="1"/>
              </a:ext>
            </a:extLst>
          </p:cNvPr>
          <p:cNvSpPr>
            <a:spLocks noGrp="1"/>
          </p:cNvSpPr>
          <p:nvPr>
            <p:ph type="pic" sz="quarter" idx="14" hasCustomPrompt="1"/>
          </p:nvPr>
        </p:nvSpPr>
        <p:spPr>
          <a:xfrm>
            <a:off x="3302564" y="-2199"/>
            <a:ext cx="8889436" cy="6862398"/>
          </a:xfrm>
          <a:custGeom>
            <a:avLst/>
            <a:gdLst>
              <a:gd name="connsiteX0" fmla="*/ 6858000 w 8889436"/>
              <a:gd name="connsiteY0" fmla="*/ 0 h 6862398"/>
              <a:gd name="connsiteX1" fmla="*/ 7494280 w 8889436"/>
              <a:gd name="connsiteY1" fmla="*/ 0 h 6862398"/>
              <a:gd name="connsiteX2" fmla="*/ 8889436 w 8889436"/>
              <a:gd name="connsiteY2" fmla="*/ 0 h 6862398"/>
              <a:gd name="connsiteX3" fmla="*/ 8889436 w 8889436"/>
              <a:gd name="connsiteY3" fmla="*/ 298118 h 6862398"/>
              <a:gd name="connsiteX4" fmla="*/ 8889436 w 8889436"/>
              <a:gd name="connsiteY4" fmla="*/ 6858000 h 6862398"/>
              <a:gd name="connsiteX5" fmla="*/ 8889436 w 8889436"/>
              <a:gd name="connsiteY5" fmla="*/ 6859593 h 6862398"/>
              <a:gd name="connsiteX6" fmla="*/ 7494280 w 8889436"/>
              <a:gd name="connsiteY6" fmla="*/ 6859593 h 6862398"/>
              <a:gd name="connsiteX7" fmla="*/ 7494280 w 8889436"/>
              <a:gd name="connsiteY7" fmla="*/ 6860932 h 6862398"/>
              <a:gd name="connsiteX8" fmla="*/ 7375850 w 8889436"/>
              <a:gd name="connsiteY8" fmla="*/ 6860932 h 6862398"/>
              <a:gd name="connsiteX9" fmla="*/ 7375850 w 8889436"/>
              <a:gd name="connsiteY9" fmla="*/ 6862398 h 6862398"/>
              <a:gd name="connsiteX10" fmla="*/ 2253376 w 8889436"/>
              <a:gd name="connsiteY10" fmla="*/ 6862398 h 6862398"/>
              <a:gd name="connsiteX11" fmla="*/ 2254253 w 8889436"/>
              <a:gd name="connsiteY11" fmla="*/ 6860932 h 6862398"/>
              <a:gd name="connsiteX12" fmla="*/ 632392 w 8889436"/>
              <a:gd name="connsiteY12" fmla="*/ 6860932 h 6862398"/>
              <a:gd name="connsiteX13" fmla="*/ 634639 w 8889436"/>
              <a:gd name="connsiteY13" fmla="*/ 6858000 h 6862398"/>
              <a:gd name="connsiteX14" fmla="*/ 0 w 8889436"/>
              <a:gd name="connsiteY14" fmla="*/ 6858000 h 6862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89436" h="6862398">
                <a:moveTo>
                  <a:pt x="6858000" y="0"/>
                </a:moveTo>
                <a:lnTo>
                  <a:pt x="7494280" y="0"/>
                </a:lnTo>
                <a:lnTo>
                  <a:pt x="8889436" y="0"/>
                </a:lnTo>
                <a:lnTo>
                  <a:pt x="8889436" y="298118"/>
                </a:lnTo>
                <a:lnTo>
                  <a:pt x="8889436" y="6858000"/>
                </a:lnTo>
                <a:lnTo>
                  <a:pt x="8889436" y="6859593"/>
                </a:lnTo>
                <a:lnTo>
                  <a:pt x="7494280" y="6859593"/>
                </a:lnTo>
                <a:lnTo>
                  <a:pt x="7494280" y="6860932"/>
                </a:lnTo>
                <a:lnTo>
                  <a:pt x="7375850" y="6860932"/>
                </a:lnTo>
                <a:lnTo>
                  <a:pt x="7375850" y="6862398"/>
                </a:lnTo>
                <a:lnTo>
                  <a:pt x="2253376" y="6862398"/>
                </a:lnTo>
                <a:lnTo>
                  <a:pt x="2254253" y="6860932"/>
                </a:lnTo>
                <a:lnTo>
                  <a:pt x="632392" y="6860932"/>
                </a:lnTo>
                <a:lnTo>
                  <a:pt x="634639" y="6858000"/>
                </a:lnTo>
                <a:lnTo>
                  <a:pt x="0" y="6858000"/>
                </a:lnTo>
                <a:close/>
              </a:path>
            </a:pathLst>
          </a:custGeom>
          <a:noFill/>
        </p:spPr>
        <p:txBody>
          <a:bodyPr wrap="square" lIns="3240000" tIns="216000" rIns="540000" bIns="900000" anchor="b">
            <a:noAutofit/>
          </a:bodyPr>
          <a:lstStyle>
            <a:lvl1pPr marL="0" indent="0" algn="r">
              <a:buNone/>
              <a:defRPr sz="1400" b="1">
                <a:solidFill>
                  <a:schemeClr val="accent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677C355B-861B-65DB-C694-146B71E6539A}"/>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bg1"/>
                </a:solidFill>
              </a:defRPr>
            </a:lvl1pPr>
          </a:lstStyle>
          <a:p>
            <a:pPr lvl="0"/>
            <a:r>
              <a:rPr lang="fi-FI" dirty="0"/>
              <a:t>Kuva: Kuvaajan nimi</a:t>
            </a:r>
          </a:p>
        </p:txBody>
      </p:sp>
      <p:sp>
        <p:nvSpPr>
          <p:cNvPr id="4" name="Logo">
            <a:extLst>
              <a:ext uri="{FF2B5EF4-FFF2-40B4-BE49-F238E27FC236}">
                <a16:creationId xmlns:a16="http://schemas.microsoft.com/office/drawing/2014/main" id="{F7E5BB7D-99B2-C3F9-FE64-B94D724912E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10" name="Alatunnisteen paikkamerkki 9">
            <a:extLst>
              <a:ext uri="{FF2B5EF4-FFF2-40B4-BE49-F238E27FC236}">
                <a16:creationId xmlns:a16="http://schemas.microsoft.com/office/drawing/2014/main" id="{60A719AE-74CB-33E2-C8C6-B4D4D1338B7D}"/>
              </a:ext>
            </a:extLst>
          </p:cNvPr>
          <p:cNvSpPr>
            <a:spLocks noGrp="1"/>
          </p:cNvSpPr>
          <p:nvPr>
            <p:ph type="ftr" sz="quarter" idx="19"/>
          </p:nvPr>
        </p:nvSpPr>
        <p:spPr/>
        <p:txBody>
          <a:bodyPr/>
          <a:lstStyle>
            <a:lvl1pPr>
              <a:defRPr>
                <a:solidFill>
                  <a:schemeClr val="bg1"/>
                </a:solidFill>
              </a:defRPr>
            </a:lvl1pPr>
          </a:lstStyle>
          <a:p>
            <a:endParaRPr lang="fi-FI" dirty="0"/>
          </a:p>
        </p:txBody>
      </p:sp>
      <p:sp>
        <p:nvSpPr>
          <p:cNvPr id="7" name="Päivämäärän paikkamerkki 6">
            <a:extLst>
              <a:ext uri="{FF2B5EF4-FFF2-40B4-BE49-F238E27FC236}">
                <a16:creationId xmlns:a16="http://schemas.microsoft.com/office/drawing/2014/main" id="{C34EB6D2-AFE8-0DDC-987D-75DFAF83E63E}"/>
              </a:ext>
            </a:extLst>
          </p:cNvPr>
          <p:cNvSpPr>
            <a:spLocks noGrp="1"/>
          </p:cNvSpPr>
          <p:nvPr>
            <p:ph type="dt" sz="half" idx="18"/>
          </p:nvPr>
        </p:nvSpPr>
        <p:spPr/>
        <p:txBody>
          <a:bodyPr/>
          <a:lstStyle>
            <a:lvl1pPr>
              <a:defRPr>
                <a:solidFill>
                  <a:schemeClr val="bg1"/>
                </a:solidFill>
              </a:defRPr>
            </a:lvl1pPr>
          </a:lstStyle>
          <a:p>
            <a:r>
              <a:rPr lang="fi-FI"/>
              <a:t>12.8.2025</a:t>
            </a:r>
            <a:endParaRPr lang="fi-FI" dirty="0"/>
          </a:p>
        </p:txBody>
      </p:sp>
      <p:sp>
        <p:nvSpPr>
          <p:cNvPr id="11" name="Dian numeron paikkamerkki 10">
            <a:extLst>
              <a:ext uri="{FF2B5EF4-FFF2-40B4-BE49-F238E27FC236}">
                <a16:creationId xmlns:a16="http://schemas.microsoft.com/office/drawing/2014/main" id="{B71C8F50-CF2B-4BC7-3F60-F8C589560008}"/>
              </a:ext>
            </a:extLst>
          </p:cNvPr>
          <p:cNvSpPr>
            <a:spLocks noGrp="1"/>
          </p:cNvSpPr>
          <p:nvPr>
            <p:ph type="sldNum" sz="quarter" idx="20"/>
          </p:nvPr>
        </p:nvSpPr>
        <p:spPr/>
        <p:txBody>
          <a:bodyPr/>
          <a:lstStyle>
            <a:lvl1pPr>
              <a:defRPr>
                <a:solidFill>
                  <a:schemeClr val="bg1"/>
                </a:solidFill>
              </a:defRPr>
            </a:lvl1pPr>
          </a:lstStyle>
          <a:p>
            <a:fld id="{A9494116-C6F5-466F-B5C1-BBB074CB17FC}" type="slidenum">
              <a:rPr lang="fi-FI" smtClean="0"/>
              <a:pPr/>
              <a:t>‹#›</a:t>
            </a:fld>
            <a:endParaRPr lang="fi-FI" dirty="0"/>
          </a:p>
        </p:txBody>
      </p:sp>
    </p:spTree>
    <p:extLst>
      <p:ext uri="{BB962C8B-B14F-4D97-AF65-F5344CB8AC3E}">
        <p14:creationId xmlns:p14="http://schemas.microsoft.com/office/powerpoint/2010/main" val="896331019"/>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preserve="1" userDrawn="1">
  <p:cSld name="Lopetusdia 1 B">
    <p:bg>
      <p:bgPr>
        <a:solidFill>
          <a:schemeClr val="accent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B2CD312-9726-B802-8BDD-60E4DE41D212}"/>
              </a:ext>
            </a:extLst>
          </p:cNvPr>
          <p:cNvSpPr>
            <a:spLocks noGrp="1"/>
          </p:cNvSpPr>
          <p:nvPr>
            <p:ph type="title" hasCustomPrompt="1"/>
          </p:nvPr>
        </p:nvSpPr>
        <p:spPr>
          <a:xfrm>
            <a:off x="539750" y="539750"/>
            <a:ext cx="6816390" cy="1985963"/>
          </a:xfrm>
          <a:prstGeom prst="rect">
            <a:avLst/>
          </a:prstGeom>
        </p:spPr>
        <p:txBody>
          <a:bodyPr anchor="t"/>
          <a:lstStyle>
            <a:lvl1pPr>
              <a:defRPr sz="8000">
                <a:solidFill>
                  <a:schemeClr val="bg1"/>
                </a:solidFill>
              </a:defRPr>
            </a:lvl1pPr>
          </a:lstStyle>
          <a:p>
            <a:r>
              <a:rPr lang="fi-FI" dirty="0"/>
              <a:t>Lopputervehdys</a:t>
            </a:r>
          </a:p>
        </p:txBody>
      </p:sp>
      <p:sp>
        <p:nvSpPr>
          <p:cNvPr id="5" name="Tekstin paikkamerkki 10">
            <a:extLst>
              <a:ext uri="{FF2B5EF4-FFF2-40B4-BE49-F238E27FC236}">
                <a16:creationId xmlns:a16="http://schemas.microsoft.com/office/drawing/2014/main" id="{5A17228A-4ECB-3122-FDC3-410BC9233F95}"/>
              </a:ext>
            </a:extLst>
          </p:cNvPr>
          <p:cNvSpPr>
            <a:spLocks noGrp="1"/>
          </p:cNvSpPr>
          <p:nvPr>
            <p:ph type="body" sz="quarter" idx="17"/>
          </p:nvPr>
        </p:nvSpPr>
        <p:spPr>
          <a:xfrm>
            <a:off x="539750" y="3021012"/>
            <a:ext cx="5376863" cy="2732087"/>
          </a:xfrm>
        </p:spPr>
        <p:txBody>
          <a:bodyPr/>
          <a:lstStyle>
            <a:lvl1pPr>
              <a:defRPr sz="2000">
                <a:solidFill>
                  <a:schemeClr val="bg1"/>
                </a:solidFill>
              </a:defRPr>
            </a:lvl1pPr>
            <a:lvl2pPr>
              <a:defRPr sz="20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7" name="Kuvan paikkamerkki 6">
            <a:extLst>
              <a:ext uri="{FF2B5EF4-FFF2-40B4-BE49-F238E27FC236}">
                <a16:creationId xmlns:a16="http://schemas.microsoft.com/office/drawing/2014/main" id="{2BE1BEFA-6351-A3DE-BC79-D0991FF6D6AA}"/>
              </a:ext>
              <a:ext uri="{C183D7F6-B498-43B3-948B-1728B52AA6E4}">
                <adec:decorative xmlns:adec="http://schemas.microsoft.com/office/drawing/2017/decorative" val="1"/>
              </a:ext>
            </a:extLst>
          </p:cNvPr>
          <p:cNvSpPr>
            <a:spLocks noGrp="1"/>
          </p:cNvSpPr>
          <p:nvPr>
            <p:ph type="pic" sz="quarter" idx="14" hasCustomPrompt="1"/>
          </p:nvPr>
        </p:nvSpPr>
        <p:spPr>
          <a:xfrm>
            <a:off x="3804000" y="-2198"/>
            <a:ext cx="8388000" cy="6860198"/>
          </a:xfrm>
          <a:custGeom>
            <a:avLst/>
            <a:gdLst>
              <a:gd name="connsiteX0" fmla="*/ 6355271 w 8388000"/>
              <a:gd name="connsiteY0" fmla="*/ 0 h 6860198"/>
              <a:gd name="connsiteX1" fmla="*/ 8388000 w 8388000"/>
              <a:gd name="connsiteY1" fmla="*/ 0 h 6860198"/>
              <a:gd name="connsiteX2" fmla="*/ 8388000 w 8388000"/>
              <a:gd name="connsiteY2" fmla="*/ 260647 h 6860198"/>
              <a:gd name="connsiteX3" fmla="*/ 8388000 w 8388000"/>
              <a:gd name="connsiteY3" fmla="*/ 547346 h 6860198"/>
              <a:gd name="connsiteX4" fmla="*/ 8388000 w 8388000"/>
              <a:gd name="connsiteY4" fmla="*/ 6855969 h 6860198"/>
              <a:gd name="connsiteX5" fmla="*/ 8388000 w 8388000"/>
              <a:gd name="connsiteY5" fmla="*/ 6857501 h 6860198"/>
              <a:gd name="connsiteX6" fmla="*/ 8388000 w 8388000"/>
              <a:gd name="connsiteY6" fmla="*/ 6858000 h 6860198"/>
              <a:gd name="connsiteX7" fmla="*/ 7318248 w 8388000"/>
              <a:gd name="connsiteY7" fmla="*/ 6858000 h 6860198"/>
              <a:gd name="connsiteX8" fmla="*/ 7318248 w 8388000"/>
              <a:gd name="connsiteY8" fmla="*/ 6858788 h 6860198"/>
              <a:gd name="connsiteX9" fmla="*/ 7227440 w 8388000"/>
              <a:gd name="connsiteY9" fmla="*/ 6858788 h 6860198"/>
              <a:gd name="connsiteX10" fmla="*/ 7227440 w 8388000"/>
              <a:gd name="connsiteY10" fmla="*/ 6860198 h 6860198"/>
              <a:gd name="connsiteX11" fmla="*/ 3299723 w 8388000"/>
              <a:gd name="connsiteY11" fmla="*/ 6860198 h 6860198"/>
              <a:gd name="connsiteX12" fmla="*/ 3300395 w 8388000"/>
              <a:gd name="connsiteY12" fmla="*/ 6858788 h 6860198"/>
              <a:gd name="connsiteX13" fmla="*/ 2056814 w 8388000"/>
              <a:gd name="connsiteY13" fmla="*/ 6858788 h 6860198"/>
              <a:gd name="connsiteX14" fmla="*/ 2057296 w 8388000"/>
              <a:gd name="connsiteY14" fmla="*/ 6858000 h 6860198"/>
              <a:gd name="connsiteX15" fmla="*/ 1604 w 8388000"/>
              <a:gd name="connsiteY15" fmla="*/ 6858000 h 6860198"/>
              <a:gd name="connsiteX16" fmla="*/ 0 w 8388000"/>
              <a:gd name="connsiteY16" fmla="*/ 6342871 h 6860198"/>
              <a:gd name="connsiteX17" fmla="*/ 532409 w 8388000"/>
              <a:gd name="connsiteY17" fmla="*/ 6344529 h 6860198"/>
              <a:gd name="connsiteX18" fmla="*/ 529031 w 8388000"/>
              <a:gd name="connsiteY18" fmla="*/ 5813842 h 6860198"/>
              <a:gd name="connsiteX19" fmla="*/ 1061436 w 8388000"/>
              <a:gd name="connsiteY19" fmla="*/ 5815500 h 6860198"/>
              <a:gd name="connsiteX20" fmla="*/ 1059780 w 8388000"/>
              <a:gd name="connsiteY20" fmla="*/ 5283028 h 6860198"/>
              <a:gd name="connsiteX21" fmla="*/ 1590529 w 8388000"/>
              <a:gd name="connsiteY21" fmla="*/ 5286407 h 6860198"/>
              <a:gd name="connsiteX22" fmla="*/ 1588810 w 8388000"/>
              <a:gd name="connsiteY22" fmla="*/ 4754000 h 6860198"/>
              <a:gd name="connsiteX23" fmla="*/ 2119560 w 8388000"/>
              <a:gd name="connsiteY23" fmla="*/ 4757378 h 6860198"/>
              <a:gd name="connsiteX24" fmla="*/ 2117840 w 8388000"/>
              <a:gd name="connsiteY24" fmla="*/ 4224971 h 6860198"/>
              <a:gd name="connsiteX25" fmla="*/ 2648590 w 8388000"/>
              <a:gd name="connsiteY25" fmla="*/ 4228350 h 6860198"/>
              <a:gd name="connsiteX26" fmla="*/ 2646867 w 8388000"/>
              <a:gd name="connsiteY26" fmla="*/ 3695942 h 6860198"/>
              <a:gd name="connsiteX27" fmla="*/ 3179274 w 8388000"/>
              <a:gd name="connsiteY27" fmla="*/ 3697662 h 6860198"/>
              <a:gd name="connsiteX28" fmla="*/ 3177680 w 8388000"/>
              <a:gd name="connsiteY28" fmla="*/ 3165191 h 6860198"/>
              <a:gd name="connsiteX29" fmla="*/ 3708367 w 8388000"/>
              <a:gd name="connsiteY29" fmla="*/ 3168569 h 6860198"/>
              <a:gd name="connsiteX30" fmla="*/ 3706711 w 8388000"/>
              <a:gd name="connsiteY30" fmla="*/ 2636163 h 6860198"/>
              <a:gd name="connsiteX31" fmla="*/ 4239055 w 8388000"/>
              <a:gd name="connsiteY31" fmla="*/ 2637820 h 6860198"/>
              <a:gd name="connsiteX32" fmla="*/ 4235675 w 8388000"/>
              <a:gd name="connsiteY32" fmla="*/ 2107197 h 6860198"/>
              <a:gd name="connsiteX33" fmla="*/ 4768082 w 8388000"/>
              <a:gd name="connsiteY33" fmla="*/ 2108790 h 6860198"/>
              <a:gd name="connsiteX34" fmla="*/ 4766426 w 8388000"/>
              <a:gd name="connsiteY34" fmla="*/ 1576447 h 6860198"/>
              <a:gd name="connsiteX35" fmla="*/ 5298830 w 8388000"/>
              <a:gd name="connsiteY35" fmla="*/ 1578104 h 6860198"/>
              <a:gd name="connsiteX36" fmla="*/ 5295454 w 8388000"/>
              <a:gd name="connsiteY36" fmla="*/ 1047418 h 6860198"/>
              <a:gd name="connsiteX37" fmla="*/ 5827860 w 8388000"/>
              <a:gd name="connsiteY37" fmla="*/ 1049076 h 6860198"/>
              <a:gd name="connsiteX38" fmla="*/ 5826140 w 8388000"/>
              <a:gd name="connsiteY38" fmla="*/ 516668 h 6860198"/>
              <a:gd name="connsiteX39" fmla="*/ 6356888 w 8388000"/>
              <a:gd name="connsiteY39" fmla="*/ 520046 h 686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388000" h="6860198">
                <a:moveTo>
                  <a:pt x="6355271" y="0"/>
                </a:moveTo>
                <a:lnTo>
                  <a:pt x="8388000" y="0"/>
                </a:lnTo>
                <a:lnTo>
                  <a:pt x="8388000" y="260647"/>
                </a:lnTo>
                <a:lnTo>
                  <a:pt x="8388000" y="547346"/>
                </a:lnTo>
                <a:lnTo>
                  <a:pt x="8388000" y="6855969"/>
                </a:lnTo>
                <a:lnTo>
                  <a:pt x="8388000" y="6857501"/>
                </a:lnTo>
                <a:lnTo>
                  <a:pt x="8388000" y="6858000"/>
                </a:lnTo>
                <a:lnTo>
                  <a:pt x="7318248" y="6858000"/>
                </a:lnTo>
                <a:lnTo>
                  <a:pt x="7318248" y="6858788"/>
                </a:lnTo>
                <a:lnTo>
                  <a:pt x="7227440" y="6858788"/>
                </a:lnTo>
                <a:lnTo>
                  <a:pt x="7227440" y="6860198"/>
                </a:lnTo>
                <a:lnTo>
                  <a:pt x="3299723" y="6860198"/>
                </a:lnTo>
                <a:lnTo>
                  <a:pt x="3300395" y="6858788"/>
                </a:lnTo>
                <a:lnTo>
                  <a:pt x="2056814" y="6858788"/>
                </a:lnTo>
                <a:lnTo>
                  <a:pt x="2057296" y="6858000"/>
                </a:lnTo>
                <a:lnTo>
                  <a:pt x="1604" y="6858000"/>
                </a:lnTo>
                <a:lnTo>
                  <a:pt x="0" y="6342871"/>
                </a:lnTo>
                <a:lnTo>
                  <a:pt x="532409" y="6344529"/>
                </a:lnTo>
                <a:lnTo>
                  <a:pt x="529031" y="5813842"/>
                </a:lnTo>
                <a:lnTo>
                  <a:pt x="1061436" y="5815500"/>
                </a:lnTo>
                <a:lnTo>
                  <a:pt x="1059780" y="5283028"/>
                </a:lnTo>
                <a:lnTo>
                  <a:pt x="1590529" y="5286407"/>
                </a:lnTo>
                <a:lnTo>
                  <a:pt x="1588810" y="4754000"/>
                </a:lnTo>
                <a:lnTo>
                  <a:pt x="2119560" y="4757378"/>
                </a:lnTo>
                <a:lnTo>
                  <a:pt x="2117840" y="4224971"/>
                </a:lnTo>
                <a:lnTo>
                  <a:pt x="2648590" y="4228350"/>
                </a:lnTo>
                <a:lnTo>
                  <a:pt x="2646867" y="3695942"/>
                </a:lnTo>
                <a:lnTo>
                  <a:pt x="3179274" y="3697662"/>
                </a:lnTo>
                <a:lnTo>
                  <a:pt x="3177680" y="3165191"/>
                </a:lnTo>
                <a:lnTo>
                  <a:pt x="3708367" y="3168569"/>
                </a:lnTo>
                <a:lnTo>
                  <a:pt x="3706711" y="2636163"/>
                </a:lnTo>
                <a:lnTo>
                  <a:pt x="4239055" y="2637820"/>
                </a:lnTo>
                <a:lnTo>
                  <a:pt x="4235675" y="2107197"/>
                </a:lnTo>
                <a:lnTo>
                  <a:pt x="4768082" y="2108790"/>
                </a:lnTo>
                <a:lnTo>
                  <a:pt x="4766426" y="1576447"/>
                </a:lnTo>
                <a:lnTo>
                  <a:pt x="5298830" y="1578104"/>
                </a:lnTo>
                <a:lnTo>
                  <a:pt x="5295454" y="1047418"/>
                </a:lnTo>
                <a:lnTo>
                  <a:pt x="5827860" y="1049076"/>
                </a:lnTo>
                <a:lnTo>
                  <a:pt x="5826140" y="516668"/>
                </a:lnTo>
                <a:lnTo>
                  <a:pt x="6356888" y="520046"/>
                </a:lnTo>
                <a:close/>
              </a:path>
            </a:pathLst>
          </a:custGeom>
          <a:noFill/>
        </p:spPr>
        <p:txBody>
          <a:bodyPr wrap="square" lIns="3240000" tIns="216000" rIns="540000" bIns="900000" anchor="b">
            <a:noAutofit/>
          </a:bodyPr>
          <a:lstStyle>
            <a:lvl1pPr marL="0" indent="0" algn="r">
              <a:buNone/>
              <a:defRPr sz="1400" b="1">
                <a:solidFill>
                  <a:schemeClr val="accent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677C355B-861B-65DB-C694-146B71E6539A}"/>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bg1"/>
                </a:solidFill>
              </a:defRPr>
            </a:lvl1pPr>
          </a:lstStyle>
          <a:p>
            <a:pPr lvl="0"/>
            <a:r>
              <a:rPr lang="fi-FI" dirty="0"/>
              <a:t>Kuva: Kuvaajan nimi</a:t>
            </a:r>
          </a:p>
        </p:txBody>
      </p:sp>
      <p:sp>
        <p:nvSpPr>
          <p:cNvPr id="4" name="Logo">
            <a:extLst>
              <a:ext uri="{FF2B5EF4-FFF2-40B4-BE49-F238E27FC236}">
                <a16:creationId xmlns:a16="http://schemas.microsoft.com/office/drawing/2014/main" id="{A34E367D-6B7F-654A-AAAD-BF851B6C9B3D}"/>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10" name="Alatunnisteen paikkamerkki 9">
            <a:extLst>
              <a:ext uri="{FF2B5EF4-FFF2-40B4-BE49-F238E27FC236}">
                <a16:creationId xmlns:a16="http://schemas.microsoft.com/office/drawing/2014/main" id="{55206931-C6D4-11C6-4663-835FF6B44261}"/>
              </a:ext>
            </a:extLst>
          </p:cNvPr>
          <p:cNvSpPr>
            <a:spLocks noGrp="1"/>
          </p:cNvSpPr>
          <p:nvPr>
            <p:ph type="ftr" sz="quarter" idx="19"/>
          </p:nvPr>
        </p:nvSpPr>
        <p:spPr/>
        <p:txBody>
          <a:bodyPr/>
          <a:lstStyle>
            <a:lvl1pPr>
              <a:defRPr>
                <a:solidFill>
                  <a:schemeClr val="bg1"/>
                </a:solidFill>
              </a:defRPr>
            </a:lvl1pPr>
          </a:lstStyle>
          <a:p>
            <a:endParaRPr lang="fi-FI" dirty="0"/>
          </a:p>
        </p:txBody>
      </p:sp>
      <p:sp>
        <p:nvSpPr>
          <p:cNvPr id="9" name="Päivämäärän paikkamerkki 8">
            <a:extLst>
              <a:ext uri="{FF2B5EF4-FFF2-40B4-BE49-F238E27FC236}">
                <a16:creationId xmlns:a16="http://schemas.microsoft.com/office/drawing/2014/main" id="{2CB0054A-6453-5864-920B-A5D714D7E700}"/>
              </a:ext>
            </a:extLst>
          </p:cNvPr>
          <p:cNvSpPr>
            <a:spLocks noGrp="1"/>
          </p:cNvSpPr>
          <p:nvPr>
            <p:ph type="dt" sz="half" idx="18"/>
          </p:nvPr>
        </p:nvSpPr>
        <p:spPr/>
        <p:txBody>
          <a:bodyPr/>
          <a:lstStyle>
            <a:lvl1pPr>
              <a:defRPr>
                <a:solidFill>
                  <a:schemeClr val="bg1"/>
                </a:solidFill>
              </a:defRPr>
            </a:lvl1pPr>
          </a:lstStyle>
          <a:p>
            <a:r>
              <a:rPr lang="fi-FI"/>
              <a:t>12.8.2025</a:t>
            </a:r>
            <a:endParaRPr lang="fi-FI" dirty="0"/>
          </a:p>
        </p:txBody>
      </p:sp>
      <p:sp>
        <p:nvSpPr>
          <p:cNvPr id="11" name="Dian numeron paikkamerkki 10">
            <a:extLst>
              <a:ext uri="{FF2B5EF4-FFF2-40B4-BE49-F238E27FC236}">
                <a16:creationId xmlns:a16="http://schemas.microsoft.com/office/drawing/2014/main" id="{139EEE51-3B51-E3A7-730C-2281CA27C64B}"/>
              </a:ext>
            </a:extLst>
          </p:cNvPr>
          <p:cNvSpPr>
            <a:spLocks noGrp="1"/>
          </p:cNvSpPr>
          <p:nvPr>
            <p:ph type="sldNum" sz="quarter" idx="20"/>
          </p:nvPr>
        </p:nvSpPr>
        <p:spPr/>
        <p:txBody>
          <a:bodyPr/>
          <a:lstStyle>
            <a:lvl1pPr>
              <a:defRPr>
                <a:solidFill>
                  <a:schemeClr val="bg1"/>
                </a:solidFill>
              </a:defRPr>
            </a:lvl1pPr>
          </a:lstStyle>
          <a:p>
            <a:fld id="{A9494116-C6F5-466F-B5C1-BBB074CB17FC}" type="slidenum">
              <a:rPr lang="fi-FI" smtClean="0"/>
              <a:pPr/>
              <a:t>‹#›</a:t>
            </a:fld>
            <a:endParaRPr lang="fi-FI" dirty="0"/>
          </a:p>
        </p:txBody>
      </p:sp>
    </p:spTree>
    <p:extLst>
      <p:ext uri="{BB962C8B-B14F-4D97-AF65-F5344CB8AC3E}">
        <p14:creationId xmlns:p14="http://schemas.microsoft.com/office/powerpoint/2010/main" val="4105473195"/>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preserve="1" userDrawn="1">
  <p:cSld name="Lopetusdia 1 C">
    <p:bg>
      <p:bgPr>
        <a:solidFill>
          <a:schemeClr val="accent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B2CD312-9726-B802-8BDD-60E4DE41D212}"/>
              </a:ext>
            </a:extLst>
          </p:cNvPr>
          <p:cNvSpPr>
            <a:spLocks noGrp="1"/>
          </p:cNvSpPr>
          <p:nvPr>
            <p:ph type="title" hasCustomPrompt="1"/>
          </p:nvPr>
        </p:nvSpPr>
        <p:spPr>
          <a:xfrm>
            <a:off x="539750" y="539750"/>
            <a:ext cx="6816390" cy="1985963"/>
          </a:xfrm>
          <a:prstGeom prst="rect">
            <a:avLst/>
          </a:prstGeom>
        </p:spPr>
        <p:txBody>
          <a:bodyPr anchor="t"/>
          <a:lstStyle>
            <a:lvl1pPr>
              <a:defRPr sz="8000">
                <a:solidFill>
                  <a:schemeClr val="bg1"/>
                </a:solidFill>
              </a:defRPr>
            </a:lvl1pPr>
          </a:lstStyle>
          <a:p>
            <a:r>
              <a:rPr lang="fi-FI" dirty="0"/>
              <a:t>Lopputervehdys</a:t>
            </a:r>
          </a:p>
        </p:txBody>
      </p:sp>
      <p:sp>
        <p:nvSpPr>
          <p:cNvPr id="15" name="Tekstin paikkamerkki 10">
            <a:extLst>
              <a:ext uri="{FF2B5EF4-FFF2-40B4-BE49-F238E27FC236}">
                <a16:creationId xmlns:a16="http://schemas.microsoft.com/office/drawing/2014/main" id="{54014060-BC8B-9A8A-9648-7031D9B00943}"/>
              </a:ext>
            </a:extLst>
          </p:cNvPr>
          <p:cNvSpPr>
            <a:spLocks noGrp="1"/>
          </p:cNvSpPr>
          <p:nvPr>
            <p:ph type="body" sz="quarter" idx="17"/>
          </p:nvPr>
        </p:nvSpPr>
        <p:spPr>
          <a:xfrm>
            <a:off x="539750" y="3021012"/>
            <a:ext cx="5376863" cy="2732087"/>
          </a:xfrm>
        </p:spPr>
        <p:txBody>
          <a:bodyPr/>
          <a:lstStyle>
            <a:lvl1pPr>
              <a:defRPr sz="2000">
                <a:solidFill>
                  <a:schemeClr val="bg1"/>
                </a:solidFill>
              </a:defRPr>
            </a:lvl1pPr>
            <a:lvl2pPr>
              <a:defRPr sz="20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1" name="Kuvan paikkamerkki 10">
            <a:extLst>
              <a:ext uri="{FF2B5EF4-FFF2-40B4-BE49-F238E27FC236}">
                <a16:creationId xmlns:a16="http://schemas.microsoft.com/office/drawing/2014/main" id="{0DAA17A1-A57B-6CBB-9949-077C4959CF96}"/>
              </a:ext>
              <a:ext uri="{C183D7F6-B498-43B3-948B-1728B52AA6E4}">
                <adec:decorative xmlns:adec="http://schemas.microsoft.com/office/drawing/2017/decorative" val="1"/>
              </a:ext>
            </a:extLst>
          </p:cNvPr>
          <p:cNvSpPr>
            <a:spLocks noGrp="1"/>
          </p:cNvSpPr>
          <p:nvPr>
            <p:ph type="pic" sz="quarter" idx="14" hasCustomPrompt="1"/>
          </p:nvPr>
        </p:nvSpPr>
        <p:spPr>
          <a:xfrm>
            <a:off x="3683731" y="-2199"/>
            <a:ext cx="8508269" cy="6862398"/>
          </a:xfrm>
          <a:custGeom>
            <a:avLst/>
            <a:gdLst>
              <a:gd name="connsiteX0" fmla="*/ 7131651 w 8508269"/>
              <a:gd name="connsiteY0" fmla="*/ 0 h 6862398"/>
              <a:gd name="connsiteX1" fmla="*/ 7562831 w 8508269"/>
              <a:gd name="connsiteY1" fmla="*/ 0 h 6862398"/>
              <a:gd name="connsiteX2" fmla="*/ 8508269 w 8508269"/>
              <a:gd name="connsiteY2" fmla="*/ 0 h 6862398"/>
              <a:gd name="connsiteX3" fmla="*/ 8508269 w 8508269"/>
              <a:gd name="connsiteY3" fmla="*/ 298118 h 6862398"/>
              <a:gd name="connsiteX4" fmla="*/ 8508269 w 8508269"/>
              <a:gd name="connsiteY4" fmla="*/ 6858000 h 6862398"/>
              <a:gd name="connsiteX5" fmla="*/ 8508269 w 8508269"/>
              <a:gd name="connsiteY5" fmla="*/ 6859593 h 6862398"/>
              <a:gd name="connsiteX6" fmla="*/ 8508268 w 8508269"/>
              <a:gd name="connsiteY6" fmla="*/ 6859593 h 6862398"/>
              <a:gd name="connsiteX7" fmla="*/ 8508268 w 8508269"/>
              <a:gd name="connsiteY7" fmla="*/ 6860136 h 6862398"/>
              <a:gd name="connsiteX8" fmla="*/ 8508268 w 8508269"/>
              <a:gd name="connsiteY8" fmla="*/ 6860199 h 6862398"/>
              <a:gd name="connsiteX9" fmla="*/ 7562831 w 8508269"/>
              <a:gd name="connsiteY9" fmla="*/ 6860199 h 6862398"/>
              <a:gd name="connsiteX10" fmla="*/ 7562831 w 8508269"/>
              <a:gd name="connsiteY10" fmla="*/ 6860932 h 6862398"/>
              <a:gd name="connsiteX11" fmla="*/ 7482577 w 8508269"/>
              <a:gd name="connsiteY11" fmla="*/ 6860932 h 6862398"/>
              <a:gd name="connsiteX12" fmla="*/ 7482577 w 8508269"/>
              <a:gd name="connsiteY12" fmla="*/ 6862398 h 6862398"/>
              <a:gd name="connsiteX13" fmla="*/ 4011294 w 8508269"/>
              <a:gd name="connsiteY13" fmla="*/ 6862398 h 6862398"/>
              <a:gd name="connsiteX14" fmla="*/ 4011888 w 8508269"/>
              <a:gd name="connsiteY14" fmla="*/ 6860932 h 6862398"/>
              <a:gd name="connsiteX15" fmla="*/ 2912822 w 8508269"/>
              <a:gd name="connsiteY15" fmla="*/ 6860932 h 6862398"/>
              <a:gd name="connsiteX16" fmla="*/ 2913203 w 8508269"/>
              <a:gd name="connsiteY16" fmla="*/ 6860199 h 6862398"/>
              <a:gd name="connsiteX17" fmla="*/ 2655267 w 8508269"/>
              <a:gd name="connsiteY17" fmla="*/ 6860199 h 6862398"/>
              <a:gd name="connsiteX18" fmla="*/ 2655267 w 8508269"/>
              <a:gd name="connsiteY18" fmla="*/ 6860136 h 6862398"/>
              <a:gd name="connsiteX19" fmla="*/ 0 w 8508269"/>
              <a:gd name="connsiteY19" fmla="*/ 6860136 h 6862398"/>
              <a:gd name="connsiteX20" fmla="*/ 78105 w 8508269"/>
              <a:gd name="connsiteY20" fmla="*/ 6414112 h 6862398"/>
              <a:gd name="connsiteX21" fmla="*/ 526161 w 8508269"/>
              <a:gd name="connsiteY21" fmla="*/ 6334038 h 6862398"/>
              <a:gd name="connsiteX22" fmla="*/ 606171 w 8508269"/>
              <a:gd name="connsiteY22" fmla="*/ 5885982 h 6862398"/>
              <a:gd name="connsiteX23" fmla="*/ 1054227 w 8508269"/>
              <a:gd name="connsiteY23" fmla="*/ 5805909 h 6862398"/>
              <a:gd name="connsiteX24" fmla="*/ 1134301 w 8508269"/>
              <a:gd name="connsiteY24" fmla="*/ 5357853 h 6862398"/>
              <a:gd name="connsiteX25" fmla="*/ 1582357 w 8508269"/>
              <a:gd name="connsiteY25" fmla="*/ 5277779 h 6862398"/>
              <a:gd name="connsiteX26" fmla="*/ 1662430 w 8508269"/>
              <a:gd name="connsiteY26" fmla="*/ 4829723 h 6862398"/>
              <a:gd name="connsiteX27" fmla="*/ 2110486 w 8508269"/>
              <a:gd name="connsiteY27" fmla="*/ 4749713 h 6862398"/>
              <a:gd name="connsiteX28" fmla="*/ 2190560 w 8508269"/>
              <a:gd name="connsiteY28" fmla="*/ 4301657 h 6862398"/>
              <a:gd name="connsiteX29" fmla="*/ 2638616 w 8508269"/>
              <a:gd name="connsiteY29" fmla="*/ 4221584 h 6862398"/>
              <a:gd name="connsiteX30" fmla="*/ 2718689 w 8508269"/>
              <a:gd name="connsiteY30" fmla="*/ 3773527 h 6862398"/>
              <a:gd name="connsiteX31" fmla="*/ 3166745 w 8508269"/>
              <a:gd name="connsiteY31" fmla="*/ 3693454 h 6862398"/>
              <a:gd name="connsiteX32" fmla="*/ 3280537 w 8508269"/>
              <a:gd name="connsiteY32" fmla="*/ 3375764 h 6862398"/>
              <a:gd name="connsiteX33" fmla="*/ 3248470 w 8508269"/>
              <a:gd name="connsiteY33" fmla="*/ 3243747 h 6862398"/>
              <a:gd name="connsiteX34" fmla="*/ 3696526 w 8508269"/>
              <a:gd name="connsiteY34" fmla="*/ 3163674 h 6862398"/>
              <a:gd name="connsiteX35" fmla="*/ 3708527 w 8508269"/>
              <a:gd name="connsiteY35" fmla="*/ 3151037 h 6862398"/>
              <a:gd name="connsiteX36" fmla="*/ 3709924 w 8508269"/>
              <a:gd name="connsiteY36" fmla="*/ 3149450 h 6862398"/>
              <a:gd name="connsiteX37" fmla="*/ 3742500 w 8508269"/>
              <a:gd name="connsiteY37" fmla="*/ 3107476 h 6862398"/>
              <a:gd name="connsiteX38" fmla="*/ 3742690 w 8508269"/>
              <a:gd name="connsiteY38" fmla="*/ 3107603 h 6862398"/>
              <a:gd name="connsiteX39" fmla="*/ 3776536 w 8508269"/>
              <a:gd name="connsiteY39" fmla="*/ 2715681 h 6862398"/>
              <a:gd name="connsiteX40" fmla="*/ 4224592 w 8508269"/>
              <a:gd name="connsiteY40" fmla="*/ 2635608 h 6862398"/>
              <a:gd name="connsiteX41" fmla="*/ 4304665 w 8508269"/>
              <a:gd name="connsiteY41" fmla="*/ 2187552 h 6862398"/>
              <a:gd name="connsiteX42" fmla="*/ 4752721 w 8508269"/>
              <a:gd name="connsiteY42" fmla="*/ 2107478 h 6862398"/>
              <a:gd name="connsiteX43" fmla="*/ 4832795 w 8508269"/>
              <a:gd name="connsiteY43" fmla="*/ 1659422 h 6862398"/>
              <a:gd name="connsiteX44" fmla="*/ 5280851 w 8508269"/>
              <a:gd name="connsiteY44" fmla="*/ 1579349 h 6862398"/>
              <a:gd name="connsiteX45" fmla="*/ 5360924 w 8508269"/>
              <a:gd name="connsiteY45" fmla="*/ 1131293 h 6862398"/>
              <a:gd name="connsiteX46" fmla="*/ 5808917 w 8508269"/>
              <a:gd name="connsiteY46" fmla="*/ 1051219 h 6862398"/>
              <a:gd name="connsiteX47" fmla="*/ 5888990 w 8508269"/>
              <a:gd name="connsiteY47" fmla="*/ 603163 h 6862398"/>
              <a:gd name="connsiteX48" fmla="*/ 6337046 w 8508269"/>
              <a:gd name="connsiteY48" fmla="*/ 523090 h 6862398"/>
              <a:gd name="connsiteX49" fmla="*/ 6417120 w 8508269"/>
              <a:gd name="connsiteY49" fmla="*/ 75034 h 6862398"/>
              <a:gd name="connsiteX50" fmla="*/ 6857746 w 8508269"/>
              <a:gd name="connsiteY50" fmla="*/ 2199 h 6862398"/>
              <a:gd name="connsiteX51" fmla="*/ 6857810 w 8508269"/>
              <a:gd name="connsiteY51" fmla="*/ 2199 h 6862398"/>
              <a:gd name="connsiteX52" fmla="*/ 7089594 w 8508269"/>
              <a:gd name="connsiteY52" fmla="*/ 2199 h 6862398"/>
              <a:gd name="connsiteX53" fmla="*/ 7130161 w 8508269"/>
              <a:gd name="connsiteY53" fmla="*/ 2199 h 6862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8508269" h="6862398">
                <a:moveTo>
                  <a:pt x="7131651" y="0"/>
                </a:moveTo>
                <a:lnTo>
                  <a:pt x="7562831" y="0"/>
                </a:lnTo>
                <a:lnTo>
                  <a:pt x="8508269" y="0"/>
                </a:lnTo>
                <a:lnTo>
                  <a:pt x="8508269" y="298118"/>
                </a:lnTo>
                <a:lnTo>
                  <a:pt x="8508269" y="6858000"/>
                </a:lnTo>
                <a:lnTo>
                  <a:pt x="8508269" y="6859593"/>
                </a:lnTo>
                <a:lnTo>
                  <a:pt x="8508268" y="6859593"/>
                </a:lnTo>
                <a:lnTo>
                  <a:pt x="8508268" y="6860136"/>
                </a:lnTo>
                <a:lnTo>
                  <a:pt x="8508268" y="6860199"/>
                </a:lnTo>
                <a:lnTo>
                  <a:pt x="7562831" y="6860199"/>
                </a:lnTo>
                <a:lnTo>
                  <a:pt x="7562831" y="6860932"/>
                </a:lnTo>
                <a:lnTo>
                  <a:pt x="7482577" y="6860932"/>
                </a:lnTo>
                <a:lnTo>
                  <a:pt x="7482577" y="6862398"/>
                </a:lnTo>
                <a:lnTo>
                  <a:pt x="4011294" y="6862398"/>
                </a:lnTo>
                <a:lnTo>
                  <a:pt x="4011888" y="6860932"/>
                </a:lnTo>
                <a:lnTo>
                  <a:pt x="2912822" y="6860932"/>
                </a:lnTo>
                <a:lnTo>
                  <a:pt x="2913203" y="6860199"/>
                </a:lnTo>
                <a:lnTo>
                  <a:pt x="2655267" y="6860199"/>
                </a:lnTo>
                <a:lnTo>
                  <a:pt x="2655267" y="6860136"/>
                </a:lnTo>
                <a:lnTo>
                  <a:pt x="0" y="6860136"/>
                </a:lnTo>
                <a:cubicBezTo>
                  <a:pt x="115888" y="6742597"/>
                  <a:pt x="140716" y="6564861"/>
                  <a:pt x="78105" y="6414112"/>
                </a:cubicBezTo>
                <a:cubicBezTo>
                  <a:pt x="229680" y="6480533"/>
                  <a:pt x="406908" y="6453291"/>
                  <a:pt x="526161" y="6334038"/>
                </a:cubicBezTo>
                <a:cubicBezTo>
                  <a:pt x="643700" y="6216500"/>
                  <a:pt x="669227" y="6037620"/>
                  <a:pt x="606171" y="5885982"/>
                </a:cubicBezTo>
                <a:cubicBezTo>
                  <a:pt x="757809" y="5952467"/>
                  <a:pt x="934974" y="5925162"/>
                  <a:pt x="1054227" y="5805909"/>
                </a:cubicBezTo>
                <a:cubicBezTo>
                  <a:pt x="1171829" y="5688370"/>
                  <a:pt x="1197356" y="5509491"/>
                  <a:pt x="1134301" y="5357853"/>
                </a:cubicBezTo>
                <a:cubicBezTo>
                  <a:pt x="1285939" y="5424337"/>
                  <a:pt x="1463104" y="5397032"/>
                  <a:pt x="1582357" y="5277779"/>
                </a:cubicBezTo>
                <a:cubicBezTo>
                  <a:pt x="1699895" y="5160241"/>
                  <a:pt x="1725486" y="4981361"/>
                  <a:pt x="1662430" y="4829723"/>
                </a:cubicBezTo>
                <a:cubicBezTo>
                  <a:pt x="1814068" y="4896208"/>
                  <a:pt x="1991233" y="4868966"/>
                  <a:pt x="2110486" y="4749713"/>
                </a:cubicBezTo>
                <a:cubicBezTo>
                  <a:pt x="2228025" y="4632111"/>
                  <a:pt x="2253615" y="4453232"/>
                  <a:pt x="2190560" y="4301657"/>
                </a:cubicBezTo>
                <a:cubicBezTo>
                  <a:pt x="2342198" y="4368078"/>
                  <a:pt x="2519363" y="4340837"/>
                  <a:pt x="2638616" y="4221584"/>
                </a:cubicBezTo>
                <a:cubicBezTo>
                  <a:pt x="2756154" y="4103982"/>
                  <a:pt x="2781745" y="3925102"/>
                  <a:pt x="2718689" y="3773527"/>
                </a:cubicBezTo>
                <a:cubicBezTo>
                  <a:pt x="2870327" y="3839949"/>
                  <a:pt x="3047492" y="3812707"/>
                  <a:pt x="3166745" y="3693454"/>
                </a:cubicBezTo>
                <a:cubicBezTo>
                  <a:pt x="3252533" y="3607602"/>
                  <a:pt x="3289871" y="3490952"/>
                  <a:pt x="3280537" y="3375764"/>
                </a:cubicBezTo>
                <a:cubicBezTo>
                  <a:pt x="3276854" y="3330869"/>
                  <a:pt x="3266123" y="3286229"/>
                  <a:pt x="3248470" y="3243747"/>
                </a:cubicBezTo>
                <a:cubicBezTo>
                  <a:pt x="3400044" y="3310168"/>
                  <a:pt x="3577273" y="3282927"/>
                  <a:pt x="3696526" y="3163674"/>
                </a:cubicBezTo>
                <a:cubicBezTo>
                  <a:pt x="3700590" y="3159546"/>
                  <a:pt x="3704654" y="3155355"/>
                  <a:pt x="3708527" y="3151037"/>
                </a:cubicBezTo>
                <a:cubicBezTo>
                  <a:pt x="3709035" y="3150466"/>
                  <a:pt x="3709480" y="3149958"/>
                  <a:pt x="3709924" y="3149450"/>
                </a:cubicBezTo>
                <a:cubicBezTo>
                  <a:pt x="3721671" y="3136369"/>
                  <a:pt x="3732530" y="3122399"/>
                  <a:pt x="3742500" y="3107476"/>
                </a:cubicBezTo>
                <a:lnTo>
                  <a:pt x="3742690" y="3107603"/>
                </a:lnTo>
                <a:cubicBezTo>
                  <a:pt x="3819589" y="2993684"/>
                  <a:pt x="3830193" y="2844777"/>
                  <a:pt x="3776536" y="2715681"/>
                </a:cubicBezTo>
                <a:cubicBezTo>
                  <a:pt x="3928174" y="2782102"/>
                  <a:pt x="4105339" y="2754861"/>
                  <a:pt x="4224592" y="2635608"/>
                </a:cubicBezTo>
                <a:cubicBezTo>
                  <a:pt x="4342130" y="2518069"/>
                  <a:pt x="4367657" y="2339190"/>
                  <a:pt x="4304665" y="2187552"/>
                </a:cubicBezTo>
                <a:cubicBezTo>
                  <a:pt x="4456303" y="2253973"/>
                  <a:pt x="4635183" y="2225017"/>
                  <a:pt x="4752721" y="2107478"/>
                </a:cubicBezTo>
                <a:cubicBezTo>
                  <a:pt x="4870260" y="1989940"/>
                  <a:pt x="4895787" y="1811060"/>
                  <a:pt x="4832795" y="1659422"/>
                </a:cubicBezTo>
                <a:cubicBezTo>
                  <a:pt x="4984369" y="1725843"/>
                  <a:pt x="5163312" y="1696887"/>
                  <a:pt x="5280851" y="1579349"/>
                </a:cubicBezTo>
                <a:cubicBezTo>
                  <a:pt x="5398389" y="1461810"/>
                  <a:pt x="5423916" y="1282931"/>
                  <a:pt x="5360924" y="1131293"/>
                </a:cubicBezTo>
                <a:cubicBezTo>
                  <a:pt x="5512499" y="1197714"/>
                  <a:pt x="5689664" y="1170472"/>
                  <a:pt x="5808917" y="1051219"/>
                </a:cubicBezTo>
                <a:cubicBezTo>
                  <a:pt x="5926519" y="933681"/>
                  <a:pt x="5952046" y="754801"/>
                  <a:pt x="5888990" y="603163"/>
                </a:cubicBezTo>
                <a:cubicBezTo>
                  <a:pt x="6040628" y="669648"/>
                  <a:pt x="6217793" y="642343"/>
                  <a:pt x="6337046" y="523090"/>
                </a:cubicBezTo>
                <a:cubicBezTo>
                  <a:pt x="6454585" y="405551"/>
                  <a:pt x="6480175" y="226671"/>
                  <a:pt x="6417120" y="75034"/>
                </a:cubicBezTo>
                <a:cubicBezTo>
                  <a:pt x="6565646" y="140185"/>
                  <a:pt x="6738684" y="115356"/>
                  <a:pt x="6857746" y="2199"/>
                </a:cubicBezTo>
                <a:lnTo>
                  <a:pt x="6857810" y="2199"/>
                </a:lnTo>
                <a:lnTo>
                  <a:pt x="7089594" y="2199"/>
                </a:lnTo>
                <a:lnTo>
                  <a:pt x="7130161" y="2199"/>
                </a:lnTo>
                <a:close/>
              </a:path>
            </a:pathLst>
          </a:custGeom>
          <a:noFill/>
        </p:spPr>
        <p:txBody>
          <a:bodyPr wrap="square" lIns="3240000" tIns="216000" rIns="540000" bIns="900000" anchor="b">
            <a:noAutofit/>
          </a:bodyPr>
          <a:lstStyle>
            <a:lvl1pPr marL="0" indent="0" algn="r">
              <a:buNone/>
              <a:defRPr sz="1400" b="1">
                <a:solidFill>
                  <a:schemeClr val="accent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677C355B-861B-65DB-C694-146B71E6539A}"/>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bg1"/>
                </a:solidFill>
              </a:defRPr>
            </a:lvl1pPr>
          </a:lstStyle>
          <a:p>
            <a:pPr lvl="0"/>
            <a:r>
              <a:rPr lang="fi-FI" dirty="0"/>
              <a:t>Kuva: Kuvaajan nimi</a:t>
            </a:r>
          </a:p>
        </p:txBody>
      </p:sp>
      <p:sp>
        <p:nvSpPr>
          <p:cNvPr id="5" name="Logo">
            <a:extLst>
              <a:ext uri="{FF2B5EF4-FFF2-40B4-BE49-F238E27FC236}">
                <a16:creationId xmlns:a16="http://schemas.microsoft.com/office/drawing/2014/main" id="{4B1FF892-AEC3-F61D-9321-7445B517FA4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17" name="Alatunnisteen paikkamerkki 16">
            <a:extLst>
              <a:ext uri="{FF2B5EF4-FFF2-40B4-BE49-F238E27FC236}">
                <a16:creationId xmlns:a16="http://schemas.microsoft.com/office/drawing/2014/main" id="{50B7484A-849D-BE33-5D29-D95EFF2DAC3F}"/>
              </a:ext>
            </a:extLst>
          </p:cNvPr>
          <p:cNvSpPr>
            <a:spLocks noGrp="1"/>
          </p:cNvSpPr>
          <p:nvPr>
            <p:ph type="ftr" sz="quarter" idx="19"/>
          </p:nvPr>
        </p:nvSpPr>
        <p:spPr/>
        <p:txBody>
          <a:bodyPr/>
          <a:lstStyle>
            <a:lvl1pPr>
              <a:defRPr>
                <a:solidFill>
                  <a:schemeClr val="bg1"/>
                </a:solidFill>
              </a:defRPr>
            </a:lvl1pPr>
          </a:lstStyle>
          <a:p>
            <a:endParaRPr lang="fi-FI" dirty="0"/>
          </a:p>
        </p:txBody>
      </p:sp>
      <p:sp>
        <p:nvSpPr>
          <p:cNvPr id="16" name="Päivämäärän paikkamerkki 15">
            <a:extLst>
              <a:ext uri="{FF2B5EF4-FFF2-40B4-BE49-F238E27FC236}">
                <a16:creationId xmlns:a16="http://schemas.microsoft.com/office/drawing/2014/main" id="{E714FC79-2AC1-810D-80B1-B9C3DA8AFE80}"/>
              </a:ext>
            </a:extLst>
          </p:cNvPr>
          <p:cNvSpPr>
            <a:spLocks noGrp="1"/>
          </p:cNvSpPr>
          <p:nvPr>
            <p:ph type="dt" sz="half" idx="18"/>
          </p:nvPr>
        </p:nvSpPr>
        <p:spPr/>
        <p:txBody>
          <a:bodyPr/>
          <a:lstStyle>
            <a:lvl1pPr>
              <a:defRPr>
                <a:solidFill>
                  <a:schemeClr val="bg1"/>
                </a:solidFill>
              </a:defRPr>
            </a:lvl1pPr>
          </a:lstStyle>
          <a:p>
            <a:r>
              <a:rPr lang="fi-FI"/>
              <a:t>12.8.2025</a:t>
            </a:r>
            <a:endParaRPr lang="fi-FI" dirty="0"/>
          </a:p>
        </p:txBody>
      </p:sp>
      <p:sp>
        <p:nvSpPr>
          <p:cNvPr id="18" name="Dian numeron paikkamerkki 17">
            <a:extLst>
              <a:ext uri="{FF2B5EF4-FFF2-40B4-BE49-F238E27FC236}">
                <a16:creationId xmlns:a16="http://schemas.microsoft.com/office/drawing/2014/main" id="{A16D2F1D-85D3-3240-9FE3-DE48B744C55E}"/>
              </a:ext>
            </a:extLst>
          </p:cNvPr>
          <p:cNvSpPr>
            <a:spLocks noGrp="1"/>
          </p:cNvSpPr>
          <p:nvPr>
            <p:ph type="sldNum" sz="quarter" idx="20"/>
          </p:nvPr>
        </p:nvSpPr>
        <p:spPr/>
        <p:txBody>
          <a:bodyPr/>
          <a:lstStyle>
            <a:lvl1pPr>
              <a:defRPr>
                <a:solidFill>
                  <a:schemeClr val="bg1"/>
                </a:solidFill>
              </a:defRPr>
            </a:lvl1pPr>
          </a:lstStyle>
          <a:p>
            <a:fld id="{A9494116-C6F5-466F-B5C1-BBB074CB17FC}" type="slidenum">
              <a:rPr lang="fi-FI" smtClean="0"/>
              <a:pPr/>
              <a:t>‹#›</a:t>
            </a:fld>
            <a:endParaRPr lang="fi-FI" dirty="0"/>
          </a:p>
        </p:txBody>
      </p:sp>
    </p:spTree>
    <p:extLst>
      <p:ext uri="{BB962C8B-B14F-4D97-AF65-F5344CB8AC3E}">
        <p14:creationId xmlns:p14="http://schemas.microsoft.com/office/powerpoint/2010/main" val="1736274903"/>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preserve="1" userDrawn="1">
  <p:cSld name="Lopetusdia 1 D">
    <p:bg>
      <p:bgPr>
        <a:solidFill>
          <a:schemeClr val="accent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B2CD312-9726-B802-8BDD-60E4DE41D212}"/>
              </a:ext>
            </a:extLst>
          </p:cNvPr>
          <p:cNvSpPr>
            <a:spLocks noGrp="1"/>
          </p:cNvSpPr>
          <p:nvPr>
            <p:ph type="title" hasCustomPrompt="1"/>
          </p:nvPr>
        </p:nvSpPr>
        <p:spPr>
          <a:xfrm>
            <a:off x="539750" y="539751"/>
            <a:ext cx="5375884" cy="2233612"/>
          </a:xfrm>
          <a:prstGeom prst="rect">
            <a:avLst/>
          </a:prstGeom>
        </p:spPr>
        <p:txBody>
          <a:bodyPr anchor="t"/>
          <a:lstStyle>
            <a:lvl1pPr>
              <a:defRPr sz="8000">
                <a:solidFill>
                  <a:schemeClr val="bg1"/>
                </a:solidFill>
              </a:defRPr>
            </a:lvl1pPr>
          </a:lstStyle>
          <a:p>
            <a:r>
              <a:rPr lang="fi-FI" dirty="0"/>
              <a:t>Lopputervehdys</a:t>
            </a:r>
          </a:p>
        </p:txBody>
      </p:sp>
      <p:sp>
        <p:nvSpPr>
          <p:cNvPr id="7" name="Tekstin paikkamerkki 10">
            <a:extLst>
              <a:ext uri="{FF2B5EF4-FFF2-40B4-BE49-F238E27FC236}">
                <a16:creationId xmlns:a16="http://schemas.microsoft.com/office/drawing/2014/main" id="{F762973B-7CBD-883F-00F7-82E06F0B6299}"/>
              </a:ext>
            </a:extLst>
          </p:cNvPr>
          <p:cNvSpPr>
            <a:spLocks noGrp="1"/>
          </p:cNvSpPr>
          <p:nvPr>
            <p:ph type="body" sz="quarter" idx="17"/>
          </p:nvPr>
        </p:nvSpPr>
        <p:spPr>
          <a:xfrm>
            <a:off x="539750" y="3021012"/>
            <a:ext cx="5376863" cy="2732087"/>
          </a:xfrm>
        </p:spPr>
        <p:txBody>
          <a:bodyPr/>
          <a:lstStyle>
            <a:lvl1pPr>
              <a:defRPr sz="2000">
                <a:solidFill>
                  <a:schemeClr val="bg1"/>
                </a:solidFill>
              </a:defRPr>
            </a:lvl1pPr>
            <a:lvl2pPr>
              <a:defRPr sz="20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4" name="Kuvan paikkamerkki">
            <a:extLst>
              <a:ext uri="{FF2B5EF4-FFF2-40B4-BE49-F238E27FC236}">
                <a16:creationId xmlns:a16="http://schemas.microsoft.com/office/drawing/2014/main" id="{6B164001-953C-A70A-D8E7-A7F93BBB0959}"/>
              </a:ext>
              <a:ext uri="{C183D7F6-B498-43B3-948B-1728B52AA6E4}">
                <adec:decorative xmlns:adec="http://schemas.microsoft.com/office/drawing/2017/decorative" val="1"/>
              </a:ext>
            </a:extLst>
          </p:cNvPr>
          <p:cNvSpPr>
            <a:spLocks noGrp="1"/>
          </p:cNvSpPr>
          <p:nvPr>
            <p:ph type="pic" sz="quarter" idx="14" hasCustomPrompt="1"/>
          </p:nvPr>
        </p:nvSpPr>
        <p:spPr>
          <a:xfrm>
            <a:off x="6275385" y="539750"/>
            <a:ext cx="5376864" cy="5708650"/>
          </a:xfrm>
          <a:custGeom>
            <a:avLst/>
            <a:gdLst>
              <a:gd name="connsiteX0" fmla="*/ 0 w 12192000"/>
              <a:gd name="connsiteY0" fmla="*/ 0 h 5135562"/>
              <a:gd name="connsiteX1" fmla="*/ 12192000 w 12192000"/>
              <a:gd name="connsiteY1" fmla="*/ 0 h 5135562"/>
              <a:gd name="connsiteX2" fmla="*/ 12192000 w 12192000"/>
              <a:gd name="connsiteY2" fmla="*/ 1221782 h 5135562"/>
              <a:gd name="connsiteX3" fmla="*/ 12192000 w 12192000"/>
              <a:gd name="connsiteY3" fmla="*/ 2124793 h 5135562"/>
              <a:gd name="connsiteX4" fmla="*/ 12192000 w 12192000"/>
              <a:gd name="connsiteY4" fmla="*/ 2525713 h 5135562"/>
              <a:gd name="connsiteX5" fmla="*/ 12192000 w 12192000"/>
              <a:gd name="connsiteY5" fmla="*/ 3210565 h 5135562"/>
              <a:gd name="connsiteX6" fmla="*/ 12192000 w 12192000"/>
              <a:gd name="connsiteY6" fmla="*/ 3516130 h 5135562"/>
              <a:gd name="connsiteX7" fmla="*/ 12192000 w 12192000"/>
              <a:gd name="connsiteY7" fmla="*/ 5135372 h 5135562"/>
              <a:gd name="connsiteX8" fmla="*/ 12192000 w 12192000"/>
              <a:gd name="connsiteY8" fmla="*/ 5135562 h 5135562"/>
              <a:gd name="connsiteX9" fmla="*/ 11263947 w 12192000"/>
              <a:gd name="connsiteY9" fmla="*/ 5135562 h 5135562"/>
              <a:gd name="connsiteX10" fmla="*/ 10322941 w 12192000"/>
              <a:gd name="connsiteY10" fmla="*/ 5135562 h 5135562"/>
              <a:gd name="connsiteX11" fmla="*/ 9381998 w 12192000"/>
              <a:gd name="connsiteY11" fmla="*/ 5135562 h 5135562"/>
              <a:gd name="connsiteX12" fmla="*/ 8440992 w 12192000"/>
              <a:gd name="connsiteY12" fmla="*/ 5135562 h 5135562"/>
              <a:gd name="connsiteX13" fmla="*/ 7499985 w 12192000"/>
              <a:gd name="connsiteY13" fmla="*/ 5135562 h 5135562"/>
              <a:gd name="connsiteX14" fmla="*/ 4682998 w 12192000"/>
              <a:gd name="connsiteY14" fmla="*/ 5135562 h 5135562"/>
              <a:gd name="connsiteX15" fmla="*/ 3741991 w 12192000"/>
              <a:gd name="connsiteY15" fmla="*/ 5135562 h 5135562"/>
              <a:gd name="connsiteX16" fmla="*/ 2800985 w 12192000"/>
              <a:gd name="connsiteY16" fmla="*/ 5135562 h 5135562"/>
              <a:gd name="connsiteX17" fmla="*/ 1859979 w 12192000"/>
              <a:gd name="connsiteY17" fmla="*/ 5135562 h 5135562"/>
              <a:gd name="connsiteX18" fmla="*/ 919036 w 12192000"/>
              <a:gd name="connsiteY18" fmla="*/ 5135562 h 5135562"/>
              <a:gd name="connsiteX19" fmla="*/ 0 w 12192000"/>
              <a:gd name="connsiteY19" fmla="*/ 5135562 h 5135562"/>
              <a:gd name="connsiteX20" fmla="*/ 0 w 12192000"/>
              <a:gd name="connsiteY20" fmla="*/ 5135118 h 5135562"/>
              <a:gd name="connsiteX21" fmla="*/ 0 w 12192000"/>
              <a:gd name="connsiteY21" fmla="*/ 3516130 h 5135562"/>
              <a:gd name="connsiteX22" fmla="*/ 0 w 12192000"/>
              <a:gd name="connsiteY22" fmla="*/ 3210565 h 5135562"/>
              <a:gd name="connsiteX23" fmla="*/ 0 w 12192000"/>
              <a:gd name="connsiteY23" fmla="*/ 2525713 h 5135562"/>
              <a:gd name="connsiteX24" fmla="*/ 0 w 12192000"/>
              <a:gd name="connsiteY24" fmla="*/ 2124793 h 5135562"/>
              <a:gd name="connsiteX25" fmla="*/ 0 w 12192000"/>
              <a:gd name="connsiteY25" fmla="*/ 1221588 h 5135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192000" h="5135562">
                <a:moveTo>
                  <a:pt x="0" y="0"/>
                </a:moveTo>
                <a:lnTo>
                  <a:pt x="12192000" y="0"/>
                </a:lnTo>
                <a:lnTo>
                  <a:pt x="12192000" y="1221782"/>
                </a:lnTo>
                <a:lnTo>
                  <a:pt x="12192000" y="2124793"/>
                </a:lnTo>
                <a:lnTo>
                  <a:pt x="12192000" y="2525713"/>
                </a:lnTo>
                <a:lnTo>
                  <a:pt x="12192000" y="3210565"/>
                </a:lnTo>
                <a:lnTo>
                  <a:pt x="12192000" y="3516130"/>
                </a:lnTo>
                <a:lnTo>
                  <a:pt x="12192000" y="5135372"/>
                </a:lnTo>
                <a:lnTo>
                  <a:pt x="12192000" y="5135562"/>
                </a:lnTo>
                <a:lnTo>
                  <a:pt x="11263947" y="5135562"/>
                </a:lnTo>
                <a:lnTo>
                  <a:pt x="10322941" y="5135562"/>
                </a:lnTo>
                <a:lnTo>
                  <a:pt x="9381998" y="5135562"/>
                </a:lnTo>
                <a:lnTo>
                  <a:pt x="8440992" y="5135562"/>
                </a:lnTo>
                <a:lnTo>
                  <a:pt x="7499985" y="5135562"/>
                </a:lnTo>
                <a:lnTo>
                  <a:pt x="4682998" y="5135562"/>
                </a:lnTo>
                <a:lnTo>
                  <a:pt x="3741991" y="5135562"/>
                </a:lnTo>
                <a:lnTo>
                  <a:pt x="2800985" y="5135562"/>
                </a:lnTo>
                <a:lnTo>
                  <a:pt x="1859979" y="5135562"/>
                </a:lnTo>
                <a:lnTo>
                  <a:pt x="919036" y="5135562"/>
                </a:lnTo>
                <a:lnTo>
                  <a:pt x="0" y="5135562"/>
                </a:lnTo>
                <a:lnTo>
                  <a:pt x="0" y="5135118"/>
                </a:lnTo>
                <a:lnTo>
                  <a:pt x="0" y="3516130"/>
                </a:lnTo>
                <a:lnTo>
                  <a:pt x="0" y="3210565"/>
                </a:lnTo>
                <a:lnTo>
                  <a:pt x="0" y="2525713"/>
                </a:lnTo>
                <a:lnTo>
                  <a:pt x="0" y="2124793"/>
                </a:lnTo>
                <a:lnTo>
                  <a:pt x="0" y="1221588"/>
                </a:lnTo>
                <a:close/>
              </a:path>
            </a:pathLst>
          </a:custGeom>
          <a:noFill/>
        </p:spPr>
        <p:txBody>
          <a:bodyPr wrap="square" lIns="360000" tIns="360000" rIns="360000" bIns="180000" anchor="b" anchorCtr="0">
            <a:noAutofit/>
          </a:bodyPr>
          <a:lstStyle>
            <a:lvl1pPr marL="0" indent="0" algn="ctr">
              <a:buNone/>
              <a:defRPr sz="1400" b="1">
                <a:solidFill>
                  <a:schemeClr val="accent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9" name="Kuvatiedot">
            <a:extLst>
              <a:ext uri="{FF2B5EF4-FFF2-40B4-BE49-F238E27FC236}">
                <a16:creationId xmlns:a16="http://schemas.microsoft.com/office/drawing/2014/main" id="{5BF0D85B-0C66-41B4-D173-9F45B649EFDD}"/>
              </a:ext>
              <a:ext uri="{C183D7F6-B498-43B3-948B-1728B52AA6E4}">
                <adec:decorative xmlns:adec="http://schemas.microsoft.com/office/drawing/2017/decorative" val="1"/>
              </a:ext>
            </a:extLst>
          </p:cNvPr>
          <p:cNvSpPr>
            <a:spLocks noGrp="1"/>
          </p:cNvSpPr>
          <p:nvPr>
            <p:ph type="body" sz="quarter" idx="15" hasCustomPrompt="1"/>
          </p:nvPr>
        </p:nvSpPr>
        <p:spPr>
          <a:xfrm rot="16200000">
            <a:off x="8887925" y="3304075"/>
            <a:ext cx="5708650" cy="180000"/>
          </a:xfrm>
          <a:noFill/>
        </p:spPr>
        <p:txBody>
          <a:bodyPr wrap="none" lIns="0" tIns="72000" rIns="108000" bIns="72000" anchor="ctr">
            <a:noAutofit/>
          </a:bodyPr>
          <a:lstStyle>
            <a:lvl1pPr marL="0" indent="0">
              <a:buNone/>
              <a:defRPr sz="700" b="0">
                <a:solidFill>
                  <a:schemeClr val="bg1"/>
                </a:solidFill>
              </a:defRPr>
            </a:lvl1pPr>
          </a:lstStyle>
          <a:p>
            <a:pPr lvl="0"/>
            <a:r>
              <a:rPr lang="fi-FI" dirty="0"/>
              <a:t>Kuva: Kuvaajan nimi</a:t>
            </a:r>
          </a:p>
        </p:txBody>
      </p:sp>
      <p:sp>
        <p:nvSpPr>
          <p:cNvPr id="5" name="Logo">
            <a:extLst>
              <a:ext uri="{FF2B5EF4-FFF2-40B4-BE49-F238E27FC236}">
                <a16:creationId xmlns:a16="http://schemas.microsoft.com/office/drawing/2014/main" id="{7E3023E9-ABD0-8FF5-6994-884C5627CF6B}"/>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10" name="Alatunnisteen paikkamerkki 9">
            <a:extLst>
              <a:ext uri="{FF2B5EF4-FFF2-40B4-BE49-F238E27FC236}">
                <a16:creationId xmlns:a16="http://schemas.microsoft.com/office/drawing/2014/main" id="{F8113C75-4E81-7502-7DAA-58D28A7B1151}"/>
              </a:ext>
            </a:extLst>
          </p:cNvPr>
          <p:cNvSpPr>
            <a:spLocks noGrp="1"/>
          </p:cNvSpPr>
          <p:nvPr>
            <p:ph type="ftr" sz="quarter" idx="19"/>
          </p:nvPr>
        </p:nvSpPr>
        <p:spPr/>
        <p:txBody>
          <a:bodyPr/>
          <a:lstStyle>
            <a:lvl1pPr>
              <a:defRPr>
                <a:solidFill>
                  <a:schemeClr val="bg1"/>
                </a:solidFill>
              </a:defRPr>
            </a:lvl1pPr>
          </a:lstStyle>
          <a:p>
            <a:endParaRPr lang="fi-FI" dirty="0"/>
          </a:p>
        </p:txBody>
      </p:sp>
      <p:sp>
        <p:nvSpPr>
          <p:cNvPr id="8" name="Päivämäärän paikkamerkki 7">
            <a:extLst>
              <a:ext uri="{FF2B5EF4-FFF2-40B4-BE49-F238E27FC236}">
                <a16:creationId xmlns:a16="http://schemas.microsoft.com/office/drawing/2014/main" id="{6AFC569A-36B3-FEB9-660C-104CBC6942E9}"/>
              </a:ext>
            </a:extLst>
          </p:cNvPr>
          <p:cNvSpPr>
            <a:spLocks noGrp="1"/>
          </p:cNvSpPr>
          <p:nvPr>
            <p:ph type="dt" sz="half" idx="18"/>
          </p:nvPr>
        </p:nvSpPr>
        <p:spPr/>
        <p:txBody>
          <a:bodyPr/>
          <a:lstStyle>
            <a:lvl1pPr>
              <a:defRPr>
                <a:solidFill>
                  <a:schemeClr val="bg1"/>
                </a:solidFill>
              </a:defRPr>
            </a:lvl1pPr>
          </a:lstStyle>
          <a:p>
            <a:r>
              <a:rPr lang="fi-FI"/>
              <a:t>12.8.2025</a:t>
            </a:r>
            <a:endParaRPr lang="fi-FI" dirty="0"/>
          </a:p>
        </p:txBody>
      </p:sp>
      <p:sp>
        <p:nvSpPr>
          <p:cNvPr id="11" name="Dian numeron paikkamerkki 10">
            <a:extLst>
              <a:ext uri="{FF2B5EF4-FFF2-40B4-BE49-F238E27FC236}">
                <a16:creationId xmlns:a16="http://schemas.microsoft.com/office/drawing/2014/main" id="{42CC0A24-8C83-4F8E-99F9-8C71848F865E}"/>
              </a:ext>
            </a:extLst>
          </p:cNvPr>
          <p:cNvSpPr>
            <a:spLocks noGrp="1"/>
          </p:cNvSpPr>
          <p:nvPr>
            <p:ph type="sldNum" sz="quarter" idx="20"/>
          </p:nvPr>
        </p:nvSpPr>
        <p:spPr/>
        <p:txBody>
          <a:bodyPr/>
          <a:lstStyle>
            <a:lvl1pPr>
              <a:defRPr>
                <a:solidFill>
                  <a:schemeClr val="bg1"/>
                </a:solidFill>
              </a:defRPr>
            </a:lvl1pPr>
          </a:lstStyle>
          <a:p>
            <a:fld id="{A9494116-C6F5-466F-B5C1-BBB074CB17FC}" type="slidenum">
              <a:rPr lang="fi-FI" smtClean="0"/>
              <a:pPr/>
              <a:t>‹#›</a:t>
            </a:fld>
            <a:endParaRPr lang="fi-FI" dirty="0"/>
          </a:p>
        </p:txBody>
      </p:sp>
    </p:spTree>
    <p:extLst>
      <p:ext uri="{BB962C8B-B14F-4D97-AF65-F5344CB8AC3E}">
        <p14:creationId xmlns:p14="http://schemas.microsoft.com/office/powerpoint/2010/main" val="3503960101"/>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preserve="1" userDrawn="1">
  <p:cSld name="Lopetusdia 2">
    <p:bg>
      <p:bgPr>
        <a:solidFill>
          <a:schemeClr val="bg1"/>
        </a:solidFill>
        <a:effectLst/>
      </p:bgPr>
    </p:bg>
    <p:spTree>
      <p:nvGrpSpPr>
        <p:cNvPr id="1" name=""/>
        <p:cNvGrpSpPr/>
        <p:nvPr/>
      </p:nvGrpSpPr>
      <p:grpSpPr>
        <a:xfrm>
          <a:off x="0" y="0"/>
          <a:ext cx="0" cy="0"/>
          <a:chOff x="0" y="0"/>
          <a:chExt cx="0" cy="0"/>
        </a:xfrm>
      </p:grpSpPr>
      <p:grpSp>
        <p:nvGrpSpPr>
          <p:cNvPr id="47" name="Logo">
            <a:extLst>
              <a:ext uri="{FF2B5EF4-FFF2-40B4-BE49-F238E27FC236}">
                <a16:creationId xmlns:a16="http://schemas.microsoft.com/office/drawing/2014/main" id="{0504A2EA-5005-825B-3166-24A681415FC2}"/>
              </a:ext>
              <a:ext uri="{C183D7F6-B498-43B3-948B-1728B52AA6E4}">
                <adec:decorative xmlns:adec="http://schemas.microsoft.com/office/drawing/2017/decorative" val="1"/>
              </a:ext>
            </a:extLst>
          </p:cNvPr>
          <p:cNvGrpSpPr/>
          <p:nvPr userDrawn="1"/>
        </p:nvGrpSpPr>
        <p:grpSpPr>
          <a:xfrm>
            <a:off x="4746435" y="2809494"/>
            <a:ext cx="2699130" cy="1239012"/>
            <a:chOff x="4738878" y="2816351"/>
            <a:chExt cx="2699130" cy="1239012"/>
          </a:xfrm>
          <a:solidFill>
            <a:schemeClr val="tx1"/>
          </a:solidFill>
        </p:grpSpPr>
        <p:sp>
          <p:nvSpPr>
            <p:cNvPr id="48" name="Vapaamuotoinen: Muoto 47">
              <a:extLst>
                <a:ext uri="{FF2B5EF4-FFF2-40B4-BE49-F238E27FC236}">
                  <a16:creationId xmlns:a16="http://schemas.microsoft.com/office/drawing/2014/main" id="{2170C824-4CB5-C694-6F50-0E7177E801DC}"/>
                </a:ext>
              </a:extLst>
            </p:cNvPr>
            <p:cNvSpPr/>
            <p:nvPr/>
          </p:nvSpPr>
          <p:spPr>
            <a:xfrm>
              <a:off x="5775197" y="3179064"/>
              <a:ext cx="128016" cy="381000"/>
            </a:xfrm>
            <a:custGeom>
              <a:avLst/>
              <a:gdLst>
                <a:gd name="connsiteX0" fmla="*/ 97155 w 128016"/>
                <a:gd name="connsiteY0" fmla="*/ 326199 h 381000"/>
                <a:gd name="connsiteX1" fmla="*/ 79693 w 128016"/>
                <a:gd name="connsiteY1" fmla="*/ 318897 h 381000"/>
                <a:gd name="connsiteX2" fmla="*/ 74168 w 128016"/>
                <a:gd name="connsiteY2" fmla="*/ 292671 h 381000"/>
                <a:gd name="connsiteX3" fmla="*/ 74168 w 128016"/>
                <a:gd name="connsiteY3" fmla="*/ 0 h 381000"/>
                <a:gd name="connsiteX4" fmla="*/ 0 w 128016"/>
                <a:gd name="connsiteY4" fmla="*/ 0 h 381000"/>
                <a:gd name="connsiteX5" fmla="*/ 0 w 128016"/>
                <a:gd name="connsiteY5" fmla="*/ 303149 h 381000"/>
                <a:gd name="connsiteX6" fmla="*/ 17463 w 128016"/>
                <a:gd name="connsiteY6" fmla="*/ 362331 h 381000"/>
                <a:gd name="connsiteX7" fmla="*/ 73025 w 128016"/>
                <a:gd name="connsiteY7" fmla="*/ 381000 h 381000"/>
                <a:gd name="connsiteX8" fmla="*/ 99505 w 128016"/>
                <a:gd name="connsiteY8" fmla="*/ 378079 h 381000"/>
                <a:gd name="connsiteX9" fmla="*/ 121603 w 128016"/>
                <a:gd name="connsiteY9" fmla="*/ 369888 h 381000"/>
                <a:gd name="connsiteX10" fmla="*/ 128016 w 128016"/>
                <a:gd name="connsiteY10" fmla="*/ 320358 h 381000"/>
                <a:gd name="connsiteX11" fmla="*/ 112586 w 128016"/>
                <a:gd name="connsiteY11" fmla="*/ 324739 h 381000"/>
                <a:gd name="connsiteX12" fmla="*/ 97155 w 128016"/>
                <a:gd name="connsiteY12" fmla="*/ 325882 h 381000"/>
                <a:gd name="connsiteX13" fmla="*/ 97155 w 128016"/>
                <a:gd name="connsiteY13" fmla="*/ 326199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8016" h="381000">
                  <a:moveTo>
                    <a:pt x="97155" y="326199"/>
                  </a:moveTo>
                  <a:cubicBezTo>
                    <a:pt x="87249" y="326199"/>
                    <a:pt x="83503" y="323850"/>
                    <a:pt x="79693" y="318897"/>
                  </a:cubicBezTo>
                  <a:cubicBezTo>
                    <a:pt x="75883" y="313944"/>
                    <a:pt x="74168" y="305181"/>
                    <a:pt x="74168" y="292671"/>
                  </a:cubicBezTo>
                  <a:lnTo>
                    <a:pt x="74168" y="0"/>
                  </a:lnTo>
                  <a:lnTo>
                    <a:pt x="0" y="0"/>
                  </a:lnTo>
                  <a:lnTo>
                    <a:pt x="0" y="303149"/>
                  </a:lnTo>
                  <a:cubicBezTo>
                    <a:pt x="0" y="330264"/>
                    <a:pt x="5842" y="350076"/>
                    <a:pt x="17463" y="362331"/>
                  </a:cubicBezTo>
                  <a:cubicBezTo>
                    <a:pt x="29083" y="374840"/>
                    <a:pt x="47752" y="381000"/>
                    <a:pt x="73025" y="381000"/>
                  </a:cubicBezTo>
                  <a:cubicBezTo>
                    <a:pt x="81724" y="381000"/>
                    <a:pt x="90488" y="380111"/>
                    <a:pt x="99505" y="378079"/>
                  </a:cubicBezTo>
                  <a:cubicBezTo>
                    <a:pt x="108522" y="376301"/>
                    <a:pt x="115824" y="373444"/>
                    <a:pt x="121603" y="369888"/>
                  </a:cubicBezTo>
                  <a:lnTo>
                    <a:pt x="128016" y="320358"/>
                  </a:lnTo>
                  <a:cubicBezTo>
                    <a:pt x="122174" y="322389"/>
                    <a:pt x="116967" y="323850"/>
                    <a:pt x="112586" y="324739"/>
                  </a:cubicBezTo>
                  <a:cubicBezTo>
                    <a:pt x="108204" y="325628"/>
                    <a:pt x="102997" y="325882"/>
                    <a:pt x="97155" y="325882"/>
                  </a:cubicBezTo>
                  <a:lnTo>
                    <a:pt x="97155" y="326199"/>
                  </a:lnTo>
                  <a:close/>
                </a:path>
              </a:pathLst>
            </a:custGeom>
            <a:grpFill/>
            <a:ln w="3175" cap="flat">
              <a:noFill/>
              <a:prstDash val="solid"/>
              <a:miter/>
            </a:ln>
          </p:spPr>
          <p:txBody>
            <a:bodyPr rtlCol="0" anchor="ctr"/>
            <a:lstStyle/>
            <a:p>
              <a:endParaRPr lang="fi-FI" dirty="0">
                <a:solidFill>
                  <a:schemeClr val="tx1"/>
                </a:solidFill>
              </a:endParaRPr>
            </a:p>
          </p:txBody>
        </p:sp>
        <p:sp>
          <p:nvSpPr>
            <p:cNvPr id="49" name="Vapaamuotoinen: Muoto 48">
              <a:extLst>
                <a:ext uri="{FF2B5EF4-FFF2-40B4-BE49-F238E27FC236}">
                  <a16:creationId xmlns:a16="http://schemas.microsoft.com/office/drawing/2014/main" id="{B84239CE-B61F-5920-97A9-7109D28DEAB9}"/>
                </a:ext>
              </a:extLst>
            </p:cNvPr>
            <p:cNvSpPr/>
            <p:nvPr/>
          </p:nvSpPr>
          <p:spPr>
            <a:xfrm>
              <a:off x="5470397" y="3284220"/>
              <a:ext cx="243840" cy="275844"/>
            </a:xfrm>
            <a:custGeom>
              <a:avLst/>
              <a:gdLst>
                <a:gd name="connsiteX0" fmla="*/ 243840 w 243840"/>
                <a:gd name="connsiteY0" fmla="*/ 121729 h 275844"/>
                <a:gd name="connsiteX1" fmla="*/ 126174 w 243840"/>
                <a:gd name="connsiteY1" fmla="*/ 0 h 275844"/>
                <a:gd name="connsiteX2" fmla="*/ 0 w 243840"/>
                <a:gd name="connsiteY2" fmla="*/ 138049 h 275844"/>
                <a:gd name="connsiteX3" fmla="*/ 127572 w 243840"/>
                <a:gd name="connsiteY3" fmla="*/ 275844 h 275844"/>
                <a:gd name="connsiteX4" fmla="*/ 240602 w 243840"/>
                <a:gd name="connsiteY4" fmla="*/ 213233 h 275844"/>
                <a:gd name="connsiteX5" fmla="*/ 178245 w 243840"/>
                <a:gd name="connsiteY5" fmla="*/ 178308 h 275844"/>
                <a:gd name="connsiteX6" fmla="*/ 127572 w 243840"/>
                <a:gd name="connsiteY6" fmla="*/ 221678 h 275844"/>
                <a:gd name="connsiteX7" fmla="*/ 69596 w 243840"/>
                <a:gd name="connsiteY7" fmla="*/ 157861 h 275844"/>
                <a:gd name="connsiteX8" fmla="*/ 240030 w 243840"/>
                <a:gd name="connsiteY8" fmla="*/ 157861 h 275844"/>
                <a:gd name="connsiteX9" fmla="*/ 243840 w 243840"/>
                <a:gd name="connsiteY9" fmla="*/ 121729 h 275844"/>
                <a:gd name="connsiteX10" fmla="*/ 243840 w 243840"/>
                <a:gd name="connsiteY10" fmla="*/ 121729 h 275844"/>
                <a:gd name="connsiteX11" fmla="*/ 71374 w 243840"/>
                <a:gd name="connsiteY11" fmla="*/ 108648 h 275844"/>
                <a:gd name="connsiteX12" fmla="*/ 126429 w 243840"/>
                <a:gd name="connsiteY12" fmla="*/ 53277 h 275844"/>
                <a:gd name="connsiteX13" fmla="*/ 175641 w 243840"/>
                <a:gd name="connsiteY13" fmla="*/ 108648 h 275844"/>
                <a:gd name="connsiteX14" fmla="*/ 71374 w 243840"/>
                <a:gd name="connsiteY14" fmla="*/ 108648 h 275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3840" h="275844">
                  <a:moveTo>
                    <a:pt x="243840" y="121729"/>
                  </a:moveTo>
                  <a:cubicBezTo>
                    <a:pt x="243840" y="50102"/>
                    <a:pt x="197231" y="0"/>
                    <a:pt x="126174" y="0"/>
                  </a:cubicBezTo>
                  <a:cubicBezTo>
                    <a:pt x="55118" y="0"/>
                    <a:pt x="0" y="51245"/>
                    <a:pt x="0" y="138049"/>
                  </a:cubicBezTo>
                  <a:cubicBezTo>
                    <a:pt x="0" y="224853"/>
                    <a:pt x="53911" y="275844"/>
                    <a:pt x="127572" y="275844"/>
                  </a:cubicBezTo>
                  <a:cubicBezTo>
                    <a:pt x="182626" y="275844"/>
                    <a:pt x="222250" y="246443"/>
                    <a:pt x="240602" y="213233"/>
                  </a:cubicBezTo>
                  <a:lnTo>
                    <a:pt x="178245" y="178308"/>
                  </a:lnTo>
                  <a:cubicBezTo>
                    <a:pt x="174180" y="203390"/>
                    <a:pt x="155258" y="221678"/>
                    <a:pt x="127572" y="221678"/>
                  </a:cubicBezTo>
                  <a:cubicBezTo>
                    <a:pt x="96711" y="221678"/>
                    <a:pt x="72517" y="200723"/>
                    <a:pt x="69596" y="157861"/>
                  </a:cubicBezTo>
                  <a:lnTo>
                    <a:pt x="240030" y="157861"/>
                  </a:lnTo>
                  <a:cubicBezTo>
                    <a:pt x="240030" y="157861"/>
                    <a:pt x="243840" y="143320"/>
                    <a:pt x="243840" y="121729"/>
                  </a:cubicBezTo>
                  <a:lnTo>
                    <a:pt x="243840" y="121729"/>
                  </a:lnTo>
                  <a:close/>
                  <a:moveTo>
                    <a:pt x="71374" y="108648"/>
                  </a:moveTo>
                  <a:cubicBezTo>
                    <a:pt x="77216" y="72517"/>
                    <a:pt x="99060" y="53277"/>
                    <a:pt x="126429" y="53277"/>
                  </a:cubicBezTo>
                  <a:cubicBezTo>
                    <a:pt x="155258" y="53277"/>
                    <a:pt x="175641" y="76898"/>
                    <a:pt x="175641" y="108648"/>
                  </a:cubicBezTo>
                  <a:lnTo>
                    <a:pt x="71374" y="108648"/>
                  </a:lnTo>
                  <a:close/>
                </a:path>
              </a:pathLst>
            </a:custGeom>
            <a:grpFill/>
            <a:ln w="3175" cap="flat">
              <a:noFill/>
              <a:prstDash val="solid"/>
              <a:miter/>
            </a:ln>
          </p:spPr>
          <p:txBody>
            <a:bodyPr rtlCol="0" anchor="ctr"/>
            <a:lstStyle/>
            <a:p>
              <a:endParaRPr lang="fi-FI" dirty="0">
                <a:solidFill>
                  <a:schemeClr val="tx1"/>
                </a:solidFill>
              </a:endParaRPr>
            </a:p>
          </p:txBody>
        </p:sp>
        <p:sp>
          <p:nvSpPr>
            <p:cNvPr id="50" name="Vapaamuotoinen: Muoto 49">
              <a:extLst>
                <a:ext uri="{FF2B5EF4-FFF2-40B4-BE49-F238E27FC236}">
                  <a16:creationId xmlns:a16="http://schemas.microsoft.com/office/drawing/2014/main" id="{5A731498-F5A3-1EFD-8105-50DFEED11608}"/>
                </a:ext>
              </a:extLst>
            </p:cNvPr>
            <p:cNvSpPr/>
            <p:nvPr/>
          </p:nvSpPr>
          <p:spPr>
            <a:xfrm>
              <a:off x="5927534" y="3284220"/>
              <a:ext cx="237744" cy="275844"/>
            </a:xfrm>
            <a:custGeom>
              <a:avLst/>
              <a:gdLst>
                <a:gd name="connsiteX0" fmla="*/ 119507 w 237744"/>
                <a:gd name="connsiteY0" fmla="*/ 53911 h 275844"/>
                <a:gd name="connsiteX1" fmla="*/ 174435 w 237744"/>
                <a:gd name="connsiteY1" fmla="*/ 95567 h 275844"/>
                <a:gd name="connsiteX2" fmla="*/ 237490 w 237744"/>
                <a:gd name="connsiteY2" fmla="*/ 60008 h 275844"/>
                <a:gd name="connsiteX3" fmla="*/ 116904 w 237744"/>
                <a:gd name="connsiteY3" fmla="*/ 0 h 275844"/>
                <a:gd name="connsiteX4" fmla="*/ 13145 w 237744"/>
                <a:gd name="connsiteY4" fmla="*/ 80963 h 275844"/>
                <a:gd name="connsiteX5" fmla="*/ 102362 w 237744"/>
                <a:gd name="connsiteY5" fmla="*/ 161353 h 275844"/>
                <a:gd name="connsiteX6" fmla="*/ 165418 w 237744"/>
                <a:gd name="connsiteY6" fmla="*/ 196278 h 275844"/>
                <a:gd name="connsiteX7" fmla="*/ 130556 w 237744"/>
                <a:gd name="connsiteY7" fmla="*/ 221933 h 275844"/>
                <a:gd name="connsiteX8" fmla="*/ 64262 w 237744"/>
                <a:gd name="connsiteY8" fmla="*/ 171831 h 275844"/>
                <a:gd name="connsiteX9" fmla="*/ 0 w 237744"/>
                <a:gd name="connsiteY9" fmla="*/ 207963 h 275844"/>
                <a:gd name="connsiteX10" fmla="*/ 131636 w 237744"/>
                <a:gd name="connsiteY10" fmla="*/ 275844 h 275844"/>
                <a:gd name="connsiteX11" fmla="*/ 237744 w 237744"/>
                <a:gd name="connsiteY11" fmla="*/ 191643 h 275844"/>
                <a:gd name="connsiteX12" fmla="*/ 159004 w 237744"/>
                <a:gd name="connsiteY12" fmla="*/ 111823 h 275844"/>
                <a:gd name="connsiteX13" fmla="*/ 85471 w 237744"/>
                <a:gd name="connsiteY13" fmla="*/ 77470 h 275844"/>
                <a:gd name="connsiteX14" fmla="*/ 120079 w 237744"/>
                <a:gd name="connsiteY14" fmla="*/ 53848 h 275844"/>
                <a:gd name="connsiteX15" fmla="*/ 119507 w 237744"/>
                <a:gd name="connsiteY15" fmla="*/ 53848 h 275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7744" h="275844">
                  <a:moveTo>
                    <a:pt x="119507" y="53911"/>
                  </a:moveTo>
                  <a:cubicBezTo>
                    <a:pt x="148273" y="53911"/>
                    <a:pt x="168021" y="72263"/>
                    <a:pt x="174435" y="95567"/>
                  </a:cubicBezTo>
                  <a:lnTo>
                    <a:pt x="237490" y="60008"/>
                  </a:lnTo>
                  <a:cubicBezTo>
                    <a:pt x="217170" y="25083"/>
                    <a:pt x="169164" y="0"/>
                    <a:pt x="116904" y="0"/>
                  </a:cubicBezTo>
                  <a:cubicBezTo>
                    <a:pt x="60516" y="0"/>
                    <a:pt x="13145" y="30861"/>
                    <a:pt x="13145" y="80963"/>
                  </a:cubicBezTo>
                  <a:cubicBezTo>
                    <a:pt x="13145" y="131064"/>
                    <a:pt x="62865" y="150876"/>
                    <a:pt x="102362" y="161353"/>
                  </a:cubicBezTo>
                  <a:cubicBezTo>
                    <a:pt x="136398" y="170688"/>
                    <a:pt x="165418" y="175323"/>
                    <a:pt x="165418" y="196278"/>
                  </a:cubicBezTo>
                  <a:cubicBezTo>
                    <a:pt x="165418" y="212915"/>
                    <a:pt x="150876" y="221933"/>
                    <a:pt x="130556" y="221933"/>
                  </a:cubicBezTo>
                  <a:cubicBezTo>
                    <a:pt x="95695" y="221933"/>
                    <a:pt x="72708" y="200406"/>
                    <a:pt x="64262" y="171831"/>
                  </a:cubicBezTo>
                  <a:lnTo>
                    <a:pt x="0" y="207963"/>
                  </a:lnTo>
                  <a:cubicBezTo>
                    <a:pt x="21527" y="249618"/>
                    <a:pt x="70041" y="275844"/>
                    <a:pt x="131636" y="275844"/>
                  </a:cubicBezTo>
                  <a:cubicBezTo>
                    <a:pt x="188595" y="275844"/>
                    <a:pt x="237744" y="244665"/>
                    <a:pt x="237744" y="191643"/>
                  </a:cubicBezTo>
                  <a:cubicBezTo>
                    <a:pt x="237744" y="143573"/>
                    <a:pt x="200279" y="124651"/>
                    <a:pt x="159004" y="111823"/>
                  </a:cubicBezTo>
                  <a:cubicBezTo>
                    <a:pt x="119761" y="99314"/>
                    <a:pt x="85471" y="97282"/>
                    <a:pt x="85471" y="77470"/>
                  </a:cubicBezTo>
                  <a:cubicBezTo>
                    <a:pt x="85471" y="62293"/>
                    <a:pt x="101156" y="53848"/>
                    <a:pt x="120079" y="53848"/>
                  </a:cubicBezTo>
                  <a:lnTo>
                    <a:pt x="119507" y="53848"/>
                  </a:lnTo>
                  <a:close/>
                </a:path>
              </a:pathLst>
            </a:custGeom>
            <a:grpFill/>
            <a:ln w="3175" cap="flat">
              <a:noFill/>
              <a:prstDash val="solid"/>
              <a:miter/>
            </a:ln>
          </p:spPr>
          <p:txBody>
            <a:bodyPr rtlCol="0" anchor="ctr"/>
            <a:lstStyle/>
            <a:p>
              <a:endParaRPr lang="fi-FI" dirty="0">
                <a:solidFill>
                  <a:schemeClr val="tx1"/>
                </a:solidFill>
              </a:endParaRPr>
            </a:p>
          </p:txBody>
        </p:sp>
        <p:sp>
          <p:nvSpPr>
            <p:cNvPr id="51" name="Vapaamuotoinen: Muoto 50">
              <a:extLst>
                <a:ext uri="{FF2B5EF4-FFF2-40B4-BE49-F238E27FC236}">
                  <a16:creationId xmlns:a16="http://schemas.microsoft.com/office/drawing/2014/main" id="{B38A1935-6745-9708-1A6B-4A2F707E4F57}"/>
                </a:ext>
              </a:extLst>
            </p:cNvPr>
            <p:cNvSpPr/>
            <p:nvPr/>
          </p:nvSpPr>
          <p:spPr>
            <a:xfrm>
              <a:off x="5113782" y="3192779"/>
              <a:ext cx="298703" cy="361188"/>
            </a:xfrm>
            <a:custGeom>
              <a:avLst/>
              <a:gdLst>
                <a:gd name="connsiteX0" fmla="*/ 221678 w 298703"/>
                <a:gd name="connsiteY0" fmla="*/ 143002 h 361188"/>
                <a:gd name="connsiteX1" fmla="*/ 77026 w 298703"/>
                <a:gd name="connsiteY1" fmla="*/ 143002 h 361188"/>
                <a:gd name="connsiteX2" fmla="*/ 77026 w 298703"/>
                <a:gd name="connsiteY2" fmla="*/ 0 h 361188"/>
                <a:gd name="connsiteX3" fmla="*/ 0 w 298703"/>
                <a:gd name="connsiteY3" fmla="*/ 0 h 361188"/>
                <a:gd name="connsiteX4" fmla="*/ 0 w 298703"/>
                <a:gd name="connsiteY4" fmla="*/ 361188 h 361188"/>
                <a:gd name="connsiteX5" fmla="*/ 77026 w 298703"/>
                <a:gd name="connsiteY5" fmla="*/ 361188 h 361188"/>
                <a:gd name="connsiteX6" fmla="*/ 77026 w 298703"/>
                <a:gd name="connsiteY6" fmla="*/ 211455 h 361188"/>
                <a:gd name="connsiteX7" fmla="*/ 221678 w 298703"/>
                <a:gd name="connsiteY7" fmla="*/ 211455 h 361188"/>
                <a:gd name="connsiteX8" fmla="*/ 221678 w 298703"/>
                <a:gd name="connsiteY8" fmla="*/ 361188 h 361188"/>
                <a:gd name="connsiteX9" fmla="*/ 298704 w 298703"/>
                <a:gd name="connsiteY9" fmla="*/ 361188 h 361188"/>
                <a:gd name="connsiteX10" fmla="*/ 298704 w 298703"/>
                <a:gd name="connsiteY10" fmla="*/ 0 h 361188"/>
                <a:gd name="connsiteX11" fmla="*/ 221678 w 298703"/>
                <a:gd name="connsiteY11" fmla="*/ 0 h 361188"/>
                <a:gd name="connsiteX12" fmla="*/ 221678 w 298703"/>
                <a:gd name="connsiteY12" fmla="*/ 143002 h 361188"/>
                <a:gd name="connsiteX13" fmla="*/ 221678 w 298703"/>
                <a:gd name="connsiteY13" fmla="*/ 143002 h 361188"/>
                <a:gd name="connsiteX14" fmla="*/ 221678 w 298703"/>
                <a:gd name="connsiteY14" fmla="*/ 143002 h 36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8703" h="361188">
                  <a:moveTo>
                    <a:pt x="221678" y="143002"/>
                  </a:moveTo>
                  <a:lnTo>
                    <a:pt x="77026" y="143002"/>
                  </a:lnTo>
                  <a:lnTo>
                    <a:pt x="77026" y="0"/>
                  </a:lnTo>
                  <a:lnTo>
                    <a:pt x="0" y="0"/>
                  </a:lnTo>
                  <a:lnTo>
                    <a:pt x="0" y="361188"/>
                  </a:lnTo>
                  <a:lnTo>
                    <a:pt x="77026" y="361188"/>
                  </a:lnTo>
                  <a:lnTo>
                    <a:pt x="77026" y="211455"/>
                  </a:lnTo>
                  <a:lnTo>
                    <a:pt x="221678" y="211455"/>
                  </a:lnTo>
                  <a:lnTo>
                    <a:pt x="221678" y="361188"/>
                  </a:lnTo>
                  <a:lnTo>
                    <a:pt x="298704" y="361188"/>
                  </a:lnTo>
                  <a:lnTo>
                    <a:pt x="298704" y="0"/>
                  </a:lnTo>
                  <a:lnTo>
                    <a:pt x="221678" y="0"/>
                  </a:lnTo>
                  <a:lnTo>
                    <a:pt x="221678" y="143002"/>
                  </a:lnTo>
                  <a:lnTo>
                    <a:pt x="221678" y="143002"/>
                  </a:lnTo>
                  <a:lnTo>
                    <a:pt x="221678" y="143002"/>
                  </a:lnTo>
                  <a:close/>
                </a:path>
              </a:pathLst>
            </a:custGeom>
            <a:grpFill/>
            <a:ln w="3175" cap="flat">
              <a:noFill/>
              <a:prstDash val="solid"/>
              <a:miter/>
            </a:ln>
          </p:spPr>
          <p:txBody>
            <a:bodyPr rtlCol="0" anchor="ctr"/>
            <a:lstStyle/>
            <a:p>
              <a:endParaRPr lang="fi-FI" dirty="0">
                <a:solidFill>
                  <a:schemeClr val="tx1"/>
                </a:solidFill>
              </a:endParaRPr>
            </a:p>
          </p:txBody>
        </p:sp>
        <p:sp>
          <p:nvSpPr>
            <p:cNvPr id="52" name="Vapaamuotoinen: Muoto 51">
              <a:extLst>
                <a:ext uri="{FF2B5EF4-FFF2-40B4-BE49-F238E27FC236}">
                  <a16:creationId xmlns:a16="http://schemas.microsoft.com/office/drawing/2014/main" id="{75D56676-3AD7-25C3-DE81-4527D6DD96A1}"/>
                </a:ext>
              </a:extLst>
            </p:cNvPr>
            <p:cNvSpPr/>
            <p:nvPr/>
          </p:nvSpPr>
          <p:spPr>
            <a:xfrm>
              <a:off x="4738878" y="2816351"/>
              <a:ext cx="2699130" cy="1239012"/>
            </a:xfrm>
            <a:custGeom>
              <a:avLst/>
              <a:gdLst>
                <a:gd name="connsiteX0" fmla="*/ 0 w 2699130"/>
                <a:gd name="connsiteY0" fmla="*/ 0 h 1239012"/>
                <a:gd name="connsiteX1" fmla="*/ 0 w 2699130"/>
                <a:gd name="connsiteY1" fmla="*/ 790702 h 1239012"/>
                <a:gd name="connsiteX2" fmla="*/ 324866 w 2699130"/>
                <a:gd name="connsiteY2" fmla="*/ 1113854 h 1239012"/>
                <a:gd name="connsiteX3" fmla="*/ 1103630 w 2699130"/>
                <a:gd name="connsiteY3" fmla="*/ 1113854 h 1239012"/>
                <a:gd name="connsiteX4" fmla="*/ 1309052 w 2699130"/>
                <a:gd name="connsiteY4" fmla="*/ 1198753 h 1239012"/>
                <a:gd name="connsiteX5" fmla="*/ 1349565 w 2699130"/>
                <a:gd name="connsiteY5" fmla="*/ 1239012 h 1239012"/>
                <a:gd name="connsiteX6" fmla="*/ 1390078 w 2699130"/>
                <a:gd name="connsiteY6" fmla="*/ 1198753 h 1239012"/>
                <a:gd name="connsiteX7" fmla="*/ 1390078 w 2699130"/>
                <a:gd name="connsiteY7" fmla="*/ 1198753 h 1239012"/>
                <a:gd name="connsiteX8" fmla="*/ 1595501 w 2699130"/>
                <a:gd name="connsiteY8" fmla="*/ 1113854 h 1239012"/>
                <a:gd name="connsiteX9" fmla="*/ 2372233 w 2699130"/>
                <a:gd name="connsiteY9" fmla="*/ 1113854 h 1239012"/>
                <a:gd name="connsiteX10" fmla="*/ 2699131 w 2699130"/>
                <a:gd name="connsiteY10" fmla="*/ 790702 h 1239012"/>
                <a:gd name="connsiteX11" fmla="*/ 2699131 w 2699130"/>
                <a:gd name="connsiteY11" fmla="*/ 0 h 1239012"/>
                <a:gd name="connsiteX12" fmla="*/ 127 w 2699130"/>
                <a:gd name="connsiteY12" fmla="*/ 0 h 1239012"/>
                <a:gd name="connsiteX13" fmla="*/ 2622105 w 2699130"/>
                <a:gd name="connsiteY13" fmla="*/ 790702 h 1239012"/>
                <a:gd name="connsiteX14" fmla="*/ 2372106 w 2699130"/>
                <a:gd name="connsiteY14" fmla="*/ 1037145 h 1239012"/>
                <a:gd name="connsiteX15" fmla="*/ 1595374 w 2699130"/>
                <a:gd name="connsiteY15" fmla="*/ 1037145 h 1239012"/>
                <a:gd name="connsiteX16" fmla="*/ 1349502 w 2699130"/>
                <a:gd name="connsiteY16" fmla="*/ 1131380 h 1239012"/>
                <a:gd name="connsiteX17" fmla="*/ 1103630 w 2699130"/>
                <a:gd name="connsiteY17" fmla="*/ 1037145 h 1239012"/>
                <a:gd name="connsiteX18" fmla="*/ 324866 w 2699130"/>
                <a:gd name="connsiteY18" fmla="*/ 1037145 h 1239012"/>
                <a:gd name="connsiteX19" fmla="*/ 76644 w 2699130"/>
                <a:gd name="connsiteY19" fmla="*/ 790702 h 1239012"/>
                <a:gd name="connsiteX20" fmla="*/ 76644 w 2699130"/>
                <a:gd name="connsiteY20" fmla="*/ 76962 h 1239012"/>
                <a:gd name="connsiteX21" fmla="*/ 2621852 w 2699130"/>
                <a:gd name="connsiteY21" fmla="*/ 76962 h 1239012"/>
                <a:gd name="connsiteX22" fmla="*/ 2621852 w 2699130"/>
                <a:gd name="connsiteY22" fmla="*/ 790702 h 1239012"/>
                <a:gd name="connsiteX23" fmla="*/ 2622169 w 2699130"/>
                <a:gd name="connsiteY23" fmla="*/ 790702 h 1239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99130" h="1239012">
                  <a:moveTo>
                    <a:pt x="0" y="0"/>
                  </a:moveTo>
                  <a:lnTo>
                    <a:pt x="0" y="790702"/>
                  </a:lnTo>
                  <a:cubicBezTo>
                    <a:pt x="0" y="968883"/>
                    <a:pt x="145669" y="1113854"/>
                    <a:pt x="324866" y="1113854"/>
                  </a:cubicBezTo>
                  <a:lnTo>
                    <a:pt x="1103630" y="1113854"/>
                  </a:lnTo>
                  <a:cubicBezTo>
                    <a:pt x="1181100" y="1113854"/>
                    <a:pt x="1254252" y="1143889"/>
                    <a:pt x="1309052" y="1198753"/>
                  </a:cubicBezTo>
                  <a:lnTo>
                    <a:pt x="1349565" y="1239012"/>
                  </a:lnTo>
                  <a:lnTo>
                    <a:pt x="1390078" y="1198753"/>
                  </a:lnTo>
                  <a:lnTo>
                    <a:pt x="1390078" y="1198753"/>
                  </a:lnTo>
                  <a:cubicBezTo>
                    <a:pt x="1444879" y="1144207"/>
                    <a:pt x="1517967" y="1113854"/>
                    <a:pt x="1595501" y="1113854"/>
                  </a:cubicBezTo>
                  <a:lnTo>
                    <a:pt x="2372233" y="1113854"/>
                  </a:lnTo>
                  <a:cubicBezTo>
                    <a:pt x="2552573" y="1113854"/>
                    <a:pt x="2699131" y="968883"/>
                    <a:pt x="2699131" y="790702"/>
                  </a:cubicBezTo>
                  <a:lnTo>
                    <a:pt x="2699131" y="0"/>
                  </a:lnTo>
                  <a:lnTo>
                    <a:pt x="127" y="0"/>
                  </a:lnTo>
                  <a:close/>
                  <a:moveTo>
                    <a:pt x="2622105" y="790702"/>
                  </a:moveTo>
                  <a:cubicBezTo>
                    <a:pt x="2622105" y="926592"/>
                    <a:pt x="2509965" y="1037145"/>
                    <a:pt x="2372106" y="1037145"/>
                  </a:cubicBezTo>
                  <a:lnTo>
                    <a:pt x="1595374" y="1037145"/>
                  </a:lnTo>
                  <a:cubicBezTo>
                    <a:pt x="1503616" y="1037145"/>
                    <a:pt x="1417066" y="1070420"/>
                    <a:pt x="1349502" y="1131380"/>
                  </a:cubicBezTo>
                  <a:cubicBezTo>
                    <a:pt x="1281938" y="1070737"/>
                    <a:pt x="1195388" y="1037145"/>
                    <a:pt x="1103630" y="1037145"/>
                  </a:cubicBezTo>
                  <a:lnTo>
                    <a:pt x="324866" y="1037145"/>
                  </a:lnTo>
                  <a:cubicBezTo>
                    <a:pt x="188214" y="1037145"/>
                    <a:pt x="76644" y="926592"/>
                    <a:pt x="76644" y="790702"/>
                  </a:cubicBezTo>
                  <a:lnTo>
                    <a:pt x="76644" y="76962"/>
                  </a:lnTo>
                  <a:lnTo>
                    <a:pt x="2621852" y="76962"/>
                  </a:lnTo>
                  <a:lnTo>
                    <a:pt x="2621852" y="790702"/>
                  </a:lnTo>
                  <a:lnTo>
                    <a:pt x="2622169" y="790702"/>
                  </a:lnTo>
                  <a:close/>
                </a:path>
              </a:pathLst>
            </a:custGeom>
            <a:grpFill/>
            <a:ln w="3175" cap="flat">
              <a:noFill/>
              <a:prstDash val="solid"/>
              <a:miter/>
            </a:ln>
          </p:spPr>
          <p:txBody>
            <a:bodyPr rtlCol="0" anchor="ctr"/>
            <a:lstStyle/>
            <a:p>
              <a:endParaRPr lang="fi-FI" dirty="0">
                <a:solidFill>
                  <a:schemeClr val="tx1"/>
                </a:solidFill>
              </a:endParaRPr>
            </a:p>
          </p:txBody>
        </p:sp>
        <p:sp>
          <p:nvSpPr>
            <p:cNvPr id="53" name="Vapaamuotoinen: Muoto 52">
              <a:extLst>
                <a:ext uri="{FF2B5EF4-FFF2-40B4-BE49-F238E27FC236}">
                  <a16:creationId xmlns:a16="http://schemas.microsoft.com/office/drawing/2014/main" id="{0F7474B5-79E0-6F08-B534-CEFDAF05AE9C}"/>
                </a:ext>
              </a:extLst>
            </p:cNvPr>
            <p:cNvSpPr/>
            <p:nvPr/>
          </p:nvSpPr>
          <p:spPr>
            <a:xfrm>
              <a:off x="6221729" y="3177539"/>
              <a:ext cx="85344" cy="82295"/>
            </a:xfrm>
            <a:custGeom>
              <a:avLst/>
              <a:gdLst>
                <a:gd name="connsiteX0" fmla="*/ 42672 w 85344"/>
                <a:gd name="connsiteY0" fmla="*/ 0 h 82295"/>
                <a:gd name="connsiteX1" fmla="*/ 0 w 85344"/>
                <a:gd name="connsiteY1" fmla="*/ 41148 h 82295"/>
                <a:gd name="connsiteX2" fmla="*/ 42672 w 85344"/>
                <a:gd name="connsiteY2" fmla="*/ 82296 h 82295"/>
                <a:gd name="connsiteX3" fmla="*/ 85344 w 85344"/>
                <a:gd name="connsiteY3" fmla="*/ 41148 h 82295"/>
                <a:gd name="connsiteX4" fmla="*/ 42672 w 85344"/>
                <a:gd name="connsiteY4" fmla="*/ 0 h 82295"/>
                <a:gd name="connsiteX5" fmla="*/ 42672 w 85344"/>
                <a:gd name="connsiteY5" fmla="*/ 0 h 82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44" h="82295">
                  <a:moveTo>
                    <a:pt x="42672" y="0"/>
                  </a:moveTo>
                  <a:cubicBezTo>
                    <a:pt x="18860" y="0"/>
                    <a:pt x="0" y="17082"/>
                    <a:pt x="0" y="41148"/>
                  </a:cubicBezTo>
                  <a:cubicBezTo>
                    <a:pt x="0" y="65215"/>
                    <a:pt x="18605" y="82296"/>
                    <a:pt x="42672" y="82296"/>
                  </a:cubicBezTo>
                  <a:cubicBezTo>
                    <a:pt x="66739" y="82296"/>
                    <a:pt x="85344" y="65215"/>
                    <a:pt x="85344" y="41148"/>
                  </a:cubicBezTo>
                  <a:cubicBezTo>
                    <a:pt x="85344" y="17082"/>
                    <a:pt x="66485" y="0"/>
                    <a:pt x="42672" y="0"/>
                  </a:cubicBezTo>
                  <a:lnTo>
                    <a:pt x="42672" y="0"/>
                  </a:lnTo>
                  <a:close/>
                </a:path>
              </a:pathLst>
            </a:custGeom>
            <a:grpFill/>
            <a:ln w="3175" cap="flat">
              <a:noFill/>
              <a:prstDash val="solid"/>
              <a:miter/>
            </a:ln>
          </p:spPr>
          <p:txBody>
            <a:bodyPr rtlCol="0" anchor="ctr"/>
            <a:lstStyle/>
            <a:p>
              <a:endParaRPr lang="fi-FI" dirty="0">
                <a:solidFill>
                  <a:schemeClr val="tx1"/>
                </a:solidFill>
              </a:endParaRPr>
            </a:p>
          </p:txBody>
        </p:sp>
        <p:sp>
          <p:nvSpPr>
            <p:cNvPr id="54" name="Vapaamuotoinen: Muoto 53">
              <a:extLst>
                <a:ext uri="{FF2B5EF4-FFF2-40B4-BE49-F238E27FC236}">
                  <a16:creationId xmlns:a16="http://schemas.microsoft.com/office/drawing/2014/main" id="{6437BBC1-939C-85C7-B77B-FAA0EE932ED3}"/>
                </a:ext>
              </a:extLst>
            </p:cNvPr>
            <p:cNvSpPr/>
            <p:nvPr/>
          </p:nvSpPr>
          <p:spPr>
            <a:xfrm>
              <a:off x="6227826" y="3290315"/>
              <a:ext cx="73152" cy="263652"/>
            </a:xfrm>
            <a:custGeom>
              <a:avLst/>
              <a:gdLst>
                <a:gd name="connsiteX0" fmla="*/ 0 w 73152"/>
                <a:gd name="connsiteY0" fmla="*/ 0 h 263652"/>
                <a:gd name="connsiteX1" fmla="*/ 73152 w 73152"/>
                <a:gd name="connsiteY1" fmla="*/ 0 h 263652"/>
                <a:gd name="connsiteX2" fmla="*/ 73152 w 73152"/>
                <a:gd name="connsiteY2" fmla="*/ 263652 h 263652"/>
                <a:gd name="connsiteX3" fmla="*/ 0 w 73152"/>
                <a:gd name="connsiteY3" fmla="*/ 263652 h 263652"/>
                <a:gd name="connsiteX4" fmla="*/ 0 w 73152"/>
                <a:gd name="connsiteY4" fmla="*/ 0 h 263652"/>
                <a:gd name="connsiteX5" fmla="*/ 0 w 73152"/>
                <a:gd name="connsiteY5" fmla="*/ 0 h 2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152" h="263652">
                  <a:moveTo>
                    <a:pt x="0" y="0"/>
                  </a:moveTo>
                  <a:lnTo>
                    <a:pt x="73152" y="0"/>
                  </a:lnTo>
                  <a:lnTo>
                    <a:pt x="73152" y="263652"/>
                  </a:lnTo>
                  <a:lnTo>
                    <a:pt x="0" y="263652"/>
                  </a:lnTo>
                  <a:lnTo>
                    <a:pt x="0" y="0"/>
                  </a:lnTo>
                  <a:lnTo>
                    <a:pt x="0" y="0"/>
                  </a:lnTo>
                  <a:close/>
                </a:path>
              </a:pathLst>
            </a:custGeom>
            <a:grpFill/>
            <a:ln w="3175" cap="flat">
              <a:noFill/>
              <a:prstDash val="solid"/>
              <a:miter/>
            </a:ln>
          </p:spPr>
          <p:txBody>
            <a:bodyPr rtlCol="0" anchor="ctr"/>
            <a:lstStyle/>
            <a:p>
              <a:endParaRPr lang="fi-FI" dirty="0">
                <a:solidFill>
                  <a:schemeClr val="tx1"/>
                </a:solidFill>
              </a:endParaRPr>
            </a:p>
          </p:txBody>
        </p:sp>
        <p:sp>
          <p:nvSpPr>
            <p:cNvPr id="55" name="Vapaamuotoinen: Muoto 54">
              <a:extLst>
                <a:ext uri="{FF2B5EF4-FFF2-40B4-BE49-F238E27FC236}">
                  <a16:creationId xmlns:a16="http://schemas.microsoft.com/office/drawing/2014/main" id="{3EB2AC38-D777-3353-9B7C-1A6E4C23BD4E}"/>
                </a:ext>
              </a:extLst>
            </p:cNvPr>
            <p:cNvSpPr/>
            <p:nvPr/>
          </p:nvSpPr>
          <p:spPr>
            <a:xfrm>
              <a:off x="6988302" y="3290315"/>
              <a:ext cx="74676" cy="263652"/>
            </a:xfrm>
            <a:custGeom>
              <a:avLst/>
              <a:gdLst>
                <a:gd name="connsiteX0" fmla="*/ 0 w 74676"/>
                <a:gd name="connsiteY0" fmla="*/ 0 h 263652"/>
                <a:gd name="connsiteX1" fmla="*/ 74676 w 74676"/>
                <a:gd name="connsiteY1" fmla="*/ 0 h 263652"/>
                <a:gd name="connsiteX2" fmla="*/ 74676 w 74676"/>
                <a:gd name="connsiteY2" fmla="*/ 263652 h 263652"/>
                <a:gd name="connsiteX3" fmla="*/ 0 w 74676"/>
                <a:gd name="connsiteY3" fmla="*/ 263652 h 263652"/>
                <a:gd name="connsiteX4" fmla="*/ 0 w 74676"/>
                <a:gd name="connsiteY4" fmla="*/ 0 h 263652"/>
                <a:gd name="connsiteX5" fmla="*/ 0 w 74676"/>
                <a:gd name="connsiteY5" fmla="*/ 0 h 2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676" h="263652">
                  <a:moveTo>
                    <a:pt x="0" y="0"/>
                  </a:moveTo>
                  <a:lnTo>
                    <a:pt x="74676" y="0"/>
                  </a:lnTo>
                  <a:lnTo>
                    <a:pt x="74676" y="263652"/>
                  </a:lnTo>
                  <a:lnTo>
                    <a:pt x="0" y="263652"/>
                  </a:lnTo>
                  <a:lnTo>
                    <a:pt x="0" y="0"/>
                  </a:lnTo>
                  <a:lnTo>
                    <a:pt x="0" y="0"/>
                  </a:lnTo>
                  <a:close/>
                </a:path>
              </a:pathLst>
            </a:custGeom>
            <a:grpFill/>
            <a:ln w="3175" cap="flat">
              <a:noFill/>
              <a:prstDash val="solid"/>
              <a:miter/>
            </a:ln>
          </p:spPr>
          <p:txBody>
            <a:bodyPr rtlCol="0" anchor="ctr"/>
            <a:lstStyle/>
            <a:p>
              <a:endParaRPr lang="fi-FI" dirty="0">
                <a:solidFill>
                  <a:schemeClr val="tx1"/>
                </a:solidFill>
              </a:endParaRPr>
            </a:p>
          </p:txBody>
        </p:sp>
        <p:sp>
          <p:nvSpPr>
            <p:cNvPr id="56" name="Vapaamuotoinen: Muoto 55">
              <a:extLst>
                <a:ext uri="{FF2B5EF4-FFF2-40B4-BE49-F238E27FC236}">
                  <a16:creationId xmlns:a16="http://schemas.microsoft.com/office/drawing/2014/main" id="{F6559C8B-6222-8B35-3CC8-D48557FA6A88}"/>
                </a:ext>
              </a:extLst>
            </p:cNvPr>
            <p:cNvSpPr/>
            <p:nvPr/>
          </p:nvSpPr>
          <p:spPr>
            <a:xfrm>
              <a:off x="6686486" y="3176016"/>
              <a:ext cx="254571" cy="377951"/>
            </a:xfrm>
            <a:custGeom>
              <a:avLst/>
              <a:gdLst>
                <a:gd name="connsiteX0" fmla="*/ 157480 w 254571"/>
                <a:gd name="connsiteY0" fmla="*/ 219583 h 377951"/>
                <a:gd name="connsiteX1" fmla="*/ 246380 w 254571"/>
                <a:gd name="connsiteY1" fmla="*/ 115062 h 377951"/>
                <a:gd name="connsiteX2" fmla="*/ 160083 w 254571"/>
                <a:gd name="connsiteY2" fmla="*/ 115062 h 377951"/>
                <a:gd name="connsiteX3" fmla="*/ 103505 w 254571"/>
                <a:gd name="connsiteY3" fmla="*/ 190182 h 377951"/>
                <a:gd name="connsiteX4" fmla="*/ 71438 w 254571"/>
                <a:gd name="connsiteY4" fmla="*/ 239077 h 377951"/>
                <a:gd name="connsiteX5" fmla="*/ 69977 w 254571"/>
                <a:gd name="connsiteY5" fmla="*/ 239077 h 377951"/>
                <a:gd name="connsiteX6" fmla="*/ 73787 w 254571"/>
                <a:gd name="connsiteY6" fmla="*/ 174435 h 377951"/>
                <a:gd name="connsiteX7" fmla="*/ 73787 w 254571"/>
                <a:gd name="connsiteY7" fmla="*/ 0 h 377951"/>
                <a:gd name="connsiteX8" fmla="*/ 0 w 254571"/>
                <a:gd name="connsiteY8" fmla="*/ 0 h 377951"/>
                <a:gd name="connsiteX9" fmla="*/ 0 w 254571"/>
                <a:gd name="connsiteY9" fmla="*/ 377952 h 377951"/>
                <a:gd name="connsiteX10" fmla="*/ 73787 w 254571"/>
                <a:gd name="connsiteY10" fmla="*/ 377952 h 377951"/>
                <a:gd name="connsiteX11" fmla="*/ 73787 w 254571"/>
                <a:gd name="connsiteY11" fmla="*/ 316801 h 377951"/>
                <a:gd name="connsiteX12" fmla="*/ 108776 w 254571"/>
                <a:gd name="connsiteY12" fmla="*/ 272542 h 377951"/>
                <a:gd name="connsiteX13" fmla="*/ 173799 w 254571"/>
                <a:gd name="connsiteY13" fmla="*/ 377952 h 377951"/>
                <a:gd name="connsiteX14" fmla="*/ 254571 w 254571"/>
                <a:gd name="connsiteY14" fmla="*/ 377952 h 377951"/>
                <a:gd name="connsiteX15" fmla="*/ 157797 w 254571"/>
                <a:gd name="connsiteY15" fmla="*/ 219266 h 377951"/>
                <a:gd name="connsiteX16" fmla="*/ 157797 w 254571"/>
                <a:gd name="connsiteY16" fmla="*/ 219266 h 377951"/>
                <a:gd name="connsiteX17" fmla="*/ 157480 w 254571"/>
                <a:gd name="connsiteY17" fmla="*/ 219583 h 377951"/>
                <a:gd name="connsiteX18" fmla="*/ 157480 w 254571"/>
                <a:gd name="connsiteY18" fmla="*/ 219583 h 377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4571" h="377951">
                  <a:moveTo>
                    <a:pt x="157480" y="219583"/>
                  </a:moveTo>
                  <a:lnTo>
                    <a:pt x="246380" y="115062"/>
                  </a:lnTo>
                  <a:lnTo>
                    <a:pt x="160083" y="115062"/>
                  </a:lnTo>
                  <a:lnTo>
                    <a:pt x="103505" y="190182"/>
                  </a:lnTo>
                  <a:cubicBezTo>
                    <a:pt x="88646" y="210566"/>
                    <a:pt x="71438" y="239077"/>
                    <a:pt x="71438" y="239077"/>
                  </a:cubicBezTo>
                  <a:lnTo>
                    <a:pt x="69977" y="239077"/>
                  </a:lnTo>
                  <a:cubicBezTo>
                    <a:pt x="69977" y="239077"/>
                    <a:pt x="73787" y="206756"/>
                    <a:pt x="73787" y="174435"/>
                  </a:cubicBezTo>
                  <a:lnTo>
                    <a:pt x="73787" y="0"/>
                  </a:lnTo>
                  <a:lnTo>
                    <a:pt x="0" y="0"/>
                  </a:lnTo>
                  <a:lnTo>
                    <a:pt x="0" y="377952"/>
                  </a:lnTo>
                  <a:lnTo>
                    <a:pt x="73787" y="377952"/>
                  </a:lnTo>
                  <a:lnTo>
                    <a:pt x="73787" y="316801"/>
                  </a:lnTo>
                  <a:lnTo>
                    <a:pt x="108776" y="272542"/>
                  </a:lnTo>
                  <a:lnTo>
                    <a:pt x="173799" y="377952"/>
                  </a:lnTo>
                  <a:lnTo>
                    <a:pt x="254571" y="377952"/>
                  </a:lnTo>
                  <a:lnTo>
                    <a:pt x="157797" y="219266"/>
                  </a:lnTo>
                  <a:lnTo>
                    <a:pt x="157797" y="219266"/>
                  </a:lnTo>
                  <a:lnTo>
                    <a:pt x="157480" y="219583"/>
                  </a:lnTo>
                  <a:lnTo>
                    <a:pt x="157480" y="219583"/>
                  </a:lnTo>
                  <a:close/>
                </a:path>
              </a:pathLst>
            </a:custGeom>
            <a:grpFill/>
            <a:ln w="3175" cap="flat">
              <a:noFill/>
              <a:prstDash val="solid"/>
              <a:miter/>
            </a:ln>
          </p:spPr>
          <p:txBody>
            <a:bodyPr rtlCol="0" anchor="ctr"/>
            <a:lstStyle/>
            <a:p>
              <a:endParaRPr lang="fi-FI" dirty="0">
                <a:solidFill>
                  <a:schemeClr val="tx1"/>
                </a:solidFill>
              </a:endParaRPr>
            </a:p>
          </p:txBody>
        </p:sp>
        <p:sp>
          <p:nvSpPr>
            <p:cNvPr id="57" name="Vapaamuotoinen: Muoto 56">
              <a:extLst>
                <a:ext uri="{FF2B5EF4-FFF2-40B4-BE49-F238E27FC236}">
                  <a16:creationId xmlns:a16="http://schemas.microsoft.com/office/drawing/2014/main" id="{6B06E790-CF66-4AEB-CBC7-55103324BADA}"/>
                </a:ext>
              </a:extLst>
            </p:cNvPr>
            <p:cNvSpPr/>
            <p:nvPr/>
          </p:nvSpPr>
          <p:spPr>
            <a:xfrm>
              <a:off x="6982206" y="3177539"/>
              <a:ext cx="85343" cy="82295"/>
            </a:xfrm>
            <a:custGeom>
              <a:avLst/>
              <a:gdLst>
                <a:gd name="connsiteX0" fmla="*/ 42672 w 85343"/>
                <a:gd name="connsiteY0" fmla="*/ 0 h 82295"/>
                <a:gd name="connsiteX1" fmla="*/ 0 w 85343"/>
                <a:gd name="connsiteY1" fmla="*/ 41148 h 82295"/>
                <a:gd name="connsiteX2" fmla="*/ 42672 w 85343"/>
                <a:gd name="connsiteY2" fmla="*/ 82296 h 82295"/>
                <a:gd name="connsiteX3" fmla="*/ 85344 w 85343"/>
                <a:gd name="connsiteY3" fmla="*/ 41148 h 82295"/>
                <a:gd name="connsiteX4" fmla="*/ 42672 w 85343"/>
                <a:gd name="connsiteY4" fmla="*/ 0 h 82295"/>
                <a:gd name="connsiteX5" fmla="*/ 42672 w 85343"/>
                <a:gd name="connsiteY5" fmla="*/ 0 h 82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43" h="82295">
                  <a:moveTo>
                    <a:pt x="42672" y="0"/>
                  </a:moveTo>
                  <a:cubicBezTo>
                    <a:pt x="18605" y="0"/>
                    <a:pt x="0" y="17082"/>
                    <a:pt x="0" y="41148"/>
                  </a:cubicBezTo>
                  <a:cubicBezTo>
                    <a:pt x="0" y="65215"/>
                    <a:pt x="18859" y="82296"/>
                    <a:pt x="42672" y="82296"/>
                  </a:cubicBezTo>
                  <a:cubicBezTo>
                    <a:pt x="66484" y="82296"/>
                    <a:pt x="85344" y="65215"/>
                    <a:pt x="85344" y="41148"/>
                  </a:cubicBezTo>
                  <a:cubicBezTo>
                    <a:pt x="85344" y="17082"/>
                    <a:pt x="66738" y="0"/>
                    <a:pt x="42672" y="0"/>
                  </a:cubicBezTo>
                  <a:lnTo>
                    <a:pt x="42672" y="0"/>
                  </a:lnTo>
                  <a:close/>
                </a:path>
              </a:pathLst>
            </a:custGeom>
            <a:grpFill/>
            <a:ln w="3175" cap="flat">
              <a:noFill/>
              <a:prstDash val="solid"/>
              <a:miter/>
            </a:ln>
          </p:spPr>
          <p:txBody>
            <a:bodyPr rtlCol="0" anchor="ctr"/>
            <a:lstStyle/>
            <a:p>
              <a:endParaRPr lang="fi-FI" dirty="0">
                <a:solidFill>
                  <a:schemeClr val="tx1"/>
                </a:solidFill>
              </a:endParaRPr>
            </a:p>
          </p:txBody>
        </p:sp>
        <p:sp>
          <p:nvSpPr>
            <p:cNvPr id="58" name="Vapaamuotoinen: Muoto 57">
              <a:extLst>
                <a:ext uri="{FF2B5EF4-FFF2-40B4-BE49-F238E27FC236}">
                  <a16:creationId xmlns:a16="http://schemas.microsoft.com/office/drawing/2014/main" id="{C64D6AE0-507C-7688-BFCD-76A7FDFA0CFD}"/>
                </a:ext>
              </a:extLst>
            </p:cNvPr>
            <p:cNvSpPr/>
            <p:nvPr/>
          </p:nvSpPr>
          <p:spPr>
            <a:xfrm>
              <a:off x="6378702" y="3284220"/>
              <a:ext cx="233108" cy="269811"/>
            </a:xfrm>
            <a:custGeom>
              <a:avLst/>
              <a:gdLst>
                <a:gd name="connsiteX0" fmla="*/ 150368 w 233108"/>
                <a:gd name="connsiteY0" fmla="*/ 0 h 269811"/>
                <a:gd name="connsiteX1" fmla="*/ 71374 w 233108"/>
                <a:gd name="connsiteY1" fmla="*/ 49593 h 269811"/>
                <a:gd name="connsiteX2" fmla="*/ 69914 w 233108"/>
                <a:gd name="connsiteY2" fmla="*/ 49593 h 269811"/>
                <a:gd name="connsiteX3" fmla="*/ 73723 w 233108"/>
                <a:gd name="connsiteY3" fmla="*/ 6159 h 269811"/>
                <a:gd name="connsiteX4" fmla="*/ 0 w 233108"/>
                <a:gd name="connsiteY4" fmla="*/ 6159 h 269811"/>
                <a:gd name="connsiteX5" fmla="*/ 0 w 233108"/>
                <a:gd name="connsiteY5" fmla="*/ 269811 h 269811"/>
                <a:gd name="connsiteX6" fmla="*/ 73723 w 233108"/>
                <a:gd name="connsiteY6" fmla="*/ 269811 h 269811"/>
                <a:gd name="connsiteX7" fmla="*/ 73723 w 233108"/>
                <a:gd name="connsiteY7" fmla="*/ 113474 h 269811"/>
                <a:gd name="connsiteX8" fmla="*/ 119189 w 233108"/>
                <a:gd name="connsiteY8" fmla="*/ 62166 h 269811"/>
                <a:gd name="connsiteX9" fmla="*/ 158814 w 233108"/>
                <a:gd name="connsiteY9" fmla="*/ 115507 h 269811"/>
                <a:gd name="connsiteX10" fmla="*/ 158814 w 233108"/>
                <a:gd name="connsiteY10" fmla="*/ 269748 h 269811"/>
                <a:gd name="connsiteX11" fmla="*/ 233108 w 233108"/>
                <a:gd name="connsiteY11" fmla="*/ 269748 h 269811"/>
                <a:gd name="connsiteX12" fmla="*/ 233108 w 233108"/>
                <a:gd name="connsiteY12" fmla="*/ 100902 h 269811"/>
                <a:gd name="connsiteX13" fmla="*/ 150304 w 233108"/>
                <a:gd name="connsiteY13" fmla="*/ 0 h 269811"/>
                <a:gd name="connsiteX14" fmla="*/ 150304 w 233108"/>
                <a:gd name="connsiteY14" fmla="*/ 0 h 269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3108" h="269811">
                  <a:moveTo>
                    <a:pt x="150368" y="0"/>
                  </a:moveTo>
                  <a:cubicBezTo>
                    <a:pt x="106934" y="0"/>
                    <a:pt x="84518" y="25654"/>
                    <a:pt x="71374" y="49593"/>
                  </a:cubicBezTo>
                  <a:lnTo>
                    <a:pt x="69914" y="49593"/>
                  </a:lnTo>
                  <a:lnTo>
                    <a:pt x="73723" y="6159"/>
                  </a:lnTo>
                  <a:lnTo>
                    <a:pt x="0" y="6159"/>
                  </a:lnTo>
                  <a:lnTo>
                    <a:pt x="0" y="269811"/>
                  </a:lnTo>
                  <a:lnTo>
                    <a:pt x="73723" y="269811"/>
                  </a:lnTo>
                  <a:lnTo>
                    <a:pt x="73723" y="113474"/>
                  </a:lnTo>
                  <a:cubicBezTo>
                    <a:pt x="73723" y="83121"/>
                    <a:pt x="91503" y="62166"/>
                    <a:pt x="119189" y="62166"/>
                  </a:cubicBezTo>
                  <a:cubicBezTo>
                    <a:pt x="146876" y="62166"/>
                    <a:pt x="158814" y="80518"/>
                    <a:pt x="158814" y="115507"/>
                  </a:cubicBezTo>
                  <a:lnTo>
                    <a:pt x="158814" y="269748"/>
                  </a:lnTo>
                  <a:lnTo>
                    <a:pt x="233108" y="269748"/>
                  </a:lnTo>
                  <a:lnTo>
                    <a:pt x="233108" y="100902"/>
                  </a:lnTo>
                  <a:cubicBezTo>
                    <a:pt x="233108" y="35560"/>
                    <a:pt x="201041" y="0"/>
                    <a:pt x="150304" y="0"/>
                  </a:cubicBezTo>
                  <a:lnTo>
                    <a:pt x="150304" y="0"/>
                  </a:lnTo>
                  <a:close/>
                </a:path>
              </a:pathLst>
            </a:custGeom>
            <a:grpFill/>
            <a:ln w="3175" cap="flat">
              <a:noFill/>
              <a:prstDash val="solid"/>
              <a:miter/>
            </a:ln>
          </p:spPr>
          <p:txBody>
            <a:bodyPr rtlCol="0" anchor="ctr"/>
            <a:lstStyle/>
            <a:p>
              <a:endParaRPr lang="fi-FI" dirty="0">
                <a:solidFill>
                  <a:schemeClr val="tx1"/>
                </a:solidFill>
              </a:endParaRPr>
            </a:p>
          </p:txBody>
        </p:sp>
      </p:grpSp>
      <p:sp>
        <p:nvSpPr>
          <p:cNvPr id="2" name="Kuvatiedot">
            <a:extLst>
              <a:ext uri="{FF2B5EF4-FFF2-40B4-BE49-F238E27FC236}">
                <a16:creationId xmlns:a16="http://schemas.microsoft.com/office/drawing/2014/main" id="{140CE17A-1AA6-15F1-0672-6AA1DE5A57E6}"/>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4" name="Alatunnisteen paikkamerkki 3">
            <a:extLst>
              <a:ext uri="{FF2B5EF4-FFF2-40B4-BE49-F238E27FC236}">
                <a16:creationId xmlns:a16="http://schemas.microsoft.com/office/drawing/2014/main" id="{4CA2B6E3-6731-67A2-F196-3BB206616CEB}"/>
              </a:ext>
            </a:extLst>
          </p:cNvPr>
          <p:cNvSpPr>
            <a:spLocks noGrp="1"/>
          </p:cNvSpPr>
          <p:nvPr>
            <p:ph type="ftr" sz="quarter" idx="17"/>
          </p:nvPr>
        </p:nvSpPr>
        <p:spPr/>
        <p:txBody>
          <a:bodyPr/>
          <a:lstStyle>
            <a:lvl1pPr>
              <a:defRPr>
                <a:solidFill>
                  <a:schemeClr val="tx1"/>
                </a:solidFill>
              </a:defRPr>
            </a:lvl1pPr>
          </a:lstStyle>
          <a:p>
            <a:endParaRPr lang="fi-FI" dirty="0"/>
          </a:p>
        </p:txBody>
      </p:sp>
      <p:sp>
        <p:nvSpPr>
          <p:cNvPr id="3" name="Päivämäärän paikkamerkki 2">
            <a:extLst>
              <a:ext uri="{FF2B5EF4-FFF2-40B4-BE49-F238E27FC236}">
                <a16:creationId xmlns:a16="http://schemas.microsoft.com/office/drawing/2014/main" id="{A676952D-4B00-C5DB-9605-2C967C5E8230}"/>
              </a:ext>
            </a:extLst>
          </p:cNvPr>
          <p:cNvSpPr>
            <a:spLocks noGrp="1"/>
          </p:cNvSpPr>
          <p:nvPr>
            <p:ph type="dt" sz="half" idx="16"/>
          </p:nvPr>
        </p:nvSpPr>
        <p:spPr/>
        <p:txBody>
          <a:bodyPr/>
          <a:lstStyle>
            <a:lvl1pPr>
              <a:defRPr>
                <a:solidFill>
                  <a:schemeClr val="tx1"/>
                </a:solidFill>
              </a:defRPr>
            </a:lvl1pPr>
          </a:lstStyle>
          <a:p>
            <a:r>
              <a:rPr lang="fi-FI"/>
              <a:t>12.8.2025</a:t>
            </a:r>
            <a:endParaRPr lang="fi-FI" dirty="0"/>
          </a:p>
        </p:txBody>
      </p:sp>
      <p:sp>
        <p:nvSpPr>
          <p:cNvPr id="5" name="Dian numeron paikkamerkki 4">
            <a:extLst>
              <a:ext uri="{FF2B5EF4-FFF2-40B4-BE49-F238E27FC236}">
                <a16:creationId xmlns:a16="http://schemas.microsoft.com/office/drawing/2014/main" id="{07A9BB1B-DF0A-5A0B-0612-B705DC490C46}"/>
              </a:ext>
            </a:extLst>
          </p:cNvPr>
          <p:cNvSpPr>
            <a:spLocks noGrp="1"/>
          </p:cNvSpPr>
          <p:nvPr>
            <p:ph type="sldNum" sz="quarter" idx="18"/>
          </p:nvPr>
        </p:nvSpPr>
        <p:spPr/>
        <p:txBody>
          <a:bodyPr/>
          <a:lstStyle>
            <a:lvl1pPr>
              <a:defRPr>
                <a:solidFill>
                  <a:schemeClr val="tx1"/>
                </a:solidFill>
              </a:defRPr>
            </a:lvl1pPr>
          </a:lstStyle>
          <a:p>
            <a:fld id="{A9494116-C6F5-466F-B5C1-BBB074CB17FC}" type="slidenum">
              <a:rPr lang="fi-FI" smtClean="0"/>
              <a:pPr/>
              <a:t>‹#›</a:t>
            </a:fld>
            <a:endParaRPr lang="fi-FI" dirty="0"/>
          </a:p>
        </p:txBody>
      </p:sp>
    </p:spTree>
    <p:extLst>
      <p:ext uri="{BB962C8B-B14F-4D97-AF65-F5344CB8AC3E}">
        <p14:creationId xmlns:p14="http://schemas.microsoft.com/office/powerpoint/2010/main" val="1611222287"/>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preserve="1" userDrawn="1">
  <p:cSld name="Lopetusdia 2 A">
    <p:bg>
      <p:bgPr>
        <a:solidFill>
          <a:schemeClr val="accent1"/>
        </a:solidFill>
        <a:effectLst/>
      </p:bgPr>
    </p:bg>
    <p:spTree>
      <p:nvGrpSpPr>
        <p:cNvPr id="1" name=""/>
        <p:cNvGrpSpPr/>
        <p:nvPr/>
      </p:nvGrpSpPr>
      <p:grpSpPr>
        <a:xfrm>
          <a:off x="0" y="0"/>
          <a:ext cx="0" cy="0"/>
          <a:chOff x="0" y="0"/>
          <a:chExt cx="0" cy="0"/>
        </a:xfrm>
      </p:grpSpPr>
      <p:grpSp>
        <p:nvGrpSpPr>
          <p:cNvPr id="47" name="Logo">
            <a:extLst>
              <a:ext uri="{FF2B5EF4-FFF2-40B4-BE49-F238E27FC236}">
                <a16:creationId xmlns:a16="http://schemas.microsoft.com/office/drawing/2014/main" id="{0504A2EA-5005-825B-3166-24A681415FC2}"/>
              </a:ext>
              <a:ext uri="{C183D7F6-B498-43B3-948B-1728B52AA6E4}">
                <adec:decorative xmlns:adec="http://schemas.microsoft.com/office/drawing/2017/decorative" val="1"/>
              </a:ext>
            </a:extLst>
          </p:cNvPr>
          <p:cNvGrpSpPr/>
          <p:nvPr userDrawn="1"/>
        </p:nvGrpSpPr>
        <p:grpSpPr>
          <a:xfrm>
            <a:off x="4746435" y="2809494"/>
            <a:ext cx="2699130" cy="1239012"/>
            <a:chOff x="4738878" y="2816351"/>
            <a:chExt cx="2699130" cy="1239012"/>
          </a:xfrm>
          <a:solidFill>
            <a:schemeClr val="bg1"/>
          </a:solidFill>
        </p:grpSpPr>
        <p:sp>
          <p:nvSpPr>
            <p:cNvPr id="48" name="Vapaamuotoinen: Muoto 47">
              <a:extLst>
                <a:ext uri="{FF2B5EF4-FFF2-40B4-BE49-F238E27FC236}">
                  <a16:creationId xmlns:a16="http://schemas.microsoft.com/office/drawing/2014/main" id="{2170C824-4CB5-C694-6F50-0E7177E801DC}"/>
                </a:ext>
              </a:extLst>
            </p:cNvPr>
            <p:cNvSpPr/>
            <p:nvPr/>
          </p:nvSpPr>
          <p:spPr>
            <a:xfrm>
              <a:off x="5775197" y="3179064"/>
              <a:ext cx="128016" cy="381000"/>
            </a:xfrm>
            <a:custGeom>
              <a:avLst/>
              <a:gdLst>
                <a:gd name="connsiteX0" fmla="*/ 97155 w 128016"/>
                <a:gd name="connsiteY0" fmla="*/ 326199 h 381000"/>
                <a:gd name="connsiteX1" fmla="*/ 79693 w 128016"/>
                <a:gd name="connsiteY1" fmla="*/ 318897 h 381000"/>
                <a:gd name="connsiteX2" fmla="*/ 74168 w 128016"/>
                <a:gd name="connsiteY2" fmla="*/ 292671 h 381000"/>
                <a:gd name="connsiteX3" fmla="*/ 74168 w 128016"/>
                <a:gd name="connsiteY3" fmla="*/ 0 h 381000"/>
                <a:gd name="connsiteX4" fmla="*/ 0 w 128016"/>
                <a:gd name="connsiteY4" fmla="*/ 0 h 381000"/>
                <a:gd name="connsiteX5" fmla="*/ 0 w 128016"/>
                <a:gd name="connsiteY5" fmla="*/ 303149 h 381000"/>
                <a:gd name="connsiteX6" fmla="*/ 17463 w 128016"/>
                <a:gd name="connsiteY6" fmla="*/ 362331 h 381000"/>
                <a:gd name="connsiteX7" fmla="*/ 73025 w 128016"/>
                <a:gd name="connsiteY7" fmla="*/ 381000 h 381000"/>
                <a:gd name="connsiteX8" fmla="*/ 99505 w 128016"/>
                <a:gd name="connsiteY8" fmla="*/ 378079 h 381000"/>
                <a:gd name="connsiteX9" fmla="*/ 121603 w 128016"/>
                <a:gd name="connsiteY9" fmla="*/ 369888 h 381000"/>
                <a:gd name="connsiteX10" fmla="*/ 128016 w 128016"/>
                <a:gd name="connsiteY10" fmla="*/ 320358 h 381000"/>
                <a:gd name="connsiteX11" fmla="*/ 112586 w 128016"/>
                <a:gd name="connsiteY11" fmla="*/ 324739 h 381000"/>
                <a:gd name="connsiteX12" fmla="*/ 97155 w 128016"/>
                <a:gd name="connsiteY12" fmla="*/ 325882 h 381000"/>
                <a:gd name="connsiteX13" fmla="*/ 97155 w 128016"/>
                <a:gd name="connsiteY13" fmla="*/ 326199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8016" h="381000">
                  <a:moveTo>
                    <a:pt x="97155" y="326199"/>
                  </a:moveTo>
                  <a:cubicBezTo>
                    <a:pt x="87249" y="326199"/>
                    <a:pt x="83503" y="323850"/>
                    <a:pt x="79693" y="318897"/>
                  </a:cubicBezTo>
                  <a:cubicBezTo>
                    <a:pt x="75883" y="313944"/>
                    <a:pt x="74168" y="305181"/>
                    <a:pt x="74168" y="292671"/>
                  </a:cubicBezTo>
                  <a:lnTo>
                    <a:pt x="74168" y="0"/>
                  </a:lnTo>
                  <a:lnTo>
                    <a:pt x="0" y="0"/>
                  </a:lnTo>
                  <a:lnTo>
                    <a:pt x="0" y="303149"/>
                  </a:lnTo>
                  <a:cubicBezTo>
                    <a:pt x="0" y="330264"/>
                    <a:pt x="5842" y="350076"/>
                    <a:pt x="17463" y="362331"/>
                  </a:cubicBezTo>
                  <a:cubicBezTo>
                    <a:pt x="29083" y="374840"/>
                    <a:pt x="47752" y="381000"/>
                    <a:pt x="73025" y="381000"/>
                  </a:cubicBezTo>
                  <a:cubicBezTo>
                    <a:pt x="81724" y="381000"/>
                    <a:pt x="90488" y="380111"/>
                    <a:pt x="99505" y="378079"/>
                  </a:cubicBezTo>
                  <a:cubicBezTo>
                    <a:pt x="108522" y="376301"/>
                    <a:pt x="115824" y="373444"/>
                    <a:pt x="121603" y="369888"/>
                  </a:cubicBezTo>
                  <a:lnTo>
                    <a:pt x="128016" y="320358"/>
                  </a:lnTo>
                  <a:cubicBezTo>
                    <a:pt x="122174" y="322389"/>
                    <a:pt x="116967" y="323850"/>
                    <a:pt x="112586" y="324739"/>
                  </a:cubicBezTo>
                  <a:cubicBezTo>
                    <a:pt x="108204" y="325628"/>
                    <a:pt x="102997" y="325882"/>
                    <a:pt x="97155" y="325882"/>
                  </a:cubicBezTo>
                  <a:lnTo>
                    <a:pt x="97155" y="326199"/>
                  </a:lnTo>
                  <a:close/>
                </a:path>
              </a:pathLst>
            </a:custGeom>
            <a:grpFill/>
            <a:ln w="3175" cap="flat">
              <a:noFill/>
              <a:prstDash val="solid"/>
              <a:miter/>
            </a:ln>
          </p:spPr>
          <p:txBody>
            <a:bodyPr rtlCol="0" anchor="ctr"/>
            <a:lstStyle/>
            <a:p>
              <a:endParaRPr lang="fi-FI" dirty="0"/>
            </a:p>
          </p:txBody>
        </p:sp>
        <p:sp>
          <p:nvSpPr>
            <p:cNvPr id="49" name="Vapaamuotoinen: Muoto 48">
              <a:extLst>
                <a:ext uri="{FF2B5EF4-FFF2-40B4-BE49-F238E27FC236}">
                  <a16:creationId xmlns:a16="http://schemas.microsoft.com/office/drawing/2014/main" id="{B84239CE-B61F-5920-97A9-7109D28DEAB9}"/>
                </a:ext>
              </a:extLst>
            </p:cNvPr>
            <p:cNvSpPr/>
            <p:nvPr/>
          </p:nvSpPr>
          <p:spPr>
            <a:xfrm>
              <a:off x="5470397" y="3284220"/>
              <a:ext cx="243840" cy="275844"/>
            </a:xfrm>
            <a:custGeom>
              <a:avLst/>
              <a:gdLst>
                <a:gd name="connsiteX0" fmla="*/ 243840 w 243840"/>
                <a:gd name="connsiteY0" fmla="*/ 121729 h 275844"/>
                <a:gd name="connsiteX1" fmla="*/ 126174 w 243840"/>
                <a:gd name="connsiteY1" fmla="*/ 0 h 275844"/>
                <a:gd name="connsiteX2" fmla="*/ 0 w 243840"/>
                <a:gd name="connsiteY2" fmla="*/ 138049 h 275844"/>
                <a:gd name="connsiteX3" fmla="*/ 127572 w 243840"/>
                <a:gd name="connsiteY3" fmla="*/ 275844 h 275844"/>
                <a:gd name="connsiteX4" fmla="*/ 240602 w 243840"/>
                <a:gd name="connsiteY4" fmla="*/ 213233 h 275844"/>
                <a:gd name="connsiteX5" fmla="*/ 178245 w 243840"/>
                <a:gd name="connsiteY5" fmla="*/ 178308 h 275844"/>
                <a:gd name="connsiteX6" fmla="*/ 127572 w 243840"/>
                <a:gd name="connsiteY6" fmla="*/ 221678 h 275844"/>
                <a:gd name="connsiteX7" fmla="*/ 69596 w 243840"/>
                <a:gd name="connsiteY7" fmla="*/ 157861 h 275844"/>
                <a:gd name="connsiteX8" fmla="*/ 240030 w 243840"/>
                <a:gd name="connsiteY8" fmla="*/ 157861 h 275844"/>
                <a:gd name="connsiteX9" fmla="*/ 243840 w 243840"/>
                <a:gd name="connsiteY9" fmla="*/ 121729 h 275844"/>
                <a:gd name="connsiteX10" fmla="*/ 243840 w 243840"/>
                <a:gd name="connsiteY10" fmla="*/ 121729 h 275844"/>
                <a:gd name="connsiteX11" fmla="*/ 71374 w 243840"/>
                <a:gd name="connsiteY11" fmla="*/ 108648 h 275844"/>
                <a:gd name="connsiteX12" fmla="*/ 126429 w 243840"/>
                <a:gd name="connsiteY12" fmla="*/ 53277 h 275844"/>
                <a:gd name="connsiteX13" fmla="*/ 175641 w 243840"/>
                <a:gd name="connsiteY13" fmla="*/ 108648 h 275844"/>
                <a:gd name="connsiteX14" fmla="*/ 71374 w 243840"/>
                <a:gd name="connsiteY14" fmla="*/ 108648 h 275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3840" h="275844">
                  <a:moveTo>
                    <a:pt x="243840" y="121729"/>
                  </a:moveTo>
                  <a:cubicBezTo>
                    <a:pt x="243840" y="50102"/>
                    <a:pt x="197231" y="0"/>
                    <a:pt x="126174" y="0"/>
                  </a:cubicBezTo>
                  <a:cubicBezTo>
                    <a:pt x="55118" y="0"/>
                    <a:pt x="0" y="51245"/>
                    <a:pt x="0" y="138049"/>
                  </a:cubicBezTo>
                  <a:cubicBezTo>
                    <a:pt x="0" y="224853"/>
                    <a:pt x="53911" y="275844"/>
                    <a:pt x="127572" y="275844"/>
                  </a:cubicBezTo>
                  <a:cubicBezTo>
                    <a:pt x="182626" y="275844"/>
                    <a:pt x="222250" y="246443"/>
                    <a:pt x="240602" y="213233"/>
                  </a:cubicBezTo>
                  <a:lnTo>
                    <a:pt x="178245" y="178308"/>
                  </a:lnTo>
                  <a:cubicBezTo>
                    <a:pt x="174180" y="203390"/>
                    <a:pt x="155258" y="221678"/>
                    <a:pt x="127572" y="221678"/>
                  </a:cubicBezTo>
                  <a:cubicBezTo>
                    <a:pt x="96711" y="221678"/>
                    <a:pt x="72517" y="200723"/>
                    <a:pt x="69596" y="157861"/>
                  </a:cubicBezTo>
                  <a:lnTo>
                    <a:pt x="240030" y="157861"/>
                  </a:lnTo>
                  <a:cubicBezTo>
                    <a:pt x="240030" y="157861"/>
                    <a:pt x="243840" y="143320"/>
                    <a:pt x="243840" y="121729"/>
                  </a:cubicBezTo>
                  <a:lnTo>
                    <a:pt x="243840" y="121729"/>
                  </a:lnTo>
                  <a:close/>
                  <a:moveTo>
                    <a:pt x="71374" y="108648"/>
                  </a:moveTo>
                  <a:cubicBezTo>
                    <a:pt x="77216" y="72517"/>
                    <a:pt x="99060" y="53277"/>
                    <a:pt x="126429" y="53277"/>
                  </a:cubicBezTo>
                  <a:cubicBezTo>
                    <a:pt x="155258" y="53277"/>
                    <a:pt x="175641" y="76898"/>
                    <a:pt x="175641" y="108648"/>
                  </a:cubicBezTo>
                  <a:lnTo>
                    <a:pt x="71374" y="108648"/>
                  </a:lnTo>
                  <a:close/>
                </a:path>
              </a:pathLst>
            </a:custGeom>
            <a:grpFill/>
            <a:ln w="3175" cap="flat">
              <a:noFill/>
              <a:prstDash val="solid"/>
              <a:miter/>
            </a:ln>
          </p:spPr>
          <p:txBody>
            <a:bodyPr rtlCol="0" anchor="ctr"/>
            <a:lstStyle/>
            <a:p>
              <a:endParaRPr lang="fi-FI" dirty="0"/>
            </a:p>
          </p:txBody>
        </p:sp>
        <p:sp>
          <p:nvSpPr>
            <p:cNvPr id="50" name="Vapaamuotoinen: Muoto 49">
              <a:extLst>
                <a:ext uri="{FF2B5EF4-FFF2-40B4-BE49-F238E27FC236}">
                  <a16:creationId xmlns:a16="http://schemas.microsoft.com/office/drawing/2014/main" id="{5A731498-F5A3-1EFD-8105-50DFEED11608}"/>
                </a:ext>
              </a:extLst>
            </p:cNvPr>
            <p:cNvSpPr/>
            <p:nvPr/>
          </p:nvSpPr>
          <p:spPr>
            <a:xfrm>
              <a:off x="5927534" y="3284220"/>
              <a:ext cx="237744" cy="275844"/>
            </a:xfrm>
            <a:custGeom>
              <a:avLst/>
              <a:gdLst>
                <a:gd name="connsiteX0" fmla="*/ 119507 w 237744"/>
                <a:gd name="connsiteY0" fmla="*/ 53911 h 275844"/>
                <a:gd name="connsiteX1" fmla="*/ 174435 w 237744"/>
                <a:gd name="connsiteY1" fmla="*/ 95567 h 275844"/>
                <a:gd name="connsiteX2" fmla="*/ 237490 w 237744"/>
                <a:gd name="connsiteY2" fmla="*/ 60008 h 275844"/>
                <a:gd name="connsiteX3" fmla="*/ 116904 w 237744"/>
                <a:gd name="connsiteY3" fmla="*/ 0 h 275844"/>
                <a:gd name="connsiteX4" fmla="*/ 13145 w 237744"/>
                <a:gd name="connsiteY4" fmla="*/ 80963 h 275844"/>
                <a:gd name="connsiteX5" fmla="*/ 102362 w 237744"/>
                <a:gd name="connsiteY5" fmla="*/ 161353 h 275844"/>
                <a:gd name="connsiteX6" fmla="*/ 165418 w 237744"/>
                <a:gd name="connsiteY6" fmla="*/ 196278 h 275844"/>
                <a:gd name="connsiteX7" fmla="*/ 130556 w 237744"/>
                <a:gd name="connsiteY7" fmla="*/ 221933 h 275844"/>
                <a:gd name="connsiteX8" fmla="*/ 64262 w 237744"/>
                <a:gd name="connsiteY8" fmla="*/ 171831 h 275844"/>
                <a:gd name="connsiteX9" fmla="*/ 0 w 237744"/>
                <a:gd name="connsiteY9" fmla="*/ 207963 h 275844"/>
                <a:gd name="connsiteX10" fmla="*/ 131636 w 237744"/>
                <a:gd name="connsiteY10" fmla="*/ 275844 h 275844"/>
                <a:gd name="connsiteX11" fmla="*/ 237744 w 237744"/>
                <a:gd name="connsiteY11" fmla="*/ 191643 h 275844"/>
                <a:gd name="connsiteX12" fmla="*/ 159004 w 237744"/>
                <a:gd name="connsiteY12" fmla="*/ 111823 h 275844"/>
                <a:gd name="connsiteX13" fmla="*/ 85471 w 237744"/>
                <a:gd name="connsiteY13" fmla="*/ 77470 h 275844"/>
                <a:gd name="connsiteX14" fmla="*/ 120079 w 237744"/>
                <a:gd name="connsiteY14" fmla="*/ 53848 h 275844"/>
                <a:gd name="connsiteX15" fmla="*/ 119507 w 237744"/>
                <a:gd name="connsiteY15" fmla="*/ 53848 h 275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7744" h="275844">
                  <a:moveTo>
                    <a:pt x="119507" y="53911"/>
                  </a:moveTo>
                  <a:cubicBezTo>
                    <a:pt x="148273" y="53911"/>
                    <a:pt x="168021" y="72263"/>
                    <a:pt x="174435" y="95567"/>
                  </a:cubicBezTo>
                  <a:lnTo>
                    <a:pt x="237490" y="60008"/>
                  </a:lnTo>
                  <a:cubicBezTo>
                    <a:pt x="217170" y="25083"/>
                    <a:pt x="169164" y="0"/>
                    <a:pt x="116904" y="0"/>
                  </a:cubicBezTo>
                  <a:cubicBezTo>
                    <a:pt x="60516" y="0"/>
                    <a:pt x="13145" y="30861"/>
                    <a:pt x="13145" y="80963"/>
                  </a:cubicBezTo>
                  <a:cubicBezTo>
                    <a:pt x="13145" y="131064"/>
                    <a:pt x="62865" y="150876"/>
                    <a:pt x="102362" y="161353"/>
                  </a:cubicBezTo>
                  <a:cubicBezTo>
                    <a:pt x="136398" y="170688"/>
                    <a:pt x="165418" y="175323"/>
                    <a:pt x="165418" y="196278"/>
                  </a:cubicBezTo>
                  <a:cubicBezTo>
                    <a:pt x="165418" y="212915"/>
                    <a:pt x="150876" y="221933"/>
                    <a:pt x="130556" y="221933"/>
                  </a:cubicBezTo>
                  <a:cubicBezTo>
                    <a:pt x="95695" y="221933"/>
                    <a:pt x="72708" y="200406"/>
                    <a:pt x="64262" y="171831"/>
                  </a:cubicBezTo>
                  <a:lnTo>
                    <a:pt x="0" y="207963"/>
                  </a:lnTo>
                  <a:cubicBezTo>
                    <a:pt x="21527" y="249618"/>
                    <a:pt x="70041" y="275844"/>
                    <a:pt x="131636" y="275844"/>
                  </a:cubicBezTo>
                  <a:cubicBezTo>
                    <a:pt x="188595" y="275844"/>
                    <a:pt x="237744" y="244665"/>
                    <a:pt x="237744" y="191643"/>
                  </a:cubicBezTo>
                  <a:cubicBezTo>
                    <a:pt x="237744" y="143573"/>
                    <a:pt x="200279" y="124651"/>
                    <a:pt x="159004" y="111823"/>
                  </a:cubicBezTo>
                  <a:cubicBezTo>
                    <a:pt x="119761" y="99314"/>
                    <a:pt x="85471" y="97282"/>
                    <a:pt x="85471" y="77470"/>
                  </a:cubicBezTo>
                  <a:cubicBezTo>
                    <a:pt x="85471" y="62293"/>
                    <a:pt x="101156" y="53848"/>
                    <a:pt x="120079" y="53848"/>
                  </a:cubicBezTo>
                  <a:lnTo>
                    <a:pt x="119507" y="53848"/>
                  </a:lnTo>
                  <a:close/>
                </a:path>
              </a:pathLst>
            </a:custGeom>
            <a:grpFill/>
            <a:ln w="3175" cap="flat">
              <a:noFill/>
              <a:prstDash val="solid"/>
              <a:miter/>
            </a:ln>
          </p:spPr>
          <p:txBody>
            <a:bodyPr rtlCol="0" anchor="ctr"/>
            <a:lstStyle/>
            <a:p>
              <a:endParaRPr lang="fi-FI" dirty="0"/>
            </a:p>
          </p:txBody>
        </p:sp>
        <p:sp>
          <p:nvSpPr>
            <p:cNvPr id="51" name="Vapaamuotoinen: Muoto 50">
              <a:extLst>
                <a:ext uri="{FF2B5EF4-FFF2-40B4-BE49-F238E27FC236}">
                  <a16:creationId xmlns:a16="http://schemas.microsoft.com/office/drawing/2014/main" id="{B38A1935-6745-9708-1A6B-4A2F707E4F57}"/>
                </a:ext>
              </a:extLst>
            </p:cNvPr>
            <p:cNvSpPr/>
            <p:nvPr/>
          </p:nvSpPr>
          <p:spPr>
            <a:xfrm>
              <a:off x="5113782" y="3192779"/>
              <a:ext cx="298703" cy="361188"/>
            </a:xfrm>
            <a:custGeom>
              <a:avLst/>
              <a:gdLst>
                <a:gd name="connsiteX0" fmla="*/ 221678 w 298703"/>
                <a:gd name="connsiteY0" fmla="*/ 143002 h 361188"/>
                <a:gd name="connsiteX1" fmla="*/ 77026 w 298703"/>
                <a:gd name="connsiteY1" fmla="*/ 143002 h 361188"/>
                <a:gd name="connsiteX2" fmla="*/ 77026 w 298703"/>
                <a:gd name="connsiteY2" fmla="*/ 0 h 361188"/>
                <a:gd name="connsiteX3" fmla="*/ 0 w 298703"/>
                <a:gd name="connsiteY3" fmla="*/ 0 h 361188"/>
                <a:gd name="connsiteX4" fmla="*/ 0 w 298703"/>
                <a:gd name="connsiteY4" fmla="*/ 361188 h 361188"/>
                <a:gd name="connsiteX5" fmla="*/ 77026 w 298703"/>
                <a:gd name="connsiteY5" fmla="*/ 361188 h 361188"/>
                <a:gd name="connsiteX6" fmla="*/ 77026 w 298703"/>
                <a:gd name="connsiteY6" fmla="*/ 211455 h 361188"/>
                <a:gd name="connsiteX7" fmla="*/ 221678 w 298703"/>
                <a:gd name="connsiteY7" fmla="*/ 211455 h 361188"/>
                <a:gd name="connsiteX8" fmla="*/ 221678 w 298703"/>
                <a:gd name="connsiteY8" fmla="*/ 361188 h 361188"/>
                <a:gd name="connsiteX9" fmla="*/ 298704 w 298703"/>
                <a:gd name="connsiteY9" fmla="*/ 361188 h 361188"/>
                <a:gd name="connsiteX10" fmla="*/ 298704 w 298703"/>
                <a:gd name="connsiteY10" fmla="*/ 0 h 361188"/>
                <a:gd name="connsiteX11" fmla="*/ 221678 w 298703"/>
                <a:gd name="connsiteY11" fmla="*/ 0 h 361188"/>
                <a:gd name="connsiteX12" fmla="*/ 221678 w 298703"/>
                <a:gd name="connsiteY12" fmla="*/ 143002 h 361188"/>
                <a:gd name="connsiteX13" fmla="*/ 221678 w 298703"/>
                <a:gd name="connsiteY13" fmla="*/ 143002 h 361188"/>
                <a:gd name="connsiteX14" fmla="*/ 221678 w 298703"/>
                <a:gd name="connsiteY14" fmla="*/ 143002 h 36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8703" h="361188">
                  <a:moveTo>
                    <a:pt x="221678" y="143002"/>
                  </a:moveTo>
                  <a:lnTo>
                    <a:pt x="77026" y="143002"/>
                  </a:lnTo>
                  <a:lnTo>
                    <a:pt x="77026" y="0"/>
                  </a:lnTo>
                  <a:lnTo>
                    <a:pt x="0" y="0"/>
                  </a:lnTo>
                  <a:lnTo>
                    <a:pt x="0" y="361188"/>
                  </a:lnTo>
                  <a:lnTo>
                    <a:pt x="77026" y="361188"/>
                  </a:lnTo>
                  <a:lnTo>
                    <a:pt x="77026" y="211455"/>
                  </a:lnTo>
                  <a:lnTo>
                    <a:pt x="221678" y="211455"/>
                  </a:lnTo>
                  <a:lnTo>
                    <a:pt x="221678" y="361188"/>
                  </a:lnTo>
                  <a:lnTo>
                    <a:pt x="298704" y="361188"/>
                  </a:lnTo>
                  <a:lnTo>
                    <a:pt x="298704" y="0"/>
                  </a:lnTo>
                  <a:lnTo>
                    <a:pt x="221678" y="0"/>
                  </a:lnTo>
                  <a:lnTo>
                    <a:pt x="221678" y="143002"/>
                  </a:lnTo>
                  <a:lnTo>
                    <a:pt x="221678" y="143002"/>
                  </a:lnTo>
                  <a:lnTo>
                    <a:pt x="221678" y="143002"/>
                  </a:lnTo>
                  <a:close/>
                </a:path>
              </a:pathLst>
            </a:custGeom>
            <a:grpFill/>
            <a:ln w="3175" cap="flat">
              <a:noFill/>
              <a:prstDash val="solid"/>
              <a:miter/>
            </a:ln>
          </p:spPr>
          <p:txBody>
            <a:bodyPr rtlCol="0" anchor="ctr"/>
            <a:lstStyle/>
            <a:p>
              <a:endParaRPr lang="fi-FI" dirty="0"/>
            </a:p>
          </p:txBody>
        </p:sp>
        <p:sp>
          <p:nvSpPr>
            <p:cNvPr id="52" name="Vapaamuotoinen: Muoto 51">
              <a:extLst>
                <a:ext uri="{FF2B5EF4-FFF2-40B4-BE49-F238E27FC236}">
                  <a16:creationId xmlns:a16="http://schemas.microsoft.com/office/drawing/2014/main" id="{75D56676-3AD7-25C3-DE81-4527D6DD96A1}"/>
                </a:ext>
              </a:extLst>
            </p:cNvPr>
            <p:cNvSpPr/>
            <p:nvPr/>
          </p:nvSpPr>
          <p:spPr>
            <a:xfrm>
              <a:off x="4738878" y="2816351"/>
              <a:ext cx="2699130" cy="1239012"/>
            </a:xfrm>
            <a:custGeom>
              <a:avLst/>
              <a:gdLst>
                <a:gd name="connsiteX0" fmla="*/ 0 w 2699130"/>
                <a:gd name="connsiteY0" fmla="*/ 0 h 1239012"/>
                <a:gd name="connsiteX1" fmla="*/ 0 w 2699130"/>
                <a:gd name="connsiteY1" fmla="*/ 790702 h 1239012"/>
                <a:gd name="connsiteX2" fmla="*/ 324866 w 2699130"/>
                <a:gd name="connsiteY2" fmla="*/ 1113854 h 1239012"/>
                <a:gd name="connsiteX3" fmla="*/ 1103630 w 2699130"/>
                <a:gd name="connsiteY3" fmla="*/ 1113854 h 1239012"/>
                <a:gd name="connsiteX4" fmla="*/ 1309052 w 2699130"/>
                <a:gd name="connsiteY4" fmla="*/ 1198753 h 1239012"/>
                <a:gd name="connsiteX5" fmla="*/ 1349565 w 2699130"/>
                <a:gd name="connsiteY5" fmla="*/ 1239012 h 1239012"/>
                <a:gd name="connsiteX6" fmla="*/ 1390078 w 2699130"/>
                <a:gd name="connsiteY6" fmla="*/ 1198753 h 1239012"/>
                <a:gd name="connsiteX7" fmla="*/ 1390078 w 2699130"/>
                <a:gd name="connsiteY7" fmla="*/ 1198753 h 1239012"/>
                <a:gd name="connsiteX8" fmla="*/ 1595501 w 2699130"/>
                <a:gd name="connsiteY8" fmla="*/ 1113854 h 1239012"/>
                <a:gd name="connsiteX9" fmla="*/ 2372233 w 2699130"/>
                <a:gd name="connsiteY9" fmla="*/ 1113854 h 1239012"/>
                <a:gd name="connsiteX10" fmla="*/ 2699131 w 2699130"/>
                <a:gd name="connsiteY10" fmla="*/ 790702 h 1239012"/>
                <a:gd name="connsiteX11" fmla="*/ 2699131 w 2699130"/>
                <a:gd name="connsiteY11" fmla="*/ 0 h 1239012"/>
                <a:gd name="connsiteX12" fmla="*/ 127 w 2699130"/>
                <a:gd name="connsiteY12" fmla="*/ 0 h 1239012"/>
                <a:gd name="connsiteX13" fmla="*/ 2622105 w 2699130"/>
                <a:gd name="connsiteY13" fmla="*/ 790702 h 1239012"/>
                <a:gd name="connsiteX14" fmla="*/ 2372106 w 2699130"/>
                <a:gd name="connsiteY14" fmla="*/ 1037145 h 1239012"/>
                <a:gd name="connsiteX15" fmla="*/ 1595374 w 2699130"/>
                <a:gd name="connsiteY15" fmla="*/ 1037145 h 1239012"/>
                <a:gd name="connsiteX16" fmla="*/ 1349502 w 2699130"/>
                <a:gd name="connsiteY16" fmla="*/ 1131380 h 1239012"/>
                <a:gd name="connsiteX17" fmla="*/ 1103630 w 2699130"/>
                <a:gd name="connsiteY17" fmla="*/ 1037145 h 1239012"/>
                <a:gd name="connsiteX18" fmla="*/ 324866 w 2699130"/>
                <a:gd name="connsiteY18" fmla="*/ 1037145 h 1239012"/>
                <a:gd name="connsiteX19" fmla="*/ 76644 w 2699130"/>
                <a:gd name="connsiteY19" fmla="*/ 790702 h 1239012"/>
                <a:gd name="connsiteX20" fmla="*/ 76644 w 2699130"/>
                <a:gd name="connsiteY20" fmla="*/ 76962 h 1239012"/>
                <a:gd name="connsiteX21" fmla="*/ 2621852 w 2699130"/>
                <a:gd name="connsiteY21" fmla="*/ 76962 h 1239012"/>
                <a:gd name="connsiteX22" fmla="*/ 2621852 w 2699130"/>
                <a:gd name="connsiteY22" fmla="*/ 790702 h 1239012"/>
                <a:gd name="connsiteX23" fmla="*/ 2622169 w 2699130"/>
                <a:gd name="connsiteY23" fmla="*/ 790702 h 1239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99130" h="1239012">
                  <a:moveTo>
                    <a:pt x="0" y="0"/>
                  </a:moveTo>
                  <a:lnTo>
                    <a:pt x="0" y="790702"/>
                  </a:lnTo>
                  <a:cubicBezTo>
                    <a:pt x="0" y="968883"/>
                    <a:pt x="145669" y="1113854"/>
                    <a:pt x="324866" y="1113854"/>
                  </a:cubicBezTo>
                  <a:lnTo>
                    <a:pt x="1103630" y="1113854"/>
                  </a:lnTo>
                  <a:cubicBezTo>
                    <a:pt x="1181100" y="1113854"/>
                    <a:pt x="1254252" y="1143889"/>
                    <a:pt x="1309052" y="1198753"/>
                  </a:cubicBezTo>
                  <a:lnTo>
                    <a:pt x="1349565" y="1239012"/>
                  </a:lnTo>
                  <a:lnTo>
                    <a:pt x="1390078" y="1198753"/>
                  </a:lnTo>
                  <a:lnTo>
                    <a:pt x="1390078" y="1198753"/>
                  </a:lnTo>
                  <a:cubicBezTo>
                    <a:pt x="1444879" y="1144207"/>
                    <a:pt x="1517967" y="1113854"/>
                    <a:pt x="1595501" y="1113854"/>
                  </a:cubicBezTo>
                  <a:lnTo>
                    <a:pt x="2372233" y="1113854"/>
                  </a:lnTo>
                  <a:cubicBezTo>
                    <a:pt x="2552573" y="1113854"/>
                    <a:pt x="2699131" y="968883"/>
                    <a:pt x="2699131" y="790702"/>
                  </a:cubicBezTo>
                  <a:lnTo>
                    <a:pt x="2699131" y="0"/>
                  </a:lnTo>
                  <a:lnTo>
                    <a:pt x="127" y="0"/>
                  </a:lnTo>
                  <a:close/>
                  <a:moveTo>
                    <a:pt x="2622105" y="790702"/>
                  </a:moveTo>
                  <a:cubicBezTo>
                    <a:pt x="2622105" y="926592"/>
                    <a:pt x="2509965" y="1037145"/>
                    <a:pt x="2372106" y="1037145"/>
                  </a:cubicBezTo>
                  <a:lnTo>
                    <a:pt x="1595374" y="1037145"/>
                  </a:lnTo>
                  <a:cubicBezTo>
                    <a:pt x="1503616" y="1037145"/>
                    <a:pt x="1417066" y="1070420"/>
                    <a:pt x="1349502" y="1131380"/>
                  </a:cubicBezTo>
                  <a:cubicBezTo>
                    <a:pt x="1281938" y="1070737"/>
                    <a:pt x="1195388" y="1037145"/>
                    <a:pt x="1103630" y="1037145"/>
                  </a:cubicBezTo>
                  <a:lnTo>
                    <a:pt x="324866" y="1037145"/>
                  </a:lnTo>
                  <a:cubicBezTo>
                    <a:pt x="188214" y="1037145"/>
                    <a:pt x="76644" y="926592"/>
                    <a:pt x="76644" y="790702"/>
                  </a:cubicBezTo>
                  <a:lnTo>
                    <a:pt x="76644" y="76962"/>
                  </a:lnTo>
                  <a:lnTo>
                    <a:pt x="2621852" y="76962"/>
                  </a:lnTo>
                  <a:lnTo>
                    <a:pt x="2621852" y="790702"/>
                  </a:lnTo>
                  <a:lnTo>
                    <a:pt x="2622169" y="790702"/>
                  </a:lnTo>
                  <a:close/>
                </a:path>
              </a:pathLst>
            </a:custGeom>
            <a:grpFill/>
            <a:ln w="3175" cap="flat">
              <a:noFill/>
              <a:prstDash val="solid"/>
              <a:miter/>
            </a:ln>
          </p:spPr>
          <p:txBody>
            <a:bodyPr rtlCol="0" anchor="ctr"/>
            <a:lstStyle/>
            <a:p>
              <a:endParaRPr lang="fi-FI" dirty="0"/>
            </a:p>
          </p:txBody>
        </p:sp>
        <p:sp>
          <p:nvSpPr>
            <p:cNvPr id="53" name="Vapaamuotoinen: Muoto 52">
              <a:extLst>
                <a:ext uri="{FF2B5EF4-FFF2-40B4-BE49-F238E27FC236}">
                  <a16:creationId xmlns:a16="http://schemas.microsoft.com/office/drawing/2014/main" id="{0F7474B5-79E0-6F08-B534-CEFDAF05AE9C}"/>
                </a:ext>
              </a:extLst>
            </p:cNvPr>
            <p:cNvSpPr/>
            <p:nvPr/>
          </p:nvSpPr>
          <p:spPr>
            <a:xfrm>
              <a:off x="6221729" y="3177539"/>
              <a:ext cx="85344" cy="82295"/>
            </a:xfrm>
            <a:custGeom>
              <a:avLst/>
              <a:gdLst>
                <a:gd name="connsiteX0" fmla="*/ 42672 w 85344"/>
                <a:gd name="connsiteY0" fmla="*/ 0 h 82295"/>
                <a:gd name="connsiteX1" fmla="*/ 0 w 85344"/>
                <a:gd name="connsiteY1" fmla="*/ 41148 h 82295"/>
                <a:gd name="connsiteX2" fmla="*/ 42672 w 85344"/>
                <a:gd name="connsiteY2" fmla="*/ 82296 h 82295"/>
                <a:gd name="connsiteX3" fmla="*/ 85344 w 85344"/>
                <a:gd name="connsiteY3" fmla="*/ 41148 h 82295"/>
                <a:gd name="connsiteX4" fmla="*/ 42672 w 85344"/>
                <a:gd name="connsiteY4" fmla="*/ 0 h 82295"/>
                <a:gd name="connsiteX5" fmla="*/ 42672 w 85344"/>
                <a:gd name="connsiteY5" fmla="*/ 0 h 82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44" h="82295">
                  <a:moveTo>
                    <a:pt x="42672" y="0"/>
                  </a:moveTo>
                  <a:cubicBezTo>
                    <a:pt x="18860" y="0"/>
                    <a:pt x="0" y="17082"/>
                    <a:pt x="0" y="41148"/>
                  </a:cubicBezTo>
                  <a:cubicBezTo>
                    <a:pt x="0" y="65215"/>
                    <a:pt x="18605" y="82296"/>
                    <a:pt x="42672" y="82296"/>
                  </a:cubicBezTo>
                  <a:cubicBezTo>
                    <a:pt x="66739" y="82296"/>
                    <a:pt x="85344" y="65215"/>
                    <a:pt x="85344" y="41148"/>
                  </a:cubicBezTo>
                  <a:cubicBezTo>
                    <a:pt x="85344" y="17082"/>
                    <a:pt x="66485" y="0"/>
                    <a:pt x="42672" y="0"/>
                  </a:cubicBezTo>
                  <a:lnTo>
                    <a:pt x="42672" y="0"/>
                  </a:lnTo>
                  <a:close/>
                </a:path>
              </a:pathLst>
            </a:custGeom>
            <a:grpFill/>
            <a:ln w="3175" cap="flat">
              <a:noFill/>
              <a:prstDash val="solid"/>
              <a:miter/>
            </a:ln>
          </p:spPr>
          <p:txBody>
            <a:bodyPr rtlCol="0" anchor="ctr"/>
            <a:lstStyle/>
            <a:p>
              <a:endParaRPr lang="fi-FI" dirty="0"/>
            </a:p>
          </p:txBody>
        </p:sp>
        <p:sp>
          <p:nvSpPr>
            <p:cNvPr id="54" name="Vapaamuotoinen: Muoto 53">
              <a:extLst>
                <a:ext uri="{FF2B5EF4-FFF2-40B4-BE49-F238E27FC236}">
                  <a16:creationId xmlns:a16="http://schemas.microsoft.com/office/drawing/2014/main" id="{6437BBC1-939C-85C7-B77B-FAA0EE932ED3}"/>
                </a:ext>
              </a:extLst>
            </p:cNvPr>
            <p:cNvSpPr/>
            <p:nvPr/>
          </p:nvSpPr>
          <p:spPr>
            <a:xfrm>
              <a:off x="6227826" y="3290315"/>
              <a:ext cx="73152" cy="263652"/>
            </a:xfrm>
            <a:custGeom>
              <a:avLst/>
              <a:gdLst>
                <a:gd name="connsiteX0" fmla="*/ 0 w 73152"/>
                <a:gd name="connsiteY0" fmla="*/ 0 h 263652"/>
                <a:gd name="connsiteX1" fmla="*/ 73152 w 73152"/>
                <a:gd name="connsiteY1" fmla="*/ 0 h 263652"/>
                <a:gd name="connsiteX2" fmla="*/ 73152 w 73152"/>
                <a:gd name="connsiteY2" fmla="*/ 263652 h 263652"/>
                <a:gd name="connsiteX3" fmla="*/ 0 w 73152"/>
                <a:gd name="connsiteY3" fmla="*/ 263652 h 263652"/>
                <a:gd name="connsiteX4" fmla="*/ 0 w 73152"/>
                <a:gd name="connsiteY4" fmla="*/ 0 h 263652"/>
                <a:gd name="connsiteX5" fmla="*/ 0 w 73152"/>
                <a:gd name="connsiteY5" fmla="*/ 0 h 2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152" h="263652">
                  <a:moveTo>
                    <a:pt x="0" y="0"/>
                  </a:moveTo>
                  <a:lnTo>
                    <a:pt x="73152" y="0"/>
                  </a:lnTo>
                  <a:lnTo>
                    <a:pt x="73152" y="263652"/>
                  </a:lnTo>
                  <a:lnTo>
                    <a:pt x="0" y="263652"/>
                  </a:lnTo>
                  <a:lnTo>
                    <a:pt x="0" y="0"/>
                  </a:lnTo>
                  <a:lnTo>
                    <a:pt x="0" y="0"/>
                  </a:lnTo>
                  <a:close/>
                </a:path>
              </a:pathLst>
            </a:custGeom>
            <a:grpFill/>
            <a:ln w="3175" cap="flat">
              <a:noFill/>
              <a:prstDash val="solid"/>
              <a:miter/>
            </a:ln>
          </p:spPr>
          <p:txBody>
            <a:bodyPr rtlCol="0" anchor="ctr"/>
            <a:lstStyle/>
            <a:p>
              <a:endParaRPr lang="fi-FI" dirty="0"/>
            </a:p>
          </p:txBody>
        </p:sp>
        <p:sp>
          <p:nvSpPr>
            <p:cNvPr id="55" name="Vapaamuotoinen: Muoto 54">
              <a:extLst>
                <a:ext uri="{FF2B5EF4-FFF2-40B4-BE49-F238E27FC236}">
                  <a16:creationId xmlns:a16="http://schemas.microsoft.com/office/drawing/2014/main" id="{3EB2AC38-D777-3353-9B7C-1A6E4C23BD4E}"/>
                </a:ext>
              </a:extLst>
            </p:cNvPr>
            <p:cNvSpPr/>
            <p:nvPr/>
          </p:nvSpPr>
          <p:spPr>
            <a:xfrm>
              <a:off x="6988302" y="3290315"/>
              <a:ext cx="74676" cy="263652"/>
            </a:xfrm>
            <a:custGeom>
              <a:avLst/>
              <a:gdLst>
                <a:gd name="connsiteX0" fmla="*/ 0 w 74676"/>
                <a:gd name="connsiteY0" fmla="*/ 0 h 263652"/>
                <a:gd name="connsiteX1" fmla="*/ 74676 w 74676"/>
                <a:gd name="connsiteY1" fmla="*/ 0 h 263652"/>
                <a:gd name="connsiteX2" fmla="*/ 74676 w 74676"/>
                <a:gd name="connsiteY2" fmla="*/ 263652 h 263652"/>
                <a:gd name="connsiteX3" fmla="*/ 0 w 74676"/>
                <a:gd name="connsiteY3" fmla="*/ 263652 h 263652"/>
                <a:gd name="connsiteX4" fmla="*/ 0 w 74676"/>
                <a:gd name="connsiteY4" fmla="*/ 0 h 263652"/>
                <a:gd name="connsiteX5" fmla="*/ 0 w 74676"/>
                <a:gd name="connsiteY5" fmla="*/ 0 h 2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676" h="263652">
                  <a:moveTo>
                    <a:pt x="0" y="0"/>
                  </a:moveTo>
                  <a:lnTo>
                    <a:pt x="74676" y="0"/>
                  </a:lnTo>
                  <a:lnTo>
                    <a:pt x="74676" y="263652"/>
                  </a:lnTo>
                  <a:lnTo>
                    <a:pt x="0" y="263652"/>
                  </a:lnTo>
                  <a:lnTo>
                    <a:pt x="0" y="0"/>
                  </a:lnTo>
                  <a:lnTo>
                    <a:pt x="0" y="0"/>
                  </a:lnTo>
                  <a:close/>
                </a:path>
              </a:pathLst>
            </a:custGeom>
            <a:grpFill/>
            <a:ln w="3175" cap="flat">
              <a:noFill/>
              <a:prstDash val="solid"/>
              <a:miter/>
            </a:ln>
          </p:spPr>
          <p:txBody>
            <a:bodyPr rtlCol="0" anchor="ctr"/>
            <a:lstStyle/>
            <a:p>
              <a:endParaRPr lang="fi-FI" dirty="0"/>
            </a:p>
          </p:txBody>
        </p:sp>
        <p:sp>
          <p:nvSpPr>
            <p:cNvPr id="56" name="Vapaamuotoinen: Muoto 55">
              <a:extLst>
                <a:ext uri="{FF2B5EF4-FFF2-40B4-BE49-F238E27FC236}">
                  <a16:creationId xmlns:a16="http://schemas.microsoft.com/office/drawing/2014/main" id="{F6559C8B-6222-8B35-3CC8-D48557FA6A88}"/>
                </a:ext>
              </a:extLst>
            </p:cNvPr>
            <p:cNvSpPr/>
            <p:nvPr/>
          </p:nvSpPr>
          <p:spPr>
            <a:xfrm>
              <a:off x="6686486" y="3176016"/>
              <a:ext cx="254571" cy="377951"/>
            </a:xfrm>
            <a:custGeom>
              <a:avLst/>
              <a:gdLst>
                <a:gd name="connsiteX0" fmla="*/ 157480 w 254571"/>
                <a:gd name="connsiteY0" fmla="*/ 219583 h 377951"/>
                <a:gd name="connsiteX1" fmla="*/ 246380 w 254571"/>
                <a:gd name="connsiteY1" fmla="*/ 115062 h 377951"/>
                <a:gd name="connsiteX2" fmla="*/ 160083 w 254571"/>
                <a:gd name="connsiteY2" fmla="*/ 115062 h 377951"/>
                <a:gd name="connsiteX3" fmla="*/ 103505 w 254571"/>
                <a:gd name="connsiteY3" fmla="*/ 190182 h 377951"/>
                <a:gd name="connsiteX4" fmla="*/ 71438 w 254571"/>
                <a:gd name="connsiteY4" fmla="*/ 239077 h 377951"/>
                <a:gd name="connsiteX5" fmla="*/ 69977 w 254571"/>
                <a:gd name="connsiteY5" fmla="*/ 239077 h 377951"/>
                <a:gd name="connsiteX6" fmla="*/ 73787 w 254571"/>
                <a:gd name="connsiteY6" fmla="*/ 174435 h 377951"/>
                <a:gd name="connsiteX7" fmla="*/ 73787 w 254571"/>
                <a:gd name="connsiteY7" fmla="*/ 0 h 377951"/>
                <a:gd name="connsiteX8" fmla="*/ 0 w 254571"/>
                <a:gd name="connsiteY8" fmla="*/ 0 h 377951"/>
                <a:gd name="connsiteX9" fmla="*/ 0 w 254571"/>
                <a:gd name="connsiteY9" fmla="*/ 377952 h 377951"/>
                <a:gd name="connsiteX10" fmla="*/ 73787 w 254571"/>
                <a:gd name="connsiteY10" fmla="*/ 377952 h 377951"/>
                <a:gd name="connsiteX11" fmla="*/ 73787 w 254571"/>
                <a:gd name="connsiteY11" fmla="*/ 316801 h 377951"/>
                <a:gd name="connsiteX12" fmla="*/ 108776 w 254571"/>
                <a:gd name="connsiteY12" fmla="*/ 272542 h 377951"/>
                <a:gd name="connsiteX13" fmla="*/ 173799 w 254571"/>
                <a:gd name="connsiteY13" fmla="*/ 377952 h 377951"/>
                <a:gd name="connsiteX14" fmla="*/ 254571 w 254571"/>
                <a:gd name="connsiteY14" fmla="*/ 377952 h 377951"/>
                <a:gd name="connsiteX15" fmla="*/ 157797 w 254571"/>
                <a:gd name="connsiteY15" fmla="*/ 219266 h 377951"/>
                <a:gd name="connsiteX16" fmla="*/ 157797 w 254571"/>
                <a:gd name="connsiteY16" fmla="*/ 219266 h 377951"/>
                <a:gd name="connsiteX17" fmla="*/ 157480 w 254571"/>
                <a:gd name="connsiteY17" fmla="*/ 219583 h 377951"/>
                <a:gd name="connsiteX18" fmla="*/ 157480 w 254571"/>
                <a:gd name="connsiteY18" fmla="*/ 219583 h 377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4571" h="377951">
                  <a:moveTo>
                    <a:pt x="157480" y="219583"/>
                  </a:moveTo>
                  <a:lnTo>
                    <a:pt x="246380" y="115062"/>
                  </a:lnTo>
                  <a:lnTo>
                    <a:pt x="160083" y="115062"/>
                  </a:lnTo>
                  <a:lnTo>
                    <a:pt x="103505" y="190182"/>
                  </a:lnTo>
                  <a:cubicBezTo>
                    <a:pt x="88646" y="210566"/>
                    <a:pt x="71438" y="239077"/>
                    <a:pt x="71438" y="239077"/>
                  </a:cubicBezTo>
                  <a:lnTo>
                    <a:pt x="69977" y="239077"/>
                  </a:lnTo>
                  <a:cubicBezTo>
                    <a:pt x="69977" y="239077"/>
                    <a:pt x="73787" y="206756"/>
                    <a:pt x="73787" y="174435"/>
                  </a:cubicBezTo>
                  <a:lnTo>
                    <a:pt x="73787" y="0"/>
                  </a:lnTo>
                  <a:lnTo>
                    <a:pt x="0" y="0"/>
                  </a:lnTo>
                  <a:lnTo>
                    <a:pt x="0" y="377952"/>
                  </a:lnTo>
                  <a:lnTo>
                    <a:pt x="73787" y="377952"/>
                  </a:lnTo>
                  <a:lnTo>
                    <a:pt x="73787" y="316801"/>
                  </a:lnTo>
                  <a:lnTo>
                    <a:pt x="108776" y="272542"/>
                  </a:lnTo>
                  <a:lnTo>
                    <a:pt x="173799" y="377952"/>
                  </a:lnTo>
                  <a:lnTo>
                    <a:pt x="254571" y="377952"/>
                  </a:lnTo>
                  <a:lnTo>
                    <a:pt x="157797" y="219266"/>
                  </a:lnTo>
                  <a:lnTo>
                    <a:pt x="157797" y="219266"/>
                  </a:lnTo>
                  <a:lnTo>
                    <a:pt x="157480" y="219583"/>
                  </a:lnTo>
                  <a:lnTo>
                    <a:pt x="157480" y="219583"/>
                  </a:lnTo>
                  <a:close/>
                </a:path>
              </a:pathLst>
            </a:custGeom>
            <a:grpFill/>
            <a:ln w="3175" cap="flat">
              <a:noFill/>
              <a:prstDash val="solid"/>
              <a:miter/>
            </a:ln>
          </p:spPr>
          <p:txBody>
            <a:bodyPr rtlCol="0" anchor="ctr"/>
            <a:lstStyle/>
            <a:p>
              <a:endParaRPr lang="fi-FI" dirty="0"/>
            </a:p>
          </p:txBody>
        </p:sp>
        <p:sp>
          <p:nvSpPr>
            <p:cNvPr id="57" name="Vapaamuotoinen: Muoto 56">
              <a:extLst>
                <a:ext uri="{FF2B5EF4-FFF2-40B4-BE49-F238E27FC236}">
                  <a16:creationId xmlns:a16="http://schemas.microsoft.com/office/drawing/2014/main" id="{6B06E790-CF66-4AEB-CBC7-55103324BADA}"/>
                </a:ext>
              </a:extLst>
            </p:cNvPr>
            <p:cNvSpPr/>
            <p:nvPr/>
          </p:nvSpPr>
          <p:spPr>
            <a:xfrm>
              <a:off x="6982206" y="3177539"/>
              <a:ext cx="85343" cy="82295"/>
            </a:xfrm>
            <a:custGeom>
              <a:avLst/>
              <a:gdLst>
                <a:gd name="connsiteX0" fmla="*/ 42672 w 85343"/>
                <a:gd name="connsiteY0" fmla="*/ 0 h 82295"/>
                <a:gd name="connsiteX1" fmla="*/ 0 w 85343"/>
                <a:gd name="connsiteY1" fmla="*/ 41148 h 82295"/>
                <a:gd name="connsiteX2" fmla="*/ 42672 w 85343"/>
                <a:gd name="connsiteY2" fmla="*/ 82296 h 82295"/>
                <a:gd name="connsiteX3" fmla="*/ 85344 w 85343"/>
                <a:gd name="connsiteY3" fmla="*/ 41148 h 82295"/>
                <a:gd name="connsiteX4" fmla="*/ 42672 w 85343"/>
                <a:gd name="connsiteY4" fmla="*/ 0 h 82295"/>
                <a:gd name="connsiteX5" fmla="*/ 42672 w 85343"/>
                <a:gd name="connsiteY5" fmla="*/ 0 h 82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43" h="82295">
                  <a:moveTo>
                    <a:pt x="42672" y="0"/>
                  </a:moveTo>
                  <a:cubicBezTo>
                    <a:pt x="18605" y="0"/>
                    <a:pt x="0" y="17082"/>
                    <a:pt x="0" y="41148"/>
                  </a:cubicBezTo>
                  <a:cubicBezTo>
                    <a:pt x="0" y="65215"/>
                    <a:pt x="18859" y="82296"/>
                    <a:pt x="42672" y="82296"/>
                  </a:cubicBezTo>
                  <a:cubicBezTo>
                    <a:pt x="66484" y="82296"/>
                    <a:pt x="85344" y="65215"/>
                    <a:pt x="85344" y="41148"/>
                  </a:cubicBezTo>
                  <a:cubicBezTo>
                    <a:pt x="85344" y="17082"/>
                    <a:pt x="66738" y="0"/>
                    <a:pt x="42672" y="0"/>
                  </a:cubicBezTo>
                  <a:lnTo>
                    <a:pt x="42672" y="0"/>
                  </a:lnTo>
                  <a:close/>
                </a:path>
              </a:pathLst>
            </a:custGeom>
            <a:grpFill/>
            <a:ln w="3175" cap="flat">
              <a:noFill/>
              <a:prstDash val="solid"/>
              <a:miter/>
            </a:ln>
          </p:spPr>
          <p:txBody>
            <a:bodyPr rtlCol="0" anchor="ctr"/>
            <a:lstStyle/>
            <a:p>
              <a:endParaRPr lang="fi-FI" dirty="0"/>
            </a:p>
          </p:txBody>
        </p:sp>
        <p:sp>
          <p:nvSpPr>
            <p:cNvPr id="58" name="Vapaamuotoinen: Muoto 57">
              <a:extLst>
                <a:ext uri="{FF2B5EF4-FFF2-40B4-BE49-F238E27FC236}">
                  <a16:creationId xmlns:a16="http://schemas.microsoft.com/office/drawing/2014/main" id="{C64D6AE0-507C-7688-BFCD-76A7FDFA0CFD}"/>
                </a:ext>
              </a:extLst>
            </p:cNvPr>
            <p:cNvSpPr/>
            <p:nvPr/>
          </p:nvSpPr>
          <p:spPr>
            <a:xfrm>
              <a:off x="6378702" y="3284220"/>
              <a:ext cx="233108" cy="269811"/>
            </a:xfrm>
            <a:custGeom>
              <a:avLst/>
              <a:gdLst>
                <a:gd name="connsiteX0" fmla="*/ 150368 w 233108"/>
                <a:gd name="connsiteY0" fmla="*/ 0 h 269811"/>
                <a:gd name="connsiteX1" fmla="*/ 71374 w 233108"/>
                <a:gd name="connsiteY1" fmla="*/ 49593 h 269811"/>
                <a:gd name="connsiteX2" fmla="*/ 69914 w 233108"/>
                <a:gd name="connsiteY2" fmla="*/ 49593 h 269811"/>
                <a:gd name="connsiteX3" fmla="*/ 73723 w 233108"/>
                <a:gd name="connsiteY3" fmla="*/ 6159 h 269811"/>
                <a:gd name="connsiteX4" fmla="*/ 0 w 233108"/>
                <a:gd name="connsiteY4" fmla="*/ 6159 h 269811"/>
                <a:gd name="connsiteX5" fmla="*/ 0 w 233108"/>
                <a:gd name="connsiteY5" fmla="*/ 269811 h 269811"/>
                <a:gd name="connsiteX6" fmla="*/ 73723 w 233108"/>
                <a:gd name="connsiteY6" fmla="*/ 269811 h 269811"/>
                <a:gd name="connsiteX7" fmla="*/ 73723 w 233108"/>
                <a:gd name="connsiteY7" fmla="*/ 113474 h 269811"/>
                <a:gd name="connsiteX8" fmla="*/ 119189 w 233108"/>
                <a:gd name="connsiteY8" fmla="*/ 62166 h 269811"/>
                <a:gd name="connsiteX9" fmla="*/ 158814 w 233108"/>
                <a:gd name="connsiteY9" fmla="*/ 115507 h 269811"/>
                <a:gd name="connsiteX10" fmla="*/ 158814 w 233108"/>
                <a:gd name="connsiteY10" fmla="*/ 269748 h 269811"/>
                <a:gd name="connsiteX11" fmla="*/ 233108 w 233108"/>
                <a:gd name="connsiteY11" fmla="*/ 269748 h 269811"/>
                <a:gd name="connsiteX12" fmla="*/ 233108 w 233108"/>
                <a:gd name="connsiteY12" fmla="*/ 100902 h 269811"/>
                <a:gd name="connsiteX13" fmla="*/ 150304 w 233108"/>
                <a:gd name="connsiteY13" fmla="*/ 0 h 269811"/>
                <a:gd name="connsiteX14" fmla="*/ 150304 w 233108"/>
                <a:gd name="connsiteY14" fmla="*/ 0 h 269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3108" h="269811">
                  <a:moveTo>
                    <a:pt x="150368" y="0"/>
                  </a:moveTo>
                  <a:cubicBezTo>
                    <a:pt x="106934" y="0"/>
                    <a:pt x="84518" y="25654"/>
                    <a:pt x="71374" y="49593"/>
                  </a:cubicBezTo>
                  <a:lnTo>
                    <a:pt x="69914" y="49593"/>
                  </a:lnTo>
                  <a:lnTo>
                    <a:pt x="73723" y="6159"/>
                  </a:lnTo>
                  <a:lnTo>
                    <a:pt x="0" y="6159"/>
                  </a:lnTo>
                  <a:lnTo>
                    <a:pt x="0" y="269811"/>
                  </a:lnTo>
                  <a:lnTo>
                    <a:pt x="73723" y="269811"/>
                  </a:lnTo>
                  <a:lnTo>
                    <a:pt x="73723" y="113474"/>
                  </a:lnTo>
                  <a:cubicBezTo>
                    <a:pt x="73723" y="83121"/>
                    <a:pt x="91503" y="62166"/>
                    <a:pt x="119189" y="62166"/>
                  </a:cubicBezTo>
                  <a:cubicBezTo>
                    <a:pt x="146876" y="62166"/>
                    <a:pt x="158814" y="80518"/>
                    <a:pt x="158814" y="115507"/>
                  </a:cubicBezTo>
                  <a:lnTo>
                    <a:pt x="158814" y="269748"/>
                  </a:lnTo>
                  <a:lnTo>
                    <a:pt x="233108" y="269748"/>
                  </a:lnTo>
                  <a:lnTo>
                    <a:pt x="233108" y="100902"/>
                  </a:lnTo>
                  <a:cubicBezTo>
                    <a:pt x="233108" y="35560"/>
                    <a:pt x="201041" y="0"/>
                    <a:pt x="150304" y="0"/>
                  </a:cubicBezTo>
                  <a:lnTo>
                    <a:pt x="150304" y="0"/>
                  </a:lnTo>
                  <a:close/>
                </a:path>
              </a:pathLst>
            </a:custGeom>
            <a:grpFill/>
            <a:ln w="3175" cap="flat">
              <a:noFill/>
              <a:prstDash val="solid"/>
              <a:miter/>
            </a:ln>
          </p:spPr>
          <p:txBody>
            <a:bodyPr rtlCol="0" anchor="ctr"/>
            <a:lstStyle/>
            <a:p>
              <a:endParaRPr lang="fi-FI" dirty="0"/>
            </a:p>
          </p:txBody>
        </p:sp>
      </p:grpSp>
      <p:sp>
        <p:nvSpPr>
          <p:cNvPr id="2" name="Kuvatiedot">
            <a:extLst>
              <a:ext uri="{FF2B5EF4-FFF2-40B4-BE49-F238E27FC236}">
                <a16:creationId xmlns:a16="http://schemas.microsoft.com/office/drawing/2014/main" id="{089A92F7-783E-693C-CF0A-CAC592993B3D}"/>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bg1"/>
                </a:solidFill>
              </a:defRPr>
            </a:lvl1pPr>
          </a:lstStyle>
          <a:p>
            <a:pPr lvl="0"/>
            <a:r>
              <a:rPr lang="fi-FI" dirty="0"/>
              <a:t>Kuva: Kuvaajan nimi</a:t>
            </a:r>
          </a:p>
        </p:txBody>
      </p:sp>
      <p:sp>
        <p:nvSpPr>
          <p:cNvPr id="4" name="Alatunnisteen paikkamerkki 3">
            <a:extLst>
              <a:ext uri="{FF2B5EF4-FFF2-40B4-BE49-F238E27FC236}">
                <a16:creationId xmlns:a16="http://schemas.microsoft.com/office/drawing/2014/main" id="{1384E502-3E7D-402D-D83D-518B16985E53}"/>
              </a:ext>
            </a:extLst>
          </p:cNvPr>
          <p:cNvSpPr>
            <a:spLocks noGrp="1"/>
          </p:cNvSpPr>
          <p:nvPr>
            <p:ph type="ftr" sz="quarter" idx="17"/>
          </p:nvPr>
        </p:nvSpPr>
        <p:spPr/>
        <p:txBody>
          <a:bodyPr/>
          <a:lstStyle>
            <a:lvl1pPr>
              <a:defRPr>
                <a:solidFill>
                  <a:schemeClr val="bg1"/>
                </a:solidFill>
              </a:defRPr>
            </a:lvl1pPr>
          </a:lstStyle>
          <a:p>
            <a:endParaRPr lang="fi-FI" dirty="0"/>
          </a:p>
        </p:txBody>
      </p:sp>
      <p:sp>
        <p:nvSpPr>
          <p:cNvPr id="3" name="Päivämäärän paikkamerkki 2">
            <a:extLst>
              <a:ext uri="{FF2B5EF4-FFF2-40B4-BE49-F238E27FC236}">
                <a16:creationId xmlns:a16="http://schemas.microsoft.com/office/drawing/2014/main" id="{FB32BDB3-0635-BD81-8D2F-3D7208E34B62}"/>
              </a:ext>
            </a:extLst>
          </p:cNvPr>
          <p:cNvSpPr>
            <a:spLocks noGrp="1"/>
          </p:cNvSpPr>
          <p:nvPr>
            <p:ph type="dt" sz="half" idx="16"/>
          </p:nvPr>
        </p:nvSpPr>
        <p:spPr/>
        <p:txBody>
          <a:bodyPr/>
          <a:lstStyle>
            <a:lvl1pPr>
              <a:defRPr>
                <a:solidFill>
                  <a:schemeClr val="bg1"/>
                </a:solidFill>
              </a:defRPr>
            </a:lvl1pPr>
          </a:lstStyle>
          <a:p>
            <a:r>
              <a:rPr lang="fi-FI"/>
              <a:t>12.8.2025</a:t>
            </a:r>
            <a:endParaRPr lang="fi-FI" dirty="0"/>
          </a:p>
        </p:txBody>
      </p:sp>
      <p:sp>
        <p:nvSpPr>
          <p:cNvPr id="5" name="Dian numeron paikkamerkki 4">
            <a:extLst>
              <a:ext uri="{FF2B5EF4-FFF2-40B4-BE49-F238E27FC236}">
                <a16:creationId xmlns:a16="http://schemas.microsoft.com/office/drawing/2014/main" id="{14A46A18-C7AA-2609-D1B8-7EEEF1711614}"/>
              </a:ext>
            </a:extLst>
          </p:cNvPr>
          <p:cNvSpPr>
            <a:spLocks noGrp="1"/>
          </p:cNvSpPr>
          <p:nvPr>
            <p:ph type="sldNum" sz="quarter" idx="18"/>
          </p:nvPr>
        </p:nvSpPr>
        <p:spPr/>
        <p:txBody>
          <a:bodyPr/>
          <a:lstStyle>
            <a:lvl1pPr>
              <a:defRPr>
                <a:solidFill>
                  <a:schemeClr val="bg1"/>
                </a:solidFill>
              </a:defRPr>
            </a:lvl1pPr>
          </a:lstStyle>
          <a:p>
            <a:fld id="{A9494116-C6F5-466F-B5C1-BBB074CB17FC}" type="slidenum">
              <a:rPr lang="fi-FI" smtClean="0"/>
              <a:pPr/>
              <a:t>‹#›</a:t>
            </a:fld>
            <a:endParaRPr lang="fi-FI" dirty="0"/>
          </a:p>
        </p:txBody>
      </p:sp>
    </p:spTree>
    <p:extLst>
      <p:ext uri="{BB962C8B-B14F-4D97-AF65-F5344CB8AC3E}">
        <p14:creationId xmlns:p14="http://schemas.microsoft.com/office/powerpoint/2010/main" val="393242099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Otsikko ja sisältö kuvakollaasilla">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F50EE835-D0BC-CE77-D28F-3079806EA2A5}"/>
              </a:ext>
            </a:extLst>
          </p:cNvPr>
          <p:cNvSpPr>
            <a:spLocks noGrp="1"/>
          </p:cNvSpPr>
          <p:nvPr>
            <p:ph type="title"/>
          </p:nvPr>
        </p:nvSpPr>
        <p:spPr>
          <a:xfrm>
            <a:off x="539750" y="539750"/>
            <a:ext cx="5375276" cy="992188"/>
          </a:xfrm>
          <a:prstGeom prst="rect">
            <a:avLst/>
          </a:prstGeom>
        </p:spPr>
        <p:txBody>
          <a:bodyPr anchor="t"/>
          <a:lstStyle>
            <a:lvl1pPr>
              <a:defRPr sz="3600"/>
            </a:lvl1pPr>
          </a:lstStyle>
          <a:p>
            <a:r>
              <a:rPr lang="fi-FI"/>
              <a:t>Muokkaa ots. perustyyl. napsautt.</a:t>
            </a:r>
            <a:endParaRPr lang="fi-FI" dirty="0"/>
          </a:p>
        </p:txBody>
      </p:sp>
      <p:sp>
        <p:nvSpPr>
          <p:cNvPr id="4" name="Sisällön paikkamerkki 1">
            <a:extLst>
              <a:ext uri="{FF2B5EF4-FFF2-40B4-BE49-F238E27FC236}">
                <a16:creationId xmlns:a16="http://schemas.microsoft.com/office/drawing/2014/main" id="{F7ED2D5F-D13E-7A3F-D83A-4F997965FF24}"/>
              </a:ext>
            </a:extLst>
          </p:cNvPr>
          <p:cNvSpPr>
            <a:spLocks noGrp="1"/>
          </p:cNvSpPr>
          <p:nvPr>
            <p:ph sz="half" idx="2" hasCustomPrompt="1"/>
          </p:nvPr>
        </p:nvSpPr>
        <p:spPr>
          <a:xfrm>
            <a:off x="539750" y="1781174"/>
            <a:ext cx="5375276" cy="421957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7" name="Kuvan paikkamerkki">
            <a:extLst>
              <a:ext uri="{FF2B5EF4-FFF2-40B4-BE49-F238E27FC236}">
                <a16:creationId xmlns:a16="http://schemas.microsoft.com/office/drawing/2014/main" id="{09353F6B-F976-BD56-F0D6-F34D83E34345}"/>
              </a:ext>
              <a:ext uri="{C183D7F6-B498-43B3-948B-1728B52AA6E4}">
                <adec:decorative xmlns:adec="http://schemas.microsoft.com/office/drawing/2017/decorative" val="1"/>
              </a:ext>
            </a:extLst>
          </p:cNvPr>
          <p:cNvSpPr>
            <a:spLocks noGrp="1"/>
          </p:cNvSpPr>
          <p:nvPr>
            <p:ph type="pic" idx="19" hasCustomPrompt="1"/>
          </p:nvPr>
        </p:nvSpPr>
        <p:spPr>
          <a:xfrm>
            <a:off x="6276976" y="546101"/>
            <a:ext cx="2867024" cy="5454650"/>
          </a:xfrm>
          <a:noFill/>
        </p:spPr>
        <p:txBody>
          <a:bodyPr lIns="180000" tIns="180000" rIns="180000" bIns="0" anchor="t" anchorCtr="0">
            <a:noAutofit/>
          </a:bodyPr>
          <a:lstStyle>
            <a:lvl1pPr marL="0" indent="0" algn="ctr">
              <a:buNone/>
              <a:defRPr sz="1200">
                <a:solidFill>
                  <a:schemeClr val="tx2"/>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Merkintä koristeelliseksi &gt; Merkitse koristeelliseksi.</a:t>
            </a:r>
            <a:br>
              <a:rPr lang="fi-FI" dirty="0"/>
            </a:br>
            <a:r>
              <a:rPr lang="fi-FI" dirty="0"/>
              <a:t>Taustavärin vaihto: Muotoile tausta.</a:t>
            </a:r>
          </a:p>
        </p:txBody>
      </p:sp>
      <p:sp>
        <p:nvSpPr>
          <p:cNvPr id="5" name="Kuvan paikkamerkki">
            <a:extLst>
              <a:ext uri="{FF2B5EF4-FFF2-40B4-BE49-F238E27FC236}">
                <a16:creationId xmlns:a16="http://schemas.microsoft.com/office/drawing/2014/main" id="{A25884E3-C930-B00F-597F-363D7C7C8B38}"/>
              </a:ext>
              <a:ext uri="{C183D7F6-B498-43B3-948B-1728B52AA6E4}">
                <adec:decorative xmlns:adec="http://schemas.microsoft.com/office/drawing/2017/decorative" val="1"/>
              </a:ext>
            </a:extLst>
          </p:cNvPr>
          <p:cNvSpPr>
            <a:spLocks noGrp="1"/>
          </p:cNvSpPr>
          <p:nvPr>
            <p:ph type="pic" idx="1" hasCustomPrompt="1"/>
          </p:nvPr>
        </p:nvSpPr>
        <p:spPr>
          <a:xfrm>
            <a:off x="9144000" y="546099"/>
            <a:ext cx="2508251" cy="2724152"/>
          </a:xfrm>
          <a:noFill/>
        </p:spPr>
        <p:txBody>
          <a:bodyPr lIns="180000" tIns="180000" rIns="180000" bIns="0" anchor="t" anchorCtr="0">
            <a:noAutofit/>
          </a:bodyPr>
          <a:lstStyle>
            <a:lvl1pPr marL="0" indent="0" algn="ctr">
              <a:buNone/>
              <a:defRPr sz="1200">
                <a:solidFill>
                  <a:schemeClr val="tx2"/>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Merkintä koristeelliseksi &gt; Merkitse koristeelliseksi.</a:t>
            </a:r>
            <a:br>
              <a:rPr lang="fi-FI" dirty="0"/>
            </a:br>
            <a:r>
              <a:rPr lang="fi-FI" dirty="0"/>
              <a:t>Taustavärin vaihto: Muotoile tausta.</a:t>
            </a:r>
          </a:p>
        </p:txBody>
      </p:sp>
      <p:sp>
        <p:nvSpPr>
          <p:cNvPr id="10" name="Kuvan paikkamerkki">
            <a:extLst>
              <a:ext uri="{FF2B5EF4-FFF2-40B4-BE49-F238E27FC236}">
                <a16:creationId xmlns:a16="http://schemas.microsoft.com/office/drawing/2014/main" id="{7CE404A0-3562-F7C4-E9E0-36156EB71B28}"/>
              </a:ext>
              <a:ext uri="{C183D7F6-B498-43B3-948B-1728B52AA6E4}">
                <adec:decorative xmlns:adec="http://schemas.microsoft.com/office/drawing/2017/decorative" val="1"/>
              </a:ext>
            </a:extLst>
          </p:cNvPr>
          <p:cNvSpPr>
            <a:spLocks noGrp="1"/>
          </p:cNvSpPr>
          <p:nvPr>
            <p:ph type="pic" idx="20" hasCustomPrompt="1"/>
          </p:nvPr>
        </p:nvSpPr>
        <p:spPr>
          <a:xfrm>
            <a:off x="9144000" y="3270252"/>
            <a:ext cx="2508251" cy="2730498"/>
          </a:xfrm>
          <a:noFill/>
        </p:spPr>
        <p:txBody>
          <a:bodyPr lIns="180000" tIns="180000" rIns="180000" bIns="0" anchor="t" anchorCtr="0">
            <a:noAutofit/>
          </a:bodyPr>
          <a:lstStyle>
            <a:lvl1pPr marL="0" indent="0" algn="ctr">
              <a:buNone/>
              <a:defRPr sz="1200">
                <a:solidFill>
                  <a:schemeClr val="tx2"/>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Merkintä koristeelliseksi &gt; Merkitse koristeelliseksi.</a:t>
            </a:r>
            <a:br>
              <a:rPr lang="fi-FI" dirty="0"/>
            </a:br>
            <a:r>
              <a:rPr lang="fi-FI" dirty="0"/>
              <a:t>Taustavärin vaihto: Muotoile tausta.</a:t>
            </a:r>
          </a:p>
        </p:txBody>
      </p:sp>
      <p:sp>
        <p:nvSpPr>
          <p:cNvPr id="8" name="Kuvatiedot">
            <a:extLst>
              <a:ext uri="{FF2B5EF4-FFF2-40B4-BE49-F238E27FC236}">
                <a16:creationId xmlns:a16="http://schemas.microsoft.com/office/drawing/2014/main" id="{231712E4-0754-80B5-9FA7-FD439C916E2E}"/>
              </a:ext>
              <a:ext uri="{C183D7F6-B498-43B3-948B-1728B52AA6E4}">
                <adec:decorative xmlns:adec="http://schemas.microsoft.com/office/drawing/2017/decorative" val="1"/>
              </a:ext>
            </a:extLst>
          </p:cNvPr>
          <p:cNvSpPr>
            <a:spLocks noGrp="1"/>
          </p:cNvSpPr>
          <p:nvPr>
            <p:ph type="body" sz="quarter" idx="15" hasCustomPrompt="1"/>
          </p:nvPr>
        </p:nvSpPr>
        <p:spPr>
          <a:xfrm rot="16200000">
            <a:off x="9014928" y="3183422"/>
            <a:ext cx="5454650" cy="180000"/>
          </a:xfrm>
          <a:noFill/>
        </p:spPr>
        <p:txBody>
          <a:bodyPr wrap="none" lIns="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9" name="Alatunnisteen paikkamerkki 8">
            <a:extLst>
              <a:ext uri="{FF2B5EF4-FFF2-40B4-BE49-F238E27FC236}">
                <a16:creationId xmlns:a16="http://schemas.microsoft.com/office/drawing/2014/main" id="{38B671A3-6A2F-7063-7645-7CC6C398EA4D}"/>
              </a:ext>
            </a:extLst>
          </p:cNvPr>
          <p:cNvSpPr>
            <a:spLocks noGrp="1"/>
          </p:cNvSpPr>
          <p:nvPr>
            <p:ph type="ftr" sz="quarter" idx="17"/>
          </p:nvPr>
        </p:nvSpPr>
        <p:spPr/>
        <p:txBody>
          <a:bodyPr/>
          <a:lstStyle/>
          <a:p>
            <a:endParaRPr lang="fi-FI" dirty="0"/>
          </a:p>
        </p:txBody>
      </p:sp>
      <p:sp>
        <p:nvSpPr>
          <p:cNvPr id="3" name="Päivämäärän paikkamerkki 2">
            <a:extLst>
              <a:ext uri="{FF2B5EF4-FFF2-40B4-BE49-F238E27FC236}">
                <a16:creationId xmlns:a16="http://schemas.microsoft.com/office/drawing/2014/main" id="{8059823F-A253-06FE-323D-0E1AF275C7DC}"/>
              </a:ext>
            </a:extLst>
          </p:cNvPr>
          <p:cNvSpPr>
            <a:spLocks noGrp="1"/>
          </p:cNvSpPr>
          <p:nvPr>
            <p:ph type="dt" sz="half" idx="16"/>
          </p:nvPr>
        </p:nvSpPr>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F4B39876-24BC-BF13-6465-67E4D19E5401}"/>
              </a:ext>
            </a:extLst>
          </p:cNvPr>
          <p:cNvSpPr>
            <a:spLocks noGrp="1"/>
          </p:cNvSpPr>
          <p:nvPr>
            <p:ph type="sldNum" sz="quarter" idx="18"/>
          </p:nvPr>
        </p:nvSpPr>
        <p:spPr/>
        <p:txBody>
          <a:bodyPr/>
          <a:lstStyle/>
          <a:p>
            <a:fld id="{A9494116-C6F5-466F-B5C1-BBB074CB17FC}" type="slidenum">
              <a:rPr lang="fi-FI" smtClean="0"/>
              <a:pPr/>
              <a:t>‹#›</a:t>
            </a:fld>
            <a:endParaRPr lang="fi-FI" dirty="0"/>
          </a:p>
        </p:txBody>
      </p:sp>
      <p:sp>
        <p:nvSpPr>
          <p:cNvPr id="13" name="Logo">
            <a:extLst>
              <a:ext uri="{FF2B5EF4-FFF2-40B4-BE49-F238E27FC236}">
                <a16:creationId xmlns:a16="http://schemas.microsoft.com/office/drawing/2014/main" id="{46894A52-BB4C-0826-9EE4-3E11D12E2B46}"/>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174265825"/>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preserve="1" userDrawn="1">
  <p:cSld name="Otsikkodia 1">
    <p:bg>
      <p:bgPr>
        <a:solidFill>
          <a:schemeClr val="accent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8243888" cy="2736850"/>
          </a:xfrm>
        </p:spPr>
        <p:txBody>
          <a:bodyPr lIns="0" tIns="0" rIns="0" bIns="0" anchor="t">
            <a:noAutofit/>
          </a:bodyPr>
          <a:lstStyle>
            <a:lvl1pPr algn="l">
              <a:defRPr sz="6600">
                <a:solidFill>
                  <a:schemeClr val="tx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0" y="3771900"/>
            <a:ext cx="6861887" cy="736600"/>
          </a:xfrm>
        </p:spPr>
        <p:txBody>
          <a:bodyPr lIns="0" tIns="0" rIns="0" bIns="0" anchor="t">
            <a:noAutofit/>
          </a:bodyPr>
          <a:lstStyle>
            <a:lvl1pPr marL="0" indent="0" algn="l">
              <a:buNone/>
              <a:defRPr sz="2000" b="1">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4762499"/>
            <a:ext cx="5735637" cy="736601"/>
          </a:xfrm>
        </p:spPr>
        <p:txBody>
          <a:bodyPr lIns="0" tIns="0" rIns="0" bIns="0">
            <a:noAutofit/>
          </a:bodyPr>
          <a:lstStyle>
            <a:lvl1pPr marL="0" indent="0">
              <a:buNone/>
              <a:defRPr sz="1800">
                <a:solidFill>
                  <a:schemeClr val="tx1"/>
                </a:solidFill>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22" name="Kuvan paikkamerkki">
            <a:extLst>
              <a:ext uri="{FF2B5EF4-FFF2-40B4-BE49-F238E27FC236}">
                <a16:creationId xmlns:a16="http://schemas.microsoft.com/office/drawing/2014/main" id="{B7A827BE-8389-C7D6-A270-C7F966D166D8}"/>
              </a:ext>
              <a:ext uri="{C183D7F6-B498-43B3-948B-1728B52AA6E4}">
                <adec:decorative xmlns:adec="http://schemas.microsoft.com/office/drawing/2017/decorative" val="1"/>
              </a:ext>
            </a:extLst>
          </p:cNvPr>
          <p:cNvSpPr>
            <a:spLocks noGrp="1"/>
          </p:cNvSpPr>
          <p:nvPr>
            <p:ph type="pic" sz="quarter" idx="14" hasCustomPrompt="1"/>
          </p:nvPr>
        </p:nvSpPr>
        <p:spPr>
          <a:xfrm>
            <a:off x="5330111" y="0"/>
            <a:ext cx="6861888" cy="6860932"/>
          </a:xfrm>
          <a:custGeom>
            <a:avLst/>
            <a:gdLst>
              <a:gd name="connsiteX0" fmla="*/ 6861888 w 6861888"/>
              <a:gd name="connsiteY0" fmla="*/ 0 h 6860932"/>
              <a:gd name="connsiteX1" fmla="*/ 6861888 w 6861888"/>
              <a:gd name="connsiteY1" fmla="*/ 1592796 h 6860932"/>
              <a:gd name="connsiteX2" fmla="*/ 6861888 w 6861888"/>
              <a:gd name="connsiteY2" fmla="*/ 3644815 h 6860932"/>
              <a:gd name="connsiteX3" fmla="*/ 6861888 w 6861888"/>
              <a:gd name="connsiteY3" fmla="*/ 6858000 h 6860932"/>
              <a:gd name="connsiteX4" fmla="*/ 6861888 w 6861888"/>
              <a:gd name="connsiteY4" fmla="*/ 6860932 h 6860932"/>
              <a:gd name="connsiteX5" fmla="*/ 0 w 6861888"/>
              <a:gd name="connsiteY5" fmla="*/ 6860932 h 6860932"/>
              <a:gd name="connsiteX6" fmla="*/ 244109 w 6861888"/>
              <a:gd name="connsiteY6" fmla="*/ 6384186 h 6860932"/>
              <a:gd name="connsiteX7" fmla="*/ 743163 w 6861888"/>
              <a:gd name="connsiteY7" fmla="*/ 6118790 h 6860932"/>
              <a:gd name="connsiteX8" fmla="*/ 1008496 w 6861888"/>
              <a:gd name="connsiteY8" fmla="*/ 5619800 h 6860932"/>
              <a:gd name="connsiteX9" fmla="*/ 1507549 w 6861888"/>
              <a:gd name="connsiteY9" fmla="*/ 5354403 h 6860932"/>
              <a:gd name="connsiteX10" fmla="*/ 1772882 w 6861888"/>
              <a:gd name="connsiteY10" fmla="*/ 4855349 h 6860932"/>
              <a:gd name="connsiteX11" fmla="*/ 2271936 w 6861888"/>
              <a:gd name="connsiteY11" fmla="*/ 4590016 h 6860932"/>
              <a:gd name="connsiteX12" fmla="*/ 2537269 w 6861888"/>
              <a:gd name="connsiteY12" fmla="*/ 4090963 h 6860932"/>
              <a:gd name="connsiteX13" fmla="*/ 3036323 w 6861888"/>
              <a:gd name="connsiteY13" fmla="*/ 3825629 h 6860932"/>
              <a:gd name="connsiteX14" fmla="*/ 3301656 w 6861888"/>
              <a:gd name="connsiteY14" fmla="*/ 3326576 h 6860932"/>
              <a:gd name="connsiteX15" fmla="*/ 3304269 w 6861888"/>
              <a:gd name="connsiteY15" fmla="*/ 3324090 h 6860932"/>
              <a:gd name="connsiteX16" fmla="*/ 3306818 w 6861888"/>
              <a:gd name="connsiteY16" fmla="*/ 3321477 h 6860932"/>
              <a:gd name="connsiteX17" fmla="*/ 3803195 w 6861888"/>
              <a:gd name="connsiteY17" fmla="*/ 3058630 h 6860932"/>
              <a:gd name="connsiteX18" fmla="*/ 4066042 w 6861888"/>
              <a:gd name="connsiteY18" fmla="*/ 2562190 h 6860932"/>
              <a:gd name="connsiteX19" fmla="*/ 4068655 w 6861888"/>
              <a:gd name="connsiteY19" fmla="*/ 2559704 h 6860932"/>
              <a:gd name="connsiteX20" fmla="*/ 4071205 w 6861888"/>
              <a:gd name="connsiteY20" fmla="*/ 2557091 h 6860932"/>
              <a:gd name="connsiteX21" fmla="*/ 4570258 w 6861888"/>
              <a:gd name="connsiteY21" fmla="*/ 2291758 h 6860932"/>
              <a:gd name="connsiteX22" fmla="*/ 4835592 w 6861888"/>
              <a:gd name="connsiteY22" fmla="*/ 1792704 h 6860932"/>
              <a:gd name="connsiteX23" fmla="*/ 5334645 w 6861888"/>
              <a:gd name="connsiteY23" fmla="*/ 1527371 h 6860932"/>
              <a:gd name="connsiteX24" fmla="*/ 5599978 w 6861888"/>
              <a:gd name="connsiteY24" fmla="*/ 1028318 h 6860932"/>
              <a:gd name="connsiteX25" fmla="*/ 6099031 w 6861888"/>
              <a:gd name="connsiteY25" fmla="*/ 762921 h 6860932"/>
              <a:gd name="connsiteX26" fmla="*/ 6364365 w 6861888"/>
              <a:gd name="connsiteY26" fmla="*/ 263931 h 6860932"/>
              <a:gd name="connsiteX27" fmla="*/ 6861888 w 6861888"/>
              <a:gd name="connsiteY27" fmla="*/ 0 h 686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861888" h="6860932">
                <a:moveTo>
                  <a:pt x="6861888" y="0"/>
                </a:moveTo>
                <a:lnTo>
                  <a:pt x="6861888" y="1592796"/>
                </a:lnTo>
                <a:lnTo>
                  <a:pt x="6861888" y="3644815"/>
                </a:lnTo>
                <a:lnTo>
                  <a:pt x="6861888" y="6858000"/>
                </a:lnTo>
                <a:lnTo>
                  <a:pt x="6861888" y="6860932"/>
                </a:lnTo>
                <a:lnTo>
                  <a:pt x="0" y="6860932"/>
                </a:lnTo>
                <a:cubicBezTo>
                  <a:pt x="160041" y="6683682"/>
                  <a:pt x="61760" y="6566535"/>
                  <a:pt x="244109" y="6384186"/>
                </a:cubicBezTo>
                <a:cubicBezTo>
                  <a:pt x="433979" y="6194317"/>
                  <a:pt x="550807" y="6311145"/>
                  <a:pt x="743163" y="6118790"/>
                </a:cubicBezTo>
                <a:cubicBezTo>
                  <a:pt x="933032" y="5928920"/>
                  <a:pt x="816204" y="5812092"/>
                  <a:pt x="1008496" y="5619800"/>
                </a:cubicBezTo>
                <a:cubicBezTo>
                  <a:pt x="1198366" y="5429866"/>
                  <a:pt x="1315194" y="5546758"/>
                  <a:pt x="1507549" y="5354403"/>
                </a:cubicBezTo>
                <a:cubicBezTo>
                  <a:pt x="1697419" y="5164533"/>
                  <a:pt x="1583013" y="5045283"/>
                  <a:pt x="1772882" y="4855349"/>
                </a:cubicBezTo>
                <a:cubicBezTo>
                  <a:pt x="1962752" y="4665480"/>
                  <a:pt x="2079644" y="4782372"/>
                  <a:pt x="2271936" y="4590016"/>
                </a:cubicBezTo>
                <a:cubicBezTo>
                  <a:pt x="2461806" y="4400147"/>
                  <a:pt x="2344977" y="4283318"/>
                  <a:pt x="2537269" y="4090963"/>
                </a:cubicBezTo>
                <a:cubicBezTo>
                  <a:pt x="2727139" y="3901093"/>
                  <a:pt x="2844031" y="4017921"/>
                  <a:pt x="3036323" y="3825629"/>
                </a:cubicBezTo>
                <a:cubicBezTo>
                  <a:pt x="3226192" y="3635760"/>
                  <a:pt x="3109364" y="3518932"/>
                  <a:pt x="3301656" y="3326576"/>
                </a:cubicBezTo>
                <a:cubicBezTo>
                  <a:pt x="3302548" y="3325684"/>
                  <a:pt x="3303376" y="3324919"/>
                  <a:pt x="3304269" y="3324090"/>
                </a:cubicBezTo>
                <a:cubicBezTo>
                  <a:pt x="3305161" y="3323198"/>
                  <a:pt x="3305926" y="3322370"/>
                  <a:pt x="3306818" y="3321477"/>
                </a:cubicBezTo>
                <a:cubicBezTo>
                  <a:pt x="3495796" y="3132500"/>
                  <a:pt x="3612496" y="3247289"/>
                  <a:pt x="3803195" y="3058630"/>
                </a:cubicBezTo>
                <a:cubicBezTo>
                  <a:pt x="3989431" y="2870290"/>
                  <a:pt x="3874643" y="2753653"/>
                  <a:pt x="4066042" y="2562190"/>
                </a:cubicBezTo>
                <a:cubicBezTo>
                  <a:pt x="4066935" y="2561297"/>
                  <a:pt x="4067827" y="2560533"/>
                  <a:pt x="4068655" y="2559704"/>
                </a:cubicBezTo>
                <a:cubicBezTo>
                  <a:pt x="4069548" y="2558812"/>
                  <a:pt x="4070313" y="2557983"/>
                  <a:pt x="4071205" y="2557091"/>
                </a:cubicBezTo>
                <a:cubicBezTo>
                  <a:pt x="4261075" y="2367221"/>
                  <a:pt x="4377903" y="2484049"/>
                  <a:pt x="4570258" y="2291758"/>
                </a:cubicBezTo>
                <a:cubicBezTo>
                  <a:pt x="4760128" y="2101824"/>
                  <a:pt x="4643236" y="1984996"/>
                  <a:pt x="4835592" y="1792704"/>
                </a:cubicBezTo>
                <a:cubicBezTo>
                  <a:pt x="5025461" y="1602834"/>
                  <a:pt x="5142290" y="1719663"/>
                  <a:pt x="5334645" y="1527371"/>
                </a:cubicBezTo>
                <a:cubicBezTo>
                  <a:pt x="5524515" y="1337438"/>
                  <a:pt x="5407623" y="1220609"/>
                  <a:pt x="5599978" y="1028318"/>
                </a:cubicBezTo>
                <a:cubicBezTo>
                  <a:pt x="5789848" y="838384"/>
                  <a:pt x="5906676" y="955276"/>
                  <a:pt x="6099031" y="762921"/>
                </a:cubicBezTo>
                <a:cubicBezTo>
                  <a:pt x="6288901" y="573051"/>
                  <a:pt x="6174495" y="453801"/>
                  <a:pt x="6364365" y="263931"/>
                </a:cubicBezTo>
                <a:cubicBezTo>
                  <a:pt x="6553725" y="74507"/>
                  <a:pt x="6670425" y="190252"/>
                  <a:pt x="6861888" y="0"/>
                </a:cubicBezTo>
                <a:close/>
              </a:path>
            </a:pathLst>
          </a:custGeom>
          <a:noFill/>
        </p:spPr>
        <p:txBody>
          <a:bodyPr wrap="square" lIns="3420000" tIns="216000" rIns="540000" bIns="900000" anchor="b">
            <a:noAutofit/>
          </a:bodyPr>
          <a:lstStyle>
            <a:lvl1pPr marL="0" indent="0" algn="r">
              <a:buNone/>
              <a:defRPr sz="1400" b="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7" name="Kuvatiedot">
            <a:extLst>
              <a:ext uri="{FF2B5EF4-FFF2-40B4-BE49-F238E27FC236}">
                <a16:creationId xmlns:a16="http://schemas.microsoft.com/office/drawing/2014/main" id="{3835BFD6-E5C8-5C08-1043-ADDFFC0F1BDC}"/>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6" name="Logo">
            <a:extLst>
              <a:ext uri="{FF2B5EF4-FFF2-40B4-BE49-F238E27FC236}">
                <a16:creationId xmlns:a16="http://schemas.microsoft.com/office/drawing/2014/main" id="{F5FA7340-A7BB-1271-BDA2-B6AD234EEC22}"/>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
        <p:nvSpPr>
          <p:cNvPr id="10" name="Päivämäärän paikkamerkki 9">
            <a:extLst>
              <a:ext uri="{FF2B5EF4-FFF2-40B4-BE49-F238E27FC236}">
                <a16:creationId xmlns:a16="http://schemas.microsoft.com/office/drawing/2014/main" id="{06331EE5-9DE4-7D2C-8FB1-CAC6A3D8F0CF}"/>
              </a:ext>
            </a:extLst>
          </p:cNvPr>
          <p:cNvSpPr>
            <a:spLocks noGrp="1"/>
          </p:cNvSpPr>
          <p:nvPr>
            <p:ph type="dt" sz="half" idx="16"/>
          </p:nvPr>
        </p:nvSpPr>
        <p:spPr>
          <a:xfrm>
            <a:off x="10440401" y="6248400"/>
            <a:ext cx="1210262" cy="249238"/>
          </a:xfrm>
        </p:spPr>
        <p:txBody>
          <a:bodyPr/>
          <a:lstStyle>
            <a:lvl1pPr>
              <a:defRPr b="1">
                <a:solidFill>
                  <a:schemeClr val="tx1"/>
                </a:solidFill>
              </a:defRPr>
            </a:lvl1pPr>
          </a:lstStyle>
          <a:p>
            <a:r>
              <a:rPr lang="fi-FI"/>
              <a:t>12.8.2025</a:t>
            </a:r>
            <a:endParaRPr lang="fi-FI" dirty="0"/>
          </a:p>
        </p:txBody>
      </p:sp>
    </p:spTree>
    <p:extLst>
      <p:ext uri="{BB962C8B-B14F-4D97-AF65-F5344CB8AC3E}">
        <p14:creationId xmlns:p14="http://schemas.microsoft.com/office/powerpoint/2010/main" val="1463746867"/>
      </p:ext>
    </p:extLst>
  </p:cSld>
  <p:clrMapOvr>
    <a:masterClrMapping/>
  </p:clrMapOvr>
  <p:extLst>
    <p:ext uri="{DCECCB84-F9BA-43D5-87BE-67443E8EF086}">
      <p15:sldGuideLst xmlns:p15="http://schemas.microsoft.com/office/powerpoint/2012/main"/>
    </p:ext>
  </p:extLst>
</p:sldLayout>
</file>

<file path=ppt/slideLayouts/slideLayout411.xml><?xml version="1.0" encoding="utf-8"?>
<p:sldLayout xmlns:a="http://schemas.openxmlformats.org/drawingml/2006/main" xmlns:r="http://schemas.openxmlformats.org/officeDocument/2006/relationships" xmlns:p="http://schemas.openxmlformats.org/presentationml/2006/main" preserve="1" userDrawn="1">
  <p:cSld name="Otsikkodia 1 A">
    <p:bg>
      <p:bgPr>
        <a:solidFill>
          <a:schemeClr val="accent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8243888" cy="2736850"/>
          </a:xfrm>
        </p:spPr>
        <p:txBody>
          <a:bodyPr lIns="0" tIns="0" rIns="0" bIns="0" anchor="t">
            <a:noAutofit/>
          </a:bodyPr>
          <a:lstStyle>
            <a:lvl1pPr algn="l">
              <a:defRPr sz="6600">
                <a:solidFill>
                  <a:schemeClr val="tx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0" y="3771900"/>
            <a:ext cx="6861887" cy="736600"/>
          </a:xfrm>
        </p:spPr>
        <p:txBody>
          <a:bodyPr lIns="0" tIns="0" rIns="0" bIns="0" anchor="t">
            <a:noAutofit/>
          </a:bodyPr>
          <a:lstStyle>
            <a:lvl1pPr marL="0" indent="0" algn="l">
              <a:buNone/>
              <a:defRPr sz="2000" b="1">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4762499"/>
            <a:ext cx="5735637" cy="736601"/>
          </a:xfrm>
        </p:spPr>
        <p:txBody>
          <a:bodyPr lIns="0" tIns="0" rIns="0" bIns="0">
            <a:noAutofit/>
          </a:bodyPr>
          <a:lstStyle>
            <a:lvl1pPr marL="0" indent="0">
              <a:buNone/>
              <a:defRPr sz="1800">
                <a:solidFill>
                  <a:schemeClr val="tx1"/>
                </a:solidFill>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5" name="Kuvan paikkamerkki 4">
            <a:extLst>
              <a:ext uri="{FF2B5EF4-FFF2-40B4-BE49-F238E27FC236}">
                <a16:creationId xmlns:a16="http://schemas.microsoft.com/office/drawing/2014/main" id="{8C4B61BC-72C4-8203-BAFA-D51ECE63E8AD}"/>
              </a:ext>
              <a:ext uri="{C183D7F6-B498-43B3-948B-1728B52AA6E4}">
                <adec:decorative xmlns:adec="http://schemas.microsoft.com/office/drawing/2017/decorative" val="1"/>
              </a:ext>
            </a:extLst>
          </p:cNvPr>
          <p:cNvSpPr>
            <a:spLocks noGrp="1"/>
          </p:cNvSpPr>
          <p:nvPr>
            <p:ph type="pic" sz="quarter" idx="14" hasCustomPrompt="1"/>
          </p:nvPr>
        </p:nvSpPr>
        <p:spPr>
          <a:xfrm>
            <a:off x="5336604" y="1302"/>
            <a:ext cx="6855397" cy="6859630"/>
          </a:xfrm>
          <a:custGeom>
            <a:avLst/>
            <a:gdLst>
              <a:gd name="connsiteX0" fmla="*/ 6855397 w 6855397"/>
              <a:gd name="connsiteY0" fmla="*/ 0 h 6859630"/>
              <a:gd name="connsiteX1" fmla="*/ 6855397 w 6855397"/>
              <a:gd name="connsiteY1" fmla="*/ 6855397 h 6859630"/>
              <a:gd name="connsiteX2" fmla="*/ 6855395 w 6855397"/>
              <a:gd name="connsiteY2" fmla="*/ 6855397 h 6859630"/>
              <a:gd name="connsiteX3" fmla="*/ 6855395 w 6855397"/>
              <a:gd name="connsiteY3" fmla="*/ 6857071 h 6859630"/>
              <a:gd name="connsiteX4" fmla="*/ 6855395 w 6855397"/>
              <a:gd name="connsiteY4" fmla="*/ 6859630 h 6859630"/>
              <a:gd name="connsiteX5" fmla="*/ 6855394 w 6855397"/>
              <a:gd name="connsiteY5" fmla="*/ 6859630 h 6859630"/>
              <a:gd name="connsiteX6" fmla="*/ 1083431 w 6855397"/>
              <a:gd name="connsiteY6" fmla="*/ 6859630 h 6859630"/>
              <a:gd name="connsiteX7" fmla="*/ 938783 w 6855397"/>
              <a:gd name="connsiteY7" fmla="*/ 6859630 h 6859630"/>
              <a:gd name="connsiteX8" fmla="*/ 941988 w 6855397"/>
              <a:gd name="connsiteY8" fmla="*/ 6855397 h 6859630"/>
              <a:gd name="connsiteX9" fmla="*/ 0 w 6855397"/>
              <a:gd name="connsiteY9" fmla="*/ 6855397 h 685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55397" h="6859630">
                <a:moveTo>
                  <a:pt x="6855397" y="0"/>
                </a:moveTo>
                <a:lnTo>
                  <a:pt x="6855397" y="6855397"/>
                </a:lnTo>
                <a:lnTo>
                  <a:pt x="6855395" y="6855397"/>
                </a:lnTo>
                <a:lnTo>
                  <a:pt x="6855395" y="6857071"/>
                </a:lnTo>
                <a:lnTo>
                  <a:pt x="6855395" y="6859630"/>
                </a:lnTo>
                <a:lnTo>
                  <a:pt x="6855394" y="6859630"/>
                </a:lnTo>
                <a:lnTo>
                  <a:pt x="1083431" y="6859630"/>
                </a:lnTo>
                <a:lnTo>
                  <a:pt x="938783" y="6859630"/>
                </a:lnTo>
                <a:lnTo>
                  <a:pt x="941988" y="6855397"/>
                </a:lnTo>
                <a:lnTo>
                  <a:pt x="0" y="6855397"/>
                </a:lnTo>
                <a:close/>
              </a:path>
            </a:pathLst>
          </a:custGeom>
          <a:noFill/>
        </p:spPr>
        <p:txBody>
          <a:bodyPr wrap="square" lIns="3420000" tIns="216000" rIns="540000" bIns="900000" anchor="b">
            <a:noAutofit/>
          </a:bodyPr>
          <a:lstStyle>
            <a:lvl1pPr marL="0" indent="0" algn="r">
              <a:buNone/>
              <a:defRPr sz="1400" b="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7" name="Kuvatiedot">
            <a:extLst>
              <a:ext uri="{FF2B5EF4-FFF2-40B4-BE49-F238E27FC236}">
                <a16:creationId xmlns:a16="http://schemas.microsoft.com/office/drawing/2014/main" id="{3835BFD6-E5C8-5C08-1043-ADDFFC0F1BDC}"/>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6" name="Logo">
            <a:extLst>
              <a:ext uri="{FF2B5EF4-FFF2-40B4-BE49-F238E27FC236}">
                <a16:creationId xmlns:a16="http://schemas.microsoft.com/office/drawing/2014/main" id="{F5FA7340-A7BB-1271-BDA2-B6AD234EEC22}"/>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
        <p:nvSpPr>
          <p:cNvPr id="10" name="Päivämäärän paikkamerkki 9">
            <a:extLst>
              <a:ext uri="{FF2B5EF4-FFF2-40B4-BE49-F238E27FC236}">
                <a16:creationId xmlns:a16="http://schemas.microsoft.com/office/drawing/2014/main" id="{06331EE5-9DE4-7D2C-8FB1-CAC6A3D8F0CF}"/>
              </a:ext>
            </a:extLst>
          </p:cNvPr>
          <p:cNvSpPr>
            <a:spLocks noGrp="1"/>
          </p:cNvSpPr>
          <p:nvPr>
            <p:ph type="dt" sz="half" idx="16"/>
          </p:nvPr>
        </p:nvSpPr>
        <p:spPr>
          <a:xfrm>
            <a:off x="10440401" y="6248400"/>
            <a:ext cx="1210262" cy="249238"/>
          </a:xfrm>
        </p:spPr>
        <p:txBody>
          <a:bodyPr/>
          <a:lstStyle>
            <a:lvl1pPr>
              <a:defRPr b="1">
                <a:solidFill>
                  <a:schemeClr val="tx1"/>
                </a:solidFill>
              </a:defRPr>
            </a:lvl1pPr>
          </a:lstStyle>
          <a:p>
            <a:r>
              <a:rPr lang="fi-FI"/>
              <a:t>12.8.2025</a:t>
            </a:r>
            <a:endParaRPr lang="fi-FI" dirty="0"/>
          </a:p>
        </p:txBody>
      </p:sp>
    </p:spTree>
    <p:extLst>
      <p:ext uri="{BB962C8B-B14F-4D97-AF65-F5344CB8AC3E}">
        <p14:creationId xmlns:p14="http://schemas.microsoft.com/office/powerpoint/2010/main" val="557624376"/>
      </p:ext>
    </p:extLst>
  </p:cSld>
  <p:clrMapOvr>
    <a:masterClrMapping/>
  </p:clrMapOvr>
  <p:extLst>
    <p:ext uri="{DCECCB84-F9BA-43D5-87BE-67443E8EF086}">
      <p15:sldGuideLst xmlns:p15="http://schemas.microsoft.com/office/powerpoint/2012/main"/>
    </p:ext>
  </p:extLst>
</p:sldLayout>
</file>

<file path=ppt/slideLayouts/slideLayout412.xml><?xml version="1.0" encoding="utf-8"?>
<p:sldLayout xmlns:a="http://schemas.openxmlformats.org/drawingml/2006/main" xmlns:r="http://schemas.openxmlformats.org/officeDocument/2006/relationships" xmlns:p="http://schemas.openxmlformats.org/presentationml/2006/main" preserve="1" userDrawn="1">
  <p:cSld name="Otsikkodia 1 B">
    <p:bg>
      <p:bgPr>
        <a:solidFill>
          <a:schemeClr val="accent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8243888" cy="2736850"/>
          </a:xfrm>
        </p:spPr>
        <p:txBody>
          <a:bodyPr lIns="0" tIns="0" rIns="0" bIns="0" anchor="t">
            <a:noAutofit/>
          </a:bodyPr>
          <a:lstStyle>
            <a:lvl1pPr algn="l">
              <a:defRPr sz="6600">
                <a:solidFill>
                  <a:schemeClr val="tx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0" y="3771900"/>
            <a:ext cx="6861887" cy="736600"/>
          </a:xfrm>
        </p:spPr>
        <p:txBody>
          <a:bodyPr lIns="0" tIns="0" rIns="0" bIns="0" anchor="t">
            <a:noAutofit/>
          </a:bodyPr>
          <a:lstStyle>
            <a:lvl1pPr marL="0" indent="0" algn="l">
              <a:buNone/>
              <a:defRPr sz="2000" b="1">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4762499"/>
            <a:ext cx="5735637" cy="736601"/>
          </a:xfrm>
        </p:spPr>
        <p:txBody>
          <a:bodyPr lIns="0" tIns="0" rIns="0" bIns="0">
            <a:noAutofit/>
          </a:bodyPr>
          <a:lstStyle>
            <a:lvl1pPr marL="0" indent="0">
              <a:buNone/>
              <a:defRPr sz="1800">
                <a:solidFill>
                  <a:schemeClr val="tx1"/>
                </a:solidFill>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2" name="Kuvan paikkamerkki 11">
            <a:extLst>
              <a:ext uri="{FF2B5EF4-FFF2-40B4-BE49-F238E27FC236}">
                <a16:creationId xmlns:a16="http://schemas.microsoft.com/office/drawing/2014/main" id="{93408EED-F870-5613-BD5D-3EFFE99F6A79}"/>
              </a:ext>
              <a:ext uri="{C183D7F6-B498-43B3-948B-1728B52AA6E4}">
                <adec:decorative xmlns:adec="http://schemas.microsoft.com/office/drawing/2017/decorative" val="1"/>
              </a:ext>
            </a:extLst>
          </p:cNvPr>
          <p:cNvSpPr>
            <a:spLocks noGrp="1"/>
          </p:cNvSpPr>
          <p:nvPr>
            <p:ph type="pic" sz="quarter" idx="14" hasCustomPrompt="1"/>
          </p:nvPr>
        </p:nvSpPr>
        <p:spPr>
          <a:xfrm>
            <a:off x="5336604" y="-2198"/>
            <a:ext cx="6861887" cy="6863130"/>
          </a:xfrm>
          <a:custGeom>
            <a:avLst/>
            <a:gdLst>
              <a:gd name="connsiteX0" fmla="*/ 6355271 w 6861887"/>
              <a:gd name="connsiteY0" fmla="*/ 0 h 6863130"/>
              <a:gd name="connsiteX1" fmla="*/ 6861887 w 6861887"/>
              <a:gd name="connsiteY1" fmla="*/ 0 h 6863130"/>
              <a:gd name="connsiteX2" fmla="*/ 6861887 w 6861887"/>
              <a:gd name="connsiteY2" fmla="*/ 6860198 h 6863130"/>
              <a:gd name="connsiteX3" fmla="*/ 6855395 w 6861887"/>
              <a:gd name="connsiteY3" fmla="*/ 6860198 h 6863130"/>
              <a:gd name="connsiteX4" fmla="*/ 6855395 w 6861887"/>
              <a:gd name="connsiteY4" fmla="*/ 6861286 h 6863130"/>
              <a:gd name="connsiteX5" fmla="*/ 6855395 w 6861887"/>
              <a:gd name="connsiteY5" fmla="*/ 6863130 h 6863130"/>
              <a:gd name="connsiteX6" fmla="*/ 6855394 w 6861887"/>
              <a:gd name="connsiteY6" fmla="*/ 6863130 h 6863130"/>
              <a:gd name="connsiteX7" fmla="*/ 1571242 w 6861887"/>
              <a:gd name="connsiteY7" fmla="*/ 6863130 h 6863130"/>
              <a:gd name="connsiteX8" fmla="*/ 1438819 w 6861887"/>
              <a:gd name="connsiteY8" fmla="*/ 6863130 h 6863130"/>
              <a:gd name="connsiteX9" fmla="*/ 1441753 w 6861887"/>
              <a:gd name="connsiteY9" fmla="*/ 6860079 h 6863130"/>
              <a:gd name="connsiteX10" fmla="*/ 579376 w 6861887"/>
              <a:gd name="connsiteY10" fmla="*/ 6860079 h 6863130"/>
              <a:gd name="connsiteX11" fmla="*/ 582017 w 6861887"/>
              <a:gd name="connsiteY11" fmla="*/ 6858000 h 6863130"/>
              <a:gd name="connsiteX12" fmla="*/ 1604 w 6861887"/>
              <a:gd name="connsiteY12" fmla="*/ 6858000 h 6863130"/>
              <a:gd name="connsiteX13" fmla="*/ 0 w 6861887"/>
              <a:gd name="connsiteY13" fmla="*/ 6342871 h 6863130"/>
              <a:gd name="connsiteX14" fmla="*/ 532409 w 6861887"/>
              <a:gd name="connsiteY14" fmla="*/ 6344529 h 6863130"/>
              <a:gd name="connsiteX15" fmla="*/ 529031 w 6861887"/>
              <a:gd name="connsiteY15" fmla="*/ 5813842 h 6863130"/>
              <a:gd name="connsiteX16" fmla="*/ 1061436 w 6861887"/>
              <a:gd name="connsiteY16" fmla="*/ 5815500 h 6863130"/>
              <a:gd name="connsiteX17" fmla="*/ 1059780 w 6861887"/>
              <a:gd name="connsiteY17" fmla="*/ 5283028 h 6863130"/>
              <a:gd name="connsiteX18" fmla="*/ 1590529 w 6861887"/>
              <a:gd name="connsiteY18" fmla="*/ 5286407 h 6863130"/>
              <a:gd name="connsiteX19" fmla="*/ 1588810 w 6861887"/>
              <a:gd name="connsiteY19" fmla="*/ 4754000 h 6863130"/>
              <a:gd name="connsiteX20" fmla="*/ 2119560 w 6861887"/>
              <a:gd name="connsiteY20" fmla="*/ 4757378 h 6863130"/>
              <a:gd name="connsiteX21" fmla="*/ 2117840 w 6861887"/>
              <a:gd name="connsiteY21" fmla="*/ 4224971 h 6863130"/>
              <a:gd name="connsiteX22" fmla="*/ 2648590 w 6861887"/>
              <a:gd name="connsiteY22" fmla="*/ 4228350 h 6863130"/>
              <a:gd name="connsiteX23" fmla="*/ 2646867 w 6861887"/>
              <a:gd name="connsiteY23" fmla="*/ 3695942 h 6863130"/>
              <a:gd name="connsiteX24" fmla="*/ 3179274 w 6861887"/>
              <a:gd name="connsiteY24" fmla="*/ 3697662 h 6863130"/>
              <a:gd name="connsiteX25" fmla="*/ 3177680 w 6861887"/>
              <a:gd name="connsiteY25" fmla="*/ 3165191 h 6863130"/>
              <a:gd name="connsiteX26" fmla="*/ 3708367 w 6861887"/>
              <a:gd name="connsiteY26" fmla="*/ 3168569 h 6863130"/>
              <a:gd name="connsiteX27" fmla="*/ 3706711 w 6861887"/>
              <a:gd name="connsiteY27" fmla="*/ 2636163 h 6863130"/>
              <a:gd name="connsiteX28" fmla="*/ 4239055 w 6861887"/>
              <a:gd name="connsiteY28" fmla="*/ 2637820 h 6863130"/>
              <a:gd name="connsiteX29" fmla="*/ 4235675 w 6861887"/>
              <a:gd name="connsiteY29" fmla="*/ 2107197 h 6863130"/>
              <a:gd name="connsiteX30" fmla="*/ 4768082 w 6861887"/>
              <a:gd name="connsiteY30" fmla="*/ 2108790 h 6863130"/>
              <a:gd name="connsiteX31" fmla="*/ 4766426 w 6861887"/>
              <a:gd name="connsiteY31" fmla="*/ 1576447 h 6863130"/>
              <a:gd name="connsiteX32" fmla="*/ 5298830 w 6861887"/>
              <a:gd name="connsiteY32" fmla="*/ 1578104 h 6863130"/>
              <a:gd name="connsiteX33" fmla="*/ 5295454 w 6861887"/>
              <a:gd name="connsiteY33" fmla="*/ 1047418 h 6863130"/>
              <a:gd name="connsiteX34" fmla="*/ 5827860 w 6861887"/>
              <a:gd name="connsiteY34" fmla="*/ 1049076 h 6863130"/>
              <a:gd name="connsiteX35" fmla="*/ 5826140 w 6861887"/>
              <a:gd name="connsiteY35" fmla="*/ 516668 h 6863130"/>
              <a:gd name="connsiteX36" fmla="*/ 6356888 w 6861887"/>
              <a:gd name="connsiteY36" fmla="*/ 520046 h 686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861887" h="6863130">
                <a:moveTo>
                  <a:pt x="6355271" y="0"/>
                </a:moveTo>
                <a:lnTo>
                  <a:pt x="6861887" y="0"/>
                </a:lnTo>
                <a:lnTo>
                  <a:pt x="6861887" y="6860198"/>
                </a:lnTo>
                <a:lnTo>
                  <a:pt x="6855395" y="6860198"/>
                </a:lnTo>
                <a:lnTo>
                  <a:pt x="6855395" y="6861286"/>
                </a:lnTo>
                <a:lnTo>
                  <a:pt x="6855395" y="6863130"/>
                </a:lnTo>
                <a:lnTo>
                  <a:pt x="6855394" y="6863130"/>
                </a:lnTo>
                <a:lnTo>
                  <a:pt x="1571242" y="6863130"/>
                </a:lnTo>
                <a:lnTo>
                  <a:pt x="1438819" y="6863130"/>
                </a:lnTo>
                <a:lnTo>
                  <a:pt x="1441753" y="6860079"/>
                </a:lnTo>
                <a:lnTo>
                  <a:pt x="579376" y="6860079"/>
                </a:lnTo>
                <a:lnTo>
                  <a:pt x="582017" y="6858000"/>
                </a:lnTo>
                <a:lnTo>
                  <a:pt x="1604" y="6858000"/>
                </a:lnTo>
                <a:lnTo>
                  <a:pt x="0" y="6342871"/>
                </a:lnTo>
                <a:lnTo>
                  <a:pt x="532409" y="6344529"/>
                </a:lnTo>
                <a:lnTo>
                  <a:pt x="529031" y="5813842"/>
                </a:lnTo>
                <a:lnTo>
                  <a:pt x="1061436" y="5815500"/>
                </a:lnTo>
                <a:lnTo>
                  <a:pt x="1059780" y="5283028"/>
                </a:lnTo>
                <a:lnTo>
                  <a:pt x="1590529" y="5286407"/>
                </a:lnTo>
                <a:lnTo>
                  <a:pt x="1588810" y="4754000"/>
                </a:lnTo>
                <a:lnTo>
                  <a:pt x="2119560" y="4757378"/>
                </a:lnTo>
                <a:lnTo>
                  <a:pt x="2117840" y="4224971"/>
                </a:lnTo>
                <a:lnTo>
                  <a:pt x="2648590" y="4228350"/>
                </a:lnTo>
                <a:lnTo>
                  <a:pt x="2646867" y="3695942"/>
                </a:lnTo>
                <a:lnTo>
                  <a:pt x="3179274" y="3697662"/>
                </a:lnTo>
                <a:lnTo>
                  <a:pt x="3177680" y="3165191"/>
                </a:lnTo>
                <a:lnTo>
                  <a:pt x="3708367" y="3168569"/>
                </a:lnTo>
                <a:lnTo>
                  <a:pt x="3706711" y="2636163"/>
                </a:lnTo>
                <a:lnTo>
                  <a:pt x="4239055" y="2637820"/>
                </a:lnTo>
                <a:lnTo>
                  <a:pt x="4235675" y="2107197"/>
                </a:lnTo>
                <a:lnTo>
                  <a:pt x="4768082" y="2108790"/>
                </a:lnTo>
                <a:lnTo>
                  <a:pt x="4766426" y="1576447"/>
                </a:lnTo>
                <a:lnTo>
                  <a:pt x="5298830" y="1578104"/>
                </a:lnTo>
                <a:lnTo>
                  <a:pt x="5295454" y="1047418"/>
                </a:lnTo>
                <a:lnTo>
                  <a:pt x="5827860" y="1049076"/>
                </a:lnTo>
                <a:lnTo>
                  <a:pt x="5826140" y="516668"/>
                </a:lnTo>
                <a:lnTo>
                  <a:pt x="6356888" y="520046"/>
                </a:lnTo>
                <a:close/>
              </a:path>
            </a:pathLst>
          </a:custGeom>
          <a:noFill/>
        </p:spPr>
        <p:txBody>
          <a:bodyPr wrap="square" lIns="3420000" tIns="216000" rIns="540000" bIns="900000" anchor="b">
            <a:noAutofit/>
          </a:bodyPr>
          <a:lstStyle>
            <a:lvl1pPr marL="0" indent="0" algn="r">
              <a:buNone/>
              <a:defRPr sz="1400" b="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7" name="Kuvatiedot">
            <a:extLst>
              <a:ext uri="{FF2B5EF4-FFF2-40B4-BE49-F238E27FC236}">
                <a16:creationId xmlns:a16="http://schemas.microsoft.com/office/drawing/2014/main" id="{3835BFD6-E5C8-5C08-1043-ADDFFC0F1BDC}"/>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6" name="Logo">
            <a:extLst>
              <a:ext uri="{FF2B5EF4-FFF2-40B4-BE49-F238E27FC236}">
                <a16:creationId xmlns:a16="http://schemas.microsoft.com/office/drawing/2014/main" id="{F5FA7340-A7BB-1271-BDA2-B6AD234EEC22}"/>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
        <p:nvSpPr>
          <p:cNvPr id="10" name="Päivämäärän paikkamerkki 9">
            <a:extLst>
              <a:ext uri="{FF2B5EF4-FFF2-40B4-BE49-F238E27FC236}">
                <a16:creationId xmlns:a16="http://schemas.microsoft.com/office/drawing/2014/main" id="{06331EE5-9DE4-7D2C-8FB1-CAC6A3D8F0CF}"/>
              </a:ext>
            </a:extLst>
          </p:cNvPr>
          <p:cNvSpPr>
            <a:spLocks noGrp="1"/>
          </p:cNvSpPr>
          <p:nvPr>
            <p:ph type="dt" sz="half" idx="16"/>
          </p:nvPr>
        </p:nvSpPr>
        <p:spPr>
          <a:xfrm>
            <a:off x="10440401" y="6248400"/>
            <a:ext cx="1210262" cy="249238"/>
          </a:xfrm>
        </p:spPr>
        <p:txBody>
          <a:bodyPr/>
          <a:lstStyle>
            <a:lvl1pPr>
              <a:defRPr b="1">
                <a:solidFill>
                  <a:schemeClr val="tx1"/>
                </a:solidFill>
              </a:defRPr>
            </a:lvl1pPr>
          </a:lstStyle>
          <a:p>
            <a:r>
              <a:rPr lang="fi-FI"/>
              <a:t>12.8.2025</a:t>
            </a:r>
            <a:endParaRPr lang="fi-FI" dirty="0"/>
          </a:p>
        </p:txBody>
      </p:sp>
    </p:spTree>
    <p:extLst>
      <p:ext uri="{BB962C8B-B14F-4D97-AF65-F5344CB8AC3E}">
        <p14:creationId xmlns:p14="http://schemas.microsoft.com/office/powerpoint/2010/main" val="3573701163"/>
      </p:ext>
    </p:extLst>
  </p:cSld>
  <p:clrMapOvr>
    <a:masterClrMapping/>
  </p:clrMapOvr>
  <p:extLst>
    <p:ext uri="{DCECCB84-F9BA-43D5-87BE-67443E8EF086}">
      <p15:sldGuideLst xmlns:p15="http://schemas.microsoft.com/office/powerpoint/2012/main"/>
    </p:ext>
  </p:extLst>
</p:sldLayout>
</file>

<file path=ppt/slideLayouts/slideLayout413.xml><?xml version="1.0" encoding="utf-8"?>
<p:sldLayout xmlns:a="http://schemas.openxmlformats.org/drawingml/2006/main" xmlns:r="http://schemas.openxmlformats.org/officeDocument/2006/relationships" xmlns:p="http://schemas.openxmlformats.org/presentationml/2006/main" preserve="1" userDrawn="1">
  <p:cSld name="Otsikkodia 1 C">
    <p:bg>
      <p:bgPr>
        <a:solidFill>
          <a:schemeClr val="accent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8243888" cy="2736850"/>
          </a:xfrm>
        </p:spPr>
        <p:txBody>
          <a:bodyPr lIns="0" tIns="0" rIns="0" bIns="0" anchor="t">
            <a:noAutofit/>
          </a:bodyPr>
          <a:lstStyle>
            <a:lvl1pPr algn="l">
              <a:defRPr sz="6600">
                <a:solidFill>
                  <a:schemeClr val="tx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0" y="3771900"/>
            <a:ext cx="6861887" cy="736600"/>
          </a:xfrm>
        </p:spPr>
        <p:txBody>
          <a:bodyPr lIns="0" tIns="0" rIns="0" bIns="0" anchor="t">
            <a:noAutofit/>
          </a:bodyPr>
          <a:lstStyle>
            <a:lvl1pPr marL="0" indent="0" algn="l">
              <a:buNone/>
              <a:defRPr sz="2000" b="1">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4762499"/>
            <a:ext cx="5735637" cy="736601"/>
          </a:xfrm>
        </p:spPr>
        <p:txBody>
          <a:bodyPr lIns="0" tIns="0" rIns="0" bIns="0">
            <a:noAutofit/>
          </a:bodyPr>
          <a:lstStyle>
            <a:lvl1pPr marL="0" indent="0">
              <a:buNone/>
              <a:defRPr sz="1800">
                <a:solidFill>
                  <a:schemeClr val="tx1"/>
                </a:solidFill>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1" name="Kuvan paikkamerkki 10">
            <a:extLst>
              <a:ext uri="{FF2B5EF4-FFF2-40B4-BE49-F238E27FC236}">
                <a16:creationId xmlns:a16="http://schemas.microsoft.com/office/drawing/2014/main" id="{509CA36B-5205-8931-B3C1-D91A542BB6E8}"/>
              </a:ext>
              <a:ext uri="{C183D7F6-B498-43B3-948B-1728B52AA6E4}">
                <adec:decorative xmlns:adec="http://schemas.microsoft.com/office/drawing/2017/decorative" val="1"/>
              </a:ext>
            </a:extLst>
          </p:cNvPr>
          <p:cNvSpPr>
            <a:spLocks noGrp="1"/>
          </p:cNvSpPr>
          <p:nvPr>
            <p:ph type="pic" sz="quarter" idx="14" hasCustomPrompt="1"/>
          </p:nvPr>
        </p:nvSpPr>
        <p:spPr>
          <a:xfrm>
            <a:off x="5333116" y="1"/>
            <a:ext cx="6858884" cy="6860199"/>
          </a:xfrm>
          <a:custGeom>
            <a:avLst/>
            <a:gdLst>
              <a:gd name="connsiteX0" fmla="*/ 6857746 w 6858884"/>
              <a:gd name="connsiteY0" fmla="*/ 0 h 6860199"/>
              <a:gd name="connsiteX1" fmla="*/ 6857810 w 6858884"/>
              <a:gd name="connsiteY1" fmla="*/ 0 h 6860199"/>
              <a:gd name="connsiteX2" fmla="*/ 6858884 w 6858884"/>
              <a:gd name="connsiteY2" fmla="*/ 0 h 6860199"/>
              <a:gd name="connsiteX3" fmla="*/ 6858884 w 6858884"/>
              <a:gd name="connsiteY3" fmla="*/ 6860199 h 6860199"/>
              <a:gd name="connsiteX4" fmla="*/ 4011294 w 6858884"/>
              <a:gd name="connsiteY4" fmla="*/ 6860199 h 6860199"/>
              <a:gd name="connsiteX5" fmla="*/ 4011888 w 6858884"/>
              <a:gd name="connsiteY5" fmla="*/ 6858733 h 6860199"/>
              <a:gd name="connsiteX6" fmla="*/ 2912822 w 6858884"/>
              <a:gd name="connsiteY6" fmla="*/ 6858733 h 6860199"/>
              <a:gd name="connsiteX7" fmla="*/ 2913203 w 6858884"/>
              <a:gd name="connsiteY7" fmla="*/ 6858000 h 6860199"/>
              <a:gd name="connsiteX8" fmla="*/ 2655267 w 6858884"/>
              <a:gd name="connsiteY8" fmla="*/ 6858000 h 6860199"/>
              <a:gd name="connsiteX9" fmla="*/ 2655267 w 6858884"/>
              <a:gd name="connsiteY9" fmla="*/ 6857937 h 6860199"/>
              <a:gd name="connsiteX10" fmla="*/ 0 w 6858884"/>
              <a:gd name="connsiteY10" fmla="*/ 6857937 h 6860199"/>
              <a:gd name="connsiteX11" fmla="*/ 78105 w 6858884"/>
              <a:gd name="connsiteY11" fmla="*/ 6411913 h 6860199"/>
              <a:gd name="connsiteX12" fmla="*/ 526161 w 6858884"/>
              <a:gd name="connsiteY12" fmla="*/ 6331839 h 6860199"/>
              <a:gd name="connsiteX13" fmla="*/ 606171 w 6858884"/>
              <a:gd name="connsiteY13" fmla="*/ 5883783 h 6860199"/>
              <a:gd name="connsiteX14" fmla="*/ 1054227 w 6858884"/>
              <a:gd name="connsiteY14" fmla="*/ 5803710 h 6860199"/>
              <a:gd name="connsiteX15" fmla="*/ 1134301 w 6858884"/>
              <a:gd name="connsiteY15" fmla="*/ 5355654 h 6860199"/>
              <a:gd name="connsiteX16" fmla="*/ 1582357 w 6858884"/>
              <a:gd name="connsiteY16" fmla="*/ 5275580 h 6860199"/>
              <a:gd name="connsiteX17" fmla="*/ 1662430 w 6858884"/>
              <a:gd name="connsiteY17" fmla="*/ 4827524 h 6860199"/>
              <a:gd name="connsiteX18" fmla="*/ 2110486 w 6858884"/>
              <a:gd name="connsiteY18" fmla="*/ 4747514 h 6860199"/>
              <a:gd name="connsiteX19" fmla="*/ 2190560 w 6858884"/>
              <a:gd name="connsiteY19" fmla="*/ 4299458 h 6860199"/>
              <a:gd name="connsiteX20" fmla="*/ 2638616 w 6858884"/>
              <a:gd name="connsiteY20" fmla="*/ 4219385 h 6860199"/>
              <a:gd name="connsiteX21" fmla="*/ 2718689 w 6858884"/>
              <a:gd name="connsiteY21" fmla="*/ 3771328 h 6860199"/>
              <a:gd name="connsiteX22" fmla="*/ 3166745 w 6858884"/>
              <a:gd name="connsiteY22" fmla="*/ 3691255 h 6860199"/>
              <a:gd name="connsiteX23" fmla="*/ 3280537 w 6858884"/>
              <a:gd name="connsiteY23" fmla="*/ 3373565 h 6860199"/>
              <a:gd name="connsiteX24" fmla="*/ 3248470 w 6858884"/>
              <a:gd name="connsiteY24" fmla="*/ 3241548 h 6860199"/>
              <a:gd name="connsiteX25" fmla="*/ 3696526 w 6858884"/>
              <a:gd name="connsiteY25" fmla="*/ 3161475 h 6860199"/>
              <a:gd name="connsiteX26" fmla="*/ 3708527 w 6858884"/>
              <a:gd name="connsiteY26" fmla="*/ 3148838 h 6860199"/>
              <a:gd name="connsiteX27" fmla="*/ 3709924 w 6858884"/>
              <a:gd name="connsiteY27" fmla="*/ 3147251 h 6860199"/>
              <a:gd name="connsiteX28" fmla="*/ 3742500 w 6858884"/>
              <a:gd name="connsiteY28" fmla="*/ 3105277 h 6860199"/>
              <a:gd name="connsiteX29" fmla="*/ 3742690 w 6858884"/>
              <a:gd name="connsiteY29" fmla="*/ 3105404 h 6860199"/>
              <a:gd name="connsiteX30" fmla="*/ 3776536 w 6858884"/>
              <a:gd name="connsiteY30" fmla="*/ 2713482 h 6860199"/>
              <a:gd name="connsiteX31" fmla="*/ 4224592 w 6858884"/>
              <a:gd name="connsiteY31" fmla="*/ 2633409 h 6860199"/>
              <a:gd name="connsiteX32" fmla="*/ 4304665 w 6858884"/>
              <a:gd name="connsiteY32" fmla="*/ 2185353 h 6860199"/>
              <a:gd name="connsiteX33" fmla="*/ 4752721 w 6858884"/>
              <a:gd name="connsiteY33" fmla="*/ 2105279 h 6860199"/>
              <a:gd name="connsiteX34" fmla="*/ 4832795 w 6858884"/>
              <a:gd name="connsiteY34" fmla="*/ 1657223 h 6860199"/>
              <a:gd name="connsiteX35" fmla="*/ 5280851 w 6858884"/>
              <a:gd name="connsiteY35" fmla="*/ 1577150 h 6860199"/>
              <a:gd name="connsiteX36" fmla="*/ 5360924 w 6858884"/>
              <a:gd name="connsiteY36" fmla="*/ 1129094 h 6860199"/>
              <a:gd name="connsiteX37" fmla="*/ 5808917 w 6858884"/>
              <a:gd name="connsiteY37" fmla="*/ 1049020 h 6860199"/>
              <a:gd name="connsiteX38" fmla="*/ 5888990 w 6858884"/>
              <a:gd name="connsiteY38" fmla="*/ 600964 h 6860199"/>
              <a:gd name="connsiteX39" fmla="*/ 6337046 w 6858884"/>
              <a:gd name="connsiteY39" fmla="*/ 520891 h 6860199"/>
              <a:gd name="connsiteX40" fmla="*/ 6417120 w 6858884"/>
              <a:gd name="connsiteY40" fmla="*/ 72835 h 6860199"/>
              <a:gd name="connsiteX41" fmla="*/ 6857746 w 6858884"/>
              <a:gd name="connsiteY41" fmla="*/ 0 h 6860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858884" h="6860199">
                <a:moveTo>
                  <a:pt x="6857746" y="0"/>
                </a:moveTo>
                <a:lnTo>
                  <a:pt x="6857810" y="0"/>
                </a:lnTo>
                <a:lnTo>
                  <a:pt x="6858884" y="0"/>
                </a:lnTo>
                <a:lnTo>
                  <a:pt x="6858884" y="6860199"/>
                </a:lnTo>
                <a:lnTo>
                  <a:pt x="4011294" y="6860199"/>
                </a:lnTo>
                <a:lnTo>
                  <a:pt x="4011888" y="6858733"/>
                </a:lnTo>
                <a:lnTo>
                  <a:pt x="2912822" y="6858733"/>
                </a:lnTo>
                <a:lnTo>
                  <a:pt x="2913203" y="6858000"/>
                </a:lnTo>
                <a:lnTo>
                  <a:pt x="2655267" y="6858000"/>
                </a:lnTo>
                <a:lnTo>
                  <a:pt x="2655267" y="6857937"/>
                </a:lnTo>
                <a:lnTo>
                  <a:pt x="0" y="6857937"/>
                </a:lnTo>
                <a:cubicBezTo>
                  <a:pt x="115888" y="6740398"/>
                  <a:pt x="140716" y="6562662"/>
                  <a:pt x="78105" y="6411913"/>
                </a:cubicBezTo>
                <a:cubicBezTo>
                  <a:pt x="229680" y="6478334"/>
                  <a:pt x="406908" y="6451092"/>
                  <a:pt x="526161" y="6331839"/>
                </a:cubicBezTo>
                <a:cubicBezTo>
                  <a:pt x="643700" y="6214301"/>
                  <a:pt x="669227" y="6035421"/>
                  <a:pt x="606171" y="5883783"/>
                </a:cubicBezTo>
                <a:cubicBezTo>
                  <a:pt x="757809" y="5950268"/>
                  <a:pt x="934974" y="5922963"/>
                  <a:pt x="1054227" y="5803710"/>
                </a:cubicBezTo>
                <a:cubicBezTo>
                  <a:pt x="1171829" y="5686171"/>
                  <a:pt x="1197356" y="5507292"/>
                  <a:pt x="1134301" y="5355654"/>
                </a:cubicBezTo>
                <a:cubicBezTo>
                  <a:pt x="1285939" y="5422138"/>
                  <a:pt x="1463104" y="5394833"/>
                  <a:pt x="1582357" y="5275580"/>
                </a:cubicBezTo>
                <a:cubicBezTo>
                  <a:pt x="1699895" y="5158042"/>
                  <a:pt x="1725486" y="4979162"/>
                  <a:pt x="1662430" y="4827524"/>
                </a:cubicBezTo>
                <a:cubicBezTo>
                  <a:pt x="1814068" y="4894009"/>
                  <a:pt x="1991233" y="4866767"/>
                  <a:pt x="2110486" y="4747514"/>
                </a:cubicBezTo>
                <a:cubicBezTo>
                  <a:pt x="2228025" y="4629912"/>
                  <a:pt x="2253615" y="4451033"/>
                  <a:pt x="2190560" y="4299458"/>
                </a:cubicBezTo>
                <a:cubicBezTo>
                  <a:pt x="2342198" y="4365879"/>
                  <a:pt x="2519363" y="4338638"/>
                  <a:pt x="2638616" y="4219385"/>
                </a:cubicBezTo>
                <a:cubicBezTo>
                  <a:pt x="2756154" y="4101783"/>
                  <a:pt x="2781745" y="3922903"/>
                  <a:pt x="2718689" y="3771328"/>
                </a:cubicBezTo>
                <a:cubicBezTo>
                  <a:pt x="2870327" y="3837750"/>
                  <a:pt x="3047492" y="3810508"/>
                  <a:pt x="3166745" y="3691255"/>
                </a:cubicBezTo>
                <a:cubicBezTo>
                  <a:pt x="3252533" y="3605403"/>
                  <a:pt x="3289871" y="3488753"/>
                  <a:pt x="3280537" y="3373565"/>
                </a:cubicBezTo>
                <a:cubicBezTo>
                  <a:pt x="3276854" y="3328670"/>
                  <a:pt x="3266123" y="3284030"/>
                  <a:pt x="3248470" y="3241548"/>
                </a:cubicBezTo>
                <a:cubicBezTo>
                  <a:pt x="3400044" y="3307969"/>
                  <a:pt x="3577273" y="3280728"/>
                  <a:pt x="3696526" y="3161475"/>
                </a:cubicBezTo>
                <a:cubicBezTo>
                  <a:pt x="3700590" y="3157347"/>
                  <a:pt x="3704654" y="3153156"/>
                  <a:pt x="3708527" y="3148838"/>
                </a:cubicBezTo>
                <a:cubicBezTo>
                  <a:pt x="3709035" y="3148267"/>
                  <a:pt x="3709480" y="3147759"/>
                  <a:pt x="3709924" y="3147251"/>
                </a:cubicBezTo>
                <a:cubicBezTo>
                  <a:pt x="3721671" y="3134170"/>
                  <a:pt x="3732530" y="3120200"/>
                  <a:pt x="3742500" y="3105277"/>
                </a:cubicBezTo>
                <a:lnTo>
                  <a:pt x="3742690" y="3105404"/>
                </a:lnTo>
                <a:cubicBezTo>
                  <a:pt x="3819589" y="2991485"/>
                  <a:pt x="3830193" y="2842578"/>
                  <a:pt x="3776536" y="2713482"/>
                </a:cubicBezTo>
                <a:cubicBezTo>
                  <a:pt x="3928174" y="2779903"/>
                  <a:pt x="4105339" y="2752662"/>
                  <a:pt x="4224592" y="2633409"/>
                </a:cubicBezTo>
                <a:cubicBezTo>
                  <a:pt x="4342130" y="2515870"/>
                  <a:pt x="4367657" y="2336991"/>
                  <a:pt x="4304665" y="2185353"/>
                </a:cubicBezTo>
                <a:cubicBezTo>
                  <a:pt x="4456303" y="2251774"/>
                  <a:pt x="4635183" y="2222818"/>
                  <a:pt x="4752721" y="2105279"/>
                </a:cubicBezTo>
                <a:cubicBezTo>
                  <a:pt x="4870260" y="1987741"/>
                  <a:pt x="4895787" y="1808861"/>
                  <a:pt x="4832795" y="1657223"/>
                </a:cubicBezTo>
                <a:cubicBezTo>
                  <a:pt x="4984369" y="1723644"/>
                  <a:pt x="5163312" y="1694688"/>
                  <a:pt x="5280851" y="1577150"/>
                </a:cubicBezTo>
                <a:cubicBezTo>
                  <a:pt x="5398389" y="1459611"/>
                  <a:pt x="5423916" y="1280732"/>
                  <a:pt x="5360924" y="1129094"/>
                </a:cubicBezTo>
                <a:cubicBezTo>
                  <a:pt x="5512499" y="1195515"/>
                  <a:pt x="5689664" y="1168273"/>
                  <a:pt x="5808917" y="1049020"/>
                </a:cubicBezTo>
                <a:cubicBezTo>
                  <a:pt x="5926519" y="931482"/>
                  <a:pt x="5952046" y="752602"/>
                  <a:pt x="5888990" y="600964"/>
                </a:cubicBezTo>
                <a:cubicBezTo>
                  <a:pt x="6040628" y="667449"/>
                  <a:pt x="6217793" y="640144"/>
                  <a:pt x="6337046" y="520891"/>
                </a:cubicBezTo>
                <a:cubicBezTo>
                  <a:pt x="6454585" y="403352"/>
                  <a:pt x="6480175" y="224472"/>
                  <a:pt x="6417120" y="72835"/>
                </a:cubicBezTo>
                <a:cubicBezTo>
                  <a:pt x="6565646" y="137986"/>
                  <a:pt x="6738684" y="113157"/>
                  <a:pt x="6857746" y="0"/>
                </a:cubicBezTo>
                <a:close/>
              </a:path>
            </a:pathLst>
          </a:custGeom>
          <a:noFill/>
        </p:spPr>
        <p:txBody>
          <a:bodyPr wrap="square" lIns="3420000" tIns="216000" rIns="540000" bIns="900000" anchor="b">
            <a:noAutofit/>
          </a:bodyPr>
          <a:lstStyle>
            <a:lvl1pPr marL="0" indent="0" algn="r">
              <a:buNone/>
              <a:defRPr sz="1400" b="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7" name="Kuvatiedot">
            <a:extLst>
              <a:ext uri="{FF2B5EF4-FFF2-40B4-BE49-F238E27FC236}">
                <a16:creationId xmlns:a16="http://schemas.microsoft.com/office/drawing/2014/main" id="{3835BFD6-E5C8-5C08-1043-ADDFFC0F1BDC}"/>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6" name="Logo">
            <a:extLst>
              <a:ext uri="{FF2B5EF4-FFF2-40B4-BE49-F238E27FC236}">
                <a16:creationId xmlns:a16="http://schemas.microsoft.com/office/drawing/2014/main" id="{F5FA7340-A7BB-1271-BDA2-B6AD234EEC22}"/>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
        <p:nvSpPr>
          <p:cNvPr id="10" name="Päivämäärän paikkamerkki 9">
            <a:extLst>
              <a:ext uri="{FF2B5EF4-FFF2-40B4-BE49-F238E27FC236}">
                <a16:creationId xmlns:a16="http://schemas.microsoft.com/office/drawing/2014/main" id="{06331EE5-9DE4-7D2C-8FB1-CAC6A3D8F0CF}"/>
              </a:ext>
            </a:extLst>
          </p:cNvPr>
          <p:cNvSpPr>
            <a:spLocks noGrp="1"/>
          </p:cNvSpPr>
          <p:nvPr>
            <p:ph type="dt" sz="half" idx="16"/>
          </p:nvPr>
        </p:nvSpPr>
        <p:spPr>
          <a:xfrm>
            <a:off x="10441988" y="6248400"/>
            <a:ext cx="1210262" cy="249238"/>
          </a:xfrm>
        </p:spPr>
        <p:txBody>
          <a:bodyPr/>
          <a:lstStyle>
            <a:lvl1pPr>
              <a:defRPr b="1">
                <a:solidFill>
                  <a:schemeClr val="tx1"/>
                </a:solidFill>
              </a:defRPr>
            </a:lvl1pPr>
          </a:lstStyle>
          <a:p>
            <a:r>
              <a:rPr lang="fi-FI"/>
              <a:t>12.8.2025</a:t>
            </a:r>
            <a:endParaRPr lang="fi-FI" dirty="0"/>
          </a:p>
        </p:txBody>
      </p:sp>
    </p:spTree>
    <p:extLst>
      <p:ext uri="{BB962C8B-B14F-4D97-AF65-F5344CB8AC3E}">
        <p14:creationId xmlns:p14="http://schemas.microsoft.com/office/powerpoint/2010/main" val="2553186124"/>
      </p:ext>
    </p:extLst>
  </p:cSld>
  <p:clrMapOvr>
    <a:masterClrMapping/>
  </p:clrMapOvr>
  <p:extLst>
    <p:ext uri="{DCECCB84-F9BA-43D5-87BE-67443E8EF086}">
      <p15:sldGuideLst xmlns:p15="http://schemas.microsoft.com/office/powerpoint/2012/main"/>
    </p:ext>
  </p:extLst>
</p:sldLayout>
</file>

<file path=ppt/slideLayouts/slideLayout414.xml><?xml version="1.0" encoding="utf-8"?>
<p:sldLayout xmlns:a="http://schemas.openxmlformats.org/drawingml/2006/main" xmlns:r="http://schemas.openxmlformats.org/officeDocument/2006/relationships" xmlns:p="http://schemas.openxmlformats.org/presentationml/2006/main" preserve="1" userDrawn="1">
  <p:cSld name="Otsikkodia 2">
    <p:bg>
      <p:bgPr>
        <a:solidFill>
          <a:schemeClr val="accent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7288212" cy="2978150"/>
          </a:xfrm>
        </p:spPr>
        <p:txBody>
          <a:bodyPr lIns="0" tIns="0" rIns="0" bIns="0" anchor="t">
            <a:noAutofit/>
          </a:bodyPr>
          <a:lstStyle>
            <a:lvl1pPr algn="l">
              <a:lnSpc>
                <a:spcPct val="90000"/>
              </a:lnSpc>
              <a:defRPr sz="6000">
                <a:solidFill>
                  <a:schemeClr val="tx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49" y="3517900"/>
            <a:ext cx="5052195" cy="744538"/>
          </a:xfrm>
        </p:spPr>
        <p:txBody>
          <a:bodyPr lIns="0" tIns="0" rIns="0" bIns="0" anchor="t">
            <a:noAutofit/>
          </a:bodyPr>
          <a:lstStyle>
            <a:lvl1pPr marL="0" indent="0" algn="l">
              <a:buNone/>
              <a:defRPr sz="2000" b="1">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Lyhyt ingressi, jossa voidaan täsmentää pääotsikon aihetta. </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49" y="4759325"/>
            <a:ext cx="4227513" cy="992188"/>
          </a:xfrm>
        </p:spPr>
        <p:txBody>
          <a:bodyPr lIns="0" tIns="0" rIns="0" bIns="0">
            <a:noAutofit/>
          </a:bodyPr>
          <a:lstStyle>
            <a:lvl1pPr marL="0" indent="0">
              <a:buNone/>
              <a:defRPr sz="1800">
                <a:solidFill>
                  <a:schemeClr val="tx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7" name="Kuvan paikkamerkki">
            <a:extLst>
              <a:ext uri="{FF2B5EF4-FFF2-40B4-BE49-F238E27FC236}">
                <a16:creationId xmlns:a16="http://schemas.microsoft.com/office/drawing/2014/main" id="{4B174F4F-2579-A517-875E-C67266EE3569}"/>
              </a:ext>
              <a:ext uri="{C183D7F6-B498-43B3-948B-1728B52AA6E4}">
                <adec:decorative xmlns:adec="http://schemas.microsoft.com/office/drawing/2017/decorative" val="1"/>
              </a:ext>
            </a:extLst>
          </p:cNvPr>
          <p:cNvSpPr>
            <a:spLocks noGrp="1"/>
          </p:cNvSpPr>
          <p:nvPr>
            <p:ph type="pic" sz="quarter" idx="14" hasCustomPrompt="1"/>
          </p:nvPr>
        </p:nvSpPr>
        <p:spPr>
          <a:xfrm>
            <a:off x="3302564" y="0"/>
            <a:ext cx="8889436" cy="6860932"/>
          </a:xfrm>
          <a:custGeom>
            <a:avLst/>
            <a:gdLst>
              <a:gd name="connsiteX0" fmla="*/ 6861888 w 8889436"/>
              <a:gd name="connsiteY0" fmla="*/ 0 h 6860932"/>
              <a:gd name="connsiteX1" fmla="*/ 8889436 w 8889436"/>
              <a:gd name="connsiteY1" fmla="*/ 0 h 6860932"/>
              <a:gd name="connsiteX2" fmla="*/ 8889436 w 8889436"/>
              <a:gd name="connsiteY2" fmla="*/ 6858000 h 6860932"/>
              <a:gd name="connsiteX3" fmla="*/ 6861888 w 8889436"/>
              <a:gd name="connsiteY3" fmla="*/ 6858000 h 6860932"/>
              <a:gd name="connsiteX4" fmla="*/ 6861888 w 8889436"/>
              <a:gd name="connsiteY4" fmla="*/ 6860932 h 6860932"/>
              <a:gd name="connsiteX5" fmla="*/ 0 w 8889436"/>
              <a:gd name="connsiteY5" fmla="*/ 6860932 h 6860932"/>
              <a:gd name="connsiteX6" fmla="*/ 244109 w 8889436"/>
              <a:gd name="connsiteY6" fmla="*/ 6384186 h 6860932"/>
              <a:gd name="connsiteX7" fmla="*/ 743163 w 8889436"/>
              <a:gd name="connsiteY7" fmla="*/ 6118790 h 6860932"/>
              <a:gd name="connsiteX8" fmla="*/ 1008496 w 8889436"/>
              <a:gd name="connsiteY8" fmla="*/ 5619800 h 6860932"/>
              <a:gd name="connsiteX9" fmla="*/ 1507549 w 8889436"/>
              <a:gd name="connsiteY9" fmla="*/ 5354403 h 6860932"/>
              <a:gd name="connsiteX10" fmla="*/ 1772882 w 8889436"/>
              <a:gd name="connsiteY10" fmla="*/ 4855349 h 6860932"/>
              <a:gd name="connsiteX11" fmla="*/ 2271936 w 8889436"/>
              <a:gd name="connsiteY11" fmla="*/ 4590016 h 6860932"/>
              <a:gd name="connsiteX12" fmla="*/ 2537269 w 8889436"/>
              <a:gd name="connsiteY12" fmla="*/ 4090963 h 6860932"/>
              <a:gd name="connsiteX13" fmla="*/ 3036323 w 8889436"/>
              <a:gd name="connsiteY13" fmla="*/ 3825629 h 6860932"/>
              <a:gd name="connsiteX14" fmla="*/ 3301656 w 8889436"/>
              <a:gd name="connsiteY14" fmla="*/ 3326576 h 6860932"/>
              <a:gd name="connsiteX15" fmla="*/ 3304269 w 8889436"/>
              <a:gd name="connsiteY15" fmla="*/ 3324090 h 6860932"/>
              <a:gd name="connsiteX16" fmla="*/ 3306818 w 8889436"/>
              <a:gd name="connsiteY16" fmla="*/ 3321477 h 6860932"/>
              <a:gd name="connsiteX17" fmla="*/ 3803195 w 8889436"/>
              <a:gd name="connsiteY17" fmla="*/ 3058630 h 6860932"/>
              <a:gd name="connsiteX18" fmla="*/ 4066042 w 8889436"/>
              <a:gd name="connsiteY18" fmla="*/ 2562190 h 6860932"/>
              <a:gd name="connsiteX19" fmla="*/ 4068655 w 8889436"/>
              <a:gd name="connsiteY19" fmla="*/ 2559704 h 6860932"/>
              <a:gd name="connsiteX20" fmla="*/ 4071205 w 8889436"/>
              <a:gd name="connsiteY20" fmla="*/ 2557091 h 6860932"/>
              <a:gd name="connsiteX21" fmla="*/ 4570258 w 8889436"/>
              <a:gd name="connsiteY21" fmla="*/ 2291758 h 6860932"/>
              <a:gd name="connsiteX22" fmla="*/ 4835592 w 8889436"/>
              <a:gd name="connsiteY22" fmla="*/ 1792704 h 6860932"/>
              <a:gd name="connsiteX23" fmla="*/ 5334645 w 8889436"/>
              <a:gd name="connsiteY23" fmla="*/ 1527371 h 6860932"/>
              <a:gd name="connsiteX24" fmla="*/ 5599978 w 8889436"/>
              <a:gd name="connsiteY24" fmla="*/ 1028318 h 6860932"/>
              <a:gd name="connsiteX25" fmla="*/ 6099031 w 8889436"/>
              <a:gd name="connsiteY25" fmla="*/ 762921 h 6860932"/>
              <a:gd name="connsiteX26" fmla="*/ 6364365 w 8889436"/>
              <a:gd name="connsiteY26" fmla="*/ 263931 h 6860932"/>
              <a:gd name="connsiteX27" fmla="*/ 6861888 w 8889436"/>
              <a:gd name="connsiteY27" fmla="*/ 0 h 686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889436" h="6860932">
                <a:moveTo>
                  <a:pt x="6861888" y="0"/>
                </a:moveTo>
                <a:lnTo>
                  <a:pt x="8889436" y="0"/>
                </a:lnTo>
                <a:lnTo>
                  <a:pt x="8889436" y="6858000"/>
                </a:lnTo>
                <a:lnTo>
                  <a:pt x="6861888" y="6858000"/>
                </a:lnTo>
                <a:lnTo>
                  <a:pt x="6861888" y="6860932"/>
                </a:lnTo>
                <a:lnTo>
                  <a:pt x="0" y="6860932"/>
                </a:lnTo>
                <a:cubicBezTo>
                  <a:pt x="160041" y="6683682"/>
                  <a:pt x="61760" y="6566535"/>
                  <a:pt x="244109" y="6384186"/>
                </a:cubicBezTo>
                <a:cubicBezTo>
                  <a:pt x="433979" y="6194317"/>
                  <a:pt x="550807" y="6311145"/>
                  <a:pt x="743163" y="6118790"/>
                </a:cubicBezTo>
                <a:cubicBezTo>
                  <a:pt x="933032" y="5928920"/>
                  <a:pt x="816204" y="5812092"/>
                  <a:pt x="1008496" y="5619800"/>
                </a:cubicBezTo>
                <a:cubicBezTo>
                  <a:pt x="1198366" y="5429866"/>
                  <a:pt x="1315194" y="5546758"/>
                  <a:pt x="1507549" y="5354403"/>
                </a:cubicBezTo>
                <a:cubicBezTo>
                  <a:pt x="1697419" y="5164533"/>
                  <a:pt x="1583013" y="5045283"/>
                  <a:pt x="1772882" y="4855349"/>
                </a:cubicBezTo>
                <a:cubicBezTo>
                  <a:pt x="1962752" y="4665480"/>
                  <a:pt x="2079644" y="4782372"/>
                  <a:pt x="2271936" y="4590016"/>
                </a:cubicBezTo>
                <a:cubicBezTo>
                  <a:pt x="2461806" y="4400147"/>
                  <a:pt x="2344977" y="4283318"/>
                  <a:pt x="2537269" y="4090963"/>
                </a:cubicBezTo>
                <a:cubicBezTo>
                  <a:pt x="2727139" y="3901093"/>
                  <a:pt x="2844031" y="4017921"/>
                  <a:pt x="3036323" y="3825629"/>
                </a:cubicBezTo>
                <a:cubicBezTo>
                  <a:pt x="3226192" y="3635760"/>
                  <a:pt x="3109364" y="3518932"/>
                  <a:pt x="3301656" y="3326576"/>
                </a:cubicBezTo>
                <a:cubicBezTo>
                  <a:pt x="3302548" y="3325684"/>
                  <a:pt x="3303376" y="3324919"/>
                  <a:pt x="3304269" y="3324090"/>
                </a:cubicBezTo>
                <a:cubicBezTo>
                  <a:pt x="3305161" y="3323198"/>
                  <a:pt x="3305926" y="3322370"/>
                  <a:pt x="3306818" y="3321477"/>
                </a:cubicBezTo>
                <a:cubicBezTo>
                  <a:pt x="3495796" y="3132500"/>
                  <a:pt x="3612496" y="3247289"/>
                  <a:pt x="3803195" y="3058630"/>
                </a:cubicBezTo>
                <a:cubicBezTo>
                  <a:pt x="3989431" y="2870290"/>
                  <a:pt x="3874643" y="2753653"/>
                  <a:pt x="4066042" y="2562190"/>
                </a:cubicBezTo>
                <a:cubicBezTo>
                  <a:pt x="4066935" y="2561297"/>
                  <a:pt x="4067827" y="2560533"/>
                  <a:pt x="4068655" y="2559704"/>
                </a:cubicBezTo>
                <a:cubicBezTo>
                  <a:pt x="4069548" y="2558812"/>
                  <a:pt x="4070313" y="2557983"/>
                  <a:pt x="4071205" y="2557091"/>
                </a:cubicBezTo>
                <a:cubicBezTo>
                  <a:pt x="4261075" y="2367221"/>
                  <a:pt x="4377903" y="2484049"/>
                  <a:pt x="4570258" y="2291758"/>
                </a:cubicBezTo>
                <a:cubicBezTo>
                  <a:pt x="4760128" y="2101824"/>
                  <a:pt x="4643236" y="1984996"/>
                  <a:pt x="4835592" y="1792704"/>
                </a:cubicBezTo>
                <a:cubicBezTo>
                  <a:pt x="5025461" y="1602834"/>
                  <a:pt x="5142290" y="1719663"/>
                  <a:pt x="5334645" y="1527371"/>
                </a:cubicBezTo>
                <a:cubicBezTo>
                  <a:pt x="5524515" y="1337438"/>
                  <a:pt x="5407623" y="1220609"/>
                  <a:pt x="5599978" y="1028318"/>
                </a:cubicBezTo>
                <a:cubicBezTo>
                  <a:pt x="5789848" y="838384"/>
                  <a:pt x="5906676" y="955276"/>
                  <a:pt x="6099031" y="762921"/>
                </a:cubicBezTo>
                <a:cubicBezTo>
                  <a:pt x="6288901" y="573051"/>
                  <a:pt x="6174495" y="453801"/>
                  <a:pt x="6364365" y="263931"/>
                </a:cubicBezTo>
                <a:cubicBezTo>
                  <a:pt x="6553725" y="74507"/>
                  <a:pt x="6670425" y="190252"/>
                  <a:pt x="6861888" y="0"/>
                </a:cubicBezTo>
                <a:close/>
              </a:path>
            </a:pathLst>
          </a:custGeom>
          <a:noFill/>
        </p:spPr>
        <p:txBody>
          <a:bodyPr wrap="square" lIns="4680000" tIns="216000" rIns="540000" bIns="900000" anchor="b">
            <a:noAutofit/>
          </a:bodyPr>
          <a:lstStyle>
            <a:lvl1pPr marL="0" indent="0" algn="r">
              <a:buNone/>
              <a:defRPr sz="1400" b="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E85A6144-A43E-3836-1D98-621F15E85841}"/>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4" name="Logo">
            <a:extLst>
              <a:ext uri="{FF2B5EF4-FFF2-40B4-BE49-F238E27FC236}">
                <a16:creationId xmlns:a16="http://schemas.microsoft.com/office/drawing/2014/main" id="{0930538F-7516-A670-62E7-F74A03A6E8AD}"/>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
        <p:nvSpPr>
          <p:cNvPr id="11" name="Päivämäärän paikkamerkki 3">
            <a:extLst>
              <a:ext uri="{FF2B5EF4-FFF2-40B4-BE49-F238E27FC236}">
                <a16:creationId xmlns:a16="http://schemas.microsoft.com/office/drawing/2014/main" id="{2AA5EE69-D385-AD43-A92E-1F72A7531F97}"/>
              </a:ext>
            </a:extLst>
          </p:cNvPr>
          <p:cNvSpPr>
            <a:spLocks noGrp="1"/>
          </p:cNvSpPr>
          <p:nvPr>
            <p:ph type="dt" sz="half" idx="10"/>
          </p:nvPr>
        </p:nvSpPr>
        <p:spPr>
          <a:xfrm>
            <a:off x="10441988" y="6248400"/>
            <a:ext cx="1210262" cy="249238"/>
          </a:xfrm>
        </p:spPr>
        <p:txBody>
          <a:bodyPr wrap="square"/>
          <a:lstStyle>
            <a:lvl1pPr>
              <a:defRPr b="1">
                <a:solidFill>
                  <a:schemeClr val="tx1"/>
                </a:solidFill>
              </a:defRPr>
            </a:lvl1pPr>
          </a:lstStyle>
          <a:p>
            <a:r>
              <a:rPr lang="fi-FI"/>
              <a:t>12.8.2025</a:t>
            </a:r>
            <a:endParaRPr lang="fi-FI" dirty="0"/>
          </a:p>
        </p:txBody>
      </p:sp>
    </p:spTree>
    <p:extLst>
      <p:ext uri="{BB962C8B-B14F-4D97-AF65-F5344CB8AC3E}">
        <p14:creationId xmlns:p14="http://schemas.microsoft.com/office/powerpoint/2010/main" val="1757471583"/>
      </p:ext>
    </p:extLst>
  </p:cSld>
  <p:clrMapOvr>
    <a:masterClrMapping/>
  </p:clrMapOvr>
  <p:extLst>
    <p:ext uri="{DCECCB84-F9BA-43D5-87BE-67443E8EF086}">
      <p15:sldGuideLst xmlns:p15="http://schemas.microsoft.com/office/powerpoint/2012/main"/>
    </p:ext>
  </p:extLst>
</p:sldLayout>
</file>

<file path=ppt/slideLayouts/slideLayout415.xml><?xml version="1.0" encoding="utf-8"?>
<p:sldLayout xmlns:a="http://schemas.openxmlformats.org/drawingml/2006/main" xmlns:r="http://schemas.openxmlformats.org/officeDocument/2006/relationships" xmlns:p="http://schemas.openxmlformats.org/presentationml/2006/main" preserve="1" userDrawn="1">
  <p:cSld name="Otsikkodia 2 A">
    <p:bg>
      <p:bgPr>
        <a:solidFill>
          <a:schemeClr val="accent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7288212" cy="2978150"/>
          </a:xfrm>
        </p:spPr>
        <p:txBody>
          <a:bodyPr lIns="0" tIns="0" rIns="0" bIns="0" anchor="t">
            <a:noAutofit/>
          </a:bodyPr>
          <a:lstStyle>
            <a:lvl1pPr algn="l">
              <a:lnSpc>
                <a:spcPct val="90000"/>
              </a:lnSpc>
              <a:defRPr sz="6000">
                <a:solidFill>
                  <a:schemeClr val="tx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49" y="3517900"/>
            <a:ext cx="5052195" cy="747772"/>
          </a:xfrm>
        </p:spPr>
        <p:txBody>
          <a:bodyPr lIns="0" tIns="0" rIns="0" bIns="0" anchor="t">
            <a:noAutofit/>
          </a:bodyPr>
          <a:lstStyle>
            <a:lvl1pPr marL="0" indent="0" algn="l">
              <a:buNone/>
              <a:defRPr sz="2000" b="1">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Lyhyt ingressi, jossa voidaan täsmentää pääotsikon aihetta. </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49" y="4759324"/>
            <a:ext cx="4227513" cy="989747"/>
          </a:xfrm>
        </p:spPr>
        <p:txBody>
          <a:bodyPr lIns="0" tIns="0" rIns="0" bIns="0">
            <a:noAutofit/>
          </a:bodyPr>
          <a:lstStyle>
            <a:lvl1pPr marL="0" indent="0">
              <a:buNone/>
              <a:defRPr sz="1800">
                <a:solidFill>
                  <a:schemeClr val="tx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2" name="Kuvan paikkamerkki 11">
            <a:extLst>
              <a:ext uri="{FF2B5EF4-FFF2-40B4-BE49-F238E27FC236}">
                <a16:creationId xmlns:a16="http://schemas.microsoft.com/office/drawing/2014/main" id="{98E98CB1-8245-B31F-2FD5-6C52C5DBD946}"/>
              </a:ext>
              <a:ext uri="{C183D7F6-B498-43B3-948B-1728B52AA6E4}">
                <adec:decorative xmlns:adec="http://schemas.microsoft.com/office/drawing/2017/decorative" val="1"/>
              </a:ext>
            </a:extLst>
          </p:cNvPr>
          <p:cNvSpPr>
            <a:spLocks noGrp="1"/>
          </p:cNvSpPr>
          <p:nvPr>
            <p:ph type="pic" sz="quarter" idx="14" hasCustomPrompt="1"/>
          </p:nvPr>
        </p:nvSpPr>
        <p:spPr>
          <a:xfrm>
            <a:off x="3302564" y="-2932"/>
            <a:ext cx="8889436" cy="6863864"/>
          </a:xfrm>
          <a:custGeom>
            <a:avLst/>
            <a:gdLst>
              <a:gd name="connsiteX0" fmla="*/ 6858000 w 8889436"/>
              <a:gd name="connsiteY0" fmla="*/ 0 h 6863864"/>
              <a:gd name="connsiteX1" fmla="*/ 7494280 w 8889436"/>
              <a:gd name="connsiteY1" fmla="*/ 0 h 6863864"/>
              <a:gd name="connsiteX2" fmla="*/ 8889436 w 8889436"/>
              <a:gd name="connsiteY2" fmla="*/ 0 h 6863864"/>
              <a:gd name="connsiteX3" fmla="*/ 8889436 w 8889436"/>
              <a:gd name="connsiteY3" fmla="*/ 1037982 h 6863864"/>
              <a:gd name="connsiteX4" fmla="*/ 8889436 w 8889436"/>
              <a:gd name="connsiteY4" fmla="*/ 6858000 h 6863864"/>
              <a:gd name="connsiteX5" fmla="*/ 8889436 w 8889436"/>
              <a:gd name="connsiteY5" fmla="*/ 6861375 h 6863864"/>
              <a:gd name="connsiteX6" fmla="*/ 7334790 w 8889436"/>
              <a:gd name="connsiteY6" fmla="*/ 6861375 h 6863864"/>
              <a:gd name="connsiteX7" fmla="*/ 7334790 w 8889436"/>
              <a:gd name="connsiteY7" fmla="*/ 6863864 h 6863864"/>
              <a:gd name="connsiteX8" fmla="*/ 2073356 w 8889436"/>
              <a:gd name="connsiteY8" fmla="*/ 6863864 h 6863864"/>
              <a:gd name="connsiteX9" fmla="*/ 2075385 w 8889436"/>
              <a:gd name="connsiteY9" fmla="*/ 6860932 h 6863864"/>
              <a:gd name="connsiteX10" fmla="*/ 632392 w 8889436"/>
              <a:gd name="connsiteY10" fmla="*/ 6860932 h 6863864"/>
              <a:gd name="connsiteX11" fmla="*/ 634639 w 8889436"/>
              <a:gd name="connsiteY11" fmla="*/ 6858000 h 6863864"/>
              <a:gd name="connsiteX12" fmla="*/ 0 w 8889436"/>
              <a:gd name="connsiteY12" fmla="*/ 6858000 h 686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89436" h="6863864">
                <a:moveTo>
                  <a:pt x="6858000" y="0"/>
                </a:moveTo>
                <a:lnTo>
                  <a:pt x="7494280" y="0"/>
                </a:lnTo>
                <a:lnTo>
                  <a:pt x="8889436" y="0"/>
                </a:lnTo>
                <a:lnTo>
                  <a:pt x="8889436" y="1037982"/>
                </a:lnTo>
                <a:lnTo>
                  <a:pt x="8889436" y="6858000"/>
                </a:lnTo>
                <a:lnTo>
                  <a:pt x="8889436" y="6861375"/>
                </a:lnTo>
                <a:lnTo>
                  <a:pt x="7334790" y="6861375"/>
                </a:lnTo>
                <a:lnTo>
                  <a:pt x="7334790" y="6863864"/>
                </a:lnTo>
                <a:lnTo>
                  <a:pt x="2073356" y="6863864"/>
                </a:lnTo>
                <a:lnTo>
                  <a:pt x="2075385" y="6860932"/>
                </a:lnTo>
                <a:lnTo>
                  <a:pt x="632392" y="6860932"/>
                </a:lnTo>
                <a:lnTo>
                  <a:pt x="634639" y="6858000"/>
                </a:lnTo>
                <a:lnTo>
                  <a:pt x="0" y="6858000"/>
                </a:lnTo>
                <a:close/>
              </a:path>
            </a:pathLst>
          </a:custGeom>
          <a:noFill/>
        </p:spPr>
        <p:txBody>
          <a:bodyPr wrap="square" lIns="4680000" tIns="216000" rIns="540000" bIns="900000" anchor="b">
            <a:noAutofit/>
          </a:bodyPr>
          <a:lstStyle>
            <a:lvl1pPr marL="0" indent="0" algn="r">
              <a:buNone/>
              <a:defRPr sz="1400" b="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E85A6144-A43E-3836-1D98-621F15E85841}"/>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4" name="Logo">
            <a:extLst>
              <a:ext uri="{FF2B5EF4-FFF2-40B4-BE49-F238E27FC236}">
                <a16:creationId xmlns:a16="http://schemas.microsoft.com/office/drawing/2014/main" id="{0930538F-7516-A670-62E7-F74A03A6E8AD}"/>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
        <p:nvSpPr>
          <p:cNvPr id="11" name="Päivämäärän paikkamerkki 3">
            <a:extLst>
              <a:ext uri="{FF2B5EF4-FFF2-40B4-BE49-F238E27FC236}">
                <a16:creationId xmlns:a16="http://schemas.microsoft.com/office/drawing/2014/main" id="{2AA5EE69-D385-AD43-A92E-1F72A7531F97}"/>
              </a:ext>
            </a:extLst>
          </p:cNvPr>
          <p:cNvSpPr>
            <a:spLocks noGrp="1"/>
          </p:cNvSpPr>
          <p:nvPr>
            <p:ph type="dt" sz="half" idx="10"/>
          </p:nvPr>
        </p:nvSpPr>
        <p:spPr>
          <a:xfrm>
            <a:off x="10441988" y="6248400"/>
            <a:ext cx="1210262" cy="249238"/>
          </a:xfrm>
        </p:spPr>
        <p:txBody>
          <a:bodyPr wrap="square"/>
          <a:lstStyle>
            <a:lvl1pPr>
              <a:defRPr b="1">
                <a:solidFill>
                  <a:schemeClr val="tx1"/>
                </a:solidFill>
              </a:defRPr>
            </a:lvl1pPr>
          </a:lstStyle>
          <a:p>
            <a:r>
              <a:rPr lang="fi-FI"/>
              <a:t>12.8.2025</a:t>
            </a:r>
            <a:endParaRPr lang="fi-FI" dirty="0"/>
          </a:p>
        </p:txBody>
      </p:sp>
    </p:spTree>
    <p:extLst>
      <p:ext uri="{BB962C8B-B14F-4D97-AF65-F5344CB8AC3E}">
        <p14:creationId xmlns:p14="http://schemas.microsoft.com/office/powerpoint/2010/main" val="363619412"/>
      </p:ext>
    </p:extLst>
  </p:cSld>
  <p:clrMapOvr>
    <a:masterClrMapping/>
  </p:clrMapOvr>
  <p:extLst>
    <p:ext uri="{DCECCB84-F9BA-43D5-87BE-67443E8EF086}">
      <p15:sldGuideLst xmlns:p15="http://schemas.microsoft.com/office/powerpoint/2012/main"/>
    </p:ext>
  </p:extLst>
</p:sldLayout>
</file>

<file path=ppt/slideLayouts/slideLayout416.xml><?xml version="1.0" encoding="utf-8"?>
<p:sldLayout xmlns:a="http://schemas.openxmlformats.org/drawingml/2006/main" xmlns:r="http://schemas.openxmlformats.org/officeDocument/2006/relationships" xmlns:p="http://schemas.openxmlformats.org/presentationml/2006/main" preserve="1" userDrawn="1">
  <p:cSld name="Otsikkodia 2 B">
    <p:bg>
      <p:bgPr>
        <a:solidFill>
          <a:schemeClr val="accent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7288212" cy="2978150"/>
          </a:xfrm>
        </p:spPr>
        <p:txBody>
          <a:bodyPr lIns="0" tIns="0" rIns="0" bIns="0" anchor="t">
            <a:noAutofit/>
          </a:bodyPr>
          <a:lstStyle>
            <a:lvl1pPr algn="l">
              <a:lnSpc>
                <a:spcPct val="90000"/>
              </a:lnSpc>
              <a:defRPr sz="6000">
                <a:solidFill>
                  <a:schemeClr val="tx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49" y="3517899"/>
            <a:ext cx="5052195" cy="741659"/>
          </a:xfrm>
        </p:spPr>
        <p:txBody>
          <a:bodyPr lIns="0" tIns="0" rIns="0" bIns="0" anchor="t">
            <a:noAutofit/>
          </a:bodyPr>
          <a:lstStyle>
            <a:lvl1pPr marL="0" indent="0" algn="l">
              <a:buNone/>
              <a:defRPr sz="2000" b="1">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Lyhyt ingressi, jossa voidaan täsmentää pääotsikon aihetta. </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49" y="4759325"/>
            <a:ext cx="4227513" cy="992188"/>
          </a:xfrm>
        </p:spPr>
        <p:txBody>
          <a:bodyPr lIns="0" tIns="0" rIns="0" bIns="0">
            <a:noAutofit/>
          </a:bodyPr>
          <a:lstStyle>
            <a:lvl1pPr marL="0" indent="0">
              <a:buNone/>
              <a:defRPr sz="1800">
                <a:solidFill>
                  <a:schemeClr val="tx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5" name="Kuvan paikkamerkki 6">
            <a:extLst>
              <a:ext uri="{FF2B5EF4-FFF2-40B4-BE49-F238E27FC236}">
                <a16:creationId xmlns:a16="http://schemas.microsoft.com/office/drawing/2014/main" id="{C57D8B5D-BE26-0DC4-C25D-FA6C152BCCB4}"/>
              </a:ext>
              <a:ext uri="{C183D7F6-B498-43B3-948B-1728B52AA6E4}">
                <adec:decorative xmlns:adec="http://schemas.microsoft.com/office/drawing/2017/decorative" val="1"/>
              </a:ext>
            </a:extLst>
          </p:cNvPr>
          <p:cNvSpPr>
            <a:spLocks noGrp="1"/>
          </p:cNvSpPr>
          <p:nvPr>
            <p:ph type="pic" sz="quarter" idx="16" hasCustomPrompt="1"/>
          </p:nvPr>
        </p:nvSpPr>
        <p:spPr>
          <a:xfrm>
            <a:off x="3804000" y="-2198"/>
            <a:ext cx="8388000" cy="6860198"/>
          </a:xfrm>
          <a:custGeom>
            <a:avLst/>
            <a:gdLst>
              <a:gd name="connsiteX0" fmla="*/ 6355271 w 8388000"/>
              <a:gd name="connsiteY0" fmla="*/ 0 h 6860198"/>
              <a:gd name="connsiteX1" fmla="*/ 8388000 w 8388000"/>
              <a:gd name="connsiteY1" fmla="*/ 0 h 6860198"/>
              <a:gd name="connsiteX2" fmla="*/ 8388000 w 8388000"/>
              <a:gd name="connsiteY2" fmla="*/ 260647 h 6860198"/>
              <a:gd name="connsiteX3" fmla="*/ 8388000 w 8388000"/>
              <a:gd name="connsiteY3" fmla="*/ 547346 h 6860198"/>
              <a:gd name="connsiteX4" fmla="*/ 8388000 w 8388000"/>
              <a:gd name="connsiteY4" fmla="*/ 6855969 h 6860198"/>
              <a:gd name="connsiteX5" fmla="*/ 8388000 w 8388000"/>
              <a:gd name="connsiteY5" fmla="*/ 6857501 h 6860198"/>
              <a:gd name="connsiteX6" fmla="*/ 8388000 w 8388000"/>
              <a:gd name="connsiteY6" fmla="*/ 6858000 h 6860198"/>
              <a:gd name="connsiteX7" fmla="*/ 7318248 w 8388000"/>
              <a:gd name="connsiteY7" fmla="*/ 6858000 h 6860198"/>
              <a:gd name="connsiteX8" fmla="*/ 7318248 w 8388000"/>
              <a:gd name="connsiteY8" fmla="*/ 6858788 h 6860198"/>
              <a:gd name="connsiteX9" fmla="*/ 7227440 w 8388000"/>
              <a:gd name="connsiteY9" fmla="*/ 6858788 h 6860198"/>
              <a:gd name="connsiteX10" fmla="*/ 7227440 w 8388000"/>
              <a:gd name="connsiteY10" fmla="*/ 6860198 h 6860198"/>
              <a:gd name="connsiteX11" fmla="*/ 3299723 w 8388000"/>
              <a:gd name="connsiteY11" fmla="*/ 6860198 h 6860198"/>
              <a:gd name="connsiteX12" fmla="*/ 3300395 w 8388000"/>
              <a:gd name="connsiteY12" fmla="*/ 6858788 h 6860198"/>
              <a:gd name="connsiteX13" fmla="*/ 2056814 w 8388000"/>
              <a:gd name="connsiteY13" fmla="*/ 6858788 h 6860198"/>
              <a:gd name="connsiteX14" fmla="*/ 2057296 w 8388000"/>
              <a:gd name="connsiteY14" fmla="*/ 6858000 h 6860198"/>
              <a:gd name="connsiteX15" fmla="*/ 1604 w 8388000"/>
              <a:gd name="connsiteY15" fmla="*/ 6858000 h 6860198"/>
              <a:gd name="connsiteX16" fmla="*/ 0 w 8388000"/>
              <a:gd name="connsiteY16" fmla="*/ 6342871 h 6860198"/>
              <a:gd name="connsiteX17" fmla="*/ 532409 w 8388000"/>
              <a:gd name="connsiteY17" fmla="*/ 6344529 h 6860198"/>
              <a:gd name="connsiteX18" fmla="*/ 529031 w 8388000"/>
              <a:gd name="connsiteY18" fmla="*/ 5813842 h 6860198"/>
              <a:gd name="connsiteX19" fmla="*/ 1061436 w 8388000"/>
              <a:gd name="connsiteY19" fmla="*/ 5815500 h 6860198"/>
              <a:gd name="connsiteX20" fmla="*/ 1059780 w 8388000"/>
              <a:gd name="connsiteY20" fmla="*/ 5283028 h 6860198"/>
              <a:gd name="connsiteX21" fmla="*/ 1590529 w 8388000"/>
              <a:gd name="connsiteY21" fmla="*/ 5286407 h 6860198"/>
              <a:gd name="connsiteX22" fmla="*/ 1588810 w 8388000"/>
              <a:gd name="connsiteY22" fmla="*/ 4754000 h 6860198"/>
              <a:gd name="connsiteX23" fmla="*/ 2119560 w 8388000"/>
              <a:gd name="connsiteY23" fmla="*/ 4757378 h 6860198"/>
              <a:gd name="connsiteX24" fmla="*/ 2117840 w 8388000"/>
              <a:gd name="connsiteY24" fmla="*/ 4224971 h 6860198"/>
              <a:gd name="connsiteX25" fmla="*/ 2648590 w 8388000"/>
              <a:gd name="connsiteY25" fmla="*/ 4228350 h 6860198"/>
              <a:gd name="connsiteX26" fmla="*/ 2646867 w 8388000"/>
              <a:gd name="connsiteY26" fmla="*/ 3695942 h 6860198"/>
              <a:gd name="connsiteX27" fmla="*/ 3179274 w 8388000"/>
              <a:gd name="connsiteY27" fmla="*/ 3697662 h 6860198"/>
              <a:gd name="connsiteX28" fmla="*/ 3177680 w 8388000"/>
              <a:gd name="connsiteY28" fmla="*/ 3165191 h 6860198"/>
              <a:gd name="connsiteX29" fmla="*/ 3708367 w 8388000"/>
              <a:gd name="connsiteY29" fmla="*/ 3168569 h 6860198"/>
              <a:gd name="connsiteX30" fmla="*/ 3706711 w 8388000"/>
              <a:gd name="connsiteY30" fmla="*/ 2636163 h 6860198"/>
              <a:gd name="connsiteX31" fmla="*/ 4239055 w 8388000"/>
              <a:gd name="connsiteY31" fmla="*/ 2637820 h 6860198"/>
              <a:gd name="connsiteX32" fmla="*/ 4235675 w 8388000"/>
              <a:gd name="connsiteY32" fmla="*/ 2107197 h 6860198"/>
              <a:gd name="connsiteX33" fmla="*/ 4768082 w 8388000"/>
              <a:gd name="connsiteY33" fmla="*/ 2108790 h 6860198"/>
              <a:gd name="connsiteX34" fmla="*/ 4766426 w 8388000"/>
              <a:gd name="connsiteY34" fmla="*/ 1576447 h 6860198"/>
              <a:gd name="connsiteX35" fmla="*/ 5298830 w 8388000"/>
              <a:gd name="connsiteY35" fmla="*/ 1578104 h 6860198"/>
              <a:gd name="connsiteX36" fmla="*/ 5295454 w 8388000"/>
              <a:gd name="connsiteY36" fmla="*/ 1047418 h 6860198"/>
              <a:gd name="connsiteX37" fmla="*/ 5827860 w 8388000"/>
              <a:gd name="connsiteY37" fmla="*/ 1049076 h 6860198"/>
              <a:gd name="connsiteX38" fmla="*/ 5826140 w 8388000"/>
              <a:gd name="connsiteY38" fmla="*/ 516668 h 6860198"/>
              <a:gd name="connsiteX39" fmla="*/ 6356888 w 8388000"/>
              <a:gd name="connsiteY39" fmla="*/ 520046 h 686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388000" h="6860198">
                <a:moveTo>
                  <a:pt x="6355271" y="0"/>
                </a:moveTo>
                <a:lnTo>
                  <a:pt x="8388000" y="0"/>
                </a:lnTo>
                <a:lnTo>
                  <a:pt x="8388000" y="260647"/>
                </a:lnTo>
                <a:lnTo>
                  <a:pt x="8388000" y="547346"/>
                </a:lnTo>
                <a:lnTo>
                  <a:pt x="8388000" y="6855969"/>
                </a:lnTo>
                <a:lnTo>
                  <a:pt x="8388000" y="6857501"/>
                </a:lnTo>
                <a:lnTo>
                  <a:pt x="8388000" y="6858000"/>
                </a:lnTo>
                <a:lnTo>
                  <a:pt x="7318248" y="6858000"/>
                </a:lnTo>
                <a:lnTo>
                  <a:pt x="7318248" y="6858788"/>
                </a:lnTo>
                <a:lnTo>
                  <a:pt x="7227440" y="6858788"/>
                </a:lnTo>
                <a:lnTo>
                  <a:pt x="7227440" y="6860198"/>
                </a:lnTo>
                <a:lnTo>
                  <a:pt x="3299723" y="6860198"/>
                </a:lnTo>
                <a:lnTo>
                  <a:pt x="3300395" y="6858788"/>
                </a:lnTo>
                <a:lnTo>
                  <a:pt x="2056814" y="6858788"/>
                </a:lnTo>
                <a:lnTo>
                  <a:pt x="2057296" y="6858000"/>
                </a:lnTo>
                <a:lnTo>
                  <a:pt x="1604" y="6858000"/>
                </a:lnTo>
                <a:lnTo>
                  <a:pt x="0" y="6342871"/>
                </a:lnTo>
                <a:lnTo>
                  <a:pt x="532409" y="6344529"/>
                </a:lnTo>
                <a:lnTo>
                  <a:pt x="529031" y="5813842"/>
                </a:lnTo>
                <a:lnTo>
                  <a:pt x="1061436" y="5815500"/>
                </a:lnTo>
                <a:lnTo>
                  <a:pt x="1059780" y="5283028"/>
                </a:lnTo>
                <a:lnTo>
                  <a:pt x="1590529" y="5286407"/>
                </a:lnTo>
                <a:lnTo>
                  <a:pt x="1588810" y="4754000"/>
                </a:lnTo>
                <a:lnTo>
                  <a:pt x="2119560" y="4757378"/>
                </a:lnTo>
                <a:lnTo>
                  <a:pt x="2117840" y="4224971"/>
                </a:lnTo>
                <a:lnTo>
                  <a:pt x="2648590" y="4228350"/>
                </a:lnTo>
                <a:lnTo>
                  <a:pt x="2646867" y="3695942"/>
                </a:lnTo>
                <a:lnTo>
                  <a:pt x="3179274" y="3697662"/>
                </a:lnTo>
                <a:lnTo>
                  <a:pt x="3177680" y="3165191"/>
                </a:lnTo>
                <a:lnTo>
                  <a:pt x="3708367" y="3168569"/>
                </a:lnTo>
                <a:lnTo>
                  <a:pt x="3706711" y="2636163"/>
                </a:lnTo>
                <a:lnTo>
                  <a:pt x="4239055" y="2637820"/>
                </a:lnTo>
                <a:lnTo>
                  <a:pt x="4235675" y="2107197"/>
                </a:lnTo>
                <a:lnTo>
                  <a:pt x="4768082" y="2108790"/>
                </a:lnTo>
                <a:lnTo>
                  <a:pt x="4766426" y="1576447"/>
                </a:lnTo>
                <a:lnTo>
                  <a:pt x="5298830" y="1578104"/>
                </a:lnTo>
                <a:lnTo>
                  <a:pt x="5295454" y="1047418"/>
                </a:lnTo>
                <a:lnTo>
                  <a:pt x="5827860" y="1049076"/>
                </a:lnTo>
                <a:lnTo>
                  <a:pt x="5826140" y="516668"/>
                </a:lnTo>
                <a:lnTo>
                  <a:pt x="6356888" y="520046"/>
                </a:lnTo>
                <a:close/>
              </a:path>
            </a:pathLst>
          </a:custGeom>
          <a:noFill/>
        </p:spPr>
        <p:txBody>
          <a:bodyPr wrap="square" lIns="3240000" tIns="216000" rIns="540000" bIns="900000" anchor="b">
            <a:noAutofit/>
          </a:bodyPr>
          <a:lstStyle>
            <a:lvl1pPr marL="0" indent="0" algn="r">
              <a:buNone/>
              <a:defRPr sz="1400" b="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E85A6144-A43E-3836-1D98-621F15E85841}"/>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4" name="Logo">
            <a:extLst>
              <a:ext uri="{FF2B5EF4-FFF2-40B4-BE49-F238E27FC236}">
                <a16:creationId xmlns:a16="http://schemas.microsoft.com/office/drawing/2014/main" id="{0930538F-7516-A670-62E7-F74A03A6E8AD}"/>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
        <p:nvSpPr>
          <p:cNvPr id="11" name="Päivämäärän paikkamerkki 3">
            <a:extLst>
              <a:ext uri="{FF2B5EF4-FFF2-40B4-BE49-F238E27FC236}">
                <a16:creationId xmlns:a16="http://schemas.microsoft.com/office/drawing/2014/main" id="{2AA5EE69-D385-AD43-A92E-1F72A7531F97}"/>
              </a:ext>
            </a:extLst>
          </p:cNvPr>
          <p:cNvSpPr>
            <a:spLocks noGrp="1"/>
          </p:cNvSpPr>
          <p:nvPr>
            <p:ph type="dt" sz="half" idx="10"/>
          </p:nvPr>
        </p:nvSpPr>
        <p:spPr>
          <a:xfrm>
            <a:off x="10440401" y="6248400"/>
            <a:ext cx="1210262" cy="249238"/>
          </a:xfrm>
        </p:spPr>
        <p:txBody>
          <a:bodyPr wrap="square"/>
          <a:lstStyle>
            <a:lvl1pPr>
              <a:defRPr b="1">
                <a:solidFill>
                  <a:schemeClr val="tx1"/>
                </a:solidFill>
              </a:defRPr>
            </a:lvl1pPr>
          </a:lstStyle>
          <a:p>
            <a:r>
              <a:rPr lang="fi-FI"/>
              <a:t>12.8.2025</a:t>
            </a:r>
            <a:endParaRPr lang="fi-FI" dirty="0"/>
          </a:p>
        </p:txBody>
      </p:sp>
    </p:spTree>
    <p:extLst>
      <p:ext uri="{BB962C8B-B14F-4D97-AF65-F5344CB8AC3E}">
        <p14:creationId xmlns:p14="http://schemas.microsoft.com/office/powerpoint/2010/main" val="3370146286"/>
      </p:ext>
    </p:extLst>
  </p:cSld>
  <p:clrMapOvr>
    <a:masterClrMapping/>
  </p:clrMapOvr>
  <p:extLst>
    <p:ext uri="{DCECCB84-F9BA-43D5-87BE-67443E8EF086}">
      <p15:sldGuideLst xmlns:p15="http://schemas.microsoft.com/office/powerpoint/2012/main"/>
    </p:ext>
  </p:extLst>
</p:sldLayout>
</file>

<file path=ppt/slideLayouts/slideLayout417.xml><?xml version="1.0" encoding="utf-8"?>
<p:sldLayout xmlns:a="http://schemas.openxmlformats.org/drawingml/2006/main" xmlns:r="http://schemas.openxmlformats.org/officeDocument/2006/relationships" xmlns:p="http://schemas.openxmlformats.org/presentationml/2006/main" preserve="1" userDrawn="1">
  <p:cSld name="Otsikkodia 2 C">
    <p:bg>
      <p:bgPr>
        <a:solidFill>
          <a:schemeClr val="accent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7288212" cy="2978150"/>
          </a:xfrm>
        </p:spPr>
        <p:txBody>
          <a:bodyPr lIns="0" tIns="0" rIns="0" bIns="0" anchor="t">
            <a:noAutofit/>
          </a:bodyPr>
          <a:lstStyle>
            <a:lvl1pPr algn="l">
              <a:lnSpc>
                <a:spcPct val="90000"/>
              </a:lnSpc>
              <a:defRPr sz="6000">
                <a:solidFill>
                  <a:schemeClr val="tx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49" y="3517900"/>
            <a:ext cx="5052195" cy="747077"/>
          </a:xfrm>
        </p:spPr>
        <p:txBody>
          <a:bodyPr lIns="0" tIns="0" rIns="0" bIns="0" anchor="t">
            <a:noAutofit/>
          </a:bodyPr>
          <a:lstStyle>
            <a:lvl1pPr marL="0" indent="0" algn="l">
              <a:buNone/>
              <a:defRPr sz="2000" b="1">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Lyhyt ingressi, jossa voidaan täsmentää pääotsikon aihetta. </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49" y="4759325"/>
            <a:ext cx="4227513" cy="996802"/>
          </a:xfrm>
        </p:spPr>
        <p:txBody>
          <a:bodyPr lIns="0" tIns="0" rIns="0" bIns="0">
            <a:noAutofit/>
          </a:bodyPr>
          <a:lstStyle>
            <a:lvl1pPr marL="0" indent="0">
              <a:buNone/>
              <a:defRPr sz="1800">
                <a:solidFill>
                  <a:schemeClr val="tx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0" name="Kuvan paikkamerkki 9">
            <a:extLst>
              <a:ext uri="{FF2B5EF4-FFF2-40B4-BE49-F238E27FC236}">
                <a16:creationId xmlns:a16="http://schemas.microsoft.com/office/drawing/2014/main" id="{BF8F9FB5-3DAD-46F9-0A97-B539DED676C1}"/>
              </a:ext>
              <a:ext uri="{C183D7F6-B498-43B3-948B-1728B52AA6E4}">
                <adec:decorative xmlns:adec="http://schemas.microsoft.com/office/drawing/2017/decorative" val="1"/>
              </a:ext>
            </a:extLst>
          </p:cNvPr>
          <p:cNvSpPr>
            <a:spLocks noGrp="1"/>
          </p:cNvSpPr>
          <p:nvPr>
            <p:ph type="pic" sz="quarter" idx="14" hasCustomPrompt="1"/>
          </p:nvPr>
        </p:nvSpPr>
        <p:spPr>
          <a:xfrm>
            <a:off x="3683731" y="-2199"/>
            <a:ext cx="8508269" cy="6862398"/>
          </a:xfrm>
          <a:custGeom>
            <a:avLst/>
            <a:gdLst>
              <a:gd name="connsiteX0" fmla="*/ 7131651 w 8508269"/>
              <a:gd name="connsiteY0" fmla="*/ 0 h 6862398"/>
              <a:gd name="connsiteX1" fmla="*/ 7562831 w 8508269"/>
              <a:gd name="connsiteY1" fmla="*/ 0 h 6862398"/>
              <a:gd name="connsiteX2" fmla="*/ 8508269 w 8508269"/>
              <a:gd name="connsiteY2" fmla="*/ 0 h 6862398"/>
              <a:gd name="connsiteX3" fmla="*/ 8508269 w 8508269"/>
              <a:gd name="connsiteY3" fmla="*/ 298118 h 6862398"/>
              <a:gd name="connsiteX4" fmla="*/ 8508269 w 8508269"/>
              <a:gd name="connsiteY4" fmla="*/ 6858000 h 6862398"/>
              <a:gd name="connsiteX5" fmla="*/ 8508269 w 8508269"/>
              <a:gd name="connsiteY5" fmla="*/ 6859593 h 6862398"/>
              <a:gd name="connsiteX6" fmla="*/ 8508268 w 8508269"/>
              <a:gd name="connsiteY6" fmla="*/ 6859593 h 6862398"/>
              <a:gd name="connsiteX7" fmla="*/ 8508268 w 8508269"/>
              <a:gd name="connsiteY7" fmla="*/ 6860136 h 6862398"/>
              <a:gd name="connsiteX8" fmla="*/ 8508268 w 8508269"/>
              <a:gd name="connsiteY8" fmla="*/ 6860199 h 6862398"/>
              <a:gd name="connsiteX9" fmla="*/ 7562831 w 8508269"/>
              <a:gd name="connsiteY9" fmla="*/ 6860199 h 6862398"/>
              <a:gd name="connsiteX10" fmla="*/ 7562831 w 8508269"/>
              <a:gd name="connsiteY10" fmla="*/ 6860932 h 6862398"/>
              <a:gd name="connsiteX11" fmla="*/ 7482577 w 8508269"/>
              <a:gd name="connsiteY11" fmla="*/ 6860932 h 6862398"/>
              <a:gd name="connsiteX12" fmla="*/ 7482577 w 8508269"/>
              <a:gd name="connsiteY12" fmla="*/ 6862398 h 6862398"/>
              <a:gd name="connsiteX13" fmla="*/ 4011294 w 8508269"/>
              <a:gd name="connsiteY13" fmla="*/ 6862398 h 6862398"/>
              <a:gd name="connsiteX14" fmla="*/ 4011888 w 8508269"/>
              <a:gd name="connsiteY14" fmla="*/ 6860932 h 6862398"/>
              <a:gd name="connsiteX15" fmla="*/ 2912822 w 8508269"/>
              <a:gd name="connsiteY15" fmla="*/ 6860932 h 6862398"/>
              <a:gd name="connsiteX16" fmla="*/ 2913203 w 8508269"/>
              <a:gd name="connsiteY16" fmla="*/ 6860199 h 6862398"/>
              <a:gd name="connsiteX17" fmla="*/ 2655267 w 8508269"/>
              <a:gd name="connsiteY17" fmla="*/ 6860199 h 6862398"/>
              <a:gd name="connsiteX18" fmla="*/ 2655267 w 8508269"/>
              <a:gd name="connsiteY18" fmla="*/ 6860136 h 6862398"/>
              <a:gd name="connsiteX19" fmla="*/ 0 w 8508269"/>
              <a:gd name="connsiteY19" fmla="*/ 6860136 h 6862398"/>
              <a:gd name="connsiteX20" fmla="*/ 78105 w 8508269"/>
              <a:gd name="connsiteY20" fmla="*/ 6414112 h 6862398"/>
              <a:gd name="connsiteX21" fmla="*/ 526161 w 8508269"/>
              <a:gd name="connsiteY21" fmla="*/ 6334038 h 6862398"/>
              <a:gd name="connsiteX22" fmla="*/ 606171 w 8508269"/>
              <a:gd name="connsiteY22" fmla="*/ 5885982 h 6862398"/>
              <a:gd name="connsiteX23" fmla="*/ 1054227 w 8508269"/>
              <a:gd name="connsiteY23" fmla="*/ 5805909 h 6862398"/>
              <a:gd name="connsiteX24" fmla="*/ 1134301 w 8508269"/>
              <a:gd name="connsiteY24" fmla="*/ 5357853 h 6862398"/>
              <a:gd name="connsiteX25" fmla="*/ 1582357 w 8508269"/>
              <a:gd name="connsiteY25" fmla="*/ 5277779 h 6862398"/>
              <a:gd name="connsiteX26" fmla="*/ 1662430 w 8508269"/>
              <a:gd name="connsiteY26" fmla="*/ 4829723 h 6862398"/>
              <a:gd name="connsiteX27" fmla="*/ 2110486 w 8508269"/>
              <a:gd name="connsiteY27" fmla="*/ 4749713 h 6862398"/>
              <a:gd name="connsiteX28" fmla="*/ 2190560 w 8508269"/>
              <a:gd name="connsiteY28" fmla="*/ 4301657 h 6862398"/>
              <a:gd name="connsiteX29" fmla="*/ 2638616 w 8508269"/>
              <a:gd name="connsiteY29" fmla="*/ 4221584 h 6862398"/>
              <a:gd name="connsiteX30" fmla="*/ 2718689 w 8508269"/>
              <a:gd name="connsiteY30" fmla="*/ 3773527 h 6862398"/>
              <a:gd name="connsiteX31" fmla="*/ 3166745 w 8508269"/>
              <a:gd name="connsiteY31" fmla="*/ 3693454 h 6862398"/>
              <a:gd name="connsiteX32" fmla="*/ 3280537 w 8508269"/>
              <a:gd name="connsiteY32" fmla="*/ 3375764 h 6862398"/>
              <a:gd name="connsiteX33" fmla="*/ 3248470 w 8508269"/>
              <a:gd name="connsiteY33" fmla="*/ 3243747 h 6862398"/>
              <a:gd name="connsiteX34" fmla="*/ 3696526 w 8508269"/>
              <a:gd name="connsiteY34" fmla="*/ 3163674 h 6862398"/>
              <a:gd name="connsiteX35" fmla="*/ 3708527 w 8508269"/>
              <a:gd name="connsiteY35" fmla="*/ 3151037 h 6862398"/>
              <a:gd name="connsiteX36" fmla="*/ 3709924 w 8508269"/>
              <a:gd name="connsiteY36" fmla="*/ 3149450 h 6862398"/>
              <a:gd name="connsiteX37" fmla="*/ 3742500 w 8508269"/>
              <a:gd name="connsiteY37" fmla="*/ 3107476 h 6862398"/>
              <a:gd name="connsiteX38" fmla="*/ 3742690 w 8508269"/>
              <a:gd name="connsiteY38" fmla="*/ 3107603 h 6862398"/>
              <a:gd name="connsiteX39" fmla="*/ 3776536 w 8508269"/>
              <a:gd name="connsiteY39" fmla="*/ 2715681 h 6862398"/>
              <a:gd name="connsiteX40" fmla="*/ 4224592 w 8508269"/>
              <a:gd name="connsiteY40" fmla="*/ 2635608 h 6862398"/>
              <a:gd name="connsiteX41" fmla="*/ 4304665 w 8508269"/>
              <a:gd name="connsiteY41" fmla="*/ 2187552 h 6862398"/>
              <a:gd name="connsiteX42" fmla="*/ 4752721 w 8508269"/>
              <a:gd name="connsiteY42" fmla="*/ 2107478 h 6862398"/>
              <a:gd name="connsiteX43" fmla="*/ 4832795 w 8508269"/>
              <a:gd name="connsiteY43" fmla="*/ 1659422 h 6862398"/>
              <a:gd name="connsiteX44" fmla="*/ 5280851 w 8508269"/>
              <a:gd name="connsiteY44" fmla="*/ 1579349 h 6862398"/>
              <a:gd name="connsiteX45" fmla="*/ 5360924 w 8508269"/>
              <a:gd name="connsiteY45" fmla="*/ 1131293 h 6862398"/>
              <a:gd name="connsiteX46" fmla="*/ 5808917 w 8508269"/>
              <a:gd name="connsiteY46" fmla="*/ 1051219 h 6862398"/>
              <a:gd name="connsiteX47" fmla="*/ 5888990 w 8508269"/>
              <a:gd name="connsiteY47" fmla="*/ 603163 h 6862398"/>
              <a:gd name="connsiteX48" fmla="*/ 6337046 w 8508269"/>
              <a:gd name="connsiteY48" fmla="*/ 523090 h 6862398"/>
              <a:gd name="connsiteX49" fmla="*/ 6417120 w 8508269"/>
              <a:gd name="connsiteY49" fmla="*/ 75034 h 6862398"/>
              <a:gd name="connsiteX50" fmla="*/ 6857746 w 8508269"/>
              <a:gd name="connsiteY50" fmla="*/ 2199 h 6862398"/>
              <a:gd name="connsiteX51" fmla="*/ 6857810 w 8508269"/>
              <a:gd name="connsiteY51" fmla="*/ 2199 h 6862398"/>
              <a:gd name="connsiteX52" fmla="*/ 7089594 w 8508269"/>
              <a:gd name="connsiteY52" fmla="*/ 2199 h 6862398"/>
              <a:gd name="connsiteX53" fmla="*/ 7130161 w 8508269"/>
              <a:gd name="connsiteY53" fmla="*/ 2199 h 6862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8508269" h="6862398">
                <a:moveTo>
                  <a:pt x="7131651" y="0"/>
                </a:moveTo>
                <a:lnTo>
                  <a:pt x="7562831" y="0"/>
                </a:lnTo>
                <a:lnTo>
                  <a:pt x="8508269" y="0"/>
                </a:lnTo>
                <a:lnTo>
                  <a:pt x="8508269" y="298118"/>
                </a:lnTo>
                <a:lnTo>
                  <a:pt x="8508269" y="6858000"/>
                </a:lnTo>
                <a:lnTo>
                  <a:pt x="8508269" y="6859593"/>
                </a:lnTo>
                <a:lnTo>
                  <a:pt x="8508268" y="6859593"/>
                </a:lnTo>
                <a:lnTo>
                  <a:pt x="8508268" y="6860136"/>
                </a:lnTo>
                <a:lnTo>
                  <a:pt x="8508268" y="6860199"/>
                </a:lnTo>
                <a:lnTo>
                  <a:pt x="7562831" y="6860199"/>
                </a:lnTo>
                <a:lnTo>
                  <a:pt x="7562831" y="6860932"/>
                </a:lnTo>
                <a:lnTo>
                  <a:pt x="7482577" y="6860932"/>
                </a:lnTo>
                <a:lnTo>
                  <a:pt x="7482577" y="6862398"/>
                </a:lnTo>
                <a:lnTo>
                  <a:pt x="4011294" y="6862398"/>
                </a:lnTo>
                <a:lnTo>
                  <a:pt x="4011888" y="6860932"/>
                </a:lnTo>
                <a:lnTo>
                  <a:pt x="2912822" y="6860932"/>
                </a:lnTo>
                <a:lnTo>
                  <a:pt x="2913203" y="6860199"/>
                </a:lnTo>
                <a:lnTo>
                  <a:pt x="2655267" y="6860199"/>
                </a:lnTo>
                <a:lnTo>
                  <a:pt x="2655267" y="6860136"/>
                </a:lnTo>
                <a:lnTo>
                  <a:pt x="0" y="6860136"/>
                </a:lnTo>
                <a:cubicBezTo>
                  <a:pt x="115888" y="6742597"/>
                  <a:pt x="140716" y="6564861"/>
                  <a:pt x="78105" y="6414112"/>
                </a:cubicBezTo>
                <a:cubicBezTo>
                  <a:pt x="229680" y="6480533"/>
                  <a:pt x="406908" y="6453291"/>
                  <a:pt x="526161" y="6334038"/>
                </a:cubicBezTo>
                <a:cubicBezTo>
                  <a:pt x="643700" y="6216500"/>
                  <a:pt x="669227" y="6037620"/>
                  <a:pt x="606171" y="5885982"/>
                </a:cubicBezTo>
                <a:cubicBezTo>
                  <a:pt x="757809" y="5952467"/>
                  <a:pt x="934974" y="5925162"/>
                  <a:pt x="1054227" y="5805909"/>
                </a:cubicBezTo>
                <a:cubicBezTo>
                  <a:pt x="1171829" y="5688370"/>
                  <a:pt x="1197356" y="5509491"/>
                  <a:pt x="1134301" y="5357853"/>
                </a:cubicBezTo>
                <a:cubicBezTo>
                  <a:pt x="1285939" y="5424337"/>
                  <a:pt x="1463104" y="5397032"/>
                  <a:pt x="1582357" y="5277779"/>
                </a:cubicBezTo>
                <a:cubicBezTo>
                  <a:pt x="1699895" y="5160241"/>
                  <a:pt x="1725486" y="4981361"/>
                  <a:pt x="1662430" y="4829723"/>
                </a:cubicBezTo>
                <a:cubicBezTo>
                  <a:pt x="1814068" y="4896208"/>
                  <a:pt x="1991233" y="4868966"/>
                  <a:pt x="2110486" y="4749713"/>
                </a:cubicBezTo>
                <a:cubicBezTo>
                  <a:pt x="2228025" y="4632111"/>
                  <a:pt x="2253615" y="4453232"/>
                  <a:pt x="2190560" y="4301657"/>
                </a:cubicBezTo>
                <a:cubicBezTo>
                  <a:pt x="2342198" y="4368078"/>
                  <a:pt x="2519363" y="4340837"/>
                  <a:pt x="2638616" y="4221584"/>
                </a:cubicBezTo>
                <a:cubicBezTo>
                  <a:pt x="2756154" y="4103982"/>
                  <a:pt x="2781745" y="3925102"/>
                  <a:pt x="2718689" y="3773527"/>
                </a:cubicBezTo>
                <a:cubicBezTo>
                  <a:pt x="2870327" y="3839949"/>
                  <a:pt x="3047492" y="3812707"/>
                  <a:pt x="3166745" y="3693454"/>
                </a:cubicBezTo>
                <a:cubicBezTo>
                  <a:pt x="3252533" y="3607602"/>
                  <a:pt x="3289871" y="3490952"/>
                  <a:pt x="3280537" y="3375764"/>
                </a:cubicBezTo>
                <a:cubicBezTo>
                  <a:pt x="3276854" y="3330869"/>
                  <a:pt x="3266123" y="3286229"/>
                  <a:pt x="3248470" y="3243747"/>
                </a:cubicBezTo>
                <a:cubicBezTo>
                  <a:pt x="3400044" y="3310168"/>
                  <a:pt x="3577273" y="3282927"/>
                  <a:pt x="3696526" y="3163674"/>
                </a:cubicBezTo>
                <a:cubicBezTo>
                  <a:pt x="3700590" y="3159546"/>
                  <a:pt x="3704654" y="3155355"/>
                  <a:pt x="3708527" y="3151037"/>
                </a:cubicBezTo>
                <a:cubicBezTo>
                  <a:pt x="3709035" y="3150466"/>
                  <a:pt x="3709480" y="3149958"/>
                  <a:pt x="3709924" y="3149450"/>
                </a:cubicBezTo>
                <a:cubicBezTo>
                  <a:pt x="3721671" y="3136369"/>
                  <a:pt x="3732530" y="3122399"/>
                  <a:pt x="3742500" y="3107476"/>
                </a:cubicBezTo>
                <a:lnTo>
                  <a:pt x="3742690" y="3107603"/>
                </a:lnTo>
                <a:cubicBezTo>
                  <a:pt x="3819589" y="2993684"/>
                  <a:pt x="3830193" y="2844777"/>
                  <a:pt x="3776536" y="2715681"/>
                </a:cubicBezTo>
                <a:cubicBezTo>
                  <a:pt x="3928174" y="2782102"/>
                  <a:pt x="4105339" y="2754861"/>
                  <a:pt x="4224592" y="2635608"/>
                </a:cubicBezTo>
                <a:cubicBezTo>
                  <a:pt x="4342130" y="2518069"/>
                  <a:pt x="4367657" y="2339190"/>
                  <a:pt x="4304665" y="2187552"/>
                </a:cubicBezTo>
                <a:cubicBezTo>
                  <a:pt x="4456303" y="2253973"/>
                  <a:pt x="4635183" y="2225017"/>
                  <a:pt x="4752721" y="2107478"/>
                </a:cubicBezTo>
                <a:cubicBezTo>
                  <a:pt x="4870260" y="1989940"/>
                  <a:pt x="4895787" y="1811060"/>
                  <a:pt x="4832795" y="1659422"/>
                </a:cubicBezTo>
                <a:cubicBezTo>
                  <a:pt x="4984369" y="1725843"/>
                  <a:pt x="5163312" y="1696887"/>
                  <a:pt x="5280851" y="1579349"/>
                </a:cubicBezTo>
                <a:cubicBezTo>
                  <a:pt x="5398389" y="1461810"/>
                  <a:pt x="5423916" y="1282931"/>
                  <a:pt x="5360924" y="1131293"/>
                </a:cubicBezTo>
                <a:cubicBezTo>
                  <a:pt x="5512499" y="1197714"/>
                  <a:pt x="5689664" y="1170472"/>
                  <a:pt x="5808917" y="1051219"/>
                </a:cubicBezTo>
                <a:cubicBezTo>
                  <a:pt x="5926519" y="933681"/>
                  <a:pt x="5952046" y="754801"/>
                  <a:pt x="5888990" y="603163"/>
                </a:cubicBezTo>
                <a:cubicBezTo>
                  <a:pt x="6040628" y="669648"/>
                  <a:pt x="6217793" y="642343"/>
                  <a:pt x="6337046" y="523090"/>
                </a:cubicBezTo>
                <a:cubicBezTo>
                  <a:pt x="6454585" y="405551"/>
                  <a:pt x="6480175" y="226671"/>
                  <a:pt x="6417120" y="75034"/>
                </a:cubicBezTo>
                <a:cubicBezTo>
                  <a:pt x="6565646" y="140185"/>
                  <a:pt x="6738684" y="115356"/>
                  <a:pt x="6857746" y="2199"/>
                </a:cubicBezTo>
                <a:lnTo>
                  <a:pt x="6857810" y="2199"/>
                </a:lnTo>
                <a:lnTo>
                  <a:pt x="7089594" y="2199"/>
                </a:lnTo>
                <a:lnTo>
                  <a:pt x="7130161" y="2199"/>
                </a:lnTo>
                <a:close/>
              </a:path>
            </a:pathLst>
          </a:custGeom>
          <a:noFill/>
        </p:spPr>
        <p:txBody>
          <a:bodyPr wrap="square" lIns="3240000" tIns="216000" rIns="540000" bIns="900000" anchor="b">
            <a:noAutofit/>
          </a:bodyPr>
          <a:lstStyle>
            <a:lvl1pPr marL="0" indent="0" algn="r">
              <a:buNone/>
              <a:defRPr sz="1400" b="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E85A6144-A43E-3836-1D98-621F15E85841}"/>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4" name="Logo">
            <a:extLst>
              <a:ext uri="{FF2B5EF4-FFF2-40B4-BE49-F238E27FC236}">
                <a16:creationId xmlns:a16="http://schemas.microsoft.com/office/drawing/2014/main" id="{0930538F-7516-A670-62E7-F74A03A6E8AD}"/>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
        <p:nvSpPr>
          <p:cNvPr id="11" name="Päivämäärän paikkamerkki 3">
            <a:extLst>
              <a:ext uri="{FF2B5EF4-FFF2-40B4-BE49-F238E27FC236}">
                <a16:creationId xmlns:a16="http://schemas.microsoft.com/office/drawing/2014/main" id="{2AA5EE69-D385-AD43-A92E-1F72A7531F97}"/>
              </a:ext>
            </a:extLst>
          </p:cNvPr>
          <p:cNvSpPr>
            <a:spLocks noGrp="1"/>
          </p:cNvSpPr>
          <p:nvPr>
            <p:ph type="dt" sz="half" idx="10"/>
          </p:nvPr>
        </p:nvSpPr>
        <p:spPr>
          <a:xfrm>
            <a:off x="10440401" y="6248400"/>
            <a:ext cx="1210262" cy="249238"/>
          </a:xfrm>
        </p:spPr>
        <p:txBody>
          <a:bodyPr wrap="square"/>
          <a:lstStyle>
            <a:lvl1pPr>
              <a:defRPr b="1">
                <a:solidFill>
                  <a:schemeClr val="tx1"/>
                </a:solidFill>
              </a:defRPr>
            </a:lvl1pPr>
          </a:lstStyle>
          <a:p>
            <a:r>
              <a:rPr lang="fi-FI"/>
              <a:t>12.8.2025</a:t>
            </a:r>
            <a:endParaRPr lang="fi-FI" dirty="0"/>
          </a:p>
        </p:txBody>
      </p:sp>
    </p:spTree>
    <p:extLst>
      <p:ext uri="{BB962C8B-B14F-4D97-AF65-F5344CB8AC3E}">
        <p14:creationId xmlns:p14="http://schemas.microsoft.com/office/powerpoint/2010/main" val="3007635391"/>
      </p:ext>
    </p:extLst>
  </p:cSld>
  <p:clrMapOvr>
    <a:masterClrMapping/>
  </p:clrMapOvr>
  <p:extLst>
    <p:ext uri="{DCECCB84-F9BA-43D5-87BE-67443E8EF086}">
      <p15:sldGuideLst xmlns:p15="http://schemas.microsoft.com/office/powerpoint/2012/main"/>
    </p:ext>
  </p:extLst>
</p:sldLayout>
</file>

<file path=ppt/slideLayouts/slideLayout418.xml><?xml version="1.0" encoding="utf-8"?>
<p:sldLayout xmlns:a="http://schemas.openxmlformats.org/drawingml/2006/main" xmlns:r="http://schemas.openxmlformats.org/officeDocument/2006/relationships" xmlns:p="http://schemas.openxmlformats.org/presentationml/2006/main" preserve="1" userDrawn="1">
  <p:cSld name="Otsikkodia 3">
    <p:bg>
      <p:bgPr>
        <a:solidFill>
          <a:schemeClr val="accent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7287705" cy="3227387"/>
          </a:xfrm>
        </p:spPr>
        <p:txBody>
          <a:bodyPr lIns="0" tIns="0" rIns="0" bIns="0" anchor="t">
            <a:noAutofit/>
          </a:bodyPr>
          <a:lstStyle>
            <a:lvl1pPr algn="l">
              <a:defRPr sz="6000">
                <a:solidFill>
                  <a:schemeClr val="tx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1" y="4017963"/>
            <a:ext cx="7287704" cy="743185"/>
          </a:xfrm>
        </p:spPr>
        <p:txBody>
          <a:bodyPr lIns="0" tIns="0" rIns="0" bIns="0" anchor="t">
            <a:noAutofit/>
          </a:bodyPr>
          <a:lstStyle>
            <a:lvl1pPr marL="0" indent="0" algn="l">
              <a:lnSpc>
                <a:spcPct val="105000"/>
              </a:lnSpc>
              <a:buNone/>
              <a:defRPr sz="2000" b="1">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1" y="5006975"/>
            <a:ext cx="7287704" cy="746125"/>
          </a:xfrm>
        </p:spPr>
        <p:txBody>
          <a:bodyPr lIns="0" tIns="0" rIns="0" bIns="0">
            <a:noAutofit/>
          </a:bodyPr>
          <a:lstStyle>
            <a:lvl1pPr marL="0" indent="0">
              <a:buNone/>
              <a:defRPr sz="1800">
                <a:solidFill>
                  <a:schemeClr val="tx1"/>
                </a:solidFill>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9" name="Kuvan paikkamerkki">
            <a:extLst>
              <a:ext uri="{FF2B5EF4-FFF2-40B4-BE49-F238E27FC236}">
                <a16:creationId xmlns:a16="http://schemas.microsoft.com/office/drawing/2014/main" id="{61ACCD94-13FC-C4DD-A92B-ACEE320D09B4}"/>
              </a:ext>
              <a:ext uri="{C183D7F6-B498-43B3-948B-1728B52AA6E4}">
                <adec:decorative xmlns:adec="http://schemas.microsoft.com/office/drawing/2017/decorative" val="1"/>
              </a:ext>
            </a:extLst>
          </p:cNvPr>
          <p:cNvSpPr>
            <a:spLocks noGrp="1"/>
          </p:cNvSpPr>
          <p:nvPr>
            <p:ph type="pic" sz="quarter" idx="14" hasCustomPrompt="1"/>
          </p:nvPr>
        </p:nvSpPr>
        <p:spPr>
          <a:xfrm>
            <a:off x="8125905" y="0"/>
            <a:ext cx="4066096" cy="6858000"/>
          </a:xfrm>
          <a:custGeom>
            <a:avLst/>
            <a:gdLst>
              <a:gd name="connsiteX0" fmla="*/ 381 w 4066096"/>
              <a:gd name="connsiteY0" fmla="*/ 0 h 6858000"/>
              <a:gd name="connsiteX1" fmla="*/ 781260 w 4066096"/>
              <a:gd name="connsiteY1" fmla="*/ 0 h 6858000"/>
              <a:gd name="connsiteX2" fmla="*/ 1149302 w 4066096"/>
              <a:gd name="connsiteY2" fmla="*/ 0 h 6858000"/>
              <a:gd name="connsiteX3" fmla="*/ 4066094 w 4066096"/>
              <a:gd name="connsiteY3" fmla="*/ 0 h 6858000"/>
              <a:gd name="connsiteX4" fmla="*/ 4066095 w 4066096"/>
              <a:gd name="connsiteY4" fmla="*/ 0 h 6858000"/>
              <a:gd name="connsiteX5" fmla="*/ 4066096 w 4066096"/>
              <a:gd name="connsiteY5" fmla="*/ 0 h 6858000"/>
              <a:gd name="connsiteX6" fmla="*/ 4066096 w 4066096"/>
              <a:gd name="connsiteY6" fmla="*/ 6858000 h 6858000"/>
              <a:gd name="connsiteX7" fmla="*/ 4066095 w 4066096"/>
              <a:gd name="connsiteY7" fmla="*/ 6858000 h 6858000"/>
              <a:gd name="connsiteX8" fmla="*/ 4066094 w 4066096"/>
              <a:gd name="connsiteY8" fmla="*/ 6858000 h 6858000"/>
              <a:gd name="connsiteX9" fmla="*/ 1149302 w 4066096"/>
              <a:gd name="connsiteY9" fmla="*/ 6858000 h 6858000"/>
              <a:gd name="connsiteX10" fmla="*/ 781210 w 4066096"/>
              <a:gd name="connsiteY10" fmla="*/ 6858000 h 6858000"/>
              <a:gd name="connsiteX11" fmla="*/ 127 w 4066096"/>
              <a:gd name="connsiteY11" fmla="*/ 6858000 h 6858000"/>
              <a:gd name="connsiteX12" fmla="*/ 0 w 4066096"/>
              <a:gd name="connsiteY12" fmla="*/ 6846506 h 6858000"/>
              <a:gd name="connsiteX13" fmla="*/ 149035 w 4066096"/>
              <a:gd name="connsiteY13" fmla="*/ 6358954 h 6858000"/>
              <a:gd name="connsiteX14" fmla="*/ 0 w 4066096"/>
              <a:gd name="connsiteY14" fmla="*/ 5871401 h 6858000"/>
              <a:gd name="connsiteX15" fmla="*/ 149035 w 4066096"/>
              <a:gd name="connsiteY15" fmla="*/ 5383848 h 6858000"/>
              <a:gd name="connsiteX16" fmla="*/ 0 w 4066096"/>
              <a:gd name="connsiteY16" fmla="*/ 4896295 h 6858000"/>
              <a:gd name="connsiteX17" fmla="*/ 149035 w 4066096"/>
              <a:gd name="connsiteY17" fmla="*/ 4408742 h 6858000"/>
              <a:gd name="connsiteX18" fmla="*/ 0 w 4066096"/>
              <a:gd name="connsiteY18" fmla="*/ 3921189 h 6858000"/>
              <a:gd name="connsiteX19" fmla="*/ 149035 w 4066096"/>
              <a:gd name="connsiteY19" fmla="*/ 3433636 h 6858000"/>
              <a:gd name="connsiteX20" fmla="*/ 0 w 4066096"/>
              <a:gd name="connsiteY20" fmla="*/ 2946083 h 6858000"/>
              <a:gd name="connsiteX21" fmla="*/ 149035 w 4066096"/>
              <a:gd name="connsiteY21" fmla="*/ 2458530 h 6858000"/>
              <a:gd name="connsiteX22" fmla="*/ 0 w 4066096"/>
              <a:gd name="connsiteY22" fmla="*/ 1970977 h 6858000"/>
              <a:gd name="connsiteX23" fmla="*/ 149035 w 4066096"/>
              <a:gd name="connsiteY23" fmla="*/ 1483424 h 6858000"/>
              <a:gd name="connsiteX24" fmla="*/ 0 w 4066096"/>
              <a:gd name="connsiteY24" fmla="*/ 995871 h 6858000"/>
              <a:gd name="connsiteX25" fmla="*/ 149035 w 4066096"/>
              <a:gd name="connsiteY25" fmla="*/ 508318 h 6858000"/>
              <a:gd name="connsiteX26" fmla="*/ 0 w 4066096"/>
              <a:gd name="connsiteY26" fmla="*/ 20765 h 6858000"/>
              <a:gd name="connsiteX27" fmla="*/ 381 w 4066096"/>
              <a:gd name="connsiteY27"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066096" h="6858000">
                <a:moveTo>
                  <a:pt x="381" y="0"/>
                </a:moveTo>
                <a:lnTo>
                  <a:pt x="781260" y="0"/>
                </a:lnTo>
                <a:lnTo>
                  <a:pt x="1149302" y="0"/>
                </a:lnTo>
                <a:lnTo>
                  <a:pt x="4066094" y="0"/>
                </a:lnTo>
                <a:lnTo>
                  <a:pt x="4066095" y="0"/>
                </a:lnTo>
                <a:lnTo>
                  <a:pt x="4066096" y="0"/>
                </a:lnTo>
                <a:lnTo>
                  <a:pt x="4066096" y="6858000"/>
                </a:lnTo>
                <a:lnTo>
                  <a:pt x="4066095" y="6858000"/>
                </a:lnTo>
                <a:lnTo>
                  <a:pt x="4066094" y="6858000"/>
                </a:lnTo>
                <a:lnTo>
                  <a:pt x="1149302" y="6858000"/>
                </a:lnTo>
                <a:lnTo>
                  <a:pt x="781210" y="6858000"/>
                </a:lnTo>
                <a:lnTo>
                  <a:pt x="127" y="6858000"/>
                </a:lnTo>
                <a:cubicBezTo>
                  <a:pt x="64" y="6854254"/>
                  <a:pt x="0" y="6850381"/>
                  <a:pt x="0" y="6846506"/>
                </a:cubicBezTo>
                <a:cubicBezTo>
                  <a:pt x="0" y="6604318"/>
                  <a:pt x="149035" y="6604318"/>
                  <a:pt x="149035" y="6358954"/>
                </a:cubicBezTo>
                <a:cubicBezTo>
                  <a:pt x="149035" y="6113590"/>
                  <a:pt x="0" y="6116765"/>
                  <a:pt x="0" y="5871401"/>
                </a:cubicBezTo>
                <a:cubicBezTo>
                  <a:pt x="0" y="5626037"/>
                  <a:pt x="149035" y="5629212"/>
                  <a:pt x="149035" y="5383848"/>
                </a:cubicBezTo>
                <a:cubicBezTo>
                  <a:pt x="149035" y="5138484"/>
                  <a:pt x="0" y="5141659"/>
                  <a:pt x="0" y="4896295"/>
                </a:cubicBezTo>
                <a:cubicBezTo>
                  <a:pt x="0" y="4650931"/>
                  <a:pt x="149035" y="4654106"/>
                  <a:pt x="149035" y="4408742"/>
                </a:cubicBezTo>
                <a:cubicBezTo>
                  <a:pt x="149035" y="4163378"/>
                  <a:pt x="0" y="4163441"/>
                  <a:pt x="0" y="3921189"/>
                </a:cubicBezTo>
                <a:cubicBezTo>
                  <a:pt x="0" y="3678936"/>
                  <a:pt x="149035" y="3679000"/>
                  <a:pt x="149035" y="3433636"/>
                </a:cubicBezTo>
                <a:cubicBezTo>
                  <a:pt x="149035" y="3188272"/>
                  <a:pt x="0" y="3191447"/>
                  <a:pt x="0" y="2946083"/>
                </a:cubicBezTo>
                <a:cubicBezTo>
                  <a:pt x="0" y="2700719"/>
                  <a:pt x="149035" y="2703894"/>
                  <a:pt x="149035" y="2458530"/>
                </a:cubicBezTo>
                <a:cubicBezTo>
                  <a:pt x="149035" y="2213166"/>
                  <a:pt x="0" y="2213229"/>
                  <a:pt x="0" y="1970977"/>
                </a:cubicBezTo>
                <a:cubicBezTo>
                  <a:pt x="0" y="1728724"/>
                  <a:pt x="149035" y="1728788"/>
                  <a:pt x="149035" y="1483424"/>
                </a:cubicBezTo>
                <a:cubicBezTo>
                  <a:pt x="149035" y="1238060"/>
                  <a:pt x="0" y="1241235"/>
                  <a:pt x="0" y="995871"/>
                </a:cubicBezTo>
                <a:cubicBezTo>
                  <a:pt x="0" y="750507"/>
                  <a:pt x="149035" y="753682"/>
                  <a:pt x="149035" y="508318"/>
                </a:cubicBezTo>
                <a:cubicBezTo>
                  <a:pt x="149035" y="262954"/>
                  <a:pt x="0" y="266129"/>
                  <a:pt x="0" y="20765"/>
                </a:cubicBezTo>
                <a:cubicBezTo>
                  <a:pt x="0" y="13653"/>
                  <a:pt x="127" y="6731"/>
                  <a:pt x="381" y="0"/>
                </a:cubicBezTo>
                <a:close/>
              </a:path>
            </a:pathLst>
          </a:custGeom>
          <a:noFill/>
        </p:spPr>
        <p:txBody>
          <a:bodyPr wrap="square" lIns="360000" tIns="180000" rIns="360000" bIns="540000" anchor="t" anchorCtr="0">
            <a:noAutofit/>
          </a:bodyPr>
          <a:lstStyle>
            <a:lvl1pPr marL="0" indent="0" algn="ctr">
              <a:buNone/>
              <a:defRPr sz="1400" b="0" i="0">
                <a:solidFill>
                  <a:schemeClr val="tx2"/>
                </a:solidFill>
                <a:sym typeface="Wingdings 3" panose="05040102010807070707" pitchFamily="18" charset="2"/>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0" name="Kuvatiedot">
            <a:extLst>
              <a:ext uri="{FF2B5EF4-FFF2-40B4-BE49-F238E27FC236}">
                <a16:creationId xmlns:a16="http://schemas.microsoft.com/office/drawing/2014/main" id="{E6811E85-6DD3-263C-9FEB-BF604951131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7" name="Logo">
            <a:extLst>
              <a:ext uri="{FF2B5EF4-FFF2-40B4-BE49-F238E27FC236}">
                <a16:creationId xmlns:a16="http://schemas.microsoft.com/office/drawing/2014/main" id="{9C62B94A-4820-38D7-5765-725F3BC11CF9}"/>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
        <p:nvSpPr>
          <p:cNvPr id="4" name="Päivämäärän paikkamerkki 3">
            <a:extLst>
              <a:ext uri="{FF2B5EF4-FFF2-40B4-BE49-F238E27FC236}">
                <a16:creationId xmlns:a16="http://schemas.microsoft.com/office/drawing/2014/main" id="{C49E1D46-CE66-0E16-B21A-763105029147}"/>
              </a:ext>
            </a:extLst>
          </p:cNvPr>
          <p:cNvSpPr>
            <a:spLocks noGrp="1"/>
          </p:cNvSpPr>
          <p:nvPr>
            <p:ph type="dt" sz="half" idx="10"/>
          </p:nvPr>
        </p:nvSpPr>
        <p:spPr>
          <a:xfrm>
            <a:off x="10459219" y="6248400"/>
            <a:ext cx="1191444" cy="249238"/>
          </a:xfrm>
        </p:spPr>
        <p:txBody>
          <a:bodyPr wrap="square" anchor="b"/>
          <a:lstStyle>
            <a:lvl1pPr algn="r">
              <a:defRPr b="1">
                <a:solidFill>
                  <a:schemeClr val="tx1"/>
                </a:solidFill>
              </a:defRPr>
            </a:lvl1pPr>
          </a:lstStyle>
          <a:p>
            <a:r>
              <a:rPr lang="fi-FI"/>
              <a:t>12.8.2025</a:t>
            </a:r>
            <a:endParaRPr lang="fi-FI" dirty="0"/>
          </a:p>
        </p:txBody>
      </p:sp>
    </p:spTree>
    <p:extLst>
      <p:ext uri="{BB962C8B-B14F-4D97-AF65-F5344CB8AC3E}">
        <p14:creationId xmlns:p14="http://schemas.microsoft.com/office/powerpoint/2010/main" val="4128329569"/>
      </p:ext>
    </p:extLst>
  </p:cSld>
  <p:clrMapOvr>
    <a:masterClrMapping/>
  </p:clrMapOvr>
  <p:extLst>
    <p:ext uri="{DCECCB84-F9BA-43D5-87BE-67443E8EF086}">
      <p15:sldGuideLst xmlns:p15="http://schemas.microsoft.com/office/powerpoint/2012/main"/>
    </p:ext>
  </p:extLst>
</p:sldLayout>
</file>

<file path=ppt/slideLayouts/slideLayout419.xml><?xml version="1.0" encoding="utf-8"?>
<p:sldLayout xmlns:a="http://schemas.openxmlformats.org/drawingml/2006/main" xmlns:r="http://schemas.openxmlformats.org/officeDocument/2006/relationships" xmlns:p="http://schemas.openxmlformats.org/presentationml/2006/main" preserve="1" userDrawn="1">
  <p:cSld name="Otsikkodia 3 A">
    <p:bg>
      <p:bgPr>
        <a:solidFill>
          <a:schemeClr val="accent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7287705" cy="3227387"/>
          </a:xfrm>
        </p:spPr>
        <p:txBody>
          <a:bodyPr lIns="0" tIns="0" rIns="0" bIns="0" anchor="t">
            <a:noAutofit/>
          </a:bodyPr>
          <a:lstStyle>
            <a:lvl1pPr algn="l">
              <a:defRPr sz="6000">
                <a:solidFill>
                  <a:schemeClr val="tx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1" y="4017963"/>
            <a:ext cx="7287704" cy="743185"/>
          </a:xfrm>
        </p:spPr>
        <p:txBody>
          <a:bodyPr lIns="0" tIns="0" rIns="0" bIns="0" anchor="t">
            <a:noAutofit/>
          </a:bodyPr>
          <a:lstStyle>
            <a:lvl1pPr marL="0" indent="0" algn="l">
              <a:lnSpc>
                <a:spcPct val="105000"/>
              </a:lnSpc>
              <a:buNone/>
              <a:defRPr sz="2000" b="1">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1" y="5006975"/>
            <a:ext cx="7287704" cy="746125"/>
          </a:xfrm>
        </p:spPr>
        <p:txBody>
          <a:bodyPr lIns="0" tIns="0" rIns="0" bIns="0">
            <a:noAutofit/>
          </a:bodyPr>
          <a:lstStyle>
            <a:lvl1pPr marL="0" indent="0">
              <a:buNone/>
              <a:defRPr sz="1800">
                <a:solidFill>
                  <a:schemeClr val="tx1"/>
                </a:solidFill>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1" name="Kuvan paikkamerkki 10">
            <a:extLst>
              <a:ext uri="{FF2B5EF4-FFF2-40B4-BE49-F238E27FC236}">
                <a16:creationId xmlns:a16="http://schemas.microsoft.com/office/drawing/2014/main" id="{244FBECD-C4DE-7920-F36A-17CA35C8EE51}"/>
              </a:ext>
              <a:ext uri="{C183D7F6-B498-43B3-948B-1728B52AA6E4}">
                <adec:decorative xmlns:adec="http://schemas.microsoft.com/office/drawing/2017/decorative" val="1"/>
              </a:ext>
            </a:extLst>
          </p:cNvPr>
          <p:cNvSpPr>
            <a:spLocks noGrp="1"/>
          </p:cNvSpPr>
          <p:nvPr>
            <p:ph type="pic" sz="quarter" idx="14" hasCustomPrompt="1"/>
          </p:nvPr>
        </p:nvSpPr>
        <p:spPr>
          <a:xfrm>
            <a:off x="8125904" y="0"/>
            <a:ext cx="4066096" cy="6858000"/>
          </a:xfrm>
          <a:custGeom>
            <a:avLst/>
            <a:gdLst>
              <a:gd name="connsiteX0" fmla="*/ 0 w 4066096"/>
              <a:gd name="connsiteY0" fmla="*/ 0 h 6858000"/>
              <a:gd name="connsiteX1" fmla="*/ 523121 w 4066096"/>
              <a:gd name="connsiteY1" fmla="*/ 0 h 6858000"/>
              <a:gd name="connsiteX2" fmla="*/ 995277 w 4066096"/>
              <a:gd name="connsiteY2" fmla="*/ 0 h 6858000"/>
              <a:gd name="connsiteX3" fmla="*/ 1217813 w 4066096"/>
              <a:gd name="connsiteY3" fmla="*/ 0 h 6858000"/>
              <a:gd name="connsiteX4" fmla="*/ 2981445 w 4066096"/>
              <a:gd name="connsiteY4" fmla="*/ 0 h 6858000"/>
              <a:gd name="connsiteX5" fmla="*/ 2981446 w 4066096"/>
              <a:gd name="connsiteY5" fmla="*/ 0 h 6858000"/>
              <a:gd name="connsiteX6" fmla="*/ 4066096 w 4066096"/>
              <a:gd name="connsiteY6" fmla="*/ 0 h 6858000"/>
              <a:gd name="connsiteX7" fmla="*/ 4066096 w 4066096"/>
              <a:gd name="connsiteY7" fmla="*/ 6858000 h 6858000"/>
              <a:gd name="connsiteX8" fmla="*/ 2981446 w 4066096"/>
              <a:gd name="connsiteY8" fmla="*/ 6858000 h 6858000"/>
              <a:gd name="connsiteX9" fmla="*/ 2981445 w 4066096"/>
              <a:gd name="connsiteY9" fmla="*/ 6858000 h 6858000"/>
              <a:gd name="connsiteX10" fmla="*/ 1217813 w 4066096"/>
              <a:gd name="connsiteY10" fmla="*/ 6858000 h 6858000"/>
              <a:gd name="connsiteX11" fmla="*/ 995247 w 4066096"/>
              <a:gd name="connsiteY11" fmla="*/ 6858000 h 6858000"/>
              <a:gd name="connsiteX12" fmla="*/ 522967 w 4066096"/>
              <a:gd name="connsiteY12" fmla="*/ 6858000 h 6858000"/>
              <a:gd name="connsiteX13" fmla="*/ 0 w 4066096"/>
              <a:gd name="connsiteY13"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66096" h="6858000">
                <a:moveTo>
                  <a:pt x="0" y="0"/>
                </a:moveTo>
                <a:lnTo>
                  <a:pt x="523121" y="0"/>
                </a:lnTo>
                <a:lnTo>
                  <a:pt x="995277" y="0"/>
                </a:lnTo>
                <a:lnTo>
                  <a:pt x="1217813" y="0"/>
                </a:lnTo>
                <a:lnTo>
                  <a:pt x="2981445" y="0"/>
                </a:lnTo>
                <a:lnTo>
                  <a:pt x="2981446" y="0"/>
                </a:lnTo>
                <a:lnTo>
                  <a:pt x="4066096" y="0"/>
                </a:lnTo>
                <a:lnTo>
                  <a:pt x="4066096" y="6858000"/>
                </a:lnTo>
                <a:lnTo>
                  <a:pt x="2981446" y="6858000"/>
                </a:lnTo>
                <a:lnTo>
                  <a:pt x="2981445" y="6858000"/>
                </a:lnTo>
                <a:lnTo>
                  <a:pt x="1217813" y="6858000"/>
                </a:lnTo>
                <a:lnTo>
                  <a:pt x="995247" y="6858000"/>
                </a:lnTo>
                <a:lnTo>
                  <a:pt x="522967" y="6858000"/>
                </a:lnTo>
                <a:lnTo>
                  <a:pt x="0" y="6858000"/>
                </a:lnTo>
                <a:close/>
              </a:path>
            </a:pathLst>
          </a:custGeom>
          <a:noFill/>
        </p:spPr>
        <p:txBody>
          <a:bodyPr wrap="square" lIns="360000" tIns="180000" rIns="360000" bIns="540000" anchor="t" anchorCtr="0">
            <a:noAutofit/>
          </a:bodyPr>
          <a:lstStyle>
            <a:lvl1pPr marL="0" indent="0" algn="ctr">
              <a:buNone/>
              <a:defRPr sz="1400" b="0" i="0">
                <a:solidFill>
                  <a:schemeClr val="tx2"/>
                </a:solidFill>
                <a:sym typeface="Wingdings 3" panose="05040102010807070707" pitchFamily="18" charset="2"/>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0" name="Kuvatiedot">
            <a:extLst>
              <a:ext uri="{FF2B5EF4-FFF2-40B4-BE49-F238E27FC236}">
                <a16:creationId xmlns:a16="http://schemas.microsoft.com/office/drawing/2014/main" id="{E6811E85-6DD3-263C-9FEB-BF604951131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7" name="Logo">
            <a:extLst>
              <a:ext uri="{FF2B5EF4-FFF2-40B4-BE49-F238E27FC236}">
                <a16:creationId xmlns:a16="http://schemas.microsoft.com/office/drawing/2014/main" id="{9C62B94A-4820-38D7-5765-725F3BC11CF9}"/>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
        <p:nvSpPr>
          <p:cNvPr id="4" name="Päivämäärän paikkamerkki 3">
            <a:extLst>
              <a:ext uri="{FF2B5EF4-FFF2-40B4-BE49-F238E27FC236}">
                <a16:creationId xmlns:a16="http://schemas.microsoft.com/office/drawing/2014/main" id="{C49E1D46-CE66-0E16-B21A-763105029147}"/>
              </a:ext>
            </a:extLst>
          </p:cNvPr>
          <p:cNvSpPr>
            <a:spLocks noGrp="1"/>
          </p:cNvSpPr>
          <p:nvPr>
            <p:ph type="dt" sz="half" idx="10"/>
          </p:nvPr>
        </p:nvSpPr>
        <p:spPr>
          <a:xfrm>
            <a:off x="10459219" y="6248400"/>
            <a:ext cx="1191444" cy="249238"/>
          </a:xfrm>
        </p:spPr>
        <p:txBody>
          <a:bodyPr wrap="square" anchor="b"/>
          <a:lstStyle>
            <a:lvl1pPr algn="r">
              <a:defRPr b="1">
                <a:solidFill>
                  <a:schemeClr val="tx1"/>
                </a:solidFill>
              </a:defRPr>
            </a:lvl1pPr>
          </a:lstStyle>
          <a:p>
            <a:r>
              <a:rPr lang="fi-FI"/>
              <a:t>12.8.2025</a:t>
            </a:r>
            <a:endParaRPr lang="fi-FI" dirty="0"/>
          </a:p>
        </p:txBody>
      </p:sp>
    </p:spTree>
    <p:extLst>
      <p:ext uri="{BB962C8B-B14F-4D97-AF65-F5344CB8AC3E}">
        <p14:creationId xmlns:p14="http://schemas.microsoft.com/office/powerpoint/2010/main" val="2448141599"/>
      </p:ext>
    </p:extLst>
  </p:cSld>
  <p:clrMapOvr>
    <a:masterClrMapping/>
  </p:clrMapOvr>
  <p:extLst>
    <p:ext uri="{DCECCB84-F9BA-43D5-87BE-67443E8EF086}">
      <p15:sldGuideLst xmlns:p15="http://schemas.microsoft.com/office/powerpoint/2012/main"/>
    </p:ext>
  </p:extLs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Otsikko ja sisältö kuvalla 2">
    <p:bg>
      <p:bgPr>
        <a:solidFill>
          <a:schemeClr val="bg1"/>
        </a:solidFill>
        <a:effectLst/>
      </p:bgPr>
    </p:bg>
    <p:spTree>
      <p:nvGrpSpPr>
        <p:cNvPr id="1" name=""/>
        <p:cNvGrpSpPr/>
        <p:nvPr/>
      </p:nvGrpSpPr>
      <p:grpSpPr>
        <a:xfrm>
          <a:off x="0" y="0"/>
          <a:ext cx="0" cy="0"/>
          <a:chOff x="0" y="0"/>
          <a:chExt cx="0" cy="0"/>
        </a:xfrm>
      </p:grpSpPr>
      <p:sp>
        <p:nvSpPr>
          <p:cNvPr id="13" name="Kuvan paikkamerkki 12">
            <a:extLst>
              <a:ext uri="{FF2B5EF4-FFF2-40B4-BE49-F238E27FC236}">
                <a16:creationId xmlns:a16="http://schemas.microsoft.com/office/drawing/2014/main" id="{B409DAD0-0BD4-8FF9-4298-E63C3CF8892F}"/>
              </a:ext>
              <a:ext uri="{C183D7F6-B498-43B3-948B-1728B52AA6E4}">
                <adec:decorative xmlns:adec="http://schemas.microsoft.com/office/drawing/2017/decorative" val="1"/>
              </a:ext>
            </a:extLst>
          </p:cNvPr>
          <p:cNvSpPr>
            <a:spLocks noGrp="1"/>
          </p:cNvSpPr>
          <p:nvPr>
            <p:ph type="pic" sz="quarter" idx="17" hasCustomPrompt="1"/>
          </p:nvPr>
        </p:nvSpPr>
        <p:spPr>
          <a:xfrm>
            <a:off x="7429500" y="0"/>
            <a:ext cx="4762500" cy="6858000"/>
          </a:xfrm>
          <a:custGeom>
            <a:avLst/>
            <a:gdLst>
              <a:gd name="connsiteX0" fmla="*/ 381 w 4762500"/>
              <a:gd name="connsiteY0" fmla="*/ 0 h 6858000"/>
              <a:gd name="connsiteX1" fmla="*/ 293561 w 4762500"/>
              <a:gd name="connsiteY1" fmla="*/ 0 h 6858000"/>
              <a:gd name="connsiteX2" fmla="*/ 781260 w 4762500"/>
              <a:gd name="connsiteY2" fmla="*/ 0 h 6858000"/>
              <a:gd name="connsiteX3" fmla="*/ 868848 w 4762500"/>
              <a:gd name="connsiteY3" fmla="*/ 0 h 6858000"/>
              <a:gd name="connsiteX4" fmla="*/ 1074440 w 4762500"/>
              <a:gd name="connsiteY4" fmla="*/ 0 h 6858000"/>
              <a:gd name="connsiteX5" fmla="*/ 1149302 w 4762500"/>
              <a:gd name="connsiteY5" fmla="*/ 0 h 6858000"/>
              <a:gd name="connsiteX6" fmla="*/ 1162028 w 4762500"/>
              <a:gd name="connsiteY6" fmla="*/ 0 h 6858000"/>
              <a:gd name="connsiteX7" fmla="*/ 1442482 w 4762500"/>
              <a:gd name="connsiteY7" fmla="*/ 0 h 6858000"/>
              <a:gd name="connsiteX8" fmla="*/ 1649727 w 4762500"/>
              <a:gd name="connsiteY8" fmla="*/ 0 h 6858000"/>
              <a:gd name="connsiteX9" fmla="*/ 1942907 w 4762500"/>
              <a:gd name="connsiteY9" fmla="*/ 0 h 6858000"/>
              <a:gd name="connsiteX10" fmla="*/ 2017769 w 4762500"/>
              <a:gd name="connsiteY10" fmla="*/ 0 h 6858000"/>
              <a:gd name="connsiteX11" fmla="*/ 2310949 w 4762500"/>
              <a:gd name="connsiteY11" fmla="*/ 0 h 6858000"/>
              <a:gd name="connsiteX12" fmla="*/ 4066094 w 4762500"/>
              <a:gd name="connsiteY12" fmla="*/ 0 h 6858000"/>
              <a:gd name="connsiteX13" fmla="*/ 4066095 w 4762500"/>
              <a:gd name="connsiteY13" fmla="*/ 0 h 6858000"/>
              <a:gd name="connsiteX14" fmla="*/ 4066096 w 4762500"/>
              <a:gd name="connsiteY14" fmla="*/ 0 h 6858000"/>
              <a:gd name="connsiteX15" fmla="*/ 4359274 w 4762500"/>
              <a:gd name="connsiteY15" fmla="*/ 0 h 6858000"/>
              <a:gd name="connsiteX16" fmla="*/ 4359275 w 4762500"/>
              <a:gd name="connsiteY16" fmla="*/ 0 h 6858000"/>
              <a:gd name="connsiteX17" fmla="*/ 4359276 w 4762500"/>
              <a:gd name="connsiteY17" fmla="*/ 0 h 6858000"/>
              <a:gd name="connsiteX18" fmla="*/ 4762500 w 4762500"/>
              <a:gd name="connsiteY18" fmla="*/ 0 h 6858000"/>
              <a:gd name="connsiteX19" fmla="*/ 4762500 w 4762500"/>
              <a:gd name="connsiteY19" fmla="*/ 6858000 h 6858000"/>
              <a:gd name="connsiteX20" fmla="*/ 4359276 w 4762500"/>
              <a:gd name="connsiteY20" fmla="*/ 6858000 h 6858000"/>
              <a:gd name="connsiteX21" fmla="*/ 4359275 w 4762500"/>
              <a:gd name="connsiteY21" fmla="*/ 6858000 h 6858000"/>
              <a:gd name="connsiteX22" fmla="*/ 4359274 w 4762500"/>
              <a:gd name="connsiteY22" fmla="*/ 6858000 h 6858000"/>
              <a:gd name="connsiteX23" fmla="*/ 4066096 w 4762500"/>
              <a:gd name="connsiteY23" fmla="*/ 6858000 h 6858000"/>
              <a:gd name="connsiteX24" fmla="*/ 4066095 w 4762500"/>
              <a:gd name="connsiteY24" fmla="*/ 6858000 h 6858000"/>
              <a:gd name="connsiteX25" fmla="*/ 4066094 w 4762500"/>
              <a:gd name="connsiteY25" fmla="*/ 6858000 h 6858000"/>
              <a:gd name="connsiteX26" fmla="*/ 2310949 w 4762500"/>
              <a:gd name="connsiteY26" fmla="*/ 6858000 h 6858000"/>
              <a:gd name="connsiteX27" fmla="*/ 2017769 w 4762500"/>
              <a:gd name="connsiteY27" fmla="*/ 6858000 h 6858000"/>
              <a:gd name="connsiteX28" fmla="*/ 1942857 w 4762500"/>
              <a:gd name="connsiteY28" fmla="*/ 6858000 h 6858000"/>
              <a:gd name="connsiteX29" fmla="*/ 1649677 w 4762500"/>
              <a:gd name="connsiteY29" fmla="*/ 6858000 h 6858000"/>
              <a:gd name="connsiteX30" fmla="*/ 1442482 w 4762500"/>
              <a:gd name="connsiteY30" fmla="*/ 6858000 h 6858000"/>
              <a:gd name="connsiteX31" fmla="*/ 1161774 w 4762500"/>
              <a:gd name="connsiteY31" fmla="*/ 6858000 h 6858000"/>
              <a:gd name="connsiteX32" fmla="*/ 1149302 w 4762500"/>
              <a:gd name="connsiteY32" fmla="*/ 6858000 h 6858000"/>
              <a:gd name="connsiteX33" fmla="*/ 1074390 w 4762500"/>
              <a:gd name="connsiteY33" fmla="*/ 6858000 h 6858000"/>
              <a:gd name="connsiteX34" fmla="*/ 868594 w 4762500"/>
              <a:gd name="connsiteY34" fmla="*/ 6858000 h 6858000"/>
              <a:gd name="connsiteX35" fmla="*/ 781210 w 4762500"/>
              <a:gd name="connsiteY35" fmla="*/ 6858000 h 6858000"/>
              <a:gd name="connsiteX36" fmla="*/ 293307 w 4762500"/>
              <a:gd name="connsiteY36" fmla="*/ 6858000 h 6858000"/>
              <a:gd name="connsiteX37" fmla="*/ 127 w 4762500"/>
              <a:gd name="connsiteY37" fmla="*/ 6858000 h 6858000"/>
              <a:gd name="connsiteX38" fmla="*/ 0 w 4762500"/>
              <a:gd name="connsiteY38" fmla="*/ 6846506 h 6858000"/>
              <a:gd name="connsiteX39" fmla="*/ 149035 w 4762500"/>
              <a:gd name="connsiteY39" fmla="*/ 6358954 h 6858000"/>
              <a:gd name="connsiteX40" fmla="*/ 0 w 4762500"/>
              <a:gd name="connsiteY40" fmla="*/ 5871401 h 6858000"/>
              <a:gd name="connsiteX41" fmla="*/ 149035 w 4762500"/>
              <a:gd name="connsiteY41" fmla="*/ 5383848 h 6858000"/>
              <a:gd name="connsiteX42" fmla="*/ 0 w 4762500"/>
              <a:gd name="connsiteY42" fmla="*/ 4896295 h 6858000"/>
              <a:gd name="connsiteX43" fmla="*/ 149035 w 4762500"/>
              <a:gd name="connsiteY43" fmla="*/ 4408742 h 6858000"/>
              <a:gd name="connsiteX44" fmla="*/ 0 w 4762500"/>
              <a:gd name="connsiteY44" fmla="*/ 3921189 h 6858000"/>
              <a:gd name="connsiteX45" fmla="*/ 149035 w 4762500"/>
              <a:gd name="connsiteY45" fmla="*/ 3433636 h 6858000"/>
              <a:gd name="connsiteX46" fmla="*/ 0 w 4762500"/>
              <a:gd name="connsiteY46" fmla="*/ 2946083 h 6858000"/>
              <a:gd name="connsiteX47" fmla="*/ 149035 w 4762500"/>
              <a:gd name="connsiteY47" fmla="*/ 2458530 h 6858000"/>
              <a:gd name="connsiteX48" fmla="*/ 0 w 4762500"/>
              <a:gd name="connsiteY48" fmla="*/ 1970977 h 6858000"/>
              <a:gd name="connsiteX49" fmla="*/ 149035 w 4762500"/>
              <a:gd name="connsiteY49" fmla="*/ 1483424 h 6858000"/>
              <a:gd name="connsiteX50" fmla="*/ 0 w 4762500"/>
              <a:gd name="connsiteY50" fmla="*/ 995871 h 6858000"/>
              <a:gd name="connsiteX51" fmla="*/ 149035 w 4762500"/>
              <a:gd name="connsiteY51" fmla="*/ 508318 h 6858000"/>
              <a:gd name="connsiteX52" fmla="*/ 0 w 4762500"/>
              <a:gd name="connsiteY52" fmla="*/ 20765 h 6858000"/>
              <a:gd name="connsiteX53" fmla="*/ 381 w 4762500"/>
              <a:gd name="connsiteY53"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762500" h="6858000">
                <a:moveTo>
                  <a:pt x="381" y="0"/>
                </a:moveTo>
                <a:lnTo>
                  <a:pt x="293561" y="0"/>
                </a:lnTo>
                <a:lnTo>
                  <a:pt x="781260" y="0"/>
                </a:lnTo>
                <a:lnTo>
                  <a:pt x="868848" y="0"/>
                </a:lnTo>
                <a:lnTo>
                  <a:pt x="1074440" y="0"/>
                </a:lnTo>
                <a:lnTo>
                  <a:pt x="1149302" y="0"/>
                </a:lnTo>
                <a:lnTo>
                  <a:pt x="1162028" y="0"/>
                </a:lnTo>
                <a:lnTo>
                  <a:pt x="1442482" y="0"/>
                </a:lnTo>
                <a:lnTo>
                  <a:pt x="1649727" y="0"/>
                </a:lnTo>
                <a:lnTo>
                  <a:pt x="1942907" y="0"/>
                </a:lnTo>
                <a:lnTo>
                  <a:pt x="2017769" y="0"/>
                </a:lnTo>
                <a:lnTo>
                  <a:pt x="2310949" y="0"/>
                </a:lnTo>
                <a:lnTo>
                  <a:pt x="4066094" y="0"/>
                </a:lnTo>
                <a:lnTo>
                  <a:pt x="4066095" y="0"/>
                </a:lnTo>
                <a:lnTo>
                  <a:pt x="4066096" y="0"/>
                </a:lnTo>
                <a:lnTo>
                  <a:pt x="4359274" y="0"/>
                </a:lnTo>
                <a:lnTo>
                  <a:pt x="4359275" y="0"/>
                </a:lnTo>
                <a:lnTo>
                  <a:pt x="4359276" y="0"/>
                </a:lnTo>
                <a:lnTo>
                  <a:pt x="4762500" y="0"/>
                </a:lnTo>
                <a:lnTo>
                  <a:pt x="4762500" y="6858000"/>
                </a:lnTo>
                <a:lnTo>
                  <a:pt x="4359276" y="6858000"/>
                </a:lnTo>
                <a:lnTo>
                  <a:pt x="4359275" y="6858000"/>
                </a:lnTo>
                <a:lnTo>
                  <a:pt x="4359274" y="6858000"/>
                </a:lnTo>
                <a:lnTo>
                  <a:pt x="4066096" y="6858000"/>
                </a:lnTo>
                <a:lnTo>
                  <a:pt x="4066095" y="6858000"/>
                </a:lnTo>
                <a:lnTo>
                  <a:pt x="4066094" y="6858000"/>
                </a:lnTo>
                <a:lnTo>
                  <a:pt x="2310949" y="6858000"/>
                </a:lnTo>
                <a:lnTo>
                  <a:pt x="2017769" y="6858000"/>
                </a:lnTo>
                <a:lnTo>
                  <a:pt x="1942857" y="6858000"/>
                </a:lnTo>
                <a:lnTo>
                  <a:pt x="1649677" y="6858000"/>
                </a:lnTo>
                <a:lnTo>
                  <a:pt x="1442482" y="6858000"/>
                </a:lnTo>
                <a:lnTo>
                  <a:pt x="1161774" y="6858000"/>
                </a:lnTo>
                <a:lnTo>
                  <a:pt x="1149302" y="6858000"/>
                </a:lnTo>
                <a:lnTo>
                  <a:pt x="1074390" y="6858000"/>
                </a:lnTo>
                <a:lnTo>
                  <a:pt x="868594" y="6858000"/>
                </a:lnTo>
                <a:lnTo>
                  <a:pt x="781210" y="6858000"/>
                </a:lnTo>
                <a:lnTo>
                  <a:pt x="293307" y="6858000"/>
                </a:lnTo>
                <a:lnTo>
                  <a:pt x="127" y="6858000"/>
                </a:lnTo>
                <a:cubicBezTo>
                  <a:pt x="64" y="6854254"/>
                  <a:pt x="0" y="6850381"/>
                  <a:pt x="0" y="6846506"/>
                </a:cubicBezTo>
                <a:cubicBezTo>
                  <a:pt x="0" y="6604318"/>
                  <a:pt x="149035" y="6604318"/>
                  <a:pt x="149035" y="6358954"/>
                </a:cubicBezTo>
                <a:cubicBezTo>
                  <a:pt x="149035" y="6113590"/>
                  <a:pt x="0" y="6116765"/>
                  <a:pt x="0" y="5871401"/>
                </a:cubicBezTo>
                <a:cubicBezTo>
                  <a:pt x="0" y="5626037"/>
                  <a:pt x="149035" y="5629212"/>
                  <a:pt x="149035" y="5383848"/>
                </a:cubicBezTo>
                <a:cubicBezTo>
                  <a:pt x="149035" y="5138484"/>
                  <a:pt x="0" y="5141659"/>
                  <a:pt x="0" y="4896295"/>
                </a:cubicBezTo>
                <a:cubicBezTo>
                  <a:pt x="0" y="4650931"/>
                  <a:pt x="149035" y="4654106"/>
                  <a:pt x="149035" y="4408742"/>
                </a:cubicBezTo>
                <a:cubicBezTo>
                  <a:pt x="149035" y="4163378"/>
                  <a:pt x="0" y="4163441"/>
                  <a:pt x="0" y="3921189"/>
                </a:cubicBezTo>
                <a:cubicBezTo>
                  <a:pt x="0" y="3678936"/>
                  <a:pt x="149035" y="3679000"/>
                  <a:pt x="149035" y="3433636"/>
                </a:cubicBezTo>
                <a:cubicBezTo>
                  <a:pt x="149035" y="3188272"/>
                  <a:pt x="0" y="3191447"/>
                  <a:pt x="0" y="2946083"/>
                </a:cubicBezTo>
                <a:cubicBezTo>
                  <a:pt x="0" y="2700719"/>
                  <a:pt x="149035" y="2703894"/>
                  <a:pt x="149035" y="2458530"/>
                </a:cubicBezTo>
                <a:cubicBezTo>
                  <a:pt x="149035" y="2213166"/>
                  <a:pt x="0" y="2213229"/>
                  <a:pt x="0" y="1970977"/>
                </a:cubicBezTo>
                <a:cubicBezTo>
                  <a:pt x="0" y="1728724"/>
                  <a:pt x="149035" y="1728788"/>
                  <a:pt x="149035" y="1483424"/>
                </a:cubicBezTo>
                <a:cubicBezTo>
                  <a:pt x="149035" y="1238060"/>
                  <a:pt x="0" y="1241235"/>
                  <a:pt x="0" y="995871"/>
                </a:cubicBezTo>
                <a:cubicBezTo>
                  <a:pt x="0" y="750507"/>
                  <a:pt x="149035" y="753682"/>
                  <a:pt x="149035" y="508318"/>
                </a:cubicBezTo>
                <a:cubicBezTo>
                  <a:pt x="149035" y="262954"/>
                  <a:pt x="0" y="266129"/>
                  <a:pt x="0" y="20765"/>
                </a:cubicBezTo>
                <a:cubicBezTo>
                  <a:pt x="0" y="13653"/>
                  <a:pt x="127" y="6731"/>
                  <a:pt x="381" y="0"/>
                </a:cubicBez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49" y="539750"/>
            <a:ext cx="6523039" cy="992189"/>
          </a:xfrm>
          <a:prstGeom prst="rect">
            <a:avLst/>
          </a:prstGeom>
        </p:spPr>
        <p:txBody>
          <a:bodyPr anchor="t"/>
          <a:lstStyle>
            <a:lvl1pPr>
              <a:defRPr sz="3600"/>
            </a:lvl1pPr>
          </a:lstStyle>
          <a:p>
            <a:r>
              <a:rPr lang="fi-FI"/>
              <a:t>Muokkaa ots. perustyyl. napsautt.</a:t>
            </a:r>
            <a:endParaRPr lang="fi-FI" dirty="0"/>
          </a:p>
        </p:txBody>
      </p:sp>
      <p:sp>
        <p:nvSpPr>
          <p:cNvPr id="6" name="Sisällön paikkamerkki 1">
            <a:extLst>
              <a:ext uri="{FF2B5EF4-FFF2-40B4-BE49-F238E27FC236}">
                <a16:creationId xmlns:a16="http://schemas.microsoft.com/office/drawing/2014/main" id="{31F26001-FA69-BA43-3421-5DF6A3C203CA}"/>
              </a:ext>
            </a:extLst>
          </p:cNvPr>
          <p:cNvSpPr>
            <a:spLocks noGrp="1"/>
          </p:cNvSpPr>
          <p:nvPr>
            <p:ph sz="half" idx="2" hasCustomPrompt="1"/>
          </p:nvPr>
        </p:nvSpPr>
        <p:spPr>
          <a:xfrm>
            <a:off x="539750" y="1781174"/>
            <a:ext cx="6523038" cy="421957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2" name="Kuvatiedot">
            <a:extLst>
              <a:ext uri="{FF2B5EF4-FFF2-40B4-BE49-F238E27FC236}">
                <a16:creationId xmlns:a16="http://schemas.microsoft.com/office/drawing/2014/main" id="{3403A9D2-60FF-CE22-39F8-A53C323D24C4}"/>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4" name="Alatunnisteen paikkamerkki 3">
            <a:extLst>
              <a:ext uri="{FF2B5EF4-FFF2-40B4-BE49-F238E27FC236}">
                <a16:creationId xmlns:a16="http://schemas.microsoft.com/office/drawing/2014/main" id="{7DF520A4-5496-E42A-8A33-8EB15362692F}"/>
              </a:ext>
            </a:extLst>
          </p:cNvPr>
          <p:cNvSpPr>
            <a:spLocks noGrp="1"/>
          </p:cNvSpPr>
          <p:nvPr>
            <p:ph type="ftr" sz="quarter" idx="20"/>
          </p:nvPr>
        </p:nvSpPr>
        <p:spPr>
          <a:xfrm>
            <a:off x="2833688" y="6248400"/>
            <a:ext cx="6883400" cy="249238"/>
          </a:xfrm>
        </p:spPr>
        <p:txBody>
          <a:bodyPr/>
          <a:lstStyle>
            <a:lvl1pPr algn="l">
              <a:defRPr/>
            </a:lvl1pPr>
          </a:lstStyle>
          <a:p>
            <a:endParaRPr lang="fi-FI" dirty="0"/>
          </a:p>
        </p:txBody>
      </p:sp>
      <p:sp>
        <p:nvSpPr>
          <p:cNvPr id="3" name="Päivämäärän paikkamerkki 2">
            <a:extLst>
              <a:ext uri="{FF2B5EF4-FFF2-40B4-BE49-F238E27FC236}">
                <a16:creationId xmlns:a16="http://schemas.microsoft.com/office/drawing/2014/main" id="{3EC5CBF8-04A2-0043-8F76-D4DAF1A93416}"/>
              </a:ext>
            </a:extLst>
          </p:cNvPr>
          <p:cNvSpPr>
            <a:spLocks noGrp="1"/>
          </p:cNvSpPr>
          <p:nvPr>
            <p:ph type="dt" sz="half" idx="19"/>
          </p:nvPr>
        </p:nvSpPr>
        <p:spPr/>
        <p:txBody>
          <a:bodyPr/>
          <a:lstStyle/>
          <a:p>
            <a:r>
              <a:rPr lang="fi-FI"/>
              <a:t>12.8.2025</a:t>
            </a:r>
            <a:endParaRPr lang="fi-FI" dirty="0"/>
          </a:p>
        </p:txBody>
      </p:sp>
      <p:sp>
        <p:nvSpPr>
          <p:cNvPr id="10" name="Dian numeron paikkamerkki 9">
            <a:extLst>
              <a:ext uri="{FF2B5EF4-FFF2-40B4-BE49-F238E27FC236}">
                <a16:creationId xmlns:a16="http://schemas.microsoft.com/office/drawing/2014/main" id="{7CFEEDD1-A285-47FA-E29A-DEBA9EA2C08F}"/>
              </a:ext>
            </a:extLst>
          </p:cNvPr>
          <p:cNvSpPr>
            <a:spLocks noGrp="1"/>
          </p:cNvSpPr>
          <p:nvPr>
            <p:ph type="sldNum" sz="quarter" idx="21"/>
          </p:nvPr>
        </p:nvSpPr>
        <p:spPr/>
        <p:txBody>
          <a:bodyPr/>
          <a:lstStyle/>
          <a:p>
            <a:fld id="{A9494116-C6F5-466F-B5C1-BBB074CB17FC}" type="slidenum">
              <a:rPr lang="fi-FI" smtClean="0"/>
              <a:pPr/>
              <a:t>‹#›</a:t>
            </a:fld>
            <a:endParaRPr lang="fi-FI" dirty="0"/>
          </a:p>
        </p:txBody>
      </p:sp>
      <p:sp>
        <p:nvSpPr>
          <p:cNvPr id="9" name="Logo">
            <a:extLst>
              <a:ext uri="{FF2B5EF4-FFF2-40B4-BE49-F238E27FC236}">
                <a16:creationId xmlns:a16="http://schemas.microsoft.com/office/drawing/2014/main" id="{F907DF2C-2B2D-A29D-EA2B-6CFBB2BA5082}"/>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879735539"/>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preserve="1" userDrawn="1">
  <p:cSld name="Otsikkodia 3 B">
    <p:bg>
      <p:bgPr>
        <a:solidFill>
          <a:schemeClr val="accent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7287705" cy="3227387"/>
          </a:xfrm>
        </p:spPr>
        <p:txBody>
          <a:bodyPr lIns="0" tIns="0" rIns="0" bIns="0" anchor="t">
            <a:noAutofit/>
          </a:bodyPr>
          <a:lstStyle>
            <a:lvl1pPr algn="l">
              <a:defRPr sz="6000">
                <a:solidFill>
                  <a:schemeClr val="tx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1" y="4017963"/>
            <a:ext cx="7287704" cy="743185"/>
          </a:xfrm>
        </p:spPr>
        <p:txBody>
          <a:bodyPr lIns="0" tIns="0" rIns="0" bIns="0" anchor="t">
            <a:noAutofit/>
          </a:bodyPr>
          <a:lstStyle>
            <a:lvl1pPr marL="0" indent="0" algn="l">
              <a:lnSpc>
                <a:spcPct val="105000"/>
              </a:lnSpc>
              <a:buNone/>
              <a:defRPr sz="2000" b="1">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1" y="5006975"/>
            <a:ext cx="7287704" cy="746125"/>
          </a:xfrm>
        </p:spPr>
        <p:txBody>
          <a:bodyPr lIns="0" tIns="0" rIns="0" bIns="0">
            <a:noAutofit/>
          </a:bodyPr>
          <a:lstStyle>
            <a:lvl1pPr marL="0" indent="0">
              <a:buNone/>
              <a:defRPr sz="1800">
                <a:solidFill>
                  <a:schemeClr val="tx1"/>
                </a:solidFill>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1" name="Kuvan paikkamerkki 10">
            <a:extLst>
              <a:ext uri="{FF2B5EF4-FFF2-40B4-BE49-F238E27FC236}">
                <a16:creationId xmlns:a16="http://schemas.microsoft.com/office/drawing/2014/main" id="{B62BC339-2E52-7E5F-08D2-38D957EF9179}"/>
              </a:ext>
              <a:ext uri="{C183D7F6-B498-43B3-948B-1728B52AA6E4}">
                <adec:decorative xmlns:adec="http://schemas.microsoft.com/office/drawing/2017/decorative" val="1"/>
              </a:ext>
            </a:extLst>
          </p:cNvPr>
          <p:cNvSpPr>
            <a:spLocks noGrp="1"/>
          </p:cNvSpPr>
          <p:nvPr>
            <p:ph type="pic" sz="quarter" idx="14" hasCustomPrompt="1"/>
          </p:nvPr>
        </p:nvSpPr>
        <p:spPr>
          <a:xfrm>
            <a:off x="8125397" y="0"/>
            <a:ext cx="4066603" cy="6858000"/>
          </a:xfrm>
          <a:custGeom>
            <a:avLst/>
            <a:gdLst>
              <a:gd name="connsiteX0" fmla="*/ 34892 w 4066603"/>
              <a:gd name="connsiteY0" fmla="*/ 0 h 6858000"/>
              <a:gd name="connsiteX1" fmla="*/ 778914 w 4066603"/>
              <a:gd name="connsiteY1" fmla="*/ 0 h 6858000"/>
              <a:gd name="connsiteX2" fmla="*/ 1013450 w 4066603"/>
              <a:gd name="connsiteY2" fmla="*/ 0 h 6858000"/>
              <a:gd name="connsiteX3" fmla="*/ 1074707 w 4066603"/>
              <a:gd name="connsiteY3" fmla="*/ 0 h 6858000"/>
              <a:gd name="connsiteX4" fmla="*/ 1541123 w 4066603"/>
              <a:gd name="connsiteY4" fmla="*/ 0 h 6858000"/>
              <a:gd name="connsiteX5" fmla="*/ 1789824 w 4066603"/>
              <a:gd name="connsiteY5" fmla="*/ 0 h 6858000"/>
              <a:gd name="connsiteX6" fmla="*/ 3760821 w 4066603"/>
              <a:gd name="connsiteY6" fmla="*/ 0 h 6858000"/>
              <a:gd name="connsiteX7" fmla="*/ 3760822 w 4066603"/>
              <a:gd name="connsiteY7" fmla="*/ 0 h 6858000"/>
              <a:gd name="connsiteX8" fmla="*/ 4066603 w 4066603"/>
              <a:gd name="connsiteY8" fmla="*/ 0 h 6858000"/>
              <a:gd name="connsiteX9" fmla="*/ 4066603 w 4066603"/>
              <a:gd name="connsiteY9" fmla="*/ 6858000 h 6858000"/>
              <a:gd name="connsiteX10" fmla="*/ 3760822 w 4066603"/>
              <a:gd name="connsiteY10" fmla="*/ 6858000 h 6858000"/>
              <a:gd name="connsiteX11" fmla="*/ 3760821 w 4066603"/>
              <a:gd name="connsiteY11" fmla="*/ 6858000 h 6858000"/>
              <a:gd name="connsiteX12" fmla="*/ 1789824 w 4066603"/>
              <a:gd name="connsiteY12" fmla="*/ 6858000 h 6858000"/>
              <a:gd name="connsiteX13" fmla="*/ 1541089 w 4066603"/>
              <a:gd name="connsiteY13" fmla="*/ 6858000 h 6858000"/>
              <a:gd name="connsiteX14" fmla="*/ 1074707 w 4066603"/>
              <a:gd name="connsiteY14" fmla="*/ 6858000 h 6858000"/>
              <a:gd name="connsiteX15" fmla="*/ 1013279 w 4066603"/>
              <a:gd name="connsiteY15" fmla="*/ 6858000 h 6858000"/>
              <a:gd name="connsiteX16" fmla="*/ 778914 w 4066603"/>
              <a:gd name="connsiteY16" fmla="*/ 6858000 h 6858000"/>
              <a:gd name="connsiteX17" fmla="*/ 17417 w 4066603"/>
              <a:gd name="connsiteY17" fmla="*/ 6858000 h 6858000"/>
              <a:gd name="connsiteX18" fmla="*/ 0 w 4066603"/>
              <a:gd name="connsiteY18" fmla="*/ 6840583 h 6858000"/>
              <a:gd name="connsiteX19" fmla="*/ 346624 w 4066603"/>
              <a:gd name="connsiteY19" fmla="*/ 6496136 h 6858000"/>
              <a:gd name="connsiteX20" fmla="*/ 0 w 4066603"/>
              <a:gd name="connsiteY20" fmla="*/ 6153866 h 6858000"/>
              <a:gd name="connsiteX21" fmla="*/ 346624 w 4066603"/>
              <a:gd name="connsiteY21" fmla="*/ 5809477 h 6858000"/>
              <a:gd name="connsiteX22" fmla="*/ 0 w 4066603"/>
              <a:gd name="connsiteY22" fmla="*/ 5465030 h 6858000"/>
              <a:gd name="connsiteX23" fmla="*/ 346624 w 4066603"/>
              <a:gd name="connsiteY23" fmla="*/ 5120583 h 6858000"/>
              <a:gd name="connsiteX24" fmla="*/ 0 w 4066603"/>
              <a:gd name="connsiteY24" fmla="*/ 4778371 h 6858000"/>
              <a:gd name="connsiteX25" fmla="*/ 346624 w 4066603"/>
              <a:gd name="connsiteY25" fmla="*/ 4433924 h 6858000"/>
              <a:gd name="connsiteX26" fmla="*/ 0 w 4066603"/>
              <a:gd name="connsiteY26" fmla="*/ 4089534 h 6858000"/>
              <a:gd name="connsiteX27" fmla="*/ 346624 w 4066603"/>
              <a:gd name="connsiteY27" fmla="*/ 3747264 h 6858000"/>
              <a:gd name="connsiteX28" fmla="*/ 0 w 4066603"/>
              <a:gd name="connsiteY28" fmla="*/ 3402817 h 6858000"/>
              <a:gd name="connsiteX29" fmla="*/ 346624 w 4066603"/>
              <a:gd name="connsiteY29" fmla="*/ 3060605 h 6858000"/>
              <a:gd name="connsiteX30" fmla="*/ 0 w 4066603"/>
              <a:gd name="connsiteY30" fmla="*/ 2716158 h 6858000"/>
              <a:gd name="connsiteX31" fmla="*/ 346624 w 4066603"/>
              <a:gd name="connsiteY31" fmla="*/ 2373945 h 6858000"/>
              <a:gd name="connsiteX32" fmla="*/ 0 w 4066603"/>
              <a:gd name="connsiteY32" fmla="*/ 2029498 h 6858000"/>
              <a:gd name="connsiteX33" fmla="*/ 346624 w 4066603"/>
              <a:gd name="connsiteY33" fmla="*/ 1685051 h 6858000"/>
              <a:gd name="connsiteX34" fmla="*/ 0 w 4066603"/>
              <a:gd name="connsiteY34" fmla="*/ 1340662 h 6858000"/>
              <a:gd name="connsiteX35" fmla="*/ 346624 w 4066603"/>
              <a:gd name="connsiteY35" fmla="*/ 998392 h 6858000"/>
              <a:gd name="connsiteX36" fmla="*/ 0 w 4066603"/>
              <a:gd name="connsiteY36" fmla="*/ 653945 h 6858000"/>
              <a:gd name="connsiteX37" fmla="*/ 346624 w 4066603"/>
              <a:gd name="connsiteY37" fmla="*/ 30955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066603" h="6858000">
                <a:moveTo>
                  <a:pt x="34892" y="0"/>
                </a:moveTo>
                <a:lnTo>
                  <a:pt x="778914" y="0"/>
                </a:lnTo>
                <a:lnTo>
                  <a:pt x="1013450" y="0"/>
                </a:lnTo>
                <a:lnTo>
                  <a:pt x="1074707" y="0"/>
                </a:lnTo>
                <a:lnTo>
                  <a:pt x="1541123" y="0"/>
                </a:lnTo>
                <a:lnTo>
                  <a:pt x="1789824" y="0"/>
                </a:lnTo>
                <a:lnTo>
                  <a:pt x="3760821" y="0"/>
                </a:lnTo>
                <a:lnTo>
                  <a:pt x="3760822" y="0"/>
                </a:lnTo>
                <a:lnTo>
                  <a:pt x="4066603" y="0"/>
                </a:lnTo>
                <a:lnTo>
                  <a:pt x="4066603" y="6858000"/>
                </a:lnTo>
                <a:lnTo>
                  <a:pt x="3760822" y="6858000"/>
                </a:lnTo>
                <a:lnTo>
                  <a:pt x="3760821" y="6858000"/>
                </a:lnTo>
                <a:lnTo>
                  <a:pt x="1789824" y="6858000"/>
                </a:lnTo>
                <a:lnTo>
                  <a:pt x="1541089" y="6858000"/>
                </a:lnTo>
                <a:lnTo>
                  <a:pt x="1074707" y="6858000"/>
                </a:lnTo>
                <a:lnTo>
                  <a:pt x="1013279" y="6858000"/>
                </a:lnTo>
                <a:lnTo>
                  <a:pt x="778914" y="6858000"/>
                </a:lnTo>
                <a:lnTo>
                  <a:pt x="17417" y="6858000"/>
                </a:lnTo>
                <a:lnTo>
                  <a:pt x="0" y="6840583"/>
                </a:lnTo>
                <a:lnTo>
                  <a:pt x="346624" y="6496136"/>
                </a:lnTo>
                <a:lnTo>
                  <a:pt x="0" y="6153866"/>
                </a:lnTo>
                <a:lnTo>
                  <a:pt x="346624" y="5809477"/>
                </a:lnTo>
                <a:lnTo>
                  <a:pt x="0" y="5465030"/>
                </a:lnTo>
                <a:lnTo>
                  <a:pt x="346624" y="5120583"/>
                </a:lnTo>
                <a:lnTo>
                  <a:pt x="0" y="4778371"/>
                </a:lnTo>
                <a:lnTo>
                  <a:pt x="346624" y="4433924"/>
                </a:lnTo>
                <a:lnTo>
                  <a:pt x="0" y="4089534"/>
                </a:lnTo>
                <a:lnTo>
                  <a:pt x="346624" y="3747264"/>
                </a:lnTo>
                <a:lnTo>
                  <a:pt x="0" y="3402817"/>
                </a:lnTo>
                <a:lnTo>
                  <a:pt x="346624" y="3060605"/>
                </a:lnTo>
                <a:lnTo>
                  <a:pt x="0" y="2716158"/>
                </a:lnTo>
                <a:lnTo>
                  <a:pt x="346624" y="2373945"/>
                </a:lnTo>
                <a:lnTo>
                  <a:pt x="0" y="2029498"/>
                </a:lnTo>
                <a:lnTo>
                  <a:pt x="346624" y="1685051"/>
                </a:lnTo>
                <a:lnTo>
                  <a:pt x="0" y="1340662"/>
                </a:lnTo>
                <a:lnTo>
                  <a:pt x="346624" y="998392"/>
                </a:lnTo>
                <a:lnTo>
                  <a:pt x="0" y="653945"/>
                </a:lnTo>
                <a:lnTo>
                  <a:pt x="346624" y="309555"/>
                </a:lnTo>
                <a:close/>
              </a:path>
            </a:pathLst>
          </a:custGeom>
          <a:noFill/>
        </p:spPr>
        <p:txBody>
          <a:bodyPr wrap="square" lIns="360000" tIns="180000" rIns="360000" bIns="540000" anchor="t" anchorCtr="0">
            <a:noAutofit/>
          </a:bodyPr>
          <a:lstStyle>
            <a:lvl1pPr marL="0" indent="0" algn="ctr">
              <a:buNone/>
              <a:defRPr sz="1400" b="0" i="0">
                <a:solidFill>
                  <a:schemeClr val="tx2"/>
                </a:solidFill>
                <a:sym typeface="Wingdings 3" panose="05040102010807070707" pitchFamily="18" charset="2"/>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0" name="Kuvatiedot">
            <a:extLst>
              <a:ext uri="{FF2B5EF4-FFF2-40B4-BE49-F238E27FC236}">
                <a16:creationId xmlns:a16="http://schemas.microsoft.com/office/drawing/2014/main" id="{E6811E85-6DD3-263C-9FEB-BF604951131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7" name="Logo">
            <a:extLst>
              <a:ext uri="{FF2B5EF4-FFF2-40B4-BE49-F238E27FC236}">
                <a16:creationId xmlns:a16="http://schemas.microsoft.com/office/drawing/2014/main" id="{9C62B94A-4820-38D7-5765-725F3BC11CF9}"/>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
        <p:nvSpPr>
          <p:cNvPr id="4" name="Päivämäärän paikkamerkki 3">
            <a:extLst>
              <a:ext uri="{FF2B5EF4-FFF2-40B4-BE49-F238E27FC236}">
                <a16:creationId xmlns:a16="http://schemas.microsoft.com/office/drawing/2014/main" id="{C49E1D46-CE66-0E16-B21A-763105029147}"/>
              </a:ext>
            </a:extLst>
          </p:cNvPr>
          <p:cNvSpPr>
            <a:spLocks noGrp="1"/>
          </p:cNvSpPr>
          <p:nvPr>
            <p:ph type="dt" sz="half" idx="10"/>
          </p:nvPr>
        </p:nvSpPr>
        <p:spPr>
          <a:xfrm>
            <a:off x="10459219" y="6248400"/>
            <a:ext cx="1191444" cy="249238"/>
          </a:xfrm>
        </p:spPr>
        <p:txBody>
          <a:bodyPr wrap="square" anchor="b"/>
          <a:lstStyle>
            <a:lvl1pPr algn="r">
              <a:defRPr b="1">
                <a:solidFill>
                  <a:schemeClr val="tx1"/>
                </a:solidFill>
              </a:defRPr>
            </a:lvl1pPr>
          </a:lstStyle>
          <a:p>
            <a:r>
              <a:rPr lang="fi-FI"/>
              <a:t>12.8.2025</a:t>
            </a:r>
            <a:endParaRPr lang="fi-FI" dirty="0"/>
          </a:p>
        </p:txBody>
      </p:sp>
    </p:spTree>
    <p:extLst>
      <p:ext uri="{BB962C8B-B14F-4D97-AF65-F5344CB8AC3E}">
        <p14:creationId xmlns:p14="http://schemas.microsoft.com/office/powerpoint/2010/main" val="1466591379"/>
      </p:ext>
    </p:extLst>
  </p:cSld>
  <p:clrMapOvr>
    <a:masterClrMapping/>
  </p:clrMapOvr>
  <p:extLst>
    <p:ext uri="{DCECCB84-F9BA-43D5-87BE-67443E8EF086}">
      <p15:sldGuideLst xmlns:p15="http://schemas.microsoft.com/office/powerpoint/2012/main"/>
    </p:ext>
  </p:extLst>
</p:sldLayout>
</file>

<file path=ppt/slideLayouts/slideLayout421.xml><?xml version="1.0" encoding="utf-8"?>
<p:sldLayout xmlns:a="http://schemas.openxmlformats.org/drawingml/2006/main" xmlns:r="http://schemas.openxmlformats.org/officeDocument/2006/relationships" xmlns:p="http://schemas.openxmlformats.org/presentationml/2006/main" preserve="1" userDrawn="1">
  <p:cSld name="Otsikkodia 3 C">
    <p:bg>
      <p:bgPr>
        <a:solidFill>
          <a:schemeClr val="accent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7287705" cy="3227387"/>
          </a:xfrm>
        </p:spPr>
        <p:txBody>
          <a:bodyPr lIns="0" tIns="0" rIns="0" bIns="0" anchor="t">
            <a:noAutofit/>
          </a:bodyPr>
          <a:lstStyle>
            <a:lvl1pPr algn="l">
              <a:defRPr sz="6000">
                <a:solidFill>
                  <a:schemeClr val="tx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1" y="4017963"/>
            <a:ext cx="7287704" cy="743185"/>
          </a:xfrm>
        </p:spPr>
        <p:txBody>
          <a:bodyPr lIns="0" tIns="0" rIns="0" bIns="0" anchor="t">
            <a:noAutofit/>
          </a:bodyPr>
          <a:lstStyle>
            <a:lvl1pPr marL="0" indent="0" algn="l">
              <a:lnSpc>
                <a:spcPct val="105000"/>
              </a:lnSpc>
              <a:buNone/>
              <a:defRPr sz="2000" b="1">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1" y="5006975"/>
            <a:ext cx="7287704" cy="746125"/>
          </a:xfrm>
        </p:spPr>
        <p:txBody>
          <a:bodyPr lIns="0" tIns="0" rIns="0" bIns="0">
            <a:noAutofit/>
          </a:bodyPr>
          <a:lstStyle>
            <a:lvl1pPr marL="0" indent="0">
              <a:buNone/>
              <a:defRPr sz="1800">
                <a:solidFill>
                  <a:schemeClr val="tx1"/>
                </a:solidFill>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1" name="Kuvan paikkamerkki 10">
            <a:extLst>
              <a:ext uri="{FF2B5EF4-FFF2-40B4-BE49-F238E27FC236}">
                <a16:creationId xmlns:a16="http://schemas.microsoft.com/office/drawing/2014/main" id="{217C6955-F828-EECD-D17D-7CF514B535E7}"/>
              </a:ext>
              <a:ext uri="{C183D7F6-B498-43B3-948B-1728B52AA6E4}">
                <adec:decorative xmlns:adec="http://schemas.microsoft.com/office/drawing/2017/decorative" val="1"/>
              </a:ext>
            </a:extLst>
          </p:cNvPr>
          <p:cNvSpPr>
            <a:spLocks noGrp="1"/>
          </p:cNvSpPr>
          <p:nvPr>
            <p:ph type="pic" sz="quarter" idx="14" hasCustomPrompt="1"/>
          </p:nvPr>
        </p:nvSpPr>
        <p:spPr>
          <a:xfrm>
            <a:off x="8124889" y="0"/>
            <a:ext cx="4067111" cy="6858000"/>
          </a:xfrm>
          <a:custGeom>
            <a:avLst/>
            <a:gdLst>
              <a:gd name="connsiteX0" fmla="*/ 1969 w 4067111"/>
              <a:gd name="connsiteY0" fmla="*/ 0 h 6858000"/>
              <a:gd name="connsiteX1" fmla="*/ 759628 w 4067111"/>
              <a:gd name="connsiteY1" fmla="*/ 0 h 6858000"/>
              <a:gd name="connsiteX2" fmla="*/ 1200278 w 4067111"/>
              <a:gd name="connsiteY2" fmla="*/ 0 h 6858000"/>
              <a:gd name="connsiteX3" fmla="*/ 1335701 w 4067111"/>
              <a:gd name="connsiteY3" fmla="*/ 0 h 6858000"/>
              <a:gd name="connsiteX4" fmla="*/ 1607215 w 4067111"/>
              <a:gd name="connsiteY4" fmla="*/ 0 h 6858000"/>
              <a:gd name="connsiteX5" fmla="*/ 1729330 w 4067111"/>
              <a:gd name="connsiteY5" fmla="*/ 0 h 6858000"/>
              <a:gd name="connsiteX6" fmla="*/ 1939660 w 4067111"/>
              <a:gd name="connsiteY6" fmla="*/ 0 h 6858000"/>
              <a:gd name="connsiteX7" fmla="*/ 3511550 w 4067111"/>
              <a:gd name="connsiteY7" fmla="*/ 0 h 6858000"/>
              <a:gd name="connsiteX8" fmla="*/ 3759002 w 4067111"/>
              <a:gd name="connsiteY8" fmla="*/ 0 h 6858000"/>
              <a:gd name="connsiteX9" fmla="*/ 3759003 w 4067111"/>
              <a:gd name="connsiteY9" fmla="*/ 0 h 6858000"/>
              <a:gd name="connsiteX10" fmla="*/ 3759004 w 4067111"/>
              <a:gd name="connsiteY10" fmla="*/ 0 h 6858000"/>
              <a:gd name="connsiteX11" fmla="*/ 4067111 w 4067111"/>
              <a:gd name="connsiteY11" fmla="*/ 0 h 6858000"/>
              <a:gd name="connsiteX12" fmla="*/ 4067111 w 4067111"/>
              <a:gd name="connsiteY12" fmla="*/ 6858000 h 6858000"/>
              <a:gd name="connsiteX13" fmla="*/ 3759004 w 4067111"/>
              <a:gd name="connsiteY13" fmla="*/ 6858000 h 6858000"/>
              <a:gd name="connsiteX14" fmla="*/ 3759003 w 4067111"/>
              <a:gd name="connsiteY14" fmla="*/ 6858000 h 6858000"/>
              <a:gd name="connsiteX15" fmla="*/ 3759002 w 4067111"/>
              <a:gd name="connsiteY15" fmla="*/ 6858000 h 6858000"/>
              <a:gd name="connsiteX16" fmla="*/ 3511550 w 4067111"/>
              <a:gd name="connsiteY16" fmla="*/ 6858000 h 6858000"/>
              <a:gd name="connsiteX17" fmla="*/ 1939660 w 4067111"/>
              <a:gd name="connsiteY17" fmla="*/ 6858000 h 6858000"/>
              <a:gd name="connsiteX18" fmla="*/ 1729330 w 4067111"/>
              <a:gd name="connsiteY18" fmla="*/ 6858000 h 6858000"/>
              <a:gd name="connsiteX19" fmla="*/ 1607215 w 4067111"/>
              <a:gd name="connsiteY19" fmla="*/ 6858000 h 6858000"/>
              <a:gd name="connsiteX20" fmla="*/ 1335664 w 4067111"/>
              <a:gd name="connsiteY20" fmla="*/ 6858000 h 6858000"/>
              <a:gd name="connsiteX21" fmla="*/ 1187852 w 4067111"/>
              <a:gd name="connsiteY21" fmla="*/ 6858000 h 6858000"/>
              <a:gd name="connsiteX22" fmla="*/ 759441 w 4067111"/>
              <a:gd name="connsiteY22" fmla="*/ 6858000 h 6858000"/>
              <a:gd name="connsiteX23" fmla="*/ 127 w 4067111"/>
              <a:gd name="connsiteY23" fmla="*/ 6858000 h 6858000"/>
              <a:gd name="connsiteX24" fmla="*/ 0 w 4067111"/>
              <a:gd name="connsiteY24" fmla="*/ 6857937 h 6858000"/>
              <a:gd name="connsiteX25" fmla="*/ 265367 w 4067111"/>
              <a:gd name="connsiteY25" fmla="*/ 6477127 h 6858000"/>
              <a:gd name="connsiteX26" fmla="*/ 0 w 4067111"/>
              <a:gd name="connsiteY26" fmla="*/ 6096318 h 6858000"/>
              <a:gd name="connsiteX27" fmla="*/ 265367 w 4067111"/>
              <a:gd name="connsiteY27" fmla="*/ 5715508 h 6858000"/>
              <a:gd name="connsiteX28" fmla="*/ 0 w 4067111"/>
              <a:gd name="connsiteY28" fmla="*/ 5334699 h 6858000"/>
              <a:gd name="connsiteX29" fmla="*/ 265367 w 4067111"/>
              <a:gd name="connsiteY29" fmla="*/ 4953889 h 6858000"/>
              <a:gd name="connsiteX30" fmla="*/ 0 w 4067111"/>
              <a:gd name="connsiteY30" fmla="*/ 4573080 h 6858000"/>
              <a:gd name="connsiteX31" fmla="*/ 265367 w 4067111"/>
              <a:gd name="connsiteY31" fmla="*/ 4192270 h 6858000"/>
              <a:gd name="connsiteX32" fmla="*/ 0 w 4067111"/>
              <a:gd name="connsiteY32" fmla="*/ 3811461 h 6858000"/>
              <a:gd name="connsiteX33" fmla="*/ 265367 w 4067111"/>
              <a:gd name="connsiteY33" fmla="*/ 3430651 h 6858000"/>
              <a:gd name="connsiteX34" fmla="*/ 0 w 4067111"/>
              <a:gd name="connsiteY34" fmla="*/ 3049778 h 6858000"/>
              <a:gd name="connsiteX35" fmla="*/ 265367 w 4067111"/>
              <a:gd name="connsiteY35" fmla="*/ 2668969 h 6858000"/>
              <a:gd name="connsiteX36" fmla="*/ 0 w 4067111"/>
              <a:gd name="connsiteY36" fmla="*/ 2288159 h 6858000"/>
              <a:gd name="connsiteX37" fmla="*/ 265367 w 4067111"/>
              <a:gd name="connsiteY37" fmla="*/ 1907350 h 6858000"/>
              <a:gd name="connsiteX38" fmla="*/ 0 w 4067111"/>
              <a:gd name="connsiteY38" fmla="*/ 1526540 h 6858000"/>
              <a:gd name="connsiteX39" fmla="*/ 265367 w 4067111"/>
              <a:gd name="connsiteY39" fmla="*/ 1145731 h 6858000"/>
              <a:gd name="connsiteX40" fmla="*/ 0 w 4067111"/>
              <a:gd name="connsiteY40" fmla="*/ 764921 h 6858000"/>
              <a:gd name="connsiteX41" fmla="*/ 265367 w 4067111"/>
              <a:gd name="connsiteY41" fmla="*/ 384112 h 6858000"/>
              <a:gd name="connsiteX42" fmla="*/ 0 w 4067111"/>
              <a:gd name="connsiteY42" fmla="*/ 826 h 6858000"/>
              <a:gd name="connsiteX43" fmla="*/ 1969 w 4067111"/>
              <a:gd name="connsiteY43"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067111" h="6858000">
                <a:moveTo>
                  <a:pt x="1969" y="0"/>
                </a:moveTo>
                <a:lnTo>
                  <a:pt x="759628" y="0"/>
                </a:lnTo>
                <a:lnTo>
                  <a:pt x="1200278" y="0"/>
                </a:lnTo>
                <a:lnTo>
                  <a:pt x="1335701" y="0"/>
                </a:lnTo>
                <a:lnTo>
                  <a:pt x="1607215" y="0"/>
                </a:lnTo>
                <a:lnTo>
                  <a:pt x="1729330" y="0"/>
                </a:lnTo>
                <a:lnTo>
                  <a:pt x="1939660" y="0"/>
                </a:lnTo>
                <a:lnTo>
                  <a:pt x="3511550" y="0"/>
                </a:lnTo>
                <a:lnTo>
                  <a:pt x="3759002" y="0"/>
                </a:lnTo>
                <a:lnTo>
                  <a:pt x="3759003" y="0"/>
                </a:lnTo>
                <a:lnTo>
                  <a:pt x="3759004" y="0"/>
                </a:lnTo>
                <a:lnTo>
                  <a:pt x="4067111" y="0"/>
                </a:lnTo>
                <a:lnTo>
                  <a:pt x="4067111" y="6858000"/>
                </a:lnTo>
                <a:lnTo>
                  <a:pt x="3759004" y="6858000"/>
                </a:lnTo>
                <a:lnTo>
                  <a:pt x="3759003" y="6858000"/>
                </a:lnTo>
                <a:lnTo>
                  <a:pt x="3759002" y="6858000"/>
                </a:lnTo>
                <a:lnTo>
                  <a:pt x="3511550" y="6858000"/>
                </a:lnTo>
                <a:lnTo>
                  <a:pt x="1939660" y="6858000"/>
                </a:lnTo>
                <a:lnTo>
                  <a:pt x="1729330" y="6858000"/>
                </a:lnTo>
                <a:lnTo>
                  <a:pt x="1607215" y="6858000"/>
                </a:lnTo>
                <a:lnTo>
                  <a:pt x="1335664" y="6858000"/>
                </a:lnTo>
                <a:lnTo>
                  <a:pt x="1187852" y="6858000"/>
                </a:lnTo>
                <a:lnTo>
                  <a:pt x="759441" y="6858000"/>
                </a:lnTo>
                <a:lnTo>
                  <a:pt x="127" y="6858000"/>
                </a:lnTo>
                <a:cubicBezTo>
                  <a:pt x="127" y="6858000"/>
                  <a:pt x="64" y="6857937"/>
                  <a:pt x="0" y="6857937"/>
                </a:cubicBezTo>
                <a:cubicBezTo>
                  <a:pt x="157226" y="6796532"/>
                  <a:pt x="265367" y="6649085"/>
                  <a:pt x="265367" y="6477127"/>
                </a:cubicBezTo>
                <a:cubicBezTo>
                  <a:pt x="265367" y="6305169"/>
                  <a:pt x="154813" y="6160199"/>
                  <a:pt x="0" y="6096318"/>
                </a:cubicBezTo>
                <a:cubicBezTo>
                  <a:pt x="157226" y="6034913"/>
                  <a:pt x="265367" y="5887466"/>
                  <a:pt x="265367" y="5715508"/>
                </a:cubicBezTo>
                <a:cubicBezTo>
                  <a:pt x="265367" y="5543550"/>
                  <a:pt x="154813" y="5398580"/>
                  <a:pt x="0" y="5334699"/>
                </a:cubicBezTo>
                <a:cubicBezTo>
                  <a:pt x="157226" y="5273231"/>
                  <a:pt x="265367" y="5125847"/>
                  <a:pt x="265367" y="4953889"/>
                </a:cubicBezTo>
                <a:cubicBezTo>
                  <a:pt x="265367" y="4781931"/>
                  <a:pt x="154813" y="4636961"/>
                  <a:pt x="0" y="4573080"/>
                </a:cubicBezTo>
                <a:cubicBezTo>
                  <a:pt x="157226" y="4511612"/>
                  <a:pt x="265367" y="4364228"/>
                  <a:pt x="265367" y="4192270"/>
                </a:cubicBezTo>
                <a:cubicBezTo>
                  <a:pt x="265367" y="4020312"/>
                  <a:pt x="154813" y="3875341"/>
                  <a:pt x="0" y="3811461"/>
                </a:cubicBezTo>
                <a:cubicBezTo>
                  <a:pt x="157226" y="3749993"/>
                  <a:pt x="265367" y="3602609"/>
                  <a:pt x="265367" y="3430651"/>
                </a:cubicBezTo>
                <a:cubicBezTo>
                  <a:pt x="265367" y="3258693"/>
                  <a:pt x="154813" y="3113659"/>
                  <a:pt x="0" y="3049778"/>
                </a:cubicBezTo>
                <a:cubicBezTo>
                  <a:pt x="157226" y="2988374"/>
                  <a:pt x="265367" y="2840990"/>
                  <a:pt x="265367" y="2668969"/>
                </a:cubicBezTo>
                <a:cubicBezTo>
                  <a:pt x="265367" y="2496947"/>
                  <a:pt x="154813" y="2352040"/>
                  <a:pt x="0" y="2288159"/>
                </a:cubicBezTo>
                <a:cubicBezTo>
                  <a:pt x="157226" y="2226755"/>
                  <a:pt x="265367" y="2079371"/>
                  <a:pt x="265367" y="1907350"/>
                </a:cubicBezTo>
                <a:cubicBezTo>
                  <a:pt x="265367" y="1735328"/>
                  <a:pt x="154813" y="1590421"/>
                  <a:pt x="0" y="1526540"/>
                </a:cubicBezTo>
                <a:cubicBezTo>
                  <a:pt x="157226" y="1465136"/>
                  <a:pt x="265367" y="1317752"/>
                  <a:pt x="265367" y="1145731"/>
                </a:cubicBezTo>
                <a:cubicBezTo>
                  <a:pt x="265367" y="973709"/>
                  <a:pt x="154813" y="828802"/>
                  <a:pt x="0" y="764921"/>
                </a:cubicBezTo>
                <a:cubicBezTo>
                  <a:pt x="157226" y="703517"/>
                  <a:pt x="265367" y="556070"/>
                  <a:pt x="265367" y="384112"/>
                </a:cubicBezTo>
                <a:cubicBezTo>
                  <a:pt x="265367" y="212154"/>
                  <a:pt x="154813" y="64706"/>
                  <a:pt x="0" y="826"/>
                </a:cubicBezTo>
                <a:cubicBezTo>
                  <a:pt x="635" y="572"/>
                  <a:pt x="1334" y="318"/>
                  <a:pt x="1969" y="0"/>
                </a:cubicBezTo>
                <a:close/>
              </a:path>
            </a:pathLst>
          </a:custGeom>
          <a:noFill/>
        </p:spPr>
        <p:txBody>
          <a:bodyPr wrap="square" lIns="360000" tIns="180000" rIns="360000" bIns="540000" anchor="t" anchorCtr="0">
            <a:noAutofit/>
          </a:bodyPr>
          <a:lstStyle>
            <a:lvl1pPr marL="0" indent="0" algn="ctr">
              <a:buNone/>
              <a:defRPr sz="1400" b="0" i="0">
                <a:solidFill>
                  <a:schemeClr val="tx2"/>
                </a:solidFill>
                <a:sym typeface="Wingdings 3" panose="05040102010807070707" pitchFamily="18" charset="2"/>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0" name="Kuvatiedot">
            <a:extLst>
              <a:ext uri="{FF2B5EF4-FFF2-40B4-BE49-F238E27FC236}">
                <a16:creationId xmlns:a16="http://schemas.microsoft.com/office/drawing/2014/main" id="{E6811E85-6DD3-263C-9FEB-BF604951131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7" name="Logo">
            <a:extLst>
              <a:ext uri="{FF2B5EF4-FFF2-40B4-BE49-F238E27FC236}">
                <a16:creationId xmlns:a16="http://schemas.microsoft.com/office/drawing/2014/main" id="{9C62B94A-4820-38D7-5765-725F3BC11CF9}"/>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
        <p:nvSpPr>
          <p:cNvPr id="4" name="Päivämäärän paikkamerkki 3">
            <a:extLst>
              <a:ext uri="{FF2B5EF4-FFF2-40B4-BE49-F238E27FC236}">
                <a16:creationId xmlns:a16="http://schemas.microsoft.com/office/drawing/2014/main" id="{C49E1D46-CE66-0E16-B21A-763105029147}"/>
              </a:ext>
            </a:extLst>
          </p:cNvPr>
          <p:cNvSpPr>
            <a:spLocks noGrp="1"/>
          </p:cNvSpPr>
          <p:nvPr>
            <p:ph type="dt" sz="half" idx="10"/>
          </p:nvPr>
        </p:nvSpPr>
        <p:spPr>
          <a:xfrm>
            <a:off x="10459219" y="6248400"/>
            <a:ext cx="1191444" cy="249238"/>
          </a:xfrm>
        </p:spPr>
        <p:txBody>
          <a:bodyPr wrap="square" anchor="b"/>
          <a:lstStyle>
            <a:lvl1pPr algn="r">
              <a:defRPr b="1">
                <a:solidFill>
                  <a:schemeClr val="tx1"/>
                </a:solidFill>
              </a:defRPr>
            </a:lvl1pPr>
          </a:lstStyle>
          <a:p>
            <a:r>
              <a:rPr lang="fi-FI"/>
              <a:t>12.8.2025</a:t>
            </a:r>
            <a:endParaRPr lang="fi-FI" dirty="0"/>
          </a:p>
        </p:txBody>
      </p:sp>
    </p:spTree>
    <p:extLst>
      <p:ext uri="{BB962C8B-B14F-4D97-AF65-F5344CB8AC3E}">
        <p14:creationId xmlns:p14="http://schemas.microsoft.com/office/powerpoint/2010/main" val="849267874"/>
      </p:ext>
    </p:extLst>
  </p:cSld>
  <p:clrMapOvr>
    <a:masterClrMapping/>
  </p:clrMapOvr>
  <p:extLst>
    <p:ext uri="{DCECCB84-F9BA-43D5-87BE-67443E8EF086}">
      <p15:sldGuideLst xmlns:p15="http://schemas.microsoft.com/office/powerpoint/2012/main"/>
    </p:ext>
  </p:extLst>
</p:sldLayout>
</file>

<file path=ppt/slideLayouts/slideLayout422.xml><?xml version="1.0" encoding="utf-8"?>
<p:sldLayout xmlns:a="http://schemas.openxmlformats.org/drawingml/2006/main" xmlns:r="http://schemas.openxmlformats.org/officeDocument/2006/relationships" xmlns:p="http://schemas.openxmlformats.org/presentationml/2006/main" preserve="1" userDrawn="1">
  <p:cSld name="Otsikkodia 4">
    <p:bg>
      <p:bgPr>
        <a:solidFill>
          <a:schemeClr val="accent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1" y="3517900"/>
            <a:ext cx="11110912" cy="1489076"/>
          </a:xfrm>
        </p:spPr>
        <p:txBody>
          <a:bodyPr lIns="0" tIns="0" rIns="0" bIns="0" anchor="t">
            <a:noAutofit/>
          </a:bodyPr>
          <a:lstStyle>
            <a:lvl1pPr algn="l">
              <a:defRPr sz="4800">
                <a:solidFill>
                  <a:schemeClr val="tx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0" y="5012826"/>
            <a:ext cx="8243888" cy="491038"/>
          </a:xfrm>
        </p:spPr>
        <p:txBody>
          <a:bodyPr lIns="0" tIns="0" rIns="0" bIns="0" anchor="t">
            <a:noAutofit/>
          </a:bodyPr>
          <a:lstStyle>
            <a:lvl1pPr marL="0" indent="0" algn="l">
              <a:buNone/>
              <a:defRPr sz="2000" b="1">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4" name="Tekstin paikkamerkki 2">
            <a:extLst>
              <a:ext uri="{FF2B5EF4-FFF2-40B4-BE49-F238E27FC236}">
                <a16:creationId xmlns:a16="http://schemas.microsoft.com/office/drawing/2014/main" id="{0A8646E1-ECFE-0291-965E-5BFDF51589B3}"/>
              </a:ext>
            </a:extLst>
          </p:cNvPr>
          <p:cNvSpPr>
            <a:spLocks noGrp="1"/>
          </p:cNvSpPr>
          <p:nvPr>
            <p:ph type="body" sz="quarter" idx="13" hasCustomPrompt="1"/>
          </p:nvPr>
        </p:nvSpPr>
        <p:spPr>
          <a:xfrm>
            <a:off x="2473325" y="6000750"/>
            <a:ext cx="7243763" cy="496888"/>
          </a:xfrm>
        </p:spPr>
        <p:txBody>
          <a:bodyPr lIns="0" tIns="0" rIns="0" bIns="0" anchor="b">
            <a:noAutofit/>
          </a:bodyPr>
          <a:lstStyle>
            <a:lvl1pPr marL="0" indent="0" algn="ctr">
              <a:buNone/>
              <a:defRPr sz="1600">
                <a:solidFill>
                  <a:schemeClr val="tx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0" name="Kuvan paikkamerkki 9">
            <a:extLst>
              <a:ext uri="{FF2B5EF4-FFF2-40B4-BE49-F238E27FC236}">
                <a16:creationId xmlns:a16="http://schemas.microsoft.com/office/drawing/2014/main" id="{61A5EF8A-CF43-541B-B670-6582CA4EC27B}"/>
              </a:ext>
              <a:ext uri="{C183D7F6-B498-43B3-948B-1728B52AA6E4}">
                <adec:decorative xmlns:adec="http://schemas.microsoft.com/office/drawing/2017/decorative" val="1"/>
              </a:ext>
            </a:extLst>
          </p:cNvPr>
          <p:cNvSpPr>
            <a:spLocks noGrp="1"/>
          </p:cNvSpPr>
          <p:nvPr>
            <p:ph type="pic" sz="quarter" idx="20" hasCustomPrompt="1"/>
          </p:nvPr>
        </p:nvSpPr>
        <p:spPr>
          <a:xfrm>
            <a:off x="-1239" y="0"/>
            <a:ext cx="12194479" cy="3179278"/>
          </a:xfrm>
          <a:custGeom>
            <a:avLst/>
            <a:gdLst>
              <a:gd name="connsiteX0" fmla="*/ 0 w 12194479"/>
              <a:gd name="connsiteY0" fmla="*/ 0 h 3179278"/>
              <a:gd name="connsiteX1" fmla="*/ 12194479 w 12194479"/>
              <a:gd name="connsiteY1" fmla="*/ 0 h 3179278"/>
              <a:gd name="connsiteX2" fmla="*/ 12194479 w 12194479"/>
              <a:gd name="connsiteY2" fmla="*/ 152636 h 3179278"/>
              <a:gd name="connsiteX3" fmla="*/ 12194479 w 12194479"/>
              <a:gd name="connsiteY3" fmla="*/ 236838 h 3179278"/>
              <a:gd name="connsiteX4" fmla="*/ 12194479 w 12194479"/>
              <a:gd name="connsiteY4" fmla="*/ 389474 h 3179278"/>
              <a:gd name="connsiteX5" fmla="*/ 12194479 w 12194479"/>
              <a:gd name="connsiteY5" fmla="*/ 740819 h 3179278"/>
              <a:gd name="connsiteX6" fmla="*/ 12194479 w 12194479"/>
              <a:gd name="connsiteY6" fmla="*/ 893455 h 3179278"/>
              <a:gd name="connsiteX7" fmla="*/ 12194479 w 12194479"/>
              <a:gd name="connsiteY7" fmla="*/ 2909679 h 3179278"/>
              <a:gd name="connsiteX8" fmla="*/ 12194479 w 12194479"/>
              <a:gd name="connsiteY8" fmla="*/ 3062315 h 3179278"/>
              <a:gd name="connsiteX9" fmla="*/ 12192517 w 12194479"/>
              <a:gd name="connsiteY9" fmla="*/ 3062315 h 3179278"/>
              <a:gd name="connsiteX10" fmla="*/ 11809922 w 12194479"/>
              <a:gd name="connsiteY10" fmla="*/ 3179278 h 3179278"/>
              <a:gd name="connsiteX11" fmla="*/ 11427276 w 12194479"/>
              <a:gd name="connsiteY11" fmla="*/ 3062315 h 3179278"/>
              <a:gd name="connsiteX12" fmla="*/ 11044682 w 12194479"/>
              <a:gd name="connsiteY12" fmla="*/ 3179278 h 3179278"/>
              <a:gd name="connsiteX13" fmla="*/ 10662087 w 12194479"/>
              <a:gd name="connsiteY13" fmla="*/ 3062315 h 3179278"/>
              <a:gd name="connsiteX14" fmla="*/ 10279441 w 12194479"/>
              <a:gd name="connsiteY14" fmla="*/ 3179278 h 3179278"/>
              <a:gd name="connsiteX15" fmla="*/ 9914714 w 12194479"/>
              <a:gd name="connsiteY15" fmla="*/ 3062677 h 3179278"/>
              <a:gd name="connsiteX16" fmla="*/ 9914714 w 12194479"/>
              <a:gd name="connsiteY16" fmla="*/ 3062470 h 3179278"/>
              <a:gd name="connsiteX17" fmla="*/ 9542654 w 12194479"/>
              <a:gd name="connsiteY17" fmla="*/ 3179278 h 3179278"/>
              <a:gd name="connsiteX18" fmla="*/ 9160008 w 12194479"/>
              <a:gd name="connsiteY18" fmla="*/ 3062315 h 3179278"/>
              <a:gd name="connsiteX19" fmla="*/ 8777414 w 12194479"/>
              <a:gd name="connsiteY19" fmla="*/ 3179278 h 3179278"/>
              <a:gd name="connsiteX20" fmla="*/ 8394768 w 12194479"/>
              <a:gd name="connsiteY20" fmla="*/ 3062315 h 3179278"/>
              <a:gd name="connsiteX21" fmla="*/ 8012173 w 12194479"/>
              <a:gd name="connsiteY21" fmla="*/ 3179278 h 3179278"/>
              <a:gd name="connsiteX22" fmla="*/ 7629579 w 12194479"/>
              <a:gd name="connsiteY22" fmla="*/ 3062315 h 3179278"/>
              <a:gd name="connsiteX23" fmla="*/ 7246934 w 12194479"/>
              <a:gd name="connsiteY23" fmla="*/ 3179278 h 3179278"/>
              <a:gd name="connsiteX24" fmla="*/ 6864340 w 12194479"/>
              <a:gd name="connsiteY24" fmla="*/ 3062315 h 3179278"/>
              <a:gd name="connsiteX25" fmla="*/ 6481745 w 12194479"/>
              <a:gd name="connsiteY25" fmla="*/ 3179278 h 3179278"/>
              <a:gd name="connsiteX26" fmla="*/ 6099099 w 12194479"/>
              <a:gd name="connsiteY26" fmla="*/ 3062315 h 3179278"/>
              <a:gd name="connsiteX27" fmla="*/ 5716505 w 12194479"/>
              <a:gd name="connsiteY27" fmla="*/ 3179278 h 3179278"/>
              <a:gd name="connsiteX28" fmla="*/ 5337476 w 12194479"/>
              <a:gd name="connsiteY28" fmla="*/ 3062367 h 3179278"/>
              <a:gd name="connsiteX29" fmla="*/ 4956118 w 12194479"/>
              <a:gd name="connsiteY29" fmla="*/ 3179278 h 3179278"/>
              <a:gd name="connsiteX30" fmla="*/ 4953692 w 12194479"/>
              <a:gd name="connsiteY30" fmla="*/ 3179278 h 3179278"/>
              <a:gd name="connsiteX31" fmla="*/ 4951264 w 12194479"/>
              <a:gd name="connsiteY31" fmla="*/ 3179278 h 3179278"/>
              <a:gd name="connsiteX32" fmla="*/ 4571047 w 12194479"/>
              <a:gd name="connsiteY32" fmla="*/ 3062367 h 3179278"/>
              <a:gd name="connsiteX33" fmla="*/ 4190878 w 12194479"/>
              <a:gd name="connsiteY33" fmla="*/ 3179278 h 3179278"/>
              <a:gd name="connsiteX34" fmla="*/ 3808283 w 12194479"/>
              <a:gd name="connsiteY34" fmla="*/ 3062315 h 3179278"/>
              <a:gd name="connsiteX35" fmla="*/ 3425637 w 12194479"/>
              <a:gd name="connsiteY35" fmla="*/ 3179278 h 3179278"/>
              <a:gd name="connsiteX36" fmla="*/ 3043043 w 12194479"/>
              <a:gd name="connsiteY36" fmla="*/ 3062315 h 3179278"/>
              <a:gd name="connsiteX37" fmla="*/ 2660448 w 12194479"/>
              <a:gd name="connsiteY37" fmla="*/ 3179278 h 3179278"/>
              <a:gd name="connsiteX38" fmla="*/ 2277802 w 12194479"/>
              <a:gd name="connsiteY38" fmla="*/ 3062315 h 3179278"/>
              <a:gd name="connsiteX39" fmla="*/ 1895208 w 12194479"/>
              <a:gd name="connsiteY39" fmla="*/ 3179278 h 3179278"/>
              <a:gd name="connsiteX40" fmla="*/ 1512562 w 12194479"/>
              <a:gd name="connsiteY40" fmla="*/ 3062315 h 3179278"/>
              <a:gd name="connsiteX41" fmla="*/ 1129968 w 12194479"/>
              <a:gd name="connsiteY41" fmla="*/ 3179278 h 3179278"/>
              <a:gd name="connsiteX42" fmla="*/ 747373 w 12194479"/>
              <a:gd name="connsiteY42" fmla="*/ 3062315 h 3179278"/>
              <a:gd name="connsiteX43" fmla="*/ 364727 w 12194479"/>
              <a:gd name="connsiteY43" fmla="*/ 3179278 h 3179278"/>
              <a:gd name="connsiteX44" fmla="*/ 0 w 12194479"/>
              <a:gd name="connsiteY44" fmla="*/ 3062677 h 3179278"/>
              <a:gd name="connsiteX45" fmla="*/ 0 w 12194479"/>
              <a:gd name="connsiteY45" fmla="*/ 2910041 h 3179278"/>
              <a:gd name="connsiteX46" fmla="*/ 0 w 12194479"/>
              <a:gd name="connsiteY46" fmla="*/ 893817 h 3179278"/>
              <a:gd name="connsiteX47" fmla="*/ 0 w 12194479"/>
              <a:gd name="connsiteY47" fmla="*/ 741181 h 3179278"/>
              <a:gd name="connsiteX48" fmla="*/ 0 w 12194479"/>
              <a:gd name="connsiteY48" fmla="*/ 389474 h 3179278"/>
              <a:gd name="connsiteX49" fmla="*/ 0 w 12194479"/>
              <a:gd name="connsiteY49" fmla="*/ 236838 h 3179278"/>
              <a:gd name="connsiteX50" fmla="*/ 0 w 12194479"/>
              <a:gd name="connsiteY50" fmla="*/ 152636 h 317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2194479" h="3179278">
                <a:moveTo>
                  <a:pt x="0" y="0"/>
                </a:moveTo>
                <a:lnTo>
                  <a:pt x="12194479" y="0"/>
                </a:lnTo>
                <a:lnTo>
                  <a:pt x="12194479" y="152636"/>
                </a:lnTo>
                <a:lnTo>
                  <a:pt x="12194479" y="236838"/>
                </a:lnTo>
                <a:lnTo>
                  <a:pt x="12194479" y="389474"/>
                </a:lnTo>
                <a:lnTo>
                  <a:pt x="12194479" y="740819"/>
                </a:lnTo>
                <a:lnTo>
                  <a:pt x="12194479" y="893455"/>
                </a:lnTo>
                <a:lnTo>
                  <a:pt x="12194479" y="2909679"/>
                </a:lnTo>
                <a:lnTo>
                  <a:pt x="12194479" y="3062315"/>
                </a:lnTo>
                <a:lnTo>
                  <a:pt x="12192517" y="3062315"/>
                </a:lnTo>
                <a:cubicBezTo>
                  <a:pt x="12000006" y="3062315"/>
                  <a:pt x="12002433" y="3179278"/>
                  <a:pt x="11809922" y="3179278"/>
                </a:cubicBezTo>
                <a:cubicBezTo>
                  <a:pt x="11617411" y="3179278"/>
                  <a:pt x="11619786" y="3062315"/>
                  <a:pt x="11427276" y="3062315"/>
                </a:cubicBezTo>
                <a:cubicBezTo>
                  <a:pt x="11234765" y="3062315"/>
                  <a:pt x="11234765" y="3179278"/>
                  <a:pt x="11044682" y="3179278"/>
                </a:cubicBezTo>
                <a:cubicBezTo>
                  <a:pt x="10854598" y="3179278"/>
                  <a:pt x="10854650" y="3062315"/>
                  <a:pt x="10662087" y="3062315"/>
                </a:cubicBezTo>
                <a:cubicBezTo>
                  <a:pt x="10469525" y="3062315"/>
                  <a:pt x="10465703" y="3179278"/>
                  <a:pt x="10279441" y="3179278"/>
                </a:cubicBezTo>
                <a:cubicBezTo>
                  <a:pt x="10093179" y="3179278"/>
                  <a:pt x="10087137" y="3069751"/>
                  <a:pt x="9914714" y="3062677"/>
                </a:cubicBezTo>
                <a:lnTo>
                  <a:pt x="9914714" y="3062470"/>
                </a:lnTo>
                <a:cubicBezTo>
                  <a:pt x="9732686" y="3066653"/>
                  <a:pt x="9732790" y="3179278"/>
                  <a:pt x="9542654" y="3179278"/>
                </a:cubicBezTo>
                <a:cubicBezTo>
                  <a:pt x="9352519" y="3179278"/>
                  <a:pt x="9352519" y="3062315"/>
                  <a:pt x="9160008" y="3062315"/>
                </a:cubicBezTo>
                <a:cubicBezTo>
                  <a:pt x="8967497" y="3062315"/>
                  <a:pt x="8969925" y="3179278"/>
                  <a:pt x="8777414" y="3179278"/>
                </a:cubicBezTo>
                <a:cubicBezTo>
                  <a:pt x="8584903" y="3179278"/>
                  <a:pt x="8587278" y="3062315"/>
                  <a:pt x="8394768" y="3062315"/>
                </a:cubicBezTo>
                <a:cubicBezTo>
                  <a:pt x="8202257" y="3062315"/>
                  <a:pt x="8202257" y="3179278"/>
                  <a:pt x="8012173" y="3179278"/>
                </a:cubicBezTo>
                <a:cubicBezTo>
                  <a:pt x="7822090" y="3179278"/>
                  <a:pt x="7822142" y="3062315"/>
                  <a:pt x="7629579" y="3062315"/>
                </a:cubicBezTo>
                <a:cubicBezTo>
                  <a:pt x="7437017" y="3062315"/>
                  <a:pt x="7439444" y="3179278"/>
                  <a:pt x="7246934" y="3179278"/>
                </a:cubicBezTo>
                <a:cubicBezTo>
                  <a:pt x="7054423" y="3179278"/>
                  <a:pt x="7056849" y="3062315"/>
                  <a:pt x="6864340" y="3062315"/>
                </a:cubicBezTo>
                <a:cubicBezTo>
                  <a:pt x="6671829" y="3062315"/>
                  <a:pt x="6674308" y="3179278"/>
                  <a:pt x="6481745" y="3179278"/>
                </a:cubicBezTo>
                <a:cubicBezTo>
                  <a:pt x="6289182" y="3179278"/>
                  <a:pt x="6291610" y="3062315"/>
                  <a:pt x="6099099" y="3062315"/>
                </a:cubicBezTo>
                <a:cubicBezTo>
                  <a:pt x="5906588" y="3062315"/>
                  <a:pt x="5907776" y="3179278"/>
                  <a:pt x="5716505" y="3179278"/>
                </a:cubicBezTo>
                <a:cubicBezTo>
                  <a:pt x="5525234" y="3179278"/>
                  <a:pt x="5523891" y="3063865"/>
                  <a:pt x="5337476" y="3062367"/>
                </a:cubicBezTo>
                <a:cubicBezTo>
                  <a:pt x="5148734" y="3063865"/>
                  <a:pt x="5147391" y="3179278"/>
                  <a:pt x="4956118" y="3179278"/>
                </a:cubicBezTo>
                <a:cubicBezTo>
                  <a:pt x="4955293" y="3179278"/>
                  <a:pt x="4954518" y="3179278"/>
                  <a:pt x="4953692" y="3179278"/>
                </a:cubicBezTo>
                <a:cubicBezTo>
                  <a:pt x="4952865" y="3179278"/>
                  <a:pt x="4952090" y="3179278"/>
                  <a:pt x="4951264" y="3179278"/>
                </a:cubicBezTo>
                <a:cubicBezTo>
                  <a:pt x="4762007" y="3179278"/>
                  <a:pt x="4758703" y="3063348"/>
                  <a:pt x="4571047" y="3062367"/>
                </a:cubicBezTo>
                <a:cubicBezTo>
                  <a:pt x="4381014" y="3063348"/>
                  <a:pt x="4383389" y="3179278"/>
                  <a:pt x="4190878" y="3179278"/>
                </a:cubicBezTo>
                <a:cubicBezTo>
                  <a:pt x="3998367" y="3179278"/>
                  <a:pt x="4000846" y="3062315"/>
                  <a:pt x="3808283" y="3062315"/>
                </a:cubicBezTo>
                <a:cubicBezTo>
                  <a:pt x="3615721" y="3062315"/>
                  <a:pt x="3618148" y="3179278"/>
                  <a:pt x="3425637" y="3179278"/>
                </a:cubicBezTo>
                <a:cubicBezTo>
                  <a:pt x="3233126" y="3179278"/>
                  <a:pt x="3235554" y="3062315"/>
                  <a:pt x="3043043" y="3062315"/>
                </a:cubicBezTo>
                <a:cubicBezTo>
                  <a:pt x="2850532" y="3062315"/>
                  <a:pt x="2850584" y="3179278"/>
                  <a:pt x="2660448" y="3179278"/>
                </a:cubicBezTo>
                <a:cubicBezTo>
                  <a:pt x="2470313" y="3179278"/>
                  <a:pt x="2470313" y="3062315"/>
                  <a:pt x="2277802" y="3062315"/>
                </a:cubicBezTo>
                <a:cubicBezTo>
                  <a:pt x="2085292" y="3062315"/>
                  <a:pt x="2087719" y="3179278"/>
                  <a:pt x="1895208" y="3179278"/>
                </a:cubicBezTo>
                <a:cubicBezTo>
                  <a:pt x="1702697" y="3179278"/>
                  <a:pt x="1705073" y="3062315"/>
                  <a:pt x="1512562" y="3062315"/>
                </a:cubicBezTo>
                <a:cubicBezTo>
                  <a:pt x="1320051" y="3062315"/>
                  <a:pt x="1320051" y="3179278"/>
                  <a:pt x="1129968" y="3179278"/>
                </a:cubicBezTo>
                <a:cubicBezTo>
                  <a:pt x="939884" y="3179278"/>
                  <a:pt x="939936" y="3062315"/>
                  <a:pt x="747373" y="3062315"/>
                </a:cubicBezTo>
                <a:cubicBezTo>
                  <a:pt x="554811" y="3062315"/>
                  <a:pt x="550990" y="3179278"/>
                  <a:pt x="364727" y="3179278"/>
                </a:cubicBezTo>
                <a:cubicBezTo>
                  <a:pt x="178465" y="3179278"/>
                  <a:pt x="172423" y="3069751"/>
                  <a:pt x="0" y="3062677"/>
                </a:cubicBezTo>
                <a:lnTo>
                  <a:pt x="0" y="2910041"/>
                </a:lnTo>
                <a:lnTo>
                  <a:pt x="0" y="893817"/>
                </a:lnTo>
                <a:lnTo>
                  <a:pt x="0" y="741181"/>
                </a:lnTo>
                <a:lnTo>
                  <a:pt x="0" y="389474"/>
                </a:lnTo>
                <a:lnTo>
                  <a:pt x="0" y="236838"/>
                </a:lnTo>
                <a:lnTo>
                  <a:pt x="0" y="152636"/>
                </a:lnTo>
                <a:close/>
              </a:path>
            </a:pathLst>
          </a:custGeom>
          <a:noFill/>
        </p:spPr>
        <p:txBody>
          <a:bodyPr wrap="square" lIns="540000" tIns="360000" rIns="6840000" anchor="t" anchorCtr="0">
            <a:noAutofit/>
          </a:bodyPr>
          <a:lstStyle>
            <a:lvl1pPr marL="0" indent="0" algn="l" defTabSz="179388">
              <a:buNone/>
              <a:defRPr sz="1400" b="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5" name="Kuvatiedot">
            <a:extLst>
              <a:ext uri="{FF2B5EF4-FFF2-40B4-BE49-F238E27FC236}">
                <a16:creationId xmlns:a16="http://schemas.microsoft.com/office/drawing/2014/main" id="{CD904FAE-1146-4934-7E96-C36B938F593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6" name="Logo">
            <a:extLst>
              <a:ext uri="{FF2B5EF4-FFF2-40B4-BE49-F238E27FC236}">
                <a16:creationId xmlns:a16="http://schemas.microsoft.com/office/drawing/2014/main" id="{079293BD-614A-C5B4-9C1B-BF5C9E4ED251}"/>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
        <p:nvSpPr>
          <p:cNvPr id="11" name="Päivämäärän paikkamerkki 10">
            <a:extLst>
              <a:ext uri="{FF2B5EF4-FFF2-40B4-BE49-F238E27FC236}">
                <a16:creationId xmlns:a16="http://schemas.microsoft.com/office/drawing/2014/main" id="{E2E27EAF-3360-FF44-9B2D-5AF300B6CBBB}"/>
              </a:ext>
            </a:extLst>
          </p:cNvPr>
          <p:cNvSpPr>
            <a:spLocks noGrp="1"/>
          </p:cNvSpPr>
          <p:nvPr>
            <p:ph type="dt" sz="half" idx="16"/>
          </p:nvPr>
        </p:nvSpPr>
        <p:spPr>
          <a:xfrm>
            <a:off x="10440401" y="6248400"/>
            <a:ext cx="1210262" cy="249238"/>
          </a:xfrm>
        </p:spPr>
        <p:txBody>
          <a:bodyPr/>
          <a:lstStyle>
            <a:lvl1pPr>
              <a:defRPr b="1">
                <a:solidFill>
                  <a:schemeClr val="tx1"/>
                </a:solidFill>
              </a:defRPr>
            </a:lvl1pPr>
          </a:lstStyle>
          <a:p>
            <a:r>
              <a:rPr lang="fi-FI"/>
              <a:t>12.8.2025</a:t>
            </a:r>
            <a:endParaRPr lang="fi-FI" dirty="0"/>
          </a:p>
        </p:txBody>
      </p:sp>
    </p:spTree>
    <p:extLst>
      <p:ext uri="{BB962C8B-B14F-4D97-AF65-F5344CB8AC3E}">
        <p14:creationId xmlns:p14="http://schemas.microsoft.com/office/powerpoint/2010/main" val="2231538802"/>
      </p:ext>
    </p:extLst>
  </p:cSld>
  <p:clrMapOvr>
    <a:masterClrMapping/>
  </p:clrMapOvr>
  <p:extLst>
    <p:ext uri="{DCECCB84-F9BA-43D5-87BE-67443E8EF086}">
      <p15:sldGuideLst xmlns:p15="http://schemas.microsoft.com/office/powerpoint/2012/main"/>
    </p:ext>
  </p:extLst>
</p:sldLayout>
</file>

<file path=ppt/slideLayouts/slideLayout423.xml><?xml version="1.0" encoding="utf-8"?>
<p:sldLayout xmlns:a="http://schemas.openxmlformats.org/drawingml/2006/main" xmlns:r="http://schemas.openxmlformats.org/officeDocument/2006/relationships" xmlns:p="http://schemas.openxmlformats.org/presentationml/2006/main" preserve="1" userDrawn="1">
  <p:cSld name="Otsikkodia 4 A">
    <p:bg>
      <p:bgPr>
        <a:solidFill>
          <a:schemeClr val="accent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1" y="3517900"/>
            <a:ext cx="11110912" cy="1489076"/>
          </a:xfrm>
        </p:spPr>
        <p:txBody>
          <a:bodyPr lIns="0" tIns="0" rIns="0" bIns="0" anchor="t">
            <a:noAutofit/>
          </a:bodyPr>
          <a:lstStyle>
            <a:lvl1pPr algn="l">
              <a:defRPr sz="4800">
                <a:solidFill>
                  <a:schemeClr val="tx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0" y="5012826"/>
            <a:ext cx="8243888" cy="491038"/>
          </a:xfrm>
        </p:spPr>
        <p:txBody>
          <a:bodyPr lIns="0" tIns="0" rIns="0" bIns="0" anchor="t">
            <a:noAutofit/>
          </a:bodyPr>
          <a:lstStyle>
            <a:lvl1pPr marL="0" indent="0" algn="l">
              <a:buNone/>
              <a:defRPr sz="2000" b="1">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4" name="Tekstin paikkamerkki 2">
            <a:extLst>
              <a:ext uri="{FF2B5EF4-FFF2-40B4-BE49-F238E27FC236}">
                <a16:creationId xmlns:a16="http://schemas.microsoft.com/office/drawing/2014/main" id="{0A8646E1-ECFE-0291-965E-5BFDF51589B3}"/>
              </a:ext>
            </a:extLst>
          </p:cNvPr>
          <p:cNvSpPr>
            <a:spLocks noGrp="1"/>
          </p:cNvSpPr>
          <p:nvPr>
            <p:ph type="body" sz="quarter" idx="13" hasCustomPrompt="1"/>
          </p:nvPr>
        </p:nvSpPr>
        <p:spPr>
          <a:xfrm>
            <a:off x="2473325" y="6000750"/>
            <a:ext cx="7243763" cy="496888"/>
          </a:xfrm>
        </p:spPr>
        <p:txBody>
          <a:bodyPr lIns="0" tIns="0" rIns="0" bIns="0" anchor="b">
            <a:noAutofit/>
          </a:bodyPr>
          <a:lstStyle>
            <a:lvl1pPr marL="0" indent="0" algn="ctr">
              <a:buNone/>
              <a:defRPr sz="1600">
                <a:solidFill>
                  <a:schemeClr val="tx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9" name="Kuvan paikkamerkki 8">
            <a:extLst>
              <a:ext uri="{FF2B5EF4-FFF2-40B4-BE49-F238E27FC236}">
                <a16:creationId xmlns:a16="http://schemas.microsoft.com/office/drawing/2014/main" id="{02DB7DE4-F4AE-A1CB-CE05-2C3FE52A6B4F}"/>
              </a:ext>
              <a:ext uri="{C183D7F6-B498-43B3-948B-1728B52AA6E4}">
                <adec:decorative xmlns:adec="http://schemas.microsoft.com/office/drawing/2017/decorative" val="1"/>
              </a:ext>
            </a:extLst>
          </p:cNvPr>
          <p:cNvSpPr>
            <a:spLocks noGrp="1"/>
          </p:cNvSpPr>
          <p:nvPr>
            <p:ph type="pic" sz="quarter" idx="19" hasCustomPrompt="1"/>
          </p:nvPr>
        </p:nvSpPr>
        <p:spPr>
          <a:xfrm>
            <a:off x="0" y="-2"/>
            <a:ext cx="12192000" cy="3179277"/>
          </a:xfrm>
          <a:custGeom>
            <a:avLst/>
            <a:gdLst>
              <a:gd name="connsiteX0" fmla="*/ 0 w 12192000"/>
              <a:gd name="connsiteY0" fmla="*/ 0 h 3021014"/>
              <a:gd name="connsiteX1" fmla="*/ 12192000 w 12192000"/>
              <a:gd name="connsiteY1" fmla="*/ 0 h 3021014"/>
              <a:gd name="connsiteX2" fmla="*/ 12192000 w 12192000"/>
              <a:gd name="connsiteY2" fmla="*/ 12502 h 3021014"/>
              <a:gd name="connsiteX3" fmla="*/ 12192000 w 12192000"/>
              <a:gd name="connsiteY3" fmla="*/ 2276439 h 3021014"/>
              <a:gd name="connsiteX4" fmla="*/ 12192000 w 12192000"/>
              <a:gd name="connsiteY4" fmla="*/ 2281370 h 3021014"/>
              <a:gd name="connsiteX5" fmla="*/ 12192000 w 12192000"/>
              <a:gd name="connsiteY5" fmla="*/ 3021014 h 3021014"/>
              <a:gd name="connsiteX6" fmla="*/ 0 w 12192000"/>
              <a:gd name="connsiteY6" fmla="*/ 3021014 h 3021014"/>
              <a:gd name="connsiteX7" fmla="*/ 0 w 12192000"/>
              <a:gd name="connsiteY7" fmla="*/ 2281494 h 3021014"/>
              <a:gd name="connsiteX8" fmla="*/ 0 w 12192000"/>
              <a:gd name="connsiteY8" fmla="*/ 2276564 h 3021014"/>
              <a:gd name="connsiteX9" fmla="*/ 0 w 12192000"/>
              <a:gd name="connsiteY9" fmla="*/ 12502 h 3021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000" h="3021014">
                <a:moveTo>
                  <a:pt x="0" y="0"/>
                </a:moveTo>
                <a:lnTo>
                  <a:pt x="12192000" y="0"/>
                </a:lnTo>
                <a:lnTo>
                  <a:pt x="12192000" y="12502"/>
                </a:lnTo>
                <a:lnTo>
                  <a:pt x="12192000" y="2276439"/>
                </a:lnTo>
                <a:lnTo>
                  <a:pt x="12192000" y="2281370"/>
                </a:lnTo>
                <a:lnTo>
                  <a:pt x="12192000" y="3021014"/>
                </a:lnTo>
                <a:lnTo>
                  <a:pt x="0" y="3021014"/>
                </a:lnTo>
                <a:lnTo>
                  <a:pt x="0" y="2281494"/>
                </a:lnTo>
                <a:lnTo>
                  <a:pt x="0" y="2276564"/>
                </a:lnTo>
                <a:lnTo>
                  <a:pt x="0" y="12502"/>
                </a:lnTo>
                <a:close/>
              </a:path>
            </a:pathLst>
          </a:custGeom>
          <a:noFill/>
        </p:spPr>
        <p:txBody>
          <a:bodyPr wrap="square" lIns="540000" tIns="360000" rIns="6840000" anchor="t" anchorCtr="0">
            <a:noAutofit/>
          </a:bodyPr>
          <a:lstStyle>
            <a:lvl1pPr marL="0" indent="0" algn="l" defTabSz="179388">
              <a:buNone/>
              <a:defRPr sz="1400" b="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5" name="Kuvatiedot">
            <a:extLst>
              <a:ext uri="{FF2B5EF4-FFF2-40B4-BE49-F238E27FC236}">
                <a16:creationId xmlns:a16="http://schemas.microsoft.com/office/drawing/2014/main" id="{CD904FAE-1146-4934-7E96-C36B938F593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6" name="Logo">
            <a:extLst>
              <a:ext uri="{FF2B5EF4-FFF2-40B4-BE49-F238E27FC236}">
                <a16:creationId xmlns:a16="http://schemas.microsoft.com/office/drawing/2014/main" id="{079293BD-614A-C5B4-9C1B-BF5C9E4ED251}"/>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
        <p:nvSpPr>
          <p:cNvPr id="11" name="Päivämäärän paikkamerkki 10">
            <a:extLst>
              <a:ext uri="{FF2B5EF4-FFF2-40B4-BE49-F238E27FC236}">
                <a16:creationId xmlns:a16="http://schemas.microsoft.com/office/drawing/2014/main" id="{E2E27EAF-3360-FF44-9B2D-5AF300B6CBBB}"/>
              </a:ext>
            </a:extLst>
          </p:cNvPr>
          <p:cNvSpPr>
            <a:spLocks noGrp="1"/>
          </p:cNvSpPr>
          <p:nvPr>
            <p:ph type="dt" sz="half" idx="16"/>
          </p:nvPr>
        </p:nvSpPr>
        <p:spPr>
          <a:xfrm>
            <a:off x="10440401" y="6248400"/>
            <a:ext cx="1210262" cy="249238"/>
          </a:xfrm>
        </p:spPr>
        <p:txBody>
          <a:bodyPr/>
          <a:lstStyle>
            <a:lvl1pPr>
              <a:defRPr b="1">
                <a:solidFill>
                  <a:schemeClr val="tx1"/>
                </a:solidFill>
              </a:defRPr>
            </a:lvl1pPr>
          </a:lstStyle>
          <a:p>
            <a:r>
              <a:rPr lang="fi-FI"/>
              <a:t>12.8.2025</a:t>
            </a:r>
            <a:endParaRPr lang="fi-FI" dirty="0"/>
          </a:p>
        </p:txBody>
      </p:sp>
    </p:spTree>
    <p:extLst>
      <p:ext uri="{BB962C8B-B14F-4D97-AF65-F5344CB8AC3E}">
        <p14:creationId xmlns:p14="http://schemas.microsoft.com/office/powerpoint/2010/main" val="3376379082"/>
      </p:ext>
    </p:extLst>
  </p:cSld>
  <p:clrMapOvr>
    <a:masterClrMapping/>
  </p:clrMapOvr>
  <p:extLst>
    <p:ext uri="{DCECCB84-F9BA-43D5-87BE-67443E8EF086}">
      <p15:sldGuideLst xmlns:p15="http://schemas.microsoft.com/office/powerpoint/2012/main"/>
    </p:ext>
  </p:extLst>
</p:sldLayout>
</file>

<file path=ppt/slideLayouts/slideLayout424.xml><?xml version="1.0" encoding="utf-8"?>
<p:sldLayout xmlns:a="http://schemas.openxmlformats.org/drawingml/2006/main" xmlns:r="http://schemas.openxmlformats.org/officeDocument/2006/relationships" xmlns:p="http://schemas.openxmlformats.org/presentationml/2006/main" preserve="1" userDrawn="1">
  <p:cSld name="Otsikkodia 4 B">
    <p:bg>
      <p:bgPr>
        <a:solidFill>
          <a:schemeClr val="accent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1" y="3517900"/>
            <a:ext cx="11110912" cy="1489076"/>
          </a:xfrm>
        </p:spPr>
        <p:txBody>
          <a:bodyPr lIns="0" tIns="0" rIns="0" bIns="0" anchor="t">
            <a:noAutofit/>
          </a:bodyPr>
          <a:lstStyle>
            <a:lvl1pPr algn="l">
              <a:defRPr sz="4800">
                <a:solidFill>
                  <a:schemeClr val="tx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0" y="5012826"/>
            <a:ext cx="8243888" cy="491038"/>
          </a:xfrm>
        </p:spPr>
        <p:txBody>
          <a:bodyPr lIns="0" tIns="0" rIns="0" bIns="0" anchor="t">
            <a:noAutofit/>
          </a:bodyPr>
          <a:lstStyle>
            <a:lvl1pPr marL="0" indent="0" algn="l">
              <a:buNone/>
              <a:defRPr sz="2000" b="1">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4" name="Tekstin paikkamerkki 2">
            <a:extLst>
              <a:ext uri="{FF2B5EF4-FFF2-40B4-BE49-F238E27FC236}">
                <a16:creationId xmlns:a16="http://schemas.microsoft.com/office/drawing/2014/main" id="{0A8646E1-ECFE-0291-965E-5BFDF51589B3}"/>
              </a:ext>
            </a:extLst>
          </p:cNvPr>
          <p:cNvSpPr>
            <a:spLocks noGrp="1"/>
          </p:cNvSpPr>
          <p:nvPr>
            <p:ph type="body" sz="quarter" idx="13" hasCustomPrompt="1"/>
          </p:nvPr>
        </p:nvSpPr>
        <p:spPr>
          <a:xfrm>
            <a:off x="2473325" y="6000750"/>
            <a:ext cx="7243763" cy="496888"/>
          </a:xfrm>
        </p:spPr>
        <p:txBody>
          <a:bodyPr lIns="0" tIns="0" rIns="0" bIns="0" anchor="b">
            <a:noAutofit/>
          </a:bodyPr>
          <a:lstStyle>
            <a:lvl1pPr marL="0" indent="0" algn="ctr">
              <a:buNone/>
              <a:defRPr sz="1600">
                <a:solidFill>
                  <a:schemeClr val="tx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7" name="Kuvan paikkamerkki 16">
            <a:extLst>
              <a:ext uri="{FF2B5EF4-FFF2-40B4-BE49-F238E27FC236}">
                <a16:creationId xmlns:a16="http://schemas.microsoft.com/office/drawing/2014/main" id="{30DEBCCF-58C6-FAEB-3B7E-FD2FB2A6F25F}"/>
              </a:ext>
              <a:ext uri="{C183D7F6-B498-43B3-948B-1728B52AA6E4}">
                <adec:decorative xmlns:adec="http://schemas.microsoft.com/office/drawing/2017/decorative" val="1"/>
              </a:ext>
            </a:extLst>
          </p:cNvPr>
          <p:cNvSpPr>
            <a:spLocks noGrp="1"/>
          </p:cNvSpPr>
          <p:nvPr>
            <p:ph type="pic" sz="quarter" idx="19" hasCustomPrompt="1"/>
          </p:nvPr>
        </p:nvSpPr>
        <p:spPr>
          <a:xfrm>
            <a:off x="-1239" y="1"/>
            <a:ext cx="12194479" cy="3230599"/>
          </a:xfrm>
          <a:custGeom>
            <a:avLst/>
            <a:gdLst>
              <a:gd name="connsiteX0" fmla="*/ 0 w 12194479"/>
              <a:gd name="connsiteY0" fmla="*/ 0 h 3230599"/>
              <a:gd name="connsiteX1" fmla="*/ 12194479 w 12194479"/>
              <a:gd name="connsiteY1" fmla="*/ 0 h 3230599"/>
              <a:gd name="connsiteX2" fmla="*/ 12194479 w 12194479"/>
              <a:gd name="connsiteY2" fmla="*/ 197639 h 3230599"/>
              <a:gd name="connsiteX3" fmla="*/ 12194479 w 12194479"/>
              <a:gd name="connsiteY3" fmla="*/ 618208 h 3230599"/>
              <a:gd name="connsiteX4" fmla="*/ 12194479 w 12194479"/>
              <a:gd name="connsiteY4" fmla="*/ 2428107 h 3230599"/>
              <a:gd name="connsiteX5" fmla="*/ 12194179 w 12194479"/>
              <a:gd name="connsiteY5" fmla="*/ 2428107 h 3230599"/>
              <a:gd name="connsiteX6" fmla="*/ 12194179 w 12194479"/>
              <a:gd name="connsiteY6" fmla="*/ 2863778 h 3230599"/>
              <a:gd name="connsiteX7" fmla="*/ 12194179 w 12194479"/>
              <a:gd name="connsiteY7" fmla="*/ 2872398 h 3230599"/>
              <a:gd name="connsiteX8" fmla="*/ 12194179 w 12194479"/>
              <a:gd name="connsiteY8" fmla="*/ 2881018 h 3230599"/>
              <a:gd name="connsiteX9" fmla="*/ 12194179 w 12194479"/>
              <a:gd name="connsiteY9" fmla="*/ 2906070 h 3230599"/>
              <a:gd name="connsiteX10" fmla="*/ 12194179 w 12194479"/>
              <a:gd name="connsiteY10" fmla="*/ 2914690 h 3230599"/>
              <a:gd name="connsiteX11" fmla="*/ 12194179 w 12194479"/>
              <a:gd name="connsiteY11" fmla="*/ 2923310 h 3230599"/>
              <a:gd name="connsiteX12" fmla="*/ 12194128 w 12194479"/>
              <a:gd name="connsiteY12" fmla="*/ 2923259 h 3230599"/>
              <a:gd name="connsiteX13" fmla="*/ 11890649 w 12194479"/>
              <a:gd name="connsiteY13" fmla="*/ 3230599 h 3230599"/>
              <a:gd name="connsiteX14" fmla="*/ 11585239 w 12194479"/>
              <a:gd name="connsiteY14" fmla="*/ 2923259 h 3230599"/>
              <a:gd name="connsiteX15" fmla="*/ 11281760 w 12194479"/>
              <a:gd name="connsiteY15" fmla="*/ 3230599 h 3230599"/>
              <a:gd name="connsiteX16" fmla="*/ 10976299 w 12194479"/>
              <a:gd name="connsiteY16" fmla="*/ 2923259 h 3230599"/>
              <a:gd name="connsiteX17" fmla="*/ 10670890 w 12194479"/>
              <a:gd name="connsiteY17" fmla="*/ 3230599 h 3230599"/>
              <a:gd name="connsiteX18" fmla="*/ 10367411 w 12194479"/>
              <a:gd name="connsiteY18" fmla="*/ 2923259 h 3230599"/>
              <a:gd name="connsiteX19" fmla="*/ 10062001 w 12194479"/>
              <a:gd name="connsiteY19" fmla="*/ 3230599 h 3230599"/>
              <a:gd name="connsiteX20" fmla="*/ 9756592 w 12194479"/>
              <a:gd name="connsiteY20" fmla="*/ 2923259 h 3230599"/>
              <a:gd name="connsiteX21" fmla="*/ 9753899 w 12194479"/>
              <a:gd name="connsiteY21" fmla="*/ 2925951 h 3230599"/>
              <a:gd name="connsiteX22" fmla="*/ 9753899 w 12194479"/>
              <a:gd name="connsiteY22" fmla="*/ 2924377 h 3230599"/>
              <a:gd name="connsiteX23" fmla="*/ 9451537 w 12194479"/>
              <a:gd name="connsiteY23" fmla="*/ 3230599 h 3230599"/>
              <a:gd name="connsiteX24" fmla="*/ 9146128 w 12194479"/>
              <a:gd name="connsiteY24" fmla="*/ 2923259 h 3230599"/>
              <a:gd name="connsiteX25" fmla="*/ 8840718 w 12194479"/>
              <a:gd name="connsiteY25" fmla="*/ 3230599 h 3230599"/>
              <a:gd name="connsiteX26" fmla="*/ 8535309 w 12194479"/>
              <a:gd name="connsiteY26" fmla="*/ 2923259 h 3230599"/>
              <a:gd name="connsiteX27" fmla="*/ 8231830 w 12194479"/>
              <a:gd name="connsiteY27" fmla="*/ 3230599 h 3230599"/>
              <a:gd name="connsiteX28" fmla="*/ 7926420 w 12194479"/>
              <a:gd name="connsiteY28" fmla="*/ 2923259 h 3230599"/>
              <a:gd name="connsiteX29" fmla="*/ 7622941 w 12194479"/>
              <a:gd name="connsiteY29" fmla="*/ 3230599 h 3230599"/>
              <a:gd name="connsiteX30" fmla="*/ 7317481 w 12194479"/>
              <a:gd name="connsiteY30" fmla="*/ 2923259 h 3230599"/>
              <a:gd name="connsiteX31" fmla="*/ 7014001 w 12194479"/>
              <a:gd name="connsiteY31" fmla="*/ 3230599 h 3230599"/>
              <a:gd name="connsiteX32" fmla="*/ 6708592 w 12194479"/>
              <a:gd name="connsiteY32" fmla="*/ 2923259 h 3230599"/>
              <a:gd name="connsiteX33" fmla="*/ 6403182 w 12194479"/>
              <a:gd name="connsiteY33" fmla="*/ 3230599 h 3230599"/>
              <a:gd name="connsiteX34" fmla="*/ 6099703 w 12194479"/>
              <a:gd name="connsiteY34" fmla="*/ 2923259 h 3230599"/>
              <a:gd name="connsiteX35" fmla="*/ 5794295 w 12194479"/>
              <a:gd name="connsiteY35" fmla="*/ 3230599 h 3230599"/>
              <a:gd name="connsiteX36" fmla="*/ 5488885 w 12194479"/>
              <a:gd name="connsiteY36" fmla="*/ 2923259 h 3230599"/>
              <a:gd name="connsiteX37" fmla="*/ 5183426 w 12194479"/>
              <a:gd name="connsiteY37" fmla="*/ 3230599 h 3230599"/>
              <a:gd name="connsiteX38" fmla="*/ 4879996 w 12194479"/>
              <a:gd name="connsiteY38" fmla="*/ 2923259 h 3230599"/>
              <a:gd name="connsiteX39" fmla="*/ 4574585 w 12194479"/>
              <a:gd name="connsiteY39" fmla="*/ 3230599 h 3230599"/>
              <a:gd name="connsiteX40" fmla="*/ 4269176 w 12194479"/>
              <a:gd name="connsiteY40" fmla="*/ 2923259 h 3230599"/>
              <a:gd name="connsiteX41" fmla="*/ 3965696 w 12194479"/>
              <a:gd name="connsiteY41" fmla="*/ 3230599 h 3230599"/>
              <a:gd name="connsiteX42" fmla="*/ 3660236 w 12194479"/>
              <a:gd name="connsiteY42" fmla="*/ 2923259 h 3230599"/>
              <a:gd name="connsiteX43" fmla="*/ 3354826 w 12194479"/>
              <a:gd name="connsiteY43" fmla="*/ 3230599 h 3230599"/>
              <a:gd name="connsiteX44" fmla="*/ 3049417 w 12194479"/>
              <a:gd name="connsiteY44" fmla="*/ 2923259 h 3230599"/>
              <a:gd name="connsiteX45" fmla="*/ 2745937 w 12194479"/>
              <a:gd name="connsiteY45" fmla="*/ 3230599 h 3230599"/>
              <a:gd name="connsiteX46" fmla="*/ 2440528 w 12194479"/>
              <a:gd name="connsiteY46" fmla="*/ 2923259 h 3230599"/>
              <a:gd name="connsiteX47" fmla="*/ 2137049 w 12194479"/>
              <a:gd name="connsiteY47" fmla="*/ 3230599 h 3230599"/>
              <a:gd name="connsiteX48" fmla="*/ 1831639 w 12194479"/>
              <a:gd name="connsiteY48" fmla="*/ 2923259 h 3230599"/>
              <a:gd name="connsiteX49" fmla="*/ 1528160 w 12194479"/>
              <a:gd name="connsiteY49" fmla="*/ 3230599 h 3230599"/>
              <a:gd name="connsiteX50" fmla="*/ 1222699 w 12194479"/>
              <a:gd name="connsiteY50" fmla="*/ 2923259 h 3230599"/>
              <a:gd name="connsiteX51" fmla="*/ 917290 w 12194479"/>
              <a:gd name="connsiteY51" fmla="*/ 3230599 h 3230599"/>
              <a:gd name="connsiteX52" fmla="*/ 613811 w 12194479"/>
              <a:gd name="connsiteY52" fmla="*/ 2923259 h 3230599"/>
              <a:gd name="connsiteX53" fmla="*/ 308401 w 12194479"/>
              <a:gd name="connsiteY53" fmla="*/ 3230599 h 3230599"/>
              <a:gd name="connsiteX54" fmla="*/ 2991 w 12194479"/>
              <a:gd name="connsiteY54" fmla="*/ 2923259 h 3230599"/>
              <a:gd name="connsiteX55" fmla="*/ 299 w 12194479"/>
              <a:gd name="connsiteY55" fmla="*/ 2925951 h 3230599"/>
              <a:gd name="connsiteX56" fmla="*/ 299 w 12194479"/>
              <a:gd name="connsiteY56" fmla="*/ 2917331 h 3230599"/>
              <a:gd name="connsiteX57" fmla="*/ 299 w 12194479"/>
              <a:gd name="connsiteY57" fmla="*/ 2908711 h 3230599"/>
              <a:gd name="connsiteX58" fmla="*/ 299 w 12194479"/>
              <a:gd name="connsiteY58" fmla="*/ 2883659 h 3230599"/>
              <a:gd name="connsiteX59" fmla="*/ 299 w 12194479"/>
              <a:gd name="connsiteY59" fmla="*/ 2875039 h 3230599"/>
              <a:gd name="connsiteX60" fmla="*/ 299 w 12194479"/>
              <a:gd name="connsiteY60" fmla="*/ 2866419 h 3230599"/>
              <a:gd name="connsiteX61" fmla="*/ 299 w 12194479"/>
              <a:gd name="connsiteY61" fmla="*/ 2428440 h 3230599"/>
              <a:gd name="connsiteX62" fmla="*/ 0 w 12194479"/>
              <a:gd name="connsiteY62" fmla="*/ 2428409 h 3230599"/>
              <a:gd name="connsiteX63" fmla="*/ 0 w 12194479"/>
              <a:gd name="connsiteY63" fmla="*/ 618510 h 3230599"/>
              <a:gd name="connsiteX64" fmla="*/ 0 w 12194479"/>
              <a:gd name="connsiteY64" fmla="*/ 197639 h 323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2194479" h="3230599">
                <a:moveTo>
                  <a:pt x="0" y="0"/>
                </a:moveTo>
                <a:lnTo>
                  <a:pt x="12194479" y="0"/>
                </a:lnTo>
                <a:lnTo>
                  <a:pt x="12194479" y="197639"/>
                </a:lnTo>
                <a:lnTo>
                  <a:pt x="12194479" y="618208"/>
                </a:lnTo>
                <a:lnTo>
                  <a:pt x="12194479" y="2428107"/>
                </a:lnTo>
                <a:lnTo>
                  <a:pt x="12194179" y="2428107"/>
                </a:lnTo>
                <a:lnTo>
                  <a:pt x="12194179" y="2863778"/>
                </a:lnTo>
                <a:lnTo>
                  <a:pt x="12194179" y="2872398"/>
                </a:lnTo>
                <a:lnTo>
                  <a:pt x="12194179" y="2881018"/>
                </a:lnTo>
                <a:lnTo>
                  <a:pt x="12194179" y="2906070"/>
                </a:lnTo>
                <a:lnTo>
                  <a:pt x="12194179" y="2914690"/>
                </a:lnTo>
                <a:lnTo>
                  <a:pt x="12194179" y="2923310"/>
                </a:lnTo>
                <a:lnTo>
                  <a:pt x="12194128" y="2923259"/>
                </a:lnTo>
                <a:lnTo>
                  <a:pt x="11890649" y="3230599"/>
                </a:lnTo>
                <a:lnTo>
                  <a:pt x="11585239" y="2923259"/>
                </a:lnTo>
                <a:lnTo>
                  <a:pt x="11281760" y="3230599"/>
                </a:lnTo>
                <a:lnTo>
                  <a:pt x="10976299" y="2923259"/>
                </a:lnTo>
                <a:lnTo>
                  <a:pt x="10670890" y="3230599"/>
                </a:lnTo>
                <a:lnTo>
                  <a:pt x="10367411" y="2923259"/>
                </a:lnTo>
                <a:lnTo>
                  <a:pt x="10062001" y="3230599"/>
                </a:lnTo>
                <a:lnTo>
                  <a:pt x="9756592" y="2923259"/>
                </a:lnTo>
                <a:lnTo>
                  <a:pt x="9753899" y="2925951"/>
                </a:lnTo>
                <a:lnTo>
                  <a:pt x="9753899" y="2924377"/>
                </a:lnTo>
                <a:lnTo>
                  <a:pt x="9451537" y="3230599"/>
                </a:lnTo>
                <a:lnTo>
                  <a:pt x="9146128" y="2923259"/>
                </a:lnTo>
                <a:lnTo>
                  <a:pt x="8840718" y="3230599"/>
                </a:lnTo>
                <a:lnTo>
                  <a:pt x="8535309" y="2923259"/>
                </a:lnTo>
                <a:lnTo>
                  <a:pt x="8231830" y="3230599"/>
                </a:lnTo>
                <a:lnTo>
                  <a:pt x="7926420" y="2923259"/>
                </a:lnTo>
                <a:lnTo>
                  <a:pt x="7622941" y="3230599"/>
                </a:lnTo>
                <a:lnTo>
                  <a:pt x="7317481" y="2923259"/>
                </a:lnTo>
                <a:lnTo>
                  <a:pt x="7014001" y="3230599"/>
                </a:lnTo>
                <a:lnTo>
                  <a:pt x="6708592" y="2923259"/>
                </a:lnTo>
                <a:lnTo>
                  <a:pt x="6403182" y="3230599"/>
                </a:lnTo>
                <a:lnTo>
                  <a:pt x="6099703" y="2923259"/>
                </a:lnTo>
                <a:lnTo>
                  <a:pt x="5794295" y="3230599"/>
                </a:lnTo>
                <a:lnTo>
                  <a:pt x="5488885" y="2923259"/>
                </a:lnTo>
                <a:lnTo>
                  <a:pt x="5183426" y="3230599"/>
                </a:lnTo>
                <a:lnTo>
                  <a:pt x="4879996" y="2923259"/>
                </a:lnTo>
                <a:lnTo>
                  <a:pt x="4574585" y="3230599"/>
                </a:lnTo>
                <a:lnTo>
                  <a:pt x="4269176" y="2923259"/>
                </a:lnTo>
                <a:lnTo>
                  <a:pt x="3965696" y="3230599"/>
                </a:lnTo>
                <a:lnTo>
                  <a:pt x="3660236" y="2923259"/>
                </a:lnTo>
                <a:lnTo>
                  <a:pt x="3354826" y="3230599"/>
                </a:lnTo>
                <a:lnTo>
                  <a:pt x="3049417" y="2923259"/>
                </a:lnTo>
                <a:lnTo>
                  <a:pt x="2745937" y="3230599"/>
                </a:lnTo>
                <a:lnTo>
                  <a:pt x="2440528" y="2923259"/>
                </a:lnTo>
                <a:lnTo>
                  <a:pt x="2137049" y="3230599"/>
                </a:lnTo>
                <a:lnTo>
                  <a:pt x="1831639" y="2923259"/>
                </a:lnTo>
                <a:lnTo>
                  <a:pt x="1528160" y="3230599"/>
                </a:lnTo>
                <a:lnTo>
                  <a:pt x="1222699" y="2923259"/>
                </a:lnTo>
                <a:lnTo>
                  <a:pt x="917290" y="3230599"/>
                </a:lnTo>
                <a:lnTo>
                  <a:pt x="613811" y="2923259"/>
                </a:lnTo>
                <a:lnTo>
                  <a:pt x="308401" y="3230599"/>
                </a:lnTo>
                <a:lnTo>
                  <a:pt x="2991" y="2923259"/>
                </a:lnTo>
                <a:lnTo>
                  <a:pt x="299" y="2925951"/>
                </a:lnTo>
                <a:lnTo>
                  <a:pt x="299" y="2917331"/>
                </a:lnTo>
                <a:lnTo>
                  <a:pt x="299" y="2908711"/>
                </a:lnTo>
                <a:lnTo>
                  <a:pt x="299" y="2883659"/>
                </a:lnTo>
                <a:lnTo>
                  <a:pt x="299" y="2875039"/>
                </a:lnTo>
                <a:lnTo>
                  <a:pt x="299" y="2866419"/>
                </a:lnTo>
                <a:lnTo>
                  <a:pt x="299" y="2428440"/>
                </a:lnTo>
                <a:lnTo>
                  <a:pt x="0" y="2428409"/>
                </a:lnTo>
                <a:lnTo>
                  <a:pt x="0" y="618510"/>
                </a:lnTo>
                <a:lnTo>
                  <a:pt x="0" y="197639"/>
                </a:lnTo>
                <a:close/>
              </a:path>
            </a:pathLst>
          </a:custGeom>
          <a:noFill/>
        </p:spPr>
        <p:txBody>
          <a:bodyPr wrap="square" lIns="540000" tIns="360000" rIns="6840000" anchor="t" anchorCtr="0">
            <a:noAutofit/>
          </a:bodyPr>
          <a:lstStyle>
            <a:lvl1pPr marL="0" indent="0" algn="l" defTabSz="179388">
              <a:buNone/>
              <a:defRPr sz="1400" b="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5" name="Kuvatiedot">
            <a:extLst>
              <a:ext uri="{FF2B5EF4-FFF2-40B4-BE49-F238E27FC236}">
                <a16:creationId xmlns:a16="http://schemas.microsoft.com/office/drawing/2014/main" id="{CD904FAE-1146-4934-7E96-C36B938F593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6" name="Logo">
            <a:extLst>
              <a:ext uri="{FF2B5EF4-FFF2-40B4-BE49-F238E27FC236}">
                <a16:creationId xmlns:a16="http://schemas.microsoft.com/office/drawing/2014/main" id="{079293BD-614A-C5B4-9C1B-BF5C9E4ED251}"/>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
        <p:nvSpPr>
          <p:cNvPr id="11" name="Päivämäärän paikkamerkki 10">
            <a:extLst>
              <a:ext uri="{FF2B5EF4-FFF2-40B4-BE49-F238E27FC236}">
                <a16:creationId xmlns:a16="http://schemas.microsoft.com/office/drawing/2014/main" id="{E2E27EAF-3360-FF44-9B2D-5AF300B6CBBB}"/>
              </a:ext>
            </a:extLst>
          </p:cNvPr>
          <p:cNvSpPr>
            <a:spLocks noGrp="1"/>
          </p:cNvSpPr>
          <p:nvPr>
            <p:ph type="dt" sz="half" idx="16"/>
          </p:nvPr>
        </p:nvSpPr>
        <p:spPr>
          <a:xfrm>
            <a:off x="10440401" y="6248400"/>
            <a:ext cx="1210262" cy="249238"/>
          </a:xfrm>
        </p:spPr>
        <p:txBody>
          <a:bodyPr/>
          <a:lstStyle>
            <a:lvl1pPr>
              <a:defRPr b="1">
                <a:solidFill>
                  <a:schemeClr val="tx1"/>
                </a:solidFill>
              </a:defRPr>
            </a:lvl1pPr>
          </a:lstStyle>
          <a:p>
            <a:r>
              <a:rPr lang="fi-FI"/>
              <a:t>12.8.2025</a:t>
            </a:r>
            <a:endParaRPr lang="fi-FI" dirty="0"/>
          </a:p>
        </p:txBody>
      </p:sp>
    </p:spTree>
    <p:extLst>
      <p:ext uri="{BB962C8B-B14F-4D97-AF65-F5344CB8AC3E}">
        <p14:creationId xmlns:p14="http://schemas.microsoft.com/office/powerpoint/2010/main" val="4061048354"/>
      </p:ext>
    </p:extLst>
  </p:cSld>
  <p:clrMapOvr>
    <a:masterClrMapping/>
  </p:clrMapOvr>
  <p:extLst>
    <p:ext uri="{DCECCB84-F9BA-43D5-87BE-67443E8EF086}">
      <p15:sldGuideLst xmlns:p15="http://schemas.microsoft.com/office/powerpoint/2012/main"/>
    </p:ext>
  </p:extLst>
</p:sldLayout>
</file>

<file path=ppt/slideLayouts/slideLayout425.xml><?xml version="1.0" encoding="utf-8"?>
<p:sldLayout xmlns:a="http://schemas.openxmlformats.org/drawingml/2006/main" xmlns:r="http://schemas.openxmlformats.org/officeDocument/2006/relationships" xmlns:p="http://schemas.openxmlformats.org/presentationml/2006/main" preserve="1" userDrawn="1">
  <p:cSld name="Otsikkodia 4 C">
    <p:bg>
      <p:bgPr>
        <a:solidFill>
          <a:schemeClr val="accent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1" y="3517900"/>
            <a:ext cx="11110912" cy="1489076"/>
          </a:xfrm>
        </p:spPr>
        <p:txBody>
          <a:bodyPr lIns="0" tIns="0" rIns="0" bIns="0" anchor="t">
            <a:noAutofit/>
          </a:bodyPr>
          <a:lstStyle>
            <a:lvl1pPr algn="l">
              <a:defRPr sz="4800">
                <a:solidFill>
                  <a:schemeClr val="tx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0" y="5012826"/>
            <a:ext cx="8243888" cy="491038"/>
          </a:xfrm>
        </p:spPr>
        <p:txBody>
          <a:bodyPr lIns="0" tIns="0" rIns="0" bIns="0" anchor="t">
            <a:noAutofit/>
          </a:bodyPr>
          <a:lstStyle>
            <a:lvl1pPr marL="0" indent="0" algn="l">
              <a:buNone/>
              <a:defRPr sz="2000" b="1">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4" name="Tekstin paikkamerkki 2">
            <a:extLst>
              <a:ext uri="{FF2B5EF4-FFF2-40B4-BE49-F238E27FC236}">
                <a16:creationId xmlns:a16="http://schemas.microsoft.com/office/drawing/2014/main" id="{0A8646E1-ECFE-0291-965E-5BFDF51589B3}"/>
              </a:ext>
            </a:extLst>
          </p:cNvPr>
          <p:cNvSpPr>
            <a:spLocks noGrp="1"/>
          </p:cNvSpPr>
          <p:nvPr>
            <p:ph type="body" sz="quarter" idx="13" hasCustomPrompt="1"/>
          </p:nvPr>
        </p:nvSpPr>
        <p:spPr>
          <a:xfrm>
            <a:off x="2473325" y="6000750"/>
            <a:ext cx="7243763" cy="496888"/>
          </a:xfrm>
        </p:spPr>
        <p:txBody>
          <a:bodyPr lIns="0" tIns="0" rIns="0" bIns="0" anchor="b">
            <a:noAutofit/>
          </a:bodyPr>
          <a:lstStyle>
            <a:lvl1pPr marL="0" indent="0" algn="ctr">
              <a:buNone/>
              <a:defRPr sz="1600">
                <a:solidFill>
                  <a:schemeClr val="tx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6" name="Kuvan paikkamerkki 15">
            <a:extLst>
              <a:ext uri="{FF2B5EF4-FFF2-40B4-BE49-F238E27FC236}">
                <a16:creationId xmlns:a16="http://schemas.microsoft.com/office/drawing/2014/main" id="{4B86D38B-FDCA-EBC4-1FD2-A4394F3AE0BB}"/>
              </a:ext>
              <a:ext uri="{C183D7F6-B498-43B3-948B-1728B52AA6E4}">
                <adec:decorative xmlns:adec="http://schemas.microsoft.com/office/drawing/2017/decorative" val="1"/>
              </a:ext>
            </a:extLst>
          </p:cNvPr>
          <p:cNvSpPr>
            <a:spLocks noGrp="1"/>
          </p:cNvSpPr>
          <p:nvPr>
            <p:ph type="pic" sz="quarter" idx="22" hasCustomPrompt="1"/>
          </p:nvPr>
        </p:nvSpPr>
        <p:spPr>
          <a:xfrm>
            <a:off x="-1239" y="-5848"/>
            <a:ext cx="12194479" cy="3366169"/>
          </a:xfrm>
          <a:custGeom>
            <a:avLst/>
            <a:gdLst>
              <a:gd name="connsiteX0" fmla="*/ 884 w 12194479"/>
              <a:gd name="connsiteY0" fmla="*/ 0 h 3366169"/>
              <a:gd name="connsiteX1" fmla="*/ 12193594 w 12194479"/>
              <a:gd name="connsiteY1" fmla="*/ 0 h 3366169"/>
              <a:gd name="connsiteX2" fmla="*/ 12193594 w 12194479"/>
              <a:gd name="connsiteY2" fmla="*/ 8859 h 3366169"/>
              <a:gd name="connsiteX3" fmla="*/ 12194479 w 12194479"/>
              <a:gd name="connsiteY3" fmla="*/ 8859 h 3366169"/>
              <a:gd name="connsiteX4" fmla="*/ 12194479 w 12194479"/>
              <a:gd name="connsiteY4" fmla="*/ 58239 h 3366169"/>
              <a:gd name="connsiteX5" fmla="*/ 12194479 w 12194479"/>
              <a:gd name="connsiteY5" fmla="*/ 95335 h 3366169"/>
              <a:gd name="connsiteX6" fmla="*/ 12194479 w 12194479"/>
              <a:gd name="connsiteY6" fmla="*/ 144715 h 3366169"/>
              <a:gd name="connsiteX7" fmla="*/ 12194479 w 12194479"/>
              <a:gd name="connsiteY7" fmla="*/ 226458 h 3366169"/>
              <a:gd name="connsiteX8" fmla="*/ 12194479 w 12194479"/>
              <a:gd name="connsiteY8" fmla="*/ 275838 h 3366169"/>
              <a:gd name="connsiteX9" fmla="*/ 12194479 w 12194479"/>
              <a:gd name="connsiteY9" fmla="*/ 312934 h 3366169"/>
              <a:gd name="connsiteX10" fmla="*/ 12194479 w 12194479"/>
              <a:gd name="connsiteY10" fmla="*/ 362314 h 3366169"/>
              <a:gd name="connsiteX11" fmla="*/ 12194479 w 12194479"/>
              <a:gd name="connsiteY11" fmla="*/ 689502 h 3366169"/>
              <a:gd name="connsiteX12" fmla="*/ 12194479 w 12194479"/>
              <a:gd name="connsiteY12" fmla="*/ 738882 h 3366169"/>
              <a:gd name="connsiteX13" fmla="*/ 12194479 w 12194479"/>
              <a:gd name="connsiteY13" fmla="*/ 775978 h 3366169"/>
              <a:gd name="connsiteX14" fmla="*/ 12194479 w 12194479"/>
              <a:gd name="connsiteY14" fmla="*/ 825358 h 3366169"/>
              <a:gd name="connsiteX15" fmla="*/ 12194479 w 12194479"/>
              <a:gd name="connsiteY15" fmla="*/ 2682189 h 3366169"/>
              <a:gd name="connsiteX16" fmla="*/ 12194479 w 12194479"/>
              <a:gd name="connsiteY16" fmla="*/ 2731569 h 3366169"/>
              <a:gd name="connsiteX17" fmla="*/ 12194479 w 12194479"/>
              <a:gd name="connsiteY17" fmla="*/ 2768665 h 3366169"/>
              <a:gd name="connsiteX18" fmla="*/ 12194479 w 12194479"/>
              <a:gd name="connsiteY18" fmla="*/ 2818045 h 3366169"/>
              <a:gd name="connsiteX19" fmla="*/ 12194179 w 12194479"/>
              <a:gd name="connsiteY19" fmla="*/ 2818045 h 3366169"/>
              <a:gd name="connsiteX20" fmla="*/ 12194179 w 12194479"/>
              <a:gd name="connsiteY20" fmla="*/ 3161861 h 3366169"/>
              <a:gd name="connsiteX21" fmla="*/ 12194179 w 12194479"/>
              <a:gd name="connsiteY21" fmla="*/ 3171351 h 3366169"/>
              <a:gd name="connsiteX22" fmla="*/ 12194179 w 12194479"/>
              <a:gd name="connsiteY22" fmla="*/ 3180841 h 3366169"/>
              <a:gd name="connsiteX23" fmla="*/ 12194179 w 12194479"/>
              <a:gd name="connsiteY23" fmla="*/ 3208424 h 3366169"/>
              <a:gd name="connsiteX24" fmla="*/ 12194179 w 12194479"/>
              <a:gd name="connsiteY24" fmla="*/ 3211241 h 3366169"/>
              <a:gd name="connsiteX25" fmla="*/ 12194179 w 12194479"/>
              <a:gd name="connsiteY25" fmla="*/ 3217914 h 3366169"/>
              <a:gd name="connsiteX26" fmla="*/ 12194179 w 12194479"/>
              <a:gd name="connsiteY26" fmla="*/ 3220731 h 3366169"/>
              <a:gd name="connsiteX27" fmla="*/ 12194179 w 12194479"/>
              <a:gd name="connsiteY27" fmla="*/ 3227406 h 3366169"/>
              <a:gd name="connsiteX28" fmla="*/ 12194179 w 12194479"/>
              <a:gd name="connsiteY28" fmla="*/ 3230221 h 3366169"/>
              <a:gd name="connsiteX29" fmla="*/ 12194179 w 12194479"/>
              <a:gd name="connsiteY29" fmla="*/ 3248337 h 3366169"/>
              <a:gd name="connsiteX30" fmla="*/ 12194179 w 12194479"/>
              <a:gd name="connsiteY30" fmla="*/ 3257804 h 3366169"/>
              <a:gd name="connsiteX31" fmla="*/ 12194179 w 12194479"/>
              <a:gd name="connsiteY31" fmla="*/ 3257827 h 3366169"/>
              <a:gd name="connsiteX32" fmla="*/ 12194179 w 12194479"/>
              <a:gd name="connsiteY32" fmla="*/ 3267294 h 3366169"/>
              <a:gd name="connsiteX33" fmla="*/ 12194179 w 12194479"/>
              <a:gd name="connsiteY33" fmla="*/ 3267317 h 3366169"/>
              <a:gd name="connsiteX34" fmla="*/ 12194179 w 12194479"/>
              <a:gd name="connsiteY34" fmla="*/ 3276786 h 3366169"/>
              <a:gd name="connsiteX35" fmla="*/ 12194179 w 12194479"/>
              <a:gd name="connsiteY35" fmla="*/ 3294900 h 3366169"/>
              <a:gd name="connsiteX36" fmla="*/ 12194179 w 12194479"/>
              <a:gd name="connsiteY36" fmla="*/ 3297717 h 3366169"/>
              <a:gd name="connsiteX37" fmla="*/ 12194179 w 12194479"/>
              <a:gd name="connsiteY37" fmla="*/ 3304390 h 3366169"/>
              <a:gd name="connsiteX38" fmla="*/ 12194179 w 12194479"/>
              <a:gd name="connsiteY38" fmla="*/ 3307207 h 3366169"/>
              <a:gd name="connsiteX39" fmla="*/ 12194179 w 12194479"/>
              <a:gd name="connsiteY39" fmla="*/ 3313882 h 3366169"/>
              <a:gd name="connsiteX40" fmla="*/ 12194179 w 12194479"/>
              <a:gd name="connsiteY40" fmla="*/ 3316697 h 3366169"/>
              <a:gd name="connsiteX41" fmla="*/ 12194179 w 12194479"/>
              <a:gd name="connsiteY41" fmla="*/ 3344280 h 3366169"/>
              <a:gd name="connsiteX42" fmla="*/ 12194179 w 12194479"/>
              <a:gd name="connsiteY42" fmla="*/ 3353770 h 3366169"/>
              <a:gd name="connsiteX43" fmla="*/ 12194179 w 12194479"/>
              <a:gd name="connsiteY43" fmla="*/ 3363262 h 3366169"/>
              <a:gd name="connsiteX44" fmla="*/ 12194128 w 12194479"/>
              <a:gd name="connsiteY44" fmla="*/ 3363205 h 3366169"/>
              <a:gd name="connsiteX45" fmla="*/ 12193594 w 12194479"/>
              <a:gd name="connsiteY45" fmla="*/ 3363800 h 3366169"/>
              <a:gd name="connsiteX46" fmla="*/ 12193594 w 12194479"/>
              <a:gd name="connsiteY46" fmla="*/ 3314420 h 3366169"/>
              <a:gd name="connsiteX47" fmla="*/ 12193594 w 12194479"/>
              <a:gd name="connsiteY47" fmla="*/ 3277324 h 3366169"/>
              <a:gd name="connsiteX48" fmla="*/ 12193594 w 12194479"/>
              <a:gd name="connsiteY48" fmla="*/ 3227944 h 3366169"/>
              <a:gd name="connsiteX49" fmla="*/ 12193594 w 12194479"/>
              <a:gd name="connsiteY49" fmla="*/ 3200907 h 3366169"/>
              <a:gd name="connsiteX50" fmla="*/ 12193594 w 12194479"/>
              <a:gd name="connsiteY50" fmla="*/ 3170804 h 3366169"/>
              <a:gd name="connsiteX51" fmla="*/ 12193543 w 12194479"/>
              <a:gd name="connsiteY51" fmla="*/ 3170804 h 3366169"/>
              <a:gd name="connsiteX52" fmla="*/ 12191564 w 12194479"/>
              <a:gd name="connsiteY52" fmla="*/ 3170804 h 3366169"/>
              <a:gd name="connsiteX53" fmla="*/ 11887069 w 12194479"/>
              <a:gd name="connsiteY53" fmla="*/ 2958637 h 3366169"/>
              <a:gd name="connsiteX54" fmla="*/ 11582624 w 12194479"/>
              <a:gd name="connsiteY54" fmla="*/ 3170804 h 3366169"/>
              <a:gd name="connsiteX55" fmla="*/ 11278129 w 12194479"/>
              <a:gd name="connsiteY55" fmla="*/ 2958637 h 3366169"/>
              <a:gd name="connsiteX56" fmla="*/ 10973633 w 12194479"/>
              <a:gd name="connsiteY56" fmla="*/ 3170804 h 3366169"/>
              <a:gd name="connsiteX57" fmla="*/ 10669138 w 12194479"/>
              <a:gd name="connsiteY57" fmla="*/ 2958637 h 3366169"/>
              <a:gd name="connsiteX58" fmla="*/ 10364693 w 12194479"/>
              <a:gd name="connsiteY58" fmla="*/ 3170804 h 3366169"/>
              <a:gd name="connsiteX59" fmla="*/ 10060197 w 12194479"/>
              <a:gd name="connsiteY59" fmla="*/ 2958637 h 3366169"/>
              <a:gd name="connsiteX60" fmla="*/ 9755702 w 12194479"/>
              <a:gd name="connsiteY60" fmla="*/ 3170804 h 3366169"/>
              <a:gd name="connsiteX61" fmla="*/ 9451207 w 12194479"/>
              <a:gd name="connsiteY61" fmla="*/ 2958637 h 3366169"/>
              <a:gd name="connsiteX62" fmla="*/ 9451207 w 12194479"/>
              <a:gd name="connsiteY62" fmla="*/ 2958891 h 3366169"/>
              <a:gd name="connsiteX63" fmla="*/ 9451105 w 12194479"/>
              <a:gd name="connsiteY63" fmla="*/ 2958637 h 3366169"/>
              <a:gd name="connsiteX64" fmla="*/ 9146660 w 12194479"/>
              <a:gd name="connsiteY64" fmla="*/ 3170804 h 3366169"/>
              <a:gd name="connsiteX65" fmla="*/ 8842165 w 12194479"/>
              <a:gd name="connsiteY65" fmla="*/ 2958637 h 3366169"/>
              <a:gd name="connsiteX66" fmla="*/ 8537670 w 12194479"/>
              <a:gd name="connsiteY66" fmla="*/ 3170804 h 3366169"/>
              <a:gd name="connsiteX67" fmla="*/ 8233174 w 12194479"/>
              <a:gd name="connsiteY67" fmla="*/ 2958637 h 3366169"/>
              <a:gd name="connsiteX68" fmla="*/ 7928730 w 12194479"/>
              <a:gd name="connsiteY68" fmla="*/ 3170804 h 3366169"/>
              <a:gd name="connsiteX69" fmla="*/ 7624234 w 12194479"/>
              <a:gd name="connsiteY69" fmla="*/ 2958637 h 3366169"/>
              <a:gd name="connsiteX70" fmla="*/ 7319739 w 12194479"/>
              <a:gd name="connsiteY70" fmla="*/ 3170804 h 3366169"/>
              <a:gd name="connsiteX71" fmla="*/ 7015244 w 12194479"/>
              <a:gd name="connsiteY71" fmla="*/ 2958637 h 3366169"/>
              <a:gd name="connsiteX72" fmla="*/ 6710798 w 12194479"/>
              <a:gd name="connsiteY72" fmla="*/ 3170804 h 3366169"/>
              <a:gd name="connsiteX73" fmla="*/ 6406304 w 12194479"/>
              <a:gd name="connsiteY73" fmla="*/ 2958637 h 3366169"/>
              <a:gd name="connsiteX74" fmla="*/ 6101809 w 12194479"/>
              <a:gd name="connsiteY74" fmla="*/ 3170804 h 3366169"/>
              <a:gd name="connsiteX75" fmla="*/ 5797313 w 12194479"/>
              <a:gd name="connsiteY75" fmla="*/ 2958637 h 3366169"/>
              <a:gd name="connsiteX76" fmla="*/ 5551797 w 12194479"/>
              <a:gd name="connsiteY76" fmla="*/ 3165069 h 3366169"/>
              <a:gd name="connsiteX77" fmla="*/ 5551797 w 12194479"/>
              <a:gd name="connsiteY77" fmla="*/ 3164916 h 3366169"/>
              <a:gd name="connsiteX78" fmla="*/ 5508858 w 12194479"/>
              <a:gd name="connsiteY78" fmla="*/ 3170347 h 3366169"/>
              <a:gd name="connsiteX79" fmla="*/ 5507134 w 12194479"/>
              <a:gd name="connsiteY79" fmla="*/ 3170449 h 3366169"/>
              <a:gd name="connsiteX80" fmla="*/ 5492868 w 12194479"/>
              <a:gd name="connsiteY80" fmla="*/ 3170804 h 3366169"/>
              <a:gd name="connsiteX81" fmla="*/ 5188425 w 12194479"/>
              <a:gd name="connsiteY81" fmla="*/ 2958637 h 3366169"/>
              <a:gd name="connsiteX82" fmla="*/ 5188425 w 12194479"/>
              <a:gd name="connsiteY82" fmla="*/ 2958688 h 3366169"/>
              <a:gd name="connsiteX83" fmla="*/ 5130764 w 12194479"/>
              <a:gd name="connsiteY83" fmla="*/ 3053249 h 3366169"/>
              <a:gd name="connsiteX84" fmla="*/ 4882000 w 12194479"/>
              <a:gd name="connsiteY84" fmla="*/ 3170804 h 3366169"/>
              <a:gd name="connsiteX85" fmla="*/ 4577504 w 12194479"/>
              <a:gd name="connsiteY85" fmla="*/ 2958637 h 3366169"/>
              <a:gd name="connsiteX86" fmla="*/ 4273058 w 12194479"/>
              <a:gd name="connsiteY86" fmla="*/ 3170804 h 3366169"/>
              <a:gd name="connsiteX87" fmla="*/ 3968563 w 12194479"/>
              <a:gd name="connsiteY87" fmla="*/ 2958637 h 3366169"/>
              <a:gd name="connsiteX88" fmla="*/ 3664068 w 12194479"/>
              <a:gd name="connsiteY88" fmla="*/ 3170804 h 3366169"/>
              <a:gd name="connsiteX89" fmla="*/ 3359572 w 12194479"/>
              <a:gd name="connsiteY89" fmla="*/ 2958637 h 3366169"/>
              <a:gd name="connsiteX90" fmla="*/ 3055127 w 12194479"/>
              <a:gd name="connsiteY90" fmla="*/ 3170804 h 3366169"/>
              <a:gd name="connsiteX91" fmla="*/ 2750632 w 12194479"/>
              <a:gd name="connsiteY91" fmla="*/ 2958637 h 3366169"/>
              <a:gd name="connsiteX92" fmla="*/ 2446136 w 12194479"/>
              <a:gd name="connsiteY92" fmla="*/ 3170804 h 3366169"/>
              <a:gd name="connsiteX93" fmla="*/ 2141641 w 12194479"/>
              <a:gd name="connsiteY93" fmla="*/ 2958637 h 3366169"/>
              <a:gd name="connsiteX94" fmla="*/ 1837196 w 12194479"/>
              <a:gd name="connsiteY94" fmla="*/ 3170804 h 3366169"/>
              <a:gd name="connsiteX95" fmla="*/ 1532701 w 12194479"/>
              <a:gd name="connsiteY95" fmla="*/ 2958637 h 3366169"/>
              <a:gd name="connsiteX96" fmla="*/ 1228205 w 12194479"/>
              <a:gd name="connsiteY96" fmla="*/ 3170804 h 3366169"/>
              <a:gd name="connsiteX97" fmla="*/ 923710 w 12194479"/>
              <a:gd name="connsiteY97" fmla="*/ 2958637 h 3366169"/>
              <a:gd name="connsiteX98" fmla="*/ 619265 w 12194479"/>
              <a:gd name="connsiteY98" fmla="*/ 3170804 h 3366169"/>
              <a:gd name="connsiteX99" fmla="*/ 314770 w 12194479"/>
              <a:gd name="connsiteY99" fmla="*/ 2958637 h 3366169"/>
              <a:gd name="connsiteX100" fmla="*/ 10274 w 12194479"/>
              <a:gd name="connsiteY100" fmla="*/ 3170804 h 3366169"/>
              <a:gd name="connsiteX101" fmla="*/ 884 w 12194479"/>
              <a:gd name="connsiteY101" fmla="*/ 3170652 h 3366169"/>
              <a:gd name="connsiteX102" fmla="*/ 884 w 12194479"/>
              <a:gd name="connsiteY102" fmla="*/ 3200755 h 3366169"/>
              <a:gd name="connsiteX103" fmla="*/ 884 w 12194479"/>
              <a:gd name="connsiteY103" fmla="*/ 3229669 h 3366169"/>
              <a:gd name="connsiteX104" fmla="*/ 884 w 12194479"/>
              <a:gd name="connsiteY104" fmla="*/ 3279049 h 3366169"/>
              <a:gd name="connsiteX105" fmla="*/ 884 w 12194479"/>
              <a:gd name="connsiteY105" fmla="*/ 3316145 h 3366169"/>
              <a:gd name="connsiteX106" fmla="*/ 884 w 12194479"/>
              <a:gd name="connsiteY106" fmla="*/ 3365525 h 3366169"/>
              <a:gd name="connsiteX107" fmla="*/ 299 w 12194479"/>
              <a:gd name="connsiteY107" fmla="*/ 3366169 h 3366169"/>
              <a:gd name="connsiteX108" fmla="*/ 299 w 12194479"/>
              <a:gd name="connsiteY108" fmla="*/ 3356679 h 3366169"/>
              <a:gd name="connsiteX109" fmla="*/ 299 w 12194479"/>
              <a:gd name="connsiteY109" fmla="*/ 3347187 h 3366169"/>
              <a:gd name="connsiteX110" fmla="*/ 299 w 12194479"/>
              <a:gd name="connsiteY110" fmla="*/ 3319606 h 3366169"/>
              <a:gd name="connsiteX111" fmla="*/ 299 w 12194479"/>
              <a:gd name="connsiteY111" fmla="*/ 3316789 h 3366169"/>
              <a:gd name="connsiteX112" fmla="*/ 299 w 12194479"/>
              <a:gd name="connsiteY112" fmla="*/ 3310114 h 3366169"/>
              <a:gd name="connsiteX113" fmla="*/ 299 w 12194479"/>
              <a:gd name="connsiteY113" fmla="*/ 3307299 h 3366169"/>
              <a:gd name="connsiteX114" fmla="*/ 299 w 12194479"/>
              <a:gd name="connsiteY114" fmla="*/ 3300624 h 3366169"/>
              <a:gd name="connsiteX115" fmla="*/ 299 w 12194479"/>
              <a:gd name="connsiteY115" fmla="*/ 3297807 h 3366169"/>
              <a:gd name="connsiteX116" fmla="*/ 299 w 12194479"/>
              <a:gd name="connsiteY116" fmla="*/ 3279693 h 3366169"/>
              <a:gd name="connsiteX117" fmla="*/ 299 w 12194479"/>
              <a:gd name="connsiteY117" fmla="*/ 3270226 h 3366169"/>
              <a:gd name="connsiteX118" fmla="*/ 299 w 12194479"/>
              <a:gd name="connsiteY118" fmla="*/ 3270203 h 3366169"/>
              <a:gd name="connsiteX119" fmla="*/ 299 w 12194479"/>
              <a:gd name="connsiteY119" fmla="*/ 3260734 h 3366169"/>
              <a:gd name="connsiteX120" fmla="*/ 299 w 12194479"/>
              <a:gd name="connsiteY120" fmla="*/ 3260711 h 3366169"/>
              <a:gd name="connsiteX121" fmla="*/ 299 w 12194479"/>
              <a:gd name="connsiteY121" fmla="*/ 3251244 h 3366169"/>
              <a:gd name="connsiteX122" fmla="*/ 299 w 12194479"/>
              <a:gd name="connsiteY122" fmla="*/ 3233130 h 3366169"/>
              <a:gd name="connsiteX123" fmla="*/ 299 w 12194479"/>
              <a:gd name="connsiteY123" fmla="*/ 3230313 h 3366169"/>
              <a:gd name="connsiteX124" fmla="*/ 299 w 12194479"/>
              <a:gd name="connsiteY124" fmla="*/ 3223638 h 3366169"/>
              <a:gd name="connsiteX125" fmla="*/ 299 w 12194479"/>
              <a:gd name="connsiteY125" fmla="*/ 3220823 h 3366169"/>
              <a:gd name="connsiteX126" fmla="*/ 299 w 12194479"/>
              <a:gd name="connsiteY126" fmla="*/ 3214148 h 3366169"/>
              <a:gd name="connsiteX127" fmla="*/ 299 w 12194479"/>
              <a:gd name="connsiteY127" fmla="*/ 3211331 h 3366169"/>
              <a:gd name="connsiteX128" fmla="*/ 299 w 12194479"/>
              <a:gd name="connsiteY128" fmla="*/ 3183750 h 3366169"/>
              <a:gd name="connsiteX129" fmla="*/ 299 w 12194479"/>
              <a:gd name="connsiteY129" fmla="*/ 3174258 h 3366169"/>
              <a:gd name="connsiteX130" fmla="*/ 299 w 12194479"/>
              <a:gd name="connsiteY130" fmla="*/ 3164768 h 3366169"/>
              <a:gd name="connsiteX131" fmla="*/ 299 w 12194479"/>
              <a:gd name="connsiteY131" fmla="*/ 2818412 h 3366169"/>
              <a:gd name="connsiteX132" fmla="*/ 0 w 12194479"/>
              <a:gd name="connsiteY132" fmla="*/ 2818378 h 3366169"/>
              <a:gd name="connsiteX133" fmla="*/ 0 w 12194479"/>
              <a:gd name="connsiteY133" fmla="*/ 2768998 h 3366169"/>
              <a:gd name="connsiteX134" fmla="*/ 0 w 12194479"/>
              <a:gd name="connsiteY134" fmla="*/ 2731902 h 3366169"/>
              <a:gd name="connsiteX135" fmla="*/ 0 w 12194479"/>
              <a:gd name="connsiteY135" fmla="*/ 2682522 h 3366169"/>
              <a:gd name="connsiteX136" fmla="*/ 0 w 12194479"/>
              <a:gd name="connsiteY136" fmla="*/ 825691 h 3366169"/>
              <a:gd name="connsiteX137" fmla="*/ 0 w 12194479"/>
              <a:gd name="connsiteY137" fmla="*/ 776311 h 3366169"/>
              <a:gd name="connsiteX138" fmla="*/ 0 w 12194479"/>
              <a:gd name="connsiteY138" fmla="*/ 739215 h 3366169"/>
              <a:gd name="connsiteX139" fmla="*/ 0 w 12194479"/>
              <a:gd name="connsiteY139" fmla="*/ 689835 h 3366169"/>
              <a:gd name="connsiteX140" fmla="*/ 0 w 12194479"/>
              <a:gd name="connsiteY140" fmla="*/ 362314 h 3366169"/>
              <a:gd name="connsiteX141" fmla="*/ 0 w 12194479"/>
              <a:gd name="connsiteY141" fmla="*/ 312934 h 3366169"/>
              <a:gd name="connsiteX142" fmla="*/ 0 w 12194479"/>
              <a:gd name="connsiteY142" fmla="*/ 275838 h 3366169"/>
              <a:gd name="connsiteX143" fmla="*/ 0 w 12194479"/>
              <a:gd name="connsiteY143" fmla="*/ 226458 h 3366169"/>
              <a:gd name="connsiteX144" fmla="*/ 0 w 12194479"/>
              <a:gd name="connsiteY144" fmla="*/ 144715 h 3366169"/>
              <a:gd name="connsiteX145" fmla="*/ 0 w 12194479"/>
              <a:gd name="connsiteY145" fmla="*/ 95335 h 3366169"/>
              <a:gd name="connsiteX146" fmla="*/ 0 w 12194479"/>
              <a:gd name="connsiteY146" fmla="*/ 58239 h 3366169"/>
              <a:gd name="connsiteX147" fmla="*/ 0 w 12194479"/>
              <a:gd name="connsiteY147" fmla="*/ 8859 h 3366169"/>
              <a:gd name="connsiteX148" fmla="*/ 884 w 12194479"/>
              <a:gd name="connsiteY148" fmla="*/ 8859 h 3366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12194479" h="3366169">
                <a:moveTo>
                  <a:pt x="884" y="0"/>
                </a:moveTo>
                <a:lnTo>
                  <a:pt x="12193594" y="0"/>
                </a:lnTo>
                <a:lnTo>
                  <a:pt x="12193594" y="8859"/>
                </a:lnTo>
                <a:lnTo>
                  <a:pt x="12194479" y="8859"/>
                </a:lnTo>
                <a:lnTo>
                  <a:pt x="12194479" y="58239"/>
                </a:lnTo>
                <a:lnTo>
                  <a:pt x="12194479" y="95335"/>
                </a:lnTo>
                <a:lnTo>
                  <a:pt x="12194479" y="144715"/>
                </a:lnTo>
                <a:lnTo>
                  <a:pt x="12194479" y="226458"/>
                </a:lnTo>
                <a:lnTo>
                  <a:pt x="12194479" y="275838"/>
                </a:lnTo>
                <a:lnTo>
                  <a:pt x="12194479" y="312934"/>
                </a:lnTo>
                <a:lnTo>
                  <a:pt x="12194479" y="362314"/>
                </a:lnTo>
                <a:lnTo>
                  <a:pt x="12194479" y="689502"/>
                </a:lnTo>
                <a:lnTo>
                  <a:pt x="12194479" y="738882"/>
                </a:lnTo>
                <a:lnTo>
                  <a:pt x="12194479" y="775978"/>
                </a:lnTo>
                <a:lnTo>
                  <a:pt x="12194479" y="825358"/>
                </a:lnTo>
                <a:lnTo>
                  <a:pt x="12194479" y="2682189"/>
                </a:lnTo>
                <a:lnTo>
                  <a:pt x="12194479" y="2731569"/>
                </a:lnTo>
                <a:lnTo>
                  <a:pt x="12194479" y="2768665"/>
                </a:lnTo>
                <a:lnTo>
                  <a:pt x="12194479" y="2818045"/>
                </a:lnTo>
                <a:lnTo>
                  <a:pt x="12194179" y="2818045"/>
                </a:lnTo>
                <a:lnTo>
                  <a:pt x="12194179" y="3161861"/>
                </a:lnTo>
                <a:lnTo>
                  <a:pt x="12194179" y="3171351"/>
                </a:lnTo>
                <a:lnTo>
                  <a:pt x="12194179" y="3180841"/>
                </a:lnTo>
                <a:lnTo>
                  <a:pt x="12194179" y="3208424"/>
                </a:lnTo>
                <a:lnTo>
                  <a:pt x="12194179" y="3211241"/>
                </a:lnTo>
                <a:lnTo>
                  <a:pt x="12194179" y="3217914"/>
                </a:lnTo>
                <a:lnTo>
                  <a:pt x="12194179" y="3220731"/>
                </a:lnTo>
                <a:lnTo>
                  <a:pt x="12194179" y="3227406"/>
                </a:lnTo>
                <a:lnTo>
                  <a:pt x="12194179" y="3230221"/>
                </a:lnTo>
                <a:lnTo>
                  <a:pt x="12194179" y="3248337"/>
                </a:lnTo>
                <a:lnTo>
                  <a:pt x="12194179" y="3257804"/>
                </a:lnTo>
                <a:lnTo>
                  <a:pt x="12194179" y="3257827"/>
                </a:lnTo>
                <a:lnTo>
                  <a:pt x="12194179" y="3267294"/>
                </a:lnTo>
                <a:lnTo>
                  <a:pt x="12194179" y="3267317"/>
                </a:lnTo>
                <a:lnTo>
                  <a:pt x="12194179" y="3276786"/>
                </a:lnTo>
                <a:lnTo>
                  <a:pt x="12194179" y="3294900"/>
                </a:lnTo>
                <a:lnTo>
                  <a:pt x="12194179" y="3297717"/>
                </a:lnTo>
                <a:lnTo>
                  <a:pt x="12194179" y="3304390"/>
                </a:lnTo>
                <a:lnTo>
                  <a:pt x="12194179" y="3307207"/>
                </a:lnTo>
                <a:lnTo>
                  <a:pt x="12194179" y="3313882"/>
                </a:lnTo>
                <a:lnTo>
                  <a:pt x="12194179" y="3316697"/>
                </a:lnTo>
                <a:lnTo>
                  <a:pt x="12194179" y="3344280"/>
                </a:lnTo>
                <a:lnTo>
                  <a:pt x="12194179" y="3353770"/>
                </a:lnTo>
                <a:lnTo>
                  <a:pt x="12194179" y="3363262"/>
                </a:lnTo>
                <a:lnTo>
                  <a:pt x="12194128" y="3363205"/>
                </a:lnTo>
                <a:lnTo>
                  <a:pt x="12193594" y="3363800"/>
                </a:lnTo>
                <a:lnTo>
                  <a:pt x="12193594" y="3314420"/>
                </a:lnTo>
                <a:lnTo>
                  <a:pt x="12193594" y="3277324"/>
                </a:lnTo>
                <a:lnTo>
                  <a:pt x="12193594" y="3227944"/>
                </a:lnTo>
                <a:lnTo>
                  <a:pt x="12193594" y="3200907"/>
                </a:lnTo>
                <a:lnTo>
                  <a:pt x="12193594" y="3170804"/>
                </a:lnTo>
                <a:lnTo>
                  <a:pt x="12193543" y="3170804"/>
                </a:lnTo>
                <a:lnTo>
                  <a:pt x="12191564" y="3170804"/>
                </a:lnTo>
                <a:cubicBezTo>
                  <a:pt x="12054061" y="3170804"/>
                  <a:pt x="11936202" y="3084364"/>
                  <a:pt x="11887069" y="2958637"/>
                </a:cubicBezTo>
                <a:cubicBezTo>
                  <a:pt x="11836006" y="3082384"/>
                  <a:pt x="11720178" y="3170804"/>
                  <a:pt x="11582624" y="3170804"/>
                </a:cubicBezTo>
                <a:cubicBezTo>
                  <a:pt x="11445070" y="3170804"/>
                  <a:pt x="11327211" y="3084364"/>
                  <a:pt x="11278129" y="2958637"/>
                </a:cubicBezTo>
                <a:cubicBezTo>
                  <a:pt x="11227066" y="3082384"/>
                  <a:pt x="11111135" y="3170804"/>
                  <a:pt x="10973633" y="3170804"/>
                </a:cubicBezTo>
                <a:cubicBezTo>
                  <a:pt x="10836130" y="3170804"/>
                  <a:pt x="10718271" y="3084364"/>
                  <a:pt x="10669138" y="2958637"/>
                </a:cubicBezTo>
                <a:cubicBezTo>
                  <a:pt x="10618075" y="3082384"/>
                  <a:pt x="10502246" y="3170804"/>
                  <a:pt x="10364693" y="3170804"/>
                </a:cubicBezTo>
                <a:cubicBezTo>
                  <a:pt x="10227140" y="3170804"/>
                  <a:pt x="10109280" y="3084364"/>
                  <a:pt x="10060197" y="2958637"/>
                </a:cubicBezTo>
                <a:cubicBezTo>
                  <a:pt x="10009135" y="3082384"/>
                  <a:pt x="9893205" y="3170804"/>
                  <a:pt x="9755702" y="3170804"/>
                </a:cubicBezTo>
                <a:cubicBezTo>
                  <a:pt x="9618200" y="3170804"/>
                  <a:pt x="9500340" y="3084364"/>
                  <a:pt x="9451207" y="2958637"/>
                </a:cubicBezTo>
                <a:lnTo>
                  <a:pt x="9451207" y="2958891"/>
                </a:lnTo>
                <a:cubicBezTo>
                  <a:pt x="9451105" y="2958789"/>
                  <a:pt x="9451105" y="2958739"/>
                  <a:pt x="9451105" y="2958637"/>
                </a:cubicBezTo>
                <a:cubicBezTo>
                  <a:pt x="9400043" y="3082384"/>
                  <a:pt x="9284214" y="3170804"/>
                  <a:pt x="9146660" y="3170804"/>
                </a:cubicBezTo>
                <a:cubicBezTo>
                  <a:pt x="9009107" y="3170804"/>
                  <a:pt x="8891248" y="3084364"/>
                  <a:pt x="8842165" y="2958637"/>
                </a:cubicBezTo>
                <a:cubicBezTo>
                  <a:pt x="8791103" y="3082384"/>
                  <a:pt x="8675172" y="3170804"/>
                  <a:pt x="8537670" y="3170804"/>
                </a:cubicBezTo>
                <a:cubicBezTo>
                  <a:pt x="8400167" y="3170804"/>
                  <a:pt x="8282308" y="3084364"/>
                  <a:pt x="8233174" y="2958637"/>
                </a:cubicBezTo>
                <a:cubicBezTo>
                  <a:pt x="8182112" y="3082384"/>
                  <a:pt x="8066283" y="3170804"/>
                  <a:pt x="7928730" y="3170804"/>
                </a:cubicBezTo>
                <a:cubicBezTo>
                  <a:pt x="7791177" y="3170804"/>
                  <a:pt x="7673317" y="3084364"/>
                  <a:pt x="7624234" y="2958637"/>
                </a:cubicBezTo>
                <a:cubicBezTo>
                  <a:pt x="7573172" y="3082384"/>
                  <a:pt x="7457241" y="3170804"/>
                  <a:pt x="7319739" y="3170804"/>
                </a:cubicBezTo>
                <a:cubicBezTo>
                  <a:pt x="7182236" y="3170804"/>
                  <a:pt x="7064377" y="3084364"/>
                  <a:pt x="7015244" y="2958637"/>
                </a:cubicBezTo>
                <a:cubicBezTo>
                  <a:pt x="6964181" y="3082384"/>
                  <a:pt x="6848352" y="3170804"/>
                  <a:pt x="6710798" y="3170804"/>
                </a:cubicBezTo>
                <a:cubicBezTo>
                  <a:pt x="6573245" y="3170804"/>
                  <a:pt x="6455386" y="3084364"/>
                  <a:pt x="6406304" y="2958637"/>
                </a:cubicBezTo>
                <a:cubicBezTo>
                  <a:pt x="6355243" y="3082384"/>
                  <a:pt x="6239312" y="3170804"/>
                  <a:pt x="6101809" y="3170804"/>
                </a:cubicBezTo>
                <a:cubicBezTo>
                  <a:pt x="5964307" y="3170804"/>
                  <a:pt x="5846451" y="3084364"/>
                  <a:pt x="5797313" y="2958637"/>
                </a:cubicBezTo>
                <a:cubicBezTo>
                  <a:pt x="5753814" y="3064061"/>
                  <a:pt x="5661891" y="3143750"/>
                  <a:pt x="5551797" y="3165069"/>
                </a:cubicBezTo>
                <a:lnTo>
                  <a:pt x="5551797" y="3164916"/>
                </a:lnTo>
                <a:cubicBezTo>
                  <a:pt x="5537485" y="3167759"/>
                  <a:pt x="5523173" y="3169535"/>
                  <a:pt x="5508858" y="3170347"/>
                </a:cubicBezTo>
                <a:cubicBezTo>
                  <a:pt x="5508298" y="3170347"/>
                  <a:pt x="5507689" y="3170449"/>
                  <a:pt x="5507134" y="3170449"/>
                </a:cubicBezTo>
                <a:cubicBezTo>
                  <a:pt x="5502411" y="3170652"/>
                  <a:pt x="5497639" y="3170804"/>
                  <a:pt x="5492868" y="3170804"/>
                </a:cubicBezTo>
                <a:cubicBezTo>
                  <a:pt x="5355366" y="3170804"/>
                  <a:pt x="5237507" y="3084364"/>
                  <a:pt x="5188425" y="2958637"/>
                </a:cubicBezTo>
                <a:cubicBezTo>
                  <a:pt x="5188425" y="2958637"/>
                  <a:pt x="5188425" y="2958688"/>
                  <a:pt x="5188425" y="2958688"/>
                </a:cubicBezTo>
                <a:cubicBezTo>
                  <a:pt x="5174109" y="2993406"/>
                  <a:pt x="5154519" y="3025282"/>
                  <a:pt x="5130764" y="3053249"/>
                </a:cubicBezTo>
                <a:cubicBezTo>
                  <a:pt x="5069753" y="3125021"/>
                  <a:pt x="4980976" y="3170804"/>
                  <a:pt x="4882000" y="3170804"/>
                </a:cubicBezTo>
                <a:cubicBezTo>
                  <a:pt x="4744497" y="3170804"/>
                  <a:pt x="4626641" y="3084364"/>
                  <a:pt x="4577504" y="2958637"/>
                </a:cubicBezTo>
                <a:cubicBezTo>
                  <a:pt x="4526442" y="3082384"/>
                  <a:pt x="4410562" y="3170804"/>
                  <a:pt x="4273058" y="3170804"/>
                </a:cubicBezTo>
                <a:cubicBezTo>
                  <a:pt x="4135557" y="3170804"/>
                  <a:pt x="4017646" y="3084364"/>
                  <a:pt x="3968563" y="2958637"/>
                </a:cubicBezTo>
                <a:cubicBezTo>
                  <a:pt x="3917501" y="3082384"/>
                  <a:pt x="3801570" y="3170804"/>
                  <a:pt x="3664068" y="3170804"/>
                </a:cubicBezTo>
                <a:cubicBezTo>
                  <a:pt x="3526565" y="3170804"/>
                  <a:pt x="3408706" y="3084364"/>
                  <a:pt x="3359572" y="2958637"/>
                </a:cubicBezTo>
                <a:cubicBezTo>
                  <a:pt x="3308511" y="3082384"/>
                  <a:pt x="3192630" y="3170804"/>
                  <a:pt x="3055127" y="3170804"/>
                </a:cubicBezTo>
                <a:cubicBezTo>
                  <a:pt x="2917625" y="3170804"/>
                  <a:pt x="2799714" y="3084364"/>
                  <a:pt x="2750632" y="2958637"/>
                </a:cubicBezTo>
                <a:cubicBezTo>
                  <a:pt x="2699570" y="3082384"/>
                  <a:pt x="2583640" y="3170804"/>
                  <a:pt x="2446136" y="3170804"/>
                </a:cubicBezTo>
                <a:cubicBezTo>
                  <a:pt x="2308634" y="3170804"/>
                  <a:pt x="2190774" y="3084364"/>
                  <a:pt x="2141641" y="2958637"/>
                </a:cubicBezTo>
                <a:cubicBezTo>
                  <a:pt x="2090579" y="3082384"/>
                  <a:pt x="1974750" y="3170804"/>
                  <a:pt x="1837196" y="3170804"/>
                </a:cubicBezTo>
                <a:cubicBezTo>
                  <a:pt x="1699643" y="3170804"/>
                  <a:pt x="1581783" y="3084364"/>
                  <a:pt x="1532701" y="2958637"/>
                </a:cubicBezTo>
                <a:cubicBezTo>
                  <a:pt x="1481639" y="3082384"/>
                  <a:pt x="1365708" y="3170804"/>
                  <a:pt x="1228205" y="3170804"/>
                </a:cubicBezTo>
                <a:cubicBezTo>
                  <a:pt x="1090703" y="3170804"/>
                  <a:pt x="972843" y="3084364"/>
                  <a:pt x="923710" y="2958637"/>
                </a:cubicBezTo>
                <a:cubicBezTo>
                  <a:pt x="872648" y="3082384"/>
                  <a:pt x="756818" y="3170804"/>
                  <a:pt x="619265" y="3170804"/>
                </a:cubicBezTo>
                <a:cubicBezTo>
                  <a:pt x="481712" y="3170804"/>
                  <a:pt x="363852" y="3084364"/>
                  <a:pt x="314770" y="2958637"/>
                </a:cubicBezTo>
                <a:cubicBezTo>
                  <a:pt x="263707" y="3082384"/>
                  <a:pt x="145797" y="3170804"/>
                  <a:pt x="10274" y="3170804"/>
                </a:cubicBezTo>
                <a:cubicBezTo>
                  <a:pt x="7127" y="3170804"/>
                  <a:pt x="4031" y="3170753"/>
                  <a:pt x="884" y="3170652"/>
                </a:cubicBezTo>
                <a:lnTo>
                  <a:pt x="884" y="3200755"/>
                </a:lnTo>
                <a:lnTo>
                  <a:pt x="884" y="3229669"/>
                </a:lnTo>
                <a:lnTo>
                  <a:pt x="884" y="3279049"/>
                </a:lnTo>
                <a:lnTo>
                  <a:pt x="884" y="3316145"/>
                </a:lnTo>
                <a:lnTo>
                  <a:pt x="884" y="3365525"/>
                </a:lnTo>
                <a:lnTo>
                  <a:pt x="299" y="3366169"/>
                </a:lnTo>
                <a:lnTo>
                  <a:pt x="299" y="3356679"/>
                </a:lnTo>
                <a:lnTo>
                  <a:pt x="299" y="3347187"/>
                </a:lnTo>
                <a:lnTo>
                  <a:pt x="299" y="3319606"/>
                </a:lnTo>
                <a:lnTo>
                  <a:pt x="299" y="3316789"/>
                </a:lnTo>
                <a:lnTo>
                  <a:pt x="299" y="3310114"/>
                </a:lnTo>
                <a:lnTo>
                  <a:pt x="299" y="3307299"/>
                </a:lnTo>
                <a:lnTo>
                  <a:pt x="299" y="3300624"/>
                </a:lnTo>
                <a:lnTo>
                  <a:pt x="299" y="3297807"/>
                </a:lnTo>
                <a:lnTo>
                  <a:pt x="299" y="3279693"/>
                </a:lnTo>
                <a:lnTo>
                  <a:pt x="299" y="3270226"/>
                </a:lnTo>
                <a:lnTo>
                  <a:pt x="299" y="3270203"/>
                </a:lnTo>
                <a:lnTo>
                  <a:pt x="299" y="3260734"/>
                </a:lnTo>
                <a:lnTo>
                  <a:pt x="299" y="3260711"/>
                </a:lnTo>
                <a:lnTo>
                  <a:pt x="299" y="3251244"/>
                </a:lnTo>
                <a:lnTo>
                  <a:pt x="299" y="3233130"/>
                </a:lnTo>
                <a:lnTo>
                  <a:pt x="299" y="3230313"/>
                </a:lnTo>
                <a:lnTo>
                  <a:pt x="299" y="3223638"/>
                </a:lnTo>
                <a:lnTo>
                  <a:pt x="299" y="3220823"/>
                </a:lnTo>
                <a:lnTo>
                  <a:pt x="299" y="3214148"/>
                </a:lnTo>
                <a:lnTo>
                  <a:pt x="299" y="3211331"/>
                </a:lnTo>
                <a:lnTo>
                  <a:pt x="299" y="3183750"/>
                </a:lnTo>
                <a:lnTo>
                  <a:pt x="299" y="3174258"/>
                </a:lnTo>
                <a:lnTo>
                  <a:pt x="299" y="3164768"/>
                </a:lnTo>
                <a:lnTo>
                  <a:pt x="299" y="2818412"/>
                </a:lnTo>
                <a:lnTo>
                  <a:pt x="0" y="2818378"/>
                </a:lnTo>
                <a:lnTo>
                  <a:pt x="0" y="2768998"/>
                </a:lnTo>
                <a:lnTo>
                  <a:pt x="0" y="2731902"/>
                </a:lnTo>
                <a:lnTo>
                  <a:pt x="0" y="2682522"/>
                </a:lnTo>
                <a:lnTo>
                  <a:pt x="0" y="825691"/>
                </a:lnTo>
                <a:lnTo>
                  <a:pt x="0" y="776311"/>
                </a:lnTo>
                <a:lnTo>
                  <a:pt x="0" y="739215"/>
                </a:lnTo>
                <a:lnTo>
                  <a:pt x="0" y="689835"/>
                </a:lnTo>
                <a:lnTo>
                  <a:pt x="0" y="362314"/>
                </a:lnTo>
                <a:lnTo>
                  <a:pt x="0" y="312934"/>
                </a:lnTo>
                <a:lnTo>
                  <a:pt x="0" y="275838"/>
                </a:lnTo>
                <a:lnTo>
                  <a:pt x="0" y="226458"/>
                </a:lnTo>
                <a:lnTo>
                  <a:pt x="0" y="144715"/>
                </a:lnTo>
                <a:lnTo>
                  <a:pt x="0" y="95335"/>
                </a:lnTo>
                <a:lnTo>
                  <a:pt x="0" y="58239"/>
                </a:lnTo>
                <a:lnTo>
                  <a:pt x="0" y="8859"/>
                </a:lnTo>
                <a:lnTo>
                  <a:pt x="884" y="8859"/>
                </a:lnTo>
                <a:close/>
              </a:path>
            </a:pathLst>
          </a:custGeom>
          <a:noFill/>
        </p:spPr>
        <p:txBody>
          <a:bodyPr wrap="square" lIns="540000" tIns="360000" rIns="6840000" anchor="t" anchorCtr="0">
            <a:noAutofit/>
          </a:bodyPr>
          <a:lstStyle>
            <a:lvl1pPr marL="0" indent="0" algn="l" defTabSz="179388">
              <a:buNone/>
              <a:defRPr sz="1400" b="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5" name="Kuvatiedot">
            <a:extLst>
              <a:ext uri="{FF2B5EF4-FFF2-40B4-BE49-F238E27FC236}">
                <a16:creationId xmlns:a16="http://schemas.microsoft.com/office/drawing/2014/main" id="{CD904FAE-1146-4934-7E96-C36B938F593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6" name="Logo">
            <a:extLst>
              <a:ext uri="{FF2B5EF4-FFF2-40B4-BE49-F238E27FC236}">
                <a16:creationId xmlns:a16="http://schemas.microsoft.com/office/drawing/2014/main" id="{079293BD-614A-C5B4-9C1B-BF5C9E4ED251}"/>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
        <p:nvSpPr>
          <p:cNvPr id="11" name="Päivämäärän paikkamerkki 10">
            <a:extLst>
              <a:ext uri="{FF2B5EF4-FFF2-40B4-BE49-F238E27FC236}">
                <a16:creationId xmlns:a16="http://schemas.microsoft.com/office/drawing/2014/main" id="{E2E27EAF-3360-FF44-9B2D-5AF300B6CBBB}"/>
              </a:ext>
            </a:extLst>
          </p:cNvPr>
          <p:cNvSpPr>
            <a:spLocks noGrp="1"/>
          </p:cNvSpPr>
          <p:nvPr>
            <p:ph type="dt" sz="half" idx="16"/>
          </p:nvPr>
        </p:nvSpPr>
        <p:spPr>
          <a:xfrm>
            <a:off x="10440401" y="6248400"/>
            <a:ext cx="1210262" cy="249238"/>
          </a:xfrm>
        </p:spPr>
        <p:txBody>
          <a:bodyPr/>
          <a:lstStyle>
            <a:lvl1pPr>
              <a:defRPr b="1">
                <a:solidFill>
                  <a:schemeClr val="tx1"/>
                </a:solidFill>
              </a:defRPr>
            </a:lvl1pPr>
          </a:lstStyle>
          <a:p>
            <a:r>
              <a:rPr lang="fi-FI"/>
              <a:t>12.8.2025</a:t>
            </a:r>
            <a:endParaRPr lang="fi-FI" dirty="0"/>
          </a:p>
        </p:txBody>
      </p:sp>
    </p:spTree>
    <p:extLst>
      <p:ext uri="{BB962C8B-B14F-4D97-AF65-F5344CB8AC3E}">
        <p14:creationId xmlns:p14="http://schemas.microsoft.com/office/powerpoint/2010/main" val="1311321390"/>
      </p:ext>
    </p:extLst>
  </p:cSld>
  <p:clrMapOvr>
    <a:masterClrMapping/>
  </p:clrMapOvr>
  <p:extLst>
    <p:ext uri="{DCECCB84-F9BA-43D5-87BE-67443E8EF086}">
      <p15:sldGuideLst xmlns:p15="http://schemas.microsoft.com/office/powerpoint/2012/main"/>
    </p:ext>
  </p:extLst>
</p:sldLayout>
</file>

<file path=ppt/slideLayouts/slideLayout426.xml><?xml version="1.0" encoding="utf-8"?>
<p:sldLayout xmlns:a="http://schemas.openxmlformats.org/drawingml/2006/main" xmlns:r="http://schemas.openxmlformats.org/officeDocument/2006/relationships" xmlns:p="http://schemas.openxmlformats.org/presentationml/2006/main" preserve="1" userDrawn="1">
  <p:cSld name="Sisällysluettelo">
    <p:bg>
      <p:bgPr>
        <a:solidFill>
          <a:schemeClr val="accent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EFBD6DC0-03F5-AF6D-3C17-D4782AEE9561}"/>
              </a:ext>
            </a:extLst>
          </p:cNvPr>
          <p:cNvSpPr>
            <a:spLocks noGrp="1"/>
          </p:cNvSpPr>
          <p:nvPr>
            <p:ph type="title" hasCustomPrompt="1"/>
          </p:nvPr>
        </p:nvSpPr>
        <p:spPr>
          <a:xfrm>
            <a:off x="539750" y="539751"/>
            <a:ext cx="9199564" cy="1489074"/>
          </a:xfrm>
          <a:prstGeom prst="rect">
            <a:avLst/>
          </a:prstGeom>
        </p:spPr>
        <p:txBody>
          <a:bodyPr anchor="b"/>
          <a:lstStyle>
            <a:lvl1pPr>
              <a:defRPr sz="5400">
                <a:solidFill>
                  <a:schemeClr val="tx1"/>
                </a:solidFill>
              </a:defRPr>
            </a:lvl1pPr>
          </a:lstStyle>
          <a:p>
            <a:r>
              <a:rPr lang="fi-FI" dirty="0"/>
              <a:t>Pääotsikko esimerkiksi sisällysluettelolle</a:t>
            </a:r>
          </a:p>
        </p:txBody>
      </p:sp>
      <p:sp>
        <p:nvSpPr>
          <p:cNvPr id="3" name="Tekstin paikkamerkki 1">
            <a:extLst>
              <a:ext uri="{FF2B5EF4-FFF2-40B4-BE49-F238E27FC236}">
                <a16:creationId xmlns:a16="http://schemas.microsoft.com/office/drawing/2014/main" id="{B5A8CE6B-1026-260C-E5DC-5E2E67F7FA7F}"/>
              </a:ext>
            </a:extLst>
          </p:cNvPr>
          <p:cNvSpPr>
            <a:spLocks noGrp="1"/>
          </p:cNvSpPr>
          <p:nvPr>
            <p:ph type="body" idx="1" hasCustomPrompt="1"/>
          </p:nvPr>
        </p:nvSpPr>
        <p:spPr>
          <a:xfrm>
            <a:off x="539750" y="2276475"/>
            <a:ext cx="9199564" cy="3724275"/>
          </a:xfrm>
        </p:spPr>
        <p:txBody>
          <a:bodyPr/>
          <a:lstStyle>
            <a:lvl1pPr marL="361950" indent="-361950">
              <a:buClrTx/>
              <a:buSzPct val="90000"/>
              <a:buFont typeface="Wingdings 3" panose="05040102010807070707" pitchFamily="18" charset="2"/>
              <a:buChar char="Ú"/>
              <a:defRPr sz="2000">
                <a:solidFill>
                  <a:schemeClr val="tx1"/>
                </a:solidFill>
              </a:defRPr>
            </a:lvl1pPr>
            <a:lvl2pPr marL="719138" indent="-358775">
              <a:buSzPct val="90000"/>
              <a:buFont typeface="Wingdings 3" panose="05040102010807070707" pitchFamily="18" charset="2"/>
              <a:buChar char="Ú"/>
              <a:defRPr sz="2000">
                <a:solidFill>
                  <a:schemeClr val="tx1"/>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fi-FI" dirty="0"/>
              <a:t>Tyyleissä käytetyt luettelomerkit eivät välttämättä näy online-versiossa. </a:t>
            </a:r>
          </a:p>
          <a:p>
            <a:pPr lvl="1"/>
            <a:r>
              <a:rPr lang="fi-FI" dirty="0"/>
              <a:t>Jätä luettelot pois tai käytä muuta merkkivaihtoehtoa.</a:t>
            </a:r>
          </a:p>
        </p:txBody>
      </p:sp>
      <p:sp>
        <p:nvSpPr>
          <p:cNvPr id="8" name="Alatunnisteen paikkamerkki 7">
            <a:extLst>
              <a:ext uri="{FF2B5EF4-FFF2-40B4-BE49-F238E27FC236}">
                <a16:creationId xmlns:a16="http://schemas.microsoft.com/office/drawing/2014/main" id="{F79E9FC2-F856-0C77-7112-D9878CEA1D4C}"/>
              </a:ext>
            </a:extLst>
          </p:cNvPr>
          <p:cNvSpPr>
            <a:spLocks noGrp="1"/>
          </p:cNvSpPr>
          <p:nvPr>
            <p:ph type="ftr" sz="quarter" idx="11"/>
          </p:nvPr>
        </p:nvSpPr>
        <p:spPr/>
        <p:txBody>
          <a:bodyPr/>
          <a:lstStyle>
            <a:lvl1pPr algn="l">
              <a:defRPr>
                <a:solidFill>
                  <a:schemeClr val="tx1"/>
                </a:solidFill>
              </a:defRPr>
            </a:lvl1pPr>
          </a:lstStyle>
          <a:p>
            <a:endParaRPr lang="fi-FI" dirty="0"/>
          </a:p>
        </p:txBody>
      </p:sp>
      <p:sp>
        <p:nvSpPr>
          <p:cNvPr id="7" name="Päivämäärän paikkamerkki 6">
            <a:extLst>
              <a:ext uri="{FF2B5EF4-FFF2-40B4-BE49-F238E27FC236}">
                <a16:creationId xmlns:a16="http://schemas.microsoft.com/office/drawing/2014/main" id="{AA88A6D3-A6AB-0289-BC5F-9F3B59761B3A}"/>
              </a:ext>
            </a:extLst>
          </p:cNvPr>
          <p:cNvSpPr>
            <a:spLocks noGrp="1"/>
          </p:cNvSpPr>
          <p:nvPr>
            <p:ph type="dt" sz="half" idx="10"/>
          </p:nvPr>
        </p:nvSpPr>
        <p:spPr/>
        <p:txBody>
          <a:bodyPr/>
          <a:lstStyle>
            <a:lvl1pPr>
              <a:defRPr>
                <a:solidFill>
                  <a:schemeClr val="tx1"/>
                </a:solidFill>
              </a:defRPr>
            </a:lvl1pPr>
          </a:lstStyle>
          <a:p>
            <a:r>
              <a:rPr lang="fi-FI"/>
              <a:t>12.8.2025</a:t>
            </a:r>
            <a:endParaRPr lang="fi-FI" dirty="0"/>
          </a:p>
        </p:txBody>
      </p:sp>
      <p:sp>
        <p:nvSpPr>
          <p:cNvPr id="10" name="Dian numeron paikkamerkki 9">
            <a:extLst>
              <a:ext uri="{FF2B5EF4-FFF2-40B4-BE49-F238E27FC236}">
                <a16:creationId xmlns:a16="http://schemas.microsoft.com/office/drawing/2014/main" id="{6296F6F4-66B9-5975-1597-525D9DE8C833}"/>
              </a:ext>
            </a:extLst>
          </p:cNvPr>
          <p:cNvSpPr>
            <a:spLocks noGrp="1"/>
          </p:cNvSpPr>
          <p:nvPr>
            <p:ph type="sldNum" sz="quarter" idx="12"/>
          </p:nvPr>
        </p:nvSpPr>
        <p:spPr/>
        <p:txBody>
          <a:bodyPr/>
          <a:lstStyle>
            <a:lvl1pPr>
              <a:defRPr>
                <a:solidFill>
                  <a:schemeClr val="tx1"/>
                </a:solidFill>
              </a:defRPr>
            </a:lvl1p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2378FF66-559E-36E6-FCEA-B8E60360648B}"/>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Tree>
    <p:extLst>
      <p:ext uri="{BB962C8B-B14F-4D97-AF65-F5344CB8AC3E}">
        <p14:creationId xmlns:p14="http://schemas.microsoft.com/office/powerpoint/2010/main" val="2266662768"/>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preserve="1" userDrawn="1">
  <p:cSld name="Otsikko ja sisältö 1">
    <p:bg>
      <p:bgPr>
        <a:solidFill>
          <a:schemeClr val="accent2"/>
        </a:solidFill>
        <a:effectLst/>
      </p:bgPr>
    </p:bg>
    <p:spTree>
      <p:nvGrpSpPr>
        <p:cNvPr id="1" name=""/>
        <p:cNvGrpSpPr/>
        <p:nvPr/>
      </p:nvGrpSpPr>
      <p:grpSpPr>
        <a:xfrm>
          <a:off x="0" y="0"/>
          <a:ext cx="0" cy="0"/>
          <a:chOff x="0" y="0"/>
          <a:chExt cx="0" cy="0"/>
        </a:xfrm>
      </p:grpSpPr>
      <p:sp>
        <p:nvSpPr>
          <p:cNvPr id="7" name="Vapaamuotoinen: Muoto 6">
            <a:extLst>
              <a:ext uri="{FF2B5EF4-FFF2-40B4-BE49-F238E27FC236}">
                <a16:creationId xmlns:a16="http://schemas.microsoft.com/office/drawing/2014/main" id="{B080A3F6-67AD-1C36-A6CF-BD8754EFC387}"/>
              </a:ext>
              <a:ext uri="{C183D7F6-B498-43B3-948B-1728B52AA6E4}">
                <adec:decorative xmlns:adec="http://schemas.microsoft.com/office/drawing/2017/decorative" val="1"/>
              </a:ext>
            </a:extLst>
          </p:cNvPr>
          <p:cNvSpPr/>
          <p:nvPr userDrawn="1"/>
        </p:nvSpPr>
        <p:spPr>
          <a:xfrm>
            <a:off x="0" y="1953872"/>
            <a:ext cx="12194479" cy="4940132"/>
          </a:xfrm>
          <a:custGeom>
            <a:avLst/>
            <a:gdLst>
              <a:gd name="connsiteX0" fmla="*/ 364727 w 12194479"/>
              <a:gd name="connsiteY0" fmla="*/ 0 h 4940132"/>
              <a:gd name="connsiteX1" fmla="*/ 747373 w 12194479"/>
              <a:gd name="connsiteY1" fmla="*/ 116963 h 4940132"/>
              <a:gd name="connsiteX2" fmla="*/ 1129968 w 12194479"/>
              <a:gd name="connsiteY2" fmla="*/ 0 h 4940132"/>
              <a:gd name="connsiteX3" fmla="*/ 1512562 w 12194479"/>
              <a:gd name="connsiteY3" fmla="*/ 116963 h 4940132"/>
              <a:gd name="connsiteX4" fmla="*/ 1895208 w 12194479"/>
              <a:gd name="connsiteY4" fmla="*/ 0 h 4940132"/>
              <a:gd name="connsiteX5" fmla="*/ 2277802 w 12194479"/>
              <a:gd name="connsiteY5" fmla="*/ 116963 h 4940132"/>
              <a:gd name="connsiteX6" fmla="*/ 2660448 w 12194479"/>
              <a:gd name="connsiteY6" fmla="*/ 0 h 4940132"/>
              <a:gd name="connsiteX7" fmla="*/ 3043043 w 12194479"/>
              <a:gd name="connsiteY7" fmla="*/ 116963 h 4940132"/>
              <a:gd name="connsiteX8" fmla="*/ 3425637 w 12194479"/>
              <a:gd name="connsiteY8" fmla="*/ 0 h 4940132"/>
              <a:gd name="connsiteX9" fmla="*/ 3808283 w 12194479"/>
              <a:gd name="connsiteY9" fmla="*/ 116963 h 4940132"/>
              <a:gd name="connsiteX10" fmla="*/ 4190878 w 12194479"/>
              <a:gd name="connsiteY10" fmla="*/ 0 h 4940132"/>
              <a:gd name="connsiteX11" fmla="*/ 4571045 w 12194479"/>
              <a:gd name="connsiteY11" fmla="*/ 116911 h 4940132"/>
              <a:gd name="connsiteX12" fmla="*/ 4951264 w 12194479"/>
              <a:gd name="connsiteY12" fmla="*/ 0 h 4940132"/>
              <a:gd name="connsiteX13" fmla="*/ 4953691 w 12194479"/>
              <a:gd name="connsiteY13" fmla="*/ 0 h 4940132"/>
              <a:gd name="connsiteX14" fmla="*/ 4956118 w 12194479"/>
              <a:gd name="connsiteY14" fmla="*/ 0 h 4940132"/>
              <a:gd name="connsiteX15" fmla="*/ 5337473 w 12194479"/>
              <a:gd name="connsiteY15" fmla="*/ 116911 h 4940132"/>
              <a:gd name="connsiteX16" fmla="*/ 5716504 w 12194479"/>
              <a:gd name="connsiteY16" fmla="*/ 0 h 4940132"/>
              <a:gd name="connsiteX17" fmla="*/ 6099098 w 12194479"/>
              <a:gd name="connsiteY17" fmla="*/ 116963 h 4940132"/>
              <a:gd name="connsiteX18" fmla="*/ 6481744 w 12194479"/>
              <a:gd name="connsiteY18" fmla="*/ 0 h 4940132"/>
              <a:gd name="connsiteX19" fmla="*/ 6864339 w 12194479"/>
              <a:gd name="connsiteY19" fmla="*/ 116963 h 4940132"/>
              <a:gd name="connsiteX20" fmla="*/ 7246933 w 12194479"/>
              <a:gd name="connsiteY20" fmla="*/ 0 h 4940132"/>
              <a:gd name="connsiteX21" fmla="*/ 7629579 w 12194479"/>
              <a:gd name="connsiteY21" fmla="*/ 116963 h 4940132"/>
              <a:gd name="connsiteX22" fmla="*/ 8012173 w 12194479"/>
              <a:gd name="connsiteY22" fmla="*/ 0 h 4940132"/>
              <a:gd name="connsiteX23" fmla="*/ 8394768 w 12194479"/>
              <a:gd name="connsiteY23" fmla="*/ 116963 h 4940132"/>
              <a:gd name="connsiteX24" fmla="*/ 8777414 w 12194479"/>
              <a:gd name="connsiteY24" fmla="*/ 0 h 4940132"/>
              <a:gd name="connsiteX25" fmla="*/ 9160008 w 12194479"/>
              <a:gd name="connsiteY25" fmla="*/ 116963 h 4940132"/>
              <a:gd name="connsiteX26" fmla="*/ 9542654 w 12194479"/>
              <a:gd name="connsiteY26" fmla="*/ 0 h 4940132"/>
              <a:gd name="connsiteX27" fmla="*/ 9914714 w 12194479"/>
              <a:gd name="connsiteY27" fmla="*/ 116808 h 4940132"/>
              <a:gd name="connsiteX28" fmla="*/ 9914714 w 12194479"/>
              <a:gd name="connsiteY28" fmla="*/ 116601 h 4940132"/>
              <a:gd name="connsiteX29" fmla="*/ 10279441 w 12194479"/>
              <a:gd name="connsiteY29" fmla="*/ 0 h 4940132"/>
              <a:gd name="connsiteX30" fmla="*/ 10662087 w 12194479"/>
              <a:gd name="connsiteY30" fmla="*/ 116963 h 4940132"/>
              <a:gd name="connsiteX31" fmla="*/ 11044682 w 12194479"/>
              <a:gd name="connsiteY31" fmla="*/ 0 h 4940132"/>
              <a:gd name="connsiteX32" fmla="*/ 11427276 w 12194479"/>
              <a:gd name="connsiteY32" fmla="*/ 116963 h 4940132"/>
              <a:gd name="connsiteX33" fmla="*/ 11809922 w 12194479"/>
              <a:gd name="connsiteY33" fmla="*/ 0 h 4940132"/>
              <a:gd name="connsiteX34" fmla="*/ 12192517 w 12194479"/>
              <a:gd name="connsiteY34" fmla="*/ 116963 h 4940132"/>
              <a:gd name="connsiteX35" fmla="*/ 12194479 w 12194479"/>
              <a:gd name="connsiteY35" fmla="*/ 116963 h 4940132"/>
              <a:gd name="connsiteX36" fmla="*/ 12194479 w 12194479"/>
              <a:gd name="connsiteY36" fmla="*/ 367955 h 4940132"/>
              <a:gd name="connsiteX37" fmla="*/ 12194479 w 12194479"/>
              <a:gd name="connsiteY37" fmla="*/ 2285823 h 4940132"/>
              <a:gd name="connsiteX38" fmla="*/ 12194479 w 12194479"/>
              <a:gd name="connsiteY38" fmla="*/ 2536815 h 4940132"/>
              <a:gd name="connsiteX39" fmla="*/ 12194479 w 12194479"/>
              <a:gd name="connsiteY39" fmla="*/ 2789804 h 4940132"/>
              <a:gd name="connsiteX40" fmla="*/ 12194479 w 12194479"/>
              <a:gd name="connsiteY40" fmla="*/ 3040796 h 4940132"/>
              <a:gd name="connsiteX41" fmla="*/ 12194479 w 12194479"/>
              <a:gd name="connsiteY41" fmla="*/ 4689140 h 4940132"/>
              <a:gd name="connsiteX42" fmla="*/ 12194479 w 12194479"/>
              <a:gd name="connsiteY42" fmla="*/ 4940132 h 4940132"/>
              <a:gd name="connsiteX43" fmla="*/ 0 w 12194479"/>
              <a:gd name="connsiteY43" fmla="*/ 4940132 h 4940132"/>
              <a:gd name="connsiteX44" fmla="*/ 0 w 12194479"/>
              <a:gd name="connsiteY44" fmla="*/ 4689140 h 4940132"/>
              <a:gd name="connsiteX45" fmla="*/ 0 w 12194479"/>
              <a:gd name="connsiteY45" fmla="*/ 3040796 h 4940132"/>
              <a:gd name="connsiteX46" fmla="*/ 0 w 12194479"/>
              <a:gd name="connsiteY46" fmla="*/ 2789804 h 4940132"/>
              <a:gd name="connsiteX47" fmla="*/ 0 w 12194479"/>
              <a:gd name="connsiteY47" fmla="*/ 2536453 h 4940132"/>
              <a:gd name="connsiteX48" fmla="*/ 0 w 12194479"/>
              <a:gd name="connsiteY48" fmla="*/ 2285461 h 4940132"/>
              <a:gd name="connsiteX49" fmla="*/ 0 w 12194479"/>
              <a:gd name="connsiteY49" fmla="*/ 367593 h 4940132"/>
              <a:gd name="connsiteX50" fmla="*/ 0 w 12194479"/>
              <a:gd name="connsiteY50" fmla="*/ 116601 h 4940132"/>
              <a:gd name="connsiteX51" fmla="*/ 364727 w 12194479"/>
              <a:gd name="connsiteY51" fmla="*/ 0 h 494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2194479" h="4940132">
                <a:moveTo>
                  <a:pt x="364727" y="0"/>
                </a:moveTo>
                <a:cubicBezTo>
                  <a:pt x="550990" y="0"/>
                  <a:pt x="554811" y="116963"/>
                  <a:pt x="747373" y="116963"/>
                </a:cubicBezTo>
                <a:cubicBezTo>
                  <a:pt x="939936" y="116963"/>
                  <a:pt x="939884" y="0"/>
                  <a:pt x="1129968" y="0"/>
                </a:cubicBezTo>
                <a:cubicBezTo>
                  <a:pt x="1320051" y="0"/>
                  <a:pt x="1320051" y="116963"/>
                  <a:pt x="1512562" y="116963"/>
                </a:cubicBezTo>
                <a:cubicBezTo>
                  <a:pt x="1705073" y="116963"/>
                  <a:pt x="1702697" y="0"/>
                  <a:pt x="1895208" y="0"/>
                </a:cubicBezTo>
                <a:cubicBezTo>
                  <a:pt x="2087719" y="0"/>
                  <a:pt x="2085292" y="116963"/>
                  <a:pt x="2277802" y="116963"/>
                </a:cubicBezTo>
                <a:cubicBezTo>
                  <a:pt x="2470313" y="116963"/>
                  <a:pt x="2470313" y="0"/>
                  <a:pt x="2660448" y="0"/>
                </a:cubicBezTo>
                <a:cubicBezTo>
                  <a:pt x="2850584" y="0"/>
                  <a:pt x="2850532" y="116963"/>
                  <a:pt x="3043043" y="116963"/>
                </a:cubicBezTo>
                <a:cubicBezTo>
                  <a:pt x="3235554" y="116963"/>
                  <a:pt x="3233126" y="0"/>
                  <a:pt x="3425637" y="0"/>
                </a:cubicBezTo>
                <a:cubicBezTo>
                  <a:pt x="3618148" y="0"/>
                  <a:pt x="3615721" y="116963"/>
                  <a:pt x="3808283" y="116963"/>
                </a:cubicBezTo>
                <a:cubicBezTo>
                  <a:pt x="4000846" y="116963"/>
                  <a:pt x="3998367" y="0"/>
                  <a:pt x="4190878" y="0"/>
                </a:cubicBezTo>
                <a:cubicBezTo>
                  <a:pt x="4383389" y="0"/>
                  <a:pt x="4381014" y="115930"/>
                  <a:pt x="4571045" y="116911"/>
                </a:cubicBezTo>
                <a:cubicBezTo>
                  <a:pt x="4758702" y="115930"/>
                  <a:pt x="4762006" y="0"/>
                  <a:pt x="4951264" y="0"/>
                </a:cubicBezTo>
                <a:cubicBezTo>
                  <a:pt x="4952090" y="0"/>
                  <a:pt x="4952865" y="0"/>
                  <a:pt x="4953691" y="0"/>
                </a:cubicBezTo>
                <a:cubicBezTo>
                  <a:pt x="4954517" y="0"/>
                  <a:pt x="4955292" y="0"/>
                  <a:pt x="4956118" y="0"/>
                </a:cubicBezTo>
                <a:cubicBezTo>
                  <a:pt x="5147390" y="0"/>
                  <a:pt x="5148733" y="115413"/>
                  <a:pt x="5337473" y="116911"/>
                </a:cubicBezTo>
                <a:cubicBezTo>
                  <a:pt x="5523890" y="115413"/>
                  <a:pt x="5525233" y="0"/>
                  <a:pt x="5716504" y="0"/>
                </a:cubicBezTo>
                <a:cubicBezTo>
                  <a:pt x="5907776" y="0"/>
                  <a:pt x="5906588" y="116963"/>
                  <a:pt x="6099098" y="116963"/>
                </a:cubicBezTo>
                <a:cubicBezTo>
                  <a:pt x="6291609" y="116963"/>
                  <a:pt x="6289182" y="0"/>
                  <a:pt x="6481744" y="0"/>
                </a:cubicBezTo>
                <a:cubicBezTo>
                  <a:pt x="6674307" y="0"/>
                  <a:pt x="6671828" y="116963"/>
                  <a:pt x="6864339" y="116963"/>
                </a:cubicBezTo>
                <a:cubicBezTo>
                  <a:pt x="7056849" y="116963"/>
                  <a:pt x="7054422" y="0"/>
                  <a:pt x="7246933" y="0"/>
                </a:cubicBezTo>
                <a:cubicBezTo>
                  <a:pt x="7439444" y="0"/>
                  <a:pt x="7437017" y="116963"/>
                  <a:pt x="7629579" y="116963"/>
                </a:cubicBezTo>
                <a:cubicBezTo>
                  <a:pt x="7822142" y="116963"/>
                  <a:pt x="7822090" y="0"/>
                  <a:pt x="8012173" y="0"/>
                </a:cubicBezTo>
                <a:cubicBezTo>
                  <a:pt x="8202257" y="0"/>
                  <a:pt x="8202257" y="116963"/>
                  <a:pt x="8394768" y="116963"/>
                </a:cubicBezTo>
                <a:cubicBezTo>
                  <a:pt x="8587278" y="116963"/>
                  <a:pt x="8584903" y="0"/>
                  <a:pt x="8777414" y="0"/>
                </a:cubicBezTo>
                <a:cubicBezTo>
                  <a:pt x="8969925" y="0"/>
                  <a:pt x="8967497" y="116963"/>
                  <a:pt x="9160008" y="116963"/>
                </a:cubicBezTo>
                <a:cubicBezTo>
                  <a:pt x="9352519" y="116963"/>
                  <a:pt x="9352519" y="0"/>
                  <a:pt x="9542654" y="0"/>
                </a:cubicBezTo>
                <a:cubicBezTo>
                  <a:pt x="9732790" y="0"/>
                  <a:pt x="9732686" y="112625"/>
                  <a:pt x="9914714" y="116808"/>
                </a:cubicBezTo>
                <a:lnTo>
                  <a:pt x="9914714" y="116601"/>
                </a:lnTo>
                <a:cubicBezTo>
                  <a:pt x="10087137" y="109527"/>
                  <a:pt x="10093179" y="0"/>
                  <a:pt x="10279441" y="0"/>
                </a:cubicBezTo>
                <a:cubicBezTo>
                  <a:pt x="10465703" y="0"/>
                  <a:pt x="10469525" y="116963"/>
                  <a:pt x="10662087" y="116963"/>
                </a:cubicBezTo>
                <a:cubicBezTo>
                  <a:pt x="10854650" y="116963"/>
                  <a:pt x="10854598" y="0"/>
                  <a:pt x="11044682" y="0"/>
                </a:cubicBezTo>
                <a:cubicBezTo>
                  <a:pt x="11234765" y="0"/>
                  <a:pt x="11234765" y="116963"/>
                  <a:pt x="11427276" y="116963"/>
                </a:cubicBezTo>
                <a:cubicBezTo>
                  <a:pt x="11619786" y="116963"/>
                  <a:pt x="11617411" y="0"/>
                  <a:pt x="11809922" y="0"/>
                </a:cubicBezTo>
                <a:cubicBezTo>
                  <a:pt x="12002433" y="0"/>
                  <a:pt x="12000006" y="116963"/>
                  <a:pt x="12192517" y="116963"/>
                </a:cubicBezTo>
                <a:lnTo>
                  <a:pt x="12194479" y="116963"/>
                </a:lnTo>
                <a:lnTo>
                  <a:pt x="12194479" y="367955"/>
                </a:lnTo>
                <a:lnTo>
                  <a:pt x="12194479" y="2285823"/>
                </a:lnTo>
                <a:lnTo>
                  <a:pt x="12194479" y="2536815"/>
                </a:lnTo>
                <a:lnTo>
                  <a:pt x="12194479" y="2789804"/>
                </a:lnTo>
                <a:lnTo>
                  <a:pt x="12194479" y="3040796"/>
                </a:lnTo>
                <a:lnTo>
                  <a:pt x="12194479" y="4689140"/>
                </a:lnTo>
                <a:lnTo>
                  <a:pt x="12194479" y="4940132"/>
                </a:lnTo>
                <a:lnTo>
                  <a:pt x="0" y="4940132"/>
                </a:lnTo>
                <a:lnTo>
                  <a:pt x="0" y="4689140"/>
                </a:lnTo>
                <a:lnTo>
                  <a:pt x="0" y="3040796"/>
                </a:lnTo>
                <a:lnTo>
                  <a:pt x="0" y="2789804"/>
                </a:lnTo>
                <a:lnTo>
                  <a:pt x="0" y="2536453"/>
                </a:lnTo>
                <a:lnTo>
                  <a:pt x="0" y="2285461"/>
                </a:lnTo>
                <a:lnTo>
                  <a:pt x="0" y="367593"/>
                </a:lnTo>
                <a:lnTo>
                  <a:pt x="0" y="116601"/>
                </a:lnTo>
                <a:cubicBezTo>
                  <a:pt x="172423" y="109527"/>
                  <a:pt x="178465" y="0"/>
                  <a:pt x="364727" y="0"/>
                </a:cubicBezTo>
                <a:close/>
              </a:path>
            </a:pathLst>
          </a:custGeom>
          <a:solidFill>
            <a:schemeClr val="bg1"/>
          </a:solidFill>
          <a:ln w="5164"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BB2CD312-9726-B802-8BDD-60E4DE41D212}"/>
              </a:ext>
            </a:extLst>
          </p:cNvPr>
          <p:cNvSpPr>
            <a:spLocks noGrp="1"/>
          </p:cNvSpPr>
          <p:nvPr>
            <p:ph type="title"/>
          </p:nvPr>
        </p:nvSpPr>
        <p:spPr>
          <a:xfrm>
            <a:off x="539750" y="539750"/>
            <a:ext cx="11107600" cy="993776"/>
          </a:xfrm>
          <a:prstGeom prst="rect">
            <a:avLst/>
          </a:prstGeom>
        </p:spPr>
        <p:txBody>
          <a:bodyPr anchor="t"/>
          <a:lstStyle>
            <a:lvl1pP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Sisällön paikkamerkki 1">
            <a:extLst>
              <a:ext uri="{FF2B5EF4-FFF2-40B4-BE49-F238E27FC236}">
                <a16:creationId xmlns:a16="http://schemas.microsoft.com/office/drawing/2014/main" id="{22518D0B-5C58-A517-480D-F96C2EABA205}"/>
              </a:ext>
            </a:extLst>
          </p:cNvPr>
          <p:cNvSpPr>
            <a:spLocks noGrp="1"/>
          </p:cNvSpPr>
          <p:nvPr>
            <p:ph sz="half" idx="1" hasCustomPrompt="1"/>
          </p:nvPr>
        </p:nvSpPr>
        <p:spPr>
          <a:xfrm>
            <a:off x="539750" y="2525713"/>
            <a:ext cx="11107600" cy="3227387"/>
          </a:xfrm>
        </p:spPr>
        <p:txBody>
          <a:bodyPr lIns="0" tIns="0" rIns="0" bIns="0" numCol="1" spcCol="36000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Alatunnisteen paikkamerkki 8">
            <a:extLst>
              <a:ext uri="{FF2B5EF4-FFF2-40B4-BE49-F238E27FC236}">
                <a16:creationId xmlns:a16="http://schemas.microsoft.com/office/drawing/2014/main" id="{977A9FD9-2FDB-C069-D591-57DCD95976D6}"/>
              </a:ext>
            </a:extLst>
          </p:cNvPr>
          <p:cNvSpPr>
            <a:spLocks noGrp="1"/>
          </p:cNvSpPr>
          <p:nvPr>
            <p:ph type="ftr" sz="quarter" idx="11"/>
          </p:nvPr>
        </p:nvSpPr>
        <p:spPr/>
        <p:txBody>
          <a:bodyPr/>
          <a:lstStyle>
            <a:lvl1pPr algn="l">
              <a:defRPr/>
            </a:lvl1pPr>
          </a:lstStyle>
          <a:p>
            <a:endParaRPr lang="fi-FI" dirty="0"/>
          </a:p>
        </p:txBody>
      </p:sp>
      <p:sp>
        <p:nvSpPr>
          <p:cNvPr id="8" name="Päivämäärän paikkamerkki 7">
            <a:extLst>
              <a:ext uri="{FF2B5EF4-FFF2-40B4-BE49-F238E27FC236}">
                <a16:creationId xmlns:a16="http://schemas.microsoft.com/office/drawing/2014/main" id="{7F050FCF-0531-6B3A-0C1B-D391640F9432}"/>
              </a:ext>
            </a:extLst>
          </p:cNvPr>
          <p:cNvSpPr>
            <a:spLocks noGrp="1"/>
          </p:cNvSpPr>
          <p:nvPr>
            <p:ph type="dt" sz="half" idx="10"/>
          </p:nvPr>
        </p:nvSpPr>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49A29C10-5093-7C21-A20E-6063556FF913}"/>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C261D2DE-7DE5-D969-3FE3-886BB6B39E16}"/>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106993371"/>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preserve="1" userDrawn="1">
  <p:cSld name="Otsikko ja sisältö 1 A">
    <p:bg>
      <p:bgPr>
        <a:solidFill>
          <a:schemeClr val="accent2"/>
        </a:solidFill>
        <a:effectLst/>
      </p:bgPr>
    </p:bg>
    <p:spTree>
      <p:nvGrpSpPr>
        <p:cNvPr id="1" name=""/>
        <p:cNvGrpSpPr/>
        <p:nvPr/>
      </p:nvGrpSpPr>
      <p:grpSpPr>
        <a:xfrm>
          <a:off x="0" y="0"/>
          <a:ext cx="0" cy="0"/>
          <a:chOff x="0" y="0"/>
          <a:chExt cx="0" cy="0"/>
        </a:xfrm>
      </p:grpSpPr>
      <p:sp>
        <p:nvSpPr>
          <p:cNvPr id="7" name="Suorakulmio 6">
            <a:extLst>
              <a:ext uri="{FF2B5EF4-FFF2-40B4-BE49-F238E27FC236}">
                <a16:creationId xmlns:a16="http://schemas.microsoft.com/office/drawing/2014/main" id="{604808C3-3718-BEA1-748D-FF8B11AAFE82}"/>
              </a:ext>
              <a:ext uri="{C183D7F6-B498-43B3-948B-1728B52AA6E4}">
                <adec:decorative xmlns:adec="http://schemas.microsoft.com/office/drawing/2017/decorative" val="1"/>
              </a:ext>
            </a:extLst>
          </p:cNvPr>
          <p:cNvSpPr/>
          <p:nvPr userDrawn="1"/>
        </p:nvSpPr>
        <p:spPr>
          <a:xfrm>
            <a:off x="0" y="2028825"/>
            <a:ext cx="12192000" cy="4829175"/>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0" tIns="0" rIns="0" bIns="0" rtlCol="0" anchor="ctr">
            <a:noAutofit/>
          </a:bodyPr>
          <a:lstStyle/>
          <a:p>
            <a:pPr algn="ctr"/>
            <a:endParaRPr lang="fi-FI" sz="1400" b="1" dirty="0">
              <a:solidFill>
                <a:schemeClr val="bg1"/>
              </a:solidFill>
            </a:endParaRPr>
          </a:p>
        </p:txBody>
      </p:sp>
      <p:sp>
        <p:nvSpPr>
          <p:cNvPr id="2" name="Otsikko 1">
            <a:extLst>
              <a:ext uri="{FF2B5EF4-FFF2-40B4-BE49-F238E27FC236}">
                <a16:creationId xmlns:a16="http://schemas.microsoft.com/office/drawing/2014/main" id="{BB2CD312-9726-B802-8BDD-60E4DE41D212}"/>
              </a:ext>
            </a:extLst>
          </p:cNvPr>
          <p:cNvSpPr>
            <a:spLocks noGrp="1"/>
          </p:cNvSpPr>
          <p:nvPr>
            <p:ph type="title"/>
          </p:nvPr>
        </p:nvSpPr>
        <p:spPr>
          <a:xfrm>
            <a:off x="539750" y="539750"/>
            <a:ext cx="11107600" cy="993776"/>
          </a:xfrm>
          <a:prstGeom prst="rect">
            <a:avLst/>
          </a:prstGeom>
        </p:spPr>
        <p:txBody>
          <a:bodyPr anchor="t"/>
          <a:lstStyle>
            <a:lvl1pP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Sisällön paikkamerkki 1">
            <a:extLst>
              <a:ext uri="{FF2B5EF4-FFF2-40B4-BE49-F238E27FC236}">
                <a16:creationId xmlns:a16="http://schemas.microsoft.com/office/drawing/2014/main" id="{22518D0B-5C58-A517-480D-F96C2EABA205}"/>
              </a:ext>
            </a:extLst>
          </p:cNvPr>
          <p:cNvSpPr>
            <a:spLocks noGrp="1"/>
          </p:cNvSpPr>
          <p:nvPr>
            <p:ph sz="half" idx="1" hasCustomPrompt="1"/>
          </p:nvPr>
        </p:nvSpPr>
        <p:spPr>
          <a:xfrm>
            <a:off x="539750" y="2525713"/>
            <a:ext cx="11107600" cy="3227387"/>
          </a:xfrm>
        </p:spPr>
        <p:txBody>
          <a:bodyPr lIns="0" tIns="0" rIns="0" bIns="0" numCol="1" spcCol="36000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Alatunnisteen paikkamerkki 8">
            <a:extLst>
              <a:ext uri="{FF2B5EF4-FFF2-40B4-BE49-F238E27FC236}">
                <a16:creationId xmlns:a16="http://schemas.microsoft.com/office/drawing/2014/main" id="{977A9FD9-2FDB-C069-D591-57DCD95976D6}"/>
              </a:ext>
            </a:extLst>
          </p:cNvPr>
          <p:cNvSpPr>
            <a:spLocks noGrp="1"/>
          </p:cNvSpPr>
          <p:nvPr>
            <p:ph type="ftr" sz="quarter" idx="11"/>
          </p:nvPr>
        </p:nvSpPr>
        <p:spPr/>
        <p:txBody>
          <a:bodyPr/>
          <a:lstStyle>
            <a:lvl1pPr algn="l">
              <a:defRPr/>
            </a:lvl1pPr>
          </a:lstStyle>
          <a:p>
            <a:endParaRPr lang="fi-FI" dirty="0"/>
          </a:p>
        </p:txBody>
      </p:sp>
      <p:sp>
        <p:nvSpPr>
          <p:cNvPr id="8" name="Päivämäärän paikkamerkki 7">
            <a:extLst>
              <a:ext uri="{FF2B5EF4-FFF2-40B4-BE49-F238E27FC236}">
                <a16:creationId xmlns:a16="http://schemas.microsoft.com/office/drawing/2014/main" id="{7F050FCF-0531-6B3A-0C1B-D391640F9432}"/>
              </a:ext>
            </a:extLst>
          </p:cNvPr>
          <p:cNvSpPr>
            <a:spLocks noGrp="1"/>
          </p:cNvSpPr>
          <p:nvPr>
            <p:ph type="dt" sz="half" idx="10"/>
          </p:nvPr>
        </p:nvSpPr>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49A29C10-5093-7C21-A20E-6063556FF913}"/>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F1BB4452-2539-1943-36F9-EF59494B3357}"/>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061642189"/>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preserve="1" userDrawn="1">
  <p:cSld name="Otsikko ja sisältö 1 B">
    <p:bg>
      <p:bgPr>
        <a:solidFill>
          <a:schemeClr val="accent2"/>
        </a:solidFill>
        <a:effectLst/>
      </p:bgPr>
    </p:bg>
    <p:spTree>
      <p:nvGrpSpPr>
        <p:cNvPr id="1" name=""/>
        <p:cNvGrpSpPr/>
        <p:nvPr/>
      </p:nvGrpSpPr>
      <p:grpSpPr>
        <a:xfrm>
          <a:off x="0" y="0"/>
          <a:ext cx="0" cy="0"/>
          <a:chOff x="0" y="0"/>
          <a:chExt cx="0" cy="0"/>
        </a:xfrm>
      </p:grpSpPr>
      <p:sp>
        <p:nvSpPr>
          <p:cNvPr id="47" name="Vapaamuotoinen: Muoto 46">
            <a:extLst>
              <a:ext uri="{FF2B5EF4-FFF2-40B4-BE49-F238E27FC236}">
                <a16:creationId xmlns:a16="http://schemas.microsoft.com/office/drawing/2014/main" id="{A564C59C-C7D5-2AB5-C43E-A0FD96AA280D}"/>
              </a:ext>
              <a:ext uri="{C183D7F6-B498-43B3-948B-1728B52AA6E4}">
                <adec:decorative xmlns:adec="http://schemas.microsoft.com/office/drawing/2017/decorative" val="1"/>
              </a:ext>
            </a:extLst>
          </p:cNvPr>
          <p:cNvSpPr/>
          <p:nvPr userDrawn="1"/>
        </p:nvSpPr>
        <p:spPr>
          <a:xfrm>
            <a:off x="0" y="1971600"/>
            <a:ext cx="12193880" cy="4886400"/>
          </a:xfrm>
          <a:custGeom>
            <a:avLst/>
            <a:gdLst>
              <a:gd name="connsiteX0" fmla="*/ 308102 w 12193880"/>
              <a:gd name="connsiteY0" fmla="*/ 0 h 4886400"/>
              <a:gd name="connsiteX1" fmla="*/ 613512 w 12193880"/>
              <a:gd name="connsiteY1" fmla="*/ 307340 h 4886400"/>
              <a:gd name="connsiteX2" fmla="*/ 916991 w 12193880"/>
              <a:gd name="connsiteY2" fmla="*/ 0 h 4886400"/>
              <a:gd name="connsiteX3" fmla="*/ 1222400 w 12193880"/>
              <a:gd name="connsiteY3" fmla="*/ 307340 h 4886400"/>
              <a:gd name="connsiteX4" fmla="*/ 1527861 w 12193880"/>
              <a:gd name="connsiteY4" fmla="*/ 0 h 4886400"/>
              <a:gd name="connsiteX5" fmla="*/ 1831340 w 12193880"/>
              <a:gd name="connsiteY5" fmla="*/ 307340 h 4886400"/>
              <a:gd name="connsiteX6" fmla="*/ 2136750 w 12193880"/>
              <a:gd name="connsiteY6" fmla="*/ 0 h 4886400"/>
              <a:gd name="connsiteX7" fmla="*/ 2440229 w 12193880"/>
              <a:gd name="connsiteY7" fmla="*/ 307340 h 4886400"/>
              <a:gd name="connsiteX8" fmla="*/ 2745638 w 12193880"/>
              <a:gd name="connsiteY8" fmla="*/ 0 h 4886400"/>
              <a:gd name="connsiteX9" fmla="*/ 3049118 w 12193880"/>
              <a:gd name="connsiteY9" fmla="*/ 307340 h 4886400"/>
              <a:gd name="connsiteX10" fmla="*/ 3354527 w 12193880"/>
              <a:gd name="connsiteY10" fmla="*/ 0 h 4886400"/>
              <a:gd name="connsiteX11" fmla="*/ 3659937 w 12193880"/>
              <a:gd name="connsiteY11" fmla="*/ 307340 h 4886400"/>
              <a:gd name="connsiteX12" fmla="*/ 3965397 w 12193880"/>
              <a:gd name="connsiteY12" fmla="*/ 0 h 4886400"/>
              <a:gd name="connsiteX13" fmla="*/ 4268877 w 12193880"/>
              <a:gd name="connsiteY13" fmla="*/ 307340 h 4886400"/>
              <a:gd name="connsiteX14" fmla="*/ 4574286 w 12193880"/>
              <a:gd name="connsiteY14" fmla="*/ 0 h 4886400"/>
              <a:gd name="connsiteX15" fmla="*/ 4879696 w 12193880"/>
              <a:gd name="connsiteY15" fmla="*/ 307340 h 4886400"/>
              <a:gd name="connsiteX16" fmla="*/ 5183125 w 12193880"/>
              <a:gd name="connsiteY16" fmla="*/ 0 h 4886400"/>
              <a:gd name="connsiteX17" fmla="*/ 5488586 w 12193880"/>
              <a:gd name="connsiteY17" fmla="*/ 307340 h 4886400"/>
              <a:gd name="connsiteX18" fmla="*/ 5793995 w 12193880"/>
              <a:gd name="connsiteY18" fmla="*/ 0 h 4886400"/>
              <a:gd name="connsiteX19" fmla="*/ 6099404 w 12193880"/>
              <a:gd name="connsiteY19" fmla="*/ 307340 h 4886400"/>
              <a:gd name="connsiteX20" fmla="*/ 6402883 w 12193880"/>
              <a:gd name="connsiteY20" fmla="*/ 0 h 4886400"/>
              <a:gd name="connsiteX21" fmla="*/ 6708293 w 12193880"/>
              <a:gd name="connsiteY21" fmla="*/ 307340 h 4886400"/>
              <a:gd name="connsiteX22" fmla="*/ 7013702 w 12193880"/>
              <a:gd name="connsiteY22" fmla="*/ 0 h 4886400"/>
              <a:gd name="connsiteX23" fmla="*/ 7317182 w 12193880"/>
              <a:gd name="connsiteY23" fmla="*/ 307340 h 4886400"/>
              <a:gd name="connsiteX24" fmla="*/ 7622642 w 12193880"/>
              <a:gd name="connsiteY24" fmla="*/ 0 h 4886400"/>
              <a:gd name="connsiteX25" fmla="*/ 7926121 w 12193880"/>
              <a:gd name="connsiteY25" fmla="*/ 307340 h 4886400"/>
              <a:gd name="connsiteX26" fmla="*/ 8231531 w 12193880"/>
              <a:gd name="connsiteY26" fmla="*/ 0 h 4886400"/>
              <a:gd name="connsiteX27" fmla="*/ 8535010 w 12193880"/>
              <a:gd name="connsiteY27" fmla="*/ 307340 h 4886400"/>
              <a:gd name="connsiteX28" fmla="*/ 8840419 w 12193880"/>
              <a:gd name="connsiteY28" fmla="*/ 0 h 4886400"/>
              <a:gd name="connsiteX29" fmla="*/ 9145829 w 12193880"/>
              <a:gd name="connsiteY29" fmla="*/ 307340 h 4886400"/>
              <a:gd name="connsiteX30" fmla="*/ 9451238 w 12193880"/>
              <a:gd name="connsiteY30" fmla="*/ 0 h 4886400"/>
              <a:gd name="connsiteX31" fmla="*/ 9753600 w 12193880"/>
              <a:gd name="connsiteY31" fmla="*/ 306222 h 4886400"/>
              <a:gd name="connsiteX32" fmla="*/ 9753600 w 12193880"/>
              <a:gd name="connsiteY32" fmla="*/ 304648 h 4886400"/>
              <a:gd name="connsiteX33" fmla="*/ 9756293 w 12193880"/>
              <a:gd name="connsiteY33" fmla="*/ 307340 h 4886400"/>
              <a:gd name="connsiteX34" fmla="*/ 10061702 w 12193880"/>
              <a:gd name="connsiteY34" fmla="*/ 0 h 4886400"/>
              <a:gd name="connsiteX35" fmla="*/ 10367112 w 12193880"/>
              <a:gd name="connsiteY35" fmla="*/ 307340 h 4886400"/>
              <a:gd name="connsiteX36" fmla="*/ 10670591 w 12193880"/>
              <a:gd name="connsiteY36" fmla="*/ 0 h 4886400"/>
              <a:gd name="connsiteX37" fmla="*/ 10976000 w 12193880"/>
              <a:gd name="connsiteY37" fmla="*/ 307340 h 4886400"/>
              <a:gd name="connsiteX38" fmla="*/ 11281461 w 12193880"/>
              <a:gd name="connsiteY38" fmla="*/ 0 h 4886400"/>
              <a:gd name="connsiteX39" fmla="*/ 11584940 w 12193880"/>
              <a:gd name="connsiteY39" fmla="*/ 307340 h 4886400"/>
              <a:gd name="connsiteX40" fmla="*/ 11890350 w 12193880"/>
              <a:gd name="connsiteY40" fmla="*/ 0 h 4886400"/>
              <a:gd name="connsiteX41" fmla="*/ 12193829 w 12193880"/>
              <a:gd name="connsiteY41" fmla="*/ 307340 h 4886400"/>
              <a:gd name="connsiteX42" fmla="*/ 12193880 w 12193880"/>
              <a:gd name="connsiteY42" fmla="*/ 307289 h 4886400"/>
              <a:gd name="connsiteX43" fmla="*/ 12193880 w 12193880"/>
              <a:gd name="connsiteY43" fmla="*/ 315909 h 4886400"/>
              <a:gd name="connsiteX44" fmla="*/ 12193880 w 12193880"/>
              <a:gd name="connsiteY44" fmla="*/ 324529 h 4886400"/>
              <a:gd name="connsiteX45" fmla="*/ 12193880 w 12193880"/>
              <a:gd name="connsiteY45" fmla="*/ 349581 h 4886400"/>
              <a:gd name="connsiteX46" fmla="*/ 12193880 w 12193880"/>
              <a:gd name="connsiteY46" fmla="*/ 358201 h 4886400"/>
              <a:gd name="connsiteX47" fmla="*/ 12193880 w 12193880"/>
              <a:gd name="connsiteY47" fmla="*/ 366821 h 4886400"/>
              <a:gd name="connsiteX48" fmla="*/ 12193880 w 12193880"/>
              <a:gd name="connsiteY48" fmla="*/ 2686547 h 4886400"/>
              <a:gd name="connsiteX49" fmla="*/ 12193880 w 12193880"/>
              <a:gd name="connsiteY49" fmla="*/ 2695167 h 4886400"/>
              <a:gd name="connsiteX50" fmla="*/ 12193880 w 12193880"/>
              <a:gd name="connsiteY50" fmla="*/ 2703787 h 4886400"/>
              <a:gd name="connsiteX51" fmla="*/ 12193880 w 12193880"/>
              <a:gd name="connsiteY51" fmla="*/ 2728839 h 4886400"/>
              <a:gd name="connsiteX52" fmla="*/ 12193880 w 12193880"/>
              <a:gd name="connsiteY52" fmla="*/ 2737459 h 4886400"/>
              <a:gd name="connsiteX53" fmla="*/ 12193880 w 12193880"/>
              <a:gd name="connsiteY53" fmla="*/ 2741930 h 4886400"/>
              <a:gd name="connsiteX54" fmla="*/ 12193880 w 12193880"/>
              <a:gd name="connsiteY54" fmla="*/ 2746079 h 4886400"/>
              <a:gd name="connsiteX55" fmla="*/ 12193880 w 12193880"/>
              <a:gd name="connsiteY55" fmla="*/ 2750550 h 4886400"/>
              <a:gd name="connsiteX56" fmla="*/ 12193880 w 12193880"/>
              <a:gd name="connsiteY56" fmla="*/ 2759170 h 4886400"/>
              <a:gd name="connsiteX57" fmla="*/ 12193880 w 12193880"/>
              <a:gd name="connsiteY57" fmla="*/ 2784222 h 4886400"/>
              <a:gd name="connsiteX58" fmla="*/ 12193880 w 12193880"/>
              <a:gd name="connsiteY58" fmla="*/ 2792842 h 4886400"/>
              <a:gd name="connsiteX59" fmla="*/ 12193880 w 12193880"/>
              <a:gd name="connsiteY59" fmla="*/ 2801462 h 4886400"/>
              <a:gd name="connsiteX60" fmla="*/ 12193880 w 12193880"/>
              <a:gd name="connsiteY60" fmla="*/ 4826868 h 4886400"/>
              <a:gd name="connsiteX61" fmla="*/ 12193880 w 12193880"/>
              <a:gd name="connsiteY61" fmla="*/ 4835488 h 4886400"/>
              <a:gd name="connsiteX62" fmla="*/ 12193880 w 12193880"/>
              <a:gd name="connsiteY62" fmla="*/ 4844108 h 4886400"/>
              <a:gd name="connsiteX63" fmla="*/ 12193880 w 12193880"/>
              <a:gd name="connsiteY63" fmla="*/ 4869160 h 4886400"/>
              <a:gd name="connsiteX64" fmla="*/ 12193880 w 12193880"/>
              <a:gd name="connsiteY64" fmla="*/ 4877780 h 4886400"/>
              <a:gd name="connsiteX65" fmla="*/ 12193880 w 12193880"/>
              <a:gd name="connsiteY65" fmla="*/ 4886400 h 4886400"/>
              <a:gd name="connsiteX66" fmla="*/ 0 w 12193880"/>
              <a:gd name="connsiteY66" fmla="*/ 4886400 h 4886400"/>
              <a:gd name="connsiteX67" fmla="*/ 0 w 12193880"/>
              <a:gd name="connsiteY67" fmla="*/ 4877780 h 4886400"/>
              <a:gd name="connsiteX68" fmla="*/ 0 w 12193880"/>
              <a:gd name="connsiteY68" fmla="*/ 4869160 h 4886400"/>
              <a:gd name="connsiteX69" fmla="*/ 0 w 12193880"/>
              <a:gd name="connsiteY69" fmla="*/ 4844108 h 4886400"/>
              <a:gd name="connsiteX70" fmla="*/ 0 w 12193880"/>
              <a:gd name="connsiteY70" fmla="*/ 4835488 h 4886400"/>
              <a:gd name="connsiteX71" fmla="*/ 0 w 12193880"/>
              <a:gd name="connsiteY71" fmla="*/ 4826868 h 4886400"/>
              <a:gd name="connsiteX72" fmla="*/ 0 w 12193880"/>
              <a:gd name="connsiteY72" fmla="*/ 2801462 h 4886400"/>
              <a:gd name="connsiteX73" fmla="*/ 0 w 12193880"/>
              <a:gd name="connsiteY73" fmla="*/ 2792842 h 4886400"/>
              <a:gd name="connsiteX74" fmla="*/ 0 w 12193880"/>
              <a:gd name="connsiteY74" fmla="*/ 2784222 h 4886400"/>
              <a:gd name="connsiteX75" fmla="*/ 0 w 12193880"/>
              <a:gd name="connsiteY75" fmla="*/ 2759170 h 4886400"/>
              <a:gd name="connsiteX76" fmla="*/ 0 w 12193880"/>
              <a:gd name="connsiteY76" fmla="*/ 2750550 h 4886400"/>
              <a:gd name="connsiteX77" fmla="*/ 0 w 12193880"/>
              <a:gd name="connsiteY77" fmla="*/ 2743438 h 4886400"/>
              <a:gd name="connsiteX78" fmla="*/ 0 w 12193880"/>
              <a:gd name="connsiteY78" fmla="*/ 2741930 h 4886400"/>
              <a:gd name="connsiteX79" fmla="*/ 0 w 12193880"/>
              <a:gd name="connsiteY79" fmla="*/ 2734818 h 4886400"/>
              <a:gd name="connsiteX80" fmla="*/ 0 w 12193880"/>
              <a:gd name="connsiteY80" fmla="*/ 2726198 h 4886400"/>
              <a:gd name="connsiteX81" fmla="*/ 0 w 12193880"/>
              <a:gd name="connsiteY81" fmla="*/ 2701146 h 4886400"/>
              <a:gd name="connsiteX82" fmla="*/ 0 w 12193880"/>
              <a:gd name="connsiteY82" fmla="*/ 2692526 h 4886400"/>
              <a:gd name="connsiteX83" fmla="*/ 0 w 12193880"/>
              <a:gd name="connsiteY83" fmla="*/ 2683906 h 4886400"/>
              <a:gd name="connsiteX84" fmla="*/ 0 w 12193880"/>
              <a:gd name="connsiteY84" fmla="*/ 364180 h 4886400"/>
              <a:gd name="connsiteX85" fmla="*/ 0 w 12193880"/>
              <a:gd name="connsiteY85" fmla="*/ 355560 h 4886400"/>
              <a:gd name="connsiteX86" fmla="*/ 0 w 12193880"/>
              <a:gd name="connsiteY86" fmla="*/ 346940 h 4886400"/>
              <a:gd name="connsiteX87" fmla="*/ 0 w 12193880"/>
              <a:gd name="connsiteY87" fmla="*/ 321888 h 4886400"/>
              <a:gd name="connsiteX88" fmla="*/ 0 w 12193880"/>
              <a:gd name="connsiteY88" fmla="*/ 313268 h 4886400"/>
              <a:gd name="connsiteX89" fmla="*/ 0 w 12193880"/>
              <a:gd name="connsiteY89" fmla="*/ 304648 h 4886400"/>
              <a:gd name="connsiteX90" fmla="*/ 2692 w 12193880"/>
              <a:gd name="connsiteY90" fmla="*/ 307340 h 488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12193880" h="4886400">
                <a:moveTo>
                  <a:pt x="308102" y="0"/>
                </a:moveTo>
                <a:lnTo>
                  <a:pt x="613512" y="307340"/>
                </a:lnTo>
                <a:lnTo>
                  <a:pt x="916991" y="0"/>
                </a:lnTo>
                <a:lnTo>
                  <a:pt x="1222400" y="307340"/>
                </a:lnTo>
                <a:lnTo>
                  <a:pt x="1527861" y="0"/>
                </a:lnTo>
                <a:lnTo>
                  <a:pt x="1831340" y="307340"/>
                </a:lnTo>
                <a:lnTo>
                  <a:pt x="2136750" y="0"/>
                </a:lnTo>
                <a:lnTo>
                  <a:pt x="2440229" y="307340"/>
                </a:lnTo>
                <a:lnTo>
                  <a:pt x="2745638" y="0"/>
                </a:lnTo>
                <a:lnTo>
                  <a:pt x="3049118" y="307340"/>
                </a:lnTo>
                <a:lnTo>
                  <a:pt x="3354527" y="0"/>
                </a:lnTo>
                <a:lnTo>
                  <a:pt x="3659937" y="307340"/>
                </a:lnTo>
                <a:lnTo>
                  <a:pt x="3965397" y="0"/>
                </a:lnTo>
                <a:lnTo>
                  <a:pt x="4268877" y="307340"/>
                </a:lnTo>
                <a:lnTo>
                  <a:pt x="4574286" y="0"/>
                </a:lnTo>
                <a:lnTo>
                  <a:pt x="4879696" y="307340"/>
                </a:lnTo>
                <a:lnTo>
                  <a:pt x="5183125" y="0"/>
                </a:lnTo>
                <a:lnTo>
                  <a:pt x="5488586" y="307340"/>
                </a:lnTo>
                <a:lnTo>
                  <a:pt x="5793995" y="0"/>
                </a:lnTo>
                <a:lnTo>
                  <a:pt x="6099404" y="307340"/>
                </a:lnTo>
                <a:lnTo>
                  <a:pt x="6402883" y="0"/>
                </a:lnTo>
                <a:lnTo>
                  <a:pt x="6708293" y="307340"/>
                </a:lnTo>
                <a:lnTo>
                  <a:pt x="7013702" y="0"/>
                </a:lnTo>
                <a:lnTo>
                  <a:pt x="7317182" y="307340"/>
                </a:lnTo>
                <a:lnTo>
                  <a:pt x="7622642" y="0"/>
                </a:lnTo>
                <a:lnTo>
                  <a:pt x="7926121" y="307340"/>
                </a:lnTo>
                <a:lnTo>
                  <a:pt x="8231531" y="0"/>
                </a:lnTo>
                <a:lnTo>
                  <a:pt x="8535010" y="307340"/>
                </a:lnTo>
                <a:lnTo>
                  <a:pt x="8840419" y="0"/>
                </a:lnTo>
                <a:lnTo>
                  <a:pt x="9145829" y="307340"/>
                </a:lnTo>
                <a:lnTo>
                  <a:pt x="9451238" y="0"/>
                </a:lnTo>
                <a:lnTo>
                  <a:pt x="9753600" y="306222"/>
                </a:lnTo>
                <a:lnTo>
                  <a:pt x="9753600" y="304648"/>
                </a:lnTo>
                <a:lnTo>
                  <a:pt x="9756293" y="307340"/>
                </a:lnTo>
                <a:lnTo>
                  <a:pt x="10061702" y="0"/>
                </a:lnTo>
                <a:lnTo>
                  <a:pt x="10367112" y="307340"/>
                </a:lnTo>
                <a:lnTo>
                  <a:pt x="10670591" y="0"/>
                </a:lnTo>
                <a:lnTo>
                  <a:pt x="10976000" y="307340"/>
                </a:lnTo>
                <a:lnTo>
                  <a:pt x="11281461" y="0"/>
                </a:lnTo>
                <a:lnTo>
                  <a:pt x="11584940" y="307340"/>
                </a:lnTo>
                <a:lnTo>
                  <a:pt x="11890350" y="0"/>
                </a:lnTo>
                <a:lnTo>
                  <a:pt x="12193829" y="307340"/>
                </a:lnTo>
                <a:lnTo>
                  <a:pt x="12193880" y="307289"/>
                </a:lnTo>
                <a:lnTo>
                  <a:pt x="12193880" y="315909"/>
                </a:lnTo>
                <a:lnTo>
                  <a:pt x="12193880" y="324529"/>
                </a:lnTo>
                <a:lnTo>
                  <a:pt x="12193880" y="349581"/>
                </a:lnTo>
                <a:lnTo>
                  <a:pt x="12193880" y="358201"/>
                </a:lnTo>
                <a:lnTo>
                  <a:pt x="12193880" y="366821"/>
                </a:lnTo>
                <a:lnTo>
                  <a:pt x="12193880" y="2686547"/>
                </a:lnTo>
                <a:lnTo>
                  <a:pt x="12193880" y="2695167"/>
                </a:lnTo>
                <a:lnTo>
                  <a:pt x="12193880" y="2703787"/>
                </a:lnTo>
                <a:lnTo>
                  <a:pt x="12193880" y="2728839"/>
                </a:lnTo>
                <a:lnTo>
                  <a:pt x="12193880" y="2737459"/>
                </a:lnTo>
                <a:lnTo>
                  <a:pt x="12193880" y="2741930"/>
                </a:lnTo>
                <a:lnTo>
                  <a:pt x="12193880" y="2746079"/>
                </a:lnTo>
                <a:lnTo>
                  <a:pt x="12193880" y="2750550"/>
                </a:lnTo>
                <a:lnTo>
                  <a:pt x="12193880" y="2759170"/>
                </a:lnTo>
                <a:lnTo>
                  <a:pt x="12193880" y="2784222"/>
                </a:lnTo>
                <a:lnTo>
                  <a:pt x="12193880" y="2792842"/>
                </a:lnTo>
                <a:lnTo>
                  <a:pt x="12193880" y="2801462"/>
                </a:lnTo>
                <a:lnTo>
                  <a:pt x="12193880" y="4826868"/>
                </a:lnTo>
                <a:lnTo>
                  <a:pt x="12193880" y="4835488"/>
                </a:lnTo>
                <a:lnTo>
                  <a:pt x="12193880" y="4844108"/>
                </a:lnTo>
                <a:lnTo>
                  <a:pt x="12193880" y="4869160"/>
                </a:lnTo>
                <a:lnTo>
                  <a:pt x="12193880" y="4877780"/>
                </a:lnTo>
                <a:lnTo>
                  <a:pt x="12193880" y="4886400"/>
                </a:lnTo>
                <a:lnTo>
                  <a:pt x="0" y="4886400"/>
                </a:lnTo>
                <a:lnTo>
                  <a:pt x="0" y="4877780"/>
                </a:lnTo>
                <a:lnTo>
                  <a:pt x="0" y="4869160"/>
                </a:lnTo>
                <a:lnTo>
                  <a:pt x="0" y="4844108"/>
                </a:lnTo>
                <a:lnTo>
                  <a:pt x="0" y="4835488"/>
                </a:lnTo>
                <a:lnTo>
                  <a:pt x="0" y="4826868"/>
                </a:lnTo>
                <a:lnTo>
                  <a:pt x="0" y="2801462"/>
                </a:lnTo>
                <a:lnTo>
                  <a:pt x="0" y="2792842"/>
                </a:lnTo>
                <a:lnTo>
                  <a:pt x="0" y="2784222"/>
                </a:lnTo>
                <a:lnTo>
                  <a:pt x="0" y="2759170"/>
                </a:lnTo>
                <a:lnTo>
                  <a:pt x="0" y="2750550"/>
                </a:lnTo>
                <a:lnTo>
                  <a:pt x="0" y="2743438"/>
                </a:lnTo>
                <a:lnTo>
                  <a:pt x="0" y="2741930"/>
                </a:lnTo>
                <a:lnTo>
                  <a:pt x="0" y="2734818"/>
                </a:lnTo>
                <a:lnTo>
                  <a:pt x="0" y="2726198"/>
                </a:lnTo>
                <a:lnTo>
                  <a:pt x="0" y="2701146"/>
                </a:lnTo>
                <a:lnTo>
                  <a:pt x="0" y="2692526"/>
                </a:lnTo>
                <a:lnTo>
                  <a:pt x="0" y="2683906"/>
                </a:lnTo>
                <a:lnTo>
                  <a:pt x="0" y="364180"/>
                </a:lnTo>
                <a:lnTo>
                  <a:pt x="0" y="355560"/>
                </a:lnTo>
                <a:lnTo>
                  <a:pt x="0" y="346940"/>
                </a:lnTo>
                <a:lnTo>
                  <a:pt x="0" y="321888"/>
                </a:lnTo>
                <a:lnTo>
                  <a:pt x="0" y="313268"/>
                </a:lnTo>
                <a:lnTo>
                  <a:pt x="0" y="304648"/>
                </a:lnTo>
                <a:lnTo>
                  <a:pt x="2692" y="307340"/>
                </a:lnTo>
                <a:close/>
              </a:path>
            </a:pathLst>
          </a:custGeom>
          <a:solidFill>
            <a:schemeClr val="bg1"/>
          </a:solidFill>
          <a:ln w="5080" cap="flat">
            <a:noFill/>
            <a:prstDash val="solid"/>
            <a:miter/>
          </a:ln>
        </p:spPr>
        <p:txBody>
          <a:bodyPr rtlCol="0" anchor="ctr"/>
          <a:lstStyle/>
          <a:p>
            <a:endParaRPr lang="fi-FI" dirty="0"/>
          </a:p>
        </p:txBody>
      </p:sp>
      <p:sp>
        <p:nvSpPr>
          <p:cNvPr id="2" name="Otsikko 1">
            <a:extLst>
              <a:ext uri="{FF2B5EF4-FFF2-40B4-BE49-F238E27FC236}">
                <a16:creationId xmlns:a16="http://schemas.microsoft.com/office/drawing/2014/main" id="{BB2CD312-9726-B802-8BDD-60E4DE41D212}"/>
              </a:ext>
            </a:extLst>
          </p:cNvPr>
          <p:cNvSpPr>
            <a:spLocks noGrp="1"/>
          </p:cNvSpPr>
          <p:nvPr>
            <p:ph type="title"/>
          </p:nvPr>
        </p:nvSpPr>
        <p:spPr>
          <a:xfrm>
            <a:off x="539750" y="539750"/>
            <a:ext cx="11107600" cy="993776"/>
          </a:xfrm>
          <a:prstGeom prst="rect">
            <a:avLst/>
          </a:prstGeom>
        </p:spPr>
        <p:txBody>
          <a:bodyPr anchor="t"/>
          <a:lstStyle>
            <a:lvl1pP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Sisällön paikkamerkki 1">
            <a:extLst>
              <a:ext uri="{FF2B5EF4-FFF2-40B4-BE49-F238E27FC236}">
                <a16:creationId xmlns:a16="http://schemas.microsoft.com/office/drawing/2014/main" id="{22518D0B-5C58-A517-480D-F96C2EABA205}"/>
              </a:ext>
            </a:extLst>
          </p:cNvPr>
          <p:cNvSpPr>
            <a:spLocks noGrp="1"/>
          </p:cNvSpPr>
          <p:nvPr>
            <p:ph sz="half" idx="1" hasCustomPrompt="1"/>
          </p:nvPr>
        </p:nvSpPr>
        <p:spPr>
          <a:xfrm>
            <a:off x="539750" y="2525713"/>
            <a:ext cx="11107600" cy="3227387"/>
          </a:xfrm>
        </p:spPr>
        <p:txBody>
          <a:bodyPr lIns="0" tIns="0" rIns="0" bIns="0" numCol="1" spcCol="36000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Alatunnisteen paikkamerkki 8">
            <a:extLst>
              <a:ext uri="{FF2B5EF4-FFF2-40B4-BE49-F238E27FC236}">
                <a16:creationId xmlns:a16="http://schemas.microsoft.com/office/drawing/2014/main" id="{977A9FD9-2FDB-C069-D591-57DCD95976D6}"/>
              </a:ext>
            </a:extLst>
          </p:cNvPr>
          <p:cNvSpPr>
            <a:spLocks noGrp="1"/>
          </p:cNvSpPr>
          <p:nvPr>
            <p:ph type="ftr" sz="quarter" idx="11"/>
          </p:nvPr>
        </p:nvSpPr>
        <p:spPr/>
        <p:txBody>
          <a:bodyPr/>
          <a:lstStyle/>
          <a:p>
            <a:endParaRPr lang="fi-FI" dirty="0"/>
          </a:p>
        </p:txBody>
      </p:sp>
      <p:sp>
        <p:nvSpPr>
          <p:cNvPr id="8" name="Päivämäärän paikkamerkki 7">
            <a:extLst>
              <a:ext uri="{FF2B5EF4-FFF2-40B4-BE49-F238E27FC236}">
                <a16:creationId xmlns:a16="http://schemas.microsoft.com/office/drawing/2014/main" id="{7F050FCF-0531-6B3A-0C1B-D391640F9432}"/>
              </a:ext>
            </a:extLst>
          </p:cNvPr>
          <p:cNvSpPr>
            <a:spLocks noGrp="1"/>
          </p:cNvSpPr>
          <p:nvPr>
            <p:ph type="dt" sz="half" idx="10"/>
          </p:nvPr>
        </p:nvSpPr>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49A29C10-5093-7C21-A20E-6063556FF913}"/>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9611DFC4-A39F-6F00-3E35-7267E5B84E6D}"/>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844666569"/>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Otsikko ja sisältö kuvalla 2 A">
    <p:bg>
      <p:bgPr>
        <a:solidFill>
          <a:schemeClr val="bg1"/>
        </a:solidFill>
        <a:effectLst/>
      </p:bgPr>
    </p:bg>
    <p:spTree>
      <p:nvGrpSpPr>
        <p:cNvPr id="1" name=""/>
        <p:cNvGrpSpPr/>
        <p:nvPr/>
      </p:nvGrpSpPr>
      <p:grpSpPr>
        <a:xfrm>
          <a:off x="0" y="0"/>
          <a:ext cx="0" cy="0"/>
          <a:chOff x="0" y="0"/>
          <a:chExt cx="0" cy="0"/>
        </a:xfrm>
      </p:grpSpPr>
      <p:sp>
        <p:nvSpPr>
          <p:cNvPr id="8" name="Kuvan paikkamerkki 7">
            <a:extLst>
              <a:ext uri="{FF2B5EF4-FFF2-40B4-BE49-F238E27FC236}">
                <a16:creationId xmlns:a16="http://schemas.microsoft.com/office/drawing/2014/main" id="{8987276B-B31E-5C16-8970-B93BF2F91B8B}"/>
              </a:ext>
              <a:ext uri="{C183D7F6-B498-43B3-948B-1728B52AA6E4}">
                <adec:decorative xmlns:adec="http://schemas.microsoft.com/office/drawing/2017/decorative" val="1"/>
              </a:ext>
            </a:extLst>
          </p:cNvPr>
          <p:cNvSpPr>
            <a:spLocks noGrp="1"/>
          </p:cNvSpPr>
          <p:nvPr>
            <p:ph type="pic" sz="quarter" idx="17" hasCustomPrompt="1"/>
          </p:nvPr>
        </p:nvSpPr>
        <p:spPr>
          <a:xfrm>
            <a:off x="7429500" y="0"/>
            <a:ext cx="4762500" cy="6858000"/>
          </a:xfrm>
          <a:custGeom>
            <a:avLst/>
            <a:gdLst>
              <a:gd name="connsiteX0" fmla="*/ 0 w 4762500"/>
              <a:gd name="connsiteY0" fmla="*/ 0 h 6858000"/>
              <a:gd name="connsiteX1" fmla="*/ 467044 w 4762500"/>
              <a:gd name="connsiteY1" fmla="*/ 0 h 6858000"/>
              <a:gd name="connsiteX2" fmla="*/ 612717 w 4762500"/>
              <a:gd name="connsiteY2" fmla="*/ 0 h 6858000"/>
              <a:gd name="connsiteX3" fmla="*/ 731494 w 4762500"/>
              <a:gd name="connsiteY3" fmla="*/ 0 h 6858000"/>
              <a:gd name="connsiteX4" fmla="*/ 1165739 w 4762500"/>
              <a:gd name="connsiteY4" fmla="*/ 0 h 6858000"/>
              <a:gd name="connsiteX5" fmla="*/ 1171401 w 4762500"/>
              <a:gd name="connsiteY5" fmla="*/ 0 h 6858000"/>
              <a:gd name="connsiteX6" fmla="*/ 1250405 w 4762500"/>
              <a:gd name="connsiteY6" fmla="*/ 0 h 6858000"/>
              <a:gd name="connsiteX7" fmla="*/ 1426389 w 4762500"/>
              <a:gd name="connsiteY7" fmla="*/ 0 h 6858000"/>
              <a:gd name="connsiteX8" fmla="*/ 1435850 w 4762500"/>
              <a:gd name="connsiteY8" fmla="*/ 0 h 6858000"/>
              <a:gd name="connsiteX9" fmla="*/ 1503376 w 4762500"/>
              <a:gd name="connsiteY9" fmla="*/ 0 h 6858000"/>
              <a:gd name="connsiteX10" fmla="*/ 1514855 w 4762500"/>
              <a:gd name="connsiteY10" fmla="*/ 0 h 6858000"/>
              <a:gd name="connsiteX11" fmla="*/ 1767826 w 4762500"/>
              <a:gd name="connsiteY11" fmla="*/ 0 h 6858000"/>
              <a:gd name="connsiteX12" fmla="*/ 1954762 w 4762500"/>
              <a:gd name="connsiteY12" fmla="*/ 0 h 6858000"/>
              <a:gd name="connsiteX13" fmla="*/ 2219212 w 4762500"/>
              <a:gd name="connsiteY13" fmla="*/ 0 h 6858000"/>
              <a:gd name="connsiteX14" fmla="*/ 2286738 w 4762500"/>
              <a:gd name="connsiteY14" fmla="*/ 0 h 6858000"/>
              <a:gd name="connsiteX15" fmla="*/ 2551188 w 4762500"/>
              <a:gd name="connsiteY15" fmla="*/ 0 h 6858000"/>
              <a:gd name="connsiteX16" fmla="*/ 3492080 w 4762500"/>
              <a:gd name="connsiteY16" fmla="*/ 0 h 6858000"/>
              <a:gd name="connsiteX17" fmla="*/ 3492081 w 4762500"/>
              <a:gd name="connsiteY17" fmla="*/ 0 h 6858000"/>
              <a:gd name="connsiteX18" fmla="*/ 4134338 w 4762500"/>
              <a:gd name="connsiteY18" fmla="*/ 0 h 6858000"/>
              <a:gd name="connsiteX19" fmla="*/ 4134339 w 4762500"/>
              <a:gd name="connsiteY19" fmla="*/ 0 h 6858000"/>
              <a:gd name="connsiteX20" fmla="*/ 4134340 w 4762500"/>
              <a:gd name="connsiteY20" fmla="*/ 0 h 6858000"/>
              <a:gd name="connsiteX21" fmla="*/ 4398788 w 4762500"/>
              <a:gd name="connsiteY21" fmla="*/ 0 h 6858000"/>
              <a:gd name="connsiteX22" fmla="*/ 4398789 w 4762500"/>
              <a:gd name="connsiteY22" fmla="*/ 0 h 6858000"/>
              <a:gd name="connsiteX23" fmla="*/ 4398790 w 4762500"/>
              <a:gd name="connsiteY23" fmla="*/ 0 h 6858000"/>
              <a:gd name="connsiteX24" fmla="*/ 4762500 w 4762500"/>
              <a:gd name="connsiteY24" fmla="*/ 0 h 6858000"/>
              <a:gd name="connsiteX25" fmla="*/ 4762500 w 4762500"/>
              <a:gd name="connsiteY25" fmla="*/ 6858000 h 6858000"/>
              <a:gd name="connsiteX26" fmla="*/ 4398790 w 4762500"/>
              <a:gd name="connsiteY26" fmla="*/ 6858000 h 6858000"/>
              <a:gd name="connsiteX27" fmla="*/ 4398789 w 4762500"/>
              <a:gd name="connsiteY27" fmla="*/ 6858000 h 6858000"/>
              <a:gd name="connsiteX28" fmla="*/ 4398788 w 4762500"/>
              <a:gd name="connsiteY28" fmla="*/ 6858000 h 6858000"/>
              <a:gd name="connsiteX29" fmla="*/ 4134340 w 4762500"/>
              <a:gd name="connsiteY29" fmla="*/ 6858000 h 6858000"/>
              <a:gd name="connsiteX30" fmla="*/ 4134339 w 4762500"/>
              <a:gd name="connsiteY30" fmla="*/ 6858000 h 6858000"/>
              <a:gd name="connsiteX31" fmla="*/ 4134338 w 4762500"/>
              <a:gd name="connsiteY31" fmla="*/ 6858000 h 6858000"/>
              <a:gd name="connsiteX32" fmla="*/ 3492081 w 4762500"/>
              <a:gd name="connsiteY32" fmla="*/ 6858000 h 6858000"/>
              <a:gd name="connsiteX33" fmla="*/ 3492080 w 4762500"/>
              <a:gd name="connsiteY33" fmla="*/ 6858000 h 6858000"/>
              <a:gd name="connsiteX34" fmla="*/ 2551188 w 4762500"/>
              <a:gd name="connsiteY34" fmla="*/ 6858000 h 6858000"/>
              <a:gd name="connsiteX35" fmla="*/ 2286738 w 4762500"/>
              <a:gd name="connsiteY35" fmla="*/ 6858000 h 6858000"/>
              <a:gd name="connsiteX36" fmla="*/ 2219167 w 4762500"/>
              <a:gd name="connsiteY36" fmla="*/ 6858000 h 6858000"/>
              <a:gd name="connsiteX37" fmla="*/ 1954717 w 4762500"/>
              <a:gd name="connsiteY37" fmla="*/ 6858000 h 6858000"/>
              <a:gd name="connsiteX38" fmla="*/ 1767826 w 4762500"/>
              <a:gd name="connsiteY38" fmla="*/ 6858000 h 6858000"/>
              <a:gd name="connsiteX39" fmla="*/ 1514626 w 4762500"/>
              <a:gd name="connsiteY39" fmla="*/ 6858000 h 6858000"/>
              <a:gd name="connsiteX40" fmla="*/ 1503376 w 4762500"/>
              <a:gd name="connsiteY40" fmla="*/ 6858000 h 6858000"/>
              <a:gd name="connsiteX41" fmla="*/ 1435805 w 4762500"/>
              <a:gd name="connsiteY41" fmla="*/ 6858000 h 6858000"/>
              <a:gd name="connsiteX42" fmla="*/ 1426389 w 4762500"/>
              <a:gd name="connsiteY42" fmla="*/ 6858000 h 6858000"/>
              <a:gd name="connsiteX43" fmla="*/ 1250176 w 4762500"/>
              <a:gd name="connsiteY43" fmla="*/ 6858000 h 6858000"/>
              <a:gd name="connsiteX44" fmla="*/ 1171356 w 4762500"/>
              <a:gd name="connsiteY44" fmla="*/ 6858000 h 6858000"/>
              <a:gd name="connsiteX45" fmla="*/ 1165704 w 4762500"/>
              <a:gd name="connsiteY45" fmla="*/ 6858000 h 6858000"/>
              <a:gd name="connsiteX46" fmla="*/ 731265 w 4762500"/>
              <a:gd name="connsiteY46" fmla="*/ 6858000 h 6858000"/>
              <a:gd name="connsiteX47" fmla="*/ 612536 w 4762500"/>
              <a:gd name="connsiteY47" fmla="*/ 6858000 h 6858000"/>
              <a:gd name="connsiteX48" fmla="*/ 466815 w 4762500"/>
              <a:gd name="connsiteY48" fmla="*/ 6858000 h 6858000"/>
              <a:gd name="connsiteX49" fmla="*/ 0 w 4762500"/>
              <a:gd name="connsiteY4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762500" h="6858000">
                <a:moveTo>
                  <a:pt x="0" y="0"/>
                </a:moveTo>
                <a:lnTo>
                  <a:pt x="467044" y="0"/>
                </a:lnTo>
                <a:lnTo>
                  <a:pt x="612717" y="0"/>
                </a:lnTo>
                <a:lnTo>
                  <a:pt x="731494" y="0"/>
                </a:lnTo>
                <a:lnTo>
                  <a:pt x="1165739" y="0"/>
                </a:lnTo>
                <a:lnTo>
                  <a:pt x="1171401" y="0"/>
                </a:lnTo>
                <a:lnTo>
                  <a:pt x="1250405" y="0"/>
                </a:lnTo>
                <a:lnTo>
                  <a:pt x="1426389" y="0"/>
                </a:lnTo>
                <a:lnTo>
                  <a:pt x="1435850" y="0"/>
                </a:lnTo>
                <a:lnTo>
                  <a:pt x="1503376" y="0"/>
                </a:lnTo>
                <a:lnTo>
                  <a:pt x="1514855" y="0"/>
                </a:lnTo>
                <a:lnTo>
                  <a:pt x="1767826" y="0"/>
                </a:lnTo>
                <a:lnTo>
                  <a:pt x="1954762" y="0"/>
                </a:lnTo>
                <a:lnTo>
                  <a:pt x="2219212" y="0"/>
                </a:lnTo>
                <a:lnTo>
                  <a:pt x="2286738" y="0"/>
                </a:lnTo>
                <a:lnTo>
                  <a:pt x="2551188" y="0"/>
                </a:lnTo>
                <a:lnTo>
                  <a:pt x="3492080" y="0"/>
                </a:lnTo>
                <a:lnTo>
                  <a:pt x="3492081" y="0"/>
                </a:lnTo>
                <a:lnTo>
                  <a:pt x="4134338" y="0"/>
                </a:lnTo>
                <a:lnTo>
                  <a:pt x="4134339" y="0"/>
                </a:lnTo>
                <a:lnTo>
                  <a:pt x="4134340" y="0"/>
                </a:lnTo>
                <a:lnTo>
                  <a:pt x="4398788" y="0"/>
                </a:lnTo>
                <a:lnTo>
                  <a:pt x="4398789" y="0"/>
                </a:lnTo>
                <a:lnTo>
                  <a:pt x="4398790" y="0"/>
                </a:lnTo>
                <a:lnTo>
                  <a:pt x="4762500" y="0"/>
                </a:lnTo>
                <a:lnTo>
                  <a:pt x="4762500" y="6858000"/>
                </a:lnTo>
                <a:lnTo>
                  <a:pt x="4398790" y="6858000"/>
                </a:lnTo>
                <a:lnTo>
                  <a:pt x="4398789" y="6858000"/>
                </a:lnTo>
                <a:lnTo>
                  <a:pt x="4398788" y="6858000"/>
                </a:lnTo>
                <a:lnTo>
                  <a:pt x="4134340" y="6858000"/>
                </a:lnTo>
                <a:lnTo>
                  <a:pt x="4134339" y="6858000"/>
                </a:lnTo>
                <a:lnTo>
                  <a:pt x="4134338" y="6858000"/>
                </a:lnTo>
                <a:lnTo>
                  <a:pt x="3492081" y="6858000"/>
                </a:lnTo>
                <a:lnTo>
                  <a:pt x="3492080" y="6858000"/>
                </a:lnTo>
                <a:lnTo>
                  <a:pt x="2551188" y="6858000"/>
                </a:lnTo>
                <a:lnTo>
                  <a:pt x="2286738" y="6858000"/>
                </a:lnTo>
                <a:lnTo>
                  <a:pt x="2219167" y="6858000"/>
                </a:lnTo>
                <a:lnTo>
                  <a:pt x="1954717" y="6858000"/>
                </a:lnTo>
                <a:lnTo>
                  <a:pt x="1767826" y="6858000"/>
                </a:lnTo>
                <a:lnTo>
                  <a:pt x="1514626" y="6858000"/>
                </a:lnTo>
                <a:lnTo>
                  <a:pt x="1503376" y="6858000"/>
                </a:lnTo>
                <a:lnTo>
                  <a:pt x="1435805" y="6858000"/>
                </a:lnTo>
                <a:lnTo>
                  <a:pt x="1426389" y="6858000"/>
                </a:lnTo>
                <a:lnTo>
                  <a:pt x="1250176" y="6858000"/>
                </a:lnTo>
                <a:lnTo>
                  <a:pt x="1171356" y="6858000"/>
                </a:lnTo>
                <a:lnTo>
                  <a:pt x="1165704" y="6858000"/>
                </a:lnTo>
                <a:lnTo>
                  <a:pt x="731265" y="6858000"/>
                </a:lnTo>
                <a:lnTo>
                  <a:pt x="612536" y="6858000"/>
                </a:lnTo>
                <a:lnTo>
                  <a:pt x="466815" y="6858000"/>
                </a:lnTo>
                <a:lnTo>
                  <a:pt x="0" y="6858000"/>
                </a:ln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49" y="539750"/>
            <a:ext cx="6523039" cy="992189"/>
          </a:xfrm>
          <a:prstGeom prst="rect">
            <a:avLst/>
          </a:prstGeom>
        </p:spPr>
        <p:txBody>
          <a:bodyPr anchor="t"/>
          <a:lstStyle>
            <a:lvl1pPr>
              <a:defRPr sz="3600"/>
            </a:lvl1pPr>
          </a:lstStyle>
          <a:p>
            <a:r>
              <a:rPr lang="fi-FI"/>
              <a:t>Muokkaa ots. perustyyl. napsautt.</a:t>
            </a:r>
            <a:endParaRPr lang="fi-FI" dirty="0"/>
          </a:p>
        </p:txBody>
      </p:sp>
      <p:sp>
        <p:nvSpPr>
          <p:cNvPr id="6" name="Sisällön paikkamerkki 1">
            <a:extLst>
              <a:ext uri="{FF2B5EF4-FFF2-40B4-BE49-F238E27FC236}">
                <a16:creationId xmlns:a16="http://schemas.microsoft.com/office/drawing/2014/main" id="{31F26001-FA69-BA43-3421-5DF6A3C203CA}"/>
              </a:ext>
            </a:extLst>
          </p:cNvPr>
          <p:cNvSpPr>
            <a:spLocks noGrp="1"/>
          </p:cNvSpPr>
          <p:nvPr>
            <p:ph sz="half" idx="2" hasCustomPrompt="1"/>
          </p:nvPr>
        </p:nvSpPr>
        <p:spPr>
          <a:xfrm>
            <a:off x="539750" y="1781174"/>
            <a:ext cx="6523038" cy="421957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2" name="Kuvatiedot">
            <a:extLst>
              <a:ext uri="{FF2B5EF4-FFF2-40B4-BE49-F238E27FC236}">
                <a16:creationId xmlns:a16="http://schemas.microsoft.com/office/drawing/2014/main" id="{3403A9D2-60FF-CE22-39F8-A53C323D24C4}"/>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4" name="Alatunnisteen paikkamerkki 3">
            <a:extLst>
              <a:ext uri="{FF2B5EF4-FFF2-40B4-BE49-F238E27FC236}">
                <a16:creationId xmlns:a16="http://schemas.microsoft.com/office/drawing/2014/main" id="{7DF520A4-5496-E42A-8A33-8EB15362692F}"/>
              </a:ext>
            </a:extLst>
          </p:cNvPr>
          <p:cNvSpPr>
            <a:spLocks noGrp="1"/>
          </p:cNvSpPr>
          <p:nvPr>
            <p:ph type="ftr" sz="quarter" idx="20"/>
          </p:nvPr>
        </p:nvSpPr>
        <p:spPr>
          <a:xfrm>
            <a:off x="2833688" y="6248400"/>
            <a:ext cx="6883400" cy="249238"/>
          </a:xfrm>
        </p:spPr>
        <p:txBody>
          <a:bodyPr/>
          <a:lstStyle>
            <a:lvl1pPr algn="l">
              <a:defRPr/>
            </a:lvl1pPr>
          </a:lstStyle>
          <a:p>
            <a:endParaRPr lang="fi-FI" dirty="0"/>
          </a:p>
        </p:txBody>
      </p:sp>
      <p:sp>
        <p:nvSpPr>
          <p:cNvPr id="3" name="Päivämäärän paikkamerkki 2">
            <a:extLst>
              <a:ext uri="{FF2B5EF4-FFF2-40B4-BE49-F238E27FC236}">
                <a16:creationId xmlns:a16="http://schemas.microsoft.com/office/drawing/2014/main" id="{3EC5CBF8-04A2-0043-8F76-D4DAF1A93416}"/>
              </a:ext>
            </a:extLst>
          </p:cNvPr>
          <p:cNvSpPr>
            <a:spLocks noGrp="1"/>
          </p:cNvSpPr>
          <p:nvPr>
            <p:ph type="dt" sz="half" idx="19"/>
          </p:nvPr>
        </p:nvSpPr>
        <p:spPr/>
        <p:txBody>
          <a:bodyPr/>
          <a:lstStyle/>
          <a:p>
            <a:r>
              <a:rPr lang="fi-FI"/>
              <a:t>12.8.2025</a:t>
            </a:r>
            <a:endParaRPr lang="fi-FI" dirty="0"/>
          </a:p>
        </p:txBody>
      </p:sp>
      <p:sp>
        <p:nvSpPr>
          <p:cNvPr id="10" name="Dian numeron paikkamerkki 9">
            <a:extLst>
              <a:ext uri="{FF2B5EF4-FFF2-40B4-BE49-F238E27FC236}">
                <a16:creationId xmlns:a16="http://schemas.microsoft.com/office/drawing/2014/main" id="{7CFEEDD1-A285-47FA-E29A-DEBA9EA2C08F}"/>
              </a:ext>
            </a:extLst>
          </p:cNvPr>
          <p:cNvSpPr>
            <a:spLocks noGrp="1"/>
          </p:cNvSpPr>
          <p:nvPr>
            <p:ph type="sldNum" sz="quarter" idx="21"/>
          </p:nvPr>
        </p:nvSpPr>
        <p:spPr/>
        <p:txBody>
          <a:bodyPr/>
          <a:lstStyle/>
          <a:p>
            <a:fld id="{A9494116-C6F5-466F-B5C1-BBB074CB17FC}" type="slidenum">
              <a:rPr lang="fi-FI" smtClean="0"/>
              <a:pPr/>
              <a:t>‹#›</a:t>
            </a:fld>
            <a:endParaRPr lang="fi-FI" dirty="0"/>
          </a:p>
        </p:txBody>
      </p:sp>
      <p:sp>
        <p:nvSpPr>
          <p:cNvPr id="9" name="Logo">
            <a:extLst>
              <a:ext uri="{FF2B5EF4-FFF2-40B4-BE49-F238E27FC236}">
                <a16:creationId xmlns:a16="http://schemas.microsoft.com/office/drawing/2014/main" id="{F907DF2C-2B2D-A29D-EA2B-6CFBB2BA5082}"/>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266771405"/>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preserve="1" userDrawn="1">
  <p:cSld name="Otsikko ja sisältö 1 C">
    <p:bg>
      <p:bgPr>
        <a:solidFill>
          <a:schemeClr val="accent2"/>
        </a:solidFill>
        <a:effectLst/>
      </p:bgPr>
    </p:bg>
    <p:spTree>
      <p:nvGrpSpPr>
        <p:cNvPr id="1" name=""/>
        <p:cNvGrpSpPr/>
        <p:nvPr/>
      </p:nvGrpSpPr>
      <p:grpSpPr>
        <a:xfrm>
          <a:off x="0" y="0"/>
          <a:ext cx="0" cy="0"/>
          <a:chOff x="0" y="0"/>
          <a:chExt cx="0" cy="0"/>
        </a:xfrm>
      </p:grpSpPr>
      <p:sp>
        <p:nvSpPr>
          <p:cNvPr id="6" name="Vapaamuotoinen: Muoto 5">
            <a:extLst>
              <a:ext uri="{FF2B5EF4-FFF2-40B4-BE49-F238E27FC236}">
                <a16:creationId xmlns:a16="http://schemas.microsoft.com/office/drawing/2014/main" id="{ECB18794-9870-3538-6BB6-B37794DDDDAF}"/>
              </a:ext>
              <a:ext uri="{C183D7F6-B498-43B3-948B-1728B52AA6E4}">
                <adec:decorative xmlns:adec="http://schemas.microsoft.com/office/drawing/2017/decorative" val="1"/>
              </a:ext>
            </a:extLst>
          </p:cNvPr>
          <p:cNvSpPr/>
          <p:nvPr userDrawn="1"/>
        </p:nvSpPr>
        <p:spPr>
          <a:xfrm>
            <a:off x="-710" y="2030745"/>
            <a:ext cx="12192710" cy="4827255"/>
          </a:xfrm>
          <a:custGeom>
            <a:avLst/>
            <a:gdLst>
              <a:gd name="connsiteX0" fmla="*/ 313886 w 12192710"/>
              <a:gd name="connsiteY0" fmla="*/ 0 h 4827255"/>
              <a:gd name="connsiteX1" fmla="*/ 618381 w 12192710"/>
              <a:gd name="connsiteY1" fmla="*/ 212167 h 4827255"/>
              <a:gd name="connsiteX2" fmla="*/ 922826 w 12192710"/>
              <a:gd name="connsiteY2" fmla="*/ 0 h 4827255"/>
              <a:gd name="connsiteX3" fmla="*/ 1227321 w 12192710"/>
              <a:gd name="connsiteY3" fmla="*/ 212167 h 4827255"/>
              <a:gd name="connsiteX4" fmla="*/ 1531817 w 12192710"/>
              <a:gd name="connsiteY4" fmla="*/ 0 h 4827255"/>
              <a:gd name="connsiteX5" fmla="*/ 1836312 w 12192710"/>
              <a:gd name="connsiteY5" fmla="*/ 212167 h 4827255"/>
              <a:gd name="connsiteX6" fmla="*/ 2140757 w 12192710"/>
              <a:gd name="connsiteY6" fmla="*/ 0 h 4827255"/>
              <a:gd name="connsiteX7" fmla="*/ 2445252 w 12192710"/>
              <a:gd name="connsiteY7" fmla="*/ 212167 h 4827255"/>
              <a:gd name="connsiteX8" fmla="*/ 2749748 w 12192710"/>
              <a:gd name="connsiteY8" fmla="*/ 0 h 4827255"/>
              <a:gd name="connsiteX9" fmla="*/ 3054243 w 12192710"/>
              <a:gd name="connsiteY9" fmla="*/ 212167 h 4827255"/>
              <a:gd name="connsiteX10" fmla="*/ 3358688 w 12192710"/>
              <a:gd name="connsiteY10" fmla="*/ 0 h 4827255"/>
              <a:gd name="connsiteX11" fmla="*/ 3663184 w 12192710"/>
              <a:gd name="connsiteY11" fmla="*/ 212167 h 4827255"/>
              <a:gd name="connsiteX12" fmla="*/ 3967679 w 12192710"/>
              <a:gd name="connsiteY12" fmla="*/ 0 h 4827255"/>
              <a:gd name="connsiteX13" fmla="*/ 4272174 w 12192710"/>
              <a:gd name="connsiteY13" fmla="*/ 212167 h 4827255"/>
              <a:gd name="connsiteX14" fmla="*/ 4576620 w 12192710"/>
              <a:gd name="connsiteY14" fmla="*/ 0 h 4827255"/>
              <a:gd name="connsiteX15" fmla="*/ 4881116 w 12192710"/>
              <a:gd name="connsiteY15" fmla="*/ 212167 h 4827255"/>
              <a:gd name="connsiteX16" fmla="*/ 5129879 w 12192710"/>
              <a:gd name="connsiteY16" fmla="*/ 94612 h 4827255"/>
              <a:gd name="connsiteX17" fmla="*/ 5187540 w 12192710"/>
              <a:gd name="connsiteY17" fmla="*/ 51 h 4827255"/>
              <a:gd name="connsiteX18" fmla="*/ 5187540 w 12192710"/>
              <a:gd name="connsiteY18" fmla="*/ 0 h 4827255"/>
              <a:gd name="connsiteX19" fmla="*/ 5491984 w 12192710"/>
              <a:gd name="connsiteY19" fmla="*/ 212167 h 4827255"/>
              <a:gd name="connsiteX20" fmla="*/ 5506250 w 12192710"/>
              <a:gd name="connsiteY20" fmla="*/ 211812 h 4827255"/>
              <a:gd name="connsiteX21" fmla="*/ 5507974 w 12192710"/>
              <a:gd name="connsiteY21" fmla="*/ 211710 h 4827255"/>
              <a:gd name="connsiteX22" fmla="*/ 5550913 w 12192710"/>
              <a:gd name="connsiteY22" fmla="*/ 206279 h 4827255"/>
              <a:gd name="connsiteX23" fmla="*/ 5550913 w 12192710"/>
              <a:gd name="connsiteY23" fmla="*/ 206432 h 4827255"/>
              <a:gd name="connsiteX24" fmla="*/ 5796429 w 12192710"/>
              <a:gd name="connsiteY24" fmla="*/ 0 h 4827255"/>
              <a:gd name="connsiteX25" fmla="*/ 6100925 w 12192710"/>
              <a:gd name="connsiteY25" fmla="*/ 212167 h 4827255"/>
              <a:gd name="connsiteX26" fmla="*/ 6405420 w 12192710"/>
              <a:gd name="connsiteY26" fmla="*/ 0 h 4827255"/>
              <a:gd name="connsiteX27" fmla="*/ 6709914 w 12192710"/>
              <a:gd name="connsiteY27" fmla="*/ 212167 h 4827255"/>
              <a:gd name="connsiteX28" fmla="*/ 7014360 w 12192710"/>
              <a:gd name="connsiteY28" fmla="*/ 0 h 4827255"/>
              <a:gd name="connsiteX29" fmla="*/ 7318855 w 12192710"/>
              <a:gd name="connsiteY29" fmla="*/ 212167 h 4827255"/>
              <a:gd name="connsiteX30" fmla="*/ 7623350 w 12192710"/>
              <a:gd name="connsiteY30" fmla="*/ 0 h 4827255"/>
              <a:gd name="connsiteX31" fmla="*/ 7927846 w 12192710"/>
              <a:gd name="connsiteY31" fmla="*/ 212167 h 4827255"/>
              <a:gd name="connsiteX32" fmla="*/ 8232290 w 12192710"/>
              <a:gd name="connsiteY32" fmla="*/ 0 h 4827255"/>
              <a:gd name="connsiteX33" fmla="*/ 8536786 w 12192710"/>
              <a:gd name="connsiteY33" fmla="*/ 212167 h 4827255"/>
              <a:gd name="connsiteX34" fmla="*/ 8841281 w 12192710"/>
              <a:gd name="connsiteY34" fmla="*/ 0 h 4827255"/>
              <a:gd name="connsiteX35" fmla="*/ 9145776 w 12192710"/>
              <a:gd name="connsiteY35" fmla="*/ 212167 h 4827255"/>
              <a:gd name="connsiteX36" fmla="*/ 9450221 w 12192710"/>
              <a:gd name="connsiteY36" fmla="*/ 0 h 4827255"/>
              <a:gd name="connsiteX37" fmla="*/ 9450323 w 12192710"/>
              <a:gd name="connsiteY37" fmla="*/ 254 h 4827255"/>
              <a:gd name="connsiteX38" fmla="*/ 9450323 w 12192710"/>
              <a:gd name="connsiteY38" fmla="*/ 0 h 4827255"/>
              <a:gd name="connsiteX39" fmla="*/ 9754818 w 12192710"/>
              <a:gd name="connsiteY39" fmla="*/ 212167 h 4827255"/>
              <a:gd name="connsiteX40" fmla="*/ 10059313 w 12192710"/>
              <a:gd name="connsiteY40" fmla="*/ 0 h 4827255"/>
              <a:gd name="connsiteX41" fmla="*/ 10363809 w 12192710"/>
              <a:gd name="connsiteY41" fmla="*/ 212167 h 4827255"/>
              <a:gd name="connsiteX42" fmla="*/ 10668254 w 12192710"/>
              <a:gd name="connsiteY42" fmla="*/ 0 h 4827255"/>
              <a:gd name="connsiteX43" fmla="*/ 10972749 w 12192710"/>
              <a:gd name="connsiteY43" fmla="*/ 212167 h 4827255"/>
              <a:gd name="connsiteX44" fmla="*/ 11277245 w 12192710"/>
              <a:gd name="connsiteY44" fmla="*/ 0 h 4827255"/>
              <a:gd name="connsiteX45" fmla="*/ 11581740 w 12192710"/>
              <a:gd name="connsiteY45" fmla="*/ 212167 h 4827255"/>
              <a:gd name="connsiteX46" fmla="*/ 11886185 w 12192710"/>
              <a:gd name="connsiteY46" fmla="*/ 0 h 4827255"/>
              <a:gd name="connsiteX47" fmla="*/ 12190680 w 12192710"/>
              <a:gd name="connsiteY47" fmla="*/ 212167 h 4827255"/>
              <a:gd name="connsiteX48" fmla="*/ 12192659 w 12192710"/>
              <a:gd name="connsiteY48" fmla="*/ 212167 h 4827255"/>
              <a:gd name="connsiteX49" fmla="*/ 12192710 w 12192710"/>
              <a:gd name="connsiteY49" fmla="*/ 212167 h 4827255"/>
              <a:gd name="connsiteX50" fmla="*/ 12192710 w 12192710"/>
              <a:gd name="connsiteY50" fmla="*/ 242270 h 4827255"/>
              <a:gd name="connsiteX51" fmla="*/ 12192710 w 12192710"/>
              <a:gd name="connsiteY51" fmla="*/ 427794 h 4827255"/>
              <a:gd name="connsiteX52" fmla="*/ 12192710 w 12192710"/>
              <a:gd name="connsiteY52" fmla="*/ 457897 h 4827255"/>
              <a:gd name="connsiteX53" fmla="*/ 12192710 w 12192710"/>
              <a:gd name="connsiteY53" fmla="*/ 2455663 h 4827255"/>
              <a:gd name="connsiteX54" fmla="*/ 12192710 w 12192710"/>
              <a:gd name="connsiteY54" fmla="*/ 2485766 h 4827255"/>
              <a:gd name="connsiteX55" fmla="*/ 12192710 w 12192710"/>
              <a:gd name="connsiteY55" fmla="*/ 2671290 h 4827255"/>
              <a:gd name="connsiteX56" fmla="*/ 12192710 w 12192710"/>
              <a:gd name="connsiteY56" fmla="*/ 2701393 h 4827255"/>
              <a:gd name="connsiteX57" fmla="*/ 12192710 w 12192710"/>
              <a:gd name="connsiteY57" fmla="*/ 2813449 h 4827255"/>
              <a:gd name="connsiteX58" fmla="*/ 12192710 w 12192710"/>
              <a:gd name="connsiteY58" fmla="*/ 2843552 h 4827255"/>
              <a:gd name="connsiteX59" fmla="*/ 12192710 w 12192710"/>
              <a:gd name="connsiteY59" fmla="*/ 3029076 h 4827255"/>
              <a:gd name="connsiteX60" fmla="*/ 12192710 w 12192710"/>
              <a:gd name="connsiteY60" fmla="*/ 3059179 h 4827255"/>
              <a:gd name="connsiteX61" fmla="*/ 12192710 w 12192710"/>
              <a:gd name="connsiteY61" fmla="*/ 4797152 h 4827255"/>
              <a:gd name="connsiteX62" fmla="*/ 12192710 w 12192710"/>
              <a:gd name="connsiteY62" fmla="*/ 4827255 h 4827255"/>
              <a:gd name="connsiteX63" fmla="*/ 0 w 12192710"/>
              <a:gd name="connsiteY63" fmla="*/ 4827255 h 4827255"/>
              <a:gd name="connsiteX64" fmla="*/ 0 w 12192710"/>
              <a:gd name="connsiteY64" fmla="*/ 4797152 h 4827255"/>
              <a:gd name="connsiteX65" fmla="*/ 0 w 12192710"/>
              <a:gd name="connsiteY65" fmla="*/ 3059179 h 4827255"/>
              <a:gd name="connsiteX66" fmla="*/ 0 w 12192710"/>
              <a:gd name="connsiteY66" fmla="*/ 3029076 h 4827255"/>
              <a:gd name="connsiteX67" fmla="*/ 0 w 12192710"/>
              <a:gd name="connsiteY67" fmla="*/ 2843552 h 4827255"/>
              <a:gd name="connsiteX68" fmla="*/ 0 w 12192710"/>
              <a:gd name="connsiteY68" fmla="*/ 2813449 h 4827255"/>
              <a:gd name="connsiteX69" fmla="*/ 0 w 12192710"/>
              <a:gd name="connsiteY69" fmla="*/ 2701241 h 4827255"/>
              <a:gd name="connsiteX70" fmla="*/ 0 w 12192710"/>
              <a:gd name="connsiteY70" fmla="*/ 2671138 h 4827255"/>
              <a:gd name="connsiteX71" fmla="*/ 0 w 12192710"/>
              <a:gd name="connsiteY71" fmla="*/ 2485614 h 4827255"/>
              <a:gd name="connsiteX72" fmla="*/ 0 w 12192710"/>
              <a:gd name="connsiteY72" fmla="*/ 2455511 h 4827255"/>
              <a:gd name="connsiteX73" fmla="*/ 0 w 12192710"/>
              <a:gd name="connsiteY73" fmla="*/ 457745 h 4827255"/>
              <a:gd name="connsiteX74" fmla="*/ 0 w 12192710"/>
              <a:gd name="connsiteY74" fmla="*/ 427642 h 4827255"/>
              <a:gd name="connsiteX75" fmla="*/ 0 w 12192710"/>
              <a:gd name="connsiteY75" fmla="*/ 242118 h 4827255"/>
              <a:gd name="connsiteX76" fmla="*/ 0 w 12192710"/>
              <a:gd name="connsiteY76" fmla="*/ 212015 h 4827255"/>
              <a:gd name="connsiteX77" fmla="*/ 9390 w 12192710"/>
              <a:gd name="connsiteY77" fmla="*/ 212167 h 4827255"/>
              <a:gd name="connsiteX78" fmla="*/ 313886 w 12192710"/>
              <a:gd name="connsiteY78" fmla="*/ 0 h 4827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2192710" h="4827255">
                <a:moveTo>
                  <a:pt x="313886" y="0"/>
                </a:moveTo>
                <a:cubicBezTo>
                  <a:pt x="362968" y="125727"/>
                  <a:pt x="480828" y="212167"/>
                  <a:pt x="618381" y="212167"/>
                </a:cubicBezTo>
                <a:cubicBezTo>
                  <a:pt x="755934" y="212167"/>
                  <a:pt x="871764" y="123747"/>
                  <a:pt x="922826" y="0"/>
                </a:cubicBezTo>
                <a:cubicBezTo>
                  <a:pt x="971959" y="125727"/>
                  <a:pt x="1089819" y="212167"/>
                  <a:pt x="1227321" y="212167"/>
                </a:cubicBezTo>
                <a:cubicBezTo>
                  <a:pt x="1364824" y="212167"/>
                  <a:pt x="1480755" y="123747"/>
                  <a:pt x="1531817" y="0"/>
                </a:cubicBezTo>
                <a:cubicBezTo>
                  <a:pt x="1580899" y="125727"/>
                  <a:pt x="1698759" y="212167"/>
                  <a:pt x="1836312" y="212167"/>
                </a:cubicBezTo>
                <a:cubicBezTo>
                  <a:pt x="1973866" y="212167"/>
                  <a:pt x="2089695" y="123747"/>
                  <a:pt x="2140757" y="0"/>
                </a:cubicBezTo>
                <a:cubicBezTo>
                  <a:pt x="2189890" y="125727"/>
                  <a:pt x="2307750" y="212167"/>
                  <a:pt x="2445252" y="212167"/>
                </a:cubicBezTo>
                <a:cubicBezTo>
                  <a:pt x="2582756" y="212167"/>
                  <a:pt x="2698686" y="123747"/>
                  <a:pt x="2749748" y="0"/>
                </a:cubicBezTo>
                <a:cubicBezTo>
                  <a:pt x="2798830" y="125727"/>
                  <a:pt x="2916741" y="212167"/>
                  <a:pt x="3054243" y="212167"/>
                </a:cubicBezTo>
                <a:cubicBezTo>
                  <a:pt x="3191746" y="212167"/>
                  <a:pt x="3307627" y="123747"/>
                  <a:pt x="3358688" y="0"/>
                </a:cubicBezTo>
                <a:cubicBezTo>
                  <a:pt x="3407822" y="125727"/>
                  <a:pt x="3525681" y="212167"/>
                  <a:pt x="3663184" y="212167"/>
                </a:cubicBezTo>
                <a:cubicBezTo>
                  <a:pt x="3800686" y="212167"/>
                  <a:pt x="3916617" y="123747"/>
                  <a:pt x="3967679" y="0"/>
                </a:cubicBezTo>
                <a:cubicBezTo>
                  <a:pt x="4016762" y="125727"/>
                  <a:pt x="4134673" y="212167"/>
                  <a:pt x="4272174" y="212167"/>
                </a:cubicBezTo>
                <a:cubicBezTo>
                  <a:pt x="4409678" y="212167"/>
                  <a:pt x="4525558" y="123747"/>
                  <a:pt x="4576620" y="0"/>
                </a:cubicBezTo>
                <a:cubicBezTo>
                  <a:pt x="4625757" y="125727"/>
                  <a:pt x="4743612" y="212167"/>
                  <a:pt x="4881116" y="212167"/>
                </a:cubicBezTo>
                <a:cubicBezTo>
                  <a:pt x="4980092" y="212167"/>
                  <a:pt x="5068869" y="166384"/>
                  <a:pt x="5129879" y="94612"/>
                </a:cubicBezTo>
                <a:cubicBezTo>
                  <a:pt x="5153634" y="66645"/>
                  <a:pt x="5173225" y="34769"/>
                  <a:pt x="5187540" y="51"/>
                </a:cubicBezTo>
                <a:cubicBezTo>
                  <a:pt x="5187540" y="51"/>
                  <a:pt x="5187540" y="0"/>
                  <a:pt x="5187540" y="0"/>
                </a:cubicBezTo>
                <a:cubicBezTo>
                  <a:pt x="5236622" y="125727"/>
                  <a:pt x="5354482" y="212167"/>
                  <a:pt x="5491984" y="212167"/>
                </a:cubicBezTo>
                <a:cubicBezTo>
                  <a:pt x="5496755" y="212167"/>
                  <a:pt x="5501527" y="212015"/>
                  <a:pt x="5506250" y="211812"/>
                </a:cubicBezTo>
                <a:cubicBezTo>
                  <a:pt x="5506805" y="211812"/>
                  <a:pt x="5507414" y="211710"/>
                  <a:pt x="5507974" y="211710"/>
                </a:cubicBezTo>
                <a:cubicBezTo>
                  <a:pt x="5522289" y="210898"/>
                  <a:pt x="5536601" y="209122"/>
                  <a:pt x="5550913" y="206279"/>
                </a:cubicBezTo>
                <a:lnTo>
                  <a:pt x="5550913" y="206432"/>
                </a:lnTo>
                <a:cubicBezTo>
                  <a:pt x="5661007" y="185113"/>
                  <a:pt x="5752930" y="105424"/>
                  <a:pt x="5796429" y="0"/>
                </a:cubicBezTo>
                <a:cubicBezTo>
                  <a:pt x="5845567" y="125727"/>
                  <a:pt x="5963422" y="212167"/>
                  <a:pt x="6100925" y="212167"/>
                </a:cubicBezTo>
                <a:cubicBezTo>
                  <a:pt x="6238428" y="212167"/>
                  <a:pt x="6354359" y="123747"/>
                  <a:pt x="6405420" y="0"/>
                </a:cubicBezTo>
                <a:cubicBezTo>
                  <a:pt x="6454502" y="125727"/>
                  <a:pt x="6572361" y="212167"/>
                  <a:pt x="6709914" y="212167"/>
                </a:cubicBezTo>
                <a:cubicBezTo>
                  <a:pt x="6847468" y="212167"/>
                  <a:pt x="6963297" y="123747"/>
                  <a:pt x="7014360" y="0"/>
                </a:cubicBezTo>
                <a:cubicBezTo>
                  <a:pt x="7063493" y="125727"/>
                  <a:pt x="7181352" y="212167"/>
                  <a:pt x="7318855" y="212167"/>
                </a:cubicBezTo>
                <a:cubicBezTo>
                  <a:pt x="7456357" y="212167"/>
                  <a:pt x="7572288" y="123747"/>
                  <a:pt x="7623350" y="0"/>
                </a:cubicBezTo>
                <a:cubicBezTo>
                  <a:pt x="7672433" y="125727"/>
                  <a:pt x="7790293" y="212167"/>
                  <a:pt x="7927846" y="212167"/>
                </a:cubicBezTo>
                <a:cubicBezTo>
                  <a:pt x="8065399" y="212167"/>
                  <a:pt x="8181228" y="123747"/>
                  <a:pt x="8232290" y="0"/>
                </a:cubicBezTo>
                <a:cubicBezTo>
                  <a:pt x="8281424" y="125727"/>
                  <a:pt x="8399283" y="212167"/>
                  <a:pt x="8536786" y="212167"/>
                </a:cubicBezTo>
                <a:cubicBezTo>
                  <a:pt x="8674288" y="212167"/>
                  <a:pt x="8790219" y="123747"/>
                  <a:pt x="8841281" y="0"/>
                </a:cubicBezTo>
                <a:cubicBezTo>
                  <a:pt x="8890364" y="125727"/>
                  <a:pt x="9008223" y="212167"/>
                  <a:pt x="9145776" y="212167"/>
                </a:cubicBezTo>
                <a:cubicBezTo>
                  <a:pt x="9283330" y="212167"/>
                  <a:pt x="9399159" y="123747"/>
                  <a:pt x="9450221" y="0"/>
                </a:cubicBezTo>
                <a:cubicBezTo>
                  <a:pt x="9450221" y="102"/>
                  <a:pt x="9450221" y="152"/>
                  <a:pt x="9450323" y="254"/>
                </a:cubicBezTo>
                <a:lnTo>
                  <a:pt x="9450323" y="0"/>
                </a:lnTo>
                <a:cubicBezTo>
                  <a:pt x="9499456" y="125727"/>
                  <a:pt x="9617316" y="212167"/>
                  <a:pt x="9754818" y="212167"/>
                </a:cubicBezTo>
                <a:cubicBezTo>
                  <a:pt x="9892321" y="212167"/>
                  <a:pt x="10008251" y="123747"/>
                  <a:pt x="10059313" y="0"/>
                </a:cubicBezTo>
                <a:cubicBezTo>
                  <a:pt x="10108396" y="125727"/>
                  <a:pt x="10226256" y="212167"/>
                  <a:pt x="10363809" y="212167"/>
                </a:cubicBezTo>
                <a:cubicBezTo>
                  <a:pt x="10501362" y="212167"/>
                  <a:pt x="10617191" y="123747"/>
                  <a:pt x="10668254" y="0"/>
                </a:cubicBezTo>
                <a:cubicBezTo>
                  <a:pt x="10717387" y="125727"/>
                  <a:pt x="10835246" y="212167"/>
                  <a:pt x="10972749" y="212167"/>
                </a:cubicBezTo>
                <a:cubicBezTo>
                  <a:pt x="11110251" y="212167"/>
                  <a:pt x="11226182" y="123747"/>
                  <a:pt x="11277245" y="0"/>
                </a:cubicBezTo>
                <a:cubicBezTo>
                  <a:pt x="11326327" y="125727"/>
                  <a:pt x="11444186" y="212167"/>
                  <a:pt x="11581740" y="212167"/>
                </a:cubicBezTo>
                <a:cubicBezTo>
                  <a:pt x="11719294" y="212167"/>
                  <a:pt x="11835122" y="123747"/>
                  <a:pt x="11886185" y="0"/>
                </a:cubicBezTo>
                <a:cubicBezTo>
                  <a:pt x="11935318" y="125727"/>
                  <a:pt x="12053177" y="212167"/>
                  <a:pt x="12190680" y="212167"/>
                </a:cubicBezTo>
                <a:lnTo>
                  <a:pt x="12192659" y="212167"/>
                </a:lnTo>
                <a:lnTo>
                  <a:pt x="12192710" y="212167"/>
                </a:lnTo>
                <a:lnTo>
                  <a:pt x="12192710" y="242270"/>
                </a:lnTo>
                <a:lnTo>
                  <a:pt x="12192710" y="427794"/>
                </a:lnTo>
                <a:lnTo>
                  <a:pt x="12192710" y="457897"/>
                </a:lnTo>
                <a:lnTo>
                  <a:pt x="12192710" y="2455663"/>
                </a:lnTo>
                <a:lnTo>
                  <a:pt x="12192710" y="2485766"/>
                </a:lnTo>
                <a:lnTo>
                  <a:pt x="12192710" y="2671290"/>
                </a:lnTo>
                <a:lnTo>
                  <a:pt x="12192710" y="2701393"/>
                </a:lnTo>
                <a:lnTo>
                  <a:pt x="12192710" y="2813449"/>
                </a:lnTo>
                <a:lnTo>
                  <a:pt x="12192710" y="2843552"/>
                </a:lnTo>
                <a:lnTo>
                  <a:pt x="12192710" y="3029076"/>
                </a:lnTo>
                <a:lnTo>
                  <a:pt x="12192710" y="3059179"/>
                </a:lnTo>
                <a:lnTo>
                  <a:pt x="12192710" y="4797152"/>
                </a:lnTo>
                <a:lnTo>
                  <a:pt x="12192710" y="4827255"/>
                </a:lnTo>
                <a:lnTo>
                  <a:pt x="0" y="4827255"/>
                </a:lnTo>
                <a:lnTo>
                  <a:pt x="0" y="4797152"/>
                </a:lnTo>
                <a:lnTo>
                  <a:pt x="0" y="3059179"/>
                </a:lnTo>
                <a:lnTo>
                  <a:pt x="0" y="3029076"/>
                </a:lnTo>
                <a:lnTo>
                  <a:pt x="0" y="2843552"/>
                </a:lnTo>
                <a:lnTo>
                  <a:pt x="0" y="2813449"/>
                </a:lnTo>
                <a:lnTo>
                  <a:pt x="0" y="2701241"/>
                </a:lnTo>
                <a:lnTo>
                  <a:pt x="0" y="2671138"/>
                </a:lnTo>
                <a:lnTo>
                  <a:pt x="0" y="2485614"/>
                </a:lnTo>
                <a:lnTo>
                  <a:pt x="0" y="2455511"/>
                </a:lnTo>
                <a:lnTo>
                  <a:pt x="0" y="457745"/>
                </a:lnTo>
                <a:lnTo>
                  <a:pt x="0" y="427642"/>
                </a:lnTo>
                <a:lnTo>
                  <a:pt x="0" y="242118"/>
                </a:lnTo>
                <a:lnTo>
                  <a:pt x="0" y="212015"/>
                </a:lnTo>
                <a:cubicBezTo>
                  <a:pt x="3147" y="212116"/>
                  <a:pt x="6243" y="212167"/>
                  <a:pt x="9390" y="212167"/>
                </a:cubicBezTo>
                <a:cubicBezTo>
                  <a:pt x="144913" y="212167"/>
                  <a:pt x="262823" y="123747"/>
                  <a:pt x="313886" y="0"/>
                </a:cubicBezTo>
                <a:close/>
              </a:path>
            </a:pathLst>
          </a:custGeom>
          <a:solidFill>
            <a:schemeClr val="bg1"/>
          </a:solidFill>
          <a:ln w="5076"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BB2CD312-9726-B802-8BDD-60E4DE41D212}"/>
              </a:ext>
            </a:extLst>
          </p:cNvPr>
          <p:cNvSpPr>
            <a:spLocks noGrp="1"/>
          </p:cNvSpPr>
          <p:nvPr>
            <p:ph type="title"/>
          </p:nvPr>
        </p:nvSpPr>
        <p:spPr>
          <a:xfrm>
            <a:off x="539750" y="539750"/>
            <a:ext cx="11107600" cy="993776"/>
          </a:xfrm>
          <a:prstGeom prst="rect">
            <a:avLst/>
          </a:prstGeom>
        </p:spPr>
        <p:txBody>
          <a:bodyPr anchor="t"/>
          <a:lstStyle>
            <a:lvl1pP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Sisällön paikkamerkki 1">
            <a:extLst>
              <a:ext uri="{FF2B5EF4-FFF2-40B4-BE49-F238E27FC236}">
                <a16:creationId xmlns:a16="http://schemas.microsoft.com/office/drawing/2014/main" id="{22518D0B-5C58-A517-480D-F96C2EABA205}"/>
              </a:ext>
            </a:extLst>
          </p:cNvPr>
          <p:cNvSpPr>
            <a:spLocks noGrp="1"/>
          </p:cNvSpPr>
          <p:nvPr>
            <p:ph sz="half" idx="1" hasCustomPrompt="1"/>
          </p:nvPr>
        </p:nvSpPr>
        <p:spPr>
          <a:xfrm>
            <a:off x="539750" y="2525713"/>
            <a:ext cx="11107600" cy="3227387"/>
          </a:xfrm>
        </p:spPr>
        <p:txBody>
          <a:bodyPr lIns="0" tIns="0" rIns="0" bIns="0" numCol="1" spcCol="36000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Alatunnisteen paikkamerkki 8">
            <a:extLst>
              <a:ext uri="{FF2B5EF4-FFF2-40B4-BE49-F238E27FC236}">
                <a16:creationId xmlns:a16="http://schemas.microsoft.com/office/drawing/2014/main" id="{977A9FD9-2FDB-C069-D591-57DCD95976D6}"/>
              </a:ext>
            </a:extLst>
          </p:cNvPr>
          <p:cNvSpPr>
            <a:spLocks noGrp="1"/>
          </p:cNvSpPr>
          <p:nvPr>
            <p:ph type="ftr" sz="quarter" idx="11"/>
          </p:nvPr>
        </p:nvSpPr>
        <p:spPr/>
        <p:txBody>
          <a:bodyPr/>
          <a:lstStyle/>
          <a:p>
            <a:endParaRPr lang="fi-FI" dirty="0"/>
          </a:p>
        </p:txBody>
      </p:sp>
      <p:sp>
        <p:nvSpPr>
          <p:cNvPr id="8" name="Päivämäärän paikkamerkki 7">
            <a:extLst>
              <a:ext uri="{FF2B5EF4-FFF2-40B4-BE49-F238E27FC236}">
                <a16:creationId xmlns:a16="http://schemas.microsoft.com/office/drawing/2014/main" id="{7F050FCF-0531-6B3A-0C1B-D391640F9432}"/>
              </a:ext>
            </a:extLst>
          </p:cNvPr>
          <p:cNvSpPr>
            <a:spLocks noGrp="1"/>
          </p:cNvSpPr>
          <p:nvPr>
            <p:ph type="dt" sz="half" idx="10"/>
          </p:nvPr>
        </p:nvSpPr>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49A29C10-5093-7C21-A20E-6063556FF913}"/>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7" name="Logo">
            <a:extLst>
              <a:ext uri="{FF2B5EF4-FFF2-40B4-BE49-F238E27FC236}">
                <a16:creationId xmlns:a16="http://schemas.microsoft.com/office/drawing/2014/main" id="{32C41421-0ECA-7B74-36DE-961A9D3A1B85}"/>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48647339"/>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preserve="1" userDrawn="1">
  <p:cSld name="Otsikko ja sisältö 2">
    <p:bg>
      <p:bgPr>
        <a:solidFill>
          <a:schemeClr val="accent2"/>
        </a:solidFill>
        <a:effectLst/>
      </p:bgPr>
    </p:bg>
    <p:spTree>
      <p:nvGrpSpPr>
        <p:cNvPr id="1" name=""/>
        <p:cNvGrpSpPr/>
        <p:nvPr/>
      </p:nvGrpSpPr>
      <p:grpSpPr>
        <a:xfrm>
          <a:off x="0" y="0"/>
          <a:ext cx="0" cy="0"/>
          <a:chOff x="0" y="0"/>
          <a:chExt cx="0" cy="0"/>
        </a:xfrm>
      </p:grpSpPr>
      <p:sp>
        <p:nvSpPr>
          <p:cNvPr id="23" name="Vapaamuotoinen: Muoto 22">
            <a:extLst>
              <a:ext uri="{FF2B5EF4-FFF2-40B4-BE49-F238E27FC236}">
                <a16:creationId xmlns:a16="http://schemas.microsoft.com/office/drawing/2014/main" id="{F4D9BFEA-9DAB-3E3A-87EB-CF4D9F7A127E}"/>
              </a:ext>
              <a:ext uri="{C183D7F6-B498-43B3-948B-1728B52AA6E4}">
                <adec:decorative xmlns:adec="http://schemas.microsoft.com/office/drawing/2017/decorative" val="1"/>
              </a:ext>
            </a:extLst>
          </p:cNvPr>
          <p:cNvSpPr/>
          <p:nvPr userDrawn="1"/>
        </p:nvSpPr>
        <p:spPr>
          <a:xfrm>
            <a:off x="0" y="0"/>
            <a:ext cx="10927351" cy="6858000"/>
          </a:xfrm>
          <a:custGeom>
            <a:avLst/>
            <a:gdLst>
              <a:gd name="connsiteX0" fmla="*/ 0 w 10927351"/>
              <a:gd name="connsiteY0" fmla="*/ 0 h 6858000"/>
              <a:gd name="connsiteX1" fmla="*/ 319485 w 10927351"/>
              <a:gd name="connsiteY1" fmla="*/ 0 h 6858000"/>
              <a:gd name="connsiteX2" fmla="*/ 10607866 w 10927351"/>
              <a:gd name="connsiteY2" fmla="*/ 0 h 6858000"/>
              <a:gd name="connsiteX3" fmla="*/ 10927351 w 10927351"/>
              <a:gd name="connsiteY3" fmla="*/ 0 h 6858000"/>
              <a:gd name="connsiteX4" fmla="*/ 10927351 w 10927351"/>
              <a:gd name="connsiteY4" fmla="*/ 2540 h 6858000"/>
              <a:gd name="connsiteX5" fmla="*/ 10796223 w 10927351"/>
              <a:gd name="connsiteY5" fmla="*/ 431482 h 6858000"/>
              <a:gd name="connsiteX6" fmla="*/ 10927351 w 10927351"/>
              <a:gd name="connsiteY6" fmla="*/ 860425 h 6858000"/>
              <a:gd name="connsiteX7" fmla="*/ 10796223 w 10927351"/>
              <a:gd name="connsiteY7" fmla="*/ 1289431 h 6858000"/>
              <a:gd name="connsiteX8" fmla="*/ 10927351 w 10927351"/>
              <a:gd name="connsiteY8" fmla="*/ 1718373 h 6858000"/>
              <a:gd name="connsiteX9" fmla="*/ 10796223 w 10927351"/>
              <a:gd name="connsiteY9" fmla="*/ 2147316 h 6858000"/>
              <a:gd name="connsiteX10" fmla="*/ 10927351 w 10927351"/>
              <a:gd name="connsiteY10" fmla="*/ 2576322 h 6858000"/>
              <a:gd name="connsiteX11" fmla="*/ 10796223 w 10927351"/>
              <a:gd name="connsiteY11" fmla="*/ 3005201 h 6858000"/>
              <a:gd name="connsiteX12" fmla="*/ 10927287 w 10927351"/>
              <a:gd name="connsiteY12" fmla="*/ 3430207 h 6858000"/>
              <a:gd name="connsiteX13" fmla="*/ 10796223 w 10927351"/>
              <a:gd name="connsiteY13" fmla="*/ 3857752 h 6858000"/>
              <a:gd name="connsiteX14" fmla="*/ 10796287 w 10927351"/>
              <a:gd name="connsiteY14" fmla="*/ 3860419 h 6858000"/>
              <a:gd name="connsiteX15" fmla="*/ 10796223 w 10927351"/>
              <a:gd name="connsiteY15" fmla="*/ 3863150 h 6858000"/>
              <a:gd name="connsiteX16" fmla="*/ 10927287 w 10927351"/>
              <a:gd name="connsiteY16" fmla="*/ 4289425 h 6858000"/>
              <a:gd name="connsiteX17" fmla="*/ 10796223 w 10927351"/>
              <a:gd name="connsiteY17" fmla="*/ 4715637 h 6858000"/>
              <a:gd name="connsiteX18" fmla="*/ 10927351 w 10927351"/>
              <a:gd name="connsiteY18" fmla="*/ 5144580 h 6858000"/>
              <a:gd name="connsiteX19" fmla="*/ 10796223 w 10927351"/>
              <a:gd name="connsiteY19" fmla="*/ 5573586 h 6858000"/>
              <a:gd name="connsiteX20" fmla="*/ 10927351 w 10927351"/>
              <a:gd name="connsiteY20" fmla="*/ 6002528 h 6858000"/>
              <a:gd name="connsiteX21" fmla="*/ 10796223 w 10927351"/>
              <a:gd name="connsiteY21" fmla="*/ 6431471 h 6858000"/>
              <a:gd name="connsiteX22" fmla="*/ 10927351 w 10927351"/>
              <a:gd name="connsiteY22" fmla="*/ 6858000 h 6858000"/>
              <a:gd name="connsiteX23" fmla="*/ 10607866 w 10927351"/>
              <a:gd name="connsiteY23" fmla="*/ 6858000 h 6858000"/>
              <a:gd name="connsiteX24" fmla="*/ 319485 w 10927351"/>
              <a:gd name="connsiteY24" fmla="*/ 6858000 h 6858000"/>
              <a:gd name="connsiteX25" fmla="*/ 0 w 10927351"/>
              <a:gd name="connsiteY2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927351" h="6858000">
                <a:moveTo>
                  <a:pt x="0" y="0"/>
                </a:moveTo>
                <a:lnTo>
                  <a:pt x="319485" y="0"/>
                </a:lnTo>
                <a:lnTo>
                  <a:pt x="10607866" y="0"/>
                </a:lnTo>
                <a:lnTo>
                  <a:pt x="10927351" y="0"/>
                </a:lnTo>
                <a:lnTo>
                  <a:pt x="10927351" y="2540"/>
                </a:lnTo>
                <a:cubicBezTo>
                  <a:pt x="10927351" y="218377"/>
                  <a:pt x="10796223" y="218377"/>
                  <a:pt x="10796223" y="431482"/>
                </a:cubicBezTo>
                <a:cubicBezTo>
                  <a:pt x="10796223" y="644589"/>
                  <a:pt x="10927351" y="647319"/>
                  <a:pt x="10927351" y="860425"/>
                </a:cubicBezTo>
                <a:cubicBezTo>
                  <a:pt x="10927351" y="1073531"/>
                  <a:pt x="10796223" y="1076325"/>
                  <a:pt x="10796223" y="1289431"/>
                </a:cubicBezTo>
                <a:cubicBezTo>
                  <a:pt x="10796223" y="1502537"/>
                  <a:pt x="10927351" y="1505268"/>
                  <a:pt x="10927351" y="1718373"/>
                </a:cubicBezTo>
                <a:cubicBezTo>
                  <a:pt x="10927351" y="1931480"/>
                  <a:pt x="10796223" y="1934210"/>
                  <a:pt x="10796223" y="2147316"/>
                </a:cubicBezTo>
                <a:cubicBezTo>
                  <a:pt x="10796223" y="2360422"/>
                  <a:pt x="10927351" y="2363216"/>
                  <a:pt x="10927351" y="2576322"/>
                </a:cubicBezTo>
                <a:cubicBezTo>
                  <a:pt x="10927351" y="2789428"/>
                  <a:pt x="10796223" y="2792159"/>
                  <a:pt x="10796223" y="3005201"/>
                </a:cubicBezTo>
                <a:cubicBezTo>
                  <a:pt x="10796223" y="3218244"/>
                  <a:pt x="10925636" y="3221165"/>
                  <a:pt x="10927287" y="3430207"/>
                </a:cubicBezTo>
                <a:cubicBezTo>
                  <a:pt x="10925636" y="3641789"/>
                  <a:pt x="10796223" y="3643313"/>
                  <a:pt x="10796223" y="3857752"/>
                </a:cubicBezTo>
                <a:cubicBezTo>
                  <a:pt x="10796223" y="3858641"/>
                  <a:pt x="10796287" y="3859530"/>
                  <a:pt x="10796287" y="3860419"/>
                </a:cubicBezTo>
                <a:cubicBezTo>
                  <a:pt x="10796287" y="3861372"/>
                  <a:pt x="10796223" y="3862261"/>
                  <a:pt x="10796223" y="3863150"/>
                </a:cubicBezTo>
                <a:cubicBezTo>
                  <a:pt x="10796223" y="4075366"/>
                  <a:pt x="10926207" y="4079050"/>
                  <a:pt x="10927287" y="4289425"/>
                </a:cubicBezTo>
                <a:cubicBezTo>
                  <a:pt x="10926207" y="4502468"/>
                  <a:pt x="10796223" y="4503484"/>
                  <a:pt x="10796223" y="4715637"/>
                </a:cubicBezTo>
                <a:cubicBezTo>
                  <a:pt x="10796223" y="4927791"/>
                  <a:pt x="10927351" y="4931474"/>
                  <a:pt x="10927351" y="5144580"/>
                </a:cubicBezTo>
                <a:cubicBezTo>
                  <a:pt x="10927351" y="5357686"/>
                  <a:pt x="10796223" y="5360480"/>
                  <a:pt x="10796223" y="5573586"/>
                </a:cubicBezTo>
                <a:cubicBezTo>
                  <a:pt x="10796223" y="5786692"/>
                  <a:pt x="10927351" y="5789422"/>
                  <a:pt x="10927351" y="6002528"/>
                </a:cubicBezTo>
                <a:cubicBezTo>
                  <a:pt x="10927351" y="6215634"/>
                  <a:pt x="10796223" y="6218365"/>
                  <a:pt x="10796223" y="6431471"/>
                </a:cubicBezTo>
                <a:cubicBezTo>
                  <a:pt x="10796223" y="6644577"/>
                  <a:pt x="10926334" y="6647370"/>
                  <a:pt x="10927351" y="6858000"/>
                </a:cubicBezTo>
                <a:lnTo>
                  <a:pt x="10607866" y="6858000"/>
                </a:lnTo>
                <a:lnTo>
                  <a:pt x="319485" y="6858000"/>
                </a:lnTo>
                <a:lnTo>
                  <a:pt x="0" y="6858000"/>
                </a:lnTo>
                <a:close/>
              </a:path>
            </a:pathLst>
          </a:custGeom>
          <a:solidFill>
            <a:srgbClr val="FFFFFF"/>
          </a:solidFill>
          <a:ln w="6350" cap="flat">
            <a:noFill/>
            <a:prstDash val="solid"/>
            <a:miter/>
          </a:ln>
        </p:spPr>
        <p:txBody>
          <a:bodyPr rtlCol="0" anchor="ctr"/>
          <a:lstStyle/>
          <a:p>
            <a:endParaRPr lang="fi-FI" dirty="0"/>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0" y="539749"/>
            <a:ext cx="9559924" cy="1241425"/>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8" name="Tekstin paikkamerkki 1">
            <a:extLst>
              <a:ext uri="{FF2B5EF4-FFF2-40B4-BE49-F238E27FC236}">
                <a16:creationId xmlns:a16="http://schemas.microsoft.com/office/drawing/2014/main" id="{DEC17190-FB97-FB9D-297B-EDA853125CF6}"/>
              </a:ext>
            </a:extLst>
          </p:cNvPr>
          <p:cNvSpPr>
            <a:spLocks noGrp="1"/>
          </p:cNvSpPr>
          <p:nvPr>
            <p:ph type="body" sz="quarter" idx="17" hasCustomPrompt="1"/>
          </p:nvPr>
        </p:nvSpPr>
        <p:spPr>
          <a:xfrm>
            <a:off x="539750" y="1808163"/>
            <a:ext cx="9559925" cy="468312"/>
          </a:xfrm>
        </p:spPr>
        <p:txBody>
          <a:bodyPr anchor="b"/>
          <a:lstStyle>
            <a:lvl1pPr marL="0" indent="0">
              <a:buNone/>
              <a:defRPr sz="2400" b="1"/>
            </a:lvl1pPr>
          </a:lstStyle>
          <a:p>
            <a:pPr lvl="0"/>
            <a:r>
              <a:rPr lang="fi-FI" dirty="0"/>
              <a:t>Tekstipaikka, joka rytmittää sisältöä visuaalisesti</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529757"/>
            <a:ext cx="9559924" cy="347453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0" name="Alatunnisteen paikkamerkki 9">
            <a:extLst>
              <a:ext uri="{FF2B5EF4-FFF2-40B4-BE49-F238E27FC236}">
                <a16:creationId xmlns:a16="http://schemas.microsoft.com/office/drawing/2014/main" id="{50AFAC5A-390D-117D-7636-0D4F663FD47A}"/>
              </a:ext>
            </a:extLst>
          </p:cNvPr>
          <p:cNvSpPr>
            <a:spLocks noGrp="1"/>
          </p:cNvSpPr>
          <p:nvPr>
            <p:ph type="ftr" sz="quarter" idx="15"/>
          </p:nvPr>
        </p:nvSpPr>
        <p:spPr>
          <a:xfrm>
            <a:off x="2833689" y="6248400"/>
            <a:ext cx="6034619" cy="249238"/>
          </a:xfrm>
        </p:spPr>
        <p:txBody>
          <a:bodyPr/>
          <a:lstStyle/>
          <a:p>
            <a:endParaRPr lang="fi-FI" dirty="0"/>
          </a:p>
        </p:txBody>
      </p:sp>
      <p:sp>
        <p:nvSpPr>
          <p:cNvPr id="7" name="Päivämäärän paikkamerkki 6">
            <a:extLst>
              <a:ext uri="{FF2B5EF4-FFF2-40B4-BE49-F238E27FC236}">
                <a16:creationId xmlns:a16="http://schemas.microsoft.com/office/drawing/2014/main" id="{7F9B7BC5-835F-F47B-40F4-BDCDEAFEFB73}"/>
              </a:ext>
            </a:extLst>
          </p:cNvPr>
          <p:cNvSpPr>
            <a:spLocks noGrp="1"/>
          </p:cNvSpPr>
          <p:nvPr>
            <p:ph type="dt" sz="half" idx="14"/>
          </p:nvPr>
        </p:nvSpPr>
        <p:spPr>
          <a:xfrm>
            <a:off x="8875538" y="6248400"/>
            <a:ext cx="1224136" cy="249238"/>
          </a:xfrm>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BB395CC6-3314-C7C0-15F3-D99FB8E874D6}"/>
              </a:ext>
            </a:extLst>
          </p:cNvPr>
          <p:cNvSpPr>
            <a:spLocks noGrp="1"/>
          </p:cNvSpPr>
          <p:nvPr>
            <p:ph type="sldNum" sz="quarter" idx="16"/>
          </p:nvPr>
        </p:nvSpPr>
        <p:spPr/>
        <p:txBody>
          <a:bodyPr/>
          <a:lstStyle>
            <a:lvl1pPr>
              <a:defRPr>
                <a:solidFill>
                  <a:schemeClr val="tx1"/>
                </a:solidFill>
              </a:defRPr>
            </a:lvl1p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C47BEF51-BC3F-1B0F-A0C6-B7656B95748F}"/>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542065345"/>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preserve="1" userDrawn="1">
  <p:cSld name="Otsikko ja sisältö 2 A">
    <p:bg>
      <p:bgPr>
        <a:solidFill>
          <a:schemeClr val="accent2"/>
        </a:solidFill>
        <a:effectLst/>
      </p:bgPr>
    </p:bg>
    <p:spTree>
      <p:nvGrpSpPr>
        <p:cNvPr id="1" name=""/>
        <p:cNvGrpSpPr/>
        <p:nvPr/>
      </p:nvGrpSpPr>
      <p:grpSpPr>
        <a:xfrm>
          <a:off x="0" y="0"/>
          <a:ext cx="0" cy="0"/>
          <a:chOff x="0" y="0"/>
          <a:chExt cx="0" cy="0"/>
        </a:xfrm>
      </p:grpSpPr>
      <p:sp>
        <p:nvSpPr>
          <p:cNvPr id="9" name="Vapaamuotoinen: Muoto 8">
            <a:extLst>
              <a:ext uri="{FF2B5EF4-FFF2-40B4-BE49-F238E27FC236}">
                <a16:creationId xmlns:a16="http://schemas.microsoft.com/office/drawing/2014/main" id="{82F415AD-4731-4AFE-30AD-CC400CCD6A27}"/>
              </a:ext>
              <a:ext uri="{C183D7F6-B498-43B3-948B-1728B52AA6E4}">
                <adec:decorative xmlns:adec="http://schemas.microsoft.com/office/drawing/2017/decorative" val="1"/>
              </a:ext>
            </a:extLst>
          </p:cNvPr>
          <p:cNvSpPr/>
          <p:nvPr userDrawn="1"/>
        </p:nvSpPr>
        <p:spPr>
          <a:xfrm rot="16200000">
            <a:off x="2034675" y="-2034675"/>
            <a:ext cx="6858000" cy="10927350"/>
          </a:xfrm>
          <a:custGeom>
            <a:avLst/>
            <a:gdLst>
              <a:gd name="connsiteX0" fmla="*/ 6854088 w 6854088"/>
              <a:gd name="connsiteY0" fmla="*/ 3024877 h 11054665"/>
              <a:gd name="connsiteX1" fmla="*/ 6854088 w 6854088"/>
              <a:gd name="connsiteY1" fmla="*/ 6096541 h 11054665"/>
              <a:gd name="connsiteX2" fmla="*/ 6854087 w 6854088"/>
              <a:gd name="connsiteY2" fmla="*/ 11054665 h 11054665"/>
              <a:gd name="connsiteX3" fmla="*/ 6124043 w 6854088"/>
              <a:gd name="connsiteY3" fmla="*/ 11054665 h 11054665"/>
              <a:gd name="connsiteX4" fmla="*/ 5358802 w 6854088"/>
              <a:gd name="connsiteY4" fmla="*/ 11054665 h 11054665"/>
              <a:gd name="connsiteX5" fmla="*/ 4598416 w 6854088"/>
              <a:gd name="connsiteY5" fmla="*/ 11054665 h 11054665"/>
              <a:gd name="connsiteX6" fmla="*/ 4595989 w 6854088"/>
              <a:gd name="connsiteY6" fmla="*/ 11054665 h 11054665"/>
              <a:gd name="connsiteX7" fmla="*/ 4593562 w 6854088"/>
              <a:gd name="connsiteY7" fmla="*/ 11054665 h 11054665"/>
              <a:gd name="connsiteX8" fmla="*/ 3833176 w 6854088"/>
              <a:gd name="connsiteY8" fmla="*/ 11054665 h 11054665"/>
              <a:gd name="connsiteX9" fmla="*/ 3067936 w 6854088"/>
              <a:gd name="connsiteY9" fmla="*/ 11054665 h 11054665"/>
              <a:gd name="connsiteX10" fmla="*/ 2302747 w 6854088"/>
              <a:gd name="connsiteY10" fmla="*/ 11054665 h 11054665"/>
              <a:gd name="connsiteX11" fmla="*/ 1537507 w 6854088"/>
              <a:gd name="connsiteY11" fmla="*/ 11054664 h 11054665"/>
              <a:gd name="connsiteX12" fmla="*/ 772266 w 6854088"/>
              <a:gd name="connsiteY12" fmla="*/ 11054664 h 11054665"/>
              <a:gd name="connsiteX13" fmla="*/ 7026 w 6854088"/>
              <a:gd name="connsiteY13" fmla="*/ 11054664 h 11054665"/>
              <a:gd name="connsiteX14" fmla="*/ 3915 w 6854088"/>
              <a:gd name="connsiteY14" fmla="*/ 11054664 h 11054665"/>
              <a:gd name="connsiteX15" fmla="*/ 3915 w 6854088"/>
              <a:gd name="connsiteY15" fmla="*/ 11054425 h 11054665"/>
              <a:gd name="connsiteX16" fmla="*/ 1 w 6854088"/>
              <a:gd name="connsiteY16" fmla="*/ 11054124 h 11054665"/>
              <a:gd name="connsiteX17" fmla="*/ 1 w 6854088"/>
              <a:gd name="connsiteY17" fmla="*/ 8029788 h 11054665"/>
              <a:gd name="connsiteX18" fmla="*/ 0 w 6854088"/>
              <a:gd name="connsiteY18" fmla="*/ 8029788 h 11054665"/>
              <a:gd name="connsiteX19" fmla="*/ 0 w 6854088"/>
              <a:gd name="connsiteY19" fmla="*/ 4958124 h 11054665"/>
              <a:gd name="connsiteX20" fmla="*/ 1 w 6854088"/>
              <a:gd name="connsiteY20" fmla="*/ 0 h 11054665"/>
              <a:gd name="connsiteX21" fmla="*/ 730045 w 6854088"/>
              <a:gd name="connsiteY21" fmla="*/ 0 h 11054665"/>
              <a:gd name="connsiteX22" fmla="*/ 1495286 w 6854088"/>
              <a:gd name="connsiteY22" fmla="*/ 0 h 11054665"/>
              <a:gd name="connsiteX23" fmla="*/ 2255672 w 6854088"/>
              <a:gd name="connsiteY23" fmla="*/ 0 h 11054665"/>
              <a:gd name="connsiteX24" fmla="*/ 2258099 w 6854088"/>
              <a:gd name="connsiteY24" fmla="*/ 0 h 11054665"/>
              <a:gd name="connsiteX25" fmla="*/ 2260526 w 6854088"/>
              <a:gd name="connsiteY25" fmla="*/ 0 h 11054665"/>
              <a:gd name="connsiteX26" fmla="*/ 3020912 w 6854088"/>
              <a:gd name="connsiteY26" fmla="*/ 0 h 11054665"/>
              <a:gd name="connsiteX27" fmla="*/ 3786152 w 6854088"/>
              <a:gd name="connsiteY27" fmla="*/ 0 h 11054665"/>
              <a:gd name="connsiteX28" fmla="*/ 4551341 w 6854088"/>
              <a:gd name="connsiteY28" fmla="*/ 0 h 11054665"/>
              <a:gd name="connsiteX29" fmla="*/ 5316581 w 6854088"/>
              <a:gd name="connsiteY29" fmla="*/ 0 h 11054665"/>
              <a:gd name="connsiteX30" fmla="*/ 6081822 w 6854088"/>
              <a:gd name="connsiteY30" fmla="*/ 0 h 11054665"/>
              <a:gd name="connsiteX31" fmla="*/ 6847062 w 6854088"/>
              <a:gd name="connsiteY31" fmla="*/ 0 h 11054665"/>
              <a:gd name="connsiteX32" fmla="*/ 6850173 w 6854088"/>
              <a:gd name="connsiteY32" fmla="*/ 0 h 11054665"/>
              <a:gd name="connsiteX33" fmla="*/ 6850173 w 6854088"/>
              <a:gd name="connsiteY33" fmla="*/ 239 h 11054665"/>
              <a:gd name="connsiteX34" fmla="*/ 6854087 w 6854088"/>
              <a:gd name="connsiteY34" fmla="*/ 540 h 11054665"/>
              <a:gd name="connsiteX35" fmla="*/ 6854087 w 6854088"/>
              <a:gd name="connsiteY35" fmla="*/ 3024877 h 11054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6854088" h="11054665">
                <a:moveTo>
                  <a:pt x="6854088" y="3024877"/>
                </a:moveTo>
                <a:lnTo>
                  <a:pt x="6854088" y="6096541"/>
                </a:lnTo>
                <a:lnTo>
                  <a:pt x="6854087" y="11054665"/>
                </a:lnTo>
                <a:lnTo>
                  <a:pt x="6124043" y="11054665"/>
                </a:lnTo>
                <a:lnTo>
                  <a:pt x="5358802" y="11054665"/>
                </a:lnTo>
                <a:lnTo>
                  <a:pt x="4598416" y="11054665"/>
                </a:lnTo>
                <a:lnTo>
                  <a:pt x="4595989" y="11054665"/>
                </a:lnTo>
                <a:lnTo>
                  <a:pt x="4593562" y="11054665"/>
                </a:lnTo>
                <a:lnTo>
                  <a:pt x="3833176" y="11054665"/>
                </a:lnTo>
                <a:lnTo>
                  <a:pt x="3067936" y="11054665"/>
                </a:lnTo>
                <a:lnTo>
                  <a:pt x="2302747" y="11054665"/>
                </a:lnTo>
                <a:lnTo>
                  <a:pt x="1537507" y="11054664"/>
                </a:lnTo>
                <a:lnTo>
                  <a:pt x="772266" y="11054664"/>
                </a:lnTo>
                <a:lnTo>
                  <a:pt x="7026" y="11054664"/>
                </a:lnTo>
                <a:lnTo>
                  <a:pt x="3915" y="11054664"/>
                </a:lnTo>
                <a:lnTo>
                  <a:pt x="3915" y="11054425"/>
                </a:lnTo>
                <a:lnTo>
                  <a:pt x="1" y="11054124"/>
                </a:lnTo>
                <a:lnTo>
                  <a:pt x="1" y="8029788"/>
                </a:lnTo>
                <a:lnTo>
                  <a:pt x="0" y="8029788"/>
                </a:lnTo>
                <a:lnTo>
                  <a:pt x="0" y="4958124"/>
                </a:lnTo>
                <a:lnTo>
                  <a:pt x="1" y="0"/>
                </a:lnTo>
                <a:lnTo>
                  <a:pt x="730045" y="0"/>
                </a:lnTo>
                <a:lnTo>
                  <a:pt x="1495286" y="0"/>
                </a:lnTo>
                <a:lnTo>
                  <a:pt x="2255672" y="0"/>
                </a:lnTo>
                <a:cubicBezTo>
                  <a:pt x="2256498" y="0"/>
                  <a:pt x="2257273" y="0"/>
                  <a:pt x="2258099" y="0"/>
                </a:cubicBezTo>
                <a:cubicBezTo>
                  <a:pt x="2258925" y="0"/>
                  <a:pt x="2259700" y="0"/>
                  <a:pt x="2260526" y="0"/>
                </a:cubicBezTo>
                <a:lnTo>
                  <a:pt x="3020912" y="0"/>
                </a:lnTo>
                <a:lnTo>
                  <a:pt x="3786152" y="0"/>
                </a:lnTo>
                <a:lnTo>
                  <a:pt x="4551341" y="0"/>
                </a:lnTo>
                <a:lnTo>
                  <a:pt x="5316581" y="0"/>
                </a:lnTo>
                <a:lnTo>
                  <a:pt x="6081822" y="0"/>
                </a:lnTo>
                <a:lnTo>
                  <a:pt x="6847062" y="0"/>
                </a:lnTo>
                <a:lnTo>
                  <a:pt x="6850173" y="0"/>
                </a:lnTo>
                <a:lnTo>
                  <a:pt x="6850173" y="239"/>
                </a:lnTo>
                <a:lnTo>
                  <a:pt x="6854087" y="540"/>
                </a:lnTo>
                <a:lnTo>
                  <a:pt x="6854087" y="3024877"/>
                </a:lnTo>
                <a:close/>
              </a:path>
            </a:pathLst>
          </a:custGeom>
          <a:solidFill>
            <a:schemeClr val="bg1"/>
          </a:solidFill>
          <a:ln w="5164"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0" y="539749"/>
            <a:ext cx="9559924" cy="1241425"/>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8" name="Tekstin paikkamerkki 1">
            <a:extLst>
              <a:ext uri="{FF2B5EF4-FFF2-40B4-BE49-F238E27FC236}">
                <a16:creationId xmlns:a16="http://schemas.microsoft.com/office/drawing/2014/main" id="{DEC17190-FB97-FB9D-297B-EDA853125CF6}"/>
              </a:ext>
            </a:extLst>
          </p:cNvPr>
          <p:cNvSpPr>
            <a:spLocks noGrp="1"/>
          </p:cNvSpPr>
          <p:nvPr>
            <p:ph type="body" sz="quarter" idx="17" hasCustomPrompt="1"/>
          </p:nvPr>
        </p:nvSpPr>
        <p:spPr>
          <a:xfrm>
            <a:off x="539750" y="1808163"/>
            <a:ext cx="9559925" cy="468312"/>
          </a:xfrm>
        </p:spPr>
        <p:txBody>
          <a:bodyPr anchor="b"/>
          <a:lstStyle>
            <a:lvl1pPr marL="0" indent="0">
              <a:buNone/>
              <a:defRPr sz="2400" b="1"/>
            </a:lvl1pPr>
          </a:lstStyle>
          <a:p>
            <a:pPr lvl="0"/>
            <a:r>
              <a:rPr lang="fi-FI" dirty="0"/>
              <a:t>Tekstipaikka, joka rytmittää sisältöä visuaalisesti</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529757"/>
            <a:ext cx="9559924" cy="347453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0" name="Alatunnisteen paikkamerkki 9">
            <a:extLst>
              <a:ext uri="{FF2B5EF4-FFF2-40B4-BE49-F238E27FC236}">
                <a16:creationId xmlns:a16="http://schemas.microsoft.com/office/drawing/2014/main" id="{50AFAC5A-390D-117D-7636-0D4F663FD47A}"/>
              </a:ext>
            </a:extLst>
          </p:cNvPr>
          <p:cNvSpPr>
            <a:spLocks noGrp="1"/>
          </p:cNvSpPr>
          <p:nvPr>
            <p:ph type="ftr" sz="quarter" idx="15"/>
          </p:nvPr>
        </p:nvSpPr>
        <p:spPr>
          <a:xfrm>
            <a:off x="2833689" y="6248400"/>
            <a:ext cx="6034619" cy="249238"/>
          </a:xfrm>
        </p:spPr>
        <p:txBody>
          <a:bodyPr/>
          <a:lstStyle/>
          <a:p>
            <a:endParaRPr lang="fi-FI" dirty="0"/>
          </a:p>
        </p:txBody>
      </p:sp>
      <p:sp>
        <p:nvSpPr>
          <p:cNvPr id="7" name="Päivämäärän paikkamerkki 6">
            <a:extLst>
              <a:ext uri="{FF2B5EF4-FFF2-40B4-BE49-F238E27FC236}">
                <a16:creationId xmlns:a16="http://schemas.microsoft.com/office/drawing/2014/main" id="{7F9B7BC5-835F-F47B-40F4-BDCDEAFEFB73}"/>
              </a:ext>
            </a:extLst>
          </p:cNvPr>
          <p:cNvSpPr>
            <a:spLocks noGrp="1"/>
          </p:cNvSpPr>
          <p:nvPr>
            <p:ph type="dt" sz="half" idx="14"/>
          </p:nvPr>
        </p:nvSpPr>
        <p:spPr>
          <a:xfrm>
            <a:off x="8889412" y="6248400"/>
            <a:ext cx="1210262" cy="249238"/>
          </a:xfrm>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BB395CC6-3314-C7C0-15F3-D99FB8E874D6}"/>
              </a:ext>
            </a:extLst>
          </p:cNvPr>
          <p:cNvSpPr>
            <a:spLocks noGrp="1"/>
          </p:cNvSpPr>
          <p:nvPr>
            <p:ph type="sldNum" sz="quarter" idx="16"/>
          </p:nvPr>
        </p:nvSpPr>
        <p:spPr/>
        <p:txBody>
          <a:bodyPr/>
          <a:lstStyle>
            <a:lvl1pPr>
              <a:defRPr>
                <a:solidFill>
                  <a:schemeClr val="tx1"/>
                </a:solidFill>
              </a:defRPr>
            </a:lvl1p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32BF1857-3D51-F180-4F1C-B36551F47933}"/>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966059560"/>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preserve="1" userDrawn="1">
  <p:cSld name="Otsikko ja sisältö 2 B">
    <p:bg>
      <p:bgPr>
        <a:solidFill>
          <a:schemeClr val="accent2"/>
        </a:solidFill>
        <a:effectLst/>
      </p:bgPr>
    </p:bg>
    <p:spTree>
      <p:nvGrpSpPr>
        <p:cNvPr id="1" name=""/>
        <p:cNvGrpSpPr/>
        <p:nvPr/>
      </p:nvGrpSpPr>
      <p:grpSpPr>
        <a:xfrm>
          <a:off x="0" y="0"/>
          <a:ext cx="0" cy="0"/>
          <a:chOff x="0" y="0"/>
          <a:chExt cx="0" cy="0"/>
        </a:xfrm>
      </p:grpSpPr>
      <p:sp>
        <p:nvSpPr>
          <p:cNvPr id="21" name="Vapaamuotoinen: Muoto 20">
            <a:extLst>
              <a:ext uri="{FF2B5EF4-FFF2-40B4-BE49-F238E27FC236}">
                <a16:creationId xmlns:a16="http://schemas.microsoft.com/office/drawing/2014/main" id="{BF9C93B1-D94D-BCA9-955C-FE9389EE1658}"/>
              </a:ext>
              <a:ext uri="{C183D7F6-B498-43B3-948B-1728B52AA6E4}">
                <adec:decorative xmlns:adec="http://schemas.microsoft.com/office/drawing/2017/decorative" val="1"/>
              </a:ext>
            </a:extLst>
          </p:cNvPr>
          <p:cNvSpPr/>
          <p:nvPr userDrawn="1"/>
        </p:nvSpPr>
        <p:spPr>
          <a:xfrm>
            <a:off x="-1" y="0"/>
            <a:ext cx="10927350" cy="6858000"/>
          </a:xfrm>
          <a:custGeom>
            <a:avLst/>
            <a:gdLst>
              <a:gd name="connsiteX0" fmla="*/ 0 w 10927350"/>
              <a:gd name="connsiteY0" fmla="*/ 0 h 6858000"/>
              <a:gd name="connsiteX1" fmla="*/ 4271 w 10927350"/>
              <a:gd name="connsiteY1" fmla="*/ 0 h 6858000"/>
              <a:gd name="connsiteX2" fmla="*/ 82359 w 10927350"/>
              <a:gd name="connsiteY2" fmla="*/ 0 h 6858000"/>
              <a:gd name="connsiteX3" fmla="*/ 86630 w 10927350"/>
              <a:gd name="connsiteY3" fmla="*/ 0 h 6858000"/>
              <a:gd name="connsiteX4" fmla="*/ 10840593 w 10927350"/>
              <a:gd name="connsiteY4" fmla="*/ 0 h 6858000"/>
              <a:gd name="connsiteX5" fmla="*/ 10844864 w 10927350"/>
              <a:gd name="connsiteY5" fmla="*/ 0 h 6858000"/>
              <a:gd name="connsiteX6" fmla="*/ 10922952 w 10927350"/>
              <a:gd name="connsiteY6" fmla="*/ 0 h 6858000"/>
              <a:gd name="connsiteX7" fmla="*/ 10927223 w 10927350"/>
              <a:gd name="connsiteY7" fmla="*/ 0 h 6858000"/>
              <a:gd name="connsiteX8" fmla="*/ 10581465 w 10927350"/>
              <a:gd name="connsiteY8" fmla="*/ 341440 h 6858000"/>
              <a:gd name="connsiteX9" fmla="*/ 10927350 w 10927350"/>
              <a:gd name="connsiteY9" fmla="*/ 685165 h 6858000"/>
              <a:gd name="connsiteX10" fmla="*/ 10581465 w 10927350"/>
              <a:gd name="connsiteY10" fmla="*/ 1026732 h 6858000"/>
              <a:gd name="connsiteX11" fmla="*/ 10927350 w 10927350"/>
              <a:gd name="connsiteY11" fmla="*/ 1370521 h 6858000"/>
              <a:gd name="connsiteX12" fmla="*/ 10581465 w 10927350"/>
              <a:gd name="connsiteY12" fmla="*/ 1712087 h 6858000"/>
              <a:gd name="connsiteX13" fmla="*/ 10927350 w 10927350"/>
              <a:gd name="connsiteY13" fmla="*/ 2055876 h 6858000"/>
              <a:gd name="connsiteX14" fmla="*/ 10581465 w 10927350"/>
              <a:gd name="connsiteY14" fmla="*/ 2399602 h 6858000"/>
              <a:gd name="connsiteX15" fmla="*/ 10927350 w 10927350"/>
              <a:gd name="connsiteY15" fmla="*/ 2741168 h 6858000"/>
              <a:gd name="connsiteX16" fmla="*/ 10581465 w 10927350"/>
              <a:gd name="connsiteY16" fmla="*/ 3084957 h 6858000"/>
              <a:gd name="connsiteX17" fmla="*/ 10927350 w 10927350"/>
              <a:gd name="connsiteY17" fmla="*/ 3428683 h 6858000"/>
              <a:gd name="connsiteX18" fmla="*/ 10924365 w 10927350"/>
              <a:gd name="connsiteY18" fmla="*/ 3431731 h 6858000"/>
              <a:gd name="connsiteX19" fmla="*/ 10926080 w 10927350"/>
              <a:gd name="connsiteY19" fmla="*/ 3431731 h 6858000"/>
              <a:gd name="connsiteX20" fmla="*/ 10581465 w 10927350"/>
              <a:gd name="connsiteY20" fmla="*/ 3772027 h 6858000"/>
              <a:gd name="connsiteX21" fmla="*/ 10927350 w 10927350"/>
              <a:gd name="connsiteY21" fmla="*/ 4115753 h 6858000"/>
              <a:gd name="connsiteX22" fmla="*/ 10581465 w 10927350"/>
              <a:gd name="connsiteY22" fmla="*/ 4459542 h 6858000"/>
              <a:gd name="connsiteX23" fmla="*/ 10927350 w 10927350"/>
              <a:gd name="connsiteY23" fmla="*/ 4803267 h 6858000"/>
              <a:gd name="connsiteX24" fmla="*/ 10581465 w 10927350"/>
              <a:gd name="connsiteY24" fmla="*/ 5144834 h 6858000"/>
              <a:gd name="connsiteX25" fmla="*/ 10927350 w 10927350"/>
              <a:gd name="connsiteY25" fmla="*/ 5488559 h 6858000"/>
              <a:gd name="connsiteX26" fmla="*/ 10581465 w 10927350"/>
              <a:gd name="connsiteY26" fmla="*/ 5830189 h 6858000"/>
              <a:gd name="connsiteX27" fmla="*/ 10927350 w 10927350"/>
              <a:gd name="connsiteY27" fmla="*/ 6173978 h 6858000"/>
              <a:gd name="connsiteX28" fmla="*/ 10581465 w 10927350"/>
              <a:gd name="connsiteY28" fmla="*/ 6515544 h 6858000"/>
              <a:gd name="connsiteX29" fmla="*/ 10926080 w 10927350"/>
              <a:gd name="connsiteY29" fmla="*/ 6858000 h 6858000"/>
              <a:gd name="connsiteX30" fmla="*/ 10921809 w 10927350"/>
              <a:gd name="connsiteY30" fmla="*/ 6858000 h 6858000"/>
              <a:gd name="connsiteX31" fmla="*/ 10843721 w 10927350"/>
              <a:gd name="connsiteY31" fmla="*/ 6858000 h 6858000"/>
              <a:gd name="connsiteX32" fmla="*/ 10839450 w 10927350"/>
              <a:gd name="connsiteY32" fmla="*/ 6858000 h 6858000"/>
              <a:gd name="connsiteX33" fmla="*/ 86630 w 10927350"/>
              <a:gd name="connsiteY33" fmla="*/ 6858000 h 6858000"/>
              <a:gd name="connsiteX34" fmla="*/ 82359 w 10927350"/>
              <a:gd name="connsiteY34" fmla="*/ 6858000 h 6858000"/>
              <a:gd name="connsiteX35" fmla="*/ 4271 w 10927350"/>
              <a:gd name="connsiteY35" fmla="*/ 6858000 h 6858000"/>
              <a:gd name="connsiteX36" fmla="*/ 0 w 10927350"/>
              <a:gd name="connsiteY3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927350" h="6858000">
                <a:moveTo>
                  <a:pt x="0" y="0"/>
                </a:moveTo>
                <a:lnTo>
                  <a:pt x="4271" y="0"/>
                </a:lnTo>
                <a:lnTo>
                  <a:pt x="82359" y="0"/>
                </a:lnTo>
                <a:lnTo>
                  <a:pt x="86630" y="0"/>
                </a:lnTo>
                <a:lnTo>
                  <a:pt x="10840593" y="0"/>
                </a:lnTo>
                <a:lnTo>
                  <a:pt x="10844864" y="0"/>
                </a:lnTo>
                <a:lnTo>
                  <a:pt x="10922952" y="0"/>
                </a:lnTo>
                <a:lnTo>
                  <a:pt x="10927223" y="0"/>
                </a:lnTo>
                <a:lnTo>
                  <a:pt x="10581465" y="341440"/>
                </a:lnTo>
                <a:lnTo>
                  <a:pt x="10927350" y="685165"/>
                </a:lnTo>
                <a:lnTo>
                  <a:pt x="10581465" y="1026732"/>
                </a:lnTo>
                <a:lnTo>
                  <a:pt x="10927350" y="1370521"/>
                </a:lnTo>
                <a:lnTo>
                  <a:pt x="10581465" y="1712087"/>
                </a:lnTo>
                <a:lnTo>
                  <a:pt x="10927350" y="2055876"/>
                </a:lnTo>
                <a:lnTo>
                  <a:pt x="10581465" y="2399602"/>
                </a:lnTo>
                <a:lnTo>
                  <a:pt x="10927350" y="2741168"/>
                </a:lnTo>
                <a:lnTo>
                  <a:pt x="10581465" y="3084957"/>
                </a:lnTo>
                <a:lnTo>
                  <a:pt x="10927350" y="3428683"/>
                </a:lnTo>
                <a:lnTo>
                  <a:pt x="10924365" y="3431731"/>
                </a:lnTo>
                <a:lnTo>
                  <a:pt x="10926080" y="3431731"/>
                </a:lnTo>
                <a:lnTo>
                  <a:pt x="10581465" y="3772027"/>
                </a:lnTo>
                <a:lnTo>
                  <a:pt x="10927350" y="4115753"/>
                </a:lnTo>
                <a:lnTo>
                  <a:pt x="10581465" y="4459542"/>
                </a:lnTo>
                <a:lnTo>
                  <a:pt x="10927350" y="4803267"/>
                </a:lnTo>
                <a:lnTo>
                  <a:pt x="10581465" y="5144834"/>
                </a:lnTo>
                <a:lnTo>
                  <a:pt x="10927350" y="5488559"/>
                </a:lnTo>
                <a:lnTo>
                  <a:pt x="10581465" y="5830189"/>
                </a:lnTo>
                <a:lnTo>
                  <a:pt x="10927350" y="6173978"/>
                </a:lnTo>
                <a:lnTo>
                  <a:pt x="10581465" y="6515544"/>
                </a:lnTo>
                <a:lnTo>
                  <a:pt x="10926080" y="6858000"/>
                </a:lnTo>
                <a:lnTo>
                  <a:pt x="10921809" y="6858000"/>
                </a:lnTo>
                <a:lnTo>
                  <a:pt x="10843721" y="6858000"/>
                </a:lnTo>
                <a:lnTo>
                  <a:pt x="10839450" y="6858000"/>
                </a:lnTo>
                <a:lnTo>
                  <a:pt x="86630" y="6858000"/>
                </a:lnTo>
                <a:lnTo>
                  <a:pt x="82359" y="6858000"/>
                </a:lnTo>
                <a:lnTo>
                  <a:pt x="4271" y="6858000"/>
                </a:lnTo>
                <a:lnTo>
                  <a:pt x="0" y="6858000"/>
                </a:lnTo>
                <a:close/>
              </a:path>
            </a:pathLst>
          </a:custGeom>
          <a:solidFill>
            <a:schemeClr val="bg1"/>
          </a:solidFill>
          <a:ln w="6350" cap="flat">
            <a:noFill/>
            <a:prstDash val="solid"/>
            <a:miter/>
          </a:ln>
        </p:spPr>
        <p:txBody>
          <a:bodyPr rtlCol="0" anchor="ctr"/>
          <a:lstStyle/>
          <a:p>
            <a:endParaRPr lang="fi-FI" dirty="0"/>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0" y="539749"/>
            <a:ext cx="9559924" cy="1241425"/>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8" name="Tekstin paikkamerkki 1">
            <a:extLst>
              <a:ext uri="{FF2B5EF4-FFF2-40B4-BE49-F238E27FC236}">
                <a16:creationId xmlns:a16="http://schemas.microsoft.com/office/drawing/2014/main" id="{DEC17190-FB97-FB9D-297B-EDA853125CF6}"/>
              </a:ext>
            </a:extLst>
          </p:cNvPr>
          <p:cNvSpPr>
            <a:spLocks noGrp="1"/>
          </p:cNvSpPr>
          <p:nvPr>
            <p:ph type="body" sz="quarter" idx="17" hasCustomPrompt="1"/>
          </p:nvPr>
        </p:nvSpPr>
        <p:spPr>
          <a:xfrm>
            <a:off x="539750" y="1808163"/>
            <a:ext cx="9559925" cy="468312"/>
          </a:xfrm>
        </p:spPr>
        <p:txBody>
          <a:bodyPr anchor="b"/>
          <a:lstStyle>
            <a:lvl1pPr marL="0" indent="0">
              <a:buNone/>
              <a:defRPr sz="2400" b="1"/>
            </a:lvl1pPr>
          </a:lstStyle>
          <a:p>
            <a:pPr lvl="0"/>
            <a:r>
              <a:rPr lang="fi-FI" dirty="0"/>
              <a:t>Tekstipaikka, joka rytmittää sisältöä visuaalisesti</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529757"/>
            <a:ext cx="9559924" cy="347453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0" name="Alatunnisteen paikkamerkki 9">
            <a:extLst>
              <a:ext uri="{FF2B5EF4-FFF2-40B4-BE49-F238E27FC236}">
                <a16:creationId xmlns:a16="http://schemas.microsoft.com/office/drawing/2014/main" id="{50AFAC5A-390D-117D-7636-0D4F663FD47A}"/>
              </a:ext>
            </a:extLst>
          </p:cNvPr>
          <p:cNvSpPr>
            <a:spLocks noGrp="1"/>
          </p:cNvSpPr>
          <p:nvPr>
            <p:ph type="ftr" sz="quarter" idx="15"/>
          </p:nvPr>
        </p:nvSpPr>
        <p:spPr>
          <a:xfrm>
            <a:off x="2833689" y="6248400"/>
            <a:ext cx="6034619" cy="249238"/>
          </a:xfrm>
        </p:spPr>
        <p:txBody>
          <a:bodyPr/>
          <a:lstStyle/>
          <a:p>
            <a:endParaRPr lang="fi-FI" dirty="0"/>
          </a:p>
        </p:txBody>
      </p:sp>
      <p:sp>
        <p:nvSpPr>
          <p:cNvPr id="7" name="Päivämäärän paikkamerkki 6">
            <a:extLst>
              <a:ext uri="{FF2B5EF4-FFF2-40B4-BE49-F238E27FC236}">
                <a16:creationId xmlns:a16="http://schemas.microsoft.com/office/drawing/2014/main" id="{7F9B7BC5-835F-F47B-40F4-BDCDEAFEFB73}"/>
              </a:ext>
            </a:extLst>
          </p:cNvPr>
          <p:cNvSpPr>
            <a:spLocks noGrp="1"/>
          </p:cNvSpPr>
          <p:nvPr>
            <p:ph type="dt" sz="half" idx="14"/>
          </p:nvPr>
        </p:nvSpPr>
        <p:spPr>
          <a:xfrm>
            <a:off x="8889412" y="6248400"/>
            <a:ext cx="1210262" cy="249238"/>
          </a:xfrm>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BB395CC6-3314-C7C0-15F3-D99FB8E874D6}"/>
              </a:ext>
            </a:extLst>
          </p:cNvPr>
          <p:cNvSpPr>
            <a:spLocks noGrp="1"/>
          </p:cNvSpPr>
          <p:nvPr>
            <p:ph type="sldNum" sz="quarter" idx="16"/>
          </p:nvPr>
        </p:nvSpPr>
        <p:spPr/>
        <p:txBody>
          <a:bodyPr/>
          <a:lstStyle>
            <a:lvl1pPr>
              <a:defRPr>
                <a:solidFill>
                  <a:schemeClr val="tx1"/>
                </a:solidFill>
              </a:defRPr>
            </a:lvl1p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A761D7DC-6129-9DCC-4E26-78A4E23B9382}"/>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247690106"/>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preserve="1" userDrawn="1">
  <p:cSld name="Otsikko ja sisältö 2 C">
    <p:bg>
      <p:bgPr>
        <a:solidFill>
          <a:schemeClr val="accent2"/>
        </a:solidFill>
        <a:effectLst/>
      </p:bgPr>
    </p:bg>
    <p:spTree>
      <p:nvGrpSpPr>
        <p:cNvPr id="1" name=""/>
        <p:cNvGrpSpPr/>
        <p:nvPr/>
      </p:nvGrpSpPr>
      <p:grpSpPr>
        <a:xfrm>
          <a:off x="0" y="0"/>
          <a:ext cx="0" cy="0"/>
          <a:chOff x="0" y="0"/>
          <a:chExt cx="0" cy="0"/>
        </a:xfrm>
      </p:grpSpPr>
      <p:sp>
        <p:nvSpPr>
          <p:cNvPr id="14" name="Vapaamuotoinen: Muoto 13">
            <a:extLst>
              <a:ext uri="{FF2B5EF4-FFF2-40B4-BE49-F238E27FC236}">
                <a16:creationId xmlns:a16="http://schemas.microsoft.com/office/drawing/2014/main" id="{C6788EFF-B8A9-B22D-CECE-0B0F22FE49DC}"/>
              </a:ext>
              <a:ext uri="{C183D7F6-B498-43B3-948B-1728B52AA6E4}">
                <adec:decorative xmlns:adec="http://schemas.microsoft.com/office/drawing/2017/decorative" val="1"/>
              </a:ext>
            </a:extLst>
          </p:cNvPr>
          <p:cNvSpPr/>
          <p:nvPr userDrawn="1"/>
        </p:nvSpPr>
        <p:spPr>
          <a:xfrm>
            <a:off x="0" y="31"/>
            <a:ext cx="10927350" cy="6857937"/>
          </a:xfrm>
          <a:custGeom>
            <a:avLst/>
            <a:gdLst>
              <a:gd name="connsiteX0" fmla="*/ 0 w 10927350"/>
              <a:gd name="connsiteY0" fmla="*/ 0 h 6857937"/>
              <a:gd name="connsiteX1" fmla="*/ 275416 w 10927350"/>
              <a:gd name="connsiteY1" fmla="*/ 0 h 6857937"/>
              <a:gd name="connsiteX2" fmla="*/ 10651934 w 10927350"/>
              <a:gd name="connsiteY2" fmla="*/ 0 h 6857937"/>
              <a:gd name="connsiteX3" fmla="*/ 10927350 w 10927350"/>
              <a:gd name="connsiteY3" fmla="*/ 0 h 6857937"/>
              <a:gd name="connsiteX4" fmla="*/ 10688463 w 10927350"/>
              <a:gd name="connsiteY4" fmla="*/ 342900 h 6857937"/>
              <a:gd name="connsiteX5" fmla="*/ 10927350 w 10927350"/>
              <a:gd name="connsiteY5" fmla="*/ 685673 h 6857937"/>
              <a:gd name="connsiteX6" fmla="*/ 10688463 w 10927350"/>
              <a:gd name="connsiteY6" fmla="*/ 1028510 h 6857937"/>
              <a:gd name="connsiteX7" fmla="*/ 10927350 w 10927350"/>
              <a:gd name="connsiteY7" fmla="*/ 1371410 h 6857937"/>
              <a:gd name="connsiteX8" fmla="*/ 10688463 w 10927350"/>
              <a:gd name="connsiteY8" fmla="*/ 1714246 h 6857937"/>
              <a:gd name="connsiteX9" fmla="*/ 10927350 w 10927350"/>
              <a:gd name="connsiteY9" fmla="*/ 2057019 h 6857937"/>
              <a:gd name="connsiteX10" fmla="*/ 10688463 w 10927350"/>
              <a:gd name="connsiteY10" fmla="*/ 2399919 h 6857937"/>
              <a:gd name="connsiteX11" fmla="*/ 10927350 w 10927350"/>
              <a:gd name="connsiteY11" fmla="*/ 2742756 h 6857937"/>
              <a:gd name="connsiteX12" fmla="*/ 10688463 w 10927350"/>
              <a:gd name="connsiteY12" fmla="*/ 3085592 h 6857937"/>
              <a:gd name="connsiteX13" fmla="*/ 10920873 w 10927350"/>
              <a:gd name="connsiteY13" fmla="*/ 3362071 h 6857937"/>
              <a:gd name="connsiteX14" fmla="*/ 10920683 w 10927350"/>
              <a:gd name="connsiteY14" fmla="*/ 3362071 h 6857937"/>
              <a:gd name="connsiteX15" fmla="*/ 10926843 w 10927350"/>
              <a:gd name="connsiteY15" fmla="*/ 3410395 h 6857937"/>
              <a:gd name="connsiteX16" fmla="*/ 10926906 w 10927350"/>
              <a:gd name="connsiteY16" fmla="*/ 3412363 h 6857937"/>
              <a:gd name="connsiteX17" fmla="*/ 10927350 w 10927350"/>
              <a:gd name="connsiteY17" fmla="*/ 3428428 h 6857937"/>
              <a:gd name="connsiteX18" fmla="*/ 10688463 w 10927350"/>
              <a:gd name="connsiteY18" fmla="*/ 3771202 h 6857937"/>
              <a:gd name="connsiteX19" fmla="*/ 10688527 w 10927350"/>
              <a:gd name="connsiteY19" fmla="*/ 3771202 h 6857937"/>
              <a:gd name="connsiteX20" fmla="*/ 10794953 w 10927350"/>
              <a:gd name="connsiteY20" fmla="*/ 3836099 h 6857937"/>
              <a:gd name="connsiteX21" fmla="*/ 10927350 w 10927350"/>
              <a:gd name="connsiteY21" fmla="*/ 4116197 h 6857937"/>
              <a:gd name="connsiteX22" fmla="*/ 10688463 w 10927350"/>
              <a:gd name="connsiteY22" fmla="*/ 4459097 h 6857937"/>
              <a:gd name="connsiteX23" fmla="*/ 10927350 w 10927350"/>
              <a:gd name="connsiteY23" fmla="*/ 4801870 h 6857937"/>
              <a:gd name="connsiteX24" fmla="*/ 10688463 w 10927350"/>
              <a:gd name="connsiteY24" fmla="*/ 5144707 h 6857937"/>
              <a:gd name="connsiteX25" fmla="*/ 10927350 w 10927350"/>
              <a:gd name="connsiteY25" fmla="*/ 5487607 h 6857937"/>
              <a:gd name="connsiteX26" fmla="*/ 10688463 w 10927350"/>
              <a:gd name="connsiteY26" fmla="*/ 5830443 h 6857937"/>
              <a:gd name="connsiteX27" fmla="*/ 10927350 w 10927350"/>
              <a:gd name="connsiteY27" fmla="*/ 6173216 h 6857937"/>
              <a:gd name="connsiteX28" fmla="*/ 10688463 w 10927350"/>
              <a:gd name="connsiteY28" fmla="*/ 6516116 h 6857937"/>
              <a:gd name="connsiteX29" fmla="*/ 10927350 w 10927350"/>
              <a:gd name="connsiteY29" fmla="*/ 6857937 h 6857937"/>
              <a:gd name="connsiteX30" fmla="*/ 10651934 w 10927350"/>
              <a:gd name="connsiteY30" fmla="*/ 6857937 h 6857937"/>
              <a:gd name="connsiteX31" fmla="*/ 275416 w 10927350"/>
              <a:gd name="connsiteY31" fmla="*/ 6857937 h 6857937"/>
              <a:gd name="connsiteX32" fmla="*/ 0 w 10927350"/>
              <a:gd name="connsiteY32" fmla="*/ 6857937 h 6857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927350" h="6857937">
                <a:moveTo>
                  <a:pt x="0" y="0"/>
                </a:moveTo>
                <a:lnTo>
                  <a:pt x="275416" y="0"/>
                </a:lnTo>
                <a:lnTo>
                  <a:pt x="10651934" y="0"/>
                </a:lnTo>
                <a:lnTo>
                  <a:pt x="10927350" y="0"/>
                </a:lnTo>
                <a:cubicBezTo>
                  <a:pt x="10927350" y="154877"/>
                  <a:pt x="10830005" y="287592"/>
                  <a:pt x="10688463" y="342900"/>
                </a:cubicBezTo>
                <a:cubicBezTo>
                  <a:pt x="10827783" y="400368"/>
                  <a:pt x="10927350" y="533083"/>
                  <a:pt x="10927350" y="685673"/>
                </a:cubicBezTo>
                <a:cubicBezTo>
                  <a:pt x="10927350" y="838263"/>
                  <a:pt x="10830005" y="973265"/>
                  <a:pt x="10688463" y="1028510"/>
                </a:cubicBezTo>
                <a:cubicBezTo>
                  <a:pt x="10827783" y="1086041"/>
                  <a:pt x="10927350" y="1218819"/>
                  <a:pt x="10927350" y="1371410"/>
                </a:cubicBezTo>
                <a:cubicBezTo>
                  <a:pt x="10927350" y="1524000"/>
                  <a:pt x="10830005" y="1658938"/>
                  <a:pt x="10688463" y="1714246"/>
                </a:cubicBezTo>
                <a:cubicBezTo>
                  <a:pt x="10827783" y="1771714"/>
                  <a:pt x="10927350" y="1904429"/>
                  <a:pt x="10927350" y="2057019"/>
                </a:cubicBezTo>
                <a:cubicBezTo>
                  <a:pt x="10927350" y="2209610"/>
                  <a:pt x="10830005" y="2344611"/>
                  <a:pt x="10688463" y="2399919"/>
                </a:cubicBezTo>
                <a:cubicBezTo>
                  <a:pt x="10827783" y="2457387"/>
                  <a:pt x="10927350" y="2590165"/>
                  <a:pt x="10927350" y="2742756"/>
                </a:cubicBezTo>
                <a:cubicBezTo>
                  <a:pt x="10927350" y="2895346"/>
                  <a:pt x="10830005" y="3030284"/>
                  <a:pt x="10688463" y="3085592"/>
                </a:cubicBezTo>
                <a:cubicBezTo>
                  <a:pt x="10807145" y="3134614"/>
                  <a:pt x="10896871" y="3238056"/>
                  <a:pt x="10920873" y="3362071"/>
                </a:cubicBezTo>
                <a:lnTo>
                  <a:pt x="10920683" y="3362071"/>
                </a:lnTo>
                <a:cubicBezTo>
                  <a:pt x="10923922" y="3378137"/>
                  <a:pt x="10925890" y="3394266"/>
                  <a:pt x="10926843" y="3410395"/>
                </a:cubicBezTo>
                <a:cubicBezTo>
                  <a:pt x="10926843" y="3411030"/>
                  <a:pt x="10926906" y="3411728"/>
                  <a:pt x="10926906" y="3412363"/>
                </a:cubicBezTo>
                <a:cubicBezTo>
                  <a:pt x="10927160" y="3417634"/>
                  <a:pt x="10927350" y="3423031"/>
                  <a:pt x="10927350" y="3428428"/>
                </a:cubicBezTo>
                <a:cubicBezTo>
                  <a:pt x="10927350" y="3583241"/>
                  <a:pt x="10830005" y="3715957"/>
                  <a:pt x="10688463" y="3771202"/>
                </a:cubicBezTo>
                <a:cubicBezTo>
                  <a:pt x="10688463" y="3771202"/>
                  <a:pt x="10688527" y="3771202"/>
                  <a:pt x="10688527" y="3771202"/>
                </a:cubicBezTo>
                <a:cubicBezTo>
                  <a:pt x="10727580" y="3787331"/>
                  <a:pt x="10763457" y="3809365"/>
                  <a:pt x="10794953" y="3836099"/>
                </a:cubicBezTo>
                <a:cubicBezTo>
                  <a:pt x="10875788" y="3904806"/>
                  <a:pt x="10927350" y="4004755"/>
                  <a:pt x="10927350" y="4116197"/>
                </a:cubicBezTo>
                <a:cubicBezTo>
                  <a:pt x="10927350" y="4271074"/>
                  <a:pt x="10830005" y="4403725"/>
                  <a:pt x="10688463" y="4459097"/>
                </a:cubicBezTo>
                <a:cubicBezTo>
                  <a:pt x="10827783" y="4516565"/>
                  <a:pt x="10927350" y="4649280"/>
                  <a:pt x="10927350" y="4801870"/>
                </a:cubicBezTo>
                <a:cubicBezTo>
                  <a:pt x="10927350" y="4954461"/>
                  <a:pt x="10830005" y="5089462"/>
                  <a:pt x="10688463" y="5144707"/>
                </a:cubicBezTo>
                <a:cubicBezTo>
                  <a:pt x="10827783" y="5202238"/>
                  <a:pt x="10927350" y="5334953"/>
                  <a:pt x="10927350" y="5487607"/>
                </a:cubicBezTo>
                <a:cubicBezTo>
                  <a:pt x="10927350" y="5640261"/>
                  <a:pt x="10830005" y="5775135"/>
                  <a:pt x="10688463" y="5830443"/>
                </a:cubicBezTo>
                <a:cubicBezTo>
                  <a:pt x="10827783" y="5887911"/>
                  <a:pt x="10927350" y="6020626"/>
                  <a:pt x="10927350" y="6173216"/>
                </a:cubicBezTo>
                <a:cubicBezTo>
                  <a:pt x="10927350" y="6325807"/>
                  <a:pt x="10830005" y="6460808"/>
                  <a:pt x="10688463" y="6516116"/>
                </a:cubicBezTo>
                <a:cubicBezTo>
                  <a:pt x="10827465" y="6573456"/>
                  <a:pt x="10926906" y="6705727"/>
                  <a:pt x="10927350" y="6857937"/>
                </a:cubicBezTo>
                <a:lnTo>
                  <a:pt x="10651934" y="6857937"/>
                </a:lnTo>
                <a:lnTo>
                  <a:pt x="275416" y="6857937"/>
                </a:lnTo>
                <a:lnTo>
                  <a:pt x="0" y="6857937"/>
                </a:lnTo>
                <a:close/>
              </a:path>
            </a:pathLst>
          </a:custGeom>
          <a:solidFill>
            <a:srgbClr val="FFFFFF"/>
          </a:solidFill>
          <a:ln w="6350" cap="flat">
            <a:noFill/>
            <a:prstDash val="solid"/>
            <a:miter/>
          </a:ln>
        </p:spPr>
        <p:txBody>
          <a:bodyPr rtlCol="0" anchor="ctr"/>
          <a:lstStyle/>
          <a:p>
            <a:endParaRPr lang="fi-FI" dirty="0"/>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0" y="539749"/>
            <a:ext cx="9559924" cy="1241425"/>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8" name="Tekstin paikkamerkki 1">
            <a:extLst>
              <a:ext uri="{FF2B5EF4-FFF2-40B4-BE49-F238E27FC236}">
                <a16:creationId xmlns:a16="http://schemas.microsoft.com/office/drawing/2014/main" id="{DEC17190-FB97-FB9D-297B-EDA853125CF6}"/>
              </a:ext>
            </a:extLst>
          </p:cNvPr>
          <p:cNvSpPr>
            <a:spLocks noGrp="1"/>
          </p:cNvSpPr>
          <p:nvPr>
            <p:ph type="body" sz="quarter" idx="17" hasCustomPrompt="1"/>
          </p:nvPr>
        </p:nvSpPr>
        <p:spPr>
          <a:xfrm>
            <a:off x="539750" y="1808163"/>
            <a:ext cx="9559925" cy="468312"/>
          </a:xfrm>
        </p:spPr>
        <p:txBody>
          <a:bodyPr anchor="b"/>
          <a:lstStyle>
            <a:lvl1pPr marL="0" indent="0">
              <a:buNone/>
              <a:defRPr sz="2400" b="1"/>
            </a:lvl1pPr>
          </a:lstStyle>
          <a:p>
            <a:pPr lvl="0"/>
            <a:r>
              <a:rPr lang="fi-FI" dirty="0"/>
              <a:t>Tekstipaikka, joka rytmittää sisältöä visuaalisesti</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529757"/>
            <a:ext cx="9559924" cy="347453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0" name="Alatunnisteen paikkamerkki 9">
            <a:extLst>
              <a:ext uri="{FF2B5EF4-FFF2-40B4-BE49-F238E27FC236}">
                <a16:creationId xmlns:a16="http://schemas.microsoft.com/office/drawing/2014/main" id="{50AFAC5A-390D-117D-7636-0D4F663FD47A}"/>
              </a:ext>
            </a:extLst>
          </p:cNvPr>
          <p:cNvSpPr>
            <a:spLocks noGrp="1"/>
          </p:cNvSpPr>
          <p:nvPr>
            <p:ph type="ftr" sz="quarter" idx="15"/>
          </p:nvPr>
        </p:nvSpPr>
        <p:spPr>
          <a:xfrm>
            <a:off x="2833689" y="6248400"/>
            <a:ext cx="6034619" cy="249238"/>
          </a:xfrm>
        </p:spPr>
        <p:txBody>
          <a:bodyPr/>
          <a:lstStyle/>
          <a:p>
            <a:endParaRPr lang="fi-FI" dirty="0"/>
          </a:p>
        </p:txBody>
      </p:sp>
      <p:sp>
        <p:nvSpPr>
          <p:cNvPr id="7" name="Päivämäärän paikkamerkki 6">
            <a:extLst>
              <a:ext uri="{FF2B5EF4-FFF2-40B4-BE49-F238E27FC236}">
                <a16:creationId xmlns:a16="http://schemas.microsoft.com/office/drawing/2014/main" id="{7F9B7BC5-835F-F47B-40F4-BDCDEAFEFB73}"/>
              </a:ext>
            </a:extLst>
          </p:cNvPr>
          <p:cNvSpPr>
            <a:spLocks noGrp="1"/>
          </p:cNvSpPr>
          <p:nvPr>
            <p:ph type="dt" sz="half" idx="14"/>
          </p:nvPr>
        </p:nvSpPr>
        <p:spPr>
          <a:xfrm>
            <a:off x="8889412" y="6248400"/>
            <a:ext cx="1210262" cy="249238"/>
          </a:xfrm>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BB395CC6-3314-C7C0-15F3-D99FB8E874D6}"/>
              </a:ext>
            </a:extLst>
          </p:cNvPr>
          <p:cNvSpPr>
            <a:spLocks noGrp="1"/>
          </p:cNvSpPr>
          <p:nvPr>
            <p:ph type="sldNum" sz="quarter" idx="16"/>
          </p:nvPr>
        </p:nvSpPr>
        <p:spPr/>
        <p:txBody>
          <a:bodyPr/>
          <a:lstStyle>
            <a:lvl1pPr>
              <a:defRPr>
                <a:solidFill>
                  <a:schemeClr val="tx1"/>
                </a:solidFill>
              </a:defRPr>
            </a:lvl1p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FCD6F0FB-87B1-1332-5B91-82D9F57B901B}"/>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545681333"/>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preserve="1" userDrawn="1">
  <p:cSld name="Otsikko ja sisältö 2 D">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0" y="539749"/>
            <a:ext cx="9559924" cy="1241425"/>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8" name="Tekstin paikkamerkki 1">
            <a:extLst>
              <a:ext uri="{FF2B5EF4-FFF2-40B4-BE49-F238E27FC236}">
                <a16:creationId xmlns:a16="http://schemas.microsoft.com/office/drawing/2014/main" id="{DEC17190-FB97-FB9D-297B-EDA853125CF6}"/>
              </a:ext>
            </a:extLst>
          </p:cNvPr>
          <p:cNvSpPr>
            <a:spLocks noGrp="1"/>
          </p:cNvSpPr>
          <p:nvPr>
            <p:ph type="body" sz="quarter" idx="17" hasCustomPrompt="1"/>
          </p:nvPr>
        </p:nvSpPr>
        <p:spPr>
          <a:xfrm>
            <a:off x="539750" y="1808163"/>
            <a:ext cx="9559925" cy="468312"/>
          </a:xfrm>
        </p:spPr>
        <p:txBody>
          <a:bodyPr anchor="b"/>
          <a:lstStyle>
            <a:lvl1pPr marL="0" indent="0">
              <a:buNone/>
              <a:defRPr sz="2400" b="1"/>
            </a:lvl1pPr>
          </a:lstStyle>
          <a:p>
            <a:pPr lvl="0"/>
            <a:r>
              <a:rPr lang="fi-FI" dirty="0"/>
              <a:t>Tekstipaikka, joka rytmittää sisältöä visuaalisesti</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529757"/>
            <a:ext cx="9559924" cy="347453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0" name="Alatunnisteen paikkamerkki 9">
            <a:extLst>
              <a:ext uri="{FF2B5EF4-FFF2-40B4-BE49-F238E27FC236}">
                <a16:creationId xmlns:a16="http://schemas.microsoft.com/office/drawing/2014/main" id="{50AFAC5A-390D-117D-7636-0D4F663FD47A}"/>
              </a:ext>
            </a:extLst>
          </p:cNvPr>
          <p:cNvSpPr>
            <a:spLocks noGrp="1"/>
          </p:cNvSpPr>
          <p:nvPr>
            <p:ph type="ftr" sz="quarter" idx="15"/>
          </p:nvPr>
        </p:nvSpPr>
        <p:spPr/>
        <p:txBody>
          <a:bodyPr/>
          <a:lstStyle/>
          <a:p>
            <a:endParaRPr lang="fi-FI" dirty="0"/>
          </a:p>
        </p:txBody>
      </p:sp>
      <p:sp>
        <p:nvSpPr>
          <p:cNvPr id="7" name="Päivämäärän paikkamerkki 6">
            <a:extLst>
              <a:ext uri="{FF2B5EF4-FFF2-40B4-BE49-F238E27FC236}">
                <a16:creationId xmlns:a16="http://schemas.microsoft.com/office/drawing/2014/main" id="{7F9B7BC5-835F-F47B-40F4-BDCDEAFEFB73}"/>
              </a:ext>
            </a:extLst>
          </p:cNvPr>
          <p:cNvSpPr>
            <a:spLocks noGrp="1"/>
          </p:cNvSpPr>
          <p:nvPr>
            <p:ph type="dt" sz="half" idx="14"/>
          </p:nvPr>
        </p:nvSpPr>
        <p:spPr>
          <a:xfrm>
            <a:off x="9717088" y="6248400"/>
            <a:ext cx="1210262" cy="249238"/>
          </a:xfrm>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BB395CC6-3314-C7C0-15F3-D99FB8E874D6}"/>
              </a:ext>
            </a:extLst>
          </p:cNvPr>
          <p:cNvSpPr>
            <a:spLocks noGrp="1"/>
          </p:cNvSpPr>
          <p:nvPr>
            <p:ph type="sldNum" sz="quarter" idx="16"/>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D3467B7D-9E43-4151-889F-D5735B89FF82}"/>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4238633610"/>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preserve="1" userDrawn="1">
  <p:cSld name="Otsikko ja sisältö 3">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B2CD312-9726-B802-8BDD-60E4DE41D212}"/>
              </a:ext>
            </a:extLst>
          </p:cNvPr>
          <p:cNvSpPr>
            <a:spLocks noGrp="1"/>
          </p:cNvSpPr>
          <p:nvPr>
            <p:ph type="title" hasCustomPrompt="1"/>
          </p:nvPr>
        </p:nvSpPr>
        <p:spPr>
          <a:xfrm>
            <a:off x="539751" y="539750"/>
            <a:ext cx="11110912" cy="495300"/>
          </a:xfrm>
          <a:prstGeom prst="rect">
            <a:avLst/>
          </a:prstGeom>
        </p:spPr>
        <p:txBody>
          <a:bodyPr anchor="t"/>
          <a:lstStyle>
            <a:lvl1pPr>
              <a:defRPr sz="3600"/>
            </a:lvl1pPr>
          </a:lstStyle>
          <a:p>
            <a:r>
              <a:rPr lang="fi-FI" dirty="0"/>
              <a:t>Enemmän tilaa esimerkiksi taulukolle tai kaaviolle</a:t>
            </a:r>
          </a:p>
        </p:txBody>
      </p:sp>
      <p:sp>
        <p:nvSpPr>
          <p:cNvPr id="4" name="Sisällön paikkamerkki 1">
            <a:extLst>
              <a:ext uri="{FF2B5EF4-FFF2-40B4-BE49-F238E27FC236}">
                <a16:creationId xmlns:a16="http://schemas.microsoft.com/office/drawing/2014/main" id="{5ADCDDD9-3E53-3BC9-C277-68E8E6AD816C}"/>
              </a:ext>
            </a:extLst>
          </p:cNvPr>
          <p:cNvSpPr>
            <a:spLocks noGrp="1"/>
          </p:cNvSpPr>
          <p:nvPr>
            <p:ph sz="quarter" idx="14" hasCustomPrompt="1"/>
          </p:nvPr>
        </p:nvSpPr>
        <p:spPr>
          <a:xfrm>
            <a:off x="539750" y="1284288"/>
            <a:ext cx="11110913" cy="4468812"/>
          </a:xfrm>
        </p:spPr>
        <p:txBody>
          <a:bodyPr/>
          <a:lstStyle>
            <a:lvl1pPr>
              <a:spcAft>
                <a:spcPts val="600"/>
              </a:spcAft>
              <a:defRPr/>
            </a:lvl1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6" name="Tekstin paikkamerkki 1">
            <a:extLst>
              <a:ext uri="{FF2B5EF4-FFF2-40B4-BE49-F238E27FC236}">
                <a16:creationId xmlns:a16="http://schemas.microsoft.com/office/drawing/2014/main" id="{21DA1552-48C8-3FA7-548A-067CCFD9061D}"/>
              </a:ext>
            </a:extLst>
          </p:cNvPr>
          <p:cNvSpPr>
            <a:spLocks noGrp="1"/>
          </p:cNvSpPr>
          <p:nvPr>
            <p:ph type="body" sz="quarter" idx="18" hasCustomPrompt="1"/>
          </p:nvPr>
        </p:nvSpPr>
        <p:spPr>
          <a:xfrm>
            <a:off x="539750" y="5772579"/>
            <a:ext cx="11107600" cy="228171"/>
          </a:xfrm>
        </p:spPr>
        <p:txBody>
          <a:bodyPr tIns="36000" anchor="t"/>
          <a:lstStyle>
            <a:lvl1pPr marL="0" indent="0" algn="l">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Kuvateksti, joka selittää tai täydentää kuvaa. Tarvittaessa lisää lähde muodossa Lähde: esimerkki.fi, jos sitä ei voi muuten päätellä.</a:t>
            </a:r>
          </a:p>
        </p:txBody>
      </p:sp>
      <p:sp>
        <p:nvSpPr>
          <p:cNvPr id="8" name="Alatunnisteen paikkamerkki 7">
            <a:extLst>
              <a:ext uri="{FF2B5EF4-FFF2-40B4-BE49-F238E27FC236}">
                <a16:creationId xmlns:a16="http://schemas.microsoft.com/office/drawing/2014/main" id="{97BA8C03-CF26-04F0-2CB0-4619FCB1645D}"/>
              </a:ext>
            </a:extLst>
          </p:cNvPr>
          <p:cNvSpPr>
            <a:spLocks noGrp="1"/>
          </p:cNvSpPr>
          <p:nvPr>
            <p:ph type="ftr" sz="quarter" idx="16"/>
          </p:nvPr>
        </p:nvSpPr>
        <p:spPr/>
        <p:txBody>
          <a:bodyPr/>
          <a:lstStyle/>
          <a:p>
            <a:endParaRPr lang="fi-FI" dirty="0"/>
          </a:p>
        </p:txBody>
      </p:sp>
      <p:sp>
        <p:nvSpPr>
          <p:cNvPr id="3" name="Päivämäärän paikkamerkki 2">
            <a:extLst>
              <a:ext uri="{FF2B5EF4-FFF2-40B4-BE49-F238E27FC236}">
                <a16:creationId xmlns:a16="http://schemas.microsoft.com/office/drawing/2014/main" id="{95DCB4BE-281D-6631-3F1C-366B0AC1FEA4}"/>
              </a:ext>
            </a:extLst>
          </p:cNvPr>
          <p:cNvSpPr>
            <a:spLocks noGrp="1"/>
          </p:cNvSpPr>
          <p:nvPr>
            <p:ph type="dt" sz="half" idx="15"/>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C5543D4A-E200-8B19-CC86-77A5C35814CF}"/>
              </a:ext>
            </a:extLst>
          </p:cNvPr>
          <p:cNvSpPr>
            <a:spLocks noGrp="1"/>
          </p:cNvSpPr>
          <p:nvPr>
            <p:ph type="sldNum" sz="quarter" idx="17"/>
          </p:nvPr>
        </p:nvSpPr>
        <p:spPr/>
        <p:txBody>
          <a:bodyPr/>
          <a:lstStyle/>
          <a:p>
            <a:fld id="{A9494116-C6F5-466F-B5C1-BBB074CB17FC}" type="slidenum">
              <a:rPr lang="fi-FI" smtClean="0"/>
              <a:pPr/>
              <a:t>‹#›</a:t>
            </a:fld>
            <a:endParaRPr lang="fi-FI" dirty="0"/>
          </a:p>
        </p:txBody>
      </p:sp>
      <p:sp>
        <p:nvSpPr>
          <p:cNvPr id="7" name="Logo">
            <a:extLst>
              <a:ext uri="{FF2B5EF4-FFF2-40B4-BE49-F238E27FC236}">
                <a16:creationId xmlns:a16="http://schemas.microsoft.com/office/drawing/2014/main" id="{8309E4D6-E081-6178-AE04-747A39AB0665}"/>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060603017"/>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preserve="1" userDrawn="1">
  <p:cSld name="Otsikko ja sisältö 4">
    <p:bg>
      <p:bgPr>
        <a:solidFill>
          <a:schemeClr val="accent2"/>
        </a:solidFill>
        <a:effectLst/>
      </p:bgPr>
    </p:bg>
    <p:spTree>
      <p:nvGrpSpPr>
        <p:cNvPr id="1" name=""/>
        <p:cNvGrpSpPr/>
        <p:nvPr/>
      </p:nvGrpSpPr>
      <p:grpSpPr>
        <a:xfrm>
          <a:off x="0" y="0"/>
          <a:ext cx="0" cy="0"/>
          <a:chOff x="0" y="0"/>
          <a:chExt cx="0" cy="0"/>
        </a:xfrm>
      </p:grpSpPr>
      <p:sp>
        <p:nvSpPr>
          <p:cNvPr id="8" name="Vapaamuotoinen: Muoto 7">
            <a:extLst>
              <a:ext uri="{FF2B5EF4-FFF2-40B4-BE49-F238E27FC236}">
                <a16:creationId xmlns:a16="http://schemas.microsoft.com/office/drawing/2014/main" id="{E299F4AA-84E3-8A40-2CAA-C04524D32F8C}"/>
              </a:ext>
              <a:ext uri="{C183D7F6-B498-43B3-948B-1728B52AA6E4}">
                <adec:decorative xmlns:adec="http://schemas.microsoft.com/office/drawing/2017/decorative" val="1"/>
              </a:ext>
            </a:extLst>
          </p:cNvPr>
          <p:cNvSpPr/>
          <p:nvPr userDrawn="1"/>
        </p:nvSpPr>
        <p:spPr>
          <a:xfrm>
            <a:off x="0" y="0"/>
            <a:ext cx="8783637" cy="6858000"/>
          </a:xfrm>
          <a:custGeom>
            <a:avLst/>
            <a:gdLst>
              <a:gd name="connsiteX0" fmla="*/ 0 w 8783637"/>
              <a:gd name="connsiteY0" fmla="*/ 0 h 6858000"/>
              <a:gd name="connsiteX1" fmla="*/ 8464152 w 8783637"/>
              <a:gd name="connsiteY1" fmla="*/ 0 h 6858000"/>
              <a:gd name="connsiteX2" fmla="*/ 8783637 w 8783637"/>
              <a:gd name="connsiteY2" fmla="*/ 0 h 6858000"/>
              <a:gd name="connsiteX3" fmla="*/ 8783637 w 8783637"/>
              <a:gd name="connsiteY3" fmla="*/ 2540 h 6858000"/>
              <a:gd name="connsiteX4" fmla="*/ 8652509 w 8783637"/>
              <a:gd name="connsiteY4" fmla="*/ 431482 h 6858000"/>
              <a:gd name="connsiteX5" fmla="*/ 8783637 w 8783637"/>
              <a:gd name="connsiteY5" fmla="*/ 860425 h 6858000"/>
              <a:gd name="connsiteX6" fmla="*/ 8652509 w 8783637"/>
              <a:gd name="connsiteY6" fmla="*/ 1289431 h 6858000"/>
              <a:gd name="connsiteX7" fmla="*/ 8783637 w 8783637"/>
              <a:gd name="connsiteY7" fmla="*/ 1718373 h 6858000"/>
              <a:gd name="connsiteX8" fmla="*/ 8652509 w 8783637"/>
              <a:gd name="connsiteY8" fmla="*/ 2147316 h 6858000"/>
              <a:gd name="connsiteX9" fmla="*/ 8783637 w 8783637"/>
              <a:gd name="connsiteY9" fmla="*/ 2576322 h 6858000"/>
              <a:gd name="connsiteX10" fmla="*/ 8652509 w 8783637"/>
              <a:gd name="connsiteY10" fmla="*/ 3005201 h 6858000"/>
              <a:gd name="connsiteX11" fmla="*/ 8783573 w 8783637"/>
              <a:gd name="connsiteY11" fmla="*/ 3430207 h 6858000"/>
              <a:gd name="connsiteX12" fmla="*/ 8652509 w 8783637"/>
              <a:gd name="connsiteY12" fmla="*/ 3857752 h 6858000"/>
              <a:gd name="connsiteX13" fmla="*/ 8652573 w 8783637"/>
              <a:gd name="connsiteY13" fmla="*/ 3860419 h 6858000"/>
              <a:gd name="connsiteX14" fmla="*/ 8652509 w 8783637"/>
              <a:gd name="connsiteY14" fmla="*/ 3863150 h 6858000"/>
              <a:gd name="connsiteX15" fmla="*/ 8783573 w 8783637"/>
              <a:gd name="connsiteY15" fmla="*/ 4289425 h 6858000"/>
              <a:gd name="connsiteX16" fmla="*/ 8652509 w 8783637"/>
              <a:gd name="connsiteY16" fmla="*/ 4715637 h 6858000"/>
              <a:gd name="connsiteX17" fmla="*/ 8783637 w 8783637"/>
              <a:gd name="connsiteY17" fmla="*/ 5144580 h 6858000"/>
              <a:gd name="connsiteX18" fmla="*/ 8652509 w 8783637"/>
              <a:gd name="connsiteY18" fmla="*/ 5573586 h 6858000"/>
              <a:gd name="connsiteX19" fmla="*/ 8783637 w 8783637"/>
              <a:gd name="connsiteY19" fmla="*/ 6002528 h 6858000"/>
              <a:gd name="connsiteX20" fmla="*/ 8652509 w 8783637"/>
              <a:gd name="connsiteY20" fmla="*/ 6431471 h 6858000"/>
              <a:gd name="connsiteX21" fmla="*/ 8783637 w 8783637"/>
              <a:gd name="connsiteY21" fmla="*/ 6858000 h 6858000"/>
              <a:gd name="connsiteX22" fmla="*/ 8464152 w 8783637"/>
              <a:gd name="connsiteY22" fmla="*/ 6858000 h 6858000"/>
              <a:gd name="connsiteX23" fmla="*/ 0 w 8783637"/>
              <a:gd name="connsiteY23"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783637" h="6858000">
                <a:moveTo>
                  <a:pt x="0" y="0"/>
                </a:moveTo>
                <a:lnTo>
                  <a:pt x="8464152" y="0"/>
                </a:lnTo>
                <a:lnTo>
                  <a:pt x="8783637" y="0"/>
                </a:lnTo>
                <a:lnTo>
                  <a:pt x="8783637" y="2540"/>
                </a:lnTo>
                <a:cubicBezTo>
                  <a:pt x="8783637" y="218377"/>
                  <a:pt x="8652509" y="218377"/>
                  <a:pt x="8652509" y="431482"/>
                </a:cubicBezTo>
                <a:cubicBezTo>
                  <a:pt x="8652509" y="644589"/>
                  <a:pt x="8783637" y="647319"/>
                  <a:pt x="8783637" y="860425"/>
                </a:cubicBezTo>
                <a:cubicBezTo>
                  <a:pt x="8783637" y="1073531"/>
                  <a:pt x="8652509" y="1076325"/>
                  <a:pt x="8652509" y="1289431"/>
                </a:cubicBezTo>
                <a:cubicBezTo>
                  <a:pt x="8652509" y="1502537"/>
                  <a:pt x="8783637" y="1505268"/>
                  <a:pt x="8783637" y="1718373"/>
                </a:cubicBezTo>
                <a:cubicBezTo>
                  <a:pt x="8783637" y="1931480"/>
                  <a:pt x="8652509" y="1934210"/>
                  <a:pt x="8652509" y="2147316"/>
                </a:cubicBezTo>
                <a:cubicBezTo>
                  <a:pt x="8652509" y="2360422"/>
                  <a:pt x="8783637" y="2363216"/>
                  <a:pt x="8783637" y="2576322"/>
                </a:cubicBezTo>
                <a:cubicBezTo>
                  <a:pt x="8783637" y="2789428"/>
                  <a:pt x="8652509" y="2792159"/>
                  <a:pt x="8652509" y="3005201"/>
                </a:cubicBezTo>
                <a:cubicBezTo>
                  <a:pt x="8652509" y="3218244"/>
                  <a:pt x="8781922" y="3221165"/>
                  <a:pt x="8783573" y="3430207"/>
                </a:cubicBezTo>
                <a:cubicBezTo>
                  <a:pt x="8781922" y="3641789"/>
                  <a:pt x="8652509" y="3643313"/>
                  <a:pt x="8652509" y="3857752"/>
                </a:cubicBezTo>
                <a:cubicBezTo>
                  <a:pt x="8652509" y="3858641"/>
                  <a:pt x="8652573" y="3859530"/>
                  <a:pt x="8652573" y="3860419"/>
                </a:cubicBezTo>
                <a:cubicBezTo>
                  <a:pt x="8652573" y="3861372"/>
                  <a:pt x="8652509" y="3862261"/>
                  <a:pt x="8652509" y="3863150"/>
                </a:cubicBezTo>
                <a:cubicBezTo>
                  <a:pt x="8652509" y="4075366"/>
                  <a:pt x="8782493" y="4079050"/>
                  <a:pt x="8783573" y="4289425"/>
                </a:cubicBezTo>
                <a:cubicBezTo>
                  <a:pt x="8782493" y="4502468"/>
                  <a:pt x="8652509" y="4503484"/>
                  <a:pt x="8652509" y="4715637"/>
                </a:cubicBezTo>
                <a:cubicBezTo>
                  <a:pt x="8652509" y="4927791"/>
                  <a:pt x="8783637" y="4931474"/>
                  <a:pt x="8783637" y="5144580"/>
                </a:cubicBezTo>
                <a:cubicBezTo>
                  <a:pt x="8783637" y="5357686"/>
                  <a:pt x="8652509" y="5360480"/>
                  <a:pt x="8652509" y="5573586"/>
                </a:cubicBezTo>
                <a:cubicBezTo>
                  <a:pt x="8652509" y="5786692"/>
                  <a:pt x="8783637" y="5789422"/>
                  <a:pt x="8783637" y="6002528"/>
                </a:cubicBezTo>
                <a:cubicBezTo>
                  <a:pt x="8783637" y="6215634"/>
                  <a:pt x="8652509" y="6218365"/>
                  <a:pt x="8652509" y="6431471"/>
                </a:cubicBezTo>
                <a:cubicBezTo>
                  <a:pt x="8652509" y="6644577"/>
                  <a:pt x="8782620" y="6647370"/>
                  <a:pt x="8783637" y="6858000"/>
                </a:cubicBezTo>
                <a:lnTo>
                  <a:pt x="8464152" y="6858000"/>
                </a:lnTo>
                <a:lnTo>
                  <a:pt x="0" y="6858000"/>
                </a:lnTo>
                <a:close/>
              </a:path>
            </a:pathLst>
          </a:custGeom>
          <a:solidFill>
            <a:srgbClr val="FFFFFF"/>
          </a:solidFill>
          <a:ln w="6350"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1" y="546100"/>
            <a:ext cx="7935912" cy="1235074"/>
          </a:xfrm>
          <a:prstGeom prst="rect">
            <a:avLst/>
          </a:prstGeom>
        </p:spPr>
        <p:txBody>
          <a:bodyPr/>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032000"/>
            <a:ext cx="7935913" cy="3968749"/>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Sisällön paikkamerkki 2">
            <a:extLst>
              <a:ext uri="{FF2B5EF4-FFF2-40B4-BE49-F238E27FC236}">
                <a16:creationId xmlns:a16="http://schemas.microsoft.com/office/drawing/2014/main" id="{A8803C51-B6A3-322F-5C35-1C501A4D1FA7}"/>
              </a:ext>
            </a:extLst>
          </p:cNvPr>
          <p:cNvSpPr>
            <a:spLocks noGrp="1"/>
          </p:cNvSpPr>
          <p:nvPr>
            <p:ph sz="quarter" idx="13" hasCustomPrompt="1"/>
          </p:nvPr>
        </p:nvSpPr>
        <p:spPr>
          <a:xfrm>
            <a:off x="9144000" y="539750"/>
            <a:ext cx="2506663" cy="2730500"/>
          </a:xfrm>
        </p:spPr>
        <p:txBody>
          <a:bodyPr/>
          <a:lstStyle>
            <a:lvl1pPr>
              <a:defRPr sz="1800">
                <a:solidFill>
                  <a:schemeClr val="tx1"/>
                </a:solidFill>
              </a:defRPr>
            </a:lvl1pPr>
            <a:lvl2pPr>
              <a:defRPr sz="1600">
                <a:solidFill>
                  <a:schemeClr val="tx1"/>
                </a:solidFill>
              </a:defRPr>
            </a:lvl2pPr>
            <a:lvl3pPr>
              <a:defRPr sz="1400">
                <a:solidFill>
                  <a:schemeClr val="tx1"/>
                </a:solidFill>
              </a:defRPr>
            </a:lvl3pPr>
            <a:lvl4pPr>
              <a:defRPr sz="1400">
                <a:solidFill>
                  <a:schemeClr val="tx1"/>
                </a:solidFill>
              </a:defRPr>
            </a:lvl4pPr>
            <a:lvl5pPr>
              <a:defRPr sz="1400">
                <a:solidFill>
                  <a:schemeClr val="tx1"/>
                </a:solidFill>
              </a:defRPr>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6" name="Sisällön paikkamerkki 3">
            <a:extLst>
              <a:ext uri="{FF2B5EF4-FFF2-40B4-BE49-F238E27FC236}">
                <a16:creationId xmlns:a16="http://schemas.microsoft.com/office/drawing/2014/main" id="{FE98FF6C-22D2-526B-7208-1C45A9A7C6D6}"/>
              </a:ext>
            </a:extLst>
          </p:cNvPr>
          <p:cNvSpPr>
            <a:spLocks noGrp="1"/>
          </p:cNvSpPr>
          <p:nvPr>
            <p:ph sz="quarter" idx="14" hasCustomPrompt="1"/>
          </p:nvPr>
        </p:nvSpPr>
        <p:spPr>
          <a:xfrm>
            <a:off x="9144000" y="3517901"/>
            <a:ext cx="2506663" cy="2730500"/>
          </a:xfrm>
        </p:spPr>
        <p:txBody>
          <a:bodyPr/>
          <a:lstStyle>
            <a:lvl1pPr>
              <a:defRPr sz="1800">
                <a:solidFill>
                  <a:schemeClr val="tx1"/>
                </a:solidFill>
              </a:defRPr>
            </a:lvl1pPr>
            <a:lvl2pPr>
              <a:defRPr sz="1600">
                <a:solidFill>
                  <a:schemeClr val="tx1"/>
                </a:solidFill>
              </a:defRPr>
            </a:lvl2pPr>
            <a:lvl3pPr>
              <a:defRPr sz="1400">
                <a:solidFill>
                  <a:schemeClr val="tx1"/>
                </a:solidFill>
              </a:defRPr>
            </a:lvl3pPr>
            <a:lvl4pPr>
              <a:defRPr sz="1400">
                <a:solidFill>
                  <a:schemeClr val="tx1"/>
                </a:solidFill>
              </a:defRPr>
            </a:lvl4pPr>
            <a:lvl5pPr>
              <a:defRPr sz="1400">
                <a:solidFill>
                  <a:schemeClr val="tx1"/>
                </a:solidFill>
              </a:defRPr>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3" name="Alatunnisteen paikkamerkki 12">
            <a:extLst>
              <a:ext uri="{FF2B5EF4-FFF2-40B4-BE49-F238E27FC236}">
                <a16:creationId xmlns:a16="http://schemas.microsoft.com/office/drawing/2014/main" id="{E496DB7C-3D6C-7863-C2E8-ADCAC88CAE24}"/>
              </a:ext>
            </a:extLst>
          </p:cNvPr>
          <p:cNvSpPr>
            <a:spLocks noGrp="1"/>
          </p:cNvSpPr>
          <p:nvPr>
            <p:ph type="ftr" sz="quarter" idx="16"/>
          </p:nvPr>
        </p:nvSpPr>
        <p:spPr/>
        <p:txBody>
          <a:bodyPr/>
          <a:lstStyle/>
          <a:p>
            <a:endParaRPr lang="fi-FI" dirty="0"/>
          </a:p>
        </p:txBody>
      </p:sp>
      <p:sp>
        <p:nvSpPr>
          <p:cNvPr id="12" name="Päivämäärän paikkamerkki 11">
            <a:extLst>
              <a:ext uri="{FF2B5EF4-FFF2-40B4-BE49-F238E27FC236}">
                <a16:creationId xmlns:a16="http://schemas.microsoft.com/office/drawing/2014/main" id="{6BCB5FF5-AF00-A42B-DDB0-D511FCC72DE9}"/>
              </a:ext>
            </a:extLst>
          </p:cNvPr>
          <p:cNvSpPr>
            <a:spLocks noGrp="1"/>
          </p:cNvSpPr>
          <p:nvPr>
            <p:ph type="dt" sz="half" idx="15"/>
          </p:nvPr>
        </p:nvSpPr>
        <p:spPr/>
        <p:txBody>
          <a:bodyPr/>
          <a:lstStyle>
            <a:lvl1pPr>
              <a:defRPr>
                <a:solidFill>
                  <a:schemeClr val="tx1"/>
                </a:solidFill>
              </a:defRPr>
            </a:lvl1pPr>
          </a:lstStyle>
          <a:p>
            <a:r>
              <a:rPr lang="fi-FI"/>
              <a:t>12.8.2025</a:t>
            </a:r>
            <a:endParaRPr lang="fi-FI" dirty="0"/>
          </a:p>
        </p:txBody>
      </p:sp>
      <p:sp>
        <p:nvSpPr>
          <p:cNvPr id="14" name="Dian numeron paikkamerkki 13">
            <a:extLst>
              <a:ext uri="{FF2B5EF4-FFF2-40B4-BE49-F238E27FC236}">
                <a16:creationId xmlns:a16="http://schemas.microsoft.com/office/drawing/2014/main" id="{DEB2E068-0830-47E1-8CD6-6A31A793502A}"/>
              </a:ext>
            </a:extLst>
          </p:cNvPr>
          <p:cNvSpPr>
            <a:spLocks noGrp="1"/>
          </p:cNvSpPr>
          <p:nvPr>
            <p:ph type="sldNum" sz="quarter" idx="17"/>
          </p:nvPr>
        </p:nvSpPr>
        <p:spPr/>
        <p:txBody>
          <a:bodyPr/>
          <a:lstStyle>
            <a:lvl1pPr>
              <a:defRPr>
                <a:solidFill>
                  <a:schemeClr val="tx1"/>
                </a:solidFill>
              </a:defRPr>
            </a:lvl1pPr>
          </a:lstStyle>
          <a:p>
            <a:fld id="{A9494116-C6F5-466F-B5C1-BBB074CB17FC}" type="slidenum">
              <a:rPr lang="fi-FI" smtClean="0"/>
              <a:pPr/>
              <a:t>‹#›</a:t>
            </a:fld>
            <a:endParaRPr lang="fi-FI" dirty="0"/>
          </a:p>
        </p:txBody>
      </p:sp>
      <p:sp>
        <p:nvSpPr>
          <p:cNvPr id="10" name="Logo">
            <a:extLst>
              <a:ext uri="{FF2B5EF4-FFF2-40B4-BE49-F238E27FC236}">
                <a16:creationId xmlns:a16="http://schemas.microsoft.com/office/drawing/2014/main" id="{C2FC4F14-D54F-EA9D-9374-34C28E2B3C25}"/>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729225143"/>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preserve="1" userDrawn="1">
  <p:cSld name="Otsikko ja sisältö 4 A">
    <p:bg>
      <p:bgPr>
        <a:solidFill>
          <a:schemeClr val="accent2"/>
        </a:solidFill>
        <a:effectLst/>
      </p:bgPr>
    </p:bg>
    <p:spTree>
      <p:nvGrpSpPr>
        <p:cNvPr id="1" name=""/>
        <p:cNvGrpSpPr/>
        <p:nvPr/>
      </p:nvGrpSpPr>
      <p:grpSpPr>
        <a:xfrm>
          <a:off x="0" y="0"/>
          <a:ext cx="0" cy="0"/>
          <a:chOff x="0" y="0"/>
          <a:chExt cx="0" cy="0"/>
        </a:xfrm>
      </p:grpSpPr>
      <p:sp>
        <p:nvSpPr>
          <p:cNvPr id="17" name="Suorakulmio">
            <a:extLst>
              <a:ext uri="{FF2B5EF4-FFF2-40B4-BE49-F238E27FC236}">
                <a16:creationId xmlns:a16="http://schemas.microsoft.com/office/drawing/2014/main" id="{EBFC6475-36AF-25A7-99CE-0D0A03059C60}"/>
              </a:ext>
              <a:ext uri="{C183D7F6-B498-43B3-948B-1728B52AA6E4}">
                <adec:decorative xmlns:adec="http://schemas.microsoft.com/office/drawing/2017/decorative" val="1"/>
              </a:ext>
            </a:extLst>
          </p:cNvPr>
          <p:cNvSpPr/>
          <p:nvPr userDrawn="1"/>
        </p:nvSpPr>
        <p:spPr>
          <a:xfrm>
            <a:off x="0" y="-1"/>
            <a:ext cx="8783638" cy="6858001"/>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fi-FI" dirty="0"/>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1" y="546100"/>
            <a:ext cx="7935912" cy="1235074"/>
          </a:xfrm>
          <a:prstGeom prst="rect">
            <a:avLst/>
          </a:prstGeom>
        </p:spPr>
        <p:txBody>
          <a:bodyPr/>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032000"/>
            <a:ext cx="7935913" cy="3968749"/>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Sisällön paikkamerkki 2">
            <a:extLst>
              <a:ext uri="{FF2B5EF4-FFF2-40B4-BE49-F238E27FC236}">
                <a16:creationId xmlns:a16="http://schemas.microsoft.com/office/drawing/2014/main" id="{A8803C51-B6A3-322F-5C35-1C501A4D1FA7}"/>
              </a:ext>
            </a:extLst>
          </p:cNvPr>
          <p:cNvSpPr>
            <a:spLocks noGrp="1"/>
          </p:cNvSpPr>
          <p:nvPr>
            <p:ph sz="quarter" idx="13" hasCustomPrompt="1"/>
          </p:nvPr>
        </p:nvSpPr>
        <p:spPr>
          <a:xfrm>
            <a:off x="9144000" y="539750"/>
            <a:ext cx="2506663" cy="2730500"/>
          </a:xfrm>
        </p:spPr>
        <p:txBody>
          <a:bodyPr/>
          <a:lstStyle>
            <a:lvl1pPr>
              <a:defRPr sz="1800">
                <a:solidFill>
                  <a:schemeClr val="tx1"/>
                </a:solidFill>
              </a:defRPr>
            </a:lvl1pPr>
            <a:lvl2pPr>
              <a:defRPr sz="1600">
                <a:solidFill>
                  <a:schemeClr val="tx1"/>
                </a:solidFill>
              </a:defRPr>
            </a:lvl2pPr>
            <a:lvl3pPr>
              <a:defRPr sz="1400">
                <a:solidFill>
                  <a:schemeClr val="tx1"/>
                </a:solidFill>
              </a:defRPr>
            </a:lvl3pPr>
            <a:lvl4pPr>
              <a:defRPr sz="1400">
                <a:solidFill>
                  <a:schemeClr val="tx1"/>
                </a:solidFill>
              </a:defRPr>
            </a:lvl4pPr>
            <a:lvl5pPr>
              <a:defRPr sz="1400">
                <a:solidFill>
                  <a:schemeClr val="tx1"/>
                </a:solidFill>
              </a:defRPr>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6" name="Sisällön paikkamerkki 3">
            <a:extLst>
              <a:ext uri="{FF2B5EF4-FFF2-40B4-BE49-F238E27FC236}">
                <a16:creationId xmlns:a16="http://schemas.microsoft.com/office/drawing/2014/main" id="{FE98FF6C-22D2-526B-7208-1C45A9A7C6D6}"/>
              </a:ext>
            </a:extLst>
          </p:cNvPr>
          <p:cNvSpPr>
            <a:spLocks noGrp="1"/>
          </p:cNvSpPr>
          <p:nvPr>
            <p:ph sz="quarter" idx="14" hasCustomPrompt="1"/>
          </p:nvPr>
        </p:nvSpPr>
        <p:spPr>
          <a:xfrm>
            <a:off x="9144000" y="3517901"/>
            <a:ext cx="2506663" cy="2730500"/>
          </a:xfrm>
        </p:spPr>
        <p:txBody>
          <a:bodyPr/>
          <a:lstStyle>
            <a:lvl1pPr>
              <a:defRPr sz="1800">
                <a:solidFill>
                  <a:schemeClr val="tx1"/>
                </a:solidFill>
              </a:defRPr>
            </a:lvl1pPr>
            <a:lvl2pPr>
              <a:defRPr sz="1600">
                <a:solidFill>
                  <a:schemeClr val="tx1"/>
                </a:solidFill>
              </a:defRPr>
            </a:lvl2pPr>
            <a:lvl3pPr>
              <a:defRPr sz="1400">
                <a:solidFill>
                  <a:schemeClr val="tx1"/>
                </a:solidFill>
              </a:defRPr>
            </a:lvl3pPr>
            <a:lvl4pPr>
              <a:defRPr sz="1400">
                <a:solidFill>
                  <a:schemeClr val="tx1"/>
                </a:solidFill>
              </a:defRPr>
            </a:lvl4pPr>
            <a:lvl5pPr>
              <a:defRPr sz="1400">
                <a:solidFill>
                  <a:schemeClr val="tx1"/>
                </a:solidFill>
              </a:defRPr>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3" name="Alatunnisteen paikkamerkki 12">
            <a:extLst>
              <a:ext uri="{FF2B5EF4-FFF2-40B4-BE49-F238E27FC236}">
                <a16:creationId xmlns:a16="http://schemas.microsoft.com/office/drawing/2014/main" id="{E496DB7C-3D6C-7863-C2E8-ADCAC88CAE24}"/>
              </a:ext>
            </a:extLst>
          </p:cNvPr>
          <p:cNvSpPr>
            <a:spLocks noGrp="1"/>
          </p:cNvSpPr>
          <p:nvPr>
            <p:ph type="ftr" sz="quarter" idx="16"/>
          </p:nvPr>
        </p:nvSpPr>
        <p:spPr/>
        <p:txBody>
          <a:bodyPr/>
          <a:lstStyle/>
          <a:p>
            <a:endParaRPr lang="fi-FI" dirty="0"/>
          </a:p>
        </p:txBody>
      </p:sp>
      <p:sp>
        <p:nvSpPr>
          <p:cNvPr id="12" name="Päivämäärän paikkamerkki 11">
            <a:extLst>
              <a:ext uri="{FF2B5EF4-FFF2-40B4-BE49-F238E27FC236}">
                <a16:creationId xmlns:a16="http://schemas.microsoft.com/office/drawing/2014/main" id="{6BCB5FF5-AF00-A42B-DDB0-D511FCC72DE9}"/>
              </a:ext>
            </a:extLst>
          </p:cNvPr>
          <p:cNvSpPr>
            <a:spLocks noGrp="1"/>
          </p:cNvSpPr>
          <p:nvPr>
            <p:ph type="dt" sz="half" idx="15"/>
          </p:nvPr>
        </p:nvSpPr>
        <p:spPr/>
        <p:txBody>
          <a:bodyPr/>
          <a:lstStyle>
            <a:lvl1pPr>
              <a:defRPr>
                <a:solidFill>
                  <a:schemeClr val="tx1"/>
                </a:solidFill>
              </a:defRPr>
            </a:lvl1pPr>
          </a:lstStyle>
          <a:p>
            <a:r>
              <a:rPr lang="fi-FI"/>
              <a:t>12.8.2025</a:t>
            </a:r>
            <a:endParaRPr lang="fi-FI" dirty="0"/>
          </a:p>
        </p:txBody>
      </p:sp>
      <p:sp>
        <p:nvSpPr>
          <p:cNvPr id="14" name="Dian numeron paikkamerkki 13">
            <a:extLst>
              <a:ext uri="{FF2B5EF4-FFF2-40B4-BE49-F238E27FC236}">
                <a16:creationId xmlns:a16="http://schemas.microsoft.com/office/drawing/2014/main" id="{DEB2E068-0830-47E1-8CD6-6A31A793502A}"/>
              </a:ext>
            </a:extLst>
          </p:cNvPr>
          <p:cNvSpPr>
            <a:spLocks noGrp="1"/>
          </p:cNvSpPr>
          <p:nvPr>
            <p:ph type="sldNum" sz="quarter" idx="17"/>
          </p:nvPr>
        </p:nvSpPr>
        <p:spPr/>
        <p:txBody>
          <a:bodyPr/>
          <a:lstStyle>
            <a:lvl1pPr>
              <a:defRPr>
                <a:solidFill>
                  <a:schemeClr val="tx1"/>
                </a:solidFill>
              </a:defRPr>
            </a:lvl1pPr>
          </a:lstStyle>
          <a:p>
            <a:fld id="{A9494116-C6F5-466F-B5C1-BBB074CB17FC}" type="slidenum">
              <a:rPr lang="fi-FI" smtClean="0"/>
              <a:pPr/>
              <a:t>‹#›</a:t>
            </a:fld>
            <a:endParaRPr lang="fi-FI" dirty="0"/>
          </a:p>
        </p:txBody>
      </p:sp>
      <p:sp>
        <p:nvSpPr>
          <p:cNvPr id="7" name="Logo">
            <a:extLst>
              <a:ext uri="{FF2B5EF4-FFF2-40B4-BE49-F238E27FC236}">
                <a16:creationId xmlns:a16="http://schemas.microsoft.com/office/drawing/2014/main" id="{49310286-13BB-F582-2393-7E213BABDE4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451877543"/>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preserve="1" userDrawn="1">
  <p:cSld name="Otsikko ja sisältö 4 B">
    <p:bg>
      <p:bgPr>
        <a:solidFill>
          <a:schemeClr val="accent2"/>
        </a:solidFill>
        <a:effectLst/>
      </p:bgPr>
    </p:bg>
    <p:spTree>
      <p:nvGrpSpPr>
        <p:cNvPr id="1" name=""/>
        <p:cNvGrpSpPr/>
        <p:nvPr/>
      </p:nvGrpSpPr>
      <p:grpSpPr>
        <a:xfrm>
          <a:off x="0" y="0"/>
          <a:ext cx="0" cy="0"/>
          <a:chOff x="0" y="0"/>
          <a:chExt cx="0" cy="0"/>
        </a:xfrm>
      </p:grpSpPr>
      <p:sp>
        <p:nvSpPr>
          <p:cNvPr id="8" name="Vapaamuotoinen: Muoto 7">
            <a:extLst>
              <a:ext uri="{FF2B5EF4-FFF2-40B4-BE49-F238E27FC236}">
                <a16:creationId xmlns:a16="http://schemas.microsoft.com/office/drawing/2014/main" id="{CF1E9489-D5BB-BDB6-733A-0EF333BCE5F0}"/>
              </a:ext>
              <a:ext uri="{C183D7F6-B498-43B3-948B-1728B52AA6E4}">
                <adec:decorative xmlns:adec="http://schemas.microsoft.com/office/drawing/2017/decorative" val="1"/>
              </a:ext>
            </a:extLst>
          </p:cNvPr>
          <p:cNvSpPr/>
          <p:nvPr userDrawn="1"/>
        </p:nvSpPr>
        <p:spPr>
          <a:xfrm>
            <a:off x="0" y="0"/>
            <a:ext cx="8783638" cy="6858000"/>
          </a:xfrm>
          <a:custGeom>
            <a:avLst/>
            <a:gdLst>
              <a:gd name="connsiteX0" fmla="*/ 0 w 8783638"/>
              <a:gd name="connsiteY0" fmla="*/ 0 h 6858000"/>
              <a:gd name="connsiteX1" fmla="*/ 8696881 w 8783638"/>
              <a:gd name="connsiteY1" fmla="*/ 0 h 6858000"/>
              <a:gd name="connsiteX2" fmla="*/ 8701152 w 8783638"/>
              <a:gd name="connsiteY2" fmla="*/ 0 h 6858000"/>
              <a:gd name="connsiteX3" fmla="*/ 8779240 w 8783638"/>
              <a:gd name="connsiteY3" fmla="*/ 0 h 6858000"/>
              <a:gd name="connsiteX4" fmla="*/ 8783511 w 8783638"/>
              <a:gd name="connsiteY4" fmla="*/ 0 h 6858000"/>
              <a:gd name="connsiteX5" fmla="*/ 8437753 w 8783638"/>
              <a:gd name="connsiteY5" fmla="*/ 341440 h 6858000"/>
              <a:gd name="connsiteX6" fmla="*/ 8783638 w 8783638"/>
              <a:gd name="connsiteY6" fmla="*/ 685165 h 6858000"/>
              <a:gd name="connsiteX7" fmla="*/ 8437753 w 8783638"/>
              <a:gd name="connsiteY7" fmla="*/ 1026732 h 6858000"/>
              <a:gd name="connsiteX8" fmla="*/ 8783638 w 8783638"/>
              <a:gd name="connsiteY8" fmla="*/ 1370521 h 6858000"/>
              <a:gd name="connsiteX9" fmla="*/ 8437753 w 8783638"/>
              <a:gd name="connsiteY9" fmla="*/ 1712087 h 6858000"/>
              <a:gd name="connsiteX10" fmla="*/ 8783638 w 8783638"/>
              <a:gd name="connsiteY10" fmla="*/ 2055876 h 6858000"/>
              <a:gd name="connsiteX11" fmla="*/ 8437753 w 8783638"/>
              <a:gd name="connsiteY11" fmla="*/ 2399602 h 6858000"/>
              <a:gd name="connsiteX12" fmla="*/ 8783638 w 8783638"/>
              <a:gd name="connsiteY12" fmla="*/ 2741168 h 6858000"/>
              <a:gd name="connsiteX13" fmla="*/ 8437753 w 8783638"/>
              <a:gd name="connsiteY13" fmla="*/ 3084957 h 6858000"/>
              <a:gd name="connsiteX14" fmla="*/ 8783638 w 8783638"/>
              <a:gd name="connsiteY14" fmla="*/ 3428683 h 6858000"/>
              <a:gd name="connsiteX15" fmla="*/ 8780653 w 8783638"/>
              <a:gd name="connsiteY15" fmla="*/ 3431731 h 6858000"/>
              <a:gd name="connsiteX16" fmla="*/ 8782368 w 8783638"/>
              <a:gd name="connsiteY16" fmla="*/ 3431731 h 6858000"/>
              <a:gd name="connsiteX17" fmla="*/ 8437753 w 8783638"/>
              <a:gd name="connsiteY17" fmla="*/ 3772027 h 6858000"/>
              <a:gd name="connsiteX18" fmla="*/ 8783638 w 8783638"/>
              <a:gd name="connsiteY18" fmla="*/ 4115753 h 6858000"/>
              <a:gd name="connsiteX19" fmla="*/ 8437753 w 8783638"/>
              <a:gd name="connsiteY19" fmla="*/ 4459542 h 6858000"/>
              <a:gd name="connsiteX20" fmla="*/ 8783638 w 8783638"/>
              <a:gd name="connsiteY20" fmla="*/ 4803267 h 6858000"/>
              <a:gd name="connsiteX21" fmla="*/ 8437753 w 8783638"/>
              <a:gd name="connsiteY21" fmla="*/ 5144834 h 6858000"/>
              <a:gd name="connsiteX22" fmla="*/ 8783638 w 8783638"/>
              <a:gd name="connsiteY22" fmla="*/ 5488559 h 6858000"/>
              <a:gd name="connsiteX23" fmla="*/ 8437753 w 8783638"/>
              <a:gd name="connsiteY23" fmla="*/ 5830189 h 6858000"/>
              <a:gd name="connsiteX24" fmla="*/ 8783638 w 8783638"/>
              <a:gd name="connsiteY24" fmla="*/ 6173978 h 6858000"/>
              <a:gd name="connsiteX25" fmla="*/ 8437753 w 8783638"/>
              <a:gd name="connsiteY25" fmla="*/ 6515544 h 6858000"/>
              <a:gd name="connsiteX26" fmla="*/ 8782368 w 8783638"/>
              <a:gd name="connsiteY26" fmla="*/ 6858000 h 6858000"/>
              <a:gd name="connsiteX27" fmla="*/ 8778097 w 8783638"/>
              <a:gd name="connsiteY27" fmla="*/ 6858000 h 6858000"/>
              <a:gd name="connsiteX28" fmla="*/ 8700009 w 8783638"/>
              <a:gd name="connsiteY28" fmla="*/ 6858000 h 6858000"/>
              <a:gd name="connsiteX29" fmla="*/ 8695738 w 8783638"/>
              <a:gd name="connsiteY29" fmla="*/ 6858000 h 6858000"/>
              <a:gd name="connsiteX30" fmla="*/ 0 w 8783638"/>
              <a:gd name="connsiteY30"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783638" h="6858000">
                <a:moveTo>
                  <a:pt x="0" y="0"/>
                </a:moveTo>
                <a:lnTo>
                  <a:pt x="8696881" y="0"/>
                </a:lnTo>
                <a:lnTo>
                  <a:pt x="8701152" y="0"/>
                </a:lnTo>
                <a:lnTo>
                  <a:pt x="8779240" y="0"/>
                </a:lnTo>
                <a:lnTo>
                  <a:pt x="8783511" y="0"/>
                </a:lnTo>
                <a:lnTo>
                  <a:pt x="8437753" y="341440"/>
                </a:lnTo>
                <a:lnTo>
                  <a:pt x="8783638" y="685165"/>
                </a:lnTo>
                <a:lnTo>
                  <a:pt x="8437753" y="1026732"/>
                </a:lnTo>
                <a:lnTo>
                  <a:pt x="8783638" y="1370521"/>
                </a:lnTo>
                <a:lnTo>
                  <a:pt x="8437753" y="1712087"/>
                </a:lnTo>
                <a:lnTo>
                  <a:pt x="8783638" y="2055876"/>
                </a:lnTo>
                <a:lnTo>
                  <a:pt x="8437753" y="2399602"/>
                </a:lnTo>
                <a:lnTo>
                  <a:pt x="8783638" y="2741168"/>
                </a:lnTo>
                <a:lnTo>
                  <a:pt x="8437753" y="3084957"/>
                </a:lnTo>
                <a:lnTo>
                  <a:pt x="8783638" y="3428683"/>
                </a:lnTo>
                <a:lnTo>
                  <a:pt x="8780653" y="3431731"/>
                </a:lnTo>
                <a:lnTo>
                  <a:pt x="8782368" y="3431731"/>
                </a:lnTo>
                <a:lnTo>
                  <a:pt x="8437753" y="3772027"/>
                </a:lnTo>
                <a:lnTo>
                  <a:pt x="8783638" y="4115753"/>
                </a:lnTo>
                <a:lnTo>
                  <a:pt x="8437753" y="4459542"/>
                </a:lnTo>
                <a:lnTo>
                  <a:pt x="8783638" y="4803267"/>
                </a:lnTo>
                <a:lnTo>
                  <a:pt x="8437753" y="5144834"/>
                </a:lnTo>
                <a:lnTo>
                  <a:pt x="8783638" y="5488559"/>
                </a:lnTo>
                <a:lnTo>
                  <a:pt x="8437753" y="5830189"/>
                </a:lnTo>
                <a:lnTo>
                  <a:pt x="8783638" y="6173978"/>
                </a:lnTo>
                <a:lnTo>
                  <a:pt x="8437753" y="6515544"/>
                </a:lnTo>
                <a:lnTo>
                  <a:pt x="8782368" y="6858000"/>
                </a:lnTo>
                <a:lnTo>
                  <a:pt x="8778097" y="6858000"/>
                </a:lnTo>
                <a:lnTo>
                  <a:pt x="8700009" y="6858000"/>
                </a:lnTo>
                <a:lnTo>
                  <a:pt x="8695738" y="6858000"/>
                </a:lnTo>
                <a:lnTo>
                  <a:pt x="0" y="6858000"/>
                </a:lnTo>
                <a:close/>
              </a:path>
            </a:pathLst>
          </a:custGeom>
          <a:solidFill>
            <a:schemeClr val="bg1"/>
          </a:solidFill>
          <a:ln w="6350"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1" y="546100"/>
            <a:ext cx="7935912" cy="1235074"/>
          </a:xfrm>
          <a:prstGeom prst="rect">
            <a:avLst/>
          </a:prstGeom>
        </p:spPr>
        <p:txBody>
          <a:bodyPr/>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032000"/>
            <a:ext cx="7935913" cy="3968749"/>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Sisällön paikkamerkki 2">
            <a:extLst>
              <a:ext uri="{FF2B5EF4-FFF2-40B4-BE49-F238E27FC236}">
                <a16:creationId xmlns:a16="http://schemas.microsoft.com/office/drawing/2014/main" id="{A8803C51-B6A3-322F-5C35-1C501A4D1FA7}"/>
              </a:ext>
            </a:extLst>
          </p:cNvPr>
          <p:cNvSpPr>
            <a:spLocks noGrp="1"/>
          </p:cNvSpPr>
          <p:nvPr>
            <p:ph sz="quarter" idx="13" hasCustomPrompt="1"/>
          </p:nvPr>
        </p:nvSpPr>
        <p:spPr>
          <a:xfrm>
            <a:off x="9144000" y="539750"/>
            <a:ext cx="2506663" cy="2730500"/>
          </a:xfrm>
        </p:spPr>
        <p:txBody>
          <a:bodyPr/>
          <a:lstStyle>
            <a:lvl1pPr>
              <a:defRPr sz="1800">
                <a:solidFill>
                  <a:schemeClr val="tx1"/>
                </a:solidFill>
              </a:defRPr>
            </a:lvl1pPr>
            <a:lvl2pPr>
              <a:defRPr sz="1600">
                <a:solidFill>
                  <a:schemeClr val="tx1"/>
                </a:solidFill>
              </a:defRPr>
            </a:lvl2pPr>
            <a:lvl3pPr>
              <a:defRPr sz="1400">
                <a:solidFill>
                  <a:schemeClr val="tx1"/>
                </a:solidFill>
              </a:defRPr>
            </a:lvl3pPr>
            <a:lvl4pPr>
              <a:defRPr sz="1400">
                <a:solidFill>
                  <a:schemeClr val="tx1"/>
                </a:solidFill>
              </a:defRPr>
            </a:lvl4pPr>
            <a:lvl5pPr>
              <a:defRPr sz="1400">
                <a:solidFill>
                  <a:schemeClr val="tx1"/>
                </a:solidFill>
              </a:defRPr>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6" name="Sisällön paikkamerkki 3">
            <a:extLst>
              <a:ext uri="{FF2B5EF4-FFF2-40B4-BE49-F238E27FC236}">
                <a16:creationId xmlns:a16="http://schemas.microsoft.com/office/drawing/2014/main" id="{FE98FF6C-22D2-526B-7208-1C45A9A7C6D6}"/>
              </a:ext>
            </a:extLst>
          </p:cNvPr>
          <p:cNvSpPr>
            <a:spLocks noGrp="1"/>
          </p:cNvSpPr>
          <p:nvPr>
            <p:ph sz="quarter" idx="14" hasCustomPrompt="1"/>
          </p:nvPr>
        </p:nvSpPr>
        <p:spPr>
          <a:xfrm>
            <a:off x="9144000" y="3517901"/>
            <a:ext cx="2506663" cy="2730500"/>
          </a:xfrm>
        </p:spPr>
        <p:txBody>
          <a:bodyPr/>
          <a:lstStyle>
            <a:lvl1pPr>
              <a:defRPr sz="1800">
                <a:solidFill>
                  <a:schemeClr val="tx1"/>
                </a:solidFill>
              </a:defRPr>
            </a:lvl1pPr>
            <a:lvl2pPr>
              <a:defRPr sz="1600">
                <a:solidFill>
                  <a:schemeClr val="tx1"/>
                </a:solidFill>
              </a:defRPr>
            </a:lvl2pPr>
            <a:lvl3pPr>
              <a:defRPr sz="1400">
                <a:solidFill>
                  <a:schemeClr val="tx1"/>
                </a:solidFill>
              </a:defRPr>
            </a:lvl3pPr>
            <a:lvl4pPr>
              <a:defRPr sz="1400">
                <a:solidFill>
                  <a:schemeClr val="tx1"/>
                </a:solidFill>
              </a:defRPr>
            </a:lvl4pPr>
            <a:lvl5pPr>
              <a:defRPr sz="1400">
                <a:solidFill>
                  <a:schemeClr val="tx1"/>
                </a:solidFill>
              </a:defRPr>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3" name="Alatunnisteen paikkamerkki 12">
            <a:extLst>
              <a:ext uri="{FF2B5EF4-FFF2-40B4-BE49-F238E27FC236}">
                <a16:creationId xmlns:a16="http://schemas.microsoft.com/office/drawing/2014/main" id="{E496DB7C-3D6C-7863-C2E8-ADCAC88CAE24}"/>
              </a:ext>
            </a:extLst>
          </p:cNvPr>
          <p:cNvSpPr>
            <a:spLocks noGrp="1"/>
          </p:cNvSpPr>
          <p:nvPr>
            <p:ph type="ftr" sz="quarter" idx="16"/>
          </p:nvPr>
        </p:nvSpPr>
        <p:spPr/>
        <p:txBody>
          <a:bodyPr/>
          <a:lstStyle/>
          <a:p>
            <a:endParaRPr lang="fi-FI" dirty="0"/>
          </a:p>
        </p:txBody>
      </p:sp>
      <p:sp>
        <p:nvSpPr>
          <p:cNvPr id="12" name="Päivämäärän paikkamerkki 11">
            <a:extLst>
              <a:ext uri="{FF2B5EF4-FFF2-40B4-BE49-F238E27FC236}">
                <a16:creationId xmlns:a16="http://schemas.microsoft.com/office/drawing/2014/main" id="{6BCB5FF5-AF00-A42B-DDB0-D511FCC72DE9}"/>
              </a:ext>
            </a:extLst>
          </p:cNvPr>
          <p:cNvSpPr>
            <a:spLocks noGrp="1"/>
          </p:cNvSpPr>
          <p:nvPr>
            <p:ph type="dt" sz="half" idx="15"/>
          </p:nvPr>
        </p:nvSpPr>
        <p:spPr/>
        <p:txBody>
          <a:bodyPr/>
          <a:lstStyle>
            <a:lvl1pPr>
              <a:defRPr>
                <a:solidFill>
                  <a:schemeClr val="tx1"/>
                </a:solidFill>
              </a:defRPr>
            </a:lvl1pPr>
          </a:lstStyle>
          <a:p>
            <a:r>
              <a:rPr lang="fi-FI"/>
              <a:t>12.8.2025</a:t>
            </a:r>
            <a:endParaRPr lang="fi-FI" dirty="0"/>
          </a:p>
        </p:txBody>
      </p:sp>
      <p:sp>
        <p:nvSpPr>
          <p:cNvPr id="14" name="Dian numeron paikkamerkki 13">
            <a:extLst>
              <a:ext uri="{FF2B5EF4-FFF2-40B4-BE49-F238E27FC236}">
                <a16:creationId xmlns:a16="http://schemas.microsoft.com/office/drawing/2014/main" id="{DEB2E068-0830-47E1-8CD6-6A31A793502A}"/>
              </a:ext>
            </a:extLst>
          </p:cNvPr>
          <p:cNvSpPr>
            <a:spLocks noGrp="1"/>
          </p:cNvSpPr>
          <p:nvPr>
            <p:ph type="sldNum" sz="quarter" idx="17"/>
          </p:nvPr>
        </p:nvSpPr>
        <p:spPr/>
        <p:txBody>
          <a:bodyPr/>
          <a:lstStyle>
            <a:lvl1pPr>
              <a:defRPr>
                <a:solidFill>
                  <a:schemeClr val="tx1"/>
                </a:solidFill>
              </a:defRPr>
            </a:lvl1pPr>
          </a:lstStyle>
          <a:p>
            <a:fld id="{A9494116-C6F5-466F-B5C1-BBB074CB17FC}" type="slidenum">
              <a:rPr lang="fi-FI" smtClean="0"/>
              <a:pPr/>
              <a:t>‹#›</a:t>
            </a:fld>
            <a:endParaRPr lang="fi-FI" dirty="0"/>
          </a:p>
        </p:txBody>
      </p:sp>
      <p:sp>
        <p:nvSpPr>
          <p:cNvPr id="10" name="Logo">
            <a:extLst>
              <a:ext uri="{FF2B5EF4-FFF2-40B4-BE49-F238E27FC236}">
                <a16:creationId xmlns:a16="http://schemas.microsoft.com/office/drawing/2014/main" id="{8CE45C65-8646-6EF7-F1BB-7909C16C6659}"/>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127215174"/>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Otsikko ja sisältö kuvalla 2 B">
    <p:bg>
      <p:bgPr>
        <a:solidFill>
          <a:schemeClr val="bg1"/>
        </a:solidFill>
        <a:effectLst/>
      </p:bgPr>
    </p:bg>
    <p:spTree>
      <p:nvGrpSpPr>
        <p:cNvPr id="1" name=""/>
        <p:cNvGrpSpPr/>
        <p:nvPr/>
      </p:nvGrpSpPr>
      <p:grpSpPr>
        <a:xfrm>
          <a:off x="0" y="0"/>
          <a:ext cx="0" cy="0"/>
          <a:chOff x="0" y="0"/>
          <a:chExt cx="0" cy="0"/>
        </a:xfrm>
      </p:grpSpPr>
      <p:sp>
        <p:nvSpPr>
          <p:cNvPr id="5" name="Kuvan paikkamerkki 4">
            <a:extLst>
              <a:ext uri="{FF2B5EF4-FFF2-40B4-BE49-F238E27FC236}">
                <a16:creationId xmlns:a16="http://schemas.microsoft.com/office/drawing/2014/main" id="{0961DA03-3F99-FA12-EB2B-0F5368AFC6A4}"/>
              </a:ext>
              <a:ext uri="{C183D7F6-B498-43B3-948B-1728B52AA6E4}">
                <adec:decorative xmlns:adec="http://schemas.microsoft.com/office/drawing/2017/decorative" val="1"/>
              </a:ext>
            </a:extLst>
          </p:cNvPr>
          <p:cNvSpPr>
            <a:spLocks noGrp="1"/>
          </p:cNvSpPr>
          <p:nvPr>
            <p:ph type="pic" sz="quarter" idx="22" hasCustomPrompt="1"/>
          </p:nvPr>
        </p:nvSpPr>
        <p:spPr>
          <a:xfrm>
            <a:off x="7429498" y="0"/>
            <a:ext cx="4762502" cy="6858000"/>
          </a:xfrm>
          <a:custGeom>
            <a:avLst/>
            <a:gdLst>
              <a:gd name="connsiteX0" fmla="*/ 34892 w 4762502"/>
              <a:gd name="connsiteY0" fmla="*/ 0 h 6858000"/>
              <a:gd name="connsiteX1" fmla="*/ 778914 w 4762502"/>
              <a:gd name="connsiteY1" fmla="*/ 0 h 6858000"/>
              <a:gd name="connsiteX2" fmla="*/ 1013450 w 4762502"/>
              <a:gd name="connsiteY2" fmla="*/ 0 h 6858000"/>
              <a:gd name="connsiteX3" fmla="*/ 1074707 w 4762502"/>
              <a:gd name="connsiteY3" fmla="*/ 0 h 6858000"/>
              <a:gd name="connsiteX4" fmla="*/ 1354413 w 4762502"/>
              <a:gd name="connsiteY4" fmla="*/ 0 h 6858000"/>
              <a:gd name="connsiteX5" fmla="*/ 1541123 w 4762502"/>
              <a:gd name="connsiteY5" fmla="*/ 0 h 6858000"/>
              <a:gd name="connsiteX6" fmla="*/ 1564232 w 4762502"/>
              <a:gd name="connsiteY6" fmla="*/ 0 h 6858000"/>
              <a:gd name="connsiteX7" fmla="*/ 1789824 w 4762502"/>
              <a:gd name="connsiteY7" fmla="*/ 0 h 6858000"/>
              <a:gd name="connsiteX8" fmla="*/ 1913262 w 4762502"/>
              <a:gd name="connsiteY8" fmla="*/ 0 h 6858000"/>
              <a:gd name="connsiteX9" fmla="*/ 1975945 w 4762502"/>
              <a:gd name="connsiteY9" fmla="*/ 0 h 6858000"/>
              <a:gd name="connsiteX10" fmla="*/ 2123081 w 4762502"/>
              <a:gd name="connsiteY10" fmla="*/ 0 h 6858000"/>
              <a:gd name="connsiteX11" fmla="*/ 2176657 w 4762502"/>
              <a:gd name="connsiteY11" fmla="*/ 0 h 6858000"/>
              <a:gd name="connsiteX12" fmla="*/ 2185765 w 4762502"/>
              <a:gd name="connsiteY12" fmla="*/ 0 h 6858000"/>
              <a:gd name="connsiteX13" fmla="*/ 2386476 w 4762502"/>
              <a:gd name="connsiteY13" fmla="*/ 0 h 6858000"/>
              <a:gd name="connsiteX14" fmla="*/ 2534794 w 4762502"/>
              <a:gd name="connsiteY14" fmla="*/ 0 h 6858000"/>
              <a:gd name="connsiteX15" fmla="*/ 2744614 w 4762502"/>
              <a:gd name="connsiteY15" fmla="*/ 0 h 6858000"/>
              <a:gd name="connsiteX16" fmla="*/ 2798190 w 4762502"/>
              <a:gd name="connsiteY16" fmla="*/ 0 h 6858000"/>
              <a:gd name="connsiteX17" fmla="*/ 3008009 w 4762502"/>
              <a:gd name="connsiteY17" fmla="*/ 0 h 6858000"/>
              <a:gd name="connsiteX18" fmla="*/ 3760821 w 4762502"/>
              <a:gd name="connsiteY18" fmla="*/ 0 h 6858000"/>
              <a:gd name="connsiteX19" fmla="*/ 3760822 w 4762502"/>
              <a:gd name="connsiteY19" fmla="*/ 0 h 6858000"/>
              <a:gd name="connsiteX20" fmla="*/ 4066603 w 4762502"/>
              <a:gd name="connsiteY20" fmla="*/ 0 h 6858000"/>
              <a:gd name="connsiteX21" fmla="*/ 4264108 w 4762502"/>
              <a:gd name="connsiteY21" fmla="*/ 0 h 6858000"/>
              <a:gd name="connsiteX22" fmla="*/ 4264109 w 4762502"/>
              <a:gd name="connsiteY22" fmla="*/ 0 h 6858000"/>
              <a:gd name="connsiteX23" fmla="*/ 4473927 w 4762502"/>
              <a:gd name="connsiteY23" fmla="*/ 0 h 6858000"/>
              <a:gd name="connsiteX24" fmla="*/ 4473928 w 4762502"/>
              <a:gd name="connsiteY24" fmla="*/ 0 h 6858000"/>
              <a:gd name="connsiteX25" fmla="*/ 4762502 w 4762502"/>
              <a:gd name="connsiteY25" fmla="*/ 0 h 6858000"/>
              <a:gd name="connsiteX26" fmla="*/ 4762502 w 4762502"/>
              <a:gd name="connsiteY26" fmla="*/ 6858000 h 6858000"/>
              <a:gd name="connsiteX27" fmla="*/ 4473928 w 4762502"/>
              <a:gd name="connsiteY27" fmla="*/ 6858000 h 6858000"/>
              <a:gd name="connsiteX28" fmla="*/ 4473927 w 4762502"/>
              <a:gd name="connsiteY28" fmla="*/ 6858000 h 6858000"/>
              <a:gd name="connsiteX29" fmla="*/ 4264109 w 4762502"/>
              <a:gd name="connsiteY29" fmla="*/ 6858000 h 6858000"/>
              <a:gd name="connsiteX30" fmla="*/ 4264108 w 4762502"/>
              <a:gd name="connsiteY30" fmla="*/ 6858000 h 6858000"/>
              <a:gd name="connsiteX31" fmla="*/ 4066603 w 4762502"/>
              <a:gd name="connsiteY31" fmla="*/ 6858000 h 6858000"/>
              <a:gd name="connsiteX32" fmla="*/ 3760822 w 4762502"/>
              <a:gd name="connsiteY32" fmla="*/ 6858000 h 6858000"/>
              <a:gd name="connsiteX33" fmla="*/ 3760821 w 4762502"/>
              <a:gd name="connsiteY33" fmla="*/ 6858000 h 6858000"/>
              <a:gd name="connsiteX34" fmla="*/ 3008009 w 4762502"/>
              <a:gd name="connsiteY34" fmla="*/ 6858000 h 6858000"/>
              <a:gd name="connsiteX35" fmla="*/ 2798190 w 4762502"/>
              <a:gd name="connsiteY35" fmla="*/ 6858000 h 6858000"/>
              <a:gd name="connsiteX36" fmla="*/ 2744578 w 4762502"/>
              <a:gd name="connsiteY36" fmla="*/ 6858000 h 6858000"/>
              <a:gd name="connsiteX37" fmla="*/ 2534759 w 4762502"/>
              <a:gd name="connsiteY37" fmla="*/ 6858000 h 6858000"/>
              <a:gd name="connsiteX38" fmla="*/ 2386476 w 4762502"/>
              <a:gd name="connsiteY38" fmla="*/ 6858000 h 6858000"/>
              <a:gd name="connsiteX39" fmla="*/ 2185583 w 4762502"/>
              <a:gd name="connsiteY39" fmla="*/ 6858000 h 6858000"/>
              <a:gd name="connsiteX40" fmla="*/ 2176657 w 4762502"/>
              <a:gd name="connsiteY40" fmla="*/ 6858000 h 6858000"/>
              <a:gd name="connsiteX41" fmla="*/ 2123045 w 4762502"/>
              <a:gd name="connsiteY41" fmla="*/ 6858000 h 6858000"/>
              <a:gd name="connsiteX42" fmla="*/ 1975764 w 4762502"/>
              <a:gd name="connsiteY42" fmla="*/ 6858000 h 6858000"/>
              <a:gd name="connsiteX43" fmla="*/ 1913226 w 4762502"/>
              <a:gd name="connsiteY43" fmla="*/ 6858000 h 6858000"/>
              <a:gd name="connsiteX44" fmla="*/ 1789824 w 4762502"/>
              <a:gd name="connsiteY44" fmla="*/ 6858000 h 6858000"/>
              <a:gd name="connsiteX45" fmla="*/ 1564050 w 4762502"/>
              <a:gd name="connsiteY45" fmla="*/ 6858000 h 6858000"/>
              <a:gd name="connsiteX46" fmla="*/ 1541089 w 4762502"/>
              <a:gd name="connsiteY46" fmla="*/ 6858000 h 6858000"/>
              <a:gd name="connsiteX47" fmla="*/ 1354231 w 4762502"/>
              <a:gd name="connsiteY47" fmla="*/ 6858000 h 6858000"/>
              <a:gd name="connsiteX48" fmla="*/ 1074707 w 4762502"/>
              <a:gd name="connsiteY48" fmla="*/ 6858000 h 6858000"/>
              <a:gd name="connsiteX49" fmla="*/ 1013279 w 4762502"/>
              <a:gd name="connsiteY49" fmla="*/ 6858000 h 6858000"/>
              <a:gd name="connsiteX50" fmla="*/ 778914 w 4762502"/>
              <a:gd name="connsiteY50" fmla="*/ 6858000 h 6858000"/>
              <a:gd name="connsiteX51" fmla="*/ 17417 w 4762502"/>
              <a:gd name="connsiteY51" fmla="*/ 6858000 h 6858000"/>
              <a:gd name="connsiteX52" fmla="*/ 0 w 4762502"/>
              <a:gd name="connsiteY52" fmla="*/ 6840583 h 6858000"/>
              <a:gd name="connsiteX53" fmla="*/ 346624 w 4762502"/>
              <a:gd name="connsiteY53" fmla="*/ 6496136 h 6858000"/>
              <a:gd name="connsiteX54" fmla="*/ 0 w 4762502"/>
              <a:gd name="connsiteY54" fmla="*/ 6153866 h 6858000"/>
              <a:gd name="connsiteX55" fmla="*/ 346624 w 4762502"/>
              <a:gd name="connsiteY55" fmla="*/ 5809477 h 6858000"/>
              <a:gd name="connsiteX56" fmla="*/ 0 w 4762502"/>
              <a:gd name="connsiteY56" fmla="*/ 5465030 h 6858000"/>
              <a:gd name="connsiteX57" fmla="*/ 346624 w 4762502"/>
              <a:gd name="connsiteY57" fmla="*/ 5120583 h 6858000"/>
              <a:gd name="connsiteX58" fmla="*/ 0 w 4762502"/>
              <a:gd name="connsiteY58" fmla="*/ 4778371 h 6858000"/>
              <a:gd name="connsiteX59" fmla="*/ 346624 w 4762502"/>
              <a:gd name="connsiteY59" fmla="*/ 4433924 h 6858000"/>
              <a:gd name="connsiteX60" fmla="*/ 0 w 4762502"/>
              <a:gd name="connsiteY60" fmla="*/ 4089534 h 6858000"/>
              <a:gd name="connsiteX61" fmla="*/ 346624 w 4762502"/>
              <a:gd name="connsiteY61" fmla="*/ 3747264 h 6858000"/>
              <a:gd name="connsiteX62" fmla="*/ 0 w 4762502"/>
              <a:gd name="connsiteY62" fmla="*/ 3402817 h 6858000"/>
              <a:gd name="connsiteX63" fmla="*/ 346624 w 4762502"/>
              <a:gd name="connsiteY63" fmla="*/ 3060605 h 6858000"/>
              <a:gd name="connsiteX64" fmla="*/ 0 w 4762502"/>
              <a:gd name="connsiteY64" fmla="*/ 2716158 h 6858000"/>
              <a:gd name="connsiteX65" fmla="*/ 346624 w 4762502"/>
              <a:gd name="connsiteY65" fmla="*/ 2373945 h 6858000"/>
              <a:gd name="connsiteX66" fmla="*/ 0 w 4762502"/>
              <a:gd name="connsiteY66" fmla="*/ 2029498 h 6858000"/>
              <a:gd name="connsiteX67" fmla="*/ 346624 w 4762502"/>
              <a:gd name="connsiteY67" fmla="*/ 1685051 h 6858000"/>
              <a:gd name="connsiteX68" fmla="*/ 0 w 4762502"/>
              <a:gd name="connsiteY68" fmla="*/ 1340662 h 6858000"/>
              <a:gd name="connsiteX69" fmla="*/ 346624 w 4762502"/>
              <a:gd name="connsiteY69" fmla="*/ 998392 h 6858000"/>
              <a:gd name="connsiteX70" fmla="*/ 0 w 4762502"/>
              <a:gd name="connsiteY70" fmla="*/ 653945 h 6858000"/>
              <a:gd name="connsiteX71" fmla="*/ 346624 w 4762502"/>
              <a:gd name="connsiteY71" fmla="*/ 30955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4762502" h="6858000">
                <a:moveTo>
                  <a:pt x="34892" y="0"/>
                </a:moveTo>
                <a:lnTo>
                  <a:pt x="778914" y="0"/>
                </a:lnTo>
                <a:lnTo>
                  <a:pt x="1013450" y="0"/>
                </a:lnTo>
                <a:lnTo>
                  <a:pt x="1074707" y="0"/>
                </a:lnTo>
                <a:lnTo>
                  <a:pt x="1354413" y="0"/>
                </a:lnTo>
                <a:lnTo>
                  <a:pt x="1541123" y="0"/>
                </a:lnTo>
                <a:lnTo>
                  <a:pt x="1564232" y="0"/>
                </a:lnTo>
                <a:lnTo>
                  <a:pt x="1789824" y="0"/>
                </a:lnTo>
                <a:lnTo>
                  <a:pt x="1913262" y="0"/>
                </a:lnTo>
                <a:lnTo>
                  <a:pt x="1975945" y="0"/>
                </a:lnTo>
                <a:lnTo>
                  <a:pt x="2123081" y="0"/>
                </a:lnTo>
                <a:lnTo>
                  <a:pt x="2176657" y="0"/>
                </a:lnTo>
                <a:lnTo>
                  <a:pt x="2185765" y="0"/>
                </a:lnTo>
                <a:lnTo>
                  <a:pt x="2386476" y="0"/>
                </a:lnTo>
                <a:lnTo>
                  <a:pt x="2534794" y="0"/>
                </a:lnTo>
                <a:lnTo>
                  <a:pt x="2744614" y="0"/>
                </a:lnTo>
                <a:lnTo>
                  <a:pt x="2798190" y="0"/>
                </a:lnTo>
                <a:lnTo>
                  <a:pt x="3008009" y="0"/>
                </a:lnTo>
                <a:lnTo>
                  <a:pt x="3760821" y="0"/>
                </a:lnTo>
                <a:lnTo>
                  <a:pt x="3760822" y="0"/>
                </a:lnTo>
                <a:lnTo>
                  <a:pt x="4066603" y="0"/>
                </a:lnTo>
                <a:lnTo>
                  <a:pt x="4264108" y="0"/>
                </a:lnTo>
                <a:lnTo>
                  <a:pt x="4264109" y="0"/>
                </a:lnTo>
                <a:lnTo>
                  <a:pt x="4473927" y="0"/>
                </a:lnTo>
                <a:lnTo>
                  <a:pt x="4473928" y="0"/>
                </a:lnTo>
                <a:lnTo>
                  <a:pt x="4762502" y="0"/>
                </a:lnTo>
                <a:lnTo>
                  <a:pt x="4762502" y="6858000"/>
                </a:lnTo>
                <a:lnTo>
                  <a:pt x="4473928" y="6858000"/>
                </a:lnTo>
                <a:lnTo>
                  <a:pt x="4473927" y="6858000"/>
                </a:lnTo>
                <a:lnTo>
                  <a:pt x="4264109" y="6858000"/>
                </a:lnTo>
                <a:lnTo>
                  <a:pt x="4264108" y="6858000"/>
                </a:lnTo>
                <a:lnTo>
                  <a:pt x="4066603" y="6858000"/>
                </a:lnTo>
                <a:lnTo>
                  <a:pt x="3760822" y="6858000"/>
                </a:lnTo>
                <a:lnTo>
                  <a:pt x="3760821" y="6858000"/>
                </a:lnTo>
                <a:lnTo>
                  <a:pt x="3008009" y="6858000"/>
                </a:lnTo>
                <a:lnTo>
                  <a:pt x="2798190" y="6858000"/>
                </a:lnTo>
                <a:lnTo>
                  <a:pt x="2744578" y="6858000"/>
                </a:lnTo>
                <a:lnTo>
                  <a:pt x="2534759" y="6858000"/>
                </a:lnTo>
                <a:lnTo>
                  <a:pt x="2386476" y="6858000"/>
                </a:lnTo>
                <a:lnTo>
                  <a:pt x="2185583" y="6858000"/>
                </a:lnTo>
                <a:lnTo>
                  <a:pt x="2176657" y="6858000"/>
                </a:lnTo>
                <a:lnTo>
                  <a:pt x="2123045" y="6858000"/>
                </a:lnTo>
                <a:lnTo>
                  <a:pt x="1975764" y="6858000"/>
                </a:lnTo>
                <a:lnTo>
                  <a:pt x="1913226" y="6858000"/>
                </a:lnTo>
                <a:lnTo>
                  <a:pt x="1789824" y="6858000"/>
                </a:lnTo>
                <a:lnTo>
                  <a:pt x="1564050" y="6858000"/>
                </a:lnTo>
                <a:lnTo>
                  <a:pt x="1541089" y="6858000"/>
                </a:lnTo>
                <a:lnTo>
                  <a:pt x="1354231" y="6858000"/>
                </a:lnTo>
                <a:lnTo>
                  <a:pt x="1074707" y="6858000"/>
                </a:lnTo>
                <a:lnTo>
                  <a:pt x="1013279" y="6858000"/>
                </a:lnTo>
                <a:lnTo>
                  <a:pt x="778914" y="6858000"/>
                </a:lnTo>
                <a:lnTo>
                  <a:pt x="17417" y="6858000"/>
                </a:lnTo>
                <a:lnTo>
                  <a:pt x="0" y="6840583"/>
                </a:lnTo>
                <a:lnTo>
                  <a:pt x="346624" y="6496136"/>
                </a:lnTo>
                <a:lnTo>
                  <a:pt x="0" y="6153866"/>
                </a:lnTo>
                <a:lnTo>
                  <a:pt x="346624" y="5809477"/>
                </a:lnTo>
                <a:lnTo>
                  <a:pt x="0" y="5465030"/>
                </a:lnTo>
                <a:lnTo>
                  <a:pt x="346624" y="5120583"/>
                </a:lnTo>
                <a:lnTo>
                  <a:pt x="0" y="4778371"/>
                </a:lnTo>
                <a:lnTo>
                  <a:pt x="346624" y="4433924"/>
                </a:lnTo>
                <a:lnTo>
                  <a:pt x="0" y="4089534"/>
                </a:lnTo>
                <a:lnTo>
                  <a:pt x="346624" y="3747264"/>
                </a:lnTo>
                <a:lnTo>
                  <a:pt x="0" y="3402817"/>
                </a:lnTo>
                <a:lnTo>
                  <a:pt x="346624" y="3060605"/>
                </a:lnTo>
                <a:lnTo>
                  <a:pt x="0" y="2716158"/>
                </a:lnTo>
                <a:lnTo>
                  <a:pt x="346624" y="2373945"/>
                </a:lnTo>
                <a:lnTo>
                  <a:pt x="0" y="2029498"/>
                </a:lnTo>
                <a:lnTo>
                  <a:pt x="346624" y="1685051"/>
                </a:lnTo>
                <a:lnTo>
                  <a:pt x="0" y="1340662"/>
                </a:lnTo>
                <a:lnTo>
                  <a:pt x="346624" y="998392"/>
                </a:lnTo>
                <a:lnTo>
                  <a:pt x="0" y="653945"/>
                </a:lnTo>
                <a:lnTo>
                  <a:pt x="346624" y="309555"/>
                </a:ln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49" y="539750"/>
            <a:ext cx="6523039" cy="992189"/>
          </a:xfrm>
          <a:prstGeom prst="rect">
            <a:avLst/>
          </a:prstGeom>
        </p:spPr>
        <p:txBody>
          <a:bodyPr anchor="t"/>
          <a:lstStyle>
            <a:lvl1pPr>
              <a:defRPr sz="3600"/>
            </a:lvl1pPr>
          </a:lstStyle>
          <a:p>
            <a:r>
              <a:rPr lang="fi-FI"/>
              <a:t>Muokkaa ots. perustyyl. napsautt.</a:t>
            </a:r>
            <a:endParaRPr lang="fi-FI" dirty="0"/>
          </a:p>
        </p:txBody>
      </p:sp>
      <p:sp>
        <p:nvSpPr>
          <p:cNvPr id="6" name="Sisällön paikkamerkki 1">
            <a:extLst>
              <a:ext uri="{FF2B5EF4-FFF2-40B4-BE49-F238E27FC236}">
                <a16:creationId xmlns:a16="http://schemas.microsoft.com/office/drawing/2014/main" id="{31F26001-FA69-BA43-3421-5DF6A3C203CA}"/>
              </a:ext>
            </a:extLst>
          </p:cNvPr>
          <p:cNvSpPr>
            <a:spLocks noGrp="1"/>
          </p:cNvSpPr>
          <p:nvPr>
            <p:ph sz="half" idx="2" hasCustomPrompt="1"/>
          </p:nvPr>
        </p:nvSpPr>
        <p:spPr>
          <a:xfrm>
            <a:off x="539750" y="1781174"/>
            <a:ext cx="6523038" cy="421957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2" name="Kuvatiedot">
            <a:extLst>
              <a:ext uri="{FF2B5EF4-FFF2-40B4-BE49-F238E27FC236}">
                <a16:creationId xmlns:a16="http://schemas.microsoft.com/office/drawing/2014/main" id="{3403A9D2-60FF-CE22-39F8-A53C323D24C4}"/>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4" name="Alatunnisteen paikkamerkki 3">
            <a:extLst>
              <a:ext uri="{FF2B5EF4-FFF2-40B4-BE49-F238E27FC236}">
                <a16:creationId xmlns:a16="http://schemas.microsoft.com/office/drawing/2014/main" id="{7DF520A4-5496-E42A-8A33-8EB15362692F}"/>
              </a:ext>
            </a:extLst>
          </p:cNvPr>
          <p:cNvSpPr>
            <a:spLocks noGrp="1"/>
          </p:cNvSpPr>
          <p:nvPr>
            <p:ph type="ftr" sz="quarter" idx="20"/>
          </p:nvPr>
        </p:nvSpPr>
        <p:spPr>
          <a:xfrm>
            <a:off x="2833688" y="6248400"/>
            <a:ext cx="6883400" cy="249238"/>
          </a:xfrm>
        </p:spPr>
        <p:txBody>
          <a:bodyPr/>
          <a:lstStyle>
            <a:lvl1pPr algn="l">
              <a:defRPr/>
            </a:lvl1pPr>
          </a:lstStyle>
          <a:p>
            <a:endParaRPr lang="fi-FI" dirty="0"/>
          </a:p>
        </p:txBody>
      </p:sp>
      <p:sp>
        <p:nvSpPr>
          <p:cNvPr id="3" name="Päivämäärän paikkamerkki 2">
            <a:extLst>
              <a:ext uri="{FF2B5EF4-FFF2-40B4-BE49-F238E27FC236}">
                <a16:creationId xmlns:a16="http://schemas.microsoft.com/office/drawing/2014/main" id="{3EC5CBF8-04A2-0043-8F76-D4DAF1A93416}"/>
              </a:ext>
            </a:extLst>
          </p:cNvPr>
          <p:cNvSpPr>
            <a:spLocks noGrp="1"/>
          </p:cNvSpPr>
          <p:nvPr>
            <p:ph type="dt" sz="half" idx="19"/>
          </p:nvPr>
        </p:nvSpPr>
        <p:spPr/>
        <p:txBody>
          <a:bodyPr/>
          <a:lstStyle/>
          <a:p>
            <a:r>
              <a:rPr lang="fi-FI"/>
              <a:t>12.8.2025</a:t>
            </a:r>
            <a:endParaRPr lang="fi-FI" dirty="0"/>
          </a:p>
        </p:txBody>
      </p:sp>
      <p:sp>
        <p:nvSpPr>
          <p:cNvPr id="10" name="Dian numeron paikkamerkki 9">
            <a:extLst>
              <a:ext uri="{FF2B5EF4-FFF2-40B4-BE49-F238E27FC236}">
                <a16:creationId xmlns:a16="http://schemas.microsoft.com/office/drawing/2014/main" id="{7CFEEDD1-A285-47FA-E29A-DEBA9EA2C08F}"/>
              </a:ext>
            </a:extLst>
          </p:cNvPr>
          <p:cNvSpPr>
            <a:spLocks noGrp="1"/>
          </p:cNvSpPr>
          <p:nvPr>
            <p:ph type="sldNum" sz="quarter" idx="21"/>
          </p:nvPr>
        </p:nvSpPr>
        <p:spPr/>
        <p:txBody>
          <a:bodyPr/>
          <a:lstStyle/>
          <a:p>
            <a:fld id="{A9494116-C6F5-466F-B5C1-BBB074CB17FC}" type="slidenum">
              <a:rPr lang="fi-FI" smtClean="0"/>
              <a:pPr/>
              <a:t>‹#›</a:t>
            </a:fld>
            <a:endParaRPr lang="fi-FI" dirty="0"/>
          </a:p>
        </p:txBody>
      </p:sp>
      <p:sp>
        <p:nvSpPr>
          <p:cNvPr id="9" name="Logo">
            <a:extLst>
              <a:ext uri="{FF2B5EF4-FFF2-40B4-BE49-F238E27FC236}">
                <a16:creationId xmlns:a16="http://schemas.microsoft.com/office/drawing/2014/main" id="{F907DF2C-2B2D-A29D-EA2B-6CFBB2BA5082}"/>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904289306"/>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preserve="1" userDrawn="1">
  <p:cSld name="Otsikko ja sisältö 4 C">
    <p:bg>
      <p:bgPr>
        <a:solidFill>
          <a:schemeClr val="accent2"/>
        </a:solidFill>
        <a:effectLst/>
      </p:bgPr>
    </p:bg>
    <p:spTree>
      <p:nvGrpSpPr>
        <p:cNvPr id="1" name=""/>
        <p:cNvGrpSpPr/>
        <p:nvPr/>
      </p:nvGrpSpPr>
      <p:grpSpPr>
        <a:xfrm>
          <a:off x="0" y="0"/>
          <a:ext cx="0" cy="0"/>
          <a:chOff x="0" y="0"/>
          <a:chExt cx="0" cy="0"/>
        </a:xfrm>
      </p:grpSpPr>
      <p:sp>
        <p:nvSpPr>
          <p:cNvPr id="8" name="Vapaamuotoinen: Muoto 7">
            <a:extLst>
              <a:ext uri="{FF2B5EF4-FFF2-40B4-BE49-F238E27FC236}">
                <a16:creationId xmlns:a16="http://schemas.microsoft.com/office/drawing/2014/main" id="{32AC1E5B-5ED2-B309-7D49-7B58486FC74B}"/>
              </a:ext>
              <a:ext uri="{C183D7F6-B498-43B3-948B-1728B52AA6E4}">
                <adec:decorative xmlns:adec="http://schemas.microsoft.com/office/drawing/2017/decorative" val="1"/>
              </a:ext>
            </a:extLst>
          </p:cNvPr>
          <p:cNvSpPr/>
          <p:nvPr userDrawn="1"/>
        </p:nvSpPr>
        <p:spPr>
          <a:xfrm>
            <a:off x="0" y="31"/>
            <a:ext cx="8783638" cy="6857937"/>
          </a:xfrm>
          <a:custGeom>
            <a:avLst/>
            <a:gdLst>
              <a:gd name="connsiteX0" fmla="*/ 0 w 8783638"/>
              <a:gd name="connsiteY0" fmla="*/ 0 h 6857937"/>
              <a:gd name="connsiteX1" fmla="*/ 8508222 w 8783638"/>
              <a:gd name="connsiteY1" fmla="*/ 0 h 6857937"/>
              <a:gd name="connsiteX2" fmla="*/ 8783638 w 8783638"/>
              <a:gd name="connsiteY2" fmla="*/ 0 h 6857937"/>
              <a:gd name="connsiteX3" fmla="*/ 8544751 w 8783638"/>
              <a:gd name="connsiteY3" fmla="*/ 342900 h 6857937"/>
              <a:gd name="connsiteX4" fmla="*/ 8783638 w 8783638"/>
              <a:gd name="connsiteY4" fmla="*/ 685673 h 6857937"/>
              <a:gd name="connsiteX5" fmla="*/ 8544751 w 8783638"/>
              <a:gd name="connsiteY5" fmla="*/ 1028510 h 6857937"/>
              <a:gd name="connsiteX6" fmla="*/ 8783638 w 8783638"/>
              <a:gd name="connsiteY6" fmla="*/ 1371410 h 6857937"/>
              <a:gd name="connsiteX7" fmla="*/ 8544751 w 8783638"/>
              <a:gd name="connsiteY7" fmla="*/ 1714246 h 6857937"/>
              <a:gd name="connsiteX8" fmla="*/ 8783638 w 8783638"/>
              <a:gd name="connsiteY8" fmla="*/ 2057019 h 6857937"/>
              <a:gd name="connsiteX9" fmla="*/ 8544751 w 8783638"/>
              <a:gd name="connsiteY9" fmla="*/ 2399919 h 6857937"/>
              <a:gd name="connsiteX10" fmla="*/ 8783638 w 8783638"/>
              <a:gd name="connsiteY10" fmla="*/ 2742756 h 6857937"/>
              <a:gd name="connsiteX11" fmla="*/ 8544751 w 8783638"/>
              <a:gd name="connsiteY11" fmla="*/ 3085592 h 6857937"/>
              <a:gd name="connsiteX12" fmla="*/ 8777161 w 8783638"/>
              <a:gd name="connsiteY12" fmla="*/ 3362071 h 6857937"/>
              <a:gd name="connsiteX13" fmla="*/ 8776971 w 8783638"/>
              <a:gd name="connsiteY13" fmla="*/ 3362071 h 6857937"/>
              <a:gd name="connsiteX14" fmla="*/ 8783131 w 8783638"/>
              <a:gd name="connsiteY14" fmla="*/ 3410395 h 6857937"/>
              <a:gd name="connsiteX15" fmla="*/ 8783194 w 8783638"/>
              <a:gd name="connsiteY15" fmla="*/ 3412363 h 6857937"/>
              <a:gd name="connsiteX16" fmla="*/ 8783638 w 8783638"/>
              <a:gd name="connsiteY16" fmla="*/ 3428428 h 6857937"/>
              <a:gd name="connsiteX17" fmla="*/ 8544751 w 8783638"/>
              <a:gd name="connsiteY17" fmla="*/ 3771202 h 6857937"/>
              <a:gd name="connsiteX18" fmla="*/ 8544815 w 8783638"/>
              <a:gd name="connsiteY18" fmla="*/ 3771202 h 6857937"/>
              <a:gd name="connsiteX19" fmla="*/ 8651241 w 8783638"/>
              <a:gd name="connsiteY19" fmla="*/ 3836099 h 6857937"/>
              <a:gd name="connsiteX20" fmla="*/ 8783638 w 8783638"/>
              <a:gd name="connsiteY20" fmla="*/ 4116197 h 6857937"/>
              <a:gd name="connsiteX21" fmla="*/ 8544751 w 8783638"/>
              <a:gd name="connsiteY21" fmla="*/ 4459097 h 6857937"/>
              <a:gd name="connsiteX22" fmla="*/ 8783638 w 8783638"/>
              <a:gd name="connsiteY22" fmla="*/ 4801870 h 6857937"/>
              <a:gd name="connsiteX23" fmla="*/ 8544751 w 8783638"/>
              <a:gd name="connsiteY23" fmla="*/ 5144707 h 6857937"/>
              <a:gd name="connsiteX24" fmla="*/ 8783638 w 8783638"/>
              <a:gd name="connsiteY24" fmla="*/ 5487607 h 6857937"/>
              <a:gd name="connsiteX25" fmla="*/ 8544751 w 8783638"/>
              <a:gd name="connsiteY25" fmla="*/ 5830443 h 6857937"/>
              <a:gd name="connsiteX26" fmla="*/ 8783638 w 8783638"/>
              <a:gd name="connsiteY26" fmla="*/ 6173216 h 6857937"/>
              <a:gd name="connsiteX27" fmla="*/ 8544751 w 8783638"/>
              <a:gd name="connsiteY27" fmla="*/ 6516116 h 6857937"/>
              <a:gd name="connsiteX28" fmla="*/ 8783638 w 8783638"/>
              <a:gd name="connsiteY28" fmla="*/ 6857937 h 6857937"/>
              <a:gd name="connsiteX29" fmla="*/ 8508222 w 8783638"/>
              <a:gd name="connsiteY29" fmla="*/ 6857937 h 6857937"/>
              <a:gd name="connsiteX30" fmla="*/ 0 w 8783638"/>
              <a:gd name="connsiteY30" fmla="*/ 6857937 h 6857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783638" h="6857937">
                <a:moveTo>
                  <a:pt x="0" y="0"/>
                </a:moveTo>
                <a:lnTo>
                  <a:pt x="8508222" y="0"/>
                </a:lnTo>
                <a:lnTo>
                  <a:pt x="8783638" y="0"/>
                </a:lnTo>
                <a:cubicBezTo>
                  <a:pt x="8783638" y="154877"/>
                  <a:pt x="8686293" y="287592"/>
                  <a:pt x="8544751" y="342900"/>
                </a:cubicBezTo>
                <a:cubicBezTo>
                  <a:pt x="8684071" y="400368"/>
                  <a:pt x="8783638" y="533083"/>
                  <a:pt x="8783638" y="685673"/>
                </a:cubicBezTo>
                <a:cubicBezTo>
                  <a:pt x="8783638" y="838263"/>
                  <a:pt x="8686293" y="973265"/>
                  <a:pt x="8544751" y="1028510"/>
                </a:cubicBezTo>
                <a:cubicBezTo>
                  <a:pt x="8684071" y="1086041"/>
                  <a:pt x="8783638" y="1218819"/>
                  <a:pt x="8783638" y="1371410"/>
                </a:cubicBezTo>
                <a:cubicBezTo>
                  <a:pt x="8783638" y="1524000"/>
                  <a:pt x="8686293" y="1658938"/>
                  <a:pt x="8544751" y="1714246"/>
                </a:cubicBezTo>
                <a:cubicBezTo>
                  <a:pt x="8684071" y="1771714"/>
                  <a:pt x="8783638" y="1904429"/>
                  <a:pt x="8783638" y="2057019"/>
                </a:cubicBezTo>
                <a:cubicBezTo>
                  <a:pt x="8783638" y="2209610"/>
                  <a:pt x="8686293" y="2344611"/>
                  <a:pt x="8544751" y="2399919"/>
                </a:cubicBezTo>
                <a:cubicBezTo>
                  <a:pt x="8684071" y="2457387"/>
                  <a:pt x="8783638" y="2590165"/>
                  <a:pt x="8783638" y="2742756"/>
                </a:cubicBezTo>
                <a:cubicBezTo>
                  <a:pt x="8783638" y="2895346"/>
                  <a:pt x="8686293" y="3030284"/>
                  <a:pt x="8544751" y="3085592"/>
                </a:cubicBezTo>
                <a:cubicBezTo>
                  <a:pt x="8663433" y="3134614"/>
                  <a:pt x="8753159" y="3238056"/>
                  <a:pt x="8777161" y="3362071"/>
                </a:cubicBezTo>
                <a:lnTo>
                  <a:pt x="8776971" y="3362071"/>
                </a:lnTo>
                <a:cubicBezTo>
                  <a:pt x="8780210" y="3378137"/>
                  <a:pt x="8782178" y="3394266"/>
                  <a:pt x="8783131" y="3410395"/>
                </a:cubicBezTo>
                <a:cubicBezTo>
                  <a:pt x="8783131" y="3411030"/>
                  <a:pt x="8783194" y="3411728"/>
                  <a:pt x="8783194" y="3412363"/>
                </a:cubicBezTo>
                <a:cubicBezTo>
                  <a:pt x="8783448" y="3417634"/>
                  <a:pt x="8783638" y="3423031"/>
                  <a:pt x="8783638" y="3428428"/>
                </a:cubicBezTo>
                <a:cubicBezTo>
                  <a:pt x="8783638" y="3583241"/>
                  <a:pt x="8686293" y="3715957"/>
                  <a:pt x="8544751" y="3771202"/>
                </a:cubicBezTo>
                <a:cubicBezTo>
                  <a:pt x="8544751" y="3771202"/>
                  <a:pt x="8544815" y="3771202"/>
                  <a:pt x="8544815" y="3771202"/>
                </a:cubicBezTo>
                <a:cubicBezTo>
                  <a:pt x="8583868" y="3787331"/>
                  <a:pt x="8619745" y="3809365"/>
                  <a:pt x="8651241" y="3836099"/>
                </a:cubicBezTo>
                <a:cubicBezTo>
                  <a:pt x="8732076" y="3904806"/>
                  <a:pt x="8783638" y="4004755"/>
                  <a:pt x="8783638" y="4116197"/>
                </a:cubicBezTo>
                <a:cubicBezTo>
                  <a:pt x="8783638" y="4271074"/>
                  <a:pt x="8686293" y="4403725"/>
                  <a:pt x="8544751" y="4459097"/>
                </a:cubicBezTo>
                <a:cubicBezTo>
                  <a:pt x="8684071" y="4516565"/>
                  <a:pt x="8783638" y="4649280"/>
                  <a:pt x="8783638" y="4801870"/>
                </a:cubicBezTo>
                <a:cubicBezTo>
                  <a:pt x="8783638" y="4954461"/>
                  <a:pt x="8686293" y="5089462"/>
                  <a:pt x="8544751" y="5144707"/>
                </a:cubicBezTo>
                <a:cubicBezTo>
                  <a:pt x="8684071" y="5202238"/>
                  <a:pt x="8783638" y="5334953"/>
                  <a:pt x="8783638" y="5487607"/>
                </a:cubicBezTo>
                <a:cubicBezTo>
                  <a:pt x="8783638" y="5640261"/>
                  <a:pt x="8686293" y="5775135"/>
                  <a:pt x="8544751" y="5830443"/>
                </a:cubicBezTo>
                <a:cubicBezTo>
                  <a:pt x="8684071" y="5887911"/>
                  <a:pt x="8783638" y="6020626"/>
                  <a:pt x="8783638" y="6173216"/>
                </a:cubicBezTo>
                <a:cubicBezTo>
                  <a:pt x="8783638" y="6325807"/>
                  <a:pt x="8686293" y="6460808"/>
                  <a:pt x="8544751" y="6516116"/>
                </a:cubicBezTo>
                <a:cubicBezTo>
                  <a:pt x="8683753" y="6573456"/>
                  <a:pt x="8783194" y="6705727"/>
                  <a:pt x="8783638" y="6857937"/>
                </a:cubicBezTo>
                <a:lnTo>
                  <a:pt x="8508222" y="6857937"/>
                </a:lnTo>
                <a:lnTo>
                  <a:pt x="0" y="6857937"/>
                </a:lnTo>
                <a:close/>
              </a:path>
            </a:pathLst>
          </a:custGeom>
          <a:solidFill>
            <a:srgbClr val="FFFFFF"/>
          </a:solidFill>
          <a:ln w="6350"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1" y="546100"/>
            <a:ext cx="7935912" cy="1235074"/>
          </a:xfrm>
          <a:prstGeom prst="rect">
            <a:avLst/>
          </a:prstGeom>
        </p:spPr>
        <p:txBody>
          <a:bodyPr/>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032000"/>
            <a:ext cx="7935913" cy="3968749"/>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Sisällön paikkamerkki 2">
            <a:extLst>
              <a:ext uri="{FF2B5EF4-FFF2-40B4-BE49-F238E27FC236}">
                <a16:creationId xmlns:a16="http://schemas.microsoft.com/office/drawing/2014/main" id="{A8803C51-B6A3-322F-5C35-1C501A4D1FA7}"/>
              </a:ext>
            </a:extLst>
          </p:cNvPr>
          <p:cNvSpPr>
            <a:spLocks noGrp="1"/>
          </p:cNvSpPr>
          <p:nvPr>
            <p:ph sz="quarter" idx="13" hasCustomPrompt="1"/>
          </p:nvPr>
        </p:nvSpPr>
        <p:spPr>
          <a:xfrm>
            <a:off x="9144000" y="539750"/>
            <a:ext cx="2506663" cy="2730500"/>
          </a:xfrm>
        </p:spPr>
        <p:txBody>
          <a:bodyPr/>
          <a:lstStyle>
            <a:lvl1pPr>
              <a:defRPr sz="1800">
                <a:solidFill>
                  <a:schemeClr val="tx1"/>
                </a:solidFill>
              </a:defRPr>
            </a:lvl1pPr>
            <a:lvl2pPr>
              <a:defRPr sz="1600">
                <a:solidFill>
                  <a:schemeClr val="tx1"/>
                </a:solidFill>
              </a:defRPr>
            </a:lvl2pPr>
            <a:lvl3pPr>
              <a:defRPr sz="1400">
                <a:solidFill>
                  <a:schemeClr val="tx1"/>
                </a:solidFill>
              </a:defRPr>
            </a:lvl3pPr>
            <a:lvl4pPr>
              <a:defRPr sz="1400">
                <a:solidFill>
                  <a:schemeClr val="tx1"/>
                </a:solidFill>
              </a:defRPr>
            </a:lvl4pPr>
            <a:lvl5pPr>
              <a:defRPr sz="1400">
                <a:solidFill>
                  <a:schemeClr val="tx1"/>
                </a:solidFill>
              </a:defRPr>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6" name="Sisällön paikkamerkki 3">
            <a:extLst>
              <a:ext uri="{FF2B5EF4-FFF2-40B4-BE49-F238E27FC236}">
                <a16:creationId xmlns:a16="http://schemas.microsoft.com/office/drawing/2014/main" id="{FE98FF6C-22D2-526B-7208-1C45A9A7C6D6}"/>
              </a:ext>
            </a:extLst>
          </p:cNvPr>
          <p:cNvSpPr>
            <a:spLocks noGrp="1"/>
          </p:cNvSpPr>
          <p:nvPr>
            <p:ph sz="quarter" idx="14" hasCustomPrompt="1"/>
          </p:nvPr>
        </p:nvSpPr>
        <p:spPr>
          <a:xfrm>
            <a:off x="9144000" y="3517901"/>
            <a:ext cx="2506663" cy="2730500"/>
          </a:xfrm>
        </p:spPr>
        <p:txBody>
          <a:bodyPr/>
          <a:lstStyle>
            <a:lvl1pPr>
              <a:defRPr sz="1800">
                <a:solidFill>
                  <a:schemeClr val="tx1"/>
                </a:solidFill>
              </a:defRPr>
            </a:lvl1pPr>
            <a:lvl2pPr>
              <a:defRPr sz="1600">
                <a:solidFill>
                  <a:schemeClr val="tx1"/>
                </a:solidFill>
              </a:defRPr>
            </a:lvl2pPr>
            <a:lvl3pPr>
              <a:defRPr sz="1400">
                <a:solidFill>
                  <a:schemeClr val="tx1"/>
                </a:solidFill>
              </a:defRPr>
            </a:lvl3pPr>
            <a:lvl4pPr>
              <a:defRPr sz="1400">
                <a:solidFill>
                  <a:schemeClr val="tx1"/>
                </a:solidFill>
              </a:defRPr>
            </a:lvl4pPr>
            <a:lvl5pPr>
              <a:defRPr sz="1400">
                <a:solidFill>
                  <a:schemeClr val="tx1"/>
                </a:solidFill>
              </a:defRPr>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3" name="Alatunnisteen paikkamerkki 12">
            <a:extLst>
              <a:ext uri="{FF2B5EF4-FFF2-40B4-BE49-F238E27FC236}">
                <a16:creationId xmlns:a16="http://schemas.microsoft.com/office/drawing/2014/main" id="{E496DB7C-3D6C-7863-C2E8-ADCAC88CAE24}"/>
              </a:ext>
            </a:extLst>
          </p:cNvPr>
          <p:cNvSpPr>
            <a:spLocks noGrp="1"/>
          </p:cNvSpPr>
          <p:nvPr>
            <p:ph type="ftr" sz="quarter" idx="16"/>
          </p:nvPr>
        </p:nvSpPr>
        <p:spPr/>
        <p:txBody>
          <a:bodyPr/>
          <a:lstStyle/>
          <a:p>
            <a:endParaRPr lang="fi-FI" dirty="0"/>
          </a:p>
        </p:txBody>
      </p:sp>
      <p:sp>
        <p:nvSpPr>
          <p:cNvPr id="12" name="Päivämäärän paikkamerkki 11">
            <a:extLst>
              <a:ext uri="{FF2B5EF4-FFF2-40B4-BE49-F238E27FC236}">
                <a16:creationId xmlns:a16="http://schemas.microsoft.com/office/drawing/2014/main" id="{6BCB5FF5-AF00-A42B-DDB0-D511FCC72DE9}"/>
              </a:ext>
            </a:extLst>
          </p:cNvPr>
          <p:cNvSpPr>
            <a:spLocks noGrp="1"/>
          </p:cNvSpPr>
          <p:nvPr>
            <p:ph type="dt" sz="half" idx="15"/>
          </p:nvPr>
        </p:nvSpPr>
        <p:spPr/>
        <p:txBody>
          <a:bodyPr/>
          <a:lstStyle>
            <a:lvl1pPr>
              <a:defRPr>
                <a:solidFill>
                  <a:schemeClr val="tx1"/>
                </a:solidFill>
              </a:defRPr>
            </a:lvl1pPr>
          </a:lstStyle>
          <a:p>
            <a:r>
              <a:rPr lang="fi-FI"/>
              <a:t>12.8.2025</a:t>
            </a:r>
            <a:endParaRPr lang="fi-FI" dirty="0"/>
          </a:p>
        </p:txBody>
      </p:sp>
      <p:sp>
        <p:nvSpPr>
          <p:cNvPr id="14" name="Dian numeron paikkamerkki 13">
            <a:extLst>
              <a:ext uri="{FF2B5EF4-FFF2-40B4-BE49-F238E27FC236}">
                <a16:creationId xmlns:a16="http://schemas.microsoft.com/office/drawing/2014/main" id="{DEB2E068-0830-47E1-8CD6-6A31A793502A}"/>
              </a:ext>
            </a:extLst>
          </p:cNvPr>
          <p:cNvSpPr>
            <a:spLocks noGrp="1"/>
          </p:cNvSpPr>
          <p:nvPr>
            <p:ph type="sldNum" sz="quarter" idx="17"/>
          </p:nvPr>
        </p:nvSpPr>
        <p:spPr/>
        <p:txBody>
          <a:bodyPr/>
          <a:lstStyle>
            <a:lvl1pPr>
              <a:defRPr>
                <a:solidFill>
                  <a:schemeClr val="tx1"/>
                </a:solidFill>
              </a:defRPr>
            </a:lvl1pPr>
          </a:lstStyle>
          <a:p>
            <a:fld id="{A9494116-C6F5-466F-B5C1-BBB074CB17FC}" type="slidenum">
              <a:rPr lang="fi-FI" smtClean="0"/>
              <a:pPr/>
              <a:t>‹#›</a:t>
            </a:fld>
            <a:endParaRPr lang="fi-FI" dirty="0"/>
          </a:p>
        </p:txBody>
      </p:sp>
      <p:sp>
        <p:nvSpPr>
          <p:cNvPr id="10" name="Logo">
            <a:extLst>
              <a:ext uri="{FF2B5EF4-FFF2-40B4-BE49-F238E27FC236}">
                <a16:creationId xmlns:a16="http://schemas.microsoft.com/office/drawing/2014/main" id="{0F6C14A0-39E7-4FE5-5D51-FE4E31E771C8}"/>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24670529"/>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twoObj" preserve="1">
  <p:cSld name="Vertailu 1">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B2CD312-9726-B802-8BDD-60E4DE41D212}"/>
              </a:ext>
            </a:extLst>
          </p:cNvPr>
          <p:cNvSpPr>
            <a:spLocks noGrp="1"/>
          </p:cNvSpPr>
          <p:nvPr>
            <p:ph type="title"/>
          </p:nvPr>
        </p:nvSpPr>
        <p:spPr>
          <a:xfrm>
            <a:off x="539750" y="539750"/>
            <a:ext cx="11107635" cy="992188"/>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Sisällön paikkamerkki 1">
            <a:extLst>
              <a:ext uri="{FF2B5EF4-FFF2-40B4-BE49-F238E27FC236}">
                <a16:creationId xmlns:a16="http://schemas.microsoft.com/office/drawing/2014/main" id="{22518D0B-5C58-A517-480D-F96C2EABA205}"/>
              </a:ext>
            </a:extLst>
          </p:cNvPr>
          <p:cNvSpPr>
            <a:spLocks noGrp="1"/>
          </p:cNvSpPr>
          <p:nvPr>
            <p:ph sz="half" idx="1" hasCustomPrompt="1"/>
          </p:nvPr>
        </p:nvSpPr>
        <p:spPr>
          <a:xfrm>
            <a:off x="544408" y="1532511"/>
            <a:ext cx="5370616" cy="4468240"/>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4" name="Sisällön paikkamerkki 2">
            <a:extLst>
              <a:ext uri="{FF2B5EF4-FFF2-40B4-BE49-F238E27FC236}">
                <a16:creationId xmlns:a16="http://schemas.microsoft.com/office/drawing/2014/main" id="{98DA6DB5-E852-25D0-9059-FECE8670E54B}"/>
              </a:ext>
            </a:extLst>
          </p:cNvPr>
          <p:cNvSpPr>
            <a:spLocks noGrp="1"/>
          </p:cNvSpPr>
          <p:nvPr>
            <p:ph sz="half" idx="2" hasCustomPrompt="1"/>
          </p:nvPr>
        </p:nvSpPr>
        <p:spPr>
          <a:xfrm>
            <a:off x="6275387" y="1531938"/>
            <a:ext cx="5375275" cy="4468812"/>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3" name="Alatunnisteen paikkamerkki 12">
            <a:extLst>
              <a:ext uri="{FF2B5EF4-FFF2-40B4-BE49-F238E27FC236}">
                <a16:creationId xmlns:a16="http://schemas.microsoft.com/office/drawing/2014/main" id="{D8E4A7FC-CF05-56A2-FA80-1A54D3A88D61}"/>
              </a:ext>
            </a:extLst>
          </p:cNvPr>
          <p:cNvSpPr>
            <a:spLocks noGrp="1"/>
          </p:cNvSpPr>
          <p:nvPr>
            <p:ph type="ftr" sz="quarter" idx="11"/>
          </p:nvPr>
        </p:nvSpPr>
        <p:spPr/>
        <p:txBody>
          <a:bodyPr/>
          <a:lstStyle/>
          <a:p>
            <a:endParaRPr lang="fi-FI" dirty="0"/>
          </a:p>
        </p:txBody>
      </p:sp>
      <p:sp>
        <p:nvSpPr>
          <p:cNvPr id="12" name="Päivämäärän paikkamerkki 11">
            <a:extLst>
              <a:ext uri="{FF2B5EF4-FFF2-40B4-BE49-F238E27FC236}">
                <a16:creationId xmlns:a16="http://schemas.microsoft.com/office/drawing/2014/main" id="{D6BA5BED-D50D-3E5C-3E63-A6DDFC04A821}"/>
              </a:ext>
            </a:extLst>
          </p:cNvPr>
          <p:cNvSpPr>
            <a:spLocks noGrp="1"/>
          </p:cNvSpPr>
          <p:nvPr>
            <p:ph type="dt" sz="half" idx="10"/>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3C2A2640-C50C-94A7-F107-1DF30CBB132C}"/>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6" name="Logo">
            <a:extLst>
              <a:ext uri="{FF2B5EF4-FFF2-40B4-BE49-F238E27FC236}">
                <a16:creationId xmlns:a16="http://schemas.microsoft.com/office/drawing/2014/main" id="{6B833146-F72B-F08F-22AE-2723025C4E1E}"/>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846351134"/>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twoTxTwoObj" preserve="1">
  <p:cSld name="Vertailu 2">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408DB74-1303-3AB6-333D-9D5AC9C68137}"/>
              </a:ext>
            </a:extLst>
          </p:cNvPr>
          <p:cNvSpPr>
            <a:spLocks noGrp="1"/>
          </p:cNvSpPr>
          <p:nvPr>
            <p:ph type="title"/>
          </p:nvPr>
        </p:nvSpPr>
        <p:spPr>
          <a:xfrm>
            <a:off x="539751" y="539750"/>
            <a:ext cx="11110912" cy="992188"/>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Tekstin paikkamerkki 1">
            <a:extLst>
              <a:ext uri="{FF2B5EF4-FFF2-40B4-BE49-F238E27FC236}">
                <a16:creationId xmlns:a16="http://schemas.microsoft.com/office/drawing/2014/main" id="{76D547CA-3ABA-38C8-E102-E152E2A84E0B}"/>
              </a:ext>
            </a:extLst>
          </p:cNvPr>
          <p:cNvSpPr>
            <a:spLocks noGrp="1"/>
          </p:cNvSpPr>
          <p:nvPr>
            <p:ph type="body" idx="1" hasCustomPrompt="1"/>
          </p:nvPr>
        </p:nvSpPr>
        <p:spPr>
          <a:xfrm>
            <a:off x="539750" y="1539441"/>
            <a:ext cx="5378451" cy="738622"/>
          </a:xfrm>
        </p:spPr>
        <p:txBody>
          <a:bodyPr lIns="0" tIns="0" rIns="0" bIns="0" anchor="t">
            <a:noAutofit/>
          </a:bodyPr>
          <a:lstStyle>
            <a:lvl1pPr marL="0" indent="0">
              <a:lnSpc>
                <a:spcPct val="100000"/>
              </a:lnSpc>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dirty="0"/>
              <a:t>Tekstipaikka, joka rytmittää sisältöä visuaalisesti</a:t>
            </a:r>
          </a:p>
        </p:txBody>
      </p:sp>
      <p:sp>
        <p:nvSpPr>
          <p:cNvPr id="4" name="Sisällön paikkamerkki 1">
            <a:extLst>
              <a:ext uri="{FF2B5EF4-FFF2-40B4-BE49-F238E27FC236}">
                <a16:creationId xmlns:a16="http://schemas.microsoft.com/office/drawing/2014/main" id="{9321E482-A8CD-3E6B-8B2B-35AB0ED6A090}"/>
              </a:ext>
            </a:extLst>
          </p:cNvPr>
          <p:cNvSpPr>
            <a:spLocks noGrp="1"/>
          </p:cNvSpPr>
          <p:nvPr>
            <p:ph sz="half" idx="2" hasCustomPrompt="1"/>
          </p:nvPr>
        </p:nvSpPr>
        <p:spPr>
          <a:xfrm>
            <a:off x="539750" y="2285567"/>
            <a:ext cx="5378451" cy="3467534"/>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5" name="Tekstin paikkamerkki 2">
            <a:extLst>
              <a:ext uri="{FF2B5EF4-FFF2-40B4-BE49-F238E27FC236}">
                <a16:creationId xmlns:a16="http://schemas.microsoft.com/office/drawing/2014/main" id="{8F7C15FA-DEB9-D490-7044-34D7E5D6D128}"/>
              </a:ext>
            </a:extLst>
          </p:cNvPr>
          <p:cNvSpPr>
            <a:spLocks noGrp="1"/>
          </p:cNvSpPr>
          <p:nvPr>
            <p:ph type="body" sz="quarter" idx="3" hasCustomPrompt="1"/>
          </p:nvPr>
        </p:nvSpPr>
        <p:spPr>
          <a:xfrm>
            <a:off x="6273800" y="1539441"/>
            <a:ext cx="5372100" cy="738622"/>
          </a:xfrm>
        </p:spPr>
        <p:txBody>
          <a:bodyPr lIns="0" tIns="0" rIns="0" bIns="0" anchor="t">
            <a:noAutofit/>
          </a:bodyPr>
          <a:lstStyle>
            <a:lvl1pPr marL="0" indent="0">
              <a:lnSpc>
                <a:spcPct val="100000"/>
              </a:lnSpc>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dirty="0"/>
              <a:t>Tekstipaikka, joka rytmittää sisältöä visuaalisesti</a:t>
            </a:r>
          </a:p>
        </p:txBody>
      </p:sp>
      <p:sp>
        <p:nvSpPr>
          <p:cNvPr id="6" name="Sisällön paikkamerkki 2">
            <a:extLst>
              <a:ext uri="{FF2B5EF4-FFF2-40B4-BE49-F238E27FC236}">
                <a16:creationId xmlns:a16="http://schemas.microsoft.com/office/drawing/2014/main" id="{3B057EEC-FAD5-EB6F-D143-95B815A82B6C}"/>
              </a:ext>
            </a:extLst>
          </p:cNvPr>
          <p:cNvSpPr>
            <a:spLocks noGrp="1"/>
          </p:cNvSpPr>
          <p:nvPr>
            <p:ph sz="quarter" idx="4" hasCustomPrompt="1"/>
          </p:nvPr>
        </p:nvSpPr>
        <p:spPr>
          <a:xfrm>
            <a:off x="6273800" y="2285566"/>
            <a:ext cx="5372100" cy="3467534"/>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1" name="Alatunnisteen paikkamerkki 10">
            <a:extLst>
              <a:ext uri="{FF2B5EF4-FFF2-40B4-BE49-F238E27FC236}">
                <a16:creationId xmlns:a16="http://schemas.microsoft.com/office/drawing/2014/main" id="{4FCE73E2-36E9-8CAC-00C2-3A25BF46780A}"/>
              </a:ext>
            </a:extLst>
          </p:cNvPr>
          <p:cNvSpPr>
            <a:spLocks noGrp="1"/>
          </p:cNvSpPr>
          <p:nvPr>
            <p:ph type="ftr" sz="quarter" idx="11"/>
          </p:nvPr>
        </p:nvSpPr>
        <p:spPr/>
        <p:txBody>
          <a:bodyPr/>
          <a:lstStyle/>
          <a:p>
            <a:endParaRPr lang="fi-FI" dirty="0"/>
          </a:p>
        </p:txBody>
      </p:sp>
      <p:sp>
        <p:nvSpPr>
          <p:cNvPr id="10" name="Päivämäärän paikkamerkki 9">
            <a:extLst>
              <a:ext uri="{FF2B5EF4-FFF2-40B4-BE49-F238E27FC236}">
                <a16:creationId xmlns:a16="http://schemas.microsoft.com/office/drawing/2014/main" id="{E9FDBA58-A840-870D-4637-BD7F8083BE3A}"/>
              </a:ext>
            </a:extLst>
          </p:cNvPr>
          <p:cNvSpPr>
            <a:spLocks noGrp="1"/>
          </p:cNvSpPr>
          <p:nvPr>
            <p:ph type="dt" sz="half" idx="10"/>
          </p:nvPr>
        </p:nvSpPr>
        <p:spPr/>
        <p:txBody>
          <a:bodyPr/>
          <a:lstStyle/>
          <a:p>
            <a:r>
              <a:rPr lang="fi-FI"/>
              <a:t>12.8.2025</a:t>
            </a:r>
            <a:endParaRPr lang="fi-FI" dirty="0"/>
          </a:p>
        </p:txBody>
      </p:sp>
      <p:sp>
        <p:nvSpPr>
          <p:cNvPr id="13" name="Dian numeron paikkamerkki 12">
            <a:extLst>
              <a:ext uri="{FF2B5EF4-FFF2-40B4-BE49-F238E27FC236}">
                <a16:creationId xmlns:a16="http://schemas.microsoft.com/office/drawing/2014/main" id="{E713DDF3-4031-4BA9-E3A7-7B9577F955EA}"/>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8" name="Logo">
            <a:extLst>
              <a:ext uri="{FF2B5EF4-FFF2-40B4-BE49-F238E27FC236}">
                <a16:creationId xmlns:a16="http://schemas.microsoft.com/office/drawing/2014/main" id="{7AE3F8A3-B31C-4CFA-D756-0A82F5435569}"/>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845548170"/>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preserve="1" userDrawn="1">
  <p:cSld name="Vertailu 3">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408DB74-1303-3AB6-333D-9D5AC9C68137}"/>
              </a:ext>
            </a:extLst>
          </p:cNvPr>
          <p:cNvSpPr>
            <a:spLocks noGrp="1"/>
          </p:cNvSpPr>
          <p:nvPr>
            <p:ph type="title"/>
          </p:nvPr>
        </p:nvSpPr>
        <p:spPr>
          <a:xfrm>
            <a:off x="539750" y="539750"/>
            <a:ext cx="11106150" cy="744538"/>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Tekstin paikkamerkki 1">
            <a:extLst>
              <a:ext uri="{FF2B5EF4-FFF2-40B4-BE49-F238E27FC236}">
                <a16:creationId xmlns:a16="http://schemas.microsoft.com/office/drawing/2014/main" id="{76D547CA-3ABA-38C8-E102-E152E2A84E0B}"/>
              </a:ext>
            </a:extLst>
          </p:cNvPr>
          <p:cNvSpPr>
            <a:spLocks noGrp="1"/>
          </p:cNvSpPr>
          <p:nvPr>
            <p:ph type="body" idx="1" hasCustomPrompt="1"/>
          </p:nvPr>
        </p:nvSpPr>
        <p:spPr>
          <a:xfrm>
            <a:off x="539750" y="1284287"/>
            <a:ext cx="5378451" cy="496887"/>
          </a:xfrm>
        </p:spPr>
        <p:txBody>
          <a:bodyPr lIns="0" tIns="0" rIns="0" bIns="0" anchor="b">
            <a:noAutofit/>
          </a:bodyPr>
          <a:lstStyle>
            <a:lvl1pPr marL="0" indent="0">
              <a:lnSpc>
                <a:spcPct val="100000"/>
              </a:lnSpc>
              <a:buNone/>
              <a:defRPr sz="1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dirty="0"/>
              <a:t>Tekstipaikka, joka rytmittää sisältöä visuaalisesti</a:t>
            </a:r>
          </a:p>
        </p:txBody>
      </p:sp>
      <p:sp>
        <p:nvSpPr>
          <p:cNvPr id="4" name="Sisällön paikkamerkki 1">
            <a:extLst>
              <a:ext uri="{FF2B5EF4-FFF2-40B4-BE49-F238E27FC236}">
                <a16:creationId xmlns:a16="http://schemas.microsoft.com/office/drawing/2014/main" id="{9321E482-A8CD-3E6B-8B2B-35AB0ED6A090}"/>
              </a:ext>
            </a:extLst>
          </p:cNvPr>
          <p:cNvSpPr>
            <a:spLocks noGrp="1"/>
          </p:cNvSpPr>
          <p:nvPr>
            <p:ph sz="half" idx="2" hasCustomPrompt="1"/>
          </p:nvPr>
        </p:nvSpPr>
        <p:spPr>
          <a:xfrm>
            <a:off x="539750" y="2032000"/>
            <a:ext cx="5378451" cy="3224213"/>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3" name="Tekstin paikkamerkki 1">
            <a:extLst>
              <a:ext uri="{FF2B5EF4-FFF2-40B4-BE49-F238E27FC236}">
                <a16:creationId xmlns:a16="http://schemas.microsoft.com/office/drawing/2014/main" id="{3607A99A-BDC0-AD56-A63F-EA0BEB0494A7}"/>
              </a:ext>
            </a:extLst>
          </p:cNvPr>
          <p:cNvSpPr>
            <a:spLocks noGrp="1"/>
          </p:cNvSpPr>
          <p:nvPr>
            <p:ph type="body" sz="quarter" idx="14" hasCustomPrompt="1"/>
          </p:nvPr>
        </p:nvSpPr>
        <p:spPr>
          <a:xfrm>
            <a:off x="539750" y="5256213"/>
            <a:ext cx="5386675" cy="744537"/>
          </a:xfrm>
        </p:spPr>
        <p:txBody>
          <a:bodyPr tIns="108000" anchor="t"/>
          <a:lstStyle>
            <a:lvl1pPr marL="0" indent="0">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Lisää tähän kuvateksti, joka selittää tai täydentää kuvaa. Jos kuvan lähde ei ole pääteltävissä asiayhteydestä, lisää se muodossa Lähde: esimerkki.fi</a:t>
            </a:r>
          </a:p>
        </p:txBody>
      </p:sp>
      <p:sp>
        <p:nvSpPr>
          <p:cNvPr id="5" name="Tekstin paikkamerkki 2">
            <a:extLst>
              <a:ext uri="{FF2B5EF4-FFF2-40B4-BE49-F238E27FC236}">
                <a16:creationId xmlns:a16="http://schemas.microsoft.com/office/drawing/2014/main" id="{8F7C15FA-DEB9-D490-7044-34D7E5D6D128}"/>
              </a:ext>
            </a:extLst>
          </p:cNvPr>
          <p:cNvSpPr>
            <a:spLocks noGrp="1"/>
          </p:cNvSpPr>
          <p:nvPr>
            <p:ph type="body" sz="quarter" idx="3" hasCustomPrompt="1"/>
          </p:nvPr>
        </p:nvSpPr>
        <p:spPr>
          <a:xfrm>
            <a:off x="6273800" y="1282699"/>
            <a:ext cx="5372100" cy="498475"/>
          </a:xfrm>
        </p:spPr>
        <p:txBody>
          <a:bodyPr lIns="0" tIns="0" rIns="0" bIns="0" anchor="b">
            <a:noAutofit/>
          </a:bodyPr>
          <a:lstStyle>
            <a:lvl1pPr marL="0" indent="0">
              <a:lnSpc>
                <a:spcPct val="100000"/>
              </a:lnSpc>
              <a:buNone/>
              <a:defRPr sz="1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dirty="0"/>
              <a:t>Tekstipaikka, joka rytmittää sisältöä visuaalisesti</a:t>
            </a:r>
          </a:p>
        </p:txBody>
      </p:sp>
      <p:sp>
        <p:nvSpPr>
          <p:cNvPr id="6" name="Sisällön paikkamerkki 2">
            <a:extLst>
              <a:ext uri="{FF2B5EF4-FFF2-40B4-BE49-F238E27FC236}">
                <a16:creationId xmlns:a16="http://schemas.microsoft.com/office/drawing/2014/main" id="{3B057EEC-FAD5-EB6F-D143-95B815A82B6C}"/>
              </a:ext>
            </a:extLst>
          </p:cNvPr>
          <p:cNvSpPr>
            <a:spLocks noGrp="1"/>
          </p:cNvSpPr>
          <p:nvPr>
            <p:ph sz="quarter" idx="4" hasCustomPrompt="1"/>
          </p:nvPr>
        </p:nvSpPr>
        <p:spPr>
          <a:xfrm>
            <a:off x="6273800" y="2041130"/>
            <a:ext cx="5372100" cy="3215083"/>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1" name="Tekstin paikkamerkki 2">
            <a:extLst>
              <a:ext uri="{FF2B5EF4-FFF2-40B4-BE49-F238E27FC236}">
                <a16:creationId xmlns:a16="http://schemas.microsoft.com/office/drawing/2014/main" id="{A04BD470-0B4D-F9CE-C3FB-A05047EC8B69}"/>
              </a:ext>
            </a:extLst>
          </p:cNvPr>
          <p:cNvSpPr>
            <a:spLocks noGrp="1"/>
          </p:cNvSpPr>
          <p:nvPr>
            <p:ph type="body" sz="quarter" idx="13" hasCustomPrompt="1"/>
          </p:nvPr>
        </p:nvSpPr>
        <p:spPr>
          <a:xfrm>
            <a:off x="6273800" y="5256213"/>
            <a:ext cx="5376863" cy="744537"/>
          </a:xfrm>
        </p:spPr>
        <p:txBody>
          <a:bodyPr tIns="108000" anchor="t"/>
          <a:lstStyle>
            <a:lvl1pPr marL="0" indent="0">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Lisää tähän kuvateksti, joka selittää tai täydentää kuvaa. Jos kuvan lähde ei ole pääteltävissä asiayhteydestä, lisää se muodossa Lähde: esimerkki.fi</a:t>
            </a:r>
          </a:p>
        </p:txBody>
      </p:sp>
      <p:sp>
        <p:nvSpPr>
          <p:cNvPr id="14" name="Alatunnisteen paikkamerkki 13">
            <a:extLst>
              <a:ext uri="{FF2B5EF4-FFF2-40B4-BE49-F238E27FC236}">
                <a16:creationId xmlns:a16="http://schemas.microsoft.com/office/drawing/2014/main" id="{C39B92BF-1087-61D0-291D-43ABAE6C9654}"/>
              </a:ext>
            </a:extLst>
          </p:cNvPr>
          <p:cNvSpPr>
            <a:spLocks noGrp="1"/>
          </p:cNvSpPr>
          <p:nvPr>
            <p:ph type="ftr" sz="quarter" idx="16"/>
          </p:nvPr>
        </p:nvSpPr>
        <p:spPr/>
        <p:txBody>
          <a:bodyPr/>
          <a:lstStyle/>
          <a:p>
            <a:endParaRPr lang="fi-FI" dirty="0"/>
          </a:p>
        </p:txBody>
      </p:sp>
      <p:sp>
        <p:nvSpPr>
          <p:cNvPr id="10" name="Päivämäärän paikkamerkki 9">
            <a:extLst>
              <a:ext uri="{FF2B5EF4-FFF2-40B4-BE49-F238E27FC236}">
                <a16:creationId xmlns:a16="http://schemas.microsoft.com/office/drawing/2014/main" id="{28AECB3D-E6F3-F70A-68A8-89943DF33635}"/>
              </a:ext>
            </a:extLst>
          </p:cNvPr>
          <p:cNvSpPr>
            <a:spLocks noGrp="1"/>
          </p:cNvSpPr>
          <p:nvPr>
            <p:ph type="dt" sz="half" idx="15"/>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90E135CE-1921-1119-9B4B-FE8948E523B8}"/>
              </a:ext>
            </a:extLst>
          </p:cNvPr>
          <p:cNvSpPr>
            <a:spLocks noGrp="1"/>
          </p:cNvSpPr>
          <p:nvPr>
            <p:ph type="sldNum" sz="quarter" idx="17"/>
          </p:nvPr>
        </p:nvSpPr>
        <p:spPr/>
        <p:txBody>
          <a:bodyPr/>
          <a:lstStyle/>
          <a:p>
            <a:fld id="{A9494116-C6F5-466F-B5C1-BBB074CB17FC}" type="slidenum">
              <a:rPr lang="fi-FI" smtClean="0"/>
              <a:pPr/>
              <a:t>‹#›</a:t>
            </a:fld>
            <a:endParaRPr lang="fi-FI" dirty="0"/>
          </a:p>
        </p:txBody>
      </p:sp>
      <p:sp>
        <p:nvSpPr>
          <p:cNvPr id="8" name="Logo">
            <a:extLst>
              <a:ext uri="{FF2B5EF4-FFF2-40B4-BE49-F238E27FC236}">
                <a16:creationId xmlns:a16="http://schemas.microsoft.com/office/drawing/2014/main" id="{97260B81-5A99-ADB5-6A19-8135D1E605C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510899524"/>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preserve="1" userDrawn="1">
  <p:cSld name="Vertailu 4">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408DB74-1303-3AB6-333D-9D5AC9C68137}"/>
              </a:ext>
            </a:extLst>
          </p:cNvPr>
          <p:cNvSpPr>
            <a:spLocks noGrp="1"/>
          </p:cNvSpPr>
          <p:nvPr>
            <p:ph type="title"/>
          </p:nvPr>
        </p:nvSpPr>
        <p:spPr>
          <a:xfrm>
            <a:off x="539750" y="539750"/>
            <a:ext cx="11106150" cy="744538"/>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Tekstin paikkamerkki 1">
            <a:extLst>
              <a:ext uri="{FF2B5EF4-FFF2-40B4-BE49-F238E27FC236}">
                <a16:creationId xmlns:a16="http://schemas.microsoft.com/office/drawing/2014/main" id="{76D547CA-3ABA-38C8-E102-E152E2A84E0B}"/>
              </a:ext>
            </a:extLst>
          </p:cNvPr>
          <p:cNvSpPr>
            <a:spLocks noGrp="1"/>
          </p:cNvSpPr>
          <p:nvPr>
            <p:ph type="body" idx="1" hasCustomPrompt="1"/>
          </p:nvPr>
        </p:nvSpPr>
        <p:spPr>
          <a:xfrm>
            <a:off x="539750" y="1284287"/>
            <a:ext cx="3463925" cy="496887"/>
          </a:xfrm>
        </p:spPr>
        <p:txBody>
          <a:bodyPr lIns="0" tIns="0" rIns="0" bIns="0" anchor="b">
            <a:noAutofit/>
          </a:bodyPr>
          <a:lstStyle>
            <a:lvl1pPr marL="0" indent="0">
              <a:lnSpc>
                <a:spcPct val="100000"/>
              </a:lnSpc>
              <a:buNone/>
              <a:defRPr sz="1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dirty="0"/>
              <a:t>Tekstipaikka, joka rytmittää sisältöä visuaalisesti</a:t>
            </a:r>
          </a:p>
        </p:txBody>
      </p:sp>
      <p:sp>
        <p:nvSpPr>
          <p:cNvPr id="4" name="Sisällön paikkamerkki 1">
            <a:extLst>
              <a:ext uri="{FF2B5EF4-FFF2-40B4-BE49-F238E27FC236}">
                <a16:creationId xmlns:a16="http://schemas.microsoft.com/office/drawing/2014/main" id="{9321E482-A8CD-3E6B-8B2B-35AB0ED6A090}"/>
              </a:ext>
            </a:extLst>
          </p:cNvPr>
          <p:cNvSpPr>
            <a:spLocks noGrp="1"/>
          </p:cNvSpPr>
          <p:nvPr>
            <p:ph sz="half" idx="2" hasCustomPrompt="1"/>
          </p:nvPr>
        </p:nvSpPr>
        <p:spPr>
          <a:xfrm>
            <a:off x="539750" y="2032000"/>
            <a:ext cx="3463925" cy="3224213"/>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3" name="Tekstin paikkamerkki 1">
            <a:extLst>
              <a:ext uri="{FF2B5EF4-FFF2-40B4-BE49-F238E27FC236}">
                <a16:creationId xmlns:a16="http://schemas.microsoft.com/office/drawing/2014/main" id="{3607A99A-BDC0-AD56-A63F-EA0BEB0494A7}"/>
              </a:ext>
            </a:extLst>
          </p:cNvPr>
          <p:cNvSpPr>
            <a:spLocks noGrp="1"/>
          </p:cNvSpPr>
          <p:nvPr>
            <p:ph type="body" sz="quarter" idx="14" hasCustomPrompt="1"/>
          </p:nvPr>
        </p:nvSpPr>
        <p:spPr>
          <a:xfrm>
            <a:off x="539751" y="5256213"/>
            <a:ext cx="3469222" cy="744537"/>
          </a:xfrm>
        </p:spPr>
        <p:txBody>
          <a:bodyPr tIns="108000" anchor="t"/>
          <a:lstStyle>
            <a:lvl1pPr marL="0" indent="0">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Kuvateksti, joka selittää tai täydentää kuvaa. Tarvittaessa lisää lähde muodossa Lähde: esimerkki.fi, jos sitä ei voi muuten päätellä.</a:t>
            </a:r>
          </a:p>
        </p:txBody>
      </p:sp>
      <p:sp>
        <p:nvSpPr>
          <p:cNvPr id="5" name="Tekstin paikkamerkki 2">
            <a:extLst>
              <a:ext uri="{FF2B5EF4-FFF2-40B4-BE49-F238E27FC236}">
                <a16:creationId xmlns:a16="http://schemas.microsoft.com/office/drawing/2014/main" id="{8F7C15FA-DEB9-D490-7044-34D7E5D6D128}"/>
              </a:ext>
            </a:extLst>
          </p:cNvPr>
          <p:cNvSpPr>
            <a:spLocks noGrp="1"/>
          </p:cNvSpPr>
          <p:nvPr>
            <p:ph type="body" sz="quarter" idx="3" hasCustomPrompt="1"/>
          </p:nvPr>
        </p:nvSpPr>
        <p:spPr>
          <a:xfrm>
            <a:off x="4362450" y="1282699"/>
            <a:ext cx="3463925" cy="498475"/>
          </a:xfrm>
        </p:spPr>
        <p:txBody>
          <a:bodyPr lIns="0" tIns="0" rIns="0" bIns="0" anchor="b">
            <a:noAutofit/>
          </a:bodyPr>
          <a:lstStyle>
            <a:lvl1pPr marL="0" indent="0">
              <a:lnSpc>
                <a:spcPct val="100000"/>
              </a:lnSpc>
              <a:buNone/>
              <a:defRPr sz="1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dirty="0"/>
              <a:t>Tekstipaikka, joka rytmittää sisältöä visuaalisesti</a:t>
            </a:r>
          </a:p>
        </p:txBody>
      </p:sp>
      <p:sp>
        <p:nvSpPr>
          <p:cNvPr id="6" name="Sisällön paikkamerkki 2">
            <a:extLst>
              <a:ext uri="{FF2B5EF4-FFF2-40B4-BE49-F238E27FC236}">
                <a16:creationId xmlns:a16="http://schemas.microsoft.com/office/drawing/2014/main" id="{3B057EEC-FAD5-EB6F-D143-95B815A82B6C}"/>
              </a:ext>
            </a:extLst>
          </p:cNvPr>
          <p:cNvSpPr>
            <a:spLocks noGrp="1"/>
          </p:cNvSpPr>
          <p:nvPr>
            <p:ph sz="quarter" idx="4" hasCustomPrompt="1"/>
          </p:nvPr>
        </p:nvSpPr>
        <p:spPr>
          <a:xfrm>
            <a:off x="4362450" y="2041130"/>
            <a:ext cx="3463925" cy="3215083"/>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1" name="Tekstin paikkamerkki 2">
            <a:extLst>
              <a:ext uri="{FF2B5EF4-FFF2-40B4-BE49-F238E27FC236}">
                <a16:creationId xmlns:a16="http://schemas.microsoft.com/office/drawing/2014/main" id="{A04BD470-0B4D-F9CE-C3FB-A05047EC8B69}"/>
              </a:ext>
            </a:extLst>
          </p:cNvPr>
          <p:cNvSpPr>
            <a:spLocks noGrp="1"/>
          </p:cNvSpPr>
          <p:nvPr>
            <p:ph type="body" sz="quarter" idx="13" hasCustomPrompt="1"/>
          </p:nvPr>
        </p:nvSpPr>
        <p:spPr>
          <a:xfrm>
            <a:off x="4362450" y="5257006"/>
            <a:ext cx="3466996" cy="744537"/>
          </a:xfrm>
        </p:spPr>
        <p:txBody>
          <a:bodyPr tIns="108000" anchor="t"/>
          <a:lstStyle>
            <a:lvl1pPr marL="0" indent="0">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Kuvateksti, joka selittää tai täydentää kuvaa. Tarvittaessa lisää lähde muodossa Lähde: esimerkki.fi, jos sitä ei voi muuten päätellä.</a:t>
            </a:r>
          </a:p>
        </p:txBody>
      </p:sp>
      <p:sp>
        <p:nvSpPr>
          <p:cNvPr id="8" name="Tekstin paikkamerkki 3">
            <a:extLst>
              <a:ext uri="{FF2B5EF4-FFF2-40B4-BE49-F238E27FC236}">
                <a16:creationId xmlns:a16="http://schemas.microsoft.com/office/drawing/2014/main" id="{837BE9CE-5AFF-B744-7A19-13943849DC7C}"/>
              </a:ext>
            </a:extLst>
          </p:cNvPr>
          <p:cNvSpPr>
            <a:spLocks noGrp="1"/>
          </p:cNvSpPr>
          <p:nvPr>
            <p:ph type="body" sz="quarter" idx="18" hasCustomPrompt="1"/>
          </p:nvPr>
        </p:nvSpPr>
        <p:spPr>
          <a:xfrm>
            <a:off x="8188327" y="1282699"/>
            <a:ext cx="3463925" cy="498475"/>
          </a:xfrm>
        </p:spPr>
        <p:txBody>
          <a:bodyPr lIns="0" tIns="0" rIns="0" bIns="0" anchor="b">
            <a:noAutofit/>
          </a:bodyPr>
          <a:lstStyle>
            <a:lvl1pPr marL="0" indent="0">
              <a:lnSpc>
                <a:spcPct val="100000"/>
              </a:lnSpc>
              <a:buNone/>
              <a:defRPr sz="1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dirty="0"/>
              <a:t>Tekstipaikka, joka rytmittää sisältöä visuaalisesti</a:t>
            </a:r>
          </a:p>
        </p:txBody>
      </p:sp>
      <p:sp>
        <p:nvSpPr>
          <p:cNvPr id="9" name="Sisällön paikkamerkki 3">
            <a:extLst>
              <a:ext uri="{FF2B5EF4-FFF2-40B4-BE49-F238E27FC236}">
                <a16:creationId xmlns:a16="http://schemas.microsoft.com/office/drawing/2014/main" id="{F50D61E4-B92A-DF6E-4B78-53A8538896DE}"/>
              </a:ext>
            </a:extLst>
          </p:cNvPr>
          <p:cNvSpPr>
            <a:spLocks noGrp="1"/>
          </p:cNvSpPr>
          <p:nvPr>
            <p:ph sz="quarter" idx="19" hasCustomPrompt="1"/>
          </p:nvPr>
        </p:nvSpPr>
        <p:spPr>
          <a:xfrm>
            <a:off x="8188327" y="2041130"/>
            <a:ext cx="3463925" cy="3215083"/>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2" name="Tekstin paikkamerkki 3">
            <a:extLst>
              <a:ext uri="{FF2B5EF4-FFF2-40B4-BE49-F238E27FC236}">
                <a16:creationId xmlns:a16="http://schemas.microsoft.com/office/drawing/2014/main" id="{55236000-7510-F753-9048-BAB9F1C2BA02}"/>
              </a:ext>
            </a:extLst>
          </p:cNvPr>
          <p:cNvSpPr>
            <a:spLocks noGrp="1"/>
          </p:cNvSpPr>
          <p:nvPr>
            <p:ph type="body" sz="quarter" idx="20" hasCustomPrompt="1"/>
          </p:nvPr>
        </p:nvSpPr>
        <p:spPr>
          <a:xfrm>
            <a:off x="8188328" y="5256213"/>
            <a:ext cx="3466996" cy="744537"/>
          </a:xfrm>
        </p:spPr>
        <p:txBody>
          <a:bodyPr tIns="108000" anchor="t"/>
          <a:lstStyle>
            <a:lvl1pPr marL="0" indent="0">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Kuvateksti, joka selittää tai täydentää kuvaa. Tarvittaessa lisää lähde muodossa Lähde: esimerkki.fi, jos sitä ei voi muuten päätellä.</a:t>
            </a:r>
          </a:p>
        </p:txBody>
      </p:sp>
      <p:sp>
        <p:nvSpPr>
          <p:cNvPr id="14" name="Alatunnisteen paikkamerkki 13">
            <a:extLst>
              <a:ext uri="{FF2B5EF4-FFF2-40B4-BE49-F238E27FC236}">
                <a16:creationId xmlns:a16="http://schemas.microsoft.com/office/drawing/2014/main" id="{C39B92BF-1087-61D0-291D-43ABAE6C9654}"/>
              </a:ext>
            </a:extLst>
          </p:cNvPr>
          <p:cNvSpPr>
            <a:spLocks noGrp="1"/>
          </p:cNvSpPr>
          <p:nvPr>
            <p:ph type="ftr" sz="quarter" idx="16"/>
          </p:nvPr>
        </p:nvSpPr>
        <p:spPr/>
        <p:txBody>
          <a:bodyPr/>
          <a:lstStyle/>
          <a:p>
            <a:endParaRPr lang="fi-FI" dirty="0"/>
          </a:p>
        </p:txBody>
      </p:sp>
      <p:sp>
        <p:nvSpPr>
          <p:cNvPr id="10" name="Päivämäärän paikkamerkki 9">
            <a:extLst>
              <a:ext uri="{FF2B5EF4-FFF2-40B4-BE49-F238E27FC236}">
                <a16:creationId xmlns:a16="http://schemas.microsoft.com/office/drawing/2014/main" id="{28AECB3D-E6F3-F70A-68A8-89943DF33635}"/>
              </a:ext>
            </a:extLst>
          </p:cNvPr>
          <p:cNvSpPr>
            <a:spLocks noGrp="1"/>
          </p:cNvSpPr>
          <p:nvPr>
            <p:ph type="dt" sz="half" idx="15"/>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90E135CE-1921-1119-9B4B-FE8948E523B8}"/>
              </a:ext>
            </a:extLst>
          </p:cNvPr>
          <p:cNvSpPr>
            <a:spLocks noGrp="1"/>
          </p:cNvSpPr>
          <p:nvPr>
            <p:ph type="sldNum" sz="quarter" idx="17"/>
          </p:nvPr>
        </p:nvSpPr>
        <p:spPr/>
        <p:txBody>
          <a:bodyPr/>
          <a:lstStyle/>
          <a:p>
            <a:fld id="{A9494116-C6F5-466F-B5C1-BBB074CB17FC}" type="slidenum">
              <a:rPr lang="fi-FI" smtClean="0"/>
              <a:pPr/>
              <a:t>‹#›</a:t>
            </a:fld>
            <a:endParaRPr lang="fi-FI" dirty="0"/>
          </a:p>
        </p:txBody>
      </p:sp>
      <p:sp>
        <p:nvSpPr>
          <p:cNvPr id="16" name="Logo">
            <a:extLst>
              <a:ext uri="{FF2B5EF4-FFF2-40B4-BE49-F238E27FC236}">
                <a16:creationId xmlns:a16="http://schemas.microsoft.com/office/drawing/2014/main" id="{A6E48F2E-FDF0-D995-1BF7-EE67C8698E8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604387964"/>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titleOnly" preserve="1">
  <p:cSld name="Vain otsikko">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39750" y="539751"/>
            <a:ext cx="11110913" cy="1241424"/>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7" name="Alatunnisteen paikkamerkki 6">
            <a:extLst>
              <a:ext uri="{FF2B5EF4-FFF2-40B4-BE49-F238E27FC236}">
                <a16:creationId xmlns:a16="http://schemas.microsoft.com/office/drawing/2014/main" id="{A371E725-FE49-39DA-514F-B35FCE9767C8}"/>
              </a:ext>
            </a:extLst>
          </p:cNvPr>
          <p:cNvSpPr>
            <a:spLocks noGrp="1"/>
          </p:cNvSpPr>
          <p:nvPr>
            <p:ph type="ftr" sz="quarter" idx="11"/>
          </p:nvPr>
        </p:nvSpPr>
        <p:spPr/>
        <p:txBody>
          <a:bodyPr/>
          <a:lstStyle/>
          <a:p>
            <a:endParaRPr lang="fi-FI" dirty="0"/>
          </a:p>
        </p:txBody>
      </p:sp>
      <p:sp>
        <p:nvSpPr>
          <p:cNvPr id="6" name="Päivämäärän paikkamerkki 5">
            <a:extLst>
              <a:ext uri="{FF2B5EF4-FFF2-40B4-BE49-F238E27FC236}">
                <a16:creationId xmlns:a16="http://schemas.microsoft.com/office/drawing/2014/main" id="{C16D923C-D652-97F6-4542-0F3BCAEEF56C}"/>
              </a:ext>
            </a:extLst>
          </p:cNvPr>
          <p:cNvSpPr>
            <a:spLocks noGrp="1"/>
          </p:cNvSpPr>
          <p:nvPr>
            <p:ph type="dt" sz="half" idx="10"/>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0A637B0B-90AF-80C0-E5D0-AD74F5FDDBAF}"/>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4516DE25-2CAB-6073-652C-8D85BEC2CDA2}"/>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4155250648"/>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preserve="1" userDrawn="1">
  <p:cSld name=" Otsikko ja sisältö kuvalla 1">
    <p:bg>
      <p:bgPr>
        <a:solidFill>
          <a:schemeClr val="accent2"/>
        </a:solidFill>
        <a:effectLst/>
      </p:bgPr>
    </p:bg>
    <p:spTree>
      <p:nvGrpSpPr>
        <p:cNvPr id="1" name=""/>
        <p:cNvGrpSpPr/>
        <p:nvPr/>
      </p:nvGrpSpPr>
      <p:grpSpPr>
        <a:xfrm>
          <a:off x="0" y="0"/>
          <a:ext cx="0" cy="0"/>
          <a:chOff x="0" y="0"/>
          <a:chExt cx="0" cy="0"/>
        </a:xfrm>
      </p:grpSpPr>
      <p:sp>
        <p:nvSpPr>
          <p:cNvPr id="11" name="Kuva 6">
            <a:extLst>
              <a:ext uri="{FF2B5EF4-FFF2-40B4-BE49-F238E27FC236}">
                <a16:creationId xmlns:a16="http://schemas.microsoft.com/office/drawing/2014/main" id="{DE167775-4738-A2B2-7B57-D52E73D352CD}"/>
              </a:ext>
              <a:ext uri="{C183D7F6-B498-43B3-948B-1728B52AA6E4}">
                <adec:decorative xmlns:adec="http://schemas.microsoft.com/office/drawing/2017/decorative" val="1"/>
              </a:ext>
            </a:extLst>
          </p:cNvPr>
          <p:cNvSpPr/>
          <p:nvPr/>
        </p:nvSpPr>
        <p:spPr>
          <a:xfrm>
            <a:off x="0" y="0"/>
            <a:ext cx="12192000" cy="6858000"/>
          </a:xfrm>
          <a:custGeom>
            <a:avLst/>
            <a:gdLst>
              <a:gd name="connsiteX0" fmla="*/ 0 w 12192000"/>
              <a:gd name="connsiteY0" fmla="*/ 0 h 6858000"/>
              <a:gd name="connsiteX1" fmla="*/ 0 w 12192000"/>
              <a:gd name="connsiteY1" fmla="*/ 6858000 h 6858000"/>
              <a:gd name="connsiteX2" fmla="*/ 6612573 w 12192000"/>
              <a:gd name="connsiteY2" fmla="*/ 6858000 h 6858000"/>
              <a:gd name="connsiteX3" fmla="*/ 6793802 w 12192000"/>
              <a:gd name="connsiteY3" fmla="*/ 6505893 h 6858000"/>
              <a:gd name="connsiteX4" fmla="*/ 7159752 w 12192000"/>
              <a:gd name="connsiteY4" fmla="*/ 6311329 h 6858000"/>
              <a:gd name="connsiteX5" fmla="*/ 7354444 w 12192000"/>
              <a:gd name="connsiteY5" fmla="*/ 5945315 h 6858000"/>
              <a:gd name="connsiteX6" fmla="*/ 7720394 w 12192000"/>
              <a:gd name="connsiteY6" fmla="*/ 5750687 h 6858000"/>
              <a:gd name="connsiteX7" fmla="*/ 7915021 w 12192000"/>
              <a:gd name="connsiteY7" fmla="*/ 5384673 h 6858000"/>
              <a:gd name="connsiteX8" fmla="*/ 8280972 w 12192000"/>
              <a:gd name="connsiteY8" fmla="*/ 5190109 h 6858000"/>
              <a:gd name="connsiteX9" fmla="*/ 8475599 w 12192000"/>
              <a:gd name="connsiteY9" fmla="*/ 4824095 h 6858000"/>
              <a:gd name="connsiteX10" fmla="*/ 8841613 w 12192000"/>
              <a:gd name="connsiteY10" fmla="*/ 4629468 h 6858000"/>
              <a:gd name="connsiteX11" fmla="*/ 9036177 w 12192000"/>
              <a:gd name="connsiteY11" fmla="*/ 4263517 h 6858000"/>
              <a:gd name="connsiteX12" fmla="*/ 9400349 w 12192000"/>
              <a:gd name="connsiteY12" fmla="*/ 4070668 h 6858000"/>
              <a:gd name="connsiteX13" fmla="*/ 9593262 w 12192000"/>
              <a:gd name="connsiteY13" fmla="*/ 3706432 h 6858000"/>
              <a:gd name="connsiteX14" fmla="*/ 9595104 w 12192000"/>
              <a:gd name="connsiteY14" fmla="*/ 3704717 h 6858000"/>
              <a:gd name="connsiteX15" fmla="*/ 9596819 w 12192000"/>
              <a:gd name="connsiteY15" fmla="*/ 3702876 h 6858000"/>
              <a:gd name="connsiteX16" fmla="*/ 9961817 w 12192000"/>
              <a:gd name="connsiteY16" fmla="*/ 3509201 h 6858000"/>
              <a:gd name="connsiteX17" fmla="*/ 10153841 w 12192000"/>
              <a:gd name="connsiteY17" fmla="*/ 3145854 h 6858000"/>
              <a:gd name="connsiteX18" fmla="*/ 10519855 w 12192000"/>
              <a:gd name="connsiteY18" fmla="*/ 2951226 h 6858000"/>
              <a:gd name="connsiteX19" fmla="*/ 10714482 w 12192000"/>
              <a:gd name="connsiteY19" fmla="*/ 2585212 h 6858000"/>
              <a:gd name="connsiteX20" fmla="*/ 11080432 w 12192000"/>
              <a:gd name="connsiteY20" fmla="*/ 2390648 h 6858000"/>
              <a:gd name="connsiteX21" fmla="*/ 11275060 w 12192000"/>
              <a:gd name="connsiteY21" fmla="*/ 2024698 h 6858000"/>
              <a:gd name="connsiteX22" fmla="*/ 11641074 w 12192000"/>
              <a:gd name="connsiteY22" fmla="*/ 1830007 h 6858000"/>
              <a:gd name="connsiteX23" fmla="*/ 11835638 w 12192000"/>
              <a:gd name="connsiteY23" fmla="*/ 1464056 h 6858000"/>
              <a:gd name="connsiteX24" fmla="*/ 12192000 w 12192000"/>
              <a:gd name="connsiteY24" fmla="*/ 1278827 h 6858000"/>
              <a:gd name="connsiteX25" fmla="*/ 12192000 w 12192000"/>
              <a:gd name="connsiteY25" fmla="*/ 0 h 6858000"/>
              <a:gd name="connsiteX26" fmla="*/ 0 w 12192000"/>
              <a:gd name="connsiteY26"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0" y="0"/>
                </a:moveTo>
                <a:lnTo>
                  <a:pt x="0" y="6858000"/>
                </a:lnTo>
                <a:lnTo>
                  <a:pt x="6612573" y="6858000"/>
                </a:lnTo>
                <a:cubicBezTo>
                  <a:pt x="6733095" y="6726682"/>
                  <a:pt x="6659245" y="6640449"/>
                  <a:pt x="6793802" y="6505893"/>
                </a:cubicBezTo>
                <a:cubicBezTo>
                  <a:pt x="6933057" y="6366637"/>
                  <a:pt x="7018719" y="6452362"/>
                  <a:pt x="7159752" y="6311329"/>
                </a:cubicBezTo>
                <a:cubicBezTo>
                  <a:pt x="7300786" y="6170295"/>
                  <a:pt x="7213410" y="6086348"/>
                  <a:pt x="7354444" y="5945315"/>
                </a:cubicBezTo>
                <a:cubicBezTo>
                  <a:pt x="7493699" y="5806059"/>
                  <a:pt x="7579360" y="5891721"/>
                  <a:pt x="7720394" y="5750687"/>
                </a:cubicBezTo>
                <a:cubicBezTo>
                  <a:pt x="7859649" y="5611432"/>
                  <a:pt x="7775766" y="5523992"/>
                  <a:pt x="7915021" y="5384673"/>
                </a:cubicBezTo>
                <a:cubicBezTo>
                  <a:pt x="8054277" y="5245418"/>
                  <a:pt x="8139938" y="5331143"/>
                  <a:pt x="8280972" y="5190109"/>
                </a:cubicBezTo>
                <a:cubicBezTo>
                  <a:pt x="8422005" y="5049076"/>
                  <a:pt x="8334566" y="4965129"/>
                  <a:pt x="8475599" y="4824095"/>
                </a:cubicBezTo>
                <a:cubicBezTo>
                  <a:pt x="8614855" y="4684840"/>
                  <a:pt x="8700516" y="4770565"/>
                  <a:pt x="8841613" y="4629468"/>
                </a:cubicBezTo>
                <a:cubicBezTo>
                  <a:pt x="8980869" y="4490212"/>
                  <a:pt x="8895207" y="4404551"/>
                  <a:pt x="9036177" y="4263517"/>
                </a:cubicBezTo>
                <a:cubicBezTo>
                  <a:pt x="9174861" y="4124897"/>
                  <a:pt x="9260459" y="4209161"/>
                  <a:pt x="9400349" y="4070668"/>
                </a:cubicBezTo>
                <a:cubicBezTo>
                  <a:pt x="9537129" y="3932491"/>
                  <a:pt x="9454642" y="3845116"/>
                  <a:pt x="9593262" y="3706432"/>
                </a:cubicBezTo>
                <a:cubicBezTo>
                  <a:pt x="9593897" y="3705860"/>
                  <a:pt x="9594469" y="3705352"/>
                  <a:pt x="9595104" y="3704717"/>
                </a:cubicBezTo>
                <a:cubicBezTo>
                  <a:pt x="9595676" y="3704146"/>
                  <a:pt x="9596183" y="3703511"/>
                  <a:pt x="9596819" y="3702876"/>
                </a:cubicBezTo>
                <a:cubicBezTo>
                  <a:pt x="9736963" y="3562795"/>
                  <a:pt x="9822497" y="3646361"/>
                  <a:pt x="9961817" y="3509201"/>
                </a:cubicBezTo>
                <a:cubicBezTo>
                  <a:pt x="10097326" y="3371533"/>
                  <a:pt x="10013759" y="3285998"/>
                  <a:pt x="10153841" y="3145854"/>
                </a:cubicBezTo>
                <a:cubicBezTo>
                  <a:pt x="10293096" y="3006598"/>
                  <a:pt x="10378821" y="3092260"/>
                  <a:pt x="10519855" y="2951226"/>
                </a:cubicBezTo>
                <a:cubicBezTo>
                  <a:pt x="10659110" y="2811971"/>
                  <a:pt x="10573385" y="2726309"/>
                  <a:pt x="10714482" y="2585212"/>
                </a:cubicBezTo>
                <a:cubicBezTo>
                  <a:pt x="10853738" y="2445957"/>
                  <a:pt x="10939399" y="2531682"/>
                  <a:pt x="11080432" y="2390648"/>
                </a:cubicBezTo>
                <a:cubicBezTo>
                  <a:pt x="11219688" y="2251393"/>
                  <a:pt x="11134027" y="2165731"/>
                  <a:pt x="11275060" y="2024698"/>
                </a:cubicBezTo>
                <a:cubicBezTo>
                  <a:pt x="11414316" y="1885442"/>
                  <a:pt x="11499977" y="1971104"/>
                  <a:pt x="11641074" y="1830007"/>
                </a:cubicBezTo>
                <a:cubicBezTo>
                  <a:pt x="11780330" y="1690751"/>
                  <a:pt x="11696382" y="1603312"/>
                  <a:pt x="11835638" y="1464056"/>
                </a:cubicBezTo>
                <a:cubicBezTo>
                  <a:pt x="11971719" y="1327976"/>
                  <a:pt x="12056681" y="1406716"/>
                  <a:pt x="12192000" y="1278827"/>
                </a:cubicBezTo>
                <a:lnTo>
                  <a:pt x="12192000" y="0"/>
                </a:lnTo>
                <a:lnTo>
                  <a:pt x="0" y="0"/>
                </a:lnTo>
                <a:close/>
              </a:path>
            </a:pathLst>
          </a:custGeom>
          <a:solidFill>
            <a:srgbClr val="FFFFFF"/>
          </a:solidFill>
          <a:ln w="6350" cap="flat">
            <a:noFill/>
            <a:prstDash val="solid"/>
            <a:miter/>
          </a:ln>
        </p:spPr>
        <p:txBody>
          <a:bodyPr rtlCol="0" anchor="ctr"/>
          <a:lstStyle/>
          <a:p>
            <a:endParaRPr lang="sv-SE" dirty="0"/>
          </a:p>
        </p:txBody>
      </p:sp>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50" y="539750"/>
            <a:ext cx="5375274" cy="992189"/>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3" name="Sisällön paikkamerkki 1">
            <a:extLst>
              <a:ext uri="{FF2B5EF4-FFF2-40B4-BE49-F238E27FC236}">
                <a16:creationId xmlns:a16="http://schemas.microsoft.com/office/drawing/2014/main" id="{DFFCB44C-DFD8-E6F6-942E-EA528472C9B2}"/>
              </a:ext>
            </a:extLst>
          </p:cNvPr>
          <p:cNvSpPr>
            <a:spLocks noGrp="1"/>
          </p:cNvSpPr>
          <p:nvPr>
            <p:ph sz="half" idx="2" hasCustomPrompt="1"/>
          </p:nvPr>
        </p:nvSpPr>
        <p:spPr>
          <a:xfrm>
            <a:off x="539750" y="1781175"/>
            <a:ext cx="5375275" cy="4219572"/>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3" name="Kuvan paikkamerkki">
            <a:extLst>
              <a:ext uri="{FF2B5EF4-FFF2-40B4-BE49-F238E27FC236}">
                <a16:creationId xmlns:a16="http://schemas.microsoft.com/office/drawing/2014/main" id="{C7415B33-CACB-3BF3-4616-6BD34CCC7BF5}"/>
              </a:ext>
            </a:extLst>
          </p:cNvPr>
          <p:cNvSpPr>
            <a:spLocks noGrp="1"/>
          </p:cNvSpPr>
          <p:nvPr>
            <p:ph type="pic" idx="1" hasCustomPrompt="1"/>
          </p:nvPr>
        </p:nvSpPr>
        <p:spPr>
          <a:xfrm>
            <a:off x="6276975" y="546098"/>
            <a:ext cx="5375275" cy="5454651"/>
          </a:xfrm>
          <a:noFill/>
        </p:spPr>
        <p:txBody>
          <a:bodyPr lIns="540000" tIns="180000" rIns="540000" bIns="0" anchor="t" anchorCtr="0">
            <a:noAutofit/>
          </a:bodyPr>
          <a:lstStyle>
            <a:lvl1pPr marL="0" indent="0" algn="ctr">
              <a:buNone/>
              <a:defRPr sz="1400">
                <a:solidFill>
                  <a:schemeClr val="tx2"/>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Kulmamuodon värin vaihto: Muotoile tausta.</a:t>
            </a:r>
          </a:p>
        </p:txBody>
      </p:sp>
      <p:sp>
        <p:nvSpPr>
          <p:cNvPr id="8" name="Kuvatiedot">
            <a:extLst>
              <a:ext uri="{FF2B5EF4-FFF2-40B4-BE49-F238E27FC236}">
                <a16:creationId xmlns:a16="http://schemas.microsoft.com/office/drawing/2014/main" id="{2227DDE9-0687-B7A8-2C36-BC8CE78BBD4D}"/>
              </a:ext>
              <a:ext uri="{C183D7F6-B498-43B3-948B-1728B52AA6E4}">
                <adec:decorative xmlns:adec="http://schemas.microsoft.com/office/drawing/2017/decorative" val="1"/>
              </a:ext>
            </a:extLst>
          </p:cNvPr>
          <p:cNvSpPr>
            <a:spLocks noGrp="1"/>
          </p:cNvSpPr>
          <p:nvPr>
            <p:ph type="body" sz="quarter" idx="15" hasCustomPrompt="1"/>
          </p:nvPr>
        </p:nvSpPr>
        <p:spPr>
          <a:xfrm rot="16200000">
            <a:off x="9014928" y="3183422"/>
            <a:ext cx="5454650" cy="180000"/>
          </a:xfrm>
          <a:noFill/>
        </p:spPr>
        <p:txBody>
          <a:bodyPr wrap="none" lIns="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10" name="Alatunnisteen paikkamerkki 9">
            <a:extLst>
              <a:ext uri="{FF2B5EF4-FFF2-40B4-BE49-F238E27FC236}">
                <a16:creationId xmlns:a16="http://schemas.microsoft.com/office/drawing/2014/main" id="{17C06977-7FC1-DC92-C099-7E73CAA163A7}"/>
              </a:ext>
            </a:extLst>
          </p:cNvPr>
          <p:cNvSpPr>
            <a:spLocks noGrp="1"/>
          </p:cNvSpPr>
          <p:nvPr>
            <p:ph type="ftr" sz="quarter" idx="17"/>
          </p:nvPr>
        </p:nvSpPr>
        <p:spPr>
          <a:xfrm>
            <a:off x="2837905" y="6248400"/>
            <a:ext cx="6879183" cy="249238"/>
          </a:xfrm>
        </p:spPr>
        <p:txBody>
          <a:bodyPr/>
          <a:lstStyle>
            <a:lvl1pPr algn="l">
              <a:defRPr/>
            </a:lvl1pPr>
          </a:lstStyle>
          <a:p>
            <a:endParaRPr lang="fi-FI" dirty="0"/>
          </a:p>
        </p:txBody>
      </p:sp>
      <p:sp>
        <p:nvSpPr>
          <p:cNvPr id="9" name="Päivämäärän paikkamerkki 8">
            <a:extLst>
              <a:ext uri="{FF2B5EF4-FFF2-40B4-BE49-F238E27FC236}">
                <a16:creationId xmlns:a16="http://schemas.microsoft.com/office/drawing/2014/main" id="{355E8349-56F2-3F07-C367-8CBFA8825006}"/>
              </a:ext>
            </a:extLst>
          </p:cNvPr>
          <p:cNvSpPr>
            <a:spLocks noGrp="1"/>
          </p:cNvSpPr>
          <p:nvPr>
            <p:ph type="dt" sz="half" idx="16"/>
          </p:nvPr>
        </p:nvSpPr>
        <p:spPr/>
        <p:txBody>
          <a:bodyPr/>
          <a:lstStyle/>
          <a:p>
            <a:r>
              <a:rPr lang="fi-FI"/>
              <a:t>12.8.2025</a:t>
            </a:r>
            <a:endParaRPr lang="fi-FI" dirty="0"/>
          </a:p>
        </p:txBody>
      </p:sp>
      <p:sp>
        <p:nvSpPr>
          <p:cNvPr id="12" name="Dian numeron paikkamerkki 11">
            <a:extLst>
              <a:ext uri="{FF2B5EF4-FFF2-40B4-BE49-F238E27FC236}">
                <a16:creationId xmlns:a16="http://schemas.microsoft.com/office/drawing/2014/main" id="{FE51B00A-1154-BB80-9856-9E3AE899DBD2}"/>
              </a:ext>
            </a:extLst>
          </p:cNvPr>
          <p:cNvSpPr>
            <a:spLocks noGrp="1"/>
          </p:cNvSpPr>
          <p:nvPr>
            <p:ph type="sldNum" sz="quarter" idx="18"/>
          </p:nvPr>
        </p:nvSpPr>
        <p:spPr/>
        <p:txBody>
          <a:bodyPr/>
          <a:lstStyle/>
          <a:p>
            <a:fld id="{A9494116-C6F5-466F-B5C1-BBB074CB17FC}" type="slidenum">
              <a:rPr lang="fi-FI" smtClean="0"/>
              <a:pPr/>
              <a:t>‹#›</a:t>
            </a:fld>
            <a:endParaRPr lang="fi-FI" dirty="0"/>
          </a:p>
        </p:txBody>
      </p:sp>
      <p:sp>
        <p:nvSpPr>
          <p:cNvPr id="14" name="Logo">
            <a:extLst>
              <a:ext uri="{FF2B5EF4-FFF2-40B4-BE49-F238E27FC236}">
                <a16:creationId xmlns:a16="http://schemas.microsoft.com/office/drawing/2014/main" id="{8CB4F1A9-79C3-4530-BB59-AF1E511B4A18}"/>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53015768"/>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preserve="1" userDrawn="1">
  <p:cSld name="Otsikko ja sisältö kuvalla 1 A">
    <p:bg>
      <p:bgPr>
        <a:solidFill>
          <a:schemeClr val="accent2"/>
        </a:solidFill>
        <a:effectLst/>
      </p:bgPr>
    </p:bg>
    <p:spTree>
      <p:nvGrpSpPr>
        <p:cNvPr id="1" name=""/>
        <p:cNvGrpSpPr/>
        <p:nvPr/>
      </p:nvGrpSpPr>
      <p:grpSpPr>
        <a:xfrm>
          <a:off x="0" y="0"/>
          <a:ext cx="0" cy="0"/>
          <a:chOff x="0" y="0"/>
          <a:chExt cx="0" cy="0"/>
        </a:xfrm>
      </p:grpSpPr>
      <p:sp>
        <p:nvSpPr>
          <p:cNvPr id="23" name="Vapaamuotoinen: Muoto 22">
            <a:extLst>
              <a:ext uri="{FF2B5EF4-FFF2-40B4-BE49-F238E27FC236}">
                <a16:creationId xmlns:a16="http://schemas.microsoft.com/office/drawing/2014/main" id="{48727C03-8F12-E050-9DB7-D8CD87D701CE}"/>
              </a:ext>
              <a:ext uri="{C183D7F6-B498-43B3-948B-1728B52AA6E4}">
                <adec:decorative xmlns:adec="http://schemas.microsoft.com/office/drawing/2017/decorative" val="1"/>
              </a:ext>
            </a:extLst>
          </p:cNvPr>
          <p:cNvSpPr/>
          <p:nvPr userDrawn="1"/>
        </p:nvSpPr>
        <p:spPr>
          <a:xfrm>
            <a:off x="0" y="0"/>
            <a:ext cx="12202469" cy="6858001"/>
          </a:xfrm>
          <a:custGeom>
            <a:avLst/>
            <a:gdLst>
              <a:gd name="connsiteX0" fmla="*/ 0 w 12202469"/>
              <a:gd name="connsiteY0" fmla="*/ 0 h 6858001"/>
              <a:gd name="connsiteX1" fmla="*/ 12202469 w 12202469"/>
              <a:gd name="connsiteY1" fmla="*/ 0 h 6858001"/>
              <a:gd name="connsiteX2" fmla="*/ 12202469 w 12202469"/>
              <a:gd name="connsiteY2" fmla="*/ 1268259 h 6858001"/>
              <a:gd name="connsiteX3" fmla="*/ 6612728 w 12202469"/>
              <a:gd name="connsiteY3" fmla="*/ 6858001 h 6858001"/>
              <a:gd name="connsiteX4" fmla="*/ 1 w 12202469"/>
              <a:gd name="connsiteY4" fmla="*/ 6858001 h 6858001"/>
              <a:gd name="connsiteX5" fmla="*/ 1 w 12202469"/>
              <a:gd name="connsiteY5" fmla="*/ 1998804 h 6858001"/>
              <a:gd name="connsiteX6" fmla="*/ 0 w 12202469"/>
              <a:gd name="connsiteY6" fmla="*/ 1998803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02469" h="6858001">
                <a:moveTo>
                  <a:pt x="0" y="0"/>
                </a:moveTo>
                <a:lnTo>
                  <a:pt x="12202469" y="0"/>
                </a:lnTo>
                <a:lnTo>
                  <a:pt x="12202469" y="1268259"/>
                </a:lnTo>
                <a:lnTo>
                  <a:pt x="6612728" y="6858001"/>
                </a:lnTo>
                <a:lnTo>
                  <a:pt x="1" y="6858001"/>
                </a:lnTo>
                <a:lnTo>
                  <a:pt x="1" y="1998804"/>
                </a:lnTo>
                <a:lnTo>
                  <a:pt x="0" y="1998803"/>
                </a:lnTo>
                <a:close/>
              </a:path>
            </a:pathLst>
          </a:custGeom>
          <a:solidFill>
            <a:schemeClr val="bg1"/>
          </a:solidFill>
          <a:ln w="6350" cap="flat">
            <a:noFill/>
            <a:prstDash val="solid"/>
            <a:miter/>
          </a:ln>
        </p:spPr>
        <p:txBody>
          <a:bodyPr rtlCol="0" anchor="ctr"/>
          <a:lstStyle/>
          <a:p>
            <a:endParaRPr lang="sv-SE" dirty="0"/>
          </a:p>
        </p:txBody>
      </p:sp>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50" y="539750"/>
            <a:ext cx="5375274" cy="992189"/>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3" name="Sisällön paikkamerkki 1">
            <a:extLst>
              <a:ext uri="{FF2B5EF4-FFF2-40B4-BE49-F238E27FC236}">
                <a16:creationId xmlns:a16="http://schemas.microsoft.com/office/drawing/2014/main" id="{DFFCB44C-DFD8-E6F6-942E-EA528472C9B2}"/>
              </a:ext>
            </a:extLst>
          </p:cNvPr>
          <p:cNvSpPr>
            <a:spLocks noGrp="1"/>
          </p:cNvSpPr>
          <p:nvPr>
            <p:ph sz="half" idx="2" hasCustomPrompt="1"/>
          </p:nvPr>
        </p:nvSpPr>
        <p:spPr>
          <a:xfrm>
            <a:off x="539750" y="1781174"/>
            <a:ext cx="5375275" cy="421957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3" name="Kuvan paikkamerkki">
            <a:extLst>
              <a:ext uri="{FF2B5EF4-FFF2-40B4-BE49-F238E27FC236}">
                <a16:creationId xmlns:a16="http://schemas.microsoft.com/office/drawing/2014/main" id="{C7415B33-CACB-3BF3-4616-6BD34CCC7BF5}"/>
              </a:ext>
            </a:extLst>
          </p:cNvPr>
          <p:cNvSpPr>
            <a:spLocks noGrp="1"/>
          </p:cNvSpPr>
          <p:nvPr>
            <p:ph type="pic" idx="1" hasCustomPrompt="1"/>
          </p:nvPr>
        </p:nvSpPr>
        <p:spPr>
          <a:xfrm>
            <a:off x="6276976" y="546098"/>
            <a:ext cx="5375275" cy="5454651"/>
          </a:xfrm>
          <a:noFill/>
        </p:spPr>
        <p:txBody>
          <a:bodyPr lIns="540000" tIns="180000" rIns="540000" bIns="0" anchor="t" anchorCtr="0">
            <a:noAutofit/>
          </a:bodyPr>
          <a:lstStyle>
            <a:lvl1pPr marL="0" indent="0" algn="ctr">
              <a:buNone/>
              <a:defRPr sz="1400">
                <a:solidFill>
                  <a:schemeClr val="tx2"/>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Kulmamuodon värin vaihto: Muotoile tausta.</a:t>
            </a:r>
          </a:p>
        </p:txBody>
      </p:sp>
      <p:sp>
        <p:nvSpPr>
          <p:cNvPr id="8" name="Kuvatiedot">
            <a:extLst>
              <a:ext uri="{FF2B5EF4-FFF2-40B4-BE49-F238E27FC236}">
                <a16:creationId xmlns:a16="http://schemas.microsoft.com/office/drawing/2014/main" id="{2227DDE9-0687-B7A8-2C36-BC8CE78BBD4D}"/>
              </a:ext>
              <a:ext uri="{C183D7F6-B498-43B3-948B-1728B52AA6E4}">
                <adec:decorative xmlns:adec="http://schemas.microsoft.com/office/drawing/2017/decorative" val="1"/>
              </a:ext>
            </a:extLst>
          </p:cNvPr>
          <p:cNvSpPr>
            <a:spLocks noGrp="1"/>
          </p:cNvSpPr>
          <p:nvPr>
            <p:ph type="body" sz="quarter" idx="15" hasCustomPrompt="1"/>
          </p:nvPr>
        </p:nvSpPr>
        <p:spPr>
          <a:xfrm rot="16200000">
            <a:off x="9014928" y="3183422"/>
            <a:ext cx="5454650" cy="180000"/>
          </a:xfrm>
          <a:noFill/>
        </p:spPr>
        <p:txBody>
          <a:bodyPr wrap="none" lIns="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10" name="Alatunnisteen paikkamerkki 9">
            <a:extLst>
              <a:ext uri="{FF2B5EF4-FFF2-40B4-BE49-F238E27FC236}">
                <a16:creationId xmlns:a16="http://schemas.microsoft.com/office/drawing/2014/main" id="{17C06977-7FC1-DC92-C099-7E73CAA163A7}"/>
              </a:ext>
            </a:extLst>
          </p:cNvPr>
          <p:cNvSpPr>
            <a:spLocks noGrp="1"/>
          </p:cNvSpPr>
          <p:nvPr>
            <p:ph type="ftr" sz="quarter" idx="17"/>
          </p:nvPr>
        </p:nvSpPr>
        <p:spPr>
          <a:xfrm>
            <a:off x="2837905" y="6248400"/>
            <a:ext cx="6879183" cy="249238"/>
          </a:xfrm>
        </p:spPr>
        <p:txBody>
          <a:bodyPr/>
          <a:lstStyle>
            <a:lvl1pPr algn="l">
              <a:defRPr/>
            </a:lvl1pPr>
          </a:lstStyle>
          <a:p>
            <a:endParaRPr lang="fi-FI" dirty="0"/>
          </a:p>
        </p:txBody>
      </p:sp>
      <p:sp>
        <p:nvSpPr>
          <p:cNvPr id="9" name="Päivämäärän paikkamerkki 8">
            <a:extLst>
              <a:ext uri="{FF2B5EF4-FFF2-40B4-BE49-F238E27FC236}">
                <a16:creationId xmlns:a16="http://schemas.microsoft.com/office/drawing/2014/main" id="{355E8349-56F2-3F07-C367-8CBFA8825006}"/>
              </a:ext>
            </a:extLst>
          </p:cNvPr>
          <p:cNvSpPr>
            <a:spLocks noGrp="1"/>
          </p:cNvSpPr>
          <p:nvPr>
            <p:ph type="dt" sz="half" idx="16"/>
          </p:nvPr>
        </p:nvSpPr>
        <p:spPr/>
        <p:txBody>
          <a:bodyPr/>
          <a:lstStyle/>
          <a:p>
            <a:r>
              <a:rPr lang="fi-FI"/>
              <a:t>12.8.2025</a:t>
            </a:r>
            <a:endParaRPr lang="fi-FI" dirty="0"/>
          </a:p>
        </p:txBody>
      </p:sp>
      <p:sp>
        <p:nvSpPr>
          <p:cNvPr id="12" name="Dian numeron paikkamerkki 11">
            <a:extLst>
              <a:ext uri="{FF2B5EF4-FFF2-40B4-BE49-F238E27FC236}">
                <a16:creationId xmlns:a16="http://schemas.microsoft.com/office/drawing/2014/main" id="{FE51B00A-1154-BB80-9856-9E3AE899DBD2}"/>
              </a:ext>
            </a:extLst>
          </p:cNvPr>
          <p:cNvSpPr>
            <a:spLocks noGrp="1"/>
          </p:cNvSpPr>
          <p:nvPr>
            <p:ph type="sldNum" sz="quarter" idx="18"/>
          </p:nvPr>
        </p:nvSpPr>
        <p:spPr/>
        <p:txBody>
          <a:bodyPr/>
          <a:lstStyle/>
          <a:p>
            <a:fld id="{A9494116-C6F5-466F-B5C1-BBB074CB17FC}" type="slidenum">
              <a:rPr lang="fi-FI" smtClean="0"/>
              <a:pPr/>
              <a:t>‹#›</a:t>
            </a:fld>
            <a:endParaRPr lang="fi-FI" dirty="0"/>
          </a:p>
        </p:txBody>
      </p:sp>
      <p:sp>
        <p:nvSpPr>
          <p:cNvPr id="24" name="Logo">
            <a:extLst>
              <a:ext uri="{FF2B5EF4-FFF2-40B4-BE49-F238E27FC236}">
                <a16:creationId xmlns:a16="http://schemas.microsoft.com/office/drawing/2014/main" id="{B8ECCF2C-C8C0-9187-7741-9EABE8E458C9}"/>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4109733211"/>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preserve="1" userDrawn="1">
  <p:cSld name="Otsikko ja sisältö kuvalla 1 B">
    <p:bg>
      <p:bgPr>
        <a:solidFill>
          <a:schemeClr val="accent2"/>
        </a:solidFill>
        <a:effectLst/>
      </p:bgPr>
    </p:bg>
    <p:spTree>
      <p:nvGrpSpPr>
        <p:cNvPr id="1" name=""/>
        <p:cNvGrpSpPr/>
        <p:nvPr/>
      </p:nvGrpSpPr>
      <p:grpSpPr>
        <a:xfrm>
          <a:off x="0" y="0"/>
          <a:ext cx="0" cy="0"/>
          <a:chOff x="0" y="0"/>
          <a:chExt cx="0" cy="0"/>
        </a:xfrm>
      </p:grpSpPr>
      <p:sp>
        <p:nvSpPr>
          <p:cNvPr id="29" name="Vapaamuotoinen: Muoto 28">
            <a:extLst>
              <a:ext uri="{FF2B5EF4-FFF2-40B4-BE49-F238E27FC236}">
                <a16:creationId xmlns:a16="http://schemas.microsoft.com/office/drawing/2014/main" id="{3E0E7691-415E-1483-3A09-D4D33467C94E}"/>
              </a:ext>
              <a:ext uri="{C183D7F6-B498-43B3-948B-1728B52AA6E4}">
                <adec:decorative xmlns:adec="http://schemas.microsoft.com/office/drawing/2017/decorative" val="1"/>
              </a:ext>
            </a:extLst>
          </p:cNvPr>
          <p:cNvSpPr/>
          <p:nvPr userDrawn="1"/>
        </p:nvSpPr>
        <p:spPr>
          <a:xfrm>
            <a:off x="0" y="0"/>
            <a:ext cx="12202469" cy="6858000"/>
          </a:xfrm>
          <a:custGeom>
            <a:avLst/>
            <a:gdLst>
              <a:gd name="connsiteX0" fmla="*/ 0 w 12202469"/>
              <a:gd name="connsiteY0" fmla="*/ 0 h 6858000"/>
              <a:gd name="connsiteX1" fmla="*/ 12202469 w 12202469"/>
              <a:gd name="connsiteY1" fmla="*/ 0 h 6858000"/>
              <a:gd name="connsiteX2" fmla="*/ 12202469 w 12202469"/>
              <a:gd name="connsiteY2" fmla="*/ 14664 h 6858000"/>
              <a:gd name="connsiteX3" fmla="*/ 12202469 w 12202469"/>
              <a:gd name="connsiteY3" fmla="*/ 437159 h 6858000"/>
              <a:gd name="connsiteX4" fmla="*/ 12202469 w 12202469"/>
              <a:gd name="connsiteY4" fmla="*/ 1546602 h 6858000"/>
              <a:gd name="connsiteX5" fmla="*/ 11659536 w 12202469"/>
              <a:gd name="connsiteY5" fmla="*/ 1546602 h 6858000"/>
              <a:gd name="connsiteX6" fmla="*/ 11661191 w 12202469"/>
              <a:gd name="connsiteY6" fmla="*/ 2075805 h 6858000"/>
              <a:gd name="connsiteX7" fmla="*/ 11128613 w 12202469"/>
              <a:gd name="connsiteY7" fmla="*/ 2072461 h 6858000"/>
              <a:gd name="connsiteX8" fmla="*/ 11130235 w 12202469"/>
              <a:gd name="connsiteY8" fmla="*/ 2606761 h 6858000"/>
              <a:gd name="connsiteX9" fmla="*/ 10597657 w 12202469"/>
              <a:gd name="connsiteY9" fmla="*/ 2603417 h 6858000"/>
              <a:gd name="connsiteX10" fmla="*/ 10599279 w 12202469"/>
              <a:gd name="connsiteY10" fmla="*/ 3137717 h 6858000"/>
              <a:gd name="connsiteX11" fmla="*/ 10065029 w 12202469"/>
              <a:gd name="connsiteY11" fmla="*/ 3136045 h 6858000"/>
              <a:gd name="connsiteX12" fmla="*/ 10068374 w 12202469"/>
              <a:gd name="connsiteY12" fmla="*/ 3668624 h 6858000"/>
              <a:gd name="connsiteX13" fmla="*/ 9534073 w 12202469"/>
              <a:gd name="connsiteY13" fmla="*/ 3667001 h 6858000"/>
              <a:gd name="connsiteX14" fmla="*/ 9535745 w 12202469"/>
              <a:gd name="connsiteY14" fmla="*/ 4201253 h 6858000"/>
              <a:gd name="connsiteX15" fmla="*/ 9531072 w 12202469"/>
              <a:gd name="connsiteY15" fmla="*/ 4201301 h 6858000"/>
              <a:gd name="connsiteX16" fmla="*/ 9532400 w 12202469"/>
              <a:gd name="connsiteY16" fmla="*/ 4202631 h 6858000"/>
              <a:gd name="connsiteX17" fmla="*/ 9001789 w 12202469"/>
              <a:gd name="connsiteY17" fmla="*/ 4199286 h 6858000"/>
              <a:gd name="connsiteX18" fmla="*/ 9003461 w 12202469"/>
              <a:gd name="connsiteY18" fmla="*/ 4733537 h 6858000"/>
              <a:gd name="connsiteX19" fmla="*/ 8469161 w 12202469"/>
              <a:gd name="connsiteY19" fmla="*/ 4731914 h 6858000"/>
              <a:gd name="connsiteX20" fmla="*/ 8470833 w 12202469"/>
              <a:gd name="connsiteY20" fmla="*/ 5266166 h 6858000"/>
              <a:gd name="connsiteX21" fmla="*/ 7938255 w 12202469"/>
              <a:gd name="connsiteY21" fmla="*/ 5262820 h 6858000"/>
              <a:gd name="connsiteX22" fmla="*/ 7939927 w 12202469"/>
              <a:gd name="connsiteY22" fmla="*/ 5797072 h 6858000"/>
              <a:gd name="connsiteX23" fmla="*/ 7407299 w 12202469"/>
              <a:gd name="connsiteY23" fmla="*/ 5793776 h 6858000"/>
              <a:gd name="connsiteX24" fmla="*/ 7408922 w 12202469"/>
              <a:gd name="connsiteY24" fmla="*/ 6328077 h 6858000"/>
              <a:gd name="connsiteX25" fmla="*/ 6879185 w 12202469"/>
              <a:gd name="connsiteY25" fmla="*/ 6324749 h 6858000"/>
              <a:gd name="connsiteX26" fmla="*/ 6879185 w 12202469"/>
              <a:gd name="connsiteY26" fmla="*/ 6858000 h 6858000"/>
              <a:gd name="connsiteX27" fmla="*/ 0 w 12202469"/>
              <a:gd name="connsiteY27" fmla="*/ 6858000 h 6858000"/>
              <a:gd name="connsiteX28" fmla="*/ 0 w 12202469"/>
              <a:gd name="connsiteY28" fmla="*/ 1952836 h 6858000"/>
              <a:gd name="connsiteX29" fmla="*/ 0 w 12202469"/>
              <a:gd name="connsiteY29" fmla="*/ 1466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202469" h="6858000">
                <a:moveTo>
                  <a:pt x="0" y="0"/>
                </a:moveTo>
                <a:lnTo>
                  <a:pt x="12202469" y="0"/>
                </a:lnTo>
                <a:lnTo>
                  <a:pt x="12202469" y="14664"/>
                </a:lnTo>
                <a:lnTo>
                  <a:pt x="12202469" y="437159"/>
                </a:lnTo>
                <a:lnTo>
                  <a:pt x="12202469" y="1546602"/>
                </a:lnTo>
                <a:lnTo>
                  <a:pt x="11659536" y="1546602"/>
                </a:lnTo>
                <a:lnTo>
                  <a:pt x="11661191" y="2075805"/>
                </a:lnTo>
                <a:lnTo>
                  <a:pt x="11128613" y="2072461"/>
                </a:lnTo>
                <a:lnTo>
                  <a:pt x="11130235" y="2606761"/>
                </a:lnTo>
                <a:lnTo>
                  <a:pt x="10597657" y="2603417"/>
                </a:lnTo>
                <a:lnTo>
                  <a:pt x="10599279" y="3137717"/>
                </a:lnTo>
                <a:lnTo>
                  <a:pt x="10065029" y="3136045"/>
                </a:lnTo>
                <a:lnTo>
                  <a:pt x="10068374" y="3668624"/>
                </a:lnTo>
                <a:lnTo>
                  <a:pt x="9534073" y="3667001"/>
                </a:lnTo>
                <a:lnTo>
                  <a:pt x="9535745" y="4201253"/>
                </a:lnTo>
                <a:lnTo>
                  <a:pt x="9531072" y="4201301"/>
                </a:lnTo>
                <a:lnTo>
                  <a:pt x="9532400" y="4202631"/>
                </a:lnTo>
                <a:lnTo>
                  <a:pt x="9001789" y="4199286"/>
                </a:lnTo>
                <a:lnTo>
                  <a:pt x="9003461" y="4733537"/>
                </a:lnTo>
                <a:lnTo>
                  <a:pt x="8469161" y="4731914"/>
                </a:lnTo>
                <a:lnTo>
                  <a:pt x="8470833" y="5266166"/>
                </a:lnTo>
                <a:lnTo>
                  <a:pt x="7938255" y="5262820"/>
                </a:lnTo>
                <a:lnTo>
                  <a:pt x="7939927" y="5797072"/>
                </a:lnTo>
                <a:lnTo>
                  <a:pt x="7407299" y="5793776"/>
                </a:lnTo>
                <a:lnTo>
                  <a:pt x="7408922" y="6328077"/>
                </a:lnTo>
                <a:lnTo>
                  <a:pt x="6879185" y="6324749"/>
                </a:lnTo>
                <a:lnTo>
                  <a:pt x="6879185" y="6858000"/>
                </a:lnTo>
                <a:lnTo>
                  <a:pt x="0" y="6858000"/>
                </a:lnTo>
                <a:lnTo>
                  <a:pt x="0" y="1952836"/>
                </a:lnTo>
                <a:lnTo>
                  <a:pt x="0" y="14664"/>
                </a:lnTo>
                <a:close/>
              </a:path>
            </a:pathLst>
          </a:cu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0" tIns="0" rIns="0" bIns="0" rtlCol="0" anchor="ctr">
            <a:noAutofit/>
          </a:bodyPr>
          <a:lstStyle/>
          <a:p>
            <a:pPr algn="ctr"/>
            <a:endParaRPr lang="fi-FI" sz="1400" b="1" dirty="0">
              <a:solidFill>
                <a:schemeClr val="bg1"/>
              </a:solidFill>
            </a:endParaRPr>
          </a:p>
        </p:txBody>
      </p:sp>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50" y="539750"/>
            <a:ext cx="5375274" cy="992189"/>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3" name="Sisällön paikkamerkki 1">
            <a:extLst>
              <a:ext uri="{FF2B5EF4-FFF2-40B4-BE49-F238E27FC236}">
                <a16:creationId xmlns:a16="http://schemas.microsoft.com/office/drawing/2014/main" id="{DFFCB44C-DFD8-E6F6-942E-EA528472C9B2}"/>
              </a:ext>
            </a:extLst>
          </p:cNvPr>
          <p:cNvSpPr>
            <a:spLocks noGrp="1"/>
          </p:cNvSpPr>
          <p:nvPr>
            <p:ph sz="half" idx="2" hasCustomPrompt="1"/>
          </p:nvPr>
        </p:nvSpPr>
        <p:spPr>
          <a:xfrm>
            <a:off x="539750" y="1781174"/>
            <a:ext cx="5375275" cy="421957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3" name="Kuvan paikkamerkki">
            <a:extLst>
              <a:ext uri="{FF2B5EF4-FFF2-40B4-BE49-F238E27FC236}">
                <a16:creationId xmlns:a16="http://schemas.microsoft.com/office/drawing/2014/main" id="{C7415B33-CACB-3BF3-4616-6BD34CCC7BF5}"/>
              </a:ext>
            </a:extLst>
          </p:cNvPr>
          <p:cNvSpPr>
            <a:spLocks noGrp="1"/>
          </p:cNvSpPr>
          <p:nvPr>
            <p:ph type="pic" idx="1" hasCustomPrompt="1"/>
          </p:nvPr>
        </p:nvSpPr>
        <p:spPr>
          <a:xfrm>
            <a:off x="6276976" y="546098"/>
            <a:ext cx="5375275" cy="5454651"/>
          </a:xfrm>
          <a:noFill/>
        </p:spPr>
        <p:txBody>
          <a:bodyPr lIns="540000" tIns="180000" rIns="540000" bIns="0" anchor="t" anchorCtr="0">
            <a:noAutofit/>
          </a:bodyPr>
          <a:lstStyle>
            <a:lvl1pPr marL="0" indent="0" algn="ctr">
              <a:buNone/>
              <a:defRPr sz="1400">
                <a:solidFill>
                  <a:schemeClr val="tx2"/>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Kulmamuodon värin vaihto: Muotoile tausta.</a:t>
            </a:r>
          </a:p>
        </p:txBody>
      </p:sp>
      <p:sp>
        <p:nvSpPr>
          <p:cNvPr id="8" name="Kuvatiedot">
            <a:extLst>
              <a:ext uri="{FF2B5EF4-FFF2-40B4-BE49-F238E27FC236}">
                <a16:creationId xmlns:a16="http://schemas.microsoft.com/office/drawing/2014/main" id="{2227DDE9-0687-B7A8-2C36-BC8CE78BBD4D}"/>
              </a:ext>
              <a:ext uri="{C183D7F6-B498-43B3-948B-1728B52AA6E4}">
                <adec:decorative xmlns:adec="http://schemas.microsoft.com/office/drawing/2017/decorative" val="1"/>
              </a:ext>
            </a:extLst>
          </p:cNvPr>
          <p:cNvSpPr>
            <a:spLocks noGrp="1"/>
          </p:cNvSpPr>
          <p:nvPr>
            <p:ph type="body" sz="quarter" idx="15" hasCustomPrompt="1"/>
          </p:nvPr>
        </p:nvSpPr>
        <p:spPr>
          <a:xfrm rot="16200000">
            <a:off x="9014928" y="3183422"/>
            <a:ext cx="5454650" cy="180000"/>
          </a:xfrm>
          <a:noFill/>
        </p:spPr>
        <p:txBody>
          <a:bodyPr wrap="none" lIns="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10" name="Alatunnisteen paikkamerkki 9">
            <a:extLst>
              <a:ext uri="{FF2B5EF4-FFF2-40B4-BE49-F238E27FC236}">
                <a16:creationId xmlns:a16="http://schemas.microsoft.com/office/drawing/2014/main" id="{17C06977-7FC1-DC92-C099-7E73CAA163A7}"/>
              </a:ext>
            </a:extLst>
          </p:cNvPr>
          <p:cNvSpPr>
            <a:spLocks noGrp="1"/>
          </p:cNvSpPr>
          <p:nvPr>
            <p:ph type="ftr" sz="quarter" idx="17"/>
          </p:nvPr>
        </p:nvSpPr>
        <p:spPr>
          <a:xfrm>
            <a:off x="2837905" y="6248400"/>
            <a:ext cx="6879183" cy="249238"/>
          </a:xfrm>
        </p:spPr>
        <p:txBody>
          <a:bodyPr/>
          <a:lstStyle>
            <a:lvl1pPr algn="l">
              <a:defRPr/>
            </a:lvl1pPr>
          </a:lstStyle>
          <a:p>
            <a:endParaRPr lang="fi-FI" dirty="0"/>
          </a:p>
        </p:txBody>
      </p:sp>
      <p:sp>
        <p:nvSpPr>
          <p:cNvPr id="9" name="Päivämäärän paikkamerkki 8">
            <a:extLst>
              <a:ext uri="{FF2B5EF4-FFF2-40B4-BE49-F238E27FC236}">
                <a16:creationId xmlns:a16="http://schemas.microsoft.com/office/drawing/2014/main" id="{355E8349-56F2-3F07-C367-8CBFA8825006}"/>
              </a:ext>
            </a:extLst>
          </p:cNvPr>
          <p:cNvSpPr>
            <a:spLocks noGrp="1"/>
          </p:cNvSpPr>
          <p:nvPr>
            <p:ph type="dt" sz="half" idx="16"/>
          </p:nvPr>
        </p:nvSpPr>
        <p:spPr/>
        <p:txBody>
          <a:bodyPr/>
          <a:lstStyle/>
          <a:p>
            <a:r>
              <a:rPr lang="fi-FI"/>
              <a:t>12.8.2025</a:t>
            </a:r>
            <a:endParaRPr lang="fi-FI" dirty="0"/>
          </a:p>
        </p:txBody>
      </p:sp>
      <p:sp>
        <p:nvSpPr>
          <p:cNvPr id="12" name="Dian numeron paikkamerkki 11">
            <a:extLst>
              <a:ext uri="{FF2B5EF4-FFF2-40B4-BE49-F238E27FC236}">
                <a16:creationId xmlns:a16="http://schemas.microsoft.com/office/drawing/2014/main" id="{FE51B00A-1154-BB80-9856-9E3AE899DBD2}"/>
              </a:ext>
            </a:extLst>
          </p:cNvPr>
          <p:cNvSpPr>
            <a:spLocks noGrp="1"/>
          </p:cNvSpPr>
          <p:nvPr>
            <p:ph type="sldNum" sz="quarter" idx="18"/>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2AD1D610-AEF6-00ED-02F9-9EB5898D5714}"/>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753072752"/>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preserve="1" userDrawn="1">
  <p:cSld name="Otsikko ja sisältö kuvalla 1 C">
    <p:bg>
      <p:bgPr>
        <a:solidFill>
          <a:schemeClr val="accent2"/>
        </a:solidFill>
        <a:effectLst/>
      </p:bgPr>
    </p:bg>
    <p:spTree>
      <p:nvGrpSpPr>
        <p:cNvPr id="1" name=""/>
        <p:cNvGrpSpPr/>
        <p:nvPr/>
      </p:nvGrpSpPr>
      <p:grpSpPr>
        <a:xfrm>
          <a:off x="0" y="0"/>
          <a:ext cx="0" cy="0"/>
          <a:chOff x="0" y="0"/>
          <a:chExt cx="0" cy="0"/>
        </a:xfrm>
      </p:grpSpPr>
      <p:sp>
        <p:nvSpPr>
          <p:cNvPr id="29" name="Vapaamuotoinen: Muoto 28">
            <a:extLst>
              <a:ext uri="{FF2B5EF4-FFF2-40B4-BE49-F238E27FC236}">
                <a16:creationId xmlns:a16="http://schemas.microsoft.com/office/drawing/2014/main" id="{C527A695-71DF-AEF6-D312-78B9B5F25FD3}"/>
              </a:ext>
              <a:ext uri="{C183D7F6-B498-43B3-948B-1728B52AA6E4}">
                <adec:decorative xmlns:adec="http://schemas.microsoft.com/office/drawing/2017/decorative" val="1"/>
              </a:ext>
            </a:extLst>
          </p:cNvPr>
          <p:cNvSpPr/>
          <p:nvPr userDrawn="1"/>
        </p:nvSpPr>
        <p:spPr>
          <a:xfrm>
            <a:off x="-1" y="0"/>
            <a:ext cx="12192001" cy="6858000"/>
          </a:xfrm>
          <a:custGeom>
            <a:avLst/>
            <a:gdLst>
              <a:gd name="connsiteX0" fmla="*/ 0 w 12192001"/>
              <a:gd name="connsiteY0" fmla="*/ 0 h 6858000"/>
              <a:gd name="connsiteX1" fmla="*/ 2 w 12192001"/>
              <a:gd name="connsiteY1" fmla="*/ 0 h 6858000"/>
              <a:gd name="connsiteX2" fmla="*/ 10620561 w 12192001"/>
              <a:gd name="connsiteY2" fmla="*/ 0 h 6858000"/>
              <a:gd name="connsiteX3" fmla="*/ 12192001 w 12192001"/>
              <a:gd name="connsiteY3" fmla="*/ 0 h 6858000"/>
              <a:gd name="connsiteX4" fmla="*/ 12192001 w 12192001"/>
              <a:gd name="connsiteY4" fmla="*/ 1571440 h 6858000"/>
              <a:gd name="connsiteX5" fmla="*/ 12192001 w 12192001"/>
              <a:gd name="connsiteY5" fmla="*/ 1571514 h 6858000"/>
              <a:gd name="connsiteX6" fmla="*/ 12191914 w 12192001"/>
              <a:gd name="connsiteY6" fmla="*/ 1571514 h 6858000"/>
              <a:gd name="connsiteX7" fmla="*/ 12144676 w 12192001"/>
              <a:gd name="connsiteY7" fmla="*/ 1611890 h 6858000"/>
              <a:gd name="connsiteX8" fmla="*/ 11743520 w 12192001"/>
              <a:gd name="connsiteY8" fmla="*/ 1651621 h 6858000"/>
              <a:gd name="connsiteX9" fmla="*/ 11663438 w 12192001"/>
              <a:gd name="connsiteY9" fmla="*/ 2100004 h 6858000"/>
              <a:gd name="connsiteX10" fmla="*/ 11215006 w 12192001"/>
              <a:gd name="connsiteY10" fmla="*/ 2180135 h 6858000"/>
              <a:gd name="connsiteX11" fmla="*/ 11134826 w 12192001"/>
              <a:gd name="connsiteY11" fmla="*/ 2628615 h 6858000"/>
              <a:gd name="connsiteX12" fmla="*/ 10686395 w 12192001"/>
              <a:gd name="connsiteY12" fmla="*/ 2708747 h 6858000"/>
              <a:gd name="connsiteX13" fmla="*/ 10606312 w 12192001"/>
              <a:gd name="connsiteY13" fmla="*/ 3157129 h 6858000"/>
              <a:gd name="connsiteX14" fmla="*/ 10157832 w 12192001"/>
              <a:gd name="connsiteY14" fmla="*/ 3237310 h 6858000"/>
              <a:gd name="connsiteX15" fmla="*/ 10077700 w 12192001"/>
              <a:gd name="connsiteY15" fmla="*/ 3685741 h 6858000"/>
              <a:gd name="connsiteX16" fmla="*/ 9629269 w 12192001"/>
              <a:gd name="connsiteY16" fmla="*/ 3765873 h 6858000"/>
              <a:gd name="connsiteX17" fmla="*/ 9595297 w 12192001"/>
              <a:gd name="connsiteY17" fmla="*/ 4158159 h 6858000"/>
              <a:gd name="connsiteX18" fmla="*/ 9595150 w 12192001"/>
              <a:gd name="connsiteY18" fmla="*/ 4158012 h 6858000"/>
              <a:gd name="connsiteX19" fmla="*/ 9562648 w 12192001"/>
              <a:gd name="connsiteY19" fmla="*/ 4200011 h 6858000"/>
              <a:gd name="connsiteX20" fmla="*/ 9561179 w 12192001"/>
              <a:gd name="connsiteY20" fmla="*/ 4201578 h 6858000"/>
              <a:gd name="connsiteX21" fmla="*/ 9549137 w 12192001"/>
              <a:gd name="connsiteY21" fmla="*/ 4214304 h 6858000"/>
              <a:gd name="connsiteX22" fmla="*/ 9100755 w 12192001"/>
              <a:gd name="connsiteY22" fmla="*/ 4294387 h 6858000"/>
              <a:gd name="connsiteX23" fmla="*/ 9100804 w 12192001"/>
              <a:gd name="connsiteY23" fmla="*/ 4294436 h 6858000"/>
              <a:gd name="connsiteX24" fmla="*/ 9132817 w 12192001"/>
              <a:gd name="connsiteY24" fmla="*/ 4426503 h 6858000"/>
              <a:gd name="connsiteX25" fmla="*/ 9018959 w 12192001"/>
              <a:gd name="connsiteY25" fmla="*/ 4744483 h 6858000"/>
              <a:gd name="connsiteX26" fmla="*/ 8570479 w 12192001"/>
              <a:gd name="connsiteY26" fmla="*/ 4824663 h 6858000"/>
              <a:gd name="connsiteX27" fmla="*/ 8490396 w 12192001"/>
              <a:gd name="connsiteY27" fmla="*/ 5273046 h 6858000"/>
              <a:gd name="connsiteX28" fmla="*/ 8041965 w 12192001"/>
              <a:gd name="connsiteY28" fmla="*/ 5353177 h 6858000"/>
              <a:gd name="connsiteX29" fmla="*/ 7961784 w 12192001"/>
              <a:gd name="connsiteY29" fmla="*/ 5801658 h 6858000"/>
              <a:gd name="connsiteX30" fmla="*/ 7513353 w 12192001"/>
              <a:gd name="connsiteY30" fmla="*/ 5881789 h 6858000"/>
              <a:gd name="connsiteX31" fmla="*/ 7433270 w 12192001"/>
              <a:gd name="connsiteY31" fmla="*/ 6330171 h 6858000"/>
              <a:gd name="connsiteX32" fmla="*/ 6984790 w 12192001"/>
              <a:gd name="connsiteY32" fmla="*/ 6410353 h 6858000"/>
              <a:gd name="connsiteX33" fmla="*/ 6905441 w 12192001"/>
              <a:gd name="connsiteY33" fmla="*/ 6858000 h 6858000"/>
              <a:gd name="connsiteX34" fmla="*/ 6903125 w 12192001"/>
              <a:gd name="connsiteY34" fmla="*/ 6855684 h 6858000"/>
              <a:gd name="connsiteX35" fmla="*/ 6903125 w 12192001"/>
              <a:gd name="connsiteY35" fmla="*/ 6858000 h 6858000"/>
              <a:gd name="connsiteX36" fmla="*/ 2 w 12192001"/>
              <a:gd name="connsiteY36" fmla="*/ 6858000 h 6858000"/>
              <a:gd name="connsiteX37" fmla="*/ 2 w 12192001"/>
              <a:gd name="connsiteY37" fmla="*/ 1571514 h 6858000"/>
              <a:gd name="connsiteX38" fmla="*/ 0 w 12192001"/>
              <a:gd name="connsiteY38" fmla="*/ 157151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2192001" h="6858000">
                <a:moveTo>
                  <a:pt x="0" y="0"/>
                </a:moveTo>
                <a:lnTo>
                  <a:pt x="2" y="0"/>
                </a:lnTo>
                <a:lnTo>
                  <a:pt x="10620561" y="0"/>
                </a:lnTo>
                <a:lnTo>
                  <a:pt x="12192001" y="0"/>
                </a:lnTo>
                <a:lnTo>
                  <a:pt x="12192001" y="1571440"/>
                </a:lnTo>
                <a:lnTo>
                  <a:pt x="12192001" y="1571514"/>
                </a:lnTo>
                <a:lnTo>
                  <a:pt x="12191914" y="1571514"/>
                </a:lnTo>
                <a:lnTo>
                  <a:pt x="12144676" y="1611890"/>
                </a:lnTo>
                <a:cubicBezTo>
                  <a:pt x="12028675" y="1696182"/>
                  <a:pt x="11876298" y="1709786"/>
                  <a:pt x="11743520" y="1651621"/>
                </a:cubicBezTo>
                <a:cubicBezTo>
                  <a:pt x="11806618" y="1803318"/>
                  <a:pt x="11781065" y="1982376"/>
                  <a:pt x="11663438" y="2100004"/>
                </a:cubicBezTo>
                <a:cubicBezTo>
                  <a:pt x="11545811" y="2217630"/>
                  <a:pt x="11366702" y="2246658"/>
                  <a:pt x="11215006" y="2180135"/>
                </a:cubicBezTo>
                <a:cubicBezTo>
                  <a:pt x="11278054" y="2331881"/>
                  <a:pt x="11252453" y="2510988"/>
                  <a:pt x="11134826" y="2628615"/>
                </a:cubicBezTo>
                <a:cubicBezTo>
                  <a:pt x="11017199" y="2746242"/>
                  <a:pt x="10838140" y="2775221"/>
                  <a:pt x="10686395" y="2708747"/>
                </a:cubicBezTo>
                <a:cubicBezTo>
                  <a:pt x="10749492" y="2860444"/>
                  <a:pt x="10723939" y="3039502"/>
                  <a:pt x="10606312" y="3157129"/>
                </a:cubicBezTo>
                <a:cubicBezTo>
                  <a:pt x="10488685" y="3274756"/>
                  <a:pt x="10309576" y="3303784"/>
                  <a:pt x="10157832" y="3237310"/>
                </a:cubicBezTo>
                <a:cubicBezTo>
                  <a:pt x="10220929" y="3389007"/>
                  <a:pt x="10195327" y="3568114"/>
                  <a:pt x="10077700" y="3685741"/>
                </a:cubicBezTo>
                <a:cubicBezTo>
                  <a:pt x="9960073" y="3803368"/>
                  <a:pt x="9781014" y="3832347"/>
                  <a:pt x="9629269" y="3765873"/>
                </a:cubicBezTo>
                <a:cubicBezTo>
                  <a:pt x="9682967" y="3895150"/>
                  <a:pt x="9672394" y="4044056"/>
                  <a:pt x="9595297" y="4158159"/>
                </a:cubicBezTo>
                <a:lnTo>
                  <a:pt x="9595150" y="4158012"/>
                </a:lnTo>
                <a:cubicBezTo>
                  <a:pt x="9585263" y="4172893"/>
                  <a:pt x="9574346" y="4186844"/>
                  <a:pt x="9562648" y="4200011"/>
                </a:cubicBezTo>
                <a:cubicBezTo>
                  <a:pt x="9562159" y="4200501"/>
                  <a:pt x="9561669" y="4201088"/>
                  <a:pt x="9561179" y="4201578"/>
                </a:cubicBezTo>
                <a:cubicBezTo>
                  <a:pt x="9557311" y="4205836"/>
                  <a:pt x="9553298" y="4210144"/>
                  <a:pt x="9549137" y="4214304"/>
                </a:cubicBezTo>
                <a:cubicBezTo>
                  <a:pt x="9429797" y="4333644"/>
                  <a:pt x="9252451" y="4360910"/>
                  <a:pt x="9100755" y="4294387"/>
                </a:cubicBezTo>
                <a:cubicBezTo>
                  <a:pt x="9100755" y="4294387"/>
                  <a:pt x="9100804" y="4294436"/>
                  <a:pt x="9100804" y="4294436"/>
                </a:cubicBezTo>
                <a:cubicBezTo>
                  <a:pt x="9118475" y="4336973"/>
                  <a:pt x="9129145" y="4381616"/>
                  <a:pt x="9132817" y="4426503"/>
                </a:cubicBezTo>
                <a:cubicBezTo>
                  <a:pt x="9142166" y="4541780"/>
                  <a:pt x="9104866" y="4658575"/>
                  <a:pt x="9018959" y="4744483"/>
                </a:cubicBezTo>
                <a:cubicBezTo>
                  <a:pt x="8899569" y="4863872"/>
                  <a:pt x="8722273" y="4891088"/>
                  <a:pt x="8570479" y="4824663"/>
                </a:cubicBezTo>
                <a:cubicBezTo>
                  <a:pt x="8633576" y="4976360"/>
                  <a:pt x="8608023" y="5155418"/>
                  <a:pt x="8490396" y="5273046"/>
                </a:cubicBezTo>
                <a:cubicBezTo>
                  <a:pt x="8372769" y="5390672"/>
                  <a:pt x="8193661" y="5419700"/>
                  <a:pt x="8041965" y="5353177"/>
                </a:cubicBezTo>
                <a:cubicBezTo>
                  <a:pt x="8105013" y="5504923"/>
                  <a:pt x="8079460" y="5683981"/>
                  <a:pt x="7961784" y="5801658"/>
                </a:cubicBezTo>
                <a:cubicBezTo>
                  <a:pt x="7844108" y="5919333"/>
                  <a:pt x="7665098" y="5948263"/>
                  <a:pt x="7513353" y="5881789"/>
                </a:cubicBezTo>
                <a:cubicBezTo>
                  <a:pt x="7576450" y="6033486"/>
                  <a:pt x="7550897" y="6212545"/>
                  <a:pt x="7433270" y="6330171"/>
                </a:cubicBezTo>
                <a:cubicBezTo>
                  <a:pt x="7315643" y="6447798"/>
                  <a:pt x="7136535" y="6476826"/>
                  <a:pt x="6984790" y="6410353"/>
                </a:cubicBezTo>
                <a:cubicBezTo>
                  <a:pt x="7047740" y="6561705"/>
                  <a:pt x="7022432" y="6740325"/>
                  <a:pt x="6905441" y="6858000"/>
                </a:cubicBezTo>
                <a:lnTo>
                  <a:pt x="6903125" y="6855684"/>
                </a:lnTo>
                <a:lnTo>
                  <a:pt x="6903125" y="6858000"/>
                </a:lnTo>
                <a:lnTo>
                  <a:pt x="2" y="6858000"/>
                </a:lnTo>
                <a:lnTo>
                  <a:pt x="2" y="1571514"/>
                </a:lnTo>
                <a:lnTo>
                  <a:pt x="0" y="1571514"/>
                </a:lnTo>
                <a:close/>
              </a:path>
            </a:pathLst>
          </a:cu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0" tIns="0" rIns="0" bIns="0" rtlCol="0" anchor="ctr">
            <a:noAutofit/>
          </a:bodyPr>
          <a:lstStyle/>
          <a:p>
            <a:pPr algn="ctr"/>
            <a:endParaRPr lang="fi-FI" sz="1400" b="1" dirty="0">
              <a:solidFill>
                <a:schemeClr val="bg1"/>
              </a:solidFill>
            </a:endParaRPr>
          </a:p>
        </p:txBody>
      </p:sp>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50" y="539750"/>
            <a:ext cx="5375274" cy="992189"/>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3" name="Sisällön paikkamerkki 1">
            <a:extLst>
              <a:ext uri="{FF2B5EF4-FFF2-40B4-BE49-F238E27FC236}">
                <a16:creationId xmlns:a16="http://schemas.microsoft.com/office/drawing/2014/main" id="{DFFCB44C-DFD8-E6F6-942E-EA528472C9B2}"/>
              </a:ext>
            </a:extLst>
          </p:cNvPr>
          <p:cNvSpPr>
            <a:spLocks noGrp="1"/>
          </p:cNvSpPr>
          <p:nvPr>
            <p:ph sz="half" idx="2" hasCustomPrompt="1"/>
          </p:nvPr>
        </p:nvSpPr>
        <p:spPr>
          <a:xfrm>
            <a:off x="539750" y="1781175"/>
            <a:ext cx="5375275" cy="4219572"/>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3" name="Kuvan paikkamerkki">
            <a:extLst>
              <a:ext uri="{FF2B5EF4-FFF2-40B4-BE49-F238E27FC236}">
                <a16:creationId xmlns:a16="http://schemas.microsoft.com/office/drawing/2014/main" id="{C7415B33-CACB-3BF3-4616-6BD34CCC7BF5}"/>
              </a:ext>
            </a:extLst>
          </p:cNvPr>
          <p:cNvSpPr>
            <a:spLocks noGrp="1"/>
          </p:cNvSpPr>
          <p:nvPr>
            <p:ph type="pic" idx="1" hasCustomPrompt="1"/>
          </p:nvPr>
        </p:nvSpPr>
        <p:spPr>
          <a:xfrm>
            <a:off x="6276976" y="546098"/>
            <a:ext cx="5375275" cy="5454651"/>
          </a:xfrm>
          <a:noFill/>
        </p:spPr>
        <p:txBody>
          <a:bodyPr lIns="540000" tIns="180000" rIns="540000" bIns="0" anchor="t" anchorCtr="0">
            <a:noAutofit/>
          </a:bodyPr>
          <a:lstStyle>
            <a:lvl1pPr marL="0" indent="0" algn="ctr">
              <a:buNone/>
              <a:defRPr sz="1400">
                <a:solidFill>
                  <a:schemeClr val="tx2"/>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Kulmamuodon värin vaihto: Muotoile tausta.</a:t>
            </a:r>
          </a:p>
        </p:txBody>
      </p:sp>
      <p:sp>
        <p:nvSpPr>
          <p:cNvPr id="8" name="Kuvatiedot">
            <a:extLst>
              <a:ext uri="{FF2B5EF4-FFF2-40B4-BE49-F238E27FC236}">
                <a16:creationId xmlns:a16="http://schemas.microsoft.com/office/drawing/2014/main" id="{2227DDE9-0687-B7A8-2C36-BC8CE78BBD4D}"/>
              </a:ext>
              <a:ext uri="{C183D7F6-B498-43B3-948B-1728B52AA6E4}">
                <adec:decorative xmlns:adec="http://schemas.microsoft.com/office/drawing/2017/decorative" val="1"/>
              </a:ext>
            </a:extLst>
          </p:cNvPr>
          <p:cNvSpPr>
            <a:spLocks noGrp="1"/>
          </p:cNvSpPr>
          <p:nvPr>
            <p:ph type="body" sz="quarter" idx="15" hasCustomPrompt="1"/>
          </p:nvPr>
        </p:nvSpPr>
        <p:spPr>
          <a:xfrm rot="16200000">
            <a:off x="9014928" y="3183422"/>
            <a:ext cx="5454650" cy="180000"/>
          </a:xfrm>
          <a:noFill/>
        </p:spPr>
        <p:txBody>
          <a:bodyPr wrap="none" lIns="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10" name="Alatunnisteen paikkamerkki 9">
            <a:extLst>
              <a:ext uri="{FF2B5EF4-FFF2-40B4-BE49-F238E27FC236}">
                <a16:creationId xmlns:a16="http://schemas.microsoft.com/office/drawing/2014/main" id="{17C06977-7FC1-DC92-C099-7E73CAA163A7}"/>
              </a:ext>
            </a:extLst>
          </p:cNvPr>
          <p:cNvSpPr>
            <a:spLocks noGrp="1"/>
          </p:cNvSpPr>
          <p:nvPr>
            <p:ph type="ftr" sz="quarter" idx="17"/>
          </p:nvPr>
        </p:nvSpPr>
        <p:spPr>
          <a:xfrm>
            <a:off x="2837905" y="6248400"/>
            <a:ext cx="6879183" cy="249238"/>
          </a:xfrm>
        </p:spPr>
        <p:txBody>
          <a:bodyPr/>
          <a:lstStyle>
            <a:lvl1pPr algn="l">
              <a:defRPr/>
            </a:lvl1pPr>
          </a:lstStyle>
          <a:p>
            <a:endParaRPr lang="fi-FI" dirty="0"/>
          </a:p>
        </p:txBody>
      </p:sp>
      <p:sp>
        <p:nvSpPr>
          <p:cNvPr id="9" name="Päivämäärän paikkamerkki 8">
            <a:extLst>
              <a:ext uri="{FF2B5EF4-FFF2-40B4-BE49-F238E27FC236}">
                <a16:creationId xmlns:a16="http://schemas.microsoft.com/office/drawing/2014/main" id="{355E8349-56F2-3F07-C367-8CBFA8825006}"/>
              </a:ext>
            </a:extLst>
          </p:cNvPr>
          <p:cNvSpPr>
            <a:spLocks noGrp="1"/>
          </p:cNvSpPr>
          <p:nvPr>
            <p:ph type="dt" sz="half" idx="16"/>
          </p:nvPr>
        </p:nvSpPr>
        <p:spPr/>
        <p:txBody>
          <a:bodyPr/>
          <a:lstStyle/>
          <a:p>
            <a:r>
              <a:rPr lang="fi-FI"/>
              <a:t>12.8.2025</a:t>
            </a:r>
            <a:endParaRPr lang="fi-FI" dirty="0"/>
          </a:p>
        </p:txBody>
      </p:sp>
      <p:sp>
        <p:nvSpPr>
          <p:cNvPr id="12" name="Dian numeron paikkamerkki 11">
            <a:extLst>
              <a:ext uri="{FF2B5EF4-FFF2-40B4-BE49-F238E27FC236}">
                <a16:creationId xmlns:a16="http://schemas.microsoft.com/office/drawing/2014/main" id="{FE51B00A-1154-BB80-9856-9E3AE899DBD2}"/>
              </a:ext>
            </a:extLst>
          </p:cNvPr>
          <p:cNvSpPr>
            <a:spLocks noGrp="1"/>
          </p:cNvSpPr>
          <p:nvPr>
            <p:ph type="sldNum" sz="quarter" idx="18"/>
          </p:nvPr>
        </p:nvSpPr>
        <p:spPr/>
        <p:txBody>
          <a:bodyPr/>
          <a:lstStyle/>
          <a:p>
            <a:fld id="{A9494116-C6F5-466F-B5C1-BBB074CB17FC}" type="slidenum">
              <a:rPr lang="fi-FI" smtClean="0"/>
              <a:pPr/>
              <a:t>‹#›</a:t>
            </a:fld>
            <a:endParaRPr lang="fi-FI" dirty="0"/>
          </a:p>
        </p:txBody>
      </p:sp>
      <p:sp>
        <p:nvSpPr>
          <p:cNvPr id="7" name="Logo">
            <a:extLst>
              <a:ext uri="{FF2B5EF4-FFF2-40B4-BE49-F238E27FC236}">
                <a16:creationId xmlns:a16="http://schemas.microsoft.com/office/drawing/2014/main" id="{A375EB57-5254-5923-176E-9FE8F6CFE313}"/>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486084080"/>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Otsikko ja sisältö kuvalla 2 C">
    <p:bg>
      <p:bgPr>
        <a:solidFill>
          <a:schemeClr val="bg1"/>
        </a:solidFill>
        <a:effectLst/>
      </p:bgPr>
    </p:bg>
    <p:spTree>
      <p:nvGrpSpPr>
        <p:cNvPr id="1" name=""/>
        <p:cNvGrpSpPr/>
        <p:nvPr/>
      </p:nvGrpSpPr>
      <p:grpSpPr>
        <a:xfrm>
          <a:off x="0" y="0"/>
          <a:ext cx="0" cy="0"/>
          <a:chOff x="0" y="0"/>
          <a:chExt cx="0" cy="0"/>
        </a:xfrm>
      </p:grpSpPr>
      <p:sp>
        <p:nvSpPr>
          <p:cNvPr id="5" name="Kuvan paikkamerkki 4">
            <a:extLst>
              <a:ext uri="{FF2B5EF4-FFF2-40B4-BE49-F238E27FC236}">
                <a16:creationId xmlns:a16="http://schemas.microsoft.com/office/drawing/2014/main" id="{C4F1EBBF-E23D-2C01-C229-21CFBF845FEC}"/>
              </a:ext>
              <a:ext uri="{C183D7F6-B498-43B3-948B-1728B52AA6E4}">
                <adec:decorative xmlns:adec="http://schemas.microsoft.com/office/drawing/2017/decorative" val="1"/>
              </a:ext>
            </a:extLst>
          </p:cNvPr>
          <p:cNvSpPr>
            <a:spLocks noGrp="1"/>
          </p:cNvSpPr>
          <p:nvPr>
            <p:ph type="pic" sz="quarter" idx="17" hasCustomPrompt="1"/>
          </p:nvPr>
        </p:nvSpPr>
        <p:spPr>
          <a:xfrm>
            <a:off x="7429498" y="0"/>
            <a:ext cx="4762502" cy="6858000"/>
          </a:xfrm>
          <a:custGeom>
            <a:avLst/>
            <a:gdLst>
              <a:gd name="connsiteX0" fmla="*/ 1969 w 4762502"/>
              <a:gd name="connsiteY0" fmla="*/ 0 h 6858000"/>
              <a:gd name="connsiteX1" fmla="*/ 759628 w 4762502"/>
              <a:gd name="connsiteY1" fmla="*/ 0 h 6858000"/>
              <a:gd name="connsiteX2" fmla="*/ 863058 w 4762502"/>
              <a:gd name="connsiteY2" fmla="*/ 0 h 6858000"/>
              <a:gd name="connsiteX3" fmla="*/ 1103127 w 4762502"/>
              <a:gd name="connsiteY3" fmla="*/ 0 h 6858000"/>
              <a:gd name="connsiteX4" fmla="*/ 1200278 w 4762502"/>
              <a:gd name="connsiteY4" fmla="*/ 0 h 6858000"/>
              <a:gd name="connsiteX5" fmla="*/ 1335701 w 4762502"/>
              <a:gd name="connsiteY5" fmla="*/ 0 h 6858000"/>
              <a:gd name="connsiteX6" fmla="*/ 1502478 w 4762502"/>
              <a:gd name="connsiteY6" fmla="*/ 0 h 6858000"/>
              <a:gd name="connsiteX7" fmla="*/ 1574199 w 4762502"/>
              <a:gd name="connsiteY7" fmla="*/ 0 h 6858000"/>
              <a:gd name="connsiteX8" fmla="*/ 1607215 w 4762502"/>
              <a:gd name="connsiteY8" fmla="*/ 0 h 6858000"/>
              <a:gd name="connsiteX9" fmla="*/ 1729330 w 4762502"/>
              <a:gd name="connsiteY9" fmla="*/ 0 h 6858000"/>
              <a:gd name="connsiteX10" fmla="*/ 1742547 w 4762502"/>
              <a:gd name="connsiteY10" fmla="*/ 0 h 6858000"/>
              <a:gd name="connsiteX11" fmla="*/ 1803848 w 4762502"/>
              <a:gd name="connsiteY11" fmla="*/ 0 h 6858000"/>
              <a:gd name="connsiteX12" fmla="*/ 1814268 w 4762502"/>
              <a:gd name="connsiteY12" fmla="*/ 0 h 6858000"/>
              <a:gd name="connsiteX13" fmla="*/ 1939660 w 4762502"/>
              <a:gd name="connsiteY13" fmla="*/ 0 h 6858000"/>
              <a:gd name="connsiteX14" fmla="*/ 2043917 w 4762502"/>
              <a:gd name="connsiteY14" fmla="*/ 0 h 6858000"/>
              <a:gd name="connsiteX15" fmla="*/ 2213619 w 4762502"/>
              <a:gd name="connsiteY15" fmla="*/ 0 h 6858000"/>
              <a:gd name="connsiteX16" fmla="*/ 2453688 w 4762502"/>
              <a:gd name="connsiteY16" fmla="*/ 0 h 6858000"/>
              <a:gd name="connsiteX17" fmla="*/ 2514989 w 4762502"/>
              <a:gd name="connsiteY17" fmla="*/ 0 h 6858000"/>
              <a:gd name="connsiteX18" fmla="*/ 2755058 w 4762502"/>
              <a:gd name="connsiteY18" fmla="*/ 0 h 6858000"/>
              <a:gd name="connsiteX19" fmla="*/ 3511550 w 4762502"/>
              <a:gd name="connsiteY19" fmla="*/ 0 h 6858000"/>
              <a:gd name="connsiteX20" fmla="*/ 3759002 w 4762502"/>
              <a:gd name="connsiteY20" fmla="*/ 0 h 6858000"/>
              <a:gd name="connsiteX21" fmla="*/ 3759003 w 4762502"/>
              <a:gd name="connsiteY21" fmla="*/ 0 h 6858000"/>
              <a:gd name="connsiteX22" fmla="*/ 3759004 w 4762502"/>
              <a:gd name="connsiteY22" fmla="*/ 0 h 6858000"/>
              <a:gd name="connsiteX23" fmla="*/ 4067111 w 4762502"/>
              <a:gd name="connsiteY23" fmla="*/ 0 h 6858000"/>
              <a:gd name="connsiteX24" fmla="*/ 4192252 w 4762502"/>
              <a:gd name="connsiteY24" fmla="*/ 0 h 6858000"/>
              <a:gd name="connsiteX25" fmla="*/ 4192253 w 4762502"/>
              <a:gd name="connsiteY25" fmla="*/ 0 h 6858000"/>
              <a:gd name="connsiteX26" fmla="*/ 4192254 w 4762502"/>
              <a:gd name="connsiteY26" fmla="*/ 0 h 6858000"/>
              <a:gd name="connsiteX27" fmla="*/ 4432322 w 4762502"/>
              <a:gd name="connsiteY27" fmla="*/ 0 h 6858000"/>
              <a:gd name="connsiteX28" fmla="*/ 4432323 w 4762502"/>
              <a:gd name="connsiteY28" fmla="*/ 0 h 6858000"/>
              <a:gd name="connsiteX29" fmla="*/ 4432324 w 4762502"/>
              <a:gd name="connsiteY29" fmla="*/ 0 h 6858000"/>
              <a:gd name="connsiteX30" fmla="*/ 4762502 w 4762502"/>
              <a:gd name="connsiteY30" fmla="*/ 0 h 6858000"/>
              <a:gd name="connsiteX31" fmla="*/ 4762502 w 4762502"/>
              <a:gd name="connsiteY31" fmla="*/ 6858000 h 6858000"/>
              <a:gd name="connsiteX32" fmla="*/ 4432324 w 4762502"/>
              <a:gd name="connsiteY32" fmla="*/ 6858000 h 6858000"/>
              <a:gd name="connsiteX33" fmla="*/ 4432323 w 4762502"/>
              <a:gd name="connsiteY33" fmla="*/ 6858000 h 6858000"/>
              <a:gd name="connsiteX34" fmla="*/ 4432322 w 4762502"/>
              <a:gd name="connsiteY34" fmla="*/ 6858000 h 6858000"/>
              <a:gd name="connsiteX35" fmla="*/ 4192254 w 4762502"/>
              <a:gd name="connsiteY35" fmla="*/ 6858000 h 6858000"/>
              <a:gd name="connsiteX36" fmla="*/ 4192253 w 4762502"/>
              <a:gd name="connsiteY36" fmla="*/ 6858000 h 6858000"/>
              <a:gd name="connsiteX37" fmla="*/ 4192252 w 4762502"/>
              <a:gd name="connsiteY37" fmla="*/ 6858000 h 6858000"/>
              <a:gd name="connsiteX38" fmla="*/ 4067111 w 4762502"/>
              <a:gd name="connsiteY38" fmla="*/ 6858000 h 6858000"/>
              <a:gd name="connsiteX39" fmla="*/ 3759004 w 4762502"/>
              <a:gd name="connsiteY39" fmla="*/ 6858000 h 6858000"/>
              <a:gd name="connsiteX40" fmla="*/ 3759003 w 4762502"/>
              <a:gd name="connsiteY40" fmla="*/ 6858000 h 6858000"/>
              <a:gd name="connsiteX41" fmla="*/ 3759002 w 4762502"/>
              <a:gd name="connsiteY41" fmla="*/ 6858000 h 6858000"/>
              <a:gd name="connsiteX42" fmla="*/ 3511550 w 4762502"/>
              <a:gd name="connsiteY42" fmla="*/ 6858000 h 6858000"/>
              <a:gd name="connsiteX43" fmla="*/ 2755058 w 4762502"/>
              <a:gd name="connsiteY43" fmla="*/ 6858000 h 6858000"/>
              <a:gd name="connsiteX44" fmla="*/ 2514989 w 4762502"/>
              <a:gd name="connsiteY44" fmla="*/ 6858000 h 6858000"/>
              <a:gd name="connsiteX45" fmla="*/ 2453648 w 4762502"/>
              <a:gd name="connsiteY45" fmla="*/ 6858000 h 6858000"/>
              <a:gd name="connsiteX46" fmla="*/ 2213578 w 4762502"/>
              <a:gd name="connsiteY46" fmla="*/ 6858000 h 6858000"/>
              <a:gd name="connsiteX47" fmla="*/ 2043917 w 4762502"/>
              <a:gd name="connsiteY47" fmla="*/ 6858000 h 6858000"/>
              <a:gd name="connsiteX48" fmla="*/ 1939660 w 4762502"/>
              <a:gd name="connsiteY48" fmla="*/ 6858000 h 6858000"/>
              <a:gd name="connsiteX49" fmla="*/ 1814060 w 4762502"/>
              <a:gd name="connsiteY49" fmla="*/ 6858000 h 6858000"/>
              <a:gd name="connsiteX50" fmla="*/ 1803848 w 4762502"/>
              <a:gd name="connsiteY50" fmla="*/ 6858000 h 6858000"/>
              <a:gd name="connsiteX51" fmla="*/ 1742506 w 4762502"/>
              <a:gd name="connsiteY51" fmla="*/ 6858000 h 6858000"/>
              <a:gd name="connsiteX52" fmla="*/ 1729330 w 4762502"/>
              <a:gd name="connsiteY52" fmla="*/ 6858000 h 6858000"/>
              <a:gd name="connsiteX53" fmla="*/ 1607215 w 4762502"/>
              <a:gd name="connsiteY53" fmla="*/ 6858000 h 6858000"/>
              <a:gd name="connsiteX54" fmla="*/ 1573991 w 4762502"/>
              <a:gd name="connsiteY54" fmla="*/ 6858000 h 6858000"/>
              <a:gd name="connsiteX55" fmla="*/ 1502437 w 4762502"/>
              <a:gd name="connsiteY55" fmla="*/ 6858000 h 6858000"/>
              <a:gd name="connsiteX56" fmla="*/ 1335664 w 4762502"/>
              <a:gd name="connsiteY56" fmla="*/ 6858000 h 6858000"/>
              <a:gd name="connsiteX57" fmla="*/ 1187852 w 4762502"/>
              <a:gd name="connsiteY57" fmla="*/ 6858000 h 6858000"/>
              <a:gd name="connsiteX58" fmla="*/ 1102919 w 4762502"/>
              <a:gd name="connsiteY58" fmla="*/ 6858000 h 6858000"/>
              <a:gd name="connsiteX59" fmla="*/ 862850 w 4762502"/>
              <a:gd name="connsiteY59" fmla="*/ 6858000 h 6858000"/>
              <a:gd name="connsiteX60" fmla="*/ 759441 w 4762502"/>
              <a:gd name="connsiteY60" fmla="*/ 6858000 h 6858000"/>
              <a:gd name="connsiteX61" fmla="*/ 127 w 4762502"/>
              <a:gd name="connsiteY61" fmla="*/ 6858000 h 6858000"/>
              <a:gd name="connsiteX62" fmla="*/ 0 w 4762502"/>
              <a:gd name="connsiteY62" fmla="*/ 6857937 h 6858000"/>
              <a:gd name="connsiteX63" fmla="*/ 265367 w 4762502"/>
              <a:gd name="connsiteY63" fmla="*/ 6477127 h 6858000"/>
              <a:gd name="connsiteX64" fmla="*/ 0 w 4762502"/>
              <a:gd name="connsiteY64" fmla="*/ 6096318 h 6858000"/>
              <a:gd name="connsiteX65" fmla="*/ 265367 w 4762502"/>
              <a:gd name="connsiteY65" fmla="*/ 5715508 h 6858000"/>
              <a:gd name="connsiteX66" fmla="*/ 0 w 4762502"/>
              <a:gd name="connsiteY66" fmla="*/ 5334699 h 6858000"/>
              <a:gd name="connsiteX67" fmla="*/ 265367 w 4762502"/>
              <a:gd name="connsiteY67" fmla="*/ 4953889 h 6858000"/>
              <a:gd name="connsiteX68" fmla="*/ 0 w 4762502"/>
              <a:gd name="connsiteY68" fmla="*/ 4573080 h 6858000"/>
              <a:gd name="connsiteX69" fmla="*/ 265367 w 4762502"/>
              <a:gd name="connsiteY69" fmla="*/ 4192270 h 6858000"/>
              <a:gd name="connsiteX70" fmla="*/ 0 w 4762502"/>
              <a:gd name="connsiteY70" fmla="*/ 3811461 h 6858000"/>
              <a:gd name="connsiteX71" fmla="*/ 265367 w 4762502"/>
              <a:gd name="connsiteY71" fmla="*/ 3430651 h 6858000"/>
              <a:gd name="connsiteX72" fmla="*/ 0 w 4762502"/>
              <a:gd name="connsiteY72" fmla="*/ 3049778 h 6858000"/>
              <a:gd name="connsiteX73" fmla="*/ 265367 w 4762502"/>
              <a:gd name="connsiteY73" fmla="*/ 2668969 h 6858000"/>
              <a:gd name="connsiteX74" fmla="*/ 0 w 4762502"/>
              <a:gd name="connsiteY74" fmla="*/ 2288159 h 6858000"/>
              <a:gd name="connsiteX75" fmla="*/ 265367 w 4762502"/>
              <a:gd name="connsiteY75" fmla="*/ 1907350 h 6858000"/>
              <a:gd name="connsiteX76" fmla="*/ 0 w 4762502"/>
              <a:gd name="connsiteY76" fmla="*/ 1526540 h 6858000"/>
              <a:gd name="connsiteX77" fmla="*/ 265367 w 4762502"/>
              <a:gd name="connsiteY77" fmla="*/ 1145731 h 6858000"/>
              <a:gd name="connsiteX78" fmla="*/ 0 w 4762502"/>
              <a:gd name="connsiteY78" fmla="*/ 764921 h 6858000"/>
              <a:gd name="connsiteX79" fmla="*/ 265367 w 4762502"/>
              <a:gd name="connsiteY79" fmla="*/ 384112 h 6858000"/>
              <a:gd name="connsiteX80" fmla="*/ 0 w 4762502"/>
              <a:gd name="connsiteY80" fmla="*/ 826 h 6858000"/>
              <a:gd name="connsiteX81" fmla="*/ 1969 w 4762502"/>
              <a:gd name="connsiteY81"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4762502" h="6858000">
                <a:moveTo>
                  <a:pt x="1969" y="0"/>
                </a:moveTo>
                <a:lnTo>
                  <a:pt x="759628" y="0"/>
                </a:lnTo>
                <a:lnTo>
                  <a:pt x="863058" y="0"/>
                </a:lnTo>
                <a:lnTo>
                  <a:pt x="1103127" y="0"/>
                </a:lnTo>
                <a:lnTo>
                  <a:pt x="1200278" y="0"/>
                </a:lnTo>
                <a:lnTo>
                  <a:pt x="1335701" y="0"/>
                </a:lnTo>
                <a:lnTo>
                  <a:pt x="1502478" y="0"/>
                </a:lnTo>
                <a:lnTo>
                  <a:pt x="1574199" y="0"/>
                </a:lnTo>
                <a:lnTo>
                  <a:pt x="1607215" y="0"/>
                </a:lnTo>
                <a:lnTo>
                  <a:pt x="1729330" y="0"/>
                </a:lnTo>
                <a:lnTo>
                  <a:pt x="1742547" y="0"/>
                </a:lnTo>
                <a:lnTo>
                  <a:pt x="1803848" y="0"/>
                </a:lnTo>
                <a:lnTo>
                  <a:pt x="1814268" y="0"/>
                </a:lnTo>
                <a:lnTo>
                  <a:pt x="1939660" y="0"/>
                </a:lnTo>
                <a:lnTo>
                  <a:pt x="2043917" y="0"/>
                </a:lnTo>
                <a:lnTo>
                  <a:pt x="2213619" y="0"/>
                </a:lnTo>
                <a:lnTo>
                  <a:pt x="2453688" y="0"/>
                </a:lnTo>
                <a:lnTo>
                  <a:pt x="2514989" y="0"/>
                </a:lnTo>
                <a:lnTo>
                  <a:pt x="2755058" y="0"/>
                </a:lnTo>
                <a:lnTo>
                  <a:pt x="3511550" y="0"/>
                </a:lnTo>
                <a:lnTo>
                  <a:pt x="3759002" y="0"/>
                </a:lnTo>
                <a:lnTo>
                  <a:pt x="3759003" y="0"/>
                </a:lnTo>
                <a:lnTo>
                  <a:pt x="3759004" y="0"/>
                </a:lnTo>
                <a:lnTo>
                  <a:pt x="4067111" y="0"/>
                </a:lnTo>
                <a:lnTo>
                  <a:pt x="4192252" y="0"/>
                </a:lnTo>
                <a:lnTo>
                  <a:pt x="4192253" y="0"/>
                </a:lnTo>
                <a:lnTo>
                  <a:pt x="4192254" y="0"/>
                </a:lnTo>
                <a:lnTo>
                  <a:pt x="4432322" y="0"/>
                </a:lnTo>
                <a:lnTo>
                  <a:pt x="4432323" y="0"/>
                </a:lnTo>
                <a:lnTo>
                  <a:pt x="4432324" y="0"/>
                </a:lnTo>
                <a:lnTo>
                  <a:pt x="4762502" y="0"/>
                </a:lnTo>
                <a:lnTo>
                  <a:pt x="4762502" y="6858000"/>
                </a:lnTo>
                <a:lnTo>
                  <a:pt x="4432324" y="6858000"/>
                </a:lnTo>
                <a:lnTo>
                  <a:pt x="4432323" y="6858000"/>
                </a:lnTo>
                <a:lnTo>
                  <a:pt x="4432322" y="6858000"/>
                </a:lnTo>
                <a:lnTo>
                  <a:pt x="4192254" y="6858000"/>
                </a:lnTo>
                <a:lnTo>
                  <a:pt x="4192253" y="6858000"/>
                </a:lnTo>
                <a:lnTo>
                  <a:pt x="4192252" y="6858000"/>
                </a:lnTo>
                <a:lnTo>
                  <a:pt x="4067111" y="6858000"/>
                </a:lnTo>
                <a:lnTo>
                  <a:pt x="3759004" y="6858000"/>
                </a:lnTo>
                <a:lnTo>
                  <a:pt x="3759003" y="6858000"/>
                </a:lnTo>
                <a:lnTo>
                  <a:pt x="3759002" y="6858000"/>
                </a:lnTo>
                <a:lnTo>
                  <a:pt x="3511550" y="6858000"/>
                </a:lnTo>
                <a:lnTo>
                  <a:pt x="2755058" y="6858000"/>
                </a:lnTo>
                <a:lnTo>
                  <a:pt x="2514989" y="6858000"/>
                </a:lnTo>
                <a:lnTo>
                  <a:pt x="2453648" y="6858000"/>
                </a:lnTo>
                <a:lnTo>
                  <a:pt x="2213578" y="6858000"/>
                </a:lnTo>
                <a:lnTo>
                  <a:pt x="2043917" y="6858000"/>
                </a:lnTo>
                <a:lnTo>
                  <a:pt x="1939660" y="6858000"/>
                </a:lnTo>
                <a:lnTo>
                  <a:pt x="1814060" y="6858000"/>
                </a:lnTo>
                <a:lnTo>
                  <a:pt x="1803848" y="6858000"/>
                </a:lnTo>
                <a:lnTo>
                  <a:pt x="1742506" y="6858000"/>
                </a:lnTo>
                <a:lnTo>
                  <a:pt x="1729330" y="6858000"/>
                </a:lnTo>
                <a:lnTo>
                  <a:pt x="1607215" y="6858000"/>
                </a:lnTo>
                <a:lnTo>
                  <a:pt x="1573991" y="6858000"/>
                </a:lnTo>
                <a:lnTo>
                  <a:pt x="1502437" y="6858000"/>
                </a:lnTo>
                <a:lnTo>
                  <a:pt x="1335664" y="6858000"/>
                </a:lnTo>
                <a:lnTo>
                  <a:pt x="1187852" y="6858000"/>
                </a:lnTo>
                <a:lnTo>
                  <a:pt x="1102919" y="6858000"/>
                </a:lnTo>
                <a:lnTo>
                  <a:pt x="862850" y="6858000"/>
                </a:lnTo>
                <a:lnTo>
                  <a:pt x="759441" y="6858000"/>
                </a:lnTo>
                <a:lnTo>
                  <a:pt x="127" y="6858000"/>
                </a:lnTo>
                <a:cubicBezTo>
                  <a:pt x="127" y="6858000"/>
                  <a:pt x="64" y="6857937"/>
                  <a:pt x="0" y="6857937"/>
                </a:cubicBezTo>
                <a:cubicBezTo>
                  <a:pt x="157226" y="6796532"/>
                  <a:pt x="265367" y="6649085"/>
                  <a:pt x="265367" y="6477127"/>
                </a:cubicBezTo>
                <a:cubicBezTo>
                  <a:pt x="265367" y="6305169"/>
                  <a:pt x="154813" y="6160199"/>
                  <a:pt x="0" y="6096318"/>
                </a:cubicBezTo>
                <a:cubicBezTo>
                  <a:pt x="157226" y="6034913"/>
                  <a:pt x="265367" y="5887466"/>
                  <a:pt x="265367" y="5715508"/>
                </a:cubicBezTo>
                <a:cubicBezTo>
                  <a:pt x="265367" y="5543550"/>
                  <a:pt x="154813" y="5398580"/>
                  <a:pt x="0" y="5334699"/>
                </a:cubicBezTo>
                <a:cubicBezTo>
                  <a:pt x="157226" y="5273231"/>
                  <a:pt x="265367" y="5125847"/>
                  <a:pt x="265367" y="4953889"/>
                </a:cubicBezTo>
                <a:cubicBezTo>
                  <a:pt x="265367" y="4781931"/>
                  <a:pt x="154813" y="4636961"/>
                  <a:pt x="0" y="4573080"/>
                </a:cubicBezTo>
                <a:cubicBezTo>
                  <a:pt x="157226" y="4511612"/>
                  <a:pt x="265367" y="4364228"/>
                  <a:pt x="265367" y="4192270"/>
                </a:cubicBezTo>
                <a:cubicBezTo>
                  <a:pt x="265367" y="4020312"/>
                  <a:pt x="154813" y="3875341"/>
                  <a:pt x="0" y="3811461"/>
                </a:cubicBezTo>
                <a:cubicBezTo>
                  <a:pt x="157226" y="3749993"/>
                  <a:pt x="265367" y="3602609"/>
                  <a:pt x="265367" y="3430651"/>
                </a:cubicBezTo>
                <a:cubicBezTo>
                  <a:pt x="265367" y="3258693"/>
                  <a:pt x="154813" y="3113659"/>
                  <a:pt x="0" y="3049778"/>
                </a:cubicBezTo>
                <a:cubicBezTo>
                  <a:pt x="157226" y="2988374"/>
                  <a:pt x="265367" y="2840990"/>
                  <a:pt x="265367" y="2668969"/>
                </a:cubicBezTo>
                <a:cubicBezTo>
                  <a:pt x="265367" y="2496947"/>
                  <a:pt x="154813" y="2352040"/>
                  <a:pt x="0" y="2288159"/>
                </a:cubicBezTo>
                <a:cubicBezTo>
                  <a:pt x="157226" y="2226755"/>
                  <a:pt x="265367" y="2079371"/>
                  <a:pt x="265367" y="1907350"/>
                </a:cubicBezTo>
                <a:cubicBezTo>
                  <a:pt x="265367" y="1735328"/>
                  <a:pt x="154813" y="1590421"/>
                  <a:pt x="0" y="1526540"/>
                </a:cubicBezTo>
                <a:cubicBezTo>
                  <a:pt x="157226" y="1465136"/>
                  <a:pt x="265367" y="1317752"/>
                  <a:pt x="265367" y="1145731"/>
                </a:cubicBezTo>
                <a:cubicBezTo>
                  <a:pt x="265367" y="973709"/>
                  <a:pt x="154813" y="828802"/>
                  <a:pt x="0" y="764921"/>
                </a:cubicBezTo>
                <a:cubicBezTo>
                  <a:pt x="157226" y="703517"/>
                  <a:pt x="265367" y="556070"/>
                  <a:pt x="265367" y="384112"/>
                </a:cubicBezTo>
                <a:cubicBezTo>
                  <a:pt x="265367" y="212154"/>
                  <a:pt x="154813" y="64706"/>
                  <a:pt x="0" y="826"/>
                </a:cubicBezTo>
                <a:cubicBezTo>
                  <a:pt x="635" y="572"/>
                  <a:pt x="1334" y="318"/>
                  <a:pt x="1969" y="0"/>
                </a:cubicBez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49" y="539750"/>
            <a:ext cx="6523039" cy="992189"/>
          </a:xfrm>
          <a:prstGeom prst="rect">
            <a:avLst/>
          </a:prstGeom>
        </p:spPr>
        <p:txBody>
          <a:bodyPr anchor="t"/>
          <a:lstStyle>
            <a:lvl1pPr>
              <a:defRPr sz="3600"/>
            </a:lvl1pPr>
          </a:lstStyle>
          <a:p>
            <a:r>
              <a:rPr lang="fi-FI"/>
              <a:t>Muokkaa ots. perustyyl. napsautt.</a:t>
            </a:r>
            <a:endParaRPr lang="fi-FI" dirty="0"/>
          </a:p>
        </p:txBody>
      </p:sp>
      <p:sp>
        <p:nvSpPr>
          <p:cNvPr id="6" name="Sisällön paikkamerkki 1">
            <a:extLst>
              <a:ext uri="{FF2B5EF4-FFF2-40B4-BE49-F238E27FC236}">
                <a16:creationId xmlns:a16="http://schemas.microsoft.com/office/drawing/2014/main" id="{31F26001-FA69-BA43-3421-5DF6A3C203CA}"/>
              </a:ext>
            </a:extLst>
          </p:cNvPr>
          <p:cNvSpPr>
            <a:spLocks noGrp="1"/>
          </p:cNvSpPr>
          <p:nvPr>
            <p:ph sz="half" idx="2" hasCustomPrompt="1"/>
          </p:nvPr>
        </p:nvSpPr>
        <p:spPr>
          <a:xfrm>
            <a:off x="539750" y="1781174"/>
            <a:ext cx="6523038" cy="421957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2" name="Kuvatiedot">
            <a:extLst>
              <a:ext uri="{FF2B5EF4-FFF2-40B4-BE49-F238E27FC236}">
                <a16:creationId xmlns:a16="http://schemas.microsoft.com/office/drawing/2014/main" id="{3403A9D2-60FF-CE22-39F8-A53C323D24C4}"/>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4" name="Alatunnisteen paikkamerkki 3">
            <a:extLst>
              <a:ext uri="{FF2B5EF4-FFF2-40B4-BE49-F238E27FC236}">
                <a16:creationId xmlns:a16="http://schemas.microsoft.com/office/drawing/2014/main" id="{7DF520A4-5496-E42A-8A33-8EB15362692F}"/>
              </a:ext>
            </a:extLst>
          </p:cNvPr>
          <p:cNvSpPr>
            <a:spLocks noGrp="1"/>
          </p:cNvSpPr>
          <p:nvPr>
            <p:ph type="ftr" sz="quarter" idx="20"/>
          </p:nvPr>
        </p:nvSpPr>
        <p:spPr>
          <a:xfrm>
            <a:off x="2833688" y="6248400"/>
            <a:ext cx="6883400" cy="249238"/>
          </a:xfrm>
        </p:spPr>
        <p:txBody>
          <a:bodyPr/>
          <a:lstStyle>
            <a:lvl1pPr algn="l">
              <a:defRPr/>
            </a:lvl1pPr>
          </a:lstStyle>
          <a:p>
            <a:endParaRPr lang="fi-FI" dirty="0"/>
          </a:p>
        </p:txBody>
      </p:sp>
      <p:sp>
        <p:nvSpPr>
          <p:cNvPr id="3" name="Päivämäärän paikkamerkki 2">
            <a:extLst>
              <a:ext uri="{FF2B5EF4-FFF2-40B4-BE49-F238E27FC236}">
                <a16:creationId xmlns:a16="http://schemas.microsoft.com/office/drawing/2014/main" id="{3EC5CBF8-04A2-0043-8F76-D4DAF1A93416}"/>
              </a:ext>
            </a:extLst>
          </p:cNvPr>
          <p:cNvSpPr>
            <a:spLocks noGrp="1"/>
          </p:cNvSpPr>
          <p:nvPr>
            <p:ph type="dt" sz="half" idx="19"/>
          </p:nvPr>
        </p:nvSpPr>
        <p:spPr/>
        <p:txBody>
          <a:bodyPr/>
          <a:lstStyle/>
          <a:p>
            <a:r>
              <a:rPr lang="fi-FI"/>
              <a:t>12.8.2025</a:t>
            </a:r>
            <a:endParaRPr lang="fi-FI" dirty="0"/>
          </a:p>
        </p:txBody>
      </p:sp>
      <p:sp>
        <p:nvSpPr>
          <p:cNvPr id="10" name="Dian numeron paikkamerkki 9">
            <a:extLst>
              <a:ext uri="{FF2B5EF4-FFF2-40B4-BE49-F238E27FC236}">
                <a16:creationId xmlns:a16="http://schemas.microsoft.com/office/drawing/2014/main" id="{7CFEEDD1-A285-47FA-E29A-DEBA9EA2C08F}"/>
              </a:ext>
            </a:extLst>
          </p:cNvPr>
          <p:cNvSpPr>
            <a:spLocks noGrp="1"/>
          </p:cNvSpPr>
          <p:nvPr>
            <p:ph type="sldNum" sz="quarter" idx="21"/>
          </p:nvPr>
        </p:nvSpPr>
        <p:spPr/>
        <p:txBody>
          <a:bodyPr/>
          <a:lstStyle/>
          <a:p>
            <a:fld id="{A9494116-C6F5-466F-B5C1-BBB074CB17FC}" type="slidenum">
              <a:rPr lang="fi-FI" smtClean="0"/>
              <a:pPr/>
              <a:t>‹#›</a:t>
            </a:fld>
            <a:endParaRPr lang="fi-FI" dirty="0"/>
          </a:p>
        </p:txBody>
      </p:sp>
      <p:sp>
        <p:nvSpPr>
          <p:cNvPr id="9" name="Logo">
            <a:extLst>
              <a:ext uri="{FF2B5EF4-FFF2-40B4-BE49-F238E27FC236}">
                <a16:creationId xmlns:a16="http://schemas.microsoft.com/office/drawing/2014/main" id="{F907DF2C-2B2D-A29D-EA2B-6CFBB2BA5082}"/>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86857351"/>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preserve="1" userDrawn="1">
  <p:cSld name="Otsikko ja sisältö kuvakollaasilla">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F50EE835-D0BC-CE77-D28F-3079806EA2A5}"/>
              </a:ext>
            </a:extLst>
          </p:cNvPr>
          <p:cNvSpPr>
            <a:spLocks noGrp="1"/>
          </p:cNvSpPr>
          <p:nvPr>
            <p:ph type="title"/>
          </p:nvPr>
        </p:nvSpPr>
        <p:spPr>
          <a:xfrm>
            <a:off x="539750" y="539750"/>
            <a:ext cx="5375276" cy="992188"/>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4" name="Sisällön paikkamerkki 1">
            <a:extLst>
              <a:ext uri="{FF2B5EF4-FFF2-40B4-BE49-F238E27FC236}">
                <a16:creationId xmlns:a16="http://schemas.microsoft.com/office/drawing/2014/main" id="{F7ED2D5F-D13E-7A3F-D83A-4F997965FF24}"/>
              </a:ext>
            </a:extLst>
          </p:cNvPr>
          <p:cNvSpPr>
            <a:spLocks noGrp="1"/>
          </p:cNvSpPr>
          <p:nvPr>
            <p:ph sz="half" idx="2" hasCustomPrompt="1"/>
          </p:nvPr>
        </p:nvSpPr>
        <p:spPr>
          <a:xfrm>
            <a:off x="539750" y="1781174"/>
            <a:ext cx="5375276" cy="421957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7" name="Kuvan paikkamerkki">
            <a:extLst>
              <a:ext uri="{FF2B5EF4-FFF2-40B4-BE49-F238E27FC236}">
                <a16:creationId xmlns:a16="http://schemas.microsoft.com/office/drawing/2014/main" id="{09353F6B-F976-BD56-F0D6-F34D83E34345}"/>
              </a:ext>
            </a:extLst>
          </p:cNvPr>
          <p:cNvSpPr>
            <a:spLocks noGrp="1"/>
          </p:cNvSpPr>
          <p:nvPr>
            <p:ph type="pic" idx="19" hasCustomPrompt="1"/>
          </p:nvPr>
        </p:nvSpPr>
        <p:spPr>
          <a:xfrm>
            <a:off x="6276976" y="546101"/>
            <a:ext cx="2867024" cy="5454650"/>
          </a:xfrm>
          <a:noFill/>
        </p:spPr>
        <p:txBody>
          <a:bodyPr lIns="180000" tIns="180000" rIns="180000" bIns="0" anchor="t" anchorCtr="0">
            <a:noAutofit/>
          </a:bodyPr>
          <a:lstStyle>
            <a:lvl1pPr marL="0" indent="0" algn="ctr">
              <a:buNone/>
              <a:defRPr sz="1200">
                <a:solidFill>
                  <a:schemeClr val="tx2"/>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Merkintä koristeelliseksi &gt; Merkitse koristeelliseksi.</a:t>
            </a:r>
            <a:br>
              <a:rPr lang="fi-FI" dirty="0"/>
            </a:br>
            <a:r>
              <a:rPr lang="fi-FI" dirty="0"/>
              <a:t>Taustavärin vaihto: Muotoile tausta.</a:t>
            </a:r>
          </a:p>
        </p:txBody>
      </p:sp>
      <p:sp>
        <p:nvSpPr>
          <p:cNvPr id="5" name="Kuvan paikkamerkki">
            <a:extLst>
              <a:ext uri="{FF2B5EF4-FFF2-40B4-BE49-F238E27FC236}">
                <a16:creationId xmlns:a16="http://schemas.microsoft.com/office/drawing/2014/main" id="{A25884E3-C930-B00F-597F-363D7C7C8B38}"/>
              </a:ext>
            </a:extLst>
          </p:cNvPr>
          <p:cNvSpPr>
            <a:spLocks noGrp="1"/>
          </p:cNvSpPr>
          <p:nvPr>
            <p:ph type="pic" idx="1" hasCustomPrompt="1"/>
          </p:nvPr>
        </p:nvSpPr>
        <p:spPr>
          <a:xfrm>
            <a:off x="9144000" y="546099"/>
            <a:ext cx="2508251" cy="2724152"/>
          </a:xfrm>
          <a:noFill/>
        </p:spPr>
        <p:txBody>
          <a:bodyPr lIns="180000" tIns="180000" rIns="180000" bIns="0" anchor="t" anchorCtr="0">
            <a:noAutofit/>
          </a:bodyPr>
          <a:lstStyle>
            <a:lvl1pPr marL="0" indent="0" algn="ctr">
              <a:buNone/>
              <a:defRPr sz="1200">
                <a:solidFill>
                  <a:schemeClr val="tx2"/>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Merkintä koristeelliseksi &gt; Merkitse koristeelliseksi.</a:t>
            </a:r>
            <a:br>
              <a:rPr lang="fi-FI" dirty="0"/>
            </a:br>
            <a:r>
              <a:rPr lang="fi-FI" dirty="0"/>
              <a:t>Taustavärin vaihto: Muotoile tausta.</a:t>
            </a:r>
          </a:p>
        </p:txBody>
      </p:sp>
      <p:sp>
        <p:nvSpPr>
          <p:cNvPr id="10" name="Kuvan paikkamerkki">
            <a:extLst>
              <a:ext uri="{FF2B5EF4-FFF2-40B4-BE49-F238E27FC236}">
                <a16:creationId xmlns:a16="http://schemas.microsoft.com/office/drawing/2014/main" id="{7CE404A0-3562-F7C4-E9E0-36156EB71B28}"/>
              </a:ext>
            </a:extLst>
          </p:cNvPr>
          <p:cNvSpPr>
            <a:spLocks noGrp="1"/>
          </p:cNvSpPr>
          <p:nvPr>
            <p:ph type="pic" idx="20" hasCustomPrompt="1"/>
          </p:nvPr>
        </p:nvSpPr>
        <p:spPr>
          <a:xfrm>
            <a:off x="9144000" y="3270252"/>
            <a:ext cx="2508251" cy="2730498"/>
          </a:xfrm>
          <a:noFill/>
        </p:spPr>
        <p:txBody>
          <a:bodyPr lIns="180000" tIns="180000" rIns="180000" bIns="0" anchor="t" anchorCtr="0">
            <a:noAutofit/>
          </a:bodyPr>
          <a:lstStyle>
            <a:lvl1pPr marL="0" indent="0" algn="ctr">
              <a:buNone/>
              <a:defRPr sz="1200">
                <a:solidFill>
                  <a:schemeClr val="tx2"/>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Merkintä koristeelliseksi &gt; Merkitse koristeelliseksi.</a:t>
            </a:r>
            <a:br>
              <a:rPr lang="fi-FI" dirty="0"/>
            </a:br>
            <a:r>
              <a:rPr lang="fi-FI" dirty="0"/>
              <a:t>Taustavärin vaihto: Muotoile tausta.</a:t>
            </a:r>
          </a:p>
        </p:txBody>
      </p:sp>
      <p:sp>
        <p:nvSpPr>
          <p:cNvPr id="8" name="Kuvatiedot">
            <a:extLst>
              <a:ext uri="{FF2B5EF4-FFF2-40B4-BE49-F238E27FC236}">
                <a16:creationId xmlns:a16="http://schemas.microsoft.com/office/drawing/2014/main" id="{231712E4-0754-80B5-9FA7-FD439C916E2E}"/>
              </a:ext>
              <a:ext uri="{C183D7F6-B498-43B3-948B-1728B52AA6E4}">
                <adec:decorative xmlns:adec="http://schemas.microsoft.com/office/drawing/2017/decorative" val="1"/>
              </a:ext>
            </a:extLst>
          </p:cNvPr>
          <p:cNvSpPr>
            <a:spLocks noGrp="1"/>
          </p:cNvSpPr>
          <p:nvPr>
            <p:ph type="body" sz="quarter" idx="15" hasCustomPrompt="1"/>
          </p:nvPr>
        </p:nvSpPr>
        <p:spPr>
          <a:xfrm rot="16200000">
            <a:off x="9014928" y="3183422"/>
            <a:ext cx="5454650" cy="180000"/>
          </a:xfrm>
          <a:noFill/>
        </p:spPr>
        <p:txBody>
          <a:bodyPr wrap="none" lIns="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9" name="Alatunnisteen paikkamerkki 8">
            <a:extLst>
              <a:ext uri="{FF2B5EF4-FFF2-40B4-BE49-F238E27FC236}">
                <a16:creationId xmlns:a16="http://schemas.microsoft.com/office/drawing/2014/main" id="{38B671A3-6A2F-7063-7645-7CC6C398EA4D}"/>
              </a:ext>
            </a:extLst>
          </p:cNvPr>
          <p:cNvSpPr>
            <a:spLocks noGrp="1"/>
          </p:cNvSpPr>
          <p:nvPr>
            <p:ph type="ftr" sz="quarter" idx="17"/>
          </p:nvPr>
        </p:nvSpPr>
        <p:spPr/>
        <p:txBody>
          <a:bodyPr/>
          <a:lstStyle/>
          <a:p>
            <a:endParaRPr lang="fi-FI" dirty="0"/>
          </a:p>
        </p:txBody>
      </p:sp>
      <p:sp>
        <p:nvSpPr>
          <p:cNvPr id="3" name="Päivämäärän paikkamerkki 2">
            <a:extLst>
              <a:ext uri="{FF2B5EF4-FFF2-40B4-BE49-F238E27FC236}">
                <a16:creationId xmlns:a16="http://schemas.microsoft.com/office/drawing/2014/main" id="{8059823F-A253-06FE-323D-0E1AF275C7DC}"/>
              </a:ext>
            </a:extLst>
          </p:cNvPr>
          <p:cNvSpPr>
            <a:spLocks noGrp="1"/>
          </p:cNvSpPr>
          <p:nvPr>
            <p:ph type="dt" sz="half" idx="16"/>
          </p:nvPr>
        </p:nvSpPr>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F4B39876-24BC-BF13-6465-67E4D19E5401}"/>
              </a:ext>
            </a:extLst>
          </p:cNvPr>
          <p:cNvSpPr>
            <a:spLocks noGrp="1"/>
          </p:cNvSpPr>
          <p:nvPr>
            <p:ph type="sldNum" sz="quarter" idx="18"/>
          </p:nvPr>
        </p:nvSpPr>
        <p:spPr/>
        <p:txBody>
          <a:bodyPr/>
          <a:lstStyle/>
          <a:p>
            <a:fld id="{A9494116-C6F5-466F-B5C1-BBB074CB17FC}" type="slidenum">
              <a:rPr lang="fi-FI" smtClean="0"/>
              <a:pPr/>
              <a:t>‹#›</a:t>
            </a:fld>
            <a:endParaRPr lang="fi-FI" dirty="0"/>
          </a:p>
        </p:txBody>
      </p:sp>
      <p:sp>
        <p:nvSpPr>
          <p:cNvPr id="13" name="Logo">
            <a:extLst>
              <a:ext uri="{FF2B5EF4-FFF2-40B4-BE49-F238E27FC236}">
                <a16:creationId xmlns:a16="http://schemas.microsoft.com/office/drawing/2014/main" id="{46894A52-BB4C-0826-9EE4-3E11D12E2B46}"/>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979051879"/>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preserve="1" userDrawn="1">
  <p:cSld name="Otsikko ja sisältö kuvalla 2">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49" y="539750"/>
            <a:ext cx="6523039" cy="992189"/>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6" name="Sisällön paikkamerkki 1">
            <a:extLst>
              <a:ext uri="{FF2B5EF4-FFF2-40B4-BE49-F238E27FC236}">
                <a16:creationId xmlns:a16="http://schemas.microsoft.com/office/drawing/2014/main" id="{31F26001-FA69-BA43-3421-5DF6A3C203CA}"/>
              </a:ext>
            </a:extLst>
          </p:cNvPr>
          <p:cNvSpPr>
            <a:spLocks noGrp="1"/>
          </p:cNvSpPr>
          <p:nvPr>
            <p:ph sz="half" idx="2" hasCustomPrompt="1"/>
          </p:nvPr>
        </p:nvSpPr>
        <p:spPr>
          <a:xfrm>
            <a:off x="539750" y="1781174"/>
            <a:ext cx="6523038" cy="421957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3" name="Kuvan paikkamerkki 12">
            <a:extLst>
              <a:ext uri="{FF2B5EF4-FFF2-40B4-BE49-F238E27FC236}">
                <a16:creationId xmlns:a16="http://schemas.microsoft.com/office/drawing/2014/main" id="{B409DAD0-0BD4-8FF9-4298-E63C3CF8892F}"/>
              </a:ext>
              <a:ext uri="{C183D7F6-B498-43B3-948B-1728B52AA6E4}">
                <adec:decorative xmlns:adec="http://schemas.microsoft.com/office/drawing/2017/decorative" val="1"/>
              </a:ext>
            </a:extLst>
          </p:cNvPr>
          <p:cNvSpPr>
            <a:spLocks noGrp="1"/>
          </p:cNvSpPr>
          <p:nvPr>
            <p:ph type="pic" sz="quarter" idx="17" hasCustomPrompt="1"/>
          </p:nvPr>
        </p:nvSpPr>
        <p:spPr>
          <a:xfrm>
            <a:off x="7429500" y="0"/>
            <a:ext cx="4762500" cy="6858000"/>
          </a:xfrm>
          <a:custGeom>
            <a:avLst/>
            <a:gdLst>
              <a:gd name="connsiteX0" fmla="*/ 381 w 4762500"/>
              <a:gd name="connsiteY0" fmla="*/ 0 h 6858000"/>
              <a:gd name="connsiteX1" fmla="*/ 293561 w 4762500"/>
              <a:gd name="connsiteY1" fmla="*/ 0 h 6858000"/>
              <a:gd name="connsiteX2" fmla="*/ 781260 w 4762500"/>
              <a:gd name="connsiteY2" fmla="*/ 0 h 6858000"/>
              <a:gd name="connsiteX3" fmla="*/ 868848 w 4762500"/>
              <a:gd name="connsiteY3" fmla="*/ 0 h 6858000"/>
              <a:gd name="connsiteX4" fmla="*/ 1074440 w 4762500"/>
              <a:gd name="connsiteY4" fmla="*/ 0 h 6858000"/>
              <a:gd name="connsiteX5" fmla="*/ 1149302 w 4762500"/>
              <a:gd name="connsiteY5" fmla="*/ 0 h 6858000"/>
              <a:gd name="connsiteX6" fmla="*/ 1162028 w 4762500"/>
              <a:gd name="connsiteY6" fmla="*/ 0 h 6858000"/>
              <a:gd name="connsiteX7" fmla="*/ 1442482 w 4762500"/>
              <a:gd name="connsiteY7" fmla="*/ 0 h 6858000"/>
              <a:gd name="connsiteX8" fmla="*/ 1649727 w 4762500"/>
              <a:gd name="connsiteY8" fmla="*/ 0 h 6858000"/>
              <a:gd name="connsiteX9" fmla="*/ 1942907 w 4762500"/>
              <a:gd name="connsiteY9" fmla="*/ 0 h 6858000"/>
              <a:gd name="connsiteX10" fmla="*/ 2017769 w 4762500"/>
              <a:gd name="connsiteY10" fmla="*/ 0 h 6858000"/>
              <a:gd name="connsiteX11" fmla="*/ 2310949 w 4762500"/>
              <a:gd name="connsiteY11" fmla="*/ 0 h 6858000"/>
              <a:gd name="connsiteX12" fmla="*/ 4066094 w 4762500"/>
              <a:gd name="connsiteY12" fmla="*/ 0 h 6858000"/>
              <a:gd name="connsiteX13" fmla="*/ 4066095 w 4762500"/>
              <a:gd name="connsiteY13" fmla="*/ 0 h 6858000"/>
              <a:gd name="connsiteX14" fmla="*/ 4066096 w 4762500"/>
              <a:gd name="connsiteY14" fmla="*/ 0 h 6858000"/>
              <a:gd name="connsiteX15" fmla="*/ 4359274 w 4762500"/>
              <a:gd name="connsiteY15" fmla="*/ 0 h 6858000"/>
              <a:gd name="connsiteX16" fmla="*/ 4359275 w 4762500"/>
              <a:gd name="connsiteY16" fmla="*/ 0 h 6858000"/>
              <a:gd name="connsiteX17" fmla="*/ 4359276 w 4762500"/>
              <a:gd name="connsiteY17" fmla="*/ 0 h 6858000"/>
              <a:gd name="connsiteX18" fmla="*/ 4762500 w 4762500"/>
              <a:gd name="connsiteY18" fmla="*/ 0 h 6858000"/>
              <a:gd name="connsiteX19" fmla="*/ 4762500 w 4762500"/>
              <a:gd name="connsiteY19" fmla="*/ 6858000 h 6858000"/>
              <a:gd name="connsiteX20" fmla="*/ 4359276 w 4762500"/>
              <a:gd name="connsiteY20" fmla="*/ 6858000 h 6858000"/>
              <a:gd name="connsiteX21" fmla="*/ 4359275 w 4762500"/>
              <a:gd name="connsiteY21" fmla="*/ 6858000 h 6858000"/>
              <a:gd name="connsiteX22" fmla="*/ 4359274 w 4762500"/>
              <a:gd name="connsiteY22" fmla="*/ 6858000 h 6858000"/>
              <a:gd name="connsiteX23" fmla="*/ 4066096 w 4762500"/>
              <a:gd name="connsiteY23" fmla="*/ 6858000 h 6858000"/>
              <a:gd name="connsiteX24" fmla="*/ 4066095 w 4762500"/>
              <a:gd name="connsiteY24" fmla="*/ 6858000 h 6858000"/>
              <a:gd name="connsiteX25" fmla="*/ 4066094 w 4762500"/>
              <a:gd name="connsiteY25" fmla="*/ 6858000 h 6858000"/>
              <a:gd name="connsiteX26" fmla="*/ 2310949 w 4762500"/>
              <a:gd name="connsiteY26" fmla="*/ 6858000 h 6858000"/>
              <a:gd name="connsiteX27" fmla="*/ 2017769 w 4762500"/>
              <a:gd name="connsiteY27" fmla="*/ 6858000 h 6858000"/>
              <a:gd name="connsiteX28" fmla="*/ 1942857 w 4762500"/>
              <a:gd name="connsiteY28" fmla="*/ 6858000 h 6858000"/>
              <a:gd name="connsiteX29" fmla="*/ 1649677 w 4762500"/>
              <a:gd name="connsiteY29" fmla="*/ 6858000 h 6858000"/>
              <a:gd name="connsiteX30" fmla="*/ 1442482 w 4762500"/>
              <a:gd name="connsiteY30" fmla="*/ 6858000 h 6858000"/>
              <a:gd name="connsiteX31" fmla="*/ 1161774 w 4762500"/>
              <a:gd name="connsiteY31" fmla="*/ 6858000 h 6858000"/>
              <a:gd name="connsiteX32" fmla="*/ 1149302 w 4762500"/>
              <a:gd name="connsiteY32" fmla="*/ 6858000 h 6858000"/>
              <a:gd name="connsiteX33" fmla="*/ 1074390 w 4762500"/>
              <a:gd name="connsiteY33" fmla="*/ 6858000 h 6858000"/>
              <a:gd name="connsiteX34" fmla="*/ 868594 w 4762500"/>
              <a:gd name="connsiteY34" fmla="*/ 6858000 h 6858000"/>
              <a:gd name="connsiteX35" fmla="*/ 781210 w 4762500"/>
              <a:gd name="connsiteY35" fmla="*/ 6858000 h 6858000"/>
              <a:gd name="connsiteX36" fmla="*/ 293307 w 4762500"/>
              <a:gd name="connsiteY36" fmla="*/ 6858000 h 6858000"/>
              <a:gd name="connsiteX37" fmla="*/ 127 w 4762500"/>
              <a:gd name="connsiteY37" fmla="*/ 6858000 h 6858000"/>
              <a:gd name="connsiteX38" fmla="*/ 0 w 4762500"/>
              <a:gd name="connsiteY38" fmla="*/ 6846506 h 6858000"/>
              <a:gd name="connsiteX39" fmla="*/ 149035 w 4762500"/>
              <a:gd name="connsiteY39" fmla="*/ 6358954 h 6858000"/>
              <a:gd name="connsiteX40" fmla="*/ 0 w 4762500"/>
              <a:gd name="connsiteY40" fmla="*/ 5871401 h 6858000"/>
              <a:gd name="connsiteX41" fmla="*/ 149035 w 4762500"/>
              <a:gd name="connsiteY41" fmla="*/ 5383848 h 6858000"/>
              <a:gd name="connsiteX42" fmla="*/ 0 w 4762500"/>
              <a:gd name="connsiteY42" fmla="*/ 4896295 h 6858000"/>
              <a:gd name="connsiteX43" fmla="*/ 149035 w 4762500"/>
              <a:gd name="connsiteY43" fmla="*/ 4408742 h 6858000"/>
              <a:gd name="connsiteX44" fmla="*/ 0 w 4762500"/>
              <a:gd name="connsiteY44" fmla="*/ 3921189 h 6858000"/>
              <a:gd name="connsiteX45" fmla="*/ 149035 w 4762500"/>
              <a:gd name="connsiteY45" fmla="*/ 3433636 h 6858000"/>
              <a:gd name="connsiteX46" fmla="*/ 0 w 4762500"/>
              <a:gd name="connsiteY46" fmla="*/ 2946083 h 6858000"/>
              <a:gd name="connsiteX47" fmla="*/ 149035 w 4762500"/>
              <a:gd name="connsiteY47" fmla="*/ 2458530 h 6858000"/>
              <a:gd name="connsiteX48" fmla="*/ 0 w 4762500"/>
              <a:gd name="connsiteY48" fmla="*/ 1970977 h 6858000"/>
              <a:gd name="connsiteX49" fmla="*/ 149035 w 4762500"/>
              <a:gd name="connsiteY49" fmla="*/ 1483424 h 6858000"/>
              <a:gd name="connsiteX50" fmla="*/ 0 w 4762500"/>
              <a:gd name="connsiteY50" fmla="*/ 995871 h 6858000"/>
              <a:gd name="connsiteX51" fmla="*/ 149035 w 4762500"/>
              <a:gd name="connsiteY51" fmla="*/ 508318 h 6858000"/>
              <a:gd name="connsiteX52" fmla="*/ 0 w 4762500"/>
              <a:gd name="connsiteY52" fmla="*/ 20765 h 6858000"/>
              <a:gd name="connsiteX53" fmla="*/ 381 w 4762500"/>
              <a:gd name="connsiteY53"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762500" h="6858000">
                <a:moveTo>
                  <a:pt x="381" y="0"/>
                </a:moveTo>
                <a:lnTo>
                  <a:pt x="293561" y="0"/>
                </a:lnTo>
                <a:lnTo>
                  <a:pt x="781260" y="0"/>
                </a:lnTo>
                <a:lnTo>
                  <a:pt x="868848" y="0"/>
                </a:lnTo>
                <a:lnTo>
                  <a:pt x="1074440" y="0"/>
                </a:lnTo>
                <a:lnTo>
                  <a:pt x="1149302" y="0"/>
                </a:lnTo>
                <a:lnTo>
                  <a:pt x="1162028" y="0"/>
                </a:lnTo>
                <a:lnTo>
                  <a:pt x="1442482" y="0"/>
                </a:lnTo>
                <a:lnTo>
                  <a:pt x="1649727" y="0"/>
                </a:lnTo>
                <a:lnTo>
                  <a:pt x="1942907" y="0"/>
                </a:lnTo>
                <a:lnTo>
                  <a:pt x="2017769" y="0"/>
                </a:lnTo>
                <a:lnTo>
                  <a:pt x="2310949" y="0"/>
                </a:lnTo>
                <a:lnTo>
                  <a:pt x="4066094" y="0"/>
                </a:lnTo>
                <a:lnTo>
                  <a:pt x="4066095" y="0"/>
                </a:lnTo>
                <a:lnTo>
                  <a:pt x="4066096" y="0"/>
                </a:lnTo>
                <a:lnTo>
                  <a:pt x="4359274" y="0"/>
                </a:lnTo>
                <a:lnTo>
                  <a:pt x="4359275" y="0"/>
                </a:lnTo>
                <a:lnTo>
                  <a:pt x="4359276" y="0"/>
                </a:lnTo>
                <a:lnTo>
                  <a:pt x="4762500" y="0"/>
                </a:lnTo>
                <a:lnTo>
                  <a:pt x="4762500" y="6858000"/>
                </a:lnTo>
                <a:lnTo>
                  <a:pt x="4359276" y="6858000"/>
                </a:lnTo>
                <a:lnTo>
                  <a:pt x="4359275" y="6858000"/>
                </a:lnTo>
                <a:lnTo>
                  <a:pt x="4359274" y="6858000"/>
                </a:lnTo>
                <a:lnTo>
                  <a:pt x="4066096" y="6858000"/>
                </a:lnTo>
                <a:lnTo>
                  <a:pt x="4066095" y="6858000"/>
                </a:lnTo>
                <a:lnTo>
                  <a:pt x="4066094" y="6858000"/>
                </a:lnTo>
                <a:lnTo>
                  <a:pt x="2310949" y="6858000"/>
                </a:lnTo>
                <a:lnTo>
                  <a:pt x="2017769" y="6858000"/>
                </a:lnTo>
                <a:lnTo>
                  <a:pt x="1942857" y="6858000"/>
                </a:lnTo>
                <a:lnTo>
                  <a:pt x="1649677" y="6858000"/>
                </a:lnTo>
                <a:lnTo>
                  <a:pt x="1442482" y="6858000"/>
                </a:lnTo>
                <a:lnTo>
                  <a:pt x="1161774" y="6858000"/>
                </a:lnTo>
                <a:lnTo>
                  <a:pt x="1149302" y="6858000"/>
                </a:lnTo>
                <a:lnTo>
                  <a:pt x="1074390" y="6858000"/>
                </a:lnTo>
                <a:lnTo>
                  <a:pt x="868594" y="6858000"/>
                </a:lnTo>
                <a:lnTo>
                  <a:pt x="781210" y="6858000"/>
                </a:lnTo>
                <a:lnTo>
                  <a:pt x="293307" y="6858000"/>
                </a:lnTo>
                <a:lnTo>
                  <a:pt x="127" y="6858000"/>
                </a:lnTo>
                <a:cubicBezTo>
                  <a:pt x="64" y="6854254"/>
                  <a:pt x="0" y="6850381"/>
                  <a:pt x="0" y="6846506"/>
                </a:cubicBezTo>
                <a:cubicBezTo>
                  <a:pt x="0" y="6604318"/>
                  <a:pt x="149035" y="6604318"/>
                  <a:pt x="149035" y="6358954"/>
                </a:cubicBezTo>
                <a:cubicBezTo>
                  <a:pt x="149035" y="6113590"/>
                  <a:pt x="0" y="6116765"/>
                  <a:pt x="0" y="5871401"/>
                </a:cubicBezTo>
                <a:cubicBezTo>
                  <a:pt x="0" y="5626037"/>
                  <a:pt x="149035" y="5629212"/>
                  <a:pt x="149035" y="5383848"/>
                </a:cubicBezTo>
                <a:cubicBezTo>
                  <a:pt x="149035" y="5138484"/>
                  <a:pt x="0" y="5141659"/>
                  <a:pt x="0" y="4896295"/>
                </a:cubicBezTo>
                <a:cubicBezTo>
                  <a:pt x="0" y="4650931"/>
                  <a:pt x="149035" y="4654106"/>
                  <a:pt x="149035" y="4408742"/>
                </a:cubicBezTo>
                <a:cubicBezTo>
                  <a:pt x="149035" y="4163378"/>
                  <a:pt x="0" y="4163441"/>
                  <a:pt x="0" y="3921189"/>
                </a:cubicBezTo>
                <a:cubicBezTo>
                  <a:pt x="0" y="3678936"/>
                  <a:pt x="149035" y="3679000"/>
                  <a:pt x="149035" y="3433636"/>
                </a:cubicBezTo>
                <a:cubicBezTo>
                  <a:pt x="149035" y="3188272"/>
                  <a:pt x="0" y="3191447"/>
                  <a:pt x="0" y="2946083"/>
                </a:cubicBezTo>
                <a:cubicBezTo>
                  <a:pt x="0" y="2700719"/>
                  <a:pt x="149035" y="2703894"/>
                  <a:pt x="149035" y="2458530"/>
                </a:cubicBezTo>
                <a:cubicBezTo>
                  <a:pt x="149035" y="2213166"/>
                  <a:pt x="0" y="2213229"/>
                  <a:pt x="0" y="1970977"/>
                </a:cubicBezTo>
                <a:cubicBezTo>
                  <a:pt x="0" y="1728724"/>
                  <a:pt x="149035" y="1728788"/>
                  <a:pt x="149035" y="1483424"/>
                </a:cubicBezTo>
                <a:cubicBezTo>
                  <a:pt x="149035" y="1238060"/>
                  <a:pt x="0" y="1241235"/>
                  <a:pt x="0" y="995871"/>
                </a:cubicBezTo>
                <a:cubicBezTo>
                  <a:pt x="0" y="750507"/>
                  <a:pt x="149035" y="753682"/>
                  <a:pt x="149035" y="508318"/>
                </a:cubicBezTo>
                <a:cubicBezTo>
                  <a:pt x="149035" y="262954"/>
                  <a:pt x="0" y="266129"/>
                  <a:pt x="0" y="20765"/>
                </a:cubicBezTo>
                <a:cubicBezTo>
                  <a:pt x="0" y="13653"/>
                  <a:pt x="127" y="6731"/>
                  <a:pt x="381" y="0"/>
                </a:cubicBez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12" name="Kuvatiedot">
            <a:extLst>
              <a:ext uri="{FF2B5EF4-FFF2-40B4-BE49-F238E27FC236}">
                <a16:creationId xmlns:a16="http://schemas.microsoft.com/office/drawing/2014/main" id="{3403A9D2-60FF-CE22-39F8-A53C323D24C4}"/>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4" name="Alatunnisteen paikkamerkki 3">
            <a:extLst>
              <a:ext uri="{FF2B5EF4-FFF2-40B4-BE49-F238E27FC236}">
                <a16:creationId xmlns:a16="http://schemas.microsoft.com/office/drawing/2014/main" id="{7DF520A4-5496-E42A-8A33-8EB15362692F}"/>
              </a:ext>
            </a:extLst>
          </p:cNvPr>
          <p:cNvSpPr>
            <a:spLocks noGrp="1"/>
          </p:cNvSpPr>
          <p:nvPr>
            <p:ph type="ftr" sz="quarter" idx="20"/>
          </p:nvPr>
        </p:nvSpPr>
        <p:spPr>
          <a:xfrm>
            <a:off x="2833688" y="6248400"/>
            <a:ext cx="6883400" cy="249238"/>
          </a:xfrm>
        </p:spPr>
        <p:txBody>
          <a:bodyPr/>
          <a:lstStyle>
            <a:lvl1pPr algn="l">
              <a:defRPr/>
            </a:lvl1pPr>
          </a:lstStyle>
          <a:p>
            <a:endParaRPr lang="fi-FI" dirty="0"/>
          </a:p>
        </p:txBody>
      </p:sp>
      <p:sp>
        <p:nvSpPr>
          <p:cNvPr id="3" name="Päivämäärän paikkamerkki 2">
            <a:extLst>
              <a:ext uri="{FF2B5EF4-FFF2-40B4-BE49-F238E27FC236}">
                <a16:creationId xmlns:a16="http://schemas.microsoft.com/office/drawing/2014/main" id="{3EC5CBF8-04A2-0043-8F76-D4DAF1A93416}"/>
              </a:ext>
            </a:extLst>
          </p:cNvPr>
          <p:cNvSpPr>
            <a:spLocks noGrp="1"/>
          </p:cNvSpPr>
          <p:nvPr>
            <p:ph type="dt" sz="half" idx="19"/>
          </p:nvPr>
        </p:nvSpPr>
        <p:spPr/>
        <p:txBody>
          <a:bodyPr/>
          <a:lstStyle/>
          <a:p>
            <a:r>
              <a:rPr lang="fi-FI"/>
              <a:t>12.8.2025</a:t>
            </a:r>
            <a:endParaRPr lang="fi-FI" dirty="0"/>
          </a:p>
        </p:txBody>
      </p:sp>
      <p:sp>
        <p:nvSpPr>
          <p:cNvPr id="10" name="Dian numeron paikkamerkki 9">
            <a:extLst>
              <a:ext uri="{FF2B5EF4-FFF2-40B4-BE49-F238E27FC236}">
                <a16:creationId xmlns:a16="http://schemas.microsoft.com/office/drawing/2014/main" id="{7CFEEDD1-A285-47FA-E29A-DEBA9EA2C08F}"/>
              </a:ext>
            </a:extLst>
          </p:cNvPr>
          <p:cNvSpPr>
            <a:spLocks noGrp="1"/>
          </p:cNvSpPr>
          <p:nvPr>
            <p:ph type="sldNum" sz="quarter" idx="21"/>
          </p:nvPr>
        </p:nvSpPr>
        <p:spPr/>
        <p:txBody>
          <a:bodyPr/>
          <a:lstStyle/>
          <a:p>
            <a:fld id="{A9494116-C6F5-466F-B5C1-BBB074CB17FC}" type="slidenum">
              <a:rPr lang="fi-FI" smtClean="0"/>
              <a:pPr/>
              <a:t>‹#›</a:t>
            </a:fld>
            <a:endParaRPr lang="fi-FI" dirty="0"/>
          </a:p>
        </p:txBody>
      </p:sp>
      <p:sp>
        <p:nvSpPr>
          <p:cNvPr id="9" name="Logo">
            <a:extLst>
              <a:ext uri="{FF2B5EF4-FFF2-40B4-BE49-F238E27FC236}">
                <a16:creationId xmlns:a16="http://schemas.microsoft.com/office/drawing/2014/main" id="{F907DF2C-2B2D-A29D-EA2B-6CFBB2BA5082}"/>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299771971"/>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preserve="1" userDrawn="1">
  <p:cSld name="Otsikko ja sisältö kuvalla 2 A">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49" y="539750"/>
            <a:ext cx="6523039" cy="992189"/>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6" name="Sisällön paikkamerkki 1">
            <a:extLst>
              <a:ext uri="{FF2B5EF4-FFF2-40B4-BE49-F238E27FC236}">
                <a16:creationId xmlns:a16="http://schemas.microsoft.com/office/drawing/2014/main" id="{31F26001-FA69-BA43-3421-5DF6A3C203CA}"/>
              </a:ext>
            </a:extLst>
          </p:cNvPr>
          <p:cNvSpPr>
            <a:spLocks noGrp="1"/>
          </p:cNvSpPr>
          <p:nvPr>
            <p:ph sz="half" idx="2" hasCustomPrompt="1"/>
          </p:nvPr>
        </p:nvSpPr>
        <p:spPr>
          <a:xfrm>
            <a:off x="539750" y="1781174"/>
            <a:ext cx="6523038" cy="421957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8" name="Kuvan paikkamerkki 7">
            <a:extLst>
              <a:ext uri="{FF2B5EF4-FFF2-40B4-BE49-F238E27FC236}">
                <a16:creationId xmlns:a16="http://schemas.microsoft.com/office/drawing/2014/main" id="{8987276B-B31E-5C16-8970-B93BF2F91B8B}"/>
              </a:ext>
              <a:ext uri="{C183D7F6-B498-43B3-948B-1728B52AA6E4}">
                <adec:decorative xmlns:adec="http://schemas.microsoft.com/office/drawing/2017/decorative" val="1"/>
              </a:ext>
            </a:extLst>
          </p:cNvPr>
          <p:cNvSpPr>
            <a:spLocks noGrp="1"/>
          </p:cNvSpPr>
          <p:nvPr>
            <p:ph type="pic" sz="quarter" idx="17" hasCustomPrompt="1"/>
          </p:nvPr>
        </p:nvSpPr>
        <p:spPr>
          <a:xfrm>
            <a:off x="7429500" y="0"/>
            <a:ext cx="4762500" cy="6858000"/>
          </a:xfrm>
          <a:custGeom>
            <a:avLst/>
            <a:gdLst>
              <a:gd name="connsiteX0" fmla="*/ 0 w 4762500"/>
              <a:gd name="connsiteY0" fmla="*/ 0 h 6858000"/>
              <a:gd name="connsiteX1" fmla="*/ 467044 w 4762500"/>
              <a:gd name="connsiteY1" fmla="*/ 0 h 6858000"/>
              <a:gd name="connsiteX2" fmla="*/ 612717 w 4762500"/>
              <a:gd name="connsiteY2" fmla="*/ 0 h 6858000"/>
              <a:gd name="connsiteX3" fmla="*/ 731494 w 4762500"/>
              <a:gd name="connsiteY3" fmla="*/ 0 h 6858000"/>
              <a:gd name="connsiteX4" fmla="*/ 1165739 w 4762500"/>
              <a:gd name="connsiteY4" fmla="*/ 0 h 6858000"/>
              <a:gd name="connsiteX5" fmla="*/ 1171401 w 4762500"/>
              <a:gd name="connsiteY5" fmla="*/ 0 h 6858000"/>
              <a:gd name="connsiteX6" fmla="*/ 1250405 w 4762500"/>
              <a:gd name="connsiteY6" fmla="*/ 0 h 6858000"/>
              <a:gd name="connsiteX7" fmla="*/ 1426389 w 4762500"/>
              <a:gd name="connsiteY7" fmla="*/ 0 h 6858000"/>
              <a:gd name="connsiteX8" fmla="*/ 1435850 w 4762500"/>
              <a:gd name="connsiteY8" fmla="*/ 0 h 6858000"/>
              <a:gd name="connsiteX9" fmla="*/ 1503376 w 4762500"/>
              <a:gd name="connsiteY9" fmla="*/ 0 h 6858000"/>
              <a:gd name="connsiteX10" fmla="*/ 1514855 w 4762500"/>
              <a:gd name="connsiteY10" fmla="*/ 0 h 6858000"/>
              <a:gd name="connsiteX11" fmla="*/ 1767826 w 4762500"/>
              <a:gd name="connsiteY11" fmla="*/ 0 h 6858000"/>
              <a:gd name="connsiteX12" fmla="*/ 1954762 w 4762500"/>
              <a:gd name="connsiteY12" fmla="*/ 0 h 6858000"/>
              <a:gd name="connsiteX13" fmla="*/ 2219212 w 4762500"/>
              <a:gd name="connsiteY13" fmla="*/ 0 h 6858000"/>
              <a:gd name="connsiteX14" fmla="*/ 2286738 w 4762500"/>
              <a:gd name="connsiteY14" fmla="*/ 0 h 6858000"/>
              <a:gd name="connsiteX15" fmla="*/ 2551188 w 4762500"/>
              <a:gd name="connsiteY15" fmla="*/ 0 h 6858000"/>
              <a:gd name="connsiteX16" fmla="*/ 3492080 w 4762500"/>
              <a:gd name="connsiteY16" fmla="*/ 0 h 6858000"/>
              <a:gd name="connsiteX17" fmla="*/ 3492081 w 4762500"/>
              <a:gd name="connsiteY17" fmla="*/ 0 h 6858000"/>
              <a:gd name="connsiteX18" fmla="*/ 4134338 w 4762500"/>
              <a:gd name="connsiteY18" fmla="*/ 0 h 6858000"/>
              <a:gd name="connsiteX19" fmla="*/ 4134339 w 4762500"/>
              <a:gd name="connsiteY19" fmla="*/ 0 h 6858000"/>
              <a:gd name="connsiteX20" fmla="*/ 4134340 w 4762500"/>
              <a:gd name="connsiteY20" fmla="*/ 0 h 6858000"/>
              <a:gd name="connsiteX21" fmla="*/ 4398788 w 4762500"/>
              <a:gd name="connsiteY21" fmla="*/ 0 h 6858000"/>
              <a:gd name="connsiteX22" fmla="*/ 4398789 w 4762500"/>
              <a:gd name="connsiteY22" fmla="*/ 0 h 6858000"/>
              <a:gd name="connsiteX23" fmla="*/ 4398790 w 4762500"/>
              <a:gd name="connsiteY23" fmla="*/ 0 h 6858000"/>
              <a:gd name="connsiteX24" fmla="*/ 4762500 w 4762500"/>
              <a:gd name="connsiteY24" fmla="*/ 0 h 6858000"/>
              <a:gd name="connsiteX25" fmla="*/ 4762500 w 4762500"/>
              <a:gd name="connsiteY25" fmla="*/ 6858000 h 6858000"/>
              <a:gd name="connsiteX26" fmla="*/ 4398790 w 4762500"/>
              <a:gd name="connsiteY26" fmla="*/ 6858000 h 6858000"/>
              <a:gd name="connsiteX27" fmla="*/ 4398789 w 4762500"/>
              <a:gd name="connsiteY27" fmla="*/ 6858000 h 6858000"/>
              <a:gd name="connsiteX28" fmla="*/ 4398788 w 4762500"/>
              <a:gd name="connsiteY28" fmla="*/ 6858000 h 6858000"/>
              <a:gd name="connsiteX29" fmla="*/ 4134340 w 4762500"/>
              <a:gd name="connsiteY29" fmla="*/ 6858000 h 6858000"/>
              <a:gd name="connsiteX30" fmla="*/ 4134339 w 4762500"/>
              <a:gd name="connsiteY30" fmla="*/ 6858000 h 6858000"/>
              <a:gd name="connsiteX31" fmla="*/ 4134338 w 4762500"/>
              <a:gd name="connsiteY31" fmla="*/ 6858000 h 6858000"/>
              <a:gd name="connsiteX32" fmla="*/ 3492081 w 4762500"/>
              <a:gd name="connsiteY32" fmla="*/ 6858000 h 6858000"/>
              <a:gd name="connsiteX33" fmla="*/ 3492080 w 4762500"/>
              <a:gd name="connsiteY33" fmla="*/ 6858000 h 6858000"/>
              <a:gd name="connsiteX34" fmla="*/ 2551188 w 4762500"/>
              <a:gd name="connsiteY34" fmla="*/ 6858000 h 6858000"/>
              <a:gd name="connsiteX35" fmla="*/ 2286738 w 4762500"/>
              <a:gd name="connsiteY35" fmla="*/ 6858000 h 6858000"/>
              <a:gd name="connsiteX36" fmla="*/ 2219167 w 4762500"/>
              <a:gd name="connsiteY36" fmla="*/ 6858000 h 6858000"/>
              <a:gd name="connsiteX37" fmla="*/ 1954717 w 4762500"/>
              <a:gd name="connsiteY37" fmla="*/ 6858000 h 6858000"/>
              <a:gd name="connsiteX38" fmla="*/ 1767826 w 4762500"/>
              <a:gd name="connsiteY38" fmla="*/ 6858000 h 6858000"/>
              <a:gd name="connsiteX39" fmla="*/ 1514626 w 4762500"/>
              <a:gd name="connsiteY39" fmla="*/ 6858000 h 6858000"/>
              <a:gd name="connsiteX40" fmla="*/ 1503376 w 4762500"/>
              <a:gd name="connsiteY40" fmla="*/ 6858000 h 6858000"/>
              <a:gd name="connsiteX41" fmla="*/ 1435805 w 4762500"/>
              <a:gd name="connsiteY41" fmla="*/ 6858000 h 6858000"/>
              <a:gd name="connsiteX42" fmla="*/ 1426389 w 4762500"/>
              <a:gd name="connsiteY42" fmla="*/ 6858000 h 6858000"/>
              <a:gd name="connsiteX43" fmla="*/ 1250176 w 4762500"/>
              <a:gd name="connsiteY43" fmla="*/ 6858000 h 6858000"/>
              <a:gd name="connsiteX44" fmla="*/ 1171356 w 4762500"/>
              <a:gd name="connsiteY44" fmla="*/ 6858000 h 6858000"/>
              <a:gd name="connsiteX45" fmla="*/ 1165704 w 4762500"/>
              <a:gd name="connsiteY45" fmla="*/ 6858000 h 6858000"/>
              <a:gd name="connsiteX46" fmla="*/ 731265 w 4762500"/>
              <a:gd name="connsiteY46" fmla="*/ 6858000 h 6858000"/>
              <a:gd name="connsiteX47" fmla="*/ 612536 w 4762500"/>
              <a:gd name="connsiteY47" fmla="*/ 6858000 h 6858000"/>
              <a:gd name="connsiteX48" fmla="*/ 466815 w 4762500"/>
              <a:gd name="connsiteY48" fmla="*/ 6858000 h 6858000"/>
              <a:gd name="connsiteX49" fmla="*/ 0 w 4762500"/>
              <a:gd name="connsiteY4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762500" h="6858000">
                <a:moveTo>
                  <a:pt x="0" y="0"/>
                </a:moveTo>
                <a:lnTo>
                  <a:pt x="467044" y="0"/>
                </a:lnTo>
                <a:lnTo>
                  <a:pt x="612717" y="0"/>
                </a:lnTo>
                <a:lnTo>
                  <a:pt x="731494" y="0"/>
                </a:lnTo>
                <a:lnTo>
                  <a:pt x="1165739" y="0"/>
                </a:lnTo>
                <a:lnTo>
                  <a:pt x="1171401" y="0"/>
                </a:lnTo>
                <a:lnTo>
                  <a:pt x="1250405" y="0"/>
                </a:lnTo>
                <a:lnTo>
                  <a:pt x="1426389" y="0"/>
                </a:lnTo>
                <a:lnTo>
                  <a:pt x="1435850" y="0"/>
                </a:lnTo>
                <a:lnTo>
                  <a:pt x="1503376" y="0"/>
                </a:lnTo>
                <a:lnTo>
                  <a:pt x="1514855" y="0"/>
                </a:lnTo>
                <a:lnTo>
                  <a:pt x="1767826" y="0"/>
                </a:lnTo>
                <a:lnTo>
                  <a:pt x="1954762" y="0"/>
                </a:lnTo>
                <a:lnTo>
                  <a:pt x="2219212" y="0"/>
                </a:lnTo>
                <a:lnTo>
                  <a:pt x="2286738" y="0"/>
                </a:lnTo>
                <a:lnTo>
                  <a:pt x="2551188" y="0"/>
                </a:lnTo>
                <a:lnTo>
                  <a:pt x="3492080" y="0"/>
                </a:lnTo>
                <a:lnTo>
                  <a:pt x="3492081" y="0"/>
                </a:lnTo>
                <a:lnTo>
                  <a:pt x="4134338" y="0"/>
                </a:lnTo>
                <a:lnTo>
                  <a:pt x="4134339" y="0"/>
                </a:lnTo>
                <a:lnTo>
                  <a:pt x="4134340" y="0"/>
                </a:lnTo>
                <a:lnTo>
                  <a:pt x="4398788" y="0"/>
                </a:lnTo>
                <a:lnTo>
                  <a:pt x="4398789" y="0"/>
                </a:lnTo>
                <a:lnTo>
                  <a:pt x="4398790" y="0"/>
                </a:lnTo>
                <a:lnTo>
                  <a:pt x="4762500" y="0"/>
                </a:lnTo>
                <a:lnTo>
                  <a:pt x="4762500" y="6858000"/>
                </a:lnTo>
                <a:lnTo>
                  <a:pt x="4398790" y="6858000"/>
                </a:lnTo>
                <a:lnTo>
                  <a:pt x="4398789" y="6858000"/>
                </a:lnTo>
                <a:lnTo>
                  <a:pt x="4398788" y="6858000"/>
                </a:lnTo>
                <a:lnTo>
                  <a:pt x="4134340" y="6858000"/>
                </a:lnTo>
                <a:lnTo>
                  <a:pt x="4134339" y="6858000"/>
                </a:lnTo>
                <a:lnTo>
                  <a:pt x="4134338" y="6858000"/>
                </a:lnTo>
                <a:lnTo>
                  <a:pt x="3492081" y="6858000"/>
                </a:lnTo>
                <a:lnTo>
                  <a:pt x="3492080" y="6858000"/>
                </a:lnTo>
                <a:lnTo>
                  <a:pt x="2551188" y="6858000"/>
                </a:lnTo>
                <a:lnTo>
                  <a:pt x="2286738" y="6858000"/>
                </a:lnTo>
                <a:lnTo>
                  <a:pt x="2219167" y="6858000"/>
                </a:lnTo>
                <a:lnTo>
                  <a:pt x="1954717" y="6858000"/>
                </a:lnTo>
                <a:lnTo>
                  <a:pt x="1767826" y="6858000"/>
                </a:lnTo>
                <a:lnTo>
                  <a:pt x="1514626" y="6858000"/>
                </a:lnTo>
                <a:lnTo>
                  <a:pt x="1503376" y="6858000"/>
                </a:lnTo>
                <a:lnTo>
                  <a:pt x="1435805" y="6858000"/>
                </a:lnTo>
                <a:lnTo>
                  <a:pt x="1426389" y="6858000"/>
                </a:lnTo>
                <a:lnTo>
                  <a:pt x="1250176" y="6858000"/>
                </a:lnTo>
                <a:lnTo>
                  <a:pt x="1171356" y="6858000"/>
                </a:lnTo>
                <a:lnTo>
                  <a:pt x="1165704" y="6858000"/>
                </a:lnTo>
                <a:lnTo>
                  <a:pt x="731265" y="6858000"/>
                </a:lnTo>
                <a:lnTo>
                  <a:pt x="612536" y="6858000"/>
                </a:lnTo>
                <a:lnTo>
                  <a:pt x="466815" y="6858000"/>
                </a:lnTo>
                <a:lnTo>
                  <a:pt x="0" y="6858000"/>
                </a:ln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12" name="Kuvatiedot">
            <a:extLst>
              <a:ext uri="{FF2B5EF4-FFF2-40B4-BE49-F238E27FC236}">
                <a16:creationId xmlns:a16="http://schemas.microsoft.com/office/drawing/2014/main" id="{3403A9D2-60FF-CE22-39F8-A53C323D24C4}"/>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4" name="Alatunnisteen paikkamerkki 3">
            <a:extLst>
              <a:ext uri="{FF2B5EF4-FFF2-40B4-BE49-F238E27FC236}">
                <a16:creationId xmlns:a16="http://schemas.microsoft.com/office/drawing/2014/main" id="{7DF520A4-5496-E42A-8A33-8EB15362692F}"/>
              </a:ext>
            </a:extLst>
          </p:cNvPr>
          <p:cNvSpPr>
            <a:spLocks noGrp="1"/>
          </p:cNvSpPr>
          <p:nvPr>
            <p:ph type="ftr" sz="quarter" idx="20"/>
          </p:nvPr>
        </p:nvSpPr>
        <p:spPr>
          <a:xfrm>
            <a:off x="2833688" y="6248400"/>
            <a:ext cx="6883400" cy="249238"/>
          </a:xfrm>
        </p:spPr>
        <p:txBody>
          <a:bodyPr/>
          <a:lstStyle>
            <a:lvl1pPr algn="l">
              <a:defRPr/>
            </a:lvl1pPr>
          </a:lstStyle>
          <a:p>
            <a:endParaRPr lang="fi-FI" dirty="0"/>
          </a:p>
        </p:txBody>
      </p:sp>
      <p:sp>
        <p:nvSpPr>
          <p:cNvPr id="3" name="Päivämäärän paikkamerkki 2">
            <a:extLst>
              <a:ext uri="{FF2B5EF4-FFF2-40B4-BE49-F238E27FC236}">
                <a16:creationId xmlns:a16="http://schemas.microsoft.com/office/drawing/2014/main" id="{3EC5CBF8-04A2-0043-8F76-D4DAF1A93416}"/>
              </a:ext>
            </a:extLst>
          </p:cNvPr>
          <p:cNvSpPr>
            <a:spLocks noGrp="1"/>
          </p:cNvSpPr>
          <p:nvPr>
            <p:ph type="dt" sz="half" idx="19"/>
          </p:nvPr>
        </p:nvSpPr>
        <p:spPr/>
        <p:txBody>
          <a:bodyPr/>
          <a:lstStyle/>
          <a:p>
            <a:r>
              <a:rPr lang="fi-FI"/>
              <a:t>12.8.2025</a:t>
            </a:r>
            <a:endParaRPr lang="fi-FI" dirty="0"/>
          </a:p>
        </p:txBody>
      </p:sp>
      <p:sp>
        <p:nvSpPr>
          <p:cNvPr id="10" name="Dian numeron paikkamerkki 9">
            <a:extLst>
              <a:ext uri="{FF2B5EF4-FFF2-40B4-BE49-F238E27FC236}">
                <a16:creationId xmlns:a16="http://schemas.microsoft.com/office/drawing/2014/main" id="{7CFEEDD1-A285-47FA-E29A-DEBA9EA2C08F}"/>
              </a:ext>
            </a:extLst>
          </p:cNvPr>
          <p:cNvSpPr>
            <a:spLocks noGrp="1"/>
          </p:cNvSpPr>
          <p:nvPr>
            <p:ph type="sldNum" sz="quarter" idx="21"/>
          </p:nvPr>
        </p:nvSpPr>
        <p:spPr/>
        <p:txBody>
          <a:bodyPr/>
          <a:lstStyle/>
          <a:p>
            <a:fld id="{A9494116-C6F5-466F-B5C1-BBB074CB17FC}" type="slidenum">
              <a:rPr lang="fi-FI" smtClean="0"/>
              <a:pPr/>
              <a:t>‹#›</a:t>
            </a:fld>
            <a:endParaRPr lang="fi-FI" dirty="0"/>
          </a:p>
        </p:txBody>
      </p:sp>
      <p:sp>
        <p:nvSpPr>
          <p:cNvPr id="9" name="Logo">
            <a:extLst>
              <a:ext uri="{FF2B5EF4-FFF2-40B4-BE49-F238E27FC236}">
                <a16:creationId xmlns:a16="http://schemas.microsoft.com/office/drawing/2014/main" id="{F907DF2C-2B2D-A29D-EA2B-6CFBB2BA5082}"/>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612773566"/>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preserve="1" userDrawn="1">
  <p:cSld name="Otsikko ja sisältö kuvalla 2 B">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49" y="539750"/>
            <a:ext cx="6523039" cy="992189"/>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6" name="Sisällön paikkamerkki 1">
            <a:extLst>
              <a:ext uri="{FF2B5EF4-FFF2-40B4-BE49-F238E27FC236}">
                <a16:creationId xmlns:a16="http://schemas.microsoft.com/office/drawing/2014/main" id="{31F26001-FA69-BA43-3421-5DF6A3C203CA}"/>
              </a:ext>
            </a:extLst>
          </p:cNvPr>
          <p:cNvSpPr>
            <a:spLocks noGrp="1"/>
          </p:cNvSpPr>
          <p:nvPr>
            <p:ph sz="half" idx="2" hasCustomPrompt="1"/>
          </p:nvPr>
        </p:nvSpPr>
        <p:spPr>
          <a:xfrm>
            <a:off x="539750" y="1781174"/>
            <a:ext cx="6523038" cy="421957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5" name="Kuvan paikkamerkki 4">
            <a:extLst>
              <a:ext uri="{FF2B5EF4-FFF2-40B4-BE49-F238E27FC236}">
                <a16:creationId xmlns:a16="http://schemas.microsoft.com/office/drawing/2014/main" id="{0961DA03-3F99-FA12-EB2B-0F5368AFC6A4}"/>
              </a:ext>
              <a:ext uri="{C183D7F6-B498-43B3-948B-1728B52AA6E4}">
                <adec:decorative xmlns:adec="http://schemas.microsoft.com/office/drawing/2017/decorative" val="1"/>
              </a:ext>
            </a:extLst>
          </p:cNvPr>
          <p:cNvSpPr>
            <a:spLocks noGrp="1"/>
          </p:cNvSpPr>
          <p:nvPr>
            <p:ph type="pic" sz="quarter" idx="22" hasCustomPrompt="1"/>
          </p:nvPr>
        </p:nvSpPr>
        <p:spPr>
          <a:xfrm>
            <a:off x="7429498" y="0"/>
            <a:ext cx="4762502" cy="6858000"/>
          </a:xfrm>
          <a:custGeom>
            <a:avLst/>
            <a:gdLst>
              <a:gd name="connsiteX0" fmla="*/ 34892 w 4762502"/>
              <a:gd name="connsiteY0" fmla="*/ 0 h 6858000"/>
              <a:gd name="connsiteX1" fmla="*/ 778914 w 4762502"/>
              <a:gd name="connsiteY1" fmla="*/ 0 h 6858000"/>
              <a:gd name="connsiteX2" fmla="*/ 1013450 w 4762502"/>
              <a:gd name="connsiteY2" fmla="*/ 0 h 6858000"/>
              <a:gd name="connsiteX3" fmla="*/ 1074707 w 4762502"/>
              <a:gd name="connsiteY3" fmla="*/ 0 h 6858000"/>
              <a:gd name="connsiteX4" fmla="*/ 1354413 w 4762502"/>
              <a:gd name="connsiteY4" fmla="*/ 0 h 6858000"/>
              <a:gd name="connsiteX5" fmla="*/ 1541123 w 4762502"/>
              <a:gd name="connsiteY5" fmla="*/ 0 h 6858000"/>
              <a:gd name="connsiteX6" fmla="*/ 1564232 w 4762502"/>
              <a:gd name="connsiteY6" fmla="*/ 0 h 6858000"/>
              <a:gd name="connsiteX7" fmla="*/ 1789824 w 4762502"/>
              <a:gd name="connsiteY7" fmla="*/ 0 h 6858000"/>
              <a:gd name="connsiteX8" fmla="*/ 1913262 w 4762502"/>
              <a:gd name="connsiteY8" fmla="*/ 0 h 6858000"/>
              <a:gd name="connsiteX9" fmla="*/ 1975945 w 4762502"/>
              <a:gd name="connsiteY9" fmla="*/ 0 h 6858000"/>
              <a:gd name="connsiteX10" fmla="*/ 2123081 w 4762502"/>
              <a:gd name="connsiteY10" fmla="*/ 0 h 6858000"/>
              <a:gd name="connsiteX11" fmla="*/ 2176657 w 4762502"/>
              <a:gd name="connsiteY11" fmla="*/ 0 h 6858000"/>
              <a:gd name="connsiteX12" fmla="*/ 2185765 w 4762502"/>
              <a:gd name="connsiteY12" fmla="*/ 0 h 6858000"/>
              <a:gd name="connsiteX13" fmla="*/ 2386476 w 4762502"/>
              <a:gd name="connsiteY13" fmla="*/ 0 h 6858000"/>
              <a:gd name="connsiteX14" fmla="*/ 2534794 w 4762502"/>
              <a:gd name="connsiteY14" fmla="*/ 0 h 6858000"/>
              <a:gd name="connsiteX15" fmla="*/ 2744614 w 4762502"/>
              <a:gd name="connsiteY15" fmla="*/ 0 h 6858000"/>
              <a:gd name="connsiteX16" fmla="*/ 2798190 w 4762502"/>
              <a:gd name="connsiteY16" fmla="*/ 0 h 6858000"/>
              <a:gd name="connsiteX17" fmla="*/ 3008009 w 4762502"/>
              <a:gd name="connsiteY17" fmla="*/ 0 h 6858000"/>
              <a:gd name="connsiteX18" fmla="*/ 3760821 w 4762502"/>
              <a:gd name="connsiteY18" fmla="*/ 0 h 6858000"/>
              <a:gd name="connsiteX19" fmla="*/ 3760822 w 4762502"/>
              <a:gd name="connsiteY19" fmla="*/ 0 h 6858000"/>
              <a:gd name="connsiteX20" fmla="*/ 4066603 w 4762502"/>
              <a:gd name="connsiteY20" fmla="*/ 0 h 6858000"/>
              <a:gd name="connsiteX21" fmla="*/ 4264108 w 4762502"/>
              <a:gd name="connsiteY21" fmla="*/ 0 h 6858000"/>
              <a:gd name="connsiteX22" fmla="*/ 4264109 w 4762502"/>
              <a:gd name="connsiteY22" fmla="*/ 0 h 6858000"/>
              <a:gd name="connsiteX23" fmla="*/ 4473927 w 4762502"/>
              <a:gd name="connsiteY23" fmla="*/ 0 h 6858000"/>
              <a:gd name="connsiteX24" fmla="*/ 4473928 w 4762502"/>
              <a:gd name="connsiteY24" fmla="*/ 0 h 6858000"/>
              <a:gd name="connsiteX25" fmla="*/ 4762502 w 4762502"/>
              <a:gd name="connsiteY25" fmla="*/ 0 h 6858000"/>
              <a:gd name="connsiteX26" fmla="*/ 4762502 w 4762502"/>
              <a:gd name="connsiteY26" fmla="*/ 6858000 h 6858000"/>
              <a:gd name="connsiteX27" fmla="*/ 4473928 w 4762502"/>
              <a:gd name="connsiteY27" fmla="*/ 6858000 h 6858000"/>
              <a:gd name="connsiteX28" fmla="*/ 4473927 w 4762502"/>
              <a:gd name="connsiteY28" fmla="*/ 6858000 h 6858000"/>
              <a:gd name="connsiteX29" fmla="*/ 4264109 w 4762502"/>
              <a:gd name="connsiteY29" fmla="*/ 6858000 h 6858000"/>
              <a:gd name="connsiteX30" fmla="*/ 4264108 w 4762502"/>
              <a:gd name="connsiteY30" fmla="*/ 6858000 h 6858000"/>
              <a:gd name="connsiteX31" fmla="*/ 4066603 w 4762502"/>
              <a:gd name="connsiteY31" fmla="*/ 6858000 h 6858000"/>
              <a:gd name="connsiteX32" fmla="*/ 3760822 w 4762502"/>
              <a:gd name="connsiteY32" fmla="*/ 6858000 h 6858000"/>
              <a:gd name="connsiteX33" fmla="*/ 3760821 w 4762502"/>
              <a:gd name="connsiteY33" fmla="*/ 6858000 h 6858000"/>
              <a:gd name="connsiteX34" fmla="*/ 3008009 w 4762502"/>
              <a:gd name="connsiteY34" fmla="*/ 6858000 h 6858000"/>
              <a:gd name="connsiteX35" fmla="*/ 2798190 w 4762502"/>
              <a:gd name="connsiteY35" fmla="*/ 6858000 h 6858000"/>
              <a:gd name="connsiteX36" fmla="*/ 2744578 w 4762502"/>
              <a:gd name="connsiteY36" fmla="*/ 6858000 h 6858000"/>
              <a:gd name="connsiteX37" fmla="*/ 2534759 w 4762502"/>
              <a:gd name="connsiteY37" fmla="*/ 6858000 h 6858000"/>
              <a:gd name="connsiteX38" fmla="*/ 2386476 w 4762502"/>
              <a:gd name="connsiteY38" fmla="*/ 6858000 h 6858000"/>
              <a:gd name="connsiteX39" fmla="*/ 2185583 w 4762502"/>
              <a:gd name="connsiteY39" fmla="*/ 6858000 h 6858000"/>
              <a:gd name="connsiteX40" fmla="*/ 2176657 w 4762502"/>
              <a:gd name="connsiteY40" fmla="*/ 6858000 h 6858000"/>
              <a:gd name="connsiteX41" fmla="*/ 2123045 w 4762502"/>
              <a:gd name="connsiteY41" fmla="*/ 6858000 h 6858000"/>
              <a:gd name="connsiteX42" fmla="*/ 1975764 w 4762502"/>
              <a:gd name="connsiteY42" fmla="*/ 6858000 h 6858000"/>
              <a:gd name="connsiteX43" fmla="*/ 1913226 w 4762502"/>
              <a:gd name="connsiteY43" fmla="*/ 6858000 h 6858000"/>
              <a:gd name="connsiteX44" fmla="*/ 1789824 w 4762502"/>
              <a:gd name="connsiteY44" fmla="*/ 6858000 h 6858000"/>
              <a:gd name="connsiteX45" fmla="*/ 1564050 w 4762502"/>
              <a:gd name="connsiteY45" fmla="*/ 6858000 h 6858000"/>
              <a:gd name="connsiteX46" fmla="*/ 1541089 w 4762502"/>
              <a:gd name="connsiteY46" fmla="*/ 6858000 h 6858000"/>
              <a:gd name="connsiteX47" fmla="*/ 1354231 w 4762502"/>
              <a:gd name="connsiteY47" fmla="*/ 6858000 h 6858000"/>
              <a:gd name="connsiteX48" fmla="*/ 1074707 w 4762502"/>
              <a:gd name="connsiteY48" fmla="*/ 6858000 h 6858000"/>
              <a:gd name="connsiteX49" fmla="*/ 1013279 w 4762502"/>
              <a:gd name="connsiteY49" fmla="*/ 6858000 h 6858000"/>
              <a:gd name="connsiteX50" fmla="*/ 778914 w 4762502"/>
              <a:gd name="connsiteY50" fmla="*/ 6858000 h 6858000"/>
              <a:gd name="connsiteX51" fmla="*/ 17417 w 4762502"/>
              <a:gd name="connsiteY51" fmla="*/ 6858000 h 6858000"/>
              <a:gd name="connsiteX52" fmla="*/ 0 w 4762502"/>
              <a:gd name="connsiteY52" fmla="*/ 6840583 h 6858000"/>
              <a:gd name="connsiteX53" fmla="*/ 346624 w 4762502"/>
              <a:gd name="connsiteY53" fmla="*/ 6496136 h 6858000"/>
              <a:gd name="connsiteX54" fmla="*/ 0 w 4762502"/>
              <a:gd name="connsiteY54" fmla="*/ 6153866 h 6858000"/>
              <a:gd name="connsiteX55" fmla="*/ 346624 w 4762502"/>
              <a:gd name="connsiteY55" fmla="*/ 5809477 h 6858000"/>
              <a:gd name="connsiteX56" fmla="*/ 0 w 4762502"/>
              <a:gd name="connsiteY56" fmla="*/ 5465030 h 6858000"/>
              <a:gd name="connsiteX57" fmla="*/ 346624 w 4762502"/>
              <a:gd name="connsiteY57" fmla="*/ 5120583 h 6858000"/>
              <a:gd name="connsiteX58" fmla="*/ 0 w 4762502"/>
              <a:gd name="connsiteY58" fmla="*/ 4778371 h 6858000"/>
              <a:gd name="connsiteX59" fmla="*/ 346624 w 4762502"/>
              <a:gd name="connsiteY59" fmla="*/ 4433924 h 6858000"/>
              <a:gd name="connsiteX60" fmla="*/ 0 w 4762502"/>
              <a:gd name="connsiteY60" fmla="*/ 4089534 h 6858000"/>
              <a:gd name="connsiteX61" fmla="*/ 346624 w 4762502"/>
              <a:gd name="connsiteY61" fmla="*/ 3747264 h 6858000"/>
              <a:gd name="connsiteX62" fmla="*/ 0 w 4762502"/>
              <a:gd name="connsiteY62" fmla="*/ 3402817 h 6858000"/>
              <a:gd name="connsiteX63" fmla="*/ 346624 w 4762502"/>
              <a:gd name="connsiteY63" fmla="*/ 3060605 h 6858000"/>
              <a:gd name="connsiteX64" fmla="*/ 0 w 4762502"/>
              <a:gd name="connsiteY64" fmla="*/ 2716158 h 6858000"/>
              <a:gd name="connsiteX65" fmla="*/ 346624 w 4762502"/>
              <a:gd name="connsiteY65" fmla="*/ 2373945 h 6858000"/>
              <a:gd name="connsiteX66" fmla="*/ 0 w 4762502"/>
              <a:gd name="connsiteY66" fmla="*/ 2029498 h 6858000"/>
              <a:gd name="connsiteX67" fmla="*/ 346624 w 4762502"/>
              <a:gd name="connsiteY67" fmla="*/ 1685051 h 6858000"/>
              <a:gd name="connsiteX68" fmla="*/ 0 w 4762502"/>
              <a:gd name="connsiteY68" fmla="*/ 1340662 h 6858000"/>
              <a:gd name="connsiteX69" fmla="*/ 346624 w 4762502"/>
              <a:gd name="connsiteY69" fmla="*/ 998392 h 6858000"/>
              <a:gd name="connsiteX70" fmla="*/ 0 w 4762502"/>
              <a:gd name="connsiteY70" fmla="*/ 653945 h 6858000"/>
              <a:gd name="connsiteX71" fmla="*/ 346624 w 4762502"/>
              <a:gd name="connsiteY71" fmla="*/ 30955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4762502" h="6858000">
                <a:moveTo>
                  <a:pt x="34892" y="0"/>
                </a:moveTo>
                <a:lnTo>
                  <a:pt x="778914" y="0"/>
                </a:lnTo>
                <a:lnTo>
                  <a:pt x="1013450" y="0"/>
                </a:lnTo>
                <a:lnTo>
                  <a:pt x="1074707" y="0"/>
                </a:lnTo>
                <a:lnTo>
                  <a:pt x="1354413" y="0"/>
                </a:lnTo>
                <a:lnTo>
                  <a:pt x="1541123" y="0"/>
                </a:lnTo>
                <a:lnTo>
                  <a:pt x="1564232" y="0"/>
                </a:lnTo>
                <a:lnTo>
                  <a:pt x="1789824" y="0"/>
                </a:lnTo>
                <a:lnTo>
                  <a:pt x="1913262" y="0"/>
                </a:lnTo>
                <a:lnTo>
                  <a:pt x="1975945" y="0"/>
                </a:lnTo>
                <a:lnTo>
                  <a:pt x="2123081" y="0"/>
                </a:lnTo>
                <a:lnTo>
                  <a:pt x="2176657" y="0"/>
                </a:lnTo>
                <a:lnTo>
                  <a:pt x="2185765" y="0"/>
                </a:lnTo>
                <a:lnTo>
                  <a:pt x="2386476" y="0"/>
                </a:lnTo>
                <a:lnTo>
                  <a:pt x="2534794" y="0"/>
                </a:lnTo>
                <a:lnTo>
                  <a:pt x="2744614" y="0"/>
                </a:lnTo>
                <a:lnTo>
                  <a:pt x="2798190" y="0"/>
                </a:lnTo>
                <a:lnTo>
                  <a:pt x="3008009" y="0"/>
                </a:lnTo>
                <a:lnTo>
                  <a:pt x="3760821" y="0"/>
                </a:lnTo>
                <a:lnTo>
                  <a:pt x="3760822" y="0"/>
                </a:lnTo>
                <a:lnTo>
                  <a:pt x="4066603" y="0"/>
                </a:lnTo>
                <a:lnTo>
                  <a:pt x="4264108" y="0"/>
                </a:lnTo>
                <a:lnTo>
                  <a:pt x="4264109" y="0"/>
                </a:lnTo>
                <a:lnTo>
                  <a:pt x="4473927" y="0"/>
                </a:lnTo>
                <a:lnTo>
                  <a:pt x="4473928" y="0"/>
                </a:lnTo>
                <a:lnTo>
                  <a:pt x="4762502" y="0"/>
                </a:lnTo>
                <a:lnTo>
                  <a:pt x="4762502" y="6858000"/>
                </a:lnTo>
                <a:lnTo>
                  <a:pt x="4473928" y="6858000"/>
                </a:lnTo>
                <a:lnTo>
                  <a:pt x="4473927" y="6858000"/>
                </a:lnTo>
                <a:lnTo>
                  <a:pt x="4264109" y="6858000"/>
                </a:lnTo>
                <a:lnTo>
                  <a:pt x="4264108" y="6858000"/>
                </a:lnTo>
                <a:lnTo>
                  <a:pt x="4066603" y="6858000"/>
                </a:lnTo>
                <a:lnTo>
                  <a:pt x="3760822" y="6858000"/>
                </a:lnTo>
                <a:lnTo>
                  <a:pt x="3760821" y="6858000"/>
                </a:lnTo>
                <a:lnTo>
                  <a:pt x="3008009" y="6858000"/>
                </a:lnTo>
                <a:lnTo>
                  <a:pt x="2798190" y="6858000"/>
                </a:lnTo>
                <a:lnTo>
                  <a:pt x="2744578" y="6858000"/>
                </a:lnTo>
                <a:lnTo>
                  <a:pt x="2534759" y="6858000"/>
                </a:lnTo>
                <a:lnTo>
                  <a:pt x="2386476" y="6858000"/>
                </a:lnTo>
                <a:lnTo>
                  <a:pt x="2185583" y="6858000"/>
                </a:lnTo>
                <a:lnTo>
                  <a:pt x="2176657" y="6858000"/>
                </a:lnTo>
                <a:lnTo>
                  <a:pt x="2123045" y="6858000"/>
                </a:lnTo>
                <a:lnTo>
                  <a:pt x="1975764" y="6858000"/>
                </a:lnTo>
                <a:lnTo>
                  <a:pt x="1913226" y="6858000"/>
                </a:lnTo>
                <a:lnTo>
                  <a:pt x="1789824" y="6858000"/>
                </a:lnTo>
                <a:lnTo>
                  <a:pt x="1564050" y="6858000"/>
                </a:lnTo>
                <a:lnTo>
                  <a:pt x="1541089" y="6858000"/>
                </a:lnTo>
                <a:lnTo>
                  <a:pt x="1354231" y="6858000"/>
                </a:lnTo>
                <a:lnTo>
                  <a:pt x="1074707" y="6858000"/>
                </a:lnTo>
                <a:lnTo>
                  <a:pt x="1013279" y="6858000"/>
                </a:lnTo>
                <a:lnTo>
                  <a:pt x="778914" y="6858000"/>
                </a:lnTo>
                <a:lnTo>
                  <a:pt x="17417" y="6858000"/>
                </a:lnTo>
                <a:lnTo>
                  <a:pt x="0" y="6840583"/>
                </a:lnTo>
                <a:lnTo>
                  <a:pt x="346624" y="6496136"/>
                </a:lnTo>
                <a:lnTo>
                  <a:pt x="0" y="6153866"/>
                </a:lnTo>
                <a:lnTo>
                  <a:pt x="346624" y="5809477"/>
                </a:lnTo>
                <a:lnTo>
                  <a:pt x="0" y="5465030"/>
                </a:lnTo>
                <a:lnTo>
                  <a:pt x="346624" y="5120583"/>
                </a:lnTo>
                <a:lnTo>
                  <a:pt x="0" y="4778371"/>
                </a:lnTo>
                <a:lnTo>
                  <a:pt x="346624" y="4433924"/>
                </a:lnTo>
                <a:lnTo>
                  <a:pt x="0" y="4089534"/>
                </a:lnTo>
                <a:lnTo>
                  <a:pt x="346624" y="3747264"/>
                </a:lnTo>
                <a:lnTo>
                  <a:pt x="0" y="3402817"/>
                </a:lnTo>
                <a:lnTo>
                  <a:pt x="346624" y="3060605"/>
                </a:lnTo>
                <a:lnTo>
                  <a:pt x="0" y="2716158"/>
                </a:lnTo>
                <a:lnTo>
                  <a:pt x="346624" y="2373945"/>
                </a:lnTo>
                <a:lnTo>
                  <a:pt x="0" y="2029498"/>
                </a:lnTo>
                <a:lnTo>
                  <a:pt x="346624" y="1685051"/>
                </a:lnTo>
                <a:lnTo>
                  <a:pt x="0" y="1340662"/>
                </a:lnTo>
                <a:lnTo>
                  <a:pt x="346624" y="998392"/>
                </a:lnTo>
                <a:lnTo>
                  <a:pt x="0" y="653945"/>
                </a:lnTo>
                <a:lnTo>
                  <a:pt x="346624" y="309555"/>
                </a:ln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12" name="Kuvatiedot">
            <a:extLst>
              <a:ext uri="{FF2B5EF4-FFF2-40B4-BE49-F238E27FC236}">
                <a16:creationId xmlns:a16="http://schemas.microsoft.com/office/drawing/2014/main" id="{3403A9D2-60FF-CE22-39F8-A53C323D24C4}"/>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4" name="Alatunnisteen paikkamerkki 3">
            <a:extLst>
              <a:ext uri="{FF2B5EF4-FFF2-40B4-BE49-F238E27FC236}">
                <a16:creationId xmlns:a16="http://schemas.microsoft.com/office/drawing/2014/main" id="{7DF520A4-5496-E42A-8A33-8EB15362692F}"/>
              </a:ext>
            </a:extLst>
          </p:cNvPr>
          <p:cNvSpPr>
            <a:spLocks noGrp="1"/>
          </p:cNvSpPr>
          <p:nvPr>
            <p:ph type="ftr" sz="quarter" idx="20"/>
          </p:nvPr>
        </p:nvSpPr>
        <p:spPr>
          <a:xfrm>
            <a:off x="2833688" y="6248400"/>
            <a:ext cx="6883400" cy="249238"/>
          </a:xfrm>
        </p:spPr>
        <p:txBody>
          <a:bodyPr/>
          <a:lstStyle>
            <a:lvl1pPr algn="l">
              <a:defRPr/>
            </a:lvl1pPr>
          </a:lstStyle>
          <a:p>
            <a:endParaRPr lang="fi-FI" dirty="0"/>
          </a:p>
        </p:txBody>
      </p:sp>
      <p:sp>
        <p:nvSpPr>
          <p:cNvPr id="3" name="Päivämäärän paikkamerkki 2">
            <a:extLst>
              <a:ext uri="{FF2B5EF4-FFF2-40B4-BE49-F238E27FC236}">
                <a16:creationId xmlns:a16="http://schemas.microsoft.com/office/drawing/2014/main" id="{3EC5CBF8-04A2-0043-8F76-D4DAF1A93416}"/>
              </a:ext>
            </a:extLst>
          </p:cNvPr>
          <p:cNvSpPr>
            <a:spLocks noGrp="1"/>
          </p:cNvSpPr>
          <p:nvPr>
            <p:ph type="dt" sz="half" idx="19"/>
          </p:nvPr>
        </p:nvSpPr>
        <p:spPr/>
        <p:txBody>
          <a:bodyPr/>
          <a:lstStyle/>
          <a:p>
            <a:r>
              <a:rPr lang="fi-FI"/>
              <a:t>12.8.2025</a:t>
            </a:r>
            <a:endParaRPr lang="fi-FI" dirty="0"/>
          </a:p>
        </p:txBody>
      </p:sp>
      <p:sp>
        <p:nvSpPr>
          <p:cNvPr id="10" name="Dian numeron paikkamerkki 9">
            <a:extLst>
              <a:ext uri="{FF2B5EF4-FFF2-40B4-BE49-F238E27FC236}">
                <a16:creationId xmlns:a16="http://schemas.microsoft.com/office/drawing/2014/main" id="{7CFEEDD1-A285-47FA-E29A-DEBA9EA2C08F}"/>
              </a:ext>
            </a:extLst>
          </p:cNvPr>
          <p:cNvSpPr>
            <a:spLocks noGrp="1"/>
          </p:cNvSpPr>
          <p:nvPr>
            <p:ph type="sldNum" sz="quarter" idx="21"/>
          </p:nvPr>
        </p:nvSpPr>
        <p:spPr/>
        <p:txBody>
          <a:bodyPr/>
          <a:lstStyle/>
          <a:p>
            <a:fld id="{A9494116-C6F5-466F-B5C1-BBB074CB17FC}" type="slidenum">
              <a:rPr lang="fi-FI" smtClean="0"/>
              <a:pPr/>
              <a:t>‹#›</a:t>
            </a:fld>
            <a:endParaRPr lang="fi-FI" dirty="0"/>
          </a:p>
        </p:txBody>
      </p:sp>
      <p:sp>
        <p:nvSpPr>
          <p:cNvPr id="9" name="Logo">
            <a:extLst>
              <a:ext uri="{FF2B5EF4-FFF2-40B4-BE49-F238E27FC236}">
                <a16:creationId xmlns:a16="http://schemas.microsoft.com/office/drawing/2014/main" id="{F907DF2C-2B2D-A29D-EA2B-6CFBB2BA5082}"/>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55126793"/>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preserve="1" userDrawn="1">
  <p:cSld name="Otsikko ja sisältö kuvalla 2 C">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49" y="539750"/>
            <a:ext cx="6523039" cy="992189"/>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6" name="Sisällön paikkamerkki 1">
            <a:extLst>
              <a:ext uri="{FF2B5EF4-FFF2-40B4-BE49-F238E27FC236}">
                <a16:creationId xmlns:a16="http://schemas.microsoft.com/office/drawing/2014/main" id="{31F26001-FA69-BA43-3421-5DF6A3C203CA}"/>
              </a:ext>
            </a:extLst>
          </p:cNvPr>
          <p:cNvSpPr>
            <a:spLocks noGrp="1"/>
          </p:cNvSpPr>
          <p:nvPr>
            <p:ph sz="half" idx="2" hasCustomPrompt="1"/>
          </p:nvPr>
        </p:nvSpPr>
        <p:spPr>
          <a:xfrm>
            <a:off x="539750" y="1781174"/>
            <a:ext cx="6523038" cy="421957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5" name="Kuvan paikkamerkki 4">
            <a:extLst>
              <a:ext uri="{FF2B5EF4-FFF2-40B4-BE49-F238E27FC236}">
                <a16:creationId xmlns:a16="http://schemas.microsoft.com/office/drawing/2014/main" id="{C4F1EBBF-E23D-2C01-C229-21CFBF845FEC}"/>
              </a:ext>
              <a:ext uri="{C183D7F6-B498-43B3-948B-1728B52AA6E4}">
                <adec:decorative xmlns:adec="http://schemas.microsoft.com/office/drawing/2017/decorative" val="1"/>
              </a:ext>
            </a:extLst>
          </p:cNvPr>
          <p:cNvSpPr>
            <a:spLocks noGrp="1"/>
          </p:cNvSpPr>
          <p:nvPr>
            <p:ph type="pic" sz="quarter" idx="17" hasCustomPrompt="1"/>
          </p:nvPr>
        </p:nvSpPr>
        <p:spPr>
          <a:xfrm>
            <a:off x="7429498" y="0"/>
            <a:ext cx="4762502" cy="6858000"/>
          </a:xfrm>
          <a:custGeom>
            <a:avLst/>
            <a:gdLst>
              <a:gd name="connsiteX0" fmla="*/ 1969 w 4762502"/>
              <a:gd name="connsiteY0" fmla="*/ 0 h 6858000"/>
              <a:gd name="connsiteX1" fmla="*/ 759628 w 4762502"/>
              <a:gd name="connsiteY1" fmla="*/ 0 h 6858000"/>
              <a:gd name="connsiteX2" fmla="*/ 863058 w 4762502"/>
              <a:gd name="connsiteY2" fmla="*/ 0 h 6858000"/>
              <a:gd name="connsiteX3" fmla="*/ 1103127 w 4762502"/>
              <a:gd name="connsiteY3" fmla="*/ 0 h 6858000"/>
              <a:gd name="connsiteX4" fmla="*/ 1200278 w 4762502"/>
              <a:gd name="connsiteY4" fmla="*/ 0 h 6858000"/>
              <a:gd name="connsiteX5" fmla="*/ 1335701 w 4762502"/>
              <a:gd name="connsiteY5" fmla="*/ 0 h 6858000"/>
              <a:gd name="connsiteX6" fmla="*/ 1502478 w 4762502"/>
              <a:gd name="connsiteY6" fmla="*/ 0 h 6858000"/>
              <a:gd name="connsiteX7" fmla="*/ 1574199 w 4762502"/>
              <a:gd name="connsiteY7" fmla="*/ 0 h 6858000"/>
              <a:gd name="connsiteX8" fmla="*/ 1607215 w 4762502"/>
              <a:gd name="connsiteY8" fmla="*/ 0 h 6858000"/>
              <a:gd name="connsiteX9" fmla="*/ 1729330 w 4762502"/>
              <a:gd name="connsiteY9" fmla="*/ 0 h 6858000"/>
              <a:gd name="connsiteX10" fmla="*/ 1742547 w 4762502"/>
              <a:gd name="connsiteY10" fmla="*/ 0 h 6858000"/>
              <a:gd name="connsiteX11" fmla="*/ 1803848 w 4762502"/>
              <a:gd name="connsiteY11" fmla="*/ 0 h 6858000"/>
              <a:gd name="connsiteX12" fmla="*/ 1814268 w 4762502"/>
              <a:gd name="connsiteY12" fmla="*/ 0 h 6858000"/>
              <a:gd name="connsiteX13" fmla="*/ 1939660 w 4762502"/>
              <a:gd name="connsiteY13" fmla="*/ 0 h 6858000"/>
              <a:gd name="connsiteX14" fmla="*/ 2043917 w 4762502"/>
              <a:gd name="connsiteY14" fmla="*/ 0 h 6858000"/>
              <a:gd name="connsiteX15" fmla="*/ 2213619 w 4762502"/>
              <a:gd name="connsiteY15" fmla="*/ 0 h 6858000"/>
              <a:gd name="connsiteX16" fmla="*/ 2453688 w 4762502"/>
              <a:gd name="connsiteY16" fmla="*/ 0 h 6858000"/>
              <a:gd name="connsiteX17" fmla="*/ 2514989 w 4762502"/>
              <a:gd name="connsiteY17" fmla="*/ 0 h 6858000"/>
              <a:gd name="connsiteX18" fmla="*/ 2755058 w 4762502"/>
              <a:gd name="connsiteY18" fmla="*/ 0 h 6858000"/>
              <a:gd name="connsiteX19" fmla="*/ 3511550 w 4762502"/>
              <a:gd name="connsiteY19" fmla="*/ 0 h 6858000"/>
              <a:gd name="connsiteX20" fmla="*/ 3759002 w 4762502"/>
              <a:gd name="connsiteY20" fmla="*/ 0 h 6858000"/>
              <a:gd name="connsiteX21" fmla="*/ 3759003 w 4762502"/>
              <a:gd name="connsiteY21" fmla="*/ 0 h 6858000"/>
              <a:gd name="connsiteX22" fmla="*/ 3759004 w 4762502"/>
              <a:gd name="connsiteY22" fmla="*/ 0 h 6858000"/>
              <a:gd name="connsiteX23" fmla="*/ 4067111 w 4762502"/>
              <a:gd name="connsiteY23" fmla="*/ 0 h 6858000"/>
              <a:gd name="connsiteX24" fmla="*/ 4192252 w 4762502"/>
              <a:gd name="connsiteY24" fmla="*/ 0 h 6858000"/>
              <a:gd name="connsiteX25" fmla="*/ 4192253 w 4762502"/>
              <a:gd name="connsiteY25" fmla="*/ 0 h 6858000"/>
              <a:gd name="connsiteX26" fmla="*/ 4192254 w 4762502"/>
              <a:gd name="connsiteY26" fmla="*/ 0 h 6858000"/>
              <a:gd name="connsiteX27" fmla="*/ 4432322 w 4762502"/>
              <a:gd name="connsiteY27" fmla="*/ 0 h 6858000"/>
              <a:gd name="connsiteX28" fmla="*/ 4432323 w 4762502"/>
              <a:gd name="connsiteY28" fmla="*/ 0 h 6858000"/>
              <a:gd name="connsiteX29" fmla="*/ 4432324 w 4762502"/>
              <a:gd name="connsiteY29" fmla="*/ 0 h 6858000"/>
              <a:gd name="connsiteX30" fmla="*/ 4762502 w 4762502"/>
              <a:gd name="connsiteY30" fmla="*/ 0 h 6858000"/>
              <a:gd name="connsiteX31" fmla="*/ 4762502 w 4762502"/>
              <a:gd name="connsiteY31" fmla="*/ 6858000 h 6858000"/>
              <a:gd name="connsiteX32" fmla="*/ 4432324 w 4762502"/>
              <a:gd name="connsiteY32" fmla="*/ 6858000 h 6858000"/>
              <a:gd name="connsiteX33" fmla="*/ 4432323 w 4762502"/>
              <a:gd name="connsiteY33" fmla="*/ 6858000 h 6858000"/>
              <a:gd name="connsiteX34" fmla="*/ 4432322 w 4762502"/>
              <a:gd name="connsiteY34" fmla="*/ 6858000 h 6858000"/>
              <a:gd name="connsiteX35" fmla="*/ 4192254 w 4762502"/>
              <a:gd name="connsiteY35" fmla="*/ 6858000 h 6858000"/>
              <a:gd name="connsiteX36" fmla="*/ 4192253 w 4762502"/>
              <a:gd name="connsiteY36" fmla="*/ 6858000 h 6858000"/>
              <a:gd name="connsiteX37" fmla="*/ 4192252 w 4762502"/>
              <a:gd name="connsiteY37" fmla="*/ 6858000 h 6858000"/>
              <a:gd name="connsiteX38" fmla="*/ 4067111 w 4762502"/>
              <a:gd name="connsiteY38" fmla="*/ 6858000 h 6858000"/>
              <a:gd name="connsiteX39" fmla="*/ 3759004 w 4762502"/>
              <a:gd name="connsiteY39" fmla="*/ 6858000 h 6858000"/>
              <a:gd name="connsiteX40" fmla="*/ 3759003 w 4762502"/>
              <a:gd name="connsiteY40" fmla="*/ 6858000 h 6858000"/>
              <a:gd name="connsiteX41" fmla="*/ 3759002 w 4762502"/>
              <a:gd name="connsiteY41" fmla="*/ 6858000 h 6858000"/>
              <a:gd name="connsiteX42" fmla="*/ 3511550 w 4762502"/>
              <a:gd name="connsiteY42" fmla="*/ 6858000 h 6858000"/>
              <a:gd name="connsiteX43" fmla="*/ 2755058 w 4762502"/>
              <a:gd name="connsiteY43" fmla="*/ 6858000 h 6858000"/>
              <a:gd name="connsiteX44" fmla="*/ 2514989 w 4762502"/>
              <a:gd name="connsiteY44" fmla="*/ 6858000 h 6858000"/>
              <a:gd name="connsiteX45" fmla="*/ 2453648 w 4762502"/>
              <a:gd name="connsiteY45" fmla="*/ 6858000 h 6858000"/>
              <a:gd name="connsiteX46" fmla="*/ 2213578 w 4762502"/>
              <a:gd name="connsiteY46" fmla="*/ 6858000 h 6858000"/>
              <a:gd name="connsiteX47" fmla="*/ 2043917 w 4762502"/>
              <a:gd name="connsiteY47" fmla="*/ 6858000 h 6858000"/>
              <a:gd name="connsiteX48" fmla="*/ 1939660 w 4762502"/>
              <a:gd name="connsiteY48" fmla="*/ 6858000 h 6858000"/>
              <a:gd name="connsiteX49" fmla="*/ 1814060 w 4762502"/>
              <a:gd name="connsiteY49" fmla="*/ 6858000 h 6858000"/>
              <a:gd name="connsiteX50" fmla="*/ 1803848 w 4762502"/>
              <a:gd name="connsiteY50" fmla="*/ 6858000 h 6858000"/>
              <a:gd name="connsiteX51" fmla="*/ 1742506 w 4762502"/>
              <a:gd name="connsiteY51" fmla="*/ 6858000 h 6858000"/>
              <a:gd name="connsiteX52" fmla="*/ 1729330 w 4762502"/>
              <a:gd name="connsiteY52" fmla="*/ 6858000 h 6858000"/>
              <a:gd name="connsiteX53" fmla="*/ 1607215 w 4762502"/>
              <a:gd name="connsiteY53" fmla="*/ 6858000 h 6858000"/>
              <a:gd name="connsiteX54" fmla="*/ 1573991 w 4762502"/>
              <a:gd name="connsiteY54" fmla="*/ 6858000 h 6858000"/>
              <a:gd name="connsiteX55" fmla="*/ 1502437 w 4762502"/>
              <a:gd name="connsiteY55" fmla="*/ 6858000 h 6858000"/>
              <a:gd name="connsiteX56" fmla="*/ 1335664 w 4762502"/>
              <a:gd name="connsiteY56" fmla="*/ 6858000 h 6858000"/>
              <a:gd name="connsiteX57" fmla="*/ 1187852 w 4762502"/>
              <a:gd name="connsiteY57" fmla="*/ 6858000 h 6858000"/>
              <a:gd name="connsiteX58" fmla="*/ 1102919 w 4762502"/>
              <a:gd name="connsiteY58" fmla="*/ 6858000 h 6858000"/>
              <a:gd name="connsiteX59" fmla="*/ 862850 w 4762502"/>
              <a:gd name="connsiteY59" fmla="*/ 6858000 h 6858000"/>
              <a:gd name="connsiteX60" fmla="*/ 759441 w 4762502"/>
              <a:gd name="connsiteY60" fmla="*/ 6858000 h 6858000"/>
              <a:gd name="connsiteX61" fmla="*/ 127 w 4762502"/>
              <a:gd name="connsiteY61" fmla="*/ 6858000 h 6858000"/>
              <a:gd name="connsiteX62" fmla="*/ 0 w 4762502"/>
              <a:gd name="connsiteY62" fmla="*/ 6857937 h 6858000"/>
              <a:gd name="connsiteX63" fmla="*/ 265367 w 4762502"/>
              <a:gd name="connsiteY63" fmla="*/ 6477127 h 6858000"/>
              <a:gd name="connsiteX64" fmla="*/ 0 w 4762502"/>
              <a:gd name="connsiteY64" fmla="*/ 6096318 h 6858000"/>
              <a:gd name="connsiteX65" fmla="*/ 265367 w 4762502"/>
              <a:gd name="connsiteY65" fmla="*/ 5715508 h 6858000"/>
              <a:gd name="connsiteX66" fmla="*/ 0 w 4762502"/>
              <a:gd name="connsiteY66" fmla="*/ 5334699 h 6858000"/>
              <a:gd name="connsiteX67" fmla="*/ 265367 w 4762502"/>
              <a:gd name="connsiteY67" fmla="*/ 4953889 h 6858000"/>
              <a:gd name="connsiteX68" fmla="*/ 0 w 4762502"/>
              <a:gd name="connsiteY68" fmla="*/ 4573080 h 6858000"/>
              <a:gd name="connsiteX69" fmla="*/ 265367 w 4762502"/>
              <a:gd name="connsiteY69" fmla="*/ 4192270 h 6858000"/>
              <a:gd name="connsiteX70" fmla="*/ 0 w 4762502"/>
              <a:gd name="connsiteY70" fmla="*/ 3811461 h 6858000"/>
              <a:gd name="connsiteX71" fmla="*/ 265367 w 4762502"/>
              <a:gd name="connsiteY71" fmla="*/ 3430651 h 6858000"/>
              <a:gd name="connsiteX72" fmla="*/ 0 w 4762502"/>
              <a:gd name="connsiteY72" fmla="*/ 3049778 h 6858000"/>
              <a:gd name="connsiteX73" fmla="*/ 265367 w 4762502"/>
              <a:gd name="connsiteY73" fmla="*/ 2668969 h 6858000"/>
              <a:gd name="connsiteX74" fmla="*/ 0 w 4762502"/>
              <a:gd name="connsiteY74" fmla="*/ 2288159 h 6858000"/>
              <a:gd name="connsiteX75" fmla="*/ 265367 w 4762502"/>
              <a:gd name="connsiteY75" fmla="*/ 1907350 h 6858000"/>
              <a:gd name="connsiteX76" fmla="*/ 0 w 4762502"/>
              <a:gd name="connsiteY76" fmla="*/ 1526540 h 6858000"/>
              <a:gd name="connsiteX77" fmla="*/ 265367 w 4762502"/>
              <a:gd name="connsiteY77" fmla="*/ 1145731 h 6858000"/>
              <a:gd name="connsiteX78" fmla="*/ 0 w 4762502"/>
              <a:gd name="connsiteY78" fmla="*/ 764921 h 6858000"/>
              <a:gd name="connsiteX79" fmla="*/ 265367 w 4762502"/>
              <a:gd name="connsiteY79" fmla="*/ 384112 h 6858000"/>
              <a:gd name="connsiteX80" fmla="*/ 0 w 4762502"/>
              <a:gd name="connsiteY80" fmla="*/ 826 h 6858000"/>
              <a:gd name="connsiteX81" fmla="*/ 1969 w 4762502"/>
              <a:gd name="connsiteY81"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4762502" h="6858000">
                <a:moveTo>
                  <a:pt x="1969" y="0"/>
                </a:moveTo>
                <a:lnTo>
                  <a:pt x="759628" y="0"/>
                </a:lnTo>
                <a:lnTo>
                  <a:pt x="863058" y="0"/>
                </a:lnTo>
                <a:lnTo>
                  <a:pt x="1103127" y="0"/>
                </a:lnTo>
                <a:lnTo>
                  <a:pt x="1200278" y="0"/>
                </a:lnTo>
                <a:lnTo>
                  <a:pt x="1335701" y="0"/>
                </a:lnTo>
                <a:lnTo>
                  <a:pt x="1502478" y="0"/>
                </a:lnTo>
                <a:lnTo>
                  <a:pt x="1574199" y="0"/>
                </a:lnTo>
                <a:lnTo>
                  <a:pt x="1607215" y="0"/>
                </a:lnTo>
                <a:lnTo>
                  <a:pt x="1729330" y="0"/>
                </a:lnTo>
                <a:lnTo>
                  <a:pt x="1742547" y="0"/>
                </a:lnTo>
                <a:lnTo>
                  <a:pt x="1803848" y="0"/>
                </a:lnTo>
                <a:lnTo>
                  <a:pt x="1814268" y="0"/>
                </a:lnTo>
                <a:lnTo>
                  <a:pt x="1939660" y="0"/>
                </a:lnTo>
                <a:lnTo>
                  <a:pt x="2043917" y="0"/>
                </a:lnTo>
                <a:lnTo>
                  <a:pt x="2213619" y="0"/>
                </a:lnTo>
                <a:lnTo>
                  <a:pt x="2453688" y="0"/>
                </a:lnTo>
                <a:lnTo>
                  <a:pt x="2514989" y="0"/>
                </a:lnTo>
                <a:lnTo>
                  <a:pt x="2755058" y="0"/>
                </a:lnTo>
                <a:lnTo>
                  <a:pt x="3511550" y="0"/>
                </a:lnTo>
                <a:lnTo>
                  <a:pt x="3759002" y="0"/>
                </a:lnTo>
                <a:lnTo>
                  <a:pt x="3759003" y="0"/>
                </a:lnTo>
                <a:lnTo>
                  <a:pt x="3759004" y="0"/>
                </a:lnTo>
                <a:lnTo>
                  <a:pt x="4067111" y="0"/>
                </a:lnTo>
                <a:lnTo>
                  <a:pt x="4192252" y="0"/>
                </a:lnTo>
                <a:lnTo>
                  <a:pt x="4192253" y="0"/>
                </a:lnTo>
                <a:lnTo>
                  <a:pt x="4192254" y="0"/>
                </a:lnTo>
                <a:lnTo>
                  <a:pt x="4432322" y="0"/>
                </a:lnTo>
                <a:lnTo>
                  <a:pt x="4432323" y="0"/>
                </a:lnTo>
                <a:lnTo>
                  <a:pt x="4432324" y="0"/>
                </a:lnTo>
                <a:lnTo>
                  <a:pt x="4762502" y="0"/>
                </a:lnTo>
                <a:lnTo>
                  <a:pt x="4762502" y="6858000"/>
                </a:lnTo>
                <a:lnTo>
                  <a:pt x="4432324" y="6858000"/>
                </a:lnTo>
                <a:lnTo>
                  <a:pt x="4432323" y="6858000"/>
                </a:lnTo>
                <a:lnTo>
                  <a:pt x="4432322" y="6858000"/>
                </a:lnTo>
                <a:lnTo>
                  <a:pt x="4192254" y="6858000"/>
                </a:lnTo>
                <a:lnTo>
                  <a:pt x="4192253" y="6858000"/>
                </a:lnTo>
                <a:lnTo>
                  <a:pt x="4192252" y="6858000"/>
                </a:lnTo>
                <a:lnTo>
                  <a:pt x="4067111" y="6858000"/>
                </a:lnTo>
                <a:lnTo>
                  <a:pt x="3759004" y="6858000"/>
                </a:lnTo>
                <a:lnTo>
                  <a:pt x="3759003" y="6858000"/>
                </a:lnTo>
                <a:lnTo>
                  <a:pt x="3759002" y="6858000"/>
                </a:lnTo>
                <a:lnTo>
                  <a:pt x="3511550" y="6858000"/>
                </a:lnTo>
                <a:lnTo>
                  <a:pt x="2755058" y="6858000"/>
                </a:lnTo>
                <a:lnTo>
                  <a:pt x="2514989" y="6858000"/>
                </a:lnTo>
                <a:lnTo>
                  <a:pt x="2453648" y="6858000"/>
                </a:lnTo>
                <a:lnTo>
                  <a:pt x="2213578" y="6858000"/>
                </a:lnTo>
                <a:lnTo>
                  <a:pt x="2043917" y="6858000"/>
                </a:lnTo>
                <a:lnTo>
                  <a:pt x="1939660" y="6858000"/>
                </a:lnTo>
                <a:lnTo>
                  <a:pt x="1814060" y="6858000"/>
                </a:lnTo>
                <a:lnTo>
                  <a:pt x="1803848" y="6858000"/>
                </a:lnTo>
                <a:lnTo>
                  <a:pt x="1742506" y="6858000"/>
                </a:lnTo>
                <a:lnTo>
                  <a:pt x="1729330" y="6858000"/>
                </a:lnTo>
                <a:lnTo>
                  <a:pt x="1607215" y="6858000"/>
                </a:lnTo>
                <a:lnTo>
                  <a:pt x="1573991" y="6858000"/>
                </a:lnTo>
                <a:lnTo>
                  <a:pt x="1502437" y="6858000"/>
                </a:lnTo>
                <a:lnTo>
                  <a:pt x="1335664" y="6858000"/>
                </a:lnTo>
                <a:lnTo>
                  <a:pt x="1187852" y="6858000"/>
                </a:lnTo>
                <a:lnTo>
                  <a:pt x="1102919" y="6858000"/>
                </a:lnTo>
                <a:lnTo>
                  <a:pt x="862850" y="6858000"/>
                </a:lnTo>
                <a:lnTo>
                  <a:pt x="759441" y="6858000"/>
                </a:lnTo>
                <a:lnTo>
                  <a:pt x="127" y="6858000"/>
                </a:lnTo>
                <a:cubicBezTo>
                  <a:pt x="127" y="6858000"/>
                  <a:pt x="64" y="6857937"/>
                  <a:pt x="0" y="6857937"/>
                </a:cubicBezTo>
                <a:cubicBezTo>
                  <a:pt x="157226" y="6796532"/>
                  <a:pt x="265367" y="6649085"/>
                  <a:pt x="265367" y="6477127"/>
                </a:cubicBezTo>
                <a:cubicBezTo>
                  <a:pt x="265367" y="6305169"/>
                  <a:pt x="154813" y="6160199"/>
                  <a:pt x="0" y="6096318"/>
                </a:cubicBezTo>
                <a:cubicBezTo>
                  <a:pt x="157226" y="6034913"/>
                  <a:pt x="265367" y="5887466"/>
                  <a:pt x="265367" y="5715508"/>
                </a:cubicBezTo>
                <a:cubicBezTo>
                  <a:pt x="265367" y="5543550"/>
                  <a:pt x="154813" y="5398580"/>
                  <a:pt x="0" y="5334699"/>
                </a:cubicBezTo>
                <a:cubicBezTo>
                  <a:pt x="157226" y="5273231"/>
                  <a:pt x="265367" y="5125847"/>
                  <a:pt x="265367" y="4953889"/>
                </a:cubicBezTo>
                <a:cubicBezTo>
                  <a:pt x="265367" y="4781931"/>
                  <a:pt x="154813" y="4636961"/>
                  <a:pt x="0" y="4573080"/>
                </a:cubicBezTo>
                <a:cubicBezTo>
                  <a:pt x="157226" y="4511612"/>
                  <a:pt x="265367" y="4364228"/>
                  <a:pt x="265367" y="4192270"/>
                </a:cubicBezTo>
                <a:cubicBezTo>
                  <a:pt x="265367" y="4020312"/>
                  <a:pt x="154813" y="3875341"/>
                  <a:pt x="0" y="3811461"/>
                </a:cubicBezTo>
                <a:cubicBezTo>
                  <a:pt x="157226" y="3749993"/>
                  <a:pt x="265367" y="3602609"/>
                  <a:pt x="265367" y="3430651"/>
                </a:cubicBezTo>
                <a:cubicBezTo>
                  <a:pt x="265367" y="3258693"/>
                  <a:pt x="154813" y="3113659"/>
                  <a:pt x="0" y="3049778"/>
                </a:cubicBezTo>
                <a:cubicBezTo>
                  <a:pt x="157226" y="2988374"/>
                  <a:pt x="265367" y="2840990"/>
                  <a:pt x="265367" y="2668969"/>
                </a:cubicBezTo>
                <a:cubicBezTo>
                  <a:pt x="265367" y="2496947"/>
                  <a:pt x="154813" y="2352040"/>
                  <a:pt x="0" y="2288159"/>
                </a:cubicBezTo>
                <a:cubicBezTo>
                  <a:pt x="157226" y="2226755"/>
                  <a:pt x="265367" y="2079371"/>
                  <a:pt x="265367" y="1907350"/>
                </a:cubicBezTo>
                <a:cubicBezTo>
                  <a:pt x="265367" y="1735328"/>
                  <a:pt x="154813" y="1590421"/>
                  <a:pt x="0" y="1526540"/>
                </a:cubicBezTo>
                <a:cubicBezTo>
                  <a:pt x="157226" y="1465136"/>
                  <a:pt x="265367" y="1317752"/>
                  <a:pt x="265367" y="1145731"/>
                </a:cubicBezTo>
                <a:cubicBezTo>
                  <a:pt x="265367" y="973709"/>
                  <a:pt x="154813" y="828802"/>
                  <a:pt x="0" y="764921"/>
                </a:cubicBezTo>
                <a:cubicBezTo>
                  <a:pt x="157226" y="703517"/>
                  <a:pt x="265367" y="556070"/>
                  <a:pt x="265367" y="384112"/>
                </a:cubicBezTo>
                <a:cubicBezTo>
                  <a:pt x="265367" y="212154"/>
                  <a:pt x="154813" y="64706"/>
                  <a:pt x="0" y="826"/>
                </a:cubicBezTo>
                <a:cubicBezTo>
                  <a:pt x="635" y="572"/>
                  <a:pt x="1334" y="318"/>
                  <a:pt x="1969" y="0"/>
                </a:cubicBez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12" name="Kuvatiedot">
            <a:extLst>
              <a:ext uri="{FF2B5EF4-FFF2-40B4-BE49-F238E27FC236}">
                <a16:creationId xmlns:a16="http://schemas.microsoft.com/office/drawing/2014/main" id="{3403A9D2-60FF-CE22-39F8-A53C323D24C4}"/>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4" name="Alatunnisteen paikkamerkki 3">
            <a:extLst>
              <a:ext uri="{FF2B5EF4-FFF2-40B4-BE49-F238E27FC236}">
                <a16:creationId xmlns:a16="http://schemas.microsoft.com/office/drawing/2014/main" id="{7DF520A4-5496-E42A-8A33-8EB15362692F}"/>
              </a:ext>
            </a:extLst>
          </p:cNvPr>
          <p:cNvSpPr>
            <a:spLocks noGrp="1"/>
          </p:cNvSpPr>
          <p:nvPr>
            <p:ph type="ftr" sz="quarter" idx="20"/>
          </p:nvPr>
        </p:nvSpPr>
        <p:spPr>
          <a:xfrm>
            <a:off x="2833688" y="6248400"/>
            <a:ext cx="6883400" cy="249238"/>
          </a:xfrm>
        </p:spPr>
        <p:txBody>
          <a:bodyPr/>
          <a:lstStyle>
            <a:lvl1pPr algn="l">
              <a:defRPr/>
            </a:lvl1pPr>
          </a:lstStyle>
          <a:p>
            <a:endParaRPr lang="fi-FI" dirty="0"/>
          </a:p>
        </p:txBody>
      </p:sp>
      <p:sp>
        <p:nvSpPr>
          <p:cNvPr id="3" name="Päivämäärän paikkamerkki 2">
            <a:extLst>
              <a:ext uri="{FF2B5EF4-FFF2-40B4-BE49-F238E27FC236}">
                <a16:creationId xmlns:a16="http://schemas.microsoft.com/office/drawing/2014/main" id="{3EC5CBF8-04A2-0043-8F76-D4DAF1A93416}"/>
              </a:ext>
            </a:extLst>
          </p:cNvPr>
          <p:cNvSpPr>
            <a:spLocks noGrp="1"/>
          </p:cNvSpPr>
          <p:nvPr>
            <p:ph type="dt" sz="half" idx="19"/>
          </p:nvPr>
        </p:nvSpPr>
        <p:spPr/>
        <p:txBody>
          <a:bodyPr/>
          <a:lstStyle/>
          <a:p>
            <a:r>
              <a:rPr lang="fi-FI"/>
              <a:t>12.8.2025</a:t>
            </a:r>
            <a:endParaRPr lang="fi-FI" dirty="0"/>
          </a:p>
        </p:txBody>
      </p:sp>
      <p:sp>
        <p:nvSpPr>
          <p:cNvPr id="10" name="Dian numeron paikkamerkki 9">
            <a:extLst>
              <a:ext uri="{FF2B5EF4-FFF2-40B4-BE49-F238E27FC236}">
                <a16:creationId xmlns:a16="http://schemas.microsoft.com/office/drawing/2014/main" id="{7CFEEDD1-A285-47FA-E29A-DEBA9EA2C08F}"/>
              </a:ext>
            </a:extLst>
          </p:cNvPr>
          <p:cNvSpPr>
            <a:spLocks noGrp="1"/>
          </p:cNvSpPr>
          <p:nvPr>
            <p:ph type="sldNum" sz="quarter" idx="21"/>
          </p:nvPr>
        </p:nvSpPr>
        <p:spPr/>
        <p:txBody>
          <a:bodyPr/>
          <a:lstStyle/>
          <a:p>
            <a:fld id="{A9494116-C6F5-466F-B5C1-BBB074CB17FC}" type="slidenum">
              <a:rPr lang="fi-FI" smtClean="0"/>
              <a:pPr/>
              <a:t>‹#›</a:t>
            </a:fld>
            <a:endParaRPr lang="fi-FI" dirty="0"/>
          </a:p>
        </p:txBody>
      </p:sp>
      <p:sp>
        <p:nvSpPr>
          <p:cNvPr id="9" name="Logo">
            <a:extLst>
              <a:ext uri="{FF2B5EF4-FFF2-40B4-BE49-F238E27FC236}">
                <a16:creationId xmlns:a16="http://schemas.microsoft.com/office/drawing/2014/main" id="{F907DF2C-2B2D-A29D-EA2B-6CFBB2BA5082}"/>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624896572"/>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preserve="1" userDrawn="1">
  <p:cSld name="Otsikko ja sisältö kuvalla 2 D">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49" y="539750"/>
            <a:ext cx="6529388" cy="992189"/>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8" name="Sisällön paikkamerkki 1">
            <a:extLst>
              <a:ext uri="{FF2B5EF4-FFF2-40B4-BE49-F238E27FC236}">
                <a16:creationId xmlns:a16="http://schemas.microsoft.com/office/drawing/2014/main" id="{D6A75CB6-76B1-E019-A654-6053AA838C55}"/>
              </a:ext>
            </a:extLst>
          </p:cNvPr>
          <p:cNvSpPr>
            <a:spLocks noGrp="1"/>
          </p:cNvSpPr>
          <p:nvPr>
            <p:ph sz="half" idx="2" hasCustomPrompt="1"/>
          </p:nvPr>
        </p:nvSpPr>
        <p:spPr>
          <a:xfrm>
            <a:off x="539749" y="1781174"/>
            <a:ext cx="6523039" cy="421957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0" name="Kuvan paikkamerkki 9">
            <a:extLst>
              <a:ext uri="{FF2B5EF4-FFF2-40B4-BE49-F238E27FC236}">
                <a16:creationId xmlns:a16="http://schemas.microsoft.com/office/drawing/2014/main" id="{B8FE234D-376C-4271-4DE2-CE85F49AB893}"/>
              </a:ext>
              <a:ext uri="{C183D7F6-B498-43B3-948B-1728B52AA6E4}">
                <adec:decorative xmlns:adec="http://schemas.microsoft.com/office/drawing/2017/decorative" val="1"/>
              </a:ext>
            </a:extLst>
          </p:cNvPr>
          <p:cNvSpPr>
            <a:spLocks noGrp="1"/>
          </p:cNvSpPr>
          <p:nvPr>
            <p:ph type="pic" sz="quarter" idx="17" hasCustomPrompt="1"/>
          </p:nvPr>
        </p:nvSpPr>
        <p:spPr>
          <a:xfrm>
            <a:off x="7427439" y="539750"/>
            <a:ext cx="4224812" cy="5461000"/>
          </a:xfrm>
          <a:custGeom>
            <a:avLst/>
            <a:gdLst>
              <a:gd name="connsiteX0" fmla="*/ 0 w 4079875"/>
              <a:gd name="connsiteY0" fmla="*/ 0 h 5461000"/>
              <a:gd name="connsiteX1" fmla="*/ 4079875 w 4079875"/>
              <a:gd name="connsiteY1" fmla="*/ 0 h 5461000"/>
              <a:gd name="connsiteX2" fmla="*/ 4079875 w 4079875"/>
              <a:gd name="connsiteY2" fmla="*/ 5461000 h 5461000"/>
              <a:gd name="connsiteX3" fmla="*/ 0 w 4079875"/>
              <a:gd name="connsiteY3" fmla="*/ 5461000 h 5461000"/>
            </a:gdLst>
            <a:ahLst/>
            <a:cxnLst>
              <a:cxn ang="0">
                <a:pos x="connsiteX0" y="connsiteY0"/>
              </a:cxn>
              <a:cxn ang="0">
                <a:pos x="connsiteX1" y="connsiteY1"/>
              </a:cxn>
              <a:cxn ang="0">
                <a:pos x="connsiteX2" y="connsiteY2"/>
              </a:cxn>
              <a:cxn ang="0">
                <a:pos x="connsiteX3" y="connsiteY3"/>
              </a:cxn>
            </a:cxnLst>
            <a:rect l="l" t="t" r="r" b="b"/>
            <a:pathLst>
              <a:path w="4079875" h="5461000">
                <a:moveTo>
                  <a:pt x="0" y="0"/>
                </a:moveTo>
                <a:lnTo>
                  <a:pt x="4079875" y="0"/>
                </a:lnTo>
                <a:lnTo>
                  <a:pt x="4079875" y="5461000"/>
                </a:lnTo>
                <a:lnTo>
                  <a:pt x="0" y="5461000"/>
                </a:ln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13" name="Kuvatiedot">
            <a:extLst>
              <a:ext uri="{FF2B5EF4-FFF2-40B4-BE49-F238E27FC236}">
                <a16:creationId xmlns:a16="http://schemas.microsoft.com/office/drawing/2014/main" id="{CFCC1EAD-062C-9FDF-29BB-59E4B8B49967}"/>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4" name="Alatunnisteen paikkamerkki 3">
            <a:extLst>
              <a:ext uri="{FF2B5EF4-FFF2-40B4-BE49-F238E27FC236}">
                <a16:creationId xmlns:a16="http://schemas.microsoft.com/office/drawing/2014/main" id="{BC7379C1-C632-ADAE-6F2F-C829B9E8CC49}"/>
              </a:ext>
            </a:extLst>
          </p:cNvPr>
          <p:cNvSpPr>
            <a:spLocks noGrp="1"/>
          </p:cNvSpPr>
          <p:nvPr>
            <p:ph type="ftr" sz="quarter" idx="20"/>
          </p:nvPr>
        </p:nvSpPr>
        <p:spPr/>
        <p:txBody>
          <a:bodyPr/>
          <a:lstStyle/>
          <a:p>
            <a:endParaRPr lang="fi-FI" dirty="0"/>
          </a:p>
        </p:txBody>
      </p:sp>
      <p:sp>
        <p:nvSpPr>
          <p:cNvPr id="3" name="Päivämäärän paikkamerkki 2">
            <a:extLst>
              <a:ext uri="{FF2B5EF4-FFF2-40B4-BE49-F238E27FC236}">
                <a16:creationId xmlns:a16="http://schemas.microsoft.com/office/drawing/2014/main" id="{D1FF1894-01B1-5A70-2C45-A3E8B430C149}"/>
              </a:ext>
            </a:extLst>
          </p:cNvPr>
          <p:cNvSpPr>
            <a:spLocks noGrp="1"/>
          </p:cNvSpPr>
          <p:nvPr>
            <p:ph type="dt" sz="half" idx="19"/>
          </p:nvPr>
        </p:nvSpPr>
        <p:spPr/>
        <p:txBody>
          <a:bodyPr/>
          <a:lstStyle/>
          <a:p>
            <a:r>
              <a:rPr lang="fi-FI"/>
              <a:t>12.8.2025</a:t>
            </a:r>
            <a:endParaRPr lang="fi-FI" dirty="0"/>
          </a:p>
        </p:txBody>
      </p:sp>
      <p:sp>
        <p:nvSpPr>
          <p:cNvPr id="12" name="Dian numeron paikkamerkki 11">
            <a:extLst>
              <a:ext uri="{FF2B5EF4-FFF2-40B4-BE49-F238E27FC236}">
                <a16:creationId xmlns:a16="http://schemas.microsoft.com/office/drawing/2014/main" id="{17A1A9CC-4CE0-786B-E39B-0EA812CFC622}"/>
              </a:ext>
            </a:extLst>
          </p:cNvPr>
          <p:cNvSpPr>
            <a:spLocks noGrp="1"/>
          </p:cNvSpPr>
          <p:nvPr>
            <p:ph type="sldNum" sz="quarter" idx="21"/>
          </p:nvPr>
        </p:nvSpPr>
        <p:spPr/>
        <p:txBody>
          <a:bodyPr/>
          <a:lstStyle/>
          <a:p>
            <a:fld id="{A9494116-C6F5-466F-B5C1-BBB074CB17FC}" type="slidenum">
              <a:rPr lang="fi-FI" smtClean="0"/>
              <a:pPr/>
              <a:t>‹#›</a:t>
            </a:fld>
            <a:endParaRPr lang="fi-FI" dirty="0"/>
          </a:p>
        </p:txBody>
      </p:sp>
      <p:sp>
        <p:nvSpPr>
          <p:cNvPr id="6" name="Logo">
            <a:extLst>
              <a:ext uri="{FF2B5EF4-FFF2-40B4-BE49-F238E27FC236}">
                <a16:creationId xmlns:a16="http://schemas.microsoft.com/office/drawing/2014/main" id="{2BEBDC7F-EEF6-4F9D-181D-8A51E60898E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623727993"/>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preserve="1" userDrawn="1">
  <p:cSld name="Otsikko ja sisältö kuvalla 3">
    <p:bg>
      <p:bgPr>
        <a:solidFill>
          <a:schemeClr val="accent2"/>
        </a:solidFill>
        <a:effectLst/>
      </p:bgPr>
    </p:bg>
    <p:spTree>
      <p:nvGrpSpPr>
        <p:cNvPr id="1" name=""/>
        <p:cNvGrpSpPr/>
        <p:nvPr/>
      </p:nvGrpSpPr>
      <p:grpSpPr>
        <a:xfrm>
          <a:off x="0" y="0"/>
          <a:ext cx="0" cy="0"/>
          <a:chOff x="0" y="0"/>
          <a:chExt cx="0" cy="0"/>
        </a:xfrm>
      </p:grpSpPr>
      <p:sp>
        <p:nvSpPr>
          <p:cNvPr id="12" name="Vapaamuotoinen: Muoto 11">
            <a:extLst>
              <a:ext uri="{FF2B5EF4-FFF2-40B4-BE49-F238E27FC236}">
                <a16:creationId xmlns:a16="http://schemas.microsoft.com/office/drawing/2014/main" id="{095FD70A-EED0-CF83-8246-3BF61CD73D98}"/>
              </a:ext>
              <a:ext uri="{C183D7F6-B498-43B3-948B-1728B52AA6E4}">
                <adec:decorative xmlns:adec="http://schemas.microsoft.com/office/drawing/2017/decorative" val="1"/>
              </a:ext>
            </a:extLst>
          </p:cNvPr>
          <p:cNvSpPr/>
          <p:nvPr userDrawn="1"/>
        </p:nvSpPr>
        <p:spPr>
          <a:xfrm>
            <a:off x="0" y="3030800"/>
            <a:ext cx="12192000" cy="3827200"/>
          </a:xfrm>
          <a:custGeom>
            <a:avLst/>
            <a:gdLst>
              <a:gd name="connsiteX0" fmla="*/ 448500 w 12192000"/>
              <a:gd name="connsiteY0" fmla="*/ 0 h 3827200"/>
              <a:gd name="connsiteX1" fmla="*/ 919036 w 12192000"/>
              <a:gd name="connsiteY1" fmla="*/ 143828 h 3827200"/>
              <a:gd name="connsiteX2" fmla="*/ 1389507 w 12192000"/>
              <a:gd name="connsiteY2" fmla="*/ 0 h 3827200"/>
              <a:gd name="connsiteX3" fmla="*/ 1859979 w 12192000"/>
              <a:gd name="connsiteY3" fmla="*/ 143828 h 3827200"/>
              <a:gd name="connsiteX4" fmla="*/ 2330514 w 12192000"/>
              <a:gd name="connsiteY4" fmla="*/ 0 h 3827200"/>
              <a:gd name="connsiteX5" fmla="*/ 2800985 w 12192000"/>
              <a:gd name="connsiteY5" fmla="*/ 143828 h 3827200"/>
              <a:gd name="connsiteX6" fmla="*/ 3271520 w 12192000"/>
              <a:gd name="connsiteY6" fmla="*/ 0 h 3827200"/>
              <a:gd name="connsiteX7" fmla="*/ 3741991 w 12192000"/>
              <a:gd name="connsiteY7" fmla="*/ 143828 h 3827200"/>
              <a:gd name="connsiteX8" fmla="*/ 4212464 w 12192000"/>
              <a:gd name="connsiteY8" fmla="*/ 0 h 3827200"/>
              <a:gd name="connsiteX9" fmla="*/ 4682999 w 12192000"/>
              <a:gd name="connsiteY9" fmla="*/ 143828 h 3827200"/>
              <a:gd name="connsiteX10" fmla="*/ 5153470 w 12192000"/>
              <a:gd name="connsiteY10" fmla="*/ 0 h 3827200"/>
              <a:gd name="connsiteX11" fmla="*/ 5620957 w 12192000"/>
              <a:gd name="connsiteY11" fmla="*/ 143764 h 3827200"/>
              <a:gd name="connsiteX12" fmla="*/ 6088507 w 12192000"/>
              <a:gd name="connsiteY12" fmla="*/ 0 h 3827200"/>
              <a:gd name="connsiteX13" fmla="*/ 6091493 w 12192000"/>
              <a:gd name="connsiteY13" fmla="*/ 64 h 3827200"/>
              <a:gd name="connsiteX14" fmla="*/ 6094476 w 12192000"/>
              <a:gd name="connsiteY14" fmla="*/ 0 h 3827200"/>
              <a:gd name="connsiteX15" fmla="*/ 6563424 w 12192000"/>
              <a:gd name="connsiteY15" fmla="*/ 143764 h 3827200"/>
              <a:gd name="connsiteX16" fmla="*/ 7029514 w 12192000"/>
              <a:gd name="connsiteY16" fmla="*/ 0 h 3827200"/>
              <a:gd name="connsiteX17" fmla="*/ 7499985 w 12192000"/>
              <a:gd name="connsiteY17" fmla="*/ 143828 h 3827200"/>
              <a:gd name="connsiteX18" fmla="*/ 7970520 w 12192000"/>
              <a:gd name="connsiteY18" fmla="*/ 0 h 3827200"/>
              <a:gd name="connsiteX19" fmla="*/ 8440992 w 12192000"/>
              <a:gd name="connsiteY19" fmla="*/ 143828 h 3827200"/>
              <a:gd name="connsiteX20" fmla="*/ 8911463 w 12192000"/>
              <a:gd name="connsiteY20" fmla="*/ 0 h 3827200"/>
              <a:gd name="connsiteX21" fmla="*/ 9381998 w 12192000"/>
              <a:gd name="connsiteY21" fmla="*/ 143828 h 3827200"/>
              <a:gd name="connsiteX22" fmla="*/ 9852469 w 12192000"/>
              <a:gd name="connsiteY22" fmla="*/ 0 h 3827200"/>
              <a:gd name="connsiteX23" fmla="*/ 10322941 w 12192000"/>
              <a:gd name="connsiteY23" fmla="*/ 143828 h 3827200"/>
              <a:gd name="connsiteX24" fmla="*/ 10793476 w 12192000"/>
              <a:gd name="connsiteY24" fmla="*/ 0 h 3827200"/>
              <a:gd name="connsiteX25" fmla="*/ 11263947 w 12192000"/>
              <a:gd name="connsiteY25" fmla="*/ 143828 h 3827200"/>
              <a:gd name="connsiteX26" fmla="*/ 11734482 w 12192000"/>
              <a:gd name="connsiteY26" fmla="*/ 0 h 3827200"/>
              <a:gd name="connsiteX27" fmla="*/ 12192000 w 12192000"/>
              <a:gd name="connsiteY27" fmla="*/ 143637 h 3827200"/>
              <a:gd name="connsiteX28" fmla="*/ 12192000 w 12192000"/>
              <a:gd name="connsiteY28" fmla="*/ 296273 h 3827200"/>
              <a:gd name="connsiteX29" fmla="*/ 12192000 w 12192000"/>
              <a:gd name="connsiteY29" fmla="*/ 383087 h 3827200"/>
              <a:gd name="connsiteX30" fmla="*/ 12192000 w 12192000"/>
              <a:gd name="connsiteY30" fmla="*/ 409318 h 3827200"/>
              <a:gd name="connsiteX31" fmla="*/ 12192000 w 12192000"/>
              <a:gd name="connsiteY31" fmla="*/ 535723 h 3827200"/>
              <a:gd name="connsiteX32" fmla="*/ 12192000 w 12192000"/>
              <a:gd name="connsiteY32" fmla="*/ 561954 h 3827200"/>
              <a:gd name="connsiteX33" fmla="*/ 12192000 w 12192000"/>
              <a:gd name="connsiteY33" fmla="*/ 648768 h 3827200"/>
              <a:gd name="connsiteX34" fmla="*/ 12192000 w 12192000"/>
              <a:gd name="connsiteY34" fmla="*/ 801404 h 3827200"/>
              <a:gd name="connsiteX35" fmla="*/ 12192000 w 12192000"/>
              <a:gd name="connsiteY35" fmla="*/ 3430588 h 3827200"/>
              <a:gd name="connsiteX36" fmla="*/ 12192000 w 12192000"/>
              <a:gd name="connsiteY36" fmla="*/ 3583224 h 3827200"/>
              <a:gd name="connsiteX37" fmla="*/ 12192000 w 12192000"/>
              <a:gd name="connsiteY37" fmla="*/ 3670038 h 3827200"/>
              <a:gd name="connsiteX38" fmla="*/ 12192000 w 12192000"/>
              <a:gd name="connsiteY38" fmla="*/ 3696269 h 3827200"/>
              <a:gd name="connsiteX39" fmla="*/ 12192000 w 12192000"/>
              <a:gd name="connsiteY39" fmla="*/ 3822674 h 3827200"/>
              <a:gd name="connsiteX40" fmla="*/ 12192000 w 12192000"/>
              <a:gd name="connsiteY40" fmla="*/ 3827200 h 3827200"/>
              <a:gd name="connsiteX41" fmla="*/ 0 w 12192000"/>
              <a:gd name="connsiteY41" fmla="*/ 3827200 h 3827200"/>
              <a:gd name="connsiteX42" fmla="*/ 0 w 12192000"/>
              <a:gd name="connsiteY42" fmla="*/ 3822674 h 3827200"/>
              <a:gd name="connsiteX43" fmla="*/ 0 w 12192000"/>
              <a:gd name="connsiteY43" fmla="*/ 3696269 h 3827200"/>
              <a:gd name="connsiteX44" fmla="*/ 0 w 12192000"/>
              <a:gd name="connsiteY44" fmla="*/ 3670038 h 3827200"/>
              <a:gd name="connsiteX45" fmla="*/ 0 w 12192000"/>
              <a:gd name="connsiteY45" fmla="*/ 3583224 h 3827200"/>
              <a:gd name="connsiteX46" fmla="*/ 0 w 12192000"/>
              <a:gd name="connsiteY46" fmla="*/ 3430588 h 3827200"/>
              <a:gd name="connsiteX47" fmla="*/ 0 w 12192000"/>
              <a:gd name="connsiteY47" fmla="*/ 801150 h 3827200"/>
              <a:gd name="connsiteX48" fmla="*/ 0 w 12192000"/>
              <a:gd name="connsiteY48" fmla="*/ 648514 h 3827200"/>
              <a:gd name="connsiteX49" fmla="*/ 0 w 12192000"/>
              <a:gd name="connsiteY49" fmla="*/ 561700 h 3827200"/>
              <a:gd name="connsiteX50" fmla="*/ 0 w 12192000"/>
              <a:gd name="connsiteY50" fmla="*/ 535469 h 3827200"/>
              <a:gd name="connsiteX51" fmla="*/ 0 w 12192000"/>
              <a:gd name="connsiteY51" fmla="*/ 409064 h 3827200"/>
              <a:gd name="connsiteX52" fmla="*/ 0 w 12192000"/>
              <a:gd name="connsiteY52" fmla="*/ 382833 h 3827200"/>
              <a:gd name="connsiteX53" fmla="*/ 0 w 12192000"/>
              <a:gd name="connsiteY53" fmla="*/ 296019 h 3827200"/>
              <a:gd name="connsiteX54" fmla="*/ 0 w 12192000"/>
              <a:gd name="connsiteY54" fmla="*/ 143383 h 3827200"/>
              <a:gd name="connsiteX55" fmla="*/ 448500 w 12192000"/>
              <a:gd name="connsiteY55" fmla="*/ 0 h 382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2192000" h="3827200">
                <a:moveTo>
                  <a:pt x="448500" y="0"/>
                </a:moveTo>
                <a:cubicBezTo>
                  <a:pt x="677545" y="0"/>
                  <a:pt x="682244" y="143828"/>
                  <a:pt x="919036" y="143828"/>
                </a:cubicBezTo>
                <a:cubicBezTo>
                  <a:pt x="1155827" y="143828"/>
                  <a:pt x="1155764" y="0"/>
                  <a:pt x="1389507" y="0"/>
                </a:cubicBezTo>
                <a:cubicBezTo>
                  <a:pt x="1623251" y="0"/>
                  <a:pt x="1623251" y="143828"/>
                  <a:pt x="1859979" y="143828"/>
                </a:cubicBezTo>
                <a:cubicBezTo>
                  <a:pt x="2096707" y="143828"/>
                  <a:pt x="2093786" y="0"/>
                  <a:pt x="2330514" y="0"/>
                </a:cubicBezTo>
                <a:cubicBezTo>
                  <a:pt x="2567242" y="0"/>
                  <a:pt x="2564257" y="143828"/>
                  <a:pt x="2800985" y="143828"/>
                </a:cubicBezTo>
                <a:cubicBezTo>
                  <a:pt x="3037713" y="143828"/>
                  <a:pt x="3037713" y="0"/>
                  <a:pt x="3271520" y="0"/>
                </a:cubicBezTo>
                <a:cubicBezTo>
                  <a:pt x="3505327" y="0"/>
                  <a:pt x="3505264" y="143828"/>
                  <a:pt x="3741991" y="143828"/>
                </a:cubicBezTo>
                <a:cubicBezTo>
                  <a:pt x="3978720" y="143828"/>
                  <a:pt x="3975735" y="0"/>
                  <a:pt x="4212464" y="0"/>
                </a:cubicBezTo>
                <a:cubicBezTo>
                  <a:pt x="4449191" y="0"/>
                  <a:pt x="4446207" y="143828"/>
                  <a:pt x="4682999" y="143828"/>
                </a:cubicBezTo>
                <a:cubicBezTo>
                  <a:pt x="4919790" y="143828"/>
                  <a:pt x="4916742" y="0"/>
                  <a:pt x="5153470" y="0"/>
                </a:cubicBezTo>
                <a:cubicBezTo>
                  <a:pt x="5390199" y="0"/>
                  <a:pt x="5387278" y="142558"/>
                  <a:pt x="5620957" y="143764"/>
                </a:cubicBezTo>
                <a:cubicBezTo>
                  <a:pt x="5851716" y="142558"/>
                  <a:pt x="5855780" y="0"/>
                  <a:pt x="6088507" y="0"/>
                </a:cubicBezTo>
                <a:cubicBezTo>
                  <a:pt x="6089523" y="0"/>
                  <a:pt x="6090476" y="64"/>
                  <a:pt x="6091493" y="64"/>
                </a:cubicBezTo>
                <a:cubicBezTo>
                  <a:pt x="6092508" y="64"/>
                  <a:pt x="6093460" y="0"/>
                  <a:pt x="6094476" y="0"/>
                </a:cubicBezTo>
                <a:cubicBezTo>
                  <a:pt x="6329680" y="0"/>
                  <a:pt x="6331331" y="141923"/>
                  <a:pt x="6563424" y="143764"/>
                </a:cubicBezTo>
                <a:cubicBezTo>
                  <a:pt x="6792659" y="141923"/>
                  <a:pt x="6794310" y="0"/>
                  <a:pt x="7029514" y="0"/>
                </a:cubicBezTo>
                <a:cubicBezTo>
                  <a:pt x="7264718" y="0"/>
                  <a:pt x="7263257" y="143828"/>
                  <a:pt x="7499985" y="143828"/>
                </a:cubicBezTo>
                <a:cubicBezTo>
                  <a:pt x="7736713" y="143828"/>
                  <a:pt x="7733729" y="0"/>
                  <a:pt x="7970520" y="0"/>
                </a:cubicBezTo>
                <a:cubicBezTo>
                  <a:pt x="8207312" y="0"/>
                  <a:pt x="8204264" y="143828"/>
                  <a:pt x="8440992" y="143828"/>
                </a:cubicBezTo>
                <a:cubicBezTo>
                  <a:pt x="8677719" y="143828"/>
                  <a:pt x="8674735" y="0"/>
                  <a:pt x="8911463" y="0"/>
                </a:cubicBezTo>
                <a:cubicBezTo>
                  <a:pt x="9148191" y="0"/>
                  <a:pt x="9145206" y="143828"/>
                  <a:pt x="9381998" y="143828"/>
                </a:cubicBezTo>
                <a:cubicBezTo>
                  <a:pt x="9618790" y="143828"/>
                  <a:pt x="9618726" y="0"/>
                  <a:pt x="9852469" y="0"/>
                </a:cubicBezTo>
                <a:cubicBezTo>
                  <a:pt x="10086213" y="0"/>
                  <a:pt x="10086213" y="143828"/>
                  <a:pt x="10322941" y="143828"/>
                </a:cubicBezTo>
                <a:cubicBezTo>
                  <a:pt x="10559669" y="143828"/>
                  <a:pt x="10556748" y="0"/>
                  <a:pt x="10793476" y="0"/>
                </a:cubicBezTo>
                <a:cubicBezTo>
                  <a:pt x="11030204" y="0"/>
                  <a:pt x="11027219" y="143828"/>
                  <a:pt x="11263947" y="143828"/>
                </a:cubicBezTo>
                <a:cubicBezTo>
                  <a:pt x="11500676" y="143828"/>
                  <a:pt x="11500676" y="0"/>
                  <a:pt x="11734482" y="0"/>
                </a:cubicBezTo>
                <a:cubicBezTo>
                  <a:pt x="11968290" y="0"/>
                  <a:pt x="11968162" y="138494"/>
                  <a:pt x="12192000" y="143637"/>
                </a:cubicBezTo>
                <a:lnTo>
                  <a:pt x="12192000" y="296273"/>
                </a:lnTo>
                <a:lnTo>
                  <a:pt x="12192000" y="383087"/>
                </a:lnTo>
                <a:lnTo>
                  <a:pt x="12192000" y="409318"/>
                </a:lnTo>
                <a:lnTo>
                  <a:pt x="12192000" y="535723"/>
                </a:lnTo>
                <a:lnTo>
                  <a:pt x="12192000" y="561954"/>
                </a:lnTo>
                <a:lnTo>
                  <a:pt x="12192000" y="648768"/>
                </a:lnTo>
                <a:lnTo>
                  <a:pt x="12192000" y="801404"/>
                </a:lnTo>
                <a:lnTo>
                  <a:pt x="12192000" y="3430588"/>
                </a:lnTo>
                <a:lnTo>
                  <a:pt x="12192000" y="3583224"/>
                </a:lnTo>
                <a:lnTo>
                  <a:pt x="12192000" y="3670038"/>
                </a:lnTo>
                <a:lnTo>
                  <a:pt x="12192000" y="3696269"/>
                </a:lnTo>
                <a:lnTo>
                  <a:pt x="12192000" y="3822674"/>
                </a:lnTo>
                <a:lnTo>
                  <a:pt x="12192000" y="3827200"/>
                </a:lnTo>
                <a:lnTo>
                  <a:pt x="0" y="3827200"/>
                </a:lnTo>
                <a:lnTo>
                  <a:pt x="0" y="3822674"/>
                </a:lnTo>
                <a:lnTo>
                  <a:pt x="0" y="3696269"/>
                </a:lnTo>
                <a:lnTo>
                  <a:pt x="0" y="3670038"/>
                </a:lnTo>
                <a:lnTo>
                  <a:pt x="0" y="3583224"/>
                </a:lnTo>
                <a:lnTo>
                  <a:pt x="0" y="3430588"/>
                </a:lnTo>
                <a:lnTo>
                  <a:pt x="0" y="801150"/>
                </a:lnTo>
                <a:lnTo>
                  <a:pt x="0" y="648514"/>
                </a:lnTo>
                <a:lnTo>
                  <a:pt x="0" y="561700"/>
                </a:lnTo>
                <a:lnTo>
                  <a:pt x="0" y="535469"/>
                </a:lnTo>
                <a:lnTo>
                  <a:pt x="0" y="409064"/>
                </a:lnTo>
                <a:lnTo>
                  <a:pt x="0" y="382833"/>
                </a:lnTo>
                <a:lnTo>
                  <a:pt x="0" y="296019"/>
                </a:lnTo>
                <a:lnTo>
                  <a:pt x="0" y="143383"/>
                </a:lnTo>
                <a:cubicBezTo>
                  <a:pt x="212027" y="134684"/>
                  <a:pt x="219456" y="0"/>
                  <a:pt x="448500" y="0"/>
                </a:cubicBezTo>
                <a:close/>
              </a:path>
            </a:pathLst>
          </a:custGeom>
          <a:solidFill>
            <a:schemeClr val="bg1"/>
          </a:solidFill>
          <a:ln w="12700"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4B8FF8A1-18DA-BF41-7681-6D3E65514C82}"/>
              </a:ext>
            </a:extLst>
          </p:cNvPr>
          <p:cNvSpPr>
            <a:spLocks noGrp="1"/>
          </p:cNvSpPr>
          <p:nvPr>
            <p:ph type="ctrTitle"/>
          </p:nvPr>
        </p:nvSpPr>
        <p:spPr>
          <a:xfrm>
            <a:off x="539750" y="539750"/>
            <a:ext cx="5375274" cy="1985964"/>
          </a:xfrm>
        </p:spPr>
        <p:txBody>
          <a:bodyPr lIns="0" tIns="0" rIns="0" bIns="0" anchor="t">
            <a:noAutofit/>
          </a:bodyPr>
          <a:lstStyle>
            <a:lvl1pPr algn="l">
              <a:defRPr sz="4400">
                <a:solidFill>
                  <a:schemeClr val="tx1"/>
                </a:solidFill>
              </a:defRPr>
            </a:lvl1pPr>
          </a:lstStyle>
          <a:p>
            <a:endParaRPr lang="fi-FI" dirty="0"/>
          </a:p>
        </p:txBody>
      </p:sp>
      <p:sp>
        <p:nvSpPr>
          <p:cNvPr id="9" name="Tekstin paikkamerkki 1">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3519488"/>
            <a:ext cx="11110913" cy="495300"/>
          </a:xfrm>
        </p:spPr>
        <p:txBody>
          <a:bodyPr lIns="0" tIns="0" rIns="0" bIns="0" numCol="1" spcCol="360000">
            <a:noAutofit/>
          </a:bodyPr>
          <a:lstStyle>
            <a:lvl1pPr marL="0" indent="0">
              <a:buNone/>
              <a:defRPr sz="2400" b="1"/>
            </a:lvl1pPr>
            <a:lvl2pPr marL="457200" indent="0">
              <a:buNone/>
              <a:defRPr/>
            </a:lvl2pPr>
            <a:lvl3pPr marL="914400" indent="0">
              <a:buNone/>
              <a:defRPr/>
            </a:lvl3pPr>
            <a:lvl4pPr marL="1371600" indent="0">
              <a:buNone/>
              <a:defRPr/>
            </a:lvl4pPr>
            <a:lvl5pPr marL="1828800" indent="0">
              <a:buNone/>
              <a:defRPr/>
            </a:lvl5pPr>
          </a:lstStyle>
          <a:p>
            <a:pPr lvl="0"/>
            <a:r>
              <a:rPr lang="fi-FI" dirty="0"/>
              <a:t>Tekstipaikka, joka rytmittää sisältöä visuaalisesti</a:t>
            </a:r>
          </a:p>
        </p:txBody>
      </p:sp>
      <p:sp>
        <p:nvSpPr>
          <p:cNvPr id="4" name="Sisällön paikkamerkki 7">
            <a:extLst>
              <a:ext uri="{FF2B5EF4-FFF2-40B4-BE49-F238E27FC236}">
                <a16:creationId xmlns:a16="http://schemas.microsoft.com/office/drawing/2014/main" id="{66C048F4-6C83-DC0E-2A72-559FBCE888CB}"/>
              </a:ext>
            </a:extLst>
          </p:cNvPr>
          <p:cNvSpPr>
            <a:spLocks noGrp="1"/>
          </p:cNvSpPr>
          <p:nvPr>
            <p:ph sz="quarter" idx="28"/>
          </p:nvPr>
        </p:nvSpPr>
        <p:spPr>
          <a:xfrm>
            <a:off x="541337" y="4024742"/>
            <a:ext cx="5372100" cy="1976008"/>
          </a:xfrm>
        </p:spPr>
        <p:txBody>
          <a:bodyPr/>
          <a:lstStyle>
            <a:lvl1pPr>
              <a:defRPr sz="1600"/>
            </a:lvl1pPr>
            <a:lvl2pPr>
              <a:defRPr sz="1400"/>
            </a:lvl2pPr>
            <a:lvl3pPr>
              <a:defRPr sz="1200"/>
            </a:lvl3pPr>
            <a:lvl4pPr>
              <a:defRPr sz="1200"/>
            </a:lvl4pPr>
            <a:lvl5pPr>
              <a:defRPr sz="12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8" name="Sisällön paikkamerkki 7">
            <a:extLst>
              <a:ext uri="{FF2B5EF4-FFF2-40B4-BE49-F238E27FC236}">
                <a16:creationId xmlns:a16="http://schemas.microsoft.com/office/drawing/2014/main" id="{D1398EC9-862E-6D83-34D7-257AEACB40E3}"/>
              </a:ext>
            </a:extLst>
          </p:cNvPr>
          <p:cNvSpPr>
            <a:spLocks noGrp="1"/>
          </p:cNvSpPr>
          <p:nvPr>
            <p:ph sz="quarter" idx="26"/>
          </p:nvPr>
        </p:nvSpPr>
        <p:spPr>
          <a:xfrm>
            <a:off x="6275388" y="4024742"/>
            <a:ext cx="5372100" cy="1985962"/>
          </a:xfrm>
        </p:spPr>
        <p:txBody>
          <a:bodyPr/>
          <a:lstStyle>
            <a:lvl1pPr>
              <a:defRPr sz="1600"/>
            </a:lvl1pPr>
            <a:lvl2pPr>
              <a:defRPr sz="1400"/>
            </a:lvl2pPr>
            <a:lvl3pPr>
              <a:defRPr sz="1200"/>
            </a:lvl3pPr>
            <a:lvl4pPr>
              <a:defRPr sz="1200"/>
            </a:lvl4pPr>
            <a:lvl5pPr>
              <a:defRPr sz="12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20" name="Kuvan paikkamerkki 19">
            <a:extLst>
              <a:ext uri="{FF2B5EF4-FFF2-40B4-BE49-F238E27FC236}">
                <a16:creationId xmlns:a16="http://schemas.microsoft.com/office/drawing/2014/main" id="{D8503703-18AD-E09F-024A-D5FB5D38F217}"/>
              </a:ext>
              <a:ext uri="{C183D7F6-B498-43B3-948B-1728B52AA6E4}">
                <adec:decorative xmlns:adec="http://schemas.microsoft.com/office/drawing/2017/decorative" val="1"/>
              </a:ext>
            </a:extLst>
          </p:cNvPr>
          <p:cNvSpPr>
            <a:spLocks noGrp="1"/>
          </p:cNvSpPr>
          <p:nvPr>
            <p:ph type="pic" sz="quarter" idx="27" hasCustomPrompt="1"/>
          </p:nvPr>
        </p:nvSpPr>
        <p:spPr>
          <a:xfrm>
            <a:off x="6275388" y="0"/>
            <a:ext cx="5916612" cy="3174628"/>
          </a:xfrm>
          <a:custGeom>
            <a:avLst/>
            <a:gdLst>
              <a:gd name="connsiteX0" fmla="*/ 0 w 5916612"/>
              <a:gd name="connsiteY0" fmla="*/ 0 h 3174628"/>
              <a:gd name="connsiteX1" fmla="*/ 5916612 w 5916612"/>
              <a:gd name="connsiteY1" fmla="*/ 0 h 3174628"/>
              <a:gd name="connsiteX2" fmla="*/ 5916612 w 5916612"/>
              <a:gd name="connsiteY2" fmla="*/ 3174437 h 3174628"/>
              <a:gd name="connsiteX3" fmla="*/ 5459094 w 5916612"/>
              <a:gd name="connsiteY3" fmla="*/ 3030800 h 3174628"/>
              <a:gd name="connsiteX4" fmla="*/ 4988559 w 5916612"/>
              <a:gd name="connsiteY4" fmla="*/ 3174628 h 3174628"/>
              <a:gd name="connsiteX5" fmla="*/ 4518088 w 5916612"/>
              <a:gd name="connsiteY5" fmla="*/ 3030800 h 3174628"/>
              <a:gd name="connsiteX6" fmla="*/ 4047553 w 5916612"/>
              <a:gd name="connsiteY6" fmla="*/ 3174628 h 3174628"/>
              <a:gd name="connsiteX7" fmla="*/ 3577081 w 5916612"/>
              <a:gd name="connsiteY7" fmla="*/ 3030800 h 3174628"/>
              <a:gd name="connsiteX8" fmla="*/ 3106610 w 5916612"/>
              <a:gd name="connsiteY8" fmla="*/ 3174628 h 3174628"/>
              <a:gd name="connsiteX9" fmla="*/ 2636075 w 5916612"/>
              <a:gd name="connsiteY9" fmla="*/ 3030800 h 3174628"/>
              <a:gd name="connsiteX10" fmla="*/ 2165604 w 5916612"/>
              <a:gd name="connsiteY10" fmla="*/ 3174628 h 3174628"/>
              <a:gd name="connsiteX11" fmla="*/ 1695132 w 5916612"/>
              <a:gd name="connsiteY11" fmla="*/ 3030800 h 3174628"/>
              <a:gd name="connsiteX12" fmla="*/ 1224597 w 5916612"/>
              <a:gd name="connsiteY12" fmla="*/ 3174628 h 3174628"/>
              <a:gd name="connsiteX13" fmla="*/ 754126 w 5916612"/>
              <a:gd name="connsiteY13" fmla="*/ 3030800 h 3174628"/>
              <a:gd name="connsiteX14" fmla="*/ 288036 w 5916612"/>
              <a:gd name="connsiteY14" fmla="*/ 3174564 h 3174628"/>
              <a:gd name="connsiteX15" fmla="*/ 54729 w 5916612"/>
              <a:gd name="connsiteY15" fmla="*/ 3101992 h 3174628"/>
              <a:gd name="connsiteX16" fmla="*/ 0 w 5916612"/>
              <a:gd name="connsiteY16" fmla="*/ 3074000 h 3174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16612" h="3174628">
                <a:moveTo>
                  <a:pt x="0" y="0"/>
                </a:moveTo>
                <a:lnTo>
                  <a:pt x="5916612" y="0"/>
                </a:lnTo>
                <a:lnTo>
                  <a:pt x="5916612" y="3174437"/>
                </a:lnTo>
                <a:cubicBezTo>
                  <a:pt x="5692774" y="3169294"/>
                  <a:pt x="5692902" y="3030800"/>
                  <a:pt x="5459094" y="3030800"/>
                </a:cubicBezTo>
                <a:cubicBezTo>
                  <a:pt x="5225288" y="3030800"/>
                  <a:pt x="5225288" y="3174628"/>
                  <a:pt x="4988559" y="3174628"/>
                </a:cubicBezTo>
                <a:cubicBezTo>
                  <a:pt x="4751831" y="3174628"/>
                  <a:pt x="4754816" y="3030800"/>
                  <a:pt x="4518088" y="3030800"/>
                </a:cubicBezTo>
                <a:cubicBezTo>
                  <a:pt x="4281360" y="3030800"/>
                  <a:pt x="4284281" y="3174628"/>
                  <a:pt x="4047553" y="3174628"/>
                </a:cubicBezTo>
                <a:cubicBezTo>
                  <a:pt x="3810825" y="3174628"/>
                  <a:pt x="3810825" y="3030800"/>
                  <a:pt x="3577081" y="3030800"/>
                </a:cubicBezTo>
                <a:cubicBezTo>
                  <a:pt x="3343338" y="3030800"/>
                  <a:pt x="3343402" y="3174628"/>
                  <a:pt x="3106610" y="3174628"/>
                </a:cubicBezTo>
                <a:cubicBezTo>
                  <a:pt x="2869818" y="3174628"/>
                  <a:pt x="2872803" y="3030800"/>
                  <a:pt x="2636075" y="3030800"/>
                </a:cubicBezTo>
                <a:cubicBezTo>
                  <a:pt x="2399347" y="3030800"/>
                  <a:pt x="2402331" y="3174628"/>
                  <a:pt x="2165604" y="3174628"/>
                </a:cubicBezTo>
                <a:cubicBezTo>
                  <a:pt x="1928876" y="3174628"/>
                  <a:pt x="1931924" y="3030800"/>
                  <a:pt x="1695132" y="3030800"/>
                </a:cubicBezTo>
                <a:cubicBezTo>
                  <a:pt x="1458341" y="3030800"/>
                  <a:pt x="1461325" y="3174628"/>
                  <a:pt x="1224597" y="3174628"/>
                </a:cubicBezTo>
                <a:cubicBezTo>
                  <a:pt x="987869" y="3174628"/>
                  <a:pt x="989330" y="3030800"/>
                  <a:pt x="754126" y="3030800"/>
                </a:cubicBezTo>
                <a:cubicBezTo>
                  <a:pt x="518922" y="3030800"/>
                  <a:pt x="517271" y="3172723"/>
                  <a:pt x="288036" y="3174564"/>
                </a:cubicBezTo>
                <a:cubicBezTo>
                  <a:pt x="171990" y="3173644"/>
                  <a:pt x="113554" y="3137703"/>
                  <a:pt x="54729" y="3101992"/>
                </a:cubicBezTo>
                <a:lnTo>
                  <a:pt x="0" y="3074000"/>
                </a:lnTo>
                <a:close/>
              </a:path>
            </a:pathLst>
          </a:custGeom>
          <a:noFill/>
        </p:spPr>
        <p:txBody>
          <a:bodyPr wrap="square" lIns="540000" tIns="360000" rIns="540000" anchor="t" anchorCtr="0">
            <a:noAutofit/>
          </a:bodyPr>
          <a:lstStyle>
            <a:lvl1pPr marL="0" indent="0" algn="ctr">
              <a:buNone/>
              <a:defRPr sz="1400" b="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5" name="Kuvatiedot">
            <a:extLst>
              <a:ext uri="{FF2B5EF4-FFF2-40B4-BE49-F238E27FC236}">
                <a16:creationId xmlns:a16="http://schemas.microsoft.com/office/drawing/2014/main" id="{D349703B-CF52-6380-19DD-379DE9841013}"/>
              </a:ext>
              <a:ext uri="{C183D7F6-B498-43B3-948B-1728B52AA6E4}">
                <adec:decorative xmlns:adec="http://schemas.microsoft.com/office/drawing/2017/decorative" val="1"/>
              </a:ext>
            </a:extLst>
          </p:cNvPr>
          <p:cNvSpPr>
            <a:spLocks noGrp="1"/>
          </p:cNvSpPr>
          <p:nvPr>
            <p:ph type="body" sz="quarter" idx="15" hasCustomPrompt="1"/>
          </p:nvPr>
        </p:nvSpPr>
        <p:spPr>
          <a:xfrm rot="16200000">
            <a:off x="10177381" y="4843381"/>
            <a:ext cx="3849239"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13" name="Alatunnisteen paikkamerkki 12">
            <a:extLst>
              <a:ext uri="{FF2B5EF4-FFF2-40B4-BE49-F238E27FC236}">
                <a16:creationId xmlns:a16="http://schemas.microsoft.com/office/drawing/2014/main" id="{0C4F46F0-CE7C-B9FC-D7E1-588A402B1A2C}"/>
              </a:ext>
            </a:extLst>
          </p:cNvPr>
          <p:cNvSpPr>
            <a:spLocks noGrp="1"/>
          </p:cNvSpPr>
          <p:nvPr>
            <p:ph type="ftr" sz="quarter" idx="22"/>
          </p:nvPr>
        </p:nvSpPr>
        <p:spPr/>
        <p:txBody>
          <a:bodyPr/>
          <a:lstStyle/>
          <a:p>
            <a:endParaRPr lang="fi-FI" dirty="0"/>
          </a:p>
        </p:txBody>
      </p:sp>
      <p:sp>
        <p:nvSpPr>
          <p:cNvPr id="11" name="Päivämäärän paikkamerkki 10">
            <a:extLst>
              <a:ext uri="{FF2B5EF4-FFF2-40B4-BE49-F238E27FC236}">
                <a16:creationId xmlns:a16="http://schemas.microsoft.com/office/drawing/2014/main" id="{BCA3653A-F3EA-4ADD-5172-FE31678DC330}"/>
              </a:ext>
            </a:extLst>
          </p:cNvPr>
          <p:cNvSpPr>
            <a:spLocks noGrp="1"/>
          </p:cNvSpPr>
          <p:nvPr>
            <p:ph type="dt" sz="half" idx="2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E4541B02-4A10-52AA-E632-EFF487758FB0}"/>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6" name="Logo">
            <a:extLst>
              <a:ext uri="{FF2B5EF4-FFF2-40B4-BE49-F238E27FC236}">
                <a16:creationId xmlns:a16="http://schemas.microsoft.com/office/drawing/2014/main" id="{ECE294D5-275A-CABB-76CE-C90B4611EA83}"/>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116625471"/>
      </p:ext>
    </p:extLst>
  </p:cSld>
  <p:clrMapOvr>
    <a:masterClrMapping/>
  </p:clrMapOvr>
  <p:extLst>
    <p:ext uri="{DCECCB84-F9BA-43D5-87BE-67443E8EF086}">
      <p15:sldGuideLst xmlns:p15="http://schemas.microsoft.com/office/powerpoint/2012/main"/>
    </p:ext>
  </p:extLst>
</p:sldLayout>
</file>

<file path=ppt/slideLayouts/slideLayout457.xml><?xml version="1.0" encoding="utf-8"?>
<p:sldLayout xmlns:a="http://schemas.openxmlformats.org/drawingml/2006/main" xmlns:r="http://schemas.openxmlformats.org/officeDocument/2006/relationships" xmlns:p="http://schemas.openxmlformats.org/presentationml/2006/main" preserve="1" userDrawn="1">
  <p:cSld name="Otsikko ja sisältö kuvalla 3 A">
    <p:bg>
      <p:bgPr>
        <a:solidFill>
          <a:schemeClr val="accent2"/>
        </a:solidFill>
        <a:effectLst/>
      </p:bgPr>
    </p:bg>
    <p:spTree>
      <p:nvGrpSpPr>
        <p:cNvPr id="1" name=""/>
        <p:cNvGrpSpPr/>
        <p:nvPr/>
      </p:nvGrpSpPr>
      <p:grpSpPr>
        <a:xfrm>
          <a:off x="0" y="0"/>
          <a:ext cx="0" cy="0"/>
          <a:chOff x="0" y="0"/>
          <a:chExt cx="0" cy="0"/>
        </a:xfrm>
      </p:grpSpPr>
      <p:sp>
        <p:nvSpPr>
          <p:cNvPr id="6" name="Muoto">
            <a:extLst>
              <a:ext uri="{FF2B5EF4-FFF2-40B4-BE49-F238E27FC236}">
                <a16:creationId xmlns:a16="http://schemas.microsoft.com/office/drawing/2014/main" id="{26D42AF5-C990-0C51-3698-52D98F4750EF}"/>
              </a:ext>
              <a:ext uri="{C183D7F6-B498-43B3-948B-1728B52AA6E4}">
                <adec:decorative xmlns:adec="http://schemas.microsoft.com/office/drawing/2017/decorative" val="1"/>
              </a:ext>
            </a:extLst>
          </p:cNvPr>
          <p:cNvSpPr/>
          <p:nvPr userDrawn="1"/>
        </p:nvSpPr>
        <p:spPr>
          <a:xfrm rot="10800000">
            <a:off x="0" y="3176972"/>
            <a:ext cx="12192000" cy="3681028"/>
          </a:xfrm>
          <a:custGeom>
            <a:avLst/>
            <a:gdLst>
              <a:gd name="connsiteX0" fmla="*/ 12192000 w 12192000"/>
              <a:gd name="connsiteY0" fmla="*/ 3583224 h 3583224"/>
              <a:gd name="connsiteX1" fmla="*/ 11743500 w 12192000"/>
              <a:gd name="connsiteY1" fmla="*/ 3583224 h 3583224"/>
              <a:gd name="connsiteX2" fmla="*/ 10802493 w 12192000"/>
              <a:gd name="connsiteY2" fmla="*/ 3583224 h 3583224"/>
              <a:gd name="connsiteX3" fmla="*/ 9861486 w 12192000"/>
              <a:gd name="connsiteY3" fmla="*/ 3583224 h 3583224"/>
              <a:gd name="connsiteX4" fmla="*/ 8920480 w 12192000"/>
              <a:gd name="connsiteY4" fmla="*/ 3583224 h 3583224"/>
              <a:gd name="connsiteX5" fmla="*/ 7979536 w 12192000"/>
              <a:gd name="connsiteY5" fmla="*/ 3583224 h 3583224"/>
              <a:gd name="connsiteX6" fmla="*/ 7038530 w 12192000"/>
              <a:gd name="connsiteY6" fmla="*/ 3583224 h 3583224"/>
              <a:gd name="connsiteX7" fmla="*/ 6103493 w 12192000"/>
              <a:gd name="connsiteY7" fmla="*/ 3583224 h 3583224"/>
              <a:gd name="connsiteX8" fmla="*/ 6097524 w 12192000"/>
              <a:gd name="connsiteY8" fmla="*/ 3583224 h 3583224"/>
              <a:gd name="connsiteX9" fmla="*/ 5162486 w 12192000"/>
              <a:gd name="connsiteY9" fmla="*/ 3583224 h 3583224"/>
              <a:gd name="connsiteX10" fmla="*/ 4221480 w 12192000"/>
              <a:gd name="connsiteY10" fmla="*/ 3583224 h 3583224"/>
              <a:gd name="connsiteX11" fmla="*/ 3280537 w 12192000"/>
              <a:gd name="connsiteY11" fmla="*/ 3583224 h 3583224"/>
              <a:gd name="connsiteX12" fmla="*/ 2339531 w 12192000"/>
              <a:gd name="connsiteY12" fmla="*/ 3583224 h 3583224"/>
              <a:gd name="connsiteX13" fmla="*/ 1398524 w 12192000"/>
              <a:gd name="connsiteY13" fmla="*/ 3583224 h 3583224"/>
              <a:gd name="connsiteX14" fmla="*/ 457518 w 12192000"/>
              <a:gd name="connsiteY14" fmla="*/ 3583224 h 3583224"/>
              <a:gd name="connsiteX15" fmla="*/ 0 w 12192000"/>
              <a:gd name="connsiteY15" fmla="*/ 3583224 h 3583224"/>
              <a:gd name="connsiteX16" fmla="*/ 0 w 12192000"/>
              <a:gd name="connsiteY16" fmla="*/ 3439587 h 3583224"/>
              <a:gd name="connsiteX17" fmla="*/ 0 w 12192000"/>
              <a:gd name="connsiteY17" fmla="*/ 3430588 h 3583224"/>
              <a:gd name="connsiteX18" fmla="*/ 0 w 12192000"/>
              <a:gd name="connsiteY18" fmla="*/ 3286951 h 3583224"/>
              <a:gd name="connsiteX19" fmla="*/ 0 w 12192000"/>
              <a:gd name="connsiteY19" fmla="*/ 296019 h 3583224"/>
              <a:gd name="connsiteX20" fmla="*/ 0 w 12192000"/>
              <a:gd name="connsiteY20" fmla="*/ 152636 h 3583224"/>
              <a:gd name="connsiteX21" fmla="*/ 0 w 12192000"/>
              <a:gd name="connsiteY21" fmla="*/ 143383 h 3583224"/>
              <a:gd name="connsiteX22" fmla="*/ 0 w 12192000"/>
              <a:gd name="connsiteY22" fmla="*/ 0 h 3583224"/>
              <a:gd name="connsiteX23" fmla="*/ 448500 w 12192000"/>
              <a:gd name="connsiteY23" fmla="*/ 0 h 3583224"/>
              <a:gd name="connsiteX24" fmla="*/ 1389507 w 12192000"/>
              <a:gd name="connsiteY24" fmla="*/ 0 h 3583224"/>
              <a:gd name="connsiteX25" fmla="*/ 2330514 w 12192000"/>
              <a:gd name="connsiteY25" fmla="*/ 0 h 3583224"/>
              <a:gd name="connsiteX26" fmla="*/ 3271520 w 12192000"/>
              <a:gd name="connsiteY26" fmla="*/ 0 h 3583224"/>
              <a:gd name="connsiteX27" fmla="*/ 4212464 w 12192000"/>
              <a:gd name="connsiteY27" fmla="*/ 0 h 3583224"/>
              <a:gd name="connsiteX28" fmla="*/ 5153470 w 12192000"/>
              <a:gd name="connsiteY28" fmla="*/ 0 h 3583224"/>
              <a:gd name="connsiteX29" fmla="*/ 6088507 w 12192000"/>
              <a:gd name="connsiteY29" fmla="*/ 0 h 3583224"/>
              <a:gd name="connsiteX30" fmla="*/ 6094476 w 12192000"/>
              <a:gd name="connsiteY30" fmla="*/ 0 h 3583224"/>
              <a:gd name="connsiteX31" fmla="*/ 7029514 w 12192000"/>
              <a:gd name="connsiteY31" fmla="*/ 0 h 3583224"/>
              <a:gd name="connsiteX32" fmla="*/ 7970520 w 12192000"/>
              <a:gd name="connsiteY32" fmla="*/ 0 h 3583224"/>
              <a:gd name="connsiteX33" fmla="*/ 8911463 w 12192000"/>
              <a:gd name="connsiteY33" fmla="*/ 0 h 3583224"/>
              <a:gd name="connsiteX34" fmla="*/ 9852469 w 12192000"/>
              <a:gd name="connsiteY34" fmla="*/ 0 h 3583224"/>
              <a:gd name="connsiteX35" fmla="*/ 10793476 w 12192000"/>
              <a:gd name="connsiteY35" fmla="*/ 0 h 3583224"/>
              <a:gd name="connsiteX36" fmla="*/ 11734482 w 12192000"/>
              <a:gd name="connsiteY36" fmla="*/ 0 h 3583224"/>
              <a:gd name="connsiteX37" fmla="*/ 12192000 w 12192000"/>
              <a:gd name="connsiteY37" fmla="*/ 0 h 3583224"/>
              <a:gd name="connsiteX38" fmla="*/ 12192000 w 12192000"/>
              <a:gd name="connsiteY38" fmla="*/ 143637 h 3583224"/>
              <a:gd name="connsiteX39" fmla="*/ 12192000 w 12192000"/>
              <a:gd name="connsiteY39" fmla="*/ 152636 h 3583224"/>
              <a:gd name="connsiteX40" fmla="*/ 12192000 w 12192000"/>
              <a:gd name="connsiteY40" fmla="*/ 296273 h 3583224"/>
              <a:gd name="connsiteX41" fmla="*/ 12192000 w 12192000"/>
              <a:gd name="connsiteY41" fmla="*/ 3287205 h 3583224"/>
              <a:gd name="connsiteX42" fmla="*/ 12192000 w 12192000"/>
              <a:gd name="connsiteY42" fmla="*/ 3430588 h 3583224"/>
              <a:gd name="connsiteX43" fmla="*/ 12192000 w 12192000"/>
              <a:gd name="connsiteY43" fmla="*/ 3439841 h 3583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2192000" h="3583224">
                <a:moveTo>
                  <a:pt x="12192000" y="3583224"/>
                </a:moveTo>
                <a:lnTo>
                  <a:pt x="11743500" y="3583224"/>
                </a:lnTo>
                <a:lnTo>
                  <a:pt x="10802493" y="3583224"/>
                </a:lnTo>
                <a:lnTo>
                  <a:pt x="9861486" y="3583224"/>
                </a:lnTo>
                <a:lnTo>
                  <a:pt x="8920480" y="3583224"/>
                </a:lnTo>
                <a:lnTo>
                  <a:pt x="7979536" y="3583224"/>
                </a:lnTo>
                <a:lnTo>
                  <a:pt x="7038530" y="3583224"/>
                </a:lnTo>
                <a:lnTo>
                  <a:pt x="6103493" y="3583224"/>
                </a:lnTo>
                <a:lnTo>
                  <a:pt x="6097524" y="3583224"/>
                </a:lnTo>
                <a:lnTo>
                  <a:pt x="5162486" y="3583224"/>
                </a:lnTo>
                <a:lnTo>
                  <a:pt x="4221480" y="3583224"/>
                </a:lnTo>
                <a:lnTo>
                  <a:pt x="3280537" y="3583224"/>
                </a:lnTo>
                <a:lnTo>
                  <a:pt x="2339531" y="3583224"/>
                </a:lnTo>
                <a:lnTo>
                  <a:pt x="1398524" y="3583224"/>
                </a:lnTo>
                <a:lnTo>
                  <a:pt x="457518" y="3583224"/>
                </a:lnTo>
                <a:lnTo>
                  <a:pt x="0" y="3583224"/>
                </a:lnTo>
                <a:lnTo>
                  <a:pt x="0" y="3439587"/>
                </a:lnTo>
                <a:lnTo>
                  <a:pt x="0" y="3430588"/>
                </a:lnTo>
                <a:lnTo>
                  <a:pt x="0" y="3286951"/>
                </a:lnTo>
                <a:lnTo>
                  <a:pt x="0" y="296019"/>
                </a:lnTo>
                <a:lnTo>
                  <a:pt x="0" y="152636"/>
                </a:lnTo>
                <a:lnTo>
                  <a:pt x="0" y="143383"/>
                </a:lnTo>
                <a:lnTo>
                  <a:pt x="0" y="0"/>
                </a:lnTo>
                <a:lnTo>
                  <a:pt x="448500" y="0"/>
                </a:lnTo>
                <a:lnTo>
                  <a:pt x="1389507" y="0"/>
                </a:lnTo>
                <a:lnTo>
                  <a:pt x="2330514" y="0"/>
                </a:lnTo>
                <a:lnTo>
                  <a:pt x="3271520" y="0"/>
                </a:lnTo>
                <a:lnTo>
                  <a:pt x="4212464" y="0"/>
                </a:lnTo>
                <a:lnTo>
                  <a:pt x="5153470" y="0"/>
                </a:lnTo>
                <a:lnTo>
                  <a:pt x="6088507" y="0"/>
                </a:lnTo>
                <a:lnTo>
                  <a:pt x="6094476" y="0"/>
                </a:lnTo>
                <a:lnTo>
                  <a:pt x="7029514" y="0"/>
                </a:lnTo>
                <a:lnTo>
                  <a:pt x="7970520" y="0"/>
                </a:lnTo>
                <a:lnTo>
                  <a:pt x="8911463" y="0"/>
                </a:lnTo>
                <a:lnTo>
                  <a:pt x="9852469" y="0"/>
                </a:lnTo>
                <a:lnTo>
                  <a:pt x="10793476" y="0"/>
                </a:lnTo>
                <a:lnTo>
                  <a:pt x="11734482" y="0"/>
                </a:lnTo>
                <a:lnTo>
                  <a:pt x="12192000" y="0"/>
                </a:lnTo>
                <a:lnTo>
                  <a:pt x="12192000" y="143637"/>
                </a:lnTo>
                <a:lnTo>
                  <a:pt x="12192000" y="152636"/>
                </a:lnTo>
                <a:lnTo>
                  <a:pt x="12192000" y="296273"/>
                </a:lnTo>
                <a:lnTo>
                  <a:pt x="12192000" y="3287205"/>
                </a:lnTo>
                <a:lnTo>
                  <a:pt x="12192000" y="3430588"/>
                </a:lnTo>
                <a:lnTo>
                  <a:pt x="12192000" y="3439841"/>
                </a:lnTo>
                <a:close/>
              </a:path>
            </a:pathLst>
          </a:custGeom>
          <a:solidFill>
            <a:schemeClr val="bg1"/>
          </a:solidFill>
          <a:ln w="12700" cap="flat">
            <a:solidFill>
              <a:schemeClr val="bg1"/>
            </a:solid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4B8FF8A1-18DA-BF41-7681-6D3E65514C82}"/>
              </a:ext>
            </a:extLst>
          </p:cNvPr>
          <p:cNvSpPr>
            <a:spLocks noGrp="1"/>
          </p:cNvSpPr>
          <p:nvPr>
            <p:ph type="ctrTitle"/>
          </p:nvPr>
        </p:nvSpPr>
        <p:spPr>
          <a:xfrm>
            <a:off x="539750" y="539750"/>
            <a:ext cx="5375274" cy="1985964"/>
          </a:xfrm>
        </p:spPr>
        <p:txBody>
          <a:bodyPr lIns="0" tIns="0" rIns="0" bIns="0" anchor="t">
            <a:noAutofit/>
          </a:bodyPr>
          <a:lstStyle>
            <a:lvl1pPr algn="l">
              <a:defRPr sz="4400">
                <a:solidFill>
                  <a:schemeClr val="tx1"/>
                </a:solidFill>
              </a:defRPr>
            </a:lvl1pPr>
          </a:lstStyle>
          <a:p>
            <a:endParaRPr lang="fi-FI" dirty="0"/>
          </a:p>
        </p:txBody>
      </p:sp>
      <p:sp>
        <p:nvSpPr>
          <p:cNvPr id="9" name="Tekstin paikkamerkki 1">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3519488"/>
            <a:ext cx="11110913" cy="495300"/>
          </a:xfrm>
        </p:spPr>
        <p:txBody>
          <a:bodyPr lIns="0" tIns="0" rIns="0" bIns="0" numCol="1" spcCol="360000">
            <a:noAutofit/>
          </a:bodyPr>
          <a:lstStyle>
            <a:lvl1pPr marL="0" indent="0">
              <a:buNone/>
              <a:defRPr sz="2400" b="1"/>
            </a:lvl1pPr>
            <a:lvl2pPr marL="457200" indent="0">
              <a:buNone/>
              <a:defRPr/>
            </a:lvl2pPr>
            <a:lvl3pPr marL="914400" indent="0">
              <a:buNone/>
              <a:defRPr/>
            </a:lvl3pPr>
            <a:lvl4pPr marL="1371600" indent="0">
              <a:buNone/>
              <a:defRPr/>
            </a:lvl4pPr>
            <a:lvl5pPr marL="1828800" indent="0">
              <a:buNone/>
              <a:defRPr/>
            </a:lvl5pPr>
          </a:lstStyle>
          <a:p>
            <a:pPr lvl="0"/>
            <a:r>
              <a:rPr lang="fi-FI" dirty="0"/>
              <a:t>Tekstipaikka, joka rytmittää sisältöä visuaalisesti</a:t>
            </a:r>
          </a:p>
        </p:txBody>
      </p:sp>
      <p:sp>
        <p:nvSpPr>
          <p:cNvPr id="4" name="Sisällön paikkamerkki 7">
            <a:extLst>
              <a:ext uri="{FF2B5EF4-FFF2-40B4-BE49-F238E27FC236}">
                <a16:creationId xmlns:a16="http://schemas.microsoft.com/office/drawing/2014/main" id="{66C048F4-6C83-DC0E-2A72-559FBCE888CB}"/>
              </a:ext>
            </a:extLst>
          </p:cNvPr>
          <p:cNvSpPr>
            <a:spLocks noGrp="1"/>
          </p:cNvSpPr>
          <p:nvPr>
            <p:ph sz="quarter" idx="28"/>
          </p:nvPr>
        </p:nvSpPr>
        <p:spPr>
          <a:xfrm>
            <a:off x="541337" y="4024742"/>
            <a:ext cx="5372100" cy="1976008"/>
          </a:xfrm>
        </p:spPr>
        <p:txBody>
          <a:bodyPr/>
          <a:lstStyle>
            <a:lvl1pPr>
              <a:defRPr sz="1600"/>
            </a:lvl1pPr>
            <a:lvl2pPr>
              <a:defRPr sz="1400"/>
            </a:lvl2pPr>
            <a:lvl3pPr>
              <a:defRPr sz="1200"/>
            </a:lvl3pPr>
            <a:lvl4pPr>
              <a:defRPr sz="1200"/>
            </a:lvl4pPr>
            <a:lvl5pPr>
              <a:defRPr sz="12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8" name="Sisällön paikkamerkki 7">
            <a:extLst>
              <a:ext uri="{FF2B5EF4-FFF2-40B4-BE49-F238E27FC236}">
                <a16:creationId xmlns:a16="http://schemas.microsoft.com/office/drawing/2014/main" id="{D1398EC9-862E-6D83-34D7-257AEACB40E3}"/>
              </a:ext>
            </a:extLst>
          </p:cNvPr>
          <p:cNvSpPr>
            <a:spLocks noGrp="1"/>
          </p:cNvSpPr>
          <p:nvPr>
            <p:ph sz="quarter" idx="26"/>
          </p:nvPr>
        </p:nvSpPr>
        <p:spPr>
          <a:xfrm>
            <a:off x="6275388" y="4024742"/>
            <a:ext cx="5372100" cy="1985962"/>
          </a:xfrm>
        </p:spPr>
        <p:txBody>
          <a:bodyPr/>
          <a:lstStyle>
            <a:lvl1pPr>
              <a:defRPr sz="1600"/>
            </a:lvl1pPr>
            <a:lvl2pPr>
              <a:defRPr sz="1400"/>
            </a:lvl2pPr>
            <a:lvl3pPr>
              <a:defRPr sz="1200"/>
            </a:lvl3pPr>
            <a:lvl4pPr>
              <a:defRPr sz="1200"/>
            </a:lvl4pPr>
            <a:lvl5pPr>
              <a:defRPr sz="12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0" name="Kuvan paikkamerkki 9">
            <a:extLst>
              <a:ext uri="{FF2B5EF4-FFF2-40B4-BE49-F238E27FC236}">
                <a16:creationId xmlns:a16="http://schemas.microsoft.com/office/drawing/2014/main" id="{1D4CFB83-03A5-8147-1FE1-39E923A67823}"/>
              </a:ext>
              <a:ext uri="{C183D7F6-B498-43B3-948B-1728B52AA6E4}">
                <adec:decorative xmlns:adec="http://schemas.microsoft.com/office/drawing/2017/decorative" val="1"/>
              </a:ext>
            </a:extLst>
          </p:cNvPr>
          <p:cNvSpPr>
            <a:spLocks noGrp="1"/>
          </p:cNvSpPr>
          <p:nvPr>
            <p:ph type="pic" sz="quarter" idx="27" hasCustomPrompt="1"/>
          </p:nvPr>
        </p:nvSpPr>
        <p:spPr>
          <a:xfrm>
            <a:off x="6275388" y="0"/>
            <a:ext cx="5916612" cy="3171995"/>
          </a:xfrm>
          <a:custGeom>
            <a:avLst/>
            <a:gdLst>
              <a:gd name="connsiteX0" fmla="*/ 0 w 5916612"/>
              <a:gd name="connsiteY0" fmla="*/ 0 h 3176975"/>
              <a:gd name="connsiteX1" fmla="*/ 5916612 w 5916612"/>
              <a:gd name="connsiteY1" fmla="*/ 0 h 3176975"/>
              <a:gd name="connsiteX2" fmla="*/ 5916612 w 5916612"/>
              <a:gd name="connsiteY2" fmla="*/ 3176975 h 3176975"/>
              <a:gd name="connsiteX3" fmla="*/ 5507838 w 5916612"/>
              <a:gd name="connsiteY3" fmla="*/ 3176975 h 3176975"/>
              <a:gd name="connsiteX4" fmla="*/ 4566831 w 5916612"/>
              <a:gd name="connsiteY4" fmla="*/ 3176975 h 3176975"/>
              <a:gd name="connsiteX5" fmla="*/ 3625825 w 5916612"/>
              <a:gd name="connsiteY5" fmla="*/ 3176975 h 3176975"/>
              <a:gd name="connsiteX6" fmla="*/ 2684882 w 5916612"/>
              <a:gd name="connsiteY6" fmla="*/ 3176975 h 3176975"/>
              <a:gd name="connsiteX7" fmla="*/ 1743876 w 5916612"/>
              <a:gd name="connsiteY7" fmla="*/ 3176975 h 3176975"/>
              <a:gd name="connsiteX8" fmla="*/ 808838 w 5916612"/>
              <a:gd name="connsiteY8" fmla="*/ 3176975 h 3176975"/>
              <a:gd name="connsiteX9" fmla="*/ 802870 w 5916612"/>
              <a:gd name="connsiteY9" fmla="*/ 3176975 h 3176975"/>
              <a:gd name="connsiteX10" fmla="*/ 0 w 5916612"/>
              <a:gd name="connsiteY10" fmla="*/ 3176975 h 3176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16612" h="3176975">
                <a:moveTo>
                  <a:pt x="0" y="0"/>
                </a:moveTo>
                <a:lnTo>
                  <a:pt x="5916612" y="0"/>
                </a:lnTo>
                <a:lnTo>
                  <a:pt x="5916612" y="3176975"/>
                </a:lnTo>
                <a:lnTo>
                  <a:pt x="5507838" y="3176975"/>
                </a:lnTo>
                <a:lnTo>
                  <a:pt x="4566831" y="3176975"/>
                </a:lnTo>
                <a:lnTo>
                  <a:pt x="3625825" y="3176975"/>
                </a:lnTo>
                <a:lnTo>
                  <a:pt x="2684882" y="3176975"/>
                </a:lnTo>
                <a:lnTo>
                  <a:pt x="1743876" y="3176975"/>
                </a:lnTo>
                <a:lnTo>
                  <a:pt x="808838" y="3176975"/>
                </a:lnTo>
                <a:lnTo>
                  <a:pt x="802870" y="3176975"/>
                </a:lnTo>
                <a:lnTo>
                  <a:pt x="0" y="3176975"/>
                </a:lnTo>
                <a:close/>
              </a:path>
            </a:pathLst>
          </a:custGeom>
          <a:noFill/>
        </p:spPr>
        <p:txBody>
          <a:bodyPr wrap="square" lIns="540000" tIns="360000" rIns="540000" anchor="t" anchorCtr="0">
            <a:noAutofit/>
          </a:bodyPr>
          <a:lstStyle>
            <a:lvl1pPr marL="0" indent="0" algn="ctr">
              <a:buNone/>
              <a:defRPr sz="1400" b="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5" name="Kuvatiedot">
            <a:extLst>
              <a:ext uri="{FF2B5EF4-FFF2-40B4-BE49-F238E27FC236}">
                <a16:creationId xmlns:a16="http://schemas.microsoft.com/office/drawing/2014/main" id="{D349703B-CF52-6380-19DD-379DE9841013}"/>
              </a:ext>
              <a:ext uri="{C183D7F6-B498-43B3-948B-1728B52AA6E4}">
                <adec:decorative xmlns:adec="http://schemas.microsoft.com/office/drawing/2017/decorative" val="1"/>
              </a:ext>
            </a:extLst>
          </p:cNvPr>
          <p:cNvSpPr>
            <a:spLocks noGrp="1"/>
          </p:cNvSpPr>
          <p:nvPr>
            <p:ph type="body" sz="quarter" idx="15" hasCustomPrompt="1"/>
          </p:nvPr>
        </p:nvSpPr>
        <p:spPr>
          <a:xfrm rot="16200000">
            <a:off x="10177381" y="4843381"/>
            <a:ext cx="3849239"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13" name="Alatunnisteen paikkamerkki 12">
            <a:extLst>
              <a:ext uri="{FF2B5EF4-FFF2-40B4-BE49-F238E27FC236}">
                <a16:creationId xmlns:a16="http://schemas.microsoft.com/office/drawing/2014/main" id="{0C4F46F0-CE7C-B9FC-D7E1-588A402B1A2C}"/>
              </a:ext>
            </a:extLst>
          </p:cNvPr>
          <p:cNvSpPr>
            <a:spLocks noGrp="1"/>
          </p:cNvSpPr>
          <p:nvPr>
            <p:ph type="ftr" sz="quarter" idx="22"/>
          </p:nvPr>
        </p:nvSpPr>
        <p:spPr/>
        <p:txBody>
          <a:bodyPr/>
          <a:lstStyle/>
          <a:p>
            <a:endParaRPr lang="fi-FI" dirty="0"/>
          </a:p>
        </p:txBody>
      </p:sp>
      <p:sp>
        <p:nvSpPr>
          <p:cNvPr id="11" name="Päivämäärän paikkamerkki 10">
            <a:extLst>
              <a:ext uri="{FF2B5EF4-FFF2-40B4-BE49-F238E27FC236}">
                <a16:creationId xmlns:a16="http://schemas.microsoft.com/office/drawing/2014/main" id="{BCA3653A-F3EA-4ADD-5172-FE31678DC330}"/>
              </a:ext>
            </a:extLst>
          </p:cNvPr>
          <p:cNvSpPr>
            <a:spLocks noGrp="1"/>
          </p:cNvSpPr>
          <p:nvPr>
            <p:ph type="dt" sz="half" idx="2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E4541B02-4A10-52AA-E632-EFF487758FB0}"/>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17" name="Logo">
            <a:extLst>
              <a:ext uri="{FF2B5EF4-FFF2-40B4-BE49-F238E27FC236}">
                <a16:creationId xmlns:a16="http://schemas.microsoft.com/office/drawing/2014/main" id="{31404A21-92B8-EFD9-2A98-1605AAE5694F}"/>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505313014"/>
      </p:ext>
    </p:extLst>
  </p:cSld>
  <p:clrMapOvr>
    <a:masterClrMapping/>
  </p:clrMapOvr>
  <p:extLst>
    <p:ext uri="{DCECCB84-F9BA-43D5-87BE-67443E8EF086}">
      <p15:sldGuideLst xmlns:p15="http://schemas.microsoft.com/office/powerpoint/2012/main"/>
    </p:ext>
  </p:extLst>
</p:sldLayout>
</file>

<file path=ppt/slideLayouts/slideLayout458.xml><?xml version="1.0" encoding="utf-8"?>
<p:sldLayout xmlns:a="http://schemas.openxmlformats.org/drawingml/2006/main" xmlns:r="http://schemas.openxmlformats.org/officeDocument/2006/relationships" xmlns:p="http://schemas.openxmlformats.org/presentationml/2006/main" preserve="1" userDrawn="1">
  <p:cSld name="Otsikko ja sisältö kuvalla 3 B">
    <p:bg>
      <p:bgPr>
        <a:solidFill>
          <a:schemeClr val="accent2"/>
        </a:solidFill>
        <a:effectLst/>
      </p:bgPr>
    </p:bg>
    <p:spTree>
      <p:nvGrpSpPr>
        <p:cNvPr id="1" name=""/>
        <p:cNvGrpSpPr/>
        <p:nvPr/>
      </p:nvGrpSpPr>
      <p:grpSpPr>
        <a:xfrm>
          <a:off x="0" y="0"/>
          <a:ext cx="0" cy="0"/>
          <a:chOff x="0" y="0"/>
          <a:chExt cx="0" cy="0"/>
        </a:xfrm>
      </p:grpSpPr>
      <p:sp>
        <p:nvSpPr>
          <p:cNvPr id="33" name="Vapaamuotoinen: Muoto 32">
            <a:extLst>
              <a:ext uri="{FF2B5EF4-FFF2-40B4-BE49-F238E27FC236}">
                <a16:creationId xmlns:a16="http://schemas.microsoft.com/office/drawing/2014/main" id="{C3AE575C-E082-F870-E6C7-F6A813756F82}"/>
              </a:ext>
              <a:ext uri="{C183D7F6-B498-43B3-948B-1728B52AA6E4}">
                <adec:decorative xmlns:adec="http://schemas.microsoft.com/office/drawing/2017/decorative" val="1"/>
              </a:ext>
            </a:extLst>
          </p:cNvPr>
          <p:cNvSpPr/>
          <p:nvPr userDrawn="1"/>
        </p:nvSpPr>
        <p:spPr>
          <a:xfrm>
            <a:off x="-940" y="2930002"/>
            <a:ext cx="12193880" cy="3927998"/>
          </a:xfrm>
          <a:custGeom>
            <a:avLst/>
            <a:gdLst>
              <a:gd name="connsiteX0" fmla="*/ 308102 w 12193880"/>
              <a:gd name="connsiteY0" fmla="*/ 0 h 3927998"/>
              <a:gd name="connsiteX1" fmla="*/ 613512 w 12193880"/>
              <a:gd name="connsiteY1" fmla="*/ 307340 h 3927998"/>
              <a:gd name="connsiteX2" fmla="*/ 916991 w 12193880"/>
              <a:gd name="connsiteY2" fmla="*/ 0 h 3927998"/>
              <a:gd name="connsiteX3" fmla="*/ 1222400 w 12193880"/>
              <a:gd name="connsiteY3" fmla="*/ 307340 h 3927998"/>
              <a:gd name="connsiteX4" fmla="*/ 1527861 w 12193880"/>
              <a:gd name="connsiteY4" fmla="*/ 0 h 3927998"/>
              <a:gd name="connsiteX5" fmla="*/ 1831340 w 12193880"/>
              <a:gd name="connsiteY5" fmla="*/ 307340 h 3927998"/>
              <a:gd name="connsiteX6" fmla="*/ 2136750 w 12193880"/>
              <a:gd name="connsiteY6" fmla="*/ 0 h 3927998"/>
              <a:gd name="connsiteX7" fmla="*/ 2440229 w 12193880"/>
              <a:gd name="connsiteY7" fmla="*/ 307340 h 3927998"/>
              <a:gd name="connsiteX8" fmla="*/ 2745638 w 12193880"/>
              <a:gd name="connsiteY8" fmla="*/ 0 h 3927998"/>
              <a:gd name="connsiteX9" fmla="*/ 3049118 w 12193880"/>
              <a:gd name="connsiteY9" fmla="*/ 307340 h 3927998"/>
              <a:gd name="connsiteX10" fmla="*/ 3354527 w 12193880"/>
              <a:gd name="connsiteY10" fmla="*/ 0 h 3927998"/>
              <a:gd name="connsiteX11" fmla="*/ 3659937 w 12193880"/>
              <a:gd name="connsiteY11" fmla="*/ 307340 h 3927998"/>
              <a:gd name="connsiteX12" fmla="*/ 3965397 w 12193880"/>
              <a:gd name="connsiteY12" fmla="*/ 0 h 3927998"/>
              <a:gd name="connsiteX13" fmla="*/ 4268878 w 12193880"/>
              <a:gd name="connsiteY13" fmla="*/ 307340 h 3927998"/>
              <a:gd name="connsiteX14" fmla="*/ 4574288 w 12193880"/>
              <a:gd name="connsiteY14" fmla="*/ 0 h 3927998"/>
              <a:gd name="connsiteX15" fmla="*/ 4879698 w 12193880"/>
              <a:gd name="connsiteY15" fmla="*/ 307340 h 3927998"/>
              <a:gd name="connsiteX16" fmla="*/ 5183125 w 12193880"/>
              <a:gd name="connsiteY16" fmla="*/ 0 h 3927998"/>
              <a:gd name="connsiteX17" fmla="*/ 5488587 w 12193880"/>
              <a:gd name="connsiteY17" fmla="*/ 307340 h 3927998"/>
              <a:gd name="connsiteX18" fmla="*/ 5793997 w 12193880"/>
              <a:gd name="connsiteY18" fmla="*/ 0 h 3927998"/>
              <a:gd name="connsiteX19" fmla="*/ 6099404 w 12193880"/>
              <a:gd name="connsiteY19" fmla="*/ 307340 h 3927998"/>
              <a:gd name="connsiteX20" fmla="*/ 6402883 w 12193880"/>
              <a:gd name="connsiteY20" fmla="*/ 0 h 3927998"/>
              <a:gd name="connsiteX21" fmla="*/ 6708293 w 12193880"/>
              <a:gd name="connsiteY21" fmla="*/ 307340 h 3927998"/>
              <a:gd name="connsiteX22" fmla="*/ 7013702 w 12193880"/>
              <a:gd name="connsiteY22" fmla="*/ 0 h 3927998"/>
              <a:gd name="connsiteX23" fmla="*/ 7317182 w 12193880"/>
              <a:gd name="connsiteY23" fmla="*/ 307340 h 3927998"/>
              <a:gd name="connsiteX24" fmla="*/ 7622642 w 12193880"/>
              <a:gd name="connsiteY24" fmla="*/ 0 h 3927998"/>
              <a:gd name="connsiteX25" fmla="*/ 7926121 w 12193880"/>
              <a:gd name="connsiteY25" fmla="*/ 307340 h 3927998"/>
              <a:gd name="connsiteX26" fmla="*/ 8231531 w 12193880"/>
              <a:gd name="connsiteY26" fmla="*/ 0 h 3927998"/>
              <a:gd name="connsiteX27" fmla="*/ 8535010 w 12193880"/>
              <a:gd name="connsiteY27" fmla="*/ 307340 h 3927998"/>
              <a:gd name="connsiteX28" fmla="*/ 8840419 w 12193880"/>
              <a:gd name="connsiteY28" fmla="*/ 0 h 3927998"/>
              <a:gd name="connsiteX29" fmla="*/ 9145829 w 12193880"/>
              <a:gd name="connsiteY29" fmla="*/ 307340 h 3927998"/>
              <a:gd name="connsiteX30" fmla="*/ 9451238 w 12193880"/>
              <a:gd name="connsiteY30" fmla="*/ 0 h 3927998"/>
              <a:gd name="connsiteX31" fmla="*/ 9753600 w 12193880"/>
              <a:gd name="connsiteY31" fmla="*/ 306222 h 3927998"/>
              <a:gd name="connsiteX32" fmla="*/ 9753600 w 12193880"/>
              <a:gd name="connsiteY32" fmla="*/ 304648 h 3927998"/>
              <a:gd name="connsiteX33" fmla="*/ 9756293 w 12193880"/>
              <a:gd name="connsiteY33" fmla="*/ 307340 h 3927998"/>
              <a:gd name="connsiteX34" fmla="*/ 10061702 w 12193880"/>
              <a:gd name="connsiteY34" fmla="*/ 0 h 3927998"/>
              <a:gd name="connsiteX35" fmla="*/ 10367112 w 12193880"/>
              <a:gd name="connsiteY35" fmla="*/ 307340 h 3927998"/>
              <a:gd name="connsiteX36" fmla="*/ 10670591 w 12193880"/>
              <a:gd name="connsiteY36" fmla="*/ 0 h 3927998"/>
              <a:gd name="connsiteX37" fmla="*/ 10976000 w 12193880"/>
              <a:gd name="connsiteY37" fmla="*/ 307340 h 3927998"/>
              <a:gd name="connsiteX38" fmla="*/ 11281461 w 12193880"/>
              <a:gd name="connsiteY38" fmla="*/ 0 h 3927998"/>
              <a:gd name="connsiteX39" fmla="*/ 11584940 w 12193880"/>
              <a:gd name="connsiteY39" fmla="*/ 307340 h 3927998"/>
              <a:gd name="connsiteX40" fmla="*/ 11890350 w 12193880"/>
              <a:gd name="connsiteY40" fmla="*/ 0 h 3927998"/>
              <a:gd name="connsiteX41" fmla="*/ 12193829 w 12193880"/>
              <a:gd name="connsiteY41" fmla="*/ 307340 h 3927998"/>
              <a:gd name="connsiteX42" fmla="*/ 12193880 w 12193880"/>
              <a:gd name="connsiteY42" fmla="*/ 307289 h 3927998"/>
              <a:gd name="connsiteX43" fmla="*/ 12193880 w 12193880"/>
              <a:gd name="connsiteY43" fmla="*/ 315909 h 3927998"/>
              <a:gd name="connsiteX44" fmla="*/ 12193880 w 12193880"/>
              <a:gd name="connsiteY44" fmla="*/ 324529 h 3927998"/>
              <a:gd name="connsiteX45" fmla="*/ 12193880 w 12193880"/>
              <a:gd name="connsiteY45" fmla="*/ 349581 h 3927998"/>
              <a:gd name="connsiteX46" fmla="*/ 12193880 w 12193880"/>
              <a:gd name="connsiteY46" fmla="*/ 358201 h 3927998"/>
              <a:gd name="connsiteX47" fmla="*/ 12193880 w 12193880"/>
              <a:gd name="connsiteY47" fmla="*/ 366821 h 3927998"/>
              <a:gd name="connsiteX48" fmla="*/ 12193880 w 12193880"/>
              <a:gd name="connsiteY48" fmla="*/ 401409 h 3927998"/>
              <a:gd name="connsiteX49" fmla="*/ 12193880 w 12193880"/>
              <a:gd name="connsiteY49" fmla="*/ 406679 h 3927998"/>
              <a:gd name="connsiteX50" fmla="*/ 12193880 w 12193880"/>
              <a:gd name="connsiteY50" fmla="*/ 410029 h 3927998"/>
              <a:gd name="connsiteX51" fmla="*/ 12193880 w 12193880"/>
              <a:gd name="connsiteY51" fmla="*/ 415299 h 3927998"/>
              <a:gd name="connsiteX52" fmla="*/ 12193880 w 12193880"/>
              <a:gd name="connsiteY52" fmla="*/ 418649 h 3927998"/>
              <a:gd name="connsiteX53" fmla="*/ 12193880 w 12193880"/>
              <a:gd name="connsiteY53" fmla="*/ 423919 h 3927998"/>
              <a:gd name="connsiteX54" fmla="*/ 12193880 w 12193880"/>
              <a:gd name="connsiteY54" fmla="*/ 443701 h 3927998"/>
              <a:gd name="connsiteX55" fmla="*/ 12193880 w 12193880"/>
              <a:gd name="connsiteY55" fmla="*/ 448971 h 3927998"/>
              <a:gd name="connsiteX56" fmla="*/ 12193880 w 12193880"/>
              <a:gd name="connsiteY56" fmla="*/ 452321 h 3927998"/>
              <a:gd name="connsiteX57" fmla="*/ 12193880 w 12193880"/>
              <a:gd name="connsiteY57" fmla="*/ 457591 h 3927998"/>
              <a:gd name="connsiteX58" fmla="*/ 12193880 w 12193880"/>
              <a:gd name="connsiteY58" fmla="*/ 460941 h 3927998"/>
              <a:gd name="connsiteX59" fmla="*/ 12193880 w 12193880"/>
              <a:gd name="connsiteY59" fmla="*/ 466211 h 3927998"/>
              <a:gd name="connsiteX60" fmla="*/ 12193880 w 12193880"/>
              <a:gd name="connsiteY60" fmla="*/ 500799 h 3927998"/>
              <a:gd name="connsiteX61" fmla="*/ 12193880 w 12193880"/>
              <a:gd name="connsiteY61" fmla="*/ 509419 h 3927998"/>
              <a:gd name="connsiteX62" fmla="*/ 12193880 w 12193880"/>
              <a:gd name="connsiteY62" fmla="*/ 518039 h 3927998"/>
              <a:gd name="connsiteX63" fmla="*/ 12193880 w 12193880"/>
              <a:gd name="connsiteY63" fmla="*/ 543091 h 3927998"/>
              <a:gd name="connsiteX64" fmla="*/ 12193880 w 12193880"/>
              <a:gd name="connsiteY64" fmla="*/ 551711 h 3927998"/>
              <a:gd name="connsiteX65" fmla="*/ 12193880 w 12193880"/>
              <a:gd name="connsiteY65" fmla="*/ 560331 h 3927998"/>
              <a:gd name="connsiteX66" fmla="*/ 12193880 w 12193880"/>
              <a:gd name="connsiteY66" fmla="*/ 2686547 h 3927998"/>
              <a:gd name="connsiteX67" fmla="*/ 12193880 w 12193880"/>
              <a:gd name="connsiteY67" fmla="*/ 2695167 h 3927998"/>
              <a:gd name="connsiteX68" fmla="*/ 12193880 w 12193880"/>
              <a:gd name="connsiteY68" fmla="*/ 2703787 h 3927998"/>
              <a:gd name="connsiteX69" fmla="*/ 12193880 w 12193880"/>
              <a:gd name="connsiteY69" fmla="*/ 2728839 h 3927998"/>
              <a:gd name="connsiteX70" fmla="*/ 12193880 w 12193880"/>
              <a:gd name="connsiteY70" fmla="*/ 2737459 h 3927998"/>
              <a:gd name="connsiteX71" fmla="*/ 12193880 w 12193880"/>
              <a:gd name="connsiteY71" fmla="*/ 2741930 h 3927998"/>
              <a:gd name="connsiteX72" fmla="*/ 12193880 w 12193880"/>
              <a:gd name="connsiteY72" fmla="*/ 2746079 h 3927998"/>
              <a:gd name="connsiteX73" fmla="*/ 12193880 w 12193880"/>
              <a:gd name="connsiteY73" fmla="*/ 2750550 h 3927998"/>
              <a:gd name="connsiteX74" fmla="*/ 12193880 w 12193880"/>
              <a:gd name="connsiteY74" fmla="*/ 2759170 h 3927998"/>
              <a:gd name="connsiteX75" fmla="*/ 12193880 w 12193880"/>
              <a:gd name="connsiteY75" fmla="*/ 2780667 h 3927998"/>
              <a:gd name="connsiteX76" fmla="*/ 12193880 w 12193880"/>
              <a:gd name="connsiteY76" fmla="*/ 2784222 h 3927998"/>
              <a:gd name="connsiteX77" fmla="*/ 12193880 w 12193880"/>
              <a:gd name="connsiteY77" fmla="*/ 2785937 h 3927998"/>
              <a:gd name="connsiteX78" fmla="*/ 12193880 w 12193880"/>
              <a:gd name="connsiteY78" fmla="*/ 2789287 h 3927998"/>
              <a:gd name="connsiteX79" fmla="*/ 12193880 w 12193880"/>
              <a:gd name="connsiteY79" fmla="*/ 2792842 h 3927998"/>
              <a:gd name="connsiteX80" fmla="*/ 12193880 w 12193880"/>
              <a:gd name="connsiteY80" fmla="*/ 2794557 h 3927998"/>
              <a:gd name="connsiteX81" fmla="*/ 12193880 w 12193880"/>
              <a:gd name="connsiteY81" fmla="*/ 2797907 h 3927998"/>
              <a:gd name="connsiteX82" fmla="*/ 12193880 w 12193880"/>
              <a:gd name="connsiteY82" fmla="*/ 2801462 h 3927998"/>
              <a:gd name="connsiteX83" fmla="*/ 12193880 w 12193880"/>
              <a:gd name="connsiteY83" fmla="*/ 2803177 h 3927998"/>
              <a:gd name="connsiteX84" fmla="*/ 12193880 w 12193880"/>
              <a:gd name="connsiteY84" fmla="*/ 2822959 h 3927998"/>
              <a:gd name="connsiteX85" fmla="*/ 12193880 w 12193880"/>
              <a:gd name="connsiteY85" fmla="*/ 2828229 h 3927998"/>
              <a:gd name="connsiteX86" fmla="*/ 12193880 w 12193880"/>
              <a:gd name="connsiteY86" fmla="*/ 2831579 h 3927998"/>
              <a:gd name="connsiteX87" fmla="*/ 12193880 w 12193880"/>
              <a:gd name="connsiteY87" fmla="*/ 2836050 h 3927998"/>
              <a:gd name="connsiteX88" fmla="*/ 12193880 w 12193880"/>
              <a:gd name="connsiteY88" fmla="*/ 2836849 h 3927998"/>
              <a:gd name="connsiteX89" fmla="*/ 12193880 w 12193880"/>
              <a:gd name="connsiteY89" fmla="*/ 2840199 h 3927998"/>
              <a:gd name="connsiteX90" fmla="*/ 12193880 w 12193880"/>
              <a:gd name="connsiteY90" fmla="*/ 2841320 h 3927998"/>
              <a:gd name="connsiteX91" fmla="*/ 12193880 w 12193880"/>
              <a:gd name="connsiteY91" fmla="*/ 2844670 h 3927998"/>
              <a:gd name="connsiteX92" fmla="*/ 12193880 w 12193880"/>
              <a:gd name="connsiteY92" fmla="*/ 2845469 h 3927998"/>
              <a:gd name="connsiteX93" fmla="*/ 12193880 w 12193880"/>
              <a:gd name="connsiteY93" fmla="*/ 2849940 h 3927998"/>
              <a:gd name="connsiteX94" fmla="*/ 12193880 w 12193880"/>
              <a:gd name="connsiteY94" fmla="*/ 2853290 h 3927998"/>
              <a:gd name="connsiteX95" fmla="*/ 12193880 w 12193880"/>
              <a:gd name="connsiteY95" fmla="*/ 2858560 h 3927998"/>
              <a:gd name="connsiteX96" fmla="*/ 12193880 w 12193880"/>
              <a:gd name="connsiteY96" fmla="*/ 2878342 h 3927998"/>
              <a:gd name="connsiteX97" fmla="*/ 12193880 w 12193880"/>
              <a:gd name="connsiteY97" fmla="*/ 2880057 h 3927998"/>
              <a:gd name="connsiteX98" fmla="*/ 12193880 w 12193880"/>
              <a:gd name="connsiteY98" fmla="*/ 2883612 h 3927998"/>
              <a:gd name="connsiteX99" fmla="*/ 12193880 w 12193880"/>
              <a:gd name="connsiteY99" fmla="*/ 2886962 h 3927998"/>
              <a:gd name="connsiteX100" fmla="*/ 12193880 w 12193880"/>
              <a:gd name="connsiteY100" fmla="*/ 2888677 h 3927998"/>
              <a:gd name="connsiteX101" fmla="*/ 12193880 w 12193880"/>
              <a:gd name="connsiteY101" fmla="*/ 2892232 h 3927998"/>
              <a:gd name="connsiteX102" fmla="*/ 12193880 w 12193880"/>
              <a:gd name="connsiteY102" fmla="*/ 2895582 h 3927998"/>
              <a:gd name="connsiteX103" fmla="*/ 12193880 w 12193880"/>
              <a:gd name="connsiteY103" fmla="*/ 2897297 h 3927998"/>
              <a:gd name="connsiteX104" fmla="*/ 12193880 w 12193880"/>
              <a:gd name="connsiteY104" fmla="*/ 2900852 h 3927998"/>
              <a:gd name="connsiteX105" fmla="*/ 12193880 w 12193880"/>
              <a:gd name="connsiteY105" fmla="*/ 2922349 h 3927998"/>
              <a:gd name="connsiteX106" fmla="*/ 12193880 w 12193880"/>
              <a:gd name="connsiteY106" fmla="*/ 2930969 h 3927998"/>
              <a:gd name="connsiteX107" fmla="*/ 12193880 w 12193880"/>
              <a:gd name="connsiteY107" fmla="*/ 2935440 h 3927998"/>
              <a:gd name="connsiteX108" fmla="*/ 12193880 w 12193880"/>
              <a:gd name="connsiteY108" fmla="*/ 2939589 h 3927998"/>
              <a:gd name="connsiteX109" fmla="*/ 12193880 w 12193880"/>
              <a:gd name="connsiteY109" fmla="*/ 2944060 h 3927998"/>
              <a:gd name="connsiteX110" fmla="*/ 12193880 w 12193880"/>
              <a:gd name="connsiteY110" fmla="*/ 2952680 h 3927998"/>
              <a:gd name="connsiteX111" fmla="*/ 12193880 w 12193880"/>
              <a:gd name="connsiteY111" fmla="*/ 2977732 h 3927998"/>
              <a:gd name="connsiteX112" fmla="*/ 12193880 w 12193880"/>
              <a:gd name="connsiteY112" fmla="*/ 2986352 h 3927998"/>
              <a:gd name="connsiteX113" fmla="*/ 12193880 w 12193880"/>
              <a:gd name="connsiteY113" fmla="*/ 2994972 h 3927998"/>
              <a:gd name="connsiteX114" fmla="*/ 12193880 w 12193880"/>
              <a:gd name="connsiteY114" fmla="*/ 3734488 h 3927998"/>
              <a:gd name="connsiteX115" fmla="*/ 12193880 w 12193880"/>
              <a:gd name="connsiteY115" fmla="*/ 3828608 h 3927998"/>
              <a:gd name="connsiteX116" fmla="*/ 12193880 w 12193880"/>
              <a:gd name="connsiteY116" fmla="*/ 3833878 h 3927998"/>
              <a:gd name="connsiteX117" fmla="*/ 12193880 w 12193880"/>
              <a:gd name="connsiteY117" fmla="*/ 3927998 h 3927998"/>
              <a:gd name="connsiteX118" fmla="*/ 11056133 w 12193880"/>
              <a:gd name="connsiteY118" fmla="*/ 3927998 h 3927998"/>
              <a:gd name="connsiteX119" fmla="*/ 9719680 w 12193880"/>
              <a:gd name="connsiteY119" fmla="*/ 3927998 h 3927998"/>
              <a:gd name="connsiteX120" fmla="*/ 8391705 w 12193880"/>
              <a:gd name="connsiteY120" fmla="*/ 3927998 h 3927998"/>
              <a:gd name="connsiteX121" fmla="*/ 8383228 w 12193880"/>
              <a:gd name="connsiteY121" fmla="*/ 3927998 h 3927998"/>
              <a:gd name="connsiteX122" fmla="*/ 7055251 w 12193880"/>
              <a:gd name="connsiteY122" fmla="*/ 3927998 h 3927998"/>
              <a:gd name="connsiteX123" fmla="*/ 5718800 w 12193880"/>
              <a:gd name="connsiteY123" fmla="*/ 3927998 h 3927998"/>
              <a:gd name="connsiteX124" fmla="*/ 4382437 w 12193880"/>
              <a:gd name="connsiteY124" fmla="*/ 3927998 h 3927998"/>
              <a:gd name="connsiteX125" fmla="*/ 3045984 w 12193880"/>
              <a:gd name="connsiteY125" fmla="*/ 3927998 h 3927998"/>
              <a:gd name="connsiteX126" fmla="*/ 1709529 w 12193880"/>
              <a:gd name="connsiteY126" fmla="*/ 3927998 h 3927998"/>
              <a:gd name="connsiteX127" fmla="*/ 373076 w 12193880"/>
              <a:gd name="connsiteY127" fmla="*/ 3927998 h 3927998"/>
              <a:gd name="connsiteX128" fmla="*/ 0 w 12193880"/>
              <a:gd name="connsiteY128" fmla="*/ 3927998 h 3927998"/>
              <a:gd name="connsiteX129" fmla="*/ 0 w 12193880"/>
              <a:gd name="connsiteY129" fmla="*/ 3833878 h 3927998"/>
              <a:gd name="connsiteX130" fmla="*/ 0 w 12193880"/>
              <a:gd name="connsiteY130" fmla="*/ 3828608 h 3927998"/>
              <a:gd name="connsiteX131" fmla="*/ 0 w 12193880"/>
              <a:gd name="connsiteY131" fmla="*/ 3734488 h 3927998"/>
              <a:gd name="connsiteX132" fmla="*/ 0 w 12193880"/>
              <a:gd name="connsiteY132" fmla="*/ 2994972 h 3927998"/>
              <a:gd name="connsiteX133" fmla="*/ 0 w 12193880"/>
              <a:gd name="connsiteY133" fmla="*/ 2986352 h 3927998"/>
              <a:gd name="connsiteX134" fmla="*/ 0 w 12193880"/>
              <a:gd name="connsiteY134" fmla="*/ 2977732 h 3927998"/>
              <a:gd name="connsiteX135" fmla="*/ 0 w 12193880"/>
              <a:gd name="connsiteY135" fmla="*/ 2952680 h 3927998"/>
              <a:gd name="connsiteX136" fmla="*/ 0 w 12193880"/>
              <a:gd name="connsiteY136" fmla="*/ 2944060 h 3927998"/>
              <a:gd name="connsiteX137" fmla="*/ 0 w 12193880"/>
              <a:gd name="connsiteY137" fmla="*/ 2936948 h 3927998"/>
              <a:gd name="connsiteX138" fmla="*/ 0 w 12193880"/>
              <a:gd name="connsiteY138" fmla="*/ 2935440 h 3927998"/>
              <a:gd name="connsiteX139" fmla="*/ 0 w 12193880"/>
              <a:gd name="connsiteY139" fmla="*/ 2928328 h 3927998"/>
              <a:gd name="connsiteX140" fmla="*/ 0 w 12193880"/>
              <a:gd name="connsiteY140" fmla="*/ 2919708 h 3927998"/>
              <a:gd name="connsiteX141" fmla="*/ 0 w 12193880"/>
              <a:gd name="connsiteY141" fmla="*/ 2900852 h 3927998"/>
              <a:gd name="connsiteX142" fmla="*/ 0 w 12193880"/>
              <a:gd name="connsiteY142" fmla="*/ 2895582 h 3927998"/>
              <a:gd name="connsiteX143" fmla="*/ 0 w 12193880"/>
              <a:gd name="connsiteY143" fmla="*/ 2894656 h 3927998"/>
              <a:gd name="connsiteX144" fmla="*/ 0 w 12193880"/>
              <a:gd name="connsiteY144" fmla="*/ 2892232 h 3927998"/>
              <a:gd name="connsiteX145" fmla="*/ 0 w 12193880"/>
              <a:gd name="connsiteY145" fmla="*/ 2886962 h 3927998"/>
              <a:gd name="connsiteX146" fmla="*/ 0 w 12193880"/>
              <a:gd name="connsiteY146" fmla="*/ 2886036 h 3927998"/>
              <a:gd name="connsiteX147" fmla="*/ 0 w 12193880"/>
              <a:gd name="connsiteY147" fmla="*/ 2883612 h 3927998"/>
              <a:gd name="connsiteX148" fmla="*/ 0 w 12193880"/>
              <a:gd name="connsiteY148" fmla="*/ 2878342 h 3927998"/>
              <a:gd name="connsiteX149" fmla="*/ 0 w 12193880"/>
              <a:gd name="connsiteY149" fmla="*/ 2877416 h 3927998"/>
              <a:gd name="connsiteX150" fmla="*/ 0 w 12193880"/>
              <a:gd name="connsiteY150" fmla="*/ 2858560 h 3927998"/>
              <a:gd name="connsiteX151" fmla="*/ 0 w 12193880"/>
              <a:gd name="connsiteY151" fmla="*/ 2853290 h 3927998"/>
              <a:gd name="connsiteX152" fmla="*/ 0 w 12193880"/>
              <a:gd name="connsiteY152" fmla="*/ 2849940 h 3927998"/>
              <a:gd name="connsiteX153" fmla="*/ 0 w 12193880"/>
              <a:gd name="connsiteY153" fmla="*/ 2844670 h 3927998"/>
              <a:gd name="connsiteX154" fmla="*/ 0 w 12193880"/>
              <a:gd name="connsiteY154" fmla="*/ 2842828 h 3927998"/>
              <a:gd name="connsiteX155" fmla="*/ 0 w 12193880"/>
              <a:gd name="connsiteY155" fmla="*/ 2841320 h 3927998"/>
              <a:gd name="connsiteX156" fmla="*/ 0 w 12193880"/>
              <a:gd name="connsiteY156" fmla="*/ 2837558 h 3927998"/>
              <a:gd name="connsiteX157" fmla="*/ 0 w 12193880"/>
              <a:gd name="connsiteY157" fmla="*/ 2836050 h 3927998"/>
              <a:gd name="connsiteX158" fmla="*/ 0 w 12193880"/>
              <a:gd name="connsiteY158" fmla="*/ 2834208 h 3927998"/>
              <a:gd name="connsiteX159" fmla="*/ 0 w 12193880"/>
              <a:gd name="connsiteY159" fmla="*/ 2828938 h 3927998"/>
              <a:gd name="connsiteX160" fmla="*/ 0 w 12193880"/>
              <a:gd name="connsiteY160" fmla="*/ 2825588 h 3927998"/>
              <a:gd name="connsiteX161" fmla="*/ 0 w 12193880"/>
              <a:gd name="connsiteY161" fmla="*/ 2820318 h 3927998"/>
              <a:gd name="connsiteX162" fmla="*/ 0 w 12193880"/>
              <a:gd name="connsiteY162" fmla="*/ 2801462 h 3927998"/>
              <a:gd name="connsiteX163" fmla="*/ 0 w 12193880"/>
              <a:gd name="connsiteY163" fmla="*/ 2800536 h 3927998"/>
              <a:gd name="connsiteX164" fmla="*/ 0 w 12193880"/>
              <a:gd name="connsiteY164" fmla="*/ 2795266 h 3927998"/>
              <a:gd name="connsiteX165" fmla="*/ 0 w 12193880"/>
              <a:gd name="connsiteY165" fmla="*/ 2792842 h 3927998"/>
              <a:gd name="connsiteX166" fmla="*/ 0 w 12193880"/>
              <a:gd name="connsiteY166" fmla="*/ 2791916 h 3927998"/>
              <a:gd name="connsiteX167" fmla="*/ 0 w 12193880"/>
              <a:gd name="connsiteY167" fmla="*/ 2786646 h 3927998"/>
              <a:gd name="connsiteX168" fmla="*/ 0 w 12193880"/>
              <a:gd name="connsiteY168" fmla="*/ 2784222 h 3927998"/>
              <a:gd name="connsiteX169" fmla="*/ 0 w 12193880"/>
              <a:gd name="connsiteY169" fmla="*/ 2783296 h 3927998"/>
              <a:gd name="connsiteX170" fmla="*/ 0 w 12193880"/>
              <a:gd name="connsiteY170" fmla="*/ 2778026 h 3927998"/>
              <a:gd name="connsiteX171" fmla="*/ 0 w 12193880"/>
              <a:gd name="connsiteY171" fmla="*/ 2759170 h 3927998"/>
              <a:gd name="connsiteX172" fmla="*/ 0 w 12193880"/>
              <a:gd name="connsiteY172" fmla="*/ 2750550 h 3927998"/>
              <a:gd name="connsiteX173" fmla="*/ 0 w 12193880"/>
              <a:gd name="connsiteY173" fmla="*/ 2743438 h 3927998"/>
              <a:gd name="connsiteX174" fmla="*/ 0 w 12193880"/>
              <a:gd name="connsiteY174" fmla="*/ 2741930 h 3927998"/>
              <a:gd name="connsiteX175" fmla="*/ 0 w 12193880"/>
              <a:gd name="connsiteY175" fmla="*/ 2734818 h 3927998"/>
              <a:gd name="connsiteX176" fmla="*/ 0 w 12193880"/>
              <a:gd name="connsiteY176" fmla="*/ 2726198 h 3927998"/>
              <a:gd name="connsiteX177" fmla="*/ 0 w 12193880"/>
              <a:gd name="connsiteY177" fmla="*/ 2701146 h 3927998"/>
              <a:gd name="connsiteX178" fmla="*/ 0 w 12193880"/>
              <a:gd name="connsiteY178" fmla="*/ 2692526 h 3927998"/>
              <a:gd name="connsiteX179" fmla="*/ 0 w 12193880"/>
              <a:gd name="connsiteY179" fmla="*/ 2683906 h 3927998"/>
              <a:gd name="connsiteX180" fmla="*/ 0 w 12193880"/>
              <a:gd name="connsiteY180" fmla="*/ 557690 h 3927998"/>
              <a:gd name="connsiteX181" fmla="*/ 0 w 12193880"/>
              <a:gd name="connsiteY181" fmla="*/ 549070 h 3927998"/>
              <a:gd name="connsiteX182" fmla="*/ 0 w 12193880"/>
              <a:gd name="connsiteY182" fmla="*/ 540450 h 3927998"/>
              <a:gd name="connsiteX183" fmla="*/ 0 w 12193880"/>
              <a:gd name="connsiteY183" fmla="*/ 515398 h 3927998"/>
              <a:gd name="connsiteX184" fmla="*/ 0 w 12193880"/>
              <a:gd name="connsiteY184" fmla="*/ 506778 h 3927998"/>
              <a:gd name="connsiteX185" fmla="*/ 0 w 12193880"/>
              <a:gd name="connsiteY185" fmla="*/ 498158 h 3927998"/>
              <a:gd name="connsiteX186" fmla="*/ 0 w 12193880"/>
              <a:gd name="connsiteY186" fmla="*/ 463570 h 3927998"/>
              <a:gd name="connsiteX187" fmla="*/ 0 w 12193880"/>
              <a:gd name="connsiteY187" fmla="*/ 458300 h 3927998"/>
              <a:gd name="connsiteX188" fmla="*/ 0 w 12193880"/>
              <a:gd name="connsiteY188" fmla="*/ 454950 h 3927998"/>
              <a:gd name="connsiteX189" fmla="*/ 0 w 12193880"/>
              <a:gd name="connsiteY189" fmla="*/ 449680 h 3927998"/>
              <a:gd name="connsiteX190" fmla="*/ 0 w 12193880"/>
              <a:gd name="connsiteY190" fmla="*/ 446330 h 3927998"/>
              <a:gd name="connsiteX191" fmla="*/ 0 w 12193880"/>
              <a:gd name="connsiteY191" fmla="*/ 441060 h 3927998"/>
              <a:gd name="connsiteX192" fmla="*/ 0 w 12193880"/>
              <a:gd name="connsiteY192" fmla="*/ 421278 h 3927998"/>
              <a:gd name="connsiteX193" fmla="*/ 0 w 12193880"/>
              <a:gd name="connsiteY193" fmla="*/ 416008 h 3927998"/>
              <a:gd name="connsiteX194" fmla="*/ 0 w 12193880"/>
              <a:gd name="connsiteY194" fmla="*/ 412658 h 3927998"/>
              <a:gd name="connsiteX195" fmla="*/ 0 w 12193880"/>
              <a:gd name="connsiteY195" fmla="*/ 407388 h 3927998"/>
              <a:gd name="connsiteX196" fmla="*/ 0 w 12193880"/>
              <a:gd name="connsiteY196" fmla="*/ 404038 h 3927998"/>
              <a:gd name="connsiteX197" fmla="*/ 0 w 12193880"/>
              <a:gd name="connsiteY197" fmla="*/ 398768 h 3927998"/>
              <a:gd name="connsiteX198" fmla="*/ 0 w 12193880"/>
              <a:gd name="connsiteY198" fmla="*/ 364180 h 3927998"/>
              <a:gd name="connsiteX199" fmla="*/ 0 w 12193880"/>
              <a:gd name="connsiteY199" fmla="*/ 355560 h 3927998"/>
              <a:gd name="connsiteX200" fmla="*/ 0 w 12193880"/>
              <a:gd name="connsiteY200" fmla="*/ 346940 h 3927998"/>
              <a:gd name="connsiteX201" fmla="*/ 0 w 12193880"/>
              <a:gd name="connsiteY201" fmla="*/ 321888 h 3927998"/>
              <a:gd name="connsiteX202" fmla="*/ 0 w 12193880"/>
              <a:gd name="connsiteY202" fmla="*/ 313268 h 3927998"/>
              <a:gd name="connsiteX203" fmla="*/ 0 w 12193880"/>
              <a:gd name="connsiteY203" fmla="*/ 304648 h 3927998"/>
              <a:gd name="connsiteX204" fmla="*/ 2692 w 12193880"/>
              <a:gd name="connsiteY204" fmla="*/ 307340 h 3927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Lst>
            <a:rect l="l" t="t" r="r" b="b"/>
            <a:pathLst>
              <a:path w="12193880" h="3927998">
                <a:moveTo>
                  <a:pt x="308102" y="0"/>
                </a:moveTo>
                <a:lnTo>
                  <a:pt x="613512" y="307340"/>
                </a:lnTo>
                <a:lnTo>
                  <a:pt x="916991" y="0"/>
                </a:lnTo>
                <a:lnTo>
                  <a:pt x="1222400" y="307340"/>
                </a:lnTo>
                <a:lnTo>
                  <a:pt x="1527861" y="0"/>
                </a:lnTo>
                <a:lnTo>
                  <a:pt x="1831340" y="307340"/>
                </a:lnTo>
                <a:lnTo>
                  <a:pt x="2136750" y="0"/>
                </a:lnTo>
                <a:lnTo>
                  <a:pt x="2440229" y="307340"/>
                </a:lnTo>
                <a:lnTo>
                  <a:pt x="2745638" y="0"/>
                </a:lnTo>
                <a:lnTo>
                  <a:pt x="3049118" y="307340"/>
                </a:lnTo>
                <a:lnTo>
                  <a:pt x="3354527" y="0"/>
                </a:lnTo>
                <a:lnTo>
                  <a:pt x="3659937" y="307340"/>
                </a:lnTo>
                <a:lnTo>
                  <a:pt x="3965397" y="0"/>
                </a:lnTo>
                <a:lnTo>
                  <a:pt x="4268878" y="307340"/>
                </a:lnTo>
                <a:lnTo>
                  <a:pt x="4574288" y="0"/>
                </a:lnTo>
                <a:lnTo>
                  <a:pt x="4879698" y="307340"/>
                </a:lnTo>
                <a:lnTo>
                  <a:pt x="5183125" y="0"/>
                </a:lnTo>
                <a:lnTo>
                  <a:pt x="5488587" y="307340"/>
                </a:lnTo>
                <a:lnTo>
                  <a:pt x="5793997" y="0"/>
                </a:lnTo>
                <a:lnTo>
                  <a:pt x="6099404" y="307340"/>
                </a:lnTo>
                <a:lnTo>
                  <a:pt x="6402883" y="0"/>
                </a:lnTo>
                <a:lnTo>
                  <a:pt x="6708293" y="307340"/>
                </a:lnTo>
                <a:lnTo>
                  <a:pt x="7013702" y="0"/>
                </a:lnTo>
                <a:lnTo>
                  <a:pt x="7317182" y="307340"/>
                </a:lnTo>
                <a:lnTo>
                  <a:pt x="7622642" y="0"/>
                </a:lnTo>
                <a:lnTo>
                  <a:pt x="7926121" y="307340"/>
                </a:lnTo>
                <a:lnTo>
                  <a:pt x="8231531" y="0"/>
                </a:lnTo>
                <a:lnTo>
                  <a:pt x="8535010" y="307340"/>
                </a:lnTo>
                <a:lnTo>
                  <a:pt x="8840419" y="0"/>
                </a:lnTo>
                <a:lnTo>
                  <a:pt x="9145829" y="307340"/>
                </a:lnTo>
                <a:lnTo>
                  <a:pt x="9451238" y="0"/>
                </a:lnTo>
                <a:lnTo>
                  <a:pt x="9753600" y="306222"/>
                </a:lnTo>
                <a:lnTo>
                  <a:pt x="9753600" y="304648"/>
                </a:lnTo>
                <a:lnTo>
                  <a:pt x="9756293" y="307340"/>
                </a:lnTo>
                <a:lnTo>
                  <a:pt x="10061702" y="0"/>
                </a:lnTo>
                <a:lnTo>
                  <a:pt x="10367112" y="307340"/>
                </a:lnTo>
                <a:lnTo>
                  <a:pt x="10670591" y="0"/>
                </a:lnTo>
                <a:lnTo>
                  <a:pt x="10976000" y="307340"/>
                </a:lnTo>
                <a:lnTo>
                  <a:pt x="11281461" y="0"/>
                </a:lnTo>
                <a:lnTo>
                  <a:pt x="11584940" y="307340"/>
                </a:lnTo>
                <a:lnTo>
                  <a:pt x="11890350" y="0"/>
                </a:lnTo>
                <a:lnTo>
                  <a:pt x="12193829" y="307340"/>
                </a:lnTo>
                <a:lnTo>
                  <a:pt x="12193880" y="307289"/>
                </a:lnTo>
                <a:lnTo>
                  <a:pt x="12193880" y="315909"/>
                </a:lnTo>
                <a:lnTo>
                  <a:pt x="12193880" y="324529"/>
                </a:lnTo>
                <a:lnTo>
                  <a:pt x="12193880" y="349581"/>
                </a:lnTo>
                <a:lnTo>
                  <a:pt x="12193880" y="358201"/>
                </a:lnTo>
                <a:lnTo>
                  <a:pt x="12193880" y="366821"/>
                </a:lnTo>
                <a:lnTo>
                  <a:pt x="12193880" y="401409"/>
                </a:lnTo>
                <a:lnTo>
                  <a:pt x="12193880" y="406679"/>
                </a:lnTo>
                <a:lnTo>
                  <a:pt x="12193880" y="410029"/>
                </a:lnTo>
                <a:lnTo>
                  <a:pt x="12193880" y="415299"/>
                </a:lnTo>
                <a:lnTo>
                  <a:pt x="12193880" y="418649"/>
                </a:lnTo>
                <a:lnTo>
                  <a:pt x="12193880" y="423919"/>
                </a:lnTo>
                <a:lnTo>
                  <a:pt x="12193880" y="443701"/>
                </a:lnTo>
                <a:lnTo>
                  <a:pt x="12193880" y="448971"/>
                </a:lnTo>
                <a:lnTo>
                  <a:pt x="12193880" y="452321"/>
                </a:lnTo>
                <a:lnTo>
                  <a:pt x="12193880" y="457591"/>
                </a:lnTo>
                <a:lnTo>
                  <a:pt x="12193880" y="460941"/>
                </a:lnTo>
                <a:lnTo>
                  <a:pt x="12193880" y="466211"/>
                </a:lnTo>
                <a:lnTo>
                  <a:pt x="12193880" y="500799"/>
                </a:lnTo>
                <a:lnTo>
                  <a:pt x="12193880" y="509419"/>
                </a:lnTo>
                <a:lnTo>
                  <a:pt x="12193880" y="518039"/>
                </a:lnTo>
                <a:lnTo>
                  <a:pt x="12193880" y="543091"/>
                </a:lnTo>
                <a:lnTo>
                  <a:pt x="12193880" y="551711"/>
                </a:lnTo>
                <a:lnTo>
                  <a:pt x="12193880" y="560331"/>
                </a:lnTo>
                <a:lnTo>
                  <a:pt x="12193880" y="2686547"/>
                </a:lnTo>
                <a:lnTo>
                  <a:pt x="12193880" y="2695167"/>
                </a:lnTo>
                <a:lnTo>
                  <a:pt x="12193880" y="2703787"/>
                </a:lnTo>
                <a:lnTo>
                  <a:pt x="12193880" y="2728839"/>
                </a:lnTo>
                <a:lnTo>
                  <a:pt x="12193880" y="2737459"/>
                </a:lnTo>
                <a:lnTo>
                  <a:pt x="12193880" y="2741930"/>
                </a:lnTo>
                <a:lnTo>
                  <a:pt x="12193880" y="2746079"/>
                </a:lnTo>
                <a:lnTo>
                  <a:pt x="12193880" y="2750550"/>
                </a:lnTo>
                <a:lnTo>
                  <a:pt x="12193880" y="2759170"/>
                </a:lnTo>
                <a:lnTo>
                  <a:pt x="12193880" y="2780667"/>
                </a:lnTo>
                <a:lnTo>
                  <a:pt x="12193880" y="2784222"/>
                </a:lnTo>
                <a:lnTo>
                  <a:pt x="12193880" y="2785937"/>
                </a:lnTo>
                <a:lnTo>
                  <a:pt x="12193880" y="2789287"/>
                </a:lnTo>
                <a:lnTo>
                  <a:pt x="12193880" y="2792842"/>
                </a:lnTo>
                <a:lnTo>
                  <a:pt x="12193880" y="2794557"/>
                </a:lnTo>
                <a:lnTo>
                  <a:pt x="12193880" y="2797907"/>
                </a:lnTo>
                <a:lnTo>
                  <a:pt x="12193880" y="2801462"/>
                </a:lnTo>
                <a:lnTo>
                  <a:pt x="12193880" y="2803177"/>
                </a:lnTo>
                <a:lnTo>
                  <a:pt x="12193880" y="2822959"/>
                </a:lnTo>
                <a:lnTo>
                  <a:pt x="12193880" y="2828229"/>
                </a:lnTo>
                <a:lnTo>
                  <a:pt x="12193880" y="2831579"/>
                </a:lnTo>
                <a:lnTo>
                  <a:pt x="12193880" y="2836050"/>
                </a:lnTo>
                <a:lnTo>
                  <a:pt x="12193880" y="2836849"/>
                </a:lnTo>
                <a:lnTo>
                  <a:pt x="12193880" y="2840199"/>
                </a:lnTo>
                <a:lnTo>
                  <a:pt x="12193880" y="2841320"/>
                </a:lnTo>
                <a:lnTo>
                  <a:pt x="12193880" y="2844670"/>
                </a:lnTo>
                <a:lnTo>
                  <a:pt x="12193880" y="2845469"/>
                </a:lnTo>
                <a:lnTo>
                  <a:pt x="12193880" y="2849940"/>
                </a:lnTo>
                <a:lnTo>
                  <a:pt x="12193880" y="2853290"/>
                </a:lnTo>
                <a:lnTo>
                  <a:pt x="12193880" y="2858560"/>
                </a:lnTo>
                <a:lnTo>
                  <a:pt x="12193880" y="2878342"/>
                </a:lnTo>
                <a:lnTo>
                  <a:pt x="12193880" y="2880057"/>
                </a:lnTo>
                <a:lnTo>
                  <a:pt x="12193880" y="2883612"/>
                </a:lnTo>
                <a:lnTo>
                  <a:pt x="12193880" y="2886962"/>
                </a:lnTo>
                <a:lnTo>
                  <a:pt x="12193880" y="2888677"/>
                </a:lnTo>
                <a:lnTo>
                  <a:pt x="12193880" y="2892232"/>
                </a:lnTo>
                <a:lnTo>
                  <a:pt x="12193880" y="2895582"/>
                </a:lnTo>
                <a:lnTo>
                  <a:pt x="12193880" y="2897297"/>
                </a:lnTo>
                <a:lnTo>
                  <a:pt x="12193880" y="2900852"/>
                </a:lnTo>
                <a:lnTo>
                  <a:pt x="12193880" y="2922349"/>
                </a:lnTo>
                <a:lnTo>
                  <a:pt x="12193880" y="2930969"/>
                </a:lnTo>
                <a:lnTo>
                  <a:pt x="12193880" y="2935440"/>
                </a:lnTo>
                <a:lnTo>
                  <a:pt x="12193880" y="2939589"/>
                </a:lnTo>
                <a:lnTo>
                  <a:pt x="12193880" y="2944060"/>
                </a:lnTo>
                <a:lnTo>
                  <a:pt x="12193880" y="2952680"/>
                </a:lnTo>
                <a:lnTo>
                  <a:pt x="12193880" y="2977732"/>
                </a:lnTo>
                <a:lnTo>
                  <a:pt x="12193880" y="2986352"/>
                </a:lnTo>
                <a:lnTo>
                  <a:pt x="12193880" y="2994972"/>
                </a:lnTo>
                <a:lnTo>
                  <a:pt x="12193880" y="3734488"/>
                </a:lnTo>
                <a:lnTo>
                  <a:pt x="12193880" y="3828608"/>
                </a:lnTo>
                <a:lnTo>
                  <a:pt x="12193880" y="3833878"/>
                </a:lnTo>
                <a:lnTo>
                  <a:pt x="12193880" y="3927998"/>
                </a:lnTo>
                <a:lnTo>
                  <a:pt x="11056133" y="3927998"/>
                </a:lnTo>
                <a:lnTo>
                  <a:pt x="9719680" y="3927998"/>
                </a:lnTo>
                <a:lnTo>
                  <a:pt x="8391705" y="3927998"/>
                </a:lnTo>
                <a:lnTo>
                  <a:pt x="8383228" y="3927998"/>
                </a:lnTo>
                <a:lnTo>
                  <a:pt x="7055251" y="3927998"/>
                </a:lnTo>
                <a:lnTo>
                  <a:pt x="5718800" y="3927998"/>
                </a:lnTo>
                <a:lnTo>
                  <a:pt x="4382437" y="3927998"/>
                </a:lnTo>
                <a:lnTo>
                  <a:pt x="3045984" y="3927998"/>
                </a:lnTo>
                <a:lnTo>
                  <a:pt x="1709529" y="3927998"/>
                </a:lnTo>
                <a:lnTo>
                  <a:pt x="373076" y="3927998"/>
                </a:lnTo>
                <a:lnTo>
                  <a:pt x="0" y="3927998"/>
                </a:lnTo>
                <a:lnTo>
                  <a:pt x="0" y="3833878"/>
                </a:lnTo>
                <a:lnTo>
                  <a:pt x="0" y="3828608"/>
                </a:lnTo>
                <a:lnTo>
                  <a:pt x="0" y="3734488"/>
                </a:lnTo>
                <a:lnTo>
                  <a:pt x="0" y="2994972"/>
                </a:lnTo>
                <a:lnTo>
                  <a:pt x="0" y="2986352"/>
                </a:lnTo>
                <a:lnTo>
                  <a:pt x="0" y="2977732"/>
                </a:lnTo>
                <a:lnTo>
                  <a:pt x="0" y="2952680"/>
                </a:lnTo>
                <a:lnTo>
                  <a:pt x="0" y="2944060"/>
                </a:lnTo>
                <a:lnTo>
                  <a:pt x="0" y="2936948"/>
                </a:lnTo>
                <a:lnTo>
                  <a:pt x="0" y="2935440"/>
                </a:lnTo>
                <a:lnTo>
                  <a:pt x="0" y="2928328"/>
                </a:lnTo>
                <a:lnTo>
                  <a:pt x="0" y="2919708"/>
                </a:lnTo>
                <a:lnTo>
                  <a:pt x="0" y="2900852"/>
                </a:lnTo>
                <a:lnTo>
                  <a:pt x="0" y="2895582"/>
                </a:lnTo>
                <a:lnTo>
                  <a:pt x="0" y="2894656"/>
                </a:lnTo>
                <a:lnTo>
                  <a:pt x="0" y="2892232"/>
                </a:lnTo>
                <a:lnTo>
                  <a:pt x="0" y="2886962"/>
                </a:lnTo>
                <a:lnTo>
                  <a:pt x="0" y="2886036"/>
                </a:lnTo>
                <a:lnTo>
                  <a:pt x="0" y="2883612"/>
                </a:lnTo>
                <a:lnTo>
                  <a:pt x="0" y="2878342"/>
                </a:lnTo>
                <a:lnTo>
                  <a:pt x="0" y="2877416"/>
                </a:lnTo>
                <a:lnTo>
                  <a:pt x="0" y="2858560"/>
                </a:lnTo>
                <a:lnTo>
                  <a:pt x="0" y="2853290"/>
                </a:lnTo>
                <a:lnTo>
                  <a:pt x="0" y="2849940"/>
                </a:lnTo>
                <a:lnTo>
                  <a:pt x="0" y="2844670"/>
                </a:lnTo>
                <a:lnTo>
                  <a:pt x="0" y="2842828"/>
                </a:lnTo>
                <a:lnTo>
                  <a:pt x="0" y="2841320"/>
                </a:lnTo>
                <a:lnTo>
                  <a:pt x="0" y="2837558"/>
                </a:lnTo>
                <a:lnTo>
                  <a:pt x="0" y="2836050"/>
                </a:lnTo>
                <a:lnTo>
                  <a:pt x="0" y="2834208"/>
                </a:lnTo>
                <a:lnTo>
                  <a:pt x="0" y="2828938"/>
                </a:lnTo>
                <a:lnTo>
                  <a:pt x="0" y="2825588"/>
                </a:lnTo>
                <a:lnTo>
                  <a:pt x="0" y="2820318"/>
                </a:lnTo>
                <a:lnTo>
                  <a:pt x="0" y="2801462"/>
                </a:lnTo>
                <a:lnTo>
                  <a:pt x="0" y="2800536"/>
                </a:lnTo>
                <a:lnTo>
                  <a:pt x="0" y="2795266"/>
                </a:lnTo>
                <a:lnTo>
                  <a:pt x="0" y="2792842"/>
                </a:lnTo>
                <a:lnTo>
                  <a:pt x="0" y="2791916"/>
                </a:lnTo>
                <a:lnTo>
                  <a:pt x="0" y="2786646"/>
                </a:lnTo>
                <a:lnTo>
                  <a:pt x="0" y="2784222"/>
                </a:lnTo>
                <a:lnTo>
                  <a:pt x="0" y="2783296"/>
                </a:lnTo>
                <a:lnTo>
                  <a:pt x="0" y="2778026"/>
                </a:lnTo>
                <a:lnTo>
                  <a:pt x="0" y="2759170"/>
                </a:lnTo>
                <a:lnTo>
                  <a:pt x="0" y="2750550"/>
                </a:lnTo>
                <a:lnTo>
                  <a:pt x="0" y="2743438"/>
                </a:lnTo>
                <a:lnTo>
                  <a:pt x="0" y="2741930"/>
                </a:lnTo>
                <a:lnTo>
                  <a:pt x="0" y="2734818"/>
                </a:lnTo>
                <a:lnTo>
                  <a:pt x="0" y="2726198"/>
                </a:lnTo>
                <a:lnTo>
                  <a:pt x="0" y="2701146"/>
                </a:lnTo>
                <a:lnTo>
                  <a:pt x="0" y="2692526"/>
                </a:lnTo>
                <a:lnTo>
                  <a:pt x="0" y="2683906"/>
                </a:lnTo>
                <a:lnTo>
                  <a:pt x="0" y="557690"/>
                </a:lnTo>
                <a:lnTo>
                  <a:pt x="0" y="549070"/>
                </a:lnTo>
                <a:lnTo>
                  <a:pt x="0" y="540450"/>
                </a:lnTo>
                <a:lnTo>
                  <a:pt x="0" y="515398"/>
                </a:lnTo>
                <a:lnTo>
                  <a:pt x="0" y="506778"/>
                </a:lnTo>
                <a:lnTo>
                  <a:pt x="0" y="498158"/>
                </a:lnTo>
                <a:lnTo>
                  <a:pt x="0" y="463570"/>
                </a:lnTo>
                <a:lnTo>
                  <a:pt x="0" y="458300"/>
                </a:lnTo>
                <a:lnTo>
                  <a:pt x="0" y="454950"/>
                </a:lnTo>
                <a:lnTo>
                  <a:pt x="0" y="449680"/>
                </a:lnTo>
                <a:lnTo>
                  <a:pt x="0" y="446330"/>
                </a:lnTo>
                <a:lnTo>
                  <a:pt x="0" y="441060"/>
                </a:lnTo>
                <a:lnTo>
                  <a:pt x="0" y="421278"/>
                </a:lnTo>
                <a:lnTo>
                  <a:pt x="0" y="416008"/>
                </a:lnTo>
                <a:lnTo>
                  <a:pt x="0" y="412658"/>
                </a:lnTo>
                <a:lnTo>
                  <a:pt x="0" y="407388"/>
                </a:lnTo>
                <a:lnTo>
                  <a:pt x="0" y="404038"/>
                </a:lnTo>
                <a:lnTo>
                  <a:pt x="0" y="398768"/>
                </a:lnTo>
                <a:lnTo>
                  <a:pt x="0" y="364180"/>
                </a:lnTo>
                <a:lnTo>
                  <a:pt x="0" y="355560"/>
                </a:lnTo>
                <a:lnTo>
                  <a:pt x="0" y="346940"/>
                </a:lnTo>
                <a:lnTo>
                  <a:pt x="0" y="321888"/>
                </a:lnTo>
                <a:lnTo>
                  <a:pt x="0" y="313268"/>
                </a:lnTo>
                <a:lnTo>
                  <a:pt x="0" y="304648"/>
                </a:lnTo>
                <a:lnTo>
                  <a:pt x="2692" y="307340"/>
                </a:lnTo>
                <a:close/>
              </a:path>
            </a:pathLst>
          </a:custGeom>
          <a:solidFill>
            <a:schemeClr val="bg1"/>
          </a:solidFill>
          <a:ln w="5080"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4B8FF8A1-18DA-BF41-7681-6D3E65514C82}"/>
              </a:ext>
            </a:extLst>
          </p:cNvPr>
          <p:cNvSpPr>
            <a:spLocks noGrp="1"/>
          </p:cNvSpPr>
          <p:nvPr>
            <p:ph type="ctrTitle"/>
          </p:nvPr>
        </p:nvSpPr>
        <p:spPr>
          <a:xfrm>
            <a:off x="539750" y="539750"/>
            <a:ext cx="5375274" cy="1985964"/>
          </a:xfrm>
        </p:spPr>
        <p:txBody>
          <a:bodyPr lIns="0" tIns="0" rIns="0" bIns="0" anchor="t">
            <a:noAutofit/>
          </a:bodyPr>
          <a:lstStyle>
            <a:lvl1pPr algn="l">
              <a:defRPr sz="4400">
                <a:solidFill>
                  <a:schemeClr val="tx1"/>
                </a:solidFill>
              </a:defRPr>
            </a:lvl1pPr>
          </a:lstStyle>
          <a:p>
            <a:endParaRPr lang="fi-FI" dirty="0"/>
          </a:p>
        </p:txBody>
      </p:sp>
      <p:sp>
        <p:nvSpPr>
          <p:cNvPr id="9" name="Tekstin paikkamerkki 1">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3519488"/>
            <a:ext cx="11110913" cy="495300"/>
          </a:xfrm>
        </p:spPr>
        <p:txBody>
          <a:bodyPr lIns="0" tIns="0" rIns="0" bIns="0" numCol="1" spcCol="360000">
            <a:noAutofit/>
          </a:bodyPr>
          <a:lstStyle>
            <a:lvl1pPr marL="0" indent="0">
              <a:buNone/>
              <a:defRPr sz="2400" b="1"/>
            </a:lvl1pPr>
            <a:lvl2pPr marL="457200" indent="0">
              <a:buNone/>
              <a:defRPr/>
            </a:lvl2pPr>
            <a:lvl3pPr marL="914400" indent="0">
              <a:buNone/>
              <a:defRPr/>
            </a:lvl3pPr>
            <a:lvl4pPr marL="1371600" indent="0">
              <a:buNone/>
              <a:defRPr/>
            </a:lvl4pPr>
            <a:lvl5pPr marL="1828800" indent="0">
              <a:buNone/>
              <a:defRPr/>
            </a:lvl5pPr>
          </a:lstStyle>
          <a:p>
            <a:pPr lvl="0"/>
            <a:r>
              <a:rPr lang="fi-FI" dirty="0"/>
              <a:t>Tekstipaikka, joka rytmittää sisältöä visuaalisesti</a:t>
            </a:r>
          </a:p>
        </p:txBody>
      </p:sp>
      <p:sp>
        <p:nvSpPr>
          <p:cNvPr id="4" name="Sisällön paikkamerkki 7">
            <a:extLst>
              <a:ext uri="{FF2B5EF4-FFF2-40B4-BE49-F238E27FC236}">
                <a16:creationId xmlns:a16="http://schemas.microsoft.com/office/drawing/2014/main" id="{66C048F4-6C83-DC0E-2A72-559FBCE888CB}"/>
              </a:ext>
            </a:extLst>
          </p:cNvPr>
          <p:cNvSpPr>
            <a:spLocks noGrp="1"/>
          </p:cNvSpPr>
          <p:nvPr>
            <p:ph sz="quarter" idx="28"/>
          </p:nvPr>
        </p:nvSpPr>
        <p:spPr>
          <a:xfrm>
            <a:off x="541337" y="4024742"/>
            <a:ext cx="5372100" cy="1976008"/>
          </a:xfrm>
        </p:spPr>
        <p:txBody>
          <a:bodyPr/>
          <a:lstStyle>
            <a:lvl1pPr>
              <a:defRPr sz="1600"/>
            </a:lvl1pPr>
            <a:lvl2pPr>
              <a:defRPr sz="1400"/>
            </a:lvl2pPr>
            <a:lvl3pPr>
              <a:defRPr sz="1200"/>
            </a:lvl3pPr>
            <a:lvl4pPr>
              <a:defRPr sz="1200"/>
            </a:lvl4pPr>
            <a:lvl5pPr>
              <a:defRPr sz="12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8" name="Sisällön paikkamerkki 7">
            <a:extLst>
              <a:ext uri="{FF2B5EF4-FFF2-40B4-BE49-F238E27FC236}">
                <a16:creationId xmlns:a16="http://schemas.microsoft.com/office/drawing/2014/main" id="{D1398EC9-862E-6D83-34D7-257AEACB40E3}"/>
              </a:ext>
            </a:extLst>
          </p:cNvPr>
          <p:cNvSpPr>
            <a:spLocks noGrp="1"/>
          </p:cNvSpPr>
          <p:nvPr>
            <p:ph sz="quarter" idx="26"/>
          </p:nvPr>
        </p:nvSpPr>
        <p:spPr>
          <a:xfrm>
            <a:off x="6275388" y="4024742"/>
            <a:ext cx="5372100" cy="1985962"/>
          </a:xfrm>
        </p:spPr>
        <p:txBody>
          <a:bodyPr/>
          <a:lstStyle>
            <a:lvl1pPr>
              <a:defRPr sz="1600"/>
            </a:lvl1pPr>
            <a:lvl2pPr>
              <a:defRPr sz="1400"/>
            </a:lvl2pPr>
            <a:lvl3pPr>
              <a:defRPr sz="1200"/>
            </a:lvl3pPr>
            <a:lvl4pPr>
              <a:defRPr sz="1200"/>
            </a:lvl4pPr>
            <a:lvl5pPr>
              <a:defRPr sz="12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35" name="Kuvan paikkamerkki 34">
            <a:extLst>
              <a:ext uri="{FF2B5EF4-FFF2-40B4-BE49-F238E27FC236}">
                <a16:creationId xmlns:a16="http://schemas.microsoft.com/office/drawing/2014/main" id="{0E1DC8AC-1835-F3C9-EA13-7E2F25BDBD4A}"/>
              </a:ext>
              <a:ext uri="{C183D7F6-B498-43B3-948B-1728B52AA6E4}">
                <adec:decorative xmlns:adec="http://schemas.microsoft.com/office/drawing/2017/decorative" val="1"/>
              </a:ext>
            </a:extLst>
          </p:cNvPr>
          <p:cNvSpPr>
            <a:spLocks noGrp="1"/>
          </p:cNvSpPr>
          <p:nvPr>
            <p:ph type="pic" sz="quarter" idx="27" hasCustomPrompt="1"/>
          </p:nvPr>
        </p:nvSpPr>
        <p:spPr>
          <a:xfrm>
            <a:off x="6275388" y="-2296"/>
            <a:ext cx="5916612" cy="3239639"/>
          </a:xfrm>
          <a:custGeom>
            <a:avLst/>
            <a:gdLst>
              <a:gd name="connsiteX0" fmla="*/ 0 w 5916612"/>
              <a:gd name="connsiteY0" fmla="*/ 0 h 3239639"/>
              <a:gd name="connsiteX1" fmla="*/ 5916612 w 5916612"/>
              <a:gd name="connsiteY1" fmla="*/ 0 h 3239639"/>
              <a:gd name="connsiteX2" fmla="*/ 5916612 w 5916612"/>
              <a:gd name="connsiteY2" fmla="*/ 2244876 h 3239639"/>
              <a:gd name="connsiteX3" fmla="*/ 5916612 w 5916612"/>
              <a:gd name="connsiteY3" fmla="*/ 3081452 h 3239639"/>
              <a:gd name="connsiteX4" fmla="*/ 5916612 w 5916612"/>
              <a:gd name="connsiteY4" fmla="*/ 3238739 h 3239639"/>
              <a:gd name="connsiteX5" fmla="*/ 5614022 w 5916612"/>
              <a:gd name="connsiteY5" fmla="*/ 2932299 h 3239639"/>
              <a:gd name="connsiteX6" fmla="*/ 5308612 w 5916612"/>
              <a:gd name="connsiteY6" fmla="*/ 3239639 h 3239639"/>
              <a:gd name="connsiteX7" fmla="*/ 5005133 w 5916612"/>
              <a:gd name="connsiteY7" fmla="*/ 2932299 h 3239639"/>
              <a:gd name="connsiteX8" fmla="*/ 4699672 w 5916612"/>
              <a:gd name="connsiteY8" fmla="*/ 3239639 h 3239639"/>
              <a:gd name="connsiteX9" fmla="*/ 4394263 w 5916612"/>
              <a:gd name="connsiteY9" fmla="*/ 2932299 h 3239639"/>
              <a:gd name="connsiteX10" fmla="*/ 4090784 w 5916612"/>
              <a:gd name="connsiteY10" fmla="*/ 3239639 h 3239639"/>
              <a:gd name="connsiteX11" fmla="*/ 3785374 w 5916612"/>
              <a:gd name="connsiteY11" fmla="*/ 2932299 h 3239639"/>
              <a:gd name="connsiteX12" fmla="*/ 3479965 w 5916612"/>
              <a:gd name="connsiteY12" fmla="*/ 3239639 h 3239639"/>
              <a:gd name="connsiteX13" fmla="*/ 3477272 w 5916612"/>
              <a:gd name="connsiteY13" fmla="*/ 3236947 h 3239639"/>
              <a:gd name="connsiteX14" fmla="*/ 3477272 w 5916612"/>
              <a:gd name="connsiteY14" fmla="*/ 3238521 h 3239639"/>
              <a:gd name="connsiteX15" fmla="*/ 3174910 w 5916612"/>
              <a:gd name="connsiteY15" fmla="*/ 2932299 h 3239639"/>
              <a:gd name="connsiteX16" fmla="*/ 2869501 w 5916612"/>
              <a:gd name="connsiteY16" fmla="*/ 3239639 h 3239639"/>
              <a:gd name="connsiteX17" fmla="*/ 2564091 w 5916612"/>
              <a:gd name="connsiteY17" fmla="*/ 2932299 h 3239639"/>
              <a:gd name="connsiteX18" fmla="*/ 2258682 w 5916612"/>
              <a:gd name="connsiteY18" fmla="*/ 3239639 h 3239639"/>
              <a:gd name="connsiteX19" fmla="*/ 1955203 w 5916612"/>
              <a:gd name="connsiteY19" fmla="*/ 2932299 h 3239639"/>
              <a:gd name="connsiteX20" fmla="*/ 1649793 w 5916612"/>
              <a:gd name="connsiteY20" fmla="*/ 3239639 h 3239639"/>
              <a:gd name="connsiteX21" fmla="*/ 1346314 w 5916612"/>
              <a:gd name="connsiteY21" fmla="*/ 2932299 h 3239639"/>
              <a:gd name="connsiteX22" fmla="*/ 1040854 w 5916612"/>
              <a:gd name="connsiteY22" fmla="*/ 3239639 h 3239639"/>
              <a:gd name="connsiteX23" fmla="*/ 737374 w 5916612"/>
              <a:gd name="connsiteY23" fmla="*/ 2932299 h 3239639"/>
              <a:gd name="connsiteX24" fmla="*/ 431965 w 5916612"/>
              <a:gd name="connsiteY24" fmla="*/ 3239639 h 3239639"/>
              <a:gd name="connsiteX25" fmla="*/ 126555 w 5916612"/>
              <a:gd name="connsiteY25" fmla="*/ 2932299 h 3239639"/>
              <a:gd name="connsiteX26" fmla="*/ 0 w 5916612"/>
              <a:gd name="connsiteY26" fmla="*/ 3060464 h 3239639"/>
              <a:gd name="connsiteX27" fmla="*/ 0 w 5916612"/>
              <a:gd name="connsiteY27" fmla="*/ 2891100 h 3239639"/>
              <a:gd name="connsiteX28" fmla="*/ 0 w 5916612"/>
              <a:gd name="connsiteY28" fmla="*/ 2330224 h 3239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916612" h="3239639">
                <a:moveTo>
                  <a:pt x="0" y="0"/>
                </a:moveTo>
                <a:lnTo>
                  <a:pt x="5916612" y="0"/>
                </a:lnTo>
                <a:lnTo>
                  <a:pt x="5916612" y="2244876"/>
                </a:lnTo>
                <a:lnTo>
                  <a:pt x="5916612" y="3081452"/>
                </a:lnTo>
                <a:lnTo>
                  <a:pt x="5916612" y="3238739"/>
                </a:lnTo>
                <a:lnTo>
                  <a:pt x="5614022" y="2932299"/>
                </a:lnTo>
                <a:lnTo>
                  <a:pt x="5308612" y="3239639"/>
                </a:lnTo>
                <a:lnTo>
                  <a:pt x="5005133" y="2932299"/>
                </a:lnTo>
                <a:lnTo>
                  <a:pt x="4699672" y="3239639"/>
                </a:lnTo>
                <a:lnTo>
                  <a:pt x="4394263" y="2932299"/>
                </a:lnTo>
                <a:lnTo>
                  <a:pt x="4090784" y="3239639"/>
                </a:lnTo>
                <a:lnTo>
                  <a:pt x="3785374" y="2932299"/>
                </a:lnTo>
                <a:lnTo>
                  <a:pt x="3479965" y="3239639"/>
                </a:lnTo>
                <a:lnTo>
                  <a:pt x="3477272" y="3236947"/>
                </a:lnTo>
                <a:lnTo>
                  <a:pt x="3477272" y="3238521"/>
                </a:lnTo>
                <a:lnTo>
                  <a:pt x="3174910" y="2932299"/>
                </a:lnTo>
                <a:lnTo>
                  <a:pt x="2869501" y="3239639"/>
                </a:lnTo>
                <a:lnTo>
                  <a:pt x="2564091" y="2932299"/>
                </a:lnTo>
                <a:lnTo>
                  <a:pt x="2258682" y="3239639"/>
                </a:lnTo>
                <a:lnTo>
                  <a:pt x="1955203" y="2932299"/>
                </a:lnTo>
                <a:lnTo>
                  <a:pt x="1649793" y="3239639"/>
                </a:lnTo>
                <a:lnTo>
                  <a:pt x="1346314" y="2932299"/>
                </a:lnTo>
                <a:lnTo>
                  <a:pt x="1040854" y="3239639"/>
                </a:lnTo>
                <a:lnTo>
                  <a:pt x="737374" y="2932299"/>
                </a:lnTo>
                <a:lnTo>
                  <a:pt x="431965" y="3239639"/>
                </a:lnTo>
                <a:lnTo>
                  <a:pt x="126555" y="2932299"/>
                </a:lnTo>
                <a:lnTo>
                  <a:pt x="0" y="3060464"/>
                </a:lnTo>
                <a:lnTo>
                  <a:pt x="0" y="2891100"/>
                </a:lnTo>
                <a:lnTo>
                  <a:pt x="0" y="2330224"/>
                </a:lnTo>
                <a:close/>
              </a:path>
            </a:pathLst>
          </a:custGeom>
          <a:noFill/>
        </p:spPr>
        <p:txBody>
          <a:bodyPr wrap="square" lIns="540000" tIns="360000" rIns="540000" anchor="t" anchorCtr="0">
            <a:noAutofit/>
          </a:bodyPr>
          <a:lstStyle>
            <a:lvl1pPr marL="0" indent="0" algn="ctr">
              <a:buNone/>
              <a:defRPr sz="1400" b="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5" name="Kuvatiedot">
            <a:extLst>
              <a:ext uri="{FF2B5EF4-FFF2-40B4-BE49-F238E27FC236}">
                <a16:creationId xmlns:a16="http://schemas.microsoft.com/office/drawing/2014/main" id="{D349703B-CF52-6380-19DD-379DE9841013}"/>
              </a:ext>
              <a:ext uri="{C183D7F6-B498-43B3-948B-1728B52AA6E4}">
                <adec:decorative xmlns:adec="http://schemas.microsoft.com/office/drawing/2017/decorative" val="1"/>
              </a:ext>
            </a:extLst>
          </p:cNvPr>
          <p:cNvSpPr>
            <a:spLocks noGrp="1"/>
          </p:cNvSpPr>
          <p:nvPr>
            <p:ph type="body" sz="quarter" idx="15" hasCustomPrompt="1"/>
          </p:nvPr>
        </p:nvSpPr>
        <p:spPr>
          <a:xfrm rot="16200000">
            <a:off x="10177381" y="4843381"/>
            <a:ext cx="3849239"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13" name="Alatunnisteen paikkamerkki 12">
            <a:extLst>
              <a:ext uri="{FF2B5EF4-FFF2-40B4-BE49-F238E27FC236}">
                <a16:creationId xmlns:a16="http://schemas.microsoft.com/office/drawing/2014/main" id="{0C4F46F0-CE7C-B9FC-D7E1-588A402B1A2C}"/>
              </a:ext>
            </a:extLst>
          </p:cNvPr>
          <p:cNvSpPr>
            <a:spLocks noGrp="1"/>
          </p:cNvSpPr>
          <p:nvPr>
            <p:ph type="ftr" sz="quarter" idx="22"/>
          </p:nvPr>
        </p:nvSpPr>
        <p:spPr/>
        <p:txBody>
          <a:bodyPr/>
          <a:lstStyle/>
          <a:p>
            <a:endParaRPr lang="fi-FI" dirty="0"/>
          </a:p>
        </p:txBody>
      </p:sp>
      <p:sp>
        <p:nvSpPr>
          <p:cNvPr id="11" name="Päivämäärän paikkamerkki 10">
            <a:extLst>
              <a:ext uri="{FF2B5EF4-FFF2-40B4-BE49-F238E27FC236}">
                <a16:creationId xmlns:a16="http://schemas.microsoft.com/office/drawing/2014/main" id="{BCA3653A-F3EA-4ADD-5172-FE31678DC330}"/>
              </a:ext>
            </a:extLst>
          </p:cNvPr>
          <p:cNvSpPr>
            <a:spLocks noGrp="1"/>
          </p:cNvSpPr>
          <p:nvPr>
            <p:ph type="dt" sz="half" idx="2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E4541B02-4A10-52AA-E632-EFF487758FB0}"/>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DE003039-A55E-0E95-4E3B-F1575DFE9B5B}"/>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165929105"/>
      </p:ext>
    </p:extLst>
  </p:cSld>
  <p:clrMapOvr>
    <a:masterClrMapping/>
  </p:clrMapOvr>
  <p:extLst>
    <p:ext uri="{DCECCB84-F9BA-43D5-87BE-67443E8EF086}">
      <p15:sldGuideLst xmlns:p15="http://schemas.microsoft.com/office/powerpoint/2012/main"/>
    </p:ext>
  </p:extLst>
</p:sldLayout>
</file>

<file path=ppt/slideLayouts/slideLayout459.xml><?xml version="1.0" encoding="utf-8"?>
<p:sldLayout xmlns:a="http://schemas.openxmlformats.org/drawingml/2006/main" xmlns:r="http://schemas.openxmlformats.org/officeDocument/2006/relationships" xmlns:p="http://schemas.openxmlformats.org/presentationml/2006/main" preserve="1" userDrawn="1">
  <p:cSld name="Otsikko ja sisältö kuvalla 3 C">
    <p:bg>
      <p:bgPr>
        <a:solidFill>
          <a:schemeClr val="accent2"/>
        </a:solidFill>
        <a:effectLst/>
      </p:bgPr>
    </p:bg>
    <p:spTree>
      <p:nvGrpSpPr>
        <p:cNvPr id="1" name=""/>
        <p:cNvGrpSpPr/>
        <p:nvPr/>
      </p:nvGrpSpPr>
      <p:grpSpPr>
        <a:xfrm>
          <a:off x="0" y="0"/>
          <a:ext cx="0" cy="0"/>
          <a:chOff x="0" y="0"/>
          <a:chExt cx="0" cy="0"/>
        </a:xfrm>
      </p:grpSpPr>
      <p:sp>
        <p:nvSpPr>
          <p:cNvPr id="7" name="Vapaamuotoinen: Muoto 6">
            <a:extLst>
              <a:ext uri="{FF2B5EF4-FFF2-40B4-BE49-F238E27FC236}">
                <a16:creationId xmlns:a16="http://schemas.microsoft.com/office/drawing/2014/main" id="{19B4A67D-D019-69F8-B9A0-E7A0BC6B7C4B}"/>
              </a:ext>
              <a:ext uri="{C183D7F6-B498-43B3-948B-1728B52AA6E4}">
                <adec:decorative xmlns:adec="http://schemas.microsoft.com/office/drawing/2017/decorative" val="1"/>
              </a:ext>
            </a:extLst>
          </p:cNvPr>
          <p:cNvSpPr/>
          <p:nvPr userDrawn="1"/>
        </p:nvSpPr>
        <p:spPr>
          <a:xfrm>
            <a:off x="-355" y="2920692"/>
            <a:ext cx="12192710" cy="3937308"/>
          </a:xfrm>
          <a:custGeom>
            <a:avLst/>
            <a:gdLst>
              <a:gd name="connsiteX0" fmla="*/ 313886 w 12192710"/>
              <a:gd name="connsiteY0" fmla="*/ 0 h 3937308"/>
              <a:gd name="connsiteX1" fmla="*/ 618381 w 12192710"/>
              <a:gd name="connsiteY1" fmla="*/ 212167 h 3937308"/>
              <a:gd name="connsiteX2" fmla="*/ 922826 w 12192710"/>
              <a:gd name="connsiteY2" fmla="*/ 0 h 3937308"/>
              <a:gd name="connsiteX3" fmla="*/ 1227321 w 12192710"/>
              <a:gd name="connsiteY3" fmla="*/ 212167 h 3937308"/>
              <a:gd name="connsiteX4" fmla="*/ 1531817 w 12192710"/>
              <a:gd name="connsiteY4" fmla="*/ 0 h 3937308"/>
              <a:gd name="connsiteX5" fmla="*/ 1836312 w 12192710"/>
              <a:gd name="connsiteY5" fmla="*/ 212167 h 3937308"/>
              <a:gd name="connsiteX6" fmla="*/ 2140757 w 12192710"/>
              <a:gd name="connsiteY6" fmla="*/ 0 h 3937308"/>
              <a:gd name="connsiteX7" fmla="*/ 2445252 w 12192710"/>
              <a:gd name="connsiteY7" fmla="*/ 212167 h 3937308"/>
              <a:gd name="connsiteX8" fmla="*/ 2749748 w 12192710"/>
              <a:gd name="connsiteY8" fmla="*/ 0 h 3937308"/>
              <a:gd name="connsiteX9" fmla="*/ 3054243 w 12192710"/>
              <a:gd name="connsiteY9" fmla="*/ 212167 h 3937308"/>
              <a:gd name="connsiteX10" fmla="*/ 3358688 w 12192710"/>
              <a:gd name="connsiteY10" fmla="*/ 0 h 3937308"/>
              <a:gd name="connsiteX11" fmla="*/ 3663184 w 12192710"/>
              <a:gd name="connsiteY11" fmla="*/ 212167 h 3937308"/>
              <a:gd name="connsiteX12" fmla="*/ 3967679 w 12192710"/>
              <a:gd name="connsiteY12" fmla="*/ 0 h 3937308"/>
              <a:gd name="connsiteX13" fmla="*/ 4272174 w 12192710"/>
              <a:gd name="connsiteY13" fmla="*/ 212167 h 3937308"/>
              <a:gd name="connsiteX14" fmla="*/ 4576620 w 12192710"/>
              <a:gd name="connsiteY14" fmla="*/ 0 h 3937308"/>
              <a:gd name="connsiteX15" fmla="*/ 4881117 w 12192710"/>
              <a:gd name="connsiteY15" fmla="*/ 212167 h 3937308"/>
              <a:gd name="connsiteX16" fmla="*/ 5129880 w 12192710"/>
              <a:gd name="connsiteY16" fmla="*/ 94612 h 3937308"/>
              <a:gd name="connsiteX17" fmla="*/ 5187541 w 12192710"/>
              <a:gd name="connsiteY17" fmla="*/ 51 h 3937308"/>
              <a:gd name="connsiteX18" fmla="*/ 5187541 w 12192710"/>
              <a:gd name="connsiteY18" fmla="*/ 0 h 3937308"/>
              <a:gd name="connsiteX19" fmla="*/ 5491985 w 12192710"/>
              <a:gd name="connsiteY19" fmla="*/ 212167 h 3937308"/>
              <a:gd name="connsiteX20" fmla="*/ 5506251 w 12192710"/>
              <a:gd name="connsiteY20" fmla="*/ 211812 h 3937308"/>
              <a:gd name="connsiteX21" fmla="*/ 5507975 w 12192710"/>
              <a:gd name="connsiteY21" fmla="*/ 211710 h 3937308"/>
              <a:gd name="connsiteX22" fmla="*/ 5550913 w 12192710"/>
              <a:gd name="connsiteY22" fmla="*/ 206279 h 3937308"/>
              <a:gd name="connsiteX23" fmla="*/ 5550913 w 12192710"/>
              <a:gd name="connsiteY23" fmla="*/ 206432 h 3937308"/>
              <a:gd name="connsiteX24" fmla="*/ 5796430 w 12192710"/>
              <a:gd name="connsiteY24" fmla="*/ 0 h 3937308"/>
              <a:gd name="connsiteX25" fmla="*/ 6100925 w 12192710"/>
              <a:gd name="connsiteY25" fmla="*/ 212167 h 3937308"/>
              <a:gd name="connsiteX26" fmla="*/ 6405420 w 12192710"/>
              <a:gd name="connsiteY26" fmla="*/ 0 h 3937308"/>
              <a:gd name="connsiteX27" fmla="*/ 6709914 w 12192710"/>
              <a:gd name="connsiteY27" fmla="*/ 212167 h 3937308"/>
              <a:gd name="connsiteX28" fmla="*/ 7014360 w 12192710"/>
              <a:gd name="connsiteY28" fmla="*/ 0 h 3937308"/>
              <a:gd name="connsiteX29" fmla="*/ 7318855 w 12192710"/>
              <a:gd name="connsiteY29" fmla="*/ 212167 h 3937308"/>
              <a:gd name="connsiteX30" fmla="*/ 7623350 w 12192710"/>
              <a:gd name="connsiteY30" fmla="*/ 0 h 3937308"/>
              <a:gd name="connsiteX31" fmla="*/ 7927846 w 12192710"/>
              <a:gd name="connsiteY31" fmla="*/ 212167 h 3937308"/>
              <a:gd name="connsiteX32" fmla="*/ 8232290 w 12192710"/>
              <a:gd name="connsiteY32" fmla="*/ 0 h 3937308"/>
              <a:gd name="connsiteX33" fmla="*/ 8536786 w 12192710"/>
              <a:gd name="connsiteY33" fmla="*/ 212167 h 3937308"/>
              <a:gd name="connsiteX34" fmla="*/ 8841281 w 12192710"/>
              <a:gd name="connsiteY34" fmla="*/ 0 h 3937308"/>
              <a:gd name="connsiteX35" fmla="*/ 9145776 w 12192710"/>
              <a:gd name="connsiteY35" fmla="*/ 212167 h 3937308"/>
              <a:gd name="connsiteX36" fmla="*/ 9450221 w 12192710"/>
              <a:gd name="connsiteY36" fmla="*/ 0 h 3937308"/>
              <a:gd name="connsiteX37" fmla="*/ 9450323 w 12192710"/>
              <a:gd name="connsiteY37" fmla="*/ 254 h 3937308"/>
              <a:gd name="connsiteX38" fmla="*/ 9450323 w 12192710"/>
              <a:gd name="connsiteY38" fmla="*/ 0 h 3937308"/>
              <a:gd name="connsiteX39" fmla="*/ 9754818 w 12192710"/>
              <a:gd name="connsiteY39" fmla="*/ 212167 h 3937308"/>
              <a:gd name="connsiteX40" fmla="*/ 10059313 w 12192710"/>
              <a:gd name="connsiteY40" fmla="*/ 0 h 3937308"/>
              <a:gd name="connsiteX41" fmla="*/ 10363809 w 12192710"/>
              <a:gd name="connsiteY41" fmla="*/ 212167 h 3937308"/>
              <a:gd name="connsiteX42" fmla="*/ 10668254 w 12192710"/>
              <a:gd name="connsiteY42" fmla="*/ 0 h 3937308"/>
              <a:gd name="connsiteX43" fmla="*/ 10972749 w 12192710"/>
              <a:gd name="connsiteY43" fmla="*/ 212167 h 3937308"/>
              <a:gd name="connsiteX44" fmla="*/ 11277245 w 12192710"/>
              <a:gd name="connsiteY44" fmla="*/ 0 h 3937308"/>
              <a:gd name="connsiteX45" fmla="*/ 11581740 w 12192710"/>
              <a:gd name="connsiteY45" fmla="*/ 212167 h 3937308"/>
              <a:gd name="connsiteX46" fmla="*/ 11886185 w 12192710"/>
              <a:gd name="connsiteY46" fmla="*/ 0 h 3937308"/>
              <a:gd name="connsiteX47" fmla="*/ 12190680 w 12192710"/>
              <a:gd name="connsiteY47" fmla="*/ 212167 h 3937308"/>
              <a:gd name="connsiteX48" fmla="*/ 12192659 w 12192710"/>
              <a:gd name="connsiteY48" fmla="*/ 212167 h 3937308"/>
              <a:gd name="connsiteX49" fmla="*/ 12192710 w 12192710"/>
              <a:gd name="connsiteY49" fmla="*/ 212167 h 3937308"/>
              <a:gd name="connsiteX50" fmla="*/ 12192710 w 12192710"/>
              <a:gd name="connsiteY50" fmla="*/ 242270 h 3937308"/>
              <a:gd name="connsiteX51" fmla="*/ 12192710 w 12192710"/>
              <a:gd name="connsiteY51" fmla="*/ 427794 h 3937308"/>
              <a:gd name="connsiteX52" fmla="*/ 12192710 w 12192710"/>
              <a:gd name="connsiteY52" fmla="*/ 457897 h 3937308"/>
              <a:gd name="connsiteX53" fmla="*/ 12192710 w 12192710"/>
              <a:gd name="connsiteY53" fmla="*/ 2455663 h 3937308"/>
              <a:gd name="connsiteX54" fmla="*/ 12192710 w 12192710"/>
              <a:gd name="connsiteY54" fmla="*/ 2485766 h 3937308"/>
              <a:gd name="connsiteX55" fmla="*/ 12192710 w 12192710"/>
              <a:gd name="connsiteY55" fmla="*/ 2671290 h 3937308"/>
              <a:gd name="connsiteX56" fmla="*/ 12192710 w 12192710"/>
              <a:gd name="connsiteY56" fmla="*/ 2701393 h 3937308"/>
              <a:gd name="connsiteX57" fmla="*/ 12192710 w 12192710"/>
              <a:gd name="connsiteY57" fmla="*/ 2813449 h 3937308"/>
              <a:gd name="connsiteX58" fmla="*/ 12192710 w 12192710"/>
              <a:gd name="connsiteY58" fmla="*/ 2843552 h 3937308"/>
              <a:gd name="connsiteX59" fmla="*/ 12192710 w 12192710"/>
              <a:gd name="connsiteY59" fmla="*/ 3029076 h 3937308"/>
              <a:gd name="connsiteX60" fmla="*/ 12192710 w 12192710"/>
              <a:gd name="connsiteY60" fmla="*/ 3059179 h 3937308"/>
              <a:gd name="connsiteX61" fmla="*/ 12192710 w 12192710"/>
              <a:gd name="connsiteY61" fmla="*/ 3937308 h 3937308"/>
              <a:gd name="connsiteX62" fmla="*/ 11767806 w 12192710"/>
              <a:gd name="connsiteY62" fmla="*/ 3937308 h 3937308"/>
              <a:gd name="connsiteX63" fmla="*/ 10350582 w 12192710"/>
              <a:gd name="connsiteY63" fmla="*/ 3937308 h 3937308"/>
              <a:gd name="connsiteX64" fmla="*/ 8933452 w 12192710"/>
              <a:gd name="connsiteY64" fmla="*/ 3937308 h 3937308"/>
              <a:gd name="connsiteX65" fmla="*/ 7516229 w 12192710"/>
              <a:gd name="connsiteY65" fmla="*/ 3937308 h 3937308"/>
              <a:gd name="connsiteX66" fmla="*/ 6107995 w 12192710"/>
              <a:gd name="connsiteY66" fmla="*/ 3937308 h 3937308"/>
              <a:gd name="connsiteX67" fmla="*/ 6099005 w 12192710"/>
              <a:gd name="connsiteY67" fmla="*/ 3937308 h 3937308"/>
              <a:gd name="connsiteX68" fmla="*/ 4690770 w 12192710"/>
              <a:gd name="connsiteY68" fmla="*/ 3937308 h 3937308"/>
              <a:gd name="connsiteX69" fmla="*/ 3273546 w 12192710"/>
              <a:gd name="connsiteY69" fmla="*/ 3937308 h 3937308"/>
              <a:gd name="connsiteX70" fmla="*/ 1856418 w 12192710"/>
              <a:gd name="connsiteY70" fmla="*/ 3937308 h 3937308"/>
              <a:gd name="connsiteX71" fmla="*/ 439194 w 12192710"/>
              <a:gd name="connsiteY71" fmla="*/ 3937308 h 3937308"/>
              <a:gd name="connsiteX72" fmla="*/ 0 w 12192710"/>
              <a:gd name="connsiteY72" fmla="*/ 3937308 h 3937308"/>
              <a:gd name="connsiteX73" fmla="*/ 0 w 12192710"/>
              <a:gd name="connsiteY73" fmla="*/ 3059179 h 3937308"/>
              <a:gd name="connsiteX74" fmla="*/ 0 w 12192710"/>
              <a:gd name="connsiteY74" fmla="*/ 3029076 h 3937308"/>
              <a:gd name="connsiteX75" fmla="*/ 0 w 12192710"/>
              <a:gd name="connsiteY75" fmla="*/ 2843552 h 3937308"/>
              <a:gd name="connsiteX76" fmla="*/ 0 w 12192710"/>
              <a:gd name="connsiteY76" fmla="*/ 2813449 h 3937308"/>
              <a:gd name="connsiteX77" fmla="*/ 0 w 12192710"/>
              <a:gd name="connsiteY77" fmla="*/ 2701241 h 3937308"/>
              <a:gd name="connsiteX78" fmla="*/ 0 w 12192710"/>
              <a:gd name="connsiteY78" fmla="*/ 2671138 h 3937308"/>
              <a:gd name="connsiteX79" fmla="*/ 0 w 12192710"/>
              <a:gd name="connsiteY79" fmla="*/ 2485614 h 3937308"/>
              <a:gd name="connsiteX80" fmla="*/ 0 w 12192710"/>
              <a:gd name="connsiteY80" fmla="*/ 2455511 h 3937308"/>
              <a:gd name="connsiteX81" fmla="*/ 0 w 12192710"/>
              <a:gd name="connsiteY81" fmla="*/ 457745 h 3937308"/>
              <a:gd name="connsiteX82" fmla="*/ 0 w 12192710"/>
              <a:gd name="connsiteY82" fmla="*/ 427642 h 3937308"/>
              <a:gd name="connsiteX83" fmla="*/ 0 w 12192710"/>
              <a:gd name="connsiteY83" fmla="*/ 242118 h 3937308"/>
              <a:gd name="connsiteX84" fmla="*/ 0 w 12192710"/>
              <a:gd name="connsiteY84" fmla="*/ 212015 h 3937308"/>
              <a:gd name="connsiteX85" fmla="*/ 9390 w 12192710"/>
              <a:gd name="connsiteY85" fmla="*/ 212167 h 3937308"/>
              <a:gd name="connsiteX86" fmla="*/ 313886 w 12192710"/>
              <a:gd name="connsiteY86" fmla="*/ 0 h 3937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2192710" h="3937308">
                <a:moveTo>
                  <a:pt x="313886" y="0"/>
                </a:moveTo>
                <a:cubicBezTo>
                  <a:pt x="362968" y="125727"/>
                  <a:pt x="480828" y="212167"/>
                  <a:pt x="618381" y="212167"/>
                </a:cubicBezTo>
                <a:cubicBezTo>
                  <a:pt x="755934" y="212167"/>
                  <a:pt x="871764" y="123747"/>
                  <a:pt x="922826" y="0"/>
                </a:cubicBezTo>
                <a:cubicBezTo>
                  <a:pt x="971959" y="125727"/>
                  <a:pt x="1089819" y="212167"/>
                  <a:pt x="1227321" y="212167"/>
                </a:cubicBezTo>
                <a:cubicBezTo>
                  <a:pt x="1364824" y="212167"/>
                  <a:pt x="1480755" y="123747"/>
                  <a:pt x="1531817" y="0"/>
                </a:cubicBezTo>
                <a:cubicBezTo>
                  <a:pt x="1580899" y="125727"/>
                  <a:pt x="1698759" y="212167"/>
                  <a:pt x="1836312" y="212167"/>
                </a:cubicBezTo>
                <a:cubicBezTo>
                  <a:pt x="1973866" y="212167"/>
                  <a:pt x="2089695" y="123747"/>
                  <a:pt x="2140757" y="0"/>
                </a:cubicBezTo>
                <a:cubicBezTo>
                  <a:pt x="2189890" y="125727"/>
                  <a:pt x="2307750" y="212167"/>
                  <a:pt x="2445252" y="212167"/>
                </a:cubicBezTo>
                <a:cubicBezTo>
                  <a:pt x="2582757" y="212167"/>
                  <a:pt x="2698686" y="123747"/>
                  <a:pt x="2749748" y="0"/>
                </a:cubicBezTo>
                <a:cubicBezTo>
                  <a:pt x="2798830" y="125727"/>
                  <a:pt x="2916741" y="212167"/>
                  <a:pt x="3054243" y="212167"/>
                </a:cubicBezTo>
                <a:cubicBezTo>
                  <a:pt x="3191746" y="212167"/>
                  <a:pt x="3307628" y="123747"/>
                  <a:pt x="3358688" y="0"/>
                </a:cubicBezTo>
                <a:cubicBezTo>
                  <a:pt x="3407822" y="125727"/>
                  <a:pt x="3525681" y="212167"/>
                  <a:pt x="3663184" y="212167"/>
                </a:cubicBezTo>
                <a:cubicBezTo>
                  <a:pt x="3800686" y="212167"/>
                  <a:pt x="3916617" y="123747"/>
                  <a:pt x="3967679" y="0"/>
                </a:cubicBezTo>
                <a:cubicBezTo>
                  <a:pt x="4016762" y="125727"/>
                  <a:pt x="4134673" y="212167"/>
                  <a:pt x="4272174" y="212167"/>
                </a:cubicBezTo>
                <a:cubicBezTo>
                  <a:pt x="4409678" y="212167"/>
                  <a:pt x="4525558" y="123747"/>
                  <a:pt x="4576620" y="0"/>
                </a:cubicBezTo>
                <a:cubicBezTo>
                  <a:pt x="4625757" y="125727"/>
                  <a:pt x="4743612" y="212167"/>
                  <a:pt x="4881117" y="212167"/>
                </a:cubicBezTo>
                <a:cubicBezTo>
                  <a:pt x="4980092" y="212167"/>
                  <a:pt x="5068870" y="166384"/>
                  <a:pt x="5129880" y="94612"/>
                </a:cubicBezTo>
                <a:cubicBezTo>
                  <a:pt x="5153635" y="66645"/>
                  <a:pt x="5173226" y="34769"/>
                  <a:pt x="5187541" y="51"/>
                </a:cubicBezTo>
                <a:cubicBezTo>
                  <a:pt x="5187541" y="51"/>
                  <a:pt x="5187541" y="0"/>
                  <a:pt x="5187541" y="0"/>
                </a:cubicBezTo>
                <a:cubicBezTo>
                  <a:pt x="5236623" y="125727"/>
                  <a:pt x="5354483" y="212167"/>
                  <a:pt x="5491985" y="212167"/>
                </a:cubicBezTo>
                <a:cubicBezTo>
                  <a:pt x="5496756" y="212167"/>
                  <a:pt x="5501527" y="212015"/>
                  <a:pt x="5506251" y="211812"/>
                </a:cubicBezTo>
                <a:cubicBezTo>
                  <a:pt x="5506805" y="211812"/>
                  <a:pt x="5507415" y="211710"/>
                  <a:pt x="5507975" y="211710"/>
                </a:cubicBezTo>
                <a:cubicBezTo>
                  <a:pt x="5522289" y="210898"/>
                  <a:pt x="5536601" y="209122"/>
                  <a:pt x="5550913" y="206279"/>
                </a:cubicBezTo>
                <a:lnTo>
                  <a:pt x="5550913" y="206432"/>
                </a:lnTo>
                <a:cubicBezTo>
                  <a:pt x="5661008" y="185113"/>
                  <a:pt x="5752930" y="105424"/>
                  <a:pt x="5796430" y="0"/>
                </a:cubicBezTo>
                <a:cubicBezTo>
                  <a:pt x="5845567" y="125727"/>
                  <a:pt x="5963423" y="212167"/>
                  <a:pt x="6100925" y="212167"/>
                </a:cubicBezTo>
                <a:cubicBezTo>
                  <a:pt x="6238428" y="212167"/>
                  <a:pt x="6354359" y="123747"/>
                  <a:pt x="6405420" y="0"/>
                </a:cubicBezTo>
                <a:cubicBezTo>
                  <a:pt x="6454502" y="125727"/>
                  <a:pt x="6572361" y="212167"/>
                  <a:pt x="6709914" y="212167"/>
                </a:cubicBezTo>
                <a:cubicBezTo>
                  <a:pt x="6847468" y="212167"/>
                  <a:pt x="6963297" y="123747"/>
                  <a:pt x="7014360" y="0"/>
                </a:cubicBezTo>
                <a:cubicBezTo>
                  <a:pt x="7063493" y="125727"/>
                  <a:pt x="7181352" y="212167"/>
                  <a:pt x="7318855" y="212167"/>
                </a:cubicBezTo>
                <a:cubicBezTo>
                  <a:pt x="7456357" y="212167"/>
                  <a:pt x="7572288" y="123747"/>
                  <a:pt x="7623350" y="0"/>
                </a:cubicBezTo>
                <a:cubicBezTo>
                  <a:pt x="7672433" y="125727"/>
                  <a:pt x="7790293" y="212167"/>
                  <a:pt x="7927846" y="212167"/>
                </a:cubicBezTo>
                <a:cubicBezTo>
                  <a:pt x="8065399" y="212167"/>
                  <a:pt x="8181228" y="123747"/>
                  <a:pt x="8232290" y="0"/>
                </a:cubicBezTo>
                <a:cubicBezTo>
                  <a:pt x="8281424" y="125727"/>
                  <a:pt x="8399283" y="212167"/>
                  <a:pt x="8536786" y="212167"/>
                </a:cubicBezTo>
                <a:cubicBezTo>
                  <a:pt x="8674288" y="212167"/>
                  <a:pt x="8790219" y="123747"/>
                  <a:pt x="8841281" y="0"/>
                </a:cubicBezTo>
                <a:cubicBezTo>
                  <a:pt x="8890364" y="125727"/>
                  <a:pt x="9008223" y="212167"/>
                  <a:pt x="9145776" y="212167"/>
                </a:cubicBezTo>
                <a:cubicBezTo>
                  <a:pt x="9283330" y="212167"/>
                  <a:pt x="9399159" y="123747"/>
                  <a:pt x="9450221" y="0"/>
                </a:cubicBezTo>
                <a:cubicBezTo>
                  <a:pt x="9450221" y="102"/>
                  <a:pt x="9450221" y="152"/>
                  <a:pt x="9450323" y="254"/>
                </a:cubicBezTo>
                <a:lnTo>
                  <a:pt x="9450323" y="0"/>
                </a:lnTo>
                <a:cubicBezTo>
                  <a:pt x="9499456" y="125727"/>
                  <a:pt x="9617316" y="212167"/>
                  <a:pt x="9754818" y="212167"/>
                </a:cubicBezTo>
                <a:cubicBezTo>
                  <a:pt x="9892321" y="212167"/>
                  <a:pt x="10008251" y="123747"/>
                  <a:pt x="10059313" y="0"/>
                </a:cubicBezTo>
                <a:cubicBezTo>
                  <a:pt x="10108396" y="125727"/>
                  <a:pt x="10226256" y="212167"/>
                  <a:pt x="10363809" y="212167"/>
                </a:cubicBezTo>
                <a:cubicBezTo>
                  <a:pt x="10501362" y="212167"/>
                  <a:pt x="10617191" y="123747"/>
                  <a:pt x="10668254" y="0"/>
                </a:cubicBezTo>
                <a:cubicBezTo>
                  <a:pt x="10717387" y="125727"/>
                  <a:pt x="10835246" y="212167"/>
                  <a:pt x="10972749" y="212167"/>
                </a:cubicBezTo>
                <a:cubicBezTo>
                  <a:pt x="11110251" y="212167"/>
                  <a:pt x="11226182" y="123747"/>
                  <a:pt x="11277245" y="0"/>
                </a:cubicBezTo>
                <a:cubicBezTo>
                  <a:pt x="11326327" y="125727"/>
                  <a:pt x="11444186" y="212167"/>
                  <a:pt x="11581740" y="212167"/>
                </a:cubicBezTo>
                <a:cubicBezTo>
                  <a:pt x="11719294" y="212167"/>
                  <a:pt x="11835122" y="123747"/>
                  <a:pt x="11886185" y="0"/>
                </a:cubicBezTo>
                <a:cubicBezTo>
                  <a:pt x="11935318" y="125727"/>
                  <a:pt x="12053177" y="212167"/>
                  <a:pt x="12190680" y="212167"/>
                </a:cubicBezTo>
                <a:lnTo>
                  <a:pt x="12192659" y="212167"/>
                </a:lnTo>
                <a:lnTo>
                  <a:pt x="12192710" y="212167"/>
                </a:lnTo>
                <a:lnTo>
                  <a:pt x="12192710" y="242270"/>
                </a:lnTo>
                <a:lnTo>
                  <a:pt x="12192710" y="427794"/>
                </a:lnTo>
                <a:lnTo>
                  <a:pt x="12192710" y="457897"/>
                </a:lnTo>
                <a:lnTo>
                  <a:pt x="12192710" y="2455663"/>
                </a:lnTo>
                <a:lnTo>
                  <a:pt x="12192710" y="2485766"/>
                </a:lnTo>
                <a:lnTo>
                  <a:pt x="12192710" y="2671290"/>
                </a:lnTo>
                <a:lnTo>
                  <a:pt x="12192710" y="2701393"/>
                </a:lnTo>
                <a:lnTo>
                  <a:pt x="12192710" y="2813449"/>
                </a:lnTo>
                <a:lnTo>
                  <a:pt x="12192710" y="2843552"/>
                </a:lnTo>
                <a:lnTo>
                  <a:pt x="12192710" y="3029076"/>
                </a:lnTo>
                <a:lnTo>
                  <a:pt x="12192710" y="3059179"/>
                </a:lnTo>
                <a:lnTo>
                  <a:pt x="12192710" y="3937308"/>
                </a:lnTo>
                <a:lnTo>
                  <a:pt x="11767806" y="3937308"/>
                </a:lnTo>
                <a:lnTo>
                  <a:pt x="10350582" y="3937308"/>
                </a:lnTo>
                <a:lnTo>
                  <a:pt x="8933452" y="3937308"/>
                </a:lnTo>
                <a:lnTo>
                  <a:pt x="7516229" y="3937308"/>
                </a:lnTo>
                <a:lnTo>
                  <a:pt x="6107995" y="3937308"/>
                </a:lnTo>
                <a:lnTo>
                  <a:pt x="6099005" y="3937308"/>
                </a:lnTo>
                <a:lnTo>
                  <a:pt x="4690770" y="3937308"/>
                </a:lnTo>
                <a:lnTo>
                  <a:pt x="3273546" y="3937308"/>
                </a:lnTo>
                <a:lnTo>
                  <a:pt x="1856418" y="3937308"/>
                </a:lnTo>
                <a:lnTo>
                  <a:pt x="439194" y="3937308"/>
                </a:lnTo>
                <a:lnTo>
                  <a:pt x="0" y="3937308"/>
                </a:lnTo>
                <a:lnTo>
                  <a:pt x="0" y="3059179"/>
                </a:lnTo>
                <a:lnTo>
                  <a:pt x="0" y="3029076"/>
                </a:lnTo>
                <a:lnTo>
                  <a:pt x="0" y="2843552"/>
                </a:lnTo>
                <a:lnTo>
                  <a:pt x="0" y="2813449"/>
                </a:lnTo>
                <a:lnTo>
                  <a:pt x="0" y="2701241"/>
                </a:lnTo>
                <a:lnTo>
                  <a:pt x="0" y="2671138"/>
                </a:lnTo>
                <a:lnTo>
                  <a:pt x="0" y="2485614"/>
                </a:lnTo>
                <a:lnTo>
                  <a:pt x="0" y="2455511"/>
                </a:lnTo>
                <a:lnTo>
                  <a:pt x="0" y="457745"/>
                </a:lnTo>
                <a:lnTo>
                  <a:pt x="0" y="427642"/>
                </a:lnTo>
                <a:lnTo>
                  <a:pt x="0" y="242118"/>
                </a:lnTo>
                <a:lnTo>
                  <a:pt x="0" y="212015"/>
                </a:lnTo>
                <a:cubicBezTo>
                  <a:pt x="3147" y="212116"/>
                  <a:pt x="6243" y="212167"/>
                  <a:pt x="9390" y="212167"/>
                </a:cubicBezTo>
                <a:cubicBezTo>
                  <a:pt x="144913" y="212167"/>
                  <a:pt x="262823" y="123747"/>
                  <a:pt x="313886" y="0"/>
                </a:cubicBezTo>
                <a:close/>
              </a:path>
            </a:pathLst>
          </a:custGeom>
          <a:solidFill>
            <a:schemeClr val="bg1"/>
          </a:solidFill>
          <a:ln w="5076"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4B8FF8A1-18DA-BF41-7681-6D3E65514C82}"/>
              </a:ext>
            </a:extLst>
          </p:cNvPr>
          <p:cNvSpPr>
            <a:spLocks noGrp="1"/>
          </p:cNvSpPr>
          <p:nvPr>
            <p:ph type="ctrTitle"/>
          </p:nvPr>
        </p:nvSpPr>
        <p:spPr>
          <a:xfrm>
            <a:off x="539750" y="539750"/>
            <a:ext cx="5375274" cy="1985964"/>
          </a:xfrm>
        </p:spPr>
        <p:txBody>
          <a:bodyPr lIns="0" tIns="0" rIns="0" bIns="0" anchor="t">
            <a:noAutofit/>
          </a:bodyPr>
          <a:lstStyle>
            <a:lvl1pPr algn="l">
              <a:defRPr sz="4400">
                <a:solidFill>
                  <a:schemeClr val="tx1"/>
                </a:solidFill>
              </a:defRPr>
            </a:lvl1pPr>
          </a:lstStyle>
          <a:p>
            <a:endParaRPr lang="fi-FI" dirty="0"/>
          </a:p>
        </p:txBody>
      </p:sp>
      <p:sp>
        <p:nvSpPr>
          <p:cNvPr id="9" name="Tekstin paikkamerkki 1">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3519488"/>
            <a:ext cx="11110913" cy="495300"/>
          </a:xfrm>
        </p:spPr>
        <p:txBody>
          <a:bodyPr lIns="0" tIns="0" rIns="0" bIns="0" numCol="1" spcCol="360000">
            <a:noAutofit/>
          </a:bodyPr>
          <a:lstStyle>
            <a:lvl1pPr marL="0" indent="0">
              <a:buNone/>
              <a:defRPr sz="2400" b="1"/>
            </a:lvl1pPr>
            <a:lvl2pPr marL="457200" indent="0">
              <a:buNone/>
              <a:defRPr/>
            </a:lvl2pPr>
            <a:lvl3pPr marL="914400" indent="0">
              <a:buNone/>
              <a:defRPr/>
            </a:lvl3pPr>
            <a:lvl4pPr marL="1371600" indent="0">
              <a:buNone/>
              <a:defRPr/>
            </a:lvl4pPr>
            <a:lvl5pPr marL="1828800" indent="0">
              <a:buNone/>
              <a:defRPr/>
            </a:lvl5pPr>
          </a:lstStyle>
          <a:p>
            <a:pPr lvl="0"/>
            <a:r>
              <a:rPr lang="fi-FI" dirty="0"/>
              <a:t>Tekstipaikka, joka rytmittää sisältöä visuaalisesti</a:t>
            </a:r>
          </a:p>
        </p:txBody>
      </p:sp>
      <p:sp>
        <p:nvSpPr>
          <p:cNvPr id="4" name="Sisällön paikkamerkki 7">
            <a:extLst>
              <a:ext uri="{FF2B5EF4-FFF2-40B4-BE49-F238E27FC236}">
                <a16:creationId xmlns:a16="http://schemas.microsoft.com/office/drawing/2014/main" id="{66C048F4-6C83-DC0E-2A72-559FBCE888CB}"/>
              </a:ext>
            </a:extLst>
          </p:cNvPr>
          <p:cNvSpPr>
            <a:spLocks noGrp="1"/>
          </p:cNvSpPr>
          <p:nvPr>
            <p:ph sz="quarter" idx="28"/>
          </p:nvPr>
        </p:nvSpPr>
        <p:spPr>
          <a:xfrm>
            <a:off x="541337" y="4024742"/>
            <a:ext cx="5372100" cy="1976008"/>
          </a:xfrm>
        </p:spPr>
        <p:txBody>
          <a:bodyPr/>
          <a:lstStyle>
            <a:lvl1pPr>
              <a:defRPr sz="1600"/>
            </a:lvl1pPr>
            <a:lvl2pPr>
              <a:defRPr sz="1400"/>
            </a:lvl2pPr>
            <a:lvl3pPr>
              <a:defRPr sz="1200"/>
            </a:lvl3pPr>
            <a:lvl4pPr>
              <a:defRPr sz="1200"/>
            </a:lvl4pPr>
            <a:lvl5pPr>
              <a:defRPr sz="12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8" name="Sisällön paikkamerkki 7">
            <a:extLst>
              <a:ext uri="{FF2B5EF4-FFF2-40B4-BE49-F238E27FC236}">
                <a16:creationId xmlns:a16="http://schemas.microsoft.com/office/drawing/2014/main" id="{D1398EC9-862E-6D83-34D7-257AEACB40E3}"/>
              </a:ext>
            </a:extLst>
          </p:cNvPr>
          <p:cNvSpPr>
            <a:spLocks noGrp="1"/>
          </p:cNvSpPr>
          <p:nvPr>
            <p:ph sz="quarter" idx="26"/>
          </p:nvPr>
        </p:nvSpPr>
        <p:spPr>
          <a:xfrm>
            <a:off x="6275388" y="4024742"/>
            <a:ext cx="5372100" cy="1985962"/>
          </a:xfrm>
        </p:spPr>
        <p:txBody>
          <a:bodyPr/>
          <a:lstStyle>
            <a:lvl1pPr>
              <a:defRPr sz="1600"/>
            </a:lvl1pPr>
            <a:lvl2pPr>
              <a:defRPr sz="1400"/>
            </a:lvl2pPr>
            <a:lvl3pPr>
              <a:defRPr sz="1200"/>
            </a:lvl3pPr>
            <a:lvl4pPr>
              <a:defRPr sz="1200"/>
            </a:lvl4pPr>
            <a:lvl5pPr>
              <a:defRPr sz="12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9" name="Kuvan paikkamerkki 18">
            <a:extLst>
              <a:ext uri="{FF2B5EF4-FFF2-40B4-BE49-F238E27FC236}">
                <a16:creationId xmlns:a16="http://schemas.microsoft.com/office/drawing/2014/main" id="{4F7BB14A-5BD6-8401-FBAC-E156F0740E48}"/>
              </a:ext>
              <a:ext uri="{C183D7F6-B498-43B3-948B-1728B52AA6E4}">
                <adec:decorative xmlns:adec="http://schemas.microsoft.com/office/drawing/2017/decorative" val="1"/>
              </a:ext>
            </a:extLst>
          </p:cNvPr>
          <p:cNvSpPr>
            <a:spLocks noGrp="1"/>
          </p:cNvSpPr>
          <p:nvPr>
            <p:ph type="pic" sz="quarter" idx="27" hasCustomPrompt="1"/>
          </p:nvPr>
        </p:nvSpPr>
        <p:spPr>
          <a:xfrm>
            <a:off x="6275388" y="-2"/>
            <a:ext cx="5916612" cy="3132861"/>
          </a:xfrm>
          <a:custGeom>
            <a:avLst/>
            <a:gdLst>
              <a:gd name="connsiteX0" fmla="*/ 0 w 5916612"/>
              <a:gd name="connsiteY0" fmla="*/ 0 h 3132861"/>
              <a:gd name="connsiteX1" fmla="*/ 5916612 w 5916612"/>
              <a:gd name="connsiteY1" fmla="*/ 0 h 3132861"/>
              <a:gd name="connsiteX2" fmla="*/ 5916612 w 5916612"/>
              <a:gd name="connsiteY2" fmla="*/ 3132861 h 3132861"/>
              <a:gd name="connsiteX3" fmla="*/ 5914937 w 5916612"/>
              <a:gd name="connsiteY3" fmla="*/ 3132861 h 3132861"/>
              <a:gd name="connsiteX4" fmla="*/ 5610442 w 5916612"/>
              <a:gd name="connsiteY4" fmla="*/ 2920694 h 3132861"/>
              <a:gd name="connsiteX5" fmla="*/ 5305997 w 5916612"/>
              <a:gd name="connsiteY5" fmla="*/ 3132861 h 3132861"/>
              <a:gd name="connsiteX6" fmla="*/ 5001502 w 5916612"/>
              <a:gd name="connsiteY6" fmla="*/ 2920694 h 3132861"/>
              <a:gd name="connsiteX7" fmla="*/ 4697006 w 5916612"/>
              <a:gd name="connsiteY7" fmla="*/ 3132861 h 3132861"/>
              <a:gd name="connsiteX8" fmla="*/ 4392511 w 5916612"/>
              <a:gd name="connsiteY8" fmla="*/ 2920694 h 3132861"/>
              <a:gd name="connsiteX9" fmla="*/ 4088066 w 5916612"/>
              <a:gd name="connsiteY9" fmla="*/ 3132861 h 3132861"/>
              <a:gd name="connsiteX10" fmla="*/ 3783570 w 5916612"/>
              <a:gd name="connsiteY10" fmla="*/ 2920694 h 3132861"/>
              <a:gd name="connsiteX11" fmla="*/ 3479075 w 5916612"/>
              <a:gd name="connsiteY11" fmla="*/ 3132861 h 3132861"/>
              <a:gd name="connsiteX12" fmla="*/ 3174580 w 5916612"/>
              <a:gd name="connsiteY12" fmla="*/ 2920694 h 3132861"/>
              <a:gd name="connsiteX13" fmla="*/ 3174580 w 5916612"/>
              <a:gd name="connsiteY13" fmla="*/ 2920948 h 3132861"/>
              <a:gd name="connsiteX14" fmla="*/ 3174478 w 5916612"/>
              <a:gd name="connsiteY14" fmla="*/ 2920694 h 3132861"/>
              <a:gd name="connsiteX15" fmla="*/ 2870033 w 5916612"/>
              <a:gd name="connsiteY15" fmla="*/ 3132861 h 3132861"/>
              <a:gd name="connsiteX16" fmla="*/ 2565538 w 5916612"/>
              <a:gd name="connsiteY16" fmla="*/ 2920694 h 3132861"/>
              <a:gd name="connsiteX17" fmla="*/ 2261043 w 5916612"/>
              <a:gd name="connsiteY17" fmla="*/ 3132861 h 3132861"/>
              <a:gd name="connsiteX18" fmla="*/ 1956547 w 5916612"/>
              <a:gd name="connsiteY18" fmla="*/ 2920694 h 3132861"/>
              <a:gd name="connsiteX19" fmla="*/ 1652103 w 5916612"/>
              <a:gd name="connsiteY19" fmla="*/ 3132861 h 3132861"/>
              <a:gd name="connsiteX20" fmla="*/ 1347607 w 5916612"/>
              <a:gd name="connsiteY20" fmla="*/ 2920694 h 3132861"/>
              <a:gd name="connsiteX21" fmla="*/ 1043112 w 5916612"/>
              <a:gd name="connsiteY21" fmla="*/ 3132861 h 3132861"/>
              <a:gd name="connsiteX22" fmla="*/ 738617 w 5916612"/>
              <a:gd name="connsiteY22" fmla="*/ 2920694 h 3132861"/>
              <a:gd name="connsiteX23" fmla="*/ 434171 w 5916612"/>
              <a:gd name="connsiteY23" fmla="*/ 3132861 h 3132861"/>
              <a:gd name="connsiteX24" fmla="*/ 129677 w 5916612"/>
              <a:gd name="connsiteY24" fmla="*/ 2920694 h 3132861"/>
              <a:gd name="connsiteX25" fmla="*/ 9846 w 5916612"/>
              <a:gd name="connsiteY25" fmla="*/ 3073183 h 3132861"/>
              <a:gd name="connsiteX26" fmla="*/ 0 w 5916612"/>
              <a:gd name="connsiteY26" fmla="*/ 3078197 h 31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916612" h="3132861">
                <a:moveTo>
                  <a:pt x="0" y="0"/>
                </a:moveTo>
                <a:lnTo>
                  <a:pt x="5916612" y="0"/>
                </a:lnTo>
                <a:lnTo>
                  <a:pt x="5916612" y="3132861"/>
                </a:lnTo>
                <a:lnTo>
                  <a:pt x="5914937" y="3132861"/>
                </a:lnTo>
                <a:cubicBezTo>
                  <a:pt x="5777434" y="3132861"/>
                  <a:pt x="5659575" y="3046421"/>
                  <a:pt x="5610442" y="2920694"/>
                </a:cubicBezTo>
                <a:cubicBezTo>
                  <a:pt x="5559379" y="3044441"/>
                  <a:pt x="5443551" y="3132861"/>
                  <a:pt x="5305997" y="3132861"/>
                </a:cubicBezTo>
                <a:cubicBezTo>
                  <a:pt x="5168443" y="3132861"/>
                  <a:pt x="5050584" y="3046421"/>
                  <a:pt x="5001502" y="2920694"/>
                </a:cubicBezTo>
                <a:cubicBezTo>
                  <a:pt x="4950439" y="3044441"/>
                  <a:pt x="4834508" y="3132861"/>
                  <a:pt x="4697006" y="3132861"/>
                </a:cubicBezTo>
                <a:cubicBezTo>
                  <a:pt x="4559503" y="3132861"/>
                  <a:pt x="4441644" y="3046421"/>
                  <a:pt x="4392511" y="2920694"/>
                </a:cubicBezTo>
                <a:cubicBezTo>
                  <a:pt x="4341448" y="3044441"/>
                  <a:pt x="4225619" y="3132861"/>
                  <a:pt x="4088066" y="3132861"/>
                </a:cubicBezTo>
                <a:cubicBezTo>
                  <a:pt x="3950513" y="3132861"/>
                  <a:pt x="3832653" y="3046421"/>
                  <a:pt x="3783570" y="2920694"/>
                </a:cubicBezTo>
                <a:cubicBezTo>
                  <a:pt x="3732508" y="3044441"/>
                  <a:pt x="3616578" y="3132861"/>
                  <a:pt x="3479075" y="3132861"/>
                </a:cubicBezTo>
                <a:cubicBezTo>
                  <a:pt x="3341573" y="3132861"/>
                  <a:pt x="3223713" y="3046421"/>
                  <a:pt x="3174580" y="2920694"/>
                </a:cubicBezTo>
                <a:lnTo>
                  <a:pt x="3174580" y="2920948"/>
                </a:lnTo>
                <a:cubicBezTo>
                  <a:pt x="3174478" y="2920846"/>
                  <a:pt x="3174478" y="2920796"/>
                  <a:pt x="3174478" y="2920694"/>
                </a:cubicBezTo>
                <a:cubicBezTo>
                  <a:pt x="3123416" y="3044441"/>
                  <a:pt x="3007587" y="3132861"/>
                  <a:pt x="2870033" y="3132861"/>
                </a:cubicBezTo>
                <a:cubicBezTo>
                  <a:pt x="2732480" y="3132861"/>
                  <a:pt x="2614621" y="3046421"/>
                  <a:pt x="2565538" y="2920694"/>
                </a:cubicBezTo>
                <a:cubicBezTo>
                  <a:pt x="2514476" y="3044441"/>
                  <a:pt x="2398545" y="3132861"/>
                  <a:pt x="2261043" y="3132861"/>
                </a:cubicBezTo>
                <a:cubicBezTo>
                  <a:pt x="2123540" y="3132861"/>
                  <a:pt x="2005681" y="3046421"/>
                  <a:pt x="1956547" y="2920694"/>
                </a:cubicBezTo>
                <a:cubicBezTo>
                  <a:pt x="1905485" y="3044441"/>
                  <a:pt x="1789656" y="3132861"/>
                  <a:pt x="1652103" y="3132861"/>
                </a:cubicBezTo>
                <a:cubicBezTo>
                  <a:pt x="1514550" y="3132861"/>
                  <a:pt x="1396690" y="3046421"/>
                  <a:pt x="1347607" y="2920694"/>
                </a:cubicBezTo>
                <a:cubicBezTo>
                  <a:pt x="1296545" y="3044441"/>
                  <a:pt x="1180614" y="3132861"/>
                  <a:pt x="1043112" y="3132861"/>
                </a:cubicBezTo>
                <a:cubicBezTo>
                  <a:pt x="905609" y="3132861"/>
                  <a:pt x="787750" y="3046421"/>
                  <a:pt x="738617" y="2920694"/>
                </a:cubicBezTo>
                <a:cubicBezTo>
                  <a:pt x="687554" y="3044441"/>
                  <a:pt x="571725" y="3132861"/>
                  <a:pt x="434171" y="3132861"/>
                </a:cubicBezTo>
                <a:cubicBezTo>
                  <a:pt x="296618" y="3132861"/>
                  <a:pt x="178759" y="3046421"/>
                  <a:pt x="129677" y="2920694"/>
                </a:cubicBezTo>
                <a:cubicBezTo>
                  <a:pt x="104147" y="2982568"/>
                  <a:pt x="62399" y="3035609"/>
                  <a:pt x="9846" y="3073183"/>
                </a:cubicBezTo>
                <a:lnTo>
                  <a:pt x="0" y="3078197"/>
                </a:lnTo>
                <a:close/>
              </a:path>
            </a:pathLst>
          </a:custGeom>
          <a:noFill/>
        </p:spPr>
        <p:txBody>
          <a:bodyPr wrap="square" lIns="540000" tIns="360000" rIns="540000" anchor="t" anchorCtr="0">
            <a:noAutofit/>
          </a:bodyPr>
          <a:lstStyle>
            <a:lvl1pPr marL="0" indent="0" algn="ctr">
              <a:buNone/>
              <a:defRPr sz="1400" b="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5" name="Kuvatiedot">
            <a:extLst>
              <a:ext uri="{FF2B5EF4-FFF2-40B4-BE49-F238E27FC236}">
                <a16:creationId xmlns:a16="http://schemas.microsoft.com/office/drawing/2014/main" id="{D349703B-CF52-6380-19DD-379DE9841013}"/>
              </a:ext>
              <a:ext uri="{C183D7F6-B498-43B3-948B-1728B52AA6E4}">
                <adec:decorative xmlns:adec="http://schemas.microsoft.com/office/drawing/2017/decorative" val="1"/>
              </a:ext>
            </a:extLst>
          </p:cNvPr>
          <p:cNvSpPr>
            <a:spLocks noGrp="1"/>
          </p:cNvSpPr>
          <p:nvPr>
            <p:ph type="body" sz="quarter" idx="15" hasCustomPrompt="1"/>
          </p:nvPr>
        </p:nvSpPr>
        <p:spPr>
          <a:xfrm rot="16200000">
            <a:off x="10177381" y="4843381"/>
            <a:ext cx="3849239"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13" name="Alatunnisteen paikkamerkki 12">
            <a:extLst>
              <a:ext uri="{FF2B5EF4-FFF2-40B4-BE49-F238E27FC236}">
                <a16:creationId xmlns:a16="http://schemas.microsoft.com/office/drawing/2014/main" id="{0C4F46F0-CE7C-B9FC-D7E1-588A402B1A2C}"/>
              </a:ext>
            </a:extLst>
          </p:cNvPr>
          <p:cNvSpPr>
            <a:spLocks noGrp="1"/>
          </p:cNvSpPr>
          <p:nvPr>
            <p:ph type="ftr" sz="quarter" idx="22"/>
          </p:nvPr>
        </p:nvSpPr>
        <p:spPr/>
        <p:txBody>
          <a:bodyPr/>
          <a:lstStyle/>
          <a:p>
            <a:endParaRPr lang="fi-FI" dirty="0"/>
          </a:p>
        </p:txBody>
      </p:sp>
      <p:sp>
        <p:nvSpPr>
          <p:cNvPr id="11" name="Päivämäärän paikkamerkki 10">
            <a:extLst>
              <a:ext uri="{FF2B5EF4-FFF2-40B4-BE49-F238E27FC236}">
                <a16:creationId xmlns:a16="http://schemas.microsoft.com/office/drawing/2014/main" id="{BCA3653A-F3EA-4ADD-5172-FE31678DC330}"/>
              </a:ext>
            </a:extLst>
          </p:cNvPr>
          <p:cNvSpPr>
            <a:spLocks noGrp="1"/>
          </p:cNvSpPr>
          <p:nvPr>
            <p:ph type="dt" sz="half" idx="2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E4541B02-4A10-52AA-E632-EFF487758FB0}"/>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5097AC3C-5B59-9DB8-E260-D163D81370EA}"/>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474098850"/>
      </p:ext>
    </p:extLst>
  </p:cSld>
  <p:clrMapOvr>
    <a:masterClrMapping/>
  </p:clrMapOvr>
  <p:extLst>
    <p:ext uri="{DCECCB84-F9BA-43D5-87BE-67443E8EF086}">
      <p15:sldGuideLst xmlns:p15="http://schemas.microsoft.com/office/powerpoint/2012/main"/>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Otsikko ja sisältö kuvalla 2 D">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49" y="539750"/>
            <a:ext cx="6529388" cy="992189"/>
          </a:xfrm>
          <a:prstGeom prst="rect">
            <a:avLst/>
          </a:prstGeom>
        </p:spPr>
        <p:txBody>
          <a:bodyPr anchor="t"/>
          <a:lstStyle>
            <a:lvl1pPr>
              <a:defRPr sz="3600"/>
            </a:lvl1pPr>
          </a:lstStyle>
          <a:p>
            <a:r>
              <a:rPr lang="fi-FI"/>
              <a:t>Muokkaa ots. perustyyl. napsautt.</a:t>
            </a:r>
            <a:endParaRPr lang="fi-FI" dirty="0"/>
          </a:p>
        </p:txBody>
      </p:sp>
      <p:sp>
        <p:nvSpPr>
          <p:cNvPr id="8" name="Sisällön paikkamerkki 1">
            <a:extLst>
              <a:ext uri="{FF2B5EF4-FFF2-40B4-BE49-F238E27FC236}">
                <a16:creationId xmlns:a16="http://schemas.microsoft.com/office/drawing/2014/main" id="{D6A75CB6-76B1-E019-A654-6053AA838C55}"/>
              </a:ext>
            </a:extLst>
          </p:cNvPr>
          <p:cNvSpPr>
            <a:spLocks noGrp="1"/>
          </p:cNvSpPr>
          <p:nvPr>
            <p:ph sz="half" idx="2" hasCustomPrompt="1"/>
          </p:nvPr>
        </p:nvSpPr>
        <p:spPr>
          <a:xfrm>
            <a:off x="539749" y="1781174"/>
            <a:ext cx="6523039" cy="421957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0" name="Kuvan paikkamerkki 9">
            <a:extLst>
              <a:ext uri="{FF2B5EF4-FFF2-40B4-BE49-F238E27FC236}">
                <a16:creationId xmlns:a16="http://schemas.microsoft.com/office/drawing/2014/main" id="{B8FE234D-376C-4271-4DE2-CE85F49AB893}"/>
              </a:ext>
              <a:ext uri="{C183D7F6-B498-43B3-948B-1728B52AA6E4}">
                <adec:decorative xmlns:adec="http://schemas.microsoft.com/office/drawing/2017/decorative" val="1"/>
              </a:ext>
            </a:extLst>
          </p:cNvPr>
          <p:cNvSpPr>
            <a:spLocks noGrp="1"/>
          </p:cNvSpPr>
          <p:nvPr>
            <p:ph type="pic" sz="quarter" idx="17" hasCustomPrompt="1"/>
          </p:nvPr>
        </p:nvSpPr>
        <p:spPr>
          <a:xfrm>
            <a:off x="7427439" y="539750"/>
            <a:ext cx="4224812" cy="5461000"/>
          </a:xfrm>
          <a:custGeom>
            <a:avLst/>
            <a:gdLst>
              <a:gd name="connsiteX0" fmla="*/ 0 w 4079875"/>
              <a:gd name="connsiteY0" fmla="*/ 0 h 5461000"/>
              <a:gd name="connsiteX1" fmla="*/ 4079875 w 4079875"/>
              <a:gd name="connsiteY1" fmla="*/ 0 h 5461000"/>
              <a:gd name="connsiteX2" fmla="*/ 4079875 w 4079875"/>
              <a:gd name="connsiteY2" fmla="*/ 5461000 h 5461000"/>
              <a:gd name="connsiteX3" fmla="*/ 0 w 4079875"/>
              <a:gd name="connsiteY3" fmla="*/ 5461000 h 5461000"/>
            </a:gdLst>
            <a:ahLst/>
            <a:cxnLst>
              <a:cxn ang="0">
                <a:pos x="connsiteX0" y="connsiteY0"/>
              </a:cxn>
              <a:cxn ang="0">
                <a:pos x="connsiteX1" y="connsiteY1"/>
              </a:cxn>
              <a:cxn ang="0">
                <a:pos x="connsiteX2" y="connsiteY2"/>
              </a:cxn>
              <a:cxn ang="0">
                <a:pos x="connsiteX3" y="connsiteY3"/>
              </a:cxn>
            </a:cxnLst>
            <a:rect l="l" t="t" r="r" b="b"/>
            <a:pathLst>
              <a:path w="4079875" h="5461000">
                <a:moveTo>
                  <a:pt x="0" y="0"/>
                </a:moveTo>
                <a:lnTo>
                  <a:pt x="4079875" y="0"/>
                </a:lnTo>
                <a:lnTo>
                  <a:pt x="4079875" y="5461000"/>
                </a:lnTo>
                <a:lnTo>
                  <a:pt x="0" y="5461000"/>
                </a:ln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13" name="Kuvatiedot">
            <a:extLst>
              <a:ext uri="{FF2B5EF4-FFF2-40B4-BE49-F238E27FC236}">
                <a16:creationId xmlns:a16="http://schemas.microsoft.com/office/drawing/2014/main" id="{CFCC1EAD-062C-9FDF-29BB-59E4B8B49967}"/>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4" name="Alatunnisteen paikkamerkki 3">
            <a:extLst>
              <a:ext uri="{FF2B5EF4-FFF2-40B4-BE49-F238E27FC236}">
                <a16:creationId xmlns:a16="http://schemas.microsoft.com/office/drawing/2014/main" id="{BC7379C1-C632-ADAE-6F2F-C829B9E8CC49}"/>
              </a:ext>
            </a:extLst>
          </p:cNvPr>
          <p:cNvSpPr>
            <a:spLocks noGrp="1"/>
          </p:cNvSpPr>
          <p:nvPr>
            <p:ph type="ftr" sz="quarter" idx="20"/>
          </p:nvPr>
        </p:nvSpPr>
        <p:spPr/>
        <p:txBody>
          <a:bodyPr/>
          <a:lstStyle/>
          <a:p>
            <a:endParaRPr lang="fi-FI" dirty="0"/>
          </a:p>
        </p:txBody>
      </p:sp>
      <p:sp>
        <p:nvSpPr>
          <p:cNvPr id="3" name="Päivämäärän paikkamerkki 2">
            <a:extLst>
              <a:ext uri="{FF2B5EF4-FFF2-40B4-BE49-F238E27FC236}">
                <a16:creationId xmlns:a16="http://schemas.microsoft.com/office/drawing/2014/main" id="{D1FF1894-01B1-5A70-2C45-A3E8B430C149}"/>
              </a:ext>
            </a:extLst>
          </p:cNvPr>
          <p:cNvSpPr>
            <a:spLocks noGrp="1"/>
          </p:cNvSpPr>
          <p:nvPr>
            <p:ph type="dt" sz="half" idx="19"/>
          </p:nvPr>
        </p:nvSpPr>
        <p:spPr/>
        <p:txBody>
          <a:bodyPr/>
          <a:lstStyle/>
          <a:p>
            <a:r>
              <a:rPr lang="fi-FI"/>
              <a:t>12.8.2025</a:t>
            </a:r>
            <a:endParaRPr lang="fi-FI" dirty="0"/>
          </a:p>
        </p:txBody>
      </p:sp>
      <p:sp>
        <p:nvSpPr>
          <p:cNvPr id="12" name="Dian numeron paikkamerkki 11">
            <a:extLst>
              <a:ext uri="{FF2B5EF4-FFF2-40B4-BE49-F238E27FC236}">
                <a16:creationId xmlns:a16="http://schemas.microsoft.com/office/drawing/2014/main" id="{17A1A9CC-4CE0-786B-E39B-0EA812CFC622}"/>
              </a:ext>
            </a:extLst>
          </p:cNvPr>
          <p:cNvSpPr>
            <a:spLocks noGrp="1"/>
          </p:cNvSpPr>
          <p:nvPr>
            <p:ph type="sldNum" sz="quarter" idx="21"/>
          </p:nvPr>
        </p:nvSpPr>
        <p:spPr/>
        <p:txBody>
          <a:bodyPr/>
          <a:lstStyle/>
          <a:p>
            <a:fld id="{A9494116-C6F5-466F-B5C1-BBB074CB17FC}" type="slidenum">
              <a:rPr lang="fi-FI" smtClean="0"/>
              <a:pPr/>
              <a:t>‹#›</a:t>
            </a:fld>
            <a:endParaRPr lang="fi-FI" dirty="0"/>
          </a:p>
        </p:txBody>
      </p:sp>
      <p:sp>
        <p:nvSpPr>
          <p:cNvPr id="6" name="Logo">
            <a:extLst>
              <a:ext uri="{FF2B5EF4-FFF2-40B4-BE49-F238E27FC236}">
                <a16:creationId xmlns:a16="http://schemas.microsoft.com/office/drawing/2014/main" id="{2BEBDC7F-EEF6-4F9D-181D-8A51E60898E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578594520"/>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preserve="1" userDrawn="1">
  <p:cSld name="Otsikko ja sisältö kuvalla 3 D">
    <p:bg>
      <p:bgPr>
        <a:solidFill>
          <a:schemeClr val="accent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p:nvPr>
        </p:nvSpPr>
        <p:spPr>
          <a:xfrm>
            <a:off x="539750" y="539750"/>
            <a:ext cx="5735638" cy="1736725"/>
          </a:xfrm>
        </p:spPr>
        <p:txBody>
          <a:bodyPr lIns="0" tIns="0" rIns="0" bIns="0" anchor="t">
            <a:noAutofit/>
          </a:bodyPr>
          <a:lstStyle>
            <a:lvl1pPr algn="l">
              <a:defRPr sz="4400">
                <a:solidFill>
                  <a:schemeClr val="tx1"/>
                </a:solidFill>
              </a:defRPr>
            </a:lvl1pPr>
          </a:lstStyle>
          <a:p>
            <a:endParaRPr lang="fi-FI" dirty="0"/>
          </a:p>
        </p:txBody>
      </p:sp>
      <p:sp>
        <p:nvSpPr>
          <p:cNvPr id="9" name="Tekstin paikkamerkki 1">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2534080"/>
            <a:ext cx="5735638" cy="1233057"/>
          </a:xfrm>
        </p:spPr>
        <p:txBody>
          <a:bodyPr lIns="0" tIns="0" rIns="0" bIns="0" numCol="1" spcCol="360000" anchor="b">
            <a:noAutofit/>
          </a:bodyPr>
          <a:lstStyle>
            <a:lvl1pPr marL="0" indent="0">
              <a:buNone/>
              <a:defRPr sz="2400" b="1">
                <a:solidFill>
                  <a:schemeClr val="tx1"/>
                </a:solidFill>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Tekstipaikka, joka rytmittää sisältöä visuaalisesti</a:t>
            </a:r>
          </a:p>
        </p:txBody>
      </p:sp>
      <p:sp>
        <p:nvSpPr>
          <p:cNvPr id="4" name="Sisällön paikkamerkki 7">
            <a:extLst>
              <a:ext uri="{FF2B5EF4-FFF2-40B4-BE49-F238E27FC236}">
                <a16:creationId xmlns:a16="http://schemas.microsoft.com/office/drawing/2014/main" id="{AF5B4127-6F08-69E2-E482-4EAEE512DD10}"/>
              </a:ext>
            </a:extLst>
          </p:cNvPr>
          <p:cNvSpPr>
            <a:spLocks noGrp="1"/>
          </p:cNvSpPr>
          <p:nvPr>
            <p:ph sz="quarter" idx="28"/>
          </p:nvPr>
        </p:nvSpPr>
        <p:spPr>
          <a:xfrm>
            <a:off x="539750" y="4024742"/>
            <a:ext cx="5372100" cy="1976008"/>
          </a:xfrm>
        </p:spPr>
        <p:txBody>
          <a:bodyPr/>
          <a:lstStyle>
            <a:lvl1pPr>
              <a:defRPr sz="1600">
                <a:solidFill>
                  <a:schemeClr val="tx1"/>
                </a:solidFill>
              </a:defRPr>
            </a:lvl1pPr>
            <a:lvl2pPr>
              <a:defRPr sz="1400">
                <a:solidFill>
                  <a:schemeClr val="tx1"/>
                </a:solidFill>
              </a:defRPr>
            </a:lvl2pPr>
            <a:lvl3pPr>
              <a:defRPr sz="1200">
                <a:solidFill>
                  <a:schemeClr val="tx1"/>
                </a:solidFill>
              </a:defRPr>
            </a:lvl3pPr>
            <a:lvl4pPr>
              <a:defRPr sz="1200">
                <a:solidFill>
                  <a:schemeClr val="tx1"/>
                </a:solidFill>
              </a:defRPr>
            </a:lvl4pPr>
            <a:lvl5pPr>
              <a:defRPr sz="1200">
                <a:solidFill>
                  <a:schemeClr val="tx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8" name="Sisällön paikkamerkki 7">
            <a:extLst>
              <a:ext uri="{FF2B5EF4-FFF2-40B4-BE49-F238E27FC236}">
                <a16:creationId xmlns:a16="http://schemas.microsoft.com/office/drawing/2014/main" id="{D1398EC9-862E-6D83-34D7-257AEACB40E3}"/>
              </a:ext>
            </a:extLst>
          </p:cNvPr>
          <p:cNvSpPr>
            <a:spLocks noGrp="1"/>
          </p:cNvSpPr>
          <p:nvPr>
            <p:ph sz="quarter" idx="26"/>
          </p:nvPr>
        </p:nvSpPr>
        <p:spPr>
          <a:xfrm>
            <a:off x="6275388" y="4024742"/>
            <a:ext cx="5372100" cy="1985962"/>
          </a:xfrm>
        </p:spPr>
        <p:txBody>
          <a:bodyPr/>
          <a:lstStyle>
            <a:lvl1pPr>
              <a:defRPr sz="1600">
                <a:solidFill>
                  <a:schemeClr val="tx1"/>
                </a:solidFill>
              </a:defRPr>
            </a:lvl1pPr>
            <a:lvl2pPr>
              <a:defRPr sz="1400">
                <a:solidFill>
                  <a:schemeClr val="tx1"/>
                </a:solidFill>
              </a:defRPr>
            </a:lvl2pPr>
            <a:lvl3pPr>
              <a:defRPr sz="1200">
                <a:solidFill>
                  <a:schemeClr val="tx1"/>
                </a:solidFill>
              </a:defRPr>
            </a:lvl3pPr>
            <a:lvl4pPr>
              <a:defRPr sz="1200">
                <a:solidFill>
                  <a:schemeClr val="tx1"/>
                </a:solidFill>
              </a:defRPr>
            </a:lvl4pPr>
            <a:lvl5pPr>
              <a:defRPr sz="1200">
                <a:solidFill>
                  <a:schemeClr val="tx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6" name="Kuvan paikkamerkki 17">
            <a:extLst>
              <a:ext uri="{FF2B5EF4-FFF2-40B4-BE49-F238E27FC236}">
                <a16:creationId xmlns:a16="http://schemas.microsoft.com/office/drawing/2014/main" id="{91EB1D6F-C33A-67AA-1A99-0DFFB3099A48}"/>
              </a:ext>
              <a:ext uri="{C183D7F6-B498-43B3-948B-1728B52AA6E4}">
                <adec:decorative xmlns:adec="http://schemas.microsoft.com/office/drawing/2017/decorative" val="1"/>
              </a:ext>
            </a:extLst>
          </p:cNvPr>
          <p:cNvSpPr>
            <a:spLocks noGrp="1"/>
          </p:cNvSpPr>
          <p:nvPr>
            <p:ph type="pic" sz="quarter" idx="27" hasCustomPrompt="1"/>
          </p:nvPr>
        </p:nvSpPr>
        <p:spPr>
          <a:xfrm>
            <a:off x="8180409" y="548910"/>
            <a:ext cx="3218227" cy="3218227"/>
          </a:xfrm>
          <a:custGeom>
            <a:avLst/>
            <a:gdLst>
              <a:gd name="connsiteX0" fmla="*/ 1260000 w 2520000"/>
              <a:gd name="connsiteY0" fmla="*/ 0 h 2520000"/>
              <a:gd name="connsiteX1" fmla="*/ 2520000 w 2520000"/>
              <a:gd name="connsiteY1" fmla="*/ 1260000 h 2520000"/>
              <a:gd name="connsiteX2" fmla="*/ 1260000 w 2520000"/>
              <a:gd name="connsiteY2" fmla="*/ 2520000 h 2520000"/>
              <a:gd name="connsiteX3" fmla="*/ 0 w 2520000"/>
              <a:gd name="connsiteY3" fmla="*/ 1260000 h 2520000"/>
              <a:gd name="connsiteX4" fmla="*/ 1260000 w 2520000"/>
              <a:gd name="connsiteY4" fmla="*/ 0 h 252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0000" h="2520000">
                <a:moveTo>
                  <a:pt x="1260000" y="0"/>
                </a:moveTo>
                <a:cubicBezTo>
                  <a:pt x="1955879" y="0"/>
                  <a:pt x="2520000" y="564121"/>
                  <a:pt x="2520000" y="1260000"/>
                </a:cubicBezTo>
                <a:cubicBezTo>
                  <a:pt x="2520000" y="1955879"/>
                  <a:pt x="1955879" y="2520000"/>
                  <a:pt x="1260000" y="2520000"/>
                </a:cubicBezTo>
                <a:cubicBezTo>
                  <a:pt x="564121" y="2520000"/>
                  <a:pt x="0" y="1955879"/>
                  <a:pt x="0" y="1260000"/>
                </a:cubicBezTo>
                <a:cubicBezTo>
                  <a:pt x="0" y="564121"/>
                  <a:pt x="564121" y="0"/>
                  <a:pt x="1260000" y="0"/>
                </a:cubicBezTo>
                <a:close/>
              </a:path>
            </a:pathLst>
          </a:custGeom>
        </p:spPr>
        <p:txBody>
          <a:bodyPr wrap="square" lIns="216000" rIns="216000" anchor="ctr">
            <a:noAutofit/>
          </a:bodyPr>
          <a:lstStyle>
            <a:lvl1pPr marL="0" indent="0" algn="ctr">
              <a:buNone/>
              <a:defRPr sz="1200">
                <a:solidFill>
                  <a:schemeClr val="tx2"/>
                </a:solidFill>
              </a:defRPr>
            </a:lvl1pPr>
          </a:lstStyle>
          <a:p>
            <a:r>
              <a:rPr lang="fi-FI" dirty="0"/>
              <a:t>Lisää kuva napsauttamalla kuvaketta. 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Tämä teksti ei näy lopullisessa versiossa! </a:t>
            </a:r>
          </a:p>
        </p:txBody>
      </p:sp>
      <p:sp>
        <p:nvSpPr>
          <p:cNvPr id="15" name="Kuvatiedot">
            <a:extLst>
              <a:ext uri="{FF2B5EF4-FFF2-40B4-BE49-F238E27FC236}">
                <a16:creationId xmlns:a16="http://schemas.microsoft.com/office/drawing/2014/main" id="{D349703B-CF52-6380-19DD-379DE9841013}"/>
              </a:ext>
              <a:ext uri="{C183D7F6-B498-43B3-948B-1728B52AA6E4}">
                <adec:decorative xmlns:adec="http://schemas.microsoft.com/office/drawing/2017/decorative" val="1"/>
              </a:ext>
            </a:extLst>
          </p:cNvPr>
          <p:cNvSpPr>
            <a:spLocks noGrp="1"/>
          </p:cNvSpPr>
          <p:nvPr>
            <p:ph type="body" sz="quarter" idx="15" hasCustomPrompt="1"/>
          </p:nvPr>
        </p:nvSpPr>
        <p:spPr>
          <a:xfrm rot="16200000">
            <a:off x="10177381" y="4843381"/>
            <a:ext cx="3849239"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13" name="Alatunnisteen paikkamerkki 12">
            <a:extLst>
              <a:ext uri="{FF2B5EF4-FFF2-40B4-BE49-F238E27FC236}">
                <a16:creationId xmlns:a16="http://schemas.microsoft.com/office/drawing/2014/main" id="{0C4F46F0-CE7C-B9FC-D7E1-588A402B1A2C}"/>
              </a:ext>
            </a:extLst>
          </p:cNvPr>
          <p:cNvSpPr>
            <a:spLocks noGrp="1"/>
          </p:cNvSpPr>
          <p:nvPr>
            <p:ph type="ftr" sz="quarter" idx="22"/>
          </p:nvPr>
        </p:nvSpPr>
        <p:spPr/>
        <p:txBody>
          <a:bodyPr/>
          <a:lstStyle>
            <a:lvl1pPr>
              <a:defRPr>
                <a:solidFill>
                  <a:schemeClr val="tx1"/>
                </a:solidFill>
              </a:defRPr>
            </a:lvl1pPr>
          </a:lstStyle>
          <a:p>
            <a:endParaRPr lang="fi-FI" dirty="0"/>
          </a:p>
        </p:txBody>
      </p:sp>
      <p:sp>
        <p:nvSpPr>
          <p:cNvPr id="11" name="Päivämäärän paikkamerkki 10">
            <a:extLst>
              <a:ext uri="{FF2B5EF4-FFF2-40B4-BE49-F238E27FC236}">
                <a16:creationId xmlns:a16="http://schemas.microsoft.com/office/drawing/2014/main" id="{BCA3653A-F3EA-4ADD-5172-FE31678DC330}"/>
              </a:ext>
            </a:extLst>
          </p:cNvPr>
          <p:cNvSpPr>
            <a:spLocks noGrp="1"/>
          </p:cNvSpPr>
          <p:nvPr>
            <p:ph type="dt" sz="half" idx="21"/>
          </p:nvPr>
        </p:nvSpPr>
        <p:spPr/>
        <p:txBody>
          <a:bodyPr/>
          <a:lstStyle>
            <a:lvl1pPr>
              <a:defRPr>
                <a:solidFill>
                  <a:schemeClr val="tx1"/>
                </a:solidFill>
              </a:defRPr>
            </a:lvl1pPr>
          </a:lstStyle>
          <a:p>
            <a:r>
              <a:rPr lang="fi-FI"/>
              <a:t>12.8.2025</a:t>
            </a:r>
            <a:endParaRPr lang="fi-FI" dirty="0"/>
          </a:p>
        </p:txBody>
      </p:sp>
      <p:sp>
        <p:nvSpPr>
          <p:cNvPr id="14" name="Dian numeron paikkamerkki 13">
            <a:extLst>
              <a:ext uri="{FF2B5EF4-FFF2-40B4-BE49-F238E27FC236}">
                <a16:creationId xmlns:a16="http://schemas.microsoft.com/office/drawing/2014/main" id="{E4541B02-4A10-52AA-E632-EFF487758FB0}"/>
              </a:ext>
            </a:extLst>
          </p:cNvPr>
          <p:cNvSpPr>
            <a:spLocks noGrp="1"/>
          </p:cNvSpPr>
          <p:nvPr>
            <p:ph type="sldNum" sz="quarter" idx="23"/>
          </p:nvPr>
        </p:nvSpPr>
        <p:spPr/>
        <p:txBody>
          <a:bodyPr/>
          <a:lstStyle>
            <a:lvl1pPr>
              <a:defRPr>
                <a:solidFill>
                  <a:schemeClr val="tx1"/>
                </a:solidFill>
              </a:defRPr>
            </a:lvl1p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9BE5EE3F-8199-2A71-3B15-496DE09FA568}"/>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Tree>
    <p:extLst>
      <p:ext uri="{BB962C8B-B14F-4D97-AF65-F5344CB8AC3E}">
        <p14:creationId xmlns:p14="http://schemas.microsoft.com/office/powerpoint/2010/main" val="132181234"/>
      </p:ext>
    </p:extLst>
  </p:cSld>
  <p:clrMapOvr>
    <a:masterClrMapping/>
  </p:clrMapOvr>
  <p:extLst>
    <p:ext uri="{DCECCB84-F9BA-43D5-87BE-67443E8EF086}">
      <p15:sldGuideLst xmlns:p15="http://schemas.microsoft.com/office/powerpoint/2012/main"/>
    </p:ext>
  </p:extLst>
</p:sldLayout>
</file>

<file path=ppt/slideLayouts/slideLayout461.xml><?xml version="1.0" encoding="utf-8"?>
<p:sldLayout xmlns:a="http://schemas.openxmlformats.org/drawingml/2006/main" xmlns:r="http://schemas.openxmlformats.org/officeDocument/2006/relationships" xmlns:p="http://schemas.openxmlformats.org/presentationml/2006/main" preserve="1" userDrawn="1">
  <p:cSld name="Väliotsikkodia 1">
    <p:bg>
      <p:bgPr>
        <a:solidFill>
          <a:schemeClr val="accent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EFBD6DC0-03F5-AF6D-3C17-D4782AEE9561}"/>
              </a:ext>
            </a:extLst>
          </p:cNvPr>
          <p:cNvSpPr>
            <a:spLocks noGrp="1"/>
          </p:cNvSpPr>
          <p:nvPr>
            <p:ph type="title" hasCustomPrompt="1"/>
          </p:nvPr>
        </p:nvSpPr>
        <p:spPr>
          <a:xfrm>
            <a:off x="539749" y="539750"/>
            <a:ext cx="9199563" cy="3722688"/>
          </a:xfrm>
          <a:prstGeom prst="rect">
            <a:avLst/>
          </a:prstGeom>
        </p:spPr>
        <p:txBody>
          <a:bodyPr anchor="b"/>
          <a:lstStyle>
            <a:lvl1pPr>
              <a:defRPr sz="6000">
                <a:solidFill>
                  <a:schemeClr val="tx1"/>
                </a:solidFill>
              </a:defRPr>
            </a:lvl1pPr>
          </a:lstStyle>
          <a:p>
            <a:r>
              <a:rPr lang="fi-FI" dirty="0"/>
              <a:t>Väliotsikkodia jäsentää tekstiä ja kertoo seuraavasta osiosta</a:t>
            </a:r>
          </a:p>
        </p:txBody>
      </p:sp>
      <p:sp>
        <p:nvSpPr>
          <p:cNvPr id="3" name="Tekstin paikkamerkki">
            <a:extLst>
              <a:ext uri="{FF2B5EF4-FFF2-40B4-BE49-F238E27FC236}">
                <a16:creationId xmlns:a16="http://schemas.microsoft.com/office/drawing/2014/main" id="{B5A8CE6B-1026-260C-E5DC-5E2E67F7FA7F}"/>
              </a:ext>
            </a:extLst>
          </p:cNvPr>
          <p:cNvSpPr>
            <a:spLocks noGrp="1"/>
          </p:cNvSpPr>
          <p:nvPr>
            <p:ph type="body" idx="1" hasCustomPrompt="1"/>
          </p:nvPr>
        </p:nvSpPr>
        <p:spPr>
          <a:xfrm>
            <a:off x="539750" y="4511675"/>
            <a:ext cx="8243888" cy="1241424"/>
          </a:xfrm>
        </p:spPr>
        <p:txBody>
          <a:bodyPr/>
          <a:lstStyle>
            <a:lvl1pPr marL="0" indent="0">
              <a:buNone/>
              <a:defRPr sz="2000">
                <a:solidFill>
                  <a:schemeClr val="tx1"/>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fi-FI" dirty="0"/>
              <a:t>Tekstin jäsentelyyn tarkoitettu väliotsikkodia. Useamman rivin käyttö mahdollistaa myös pidemmät väliotsikot. Ingressikappaleessa avataan väliotsikon jälkeen tulevaa sisältöä. Diassa voi käyttää myös kuvitusta.</a:t>
            </a:r>
          </a:p>
        </p:txBody>
      </p:sp>
      <p:sp>
        <p:nvSpPr>
          <p:cNvPr id="8" name="Alatunnisteen paikkamerkki 7">
            <a:extLst>
              <a:ext uri="{FF2B5EF4-FFF2-40B4-BE49-F238E27FC236}">
                <a16:creationId xmlns:a16="http://schemas.microsoft.com/office/drawing/2014/main" id="{AD00430E-6C7A-D903-5B0E-FD2FB1B3D485}"/>
              </a:ext>
            </a:extLst>
          </p:cNvPr>
          <p:cNvSpPr>
            <a:spLocks noGrp="1"/>
          </p:cNvSpPr>
          <p:nvPr>
            <p:ph type="ftr" sz="quarter" idx="11"/>
          </p:nvPr>
        </p:nvSpPr>
        <p:spPr/>
        <p:txBody>
          <a:bodyPr/>
          <a:lstStyle>
            <a:lvl1pPr>
              <a:defRPr>
                <a:solidFill>
                  <a:schemeClr val="tx1"/>
                </a:solidFill>
              </a:defRPr>
            </a:lvl1pPr>
          </a:lstStyle>
          <a:p>
            <a:endParaRPr lang="fi-FI" dirty="0"/>
          </a:p>
        </p:txBody>
      </p:sp>
      <p:sp>
        <p:nvSpPr>
          <p:cNvPr id="7" name="Päivämäärän paikkamerkki 6">
            <a:extLst>
              <a:ext uri="{FF2B5EF4-FFF2-40B4-BE49-F238E27FC236}">
                <a16:creationId xmlns:a16="http://schemas.microsoft.com/office/drawing/2014/main" id="{9EA077FC-A8FD-D969-BC72-EAC1D830CDA0}"/>
              </a:ext>
            </a:extLst>
          </p:cNvPr>
          <p:cNvSpPr>
            <a:spLocks noGrp="1"/>
          </p:cNvSpPr>
          <p:nvPr>
            <p:ph type="dt" sz="half" idx="10"/>
          </p:nvPr>
        </p:nvSpPr>
        <p:spPr/>
        <p:txBody>
          <a:bodyPr/>
          <a:lstStyle>
            <a:lvl1pPr>
              <a:defRPr>
                <a:solidFill>
                  <a:schemeClr val="tx1"/>
                </a:solidFill>
              </a:defRPr>
            </a:lvl1pPr>
          </a:lstStyle>
          <a:p>
            <a:r>
              <a:rPr lang="fi-FI"/>
              <a:t>12.8.2025</a:t>
            </a:r>
            <a:endParaRPr lang="fi-FI" dirty="0"/>
          </a:p>
        </p:txBody>
      </p:sp>
      <p:sp>
        <p:nvSpPr>
          <p:cNvPr id="10" name="Dian numeron paikkamerkki 9">
            <a:extLst>
              <a:ext uri="{FF2B5EF4-FFF2-40B4-BE49-F238E27FC236}">
                <a16:creationId xmlns:a16="http://schemas.microsoft.com/office/drawing/2014/main" id="{8D80B778-79B2-42C8-D7D6-B8D5963FBFAD}"/>
              </a:ext>
            </a:extLst>
          </p:cNvPr>
          <p:cNvSpPr>
            <a:spLocks noGrp="1"/>
          </p:cNvSpPr>
          <p:nvPr>
            <p:ph type="sldNum" sz="quarter" idx="12"/>
          </p:nvPr>
        </p:nvSpPr>
        <p:spPr/>
        <p:txBody>
          <a:bodyPr/>
          <a:lstStyle>
            <a:lvl1pPr>
              <a:defRPr>
                <a:solidFill>
                  <a:schemeClr val="tx1"/>
                </a:solidFill>
              </a:defRPr>
            </a:lvl1p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C036C063-A912-203D-61CD-34F5578DC59D}"/>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Tree>
    <p:extLst>
      <p:ext uri="{BB962C8B-B14F-4D97-AF65-F5344CB8AC3E}">
        <p14:creationId xmlns:p14="http://schemas.microsoft.com/office/powerpoint/2010/main" val="1397000925"/>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preserve="1" userDrawn="1">
  <p:cSld name="Väliotsikkodia 1 A">
    <p:bg>
      <p:bgPr>
        <a:solidFill>
          <a:schemeClr val="accent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EFBD6DC0-03F5-AF6D-3C17-D4782AEE9561}"/>
              </a:ext>
            </a:extLst>
          </p:cNvPr>
          <p:cNvSpPr>
            <a:spLocks noGrp="1"/>
          </p:cNvSpPr>
          <p:nvPr>
            <p:ph type="title" hasCustomPrompt="1"/>
          </p:nvPr>
        </p:nvSpPr>
        <p:spPr>
          <a:xfrm>
            <a:off x="539750" y="1720850"/>
            <a:ext cx="7288214" cy="2541588"/>
          </a:xfrm>
          <a:prstGeom prst="rect">
            <a:avLst/>
          </a:prstGeom>
        </p:spPr>
        <p:txBody>
          <a:bodyPr anchor="b"/>
          <a:lstStyle>
            <a:lvl1pPr>
              <a:defRPr sz="6000">
                <a:solidFill>
                  <a:schemeClr val="tx1"/>
                </a:solidFill>
              </a:defRPr>
            </a:lvl1pPr>
          </a:lstStyle>
          <a:p>
            <a:r>
              <a:rPr lang="fi-FI" dirty="0"/>
              <a:t>Hengähdysdia</a:t>
            </a:r>
          </a:p>
        </p:txBody>
      </p:sp>
      <p:sp>
        <p:nvSpPr>
          <p:cNvPr id="3" name="Tekstin paikkamerkki">
            <a:extLst>
              <a:ext uri="{FF2B5EF4-FFF2-40B4-BE49-F238E27FC236}">
                <a16:creationId xmlns:a16="http://schemas.microsoft.com/office/drawing/2014/main" id="{B5A8CE6B-1026-260C-E5DC-5E2E67F7FA7F}"/>
              </a:ext>
            </a:extLst>
          </p:cNvPr>
          <p:cNvSpPr>
            <a:spLocks noGrp="1"/>
          </p:cNvSpPr>
          <p:nvPr>
            <p:ph type="body" idx="1" hasCustomPrompt="1"/>
          </p:nvPr>
        </p:nvSpPr>
        <p:spPr>
          <a:xfrm>
            <a:off x="539750" y="4511675"/>
            <a:ext cx="7288214" cy="992188"/>
          </a:xfrm>
        </p:spPr>
        <p:txBody>
          <a:bodyPr/>
          <a:lstStyle>
            <a:lvl1pPr marL="0" indent="0">
              <a:buNone/>
              <a:defRPr sz="2000">
                <a:solidFill>
                  <a:schemeClr val="tx1"/>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fi-FI" dirty="0"/>
              <a:t>Nostotekstipaikka, johon voi lisätä dian aiheeseen liittyvää sisältöä, esim. linkin tai esittelytekstin.</a:t>
            </a:r>
          </a:p>
        </p:txBody>
      </p:sp>
      <p:sp>
        <p:nvSpPr>
          <p:cNvPr id="14" name="Vapaamuotoinen: Muoto 13">
            <a:extLst>
              <a:ext uri="{FF2B5EF4-FFF2-40B4-BE49-F238E27FC236}">
                <a16:creationId xmlns:a16="http://schemas.microsoft.com/office/drawing/2014/main" id="{7D6EA73B-2DF1-9949-9879-D73377EF8CB6}"/>
              </a:ext>
              <a:ext uri="{C183D7F6-B498-43B3-948B-1728B52AA6E4}">
                <adec:decorative xmlns:adec="http://schemas.microsoft.com/office/drawing/2017/decorative" val="1"/>
              </a:ext>
            </a:extLst>
          </p:cNvPr>
          <p:cNvSpPr/>
          <p:nvPr/>
        </p:nvSpPr>
        <p:spPr>
          <a:xfrm>
            <a:off x="9906252" y="3899081"/>
            <a:ext cx="1744411" cy="2052042"/>
          </a:xfrm>
          <a:custGeom>
            <a:avLst/>
            <a:gdLst>
              <a:gd name="connsiteX0" fmla="*/ 2190396 w 3604436"/>
              <a:gd name="connsiteY0" fmla="*/ 1181189 h 4240087"/>
              <a:gd name="connsiteX1" fmla="*/ 2680556 w 3604436"/>
              <a:gd name="connsiteY1" fmla="*/ 1344487 h 4240087"/>
              <a:gd name="connsiteX2" fmla="*/ 3604260 w 3604436"/>
              <a:gd name="connsiteY2" fmla="*/ 1846167 h 4240087"/>
              <a:gd name="connsiteX3" fmla="*/ 3604260 w 3604436"/>
              <a:gd name="connsiteY3" fmla="*/ 1374701 h 4240087"/>
              <a:gd name="connsiteX4" fmla="*/ 2964800 w 3604436"/>
              <a:gd name="connsiteY4" fmla="*/ 1018422 h 4240087"/>
              <a:gd name="connsiteX5" fmla="*/ 3041355 w 3604436"/>
              <a:gd name="connsiteY5" fmla="*/ 215044 h 4240087"/>
              <a:gd name="connsiteX6" fmla="*/ 3043038 w 3604436"/>
              <a:gd name="connsiteY6" fmla="*/ 0 h 4240087"/>
              <a:gd name="connsiteX7" fmla="*/ 0 w 3604436"/>
              <a:gd name="connsiteY7" fmla="*/ 0 h 4240087"/>
              <a:gd name="connsiteX8" fmla="*/ 1683 w 3604436"/>
              <a:gd name="connsiteY8" fmla="*/ 215044 h 4240087"/>
              <a:gd name="connsiteX9" fmla="*/ 34556 w 3604436"/>
              <a:gd name="connsiteY9" fmla="*/ 707685 h 4240087"/>
              <a:gd name="connsiteX10" fmla="*/ 34467 w 3604436"/>
              <a:gd name="connsiteY10" fmla="*/ 707685 h 4240087"/>
              <a:gd name="connsiteX11" fmla="*/ 36505 w 3604436"/>
              <a:gd name="connsiteY11" fmla="*/ 724343 h 4240087"/>
              <a:gd name="connsiteX12" fmla="*/ 47049 w 3604436"/>
              <a:gd name="connsiteY12" fmla="*/ 810998 h 4240087"/>
              <a:gd name="connsiteX13" fmla="*/ 51213 w 3604436"/>
              <a:gd name="connsiteY13" fmla="*/ 842187 h 4240087"/>
              <a:gd name="connsiteX14" fmla="*/ 66188 w 3604436"/>
              <a:gd name="connsiteY14" fmla="*/ 944437 h 4240087"/>
              <a:gd name="connsiteX15" fmla="*/ 71238 w 3604436"/>
              <a:gd name="connsiteY15" fmla="*/ 975537 h 4240087"/>
              <a:gd name="connsiteX16" fmla="*/ 87896 w 3604436"/>
              <a:gd name="connsiteY16" fmla="*/ 1071230 h 4240087"/>
              <a:gd name="connsiteX17" fmla="*/ 94098 w 3604436"/>
              <a:gd name="connsiteY17" fmla="*/ 1104634 h 4240087"/>
              <a:gd name="connsiteX18" fmla="*/ 116249 w 3604436"/>
              <a:gd name="connsiteY18" fmla="*/ 1212378 h 4240087"/>
              <a:gd name="connsiteX19" fmla="*/ 123160 w 3604436"/>
              <a:gd name="connsiteY19" fmla="*/ 1242946 h 4240087"/>
              <a:gd name="connsiteX20" fmla="*/ 148679 w 3604436"/>
              <a:gd name="connsiteY20" fmla="*/ 1347766 h 4240087"/>
              <a:gd name="connsiteX21" fmla="*/ 156653 w 3604436"/>
              <a:gd name="connsiteY21" fmla="*/ 1377891 h 4240087"/>
              <a:gd name="connsiteX22" fmla="*/ 167729 w 3604436"/>
              <a:gd name="connsiteY22" fmla="*/ 1418472 h 4240087"/>
              <a:gd name="connsiteX23" fmla="*/ 168349 w 3604436"/>
              <a:gd name="connsiteY23" fmla="*/ 1418472 h 4240087"/>
              <a:gd name="connsiteX24" fmla="*/ 289206 w 3604436"/>
              <a:gd name="connsiteY24" fmla="*/ 1760486 h 4240087"/>
              <a:gd name="connsiteX25" fmla="*/ 536944 w 3604436"/>
              <a:gd name="connsiteY25" fmla="*/ 2980395 h 4240087"/>
              <a:gd name="connsiteX26" fmla="*/ 543324 w 3604436"/>
              <a:gd name="connsiteY26" fmla="*/ 3187109 h 4240087"/>
              <a:gd name="connsiteX27" fmla="*/ 1212466 w 3604436"/>
              <a:gd name="connsiteY27" fmla="*/ 3187109 h 4240087"/>
              <a:gd name="connsiteX28" fmla="*/ 1641401 w 3604436"/>
              <a:gd name="connsiteY28" fmla="*/ 3187109 h 4240087"/>
              <a:gd name="connsiteX29" fmla="*/ 1829332 w 3604436"/>
              <a:gd name="connsiteY29" fmla="*/ 3620829 h 4240087"/>
              <a:gd name="connsiteX30" fmla="*/ 3604437 w 3604436"/>
              <a:gd name="connsiteY30" fmla="*/ 4240087 h 4240087"/>
              <a:gd name="connsiteX31" fmla="*/ 3604437 w 3604436"/>
              <a:gd name="connsiteY31" fmla="*/ 3813279 h 4240087"/>
              <a:gd name="connsiteX32" fmla="*/ 2171877 w 3604436"/>
              <a:gd name="connsiteY32" fmla="*/ 3366179 h 4240087"/>
              <a:gd name="connsiteX33" fmla="*/ 2062362 w 3604436"/>
              <a:gd name="connsiteY33" fmla="*/ 3042241 h 4240087"/>
              <a:gd name="connsiteX34" fmla="*/ 2155485 w 3604436"/>
              <a:gd name="connsiteY34" fmla="*/ 2894891 h 4240087"/>
              <a:gd name="connsiteX35" fmla="*/ 2380895 w 3604436"/>
              <a:gd name="connsiteY35" fmla="*/ 2831273 h 4240087"/>
              <a:gd name="connsiteX36" fmla="*/ 2256583 w 3604436"/>
              <a:gd name="connsiteY36" fmla="*/ 2601433 h 4240087"/>
              <a:gd name="connsiteX37" fmla="*/ 2341555 w 3604436"/>
              <a:gd name="connsiteY37" fmla="*/ 2149017 h 4240087"/>
              <a:gd name="connsiteX38" fmla="*/ 2608875 w 3604436"/>
              <a:gd name="connsiteY38" fmla="*/ 2321087 h 4240087"/>
              <a:gd name="connsiteX39" fmla="*/ 2841551 w 3604436"/>
              <a:gd name="connsiteY39" fmla="*/ 1963568 h 4240087"/>
              <a:gd name="connsiteX40" fmla="*/ 2422894 w 3604436"/>
              <a:gd name="connsiteY40" fmla="*/ 1696248 h 4240087"/>
              <a:gd name="connsiteX41" fmla="*/ 2081678 w 3604436"/>
              <a:gd name="connsiteY41" fmla="*/ 1279983 h 4240087"/>
              <a:gd name="connsiteX42" fmla="*/ 2190750 w 3604436"/>
              <a:gd name="connsiteY42" fmla="*/ 1181012 h 4240087"/>
              <a:gd name="connsiteX43" fmla="*/ 1706348 w 3604436"/>
              <a:gd name="connsiteY43" fmla="*/ 1076812 h 4240087"/>
              <a:gd name="connsiteX44" fmla="*/ 1985364 w 3604436"/>
              <a:gd name="connsiteY44" fmla="*/ 1909164 h 4240087"/>
              <a:gd name="connsiteX45" fmla="*/ 1816838 w 3604436"/>
              <a:gd name="connsiteY45" fmla="*/ 2627749 h 4240087"/>
              <a:gd name="connsiteX46" fmla="*/ 1721411 w 3604436"/>
              <a:gd name="connsiteY46" fmla="*/ 2760656 h 4240087"/>
              <a:gd name="connsiteX47" fmla="*/ 949665 w 3604436"/>
              <a:gd name="connsiteY47" fmla="*/ 2760656 h 4240087"/>
              <a:gd name="connsiteX48" fmla="*/ 943374 w 3604436"/>
              <a:gd name="connsiteY48" fmla="*/ 2695353 h 4240087"/>
              <a:gd name="connsiteX49" fmla="*/ 941602 w 3604436"/>
              <a:gd name="connsiteY49" fmla="*/ 2678430 h 4240087"/>
              <a:gd name="connsiteX50" fmla="*/ 934779 w 3604436"/>
              <a:gd name="connsiteY50" fmla="*/ 2617470 h 4240087"/>
              <a:gd name="connsiteX51" fmla="*/ 933184 w 3604436"/>
              <a:gd name="connsiteY51" fmla="*/ 2603914 h 4240087"/>
              <a:gd name="connsiteX52" fmla="*/ 826504 w 3604436"/>
              <a:gd name="connsiteY52" fmla="*/ 2022578 h 4240087"/>
              <a:gd name="connsiteX53" fmla="*/ 826504 w 3604436"/>
              <a:gd name="connsiteY53" fmla="*/ 2022401 h 4240087"/>
              <a:gd name="connsiteX54" fmla="*/ 826504 w 3604436"/>
              <a:gd name="connsiteY54" fmla="*/ 2022401 h 4240087"/>
              <a:gd name="connsiteX55" fmla="*/ 678623 w 3604436"/>
              <a:gd name="connsiteY55" fmla="*/ 1586732 h 4240087"/>
              <a:gd name="connsiteX56" fmla="*/ 611815 w 3604436"/>
              <a:gd name="connsiteY56" fmla="*/ 1405890 h 4240087"/>
              <a:gd name="connsiteX57" fmla="*/ 597638 w 3604436"/>
              <a:gd name="connsiteY57" fmla="*/ 1359284 h 4240087"/>
              <a:gd name="connsiteX58" fmla="*/ 581246 w 3604436"/>
              <a:gd name="connsiteY58" fmla="*/ 1300273 h 4240087"/>
              <a:gd name="connsiteX59" fmla="*/ 564589 w 3604436"/>
              <a:gd name="connsiteY59" fmla="*/ 1234706 h 4240087"/>
              <a:gd name="connsiteX60" fmla="*/ 554842 w 3604436"/>
              <a:gd name="connsiteY60" fmla="*/ 1193416 h 4240087"/>
              <a:gd name="connsiteX61" fmla="*/ 537121 w 3604436"/>
              <a:gd name="connsiteY61" fmla="*/ 1111723 h 4240087"/>
              <a:gd name="connsiteX62" fmla="*/ 528084 w 3604436"/>
              <a:gd name="connsiteY62" fmla="*/ 1067243 h 4240087"/>
              <a:gd name="connsiteX63" fmla="*/ 518160 w 3604436"/>
              <a:gd name="connsiteY63" fmla="*/ 1014789 h 4240087"/>
              <a:gd name="connsiteX64" fmla="*/ 505933 w 3604436"/>
              <a:gd name="connsiteY64" fmla="*/ 945057 h 4240087"/>
              <a:gd name="connsiteX65" fmla="*/ 497869 w 3604436"/>
              <a:gd name="connsiteY65" fmla="*/ 894996 h 4240087"/>
              <a:gd name="connsiteX66" fmla="*/ 489098 w 3604436"/>
              <a:gd name="connsiteY66" fmla="*/ 837403 h 4240087"/>
              <a:gd name="connsiteX67" fmla="*/ 484224 w 3604436"/>
              <a:gd name="connsiteY67" fmla="*/ 804265 h 4240087"/>
              <a:gd name="connsiteX68" fmla="*/ 472883 w 3604436"/>
              <a:gd name="connsiteY68" fmla="*/ 719824 h 4240087"/>
              <a:gd name="connsiteX69" fmla="*/ 441163 w 3604436"/>
              <a:gd name="connsiteY69" fmla="*/ 426720 h 4240087"/>
              <a:gd name="connsiteX70" fmla="*/ 2602053 w 3604436"/>
              <a:gd name="connsiteY70" fmla="*/ 426720 h 4240087"/>
              <a:gd name="connsiteX71" fmla="*/ 2558459 w 3604436"/>
              <a:gd name="connsiteY71" fmla="*/ 808606 h 4240087"/>
              <a:gd name="connsiteX72" fmla="*/ 2081146 w 3604436"/>
              <a:gd name="connsiteY72" fmla="*/ 768911 h 4240087"/>
              <a:gd name="connsiteX73" fmla="*/ 1706437 w 3604436"/>
              <a:gd name="connsiteY73" fmla="*/ 1076901 h 424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604436" h="4240087">
                <a:moveTo>
                  <a:pt x="2190396" y="1181189"/>
                </a:moveTo>
                <a:cubicBezTo>
                  <a:pt x="2249761" y="1165417"/>
                  <a:pt x="2392503" y="1165683"/>
                  <a:pt x="2680556" y="1344487"/>
                </a:cubicBezTo>
                <a:cubicBezTo>
                  <a:pt x="3078657" y="1591605"/>
                  <a:pt x="3381951" y="1747638"/>
                  <a:pt x="3604260" y="1846167"/>
                </a:cubicBezTo>
                <a:lnTo>
                  <a:pt x="3604260" y="1374701"/>
                </a:lnTo>
                <a:cubicBezTo>
                  <a:pt x="3434759" y="1291413"/>
                  <a:pt x="3222994" y="1176493"/>
                  <a:pt x="2964800" y="1018422"/>
                </a:cubicBezTo>
                <a:cubicBezTo>
                  <a:pt x="3037456" y="597018"/>
                  <a:pt x="3041177" y="234537"/>
                  <a:pt x="3041355" y="215044"/>
                </a:cubicBezTo>
                <a:lnTo>
                  <a:pt x="3043038" y="0"/>
                </a:lnTo>
                <a:lnTo>
                  <a:pt x="0" y="0"/>
                </a:lnTo>
                <a:lnTo>
                  <a:pt x="1683" y="215044"/>
                </a:lnTo>
                <a:cubicBezTo>
                  <a:pt x="1772" y="229486"/>
                  <a:pt x="3899" y="432213"/>
                  <a:pt x="34556" y="707685"/>
                </a:cubicBezTo>
                <a:lnTo>
                  <a:pt x="34467" y="707685"/>
                </a:lnTo>
                <a:cubicBezTo>
                  <a:pt x="35087" y="713090"/>
                  <a:pt x="35885" y="718938"/>
                  <a:pt x="36505" y="724343"/>
                </a:cubicBezTo>
                <a:cubicBezTo>
                  <a:pt x="39695" y="752608"/>
                  <a:pt x="43239" y="781493"/>
                  <a:pt x="47049" y="810998"/>
                </a:cubicBezTo>
                <a:cubicBezTo>
                  <a:pt x="48378" y="821365"/>
                  <a:pt x="49707" y="831643"/>
                  <a:pt x="51213" y="842187"/>
                </a:cubicBezTo>
                <a:cubicBezTo>
                  <a:pt x="55732" y="875591"/>
                  <a:pt x="60694" y="909793"/>
                  <a:pt x="66188" y="944437"/>
                </a:cubicBezTo>
                <a:cubicBezTo>
                  <a:pt x="67783" y="954804"/>
                  <a:pt x="69555" y="965171"/>
                  <a:pt x="71238" y="975537"/>
                </a:cubicBezTo>
                <a:cubicBezTo>
                  <a:pt x="76377" y="1007081"/>
                  <a:pt x="81959" y="1038978"/>
                  <a:pt x="87896" y="1071230"/>
                </a:cubicBezTo>
                <a:cubicBezTo>
                  <a:pt x="89934" y="1082395"/>
                  <a:pt x="91972" y="1093381"/>
                  <a:pt x="94098" y="1104634"/>
                </a:cubicBezTo>
                <a:cubicBezTo>
                  <a:pt x="101009" y="1140342"/>
                  <a:pt x="108363" y="1176315"/>
                  <a:pt x="116249" y="1212378"/>
                </a:cubicBezTo>
                <a:cubicBezTo>
                  <a:pt x="118464" y="1222567"/>
                  <a:pt x="120768" y="1232757"/>
                  <a:pt x="123160" y="1242946"/>
                </a:cubicBezTo>
                <a:cubicBezTo>
                  <a:pt x="131135" y="1277856"/>
                  <a:pt x="139641" y="1312855"/>
                  <a:pt x="148679" y="1347766"/>
                </a:cubicBezTo>
                <a:cubicBezTo>
                  <a:pt x="151248" y="1357866"/>
                  <a:pt x="153906" y="1367879"/>
                  <a:pt x="156653" y="1377891"/>
                </a:cubicBezTo>
                <a:cubicBezTo>
                  <a:pt x="160286" y="1391448"/>
                  <a:pt x="163919" y="1405004"/>
                  <a:pt x="167729" y="1418472"/>
                </a:cubicBezTo>
                <a:lnTo>
                  <a:pt x="168349" y="1418472"/>
                </a:lnTo>
                <a:cubicBezTo>
                  <a:pt x="201753" y="1536582"/>
                  <a:pt x="241093" y="1652654"/>
                  <a:pt x="289206" y="1760486"/>
                </a:cubicBezTo>
                <a:cubicBezTo>
                  <a:pt x="511692" y="2258887"/>
                  <a:pt x="536767" y="2973307"/>
                  <a:pt x="536944" y="2980395"/>
                </a:cubicBezTo>
                <a:lnTo>
                  <a:pt x="543324" y="3187109"/>
                </a:lnTo>
                <a:lnTo>
                  <a:pt x="1212466" y="3187109"/>
                </a:lnTo>
                <a:cubicBezTo>
                  <a:pt x="1212466" y="3187109"/>
                  <a:pt x="1641401" y="3187109"/>
                  <a:pt x="1641401" y="3187109"/>
                </a:cubicBezTo>
                <a:cubicBezTo>
                  <a:pt x="1657704" y="3310004"/>
                  <a:pt x="1705994" y="3464708"/>
                  <a:pt x="1829332" y="3620829"/>
                </a:cubicBezTo>
                <a:cubicBezTo>
                  <a:pt x="2126955" y="3997576"/>
                  <a:pt x="2724061" y="4205088"/>
                  <a:pt x="3604437" y="4240087"/>
                </a:cubicBezTo>
                <a:lnTo>
                  <a:pt x="3604437" y="3813279"/>
                </a:lnTo>
                <a:cubicBezTo>
                  <a:pt x="3103732" y="3790685"/>
                  <a:pt x="2443539" y="3695257"/>
                  <a:pt x="2171877" y="3366179"/>
                </a:cubicBezTo>
                <a:cubicBezTo>
                  <a:pt x="2044552" y="3211919"/>
                  <a:pt x="2059172" y="3065633"/>
                  <a:pt x="2062362" y="3042241"/>
                </a:cubicBezTo>
                <a:cubicBezTo>
                  <a:pt x="2093728" y="2945042"/>
                  <a:pt x="2140334" y="2905613"/>
                  <a:pt x="2155485" y="2894891"/>
                </a:cubicBezTo>
                <a:lnTo>
                  <a:pt x="2380895" y="2831273"/>
                </a:lnTo>
                <a:lnTo>
                  <a:pt x="2256583" y="2601433"/>
                </a:lnTo>
                <a:cubicBezTo>
                  <a:pt x="2166649" y="2421122"/>
                  <a:pt x="2255431" y="2254368"/>
                  <a:pt x="2341555" y="2149017"/>
                </a:cubicBezTo>
                <a:cubicBezTo>
                  <a:pt x="2470386" y="2231065"/>
                  <a:pt x="2606926" y="2319847"/>
                  <a:pt x="2608875" y="2321087"/>
                </a:cubicBezTo>
                <a:lnTo>
                  <a:pt x="2841551" y="1963568"/>
                </a:lnTo>
                <a:cubicBezTo>
                  <a:pt x="2830387" y="1956302"/>
                  <a:pt x="2567143" y="1785118"/>
                  <a:pt x="2422894" y="1696248"/>
                </a:cubicBezTo>
                <a:cubicBezTo>
                  <a:pt x="2226812" y="1575568"/>
                  <a:pt x="2019743" y="1394017"/>
                  <a:pt x="2081678" y="1279983"/>
                </a:cubicBezTo>
                <a:cubicBezTo>
                  <a:pt x="2121372" y="1206618"/>
                  <a:pt x="2162928" y="1188366"/>
                  <a:pt x="2190750" y="1181012"/>
                </a:cubicBezTo>
                <a:close/>
                <a:moveTo>
                  <a:pt x="1706348" y="1076812"/>
                </a:moveTo>
                <a:cubicBezTo>
                  <a:pt x="1633161" y="1211846"/>
                  <a:pt x="1532949" y="1540569"/>
                  <a:pt x="1985364" y="1909164"/>
                </a:cubicBezTo>
                <a:cubicBezTo>
                  <a:pt x="1788928" y="2166916"/>
                  <a:pt x="1774131" y="2435831"/>
                  <a:pt x="1816838" y="2627749"/>
                </a:cubicBezTo>
                <a:cubicBezTo>
                  <a:pt x="1784498" y="2662658"/>
                  <a:pt x="1751625" y="2706606"/>
                  <a:pt x="1721411" y="2760656"/>
                </a:cubicBezTo>
                <a:lnTo>
                  <a:pt x="949665" y="2760656"/>
                </a:lnTo>
                <a:cubicBezTo>
                  <a:pt x="947804" y="2740187"/>
                  <a:pt x="945677" y="2718125"/>
                  <a:pt x="943374" y="2695353"/>
                </a:cubicBezTo>
                <a:cubicBezTo>
                  <a:pt x="942842" y="2689772"/>
                  <a:pt x="942222" y="2684101"/>
                  <a:pt x="941602" y="2678430"/>
                </a:cubicBezTo>
                <a:cubicBezTo>
                  <a:pt x="939564" y="2658848"/>
                  <a:pt x="937260" y="2638558"/>
                  <a:pt x="934779" y="2617470"/>
                </a:cubicBezTo>
                <a:cubicBezTo>
                  <a:pt x="934247" y="2612951"/>
                  <a:pt x="933716" y="2608521"/>
                  <a:pt x="933184" y="2603914"/>
                </a:cubicBezTo>
                <a:cubicBezTo>
                  <a:pt x="913248" y="2437780"/>
                  <a:pt x="880287" y="2232040"/>
                  <a:pt x="826504" y="2022578"/>
                </a:cubicBezTo>
                <a:cubicBezTo>
                  <a:pt x="826504" y="2022578"/>
                  <a:pt x="826504" y="2022490"/>
                  <a:pt x="826504" y="2022401"/>
                </a:cubicBezTo>
                <a:lnTo>
                  <a:pt x="826504" y="2022401"/>
                </a:lnTo>
                <a:cubicBezTo>
                  <a:pt x="788493" y="1874520"/>
                  <a:pt x="740380" y="1725044"/>
                  <a:pt x="678623" y="1586732"/>
                </a:cubicBezTo>
                <a:cubicBezTo>
                  <a:pt x="653902" y="1531266"/>
                  <a:pt x="631928" y="1469863"/>
                  <a:pt x="611815" y="1405890"/>
                </a:cubicBezTo>
                <a:cubicBezTo>
                  <a:pt x="606942" y="1390473"/>
                  <a:pt x="602246" y="1374967"/>
                  <a:pt x="597638" y="1359284"/>
                </a:cubicBezTo>
                <a:cubicBezTo>
                  <a:pt x="591968" y="1339880"/>
                  <a:pt x="586563" y="1320121"/>
                  <a:pt x="581246" y="1300273"/>
                </a:cubicBezTo>
                <a:cubicBezTo>
                  <a:pt x="575487" y="1278565"/>
                  <a:pt x="569905" y="1256680"/>
                  <a:pt x="564589" y="1234706"/>
                </a:cubicBezTo>
                <a:cubicBezTo>
                  <a:pt x="561310" y="1220972"/>
                  <a:pt x="558032" y="1207238"/>
                  <a:pt x="554842" y="1193416"/>
                </a:cubicBezTo>
                <a:cubicBezTo>
                  <a:pt x="548640" y="1166303"/>
                  <a:pt x="542703" y="1139013"/>
                  <a:pt x="537121" y="1111723"/>
                </a:cubicBezTo>
                <a:cubicBezTo>
                  <a:pt x="534109" y="1096837"/>
                  <a:pt x="531008" y="1082040"/>
                  <a:pt x="528084" y="1067243"/>
                </a:cubicBezTo>
                <a:cubicBezTo>
                  <a:pt x="524717" y="1049699"/>
                  <a:pt x="521350" y="1032244"/>
                  <a:pt x="518160" y="1014789"/>
                </a:cubicBezTo>
                <a:cubicBezTo>
                  <a:pt x="513907" y="991398"/>
                  <a:pt x="509831" y="968183"/>
                  <a:pt x="505933" y="945057"/>
                </a:cubicBezTo>
                <a:cubicBezTo>
                  <a:pt x="503097" y="928222"/>
                  <a:pt x="500439" y="911565"/>
                  <a:pt x="497869" y="894996"/>
                </a:cubicBezTo>
                <a:cubicBezTo>
                  <a:pt x="494857" y="875591"/>
                  <a:pt x="491844" y="856364"/>
                  <a:pt x="489098" y="837403"/>
                </a:cubicBezTo>
                <a:cubicBezTo>
                  <a:pt x="487503" y="826327"/>
                  <a:pt x="485731" y="815163"/>
                  <a:pt x="484224" y="804265"/>
                </a:cubicBezTo>
                <a:cubicBezTo>
                  <a:pt x="480149" y="775379"/>
                  <a:pt x="476427" y="747292"/>
                  <a:pt x="472883" y="719824"/>
                </a:cubicBezTo>
                <a:cubicBezTo>
                  <a:pt x="457820" y="602600"/>
                  <a:pt x="447808" y="499819"/>
                  <a:pt x="441163" y="426720"/>
                </a:cubicBezTo>
                <a:lnTo>
                  <a:pt x="2602053" y="426720"/>
                </a:lnTo>
                <a:cubicBezTo>
                  <a:pt x="2593812" y="517806"/>
                  <a:pt x="2580345" y="654611"/>
                  <a:pt x="2558459" y="808606"/>
                </a:cubicBezTo>
                <a:cubicBezTo>
                  <a:pt x="2380364" y="744368"/>
                  <a:pt x="2222559" y="731343"/>
                  <a:pt x="2081146" y="768911"/>
                </a:cubicBezTo>
                <a:cubicBezTo>
                  <a:pt x="1922455" y="810998"/>
                  <a:pt x="1792826" y="917501"/>
                  <a:pt x="1706437" y="1076901"/>
                </a:cubicBezTo>
                <a:close/>
              </a:path>
            </a:pathLst>
          </a:custGeom>
          <a:solidFill>
            <a:schemeClr val="accent3"/>
          </a:solidFill>
          <a:ln w="8846" cap="flat">
            <a:noFill/>
            <a:prstDash val="solid"/>
            <a:miter/>
          </a:ln>
        </p:spPr>
        <p:txBody>
          <a:bodyPr rtlCol="0" anchor="ctr"/>
          <a:lstStyle/>
          <a:p>
            <a:endParaRPr lang="fi-FI" dirty="0">
              <a:solidFill>
                <a:schemeClr val="tx1"/>
              </a:solidFill>
            </a:endParaRPr>
          </a:p>
        </p:txBody>
      </p:sp>
      <p:sp>
        <p:nvSpPr>
          <p:cNvPr id="19" name="Kuva 17">
            <a:extLst>
              <a:ext uri="{FF2B5EF4-FFF2-40B4-BE49-F238E27FC236}">
                <a16:creationId xmlns:a16="http://schemas.microsoft.com/office/drawing/2014/main" id="{93767166-3368-A129-DE90-E18822DED65F}"/>
              </a:ext>
              <a:ext uri="{C183D7F6-B498-43B3-948B-1728B52AA6E4}">
                <adec:decorative xmlns:adec="http://schemas.microsoft.com/office/drawing/2017/decorative" val="1"/>
              </a:ext>
            </a:extLst>
          </p:cNvPr>
          <p:cNvSpPr/>
          <p:nvPr userDrawn="1"/>
        </p:nvSpPr>
        <p:spPr>
          <a:xfrm>
            <a:off x="8196880" y="1832101"/>
            <a:ext cx="1974845" cy="3216841"/>
          </a:xfrm>
          <a:custGeom>
            <a:avLst/>
            <a:gdLst>
              <a:gd name="connsiteX0" fmla="*/ 3999834 w 4168139"/>
              <a:gd name="connsiteY0" fmla="*/ 1481138 h 6789515"/>
              <a:gd name="connsiteX1" fmla="*/ 4008311 w 4168139"/>
              <a:gd name="connsiteY1" fmla="*/ 1448848 h 6789515"/>
              <a:gd name="connsiteX2" fmla="*/ 4035743 w 4168139"/>
              <a:gd name="connsiteY2" fmla="*/ 1336072 h 6789515"/>
              <a:gd name="connsiteX3" fmla="*/ 4043077 w 4168139"/>
              <a:gd name="connsiteY3" fmla="*/ 1303306 h 6789515"/>
              <a:gd name="connsiteX4" fmla="*/ 4066985 w 4168139"/>
              <a:gd name="connsiteY4" fmla="*/ 1187387 h 6789515"/>
              <a:gd name="connsiteX5" fmla="*/ 4073652 w 4168139"/>
              <a:gd name="connsiteY5" fmla="*/ 1151668 h 6789515"/>
              <a:gd name="connsiteX6" fmla="*/ 4091559 w 4168139"/>
              <a:gd name="connsiteY6" fmla="*/ 1048703 h 6789515"/>
              <a:gd name="connsiteX7" fmla="*/ 4096988 w 4168139"/>
              <a:gd name="connsiteY7" fmla="*/ 1015365 h 6789515"/>
              <a:gd name="connsiteX8" fmla="*/ 4113086 w 4168139"/>
              <a:gd name="connsiteY8" fmla="*/ 905351 h 6789515"/>
              <a:gd name="connsiteX9" fmla="*/ 4117467 w 4168139"/>
              <a:gd name="connsiteY9" fmla="*/ 871919 h 6789515"/>
              <a:gd name="connsiteX10" fmla="*/ 4128897 w 4168139"/>
              <a:gd name="connsiteY10" fmla="*/ 778669 h 6789515"/>
              <a:gd name="connsiteX11" fmla="*/ 4131088 w 4168139"/>
              <a:gd name="connsiteY11" fmla="*/ 760762 h 6789515"/>
              <a:gd name="connsiteX12" fmla="*/ 4130993 w 4168139"/>
              <a:gd name="connsiteY12" fmla="*/ 760762 h 6789515"/>
              <a:gd name="connsiteX13" fmla="*/ 4166330 w 4168139"/>
              <a:gd name="connsiteY13" fmla="*/ 231172 h 6789515"/>
              <a:gd name="connsiteX14" fmla="*/ 4168140 w 4168139"/>
              <a:gd name="connsiteY14" fmla="*/ 0 h 6789515"/>
              <a:gd name="connsiteX15" fmla="*/ 896684 w 4168139"/>
              <a:gd name="connsiteY15" fmla="*/ 0 h 6789515"/>
              <a:gd name="connsiteX16" fmla="*/ 898493 w 4168139"/>
              <a:gd name="connsiteY16" fmla="*/ 231172 h 6789515"/>
              <a:gd name="connsiteX17" fmla="*/ 964597 w 4168139"/>
              <a:gd name="connsiteY17" fmla="*/ 995172 h 6789515"/>
              <a:gd name="connsiteX18" fmla="*/ 0 w 4168139"/>
              <a:gd name="connsiteY18" fmla="*/ 1299972 h 6789515"/>
              <a:gd name="connsiteX19" fmla="*/ 0 w 4168139"/>
              <a:gd name="connsiteY19" fmla="*/ 1829467 h 6789515"/>
              <a:gd name="connsiteX20" fmla="*/ 1536478 w 4168139"/>
              <a:gd name="connsiteY20" fmla="*/ 1388269 h 6789515"/>
              <a:gd name="connsiteX21" fmla="*/ 2089309 w 4168139"/>
              <a:gd name="connsiteY21" fmla="*/ 1479042 h 6789515"/>
              <a:gd name="connsiteX22" fmla="*/ 2142173 w 4168139"/>
              <a:gd name="connsiteY22" fmla="*/ 1623822 h 6789515"/>
              <a:gd name="connsiteX23" fmla="*/ 1620679 w 4168139"/>
              <a:gd name="connsiteY23" fmla="*/ 1851089 h 6789515"/>
              <a:gd name="connsiteX24" fmla="*/ 606838 w 4168139"/>
              <a:gd name="connsiteY24" fmla="*/ 2079974 h 6789515"/>
              <a:gd name="connsiteX25" fmla="*/ 793718 w 4168139"/>
              <a:gd name="connsiteY25" fmla="*/ 2498789 h 6789515"/>
              <a:gd name="connsiteX26" fmla="*/ 1353598 w 4168139"/>
              <a:gd name="connsiteY26" fmla="*/ 2338102 h 6789515"/>
              <a:gd name="connsiteX27" fmla="*/ 1473803 w 4168139"/>
              <a:gd name="connsiteY27" fmla="*/ 3204020 h 6789515"/>
              <a:gd name="connsiteX28" fmla="*/ 1480661 w 4168139"/>
              <a:gd name="connsiteY28" fmla="*/ 3426238 h 6789515"/>
              <a:gd name="connsiteX29" fmla="*/ 2323052 w 4168139"/>
              <a:gd name="connsiteY29" fmla="*/ 3426238 h 6789515"/>
              <a:gd name="connsiteX30" fmla="*/ 1935004 w 4168139"/>
              <a:gd name="connsiteY30" fmla="*/ 3730085 h 6789515"/>
              <a:gd name="connsiteX31" fmla="*/ 889064 w 4168139"/>
              <a:gd name="connsiteY31" fmla="*/ 3966306 h 6789515"/>
              <a:gd name="connsiteX32" fmla="*/ 881825 w 4168139"/>
              <a:gd name="connsiteY32" fmla="*/ 4141851 h 6789515"/>
              <a:gd name="connsiteX33" fmla="*/ 708184 w 4168139"/>
              <a:gd name="connsiteY33" fmla="*/ 5134738 h 6789515"/>
              <a:gd name="connsiteX34" fmla="*/ 95 w 4168139"/>
              <a:gd name="connsiteY34" fmla="*/ 6271165 h 6789515"/>
              <a:gd name="connsiteX35" fmla="*/ 95 w 4168139"/>
              <a:gd name="connsiteY35" fmla="*/ 6789516 h 6789515"/>
              <a:gd name="connsiteX36" fmla="*/ 1326832 w 4168139"/>
              <a:gd name="connsiteY36" fmla="*/ 4337495 h 6789515"/>
              <a:gd name="connsiteX37" fmla="*/ 2016824 w 4168139"/>
              <a:gd name="connsiteY37" fmla="*/ 4181380 h 6789515"/>
              <a:gd name="connsiteX38" fmla="*/ 2819114 w 4168139"/>
              <a:gd name="connsiteY38" fmla="*/ 3426238 h 6789515"/>
              <a:gd name="connsiteX39" fmla="*/ 3584067 w 4168139"/>
              <a:gd name="connsiteY39" fmla="*/ 3426238 h 6789515"/>
              <a:gd name="connsiteX40" fmla="*/ 3590925 w 4168139"/>
              <a:gd name="connsiteY40" fmla="*/ 3204020 h 6789515"/>
              <a:gd name="connsiteX41" fmla="*/ 3857244 w 4168139"/>
              <a:gd name="connsiteY41" fmla="*/ 1892618 h 6789515"/>
              <a:gd name="connsiteX42" fmla="*/ 3987165 w 4168139"/>
              <a:gd name="connsiteY42" fmla="*/ 1524953 h 6789515"/>
              <a:gd name="connsiteX43" fmla="*/ 3987832 w 4168139"/>
              <a:gd name="connsiteY43" fmla="*/ 1524953 h 6789515"/>
              <a:gd name="connsiteX44" fmla="*/ 3999738 w 4168139"/>
              <a:gd name="connsiteY44" fmla="*/ 1481233 h 6789515"/>
              <a:gd name="connsiteX45" fmla="*/ 2864834 w 4168139"/>
              <a:gd name="connsiteY45" fmla="*/ 2967609 h 6789515"/>
              <a:gd name="connsiteX46" fmla="*/ 1917573 w 4168139"/>
              <a:gd name="connsiteY46" fmla="*/ 2967609 h 6789515"/>
              <a:gd name="connsiteX47" fmla="*/ 1814036 w 4168139"/>
              <a:gd name="connsiteY47" fmla="*/ 2295811 h 6789515"/>
              <a:gd name="connsiteX48" fmla="*/ 2600706 w 4168139"/>
              <a:gd name="connsiteY48" fmla="*/ 1615821 h 6789515"/>
              <a:gd name="connsiteX49" fmla="*/ 2399729 w 4168139"/>
              <a:gd name="connsiteY49" fmla="*/ 1141476 h 6789515"/>
              <a:gd name="connsiteX50" fmla="*/ 1506093 w 4168139"/>
              <a:gd name="connsiteY50" fmla="*/ 930783 h 6789515"/>
              <a:gd name="connsiteX51" fmla="*/ 1427893 w 4168139"/>
              <a:gd name="connsiteY51" fmla="*/ 936879 h 6789515"/>
              <a:gd name="connsiteX52" fmla="*/ 1370933 w 4168139"/>
              <a:gd name="connsiteY52" fmla="*/ 458629 h 6789515"/>
              <a:gd name="connsiteX53" fmla="*/ 3693890 w 4168139"/>
              <a:gd name="connsiteY53" fmla="*/ 458629 h 6789515"/>
              <a:gd name="connsiteX54" fmla="*/ 3659791 w 4168139"/>
              <a:gd name="connsiteY54" fmla="*/ 773716 h 6789515"/>
              <a:gd name="connsiteX55" fmla="*/ 3647599 w 4168139"/>
              <a:gd name="connsiteY55" fmla="*/ 864775 h 6789515"/>
              <a:gd name="connsiteX56" fmla="*/ 3642360 w 4168139"/>
              <a:gd name="connsiteY56" fmla="*/ 900017 h 6789515"/>
              <a:gd name="connsiteX57" fmla="*/ 3632835 w 4168139"/>
              <a:gd name="connsiteY57" fmla="*/ 962120 h 6789515"/>
              <a:gd name="connsiteX58" fmla="*/ 3624167 w 4168139"/>
              <a:gd name="connsiteY58" fmla="*/ 1015460 h 6789515"/>
              <a:gd name="connsiteX59" fmla="*/ 3610928 w 4168139"/>
              <a:gd name="connsiteY59" fmla="*/ 1090803 h 6789515"/>
              <a:gd name="connsiteX60" fmla="*/ 3600260 w 4168139"/>
              <a:gd name="connsiteY60" fmla="*/ 1147096 h 6789515"/>
              <a:gd name="connsiteX61" fmla="*/ 3590639 w 4168139"/>
              <a:gd name="connsiteY61" fmla="*/ 1194626 h 6789515"/>
              <a:gd name="connsiteX62" fmla="*/ 3571399 w 4168139"/>
              <a:gd name="connsiteY62" fmla="*/ 1282922 h 6789515"/>
              <a:gd name="connsiteX63" fmla="*/ 3561017 w 4168139"/>
              <a:gd name="connsiteY63" fmla="*/ 1327118 h 6789515"/>
              <a:gd name="connsiteX64" fmla="*/ 3543205 w 4168139"/>
              <a:gd name="connsiteY64" fmla="*/ 1397318 h 6789515"/>
              <a:gd name="connsiteX65" fmla="*/ 3525488 w 4168139"/>
              <a:gd name="connsiteY65" fmla="*/ 1461135 h 6789515"/>
              <a:gd name="connsiteX66" fmla="*/ 3510248 w 4168139"/>
              <a:gd name="connsiteY66" fmla="*/ 1511141 h 6789515"/>
              <a:gd name="connsiteX67" fmla="*/ 3438430 w 4168139"/>
              <a:gd name="connsiteY67" fmla="*/ 1705642 h 6789515"/>
              <a:gd name="connsiteX68" fmla="*/ 3279458 w 4168139"/>
              <a:gd name="connsiteY68" fmla="*/ 2173986 h 6789515"/>
              <a:gd name="connsiteX69" fmla="*/ 3279458 w 4168139"/>
              <a:gd name="connsiteY69" fmla="*/ 2173986 h 6789515"/>
              <a:gd name="connsiteX70" fmla="*/ 3279458 w 4168139"/>
              <a:gd name="connsiteY70" fmla="*/ 2174081 h 6789515"/>
              <a:gd name="connsiteX71" fmla="*/ 3164777 w 4168139"/>
              <a:gd name="connsiteY71" fmla="*/ 2799112 h 6789515"/>
              <a:gd name="connsiteX72" fmla="*/ 3163062 w 4168139"/>
              <a:gd name="connsiteY72" fmla="*/ 2813590 h 6789515"/>
              <a:gd name="connsiteX73" fmla="*/ 3155728 w 4168139"/>
              <a:gd name="connsiteY73" fmla="*/ 2879217 h 6789515"/>
              <a:gd name="connsiteX74" fmla="*/ 3153823 w 4168139"/>
              <a:gd name="connsiteY74" fmla="*/ 2897315 h 6789515"/>
              <a:gd name="connsiteX75" fmla="*/ 3147060 w 4168139"/>
              <a:gd name="connsiteY75" fmla="*/ 2967609 h 6789515"/>
              <a:gd name="connsiteX76" fmla="*/ 2864644 w 4168139"/>
              <a:gd name="connsiteY76" fmla="*/ 2967609 h 6789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4168139" h="6789515">
                <a:moveTo>
                  <a:pt x="3999834" y="1481138"/>
                </a:moveTo>
                <a:cubicBezTo>
                  <a:pt x="4002691" y="1470374"/>
                  <a:pt x="4005548" y="1459611"/>
                  <a:pt x="4008311" y="1448848"/>
                </a:cubicBezTo>
                <a:cubicBezTo>
                  <a:pt x="4018026" y="1411319"/>
                  <a:pt x="4027170" y="1373696"/>
                  <a:pt x="4035743" y="1336072"/>
                </a:cubicBezTo>
                <a:cubicBezTo>
                  <a:pt x="4038219" y="1325118"/>
                  <a:pt x="4040696" y="1314260"/>
                  <a:pt x="4043077" y="1303306"/>
                </a:cubicBezTo>
                <a:cubicBezTo>
                  <a:pt x="4051554" y="1264444"/>
                  <a:pt x="4059555" y="1225772"/>
                  <a:pt x="4066985" y="1187387"/>
                </a:cubicBezTo>
                <a:cubicBezTo>
                  <a:pt x="4069271" y="1175385"/>
                  <a:pt x="4071461" y="1163574"/>
                  <a:pt x="4073652" y="1151668"/>
                </a:cubicBezTo>
                <a:cubicBezTo>
                  <a:pt x="4080034" y="1116997"/>
                  <a:pt x="4086035" y="1082612"/>
                  <a:pt x="4091559" y="1048703"/>
                </a:cubicBezTo>
                <a:cubicBezTo>
                  <a:pt x="4093369" y="1037558"/>
                  <a:pt x="4095179" y="1026414"/>
                  <a:pt x="4096988" y="1015365"/>
                </a:cubicBezTo>
                <a:cubicBezTo>
                  <a:pt x="4102799" y="978027"/>
                  <a:pt x="4108133" y="941356"/>
                  <a:pt x="4113086" y="905351"/>
                </a:cubicBezTo>
                <a:cubicBezTo>
                  <a:pt x="4114610" y="894017"/>
                  <a:pt x="4116038" y="883063"/>
                  <a:pt x="4117467" y="871919"/>
                </a:cubicBezTo>
                <a:cubicBezTo>
                  <a:pt x="4121563" y="840105"/>
                  <a:pt x="4125373" y="809054"/>
                  <a:pt x="4128897" y="778669"/>
                </a:cubicBezTo>
                <a:cubicBezTo>
                  <a:pt x="4129564" y="772859"/>
                  <a:pt x="4130421" y="766572"/>
                  <a:pt x="4131088" y="760762"/>
                </a:cubicBezTo>
                <a:lnTo>
                  <a:pt x="4130993" y="760762"/>
                </a:lnTo>
                <a:cubicBezTo>
                  <a:pt x="4163949" y="464630"/>
                  <a:pt x="4166235" y="246698"/>
                  <a:pt x="4166330" y="231172"/>
                </a:cubicBezTo>
                <a:lnTo>
                  <a:pt x="4168140" y="0"/>
                </a:lnTo>
                <a:lnTo>
                  <a:pt x="896684" y="0"/>
                </a:lnTo>
                <a:lnTo>
                  <a:pt x="898493" y="231172"/>
                </a:lnTo>
                <a:cubicBezTo>
                  <a:pt x="898684" y="250508"/>
                  <a:pt x="902208" y="586073"/>
                  <a:pt x="964597" y="995172"/>
                </a:cubicBezTo>
                <a:cubicBezTo>
                  <a:pt x="542449" y="1069181"/>
                  <a:pt x="226886" y="1185672"/>
                  <a:pt x="0" y="1299972"/>
                </a:cubicBezTo>
                <a:lnTo>
                  <a:pt x="0" y="1829467"/>
                </a:lnTo>
                <a:cubicBezTo>
                  <a:pt x="212217" y="1684401"/>
                  <a:pt x="683514" y="1445038"/>
                  <a:pt x="1536478" y="1388269"/>
                </a:cubicBezTo>
                <a:cubicBezTo>
                  <a:pt x="1905191" y="1363885"/>
                  <a:pt x="2041017" y="1434656"/>
                  <a:pt x="2089309" y="1479042"/>
                </a:cubicBezTo>
                <a:cubicBezTo>
                  <a:pt x="2113121" y="1500950"/>
                  <a:pt x="2140649" y="1537145"/>
                  <a:pt x="2142173" y="1623822"/>
                </a:cubicBezTo>
                <a:cubicBezTo>
                  <a:pt x="2144363" y="1749362"/>
                  <a:pt x="1929860" y="1842802"/>
                  <a:pt x="1620679" y="1851089"/>
                </a:cubicBezTo>
                <a:cubicBezTo>
                  <a:pt x="1092708" y="1865376"/>
                  <a:pt x="626364" y="2071211"/>
                  <a:pt x="606838" y="2079974"/>
                </a:cubicBezTo>
                <a:lnTo>
                  <a:pt x="793718" y="2498789"/>
                </a:lnTo>
                <a:cubicBezTo>
                  <a:pt x="796766" y="2497360"/>
                  <a:pt x="1040987" y="2390870"/>
                  <a:pt x="1353598" y="2338102"/>
                </a:cubicBezTo>
                <a:cubicBezTo>
                  <a:pt x="1458659" y="2775014"/>
                  <a:pt x="1473613" y="3198400"/>
                  <a:pt x="1473803" y="3204020"/>
                </a:cubicBezTo>
                <a:lnTo>
                  <a:pt x="1480661" y="3426238"/>
                </a:lnTo>
                <a:lnTo>
                  <a:pt x="2323052" y="3426238"/>
                </a:lnTo>
                <a:cubicBezTo>
                  <a:pt x="2251805" y="3559683"/>
                  <a:pt x="2132076" y="3697510"/>
                  <a:pt x="1935004" y="3730085"/>
                </a:cubicBezTo>
                <a:lnTo>
                  <a:pt x="889064" y="3966306"/>
                </a:lnTo>
                <a:lnTo>
                  <a:pt x="881825" y="4141851"/>
                </a:lnTo>
                <a:cubicBezTo>
                  <a:pt x="881634" y="4146518"/>
                  <a:pt x="860870" y="4615529"/>
                  <a:pt x="708184" y="5134738"/>
                </a:cubicBezTo>
                <a:cubicBezTo>
                  <a:pt x="592646" y="5527834"/>
                  <a:pt x="379000" y="6016848"/>
                  <a:pt x="95" y="6271165"/>
                </a:cubicBezTo>
                <a:lnTo>
                  <a:pt x="95" y="6789516"/>
                </a:lnTo>
                <a:cubicBezTo>
                  <a:pt x="1040225" y="6356414"/>
                  <a:pt x="1275969" y="4857845"/>
                  <a:pt x="1326832" y="4337495"/>
                </a:cubicBezTo>
                <a:lnTo>
                  <a:pt x="2016824" y="4181380"/>
                </a:lnTo>
                <a:cubicBezTo>
                  <a:pt x="2516600" y="4095179"/>
                  <a:pt x="2732056" y="3683699"/>
                  <a:pt x="2819114" y="3426238"/>
                </a:cubicBezTo>
                <a:lnTo>
                  <a:pt x="3584067" y="3426238"/>
                </a:lnTo>
                <a:lnTo>
                  <a:pt x="3590925" y="3204020"/>
                </a:lnTo>
                <a:cubicBezTo>
                  <a:pt x="3591116" y="3196400"/>
                  <a:pt x="3618167" y="2428399"/>
                  <a:pt x="3857244" y="1892618"/>
                </a:cubicBezTo>
                <a:cubicBezTo>
                  <a:pt x="3908965" y="1776698"/>
                  <a:pt x="3951351" y="1651825"/>
                  <a:pt x="3987165" y="1524953"/>
                </a:cubicBezTo>
                <a:lnTo>
                  <a:pt x="3987832" y="1524953"/>
                </a:lnTo>
                <a:cubicBezTo>
                  <a:pt x="3991928" y="1510379"/>
                  <a:pt x="3995833" y="1495806"/>
                  <a:pt x="3999738" y="1481233"/>
                </a:cubicBezTo>
                <a:close/>
                <a:moveTo>
                  <a:pt x="2864834" y="2967609"/>
                </a:moveTo>
                <a:lnTo>
                  <a:pt x="1917573" y="2967609"/>
                </a:lnTo>
                <a:cubicBezTo>
                  <a:pt x="1902619" y="2799779"/>
                  <a:pt x="1872234" y="2554986"/>
                  <a:pt x="1814036" y="2295811"/>
                </a:cubicBezTo>
                <a:cubicBezTo>
                  <a:pt x="2396681" y="2226755"/>
                  <a:pt x="2605945" y="1909667"/>
                  <a:pt x="2600706" y="1615821"/>
                </a:cubicBezTo>
                <a:cubicBezTo>
                  <a:pt x="2597372" y="1423225"/>
                  <a:pt x="2527840" y="1259205"/>
                  <a:pt x="2399729" y="1141476"/>
                </a:cubicBezTo>
                <a:cubicBezTo>
                  <a:pt x="2215325" y="971931"/>
                  <a:pt x="1923478" y="902970"/>
                  <a:pt x="1506093" y="930783"/>
                </a:cubicBezTo>
                <a:cubicBezTo>
                  <a:pt x="1479518" y="932593"/>
                  <a:pt x="1453896" y="934784"/>
                  <a:pt x="1427893" y="936879"/>
                </a:cubicBezTo>
                <a:cubicBezTo>
                  <a:pt x="1398365" y="744188"/>
                  <a:pt x="1380839" y="569690"/>
                  <a:pt x="1370933" y="458629"/>
                </a:cubicBezTo>
                <a:lnTo>
                  <a:pt x="3693890" y="458629"/>
                </a:lnTo>
                <a:cubicBezTo>
                  <a:pt x="3686842" y="537210"/>
                  <a:pt x="3675984" y="647700"/>
                  <a:pt x="3659791" y="773716"/>
                </a:cubicBezTo>
                <a:cubicBezTo>
                  <a:pt x="3655981" y="803339"/>
                  <a:pt x="3651980" y="833628"/>
                  <a:pt x="3647599" y="864775"/>
                </a:cubicBezTo>
                <a:cubicBezTo>
                  <a:pt x="3645980" y="876395"/>
                  <a:pt x="3644170" y="888301"/>
                  <a:pt x="3642360" y="900017"/>
                </a:cubicBezTo>
                <a:cubicBezTo>
                  <a:pt x="3639312" y="920496"/>
                  <a:pt x="3636169" y="941261"/>
                  <a:pt x="3632835" y="962120"/>
                </a:cubicBezTo>
                <a:cubicBezTo>
                  <a:pt x="3630073" y="979837"/>
                  <a:pt x="3627215" y="997553"/>
                  <a:pt x="3624167" y="1015460"/>
                </a:cubicBezTo>
                <a:cubicBezTo>
                  <a:pt x="3619976" y="1040416"/>
                  <a:pt x="3615595" y="1065562"/>
                  <a:pt x="3610928" y="1090803"/>
                </a:cubicBezTo>
                <a:cubicBezTo>
                  <a:pt x="3607499" y="1109567"/>
                  <a:pt x="3603974" y="1128332"/>
                  <a:pt x="3600260" y="1147096"/>
                </a:cubicBezTo>
                <a:cubicBezTo>
                  <a:pt x="3597212" y="1162907"/>
                  <a:pt x="3593878" y="1178719"/>
                  <a:pt x="3590639" y="1194626"/>
                </a:cubicBezTo>
                <a:cubicBezTo>
                  <a:pt x="3584543" y="1224153"/>
                  <a:pt x="3578162" y="1253585"/>
                  <a:pt x="3571399" y="1282922"/>
                </a:cubicBezTo>
                <a:cubicBezTo>
                  <a:pt x="3567970" y="1297686"/>
                  <a:pt x="3564541" y="1312450"/>
                  <a:pt x="3561017" y="1327118"/>
                </a:cubicBezTo>
                <a:cubicBezTo>
                  <a:pt x="3555302" y="1350740"/>
                  <a:pt x="3549396" y="1374172"/>
                  <a:pt x="3543205" y="1397318"/>
                </a:cubicBezTo>
                <a:cubicBezTo>
                  <a:pt x="3537490" y="1418749"/>
                  <a:pt x="3531584" y="1440085"/>
                  <a:pt x="3525488" y="1461135"/>
                </a:cubicBezTo>
                <a:cubicBezTo>
                  <a:pt x="3520535" y="1477994"/>
                  <a:pt x="3515487" y="1494663"/>
                  <a:pt x="3510248" y="1511141"/>
                </a:cubicBezTo>
                <a:cubicBezTo>
                  <a:pt x="3488627" y="1580007"/>
                  <a:pt x="3465005" y="1645920"/>
                  <a:pt x="3438430" y="1705642"/>
                </a:cubicBezTo>
                <a:cubicBezTo>
                  <a:pt x="3372041" y="1854327"/>
                  <a:pt x="3320320" y="2015014"/>
                  <a:pt x="3279458" y="2173986"/>
                </a:cubicBezTo>
                <a:lnTo>
                  <a:pt x="3279458" y="2173986"/>
                </a:lnTo>
                <a:cubicBezTo>
                  <a:pt x="3279458" y="2173986"/>
                  <a:pt x="3279458" y="2173986"/>
                  <a:pt x="3279458" y="2174081"/>
                </a:cubicBezTo>
                <a:cubicBezTo>
                  <a:pt x="3221641" y="2399348"/>
                  <a:pt x="3186208" y="2620518"/>
                  <a:pt x="3164777" y="2799112"/>
                </a:cubicBezTo>
                <a:cubicBezTo>
                  <a:pt x="3164205" y="2804065"/>
                  <a:pt x="3163634" y="2808732"/>
                  <a:pt x="3163062" y="2813590"/>
                </a:cubicBezTo>
                <a:cubicBezTo>
                  <a:pt x="3160395" y="2836259"/>
                  <a:pt x="3158014" y="2858167"/>
                  <a:pt x="3155728" y="2879217"/>
                </a:cubicBezTo>
                <a:cubicBezTo>
                  <a:pt x="3155061" y="2885313"/>
                  <a:pt x="3154394" y="2891409"/>
                  <a:pt x="3153823" y="2897315"/>
                </a:cubicBezTo>
                <a:cubicBezTo>
                  <a:pt x="3151346" y="2921794"/>
                  <a:pt x="3148965" y="2945511"/>
                  <a:pt x="3147060" y="2967609"/>
                </a:cubicBezTo>
                <a:lnTo>
                  <a:pt x="2864644" y="2967609"/>
                </a:lnTo>
                <a:close/>
              </a:path>
            </a:pathLst>
          </a:custGeom>
          <a:solidFill>
            <a:schemeClr val="accent3"/>
          </a:solidFill>
          <a:ln w="9525" cap="flat">
            <a:noFill/>
            <a:prstDash val="solid"/>
            <a:miter/>
          </a:ln>
        </p:spPr>
        <p:txBody>
          <a:bodyPr rtlCol="0" anchor="ctr"/>
          <a:lstStyle/>
          <a:p>
            <a:endParaRPr lang="fi-FI" dirty="0">
              <a:solidFill>
                <a:schemeClr val="tx1"/>
              </a:solidFill>
            </a:endParaRPr>
          </a:p>
        </p:txBody>
      </p:sp>
      <p:sp>
        <p:nvSpPr>
          <p:cNvPr id="20" name="Vapaamuotoinen: Muoto 19">
            <a:extLst>
              <a:ext uri="{FF2B5EF4-FFF2-40B4-BE49-F238E27FC236}">
                <a16:creationId xmlns:a16="http://schemas.microsoft.com/office/drawing/2014/main" id="{296E0F11-E3D9-8ACD-3EA4-10AACAB947B8}"/>
              </a:ext>
              <a:ext uri="{C183D7F6-B498-43B3-948B-1728B52AA6E4}">
                <adec:decorative xmlns:adec="http://schemas.microsoft.com/office/drawing/2017/decorative" val="1"/>
              </a:ext>
            </a:extLst>
          </p:cNvPr>
          <p:cNvSpPr/>
          <p:nvPr userDrawn="1"/>
        </p:nvSpPr>
        <p:spPr>
          <a:xfrm>
            <a:off x="9102485" y="579438"/>
            <a:ext cx="347810" cy="1090085"/>
          </a:xfrm>
          <a:custGeom>
            <a:avLst/>
            <a:gdLst>
              <a:gd name="connsiteX0" fmla="*/ 0 w 718672"/>
              <a:gd name="connsiteY0" fmla="*/ 2252419 h 2252418"/>
              <a:gd name="connsiteX1" fmla="*/ 445770 w 718672"/>
              <a:gd name="connsiteY1" fmla="*/ 2252419 h 2252418"/>
              <a:gd name="connsiteX2" fmla="*/ 546336 w 718672"/>
              <a:gd name="connsiteY2" fmla="*/ 1995022 h 2252418"/>
              <a:gd name="connsiteX3" fmla="*/ 718672 w 718672"/>
              <a:gd name="connsiteY3" fmla="*/ 1501583 h 2252418"/>
              <a:gd name="connsiteX4" fmla="*/ 546336 w 718672"/>
              <a:gd name="connsiteY4" fmla="*/ 1008232 h 2252418"/>
              <a:gd name="connsiteX5" fmla="*/ 445770 w 718672"/>
              <a:gd name="connsiteY5" fmla="*/ 750836 h 2252418"/>
              <a:gd name="connsiteX6" fmla="*/ 546336 w 718672"/>
              <a:gd name="connsiteY6" fmla="*/ 493439 h 2252418"/>
              <a:gd name="connsiteX7" fmla="*/ 718672 w 718672"/>
              <a:gd name="connsiteY7" fmla="*/ 0 h 2252418"/>
              <a:gd name="connsiteX8" fmla="*/ 272902 w 718672"/>
              <a:gd name="connsiteY8" fmla="*/ 0 h 2252418"/>
              <a:gd name="connsiteX9" fmla="*/ 174906 w 718672"/>
              <a:gd name="connsiteY9" fmla="*/ 247030 h 2252418"/>
              <a:gd name="connsiteX10" fmla="*/ 0 w 718672"/>
              <a:gd name="connsiteY10" fmla="*/ 750747 h 2252418"/>
              <a:gd name="connsiteX11" fmla="*/ 174906 w 718672"/>
              <a:gd name="connsiteY11" fmla="*/ 1254465 h 2252418"/>
              <a:gd name="connsiteX12" fmla="*/ 272902 w 718672"/>
              <a:gd name="connsiteY12" fmla="*/ 1501494 h 2252418"/>
              <a:gd name="connsiteX13" fmla="*/ 174906 w 718672"/>
              <a:gd name="connsiteY13" fmla="*/ 1748524 h 2252418"/>
              <a:gd name="connsiteX14" fmla="*/ 0 w 718672"/>
              <a:gd name="connsiteY14" fmla="*/ 2252242 h 225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8672" h="2252418">
                <a:moveTo>
                  <a:pt x="0" y="2252419"/>
                </a:moveTo>
                <a:lnTo>
                  <a:pt x="445770" y="2252419"/>
                </a:lnTo>
                <a:cubicBezTo>
                  <a:pt x="445770" y="2146802"/>
                  <a:pt x="485819" y="2086462"/>
                  <a:pt x="546336" y="1995022"/>
                </a:cubicBezTo>
                <a:cubicBezTo>
                  <a:pt x="623157" y="1879216"/>
                  <a:pt x="718672" y="1735145"/>
                  <a:pt x="718672" y="1501583"/>
                </a:cubicBezTo>
                <a:cubicBezTo>
                  <a:pt x="718672" y="1268021"/>
                  <a:pt x="623157" y="1124039"/>
                  <a:pt x="546336" y="1008232"/>
                </a:cubicBezTo>
                <a:cubicBezTo>
                  <a:pt x="485731" y="916881"/>
                  <a:pt x="445770" y="856453"/>
                  <a:pt x="445770" y="750836"/>
                </a:cubicBezTo>
                <a:cubicBezTo>
                  <a:pt x="445770" y="645219"/>
                  <a:pt x="485819" y="584879"/>
                  <a:pt x="546336" y="493439"/>
                </a:cubicBezTo>
                <a:cubicBezTo>
                  <a:pt x="623157" y="377633"/>
                  <a:pt x="718672" y="233562"/>
                  <a:pt x="718672" y="0"/>
                </a:cubicBezTo>
                <a:lnTo>
                  <a:pt x="272902" y="0"/>
                </a:lnTo>
                <a:cubicBezTo>
                  <a:pt x="272902" y="94984"/>
                  <a:pt x="241093" y="147172"/>
                  <a:pt x="174906" y="247030"/>
                </a:cubicBezTo>
                <a:cubicBezTo>
                  <a:pt x="101098" y="358317"/>
                  <a:pt x="0" y="510806"/>
                  <a:pt x="0" y="750747"/>
                </a:cubicBezTo>
                <a:cubicBezTo>
                  <a:pt x="0" y="990689"/>
                  <a:pt x="101098" y="1143177"/>
                  <a:pt x="174906" y="1254465"/>
                </a:cubicBezTo>
                <a:cubicBezTo>
                  <a:pt x="241093" y="1354322"/>
                  <a:pt x="272902" y="1406599"/>
                  <a:pt x="272902" y="1501494"/>
                </a:cubicBezTo>
                <a:cubicBezTo>
                  <a:pt x="272902" y="1596390"/>
                  <a:pt x="241093" y="1648667"/>
                  <a:pt x="174906" y="1748524"/>
                </a:cubicBezTo>
                <a:cubicBezTo>
                  <a:pt x="101098" y="1859812"/>
                  <a:pt x="0" y="2012300"/>
                  <a:pt x="0" y="2252242"/>
                </a:cubicBezTo>
                <a:close/>
              </a:path>
            </a:pathLst>
          </a:custGeom>
          <a:solidFill>
            <a:schemeClr val="accent3"/>
          </a:solidFill>
          <a:ln w="8846" cap="flat">
            <a:noFill/>
            <a:prstDash val="solid"/>
            <a:miter/>
          </a:ln>
        </p:spPr>
        <p:txBody>
          <a:bodyPr rtlCol="0" anchor="ctr"/>
          <a:lstStyle/>
          <a:p>
            <a:endParaRPr lang="fi-FI" dirty="0">
              <a:solidFill>
                <a:schemeClr val="tx1"/>
              </a:solidFill>
            </a:endParaRPr>
          </a:p>
        </p:txBody>
      </p:sp>
      <p:sp>
        <p:nvSpPr>
          <p:cNvPr id="21" name="Vapaamuotoinen: Muoto 20">
            <a:extLst>
              <a:ext uri="{FF2B5EF4-FFF2-40B4-BE49-F238E27FC236}">
                <a16:creationId xmlns:a16="http://schemas.microsoft.com/office/drawing/2014/main" id="{03B34070-4995-A6C4-95DB-295B834DCE83}"/>
              </a:ext>
              <a:ext uri="{C183D7F6-B498-43B3-948B-1728B52AA6E4}">
                <adec:decorative xmlns:adec="http://schemas.microsoft.com/office/drawing/2017/decorative" val="1"/>
              </a:ext>
            </a:extLst>
          </p:cNvPr>
          <p:cNvSpPr/>
          <p:nvPr userDrawn="1"/>
        </p:nvSpPr>
        <p:spPr>
          <a:xfrm>
            <a:off x="9561958" y="579481"/>
            <a:ext cx="347853" cy="1090042"/>
          </a:xfrm>
          <a:custGeom>
            <a:avLst/>
            <a:gdLst>
              <a:gd name="connsiteX0" fmla="*/ 0 w 718760"/>
              <a:gd name="connsiteY0" fmla="*/ 2252330 h 2252330"/>
              <a:gd name="connsiteX1" fmla="*/ 445770 w 718760"/>
              <a:gd name="connsiteY1" fmla="*/ 2252330 h 2252330"/>
              <a:gd name="connsiteX2" fmla="*/ 546425 w 718760"/>
              <a:gd name="connsiteY2" fmla="*/ 1994934 h 2252330"/>
              <a:gd name="connsiteX3" fmla="*/ 718761 w 718760"/>
              <a:gd name="connsiteY3" fmla="*/ 1501495 h 2252330"/>
              <a:gd name="connsiteX4" fmla="*/ 546425 w 718760"/>
              <a:gd name="connsiteY4" fmla="*/ 1008144 h 2252330"/>
              <a:gd name="connsiteX5" fmla="*/ 445770 w 718760"/>
              <a:gd name="connsiteY5" fmla="*/ 750747 h 2252330"/>
              <a:gd name="connsiteX6" fmla="*/ 546425 w 718760"/>
              <a:gd name="connsiteY6" fmla="*/ 493351 h 2252330"/>
              <a:gd name="connsiteX7" fmla="*/ 718761 w 718760"/>
              <a:gd name="connsiteY7" fmla="*/ 0 h 2252330"/>
              <a:gd name="connsiteX8" fmla="*/ 272991 w 718760"/>
              <a:gd name="connsiteY8" fmla="*/ 0 h 2252330"/>
              <a:gd name="connsiteX9" fmla="*/ 174994 w 718760"/>
              <a:gd name="connsiteY9" fmla="*/ 247030 h 2252330"/>
              <a:gd name="connsiteX10" fmla="*/ 89 w 718760"/>
              <a:gd name="connsiteY10" fmla="*/ 750836 h 2252330"/>
              <a:gd name="connsiteX11" fmla="*/ 174994 w 718760"/>
              <a:gd name="connsiteY11" fmla="*/ 1254553 h 2252330"/>
              <a:gd name="connsiteX12" fmla="*/ 272991 w 718760"/>
              <a:gd name="connsiteY12" fmla="*/ 1501583 h 2252330"/>
              <a:gd name="connsiteX13" fmla="*/ 174994 w 718760"/>
              <a:gd name="connsiteY13" fmla="*/ 1748613 h 2252330"/>
              <a:gd name="connsiteX14" fmla="*/ 89 w 718760"/>
              <a:gd name="connsiteY14" fmla="*/ 2252330 h 2252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8760" h="2252330">
                <a:moveTo>
                  <a:pt x="0" y="2252330"/>
                </a:moveTo>
                <a:lnTo>
                  <a:pt x="445770" y="2252330"/>
                </a:lnTo>
                <a:cubicBezTo>
                  <a:pt x="445770" y="2146714"/>
                  <a:pt x="485819" y="2086374"/>
                  <a:pt x="546425" y="1994934"/>
                </a:cubicBezTo>
                <a:cubicBezTo>
                  <a:pt x="623245" y="1879128"/>
                  <a:pt x="718761" y="1735056"/>
                  <a:pt x="718761" y="1501495"/>
                </a:cubicBezTo>
                <a:cubicBezTo>
                  <a:pt x="718761" y="1267933"/>
                  <a:pt x="623245" y="1123950"/>
                  <a:pt x="546425" y="1008144"/>
                </a:cubicBezTo>
                <a:cubicBezTo>
                  <a:pt x="485819" y="916792"/>
                  <a:pt x="445770" y="856364"/>
                  <a:pt x="445770" y="750747"/>
                </a:cubicBezTo>
                <a:cubicBezTo>
                  <a:pt x="445770" y="645130"/>
                  <a:pt x="485819" y="584791"/>
                  <a:pt x="546425" y="493351"/>
                </a:cubicBezTo>
                <a:cubicBezTo>
                  <a:pt x="623245" y="377633"/>
                  <a:pt x="718761" y="233473"/>
                  <a:pt x="718761" y="0"/>
                </a:cubicBezTo>
                <a:lnTo>
                  <a:pt x="272991" y="0"/>
                </a:lnTo>
                <a:cubicBezTo>
                  <a:pt x="272991" y="94896"/>
                  <a:pt x="241182" y="147172"/>
                  <a:pt x="174994" y="247030"/>
                </a:cubicBezTo>
                <a:cubicBezTo>
                  <a:pt x="101186" y="358317"/>
                  <a:pt x="89" y="510806"/>
                  <a:pt x="89" y="750836"/>
                </a:cubicBezTo>
                <a:cubicBezTo>
                  <a:pt x="89" y="990866"/>
                  <a:pt x="101186" y="1143266"/>
                  <a:pt x="174994" y="1254553"/>
                </a:cubicBezTo>
                <a:cubicBezTo>
                  <a:pt x="241182" y="1354411"/>
                  <a:pt x="272991" y="1406599"/>
                  <a:pt x="272991" y="1501583"/>
                </a:cubicBezTo>
                <a:cubicBezTo>
                  <a:pt x="272991" y="1596567"/>
                  <a:pt x="241182" y="1648755"/>
                  <a:pt x="174994" y="1748613"/>
                </a:cubicBezTo>
                <a:cubicBezTo>
                  <a:pt x="101186" y="1859900"/>
                  <a:pt x="89" y="2012300"/>
                  <a:pt x="89" y="2252330"/>
                </a:cubicBezTo>
                <a:close/>
              </a:path>
            </a:pathLst>
          </a:custGeom>
          <a:solidFill>
            <a:schemeClr val="accent3"/>
          </a:solidFill>
          <a:ln w="8846" cap="flat">
            <a:noFill/>
            <a:prstDash val="solid"/>
            <a:miter/>
          </a:ln>
        </p:spPr>
        <p:txBody>
          <a:bodyPr rtlCol="0" anchor="ctr"/>
          <a:lstStyle/>
          <a:p>
            <a:endParaRPr lang="fi-FI" dirty="0">
              <a:solidFill>
                <a:schemeClr val="tx1"/>
              </a:solidFill>
            </a:endParaRPr>
          </a:p>
        </p:txBody>
      </p:sp>
      <p:sp>
        <p:nvSpPr>
          <p:cNvPr id="22" name="Vapaamuotoinen: Muoto 21">
            <a:extLst>
              <a:ext uri="{FF2B5EF4-FFF2-40B4-BE49-F238E27FC236}">
                <a16:creationId xmlns:a16="http://schemas.microsoft.com/office/drawing/2014/main" id="{6190A477-2E4B-27E3-4401-B42D8680AE13}"/>
              </a:ext>
              <a:ext uri="{C183D7F6-B498-43B3-948B-1728B52AA6E4}">
                <adec:decorative xmlns:adec="http://schemas.microsoft.com/office/drawing/2017/decorative" val="1"/>
              </a:ext>
            </a:extLst>
          </p:cNvPr>
          <p:cNvSpPr/>
          <p:nvPr userDrawn="1"/>
        </p:nvSpPr>
        <p:spPr>
          <a:xfrm>
            <a:off x="10296771" y="2670149"/>
            <a:ext cx="347810" cy="1090085"/>
          </a:xfrm>
          <a:custGeom>
            <a:avLst/>
            <a:gdLst>
              <a:gd name="connsiteX0" fmla="*/ 0 w 718672"/>
              <a:gd name="connsiteY0" fmla="*/ 2252419 h 2252418"/>
              <a:gd name="connsiteX1" fmla="*/ 445770 w 718672"/>
              <a:gd name="connsiteY1" fmla="*/ 2252419 h 2252418"/>
              <a:gd name="connsiteX2" fmla="*/ 546336 w 718672"/>
              <a:gd name="connsiteY2" fmla="*/ 1995022 h 2252418"/>
              <a:gd name="connsiteX3" fmla="*/ 718672 w 718672"/>
              <a:gd name="connsiteY3" fmla="*/ 1501583 h 2252418"/>
              <a:gd name="connsiteX4" fmla="*/ 546336 w 718672"/>
              <a:gd name="connsiteY4" fmla="*/ 1008232 h 2252418"/>
              <a:gd name="connsiteX5" fmla="*/ 445770 w 718672"/>
              <a:gd name="connsiteY5" fmla="*/ 750836 h 2252418"/>
              <a:gd name="connsiteX6" fmla="*/ 546336 w 718672"/>
              <a:gd name="connsiteY6" fmla="*/ 493439 h 2252418"/>
              <a:gd name="connsiteX7" fmla="*/ 718672 w 718672"/>
              <a:gd name="connsiteY7" fmla="*/ 0 h 2252418"/>
              <a:gd name="connsiteX8" fmla="*/ 272902 w 718672"/>
              <a:gd name="connsiteY8" fmla="*/ 0 h 2252418"/>
              <a:gd name="connsiteX9" fmla="*/ 174906 w 718672"/>
              <a:gd name="connsiteY9" fmla="*/ 247030 h 2252418"/>
              <a:gd name="connsiteX10" fmla="*/ 0 w 718672"/>
              <a:gd name="connsiteY10" fmla="*/ 750747 h 2252418"/>
              <a:gd name="connsiteX11" fmla="*/ 174906 w 718672"/>
              <a:gd name="connsiteY11" fmla="*/ 1254465 h 2252418"/>
              <a:gd name="connsiteX12" fmla="*/ 272902 w 718672"/>
              <a:gd name="connsiteY12" fmla="*/ 1501494 h 2252418"/>
              <a:gd name="connsiteX13" fmla="*/ 174906 w 718672"/>
              <a:gd name="connsiteY13" fmla="*/ 1748524 h 2252418"/>
              <a:gd name="connsiteX14" fmla="*/ 0 w 718672"/>
              <a:gd name="connsiteY14" fmla="*/ 2252242 h 225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8672" h="2252418">
                <a:moveTo>
                  <a:pt x="0" y="2252419"/>
                </a:moveTo>
                <a:lnTo>
                  <a:pt x="445770" y="2252419"/>
                </a:lnTo>
                <a:cubicBezTo>
                  <a:pt x="445770" y="2146802"/>
                  <a:pt x="485819" y="2086462"/>
                  <a:pt x="546336" y="1995022"/>
                </a:cubicBezTo>
                <a:cubicBezTo>
                  <a:pt x="623157" y="1879216"/>
                  <a:pt x="718672" y="1735145"/>
                  <a:pt x="718672" y="1501583"/>
                </a:cubicBezTo>
                <a:cubicBezTo>
                  <a:pt x="718672" y="1268021"/>
                  <a:pt x="623157" y="1124039"/>
                  <a:pt x="546336" y="1008232"/>
                </a:cubicBezTo>
                <a:cubicBezTo>
                  <a:pt x="485731" y="916881"/>
                  <a:pt x="445770" y="856453"/>
                  <a:pt x="445770" y="750836"/>
                </a:cubicBezTo>
                <a:cubicBezTo>
                  <a:pt x="445770" y="645219"/>
                  <a:pt x="485819" y="584879"/>
                  <a:pt x="546336" y="493439"/>
                </a:cubicBezTo>
                <a:cubicBezTo>
                  <a:pt x="623157" y="377633"/>
                  <a:pt x="718672" y="233562"/>
                  <a:pt x="718672" y="0"/>
                </a:cubicBezTo>
                <a:lnTo>
                  <a:pt x="272902" y="0"/>
                </a:lnTo>
                <a:cubicBezTo>
                  <a:pt x="272902" y="94984"/>
                  <a:pt x="241093" y="147172"/>
                  <a:pt x="174906" y="247030"/>
                </a:cubicBezTo>
                <a:cubicBezTo>
                  <a:pt x="101098" y="358317"/>
                  <a:pt x="0" y="510806"/>
                  <a:pt x="0" y="750747"/>
                </a:cubicBezTo>
                <a:cubicBezTo>
                  <a:pt x="0" y="990689"/>
                  <a:pt x="101098" y="1143177"/>
                  <a:pt x="174906" y="1254465"/>
                </a:cubicBezTo>
                <a:cubicBezTo>
                  <a:pt x="241093" y="1354322"/>
                  <a:pt x="272902" y="1406599"/>
                  <a:pt x="272902" y="1501494"/>
                </a:cubicBezTo>
                <a:cubicBezTo>
                  <a:pt x="272902" y="1596390"/>
                  <a:pt x="241093" y="1648667"/>
                  <a:pt x="174906" y="1748524"/>
                </a:cubicBezTo>
                <a:cubicBezTo>
                  <a:pt x="101098" y="1859812"/>
                  <a:pt x="0" y="2012300"/>
                  <a:pt x="0" y="2252242"/>
                </a:cubicBezTo>
                <a:close/>
              </a:path>
            </a:pathLst>
          </a:custGeom>
          <a:solidFill>
            <a:schemeClr val="accent3"/>
          </a:solidFill>
          <a:ln w="8846" cap="flat">
            <a:noFill/>
            <a:prstDash val="solid"/>
            <a:miter/>
          </a:ln>
        </p:spPr>
        <p:txBody>
          <a:bodyPr rtlCol="0" anchor="ctr"/>
          <a:lstStyle/>
          <a:p>
            <a:endParaRPr lang="fi-FI" dirty="0">
              <a:solidFill>
                <a:schemeClr val="tx1"/>
              </a:solidFill>
            </a:endParaRPr>
          </a:p>
        </p:txBody>
      </p:sp>
      <p:sp>
        <p:nvSpPr>
          <p:cNvPr id="23" name="Vapaamuotoinen: Muoto 22">
            <a:extLst>
              <a:ext uri="{FF2B5EF4-FFF2-40B4-BE49-F238E27FC236}">
                <a16:creationId xmlns:a16="http://schemas.microsoft.com/office/drawing/2014/main" id="{51914949-5E17-F68C-7B32-F112279F638E}"/>
              </a:ext>
              <a:ext uri="{C183D7F6-B498-43B3-948B-1728B52AA6E4}">
                <adec:decorative xmlns:adec="http://schemas.microsoft.com/office/drawing/2017/decorative" val="1"/>
              </a:ext>
            </a:extLst>
          </p:cNvPr>
          <p:cNvSpPr/>
          <p:nvPr userDrawn="1"/>
        </p:nvSpPr>
        <p:spPr>
          <a:xfrm>
            <a:off x="10756244" y="2670192"/>
            <a:ext cx="347853" cy="1090042"/>
          </a:xfrm>
          <a:custGeom>
            <a:avLst/>
            <a:gdLst>
              <a:gd name="connsiteX0" fmla="*/ 0 w 718760"/>
              <a:gd name="connsiteY0" fmla="*/ 2252330 h 2252330"/>
              <a:gd name="connsiteX1" fmla="*/ 445770 w 718760"/>
              <a:gd name="connsiteY1" fmla="*/ 2252330 h 2252330"/>
              <a:gd name="connsiteX2" fmla="*/ 546425 w 718760"/>
              <a:gd name="connsiteY2" fmla="*/ 1994934 h 2252330"/>
              <a:gd name="connsiteX3" fmla="*/ 718761 w 718760"/>
              <a:gd name="connsiteY3" fmla="*/ 1501495 h 2252330"/>
              <a:gd name="connsiteX4" fmla="*/ 546425 w 718760"/>
              <a:gd name="connsiteY4" fmla="*/ 1008144 h 2252330"/>
              <a:gd name="connsiteX5" fmla="*/ 445770 w 718760"/>
              <a:gd name="connsiteY5" fmla="*/ 750747 h 2252330"/>
              <a:gd name="connsiteX6" fmla="*/ 546425 w 718760"/>
              <a:gd name="connsiteY6" fmla="*/ 493351 h 2252330"/>
              <a:gd name="connsiteX7" fmla="*/ 718761 w 718760"/>
              <a:gd name="connsiteY7" fmla="*/ 0 h 2252330"/>
              <a:gd name="connsiteX8" fmla="*/ 272991 w 718760"/>
              <a:gd name="connsiteY8" fmla="*/ 0 h 2252330"/>
              <a:gd name="connsiteX9" fmla="*/ 174994 w 718760"/>
              <a:gd name="connsiteY9" fmla="*/ 247030 h 2252330"/>
              <a:gd name="connsiteX10" fmla="*/ 89 w 718760"/>
              <a:gd name="connsiteY10" fmla="*/ 750836 h 2252330"/>
              <a:gd name="connsiteX11" fmla="*/ 174994 w 718760"/>
              <a:gd name="connsiteY11" fmla="*/ 1254553 h 2252330"/>
              <a:gd name="connsiteX12" fmla="*/ 272991 w 718760"/>
              <a:gd name="connsiteY12" fmla="*/ 1501583 h 2252330"/>
              <a:gd name="connsiteX13" fmla="*/ 174994 w 718760"/>
              <a:gd name="connsiteY13" fmla="*/ 1748613 h 2252330"/>
              <a:gd name="connsiteX14" fmla="*/ 89 w 718760"/>
              <a:gd name="connsiteY14" fmla="*/ 2252330 h 2252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8760" h="2252330">
                <a:moveTo>
                  <a:pt x="0" y="2252330"/>
                </a:moveTo>
                <a:lnTo>
                  <a:pt x="445770" y="2252330"/>
                </a:lnTo>
                <a:cubicBezTo>
                  <a:pt x="445770" y="2146714"/>
                  <a:pt x="485819" y="2086374"/>
                  <a:pt x="546425" y="1994934"/>
                </a:cubicBezTo>
                <a:cubicBezTo>
                  <a:pt x="623245" y="1879128"/>
                  <a:pt x="718761" y="1735056"/>
                  <a:pt x="718761" y="1501495"/>
                </a:cubicBezTo>
                <a:cubicBezTo>
                  <a:pt x="718761" y="1267933"/>
                  <a:pt x="623245" y="1123950"/>
                  <a:pt x="546425" y="1008144"/>
                </a:cubicBezTo>
                <a:cubicBezTo>
                  <a:pt x="485819" y="916792"/>
                  <a:pt x="445770" y="856364"/>
                  <a:pt x="445770" y="750747"/>
                </a:cubicBezTo>
                <a:cubicBezTo>
                  <a:pt x="445770" y="645130"/>
                  <a:pt x="485819" y="584791"/>
                  <a:pt x="546425" y="493351"/>
                </a:cubicBezTo>
                <a:cubicBezTo>
                  <a:pt x="623245" y="377633"/>
                  <a:pt x="718761" y="233473"/>
                  <a:pt x="718761" y="0"/>
                </a:cubicBezTo>
                <a:lnTo>
                  <a:pt x="272991" y="0"/>
                </a:lnTo>
                <a:cubicBezTo>
                  <a:pt x="272991" y="94896"/>
                  <a:pt x="241182" y="147172"/>
                  <a:pt x="174994" y="247030"/>
                </a:cubicBezTo>
                <a:cubicBezTo>
                  <a:pt x="101186" y="358317"/>
                  <a:pt x="89" y="510806"/>
                  <a:pt x="89" y="750836"/>
                </a:cubicBezTo>
                <a:cubicBezTo>
                  <a:pt x="89" y="990866"/>
                  <a:pt x="101186" y="1143266"/>
                  <a:pt x="174994" y="1254553"/>
                </a:cubicBezTo>
                <a:cubicBezTo>
                  <a:pt x="241182" y="1354411"/>
                  <a:pt x="272991" y="1406599"/>
                  <a:pt x="272991" y="1501583"/>
                </a:cubicBezTo>
                <a:cubicBezTo>
                  <a:pt x="272991" y="1596567"/>
                  <a:pt x="241182" y="1648755"/>
                  <a:pt x="174994" y="1748613"/>
                </a:cubicBezTo>
                <a:cubicBezTo>
                  <a:pt x="101186" y="1859900"/>
                  <a:pt x="89" y="2012300"/>
                  <a:pt x="89" y="2252330"/>
                </a:cubicBezTo>
                <a:close/>
              </a:path>
            </a:pathLst>
          </a:custGeom>
          <a:solidFill>
            <a:schemeClr val="accent3"/>
          </a:solidFill>
          <a:ln w="8846" cap="flat">
            <a:noFill/>
            <a:prstDash val="solid"/>
            <a:miter/>
          </a:ln>
        </p:spPr>
        <p:txBody>
          <a:bodyPr rtlCol="0" anchor="ctr"/>
          <a:lstStyle/>
          <a:p>
            <a:endParaRPr lang="fi-FI" dirty="0">
              <a:solidFill>
                <a:schemeClr val="tx1"/>
              </a:solidFill>
            </a:endParaRPr>
          </a:p>
        </p:txBody>
      </p:sp>
      <p:sp>
        <p:nvSpPr>
          <p:cNvPr id="8" name="Alatunnisteen paikkamerkki 7">
            <a:extLst>
              <a:ext uri="{FF2B5EF4-FFF2-40B4-BE49-F238E27FC236}">
                <a16:creationId xmlns:a16="http://schemas.microsoft.com/office/drawing/2014/main" id="{94F55725-8A53-2512-F664-A2BD73DA907C}"/>
              </a:ext>
            </a:extLst>
          </p:cNvPr>
          <p:cNvSpPr>
            <a:spLocks noGrp="1"/>
          </p:cNvSpPr>
          <p:nvPr>
            <p:ph type="ftr" sz="quarter" idx="11"/>
          </p:nvPr>
        </p:nvSpPr>
        <p:spPr/>
        <p:txBody>
          <a:bodyPr/>
          <a:lstStyle>
            <a:lvl1pPr>
              <a:defRPr>
                <a:solidFill>
                  <a:schemeClr val="tx1"/>
                </a:solidFill>
              </a:defRPr>
            </a:lvl1pPr>
          </a:lstStyle>
          <a:p>
            <a:endParaRPr lang="fi-FI" dirty="0"/>
          </a:p>
        </p:txBody>
      </p:sp>
      <p:sp>
        <p:nvSpPr>
          <p:cNvPr id="4" name="Päivämäärän paikkamerkki 3">
            <a:extLst>
              <a:ext uri="{FF2B5EF4-FFF2-40B4-BE49-F238E27FC236}">
                <a16:creationId xmlns:a16="http://schemas.microsoft.com/office/drawing/2014/main" id="{559FAAE0-8AFA-4181-3E40-A6DAEFAEB174}"/>
              </a:ext>
            </a:extLst>
          </p:cNvPr>
          <p:cNvSpPr>
            <a:spLocks noGrp="1"/>
          </p:cNvSpPr>
          <p:nvPr>
            <p:ph type="dt" sz="half" idx="10"/>
          </p:nvPr>
        </p:nvSpPr>
        <p:spPr/>
        <p:txBody>
          <a:bodyPr/>
          <a:lstStyle>
            <a:lvl1pPr>
              <a:defRPr>
                <a:solidFill>
                  <a:schemeClr val="tx1"/>
                </a:solidFill>
              </a:defRPr>
            </a:lvl1pPr>
          </a:lstStyle>
          <a:p>
            <a:r>
              <a:rPr lang="fi-FI"/>
              <a:t>12.8.2025</a:t>
            </a:r>
            <a:endParaRPr lang="fi-FI" dirty="0"/>
          </a:p>
        </p:txBody>
      </p:sp>
      <p:sp>
        <p:nvSpPr>
          <p:cNvPr id="10" name="Dian numeron paikkamerkki 9">
            <a:extLst>
              <a:ext uri="{FF2B5EF4-FFF2-40B4-BE49-F238E27FC236}">
                <a16:creationId xmlns:a16="http://schemas.microsoft.com/office/drawing/2014/main" id="{6C336695-3E40-2CC2-619B-1ABEC41E016C}"/>
              </a:ext>
            </a:extLst>
          </p:cNvPr>
          <p:cNvSpPr>
            <a:spLocks noGrp="1"/>
          </p:cNvSpPr>
          <p:nvPr>
            <p:ph type="sldNum" sz="quarter" idx="12"/>
          </p:nvPr>
        </p:nvSpPr>
        <p:spPr/>
        <p:txBody>
          <a:bodyPr/>
          <a:lstStyle>
            <a:lvl1pPr>
              <a:defRPr>
                <a:solidFill>
                  <a:schemeClr val="tx1"/>
                </a:solidFill>
              </a:defRPr>
            </a:lvl1p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D5F07883-B9B5-6F96-0F9E-2C4F6DB2334D}"/>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Tree>
    <p:extLst>
      <p:ext uri="{BB962C8B-B14F-4D97-AF65-F5344CB8AC3E}">
        <p14:creationId xmlns:p14="http://schemas.microsoft.com/office/powerpoint/2010/main" val="24378879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fill="hold" grpId="0" nodeType="afterEffect">
                                  <p:stCondLst>
                                    <p:cond delay="0"/>
                                  </p:stCondLst>
                                  <p:childTnLst>
                                    <p:animRot by="120000">
                                      <p:cBhvr>
                                        <p:cTn id="6" dur="150" fill="hold">
                                          <p:stCondLst>
                                            <p:cond delay="0"/>
                                          </p:stCondLst>
                                        </p:cTn>
                                        <p:tgtEl>
                                          <p:spTgt spid="19"/>
                                        </p:tgtEl>
                                        <p:attrNameLst>
                                          <p:attrName>r</p:attrName>
                                        </p:attrNameLst>
                                      </p:cBhvr>
                                    </p:animRot>
                                    <p:animRot by="-240000">
                                      <p:cBhvr>
                                        <p:cTn id="7" dur="300" fill="hold">
                                          <p:stCondLst>
                                            <p:cond delay="300"/>
                                          </p:stCondLst>
                                        </p:cTn>
                                        <p:tgtEl>
                                          <p:spTgt spid="19"/>
                                        </p:tgtEl>
                                        <p:attrNameLst>
                                          <p:attrName>r</p:attrName>
                                        </p:attrNameLst>
                                      </p:cBhvr>
                                    </p:animRot>
                                    <p:animRot by="240000">
                                      <p:cBhvr>
                                        <p:cTn id="8" dur="300" fill="hold">
                                          <p:stCondLst>
                                            <p:cond delay="600"/>
                                          </p:stCondLst>
                                        </p:cTn>
                                        <p:tgtEl>
                                          <p:spTgt spid="19"/>
                                        </p:tgtEl>
                                        <p:attrNameLst>
                                          <p:attrName>r</p:attrName>
                                        </p:attrNameLst>
                                      </p:cBhvr>
                                    </p:animRot>
                                    <p:animRot by="-240000">
                                      <p:cBhvr>
                                        <p:cTn id="9" dur="300" fill="hold">
                                          <p:stCondLst>
                                            <p:cond delay="900"/>
                                          </p:stCondLst>
                                        </p:cTn>
                                        <p:tgtEl>
                                          <p:spTgt spid="19"/>
                                        </p:tgtEl>
                                        <p:attrNameLst>
                                          <p:attrName>r</p:attrName>
                                        </p:attrNameLst>
                                      </p:cBhvr>
                                    </p:animRot>
                                    <p:animRot by="120000">
                                      <p:cBhvr>
                                        <p:cTn id="10" dur="300" fill="hold">
                                          <p:stCondLst>
                                            <p:cond delay="1200"/>
                                          </p:stCondLst>
                                        </p:cTn>
                                        <p:tgtEl>
                                          <p:spTgt spid="19"/>
                                        </p:tgtEl>
                                        <p:attrNameLst>
                                          <p:attrName>r</p:attrName>
                                        </p:attrNameLst>
                                      </p:cBhvr>
                                    </p:animRot>
                                  </p:childTnLst>
                                </p:cTn>
                              </p:par>
                            </p:childTnLst>
                          </p:cTn>
                        </p:par>
                        <p:par>
                          <p:cTn id="11" fill="hold">
                            <p:stCondLst>
                              <p:cond delay="1500"/>
                            </p:stCondLst>
                            <p:childTnLst>
                              <p:par>
                                <p:cTn id="12" presetID="12" presetClass="entr" presetSubtype="4" fill="hold" grpId="0" nodeType="afterEffect">
                                  <p:stCondLst>
                                    <p:cond delay="0"/>
                                  </p:stCondLst>
                                  <p:childTnLst>
                                    <p:set>
                                      <p:cBhvr>
                                        <p:cTn id="13" dur="1" fill="hold">
                                          <p:stCondLst>
                                            <p:cond delay="0"/>
                                          </p:stCondLst>
                                        </p:cTn>
                                        <p:tgtEl>
                                          <p:spTgt spid="20"/>
                                        </p:tgtEl>
                                        <p:attrNameLst>
                                          <p:attrName>style.visibility</p:attrName>
                                        </p:attrNameLst>
                                      </p:cBhvr>
                                      <p:to>
                                        <p:strVal val="visible"/>
                                      </p:to>
                                    </p:set>
                                    <p:anim calcmode="lin" valueType="num">
                                      <p:cBhvr additive="base">
                                        <p:cTn id="14" dur="1000"/>
                                        <p:tgtEl>
                                          <p:spTgt spid="20"/>
                                        </p:tgtEl>
                                        <p:attrNameLst>
                                          <p:attrName>ppt_y</p:attrName>
                                        </p:attrNameLst>
                                      </p:cBhvr>
                                      <p:tavLst>
                                        <p:tav tm="0">
                                          <p:val>
                                            <p:strVal val="#ppt_y+#ppt_h*1.125000"/>
                                          </p:val>
                                        </p:tav>
                                        <p:tav tm="100000">
                                          <p:val>
                                            <p:strVal val="#ppt_y"/>
                                          </p:val>
                                        </p:tav>
                                      </p:tavLst>
                                    </p:anim>
                                    <p:animEffect transition="in" filter="wipe(up)">
                                      <p:cBhvr>
                                        <p:cTn id="15" dur="1000"/>
                                        <p:tgtEl>
                                          <p:spTgt spid="20"/>
                                        </p:tgtEl>
                                      </p:cBhvr>
                                    </p:animEffect>
                                  </p:childTnLst>
                                </p:cTn>
                              </p:par>
                              <p:par>
                                <p:cTn id="16" presetID="12" presetClass="entr" presetSubtype="4" fill="hold" grpId="0" nodeType="withEffect">
                                  <p:stCondLst>
                                    <p:cond delay="0"/>
                                  </p:stCondLst>
                                  <p:childTnLst>
                                    <p:set>
                                      <p:cBhvr>
                                        <p:cTn id="17" dur="1" fill="hold">
                                          <p:stCondLst>
                                            <p:cond delay="0"/>
                                          </p:stCondLst>
                                        </p:cTn>
                                        <p:tgtEl>
                                          <p:spTgt spid="21"/>
                                        </p:tgtEl>
                                        <p:attrNameLst>
                                          <p:attrName>style.visibility</p:attrName>
                                        </p:attrNameLst>
                                      </p:cBhvr>
                                      <p:to>
                                        <p:strVal val="visible"/>
                                      </p:to>
                                    </p:set>
                                    <p:anim calcmode="lin" valueType="num">
                                      <p:cBhvr additive="base">
                                        <p:cTn id="18" dur="1000"/>
                                        <p:tgtEl>
                                          <p:spTgt spid="21"/>
                                        </p:tgtEl>
                                        <p:attrNameLst>
                                          <p:attrName>ppt_y</p:attrName>
                                        </p:attrNameLst>
                                      </p:cBhvr>
                                      <p:tavLst>
                                        <p:tav tm="0">
                                          <p:val>
                                            <p:strVal val="#ppt_y+#ppt_h*1.125000"/>
                                          </p:val>
                                        </p:tav>
                                        <p:tav tm="100000">
                                          <p:val>
                                            <p:strVal val="#ppt_y"/>
                                          </p:val>
                                        </p:tav>
                                      </p:tavLst>
                                    </p:anim>
                                    <p:animEffect transition="in" filter="wipe(up)">
                                      <p:cBhvr>
                                        <p:cTn id="19" dur="1000"/>
                                        <p:tgtEl>
                                          <p:spTgt spid="21"/>
                                        </p:tgtEl>
                                      </p:cBhvr>
                                    </p:animEffect>
                                  </p:childTnLst>
                                </p:cTn>
                              </p:par>
                              <p:par>
                                <p:cTn id="20" presetID="32" presetClass="emph" presetSubtype="0" fill="hold" grpId="0" nodeType="withEffect">
                                  <p:stCondLst>
                                    <p:cond delay="0"/>
                                  </p:stCondLst>
                                  <p:childTnLst>
                                    <p:animRot by="120000">
                                      <p:cBhvr>
                                        <p:cTn id="21" dur="150" fill="hold">
                                          <p:stCondLst>
                                            <p:cond delay="0"/>
                                          </p:stCondLst>
                                        </p:cTn>
                                        <p:tgtEl>
                                          <p:spTgt spid="14"/>
                                        </p:tgtEl>
                                        <p:attrNameLst>
                                          <p:attrName>r</p:attrName>
                                        </p:attrNameLst>
                                      </p:cBhvr>
                                    </p:animRot>
                                    <p:animRot by="-240000">
                                      <p:cBhvr>
                                        <p:cTn id="22" dur="300" fill="hold">
                                          <p:stCondLst>
                                            <p:cond delay="300"/>
                                          </p:stCondLst>
                                        </p:cTn>
                                        <p:tgtEl>
                                          <p:spTgt spid="14"/>
                                        </p:tgtEl>
                                        <p:attrNameLst>
                                          <p:attrName>r</p:attrName>
                                        </p:attrNameLst>
                                      </p:cBhvr>
                                    </p:animRot>
                                    <p:animRot by="240000">
                                      <p:cBhvr>
                                        <p:cTn id="23" dur="300" fill="hold">
                                          <p:stCondLst>
                                            <p:cond delay="600"/>
                                          </p:stCondLst>
                                        </p:cTn>
                                        <p:tgtEl>
                                          <p:spTgt spid="14"/>
                                        </p:tgtEl>
                                        <p:attrNameLst>
                                          <p:attrName>r</p:attrName>
                                        </p:attrNameLst>
                                      </p:cBhvr>
                                    </p:animRot>
                                    <p:animRot by="-240000">
                                      <p:cBhvr>
                                        <p:cTn id="24" dur="300" fill="hold">
                                          <p:stCondLst>
                                            <p:cond delay="900"/>
                                          </p:stCondLst>
                                        </p:cTn>
                                        <p:tgtEl>
                                          <p:spTgt spid="14"/>
                                        </p:tgtEl>
                                        <p:attrNameLst>
                                          <p:attrName>r</p:attrName>
                                        </p:attrNameLst>
                                      </p:cBhvr>
                                    </p:animRot>
                                    <p:animRot by="120000">
                                      <p:cBhvr>
                                        <p:cTn id="25" dur="300" fill="hold">
                                          <p:stCondLst>
                                            <p:cond delay="1200"/>
                                          </p:stCondLst>
                                        </p:cTn>
                                        <p:tgtEl>
                                          <p:spTgt spid="14"/>
                                        </p:tgtEl>
                                        <p:attrNameLst>
                                          <p:attrName>r</p:attrName>
                                        </p:attrNameLst>
                                      </p:cBhvr>
                                    </p:animRot>
                                  </p:childTnLst>
                                </p:cTn>
                              </p:par>
                            </p:childTnLst>
                          </p:cTn>
                        </p:par>
                        <p:par>
                          <p:cTn id="26" fill="hold">
                            <p:stCondLst>
                              <p:cond delay="3000"/>
                            </p:stCondLst>
                            <p:childTnLst>
                              <p:par>
                                <p:cTn id="27" presetID="12" presetClass="entr" presetSubtype="4" fill="hold" grpId="0" nodeType="afterEffect">
                                  <p:stCondLst>
                                    <p:cond delay="0"/>
                                  </p:stCondLst>
                                  <p:childTnLst>
                                    <p:set>
                                      <p:cBhvr>
                                        <p:cTn id="28" dur="1" fill="hold">
                                          <p:stCondLst>
                                            <p:cond delay="0"/>
                                          </p:stCondLst>
                                        </p:cTn>
                                        <p:tgtEl>
                                          <p:spTgt spid="22"/>
                                        </p:tgtEl>
                                        <p:attrNameLst>
                                          <p:attrName>style.visibility</p:attrName>
                                        </p:attrNameLst>
                                      </p:cBhvr>
                                      <p:to>
                                        <p:strVal val="visible"/>
                                      </p:to>
                                    </p:set>
                                    <p:anim calcmode="lin" valueType="num">
                                      <p:cBhvr additive="base">
                                        <p:cTn id="29" dur="1000"/>
                                        <p:tgtEl>
                                          <p:spTgt spid="22"/>
                                        </p:tgtEl>
                                        <p:attrNameLst>
                                          <p:attrName>ppt_y</p:attrName>
                                        </p:attrNameLst>
                                      </p:cBhvr>
                                      <p:tavLst>
                                        <p:tav tm="0">
                                          <p:val>
                                            <p:strVal val="#ppt_y+#ppt_h*1.125000"/>
                                          </p:val>
                                        </p:tav>
                                        <p:tav tm="100000">
                                          <p:val>
                                            <p:strVal val="#ppt_y"/>
                                          </p:val>
                                        </p:tav>
                                      </p:tavLst>
                                    </p:anim>
                                    <p:animEffect transition="in" filter="wipe(up)">
                                      <p:cBhvr>
                                        <p:cTn id="30" dur="1000"/>
                                        <p:tgtEl>
                                          <p:spTgt spid="22"/>
                                        </p:tgtEl>
                                      </p:cBhvr>
                                    </p:animEffect>
                                  </p:childTnLst>
                                </p:cTn>
                              </p:par>
                              <p:par>
                                <p:cTn id="31" presetID="12" presetClass="entr" presetSubtype="4" fill="hold" grpId="0" nodeType="withEffect">
                                  <p:stCondLst>
                                    <p:cond delay="0"/>
                                  </p:stCondLst>
                                  <p:childTnLst>
                                    <p:set>
                                      <p:cBhvr>
                                        <p:cTn id="32" dur="1" fill="hold">
                                          <p:stCondLst>
                                            <p:cond delay="0"/>
                                          </p:stCondLst>
                                        </p:cTn>
                                        <p:tgtEl>
                                          <p:spTgt spid="23"/>
                                        </p:tgtEl>
                                        <p:attrNameLst>
                                          <p:attrName>style.visibility</p:attrName>
                                        </p:attrNameLst>
                                      </p:cBhvr>
                                      <p:to>
                                        <p:strVal val="visible"/>
                                      </p:to>
                                    </p:set>
                                    <p:anim calcmode="lin" valueType="num">
                                      <p:cBhvr additive="base">
                                        <p:cTn id="33" dur="1000"/>
                                        <p:tgtEl>
                                          <p:spTgt spid="23"/>
                                        </p:tgtEl>
                                        <p:attrNameLst>
                                          <p:attrName>ppt_y</p:attrName>
                                        </p:attrNameLst>
                                      </p:cBhvr>
                                      <p:tavLst>
                                        <p:tav tm="0">
                                          <p:val>
                                            <p:strVal val="#ppt_y+#ppt_h*1.125000"/>
                                          </p:val>
                                        </p:tav>
                                        <p:tav tm="100000">
                                          <p:val>
                                            <p:strVal val="#ppt_y"/>
                                          </p:val>
                                        </p:tav>
                                      </p:tavLst>
                                    </p:anim>
                                    <p:animEffect transition="in" filter="wipe(up)">
                                      <p:cBhvr>
                                        <p:cTn id="34" dur="1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9" grpId="0" animBg="1"/>
      <p:bldP spid="20" grpId="0" animBg="1"/>
      <p:bldP spid="21" grpId="0" animBg="1"/>
      <p:bldP spid="22" grpId="0" animBg="1"/>
      <p:bldP spid="23" grpId="0" animBg="1"/>
    </p:bldLst>
  </p:timing>
</p:sldLayout>
</file>

<file path=ppt/slideLayouts/slideLayout463.xml><?xml version="1.0" encoding="utf-8"?>
<p:sldLayout xmlns:a="http://schemas.openxmlformats.org/drawingml/2006/main" xmlns:r="http://schemas.openxmlformats.org/officeDocument/2006/relationships" xmlns:p="http://schemas.openxmlformats.org/presentationml/2006/main" preserve="1" userDrawn="1">
  <p:cSld name="Väliotsikkodia 1 B">
    <p:bg>
      <p:bgPr>
        <a:solidFill>
          <a:schemeClr val="accent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EFBD6DC0-03F5-AF6D-3C17-D4782AEE9561}"/>
              </a:ext>
            </a:extLst>
          </p:cNvPr>
          <p:cNvSpPr>
            <a:spLocks noGrp="1"/>
          </p:cNvSpPr>
          <p:nvPr>
            <p:ph type="title" hasCustomPrompt="1"/>
          </p:nvPr>
        </p:nvSpPr>
        <p:spPr>
          <a:xfrm>
            <a:off x="539750" y="1720850"/>
            <a:ext cx="7288214" cy="2541588"/>
          </a:xfrm>
          <a:prstGeom prst="rect">
            <a:avLst/>
          </a:prstGeom>
        </p:spPr>
        <p:txBody>
          <a:bodyPr anchor="b"/>
          <a:lstStyle>
            <a:lvl1pPr>
              <a:defRPr sz="6000">
                <a:solidFill>
                  <a:schemeClr val="tx1"/>
                </a:solidFill>
              </a:defRPr>
            </a:lvl1pPr>
          </a:lstStyle>
          <a:p>
            <a:r>
              <a:rPr lang="fi-FI" dirty="0"/>
              <a:t>Hengähdysdia</a:t>
            </a:r>
          </a:p>
        </p:txBody>
      </p:sp>
      <p:sp>
        <p:nvSpPr>
          <p:cNvPr id="3" name="Tekstin paikkamerkki">
            <a:extLst>
              <a:ext uri="{FF2B5EF4-FFF2-40B4-BE49-F238E27FC236}">
                <a16:creationId xmlns:a16="http://schemas.microsoft.com/office/drawing/2014/main" id="{B5A8CE6B-1026-260C-E5DC-5E2E67F7FA7F}"/>
              </a:ext>
            </a:extLst>
          </p:cNvPr>
          <p:cNvSpPr>
            <a:spLocks noGrp="1"/>
          </p:cNvSpPr>
          <p:nvPr>
            <p:ph type="body" idx="1" hasCustomPrompt="1"/>
          </p:nvPr>
        </p:nvSpPr>
        <p:spPr>
          <a:xfrm>
            <a:off x="539750" y="4511675"/>
            <a:ext cx="7288214" cy="992188"/>
          </a:xfrm>
        </p:spPr>
        <p:txBody>
          <a:bodyPr/>
          <a:lstStyle>
            <a:lvl1pPr marL="0" indent="0">
              <a:buNone/>
              <a:defRPr sz="2000">
                <a:solidFill>
                  <a:schemeClr val="tx1"/>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fi-FI" dirty="0"/>
              <a:t>Nostotekstipaikka, johon voi lisätä dian aiheeseen liittyvää sisältöä, esim. linkin tai esittelytekstin.</a:t>
            </a:r>
          </a:p>
        </p:txBody>
      </p:sp>
      <p:grpSp>
        <p:nvGrpSpPr>
          <p:cNvPr id="15" name="Ryhmä 14">
            <a:extLst>
              <a:ext uri="{FF2B5EF4-FFF2-40B4-BE49-F238E27FC236}">
                <a16:creationId xmlns:a16="http://schemas.microsoft.com/office/drawing/2014/main" id="{AD1F4315-6E6E-E54E-5DE7-12223EBDF326}"/>
              </a:ext>
              <a:ext uri="{C183D7F6-B498-43B3-948B-1728B52AA6E4}">
                <adec:decorative xmlns:adec="http://schemas.microsoft.com/office/drawing/2017/decorative" val="1"/>
              </a:ext>
            </a:extLst>
          </p:cNvPr>
          <p:cNvGrpSpPr/>
          <p:nvPr userDrawn="1"/>
        </p:nvGrpSpPr>
        <p:grpSpPr>
          <a:xfrm>
            <a:off x="8273830" y="1531937"/>
            <a:ext cx="4666677" cy="4376267"/>
            <a:chOff x="8273830" y="1208855"/>
            <a:chExt cx="5011200" cy="4699350"/>
          </a:xfrm>
        </p:grpSpPr>
        <p:sp>
          <p:nvSpPr>
            <p:cNvPr id="11" name="Vapaamuotoinen: Muoto 10">
              <a:extLst>
                <a:ext uri="{FF2B5EF4-FFF2-40B4-BE49-F238E27FC236}">
                  <a16:creationId xmlns:a16="http://schemas.microsoft.com/office/drawing/2014/main" id="{FB496CED-0162-3DE7-63B4-99611083EBCA}"/>
                </a:ext>
              </a:extLst>
            </p:cNvPr>
            <p:cNvSpPr/>
            <p:nvPr/>
          </p:nvSpPr>
          <p:spPr>
            <a:xfrm>
              <a:off x="8281255" y="1208855"/>
              <a:ext cx="5003775" cy="3915000"/>
            </a:xfrm>
            <a:custGeom>
              <a:avLst/>
              <a:gdLst>
                <a:gd name="connsiteX0" fmla="*/ 4733775 w 5003775"/>
                <a:gd name="connsiteY0" fmla="*/ 0 h 3915000"/>
                <a:gd name="connsiteX1" fmla="*/ 5003775 w 5003775"/>
                <a:gd name="connsiteY1" fmla="*/ 270000 h 3915000"/>
                <a:gd name="connsiteX2" fmla="*/ 5003775 w 5003775"/>
                <a:gd name="connsiteY2" fmla="*/ 3645000 h 3915000"/>
                <a:gd name="connsiteX3" fmla="*/ 4733775 w 5003775"/>
                <a:gd name="connsiteY3" fmla="*/ 3915000 h 3915000"/>
                <a:gd name="connsiteX4" fmla="*/ 270000 w 5003775"/>
                <a:gd name="connsiteY4" fmla="*/ 3915000 h 3915000"/>
                <a:gd name="connsiteX5" fmla="*/ 0 w 5003775"/>
                <a:gd name="connsiteY5" fmla="*/ 3645000 h 3915000"/>
                <a:gd name="connsiteX6" fmla="*/ 0 w 5003775"/>
                <a:gd name="connsiteY6" fmla="*/ 270000 h 3915000"/>
                <a:gd name="connsiteX7" fmla="*/ 270000 w 5003775"/>
                <a:gd name="connsiteY7" fmla="*/ 0 h 3915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03775" h="3915000">
                  <a:moveTo>
                    <a:pt x="4733775" y="0"/>
                  </a:moveTo>
                  <a:cubicBezTo>
                    <a:pt x="4882892" y="0"/>
                    <a:pt x="5003775" y="120883"/>
                    <a:pt x="5003775" y="270000"/>
                  </a:cubicBezTo>
                  <a:lnTo>
                    <a:pt x="5003775" y="3645000"/>
                  </a:lnTo>
                  <a:cubicBezTo>
                    <a:pt x="5003775" y="3794117"/>
                    <a:pt x="4882892" y="3915000"/>
                    <a:pt x="4733775" y="3915000"/>
                  </a:cubicBezTo>
                  <a:lnTo>
                    <a:pt x="270000" y="3915000"/>
                  </a:lnTo>
                  <a:cubicBezTo>
                    <a:pt x="120883" y="3915000"/>
                    <a:pt x="0" y="3794117"/>
                    <a:pt x="0" y="3645000"/>
                  </a:cubicBezTo>
                  <a:lnTo>
                    <a:pt x="0" y="270000"/>
                  </a:lnTo>
                  <a:cubicBezTo>
                    <a:pt x="0" y="120883"/>
                    <a:pt x="120883" y="0"/>
                    <a:pt x="270000" y="0"/>
                  </a:cubicBezTo>
                  <a:close/>
                </a:path>
              </a:pathLst>
            </a:custGeom>
            <a:noFill/>
            <a:ln w="165100" cap="flat">
              <a:solidFill>
                <a:schemeClr val="accent3"/>
              </a:solidFill>
              <a:prstDash val="solid"/>
              <a:miter/>
            </a:ln>
          </p:spPr>
          <p:txBody>
            <a:bodyPr rtlCol="0" anchor="ctr"/>
            <a:lstStyle/>
            <a:p>
              <a:endParaRPr lang="fi-FI" dirty="0">
                <a:solidFill>
                  <a:schemeClr val="tx1"/>
                </a:solidFill>
              </a:endParaRPr>
            </a:p>
          </p:txBody>
        </p:sp>
        <p:sp>
          <p:nvSpPr>
            <p:cNvPr id="12" name="Vapaamuotoinen: Muoto 11">
              <a:extLst>
                <a:ext uri="{FF2B5EF4-FFF2-40B4-BE49-F238E27FC236}">
                  <a16:creationId xmlns:a16="http://schemas.microsoft.com/office/drawing/2014/main" id="{D0B81B2D-FC39-A181-C7E4-FEE50A2CBE62}"/>
                </a:ext>
              </a:extLst>
            </p:cNvPr>
            <p:cNvSpPr/>
            <p:nvPr/>
          </p:nvSpPr>
          <p:spPr>
            <a:xfrm>
              <a:off x="8273830" y="4614567"/>
              <a:ext cx="4972387" cy="33750"/>
            </a:xfrm>
            <a:custGeom>
              <a:avLst/>
              <a:gdLst>
                <a:gd name="connsiteX0" fmla="*/ 0 w 4972387"/>
                <a:gd name="connsiteY0" fmla="*/ 0 h 33750"/>
                <a:gd name="connsiteX1" fmla="*/ 4972388 w 4972387"/>
                <a:gd name="connsiteY1" fmla="*/ 0 h 33750"/>
              </a:gdLst>
              <a:ahLst/>
              <a:cxnLst>
                <a:cxn ang="0">
                  <a:pos x="connsiteX0" y="connsiteY0"/>
                </a:cxn>
                <a:cxn ang="0">
                  <a:pos x="connsiteX1" y="connsiteY1"/>
                </a:cxn>
              </a:cxnLst>
              <a:rect l="l" t="t" r="r" b="b"/>
              <a:pathLst>
                <a:path w="4972387" h="33750">
                  <a:moveTo>
                    <a:pt x="0" y="0"/>
                  </a:moveTo>
                  <a:lnTo>
                    <a:pt x="4972388" y="0"/>
                  </a:lnTo>
                </a:path>
              </a:pathLst>
            </a:custGeom>
            <a:ln w="165100" cap="flat">
              <a:solidFill>
                <a:schemeClr val="accent3"/>
              </a:solidFill>
              <a:prstDash val="solid"/>
              <a:miter/>
            </a:ln>
          </p:spPr>
          <p:txBody>
            <a:bodyPr rtlCol="0" anchor="ctr"/>
            <a:lstStyle/>
            <a:p>
              <a:endParaRPr lang="fi-FI" dirty="0">
                <a:solidFill>
                  <a:schemeClr val="tx1"/>
                </a:solidFill>
              </a:endParaRPr>
            </a:p>
          </p:txBody>
        </p:sp>
        <p:sp>
          <p:nvSpPr>
            <p:cNvPr id="13" name="Vapaamuotoinen: Muoto 12">
              <a:extLst>
                <a:ext uri="{FF2B5EF4-FFF2-40B4-BE49-F238E27FC236}">
                  <a16:creationId xmlns:a16="http://schemas.microsoft.com/office/drawing/2014/main" id="{65A141F1-EB46-0440-B964-5E0B1E0F134E}"/>
                </a:ext>
              </a:extLst>
            </p:cNvPr>
            <p:cNvSpPr/>
            <p:nvPr/>
          </p:nvSpPr>
          <p:spPr>
            <a:xfrm>
              <a:off x="9527642" y="5123855"/>
              <a:ext cx="2464762" cy="784350"/>
            </a:xfrm>
            <a:custGeom>
              <a:avLst/>
              <a:gdLst>
                <a:gd name="connsiteX0" fmla="*/ 1496475 w 2464762"/>
                <a:gd name="connsiteY0" fmla="*/ 0 h 784350"/>
                <a:gd name="connsiteX1" fmla="*/ 1496475 w 2464762"/>
                <a:gd name="connsiteY1" fmla="*/ 463050 h 784350"/>
                <a:gd name="connsiteX2" fmla="*/ 1814400 w 2464762"/>
                <a:gd name="connsiteY2" fmla="*/ 782325 h 784350"/>
                <a:gd name="connsiteX3" fmla="*/ 2464763 w 2464762"/>
                <a:gd name="connsiteY3" fmla="*/ 784350 h 784350"/>
                <a:gd name="connsiteX4" fmla="*/ 0 w 2464762"/>
                <a:gd name="connsiteY4" fmla="*/ 784350 h 784350"/>
                <a:gd name="connsiteX5" fmla="*/ 650025 w 2464762"/>
                <a:gd name="connsiteY5" fmla="*/ 782325 h 784350"/>
                <a:gd name="connsiteX6" fmla="*/ 968288 w 2464762"/>
                <a:gd name="connsiteY6" fmla="*/ 463050 h 784350"/>
                <a:gd name="connsiteX7" fmla="*/ 968288 w 2464762"/>
                <a:gd name="connsiteY7" fmla="*/ 0 h 78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64762" h="784350">
                  <a:moveTo>
                    <a:pt x="1496475" y="0"/>
                  </a:moveTo>
                  <a:lnTo>
                    <a:pt x="1496475" y="463050"/>
                  </a:lnTo>
                  <a:cubicBezTo>
                    <a:pt x="1496475" y="638887"/>
                    <a:pt x="1638563" y="781650"/>
                    <a:pt x="1814400" y="782325"/>
                  </a:cubicBezTo>
                  <a:lnTo>
                    <a:pt x="2464763" y="784350"/>
                  </a:lnTo>
                  <a:lnTo>
                    <a:pt x="0" y="784350"/>
                  </a:lnTo>
                  <a:lnTo>
                    <a:pt x="650025" y="782325"/>
                  </a:lnTo>
                  <a:cubicBezTo>
                    <a:pt x="825863" y="781650"/>
                    <a:pt x="968288" y="638887"/>
                    <a:pt x="968288" y="463050"/>
                  </a:cubicBezTo>
                  <a:lnTo>
                    <a:pt x="968288" y="0"/>
                  </a:lnTo>
                </a:path>
              </a:pathLst>
            </a:custGeom>
            <a:noFill/>
            <a:ln w="165100" cap="flat">
              <a:solidFill>
                <a:schemeClr val="accent3"/>
              </a:solidFill>
              <a:prstDash val="solid"/>
              <a:miter/>
            </a:ln>
          </p:spPr>
          <p:txBody>
            <a:bodyPr rtlCol="0" anchor="ctr"/>
            <a:lstStyle/>
            <a:p>
              <a:endParaRPr lang="fi-FI" dirty="0">
                <a:solidFill>
                  <a:schemeClr val="tx1"/>
                </a:solidFill>
              </a:endParaRPr>
            </a:p>
          </p:txBody>
        </p:sp>
      </p:grpSp>
      <p:grpSp>
        <p:nvGrpSpPr>
          <p:cNvPr id="40" name="Ryhmä 39">
            <a:extLst>
              <a:ext uri="{FF2B5EF4-FFF2-40B4-BE49-F238E27FC236}">
                <a16:creationId xmlns:a16="http://schemas.microsoft.com/office/drawing/2014/main" id="{290EE4BA-899D-2D1B-9AB4-E52D2C050F4C}"/>
              </a:ext>
              <a:ext uri="{C183D7F6-B498-43B3-948B-1728B52AA6E4}">
                <adec:decorative xmlns:adec="http://schemas.microsoft.com/office/drawing/2017/decorative" val="1"/>
              </a:ext>
            </a:extLst>
          </p:cNvPr>
          <p:cNvGrpSpPr/>
          <p:nvPr userDrawn="1"/>
        </p:nvGrpSpPr>
        <p:grpSpPr>
          <a:xfrm>
            <a:off x="9686029" y="1035050"/>
            <a:ext cx="1842279" cy="3059343"/>
            <a:chOff x="9603147" y="832014"/>
            <a:chExt cx="1842279" cy="3059343"/>
          </a:xfrm>
        </p:grpSpPr>
        <p:sp>
          <p:nvSpPr>
            <p:cNvPr id="24" name="Vapaamuotoinen: Muoto 23">
              <a:extLst>
                <a:ext uri="{FF2B5EF4-FFF2-40B4-BE49-F238E27FC236}">
                  <a16:creationId xmlns:a16="http://schemas.microsoft.com/office/drawing/2014/main" id="{3F88EFCE-7786-9159-52FE-87E575C7B0F7}"/>
                </a:ext>
              </a:extLst>
            </p:cNvPr>
            <p:cNvSpPr/>
            <p:nvPr/>
          </p:nvSpPr>
          <p:spPr>
            <a:xfrm>
              <a:off x="9896950" y="832014"/>
              <a:ext cx="1253824" cy="1761971"/>
            </a:xfrm>
            <a:custGeom>
              <a:avLst/>
              <a:gdLst>
                <a:gd name="connsiteX0" fmla="*/ 0 w 1253824"/>
                <a:gd name="connsiteY0" fmla="*/ 1085574 h 1761971"/>
                <a:gd name="connsiteX1" fmla="*/ 16118 w 1253824"/>
                <a:gd name="connsiteY1" fmla="*/ 1286344 h 1761971"/>
                <a:gd name="connsiteX2" fmla="*/ 197942 w 1253824"/>
                <a:gd name="connsiteY2" fmla="*/ 1761406 h 1761971"/>
                <a:gd name="connsiteX3" fmla="*/ 1056730 w 1253824"/>
                <a:gd name="connsiteY3" fmla="*/ 1761972 h 1761971"/>
                <a:gd name="connsiteX4" fmla="*/ 1237989 w 1253824"/>
                <a:gd name="connsiteY4" fmla="*/ 1287192 h 1761971"/>
                <a:gd name="connsiteX5" fmla="*/ 1253824 w 1253824"/>
                <a:gd name="connsiteY5" fmla="*/ 1086422 h 1761971"/>
                <a:gd name="connsiteX6" fmla="*/ 1122051 w 1253824"/>
                <a:gd name="connsiteY6" fmla="*/ 527093 h 1761971"/>
                <a:gd name="connsiteX7" fmla="*/ 626347 w 1253824"/>
                <a:gd name="connsiteY7" fmla="*/ 0 h 1761971"/>
                <a:gd name="connsiteX8" fmla="*/ 131208 w 1253824"/>
                <a:gd name="connsiteY8" fmla="*/ 526527 h 1761971"/>
                <a:gd name="connsiteX9" fmla="*/ 0 w 1253824"/>
                <a:gd name="connsiteY9" fmla="*/ 1085574 h 176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3824" h="1761971">
                  <a:moveTo>
                    <a:pt x="0" y="1085574"/>
                  </a:moveTo>
                  <a:cubicBezTo>
                    <a:pt x="0" y="1154005"/>
                    <a:pt x="5655" y="1221023"/>
                    <a:pt x="16118" y="1286344"/>
                  </a:cubicBezTo>
                  <a:cubicBezTo>
                    <a:pt x="44113" y="1459120"/>
                    <a:pt x="107172" y="1619736"/>
                    <a:pt x="197942" y="1761406"/>
                  </a:cubicBezTo>
                  <a:lnTo>
                    <a:pt x="1056730" y="1761972"/>
                  </a:lnTo>
                  <a:cubicBezTo>
                    <a:pt x="1147218" y="1620584"/>
                    <a:pt x="1210277" y="1459968"/>
                    <a:pt x="1237989" y="1287192"/>
                  </a:cubicBezTo>
                  <a:cubicBezTo>
                    <a:pt x="1248452" y="1221871"/>
                    <a:pt x="1253824" y="1154854"/>
                    <a:pt x="1253824" y="1086422"/>
                  </a:cubicBezTo>
                  <a:cubicBezTo>
                    <a:pt x="1253824" y="885652"/>
                    <a:pt x="1245907" y="770279"/>
                    <a:pt x="1122051" y="527093"/>
                  </a:cubicBezTo>
                  <a:cubicBezTo>
                    <a:pt x="998196" y="283906"/>
                    <a:pt x="838711" y="123007"/>
                    <a:pt x="626347" y="0"/>
                  </a:cubicBezTo>
                  <a:cubicBezTo>
                    <a:pt x="413983" y="122724"/>
                    <a:pt x="238379" y="304549"/>
                    <a:pt x="131208" y="526527"/>
                  </a:cubicBezTo>
                  <a:cubicBezTo>
                    <a:pt x="22905" y="750768"/>
                    <a:pt x="0" y="884803"/>
                    <a:pt x="0" y="1085574"/>
                  </a:cubicBezTo>
                  <a:close/>
                </a:path>
              </a:pathLst>
            </a:custGeom>
            <a:solidFill>
              <a:schemeClr val="accent2"/>
            </a:solidFill>
            <a:ln w="165100" cap="flat">
              <a:solidFill>
                <a:schemeClr val="accent3"/>
              </a:solidFill>
              <a:prstDash val="solid"/>
              <a:miter/>
            </a:ln>
          </p:spPr>
          <p:txBody>
            <a:bodyPr rtlCol="0" anchor="ctr"/>
            <a:lstStyle/>
            <a:p>
              <a:endParaRPr lang="fi-FI" dirty="0">
                <a:solidFill>
                  <a:schemeClr val="tx1"/>
                </a:solidFill>
              </a:endParaRPr>
            </a:p>
          </p:txBody>
        </p:sp>
        <p:sp>
          <p:nvSpPr>
            <p:cNvPr id="25" name="Vapaamuotoinen: Muoto 24">
              <a:extLst>
                <a:ext uri="{FF2B5EF4-FFF2-40B4-BE49-F238E27FC236}">
                  <a16:creationId xmlns:a16="http://schemas.microsoft.com/office/drawing/2014/main" id="{FFFC1032-4BBB-EF21-4205-47B9ECA40226}"/>
                </a:ext>
              </a:extLst>
            </p:cNvPr>
            <p:cNvSpPr/>
            <p:nvPr/>
          </p:nvSpPr>
          <p:spPr>
            <a:xfrm>
              <a:off x="10926817" y="2119206"/>
              <a:ext cx="518609" cy="734366"/>
            </a:xfrm>
            <a:custGeom>
              <a:avLst/>
              <a:gdLst>
                <a:gd name="connsiteX0" fmla="*/ 518609 w 518609"/>
                <a:gd name="connsiteY0" fmla="*/ 475062 h 734366"/>
                <a:gd name="connsiteX1" fmla="*/ 449047 w 518609"/>
                <a:gd name="connsiteY1" fmla="*/ 734367 h 734366"/>
                <a:gd name="connsiteX2" fmla="*/ 0 w 518609"/>
                <a:gd name="connsiteY2" fmla="*/ 474779 h 734366"/>
                <a:gd name="connsiteX3" fmla="*/ 26581 w 518609"/>
                <a:gd name="connsiteY3" fmla="*/ 474779 h 734366"/>
                <a:gd name="connsiteX4" fmla="*/ 207840 w 518609"/>
                <a:gd name="connsiteY4" fmla="*/ 0 h 734366"/>
                <a:gd name="connsiteX5" fmla="*/ 518327 w 518609"/>
                <a:gd name="connsiteY5" fmla="*/ 475062 h 734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609" h="734366">
                  <a:moveTo>
                    <a:pt x="518609" y="475062"/>
                  </a:moveTo>
                  <a:cubicBezTo>
                    <a:pt x="518609" y="569509"/>
                    <a:pt x="493442" y="658018"/>
                    <a:pt x="449047" y="734367"/>
                  </a:cubicBezTo>
                  <a:cubicBezTo>
                    <a:pt x="359407" y="579406"/>
                    <a:pt x="191721" y="475062"/>
                    <a:pt x="0" y="474779"/>
                  </a:cubicBezTo>
                  <a:lnTo>
                    <a:pt x="26581" y="474779"/>
                  </a:lnTo>
                  <a:cubicBezTo>
                    <a:pt x="117069" y="333392"/>
                    <a:pt x="180128" y="172776"/>
                    <a:pt x="207840" y="0"/>
                  </a:cubicBezTo>
                  <a:cubicBezTo>
                    <a:pt x="390512" y="80308"/>
                    <a:pt x="518327" y="262981"/>
                    <a:pt x="518327" y="475062"/>
                  </a:cubicBezTo>
                </a:path>
              </a:pathLst>
            </a:custGeom>
            <a:noFill/>
            <a:ln w="165100" cap="flat">
              <a:solidFill>
                <a:schemeClr val="accent3"/>
              </a:solidFill>
              <a:prstDash val="solid"/>
              <a:miter/>
            </a:ln>
          </p:spPr>
          <p:txBody>
            <a:bodyPr rtlCol="0" anchor="ctr"/>
            <a:lstStyle/>
            <a:p>
              <a:endParaRPr lang="fi-FI" dirty="0">
                <a:solidFill>
                  <a:schemeClr val="tx1"/>
                </a:solidFill>
              </a:endParaRPr>
            </a:p>
          </p:txBody>
        </p:sp>
        <p:sp>
          <p:nvSpPr>
            <p:cNvPr id="26" name="Vapaamuotoinen: Muoto 25">
              <a:extLst>
                <a:ext uri="{FF2B5EF4-FFF2-40B4-BE49-F238E27FC236}">
                  <a16:creationId xmlns:a16="http://schemas.microsoft.com/office/drawing/2014/main" id="{06AB4B30-23BE-BA59-EBA1-A25470241DC1}"/>
                </a:ext>
              </a:extLst>
            </p:cNvPr>
            <p:cNvSpPr/>
            <p:nvPr/>
          </p:nvSpPr>
          <p:spPr>
            <a:xfrm>
              <a:off x="10926817" y="2119206"/>
              <a:ext cx="518609" cy="734366"/>
            </a:xfrm>
            <a:custGeom>
              <a:avLst/>
              <a:gdLst>
                <a:gd name="connsiteX0" fmla="*/ 518609 w 518609"/>
                <a:gd name="connsiteY0" fmla="*/ 475062 h 734366"/>
                <a:gd name="connsiteX1" fmla="*/ 449047 w 518609"/>
                <a:gd name="connsiteY1" fmla="*/ 734367 h 734366"/>
                <a:gd name="connsiteX2" fmla="*/ 0 w 518609"/>
                <a:gd name="connsiteY2" fmla="*/ 474779 h 734366"/>
                <a:gd name="connsiteX3" fmla="*/ 26581 w 518609"/>
                <a:gd name="connsiteY3" fmla="*/ 474779 h 734366"/>
                <a:gd name="connsiteX4" fmla="*/ 207840 w 518609"/>
                <a:gd name="connsiteY4" fmla="*/ 0 h 734366"/>
                <a:gd name="connsiteX5" fmla="*/ 518327 w 518609"/>
                <a:gd name="connsiteY5" fmla="*/ 475062 h 734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609" h="734366">
                  <a:moveTo>
                    <a:pt x="518609" y="475062"/>
                  </a:moveTo>
                  <a:cubicBezTo>
                    <a:pt x="518609" y="569509"/>
                    <a:pt x="493442" y="658018"/>
                    <a:pt x="449047" y="734367"/>
                  </a:cubicBezTo>
                  <a:cubicBezTo>
                    <a:pt x="359407" y="579406"/>
                    <a:pt x="191721" y="475062"/>
                    <a:pt x="0" y="474779"/>
                  </a:cubicBezTo>
                  <a:lnTo>
                    <a:pt x="26581" y="474779"/>
                  </a:lnTo>
                  <a:cubicBezTo>
                    <a:pt x="117069" y="333392"/>
                    <a:pt x="180128" y="172776"/>
                    <a:pt x="207840" y="0"/>
                  </a:cubicBezTo>
                  <a:cubicBezTo>
                    <a:pt x="390512" y="80308"/>
                    <a:pt x="518327" y="262981"/>
                    <a:pt x="518327" y="475062"/>
                  </a:cubicBezTo>
                  <a:close/>
                </a:path>
              </a:pathLst>
            </a:custGeom>
            <a:solidFill>
              <a:schemeClr val="accent2"/>
            </a:solidFill>
            <a:ln w="165100" cap="flat">
              <a:solidFill>
                <a:schemeClr val="accent3"/>
              </a:solidFill>
              <a:prstDash val="solid"/>
              <a:miter/>
            </a:ln>
          </p:spPr>
          <p:txBody>
            <a:bodyPr rtlCol="0" anchor="ctr"/>
            <a:lstStyle/>
            <a:p>
              <a:endParaRPr lang="fi-FI" dirty="0">
                <a:solidFill>
                  <a:schemeClr val="tx1"/>
                </a:solidFill>
              </a:endParaRPr>
            </a:p>
          </p:txBody>
        </p:sp>
        <p:sp>
          <p:nvSpPr>
            <p:cNvPr id="27" name="Vapaamuotoinen: Muoto 26">
              <a:extLst>
                <a:ext uri="{FF2B5EF4-FFF2-40B4-BE49-F238E27FC236}">
                  <a16:creationId xmlns:a16="http://schemas.microsoft.com/office/drawing/2014/main" id="{17C816F5-35F0-3247-8020-6BD71EC9D1EE}"/>
                </a:ext>
              </a:extLst>
            </p:cNvPr>
            <p:cNvSpPr/>
            <p:nvPr/>
          </p:nvSpPr>
          <p:spPr>
            <a:xfrm>
              <a:off x="9603147" y="2118357"/>
              <a:ext cx="518609" cy="734083"/>
            </a:xfrm>
            <a:custGeom>
              <a:avLst/>
              <a:gdLst>
                <a:gd name="connsiteX0" fmla="*/ 518609 w 518609"/>
                <a:gd name="connsiteY0" fmla="*/ 475062 h 734083"/>
                <a:gd name="connsiteX1" fmla="*/ 69845 w 518609"/>
                <a:gd name="connsiteY1" fmla="*/ 734084 h 734083"/>
                <a:gd name="connsiteX2" fmla="*/ 0 w 518609"/>
                <a:gd name="connsiteY2" fmla="*/ 474779 h 734083"/>
                <a:gd name="connsiteX3" fmla="*/ 309921 w 518609"/>
                <a:gd name="connsiteY3" fmla="*/ 0 h 734083"/>
                <a:gd name="connsiteX4" fmla="*/ 491746 w 518609"/>
                <a:gd name="connsiteY4" fmla="*/ 475062 h 734083"/>
                <a:gd name="connsiteX5" fmla="*/ 518327 w 518609"/>
                <a:gd name="connsiteY5" fmla="*/ 475062 h 734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609" h="734083">
                  <a:moveTo>
                    <a:pt x="518609" y="475062"/>
                  </a:moveTo>
                  <a:cubicBezTo>
                    <a:pt x="326605" y="475062"/>
                    <a:pt x="159485" y="579123"/>
                    <a:pt x="69845" y="734084"/>
                  </a:cubicBezTo>
                  <a:cubicBezTo>
                    <a:pt x="25733" y="657735"/>
                    <a:pt x="283" y="569226"/>
                    <a:pt x="0" y="474779"/>
                  </a:cubicBezTo>
                  <a:cubicBezTo>
                    <a:pt x="0" y="262698"/>
                    <a:pt x="127249" y="80025"/>
                    <a:pt x="309921" y="0"/>
                  </a:cubicBezTo>
                  <a:cubicBezTo>
                    <a:pt x="337916" y="172776"/>
                    <a:pt x="400975" y="333392"/>
                    <a:pt x="491746" y="475062"/>
                  </a:cubicBezTo>
                  <a:lnTo>
                    <a:pt x="518327" y="475062"/>
                  </a:lnTo>
                  <a:close/>
                </a:path>
              </a:pathLst>
            </a:custGeom>
            <a:noFill/>
            <a:ln w="165100" cap="flat">
              <a:solidFill>
                <a:schemeClr val="accent3"/>
              </a:solidFill>
              <a:prstDash val="solid"/>
              <a:miter/>
            </a:ln>
          </p:spPr>
          <p:txBody>
            <a:bodyPr rtlCol="0" anchor="ctr"/>
            <a:lstStyle/>
            <a:p>
              <a:endParaRPr lang="fi-FI" dirty="0">
                <a:solidFill>
                  <a:schemeClr val="tx1"/>
                </a:solidFill>
              </a:endParaRPr>
            </a:p>
          </p:txBody>
        </p:sp>
        <p:sp>
          <p:nvSpPr>
            <p:cNvPr id="28" name="Vapaamuotoinen: Muoto 27">
              <a:extLst>
                <a:ext uri="{FF2B5EF4-FFF2-40B4-BE49-F238E27FC236}">
                  <a16:creationId xmlns:a16="http://schemas.microsoft.com/office/drawing/2014/main" id="{DBF9A930-F6BD-CA07-AF41-8CD985123A26}"/>
                </a:ext>
              </a:extLst>
            </p:cNvPr>
            <p:cNvSpPr/>
            <p:nvPr/>
          </p:nvSpPr>
          <p:spPr>
            <a:xfrm>
              <a:off x="9603147" y="2118357"/>
              <a:ext cx="518609" cy="734083"/>
            </a:xfrm>
            <a:custGeom>
              <a:avLst/>
              <a:gdLst>
                <a:gd name="connsiteX0" fmla="*/ 518609 w 518609"/>
                <a:gd name="connsiteY0" fmla="*/ 475062 h 734083"/>
                <a:gd name="connsiteX1" fmla="*/ 69845 w 518609"/>
                <a:gd name="connsiteY1" fmla="*/ 734084 h 734083"/>
                <a:gd name="connsiteX2" fmla="*/ 0 w 518609"/>
                <a:gd name="connsiteY2" fmla="*/ 474779 h 734083"/>
                <a:gd name="connsiteX3" fmla="*/ 309921 w 518609"/>
                <a:gd name="connsiteY3" fmla="*/ 0 h 734083"/>
                <a:gd name="connsiteX4" fmla="*/ 491746 w 518609"/>
                <a:gd name="connsiteY4" fmla="*/ 475062 h 734083"/>
                <a:gd name="connsiteX5" fmla="*/ 518327 w 518609"/>
                <a:gd name="connsiteY5" fmla="*/ 475062 h 734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609" h="734083">
                  <a:moveTo>
                    <a:pt x="518609" y="475062"/>
                  </a:moveTo>
                  <a:cubicBezTo>
                    <a:pt x="326605" y="475062"/>
                    <a:pt x="159485" y="579123"/>
                    <a:pt x="69845" y="734084"/>
                  </a:cubicBezTo>
                  <a:cubicBezTo>
                    <a:pt x="25733" y="657735"/>
                    <a:pt x="283" y="569226"/>
                    <a:pt x="0" y="474779"/>
                  </a:cubicBezTo>
                  <a:cubicBezTo>
                    <a:pt x="0" y="262698"/>
                    <a:pt x="127249" y="80025"/>
                    <a:pt x="309921" y="0"/>
                  </a:cubicBezTo>
                  <a:cubicBezTo>
                    <a:pt x="337916" y="172776"/>
                    <a:pt x="400975" y="333392"/>
                    <a:pt x="491746" y="475062"/>
                  </a:cubicBezTo>
                  <a:lnTo>
                    <a:pt x="518327" y="475062"/>
                  </a:lnTo>
                  <a:close/>
                </a:path>
              </a:pathLst>
            </a:custGeom>
            <a:solidFill>
              <a:schemeClr val="accent2"/>
            </a:solidFill>
            <a:ln w="165100" cap="flat">
              <a:solidFill>
                <a:schemeClr val="accent3"/>
              </a:solidFill>
              <a:prstDash val="solid"/>
              <a:miter/>
            </a:ln>
          </p:spPr>
          <p:txBody>
            <a:bodyPr rtlCol="0" anchor="ctr"/>
            <a:lstStyle/>
            <a:p>
              <a:endParaRPr lang="fi-FI" dirty="0">
                <a:solidFill>
                  <a:schemeClr val="tx1"/>
                </a:solidFill>
              </a:endParaRPr>
            </a:p>
          </p:txBody>
        </p:sp>
        <p:sp>
          <p:nvSpPr>
            <p:cNvPr id="29" name="Vapaamuotoinen: Muoto 28">
              <a:extLst>
                <a:ext uri="{FF2B5EF4-FFF2-40B4-BE49-F238E27FC236}">
                  <a16:creationId xmlns:a16="http://schemas.microsoft.com/office/drawing/2014/main" id="{F64B849A-9755-EA5F-CBE8-352F8A5E8F7D}"/>
                </a:ext>
              </a:extLst>
            </p:cNvPr>
            <p:cNvSpPr/>
            <p:nvPr/>
          </p:nvSpPr>
          <p:spPr>
            <a:xfrm>
              <a:off x="10141551" y="2593420"/>
              <a:ext cx="765471" cy="269484"/>
            </a:xfrm>
            <a:custGeom>
              <a:avLst/>
              <a:gdLst>
                <a:gd name="connsiteX0" fmla="*/ 765472 w 765471"/>
                <a:gd name="connsiteY0" fmla="*/ 565 h 269484"/>
                <a:gd name="connsiteX1" fmla="*/ 643030 w 765471"/>
                <a:gd name="connsiteY1" fmla="*/ 269485 h 269484"/>
                <a:gd name="connsiteX2" fmla="*/ 122724 w 765471"/>
                <a:gd name="connsiteY2" fmla="*/ 269202 h 269484"/>
                <a:gd name="connsiteX3" fmla="*/ 0 w 765471"/>
                <a:gd name="connsiteY3" fmla="*/ 0 h 269484"/>
                <a:gd name="connsiteX4" fmla="*/ 765472 w 765471"/>
                <a:gd name="connsiteY4" fmla="*/ 565 h 2694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471" h="269484">
                  <a:moveTo>
                    <a:pt x="765472" y="565"/>
                  </a:moveTo>
                  <a:lnTo>
                    <a:pt x="643030" y="269485"/>
                  </a:lnTo>
                  <a:lnTo>
                    <a:pt x="122724" y="269202"/>
                  </a:lnTo>
                  <a:lnTo>
                    <a:pt x="0" y="0"/>
                  </a:lnTo>
                  <a:lnTo>
                    <a:pt x="765472" y="565"/>
                  </a:lnTo>
                  <a:close/>
                </a:path>
              </a:pathLst>
            </a:custGeom>
            <a:noFill/>
            <a:ln w="165100" cap="flat">
              <a:solidFill>
                <a:schemeClr val="accent3"/>
              </a:solidFill>
              <a:prstDash val="solid"/>
              <a:miter/>
            </a:ln>
          </p:spPr>
          <p:txBody>
            <a:bodyPr rtlCol="0" anchor="ctr"/>
            <a:lstStyle/>
            <a:p>
              <a:endParaRPr lang="fi-FI" dirty="0">
                <a:solidFill>
                  <a:schemeClr val="tx1"/>
                </a:solidFill>
              </a:endParaRPr>
            </a:p>
          </p:txBody>
        </p:sp>
        <p:sp>
          <p:nvSpPr>
            <p:cNvPr id="30" name="Vapaamuotoinen: Muoto 29">
              <a:extLst>
                <a:ext uri="{FF2B5EF4-FFF2-40B4-BE49-F238E27FC236}">
                  <a16:creationId xmlns:a16="http://schemas.microsoft.com/office/drawing/2014/main" id="{B57678D4-5BAA-F3E7-5A29-0547C6C1B7BB}"/>
                </a:ext>
              </a:extLst>
            </p:cNvPr>
            <p:cNvSpPr/>
            <p:nvPr/>
          </p:nvSpPr>
          <p:spPr>
            <a:xfrm>
              <a:off x="10141551" y="2593420"/>
              <a:ext cx="765471" cy="269484"/>
            </a:xfrm>
            <a:custGeom>
              <a:avLst/>
              <a:gdLst>
                <a:gd name="connsiteX0" fmla="*/ 765472 w 765471"/>
                <a:gd name="connsiteY0" fmla="*/ 565 h 269484"/>
                <a:gd name="connsiteX1" fmla="*/ 643030 w 765471"/>
                <a:gd name="connsiteY1" fmla="*/ 269485 h 269484"/>
                <a:gd name="connsiteX2" fmla="*/ 122724 w 765471"/>
                <a:gd name="connsiteY2" fmla="*/ 269202 h 269484"/>
                <a:gd name="connsiteX3" fmla="*/ 0 w 765471"/>
                <a:gd name="connsiteY3" fmla="*/ 0 h 269484"/>
                <a:gd name="connsiteX4" fmla="*/ 765472 w 765471"/>
                <a:gd name="connsiteY4" fmla="*/ 565 h 2694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471" h="269484">
                  <a:moveTo>
                    <a:pt x="765472" y="565"/>
                  </a:moveTo>
                  <a:lnTo>
                    <a:pt x="643030" y="269485"/>
                  </a:lnTo>
                  <a:lnTo>
                    <a:pt x="122724" y="269202"/>
                  </a:lnTo>
                  <a:lnTo>
                    <a:pt x="0" y="0"/>
                  </a:lnTo>
                  <a:lnTo>
                    <a:pt x="765472" y="565"/>
                  </a:lnTo>
                  <a:close/>
                </a:path>
              </a:pathLst>
            </a:custGeom>
            <a:solidFill>
              <a:schemeClr val="accent2"/>
            </a:solidFill>
            <a:ln w="165100" cap="flat">
              <a:solidFill>
                <a:schemeClr val="accent3"/>
              </a:solidFill>
              <a:prstDash val="solid"/>
              <a:miter/>
            </a:ln>
          </p:spPr>
          <p:txBody>
            <a:bodyPr rtlCol="0" anchor="ctr"/>
            <a:lstStyle/>
            <a:p>
              <a:endParaRPr lang="fi-FI" dirty="0">
                <a:solidFill>
                  <a:schemeClr val="tx1"/>
                </a:solidFill>
              </a:endParaRPr>
            </a:p>
          </p:txBody>
        </p:sp>
        <p:sp>
          <p:nvSpPr>
            <p:cNvPr id="31" name="Vapaamuotoinen: Muoto 30">
              <a:extLst>
                <a:ext uri="{FF2B5EF4-FFF2-40B4-BE49-F238E27FC236}">
                  <a16:creationId xmlns:a16="http://schemas.microsoft.com/office/drawing/2014/main" id="{45CB0CCF-B7EA-5775-D5DB-D823E7D864EF}"/>
                </a:ext>
              </a:extLst>
            </p:cNvPr>
            <p:cNvSpPr/>
            <p:nvPr/>
          </p:nvSpPr>
          <p:spPr>
            <a:xfrm>
              <a:off x="10322527" y="3122774"/>
              <a:ext cx="282" cy="268070"/>
            </a:xfrm>
            <a:custGeom>
              <a:avLst/>
              <a:gdLst>
                <a:gd name="connsiteX0" fmla="*/ 0 w 282"/>
                <a:gd name="connsiteY0" fmla="*/ 0 h 268070"/>
                <a:gd name="connsiteX1" fmla="*/ 283 w 282"/>
                <a:gd name="connsiteY1" fmla="*/ 268071 h 268070"/>
              </a:gdLst>
              <a:ahLst/>
              <a:cxnLst>
                <a:cxn ang="0">
                  <a:pos x="connsiteX0" y="connsiteY0"/>
                </a:cxn>
                <a:cxn ang="0">
                  <a:pos x="connsiteX1" y="connsiteY1"/>
                </a:cxn>
              </a:cxnLst>
              <a:rect l="l" t="t" r="r" b="b"/>
              <a:pathLst>
                <a:path w="282" h="268070">
                  <a:moveTo>
                    <a:pt x="0" y="0"/>
                  </a:moveTo>
                  <a:lnTo>
                    <a:pt x="283" y="268071"/>
                  </a:lnTo>
                </a:path>
              </a:pathLst>
            </a:custGeom>
            <a:ln w="165100" cap="flat">
              <a:solidFill>
                <a:schemeClr val="accent3"/>
              </a:solidFill>
              <a:prstDash val="solid"/>
              <a:miter/>
            </a:ln>
          </p:spPr>
          <p:txBody>
            <a:bodyPr rtlCol="0" anchor="ctr"/>
            <a:lstStyle/>
            <a:p>
              <a:endParaRPr lang="fi-FI" dirty="0">
                <a:solidFill>
                  <a:schemeClr val="tx1"/>
                </a:solidFill>
              </a:endParaRPr>
            </a:p>
          </p:txBody>
        </p:sp>
        <p:sp>
          <p:nvSpPr>
            <p:cNvPr id="32" name="Vapaamuotoinen: Muoto 31">
              <a:extLst>
                <a:ext uri="{FF2B5EF4-FFF2-40B4-BE49-F238E27FC236}">
                  <a16:creationId xmlns:a16="http://schemas.microsoft.com/office/drawing/2014/main" id="{163D1F6C-870F-00A9-7DAD-151CE7CE52E1}"/>
                </a:ext>
              </a:extLst>
            </p:cNvPr>
            <p:cNvSpPr/>
            <p:nvPr/>
          </p:nvSpPr>
          <p:spPr>
            <a:xfrm>
              <a:off x="10322527" y="3122774"/>
              <a:ext cx="282" cy="268070"/>
            </a:xfrm>
            <a:custGeom>
              <a:avLst/>
              <a:gdLst>
                <a:gd name="connsiteX0" fmla="*/ 0 w 282"/>
                <a:gd name="connsiteY0" fmla="*/ 0 h 268070"/>
                <a:gd name="connsiteX1" fmla="*/ 283 w 282"/>
                <a:gd name="connsiteY1" fmla="*/ 268071 h 268070"/>
              </a:gdLst>
              <a:ahLst/>
              <a:cxnLst>
                <a:cxn ang="0">
                  <a:pos x="connsiteX0" y="connsiteY0"/>
                </a:cxn>
                <a:cxn ang="0">
                  <a:pos x="connsiteX1" y="connsiteY1"/>
                </a:cxn>
              </a:cxnLst>
              <a:rect l="l" t="t" r="r" b="b"/>
              <a:pathLst>
                <a:path w="282" h="268070">
                  <a:moveTo>
                    <a:pt x="0" y="0"/>
                  </a:moveTo>
                  <a:lnTo>
                    <a:pt x="283" y="268071"/>
                  </a:lnTo>
                </a:path>
              </a:pathLst>
            </a:custGeom>
            <a:ln w="165100" cap="flat">
              <a:solidFill>
                <a:schemeClr val="accent3"/>
              </a:solidFill>
              <a:prstDash val="solid"/>
              <a:miter/>
            </a:ln>
          </p:spPr>
          <p:txBody>
            <a:bodyPr rtlCol="0" anchor="ctr"/>
            <a:lstStyle/>
            <a:p>
              <a:endParaRPr lang="fi-FI" dirty="0">
                <a:solidFill>
                  <a:schemeClr val="tx1"/>
                </a:solidFill>
              </a:endParaRPr>
            </a:p>
          </p:txBody>
        </p:sp>
        <p:sp>
          <p:nvSpPr>
            <p:cNvPr id="33" name="Vapaamuotoinen: Muoto 32">
              <a:extLst>
                <a:ext uri="{FF2B5EF4-FFF2-40B4-BE49-F238E27FC236}">
                  <a16:creationId xmlns:a16="http://schemas.microsoft.com/office/drawing/2014/main" id="{FE4E78C6-18B8-B0FD-65B2-5FB50FDFAE86}"/>
                </a:ext>
              </a:extLst>
            </p:cNvPr>
            <p:cNvSpPr/>
            <p:nvPr/>
          </p:nvSpPr>
          <p:spPr>
            <a:xfrm>
              <a:off x="10726612" y="3122774"/>
              <a:ext cx="282" cy="268070"/>
            </a:xfrm>
            <a:custGeom>
              <a:avLst/>
              <a:gdLst>
                <a:gd name="connsiteX0" fmla="*/ 0 w 282"/>
                <a:gd name="connsiteY0" fmla="*/ 0 h 268070"/>
                <a:gd name="connsiteX1" fmla="*/ 283 w 282"/>
                <a:gd name="connsiteY1" fmla="*/ 268071 h 268070"/>
              </a:gdLst>
              <a:ahLst/>
              <a:cxnLst>
                <a:cxn ang="0">
                  <a:pos x="connsiteX0" y="connsiteY0"/>
                </a:cxn>
                <a:cxn ang="0">
                  <a:pos x="connsiteX1" y="connsiteY1"/>
                </a:cxn>
              </a:cxnLst>
              <a:rect l="l" t="t" r="r" b="b"/>
              <a:pathLst>
                <a:path w="282" h="268070">
                  <a:moveTo>
                    <a:pt x="0" y="0"/>
                  </a:moveTo>
                  <a:lnTo>
                    <a:pt x="283" y="268071"/>
                  </a:lnTo>
                </a:path>
              </a:pathLst>
            </a:custGeom>
            <a:ln w="165100" cap="flat">
              <a:solidFill>
                <a:schemeClr val="accent3"/>
              </a:solidFill>
              <a:prstDash val="solid"/>
              <a:miter/>
            </a:ln>
          </p:spPr>
          <p:txBody>
            <a:bodyPr rtlCol="0" anchor="ctr"/>
            <a:lstStyle/>
            <a:p>
              <a:endParaRPr lang="fi-FI" dirty="0">
                <a:solidFill>
                  <a:schemeClr val="tx1"/>
                </a:solidFill>
              </a:endParaRPr>
            </a:p>
          </p:txBody>
        </p:sp>
        <p:sp>
          <p:nvSpPr>
            <p:cNvPr id="34" name="Vapaamuotoinen: Muoto 33">
              <a:extLst>
                <a:ext uri="{FF2B5EF4-FFF2-40B4-BE49-F238E27FC236}">
                  <a16:creationId xmlns:a16="http://schemas.microsoft.com/office/drawing/2014/main" id="{0F811EB0-B1D8-9C82-B15E-74E449382CA3}"/>
                </a:ext>
              </a:extLst>
            </p:cNvPr>
            <p:cNvSpPr/>
            <p:nvPr/>
          </p:nvSpPr>
          <p:spPr>
            <a:xfrm>
              <a:off x="10726612" y="3122774"/>
              <a:ext cx="282" cy="268070"/>
            </a:xfrm>
            <a:custGeom>
              <a:avLst/>
              <a:gdLst>
                <a:gd name="connsiteX0" fmla="*/ 0 w 282"/>
                <a:gd name="connsiteY0" fmla="*/ 0 h 268070"/>
                <a:gd name="connsiteX1" fmla="*/ 283 w 282"/>
                <a:gd name="connsiteY1" fmla="*/ 268071 h 268070"/>
              </a:gdLst>
              <a:ahLst/>
              <a:cxnLst>
                <a:cxn ang="0">
                  <a:pos x="connsiteX0" y="connsiteY0"/>
                </a:cxn>
                <a:cxn ang="0">
                  <a:pos x="connsiteX1" y="connsiteY1"/>
                </a:cxn>
              </a:cxnLst>
              <a:rect l="l" t="t" r="r" b="b"/>
              <a:pathLst>
                <a:path w="282" h="268070">
                  <a:moveTo>
                    <a:pt x="0" y="0"/>
                  </a:moveTo>
                  <a:lnTo>
                    <a:pt x="283" y="268071"/>
                  </a:lnTo>
                </a:path>
              </a:pathLst>
            </a:custGeom>
            <a:ln w="165100" cap="flat">
              <a:solidFill>
                <a:schemeClr val="accent3"/>
              </a:solidFill>
              <a:prstDash val="solid"/>
              <a:miter/>
            </a:ln>
          </p:spPr>
          <p:txBody>
            <a:bodyPr rtlCol="0" anchor="ctr"/>
            <a:lstStyle/>
            <a:p>
              <a:endParaRPr lang="fi-FI" dirty="0">
                <a:solidFill>
                  <a:schemeClr val="tx1"/>
                </a:solidFill>
              </a:endParaRPr>
            </a:p>
          </p:txBody>
        </p:sp>
        <p:sp>
          <p:nvSpPr>
            <p:cNvPr id="35" name="Vapaamuotoinen: Muoto 34">
              <a:extLst>
                <a:ext uri="{FF2B5EF4-FFF2-40B4-BE49-F238E27FC236}">
                  <a16:creationId xmlns:a16="http://schemas.microsoft.com/office/drawing/2014/main" id="{3958B995-CF6C-40BB-D05E-8083319BBE2E}"/>
                </a:ext>
              </a:extLst>
            </p:cNvPr>
            <p:cNvSpPr/>
            <p:nvPr/>
          </p:nvSpPr>
          <p:spPr>
            <a:xfrm>
              <a:off x="9876025" y="3359175"/>
              <a:ext cx="376939" cy="376939"/>
            </a:xfrm>
            <a:custGeom>
              <a:avLst/>
              <a:gdLst>
                <a:gd name="connsiteX0" fmla="*/ 376939 w 376939"/>
                <a:gd name="connsiteY0" fmla="*/ 188611 h 376939"/>
                <a:gd name="connsiteX1" fmla="*/ 188611 w 376939"/>
                <a:gd name="connsiteY1" fmla="*/ 376939 h 376939"/>
                <a:gd name="connsiteX2" fmla="*/ 0 w 376939"/>
                <a:gd name="connsiteY2" fmla="*/ 188328 h 376939"/>
                <a:gd name="connsiteX3" fmla="*/ 188328 w 376939"/>
                <a:gd name="connsiteY3" fmla="*/ 0 h 376939"/>
              </a:gdLst>
              <a:ahLst/>
              <a:cxnLst>
                <a:cxn ang="0">
                  <a:pos x="connsiteX0" y="connsiteY0"/>
                </a:cxn>
                <a:cxn ang="0">
                  <a:pos x="connsiteX1" y="connsiteY1"/>
                </a:cxn>
                <a:cxn ang="0">
                  <a:pos x="connsiteX2" y="connsiteY2"/>
                </a:cxn>
                <a:cxn ang="0">
                  <a:pos x="connsiteX3" y="connsiteY3"/>
                </a:cxn>
              </a:cxnLst>
              <a:rect l="l" t="t" r="r" b="b"/>
              <a:pathLst>
                <a:path w="376939" h="376939">
                  <a:moveTo>
                    <a:pt x="376939" y="188611"/>
                  </a:moveTo>
                  <a:cubicBezTo>
                    <a:pt x="376939" y="292672"/>
                    <a:pt x="292672" y="376939"/>
                    <a:pt x="188611" y="376939"/>
                  </a:cubicBezTo>
                  <a:cubicBezTo>
                    <a:pt x="84550" y="376939"/>
                    <a:pt x="283" y="292389"/>
                    <a:pt x="0" y="188328"/>
                  </a:cubicBezTo>
                  <a:cubicBezTo>
                    <a:pt x="0" y="84267"/>
                    <a:pt x="84267" y="0"/>
                    <a:pt x="188328" y="0"/>
                  </a:cubicBezTo>
                </a:path>
              </a:pathLst>
            </a:custGeom>
            <a:noFill/>
            <a:ln w="165100" cap="flat">
              <a:solidFill>
                <a:schemeClr val="accent3"/>
              </a:solidFill>
              <a:prstDash val="solid"/>
              <a:miter/>
            </a:ln>
          </p:spPr>
          <p:txBody>
            <a:bodyPr rtlCol="0" anchor="ctr"/>
            <a:lstStyle/>
            <a:p>
              <a:endParaRPr lang="fi-FI" dirty="0">
                <a:solidFill>
                  <a:schemeClr val="tx1"/>
                </a:solidFill>
              </a:endParaRPr>
            </a:p>
          </p:txBody>
        </p:sp>
        <p:sp>
          <p:nvSpPr>
            <p:cNvPr id="36" name="Vapaamuotoinen: Muoto 35">
              <a:extLst>
                <a:ext uri="{FF2B5EF4-FFF2-40B4-BE49-F238E27FC236}">
                  <a16:creationId xmlns:a16="http://schemas.microsoft.com/office/drawing/2014/main" id="{4DB22008-FACE-AEF1-8C95-E81E2375A6FE}"/>
                </a:ext>
              </a:extLst>
            </p:cNvPr>
            <p:cNvSpPr/>
            <p:nvPr/>
          </p:nvSpPr>
          <p:spPr>
            <a:xfrm>
              <a:off x="10810879" y="3359740"/>
              <a:ext cx="376939" cy="376939"/>
            </a:xfrm>
            <a:custGeom>
              <a:avLst/>
              <a:gdLst>
                <a:gd name="connsiteX0" fmla="*/ 0 w 376939"/>
                <a:gd name="connsiteY0" fmla="*/ 188328 h 376939"/>
                <a:gd name="connsiteX1" fmla="*/ 188611 w 376939"/>
                <a:gd name="connsiteY1" fmla="*/ 376939 h 376939"/>
                <a:gd name="connsiteX2" fmla="*/ 376939 w 376939"/>
                <a:gd name="connsiteY2" fmla="*/ 188611 h 376939"/>
                <a:gd name="connsiteX3" fmla="*/ 188328 w 376939"/>
                <a:gd name="connsiteY3" fmla="*/ 0 h 376939"/>
              </a:gdLst>
              <a:ahLst/>
              <a:cxnLst>
                <a:cxn ang="0">
                  <a:pos x="connsiteX0" y="connsiteY0"/>
                </a:cxn>
                <a:cxn ang="0">
                  <a:pos x="connsiteX1" y="connsiteY1"/>
                </a:cxn>
                <a:cxn ang="0">
                  <a:pos x="connsiteX2" y="connsiteY2"/>
                </a:cxn>
                <a:cxn ang="0">
                  <a:pos x="connsiteX3" y="connsiteY3"/>
                </a:cxn>
              </a:cxnLst>
              <a:rect l="l" t="t" r="r" b="b"/>
              <a:pathLst>
                <a:path w="376939" h="376939">
                  <a:moveTo>
                    <a:pt x="0" y="188328"/>
                  </a:moveTo>
                  <a:cubicBezTo>
                    <a:pt x="0" y="292390"/>
                    <a:pt x="84550" y="376656"/>
                    <a:pt x="188611" y="376939"/>
                  </a:cubicBezTo>
                  <a:cubicBezTo>
                    <a:pt x="292672" y="376939"/>
                    <a:pt x="376939" y="292672"/>
                    <a:pt x="376939" y="188611"/>
                  </a:cubicBezTo>
                  <a:cubicBezTo>
                    <a:pt x="376939" y="84550"/>
                    <a:pt x="292389" y="283"/>
                    <a:pt x="188328" y="0"/>
                  </a:cubicBezTo>
                </a:path>
              </a:pathLst>
            </a:custGeom>
            <a:noFill/>
            <a:ln w="165100" cap="flat">
              <a:solidFill>
                <a:schemeClr val="accent3"/>
              </a:solidFill>
              <a:prstDash val="solid"/>
              <a:miter/>
            </a:ln>
          </p:spPr>
          <p:txBody>
            <a:bodyPr rtlCol="0" anchor="ctr"/>
            <a:lstStyle/>
            <a:p>
              <a:endParaRPr lang="fi-FI" dirty="0">
                <a:solidFill>
                  <a:schemeClr val="tx1"/>
                </a:solidFill>
              </a:endParaRPr>
            </a:p>
          </p:txBody>
        </p:sp>
        <p:sp>
          <p:nvSpPr>
            <p:cNvPr id="37" name="Vapaamuotoinen: Muoto 36">
              <a:extLst>
                <a:ext uri="{FF2B5EF4-FFF2-40B4-BE49-F238E27FC236}">
                  <a16:creationId xmlns:a16="http://schemas.microsoft.com/office/drawing/2014/main" id="{D061574A-E9F5-7426-A193-6F3DEFF5B883}"/>
                </a:ext>
              </a:extLst>
            </p:cNvPr>
            <p:cNvSpPr/>
            <p:nvPr/>
          </p:nvSpPr>
          <p:spPr>
            <a:xfrm>
              <a:off x="10342321" y="3701898"/>
              <a:ext cx="378918" cy="189459"/>
            </a:xfrm>
            <a:custGeom>
              <a:avLst/>
              <a:gdLst>
                <a:gd name="connsiteX0" fmla="*/ 378919 w 378918"/>
                <a:gd name="connsiteY0" fmla="*/ 0 h 189459"/>
                <a:gd name="connsiteX1" fmla="*/ 189459 w 378918"/>
                <a:gd name="connsiteY1" fmla="*/ 189459 h 189459"/>
                <a:gd name="connsiteX2" fmla="*/ 0 w 378918"/>
                <a:gd name="connsiteY2" fmla="*/ 0 h 189459"/>
              </a:gdLst>
              <a:ahLst/>
              <a:cxnLst>
                <a:cxn ang="0">
                  <a:pos x="connsiteX0" y="connsiteY0"/>
                </a:cxn>
                <a:cxn ang="0">
                  <a:pos x="connsiteX1" y="connsiteY1"/>
                </a:cxn>
                <a:cxn ang="0">
                  <a:pos x="connsiteX2" y="connsiteY2"/>
                </a:cxn>
              </a:cxnLst>
              <a:rect l="l" t="t" r="r" b="b"/>
              <a:pathLst>
                <a:path w="378918" h="189459">
                  <a:moveTo>
                    <a:pt x="378919" y="0"/>
                  </a:moveTo>
                  <a:cubicBezTo>
                    <a:pt x="378919" y="104627"/>
                    <a:pt x="294086" y="189459"/>
                    <a:pt x="189459" y="189459"/>
                  </a:cubicBezTo>
                  <a:cubicBezTo>
                    <a:pt x="84833" y="189459"/>
                    <a:pt x="0" y="104627"/>
                    <a:pt x="0" y="0"/>
                  </a:cubicBezTo>
                </a:path>
              </a:pathLst>
            </a:custGeom>
            <a:noFill/>
            <a:ln w="165100" cap="flat">
              <a:solidFill>
                <a:schemeClr val="accent3"/>
              </a:solidFill>
              <a:prstDash val="solid"/>
              <a:miter/>
            </a:ln>
          </p:spPr>
          <p:txBody>
            <a:bodyPr rtlCol="0" anchor="ctr"/>
            <a:lstStyle/>
            <a:p>
              <a:endParaRPr lang="fi-FI" dirty="0">
                <a:solidFill>
                  <a:schemeClr val="tx1"/>
                </a:solidFill>
              </a:endParaRPr>
            </a:p>
          </p:txBody>
        </p:sp>
        <p:sp>
          <p:nvSpPr>
            <p:cNvPr id="38" name="Vapaamuotoinen: Muoto 37">
              <a:extLst>
                <a:ext uri="{FF2B5EF4-FFF2-40B4-BE49-F238E27FC236}">
                  <a16:creationId xmlns:a16="http://schemas.microsoft.com/office/drawing/2014/main" id="{D784CC5B-3365-EF69-D59E-FAF9CB1D5760}"/>
                </a:ext>
              </a:extLst>
            </p:cNvPr>
            <p:cNvSpPr/>
            <p:nvPr/>
          </p:nvSpPr>
          <p:spPr>
            <a:xfrm>
              <a:off x="10322527" y="1629156"/>
              <a:ext cx="402671" cy="402671"/>
            </a:xfrm>
            <a:custGeom>
              <a:avLst/>
              <a:gdLst>
                <a:gd name="connsiteX0" fmla="*/ 402672 w 402671"/>
                <a:gd name="connsiteY0" fmla="*/ 201336 h 402671"/>
                <a:gd name="connsiteX1" fmla="*/ 201336 w 402671"/>
                <a:gd name="connsiteY1" fmla="*/ 402672 h 402671"/>
                <a:gd name="connsiteX2" fmla="*/ 0 w 402671"/>
                <a:gd name="connsiteY2" fmla="*/ 201336 h 402671"/>
                <a:gd name="connsiteX3" fmla="*/ 201336 w 402671"/>
                <a:gd name="connsiteY3" fmla="*/ 0 h 402671"/>
                <a:gd name="connsiteX4" fmla="*/ 402672 w 402671"/>
                <a:gd name="connsiteY4" fmla="*/ 201336 h 402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671" h="402671">
                  <a:moveTo>
                    <a:pt x="402672" y="201336"/>
                  </a:moveTo>
                  <a:cubicBezTo>
                    <a:pt x="402672" y="312467"/>
                    <a:pt x="312749" y="402672"/>
                    <a:pt x="201336" y="402672"/>
                  </a:cubicBezTo>
                  <a:cubicBezTo>
                    <a:pt x="90205" y="402672"/>
                    <a:pt x="0" y="312467"/>
                    <a:pt x="0" y="201336"/>
                  </a:cubicBezTo>
                  <a:cubicBezTo>
                    <a:pt x="0" y="90205"/>
                    <a:pt x="89922" y="0"/>
                    <a:pt x="201336" y="0"/>
                  </a:cubicBezTo>
                  <a:cubicBezTo>
                    <a:pt x="312466" y="0"/>
                    <a:pt x="402672" y="90205"/>
                    <a:pt x="402672" y="201336"/>
                  </a:cubicBezTo>
                </a:path>
              </a:pathLst>
            </a:custGeom>
            <a:noFill/>
            <a:ln w="165100" cap="flat">
              <a:solidFill>
                <a:schemeClr val="accent3"/>
              </a:solidFill>
              <a:prstDash val="solid"/>
              <a:miter/>
            </a:ln>
          </p:spPr>
          <p:txBody>
            <a:bodyPr rtlCol="0" anchor="ctr"/>
            <a:lstStyle/>
            <a:p>
              <a:endParaRPr lang="fi-FI" dirty="0">
                <a:solidFill>
                  <a:schemeClr val="tx1"/>
                </a:solidFill>
              </a:endParaRPr>
            </a:p>
          </p:txBody>
        </p:sp>
        <p:sp>
          <p:nvSpPr>
            <p:cNvPr id="39" name="Vapaamuotoinen: Muoto 38">
              <a:extLst>
                <a:ext uri="{FF2B5EF4-FFF2-40B4-BE49-F238E27FC236}">
                  <a16:creationId xmlns:a16="http://schemas.microsoft.com/office/drawing/2014/main" id="{249F585B-1E78-F6D5-FBB0-2C1FEE27A62A}"/>
                </a:ext>
              </a:extLst>
            </p:cNvPr>
            <p:cNvSpPr/>
            <p:nvPr/>
          </p:nvSpPr>
          <p:spPr>
            <a:xfrm>
              <a:off x="10322527" y="1629156"/>
              <a:ext cx="402671" cy="402671"/>
            </a:xfrm>
            <a:custGeom>
              <a:avLst/>
              <a:gdLst>
                <a:gd name="connsiteX0" fmla="*/ 402672 w 402671"/>
                <a:gd name="connsiteY0" fmla="*/ 201336 h 402671"/>
                <a:gd name="connsiteX1" fmla="*/ 201336 w 402671"/>
                <a:gd name="connsiteY1" fmla="*/ 402672 h 402671"/>
                <a:gd name="connsiteX2" fmla="*/ 0 w 402671"/>
                <a:gd name="connsiteY2" fmla="*/ 201336 h 402671"/>
                <a:gd name="connsiteX3" fmla="*/ 201336 w 402671"/>
                <a:gd name="connsiteY3" fmla="*/ 0 h 402671"/>
                <a:gd name="connsiteX4" fmla="*/ 402672 w 402671"/>
                <a:gd name="connsiteY4" fmla="*/ 201336 h 402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671" h="402671">
                  <a:moveTo>
                    <a:pt x="402672" y="201336"/>
                  </a:moveTo>
                  <a:cubicBezTo>
                    <a:pt x="402672" y="312467"/>
                    <a:pt x="312749" y="402672"/>
                    <a:pt x="201336" y="402672"/>
                  </a:cubicBezTo>
                  <a:cubicBezTo>
                    <a:pt x="90205" y="402672"/>
                    <a:pt x="0" y="312467"/>
                    <a:pt x="0" y="201336"/>
                  </a:cubicBezTo>
                  <a:cubicBezTo>
                    <a:pt x="0" y="90205"/>
                    <a:pt x="89922" y="0"/>
                    <a:pt x="201336" y="0"/>
                  </a:cubicBezTo>
                  <a:cubicBezTo>
                    <a:pt x="312466" y="0"/>
                    <a:pt x="402672" y="90205"/>
                    <a:pt x="402672" y="201336"/>
                  </a:cubicBezTo>
                  <a:close/>
                </a:path>
              </a:pathLst>
            </a:custGeom>
            <a:noFill/>
            <a:ln w="165100" cap="flat">
              <a:solidFill>
                <a:schemeClr val="accent3"/>
              </a:solidFill>
              <a:prstDash val="solid"/>
              <a:miter/>
            </a:ln>
          </p:spPr>
          <p:txBody>
            <a:bodyPr rtlCol="0" anchor="ctr"/>
            <a:lstStyle/>
            <a:p>
              <a:endParaRPr lang="fi-FI" dirty="0">
                <a:solidFill>
                  <a:schemeClr val="tx1"/>
                </a:solidFill>
              </a:endParaRPr>
            </a:p>
          </p:txBody>
        </p:sp>
      </p:grpSp>
      <p:sp>
        <p:nvSpPr>
          <p:cNvPr id="8" name="Alatunnisteen paikkamerkki 7">
            <a:extLst>
              <a:ext uri="{FF2B5EF4-FFF2-40B4-BE49-F238E27FC236}">
                <a16:creationId xmlns:a16="http://schemas.microsoft.com/office/drawing/2014/main" id="{FD5C6C82-F299-EBF4-EA37-5C22542F20B1}"/>
              </a:ext>
            </a:extLst>
          </p:cNvPr>
          <p:cNvSpPr>
            <a:spLocks noGrp="1"/>
          </p:cNvSpPr>
          <p:nvPr>
            <p:ph type="ftr" sz="quarter" idx="11"/>
          </p:nvPr>
        </p:nvSpPr>
        <p:spPr/>
        <p:txBody>
          <a:bodyPr/>
          <a:lstStyle>
            <a:lvl1pPr>
              <a:defRPr>
                <a:solidFill>
                  <a:schemeClr val="tx1"/>
                </a:solidFill>
              </a:defRPr>
            </a:lvl1pPr>
          </a:lstStyle>
          <a:p>
            <a:endParaRPr lang="fi-FI" dirty="0"/>
          </a:p>
        </p:txBody>
      </p:sp>
      <p:sp>
        <p:nvSpPr>
          <p:cNvPr id="4" name="Päivämäärän paikkamerkki 3">
            <a:extLst>
              <a:ext uri="{FF2B5EF4-FFF2-40B4-BE49-F238E27FC236}">
                <a16:creationId xmlns:a16="http://schemas.microsoft.com/office/drawing/2014/main" id="{C0603BC8-AE10-4F1C-2D55-BDCB4B26F0E7}"/>
              </a:ext>
            </a:extLst>
          </p:cNvPr>
          <p:cNvSpPr>
            <a:spLocks noGrp="1"/>
          </p:cNvSpPr>
          <p:nvPr>
            <p:ph type="dt" sz="half" idx="10"/>
          </p:nvPr>
        </p:nvSpPr>
        <p:spPr/>
        <p:txBody>
          <a:bodyPr/>
          <a:lstStyle>
            <a:lvl1pPr>
              <a:defRPr>
                <a:solidFill>
                  <a:schemeClr val="tx1"/>
                </a:solidFill>
              </a:defRPr>
            </a:lvl1pPr>
          </a:lstStyle>
          <a:p>
            <a:r>
              <a:rPr lang="fi-FI"/>
              <a:t>12.8.2025</a:t>
            </a:r>
            <a:endParaRPr lang="fi-FI" dirty="0"/>
          </a:p>
        </p:txBody>
      </p:sp>
      <p:sp>
        <p:nvSpPr>
          <p:cNvPr id="10" name="Dian numeron paikkamerkki 9">
            <a:extLst>
              <a:ext uri="{FF2B5EF4-FFF2-40B4-BE49-F238E27FC236}">
                <a16:creationId xmlns:a16="http://schemas.microsoft.com/office/drawing/2014/main" id="{988C7859-597D-7EDB-0AEB-DCE77EA92B1B}"/>
              </a:ext>
            </a:extLst>
          </p:cNvPr>
          <p:cNvSpPr>
            <a:spLocks noGrp="1"/>
          </p:cNvSpPr>
          <p:nvPr>
            <p:ph type="sldNum" sz="quarter" idx="12"/>
          </p:nvPr>
        </p:nvSpPr>
        <p:spPr/>
        <p:txBody>
          <a:bodyPr/>
          <a:lstStyle>
            <a:lvl1pPr>
              <a:defRPr>
                <a:solidFill>
                  <a:schemeClr val="tx1"/>
                </a:solidFill>
              </a:defRPr>
            </a:lvl1p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12F79B09-33E6-774F-B5A8-CC6EC9B47713}"/>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Tree>
    <p:extLst>
      <p:ext uri="{BB962C8B-B14F-4D97-AF65-F5344CB8AC3E}">
        <p14:creationId xmlns:p14="http://schemas.microsoft.com/office/powerpoint/2010/main" val="26443131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nodeType="withEffect">
                                  <p:stCondLst>
                                    <p:cond delay="0"/>
                                  </p:stCondLst>
                                  <p:childTnLst>
                                    <p:animMotion origin="layout" path="M -1.875E-6 -2.59259E-6 L -1.875E-6 -0.79791 " pathEditMode="relative" rAng="0" ptsTypes="AA">
                                      <p:cBhvr>
                                        <p:cTn id="6" dur="2000" fill="hold"/>
                                        <p:tgtEl>
                                          <p:spTgt spid="40"/>
                                        </p:tgtEl>
                                        <p:attrNameLst>
                                          <p:attrName>ppt_x</p:attrName>
                                          <p:attrName>ppt_y</p:attrName>
                                        </p:attrNameLst>
                                      </p:cBhvr>
                                      <p:rCtr x="0" y="-3988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64.xml><?xml version="1.0" encoding="utf-8"?>
<p:sldLayout xmlns:a="http://schemas.openxmlformats.org/drawingml/2006/main" xmlns:r="http://schemas.openxmlformats.org/officeDocument/2006/relationships" xmlns:p="http://schemas.openxmlformats.org/presentationml/2006/main" type="titleOnly" preserve="1">
  <p:cSld name="Väliotsikkodia 2">
    <p:bg>
      <p:bgPr>
        <a:solidFill>
          <a:schemeClr val="accent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39750" y="546099"/>
            <a:ext cx="11110913" cy="5207001"/>
          </a:xfrm>
          <a:prstGeom prst="rect">
            <a:avLst/>
          </a:prstGeom>
        </p:spPr>
        <p:txBody>
          <a:bodyPr anchor="t"/>
          <a:lstStyle>
            <a:lvl1pPr>
              <a:defRPr sz="72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4" name="Alatunnisteen paikkamerkki 3">
            <a:extLst>
              <a:ext uri="{FF2B5EF4-FFF2-40B4-BE49-F238E27FC236}">
                <a16:creationId xmlns:a16="http://schemas.microsoft.com/office/drawing/2014/main" id="{24F27F80-9007-E906-D8C4-9F7DA18BD485}"/>
              </a:ext>
            </a:extLst>
          </p:cNvPr>
          <p:cNvSpPr>
            <a:spLocks noGrp="1"/>
          </p:cNvSpPr>
          <p:nvPr>
            <p:ph type="ftr" sz="quarter" idx="11"/>
          </p:nvPr>
        </p:nvSpPr>
        <p:spPr/>
        <p:txBody>
          <a:bodyPr wrap="square"/>
          <a:lstStyle>
            <a:lvl1pPr>
              <a:defRPr>
                <a:solidFill>
                  <a:schemeClr val="tx1"/>
                </a:solidFill>
              </a:defRPr>
            </a:lvl1pPr>
          </a:lstStyle>
          <a:p>
            <a:endParaRPr lang="fi-FI" dirty="0"/>
          </a:p>
        </p:txBody>
      </p:sp>
      <p:sp>
        <p:nvSpPr>
          <p:cNvPr id="8" name="Päivämäärän paikkamerkki 3">
            <a:extLst>
              <a:ext uri="{FF2B5EF4-FFF2-40B4-BE49-F238E27FC236}">
                <a16:creationId xmlns:a16="http://schemas.microsoft.com/office/drawing/2014/main" id="{75815F8E-5EC6-D3E9-287D-8B45A0A034DA}"/>
              </a:ext>
            </a:extLst>
          </p:cNvPr>
          <p:cNvSpPr>
            <a:spLocks noGrp="1"/>
          </p:cNvSpPr>
          <p:nvPr>
            <p:ph type="dt" sz="half" idx="10"/>
          </p:nvPr>
        </p:nvSpPr>
        <p:spPr>
          <a:xfrm>
            <a:off x="9717089" y="6248400"/>
            <a:ext cx="1210262" cy="249238"/>
          </a:xfrm>
        </p:spPr>
        <p:txBody>
          <a:bodyPr wrap="square"/>
          <a:lstStyle>
            <a:lvl1pPr>
              <a:defRPr>
                <a:solidFill>
                  <a:schemeClr val="tx1"/>
                </a:solidFill>
              </a:defRPr>
            </a:lvl1pPr>
          </a:lstStyle>
          <a:p>
            <a:r>
              <a:rPr lang="fi-FI"/>
              <a:t>12.8.2025</a:t>
            </a:r>
            <a:endParaRPr lang="fi-FI" dirty="0"/>
          </a:p>
        </p:txBody>
      </p:sp>
      <p:sp>
        <p:nvSpPr>
          <p:cNvPr id="5" name="Dian numeron paikkamerkki 4">
            <a:extLst>
              <a:ext uri="{FF2B5EF4-FFF2-40B4-BE49-F238E27FC236}">
                <a16:creationId xmlns:a16="http://schemas.microsoft.com/office/drawing/2014/main" id="{82EC72B8-17D0-4773-AE90-AA4930AC436D}"/>
              </a:ext>
            </a:extLst>
          </p:cNvPr>
          <p:cNvSpPr>
            <a:spLocks noGrp="1"/>
          </p:cNvSpPr>
          <p:nvPr>
            <p:ph type="sldNum" sz="quarter" idx="12"/>
          </p:nvPr>
        </p:nvSpPr>
        <p:spPr/>
        <p:txBody>
          <a:bodyPr wrap="square"/>
          <a:lstStyle>
            <a:lvl1pPr>
              <a:defRPr>
                <a:solidFill>
                  <a:schemeClr val="tx1"/>
                </a:solidFill>
              </a:defRPr>
            </a:lvl1pPr>
          </a:lstStyle>
          <a:p>
            <a:fld id="{A9494116-C6F5-466F-B5C1-BBB074CB17FC}" type="slidenum">
              <a:rPr lang="fi-FI" smtClean="0"/>
              <a:pPr/>
              <a:t>‹#›</a:t>
            </a:fld>
            <a:endParaRPr lang="fi-FI" dirty="0"/>
          </a:p>
        </p:txBody>
      </p:sp>
      <p:sp>
        <p:nvSpPr>
          <p:cNvPr id="6" name="Logo">
            <a:extLst>
              <a:ext uri="{FF2B5EF4-FFF2-40B4-BE49-F238E27FC236}">
                <a16:creationId xmlns:a16="http://schemas.microsoft.com/office/drawing/2014/main" id="{B486F66E-205C-D682-3B9D-2182E3D0C4B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Tree>
    <p:extLst>
      <p:ext uri="{BB962C8B-B14F-4D97-AF65-F5344CB8AC3E}">
        <p14:creationId xmlns:p14="http://schemas.microsoft.com/office/powerpoint/2010/main" val="1581038353"/>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titleOnly" preserve="1">
  <p:cSld name="Väliotsikkodia 3">
    <p:bg>
      <p:bgPr>
        <a:solidFill>
          <a:schemeClr val="accent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39750" y="539750"/>
            <a:ext cx="11110913" cy="5460999"/>
          </a:xfrm>
          <a:prstGeom prst="rect">
            <a:avLst/>
          </a:prstGeom>
        </p:spPr>
        <p:txBody>
          <a:bodyPr anchor="ctr"/>
          <a:lstStyle>
            <a:lvl1pPr algn="ctr">
              <a:defRPr sz="72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4" name="Alatunnisteen paikkamerkki 3">
            <a:extLst>
              <a:ext uri="{FF2B5EF4-FFF2-40B4-BE49-F238E27FC236}">
                <a16:creationId xmlns:a16="http://schemas.microsoft.com/office/drawing/2014/main" id="{24F27F80-9007-E906-D8C4-9F7DA18BD485}"/>
              </a:ext>
            </a:extLst>
          </p:cNvPr>
          <p:cNvSpPr>
            <a:spLocks noGrp="1"/>
          </p:cNvSpPr>
          <p:nvPr>
            <p:ph type="ftr" sz="quarter" idx="11"/>
          </p:nvPr>
        </p:nvSpPr>
        <p:spPr/>
        <p:txBody>
          <a:bodyPr wrap="square"/>
          <a:lstStyle>
            <a:lvl1pPr>
              <a:defRPr>
                <a:solidFill>
                  <a:schemeClr val="tx1"/>
                </a:solidFill>
              </a:defRPr>
            </a:lvl1pPr>
          </a:lstStyle>
          <a:p>
            <a:endParaRPr lang="fi-FI" dirty="0"/>
          </a:p>
        </p:txBody>
      </p:sp>
      <p:sp>
        <p:nvSpPr>
          <p:cNvPr id="8" name="Päivämäärän paikkamerkki 3">
            <a:extLst>
              <a:ext uri="{FF2B5EF4-FFF2-40B4-BE49-F238E27FC236}">
                <a16:creationId xmlns:a16="http://schemas.microsoft.com/office/drawing/2014/main" id="{75815F8E-5EC6-D3E9-287D-8B45A0A034DA}"/>
              </a:ext>
            </a:extLst>
          </p:cNvPr>
          <p:cNvSpPr>
            <a:spLocks noGrp="1"/>
          </p:cNvSpPr>
          <p:nvPr>
            <p:ph type="dt" sz="half" idx="10"/>
          </p:nvPr>
        </p:nvSpPr>
        <p:spPr>
          <a:xfrm>
            <a:off x="9717089" y="6248400"/>
            <a:ext cx="1210262" cy="249238"/>
          </a:xfrm>
        </p:spPr>
        <p:txBody>
          <a:bodyPr wrap="square"/>
          <a:lstStyle>
            <a:lvl1pPr>
              <a:defRPr>
                <a:solidFill>
                  <a:schemeClr val="tx1"/>
                </a:solidFill>
              </a:defRPr>
            </a:lvl1pPr>
          </a:lstStyle>
          <a:p>
            <a:r>
              <a:rPr lang="fi-FI"/>
              <a:t>12.8.2025</a:t>
            </a:r>
            <a:endParaRPr lang="fi-FI" dirty="0"/>
          </a:p>
        </p:txBody>
      </p:sp>
      <p:sp>
        <p:nvSpPr>
          <p:cNvPr id="5" name="Dian numeron paikkamerkki 4">
            <a:extLst>
              <a:ext uri="{FF2B5EF4-FFF2-40B4-BE49-F238E27FC236}">
                <a16:creationId xmlns:a16="http://schemas.microsoft.com/office/drawing/2014/main" id="{82EC72B8-17D0-4773-AE90-AA4930AC436D}"/>
              </a:ext>
            </a:extLst>
          </p:cNvPr>
          <p:cNvSpPr>
            <a:spLocks noGrp="1"/>
          </p:cNvSpPr>
          <p:nvPr>
            <p:ph type="sldNum" sz="quarter" idx="12"/>
          </p:nvPr>
        </p:nvSpPr>
        <p:spPr/>
        <p:txBody>
          <a:bodyPr wrap="square"/>
          <a:lstStyle>
            <a:lvl1pPr>
              <a:defRPr>
                <a:solidFill>
                  <a:schemeClr val="tx1"/>
                </a:solidFill>
              </a:defRPr>
            </a:lvl1pPr>
          </a:lstStyle>
          <a:p>
            <a:fld id="{A9494116-C6F5-466F-B5C1-BBB074CB17FC}" type="slidenum">
              <a:rPr lang="fi-FI" smtClean="0"/>
              <a:pPr/>
              <a:t>‹#›</a:t>
            </a:fld>
            <a:endParaRPr lang="fi-FI" dirty="0"/>
          </a:p>
        </p:txBody>
      </p:sp>
      <p:sp>
        <p:nvSpPr>
          <p:cNvPr id="6" name="Logo">
            <a:extLst>
              <a:ext uri="{FF2B5EF4-FFF2-40B4-BE49-F238E27FC236}">
                <a16:creationId xmlns:a16="http://schemas.microsoft.com/office/drawing/2014/main" id="{97C72830-7872-0677-87CE-F2220396C42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Tree>
    <p:extLst>
      <p:ext uri="{BB962C8B-B14F-4D97-AF65-F5344CB8AC3E}">
        <p14:creationId xmlns:p14="http://schemas.microsoft.com/office/powerpoint/2010/main" val="300341076"/>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preserve="1" userDrawn="1">
  <p:cSld name="Otsikko ja kuvakollaasi">
    <p:bg>
      <p:bgPr>
        <a:solidFill>
          <a:schemeClr val="accent2"/>
        </a:solidFill>
        <a:effectLst/>
      </p:bgPr>
    </p:bg>
    <p:spTree>
      <p:nvGrpSpPr>
        <p:cNvPr id="1" name=""/>
        <p:cNvGrpSpPr/>
        <p:nvPr/>
      </p:nvGrpSpPr>
      <p:grpSpPr>
        <a:xfrm>
          <a:off x="0" y="0"/>
          <a:ext cx="0" cy="0"/>
          <a:chOff x="0" y="0"/>
          <a:chExt cx="0" cy="0"/>
        </a:xfrm>
      </p:grpSpPr>
      <p:sp>
        <p:nvSpPr>
          <p:cNvPr id="12" name="Suorakulmio">
            <a:extLst>
              <a:ext uri="{FF2B5EF4-FFF2-40B4-BE49-F238E27FC236}">
                <a16:creationId xmlns:a16="http://schemas.microsoft.com/office/drawing/2014/main" id="{0F8DB872-DEF9-FB83-7C2B-161AE209CC35}"/>
              </a:ext>
              <a:ext uri="{C183D7F6-B498-43B3-948B-1728B52AA6E4}">
                <adec:decorative xmlns:adec="http://schemas.microsoft.com/office/drawing/2017/decorative" val="1"/>
              </a:ext>
            </a:extLst>
          </p:cNvPr>
          <p:cNvSpPr/>
          <p:nvPr userDrawn="1"/>
        </p:nvSpPr>
        <p:spPr>
          <a:xfrm>
            <a:off x="-60684" y="5001572"/>
            <a:ext cx="12313368" cy="191981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fi-FI" dirty="0"/>
          </a:p>
        </p:txBody>
      </p:sp>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256214"/>
            <a:ext cx="11104564" cy="744536"/>
          </a:xfrm>
          <a:prstGeom prst="rect">
            <a:avLst/>
          </a:prstGeom>
        </p:spPr>
        <p:txBody>
          <a:bodyPr anchor="t"/>
          <a:lstStyle>
            <a:lvl1pPr algn="ct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25" name="Tekstin paikkamerkki">
            <a:extLst>
              <a:ext uri="{FF2B5EF4-FFF2-40B4-BE49-F238E27FC236}">
                <a16:creationId xmlns:a16="http://schemas.microsoft.com/office/drawing/2014/main" id="{4EFA425D-0279-9A72-7FFC-B23F849AB688}"/>
              </a:ext>
            </a:extLst>
          </p:cNvPr>
          <p:cNvSpPr>
            <a:spLocks noGrp="1"/>
          </p:cNvSpPr>
          <p:nvPr>
            <p:ph type="body" sz="quarter" idx="18" hasCustomPrompt="1"/>
          </p:nvPr>
        </p:nvSpPr>
        <p:spPr>
          <a:xfrm>
            <a:off x="8186738" y="3532286"/>
            <a:ext cx="3463925" cy="1469286"/>
          </a:xfrm>
        </p:spPr>
        <p:txBody>
          <a:bodyPr/>
          <a:lstStyle>
            <a:lvl1pPr marL="0" indent="0">
              <a:buNone/>
              <a:defRPr b="1">
                <a:solidFill>
                  <a:schemeClr val="tx1"/>
                </a:solidFill>
              </a:defRPr>
            </a:lvl1pPr>
          </a:lstStyle>
          <a:p>
            <a:pPr lvl="0"/>
            <a:r>
              <a:rPr lang="fi-FI" dirty="0"/>
              <a:t>Nostotekstipaikka, johon voi lisätä dian aiheeseen liittyvää sisältöä, esim. linkin tai esittelytekstin.</a:t>
            </a:r>
          </a:p>
        </p:txBody>
      </p:sp>
      <p:sp>
        <p:nvSpPr>
          <p:cNvPr id="6" name="Kuvan paikkamerkki 1">
            <a:extLst>
              <a:ext uri="{FF2B5EF4-FFF2-40B4-BE49-F238E27FC236}">
                <a16:creationId xmlns:a16="http://schemas.microsoft.com/office/drawing/2014/main" id="{08F67453-C73B-8D06-7990-49DD9725FFB0}"/>
              </a:ext>
              <a:ext uri="{C183D7F6-B498-43B3-948B-1728B52AA6E4}">
                <adec:decorative xmlns:adec="http://schemas.microsoft.com/office/drawing/2017/decorative" val="1"/>
              </a:ext>
            </a:extLst>
          </p:cNvPr>
          <p:cNvSpPr>
            <a:spLocks noGrp="1"/>
          </p:cNvSpPr>
          <p:nvPr>
            <p:ph type="pic" sz="quarter" idx="14" hasCustomPrompt="1"/>
          </p:nvPr>
        </p:nvSpPr>
        <p:spPr>
          <a:xfrm>
            <a:off x="0" y="-1"/>
            <a:ext cx="7827963" cy="5001573"/>
          </a:xfrm>
          <a:custGeom>
            <a:avLst/>
            <a:gdLst>
              <a:gd name="connsiteX0" fmla="*/ 0 w 7968208"/>
              <a:gd name="connsiteY0" fmla="*/ 0 h 5191939"/>
              <a:gd name="connsiteX1" fmla="*/ 7968208 w 7968208"/>
              <a:gd name="connsiteY1" fmla="*/ 0 h 5191939"/>
              <a:gd name="connsiteX2" fmla="*/ 7968208 w 7968208"/>
              <a:gd name="connsiteY2" fmla="*/ 3105146 h 5191939"/>
              <a:gd name="connsiteX3" fmla="*/ 7968208 w 7968208"/>
              <a:gd name="connsiteY3" fmla="*/ 4165548 h 5191939"/>
              <a:gd name="connsiteX4" fmla="*/ 7968208 w 7968208"/>
              <a:gd name="connsiteY4" fmla="*/ 4328472 h 5191939"/>
              <a:gd name="connsiteX5" fmla="*/ 7968208 w 7968208"/>
              <a:gd name="connsiteY5" fmla="*/ 4991919 h 5191939"/>
              <a:gd name="connsiteX6" fmla="*/ 7968208 w 7968208"/>
              <a:gd name="connsiteY6" fmla="*/ 5191939 h 5191939"/>
              <a:gd name="connsiteX7" fmla="*/ 0 w 7968208"/>
              <a:gd name="connsiteY7" fmla="*/ 5191939 h 5191939"/>
              <a:gd name="connsiteX8" fmla="*/ 0 w 7968208"/>
              <a:gd name="connsiteY8" fmla="*/ 5135118 h 5191939"/>
              <a:gd name="connsiteX9" fmla="*/ 0 w 7968208"/>
              <a:gd name="connsiteY9" fmla="*/ 3163338 h 5191939"/>
              <a:gd name="connsiteX10" fmla="*/ 0 w 7968208"/>
              <a:gd name="connsiteY10" fmla="*/ 2525713 h 5191939"/>
              <a:gd name="connsiteX11" fmla="*/ 0 w 7968208"/>
              <a:gd name="connsiteY11" fmla="*/ 2124793 h 5191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68208" h="5191939">
                <a:moveTo>
                  <a:pt x="0" y="0"/>
                </a:moveTo>
                <a:lnTo>
                  <a:pt x="7968208" y="0"/>
                </a:lnTo>
                <a:lnTo>
                  <a:pt x="7968208" y="3105146"/>
                </a:lnTo>
                <a:lnTo>
                  <a:pt x="7968208" y="4165548"/>
                </a:lnTo>
                <a:lnTo>
                  <a:pt x="7968208" y="4328472"/>
                </a:lnTo>
                <a:lnTo>
                  <a:pt x="7968208" y="4991919"/>
                </a:lnTo>
                <a:lnTo>
                  <a:pt x="7968208" y="5191939"/>
                </a:lnTo>
                <a:lnTo>
                  <a:pt x="0" y="5191939"/>
                </a:lnTo>
                <a:lnTo>
                  <a:pt x="0" y="5135118"/>
                </a:lnTo>
                <a:lnTo>
                  <a:pt x="0" y="3163338"/>
                </a:lnTo>
                <a:lnTo>
                  <a:pt x="0" y="2525713"/>
                </a:lnTo>
                <a:lnTo>
                  <a:pt x="0" y="2124793"/>
                </a:lnTo>
                <a:close/>
              </a:path>
            </a:pathLst>
          </a:custGeom>
          <a:noFill/>
        </p:spPr>
        <p:txBody>
          <a:bodyPr wrap="square" lIns="540000" tIns="540000" rIns="540000" bIns="180000" anchor="b" anchorCtr="0">
            <a:noAutofit/>
          </a:bodyPr>
          <a:lstStyle>
            <a:lvl1pPr marL="0" indent="0" algn="ctr">
              <a:buNone/>
              <a:defRPr sz="1400" b="0">
                <a:solidFill>
                  <a:schemeClr val="tx2"/>
                </a:solidFill>
              </a:defRPr>
            </a:lvl1pPr>
          </a:lstStyle>
          <a:p>
            <a:r>
              <a:rPr lang="fi-FI" dirty="0"/>
              <a:t>Lisää kuva napsauttamalla kuvaketta. Lisää kuvaajan nimi sivuun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0" name="Kuvan paikkamerkki 2">
            <a:extLst>
              <a:ext uri="{FF2B5EF4-FFF2-40B4-BE49-F238E27FC236}">
                <a16:creationId xmlns:a16="http://schemas.microsoft.com/office/drawing/2014/main" id="{7B8FEDC0-079B-4C89-4A90-B2AB384C15C9}"/>
              </a:ext>
              <a:ext uri="{C183D7F6-B498-43B3-948B-1728B52AA6E4}">
                <adec:decorative xmlns:adec="http://schemas.microsoft.com/office/drawing/2017/decorative" val="1"/>
              </a:ext>
            </a:extLst>
          </p:cNvPr>
          <p:cNvSpPr>
            <a:spLocks noGrp="1"/>
          </p:cNvSpPr>
          <p:nvPr>
            <p:ph type="pic" sz="quarter" idx="16" hasCustomPrompt="1"/>
          </p:nvPr>
        </p:nvSpPr>
        <p:spPr>
          <a:xfrm>
            <a:off x="7827963" y="-1"/>
            <a:ext cx="4364037" cy="3270251"/>
          </a:xfrm>
          <a:custGeom>
            <a:avLst/>
            <a:gdLst>
              <a:gd name="connsiteX0" fmla="*/ 0 w 4223792"/>
              <a:gd name="connsiteY0" fmla="*/ 0 h 3325716"/>
              <a:gd name="connsiteX1" fmla="*/ 4223792 w 4223792"/>
              <a:gd name="connsiteY1" fmla="*/ 0 h 3325716"/>
              <a:gd name="connsiteX2" fmla="*/ 4223792 w 4223792"/>
              <a:gd name="connsiteY2" fmla="*/ 2124793 h 3325716"/>
              <a:gd name="connsiteX3" fmla="*/ 4223792 w 4223792"/>
              <a:gd name="connsiteY3" fmla="*/ 2525713 h 3325716"/>
              <a:gd name="connsiteX4" fmla="*/ 4223792 w 4223792"/>
              <a:gd name="connsiteY4" fmla="*/ 3325716 h 3325716"/>
              <a:gd name="connsiteX5" fmla="*/ 0 w 4223792"/>
              <a:gd name="connsiteY5" fmla="*/ 3325716 h 332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3792" h="3325716">
                <a:moveTo>
                  <a:pt x="0" y="0"/>
                </a:moveTo>
                <a:lnTo>
                  <a:pt x="4223792" y="0"/>
                </a:lnTo>
                <a:lnTo>
                  <a:pt x="4223792" y="2124793"/>
                </a:lnTo>
                <a:lnTo>
                  <a:pt x="4223792" y="2525713"/>
                </a:lnTo>
                <a:lnTo>
                  <a:pt x="4223792" y="3325716"/>
                </a:lnTo>
                <a:lnTo>
                  <a:pt x="0" y="3325716"/>
                </a:lnTo>
                <a:close/>
              </a:path>
            </a:pathLst>
          </a:custGeom>
          <a:noFill/>
        </p:spPr>
        <p:txBody>
          <a:bodyPr wrap="square" lIns="360000" tIns="180000" rIns="540000" anchor="t" anchorCtr="0">
            <a:noAutofit/>
          </a:bodyPr>
          <a:lstStyle>
            <a:lvl1pPr marL="0" indent="0" algn="ctr">
              <a:buNone/>
              <a:defRPr sz="1400" b="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4" name="Kuvatiedot">
            <a:extLst>
              <a:ext uri="{FF2B5EF4-FFF2-40B4-BE49-F238E27FC236}">
                <a16:creationId xmlns:a16="http://schemas.microsoft.com/office/drawing/2014/main" id="{EAB9889F-15FE-EB4B-3295-5B2BD006A4A1}"/>
              </a:ext>
              <a:ext uri="{C183D7F6-B498-43B3-948B-1728B52AA6E4}">
                <adec:decorative xmlns:adec="http://schemas.microsoft.com/office/drawing/2017/decorative" val="1"/>
              </a:ext>
            </a:extLst>
          </p:cNvPr>
          <p:cNvSpPr>
            <a:spLocks noGrp="1"/>
          </p:cNvSpPr>
          <p:nvPr>
            <p:ph type="body" sz="quarter" idx="1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CD6CC5E1-F12C-1C78-BB3D-D5D86548CC0E}"/>
              </a:ext>
            </a:extLst>
          </p:cNvPr>
          <p:cNvSpPr>
            <a:spLocks noGrp="1"/>
          </p:cNvSpPr>
          <p:nvPr>
            <p:ph type="ftr" sz="quarter" idx="23"/>
          </p:nvPr>
        </p:nvSpPr>
        <p:spPr/>
        <p:txBody>
          <a:bodyPr/>
          <a:lstStyle/>
          <a:p>
            <a:endParaRPr lang="fi-FI" dirty="0"/>
          </a:p>
        </p:txBody>
      </p:sp>
      <p:sp>
        <p:nvSpPr>
          <p:cNvPr id="3" name="Päivämäärän paikkamerkki 2">
            <a:extLst>
              <a:ext uri="{FF2B5EF4-FFF2-40B4-BE49-F238E27FC236}">
                <a16:creationId xmlns:a16="http://schemas.microsoft.com/office/drawing/2014/main" id="{49D3FF13-93D7-7205-48CF-EFB655B6D29C}"/>
              </a:ext>
            </a:extLst>
          </p:cNvPr>
          <p:cNvSpPr>
            <a:spLocks noGrp="1"/>
          </p:cNvSpPr>
          <p:nvPr>
            <p:ph type="dt" sz="half" idx="22"/>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D3D2F5F1-71FA-0D7C-6FFD-AE7C2D545C31}"/>
              </a:ext>
            </a:extLst>
          </p:cNvPr>
          <p:cNvSpPr>
            <a:spLocks noGrp="1"/>
          </p:cNvSpPr>
          <p:nvPr>
            <p:ph type="sldNum" sz="quarter" idx="24"/>
          </p:nvPr>
        </p:nvSpPr>
        <p:spPr/>
        <p:txBody>
          <a:bodyPr/>
          <a:lstStyle/>
          <a:p>
            <a:fld id="{A9494116-C6F5-466F-B5C1-BBB074CB17FC}" type="slidenum">
              <a:rPr lang="fi-FI" smtClean="0"/>
              <a:pPr/>
              <a:t>‹#›</a:t>
            </a:fld>
            <a:endParaRPr lang="fi-FI" dirty="0"/>
          </a:p>
        </p:txBody>
      </p:sp>
      <p:sp>
        <p:nvSpPr>
          <p:cNvPr id="8" name="Logo">
            <a:extLst>
              <a:ext uri="{FF2B5EF4-FFF2-40B4-BE49-F238E27FC236}">
                <a16:creationId xmlns:a16="http://schemas.microsoft.com/office/drawing/2014/main" id="{741E0478-E89D-2E82-3FA1-36DA9DE63B1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51855091"/>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preserve="1" userDrawn="1">
  <p:cSld name="Otsikko ja kuvia 1">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46100"/>
            <a:ext cx="11104564" cy="738188"/>
          </a:xfrm>
          <a:prstGeom prst="rect">
            <a:avLst/>
          </a:prstGeom>
        </p:spPr>
        <p:txBody>
          <a:bodyPr anchor="t"/>
          <a:lstStyle>
            <a:lvl1pPr algn="ct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p:ph type="pic" sz="quarter" idx="13" hasCustomPrompt="1"/>
          </p:nvPr>
        </p:nvSpPr>
        <p:spPr>
          <a:xfrm>
            <a:off x="546099" y="1283493"/>
            <a:ext cx="5368926"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1" name="Kuvan paikkamerkki 2">
            <a:extLst>
              <a:ext uri="{FF2B5EF4-FFF2-40B4-BE49-F238E27FC236}">
                <a16:creationId xmlns:a16="http://schemas.microsoft.com/office/drawing/2014/main" id="{62B11CB7-E77E-61C5-BBB1-B6B995E3A439}"/>
              </a:ext>
              <a:ext uri="{C183D7F6-B498-43B3-948B-1728B52AA6E4}">
                <adec:decorative xmlns:adec="http://schemas.microsoft.com/office/drawing/2017/decorative" val="1"/>
              </a:ext>
            </a:extLst>
          </p:cNvPr>
          <p:cNvSpPr>
            <a:spLocks noGrp="1"/>
          </p:cNvSpPr>
          <p:nvPr>
            <p:ph type="pic" sz="quarter" idx="14" hasCustomPrompt="1"/>
          </p:nvPr>
        </p:nvSpPr>
        <p:spPr>
          <a:xfrm>
            <a:off x="6275389" y="1283493"/>
            <a:ext cx="5375798"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4" name="Kuvatiedot">
            <a:extLst>
              <a:ext uri="{FF2B5EF4-FFF2-40B4-BE49-F238E27FC236}">
                <a16:creationId xmlns:a16="http://schemas.microsoft.com/office/drawing/2014/main" id="{BEA11CD7-0047-B728-70B7-9C4AB4D12A97}"/>
              </a:ext>
              <a:ext uri="{C183D7F6-B498-43B3-948B-1728B52AA6E4}">
                <adec:decorative xmlns:adec="http://schemas.microsoft.com/office/drawing/2017/decorative" val="1"/>
              </a:ext>
            </a:extLst>
          </p:cNvPr>
          <p:cNvSpPr>
            <a:spLocks noGrp="1"/>
          </p:cNvSpPr>
          <p:nvPr>
            <p:ph type="body" sz="quarter" idx="22"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14" name="Alatunnisteen paikkamerkki 13">
            <a:extLst>
              <a:ext uri="{FF2B5EF4-FFF2-40B4-BE49-F238E27FC236}">
                <a16:creationId xmlns:a16="http://schemas.microsoft.com/office/drawing/2014/main" id="{94848DAC-8B93-271D-186E-5E69CDBCCB02}"/>
              </a:ext>
            </a:extLst>
          </p:cNvPr>
          <p:cNvSpPr>
            <a:spLocks noGrp="1"/>
          </p:cNvSpPr>
          <p:nvPr>
            <p:ph type="ftr" sz="quarter" idx="20"/>
          </p:nvPr>
        </p:nvSpPr>
        <p:spPr/>
        <p:txBody>
          <a:bodyPr/>
          <a:lstStyle/>
          <a:p>
            <a:endParaRPr lang="fi-FI" dirty="0"/>
          </a:p>
        </p:txBody>
      </p:sp>
      <p:sp>
        <p:nvSpPr>
          <p:cNvPr id="13" name="Päivämäärän paikkamerkki 12">
            <a:extLst>
              <a:ext uri="{FF2B5EF4-FFF2-40B4-BE49-F238E27FC236}">
                <a16:creationId xmlns:a16="http://schemas.microsoft.com/office/drawing/2014/main" id="{F03266B7-3872-EEB7-8F2D-8FD86E194054}"/>
              </a:ext>
            </a:extLst>
          </p:cNvPr>
          <p:cNvSpPr>
            <a:spLocks noGrp="1"/>
          </p:cNvSpPr>
          <p:nvPr>
            <p:ph type="dt" sz="half" idx="19"/>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F9DEA319-7CD2-A188-A23E-2A6F6BAB3AC1}"/>
              </a:ext>
            </a:extLst>
          </p:cNvPr>
          <p:cNvSpPr>
            <a:spLocks noGrp="1"/>
          </p:cNvSpPr>
          <p:nvPr>
            <p:ph type="sldNum" sz="quarter" idx="21"/>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2C0EF40B-67F6-F02C-476F-A0B811BECC77}"/>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368903518"/>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preserve="1" userDrawn="1">
  <p:cSld name="Otsikko ja kuvia 1 A">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46100"/>
            <a:ext cx="11104564" cy="738188"/>
          </a:xfrm>
          <a:prstGeom prst="rect">
            <a:avLst/>
          </a:prstGeom>
        </p:spPr>
        <p:txBody>
          <a:bodyPr anchor="t"/>
          <a:lstStyle>
            <a:lvl1pPr algn="ct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p:ph type="pic" sz="quarter" idx="13" hasCustomPrompt="1"/>
          </p:nvPr>
        </p:nvSpPr>
        <p:spPr>
          <a:xfrm>
            <a:off x="546099" y="1283493"/>
            <a:ext cx="3463925"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1" name="Kuvan paikkamerkki 2">
            <a:extLst>
              <a:ext uri="{FF2B5EF4-FFF2-40B4-BE49-F238E27FC236}">
                <a16:creationId xmlns:a16="http://schemas.microsoft.com/office/drawing/2014/main" id="{62B11CB7-E77E-61C5-BBB1-B6B995E3A439}"/>
              </a:ext>
              <a:ext uri="{C183D7F6-B498-43B3-948B-1728B52AA6E4}">
                <adec:decorative xmlns:adec="http://schemas.microsoft.com/office/drawing/2017/decorative" val="1"/>
              </a:ext>
            </a:extLst>
          </p:cNvPr>
          <p:cNvSpPr>
            <a:spLocks noGrp="1"/>
          </p:cNvSpPr>
          <p:nvPr>
            <p:ph type="pic" sz="quarter" idx="14" hasCustomPrompt="1"/>
          </p:nvPr>
        </p:nvSpPr>
        <p:spPr>
          <a:xfrm>
            <a:off x="4364038" y="1283493"/>
            <a:ext cx="3463925"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2" name="Kuvan paikkamerkki 3">
            <a:extLst>
              <a:ext uri="{FF2B5EF4-FFF2-40B4-BE49-F238E27FC236}">
                <a16:creationId xmlns:a16="http://schemas.microsoft.com/office/drawing/2014/main" id="{74500642-7AB7-F194-C8E1-40FD56BF53A4}"/>
              </a:ext>
              <a:ext uri="{C183D7F6-B498-43B3-948B-1728B52AA6E4}">
                <adec:decorative xmlns:adec="http://schemas.microsoft.com/office/drawing/2017/decorative" val="1"/>
              </a:ext>
            </a:extLst>
          </p:cNvPr>
          <p:cNvSpPr>
            <a:spLocks noGrp="1"/>
          </p:cNvSpPr>
          <p:nvPr>
            <p:ph type="pic" sz="quarter" idx="15" hasCustomPrompt="1"/>
          </p:nvPr>
        </p:nvSpPr>
        <p:spPr>
          <a:xfrm>
            <a:off x="8186737" y="1283493"/>
            <a:ext cx="3463925"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4" name="Kuvatiedot">
            <a:extLst>
              <a:ext uri="{FF2B5EF4-FFF2-40B4-BE49-F238E27FC236}">
                <a16:creationId xmlns:a16="http://schemas.microsoft.com/office/drawing/2014/main" id="{8B0DEC40-18FF-73E0-B2B0-CF65B4516179}"/>
              </a:ext>
              <a:ext uri="{C183D7F6-B498-43B3-948B-1728B52AA6E4}">
                <adec:decorative xmlns:adec="http://schemas.microsoft.com/office/drawing/2017/decorative" val="1"/>
              </a:ext>
            </a:extLst>
          </p:cNvPr>
          <p:cNvSpPr>
            <a:spLocks noGrp="1"/>
          </p:cNvSpPr>
          <p:nvPr>
            <p:ph type="body" sz="quarter" idx="22"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14" name="Alatunnisteen paikkamerkki 13">
            <a:extLst>
              <a:ext uri="{FF2B5EF4-FFF2-40B4-BE49-F238E27FC236}">
                <a16:creationId xmlns:a16="http://schemas.microsoft.com/office/drawing/2014/main" id="{94848DAC-8B93-271D-186E-5E69CDBCCB02}"/>
              </a:ext>
            </a:extLst>
          </p:cNvPr>
          <p:cNvSpPr>
            <a:spLocks noGrp="1"/>
          </p:cNvSpPr>
          <p:nvPr>
            <p:ph type="ftr" sz="quarter" idx="20"/>
          </p:nvPr>
        </p:nvSpPr>
        <p:spPr/>
        <p:txBody>
          <a:bodyPr/>
          <a:lstStyle/>
          <a:p>
            <a:endParaRPr lang="fi-FI" dirty="0"/>
          </a:p>
        </p:txBody>
      </p:sp>
      <p:sp>
        <p:nvSpPr>
          <p:cNvPr id="13" name="Päivämäärän paikkamerkki 12">
            <a:extLst>
              <a:ext uri="{FF2B5EF4-FFF2-40B4-BE49-F238E27FC236}">
                <a16:creationId xmlns:a16="http://schemas.microsoft.com/office/drawing/2014/main" id="{F03266B7-3872-EEB7-8F2D-8FD86E194054}"/>
              </a:ext>
            </a:extLst>
          </p:cNvPr>
          <p:cNvSpPr>
            <a:spLocks noGrp="1"/>
          </p:cNvSpPr>
          <p:nvPr>
            <p:ph type="dt" sz="half" idx="19"/>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F9DEA319-7CD2-A188-A23E-2A6F6BAB3AC1}"/>
              </a:ext>
            </a:extLst>
          </p:cNvPr>
          <p:cNvSpPr>
            <a:spLocks noGrp="1"/>
          </p:cNvSpPr>
          <p:nvPr>
            <p:ph type="sldNum" sz="quarter" idx="21"/>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ED8C014C-F3B0-B8FC-AA3D-DAF7E8BBEFAD}"/>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246066611"/>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preserve="1" userDrawn="1">
  <p:cSld name="Otsikko ja kuvia 1 B">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46100"/>
            <a:ext cx="11104564" cy="738188"/>
          </a:xfrm>
          <a:prstGeom prst="rect">
            <a:avLst/>
          </a:prstGeom>
        </p:spPr>
        <p:txBody>
          <a:bodyPr anchor="t"/>
          <a:lstStyle>
            <a:lvl1pPr algn="ct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p:ph type="pic" sz="quarter" idx="13" hasCustomPrompt="1"/>
          </p:nvPr>
        </p:nvSpPr>
        <p:spPr>
          <a:xfrm>
            <a:off x="546099" y="1283493"/>
            <a:ext cx="2501901"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1" name="Kuvan paikkamerkki 2">
            <a:extLst>
              <a:ext uri="{FF2B5EF4-FFF2-40B4-BE49-F238E27FC236}">
                <a16:creationId xmlns:a16="http://schemas.microsoft.com/office/drawing/2014/main" id="{62B11CB7-E77E-61C5-BBB1-B6B995E3A439}"/>
              </a:ext>
              <a:ext uri="{C183D7F6-B498-43B3-948B-1728B52AA6E4}">
                <adec:decorative xmlns:adec="http://schemas.microsoft.com/office/drawing/2017/decorative" val="1"/>
              </a:ext>
            </a:extLst>
          </p:cNvPr>
          <p:cNvSpPr>
            <a:spLocks noGrp="1"/>
          </p:cNvSpPr>
          <p:nvPr>
            <p:ph type="pic" sz="quarter" idx="14" hasCustomPrompt="1"/>
          </p:nvPr>
        </p:nvSpPr>
        <p:spPr>
          <a:xfrm>
            <a:off x="3412848" y="1283493"/>
            <a:ext cx="2502178"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2" name="Kuvan paikkamerkki 3">
            <a:extLst>
              <a:ext uri="{FF2B5EF4-FFF2-40B4-BE49-F238E27FC236}">
                <a16:creationId xmlns:a16="http://schemas.microsoft.com/office/drawing/2014/main" id="{74500642-7AB7-F194-C8E1-40FD56BF53A4}"/>
              </a:ext>
              <a:ext uri="{C183D7F6-B498-43B3-948B-1728B52AA6E4}">
                <adec:decorative xmlns:adec="http://schemas.microsoft.com/office/drawing/2017/decorative" val="1"/>
              </a:ext>
            </a:extLst>
          </p:cNvPr>
          <p:cNvSpPr>
            <a:spLocks noGrp="1"/>
          </p:cNvSpPr>
          <p:nvPr>
            <p:ph type="pic" sz="quarter" idx="15" hasCustomPrompt="1"/>
          </p:nvPr>
        </p:nvSpPr>
        <p:spPr>
          <a:xfrm>
            <a:off x="6275388" y="1283493"/>
            <a:ext cx="2508250"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4" name="Kuvan paikkamerkki 3">
            <a:extLst>
              <a:ext uri="{FF2B5EF4-FFF2-40B4-BE49-F238E27FC236}">
                <a16:creationId xmlns:a16="http://schemas.microsoft.com/office/drawing/2014/main" id="{587F0E15-68C1-4D59-1AD3-8C6A81DC5F04}"/>
              </a:ext>
              <a:ext uri="{C183D7F6-B498-43B3-948B-1728B52AA6E4}">
                <adec:decorative xmlns:adec="http://schemas.microsoft.com/office/drawing/2017/decorative" val="1"/>
              </a:ext>
            </a:extLst>
          </p:cNvPr>
          <p:cNvSpPr>
            <a:spLocks noGrp="1"/>
          </p:cNvSpPr>
          <p:nvPr>
            <p:ph type="pic" sz="quarter" idx="22" hasCustomPrompt="1"/>
          </p:nvPr>
        </p:nvSpPr>
        <p:spPr>
          <a:xfrm>
            <a:off x="9144002" y="1283493"/>
            <a:ext cx="2508250"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EB952BC0-2B61-8037-F746-28CAF5F0AA80}"/>
              </a:ext>
              <a:ext uri="{C183D7F6-B498-43B3-948B-1728B52AA6E4}">
                <adec:decorative xmlns:adec="http://schemas.microsoft.com/office/drawing/2017/decorative" val="1"/>
              </a:ext>
            </a:extLst>
          </p:cNvPr>
          <p:cNvSpPr>
            <a:spLocks noGrp="1"/>
          </p:cNvSpPr>
          <p:nvPr>
            <p:ph type="body" sz="quarter" idx="23"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14" name="Alatunnisteen paikkamerkki 13">
            <a:extLst>
              <a:ext uri="{FF2B5EF4-FFF2-40B4-BE49-F238E27FC236}">
                <a16:creationId xmlns:a16="http://schemas.microsoft.com/office/drawing/2014/main" id="{94848DAC-8B93-271D-186E-5E69CDBCCB02}"/>
              </a:ext>
            </a:extLst>
          </p:cNvPr>
          <p:cNvSpPr>
            <a:spLocks noGrp="1"/>
          </p:cNvSpPr>
          <p:nvPr>
            <p:ph type="ftr" sz="quarter" idx="20"/>
          </p:nvPr>
        </p:nvSpPr>
        <p:spPr/>
        <p:txBody>
          <a:bodyPr/>
          <a:lstStyle/>
          <a:p>
            <a:endParaRPr lang="fi-FI" dirty="0"/>
          </a:p>
        </p:txBody>
      </p:sp>
      <p:sp>
        <p:nvSpPr>
          <p:cNvPr id="13" name="Päivämäärän paikkamerkki 12">
            <a:extLst>
              <a:ext uri="{FF2B5EF4-FFF2-40B4-BE49-F238E27FC236}">
                <a16:creationId xmlns:a16="http://schemas.microsoft.com/office/drawing/2014/main" id="{F03266B7-3872-EEB7-8F2D-8FD86E194054}"/>
              </a:ext>
            </a:extLst>
          </p:cNvPr>
          <p:cNvSpPr>
            <a:spLocks noGrp="1"/>
          </p:cNvSpPr>
          <p:nvPr>
            <p:ph type="dt" sz="half" idx="19"/>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F9DEA319-7CD2-A188-A23E-2A6F6BAB3AC1}"/>
              </a:ext>
            </a:extLst>
          </p:cNvPr>
          <p:cNvSpPr>
            <a:spLocks noGrp="1"/>
          </p:cNvSpPr>
          <p:nvPr>
            <p:ph type="sldNum" sz="quarter" idx="21"/>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1565B1DF-7A6C-C9B6-45DF-DD82DFBF1D86}"/>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438531627"/>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Otsikko ja sisältö kuvalla 3">
    <p:bg>
      <p:bgPr>
        <a:solidFill>
          <a:schemeClr val="bg2"/>
        </a:solidFill>
        <a:effectLst/>
      </p:bgPr>
    </p:bg>
    <p:spTree>
      <p:nvGrpSpPr>
        <p:cNvPr id="1" name=""/>
        <p:cNvGrpSpPr/>
        <p:nvPr/>
      </p:nvGrpSpPr>
      <p:grpSpPr>
        <a:xfrm>
          <a:off x="0" y="0"/>
          <a:ext cx="0" cy="0"/>
          <a:chOff x="0" y="0"/>
          <a:chExt cx="0" cy="0"/>
        </a:xfrm>
      </p:grpSpPr>
      <p:sp>
        <p:nvSpPr>
          <p:cNvPr id="12" name="Vapaamuotoinen: Muoto 11">
            <a:extLst>
              <a:ext uri="{FF2B5EF4-FFF2-40B4-BE49-F238E27FC236}">
                <a16:creationId xmlns:a16="http://schemas.microsoft.com/office/drawing/2014/main" id="{095FD70A-EED0-CF83-8246-3BF61CD73D98}"/>
              </a:ext>
              <a:ext uri="{C183D7F6-B498-43B3-948B-1728B52AA6E4}">
                <adec:decorative xmlns:adec="http://schemas.microsoft.com/office/drawing/2017/decorative" val="1"/>
              </a:ext>
            </a:extLst>
          </p:cNvPr>
          <p:cNvSpPr/>
          <p:nvPr userDrawn="1"/>
        </p:nvSpPr>
        <p:spPr>
          <a:xfrm>
            <a:off x="0" y="3030800"/>
            <a:ext cx="12192000" cy="3827200"/>
          </a:xfrm>
          <a:custGeom>
            <a:avLst/>
            <a:gdLst>
              <a:gd name="connsiteX0" fmla="*/ 448500 w 12192000"/>
              <a:gd name="connsiteY0" fmla="*/ 0 h 3827200"/>
              <a:gd name="connsiteX1" fmla="*/ 919036 w 12192000"/>
              <a:gd name="connsiteY1" fmla="*/ 143828 h 3827200"/>
              <a:gd name="connsiteX2" fmla="*/ 1389507 w 12192000"/>
              <a:gd name="connsiteY2" fmla="*/ 0 h 3827200"/>
              <a:gd name="connsiteX3" fmla="*/ 1859979 w 12192000"/>
              <a:gd name="connsiteY3" fmla="*/ 143828 h 3827200"/>
              <a:gd name="connsiteX4" fmla="*/ 2330514 w 12192000"/>
              <a:gd name="connsiteY4" fmla="*/ 0 h 3827200"/>
              <a:gd name="connsiteX5" fmla="*/ 2800985 w 12192000"/>
              <a:gd name="connsiteY5" fmla="*/ 143828 h 3827200"/>
              <a:gd name="connsiteX6" fmla="*/ 3271520 w 12192000"/>
              <a:gd name="connsiteY6" fmla="*/ 0 h 3827200"/>
              <a:gd name="connsiteX7" fmla="*/ 3741991 w 12192000"/>
              <a:gd name="connsiteY7" fmla="*/ 143828 h 3827200"/>
              <a:gd name="connsiteX8" fmla="*/ 4212464 w 12192000"/>
              <a:gd name="connsiteY8" fmla="*/ 0 h 3827200"/>
              <a:gd name="connsiteX9" fmla="*/ 4682999 w 12192000"/>
              <a:gd name="connsiteY9" fmla="*/ 143828 h 3827200"/>
              <a:gd name="connsiteX10" fmla="*/ 5153470 w 12192000"/>
              <a:gd name="connsiteY10" fmla="*/ 0 h 3827200"/>
              <a:gd name="connsiteX11" fmla="*/ 5620957 w 12192000"/>
              <a:gd name="connsiteY11" fmla="*/ 143764 h 3827200"/>
              <a:gd name="connsiteX12" fmla="*/ 6088507 w 12192000"/>
              <a:gd name="connsiteY12" fmla="*/ 0 h 3827200"/>
              <a:gd name="connsiteX13" fmla="*/ 6091493 w 12192000"/>
              <a:gd name="connsiteY13" fmla="*/ 64 h 3827200"/>
              <a:gd name="connsiteX14" fmla="*/ 6094476 w 12192000"/>
              <a:gd name="connsiteY14" fmla="*/ 0 h 3827200"/>
              <a:gd name="connsiteX15" fmla="*/ 6563424 w 12192000"/>
              <a:gd name="connsiteY15" fmla="*/ 143764 h 3827200"/>
              <a:gd name="connsiteX16" fmla="*/ 7029514 w 12192000"/>
              <a:gd name="connsiteY16" fmla="*/ 0 h 3827200"/>
              <a:gd name="connsiteX17" fmla="*/ 7499985 w 12192000"/>
              <a:gd name="connsiteY17" fmla="*/ 143828 h 3827200"/>
              <a:gd name="connsiteX18" fmla="*/ 7970520 w 12192000"/>
              <a:gd name="connsiteY18" fmla="*/ 0 h 3827200"/>
              <a:gd name="connsiteX19" fmla="*/ 8440992 w 12192000"/>
              <a:gd name="connsiteY19" fmla="*/ 143828 h 3827200"/>
              <a:gd name="connsiteX20" fmla="*/ 8911463 w 12192000"/>
              <a:gd name="connsiteY20" fmla="*/ 0 h 3827200"/>
              <a:gd name="connsiteX21" fmla="*/ 9381998 w 12192000"/>
              <a:gd name="connsiteY21" fmla="*/ 143828 h 3827200"/>
              <a:gd name="connsiteX22" fmla="*/ 9852469 w 12192000"/>
              <a:gd name="connsiteY22" fmla="*/ 0 h 3827200"/>
              <a:gd name="connsiteX23" fmla="*/ 10322941 w 12192000"/>
              <a:gd name="connsiteY23" fmla="*/ 143828 h 3827200"/>
              <a:gd name="connsiteX24" fmla="*/ 10793476 w 12192000"/>
              <a:gd name="connsiteY24" fmla="*/ 0 h 3827200"/>
              <a:gd name="connsiteX25" fmla="*/ 11263947 w 12192000"/>
              <a:gd name="connsiteY25" fmla="*/ 143828 h 3827200"/>
              <a:gd name="connsiteX26" fmla="*/ 11734482 w 12192000"/>
              <a:gd name="connsiteY26" fmla="*/ 0 h 3827200"/>
              <a:gd name="connsiteX27" fmla="*/ 12192000 w 12192000"/>
              <a:gd name="connsiteY27" fmla="*/ 143637 h 3827200"/>
              <a:gd name="connsiteX28" fmla="*/ 12192000 w 12192000"/>
              <a:gd name="connsiteY28" fmla="*/ 296273 h 3827200"/>
              <a:gd name="connsiteX29" fmla="*/ 12192000 w 12192000"/>
              <a:gd name="connsiteY29" fmla="*/ 383087 h 3827200"/>
              <a:gd name="connsiteX30" fmla="*/ 12192000 w 12192000"/>
              <a:gd name="connsiteY30" fmla="*/ 409318 h 3827200"/>
              <a:gd name="connsiteX31" fmla="*/ 12192000 w 12192000"/>
              <a:gd name="connsiteY31" fmla="*/ 535723 h 3827200"/>
              <a:gd name="connsiteX32" fmla="*/ 12192000 w 12192000"/>
              <a:gd name="connsiteY32" fmla="*/ 561954 h 3827200"/>
              <a:gd name="connsiteX33" fmla="*/ 12192000 w 12192000"/>
              <a:gd name="connsiteY33" fmla="*/ 648768 h 3827200"/>
              <a:gd name="connsiteX34" fmla="*/ 12192000 w 12192000"/>
              <a:gd name="connsiteY34" fmla="*/ 801404 h 3827200"/>
              <a:gd name="connsiteX35" fmla="*/ 12192000 w 12192000"/>
              <a:gd name="connsiteY35" fmla="*/ 3430588 h 3827200"/>
              <a:gd name="connsiteX36" fmla="*/ 12192000 w 12192000"/>
              <a:gd name="connsiteY36" fmla="*/ 3583224 h 3827200"/>
              <a:gd name="connsiteX37" fmla="*/ 12192000 w 12192000"/>
              <a:gd name="connsiteY37" fmla="*/ 3670038 h 3827200"/>
              <a:gd name="connsiteX38" fmla="*/ 12192000 w 12192000"/>
              <a:gd name="connsiteY38" fmla="*/ 3696269 h 3827200"/>
              <a:gd name="connsiteX39" fmla="*/ 12192000 w 12192000"/>
              <a:gd name="connsiteY39" fmla="*/ 3822674 h 3827200"/>
              <a:gd name="connsiteX40" fmla="*/ 12192000 w 12192000"/>
              <a:gd name="connsiteY40" fmla="*/ 3827200 h 3827200"/>
              <a:gd name="connsiteX41" fmla="*/ 0 w 12192000"/>
              <a:gd name="connsiteY41" fmla="*/ 3827200 h 3827200"/>
              <a:gd name="connsiteX42" fmla="*/ 0 w 12192000"/>
              <a:gd name="connsiteY42" fmla="*/ 3822674 h 3827200"/>
              <a:gd name="connsiteX43" fmla="*/ 0 w 12192000"/>
              <a:gd name="connsiteY43" fmla="*/ 3696269 h 3827200"/>
              <a:gd name="connsiteX44" fmla="*/ 0 w 12192000"/>
              <a:gd name="connsiteY44" fmla="*/ 3670038 h 3827200"/>
              <a:gd name="connsiteX45" fmla="*/ 0 w 12192000"/>
              <a:gd name="connsiteY45" fmla="*/ 3583224 h 3827200"/>
              <a:gd name="connsiteX46" fmla="*/ 0 w 12192000"/>
              <a:gd name="connsiteY46" fmla="*/ 3430588 h 3827200"/>
              <a:gd name="connsiteX47" fmla="*/ 0 w 12192000"/>
              <a:gd name="connsiteY47" fmla="*/ 801150 h 3827200"/>
              <a:gd name="connsiteX48" fmla="*/ 0 w 12192000"/>
              <a:gd name="connsiteY48" fmla="*/ 648514 h 3827200"/>
              <a:gd name="connsiteX49" fmla="*/ 0 w 12192000"/>
              <a:gd name="connsiteY49" fmla="*/ 561700 h 3827200"/>
              <a:gd name="connsiteX50" fmla="*/ 0 w 12192000"/>
              <a:gd name="connsiteY50" fmla="*/ 535469 h 3827200"/>
              <a:gd name="connsiteX51" fmla="*/ 0 w 12192000"/>
              <a:gd name="connsiteY51" fmla="*/ 409064 h 3827200"/>
              <a:gd name="connsiteX52" fmla="*/ 0 w 12192000"/>
              <a:gd name="connsiteY52" fmla="*/ 382833 h 3827200"/>
              <a:gd name="connsiteX53" fmla="*/ 0 w 12192000"/>
              <a:gd name="connsiteY53" fmla="*/ 296019 h 3827200"/>
              <a:gd name="connsiteX54" fmla="*/ 0 w 12192000"/>
              <a:gd name="connsiteY54" fmla="*/ 143383 h 3827200"/>
              <a:gd name="connsiteX55" fmla="*/ 448500 w 12192000"/>
              <a:gd name="connsiteY55" fmla="*/ 0 h 382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2192000" h="3827200">
                <a:moveTo>
                  <a:pt x="448500" y="0"/>
                </a:moveTo>
                <a:cubicBezTo>
                  <a:pt x="677545" y="0"/>
                  <a:pt x="682244" y="143828"/>
                  <a:pt x="919036" y="143828"/>
                </a:cubicBezTo>
                <a:cubicBezTo>
                  <a:pt x="1155827" y="143828"/>
                  <a:pt x="1155764" y="0"/>
                  <a:pt x="1389507" y="0"/>
                </a:cubicBezTo>
                <a:cubicBezTo>
                  <a:pt x="1623251" y="0"/>
                  <a:pt x="1623251" y="143828"/>
                  <a:pt x="1859979" y="143828"/>
                </a:cubicBezTo>
                <a:cubicBezTo>
                  <a:pt x="2096707" y="143828"/>
                  <a:pt x="2093786" y="0"/>
                  <a:pt x="2330514" y="0"/>
                </a:cubicBezTo>
                <a:cubicBezTo>
                  <a:pt x="2567242" y="0"/>
                  <a:pt x="2564257" y="143828"/>
                  <a:pt x="2800985" y="143828"/>
                </a:cubicBezTo>
                <a:cubicBezTo>
                  <a:pt x="3037713" y="143828"/>
                  <a:pt x="3037713" y="0"/>
                  <a:pt x="3271520" y="0"/>
                </a:cubicBezTo>
                <a:cubicBezTo>
                  <a:pt x="3505327" y="0"/>
                  <a:pt x="3505264" y="143828"/>
                  <a:pt x="3741991" y="143828"/>
                </a:cubicBezTo>
                <a:cubicBezTo>
                  <a:pt x="3978720" y="143828"/>
                  <a:pt x="3975735" y="0"/>
                  <a:pt x="4212464" y="0"/>
                </a:cubicBezTo>
                <a:cubicBezTo>
                  <a:pt x="4449191" y="0"/>
                  <a:pt x="4446207" y="143828"/>
                  <a:pt x="4682999" y="143828"/>
                </a:cubicBezTo>
                <a:cubicBezTo>
                  <a:pt x="4919790" y="143828"/>
                  <a:pt x="4916742" y="0"/>
                  <a:pt x="5153470" y="0"/>
                </a:cubicBezTo>
                <a:cubicBezTo>
                  <a:pt x="5390199" y="0"/>
                  <a:pt x="5387278" y="142558"/>
                  <a:pt x="5620957" y="143764"/>
                </a:cubicBezTo>
                <a:cubicBezTo>
                  <a:pt x="5851716" y="142558"/>
                  <a:pt x="5855780" y="0"/>
                  <a:pt x="6088507" y="0"/>
                </a:cubicBezTo>
                <a:cubicBezTo>
                  <a:pt x="6089523" y="0"/>
                  <a:pt x="6090476" y="64"/>
                  <a:pt x="6091493" y="64"/>
                </a:cubicBezTo>
                <a:cubicBezTo>
                  <a:pt x="6092508" y="64"/>
                  <a:pt x="6093460" y="0"/>
                  <a:pt x="6094476" y="0"/>
                </a:cubicBezTo>
                <a:cubicBezTo>
                  <a:pt x="6329680" y="0"/>
                  <a:pt x="6331331" y="141923"/>
                  <a:pt x="6563424" y="143764"/>
                </a:cubicBezTo>
                <a:cubicBezTo>
                  <a:pt x="6792659" y="141923"/>
                  <a:pt x="6794310" y="0"/>
                  <a:pt x="7029514" y="0"/>
                </a:cubicBezTo>
                <a:cubicBezTo>
                  <a:pt x="7264718" y="0"/>
                  <a:pt x="7263257" y="143828"/>
                  <a:pt x="7499985" y="143828"/>
                </a:cubicBezTo>
                <a:cubicBezTo>
                  <a:pt x="7736713" y="143828"/>
                  <a:pt x="7733729" y="0"/>
                  <a:pt x="7970520" y="0"/>
                </a:cubicBezTo>
                <a:cubicBezTo>
                  <a:pt x="8207312" y="0"/>
                  <a:pt x="8204264" y="143828"/>
                  <a:pt x="8440992" y="143828"/>
                </a:cubicBezTo>
                <a:cubicBezTo>
                  <a:pt x="8677719" y="143828"/>
                  <a:pt x="8674735" y="0"/>
                  <a:pt x="8911463" y="0"/>
                </a:cubicBezTo>
                <a:cubicBezTo>
                  <a:pt x="9148191" y="0"/>
                  <a:pt x="9145206" y="143828"/>
                  <a:pt x="9381998" y="143828"/>
                </a:cubicBezTo>
                <a:cubicBezTo>
                  <a:pt x="9618790" y="143828"/>
                  <a:pt x="9618726" y="0"/>
                  <a:pt x="9852469" y="0"/>
                </a:cubicBezTo>
                <a:cubicBezTo>
                  <a:pt x="10086213" y="0"/>
                  <a:pt x="10086213" y="143828"/>
                  <a:pt x="10322941" y="143828"/>
                </a:cubicBezTo>
                <a:cubicBezTo>
                  <a:pt x="10559669" y="143828"/>
                  <a:pt x="10556748" y="0"/>
                  <a:pt x="10793476" y="0"/>
                </a:cubicBezTo>
                <a:cubicBezTo>
                  <a:pt x="11030204" y="0"/>
                  <a:pt x="11027219" y="143828"/>
                  <a:pt x="11263947" y="143828"/>
                </a:cubicBezTo>
                <a:cubicBezTo>
                  <a:pt x="11500676" y="143828"/>
                  <a:pt x="11500676" y="0"/>
                  <a:pt x="11734482" y="0"/>
                </a:cubicBezTo>
                <a:cubicBezTo>
                  <a:pt x="11968290" y="0"/>
                  <a:pt x="11968162" y="138494"/>
                  <a:pt x="12192000" y="143637"/>
                </a:cubicBezTo>
                <a:lnTo>
                  <a:pt x="12192000" y="296273"/>
                </a:lnTo>
                <a:lnTo>
                  <a:pt x="12192000" y="383087"/>
                </a:lnTo>
                <a:lnTo>
                  <a:pt x="12192000" y="409318"/>
                </a:lnTo>
                <a:lnTo>
                  <a:pt x="12192000" y="535723"/>
                </a:lnTo>
                <a:lnTo>
                  <a:pt x="12192000" y="561954"/>
                </a:lnTo>
                <a:lnTo>
                  <a:pt x="12192000" y="648768"/>
                </a:lnTo>
                <a:lnTo>
                  <a:pt x="12192000" y="801404"/>
                </a:lnTo>
                <a:lnTo>
                  <a:pt x="12192000" y="3430588"/>
                </a:lnTo>
                <a:lnTo>
                  <a:pt x="12192000" y="3583224"/>
                </a:lnTo>
                <a:lnTo>
                  <a:pt x="12192000" y="3670038"/>
                </a:lnTo>
                <a:lnTo>
                  <a:pt x="12192000" y="3696269"/>
                </a:lnTo>
                <a:lnTo>
                  <a:pt x="12192000" y="3822674"/>
                </a:lnTo>
                <a:lnTo>
                  <a:pt x="12192000" y="3827200"/>
                </a:lnTo>
                <a:lnTo>
                  <a:pt x="0" y="3827200"/>
                </a:lnTo>
                <a:lnTo>
                  <a:pt x="0" y="3822674"/>
                </a:lnTo>
                <a:lnTo>
                  <a:pt x="0" y="3696269"/>
                </a:lnTo>
                <a:lnTo>
                  <a:pt x="0" y="3670038"/>
                </a:lnTo>
                <a:lnTo>
                  <a:pt x="0" y="3583224"/>
                </a:lnTo>
                <a:lnTo>
                  <a:pt x="0" y="3430588"/>
                </a:lnTo>
                <a:lnTo>
                  <a:pt x="0" y="801150"/>
                </a:lnTo>
                <a:lnTo>
                  <a:pt x="0" y="648514"/>
                </a:lnTo>
                <a:lnTo>
                  <a:pt x="0" y="561700"/>
                </a:lnTo>
                <a:lnTo>
                  <a:pt x="0" y="535469"/>
                </a:lnTo>
                <a:lnTo>
                  <a:pt x="0" y="409064"/>
                </a:lnTo>
                <a:lnTo>
                  <a:pt x="0" y="382833"/>
                </a:lnTo>
                <a:lnTo>
                  <a:pt x="0" y="296019"/>
                </a:lnTo>
                <a:lnTo>
                  <a:pt x="0" y="143383"/>
                </a:lnTo>
                <a:cubicBezTo>
                  <a:pt x="212027" y="134684"/>
                  <a:pt x="219456" y="0"/>
                  <a:pt x="448500" y="0"/>
                </a:cubicBezTo>
                <a:close/>
              </a:path>
            </a:pathLst>
          </a:custGeom>
          <a:solidFill>
            <a:schemeClr val="bg1"/>
          </a:solidFill>
          <a:ln w="12700"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4B8FF8A1-18DA-BF41-7681-6D3E65514C82}"/>
              </a:ext>
            </a:extLst>
          </p:cNvPr>
          <p:cNvSpPr>
            <a:spLocks noGrp="1"/>
          </p:cNvSpPr>
          <p:nvPr>
            <p:ph type="ctrTitle"/>
          </p:nvPr>
        </p:nvSpPr>
        <p:spPr>
          <a:xfrm>
            <a:off x="539750" y="539750"/>
            <a:ext cx="5375274" cy="1985964"/>
          </a:xfrm>
        </p:spPr>
        <p:txBody>
          <a:bodyPr lIns="0" tIns="0" rIns="0" bIns="0" anchor="t">
            <a:noAutofit/>
          </a:bodyPr>
          <a:lstStyle>
            <a:lvl1pPr algn="l">
              <a:defRPr sz="4400">
                <a:solidFill>
                  <a:schemeClr val="tx1"/>
                </a:solidFill>
              </a:defRPr>
            </a:lvl1pPr>
          </a:lstStyle>
          <a:p>
            <a:r>
              <a:rPr lang="fi-FI"/>
              <a:t>Muokkaa ots. perustyyl. napsautt.</a:t>
            </a:r>
            <a:endParaRPr lang="fi-FI" dirty="0"/>
          </a:p>
        </p:txBody>
      </p:sp>
      <p:sp>
        <p:nvSpPr>
          <p:cNvPr id="9" name="Tekstin paikkamerkki 1">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3519488"/>
            <a:ext cx="11110913" cy="495300"/>
          </a:xfrm>
        </p:spPr>
        <p:txBody>
          <a:bodyPr lIns="0" tIns="0" rIns="0" bIns="0" numCol="1" spcCol="360000">
            <a:noAutofit/>
          </a:bodyPr>
          <a:lstStyle>
            <a:lvl1pPr marL="0" indent="0">
              <a:buNone/>
              <a:defRPr sz="2400" b="1"/>
            </a:lvl1pPr>
            <a:lvl2pPr marL="457200" indent="0">
              <a:buNone/>
              <a:defRPr/>
            </a:lvl2pPr>
            <a:lvl3pPr marL="914400" indent="0">
              <a:buNone/>
              <a:defRPr/>
            </a:lvl3pPr>
            <a:lvl4pPr marL="1371600" indent="0">
              <a:buNone/>
              <a:defRPr/>
            </a:lvl4pPr>
            <a:lvl5pPr marL="1828800" indent="0">
              <a:buNone/>
              <a:defRPr/>
            </a:lvl5pPr>
          </a:lstStyle>
          <a:p>
            <a:pPr lvl="0"/>
            <a:r>
              <a:rPr lang="fi-FI" dirty="0"/>
              <a:t>Tekstipaikka, joka rytmittää sisältöä visuaalisesti</a:t>
            </a:r>
          </a:p>
        </p:txBody>
      </p:sp>
      <p:sp>
        <p:nvSpPr>
          <p:cNvPr id="4" name="Sisällön paikkamerkki 7">
            <a:extLst>
              <a:ext uri="{FF2B5EF4-FFF2-40B4-BE49-F238E27FC236}">
                <a16:creationId xmlns:a16="http://schemas.microsoft.com/office/drawing/2014/main" id="{66C048F4-6C83-DC0E-2A72-559FBCE888CB}"/>
              </a:ext>
            </a:extLst>
          </p:cNvPr>
          <p:cNvSpPr>
            <a:spLocks noGrp="1"/>
          </p:cNvSpPr>
          <p:nvPr>
            <p:ph sz="quarter" idx="28"/>
          </p:nvPr>
        </p:nvSpPr>
        <p:spPr>
          <a:xfrm>
            <a:off x="541337" y="4024742"/>
            <a:ext cx="5372100" cy="1976008"/>
          </a:xfrm>
        </p:spPr>
        <p:txBody>
          <a:bodyPr/>
          <a:lstStyle>
            <a:lvl1pPr>
              <a:defRPr sz="1600"/>
            </a:lvl1pPr>
            <a:lvl2pPr>
              <a:defRPr sz="1400"/>
            </a:lvl2pPr>
            <a:lvl3pPr>
              <a:defRPr sz="1200"/>
            </a:lvl3pPr>
            <a:lvl4pPr>
              <a:defRPr sz="1200"/>
            </a:lvl4pPr>
            <a:lvl5pPr>
              <a:defRPr sz="1200"/>
            </a:lvl5p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fi-FI" dirty="0"/>
          </a:p>
        </p:txBody>
      </p:sp>
      <p:sp>
        <p:nvSpPr>
          <p:cNvPr id="8" name="Sisällön paikkamerkki 7">
            <a:extLst>
              <a:ext uri="{FF2B5EF4-FFF2-40B4-BE49-F238E27FC236}">
                <a16:creationId xmlns:a16="http://schemas.microsoft.com/office/drawing/2014/main" id="{D1398EC9-862E-6D83-34D7-257AEACB40E3}"/>
              </a:ext>
            </a:extLst>
          </p:cNvPr>
          <p:cNvSpPr>
            <a:spLocks noGrp="1"/>
          </p:cNvSpPr>
          <p:nvPr>
            <p:ph sz="quarter" idx="26"/>
          </p:nvPr>
        </p:nvSpPr>
        <p:spPr>
          <a:xfrm>
            <a:off x="6275388" y="4024742"/>
            <a:ext cx="5372100" cy="1985962"/>
          </a:xfrm>
        </p:spPr>
        <p:txBody>
          <a:bodyPr/>
          <a:lstStyle>
            <a:lvl1pPr>
              <a:defRPr sz="1600"/>
            </a:lvl1pPr>
            <a:lvl2pPr>
              <a:defRPr sz="1400"/>
            </a:lvl2pPr>
            <a:lvl3pPr>
              <a:defRPr sz="1200"/>
            </a:lvl3pPr>
            <a:lvl4pPr>
              <a:defRPr sz="1200"/>
            </a:lvl4pPr>
            <a:lvl5pPr>
              <a:defRPr sz="1200"/>
            </a:lvl5p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fi-FI" dirty="0"/>
          </a:p>
        </p:txBody>
      </p:sp>
      <p:sp>
        <p:nvSpPr>
          <p:cNvPr id="20" name="Kuvan paikkamerkki 19">
            <a:extLst>
              <a:ext uri="{FF2B5EF4-FFF2-40B4-BE49-F238E27FC236}">
                <a16:creationId xmlns:a16="http://schemas.microsoft.com/office/drawing/2014/main" id="{D8503703-18AD-E09F-024A-D5FB5D38F217}"/>
              </a:ext>
              <a:ext uri="{C183D7F6-B498-43B3-948B-1728B52AA6E4}">
                <adec:decorative xmlns:adec="http://schemas.microsoft.com/office/drawing/2017/decorative" val="1"/>
              </a:ext>
            </a:extLst>
          </p:cNvPr>
          <p:cNvSpPr>
            <a:spLocks noGrp="1"/>
          </p:cNvSpPr>
          <p:nvPr>
            <p:ph type="pic" sz="quarter" idx="27" hasCustomPrompt="1"/>
          </p:nvPr>
        </p:nvSpPr>
        <p:spPr>
          <a:xfrm>
            <a:off x="6275388" y="0"/>
            <a:ext cx="5916612" cy="3174628"/>
          </a:xfrm>
          <a:custGeom>
            <a:avLst/>
            <a:gdLst>
              <a:gd name="connsiteX0" fmla="*/ 0 w 5916612"/>
              <a:gd name="connsiteY0" fmla="*/ 0 h 3174628"/>
              <a:gd name="connsiteX1" fmla="*/ 5916612 w 5916612"/>
              <a:gd name="connsiteY1" fmla="*/ 0 h 3174628"/>
              <a:gd name="connsiteX2" fmla="*/ 5916612 w 5916612"/>
              <a:gd name="connsiteY2" fmla="*/ 3174437 h 3174628"/>
              <a:gd name="connsiteX3" fmla="*/ 5459094 w 5916612"/>
              <a:gd name="connsiteY3" fmla="*/ 3030800 h 3174628"/>
              <a:gd name="connsiteX4" fmla="*/ 4988559 w 5916612"/>
              <a:gd name="connsiteY4" fmla="*/ 3174628 h 3174628"/>
              <a:gd name="connsiteX5" fmla="*/ 4518088 w 5916612"/>
              <a:gd name="connsiteY5" fmla="*/ 3030800 h 3174628"/>
              <a:gd name="connsiteX6" fmla="*/ 4047553 w 5916612"/>
              <a:gd name="connsiteY6" fmla="*/ 3174628 h 3174628"/>
              <a:gd name="connsiteX7" fmla="*/ 3577081 w 5916612"/>
              <a:gd name="connsiteY7" fmla="*/ 3030800 h 3174628"/>
              <a:gd name="connsiteX8" fmla="*/ 3106610 w 5916612"/>
              <a:gd name="connsiteY8" fmla="*/ 3174628 h 3174628"/>
              <a:gd name="connsiteX9" fmla="*/ 2636075 w 5916612"/>
              <a:gd name="connsiteY9" fmla="*/ 3030800 h 3174628"/>
              <a:gd name="connsiteX10" fmla="*/ 2165604 w 5916612"/>
              <a:gd name="connsiteY10" fmla="*/ 3174628 h 3174628"/>
              <a:gd name="connsiteX11" fmla="*/ 1695132 w 5916612"/>
              <a:gd name="connsiteY11" fmla="*/ 3030800 h 3174628"/>
              <a:gd name="connsiteX12" fmla="*/ 1224597 w 5916612"/>
              <a:gd name="connsiteY12" fmla="*/ 3174628 h 3174628"/>
              <a:gd name="connsiteX13" fmla="*/ 754126 w 5916612"/>
              <a:gd name="connsiteY13" fmla="*/ 3030800 h 3174628"/>
              <a:gd name="connsiteX14" fmla="*/ 288036 w 5916612"/>
              <a:gd name="connsiteY14" fmla="*/ 3174564 h 3174628"/>
              <a:gd name="connsiteX15" fmla="*/ 54729 w 5916612"/>
              <a:gd name="connsiteY15" fmla="*/ 3101992 h 3174628"/>
              <a:gd name="connsiteX16" fmla="*/ 0 w 5916612"/>
              <a:gd name="connsiteY16" fmla="*/ 3074000 h 3174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16612" h="3174628">
                <a:moveTo>
                  <a:pt x="0" y="0"/>
                </a:moveTo>
                <a:lnTo>
                  <a:pt x="5916612" y="0"/>
                </a:lnTo>
                <a:lnTo>
                  <a:pt x="5916612" y="3174437"/>
                </a:lnTo>
                <a:cubicBezTo>
                  <a:pt x="5692774" y="3169294"/>
                  <a:pt x="5692902" y="3030800"/>
                  <a:pt x="5459094" y="3030800"/>
                </a:cubicBezTo>
                <a:cubicBezTo>
                  <a:pt x="5225288" y="3030800"/>
                  <a:pt x="5225288" y="3174628"/>
                  <a:pt x="4988559" y="3174628"/>
                </a:cubicBezTo>
                <a:cubicBezTo>
                  <a:pt x="4751831" y="3174628"/>
                  <a:pt x="4754816" y="3030800"/>
                  <a:pt x="4518088" y="3030800"/>
                </a:cubicBezTo>
                <a:cubicBezTo>
                  <a:pt x="4281360" y="3030800"/>
                  <a:pt x="4284281" y="3174628"/>
                  <a:pt x="4047553" y="3174628"/>
                </a:cubicBezTo>
                <a:cubicBezTo>
                  <a:pt x="3810825" y="3174628"/>
                  <a:pt x="3810825" y="3030800"/>
                  <a:pt x="3577081" y="3030800"/>
                </a:cubicBezTo>
                <a:cubicBezTo>
                  <a:pt x="3343338" y="3030800"/>
                  <a:pt x="3343402" y="3174628"/>
                  <a:pt x="3106610" y="3174628"/>
                </a:cubicBezTo>
                <a:cubicBezTo>
                  <a:pt x="2869818" y="3174628"/>
                  <a:pt x="2872803" y="3030800"/>
                  <a:pt x="2636075" y="3030800"/>
                </a:cubicBezTo>
                <a:cubicBezTo>
                  <a:pt x="2399347" y="3030800"/>
                  <a:pt x="2402331" y="3174628"/>
                  <a:pt x="2165604" y="3174628"/>
                </a:cubicBezTo>
                <a:cubicBezTo>
                  <a:pt x="1928876" y="3174628"/>
                  <a:pt x="1931924" y="3030800"/>
                  <a:pt x="1695132" y="3030800"/>
                </a:cubicBezTo>
                <a:cubicBezTo>
                  <a:pt x="1458341" y="3030800"/>
                  <a:pt x="1461325" y="3174628"/>
                  <a:pt x="1224597" y="3174628"/>
                </a:cubicBezTo>
                <a:cubicBezTo>
                  <a:pt x="987869" y="3174628"/>
                  <a:pt x="989330" y="3030800"/>
                  <a:pt x="754126" y="3030800"/>
                </a:cubicBezTo>
                <a:cubicBezTo>
                  <a:pt x="518922" y="3030800"/>
                  <a:pt x="517271" y="3172723"/>
                  <a:pt x="288036" y="3174564"/>
                </a:cubicBezTo>
                <a:cubicBezTo>
                  <a:pt x="171990" y="3173644"/>
                  <a:pt x="113554" y="3137703"/>
                  <a:pt x="54729" y="3101992"/>
                </a:cubicBezTo>
                <a:lnTo>
                  <a:pt x="0" y="3074000"/>
                </a:lnTo>
                <a:close/>
              </a:path>
            </a:pathLst>
          </a:custGeom>
          <a:noFill/>
        </p:spPr>
        <p:txBody>
          <a:bodyPr wrap="square" lIns="540000" tIns="36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5" name="Kuvatiedot">
            <a:extLst>
              <a:ext uri="{FF2B5EF4-FFF2-40B4-BE49-F238E27FC236}">
                <a16:creationId xmlns:a16="http://schemas.microsoft.com/office/drawing/2014/main" id="{D349703B-CF52-6380-19DD-379DE9841013}"/>
              </a:ext>
              <a:ext uri="{C183D7F6-B498-43B3-948B-1728B52AA6E4}">
                <adec:decorative xmlns:adec="http://schemas.microsoft.com/office/drawing/2017/decorative" val="1"/>
              </a:ext>
            </a:extLst>
          </p:cNvPr>
          <p:cNvSpPr>
            <a:spLocks noGrp="1"/>
          </p:cNvSpPr>
          <p:nvPr>
            <p:ph type="body" sz="quarter" idx="15" hasCustomPrompt="1"/>
          </p:nvPr>
        </p:nvSpPr>
        <p:spPr>
          <a:xfrm rot="16200000">
            <a:off x="10177381" y="4843381"/>
            <a:ext cx="3849239"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13" name="Alatunnisteen paikkamerkki 12">
            <a:extLst>
              <a:ext uri="{FF2B5EF4-FFF2-40B4-BE49-F238E27FC236}">
                <a16:creationId xmlns:a16="http://schemas.microsoft.com/office/drawing/2014/main" id="{0C4F46F0-CE7C-B9FC-D7E1-588A402B1A2C}"/>
              </a:ext>
            </a:extLst>
          </p:cNvPr>
          <p:cNvSpPr>
            <a:spLocks noGrp="1"/>
          </p:cNvSpPr>
          <p:nvPr>
            <p:ph type="ftr" sz="quarter" idx="22"/>
          </p:nvPr>
        </p:nvSpPr>
        <p:spPr/>
        <p:txBody>
          <a:bodyPr/>
          <a:lstStyle/>
          <a:p>
            <a:endParaRPr lang="fi-FI" dirty="0"/>
          </a:p>
        </p:txBody>
      </p:sp>
      <p:sp>
        <p:nvSpPr>
          <p:cNvPr id="11" name="Päivämäärän paikkamerkki 10">
            <a:extLst>
              <a:ext uri="{FF2B5EF4-FFF2-40B4-BE49-F238E27FC236}">
                <a16:creationId xmlns:a16="http://schemas.microsoft.com/office/drawing/2014/main" id="{BCA3653A-F3EA-4ADD-5172-FE31678DC330}"/>
              </a:ext>
            </a:extLst>
          </p:cNvPr>
          <p:cNvSpPr>
            <a:spLocks noGrp="1"/>
          </p:cNvSpPr>
          <p:nvPr>
            <p:ph type="dt" sz="half" idx="2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E4541B02-4A10-52AA-E632-EFF487758FB0}"/>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6" name="Logo">
            <a:extLst>
              <a:ext uri="{FF2B5EF4-FFF2-40B4-BE49-F238E27FC236}">
                <a16:creationId xmlns:a16="http://schemas.microsoft.com/office/drawing/2014/main" id="{ECE294D5-275A-CABB-76CE-C90B4611EA83}"/>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720609325"/>
      </p:ext>
    </p:extLst>
  </p:cSld>
  <p:clrMapOvr>
    <a:masterClrMapping/>
  </p:clrMapOvr>
  <p:extLst>
    <p:ext uri="{DCECCB84-F9BA-43D5-87BE-67443E8EF086}">
      <p15:sldGuideLst xmlns:p15="http://schemas.microsoft.com/office/powerpoint/2012/main"/>
    </p:ext>
  </p:extLst>
</p:sldLayout>
</file>

<file path=ppt/slideLayouts/slideLayout470.xml><?xml version="1.0" encoding="utf-8"?>
<p:sldLayout xmlns:a="http://schemas.openxmlformats.org/drawingml/2006/main" xmlns:r="http://schemas.openxmlformats.org/officeDocument/2006/relationships" xmlns:p="http://schemas.openxmlformats.org/presentationml/2006/main" preserve="1" userDrawn="1">
  <p:cSld name="Otsikko ja kuvia 2">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256213"/>
            <a:ext cx="11104564" cy="744537"/>
          </a:xfrm>
          <a:prstGeom prst="rect">
            <a:avLst/>
          </a:prstGeom>
        </p:spPr>
        <p:txBody>
          <a:bodyPr anchor="t"/>
          <a:lstStyle>
            <a:lvl1pPr algn="ct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p:ph type="pic" sz="quarter" idx="13" hasCustomPrompt="1"/>
          </p:nvPr>
        </p:nvSpPr>
        <p:spPr>
          <a:xfrm>
            <a:off x="1" y="1"/>
            <a:ext cx="6095998" cy="5008562"/>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360000" rIns="36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1" name="Kuvan paikkamerkki 2">
            <a:extLst>
              <a:ext uri="{FF2B5EF4-FFF2-40B4-BE49-F238E27FC236}">
                <a16:creationId xmlns:a16="http://schemas.microsoft.com/office/drawing/2014/main" id="{62B11CB7-E77E-61C5-BBB1-B6B995E3A439}"/>
              </a:ext>
              <a:ext uri="{C183D7F6-B498-43B3-948B-1728B52AA6E4}">
                <adec:decorative xmlns:adec="http://schemas.microsoft.com/office/drawing/2017/decorative" val="1"/>
              </a:ext>
            </a:extLst>
          </p:cNvPr>
          <p:cNvSpPr>
            <a:spLocks noGrp="1"/>
          </p:cNvSpPr>
          <p:nvPr>
            <p:ph type="pic" sz="quarter" idx="14" hasCustomPrompt="1"/>
          </p:nvPr>
        </p:nvSpPr>
        <p:spPr>
          <a:xfrm>
            <a:off x="6096000" y="0"/>
            <a:ext cx="6096001" cy="500856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360000" rIns="36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3" name="Kuvatiedot">
            <a:extLst>
              <a:ext uri="{FF2B5EF4-FFF2-40B4-BE49-F238E27FC236}">
                <a16:creationId xmlns:a16="http://schemas.microsoft.com/office/drawing/2014/main" id="{B229CA4F-1E15-85EC-0B50-BFF35260AE1C}"/>
              </a:ext>
              <a:ext uri="{C183D7F6-B498-43B3-948B-1728B52AA6E4}">
                <adec:decorative xmlns:adec="http://schemas.microsoft.com/office/drawing/2017/decorative" val="1"/>
              </a:ext>
            </a:extLst>
          </p:cNvPr>
          <p:cNvSpPr>
            <a:spLocks noGrp="1"/>
          </p:cNvSpPr>
          <p:nvPr>
            <p:ph type="body" sz="quarter" idx="1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D94E9977-4169-5A14-882C-A37279CDACCC}"/>
              </a:ext>
            </a:extLst>
          </p:cNvPr>
          <p:cNvSpPr>
            <a:spLocks noGrp="1"/>
          </p:cNvSpPr>
          <p:nvPr>
            <p:ph type="ftr" sz="quarter" idx="17"/>
          </p:nvPr>
        </p:nvSpPr>
        <p:spPr/>
        <p:txBody>
          <a:bodyPr/>
          <a:lstStyle/>
          <a:p>
            <a:endParaRPr lang="fi-FI" dirty="0"/>
          </a:p>
        </p:txBody>
      </p:sp>
      <p:sp>
        <p:nvSpPr>
          <p:cNvPr id="6" name="Päivämäärän paikkamerkki 5">
            <a:extLst>
              <a:ext uri="{FF2B5EF4-FFF2-40B4-BE49-F238E27FC236}">
                <a16:creationId xmlns:a16="http://schemas.microsoft.com/office/drawing/2014/main" id="{D2C3A921-B2D9-2D80-54C0-61B261D33741}"/>
              </a:ext>
            </a:extLst>
          </p:cNvPr>
          <p:cNvSpPr>
            <a:spLocks noGrp="1"/>
          </p:cNvSpPr>
          <p:nvPr>
            <p:ph type="dt" sz="half" idx="16"/>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55CCC38B-35B0-7F69-23D4-8A4927B53D9E}"/>
              </a:ext>
            </a:extLst>
          </p:cNvPr>
          <p:cNvSpPr>
            <a:spLocks noGrp="1"/>
          </p:cNvSpPr>
          <p:nvPr>
            <p:ph type="sldNum" sz="quarter" idx="18"/>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279BDCF6-3454-1025-DCC7-19E583C49A29}"/>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958134894"/>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preserve="1" userDrawn="1">
  <p:cSld name="Otsikko ja kuvia 2 A">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256213"/>
            <a:ext cx="11104564" cy="744537"/>
          </a:xfrm>
          <a:prstGeom prst="rect">
            <a:avLst/>
          </a:prstGeom>
        </p:spPr>
        <p:txBody>
          <a:bodyPr anchor="t"/>
          <a:lstStyle>
            <a:lvl1pPr algn="ct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p:ph type="pic" sz="quarter" idx="13" hasCustomPrompt="1"/>
          </p:nvPr>
        </p:nvSpPr>
        <p:spPr>
          <a:xfrm>
            <a:off x="0" y="1"/>
            <a:ext cx="4005001" cy="5008562"/>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360000" rIns="36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1" name="Kuvan paikkamerkki 2">
            <a:extLst>
              <a:ext uri="{FF2B5EF4-FFF2-40B4-BE49-F238E27FC236}">
                <a16:creationId xmlns:a16="http://schemas.microsoft.com/office/drawing/2014/main" id="{62B11CB7-E77E-61C5-BBB1-B6B995E3A439}"/>
              </a:ext>
              <a:ext uri="{C183D7F6-B498-43B3-948B-1728B52AA6E4}">
                <adec:decorative xmlns:adec="http://schemas.microsoft.com/office/drawing/2017/decorative" val="1"/>
              </a:ext>
            </a:extLst>
          </p:cNvPr>
          <p:cNvSpPr>
            <a:spLocks noGrp="1"/>
          </p:cNvSpPr>
          <p:nvPr>
            <p:ph type="pic" sz="quarter" idx="14" hasCustomPrompt="1"/>
          </p:nvPr>
        </p:nvSpPr>
        <p:spPr>
          <a:xfrm>
            <a:off x="4007513" y="0"/>
            <a:ext cx="4176975" cy="500856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360000" rIns="36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2" name="Kuvan paikkamerkki 3">
            <a:extLst>
              <a:ext uri="{FF2B5EF4-FFF2-40B4-BE49-F238E27FC236}">
                <a16:creationId xmlns:a16="http://schemas.microsoft.com/office/drawing/2014/main" id="{74500642-7AB7-F194-C8E1-40FD56BF53A4}"/>
              </a:ext>
              <a:ext uri="{C183D7F6-B498-43B3-948B-1728B52AA6E4}">
                <adec:decorative xmlns:adec="http://schemas.microsoft.com/office/drawing/2017/decorative" val="1"/>
              </a:ext>
            </a:extLst>
          </p:cNvPr>
          <p:cNvSpPr>
            <a:spLocks noGrp="1"/>
          </p:cNvSpPr>
          <p:nvPr>
            <p:ph type="pic" sz="quarter" idx="15" hasCustomPrompt="1"/>
          </p:nvPr>
        </p:nvSpPr>
        <p:spPr>
          <a:xfrm>
            <a:off x="8186738" y="1"/>
            <a:ext cx="4005262" cy="5008562"/>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360000" rIns="36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3" name="Kuvatiedot">
            <a:extLst>
              <a:ext uri="{FF2B5EF4-FFF2-40B4-BE49-F238E27FC236}">
                <a16:creationId xmlns:a16="http://schemas.microsoft.com/office/drawing/2014/main" id="{B229CA4F-1E15-85EC-0B50-BFF35260AE1C}"/>
              </a:ext>
              <a:ext uri="{C183D7F6-B498-43B3-948B-1728B52AA6E4}">
                <adec:decorative xmlns:adec="http://schemas.microsoft.com/office/drawing/2017/decorative" val="1"/>
              </a:ext>
            </a:extLst>
          </p:cNvPr>
          <p:cNvSpPr>
            <a:spLocks noGrp="1"/>
          </p:cNvSpPr>
          <p:nvPr>
            <p:ph type="body" sz="quarter" idx="1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D94E9977-4169-5A14-882C-A37279CDACCC}"/>
              </a:ext>
            </a:extLst>
          </p:cNvPr>
          <p:cNvSpPr>
            <a:spLocks noGrp="1"/>
          </p:cNvSpPr>
          <p:nvPr>
            <p:ph type="ftr" sz="quarter" idx="17"/>
          </p:nvPr>
        </p:nvSpPr>
        <p:spPr/>
        <p:txBody>
          <a:bodyPr/>
          <a:lstStyle/>
          <a:p>
            <a:endParaRPr lang="fi-FI" dirty="0"/>
          </a:p>
        </p:txBody>
      </p:sp>
      <p:sp>
        <p:nvSpPr>
          <p:cNvPr id="6" name="Päivämäärän paikkamerkki 5">
            <a:extLst>
              <a:ext uri="{FF2B5EF4-FFF2-40B4-BE49-F238E27FC236}">
                <a16:creationId xmlns:a16="http://schemas.microsoft.com/office/drawing/2014/main" id="{D2C3A921-B2D9-2D80-54C0-61B261D33741}"/>
              </a:ext>
            </a:extLst>
          </p:cNvPr>
          <p:cNvSpPr>
            <a:spLocks noGrp="1"/>
          </p:cNvSpPr>
          <p:nvPr>
            <p:ph type="dt" sz="half" idx="16"/>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55CCC38B-35B0-7F69-23D4-8A4927B53D9E}"/>
              </a:ext>
            </a:extLst>
          </p:cNvPr>
          <p:cNvSpPr>
            <a:spLocks noGrp="1"/>
          </p:cNvSpPr>
          <p:nvPr>
            <p:ph type="sldNum" sz="quarter" idx="18"/>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5728B4EC-652C-49DA-61D9-E26064857B8D}"/>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047084050"/>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preserve="1" userDrawn="1">
  <p:cSld name="Otsikko ja kuvia 2 B">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256213"/>
            <a:ext cx="11104564" cy="744537"/>
          </a:xfrm>
          <a:prstGeom prst="rect">
            <a:avLst/>
          </a:prstGeom>
        </p:spPr>
        <p:txBody>
          <a:bodyPr anchor="t"/>
          <a:lstStyle>
            <a:lvl1pPr algn="ct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p:ph type="pic" sz="quarter" idx="13" hasCustomPrompt="1"/>
          </p:nvPr>
        </p:nvSpPr>
        <p:spPr>
          <a:xfrm>
            <a:off x="1" y="1"/>
            <a:ext cx="3042000" cy="5008562"/>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1" name="Kuvan paikkamerkki 2">
            <a:extLst>
              <a:ext uri="{FF2B5EF4-FFF2-40B4-BE49-F238E27FC236}">
                <a16:creationId xmlns:a16="http://schemas.microsoft.com/office/drawing/2014/main" id="{62B11CB7-E77E-61C5-BBB1-B6B995E3A439}"/>
              </a:ext>
              <a:ext uri="{C183D7F6-B498-43B3-948B-1728B52AA6E4}">
                <adec:decorative xmlns:adec="http://schemas.microsoft.com/office/drawing/2017/decorative" val="1"/>
              </a:ext>
            </a:extLst>
          </p:cNvPr>
          <p:cNvSpPr>
            <a:spLocks noGrp="1"/>
          </p:cNvSpPr>
          <p:nvPr>
            <p:ph type="pic" sz="quarter" idx="14" hasCustomPrompt="1"/>
          </p:nvPr>
        </p:nvSpPr>
        <p:spPr>
          <a:xfrm>
            <a:off x="3052988" y="0"/>
            <a:ext cx="3041959" cy="500856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2" name="Kuvan paikkamerkki 3">
            <a:extLst>
              <a:ext uri="{FF2B5EF4-FFF2-40B4-BE49-F238E27FC236}">
                <a16:creationId xmlns:a16="http://schemas.microsoft.com/office/drawing/2014/main" id="{74500642-7AB7-F194-C8E1-40FD56BF53A4}"/>
              </a:ext>
              <a:ext uri="{C183D7F6-B498-43B3-948B-1728B52AA6E4}">
                <adec:decorative xmlns:adec="http://schemas.microsoft.com/office/drawing/2017/decorative" val="1"/>
              </a:ext>
            </a:extLst>
          </p:cNvPr>
          <p:cNvSpPr>
            <a:spLocks noGrp="1"/>
          </p:cNvSpPr>
          <p:nvPr>
            <p:ph type="pic" sz="quarter" idx="15" hasCustomPrompt="1"/>
          </p:nvPr>
        </p:nvSpPr>
        <p:spPr>
          <a:xfrm>
            <a:off x="6101514" y="1"/>
            <a:ext cx="3041959" cy="5008562"/>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7" name="Kuvan paikkamerkki 3">
            <a:extLst>
              <a:ext uri="{FF2B5EF4-FFF2-40B4-BE49-F238E27FC236}">
                <a16:creationId xmlns:a16="http://schemas.microsoft.com/office/drawing/2014/main" id="{65172641-9694-43E4-C2C2-F003D1923DB7}"/>
              </a:ext>
              <a:ext uri="{C183D7F6-B498-43B3-948B-1728B52AA6E4}">
                <adec:decorative xmlns:adec="http://schemas.microsoft.com/office/drawing/2017/decorative" val="1"/>
              </a:ext>
            </a:extLst>
          </p:cNvPr>
          <p:cNvSpPr>
            <a:spLocks noGrp="1"/>
          </p:cNvSpPr>
          <p:nvPr>
            <p:ph type="pic" sz="quarter" idx="16" hasCustomPrompt="1"/>
          </p:nvPr>
        </p:nvSpPr>
        <p:spPr>
          <a:xfrm>
            <a:off x="9143473" y="1"/>
            <a:ext cx="3041959" cy="5008562"/>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4" name="Kuvatiedot">
            <a:extLst>
              <a:ext uri="{FF2B5EF4-FFF2-40B4-BE49-F238E27FC236}">
                <a16:creationId xmlns:a16="http://schemas.microsoft.com/office/drawing/2014/main" id="{E7668B0D-104C-5BB7-90AF-2868D3F63D1A}"/>
              </a:ext>
              <a:ext uri="{C183D7F6-B498-43B3-948B-1728B52AA6E4}">
                <adec:decorative xmlns:adec="http://schemas.microsoft.com/office/drawing/2017/decorative" val="1"/>
              </a:ext>
            </a:extLst>
          </p:cNvPr>
          <p:cNvSpPr>
            <a:spLocks noGrp="1"/>
          </p:cNvSpPr>
          <p:nvPr>
            <p:ph type="body" sz="quarter" idx="20"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9" name="Alatunnisteen paikkamerkki 8">
            <a:extLst>
              <a:ext uri="{FF2B5EF4-FFF2-40B4-BE49-F238E27FC236}">
                <a16:creationId xmlns:a16="http://schemas.microsoft.com/office/drawing/2014/main" id="{8A175562-5832-D10B-0964-667E4BA4CEFC}"/>
              </a:ext>
            </a:extLst>
          </p:cNvPr>
          <p:cNvSpPr>
            <a:spLocks noGrp="1"/>
          </p:cNvSpPr>
          <p:nvPr>
            <p:ph type="ftr" sz="quarter" idx="18"/>
          </p:nvPr>
        </p:nvSpPr>
        <p:spPr/>
        <p:txBody>
          <a:bodyPr/>
          <a:lstStyle/>
          <a:p>
            <a:endParaRPr lang="fi-FI" dirty="0"/>
          </a:p>
        </p:txBody>
      </p:sp>
      <p:sp>
        <p:nvSpPr>
          <p:cNvPr id="6" name="Päivämäärän paikkamerkki 5">
            <a:extLst>
              <a:ext uri="{FF2B5EF4-FFF2-40B4-BE49-F238E27FC236}">
                <a16:creationId xmlns:a16="http://schemas.microsoft.com/office/drawing/2014/main" id="{390BEEAC-94B7-02E6-8F02-290F4D10F30D}"/>
              </a:ext>
            </a:extLst>
          </p:cNvPr>
          <p:cNvSpPr>
            <a:spLocks noGrp="1"/>
          </p:cNvSpPr>
          <p:nvPr>
            <p:ph type="dt" sz="half" idx="17"/>
          </p:nvPr>
        </p:nvSpPr>
        <p:spPr/>
        <p:txBody>
          <a:bodyPr/>
          <a:lstStyle/>
          <a:p>
            <a:r>
              <a:rPr lang="fi-FI"/>
              <a:t>12.8.2025</a:t>
            </a:r>
            <a:endParaRPr lang="fi-FI" dirty="0"/>
          </a:p>
        </p:txBody>
      </p:sp>
      <p:sp>
        <p:nvSpPr>
          <p:cNvPr id="13" name="Dian numeron paikkamerkki 12">
            <a:extLst>
              <a:ext uri="{FF2B5EF4-FFF2-40B4-BE49-F238E27FC236}">
                <a16:creationId xmlns:a16="http://schemas.microsoft.com/office/drawing/2014/main" id="{C6062BDE-AA27-D776-4F70-D335675B1F6B}"/>
              </a:ext>
            </a:extLst>
          </p:cNvPr>
          <p:cNvSpPr>
            <a:spLocks noGrp="1"/>
          </p:cNvSpPr>
          <p:nvPr>
            <p:ph type="sldNum" sz="quarter" idx="19"/>
          </p:nvPr>
        </p:nvSpPr>
        <p:spPr/>
        <p:txBody>
          <a:bodyPr/>
          <a:lstStyle/>
          <a:p>
            <a:fld id="{A9494116-C6F5-466F-B5C1-BBB074CB17FC}" type="slidenum">
              <a:rPr lang="fi-FI" smtClean="0"/>
              <a:pPr/>
              <a:t>‹#›</a:t>
            </a:fld>
            <a:endParaRPr lang="fi-FI" dirty="0"/>
          </a:p>
        </p:txBody>
      </p:sp>
      <p:sp>
        <p:nvSpPr>
          <p:cNvPr id="3" name="Logo">
            <a:extLst>
              <a:ext uri="{FF2B5EF4-FFF2-40B4-BE49-F238E27FC236}">
                <a16:creationId xmlns:a16="http://schemas.microsoft.com/office/drawing/2014/main" id="{AC601B34-F53E-C251-EC20-8FB4ED875E9F}"/>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544347280"/>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preserve="1" userDrawn="1">
  <p:cSld name="Otsikko ja kuva 1">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256213"/>
            <a:ext cx="11104564" cy="744537"/>
          </a:xfrm>
          <a:prstGeom prst="rect">
            <a:avLst/>
          </a:prstGeom>
        </p:spPr>
        <p:txBody>
          <a:bodyPr anchor="t"/>
          <a:lstStyle>
            <a:lvl1pPr algn="ct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7" name="Kuvan paikkamerkki 6">
            <a:extLst>
              <a:ext uri="{FF2B5EF4-FFF2-40B4-BE49-F238E27FC236}">
                <a16:creationId xmlns:a16="http://schemas.microsoft.com/office/drawing/2014/main" id="{BDCAF218-49A3-7269-E3C3-6FFC39053979}"/>
              </a:ext>
              <a:ext uri="{C183D7F6-B498-43B3-948B-1728B52AA6E4}">
                <adec:decorative xmlns:adec="http://schemas.microsoft.com/office/drawing/2017/decorative" val="1"/>
              </a:ext>
            </a:extLst>
          </p:cNvPr>
          <p:cNvSpPr>
            <a:spLocks noGrp="1"/>
          </p:cNvSpPr>
          <p:nvPr>
            <p:ph type="pic" sz="quarter" idx="14" hasCustomPrompt="1"/>
          </p:nvPr>
        </p:nvSpPr>
        <p:spPr>
          <a:xfrm>
            <a:off x="0" y="-1"/>
            <a:ext cx="12192000" cy="4908446"/>
          </a:xfrm>
          <a:custGeom>
            <a:avLst/>
            <a:gdLst>
              <a:gd name="connsiteX0" fmla="*/ 0 w 12192000"/>
              <a:gd name="connsiteY0" fmla="*/ 0 h 4908446"/>
              <a:gd name="connsiteX1" fmla="*/ 12192000 w 12192000"/>
              <a:gd name="connsiteY1" fmla="*/ 0 h 4908446"/>
              <a:gd name="connsiteX2" fmla="*/ 12192000 w 12192000"/>
              <a:gd name="connsiteY2" fmla="*/ 1191569 h 4908446"/>
              <a:gd name="connsiteX3" fmla="*/ 12192000 w 12192000"/>
              <a:gd name="connsiteY3" fmla="*/ 2072249 h 4908446"/>
              <a:gd name="connsiteX4" fmla="*/ 12192000 w 12192000"/>
              <a:gd name="connsiteY4" fmla="*/ 2463255 h 4908446"/>
              <a:gd name="connsiteX5" fmla="*/ 12192000 w 12192000"/>
              <a:gd name="connsiteY5" fmla="*/ 3131171 h 4908446"/>
              <a:gd name="connsiteX6" fmla="*/ 12192000 w 12192000"/>
              <a:gd name="connsiteY6" fmla="*/ 3429180 h 4908446"/>
              <a:gd name="connsiteX7" fmla="*/ 12192000 w 12192000"/>
              <a:gd name="connsiteY7" fmla="*/ 4908255 h 4908446"/>
              <a:gd name="connsiteX8" fmla="*/ 11734482 w 12192000"/>
              <a:gd name="connsiteY8" fmla="*/ 4764618 h 4908446"/>
              <a:gd name="connsiteX9" fmla="*/ 11263947 w 12192000"/>
              <a:gd name="connsiteY9" fmla="*/ 4908446 h 4908446"/>
              <a:gd name="connsiteX10" fmla="*/ 10793476 w 12192000"/>
              <a:gd name="connsiteY10" fmla="*/ 4764618 h 4908446"/>
              <a:gd name="connsiteX11" fmla="*/ 10322941 w 12192000"/>
              <a:gd name="connsiteY11" fmla="*/ 4908446 h 4908446"/>
              <a:gd name="connsiteX12" fmla="*/ 9852469 w 12192000"/>
              <a:gd name="connsiteY12" fmla="*/ 4764618 h 4908446"/>
              <a:gd name="connsiteX13" fmla="*/ 9381998 w 12192000"/>
              <a:gd name="connsiteY13" fmla="*/ 4908446 h 4908446"/>
              <a:gd name="connsiteX14" fmla="*/ 8911463 w 12192000"/>
              <a:gd name="connsiteY14" fmla="*/ 4764618 h 4908446"/>
              <a:gd name="connsiteX15" fmla="*/ 8440992 w 12192000"/>
              <a:gd name="connsiteY15" fmla="*/ 4908446 h 4908446"/>
              <a:gd name="connsiteX16" fmla="*/ 7970520 w 12192000"/>
              <a:gd name="connsiteY16" fmla="*/ 4764618 h 4908446"/>
              <a:gd name="connsiteX17" fmla="*/ 7499985 w 12192000"/>
              <a:gd name="connsiteY17" fmla="*/ 4908446 h 4908446"/>
              <a:gd name="connsiteX18" fmla="*/ 7029514 w 12192000"/>
              <a:gd name="connsiteY18" fmla="*/ 4764618 h 4908446"/>
              <a:gd name="connsiteX19" fmla="*/ 6563424 w 12192000"/>
              <a:gd name="connsiteY19" fmla="*/ 4908382 h 4908446"/>
              <a:gd name="connsiteX20" fmla="*/ 6094476 w 12192000"/>
              <a:gd name="connsiteY20" fmla="*/ 4764618 h 4908446"/>
              <a:gd name="connsiteX21" fmla="*/ 6091492 w 12192000"/>
              <a:gd name="connsiteY21" fmla="*/ 4764682 h 4908446"/>
              <a:gd name="connsiteX22" fmla="*/ 6088507 w 12192000"/>
              <a:gd name="connsiteY22" fmla="*/ 4764618 h 4908446"/>
              <a:gd name="connsiteX23" fmla="*/ 5620957 w 12192000"/>
              <a:gd name="connsiteY23" fmla="*/ 4908382 h 4908446"/>
              <a:gd name="connsiteX24" fmla="*/ 5153470 w 12192000"/>
              <a:gd name="connsiteY24" fmla="*/ 4764618 h 4908446"/>
              <a:gd name="connsiteX25" fmla="*/ 4682998 w 12192000"/>
              <a:gd name="connsiteY25" fmla="*/ 4908446 h 4908446"/>
              <a:gd name="connsiteX26" fmla="*/ 4212464 w 12192000"/>
              <a:gd name="connsiteY26" fmla="*/ 4764618 h 4908446"/>
              <a:gd name="connsiteX27" fmla="*/ 3741991 w 12192000"/>
              <a:gd name="connsiteY27" fmla="*/ 4908446 h 4908446"/>
              <a:gd name="connsiteX28" fmla="*/ 3271520 w 12192000"/>
              <a:gd name="connsiteY28" fmla="*/ 4764618 h 4908446"/>
              <a:gd name="connsiteX29" fmla="*/ 2800985 w 12192000"/>
              <a:gd name="connsiteY29" fmla="*/ 4908446 h 4908446"/>
              <a:gd name="connsiteX30" fmla="*/ 2330514 w 12192000"/>
              <a:gd name="connsiteY30" fmla="*/ 4764618 h 4908446"/>
              <a:gd name="connsiteX31" fmla="*/ 1859979 w 12192000"/>
              <a:gd name="connsiteY31" fmla="*/ 4908446 h 4908446"/>
              <a:gd name="connsiteX32" fmla="*/ 1389507 w 12192000"/>
              <a:gd name="connsiteY32" fmla="*/ 4764618 h 4908446"/>
              <a:gd name="connsiteX33" fmla="*/ 919036 w 12192000"/>
              <a:gd name="connsiteY33" fmla="*/ 4908446 h 4908446"/>
              <a:gd name="connsiteX34" fmla="*/ 448500 w 12192000"/>
              <a:gd name="connsiteY34" fmla="*/ 4764618 h 4908446"/>
              <a:gd name="connsiteX35" fmla="*/ 0 w 12192000"/>
              <a:gd name="connsiteY35" fmla="*/ 4908001 h 4908446"/>
              <a:gd name="connsiteX36" fmla="*/ 0 w 12192000"/>
              <a:gd name="connsiteY36" fmla="*/ 3429180 h 4908446"/>
              <a:gd name="connsiteX37" fmla="*/ 0 w 12192000"/>
              <a:gd name="connsiteY37" fmla="*/ 3131171 h 4908446"/>
              <a:gd name="connsiteX38" fmla="*/ 0 w 12192000"/>
              <a:gd name="connsiteY38" fmla="*/ 2463255 h 4908446"/>
              <a:gd name="connsiteX39" fmla="*/ 0 w 12192000"/>
              <a:gd name="connsiteY39" fmla="*/ 2072249 h 4908446"/>
              <a:gd name="connsiteX40" fmla="*/ 0 w 12192000"/>
              <a:gd name="connsiteY40" fmla="*/ 1191379 h 4908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192000" h="4908446">
                <a:moveTo>
                  <a:pt x="0" y="0"/>
                </a:moveTo>
                <a:lnTo>
                  <a:pt x="12192000" y="0"/>
                </a:lnTo>
                <a:lnTo>
                  <a:pt x="12192000" y="1191569"/>
                </a:lnTo>
                <a:lnTo>
                  <a:pt x="12192000" y="2072249"/>
                </a:lnTo>
                <a:lnTo>
                  <a:pt x="12192000" y="2463255"/>
                </a:lnTo>
                <a:lnTo>
                  <a:pt x="12192000" y="3131171"/>
                </a:lnTo>
                <a:lnTo>
                  <a:pt x="12192000" y="3429180"/>
                </a:lnTo>
                <a:lnTo>
                  <a:pt x="12192000" y="4908255"/>
                </a:lnTo>
                <a:cubicBezTo>
                  <a:pt x="11968162" y="4903112"/>
                  <a:pt x="11968290" y="4764618"/>
                  <a:pt x="11734482" y="4764618"/>
                </a:cubicBezTo>
                <a:cubicBezTo>
                  <a:pt x="11500676" y="4764618"/>
                  <a:pt x="11500676" y="4908446"/>
                  <a:pt x="11263947" y="4908446"/>
                </a:cubicBezTo>
                <a:cubicBezTo>
                  <a:pt x="11027219" y="4908446"/>
                  <a:pt x="11030204" y="4764618"/>
                  <a:pt x="10793476" y="4764618"/>
                </a:cubicBezTo>
                <a:cubicBezTo>
                  <a:pt x="10556748" y="4764618"/>
                  <a:pt x="10559669" y="4908446"/>
                  <a:pt x="10322941" y="4908446"/>
                </a:cubicBezTo>
                <a:cubicBezTo>
                  <a:pt x="10086213" y="4908446"/>
                  <a:pt x="10086213" y="4764618"/>
                  <a:pt x="9852469" y="4764618"/>
                </a:cubicBezTo>
                <a:cubicBezTo>
                  <a:pt x="9618726" y="4764618"/>
                  <a:pt x="9618790" y="4908446"/>
                  <a:pt x="9381998" y="4908446"/>
                </a:cubicBezTo>
                <a:cubicBezTo>
                  <a:pt x="9145206" y="4908446"/>
                  <a:pt x="9148191" y="4764618"/>
                  <a:pt x="8911463" y="4764618"/>
                </a:cubicBezTo>
                <a:cubicBezTo>
                  <a:pt x="8674735" y="4764618"/>
                  <a:pt x="8677719" y="4908446"/>
                  <a:pt x="8440992" y="4908446"/>
                </a:cubicBezTo>
                <a:cubicBezTo>
                  <a:pt x="8204264" y="4908446"/>
                  <a:pt x="8207312" y="4764618"/>
                  <a:pt x="7970520" y="4764618"/>
                </a:cubicBezTo>
                <a:cubicBezTo>
                  <a:pt x="7733729" y="4764618"/>
                  <a:pt x="7736713" y="4908446"/>
                  <a:pt x="7499985" y="4908446"/>
                </a:cubicBezTo>
                <a:cubicBezTo>
                  <a:pt x="7263257" y="4908446"/>
                  <a:pt x="7264718" y="4764618"/>
                  <a:pt x="7029514" y="4764618"/>
                </a:cubicBezTo>
                <a:cubicBezTo>
                  <a:pt x="6794310" y="4764618"/>
                  <a:pt x="6792659" y="4906541"/>
                  <a:pt x="6563424" y="4908382"/>
                </a:cubicBezTo>
                <a:cubicBezTo>
                  <a:pt x="6331331" y="4906541"/>
                  <a:pt x="6329680" y="4764618"/>
                  <a:pt x="6094476" y="4764618"/>
                </a:cubicBezTo>
                <a:cubicBezTo>
                  <a:pt x="6093460" y="4764618"/>
                  <a:pt x="6092508" y="4764682"/>
                  <a:pt x="6091492" y="4764682"/>
                </a:cubicBezTo>
                <a:cubicBezTo>
                  <a:pt x="6090476" y="4764682"/>
                  <a:pt x="6089523" y="4764618"/>
                  <a:pt x="6088507" y="4764618"/>
                </a:cubicBezTo>
                <a:cubicBezTo>
                  <a:pt x="5855780" y="4764618"/>
                  <a:pt x="5851716" y="4907176"/>
                  <a:pt x="5620957" y="4908382"/>
                </a:cubicBezTo>
                <a:cubicBezTo>
                  <a:pt x="5387278" y="4907176"/>
                  <a:pt x="5390198" y="4764618"/>
                  <a:pt x="5153470" y="4764618"/>
                </a:cubicBezTo>
                <a:cubicBezTo>
                  <a:pt x="4916742" y="4764618"/>
                  <a:pt x="4919790" y="4908446"/>
                  <a:pt x="4682998" y="4908446"/>
                </a:cubicBezTo>
                <a:cubicBezTo>
                  <a:pt x="4446207" y="4908446"/>
                  <a:pt x="4449191" y="4764618"/>
                  <a:pt x="4212464" y="4764618"/>
                </a:cubicBezTo>
                <a:cubicBezTo>
                  <a:pt x="3975735" y="4764618"/>
                  <a:pt x="3978720" y="4908446"/>
                  <a:pt x="3741991" y="4908446"/>
                </a:cubicBezTo>
                <a:cubicBezTo>
                  <a:pt x="3505264" y="4908446"/>
                  <a:pt x="3505327" y="4764618"/>
                  <a:pt x="3271520" y="4764618"/>
                </a:cubicBezTo>
                <a:cubicBezTo>
                  <a:pt x="3037713" y="4764618"/>
                  <a:pt x="3037713" y="4908446"/>
                  <a:pt x="2800985" y="4908446"/>
                </a:cubicBezTo>
                <a:cubicBezTo>
                  <a:pt x="2564257" y="4908446"/>
                  <a:pt x="2567242" y="4764618"/>
                  <a:pt x="2330514" y="4764618"/>
                </a:cubicBezTo>
                <a:cubicBezTo>
                  <a:pt x="2093786" y="4764618"/>
                  <a:pt x="2096707" y="4908446"/>
                  <a:pt x="1859979" y="4908446"/>
                </a:cubicBezTo>
                <a:cubicBezTo>
                  <a:pt x="1623251" y="4908446"/>
                  <a:pt x="1623251" y="4764618"/>
                  <a:pt x="1389507" y="4764618"/>
                </a:cubicBezTo>
                <a:cubicBezTo>
                  <a:pt x="1155764" y="4764618"/>
                  <a:pt x="1155827" y="4908446"/>
                  <a:pt x="919036" y="4908446"/>
                </a:cubicBezTo>
                <a:cubicBezTo>
                  <a:pt x="682244" y="4908446"/>
                  <a:pt x="677545" y="4764618"/>
                  <a:pt x="448500" y="4764618"/>
                </a:cubicBezTo>
                <a:cubicBezTo>
                  <a:pt x="219456" y="4764618"/>
                  <a:pt x="212027" y="4899302"/>
                  <a:pt x="0" y="4908001"/>
                </a:cubicBezTo>
                <a:lnTo>
                  <a:pt x="0" y="3429180"/>
                </a:lnTo>
                <a:lnTo>
                  <a:pt x="0" y="3131171"/>
                </a:lnTo>
                <a:lnTo>
                  <a:pt x="0" y="2463255"/>
                </a:lnTo>
                <a:lnTo>
                  <a:pt x="0" y="2072249"/>
                </a:lnTo>
                <a:lnTo>
                  <a:pt x="0" y="1191379"/>
                </a:lnTo>
                <a:close/>
              </a:path>
            </a:pathLst>
          </a:custGeom>
          <a:noFill/>
        </p:spPr>
        <p:txBody>
          <a:bodyPr wrap="square" lIns="1080000" tIns="540000" rIns="108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0" name="Kuvatiedot">
            <a:extLst>
              <a:ext uri="{FF2B5EF4-FFF2-40B4-BE49-F238E27FC236}">
                <a16:creationId xmlns:a16="http://schemas.microsoft.com/office/drawing/2014/main" id="{F4EB577F-14A4-4765-1D12-2902FE0300B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6" name="Alatunnisteen paikkamerkki 5">
            <a:extLst>
              <a:ext uri="{FF2B5EF4-FFF2-40B4-BE49-F238E27FC236}">
                <a16:creationId xmlns:a16="http://schemas.microsoft.com/office/drawing/2014/main" id="{7D8AAB12-998E-9AEA-D9B3-F85EFB93ED65}"/>
              </a:ext>
            </a:extLst>
          </p:cNvPr>
          <p:cNvSpPr>
            <a:spLocks noGrp="1"/>
          </p:cNvSpPr>
          <p:nvPr>
            <p:ph type="ftr" sz="quarter" idx="22"/>
          </p:nvPr>
        </p:nvSpPr>
        <p:spPr/>
        <p:txBody>
          <a:bodyPr/>
          <a:lstStyle/>
          <a:p>
            <a:endParaRPr lang="fi-FI" dirty="0"/>
          </a:p>
        </p:txBody>
      </p:sp>
      <p:sp>
        <p:nvSpPr>
          <p:cNvPr id="3" name="Päivämäärän paikkamerkki 2">
            <a:extLst>
              <a:ext uri="{FF2B5EF4-FFF2-40B4-BE49-F238E27FC236}">
                <a16:creationId xmlns:a16="http://schemas.microsoft.com/office/drawing/2014/main" id="{5A1E325A-CB03-091F-D1DB-1D0832E5F793}"/>
              </a:ext>
            </a:extLst>
          </p:cNvPr>
          <p:cNvSpPr>
            <a:spLocks noGrp="1"/>
          </p:cNvSpPr>
          <p:nvPr>
            <p:ph type="dt" sz="half" idx="21"/>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A5D96548-F2F5-30EB-F0F5-58CD8C0016CC}"/>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E80FEB8B-3ED1-9959-EC78-7CFE1896D8EA}"/>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502939311"/>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preserve="1" userDrawn="1">
  <p:cSld name="Otsikko ja kuva 1 A">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256213"/>
            <a:ext cx="11104564" cy="744537"/>
          </a:xfrm>
          <a:prstGeom prst="rect">
            <a:avLst/>
          </a:prstGeom>
        </p:spPr>
        <p:txBody>
          <a:bodyPr anchor="t"/>
          <a:lstStyle>
            <a:lvl1pPr algn="ct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1" name="Kuvan paikkamerkki 10">
            <a:extLst>
              <a:ext uri="{FF2B5EF4-FFF2-40B4-BE49-F238E27FC236}">
                <a16:creationId xmlns:a16="http://schemas.microsoft.com/office/drawing/2014/main" id="{79A4F6BF-D1A1-B1F9-3B9F-8706E0E02C1C}"/>
              </a:ext>
              <a:ext uri="{C183D7F6-B498-43B3-948B-1728B52AA6E4}">
                <adec:decorative xmlns:adec="http://schemas.microsoft.com/office/drawing/2017/decorative" val="1"/>
              </a:ext>
            </a:extLst>
          </p:cNvPr>
          <p:cNvSpPr>
            <a:spLocks noGrp="1"/>
          </p:cNvSpPr>
          <p:nvPr>
            <p:ph type="pic" sz="quarter" idx="14" hasCustomPrompt="1"/>
          </p:nvPr>
        </p:nvSpPr>
        <p:spPr>
          <a:xfrm>
            <a:off x="0" y="0"/>
            <a:ext cx="12192000" cy="4908446"/>
          </a:xfrm>
          <a:custGeom>
            <a:avLst/>
            <a:gdLst>
              <a:gd name="connsiteX0" fmla="*/ 0 w 12192000"/>
              <a:gd name="connsiteY0" fmla="*/ 0 h 4908446"/>
              <a:gd name="connsiteX1" fmla="*/ 12192000 w 12192000"/>
              <a:gd name="connsiteY1" fmla="*/ 0 h 4908446"/>
              <a:gd name="connsiteX2" fmla="*/ 12192000 w 12192000"/>
              <a:gd name="connsiteY2" fmla="*/ 1191569 h 4908446"/>
              <a:gd name="connsiteX3" fmla="*/ 12192000 w 12192000"/>
              <a:gd name="connsiteY3" fmla="*/ 2072249 h 4908446"/>
              <a:gd name="connsiteX4" fmla="*/ 12192000 w 12192000"/>
              <a:gd name="connsiteY4" fmla="*/ 2463255 h 4908446"/>
              <a:gd name="connsiteX5" fmla="*/ 12192000 w 12192000"/>
              <a:gd name="connsiteY5" fmla="*/ 3131171 h 4908446"/>
              <a:gd name="connsiteX6" fmla="*/ 12192000 w 12192000"/>
              <a:gd name="connsiteY6" fmla="*/ 3429180 h 4908446"/>
              <a:gd name="connsiteX7" fmla="*/ 12192000 w 12192000"/>
              <a:gd name="connsiteY7" fmla="*/ 3661969 h 4908446"/>
              <a:gd name="connsiteX8" fmla="*/ 12192000 w 12192000"/>
              <a:gd name="connsiteY8" fmla="*/ 4037588 h 4908446"/>
              <a:gd name="connsiteX9" fmla="*/ 12192000 w 12192000"/>
              <a:gd name="connsiteY9" fmla="*/ 4113269 h 4908446"/>
              <a:gd name="connsiteX10" fmla="*/ 12192000 w 12192000"/>
              <a:gd name="connsiteY10" fmla="*/ 4282889 h 4908446"/>
              <a:gd name="connsiteX11" fmla="*/ 12192000 w 12192000"/>
              <a:gd name="connsiteY11" fmla="*/ 4382188 h 4908446"/>
              <a:gd name="connsiteX12" fmla="*/ 12192000 w 12192000"/>
              <a:gd name="connsiteY12" fmla="*/ 4605841 h 4908446"/>
              <a:gd name="connsiteX13" fmla="*/ 12192000 w 12192000"/>
              <a:gd name="connsiteY13" fmla="*/ 4908255 h 4908446"/>
              <a:gd name="connsiteX14" fmla="*/ 12192000 w 12192000"/>
              <a:gd name="connsiteY14" fmla="*/ 4908446 h 4908446"/>
              <a:gd name="connsiteX15" fmla="*/ 11263947 w 12192000"/>
              <a:gd name="connsiteY15" fmla="*/ 4908446 h 4908446"/>
              <a:gd name="connsiteX16" fmla="*/ 10322941 w 12192000"/>
              <a:gd name="connsiteY16" fmla="*/ 4908446 h 4908446"/>
              <a:gd name="connsiteX17" fmla="*/ 9381998 w 12192000"/>
              <a:gd name="connsiteY17" fmla="*/ 4908446 h 4908446"/>
              <a:gd name="connsiteX18" fmla="*/ 8440992 w 12192000"/>
              <a:gd name="connsiteY18" fmla="*/ 4908446 h 4908446"/>
              <a:gd name="connsiteX19" fmla="*/ 7499985 w 12192000"/>
              <a:gd name="connsiteY19" fmla="*/ 4908446 h 4908446"/>
              <a:gd name="connsiteX20" fmla="*/ 4682998 w 12192000"/>
              <a:gd name="connsiteY20" fmla="*/ 4908446 h 4908446"/>
              <a:gd name="connsiteX21" fmla="*/ 3741991 w 12192000"/>
              <a:gd name="connsiteY21" fmla="*/ 4908446 h 4908446"/>
              <a:gd name="connsiteX22" fmla="*/ 2800985 w 12192000"/>
              <a:gd name="connsiteY22" fmla="*/ 4908446 h 4908446"/>
              <a:gd name="connsiteX23" fmla="*/ 1859979 w 12192000"/>
              <a:gd name="connsiteY23" fmla="*/ 4908446 h 4908446"/>
              <a:gd name="connsiteX24" fmla="*/ 919036 w 12192000"/>
              <a:gd name="connsiteY24" fmla="*/ 4908446 h 4908446"/>
              <a:gd name="connsiteX25" fmla="*/ 0 w 12192000"/>
              <a:gd name="connsiteY25" fmla="*/ 4908446 h 4908446"/>
              <a:gd name="connsiteX26" fmla="*/ 0 w 12192000"/>
              <a:gd name="connsiteY26" fmla="*/ 4908001 h 4908446"/>
              <a:gd name="connsiteX27" fmla="*/ 0 w 12192000"/>
              <a:gd name="connsiteY27" fmla="*/ 4605889 h 4908446"/>
              <a:gd name="connsiteX28" fmla="*/ 0 w 12192000"/>
              <a:gd name="connsiteY28" fmla="*/ 4382188 h 4908446"/>
              <a:gd name="connsiteX29" fmla="*/ 0 w 12192000"/>
              <a:gd name="connsiteY29" fmla="*/ 4282889 h 4908446"/>
              <a:gd name="connsiteX30" fmla="*/ 0 w 12192000"/>
              <a:gd name="connsiteY30" fmla="*/ 4113269 h 4908446"/>
              <a:gd name="connsiteX31" fmla="*/ 0 w 12192000"/>
              <a:gd name="connsiteY31" fmla="*/ 4037588 h 4908446"/>
              <a:gd name="connsiteX32" fmla="*/ 0 w 12192000"/>
              <a:gd name="connsiteY32" fmla="*/ 3662033 h 4908446"/>
              <a:gd name="connsiteX33" fmla="*/ 0 w 12192000"/>
              <a:gd name="connsiteY33" fmla="*/ 3429180 h 4908446"/>
              <a:gd name="connsiteX34" fmla="*/ 0 w 12192000"/>
              <a:gd name="connsiteY34" fmla="*/ 3131171 h 4908446"/>
              <a:gd name="connsiteX35" fmla="*/ 0 w 12192000"/>
              <a:gd name="connsiteY35" fmla="*/ 2463255 h 4908446"/>
              <a:gd name="connsiteX36" fmla="*/ 0 w 12192000"/>
              <a:gd name="connsiteY36" fmla="*/ 2072249 h 4908446"/>
              <a:gd name="connsiteX37" fmla="*/ 0 w 12192000"/>
              <a:gd name="connsiteY37" fmla="*/ 1191379 h 4908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192000" h="4908446">
                <a:moveTo>
                  <a:pt x="0" y="0"/>
                </a:moveTo>
                <a:lnTo>
                  <a:pt x="12192000" y="0"/>
                </a:lnTo>
                <a:lnTo>
                  <a:pt x="12192000" y="1191569"/>
                </a:lnTo>
                <a:lnTo>
                  <a:pt x="12192000" y="2072249"/>
                </a:lnTo>
                <a:lnTo>
                  <a:pt x="12192000" y="2463255"/>
                </a:lnTo>
                <a:lnTo>
                  <a:pt x="12192000" y="3131171"/>
                </a:lnTo>
                <a:lnTo>
                  <a:pt x="12192000" y="3429180"/>
                </a:lnTo>
                <a:lnTo>
                  <a:pt x="12192000" y="3661969"/>
                </a:lnTo>
                <a:lnTo>
                  <a:pt x="12192000" y="4037588"/>
                </a:lnTo>
                <a:lnTo>
                  <a:pt x="12192000" y="4113269"/>
                </a:lnTo>
                <a:lnTo>
                  <a:pt x="12192000" y="4282889"/>
                </a:lnTo>
                <a:lnTo>
                  <a:pt x="12192000" y="4382188"/>
                </a:lnTo>
                <a:lnTo>
                  <a:pt x="12192000" y="4605841"/>
                </a:lnTo>
                <a:lnTo>
                  <a:pt x="12192000" y="4908255"/>
                </a:lnTo>
                <a:lnTo>
                  <a:pt x="12192000" y="4908446"/>
                </a:lnTo>
                <a:lnTo>
                  <a:pt x="11263947" y="4908446"/>
                </a:lnTo>
                <a:lnTo>
                  <a:pt x="10322941" y="4908446"/>
                </a:lnTo>
                <a:lnTo>
                  <a:pt x="9381998" y="4908446"/>
                </a:lnTo>
                <a:lnTo>
                  <a:pt x="8440992" y="4908446"/>
                </a:lnTo>
                <a:lnTo>
                  <a:pt x="7499985" y="4908446"/>
                </a:lnTo>
                <a:lnTo>
                  <a:pt x="4682998" y="4908446"/>
                </a:lnTo>
                <a:lnTo>
                  <a:pt x="3741991" y="4908446"/>
                </a:lnTo>
                <a:lnTo>
                  <a:pt x="2800985" y="4908446"/>
                </a:lnTo>
                <a:lnTo>
                  <a:pt x="1859979" y="4908446"/>
                </a:lnTo>
                <a:lnTo>
                  <a:pt x="919036" y="4908446"/>
                </a:lnTo>
                <a:lnTo>
                  <a:pt x="0" y="4908446"/>
                </a:lnTo>
                <a:lnTo>
                  <a:pt x="0" y="4908001"/>
                </a:lnTo>
                <a:lnTo>
                  <a:pt x="0" y="4605889"/>
                </a:lnTo>
                <a:lnTo>
                  <a:pt x="0" y="4382188"/>
                </a:lnTo>
                <a:lnTo>
                  <a:pt x="0" y="4282889"/>
                </a:lnTo>
                <a:lnTo>
                  <a:pt x="0" y="4113269"/>
                </a:lnTo>
                <a:lnTo>
                  <a:pt x="0" y="4037588"/>
                </a:lnTo>
                <a:lnTo>
                  <a:pt x="0" y="3662033"/>
                </a:lnTo>
                <a:lnTo>
                  <a:pt x="0" y="3429180"/>
                </a:lnTo>
                <a:lnTo>
                  <a:pt x="0" y="3131171"/>
                </a:lnTo>
                <a:lnTo>
                  <a:pt x="0" y="2463255"/>
                </a:lnTo>
                <a:lnTo>
                  <a:pt x="0" y="2072249"/>
                </a:lnTo>
                <a:lnTo>
                  <a:pt x="0" y="1191379"/>
                </a:lnTo>
                <a:close/>
              </a:path>
            </a:pathLst>
          </a:custGeom>
          <a:noFill/>
        </p:spPr>
        <p:txBody>
          <a:bodyPr wrap="square" lIns="1080000" tIns="540000" rIns="108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0" name="Kuvatiedot">
            <a:extLst>
              <a:ext uri="{FF2B5EF4-FFF2-40B4-BE49-F238E27FC236}">
                <a16:creationId xmlns:a16="http://schemas.microsoft.com/office/drawing/2014/main" id="{F4EB577F-14A4-4765-1D12-2902FE0300B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6" name="Alatunnisteen paikkamerkki 5">
            <a:extLst>
              <a:ext uri="{FF2B5EF4-FFF2-40B4-BE49-F238E27FC236}">
                <a16:creationId xmlns:a16="http://schemas.microsoft.com/office/drawing/2014/main" id="{7D8AAB12-998E-9AEA-D9B3-F85EFB93ED65}"/>
              </a:ext>
            </a:extLst>
          </p:cNvPr>
          <p:cNvSpPr>
            <a:spLocks noGrp="1"/>
          </p:cNvSpPr>
          <p:nvPr>
            <p:ph type="ftr" sz="quarter" idx="22"/>
          </p:nvPr>
        </p:nvSpPr>
        <p:spPr/>
        <p:txBody>
          <a:bodyPr/>
          <a:lstStyle/>
          <a:p>
            <a:endParaRPr lang="fi-FI" dirty="0"/>
          </a:p>
        </p:txBody>
      </p:sp>
      <p:sp>
        <p:nvSpPr>
          <p:cNvPr id="3" name="Päivämäärän paikkamerkki 2">
            <a:extLst>
              <a:ext uri="{FF2B5EF4-FFF2-40B4-BE49-F238E27FC236}">
                <a16:creationId xmlns:a16="http://schemas.microsoft.com/office/drawing/2014/main" id="{5A1E325A-CB03-091F-D1DB-1D0832E5F793}"/>
              </a:ext>
            </a:extLst>
          </p:cNvPr>
          <p:cNvSpPr>
            <a:spLocks noGrp="1"/>
          </p:cNvSpPr>
          <p:nvPr>
            <p:ph type="dt" sz="half" idx="21"/>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A5D96548-F2F5-30EB-F0F5-58CD8C0016CC}"/>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6FE0AD7D-B9D7-2BBC-9C85-3D5A18F61A53}"/>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184744563"/>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preserve="1" userDrawn="1">
  <p:cSld name="Otsikko ja kuva 1 B">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256213"/>
            <a:ext cx="11104564" cy="744537"/>
          </a:xfrm>
          <a:prstGeom prst="rect">
            <a:avLst/>
          </a:prstGeom>
        </p:spPr>
        <p:txBody>
          <a:bodyPr anchor="t"/>
          <a:lstStyle>
            <a:lvl1pPr algn="ct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2" name="Kuvan paikkamerkki 11">
            <a:extLst>
              <a:ext uri="{FF2B5EF4-FFF2-40B4-BE49-F238E27FC236}">
                <a16:creationId xmlns:a16="http://schemas.microsoft.com/office/drawing/2014/main" id="{D4C318BB-DC33-A105-05C4-65D51F30C37E}"/>
              </a:ext>
              <a:ext uri="{C183D7F6-B498-43B3-948B-1728B52AA6E4}">
                <adec:decorative xmlns:adec="http://schemas.microsoft.com/office/drawing/2017/decorative" val="1"/>
              </a:ext>
            </a:extLst>
          </p:cNvPr>
          <p:cNvSpPr>
            <a:spLocks noGrp="1"/>
          </p:cNvSpPr>
          <p:nvPr>
            <p:ph type="pic" sz="quarter" idx="14" hasCustomPrompt="1"/>
          </p:nvPr>
        </p:nvSpPr>
        <p:spPr>
          <a:xfrm>
            <a:off x="0" y="-1"/>
            <a:ext cx="12192000" cy="4890675"/>
          </a:xfrm>
          <a:custGeom>
            <a:avLst/>
            <a:gdLst>
              <a:gd name="connsiteX0" fmla="*/ 0 w 12192000"/>
              <a:gd name="connsiteY0" fmla="*/ 0 h 4890675"/>
              <a:gd name="connsiteX1" fmla="*/ 12192000 w 12192000"/>
              <a:gd name="connsiteY1" fmla="*/ 0 h 4890675"/>
              <a:gd name="connsiteX2" fmla="*/ 12192000 w 12192000"/>
              <a:gd name="connsiteY2" fmla="*/ 1215488 h 4890675"/>
              <a:gd name="connsiteX3" fmla="*/ 12192000 w 12192000"/>
              <a:gd name="connsiteY3" fmla="*/ 2113846 h 4890675"/>
              <a:gd name="connsiteX4" fmla="*/ 12192000 w 12192000"/>
              <a:gd name="connsiteY4" fmla="*/ 2512701 h 4890675"/>
              <a:gd name="connsiteX5" fmla="*/ 12192000 w 12192000"/>
              <a:gd name="connsiteY5" fmla="*/ 3194024 h 4890675"/>
              <a:gd name="connsiteX6" fmla="*/ 12192000 w 12192000"/>
              <a:gd name="connsiteY6" fmla="*/ 3498015 h 4890675"/>
              <a:gd name="connsiteX7" fmla="*/ 12192000 w 12192000"/>
              <a:gd name="connsiteY7" fmla="*/ 3735477 h 4890675"/>
              <a:gd name="connsiteX8" fmla="*/ 12192000 w 12192000"/>
              <a:gd name="connsiteY8" fmla="*/ 4118636 h 4890675"/>
              <a:gd name="connsiteX9" fmla="*/ 12192000 w 12192000"/>
              <a:gd name="connsiteY9" fmla="*/ 4195836 h 4890675"/>
              <a:gd name="connsiteX10" fmla="*/ 12192000 w 12192000"/>
              <a:gd name="connsiteY10" fmla="*/ 4368861 h 4890675"/>
              <a:gd name="connsiteX11" fmla="*/ 12192000 w 12192000"/>
              <a:gd name="connsiteY11" fmla="*/ 4470153 h 4890675"/>
              <a:gd name="connsiteX12" fmla="*/ 12192000 w 12192000"/>
              <a:gd name="connsiteY12" fmla="*/ 4698296 h 4890675"/>
              <a:gd name="connsiteX13" fmla="*/ 12192000 w 12192000"/>
              <a:gd name="connsiteY13" fmla="*/ 4889775 h 4890675"/>
              <a:gd name="connsiteX14" fmla="*/ 11889410 w 12192000"/>
              <a:gd name="connsiteY14" fmla="*/ 4583335 h 4890675"/>
              <a:gd name="connsiteX15" fmla="*/ 11584000 w 12192000"/>
              <a:gd name="connsiteY15" fmla="*/ 4890675 h 4890675"/>
              <a:gd name="connsiteX16" fmla="*/ 11280521 w 12192000"/>
              <a:gd name="connsiteY16" fmla="*/ 4583335 h 4890675"/>
              <a:gd name="connsiteX17" fmla="*/ 10975060 w 12192000"/>
              <a:gd name="connsiteY17" fmla="*/ 4890675 h 4890675"/>
              <a:gd name="connsiteX18" fmla="*/ 10669651 w 12192000"/>
              <a:gd name="connsiteY18" fmla="*/ 4583335 h 4890675"/>
              <a:gd name="connsiteX19" fmla="*/ 10366172 w 12192000"/>
              <a:gd name="connsiteY19" fmla="*/ 4890675 h 4890675"/>
              <a:gd name="connsiteX20" fmla="*/ 10060762 w 12192000"/>
              <a:gd name="connsiteY20" fmla="*/ 4583335 h 4890675"/>
              <a:gd name="connsiteX21" fmla="*/ 9755353 w 12192000"/>
              <a:gd name="connsiteY21" fmla="*/ 4890675 h 4890675"/>
              <a:gd name="connsiteX22" fmla="*/ 9752660 w 12192000"/>
              <a:gd name="connsiteY22" fmla="*/ 4887983 h 4890675"/>
              <a:gd name="connsiteX23" fmla="*/ 9752660 w 12192000"/>
              <a:gd name="connsiteY23" fmla="*/ 4889557 h 4890675"/>
              <a:gd name="connsiteX24" fmla="*/ 9450298 w 12192000"/>
              <a:gd name="connsiteY24" fmla="*/ 4583335 h 4890675"/>
              <a:gd name="connsiteX25" fmla="*/ 9144889 w 12192000"/>
              <a:gd name="connsiteY25" fmla="*/ 4890675 h 4890675"/>
              <a:gd name="connsiteX26" fmla="*/ 8839479 w 12192000"/>
              <a:gd name="connsiteY26" fmla="*/ 4583335 h 4890675"/>
              <a:gd name="connsiteX27" fmla="*/ 8534070 w 12192000"/>
              <a:gd name="connsiteY27" fmla="*/ 4890675 h 4890675"/>
              <a:gd name="connsiteX28" fmla="*/ 8230591 w 12192000"/>
              <a:gd name="connsiteY28" fmla="*/ 4583335 h 4890675"/>
              <a:gd name="connsiteX29" fmla="*/ 7925181 w 12192000"/>
              <a:gd name="connsiteY29" fmla="*/ 4890675 h 4890675"/>
              <a:gd name="connsiteX30" fmla="*/ 7621702 w 12192000"/>
              <a:gd name="connsiteY30" fmla="*/ 4583335 h 4890675"/>
              <a:gd name="connsiteX31" fmla="*/ 7316242 w 12192000"/>
              <a:gd name="connsiteY31" fmla="*/ 4890675 h 4890675"/>
              <a:gd name="connsiteX32" fmla="*/ 7012762 w 12192000"/>
              <a:gd name="connsiteY32" fmla="*/ 4583335 h 4890675"/>
              <a:gd name="connsiteX33" fmla="*/ 6707353 w 12192000"/>
              <a:gd name="connsiteY33" fmla="*/ 4890675 h 4890675"/>
              <a:gd name="connsiteX34" fmla="*/ 6401943 w 12192000"/>
              <a:gd name="connsiteY34" fmla="*/ 4583335 h 4890675"/>
              <a:gd name="connsiteX35" fmla="*/ 6098464 w 12192000"/>
              <a:gd name="connsiteY35" fmla="*/ 4890675 h 4890675"/>
              <a:gd name="connsiteX36" fmla="*/ 5793057 w 12192000"/>
              <a:gd name="connsiteY36" fmla="*/ 4583335 h 4890675"/>
              <a:gd name="connsiteX37" fmla="*/ 5487647 w 12192000"/>
              <a:gd name="connsiteY37" fmla="*/ 4890675 h 4890675"/>
              <a:gd name="connsiteX38" fmla="*/ 5182185 w 12192000"/>
              <a:gd name="connsiteY38" fmla="*/ 4583335 h 4890675"/>
              <a:gd name="connsiteX39" fmla="*/ 4878758 w 12192000"/>
              <a:gd name="connsiteY39" fmla="*/ 4890675 h 4890675"/>
              <a:gd name="connsiteX40" fmla="*/ 4573348 w 12192000"/>
              <a:gd name="connsiteY40" fmla="*/ 4583335 h 4890675"/>
              <a:gd name="connsiteX41" fmla="*/ 4267938 w 12192000"/>
              <a:gd name="connsiteY41" fmla="*/ 4890675 h 4890675"/>
              <a:gd name="connsiteX42" fmla="*/ 3964457 w 12192000"/>
              <a:gd name="connsiteY42" fmla="*/ 4583335 h 4890675"/>
              <a:gd name="connsiteX43" fmla="*/ 3658997 w 12192000"/>
              <a:gd name="connsiteY43" fmla="*/ 4890675 h 4890675"/>
              <a:gd name="connsiteX44" fmla="*/ 3353587 w 12192000"/>
              <a:gd name="connsiteY44" fmla="*/ 4583335 h 4890675"/>
              <a:gd name="connsiteX45" fmla="*/ 3048178 w 12192000"/>
              <a:gd name="connsiteY45" fmla="*/ 4890675 h 4890675"/>
              <a:gd name="connsiteX46" fmla="*/ 2744698 w 12192000"/>
              <a:gd name="connsiteY46" fmla="*/ 4583335 h 4890675"/>
              <a:gd name="connsiteX47" fmla="*/ 2439289 w 12192000"/>
              <a:gd name="connsiteY47" fmla="*/ 4890675 h 4890675"/>
              <a:gd name="connsiteX48" fmla="*/ 2135810 w 12192000"/>
              <a:gd name="connsiteY48" fmla="*/ 4583335 h 4890675"/>
              <a:gd name="connsiteX49" fmla="*/ 1830400 w 12192000"/>
              <a:gd name="connsiteY49" fmla="*/ 4890675 h 4890675"/>
              <a:gd name="connsiteX50" fmla="*/ 1526921 w 12192000"/>
              <a:gd name="connsiteY50" fmla="*/ 4583335 h 4890675"/>
              <a:gd name="connsiteX51" fmla="*/ 1221460 w 12192000"/>
              <a:gd name="connsiteY51" fmla="*/ 4890675 h 4890675"/>
              <a:gd name="connsiteX52" fmla="*/ 916051 w 12192000"/>
              <a:gd name="connsiteY52" fmla="*/ 4583335 h 4890675"/>
              <a:gd name="connsiteX53" fmla="*/ 612572 w 12192000"/>
              <a:gd name="connsiteY53" fmla="*/ 4890675 h 4890675"/>
              <a:gd name="connsiteX54" fmla="*/ 307162 w 12192000"/>
              <a:gd name="connsiteY54" fmla="*/ 4583335 h 4890675"/>
              <a:gd name="connsiteX55" fmla="*/ 1752 w 12192000"/>
              <a:gd name="connsiteY55" fmla="*/ 4890675 h 4890675"/>
              <a:gd name="connsiteX56" fmla="*/ 0 w 12192000"/>
              <a:gd name="connsiteY56" fmla="*/ 4888923 h 4890675"/>
              <a:gd name="connsiteX57" fmla="*/ 0 w 12192000"/>
              <a:gd name="connsiteY57" fmla="*/ 4698345 h 4890675"/>
              <a:gd name="connsiteX58" fmla="*/ 0 w 12192000"/>
              <a:gd name="connsiteY58" fmla="*/ 4470153 h 4890675"/>
              <a:gd name="connsiteX59" fmla="*/ 0 w 12192000"/>
              <a:gd name="connsiteY59" fmla="*/ 4368861 h 4890675"/>
              <a:gd name="connsiteX60" fmla="*/ 0 w 12192000"/>
              <a:gd name="connsiteY60" fmla="*/ 4195836 h 4890675"/>
              <a:gd name="connsiteX61" fmla="*/ 0 w 12192000"/>
              <a:gd name="connsiteY61" fmla="*/ 4118636 h 4890675"/>
              <a:gd name="connsiteX62" fmla="*/ 0 w 12192000"/>
              <a:gd name="connsiteY62" fmla="*/ 3735543 h 4890675"/>
              <a:gd name="connsiteX63" fmla="*/ 0 w 12192000"/>
              <a:gd name="connsiteY63" fmla="*/ 3498015 h 4890675"/>
              <a:gd name="connsiteX64" fmla="*/ 0 w 12192000"/>
              <a:gd name="connsiteY64" fmla="*/ 3194024 h 4890675"/>
              <a:gd name="connsiteX65" fmla="*/ 0 w 12192000"/>
              <a:gd name="connsiteY65" fmla="*/ 2512701 h 4890675"/>
              <a:gd name="connsiteX66" fmla="*/ 0 w 12192000"/>
              <a:gd name="connsiteY66" fmla="*/ 2113846 h 4890675"/>
              <a:gd name="connsiteX67" fmla="*/ 0 w 12192000"/>
              <a:gd name="connsiteY67" fmla="*/ 1215294 h 4890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2192000" h="4890675">
                <a:moveTo>
                  <a:pt x="0" y="0"/>
                </a:moveTo>
                <a:lnTo>
                  <a:pt x="12192000" y="0"/>
                </a:lnTo>
                <a:lnTo>
                  <a:pt x="12192000" y="1215488"/>
                </a:lnTo>
                <a:lnTo>
                  <a:pt x="12192000" y="2113846"/>
                </a:lnTo>
                <a:lnTo>
                  <a:pt x="12192000" y="2512701"/>
                </a:lnTo>
                <a:lnTo>
                  <a:pt x="12192000" y="3194024"/>
                </a:lnTo>
                <a:lnTo>
                  <a:pt x="12192000" y="3498015"/>
                </a:lnTo>
                <a:lnTo>
                  <a:pt x="12192000" y="3735477"/>
                </a:lnTo>
                <a:lnTo>
                  <a:pt x="12192000" y="4118636"/>
                </a:lnTo>
                <a:lnTo>
                  <a:pt x="12192000" y="4195836"/>
                </a:lnTo>
                <a:lnTo>
                  <a:pt x="12192000" y="4368861"/>
                </a:lnTo>
                <a:lnTo>
                  <a:pt x="12192000" y="4470153"/>
                </a:lnTo>
                <a:lnTo>
                  <a:pt x="12192000" y="4698296"/>
                </a:lnTo>
                <a:lnTo>
                  <a:pt x="12192000" y="4889775"/>
                </a:lnTo>
                <a:lnTo>
                  <a:pt x="11889410" y="4583335"/>
                </a:lnTo>
                <a:lnTo>
                  <a:pt x="11584000" y="4890675"/>
                </a:lnTo>
                <a:lnTo>
                  <a:pt x="11280521" y="4583335"/>
                </a:lnTo>
                <a:lnTo>
                  <a:pt x="10975060" y="4890675"/>
                </a:lnTo>
                <a:lnTo>
                  <a:pt x="10669651" y="4583335"/>
                </a:lnTo>
                <a:lnTo>
                  <a:pt x="10366172" y="4890675"/>
                </a:lnTo>
                <a:lnTo>
                  <a:pt x="10060762" y="4583335"/>
                </a:lnTo>
                <a:lnTo>
                  <a:pt x="9755353" y="4890675"/>
                </a:lnTo>
                <a:lnTo>
                  <a:pt x="9752660" y="4887983"/>
                </a:lnTo>
                <a:lnTo>
                  <a:pt x="9752660" y="4889557"/>
                </a:lnTo>
                <a:lnTo>
                  <a:pt x="9450298" y="4583335"/>
                </a:lnTo>
                <a:lnTo>
                  <a:pt x="9144889" y="4890675"/>
                </a:lnTo>
                <a:lnTo>
                  <a:pt x="8839479" y="4583335"/>
                </a:lnTo>
                <a:lnTo>
                  <a:pt x="8534070" y="4890675"/>
                </a:lnTo>
                <a:lnTo>
                  <a:pt x="8230591" y="4583335"/>
                </a:lnTo>
                <a:lnTo>
                  <a:pt x="7925181" y="4890675"/>
                </a:lnTo>
                <a:lnTo>
                  <a:pt x="7621702" y="4583335"/>
                </a:lnTo>
                <a:lnTo>
                  <a:pt x="7316242" y="4890675"/>
                </a:lnTo>
                <a:lnTo>
                  <a:pt x="7012762" y="4583335"/>
                </a:lnTo>
                <a:lnTo>
                  <a:pt x="6707353" y="4890675"/>
                </a:lnTo>
                <a:lnTo>
                  <a:pt x="6401943" y="4583335"/>
                </a:lnTo>
                <a:lnTo>
                  <a:pt x="6098464" y="4890675"/>
                </a:lnTo>
                <a:lnTo>
                  <a:pt x="5793057" y="4583335"/>
                </a:lnTo>
                <a:lnTo>
                  <a:pt x="5487647" y="4890675"/>
                </a:lnTo>
                <a:lnTo>
                  <a:pt x="5182185" y="4583335"/>
                </a:lnTo>
                <a:lnTo>
                  <a:pt x="4878758" y="4890675"/>
                </a:lnTo>
                <a:lnTo>
                  <a:pt x="4573348" y="4583335"/>
                </a:lnTo>
                <a:lnTo>
                  <a:pt x="4267938" y="4890675"/>
                </a:lnTo>
                <a:lnTo>
                  <a:pt x="3964457" y="4583335"/>
                </a:lnTo>
                <a:lnTo>
                  <a:pt x="3658997" y="4890675"/>
                </a:lnTo>
                <a:lnTo>
                  <a:pt x="3353587" y="4583335"/>
                </a:lnTo>
                <a:lnTo>
                  <a:pt x="3048178" y="4890675"/>
                </a:lnTo>
                <a:lnTo>
                  <a:pt x="2744698" y="4583335"/>
                </a:lnTo>
                <a:lnTo>
                  <a:pt x="2439289" y="4890675"/>
                </a:lnTo>
                <a:lnTo>
                  <a:pt x="2135810" y="4583335"/>
                </a:lnTo>
                <a:lnTo>
                  <a:pt x="1830400" y="4890675"/>
                </a:lnTo>
                <a:lnTo>
                  <a:pt x="1526921" y="4583335"/>
                </a:lnTo>
                <a:lnTo>
                  <a:pt x="1221460" y="4890675"/>
                </a:lnTo>
                <a:lnTo>
                  <a:pt x="916051" y="4583335"/>
                </a:lnTo>
                <a:lnTo>
                  <a:pt x="612572" y="4890675"/>
                </a:lnTo>
                <a:lnTo>
                  <a:pt x="307162" y="4583335"/>
                </a:lnTo>
                <a:lnTo>
                  <a:pt x="1752" y="4890675"/>
                </a:lnTo>
                <a:lnTo>
                  <a:pt x="0" y="4888923"/>
                </a:lnTo>
                <a:lnTo>
                  <a:pt x="0" y="4698345"/>
                </a:lnTo>
                <a:lnTo>
                  <a:pt x="0" y="4470153"/>
                </a:lnTo>
                <a:lnTo>
                  <a:pt x="0" y="4368861"/>
                </a:lnTo>
                <a:lnTo>
                  <a:pt x="0" y="4195836"/>
                </a:lnTo>
                <a:lnTo>
                  <a:pt x="0" y="4118636"/>
                </a:lnTo>
                <a:lnTo>
                  <a:pt x="0" y="3735543"/>
                </a:lnTo>
                <a:lnTo>
                  <a:pt x="0" y="3498015"/>
                </a:lnTo>
                <a:lnTo>
                  <a:pt x="0" y="3194024"/>
                </a:lnTo>
                <a:lnTo>
                  <a:pt x="0" y="2512701"/>
                </a:lnTo>
                <a:lnTo>
                  <a:pt x="0" y="2113846"/>
                </a:lnTo>
                <a:lnTo>
                  <a:pt x="0" y="1215294"/>
                </a:lnTo>
                <a:close/>
              </a:path>
            </a:pathLst>
          </a:custGeom>
          <a:noFill/>
        </p:spPr>
        <p:txBody>
          <a:bodyPr wrap="square" lIns="1080000" tIns="540000" rIns="108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0" name="Kuvatiedot">
            <a:extLst>
              <a:ext uri="{FF2B5EF4-FFF2-40B4-BE49-F238E27FC236}">
                <a16:creationId xmlns:a16="http://schemas.microsoft.com/office/drawing/2014/main" id="{F4EB577F-14A4-4765-1D12-2902FE0300B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6" name="Alatunnisteen paikkamerkki 5">
            <a:extLst>
              <a:ext uri="{FF2B5EF4-FFF2-40B4-BE49-F238E27FC236}">
                <a16:creationId xmlns:a16="http://schemas.microsoft.com/office/drawing/2014/main" id="{7D8AAB12-998E-9AEA-D9B3-F85EFB93ED65}"/>
              </a:ext>
            </a:extLst>
          </p:cNvPr>
          <p:cNvSpPr>
            <a:spLocks noGrp="1"/>
          </p:cNvSpPr>
          <p:nvPr>
            <p:ph type="ftr" sz="quarter" idx="22"/>
          </p:nvPr>
        </p:nvSpPr>
        <p:spPr/>
        <p:txBody>
          <a:bodyPr/>
          <a:lstStyle/>
          <a:p>
            <a:endParaRPr lang="fi-FI" dirty="0"/>
          </a:p>
        </p:txBody>
      </p:sp>
      <p:sp>
        <p:nvSpPr>
          <p:cNvPr id="3" name="Päivämäärän paikkamerkki 2">
            <a:extLst>
              <a:ext uri="{FF2B5EF4-FFF2-40B4-BE49-F238E27FC236}">
                <a16:creationId xmlns:a16="http://schemas.microsoft.com/office/drawing/2014/main" id="{5A1E325A-CB03-091F-D1DB-1D0832E5F793}"/>
              </a:ext>
            </a:extLst>
          </p:cNvPr>
          <p:cNvSpPr>
            <a:spLocks noGrp="1"/>
          </p:cNvSpPr>
          <p:nvPr>
            <p:ph type="dt" sz="half" idx="21"/>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A5D96548-F2F5-30EB-F0F5-58CD8C0016CC}"/>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79347C1E-7BBC-6E60-FE16-F7E355CEC80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522584666"/>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preserve="1" userDrawn="1">
  <p:cSld name="Otsikko ja kuva 1 C">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256213"/>
            <a:ext cx="11104564" cy="744537"/>
          </a:xfrm>
          <a:prstGeom prst="rect">
            <a:avLst/>
          </a:prstGeom>
        </p:spPr>
        <p:txBody>
          <a:bodyPr anchor="t"/>
          <a:lstStyle>
            <a:lvl1pPr algn="ct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3" name="Kuvan paikkamerkki 12">
            <a:extLst>
              <a:ext uri="{FF2B5EF4-FFF2-40B4-BE49-F238E27FC236}">
                <a16:creationId xmlns:a16="http://schemas.microsoft.com/office/drawing/2014/main" id="{2A317219-9C67-C9CF-12E8-A1380C09D5C9}"/>
              </a:ext>
              <a:ext uri="{C183D7F6-B498-43B3-948B-1728B52AA6E4}">
                <adec:decorative xmlns:adec="http://schemas.microsoft.com/office/drawing/2017/decorative" val="1"/>
              </a:ext>
            </a:extLst>
          </p:cNvPr>
          <p:cNvSpPr>
            <a:spLocks noGrp="1"/>
          </p:cNvSpPr>
          <p:nvPr>
            <p:ph type="pic" sz="quarter" idx="14" hasCustomPrompt="1"/>
          </p:nvPr>
        </p:nvSpPr>
        <p:spPr>
          <a:xfrm>
            <a:off x="-355" y="0"/>
            <a:ext cx="12192000" cy="4971492"/>
          </a:xfrm>
          <a:custGeom>
            <a:avLst/>
            <a:gdLst>
              <a:gd name="connsiteX0" fmla="*/ 0 w 12192000"/>
              <a:gd name="connsiteY0" fmla="*/ 0 h 4971492"/>
              <a:gd name="connsiteX1" fmla="*/ 12192000 w 12192000"/>
              <a:gd name="connsiteY1" fmla="*/ 0 h 4971492"/>
              <a:gd name="connsiteX2" fmla="*/ 12192000 w 12192000"/>
              <a:gd name="connsiteY2" fmla="*/ 1415564 h 4971492"/>
              <a:gd name="connsiteX3" fmla="*/ 12192000 w 12192000"/>
              <a:gd name="connsiteY3" fmla="*/ 2461797 h 4971492"/>
              <a:gd name="connsiteX4" fmla="*/ 12192000 w 12192000"/>
              <a:gd name="connsiteY4" fmla="*/ 2926305 h 4971492"/>
              <a:gd name="connsiteX5" fmla="*/ 12192000 w 12192000"/>
              <a:gd name="connsiteY5" fmla="*/ 3719778 h 4971492"/>
              <a:gd name="connsiteX6" fmla="*/ 12192000 w 12192000"/>
              <a:gd name="connsiteY6" fmla="*/ 4073807 h 4971492"/>
              <a:gd name="connsiteX7" fmla="*/ 12192000 w 12192000"/>
              <a:gd name="connsiteY7" fmla="*/ 4350357 h 4971492"/>
              <a:gd name="connsiteX8" fmla="*/ 12192000 w 12192000"/>
              <a:gd name="connsiteY8" fmla="*/ 4796586 h 4971492"/>
              <a:gd name="connsiteX9" fmla="*/ 12192000 w 12192000"/>
              <a:gd name="connsiteY9" fmla="*/ 4886494 h 4971492"/>
              <a:gd name="connsiteX10" fmla="*/ 12192000 w 12192000"/>
              <a:gd name="connsiteY10" fmla="*/ 4971492 h 4971492"/>
              <a:gd name="connsiteX11" fmla="*/ 12190325 w 12192000"/>
              <a:gd name="connsiteY11" fmla="*/ 4971492 h 4971492"/>
              <a:gd name="connsiteX12" fmla="*/ 11885830 w 12192000"/>
              <a:gd name="connsiteY12" fmla="*/ 4759325 h 4971492"/>
              <a:gd name="connsiteX13" fmla="*/ 11581385 w 12192000"/>
              <a:gd name="connsiteY13" fmla="*/ 4971492 h 4971492"/>
              <a:gd name="connsiteX14" fmla="*/ 11276890 w 12192000"/>
              <a:gd name="connsiteY14" fmla="*/ 4759325 h 4971492"/>
              <a:gd name="connsiteX15" fmla="*/ 10972394 w 12192000"/>
              <a:gd name="connsiteY15" fmla="*/ 4971492 h 4971492"/>
              <a:gd name="connsiteX16" fmla="*/ 10667899 w 12192000"/>
              <a:gd name="connsiteY16" fmla="*/ 4759325 h 4971492"/>
              <a:gd name="connsiteX17" fmla="*/ 10363454 w 12192000"/>
              <a:gd name="connsiteY17" fmla="*/ 4971492 h 4971492"/>
              <a:gd name="connsiteX18" fmla="*/ 10058958 w 12192000"/>
              <a:gd name="connsiteY18" fmla="*/ 4759325 h 4971492"/>
              <a:gd name="connsiteX19" fmla="*/ 9754463 w 12192000"/>
              <a:gd name="connsiteY19" fmla="*/ 4971492 h 4971492"/>
              <a:gd name="connsiteX20" fmla="*/ 9449968 w 12192000"/>
              <a:gd name="connsiteY20" fmla="*/ 4759325 h 4971492"/>
              <a:gd name="connsiteX21" fmla="*/ 9449968 w 12192000"/>
              <a:gd name="connsiteY21" fmla="*/ 4759579 h 4971492"/>
              <a:gd name="connsiteX22" fmla="*/ 9449866 w 12192000"/>
              <a:gd name="connsiteY22" fmla="*/ 4759325 h 4971492"/>
              <a:gd name="connsiteX23" fmla="*/ 9145421 w 12192000"/>
              <a:gd name="connsiteY23" fmla="*/ 4971492 h 4971492"/>
              <a:gd name="connsiteX24" fmla="*/ 8840926 w 12192000"/>
              <a:gd name="connsiteY24" fmla="*/ 4759325 h 4971492"/>
              <a:gd name="connsiteX25" fmla="*/ 8536431 w 12192000"/>
              <a:gd name="connsiteY25" fmla="*/ 4971492 h 4971492"/>
              <a:gd name="connsiteX26" fmla="*/ 8231935 w 12192000"/>
              <a:gd name="connsiteY26" fmla="*/ 4759325 h 4971492"/>
              <a:gd name="connsiteX27" fmla="*/ 7927491 w 12192000"/>
              <a:gd name="connsiteY27" fmla="*/ 4971492 h 4971492"/>
              <a:gd name="connsiteX28" fmla="*/ 7622995 w 12192000"/>
              <a:gd name="connsiteY28" fmla="*/ 4759325 h 4971492"/>
              <a:gd name="connsiteX29" fmla="*/ 7318500 w 12192000"/>
              <a:gd name="connsiteY29" fmla="*/ 4971492 h 4971492"/>
              <a:gd name="connsiteX30" fmla="*/ 7014005 w 12192000"/>
              <a:gd name="connsiteY30" fmla="*/ 4759325 h 4971492"/>
              <a:gd name="connsiteX31" fmla="*/ 6709559 w 12192000"/>
              <a:gd name="connsiteY31" fmla="*/ 4971492 h 4971492"/>
              <a:gd name="connsiteX32" fmla="*/ 6405065 w 12192000"/>
              <a:gd name="connsiteY32" fmla="*/ 4759325 h 4971492"/>
              <a:gd name="connsiteX33" fmla="*/ 6100570 w 12192000"/>
              <a:gd name="connsiteY33" fmla="*/ 4971492 h 4971492"/>
              <a:gd name="connsiteX34" fmla="*/ 5796075 w 12192000"/>
              <a:gd name="connsiteY34" fmla="*/ 4759325 h 4971492"/>
              <a:gd name="connsiteX35" fmla="*/ 5550558 w 12192000"/>
              <a:gd name="connsiteY35" fmla="*/ 4965757 h 4971492"/>
              <a:gd name="connsiteX36" fmla="*/ 5550558 w 12192000"/>
              <a:gd name="connsiteY36" fmla="*/ 4965604 h 4971492"/>
              <a:gd name="connsiteX37" fmla="*/ 5507621 w 12192000"/>
              <a:gd name="connsiteY37" fmla="*/ 4971035 h 4971492"/>
              <a:gd name="connsiteX38" fmla="*/ 5505896 w 12192000"/>
              <a:gd name="connsiteY38" fmla="*/ 4971137 h 4971492"/>
              <a:gd name="connsiteX39" fmla="*/ 5491630 w 12192000"/>
              <a:gd name="connsiteY39" fmla="*/ 4971492 h 4971492"/>
              <a:gd name="connsiteX40" fmla="*/ 5187186 w 12192000"/>
              <a:gd name="connsiteY40" fmla="*/ 4759325 h 4971492"/>
              <a:gd name="connsiteX41" fmla="*/ 5187186 w 12192000"/>
              <a:gd name="connsiteY41" fmla="*/ 4759376 h 4971492"/>
              <a:gd name="connsiteX42" fmla="*/ 5129525 w 12192000"/>
              <a:gd name="connsiteY42" fmla="*/ 4853937 h 4971492"/>
              <a:gd name="connsiteX43" fmla="*/ 4880762 w 12192000"/>
              <a:gd name="connsiteY43" fmla="*/ 4971492 h 4971492"/>
              <a:gd name="connsiteX44" fmla="*/ 4576265 w 12192000"/>
              <a:gd name="connsiteY44" fmla="*/ 4759325 h 4971492"/>
              <a:gd name="connsiteX45" fmla="*/ 4271819 w 12192000"/>
              <a:gd name="connsiteY45" fmla="*/ 4971492 h 4971492"/>
              <a:gd name="connsiteX46" fmla="*/ 3967324 w 12192000"/>
              <a:gd name="connsiteY46" fmla="*/ 4759325 h 4971492"/>
              <a:gd name="connsiteX47" fmla="*/ 3662829 w 12192000"/>
              <a:gd name="connsiteY47" fmla="*/ 4971492 h 4971492"/>
              <a:gd name="connsiteX48" fmla="*/ 3358333 w 12192000"/>
              <a:gd name="connsiteY48" fmla="*/ 4759325 h 4971492"/>
              <a:gd name="connsiteX49" fmla="*/ 3053888 w 12192000"/>
              <a:gd name="connsiteY49" fmla="*/ 4971492 h 4971492"/>
              <a:gd name="connsiteX50" fmla="*/ 2749393 w 12192000"/>
              <a:gd name="connsiteY50" fmla="*/ 4759325 h 4971492"/>
              <a:gd name="connsiteX51" fmla="*/ 2444897 w 12192000"/>
              <a:gd name="connsiteY51" fmla="*/ 4971492 h 4971492"/>
              <a:gd name="connsiteX52" fmla="*/ 2140402 w 12192000"/>
              <a:gd name="connsiteY52" fmla="*/ 4759325 h 4971492"/>
              <a:gd name="connsiteX53" fmla="*/ 1835957 w 12192000"/>
              <a:gd name="connsiteY53" fmla="*/ 4971492 h 4971492"/>
              <a:gd name="connsiteX54" fmla="*/ 1531462 w 12192000"/>
              <a:gd name="connsiteY54" fmla="*/ 4759325 h 4971492"/>
              <a:gd name="connsiteX55" fmla="*/ 1226966 w 12192000"/>
              <a:gd name="connsiteY55" fmla="*/ 4971492 h 4971492"/>
              <a:gd name="connsiteX56" fmla="*/ 922471 w 12192000"/>
              <a:gd name="connsiteY56" fmla="*/ 4759325 h 4971492"/>
              <a:gd name="connsiteX57" fmla="*/ 618026 w 12192000"/>
              <a:gd name="connsiteY57" fmla="*/ 4971492 h 4971492"/>
              <a:gd name="connsiteX58" fmla="*/ 313531 w 12192000"/>
              <a:gd name="connsiteY58" fmla="*/ 4759325 h 4971492"/>
              <a:gd name="connsiteX59" fmla="*/ 9035 w 12192000"/>
              <a:gd name="connsiteY59" fmla="*/ 4971492 h 4971492"/>
              <a:gd name="connsiteX60" fmla="*/ 0 w 12192000"/>
              <a:gd name="connsiteY60" fmla="*/ 4971346 h 4971492"/>
              <a:gd name="connsiteX61" fmla="*/ 0 w 12192000"/>
              <a:gd name="connsiteY61" fmla="*/ 4886494 h 4971492"/>
              <a:gd name="connsiteX62" fmla="*/ 0 w 12192000"/>
              <a:gd name="connsiteY62" fmla="*/ 4796586 h 4971492"/>
              <a:gd name="connsiteX63" fmla="*/ 0 w 12192000"/>
              <a:gd name="connsiteY63" fmla="*/ 4350433 h 4971492"/>
              <a:gd name="connsiteX64" fmla="*/ 0 w 12192000"/>
              <a:gd name="connsiteY64" fmla="*/ 4073807 h 4971492"/>
              <a:gd name="connsiteX65" fmla="*/ 0 w 12192000"/>
              <a:gd name="connsiteY65" fmla="*/ 3719778 h 4971492"/>
              <a:gd name="connsiteX66" fmla="*/ 0 w 12192000"/>
              <a:gd name="connsiteY66" fmla="*/ 2926305 h 4971492"/>
              <a:gd name="connsiteX67" fmla="*/ 0 w 12192000"/>
              <a:gd name="connsiteY67" fmla="*/ 2461797 h 4971492"/>
              <a:gd name="connsiteX68" fmla="*/ 0 w 12192000"/>
              <a:gd name="connsiteY68" fmla="*/ 1415338 h 4971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2192000" h="4971492">
                <a:moveTo>
                  <a:pt x="0" y="0"/>
                </a:moveTo>
                <a:lnTo>
                  <a:pt x="12192000" y="0"/>
                </a:lnTo>
                <a:lnTo>
                  <a:pt x="12192000" y="1415564"/>
                </a:lnTo>
                <a:lnTo>
                  <a:pt x="12192000" y="2461797"/>
                </a:lnTo>
                <a:lnTo>
                  <a:pt x="12192000" y="2926305"/>
                </a:lnTo>
                <a:lnTo>
                  <a:pt x="12192000" y="3719778"/>
                </a:lnTo>
                <a:lnTo>
                  <a:pt x="12192000" y="4073807"/>
                </a:lnTo>
                <a:lnTo>
                  <a:pt x="12192000" y="4350357"/>
                </a:lnTo>
                <a:lnTo>
                  <a:pt x="12192000" y="4796586"/>
                </a:lnTo>
                <a:lnTo>
                  <a:pt x="12192000" y="4886494"/>
                </a:lnTo>
                <a:lnTo>
                  <a:pt x="12192000" y="4971492"/>
                </a:lnTo>
                <a:lnTo>
                  <a:pt x="12190325" y="4971492"/>
                </a:lnTo>
                <a:cubicBezTo>
                  <a:pt x="12052822" y="4971492"/>
                  <a:pt x="11934963" y="4885052"/>
                  <a:pt x="11885830" y="4759325"/>
                </a:cubicBezTo>
                <a:cubicBezTo>
                  <a:pt x="11834767" y="4883072"/>
                  <a:pt x="11718939" y="4971492"/>
                  <a:pt x="11581385" y="4971492"/>
                </a:cubicBezTo>
                <a:cubicBezTo>
                  <a:pt x="11443831" y="4971492"/>
                  <a:pt x="11325972" y="4885052"/>
                  <a:pt x="11276890" y="4759325"/>
                </a:cubicBezTo>
                <a:cubicBezTo>
                  <a:pt x="11225827" y="4883072"/>
                  <a:pt x="11109896" y="4971492"/>
                  <a:pt x="10972394" y="4971492"/>
                </a:cubicBezTo>
                <a:cubicBezTo>
                  <a:pt x="10834891" y="4971492"/>
                  <a:pt x="10717032" y="4885052"/>
                  <a:pt x="10667899" y="4759325"/>
                </a:cubicBezTo>
                <a:cubicBezTo>
                  <a:pt x="10616836" y="4883072"/>
                  <a:pt x="10501007" y="4971492"/>
                  <a:pt x="10363454" y="4971492"/>
                </a:cubicBezTo>
                <a:cubicBezTo>
                  <a:pt x="10225901" y="4971492"/>
                  <a:pt x="10108041" y="4885052"/>
                  <a:pt x="10058958" y="4759325"/>
                </a:cubicBezTo>
                <a:cubicBezTo>
                  <a:pt x="10007896" y="4883072"/>
                  <a:pt x="9891966" y="4971492"/>
                  <a:pt x="9754463" y="4971492"/>
                </a:cubicBezTo>
                <a:cubicBezTo>
                  <a:pt x="9616961" y="4971492"/>
                  <a:pt x="9499101" y="4885052"/>
                  <a:pt x="9449968" y="4759325"/>
                </a:cubicBezTo>
                <a:lnTo>
                  <a:pt x="9449968" y="4759579"/>
                </a:lnTo>
                <a:cubicBezTo>
                  <a:pt x="9449866" y="4759477"/>
                  <a:pt x="9449866" y="4759427"/>
                  <a:pt x="9449866" y="4759325"/>
                </a:cubicBezTo>
                <a:cubicBezTo>
                  <a:pt x="9398804" y="4883072"/>
                  <a:pt x="9282975" y="4971492"/>
                  <a:pt x="9145421" y="4971492"/>
                </a:cubicBezTo>
                <a:cubicBezTo>
                  <a:pt x="9007868" y="4971492"/>
                  <a:pt x="8890009" y="4885052"/>
                  <a:pt x="8840926" y="4759325"/>
                </a:cubicBezTo>
                <a:cubicBezTo>
                  <a:pt x="8789864" y="4883072"/>
                  <a:pt x="8673933" y="4971492"/>
                  <a:pt x="8536431" y="4971492"/>
                </a:cubicBezTo>
                <a:cubicBezTo>
                  <a:pt x="8398928" y="4971492"/>
                  <a:pt x="8281069" y="4885052"/>
                  <a:pt x="8231935" y="4759325"/>
                </a:cubicBezTo>
                <a:cubicBezTo>
                  <a:pt x="8180873" y="4883072"/>
                  <a:pt x="8065044" y="4971492"/>
                  <a:pt x="7927491" y="4971492"/>
                </a:cubicBezTo>
                <a:cubicBezTo>
                  <a:pt x="7789938" y="4971492"/>
                  <a:pt x="7672078" y="4885052"/>
                  <a:pt x="7622995" y="4759325"/>
                </a:cubicBezTo>
                <a:cubicBezTo>
                  <a:pt x="7571933" y="4883072"/>
                  <a:pt x="7456002" y="4971492"/>
                  <a:pt x="7318500" y="4971492"/>
                </a:cubicBezTo>
                <a:cubicBezTo>
                  <a:pt x="7180997" y="4971492"/>
                  <a:pt x="7063138" y="4885052"/>
                  <a:pt x="7014005" y="4759325"/>
                </a:cubicBezTo>
                <a:cubicBezTo>
                  <a:pt x="6962942" y="4883072"/>
                  <a:pt x="6847113" y="4971492"/>
                  <a:pt x="6709559" y="4971492"/>
                </a:cubicBezTo>
                <a:cubicBezTo>
                  <a:pt x="6572006" y="4971492"/>
                  <a:pt x="6454147" y="4885052"/>
                  <a:pt x="6405065" y="4759325"/>
                </a:cubicBezTo>
                <a:cubicBezTo>
                  <a:pt x="6354004" y="4883072"/>
                  <a:pt x="6238073" y="4971492"/>
                  <a:pt x="6100570" y="4971492"/>
                </a:cubicBezTo>
                <a:cubicBezTo>
                  <a:pt x="5963068" y="4971492"/>
                  <a:pt x="5845212" y="4885052"/>
                  <a:pt x="5796075" y="4759325"/>
                </a:cubicBezTo>
                <a:cubicBezTo>
                  <a:pt x="5752575" y="4864749"/>
                  <a:pt x="5660654" y="4944438"/>
                  <a:pt x="5550558" y="4965757"/>
                </a:cubicBezTo>
                <a:lnTo>
                  <a:pt x="5550558" y="4965604"/>
                </a:lnTo>
                <a:cubicBezTo>
                  <a:pt x="5536246" y="4968447"/>
                  <a:pt x="5521934" y="4970223"/>
                  <a:pt x="5507621" y="4971035"/>
                </a:cubicBezTo>
                <a:cubicBezTo>
                  <a:pt x="5507060" y="4971035"/>
                  <a:pt x="5506450" y="4971137"/>
                  <a:pt x="5505896" y="4971137"/>
                </a:cubicBezTo>
                <a:cubicBezTo>
                  <a:pt x="5501172" y="4971340"/>
                  <a:pt x="5496401" y="4971492"/>
                  <a:pt x="5491630" y="4971492"/>
                </a:cubicBezTo>
                <a:cubicBezTo>
                  <a:pt x="5354128" y="4971492"/>
                  <a:pt x="5236268" y="4885052"/>
                  <a:pt x="5187186" y="4759325"/>
                </a:cubicBezTo>
                <a:cubicBezTo>
                  <a:pt x="5187186" y="4759325"/>
                  <a:pt x="5187186" y="4759376"/>
                  <a:pt x="5187186" y="4759376"/>
                </a:cubicBezTo>
                <a:cubicBezTo>
                  <a:pt x="5172871" y="4794094"/>
                  <a:pt x="5153280" y="4825970"/>
                  <a:pt x="5129525" y="4853937"/>
                </a:cubicBezTo>
                <a:cubicBezTo>
                  <a:pt x="5068515" y="4925709"/>
                  <a:pt x="4979737" y="4971492"/>
                  <a:pt x="4880762" y="4971492"/>
                </a:cubicBezTo>
                <a:cubicBezTo>
                  <a:pt x="4743257" y="4971492"/>
                  <a:pt x="4625402" y="4885052"/>
                  <a:pt x="4576265" y="4759325"/>
                </a:cubicBezTo>
                <a:cubicBezTo>
                  <a:pt x="4525203" y="4883072"/>
                  <a:pt x="4409323" y="4971492"/>
                  <a:pt x="4271819" y="4971492"/>
                </a:cubicBezTo>
                <a:cubicBezTo>
                  <a:pt x="4134318" y="4971492"/>
                  <a:pt x="4016407" y="4885052"/>
                  <a:pt x="3967324" y="4759325"/>
                </a:cubicBezTo>
                <a:cubicBezTo>
                  <a:pt x="3916262" y="4883072"/>
                  <a:pt x="3800331" y="4971492"/>
                  <a:pt x="3662829" y="4971492"/>
                </a:cubicBezTo>
                <a:cubicBezTo>
                  <a:pt x="3525326" y="4971492"/>
                  <a:pt x="3407467" y="4885052"/>
                  <a:pt x="3358333" y="4759325"/>
                </a:cubicBezTo>
                <a:cubicBezTo>
                  <a:pt x="3307273" y="4883072"/>
                  <a:pt x="3191391" y="4971492"/>
                  <a:pt x="3053888" y="4971492"/>
                </a:cubicBezTo>
                <a:cubicBezTo>
                  <a:pt x="2916386" y="4971492"/>
                  <a:pt x="2798475" y="4885052"/>
                  <a:pt x="2749393" y="4759325"/>
                </a:cubicBezTo>
                <a:cubicBezTo>
                  <a:pt x="2698331" y="4883072"/>
                  <a:pt x="2582402" y="4971492"/>
                  <a:pt x="2444897" y="4971492"/>
                </a:cubicBezTo>
                <a:cubicBezTo>
                  <a:pt x="2307395" y="4971492"/>
                  <a:pt x="2189535" y="4885052"/>
                  <a:pt x="2140402" y="4759325"/>
                </a:cubicBezTo>
                <a:cubicBezTo>
                  <a:pt x="2089340" y="4883072"/>
                  <a:pt x="1973511" y="4971492"/>
                  <a:pt x="1835957" y="4971492"/>
                </a:cubicBezTo>
                <a:cubicBezTo>
                  <a:pt x="1698404" y="4971492"/>
                  <a:pt x="1580544" y="4885052"/>
                  <a:pt x="1531462" y="4759325"/>
                </a:cubicBezTo>
                <a:cubicBezTo>
                  <a:pt x="1480400" y="4883072"/>
                  <a:pt x="1364469" y="4971492"/>
                  <a:pt x="1226966" y="4971492"/>
                </a:cubicBezTo>
                <a:cubicBezTo>
                  <a:pt x="1089464" y="4971492"/>
                  <a:pt x="971604" y="4885052"/>
                  <a:pt x="922471" y="4759325"/>
                </a:cubicBezTo>
                <a:cubicBezTo>
                  <a:pt x="871409" y="4883072"/>
                  <a:pt x="755579" y="4971492"/>
                  <a:pt x="618026" y="4971492"/>
                </a:cubicBezTo>
                <a:cubicBezTo>
                  <a:pt x="480473" y="4971492"/>
                  <a:pt x="362613" y="4885052"/>
                  <a:pt x="313531" y="4759325"/>
                </a:cubicBezTo>
                <a:cubicBezTo>
                  <a:pt x="262468" y="4883072"/>
                  <a:pt x="144558" y="4971492"/>
                  <a:pt x="9035" y="4971492"/>
                </a:cubicBezTo>
                <a:lnTo>
                  <a:pt x="0" y="4971346"/>
                </a:lnTo>
                <a:lnTo>
                  <a:pt x="0" y="4886494"/>
                </a:lnTo>
                <a:lnTo>
                  <a:pt x="0" y="4796586"/>
                </a:lnTo>
                <a:lnTo>
                  <a:pt x="0" y="4350433"/>
                </a:lnTo>
                <a:lnTo>
                  <a:pt x="0" y="4073807"/>
                </a:lnTo>
                <a:lnTo>
                  <a:pt x="0" y="3719778"/>
                </a:lnTo>
                <a:lnTo>
                  <a:pt x="0" y="2926305"/>
                </a:lnTo>
                <a:lnTo>
                  <a:pt x="0" y="2461797"/>
                </a:lnTo>
                <a:lnTo>
                  <a:pt x="0" y="1415338"/>
                </a:lnTo>
                <a:close/>
              </a:path>
            </a:pathLst>
          </a:custGeom>
          <a:noFill/>
        </p:spPr>
        <p:txBody>
          <a:bodyPr wrap="square" lIns="1080000" tIns="540000" rIns="108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0" name="Kuvatiedot">
            <a:extLst>
              <a:ext uri="{FF2B5EF4-FFF2-40B4-BE49-F238E27FC236}">
                <a16:creationId xmlns:a16="http://schemas.microsoft.com/office/drawing/2014/main" id="{F4EB577F-14A4-4765-1D12-2902FE0300B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6" name="Alatunnisteen paikkamerkki 5">
            <a:extLst>
              <a:ext uri="{FF2B5EF4-FFF2-40B4-BE49-F238E27FC236}">
                <a16:creationId xmlns:a16="http://schemas.microsoft.com/office/drawing/2014/main" id="{7D8AAB12-998E-9AEA-D9B3-F85EFB93ED65}"/>
              </a:ext>
            </a:extLst>
          </p:cNvPr>
          <p:cNvSpPr>
            <a:spLocks noGrp="1"/>
          </p:cNvSpPr>
          <p:nvPr>
            <p:ph type="ftr" sz="quarter" idx="22"/>
          </p:nvPr>
        </p:nvSpPr>
        <p:spPr/>
        <p:txBody>
          <a:bodyPr/>
          <a:lstStyle/>
          <a:p>
            <a:endParaRPr lang="fi-FI" dirty="0"/>
          </a:p>
        </p:txBody>
      </p:sp>
      <p:sp>
        <p:nvSpPr>
          <p:cNvPr id="3" name="Päivämäärän paikkamerkki 2">
            <a:extLst>
              <a:ext uri="{FF2B5EF4-FFF2-40B4-BE49-F238E27FC236}">
                <a16:creationId xmlns:a16="http://schemas.microsoft.com/office/drawing/2014/main" id="{5A1E325A-CB03-091F-D1DB-1D0832E5F793}"/>
              </a:ext>
            </a:extLst>
          </p:cNvPr>
          <p:cNvSpPr>
            <a:spLocks noGrp="1"/>
          </p:cNvSpPr>
          <p:nvPr>
            <p:ph type="dt" sz="half" idx="21"/>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A5D96548-F2F5-30EB-F0F5-58CD8C0016CC}"/>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0BD193E5-B150-D53A-F720-B994F74861C4}"/>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722225771"/>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preserve="1" userDrawn="1">
  <p:cSld name="Otsikko ja teksi kuvalla 1">
    <p:bg>
      <p:bgPr>
        <a:solidFill>
          <a:schemeClr val="accent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46099" y="546100"/>
            <a:ext cx="4581525" cy="985838"/>
          </a:xfrm>
          <a:prstGeom prst="rect">
            <a:avLst/>
          </a:prstGeom>
        </p:spPr>
        <p:txBody>
          <a:bodyPr anchor="t"/>
          <a:lstStyle>
            <a:lvl1pPr>
              <a:defRPr sz="3600">
                <a:solidFill>
                  <a:schemeClr val="tx1"/>
                </a:solidFill>
              </a:defRPr>
            </a:lvl1pPr>
          </a:lstStyle>
          <a:p>
            <a:endParaRPr lang="fi-FI" dirty="0"/>
          </a:p>
        </p:txBody>
      </p:sp>
      <p:sp>
        <p:nvSpPr>
          <p:cNvPr id="10" name="Tekstin paikkamerkki 9">
            <a:extLst>
              <a:ext uri="{FF2B5EF4-FFF2-40B4-BE49-F238E27FC236}">
                <a16:creationId xmlns:a16="http://schemas.microsoft.com/office/drawing/2014/main" id="{65A823B1-BDA8-48B3-FDF8-04D274997AC8}"/>
              </a:ext>
            </a:extLst>
          </p:cNvPr>
          <p:cNvSpPr>
            <a:spLocks noGrp="1"/>
          </p:cNvSpPr>
          <p:nvPr>
            <p:ph type="body" sz="quarter" idx="30"/>
          </p:nvPr>
        </p:nvSpPr>
        <p:spPr>
          <a:xfrm>
            <a:off x="539750" y="2276475"/>
            <a:ext cx="4227513" cy="3724275"/>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1" name="Kuvan paikkamerkki 10">
            <a:extLst>
              <a:ext uri="{FF2B5EF4-FFF2-40B4-BE49-F238E27FC236}">
                <a16:creationId xmlns:a16="http://schemas.microsoft.com/office/drawing/2014/main" id="{83E2E18C-DFF8-D79A-1160-88D48E85FA08}"/>
              </a:ext>
              <a:ext uri="{C183D7F6-B498-43B3-948B-1728B52AA6E4}">
                <adec:decorative xmlns:adec="http://schemas.microsoft.com/office/drawing/2017/decorative" val="1"/>
              </a:ext>
            </a:extLst>
          </p:cNvPr>
          <p:cNvSpPr>
            <a:spLocks noGrp="1"/>
          </p:cNvSpPr>
          <p:nvPr>
            <p:ph type="pic" sz="quarter" idx="29" hasCustomPrompt="1"/>
          </p:nvPr>
        </p:nvSpPr>
        <p:spPr>
          <a:xfrm>
            <a:off x="1738385" y="0"/>
            <a:ext cx="10450142" cy="6860932"/>
          </a:xfrm>
          <a:custGeom>
            <a:avLst/>
            <a:gdLst>
              <a:gd name="connsiteX0" fmla="*/ 6861888 w 10450142"/>
              <a:gd name="connsiteY0" fmla="*/ 0 h 6860932"/>
              <a:gd name="connsiteX1" fmla="*/ 8422594 w 10450142"/>
              <a:gd name="connsiteY1" fmla="*/ 0 h 6860932"/>
              <a:gd name="connsiteX2" fmla="*/ 8889436 w 10450142"/>
              <a:gd name="connsiteY2" fmla="*/ 0 h 6860932"/>
              <a:gd name="connsiteX3" fmla="*/ 10450142 w 10450142"/>
              <a:gd name="connsiteY3" fmla="*/ 0 h 6860932"/>
              <a:gd name="connsiteX4" fmla="*/ 10450142 w 10450142"/>
              <a:gd name="connsiteY4" fmla="*/ 6858000 h 6860932"/>
              <a:gd name="connsiteX5" fmla="*/ 8889436 w 10450142"/>
              <a:gd name="connsiteY5" fmla="*/ 6858000 h 6860932"/>
              <a:gd name="connsiteX6" fmla="*/ 8422594 w 10450142"/>
              <a:gd name="connsiteY6" fmla="*/ 6858000 h 6860932"/>
              <a:gd name="connsiteX7" fmla="*/ 8422594 w 10450142"/>
              <a:gd name="connsiteY7" fmla="*/ 6860932 h 6860932"/>
              <a:gd name="connsiteX8" fmla="*/ 6861888 w 10450142"/>
              <a:gd name="connsiteY8" fmla="*/ 6860932 h 6860932"/>
              <a:gd name="connsiteX9" fmla="*/ 1560706 w 10450142"/>
              <a:gd name="connsiteY9" fmla="*/ 6860932 h 6860932"/>
              <a:gd name="connsiteX10" fmla="*/ 0 w 10450142"/>
              <a:gd name="connsiteY10" fmla="*/ 6860932 h 6860932"/>
              <a:gd name="connsiteX11" fmla="*/ 244109 w 10450142"/>
              <a:gd name="connsiteY11" fmla="*/ 6384186 h 6860932"/>
              <a:gd name="connsiteX12" fmla="*/ 743163 w 10450142"/>
              <a:gd name="connsiteY12" fmla="*/ 6118790 h 6860932"/>
              <a:gd name="connsiteX13" fmla="*/ 1008496 w 10450142"/>
              <a:gd name="connsiteY13" fmla="*/ 5619800 h 6860932"/>
              <a:gd name="connsiteX14" fmla="*/ 1507549 w 10450142"/>
              <a:gd name="connsiteY14" fmla="*/ 5354403 h 6860932"/>
              <a:gd name="connsiteX15" fmla="*/ 1772882 w 10450142"/>
              <a:gd name="connsiteY15" fmla="*/ 4855349 h 6860932"/>
              <a:gd name="connsiteX16" fmla="*/ 2271936 w 10450142"/>
              <a:gd name="connsiteY16" fmla="*/ 4590016 h 6860932"/>
              <a:gd name="connsiteX17" fmla="*/ 2537269 w 10450142"/>
              <a:gd name="connsiteY17" fmla="*/ 4090963 h 6860932"/>
              <a:gd name="connsiteX18" fmla="*/ 3036323 w 10450142"/>
              <a:gd name="connsiteY18" fmla="*/ 3825629 h 6860932"/>
              <a:gd name="connsiteX19" fmla="*/ 3301656 w 10450142"/>
              <a:gd name="connsiteY19" fmla="*/ 3326576 h 6860932"/>
              <a:gd name="connsiteX20" fmla="*/ 3304269 w 10450142"/>
              <a:gd name="connsiteY20" fmla="*/ 3324090 h 6860932"/>
              <a:gd name="connsiteX21" fmla="*/ 3306818 w 10450142"/>
              <a:gd name="connsiteY21" fmla="*/ 3321477 h 6860932"/>
              <a:gd name="connsiteX22" fmla="*/ 3803195 w 10450142"/>
              <a:gd name="connsiteY22" fmla="*/ 3058630 h 6860932"/>
              <a:gd name="connsiteX23" fmla="*/ 4066042 w 10450142"/>
              <a:gd name="connsiteY23" fmla="*/ 2562190 h 6860932"/>
              <a:gd name="connsiteX24" fmla="*/ 4068655 w 10450142"/>
              <a:gd name="connsiteY24" fmla="*/ 2559704 h 6860932"/>
              <a:gd name="connsiteX25" fmla="*/ 4071205 w 10450142"/>
              <a:gd name="connsiteY25" fmla="*/ 2557091 h 6860932"/>
              <a:gd name="connsiteX26" fmla="*/ 4570258 w 10450142"/>
              <a:gd name="connsiteY26" fmla="*/ 2291758 h 6860932"/>
              <a:gd name="connsiteX27" fmla="*/ 4835592 w 10450142"/>
              <a:gd name="connsiteY27" fmla="*/ 1792704 h 6860932"/>
              <a:gd name="connsiteX28" fmla="*/ 5334645 w 10450142"/>
              <a:gd name="connsiteY28" fmla="*/ 1527371 h 6860932"/>
              <a:gd name="connsiteX29" fmla="*/ 5599978 w 10450142"/>
              <a:gd name="connsiteY29" fmla="*/ 1028318 h 6860932"/>
              <a:gd name="connsiteX30" fmla="*/ 6099031 w 10450142"/>
              <a:gd name="connsiteY30" fmla="*/ 762921 h 6860932"/>
              <a:gd name="connsiteX31" fmla="*/ 6364365 w 10450142"/>
              <a:gd name="connsiteY31" fmla="*/ 263931 h 6860932"/>
              <a:gd name="connsiteX32" fmla="*/ 6861888 w 10450142"/>
              <a:gd name="connsiteY32" fmla="*/ 0 h 686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450142" h="6860932">
                <a:moveTo>
                  <a:pt x="6861888" y="0"/>
                </a:moveTo>
                <a:lnTo>
                  <a:pt x="8422594" y="0"/>
                </a:lnTo>
                <a:lnTo>
                  <a:pt x="8889436" y="0"/>
                </a:lnTo>
                <a:lnTo>
                  <a:pt x="10450142" y="0"/>
                </a:lnTo>
                <a:lnTo>
                  <a:pt x="10450142" y="6858000"/>
                </a:lnTo>
                <a:lnTo>
                  <a:pt x="8889436" y="6858000"/>
                </a:lnTo>
                <a:lnTo>
                  <a:pt x="8422594" y="6858000"/>
                </a:lnTo>
                <a:lnTo>
                  <a:pt x="8422594" y="6860932"/>
                </a:lnTo>
                <a:lnTo>
                  <a:pt x="6861888" y="6860932"/>
                </a:lnTo>
                <a:lnTo>
                  <a:pt x="1560706" y="6860932"/>
                </a:lnTo>
                <a:lnTo>
                  <a:pt x="0" y="6860932"/>
                </a:lnTo>
                <a:cubicBezTo>
                  <a:pt x="160041" y="6683682"/>
                  <a:pt x="61760" y="6566535"/>
                  <a:pt x="244109" y="6384186"/>
                </a:cubicBezTo>
                <a:cubicBezTo>
                  <a:pt x="433979" y="6194317"/>
                  <a:pt x="550807" y="6311145"/>
                  <a:pt x="743163" y="6118790"/>
                </a:cubicBezTo>
                <a:cubicBezTo>
                  <a:pt x="933032" y="5928920"/>
                  <a:pt x="816204" y="5812092"/>
                  <a:pt x="1008496" y="5619800"/>
                </a:cubicBezTo>
                <a:cubicBezTo>
                  <a:pt x="1198366" y="5429866"/>
                  <a:pt x="1315194" y="5546758"/>
                  <a:pt x="1507549" y="5354403"/>
                </a:cubicBezTo>
                <a:cubicBezTo>
                  <a:pt x="1697419" y="5164533"/>
                  <a:pt x="1583013" y="5045283"/>
                  <a:pt x="1772882" y="4855349"/>
                </a:cubicBezTo>
                <a:cubicBezTo>
                  <a:pt x="1962752" y="4665480"/>
                  <a:pt x="2079644" y="4782372"/>
                  <a:pt x="2271936" y="4590016"/>
                </a:cubicBezTo>
                <a:cubicBezTo>
                  <a:pt x="2461806" y="4400147"/>
                  <a:pt x="2344977" y="4283318"/>
                  <a:pt x="2537269" y="4090963"/>
                </a:cubicBezTo>
                <a:cubicBezTo>
                  <a:pt x="2727139" y="3901093"/>
                  <a:pt x="2844031" y="4017921"/>
                  <a:pt x="3036323" y="3825629"/>
                </a:cubicBezTo>
                <a:cubicBezTo>
                  <a:pt x="3226192" y="3635760"/>
                  <a:pt x="3109364" y="3518932"/>
                  <a:pt x="3301656" y="3326576"/>
                </a:cubicBezTo>
                <a:cubicBezTo>
                  <a:pt x="3302548" y="3325684"/>
                  <a:pt x="3303376" y="3324919"/>
                  <a:pt x="3304269" y="3324090"/>
                </a:cubicBezTo>
                <a:cubicBezTo>
                  <a:pt x="3305161" y="3323198"/>
                  <a:pt x="3305926" y="3322370"/>
                  <a:pt x="3306818" y="3321477"/>
                </a:cubicBezTo>
                <a:cubicBezTo>
                  <a:pt x="3495796" y="3132500"/>
                  <a:pt x="3612496" y="3247289"/>
                  <a:pt x="3803195" y="3058630"/>
                </a:cubicBezTo>
                <a:cubicBezTo>
                  <a:pt x="3989431" y="2870290"/>
                  <a:pt x="3874643" y="2753653"/>
                  <a:pt x="4066042" y="2562190"/>
                </a:cubicBezTo>
                <a:cubicBezTo>
                  <a:pt x="4066935" y="2561297"/>
                  <a:pt x="4067827" y="2560533"/>
                  <a:pt x="4068655" y="2559704"/>
                </a:cubicBezTo>
                <a:cubicBezTo>
                  <a:pt x="4069548" y="2558812"/>
                  <a:pt x="4070313" y="2557983"/>
                  <a:pt x="4071205" y="2557091"/>
                </a:cubicBezTo>
                <a:cubicBezTo>
                  <a:pt x="4261075" y="2367221"/>
                  <a:pt x="4377903" y="2484049"/>
                  <a:pt x="4570258" y="2291758"/>
                </a:cubicBezTo>
                <a:cubicBezTo>
                  <a:pt x="4760128" y="2101824"/>
                  <a:pt x="4643236" y="1984996"/>
                  <a:pt x="4835592" y="1792704"/>
                </a:cubicBezTo>
                <a:cubicBezTo>
                  <a:pt x="5025461" y="1602834"/>
                  <a:pt x="5142290" y="1719663"/>
                  <a:pt x="5334645" y="1527371"/>
                </a:cubicBezTo>
                <a:cubicBezTo>
                  <a:pt x="5524515" y="1337438"/>
                  <a:pt x="5407623" y="1220609"/>
                  <a:pt x="5599978" y="1028318"/>
                </a:cubicBezTo>
                <a:cubicBezTo>
                  <a:pt x="5789848" y="838384"/>
                  <a:pt x="5906676" y="955276"/>
                  <a:pt x="6099031" y="762921"/>
                </a:cubicBezTo>
                <a:cubicBezTo>
                  <a:pt x="6288901" y="573051"/>
                  <a:pt x="6174495" y="453801"/>
                  <a:pt x="6364365" y="263931"/>
                </a:cubicBezTo>
                <a:cubicBezTo>
                  <a:pt x="6553725" y="74507"/>
                  <a:pt x="6670425" y="190252"/>
                  <a:pt x="6861888" y="0"/>
                </a:cubicBezTo>
                <a:close/>
              </a:path>
            </a:pathLst>
          </a:custGeom>
          <a:noFill/>
        </p:spPr>
        <p:txBody>
          <a:bodyPr wrap="square" lIns="4680000" tIns="216000" rIns="540000" bIns="900000" anchor="b">
            <a:noAutofit/>
          </a:bodyPr>
          <a:lstStyle>
            <a:lvl1pPr marL="0" indent="0" algn="r">
              <a:buNone/>
              <a:defRPr sz="1400" b="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51908877-0B3F-FAF6-EB89-4F4663D1A68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6" name="Alatunnisteen paikkamerkki 5">
            <a:extLst>
              <a:ext uri="{FF2B5EF4-FFF2-40B4-BE49-F238E27FC236}">
                <a16:creationId xmlns:a16="http://schemas.microsoft.com/office/drawing/2014/main" id="{EB9825AF-FA9A-3E07-6363-82CC9463A8AF}"/>
              </a:ext>
            </a:extLst>
          </p:cNvPr>
          <p:cNvSpPr>
            <a:spLocks noGrp="1"/>
          </p:cNvSpPr>
          <p:nvPr>
            <p:ph type="ftr" sz="quarter" idx="27"/>
          </p:nvPr>
        </p:nvSpPr>
        <p:spPr/>
        <p:txBody>
          <a:bodyPr/>
          <a:lstStyle>
            <a:lvl1pPr>
              <a:defRPr>
                <a:solidFill>
                  <a:schemeClr val="tx1"/>
                </a:solidFill>
              </a:defRPr>
            </a:lvl1pPr>
          </a:lstStyle>
          <a:p>
            <a:endParaRPr lang="fi-FI" dirty="0"/>
          </a:p>
        </p:txBody>
      </p:sp>
      <p:sp>
        <p:nvSpPr>
          <p:cNvPr id="3" name="Päivämäärän paikkamerkki 2">
            <a:extLst>
              <a:ext uri="{FF2B5EF4-FFF2-40B4-BE49-F238E27FC236}">
                <a16:creationId xmlns:a16="http://schemas.microsoft.com/office/drawing/2014/main" id="{1729CFC5-24DD-513B-E598-74E5AC0D8054}"/>
              </a:ext>
            </a:extLst>
          </p:cNvPr>
          <p:cNvSpPr>
            <a:spLocks noGrp="1"/>
          </p:cNvSpPr>
          <p:nvPr>
            <p:ph type="dt" sz="half" idx="26"/>
          </p:nvPr>
        </p:nvSpPr>
        <p:spPr/>
        <p:txBody>
          <a:bodyPr/>
          <a:lstStyle>
            <a:lvl1pPr>
              <a:defRPr>
                <a:solidFill>
                  <a:schemeClr val="tx1"/>
                </a:solidFill>
              </a:defRPr>
            </a:lvl1pPr>
          </a:lstStyle>
          <a:p>
            <a:r>
              <a:rPr lang="fi-FI"/>
              <a:t>12.8.2025</a:t>
            </a:r>
            <a:endParaRPr lang="fi-FI" dirty="0"/>
          </a:p>
        </p:txBody>
      </p:sp>
      <p:sp>
        <p:nvSpPr>
          <p:cNvPr id="7" name="Dian numeron paikkamerkki 6">
            <a:extLst>
              <a:ext uri="{FF2B5EF4-FFF2-40B4-BE49-F238E27FC236}">
                <a16:creationId xmlns:a16="http://schemas.microsoft.com/office/drawing/2014/main" id="{EE6EA182-DE74-CE41-32C4-1B7D6DA240A3}"/>
              </a:ext>
            </a:extLst>
          </p:cNvPr>
          <p:cNvSpPr>
            <a:spLocks noGrp="1"/>
          </p:cNvSpPr>
          <p:nvPr>
            <p:ph type="sldNum" sz="quarter" idx="28"/>
          </p:nvPr>
        </p:nvSpPr>
        <p:spPr/>
        <p:txBody>
          <a:bodyPr/>
          <a:lstStyle>
            <a:lvl1pPr>
              <a:defRPr>
                <a:solidFill>
                  <a:schemeClr val="tx1"/>
                </a:solidFill>
              </a:defRPr>
            </a:lvl1p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9EF44219-C928-440C-1F9B-B45B2E45D64D}"/>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Tree>
    <p:extLst>
      <p:ext uri="{BB962C8B-B14F-4D97-AF65-F5344CB8AC3E}">
        <p14:creationId xmlns:p14="http://schemas.microsoft.com/office/powerpoint/2010/main" val="251880653"/>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preserve="1" userDrawn="1">
  <p:cSld name="Otsikko ja teksi kuvalla 1 A">
    <p:bg>
      <p:bgPr>
        <a:solidFill>
          <a:schemeClr val="accent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46099" y="546100"/>
            <a:ext cx="4581525" cy="985838"/>
          </a:xfrm>
          <a:prstGeom prst="rect">
            <a:avLst/>
          </a:prstGeom>
        </p:spPr>
        <p:txBody>
          <a:bodyPr anchor="t"/>
          <a:lstStyle>
            <a:lvl1pPr>
              <a:defRPr sz="3600">
                <a:solidFill>
                  <a:schemeClr val="tx1"/>
                </a:solidFill>
              </a:defRPr>
            </a:lvl1pPr>
          </a:lstStyle>
          <a:p>
            <a:endParaRPr lang="fi-FI" dirty="0"/>
          </a:p>
        </p:txBody>
      </p:sp>
      <p:sp>
        <p:nvSpPr>
          <p:cNvPr id="9" name="Tekstin paikkamerkki 9">
            <a:extLst>
              <a:ext uri="{FF2B5EF4-FFF2-40B4-BE49-F238E27FC236}">
                <a16:creationId xmlns:a16="http://schemas.microsoft.com/office/drawing/2014/main" id="{821FEF76-E704-22E8-7669-CDD8454BF276}"/>
              </a:ext>
            </a:extLst>
          </p:cNvPr>
          <p:cNvSpPr>
            <a:spLocks noGrp="1"/>
          </p:cNvSpPr>
          <p:nvPr>
            <p:ph type="body" sz="quarter" idx="30"/>
          </p:nvPr>
        </p:nvSpPr>
        <p:spPr>
          <a:xfrm>
            <a:off x="539750" y="2276475"/>
            <a:ext cx="4227513" cy="3724275"/>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0" name="Kuvan paikkamerkki 9">
            <a:extLst>
              <a:ext uri="{FF2B5EF4-FFF2-40B4-BE49-F238E27FC236}">
                <a16:creationId xmlns:a16="http://schemas.microsoft.com/office/drawing/2014/main" id="{AE932048-1337-97E9-24C1-AE3253034985}"/>
              </a:ext>
              <a:ext uri="{C183D7F6-B498-43B3-948B-1728B52AA6E4}">
                <adec:decorative xmlns:adec="http://schemas.microsoft.com/office/drawing/2017/decorative" val="1"/>
              </a:ext>
            </a:extLst>
          </p:cNvPr>
          <p:cNvSpPr>
            <a:spLocks noGrp="1"/>
          </p:cNvSpPr>
          <p:nvPr>
            <p:ph type="pic" sz="quarter" idx="29" hasCustomPrompt="1"/>
          </p:nvPr>
        </p:nvSpPr>
        <p:spPr>
          <a:xfrm>
            <a:off x="1734911" y="-1466"/>
            <a:ext cx="10453614" cy="6862398"/>
          </a:xfrm>
          <a:custGeom>
            <a:avLst/>
            <a:gdLst>
              <a:gd name="connsiteX0" fmla="*/ 6858000 w 10453614"/>
              <a:gd name="connsiteY0" fmla="*/ 0 h 6862398"/>
              <a:gd name="connsiteX1" fmla="*/ 7494280 w 10453614"/>
              <a:gd name="connsiteY1" fmla="*/ 0 h 6862398"/>
              <a:gd name="connsiteX2" fmla="*/ 8889436 w 10453614"/>
              <a:gd name="connsiteY2" fmla="*/ 0 h 6862398"/>
              <a:gd name="connsiteX3" fmla="*/ 8889436 w 10453614"/>
              <a:gd name="connsiteY3" fmla="*/ 1466 h 6862398"/>
              <a:gd name="connsiteX4" fmla="*/ 9156556 w 10453614"/>
              <a:gd name="connsiteY4" fmla="*/ 1466 h 6862398"/>
              <a:gd name="connsiteX5" fmla="*/ 10453614 w 10453614"/>
              <a:gd name="connsiteY5" fmla="*/ 1466 h 6862398"/>
              <a:gd name="connsiteX6" fmla="*/ 10453614 w 10453614"/>
              <a:gd name="connsiteY6" fmla="*/ 6859466 h 6862398"/>
              <a:gd name="connsiteX7" fmla="*/ 9156556 w 10453614"/>
              <a:gd name="connsiteY7" fmla="*/ 6859466 h 6862398"/>
              <a:gd name="connsiteX8" fmla="*/ 8768576 w 10453614"/>
              <a:gd name="connsiteY8" fmla="*/ 6859466 h 6862398"/>
              <a:gd name="connsiteX9" fmla="*/ 8768576 w 10453614"/>
              <a:gd name="connsiteY9" fmla="*/ 6862398 h 6862398"/>
              <a:gd name="connsiteX10" fmla="*/ 7471518 w 10453614"/>
              <a:gd name="connsiteY10" fmla="*/ 6862398 h 6862398"/>
              <a:gd name="connsiteX11" fmla="*/ 3065857 w 10453614"/>
              <a:gd name="connsiteY11" fmla="*/ 6862398 h 6862398"/>
              <a:gd name="connsiteX12" fmla="*/ 1768799 w 10453614"/>
              <a:gd name="connsiteY12" fmla="*/ 6862398 h 6862398"/>
              <a:gd name="connsiteX13" fmla="*/ 1769733 w 10453614"/>
              <a:gd name="connsiteY13" fmla="*/ 6860932 h 6862398"/>
              <a:gd name="connsiteX14" fmla="*/ 632392 w 10453614"/>
              <a:gd name="connsiteY14" fmla="*/ 6860932 h 6862398"/>
              <a:gd name="connsiteX15" fmla="*/ 634639 w 10453614"/>
              <a:gd name="connsiteY15" fmla="*/ 6858000 h 6862398"/>
              <a:gd name="connsiteX16" fmla="*/ 0 w 10453614"/>
              <a:gd name="connsiteY16" fmla="*/ 6858000 h 6862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453614" h="6862398">
                <a:moveTo>
                  <a:pt x="6858000" y="0"/>
                </a:moveTo>
                <a:lnTo>
                  <a:pt x="7494280" y="0"/>
                </a:lnTo>
                <a:lnTo>
                  <a:pt x="8889436" y="0"/>
                </a:lnTo>
                <a:lnTo>
                  <a:pt x="8889436" y="1466"/>
                </a:lnTo>
                <a:lnTo>
                  <a:pt x="9156556" y="1466"/>
                </a:lnTo>
                <a:lnTo>
                  <a:pt x="10453614" y="1466"/>
                </a:lnTo>
                <a:lnTo>
                  <a:pt x="10453614" y="6859466"/>
                </a:lnTo>
                <a:lnTo>
                  <a:pt x="9156556" y="6859466"/>
                </a:lnTo>
                <a:lnTo>
                  <a:pt x="8768576" y="6859466"/>
                </a:lnTo>
                <a:lnTo>
                  <a:pt x="8768576" y="6862398"/>
                </a:lnTo>
                <a:lnTo>
                  <a:pt x="7471518" y="6862398"/>
                </a:lnTo>
                <a:lnTo>
                  <a:pt x="3065857" y="6862398"/>
                </a:lnTo>
                <a:lnTo>
                  <a:pt x="1768799" y="6862398"/>
                </a:lnTo>
                <a:lnTo>
                  <a:pt x="1769733" y="6860932"/>
                </a:lnTo>
                <a:lnTo>
                  <a:pt x="632392" y="6860932"/>
                </a:lnTo>
                <a:lnTo>
                  <a:pt x="634639" y="6858000"/>
                </a:lnTo>
                <a:lnTo>
                  <a:pt x="0" y="6858000"/>
                </a:lnTo>
                <a:close/>
              </a:path>
            </a:pathLst>
          </a:custGeom>
          <a:noFill/>
        </p:spPr>
        <p:txBody>
          <a:bodyPr wrap="square" lIns="4680000" tIns="216000" rIns="540000" bIns="900000" anchor="b">
            <a:noAutofit/>
          </a:bodyPr>
          <a:lstStyle>
            <a:lvl1pPr marL="0" indent="0" algn="r">
              <a:buNone/>
              <a:defRPr sz="1400" b="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51908877-0B3F-FAF6-EB89-4F4663D1A68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6" name="Alatunnisteen paikkamerkki 5">
            <a:extLst>
              <a:ext uri="{FF2B5EF4-FFF2-40B4-BE49-F238E27FC236}">
                <a16:creationId xmlns:a16="http://schemas.microsoft.com/office/drawing/2014/main" id="{EB9825AF-FA9A-3E07-6363-82CC9463A8AF}"/>
              </a:ext>
            </a:extLst>
          </p:cNvPr>
          <p:cNvSpPr>
            <a:spLocks noGrp="1"/>
          </p:cNvSpPr>
          <p:nvPr>
            <p:ph type="ftr" sz="quarter" idx="27"/>
          </p:nvPr>
        </p:nvSpPr>
        <p:spPr/>
        <p:txBody>
          <a:bodyPr/>
          <a:lstStyle>
            <a:lvl1pPr>
              <a:defRPr>
                <a:solidFill>
                  <a:schemeClr val="tx1"/>
                </a:solidFill>
              </a:defRPr>
            </a:lvl1pPr>
          </a:lstStyle>
          <a:p>
            <a:endParaRPr lang="fi-FI" dirty="0"/>
          </a:p>
        </p:txBody>
      </p:sp>
      <p:sp>
        <p:nvSpPr>
          <p:cNvPr id="3" name="Päivämäärän paikkamerkki 2">
            <a:extLst>
              <a:ext uri="{FF2B5EF4-FFF2-40B4-BE49-F238E27FC236}">
                <a16:creationId xmlns:a16="http://schemas.microsoft.com/office/drawing/2014/main" id="{1729CFC5-24DD-513B-E598-74E5AC0D8054}"/>
              </a:ext>
            </a:extLst>
          </p:cNvPr>
          <p:cNvSpPr>
            <a:spLocks noGrp="1"/>
          </p:cNvSpPr>
          <p:nvPr>
            <p:ph type="dt" sz="half" idx="26"/>
          </p:nvPr>
        </p:nvSpPr>
        <p:spPr/>
        <p:txBody>
          <a:bodyPr/>
          <a:lstStyle>
            <a:lvl1pPr>
              <a:defRPr>
                <a:solidFill>
                  <a:schemeClr val="tx1"/>
                </a:solidFill>
              </a:defRPr>
            </a:lvl1pPr>
          </a:lstStyle>
          <a:p>
            <a:r>
              <a:rPr lang="fi-FI"/>
              <a:t>12.8.2025</a:t>
            </a:r>
            <a:endParaRPr lang="fi-FI" dirty="0"/>
          </a:p>
        </p:txBody>
      </p:sp>
      <p:sp>
        <p:nvSpPr>
          <p:cNvPr id="7" name="Dian numeron paikkamerkki 6">
            <a:extLst>
              <a:ext uri="{FF2B5EF4-FFF2-40B4-BE49-F238E27FC236}">
                <a16:creationId xmlns:a16="http://schemas.microsoft.com/office/drawing/2014/main" id="{EE6EA182-DE74-CE41-32C4-1B7D6DA240A3}"/>
              </a:ext>
            </a:extLst>
          </p:cNvPr>
          <p:cNvSpPr>
            <a:spLocks noGrp="1"/>
          </p:cNvSpPr>
          <p:nvPr>
            <p:ph type="sldNum" sz="quarter" idx="28"/>
          </p:nvPr>
        </p:nvSpPr>
        <p:spPr/>
        <p:txBody>
          <a:bodyPr/>
          <a:lstStyle>
            <a:lvl1pPr>
              <a:defRPr>
                <a:solidFill>
                  <a:schemeClr val="tx1"/>
                </a:solidFill>
              </a:defRPr>
            </a:lvl1p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4BEF8E1D-C52D-977D-DCAC-D971DDA1945B}"/>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Tree>
    <p:extLst>
      <p:ext uri="{BB962C8B-B14F-4D97-AF65-F5344CB8AC3E}">
        <p14:creationId xmlns:p14="http://schemas.microsoft.com/office/powerpoint/2010/main" val="808839547"/>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preserve="1" userDrawn="1">
  <p:cSld name="Otsikko ja teksi kuvalla 1 B">
    <p:bg>
      <p:bgPr>
        <a:solidFill>
          <a:schemeClr val="accent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46099" y="546100"/>
            <a:ext cx="4581525" cy="985838"/>
          </a:xfrm>
          <a:prstGeom prst="rect">
            <a:avLst/>
          </a:prstGeom>
        </p:spPr>
        <p:txBody>
          <a:bodyPr anchor="t"/>
          <a:lstStyle>
            <a:lvl1pPr>
              <a:defRPr sz="3600">
                <a:solidFill>
                  <a:schemeClr val="tx1"/>
                </a:solidFill>
              </a:defRPr>
            </a:lvl1pPr>
          </a:lstStyle>
          <a:p>
            <a:endParaRPr lang="fi-FI" dirty="0"/>
          </a:p>
        </p:txBody>
      </p:sp>
      <p:sp>
        <p:nvSpPr>
          <p:cNvPr id="12" name="Tekstin paikkamerkki 9">
            <a:extLst>
              <a:ext uri="{FF2B5EF4-FFF2-40B4-BE49-F238E27FC236}">
                <a16:creationId xmlns:a16="http://schemas.microsoft.com/office/drawing/2014/main" id="{4802B9B1-2A4A-298C-FD3F-7E0A7918F585}"/>
              </a:ext>
            </a:extLst>
          </p:cNvPr>
          <p:cNvSpPr>
            <a:spLocks noGrp="1"/>
          </p:cNvSpPr>
          <p:nvPr>
            <p:ph type="body" sz="quarter" idx="30"/>
          </p:nvPr>
        </p:nvSpPr>
        <p:spPr>
          <a:xfrm>
            <a:off x="539750" y="2276475"/>
            <a:ext cx="4227513" cy="3724275"/>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1" name="Kuvan paikkamerkki 10">
            <a:extLst>
              <a:ext uri="{FF2B5EF4-FFF2-40B4-BE49-F238E27FC236}">
                <a16:creationId xmlns:a16="http://schemas.microsoft.com/office/drawing/2014/main" id="{C996EA7C-BF89-E0F6-993E-7A5A70E6E8F4}"/>
              </a:ext>
              <a:ext uri="{C183D7F6-B498-43B3-948B-1728B52AA6E4}">
                <adec:decorative xmlns:adec="http://schemas.microsoft.com/office/drawing/2017/decorative" val="1"/>
              </a:ext>
            </a:extLst>
          </p:cNvPr>
          <p:cNvSpPr>
            <a:spLocks noGrp="1"/>
          </p:cNvSpPr>
          <p:nvPr>
            <p:ph type="pic" sz="quarter" idx="29" hasCustomPrompt="1"/>
          </p:nvPr>
        </p:nvSpPr>
        <p:spPr>
          <a:xfrm>
            <a:off x="1731437" y="-2198"/>
            <a:ext cx="10457086" cy="6863130"/>
          </a:xfrm>
          <a:custGeom>
            <a:avLst/>
            <a:gdLst>
              <a:gd name="connsiteX0" fmla="*/ 6355271 w 10457086"/>
              <a:gd name="connsiteY0" fmla="*/ 0 h 6863130"/>
              <a:gd name="connsiteX1" fmla="*/ 8388000 w 10457086"/>
              <a:gd name="connsiteY1" fmla="*/ 0 h 6863130"/>
              <a:gd name="connsiteX2" fmla="*/ 8388000 w 10457086"/>
              <a:gd name="connsiteY2" fmla="*/ 732 h 6863130"/>
              <a:gd name="connsiteX3" fmla="*/ 9286068 w 10457086"/>
              <a:gd name="connsiteY3" fmla="*/ 732 h 6863130"/>
              <a:gd name="connsiteX4" fmla="*/ 9286068 w 10457086"/>
              <a:gd name="connsiteY4" fmla="*/ 2198 h 6863130"/>
              <a:gd name="connsiteX5" fmla="*/ 9486046 w 10457086"/>
              <a:gd name="connsiteY5" fmla="*/ 2198 h 6863130"/>
              <a:gd name="connsiteX6" fmla="*/ 10457086 w 10457086"/>
              <a:gd name="connsiteY6" fmla="*/ 2198 h 6863130"/>
              <a:gd name="connsiteX7" fmla="*/ 10457086 w 10457086"/>
              <a:gd name="connsiteY7" fmla="*/ 6860198 h 6863130"/>
              <a:gd name="connsiteX8" fmla="*/ 9486046 w 10457086"/>
              <a:gd name="connsiteY8" fmla="*/ 6860198 h 6863130"/>
              <a:gd name="connsiteX9" fmla="*/ 9195586 w 10457086"/>
              <a:gd name="connsiteY9" fmla="*/ 6860198 h 6863130"/>
              <a:gd name="connsiteX10" fmla="*/ 9195586 w 10457086"/>
              <a:gd name="connsiteY10" fmla="*/ 6863130 h 6863130"/>
              <a:gd name="connsiteX11" fmla="*/ 8224546 w 10457086"/>
              <a:gd name="connsiteY11" fmla="*/ 6863130 h 6863130"/>
              <a:gd name="connsiteX12" fmla="*/ 4926258 w 10457086"/>
              <a:gd name="connsiteY12" fmla="*/ 6863130 h 6863130"/>
              <a:gd name="connsiteX13" fmla="*/ 3955219 w 10457086"/>
              <a:gd name="connsiteY13" fmla="*/ 6863130 h 6863130"/>
              <a:gd name="connsiteX14" fmla="*/ 3955918 w 10457086"/>
              <a:gd name="connsiteY14" fmla="*/ 6861664 h 6863130"/>
              <a:gd name="connsiteX15" fmla="*/ 3104450 w 10457086"/>
              <a:gd name="connsiteY15" fmla="*/ 6861664 h 6863130"/>
              <a:gd name="connsiteX16" fmla="*/ 3106100 w 10457086"/>
              <a:gd name="connsiteY16" fmla="*/ 6858788 h 6863130"/>
              <a:gd name="connsiteX17" fmla="*/ 2056814 w 10457086"/>
              <a:gd name="connsiteY17" fmla="*/ 6858788 h 6863130"/>
              <a:gd name="connsiteX18" fmla="*/ 2057296 w 10457086"/>
              <a:gd name="connsiteY18" fmla="*/ 6858000 h 6863130"/>
              <a:gd name="connsiteX19" fmla="*/ 1604 w 10457086"/>
              <a:gd name="connsiteY19" fmla="*/ 6858000 h 6863130"/>
              <a:gd name="connsiteX20" fmla="*/ 0 w 10457086"/>
              <a:gd name="connsiteY20" fmla="*/ 6342871 h 6863130"/>
              <a:gd name="connsiteX21" fmla="*/ 532409 w 10457086"/>
              <a:gd name="connsiteY21" fmla="*/ 6344529 h 6863130"/>
              <a:gd name="connsiteX22" fmla="*/ 529031 w 10457086"/>
              <a:gd name="connsiteY22" fmla="*/ 5813842 h 6863130"/>
              <a:gd name="connsiteX23" fmla="*/ 1061436 w 10457086"/>
              <a:gd name="connsiteY23" fmla="*/ 5815500 h 6863130"/>
              <a:gd name="connsiteX24" fmla="*/ 1059780 w 10457086"/>
              <a:gd name="connsiteY24" fmla="*/ 5283028 h 6863130"/>
              <a:gd name="connsiteX25" fmla="*/ 1590529 w 10457086"/>
              <a:gd name="connsiteY25" fmla="*/ 5286407 h 6863130"/>
              <a:gd name="connsiteX26" fmla="*/ 1588810 w 10457086"/>
              <a:gd name="connsiteY26" fmla="*/ 4754000 h 6863130"/>
              <a:gd name="connsiteX27" fmla="*/ 2119560 w 10457086"/>
              <a:gd name="connsiteY27" fmla="*/ 4757378 h 6863130"/>
              <a:gd name="connsiteX28" fmla="*/ 2117840 w 10457086"/>
              <a:gd name="connsiteY28" fmla="*/ 4224971 h 6863130"/>
              <a:gd name="connsiteX29" fmla="*/ 2648590 w 10457086"/>
              <a:gd name="connsiteY29" fmla="*/ 4228350 h 6863130"/>
              <a:gd name="connsiteX30" fmla="*/ 2646867 w 10457086"/>
              <a:gd name="connsiteY30" fmla="*/ 3695942 h 6863130"/>
              <a:gd name="connsiteX31" fmla="*/ 3179274 w 10457086"/>
              <a:gd name="connsiteY31" fmla="*/ 3697662 h 6863130"/>
              <a:gd name="connsiteX32" fmla="*/ 3177680 w 10457086"/>
              <a:gd name="connsiteY32" fmla="*/ 3165191 h 6863130"/>
              <a:gd name="connsiteX33" fmla="*/ 3708367 w 10457086"/>
              <a:gd name="connsiteY33" fmla="*/ 3168569 h 6863130"/>
              <a:gd name="connsiteX34" fmla="*/ 3706711 w 10457086"/>
              <a:gd name="connsiteY34" fmla="*/ 2636163 h 6863130"/>
              <a:gd name="connsiteX35" fmla="*/ 4239055 w 10457086"/>
              <a:gd name="connsiteY35" fmla="*/ 2637820 h 6863130"/>
              <a:gd name="connsiteX36" fmla="*/ 4235675 w 10457086"/>
              <a:gd name="connsiteY36" fmla="*/ 2107197 h 6863130"/>
              <a:gd name="connsiteX37" fmla="*/ 4768082 w 10457086"/>
              <a:gd name="connsiteY37" fmla="*/ 2108790 h 6863130"/>
              <a:gd name="connsiteX38" fmla="*/ 4766426 w 10457086"/>
              <a:gd name="connsiteY38" fmla="*/ 1576447 h 6863130"/>
              <a:gd name="connsiteX39" fmla="*/ 5298830 w 10457086"/>
              <a:gd name="connsiteY39" fmla="*/ 1578104 h 6863130"/>
              <a:gd name="connsiteX40" fmla="*/ 5295454 w 10457086"/>
              <a:gd name="connsiteY40" fmla="*/ 1047418 h 6863130"/>
              <a:gd name="connsiteX41" fmla="*/ 5827860 w 10457086"/>
              <a:gd name="connsiteY41" fmla="*/ 1049076 h 6863130"/>
              <a:gd name="connsiteX42" fmla="*/ 5826140 w 10457086"/>
              <a:gd name="connsiteY42" fmla="*/ 516668 h 6863130"/>
              <a:gd name="connsiteX43" fmla="*/ 6356888 w 10457086"/>
              <a:gd name="connsiteY43" fmla="*/ 520046 h 686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457086" h="6863130">
                <a:moveTo>
                  <a:pt x="6355271" y="0"/>
                </a:moveTo>
                <a:lnTo>
                  <a:pt x="8388000" y="0"/>
                </a:lnTo>
                <a:lnTo>
                  <a:pt x="8388000" y="732"/>
                </a:lnTo>
                <a:lnTo>
                  <a:pt x="9286068" y="732"/>
                </a:lnTo>
                <a:lnTo>
                  <a:pt x="9286068" y="2198"/>
                </a:lnTo>
                <a:lnTo>
                  <a:pt x="9486046" y="2198"/>
                </a:lnTo>
                <a:lnTo>
                  <a:pt x="10457086" y="2198"/>
                </a:lnTo>
                <a:lnTo>
                  <a:pt x="10457086" y="6860198"/>
                </a:lnTo>
                <a:lnTo>
                  <a:pt x="9486046" y="6860198"/>
                </a:lnTo>
                <a:lnTo>
                  <a:pt x="9195586" y="6860198"/>
                </a:lnTo>
                <a:lnTo>
                  <a:pt x="9195586" y="6863130"/>
                </a:lnTo>
                <a:lnTo>
                  <a:pt x="8224546" y="6863130"/>
                </a:lnTo>
                <a:lnTo>
                  <a:pt x="4926258" y="6863130"/>
                </a:lnTo>
                <a:lnTo>
                  <a:pt x="3955219" y="6863130"/>
                </a:lnTo>
                <a:lnTo>
                  <a:pt x="3955918" y="6861664"/>
                </a:lnTo>
                <a:lnTo>
                  <a:pt x="3104450" y="6861664"/>
                </a:lnTo>
                <a:lnTo>
                  <a:pt x="3106100" y="6858788"/>
                </a:lnTo>
                <a:lnTo>
                  <a:pt x="2056814" y="6858788"/>
                </a:lnTo>
                <a:lnTo>
                  <a:pt x="2057296" y="6858000"/>
                </a:lnTo>
                <a:lnTo>
                  <a:pt x="1604" y="6858000"/>
                </a:lnTo>
                <a:lnTo>
                  <a:pt x="0" y="6342871"/>
                </a:lnTo>
                <a:lnTo>
                  <a:pt x="532409" y="6344529"/>
                </a:lnTo>
                <a:lnTo>
                  <a:pt x="529031" y="5813842"/>
                </a:lnTo>
                <a:lnTo>
                  <a:pt x="1061436" y="5815500"/>
                </a:lnTo>
                <a:lnTo>
                  <a:pt x="1059780" y="5283028"/>
                </a:lnTo>
                <a:lnTo>
                  <a:pt x="1590529" y="5286407"/>
                </a:lnTo>
                <a:lnTo>
                  <a:pt x="1588810" y="4754000"/>
                </a:lnTo>
                <a:lnTo>
                  <a:pt x="2119560" y="4757378"/>
                </a:lnTo>
                <a:lnTo>
                  <a:pt x="2117840" y="4224971"/>
                </a:lnTo>
                <a:lnTo>
                  <a:pt x="2648590" y="4228350"/>
                </a:lnTo>
                <a:lnTo>
                  <a:pt x="2646867" y="3695942"/>
                </a:lnTo>
                <a:lnTo>
                  <a:pt x="3179274" y="3697662"/>
                </a:lnTo>
                <a:lnTo>
                  <a:pt x="3177680" y="3165191"/>
                </a:lnTo>
                <a:lnTo>
                  <a:pt x="3708367" y="3168569"/>
                </a:lnTo>
                <a:lnTo>
                  <a:pt x="3706711" y="2636163"/>
                </a:lnTo>
                <a:lnTo>
                  <a:pt x="4239055" y="2637820"/>
                </a:lnTo>
                <a:lnTo>
                  <a:pt x="4235675" y="2107197"/>
                </a:lnTo>
                <a:lnTo>
                  <a:pt x="4768082" y="2108790"/>
                </a:lnTo>
                <a:lnTo>
                  <a:pt x="4766426" y="1576447"/>
                </a:lnTo>
                <a:lnTo>
                  <a:pt x="5298830" y="1578104"/>
                </a:lnTo>
                <a:lnTo>
                  <a:pt x="5295454" y="1047418"/>
                </a:lnTo>
                <a:lnTo>
                  <a:pt x="5827860" y="1049076"/>
                </a:lnTo>
                <a:lnTo>
                  <a:pt x="5826140" y="516668"/>
                </a:lnTo>
                <a:lnTo>
                  <a:pt x="6356888" y="520046"/>
                </a:lnTo>
                <a:close/>
              </a:path>
            </a:pathLst>
          </a:custGeom>
          <a:noFill/>
        </p:spPr>
        <p:txBody>
          <a:bodyPr wrap="square" lIns="4680000" tIns="216000" rIns="540000" bIns="900000" anchor="b">
            <a:noAutofit/>
          </a:bodyPr>
          <a:lstStyle>
            <a:lvl1pPr marL="0" indent="0" algn="r">
              <a:buNone/>
              <a:defRPr sz="1400" b="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51908877-0B3F-FAF6-EB89-4F4663D1A68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6" name="Alatunnisteen paikkamerkki 5">
            <a:extLst>
              <a:ext uri="{FF2B5EF4-FFF2-40B4-BE49-F238E27FC236}">
                <a16:creationId xmlns:a16="http://schemas.microsoft.com/office/drawing/2014/main" id="{EB9825AF-FA9A-3E07-6363-82CC9463A8AF}"/>
              </a:ext>
            </a:extLst>
          </p:cNvPr>
          <p:cNvSpPr>
            <a:spLocks noGrp="1"/>
          </p:cNvSpPr>
          <p:nvPr>
            <p:ph type="ftr" sz="quarter" idx="27"/>
          </p:nvPr>
        </p:nvSpPr>
        <p:spPr/>
        <p:txBody>
          <a:bodyPr/>
          <a:lstStyle>
            <a:lvl1pPr>
              <a:defRPr>
                <a:solidFill>
                  <a:schemeClr val="tx1"/>
                </a:solidFill>
              </a:defRPr>
            </a:lvl1pPr>
          </a:lstStyle>
          <a:p>
            <a:endParaRPr lang="fi-FI" dirty="0"/>
          </a:p>
        </p:txBody>
      </p:sp>
      <p:sp>
        <p:nvSpPr>
          <p:cNvPr id="3" name="Päivämäärän paikkamerkki 2">
            <a:extLst>
              <a:ext uri="{FF2B5EF4-FFF2-40B4-BE49-F238E27FC236}">
                <a16:creationId xmlns:a16="http://schemas.microsoft.com/office/drawing/2014/main" id="{1729CFC5-24DD-513B-E598-74E5AC0D8054}"/>
              </a:ext>
            </a:extLst>
          </p:cNvPr>
          <p:cNvSpPr>
            <a:spLocks noGrp="1"/>
          </p:cNvSpPr>
          <p:nvPr>
            <p:ph type="dt" sz="half" idx="26"/>
          </p:nvPr>
        </p:nvSpPr>
        <p:spPr/>
        <p:txBody>
          <a:bodyPr/>
          <a:lstStyle>
            <a:lvl1pPr>
              <a:defRPr>
                <a:solidFill>
                  <a:schemeClr val="tx1"/>
                </a:solidFill>
              </a:defRPr>
            </a:lvl1pPr>
          </a:lstStyle>
          <a:p>
            <a:r>
              <a:rPr lang="fi-FI"/>
              <a:t>12.8.2025</a:t>
            </a:r>
            <a:endParaRPr lang="fi-FI" dirty="0"/>
          </a:p>
        </p:txBody>
      </p:sp>
      <p:sp>
        <p:nvSpPr>
          <p:cNvPr id="7" name="Dian numeron paikkamerkki 6">
            <a:extLst>
              <a:ext uri="{FF2B5EF4-FFF2-40B4-BE49-F238E27FC236}">
                <a16:creationId xmlns:a16="http://schemas.microsoft.com/office/drawing/2014/main" id="{EE6EA182-DE74-CE41-32C4-1B7D6DA240A3}"/>
              </a:ext>
            </a:extLst>
          </p:cNvPr>
          <p:cNvSpPr>
            <a:spLocks noGrp="1"/>
          </p:cNvSpPr>
          <p:nvPr>
            <p:ph type="sldNum" sz="quarter" idx="28"/>
          </p:nvPr>
        </p:nvSpPr>
        <p:spPr/>
        <p:txBody>
          <a:bodyPr/>
          <a:lstStyle>
            <a:lvl1pPr>
              <a:defRPr>
                <a:solidFill>
                  <a:schemeClr val="tx1"/>
                </a:solidFill>
              </a:defRPr>
            </a:lvl1p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4BEF8E1D-C52D-977D-DCAC-D971DDA1945B}"/>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Tree>
    <p:extLst>
      <p:ext uri="{BB962C8B-B14F-4D97-AF65-F5344CB8AC3E}">
        <p14:creationId xmlns:p14="http://schemas.microsoft.com/office/powerpoint/2010/main" val="685728958"/>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Otsikko ja sisältö kuvalla 3 A">
    <p:bg>
      <p:bgPr>
        <a:solidFill>
          <a:schemeClr val="bg2"/>
        </a:solidFill>
        <a:effectLst/>
      </p:bgPr>
    </p:bg>
    <p:spTree>
      <p:nvGrpSpPr>
        <p:cNvPr id="1" name=""/>
        <p:cNvGrpSpPr/>
        <p:nvPr/>
      </p:nvGrpSpPr>
      <p:grpSpPr>
        <a:xfrm>
          <a:off x="0" y="0"/>
          <a:ext cx="0" cy="0"/>
          <a:chOff x="0" y="0"/>
          <a:chExt cx="0" cy="0"/>
        </a:xfrm>
      </p:grpSpPr>
      <p:sp>
        <p:nvSpPr>
          <p:cNvPr id="6" name="Muoto">
            <a:extLst>
              <a:ext uri="{FF2B5EF4-FFF2-40B4-BE49-F238E27FC236}">
                <a16:creationId xmlns:a16="http://schemas.microsoft.com/office/drawing/2014/main" id="{26D42AF5-C990-0C51-3698-52D98F4750EF}"/>
              </a:ext>
              <a:ext uri="{C183D7F6-B498-43B3-948B-1728B52AA6E4}">
                <adec:decorative xmlns:adec="http://schemas.microsoft.com/office/drawing/2017/decorative" val="1"/>
              </a:ext>
            </a:extLst>
          </p:cNvPr>
          <p:cNvSpPr/>
          <p:nvPr userDrawn="1"/>
        </p:nvSpPr>
        <p:spPr>
          <a:xfrm rot="10800000">
            <a:off x="0" y="3176972"/>
            <a:ext cx="12192000" cy="3681028"/>
          </a:xfrm>
          <a:custGeom>
            <a:avLst/>
            <a:gdLst>
              <a:gd name="connsiteX0" fmla="*/ 12192000 w 12192000"/>
              <a:gd name="connsiteY0" fmla="*/ 3583224 h 3583224"/>
              <a:gd name="connsiteX1" fmla="*/ 11743500 w 12192000"/>
              <a:gd name="connsiteY1" fmla="*/ 3583224 h 3583224"/>
              <a:gd name="connsiteX2" fmla="*/ 10802493 w 12192000"/>
              <a:gd name="connsiteY2" fmla="*/ 3583224 h 3583224"/>
              <a:gd name="connsiteX3" fmla="*/ 9861486 w 12192000"/>
              <a:gd name="connsiteY3" fmla="*/ 3583224 h 3583224"/>
              <a:gd name="connsiteX4" fmla="*/ 8920480 w 12192000"/>
              <a:gd name="connsiteY4" fmla="*/ 3583224 h 3583224"/>
              <a:gd name="connsiteX5" fmla="*/ 7979536 w 12192000"/>
              <a:gd name="connsiteY5" fmla="*/ 3583224 h 3583224"/>
              <a:gd name="connsiteX6" fmla="*/ 7038530 w 12192000"/>
              <a:gd name="connsiteY6" fmla="*/ 3583224 h 3583224"/>
              <a:gd name="connsiteX7" fmla="*/ 6103493 w 12192000"/>
              <a:gd name="connsiteY7" fmla="*/ 3583224 h 3583224"/>
              <a:gd name="connsiteX8" fmla="*/ 6097524 w 12192000"/>
              <a:gd name="connsiteY8" fmla="*/ 3583224 h 3583224"/>
              <a:gd name="connsiteX9" fmla="*/ 5162486 w 12192000"/>
              <a:gd name="connsiteY9" fmla="*/ 3583224 h 3583224"/>
              <a:gd name="connsiteX10" fmla="*/ 4221480 w 12192000"/>
              <a:gd name="connsiteY10" fmla="*/ 3583224 h 3583224"/>
              <a:gd name="connsiteX11" fmla="*/ 3280537 w 12192000"/>
              <a:gd name="connsiteY11" fmla="*/ 3583224 h 3583224"/>
              <a:gd name="connsiteX12" fmla="*/ 2339531 w 12192000"/>
              <a:gd name="connsiteY12" fmla="*/ 3583224 h 3583224"/>
              <a:gd name="connsiteX13" fmla="*/ 1398524 w 12192000"/>
              <a:gd name="connsiteY13" fmla="*/ 3583224 h 3583224"/>
              <a:gd name="connsiteX14" fmla="*/ 457518 w 12192000"/>
              <a:gd name="connsiteY14" fmla="*/ 3583224 h 3583224"/>
              <a:gd name="connsiteX15" fmla="*/ 0 w 12192000"/>
              <a:gd name="connsiteY15" fmla="*/ 3583224 h 3583224"/>
              <a:gd name="connsiteX16" fmla="*/ 0 w 12192000"/>
              <a:gd name="connsiteY16" fmla="*/ 3439587 h 3583224"/>
              <a:gd name="connsiteX17" fmla="*/ 0 w 12192000"/>
              <a:gd name="connsiteY17" fmla="*/ 3430588 h 3583224"/>
              <a:gd name="connsiteX18" fmla="*/ 0 w 12192000"/>
              <a:gd name="connsiteY18" fmla="*/ 3286951 h 3583224"/>
              <a:gd name="connsiteX19" fmla="*/ 0 w 12192000"/>
              <a:gd name="connsiteY19" fmla="*/ 296019 h 3583224"/>
              <a:gd name="connsiteX20" fmla="*/ 0 w 12192000"/>
              <a:gd name="connsiteY20" fmla="*/ 152636 h 3583224"/>
              <a:gd name="connsiteX21" fmla="*/ 0 w 12192000"/>
              <a:gd name="connsiteY21" fmla="*/ 143383 h 3583224"/>
              <a:gd name="connsiteX22" fmla="*/ 0 w 12192000"/>
              <a:gd name="connsiteY22" fmla="*/ 0 h 3583224"/>
              <a:gd name="connsiteX23" fmla="*/ 448500 w 12192000"/>
              <a:gd name="connsiteY23" fmla="*/ 0 h 3583224"/>
              <a:gd name="connsiteX24" fmla="*/ 1389507 w 12192000"/>
              <a:gd name="connsiteY24" fmla="*/ 0 h 3583224"/>
              <a:gd name="connsiteX25" fmla="*/ 2330514 w 12192000"/>
              <a:gd name="connsiteY25" fmla="*/ 0 h 3583224"/>
              <a:gd name="connsiteX26" fmla="*/ 3271520 w 12192000"/>
              <a:gd name="connsiteY26" fmla="*/ 0 h 3583224"/>
              <a:gd name="connsiteX27" fmla="*/ 4212464 w 12192000"/>
              <a:gd name="connsiteY27" fmla="*/ 0 h 3583224"/>
              <a:gd name="connsiteX28" fmla="*/ 5153470 w 12192000"/>
              <a:gd name="connsiteY28" fmla="*/ 0 h 3583224"/>
              <a:gd name="connsiteX29" fmla="*/ 6088507 w 12192000"/>
              <a:gd name="connsiteY29" fmla="*/ 0 h 3583224"/>
              <a:gd name="connsiteX30" fmla="*/ 6094476 w 12192000"/>
              <a:gd name="connsiteY30" fmla="*/ 0 h 3583224"/>
              <a:gd name="connsiteX31" fmla="*/ 7029514 w 12192000"/>
              <a:gd name="connsiteY31" fmla="*/ 0 h 3583224"/>
              <a:gd name="connsiteX32" fmla="*/ 7970520 w 12192000"/>
              <a:gd name="connsiteY32" fmla="*/ 0 h 3583224"/>
              <a:gd name="connsiteX33" fmla="*/ 8911463 w 12192000"/>
              <a:gd name="connsiteY33" fmla="*/ 0 h 3583224"/>
              <a:gd name="connsiteX34" fmla="*/ 9852469 w 12192000"/>
              <a:gd name="connsiteY34" fmla="*/ 0 h 3583224"/>
              <a:gd name="connsiteX35" fmla="*/ 10793476 w 12192000"/>
              <a:gd name="connsiteY35" fmla="*/ 0 h 3583224"/>
              <a:gd name="connsiteX36" fmla="*/ 11734482 w 12192000"/>
              <a:gd name="connsiteY36" fmla="*/ 0 h 3583224"/>
              <a:gd name="connsiteX37" fmla="*/ 12192000 w 12192000"/>
              <a:gd name="connsiteY37" fmla="*/ 0 h 3583224"/>
              <a:gd name="connsiteX38" fmla="*/ 12192000 w 12192000"/>
              <a:gd name="connsiteY38" fmla="*/ 143637 h 3583224"/>
              <a:gd name="connsiteX39" fmla="*/ 12192000 w 12192000"/>
              <a:gd name="connsiteY39" fmla="*/ 152636 h 3583224"/>
              <a:gd name="connsiteX40" fmla="*/ 12192000 w 12192000"/>
              <a:gd name="connsiteY40" fmla="*/ 296273 h 3583224"/>
              <a:gd name="connsiteX41" fmla="*/ 12192000 w 12192000"/>
              <a:gd name="connsiteY41" fmla="*/ 3287205 h 3583224"/>
              <a:gd name="connsiteX42" fmla="*/ 12192000 w 12192000"/>
              <a:gd name="connsiteY42" fmla="*/ 3430588 h 3583224"/>
              <a:gd name="connsiteX43" fmla="*/ 12192000 w 12192000"/>
              <a:gd name="connsiteY43" fmla="*/ 3439841 h 3583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2192000" h="3583224">
                <a:moveTo>
                  <a:pt x="12192000" y="3583224"/>
                </a:moveTo>
                <a:lnTo>
                  <a:pt x="11743500" y="3583224"/>
                </a:lnTo>
                <a:lnTo>
                  <a:pt x="10802493" y="3583224"/>
                </a:lnTo>
                <a:lnTo>
                  <a:pt x="9861486" y="3583224"/>
                </a:lnTo>
                <a:lnTo>
                  <a:pt x="8920480" y="3583224"/>
                </a:lnTo>
                <a:lnTo>
                  <a:pt x="7979536" y="3583224"/>
                </a:lnTo>
                <a:lnTo>
                  <a:pt x="7038530" y="3583224"/>
                </a:lnTo>
                <a:lnTo>
                  <a:pt x="6103493" y="3583224"/>
                </a:lnTo>
                <a:lnTo>
                  <a:pt x="6097524" y="3583224"/>
                </a:lnTo>
                <a:lnTo>
                  <a:pt x="5162486" y="3583224"/>
                </a:lnTo>
                <a:lnTo>
                  <a:pt x="4221480" y="3583224"/>
                </a:lnTo>
                <a:lnTo>
                  <a:pt x="3280537" y="3583224"/>
                </a:lnTo>
                <a:lnTo>
                  <a:pt x="2339531" y="3583224"/>
                </a:lnTo>
                <a:lnTo>
                  <a:pt x="1398524" y="3583224"/>
                </a:lnTo>
                <a:lnTo>
                  <a:pt x="457518" y="3583224"/>
                </a:lnTo>
                <a:lnTo>
                  <a:pt x="0" y="3583224"/>
                </a:lnTo>
                <a:lnTo>
                  <a:pt x="0" y="3439587"/>
                </a:lnTo>
                <a:lnTo>
                  <a:pt x="0" y="3430588"/>
                </a:lnTo>
                <a:lnTo>
                  <a:pt x="0" y="3286951"/>
                </a:lnTo>
                <a:lnTo>
                  <a:pt x="0" y="296019"/>
                </a:lnTo>
                <a:lnTo>
                  <a:pt x="0" y="152636"/>
                </a:lnTo>
                <a:lnTo>
                  <a:pt x="0" y="143383"/>
                </a:lnTo>
                <a:lnTo>
                  <a:pt x="0" y="0"/>
                </a:lnTo>
                <a:lnTo>
                  <a:pt x="448500" y="0"/>
                </a:lnTo>
                <a:lnTo>
                  <a:pt x="1389507" y="0"/>
                </a:lnTo>
                <a:lnTo>
                  <a:pt x="2330514" y="0"/>
                </a:lnTo>
                <a:lnTo>
                  <a:pt x="3271520" y="0"/>
                </a:lnTo>
                <a:lnTo>
                  <a:pt x="4212464" y="0"/>
                </a:lnTo>
                <a:lnTo>
                  <a:pt x="5153470" y="0"/>
                </a:lnTo>
                <a:lnTo>
                  <a:pt x="6088507" y="0"/>
                </a:lnTo>
                <a:lnTo>
                  <a:pt x="6094476" y="0"/>
                </a:lnTo>
                <a:lnTo>
                  <a:pt x="7029514" y="0"/>
                </a:lnTo>
                <a:lnTo>
                  <a:pt x="7970520" y="0"/>
                </a:lnTo>
                <a:lnTo>
                  <a:pt x="8911463" y="0"/>
                </a:lnTo>
                <a:lnTo>
                  <a:pt x="9852469" y="0"/>
                </a:lnTo>
                <a:lnTo>
                  <a:pt x="10793476" y="0"/>
                </a:lnTo>
                <a:lnTo>
                  <a:pt x="11734482" y="0"/>
                </a:lnTo>
                <a:lnTo>
                  <a:pt x="12192000" y="0"/>
                </a:lnTo>
                <a:lnTo>
                  <a:pt x="12192000" y="143637"/>
                </a:lnTo>
                <a:lnTo>
                  <a:pt x="12192000" y="152636"/>
                </a:lnTo>
                <a:lnTo>
                  <a:pt x="12192000" y="296273"/>
                </a:lnTo>
                <a:lnTo>
                  <a:pt x="12192000" y="3287205"/>
                </a:lnTo>
                <a:lnTo>
                  <a:pt x="12192000" y="3430588"/>
                </a:lnTo>
                <a:lnTo>
                  <a:pt x="12192000" y="3439841"/>
                </a:lnTo>
                <a:close/>
              </a:path>
            </a:pathLst>
          </a:custGeom>
          <a:solidFill>
            <a:schemeClr val="bg1"/>
          </a:solidFill>
          <a:ln w="12700" cap="flat">
            <a:solidFill>
              <a:schemeClr val="bg1"/>
            </a:solid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4B8FF8A1-18DA-BF41-7681-6D3E65514C82}"/>
              </a:ext>
            </a:extLst>
          </p:cNvPr>
          <p:cNvSpPr>
            <a:spLocks noGrp="1"/>
          </p:cNvSpPr>
          <p:nvPr>
            <p:ph type="ctrTitle"/>
          </p:nvPr>
        </p:nvSpPr>
        <p:spPr>
          <a:xfrm>
            <a:off x="539750" y="539750"/>
            <a:ext cx="5375274" cy="1985964"/>
          </a:xfrm>
        </p:spPr>
        <p:txBody>
          <a:bodyPr lIns="0" tIns="0" rIns="0" bIns="0" anchor="t">
            <a:noAutofit/>
          </a:bodyPr>
          <a:lstStyle>
            <a:lvl1pPr algn="l">
              <a:defRPr sz="4400">
                <a:solidFill>
                  <a:schemeClr val="tx1"/>
                </a:solidFill>
              </a:defRPr>
            </a:lvl1pPr>
          </a:lstStyle>
          <a:p>
            <a:r>
              <a:rPr lang="fi-FI"/>
              <a:t>Muokkaa ots. perustyyl. napsautt.</a:t>
            </a:r>
            <a:endParaRPr lang="fi-FI" dirty="0"/>
          </a:p>
        </p:txBody>
      </p:sp>
      <p:sp>
        <p:nvSpPr>
          <p:cNvPr id="9" name="Tekstin paikkamerkki 1">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3519488"/>
            <a:ext cx="11110913" cy="495300"/>
          </a:xfrm>
        </p:spPr>
        <p:txBody>
          <a:bodyPr lIns="0" tIns="0" rIns="0" bIns="0" numCol="1" spcCol="360000">
            <a:noAutofit/>
          </a:bodyPr>
          <a:lstStyle>
            <a:lvl1pPr marL="0" indent="0">
              <a:buNone/>
              <a:defRPr sz="2400" b="1"/>
            </a:lvl1pPr>
            <a:lvl2pPr marL="457200" indent="0">
              <a:buNone/>
              <a:defRPr/>
            </a:lvl2pPr>
            <a:lvl3pPr marL="914400" indent="0">
              <a:buNone/>
              <a:defRPr/>
            </a:lvl3pPr>
            <a:lvl4pPr marL="1371600" indent="0">
              <a:buNone/>
              <a:defRPr/>
            </a:lvl4pPr>
            <a:lvl5pPr marL="1828800" indent="0">
              <a:buNone/>
              <a:defRPr/>
            </a:lvl5pPr>
          </a:lstStyle>
          <a:p>
            <a:pPr lvl="0"/>
            <a:r>
              <a:rPr lang="fi-FI" dirty="0"/>
              <a:t>Tekstipaikka, joka rytmittää sisältöä visuaalisesti</a:t>
            </a:r>
          </a:p>
        </p:txBody>
      </p:sp>
      <p:sp>
        <p:nvSpPr>
          <p:cNvPr id="4" name="Sisällön paikkamerkki 7">
            <a:extLst>
              <a:ext uri="{FF2B5EF4-FFF2-40B4-BE49-F238E27FC236}">
                <a16:creationId xmlns:a16="http://schemas.microsoft.com/office/drawing/2014/main" id="{66C048F4-6C83-DC0E-2A72-559FBCE888CB}"/>
              </a:ext>
            </a:extLst>
          </p:cNvPr>
          <p:cNvSpPr>
            <a:spLocks noGrp="1"/>
          </p:cNvSpPr>
          <p:nvPr>
            <p:ph sz="quarter" idx="28"/>
          </p:nvPr>
        </p:nvSpPr>
        <p:spPr>
          <a:xfrm>
            <a:off x="541337" y="4024742"/>
            <a:ext cx="5372100" cy="1976008"/>
          </a:xfrm>
        </p:spPr>
        <p:txBody>
          <a:bodyPr/>
          <a:lstStyle>
            <a:lvl1pPr>
              <a:defRPr sz="1600"/>
            </a:lvl1pPr>
            <a:lvl2pPr>
              <a:defRPr sz="1400"/>
            </a:lvl2pPr>
            <a:lvl3pPr>
              <a:defRPr sz="1200"/>
            </a:lvl3pPr>
            <a:lvl4pPr>
              <a:defRPr sz="1200"/>
            </a:lvl4pPr>
            <a:lvl5pPr>
              <a:defRPr sz="1200"/>
            </a:lvl5p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fi-FI" dirty="0"/>
          </a:p>
        </p:txBody>
      </p:sp>
      <p:sp>
        <p:nvSpPr>
          <p:cNvPr id="8" name="Sisällön paikkamerkki 7">
            <a:extLst>
              <a:ext uri="{FF2B5EF4-FFF2-40B4-BE49-F238E27FC236}">
                <a16:creationId xmlns:a16="http://schemas.microsoft.com/office/drawing/2014/main" id="{D1398EC9-862E-6D83-34D7-257AEACB40E3}"/>
              </a:ext>
            </a:extLst>
          </p:cNvPr>
          <p:cNvSpPr>
            <a:spLocks noGrp="1"/>
          </p:cNvSpPr>
          <p:nvPr>
            <p:ph sz="quarter" idx="26"/>
          </p:nvPr>
        </p:nvSpPr>
        <p:spPr>
          <a:xfrm>
            <a:off x="6275388" y="4024742"/>
            <a:ext cx="5372100" cy="1985962"/>
          </a:xfrm>
        </p:spPr>
        <p:txBody>
          <a:bodyPr/>
          <a:lstStyle>
            <a:lvl1pPr>
              <a:defRPr sz="1600"/>
            </a:lvl1pPr>
            <a:lvl2pPr>
              <a:defRPr sz="1400"/>
            </a:lvl2pPr>
            <a:lvl3pPr>
              <a:defRPr sz="1200"/>
            </a:lvl3pPr>
            <a:lvl4pPr>
              <a:defRPr sz="1200"/>
            </a:lvl4pPr>
            <a:lvl5pPr>
              <a:defRPr sz="1200"/>
            </a:lvl5p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fi-FI" dirty="0"/>
          </a:p>
        </p:txBody>
      </p:sp>
      <p:sp>
        <p:nvSpPr>
          <p:cNvPr id="10" name="Kuvan paikkamerkki 9">
            <a:extLst>
              <a:ext uri="{FF2B5EF4-FFF2-40B4-BE49-F238E27FC236}">
                <a16:creationId xmlns:a16="http://schemas.microsoft.com/office/drawing/2014/main" id="{1D4CFB83-03A5-8147-1FE1-39E923A67823}"/>
              </a:ext>
              <a:ext uri="{C183D7F6-B498-43B3-948B-1728B52AA6E4}">
                <adec:decorative xmlns:adec="http://schemas.microsoft.com/office/drawing/2017/decorative" val="1"/>
              </a:ext>
            </a:extLst>
          </p:cNvPr>
          <p:cNvSpPr>
            <a:spLocks noGrp="1"/>
          </p:cNvSpPr>
          <p:nvPr>
            <p:ph type="pic" sz="quarter" idx="27" hasCustomPrompt="1"/>
          </p:nvPr>
        </p:nvSpPr>
        <p:spPr>
          <a:xfrm>
            <a:off x="6275388" y="0"/>
            <a:ext cx="5916612" cy="3171995"/>
          </a:xfrm>
          <a:custGeom>
            <a:avLst/>
            <a:gdLst>
              <a:gd name="connsiteX0" fmla="*/ 0 w 5916612"/>
              <a:gd name="connsiteY0" fmla="*/ 0 h 3176975"/>
              <a:gd name="connsiteX1" fmla="*/ 5916612 w 5916612"/>
              <a:gd name="connsiteY1" fmla="*/ 0 h 3176975"/>
              <a:gd name="connsiteX2" fmla="*/ 5916612 w 5916612"/>
              <a:gd name="connsiteY2" fmla="*/ 3176975 h 3176975"/>
              <a:gd name="connsiteX3" fmla="*/ 5507838 w 5916612"/>
              <a:gd name="connsiteY3" fmla="*/ 3176975 h 3176975"/>
              <a:gd name="connsiteX4" fmla="*/ 4566831 w 5916612"/>
              <a:gd name="connsiteY4" fmla="*/ 3176975 h 3176975"/>
              <a:gd name="connsiteX5" fmla="*/ 3625825 w 5916612"/>
              <a:gd name="connsiteY5" fmla="*/ 3176975 h 3176975"/>
              <a:gd name="connsiteX6" fmla="*/ 2684882 w 5916612"/>
              <a:gd name="connsiteY6" fmla="*/ 3176975 h 3176975"/>
              <a:gd name="connsiteX7" fmla="*/ 1743876 w 5916612"/>
              <a:gd name="connsiteY7" fmla="*/ 3176975 h 3176975"/>
              <a:gd name="connsiteX8" fmla="*/ 808838 w 5916612"/>
              <a:gd name="connsiteY8" fmla="*/ 3176975 h 3176975"/>
              <a:gd name="connsiteX9" fmla="*/ 802870 w 5916612"/>
              <a:gd name="connsiteY9" fmla="*/ 3176975 h 3176975"/>
              <a:gd name="connsiteX10" fmla="*/ 0 w 5916612"/>
              <a:gd name="connsiteY10" fmla="*/ 3176975 h 3176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16612" h="3176975">
                <a:moveTo>
                  <a:pt x="0" y="0"/>
                </a:moveTo>
                <a:lnTo>
                  <a:pt x="5916612" y="0"/>
                </a:lnTo>
                <a:lnTo>
                  <a:pt x="5916612" y="3176975"/>
                </a:lnTo>
                <a:lnTo>
                  <a:pt x="5507838" y="3176975"/>
                </a:lnTo>
                <a:lnTo>
                  <a:pt x="4566831" y="3176975"/>
                </a:lnTo>
                <a:lnTo>
                  <a:pt x="3625825" y="3176975"/>
                </a:lnTo>
                <a:lnTo>
                  <a:pt x="2684882" y="3176975"/>
                </a:lnTo>
                <a:lnTo>
                  <a:pt x="1743876" y="3176975"/>
                </a:lnTo>
                <a:lnTo>
                  <a:pt x="808838" y="3176975"/>
                </a:lnTo>
                <a:lnTo>
                  <a:pt x="802870" y="3176975"/>
                </a:lnTo>
                <a:lnTo>
                  <a:pt x="0" y="3176975"/>
                </a:lnTo>
                <a:close/>
              </a:path>
            </a:pathLst>
          </a:custGeom>
          <a:noFill/>
        </p:spPr>
        <p:txBody>
          <a:bodyPr wrap="square" lIns="540000" tIns="36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5" name="Kuvatiedot">
            <a:extLst>
              <a:ext uri="{FF2B5EF4-FFF2-40B4-BE49-F238E27FC236}">
                <a16:creationId xmlns:a16="http://schemas.microsoft.com/office/drawing/2014/main" id="{D349703B-CF52-6380-19DD-379DE9841013}"/>
              </a:ext>
              <a:ext uri="{C183D7F6-B498-43B3-948B-1728B52AA6E4}">
                <adec:decorative xmlns:adec="http://schemas.microsoft.com/office/drawing/2017/decorative" val="1"/>
              </a:ext>
            </a:extLst>
          </p:cNvPr>
          <p:cNvSpPr>
            <a:spLocks noGrp="1"/>
          </p:cNvSpPr>
          <p:nvPr>
            <p:ph type="body" sz="quarter" idx="15" hasCustomPrompt="1"/>
          </p:nvPr>
        </p:nvSpPr>
        <p:spPr>
          <a:xfrm rot="16200000">
            <a:off x="10177381" y="4843381"/>
            <a:ext cx="3849239"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13" name="Alatunnisteen paikkamerkki 12">
            <a:extLst>
              <a:ext uri="{FF2B5EF4-FFF2-40B4-BE49-F238E27FC236}">
                <a16:creationId xmlns:a16="http://schemas.microsoft.com/office/drawing/2014/main" id="{0C4F46F0-CE7C-B9FC-D7E1-588A402B1A2C}"/>
              </a:ext>
            </a:extLst>
          </p:cNvPr>
          <p:cNvSpPr>
            <a:spLocks noGrp="1"/>
          </p:cNvSpPr>
          <p:nvPr>
            <p:ph type="ftr" sz="quarter" idx="22"/>
          </p:nvPr>
        </p:nvSpPr>
        <p:spPr/>
        <p:txBody>
          <a:bodyPr/>
          <a:lstStyle/>
          <a:p>
            <a:endParaRPr lang="fi-FI" dirty="0"/>
          </a:p>
        </p:txBody>
      </p:sp>
      <p:sp>
        <p:nvSpPr>
          <p:cNvPr id="11" name="Päivämäärän paikkamerkki 10">
            <a:extLst>
              <a:ext uri="{FF2B5EF4-FFF2-40B4-BE49-F238E27FC236}">
                <a16:creationId xmlns:a16="http://schemas.microsoft.com/office/drawing/2014/main" id="{BCA3653A-F3EA-4ADD-5172-FE31678DC330}"/>
              </a:ext>
            </a:extLst>
          </p:cNvPr>
          <p:cNvSpPr>
            <a:spLocks noGrp="1"/>
          </p:cNvSpPr>
          <p:nvPr>
            <p:ph type="dt" sz="half" idx="2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E4541B02-4A10-52AA-E632-EFF487758FB0}"/>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17" name="Logo">
            <a:extLst>
              <a:ext uri="{FF2B5EF4-FFF2-40B4-BE49-F238E27FC236}">
                <a16:creationId xmlns:a16="http://schemas.microsoft.com/office/drawing/2014/main" id="{31404A21-92B8-EFD9-2A98-1605AAE5694F}"/>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072298230"/>
      </p:ext>
    </p:extLst>
  </p:cSld>
  <p:clrMapOvr>
    <a:masterClrMapping/>
  </p:clrMapOvr>
  <p:extLst>
    <p:ext uri="{DCECCB84-F9BA-43D5-87BE-67443E8EF086}">
      <p15:sldGuideLst xmlns:p15="http://schemas.microsoft.com/office/powerpoint/2012/main"/>
    </p:ext>
  </p:extLst>
</p:sldLayout>
</file>

<file path=ppt/slideLayouts/slideLayout480.xml><?xml version="1.0" encoding="utf-8"?>
<p:sldLayout xmlns:a="http://schemas.openxmlformats.org/drawingml/2006/main" xmlns:r="http://schemas.openxmlformats.org/officeDocument/2006/relationships" xmlns:p="http://schemas.openxmlformats.org/presentationml/2006/main" preserve="1" userDrawn="1">
  <p:cSld name="Otsikko ja teksi kuvalla 1 C">
    <p:bg>
      <p:bgPr>
        <a:solidFill>
          <a:schemeClr val="accent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46099" y="546100"/>
            <a:ext cx="4581525" cy="985838"/>
          </a:xfrm>
          <a:prstGeom prst="rect">
            <a:avLst/>
          </a:prstGeom>
        </p:spPr>
        <p:txBody>
          <a:bodyPr anchor="t"/>
          <a:lstStyle>
            <a:lvl1pPr>
              <a:defRPr sz="3600">
                <a:solidFill>
                  <a:schemeClr val="tx1"/>
                </a:solidFill>
              </a:defRPr>
            </a:lvl1pPr>
          </a:lstStyle>
          <a:p>
            <a:endParaRPr lang="fi-FI" dirty="0"/>
          </a:p>
        </p:txBody>
      </p:sp>
      <p:sp>
        <p:nvSpPr>
          <p:cNvPr id="13" name="Tekstin paikkamerkki 9">
            <a:extLst>
              <a:ext uri="{FF2B5EF4-FFF2-40B4-BE49-F238E27FC236}">
                <a16:creationId xmlns:a16="http://schemas.microsoft.com/office/drawing/2014/main" id="{3FAD8027-9B8F-78C7-D56E-E4CD1890222D}"/>
              </a:ext>
            </a:extLst>
          </p:cNvPr>
          <p:cNvSpPr>
            <a:spLocks noGrp="1"/>
          </p:cNvSpPr>
          <p:nvPr>
            <p:ph type="body" sz="quarter" idx="30"/>
          </p:nvPr>
        </p:nvSpPr>
        <p:spPr>
          <a:xfrm>
            <a:off x="539750" y="2276475"/>
            <a:ext cx="4227513" cy="3724275"/>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2" name="Kuvan paikkamerkki 11">
            <a:extLst>
              <a:ext uri="{FF2B5EF4-FFF2-40B4-BE49-F238E27FC236}">
                <a16:creationId xmlns:a16="http://schemas.microsoft.com/office/drawing/2014/main" id="{B0CE9320-976B-8409-AD3A-94DD4A523017}"/>
              </a:ext>
              <a:ext uri="{C183D7F6-B498-43B3-948B-1728B52AA6E4}">
                <adec:decorative xmlns:adec="http://schemas.microsoft.com/office/drawing/2017/decorative" val="1"/>
              </a:ext>
            </a:extLst>
          </p:cNvPr>
          <p:cNvSpPr>
            <a:spLocks noGrp="1"/>
          </p:cNvSpPr>
          <p:nvPr>
            <p:ph type="pic" sz="quarter" idx="29" hasCustomPrompt="1"/>
          </p:nvPr>
        </p:nvSpPr>
        <p:spPr>
          <a:xfrm>
            <a:off x="1734912" y="-2199"/>
            <a:ext cx="10453615" cy="6863131"/>
          </a:xfrm>
          <a:custGeom>
            <a:avLst/>
            <a:gdLst>
              <a:gd name="connsiteX0" fmla="*/ 7131651 w 10453615"/>
              <a:gd name="connsiteY0" fmla="*/ 0 h 6863131"/>
              <a:gd name="connsiteX1" fmla="*/ 7562831 w 10453615"/>
              <a:gd name="connsiteY1" fmla="*/ 0 h 6863131"/>
              <a:gd name="connsiteX2" fmla="*/ 8508269 w 10453615"/>
              <a:gd name="connsiteY2" fmla="*/ 0 h 6863131"/>
              <a:gd name="connsiteX3" fmla="*/ 8508269 w 10453615"/>
              <a:gd name="connsiteY3" fmla="*/ 2199 h 6863131"/>
              <a:gd name="connsiteX4" fmla="*/ 8802831 w 10453615"/>
              <a:gd name="connsiteY4" fmla="*/ 2199 h 6863131"/>
              <a:gd name="connsiteX5" fmla="*/ 9182924 w 10453615"/>
              <a:gd name="connsiteY5" fmla="*/ 2199 h 6863131"/>
              <a:gd name="connsiteX6" fmla="*/ 10453615 w 10453615"/>
              <a:gd name="connsiteY6" fmla="*/ 2199 h 6863131"/>
              <a:gd name="connsiteX7" fmla="*/ 10453615 w 10453615"/>
              <a:gd name="connsiteY7" fmla="*/ 6860199 h 6863131"/>
              <a:gd name="connsiteX8" fmla="*/ 9182924 w 10453615"/>
              <a:gd name="connsiteY8" fmla="*/ 6860199 h 6863131"/>
              <a:gd name="connsiteX9" fmla="*/ 8802831 w 10453615"/>
              <a:gd name="connsiteY9" fmla="*/ 6860199 h 6863131"/>
              <a:gd name="connsiteX10" fmla="*/ 8802831 w 10453615"/>
              <a:gd name="connsiteY10" fmla="*/ 6863131 h 6863131"/>
              <a:gd name="connsiteX11" fmla="*/ 7532140 w 10453615"/>
              <a:gd name="connsiteY11" fmla="*/ 6863131 h 6863131"/>
              <a:gd name="connsiteX12" fmla="*/ 3216037 w 10453615"/>
              <a:gd name="connsiteY12" fmla="*/ 6863131 h 6863131"/>
              <a:gd name="connsiteX13" fmla="*/ 1945345 w 10453615"/>
              <a:gd name="connsiteY13" fmla="*/ 6863131 h 6863131"/>
              <a:gd name="connsiteX14" fmla="*/ 1947214 w 10453615"/>
              <a:gd name="connsiteY14" fmla="*/ 6860136 h 6863131"/>
              <a:gd name="connsiteX15" fmla="*/ 0 w 10453615"/>
              <a:gd name="connsiteY15" fmla="*/ 6860136 h 6863131"/>
              <a:gd name="connsiteX16" fmla="*/ 78105 w 10453615"/>
              <a:gd name="connsiteY16" fmla="*/ 6414112 h 6863131"/>
              <a:gd name="connsiteX17" fmla="*/ 526161 w 10453615"/>
              <a:gd name="connsiteY17" fmla="*/ 6334038 h 6863131"/>
              <a:gd name="connsiteX18" fmla="*/ 606171 w 10453615"/>
              <a:gd name="connsiteY18" fmla="*/ 5885982 h 6863131"/>
              <a:gd name="connsiteX19" fmla="*/ 1054227 w 10453615"/>
              <a:gd name="connsiteY19" fmla="*/ 5805909 h 6863131"/>
              <a:gd name="connsiteX20" fmla="*/ 1134301 w 10453615"/>
              <a:gd name="connsiteY20" fmla="*/ 5357853 h 6863131"/>
              <a:gd name="connsiteX21" fmla="*/ 1582357 w 10453615"/>
              <a:gd name="connsiteY21" fmla="*/ 5277779 h 6863131"/>
              <a:gd name="connsiteX22" fmla="*/ 1662430 w 10453615"/>
              <a:gd name="connsiteY22" fmla="*/ 4829723 h 6863131"/>
              <a:gd name="connsiteX23" fmla="*/ 2110486 w 10453615"/>
              <a:gd name="connsiteY23" fmla="*/ 4749713 h 6863131"/>
              <a:gd name="connsiteX24" fmla="*/ 2190560 w 10453615"/>
              <a:gd name="connsiteY24" fmla="*/ 4301657 h 6863131"/>
              <a:gd name="connsiteX25" fmla="*/ 2638616 w 10453615"/>
              <a:gd name="connsiteY25" fmla="*/ 4221584 h 6863131"/>
              <a:gd name="connsiteX26" fmla="*/ 2718689 w 10453615"/>
              <a:gd name="connsiteY26" fmla="*/ 3773527 h 6863131"/>
              <a:gd name="connsiteX27" fmla="*/ 3166745 w 10453615"/>
              <a:gd name="connsiteY27" fmla="*/ 3693454 h 6863131"/>
              <a:gd name="connsiteX28" fmla="*/ 3280537 w 10453615"/>
              <a:gd name="connsiteY28" fmla="*/ 3375764 h 6863131"/>
              <a:gd name="connsiteX29" fmla="*/ 3248470 w 10453615"/>
              <a:gd name="connsiteY29" fmla="*/ 3243747 h 6863131"/>
              <a:gd name="connsiteX30" fmla="*/ 3696526 w 10453615"/>
              <a:gd name="connsiteY30" fmla="*/ 3163674 h 6863131"/>
              <a:gd name="connsiteX31" fmla="*/ 3708527 w 10453615"/>
              <a:gd name="connsiteY31" fmla="*/ 3151037 h 6863131"/>
              <a:gd name="connsiteX32" fmla="*/ 3709924 w 10453615"/>
              <a:gd name="connsiteY32" fmla="*/ 3149450 h 6863131"/>
              <a:gd name="connsiteX33" fmla="*/ 3742500 w 10453615"/>
              <a:gd name="connsiteY33" fmla="*/ 3107476 h 6863131"/>
              <a:gd name="connsiteX34" fmla="*/ 3742690 w 10453615"/>
              <a:gd name="connsiteY34" fmla="*/ 3107603 h 6863131"/>
              <a:gd name="connsiteX35" fmla="*/ 3776536 w 10453615"/>
              <a:gd name="connsiteY35" fmla="*/ 2715681 h 6863131"/>
              <a:gd name="connsiteX36" fmla="*/ 4224592 w 10453615"/>
              <a:gd name="connsiteY36" fmla="*/ 2635608 h 6863131"/>
              <a:gd name="connsiteX37" fmla="*/ 4304665 w 10453615"/>
              <a:gd name="connsiteY37" fmla="*/ 2187552 h 6863131"/>
              <a:gd name="connsiteX38" fmla="*/ 4752721 w 10453615"/>
              <a:gd name="connsiteY38" fmla="*/ 2107478 h 6863131"/>
              <a:gd name="connsiteX39" fmla="*/ 4832795 w 10453615"/>
              <a:gd name="connsiteY39" fmla="*/ 1659422 h 6863131"/>
              <a:gd name="connsiteX40" fmla="*/ 5280851 w 10453615"/>
              <a:gd name="connsiteY40" fmla="*/ 1579349 h 6863131"/>
              <a:gd name="connsiteX41" fmla="*/ 5360924 w 10453615"/>
              <a:gd name="connsiteY41" fmla="*/ 1131293 h 6863131"/>
              <a:gd name="connsiteX42" fmla="*/ 5808917 w 10453615"/>
              <a:gd name="connsiteY42" fmla="*/ 1051219 h 6863131"/>
              <a:gd name="connsiteX43" fmla="*/ 5888990 w 10453615"/>
              <a:gd name="connsiteY43" fmla="*/ 603163 h 6863131"/>
              <a:gd name="connsiteX44" fmla="*/ 6337046 w 10453615"/>
              <a:gd name="connsiteY44" fmla="*/ 523090 h 6863131"/>
              <a:gd name="connsiteX45" fmla="*/ 6417120 w 10453615"/>
              <a:gd name="connsiteY45" fmla="*/ 75034 h 6863131"/>
              <a:gd name="connsiteX46" fmla="*/ 6857746 w 10453615"/>
              <a:gd name="connsiteY46" fmla="*/ 2199 h 6863131"/>
              <a:gd name="connsiteX47" fmla="*/ 6857810 w 10453615"/>
              <a:gd name="connsiteY47" fmla="*/ 2199 h 6863131"/>
              <a:gd name="connsiteX48" fmla="*/ 7089594 w 10453615"/>
              <a:gd name="connsiteY48" fmla="*/ 2199 h 6863131"/>
              <a:gd name="connsiteX49" fmla="*/ 7130161 w 10453615"/>
              <a:gd name="connsiteY49" fmla="*/ 2199 h 6863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0453615" h="6863131">
                <a:moveTo>
                  <a:pt x="7131651" y="0"/>
                </a:moveTo>
                <a:lnTo>
                  <a:pt x="7562831" y="0"/>
                </a:lnTo>
                <a:lnTo>
                  <a:pt x="8508269" y="0"/>
                </a:lnTo>
                <a:lnTo>
                  <a:pt x="8508269" y="2199"/>
                </a:lnTo>
                <a:lnTo>
                  <a:pt x="8802831" y="2199"/>
                </a:lnTo>
                <a:lnTo>
                  <a:pt x="9182924" y="2199"/>
                </a:lnTo>
                <a:lnTo>
                  <a:pt x="10453615" y="2199"/>
                </a:lnTo>
                <a:lnTo>
                  <a:pt x="10453615" y="6860199"/>
                </a:lnTo>
                <a:lnTo>
                  <a:pt x="9182924" y="6860199"/>
                </a:lnTo>
                <a:lnTo>
                  <a:pt x="8802831" y="6860199"/>
                </a:lnTo>
                <a:lnTo>
                  <a:pt x="8802831" y="6863131"/>
                </a:lnTo>
                <a:lnTo>
                  <a:pt x="7532140" y="6863131"/>
                </a:lnTo>
                <a:lnTo>
                  <a:pt x="3216037" y="6863131"/>
                </a:lnTo>
                <a:lnTo>
                  <a:pt x="1945345" y="6863131"/>
                </a:lnTo>
                <a:lnTo>
                  <a:pt x="1947214" y="6860136"/>
                </a:lnTo>
                <a:lnTo>
                  <a:pt x="0" y="6860136"/>
                </a:lnTo>
                <a:cubicBezTo>
                  <a:pt x="115888" y="6742597"/>
                  <a:pt x="140716" y="6564861"/>
                  <a:pt x="78105" y="6414112"/>
                </a:cubicBezTo>
                <a:cubicBezTo>
                  <a:pt x="229680" y="6480533"/>
                  <a:pt x="406908" y="6453291"/>
                  <a:pt x="526161" y="6334038"/>
                </a:cubicBezTo>
                <a:cubicBezTo>
                  <a:pt x="643700" y="6216500"/>
                  <a:pt x="669227" y="6037620"/>
                  <a:pt x="606171" y="5885982"/>
                </a:cubicBezTo>
                <a:cubicBezTo>
                  <a:pt x="757809" y="5952467"/>
                  <a:pt x="934974" y="5925162"/>
                  <a:pt x="1054227" y="5805909"/>
                </a:cubicBezTo>
                <a:cubicBezTo>
                  <a:pt x="1171829" y="5688370"/>
                  <a:pt x="1197356" y="5509491"/>
                  <a:pt x="1134301" y="5357853"/>
                </a:cubicBezTo>
                <a:cubicBezTo>
                  <a:pt x="1285939" y="5424337"/>
                  <a:pt x="1463104" y="5397032"/>
                  <a:pt x="1582357" y="5277779"/>
                </a:cubicBezTo>
                <a:cubicBezTo>
                  <a:pt x="1699895" y="5160241"/>
                  <a:pt x="1725486" y="4981361"/>
                  <a:pt x="1662430" y="4829723"/>
                </a:cubicBezTo>
                <a:cubicBezTo>
                  <a:pt x="1814068" y="4896208"/>
                  <a:pt x="1991233" y="4868966"/>
                  <a:pt x="2110486" y="4749713"/>
                </a:cubicBezTo>
                <a:cubicBezTo>
                  <a:pt x="2228025" y="4632111"/>
                  <a:pt x="2253615" y="4453232"/>
                  <a:pt x="2190560" y="4301657"/>
                </a:cubicBezTo>
                <a:cubicBezTo>
                  <a:pt x="2342198" y="4368078"/>
                  <a:pt x="2519363" y="4340837"/>
                  <a:pt x="2638616" y="4221584"/>
                </a:cubicBezTo>
                <a:cubicBezTo>
                  <a:pt x="2756154" y="4103982"/>
                  <a:pt x="2781745" y="3925102"/>
                  <a:pt x="2718689" y="3773527"/>
                </a:cubicBezTo>
                <a:cubicBezTo>
                  <a:pt x="2870327" y="3839949"/>
                  <a:pt x="3047492" y="3812707"/>
                  <a:pt x="3166745" y="3693454"/>
                </a:cubicBezTo>
                <a:cubicBezTo>
                  <a:pt x="3252533" y="3607602"/>
                  <a:pt x="3289871" y="3490952"/>
                  <a:pt x="3280537" y="3375764"/>
                </a:cubicBezTo>
                <a:cubicBezTo>
                  <a:pt x="3276854" y="3330869"/>
                  <a:pt x="3266123" y="3286229"/>
                  <a:pt x="3248470" y="3243747"/>
                </a:cubicBezTo>
                <a:cubicBezTo>
                  <a:pt x="3400044" y="3310168"/>
                  <a:pt x="3577273" y="3282927"/>
                  <a:pt x="3696526" y="3163674"/>
                </a:cubicBezTo>
                <a:cubicBezTo>
                  <a:pt x="3700590" y="3159546"/>
                  <a:pt x="3704654" y="3155355"/>
                  <a:pt x="3708527" y="3151037"/>
                </a:cubicBezTo>
                <a:cubicBezTo>
                  <a:pt x="3709035" y="3150466"/>
                  <a:pt x="3709480" y="3149958"/>
                  <a:pt x="3709924" y="3149450"/>
                </a:cubicBezTo>
                <a:cubicBezTo>
                  <a:pt x="3721671" y="3136369"/>
                  <a:pt x="3732530" y="3122399"/>
                  <a:pt x="3742500" y="3107476"/>
                </a:cubicBezTo>
                <a:lnTo>
                  <a:pt x="3742690" y="3107603"/>
                </a:lnTo>
                <a:cubicBezTo>
                  <a:pt x="3819589" y="2993684"/>
                  <a:pt x="3830193" y="2844777"/>
                  <a:pt x="3776536" y="2715681"/>
                </a:cubicBezTo>
                <a:cubicBezTo>
                  <a:pt x="3928174" y="2782102"/>
                  <a:pt x="4105339" y="2754861"/>
                  <a:pt x="4224592" y="2635608"/>
                </a:cubicBezTo>
                <a:cubicBezTo>
                  <a:pt x="4342130" y="2518069"/>
                  <a:pt x="4367657" y="2339190"/>
                  <a:pt x="4304665" y="2187552"/>
                </a:cubicBezTo>
                <a:cubicBezTo>
                  <a:pt x="4456303" y="2253973"/>
                  <a:pt x="4635183" y="2225017"/>
                  <a:pt x="4752721" y="2107478"/>
                </a:cubicBezTo>
                <a:cubicBezTo>
                  <a:pt x="4870260" y="1989940"/>
                  <a:pt x="4895787" y="1811060"/>
                  <a:pt x="4832795" y="1659422"/>
                </a:cubicBezTo>
                <a:cubicBezTo>
                  <a:pt x="4984369" y="1725843"/>
                  <a:pt x="5163312" y="1696887"/>
                  <a:pt x="5280851" y="1579349"/>
                </a:cubicBezTo>
                <a:cubicBezTo>
                  <a:pt x="5398389" y="1461810"/>
                  <a:pt x="5423916" y="1282931"/>
                  <a:pt x="5360924" y="1131293"/>
                </a:cubicBezTo>
                <a:cubicBezTo>
                  <a:pt x="5512499" y="1197714"/>
                  <a:pt x="5689664" y="1170472"/>
                  <a:pt x="5808917" y="1051219"/>
                </a:cubicBezTo>
                <a:cubicBezTo>
                  <a:pt x="5926519" y="933681"/>
                  <a:pt x="5952046" y="754801"/>
                  <a:pt x="5888990" y="603163"/>
                </a:cubicBezTo>
                <a:cubicBezTo>
                  <a:pt x="6040628" y="669648"/>
                  <a:pt x="6217793" y="642343"/>
                  <a:pt x="6337046" y="523090"/>
                </a:cubicBezTo>
                <a:cubicBezTo>
                  <a:pt x="6454585" y="405551"/>
                  <a:pt x="6480175" y="226671"/>
                  <a:pt x="6417120" y="75034"/>
                </a:cubicBezTo>
                <a:cubicBezTo>
                  <a:pt x="6565646" y="140185"/>
                  <a:pt x="6738684" y="115356"/>
                  <a:pt x="6857746" y="2199"/>
                </a:cubicBezTo>
                <a:lnTo>
                  <a:pt x="6857810" y="2199"/>
                </a:lnTo>
                <a:lnTo>
                  <a:pt x="7089594" y="2199"/>
                </a:lnTo>
                <a:lnTo>
                  <a:pt x="7130161" y="2199"/>
                </a:lnTo>
                <a:close/>
              </a:path>
            </a:pathLst>
          </a:custGeom>
          <a:noFill/>
        </p:spPr>
        <p:txBody>
          <a:bodyPr wrap="square" lIns="4680000" tIns="216000" rIns="540000" bIns="900000" anchor="b">
            <a:noAutofit/>
          </a:bodyPr>
          <a:lstStyle>
            <a:lvl1pPr marL="0" indent="0" algn="r">
              <a:buNone/>
              <a:defRPr sz="1400" b="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51908877-0B3F-FAF6-EB89-4F4663D1A68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6" name="Alatunnisteen paikkamerkki 5">
            <a:extLst>
              <a:ext uri="{FF2B5EF4-FFF2-40B4-BE49-F238E27FC236}">
                <a16:creationId xmlns:a16="http://schemas.microsoft.com/office/drawing/2014/main" id="{EB9825AF-FA9A-3E07-6363-82CC9463A8AF}"/>
              </a:ext>
            </a:extLst>
          </p:cNvPr>
          <p:cNvSpPr>
            <a:spLocks noGrp="1"/>
          </p:cNvSpPr>
          <p:nvPr>
            <p:ph type="ftr" sz="quarter" idx="27"/>
          </p:nvPr>
        </p:nvSpPr>
        <p:spPr/>
        <p:txBody>
          <a:bodyPr/>
          <a:lstStyle>
            <a:lvl1pPr>
              <a:defRPr>
                <a:solidFill>
                  <a:schemeClr val="tx1"/>
                </a:solidFill>
              </a:defRPr>
            </a:lvl1pPr>
          </a:lstStyle>
          <a:p>
            <a:endParaRPr lang="fi-FI" dirty="0"/>
          </a:p>
        </p:txBody>
      </p:sp>
      <p:sp>
        <p:nvSpPr>
          <p:cNvPr id="3" name="Päivämäärän paikkamerkki 2">
            <a:extLst>
              <a:ext uri="{FF2B5EF4-FFF2-40B4-BE49-F238E27FC236}">
                <a16:creationId xmlns:a16="http://schemas.microsoft.com/office/drawing/2014/main" id="{1729CFC5-24DD-513B-E598-74E5AC0D8054}"/>
              </a:ext>
            </a:extLst>
          </p:cNvPr>
          <p:cNvSpPr>
            <a:spLocks noGrp="1"/>
          </p:cNvSpPr>
          <p:nvPr>
            <p:ph type="dt" sz="half" idx="26"/>
          </p:nvPr>
        </p:nvSpPr>
        <p:spPr/>
        <p:txBody>
          <a:bodyPr/>
          <a:lstStyle>
            <a:lvl1pPr>
              <a:defRPr>
                <a:solidFill>
                  <a:schemeClr val="tx1"/>
                </a:solidFill>
              </a:defRPr>
            </a:lvl1pPr>
          </a:lstStyle>
          <a:p>
            <a:r>
              <a:rPr lang="fi-FI"/>
              <a:t>12.8.2025</a:t>
            </a:r>
            <a:endParaRPr lang="fi-FI" dirty="0"/>
          </a:p>
        </p:txBody>
      </p:sp>
      <p:sp>
        <p:nvSpPr>
          <p:cNvPr id="7" name="Dian numeron paikkamerkki 6">
            <a:extLst>
              <a:ext uri="{FF2B5EF4-FFF2-40B4-BE49-F238E27FC236}">
                <a16:creationId xmlns:a16="http://schemas.microsoft.com/office/drawing/2014/main" id="{EE6EA182-DE74-CE41-32C4-1B7D6DA240A3}"/>
              </a:ext>
            </a:extLst>
          </p:cNvPr>
          <p:cNvSpPr>
            <a:spLocks noGrp="1"/>
          </p:cNvSpPr>
          <p:nvPr>
            <p:ph type="sldNum" sz="quarter" idx="28"/>
          </p:nvPr>
        </p:nvSpPr>
        <p:spPr/>
        <p:txBody>
          <a:bodyPr/>
          <a:lstStyle>
            <a:lvl1pPr>
              <a:defRPr>
                <a:solidFill>
                  <a:schemeClr val="tx1"/>
                </a:solidFill>
              </a:defRPr>
            </a:lvl1pPr>
          </a:lstStyle>
          <a:p>
            <a:fld id="{A9494116-C6F5-466F-B5C1-BBB074CB17FC}" type="slidenum">
              <a:rPr lang="fi-FI" smtClean="0"/>
              <a:pPr/>
              <a:t>‹#›</a:t>
            </a:fld>
            <a:endParaRPr lang="fi-FI" dirty="0"/>
          </a:p>
        </p:txBody>
      </p:sp>
      <p:sp>
        <p:nvSpPr>
          <p:cNvPr id="9" name="Logo">
            <a:extLst>
              <a:ext uri="{FF2B5EF4-FFF2-40B4-BE49-F238E27FC236}">
                <a16:creationId xmlns:a16="http://schemas.microsoft.com/office/drawing/2014/main" id="{3BD9FFC4-98C6-BAEA-E9C4-315D369A484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Tree>
    <p:extLst>
      <p:ext uri="{BB962C8B-B14F-4D97-AF65-F5344CB8AC3E}">
        <p14:creationId xmlns:p14="http://schemas.microsoft.com/office/powerpoint/2010/main" val="1996947354"/>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preserve="1" userDrawn="1">
  <p:cSld name="Otsikko ja teksi kuvalla 1 D">
    <p:bg>
      <p:bgPr>
        <a:solidFill>
          <a:schemeClr val="accent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46100" y="546100"/>
            <a:ext cx="4581525" cy="1235075"/>
          </a:xfrm>
          <a:prstGeom prst="rect">
            <a:avLst/>
          </a:prstGeom>
        </p:spPr>
        <p:txBody>
          <a:bodyPr anchor="t"/>
          <a:lstStyle>
            <a:lvl1pPr>
              <a:defRPr sz="3600">
                <a:solidFill>
                  <a:schemeClr val="tx1"/>
                </a:solidFill>
              </a:defRPr>
            </a:lvl1pPr>
          </a:lstStyle>
          <a:p>
            <a:endParaRPr lang="fi-FI" dirty="0"/>
          </a:p>
        </p:txBody>
      </p:sp>
      <p:sp>
        <p:nvSpPr>
          <p:cNvPr id="10" name="Tekstin paikkamerkki 9">
            <a:extLst>
              <a:ext uri="{FF2B5EF4-FFF2-40B4-BE49-F238E27FC236}">
                <a16:creationId xmlns:a16="http://schemas.microsoft.com/office/drawing/2014/main" id="{365CFA68-6BE1-21E0-C2A9-A74D5798CE08}"/>
              </a:ext>
            </a:extLst>
          </p:cNvPr>
          <p:cNvSpPr>
            <a:spLocks noGrp="1"/>
          </p:cNvSpPr>
          <p:nvPr>
            <p:ph type="body" sz="quarter" idx="30"/>
          </p:nvPr>
        </p:nvSpPr>
        <p:spPr>
          <a:xfrm>
            <a:off x="539750" y="2276475"/>
            <a:ext cx="4587875" cy="3724275"/>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5" name="Kuvan paikkamerkki 17">
            <a:extLst>
              <a:ext uri="{FF2B5EF4-FFF2-40B4-BE49-F238E27FC236}">
                <a16:creationId xmlns:a16="http://schemas.microsoft.com/office/drawing/2014/main" id="{0A89A386-6209-1205-235A-1A30BEA7C40E}"/>
              </a:ext>
              <a:ext uri="{C183D7F6-B498-43B3-948B-1728B52AA6E4}">
                <adec:decorative xmlns:adec="http://schemas.microsoft.com/office/drawing/2017/decorative" val="1"/>
              </a:ext>
            </a:extLst>
          </p:cNvPr>
          <p:cNvSpPr>
            <a:spLocks noGrp="1"/>
          </p:cNvSpPr>
          <p:nvPr>
            <p:ph type="pic" sz="quarter" idx="29" hasCustomPrompt="1"/>
          </p:nvPr>
        </p:nvSpPr>
        <p:spPr>
          <a:xfrm>
            <a:off x="5937791" y="548910"/>
            <a:ext cx="5699490" cy="5699490"/>
          </a:xfrm>
          <a:custGeom>
            <a:avLst/>
            <a:gdLst>
              <a:gd name="connsiteX0" fmla="*/ 1260000 w 2520000"/>
              <a:gd name="connsiteY0" fmla="*/ 0 h 2520000"/>
              <a:gd name="connsiteX1" fmla="*/ 2520000 w 2520000"/>
              <a:gd name="connsiteY1" fmla="*/ 1260000 h 2520000"/>
              <a:gd name="connsiteX2" fmla="*/ 1260000 w 2520000"/>
              <a:gd name="connsiteY2" fmla="*/ 2520000 h 2520000"/>
              <a:gd name="connsiteX3" fmla="*/ 0 w 2520000"/>
              <a:gd name="connsiteY3" fmla="*/ 1260000 h 2520000"/>
              <a:gd name="connsiteX4" fmla="*/ 1260000 w 2520000"/>
              <a:gd name="connsiteY4" fmla="*/ 0 h 252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0000" h="2520000">
                <a:moveTo>
                  <a:pt x="1260000" y="0"/>
                </a:moveTo>
                <a:cubicBezTo>
                  <a:pt x="1955879" y="0"/>
                  <a:pt x="2520000" y="564121"/>
                  <a:pt x="2520000" y="1260000"/>
                </a:cubicBezTo>
                <a:cubicBezTo>
                  <a:pt x="2520000" y="1955879"/>
                  <a:pt x="1955879" y="2520000"/>
                  <a:pt x="1260000" y="2520000"/>
                </a:cubicBezTo>
                <a:cubicBezTo>
                  <a:pt x="564121" y="2520000"/>
                  <a:pt x="0" y="1955879"/>
                  <a:pt x="0" y="1260000"/>
                </a:cubicBezTo>
                <a:cubicBezTo>
                  <a:pt x="0" y="564121"/>
                  <a:pt x="564121" y="0"/>
                  <a:pt x="1260000" y="0"/>
                </a:cubicBezTo>
                <a:close/>
              </a:path>
            </a:pathLst>
          </a:custGeom>
        </p:spPr>
        <p:txBody>
          <a:bodyPr wrap="square" lIns="540000" rIns="540000" anchor="ctr">
            <a:noAutofit/>
          </a:bodyPr>
          <a:lstStyle>
            <a:lvl1pPr marL="0" indent="0" algn="ctr">
              <a:buNone/>
              <a:defRPr sz="1400" b="0">
                <a:solidFill>
                  <a:schemeClr val="tx2"/>
                </a:solidFill>
              </a:defRPr>
            </a:lvl1pPr>
          </a:lstStyle>
          <a:p>
            <a:r>
              <a:rPr lang="fi-FI" dirty="0"/>
              <a:t>Lisää kuva napsauttamalla kuvaketta. 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Tämä teksti ei näy lopullisessa versiossa! </a:t>
            </a:r>
          </a:p>
        </p:txBody>
      </p:sp>
      <p:sp>
        <p:nvSpPr>
          <p:cNvPr id="12" name="Kuvatiedot">
            <a:extLst>
              <a:ext uri="{FF2B5EF4-FFF2-40B4-BE49-F238E27FC236}">
                <a16:creationId xmlns:a16="http://schemas.microsoft.com/office/drawing/2014/main" id="{B02A4E00-D758-402E-4D05-FF2D8A96063C}"/>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28E355FA-B8D8-8DAE-EBC7-FA455C2FACD5}"/>
              </a:ext>
            </a:extLst>
          </p:cNvPr>
          <p:cNvSpPr>
            <a:spLocks noGrp="1"/>
          </p:cNvSpPr>
          <p:nvPr>
            <p:ph type="ftr" sz="quarter" idx="27"/>
          </p:nvPr>
        </p:nvSpPr>
        <p:spPr/>
        <p:txBody>
          <a:bodyPr/>
          <a:lstStyle>
            <a:lvl1pPr>
              <a:defRPr>
                <a:solidFill>
                  <a:schemeClr val="tx1"/>
                </a:solidFill>
              </a:defRPr>
            </a:lvl1pPr>
          </a:lstStyle>
          <a:p>
            <a:endParaRPr lang="fi-FI" dirty="0"/>
          </a:p>
        </p:txBody>
      </p:sp>
      <p:sp>
        <p:nvSpPr>
          <p:cNvPr id="6" name="Päivämäärän paikkamerkki 5">
            <a:extLst>
              <a:ext uri="{FF2B5EF4-FFF2-40B4-BE49-F238E27FC236}">
                <a16:creationId xmlns:a16="http://schemas.microsoft.com/office/drawing/2014/main" id="{484C47EE-3297-341A-7F66-04D1CEBED6CA}"/>
              </a:ext>
            </a:extLst>
          </p:cNvPr>
          <p:cNvSpPr>
            <a:spLocks noGrp="1"/>
          </p:cNvSpPr>
          <p:nvPr>
            <p:ph type="dt" sz="half" idx="26"/>
          </p:nvPr>
        </p:nvSpPr>
        <p:spPr/>
        <p:txBody>
          <a:bodyPr/>
          <a:lstStyle>
            <a:lvl1pPr>
              <a:defRPr>
                <a:solidFill>
                  <a:schemeClr val="tx1"/>
                </a:solidFill>
              </a:defRPr>
            </a:lvl1pPr>
          </a:lstStyle>
          <a:p>
            <a:r>
              <a:rPr lang="fi-FI"/>
              <a:t>12.8.2025</a:t>
            </a:r>
            <a:endParaRPr lang="fi-FI" dirty="0"/>
          </a:p>
        </p:txBody>
      </p:sp>
      <p:sp>
        <p:nvSpPr>
          <p:cNvPr id="8" name="Dian numeron paikkamerkki 7">
            <a:extLst>
              <a:ext uri="{FF2B5EF4-FFF2-40B4-BE49-F238E27FC236}">
                <a16:creationId xmlns:a16="http://schemas.microsoft.com/office/drawing/2014/main" id="{F9187A6B-CBDC-4C25-C49D-15DBC735E539}"/>
              </a:ext>
            </a:extLst>
          </p:cNvPr>
          <p:cNvSpPr>
            <a:spLocks noGrp="1"/>
          </p:cNvSpPr>
          <p:nvPr>
            <p:ph type="sldNum" sz="quarter" idx="28"/>
          </p:nvPr>
        </p:nvSpPr>
        <p:spPr/>
        <p:txBody>
          <a:bodyPr/>
          <a:lstStyle>
            <a:lvl1pPr>
              <a:defRPr>
                <a:solidFill>
                  <a:schemeClr val="tx1"/>
                </a:solidFill>
              </a:defRPr>
            </a:lvl1pPr>
          </a:lstStyle>
          <a:p>
            <a:fld id="{A9494116-C6F5-466F-B5C1-BBB074CB17FC}" type="slidenum">
              <a:rPr lang="fi-FI" smtClean="0"/>
              <a:pPr/>
              <a:t>‹#›</a:t>
            </a:fld>
            <a:endParaRPr lang="fi-FI" dirty="0"/>
          </a:p>
        </p:txBody>
      </p:sp>
      <p:sp>
        <p:nvSpPr>
          <p:cNvPr id="3" name="Logo">
            <a:extLst>
              <a:ext uri="{FF2B5EF4-FFF2-40B4-BE49-F238E27FC236}">
                <a16:creationId xmlns:a16="http://schemas.microsoft.com/office/drawing/2014/main" id="{0A88D190-3D89-D8CB-8D6C-24F5A3AD6B25}"/>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Tree>
    <p:extLst>
      <p:ext uri="{BB962C8B-B14F-4D97-AF65-F5344CB8AC3E}">
        <p14:creationId xmlns:p14="http://schemas.microsoft.com/office/powerpoint/2010/main" val="2721425093"/>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blank" preserve="1">
  <p:cSld name="Tyhjä">
    <p:spTree>
      <p:nvGrpSpPr>
        <p:cNvPr id="1" name=""/>
        <p:cNvGrpSpPr/>
        <p:nvPr/>
      </p:nvGrpSpPr>
      <p:grpSpPr>
        <a:xfrm>
          <a:off x="0" y="0"/>
          <a:ext cx="0" cy="0"/>
          <a:chOff x="0" y="0"/>
          <a:chExt cx="0" cy="0"/>
        </a:xfrm>
      </p:grpSpPr>
      <p:sp>
        <p:nvSpPr>
          <p:cNvPr id="6" name="Alatunnisteen paikkamerkki 5">
            <a:extLst>
              <a:ext uri="{FF2B5EF4-FFF2-40B4-BE49-F238E27FC236}">
                <a16:creationId xmlns:a16="http://schemas.microsoft.com/office/drawing/2014/main" id="{335B3306-103F-1C24-57AE-14F31DD4538B}"/>
              </a:ext>
            </a:extLst>
          </p:cNvPr>
          <p:cNvSpPr>
            <a:spLocks noGrp="1"/>
          </p:cNvSpPr>
          <p:nvPr>
            <p:ph type="ftr" sz="quarter" idx="11"/>
          </p:nvPr>
        </p:nvSpPr>
        <p:spPr/>
        <p:txBody>
          <a:bodyPr/>
          <a:lstStyle/>
          <a:p>
            <a:endParaRPr lang="fi-FI" dirty="0"/>
          </a:p>
        </p:txBody>
      </p:sp>
      <p:sp>
        <p:nvSpPr>
          <p:cNvPr id="5" name="Päivämäärän paikkamerkki 4">
            <a:extLst>
              <a:ext uri="{FF2B5EF4-FFF2-40B4-BE49-F238E27FC236}">
                <a16:creationId xmlns:a16="http://schemas.microsoft.com/office/drawing/2014/main" id="{17314EAD-ABBB-B54E-3E97-6EEAB659FBDA}"/>
              </a:ext>
            </a:extLst>
          </p:cNvPr>
          <p:cNvSpPr>
            <a:spLocks noGrp="1"/>
          </p:cNvSpPr>
          <p:nvPr>
            <p:ph type="dt" sz="half" idx="10"/>
          </p:nvPr>
        </p:nvSpPr>
        <p:spPr/>
        <p:txBody>
          <a:bodyPr/>
          <a:lstStyle/>
          <a:p>
            <a:r>
              <a:rPr lang="fi-FI"/>
              <a:t>12.8.2025</a:t>
            </a:r>
            <a:endParaRPr lang="fi-FI" dirty="0"/>
          </a:p>
        </p:txBody>
      </p:sp>
      <p:sp>
        <p:nvSpPr>
          <p:cNvPr id="8" name="Dian numeron paikkamerkki 7">
            <a:extLst>
              <a:ext uri="{FF2B5EF4-FFF2-40B4-BE49-F238E27FC236}">
                <a16:creationId xmlns:a16="http://schemas.microsoft.com/office/drawing/2014/main" id="{9B13F0F7-0F1E-BF74-9132-0429C438BC8E}"/>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3" name="Logo">
            <a:extLst>
              <a:ext uri="{FF2B5EF4-FFF2-40B4-BE49-F238E27FC236}">
                <a16:creationId xmlns:a16="http://schemas.microsoft.com/office/drawing/2014/main" id="{BCCB7BF2-8336-5868-B080-FD1476C72078}"/>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806679939"/>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preserve="1" userDrawn="1">
  <p:cSld name="Tiivistelmä 1">
    <p:bg>
      <p:bgPr>
        <a:solidFill>
          <a:schemeClr val="accent2"/>
        </a:solidFill>
        <a:effectLst/>
      </p:bgPr>
    </p:bg>
    <p:spTree>
      <p:nvGrpSpPr>
        <p:cNvPr id="1" name=""/>
        <p:cNvGrpSpPr/>
        <p:nvPr/>
      </p:nvGrpSpPr>
      <p:grpSpPr>
        <a:xfrm>
          <a:off x="0" y="0"/>
          <a:ext cx="0" cy="0"/>
          <a:chOff x="0" y="0"/>
          <a:chExt cx="0" cy="0"/>
        </a:xfrm>
      </p:grpSpPr>
      <p:sp>
        <p:nvSpPr>
          <p:cNvPr id="41" name="Vapaamuotoinen: Muoto 40">
            <a:extLst>
              <a:ext uri="{FF2B5EF4-FFF2-40B4-BE49-F238E27FC236}">
                <a16:creationId xmlns:a16="http://schemas.microsoft.com/office/drawing/2014/main" id="{E1E9FBD0-5936-C961-0FD7-FA49E885E182}"/>
              </a:ext>
              <a:ext uri="{C183D7F6-B498-43B3-948B-1728B52AA6E4}">
                <adec:decorative xmlns:adec="http://schemas.microsoft.com/office/drawing/2017/decorative" val="1"/>
              </a:ext>
            </a:extLst>
          </p:cNvPr>
          <p:cNvSpPr>
            <a:spLocks noChangeAspect="1"/>
          </p:cNvSpPr>
          <p:nvPr userDrawn="1"/>
        </p:nvSpPr>
        <p:spPr>
          <a:xfrm>
            <a:off x="-60960" y="-34290"/>
            <a:ext cx="12313920" cy="6926580"/>
          </a:xfrm>
          <a:custGeom>
            <a:avLst/>
            <a:gdLst>
              <a:gd name="connsiteX0" fmla="*/ 601503 w 12313920"/>
              <a:gd name="connsiteY0" fmla="*/ 1316912 h 6926580"/>
              <a:gd name="connsiteX1" fmla="*/ 601503 w 12313920"/>
              <a:gd name="connsiteY1" fmla="*/ 6035039 h 6926580"/>
              <a:gd name="connsiteX2" fmla="*/ 11712416 w 12313920"/>
              <a:gd name="connsiteY2" fmla="*/ 6035039 h 6926580"/>
              <a:gd name="connsiteX3" fmla="*/ 11712416 w 12313920"/>
              <a:gd name="connsiteY3" fmla="*/ 1316912 h 6926580"/>
              <a:gd name="connsiteX4" fmla="*/ 0 w 12313920"/>
              <a:gd name="connsiteY4" fmla="*/ 0 h 6926580"/>
              <a:gd name="connsiteX5" fmla="*/ 12313920 w 12313920"/>
              <a:gd name="connsiteY5" fmla="*/ 0 h 6926580"/>
              <a:gd name="connsiteX6" fmla="*/ 12313920 w 12313920"/>
              <a:gd name="connsiteY6" fmla="*/ 6926580 h 6926580"/>
              <a:gd name="connsiteX7" fmla="*/ 0 w 12313920"/>
              <a:gd name="connsiteY7" fmla="*/ 6926580 h 692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3920" h="6926580">
                <a:moveTo>
                  <a:pt x="601503" y="1316912"/>
                </a:moveTo>
                <a:lnTo>
                  <a:pt x="601503" y="6035039"/>
                </a:lnTo>
                <a:lnTo>
                  <a:pt x="11712416" y="6035039"/>
                </a:lnTo>
                <a:lnTo>
                  <a:pt x="11712416" y="1316912"/>
                </a:lnTo>
                <a:close/>
                <a:moveTo>
                  <a:pt x="0" y="0"/>
                </a:moveTo>
                <a:lnTo>
                  <a:pt x="12313920" y="0"/>
                </a:lnTo>
                <a:lnTo>
                  <a:pt x="12313920" y="6926580"/>
                </a:lnTo>
                <a:lnTo>
                  <a:pt x="0" y="6926580"/>
                </a:lnTo>
                <a:close/>
              </a:path>
            </a:pathLst>
          </a:cu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39" name="Suorakulmio 38">
            <a:extLst>
              <a:ext uri="{FF2B5EF4-FFF2-40B4-BE49-F238E27FC236}">
                <a16:creationId xmlns:a16="http://schemas.microsoft.com/office/drawing/2014/main" id="{F9157AD3-80B1-43AB-7329-D5F0FEEE73C5}"/>
              </a:ext>
              <a:ext uri="{C183D7F6-B498-43B3-948B-1728B52AA6E4}">
                <adec:decorative xmlns:adec="http://schemas.microsoft.com/office/drawing/2017/decorative" val="1"/>
              </a:ext>
            </a:extLst>
          </p:cNvPr>
          <p:cNvSpPr/>
          <p:nvPr userDrawn="1"/>
        </p:nvSpPr>
        <p:spPr>
          <a:xfrm>
            <a:off x="5917962"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2" name="Otsikko 1">
            <a:extLst>
              <a:ext uri="{FF2B5EF4-FFF2-40B4-BE49-F238E27FC236}">
                <a16:creationId xmlns:a16="http://schemas.microsoft.com/office/drawing/2014/main" id="{6F447D12-3A4A-FF20-A74B-9C431FE253B2}"/>
              </a:ext>
            </a:extLst>
          </p:cNvPr>
          <p:cNvSpPr>
            <a:spLocks noGrp="1"/>
          </p:cNvSpPr>
          <p:nvPr userDrawn="1">
            <p:ph type="title"/>
          </p:nvPr>
        </p:nvSpPr>
        <p:spPr>
          <a:xfrm>
            <a:off x="541337" y="539751"/>
            <a:ext cx="11109325" cy="744537"/>
          </a:xfrm>
          <a:prstGeom prst="rect">
            <a:avLst/>
          </a:prstGeom>
        </p:spPr>
        <p:txBody>
          <a:bodyPr anchor="t"/>
          <a:lstStyle>
            <a:lvl1pPr algn="ct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userDrawn="1">
            <p:ph type="pic" sz="quarter" idx="13" hasCustomPrompt="1"/>
          </p:nvPr>
        </p:nvSpPr>
        <p:spPr>
          <a:xfrm>
            <a:off x="538997" y="1283493"/>
            <a:ext cx="5378965" cy="3228181"/>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tIns="108000" rIns="180000" anchor="t" anchorCtr="0">
            <a:noAutofit/>
          </a:bodyPr>
          <a:lstStyle>
            <a:lvl1pPr marL="0" indent="0" algn="ctr">
              <a:buNone/>
              <a:defRPr sz="1200">
                <a:solidFill>
                  <a:schemeClr val="tx2"/>
                </a:solidFill>
              </a:defRPr>
            </a:lvl1pPr>
          </a:lstStyle>
          <a:p>
            <a:r>
              <a:rPr lang="fi-FI" dirty="0"/>
              <a:t>Lisää kuva napsauttamalla kuvaketta. Lisää kuvaajan nimi sivuun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userDrawn="1">
            <p:ph type="body" sz="quarter" idx="21"/>
          </p:nvPr>
        </p:nvSpPr>
        <p:spPr>
          <a:xfrm>
            <a:off x="538997" y="4511675"/>
            <a:ext cx="5376027" cy="743741"/>
          </a:xfrm>
          <a:noFill/>
        </p:spPr>
        <p:txBody>
          <a:bodyPr lIns="360000" tIns="72000" rIns="360000" anchor="t"/>
          <a:lstStyle>
            <a:lvl1pPr marL="0" indent="0" algn="ctr">
              <a:spcAft>
                <a:spcPts val="0"/>
              </a:spcAft>
              <a:buNone/>
              <a:defRPr sz="1800" b="1">
                <a:solidFill>
                  <a:schemeClr val="tx1"/>
                </a:solidFill>
              </a:defRPr>
            </a:lvl1pPr>
          </a:lstStyle>
          <a:p>
            <a:pPr lvl="0"/>
            <a:r>
              <a:rPr lang="fi-FI" dirty="0"/>
              <a:t>Muokkaa tekstin perustyylejä napsauttamalla</a:t>
            </a:r>
          </a:p>
        </p:txBody>
      </p:sp>
      <p:sp>
        <p:nvSpPr>
          <p:cNvPr id="21" name="Tekstin paikkamerkki 1">
            <a:extLst>
              <a:ext uri="{FF2B5EF4-FFF2-40B4-BE49-F238E27FC236}">
                <a16:creationId xmlns:a16="http://schemas.microsoft.com/office/drawing/2014/main" id="{AFA5BCC6-396E-AFF1-7C13-33D22544539C}"/>
              </a:ext>
            </a:extLst>
          </p:cNvPr>
          <p:cNvSpPr>
            <a:spLocks noGrp="1"/>
          </p:cNvSpPr>
          <p:nvPr userDrawn="1">
            <p:ph type="body" sz="quarter" idx="31"/>
          </p:nvPr>
        </p:nvSpPr>
        <p:spPr>
          <a:xfrm>
            <a:off x="538997" y="5255415"/>
            <a:ext cx="5376027" cy="743741"/>
          </a:xfrm>
          <a:noFill/>
        </p:spPr>
        <p:txBody>
          <a:bodyPr lIns="180000" tIns="72000" rIns="180000" anchor="t"/>
          <a:lstStyle>
            <a:lvl1pPr marL="0" indent="0" algn="ctr">
              <a:spcAft>
                <a:spcPts val="0"/>
              </a:spcAft>
              <a:buNone/>
              <a:defRPr sz="1600" b="0">
                <a:solidFill>
                  <a:schemeClr val="tx1"/>
                </a:solidFill>
              </a:defRPr>
            </a:lvl1pPr>
          </a:lstStyle>
          <a:p>
            <a:pPr lvl="0"/>
            <a:r>
              <a:rPr lang="fi-FI" dirty="0"/>
              <a:t>Muokkaa tekstin perustyylejä napsauttamalla</a:t>
            </a:r>
          </a:p>
        </p:txBody>
      </p:sp>
      <p:sp>
        <p:nvSpPr>
          <p:cNvPr id="25" name="Kuvan paikkamerkki 2">
            <a:extLst>
              <a:ext uri="{FF2B5EF4-FFF2-40B4-BE49-F238E27FC236}">
                <a16:creationId xmlns:a16="http://schemas.microsoft.com/office/drawing/2014/main" id="{51E4E80F-1EAA-7927-E956-46D9CA2691AD}"/>
              </a:ext>
              <a:ext uri="{C183D7F6-B498-43B3-948B-1728B52AA6E4}">
                <adec:decorative xmlns:adec="http://schemas.microsoft.com/office/drawing/2017/decorative" val="1"/>
              </a:ext>
            </a:extLst>
          </p:cNvPr>
          <p:cNvSpPr>
            <a:spLocks noGrp="1"/>
          </p:cNvSpPr>
          <p:nvPr userDrawn="1">
            <p:ph type="pic" sz="quarter" idx="32" hasCustomPrompt="1"/>
          </p:nvPr>
        </p:nvSpPr>
        <p:spPr>
          <a:xfrm>
            <a:off x="6275388" y="1283493"/>
            <a:ext cx="5378964" cy="3228181"/>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tIns="108000" rIns="180000" anchor="t" anchorCtr="0">
            <a:noAutofit/>
          </a:bodyPr>
          <a:lstStyle>
            <a:lvl1pPr marL="0" indent="0" algn="ctr">
              <a:buNone/>
              <a:defRPr sz="1200">
                <a:solidFill>
                  <a:schemeClr val="tx2"/>
                </a:solidFill>
              </a:defRPr>
            </a:lvl1pPr>
          </a:lstStyle>
          <a:p>
            <a:r>
              <a:rPr lang="fi-FI" dirty="0"/>
              <a:t>Lisää kuva napsauttamalla kuvaketta. Lisää kuvaajan nimi sivuun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6" name="Tekstin paikkamerkki 2">
            <a:extLst>
              <a:ext uri="{FF2B5EF4-FFF2-40B4-BE49-F238E27FC236}">
                <a16:creationId xmlns:a16="http://schemas.microsoft.com/office/drawing/2014/main" id="{8F6B4853-F12B-288B-C137-1889B399687D}"/>
              </a:ext>
            </a:extLst>
          </p:cNvPr>
          <p:cNvSpPr>
            <a:spLocks noGrp="1"/>
          </p:cNvSpPr>
          <p:nvPr userDrawn="1">
            <p:ph type="body" sz="quarter" idx="33"/>
          </p:nvPr>
        </p:nvSpPr>
        <p:spPr>
          <a:xfrm>
            <a:off x="6275388" y="4511675"/>
            <a:ext cx="5371962" cy="743741"/>
          </a:xfrm>
          <a:noFill/>
        </p:spPr>
        <p:txBody>
          <a:bodyPr lIns="360000" tIns="72000" rIns="360000" anchor="t"/>
          <a:lstStyle>
            <a:lvl1pPr marL="0" indent="0" algn="ctr">
              <a:spcAft>
                <a:spcPts val="0"/>
              </a:spcAft>
              <a:buNone/>
              <a:defRPr sz="1800" b="1">
                <a:solidFill>
                  <a:schemeClr val="tx1"/>
                </a:solidFill>
              </a:defRPr>
            </a:lvl1pPr>
          </a:lstStyle>
          <a:p>
            <a:pPr lvl="0"/>
            <a:r>
              <a:rPr lang="fi-FI" dirty="0"/>
              <a:t>Muokkaa tekstin perustyylejä napsauttamalla</a:t>
            </a:r>
          </a:p>
        </p:txBody>
      </p:sp>
      <p:sp>
        <p:nvSpPr>
          <p:cNvPr id="27" name="Tekstin paikkamerkki 2">
            <a:extLst>
              <a:ext uri="{FF2B5EF4-FFF2-40B4-BE49-F238E27FC236}">
                <a16:creationId xmlns:a16="http://schemas.microsoft.com/office/drawing/2014/main" id="{C73167C1-FA9C-C628-F6E1-2B4FBA10F84A}"/>
              </a:ext>
            </a:extLst>
          </p:cNvPr>
          <p:cNvSpPr>
            <a:spLocks noGrp="1"/>
          </p:cNvSpPr>
          <p:nvPr userDrawn="1">
            <p:ph type="body" sz="quarter" idx="34"/>
          </p:nvPr>
        </p:nvSpPr>
        <p:spPr>
          <a:xfrm>
            <a:off x="6275388" y="5255415"/>
            <a:ext cx="5371962" cy="743741"/>
          </a:xfrm>
          <a:noFill/>
        </p:spPr>
        <p:txBody>
          <a:bodyPr lIns="180000" tIns="72000" rIns="180000" anchor="t"/>
          <a:lstStyle>
            <a:lvl1pPr marL="0" indent="0" algn="ctr">
              <a:spcAft>
                <a:spcPts val="0"/>
              </a:spcAft>
              <a:buNone/>
              <a:defRPr sz="1600" b="0">
                <a:solidFill>
                  <a:schemeClr val="tx1"/>
                </a:solidFill>
              </a:defRPr>
            </a:lvl1pPr>
          </a:lstStyle>
          <a:p>
            <a:pPr lvl="0"/>
            <a:r>
              <a:rPr lang="fi-FI" dirty="0"/>
              <a:t>Muokkaa tekstin perustyylejä napsauttamalla</a:t>
            </a:r>
          </a:p>
        </p:txBody>
      </p:sp>
      <p:sp>
        <p:nvSpPr>
          <p:cNvPr id="18" name="Kuvatiedot">
            <a:extLst>
              <a:ext uri="{FF2B5EF4-FFF2-40B4-BE49-F238E27FC236}">
                <a16:creationId xmlns:a16="http://schemas.microsoft.com/office/drawing/2014/main" id="{4C4A0855-D783-E596-7EC1-486B82961268}"/>
              </a:ext>
              <a:ext uri="{C183D7F6-B498-43B3-948B-1728B52AA6E4}">
                <adec:decorative xmlns:adec="http://schemas.microsoft.com/office/drawing/2017/decorative" val="1"/>
              </a:ext>
            </a:extLst>
          </p:cNvPr>
          <p:cNvSpPr>
            <a:spLocks noGrp="1"/>
          </p:cNvSpPr>
          <p:nvPr userDrawn="1">
            <p:ph type="body" sz="quarter" idx="2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CEEA05C8-264B-08FB-90A1-5F47BDB60A1E}"/>
              </a:ext>
            </a:extLst>
          </p:cNvPr>
          <p:cNvSpPr>
            <a:spLocks noGrp="1"/>
          </p:cNvSpPr>
          <p:nvPr userDrawn="1">
            <p:ph type="ftr" sz="quarter" idx="27"/>
          </p:nvPr>
        </p:nvSpPr>
        <p:spPr/>
        <p:txBody>
          <a:bodyPr/>
          <a:lstStyle/>
          <a:p>
            <a:endParaRPr lang="fi-FI" dirty="0"/>
          </a:p>
        </p:txBody>
      </p:sp>
      <p:sp>
        <p:nvSpPr>
          <p:cNvPr id="6" name="Päivämäärän paikkamerkki 5">
            <a:extLst>
              <a:ext uri="{FF2B5EF4-FFF2-40B4-BE49-F238E27FC236}">
                <a16:creationId xmlns:a16="http://schemas.microsoft.com/office/drawing/2014/main" id="{2D301EC1-61FE-066D-6D3E-6BB41035C9CD}"/>
              </a:ext>
            </a:extLst>
          </p:cNvPr>
          <p:cNvSpPr>
            <a:spLocks noGrp="1"/>
          </p:cNvSpPr>
          <p:nvPr userDrawn="1">
            <p:ph type="dt" sz="half" idx="26"/>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5CF4FF46-EF73-E7FF-3010-F28973612194}"/>
              </a:ext>
            </a:extLst>
          </p:cNvPr>
          <p:cNvSpPr>
            <a:spLocks noGrp="1"/>
          </p:cNvSpPr>
          <p:nvPr userDrawn="1">
            <p:ph type="sldNum" sz="quarter" idx="28"/>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6A0EEDB1-4A6B-8259-7933-3A44526D5A3E}"/>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804404573"/>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preserve="1" userDrawn="1">
  <p:cSld name="Tiivistelmä 1 A">
    <p:bg>
      <p:bgPr>
        <a:solidFill>
          <a:schemeClr val="accent2"/>
        </a:solidFill>
        <a:effectLst/>
      </p:bgPr>
    </p:bg>
    <p:spTree>
      <p:nvGrpSpPr>
        <p:cNvPr id="1" name=""/>
        <p:cNvGrpSpPr/>
        <p:nvPr/>
      </p:nvGrpSpPr>
      <p:grpSpPr>
        <a:xfrm>
          <a:off x="0" y="0"/>
          <a:ext cx="0" cy="0"/>
          <a:chOff x="0" y="0"/>
          <a:chExt cx="0" cy="0"/>
        </a:xfrm>
      </p:grpSpPr>
      <p:sp>
        <p:nvSpPr>
          <p:cNvPr id="16" name="Vapaamuotoinen: Muoto 15">
            <a:extLst>
              <a:ext uri="{FF2B5EF4-FFF2-40B4-BE49-F238E27FC236}">
                <a16:creationId xmlns:a16="http://schemas.microsoft.com/office/drawing/2014/main" id="{964FC5B6-4D28-DB29-FB68-3D4BDBBECE2A}"/>
              </a:ext>
              <a:ext uri="{C183D7F6-B498-43B3-948B-1728B52AA6E4}">
                <adec:decorative xmlns:adec="http://schemas.microsoft.com/office/drawing/2017/decorative" val="1"/>
              </a:ext>
            </a:extLst>
          </p:cNvPr>
          <p:cNvSpPr>
            <a:spLocks noChangeAspect="1"/>
          </p:cNvSpPr>
          <p:nvPr userDrawn="1"/>
        </p:nvSpPr>
        <p:spPr>
          <a:xfrm>
            <a:off x="-60960" y="-34290"/>
            <a:ext cx="12313920" cy="6926580"/>
          </a:xfrm>
          <a:custGeom>
            <a:avLst/>
            <a:gdLst>
              <a:gd name="connsiteX0" fmla="*/ 601503 w 12313920"/>
              <a:gd name="connsiteY0" fmla="*/ 1316912 h 6926580"/>
              <a:gd name="connsiteX1" fmla="*/ 601503 w 12313920"/>
              <a:gd name="connsiteY1" fmla="*/ 6035039 h 6926580"/>
              <a:gd name="connsiteX2" fmla="*/ 11712416 w 12313920"/>
              <a:gd name="connsiteY2" fmla="*/ 6035039 h 6926580"/>
              <a:gd name="connsiteX3" fmla="*/ 11712416 w 12313920"/>
              <a:gd name="connsiteY3" fmla="*/ 1316912 h 6926580"/>
              <a:gd name="connsiteX4" fmla="*/ 0 w 12313920"/>
              <a:gd name="connsiteY4" fmla="*/ 0 h 6926580"/>
              <a:gd name="connsiteX5" fmla="*/ 12313920 w 12313920"/>
              <a:gd name="connsiteY5" fmla="*/ 0 h 6926580"/>
              <a:gd name="connsiteX6" fmla="*/ 12313920 w 12313920"/>
              <a:gd name="connsiteY6" fmla="*/ 6926580 h 6926580"/>
              <a:gd name="connsiteX7" fmla="*/ 0 w 12313920"/>
              <a:gd name="connsiteY7" fmla="*/ 6926580 h 692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3920" h="6926580">
                <a:moveTo>
                  <a:pt x="601503" y="1316912"/>
                </a:moveTo>
                <a:lnTo>
                  <a:pt x="601503" y="6035039"/>
                </a:lnTo>
                <a:lnTo>
                  <a:pt x="11712416" y="6035039"/>
                </a:lnTo>
                <a:lnTo>
                  <a:pt x="11712416" y="1316912"/>
                </a:lnTo>
                <a:close/>
                <a:moveTo>
                  <a:pt x="0" y="0"/>
                </a:moveTo>
                <a:lnTo>
                  <a:pt x="12313920" y="0"/>
                </a:lnTo>
                <a:lnTo>
                  <a:pt x="12313920" y="6926580"/>
                </a:lnTo>
                <a:lnTo>
                  <a:pt x="0" y="6926580"/>
                </a:lnTo>
                <a:close/>
              </a:path>
            </a:pathLst>
          </a:cu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12" name="Suorakulmio 11">
            <a:extLst>
              <a:ext uri="{FF2B5EF4-FFF2-40B4-BE49-F238E27FC236}">
                <a16:creationId xmlns:a16="http://schemas.microsoft.com/office/drawing/2014/main" id="{4346C136-A6A5-C6B7-5314-CEB95F9E8FD8}"/>
              </a:ext>
              <a:ext uri="{C183D7F6-B498-43B3-948B-1728B52AA6E4}">
                <adec:decorative xmlns:adec="http://schemas.microsoft.com/office/drawing/2017/decorative" val="1"/>
              </a:ext>
            </a:extLst>
          </p:cNvPr>
          <p:cNvSpPr/>
          <p:nvPr userDrawn="1"/>
        </p:nvSpPr>
        <p:spPr>
          <a:xfrm>
            <a:off x="4003516"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15" name="Suorakulmio 14">
            <a:extLst>
              <a:ext uri="{FF2B5EF4-FFF2-40B4-BE49-F238E27FC236}">
                <a16:creationId xmlns:a16="http://schemas.microsoft.com/office/drawing/2014/main" id="{4ABCE447-8A7D-30E3-0FAD-FFCE82425673}"/>
              </a:ext>
              <a:ext uri="{C183D7F6-B498-43B3-948B-1728B52AA6E4}">
                <adec:decorative xmlns:adec="http://schemas.microsoft.com/office/drawing/2017/decorative" val="1"/>
              </a:ext>
            </a:extLst>
          </p:cNvPr>
          <p:cNvSpPr/>
          <p:nvPr userDrawn="1"/>
        </p:nvSpPr>
        <p:spPr>
          <a:xfrm>
            <a:off x="7827963"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2" name="Otsikko 1">
            <a:extLst>
              <a:ext uri="{FF2B5EF4-FFF2-40B4-BE49-F238E27FC236}">
                <a16:creationId xmlns:a16="http://schemas.microsoft.com/office/drawing/2014/main" id="{6F447D12-3A4A-FF20-A74B-9C431FE253B2}"/>
              </a:ext>
            </a:extLst>
          </p:cNvPr>
          <p:cNvSpPr>
            <a:spLocks noGrp="1"/>
          </p:cNvSpPr>
          <p:nvPr userDrawn="1">
            <p:ph type="title"/>
          </p:nvPr>
        </p:nvSpPr>
        <p:spPr>
          <a:xfrm>
            <a:off x="541337" y="539751"/>
            <a:ext cx="11109325" cy="744537"/>
          </a:xfrm>
          <a:prstGeom prst="rect">
            <a:avLst/>
          </a:prstGeom>
        </p:spPr>
        <p:txBody>
          <a:bodyPr anchor="t"/>
          <a:lstStyle>
            <a:lvl1pPr algn="ct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userDrawn="1">
            <p:ph type="pic" sz="quarter" idx="13" hasCustomPrompt="1"/>
          </p:nvPr>
        </p:nvSpPr>
        <p:spPr>
          <a:xfrm>
            <a:off x="538997" y="1283493"/>
            <a:ext cx="3466177" cy="3228181"/>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72000" rIns="108000" anchor="t" anchorCtr="0">
            <a:noAutofit/>
          </a:bodyPr>
          <a:lstStyle>
            <a:lvl1pPr marL="0" indent="0" algn="ctr">
              <a:buNone/>
              <a:defRPr sz="1100">
                <a:solidFill>
                  <a:schemeClr val="tx2"/>
                </a:solidFill>
              </a:defRPr>
            </a:lvl1pPr>
          </a:lstStyle>
          <a:p>
            <a:r>
              <a:rPr lang="fi-FI" dirty="0"/>
              <a:t>Lisää kuva napsauttamalla kuvaketta. Lisää kuvaajan nimi sivuun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userDrawn="1">
            <p:ph type="body" sz="quarter" idx="21"/>
          </p:nvPr>
        </p:nvSpPr>
        <p:spPr>
          <a:xfrm>
            <a:off x="538998" y="4511675"/>
            <a:ext cx="3460296" cy="743741"/>
          </a:xfrm>
          <a:noFill/>
        </p:spPr>
        <p:txBody>
          <a:bodyPr lIns="180000" tIns="72000" rIns="180000" anchor="t"/>
          <a:lstStyle>
            <a:lvl1pPr marL="0" indent="0" algn="ctr">
              <a:spcAft>
                <a:spcPts val="0"/>
              </a:spcAft>
              <a:buNone/>
              <a:defRPr sz="1600" b="1">
                <a:solidFill>
                  <a:schemeClr val="tx1"/>
                </a:solidFill>
              </a:defRPr>
            </a:lvl1pPr>
          </a:lstStyle>
          <a:p>
            <a:pPr lvl="0"/>
            <a:r>
              <a:rPr lang="fi-FI" dirty="0"/>
              <a:t>Muokkaa tekstin perustyylejä napsauttamalla</a:t>
            </a:r>
          </a:p>
        </p:txBody>
      </p:sp>
      <p:sp>
        <p:nvSpPr>
          <p:cNvPr id="21" name="Tekstin paikkamerkki 1">
            <a:extLst>
              <a:ext uri="{FF2B5EF4-FFF2-40B4-BE49-F238E27FC236}">
                <a16:creationId xmlns:a16="http://schemas.microsoft.com/office/drawing/2014/main" id="{AFA5BCC6-396E-AFF1-7C13-33D22544539C}"/>
              </a:ext>
            </a:extLst>
          </p:cNvPr>
          <p:cNvSpPr>
            <a:spLocks noGrp="1"/>
          </p:cNvSpPr>
          <p:nvPr userDrawn="1">
            <p:ph type="body" sz="quarter" idx="31"/>
          </p:nvPr>
        </p:nvSpPr>
        <p:spPr>
          <a:xfrm>
            <a:off x="538998" y="5255415"/>
            <a:ext cx="3460296" cy="743741"/>
          </a:xfrm>
          <a:noFill/>
        </p:spPr>
        <p:txBody>
          <a:bodyPr lIns="180000" tIns="72000" rIns="180000" anchor="t"/>
          <a:lstStyle>
            <a:lvl1pPr marL="0" indent="0" algn="ctr">
              <a:spcAft>
                <a:spcPts val="0"/>
              </a:spcAft>
              <a:buNone/>
              <a:defRPr sz="1400" b="0">
                <a:solidFill>
                  <a:schemeClr val="tx1"/>
                </a:solidFill>
              </a:defRPr>
            </a:lvl1pPr>
          </a:lstStyle>
          <a:p>
            <a:pPr lvl="0"/>
            <a:r>
              <a:rPr lang="fi-FI" dirty="0"/>
              <a:t>Muokkaa tekstin perustyylejä napsauttamalla</a:t>
            </a:r>
          </a:p>
        </p:txBody>
      </p:sp>
      <p:sp>
        <p:nvSpPr>
          <p:cNvPr id="25" name="Kuvan paikkamerkki 2">
            <a:extLst>
              <a:ext uri="{FF2B5EF4-FFF2-40B4-BE49-F238E27FC236}">
                <a16:creationId xmlns:a16="http://schemas.microsoft.com/office/drawing/2014/main" id="{51E4E80F-1EAA-7927-E956-46D9CA2691AD}"/>
              </a:ext>
              <a:ext uri="{C183D7F6-B498-43B3-948B-1728B52AA6E4}">
                <adec:decorative xmlns:adec="http://schemas.microsoft.com/office/drawing/2017/decorative" val="1"/>
              </a:ext>
            </a:extLst>
          </p:cNvPr>
          <p:cNvSpPr>
            <a:spLocks noGrp="1"/>
          </p:cNvSpPr>
          <p:nvPr userDrawn="1">
            <p:ph type="pic" sz="quarter" idx="32" hasCustomPrompt="1"/>
          </p:nvPr>
        </p:nvSpPr>
        <p:spPr>
          <a:xfrm>
            <a:off x="4362291" y="1283493"/>
            <a:ext cx="3467420" cy="3228181"/>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72000" rIns="108000" anchor="t" anchorCtr="0">
            <a:noAutofit/>
          </a:bodyPr>
          <a:lstStyle>
            <a:lvl1pPr marL="0" indent="0" algn="ctr">
              <a:buNone/>
              <a:defRPr sz="1100">
                <a:solidFill>
                  <a:schemeClr val="tx2"/>
                </a:solidFill>
              </a:defRPr>
            </a:lvl1pPr>
          </a:lstStyle>
          <a:p>
            <a:r>
              <a:rPr lang="fi-FI" dirty="0"/>
              <a:t>Lisää kuva napsauttamalla kuvaketta. Lisää kuvaajan nimi sivuun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6" name="Tekstin paikkamerkki 2">
            <a:extLst>
              <a:ext uri="{FF2B5EF4-FFF2-40B4-BE49-F238E27FC236}">
                <a16:creationId xmlns:a16="http://schemas.microsoft.com/office/drawing/2014/main" id="{8F6B4853-F12B-288B-C137-1889B399687D}"/>
              </a:ext>
            </a:extLst>
          </p:cNvPr>
          <p:cNvSpPr>
            <a:spLocks noGrp="1"/>
          </p:cNvSpPr>
          <p:nvPr userDrawn="1">
            <p:ph type="body" sz="quarter" idx="33"/>
          </p:nvPr>
        </p:nvSpPr>
        <p:spPr>
          <a:xfrm>
            <a:off x="4367667" y="4511675"/>
            <a:ext cx="3460296" cy="743741"/>
          </a:xfrm>
          <a:noFill/>
        </p:spPr>
        <p:txBody>
          <a:bodyPr lIns="180000" tIns="72000" rIns="180000" anchor="t"/>
          <a:lstStyle>
            <a:lvl1pPr marL="0" indent="0" algn="ctr">
              <a:spcAft>
                <a:spcPts val="0"/>
              </a:spcAft>
              <a:buNone/>
              <a:defRPr sz="1600" b="1">
                <a:solidFill>
                  <a:schemeClr val="tx1"/>
                </a:solidFill>
              </a:defRPr>
            </a:lvl1pPr>
          </a:lstStyle>
          <a:p>
            <a:pPr lvl="0"/>
            <a:r>
              <a:rPr lang="fi-FI" dirty="0"/>
              <a:t>Muokkaa tekstin perustyylejä napsauttamalla</a:t>
            </a:r>
          </a:p>
        </p:txBody>
      </p:sp>
      <p:sp>
        <p:nvSpPr>
          <p:cNvPr id="27" name="Tekstin paikkamerkki 2">
            <a:extLst>
              <a:ext uri="{FF2B5EF4-FFF2-40B4-BE49-F238E27FC236}">
                <a16:creationId xmlns:a16="http://schemas.microsoft.com/office/drawing/2014/main" id="{C73167C1-FA9C-C628-F6E1-2B4FBA10F84A}"/>
              </a:ext>
            </a:extLst>
          </p:cNvPr>
          <p:cNvSpPr>
            <a:spLocks noGrp="1"/>
          </p:cNvSpPr>
          <p:nvPr userDrawn="1">
            <p:ph type="body" sz="quarter" idx="34"/>
          </p:nvPr>
        </p:nvSpPr>
        <p:spPr>
          <a:xfrm>
            <a:off x="4367667" y="5255415"/>
            <a:ext cx="3460296" cy="743741"/>
          </a:xfrm>
          <a:noFill/>
        </p:spPr>
        <p:txBody>
          <a:bodyPr lIns="180000" tIns="72000" rIns="180000" anchor="t"/>
          <a:lstStyle>
            <a:lvl1pPr marL="0" indent="0" algn="ctr">
              <a:spcAft>
                <a:spcPts val="0"/>
              </a:spcAft>
              <a:buNone/>
              <a:defRPr sz="1400" b="0">
                <a:solidFill>
                  <a:schemeClr val="tx1"/>
                </a:solidFill>
              </a:defRPr>
            </a:lvl1pPr>
          </a:lstStyle>
          <a:p>
            <a:pPr lvl="0"/>
            <a:r>
              <a:rPr lang="fi-FI" dirty="0"/>
              <a:t>Muokkaa tekstin perustyylejä napsauttamalla</a:t>
            </a:r>
          </a:p>
        </p:txBody>
      </p:sp>
      <p:sp>
        <p:nvSpPr>
          <p:cNvPr id="28" name="Kuvan paikkamerkki 3">
            <a:extLst>
              <a:ext uri="{FF2B5EF4-FFF2-40B4-BE49-F238E27FC236}">
                <a16:creationId xmlns:a16="http://schemas.microsoft.com/office/drawing/2014/main" id="{F429E44E-F160-C2E7-BB1E-FE2861207C96}"/>
              </a:ext>
              <a:ext uri="{C183D7F6-B498-43B3-948B-1728B52AA6E4}">
                <adec:decorative xmlns:adec="http://schemas.microsoft.com/office/drawing/2017/decorative" val="1"/>
              </a:ext>
            </a:extLst>
          </p:cNvPr>
          <p:cNvSpPr>
            <a:spLocks noGrp="1"/>
          </p:cNvSpPr>
          <p:nvPr userDrawn="1">
            <p:ph type="pic" sz="quarter" idx="35" hasCustomPrompt="1"/>
          </p:nvPr>
        </p:nvSpPr>
        <p:spPr>
          <a:xfrm>
            <a:off x="8186737" y="1283493"/>
            <a:ext cx="3468147" cy="3228181"/>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72000" rIns="108000" anchor="t" anchorCtr="0">
            <a:noAutofit/>
          </a:bodyPr>
          <a:lstStyle>
            <a:lvl1pPr marL="0" indent="0" algn="ctr">
              <a:buNone/>
              <a:defRPr sz="1100">
                <a:solidFill>
                  <a:schemeClr val="tx2"/>
                </a:solidFill>
              </a:defRPr>
            </a:lvl1pPr>
          </a:lstStyle>
          <a:p>
            <a:r>
              <a:rPr lang="fi-FI" dirty="0"/>
              <a:t>Lisää kuva napsauttamalla kuvaketta. Lisää kuvaajan nimi sivuun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9" name="Tekstin paikkamerkki 3">
            <a:extLst>
              <a:ext uri="{FF2B5EF4-FFF2-40B4-BE49-F238E27FC236}">
                <a16:creationId xmlns:a16="http://schemas.microsoft.com/office/drawing/2014/main" id="{E09111A3-DB3E-491C-DDE1-65C4337A3399}"/>
              </a:ext>
            </a:extLst>
          </p:cNvPr>
          <p:cNvSpPr>
            <a:spLocks noGrp="1"/>
          </p:cNvSpPr>
          <p:nvPr userDrawn="1">
            <p:ph type="body" sz="quarter" idx="36"/>
          </p:nvPr>
        </p:nvSpPr>
        <p:spPr>
          <a:xfrm>
            <a:off x="8186737" y="4511675"/>
            <a:ext cx="3463925" cy="743741"/>
          </a:xfrm>
          <a:noFill/>
        </p:spPr>
        <p:txBody>
          <a:bodyPr lIns="180000" tIns="72000" rIns="180000" anchor="t"/>
          <a:lstStyle>
            <a:lvl1pPr marL="0" indent="0" algn="ctr">
              <a:spcAft>
                <a:spcPts val="0"/>
              </a:spcAft>
              <a:buNone/>
              <a:defRPr sz="1600" b="1">
                <a:solidFill>
                  <a:schemeClr val="tx1"/>
                </a:solidFill>
              </a:defRPr>
            </a:lvl1pPr>
          </a:lstStyle>
          <a:p>
            <a:pPr lvl="0"/>
            <a:r>
              <a:rPr lang="fi-FI" dirty="0"/>
              <a:t>Muokkaa tekstin perustyylejä napsauttamalla</a:t>
            </a:r>
          </a:p>
        </p:txBody>
      </p:sp>
      <p:sp>
        <p:nvSpPr>
          <p:cNvPr id="30" name="Tekstin paikkamerkki 3">
            <a:extLst>
              <a:ext uri="{FF2B5EF4-FFF2-40B4-BE49-F238E27FC236}">
                <a16:creationId xmlns:a16="http://schemas.microsoft.com/office/drawing/2014/main" id="{58E32043-E950-AE5F-5A94-F35ACFA850DC}"/>
              </a:ext>
            </a:extLst>
          </p:cNvPr>
          <p:cNvSpPr>
            <a:spLocks noGrp="1"/>
          </p:cNvSpPr>
          <p:nvPr userDrawn="1">
            <p:ph type="body" sz="quarter" idx="37"/>
          </p:nvPr>
        </p:nvSpPr>
        <p:spPr>
          <a:xfrm>
            <a:off x="8186737" y="5255415"/>
            <a:ext cx="3463925" cy="743741"/>
          </a:xfrm>
          <a:noFill/>
        </p:spPr>
        <p:txBody>
          <a:bodyPr lIns="180000" tIns="72000" rIns="180000" anchor="t"/>
          <a:lstStyle>
            <a:lvl1pPr marL="0" indent="0" algn="ctr">
              <a:spcAft>
                <a:spcPts val="0"/>
              </a:spcAft>
              <a:buNone/>
              <a:defRPr sz="1400" b="0">
                <a:solidFill>
                  <a:schemeClr val="tx1"/>
                </a:solidFill>
              </a:defRPr>
            </a:lvl1pPr>
          </a:lstStyle>
          <a:p>
            <a:pPr lvl="0"/>
            <a:r>
              <a:rPr lang="fi-FI" dirty="0"/>
              <a:t>Muokkaa tekstin perustyylejä napsauttamalla</a:t>
            </a:r>
          </a:p>
        </p:txBody>
      </p:sp>
      <p:sp>
        <p:nvSpPr>
          <p:cNvPr id="18" name="Kuvatiedot">
            <a:extLst>
              <a:ext uri="{FF2B5EF4-FFF2-40B4-BE49-F238E27FC236}">
                <a16:creationId xmlns:a16="http://schemas.microsoft.com/office/drawing/2014/main" id="{4C4A0855-D783-E596-7EC1-486B82961268}"/>
              </a:ext>
              <a:ext uri="{C183D7F6-B498-43B3-948B-1728B52AA6E4}">
                <adec:decorative xmlns:adec="http://schemas.microsoft.com/office/drawing/2017/decorative" val="1"/>
              </a:ext>
            </a:extLst>
          </p:cNvPr>
          <p:cNvSpPr>
            <a:spLocks noGrp="1"/>
          </p:cNvSpPr>
          <p:nvPr userDrawn="1">
            <p:ph type="body" sz="quarter" idx="2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CEEA05C8-264B-08FB-90A1-5F47BDB60A1E}"/>
              </a:ext>
            </a:extLst>
          </p:cNvPr>
          <p:cNvSpPr>
            <a:spLocks noGrp="1"/>
          </p:cNvSpPr>
          <p:nvPr userDrawn="1">
            <p:ph type="ftr" sz="quarter" idx="27"/>
          </p:nvPr>
        </p:nvSpPr>
        <p:spPr/>
        <p:txBody>
          <a:bodyPr/>
          <a:lstStyle/>
          <a:p>
            <a:endParaRPr lang="fi-FI" dirty="0"/>
          </a:p>
        </p:txBody>
      </p:sp>
      <p:sp>
        <p:nvSpPr>
          <p:cNvPr id="6" name="Päivämäärän paikkamerkki 5">
            <a:extLst>
              <a:ext uri="{FF2B5EF4-FFF2-40B4-BE49-F238E27FC236}">
                <a16:creationId xmlns:a16="http://schemas.microsoft.com/office/drawing/2014/main" id="{2D301EC1-61FE-066D-6D3E-6BB41035C9CD}"/>
              </a:ext>
            </a:extLst>
          </p:cNvPr>
          <p:cNvSpPr>
            <a:spLocks noGrp="1"/>
          </p:cNvSpPr>
          <p:nvPr userDrawn="1">
            <p:ph type="dt" sz="half" idx="26"/>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5CF4FF46-EF73-E7FF-3010-F28973612194}"/>
              </a:ext>
            </a:extLst>
          </p:cNvPr>
          <p:cNvSpPr>
            <a:spLocks noGrp="1"/>
          </p:cNvSpPr>
          <p:nvPr userDrawn="1">
            <p:ph type="sldNum" sz="quarter" idx="28"/>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20476B17-15E6-E78A-CD0A-E143F4787940}"/>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088185224"/>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preserve="1" userDrawn="1">
  <p:cSld name="Tiivistelmä 1 B">
    <p:bg>
      <p:bgPr>
        <a:solidFill>
          <a:schemeClr val="accent2"/>
        </a:solidFill>
        <a:effectLst/>
      </p:bgPr>
    </p:bg>
    <p:spTree>
      <p:nvGrpSpPr>
        <p:cNvPr id="1" name=""/>
        <p:cNvGrpSpPr/>
        <p:nvPr/>
      </p:nvGrpSpPr>
      <p:grpSpPr>
        <a:xfrm>
          <a:off x="0" y="0"/>
          <a:ext cx="0" cy="0"/>
          <a:chOff x="0" y="0"/>
          <a:chExt cx="0" cy="0"/>
        </a:xfrm>
      </p:grpSpPr>
      <p:sp>
        <p:nvSpPr>
          <p:cNvPr id="17" name="Vapaamuotoinen: Muoto 16">
            <a:extLst>
              <a:ext uri="{FF2B5EF4-FFF2-40B4-BE49-F238E27FC236}">
                <a16:creationId xmlns:a16="http://schemas.microsoft.com/office/drawing/2014/main" id="{9C4B6A0A-352F-E66B-0684-9A2CA236FD19}"/>
              </a:ext>
              <a:ext uri="{C183D7F6-B498-43B3-948B-1728B52AA6E4}">
                <adec:decorative xmlns:adec="http://schemas.microsoft.com/office/drawing/2017/decorative" val="1"/>
              </a:ext>
            </a:extLst>
          </p:cNvPr>
          <p:cNvSpPr>
            <a:spLocks noChangeAspect="1"/>
          </p:cNvSpPr>
          <p:nvPr userDrawn="1"/>
        </p:nvSpPr>
        <p:spPr>
          <a:xfrm>
            <a:off x="-60960" y="-34290"/>
            <a:ext cx="12313920" cy="6926580"/>
          </a:xfrm>
          <a:custGeom>
            <a:avLst/>
            <a:gdLst>
              <a:gd name="connsiteX0" fmla="*/ 601503 w 12313920"/>
              <a:gd name="connsiteY0" fmla="*/ 1316912 h 6926580"/>
              <a:gd name="connsiteX1" fmla="*/ 601503 w 12313920"/>
              <a:gd name="connsiteY1" fmla="*/ 6035039 h 6926580"/>
              <a:gd name="connsiteX2" fmla="*/ 11712416 w 12313920"/>
              <a:gd name="connsiteY2" fmla="*/ 6035039 h 6926580"/>
              <a:gd name="connsiteX3" fmla="*/ 11712416 w 12313920"/>
              <a:gd name="connsiteY3" fmla="*/ 1316912 h 6926580"/>
              <a:gd name="connsiteX4" fmla="*/ 0 w 12313920"/>
              <a:gd name="connsiteY4" fmla="*/ 0 h 6926580"/>
              <a:gd name="connsiteX5" fmla="*/ 12313920 w 12313920"/>
              <a:gd name="connsiteY5" fmla="*/ 0 h 6926580"/>
              <a:gd name="connsiteX6" fmla="*/ 12313920 w 12313920"/>
              <a:gd name="connsiteY6" fmla="*/ 6926580 h 6926580"/>
              <a:gd name="connsiteX7" fmla="*/ 0 w 12313920"/>
              <a:gd name="connsiteY7" fmla="*/ 6926580 h 692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3920" h="6926580">
                <a:moveTo>
                  <a:pt x="601503" y="1316912"/>
                </a:moveTo>
                <a:lnTo>
                  <a:pt x="601503" y="6035039"/>
                </a:lnTo>
                <a:lnTo>
                  <a:pt x="11712416" y="6035039"/>
                </a:lnTo>
                <a:lnTo>
                  <a:pt x="11712416" y="1316912"/>
                </a:lnTo>
                <a:close/>
                <a:moveTo>
                  <a:pt x="0" y="0"/>
                </a:moveTo>
                <a:lnTo>
                  <a:pt x="12313920" y="0"/>
                </a:lnTo>
                <a:lnTo>
                  <a:pt x="12313920" y="6926580"/>
                </a:lnTo>
                <a:lnTo>
                  <a:pt x="0" y="6926580"/>
                </a:lnTo>
                <a:close/>
              </a:path>
            </a:pathLst>
          </a:cu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11" name="Suorakulmio 10">
            <a:extLst>
              <a:ext uri="{FF2B5EF4-FFF2-40B4-BE49-F238E27FC236}">
                <a16:creationId xmlns:a16="http://schemas.microsoft.com/office/drawing/2014/main" id="{09A95E66-80C7-4C5D-3D0C-45AF455EEEDC}"/>
              </a:ext>
              <a:ext uri="{C183D7F6-B498-43B3-948B-1728B52AA6E4}">
                <adec:decorative xmlns:adec="http://schemas.microsoft.com/office/drawing/2017/decorative" val="1"/>
              </a:ext>
            </a:extLst>
          </p:cNvPr>
          <p:cNvSpPr/>
          <p:nvPr userDrawn="1"/>
        </p:nvSpPr>
        <p:spPr>
          <a:xfrm>
            <a:off x="3048000"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12" name="Suorakulmio 11">
            <a:extLst>
              <a:ext uri="{FF2B5EF4-FFF2-40B4-BE49-F238E27FC236}">
                <a16:creationId xmlns:a16="http://schemas.microsoft.com/office/drawing/2014/main" id="{697A6644-E442-4AEF-2647-07CA0EEBA053}"/>
              </a:ext>
              <a:ext uri="{C183D7F6-B498-43B3-948B-1728B52AA6E4}">
                <adec:decorative xmlns:adec="http://schemas.microsoft.com/office/drawing/2017/decorative" val="1"/>
              </a:ext>
            </a:extLst>
          </p:cNvPr>
          <p:cNvSpPr/>
          <p:nvPr userDrawn="1"/>
        </p:nvSpPr>
        <p:spPr>
          <a:xfrm>
            <a:off x="5917962"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14" name="Suorakulmio 13">
            <a:extLst>
              <a:ext uri="{FF2B5EF4-FFF2-40B4-BE49-F238E27FC236}">
                <a16:creationId xmlns:a16="http://schemas.microsoft.com/office/drawing/2014/main" id="{6783CF08-8E29-1540-4222-5F22CFE210AB}"/>
              </a:ext>
              <a:ext uri="{C183D7F6-B498-43B3-948B-1728B52AA6E4}">
                <adec:decorative xmlns:adec="http://schemas.microsoft.com/office/drawing/2017/decorative" val="1"/>
              </a:ext>
            </a:extLst>
          </p:cNvPr>
          <p:cNvSpPr/>
          <p:nvPr userDrawn="1"/>
        </p:nvSpPr>
        <p:spPr>
          <a:xfrm>
            <a:off x="8784973"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2" name="Otsikko 1">
            <a:extLst>
              <a:ext uri="{FF2B5EF4-FFF2-40B4-BE49-F238E27FC236}">
                <a16:creationId xmlns:a16="http://schemas.microsoft.com/office/drawing/2014/main" id="{6F447D12-3A4A-FF20-A74B-9C431FE253B2}"/>
              </a:ext>
            </a:extLst>
          </p:cNvPr>
          <p:cNvSpPr>
            <a:spLocks noGrp="1"/>
          </p:cNvSpPr>
          <p:nvPr userDrawn="1">
            <p:ph type="title"/>
          </p:nvPr>
        </p:nvSpPr>
        <p:spPr>
          <a:xfrm>
            <a:off x="541337" y="539751"/>
            <a:ext cx="11109325" cy="495299"/>
          </a:xfrm>
          <a:prstGeom prst="rect">
            <a:avLst/>
          </a:prstGeom>
        </p:spPr>
        <p:txBody>
          <a:bodyPr anchor="t"/>
          <a:lstStyle>
            <a:lvl1pPr algn="ct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userDrawn="1">
            <p:ph type="pic" sz="quarter" idx="13" hasCustomPrompt="1"/>
          </p:nvPr>
        </p:nvSpPr>
        <p:spPr>
          <a:xfrm>
            <a:off x="539750" y="1284288"/>
            <a:ext cx="2508250" cy="3227386"/>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72000" rIns="108000" anchor="t" anchorCtr="0">
            <a:noAutofit/>
          </a:bodyPr>
          <a:lstStyle>
            <a:lvl1pPr marL="0" indent="0" algn="ctr">
              <a:buNone/>
              <a:defRPr sz="1100">
                <a:solidFill>
                  <a:schemeClr val="tx2"/>
                </a:solidFill>
              </a:defRPr>
            </a:lvl1pPr>
          </a:lstStyle>
          <a:p>
            <a:r>
              <a:rPr lang="fi-FI" dirty="0"/>
              <a:t>Lisää kuva napsauttamalla kuvaketta. Lisää kuvaajan nimi sivuun tai erilliselle sivulle.</a:t>
            </a:r>
            <a:br>
              <a:rPr lang="fi-FI" dirty="0"/>
            </a:br>
            <a:r>
              <a:rPr lang="fi-FI" dirty="0"/>
              <a:t>Taustavärin vaihto: Muotoile tausta.</a:t>
            </a:r>
            <a:br>
              <a:rPr lang="fi-FI" dirty="0"/>
            </a:br>
            <a:r>
              <a:rPr lang="fi-FI" dirty="0"/>
              <a:t>Tämä teksti ei näy lopullisessa versiossa! Jos vaihdat värejä, muista tarkistaa kontrastit!</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endParaRPr lang="fi-FI" dirty="0"/>
          </a:p>
        </p:txBody>
      </p:sp>
      <p:sp>
        <p:nvSpPr>
          <p:cNvPr id="13" name="Tekstin paikkamerkki 1">
            <a:extLst>
              <a:ext uri="{FF2B5EF4-FFF2-40B4-BE49-F238E27FC236}">
                <a16:creationId xmlns:a16="http://schemas.microsoft.com/office/drawing/2014/main" id="{FC2157C0-4361-E5E4-CB01-DB7D0479EDEF}"/>
              </a:ext>
            </a:extLst>
          </p:cNvPr>
          <p:cNvSpPr>
            <a:spLocks noGrp="1"/>
          </p:cNvSpPr>
          <p:nvPr userDrawn="1">
            <p:ph type="body" sz="quarter" idx="21"/>
          </p:nvPr>
        </p:nvSpPr>
        <p:spPr>
          <a:xfrm>
            <a:off x="539750" y="4511675"/>
            <a:ext cx="2508250" cy="743741"/>
          </a:xfrm>
          <a:noFill/>
        </p:spPr>
        <p:txBody>
          <a:bodyPr lIns="180000" tIns="72000" rIns="180000" anchor="t"/>
          <a:lstStyle>
            <a:lvl1pPr marL="0" indent="0" algn="ctr">
              <a:spcAft>
                <a:spcPts val="0"/>
              </a:spcAft>
              <a:buNone/>
              <a:defRPr sz="1400" b="1">
                <a:solidFill>
                  <a:schemeClr val="tx1"/>
                </a:solidFill>
              </a:defRPr>
            </a:lvl1pPr>
          </a:lstStyle>
          <a:p>
            <a:pPr lvl="0"/>
            <a:r>
              <a:rPr lang="fi-FI" dirty="0"/>
              <a:t>Muokkaa tekstin perustyylejä napsauttamalla</a:t>
            </a:r>
          </a:p>
        </p:txBody>
      </p:sp>
      <p:sp>
        <p:nvSpPr>
          <p:cNvPr id="21" name="Tekstin paikkamerkki 1">
            <a:extLst>
              <a:ext uri="{FF2B5EF4-FFF2-40B4-BE49-F238E27FC236}">
                <a16:creationId xmlns:a16="http://schemas.microsoft.com/office/drawing/2014/main" id="{AFA5BCC6-396E-AFF1-7C13-33D22544539C}"/>
              </a:ext>
            </a:extLst>
          </p:cNvPr>
          <p:cNvSpPr>
            <a:spLocks noGrp="1"/>
          </p:cNvSpPr>
          <p:nvPr userDrawn="1">
            <p:ph type="body" sz="quarter" idx="31"/>
          </p:nvPr>
        </p:nvSpPr>
        <p:spPr>
          <a:xfrm>
            <a:off x="539750" y="5255415"/>
            <a:ext cx="2508250" cy="743741"/>
          </a:xfrm>
          <a:noFill/>
        </p:spPr>
        <p:txBody>
          <a:bodyPr lIns="180000" tIns="72000" rIns="180000" anchor="t"/>
          <a:lstStyle>
            <a:lvl1pPr marL="0" indent="0" algn="ctr">
              <a:spcAft>
                <a:spcPts val="0"/>
              </a:spcAft>
              <a:buNone/>
              <a:defRPr sz="1100" b="0">
                <a:solidFill>
                  <a:schemeClr val="tx1"/>
                </a:solidFill>
              </a:defRPr>
            </a:lvl1pPr>
          </a:lstStyle>
          <a:p>
            <a:pPr lvl="0"/>
            <a:r>
              <a:rPr lang="fi-FI" dirty="0"/>
              <a:t>Muokkaa tekstin perustyylejä napsauttamalla</a:t>
            </a:r>
          </a:p>
        </p:txBody>
      </p:sp>
      <p:sp>
        <p:nvSpPr>
          <p:cNvPr id="25" name="Kuvan paikkamerkki 2">
            <a:extLst>
              <a:ext uri="{FF2B5EF4-FFF2-40B4-BE49-F238E27FC236}">
                <a16:creationId xmlns:a16="http://schemas.microsoft.com/office/drawing/2014/main" id="{51E4E80F-1EAA-7927-E956-46D9CA2691AD}"/>
              </a:ext>
              <a:ext uri="{C183D7F6-B498-43B3-948B-1728B52AA6E4}">
                <adec:decorative xmlns:adec="http://schemas.microsoft.com/office/drawing/2017/decorative" val="1"/>
              </a:ext>
            </a:extLst>
          </p:cNvPr>
          <p:cNvSpPr>
            <a:spLocks noGrp="1"/>
          </p:cNvSpPr>
          <p:nvPr userDrawn="1">
            <p:ph type="pic" sz="quarter" idx="32" hasCustomPrompt="1"/>
          </p:nvPr>
        </p:nvSpPr>
        <p:spPr>
          <a:xfrm>
            <a:off x="3406775" y="1283493"/>
            <a:ext cx="2508250" cy="3228181"/>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72000" rIns="108000" anchor="t" anchorCtr="0">
            <a:noAutofit/>
          </a:bodyPr>
          <a:lstStyle>
            <a:lvl1pPr marL="0" indent="0" algn="ctr">
              <a:buNone/>
              <a:defRPr sz="1100">
                <a:solidFill>
                  <a:schemeClr val="tx2"/>
                </a:solidFill>
              </a:defRPr>
            </a:lvl1pPr>
          </a:lstStyle>
          <a:p>
            <a:r>
              <a:rPr lang="fi-FI" dirty="0"/>
              <a:t>Lisää kuva napsauttamalla kuvaketta. Lisää kuvaajan nimi sivuun tai erilliselle sivulle.</a:t>
            </a:r>
            <a:br>
              <a:rPr lang="fi-FI" dirty="0"/>
            </a:br>
            <a:r>
              <a:rPr lang="fi-FI" dirty="0"/>
              <a:t>Taustavärin vaihto: Muotoile tausta.</a:t>
            </a:r>
            <a:br>
              <a:rPr lang="fi-FI" dirty="0"/>
            </a:br>
            <a:r>
              <a:rPr lang="fi-FI" dirty="0"/>
              <a:t>Tämä teksti ei näy lopullisessa versiossa! Jos vaihdat värejä, muista tarkistaa kontrastit!</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endParaRPr lang="fi-FI" dirty="0"/>
          </a:p>
        </p:txBody>
      </p:sp>
      <p:sp>
        <p:nvSpPr>
          <p:cNvPr id="26" name="Tekstin paikkamerkki 2">
            <a:extLst>
              <a:ext uri="{FF2B5EF4-FFF2-40B4-BE49-F238E27FC236}">
                <a16:creationId xmlns:a16="http://schemas.microsoft.com/office/drawing/2014/main" id="{8F6B4853-F12B-288B-C137-1889B399687D}"/>
              </a:ext>
            </a:extLst>
          </p:cNvPr>
          <p:cNvSpPr>
            <a:spLocks noGrp="1"/>
          </p:cNvSpPr>
          <p:nvPr userDrawn="1">
            <p:ph type="body" sz="quarter" idx="33"/>
          </p:nvPr>
        </p:nvSpPr>
        <p:spPr>
          <a:xfrm>
            <a:off x="3406775" y="4511675"/>
            <a:ext cx="2508250" cy="743741"/>
          </a:xfrm>
          <a:noFill/>
        </p:spPr>
        <p:txBody>
          <a:bodyPr lIns="180000" tIns="72000" rIns="180000" anchor="t"/>
          <a:lstStyle>
            <a:lvl1pPr marL="0" indent="0" algn="ctr">
              <a:spcAft>
                <a:spcPts val="0"/>
              </a:spcAft>
              <a:buNone/>
              <a:defRPr sz="1400" b="1">
                <a:solidFill>
                  <a:schemeClr val="tx1"/>
                </a:solidFill>
              </a:defRPr>
            </a:lvl1pPr>
          </a:lstStyle>
          <a:p>
            <a:pPr lvl="0"/>
            <a:r>
              <a:rPr lang="fi-FI" dirty="0"/>
              <a:t>Muokkaa tekstin perustyylejä napsauttamalla</a:t>
            </a:r>
          </a:p>
        </p:txBody>
      </p:sp>
      <p:sp>
        <p:nvSpPr>
          <p:cNvPr id="27" name="Tekstin paikkamerkki 2">
            <a:extLst>
              <a:ext uri="{FF2B5EF4-FFF2-40B4-BE49-F238E27FC236}">
                <a16:creationId xmlns:a16="http://schemas.microsoft.com/office/drawing/2014/main" id="{C73167C1-FA9C-C628-F6E1-2B4FBA10F84A}"/>
              </a:ext>
            </a:extLst>
          </p:cNvPr>
          <p:cNvSpPr>
            <a:spLocks noGrp="1"/>
          </p:cNvSpPr>
          <p:nvPr userDrawn="1">
            <p:ph type="body" sz="quarter" idx="34"/>
          </p:nvPr>
        </p:nvSpPr>
        <p:spPr>
          <a:xfrm>
            <a:off x="3406775" y="5255415"/>
            <a:ext cx="2508250" cy="743741"/>
          </a:xfrm>
          <a:noFill/>
        </p:spPr>
        <p:txBody>
          <a:bodyPr lIns="180000" tIns="72000" rIns="180000" anchor="t"/>
          <a:lstStyle>
            <a:lvl1pPr marL="0" indent="0" algn="ctr">
              <a:spcAft>
                <a:spcPts val="0"/>
              </a:spcAft>
              <a:buNone/>
              <a:defRPr sz="1100" b="0">
                <a:solidFill>
                  <a:schemeClr val="tx1"/>
                </a:solidFill>
              </a:defRPr>
            </a:lvl1pPr>
          </a:lstStyle>
          <a:p>
            <a:pPr lvl="0"/>
            <a:r>
              <a:rPr lang="fi-FI" dirty="0"/>
              <a:t>Muokkaa tekstin perustyylejä napsauttamalla</a:t>
            </a:r>
          </a:p>
        </p:txBody>
      </p:sp>
      <p:sp>
        <p:nvSpPr>
          <p:cNvPr id="28" name="Kuvan paikkamerkki 3">
            <a:extLst>
              <a:ext uri="{FF2B5EF4-FFF2-40B4-BE49-F238E27FC236}">
                <a16:creationId xmlns:a16="http://schemas.microsoft.com/office/drawing/2014/main" id="{F429E44E-F160-C2E7-BB1E-FE2861207C96}"/>
              </a:ext>
              <a:ext uri="{C183D7F6-B498-43B3-948B-1728B52AA6E4}">
                <adec:decorative xmlns:adec="http://schemas.microsoft.com/office/drawing/2017/decorative" val="1"/>
              </a:ext>
            </a:extLst>
          </p:cNvPr>
          <p:cNvSpPr>
            <a:spLocks noGrp="1"/>
          </p:cNvSpPr>
          <p:nvPr userDrawn="1">
            <p:ph type="pic" sz="quarter" idx="35" hasCustomPrompt="1"/>
          </p:nvPr>
        </p:nvSpPr>
        <p:spPr>
          <a:xfrm>
            <a:off x="6275499" y="1283493"/>
            <a:ext cx="2508250" cy="3228181"/>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72000" rIns="108000" anchor="t" anchorCtr="0">
            <a:noAutofit/>
          </a:bodyPr>
          <a:lstStyle>
            <a:lvl1pPr marL="0" indent="0" algn="ctr">
              <a:buNone/>
              <a:defRPr sz="1100">
                <a:solidFill>
                  <a:schemeClr val="tx2"/>
                </a:solidFill>
              </a:defRPr>
            </a:lvl1pPr>
          </a:lstStyle>
          <a:p>
            <a:r>
              <a:rPr lang="fi-FI" dirty="0"/>
              <a:t>Lisää kuva napsauttamalla kuvaketta. Lisää kuvaajan nimi sivuun tai erilliselle sivulle.</a:t>
            </a:r>
            <a:br>
              <a:rPr lang="fi-FI" dirty="0"/>
            </a:br>
            <a:r>
              <a:rPr lang="fi-FI" dirty="0"/>
              <a:t>Taustavärin vaihto: Muotoile tausta.</a:t>
            </a:r>
            <a:br>
              <a:rPr lang="fi-FI" dirty="0"/>
            </a:br>
            <a:r>
              <a:rPr lang="fi-FI" dirty="0"/>
              <a:t>Tämä teksti ei näy lopullisessa versiossa! Jos vaihdat värejä, muista tarkistaa kontrastit!</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endParaRPr lang="fi-FI" dirty="0"/>
          </a:p>
        </p:txBody>
      </p:sp>
      <p:sp>
        <p:nvSpPr>
          <p:cNvPr id="29" name="Tekstin paikkamerkki 3">
            <a:extLst>
              <a:ext uri="{FF2B5EF4-FFF2-40B4-BE49-F238E27FC236}">
                <a16:creationId xmlns:a16="http://schemas.microsoft.com/office/drawing/2014/main" id="{E09111A3-DB3E-491C-DDE1-65C4337A3399}"/>
              </a:ext>
            </a:extLst>
          </p:cNvPr>
          <p:cNvSpPr>
            <a:spLocks noGrp="1"/>
          </p:cNvSpPr>
          <p:nvPr userDrawn="1">
            <p:ph type="body" sz="quarter" idx="36"/>
          </p:nvPr>
        </p:nvSpPr>
        <p:spPr>
          <a:xfrm>
            <a:off x="6275499" y="4511675"/>
            <a:ext cx="2508250" cy="743741"/>
          </a:xfrm>
          <a:noFill/>
        </p:spPr>
        <p:txBody>
          <a:bodyPr lIns="180000" tIns="72000" rIns="180000" anchor="t"/>
          <a:lstStyle>
            <a:lvl1pPr marL="0" indent="0" algn="ctr">
              <a:spcAft>
                <a:spcPts val="0"/>
              </a:spcAft>
              <a:buNone/>
              <a:defRPr sz="1400" b="1">
                <a:solidFill>
                  <a:schemeClr val="tx1"/>
                </a:solidFill>
              </a:defRPr>
            </a:lvl1pPr>
          </a:lstStyle>
          <a:p>
            <a:pPr lvl="0"/>
            <a:r>
              <a:rPr lang="fi-FI" dirty="0"/>
              <a:t>Muokkaa tekstin perustyylejä napsauttamalla</a:t>
            </a:r>
          </a:p>
        </p:txBody>
      </p:sp>
      <p:sp>
        <p:nvSpPr>
          <p:cNvPr id="30" name="Tekstin paikkamerkki 3">
            <a:extLst>
              <a:ext uri="{FF2B5EF4-FFF2-40B4-BE49-F238E27FC236}">
                <a16:creationId xmlns:a16="http://schemas.microsoft.com/office/drawing/2014/main" id="{58E32043-E950-AE5F-5A94-F35ACFA850DC}"/>
              </a:ext>
            </a:extLst>
          </p:cNvPr>
          <p:cNvSpPr>
            <a:spLocks noGrp="1"/>
          </p:cNvSpPr>
          <p:nvPr userDrawn="1">
            <p:ph type="body" sz="quarter" idx="37"/>
          </p:nvPr>
        </p:nvSpPr>
        <p:spPr>
          <a:xfrm>
            <a:off x="6275499" y="5255415"/>
            <a:ext cx="2508250" cy="743741"/>
          </a:xfrm>
          <a:noFill/>
        </p:spPr>
        <p:txBody>
          <a:bodyPr lIns="180000" tIns="72000" rIns="180000" anchor="t"/>
          <a:lstStyle>
            <a:lvl1pPr marL="0" indent="0" algn="ctr">
              <a:spcAft>
                <a:spcPts val="0"/>
              </a:spcAft>
              <a:buNone/>
              <a:defRPr sz="1100" b="0">
                <a:solidFill>
                  <a:schemeClr val="tx1"/>
                </a:solidFill>
              </a:defRPr>
            </a:lvl1pPr>
          </a:lstStyle>
          <a:p>
            <a:pPr lvl="0"/>
            <a:r>
              <a:rPr lang="fi-FI" dirty="0"/>
              <a:t>Muokkaa tekstin perustyylejä napsauttamalla</a:t>
            </a:r>
          </a:p>
        </p:txBody>
      </p:sp>
      <p:sp>
        <p:nvSpPr>
          <p:cNvPr id="31" name="Kuvan paikkamerkki 4">
            <a:extLst>
              <a:ext uri="{FF2B5EF4-FFF2-40B4-BE49-F238E27FC236}">
                <a16:creationId xmlns:a16="http://schemas.microsoft.com/office/drawing/2014/main" id="{BAD7278F-C621-30E8-6D63-AF2066408A93}"/>
              </a:ext>
              <a:ext uri="{C183D7F6-B498-43B3-948B-1728B52AA6E4}">
                <adec:decorative xmlns:adec="http://schemas.microsoft.com/office/drawing/2017/decorative" val="1"/>
              </a:ext>
            </a:extLst>
          </p:cNvPr>
          <p:cNvSpPr>
            <a:spLocks noGrp="1"/>
          </p:cNvSpPr>
          <p:nvPr userDrawn="1">
            <p:ph type="pic" sz="quarter" idx="38" hasCustomPrompt="1"/>
          </p:nvPr>
        </p:nvSpPr>
        <p:spPr>
          <a:xfrm>
            <a:off x="9144000" y="1283493"/>
            <a:ext cx="2507526" cy="3228181"/>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72000" rIns="108000" anchor="t" anchorCtr="0">
            <a:noAutofit/>
          </a:bodyPr>
          <a:lstStyle>
            <a:lvl1pPr marL="0" indent="0" algn="ctr">
              <a:buNone/>
              <a:defRPr sz="1100">
                <a:solidFill>
                  <a:schemeClr val="tx2"/>
                </a:solidFill>
              </a:defRPr>
            </a:lvl1pPr>
          </a:lstStyle>
          <a:p>
            <a:r>
              <a:rPr lang="fi-FI" dirty="0"/>
              <a:t>Lisää kuva napsauttamalla kuvaketta. Lisää kuvaajan nimi sivuun tai erilliselle sivulle.</a:t>
            </a:r>
            <a:br>
              <a:rPr lang="fi-FI" dirty="0"/>
            </a:br>
            <a:r>
              <a:rPr lang="fi-FI" dirty="0"/>
              <a:t>Taustavärin vaihto: Muotoile tausta.</a:t>
            </a:r>
            <a:br>
              <a:rPr lang="fi-FI" dirty="0"/>
            </a:br>
            <a:r>
              <a:rPr lang="fi-FI" dirty="0"/>
              <a:t>Tämä teksti ei näy lopullisessa versiossa! Jos vaihdat värejä, muista tarkistaa kontrastit!</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endParaRPr lang="fi-FI" dirty="0"/>
          </a:p>
        </p:txBody>
      </p:sp>
      <p:sp>
        <p:nvSpPr>
          <p:cNvPr id="32" name="Tekstin paikkamerkki 4">
            <a:extLst>
              <a:ext uri="{FF2B5EF4-FFF2-40B4-BE49-F238E27FC236}">
                <a16:creationId xmlns:a16="http://schemas.microsoft.com/office/drawing/2014/main" id="{B92028B4-0B6E-BC02-9906-9930C868BF56}"/>
              </a:ext>
            </a:extLst>
          </p:cNvPr>
          <p:cNvSpPr>
            <a:spLocks noGrp="1"/>
          </p:cNvSpPr>
          <p:nvPr userDrawn="1">
            <p:ph type="body" sz="quarter" idx="39"/>
          </p:nvPr>
        </p:nvSpPr>
        <p:spPr>
          <a:xfrm>
            <a:off x="9144000" y="4511675"/>
            <a:ext cx="2507526" cy="743741"/>
          </a:xfrm>
          <a:noFill/>
        </p:spPr>
        <p:txBody>
          <a:bodyPr lIns="180000" tIns="72000" rIns="180000" anchor="t"/>
          <a:lstStyle>
            <a:lvl1pPr marL="0" indent="0" algn="ctr">
              <a:spcAft>
                <a:spcPts val="0"/>
              </a:spcAft>
              <a:buNone/>
              <a:defRPr sz="1400" b="1">
                <a:solidFill>
                  <a:schemeClr val="tx1"/>
                </a:solidFill>
              </a:defRPr>
            </a:lvl1pPr>
          </a:lstStyle>
          <a:p>
            <a:pPr lvl="0"/>
            <a:r>
              <a:rPr lang="fi-FI" dirty="0"/>
              <a:t>Muokkaa tekstin perustyylejä napsauttamalla</a:t>
            </a:r>
          </a:p>
        </p:txBody>
      </p:sp>
      <p:sp>
        <p:nvSpPr>
          <p:cNvPr id="33" name="Tekstin paikkamerkki 4">
            <a:extLst>
              <a:ext uri="{FF2B5EF4-FFF2-40B4-BE49-F238E27FC236}">
                <a16:creationId xmlns:a16="http://schemas.microsoft.com/office/drawing/2014/main" id="{71A4640B-A4F7-F15C-7A17-BF6027DD46F7}"/>
              </a:ext>
            </a:extLst>
          </p:cNvPr>
          <p:cNvSpPr>
            <a:spLocks noGrp="1"/>
          </p:cNvSpPr>
          <p:nvPr userDrawn="1">
            <p:ph type="body" sz="quarter" idx="40"/>
          </p:nvPr>
        </p:nvSpPr>
        <p:spPr>
          <a:xfrm>
            <a:off x="9144000" y="5255415"/>
            <a:ext cx="2507526" cy="743741"/>
          </a:xfrm>
          <a:noFill/>
        </p:spPr>
        <p:txBody>
          <a:bodyPr lIns="180000" tIns="72000" rIns="180000" anchor="t"/>
          <a:lstStyle>
            <a:lvl1pPr marL="0" indent="0" algn="ctr">
              <a:spcAft>
                <a:spcPts val="0"/>
              </a:spcAft>
              <a:buNone/>
              <a:defRPr sz="1100" b="0">
                <a:solidFill>
                  <a:schemeClr val="tx1"/>
                </a:solidFill>
              </a:defRPr>
            </a:lvl1pPr>
          </a:lstStyle>
          <a:p>
            <a:pPr lvl="0"/>
            <a:r>
              <a:rPr lang="fi-FI" dirty="0"/>
              <a:t>Muokkaa tekstin perustyylejä napsauttamalla</a:t>
            </a:r>
          </a:p>
        </p:txBody>
      </p:sp>
      <p:sp>
        <p:nvSpPr>
          <p:cNvPr id="18" name="Kuvatiedot">
            <a:extLst>
              <a:ext uri="{FF2B5EF4-FFF2-40B4-BE49-F238E27FC236}">
                <a16:creationId xmlns:a16="http://schemas.microsoft.com/office/drawing/2014/main" id="{4C4A0855-D783-E596-7EC1-486B82961268}"/>
              </a:ext>
              <a:ext uri="{C183D7F6-B498-43B3-948B-1728B52AA6E4}">
                <adec:decorative xmlns:adec="http://schemas.microsoft.com/office/drawing/2017/decorative" val="1"/>
              </a:ext>
            </a:extLst>
          </p:cNvPr>
          <p:cNvSpPr>
            <a:spLocks noGrp="1"/>
          </p:cNvSpPr>
          <p:nvPr userDrawn="1">
            <p:ph type="body" sz="quarter" idx="2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CEEA05C8-264B-08FB-90A1-5F47BDB60A1E}"/>
              </a:ext>
            </a:extLst>
          </p:cNvPr>
          <p:cNvSpPr>
            <a:spLocks noGrp="1"/>
          </p:cNvSpPr>
          <p:nvPr userDrawn="1">
            <p:ph type="ftr" sz="quarter" idx="27"/>
          </p:nvPr>
        </p:nvSpPr>
        <p:spPr/>
        <p:txBody>
          <a:bodyPr/>
          <a:lstStyle>
            <a:lvl1pPr>
              <a:defRPr>
                <a:solidFill>
                  <a:schemeClr val="tx1"/>
                </a:solidFill>
              </a:defRPr>
            </a:lvl1pPr>
          </a:lstStyle>
          <a:p>
            <a:endParaRPr lang="fi-FI" dirty="0"/>
          </a:p>
        </p:txBody>
      </p:sp>
      <p:sp>
        <p:nvSpPr>
          <p:cNvPr id="6" name="Päivämäärän paikkamerkki 5">
            <a:extLst>
              <a:ext uri="{FF2B5EF4-FFF2-40B4-BE49-F238E27FC236}">
                <a16:creationId xmlns:a16="http://schemas.microsoft.com/office/drawing/2014/main" id="{2D301EC1-61FE-066D-6D3E-6BB41035C9CD}"/>
              </a:ext>
            </a:extLst>
          </p:cNvPr>
          <p:cNvSpPr>
            <a:spLocks noGrp="1"/>
          </p:cNvSpPr>
          <p:nvPr userDrawn="1">
            <p:ph type="dt" sz="half" idx="26"/>
          </p:nvPr>
        </p:nvSpPr>
        <p:spPr/>
        <p:txBody>
          <a:bodyPr/>
          <a:lstStyle>
            <a:lvl1pPr>
              <a:defRPr>
                <a:solidFill>
                  <a:schemeClr val="tx1"/>
                </a:solidFill>
              </a:defRPr>
            </a:lvl1pPr>
          </a:lstStyle>
          <a:p>
            <a:r>
              <a:rPr lang="fi-FI"/>
              <a:t>12.8.2025</a:t>
            </a:r>
            <a:endParaRPr lang="fi-FI" dirty="0"/>
          </a:p>
        </p:txBody>
      </p:sp>
      <p:sp>
        <p:nvSpPr>
          <p:cNvPr id="9" name="Dian numeron paikkamerkki 8">
            <a:extLst>
              <a:ext uri="{FF2B5EF4-FFF2-40B4-BE49-F238E27FC236}">
                <a16:creationId xmlns:a16="http://schemas.microsoft.com/office/drawing/2014/main" id="{5CF4FF46-EF73-E7FF-3010-F28973612194}"/>
              </a:ext>
            </a:extLst>
          </p:cNvPr>
          <p:cNvSpPr>
            <a:spLocks noGrp="1"/>
          </p:cNvSpPr>
          <p:nvPr userDrawn="1">
            <p:ph type="sldNum" sz="quarter" idx="28"/>
          </p:nvPr>
        </p:nvSpPr>
        <p:spPr/>
        <p:txBody>
          <a:bodyPr/>
          <a:lstStyle>
            <a:lvl1pPr>
              <a:defRPr>
                <a:solidFill>
                  <a:schemeClr val="tx1"/>
                </a:solidFill>
              </a:defRPr>
            </a:lvl1p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A888959C-C8B6-9C4E-850F-6D090C3A12C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7566735"/>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preserve="1" userDrawn="1">
  <p:cSld name="Tiivistelmä 2">
    <p:bg>
      <p:bgPr>
        <a:solidFill>
          <a:schemeClr val="accent2"/>
        </a:solidFill>
        <a:effectLst/>
      </p:bgPr>
    </p:bg>
    <p:spTree>
      <p:nvGrpSpPr>
        <p:cNvPr id="1" name=""/>
        <p:cNvGrpSpPr/>
        <p:nvPr/>
      </p:nvGrpSpPr>
      <p:grpSpPr>
        <a:xfrm>
          <a:off x="0" y="0"/>
          <a:ext cx="0" cy="0"/>
          <a:chOff x="0" y="0"/>
          <a:chExt cx="0" cy="0"/>
        </a:xfrm>
      </p:grpSpPr>
      <p:sp>
        <p:nvSpPr>
          <p:cNvPr id="41" name="Vapaamuotoinen: Muoto 40">
            <a:extLst>
              <a:ext uri="{FF2B5EF4-FFF2-40B4-BE49-F238E27FC236}">
                <a16:creationId xmlns:a16="http://schemas.microsoft.com/office/drawing/2014/main" id="{4A1361BC-C7F9-23B8-BE5C-039F970CC38C}"/>
              </a:ext>
              <a:ext uri="{C183D7F6-B498-43B3-948B-1728B52AA6E4}">
                <adec:decorative xmlns:adec="http://schemas.microsoft.com/office/drawing/2017/decorative" val="1"/>
              </a:ext>
            </a:extLst>
          </p:cNvPr>
          <p:cNvSpPr>
            <a:spLocks noChangeAspect="1"/>
          </p:cNvSpPr>
          <p:nvPr userDrawn="1"/>
        </p:nvSpPr>
        <p:spPr>
          <a:xfrm>
            <a:off x="-60960" y="-34290"/>
            <a:ext cx="12313920" cy="6926580"/>
          </a:xfrm>
          <a:custGeom>
            <a:avLst/>
            <a:gdLst>
              <a:gd name="connsiteX0" fmla="*/ 601503 w 12313920"/>
              <a:gd name="connsiteY0" fmla="*/ 1316912 h 6926580"/>
              <a:gd name="connsiteX1" fmla="*/ 601503 w 12313920"/>
              <a:gd name="connsiteY1" fmla="*/ 6035039 h 6926580"/>
              <a:gd name="connsiteX2" fmla="*/ 11712416 w 12313920"/>
              <a:gd name="connsiteY2" fmla="*/ 6035039 h 6926580"/>
              <a:gd name="connsiteX3" fmla="*/ 11712416 w 12313920"/>
              <a:gd name="connsiteY3" fmla="*/ 1316912 h 6926580"/>
              <a:gd name="connsiteX4" fmla="*/ 0 w 12313920"/>
              <a:gd name="connsiteY4" fmla="*/ 0 h 6926580"/>
              <a:gd name="connsiteX5" fmla="*/ 12313920 w 12313920"/>
              <a:gd name="connsiteY5" fmla="*/ 0 h 6926580"/>
              <a:gd name="connsiteX6" fmla="*/ 12313920 w 12313920"/>
              <a:gd name="connsiteY6" fmla="*/ 6926580 h 6926580"/>
              <a:gd name="connsiteX7" fmla="*/ 0 w 12313920"/>
              <a:gd name="connsiteY7" fmla="*/ 6926580 h 692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3920" h="6926580">
                <a:moveTo>
                  <a:pt x="601503" y="1316912"/>
                </a:moveTo>
                <a:lnTo>
                  <a:pt x="601503" y="6035039"/>
                </a:lnTo>
                <a:lnTo>
                  <a:pt x="11712416" y="6035039"/>
                </a:lnTo>
                <a:lnTo>
                  <a:pt x="11712416" y="1316912"/>
                </a:lnTo>
                <a:close/>
                <a:moveTo>
                  <a:pt x="0" y="0"/>
                </a:moveTo>
                <a:lnTo>
                  <a:pt x="12313920" y="0"/>
                </a:lnTo>
                <a:lnTo>
                  <a:pt x="12313920" y="6926580"/>
                </a:lnTo>
                <a:lnTo>
                  <a:pt x="0" y="6926580"/>
                </a:lnTo>
                <a:close/>
              </a:path>
            </a:pathLst>
          </a:cu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40" name="Suorakulmio 39">
            <a:extLst>
              <a:ext uri="{FF2B5EF4-FFF2-40B4-BE49-F238E27FC236}">
                <a16:creationId xmlns:a16="http://schemas.microsoft.com/office/drawing/2014/main" id="{3DF2C8D6-F579-1D9A-5A5A-1421A40109D5}"/>
              </a:ext>
              <a:ext uri="{C183D7F6-B498-43B3-948B-1728B52AA6E4}">
                <adec:decorative xmlns:adec="http://schemas.microsoft.com/office/drawing/2017/decorative" val="1"/>
              </a:ext>
            </a:extLst>
          </p:cNvPr>
          <p:cNvSpPr/>
          <p:nvPr userDrawn="1"/>
        </p:nvSpPr>
        <p:spPr>
          <a:xfrm>
            <a:off x="5917962"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2" name="Otsikko 1">
            <a:extLst>
              <a:ext uri="{FF2B5EF4-FFF2-40B4-BE49-F238E27FC236}">
                <a16:creationId xmlns:a16="http://schemas.microsoft.com/office/drawing/2014/main" id="{6F447D12-3A4A-FF20-A74B-9C431FE253B2}"/>
              </a:ext>
            </a:extLst>
          </p:cNvPr>
          <p:cNvSpPr>
            <a:spLocks noGrp="1"/>
          </p:cNvSpPr>
          <p:nvPr userDrawn="1">
            <p:ph type="title"/>
          </p:nvPr>
        </p:nvSpPr>
        <p:spPr>
          <a:xfrm>
            <a:off x="541337" y="539751"/>
            <a:ext cx="11109325" cy="744537"/>
          </a:xfrm>
          <a:prstGeom prst="rect">
            <a:avLst/>
          </a:prstGeom>
        </p:spPr>
        <p:txBody>
          <a:bodyPr anchor="t"/>
          <a:lstStyle>
            <a:lvl1pPr algn="ct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userDrawn="1">
            <p:ph type="pic" sz="quarter" idx="13" hasCustomPrompt="1"/>
          </p:nvPr>
        </p:nvSpPr>
        <p:spPr>
          <a:xfrm>
            <a:off x="538997" y="1283493"/>
            <a:ext cx="5378366"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b="0">
                <a:solidFill>
                  <a:schemeClr val="tx2"/>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userDrawn="1">
            <p:ph type="body" sz="quarter" idx="21"/>
          </p:nvPr>
        </p:nvSpPr>
        <p:spPr>
          <a:xfrm>
            <a:off x="538997" y="3279303"/>
            <a:ext cx="5376027" cy="734690"/>
          </a:xfrm>
          <a:noFill/>
        </p:spPr>
        <p:txBody>
          <a:bodyPr lIns="360000" tIns="72000" rIns="360000" anchor="t"/>
          <a:lstStyle>
            <a:lvl1pPr marL="0" indent="0" algn="ctr">
              <a:spcAft>
                <a:spcPts val="0"/>
              </a:spcAft>
              <a:buNone/>
              <a:defRPr sz="1800" b="1">
                <a:solidFill>
                  <a:schemeClr val="tx1"/>
                </a:solidFill>
              </a:defRPr>
            </a:lvl1pPr>
          </a:lstStyle>
          <a:p>
            <a:pPr lvl="0"/>
            <a:r>
              <a:rPr lang="fi-FI" dirty="0"/>
              <a:t>Muokkaa tekstin perustyylejä napsauttamalla</a:t>
            </a:r>
          </a:p>
        </p:txBody>
      </p:sp>
      <p:sp>
        <p:nvSpPr>
          <p:cNvPr id="5" name="Tekstin paikkamerkki 4">
            <a:extLst>
              <a:ext uri="{FF2B5EF4-FFF2-40B4-BE49-F238E27FC236}">
                <a16:creationId xmlns:a16="http://schemas.microsoft.com/office/drawing/2014/main" id="{FD8742D6-AF07-3688-893C-F3DD98E782A5}"/>
              </a:ext>
            </a:extLst>
          </p:cNvPr>
          <p:cNvSpPr>
            <a:spLocks noGrp="1"/>
          </p:cNvSpPr>
          <p:nvPr>
            <p:ph type="body" sz="quarter" idx="35"/>
          </p:nvPr>
        </p:nvSpPr>
        <p:spPr>
          <a:xfrm>
            <a:off x="541336" y="4014789"/>
            <a:ext cx="5376027" cy="1984374"/>
          </a:xfrm>
        </p:spPr>
        <p:txBody>
          <a:bodyPr lIns="180000" tIns="72000"/>
          <a:lstStyle>
            <a:lvl1pPr>
              <a:defRPr sz="1600">
                <a:solidFill>
                  <a:schemeClr val="tx1"/>
                </a:solidFill>
              </a:defRPr>
            </a:lvl1pPr>
            <a:lvl2pPr>
              <a:defRPr sz="1600">
                <a:solidFill>
                  <a:schemeClr val="tx1"/>
                </a:solidFill>
              </a:defRPr>
            </a:lvl2pPr>
            <a:lvl3pPr>
              <a:defRPr sz="1400">
                <a:solidFill>
                  <a:schemeClr val="tx1"/>
                </a:solidFill>
              </a:defRPr>
            </a:lvl3pPr>
            <a:lvl4pPr>
              <a:defRPr sz="1400">
                <a:solidFill>
                  <a:schemeClr val="tx1"/>
                </a:solidFill>
              </a:defRPr>
            </a:lvl4pPr>
            <a:lvl5pPr>
              <a:defRPr sz="1400">
                <a:solidFill>
                  <a:schemeClr val="tx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25" name="Kuvan paikkamerkki 2">
            <a:extLst>
              <a:ext uri="{FF2B5EF4-FFF2-40B4-BE49-F238E27FC236}">
                <a16:creationId xmlns:a16="http://schemas.microsoft.com/office/drawing/2014/main" id="{51E4E80F-1EAA-7927-E956-46D9CA2691AD}"/>
              </a:ext>
              <a:ext uri="{C183D7F6-B498-43B3-948B-1728B52AA6E4}">
                <adec:decorative xmlns:adec="http://schemas.microsoft.com/office/drawing/2017/decorative" val="1"/>
              </a:ext>
            </a:extLst>
          </p:cNvPr>
          <p:cNvSpPr>
            <a:spLocks noGrp="1"/>
          </p:cNvSpPr>
          <p:nvPr userDrawn="1">
            <p:ph type="pic" sz="quarter" idx="32" hasCustomPrompt="1"/>
          </p:nvPr>
        </p:nvSpPr>
        <p:spPr>
          <a:xfrm>
            <a:off x="6275388" y="1283493"/>
            <a:ext cx="5371962"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b="0">
                <a:solidFill>
                  <a:schemeClr val="tx2"/>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6" name="Tekstin paikkamerkki 2">
            <a:extLst>
              <a:ext uri="{FF2B5EF4-FFF2-40B4-BE49-F238E27FC236}">
                <a16:creationId xmlns:a16="http://schemas.microsoft.com/office/drawing/2014/main" id="{8F6B4853-F12B-288B-C137-1889B399687D}"/>
              </a:ext>
            </a:extLst>
          </p:cNvPr>
          <p:cNvSpPr>
            <a:spLocks noGrp="1"/>
          </p:cNvSpPr>
          <p:nvPr userDrawn="1">
            <p:ph type="body" sz="quarter" idx="33"/>
          </p:nvPr>
        </p:nvSpPr>
        <p:spPr>
          <a:xfrm>
            <a:off x="6275388" y="3279303"/>
            <a:ext cx="5371962" cy="734690"/>
          </a:xfrm>
          <a:noFill/>
        </p:spPr>
        <p:txBody>
          <a:bodyPr lIns="360000" tIns="72000" rIns="360000" anchor="t"/>
          <a:lstStyle>
            <a:lvl1pPr marL="0" indent="0" algn="ctr">
              <a:spcAft>
                <a:spcPts val="0"/>
              </a:spcAft>
              <a:buNone/>
              <a:defRPr sz="1800" b="1">
                <a:solidFill>
                  <a:schemeClr val="tx1"/>
                </a:solidFill>
              </a:defRPr>
            </a:lvl1pPr>
          </a:lstStyle>
          <a:p>
            <a:pPr lvl="0"/>
            <a:r>
              <a:rPr lang="fi-FI" dirty="0"/>
              <a:t>Muokkaa tekstin perustyylejä napsauttamalla</a:t>
            </a:r>
          </a:p>
        </p:txBody>
      </p:sp>
      <p:sp>
        <p:nvSpPr>
          <p:cNvPr id="8" name="Tekstin paikkamerkki 4">
            <a:extLst>
              <a:ext uri="{FF2B5EF4-FFF2-40B4-BE49-F238E27FC236}">
                <a16:creationId xmlns:a16="http://schemas.microsoft.com/office/drawing/2014/main" id="{55CE076A-8366-667E-5EA1-FDD4EFEA08F8}"/>
              </a:ext>
            </a:extLst>
          </p:cNvPr>
          <p:cNvSpPr>
            <a:spLocks noGrp="1"/>
          </p:cNvSpPr>
          <p:nvPr>
            <p:ph type="body" sz="quarter" idx="36"/>
          </p:nvPr>
        </p:nvSpPr>
        <p:spPr>
          <a:xfrm>
            <a:off x="6276409" y="4014789"/>
            <a:ext cx="5376027" cy="1984374"/>
          </a:xfrm>
        </p:spPr>
        <p:txBody>
          <a:bodyPr lIns="180000" tIns="72000"/>
          <a:lstStyle>
            <a:lvl1pPr>
              <a:defRPr sz="1600">
                <a:solidFill>
                  <a:schemeClr val="tx1"/>
                </a:solidFill>
              </a:defRPr>
            </a:lvl1pPr>
            <a:lvl2pPr>
              <a:defRPr sz="1600">
                <a:solidFill>
                  <a:schemeClr val="tx1"/>
                </a:solidFill>
              </a:defRPr>
            </a:lvl2pPr>
            <a:lvl3pPr>
              <a:defRPr sz="1400">
                <a:solidFill>
                  <a:schemeClr val="tx1"/>
                </a:solidFill>
              </a:defRPr>
            </a:lvl3pPr>
            <a:lvl4pPr>
              <a:defRPr sz="1400">
                <a:solidFill>
                  <a:schemeClr val="tx1"/>
                </a:solidFill>
              </a:defRPr>
            </a:lvl4pPr>
            <a:lvl5pPr>
              <a:defRPr sz="1400">
                <a:solidFill>
                  <a:schemeClr val="tx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8" name="Kuvatiedot">
            <a:extLst>
              <a:ext uri="{FF2B5EF4-FFF2-40B4-BE49-F238E27FC236}">
                <a16:creationId xmlns:a16="http://schemas.microsoft.com/office/drawing/2014/main" id="{4C4A0855-D783-E596-7EC1-486B82961268}"/>
              </a:ext>
              <a:ext uri="{C183D7F6-B498-43B3-948B-1728B52AA6E4}">
                <adec:decorative xmlns:adec="http://schemas.microsoft.com/office/drawing/2017/decorative" val="1"/>
              </a:ext>
            </a:extLst>
          </p:cNvPr>
          <p:cNvSpPr>
            <a:spLocks noGrp="1"/>
          </p:cNvSpPr>
          <p:nvPr userDrawn="1">
            <p:ph type="body" sz="quarter" idx="2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CEEA05C8-264B-08FB-90A1-5F47BDB60A1E}"/>
              </a:ext>
            </a:extLst>
          </p:cNvPr>
          <p:cNvSpPr>
            <a:spLocks noGrp="1"/>
          </p:cNvSpPr>
          <p:nvPr userDrawn="1">
            <p:ph type="ftr" sz="quarter" idx="27"/>
          </p:nvPr>
        </p:nvSpPr>
        <p:spPr/>
        <p:txBody>
          <a:bodyPr/>
          <a:lstStyle/>
          <a:p>
            <a:endParaRPr lang="fi-FI" dirty="0"/>
          </a:p>
        </p:txBody>
      </p:sp>
      <p:sp>
        <p:nvSpPr>
          <p:cNvPr id="6" name="Päivämäärän paikkamerkki 5">
            <a:extLst>
              <a:ext uri="{FF2B5EF4-FFF2-40B4-BE49-F238E27FC236}">
                <a16:creationId xmlns:a16="http://schemas.microsoft.com/office/drawing/2014/main" id="{2D301EC1-61FE-066D-6D3E-6BB41035C9CD}"/>
              </a:ext>
            </a:extLst>
          </p:cNvPr>
          <p:cNvSpPr>
            <a:spLocks noGrp="1"/>
          </p:cNvSpPr>
          <p:nvPr userDrawn="1">
            <p:ph type="dt" sz="half" idx="26"/>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5CF4FF46-EF73-E7FF-3010-F28973612194}"/>
              </a:ext>
            </a:extLst>
          </p:cNvPr>
          <p:cNvSpPr>
            <a:spLocks noGrp="1"/>
          </p:cNvSpPr>
          <p:nvPr userDrawn="1">
            <p:ph type="sldNum" sz="quarter" idx="28"/>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BD8786C4-CD21-5409-076A-CC33DE430115}"/>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832074645"/>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preserve="1" userDrawn="1">
  <p:cSld name="Tiivistelmä 2 A">
    <p:bg>
      <p:bgPr>
        <a:solidFill>
          <a:schemeClr val="accent2"/>
        </a:solidFill>
        <a:effectLst/>
      </p:bgPr>
    </p:bg>
    <p:spTree>
      <p:nvGrpSpPr>
        <p:cNvPr id="1" name=""/>
        <p:cNvGrpSpPr/>
        <p:nvPr/>
      </p:nvGrpSpPr>
      <p:grpSpPr>
        <a:xfrm>
          <a:off x="0" y="0"/>
          <a:ext cx="0" cy="0"/>
          <a:chOff x="0" y="0"/>
          <a:chExt cx="0" cy="0"/>
        </a:xfrm>
      </p:grpSpPr>
      <p:sp>
        <p:nvSpPr>
          <p:cNvPr id="43" name="Vapaamuotoinen: Muoto 42">
            <a:extLst>
              <a:ext uri="{FF2B5EF4-FFF2-40B4-BE49-F238E27FC236}">
                <a16:creationId xmlns:a16="http://schemas.microsoft.com/office/drawing/2014/main" id="{7B1E9BE4-AFD3-2939-D4B1-DE2FF73407BB}"/>
              </a:ext>
              <a:ext uri="{C183D7F6-B498-43B3-948B-1728B52AA6E4}">
                <adec:decorative xmlns:adec="http://schemas.microsoft.com/office/drawing/2017/decorative" val="1"/>
              </a:ext>
            </a:extLst>
          </p:cNvPr>
          <p:cNvSpPr>
            <a:spLocks noChangeAspect="1"/>
          </p:cNvSpPr>
          <p:nvPr userDrawn="1"/>
        </p:nvSpPr>
        <p:spPr>
          <a:xfrm>
            <a:off x="-60960" y="-34290"/>
            <a:ext cx="12313920" cy="6926580"/>
          </a:xfrm>
          <a:custGeom>
            <a:avLst/>
            <a:gdLst>
              <a:gd name="connsiteX0" fmla="*/ 601503 w 12313920"/>
              <a:gd name="connsiteY0" fmla="*/ 1316912 h 6926580"/>
              <a:gd name="connsiteX1" fmla="*/ 601503 w 12313920"/>
              <a:gd name="connsiteY1" fmla="*/ 6035039 h 6926580"/>
              <a:gd name="connsiteX2" fmla="*/ 11712416 w 12313920"/>
              <a:gd name="connsiteY2" fmla="*/ 6035039 h 6926580"/>
              <a:gd name="connsiteX3" fmla="*/ 11712416 w 12313920"/>
              <a:gd name="connsiteY3" fmla="*/ 1316912 h 6926580"/>
              <a:gd name="connsiteX4" fmla="*/ 0 w 12313920"/>
              <a:gd name="connsiteY4" fmla="*/ 0 h 6926580"/>
              <a:gd name="connsiteX5" fmla="*/ 12313920 w 12313920"/>
              <a:gd name="connsiteY5" fmla="*/ 0 h 6926580"/>
              <a:gd name="connsiteX6" fmla="*/ 12313920 w 12313920"/>
              <a:gd name="connsiteY6" fmla="*/ 6926580 h 6926580"/>
              <a:gd name="connsiteX7" fmla="*/ 0 w 12313920"/>
              <a:gd name="connsiteY7" fmla="*/ 6926580 h 692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3920" h="6926580">
                <a:moveTo>
                  <a:pt x="601503" y="1316912"/>
                </a:moveTo>
                <a:lnTo>
                  <a:pt x="601503" y="6035039"/>
                </a:lnTo>
                <a:lnTo>
                  <a:pt x="11712416" y="6035039"/>
                </a:lnTo>
                <a:lnTo>
                  <a:pt x="11712416" y="1316912"/>
                </a:lnTo>
                <a:close/>
                <a:moveTo>
                  <a:pt x="0" y="0"/>
                </a:moveTo>
                <a:lnTo>
                  <a:pt x="12313920" y="0"/>
                </a:lnTo>
                <a:lnTo>
                  <a:pt x="12313920" y="6926580"/>
                </a:lnTo>
                <a:lnTo>
                  <a:pt x="0" y="6926580"/>
                </a:lnTo>
                <a:close/>
              </a:path>
            </a:pathLst>
          </a:cu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41" name="Suorakulmio 40">
            <a:extLst>
              <a:ext uri="{FF2B5EF4-FFF2-40B4-BE49-F238E27FC236}">
                <a16:creationId xmlns:a16="http://schemas.microsoft.com/office/drawing/2014/main" id="{0D3785AF-A15C-B130-8D76-E171A09C9B43}"/>
              </a:ext>
              <a:ext uri="{C183D7F6-B498-43B3-948B-1728B52AA6E4}">
                <adec:decorative xmlns:adec="http://schemas.microsoft.com/office/drawing/2017/decorative" val="1"/>
              </a:ext>
            </a:extLst>
          </p:cNvPr>
          <p:cNvSpPr/>
          <p:nvPr userDrawn="1"/>
        </p:nvSpPr>
        <p:spPr>
          <a:xfrm>
            <a:off x="4003675"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42" name="Suorakulmio 41">
            <a:extLst>
              <a:ext uri="{FF2B5EF4-FFF2-40B4-BE49-F238E27FC236}">
                <a16:creationId xmlns:a16="http://schemas.microsoft.com/office/drawing/2014/main" id="{84F1C8AD-4CBF-F3D3-C347-5AD4DB9BC382}"/>
              </a:ext>
              <a:ext uri="{C183D7F6-B498-43B3-948B-1728B52AA6E4}">
                <adec:decorative xmlns:adec="http://schemas.microsoft.com/office/drawing/2017/decorative" val="1"/>
              </a:ext>
            </a:extLst>
          </p:cNvPr>
          <p:cNvSpPr/>
          <p:nvPr userDrawn="1"/>
        </p:nvSpPr>
        <p:spPr>
          <a:xfrm>
            <a:off x="7827963"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2" name="Otsikko 1">
            <a:extLst>
              <a:ext uri="{FF2B5EF4-FFF2-40B4-BE49-F238E27FC236}">
                <a16:creationId xmlns:a16="http://schemas.microsoft.com/office/drawing/2014/main" id="{6F447D12-3A4A-FF20-A74B-9C431FE253B2}"/>
              </a:ext>
            </a:extLst>
          </p:cNvPr>
          <p:cNvSpPr>
            <a:spLocks noGrp="1"/>
          </p:cNvSpPr>
          <p:nvPr userDrawn="1">
            <p:ph type="title"/>
          </p:nvPr>
        </p:nvSpPr>
        <p:spPr>
          <a:xfrm>
            <a:off x="541337" y="539751"/>
            <a:ext cx="11109325" cy="744537"/>
          </a:xfrm>
          <a:prstGeom prst="rect">
            <a:avLst/>
          </a:prstGeom>
        </p:spPr>
        <p:txBody>
          <a:bodyPr anchor="t"/>
          <a:lstStyle>
            <a:lvl1pPr algn="ct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userDrawn="1">
            <p:ph type="pic" sz="quarter" idx="13" hasCustomPrompt="1"/>
          </p:nvPr>
        </p:nvSpPr>
        <p:spPr>
          <a:xfrm>
            <a:off x="538998" y="1283493"/>
            <a:ext cx="3464678"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a:solidFill>
                  <a:schemeClr val="tx2"/>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userDrawn="1">
            <p:ph type="body" sz="quarter" idx="21"/>
          </p:nvPr>
        </p:nvSpPr>
        <p:spPr>
          <a:xfrm>
            <a:off x="538998" y="3279302"/>
            <a:ext cx="3466188" cy="735486"/>
          </a:xfrm>
          <a:noFill/>
        </p:spPr>
        <p:txBody>
          <a:bodyPr lIns="180000" tIns="72000" rIns="180000" anchor="t"/>
          <a:lstStyle>
            <a:lvl1pPr marL="0" indent="0" algn="ctr">
              <a:spcAft>
                <a:spcPts val="0"/>
              </a:spcAft>
              <a:buNone/>
              <a:defRPr sz="1600" b="1">
                <a:solidFill>
                  <a:schemeClr val="tx1"/>
                </a:solidFill>
              </a:defRPr>
            </a:lvl1pPr>
          </a:lstStyle>
          <a:p>
            <a:pPr lvl="0"/>
            <a:r>
              <a:rPr lang="fi-FI" dirty="0"/>
              <a:t>Muokkaa tekstin perustyylejä napsauttamalla</a:t>
            </a:r>
          </a:p>
        </p:txBody>
      </p:sp>
      <p:sp>
        <p:nvSpPr>
          <p:cNvPr id="8" name="Tekstin paikkamerkki 4">
            <a:extLst>
              <a:ext uri="{FF2B5EF4-FFF2-40B4-BE49-F238E27FC236}">
                <a16:creationId xmlns:a16="http://schemas.microsoft.com/office/drawing/2014/main" id="{9EA294DE-25EB-6C2D-7548-9B2601C79C7A}"/>
              </a:ext>
            </a:extLst>
          </p:cNvPr>
          <p:cNvSpPr>
            <a:spLocks noGrp="1"/>
          </p:cNvSpPr>
          <p:nvPr userDrawn="1">
            <p:ph type="body" sz="quarter" idx="37"/>
          </p:nvPr>
        </p:nvSpPr>
        <p:spPr>
          <a:xfrm>
            <a:off x="541337" y="4014788"/>
            <a:ext cx="3462338" cy="1984375"/>
          </a:xfrm>
        </p:spPr>
        <p:txBody>
          <a:bodyPr lIns="180000" tIns="72000"/>
          <a:lstStyle>
            <a:lvl1pPr marL="177800" indent="-177800">
              <a:defRPr sz="1400">
                <a:solidFill>
                  <a:schemeClr val="tx1"/>
                </a:solidFill>
              </a:defRPr>
            </a:lvl1pPr>
            <a:lvl2pPr marL="360363" indent="-182563">
              <a:defRPr sz="1400">
                <a:solidFill>
                  <a:schemeClr val="tx1"/>
                </a:solidFill>
              </a:defRPr>
            </a:lvl2pPr>
            <a:lvl3pPr marL="538163" indent="-177800">
              <a:defRPr sz="1200">
                <a:solidFill>
                  <a:schemeClr val="tx1"/>
                </a:solidFill>
              </a:defRPr>
            </a:lvl3pPr>
            <a:lvl4pPr marL="715963" indent="-177800">
              <a:defRPr sz="1200">
                <a:solidFill>
                  <a:schemeClr val="tx1"/>
                </a:solidFill>
              </a:defRPr>
            </a:lvl4pPr>
            <a:lvl5pPr marL="898525" indent="-182563">
              <a:defRPr sz="1200">
                <a:solidFill>
                  <a:schemeClr val="tx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25" name="Kuvan paikkamerkki 2">
            <a:extLst>
              <a:ext uri="{FF2B5EF4-FFF2-40B4-BE49-F238E27FC236}">
                <a16:creationId xmlns:a16="http://schemas.microsoft.com/office/drawing/2014/main" id="{51E4E80F-1EAA-7927-E956-46D9CA2691AD}"/>
              </a:ext>
              <a:ext uri="{C183D7F6-B498-43B3-948B-1728B52AA6E4}">
                <adec:decorative xmlns:adec="http://schemas.microsoft.com/office/drawing/2017/decorative" val="1"/>
              </a:ext>
            </a:extLst>
          </p:cNvPr>
          <p:cNvSpPr>
            <a:spLocks noGrp="1"/>
          </p:cNvSpPr>
          <p:nvPr userDrawn="1">
            <p:ph type="pic" sz="quarter" idx="32" hasCustomPrompt="1"/>
          </p:nvPr>
        </p:nvSpPr>
        <p:spPr>
          <a:xfrm>
            <a:off x="4362450" y="1283493"/>
            <a:ext cx="3465513"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a:solidFill>
                  <a:schemeClr val="tx2"/>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6" name="Tekstin paikkamerkki 2">
            <a:extLst>
              <a:ext uri="{FF2B5EF4-FFF2-40B4-BE49-F238E27FC236}">
                <a16:creationId xmlns:a16="http://schemas.microsoft.com/office/drawing/2014/main" id="{8F6B4853-F12B-288B-C137-1889B399687D}"/>
              </a:ext>
            </a:extLst>
          </p:cNvPr>
          <p:cNvSpPr>
            <a:spLocks noGrp="1"/>
          </p:cNvSpPr>
          <p:nvPr userDrawn="1">
            <p:ph type="body" sz="quarter" idx="33"/>
          </p:nvPr>
        </p:nvSpPr>
        <p:spPr>
          <a:xfrm>
            <a:off x="4362450" y="3279302"/>
            <a:ext cx="3465513" cy="734690"/>
          </a:xfrm>
          <a:noFill/>
        </p:spPr>
        <p:txBody>
          <a:bodyPr lIns="180000" tIns="72000" rIns="180000" anchor="t"/>
          <a:lstStyle>
            <a:lvl1pPr marL="0" indent="0" algn="ctr">
              <a:spcAft>
                <a:spcPts val="0"/>
              </a:spcAft>
              <a:buNone/>
              <a:defRPr sz="1600" b="1">
                <a:solidFill>
                  <a:schemeClr val="tx1"/>
                </a:solidFill>
              </a:defRPr>
            </a:lvl1pPr>
          </a:lstStyle>
          <a:p>
            <a:pPr lvl="0"/>
            <a:r>
              <a:rPr lang="fi-FI" dirty="0"/>
              <a:t>Muokkaa tekstin perustyylejä napsauttamalla</a:t>
            </a:r>
          </a:p>
        </p:txBody>
      </p:sp>
      <p:sp>
        <p:nvSpPr>
          <p:cNvPr id="14" name="Tekstin paikkamerkki 4">
            <a:extLst>
              <a:ext uri="{FF2B5EF4-FFF2-40B4-BE49-F238E27FC236}">
                <a16:creationId xmlns:a16="http://schemas.microsoft.com/office/drawing/2014/main" id="{425161DD-E4E0-99E7-DA7B-1F4B07F10B56}"/>
              </a:ext>
            </a:extLst>
          </p:cNvPr>
          <p:cNvSpPr>
            <a:spLocks noGrp="1"/>
          </p:cNvSpPr>
          <p:nvPr userDrawn="1">
            <p:ph type="body" sz="quarter" idx="38"/>
          </p:nvPr>
        </p:nvSpPr>
        <p:spPr>
          <a:xfrm>
            <a:off x="4362451" y="4014788"/>
            <a:ext cx="3466188" cy="1984375"/>
          </a:xfrm>
        </p:spPr>
        <p:txBody>
          <a:bodyPr lIns="180000" tIns="72000"/>
          <a:lstStyle>
            <a:lvl1pPr marL="177800" indent="-177800">
              <a:defRPr sz="1400">
                <a:solidFill>
                  <a:schemeClr val="tx1"/>
                </a:solidFill>
              </a:defRPr>
            </a:lvl1pPr>
            <a:lvl2pPr marL="360363" indent="-182563">
              <a:defRPr sz="1400">
                <a:solidFill>
                  <a:schemeClr val="tx1"/>
                </a:solidFill>
              </a:defRPr>
            </a:lvl2pPr>
            <a:lvl3pPr marL="538163" indent="-177800">
              <a:defRPr sz="1200">
                <a:solidFill>
                  <a:schemeClr val="tx1"/>
                </a:solidFill>
              </a:defRPr>
            </a:lvl3pPr>
            <a:lvl4pPr marL="715963" indent="-177800">
              <a:defRPr sz="1200">
                <a:solidFill>
                  <a:schemeClr val="tx1"/>
                </a:solidFill>
              </a:defRPr>
            </a:lvl4pPr>
            <a:lvl5pPr marL="898525" indent="-182563">
              <a:defRPr sz="1200">
                <a:solidFill>
                  <a:schemeClr val="tx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28" name="Kuvan paikkamerkki 3">
            <a:extLst>
              <a:ext uri="{FF2B5EF4-FFF2-40B4-BE49-F238E27FC236}">
                <a16:creationId xmlns:a16="http://schemas.microsoft.com/office/drawing/2014/main" id="{F429E44E-F160-C2E7-BB1E-FE2861207C96}"/>
              </a:ext>
              <a:ext uri="{C183D7F6-B498-43B3-948B-1728B52AA6E4}">
                <adec:decorative xmlns:adec="http://schemas.microsoft.com/office/drawing/2017/decorative" val="1"/>
              </a:ext>
            </a:extLst>
          </p:cNvPr>
          <p:cNvSpPr>
            <a:spLocks noGrp="1"/>
          </p:cNvSpPr>
          <p:nvPr userDrawn="1">
            <p:ph type="pic" sz="quarter" idx="35" hasCustomPrompt="1"/>
          </p:nvPr>
        </p:nvSpPr>
        <p:spPr>
          <a:xfrm>
            <a:off x="8186739" y="1283493"/>
            <a:ext cx="3463924"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a:solidFill>
                  <a:schemeClr val="tx2"/>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9" name="Tekstin paikkamerkki 3">
            <a:extLst>
              <a:ext uri="{FF2B5EF4-FFF2-40B4-BE49-F238E27FC236}">
                <a16:creationId xmlns:a16="http://schemas.microsoft.com/office/drawing/2014/main" id="{E09111A3-DB3E-491C-DDE1-65C4337A3399}"/>
              </a:ext>
            </a:extLst>
          </p:cNvPr>
          <p:cNvSpPr>
            <a:spLocks noGrp="1"/>
          </p:cNvSpPr>
          <p:nvPr userDrawn="1">
            <p:ph type="body" sz="quarter" idx="36"/>
          </p:nvPr>
        </p:nvSpPr>
        <p:spPr>
          <a:xfrm>
            <a:off x="8186739" y="3279303"/>
            <a:ext cx="3463924" cy="734690"/>
          </a:xfrm>
          <a:noFill/>
        </p:spPr>
        <p:txBody>
          <a:bodyPr lIns="180000" tIns="72000" rIns="180000" anchor="t"/>
          <a:lstStyle>
            <a:lvl1pPr marL="0" indent="0" algn="ctr">
              <a:spcAft>
                <a:spcPts val="0"/>
              </a:spcAft>
              <a:buNone/>
              <a:defRPr sz="1600" b="1">
                <a:solidFill>
                  <a:schemeClr val="tx1"/>
                </a:solidFill>
              </a:defRPr>
            </a:lvl1pPr>
          </a:lstStyle>
          <a:p>
            <a:pPr lvl="0"/>
            <a:r>
              <a:rPr lang="fi-FI" dirty="0"/>
              <a:t>Muokkaa tekstin perustyylejä napsauttamalla</a:t>
            </a:r>
          </a:p>
        </p:txBody>
      </p:sp>
      <p:sp>
        <p:nvSpPr>
          <p:cNvPr id="15" name="Tekstin paikkamerkki 4">
            <a:extLst>
              <a:ext uri="{FF2B5EF4-FFF2-40B4-BE49-F238E27FC236}">
                <a16:creationId xmlns:a16="http://schemas.microsoft.com/office/drawing/2014/main" id="{DCDF07C5-9AAD-00A0-5936-D3BADC189B4A}"/>
              </a:ext>
            </a:extLst>
          </p:cNvPr>
          <p:cNvSpPr>
            <a:spLocks noGrp="1"/>
          </p:cNvSpPr>
          <p:nvPr userDrawn="1">
            <p:ph type="body" sz="quarter" idx="39"/>
          </p:nvPr>
        </p:nvSpPr>
        <p:spPr>
          <a:xfrm>
            <a:off x="8186739" y="4014788"/>
            <a:ext cx="3463924" cy="1984375"/>
          </a:xfrm>
        </p:spPr>
        <p:txBody>
          <a:bodyPr lIns="180000" tIns="72000"/>
          <a:lstStyle>
            <a:lvl1pPr marL="177800" indent="-177800">
              <a:defRPr sz="1400">
                <a:solidFill>
                  <a:schemeClr val="tx1"/>
                </a:solidFill>
              </a:defRPr>
            </a:lvl1pPr>
            <a:lvl2pPr marL="360363" indent="-182563">
              <a:defRPr sz="1400">
                <a:solidFill>
                  <a:schemeClr val="tx1"/>
                </a:solidFill>
              </a:defRPr>
            </a:lvl2pPr>
            <a:lvl3pPr marL="538163" indent="-177800">
              <a:defRPr sz="1200">
                <a:solidFill>
                  <a:schemeClr val="tx1"/>
                </a:solidFill>
              </a:defRPr>
            </a:lvl3pPr>
            <a:lvl4pPr marL="715963" indent="-177800">
              <a:defRPr sz="1200">
                <a:solidFill>
                  <a:schemeClr val="tx1"/>
                </a:solidFill>
              </a:defRPr>
            </a:lvl4pPr>
            <a:lvl5pPr marL="898525" indent="-182563">
              <a:defRPr sz="1200">
                <a:solidFill>
                  <a:schemeClr val="tx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8" name="Kuvatiedot">
            <a:extLst>
              <a:ext uri="{FF2B5EF4-FFF2-40B4-BE49-F238E27FC236}">
                <a16:creationId xmlns:a16="http://schemas.microsoft.com/office/drawing/2014/main" id="{4C4A0855-D783-E596-7EC1-486B82961268}"/>
              </a:ext>
              <a:ext uri="{C183D7F6-B498-43B3-948B-1728B52AA6E4}">
                <adec:decorative xmlns:adec="http://schemas.microsoft.com/office/drawing/2017/decorative" val="1"/>
              </a:ext>
            </a:extLst>
          </p:cNvPr>
          <p:cNvSpPr>
            <a:spLocks noGrp="1"/>
          </p:cNvSpPr>
          <p:nvPr userDrawn="1">
            <p:ph type="body" sz="quarter" idx="2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CEEA05C8-264B-08FB-90A1-5F47BDB60A1E}"/>
              </a:ext>
            </a:extLst>
          </p:cNvPr>
          <p:cNvSpPr>
            <a:spLocks noGrp="1"/>
          </p:cNvSpPr>
          <p:nvPr userDrawn="1">
            <p:ph type="ftr" sz="quarter" idx="27"/>
          </p:nvPr>
        </p:nvSpPr>
        <p:spPr/>
        <p:txBody>
          <a:bodyPr/>
          <a:lstStyle/>
          <a:p>
            <a:endParaRPr lang="fi-FI" dirty="0"/>
          </a:p>
        </p:txBody>
      </p:sp>
      <p:sp>
        <p:nvSpPr>
          <p:cNvPr id="6" name="Päivämäärän paikkamerkki 5">
            <a:extLst>
              <a:ext uri="{FF2B5EF4-FFF2-40B4-BE49-F238E27FC236}">
                <a16:creationId xmlns:a16="http://schemas.microsoft.com/office/drawing/2014/main" id="{2D301EC1-61FE-066D-6D3E-6BB41035C9CD}"/>
              </a:ext>
            </a:extLst>
          </p:cNvPr>
          <p:cNvSpPr>
            <a:spLocks noGrp="1"/>
          </p:cNvSpPr>
          <p:nvPr userDrawn="1">
            <p:ph type="dt" sz="half" idx="26"/>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5CF4FF46-EF73-E7FF-3010-F28973612194}"/>
              </a:ext>
            </a:extLst>
          </p:cNvPr>
          <p:cNvSpPr>
            <a:spLocks noGrp="1"/>
          </p:cNvSpPr>
          <p:nvPr userDrawn="1">
            <p:ph type="sldNum" sz="quarter" idx="28"/>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D742A821-8FA2-2741-15AD-852F27A21709}"/>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563221680"/>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preserve="1" userDrawn="1">
  <p:cSld name="Tiivistelmä 2 B">
    <p:bg>
      <p:bgPr>
        <a:solidFill>
          <a:schemeClr val="accent2"/>
        </a:solidFill>
        <a:effectLst/>
      </p:bgPr>
    </p:bg>
    <p:spTree>
      <p:nvGrpSpPr>
        <p:cNvPr id="1" name=""/>
        <p:cNvGrpSpPr/>
        <p:nvPr/>
      </p:nvGrpSpPr>
      <p:grpSpPr>
        <a:xfrm>
          <a:off x="0" y="0"/>
          <a:ext cx="0" cy="0"/>
          <a:chOff x="0" y="0"/>
          <a:chExt cx="0" cy="0"/>
        </a:xfrm>
      </p:grpSpPr>
      <p:sp>
        <p:nvSpPr>
          <p:cNvPr id="43" name="Vapaamuotoinen: Muoto 42">
            <a:extLst>
              <a:ext uri="{FF2B5EF4-FFF2-40B4-BE49-F238E27FC236}">
                <a16:creationId xmlns:a16="http://schemas.microsoft.com/office/drawing/2014/main" id="{FF167F79-8255-E2BF-219D-365F873854A8}"/>
              </a:ext>
              <a:ext uri="{C183D7F6-B498-43B3-948B-1728B52AA6E4}">
                <adec:decorative xmlns:adec="http://schemas.microsoft.com/office/drawing/2017/decorative" val="1"/>
              </a:ext>
            </a:extLst>
          </p:cNvPr>
          <p:cNvSpPr>
            <a:spLocks noChangeAspect="1"/>
          </p:cNvSpPr>
          <p:nvPr userDrawn="1"/>
        </p:nvSpPr>
        <p:spPr>
          <a:xfrm>
            <a:off x="-60960" y="-34290"/>
            <a:ext cx="12313920" cy="6926580"/>
          </a:xfrm>
          <a:custGeom>
            <a:avLst/>
            <a:gdLst>
              <a:gd name="connsiteX0" fmla="*/ 601503 w 12313920"/>
              <a:gd name="connsiteY0" fmla="*/ 1316912 h 6926580"/>
              <a:gd name="connsiteX1" fmla="*/ 601503 w 12313920"/>
              <a:gd name="connsiteY1" fmla="*/ 6035039 h 6926580"/>
              <a:gd name="connsiteX2" fmla="*/ 11712416 w 12313920"/>
              <a:gd name="connsiteY2" fmla="*/ 6035039 h 6926580"/>
              <a:gd name="connsiteX3" fmla="*/ 11712416 w 12313920"/>
              <a:gd name="connsiteY3" fmla="*/ 1316912 h 6926580"/>
              <a:gd name="connsiteX4" fmla="*/ 0 w 12313920"/>
              <a:gd name="connsiteY4" fmla="*/ 0 h 6926580"/>
              <a:gd name="connsiteX5" fmla="*/ 12313920 w 12313920"/>
              <a:gd name="connsiteY5" fmla="*/ 0 h 6926580"/>
              <a:gd name="connsiteX6" fmla="*/ 12313920 w 12313920"/>
              <a:gd name="connsiteY6" fmla="*/ 6926580 h 6926580"/>
              <a:gd name="connsiteX7" fmla="*/ 0 w 12313920"/>
              <a:gd name="connsiteY7" fmla="*/ 6926580 h 692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3920" h="6926580">
                <a:moveTo>
                  <a:pt x="601503" y="1316912"/>
                </a:moveTo>
                <a:lnTo>
                  <a:pt x="601503" y="6035039"/>
                </a:lnTo>
                <a:lnTo>
                  <a:pt x="11712416" y="6035039"/>
                </a:lnTo>
                <a:lnTo>
                  <a:pt x="11712416" y="1316912"/>
                </a:lnTo>
                <a:close/>
                <a:moveTo>
                  <a:pt x="0" y="0"/>
                </a:moveTo>
                <a:lnTo>
                  <a:pt x="12313920" y="0"/>
                </a:lnTo>
                <a:lnTo>
                  <a:pt x="12313920" y="6926580"/>
                </a:lnTo>
                <a:lnTo>
                  <a:pt x="0" y="6926580"/>
                </a:lnTo>
                <a:close/>
              </a:path>
            </a:pathLst>
          </a:cu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40" name="Suorakulmio 39">
            <a:extLst>
              <a:ext uri="{FF2B5EF4-FFF2-40B4-BE49-F238E27FC236}">
                <a16:creationId xmlns:a16="http://schemas.microsoft.com/office/drawing/2014/main" id="{30E64CA5-4E16-6494-0104-1CB7E2306668}"/>
              </a:ext>
              <a:ext uri="{C183D7F6-B498-43B3-948B-1728B52AA6E4}">
                <adec:decorative xmlns:adec="http://schemas.microsoft.com/office/drawing/2017/decorative" val="1"/>
              </a:ext>
            </a:extLst>
          </p:cNvPr>
          <p:cNvSpPr/>
          <p:nvPr userDrawn="1"/>
        </p:nvSpPr>
        <p:spPr>
          <a:xfrm>
            <a:off x="3048000"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41" name="Suorakulmio 40">
            <a:extLst>
              <a:ext uri="{FF2B5EF4-FFF2-40B4-BE49-F238E27FC236}">
                <a16:creationId xmlns:a16="http://schemas.microsoft.com/office/drawing/2014/main" id="{57370CCE-6D84-67C2-48E8-27E9B0B97CAB}"/>
              </a:ext>
              <a:ext uri="{C183D7F6-B498-43B3-948B-1728B52AA6E4}">
                <adec:decorative xmlns:adec="http://schemas.microsoft.com/office/drawing/2017/decorative" val="1"/>
              </a:ext>
            </a:extLst>
          </p:cNvPr>
          <p:cNvSpPr/>
          <p:nvPr userDrawn="1"/>
        </p:nvSpPr>
        <p:spPr>
          <a:xfrm>
            <a:off x="5916613"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42" name="Suorakulmio 41">
            <a:extLst>
              <a:ext uri="{FF2B5EF4-FFF2-40B4-BE49-F238E27FC236}">
                <a16:creationId xmlns:a16="http://schemas.microsoft.com/office/drawing/2014/main" id="{BB407662-C7E3-E64C-5DF1-1FD917ABE8B7}"/>
              </a:ext>
              <a:ext uri="{C183D7F6-B498-43B3-948B-1728B52AA6E4}">
                <adec:decorative xmlns:adec="http://schemas.microsoft.com/office/drawing/2017/decorative" val="1"/>
              </a:ext>
            </a:extLst>
          </p:cNvPr>
          <p:cNvSpPr/>
          <p:nvPr userDrawn="1"/>
        </p:nvSpPr>
        <p:spPr>
          <a:xfrm>
            <a:off x="8784918"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2" name="Otsikko 1">
            <a:extLst>
              <a:ext uri="{FF2B5EF4-FFF2-40B4-BE49-F238E27FC236}">
                <a16:creationId xmlns:a16="http://schemas.microsoft.com/office/drawing/2014/main" id="{6F447D12-3A4A-FF20-A74B-9C431FE253B2}"/>
              </a:ext>
            </a:extLst>
          </p:cNvPr>
          <p:cNvSpPr>
            <a:spLocks noGrp="1"/>
          </p:cNvSpPr>
          <p:nvPr userDrawn="1">
            <p:ph type="title"/>
          </p:nvPr>
        </p:nvSpPr>
        <p:spPr>
          <a:xfrm>
            <a:off x="541337" y="539752"/>
            <a:ext cx="11109325" cy="722312"/>
          </a:xfrm>
          <a:prstGeom prst="rect">
            <a:avLst/>
          </a:prstGeom>
        </p:spPr>
        <p:txBody>
          <a:bodyPr anchor="t"/>
          <a:lstStyle>
            <a:lvl1pPr algn="ct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userDrawn="1">
            <p:ph type="pic" sz="quarter" idx="13" hasCustomPrompt="1"/>
          </p:nvPr>
        </p:nvSpPr>
        <p:spPr>
          <a:xfrm>
            <a:off x="539750" y="1283493"/>
            <a:ext cx="2508250"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0" rIns="108000" anchor="ctr" anchorCtr="0">
            <a:noAutofit/>
          </a:bodyPr>
          <a:lstStyle>
            <a:lvl1pPr marL="0" indent="0" algn="ctr">
              <a:buNone/>
              <a:defRPr sz="1100" b="0">
                <a:solidFill>
                  <a:schemeClr val="tx2"/>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userDrawn="1">
            <p:ph type="body" sz="quarter" idx="21"/>
          </p:nvPr>
        </p:nvSpPr>
        <p:spPr>
          <a:xfrm>
            <a:off x="539750" y="3270250"/>
            <a:ext cx="2508250" cy="744539"/>
          </a:xfrm>
          <a:noFill/>
        </p:spPr>
        <p:txBody>
          <a:bodyPr lIns="180000" tIns="72000" rIns="180000" anchor="t"/>
          <a:lstStyle>
            <a:lvl1pPr marL="0" indent="0" algn="ctr">
              <a:spcAft>
                <a:spcPts val="0"/>
              </a:spcAft>
              <a:buNone/>
              <a:defRPr sz="1400" b="1">
                <a:solidFill>
                  <a:schemeClr val="tx1"/>
                </a:solidFill>
              </a:defRPr>
            </a:lvl1pPr>
          </a:lstStyle>
          <a:p>
            <a:pPr lvl="0"/>
            <a:r>
              <a:rPr lang="fi-FI" dirty="0"/>
              <a:t>Muokkaa tekstin perustyylejä napsauttamalla</a:t>
            </a:r>
          </a:p>
        </p:txBody>
      </p:sp>
      <p:sp>
        <p:nvSpPr>
          <p:cNvPr id="4" name="Tekstin paikkamerkki 4">
            <a:extLst>
              <a:ext uri="{FF2B5EF4-FFF2-40B4-BE49-F238E27FC236}">
                <a16:creationId xmlns:a16="http://schemas.microsoft.com/office/drawing/2014/main" id="{1D3B2B81-0151-FF98-F9CB-2DE226F7DFE6}"/>
              </a:ext>
            </a:extLst>
          </p:cNvPr>
          <p:cNvSpPr>
            <a:spLocks noGrp="1"/>
          </p:cNvSpPr>
          <p:nvPr userDrawn="1">
            <p:ph type="body" sz="quarter" idx="37"/>
          </p:nvPr>
        </p:nvSpPr>
        <p:spPr>
          <a:xfrm>
            <a:off x="541337" y="4023043"/>
            <a:ext cx="2509600" cy="1976120"/>
          </a:xfrm>
        </p:spPr>
        <p:txBody>
          <a:bodyPr lIns="180000" tIns="72000"/>
          <a:lstStyle>
            <a:lvl1pPr marL="177800" indent="-177800">
              <a:defRPr sz="1200">
                <a:solidFill>
                  <a:schemeClr val="tx1"/>
                </a:solidFill>
              </a:defRPr>
            </a:lvl1pPr>
            <a:lvl2pPr marL="358775" indent="-180975">
              <a:defRPr sz="1200">
                <a:solidFill>
                  <a:schemeClr val="tx1"/>
                </a:solidFill>
              </a:defRPr>
            </a:lvl2pPr>
            <a:lvl3pPr marL="536575" indent="-177800">
              <a:defRPr sz="1100">
                <a:solidFill>
                  <a:schemeClr val="tx1"/>
                </a:solidFill>
              </a:defRPr>
            </a:lvl3pPr>
            <a:lvl4pPr marL="719138" indent="-182563">
              <a:defRPr sz="1100">
                <a:solidFill>
                  <a:schemeClr val="tx1"/>
                </a:solidFill>
              </a:defRPr>
            </a:lvl4pPr>
            <a:lvl5pPr marL="896938" indent="-177800">
              <a:defRPr sz="1100">
                <a:solidFill>
                  <a:schemeClr val="tx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25" name="Kuvan paikkamerkki 2">
            <a:extLst>
              <a:ext uri="{FF2B5EF4-FFF2-40B4-BE49-F238E27FC236}">
                <a16:creationId xmlns:a16="http://schemas.microsoft.com/office/drawing/2014/main" id="{51E4E80F-1EAA-7927-E956-46D9CA2691AD}"/>
              </a:ext>
              <a:ext uri="{C183D7F6-B498-43B3-948B-1728B52AA6E4}">
                <adec:decorative xmlns:adec="http://schemas.microsoft.com/office/drawing/2017/decorative" val="1"/>
              </a:ext>
            </a:extLst>
          </p:cNvPr>
          <p:cNvSpPr>
            <a:spLocks noGrp="1"/>
          </p:cNvSpPr>
          <p:nvPr userDrawn="1">
            <p:ph type="pic" sz="quarter" idx="32" hasCustomPrompt="1"/>
          </p:nvPr>
        </p:nvSpPr>
        <p:spPr>
          <a:xfrm>
            <a:off x="3406775" y="1283493"/>
            <a:ext cx="2508250"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0" rIns="108000" anchor="ctr" anchorCtr="0">
            <a:noAutofit/>
          </a:bodyPr>
          <a:lstStyle>
            <a:lvl1pPr marL="0" indent="0" algn="ctr">
              <a:buNone/>
              <a:defRPr sz="1100" b="0">
                <a:solidFill>
                  <a:schemeClr val="tx2"/>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6" name="Tekstin paikkamerkki 2">
            <a:extLst>
              <a:ext uri="{FF2B5EF4-FFF2-40B4-BE49-F238E27FC236}">
                <a16:creationId xmlns:a16="http://schemas.microsoft.com/office/drawing/2014/main" id="{8F6B4853-F12B-288B-C137-1889B399687D}"/>
              </a:ext>
            </a:extLst>
          </p:cNvPr>
          <p:cNvSpPr>
            <a:spLocks noGrp="1"/>
          </p:cNvSpPr>
          <p:nvPr userDrawn="1">
            <p:ph type="body" sz="quarter" idx="33"/>
          </p:nvPr>
        </p:nvSpPr>
        <p:spPr>
          <a:xfrm>
            <a:off x="3405425" y="3270250"/>
            <a:ext cx="2509600" cy="743741"/>
          </a:xfrm>
          <a:noFill/>
        </p:spPr>
        <p:txBody>
          <a:bodyPr lIns="180000" tIns="72000" rIns="180000" anchor="t"/>
          <a:lstStyle>
            <a:lvl1pPr marL="0" indent="0" algn="ctr">
              <a:spcAft>
                <a:spcPts val="0"/>
              </a:spcAft>
              <a:buNone/>
              <a:defRPr sz="1400" b="1">
                <a:solidFill>
                  <a:schemeClr val="tx1"/>
                </a:solidFill>
              </a:defRPr>
            </a:lvl1pPr>
          </a:lstStyle>
          <a:p>
            <a:pPr lvl="0"/>
            <a:r>
              <a:rPr lang="fi-FI" dirty="0"/>
              <a:t>Muokkaa tekstin perustyylejä napsauttamalla</a:t>
            </a:r>
          </a:p>
        </p:txBody>
      </p:sp>
      <p:sp>
        <p:nvSpPr>
          <p:cNvPr id="5" name="Tekstin paikkamerkki 4">
            <a:extLst>
              <a:ext uri="{FF2B5EF4-FFF2-40B4-BE49-F238E27FC236}">
                <a16:creationId xmlns:a16="http://schemas.microsoft.com/office/drawing/2014/main" id="{1176B486-B53C-D71D-8225-D8AF3E48E33E}"/>
              </a:ext>
            </a:extLst>
          </p:cNvPr>
          <p:cNvSpPr>
            <a:spLocks noGrp="1"/>
          </p:cNvSpPr>
          <p:nvPr>
            <p:ph type="body" sz="quarter" idx="40"/>
          </p:nvPr>
        </p:nvSpPr>
        <p:spPr>
          <a:xfrm>
            <a:off x="3407082" y="4023043"/>
            <a:ext cx="2509600" cy="1976120"/>
          </a:xfrm>
        </p:spPr>
        <p:txBody>
          <a:bodyPr lIns="180000" tIns="72000"/>
          <a:lstStyle>
            <a:lvl1pPr marL="177800" indent="-177800">
              <a:defRPr sz="1200">
                <a:solidFill>
                  <a:schemeClr val="tx1"/>
                </a:solidFill>
              </a:defRPr>
            </a:lvl1pPr>
            <a:lvl2pPr marL="358775" indent="-180975">
              <a:defRPr sz="1200">
                <a:solidFill>
                  <a:schemeClr val="tx1"/>
                </a:solidFill>
              </a:defRPr>
            </a:lvl2pPr>
            <a:lvl3pPr marL="536575" indent="-177800">
              <a:defRPr sz="1100">
                <a:solidFill>
                  <a:schemeClr val="tx1"/>
                </a:solidFill>
              </a:defRPr>
            </a:lvl3pPr>
            <a:lvl4pPr marL="719138" indent="-182563">
              <a:defRPr sz="1100">
                <a:solidFill>
                  <a:schemeClr val="tx1"/>
                </a:solidFill>
              </a:defRPr>
            </a:lvl4pPr>
            <a:lvl5pPr marL="896938" indent="-177800">
              <a:defRPr sz="1100">
                <a:solidFill>
                  <a:schemeClr val="tx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28" name="Kuvan paikkamerkki 3">
            <a:extLst>
              <a:ext uri="{FF2B5EF4-FFF2-40B4-BE49-F238E27FC236}">
                <a16:creationId xmlns:a16="http://schemas.microsoft.com/office/drawing/2014/main" id="{F429E44E-F160-C2E7-BB1E-FE2861207C96}"/>
              </a:ext>
              <a:ext uri="{C183D7F6-B498-43B3-948B-1728B52AA6E4}">
                <adec:decorative xmlns:adec="http://schemas.microsoft.com/office/drawing/2017/decorative" val="1"/>
              </a:ext>
            </a:extLst>
          </p:cNvPr>
          <p:cNvSpPr>
            <a:spLocks noGrp="1"/>
          </p:cNvSpPr>
          <p:nvPr userDrawn="1">
            <p:ph type="pic" sz="quarter" idx="35" hasCustomPrompt="1"/>
          </p:nvPr>
        </p:nvSpPr>
        <p:spPr>
          <a:xfrm>
            <a:off x="6275499" y="1283493"/>
            <a:ext cx="2512050"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0" rIns="108000" anchor="ctr" anchorCtr="0">
            <a:noAutofit/>
          </a:bodyPr>
          <a:lstStyle>
            <a:lvl1pPr marL="0" indent="0" algn="ctr">
              <a:buNone/>
              <a:defRPr sz="1100" b="0">
                <a:solidFill>
                  <a:schemeClr val="tx2"/>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9" name="Tekstin paikkamerkki 3">
            <a:extLst>
              <a:ext uri="{FF2B5EF4-FFF2-40B4-BE49-F238E27FC236}">
                <a16:creationId xmlns:a16="http://schemas.microsoft.com/office/drawing/2014/main" id="{E09111A3-DB3E-491C-DDE1-65C4337A3399}"/>
              </a:ext>
            </a:extLst>
          </p:cNvPr>
          <p:cNvSpPr>
            <a:spLocks noGrp="1"/>
          </p:cNvSpPr>
          <p:nvPr userDrawn="1">
            <p:ph type="body" sz="quarter" idx="36"/>
          </p:nvPr>
        </p:nvSpPr>
        <p:spPr>
          <a:xfrm>
            <a:off x="6275499" y="3270250"/>
            <a:ext cx="2508139" cy="743741"/>
          </a:xfrm>
          <a:noFill/>
        </p:spPr>
        <p:txBody>
          <a:bodyPr lIns="180000" tIns="72000" rIns="180000" anchor="t"/>
          <a:lstStyle>
            <a:lvl1pPr marL="0" indent="0" algn="ctr">
              <a:spcAft>
                <a:spcPts val="0"/>
              </a:spcAft>
              <a:buNone/>
              <a:defRPr sz="1400" b="1">
                <a:solidFill>
                  <a:schemeClr val="tx1"/>
                </a:solidFill>
              </a:defRPr>
            </a:lvl1pPr>
          </a:lstStyle>
          <a:p>
            <a:pPr lvl="0"/>
            <a:r>
              <a:rPr lang="fi-FI" dirty="0"/>
              <a:t>Muokkaa tekstin perustyylejä napsauttamalla</a:t>
            </a:r>
          </a:p>
        </p:txBody>
      </p:sp>
      <p:sp>
        <p:nvSpPr>
          <p:cNvPr id="8" name="Tekstin paikkamerkki 4">
            <a:extLst>
              <a:ext uri="{FF2B5EF4-FFF2-40B4-BE49-F238E27FC236}">
                <a16:creationId xmlns:a16="http://schemas.microsoft.com/office/drawing/2014/main" id="{A6891D63-F49B-0A64-96AB-BBB4078CA257}"/>
              </a:ext>
            </a:extLst>
          </p:cNvPr>
          <p:cNvSpPr>
            <a:spLocks noGrp="1"/>
          </p:cNvSpPr>
          <p:nvPr>
            <p:ph type="body" sz="quarter" idx="41"/>
          </p:nvPr>
        </p:nvSpPr>
        <p:spPr>
          <a:xfrm>
            <a:off x="6277949" y="4023043"/>
            <a:ext cx="2509600" cy="1976120"/>
          </a:xfrm>
        </p:spPr>
        <p:txBody>
          <a:bodyPr lIns="180000" tIns="72000"/>
          <a:lstStyle>
            <a:lvl1pPr marL="177800" indent="-177800">
              <a:defRPr sz="1200">
                <a:solidFill>
                  <a:schemeClr val="tx1"/>
                </a:solidFill>
              </a:defRPr>
            </a:lvl1pPr>
            <a:lvl2pPr marL="358775" indent="-180975">
              <a:defRPr sz="1200">
                <a:solidFill>
                  <a:schemeClr val="tx1"/>
                </a:solidFill>
              </a:defRPr>
            </a:lvl2pPr>
            <a:lvl3pPr marL="536575" indent="-177800">
              <a:defRPr sz="1100">
                <a:solidFill>
                  <a:schemeClr val="tx1"/>
                </a:solidFill>
              </a:defRPr>
            </a:lvl3pPr>
            <a:lvl4pPr marL="719138" indent="-182563">
              <a:defRPr sz="1100">
                <a:solidFill>
                  <a:schemeClr val="tx1"/>
                </a:solidFill>
              </a:defRPr>
            </a:lvl4pPr>
            <a:lvl5pPr marL="896938" indent="-177800">
              <a:defRPr sz="1100">
                <a:solidFill>
                  <a:schemeClr val="tx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31" name="Kuvan paikkamerkki 4">
            <a:extLst>
              <a:ext uri="{FF2B5EF4-FFF2-40B4-BE49-F238E27FC236}">
                <a16:creationId xmlns:a16="http://schemas.microsoft.com/office/drawing/2014/main" id="{BAD7278F-C621-30E8-6D63-AF2066408A93}"/>
              </a:ext>
              <a:ext uri="{C183D7F6-B498-43B3-948B-1728B52AA6E4}">
                <adec:decorative xmlns:adec="http://schemas.microsoft.com/office/drawing/2017/decorative" val="1"/>
              </a:ext>
            </a:extLst>
          </p:cNvPr>
          <p:cNvSpPr>
            <a:spLocks noGrp="1"/>
          </p:cNvSpPr>
          <p:nvPr userDrawn="1">
            <p:ph type="pic" sz="quarter" idx="38" hasCustomPrompt="1"/>
          </p:nvPr>
        </p:nvSpPr>
        <p:spPr>
          <a:xfrm>
            <a:off x="9141064" y="1283493"/>
            <a:ext cx="2514792"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0" rIns="108000" anchor="ctr" anchorCtr="0">
            <a:noAutofit/>
          </a:bodyPr>
          <a:lstStyle>
            <a:lvl1pPr marL="0" indent="0" algn="ctr">
              <a:buNone/>
              <a:defRPr sz="1100" b="0">
                <a:solidFill>
                  <a:schemeClr val="tx2"/>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32" name="Tekstin paikkamerkki 4">
            <a:extLst>
              <a:ext uri="{FF2B5EF4-FFF2-40B4-BE49-F238E27FC236}">
                <a16:creationId xmlns:a16="http://schemas.microsoft.com/office/drawing/2014/main" id="{B92028B4-0B6E-BC02-9906-9930C868BF56}"/>
              </a:ext>
            </a:extLst>
          </p:cNvPr>
          <p:cNvSpPr>
            <a:spLocks noGrp="1"/>
          </p:cNvSpPr>
          <p:nvPr userDrawn="1">
            <p:ph type="body" sz="quarter" idx="39"/>
          </p:nvPr>
        </p:nvSpPr>
        <p:spPr>
          <a:xfrm>
            <a:off x="9144000" y="3270250"/>
            <a:ext cx="2507526" cy="743741"/>
          </a:xfrm>
          <a:noFill/>
        </p:spPr>
        <p:txBody>
          <a:bodyPr lIns="180000" tIns="72000" rIns="180000" anchor="t"/>
          <a:lstStyle>
            <a:lvl1pPr marL="0" indent="0" algn="ctr">
              <a:spcAft>
                <a:spcPts val="0"/>
              </a:spcAft>
              <a:buNone/>
              <a:defRPr sz="1400" b="1">
                <a:solidFill>
                  <a:schemeClr val="tx1"/>
                </a:solidFill>
              </a:defRPr>
            </a:lvl1pPr>
          </a:lstStyle>
          <a:p>
            <a:pPr lvl="0"/>
            <a:r>
              <a:rPr lang="fi-FI" dirty="0"/>
              <a:t>Muokkaa tekstin perustyylejä napsauttamalla</a:t>
            </a:r>
          </a:p>
        </p:txBody>
      </p:sp>
      <p:sp>
        <p:nvSpPr>
          <p:cNvPr id="11" name="Tekstin paikkamerkki 4">
            <a:extLst>
              <a:ext uri="{FF2B5EF4-FFF2-40B4-BE49-F238E27FC236}">
                <a16:creationId xmlns:a16="http://schemas.microsoft.com/office/drawing/2014/main" id="{06579C1F-BC9A-D86B-290F-613A31AD78AE}"/>
              </a:ext>
            </a:extLst>
          </p:cNvPr>
          <p:cNvSpPr>
            <a:spLocks noGrp="1"/>
          </p:cNvSpPr>
          <p:nvPr>
            <p:ph type="body" sz="quarter" idx="42"/>
          </p:nvPr>
        </p:nvSpPr>
        <p:spPr>
          <a:xfrm>
            <a:off x="9141063" y="4023043"/>
            <a:ext cx="2509600" cy="1976120"/>
          </a:xfrm>
        </p:spPr>
        <p:txBody>
          <a:bodyPr lIns="180000" tIns="72000"/>
          <a:lstStyle>
            <a:lvl1pPr marL="177800" indent="-177800">
              <a:defRPr sz="1200">
                <a:solidFill>
                  <a:schemeClr val="tx1"/>
                </a:solidFill>
              </a:defRPr>
            </a:lvl1pPr>
            <a:lvl2pPr marL="358775" indent="-180975">
              <a:defRPr sz="1200">
                <a:solidFill>
                  <a:schemeClr val="tx1"/>
                </a:solidFill>
              </a:defRPr>
            </a:lvl2pPr>
            <a:lvl3pPr marL="536575" indent="-177800">
              <a:defRPr sz="1100">
                <a:solidFill>
                  <a:schemeClr val="tx1"/>
                </a:solidFill>
              </a:defRPr>
            </a:lvl3pPr>
            <a:lvl4pPr marL="719138" indent="-182563">
              <a:defRPr sz="1100">
                <a:solidFill>
                  <a:schemeClr val="tx1"/>
                </a:solidFill>
              </a:defRPr>
            </a:lvl4pPr>
            <a:lvl5pPr marL="896938" indent="-177800">
              <a:defRPr sz="1100">
                <a:solidFill>
                  <a:schemeClr val="tx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7" name="Alatunnisteen paikkamerkki 6">
            <a:extLst>
              <a:ext uri="{FF2B5EF4-FFF2-40B4-BE49-F238E27FC236}">
                <a16:creationId xmlns:a16="http://schemas.microsoft.com/office/drawing/2014/main" id="{CEEA05C8-264B-08FB-90A1-5F47BDB60A1E}"/>
              </a:ext>
            </a:extLst>
          </p:cNvPr>
          <p:cNvSpPr>
            <a:spLocks noGrp="1"/>
          </p:cNvSpPr>
          <p:nvPr userDrawn="1">
            <p:ph type="ftr" sz="quarter" idx="27"/>
          </p:nvPr>
        </p:nvSpPr>
        <p:spPr/>
        <p:txBody>
          <a:bodyPr/>
          <a:lstStyle/>
          <a:p>
            <a:endParaRPr lang="fi-FI" dirty="0"/>
          </a:p>
        </p:txBody>
      </p:sp>
      <p:sp>
        <p:nvSpPr>
          <p:cNvPr id="6" name="Päivämäärän paikkamerkki 5">
            <a:extLst>
              <a:ext uri="{FF2B5EF4-FFF2-40B4-BE49-F238E27FC236}">
                <a16:creationId xmlns:a16="http://schemas.microsoft.com/office/drawing/2014/main" id="{2D301EC1-61FE-066D-6D3E-6BB41035C9CD}"/>
              </a:ext>
            </a:extLst>
          </p:cNvPr>
          <p:cNvSpPr>
            <a:spLocks noGrp="1"/>
          </p:cNvSpPr>
          <p:nvPr userDrawn="1">
            <p:ph type="dt" sz="half" idx="26"/>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5CF4FF46-EF73-E7FF-3010-F28973612194}"/>
              </a:ext>
            </a:extLst>
          </p:cNvPr>
          <p:cNvSpPr>
            <a:spLocks noGrp="1"/>
          </p:cNvSpPr>
          <p:nvPr userDrawn="1">
            <p:ph type="sldNum" sz="quarter" idx="28"/>
          </p:nvPr>
        </p:nvSpPr>
        <p:spPr/>
        <p:txBody>
          <a:bodyPr/>
          <a:lstStyle/>
          <a:p>
            <a:fld id="{A9494116-C6F5-466F-B5C1-BBB074CB17FC}" type="slidenum">
              <a:rPr lang="fi-FI" smtClean="0"/>
              <a:pPr/>
              <a:t>‹#›</a:t>
            </a:fld>
            <a:endParaRPr lang="fi-FI" dirty="0"/>
          </a:p>
        </p:txBody>
      </p:sp>
      <p:sp>
        <p:nvSpPr>
          <p:cNvPr id="18" name="Kuvatiedot">
            <a:extLst>
              <a:ext uri="{FF2B5EF4-FFF2-40B4-BE49-F238E27FC236}">
                <a16:creationId xmlns:a16="http://schemas.microsoft.com/office/drawing/2014/main" id="{4C4A0855-D783-E596-7EC1-486B82961268}"/>
              </a:ext>
              <a:ext uri="{C183D7F6-B498-43B3-948B-1728B52AA6E4}">
                <adec:decorative xmlns:adec="http://schemas.microsoft.com/office/drawing/2017/decorative" val="1"/>
              </a:ext>
            </a:extLst>
          </p:cNvPr>
          <p:cNvSpPr>
            <a:spLocks noGrp="1"/>
          </p:cNvSpPr>
          <p:nvPr userDrawn="1">
            <p:ph type="body" sz="quarter" idx="2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12" name="Logo">
            <a:extLst>
              <a:ext uri="{FF2B5EF4-FFF2-40B4-BE49-F238E27FC236}">
                <a16:creationId xmlns:a16="http://schemas.microsoft.com/office/drawing/2014/main" id="{05366FF3-1381-85E3-F9B6-7D7001CB82BE}"/>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384894710"/>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preserve="1" userDrawn="1">
  <p:cSld name="Aikajana 1">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46099" y="546100"/>
            <a:ext cx="11104564" cy="738188"/>
          </a:xfrm>
          <a:prstGeom prst="rect">
            <a:avLst/>
          </a:prstGeom>
        </p:spPr>
        <p:txBody>
          <a:bodyPr anchor="t"/>
          <a:lstStyle>
            <a:lvl1pPr algn="ctr">
              <a:defRPr sz="3600"/>
            </a:lvl1pPr>
          </a:lstStyle>
          <a:p>
            <a:r>
              <a:rPr lang="fi-FI" dirty="0"/>
              <a:t>Aikajana ilman suhteellista aikaa</a:t>
            </a:r>
          </a:p>
        </p:txBody>
      </p:sp>
      <p:sp>
        <p:nvSpPr>
          <p:cNvPr id="39" name="Tekstin paikkamerkki 38">
            <a:extLst>
              <a:ext uri="{FF2B5EF4-FFF2-40B4-BE49-F238E27FC236}">
                <a16:creationId xmlns:a16="http://schemas.microsoft.com/office/drawing/2014/main" id="{DD75F106-EF6A-1E40-305C-B6AC34ED9261}"/>
              </a:ext>
              <a:ext uri="{C183D7F6-B498-43B3-948B-1728B52AA6E4}">
                <adec:decorative xmlns:adec="http://schemas.microsoft.com/office/drawing/2017/decorative" val="1"/>
              </a:ext>
            </a:extLst>
          </p:cNvPr>
          <p:cNvSpPr>
            <a:spLocks noGrp="1"/>
          </p:cNvSpPr>
          <p:nvPr>
            <p:ph type="body" sz="quarter" idx="83" hasCustomPrompt="1"/>
          </p:nvPr>
        </p:nvSpPr>
        <p:spPr>
          <a:xfrm>
            <a:off x="2616296" y="278101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1"/>
          </a:solidFill>
          <a:ln w="6350" cap="sq">
            <a:solidFill>
              <a:schemeClr val="tx1"/>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40" name="Tekstin paikkamerkki 39">
            <a:extLst>
              <a:ext uri="{FF2B5EF4-FFF2-40B4-BE49-F238E27FC236}">
                <a16:creationId xmlns:a16="http://schemas.microsoft.com/office/drawing/2014/main" id="{3EC1AE15-9A5F-6A7C-2A24-8CD36F1D3E67}"/>
              </a:ext>
              <a:ext uri="{C183D7F6-B498-43B3-948B-1728B52AA6E4}">
                <adec:decorative xmlns:adec="http://schemas.microsoft.com/office/drawing/2017/decorative" val="1"/>
              </a:ext>
            </a:extLst>
          </p:cNvPr>
          <p:cNvSpPr>
            <a:spLocks noGrp="1"/>
          </p:cNvSpPr>
          <p:nvPr>
            <p:ph type="body" sz="quarter" idx="84" hasCustomPrompt="1"/>
          </p:nvPr>
        </p:nvSpPr>
        <p:spPr>
          <a:xfrm>
            <a:off x="4925872" y="278101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1"/>
          </a:solidFill>
          <a:ln w="6350" cap="sq">
            <a:solidFill>
              <a:schemeClr val="tx1"/>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47" name="Tekstin paikkamerkki 46">
            <a:extLst>
              <a:ext uri="{FF2B5EF4-FFF2-40B4-BE49-F238E27FC236}">
                <a16:creationId xmlns:a16="http://schemas.microsoft.com/office/drawing/2014/main" id="{8F3B3C08-41A2-AAF2-2681-35CCFEC2DDE4}"/>
              </a:ext>
              <a:ext uri="{C183D7F6-B498-43B3-948B-1728B52AA6E4}">
                <adec:decorative xmlns:adec="http://schemas.microsoft.com/office/drawing/2017/decorative" val="1"/>
              </a:ext>
            </a:extLst>
          </p:cNvPr>
          <p:cNvSpPr>
            <a:spLocks noGrp="1"/>
          </p:cNvSpPr>
          <p:nvPr>
            <p:ph type="body" sz="quarter" idx="85" hasCustomPrompt="1"/>
          </p:nvPr>
        </p:nvSpPr>
        <p:spPr>
          <a:xfrm>
            <a:off x="7235450" y="278101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1"/>
          </a:solidFill>
          <a:ln w="6350" cap="sq">
            <a:solidFill>
              <a:schemeClr val="tx1"/>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48" name="Tekstin paikkamerkki 47">
            <a:extLst>
              <a:ext uri="{FF2B5EF4-FFF2-40B4-BE49-F238E27FC236}">
                <a16:creationId xmlns:a16="http://schemas.microsoft.com/office/drawing/2014/main" id="{38DEA957-7EE8-782B-0DB3-E9582D1080DF}"/>
              </a:ext>
              <a:ext uri="{C183D7F6-B498-43B3-948B-1728B52AA6E4}">
                <adec:decorative xmlns:adec="http://schemas.microsoft.com/office/drawing/2017/decorative" val="1"/>
              </a:ext>
            </a:extLst>
          </p:cNvPr>
          <p:cNvSpPr>
            <a:spLocks noGrp="1"/>
          </p:cNvSpPr>
          <p:nvPr>
            <p:ph type="body" sz="quarter" idx="86" hasCustomPrompt="1"/>
          </p:nvPr>
        </p:nvSpPr>
        <p:spPr>
          <a:xfrm>
            <a:off x="9533788" y="278101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1"/>
          </a:solidFill>
          <a:ln w="6350" cap="sq">
            <a:solidFill>
              <a:schemeClr val="tx1"/>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92" name="Tekstin paikkamerkki 91">
            <a:extLst>
              <a:ext uri="{FF2B5EF4-FFF2-40B4-BE49-F238E27FC236}">
                <a16:creationId xmlns:a16="http://schemas.microsoft.com/office/drawing/2014/main" id="{BB039715-47C2-EF2C-6B8D-AD830210589B}"/>
              </a:ext>
              <a:ext uri="{C183D7F6-B498-43B3-948B-1728B52AA6E4}">
                <adec:decorative xmlns:adec="http://schemas.microsoft.com/office/drawing/2017/decorative" val="1"/>
              </a:ext>
            </a:extLst>
          </p:cNvPr>
          <p:cNvSpPr>
            <a:spLocks noGrp="1"/>
          </p:cNvSpPr>
          <p:nvPr>
            <p:ph type="body" sz="quarter" idx="78" hasCustomPrompt="1"/>
          </p:nvPr>
        </p:nvSpPr>
        <p:spPr>
          <a:xfrm>
            <a:off x="1595499" y="3524029"/>
            <a:ext cx="9109012" cy="72000"/>
          </a:xfrm>
          <a:custGeom>
            <a:avLst/>
            <a:gdLst>
              <a:gd name="connsiteX0" fmla="*/ 0 w 9109012"/>
              <a:gd name="connsiteY0" fmla="*/ 0 h 72000"/>
              <a:gd name="connsiteX1" fmla="*/ 9109012 w 9109012"/>
              <a:gd name="connsiteY1" fmla="*/ 0 h 72000"/>
              <a:gd name="connsiteX2" fmla="*/ 9109012 w 9109012"/>
              <a:gd name="connsiteY2" fmla="*/ 72000 h 72000"/>
              <a:gd name="connsiteX3" fmla="*/ 0 w 9109012"/>
              <a:gd name="connsiteY3" fmla="*/ 72000 h 72000"/>
            </a:gdLst>
            <a:ahLst/>
            <a:cxnLst>
              <a:cxn ang="0">
                <a:pos x="connsiteX0" y="connsiteY0"/>
              </a:cxn>
              <a:cxn ang="0">
                <a:pos x="connsiteX1" y="connsiteY1"/>
              </a:cxn>
              <a:cxn ang="0">
                <a:pos x="connsiteX2" y="connsiteY2"/>
              </a:cxn>
              <a:cxn ang="0">
                <a:pos x="connsiteX3" y="connsiteY3"/>
              </a:cxn>
            </a:cxnLst>
            <a:rect l="l" t="t" r="r" b="b"/>
            <a:pathLst>
              <a:path w="9109012" h="72000">
                <a:moveTo>
                  <a:pt x="0" y="0"/>
                </a:moveTo>
                <a:lnTo>
                  <a:pt x="9109012" y="0"/>
                </a:lnTo>
                <a:lnTo>
                  <a:pt x="9109012" y="72000"/>
                </a:lnTo>
                <a:lnTo>
                  <a:pt x="0" y="72000"/>
                </a:lnTo>
                <a:close/>
              </a:path>
            </a:pathLst>
          </a:custGeom>
          <a:solidFill>
            <a:schemeClr val="tx1"/>
          </a:solidFill>
          <a:ln w="3175">
            <a:solidFill>
              <a:schemeClr val="tx1"/>
            </a:solidFill>
          </a:ln>
        </p:spPr>
        <p:txBody>
          <a:bodyPr wrap="square">
            <a:noAutofit/>
          </a:bodyPr>
          <a:lstStyle>
            <a:lvl1pPr marL="0" indent="0" algn="ctr">
              <a:buNone/>
              <a:defRPr sz="800">
                <a:solidFill>
                  <a:schemeClr val="bg1"/>
                </a:solidFill>
              </a:defRPr>
            </a:lvl1pPr>
          </a:lstStyle>
          <a:p>
            <a:pPr lvl="0"/>
            <a:r>
              <a:rPr lang="fi-FI" dirty="0"/>
              <a:t> </a:t>
            </a:r>
          </a:p>
        </p:txBody>
      </p:sp>
      <p:sp>
        <p:nvSpPr>
          <p:cNvPr id="49" name="Tekstin paikkamerkki 48">
            <a:extLst>
              <a:ext uri="{FF2B5EF4-FFF2-40B4-BE49-F238E27FC236}">
                <a16:creationId xmlns:a16="http://schemas.microsoft.com/office/drawing/2014/main" id="{217DD8EB-0D3E-BB21-9510-4D6E80D5AF30}"/>
              </a:ext>
              <a:ext uri="{C183D7F6-B498-43B3-948B-1728B52AA6E4}">
                <adec:decorative xmlns:adec="http://schemas.microsoft.com/office/drawing/2017/decorative" val="1"/>
              </a:ext>
            </a:extLst>
          </p:cNvPr>
          <p:cNvSpPr>
            <a:spLocks noGrp="1"/>
          </p:cNvSpPr>
          <p:nvPr>
            <p:ph type="body" sz="quarter" idx="87" hasCustomPrompt="1"/>
          </p:nvPr>
        </p:nvSpPr>
        <p:spPr>
          <a:xfrm>
            <a:off x="1488538" y="377977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1"/>
          </a:solidFill>
          <a:ln w="6350" cap="sq">
            <a:solidFill>
              <a:schemeClr val="tx1"/>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50" name="Tekstin paikkamerkki 49">
            <a:extLst>
              <a:ext uri="{FF2B5EF4-FFF2-40B4-BE49-F238E27FC236}">
                <a16:creationId xmlns:a16="http://schemas.microsoft.com/office/drawing/2014/main" id="{7866B215-7099-D5C4-7001-57BDBD773FC0}"/>
              </a:ext>
              <a:ext uri="{C183D7F6-B498-43B3-948B-1728B52AA6E4}">
                <adec:decorative xmlns:adec="http://schemas.microsoft.com/office/drawing/2017/decorative" val="1"/>
              </a:ext>
            </a:extLst>
          </p:cNvPr>
          <p:cNvSpPr>
            <a:spLocks noGrp="1"/>
          </p:cNvSpPr>
          <p:nvPr>
            <p:ph type="body" sz="quarter" idx="88" hasCustomPrompt="1"/>
          </p:nvPr>
        </p:nvSpPr>
        <p:spPr>
          <a:xfrm>
            <a:off x="3782475" y="377977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1"/>
          </a:solidFill>
          <a:ln w="6350" cap="sq">
            <a:solidFill>
              <a:schemeClr val="tx1"/>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51" name="Tekstin paikkamerkki 50">
            <a:extLst>
              <a:ext uri="{FF2B5EF4-FFF2-40B4-BE49-F238E27FC236}">
                <a16:creationId xmlns:a16="http://schemas.microsoft.com/office/drawing/2014/main" id="{D9468F77-6408-613C-A8CA-E53A138B7D09}"/>
              </a:ext>
              <a:ext uri="{C183D7F6-B498-43B3-948B-1728B52AA6E4}">
                <adec:decorative xmlns:adec="http://schemas.microsoft.com/office/drawing/2017/decorative" val="1"/>
              </a:ext>
            </a:extLst>
          </p:cNvPr>
          <p:cNvSpPr>
            <a:spLocks noGrp="1"/>
          </p:cNvSpPr>
          <p:nvPr>
            <p:ph type="body" sz="quarter" idx="89" hasCustomPrompt="1"/>
          </p:nvPr>
        </p:nvSpPr>
        <p:spPr>
          <a:xfrm>
            <a:off x="6077207" y="377977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1"/>
          </a:solidFill>
          <a:ln w="6350" cap="sq">
            <a:solidFill>
              <a:schemeClr val="tx1"/>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52" name="Tekstin paikkamerkki 51">
            <a:extLst>
              <a:ext uri="{FF2B5EF4-FFF2-40B4-BE49-F238E27FC236}">
                <a16:creationId xmlns:a16="http://schemas.microsoft.com/office/drawing/2014/main" id="{D908DF26-505A-5FD1-6683-FD9C102DAC4B}"/>
              </a:ext>
              <a:ext uri="{C183D7F6-B498-43B3-948B-1728B52AA6E4}">
                <adec:decorative xmlns:adec="http://schemas.microsoft.com/office/drawing/2017/decorative" val="1"/>
              </a:ext>
            </a:extLst>
          </p:cNvPr>
          <p:cNvSpPr>
            <a:spLocks noGrp="1"/>
          </p:cNvSpPr>
          <p:nvPr>
            <p:ph type="body" sz="quarter" idx="90" hasCustomPrompt="1"/>
          </p:nvPr>
        </p:nvSpPr>
        <p:spPr>
          <a:xfrm>
            <a:off x="8371936" y="377977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1"/>
          </a:solidFill>
          <a:ln w="6350" cap="sq">
            <a:solidFill>
              <a:schemeClr val="tx1"/>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53" name="Tekstin paikkamerkki 52">
            <a:extLst>
              <a:ext uri="{FF2B5EF4-FFF2-40B4-BE49-F238E27FC236}">
                <a16:creationId xmlns:a16="http://schemas.microsoft.com/office/drawing/2014/main" id="{3C3DBD5B-D91B-A890-683D-BCE98A2FA91B}"/>
              </a:ext>
              <a:ext uri="{C183D7F6-B498-43B3-948B-1728B52AA6E4}">
                <adec:decorative xmlns:adec="http://schemas.microsoft.com/office/drawing/2017/decorative" val="1"/>
              </a:ext>
            </a:extLst>
          </p:cNvPr>
          <p:cNvSpPr>
            <a:spLocks noGrp="1"/>
          </p:cNvSpPr>
          <p:nvPr>
            <p:ph type="body" sz="quarter" idx="91" hasCustomPrompt="1"/>
          </p:nvPr>
        </p:nvSpPr>
        <p:spPr>
          <a:xfrm>
            <a:off x="10665875" y="377977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1"/>
          </a:solidFill>
          <a:ln w="6350" cap="sq">
            <a:solidFill>
              <a:schemeClr val="tx1"/>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95" name="Tekstin paikkamerkki 94">
            <a:extLst>
              <a:ext uri="{FF2B5EF4-FFF2-40B4-BE49-F238E27FC236}">
                <a16:creationId xmlns:a16="http://schemas.microsoft.com/office/drawing/2014/main" id="{25C1D3CA-92BE-00F2-CC46-D3BE7F808121}"/>
              </a:ext>
              <a:ext uri="{C183D7F6-B498-43B3-948B-1728B52AA6E4}">
                <adec:decorative xmlns:adec="http://schemas.microsoft.com/office/drawing/2017/decorative" val="1"/>
              </a:ext>
            </a:extLst>
          </p:cNvPr>
          <p:cNvSpPr>
            <a:spLocks noGrp="1"/>
          </p:cNvSpPr>
          <p:nvPr>
            <p:ph type="body" sz="quarter" idx="77" hasCustomPrompt="1"/>
          </p:nvPr>
        </p:nvSpPr>
        <p:spPr>
          <a:xfrm>
            <a:off x="3296475" y="3056029"/>
            <a:ext cx="1008000" cy="1008000"/>
          </a:xfrm>
          <a:custGeom>
            <a:avLst/>
            <a:gdLst>
              <a:gd name="connsiteX0" fmla="*/ 504000 w 1008000"/>
              <a:gd name="connsiteY0" fmla="*/ 0 h 1008000"/>
              <a:gd name="connsiteX1" fmla="*/ 1008000 w 1008000"/>
              <a:gd name="connsiteY1" fmla="*/ 504000 h 1008000"/>
              <a:gd name="connsiteX2" fmla="*/ 504000 w 1008000"/>
              <a:gd name="connsiteY2" fmla="*/ 1008000 h 1008000"/>
              <a:gd name="connsiteX3" fmla="*/ 0 w 1008000"/>
              <a:gd name="connsiteY3" fmla="*/ 504000 h 1008000"/>
              <a:gd name="connsiteX4" fmla="*/ 504000 w 1008000"/>
              <a:gd name="connsiteY4" fmla="*/ 0 h 100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000" h="1008000">
                <a:moveTo>
                  <a:pt x="504000" y="0"/>
                </a:moveTo>
                <a:cubicBezTo>
                  <a:pt x="782352" y="0"/>
                  <a:pt x="1008000" y="225648"/>
                  <a:pt x="1008000" y="504000"/>
                </a:cubicBezTo>
                <a:cubicBezTo>
                  <a:pt x="1008000" y="782352"/>
                  <a:pt x="782352" y="1008000"/>
                  <a:pt x="504000" y="1008000"/>
                </a:cubicBezTo>
                <a:cubicBezTo>
                  <a:pt x="225648" y="1008000"/>
                  <a:pt x="0" y="782352"/>
                  <a:pt x="0" y="504000"/>
                </a:cubicBezTo>
                <a:cubicBezTo>
                  <a:pt x="0" y="225648"/>
                  <a:pt x="225648" y="0"/>
                  <a:pt x="504000" y="0"/>
                </a:cubicBezTo>
                <a:close/>
              </a:path>
            </a:pathLst>
          </a:custGeom>
          <a:solidFill>
            <a:schemeClr val="accent2"/>
          </a:solidFill>
          <a:ln w="25400">
            <a:solidFill>
              <a:schemeClr val="tx1"/>
            </a:solidFill>
          </a:ln>
        </p:spPr>
        <p:txBody>
          <a:bodyPr wrap="square">
            <a:noAutofit/>
          </a:bodyPr>
          <a:lstStyle>
            <a:lvl1pPr marL="0" indent="0" algn="ctr">
              <a:buNone/>
              <a:defRPr sz="800">
                <a:solidFill>
                  <a:schemeClr val="bg1"/>
                </a:solidFill>
              </a:defRPr>
            </a:lvl1pPr>
          </a:lstStyle>
          <a:p>
            <a:pPr lvl="0"/>
            <a:r>
              <a:rPr lang="fi-FI" dirty="0"/>
              <a:t> </a:t>
            </a:r>
          </a:p>
        </p:txBody>
      </p:sp>
      <p:sp>
        <p:nvSpPr>
          <p:cNvPr id="96" name="Tekstin paikkamerkki 95">
            <a:extLst>
              <a:ext uri="{FF2B5EF4-FFF2-40B4-BE49-F238E27FC236}">
                <a16:creationId xmlns:a16="http://schemas.microsoft.com/office/drawing/2014/main" id="{A00B8DA2-6341-76A4-3874-FC7F4AAA23BD}"/>
              </a:ext>
              <a:ext uri="{C183D7F6-B498-43B3-948B-1728B52AA6E4}">
                <adec:decorative xmlns:adec="http://schemas.microsoft.com/office/drawing/2017/decorative" val="1"/>
              </a:ext>
            </a:extLst>
          </p:cNvPr>
          <p:cNvSpPr>
            <a:spLocks noGrp="1"/>
          </p:cNvSpPr>
          <p:nvPr>
            <p:ph type="body" sz="quarter" idx="79" hasCustomPrompt="1"/>
          </p:nvPr>
        </p:nvSpPr>
        <p:spPr>
          <a:xfrm>
            <a:off x="5591207" y="3056029"/>
            <a:ext cx="1008000" cy="1008000"/>
          </a:xfrm>
          <a:custGeom>
            <a:avLst/>
            <a:gdLst>
              <a:gd name="connsiteX0" fmla="*/ 504000 w 1008000"/>
              <a:gd name="connsiteY0" fmla="*/ 0 h 1008000"/>
              <a:gd name="connsiteX1" fmla="*/ 1008000 w 1008000"/>
              <a:gd name="connsiteY1" fmla="*/ 504000 h 1008000"/>
              <a:gd name="connsiteX2" fmla="*/ 504000 w 1008000"/>
              <a:gd name="connsiteY2" fmla="*/ 1008000 h 1008000"/>
              <a:gd name="connsiteX3" fmla="*/ 0 w 1008000"/>
              <a:gd name="connsiteY3" fmla="*/ 504000 h 1008000"/>
              <a:gd name="connsiteX4" fmla="*/ 504000 w 1008000"/>
              <a:gd name="connsiteY4" fmla="*/ 0 h 100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000" h="1008000">
                <a:moveTo>
                  <a:pt x="504000" y="0"/>
                </a:moveTo>
                <a:cubicBezTo>
                  <a:pt x="782352" y="0"/>
                  <a:pt x="1008000" y="225648"/>
                  <a:pt x="1008000" y="504000"/>
                </a:cubicBezTo>
                <a:cubicBezTo>
                  <a:pt x="1008000" y="782352"/>
                  <a:pt x="782352" y="1008000"/>
                  <a:pt x="504000" y="1008000"/>
                </a:cubicBezTo>
                <a:cubicBezTo>
                  <a:pt x="225648" y="1008000"/>
                  <a:pt x="0" y="782352"/>
                  <a:pt x="0" y="504000"/>
                </a:cubicBezTo>
                <a:cubicBezTo>
                  <a:pt x="0" y="225648"/>
                  <a:pt x="225648" y="0"/>
                  <a:pt x="504000" y="0"/>
                </a:cubicBezTo>
                <a:close/>
              </a:path>
            </a:pathLst>
          </a:custGeom>
          <a:solidFill>
            <a:schemeClr val="accent2"/>
          </a:solidFill>
          <a:ln w="25400">
            <a:solidFill>
              <a:schemeClr val="tx1"/>
            </a:solidFill>
          </a:ln>
        </p:spPr>
        <p:txBody>
          <a:bodyPr wrap="square">
            <a:noAutofit/>
          </a:bodyPr>
          <a:lstStyle>
            <a:lvl1pPr marL="0" indent="0" algn="ctr">
              <a:buNone/>
              <a:defRPr sz="800">
                <a:solidFill>
                  <a:schemeClr val="bg1"/>
                </a:solidFill>
              </a:defRPr>
            </a:lvl1pPr>
          </a:lstStyle>
          <a:p>
            <a:pPr lvl="0"/>
            <a:r>
              <a:rPr lang="fi-FI" dirty="0"/>
              <a:t> </a:t>
            </a:r>
          </a:p>
        </p:txBody>
      </p:sp>
      <p:sp>
        <p:nvSpPr>
          <p:cNvPr id="94" name="Tekstin paikkamerkki 93">
            <a:extLst>
              <a:ext uri="{FF2B5EF4-FFF2-40B4-BE49-F238E27FC236}">
                <a16:creationId xmlns:a16="http://schemas.microsoft.com/office/drawing/2014/main" id="{FE33A052-3C42-C43B-3F5B-AC1EFAF4D2F3}"/>
              </a:ext>
              <a:ext uri="{C183D7F6-B498-43B3-948B-1728B52AA6E4}">
                <adec:decorative xmlns:adec="http://schemas.microsoft.com/office/drawing/2017/decorative" val="1"/>
              </a:ext>
            </a:extLst>
          </p:cNvPr>
          <p:cNvSpPr>
            <a:spLocks noGrp="1"/>
          </p:cNvSpPr>
          <p:nvPr>
            <p:ph type="body" sz="quarter" idx="80" hasCustomPrompt="1"/>
          </p:nvPr>
        </p:nvSpPr>
        <p:spPr>
          <a:xfrm>
            <a:off x="1002538" y="3056029"/>
            <a:ext cx="1008000" cy="1008000"/>
          </a:xfrm>
          <a:custGeom>
            <a:avLst/>
            <a:gdLst>
              <a:gd name="connsiteX0" fmla="*/ 504000 w 1008000"/>
              <a:gd name="connsiteY0" fmla="*/ 0 h 1008000"/>
              <a:gd name="connsiteX1" fmla="*/ 1008000 w 1008000"/>
              <a:gd name="connsiteY1" fmla="*/ 504000 h 1008000"/>
              <a:gd name="connsiteX2" fmla="*/ 504000 w 1008000"/>
              <a:gd name="connsiteY2" fmla="*/ 1008000 h 1008000"/>
              <a:gd name="connsiteX3" fmla="*/ 0 w 1008000"/>
              <a:gd name="connsiteY3" fmla="*/ 504000 h 1008000"/>
              <a:gd name="connsiteX4" fmla="*/ 504000 w 1008000"/>
              <a:gd name="connsiteY4" fmla="*/ 0 h 100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000" h="1008000">
                <a:moveTo>
                  <a:pt x="504000" y="0"/>
                </a:moveTo>
                <a:cubicBezTo>
                  <a:pt x="782352" y="0"/>
                  <a:pt x="1008000" y="225648"/>
                  <a:pt x="1008000" y="504000"/>
                </a:cubicBezTo>
                <a:cubicBezTo>
                  <a:pt x="1008000" y="782352"/>
                  <a:pt x="782352" y="1008000"/>
                  <a:pt x="504000" y="1008000"/>
                </a:cubicBezTo>
                <a:cubicBezTo>
                  <a:pt x="225648" y="1008000"/>
                  <a:pt x="0" y="782352"/>
                  <a:pt x="0" y="504000"/>
                </a:cubicBezTo>
                <a:cubicBezTo>
                  <a:pt x="0" y="225648"/>
                  <a:pt x="225648" y="0"/>
                  <a:pt x="504000" y="0"/>
                </a:cubicBezTo>
                <a:close/>
              </a:path>
            </a:pathLst>
          </a:custGeom>
          <a:solidFill>
            <a:schemeClr val="accent2"/>
          </a:solidFill>
          <a:ln w="25400">
            <a:solidFill>
              <a:schemeClr val="tx1"/>
            </a:solidFill>
          </a:ln>
        </p:spPr>
        <p:txBody>
          <a:bodyPr wrap="square">
            <a:noAutofit/>
          </a:bodyPr>
          <a:lstStyle>
            <a:lvl1pPr marL="0" indent="0" algn="ctr">
              <a:buNone/>
              <a:defRPr sz="800">
                <a:solidFill>
                  <a:schemeClr val="bg1"/>
                </a:solidFill>
              </a:defRPr>
            </a:lvl1pPr>
          </a:lstStyle>
          <a:p>
            <a:pPr lvl="0"/>
            <a:r>
              <a:rPr lang="fi-FI" dirty="0"/>
              <a:t> </a:t>
            </a:r>
          </a:p>
        </p:txBody>
      </p:sp>
      <p:sp>
        <p:nvSpPr>
          <p:cNvPr id="100" name="Tekstin paikkamerkki 99">
            <a:extLst>
              <a:ext uri="{FF2B5EF4-FFF2-40B4-BE49-F238E27FC236}">
                <a16:creationId xmlns:a16="http://schemas.microsoft.com/office/drawing/2014/main" id="{3A101AB3-F817-43E3-76B9-7C2DC1FBA11E}"/>
              </a:ext>
              <a:ext uri="{C183D7F6-B498-43B3-948B-1728B52AA6E4}">
                <adec:decorative xmlns:adec="http://schemas.microsoft.com/office/drawing/2017/decorative" val="1"/>
              </a:ext>
            </a:extLst>
          </p:cNvPr>
          <p:cNvSpPr>
            <a:spLocks noGrp="1"/>
          </p:cNvSpPr>
          <p:nvPr>
            <p:ph type="body" sz="quarter" idx="81" hasCustomPrompt="1"/>
          </p:nvPr>
        </p:nvSpPr>
        <p:spPr>
          <a:xfrm>
            <a:off x="7885936" y="3056029"/>
            <a:ext cx="1008000" cy="1008000"/>
          </a:xfrm>
          <a:custGeom>
            <a:avLst/>
            <a:gdLst>
              <a:gd name="connsiteX0" fmla="*/ 504000 w 1008000"/>
              <a:gd name="connsiteY0" fmla="*/ 0 h 1008000"/>
              <a:gd name="connsiteX1" fmla="*/ 1008000 w 1008000"/>
              <a:gd name="connsiteY1" fmla="*/ 504000 h 1008000"/>
              <a:gd name="connsiteX2" fmla="*/ 504000 w 1008000"/>
              <a:gd name="connsiteY2" fmla="*/ 1008000 h 1008000"/>
              <a:gd name="connsiteX3" fmla="*/ 0 w 1008000"/>
              <a:gd name="connsiteY3" fmla="*/ 504000 h 1008000"/>
              <a:gd name="connsiteX4" fmla="*/ 504000 w 1008000"/>
              <a:gd name="connsiteY4" fmla="*/ 0 h 100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000" h="1008000">
                <a:moveTo>
                  <a:pt x="504000" y="0"/>
                </a:moveTo>
                <a:cubicBezTo>
                  <a:pt x="782352" y="0"/>
                  <a:pt x="1008000" y="225648"/>
                  <a:pt x="1008000" y="504000"/>
                </a:cubicBezTo>
                <a:cubicBezTo>
                  <a:pt x="1008000" y="782352"/>
                  <a:pt x="782352" y="1008000"/>
                  <a:pt x="504000" y="1008000"/>
                </a:cubicBezTo>
                <a:cubicBezTo>
                  <a:pt x="225648" y="1008000"/>
                  <a:pt x="0" y="782352"/>
                  <a:pt x="0" y="504000"/>
                </a:cubicBezTo>
                <a:cubicBezTo>
                  <a:pt x="0" y="225648"/>
                  <a:pt x="225648" y="0"/>
                  <a:pt x="504000" y="0"/>
                </a:cubicBezTo>
                <a:close/>
              </a:path>
            </a:pathLst>
          </a:custGeom>
          <a:solidFill>
            <a:schemeClr val="accent2"/>
          </a:solidFill>
          <a:ln w="25400">
            <a:solidFill>
              <a:schemeClr val="tx1"/>
            </a:solidFill>
          </a:ln>
        </p:spPr>
        <p:txBody>
          <a:bodyPr wrap="square">
            <a:noAutofit/>
          </a:bodyPr>
          <a:lstStyle>
            <a:lvl1pPr marL="0" indent="0" algn="ctr">
              <a:buNone/>
              <a:defRPr sz="800">
                <a:solidFill>
                  <a:schemeClr val="bg1"/>
                </a:solidFill>
              </a:defRPr>
            </a:lvl1pPr>
          </a:lstStyle>
          <a:p>
            <a:pPr lvl="0"/>
            <a:r>
              <a:rPr lang="fi-FI" dirty="0"/>
              <a:t> </a:t>
            </a:r>
          </a:p>
        </p:txBody>
      </p:sp>
      <p:sp>
        <p:nvSpPr>
          <p:cNvPr id="98" name="Tekstin paikkamerkki 97">
            <a:extLst>
              <a:ext uri="{FF2B5EF4-FFF2-40B4-BE49-F238E27FC236}">
                <a16:creationId xmlns:a16="http://schemas.microsoft.com/office/drawing/2014/main" id="{800C1132-5F20-AA90-6B1C-71A9B996E6D7}"/>
              </a:ext>
              <a:ext uri="{C183D7F6-B498-43B3-948B-1728B52AA6E4}">
                <adec:decorative xmlns:adec="http://schemas.microsoft.com/office/drawing/2017/decorative" val="1"/>
              </a:ext>
            </a:extLst>
          </p:cNvPr>
          <p:cNvSpPr>
            <a:spLocks noGrp="1"/>
          </p:cNvSpPr>
          <p:nvPr>
            <p:ph type="body" sz="quarter" idx="82" hasCustomPrompt="1"/>
          </p:nvPr>
        </p:nvSpPr>
        <p:spPr>
          <a:xfrm>
            <a:off x="10179875" y="3056029"/>
            <a:ext cx="1008000" cy="1008000"/>
          </a:xfrm>
          <a:custGeom>
            <a:avLst/>
            <a:gdLst>
              <a:gd name="connsiteX0" fmla="*/ 504000 w 1008000"/>
              <a:gd name="connsiteY0" fmla="*/ 0 h 1008000"/>
              <a:gd name="connsiteX1" fmla="*/ 1008000 w 1008000"/>
              <a:gd name="connsiteY1" fmla="*/ 504000 h 1008000"/>
              <a:gd name="connsiteX2" fmla="*/ 504000 w 1008000"/>
              <a:gd name="connsiteY2" fmla="*/ 1008000 h 1008000"/>
              <a:gd name="connsiteX3" fmla="*/ 0 w 1008000"/>
              <a:gd name="connsiteY3" fmla="*/ 504000 h 1008000"/>
              <a:gd name="connsiteX4" fmla="*/ 504000 w 1008000"/>
              <a:gd name="connsiteY4" fmla="*/ 0 h 100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000" h="1008000">
                <a:moveTo>
                  <a:pt x="504000" y="0"/>
                </a:moveTo>
                <a:cubicBezTo>
                  <a:pt x="782352" y="0"/>
                  <a:pt x="1008000" y="225648"/>
                  <a:pt x="1008000" y="504000"/>
                </a:cubicBezTo>
                <a:cubicBezTo>
                  <a:pt x="1008000" y="782352"/>
                  <a:pt x="782352" y="1008000"/>
                  <a:pt x="504000" y="1008000"/>
                </a:cubicBezTo>
                <a:cubicBezTo>
                  <a:pt x="225648" y="1008000"/>
                  <a:pt x="0" y="782352"/>
                  <a:pt x="0" y="504000"/>
                </a:cubicBezTo>
                <a:cubicBezTo>
                  <a:pt x="0" y="225648"/>
                  <a:pt x="225648" y="0"/>
                  <a:pt x="504000" y="0"/>
                </a:cubicBezTo>
                <a:close/>
              </a:path>
            </a:pathLst>
          </a:custGeom>
          <a:solidFill>
            <a:schemeClr val="accent2"/>
          </a:solidFill>
          <a:ln w="25400">
            <a:solidFill>
              <a:schemeClr val="tx1"/>
            </a:solidFill>
          </a:ln>
        </p:spPr>
        <p:txBody>
          <a:bodyPr wrap="square">
            <a:noAutofit/>
          </a:bodyPr>
          <a:lstStyle>
            <a:lvl1pPr marL="0" indent="0" algn="ctr">
              <a:buNone/>
              <a:defRPr sz="800">
                <a:solidFill>
                  <a:schemeClr val="bg1"/>
                </a:solidFill>
              </a:defRPr>
            </a:lvl1pPr>
          </a:lstStyle>
          <a:p>
            <a:pPr lvl="0"/>
            <a:r>
              <a:rPr lang="fi-FI" dirty="0"/>
              <a:t> </a:t>
            </a:r>
          </a:p>
        </p:txBody>
      </p:sp>
      <p:sp>
        <p:nvSpPr>
          <p:cNvPr id="30" name="Tekstin paikkamerkki D">
            <a:extLst>
              <a:ext uri="{FF2B5EF4-FFF2-40B4-BE49-F238E27FC236}">
                <a16:creationId xmlns:a16="http://schemas.microsoft.com/office/drawing/2014/main" id="{78B1A762-B924-42CA-54BA-F3EC423F065E}"/>
              </a:ext>
            </a:extLst>
          </p:cNvPr>
          <p:cNvSpPr>
            <a:spLocks noGrp="1"/>
          </p:cNvSpPr>
          <p:nvPr>
            <p:ph type="body" sz="quarter" idx="71" hasCustomPrompt="1"/>
          </p:nvPr>
        </p:nvSpPr>
        <p:spPr>
          <a:xfrm>
            <a:off x="1000812" y="3226933"/>
            <a:ext cx="1011452" cy="669958"/>
          </a:xfrm>
          <a:noFill/>
        </p:spPr>
        <p:txBody>
          <a:bodyPr wrap="none" lIns="0" tIns="0" rIns="0" bIns="0" anchor="ctr"/>
          <a:lstStyle>
            <a:lvl1pPr marL="0" indent="0" algn="ctr" rtl="0">
              <a:spcAft>
                <a:spcPts val="0"/>
              </a:spcAft>
              <a:buNone/>
              <a:defRPr sz="2400" b="1">
                <a:solidFill>
                  <a:schemeClr val="tx1"/>
                </a:solidFill>
              </a:defRPr>
            </a:lvl1pPr>
          </a:lstStyle>
          <a:p>
            <a:pPr lvl="0"/>
            <a:r>
              <a:rPr lang="fi-FI" dirty="0"/>
              <a:t>0001</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p:ph type="body" sz="quarter" idx="21" hasCustomPrompt="1"/>
          </p:nvPr>
        </p:nvSpPr>
        <p:spPr>
          <a:xfrm>
            <a:off x="539751" y="4528579"/>
            <a:ext cx="1933575" cy="499460"/>
          </a:xfrm>
          <a:noFill/>
        </p:spPr>
        <p:txBody>
          <a:bodyPr wrap="square" lIns="0" tIns="0" rIns="0" bIns="72000" anchor="b"/>
          <a:lstStyle>
            <a:lvl1pPr marL="0" indent="0" algn="ctr">
              <a:spcAft>
                <a:spcPts val="0"/>
              </a:spcAft>
              <a:buNone/>
              <a:defRPr sz="1800" b="1"/>
            </a:lvl1pPr>
          </a:lstStyle>
          <a:p>
            <a:pPr lvl="0"/>
            <a:r>
              <a:rPr lang="fi-FI" dirty="0"/>
              <a:t>Vaiheen nimi 1</a:t>
            </a:r>
          </a:p>
        </p:txBody>
      </p:sp>
      <p:sp>
        <p:nvSpPr>
          <p:cNvPr id="42" name="Tekstin paikkamerkki 1">
            <a:extLst>
              <a:ext uri="{FF2B5EF4-FFF2-40B4-BE49-F238E27FC236}">
                <a16:creationId xmlns:a16="http://schemas.microsoft.com/office/drawing/2014/main" id="{7608FB36-0543-225A-2199-6DA271EDDF79}"/>
              </a:ext>
            </a:extLst>
          </p:cNvPr>
          <p:cNvSpPr>
            <a:spLocks noGrp="1"/>
          </p:cNvSpPr>
          <p:nvPr>
            <p:ph type="body" sz="quarter" idx="46" hasCustomPrompt="1"/>
          </p:nvPr>
        </p:nvSpPr>
        <p:spPr>
          <a:xfrm>
            <a:off x="539750" y="5028040"/>
            <a:ext cx="1933576" cy="731994"/>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20" name="Tekstin paikkamerkki 1">
            <a:extLst>
              <a:ext uri="{FF2B5EF4-FFF2-40B4-BE49-F238E27FC236}">
                <a16:creationId xmlns:a16="http://schemas.microsoft.com/office/drawing/2014/main" id="{E461ED36-45A7-06CB-19FF-771084403EA4}"/>
              </a:ext>
              <a:ext uri="{C183D7F6-B498-43B3-948B-1728B52AA6E4}">
                <adec:decorative xmlns:adec="http://schemas.microsoft.com/office/drawing/2017/decorative" val="1"/>
              </a:ext>
            </a:extLst>
          </p:cNvPr>
          <p:cNvSpPr>
            <a:spLocks noGrp="1" noChangeAspect="1"/>
          </p:cNvSpPr>
          <p:nvPr>
            <p:ph type="body" sz="quarter" idx="63" hasCustomPrompt="1"/>
          </p:nvPr>
        </p:nvSpPr>
        <p:spPr>
          <a:xfrm>
            <a:off x="2454296" y="3380029"/>
            <a:ext cx="360000" cy="36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tx1"/>
          </a:solidFill>
          <a:ln w="25400">
            <a:solidFill>
              <a:schemeClr val="bg1"/>
            </a:solidFill>
          </a:ln>
        </p:spPr>
        <p:txBody>
          <a:bodyPr wrap="none" anchor="ctr">
            <a:noAutofit/>
          </a:bodyPr>
          <a:lstStyle>
            <a:lvl1pPr marL="0" indent="0" algn="ctr">
              <a:buNone/>
              <a:defRPr sz="1800" b="1">
                <a:solidFill>
                  <a:schemeClr val="bg1"/>
                </a:solidFill>
              </a:defRPr>
            </a:lvl1pPr>
          </a:lstStyle>
          <a:p>
            <a:pPr lvl="0"/>
            <a:r>
              <a:rPr lang="fi-FI" dirty="0"/>
              <a:t> </a:t>
            </a:r>
          </a:p>
        </p:txBody>
      </p:sp>
      <p:sp>
        <p:nvSpPr>
          <p:cNvPr id="4" name="Tekstin paikkamerkki A">
            <a:extLst>
              <a:ext uri="{FF2B5EF4-FFF2-40B4-BE49-F238E27FC236}">
                <a16:creationId xmlns:a16="http://schemas.microsoft.com/office/drawing/2014/main" id="{9CD41E36-7C23-DA77-F2DB-FDBAC3034A83}"/>
              </a:ext>
            </a:extLst>
          </p:cNvPr>
          <p:cNvSpPr>
            <a:spLocks noGrp="1"/>
          </p:cNvSpPr>
          <p:nvPr>
            <p:ph type="body" sz="quarter" idx="55" hasCustomPrompt="1"/>
          </p:nvPr>
        </p:nvSpPr>
        <p:spPr>
          <a:xfrm>
            <a:off x="1667509" y="1525683"/>
            <a:ext cx="1933575" cy="499460"/>
          </a:xfrm>
          <a:noFill/>
        </p:spPr>
        <p:txBody>
          <a:bodyPr wrap="square" lIns="0" tIns="0" rIns="0" bIns="72000" anchor="b"/>
          <a:lstStyle>
            <a:lvl1pPr marL="0" indent="0" algn="ctr">
              <a:spcAft>
                <a:spcPts val="0"/>
              </a:spcAft>
              <a:buNone/>
              <a:defRPr sz="1800" b="1"/>
            </a:lvl1pPr>
          </a:lstStyle>
          <a:p>
            <a:pPr lvl="0"/>
            <a:r>
              <a:rPr lang="fi-FI" dirty="0"/>
              <a:t>Välivaiheen nimi 1</a:t>
            </a:r>
          </a:p>
        </p:txBody>
      </p:sp>
      <p:sp>
        <p:nvSpPr>
          <p:cNvPr id="5" name="Tekstin paikkamerkki A">
            <a:extLst>
              <a:ext uri="{FF2B5EF4-FFF2-40B4-BE49-F238E27FC236}">
                <a16:creationId xmlns:a16="http://schemas.microsoft.com/office/drawing/2014/main" id="{D234159D-E611-9D2E-3280-3B380240F0A0}"/>
              </a:ext>
            </a:extLst>
          </p:cNvPr>
          <p:cNvSpPr>
            <a:spLocks noGrp="1"/>
          </p:cNvSpPr>
          <p:nvPr>
            <p:ph type="body" sz="quarter" idx="56" hasCustomPrompt="1"/>
          </p:nvPr>
        </p:nvSpPr>
        <p:spPr>
          <a:xfrm>
            <a:off x="1667508" y="2025144"/>
            <a:ext cx="1933576" cy="748219"/>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29" name="Tekstin paikkamerkki D">
            <a:extLst>
              <a:ext uri="{FF2B5EF4-FFF2-40B4-BE49-F238E27FC236}">
                <a16:creationId xmlns:a16="http://schemas.microsoft.com/office/drawing/2014/main" id="{8CB23002-1344-F15F-3BB1-A62F124C0E03}"/>
              </a:ext>
            </a:extLst>
          </p:cNvPr>
          <p:cNvSpPr>
            <a:spLocks noGrp="1"/>
          </p:cNvSpPr>
          <p:nvPr>
            <p:ph type="body" sz="quarter" idx="70" hasCustomPrompt="1"/>
          </p:nvPr>
        </p:nvSpPr>
        <p:spPr>
          <a:xfrm>
            <a:off x="3294749" y="3226933"/>
            <a:ext cx="1011452" cy="669958"/>
          </a:xfrm>
          <a:noFill/>
        </p:spPr>
        <p:txBody>
          <a:bodyPr wrap="none" lIns="0" tIns="0" rIns="0" bIns="0" anchor="ctr"/>
          <a:lstStyle>
            <a:lvl1pPr marL="0" indent="0" algn="ctr" rtl="0">
              <a:spcAft>
                <a:spcPts val="0"/>
              </a:spcAft>
              <a:buNone/>
              <a:defRPr sz="2400" b="1">
                <a:solidFill>
                  <a:schemeClr val="tx1"/>
                </a:solidFill>
              </a:defRPr>
            </a:lvl1pPr>
          </a:lstStyle>
          <a:p>
            <a:pPr lvl="0"/>
            <a:r>
              <a:rPr lang="fi-FI" dirty="0"/>
              <a:t>0002</a:t>
            </a:r>
          </a:p>
        </p:txBody>
      </p:sp>
      <p:sp>
        <p:nvSpPr>
          <p:cNvPr id="14" name="Tekstin paikkamerkki 2">
            <a:extLst>
              <a:ext uri="{FF2B5EF4-FFF2-40B4-BE49-F238E27FC236}">
                <a16:creationId xmlns:a16="http://schemas.microsoft.com/office/drawing/2014/main" id="{0350F980-7E7A-113F-25C1-93D0C8531FD5}"/>
              </a:ext>
            </a:extLst>
          </p:cNvPr>
          <p:cNvSpPr>
            <a:spLocks noGrp="1"/>
          </p:cNvSpPr>
          <p:nvPr>
            <p:ph type="body" sz="quarter" idx="22" hasCustomPrompt="1"/>
          </p:nvPr>
        </p:nvSpPr>
        <p:spPr>
          <a:xfrm>
            <a:off x="2833688" y="4528579"/>
            <a:ext cx="1933575" cy="499460"/>
          </a:xfrm>
          <a:noFill/>
        </p:spPr>
        <p:txBody>
          <a:bodyPr wrap="square" lIns="0" tIns="0" rIns="0" bIns="72000" anchor="b"/>
          <a:lstStyle>
            <a:lvl1pPr marL="0" indent="0" algn="ctr">
              <a:spcAft>
                <a:spcPts val="0"/>
              </a:spcAft>
              <a:buNone/>
              <a:defRPr sz="1800" b="1"/>
            </a:lvl1pPr>
          </a:lstStyle>
          <a:p>
            <a:pPr lvl="0"/>
            <a:r>
              <a:rPr lang="fi-FI" dirty="0"/>
              <a:t>Vaiheen nimi 2</a:t>
            </a:r>
          </a:p>
        </p:txBody>
      </p:sp>
      <p:sp>
        <p:nvSpPr>
          <p:cNvPr id="43" name="Tekstin paikkamerkki 2">
            <a:extLst>
              <a:ext uri="{FF2B5EF4-FFF2-40B4-BE49-F238E27FC236}">
                <a16:creationId xmlns:a16="http://schemas.microsoft.com/office/drawing/2014/main" id="{D24831DA-010E-2081-DDC3-5F0DE0F7C628}"/>
              </a:ext>
            </a:extLst>
          </p:cNvPr>
          <p:cNvSpPr>
            <a:spLocks noGrp="1"/>
          </p:cNvSpPr>
          <p:nvPr>
            <p:ph type="body" sz="quarter" idx="47" hasCustomPrompt="1"/>
          </p:nvPr>
        </p:nvSpPr>
        <p:spPr>
          <a:xfrm>
            <a:off x="2833688" y="5028038"/>
            <a:ext cx="1933575" cy="731995"/>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31" name="Tekstin paikkamerkki 2">
            <a:extLst>
              <a:ext uri="{FF2B5EF4-FFF2-40B4-BE49-F238E27FC236}">
                <a16:creationId xmlns:a16="http://schemas.microsoft.com/office/drawing/2014/main" id="{2AE8A78E-F8B2-11AE-172E-CEDAA1D7E35D}"/>
              </a:ext>
              <a:ext uri="{C183D7F6-B498-43B3-948B-1728B52AA6E4}">
                <adec:decorative xmlns:adec="http://schemas.microsoft.com/office/drawing/2017/decorative" val="1"/>
              </a:ext>
            </a:extLst>
          </p:cNvPr>
          <p:cNvSpPr>
            <a:spLocks noGrp="1" noChangeAspect="1"/>
          </p:cNvSpPr>
          <p:nvPr>
            <p:ph type="body" sz="quarter" idx="64" hasCustomPrompt="1"/>
          </p:nvPr>
        </p:nvSpPr>
        <p:spPr>
          <a:xfrm>
            <a:off x="4763872" y="3380029"/>
            <a:ext cx="360000" cy="36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tx1"/>
          </a:solidFill>
          <a:ln w="25400">
            <a:solidFill>
              <a:schemeClr val="bg1"/>
            </a:solidFill>
          </a:ln>
        </p:spPr>
        <p:txBody>
          <a:bodyPr wrap="none" anchor="ctr">
            <a:noAutofit/>
          </a:bodyPr>
          <a:lstStyle>
            <a:lvl1pPr marL="0" indent="0" algn="ctr">
              <a:buNone/>
              <a:defRPr sz="1800" b="1">
                <a:solidFill>
                  <a:schemeClr val="bg1"/>
                </a:solidFill>
              </a:defRPr>
            </a:lvl1pPr>
          </a:lstStyle>
          <a:p>
            <a:pPr lvl="0"/>
            <a:r>
              <a:rPr lang="fi-FI" dirty="0"/>
              <a:t> </a:t>
            </a:r>
          </a:p>
        </p:txBody>
      </p:sp>
      <p:sp>
        <p:nvSpPr>
          <p:cNvPr id="8" name="Tekstin paikkamerkki B">
            <a:extLst>
              <a:ext uri="{FF2B5EF4-FFF2-40B4-BE49-F238E27FC236}">
                <a16:creationId xmlns:a16="http://schemas.microsoft.com/office/drawing/2014/main" id="{2A909996-9FE7-5FAA-E65A-05CE1A0B3AC2}"/>
              </a:ext>
            </a:extLst>
          </p:cNvPr>
          <p:cNvSpPr>
            <a:spLocks noGrp="1"/>
          </p:cNvSpPr>
          <p:nvPr>
            <p:ph type="body" sz="quarter" idx="57" hasCustomPrompt="1"/>
          </p:nvPr>
        </p:nvSpPr>
        <p:spPr>
          <a:xfrm>
            <a:off x="3977085" y="1525683"/>
            <a:ext cx="1933575" cy="499460"/>
          </a:xfrm>
          <a:noFill/>
        </p:spPr>
        <p:txBody>
          <a:bodyPr wrap="square" lIns="0" tIns="0" rIns="0" bIns="72000" anchor="b"/>
          <a:lstStyle>
            <a:lvl1pPr marL="0" indent="0" algn="ctr">
              <a:spcAft>
                <a:spcPts val="0"/>
              </a:spcAft>
              <a:buNone/>
              <a:defRPr sz="1800" b="1"/>
            </a:lvl1pPr>
          </a:lstStyle>
          <a:p>
            <a:pPr lvl="0"/>
            <a:r>
              <a:rPr lang="fi-FI" dirty="0"/>
              <a:t>Välivaiheen nimi 2</a:t>
            </a:r>
          </a:p>
        </p:txBody>
      </p:sp>
      <p:sp>
        <p:nvSpPr>
          <p:cNvPr id="10" name="Tekstin paikkamerkki B">
            <a:extLst>
              <a:ext uri="{FF2B5EF4-FFF2-40B4-BE49-F238E27FC236}">
                <a16:creationId xmlns:a16="http://schemas.microsoft.com/office/drawing/2014/main" id="{BF81ADCD-DFA0-FA26-3995-B41C1A8D4580}"/>
              </a:ext>
            </a:extLst>
          </p:cNvPr>
          <p:cNvSpPr>
            <a:spLocks noGrp="1"/>
          </p:cNvSpPr>
          <p:nvPr>
            <p:ph type="body" sz="quarter" idx="58" hasCustomPrompt="1"/>
          </p:nvPr>
        </p:nvSpPr>
        <p:spPr>
          <a:xfrm>
            <a:off x="3977084" y="2025144"/>
            <a:ext cx="1933576" cy="748219"/>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27" name="Tekstin paikkamerkki D">
            <a:extLst>
              <a:ext uri="{FF2B5EF4-FFF2-40B4-BE49-F238E27FC236}">
                <a16:creationId xmlns:a16="http://schemas.microsoft.com/office/drawing/2014/main" id="{349331A5-968E-0327-903D-E6AFB1E40DD5}"/>
              </a:ext>
            </a:extLst>
          </p:cNvPr>
          <p:cNvSpPr>
            <a:spLocks noGrp="1"/>
          </p:cNvSpPr>
          <p:nvPr>
            <p:ph type="body" sz="quarter" idx="69" hasCustomPrompt="1"/>
          </p:nvPr>
        </p:nvSpPr>
        <p:spPr>
          <a:xfrm>
            <a:off x="5589481" y="3226933"/>
            <a:ext cx="1011452" cy="669958"/>
          </a:xfrm>
          <a:noFill/>
        </p:spPr>
        <p:txBody>
          <a:bodyPr wrap="none" lIns="0" tIns="0" rIns="0" bIns="0" anchor="ctr"/>
          <a:lstStyle>
            <a:lvl1pPr marL="0" indent="0" algn="ctr" rtl="0">
              <a:spcAft>
                <a:spcPts val="0"/>
              </a:spcAft>
              <a:buNone/>
              <a:defRPr sz="2400" b="1">
                <a:solidFill>
                  <a:schemeClr val="tx1"/>
                </a:solidFill>
              </a:defRPr>
            </a:lvl1pPr>
          </a:lstStyle>
          <a:p>
            <a:pPr lvl="0"/>
            <a:r>
              <a:rPr lang="fi-FI" dirty="0"/>
              <a:t>0003</a:t>
            </a:r>
          </a:p>
        </p:txBody>
      </p:sp>
      <p:sp>
        <p:nvSpPr>
          <p:cNvPr id="15" name="Tekstin paikkamerkki 3">
            <a:extLst>
              <a:ext uri="{FF2B5EF4-FFF2-40B4-BE49-F238E27FC236}">
                <a16:creationId xmlns:a16="http://schemas.microsoft.com/office/drawing/2014/main" id="{741AB7E6-95B7-46C8-1E7C-B14BE9B8BAE7}"/>
              </a:ext>
            </a:extLst>
          </p:cNvPr>
          <p:cNvSpPr>
            <a:spLocks noGrp="1"/>
          </p:cNvSpPr>
          <p:nvPr>
            <p:ph type="body" sz="quarter" idx="23" hasCustomPrompt="1"/>
          </p:nvPr>
        </p:nvSpPr>
        <p:spPr>
          <a:xfrm>
            <a:off x="5129770" y="4528579"/>
            <a:ext cx="1930875" cy="499460"/>
          </a:xfrm>
          <a:noFill/>
        </p:spPr>
        <p:txBody>
          <a:bodyPr wrap="square" lIns="0" tIns="0" rIns="0" bIns="72000" anchor="b"/>
          <a:lstStyle>
            <a:lvl1pPr marL="0" indent="0" algn="ctr">
              <a:spcAft>
                <a:spcPts val="0"/>
              </a:spcAft>
              <a:buNone/>
              <a:defRPr sz="1800" b="1"/>
            </a:lvl1pPr>
          </a:lstStyle>
          <a:p>
            <a:pPr lvl="0"/>
            <a:r>
              <a:rPr lang="fi-FI" dirty="0"/>
              <a:t>Vaiheen nimi 3</a:t>
            </a:r>
          </a:p>
        </p:txBody>
      </p:sp>
      <p:sp>
        <p:nvSpPr>
          <p:cNvPr id="44" name="Tekstin paikkamerkki 3">
            <a:extLst>
              <a:ext uri="{FF2B5EF4-FFF2-40B4-BE49-F238E27FC236}">
                <a16:creationId xmlns:a16="http://schemas.microsoft.com/office/drawing/2014/main" id="{602DC99E-DF3C-E9A1-51F2-A36AE5B95DBB}"/>
              </a:ext>
            </a:extLst>
          </p:cNvPr>
          <p:cNvSpPr>
            <a:spLocks noGrp="1"/>
          </p:cNvSpPr>
          <p:nvPr>
            <p:ph type="body" sz="quarter" idx="48" hasCustomPrompt="1"/>
          </p:nvPr>
        </p:nvSpPr>
        <p:spPr>
          <a:xfrm>
            <a:off x="5127625" y="5028039"/>
            <a:ext cx="1935164" cy="731995"/>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32" name="Tekstin paikkamerkki 3">
            <a:extLst>
              <a:ext uri="{FF2B5EF4-FFF2-40B4-BE49-F238E27FC236}">
                <a16:creationId xmlns:a16="http://schemas.microsoft.com/office/drawing/2014/main" id="{ADF5C81D-BE65-3423-511F-BA6E6D6988A2}"/>
              </a:ext>
              <a:ext uri="{C183D7F6-B498-43B3-948B-1728B52AA6E4}">
                <adec:decorative xmlns:adec="http://schemas.microsoft.com/office/drawing/2017/decorative" val="1"/>
              </a:ext>
            </a:extLst>
          </p:cNvPr>
          <p:cNvSpPr>
            <a:spLocks noGrp="1" noChangeAspect="1"/>
          </p:cNvSpPr>
          <p:nvPr>
            <p:ph type="body" sz="quarter" idx="65" hasCustomPrompt="1"/>
          </p:nvPr>
        </p:nvSpPr>
        <p:spPr>
          <a:xfrm>
            <a:off x="7073450" y="3380029"/>
            <a:ext cx="360000" cy="36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tx1"/>
          </a:solidFill>
          <a:ln w="25400">
            <a:solidFill>
              <a:schemeClr val="bg1"/>
            </a:solidFill>
          </a:ln>
        </p:spPr>
        <p:txBody>
          <a:bodyPr wrap="none" anchor="ctr">
            <a:noAutofit/>
          </a:bodyPr>
          <a:lstStyle>
            <a:lvl1pPr marL="0" indent="0" algn="ctr">
              <a:buNone/>
              <a:defRPr sz="1800" b="1">
                <a:solidFill>
                  <a:schemeClr val="bg1"/>
                </a:solidFill>
              </a:defRPr>
            </a:lvl1pPr>
          </a:lstStyle>
          <a:p>
            <a:pPr lvl="0"/>
            <a:r>
              <a:rPr lang="fi-FI" dirty="0"/>
              <a:t> </a:t>
            </a:r>
          </a:p>
        </p:txBody>
      </p:sp>
      <p:sp>
        <p:nvSpPr>
          <p:cNvPr id="11" name="Tekstin paikkamerkki C">
            <a:extLst>
              <a:ext uri="{FF2B5EF4-FFF2-40B4-BE49-F238E27FC236}">
                <a16:creationId xmlns:a16="http://schemas.microsoft.com/office/drawing/2014/main" id="{CB0F5D85-AF44-F5FA-9F9F-B2DE917372E3}"/>
              </a:ext>
            </a:extLst>
          </p:cNvPr>
          <p:cNvSpPr>
            <a:spLocks noGrp="1"/>
          </p:cNvSpPr>
          <p:nvPr>
            <p:ph type="body" sz="quarter" idx="59" hasCustomPrompt="1"/>
          </p:nvPr>
        </p:nvSpPr>
        <p:spPr>
          <a:xfrm>
            <a:off x="6286663" y="1525683"/>
            <a:ext cx="1933575" cy="499460"/>
          </a:xfrm>
          <a:noFill/>
        </p:spPr>
        <p:txBody>
          <a:bodyPr wrap="square" lIns="0" tIns="0" rIns="0" bIns="72000" anchor="b"/>
          <a:lstStyle>
            <a:lvl1pPr marL="0" indent="0" algn="ctr">
              <a:spcAft>
                <a:spcPts val="0"/>
              </a:spcAft>
              <a:buNone/>
              <a:defRPr sz="1800" b="1"/>
            </a:lvl1pPr>
          </a:lstStyle>
          <a:p>
            <a:pPr lvl="0"/>
            <a:r>
              <a:rPr lang="fi-FI" dirty="0"/>
              <a:t>Välivaiheen nimi 3</a:t>
            </a:r>
          </a:p>
        </p:txBody>
      </p:sp>
      <p:sp>
        <p:nvSpPr>
          <p:cNvPr id="12" name="Tekstin paikkamerkki C">
            <a:extLst>
              <a:ext uri="{FF2B5EF4-FFF2-40B4-BE49-F238E27FC236}">
                <a16:creationId xmlns:a16="http://schemas.microsoft.com/office/drawing/2014/main" id="{D18FB5D6-4667-CE1C-AF18-9CF2A56FBF37}"/>
              </a:ext>
            </a:extLst>
          </p:cNvPr>
          <p:cNvSpPr>
            <a:spLocks noGrp="1"/>
          </p:cNvSpPr>
          <p:nvPr>
            <p:ph type="body" sz="quarter" idx="60" hasCustomPrompt="1"/>
          </p:nvPr>
        </p:nvSpPr>
        <p:spPr>
          <a:xfrm>
            <a:off x="6286662" y="2025144"/>
            <a:ext cx="1933576" cy="748219"/>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26" name="Tekstin paikkamerkki D">
            <a:extLst>
              <a:ext uri="{FF2B5EF4-FFF2-40B4-BE49-F238E27FC236}">
                <a16:creationId xmlns:a16="http://schemas.microsoft.com/office/drawing/2014/main" id="{A41453A8-C9E2-7E42-7D2C-CB5227B9A5AE}"/>
              </a:ext>
            </a:extLst>
          </p:cNvPr>
          <p:cNvSpPr>
            <a:spLocks noGrp="1"/>
          </p:cNvSpPr>
          <p:nvPr>
            <p:ph type="body" sz="quarter" idx="68" hasCustomPrompt="1"/>
          </p:nvPr>
        </p:nvSpPr>
        <p:spPr>
          <a:xfrm>
            <a:off x="7884210" y="3226933"/>
            <a:ext cx="1011452" cy="669958"/>
          </a:xfrm>
          <a:noFill/>
        </p:spPr>
        <p:txBody>
          <a:bodyPr wrap="none" lIns="0" tIns="0" rIns="0" bIns="0" anchor="ctr"/>
          <a:lstStyle>
            <a:lvl1pPr marL="0" indent="0" algn="ctr" rtl="0">
              <a:spcAft>
                <a:spcPts val="0"/>
              </a:spcAft>
              <a:buNone/>
              <a:defRPr sz="2400" b="1">
                <a:solidFill>
                  <a:schemeClr val="tx1"/>
                </a:solidFill>
              </a:defRPr>
            </a:lvl1pPr>
          </a:lstStyle>
          <a:p>
            <a:pPr lvl="0"/>
            <a:r>
              <a:rPr lang="fi-FI" dirty="0"/>
              <a:t>0004</a:t>
            </a:r>
          </a:p>
        </p:txBody>
      </p:sp>
      <p:sp>
        <p:nvSpPr>
          <p:cNvPr id="16" name="Tekstin paikkamerkki 4">
            <a:extLst>
              <a:ext uri="{FF2B5EF4-FFF2-40B4-BE49-F238E27FC236}">
                <a16:creationId xmlns:a16="http://schemas.microsoft.com/office/drawing/2014/main" id="{83C2C322-EC2C-8FA1-0AA8-1ED1E3D8F806}"/>
              </a:ext>
            </a:extLst>
          </p:cNvPr>
          <p:cNvSpPr>
            <a:spLocks noGrp="1"/>
          </p:cNvSpPr>
          <p:nvPr>
            <p:ph type="body" sz="quarter" idx="24" hasCustomPrompt="1"/>
          </p:nvPr>
        </p:nvSpPr>
        <p:spPr>
          <a:xfrm>
            <a:off x="7423149" y="4528579"/>
            <a:ext cx="1933575" cy="499460"/>
          </a:xfrm>
          <a:noFill/>
        </p:spPr>
        <p:txBody>
          <a:bodyPr wrap="square" lIns="0" tIns="0" rIns="0" bIns="72000" anchor="b"/>
          <a:lstStyle>
            <a:lvl1pPr marL="0" indent="0" algn="ctr">
              <a:spcAft>
                <a:spcPts val="0"/>
              </a:spcAft>
              <a:buNone/>
              <a:defRPr sz="1800" b="1"/>
            </a:lvl1pPr>
          </a:lstStyle>
          <a:p>
            <a:pPr lvl="0"/>
            <a:r>
              <a:rPr lang="fi-FI" dirty="0"/>
              <a:t>Vaiheen nimi 4</a:t>
            </a:r>
          </a:p>
        </p:txBody>
      </p:sp>
      <p:sp>
        <p:nvSpPr>
          <p:cNvPr id="45" name="Tekstin paikkamerkki 4">
            <a:extLst>
              <a:ext uri="{FF2B5EF4-FFF2-40B4-BE49-F238E27FC236}">
                <a16:creationId xmlns:a16="http://schemas.microsoft.com/office/drawing/2014/main" id="{5B30EC07-D5A3-4F64-1931-50A1E212C8CD}"/>
              </a:ext>
            </a:extLst>
          </p:cNvPr>
          <p:cNvSpPr>
            <a:spLocks noGrp="1"/>
          </p:cNvSpPr>
          <p:nvPr>
            <p:ph type="body" sz="quarter" idx="49" hasCustomPrompt="1"/>
          </p:nvPr>
        </p:nvSpPr>
        <p:spPr>
          <a:xfrm>
            <a:off x="7426121" y="5028039"/>
            <a:ext cx="1927630" cy="731995"/>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33" name="Tekstin paikkamerkki 4">
            <a:extLst>
              <a:ext uri="{FF2B5EF4-FFF2-40B4-BE49-F238E27FC236}">
                <a16:creationId xmlns:a16="http://schemas.microsoft.com/office/drawing/2014/main" id="{9419656A-A3AC-F4CF-8025-58AD9B63FB0C}"/>
              </a:ext>
              <a:ext uri="{C183D7F6-B498-43B3-948B-1728B52AA6E4}">
                <adec:decorative xmlns:adec="http://schemas.microsoft.com/office/drawing/2017/decorative" val="1"/>
              </a:ext>
            </a:extLst>
          </p:cNvPr>
          <p:cNvSpPr>
            <a:spLocks noGrp="1" noChangeAspect="1"/>
          </p:cNvSpPr>
          <p:nvPr>
            <p:ph type="body" sz="quarter" idx="66" hasCustomPrompt="1"/>
          </p:nvPr>
        </p:nvSpPr>
        <p:spPr>
          <a:xfrm>
            <a:off x="9371788" y="3380029"/>
            <a:ext cx="360000" cy="36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tx1"/>
          </a:solidFill>
          <a:ln w="25400">
            <a:solidFill>
              <a:schemeClr val="bg1"/>
            </a:solidFill>
          </a:ln>
        </p:spPr>
        <p:txBody>
          <a:bodyPr wrap="none" anchor="ctr">
            <a:noAutofit/>
          </a:bodyPr>
          <a:lstStyle>
            <a:lvl1pPr marL="0" indent="0" algn="ctr">
              <a:buNone/>
              <a:defRPr sz="1800" b="1">
                <a:solidFill>
                  <a:schemeClr val="bg1"/>
                </a:solidFill>
              </a:defRPr>
            </a:lvl1pPr>
          </a:lstStyle>
          <a:p>
            <a:pPr lvl="0"/>
            <a:r>
              <a:rPr lang="fi-FI" dirty="0"/>
              <a:t> </a:t>
            </a:r>
          </a:p>
        </p:txBody>
      </p:sp>
      <p:sp>
        <p:nvSpPr>
          <p:cNvPr id="17" name="Tekstin paikkamerkki D">
            <a:extLst>
              <a:ext uri="{FF2B5EF4-FFF2-40B4-BE49-F238E27FC236}">
                <a16:creationId xmlns:a16="http://schemas.microsoft.com/office/drawing/2014/main" id="{2D79797A-811B-A02D-91E2-454E5A02BE78}"/>
              </a:ext>
            </a:extLst>
          </p:cNvPr>
          <p:cNvSpPr>
            <a:spLocks noGrp="1"/>
          </p:cNvSpPr>
          <p:nvPr>
            <p:ph type="body" sz="quarter" idx="61" hasCustomPrompt="1"/>
          </p:nvPr>
        </p:nvSpPr>
        <p:spPr>
          <a:xfrm>
            <a:off x="8585001" y="1525683"/>
            <a:ext cx="1933575" cy="499460"/>
          </a:xfrm>
          <a:noFill/>
        </p:spPr>
        <p:txBody>
          <a:bodyPr wrap="square" lIns="0" tIns="0" rIns="0" bIns="72000" anchor="b"/>
          <a:lstStyle>
            <a:lvl1pPr marL="0" indent="0" algn="ctr" rtl="0">
              <a:spcAft>
                <a:spcPts val="0"/>
              </a:spcAft>
              <a:buNone/>
              <a:defRPr sz="1800" b="1"/>
            </a:lvl1pPr>
          </a:lstStyle>
          <a:p>
            <a:pPr lvl="0"/>
            <a:r>
              <a:rPr lang="fi-FI" dirty="0"/>
              <a:t>Välivaiheen nimi 4</a:t>
            </a:r>
          </a:p>
        </p:txBody>
      </p:sp>
      <p:sp>
        <p:nvSpPr>
          <p:cNvPr id="18" name="Tekstin paikkamerkki D">
            <a:extLst>
              <a:ext uri="{FF2B5EF4-FFF2-40B4-BE49-F238E27FC236}">
                <a16:creationId xmlns:a16="http://schemas.microsoft.com/office/drawing/2014/main" id="{E536C4D7-FFA2-1F5C-523E-5133A47CA084}"/>
              </a:ext>
            </a:extLst>
          </p:cNvPr>
          <p:cNvSpPr>
            <a:spLocks noGrp="1"/>
          </p:cNvSpPr>
          <p:nvPr>
            <p:ph type="body" sz="quarter" idx="62" hasCustomPrompt="1"/>
          </p:nvPr>
        </p:nvSpPr>
        <p:spPr>
          <a:xfrm>
            <a:off x="8585000" y="2025144"/>
            <a:ext cx="1933576" cy="748219"/>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25" name="Tekstin paikkamerkki D">
            <a:extLst>
              <a:ext uri="{FF2B5EF4-FFF2-40B4-BE49-F238E27FC236}">
                <a16:creationId xmlns:a16="http://schemas.microsoft.com/office/drawing/2014/main" id="{A98D341B-35AB-BF0D-F3F0-71BB40271A3C}"/>
              </a:ext>
            </a:extLst>
          </p:cNvPr>
          <p:cNvSpPr>
            <a:spLocks noGrp="1"/>
          </p:cNvSpPr>
          <p:nvPr>
            <p:ph type="body" sz="quarter" idx="67" hasCustomPrompt="1"/>
          </p:nvPr>
        </p:nvSpPr>
        <p:spPr>
          <a:xfrm>
            <a:off x="10178149" y="3226933"/>
            <a:ext cx="1011452" cy="669958"/>
          </a:xfrm>
          <a:noFill/>
        </p:spPr>
        <p:txBody>
          <a:bodyPr wrap="none" lIns="0" tIns="0" rIns="0" bIns="0" anchor="ctr"/>
          <a:lstStyle>
            <a:lvl1pPr marL="0" indent="0" algn="ctr" rtl="0">
              <a:spcAft>
                <a:spcPts val="0"/>
              </a:spcAft>
              <a:buNone/>
              <a:defRPr sz="2400" b="1">
                <a:solidFill>
                  <a:schemeClr val="tx1"/>
                </a:solidFill>
              </a:defRPr>
            </a:lvl1pPr>
          </a:lstStyle>
          <a:p>
            <a:pPr lvl="0"/>
            <a:r>
              <a:rPr lang="fi-FI" dirty="0"/>
              <a:t>0005</a:t>
            </a:r>
          </a:p>
        </p:txBody>
      </p:sp>
      <p:sp>
        <p:nvSpPr>
          <p:cNvPr id="41" name="Tekstin paikkamerkki 5">
            <a:extLst>
              <a:ext uri="{FF2B5EF4-FFF2-40B4-BE49-F238E27FC236}">
                <a16:creationId xmlns:a16="http://schemas.microsoft.com/office/drawing/2014/main" id="{87CEDAFF-E282-C2E3-87D2-23CE2E487972}"/>
              </a:ext>
            </a:extLst>
          </p:cNvPr>
          <p:cNvSpPr>
            <a:spLocks noGrp="1"/>
          </p:cNvSpPr>
          <p:nvPr>
            <p:ph type="body" sz="quarter" idx="45" hasCustomPrompt="1"/>
          </p:nvPr>
        </p:nvSpPr>
        <p:spPr>
          <a:xfrm>
            <a:off x="9717088" y="4528579"/>
            <a:ext cx="1933575" cy="499460"/>
          </a:xfrm>
          <a:noFill/>
        </p:spPr>
        <p:txBody>
          <a:bodyPr wrap="square" lIns="0" tIns="0" rIns="0" bIns="72000" anchor="b"/>
          <a:lstStyle>
            <a:lvl1pPr marL="0" indent="0" algn="ctr">
              <a:spcAft>
                <a:spcPts val="0"/>
              </a:spcAft>
              <a:buNone/>
              <a:defRPr sz="1800" b="1"/>
            </a:lvl1pPr>
          </a:lstStyle>
          <a:p>
            <a:pPr lvl="0"/>
            <a:r>
              <a:rPr lang="fi-FI" dirty="0"/>
              <a:t>Vaiheen nimi 5</a:t>
            </a:r>
          </a:p>
        </p:txBody>
      </p:sp>
      <p:sp>
        <p:nvSpPr>
          <p:cNvPr id="46" name="Tekstin paikkamerkki 5">
            <a:extLst>
              <a:ext uri="{FF2B5EF4-FFF2-40B4-BE49-F238E27FC236}">
                <a16:creationId xmlns:a16="http://schemas.microsoft.com/office/drawing/2014/main" id="{4AD27E70-98F3-0D58-C3D6-45EC57E1698D}"/>
              </a:ext>
            </a:extLst>
          </p:cNvPr>
          <p:cNvSpPr>
            <a:spLocks noGrp="1"/>
          </p:cNvSpPr>
          <p:nvPr>
            <p:ph type="body" sz="quarter" idx="50" hasCustomPrompt="1"/>
          </p:nvPr>
        </p:nvSpPr>
        <p:spPr>
          <a:xfrm>
            <a:off x="9717088" y="5028039"/>
            <a:ext cx="1933575" cy="731995"/>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19" name="Tekstin paikkamerkki 1">
            <a:extLst>
              <a:ext uri="{FF2B5EF4-FFF2-40B4-BE49-F238E27FC236}">
                <a16:creationId xmlns:a16="http://schemas.microsoft.com/office/drawing/2014/main" id="{AD85B2CC-C872-C107-E5DB-42B867A0BD51}"/>
              </a:ext>
            </a:extLst>
          </p:cNvPr>
          <p:cNvSpPr>
            <a:spLocks noGrp="1"/>
          </p:cNvSpPr>
          <p:nvPr>
            <p:ph type="body" sz="quarter" idx="14" hasCustomPrompt="1"/>
          </p:nvPr>
        </p:nvSpPr>
        <p:spPr>
          <a:xfrm>
            <a:off x="1595500" y="5772579"/>
            <a:ext cx="9109012" cy="475820"/>
          </a:xfrm>
        </p:spPr>
        <p:txBody>
          <a:bodyPr tIns="0" anchor="t"/>
          <a:lstStyle>
            <a:lvl1pPr marL="0" indent="0" algn="ctr">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Prosessikaavio kuvaa vaihe vaiheelta, miten jokin työ tai tehtävä etenee. Se selkeyttää työvaiheiden järjestystä ja osallistujien rooleja sekä auttaa tunnistamaan mahdollisia kehityskohteita.</a:t>
            </a:r>
          </a:p>
        </p:txBody>
      </p:sp>
      <p:sp>
        <p:nvSpPr>
          <p:cNvPr id="7" name="Alatunnisteen paikkamerkki 6">
            <a:extLst>
              <a:ext uri="{FF2B5EF4-FFF2-40B4-BE49-F238E27FC236}">
                <a16:creationId xmlns:a16="http://schemas.microsoft.com/office/drawing/2014/main" id="{E4083D37-B847-EF84-E3A7-2BD708C4221D}"/>
              </a:ext>
            </a:extLst>
          </p:cNvPr>
          <p:cNvSpPr>
            <a:spLocks noGrp="1"/>
          </p:cNvSpPr>
          <p:nvPr>
            <p:ph type="ftr" sz="quarter" idx="53"/>
          </p:nvPr>
        </p:nvSpPr>
        <p:spPr/>
        <p:txBody>
          <a:bodyPr/>
          <a:lstStyle/>
          <a:p>
            <a:endParaRPr lang="fi-FI" dirty="0"/>
          </a:p>
        </p:txBody>
      </p:sp>
      <p:sp>
        <p:nvSpPr>
          <p:cNvPr id="6" name="Päivämäärän paikkamerkki 5">
            <a:extLst>
              <a:ext uri="{FF2B5EF4-FFF2-40B4-BE49-F238E27FC236}">
                <a16:creationId xmlns:a16="http://schemas.microsoft.com/office/drawing/2014/main" id="{0C3FE38D-5122-C718-7E31-E7D7F26D1DB3}"/>
              </a:ext>
            </a:extLst>
          </p:cNvPr>
          <p:cNvSpPr>
            <a:spLocks noGrp="1"/>
          </p:cNvSpPr>
          <p:nvPr>
            <p:ph type="dt" sz="half" idx="52"/>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0DC66C69-9886-AE19-2AB9-A7E1872A8E16}"/>
              </a:ext>
            </a:extLst>
          </p:cNvPr>
          <p:cNvSpPr>
            <a:spLocks noGrp="1"/>
          </p:cNvSpPr>
          <p:nvPr>
            <p:ph type="sldNum" sz="quarter" idx="54"/>
          </p:nvPr>
        </p:nvSpPr>
        <p:spPr/>
        <p:txBody>
          <a:bodyPr/>
          <a:lstStyle/>
          <a:p>
            <a:fld id="{A9494116-C6F5-466F-B5C1-BBB074CB17FC}" type="slidenum">
              <a:rPr lang="fi-FI" smtClean="0"/>
              <a:pPr/>
              <a:t>‹#›</a:t>
            </a:fld>
            <a:endParaRPr lang="fi-FI" dirty="0"/>
          </a:p>
        </p:txBody>
      </p:sp>
      <p:sp>
        <p:nvSpPr>
          <p:cNvPr id="21" name="Logo">
            <a:extLst>
              <a:ext uri="{FF2B5EF4-FFF2-40B4-BE49-F238E27FC236}">
                <a16:creationId xmlns:a16="http://schemas.microsoft.com/office/drawing/2014/main" id="{E57F4B06-34BC-19E7-FCDC-1B677F42B990}"/>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727229895"/>
      </p:ext>
    </p:extLst>
  </p:cSld>
  <p:clrMapOvr>
    <a:masterClrMapping/>
  </p:clrMapOvr>
  <p:extLst>
    <p:ext uri="{DCECCB84-F9BA-43D5-87BE-67443E8EF086}">
      <p15:sldGuideLst xmlns:p15="http://schemas.microsoft.com/office/powerpoint/2012/main"/>
    </p:ext>
  </p:extLst>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Otsikko ja sisältö kuvalla 3 B">
    <p:bg>
      <p:bgPr>
        <a:solidFill>
          <a:schemeClr val="bg2"/>
        </a:solidFill>
        <a:effectLst/>
      </p:bgPr>
    </p:bg>
    <p:spTree>
      <p:nvGrpSpPr>
        <p:cNvPr id="1" name=""/>
        <p:cNvGrpSpPr/>
        <p:nvPr/>
      </p:nvGrpSpPr>
      <p:grpSpPr>
        <a:xfrm>
          <a:off x="0" y="0"/>
          <a:ext cx="0" cy="0"/>
          <a:chOff x="0" y="0"/>
          <a:chExt cx="0" cy="0"/>
        </a:xfrm>
      </p:grpSpPr>
      <p:sp>
        <p:nvSpPr>
          <p:cNvPr id="33" name="Vapaamuotoinen: Muoto 32">
            <a:extLst>
              <a:ext uri="{FF2B5EF4-FFF2-40B4-BE49-F238E27FC236}">
                <a16:creationId xmlns:a16="http://schemas.microsoft.com/office/drawing/2014/main" id="{C3AE575C-E082-F870-E6C7-F6A813756F82}"/>
              </a:ext>
              <a:ext uri="{C183D7F6-B498-43B3-948B-1728B52AA6E4}">
                <adec:decorative xmlns:adec="http://schemas.microsoft.com/office/drawing/2017/decorative" val="1"/>
              </a:ext>
            </a:extLst>
          </p:cNvPr>
          <p:cNvSpPr/>
          <p:nvPr userDrawn="1"/>
        </p:nvSpPr>
        <p:spPr>
          <a:xfrm>
            <a:off x="-940" y="2930002"/>
            <a:ext cx="12193880" cy="3927998"/>
          </a:xfrm>
          <a:custGeom>
            <a:avLst/>
            <a:gdLst>
              <a:gd name="connsiteX0" fmla="*/ 308102 w 12193880"/>
              <a:gd name="connsiteY0" fmla="*/ 0 h 3927998"/>
              <a:gd name="connsiteX1" fmla="*/ 613512 w 12193880"/>
              <a:gd name="connsiteY1" fmla="*/ 307340 h 3927998"/>
              <a:gd name="connsiteX2" fmla="*/ 916991 w 12193880"/>
              <a:gd name="connsiteY2" fmla="*/ 0 h 3927998"/>
              <a:gd name="connsiteX3" fmla="*/ 1222400 w 12193880"/>
              <a:gd name="connsiteY3" fmla="*/ 307340 h 3927998"/>
              <a:gd name="connsiteX4" fmla="*/ 1527861 w 12193880"/>
              <a:gd name="connsiteY4" fmla="*/ 0 h 3927998"/>
              <a:gd name="connsiteX5" fmla="*/ 1831340 w 12193880"/>
              <a:gd name="connsiteY5" fmla="*/ 307340 h 3927998"/>
              <a:gd name="connsiteX6" fmla="*/ 2136750 w 12193880"/>
              <a:gd name="connsiteY6" fmla="*/ 0 h 3927998"/>
              <a:gd name="connsiteX7" fmla="*/ 2440229 w 12193880"/>
              <a:gd name="connsiteY7" fmla="*/ 307340 h 3927998"/>
              <a:gd name="connsiteX8" fmla="*/ 2745638 w 12193880"/>
              <a:gd name="connsiteY8" fmla="*/ 0 h 3927998"/>
              <a:gd name="connsiteX9" fmla="*/ 3049118 w 12193880"/>
              <a:gd name="connsiteY9" fmla="*/ 307340 h 3927998"/>
              <a:gd name="connsiteX10" fmla="*/ 3354527 w 12193880"/>
              <a:gd name="connsiteY10" fmla="*/ 0 h 3927998"/>
              <a:gd name="connsiteX11" fmla="*/ 3659937 w 12193880"/>
              <a:gd name="connsiteY11" fmla="*/ 307340 h 3927998"/>
              <a:gd name="connsiteX12" fmla="*/ 3965397 w 12193880"/>
              <a:gd name="connsiteY12" fmla="*/ 0 h 3927998"/>
              <a:gd name="connsiteX13" fmla="*/ 4268878 w 12193880"/>
              <a:gd name="connsiteY13" fmla="*/ 307340 h 3927998"/>
              <a:gd name="connsiteX14" fmla="*/ 4574288 w 12193880"/>
              <a:gd name="connsiteY14" fmla="*/ 0 h 3927998"/>
              <a:gd name="connsiteX15" fmla="*/ 4879698 w 12193880"/>
              <a:gd name="connsiteY15" fmla="*/ 307340 h 3927998"/>
              <a:gd name="connsiteX16" fmla="*/ 5183125 w 12193880"/>
              <a:gd name="connsiteY16" fmla="*/ 0 h 3927998"/>
              <a:gd name="connsiteX17" fmla="*/ 5488587 w 12193880"/>
              <a:gd name="connsiteY17" fmla="*/ 307340 h 3927998"/>
              <a:gd name="connsiteX18" fmla="*/ 5793997 w 12193880"/>
              <a:gd name="connsiteY18" fmla="*/ 0 h 3927998"/>
              <a:gd name="connsiteX19" fmla="*/ 6099404 w 12193880"/>
              <a:gd name="connsiteY19" fmla="*/ 307340 h 3927998"/>
              <a:gd name="connsiteX20" fmla="*/ 6402883 w 12193880"/>
              <a:gd name="connsiteY20" fmla="*/ 0 h 3927998"/>
              <a:gd name="connsiteX21" fmla="*/ 6708293 w 12193880"/>
              <a:gd name="connsiteY21" fmla="*/ 307340 h 3927998"/>
              <a:gd name="connsiteX22" fmla="*/ 7013702 w 12193880"/>
              <a:gd name="connsiteY22" fmla="*/ 0 h 3927998"/>
              <a:gd name="connsiteX23" fmla="*/ 7317182 w 12193880"/>
              <a:gd name="connsiteY23" fmla="*/ 307340 h 3927998"/>
              <a:gd name="connsiteX24" fmla="*/ 7622642 w 12193880"/>
              <a:gd name="connsiteY24" fmla="*/ 0 h 3927998"/>
              <a:gd name="connsiteX25" fmla="*/ 7926121 w 12193880"/>
              <a:gd name="connsiteY25" fmla="*/ 307340 h 3927998"/>
              <a:gd name="connsiteX26" fmla="*/ 8231531 w 12193880"/>
              <a:gd name="connsiteY26" fmla="*/ 0 h 3927998"/>
              <a:gd name="connsiteX27" fmla="*/ 8535010 w 12193880"/>
              <a:gd name="connsiteY27" fmla="*/ 307340 h 3927998"/>
              <a:gd name="connsiteX28" fmla="*/ 8840419 w 12193880"/>
              <a:gd name="connsiteY28" fmla="*/ 0 h 3927998"/>
              <a:gd name="connsiteX29" fmla="*/ 9145829 w 12193880"/>
              <a:gd name="connsiteY29" fmla="*/ 307340 h 3927998"/>
              <a:gd name="connsiteX30" fmla="*/ 9451238 w 12193880"/>
              <a:gd name="connsiteY30" fmla="*/ 0 h 3927998"/>
              <a:gd name="connsiteX31" fmla="*/ 9753600 w 12193880"/>
              <a:gd name="connsiteY31" fmla="*/ 306222 h 3927998"/>
              <a:gd name="connsiteX32" fmla="*/ 9753600 w 12193880"/>
              <a:gd name="connsiteY32" fmla="*/ 304648 h 3927998"/>
              <a:gd name="connsiteX33" fmla="*/ 9756293 w 12193880"/>
              <a:gd name="connsiteY33" fmla="*/ 307340 h 3927998"/>
              <a:gd name="connsiteX34" fmla="*/ 10061702 w 12193880"/>
              <a:gd name="connsiteY34" fmla="*/ 0 h 3927998"/>
              <a:gd name="connsiteX35" fmla="*/ 10367112 w 12193880"/>
              <a:gd name="connsiteY35" fmla="*/ 307340 h 3927998"/>
              <a:gd name="connsiteX36" fmla="*/ 10670591 w 12193880"/>
              <a:gd name="connsiteY36" fmla="*/ 0 h 3927998"/>
              <a:gd name="connsiteX37" fmla="*/ 10976000 w 12193880"/>
              <a:gd name="connsiteY37" fmla="*/ 307340 h 3927998"/>
              <a:gd name="connsiteX38" fmla="*/ 11281461 w 12193880"/>
              <a:gd name="connsiteY38" fmla="*/ 0 h 3927998"/>
              <a:gd name="connsiteX39" fmla="*/ 11584940 w 12193880"/>
              <a:gd name="connsiteY39" fmla="*/ 307340 h 3927998"/>
              <a:gd name="connsiteX40" fmla="*/ 11890350 w 12193880"/>
              <a:gd name="connsiteY40" fmla="*/ 0 h 3927998"/>
              <a:gd name="connsiteX41" fmla="*/ 12193829 w 12193880"/>
              <a:gd name="connsiteY41" fmla="*/ 307340 h 3927998"/>
              <a:gd name="connsiteX42" fmla="*/ 12193880 w 12193880"/>
              <a:gd name="connsiteY42" fmla="*/ 307289 h 3927998"/>
              <a:gd name="connsiteX43" fmla="*/ 12193880 w 12193880"/>
              <a:gd name="connsiteY43" fmla="*/ 315909 h 3927998"/>
              <a:gd name="connsiteX44" fmla="*/ 12193880 w 12193880"/>
              <a:gd name="connsiteY44" fmla="*/ 324529 h 3927998"/>
              <a:gd name="connsiteX45" fmla="*/ 12193880 w 12193880"/>
              <a:gd name="connsiteY45" fmla="*/ 349581 h 3927998"/>
              <a:gd name="connsiteX46" fmla="*/ 12193880 w 12193880"/>
              <a:gd name="connsiteY46" fmla="*/ 358201 h 3927998"/>
              <a:gd name="connsiteX47" fmla="*/ 12193880 w 12193880"/>
              <a:gd name="connsiteY47" fmla="*/ 366821 h 3927998"/>
              <a:gd name="connsiteX48" fmla="*/ 12193880 w 12193880"/>
              <a:gd name="connsiteY48" fmla="*/ 401409 h 3927998"/>
              <a:gd name="connsiteX49" fmla="*/ 12193880 w 12193880"/>
              <a:gd name="connsiteY49" fmla="*/ 406679 h 3927998"/>
              <a:gd name="connsiteX50" fmla="*/ 12193880 w 12193880"/>
              <a:gd name="connsiteY50" fmla="*/ 410029 h 3927998"/>
              <a:gd name="connsiteX51" fmla="*/ 12193880 w 12193880"/>
              <a:gd name="connsiteY51" fmla="*/ 415299 h 3927998"/>
              <a:gd name="connsiteX52" fmla="*/ 12193880 w 12193880"/>
              <a:gd name="connsiteY52" fmla="*/ 418649 h 3927998"/>
              <a:gd name="connsiteX53" fmla="*/ 12193880 w 12193880"/>
              <a:gd name="connsiteY53" fmla="*/ 423919 h 3927998"/>
              <a:gd name="connsiteX54" fmla="*/ 12193880 w 12193880"/>
              <a:gd name="connsiteY54" fmla="*/ 443701 h 3927998"/>
              <a:gd name="connsiteX55" fmla="*/ 12193880 w 12193880"/>
              <a:gd name="connsiteY55" fmla="*/ 448971 h 3927998"/>
              <a:gd name="connsiteX56" fmla="*/ 12193880 w 12193880"/>
              <a:gd name="connsiteY56" fmla="*/ 452321 h 3927998"/>
              <a:gd name="connsiteX57" fmla="*/ 12193880 w 12193880"/>
              <a:gd name="connsiteY57" fmla="*/ 457591 h 3927998"/>
              <a:gd name="connsiteX58" fmla="*/ 12193880 w 12193880"/>
              <a:gd name="connsiteY58" fmla="*/ 460941 h 3927998"/>
              <a:gd name="connsiteX59" fmla="*/ 12193880 w 12193880"/>
              <a:gd name="connsiteY59" fmla="*/ 466211 h 3927998"/>
              <a:gd name="connsiteX60" fmla="*/ 12193880 w 12193880"/>
              <a:gd name="connsiteY60" fmla="*/ 500799 h 3927998"/>
              <a:gd name="connsiteX61" fmla="*/ 12193880 w 12193880"/>
              <a:gd name="connsiteY61" fmla="*/ 509419 h 3927998"/>
              <a:gd name="connsiteX62" fmla="*/ 12193880 w 12193880"/>
              <a:gd name="connsiteY62" fmla="*/ 518039 h 3927998"/>
              <a:gd name="connsiteX63" fmla="*/ 12193880 w 12193880"/>
              <a:gd name="connsiteY63" fmla="*/ 543091 h 3927998"/>
              <a:gd name="connsiteX64" fmla="*/ 12193880 w 12193880"/>
              <a:gd name="connsiteY64" fmla="*/ 551711 h 3927998"/>
              <a:gd name="connsiteX65" fmla="*/ 12193880 w 12193880"/>
              <a:gd name="connsiteY65" fmla="*/ 560331 h 3927998"/>
              <a:gd name="connsiteX66" fmla="*/ 12193880 w 12193880"/>
              <a:gd name="connsiteY66" fmla="*/ 2686547 h 3927998"/>
              <a:gd name="connsiteX67" fmla="*/ 12193880 w 12193880"/>
              <a:gd name="connsiteY67" fmla="*/ 2695167 h 3927998"/>
              <a:gd name="connsiteX68" fmla="*/ 12193880 w 12193880"/>
              <a:gd name="connsiteY68" fmla="*/ 2703787 h 3927998"/>
              <a:gd name="connsiteX69" fmla="*/ 12193880 w 12193880"/>
              <a:gd name="connsiteY69" fmla="*/ 2728839 h 3927998"/>
              <a:gd name="connsiteX70" fmla="*/ 12193880 w 12193880"/>
              <a:gd name="connsiteY70" fmla="*/ 2737459 h 3927998"/>
              <a:gd name="connsiteX71" fmla="*/ 12193880 w 12193880"/>
              <a:gd name="connsiteY71" fmla="*/ 2741930 h 3927998"/>
              <a:gd name="connsiteX72" fmla="*/ 12193880 w 12193880"/>
              <a:gd name="connsiteY72" fmla="*/ 2746079 h 3927998"/>
              <a:gd name="connsiteX73" fmla="*/ 12193880 w 12193880"/>
              <a:gd name="connsiteY73" fmla="*/ 2750550 h 3927998"/>
              <a:gd name="connsiteX74" fmla="*/ 12193880 w 12193880"/>
              <a:gd name="connsiteY74" fmla="*/ 2759170 h 3927998"/>
              <a:gd name="connsiteX75" fmla="*/ 12193880 w 12193880"/>
              <a:gd name="connsiteY75" fmla="*/ 2780667 h 3927998"/>
              <a:gd name="connsiteX76" fmla="*/ 12193880 w 12193880"/>
              <a:gd name="connsiteY76" fmla="*/ 2784222 h 3927998"/>
              <a:gd name="connsiteX77" fmla="*/ 12193880 w 12193880"/>
              <a:gd name="connsiteY77" fmla="*/ 2785937 h 3927998"/>
              <a:gd name="connsiteX78" fmla="*/ 12193880 w 12193880"/>
              <a:gd name="connsiteY78" fmla="*/ 2789287 h 3927998"/>
              <a:gd name="connsiteX79" fmla="*/ 12193880 w 12193880"/>
              <a:gd name="connsiteY79" fmla="*/ 2792842 h 3927998"/>
              <a:gd name="connsiteX80" fmla="*/ 12193880 w 12193880"/>
              <a:gd name="connsiteY80" fmla="*/ 2794557 h 3927998"/>
              <a:gd name="connsiteX81" fmla="*/ 12193880 w 12193880"/>
              <a:gd name="connsiteY81" fmla="*/ 2797907 h 3927998"/>
              <a:gd name="connsiteX82" fmla="*/ 12193880 w 12193880"/>
              <a:gd name="connsiteY82" fmla="*/ 2801462 h 3927998"/>
              <a:gd name="connsiteX83" fmla="*/ 12193880 w 12193880"/>
              <a:gd name="connsiteY83" fmla="*/ 2803177 h 3927998"/>
              <a:gd name="connsiteX84" fmla="*/ 12193880 w 12193880"/>
              <a:gd name="connsiteY84" fmla="*/ 2822959 h 3927998"/>
              <a:gd name="connsiteX85" fmla="*/ 12193880 w 12193880"/>
              <a:gd name="connsiteY85" fmla="*/ 2828229 h 3927998"/>
              <a:gd name="connsiteX86" fmla="*/ 12193880 w 12193880"/>
              <a:gd name="connsiteY86" fmla="*/ 2831579 h 3927998"/>
              <a:gd name="connsiteX87" fmla="*/ 12193880 w 12193880"/>
              <a:gd name="connsiteY87" fmla="*/ 2836050 h 3927998"/>
              <a:gd name="connsiteX88" fmla="*/ 12193880 w 12193880"/>
              <a:gd name="connsiteY88" fmla="*/ 2836849 h 3927998"/>
              <a:gd name="connsiteX89" fmla="*/ 12193880 w 12193880"/>
              <a:gd name="connsiteY89" fmla="*/ 2840199 h 3927998"/>
              <a:gd name="connsiteX90" fmla="*/ 12193880 w 12193880"/>
              <a:gd name="connsiteY90" fmla="*/ 2841320 h 3927998"/>
              <a:gd name="connsiteX91" fmla="*/ 12193880 w 12193880"/>
              <a:gd name="connsiteY91" fmla="*/ 2844670 h 3927998"/>
              <a:gd name="connsiteX92" fmla="*/ 12193880 w 12193880"/>
              <a:gd name="connsiteY92" fmla="*/ 2845469 h 3927998"/>
              <a:gd name="connsiteX93" fmla="*/ 12193880 w 12193880"/>
              <a:gd name="connsiteY93" fmla="*/ 2849940 h 3927998"/>
              <a:gd name="connsiteX94" fmla="*/ 12193880 w 12193880"/>
              <a:gd name="connsiteY94" fmla="*/ 2853290 h 3927998"/>
              <a:gd name="connsiteX95" fmla="*/ 12193880 w 12193880"/>
              <a:gd name="connsiteY95" fmla="*/ 2858560 h 3927998"/>
              <a:gd name="connsiteX96" fmla="*/ 12193880 w 12193880"/>
              <a:gd name="connsiteY96" fmla="*/ 2878342 h 3927998"/>
              <a:gd name="connsiteX97" fmla="*/ 12193880 w 12193880"/>
              <a:gd name="connsiteY97" fmla="*/ 2880057 h 3927998"/>
              <a:gd name="connsiteX98" fmla="*/ 12193880 w 12193880"/>
              <a:gd name="connsiteY98" fmla="*/ 2883612 h 3927998"/>
              <a:gd name="connsiteX99" fmla="*/ 12193880 w 12193880"/>
              <a:gd name="connsiteY99" fmla="*/ 2886962 h 3927998"/>
              <a:gd name="connsiteX100" fmla="*/ 12193880 w 12193880"/>
              <a:gd name="connsiteY100" fmla="*/ 2888677 h 3927998"/>
              <a:gd name="connsiteX101" fmla="*/ 12193880 w 12193880"/>
              <a:gd name="connsiteY101" fmla="*/ 2892232 h 3927998"/>
              <a:gd name="connsiteX102" fmla="*/ 12193880 w 12193880"/>
              <a:gd name="connsiteY102" fmla="*/ 2895582 h 3927998"/>
              <a:gd name="connsiteX103" fmla="*/ 12193880 w 12193880"/>
              <a:gd name="connsiteY103" fmla="*/ 2897297 h 3927998"/>
              <a:gd name="connsiteX104" fmla="*/ 12193880 w 12193880"/>
              <a:gd name="connsiteY104" fmla="*/ 2900852 h 3927998"/>
              <a:gd name="connsiteX105" fmla="*/ 12193880 w 12193880"/>
              <a:gd name="connsiteY105" fmla="*/ 2922349 h 3927998"/>
              <a:gd name="connsiteX106" fmla="*/ 12193880 w 12193880"/>
              <a:gd name="connsiteY106" fmla="*/ 2930969 h 3927998"/>
              <a:gd name="connsiteX107" fmla="*/ 12193880 w 12193880"/>
              <a:gd name="connsiteY107" fmla="*/ 2935440 h 3927998"/>
              <a:gd name="connsiteX108" fmla="*/ 12193880 w 12193880"/>
              <a:gd name="connsiteY108" fmla="*/ 2939589 h 3927998"/>
              <a:gd name="connsiteX109" fmla="*/ 12193880 w 12193880"/>
              <a:gd name="connsiteY109" fmla="*/ 2944060 h 3927998"/>
              <a:gd name="connsiteX110" fmla="*/ 12193880 w 12193880"/>
              <a:gd name="connsiteY110" fmla="*/ 2952680 h 3927998"/>
              <a:gd name="connsiteX111" fmla="*/ 12193880 w 12193880"/>
              <a:gd name="connsiteY111" fmla="*/ 2977732 h 3927998"/>
              <a:gd name="connsiteX112" fmla="*/ 12193880 w 12193880"/>
              <a:gd name="connsiteY112" fmla="*/ 2986352 h 3927998"/>
              <a:gd name="connsiteX113" fmla="*/ 12193880 w 12193880"/>
              <a:gd name="connsiteY113" fmla="*/ 2994972 h 3927998"/>
              <a:gd name="connsiteX114" fmla="*/ 12193880 w 12193880"/>
              <a:gd name="connsiteY114" fmla="*/ 3734488 h 3927998"/>
              <a:gd name="connsiteX115" fmla="*/ 12193880 w 12193880"/>
              <a:gd name="connsiteY115" fmla="*/ 3828608 h 3927998"/>
              <a:gd name="connsiteX116" fmla="*/ 12193880 w 12193880"/>
              <a:gd name="connsiteY116" fmla="*/ 3833878 h 3927998"/>
              <a:gd name="connsiteX117" fmla="*/ 12193880 w 12193880"/>
              <a:gd name="connsiteY117" fmla="*/ 3927998 h 3927998"/>
              <a:gd name="connsiteX118" fmla="*/ 11056133 w 12193880"/>
              <a:gd name="connsiteY118" fmla="*/ 3927998 h 3927998"/>
              <a:gd name="connsiteX119" fmla="*/ 9719680 w 12193880"/>
              <a:gd name="connsiteY119" fmla="*/ 3927998 h 3927998"/>
              <a:gd name="connsiteX120" fmla="*/ 8391705 w 12193880"/>
              <a:gd name="connsiteY120" fmla="*/ 3927998 h 3927998"/>
              <a:gd name="connsiteX121" fmla="*/ 8383228 w 12193880"/>
              <a:gd name="connsiteY121" fmla="*/ 3927998 h 3927998"/>
              <a:gd name="connsiteX122" fmla="*/ 7055251 w 12193880"/>
              <a:gd name="connsiteY122" fmla="*/ 3927998 h 3927998"/>
              <a:gd name="connsiteX123" fmla="*/ 5718800 w 12193880"/>
              <a:gd name="connsiteY123" fmla="*/ 3927998 h 3927998"/>
              <a:gd name="connsiteX124" fmla="*/ 4382437 w 12193880"/>
              <a:gd name="connsiteY124" fmla="*/ 3927998 h 3927998"/>
              <a:gd name="connsiteX125" fmla="*/ 3045984 w 12193880"/>
              <a:gd name="connsiteY125" fmla="*/ 3927998 h 3927998"/>
              <a:gd name="connsiteX126" fmla="*/ 1709529 w 12193880"/>
              <a:gd name="connsiteY126" fmla="*/ 3927998 h 3927998"/>
              <a:gd name="connsiteX127" fmla="*/ 373076 w 12193880"/>
              <a:gd name="connsiteY127" fmla="*/ 3927998 h 3927998"/>
              <a:gd name="connsiteX128" fmla="*/ 0 w 12193880"/>
              <a:gd name="connsiteY128" fmla="*/ 3927998 h 3927998"/>
              <a:gd name="connsiteX129" fmla="*/ 0 w 12193880"/>
              <a:gd name="connsiteY129" fmla="*/ 3833878 h 3927998"/>
              <a:gd name="connsiteX130" fmla="*/ 0 w 12193880"/>
              <a:gd name="connsiteY130" fmla="*/ 3828608 h 3927998"/>
              <a:gd name="connsiteX131" fmla="*/ 0 w 12193880"/>
              <a:gd name="connsiteY131" fmla="*/ 3734488 h 3927998"/>
              <a:gd name="connsiteX132" fmla="*/ 0 w 12193880"/>
              <a:gd name="connsiteY132" fmla="*/ 2994972 h 3927998"/>
              <a:gd name="connsiteX133" fmla="*/ 0 w 12193880"/>
              <a:gd name="connsiteY133" fmla="*/ 2986352 h 3927998"/>
              <a:gd name="connsiteX134" fmla="*/ 0 w 12193880"/>
              <a:gd name="connsiteY134" fmla="*/ 2977732 h 3927998"/>
              <a:gd name="connsiteX135" fmla="*/ 0 w 12193880"/>
              <a:gd name="connsiteY135" fmla="*/ 2952680 h 3927998"/>
              <a:gd name="connsiteX136" fmla="*/ 0 w 12193880"/>
              <a:gd name="connsiteY136" fmla="*/ 2944060 h 3927998"/>
              <a:gd name="connsiteX137" fmla="*/ 0 w 12193880"/>
              <a:gd name="connsiteY137" fmla="*/ 2936948 h 3927998"/>
              <a:gd name="connsiteX138" fmla="*/ 0 w 12193880"/>
              <a:gd name="connsiteY138" fmla="*/ 2935440 h 3927998"/>
              <a:gd name="connsiteX139" fmla="*/ 0 w 12193880"/>
              <a:gd name="connsiteY139" fmla="*/ 2928328 h 3927998"/>
              <a:gd name="connsiteX140" fmla="*/ 0 w 12193880"/>
              <a:gd name="connsiteY140" fmla="*/ 2919708 h 3927998"/>
              <a:gd name="connsiteX141" fmla="*/ 0 w 12193880"/>
              <a:gd name="connsiteY141" fmla="*/ 2900852 h 3927998"/>
              <a:gd name="connsiteX142" fmla="*/ 0 w 12193880"/>
              <a:gd name="connsiteY142" fmla="*/ 2895582 h 3927998"/>
              <a:gd name="connsiteX143" fmla="*/ 0 w 12193880"/>
              <a:gd name="connsiteY143" fmla="*/ 2894656 h 3927998"/>
              <a:gd name="connsiteX144" fmla="*/ 0 w 12193880"/>
              <a:gd name="connsiteY144" fmla="*/ 2892232 h 3927998"/>
              <a:gd name="connsiteX145" fmla="*/ 0 w 12193880"/>
              <a:gd name="connsiteY145" fmla="*/ 2886962 h 3927998"/>
              <a:gd name="connsiteX146" fmla="*/ 0 w 12193880"/>
              <a:gd name="connsiteY146" fmla="*/ 2886036 h 3927998"/>
              <a:gd name="connsiteX147" fmla="*/ 0 w 12193880"/>
              <a:gd name="connsiteY147" fmla="*/ 2883612 h 3927998"/>
              <a:gd name="connsiteX148" fmla="*/ 0 w 12193880"/>
              <a:gd name="connsiteY148" fmla="*/ 2878342 h 3927998"/>
              <a:gd name="connsiteX149" fmla="*/ 0 w 12193880"/>
              <a:gd name="connsiteY149" fmla="*/ 2877416 h 3927998"/>
              <a:gd name="connsiteX150" fmla="*/ 0 w 12193880"/>
              <a:gd name="connsiteY150" fmla="*/ 2858560 h 3927998"/>
              <a:gd name="connsiteX151" fmla="*/ 0 w 12193880"/>
              <a:gd name="connsiteY151" fmla="*/ 2853290 h 3927998"/>
              <a:gd name="connsiteX152" fmla="*/ 0 w 12193880"/>
              <a:gd name="connsiteY152" fmla="*/ 2849940 h 3927998"/>
              <a:gd name="connsiteX153" fmla="*/ 0 w 12193880"/>
              <a:gd name="connsiteY153" fmla="*/ 2844670 h 3927998"/>
              <a:gd name="connsiteX154" fmla="*/ 0 w 12193880"/>
              <a:gd name="connsiteY154" fmla="*/ 2842828 h 3927998"/>
              <a:gd name="connsiteX155" fmla="*/ 0 w 12193880"/>
              <a:gd name="connsiteY155" fmla="*/ 2841320 h 3927998"/>
              <a:gd name="connsiteX156" fmla="*/ 0 w 12193880"/>
              <a:gd name="connsiteY156" fmla="*/ 2837558 h 3927998"/>
              <a:gd name="connsiteX157" fmla="*/ 0 w 12193880"/>
              <a:gd name="connsiteY157" fmla="*/ 2836050 h 3927998"/>
              <a:gd name="connsiteX158" fmla="*/ 0 w 12193880"/>
              <a:gd name="connsiteY158" fmla="*/ 2834208 h 3927998"/>
              <a:gd name="connsiteX159" fmla="*/ 0 w 12193880"/>
              <a:gd name="connsiteY159" fmla="*/ 2828938 h 3927998"/>
              <a:gd name="connsiteX160" fmla="*/ 0 w 12193880"/>
              <a:gd name="connsiteY160" fmla="*/ 2825588 h 3927998"/>
              <a:gd name="connsiteX161" fmla="*/ 0 w 12193880"/>
              <a:gd name="connsiteY161" fmla="*/ 2820318 h 3927998"/>
              <a:gd name="connsiteX162" fmla="*/ 0 w 12193880"/>
              <a:gd name="connsiteY162" fmla="*/ 2801462 h 3927998"/>
              <a:gd name="connsiteX163" fmla="*/ 0 w 12193880"/>
              <a:gd name="connsiteY163" fmla="*/ 2800536 h 3927998"/>
              <a:gd name="connsiteX164" fmla="*/ 0 w 12193880"/>
              <a:gd name="connsiteY164" fmla="*/ 2795266 h 3927998"/>
              <a:gd name="connsiteX165" fmla="*/ 0 w 12193880"/>
              <a:gd name="connsiteY165" fmla="*/ 2792842 h 3927998"/>
              <a:gd name="connsiteX166" fmla="*/ 0 w 12193880"/>
              <a:gd name="connsiteY166" fmla="*/ 2791916 h 3927998"/>
              <a:gd name="connsiteX167" fmla="*/ 0 w 12193880"/>
              <a:gd name="connsiteY167" fmla="*/ 2786646 h 3927998"/>
              <a:gd name="connsiteX168" fmla="*/ 0 w 12193880"/>
              <a:gd name="connsiteY168" fmla="*/ 2784222 h 3927998"/>
              <a:gd name="connsiteX169" fmla="*/ 0 w 12193880"/>
              <a:gd name="connsiteY169" fmla="*/ 2783296 h 3927998"/>
              <a:gd name="connsiteX170" fmla="*/ 0 w 12193880"/>
              <a:gd name="connsiteY170" fmla="*/ 2778026 h 3927998"/>
              <a:gd name="connsiteX171" fmla="*/ 0 w 12193880"/>
              <a:gd name="connsiteY171" fmla="*/ 2759170 h 3927998"/>
              <a:gd name="connsiteX172" fmla="*/ 0 w 12193880"/>
              <a:gd name="connsiteY172" fmla="*/ 2750550 h 3927998"/>
              <a:gd name="connsiteX173" fmla="*/ 0 w 12193880"/>
              <a:gd name="connsiteY173" fmla="*/ 2743438 h 3927998"/>
              <a:gd name="connsiteX174" fmla="*/ 0 w 12193880"/>
              <a:gd name="connsiteY174" fmla="*/ 2741930 h 3927998"/>
              <a:gd name="connsiteX175" fmla="*/ 0 w 12193880"/>
              <a:gd name="connsiteY175" fmla="*/ 2734818 h 3927998"/>
              <a:gd name="connsiteX176" fmla="*/ 0 w 12193880"/>
              <a:gd name="connsiteY176" fmla="*/ 2726198 h 3927998"/>
              <a:gd name="connsiteX177" fmla="*/ 0 w 12193880"/>
              <a:gd name="connsiteY177" fmla="*/ 2701146 h 3927998"/>
              <a:gd name="connsiteX178" fmla="*/ 0 w 12193880"/>
              <a:gd name="connsiteY178" fmla="*/ 2692526 h 3927998"/>
              <a:gd name="connsiteX179" fmla="*/ 0 w 12193880"/>
              <a:gd name="connsiteY179" fmla="*/ 2683906 h 3927998"/>
              <a:gd name="connsiteX180" fmla="*/ 0 w 12193880"/>
              <a:gd name="connsiteY180" fmla="*/ 557690 h 3927998"/>
              <a:gd name="connsiteX181" fmla="*/ 0 w 12193880"/>
              <a:gd name="connsiteY181" fmla="*/ 549070 h 3927998"/>
              <a:gd name="connsiteX182" fmla="*/ 0 w 12193880"/>
              <a:gd name="connsiteY182" fmla="*/ 540450 h 3927998"/>
              <a:gd name="connsiteX183" fmla="*/ 0 w 12193880"/>
              <a:gd name="connsiteY183" fmla="*/ 515398 h 3927998"/>
              <a:gd name="connsiteX184" fmla="*/ 0 w 12193880"/>
              <a:gd name="connsiteY184" fmla="*/ 506778 h 3927998"/>
              <a:gd name="connsiteX185" fmla="*/ 0 w 12193880"/>
              <a:gd name="connsiteY185" fmla="*/ 498158 h 3927998"/>
              <a:gd name="connsiteX186" fmla="*/ 0 w 12193880"/>
              <a:gd name="connsiteY186" fmla="*/ 463570 h 3927998"/>
              <a:gd name="connsiteX187" fmla="*/ 0 w 12193880"/>
              <a:gd name="connsiteY187" fmla="*/ 458300 h 3927998"/>
              <a:gd name="connsiteX188" fmla="*/ 0 w 12193880"/>
              <a:gd name="connsiteY188" fmla="*/ 454950 h 3927998"/>
              <a:gd name="connsiteX189" fmla="*/ 0 w 12193880"/>
              <a:gd name="connsiteY189" fmla="*/ 449680 h 3927998"/>
              <a:gd name="connsiteX190" fmla="*/ 0 w 12193880"/>
              <a:gd name="connsiteY190" fmla="*/ 446330 h 3927998"/>
              <a:gd name="connsiteX191" fmla="*/ 0 w 12193880"/>
              <a:gd name="connsiteY191" fmla="*/ 441060 h 3927998"/>
              <a:gd name="connsiteX192" fmla="*/ 0 w 12193880"/>
              <a:gd name="connsiteY192" fmla="*/ 421278 h 3927998"/>
              <a:gd name="connsiteX193" fmla="*/ 0 w 12193880"/>
              <a:gd name="connsiteY193" fmla="*/ 416008 h 3927998"/>
              <a:gd name="connsiteX194" fmla="*/ 0 w 12193880"/>
              <a:gd name="connsiteY194" fmla="*/ 412658 h 3927998"/>
              <a:gd name="connsiteX195" fmla="*/ 0 w 12193880"/>
              <a:gd name="connsiteY195" fmla="*/ 407388 h 3927998"/>
              <a:gd name="connsiteX196" fmla="*/ 0 w 12193880"/>
              <a:gd name="connsiteY196" fmla="*/ 404038 h 3927998"/>
              <a:gd name="connsiteX197" fmla="*/ 0 w 12193880"/>
              <a:gd name="connsiteY197" fmla="*/ 398768 h 3927998"/>
              <a:gd name="connsiteX198" fmla="*/ 0 w 12193880"/>
              <a:gd name="connsiteY198" fmla="*/ 364180 h 3927998"/>
              <a:gd name="connsiteX199" fmla="*/ 0 w 12193880"/>
              <a:gd name="connsiteY199" fmla="*/ 355560 h 3927998"/>
              <a:gd name="connsiteX200" fmla="*/ 0 w 12193880"/>
              <a:gd name="connsiteY200" fmla="*/ 346940 h 3927998"/>
              <a:gd name="connsiteX201" fmla="*/ 0 w 12193880"/>
              <a:gd name="connsiteY201" fmla="*/ 321888 h 3927998"/>
              <a:gd name="connsiteX202" fmla="*/ 0 w 12193880"/>
              <a:gd name="connsiteY202" fmla="*/ 313268 h 3927998"/>
              <a:gd name="connsiteX203" fmla="*/ 0 w 12193880"/>
              <a:gd name="connsiteY203" fmla="*/ 304648 h 3927998"/>
              <a:gd name="connsiteX204" fmla="*/ 2692 w 12193880"/>
              <a:gd name="connsiteY204" fmla="*/ 307340 h 3927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Lst>
            <a:rect l="l" t="t" r="r" b="b"/>
            <a:pathLst>
              <a:path w="12193880" h="3927998">
                <a:moveTo>
                  <a:pt x="308102" y="0"/>
                </a:moveTo>
                <a:lnTo>
                  <a:pt x="613512" y="307340"/>
                </a:lnTo>
                <a:lnTo>
                  <a:pt x="916991" y="0"/>
                </a:lnTo>
                <a:lnTo>
                  <a:pt x="1222400" y="307340"/>
                </a:lnTo>
                <a:lnTo>
                  <a:pt x="1527861" y="0"/>
                </a:lnTo>
                <a:lnTo>
                  <a:pt x="1831340" y="307340"/>
                </a:lnTo>
                <a:lnTo>
                  <a:pt x="2136750" y="0"/>
                </a:lnTo>
                <a:lnTo>
                  <a:pt x="2440229" y="307340"/>
                </a:lnTo>
                <a:lnTo>
                  <a:pt x="2745638" y="0"/>
                </a:lnTo>
                <a:lnTo>
                  <a:pt x="3049118" y="307340"/>
                </a:lnTo>
                <a:lnTo>
                  <a:pt x="3354527" y="0"/>
                </a:lnTo>
                <a:lnTo>
                  <a:pt x="3659937" y="307340"/>
                </a:lnTo>
                <a:lnTo>
                  <a:pt x="3965397" y="0"/>
                </a:lnTo>
                <a:lnTo>
                  <a:pt x="4268878" y="307340"/>
                </a:lnTo>
                <a:lnTo>
                  <a:pt x="4574288" y="0"/>
                </a:lnTo>
                <a:lnTo>
                  <a:pt x="4879698" y="307340"/>
                </a:lnTo>
                <a:lnTo>
                  <a:pt x="5183125" y="0"/>
                </a:lnTo>
                <a:lnTo>
                  <a:pt x="5488587" y="307340"/>
                </a:lnTo>
                <a:lnTo>
                  <a:pt x="5793997" y="0"/>
                </a:lnTo>
                <a:lnTo>
                  <a:pt x="6099404" y="307340"/>
                </a:lnTo>
                <a:lnTo>
                  <a:pt x="6402883" y="0"/>
                </a:lnTo>
                <a:lnTo>
                  <a:pt x="6708293" y="307340"/>
                </a:lnTo>
                <a:lnTo>
                  <a:pt x="7013702" y="0"/>
                </a:lnTo>
                <a:lnTo>
                  <a:pt x="7317182" y="307340"/>
                </a:lnTo>
                <a:lnTo>
                  <a:pt x="7622642" y="0"/>
                </a:lnTo>
                <a:lnTo>
                  <a:pt x="7926121" y="307340"/>
                </a:lnTo>
                <a:lnTo>
                  <a:pt x="8231531" y="0"/>
                </a:lnTo>
                <a:lnTo>
                  <a:pt x="8535010" y="307340"/>
                </a:lnTo>
                <a:lnTo>
                  <a:pt x="8840419" y="0"/>
                </a:lnTo>
                <a:lnTo>
                  <a:pt x="9145829" y="307340"/>
                </a:lnTo>
                <a:lnTo>
                  <a:pt x="9451238" y="0"/>
                </a:lnTo>
                <a:lnTo>
                  <a:pt x="9753600" y="306222"/>
                </a:lnTo>
                <a:lnTo>
                  <a:pt x="9753600" y="304648"/>
                </a:lnTo>
                <a:lnTo>
                  <a:pt x="9756293" y="307340"/>
                </a:lnTo>
                <a:lnTo>
                  <a:pt x="10061702" y="0"/>
                </a:lnTo>
                <a:lnTo>
                  <a:pt x="10367112" y="307340"/>
                </a:lnTo>
                <a:lnTo>
                  <a:pt x="10670591" y="0"/>
                </a:lnTo>
                <a:lnTo>
                  <a:pt x="10976000" y="307340"/>
                </a:lnTo>
                <a:lnTo>
                  <a:pt x="11281461" y="0"/>
                </a:lnTo>
                <a:lnTo>
                  <a:pt x="11584940" y="307340"/>
                </a:lnTo>
                <a:lnTo>
                  <a:pt x="11890350" y="0"/>
                </a:lnTo>
                <a:lnTo>
                  <a:pt x="12193829" y="307340"/>
                </a:lnTo>
                <a:lnTo>
                  <a:pt x="12193880" y="307289"/>
                </a:lnTo>
                <a:lnTo>
                  <a:pt x="12193880" y="315909"/>
                </a:lnTo>
                <a:lnTo>
                  <a:pt x="12193880" y="324529"/>
                </a:lnTo>
                <a:lnTo>
                  <a:pt x="12193880" y="349581"/>
                </a:lnTo>
                <a:lnTo>
                  <a:pt x="12193880" y="358201"/>
                </a:lnTo>
                <a:lnTo>
                  <a:pt x="12193880" y="366821"/>
                </a:lnTo>
                <a:lnTo>
                  <a:pt x="12193880" y="401409"/>
                </a:lnTo>
                <a:lnTo>
                  <a:pt x="12193880" y="406679"/>
                </a:lnTo>
                <a:lnTo>
                  <a:pt x="12193880" y="410029"/>
                </a:lnTo>
                <a:lnTo>
                  <a:pt x="12193880" y="415299"/>
                </a:lnTo>
                <a:lnTo>
                  <a:pt x="12193880" y="418649"/>
                </a:lnTo>
                <a:lnTo>
                  <a:pt x="12193880" y="423919"/>
                </a:lnTo>
                <a:lnTo>
                  <a:pt x="12193880" y="443701"/>
                </a:lnTo>
                <a:lnTo>
                  <a:pt x="12193880" y="448971"/>
                </a:lnTo>
                <a:lnTo>
                  <a:pt x="12193880" y="452321"/>
                </a:lnTo>
                <a:lnTo>
                  <a:pt x="12193880" y="457591"/>
                </a:lnTo>
                <a:lnTo>
                  <a:pt x="12193880" y="460941"/>
                </a:lnTo>
                <a:lnTo>
                  <a:pt x="12193880" y="466211"/>
                </a:lnTo>
                <a:lnTo>
                  <a:pt x="12193880" y="500799"/>
                </a:lnTo>
                <a:lnTo>
                  <a:pt x="12193880" y="509419"/>
                </a:lnTo>
                <a:lnTo>
                  <a:pt x="12193880" y="518039"/>
                </a:lnTo>
                <a:lnTo>
                  <a:pt x="12193880" y="543091"/>
                </a:lnTo>
                <a:lnTo>
                  <a:pt x="12193880" y="551711"/>
                </a:lnTo>
                <a:lnTo>
                  <a:pt x="12193880" y="560331"/>
                </a:lnTo>
                <a:lnTo>
                  <a:pt x="12193880" y="2686547"/>
                </a:lnTo>
                <a:lnTo>
                  <a:pt x="12193880" y="2695167"/>
                </a:lnTo>
                <a:lnTo>
                  <a:pt x="12193880" y="2703787"/>
                </a:lnTo>
                <a:lnTo>
                  <a:pt x="12193880" y="2728839"/>
                </a:lnTo>
                <a:lnTo>
                  <a:pt x="12193880" y="2737459"/>
                </a:lnTo>
                <a:lnTo>
                  <a:pt x="12193880" y="2741930"/>
                </a:lnTo>
                <a:lnTo>
                  <a:pt x="12193880" y="2746079"/>
                </a:lnTo>
                <a:lnTo>
                  <a:pt x="12193880" y="2750550"/>
                </a:lnTo>
                <a:lnTo>
                  <a:pt x="12193880" y="2759170"/>
                </a:lnTo>
                <a:lnTo>
                  <a:pt x="12193880" y="2780667"/>
                </a:lnTo>
                <a:lnTo>
                  <a:pt x="12193880" y="2784222"/>
                </a:lnTo>
                <a:lnTo>
                  <a:pt x="12193880" y="2785937"/>
                </a:lnTo>
                <a:lnTo>
                  <a:pt x="12193880" y="2789287"/>
                </a:lnTo>
                <a:lnTo>
                  <a:pt x="12193880" y="2792842"/>
                </a:lnTo>
                <a:lnTo>
                  <a:pt x="12193880" y="2794557"/>
                </a:lnTo>
                <a:lnTo>
                  <a:pt x="12193880" y="2797907"/>
                </a:lnTo>
                <a:lnTo>
                  <a:pt x="12193880" y="2801462"/>
                </a:lnTo>
                <a:lnTo>
                  <a:pt x="12193880" y="2803177"/>
                </a:lnTo>
                <a:lnTo>
                  <a:pt x="12193880" y="2822959"/>
                </a:lnTo>
                <a:lnTo>
                  <a:pt x="12193880" y="2828229"/>
                </a:lnTo>
                <a:lnTo>
                  <a:pt x="12193880" y="2831579"/>
                </a:lnTo>
                <a:lnTo>
                  <a:pt x="12193880" y="2836050"/>
                </a:lnTo>
                <a:lnTo>
                  <a:pt x="12193880" y="2836849"/>
                </a:lnTo>
                <a:lnTo>
                  <a:pt x="12193880" y="2840199"/>
                </a:lnTo>
                <a:lnTo>
                  <a:pt x="12193880" y="2841320"/>
                </a:lnTo>
                <a:lnTo>
                  <a:pt x="12193880" y="2844670"/>
                </a:lnTo>
                <a:lnTo>
                  <a:pt x="12193880" y="2845469"/>
                </a:lnTo>
                <a:lnTo>
                  <a:pt x="12193880" y="2849940"/>
                </a:lnTo>
                <a:lnTo>
                  <a:pt x="12193880" y="2853290"/>
                </a:lnTo>
                <a:lnTo>
                  <a:pt x="12193880" y="2858560"/>
                </a:lnTo>
                <a:lnTo>
                  <a:pt x="12193880" y="2878342"/>
                </a:lnTo>
                <a:lnTo>
                  <a:pt x="12193880" y="2880057"/>
                </a:lnTo>
                <a:lnTo>
                  <a:pt x="12193880" y="2883612"/>
                </a:lnTo>
                <a:lnTo>
                  <a:pt x="12193880" y="2886962"/>
                </a:lnTo>
                <a:lnTo>
                  <a:pt x="12193880" y="2888677"/>
                </a:lnTo>
                <a:lnTo>
                  <a:pt x="12193880" y="2892232"/>
                </a:lnTo>
                <a:lnTo>
                  <a:pt x="12193880" y="2895582"/>
                </a:lnTo>
                <a:lnTo>
                  <a:pt x="12193880" y="2897297"/>
                </a:lnTo>
                <a:lnTo>
                  <a:pt x="12193880" y="2900852"/>
                </a:lnTo>
                <a:lnTo>
                  <a:pt x="12193880" y="2922349"/>
                </a:lnTo>
                <a:lnTo>
                  <a:pt x="12193880" y="2930969"/>
                </a:lnTo>
                <a:lnTo>
                  <a:pt x="12193880" y="2935440"/>
                </a:lnTo>
                <a:lnTo>
                  <a:pt x="12193880" y="2939589"/>
                </a:lnTo>
                <a:lnTo>
                  <a:pt x="12193880" y="2944060"/>
                </a:lnTo>
                <a:lnTo>
                  <a:pt x="12193880" y="2952680"/>
                </a:lnTo>
                <a:lnTo>
                  <a:pt x="12193880" y="2977732"/>
                </a:lnTo>
                <a:lnTo>
                  <a:pt x="12193880" y="2986352"/>
                </a:lnTo>
                <a:lnTo>
                  <a:pt x="12193880" y="2994972"/>
                </a:lnTo>
                <a:lnTo>
                  <a:pt x="12193880" y="3734488"/>
                </a:lnTo>
                <a:lnTo>
                  <a:pt x="12193880" y="3828608"/>
                </a:lnTo>
                <a:lnTo>
                  <a:pt x="12193880" y="3833878"/>
                </a:lnTo>
                <a:lnTo>
                  <a:pt x="12193880" y="3927998"/>
                </a:lnTo>
                <a:lnTo>
                  <a:pt x="11056133" y="3927998"/>
                </a:lnTo>
                <a:lnTo>
                  <a:pt x="9719680" y="3927998"/>
                </a:lnTo>
                <a:lnTo>
                  <a:pt x="8391705" y="3927998"/>
                </a:lnTo>
                <a:lnTo>
                  <a:pt x="8383228" y="3927998"/>
                </a:lnTo>
                <a:lnTo>
                  <a:pt x="7055251" y="3927998"/>
                </a:lnTo>
                <a:lnTo>
                  <a:pt x="5718800" y="3927998"/>
                </a:lnTo>
                <a:lnTo>
                  <a:pt x="4382437" y="3927998"/>
                </a:lnTo>
                <a:lnTo>
                  <a:pt x="3045984" y="3927998"/>
                </a:lnTo>
                <a:lnTo>
                  <a:pt x="1709529" y="3927998"/>
                </a:lnTo>
                <a:lnTo>
                  <a:pt x="373076" y="3927998"/>
                </a:lnTo>
                <a:lnTo>
                  <a:pt x="0" y="3927998"/>
                </a:lnTo>
                <a:lnTo>
                  <a:pt x="0" y="3833878"/>
                </a:lnTo>
                <a:lnTo>
                  <a:pt x="0" y="3828608"/>
                </a:lnTo>
                <a:lnTo>
                  <a:pt x="0" y="3734488"/>
                </a:lnTo>
                <a:lnTo>
                  <a:pt x="0" y="2994972"/>
                </a:lnTo>
                <a:lnTo>
                  <a:pt x="0" y="2986352"/>
                </a:lnTo>
                <a:lnTo>
                  <a:pt x="0" y="2977732"/>
                </a:lnTo>
                <a:lnTo>
                  <a:pt x="0" y="2952680"/>
                </a:lnTo>
                <a:lnTo>
                  <a:pt x="0" y="2944060"/>
                </a:lnTo>
                <a:lnTo>
                  <a:pt x="0" y="2936948"/>
                </a:lnTo>
                <a:lnTo>
                  <a:pt x="0" y="2935440"/>
                </a:lnTo>
                <a:lnTo>
                  <a:pt x="0" y="2928328"/>
                </a:lnTo>
                <a:lnTo>
                  <a:pt x="0" y="2919708"/>
                </a:lnTo>
                <a:lnTo>
                  <a:pt x="0" y="2900852"/>
                </a:lnTo>
                <a:lnTo>
                  <a:pt x="0" y="2895582"/>
                </a:lnTo>
                <a:lnTo>
                  <a:pt x="0" y="2894656"/>
                </a:lnTo>
                <a:lnTo>
                  <a:pt x="0" y="2892232"/>
                </a:lnTo>
                <a:lnTo>
                  <a:pt x="0" y="2886962"/>
                </a:lnTo>
                <a:lnTo>
                  <a:pt x="0" y="2886036"/>
                </a:lnTo>
                <a:lnTo>
                  <a:pt x="0" y="2883612"/>
                </a:lnTo>
                <a:lnTo>
                  <a:pt x="0" y="2878342"/>
                </a:lnTo>
                <a:lnTo>
                  <a:pt x="0" y="2877416"/>
                </a:lnTo>
                <a:lnTo>
                  <a:pt x="0" y="2858560"/>
                </a:lnTo>
                <a:lnTo>
                  <a:pt x="0" y="2853290"/>
                </a:lnTo>
                <a:lnTo>
                  <a:pt x="0" y="2849940"/>
                </a:lnTo>
                <a:lnTo>
                  <a:pt x="0" y="2844670"/>
                </a:lnTo>
                <a:lnTo>
                  <a:pt x="0" y="2842828"/>
                </a:lnTo>
                <a:lnTo>
                  <a:pt x="0" y="2841320"/>
                </a:lnTo>
                <a:lnTo>
                  <a:pt x="0" y="2837558"/>
                </a:lnTo>
                <a:lnTo>
                  <a:pt x="0" y="2836050"/>
                </a:lnTo>
                <a:lnTo>
                  <a:pt x="0" y="2834208"/>
                </a:lnTo>
                <a:lnTo>
                  <a:pt x="0" y="2828938"/>
                </a:lnTo>
                <a:lnTo>
                  <a:pt x="0" y="2825588"/>
                </a:lnTo>
                <a:lnTo>
                  <a:pt x="0" y="2820318"/>
                </a:lnTo>
                <a:lnTo>
                  <a:pt x="0" y="2801462"/>
                </a:lnTo>
                <a:lnTo>
                  <a:pt x="0" y="2800536"/>
                </a:lnTo>
                <a:lnTo>
                  <a:pt x="0" y="2795266"/>
                </a:lnTo>
                <a:lnTo>
                  <a:pt x="0" y="2792842"/>
                </a:lnTo>
                <a:lnTo>
                  <a:pt x="0" y="2791916"/>
                </a:lnTo>
                <a:lnTo>
                  <a:pt x="0" y="2786646"/>
                </a:lnTo>
                <a:lnTo>
                  <a:pt x="0" y="2784222"/>
                </a:lnTo>
                <a:lnTo>
                  <a:pt x="0" y="2783296"/>
                </a:lnTo>
                <a:lnTo>
                  <a:pt x="0" y="2778026"/>
                </a:lnTo>
                <a:lnTo>
                  <a:pt x="0" y="2759170"/>
                </a:lnTo>
                <a:lnTo>
                  <a:pt x="0" y="2750550"/>
                </a:lnTo>
                <a:lnTo>
                  <a:pt x="0" y="2743438"/>
                </a:lnTo>
                <a:lnTo>
                  <a:pt x="0" y="2741930"/>
                </a:lnTo>
                <a:lnTo>
                  <a:pt x="0" y="2734818"/>
                </a:lnTo>
                <a:lnTo>
                  <a:pt x="0" y="2726198"/>
                </a:lnTo>
                <a:lnTo>
                  <a:pt x="0" y="2701146"/>
                </a:lnTo>
                <a:lnTo>
                  <a:pt x="0" y="2692526"/>
                </a:lnTo>
                <a:lnTo>
                  <a:pt x="0" y="2683906"/>
                </a:lnTo>
                <a:lnTo>
                  <a:pt x="0" y="557690"/>
                </a:lnTo>
                <a:lnTo>
                  <a:pt x="0" y="549070"/>
                </a:lnTo>
                <a:lnTo>
                  <a:pt x="0" y="540450"/>
                </a:lnTo>
                <a:lnTo>
                  <a:pt x="0" y="515398"/>
                </a:lnTo>
                <a:lnTo>
                  <a:pt x="0" y="506778"/>
                </a:lnTo>
                <a:lnTo>
                  <a:pt x="0" y="498158"/>
                </a:lnTo>
                <a:lnTo>
                  <a:pt x="0" y="463570"/>
                </a:lnTo>
                <a:lnTo>
                  <a:pt x="0" y="458300"/>
                </a:lnTo>
                <a:lnTo>
                  <a:pt x="0" y="454950"/>
                </a:lnTo>
                <a:lnTo>
                  <a:pt x="0" y="449680"/>
                </a:lnTo>
                <a:lnTo>
                  <a:pt x="0" y="446330"/>
                </a:lnTo>
                <a:lnTo>
                  <a:pt x="0" y="441060"/>
                </a:lnTo>
                <a:lnTo>
                  <a:pt x="0" y="421278"/>
                </a:lnTo>
                <a:lnTo>
                  <a:pt x="0" y="416008"/>
                </a:lnTo>
                <a:lnTo>
                  <a:pt x="0" y="412658"/>
                </a:lnTo>
                <a:lnTo>
                  <a:pt x="0" y="407388"/>
                </a:lnTo>
                <a:lnTo>
                  <a:pt x="0" y="404038"/>
                </a:lnTo>
                <a:lnTo>
                  <a:pt x="0" y="398768"/>
                </a:lnTo>
                <a:lnTo>
                  <a:pt x="0" y="364180"/>
                </a:lnTo>
                <a:lnTo>
                  <a:pt x="0" y="355560"/>
                </a:lnTo>
                <a:lnTo>
                  <a:pt x="0" y="346940"/>
                </a:lnTo>
                <a:lnTo>
                  <a:pt x="0" y="321888"/>
                </a:lnTo>
                <a:lnTo>
                  <a:pt x="0" y="313268"/>
                </a:lnTo>
                <a:lnTo>
                  <a:pt x="0" y="304648"/>
                </a:lnTo>
                <a:lnTo>
                  <a:pt x="2692" y="307340"/>
                </a:lnTo>
                <a:close/>
              </a:path>
            </a:pathLst>
          </a:custGeom>
          <a:solidFill>
            <a:schemeClr val="bg1"/>
          </a:solidFill>
          <a:ln w="5080"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4B8FF8A1-18DA-BF41-7681-6D3E65514C82}"/>
              </a:ext>
            </a:extLst>
          </p:cNvPr>
          <p:cNvSpPr>
            <a:spLocks noGrp="1"/>
          </p:cNvSpPr>
          <p:nvPr>
            <p:ph type="ctrTitle"/>
          </p:nvPr>
        </p:nvSpPr>
        <p:spPr>
          <a:xfrm>
            <a:off x="539750" y="539750"/>
            <a:ext cx="5375274" cy="1985964"/>
          </a:xfrm>
        </p:spPr>
        <p:txBody>
          <a:bodyPr lIns="0" tIns="0" rIns="0" bIns="0" anchor="t">
            <a:noAutofit/>
          </a:bodyPr>
          <a:lstStyle>
            <a:lvl1pPr algn="l">
              <a:defRPr sz="4400">
                <a:solidFill>
                  <a:schemeClr val="tx1"/>
                </a:solidFill>
              </a:defRPr>
            </a:lvl1pPr>
          </a:lstStyle>
          <a:p>
            <a:r>
              <a:rPr lang="fi-FI"/>
              <a:t>Muokkaa ots. perustyyl. napsautt.</a:t>
            </a:r>
            <a:endParaRPr lang="fi-FI" dirty="0"/>
          </a:p>
        </p:txBody>
      </p:sp>
      <p:sp>
        <p:nvSpPr>
          <p:cNvPr id="9" name="Tekstin paikkamerkki 1">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3519488"/>
            <a:ext cx="11110913" cy="495300"/>
          </a:xfrm>
        </p:spPr>
        <p:txBody>
          <a:bodyPr lIns="0" tIns="0" rIns="0" bIns="0" numCol="1" spcCol="360000">
            <a:noAutofit/>
          </a:bodyPr>
          <a:lstStyle>
            <a:lvl1pPr marL="0" indent="0">
              <a:buNone/>
              <a:defRPr sz="2400" b="1"/>
            </a:lvl1pPr>
            <a:lvl2pPr marL="457200" indent="0">
              <a:buNone/>
              <a:defRPr/>
            </a:lvl2pPr>
            <a:lvl3pPr marL="914400" indent="0">
              <a:buNone/>
              <a:defRPr/>
            </a:lvl3pPr>
            <a:lvl4pPr marL="1371600" indent="0">
              <a:buNone/>
              <a:defRPr/>
            </a:lvl4pPr>
            <a:lvl5pPr marL="1828800" indent="0">
              <a:buNone/>
              <a:defRPr/>
            </a:lvl5pPr>
          </a:lstStyle>
          <a:p>
            <a:pPr lvl="0"/>
            <a:r>
              <a:rPr lang="fi-FI" dirty="0"/>
              <a:t>Tekstipaikka, joka rytmittää sisältöä visuaalisesti</a:t>
            </a:r>
          </a:p>
        </p:txBody>
      </p:sp>
      <p:sp>
        <p:nvSpPr>
          <p:cNvPr id="4" name="Sisällön paikkamerkki 7">
            <a:extLst>
              <a:ext uri="{FF2B5EF4-FFF2-40B4-BE49-F238E27FC236}">
                <a16:creationId xmlns:a16="http://schemas.microsoft.com/office/drawing/2014/main" id="{66C048F4-6C83-DC0E-2A72-559FBCE888CB}"/>
              </a:ext>
            </a:extLst>
          </p:cNvPr>
          <p:cNvSpPr>
            <a:spLocks noGrp="1"/>
          </p:cNvSpPr>
          <p:nvPr>
            <p:ph sz="quarter" idx="28"/>
          </p:nvPr>
        </p:nvSpPr>
        <p:spPr>
          <a:xfrm>
            <a:off x="541337" y="4024742"/>
            <a:ext cx="5372100" cy="1976008"/>
          </a:xfrm>
        </p:spPr>
        <p:txBody>
          <a:bodyPr/>
          <a:lstStyle>
            <a:lvl1pPr>
              <a:defRPr sz="1600"/>
            </a:lvl1pPr>
            <a:lvl2pPr>
              <a:defRPr sz="1400"/>
            </a:lvl2pPr>
            <a:lvl3pPr>
              <a:defRPr sz="1200"/>
            </a:lvl3pPr>
            <a:lvl4pPr>
              <a:defRPr sz="1200"/>
            </a:lvl4pPr>
            <a:lvl5pPr>
              <a:defRPr sz="1200"/>
            </a:lvl5p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fi-FI" dirty="0"/>
          </a:p>
        </p:txBody>
      </p:sp>
      <p:sp>
        <p:nvSpPr>
          <p:cNvPr id="8" name="Sisällön paikkamerkki 7">
            <a:extLst>
              <a:ext uri="{FF2B5EF4-FFF2-40B4-BE49-F238E27FC236}">
                <a16:creationId xmlns:a16="http://schemas.microsoft.com/office/drawing/2014/main" id="{D1398EC9-862E-6D83-34D7-257AEACB40E3}"/>
              </a:ext>
            </a:extLst>
          </p:cNvPr>
          <p:cNvSpPr>
            <a:spLocks noGrp="1"/>
          </p:cNvSpPr>
          <p:nvPr>
            <p:ph sz="quarter" idx="26"/>
          </p:nvPr>
        </p:nvSpPr>
        <p:spPr>
          <a:xfrm>
            <a:off x="6275388" y="4024742"/>
            <a:ext cx="5372100" cy="1985962"/>
          </a:xfrm>
        </p:spPr>
        <p:txBody>
          <a:bodyPr/>
          <a:lstStyle>
            <a:lvl1pPr>
              <a:defRPr sz="1600"/>
            </a:lvl1pPr>
            <a:lvl2pPr>
              <a:defRPr sz="1400"/>
            </a:lvl2pPr>
            <a:lvl3pPr>
              <a:defRPr sz="1200"/>
            </a:lvl3pPr>
            <a:lvl4pPr>
              <a:defRPr sz="1200"/>
            </a:lvl4pPr>
            <a:lvl5pPr>
              <a:defRPr sz="1200"/>
            </a:lvl5p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fi-FI" dirty="0"/>
          </a:p>
        </p:txBody>
      </p:sp>
      <p:sp>
        <p:nvSpPr>
          <p:cNvPr id="35" name="Kuvan paikkamerkki 34">
            <a:extLst>
              <a:ext uri="{FF2B5EF4-FFF2-40B4-BE49-F238E27FC236}">
                <a16:creationId xmlns:a16="http://schemas.microsoft.com/office/drawing/2014/main" id="{0E1DC8AC-1835-F3C9-EA13-7E2F25BDBD4A}"/>
              </a:ext>
              <a:ext uri="{C183D7F6-B498-43B3-948B-1728B52AA6E4}">
                <adec:decorative xmlns:adec="http://schemas.microsoft.com/office/drawing/2017/decorative" val="1"/>
              </a:ext>
            </a:extLst>
          </p:cNvPr>
          <p:cNvSpPr>
            <a:spLocks noGrp="1"/>
          </p:cNvSpPr>
          <p:nvPr>
            <p:ph type="pic" sz="quarter" idx="27" hasCustomPrompt="1"/>
          </p:nvPr>
        </p:nvSpPr>
        <p:spPr>
          <a:xfrm>
            <a:off x="6275388" y="-2296"/>
            <a:ext cx="5916612" cy="3239639"/>
          </a:xfrm>
          <a:custGeom>
            <a:avLst/>
            <a:gdLst>
              <a:gd name="connsiteX0" fmla="*/ 0 w 5916612"/>
              <a:gd name="connsiteY0" fmla="*/ 0 h 3239639"/>
              <a:gd name="connsiteX1" fmla="*/ 5916612 w 5916612"/>
              <a:gd name="connsiteY1" fmla="*/ 0 h 3239639"/>
              <a:gd name="connsiteX2" fmla="*/ 5916612 w 5916612"/>
              <a:gd name="connsiteY2" fmla="*/ 2244876 h 3239639"/>
              <a:gd name="connsiteX3" fmla="*/ 5916612 w 5916612"/>
              <a:gd name="connsiteY3" fmla="*/ 3081452 h 3239639"/>
              <a:gd name="connsiteX4" fmla="*/ 5916612 w 5916612"/>
              <a:gd name="connsiteY4" fmla="*/ 3238739 h 3239639"/>
              <a:gd name="connsiteX5" fmla="*/ 5614022 w 5916612"/>
              <a:gd name="connsiteY5" fmla="*/ 2932299 h 3239639"/>
              <a:gd name="connsiteX6" fmla="*/ 5308612 w 5916612"/>
              <a:gd name="connsiteY6" fmla="*/ 3239639 h 3239639"/>
              <a:gd name="connsiteX7" fmla="*/ 5005133 w 5916612"/>
              <a:gd name="connsiteY7" fmla="*/ 2932299 h 3239639"/>
              <a:gd name="connsiteX8" fmla="*/ 4699672 w 5916612"/>
              <a:gd name="connsiteY8" fmla="*/ 3239639 h 3239639"/>
              <a:gd name="connsiteX9" fmla="*/ 4394263 w 5916612"/>
              <a:gd name="connsiteY9" fmla="*/ 2932299 h 3239639"/>
              <a:gd name="connsiteX10" fmla="*/ 4090784 w 5916612"/>
              <a:gd name="connsiteY10" fmla="*/ 3239639 h 3239639"/>
              <a:gd name="connsiteX11" fmla="*/ 3785374 w 5916612"/>
              <a:gd name="connsiteY11" fmla="*/ 2932299 h 3239639"/>
              <a:gd name="connsiteX12" fmla="*/ 3479965 w 5916612"/>
              <a:gd name="connsiteY12" fmla="*/ 3239639 h 3239639"/>
              <a:gd name="connsiteX13" fmla="*/ 3477272 w 5916612"/>
              <a:gd name="connsiteY13" fmla="*/ 3236947 h 3239639"/>
              <a:gd name="connsiteX14" fmla="*/ 3477272 w 5916612"/>
              <a:gd name="connsiteY14" fmla="*/ 3238521 h 3239639"/>
              <a:gd name="connsiteX15" fmla="*/ 3174910 w 5916612"/>
              <a:gd name="connsiteY15" fmla="*/ 2932299 h 3239639"/>
              <a:gd name="connsiteX16" fmla="*/ 2869501 w 5916612"/>
              <a:gd name="connsiteY16" fmla="*/ 3239639 h 3239639"/>
              <a:gd name="connsiteX17" fmla="*/ 2564091 w 5916612"/>
              <a:gd name="connsiteY17" fmla="*/ 2932299 h 3239639"/>
              <a:gd name="connsiteX18" fmla="*/ 2258682 w 5916612"/>
              <a:gd name="connsiteY18" fmla="*/ 3239639 h 3239639"/>
              <a:gd name="connsiteX19" fmla="*/ 1955203 w 5916612"/>
              <a:gd name="connsiteY19" fmla="*/ 2932299 h 3239639"/>
              <a:gd name="connsiteX20" fmla="*/ 1649793 w 5916612"/>
              <a:gd name="connsiteY20" fmla="*/ 3239639 h 3239639"/>
              <a:gd name="connsiteX21" fmla="*/ 1346314 w 5916612"/>
              <a:gd name="connsiteY21" fmla="*/ 2932299 h 3239639"/>
              <a:gd name="connsiteX22" fmla="*/ 1040854 w 5916612"/>
              <a:gd name="connsiteY22" fmla="*/ 3239639 h 3239639"/>
              <a:gd name="connsiteX23" fmla="*/ 737374 w 5916612"/>
              <a:gd name="connsiteY23" fmla="*/ 2932299 h 3239639"/>
              <a:gd name="connsiteX24" fmla="*/ 431965 w 5916612"/>
              <a:gd name="connsiteY24" fmla="*/ 3239639 h 3239639"/>
              <a:gd name="connsiteX25" fmla="*/ 126555 w 5916612"/>
              <a:gd name="connsiteY25" fmla="*/ 2932299 h 3239639"/>
              <a:gd name="connsiteX26" fmla="*/ 0 w 5916612"/>
              <a:gd name="connsiteY26" fmla="*/ 3060464 h 3239639"/>
              <a:gd name="connsiteX27" fmla="*/ 0 w 5916612"/>
              <a:gd name="connsiteY27" fmla="*/ 2891100 h 3239639"/>
              <a:gd name="connsiteX28" fmla="*/ 0 w 5916612"/>
              <a:gd name="connsiteY28" fmla="*/ 2330224 h 3239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916612" h="3239639">
                <a:moveTo>
                  <a:pt x="0" y="0"/>
                </a:moveTo>
                <a:lnTo>
                  <a:pt x="5916612" y="0"/>
                </a:lnTo>
                <a:lnTo>
                  <a:pt x="5916612" y="2244876"/>
                </a:lnTo>
                <a:lnTo>
                  <a:pt x="5916612" y="3081452"/>
                </a:lnTo>
                <a:lnTo>
                  <a:pt x="5916612" y="3238739"/>
                </a:lnTo>
                <a:lnTo>
                  <a:pt x="5614022" y="2932299"/>
                </a:lnTo>
                <a:lnTo>
                  <a:pt x="5308612" y="3239639"/>
                </a:lnTo>
                <a:lnTo>
                  <a:pt x="5005133" y="2932299"/>
                </a:lnTo>
                <a:lnTo>
                  <a:pt x="4699672" y="3239639"/>
                </a:lnTo>
                <a:lnTo>
                  <a:pt x="4394263" y="2932299"/>
                </a:lnTo>
                <a:lnTo>
                  <a:pt x="4090784" y="3239639"/>
                </a:lnTo>
                <a:lnTo>
                  <a:pt x="3785374" y="2932299"/>
                </a:lnTo>
                <a:lnTo>
                  <a:pt x="3479965" y="3239639"/>
                </a:lnTo>
                <a:lnTo>
                  <a:pt x="3477272" y="3236947"/>
                </a:lnTo>
                <a:lnTo>
                  <a:pt x="3477272" y="3238521"/>
                </a:lnTo>
                <a:lnTo>
                  <a:pt x="3174910" y="2932299"/>
                </a:lnTo>
                <a:lnTo>
                  <a:pt x="2869501" y="3239639"/>
                </a:lnTo>
                <a:lnTo>
                  <a:pt x="2564091" y="2932299"/>
                </a:lnTo>
                <a:lnTo>
                  <a:pt x="2258682" y="3239639"/>
                </a:lnTo>
                <a:lnTo>
                  <a:pt x="1955203" y="2932299"/>
                </a:lnTo>
                <a:lnTo>
                  <a:pt x="1649793" y="3239639"/>
                </a:lnTo>
                <a:lnTo>
                  <a:pt x="1346314" y="2932299"/>
                </a:lnTo>
                <a:lnTo>
                  <a:pt x="1040854" y="3239639"/>
                </a:lnTo>
                <a:lnTo>
                  <a:pt x="737374" y="2932299"/>
                </a:lnTo>
                <a:lnTo>
                  <a:pt x="431965" y="3239639"/>
                </a:lnTo>
                <a:lnTo>
                  <a:pt x="126555" y="2932299"/>
                </a:lnTo>
                <a:lnTo>
                  <a:pt x="0" y="3060464"/>
                </a:lnTo>
                <a:lnTo>
                  <a:pt x="0" y="2891100"/>
                </a:lnTo>
                <a:lnTo>
                  <a:pt x="0" y="2330224"/>
                </a:lnTo>
                <a:close/>
              </a:path>
            </a:pathLst>
          </a:custGeom>
          <a:noFill/>
        </p:spPr>
        <p:txBody>
          <a:bodyPr wrap="square" lIns="540000" tIns="36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5" name="Kuvatiedot">
            <a:extLst>
              <a:ext uri="{FF2B5EF4-FFF2-40B4-BE49-F238E27FC236}">
                <a16:creationId xmlns:a16="http://schemas.microsoft.com/office/drawing/2014/main" id="{D349703B-CF52-6380-19DD-379DE9841013}"/>
              </a:ext>
              <a:ext uri="{C183D7F6-B498-43B3-948B-1728B52AA6E4}">
                <adec:decorative xmlns:adec="http://schemas.microsoft.com/office/drawing/2017/decorative" val="1"/>
              </a:ext>
            </a:extLst>
          </p:cNvPr>
          <p:cNvSpPr>
            <a:spLocks noGrp="1"/>
          </p:cNvSpPr>
          <p:nvPr>
            <p:ph type="body" sz="quarter" idx="15" hasCustomPrompt="1"/>
          </p:nvPr>
        </p:nvSpPr>
        <p:spPr>
          <a:xfrm rot="16200000">
            <a:off x="10177381" y="4843381"/>
            <a:ext cx="3849239"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13" name="Alatunnisteen paikkamerkki 12">
            <a:extLst>
              <a:ext uri="{FF2B5EF4-FFF2-40B4-BE49-F238E27FC236}">
                <a16:creationId xmlns:a16="http://schemas.microsoft.com/office/drawing/2014/main" id="{0C4F46F0-CE7C-B9FC-D7E1-588A402B1A2C}"/>
              </a:ext>
            </a:extLst>
          </p:cNvPr>
          <p:cNvSpPr>
            <a:spLocks noGrp="1"/>
          </p:cNvSpPr>
          <p:nvPr>
            <p:ph type="ftr" sz="quarter" idx="22"/>
          </p:nvPr>
        </p:nvSpPr>
        <p:spPr/>
        <p:txBody>
          <a:bodyPr/>
          <a:lstStyle/>
          <a:p>
            <a:endParaRPr lang="fi-FI" dirty="0"/>
          </a:p>
        </p:txBody>
      </p:sp>
      <p:sp>
        <p:nvSpPr>
          <p:cNvPr id="11" name="Päivämäärän paikkamerkki 10">
            <a:extLst>
              <a:ext uri="{FF2B5EF4-FFF2-40B4-BE49-F238E27FC236}">
                <a16:creationId xmlns:a16="http://schemas.microsoft.com/office/drawing/2014/main" id="{BCA3653A-F3EA-4ADD-5172-FE31678DC330}"/>
              </a:ext>
            </a:extLst>
          </p:cNvPr>
          <p:cNvSpPr>
            <a:spLocks noGrp="1"/>
          </p:cNvSpPr>
          <p:nvPr>
            <p:ph type="dt" sz="half" idx="2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E4541B02-4A10-52AA-E632-EFF487758FB0}"/>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DE003039-A55E-0E95-4E3B-F1575DFE9B5B}"/>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923709150"/>
      </p:ext>
    </p:extLst>
  </p:cSld>
  <p:clrMapOvr>
    <a:masterClrMapping/>
  </p:clrMapOvr>
  <p:extLst>
    <p:ext uri="{DCECCB84-F9BA-43D5-87BE-67443E8EF086}">
      <p15:sldGuideLst xmlns:p15="http://schemas.microsoft.com/office/powerpoint/2012/main"/>
    </p:ext>
  </p:extLst>
</p:sldLayout>
</file>

<file path=ppt/slideLayouts/slideLayout490.xml><?xml version="1.0" encoding="utf-8"?>
<p:sldLayout xmlns:a="http://schemas.openxmlformats.org/drawingml/2006/main" xmlns:r="http://schemas.openxmlformats.org/officeDocument/2006/relationships" xmlns:p="http://schemas.openxmlformats.org/presentationml/2006/main" preserve="1" userDrawn="1">
  <p:cSld name="Aikajana 2">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userDrawn="1">
            <p:ph type="title" hasCustomPrompt="1"/>
          </p:nvPr>
        </p:nvSpPr>
        <p:spPr>
          <a:xfrm>
            <a:off x="546099" y="546100"/>
            <a:ext cx="11104564" cy="738188"/>
          </a:xfrm>
          <a:prstGeom prst="rect">
            <a:avLst/>
          </a:prstGeom>
        </p:spPr>
        <p:txBody>
          <a:bodyPr anchor="t"/>
          <a:lstStyle>
            <a:lvl1pPr algn="ctr">
              <a:defRPr sz="3600"/>
            </a:lvl1pPr>
          </a:lstStyle>
          <a:p>
            <a:r>
              <a:rPr lang="fi-FI" dirty="0"/>
              <a:t>Aikajana suhteellisella ajalla</a:t>
            </a:r>
          </a:p>
        </p:txBody>
      </p:sp>
      <p:sp>
        <p:nvSpPr>
          <p:cNvPr id="47" name="Tekstin paikkamerkki 46">
            <a:extLst>
              <a:ext uri="{FF2B5EF4-FFF2-40B4-BE49-F238E27FC236}">
                <a16:creationId xmlns:a16="http://schemas.microsoft.com/office/drawing/2014/main" id="{53505958-6622-2CA3-A84D-A3FB9DB0CBE1}"/>
              </a:ext>
              <a:ext uri="{C183D7F6-B498-43B3-948B-1728B52AA6E4}">
                <adec:decorative xmlns:adec="http://schemas.microsoft.com/office/drawing/2017/decorative" val="1"/>
              </a:ext>
            </a:extLst>
          </p:cNvPr>
          <p:cNvSpPr>
            <a:spLocks noGrp="1"/>
          </p:cNvSpPr>
          <p:nvPr>
            <p:ph type="body" sz="quarter" idx="94" hasCustomPrompt="1"/>
          </p:nvPr>
        </p:nvSpPr>
        <p:spPr>
          <a:xfrm>
            <a:off x="2798223" y="2273206"/>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1"/>
          </a:solidFill>
          <a:ln w="6350" cap="sq">
            <a:solidFill>
              <a:schemeClr val="tx1"/>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39" name="Tekstin paikkamerkki 38">
            <a:extLst>
              <a:ext uri="{FF2B5EF4-FFF2-40B4-BE49-F238E27FC236}">
                <a16:creationId xmlns:a16="http://schemas.microsoft.com/office/drawing/2014/main" id="{21917C4B-25AE-89A8-AC48-1F87AB8F07CB}"/>
              </a:ext>
              <a:ext uri="{C183D7F6-B498-43B3-948B-1728B52AA6E4}">
                <adec:decorative xmlns:adec="http://schemas.microsoft.com/office/drawing/2017/decorative" val="1"/>
              </a:ext>
            </a:extLst>
          </p:cNvPr>
          <p:cNvSpPr>
            <a:spLocks noGrp="1"/>
          </p:cNvSpPr>
          <p:nvPr>
            <p:ph type="body" sz="quarter" idx="92" hasCustomPrompt="1"/>
          </p:nvPr>
        </p:nvSpPr>
        <p:spPr>
          <a:xfrm>
            <a:off x="9354600" y="3033004"/>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1"/>
          </a:solidFill>
          <a:ln w="6350" cap="sq">
            <a:solidFill>
              <a:schemeClr val="tx1"/>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40" name="Tekstin paikkamerkki 39">
            <a:extLst>
              <a:ext uri="{FF2B5EF4-FFF2-40B4-BE49-F238E27FC236}">
                <a16:creationId xmlns:a16="http://schemas.microsoft.com/office/drawing/2014/main" id="{76B696F2-170A-6340-D5C9-0660D3B9DB3B}"/>
              </a:ext>
              <a:ext uri="{C183D7F6-B498-43B3-948B-1728B52AA6E4}">
                <adec:decorative xmlns:adec="http://schemas.microsoft.com/office/drawing/2017/decorative" val="1"/>
              </a:ext>
            </a:extLst>
          </p:cNvPr>
          <p:cNvSpPr>
            <a:spLocks noGrp="1"/>
          </p:cNvSpPr>
          <p:nvPr>
            <p:ph type="body" sz="quarter" idx="93" hasCustomPrompt="1"/>
          </p:nvPr>
        </p:nvSpPr>
        <p:spPr>
          <a:xfrm>
            <a:off x="10995105" y="3033004"/>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1"/>
          </a:solidFill>
          <a:ln w="6350" cap="sq">
            <a:solidFill>
              <a:schemeClr val="tx1"/>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10" name="Tekstin paikkamerkki 9">
            <a:extLst>
              <a:ext uri="{FF2B5EF4-FFF2-40B4-BE49-F238E27FC236}">
                <a16:creationId xmlns:a16="http://schemas.microsoft.com/office/drawing/2014/main" id="{986D7335-F0E1-9DC6-7EB0-49A9CC2888A9}"/>
              </a:ext>
              <a:ext uri="{C183D7F6-B498-43B3-948B-1728B52AA6E4}">
                <adec:decorative xmlns:adec="http://schemas.microsoft.com/office/drawing/2017/decorative" val="1"/>
              </a:ext>
            </a:extLst>
          </p:cNvPr>
          <p:cNvSpPr>
            <a:spLocks noGrp="1"/>
          </p:cNvSpPr>
          <p:nvPr>
            <p:ph type="body" sz="quarter" idx="87" hasCustomPrompt="1"/>
          </p:nvPr>
        </p:nvSpPr>
        <p:spPr>
          <a:xfrm>
            <a:off x="1160719" y="3033004"/>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1"/>
          </a:solidFill>
          <a:ln w="6350" cap="sq">
            <a:solidFill>
              <a:schemeClr val="tx1"/>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12" name="Tekstin paikkamerkki 11">
            <a:extLst>
              <a:ext uri="{FF2B5EF4-FFF2-40B4-BE49-F238E27FC236}">
                <a16:creationId xmlns:a16="http://schemas.microsoft.com/office/drawing/2014/main" id="{3E342CC2-F366-9858-09E8-C5AEC25EDF94}"/>
              </a:ext>
              <a:ext uri="{C183D7F6-B498-43B3-948B-1728B52AA6E4}">
                <adec:decorative xmlns:adec="http://schemas.microsoft.com/office/drawing/2017/decorative" val="1"/>
              </a:ext>
            </a:extLst>
          </p:cNvPr>
          <p:cNvSpPr>
            <a:spLocks noGrp="1"/>
          </p:cNvSpPr>
          <p:nvPr>
            <p:ph type="body" sz="quarter" idx="88" hasCustomPrompt="1"/>
          </p:nvPr>
        </p:nvSpPr>
        <p:spPr>
          <a:xfrm>
            <a:off x="2798223" y="3033004"/>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1"/>
          </a:solidFill>
          <a:ln w="6350" cap="sq">
            <a:solidFill>
              <a:schemeClr val="tx1"/>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29" name="Tekstin paikkamerkki 28">
            <a:extLst>
              <a:ext uri="{FF2B5EF4-FFF2-40B4-BE49-F238E27FC236}">
                <a16:creationId xmlns:a16="http://schemas.microsoft.com/office/drawing/2014/main" id="{2E0F3A41-8B56-8F74-32DA-3B9DADF87F19}"/>
              </a:ext>
              <a:ext uri="{C183D7F6-B498-43B3-948B-1728B52AA6E4}">
                <adec:decorative xmlns:adec="http://schemas.microsoft.com/office/drawing/2017/decorative" val="1"/>
              </a:ext>
            </a:extLst>
          </p:cNvPr>
          <p:cNvSpPr>
            <a:spLocks noGrp="1"/>
          </p:cNvSpPr>
          <p:nvPr>
            <p:ph type="body" sz="quarter" idx="89" hasCustomPrompt="1"/>
          </p:nvPr>
        </p:nvSpPr>
        <p:spPr>
          <a:xfrm>
            <a:off x="4438112" y="3033004"/>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1"/>
          </a:solidFill>
          <a:ln w="6350" cap="sq">
            <a:solidFill>
              <a:schemeClr val="tx1"/>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30" name="Tekstin paikkamerkki 29">
            <a:extLst>
              <a:ext uri="{FF2B5EF4-FFF2-40B4-BE49-F238E27FC236}">
                <a16:creationId xmlns:a16="http://schemas.microsoft.com/office/drawing/2014/main" id="{198CA2F2-4979-4468-7C3F-E6869BA7DDD2}"/>
              </a:ext>
              <a:ext uri="{C183D7F6-B498-43B3-948B-1728B52AA6E4}">
                <adec:decorative xmlns:adec="http://schemas.microsoft.com/office/drawing/2017/decorative" val="1"/>
              </a:ext>
            </a:extLst>
          </p:cNvPr>
          <p:cNvSpPr>
            <a:spLocks noGrp="1"/>
          </p:cNvSpPr>
          <p:nvPr>
            <p:ph type="body" sz="quarter" idx="90" hasCustomPrompt="1"/>
          </p:nvPr>
        </p:nvSpPr>
        <p:spPr>
          <a:xfrm>
            <a:off x="6077206" y="3033004"/>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1"/>
          </a:solidFill>
          <a:ln w="6350" cap="sq">
            <a:solidFill>
              <a:schemeClr val="tx1"/>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38" name="Tekstin paikkamerkki 37">
            <a:extLst>
              <a:ext uri="{FF2B5EF4-FFF2-40B4-BE49-F238E27FC236}">
                <a16:creationId xmlns:a16="http://schemas.microsoft.com/office/drawing/2014/main" id="{46A02682-D516-7134-5B96-E347ABB02F90}"/>
              </a:ext>
              <a:ext uri="{C183D7F6-B498-43B3-948B-1728B52AA6E4}">
                <adec:decorative xmlns:adec="http://schemas.microsoft.com/office/drawing/2017/decorative" val="1"/>
              </a:ext>
            </a:extLst>
          </p:cNvPr>
          <p:cNvSpPr>
            <a:spLocks noGrp="1"/>
          </p:cNvSpPr>
          <p:nvPr>
            <p:ph type="body" sz="quarter" idx="91" hasCustomPrompt="1"/>
          </p:nvPr>
        </p:nvSpPr>
        <p:spPr>
          <a:xfrm>
            <a:off x="7716301" y="3033004"/>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1"/>
          </a:solidFill>
          <a:ln w="6350" cap="sq">
            <a:solidFill>
              <a:schemeClr val="tx1"/>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31" name="Tekstin paikkamerkki 30">
            <a:extLst>
              <a:ext uri="{FF2B5EF4-FFF2-40B4-BE49-F238E27FC236}">
                <a16:creationId xmlns:a16="http://schemas.microsoft.com/office/drawing/2014/main" id="{0FD18BED-A80D-E169-3BA3-83CA1CFA3ACB}"/>
              </a:ext>
              <a:ext uri="{C183D7F6-B498-43B3-948B-1728B52AA6E4}">
                <adec:decorative xmlns:adec="http://schemas.microsoft.com/office/drawing/2017/decorative" val="1"/>
              </a:ext>
            </a:extLst>
          </p:cNvPr>
          <p:cNvSpPr>
            <a:spLocks noGrp="1"/>
          </p:cNvSpPr>
          <p:nvPr>
            <p:ph type="body" sz="quarter" idx="82" hasCustomPrompt="1"/>
          </p:nvPr>
        </p:nvSpPr>
        <p:spPr>
          <a:xfrm>
            <a:off x="539750" y="2719754"/>
            <a:ext cx="11110913" cy="540000"/>
          </a:xfrm>
          <a:custGeom>
            <a:avLst/>
            <a:gdLst>
              <a:gd name="connsiteX0" fmla="*/ 0 w 11110913"/>
              <a:gd name="connsiteY0" fmla="*/ 0 h 540000"/>
              <a:gd name="connsiteX1" fmla="*/ 72000 w 11110913"/>
              <a:gd name="connsiteY1" fmla="*/ 0 h 540000"/>
              <a:gd name="connsiteX2" fmla="*/ 72000 w 11110913"/>
              <a:gd name="connsiteY2" fmla="*/ 234000 h 540000"/>
              <a:gd name="connsiteX3" fmla="*/ 11038913 w 11110913"/>
              <a:gd name="connsiteY3" fmla="*/ 234000 h 540000"/>
              <a:gd name="connsiteX4" fmla="*/ 11038913 w 11110913"/>
              <a:gd name="connsiteY4" fmla="*/ 0 h 540000"/>
              <a:gd name="connsiteX5" fmla="*/ 11110913 w 11110913"/>
              <a:gd name="connsiteY5" fmla="*/ 0 h 540000"/>
              <a:gd name="connsiteX6" fmla="*/ 11110913 w 11110913"/>
              <a:gd name="connsiteY6" fmla="*/ 540000 h 540000"/>
              <a:gd name="connsiteX7" fmla="*/ 11038913 w 11110913"/>
              <a:gd name="connsiteY7" fmla="*/ 540000 h 540000"/>
              <a:gd name="connsiteX8" fmla="*/ 11038913 w 11110913"/>
              <a:gd name="connsiteY8" fmla="*/ 306000 h 540000"/>
              <a:gd name="connsiteX9" fmla="*/ 72000 w 11110913"/>
              <a:gd name="connsiteY9" fmla="*/ 306000 h 540000"/>
              <a:gd name="connsiteX10" fmla="*/ 72000 w 11110913"/>
              <a:gd name="connsiteY10" fmla="*/ 540000 h 540000"/>
              <a:gd name="connsiteX11" fmla="*/ 0 w 11110913"/>
              <a:gd name="connsiteY11" fmla="*/ 540000 h 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10913" h="540000">
                <a:moveTo>
                  <a:pt x="0" y="0"/>
                </a:moveTo>
                <a:lnTo>
                  <a:pt x="72000" y="0"/>
                </a:lnTo>
                <a:lnTo>
                  <a:pt x="72000" y="234000"/>
                </a:lnTo>
                <a:lnTo>
                  <a:pt x="11038913" y="234000"/>
                </a:lnTo>
                <a:lnTo>
                  <a:pt x="11038913" y="0"/>
                </a:lnTo>
                <a:lnTo>
                  <a:pt x="11110913" y="0"/>
                </a:lnTo>
                <a:lnTo>
                  <a:pt x="11110913" y="540000"/>
                </a:lnTo>
                <a:lnTo>
                  <a:pt x="11038913" y="540000"/>
                </a:lnTo>
                <a:lnTo>
                  <a:pt x="11038913" y="306000"/>
                </a:lnTo>
                <a:lnTo>
                  <a:pt x="72000" y="306000"/>
                </a:lnTo>
                <a:lnTo>
                  <a:pt x="72000" y="540000"/>
                </a:lnTo>
                <a:lnTo>
                  <a:pt x="0" y="540000"/>
                </a:lnTo>
                <a:close/>
              </a:path>
            </a:pathLst>
          </a:custGeom>
          <a:solidFill>
            <a:schemeClr val="tx1"/>
          </a:solidFill>
          <a:ln w="6350" cap="sq">
            <a:solidFill>
              <a:schemeClr val="tx1"/>
            </a:solidFill>
            <a:miter lim="800000"/>
          </a:ln>
        </p:spPr>
        <p:txBody>
          <a:bodyPr wrap="square" anchor="ctr">
            <a:noAutofit/>
          </a:bodyPr>
          <a:lstStyle>
            <a:lvl1pPr marL="0" indent="0" algn="ctr">
              <a:buNone/>
              <a:defRPr sz="2400" b="1">
                <a:solidFill>
                  <a:schemeClr val="bg1"/>
                </a:solidFill>
              </a:defRPr>
            </a:lvl1pPr>
          </a:lstStyle>
          <a:p>
            <a:pPr lvl="0"/>
            <a:r>
              <a:rPr lang="fi-FI" dirty="0"/>
              <a:t> </a:t>
            </a:r>
          </a:p>
        </p:txBody>
      </p:sp>
      <p:sp>
        <p:nvSpPr>
          <p:cNvPr id="21" name="Tekstin paikkamerkki 1">
            <a:extLst>
              <a:ext uri="{FF2B5EF4-FFF2-40B4-BE49-F238E27FC236}">
                <a16:creationId xmlns:a16="http://schemas.microsoft.com/office/drawing/2014/main" id="{EE8839A0-010E-940F-3F67-F349822D81BB}"/>
              </a:ext>
              <a:ext uri="{C183D7F6-B498-43B3-948B-1728B52AA6E4}">
                <adec:decorative xmlns:adec="http://schemas.microsoft.com/office/drawing/2017/decorative" val="1"/>
              </a:ext>
            </a:extLst>
          </p:cNvPr>
          <p:cNvSpPr>
            <a:spLocks noGrp="1" noChangeAspect="1"/>
          </p:cNvSpPr>
          <p:nvPr userDrawn="1">
            <p:ph type="body" sz="quarter" idx="36" hasCustomPrompt="1"/>
          </p:nvPr>
        </p:nvSpPr>
        <p:spPr>
          <a:xfrm>
            <a:off x="908719" y="2719754"/>
            <a:ext cx="540000" cy="54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accent2"/>
          </a:solidFill>
          <a:ln w="25400">
            <a:solidFill>
              <a:schemeClr val="tx1"/>
            </a:solidFill>
          </a:ln>
        </p:spPr>
        <p:txBody>
          <a:bodyPr wrap="none" anchor="ctr">
            <a:noAutofit/>
          </a:bodyPr>
          <a:lstStyle>
            <a:lvl1pPr marL="0" indent="0" algn="ctr">
              <a:buNone/>
              <a:defRPr sz="2400" b="1">
                <a:solidFill>
                  <a:schemeClr val="bg1"/>
                </a:solidFill>
              </a:defRPr>
            </a:lvl1pPr>
          </a:lstStyle>
          <a:p>
            <a:pPr lvl="0"/>
            <a:r>
              <a:rPr lang="fi-FI" dirty="0"/>
              <a:t> </a:t>
            </a:r>
          </a:p>
        </p:txBody>
      </p:sp>
      <p:sp>
        <p:nvSpPr>
          <p:cNvPr id="22" name="Tekstin paikkamerkki 2">
            <a:extLst>
              <a:ext uri="{FF2B5EF4-FFF2-40B4-BE49-F238E27FC236}">
                <a16:creationId xmlns:a16="http://schemas.microsoft.com/office/drawing/2014/main" id="{108087B5-3FBE-D3E1-5700-B8E8F6F543DF}"/>
              </a:ext>
              <a:ext uri="{C183D7F6-B498-43B3-948B-1728B52AA6E4}">
                <adec:decorative xmlns:adec="http://schemas.microsoft.com/office/drawing/2017/decorative" val="1"/>
              </a:ext>
            </a:extLst>
          </p:cNvPr>
          <p:cNvSpPr>
            <a:spLocks noGrp="1" noChangeAspect="1"/>
          </p:cNvSpPr>
          <p:nvPr userDrawn="1">
            <p:ph type="body" sz="quarter" idx="37" hasCustomPrompt="1"/>
          </p:nvPr>
        </p:nvSpPr>
        <p:spPr>
          <a:xfrm>
            <a:off x="2546223" y="2719754"/>
            <a:ext cx="540000" cy="54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accent2"/>
          </a:solidFill>
          <a:ln w="25400">
            <a:solidFill>
              <a:schemeClr val="tx1"/>
            </a:solidFill>
          </a:ln>
        </p:spPr>
        <p:txBody>
          <a:bodyPr wrap="none" anchor="ctr">
            <a:noAutofit/>
          </a:bodyPr>
          <a:lstStyle>
            <a:lvl1pPr marL="0" indent="0" algn="ctr">
              <a:buNone/>
              <a:defRPr sz="2400" b="1">
                <a:solidFill>
                  <a:schemeClr val="bg1"/>
                </a:solidFill>
              </a:defRPr>
            </a:lvl1pPr>
          </a:lstStyle>
          <a:p>
            <a:pPr lvl="0"/>
            <a:r>
              <a:rPr lang="fi-FI" dirty="0"/>
              <a:t> </a:t>
            </a:r>
          </a:p>
        </p:txBody>
      </p:sp>
      <p:sp>
        <p:nvSpPr>
          <p:cNvPr id="36" name="Tekstin paikkamerkki 3">
            <a:extLst>
              <a:ext uri="{FF2B5EF4-FFF2-40B4-BE49-F238E27FC236}">
                <a16:creationId xmlns:a16="http://schemas.microsoft.com/office/drawing/2014/main" id="{522CFAA5-BE4C-6C28-4E3B-9CC4881FE5F7}"/>
              </a:ext>
              <a:ext uri="{C183D7F6-B498-43B3-948B-1728B52AA6E4}">
                <adec:decorative xmlns:adec="http://schemas.microsoft.com/office/drawing/2017/decorative" val="1"/>
              </a:ext>
            </a:extLst>
          </p:cNvPr>
          <p:cNvSpPr>
            <a:spLocks noGrp="1" noChangeAspect="1"/>
          </p:cNvSpPr>
          <p:nvPr userDrawn="1">
            <p:ph type="body" sz="quarter" idx="67" hasCustomPrompt="1"/>
          </p:nvPr>
        </p:nvSpPr>
        <p:spPr>
          <a:xfrm>
            <a:off x="4186112" y="2719754"/>
            <a:ext cx="540000" cy="54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accent2"/>
          </a:solidFill>
          <a:ln w="25400">
            <a:solidFill>
              <a:schemeClr val="tx1"/>
            </a:solidFill>
          </a:ln>
        </p:spPr>
        <p:txBody>
          <a:bodyPr wrap="none" anchor="ctr">
            <a:noAutofit/>
          </a:bodyPr>
          <a:lstStyle>
            <a:lvl1pPr marL="0" indent="0" algn="ctr">
              <a:buNone/>
              <a:defRPr sz="2400" b="1">
                <a:solidFill>
                  <a:schemeClr val="bg1"/>
                </a:solidFill>
              </a:defRPr>
            </a:lvl1pPr>
          </a:lstStyle>
          <a:p>
            <a:pPr lvl="0"/>
            <a:r>
              <a:rPr lang="fi-FI" dirty="0"/>
              <a:t> </a:t>
            </a:r>
          </a:p>
        </p:txBody>
      </p:sp>
      <p:sp>
        <p:nvSpPr>
          <p:cNvPr id="23" name="Tekstin paikkamerkki 4">
            <a:extLst>
              <a:ext uri="{FF2B5EF4-FFF2-40B4-BE49-F238E27FC236}">
                <a16:creationId xmlns:a16="http://schemas.microsoft.com/office/drawing/2014/main" id="{24E04D7C-09F6-41E0-9787-8F03A191EACC}"/>
              </a:ext>
              <a:ext uri="{C183D7F6-B498-43B3-948B-1728B52AA6E4}">
                <adec:decorative xmlns:adec="http://schemas.microsoft.com/office/drawing/2017/decorative" val="1"/>
              </a:ext>
            </a:extLst>
          </p:cNvPr>
          <p:cNvSpPr>
            <a:spLocks noGrp="1" noChangeAspect="1"/>
          </p:cNvSpPr>
          <p:nvPr userDrawn="1">
            <p:ph type="body" sz="quarter" idx="38" hasCustomPrompt="1"/>
          </p:nvPr>
        </p:nvSpPr>
        <p:spPr>
          <a:xfrm>
            <a:off x="5825206" y="2719754"/>
            <a:ext cx="540000" cy="54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accent2"/>
          </a:solidFill>
          <a:ln w="25400">
            <a:solidFill>
              <a:schemeClr val="tx1"/>
            </a:solidFill>
          </a:ln>
        </p:spPr>
        <p:txBody>
          <a:bodyPr wrap="none" anchor="ctr">
            <a:noAutofit/>
          </a:bodyPr>
          <a:lstStyle>
            <a:lvl1pPr marL="0" indent="0" algn="ctr">
              <a:buNone/>
              <a:defRPr sz="2400" b="1">
                <a:solidFill>
                  <a:schemeClr val="bg1"/>
                </a:solidFill>
              </a:defRPr>
            </a:lvl1pPr>
          </a:lstStyle>
          <a:p>
            <a:pPr lvl="0"/>
            <a:r>
              <a:rPr lang="fi-FI" dirty="0"/>
              <a:t> </a:t>
            </a:r>
          </a:p>
        </p:txBody>
      </p:sp>
      <p:sp>
        <p:nvSpPr>
          <p:cNvPr id="24" name="Tekstin paikkamerkki 5">
            <a:extLst>
              <a:ext uri="{FF2B5EF4-FFF2-40B4-BE49-F238E27FC236}">
                <a16:creationId xmlns:a16="http://schemas.microsoft.com/office/drawing/2014/main" id="{EFD5236E-A04D-3B54-2CC8-E2CEA99F0007}"/>
              </a:ext>
              <a:ext uri="{C183D7F6-B498-43B3-948B-1728B52AA6E4}">
                <adec:decorative xmlns:adec="http://schemas.microsoft.com/office/drawing/2017/decorative" val="1"/>
              </a:ext>
            </a:extLst>
          </p:cNvPr>
          <p:cNvSpPr>
            <a:spLocks noGrp="1" noChangeAspect="1"/>
          </p:cNvSpPr>
          <p:nvPr userDrawn="1">
            <p:ph type="body" sz="quarter" idx="39" hasCustomPrompt="1"/>
          </p:nvPr>
        </p:nvSpPr>
        <p:spPr>
          <a:xfrm>
            <a:off x="7464301" y="2719754"/>
            <a:ext cx="540000" cy="54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accent2"/>
          </a:solidFill>
          <a:ln w="25400">
            <a:solidFill>
              <a:schemeClr val="tx1"/>
            </a:solidFill>
          </a:ln>
        </p:spPr>
        <p:txBody>
          <a:bodyPr wrap="none" anchor="ctr">
            <a:noAutofit/>
          </a:bodyPr>
          <a:lstStyle>
            <a:lvl1pPr marL="0" indent="0" algn="ctr">
              <a:buNone/>
              <a:defRPr sz="2400" b="1">
                <a:solidFill>
                  <a:schemeClr val="bg1"/>
                </a:solidFill>
              </a:defRPr>
            </a:lvl1pPr>
          </a:lstStyle>
          <a:p>
            <a:pPr lvl="0"/>
            <a:r>
              <a:rPr lang="fi-FI" dirty="0"/>
              <a:t> </a:t>
            </a:r>
          </a:p>
        </p:txBody>
      </p:sp>
      <p:sp>
        <p:nvSpPr>
          <p:cNvPr id="37" name="Tekstin paikkamerkki 6">
            <a:extLst>
              <a:ext uri="{FF2B5EF4-FFF2-40B4-BE49-F238E27FC236}">
                <a16:creationId xmlns:a16="http://schemas.microsoft.com/office/drawing/2014/main" id="{D3676EDF-21A6-4D8C-03B8-1C05E7B1004B}"/>
              </a:ext>
              <a:ext uri="{C183D7F6-B498-43B3-948B-1728B52AA6E4}">
                <adec:decorative xmlns:adec="http://schemas.microsoft.com/office/drawing/2017/decorative" val="1"/>
              </a:ext>
            </a:extLst>
          </p:cNvPr>
          <p:cNvSpPr>
            <a:spLocks noGrp="1" noChangeAspect="1"/>
          </p:cNvSpPr>
          <p:nvPr userDrawn="1">
            <p:ph type="body" sz="quarter" idx="68" hasCustomPrompt="1"/>
          </p:nvPr>
        </p:nvSpPr>
        <p:spPr>
          <a:xfrm>
            <a:off x="9102600" y="2719754"/>
            <a:ext cx="540000" cy="54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accent2"/>
          </a:solidFill>
          <a:ln w="25400">
            <a:solidFill>
              <a:schemeClr val="tx1"/>
            </a:solidFill>
          </a:ln>
        </p:spPr>
        <p:txBody>
          <a:bodyPr wrap="none" anchor="ctr">
            <a:noAutofit/>
          </a:bodyPr>
          <a:lstStyle>
            <a:lvl1pPr marL="0" indent="0" algn="ctr">
              <a:buNone/>
              <a:defRPr sz="2400" b="1">
                <a:solidFill>
                  <a:schemeClr val="bg1"/>
                </a:solidFill>
              </a:defRPr>
            </a:lvl1pPr>
          </a:lstStyle>
          <a:p>
            <a:pPr lvl="0"/>
            <a:r>
              <a:rPr lang="fi-FI" dirty="0"/>
              <a:t> </a:t>
            </a:r>
          </a:p>
        </p:txBody>
      </p:sp>
      <p:sp>
        <p:nvSpPr>
          <p:cNvPr id="28" name="Tekstin paikkamerkki 7">
            <a:extLst>
              <a:ext uri="{FF2B5EF4-FFF2-40B4-BE49-F238E27FC236}">
                <a16:creationId xmlns:a16="http://schemas.microsoft.com/office/drawing/2014/main" id="{647F65A0-E569-82E7-80EE-C76AECD49915}"/>
              </a:ext>
              <a:ext uri="{C183D7F6-B498-43B3-948B-1728B52AA6E4}">
                <adec:decorative xmlns:adec="http://schemas.microsoft.com/office/drawing/2017/decorative" val="1"/>
              </a:ext>
            </a:extLst>
          </p:cNvPr>
          <p:cNvSpPr>
            <a:spLocks noGrp="1" noChangeAspect="1"/>
          </p:cNvSpPr>
          <p:nvPr userDrawn="1">
            <p:ph type="body" sz="quarter" idx="43" hasCustomPrompt="1"/>
          </p:nvPr>
        </p:nvSpPr>
        <p:spPr>
          <a:xfrm>
            <a:off x="10743105" y="2719754"/>
            <a:ext cx="540000" cy="54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accent2"/>
          </a:solidFill>
          <a:ln w="25400">
            <a:solidFill>
              <a:schemeClr val="tx1"/>
            </a:solidFill>
          </a:ln>
        </p:spPr>
        <p:txBody>
          <a:bodyPr wrap="none" anchor="ctr">
            <a:noAutofit/>
          </a:bodyPr>
          <a:lstStyle>
            <a:lvl1pPr marL="0" indent="0" algn="ctr">
              <a:buNone/>
              <a:defRPr sz="2400" b="1">
                <a:solidFill>
                  <a:schemeClr val="bg1"/>
                </a:solidFill>
              </a:defRPr>
            </a:lvl1pPr>
          </a:lstStyle>
          <a:p>
            <a:pPr lvl="0"/>
            <a:r>
              <a:rPr lang="fi-FI" dirty="0"/>
              <a:t> </a:t>
            </a:r>
          </a:p>
        </p:txBody>
      </p:sp>
      <p:sp>
        <p:nvSpPr>
          <p:cNvPr id="11" name="Tekstin paikkamerkki 1">
            <a:extLst>
              <a:ext uri="{FF2B5EF4-FFF2-40B4-BE49-F238E27FC236}">
                <a16:creationId xmlns:a16="http://schemas.microsoft.com/office/drawing/2014/main" id="{DAF13733-5D9F-53FB-2BC7-DA61335DF0FC}"/>
              </a:ext>
            </a:extLst>
          </p:cNvPr>
          <p:cNvSpPr>
            <a:spLocks noGrp="1"/>
          </p:cNvSpPr>
          <p:nvPr userDrawn="1">
            <p:ph type="body" sz="quarter" idx="75" hasCustomPrompt="1"/>
          </p:nvPr>
        </p:nvSpPr>
        <p:spPr>
          <a:xfrm>
            <a:off x="927612" y="2841508"/>
            <a:ext cx="502214" cy="296492"/>
          </a:xfrm>
        </p:spPr>
        <p:txBody>
          <a:bodyPr anchor="ctr"/>
          <a:lstStyle>
            <a:lvl1pPr marL="0" indent="0" algn="ctr">
              <a:buNone/>
              <a:defRPr sz="2400" b="1">
                <a:solidFill>
                  <a:schemeClr val="tx1"/>
                </a:solidFill>
              </a:defRPr>
            </a:lvl1pPr>
          </a:lstStyle>
          <a:p>
            <a:pPr lvl="0"/>
            <a:r>
              <a:rPr lang="fi-FI" dirty="0"/>
              <a:t>0</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userDrawn="1">
            <p:ph type="body" sz="quarter" idx="21" hasCustomPrompt="1"/>
          </p:nvPr>
        </p:nvSpPr>
        <p:spPr>
          <a:xfrm>
            <a:off x="539751" y="4019552"/>
            <a:ext cx="1277937" cy="249236"/>
          </a:xfrm>
          <a:noFill/>
        </p:spPr>
        <p:txBody>
          <a:bodyPr wrap="square" lIns="0" tIns="0" rIns="0" bIns="72000" anchor="b"/>
          <a:lstStyle>
            <a:lvl1pPr marL="0" indent="0" algn="ctr">
              <a:spcAft>
                <a:spcPts val="0"/>
              </a:spcAft>
              <a:buNone/>
              <a:defRPr sz="2400" b="1"/>
            </a:lvl1pPr>
          </a:lstStyle>
          <a:p>
            <a:pPr lvl="0"/>
            <a:r>
              <a:rPr lang="fi-FI" dirty="0"/>
              <a:t>0001</a:t>
            </a:r>
          </a:p>
        </p:txBody>
      </p:sp>
      <p:sp>
        <p:nvSpPr>
          <p:cNvPr id="42" name="Tekstin paikkamerkki 1">
            <a:extLst>
              <a:ext uri="{FF2B5EF4-FFF2-40B4-BE49-F238E27FC236}">
                <a16:creationId xmlns:a16="http://schemas.microsoft.com/office/drawing/2014/main" id="{7608FB36-0543-225A-2199-6DA271EDDF79}"/>
              </a:ext>
            </a:extLst>
          </p:cNvPr>
          <p:cNvSpPr>
            <a:spLocks noGrp="1"/>
          </p:cNvSpPr>
          <p:nvPr userDrawn="1">
            <p:ph type="body" sz="quarter" idx="46" hasCustomPrompt="1"/>
          </p:nvPr>
        </p:nvSpPr>
        <p:spPr>
          <a:xfrm>
            <a:off x="539750" y="4268788"/>
            <a:ext cx="1277938" cy="992187"/>
          </a:xfrm>
          <a:noFill/>
        </p:spPr>
        <p:txBody>
          <a:bodyPr wrap="square" lIns="0" tIns="0" rIns="0" anchor="t"/>
          <a:lstStyle>
            <a:lvl1pPr marL="0" indent="0" algn="ctr">
              <a:spcAft>
                <a:spcPts val="0"/>
              </a:spcAft>
              <a:buNone/>
              <a:defRPr sz="1200" b="0"/>
            </a:lvl1pPr>
          </a:lstStyle>
          <a:p>
            <a:pPr lvl="0"/>
            <a:r>
              <a:rPr lang="fi-FI" dirty="0"/>
              <a:t>Tähän lyhyt kuvaus</a:t>
            </a:r>
          </a:p>
        </p:txBody>
      </p:sp>
      <p:sp>
        <p:nvSpPr>
          <p:cNvPr id="17" name="Tekstin paikkamerkki 2">
            <a:extLst>
              <a:ext uri="{FF2B5EF4-FFF2-40B4-BE49-F238E27FC236}">
                <a16:creationId xmlns:a16="http://schemas.microsoft.com/office/drawing/2014/main" id="{8290F415-8672-A655-7E27-5468AD369BD2}"/>
              </a:ext>
            </a:extLst>
          </p:cNvPr>
          <p:cNvSpPr>
            <a:spLocks noGrp="1"/>
          </p:cNvSpPr>
          <p:nvPr userDrawn="1">
            <p:ph type="body" sz="quarter" idx="76" hasCustomPrompt="1"/>
          </p:nvPr>
        </p:nvSpPr>
        <p:spPr>
          <a:xfrm>
            <a:off x="2565116" y="2841508"/>
            <a:ext cx="502214" cy="296492"/>
          </a:xfrm>
        </p:spPr>
        <p:txBody>
          <a:bodyPr anchor="ctr"/>
          <a:lstStyle>
            <a:lvl1pPr marL="0" indent="0" algn="ctr">
              <a:buNone/>
              <a:defRPr sz="2400" b="1">
                <a:solidFill>
                  <a:schemeClr val="tx1"/>
                </a:solidFill>
              </a:defRPr>
            </a:lvl1pPr>
          </a:lstStyle>
          <a:p>
            <a:pPr lvl="0"/>
            <a:r>
              <a:rPr lang="fi-FI" dirty="0"/>
              <a:t>0</a:t>
            </a:r>
          </a:p>
        </p:txBody>
      </p:sp>
      <p:sp>
        <p:nvSpPr>
          <p:cNvPr id="14" name="Tekstin paikkamerkki 2">
            <a:extLst>
              <a:ext uri="{FF2B5EF4-FFF2-40B4-BE49-F238E27FC236}">
                <a16:creationId xmlns:a16="http://schemas.microsoft.com/office/drawing/2014/main" id="{0350F980-7E7A-113F-25C1-93D0C8531FD5}"/>
              </a:ext>
            </a:extLst>
          </p:cNvPr>
          <p:cNvSpPr>
            <a:spLocks noGrp="1"/>
          </p:cNvSpPr>
          <p:nvPr userDrawn="1">
            <p:ph type="body" sz="quarter" idx="22" hasCustomPrompt="1"/>
          </p:nvPr>
        </p:nvSpPr>
        <p:spPr>
          <a:xfrm>
            <a:off x="2178050" y="4019552"/>
            <a:ext cx="1276347" cy="242886"/>
          </a:xfrm>
          <a:noFill/>
        </p:spPr>
        <p:txBody>
          <a:bodyPr wrap="square" lIns="0" tIns="0" rIns="0" bIns="72000" anchor="b"/>
          <a:lstStyle>
            <a:lvl1pPr marL="0" indent="0" algn="ctr">
              <a:spcAft>
                <a:spcPts val="0"/>
              </a:spcAft>
              <a:buNone/>
              <a:defRPr sz="2400" b="1"/>
            </a:lvl1pPr>
          </a:lstStyle>
          <a:p>
            <a:pPr lvl="0"/>
            <a:r>
              <a:rPr lang="fi-FI" dirty="0"/>
              <a:t>0002</a:t>
            </a:r>
          </a:p>
        </p:txBody>
      </p:sp>
      <p:sp>
        <p:nvSpPr>
          <p:cNvPr id="43" name="Tekstin paikkamerkki 2">
            <a:extLst>
              <a:ext uri="{FF2B5EF4-FFF2-40B4-BE49-F238E27FC236}">
                <a16:creationId xmlns:a16="http://schemas.microsoft.com/office/drawing/2014/main" id="{D24831DA-010E-2081-DDC3-5F0DE0F7C628}"/>
              </a:ext>
            </a:extLst>
          </p:cNvPr>
          <p:cNvSpPr>
            <a:spLocks noGrp="1"/>
          </p:cNvSpPr>
          <p:nvPr userDrawn="1">
            <p:ph type="body" sz="quarter" idx="47" hasCustomPrompt="1"/>
          </p:nvPr>
        </p:nvSpPr>
        <p:spPr>
          <a:xfrm>
            <a:off x="2178050" y="4268788"/>
            <a:ext cx="1276347" cy="992188"/>
          </a:xfrm>
          <a:noFill/>
        </p:spPr>
        <p:txBody>
          <a:bodyPr wrap="square" lIns="0" tIns="0" rIns="0" anchor="t"/>
          <a:lstStyle>
            <a:lvl1pPr marL="0" indent="0" algn="ctr">
              <a:spcAft>
                <a:spcPts val="0"/>
              </a:spcAft>
              <a:buNone/>
              <a:defRPr sz="1200" b="0"/>
            </a:lvl1pPr>
          </a:lstStyle>
          <a:p>
            <a:pPr lvl="0"/>
            <a:r>
              <a:rPr lang="fi-FI" dirty="0"/>
              <a:t>Tähän lyhyt kuvaus</a:t>
            </a:r>
          </a:p>
        </p:txBody>
      </p:sp>
      <p:sp>
        <p:nvSpPr>
          <p:cNvPr id="5" name="Nosto">
            <a:extLst>
              <a:ext uri="{FF2B5EF4-FFF2-40B4-BE49-F238E27FC236}">
                <a16:creationId xmlns:a16="http://schemas.microsoft.com/office/drawing/2014/main" id="{D234159D-E611-9D2E-3280-3B380240F0A0}"/>
              </a:ext>
            </a:extLst>
          </p:cNvPr>
          <p:cNvSpPr>
            <a:spLocks noGrp="1"/>
          </p:cNvSpPr>
          <p:nvPr userDrawn="1">
            <p:ph type="body" sz="quarter" idx="56" hasCustomPrompt="1"/>
          </p:nvPr>
        </p:nvSpPr>
        <p:spPr>
          <a:xfrm>
            <a:off x="1816096" y="1298913"/>
            <a:ext cx="2000254" cy="992186"/>
          </a:xfrm>
          <a:noFill/>
        </p:spPr>
        <p:txBody>
          <a:bodyPr wrap="square" lIns="0" tIns="0" rIns="0" bIns="72000" anchor="b"/>
          <a:lstStyle>
            <a:lvl1pPr marL="0" indent="0" algn="ctr">
              <a:spcAft>
                <a:spcPts val="0"/>
              </a:spcAft>
              <a:buNone/>
              <a:defRPr sz="1400" b="1"/>
            </a:lvl1pPr>
          </a:lstStyle>
          <a:p>
            <a:pPr lvl="0"/>
            <a:r>
              <a:rPr lang="fi-FI" dirty="0"/>
              <a:t>Nostoteksti tai muita huomioita korostetusta pisteestä. Muista tarkistaa lukujärjestys!</a:t>
            </a:r>
          </a:p>
        </p:txBody>
      </p:sp>
      <p:sp>
        <p:nvSpPr>
          <p:cNvPr id="18" name="Tekstin paikkamerkki 3">
            <a:extLst>
              <a:ext uri="{FF2B5EF4-FFF2-40B4-BE49-F238E27FC236}">
                <a16:creationId xmlns:a16="http://schemas.microsoft.com/office/drawing/2014/main" id="{9A9E8C74-5326-E1C7-DA42-D37134C19387}"/>
              </a:ext>
            </a:extLst>
          </p:cNvPr>
          <p:cNvSpPr>
            <a:spLocks noGrp="1"/>
          </p:cNvSpPr>
          <p:nvPr userDrawn="1">
            <p:ph type="body" sz="quarter" idx="77" hasCustomPrompt="1"/>
          </p:nvPr>
        </p:nvSpPr>
        <p:spPr>
          <a:xfrm>
            <a:off x="4205005" y="2841508"/>
            <a:ext cx="502214" cy="296492"/>
          </a:xfrm>
        </p:spPr>
        <p:txBody>
          <a:bodyPr anchor="ctr"/>
          <a:lstStyle>
            <a:lvl1pPr marL="0" indent="0" algn="ctr">
              <a:buNone/>
              <a:defRPr sz="2400" b="1">
                <a:solidFill>
                  <a:schemeClr val="tx1"/>
                </a:solidFill>
              </a:defRPr>
            </a:lvl1pPr>
          </a:lstStyle>
          <a:p>
            <a:pPr lvl="0"/>
            <a:r>
              <a:rPr lang="fi-FI" dirty="0"/>
              <a:t>0</a:t>
            </a:r>
          </a:p>
        </p:txBody>
      </p:sp>
      <p:sp>
        <p:nvSpPr>
          <p:cNvPr id="15" name="Tekstin paikkamerkki 3">
            <a:extLst>
              <a:ext uri="{FF2B5EF4-FFF2-40B4-BE49-F238E27FC236}">
                <a16:creationId xmlns:a16="http://schemas.microsoft.com/office/drawing/2014/main" id="{741AB7E6-95B7-46C8-1E7C-B14BE9B8BAE7}"/>
              </a:ext>
            </a:extLst>
          </p:cNvPr>
          <p:cNvSpPr>
            <a:spLocks noGrp="1"/>
          </p:cNvSpPr>
          <p:nvPr userDrawn="1">
            <p:ph type="body" sz="quarter" idx="23" hasCustomPrompt="1"/>
          </p:nvPr>
        </p:nvSpPr>
        <p:spPr>
          <a:xfrm>
            <a:off x="3817756" y="4019552"/>
            <a:ext cx="1276713" cy="242886"/>
          </a:xfrm>
          <a:noFill/>
        </p:spPr>
        <p:txBody>
          <a:bodyPr wrap="square" lIns="0" tIns="0" rIns="0" bIns="72000" anchor="b"/>
          <a:lstStyle>
            <a:lvl1pPr marL="0" indent="0" algn="ctr">
              <a:spcAft>
                <a:spcPts val="0"/>
              </a:spcAft>
              <a:buNone/>
              <a:defRPr sz="2400" b="1"/>
            </a:lvl1pPr>
          </a:lstStyle>
          <a:p>
            <a:pPr lvl="0"/>
            <a:r>
              <a:rPr lang="fi-FI" dirty="0"/>
              <a:t>0003</a:t>
            </a:r>
          </a:p>
        </p:txBody>
      </p:sp>
      <p:sp>
        <p:nvSpPr>
          <p:cNvPr id="44" name="Tekstin paikkamerkki 3">
            <a:extLst>
              <a:ext uri="{FF2B5EF4-FFF2-40B4-BE49-F238E27FC236}">
                <a16:creationId xmlns:a16="http://schemas.microsoft.com/office/drawing/2014/main" id="{602DC99E-DF3C-E9A1-51F2-A36AE5B95DBB}"/>
              </a:ext>
            </a:extLst>
          </p:cNvPr>
          <p:cNvSpPr>
            <a:spLocks noGrp="1"/>
          </p:cNvSpPr>
          <p:nvPr userDrawn="1">
            <p:ph type="body" sz="quarter" idx="48" hasCustomPrompt="1"/>
          </p:nvPr>
        </p:nvSpPr>
        <p:spPr>
          <a:xfrm>
            <a:off x="3816350" y="4268788"/>
            <a:ext cx="1279525" cy="992188"/>
          </a:xfrm>
          <a:noFill/>
        </p:spPr>
        <p:txBody>
          <a:bodyPr wrap="square" lIns="0" tIns="0" rIns="0" anchor="t"/>
          <a:lstStyle>
            <a:lvl1pPr marL="0" indent="0" algn="ctr">
              <a:spcAft>
                <a:spcPts val="0"/>
              </a:spcAft>
              <a:buNone/>
              <a:defRPr sz="1200" b="0"/>
            </a:lvl1pPr>
          </a:lstStyle>
          <a:p>
            <a:pPr lvl="0"/>
            <a:r>
              <a:rPr lang="fi-FI" dirty="0"/>
              <a:t>Tähän lyhyt kuvaus</a:t>
            </a:r>
          </a:p>
        </p:txBody>
      </p:sp>
      <p:sp>
        <p:nvSpPr>
          <p:cNvPr id="19" name="Tekstin paikkamerkki 4">
            <a:extLst>
              <a:ext uri="{FF2B5EF4-FFF2-40B4-BE49-F238E27FC236}">
                <a16:creationId xmlns:a16="http://schemas.microsoft.com/office/drawing/2014/main" id="{64F3B65B-18A7-1BD3-D5FA-9551D9C665DF}"/>
              </a:ext>
            </a:extLst>
          </p:cNvPr>
          <p:cNvSpPr>
            <a:spLocks noGrp="1"/>
          </p:cNvSpPr>
          <p:nvPr userDrawn="1">
            <p:ph type="body" sz="quarter" idx="78" hasCustomPrompt="1"/>
          </p:nvPr>
        </p:nvSpPr>
        <p:spPr>
          <a:xfrm>
            <a:off x="5844099" y="2841508"/>
            <a:ext cx="502214" cy="296492"/>
          </a:xfrm>
        </p:spPr>
        <p:txBody>
          <a:bodyPr anchor="ctr"/>
          <a:lstStyle>
            <a:lvl1pPr marL="0" indent="0" algn="ctr">
              <a:buNone/>
              <a:defRPr sz="2400" b="1">
                <a:solidFill>
                  <a:schemeClr val="tx1"/>
                </a:solidFill>
              </a:defRPr>
            </a:lvl1pPr>
          </a:lstStyle>
          <a:p>
            <a:pPr lvl="0"/>
            <a:r>
              <a:rPr lang="fi-FI" dirty="0"/>
              <a:t>0</a:t>
            </a:r>
          </a:p>
        </p:txBody>
      </p:sp>
      <p:sp>
        <p:nvSpPr>
          <p:cNvPr id="16" name="Tekstin paikkamerkki 4">
            <a:extLst>
              <a:ext uri="{FF2B5EF4-FFF2-40B4-BE49-F238E27FC236}">
                <a16:creationId xmlns:a16="http://schemas.microsoft.com/office/drawing/2014/main" id="{83C2C322-EC2C-8FA1-0AA8-1ED1E3D8F806}"/>
              </a:ext>
            </a:extLst>
          </p:cNvPr>
          <p:cNvSpPr>
            <a:spLocks noGrp="1"/>
          </p:cNvSpPr>
          <p:nvPr userDrawn="1">
            <p:ph type="body" sz="quarter" idx="24" hasCustomPrompt="1"/>
          </p:nvPr>
        </p:nvSpPr>
        <p:spPr>
          <a:xfrm>
            <a:off x="5459418" y="4019552"/>
            <a:ext cx="1271577" cy="242886"/>
          </a:xfrm>
          <a:noFill/>
        </p:spPr>
        <p:txBody>
          <a:bodyPr wrap="square" lIns="0" tIns="0" rIns="0" bIns="72000" anchor="b"/>
          <a:lstStyle>
            <a:lvl1pPr marL="0" indent="0" algn="ctr">
              <a:spcAft>
                <a:spcPts val="0"/>
              </a:spcAft>
              <a:buNone/>
              <a:defRPr sz="2400" b="1"/>
            </a:lvl1pPr>
          </a:lstStyle>
          <a:p>
            <a:pPr lvl="0"/>
            <a:r>
              <a:rPr lang="fi-FI" dirty="0"/>
              <a:t>0004</a:t>
            </a:r>
          </a:p>
        </p:txBody>
      </p:sp>
      <p:sp>
        <p:nvSpPr>
          <p:cNvPr id="45" name="Tekstin paikkamerkki 4">
            <a:extLst>
              <a:ext uri="{FF2B5EF4-FFF2-40B4-BE49-F238E27FC236}">
                <a16:creationId xmlns:a16="http://schemas.microsoft.com/office/drawing/2014/main" id="{5B30EC07-D5A3-4F64-1931-50A1E212C8CD}"/>
              </a:ext>
            </a:extLst>
          </p:cNvPr>
          <p:cNvSpPr>
            <a:spLocks noGrp="1"/>
          </p:cNvSpPr>
          <p:nvPr userDrawn="1">
            <p:ph type="body" sz="quarter" idx="49" hasCustomPrompt="1"/>
          </p:nvPr>
        </p:nvSpPr>
        <p:spPr>
          <a:xfrm>
            <a:off x="5456238" y="4268788"/>
            <a:ext cx="1277937" cy="992188"/>
          </a:xfrm>
          <a:noFill/>
        </p:spPr>
        <p:txBody>
          <a:bodyPr wrap="square" lIns="0" tIns="0" rIns="0" anchor="t"/>
          <a:lstStyle>
            <a:lvl1pPr marL="0" indent="0" algn="ctr">
              <a:spcAft>
                <a:spcPts val="0"/>
              </a:spcAft>
              <a:buNone/>
              <a:defRPr sz="1200" b="0"/>
            </a:lvl1pPr>
          </a:lstStyle>
          <a:p>
            <a:pPr lvl="0"/>
            <a:r>
              <a:rPr lang="fi-FI" dirty="0"/>
              <a:t>Tähän lyhyt kuvaus</a:t>
            </a:r>
          </a:p>
        </p:txBody>
      </p:sp>
      <p:sp>
        <p:nvSpPr>
          <p:cNvPr id="20" name="Tekstin paikkamerkki 5">
            <a:extLst>
              <a:ext uri="{FF2B5EF4-FFF2-40B4-BE49-F238E27FC236}">
                <a16:creationId xmlns:a16="http://schemas.microsoft.com/office/drawing/2014/main" id="{0B549AD5-CBBF-D523-4621-C1A7F6D671F8}"/>
              </a:ext>
            </a:extLst>
          </p:cNvPr>
          <p:cNvSpPr>
            <a:spLocks noGrp="1"/>
          </p:cNvSpPr>
          <p:nvPr userDrawn="1">
            <p:ph type="body" sz="quarter" idx="79" hasCustomPrompt="1"/>
          </p:nvPr>
        </p:nvSpPr>
        <p:spPr>
          <a:xfrm>
            <a:off x="7483194" y="2841508"/>
            <a:ext cx="502214" cy="296492"/>
          </a:xfrm>
        </p:spPr>
        <p:txBody>
          <a:bodyPr anchor="ctr"/>
          <a:lstStyle>
            <a:lvl1pPr marL="0" indent="0" algn="ctr">
              <a:buNone/>
              <a:defRPr sz="2400" b="1">
                <a:solidFill>
                  <a:schemeClr val="tx1"/>
                </a:solidFill>
              </a:defRPr>
            </a:lvl1pPr>
          </a:lstStyle>
          <a:p>
            <a:pPr lvl="0"/>
            <a:r>
              <a:rPr lang="fi-FI" dirty="0"/>
              <a:t>0</a:t>
            </a:r>
          </a:p>
        </p:txBody>
      </p:sp>
      <p:sp>
        <p:nvSpPr>
          <p:cNvPr id="41" name="Tekstin paikkamerkki 5">
            <a:extLst>
              <a:ext uri="{FF2B5EF4-FFF2-40B4-BE49-F238E27FC236}">
                <a16:creationId xmlns:a16="http://schemas.microsoft.com/office/drawing/2014/main" id="{87CEDAFF-E282-C2E3-87D2-23CE2E487972}"/>
              </a:ext>
            </a:extLst>
          </p:cNvPr>
          <p:cNvSpPr>
            <a:spLocks noGrp="1"/>
          </p:cNvSpPr>
          <p:nvPr userDrawn="1">
            <p:ph type="body" sz="quarter" idx="45" hasCustomPrompt="1"/>
          </p:nvPr>
        </p:nvSpPr>
        <p:spPr>
          <a:xfrm>
            <a:off x="7094538" y="4019552"/>
            <a:ext cx="1279526" cy="242886"/>
          </a:xfrm>
          <a:noFill/>
        </p:spPr>
        <p:txBody>
          <a:bodyPr wrap="square" lIns="0" tIns="0" rIns="0" bIns="72000" anchor="b"/>
          <a:lstStyle>
            <a:lvl1pPr marL="0" indent="0" algn="ctr">
              <a:spcAft>
                <a:spcPts val="0"/>
              </a:spcAft>
              <a:buNone/>
              <a:defRPr sz="2400" b="1"/>
            </a:lvl1pPr>
          </a:lstStyle>
          <a:p>
            <a:pPr lvl="0"/>
            <a:r>
              <a:rPr lang="fi-FI" dirty="0"/>
              <a:t>0005</a:t>
            </a:r>
          </a:p>
        </p:txBody>
      </p:sp>
      <p:sp>
        <p:nvSpPr>
          <p:cNvPr id="46" name="Tekstin paikkamerkki 5">
            <a:extLst>
              <a:ext uri="{FF2B5EF4-FFF2-40B4-BE49-F238E27FC236}">
                <a16:creationId xmlns:a16="http://schemas.microsoft.com/office/drawing/2014/main" id="{4AD27E70-98F3-0D58-C3D6-45EC57E1698D}"/>
              </a:ext>
            </a:extLst>
          </p:cNvPr>
          <p:cNvSpPr>
            <a:spLocks noGrp="1"/>
          </p:cNvSpPr>
          <p:nvPr userDrawn="1">
            <p:ph type="body" sz="quarter" idx="50" hasCustomPrompt="1"/>
          </p:nvPr>
        </p:nvSpPr>
        <p:spPr>
          <a:xfrm>
            <a:off x="7094539" y="4268788"/>
            <a:ext cx="1279525" cy="987425"/>
          </a:xfrm>
          <a:noFill/>
        </p:spPr>
        <p:txBody>
          <a:bodyPr wrap="square" lIns="0" tIns="0" rIns="0" anchor="t"/>
          <a:lstStyle>
            <a:lvl1pPr marL="0" indent="0" algn="ctr">
              <a:spcAft>
                <a:spcPts val="0"/>
              </a:spcAft>
              <a:buNone/>
              <a:defRPr sz="1200" b="0"/>
            </a:lvl1pPr>
          </a:lstStyle>
          <a:p>
            <a:pPr lvl="0"/>
            <a:r>
              <a:rPr lang="fi-FI" dirty="0"/>
              <a:t>Tähän lyhyt kuvaus</a:t>
            </a:r>
          </a:p>
        </p:txBody>
      </p:sp>
      <p:sp>
        <p:nvSpPr>
          <p:cNvPr id="25" name="Tekstin paikkamerkki 6">
            <a:extLst>
              <a:ext uri="{FF2B5EF4-FFF2-40B4-BE49-F238E27FC236}">
                <a16:creationId xmlns:a16="http://schemas.microsoft.com/office/drawing/2014/main" id="{746CDD3A-D0FD-7924-BB40-CF8C62E8B37A}"/>
              </a:ext>
            </a:extLst>
          </p:cNvPr>
          <p:cNvSpPr>
            <a:spLocks noGrp="1"/>
          </p:cNvSpPr>
          <p:nvPr userDrawn="1">
            <p:ph type="body" sz="quarter" idx="80" hasCustomPrompt="1"/>
          </p:nvPr>
        </p:nvSpPr>
        <p:spPr>
          <a:xfrm>
            <a:off x="9121493" y="2841508"/>
            <a:ext cx="502214" cy="296492"/>
          </a:xfrm>
        </p:spPr>
        <p:txBody>
          <a:bodyPr anchor="ctr"/>
          <a:lstStyle>
            <a:lvl1pPr marL="0" indent="0" algn="ctr">
              <a:buNone/>
              <a:defRPr sz="2400" b="1">
                <a:solidFill>
                  <a:schemeClr val="tx1"/>
                </a:solidFill>
              </a:defRPr>
            </a:lvl1pPr>
          </a:lstStyle>
          <a:p>
            <a:pPr lvl="0"/>
            <a:r>
              <a:rPr lang="fi-FI" dirty="0"/>
              <a:t>0</a:t>
            </a:r>
          </a:p>
        </p:txBody>
      </p:sp>
      <p:sp>
        <p:nvSpPr>
          <p:cNvPr id="32" name="Tekstin paikkamerkki 6">
            <a:extLst>
              <a:ext uri="{FF2B5EF4-FFF2-40B4-BE49-F238E27FC236}">
                <a16:creationId xmlns:a16="http://schemas.microsoft.com/office/drawing/2014/main" id="{4729BBE5-CC6F-C0E3-7A89-859E3C20235D}"/>
              </a:ext>
            </a:extLst>
          </p:cNvPr>
          <p:cNvSpPr>
            <a:spLocks noGrp="1"/>
          </p:cNvSpPr>
          <p:nvPr userDrawn="1">
            <p:ph type="body" sz="quarter" idx="63" hasCustomPrompt="1"/>
          </p:nvPr>
        </p:nvSpPr>
        <p:spPr>
          <a:xfrm>
            <a:off x="8732837" y="4019552"/>
            <a:ext cx="1279526" cy="242886"/>
          </a:xfrm>
          <a:noFill/>
        </p:spPr>
        <p:txBody>
          <a:bodyPr wrap="square" lIns="0" tIns="0" rIns="0" bIns="72000" anchor="b"/>
          <a:lstStyle>
            <a:lvl1pPr marL="0" indent="0" algn="ctr">
              <a:spcAft>
                <a:spcPts val="0"/>
              </a:spcAft>
              <a:buNone/>
              <a:defRPr sz="2400" b="1"/>
            </a:lvl1pPr>
          </a:lstStyle>
          <a:p>
            <a:pPr lvl="0"/>
            <a:r>
              <a:rPr lang="fi-FI" dirty="0"/>
              <a:t>0006</a:t>
            </a:r>
          </a:p>
        </p:txBody>
      </p:sp>
      <p:sp>
        <p:nvSpPr>
          <p:cNvPr id="33" name="Tekstin paikkamerkki 6">
            <a:extLst>
              <a:ext uri="{FF2B5EF4-FFF2-40B4-BE49-F238E27FC236}">
                <a16:creationId xmlns:a16="http://schemas.microsoft.com/office/drawing/2014/main" id="{C2B806D6-4309-6233-88E3-520DBC7B7A05}"/>
              </a:ext>
            </a:extLst>
          </p:cNvPr>
          <p:cNvSpPr>
            <a:spLocks noGrp="1"/>
          </p:cNvSpPr>
          <p:nvPr userDrawn="1">
            <p:ph type="body" sz="quarter" idx="64" hasCustomPrompt="1"/>
          </p:nvPr>
        </p:nvSpPr>
        <p:spPr>
          <a:xfrm>
            <a:off x="8732837" y="4268788"/>
            <a:ext cx="1279526" cy="987425"/>
          </a:xfrm>
          <a:noFill/>
        </p:spPr>
        <p:txBody>
          <a:bodyPr wrap="square" lIns="0" tIns="0" rIns="0" anchor="t"/>
          <a:lstStyle>
            <a:lvl1pPr marL="0" indent="0" algn="ctr">
              <a:spcAft>
                <a:spcPts val="0"/>
              </a:spcAft>
              <a:buNone/>
              <a:defRPr sz="1200" b="0"/>
            </a:lvl1pPr>
          </a:lstStyle>
          <a:p>
            <a:pPr lvl="0"/>
            <a:r>
              <a:rPr lang="fi-FI" dirty="0"/>
              <a:t>Tähän lyhyt kuvaus</a:t>
            </a:r>
          </a:p>
        </p:txBody>
      </p:sp>
      <p:sp>
        <p:nvSpPr>
          <p:cNvPr id="26" name="Tekstin paikkamerkki 7">
            <a:extLst>
              <a:ext uri="{FF2B5EF4-FFF2-40B4-BE49-F238E27FC236}">
                <a16:creationId xmlns:a16="http://schemas.microsoft.com/office/drawing/2014/main" id="{9BAB5772-36AB-45B6-E87A-D9A3B59E68B8}"/>
              </a:ext>
            </a:extLst>
          </p:cNvPr>
          <p:cNvSpPr>
            <a:spLocks noGrp="1"/>
          </p:cNvSpPr>
          <p:nvPr userDrawn="1">
            <p:ph type="body" sz="quarter" idx="81" hasCustomPrompt="1"/>
          </p:nvPr>
        </p:nvSpPr>
        <p:spPr>
          <a:xfrm>
            <a:off x="10761998" y="2841508"/>
            <a:ext cx="502214" cy="296492"/>
          </a:xfrm>
        </p:spPr>
        <p:txBody>
          <a:bodyPr anchor="ctr"/>
          <a:lstStyle>
            <a:lvl1pPr marL="0" indent="0" algn="ctr">
              <a:buNone/>
              <a:defRPr sz="2400" b="1">
                <a:solidFill>
                  <a:schemeClr val="tx1"/>
                </a:solidFill>
              </a:defRPr>
            </a:lvl1pPr>
          </a:lstStyle>
          <a:p>
            <a:pPr lvl="0"/>
            <a:r>
              <a:rPr lang="fi-FI" dirty="0"/>
              <a:t>0</a:t>
            </a:r>
          </a:p>
        </p:txBody>
      </p:sp>
      <p:sp>
        <p:nvSpPr>
          <p:cNvPr id="34" name="Tekstin paikkamerkki 7">
            <a:extLst>
              <a:ext uri="{FF2B5EF4-FFF2-40B4-BE49-F238E27FC236}">
                <a16:creationId xmlns:a16="http://schemas.microsoft.com/office/drawing/2014/main" id="{618A8332-DC1A-92DF-3B16-F4DE7DC9CC77}"/>
              </a:ext>
            </a:extLst>
          </p:cNvPr>
          <p:cNvSpPr>
            <a:spLocks noGrp="1"/>
          </p:cNvSpPr>
          <p:nvPr userDrawn="1">
            <p:ph type="body" sz="quarter" idx="65" hasCustomPrompt="1"/>
          </p:nvPr>
        </p:nvSpPr>
        <p:spPr>
          <a:xfrm>
            <a:off x="10377205" y="4019552"/>
            <a:ext cx="1271801" cy="242886"/>
          </a:xfrm>
          <a:noFill/>
        </p:spPr>
        <p:txBody>
          <a:bodyPr wrap="square" lIns="0" tIns="0" rIns="0" bIns="72000" anchor="b"/>
          <a:lstStyle>
            <a:lvl1pPr marL="0" indent="0" algn="ctr">
              <a:spcAft>
                <a:spcPts val="0"/>
              </a:spcAft>
              <a:buNone/>
              <a:defRPr sz="2400" b="1"/>
            </a:lvl1pPr>
          </a:lstStyle>
          <a:p>
            <a:pPr lvl="0"/>
            <a:r>
              <a:rPr lang="fi-FI" dirty="0"/>
              <a:t>0007</a:t>
            </a:r>
          </a:p>
        </p:txBody>
      </p:sp>
      <p:sp>
        <p:nvSpPr>
          <p:cNvPr id="35" name="Tekstin paikkamerkki 7">
            <a:extLst>
              <a:ext uri="{FF2B5EF4-FFF2-40B4-BE49-F238E27FC236}">
                <a16:creationId xmlns:a16="http://schemas.microsoft.com/office/drawing/2014/main" id="{DC684028-EB30-A46F-AEDB-29594CC47A1A}"/>
              </a:ext>
            </a:extLst>
          </p:cNvPr>
          <p:cNvSpPr>
            <a:spLocks noGrp="1"/>
          </p:cNvSpPr>
          <p:nvPr userDrawn="1">
            <p:ph type="body" sz="quarter" idx="66" hasCustomPrompt="1"/>
          </p:nvPr>
        </p:nvSpPr>
        <p:spPr>
          <a:xfrm>
            <a:off x="10375548" y="4268788"/>
            <a:ext cx="1275115" cy="987425"/>
          </a:xfrm>
          <a:noFill/>
        </p:spPr>
        <p:txBody>
          <a:bodyPr wrap="square" lIns="0" tIns="0" rIns="0" anchor="t"/>
          <a:lstStyle>
            <a:lvl1pPr marL="0" indent="0" algn="ctr">
              <a:spcAft>
                <a:spcPts val="0"/>
              </a:spcAft>
              <a:buNone/>
              <a:defRPr sz="1200" b="0"/>
            </a:lvl1pPr>
          </a:lstStyle>
          <a:p>
            <a:pPr lvl="0"/>
            <a:r>
              <a:rPr lang="fi-FI" dirty="0"/>
              <a:t>Tähän lyhyt kuvaus</a:t>
            </a:r>
          </a:p>
        </p:txBody>
      </p:sp>
      <p:sp>
        <p:nvSpPr>
          <p:cNvPr id="27" name="Tekstin paikkamerkki 1">
            <a:extLst>
              <a:ext uri="{FF2B5EF4-FFF2-40B4-BE49-F238E27FC236}">
                <a16:creationId xmlns:a16="http://schemas.microsoft.com/office/drawing/2014/main" id="{EA961587-5BEB-80D9-7E01-E238596CAC7F}"/>
              </a:ext>
            </a:extLst>
          </p:cNvPr>
          <p:cNvSpPr>
            <a:spLocks noGrp="1"/>
          </p:cNvSpPr>
          <p:nvPr userDrawn="1">
            <p:ph type="body" sz="quarter" idx="14" hasCustomPrompt="1"/>
          </p:nvPr>
        </p:nvSpPr>
        <p:spPr>
          <a:xfrm>
            <a:off x="1595500" y="5511822"/>
            <a:ext cx="9109012" cy="475820"/>
          </a:xfrm>
        </p:spPr>
        <p:txBody>
          <a:bodyPr tIns="0" anchor="t"/>
          <a:lstStyle>
            <a:lvl1pPr marL="0" indent="0" algn="ctr">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Prosessikaavio kuvaa vaihe vaiheelta, miten jokin työ tai tehtävä etenee. Se selkeyttää työvaiheiden järjestystä ja osallistujien rooleja sekä auttaa tunnistamaan mahdollisia kehityskohteita.</a:t>
            </a:r>
          </a:p>
        </p:txBody>
      </p:sp>
      <p:sp>
        <p:nvSpPr>
          <p:cNvPr id="7" name="Alatunnisteen paikkamerkki 6">
            <a:extLst>
              <a:ext uri="{FF2B5EF4-FFF2-40B4-BE49-F238E27FC236}">
                <a16:creationId xmlns:a16="http://schemas.microsoft.com/office/drawing/2014/main" id="{E4083D37-B847-EF84-E3A7-2BD708C4221D}"/>
              </a:ext>
            </a:extLst>
          </p:cNvPr>
          <p:cNvSpPr>
            <a:spLocks noGrp="1"/>
          </p:cNvSpPr>
          <p:nvPr userDrawn="1">
            <p:ph type="ftr" sz="quarter" idx="53"/>
          </p:nvPr>
        </p:nvSpPr>
        <p:spPr/>
        <p:txBody>
          <a:bodyPr/>
          <a:lstStyle/>
          <a:p>
            <a:endParaRPr lang="fi-FI" dirty="0"/>
          </a:p>
        </p:txBody>
      </p:sp>
      <p:sp>
        <p:nvSpPr>
          <p:cNvPr id="6" name="Päivämäärän paikkamerkki 5">
            <a:extLst>
              <a:ext uri="{FF2B5EF4-FFF2-40B4-BE49-F238E27FC236}">
                <a16:creationId xmlns:a16="http://schemas.microsoft.com/office/drawing/2014/main" id="{0C3FE38D-5122-C718-7E31-E7D7F26D1DB3}"/>
              </a:ext>
            </a:extLst>
          </p:cNvPr>
          <p:cNvSpPr>
            <a:spLocks noGrp="1"/>
          </p:cNvSpPr>
          <p:nvPr userDrawn="1">
            <p:ph type="dt" sz="half" idx="52"/>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0DC66C69-9886-AE19-2AB9-A7E1872A8E16}"/>
              </a:ext>
            </a:extLst>
          </p:cNvPr>
          <p:cNvSpPr>
            <a:spLocks noGrp="1"/>
          </p:cNvSpPr>
          <p:nvPr userDrawn="1">
            <p:ph type="sldNum" sz="quarter" idx="54"/>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BA37ABEE-C70A-EC52-D834-67FA20758B82}"/>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722428493"/>
      </p:ext>
    </p:extLst>
  </p:cSld>
  <p:clrMapOvr>
    <a:masterClrMapping/>
  </p:clrMapOvr>
  <p:extLst>
    <p:ext uri="{DCECCB84-F9BA-43D5-87BE-67443E8EF086}">
      <p15:sldGuideLst xmlns:p15="http://schemas.microsoft.com/office/powerpoint/2012/main"/>
    </p:ext>
  </p:extLst>
</p:sldLayout>
</file>

<file path=ppt/slideLayouts/slideLayout491.xml><?xml version="1.0" encoding="utf-8"?>
<p:sldLayout xmlns:a="http://schemas.openxmlformats.org/drawingml/2006/main" xmlns:r="http://schemas.openxmlformats.org/officeDocument/2006/relationships" xmlns:p="http://schemas.openxmlformats.org/presentationml/2006/main" preserve="1" userDrawn="1">
  <p:cSld name="Prosessikaavio 1">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46099" y="546100"/>
            <a:ext cx="11104564" cy="738188"/>
          </a:xfrm>
          <a:prstGeom prst="rect">
            <a:avLst/>
          </a:prstGeom>
        </p:spPr>
        <p:txBody>
          <a:bodyPr anchor="t"/>
          <a:lstStyle>
            <a:lvl1pPr algn="ctr">
              <a:defRPr sz="3600"/>
            </a:lvl1pPr>
          </a:lstStyle>
          <a:p>
            <a:r>
              <a:rPr lang="fi-FI" dirty="0"/>
              <a:t>Prosessikaavio 1 </a:t>
            </a:r>
          </a:p>
        </p:txBody>
      </p:sp>
      <p:sp>
        <p:nvSpPr>
          <p:cNvPr id="29" name="Tekstin paikkamerkki 28">
            <a:extLst>
              <a:ext uri="{FF2B5EF4-FFF2-40B4-BE49-F238E27FC236}">
                <a16:creationId xmlns:a16="http://schemas.microsoft.com/office/drawing/2014/main" id="{2C7B1891-8752-81A6-B78A-EE211AAA2253}"/>
              </a:ext>
              <a:ext uri="{C183D7F6-B498-43B3-948B-1728B52AA6E4}">
                <adec:decorative xmlns:adec="http://schemas.microsoft.com/office/drawing/2017/decorative" val="1"/>
              </a:ext>
            </a:extLst>
          </p:cNvPr>
          <p:cNvSpPr>
            <a:spLocks noGrp="1"/>
          </p:cNvSpPr>
          <p:nvPr>
            <p:ph type="body" sz="quarter" idx="90" hasCustomPrompt="1"/>
          </p:nvPr>
        </p:nvSpPr>
        <p:spPr>
          <a:xfrm>
            <a:off x="10034219" y="3986091"/>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3"/>
          </a:solidFill>
          <a:ln w="6350" cap="sq">
            <a:solidFill>
              <a:schemeClr val="accent3"/>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30" name="Tekstin paikkamerkki 29">
            <a:extLst>
              <a:ext uri="{FF2B5EF4-FFF2-40B4-BE49-F238E27FC236}">
                <a16:creationId xmlns:a16="http://schemas.microsoft.com/office/drawing/2014/main" id="{90000A6B-0084-19C6-FB1D-B98A393ACA7F}"/>
              </a:ext>
              <a:ext uri="{C183D7F6-B498-43B3-948B-1728B52AA6E4}">
                <adec:decorative xmlns:adec="http://schemas.microsoft.com/office/drawing/2017/decorative" val="1"/>
              </a:ext>
            </a:extLst>
          </p:cNvPr>
          <p:cNvSpPr>
            <a:spLocks noGrp="1"/>
          </p:cNvSpPr>
          <p:nvPr>
            <p:ph type="body" sz="quarter" idx="91" hasCustomPrompt="1"/>
          </p:nvPr>
        </p:nvSpPr>
        <p:spPr>
          <a:xfrm>
            <a:off x="3692626" y="3983343"/>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3"/>
          </a:solidFill>
          <a:ln w="6350" cap="sq">
            <a:solidFill>
              <a:schemeClr val="accent3"/>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31" name="Tekstin paikkamerkki 30">
            <a:extLst>
              <a:ext uri="{FF2B5EF4-FFF2-40B4-BE49-F238E27FC236}">
                <a16:creationId xmlns:a16="http://schemas.microsoft.com/office/drawing/2014/main" id="{76729F50-A87E-E54B-0DF5-BE81C5D6D7BF}"/>
              </a:ext>
              <a:ext uri="{C183D7F6-B498-43B3-948B-1728B52AA6E4}">
                <adec:decorative xmlns:adec="http://schemas.microsoft.com/office/drawing/2017/decorative" val="1"/>
              </a:ext>
            </a:extLst>
          </p:cNvPr>
          <p:cNvSpPr>
            <a:spLocks noGrp="1"/>
          </p:cNvSpPr>
          <p:nvPr>
            <p:ph type="body" sz="quarter" idx="92" hasCustomPrompt="1"/>
          </p:nvPr>
        </p:nvSpPr>
        <p:spPr>
          <a:xfrm>
            <a:off x="6871458" y="3986091"/>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3"/>
          </a:solidFill>
          <a:ln w="6350" cap="sq">
            <a:solidFill>
              <a:schemeClr val="accent3"/>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28" name="Tekstin paikkamerkki 27">
            <a:extLst>
              <a:ext uri="{FF2B5EF4-FFF2-40B4-BE49-F238E27FC236}">
                <a16:creationId xmlns:a16="http://schemas.microsoft.com/office/drawing/2014/main" id="{1D84C596-630D-D17A-27D1-922BDBD6C7DB}"/>
              </a:ext>
              <a:ext uri="{C183D7F6-B498-43B3-948B-1728B52AA6E4}">
                <adec:decorative xmlns:adec="http://schemas.microsoft.com/office/drawing/2017/decorative" val="1"/>
              </a:ext>
            </a:extLst>
          </p:cNvPr>
          <p:cNvSpPr>
            <a:spLocks noGrp="1"/>
          </p:cNvSpPr>
          <p:nvPr>
            <p:ph type="body" sz="quarter" idx="89" hasCustomPrompt="1"/>
          </p:nvPr>
        </p:nvSpPr>
        <p:spPr>
          <a:xfrm>
            <a:off x="8472300" y="2592405"/>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3"/>
          </a:solidFill>
          <a:ln w="6350" cap="sq">
            <a:solidFill>
              <a:schemeClr val="accent3"/>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3" name="Tekstin paikkamerkki 2">
            <a:extLst>
              <a:ext uri="{FF2B5EF4-FFF2-40B4-BE49-F238E27FC236}">
                <a16:creationId xmlns:a16="http://schemas.microsoft.com/office/drawing/2014/main" id="{5F4D6EC9-F510-812A-3469-14757D5568B7}"/>
              </a:ext>
              <a:ext uri="{C183D7F6-B498-43B3-948B-1728B52AA6E4}">
                <adec:decorative xmlns:adec="http://schemas.microsoft.com/office/drawing/2017/decorative" val="1"/>
              </a:ext>
            </a:extLst>
          </p:cNvPr>
          <p:cNvSpPr>
            <a:spLocks noGrp="1"/>
          </p:cNvSpPr>
          <p:nvPr>
            <p:ph type="body" sz="quarter" idx="87" hasCustomPrompt="1"/>
          </p:nvPr>
        </p:nvSpPr>
        <p:spPr>
          <a:xfrm>
            <a:off x="2094457" y="2589657"/>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3"/>
          </a:solidFill>
          <a:ln w="6350" cap="sq">
            <a:solidFill>
              <a:schemeClr val="accent3"/>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27" name="Tekstin paikkamerkki 26">
            <a:extLst>
              <a:ext uri="{FF2B5EF4-FFF2-40B4-BE49-F238E27FC236}">
                <a16:creationId xmlns:a16="http://schemas.microsoft.com/office/drawing/2014/main" id="{0B4B59B8-EB8B-1227-73CA-0E36221F9B11}"/>
              </a:ext>
              <a:ext uri="{C183D7F6-B498-43B3-948B-1728B52AA6E4}">
                <adec:decorative xmlns:adec="http://schemas.microsoft.com/office/drawing/2017/decorative" val="1"/>
              </a:ext>
            </a:extLst>
          </p:cNvPr>
          <p:cNvSpPr>
            <a:spLocks noGrp="1"/>
          </p:cNvSpPr>
          <p:nvPr>
            <p:ph type="body" sz="quarter" idx="88" hasCustomPrompt="1"/>
          </p:nvPr>
        </p:nvSpPr>
        <p:spPr>
          <a:xfrm>
            <a:off x="5275255" y="2592405"/>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3"/>
          </a:solidFill>
          <a:ln w="6350" cap="sq">
            <a:solidFill>
              <a:schemeClr val="accent3"/>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5" name="Tekstin paikkamerkki 1">
            <a:extLst>
              <a:ext uri="{FF2B5EF4-FFF2-40B4-BE49-F238E27FC236}">
                <a16:creationId xmlns:a16="http://schemas.microsoft.com/office/drawing/2014/main" id="{0827F18B-956B-A936-DFED-44D574EE40C5}"/>
              </a:ext>
              <a:ext uri="{C183D7F6-B498-43B3-948B-1728B52AA6E4}">
                <adec:decorative xmlns:adec="http://schemas.microsoft.com/office/drawing/2017/decorative" val="1"/>
              </a:ext>
            </a:extLst>
          </p:cNvPr>
          <p:cNvSpPr>
            <a:spLocks noGrp="1" noChangeAspect="1"/>
          </p:cNvSpPr>
          <p:nvPr>
            <p:ph type="body" sz="quarter" idx="69" hasCustomPrompt="1"/>
          </p:nvPr>
        </p:nvSpPr>
        <p:spPr>
          <a:xfrm>
            <a:off x="1845104" y="2255713"/>
            <a:ext cx="540000" cy="540000"/>
          </a:xfrm>
          <a:prstGeom prst="ellipse">
            <a:avLst/>
          </a:prstGeom>
          <a:solidFill>
            <a:schemeClr val="accent2"/>
          </a:solidFill>
          <a:ln w="25400">
            <a:solidFill>
              <a:schemeClr val="tx1"/>
            </a:solidFill>
          </a:ln>
        </p:spPr>
        <p:txBody>
          <a:bodyPr anchor="ctr"/>
          <a:lstStyle>
            <a:lvl1pPr marL="0" indent="0" algn="ctr">
              <a:buNone/>
              <a:defRPr sz="2400" b="1">
                <a:solidFill>
                  <a:schemeClr val="bg1"/>
                </a:solidFill>
              </a:defRPr>
            </a:lvl1pPr>
          </a:lstStyle>
          <a:p>
            <a:pPr lvl="0"/>
            <a:r>
              <a:rPr lang="fi-FI" dirty="0"/>
              <a:t> </a:t>
            </a:r>
          </a:p>
        </p:txBody>
      </p:sp>
      <p:sp>
        <p:nvSpPr>
          <p:cNvPr id="8" name="Tekstin paikkamerkki 2">
            <a:extLst>
              <a:ext uri="{FF2B5EF4-FFF2-40B4-BE49-F238E27FC236}">
                <a16:creationId xmlns:a16="http://schemas.microsoft.com/office/drawing/2014/main" id="{7C049256-A618-763C-AAED-F0B244587ED7}"/>
              </a:ext>
              <a:ext uri="{C183D7F6-B498-43B3-948B-1728B52AA6E4}">
                <adec:decorative xmlns:adec="http://schemas.microsoft.com/office/drawing/2017/decorative" val="1"/>
              </a:ext>
            </a:extLst>
          </p:cNvPr>
          <p:cNvSpPr>
            <a:spLocks noGrp="1" noChangeAspect="1"/>
          </p:cNvSpPr>
          <p:nvPr>
            <p:ph type="body" sz="quarter" idx="70" hasCustomPrompt="1"/>
          </p:nvPr>
        </p:nvSpPr>
        <p:spPr>
          <a:xfrm>
            <a:off x="3440626" y="4511441"/>
            <a:ext cx="540000" cy="540000"/>
          </a:xfrm>
          <a:prstGeom prst="ellipse">
            <a:avLst/>
          </a:prstGeom>
          <a:solidFill>
            <a:schemeClr val="accent2"/>
          </a:solidFill>
          <a:ln w="25400">
            <a:solidFill>
              <a:schemeClr val="tx1"/>
            </a:solidFill>
          </a:ln>
        </p:spPr>
        <p:txBody>
          <a:bodyPr anchor="ctr"/>
          <a:lstStyle>
            <a:lvl1pPr marL="0" indent="0" algn="ctr" rtl="0">
              <a:buNone/>
              <a:defRPr sz="2400" b="1">
                <a:solidFill>
                  <a:schemeClr val="bg1"/>
                </a:solidFill>
              </a:defRPr>
            </a:lvl1pPr>
          </a:lstStyle>
          <a:p>
            <a:pPr lvl="0"/>
            <a:r>
              <a:rPr lang="fi-FI" dirty="0"/>
              <a:t> </a:t>
            </a:r>
          </a:p>
        </p:txBody>
      </p:sp>
      <p:sp>
        <p:nvSpPr>
          <p:cNvPr id="9" name="Tekstin paikkamerkki 3">
            <a:extLst>
              <a:ext uri="{FF2B5EF4-FFF2-40B4-BE49-F238E27FC236}">
                <a16:creationId xmlns:a16="http://schemas.microsoft.com/office/drawing/2014/main" id="{B4729749-689A-2353-1F29-081A4B4E2C3F}"/>
              </a:ext>
              <a:ext uri="{C183D7F6-B498-43B3-948B-1728B52AA6E4}">
                <adec:decorative xmlns:adec="http://schemas.microsoft.com/office/drawing/2017/decorative" val="1"/>
              </a:ext>
            </a:extLst>
          </p:cNvPr>
          <p:cNvSpPr>
            <a:spLocks noGrp="1" noChangeAspect="1"/>
          </p:cNvSpPr>
          <p:nvPr>
            <p:ph type="body" sz="quarter" idx="71" hasCustomPrompt="1"/>
          </p:nvPr>
        </p:nvSpPr>
        <p:spPr>
          <a:xfrm>
            <a:off x="5023255" y="2255713"/>
            <a:ext cx="540000" cy="540000"/>
          </a:xfrm>
          <a:prstGeom prst="ellipse">
            <a:avLst/>
          </a:prstGeom>
          <a:solidFill>
            <a:schemeClr val="accent2"/>
          </a:solidFill>
          <a:ln w="25400">
            <a:solidFill>
              <a:schemeClr val="tx1"/>
            </a:solidFill>
          </a:ln>
        </p:spPr>
        <p:txBody>
          <a:bodyPr anchor="ctr"/>
          <a:lstStyle>
            <a:lvl1pPr marL="0" indent="0" algn="ctr">
              <a:buNone/>
              <a:defRPr sz="2400" b="1">
                <a:solidFill>
                  <a:schemeClr val="bg1"/>
                </a:solidFill>
              </a:defRPr>
            </a:lvl1pPr>
          </a:lstStyle>
          <a:p>
            <a:pPr lvl="0"/>
            <a:r>
              <a:rPr lang="fi-FI" dirty="0"/>
              <a:t> </a:t>
            </a:r>
          </a:p>
        </p:txBody>
      </p:sp>
      <p:sp>
        <p:nvSpPr>
          <p:cNvPr id="11" name="Tekstin paikkamerkki 4">
            <a:extLst>
              <a:ext uri="{FF2B5EF4-FFF2-40B4-BE49-F238E27FC236}">
                <a16:creationId xmlns:a16="http://schemas.microsoft.com/office/drawing/2014/main" id="{D1EF380F-B052-CFF3-B89A-678A4EF54EC3}"/>
              </a:ext>
              <a:ext uri="{C183D7F6-B498-43B3-948B-1728B52AA6E4}">
                <adec:decorative xmlns:adec="http://schemas.microsoft.com/office/drawing/2017/decorative" val="1"/>
              </a:ext>
            </a:extLst>
          </p:cNvPr>
          <p:cNvSpPr>
            <a:spLocks noGrp="1" noChangeAspect="1"/>
          </p:cNvSpPr>
          <p:nvPr>
            <p:ph type="body" sz="quarter" idx="73" hasCustomPrompt="1"/>
          </p:nvPr>
        </p:nvSpPr>
        <p:spPr>
          <a:xfrm>
            <a:off x="6619458" y="4511441"/>
            <a:ext cx="540000" cy="540000"/>
          </a:xfrm>
          <a:prstGeom prst="ellipse">
            <a:avLst/>
          </a:prstGeom>
          <a:solidFill>
            <a:schemeClr val="accent2"/>
          </a:solidFill>
          <a:ln w="25400">
            <a:solidFill>
              <a:schemeClr val="tx1"/>
            </a:solidFill>
          </a:ln>
        </p:spPr>
        <p:txBody>
          <a:bodyPr anchor="ctr"/>
          <a:lstStyle>
            <a:lvl1pPr marL="0" indent="0" algn="ctr" rtl="0">
              <a:buNone/>
              <a:defRPr sz="2400" b="1">
                <a:solidFill>
                  <a:schemeClr val="bg1"/>
                </a:solidFill>
              </a:defRPr>
            </a:lvl1pPr>
          </a:lstStyle>
          <a:p>
            <a:pPr lvl="0"/>
            <a:r>
              <a:rPr lang="fi-FI" dirty="0"/>
              <a:t> </a:t>
            </a:r>
          </a:p>
        </p:txBody>
      </p:sp>
      <p:sp>
        <p:nvSpPr>
          <p:cNvPr id="10" name="Tekstin paikkamerkki 5">
            <a:extLst>
              <a:ext uri="{FF2B5EF4-FFF2-40B4-BE49-F238E27FC236}">
                <a16:creationId xmlns:a16="http://schemas.microsoft.com/office/drawing/2014/main" id="{D9CBCFD8-7D80-E901-6251-098A34D9B30B}"/>
              </a:ext>
              <a:ext uri="{C183D7F6-B498-43B3-948B-1728B52AA6E4}">
                <adec:decorative xmlns:adec="http://schemas.microsoft.com/office/drawing/2017/decorative" val="1"/>
              </a:ext>
            </a:extLst>
          </p:cNvPr>
          <p:cNvSpPr>
            <a:spLocks noGrp="1" noChangeAspect="1"/>
          </p:cNvSpPr>
          <p:nvPr>
            <p:ph type="body" sz="quarter" idx="72" hasCustomPrompt="1"/>
          </p:nvPr>
        </p:nvSpPr>
        <p:spPr>
          <a:xfrm>
            <a:off x="8220300" y="2255713"/>
            <a:ext cx="540000" cy="540000"/>
          </a:xfrm>
          <a:prstGeom prst="ellipse">
            <a:avLst/>
          </a:prstGeom>
          <a:solidFill>
            <a:schemeClr val="accent2"/>
          </a:solidFill>
          <a:ln w="25400">
            <a:solidFill>
              <a:schemeClr val="tx1"/>
            </a:solidFill>
          </a:ln>
        </p:spPr>
        <p:txBody>
          <a:bodyPr anchor="ctr"/>
          <a:lstStyle>
            <a:lvl1pPr marL="0" indent="0" algn="ctr">
              <a:buNone/>
              <a:defRPr sz="2400" b="1">
                <a:solidFill>
                  <a:schemeClr val="bg1"/>
                </a:solidFill>
              </a:defRPr>
            </a:lvl1pPr>
          </a:lstStyle>
          <a:p>
            <a:pPr lvl="0"/>
            <a:r>
              <a:rPr lang="fi-FI" dirty="0"/>
              <a:t> </a:t>
            </a:r>
          </a:p>
        </p:txBody>
      </p:sp>
      <p:sp>
        <p:nvSpPr>
          <p:cNvPr id="12" name="Tekstin paikkamerkki 6">
            <a:extLst>
              <a:ext uri="{FF2B5EF4-FFF2-40B4-BE49-F238E27FC236}">
                <a16:creationId xmlns:a16="http://schemas.microsoft.com/office/drawing/2014/main" id="{655350DD-EEF3-88BA-4423-267E6EFC2C50}"/>
              </a:ext>
              <a:ext uri="{C183D7F6-B498-43B3-948B-1728B52AA6E4}">
                <adec:decorative xmlns:adec="http://schemas.microsoft.com/office/drawing/2017/decorative" val="1"/>
              </a:ext>
            </a:extLst>
          </p:cNvPr>
          <p:cNvSpPr>
            <a:spLocks noGrp="1" noChangeAspect="1"/>
          </p:cNvSpPr>
          <p:nvPr>
            <p:ph type="body" sz="quarter" idx="74" hasCustomPrompt="1"/>
          </p:nvPr>
        </p:nvSpPr>
        <p:spPr>
          <a:xfrm>
            <a:off x="9782219" y="4511441"/>
            <a:ext cx="540000" cy="540000"/>
          </a:xfrm>
          <a:prstGeom prst="ellipse">
            <a:avLst/>
          </a:prstGeom>
          <a:solidFill>
            <a:schemeClr val="accent2"/>
          </a:solidFill>
          <a:ln w="25400">
            <a:solidFill>
              <a:schemeClr val="tx1"/>
            </a:solidFill>
          </a:ln>
        </p:spPr>
        <p:txBody>
          <a:bodyPr anchor="ctr"/>
          <a:lstStyle>
            <a:lvl1pPr marL="0" indent="0" algn="ctr" rtl="0">
              <a:buNone/>
              <a:defRPr sz="2400" b="1">
                <a:solidFill>
                  <a:schemeClr val="bg1"/>
                </a:solidFill>
              </a:defRPr>
            </a:lvl1pPr>
          </a:lstStyle>
          <a:p>
            <a:pPr lvl="0"/>
            <a:r>
              <a:rPr lang="fi-FI" dirty="0"/>
              <a:t> </a:t>
            </a:r>
          </a:p>
        </p:txBody>
      </p:sp>
      <p:sp>
        <p:nvSpPr>
          <p:cNvPr id="16" name="Tekstin paikkamerkki 15">
            <a:extLst>
              <a:ext uri="{FF2B5EF4-FFF2-40B4-BE49-F238E27FC236}">
                <a16:creationId xmlns:a16="http://schemas.microsoft.com/office/drawing/2014/main" id="{26673FA0-19DF-318B-3DCC-AE1A1F2497C9}"/>
              </a:ext>
            </a:extLst>
          </p:cNvPr>
          <p:cNvSpPr>
            <a:spLocks noGrp="1"/>
          </p:cNvSpPr>
          <p:nvPr>
            <p:ph type="body" sz="quarter" idx="75" hasCustomPrompt="1"/>
          </p:nvPr>
        </p:nvSpPr>
        <p:spPr>
          <a:xfrm>
            <a:off x="1863997" y="2377467"/>
            <a:ext cx="502214" cy="296492"/>
          </a:xfrm>
        </p:spPr>
        <p:txBody>
          <a:bodyPr anchor="ctr"/>
          <a:lstStyle>
            <a:lvl1pPr marL="0" indent="0" algn="ctr">
              <a:buNone/>
              <a:defRPr sz="2400" b="1">
                <a:solidFill>
                  <a:schemeClr val="tx1"/>
                </a:solidFill>
              </a:defRPr>
            </a:lvl1pPr>
          </a:lstStyle>
          <a:p>
            <a:pPr lvl="0"/>
            <a:r>
              <a:rPr lang="fi-FI" dirty="0"/>
              <a:t>0</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p:ph type="body" sz="quarter" idx="21" hasCustomPrompt="1"/>
          </p:nvPr>
        </p:nvSpPr>
        <p:spPr>
          <a:xfrm>
            <a:off x="989802" y="1291853"/>
            <a:ext cx="2271712" cy="748384"/>
          </a:xfrm>
          <a:noFill/>
        </p:spPr>
        <p:txBody>
          <a:bodyPr lIns="108000" tIns="0" rIns="108000" anchor="b"/>
          <a:lstStyle>
            <a:lvl1pPr marL="0" indent="0" algn="ctr">
              <a:spcAft>
                <a:spcPts val="0"/>
              </a:spcAft>
              <a:buNone/>
              <a:defRPr sz="2400" b="1">
                <a:solidFill>
                  <a:schemeClr val="tx1"/>
                </a:solidFill>
              </a:defRPr>
            </a:lvl1pPr>
          </a:lstStyle>
          <a:p>
            <a:pPr lvl="0"/>
            <a:r>
              <a:rPr lang="fi-FI" dirty="0"/>
              <a:t>Vaiheen nimi 1</a:t>
            </a:r>
          </a:p>
        </p:txBody>
      </p:sp>
      <p:sp>
        <p:nvSpPr>
          <p:cNvPr id="19" name="Tekstin paikkamerkki 15">
            <a:extLst>
              <a:ext uri="{FF2B5EF4-FFF2-40B4-BE49-F238E27FC236}">
                <a16:creationId xmlns:a16="http://schemas.microsoft.com/office/drawing/2014/main" id="{A4FA6149-6FEF-D163-74B1-CD632F59D2C2}"/>
              </a:ext>
            </a:extLst>
          </p:cNvPr>
          <p:cNvSpPr>
            <a:spLocks noGrp="1"/>
          </p:cNvSpPr>
          <p:nvPr>
            <p:ph type="body" sz="quarter" idx="78" hasCustomPrompt="1"/>
          </p:nvPr>
        </p:nvSpPr>
        <p:spPr>
          <a:xfrm>
            <a:off x="3459519" y="4633195"/>
            <a:ext cx="502214" cy="296492"/>
          </a:xfrm>
        </p:spPr>
        <p:txBody>
          <a:bodyPr anchor="ctr"/>
          <a:lstStyle>
            <a:lvl1pPr marL="0" indent="0" algn="ctr">
              <a:buNone/>
              <a:defRPr sz="2400" b="1">
                <a:solidFill>
                  <a:sysClr val="windowText" lastClr="000000"/>
                </a:solidFill>
              </a:defRPr>
            </a:lvl1pPr>
          </a:lstStyle>
          <a:p>
            <a:pPr lvl="0"/>
            <a:r>
              <a:rPr lang="fi-FI" dirty="0"/>
              <a:t>0</a:t>
            </a:r>
          </a:p>
        </p:txBody>
      </p:sp>
      <p:sp>
        <p:nvSpPr>
          <p:cNvPr id="14" name="Tekstin paikkamerkki 2">
            <a:extLst>
              <a:ext uri="{FF2B5EF4-FFF2-40B4-BE49-F238E27FC236}">
                <a16:creationId xmlns:a16="http://schemas.microsoft.com/office/drawing/2014/main" id="{0350F980-7E7A-113F-25C1-93D0C8531FD5}"/>
              </a:ext>
            </a:extLst>
          </p:cNvPr>
          <p:cNvSpPr>
            <a:spLocks noGrp="1"/>
          </p:cNvSpPr>
          <p:nvPr>
            <p:ph type="body" sz="quarter" idx="22" hasCustomPrompt="1"/>
          </p:nvPr>
        </p:nvSpPr>
        <p:spPr>
          <a:xfrm>
            <a:off x="2574770" y="5261498"/>
            <a:ext cx="2271712" cy="739017"/>
          </a:xfrm>
          <a:noFill/>
        </p:spPr>
        <p:txBody>
          <a:bodyPr lIns="108000" tIns="0" rIns="108000" anchor="t"/>
          <a:lstStyle>
            <a:lvl1pPr marL="0" indent="0" algn="ctr">
              <a:spcAft>
                <a:spcPts val="0"/>
              </a:spcAft>
              <a:buNone/>
              <a:defRPr sz="2400" b="1">
                <a:solidFill>
                  <a:schemeClr val="tx1"/>
                </a:solidFill>
              </a:defRPr>
            </a:lvl1pPr>
          </a:lstStyle>
          <a:p>
            <a:pPr lvl="0"/>
            <a:r>
              <a:rPr lang="fi-FI" dirty="0"/>
              <a:t>Vaiheen nimi 2</a:t>
            </a:r>
          </a:p>
        </p:txBody>
      </p:sp>
      <p:sp>
        <p:nvSpPr>
          <p:cNvPr id="17" name="Tekstin paikkamerkki 15">
            <a:extLst>
              <a:ext uri="{FF2B5EF4-FFF2-40B4-BE49-F238E27FC236}">
                <a16:creationId xmlns:a16="http://schemas.microsoft.com/office/drawing/2014/main" id="{D857C6AD-ECEC-C77C-E3EA-E23F45ED9D77}"/>
              </a:ext>
            </a:extLst>
          </p:cNvPr>
          <p:cNvSpPr>
            <a:spLocks noGrp="1"/>
          </p:cNvSpPr>
          <p:nvPr>
            <p:ph type="body" sz="quarter" idx="76" hasCustomPrompt="1"/>
          </p:nvPr>
        </p:nvSpPr>
        <p:spPr>
          <a:xfrm>
            <a:off x="5042148" y="2377467"/>
            <a:ext cx="502214" cy="296492"/>
          </a:xfrm>
        </p:spPr>
        <p:txBody>
          <a:bodyPr anchor="ctr"/>
          <a:lstStyle>
            <a:lvl1pPr marL="0" indent="0" algn="ctr">
              <a:buNone/>
              <a:defRPr sz="2400" b="1">
                <a:solidFill>
                  <a:schemeClr val="tx1"/>
                </a:solidFill>
              </a:defRPr>
            </a:lvl1pPr>
          </a:lstStyle>
          <a:p>
            <a:pPr lvl="0"/>
            <a:r>
              <a:rPr lang="fi-FI" dirty="0"/>
              <a:t>0</a:t>
            </a:r>
          </a:p>
        </p:txBody>
      </p:sp>
      <p:sp>
        <p:nvSpPr>
          <p:cNvPr id="21" name="Tekstin paikkamerkki 3">
            <a:extLst>
              <a:ext uri="{FF2B5EF4-FFF2-40B4-BE49-F238E27FC236}">
                <a16:creationId xmlns:a16="http://schemas.microsoft.com/office/drawing/2014/main" id="{96670A5D-97BA-DF1D-B57F-2D8A9FA50261}"/>
              </a:ext>
            </a:extLst>
          </p:cNvPr>
          <p:cNvSpPr>
            <a:spLocks noGrp="1"/>
          </p:cNvSpPr>
          <p:nvPr userDrawn="1">
            <p:ph type="body" sz="quarter" idx="23" hasCustomPrompt="1"/>
          </p:nvPr>
        </p:nvSpPr>
        <p:spPr>
          <a:xfrm>
            <a:off x="4166135" y="1291853"/>
            <a:ext cx="2271712" cy="748384"/>
          </a:xfrm>
          <a:noFill/>
        </p:spPr>
        <p:txBody>
          <a:bodyPr lIns="108000" tIns="0" rIns="108000" anchor="b"/>
          <a:lstStyle>
            <a:lvl1pPr marL="0" indent="0" algn="ctr">
              <a:spcAft>
                <a:spcPts val="0"/>
              </a:spcAft>
              <a:buNone/>
              <a:defRPr sz="2400" b="1">
                <a:solidFill>
                  <a:schemeClr val="tx1"/>
                </a:solidFill>
              </a:defRPr>
            </a:lvl1pPr>
          </a:lstStyle>
          <a:p>
            <a:pPr lvl="0"/>
            <a:r>
              <a:rPr lang="fi-FI" dirty="0"/>
              <a:t>Vaiheen nimi 3</a:t>
            </a:r>
          </a:p>
        </p:txBody>
      </p:sp>
      <p:sp>
        <p:nvSpPr>
          <p:cNvPr id="20" name="Tekstin paikkamerkki 15">
            <a:extLst>
              <a:ext uri="{FF2B5EF4-FFF2-40B4-BE49-F238E27FC236}">
                <a16:creationId xmlns:a16="http://schemas.microsoft.com/office/drawing/2014/main" id="{35BE1768-58A5-A9DA-4280-9B0441A5626E}"/>
              </a:ext>
            </a:extLst>
          </p:cNvPr>
          <p:cNvSpPr>
            <a:spLocks noGrp="1"/>
          </p:cNvSpPr>
          <p:nvPr>
            <p:ph type="body" sz="quarter" idx="79" hasCustomPrompt="1"/>
          </p:nvPr>
        </p:nvSpPr>
        <p:spPr>
          <a:xfrm>
            <a:off x="6638351" y="4633195"/>
            <a:ext cx="502214" cy="296492"/>
          </a:xfrm>
        </p:spPr>
        <p:txBody>
          <a:bodyPr anchor="ctr"/>
          <a:lstStyle>
            <a:lvl1pPr marL="0" indent="0" algn="ctr">
              <a:buNone/>
              <a:defRPr sz="2400" b="1">
                <a:solidFill>
                  <a:sysClr val="windowText" lastClr="000000"/>
                </a:solidFill>
              </a:defRPr>
            </a:lvl1pPr>
          </a:lstStyle>
          <a:p>
            <a:pPr lvl="0"/>
            <a:r>
              <a:rPr lang="fi-FI" dirty="0"/>
              <a:t>0</a:t>
            </a:r>
          </a:p>
        </p:txBody>
      </p:sp>
      <p:sp>
        <p:nvSpPr>
          <p:cNvPr id="22" name="Tekstin paikkamerkki 4">
            <a:extLst>
              <a:ext uri="{FF2B5EF4-FFF2-40B4-BE49-F238E27FC236}">
                <a16:creationId xmlns:a16="http://schemas.microsoft.com/office/drawing/2014/main" id="{6244B9AB-BF32-86E5-168C-4397D3F9F3E2}"/>
              </a:ext>
            </a:extLst>
          </p:cNvPr>
          <p:cNvSpPr>
            <a:spLocks noGrp="1"/>
          </p:cNvSpPr>
          <p:nvPr userDrawn="1">
            <p:ph type="body" sz="quarter" idx="24" hasCustomPrompt="1"/>
          </p:nvPr>
        </p:nvSpPr>
        <p:spPr>
          <a:xfrm>
            <a:off x="5756390" y="5261498"/>
            <a:ext cx="2271713" cy="739017"/>
          </a:xfrm>
          <a:noFill/>
        </p:spPr>
        <p:txBody>
          <a:bodyPr lIns="108000" tIns="0" rIns="108000" anchor="t"/>
          <a:lstStyle>
            <a:lvl1pPr marL="0" indent="0" algn="ctr">
              <a:spcAft>
                <a:spcPts val="0"/>
              </a:spcAft>
              <a:buNone/>
              <a:defRPr sz="2400" b="1">
                <a:solidFill>
                  <a:schemeClr val="tx1"/>
                </a:solidFill>
              </a:defRPr>
            </a:lvl1pPr>
          </a:lstStyle>
          <a:p>
            <a:pPr lvl="0"/>
            <a:r>
              <a:rPr lang="fi-FI" dirty="0"/>
              <a:t>Vaiheen nimi 4</a:t>
            </a:r>
          </a:p>
        </p:txBody>
      </p:sp>
      <p:sp>
        <p:nvSpPr>
          <p:cNvPr id="18" name="Tekstin paikkamerkki 15">
            <a:extLst>
              <a:ext uri="{FF2B5EF4-FFF2-40B4-BE49-F238E27FC236}">
                <a16:creationId xmlns:a16="http://schemas.microsoft.com/office/drawing/2014/main" id="{F3B01AD8-B64F-A29A-EEED-057901E4BE7F}"/>
              </a:ext>
            </a:extLst>
          </p:cNvPr>
          <p:cNvSpPr>
            <a:spLocks noGrp="1"/>
          </p:cNvSpPr>
          <p:nvPr>
            <p:ph type="body" sz="quarter" idx="77" hasCustomPrompt="1"/>
          </p:nvPr>
        </p:nvSpPr>
        <p:spPr>
          <a:xfrm>
            <a:off x="8239193" y="2377467"/>
            <a:ext cx="502214" cy="296492"/>
          </a:xfrm>
        </p:spPr>
        <p:txBody>
          <a:bodyPr anchor="ctr"/>
          <a:lstStyle>
            <a:lvl1pPr marL="0" indent="0" algn="ctr">
              <a:buNone/>
              <a:defRPr sz="2400" b="1">
                <a:solidFill>
                  <a:schemeClr val="tx1"/>
                </a:solidFill>
              </a:defRPr>
            </a:lvl1pPr>
          </a:lstStyle>
          <a:p>
            <a:pPr lvl="0"/>
            <a:r>
              <a:rPr lang="fi-FI" dirty="0"/>
              <a:t>0</a:t>
            </a:r>
          </a:p>
        </p:txBody>
      </p:sp>
      <p:sp>
        <p:nvSpPr>
          <p:cNvPr id="23" name="Tekstin paikkamerkki 5">
            <a:extLst>
              <a:ext uri="{FF2B5EF4-FFF2-40B4-BE49-F238E27FC236}">
                <a16:creationId xmlns:a16="http://schemas.microsoft.com/office/drawing/2014/main" id="{FD99B68D-48AB-1D6B-A690-CE57E7A47452}"/>
              </a:ext>
            </a:extLst>
          </p:cNvPr>
          <p:cNvSpPr>
            <a:spLocks noGrp="1"/>
          </p:cNvSpPr>
          <p:nvPr userDrawn="1">
            <p:ph type="body" sz="quarter" idx="25" hasCustomPrompt="1"/>
          </p:nvPr>
        </p:nvSpPr>
        <p:spPr>
          <a:xfrm>
            <a:off x="7342468" y="1291853"/>
            <a:ext cx="2271712" cy="748384"/>
          </a:xfrm>
          <a:noFill/>
        </p:spPr>
        <p:txBody>
          <a:bodyPr lIns="108000" tIns="0" rIns="108000" anchor="b"/>
          <a:lstStyle>
            <a:lvl1pPr marL="0" indent="0" algn="ctr">
              <a:spcAft>
                <a:spcPts val="0"/>
              </a:spcAft>
              <a:buNone/>
              <a:defRPr sz="2400" b="1">
                <a:solidFill>
                  <a:schemeClr val="tx1"/>
                </a:solidFill>
              </a:defRPr>
            </a:lvl1pPr>
          </a:lstStyle>
          <a:p>
            <a:pPr lvl="0"/>
            <a:r>
              <a:rPr lang="fi-FI" dirty="0"/>
              <a:t>Vaiheen nimi 5</a:t>
            </a:r>
          </a:p>
        </p:txBody>
      </p:sp>
      <p:sp>
        <p:nvSpPr>
          <p:cNvPr id="26" name="Tekstin paikkamerkki 15">
            <a:extLst>
              <a:ext uri="{FF2B5EF4-FFF2-40B4-BE49-F238E27FC236}">
                <a16:creationId xmlns:a16="http://schemas.microsoft.com/office/drawing/2014/main" id="{34C26B14-C86B-D1B7-D856-0038DF127E34}"/>
              </a:ext>
            </a:extLst>
          </p:cNvPr>
          <p:cNvSpPr>
            <a:spLocks noGrp="1"/>
          </p:cNvSpPr>
          <p:nvPr>
            <p:ph type="body" sz="quarter" idx="80" hasCustomPrompt="1"/>
          </p:nvPr>
        </p:nvSpPr>
        <p:spPr>
          <a:xfrm>
            <a:off x="9801112" y="4633195"/>
            <a:ext cx="502214" cy="296492"/>
          </a:xfrm>
        </p:spPr>
        <p:txBody>
          <a:bodyPr anchor="ctr"/>
          <a:lstStyle>
            <a:lvl1pPr marL="0" indent="0" algn="ctr">
              <a:buNone/>
              <a:defRPr sz="2400" b="1">
                <a:solidFill>
                  <a:sysClr val="windowText" lastClr="000000"/>
                </a:solidFill>
              </a:defRPr>
            </a:lvl1pPr>
          </a:lstStyle>
          <a:p>
            <a:pPr lvl="0"/>
            <a:r>
              <a:rPr lang="fi-FI" dirty="0"/>
              <a:t>0</a:t>
            </a:r>
          </a:p>
        </p:txBody>
      </p:sp>
      <p:sp>
        <p:nvSpPr>
          <p:cNvPr id="24" name="Tekstin paikkamerkki 6">
            <a:extLst>
              <a:ext uri="{FF2B5EF4-FFF2-40B4-BE49-F238E27FC236}">
                <a16:creationId xmlns:a16="http://schemas.microsoft.com/office/drawing/2014/main" id="{D11E7B04-409C-B8D3-B71C-4B6CF96300E8}"/>
              </a:ext>
            </a:extLst>
          </p:cNvPr>
          <p:cNvSpPr>
            <a:spLocks noGrp="1"/>
          </p:cNvSpPr>
          <p:nvPr userDrawn="1">
            <p:ph type="body" sz="quarter" idx="26" hasCustomPrompt="1"/>
          </p:nvPr>
        </p:nvSpPr>
        <p:spPr>
          <a:xfrm>
            <a:off x="8920483" y="5261498"/>
            <a:ext cx="2271713" cy="739017"/>
          </a:xfrm>
          <a:noFill/>
        </p:spPr>
        <p:txBody>
          <a:bodyPr lIns="108000" tIns="0" rIns="108000" anchor="t"/>
          <a:lstStyle>
            <a:lvl1pPr marL="0" indent="0" algn="ctr">
              <a:spcAft>
                <a:spcPts val="0"/>
              </a:spcAft>
              <a:buNone/>
              <a:defRPr sz="2400" b="1">
                <a:solidFill>
                  <a:schemeClr val="tx1"/>
                </a:solidFill>
              </a:defRPr>
            </a:lvl1pPr>
          </a:lstStyle>
          <a:p>
            <a:pPr lvl="0"/>
            <a:r>
              <a:rPr lang="fi-FI" dirty="0"/>
              <a:t>Vaiheen nimi 6</a:t>
            </a:r>
          </a:p>
        </p:txBody>
      </p:sp>
      <p:sp>
        <p:nvSpPr>
          <p:cNvPr id="4" name="Tekstin paikkamerkki 1">
            <a:extLst>
              <a:ext uri="{FF2B5EF4-FFF2-40B4-BE49-F238E27FC236}">
                <a16:creationId xmlns:a16="http://schemas.microsoft.com/office/drawing/2014/main" id="{1F6FCA6A-EAAC-B6A0-44A2-E0068F82CD5E}"/>
              </a:ext>
            </a:extLst>
          </p:cNvPr>
          <p:cNvSpPr>
            <a:spLocks noGrp="1"/>
          </p:cNvSpPr>
          <p:nvPr userDrawn="1">
            <p:ph type="body" sz="quarter" idx="14" hasCustomPrompt="1"/>
          </p:nvPr>
        </p:nvSpPr>
        <p:spPr>
          <a:xfrm>
            <a:off x="556372" y="4262438"/>
            <a:ext cx="1991873" cy="1490661"/>
          </a:xfrm>
        </p:spPr>
        <p:txBody>
          <a:bodyPr tIns="0" anchor="t"/>
          <a:lstStyle>
            <a:lvl1pPr marL="0" indent="0" algn="l">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Prosessikaavio kuvaa vaihe vaiheelta, miten jokin työ tai tehtävä etenee. Se selkeyttää työvaiheiden järjestystä ja osallistujien rooleja sekä auttaa tunnistamaan mahdollisia kehityskohteita.</a:t>
            </a:r>
          </a:p>
        </p:txBody>
      </p:sp>
      <p:sp>
        <p:nvSpPr>
          <p:cNvPr id="7" name="Alatunnisteen paikkamerkki 6">
            <a:extLst>
              <a:ext uri="{FF2B5EF4-FFF2-40B4-BE49-F238E27FC236}">
                <a16:creationId xmlns:a16="http://schemas.microsoft.com/office/drawing/2014/main" id="{BAF64577-A186-1CE8-B489-C2FBFE0A3CCD}"/>
              </a:ext>
            </a:extLst>
          </p:cNvPr>
          <p:cNvSpPr>
            <a:spLocks noGrp="1"/>
          </p:cNvSpPr>
          <p:nvPr userDrawn="1">
            <p:ph type="ftr" sz="quarter" idx="28"/>
          </p:nvPr>
        </p:nvSpPr>
        <p:spPr/>
        <p:txBody>
          <a:bodyPr/>
          <a:lstStyle/>
          <a:p>
            <a:endParaRPr lang="fi-FI" dirty="0"/>
          </a:p>
        </p:txBody>
      </p:sp>
      <p:sp>
        <p:nvSpPr>
          <p:cNvPr id="6" name="Päivämäärän paikkamerkki 5">
            <a:extLst>
              <a:ext uri="{FF2B5EF4-FFF2-40B4-BE49-F238E27FC236}">
                <a16:creationId xmlns:a16="http://schemas.microsoft.com/office/drawing/2014/main" id="{BA743619-D424-8006-9CD9-AAC6CD7D4BCA}"/>
              </a:ext>
            </a:extLst>
          </p:cNvPr>
          <p:cNvSpPr>
            <a:spLocks noGrp="1"/>
          </p:cNvSpPr>
          <p:nvPr userDrawn="1">
            <p:ph type="dt" sz="half" idx="27"/>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B18C96AF-0A35-6C75-4205-74D747E10D08}"/>
              </a:ext>
            </a:extLst>
          </p:cNvPr>
          <p:cNvSpPr>
            <a:spLocks noGrp="1"/>
          </p:cNvSpPr>
          <p:nvPr userDrawn="1">
            <p:ph type="sldNum" sz="quarter" idx="29"/>
          </p:nvPr>
        </p:nvSpPr>
        <p:spPr/>
        <p:txBody>
          <a:bodyPr/>
          <a:lstStyle/>
          <a:p>
            <a:fld id="{A9494116-C6F5-466F-B5C1-BBB074CB17FC}" type="slidenum">
              <a:rPr lang="fi-FI" smtClean="0"/>
              <a:pPr/>
              <a:t>‹#›</a:t>
            </a:fld>
            <a:endParaRPr lang="fi-FI" dirty="0"/>
          </a:p>
        </p:txBody>
      </p:sp>
      <p:sp>
        <p:nvSpPr>
          <p:cNvPr id="25" name="Logo">
            <a:extLst>
              <a:ext uri="{FF2B5EF4-FFF2-40B4-BE49-F238E27FC236}">
                <a16:creationId xmlns:a16="http://schemas.microsoft.com/office/drawing/2014/main" id="{0570E64D-03E2-00CC-CDAD-18EA07449646}"/>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
        <p:nvSpPr>
          <p:cNvPr id="40" name="Tekstin paikkamerkki 39">
            <a:extLst>
              <a:ext uri="{FF2B5EF4-FFF2-40B4-BE49-F238E27FC236}">
                <a16:creationId xmlns:a16="http://schemas.microsoft.com/office/drawing/2014/main" id="{FDD2841C-C0E2-744F-51D3-93AF49ACA13B}"/>
              </a:ext>
              <a:ext uri="{C183D7F6-B498-43B3-948B-1728B52AA6E4}">
                <adec:decorative xmlns:adec="http://schemas.microsoft.com/office/drawing/2017/decorative" val="1"/>
              </a:ext>
            </a:extLst>
          </p:cNvPr>
          <p:cNvSpPr>
            <a:spLocks noGrp="1"/>
          </p:cNvSpPr>
          <p:nvPr>
            <p:ph type="body" sz="quarter" idx="93" hasCustomPrompt="1"/>
          </p:nvPr>
        </p:nvSpPr>
        <p:spPr>
          <a:xfrm>
            <a:off x="539750" y="3356827"/>
            <a:ext cx="1586535" cy="580602"/>
          </a:xfrm>
          <a:custGeom>
            <a:avLst/>
            <a:gdLst>
              <a:gd name="connsiteX0" fmla="*/ 1586535 w 1586535"/>
              <a:gd name="connsiteY0" fmla="*/ 0 h 580602"/>
              <a:gd name="connsiteX1" fmla="*/ 1586535 w 1586535"/>
              <a:gd name="connsiteY1" fmla="*/ 159186 h 580602"/>
              <a:gd name="connsiteX2" fmla="*/ 0 w 1586535"/>
              <a:gd name="connsiteY2" fmla="*/ 580602 h 580602"/>
              <a:gd name="connsiteX3" fmla="*/ 0 w 1586535"/>
              <a:gd name="connsiteY3" fmla="*/ 421416 h 580602"/>
              <a:gd name="connsiteX4" fmla="*/ 1586535 w 1586535"/>
              <a:gd name="connsiteY4" fmla="*/ 0 h 580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6535" h="580602">
                <a:moveTo>
                  <a:pt x="1586535" y="0"/>
                </a:moveTo>
                <a:lnTo>
                  <a:pt x="1586535" y="159186"/>
                </a:lnTo>
                <a:cubicBezTo>
                  <a:pt x="825214" y="159186"/>
                  <a:pt x="811042" y="580602"/>
                  <a:pt x="0" y="580602"/>
                </a:cubicBezTo>
                <a:lnTo>
                  <a:pt x="0" y="421416"/>
                </a:lnTo>
                <a:cubicBezTo>
                  <a:pt x="773927" y="421416"/>
                  <a:pt x="766802" y="0"/>
                  <a:pt x="1586535" y="0"/>
                </a:cubicBezTo>
                <a:close/>
              </a:path>
            </a:pathLst>
          </a:custGeom>
          <a:solidFill>
            <a:schemeClr val="accent2"/>
          </a:solidFill>
          <a:ln w="3175">
            <a:solidFill>
              <a:schemeClr val="accent2"/>
            </a:solidFill>
          </a:ln>
        </p:spPr>
        <p:txBody>
          <a:bodyPr wrap="square">
            <a:noAutofit/>
          </a:bodyPr>
          <a:lstStyle>
            <a:lvl1pPr marL="0" indent="0">
              <a:buFont typeface="Arial" panose="020B0604020202020204" pitchFamily="34" charset="0"/>
              <a:buNone/>
              <a:defRPr sz="100"/>
            </a:lvl1pPr>
          </a:lstStyle>
          <a:p>
            <a:pPr lvl="0"/>
            <a:r>
              <a:rPr lang="fi-FI" dirty="0"/>
              <a:t> </a:t>
            </a:r>
          </a:p>
        </p:txBody>
      </p:sp>
      <p:sp>
        <p:nvSpPr>
          <p:cNvPr id="41" name="Tekstin paikkamerkki 40">
            <a:extLst>
              <a:ext uri="{FF2B5EF4-FFF2-40B4-BE49-F238E27FC236}">
                <a16:creationId xmlns:a16="http://schemas.microsoft.com/office/drawing/2014/main" id="{15BE14E6-18FE-E807-0262-D2849DCB2E32}"/>
              </a:ext>
              <a:ext uri="{C183D7F6-B498-43B3-948B-1728B52AA6E4}">
                <adec:decorative xmlns:adec="http://schemas.microsoft.com/office/drawing/2017/decorative" val="1"/>
              </a:ext>
            </a:extLst>
          </p:cNvPr>
          <p:cNvSpPr>
            <a:spLocks noGrp="1"/>
          </p:cNvSpPr>
          <p:nvPr>
            <p:ph type="body" sz="quarter" idx="94" hasCustomPrompt="1"/>
          </p:nvPr>
        </p:nvSpPr>
        <p:spPr>
          <a:xfrm>
            <a:off x="2125658" y="3357061"/>
            <a:ext cx="1586535" cy="580602"/>
          </a:xfrm>
          <a:custGeom>
            <a:avLst/>
            <a:gdLst>
              <a:gd name="connsiteX0" fmla="*/ 0 w 1586535"/>
              <a:gd name="connsiteY0" fmla="*/ 0 h 580602"/>
              <a:gd name="connsiteX1" fmla="*/ 1586535 w 1586535"/>
              <a:gd name="connsiteY1" fmla="*/ 421416 h 580602"/>
              <a:gd name="connsiteX2" fmla="*/ 1586535 w 1586535"/>
              <a:gd name="connsiteY2" fmla="*/ 580602 h 580602"/>
              <a:gd name="connsiteX3" fmla="*/ 0 w 1586535"/>
              <a:gd name="connsiteY3" fmla="*/ 159186 h 580602"/>
            </a:gdLst>
            <a:ahLst/>
            <a:cxnLst>
              <a:cxn ang="0">
                <a:pos x="connsiteX0" y="connsiteY0"/>
              </a:cxn>
              <a:cxn ang="0">
                <a:pos x="connsiteX1" y="connsiteY1"/>
              </a:cxn>
              <a:cxn ang="0">
                <a:pos x="connsiteX2" y="connsiteY2"/>
              </a:cxn>
              <a:cxn ang="0">
                <a:pos x="connsiteX3" y="connsiteY3"/>
              </a:cxn>
            </a:cxnLst>
            <a:rect l="l" t="t" r="r" b="b"/>
            <a:pathLst>
              <a:path w="1586535" h="580602">
                <a:moveTo>
                  <a:pt x="0" y="0"/>
                </a:moveTo>
                <a:cubicBezTo>
                  <a:pt x="819733" y="0"/>
                  <a:pt x="812608" y="421416"/>
                  <a:pt x="1586535" y="421416"/>
                </a:cubicBezTo>
                <a:lnTo>
                  <a:pt x="1586535" y="580602"/>
                </a:lnTo>
                <a:cubicBezTo>
                  <a:pt x="775493" y="580602"/>
                  <a:pt x="761321" y="159186"/>
                  <a:pt x="0" y="159186"/>
                </a:cubicBezTo>
                <a:close/>
              </a:path>
            </a:pathLst>
          </a:custGeom>
          <a:solidFill>
            <a:schemeClr val="accent3"/>
          </a:solidFill>
          <a:ln w="3175">
            <a:solidFill>
              <a:schemeClr val="accent3"/>
            </a:solidFill>
          </a:ln>
        </p:spPr>
        <p:txBody>
          <a:bodyPr wrap="square">
            <a:noAutofit/>
          </a:bodyPr>
          <a:lstStyle>
            <a:lvl1pPr marL="0" indent="0">
              <a:buFont typeface="Arial" panose="020B0604020202020204" pitchFamily="34" charset="0"/>
              <a:buNone/>
              <a:defRPr sz="100"/>
            </a:lvl1pPr>
          </a:lstStyle>
          <a:p>
            <a:pPr lvl="0"/>
            <a:r>
              <a:rPr lang="fi-FI" dirty="0"/>
              <a:t> </a:t>
            </a:r>
          </a:p>
        </p:txBody>
      </p:sp>
      <p:sp>
        <p:nvSpPr>
          <p:cNvPr id="42" name="Tekstin paikkamerkki 41">
            <a:extLst>
              <a:ext uri="{FF2B5EF4-FFF2-40B4-BE49-F238E27FC236}">
                <a16:creationId xmlns:a16="http://schemas.microsoft.com/office/drawing/2014/main" id="{E86112D5-F255-CA58-CAA4-534E6E85B0FE}"/>
              </a:ext>
              <a:ext uri="{C183D7F6-B498-43B3-948B-1728B52AA6E4}">
                <adec:decorative xmlns:adec="http://schemas.microsoft.com/office/drawing/2017/decorative" val="1"/>
              </a:ext>
            </a:extLst>
          </p:cNvPr>
          <p:cNvSpPr>
            <a:spLocks noGrp="1"/>
          </p:cNvSpPr>
          <p:nvPr>
            <p:ph type="body" sz="quarter" idx="95" hasCustomPrompt="1"/>
          </p:nvPr>
        </p:nvSpPr>
        <p:spPr>
          <a:xfrm>
            <a:off x="3712976" y="3356827"/>
            <a:ext cx="1586535" cy="580602"/>
          </a:xfrm>
          <a:custGeom>
            <a:avLst/>
            <a:gdLst>
              <a:gd name="connsiteX0" fmla="*/ 1586535 w 1586535"/>
              <a:gd name="connsiteY0" fmla="*/ 0 h 580602"/>
              <a:gd name="connsiteX1" fmla="*/ 1586535 w 1586535"/>
              <a:gd name="connsiteY1" fmla="*/ 159186 h 580602"/>
              <a:gd name="connsiteX2" fmla="*/ 0 w 1586535"/>
              <a:gd name="connsiteY2" fmla="*/ 580602 h 580602"/>
              <a:gd name="connsiteX3" fmla="*/ 0 w 1586535"/>
              <a:gd name="connsiteY3" fmla="*/ 421416 h 580602"/>
              <a:gd name="connsiteX4" fmla="*/ 1586535 w 1586535"/>
              <a:gd name="connsiteY4" fmla="*/ 0 h 580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6535" h="580602">
                <a:moveTo>
                  <a:pt x="1586535" y="0"/>
                </a:moveTo>
                <a:lnTo>
                  <a:pt x="1586535" y="159186"/>
                </a:lnTo>
                <a:cubicBezTo>
                  <a:pt x="825214" y="159186"/>
                  <a:pt x="811042" y="580602"/>
                  <a:pt x="0" y="580602"/>
                </a:cubicBezTo>
                <a:lnTo>
                  <a:pt x="0" y="421416"/>
                </a:lnTo>
                <a:cubicBezTo>
                  <a:pt x="773927" y="421416"/>
                  <a:pt x="766802" y="0"/>
                  <a:pt x="1586535" y="0"/>
                </a:cubicBezTo>
                <a:close/>
              </a:path>
            </a:pathLst>
          </a:custGeom>
          <a:solidFill>
            <a:schemeClr val="accent2"/>
          </a:solidFill>
          <a:ln w="3175">
            <a:solidFill>
              <a:schemeClr val="accent2"/>
            </a:solidFill>
          </a:ln>
        </p:spPr>
        <p:txBody>
          <a:bodyPr wrap="square">
            <a:noAutofit/>
          </a:bodyPr>
          <a:lstStyle>
            <a:lvl1pPr marL="0" indent="0">
              <a:buFont typeface="Arial" panose="020B0604020202020204" pitchFamily="34" charset="0"/>
              <a:buNone/>
              <a:defRPr sz="100"/>
            </a:lvl1pPr>
          </a:lstStyle>
          <a:p>
            <a:pPr lvl="0"/>
            <a:r>
              <a:rPr lang="fi-FI" dirty="0"/>
              <a:t> </a:t>
            </a:r>
          </a:p>
        </p:txBody>
      </p:sp>
      <p:sp>
        <p:nvSpPr>
          <p:cNvPr id="43" name="Tekstin paikkamerkki 42">
            <a:extLst>
              <a:ext uri="{FF2B5EF4-FFF2-40B4-BE49-F238E27FC236}">
                <a16:creationId xmlns:a16="http://schemas.microsoft.com/office/drawing/2014/main" id="{3979E24E-BD59-2928-8E52-0C988083F68D}"/>
              </a:ext>
              <a:ext uri="{C183D7F6-B498-43B3-948B-1728B52AA6E4}">
                <adec:decorative xmlns:adec="http://schemas.microsoft.com/office/drawing/2017/decorative" val="1"/>
              </a:ext>
            </a:extLst>
          </p:cNvPr>
          <p:cNvSpPr>
            <a:spLocks noGrp="1"/>
          </p:cNvSpPr>
          <p:nvPr>
            <p:ph type="body" sz="quarter" idx="96" hasCustomPrompt="1"/>
          </p:nvPr>
        </p:nvSpPr>
        <p:spPr>
          <a:xfrm>
            <a:off x="5301860" y="3357061"/>
            <a:ext cx="1586535" cy="580602"/>
          </a:xfrm>
          <a:custGeom>
            <a:avLst/>
            <a:gdLst>
              <a:gd name="connsiteX0" fmla="*/ 0 w 1586535"/>
              <a:gd name="connsiteY0" fmla="*/ 0 h 580602"/>
              <a:gd name="connsiteX1" fmla="*/ 1586535 w 1586535"/>
              <a:gd name="connsiteY1" fmla="*/ 421416 h 580602"/>
              <a:gd name="connsiteX2" fmla="*/ 1586535 w 1586535"/>
              <a:gd name="connsiteY2" fmla="*/ 580602 h 580602"/>
              <a:gd name="connsiteX3" fmla="*/ 0 w 1586535"/>
              <a:gd name="connsiteY3" fmla="*/ 159186 h 580602"/>
            </a:gdLst>
            <a:ahLst/>
            <a:cxnLst>
              <a:cxn ang="0">
                <a:pos x="connsiteX0" y="connsiteY0"/>
              </a:cxn>
              <a:cxn ang="0">
                <a:pos x="connsiteX1" y="connsiteY1"/>
              </a:cxn>
              <a:cxn ang="0">
                <a:pos x="connsiteX2" y="connsiteY2"/>
              </a:cxn>
              <a:cxn ang="0">
                <a:pos x="connsiteX3" y="connsiteY3"/>
              </a:cxn>
            </a:cxnLst>
            <a:rect l="l" t="t" r="r" b="b"/>
            <a:pathLst>
              <a:path w="1586535" h="580602">
                <a:moveTo>
                  <a:pt x="0" y="0"/>
                </a:moveTo>
                <a:cubicBezTo>
                  <a:pt x="819733" y="0"/>
                  <a:pt x="812608" y="421416"/>
                  <a:pt x="1586535" y="421416"/>
                </a:cubicBezTo>
                <a:lnTo>
                  <a:pt x="1586535" y="580602"/>
                </a:lnTo>
                <a:cubicBezTo>
                  <a:pt x="775493" y="580602"/>
                  <a:pt x="761321" y="159186"/>
                  <a:pt x="0" y="159186"/>
                </a:cubicBezTo>
                <a:close/>
              </a:path>
            </a:pathLst>
          </a:custGeom>
          <a:solidFill>
            <a:schemeClr val="accent3"/>
          </a:solidFill>
          <a:ln w="3175">
            <a:solidFill>
              <a:schemeClr val="accent3"/>
            </a:solidFill>
          </a:ln>
        </p:spPr>
        <p:txBody>
          <a:bodyPr wrap="square">
            <a:noAutofit/>
          </a:bodyPr>
          <a:lstStyle>
            <a:lvl1pPr marL="0" indent="0">
              <a:buFont typeface="Arial" panose="020B0604020202020204" pitchFamily="34" charset="0"/>
              <a:buNone/>
              <a:defRPr sz="100"/>
            </a:lvl1pPr>
          </a:lstStyle>
          <a:p>
            <a:pPr lvl="0"/>
            <a:r>
              <a:rPr lang="fi-FI" dirty="0"/>
              <a:t> </a:t>
            </a:r>
          </a:p>
        </p:txBody>
      </p:sp>
      <p:sp>
        <p:nvSpPr>
          <p:cNvPr id="44" name="Tekstin paikkamerkki 43">
            <a:extLst>
              <a:ext uri="{FF2B5EF4-FFF2-40B4-BE49-F238E27FC236}">
                <a16:creationId xmlns:a16="http://schemas.microsoft.com/office/drawing/2014/main" id="{5FDA9DBF-58D2-0849-08C4-EC5B911205CE}"/>
              </a:ext>
              <a:ext uri="{C183D7F6-B498-43B3-948B-1728B52AA6E4}">
                <adec:decorative xmlns:adec="http://schemas.microsoft.com/office/drawing/2017/decorative" val="1"/>
              </a:ext>
            </a:extLst>
          </p:cNvPr>
          <p:cNvSpPr>
            <a:spLocks noGrp="1"/>
          </p:cNvSpPr>
          <p:nvPr>
            <p:ph type="body" sz="quarter" idx="97" hasCustomPrompt="1"/>
          </p:nvPr>
        </p:nvSpPr>
        <p:spPr>
          <a:xfrm>
            <a:off x="6888473" y="3356827"/>
            <a:ext cx="1586535" cy="580602"/>
          </a:xfrm>
          <a:custGeom>
            <a:avLst/>
            <a:gdLst>
              <a:gd name="connsiteX0" fmla="*/ 1586535 w 1586535"/>
              <a:gd name="connsiteY0" fmla="*/ 0 h 580602"/>
              <a:gd name="connsiteX1" fmla="*/ 1586535 w 1586535"/>
              <a:gd name="connsiteY1" fmla="*/ 159186 h 580602"/>
              <a:gd name="connsiteX2" fmla="*/ 0 w 1586535"/>
              <a:gd name="connsiteY2" fmla="*/ 580602 h 580602"/>
              <a:gd name="connsiteX3" fmla="*/ 0 w 1586535"/>
              <a:gd name="connsiteY3" fmla="*/ 421416 h 580602"/>
              <a:gd name="connsiteX4" fmla="*/ 1586535 w 1586535"/>
              <a:gd name="connsiteY4" fmla="*/ 0 h 580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6535" h="580602">
                <a:moveTo>
                  <a:pt x="1586535" y="0"/>
                </a:moveTo>
                <a:lnTo>
                  <a:pt x="1586535" y="159186"/>
                </a:lnTo>
                <a:cubicBezTo>
                  <a:pt x="825214" y="159186"/>
                  <a:pt x="811042" y="580602"/>
                  <a:pt x="0" y="580602"/>
                </a:cubicBezTo>
                <a:lnTo>
                  <a:pt x="0" y="421416"/>
                </a:lnTo>
                <a:cubicBezTo>
                  <a:pt x="773927" y="421416"/>
                  <a:pt x="766802" y="0"/>
                  <a:pt x="1586535" y="0"/>
                </a:cubicBezTo>
                <a:close/>
              </a:path>
            </a:pathLst>
          </a:custGeom>
          <a:solidFill>
            <a:schemeClr val="accent2"/>
          </a:solidFill>
          <a:ln w="3175">
            <a:solidFill>
              <a:schemeClr val="accent2"/>
            </a:solidFill>
          </a:ln>
        </p:spPr>
        <p:txBody>
          <a:bodyPr wrap="square">
            <a:noAutofit/>
          </a:bodyPr>
          <a:lstStyle>
            <a:lvl1pPr marL="0" indent="0">
              <a:buFont typeface="Arial" panose="020B0604020202020204" pitchFamily="34" charset="0"/>
              <a:buNone/>
              <a:defRPr sz="100"/>
            </a:lvl1pPr>
          </a:lstStyle>
          <a:p>
            <a:pPr lvl="0"/>
            <a:r>
              <a:rPr lang="fi-FI" dirty="0"/>
              <a:t> </a:t>
            </a:r>
          </a:p>
        </p:txBody>
      </p:sp>
      <p:sp>
        <p:nvSpPr>
          <p:cNvPr id="45" name="Tekstin paikkamerkki 44">
            <a:extLst>
              <a:ext uri="{FF2B5EF4-FFF2-40B4-BE49-F238E27FC236}">
                <a16:creationId xmlns:a16="http://schemas.microsoft.com/office/drawing/2014/main" id="{D79B1954-195C-703F-2761-9AFD6A899B57}"/>
              </a:ext>
              <a:ext uri="{C183D7F6-B498-43B3-948B-1728B52AA6E4}">
                <adec:decorative xmlns:adec="http://schemas.microsoft.com/office/drawing/2017/decorative" val="1"/>
              </a:ext>
            </a:extLst>
          </p:cNvPr>
          <p:cNvSpPr>
            <a:spLocks noGrp="1"/>
          </p:cNvSpPr>
          <p:nvPr>
            <p:ph type="body" sz="quarter" idx="98" hasCustomPrompt="1"/>
          </p:nvPr>
        </p:nvSpPr>
        <p:spPr>
          <a:xfrm>
            <a:off x="8475008" y="3357061"/>
            <a:ext cx="1586536" cy="580602"/>
          </a:xfrm>
          <a:custGeom>
            <a:avLst/>
            <a:gdLst>
              <a:gd name="connsiteX0" fmla="*/ 0 w 1586536"/>
              <a:gd name="connsiteY0" fmla="*/ 0 h 580602"/>
              <a:gd name="connsiteX1" fmla="*/ 1586536 w 1586536"/>
              <a:gd name="connsiteY1" fmla="*/ 421416 h 580602"/>
              <a:gd name="connsiteX2" fmla="*/ 1586536 w 1586536"/>
              <a:gd name="connsiteY2" fmla="*/ 580602 h 580602"/>
              <a:gd name="connsiteX3" fmla="*/ 0 w 1586536"/>
              <a:gd name="connsiteY3" fmla="*/ 159186 h 580602"/>
            </a:gdLst>
            <a:ahLst/>
            <a:cxnLst>
              <a:cxn ang="0">
                <a:pos x="connsiteX0" y="connsiteY0"/>
              </a:cxn>
              <a:cxn ang="0">
                <a:pos x="connsiteX1" y="connsiteY1"/>
              </a:cxn>
              <a:cxn ang="0">
                <a:pos x="connsiteX2" y="connsiteY2"/>
              </a:cxn>
              <a:cxn ang="0">
                <a:pos x="connsiteX3" y="connsiteY3"/>
              </a:cxn>
            </a:cxnLst>
            <a:rect l="l" t="t" r="r" b="b"/>
            <a:pathLst>
              <a:path w="1586536" h="580602">
                <a:moveTo>
                  <a:pt x="0" y="0"/>
                </a:moveTo>
                <a:cubicBezTo>
                  <a:pt x="819733" y="0"/>
                  <a:pt x="812608" y="421416"/>
                  <a:pt x="1586536" y="421416"/>
                </a:cubicBezTo>
                <a:lnTo>
                  <a:pt x="1586536" y="580602"/>
                </a:lnTo>
                <a:cubicBezTo>
                  <a:pt x="775493" y="580602"/>
                  <a:pt x="761321" y="159186"/>
                  <a:pt x="0" y="159186"/>
                </a:cubicBezTo>
                <a:close/>
              </a:path>
            </a:pathLst>
          </a:custGeom>
          <a:solidFill>
            <a:schemeClr val="accent3"/>
          </a:solidFill>
          <a:ln w="3175">
            <a:solidFill>
              <a:schemeClr val="accent3"/>
            </a:solidFill>
          </a:ln>
        </p:spPr>
        <p:txBody>
          <a:bodyPr wrap="square">
            <a:noAutofit/>
          </a:bodyPr>
          <a:lstStyle>
            <a:lvl1pPr marL="0" indent="0">
              <a:buFont typeface="Arial" panose="020B0604020202020204" pitchFamily="34" charset="0"/>
              <a:buNone/>
              <a:defRPr sz="100"/>
            </a:lvl1pPr>
          </a:lstStyle>
          <a:p>
            <a:pPr lvl="0"/>
            <a:r>
              <a:rPr lang="fi-FI" dirty="0"/>
              <a:t> </a:t>
            </a:r>
          </a:p>
        </p:txBody>
      </p:sp>
      <p:sp>
        <p:nvSpPr>
          <p:cNvPr id="46" name="Tekstin paikkamerkki 45">
            <a:extLst>
              <a:ext uri="{FF2B5EF4-FFF2-40B4-BE49-F238E27FC236}">
                <a16:creationId xmlns:a16="http://schemas.microsoft.com/office/drawing/2014/main" id="{5604F35A-FD20-117F-648D-8E9D7A5BF340}"/>
              </a:ext>
              <a:ext uri="{C183D7F6-B498-43B3-948B-1728B52AA6E4}">
                <adec:decorative xmlns:adec="http://schemas.microsoft.com/office/drawing/2017/decorative" val="1"/>
              </a:ext>
            </a:extLst>
          </p:cNvPr>
          <p:cNvSpPr>
            <a:spLocks noGrp="1"/>
          </p:cNvSpPr>
          <p:nvPr>
            <p:ph type="body" sz="quarter" idx="99" hasCustomPrompt="1"/>
          </p:nvPr>
        </p:nvSpPr>
        <p:spPr>
          <a:xfrm>
            <a:off x="10061544" y="3356827"/>
            <a:ext cx="1586535" cy="580602"/>
          </a:xfrm>
          <a:custGeom>
            <a:avLst/>
            <a:gdLst>
              <a:gd name="connsiteX0" fmla="*/ 1586535 w 1586535"/>
              <a:gd name="connsiteY0" fmla="*/ 0 h 580602"/>
              <a:gd name="connsiteX1" fmla="*/ 1586535 w 1586535"/>
              <a:gd name="connsiteY1" fmla="*/ 159186 h 580602"/>
              <a:gd name="connsiteX2" fmla="*/ 0 w 1586535"/>
              <a:gd name="connsiteY2" fmla="*/ 580602 h 580602"/>
              <a:gd name="connsiteX3" fmla="*/ 0 w 1586535"/>
              <a:gd name="connsiteY3" fmla="*/ 421416 h 580602"/>
              <a:gd name="connsiteX4" fmla="*/ 1586535 w 1586535"/>
              <a:gd name="connsiteY4" fmla="*/ 0 h 580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6535" h="580602">
                <a:moveTo>
                  <a:pt x="1586535" y="0"/>
                </a:moveTo>
                <a:lnTo>
                  <a:pt x="1586535" y="159186"/>
                </a:lnTo>
                <a:cubicBezTo>
                  <a:pt x="825214" y="159186"/>
                  <a:pt x="811042" y="580602"/>
                  <a:pt x="0" y="580602"/>
                </a:cubicBezTo>
                <a:lnTo>
                  <a:pt x="0" y="421416"/>
                </a:lnTo>
                <a:cubicBezTo>
                  <a:pt x="773927" y="421416"/>
                  <a:pt x="766801" y="0"/>
                  <a:pt x="1586535" y="0"/>
                </a:cubicBezTo>
                <a:close/>
              </a:path>
            </a:pathLst>
          </a:custGeom>
          <a:solidFill>
            <a:schemeClr val="accent2"/>
          </a:solidFill>
          <a:ln w="3175">
            <a:solidFill>
              <a:schemeClr val="accent2"/>
            </a:solidFill>
          </a:ln>
        </p:spPr>
        <p:txBody>
          <a:bodyPr wrap="square">
            <a:noAutofit/>
          </a:bodyPr>
          <a:lstStyle>
            <a:lvl1pPr marL="0" indent="0">
              <a:buFont typeface="Arial" panose="020B0604020202020204" pitchFamily="34" charset="0"/>
              <a:buNone/>
              <a:defRPr sz="100"/>
            </a:lvl1pPr>
          </a:lstStyle>
          <a:p>
            <a:pPr lvl="0"/>
            <a:r>
              <a:rPr lang="fi-FI" dirty="0"/>
              <a:t> </a:t>
            </a:r>
          </a:p>
        </p:txBody>
      </p:sp>
    </p:spTree>
    <p:extLst>
      <p:ext uri="{BB962C8B-B14F-4D97-AF65-F5344CB8AC3E}">
        <p14:creationId xmlns:p14="http://schemas.microsoft.com/office/powerpoint/2010/main" val="1104421480"/>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preserve="1" userDrawn="1">
  <p:cSld name="Prosessikaavio 2">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46099" y="546100"/>
            <a:ext cx="11104564" cy="692150"/>
          </a:xfrm>
          <a:prstGeom prst="rect">
            <a:avLst/>
          </a:prstGeom>
        </p:spPr>
        <p:txBody>
          <a:bodyPr anchor="t"/>
          <a:lstStyle>
            <a:lvl1pPr algn="ctr">
              <a:defRPr sz="3600"/>
            </a:lvl1pPr>
          </a:lstStyle>
          <a:p>
            <a:r>
              <a:rPr lang="fi-FI" dirty="0"/>
              <a:t>Prosessikaavio 2</a:t>
            </a:r>
          </a:p>
        </p:txBody>
      </p:sp>
      <p:sp>
        <p:nvSpPr>
          <p:cNvPr id="83" name="Tekstin paikkamerkki 82">
            <a:extLst>
              <a:ext uri="{FF2B5EF4-FFF2-40B4-BE49-F238E27FC236}">
                <a16:creationId xmlns:a16="http://schemas.microsoft.com/office/drawing/2014/main" id="{63486880-5663-CF50-A7A3-E8411BA856C2}"/>
              </a:ext>
              <a:ext uri="{C183D7F6-B498-43B3-948B-1728B52AA6E4}">
                <adec:decorative xmlns:adec="http://schemas.microsoft.com/office/drawing/2017/decorative" val="1"/>
              </a:ext>
            </a:extLst>
          </p:cNvPr>
          <p:cNvSpPr>
            <a:spLocks noGrp="1"/>
          </p:cNvSpPr>
          <p:nvPr>
            <p:ph type="body" sz="quarter" idx="42" hasCustomPrompt="1"/>
          </p:nvPr>
        </p:nvSpPr>
        <p:spPr>
          <a:xfrm rot="18900000">
            <a:off x="3231193" y="1517344"/>
            <a:ext cx="5729614" cy="5729562"/>
          </a:xfrm>
          <a:custGeom>
            <a:avLst/>
            <a:gdLst>
              <a:gd name="connsiteX0" fmla="*/ 5729560 w 5729614"/>
              <a:gd name="connsiteY0" fmla="*/ 5630458 h 5729562"/>
              <a:gd name="connsiteX1" fmla="*/ 5729467 w 5729614"/>
              <a:gd name="connsiteY1" fmla="*/ 5729562 h 5729562"/>
              <a:gd name="connsiteX2" fmla="*/ 5674357 w 5729614"/>
              <a:gd name="connsiteY2" fmla="*/ 5729562 h 5729562"/>
              <a:gd name="connsiteX3" fmla="*/ 5674450 w 5729614"/>
              <a:gd name="connsiteY3" fmla="*/ 5696590 h 5729562"/>
              <a:gd name="connsiteX4" fmla="*/ 5663429 w 5729614"/>
              <a:gd name="connsiteY4" fmla="*/ 5696590 h 5729562"/>
              <a:gd name="connsiteX5" fmla="*/ 5663522 w 5729614"/>
              <a:gd name="connsiteY5" fmla="*/ 5630551 h 5729562"/>
              <a:gd name="connsiteX6" fmla="*/ 99103 w 5729614"/>
              <a:gd name="connsiteY6" fmla="*/ 1 h 5729562"/>
              <a:gd name="connsiteX7" fmla="*/ 99105 w 5729614"/>
              <a:gd name="connsiteY7" fmla="*/ 66134 h 5729562"/>
              <a:gd name="connsiteX8" fmla="*/ 33065 w 5729614"/>
              <a:gd name="connsiteY8" fmla="*/ 66039 h 5729562"/>
              <a:gd name="connsiteX9" fmla="*/ 33066 w 5729614"/>
              <a:gd name="connsiteY9" fmla="*/ 55206 h 5729562"/>
              <a:gd name="connsiteX10" fmla="*/ 0 w 5729614"/>
              <a:gd name="connsiteY10" fmla="*/ 55205 h 5729562"/>
              <a:gd name="connsiteX11" fmla="*/ 0 w 5729614"/>
              <a:gd name="connsiteY11" fmla="*/ 95 h 5729562"/>
              <a:gd name="connsiteX12" fmla="*/ 2926054 w 5729614"/>
              <a:gd name="connsiteY12" fmla="*/ 2770533 h 5729562"/>
              <a:gd name="connsiteX13" fmla="*/ 2926055 w 5729614"/>
              <a:gd name="connsiteY13" fmla="*/ 2803599 h 5729562"/>
              <a:gd name="connsiteX14" fmla="*/ 2959120 w 5729614"/>
              <a:gd name="connsiteY14" fmla="*/ 2803599 h 5729562"/>
              <a:gd name="connsiteX15" fmla="*/ 2959027 w 5729614"/>
              <a:gd name="connsiteY15" fmla="*/ 2869638 h 5729562"/>
              <a:gd name="connsiteX16" fmla="*/ 2860016 w 5729614"/>
              <a:gd name="connsiteY16" fmla="*/ 2869638 h 5729562"/>
              <a:gd name="connsiteX17" fmla="*/ 2860016 w 5729614"/>
              <a:gd name="connsiteY17" fmla="*/ 2770626 h 5729562"/>
              <a:gd name="connsiteX18" fmla="*/ 358798 w 5729614"/>
              <a:gd name="connsiteY18" fmla="*/ 59 h 5729562"/>
              <a:gd name="connsiteX19" fmla="*/ 358797 w 5729614"/>
              <a:gd name="connsiteY19" fmla="*/ 66108 h 5729562"/>
              <a:gd name="connsiteX20" fmla="*/ 228947 w 5729614"/>
              <a:gd name="connsiteY20" fmla="*/ 66108 h 5729562"/>
              <a:gd name="connsiteX21" fmla="*/ 228946 w 5729614"/>
              <a:gd name="connsiteY21" fmla="*/ 59 h 5729562"/>
              <a:gd name="connsiteX22" fmla="*/ 5729614 w 5729614"/>
              <a:gd name="connsiteY22" fmla="*/ 5370861 h 5729562"/>
              <a:gd name="connsiteX23" fmla="*/ 5729614 w 5729614"/>
              <a:gd name="connsiteY23" fmla="*/ 5500711 h 5729562"/>
              <a:gd name="connsiteX24" fmla="*/ 5663565 w 5729614"/>
              <a:gd name="connsiteY24" fmla="*/ 5500712 h 5729562"/>
              <a:gd name="connsiteX25" fmla="*/ 5663565 w 5729614"/>
              <a:gd name="connsiteY25" fmla="*/ 5370860 h 5729562"/>
              <a:gd name="connsiteX26" fmla="*/ 3213440 w 5729614"/>
              <a:gd name="connsiteY26" fmla="*/ 2803565 h 5729562"/>
              <a:gd name="connsiteX27" fmla="*/ 3213440 w 5729614"/>
              <a:gd name="connsiteY27" fmla="*/ 2869614 h 5729562"/>
              <a:gd name="connsiteX28" fmla="*/ 3086231 w 5729614"/>
              <a:gd name="connsiteY28" fmla="*/ 2869614 h 5729562"/>
              <a:gd name="connsiteX29" fmla="*/ 3086231 w 5729614"/>
              <a:gd name="connsiteY29" fmla="*/ 2803565 h 5729562"/>
              <a:gd name="connsiteX30" fmla="*/ 2926050 w 5729614"/>
              <a:gd name="connsiteY30" fmla="*/ 2516145 h 5729562"/>
              <a:gd name="connsiteX31" fmla="*/ 2926051 w 5729614"/>
              <a:gd name="connsiteY31" fmla="*/ 2643354 h 5729562"/>
              <a:gd name="connsiteX32" fmla="*/ 2860002 w 5729614"/>
              <a:gd name="connsiteY32" fmla="*/ 2643354 h 5729562"/>
              <a:gd name="connsiteX33" fmla="*/ 2860002 w 5729614"/>
              <a:gd name="connsiteY33" fmla="*/ 2516146 h 5729562"/>
              <a:gd name="connsiteX34" fmla="*/ 618671 w 5729614"/>
              <a:gd name="connsiteY34" fmla="*/ 175 h 5729562"/>
              <a:gd name="connsiteX35" fmla="*/ 618671 w 5729614"/>
              <a:gd name="connsiteY35" fmla="*/ 66224 h 5729562"/>
              <a:gd name="connsiteX36" fmla="*/ 488820 w 5729614"/>
              <a:gd name="connsiteY36" fmla="*/ 66224 h 5729562"/>
              <a:gd name="connsiteX37" fmla="*/ 488820 w 5729614"/>
              <a:gd name="connsiteY37" fmla="*/ 175 h 5729562"/>
              <a:gd name="connsiteX38" fmla="*/ 5729596 w 5729614"/>
              <a:gd name="connsiteY38" fmla="*/ 5110988 h 5729562"/>
              <a:gd name="connsiteX39" fmla="*/ 5729596 w 5729614"/>
              <a:gd name="connsiteY39" fmla="*/ 5240839 h 5729562"/>
              <a:gd name="connsiteX40" fmla="*/ 5663548 w 5729614"/>
              <a:gd name="connsiteY40" fmla="*/ 5240839 h 5729562"/>
              <a:gd name="connsiteX41" fmla="*/ 5663548 w 5729614"/>
              <a:gd name="connsiteY41" fmla="*/ 5110988 h 5729562"/>
              <a:gd name="connsiteX42" fmla="*/ 3467801 w 5729614"/>
              <a:gd name="connsiteY42" fmla="*/ 2803644 h 5729562"/>
              <a:gd name="connsiteX43" fmla="*/ 3467801 w 5729614"/>
              <a:gd name="connsiteY43" fmla="*/ 2869692 h 5729562"/>
              <a:gd name="connsiteX44" fmla="*/ 3340592 w 5729614"/>
              <a:gd name="connsiteY44" fmla="*/ 2869693 h 5729562"/>
              <a:gd name="connsiteX45" fmla="*/ 3340592 w 5729614"/>
              <a:gd name="connsiteY45" fmla="*/ 2803645 h 5729562"/>
              <a:gd name="connsiteX46" fmla="*/ 2926035 w 5729614"/>
              <a:gd name="connsiteY46" fmla="*/ 2261691 h 5729562"/>
              <a:gd name="connsiteX47" fmla="*/ 2926035 w 5729614"/>
              <a:gd name="connsiteY47" fmla="*/ 2388900 h 5729562"/>
              <a:gd name="connsiteX48" fmla="*/ 2859987 w 5729614"/>
              <a:gd name="connsiteY48" fmla="*/ 2388900 h 5729562"/>
              <a:gd name="connsiteX49" fmla="*/ 2859987 w 5729614"/>
              <a:gd name="connsiteY49" fmla="*/ 2261691 h 5729562"/>
              <a:gd name="connsiteX50" fmla="*/ 5729395 w 5729614"/>
              <a:gd name="connsiteY50" fmla="*/ 4851675 h 5729562"/>
              <a:gd name="connsiteX51" fmla="*/ 5729395 w 5729614"/>
              <a:gd name="connsiteY51" fmla="*/ 4981525 h 5729562"/>
              <a:gd name="connsiteX52" fmla="*/ 5663346 w 5729614"/>
              <a:gd name="connsiteY52" fmla="*/ 4981526 h 5729562"/>
              <a:gd name="connsiteX53" fmla="*/ 5663345 w 5729614"/>
              <a:gd name="connsiteY53" fmla="*/ 4851675 h 5729562"/>
              <a:gd name="connsiteX54" fmla="*/ 878452 w 5729614"/>
              <a:gd name="connsiteY54" fmla="*/ 67 h 5729562"/>
              <a:gd name="connsiteX55" fmla="*/ 878451 w 5729614"/>
              <a:gd name="connsiteY55" fmla="*/ 66114 h 5729562"/>
              <a:gd name="connsiteX56" fmla="*/ 748599 w 5729614"/>
              <a:gd name="connsiteY56" fmla="*/ 66114 h 5729562"/>
              <a:gd name="connsiteX57" fmla="*/ 748600 w 5729614"/>
              <a:gd name="connsiteY57" fmla="*/ 67 h 5729562"/>
              <a:gd name="connsiteX58" fmla="*/ 3722255 w 5729614"/>
              <a:gd name="connsiteY58" fmla="*/ 2803629 h 5729562"/>
              <a:gd name="connsiteX59" fmla="*/ 3722255 w 5729614"/>
              <a:gd name="connsiteY59" fmla="*/ 2869679 h 5729562"/>
              <a:gd name="connsiteX60" fmla="*/ 3595047 w 5729614"/>
              <a:gd name="connsiteY60" fmla="*/ 2869679 h 5729562"/>
              <a:gd name="connsiteX61" fmla="*/ 3595046 w 5729614"/>
              <a:gd name="connsiteY61" fmla="*/ 2803630 h 5729562"/>
              <a:gd name="connsiteX62" fmla="*/ 2926020 w 5729614"/>
              <a:gd name="connsiteY62" fmla="*/ 2007237 h 5729562"/>
              <a:gd name="connsiteX63" fmla="*/ 2926020 w 5729614"/>
              <a:gd name="connsiteY63" fmla="*/ 2134445 h 5729562"/>
              <a:gd name="connsiteX64" fmla="*/ 2859972 w 5729614"/>
              <a:gd name="connsiteY64" fmla="*/ 2134445 h 5729562"/>
              <a:gd name="connsiteX65" fmla="*/ 2859972 w 5729614"/>
              <a:gd name="connsiteY65" fmla="*/ 2007237 h 5729562"/>
              <a:gd name="connsiteX66" fmla="*/ 5729603 w 5729614"/>
              <a:gd name="connsiteY66" fmla="*/ 4591335 h 5729562"/>
              <a:gd name="connsiteX67" fmla="*/ 5729603 w 5729614"/>
              <a:gd name="connsiteY67" fmla="*/ 4721186 h 5729562"/>
              <a:gd name="connsiteX68" fmla="*/ 5663555 w 5729614"/>
              <a:gd name="connsiteY68" fmla="*/ 4721186 h 5729562"/>
              <a:gd name="connsiteX69" fmla="*/ 5663555 w 5729614"/>
              <a:gd name="connsiteY69" fmla="*/ 4591335 h 5729562"/>
              <a:gd name="connsiteX70" fmla="*/ 1138323 w 5729614"/>
              <a:gd name="connsiteY70" fmla="*/ 48 h 5729562"/>
              <a:gd name="connsiteX71" fmla="*/ 1138325 w 5729614"/>
              <a:gd name="connsiteY71" fmla="*/ 66098 h 5729562"/>
              <a:gd name="connsiteX72" fmla="*/ 1008473 w 5729614"/>
              <a:gd name="connsiteY72" fmla="*/ 66098 h 5729562"/>
              <a:gd name="connsiteX73" fmla="*/ 1008474 w 5729614"/>
              <a:gd name="connsiteY73" fmla="*/ 50 h 5729562"/>
              <a:gd name="connsiteX74" fmla="*/ 3976710 w 5729614"/>
              <a:gd name="connsiteY74" fmla="*/ 2803614 h 5729562"/>
              <a:gd name="connsiteX75" fmla="*/ 3976710 w 5729614"/>
              <a:gd name="connsiteY75" fmla="*/ 2869662 h 5729562"/>
              <a:gd name="connsiteX76" fmla="*/ 3849501 w 5729614"/>
              <a:gd name="connsiteY76" fmla="*/ 2869663 h 5729562"/>
              <a:gd name="connsiteX77" fmla="*/ 3849501 w 5729614"/>
              <a:gd name="connsiteY77" fmla="*/ 2803615 h 5729562"/>
              <a:gd name="connsiteX78" fmla="*/ 2926005 w 5729614"/>
              <a:gd name="connsiteY78" fmla="*/ 1752782 h 5729562"/>
              <a:gd name="connsiteX79" fmla="*/ 2926005 w 5729614"/>
              <a:gd name="connsiteY79" fmla="*/ 1879991 h 5729562"/>
              <a:gd name="connsiteX80" fmla="*/ 2859957 w 5729614"/>
              <a:gd name="connsiteY80" fmla="*/ 1879991 h 5729562"/>
              <a:gd name="connsiteX81" fmla="*/ 2859957 w 5729614"/>
              <a:gd name="connsiteY81" fmla="*/ 1752782 h 5729562"/>
              <a:gd name="connsiteX82" fmla="*/ 5729588 w 5729614"/>
              <a:gd name="connsiteY82" fmla="*/ 4331594 h 5729562"/>
              <a:gd name="connsiteX83" fmla="*/ 5729588 w 5729614"/>
              <a:gd name="connsiteY83" fmla="*/ 4461445 h 5729562"/>
              <a:gd name="connsiteX84" fmla="*/ 5663539 w 5729614"/>
              <a:gd name="connsiteY84" fmla="*/ 4461445 h 5729562"/>
              <a:gd name="connsiteX85" fmla="*/ 5663539 w 5729614"/>
              <a:gd name="connsiteY85" fmla="*/ 4331594 h 5729562"/>
              <a:gd name="connsiteX86" fmla="*/ 1398065 w 5729614"/>
              <a:gd name="connsiteY86" fmla="*/ 33 h 5729562"/>
              <a:gd name="connsiteX87" fmla="*/ 1398064 w 5729614"/>
              <a:gd name="connsiteY87" fmla="*/ 66080 h 5729562"/>
              <a:gd name="connsiteX88" fmla="*/ 1268215 w 5729614"/>
              <a:gd name="connsiteY88" fmla="*/ 66082 h 5729562"/>
              <a:gd name="connsiteX89" fmla="*/ 1268214 w 5729614"/>
              <a:gd name="connsiteY89" fmla="*/ 33 h 5729562"/>
              <a:gd name="connsiteX90" fmla="*/ 4231164 w 5729614"/>
              <a:gd name="connsiteY90" fmla="*/ 2803599 h 5729562"/>
              <a:gd name="connsiteX91" fmla="*/ 4231164 w 5729614"/>
              <a:gd name="connsiteY91" fmla="*/ 2869647 h 5729562"/>
              <a:gd name="connsiteX92" fmla="*/ 4103955 w 5729614"/>
              <a:gd name="connsiteY92" fmla="*/ 2869648 h 5729562"/>
              <a:gd name="connsiteX93" fmla="*/ 4103955 w 5729614"/>
              <a:gd name="connsiteY93" fmla="*/ 2803600 h 5729562"/>
              <a:gd name="connsiteX94" fmla="*/ 2925989 w 5729614"/>
              <a:gd name="connsiteY94" fmla="*/ 1498327 h 5729562"/>
              <a:gd name="connsiteX95" fmla="*/ 2925989 w 5729614"/>
              <a:gd name="connsiteY95" fmla="*/ 1625535 h 5729562"/>
              <a:gd name="connsiteX96" fmla="*/ 2859941 w 5729614"/>
              <a:gd name="connsiteY96" fmla="*/ 1625535 h 5729562"/>
              <a:gd name="connsiteX97" fmla="*/ 2859941 w 5729614"/>
              <a:gd name="connsiteY97" fmla="*/ 1498327 h 5729562"/>
              <a:gd name="connsiteX98" fmla="*/ 5729477 w 5729614"/>
              <a:gd name="connsiteY98" fmla="*/ 4072187 h 5729562"/>
              <a:gd name="connsiteX99" fmla="*/ 5729478 w 5729614"/>
              <a:gd name="connsiteY99" fmla="*/ 4202038 h 5729562"/>
              <a:gd name="connsiteX100" fmla="*/ 5663430 w 5729614"/>
              <a:gd name="connsiteY100" fmla="*/ 4202038 h 5729562"/>
              <a:gd name="connsiteX101" fmla="*/ 5663429 w 5729614"/>
              <a:gd name="connsiteY101" fmla="*/ 4072187 h 5729562"/>
              <a:gd name="connsiteX102" fmla="*/ 1657845 w 5729614"/>
              <a:gd name="connsiteY102" fmla="*/ 56 h 5729562"/>
              <a:gd name="connsiteX103" fmla="*/ 1657845 w 5729614"/>
              <a:gd name="connsiteY103" fmla="*/ 66104 h 5729562"/>
              <a:gd name="connsiteX104" fmla="*/ 1527993 w 5729614"/>
              <a:gd name="connsiteY104" fmla="*/ 66104 h 5729562"/>
              <a:gd name="connsiteX105" fmla="*/ 1527993 w 5729614"/>
              <a:gd name="connsiteY105" fmla="*/ 56 h 5729562"/>
              <a:gd name="connsiteX106" fmla="*/ 2926069 w 5729614"/>
              <a:gd name="connsiteY106" fmla="*/ 1244097 h 5729562"/>
              <a:gd name="connsiteX107" fmla="*/ 2926070 w 5729614"/>
              <a:gd name="connsiteY107" fmla="*/ 1371307 h 5729562"/>
              <a:gd name="connsiteX108" fmla="*/ 2860021 w 5729614"/>
              <a:gd name="connsiteY108" fmla="*/ 1371307 h 5729562"/>
              <a:gd name="connsiteX109" fmla="*/ 2860021 w 5729614"/>
              <a:gd name="connsiteY109" fmla="*/ 1244098 h 5729562"/>
              <a:gd name="connsiteX110" fmla="*/ 4485620 w 5729614"/>
              <a:gd name="connsiteY110" fmla="*/ 2803585 h 5729562"/>
              <a:gd name="connsiteX111" fmla="*/ 4485620 w 5729614"/>
              <a:gd name="connsiteY111" fmla="*/ 2869633 h 5729562"/>
              <a:gd name="connsiteX112" fmla="*/ 4358410 w 5729614"/>
              <a:gd name="connsiteY112" fmla="*/ 2869633 h 5729562"/>
              <a:gd name="connsiteX113" fmla="*/ 4358410 w 5729614"/>
              <a:gd name="connsiteY113" fmla="*/ 2803585 h 5729562"/>
              <a:gd name="connsiteX114" fmla="*/ 5729594 w 5729614"/>
              <a:gd name="connsiteY114" fmla="*/ 3812073 h 5729562"/>
              <a:gd name="connsiteX115" fmla="*/ 5729594 w 5729614"/>
              <a:gd name="connsiteY115" fmla="*/ 3941924 h 5729562"/>
              <a:gd name="connsiteX116" fmla="*/ 5663545 w 5729614"/>
              <a:gd name="connsiteY116" fmla="*/ 3941924 h 5729562"/>
              <a:gd name="connsiteX117" fmla="*/ 5663546 w 5729614"/>
              <a:gd name="connsiteY117" fmla="*/ 3812073 h 5729562"/>
              <a:gd name="connsiteX118" fmla="*/ 1917586 w 5729614"/>
              <a:gd name="connsiteY118" fmla="*/ 40 h 5729562"/>
              <a:gd name="connsiteX119" fmla="*/ 1917586 w 5729614"/>
              <a:gd name="connsiteY119" fmla="*/ 66088 h 5729562"/>
              <a:gd name="connsiteX120" fmla="*/ 1787734 w 5729614"/>
              <a:gd name="connsiteY120" fmla="*/ 66088 h 5729562"/>
              <a:gd name="connsiteX121" fmla="*/ 1787735 w 5729614"/>
              <a:gd name="connsiteY121" fmla="*/ 41 h 5729562"/>
              <a:gd name="connsiteX122" fmla="*/ 2926093 w 5729614"/>
              <a:gd name="connsiteY122" fmla="*/ 989736 h 5729562"/>
              <a:gd name="connsiteX123" fmla="*/ 2926093 w 5729614"/>
              <a:gd name="connsiteY123" fmla="*/ 1116945 h 5729562"/>
              <a:gd name="connsiteX124" fmla="*/ 2860044 w 5729614"/>
              <a:gd name="connsiteY124" fmla="*/ 1116945 h 5729562"/>
              <a:gd name="connsiteX125" fmla="*/ 2860044 w 5729614"/>
              <a:gd name="connsiteY125" fmla="*/ 989737 h 5729562"/>
              <a:gd name="connsiteX126" fmla="*/ 4740074 w 5729614"/>
              <a:gd name="connsiteY126" fmla="*/ 2803570 h 5729562"/>
              <a:gd name="connsiteX127" fmla="*/ 4740075 w 5729614"/>
              <a:gd name="connsiteY127" fmla="*/ 2869618 h 5729562"/>
              <a:gd name="connsiteX128" fmla="*/ 4612864 w 5729614"/>
              <a:gd name="connsiteY128" fmla="*/ 2869618 h 5729562"/>
              <a:gd name="connsiteX129" fmla="*/ 4612864 w 5729614"/>
              <a:gd name="connsiteY129" fmla="*/ 2803570 h 5729562"/>
              <a:gd name="connsiteX130" fmla="*/ 5729483 w 5729614"/>
              <a:gd name="connsiteY130" fmla="*/ 3552667 h 5729562"/>
              <a:gd name="connsiteX131" fmla="*/ 5729484 w 5729614"/>
              <a:gd name="connsiteY131" fmla="*/ 3682518 h 5729562"/>
              <a:gd name="connsiteX132" fmla="*/ 5663436 w 5729614"/>
              <a:gd name="connsiteY132" fmla="*/ 3682518 h 5729562"/>
              <a:gd name="connsiteX133" fmla="*/ 5663435 w 5729614"/>
              <a:gd name="connsiteY133" fmla="*/ 3552667 h 5729562"/>
              <a:gd name="connsiteX134" fmla="*/ 2177458 w 5729614"/>
              <a:gd name="connsiteY134" fmla="*/ 24 h 5729562"/>
              <a:gd name="connsiteX135" fmla="*/ 2177458 w 5729614"/>
              <a:gd name="connsiteY135" fmla="*/ 66072 h 5729562"/>
              <a:gd name="connsiteX136" fmla="*/ 2047607 w 5729614"/>
              <a:gd name="connsiteY136" fmla="*/ 66072 h 5729562"/>
              <a:gd name="connsiteX137" fmla="*/ 2047607 w 5729614"/>
              <a:gd name="connsiteY137" fmla="*/ 24 h 5729562"/>
              <a:gd name="connsiteX138" fmla="*/ 2926077 w 5729614"/>
              <a:gd name="connsiteY138" fmla="*/ 735282 h 5729562"/>
              <a:gd name="connsiteX139" fmla="*/ 2926077 w 5729614"/>
              <a:gd name="connsiteY139" fmla="*/ 862491 h 5729562"/>
              <a:gd name="connsiteX140" fmla="*/ 2860029 w 5729614"/>
              <a:gd name="connsiteY140" fmla="*/ 862491 h 5729562"/>
              <a:gd name="connsiteX141" fmla="*/ 2860029 w 5729614"/>
              <a:gd name="connsiteY141" fmla="*/ 735282 h 5729562"/>
              <a:gd name="connsiteX142" fmla="*/ 4994528 w 5729614"/>
              <a:gd name="connsiteY142" fmla="*/ 2803555 h 5729562"/>
              <a:gd name="connsiteX143" fmla="*/ 4994528 w 5729614"/>
              <a:gd name="connsiteY143" fmla="*/ 2869603 h 5729562"/>
              <a:gd name="connsiteX144" fmla="*/ 4867319 w 5729614"/>
              <a:gd name="connsiteY144" fmla="*/ 2869604 h 5729562"/>
              <a:gd name="connsiteX145" fmla="*/ 4867319 w 5729614"/>
              <a:gd name="connsiteY145" fmla="*/ 2803556 h 5729562"/>
              <a:gd name="connsiteX146" fmla="*/ 2437239 w 5729614"/>
              <a:gd name="connsiteY146" fmla="*/ 47 h 5729562"/>
              <a:gd name="connsiteX147" fmla="*/ 2437239 w 5729614"/>
              <a:gd name="connsiteY147" fmla="*/ 66095 h 5729562"/>
              <a:gd name="connsiteX148" fmla="*/ 2307387 w 5729614"/>
              <a:gd name="connsiteY148" fmla="*/ 66095 h 5729562"/>
              <a:gd name="connsiteX149" fmla="*/ 2307387 w 5729614"/>
              <a:gd name="connsiteY149" fmla="*/ 47 h 5729562"/>
              <a:gd name="connsiteX150" fmla="*/ 5729562 w 5729614"/>
              <a:gd name="connsiteY150" fmla="*/ 3292327 h 5729562"/>
              <a:gd name="connsiteX151" fmla="*/ 5729562 w 5729614"/>
              <a:gd name="connsiteY151" fmla="*/ 3422177 h 5729562"/>
              <a:gd name="connsiteX152" fmla="*/ 5663514 w 5729614"/>
              <a:gd name="connsiteY152" fmla="*/ 3422178 h 5729562"/>
              <a:gd name="connsiteX153" fmla="*/ 5663513 w 5729614"/>
              <a:gd name="connsiteY153" fmla="*/ 3292327 h 5729562"/>
              <a:gd name="connsiteX154" fmla="*/ 2926062 w 5729614"/>
              <a:gd name="connsiteY154" fmla="*/ 480828 h 5729562"/>
              <a:gd name="connsiteX155" fmla="*/ 2926062 w 5729614"/>
              <a:gd name="connsiteY155" fmla="*/ 608036 h 5729562"/>
              <a:gd name="connsiteX156" fmla="*/ 2860014 w 5729614"/>
              <a:gd name="connsiteY156" fmla="*/ 608036 h 5729562"/>
              <a:gd name="connsiteX157" fmla="*/ 2860014 w 5729614"/>
              <a:gd name="connsiteY157" fmla="*/ 480828 h 5729562"/>
              <a:gd name="connsiteX158" fmla="*/ 5248982 w 5729614"/>
              <a:gd name="connsiteY158" fmla="*/ 2803540 h 5729562"/>
              <a:gd name="connsiteX159" fmla="*/ 5248982 w 5729614"/>
              <a:gd name="connsiteY159" fmla="*/ 2869588 h 5729562"/>
              <a:gd name="connsiteX160" fmla="*/ 5121773 w 5729614"/>
              <a:gd name="connsiteY160" fmla="*/ 2869589 h 5729562"/>
              <a:gd name="connsiteX161" fmla="*/ 5121773 w 5729614"/>
              <a:gd name="connsiteY161" fmla="*/ 2803541 h 5729562"/>
              <a:gd name="connsiteX162" fmla="*/ 5729453 w 5729614"/>
              <a:gd name="connsiteY162" fmla="*/ 3032546 h 5729562"/>
              <a:gd name="connsiteX163" fmla="*/ 5729453 w 5729614"/>
              <a:gd name="connsiteY163" fmla="*/ 3162397 h 5729562"/>
              <a:gd name="connsiteX164" fmla="*/ 5663404 w 5729614"/>
              <a:gd name="connsiteY164" fmla="*/ 3162397 h 5729562"/>
              <a:gd name="connsiteX165" fmla="*/ 5663403 w 5729614"/>
              <a:gd name="connsiteY165" fmla="*/ 3032546 h 5729562"/>
              <a:gd name="connsiteX166" fmla="*/ 2697112 w 5729614"/>
              <a:gd name="connsiteY166" fmla="*/ 30 h 5729562"/>
              <a:gd name="connsiteX167" fmla="*/ 2697112 w 5729614"/>
              <a:gd name="connsiteY167" fmla="*/ 66078 h 5729562"/>
              <a:gd name="connsiteX168" fmla="*/ 2567260 w 5729614"/>
              <a:gd name="connsiteY168" fmla="*/ 66078 h 5729562"/>
              <a:gd name="connsiteX169" fmla="*/ 2567260 w 5729614"/>
              <a:gd name="connsiteY169" fmla="*/ 30 h 5729562"/>
              <a:gd name="connsiteX170" fmla="*/ 5503213 w 5729614"/>
              <a:gd name="connsiteY170" fmla="*/ 2803619 h 5729562"/>
              <a:gd name="connsiteX171" fmla="*/ 5503213 w 5729614"/>
              <a:gd name="connsiteY171" fmla="*/ 2869667 h 5729562"/>
              <a:gd name="connsiteX172" fmla="*/ 5376003 w 5729614"/>
              <a:gd name="connsiteY172" fmla="*/ 2869667 h 5729562"/>
              <a:gd name="connsiteX173" fmla="*/ 5376003 w 5729614"/>
              <a:gd name="connsiteY173" fmla="*/ 2803619 h 5729562"/>
              <a:gd name="connsiteX174" fmla="*/ 2926048 w 5729614"/>
              <a:gd name="connsiteY174" fmla="*/ 226373 h 5729562"/>
              <a:gd name="connsiteX175" fmla="*/ 2926049 w 5729614"/>
              <a:gd name="connsiteY175" fmla="*/ 353582 h 5729562"/>
              <a:gd name="connsiteX176" fmla="*/ 2859999 w 5729614"/>
              <a:gd name="connsiteY176" fmla="*/ 353582 h 5729562"/>
              <a:gd name="connsiteX177" fmla="*/ 2859999 w 5729614"/>
              <a:gd name="connsiteY177" fmla="*/ 226373 h 5729562"/>
              <a:gd name="connsiteX178" fmla="*/ 5729559 w 5729614"/>
              <a:gd name="connsiteY178" fmla="*/ 2803599 h 5729562"/>
              <a:gd name="connsiteX179" fmla="*/ 5729560 w 5729614"/>
              <a:gd name="connsiteY179" fmla="*/ 2902611 h 5729562"/>
              <a:gd name="connsiteX180" fmla="*/ 5663521 w 5729614"/>
              <a:gd name="connsiteY180" fmla="*/ 2902705 h 5729562"/>
              <a:gd name="connsiteX181" fmla="*/ 5663521 w 5729614"/>
              <a:gd name="connsiteY181" fmla="*/ 2869638 h 5729562"/>
              <a:gd name="connsiteX182" fmla="*/ 5630454 w 5729614"/>
              <a:gd name="connsiteY182" fmla="*/ 2869638 h 5729562"/>
              <a:gd name="connsiteX183" fmla="*/ 5630548 w 5729614"/>
              <a:gd name="connsiteY183" fmla="*/ 2803599 h 5729562"/>
              <a:gd name="connsiteX184" fmla="*/ 2926053 w 5729614"/>
              <a:gd name="connsiteY184" fmla="*/ 94 h 5729562"/>
              <a:gd name="connsiteX185" fmla="*/ 2926054 w 5729614"/>
              <a:gd name="connsiteY185" fmla="*/ 99105 h 5729562"/>
              <a:gd name="connsiteX186" fmla="*/ 2860014 w 5729614"/>
              <a:gd name="connsiteY186" fmla="*/ 99198 h 5729562"/>
              <a:gd name="connsiteX187" fmla="*/ 2860015 w 5729614"/>
              <a:gd name="connsiteY187" fmla="*/ 66132 h 5729562"/>
              <a:gd name="connsiteX188" fmla="*/ 2826949 w 5729614"/>
              <a:gd name="connsiteY188" fmla="*/ 66132 h 5729562"/>
              <a:gd name="connsiteX189" fmla="*/ 2826949 w 5729614"/>
              <a:gd name="connsiteY189" fmla="*/ 0 h 572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Lst>
            <a:rect l="l" t="t" r="r" b="b"/>
            <a:pathLst>
              <a:path w="5729614" h="5729562">
                <a:moveTo>
                  <a:pt x="5729560" y="5630458"/>
                </a:moveTo>
                <a:lnTo>
                  <a:pt x="5729467" y="5729562"/>
                </a:lnTo>
                <a:lnTo>
                  <a:pt x="5674357" y="5729562"/>
                </a:lnTo>
                <a:lnTo>
                  <a:pt x="5674450" y="5696590"/>
                </a:lnTo>
                <a:lnTo>
                  <a:pt x="5663429" y="5696590"/>
                </a:lnTo>
                <a:lnTo>
                  <a:pt x="5663522" y="5630551"/>
                </a:lnTo>
                <a:close/>
                <a:moveTo>
                  <a:pt x="99103" y="1"/>
                </a:moveTo>
                <a:lnTo>
                  <a:pt x="99105" y="66134"/>
                </a:lnTo>
                <a:lnTo>
                  <a:pt x="33065" y="66039"/>
                </a:lnTo>
                <a:lnTo>
                  <a:pt x="33066" y="55206"/>
                </a:lnTo>
                <a:lnTo>
                  <a:pt x="0" y="55205"/>
                </a:lnTo>
                <a:lnTo>
                  <a:pt x="0" y="95"/>
                </a:lnTo>
                <a:close/>
                <a:moveTo>
                  <a:pt x="2926054" y="2770533"/>
                </a:moveTo>
                <a:lnTo>
                  <a:pt x="2926055" y="2803599"/>
                </a:lnTo>
                <a:lnTo>
                  <a:pt x="2959120" y="2803599"/>
                </a:lnTo>
                <a:lnTo>
                  <a:pt x="2959027" y="2869638"/>
                </a:lnTo>
                <a:lnTo>
                  <a:pt x="2860016" y="2869638"/>
                </a:lnTo>
                <a:lnTo>
                  <a:pt x="2860016" y="2770626"/>
                </a:lnTo>
                <a:close/>
                <a:moveTo>
                  <a:pt x="358798" y="59"/>
                </a:moveTo>
                <a:lnTo>
                  <a:pt x="358797" y="66108"/>
                </a:lnTo>
                <a:lnTo>
                  <a:pt x="228947" y="66108"/>
                </a:lnTo>
                <a:lnTo>
                  <a:pt x="228946" y="59"/>
                </a:lnTo>
                <a:close/>
                <a:moveTo>
                  <a:pt x="5729614" y="5370861"/>
                </a:moveTo>
                <a:lnTo>
                  <a:pt x="5729614" y="5500711"/>
                </a:lnTo>
                <a:lnTo>
                  <a:pt x="5663565" y="5500712"/>
                </a:lnTo>
                <a:lnTo>
                  <a:pt x="5663565" y="5370860"/>
                </a:lnTo>
                <a:close/>
                <a:moveTo>
                  <a:pt x="3213440" y="2803565"/>
                </a:moveTo>
                <a:lnTo>
                  <a:pt x="3213440" y="2869614"/>
                </a:lnTo>
                <a:lnTo>
                  <a:pt x="3086231" y="2869614"/>
                </a:lnTo>
                <a:lnTo>
                  <a:pt x="3086231" y="2803565"/>
                </a:lnTo>
                <a:close/>
                <a:moveTo>
                  <a:pt x="2926050" y="2516145"/>
                </a:moveTo>
                <a:lnTo>
                  <a:pt x="2926051" y="2643354"/>
                </a:lnTo>
                <a:lnTo>
                  <a:pt x="2860002" y="2643354"/>
                </a:lnTo>
                <a:lnTo>
                  <a:pt x="2860002" y="2516146"/>
                </a:lnTo>
                <a:close/>
                <a:moveTo>
                  <a:pt x="618671" y="175"/>
                </a:moveTo>
                <a:lnTo>
                  <a:pt x="618671" y="66224"/>
                </a:lnTo>
                <a:lnTo>
                  <a:pt x="488820" y="66224"/>
                </a:lnTo>
                <a:lnTo>
                  <a:pt x="488820" y="175"/>
                </a:lnTo>
                <a:close/>
                <a:moveTo>
                  <a:pt x="5729596" y="5110988"/>
                </a:moveTo>
                <a:lnTo>
                  <a:pt x="5729596" y="5240839"/>
                </a:lnTo>
                <a:lnTo>
                  <a:pt x="5663548" y="5240839"/>
                </a:lnTo>
                <a:lnTo>
                  <a:pt x="5663548" y="5110988"/>
                </a:lnTo>
                <a:close/>
                <a:moveTo>
                  <a:pt x="3467801" y="2803644"/>
                </a:moveTo>
                <a:lnTo>
                  <a:pt x="3467801" y="2869692"/>
                </a:lnTo>
                <a:lnTo>
                  <a:pt x="3340592" y="2869693"/>
                </a:lnTo>
                <a:lnTo>
                  <a:pt x="3340592" y="2803645"/>
                </a:lnTo>
                <a:close/>
                <a:moveTo>
                  <a:pt x="2926035" y="2261691"/>
                </a:moveTo>
                <a:lnTo>
                  <a:pt x="2926035" y="2388900"/>
                </a:lnTo>
                <a:lnTo>
                  <a:pt x="2859987" y="2388900"/>
                </a:lnTo>
                <a:lnTo>
                  <a:pt x="2859987" y="2261691"/>
                </a:lnTo>
                <a:close/>
                <a:moveTo>
                  <a:pt x="5729395" y="4851675"/>
                </a:moveTo>
                <a:lnTo>
                  <a:pt x="5729395" y="4981525"/>
                </a:lnTo>
                <a:lnTo>
                  <a:pt x="5663346" y="4981526"/>
                </a:lnTo>
                <a:lnTo>
                  <a:pt x="5663345" y="4851675"/>
                </a:lnTo>
                <a:close/>
                <a:moveTo>
                  <a:pt x="878452" y="67"/>
                </a:moveTo>
                <a:lnTo>
                  <a:pt x="878451" y="66114"/>
                </a:lnTo>
                <a:lnTo>
                  <a:pt x="748599" y="66114"/>
                </a:lnTo>
                <a:lnTo>
                  <a:pt x="748600" y="67"/>
                </a:lnTo>
                <a:close/>
                <a:moveTo>
                  <a:pt x="3722255" y="2803629"/>
                </a:moveTo>
                <a:lnTo>
                  <a:pt x="3722255" y="2869679"/>
                </a:lnTo>
                <a:lnTo>
                  <a:pt x="3595047" y="2869679"/>
                </a:lnTo>
                <a:lnTo>
                  <a:pt x="3595046" y="2803630"/>
                </a:lnTo>
                <a:close/>
                <a:moveTo>
                  <a:pt x="2926020" y="2007237"/>
                </a:moveTo>
                <a:lnTo>
                  <a:pt x="2926020" y="2134445"/>
                </a:lnTo>
                <a:lnTo>
                  <a:pt x="2859972" y="2134445"/>
                </a:lnTo>
                <a:lnTo>
                  <a:pt x="2859972" y="2007237"/>
                </a:lnTo>
                <a:close/>
                <a:moveTo>
                  <a:pt x="5729603" y="4591335"/>
                </a:moveTo>
                <a:lnTo>
                  <a:pt x="5729603" y="4721186"/>
                </a:lnTo>
                <a:lnTo>
                  <a:pt x="5663555" y="4721186"/>
                </a:lnTo>
                <a:lnTo>
                  <a:pt x="5663555" y="4591335"/>
                </a:lnTo>
                <a:close/>
                <a:moveTo>
                  <a:pt x="1138323" y="48"/>
                </a:moveTo>
                <a:lnTo>
                  <a:pt x="1138325" y="66098"/>
                </a:lnTo>
                <a:lnTo>
                  <a:pt x="1008473" y="66098"/>
                </a:lnTo>
                <a:lnTo>
                  <a:pt x="1008474" y="50"/>
                </a:lnTo>
                <a:close/>
                <a:moveTo>
                  <a:pt x="3976710" y="2803614"/>
                </a:moveTo>
                <a:lnTo>
                  <a:pt x="3976710" y="2869662"/>
                </a:lnTo>
                <a:lnTo>
                  <a:pt x="3849501" y="2869663"/>
                </a:lnTo>
                <a:lnTo>
                  <a:pt x="3849501" y="2803615"/>
                </a:lnTo>
                <a:close/>
                <a:moveTo>
                  <a:pt x="2926005" y="1752782"/>
                </a:moveTo>
                <a:lnTo>
                  <a:pt x="2926005" y="1879991"/>
                </a:lnTo>
                <a:lnTo>
                  <a:pt x="2859957" y="1879991"/>
                </a:lnTo>
                <a:lnTo>
                  <a:pt x="2859957" y="1752782"/>
                </a:lnTo>
                <a:close/>
                <a:moveTo>
                  <a:pt x="5729588" y="4331594"/>
                </a:moveTo>
                <a:lnTo>
                  <a:pt x="5729588" y="4461445"/>
                </a:lnTo>
                <a:lnTo>
                  <a:pt x="5663539" y="4461445"/>
                </a:lnTo>
                <a:lnTo>
                  <a:pt x="5663539" y="4331594"/>
                </a:lnTo>
                <a:close/>
                <a:moveTo>
                  <a:pt x="1398065" y="33"/>
                </a:moveTo>
                <a:lnTo>
                  <a:pt x="1398064" y="66080"/>
                </a:lnTo>
                <a:lnTo>
                  <a:pt x="1268215" y="66082"/>
                </a:lnTo>
                <a:lnTo>
                  <a:pt x="1268214" y="33"/>
                </a:lnTo>
                <a:close/>
                <a:moveTo>
                  <a:pt x="4231164" y="2803599"/>
                </a:moveTo>
                <a:lnTo>
                  <a:pt x="4231164" y="2869647"/>
                </a:lnTo>
                <a:lnTo>
                  <a:pt x="4103955" y="2869648"/>
                </a:lnTo>
                <a:lnTo>
                  <a:pt x="4103955" y="2803600"/>
                </a:lnTo>
                <a:close/>
                <a:moveTo>
                  <a:pt x="2925989" y="1498327"/>
                </a:moveTo>
                <a:lnTo>
                  <a:pt x="2925989" y="1625535"/>
                </a:lnTo>
                <a:lnTo>
                  <a:pt x="2859941" y="1625535"/>
                </a:lnTo>
                <a:lnTo>
                  <a:pt x="2859941" y="1498327"/>
                </a:lnTo>
                <a:close/>
                <a:moveTo>
                  <a:pt x="5729477" y="4072187"/>
                </a:moveTo>
                <a:lnTo>
                  <a:pt x="5729478" y="4202038"/>
                </a:lnTo>
                <a:lnTo>
                  <a:pt x="5663430" y="4202038"/>
                </a:lnTo>
                <a:lnTo>
                  <a:pt x="5663429" y="4072187"/>
                </a:lnTo>
                <a:close/>
                <a:moveTo>
                  <a:pt x="1657845" y="56"/>
                </a:moveTo>
                <a:lnTo>
                  <a:pt x="1657845" y="66104"/>
                </a:lnTo>
                <a:lnTo>
                  <a:pt x="1527993" y="66104"/>
                </a:lnTo>
                <a:lnTo>
                  <a:pt x="1527993" y="56"/>
                </a:lnTo>
                <a:close/>
                <a:moveTo>
                  <a:pt x="2926069" y="1244097"/>
                </a:moveTo>
                <a:lnTo>
                  <a:pt x="2926070" y="1371307"/>
                </a:lnTo>
                <a:lnTo>
                  <a:pt x="2860021" y="1371307"/>
                </a:lnTo>
                <a:lnTo>
                  <a:pt x="2860021" y="1244098"/>
                </a:lnTo>
                <a:close/>
                <a:moveTo>
                  <a:pt x="4485620" y="2803585"/>
                </a:moveTo>
                <a:lnTo>
                  <a:pt x="4485620" y="2869633"/>
                </a:lnTo>
                <a:lnTo>
                  <a:pt x="4358410" y="2869633"/>
                </a:lnTo>
                <a:lnTo>
                  <a:pt x="4358410" y="2803585"/>
                </a:lnTo>
                <a:close/>
                <a:moveTo>
                  <a:pt x="5729594" y="3812073"/>
                </a:moveTo>
                <a:lnTo>
                  <a:pt x="5729594" y="3941924"/>
                </a:lnTo>
                <a:lnTo>
                  <a:pt x="5663545" y="3941924"/>
                </a:lnTo>
                <a:lnTo>
                  <a:pt x="5663546" y="3812073"/>
                </a:lnTo>
                <a:close/>
                <a:moveTo>
                  <a:pt x="1917586" y="40"/>
                </a:moveTo>
                <a:lnTo>
                  <a:pt x="1917586" y="66088"/>
                </a:lnTo>
                <a:lnTo>
                  <a:pt x="1787734" y="66088"/>
                </a:lnTo>
                <a:lnTo>
                  <a:pt x="1787735" y="41"/>
                </a:lnTo>
                <a:close/>
                <a:moveTo>
                  <a:pt x="2926093" y="989736"/>
                </a:moveTo>
                <a:lnTo>
                  <a:pt x="2926093" y="1116945"/>
                </a:lnTo>
                <a:lnTo>
                  <a:pt x="2860044" y="1116945"/>
                </a:lnTo>
                <a:lnTo>
                  <a:pt x="2860044" y="989737"/>
                </a:lnTo>
                <a:close/>
                <a:moveTo>
                  <a:pt x="4740074" y="2803570"/>
                </a:moveTo>
                <a:lnTo>
                  <a:pt x="4740075" y="2869618"/>
                </a:lnTo>
                <a:lnTo>
                  <a:pt x="4612864" y="2869618"/>
                </a:lnTo>
                <a:lnTo>
                  <a:pt x="4612864" y="2803570"/>
                </a:lnTo>
                <a:close/>
                <a:moveTo>
                  <a:pt x="5729483" y="3552667"/>
                </a:moveTo>
                <a:lnTo>
                  <a:pt x="5729484" y="3682518"/>
                </a:lnTo>
                <a:lnTo>
                  <a:pt x="5663436" y="3682518"/>
                </a:lnTo>
                <a:lnTo>
                  <a:pt x="5663435" y="3552667"/>
                </a:lnTo>
                <a:close/>
                <a:moveTo>
                  <a:pt x="2177458" y="24"/>
                </a:moveTo>
                <a:lnTo>
                  <a:pt x="2177458" y="66072"/>
                </a:lnTo>
                <a:lnTo>
                  <a:pt x="2047607" y="66072"/>
                </a:lnTo>
                <a:lnTo>
                  <a:pt x="2047607" y="24"/>
                </a:lnTo>
                <a:close/>
                <a:moveTo>
                  <a:pt x="2926077" y="735282"/>
                </a:moveTo>
                <a:lnTo>
                  <a:pt x="2926077" y="862491"/>
                </a:lnTo>
                <a:lnTo>
                  <a:pt x="2860029" y="862491"/>
                </a:lnTo>
                <a:lnTo>
                  <a:pt x="2860029" y="735282"/>
                </a:lnTo>
                <a:close/>
                <a:moveTo>
                  <a:pt x="4994528" y="2803555"/>
                </a:moveTo>
                <a:lnTo>
                  <a:pt x="4994528" y="2869603"/>
                </a:lnTo>
                <a:lnTo>
                  <a:pt x="4867319" y="2869604"/>
                </a:lnTo>
                <a:lnTo>
                  <a:pt x="4867319" y="2803556"/>
                </a:lnTo>
                <a:close/>
                <a:moveTo>
                  <a:pt x="2437239" y="47"/>
                </a:moveTo>
                <a:lnTo>
                  <a:pt x="2437239" y="66095"/>
                </a:lnTo>
                <a:lnTo>
                  <a:pt x="2307387" y="66095"/>
                </a:lnTo>
                <a:lnTo>
                  <a:pt x="2307387" y="47"/>
                </a:lnTo>
                <a:close/>
                <a:moveTo>
                  <a:pt x="5729562" y="3292327"/>
                </a:moveTo>
                <a:lnTo>
                  <a:pt x="5729562" y="3422177"/>
                </a:lnTo>
                <a:lnTo>
                  <a:pt x="5663514" y="3422178"/>
                </a:lnTo>
                <a:lnTo>
                  <a:pt x="5663513" y="3292327"/>
                </a:lnTo>
                <a:close/>
                <a:moveTo>
                  <a:pt x="2926062" y="480828"/>
                </a:moveTo>
                <a:lnTo>
                  <a:pt x="2926062" y="608036"/>
                </a:lnTo>
                <a:lnTo>
                  <a:pt x="2860014" y="608036"/>
                </a:lnTo>
                <a:lnTo>
                  <a:pt x="2860014" y="480828"/>
                </a:lnTo>
                <a:close/>
                <a:moveTo>
                  <a:pt x="5248982" y="2803540"/>
                </a:moveTo>
                <a:lnTo>
                  <a:pt x="5248982" y="2869588"/>
                </a:lnTo>
                <a:lnTo>
                  <a:pt x="5121773" y="2869589"/>
                </a:lnTo>
                <a:lnTo>
                  <a:pt x="5121773" y="2803541"/>
                </a:lnTo>
                <a:close/>
                <a:moveTo>
                  <a:pt x="5729453" y="3032546"/>
                </a:moveTo>
                <a:lnTo>
                  <a:pt x="5729453" y="3162397"/>
                </a:lnTo>
                <a:lnTo>
                  <a:pt x="5663404" y="3162397"/>
                </a:lnTo>
                <a:lnTo>
                  <a:pt x="5663403" y="3032546"/>
                </a:lnTo>
                <a:close/>
                <a:moveTo>
                  <a:pt x="2697112" y="30"/>
                </a:moveTo>
                <a:lnTo>
                  <a:pt x="2697112" y="66078"/>
                </a:lnTo>
                <a:lnTo>
                  <a:pt x="2567260" y="66078"/>
                </a:lnTo>
                <a:lnTo>
                  <a:pt x="2567260" y="30"/>
                </a:lnTo>
                <a:close/>
                <a:moveTo>
                  <a:pt x="5503213" y="2803619"/>
                </a:moveTo>
                <a:lnTo>
                  <a:pt x="5503213" y="2869667"/>
                </a:lnTo>
                <a:lnTo>
                  <a:pt x="5376003" y="2869667"/>
                </a:lnTo>
                <a:lnTo>
                  <a:pt x="5376003" y="2803619"/>
                </a:lnTo>
                <a:close/>
                <a:moveTo>
                  <a:pt x="2926048" y="226373"/>
                </a:moveTo>
                <a:lnTo>
                  <a:pt x="2926049" y="353582"/>
                </a:lnTo>
                <a:lnTo>
                  <a:pt x="2859999" y="353582"/>
                </a:lnTo>
                <a:lnTo>
                  <a:pt x="2859999" y="226373"/>
                </a:lnTo>
                <a:close/>
                <a:moveTo>
                  <a:pt x="5729559" y="2803599"/>
                </a:moveTo>
                <a:lnTo>
                  <a:pt x="5729560" y="2902611"/>
                </a:lnTo>
                <a:lnTo>
                  <a:pt x="5663521" y="2902705"/>
                </a:lnTo>
                <a:lnTo>
                  <a:pt x="5663521" y="2869638"/>
                </a:lnTo>
                <a:lnTo>
                  <a:pt x="5630454" y="2869638"/>
                </a:lnTo>
                <a:lnTo>
                  <a:pt x="5630548" y="2803599"/>
                </a:lnTo>
                <a:close/>
                <a:moveTo>
                  <a:pt x="2926053" y="94"/>
                </a:moveTo>
                <a:lnTo>
                  <a:pt x="2926054" y="99105"/>
                </a:lnTo>
                <a:lnTo>
                  <a:pt x="2860014" y="99198"/>
                </a:lnTo>
                <a:lnTo>
                  <a:pt x="2860015" y="66132"/>
                </a:lnTo>
                <a:lnTo>
                  <a:pt x="2826949" y="66132"/>
                </a:lnTo>
                <a:lnTo>
                  <a:pt x="2826949" y="0"/>
                </a:lnTo>
                <a:close/>
              </a:path>
            </a:pathLst>
          </a:custGeom>
          <a:solidFill>
            <a:schemeClr val="accent3"/>
          </a:solidFill>
          <a:ln w="3175" cap="sq">
            <a:solidFill>
              <a:schemeClr val="accent3"/>
            </a:solidFill>
            <a:miter lim="800000"/>
          </a:ln>
        </p:spPr>
        <p:txBody>
          <a:bodyPr wrap="square" anchor="ctr">
            <a:noAutofit/>
          </a:bodyPr>
          <a:lstStyle>
            <a:lvl1pPr marL="0" indent="0" algn="ctr">
              <a:buNone/>
              <a:defRPr sz="500" b="1">
                <a:solidFill>
                  <a:sysClr val="windowText" lastClr="000000"/>
                </a:solidFill>
              </a:defRPr>
            </a:lvl1pPr>
          </a:lstStyle>
          <a:p>
            <a:pPr lvl="0"/>
            <a:r>
              <a:rPr lang="fi-FI" dirty="0"/>
              <a:t> </a:t>
            </a:r>
          </a:p>
        </p:txBody>
      </p:sp>
      <p:sp>
        <p:nvSpPr>
          <p:cNvPr id="5" name="Tekstin paikkamerkki 4">
            <a:extLst>
              <a:ext uri="{FF2B5EF4-FFF2-40B4-BE49-F238E27FC236}">
                <a16:creationId xmlns:a16="http://schemas.microsoft.com/office/drawing/2014/main" id="{D70415D1-31E8-72C2-0567-B5A2BC0DE711}"/>
              </a:ext>
              <a:ext uri="{C183D7F6-B498-43B3-948B-1728B52AA6E4}">
                <adec:decorative xmlns:adec="http://schemas.microsoft.com/office/drawing/2017/decorative" val="1"/>
              </a:ext>
            </a:extLst>
          </p:cNvPr>
          <p:cNvSpPr>
            <a:spLocks noGrp="1"/>
          </p:cNvSpPr>
          <p:nvPr>
            <p:ph type="body" sz="quarter" idx="30" hasCustomPrompt="1"/>
          </p:nvPr>
        </p:nvSpPr>
        <p:spPr>
          <a:xfrm>
            <a:off x="2808175" y="1713503"/>
            <a:ext cx="2768600" cy="1490663"/>
          </a:xfrm>
          <a:prstGeom prst="roundRect">
            <a:avLst/>
          </a:prstGeom>
          <a:solidFill>
            <a:schemeClr val="accent2"/>
          </a:solidFill>
          <a:ln w="38100">
            <a:solidFill>
              <a:schemeClr val="accent3"/>
            </a:solidFill>
          </a:ln>
        </p:spPr>
        <p:txBody>
          <a:bodyPr anchor="ctr"/>
          <a:lstStyle>
            <a:lvl1pPr marL="0" indent="0" algn="ctr">
              <a:buNone/>
              <a:defRPr sz="2000" b="1">
                <a:solidFill>
                  <a:schemeClr val="bg1"/>
                </a:solidFill>
              </a:defRPr>
            </a:lvl1pPr>
          </a:lstStyle>
          <a:p>
            <a:pPr lvl="0"/>
            <a:r>
              <a:rPr lang="fi-FI" dirty="0"/>
              <a:t> </a:t>
            </a:r>
          </a:p>
        </p:txBody>
      </p:sp>
      <p:sp>
        <p:nvSpPr>
          <p:cNvPr id="10" name="Tekstin paikkamerkki 4">
            <a:extLst>
              <a:ext uri="{FF2B5EF4-FFF2-40B4-BE49-F238E27FC236}">
                <a16:creationId xmlns:a16="http://schemas.microsoft.com/office/drawing/2014/main" id="{7F46F4AD-C070-AA91-AEAC-E8762FD8F9C3}"/>
              </a:ext>
              <a:ext uri="{C183D7F6-B498-43B3-948B-1728B52AA6E4}">
                <adec:decorative xmlns:adec="http://schemas.microsoft.com/office/drawing/2017/decorative" val="1"/>
              </a:ext>
            </a:extLst>
          </p:cNvPr>
          <p:cNvSpPr>
            <a:spLocks noGrp="1"/>
          </p:cNvSpPr>
          <p:nvPr>
            <p:ph type="body" sz="quarter" idx="31" hasCustomPrompt="1"/>
          </p:nvPr>
        </p:nvSpPr>
        <p:spPr>
          <a:xfrm>
            <a:off x="6615225" y="1713503"/>
            <a:ext cx="2768600" cy="1490663"/>
          </a:xfrm>
          <a:prstGeom prst="roundRect">
            <a:avLst/>
          </a:prstGeom>
          <a:solidFill>
            <a:schemeClr val="accent2"/>
          </a:solidFill>
          <a:ln w="38100">
            <a:solidFill>
              <a:schemeClr val="accent3"/>
            </a:solidFill>
          </a:ln>
        </p:spPr>
        <p:txBody>
          <a:bodyPr anchor="ctr"/>
          <a:lstStyle>
            <a:lvl1pPr marL="0" indent="0" algn="ctr">
              <a:buNone/>
              <a:defRPr sz="2000" b="1">
                <a:solidFill>
                  <a:schemeClr val="bg1"/>
                </a:solidFill>
              </a:defRPr>
            </a:lvl1pPr>
          </a:lstStyle>
          <a:p>
            <a:pPr lvl="0"/>
            <a:r>
              <a:rPr lang="fi-FI" dirty="0"/>
              <a:t> </a:t>
            </a:r>
          </a:p>
        </p:txBody>
      </p:sp>
      <p:sp>
        <p:nvSpPr>
          <p:cNvPr id="12" name="Tekstin paikkamerkki 4">
            <a:extLst>
              <a:ext uri="{FF2B5EF4-FFF2-40B4-BE49-F238E27FC236}">
                <a16:creationId xmlns:a16="http://schemas.microsoft.com/office/drawing/2014/main" id="{E93452A0-C54C-EF93-6B0F-6DCF43F1D825}"/>
              </a:ext>
              <a:ext uri="{C183D7F6-B498-43B3-948B-1728B52AA6E4}">
                <adec:decorative xmlns:adec="http://schemas.microsoft.com/office/drawing/2017/decorative" val="1"/>
              </a:ext>
            </a:extLst>
          </p:cNvPr>
          <p:cNvSpPr>
            <a:spLocks noGrp="1"/>
          </p:cNvSpPr>
          <p:nvPr>
            <p:ph type="body" sz="quarter" idx="33" hasCustomPrompt="1"/>
          </p:nvPr>
        </p:nvSpPr>
        <p:spPr>
          <a:xfrm>
            <a:off x="904650" y="4036808"/>
            <a:ext cx="2768600" cy="1490663"/>
          </a:xfrm>
          <a:prstGeom prst="roundRect">
            <a:avLst/>
          </a:prstGeom>
          <a:solidFill>
            <a:schemeClr val="bg1"/>
          </a:solidFill>
          <a:ln w="38100">
            <a:solidFill>
              <a:schemeClr val="accent3"/>
            </a:solidFill>
          </a:ln>
        </p:spPr>
        <p:txBody>
          <a:bodyPr anchor="ctr"/>
          <a:lstStyle>
            <a:lvl1pPr marL="0" indent="0" algn="ctr">
              <a:buNone/>
              <a:defRPr sz="2000" b="1"/>
            </a:lvl1pPr>
          </a:lstStyle>
          <a:p>
            <a:pPr lvl="0"/>
            <a:r>
              <a:rPr lang="fi-FI" dirty="0"/>
              <a:t> </a:t>
            </a:r>
          </a:p>
        </p:txBody>
      </p:sp>
      <p:sp>
        <p:nvSpPr>
          <p:cNvPr id="13" name="Tekstin paikkamerkki 4">
            <a:extLst>
              <a:ext uri="{FF2B5EF4-FFF2-40B4-BE49-F238E27FC236}">
                <a16:creationId xmlns:a16="http://schemas.microsoft.com/office/drawing/2014/main" id="{ACC8DB01-BFB2-881E-76DE-99F15191E8EA}"/>
              </a:ext>
              <a:ext uri="{C183D7F6-B498-43B3-948B-1728B52AA6E4}">
                <adec:decorative xmlns:adec="http://schemas.microsoft.com/office/drawing/2017/decorative" val="1"/>
              </a:ext>
            </a:extLst>
          </p:cNvPr>
          <p:cNvSpPr>
            <a:spLocks noGrp="1"/>
          </p:cNvSpPr>
          <p:nvPr>
            <p:ph type="body" sz="quarter" idx="34" hasCustomPrompt="1"/>
          </p:nvPr>
        </p:nvSpPr>
        <p:spPr>
          <a:xfrm>
            <a:off x="4711700" y="4036808"/>
            <a:ext cx="2768600" cy="1490663"/>
          </a:xfrm>
          <a:prstGeom prst="roundRect">
            <a:avLst/>
          </a:prstGeom>
          <a:solidFill>
            <a:schemeClr val="bg1"/>
          </a:solidFill>
          <a:ln w="38100">
            <a:solidFill>
              <a:schemeClr val="accent3"/>
            </a:solidFill>
          </a:ln>
        </p:spPr>
        <p:txBody>
          <a:bodyPr anchor="ctr"/>
          <a:lstStyle>
            <a:lvl1pPr marL="0" indent="0" algn="ctr">
              <a:buNone/>
              <a:defRPr sz="2000" b="1"/>
            </a:lvl1pPr>
          </a:lstStyle>
          <a:p>
            <a:pPr lvl="0"/>
            <a:r>
              <a:rPr lang="fi-FI" dirty="0"/>
              <a:t> </a:t>
            </a:r>
          </a:p>
        </p:txBody>
      </p:sp>
      <p:sp>
        <p:nvSpPr>
          <p:cNvPr id="16" name="Tekstin paikkamerkki 4">
            <a:extLst>
              <a:ext uri="{FF2B5EF4-FFF2-40B4-BE49-F238E27FC236}">
                <a16:creationId xmlns:a16="http://schemas.microsoft.com/office/drawing/2014/main" id="{4396A2DF-D1B5-EFBD-DDD8-50F3B6153C68}"/>
              </a:ext>
              <a:ext uri="{C183D7F6-B498-43B3-948B-1728B52AA6E4}">
                <adec:decorative xmlns:adec="http://schemas.microsoft.com/office/drawing/2017/decorative" val="1"/>
              </a:ext>
            </a:extLst>
          </p:cNvPr>
          <p:cNvSpPr>
            <a:spLocks noGrp="1"/>
          </p:cNvSpPr>
          <p:nvPr>
            <p:ph type="body" sz="quarter" idx="35" hasCustomPrompt="1"/>
          </p:nvPr>
        </p:nvSpPr>
        <p:spPr>
          <a:xfrm>
            <a:off x="8518750" y="4036808"/>
            <a:ext cx="2768600" cy="1490663"/>
          </a:xfrm>
          <a:prstGeom prst="roundRect">
            <a:avLst/>
          </a:prstGeom>
          <a:solidFill>
            <a:schemeClr val="bg1"/>
          </a:solidFill>
          <a:ln w="38100">
            <a:solidFill>
              <a:schemeClr val="accent3"/>
            </a:solidFill>
          </a:ln>
        </p:spPr>
        <p:txBody>
          <a:bodyPr anchor="ctr"/>
          <a:lstStyle>
            <a:lvl1pPr marL="0" indent="0" algn="ctr">
              <a:buNone/>
              <a:defRPr sz="2000" b="1"/>
            </a:lvl1pPr>
          </a:lstStyle>
          <a:p>
            <a:pPr lvl="0"/>
            <a:r>
              <a:rPr lang="fi-FI" dirty="0"/>
              <a:t> </a:t>
            </a:r>
          </a:p>
        </p:txBody>
      </p:sp>
      <p:sp>
        <p:nvSpPr>
          <p:cNvPr id="4" name="Tekstin paikkamerkki 1">
            <a:extLst>
              <a:ext uri="{FF2B5EF4-FFF2-40B4-BE49-F238E27FC236}">
                <a16:creationId xmlns:a16="http://schemas.microsoft.com/office/drawing/2014/main" id="{B20E35B9-52AA-7482-9143-6E5FB7159D2E}"/>
              </a:ext>
            </a:extLst>
          </p:cNvPr>
          <p:cNvSpPr>
            <a:spLocks noGrp="1"/>
          </p:cNvSpPr>
          <p:nvPr>
            <p:ph type="body" sz="quarter" idx="36" hasCustomPrompt="1"/>
          </p:nvPr>
        </p:nvSpPr>
        <p:spPr>
          <a:xfrm>
            <a:off x="2808175" y="1946866"/>
            <a:ext cx="2768600" cy="1044574"/>
          </a:xfrm>
          <a:prstGeom prst="rect">
            <a:avLst/>
          </a:prstGeom>
          <a:noFill/>
        </p:spPr>
        <p:txBody>
          <a:bodyPr anchor="ctr"/>
          <a:lstStyle>
            <a:lvl1pPr marL="0" indent="0" algn="ctr">
              <a:buNone/>
              <a:defRPr sz="2000" b="1">
                <a:solidFill>
                  <a:schemeClr val="tx1"/>
                </a:solidFill>
              </a:defRPr>
            </a:lvl1pPr>
          </a:lstStyle>
          <a:p>
            <a:pPr lvl="0"/>
            <a:r>
              <a:rPr lang="fi-FI" dirty="0"/>
              <a:t>Tekstipaikka 1</a:t>
            </a:r>
          </a:p>
        </p:txBody>
      </p:sp>
      <p:sp>
        <p:nvSpPr>
          <p:cNvPr id="8" name="Tekstin paikkamerkki 2">
            <a:extLst>
              <a:ext uri="{FF2B5EF4-FFF2-40B4-BE49-F238E27FC236}">
                <a16:creationId xmlns:a16="http://schemas.microsoft.com/office/drawing/2014/main" id="{51106470-31D6-506D-8561-04032F111C89}"/>
              </a:ext>
            </a:extLst>
          </p:cNvPr>
          <p:cNvSpPr>
            <a:spLocks noGrp="1"/>
          </p:cNvSpPr>
          <p:nvPr>
            <p:ph type="body" sz="quarter" idx="37" hasCustomPrompt="1"/>
          </p:nvPr>
        </p:nvSpPr>
        <p:spPr>
          <a:xfrm>
            <a:off x="6615225" y="1946866"/>
            <a:ext cx="2768600" cy="1044574"/>
          </a:xfrm>
          <a:prstGeom prst="rect">
            <a:avLst/>
          </a:prstGeom>
          <a:noFill/>
        </p:spPr>
        <p:txBody>
          <a:bodyPr anchor="ctr"/>
          <a:lstStyle>
            <a:lvl1pPr marL="0" indent="0" algn="ctr">
              <a:buNone/>
              <a:defRPr sz="2000" b="1">
                <a:solidFill>
                  <a:schemeClr val="tx1"/>
                </a:solidFill>
              </a:defRPr>
            </a:lvl1pPr>
          </a:lstStyle>
          <a:p>
            <a:pPr lvl="0"/>
            <a:r>
              <a:rPr lang="fi-FI" dirty="0"/>
              <a:t>Tekstipaikka 2</a:t>
            </a:r>
          </a:p>
        </p:txBody>
      </p:sp>
      <p:sp>
        <p:nvSpPr>
          <p:cNvPr id="9" name="Tekstin paikkamerkki 3">
            <a:extLst>
              <a:ext uri="{FF2B5EF4-FFF2-40B4-BE49-F238E27FC236}">
                <a16:creationId xmlns:a16="http://schemas.microsoft.com/office/drawing/2014/main" id="{4286ED9B-E988-5352-1E4E-F725FBD2A6E6}"/>
              </a:ext>
            </a:extLst>
          </p:cNvPr>
          <p:cNvSpPr>
            <a:spLocks noGrp="1"/>
          </p:cNvSpPr>
          <p:nvPr>
            <p:ph type="body" sz="quarter" idx="38" hasCustomPrompt="1"/>
          </p:nvPr>
        </p:nvSpPr>
        <p:spPr>
          <a:xfrm>
            <a:off x="904650" y="4249534"/>
            <a:ext cx="2768600" cy="1044574"/>
          </a:xfrm>
          <a:prstGeom prst="rect">
            <a:avLst/>
          </a:prstGeom>
          <a:noFill/>
        </p:spPr>
        <p:txBody>
          <a:bodyPr anchor="ctr"/>
          <a:lstStyle>
            <a:lvl1pPr marL="0" indent="0" algn="ctr">
              <a:buNone/>
              <a:defRPr sz="2000" b="1">
                <a:solidFill>
                  <a:schemeClr val="tx1"/>
                </a:solidFill>
              </a:defRPr>
            </a:lvl1pPr>
          </a:lstStyle>
          <a:p>
            <a:pPr lvl="0"/>
            <a:r>
              <a:rPr lang="fi-FI" dirty="0"/>
              <a:t>Tekstipaikka 3</a:t>
            </a:r>
          </a:p>
        </p:txBody>
      </p:sp>
      <p:sp>
        <p:nvSpPr>
          <p:cNvPr id="11" name="Tekstin paikkamerkki 4">
            <a:extLst>
              <a:ext uri="{FF2B5EF4-FFF2-40B4-BE49-F238E27FC236}">
                <a16:creationId xmlns:a16="http://schemas.microsoft.com/office/drawing/2014/main" id="{A292CC10-A3BE-6DAF-6C60-DCD78A7223AF}"/>
              </a:ext>
            </a:extLst>
          </p:cNvPr>
          <p:cNvSpPr>
            <a:spLocks noGrp="1"/>
          </p:cNvSpPr>
          <p:nvPr>
            <p:ph type="body" sz="quarter" idx="39" hasCustomPrompt="1"/>
          </p:nvPr>
        </p:nvSpPr>
        <p:spPr>
          <a:xfrm>
            <a:off x="4710907" y="4249534"/>
            <a:ext cx="2768600" cy="1044574"/>
          </a:xfrm>
          <a:prstGeom prst="rect">
            <a:avLst/>
          </a:prstGeom>
          <a:noFill/>
        </p:spPr>
        <p:txBody>
          <a:bodyPr anchor="ctr"/>
          <a:lstStyle>
            <a:lvl1pPr marL="0" indent="0" algn="ctr">
              <a:buNone/>
              <a:defRPr sz="2000" b="1">
                <a:solidFill>
                  <a:schemeClr val="tx1"/>
                </a:solidFill>
              </a:defRPr>
            </a:lvl1pPr>
          </a:lstStyle>
          <a:p>
            <a:pPr lvl="0"/>
            <a:r>
              <a:rPr lang="fi-FI" dirty="0"/>
              <a:t>Tekstipaikka 4</a:t>
            </a:r>
          </a:p>
        </p:txBody>
      </p:sp>
      <p:sp>
        <p:nvSpPr>
          <p:cNvPr id="14" name="Tekstin paikkamerkki 5">
            <a:extLst>
              <a:ext uri="{FF2B5EF4-FFF2-40B4-BE49-F238E27FC236}">
                <a16:creationId xmlns:a16="http://schemas.microsoft.com/office/drawing/2014/main" id="{0CF922C7-7E30-2ADF-E999-368B1C347DA4}"/>
              </a:ext>
            </a:extLst>
          </p:cNvPr>
          <p:cNvSpPr>
            <a:spLocks noGrp="1"/>
          </p:cNvSpPr>
          <p:nvPr>
            <p:ph type="body" sz="quarter" idx="40" hasCustomPrompt="1"/>
          </p:nvPr>
        </p:nvSpPr>
        <p:spPr>
          <a:xfrm>
            <a:off x="8518750" y="4249534"/>
            <a:ext cx="2768600" cy="1044574"/>
          </a:xfrm>
          <a:prstGeom prst="rect">
            <a:avLst/>
          </a:prstGeom>
          <a:noFill/>
        </p:spPr>
        <p:txBody>
          <a:bodyPr anchor="ctr"/>
          <a:lstStyle>
            <a:lvl1pPr marL="0" indent="0" algn="ctr">
              <a:buNone/>
              <a:defRPr sz="2000" b="1">
                <a:solidFill>
                  <a:schemeClr val="tx1"/>
                </a:solidFill>
              </a:defRPr>
            </a:lvl1pPr>
          </a:lstStyle>
          <a:p>
            <a:pPr lvl="0"/>
            <a:r>
              <a:rPr lang="fi-FI" dirty="0"/>
              <a:t>Tekstipaikka 4</a:t>
            </a:r>
          </a:p>
        </p:txBody>
      </p:sp>
      <p:sp>
        <p:nvSpPr>
          <p:cNvPr id="17" name="Tekstin paikkamerkki 6">
            <a:extLst>
              <a:ext uri="{FF2B5EF4-FFF2-40B4-BE49-F238E27FC236}">
                <a16:creationId xmlns:a16="http://schemas.microsoft.com/office/drawing/2014/main" id="{42BA15EA-6885-603F-E946-E5E7F872D6A8}"/>
              </a:ext>
            </a:extLst>
          </p:cNvPr>
          <p:cNvSpPr>
            <a:spLocks noGrp="1"/>
          </p:cNvSpPr>
          <p:nvPr>
            <p:ph type="body" sz="quarter" idx="14" hasCustomPrompt="1"/>
          </p:nvPr>
        </p:nvSpPr>
        <p:spPr>
          <a:xfrm>
            <a:off x="1595500" y="5772579"/>
            <a:ext cx="9109012" cy="475820"/>
          </a:xfrm>
        </p:spPr>
        <p:txBody>
          <a:bodyPr tIns="0" anchor="t"/>
          <a:lstStyle>
            <a:lvl1pPr marL="0" indent="0" algn="ctr">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Prosessikaavio kuvaa vaihe vaiheelta, miten jokin työ tai tehtävä etenee. Se selkeyttää työvaiheiden järjestystä ja osallistujien rooleja sekä auttaa tunnistamaan mahdollisia kehityskohteita.</a:t>
            </a:r>
          </a:p>
        </p:txBody>
      </p:sp>
      <p:sp>
        <p:nvSpPr>
          <p:cNvPr id="7" name="Alatunnisteen paikkamerkki 6">
            <a:extLst>
              <a:ext uri="{FF2B5EF4-FFF2-40B4-BE49-F238E27FC236}">
                <a16:creationId xmlns:a16="http://schemas.microsoft.com/office/drawing/2014/main" id="{BAF64577-A186-1CE8-B489-C2FBFE0A3CCD}"/>
              </a:ext>
            </a:extLst>
          </p:cNvPr>
          <p:cNvSpPr>
            <a:spLocks noGrp="1"/>
          </p:cNvSpPr>
          <p:nvPr>
            <p:ph type="ftr" sz="quarter" idx="28"/>
          </p:nvPr>
        </p:nvSpPr>
        <p:spPr/>
        <p:txBody>
          <a:bodyPr/>
          <a:lstStyle/>
          <a:p>
            <a:endParaRPr lang="fi-FI" dirty="0"/>
          </a:p>
        </p:txBody>
      </p:sp>
      <p:sp>
        <p:nvSpPr>
          <p:cNvPr id="6" name="Päivämäärän paikkamerkki 5">
            <a:extLst>
              <a:ext uri="{FF2B5EF4-FFF2-40B4-BE49-F238E27FC236}">
                <a16:creationId xmlns:a16="http://schemas.microsoft.com/office/drawing/2014/main" id="{BA743619-D424-8006-9CD9-AAC6CD7D4BCA}"/>
              </a:ext>
            </a:extLst>
          </p:cNvPr>
          <p:cNvSpPr>
            <a:spLocks noGrp="1"/>
          </p:cNvSpPr>
          <p:nvPr>
            <p:ph type="dt" sz="half" idx="27"/>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B18C96AF-0A35-6C75-4205-74D747E10D08}"/>
              </a:ext>
            </a:extLst>
          </p:cNvPr>
          <p:cNvSpPr>
            <a:spLocks noGrp="1"/>
          </p:cNvSpPr>
          <p:nvPr>
            <p:ph type="sldNum" sz="quarter" idx="29"/>
          </p:nvPr>
        </p:nvSpPr>
        <p:spPr/>
        <p:txBody>
          <a:bodyPr/>
          <a:lstStyle/>
          <a:p>
            <a:fld id="{A9494116-C6F5-466F-B5C1-BBB074CB17FC}" type="slidenum">
              <a:rPr lang="fi-FI" smtClean="0"/>
              <a:pPr/>
              <a:t>‹#›</a:t>
            </a:fld>
            <a:endParaRPr lang="fi-FI" dirty="0"/>
          </a:p>
        </p:txBody>
      </p:sp>
      <p:sp>
        <p:nvSpPr>
          <p:cNvPr id="18" name="Logo">
            <a:extLst>
              <a:ext uri="{FF2B5EF4-FFF2-40B4-BE49-F238E27FC236}">
                <a16:creationId xmlns:a16="http://schemas.microsoft.com/office/drawing/2014/main" id="{A2D3509B-AB09-31BD-8AA2-0DDEC7A86F5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16052767"/>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preserve="1" userDrawn="1">
  <p:cSld name="Prosessikaavio 3">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46099" y="546100"/>
            <a:ext cx="11104564" cy="692150"/>
          </a:xfrm>
          <a:prstGeom prst="rect">
            <a:avLst/>
          </a:prstGeom>
        </p:spPr>
        <p:txBody>
          <a:bodyPr anchor="t"/>
          <a:lstStyle>
            <a:lvl1pPr algn="ctr">
              <a:defRPr sz="3600"/>
            </a:lvl1pPr>
          </a:lstStyle>
          <a:p>
            <a:r>
              <a:rPr lang="fi-FI" dirty="0"/>
              <a:t>Prosessikaavio 3 </a:t>
            </a:r>
          </a:p>
        </p:txBody>
      </p:sp>
      <p:sp>
        <p:nvSpPr>
          <p:cNvPr id="40" name="Viiva">
            <a:extLst>
              <a:ext uri="{FF2B5EF4-FFF2-40B4-BE49-F238E27FC236}">
                <a16:creationId xmlns:a16="http://schemas.microsoft.com/office/drawing/2014/main" id="{1847222D-E678-ABA5-A155-8A0F093FB397}"/>
              </a:ext>
              <a:ext uri="{C183D7F6-B498-43B3-948B-1728B52AA6E4}">
                <adec:decorative xmlns:adec="http://schemas.microsoft.com/office/drawing/2017/decorative" val="1"/>
              </a:ext>
            </a:extLst>
          </p:cNvPr>
          <p:cNvSpPr>
            <a:spLocks noGrp="1"/>
          </p:cNvSpPr>
          <p:nvPr>
            <p:ph type="body" sz="quarter" idx="57"/>
          </p:nvPr>
        </p:nvSpPr>
        <p:spPr>
          <a:xfrm>
            <a:off x="587389" y="2276476"/>
            <a:ext cx="11017222" cy="2482850"/>
          </a:xfrm>
          <a:custGeom>
            <a:avLst/>
            <a:gdLst>
              <a:gd name="connsiteX0" fmla="*/ 241695 w 11101251"/>
              <a:gd name="connsiteY0" fmla="*/ 0 h 2520280"/>
              <a:gd name="connsiteX1" fmla="*/ 10859556 w 11101251"/>
              <a:gd name="connsiteY1" fmla="*/ 0 h 2520280"/>
              <a:gd name="connsiteX2" fmla="*/ 11101251 w 11101251"/>
              <a:gd name="connsiteY2" fmla="*/ 241695 h 2520280"/>
              <a:gd name="connsiteX3" fmla="*/ 11101251 w 11101251"/>
              <a:gd name="connsiteY3" fmla="*/ 2278585 h 2520280"/>
              <a:gd name="connsiteX4" fmla="*/ 10859556 w 11101251"/>
              <a:gd name="connsiteY4" fmla="*/ 2520280 h 2520280"/>
              <a:gd name="connsiteX5" fmla="*/ 241695 w 11101251"/>
              <a:gd name="connsiteY5" fmla="*/ 2520280 h 2520280"/>
              <a:gd name="connsiteX6" fmla="*/ 0 w 11101251"/>
              <a:gd name="connsiteY6" fmla="*/ 2278585 h 2520280"/>
              <a:gd name="connsiteX7" fmla="*/ 0 w 11101251"/>
              <a:gd name="connsiteY7" fmla="*/ 241695 h 2520280"/>
              <a:gd name="connsiteX8" fmla="*/ 241695 w 11101251"/>
              <a:gd name="connsiteY8" fmla="*/ 0 h 2520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101251" h="2520280">
                <a:moveTo>
                  <a:pt x="241695" y="0"/>
                </a:moveTo>
                <a:lnTo>
                  <a:pt x="10859556" y="0"/>
                </a:lnTo>
                <a:cubicBezTo>
                  <a:pt x="10993040" y="0"/>
                  <a:pt x="11101251" y="108211"/>
                  <a:pt x="11101251" y="241695"/>
                </a:cubicBezTo>
                <a:lnTo>
                  <a:pt x="11101251" y="2278585"/>
                </a:lnTo>
                <a:cubicBezTo>
                  <a:pt x="11101251" y="2412069"/>
                  <a:pt x="10993040" y="2520280"/>
                  <a:pt x="10859556" y="2520280"/>
                </a:cubicBezTo>
                <a:lnTo>
                  <a:pt x="241695" y="2520280"/>
                </a:lnTo>
                <a:cubicBezTo>
                  <a:pt x="108211" y="2520280"/>
                  <a:pt x="0" y="2412069"/>
                  <a:pt x="0" y="2278585"/>
                </a:cubicBezTo>
                <a:lnTo>
                  <a:pt x="0" y="241695"/>
                </a:lnTo>
                <a:cubicBezTo>
                  <a:pt x="0" y="108211"/>
                  <a:pt x="108211" y="0"/>
                  <a:pt x="241695" y="0"/>
                </a:cubicBezTo>
                <a:close/>
              </a:path>
            </a:pathLst>
          </a:custGeom>
          <a:noFill/>
          <a:ln w="63500" cap="sq">
            <a:solidFill>
              <a:schemeClr val="accent3"/>
            </a:solidFill>
            <a:prstDash val="sysDash"/>
            <a:miter lim="800000"/>
          </a:ln>
        </p:spPr>
        <p:txBody>
          <a:bodyPr wrap="square" lIns="108000" tIns="0" rIns="108000" anchor="ctr">
            <a:noAutofit/>
          </a:bodyPr>
          <a:lstStyle>
            <a:lvl1pPr marL="0" indent="0" algn="ctr">
              <a:spcAft>
                <a:spcPts val="0"/>
              </a:spcAft>
              <a:buNone/>
              <a:defRPr sz="2000" b="1">
                <a:solidFill>
                  <a:schemeClr val="bg1"/>
                </a:solidFill>
              </a:defRPr>
            </a:lvl1pPr>
          </a:lstStyle>
          <a:p>
            <a:pPr lvl="0"/>
            <a:endParaRPr lang="fi-FI" dirty="0"/>
          </a:p>
        </p:txBody>
      </p:sp>
      <p:sp>
        <p:nvSpPr>
          <p:cNvPr id="21" name="Tekstin paikkamerkki 2">
            <a:extLst>
              <a:ext uri="{FF2B5EF4-FFF2-40B4-BE49-F238E27FC236}">
                <a16:creationId xmlns:a16="http://schemas.microsoft.com/office/drawing/2014/main" id="{CD0A6E8C-525F-4F09-55A6-E29DBBA251FE}"/>
              </a:ext>
              <a:ext uri="{C183D7F6-B498-43B3-948B-1728B52AA6E4}">
                <adec:decorative xmlns:adec="http://schemas.microsoft.com/office/drawing/2017/decorative" val="1"/>
              </a:ext>
            </a:extLst>
          </p:cNvPr>
          <p:cNvSpPr>
            <a:spLocks noGrp="1"/>
          </p:cNvSpPr>
          <p:nvPr>
            <p:ph type="body" sz="quarter" idx="47" hasCustomPrompt="1"/>
          </p:nvPr>
        </p:nvSpPr>
        <p:spPr>
          <a:xfrm>
            <a:off x="1304228" y="1504318"/>
            <a:ext cx="2655888" cy="1620000"/>
          </a:xfrm>
          <a:prstGeom prst="roundRect">
            <a:avLst>
              <a:gd name="adj" fmla="val 11208"/>
            </a:avLst>
          </a:prstGeom>
          <a:solidFill>
            <a:schemeClr val="accent2"/>
          </a:solidFill>
          <a:ln w="38100">
            <a:solidFill>
              <a:schemeClr val="accent3"/>
            </a:solidFill>
          </a:ln>
        </p:spPr>
        <p:txBody>
          <a:bodyPr lIns="108000" tIns="0" rIns="108000" anchor="ctr"/>
          <a:lstStyle>
            <a:lvl1pPr marL="0" indent="0" algn="ctr">
              <a:spcAft>
                <a:spcPts val="0"/>
              </a:spcAft>
              <a:buNone/>
              <a:defRPr sz="2000" b="1">
                <a:solidFill>
                  <a:schemeClr val="bg1"/>
                </a:solidFill>
              </a:defRPr>
            </a:lvl1pPr>
          </a:lstStyle>
          <a:p>
            <a:pPr lvl="0"/>
            <a:r>
              <a:rPr lang="fi-FI" dirty="0"/>
              <a:t> </a:t>
            </a:r>
          </a:p>
        </p:txBody>
      </p:sp>
      <p:sp>
        <p:nvSpPr>
          <p:cNvPr id="30" name="Tekstin paikkamerkki 2">
            <a:extLst>
              <a:ext uri="{FF2B5EF4-FFF2-40B4-BE49-F238E27FC236}">
                <a16:creationId xmlns:a16="http://schemas.microsoft.com/office/drawing/2014/main" id="{42C62813-4630-9A34-721F-AB76067105F2}"/>
              </a:ext>
              <a:ext uri="{C183D7F6-B498-43B3-948B-1728B52AA6E4}">
                <adec:decorative xmlns:adec="http://schemas.microsoft.com/office/drawing/2017/decorative" val="1"/>
              </a:ext>
            </a:extLst>
          </p:cNvPr>
          <p:cNvSpPr>
            <a:spLocks noGrp="1"/>
          </p:cNvSpPr>
          <p:nvPr>
            <p:ph type="body" sz="quarter" idx="40" hasCustomPrompt="1"/>
          </p:nvPr>
        </p:nvSpPr>
        <p:spPr>
          <a:xfrm>
            <a:off x="4767263" y="1504318"/>
            <a:ext cx="2655888" cy="1620000"/>
          </a:xfrm>
          <a:prstGeom prst="roundRect">
            <a:avLst>
              <a:gd name="adj" fmla="val 11208"/>
            </a:avLst>
          </a:prstGeom>
          <a:solidFill>
            <a:schemeClr val="accent2"/>
          </a:solidFill>
          <a:ln w="38100">
            <a:solidFill>
              <a:schemeClr val="accent3"/>
            </a:solidFill>
          </a:ln>
        </p:spPr>
        <p:txBody>
          <a:bodyPr lIns="108000" tIns="0" rIns="108000" anchor="ctr"/>
          <a:lstStyle>
            <a:lvl1pPr marL="0" indent="0" algn="ctr">
              <a:spcAft>
                <a:spcPts val="0"/>
              </a:spcAft>
              <a:buNone/>
              <a:defRPr sz="2000" b="1">
                <a:solidFill>
                  <a:schemeClr val="bg1"/>
                </a:solidFill>
              </a:defRPr>
            </a:lvl1pPr>
          </a:lstStyle>
          <a:p>
            <a:pPr lvl="0"/>
            <a:r>
              <a:rPr lang="fi-FI" dirty="0"/>
              <a:t> </a:t>
            </a:r>
          </a:p>
        </p:txBody>
      </p:sp>
      <p:sp>
        <p:nvSpPr>
          <p:cNvPr id="23" name="Tekstin paikkamerkki 2">
            <a:extLst>
              <a:ext uri="{FF2B5EF4-FFF2-40B4-BE49-F238E27FC236}">
                <a16:creationId xmlns:a16="http://schemas.microsoft.com/office/drawing/2014/main" id="{495AB126-91EB-AEBF-8179-1B541539BC73}"/>
              </a:ext>
              <a:ext uri="{C183D7F6-B498-43B3-948B-1728B52AA6E4}">
                <adec:decorative xmlns:adec="http://schemas.microsoft.com/office/drawing/2017/decorative" val="1"/>
              </a:ext>
            </a:extLst>
          </p:cNvPr>
          <p:cNvSpPr>
            <a:spLocks noGrp="1"/>
          </p:cNvSpPr>
          <p:nvPr>
            <p:ph type="body" sz="quarter" idx="49" hasCustomPrompt="1"/>
          </p:nvPr>
        </p:nvSpPr>
        <p:spPr>
          <a:xfrm>
            <a:off x="8220236" y="1504318"/>
            <a:ext cx="2655888" cy="1620000"/>
          </a:xfrm>
          <a:prstGeom prst="roundRect">
            <a:avLst>
              <a:gd name="adj" fmla="val 11208"/>
            </a:avLst>
          </a:prstGeom>
          <a:solidFill>
            <a:schemeClr val="accent2"/>
          </a:solidFill>
          <a:ln w="38100">
            <a:solidFill>
              <a:schemeClr val="accent3"/>
            </a:solidFill>
          </a:ln>
        </p:spPr>
        <p:txBody>
          <a:bodyPr lIns="108000" tIns="0" rIns="108000" anchor="ctr"/>
          <a:lstStyle>
            <a:lvl1pPr marL="0" indent="0" algn="ctr">
              <a:spcAft>
                <a:spcPts val="0"/>
              </a:spcAft>
              <a:buNone/>
              <a:defRPr sz="2000" b="1">
                <a:solidFill>
                  <a:schemeClr val="bg1"/>
                </a:solidFill>
              </a:defRPr>
            </a:lvl1pPr>
          </a:lstStyle>
          <a:p>
            <a:pPr lvl="0"/>
            <a:r>
              <a:rPr lang="fi-FI" dirty="0"/>
              <a:t> </a:t>
            </a:r>
          </a:p>
        </p:txBody>
      </p:sp>
      <p:sp>
        <p:nvSpPr>
          <p:cNvPr id="27" name="Tekstin paikkamerkki 2">
            <a:extLst>
              <a:ext uri="{FF2B5EF4-FFF2-40B4-BE49-F238E27FC236}">
                <a16:creationId xmlns:a16="http://schemas.microsoft.com/office/drawing/2014/main" id="{525CA930-9211-004D-8352-B5FAB4845B2A}"/>
              </a:ext>
              <a:ext uri="{C183D7F6-B498-43B3-948B-1728B52AA6E4}">
                <adec:decorative xmlns:adec="http://schemas.microsoft.com/office/drawing/2017/decorative" val="1"/>
              </a:ext>
            </a:extLst>
          </p:cNvPr>
          <p:cNvSpPr>
            <a:spLocks noGrp="1"/>
          </p:cNvSpPr>
          <p:nvPr>
            <p:ph type="body" sz="quarter" idx="53" hasCustomPrompt="1"/>
          </p:nvPr>
        </p:nvSpPr>
        <p:spPr>
          <a:xfrm>
            <a:off x="1304228" y="3925888"/>
            <a:ext cx="2655888" cy="1620000"/>
          </a:xfrm>
          <a:prstGeom prst="roundRect">
            <a:avLst>
              <a:gd name="adj" fmla="val 11208"/>
            </a:avLst>
          </a:prstGeom>
          <a:solidFill>
            <a:schemeClr val="accent2"/>
          </a:solidFill>
          <a:ln w="38100">
            <a:solidFill>
              <a:schemeClr val="accent3"/>
            </a:solidFill>
          </a:ln>
        </p:spPr>
        <p:txBody>
          <a:bodyPr lIns="108000" tIns="0" rIns="108000" anchor="ctr"/>
          <a:lstStyle>
            <a:lvl1pPr marL="0" indent="0" algn="ctr">
              <a:spcAft>
                <a:spcPts val="0"/>
              </a:spcAft>
              <a:buNone/>
              <a:defRPr sz="2000" b="1">
                <a:solidFill>
                  <a:schemeClr val="bg1"/>
                </a:solidFill>
              </a:defRPr>
            </a:lvl1pPr>
          </a:lstStyle>
          <a:p>
            <a:pPr lvl="0"/>
            <a:r>
              <a:rPr lang="fi-FI" dirty="0"/>
              <a:t> </a:t>
            </a:r>
          </a:p>
        </p:txBody>
      </p:sp>
      <p:sp>
        <p:nvSpPr>
          <p:cNvPr id="25" name="Tekstin paikkamerkki 2">
            <a:extLst>
              <a:ext uri="{FF2B5EF4-FFF2-40B4-BE49-F238E27FC236}">
                <a16:creationId xmlns:a16="http://schemas.microsoft.com/office/drawing/2014/main" id="{7083AFC2-426E-7D23-BDF3-09B382265A23}"/>
              </a:ext>
              <a:ext uri="{C183D7F6-B498-43B3-948B-1728B52AA6E4}">
                <adec:decorative xmlns:adec="http://schemas.microsoft.com/office/drawing/2017/decorative" val="1"/>
              </a:ext>
            </a:extLst>
          </p:cNvPr>
          <p:cNvSpPr>
            <a:spLocks noGrp="1"/>
          </p:cNvSpPr>
          <p:nvPr>
            <p:ph type="body" sz="quarter" idx="51" hasCustomPrompt="1"/>
          </p:nvPr>
        </p:nvSpPr>
        <p:spPr>
          <a:xfrm>
            <a:off x="4767263" y="3925888"/>
            <a:ext cx="2655888" cy="1620000"/>
          </a:xfrm>
          <a:prstGeom prst="roundRect">
            <a:avLst>
              <a:gd name="adj" fmla="val 11208"/>
            </a:avLst>
          </a:prstGeom>
          <a:solidFill>
            <a:schemeClr val="accent2"/>
          </a:solidFill>
          <a:ln w="38100">
            <a:solidFill>
              <a:schemeClr val="accent3"/>
            </a:solidFill>
          </a:ln>
        </p:spPr>
        <p:txBody>
          <a:bodyPr lIns="108000" tIns="0" rIns="108000" anchor="ctr"/>
          <a:lstStyle>
            <a:lvl1pPr marL="0" indent="0" algn="ctr">
              <a:spcAft>
                <a:spcPts val="0"/>
              </a:spcAft>
              <a:buNone/>
              <a:defRPr sz="2000" b="1">
                <a:solidFill>
                  <a:schemeClr val="bg1"/>
                </a:solidFill>
              </a:defRPr>
            </a:lvl1pPr>
          </a:lstStyle>
          <a:p>
            <a:pPr lvl="0"/>
            <a:r>
              <a:rPr lang="fi-FI" dirty="0"/>
              <a:t> </a:t>
            </a:r>
          </a:p>
        </p:txBody>
      </p:sp>
      <p:sp>
        <p:nvSpPr>
          <p:cNvPr id="29" name="Tekstin paikkamerkki 2">
            <a:extLst>
              <a:ext uri="{FF2B5EF4-FFF2-40B4-BE49-F238E27FC236}">
                <a16:creationId xmlns:a16="http://schemas.microsoft.com/office/drawing/2014/main" id="{5727D2FB-BD73-23A0-37D7-A8ADC5AD0D28}"/>
              </a:ext>
              <a:ext uri="{C183D7F6-B498-43B3-948B-1728B52AA6E4}">
                <adec:decorative xmlns:adec="http://schemas.microsoft.com/office/drawing/2017/decorative" val="1"/>
              </a:ext>
            </a:extLst>
          </p:cNvPr>
          <p:cNvSpPr>
            <a:spLocks noGrp="1"/>
          </p:cNvSpPr>
          <p:nvPr>
            <p:ph type="body" sz="quarter" idx="55" hasCustomPrompt="1"/>
          </p:nvPr>
        </p:nvSpPr>
        <p:spPr>
          <a:xfrm>
            <a:off x="8220236" y="3925888"/>
            <a:ext cx="2655888" cy="1620000"/>
          </a:xfrm>
          <a:prstGeom prst="roundRect">
            <a:avLst>
              <a:gd name="adj" fmla="val 11208"/>
            </a:avLst>
          </a:prstGeom>
          <a:solidFill>
            <a:schemeClr val="accent2"/>
          </a:solidFill>
          <a:ln w="38100">
            <a:solidFill>
              <a:schemeClr val="accent3"/>
            </a:solidFill>
          </a:ln>
        </p:spPr>
        <p:txBody>
          <a:bodyPr lIns="108000" tIns="0" rIns="108000" anchor="ctr"/>
          <a:lstStyle>
            <a:lvl1pPr marL="0" indent="0" algn="ctr">
              <a:spcAft>
                <a:spcPts val="0"/>
              </a:spcAft>
              <a:buNone/>
              <a:defRPr sz="2000" b="1">
                <a:solidFill>
                  <a:schemeClr val="bg1"/>
                </a:solidFill>
              </a:defRPr>
            </a:lvl1pPr>
          </a:lstStyle>
          <a:p>
            <a:pPr lvl="0"/>
            <a:r>
              <a:rPr lang="fi-FI" dirty="0"/>
              <a:t> </a:t>
            </a:r>
          </a:p>
        </p:txBody>
      </p:sp>
      <p:sp>
        <p:nvSpPr>
          <p:cNvPr id="22" name="Tekstin paikkamerkki 1">
            <a:extLst>
              <a:ext uri="{FF2B5EF4-FFF2-40B4-BE49-F238E27FC236}">
                <a16:creationId xmlns:a16="http://schemas.microsoft.com/office/drawing/2014/main" id="{43417FA1-BC58-077F-8607-AE944A25F298}"/>
              </a:ext>
            </a:extLst>
          </p:cNvPr>
          <p:cNvSpPr>
            <a:spLocks noGrp="1"/>
          </p:cNvSpPr>
          <p:nvPr>
            <p:ph type="body" sz="quarter" idx="48" hasCustomPrompt="1"/>
          </p:nvPr>
        </p:nvSpPr>
        <p:spPr>
          <a:xfrm>
            <a:off x="1304229" y="1823148"/>
            <a:ext cx="2655886" cy="982340"/>
          </a:xfrm>
          <a:prstGeom prst="rect">
            <a:avLst/>
          </a:prstGeom>
          <a:noFill/>
          <a:ln w="38100">
            <a:noFill/>
          </a:ln>
        </p:spPr>
        <p:txBody>
          <a:bodyPr lIns="108000" tIns="0" rIns="108000" anchor="ctr"/>
          <a:lstStyle>
            <a:lvl1pPr marL="0" indent="0" algn="ctr">
              <a:spcAft>
                <a:spcPts val="0"/>
              </a:spcAft>
              <a:buNone/>
              <a:defRPr sz="2000" b="1">
                <a:solidFill>
                  <a:schemeClr val="tx1"/>
                </a:solidFill>
              </a:defRPr>
            </a:lvl1pPr>
          </a:lstStyle>
          <a:p>
            <a:pPr lvl="0"/>
            <a:r>
              <a:rPr lang="fi-FI" dirty="0"/>
              <a:t>Tekstipaikka 1</a:t>
            </a:r>
          </a:p>
        </p:txBody>
      </p:sp>
      <p:sp>
        <p:nvSpPr>
          <p:cNvPr id="9" name="Tekstin paikkamerkki 2">
            <a:extLst>
              <a:ext uri="{FF2B5EF4-FFF2-40B4-BE49-F238E27FC236}">
                <a16:creationId xmlns:a16="http://schemas.microsoft.com/office/drawing/2014/main" id="{5F56B276-3E24-8703-90F4-E00D48CCD115}"/>
              </a:ext>
            </a:extLst>
          </p:cNvPr>
          <p:cNvSpPr>
            <a:spLocks noGrp="1"/>
          </p:cNvSpPr>
          <p:nvPr>
            <p:ph type="body" sz="quarter" idx="46" hasCustomPrompt="1"/>
          </p:nvPr>
        </p:nvSpPr>
        <p:spPr>
          <a:xfrm>
            <a:off x="4767264" y="1823148"/>
            <a:ext cx="2655886" cy="982340"/>
          </a:xfrm>
          <a:prstGeom prst="rect">
            <a:avLst/>
          </a:prstGeom>
          <a:noFill/>
          <a:ln w="38100">
            <a:noFill/>
          </a:ln>
        </p:spPr>
        <p:txBody>
          <a:bodyPr lIns="108000" tIns="0" rIns="108000" anchor="ctr"/>
          <a:lstStyle>
            <a:lvl1pPr marL="0" indent="0" algn="ctr">
              <a:spcAft>
                <a:spcPts val="0"/>
              </a:spcAft>
              <a:buNone/>
              <a:defRPr sz="2000" b="1">
                <a:solidFill>
                  <a:schemeClr val="tx1"/>
                </a:solidFill>
              </a:defRPr>
            </a:lvl1pPr>
          </a:lstStyle>
          <a:p>
            <a:pPr lvl="0"/>
            <a:r>
              <a:rPr lang="fi-FI" dirty="0"/>
              <a:t>Tekstipaikka 2</a:t>
            </a:r>
          </a:p>
        </p:txBody>
      </p:sp>
      <p:sp>
        <p:nvSpPr>
          <p:cNvPr id="24" name="Tekstin paikkamerkki 3">
            <a:extLst>
              <a:ext uri="{FF2B5EF4-FFF2-40B4-BE49-F238E27FC236}">
                <a16:creationId xmlns:a16="http://schemas.microsoft.com/office/drawing/2014/main" id="{13B65B81-C097-76B1-D8B2-0C6CA93A6B12}"/>
              </a:ext>
            </a:extLst>
          </p:cNvPr>
          <p:cNvSpPr>
            <a:spLocks noGrp="1"/>
          </p:cNvSpPr>
          <p:nvPr>
            <p:ph type="body" sz="quarter" idx="50" hasCustomPrompt="1"/>
          </p:nvPr>
        </p:nvSpPr>
        <p:spPr>
          <a:xfrm>
            <a:off x="8220237" y="1823148"/>
            <a:ext cx="2655886" cy="982340"/>
          </a:xfrm>
          <a:prstGeom prst="rect">
            <a:avLst/>
          </a:prstGeom>
          <a:noFill/>
          <a:ln w="38100">
            <a:noFill/>
          </a:ln>
        </p:spPr>
        <p:txBody>
          <a:bodyPr lIns="108000" tIns="0" rIns="108000" anchor="ctr"/>
          <a:lstStyle>
            <a:lvl1pPr marL="0" indent="0" algn="ctr">
              <a:spcAft>
                <a:spcPts val="0"/>
              </a:spcAft>
              <a:buNone/>
              <a:defRPr sz="2000" b="1">
                <a:solidFill>
                  <a:schemeClr val="tx1"/>
                </a:solidFill>
              </a:defRPr>
            </a:lvl1pPr>
          </a:lstStyle>
          <a:p>
            <a:pPr lvl="0"/>
            <a:r>
              <a:rPr lang="fi-FI" dirty="0"/>
              <a:t>Tekstipaikka 3</a:t>
            </a:r>
          </a:p>
        </p:txBody>
      </p:sp>
      <p:sp>
        <p:nvSpPr>
          <p:cNvPr id="28" name="Tekstin paikkamerkki 4">
            <a:extLst>
              <a:ext uri="{FF2B5EF4-FFF2-40B4-BE49-F238E27FC236}">
                <a16:creationId xmlns:a16="http://schemas.microsoft.com/office/drawing/2014/main" id="{95C65524-DB7A-CF3B-D7D2-3618E81BCF2C}"/>
              </a:ext>
            </a:extLst>
          </p:cNvPr>
          <p:cNvSpPr>
            <a:spLocks noGrp="1"/>
          </p:cNvSpPr>
          <p:nvPr>
            <p:ph type="body" sz="quarter" idx="54" hasCustomPrompt="1"/>
          </p:nvPr>
        </p:nvSpPr>
        <p:spPr>
          <a:xfrm>
            <a:off x="1304229" y="4205663"/>
            <a:ext cx="2655886" cy="1060450"/>
          </a:xfrm>
          <a:prstGeom prst="rect">
            <a:avLst/>
          </a:prstGeom>
          <a:noFill/>
          <a:ln w="38100">
            <a:noFill/>
          </a:ln>
        </p:spPr>
        <p:txBody>
          <a:bodyPr lIns="108000" tIns="0" rIns="108000" anchor="ctr"/>
          <a:lstStyle>
            <a:lvl1pPr marL="0" indent="0" algn="ctr">
              <a:spcAft>
                <a:spcPts val="0"/>
              </a:spcAft>
              <a:buNone/>
              <a:defRPr sz="2000" b="1">
                <a:solidFill>
                  <a:schemeClr val="tx1"/>
                </a:solidFill>
              </a:defRPr>
            </a:lvl1pPr>
          </a:lstStyle>
          <a:p>
            <a:pPr lvl="0"/>
            <a:r>
              <a:rPr lang="fi-FI" dirty="0"/>
              <a:t>Tekstipaikka 4</a:t>
            </a:r>
          </a:p>
        </p:txBody>
      </p:sp>
      <p:sp>
        <p:nvSpPr>
          <p:cNvPr id="26" name="Tekstin paikkamerkki 5">
            <a:extLst>
              <a:ext uri="{FF2B5EF4-FFF2-40B4-BE49-F238E27FC236}">
                <a16:creationId xmlns:a16="http://schemas.microsoft.com/office/drawing/2014/main" id="{745B5B1D-9331-03F7-AE48-968F25CD481C}"/>
              </a:ext>
            </a:extLst>
          </p:cNvPr>
          <p:cNvSpPr>
            <a:spLocks noGrp="1"/>
          </p:cNvSpPr>
          <p:nvPr>
            <p:ph type="body" sz="quarter" idx="52" hasCustomPrompt="1"/>
          </p:nvPr>
        </p:nvSpPr>
        <p:spPr>
          <a:xfrm>
            <a:off x="4767264" y="4205663"/>
            <a:ext cx="2655886" cy="1060450"/>
          </a:xfrm>
          <a:prstGeom prst="rect">
            <a:avLst/>
          </a:prstGeom>
          <a:noFill/>
          <a:ln w="38100">
            <a:noFill/>
          </a:ln>
        </p:spPr>
        <p:txBody>
          <a:bodyPr lIns="108000" tIns="0" rIns="108000" anchor="ctr"/>
          <a:lstStyle>
            <a:lvl1pPr marL="0" indent="0" algn="ctr">
              <a:spcAft>
                <a:spcPts val="0"/>
              </a:spcAft>
              <a:buNone/>
              <a:defRPr sz="2000" b="1">
                <a:solidFill>
                  <a:schemeClr val="tx1"/>
                </a:solidFill>
              </a:defRPr>
            </a:lvl1pPr>
          </a:lstStyle>
          <a:p>
            <a:pPr lvl="0"/>
            <a:r>
              <a:rPr lang="fi-FI" dirty="0"/>
              <a:t>Tekstipaikka 5</a:t>
            </a:r>
          </a:p>
        </p:txBody>
      </p:sp>
      <p:sp>
        <p:nvSpPr>
          <p:cNvPr id="35" name="Tekstin paikkamerkki 6">
            <a:extLst>
              <a:ext uri="{FF2B5EF4-FFF2-40B4-BE49-F238E27FC236}">
                <a16:creationId xmlns:a16="http://schemas.microsoft.com/office/drawing/2014/main" id="{23A7797F-EBF7-A162-60C2-0CFC8EE46D93}"/>
              </a:ext>
            </a:extLst>
          </p:cNvPr>
          <p:cNvSpPr>
            <a:spLocks noGrp="1"/>
          </p:cNvSpPr>
          <p:nvPr>
            <p:ph type="body" sz="quarter" idx="56" hasCustomPrompt="1"/>
          </p:nvPr>
        </p:nvSpPr>
        <p:spPr>
          <a:xfrm>
            <a:off x="8220237" y="4205663"/>
            <a:ext cx="2655886" cy="1060450"/>
          </a:xfrm>
          <a:prstGeom prst="rect">
            <a:avLst/>
          </a:prstGeom>
          <a:noFill/>
          <a:ln w="38100">
            <a:noFill/>
          </a:ln>
        </p:spPr>
        <p:txBody>
          <a:bodyPr lIns="108000" tIns="0" rIns="108000" anchor="ctr"/>
          <a:lstStyle>
            <a:lvl1pPr marL="0" indent="0" algn="ctr">
              <a:spcAft>
                <a:spcPts val="0"/>
              </a:spcAft>
              <a:buNone/>
              <a:defRPr sz="2000" b="1">
                <a:solidFill>
                  <a:schemeClr val="tx1"/>
                </a:solidFill>
              </a:defRPr>
            </a:lvl1pPr>
          </a:lstStyle>
          <a:p>
            <a:pPr lvl="0"/>
            <a:r>
              <a:rPr lang="fi-FI" dirty="0"/>
              <a:t>Tekstipaikka 6</a:t>
            </a:r>
          </a:p>
        </p:txBody>
      </p:sp>
      <p:sp>
        <p:nvSpPr>
          <p:cNvPr id="4" name="Tekstin paikkamerkki 1">
            <a:extLst>
              <a:ext uri="{FF2B5EF4-FFF2-40B4-BE49-F238E27FC236}">
                <a16:creationId xmlns:a16="http://schemas.microsoft.com/office/drawing/2014/main" id="{5EEFA6F0-E98C-E194-2C64-27C7046B63EF}"/>
              </a:ext>
            </a:extLst>
          </p:cNvPr>
          <p:cNvSpPr>
            <a:spLocks noGrp="1"/>
          </p:cNvSpPr>
          <p:nvPr>
            <p:ph type="body" sz="quarter" idx="14" hasCustomPrompt="1"/>
          </p:nvPr>
        </p:nvSpPr>
        <p:spPr>
          <a:xfrm>
            <a:off x="1595500" y="5772579"/>
            <a:ext cx="9109012" cy="475820"/>
          </a:xfrm>
        </p:spPr>
        <p:txBody>
          <a:bodyPr tIns="0" anchor="t"/>
          <a:lstStyle>
            <a:lvl1pPr marL="0" indent="0" algn="ctr">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Prosessikaavio kuvaa vaihe vaiheelta, miten jokin työ tai tehtävä etenee. Se selkeyttää työvaiheiden järjestystä ja osallistujien rooleja sekä auttaa tunnistamaan mahdollisia kehityskohteita.</a:t>
            </a:r>
          </a:p>
        </p:txBody>
      </p:sp>
      <p:sp>
        <p:nvSpPr>
          <p:cNvPr id="7" name="Alatunnisteen paikkamerkki 6">
            <a:extLst>
              <a:ext uri="{FF2B5EF4-FFF2-40B4-BE49-F238E27FC236}">
                <a16:creationId xmlns:a16="http://schemas.microsoft.com/office/drawing/2014/main" id="{BAF64577-A186-1CE8-B489-C2FBFE0A3CCD}"/>
              </a:ext>
            </a:extLst>
          </p:cNvPr>
          <p:cNvSpPr>
            <a:spLocks noGrp="1"/>
          </p:cNvSpPr>
          <p:nvPr>
            <p:ph type="ftr" sz="quarter" idx="28"/>
          </p:nvPr>
        </p:nvSpPr>
        <p:spPr/>
        <p:txBody>
          <a:bodyPr/>
          <a:lstStyle/>
          <a:p>
            <a:endParaRPr lang="fi-FI" dirty="0"/>
          </a:p>
        </p:txBody>
      </p:sp>
      <p:sp>
        <p:nvSpPr>
          <p:cNvPr id="6" name="Päivämäärän paikkamerkki 5">
            <a:extLst>
              <a:ext uri="{FF2B5EF4-FFF2-40B4-BE49-F238E27FC236}">
                <a16:creationId xmlns:a16="http://schemas.microsoft.com/office/drawing/2014/main" id="{BA743619-D424-8006-9CD9-AAC6CD7D4BCA}"/>
              </a:ext>
            </a:extLst>
          </p:cNvPr>
          <p:cNvSpPr>
            <a:spLocks noGrp="1"/>
          </p:cNvSpPr>
          <p:nvPr>
            <p:ph type="dt" sz="half" idx="27"/>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B18C96AF-0A35-6C75-4205-74D747E10D08}"/>
              </a:ext>
            </a:extLst>
          </p:cNvPr>
          <p:cNvSpPr>
            <a:spLocks noGrp="1"/>
          </p:cNvSpPr>
          <p:nvPr>
            <p:ph type="sldNum" sz="quarter" idx="29"/>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247B80C0-AD9E-EC83-0722-37BDD8E8FA3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860234586"/>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preserve="1" userDrawn="1">
  <p:cSld name="Prosessikaavio 4">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46099" y="546100"/>
            <a:ext cx="11104564" cy="686110"/>
          </a:xfrm>
          <a:prstGeom prst="rect">
            <a:avLst/>
          </a:prstGeom>
        </p:spPr>
        <p:txBody>
          <a:bodyPr anchor="t"/>
          <a:lstStyle>
            <a:lvl1pPr algn="ctr">
              <a:defRPr sz="3600"/>
            </a:lvl1pPr>
          </a:lstStyle>
          <a:p>
            <a:r>
              <a:rPr lang="fi-FI" dirty="0"/>
              <a:t>Prosessikaavio 4 </a:t>
            </a:r>
          </a:p>
        </p:txBody>
      </p:sp>
      <p:sp>
        <p:nvSpPr>
          <p:cNvPr id="40" name="Tekstin paikkamerkki 39">
            <a:extLst>
              <a:ext uri="{FF2B5EF4-FFF2-40B4-BE49-F238E27FC236}">
                <a16:creationId xmlns:a16="http://schemas.microsoft.com/office/drawing/2014/main" id="{E5FDBD92-0199-B7A6-D32E-E22056A43CFB}"/>
              </a:ext>
              <a:ext uri="{C183D7F6-B498-43B3-948B-1728B52AA6E4}">
                <adec:decorative xmlns:adec="http://schemas.microsoft.com/office/drawing/2017/decorative" val="1"/>
              </a:ext>
            </a:extLst>
          </p:cNvPr>
          <p:cNvSpPr>
            <a:spLocks noGrp="1"/>
          </p:cNvSpPr>
          <p:nvPr>
            <p:ph type="body" sz="quarter" idx="57" hasCustomPrompt="1"/>
          </p:nvPr>
        </p:nvSpPr>
        <p:spPr>
          <a:xfrm>
            <a:off x="2747628" y="1808820"/>
            <a:ext cx="6696744" cy="3708412"/>
          </a:xfrm>
          <a:prstGeom prst="roundRect">
            <a:avLst>
              <a:gd name="adj" fmla="val 12864"/>
            </a:avLst>
          </a:prstGeom>
          <a:noFill/>
          <a:ln w="63500" cap="sq">
            <a:solidFill>
              <a:schemeClr val="accent3"/>
            </a:solidFill>
            <a:prstDash val="sysDash"/>
            <a:miter lim="800000"/>
          </a:ln>
        </p:spPr>
        <p:txBody>
          <a:bodyPr wrap="square" lIns="108000" tIns="0" rIns="108000" anchor="ctr">
            <a:noAutofit/>
          </a:bodyPr>
          <a:lstStyle>
            <a:lvl1pPr marL="0" indent="0" algn="ctr">
              <a:spcAft>
                <a:spcPts val="0"/>
              </a:spcAft>
              <a:buNone/>
              <a:defRPr sz="2000" b="1">
                <a:solidFill>
                  <a:schemeClr val="bg1"/>
                </a:solidFill>
              </a:defRPr>
            </a:lvl1pPr>
          </a:lstStyle>
          <a:p>
            <a:pPr lvl="0"/>
            <a:r>
              <a:rPr lang="fi-FI" dirty="0"/>
              <a:t> </a:t>
            </a:r>
          </a:p>
        </p:txBody>
      </p:sp>
      <p:sp>
        <p:nvSpPr>
          <p:cNvPr id="13" name="Tekstin paikkamerkki 4">
            <a:extLst>
              <a:ext uri="{FF2B5EF4-FFF2-40B4-BE49-F238E27FC236}">
                <a16:creationId xmlns:a16="http://schemas.microsoft.com/office/drawing/2014/main" id="{F93CC0BF-9BA6-18BB-C655-A36CFBBFA430}"/>
              </a:ext>
              <a:ext uri="{C183D7F6-B498-43B3-948B-1728B52AA6E4}">
                <adec:decorative xmlns:adec="http://schemas.microsoft.com/office/drawing/2017/decorative" val="1"/>
              </a:ext>
            </a:extLst>
          </p:cNvPr>
          <p:cNvSpPr>
            <a:spLocks noGrp="1"/>
          </p:cNvSpPr>
          <p:nvPr>
            <p:ph type="body" sz="quarter" idx="30" hasCustomPrompt="1"/>
          </p:nvPr>
        </p:nvSpPr>
        <p:spPr>
          <a:xfrm>
            <a:off x="4836000" y="3140925"/>
            <a:ext cx="2520000" cy="1080000"/>
          </a:xfrm>
          <a:prstGeom prst="roundRect">
            <a:avLst/>
          </a:prstGeom>
          <a:solidFill>
            <a:schemeClr val="accent3"/>
          </a:solidFill>
          <a:ln w="38100">
            <a:solidFill>
              <a:schemeClr val="accent3"/>
            </a:solidFill>
          </a:ln>
        </p:spPr>
        <p:txBody>
          <a:bodyPr anchor="ctr"/>
          <a:lstStyle>
            <a:lvl1pPr marL="0" indent="0" algn="ctr">
              <a:buNone/>
              <a:defRPr sz="2000" b="1">
                <a:solidFill>
                  <a:schemeClr val="bg1"/>
                </a:solidFill>
              </a:defRPr>
            </a:lvl1pPr>
          </a:lstStyle>
          <a:p>
            <a:pPr lvl="0"/>
            <a:r>
              <a:rPr lang="fi-FI" dirty="0"/>
              <a:t> </a:t>
            </a:r>
          </a:p>
        </p:txBody>
      </p:sp>
      <p:sp>
        <p:nvSpPr>
          <p:cNvPr id="32" name="Tekstin paikkamerkki 4">
            <a:extLst>
              <a:ext uri="{FF2B5EF4-FFF2-40B4-BE49-F238E27FC236}">
                <a16:creationId xmlns:a16="http://schemas.microsoft.com/office/drawing/2014/main" id="{2C27F2D7-3F86-6693-5006-11D20904AEBC}"/>
              </a:ext>
              <a:ext uri="{C183D7F6-B498-43B3-948B-1728B52AA6E4}">
                <adec:decorative xmlns:adec="http://schemas.microsoft.com/office/drawing/2017/decorative" val="1"/>
              </a:ext>
            </a:extLst>
          </p:cNvPr>
          <p:cNvSpPr>
            <a:spLocks noGrp="1"/>
          </p:cNvSpPr>
          <p:nvPr>
            <p:ph type="body" sz="quarter" idx="43" hasCustomPrompt="1"/>
          </p:nvPr>
        </p:nvSpPr>
        <p:spPr>
          <a:xfrm>
            <a:off x="4836000" y="1295935"/>
            <a:ext cx="2520000" cy="1080000"/>
          </a:xfrm>
          <a:prstGeom prst="roundRect">
            <a:avLst/>
          </a:prstGeom>
          <a:solidFill>
            <a:schemeClr val="accent2"/>
          </a:solidFill>
          <a:ln w="38100">
            <a:solidFill>
              <a:schemeClr val="accent3"/>
            </a:solidFill>
          </a:ln>
        </p:spPr>
        <p:txBody>
          <a:bodyPr anchor="ctr"/>
          <a:lstStyle>
            <a:lvl1pPr marL="0" indent="0" algn="ctr">
              <a:buNone/>
              <a:defRPr sz="2000" b="1">
                <a:solidFill>
                  <a:schemeClr val="bg1"/>
                </a:solidFill>
              </a:defRPr>
            </a:lvl1pPr>
          </a:lstStyle>
          <a:p>
            <a:pPr lvl="0"/>
            <a:r>
              <a:rPr lang="fi-FI" dirty="0"/>
              <a:t> </a:t>
            </a:r>
          </a:p>
        </p:txBody>
      </p:sp>
      <p:sp>
        <p:nvSpPr>
          <p:cNvPr id="42" name="Tekstin paikkamerkki 4">
            <a:extLst>
              <a:ext uri="{FF2B5EF4-FFF2-40B4-BE49-F238E27FC236}">
                <a16:creationId xmlns:a16="http://schemas.microsoft.com/office/drawing/2014/main" id="{4806E554-485E-98F5-D4FE-7D77A9D2661A}"/>
              </a:ext>
              <a:ext uri="{C183D7F6-B498-43B3-948B-1728B52AA6E4}">
                <adec:decorative xmlns:adec="http://schemas.microsoft.com/office/drawing/2017/decorative" val="1"/>
              </a:ext>
            </a:extLst>
          </p:cNvPr>
          <p:cNvSpPr>
            <a:spLocks noGrp="1"/>
          </p:cNvSpPr>
          <p:nvPr>
            <p:ph type="body" sz="quarter" idx="58" hasCustomPrompt="1"/>
          </p:nvPr>
        </p:nvSpPr>
        <p:spPr>
          <a:xfrm>
            <a:off x="8775746" y="3140925"/>
            <a:ext cx="2520000" cy="1080000"/>
          </a:xfrm>
          <a:prstGeom prst="roundRect">
            <a:avLst/>
          </a:prstGeom>
          <a:solidFill>
            <a:schemeClr val="accent2"/>
          </a:solidFill>
          <a:ln w="38100">
            <a:solidFill>
              <a:schemeClr val="accent3"/>
            </a:solidFill>
          </a:ln>
        </p:spPr>
        <p:txBody>
          <a:bodyPr anchor="ctr"/>
          <a:lstStyle>
            <a:lvl1pPr marL="0" indent="0" algn="ctr">
              <a:buNone/>
              <a:defRPr sz="2000" b="1">
                <a:solidFill>
                  <a:schemeClr val="bg1"/>
                </a:solidFill>
              </a:defRPr>
            </a:lvl1pPr>
          </a:lstStyle>
          <a:p>
            <a:pPr lvl="0"/>
            <a:r>
              <a:rPr lang="fi-FI" dirty="0"/>
              <a:t> </a:t>
            </a:r>
          </a:p>
        </p:txBody>
      </p:sp>
      <p:sp>
        <p:nvSpPr>
          <p:cNvPr id="46" name="Tekstin paikkamerkki 4">
            <a:extLst>
              <a:ext uri="{FF2B5EF4-FFF2-40B4-BE49-F238E27FC236}">
                <a16:creationId xmlns:a16="http://schemas.microsoft.com/office/drawing/2014/main" id="{174E2334-E41B-A296-D339-C68CFF77C3E4}"/>
              </a:ext>
              <a:ext uri="{C183D7F6-B498-43B3-948B-1728B52AA6E4}">
                <adec:decorative xmlns:adec="http://schemas.microsoft.com/office/drawing/2017/decorative" val="1"/>
              </a:ext>
            </a:extLst>
          </p:cNvPr>
          <p:cNvSpPr>
            <a:spLocks noGrp="1"/>
          </p:cNvSpPr>
          <p:nvPr>
            <p:ph type="body" sz="quarter" idx="60" hasCustomPrompt="1"/>
          </p:nvPr>
        </p:nvSpPr>
        <p:spPr>
          <a:xfrm>
            <a:off x="4836000" y="4990655"/>
            <a:ext cx="2520000" cy="1080000"/>
          </a:xfrm>
          <a:prstGeom prst="roundRect">
            <a:avLst/>
          </a:prstGeom>
          <a:solidFill>
            <a:schemeClr val="accent2"/>
          </a:solidFill>
          <a:ln w="38100">
            <a:solidFill>
              <a:schemeClr val="accent3"/>
            </a:solidFill>
          </a:ln>
        </p:spPr>
        <p:txBody>
          <a:bodyPr anchor="ctr"/>
          <a:lstStyle>
            <a:lvl1pPr marL="0" indent="0" algn="ctr">
              <a:buNone/>
              <a:defRPr sz="2000" b="1">
                <a:solidFill>
                  <a:schemeClr val="bg1"/>
                </a:solidFill>
              </a:defRPr>
            </a:lvl1pPr>
          </a:lstStyle>
          <a:p>
            <a:pPr lvl="0"/>
            <a:r>
              <a:rPr lang="fi-FI" dirty="0"/>
              <a:t> </a:t>
            </a:r>
          </a:p>
        </p:txBody>
      </p:sp>
      <p:sp>
        <p:nvSpPr>
          <p:cNvPr id="48" name="Tekstin paikkamerkki 4">
            <a:extLst>
              <a:ext uri="{FF2B5EF4-FFF2-40B4-BE49-F238E27FC236}">
                <a16:creationId xmlns:a16="http://schemas.microsoft.com/office/drawing/2014/main" id="{6160C1B1-C95B-8B00-0930-B4425D76003A}"/>
              </a:ext>
              <a:ext uri="{C183D7F6-B498-43B3-948B-1728B52AA6E4}">
                <adec:decorative xmlns:adec="http://schemas.microsoft.com/office/drawing/2017/decorative" val="1"/>
              </a:ext>
            </a:extLst>
          </p:cNvPr>
          <p:cNvSpPr>
            <a:spLocks noGrp="1"/>
          </p:cNvSpPr>
          <p:nvPr>
            <p:ph type="body" sz="quarter" idx="62" hasCustomPrompt="1"/>
          </p:nvPr>
        </p:nvSpPr>
        <p:spPr>
          <a:xfrm>
            <a:off x="911564" y="3140925"/>
            <a:ext cx="2520000" cy="1080000"/>
          </a:xfrm>
          <a:prstGeom prst="roundRect">
            <a:avLst/>
          </a:prstGeom>
          <a:solidFill>
            <a:schemeClr val="accent2"/>
          </a:solidFill>
          <a:ln w="38100">
            <a:solidFill>
              <a:schemeClr val="accent3"/>
            </a:solidFill>
          </a:ln>
        </p:spPr>
        <p:txBody>
          <a:bodyPr anchor="ctr"/>
          <a:lstStyle>
            <a:lvl1pPr marL="0" indent="0" algn="ctr">
              <a:buNone/>
              <a:defRPr sz="2000" b="1">
                <a:solidFill>
                  <a:schemeClr val="bg1"/>
                </a:solidFill>
              </a:defRPr>
            </a:lvl1pPr>
          </a:lstStyle>
          <a:p>
            <a:pPr lvl="0"/>
            <a:r>
              <a:rPr lang="fi-FI" dirty="0"/>
              <a:t> </a:t>
            </a:r>
          </a:p>
        </p:txBody>
      </p:sp>
      <p:sp>
        <p:nvSpPr>
          <p:cNvPr id="64" name="Tekstin paikkamerkki 63">
            <a:extLst>
              <a:ext uri="{FF2B5EF4-FFF2-40B4-BE49-F238E27FC236}">
                <a16:creationId xmlns:a16="http://schemas.microsoft.com/office/drawing/2014/main" id="{F510A626-7F7E-DBD8-23FF-DE051E24B67B}"/>
              </a:ext>
              <a:ext uri="{C183D7F6-B498-43B3-948B-1728B52AA6E4}">
                <adec:decorative xmlns:adec="http://schemas.microsoft.com/office/drawing/2017/decorative" val="1"/>
              </a:ext>
            </a:extLst>
          </p:cNvPr>
          <p:cNvSpPr>
            <a:spLocks noGrp="1"/>
          </p:cNvSpPr>
          <p:nvPr>
            <p:ph type="body" sz="quarter" idx="64" hasCustomPrompt="1"/>
          </p:nvPr>
        </p:nvSpPr>
        <p:spPr>
          <a:xfrm>
            <a:off x="6005990" y="2441279"/>
            <a:ext cx="180020" cy="598506"/>
          </a:xfrm>
          <a:custGeom>
            <a:avLst/>
            <a:gdLst>
              <a:gd name="connsiteX0" fmla="*/ 60007 w 180020"/>
              <a:gd name="connsiteY0" fmla="*/ 372041 h 598506"/>
              <a:gd name="connsiteX1" fmla="*/ 120013 w 180020"/>
              <a:gd name="connsiteY1" fmla="*/ 372041 h 598506"/>
              <a:gd name="connsiteX2" fmla="*/ 120013 w 180020"/>
              <a:gd name="connsiteY2" fmla="*/ 418486 h 598506"/>
              <a:gd name="connsiteX3" fmla="*/ 180020 w 180020"/>
              <a:gd name="connsiteY3" fmla="*/ 418486 h 598506"/>
              <a:gd name="connsiteX4" fmla="*/ 90010 w 180020"/>
              <a:gd name="connsiteY4" fmla="*/ 598506 h 598506"/>
              <a:gd name="connsiteX5" fmla="*/ 0 w 180020"/>
              <a:gd name="connsiteY5" fmla="*/ 418486 h 598506"/>
              <a:gd name="connsiteX6" fmla="*/ 60007 w 180020"/>
              <a:gd name="connsiteY6" fmla="*/ 418486 h 598506"/>
              <a:gd name="connsiteX7" fmla="*/ 60006 w 180020"/>
              <a:gd name="connsiteY7" fmla="*/ 276030 h 598506"/>
              <a:gd name="connsiteX8" fmla="*/ 120013 w 180020"/>
              <a:gd name="connsiteY8" fmla="*/ 276030 h 598506"/>
              <a:gd name="connsiteX9" fmla="*/ 120013 w 180020"/>
              <a:gd name="connsiteY9" fmla="*/ 324035 h 598506"/>
              <a:gd name="connsiteX10" fmla="*/ 60006 w 180020"/>
              <a:gd name="connsiteY10" fmla="*/ 324035 h 598506"/>
              <a:gd name="connsiteX11" fmla="*/ 90010 w 180020"/>
              <a:gd name="connsiteY11" fmla="*/ 0 h 598506"/>
              <a:gd name="connsiteX12" fmla="*/ 180020 w 180020"/>
              <a:gd name="connsiteY12" fmla="*/ 180020 h 598506"/>
              <a:gd name="connsiteX13" fmla="*/ 120013 w 180020"/>
              <a:gd name="connsiteY13" fmla="*/ 180020 h 598506"/>
              <a:gd name="connsiteX14" fmla="*/ 120013 w 180020"/>
              <a:gd name="connsiteY14" fmla="*/ 228025 h 598506"/>
              <a:gd name="connsiteX15" fmla="*/ 60007 w 180020"/>
              <a:gd name="connsiteY15" fmla="*/ 228025 h 598506"/>
              <a:gd name="connsiteX16" fmla="*/ 60007 w 180020"/>
              <a:gd name="connsiteY16" fmla="*/ 180020 h 598506"/>
              <a:gd name="connsiteX17" fmla="*/ 0 w 180020"/>
              <a:gd name="connsiteY17" fmla="*/ 180020 h 59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0020" h="598506">
                <a:moveTo>
                  <a:pt x="60007" y="372041"/>
                </a:moveTo>
                <a:lnTo>
                  <a:pt x="120013" y="372041"/>
                </a:lnTo>
                <a:lnTo>
                  <a:pt x="120013" y="418486"/>
                </a:lnTo>
                <a:lnTo>
                  <a:pt x="180020" y="418486"/>
                </a:lnTo>
                <a:lnTo>
                  <a:pt x="90010" y="598506"/>
                </a:lnTo>
                <a:lnTo>
                  <a:pt x="0" y="418486"/>
                </a:lnTo>
                <a:lnTo>
                  <a:pt x="60007" y="418486"/>
                </a:lnTo>
                <a:close/>
                <a:moveTo>
                  <a:pt x="60006" y="276030"/>
                </a:moveTo>
                <a:lnTo>
                  <a:pt x="120013" y="276030"/>
                </a:lnTo>
                <a:lnTo>
                  <a:pt x="120013" y="324035"/>
                </a:lnTo>
                <a:lnTo>
                  <a:pt x="60006" y="324035"/>
                </a:lnTo>
                <a:close/>
                <a:moveTo>
                  <a:pt x="90010" y="0"/>
                </a:moveTo>
                <a:lnTo>
                  <a:pt x="180020" y="180020"/>
                </a:lnTo>
                <a:lnTo>
                  <a:pt x="120013" y="180020"/>
                </a:lnTo>
                <a:lnTo>
                  <a:pt x="120013" y="228025"/>
                </a:lnTo>
                <a:lnTo>
                  <a:pt x="60007" y="228025"/>
                </a:lnTo>
                <a:lnTo>
                  <a:pt x="60007" y="180020"/>
                </a:lnTo>
                <a:lnTo>
                  <a:pt x="0" y="180020"/>
                </a:lnTo>
                <a:close/>
              </a:path>
            </a:pathLst>
          </a:custGeom>
          <a:solidFill>
            <a:schemeClr val="accent3"/>
          </a:solidFill>
          <a:ln cap="sq">
            <a:solidFill>
              <a:schemeClr val="accent3"/>
            </a:solidFill>
            <a:miter lim="800000"/>
          </a:ln>
        </p:spPr>
        <p:txBody>
          <a:bodyPr wrap="square" anchor="ctr">
            <a:noAutofit/>
          </a:bodyPr>
          <a:lstStyle>
            <a:lvl1pPr marL="0" indent="0" algn="ctr">
              <a:buNone/>
              <a:defRPr sz="2000" b="1">
                <a:solidFill>
                  <a:schemeClr val="bg1"/>
                </a:solidFill>
              </a:defRPr>
            </a:lvl1pPr>
          </a:lstStyle>
          <a:p>
            <a:pPr lvl="0"/>
            <a:r>
              <a:rPr lang="fi-FI" dirty="0"/>
              <a:t> </a:t>
            </a:r>
          </a:p>
        </p:txBody>
      </p:sp>
      <p:sp>
        <p:nvSpPr>
          <p:cNvPr id="65" name="Tekstin paikkamerkki 64">
            <a:extLst>
              <a:ext uri="{FF2B5EF4-FFF2-40B4-BE49-F238E27FC236}">
                <a16:creationId xmlns:a16="http://schemas.microsoft.com/office/drawing/2014/main" id="{11E81ADD-DD89-596E-2322-D5376AD437B3}"/>
              </a:ext>
              <a:ext uri="{C183D7F6-B498-43B3-948B-1728B52AA6E4}">
                <adec:decorative xmlns:adec="http://schemas.microsoft.com/office/drawing/2017/decorative" val="1"/>
              </a:ext>
            </a:extLst>
          </p:cNvPr>
          <p:cNvSpPr>
            <a:spLocks noGrp="1"/>
          </p:cNvSpPr>
          <p:nvPr>
            <p:ph type="body" sz="quarter" idx="65" hasCustomPrompt="1"/>
          </p:nvPr>
        </p:nvSpPr>
        <p:spPr>
          <a:xfrm>
            <a:off x="6005990" y="4310940"/>
            <a:ext cx="180020" cy="598506"/>
          </a:xfrm>
          <a:custGeom>
            <a:avLst/>
            <a:gdLst>
              <a:gd name="connsiteX0" fmla="*/ 60007 w 180020"/>
              <a:gd name="connsiteY0" fmla="*/ 372041 h 598506"/>
              <a:gd name="connsiteX1" fmla="*/ 120013 w 180020"/>
              <a:gd name="connsiteY1" fmla="*/ 372041 h 598506"/>
              <a:gd name="connsiteX2" fmla="*/ 120013 w 180020"/>
              <a:gd name="connsiteY2" fmla="*/ 418486 h 598506"/>
              <a:gd name="connsiteX3" fmla="*/ 180020 w 180020"/>
              <a:gd name="connsiteY3" fmla="*/ 418486 h 598506"/>
              <a:gd name="connsiteX4" fmla="*/ 90010 w 180020"/>
              <a:gd name="connsiteY4" fmla="*/ 598506 h 598506"/>
              <a:gd name="connsiteX5" fmla="*/ 0 w 180020"/>
              <a:gd name="connsiteY5" fmla="*/ 418486 h 598506"/>
              <a:gd name="connsiteX6" fmla="*/ 60007 w 180020"/>
              <a:gd name="connsiteY6" fmla="*/ 418486 h 598506"/>
              <a:gd name="connsiteX7" fmla="*/ 60006 w 180020"/>
              <a:gd name="connsiteY7" fmla="*/ 276030 h 598506"/>
              <a:gd name="connsiteX8" fmla="*/ 120013 w 180020"/>
              <a:gd name="connsiteY8" fmla="*/ 276030 h 598506"/>
              <a:gd name="connsiteX9" fmla="*/ 120013 w 180020"/>
              <a:gd name="connsiteY9" fmla="*/ 324035 h 598506"/>
              <a:gd name="connsiteX10" fmla="*/ 60006 w 180020"/>
              <a:gd name="connsiteY10" fmla="*/ 324035 h 598506"/>
              <a:gd name="connsiteX11" fmla="*/ 90010 w 180020"/>
              <a:gd name="connsiteY11" fmla="*/ 0 h 598506"/>
              <a:gd name="connsiteX12" fmla="*/ 180020 w 180020"/>
              <a:gd name="connsiteY12" fmla="*/ 180020 h 598506"/>
              <a:gd name="connsiteX13" fmla="*/ 120013 w 180020"/>
              <a:gd name="connsiteY13" fmla="*/ 180020 h 598506"/>
              <a:gd name="connsiteX14" fmla="*/ 120013 w 180020"/>
              <a:gd name="connsiteY14" fmla="*/ 228025 h 598506"/>
              <a:gd name="connsiteX15" fmla="*/ 60007 w 180020"/>
              <a:gd name="connsiteY15" fmla="*/ 228025 h 598506"/>
              <a:gd name="connsiteX16" fmla="*/ 60007 w 180020"/>
              <a:gd name="connsiteY16" fmla="*/ 180020 h 598506"/>
              <a:gd name="connsiteX17" fmla="*/ 0 w 180020"/>
              <a:gd name="connsiteY17" fmla="*/ 180020 h 59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0020" h="598506">
                <a:moveTo>
                  <a:pt x="60007" y="372041"/>
                </a:moveTo>
                <a:lnTo>
                  <a:pt x="120013" y="372041"/>
                </a:lnTo>
                <a:lnTo>
                  <a:pt x="120013" y="418486"/>
                </a:lnTo>
                <a:lnTo>
                  <a:pt x="180020" y="418486"/>
                </a:lnTo>
                <a:lnTo>
                  <a:pt x="90010" y="598506"/>
                </a:lnTo>
                <a:lnTo>
                  <a:pt x="0" y="418486"/>
                </a:lnTo>
                <a:lnTo>
                  <a:pt x="60007" y="418486"/>
                </a:lnTo>
                <a:close/>
                <a:moveTo>
                  <a:pt x="60006" y="276030"/>
                </a:moveTo>
                <a:lnTo>
                  <a:pt x="120013" y="276030"/>
                </a:lnTo>
                <a:lnTo>
                  <a:pt x="120013" y="324035"/>
                </a:lnTo>
                <a:lnTo>
                  <a:pt x="60006" y="324035"/>
                </a:lnTo>
                <a:close/>
                <a:moveTo>
                  <a:pt x="90010" y="0"/>
                </a:moveTo>
                <a:lnTo>
                  <a:pt x="180020" y="180020"/>
                </a:lnTo>
                <a:lnTo>
                  <a:pt x="120013" y="180020"/>
                </a:lnTo>
                <a:lnTo>
                  <a:pt x="120013" y="228025"/>
                </a:lnTo>
                <a:lnTo>
                  <a:pt x="60007" y="228025"/>
                </a:lnTo>
                <a:lnTo>
                  <a:pt x="60007" y="180020"/>
                </a:lnTo>
                <a:lnTo>
                  <a:pt x="0" y="180020"/>
                </a:lnTo>
                <a:close/>
              </a:path>
            </a:pathLst>
          </a:custGeom>
          <a:solidFill>
            <a:schemeClr val="accent3"/>
          </a:solidFill>
          <a:ln cap="sq">
            <a:solidFill>
              <a:schemeClr val="accent3"/>
            </a:solidFill>
            <a:miter lim="800000"/>
          </a:ln>
        </p:spPr>
        <p:txBody>
          <a:bodyPr wrap="square" anchor="ctr">
            <a:noAutofit/>
          </a:bodyPr>
          <a:lstStyle>
            <a:lvl1pPr marL="0" indent="0" algn="ctr">
              <a:buNone/>
              <a:defRPr sz="2000" b="1">
                <a:solidFill>
                  <a:schemeClr val="bg1"/>
                </a:solidFill>
              </a:defRPr>
            </a:lvl1pPr>
          </a:lstStyle>
          <a:p>
            <a:pPr lvl="0"/>
            <a:r>
              <a:rPr lang="fi-FI" dirty="0"/>
              <a:t> </a:t>
            </a:r>
          </a:p>
        </p:txBody>
      </p:sp>
      <p:sp>
        <p:nvSpPr>
          <p:cNvPr id="89" name="Tekstin paikkamerkki 88">
            <a:extLst>
              <a:ext uri="{FF2B5EF4-FFF2-40B4-BE49-F238E27FC236}">
                <a16:creationId xmlns:a16="http://schemas.microsoft.com/office/drawing/2014/main" id="{651570C2-B4A3-6995-4E4D-AB17391E8C35}"/>
              </a:ext>
              <a:ext uri="{C183D7F6-B498-43B3-948B-1728B52AA6E4}">
                <adec:decorative xmlns:adec="http://schemas.microsoft.com/office/drawing/2017/decorative" val="1"/>
              </a:ext>
            </a:extLst>
          </p:cNvPr>
          <p:cNvSpPr>
            <a:spLocks noGrp="1"/>
          </p:cNvSpPr>
          <p:nvPr>
            <p:ph type="body" sz="quarter" idx="66" hasCustomPrompt="1"/>
          </p:nvPr>
        </p:nvSpPr>
        <p:spPr>
          <a:xfrm>
            <a:off x="7511229" y="3590915"/>
            <a:ext cx="1116123" cy="180020"/>
          </a:xfrm>
          <a:custGeom>
            <a:avLst/>
            <a:gdLst>
              <a:gd name="connsiteX0" fmla="*/ 684076 w 1116123"/>
              <a:gd name="connsiteY0" fmla="*/ 60007 h 180020"/>
              <a:gd name="connsiteX1" fmla="*/ 768085 w 1116123"/>
              <a:gd name="connsiteY1" fmla="*/ 60007 h 180020"/>
              <a:gd name="connsiteX2" fmla="*/ 768085 w 1116123"/>
              <a:gd name="connsiteY2" fmla="*/ 120014 h 180020"/>
              <a:gd name="connsiteX3" fmla="*/ 684076 w 1116123"/>
              <a:gd name="connsiteY3" fmla="*/ 120014 h 180020"/>
              <a:gd name="connsiteX4" fmla="*/ 516057 w 1116123"/>
              <a:gd name="connsiteY4" fmla="*/ 60007 h 180020"/>
              <a:gd name="connsiteX5" fmla="*/ 600066 w 1116123"/>
              <a:gd name="connsiteY5" fmla="*/ 60007 h 180020"/>
              <a:gd name="connsiteX6" fmla="*/ 600066 w 1116123"/>
              <a:gd name="connsiteY6" fmla="*/ 120014 h 180020"/>
              <a:gd name="connsiteX7" fmla="*/ 516057 w 1116123"/>
              <a:gd name="connsiteY7" fmla="*/ 120014 h 180020"/>
              <a:gd name="connsiteX8" fmla="*/ 348038 w 1116123"/>
              <a:gd name="connsiteY8" fmla="*/ 60007 h 180020"/>
              <a:gd name="connsiteX9" fmla="*/ 432047 w 1116123"/>
              <a:gd name="connsiteY9" fmla="*/ 60007 h 180020"/>
              <a:gd name="connsiteX10" fmla="*/ 432047 w 1116123"/>
              <a:gd name="connsiteY10" fmla="*/ 120014 h 180020"/>
              <a:gd name="connsiteX11" fmla="*/ 348038 w 1116123"/>
              <a:gd name="connsiteY11" fmla="*/ 120014 h 180020"/>
              <a:gd name="connsiteX12" fmla="*/ 936103 w 1116123"/>
              <a:gd name="connsiteY12" fmla="*/ 0 h 180020"/>
              <a:gd name="connsiteX13" fmla="*/ 1116123 w 1116123"/>
              <a:gd name="connsiteY13" fmla="*/ 90010 h 180020"/>
              <a:gd name="connsiteX14" fmla="*/ 936103 w 1116123"/>
              <a:gd name="connsiteY14" fmla="*/ 180020 h 180020"/>
              <a:gd name="connsiteX15" fmla="*/ 936103 w 1116123"/>
              <a:gd name="connsiteY15" fmla="*/ 120013 h 180020"/>
              <a:gd name="connsiteX16" fmla="*/ 852094 w 1116123"/>
              <a:gd name="connsiteY16" fmla="*/ 120013 h 180020"/>
              <a:gd name="connsiteX17" fmla="*/ 852094 w 1116123"/>
              <a:gd name="connsiteY17" fmla="*/ 60007 h 180020"/>
              <a:gd name="connsiteX18" fmla="*/ 936103 w 1116123"/>
              <a:gd name="connsiteY18" fmla="*/ 60007 h 180020"/>
              <a:gd name="connsiteX19" fmla="*/ 180020 w 1116123"/>
              <a:gd name="connsiteY19" fmla="*/ 0 h 180020"/>
              <a:gd name="connsiteX20" fmla="*/ 180020 w 1116123"/>
              <a:gd name="connsiteY20" fmla="*/ 60007 h 180020"/>
              <a:gd name="connsiteX21" fmla="*/ 264029 w 1116123"/>
              <a:gd name="connsiteY21" fmla="*/ 60007 h 180020"/>
              <a:gd name="connsiteX22" fmla="*/ 264029 w 1116123"/>
              <a:gd name="connsiteY22" fmla="*/ 120013 h 180020"/>
              <a:gd name="connsiteX23" fmla="*/ 180020 w 1116123"/>
              <a:gd name="connsiteY23" fmla="*/ 120013 h 180020"/>
              <a:gd name="connsiteX24" fmla="*/ 180020 w 1116123"/>
              <a:gd name="connsiteY24" fmla="*/ 180020 h 180020"/>
              <a:gd name="connsiteX25" fmla="*/ 0 w 1116123"/>
              <a:gd name="connsiteY25" fmla="*/ 90010 h 180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16123" h="180020">
                <a:moveTo>
                  <a:pt x="684076" y="60007"/>
                </a:moveTo>
                <a:lnTo>
                  <a:pt x="768085" y="60007"/>
                </a:lnTo>
                <a:lnTo>
                  <a:pt x="768085" y="120014"/>
                </a:lnTo>
                <a:lnTo>
                  <a:pt x="684076" y="120014"/>
                </a:lnTo>
                <a:close/>
                <a:moveTo>
                  <a:pt x="516057" y="60007"/>
                </a:moveTo>
                <a:lnTo>
                  <a:pt x="600066" y="60007"/>
                </a:lnTo>
                <a:lnTo>
                  <a:pt x="600066" y="120014"/>
                </a:lnTo>
                <a:lnTo>
                  <a:pt x="516057" y="120014"/>
                </a:lnTo>
                <a:close/>
                <a:moveTo>
                  <a:pt x="348038" y="60007"/>
                </a:moveTo>
                <a:lnTo>
                  <a:pt x="432047" y="60007"/>
                </a:lnTo>
                <a:lnTo>
                  <a:pt x="432047" y="120014"/>
                </a:lnTo>
                <a:lnTo>
                  <a:pt x="348038" y="120014"/>
                </a:lnTo>
                <a:close/>
                <a:moveTo>
                  <a:pt x="936103" y="0"/>
                </a:moveTo>
                <a:lnTo>
                  <a:pt x="1116123" y="90010"/>
                </a:lnTo>
                <a:lnTo>
                  <a:pt x="936103" y="180020"/>
                </a:lnTo>
                <a:lnTo>
                  <a:pt x="936103" y="120013"/>
                </a:lnTo>
                <a:lnTo>
                  <a:pt x="852094" y="120013"/>
                </a:lnTo>
                <a:lnTo>
                  <a:pt x="852094" y="60007"/>
                </a:lnTo>
                <a:lnTo>
                  <a:pt x="936103" y="60007"/>
                </a:lnTo>
                <a:close/>
                <a:moveTo>
                  <a:pt x="180020" y="0"/>
                </a:moveTo>
                <a:lnTo>
                  <a:pt x="180020" y="60007"/>
                </a:lnTo>
                <a:lnTo>
                  <a:pt x="264029" y="60007"/>
                </a:lnTo>
                <a:lnTo>
                  <a:pt x="264029" y="120013"/>
                </a:lnTo>
                <a:lnTo>
                  <a:pt x="180020" y="120013"/>
                </a:lnTo>
                <a:lnTo>
                  <a:pt x="180020" y="180020"/>
                </a:lnTo>
                <a:lnTo>
                  <a:pt x="0" y="90010"/>
                </a:lnTo>
                <a:close/>
              </a:path>
            </a:pathLst>
          </a:custGeom>
          <a:solidFill>
            <a:schemeClr val="accent3"/>
          </a:solidFill>
          <a:ln cap="sq">
            <a:solidFill>
              <a:schemeClr val="accent3"/>
            </a:solidFill>
            <a:miter lim="800000"/>
          </a:ln>
        </p:spPr>
        <p:txBody>
          <a:bodyPr wrap="square" anchor="ctr">
            <a:noAutofit/>
          </a:bodyPr>
          <a:lstStyle>
            <a:lvl1pPr marL="0" indent="0" algn="ctr">
              <a:buNone/>
              <a:defRPr sz="2000" b="1">
                <a:solidFill>
                  <a:schemeClr val="bg1"/>
                </a:solidFill>
              </a:defRPr>
            </a:lvl1pPr>
          </a:lstStyle>
          <a:p>
            <a:pPr lvl="0"/>
            <a:r>
              <a:rPr lang="fi-FI" dirty="0"/>
              <a:t> </a:t>
            </a:r>
          </a:p>
        </p:txBody>
      </p:sp>
      <p:sp>
        <p:nvSpPr>
          <p:cNvPr id="90" name="Tekstin paikkamerkki 89">
            <a:extLst>
              <a:ext uri="{FF2B5EF4-FFF2-40B4-BE49-F238E27FC236}">
                <a16:creationId xmlns:a16="http://schemas.microsoft.com/office/drawing/2014/main" id="{102FA40E-6D2F-58F6-6162-9D012CF2F5FE}"/>
              </a:ext>
              <a:ext uri="{C183D7F6-B498-43B3-948B-1728B52AA6E4}">
                <adec:decorative xmlns:adec="http://schemas.microsoft.com/office/drawing/2017/decorative" val="1"/>
              </a:ext>
            </a:extLst>
          </p:cNvPr>
          <p:cNvSpPr>
            <a:spLocks noGrp="1"/>
          </p:cNvSpPr>
          <p:nvPr>
            <p:ph type="body" sz="quarter" idx="67" hasCustomPrompt="1"/>
          </p:nvPr>
        </p:nvSpPr>
        <p:spPr>
          <a:xfrm>
            <a:off x="3564648" y="3590915"/>
            <a:ext cx="1116123" cy="180020"/>
          </a:xfrm>
          <a:custGeom>
            <a:avLst/>
            <a:gdLst>
              <a:gd name="connsiteX0" fmla="*/ 684076 w 1116123"/>
              <a:gd name="connsiteY0" fmla="*/ 60007 h 180020"/>
              <a:gd name="connsiteX1" fmla="*/ 768085 w 1116123"/>
              <a:gd name="connsiteY1" fmla="*/ 60007 h 180020"/>
              <a:gd name="connsiteX2" fmla="*/ 768085 w 1116123"/>
              <a:gd name="connsiteY2" fmla="*/ 120014 h 180020"/>
              <a:gd name="connsiteX3" fmla="*/ 684076 w 1116123"/>
              <a:gd name="connsiteY3" fmla="*/ 120014 h 180020"/>
              <a:gd name="connsiteX4" fmla="*/ 516057 w 1116123"/>
              <a:gd name="connsiteY4" fmla="*/ 60007 h 180020"/>
              <a:gd name="connsiteX5" fmla="*/ 600066 w 1116123"/>
              <a:gd name="connsiteY5" fmla="*/ 60007 h 180020"/>
              <a:gd name="connsiteX6" fmla="*/ 600066 w 1116123"/>
              <a:gd name="connsiteY6" fmla="*/ 120014 h 180020"/>
              <a:gd name="connsiteX7" fmla="*/ 516057 w 1116123"/>
              <a:gd name="connsiteY7" fmla="*/ 120014 h 180020"/>
              <a:gd name="connsiteX8" fmla="*/ 348038 w 1116123"/>
              <a:gd name="connsiteY8" fmla="*/ 60007 h 180020"/>
              <a:gd name="connsiteX9" fmla="*/ 432047 w 1116123"/>
              <a:gd name="connsiteY9" fmla="*/ 60007 h 180020"/>
              <a:gd name="connsiteX10" fmla="*/ 432047 w 1116123"/>
              <a:gd name="connsiteY10" fmla="*/ 120014 h 180020"/>
              <a:gd name="connsiteX11" fmla="*/ 348038 w 1116123"/>
              <a:gd name="connsiteY11" fmla="*/ 120014 h 180020"/>
              <a:gd name="connsiteX12" fmla="*/ 936103 w 1116123"/>
              <a:gd name="connsiteY12" fmla="*/ 0 h 180020"/>
              <a:gd name="connsiteX13" fmla="*/ 1116123 w 1116123"/>
              <a:gd name="connsiteY13" fmla="*/ 90010 h 180020"/>
              <a:gd name="connsiteX14" fmla="*/ 936103 w 1116123"/>
              <a:gd name="connsiteY14" fmla="*/ 180020 h 180020"/>
              <a:gd name="connsiteX15" fmla="*/ 936103 w 1116123"/>
              <a:gd name="connsiteY15" fmla="*/ 120013 h 180020"/>
              <a:gd name="connsiteX16" fmla="*/ 852094 w 1116123"/>
              <a:gd name="connsiteY16" fmla="*/ 120013 h 180020"/>
              <a:gd name="connsiteX17" fmla="*/ 852094 w 1116123"/>
              <a:gd name="connsiteY17" fmla="*/ 60007 h 180020"/>
              <a:gd name="connsiteX18" fmla="*/ 936103 w 1116123"/>
              <a:gd name="connsiteY18" fmla="*/ 60007 h 180020"/>
              <a:gd name="connsiteX19" fmla="*/ 180020 w 1116123"/>
              <a:gd name="connsiteY19" fmla="*/ 0 h 180020"/>
              <a:gd name="connsiteX20" fmla="*/ 180020 w 1116123"/>
              <a:gd name="connsiteY20" fmla="*/ 60007 h 180020"/>
              <a:gd name="connsiteX21" fmla="*/ 264029 w 1116123"/>
              <a:gd name="connsiteY21" fmla="*/ 60007 h 180020"/>
              <a:gd name="connsiteX22" fmla="*/ 264029 w 1116123"/>
              <a:gd name="connsiteY22" fmla="*/ 120013 h 180020"/>
              <a:gd name="connsiteX23" fmla="*/ 180020 w 1116123"/>
              <a:gd name="connsiteY23" fmla="*/ 120013 h 180020"/>
              <a:gd name="connsiteX24" fmla="*/ 180020 w 1116123"/>
              <a:gd name="connsiteY24" fmla="*/ 180020 h 180020"/>
              <a:gd name="connsiteX25" fmla="*/ 0 w 1116123"/>
              <a:gd name="connsiteY25" fmla="*/ 90010 h 180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16123" h="180020">
                <a:moveTo>
                  <a:pt x="684076" y="60007"/>
                </a:moveTo>
                <a:lnTo>
                  <a:pt x="768085" y="60007"/>
                </a:lnTo>
                <a:lnTo>
                  <a:pt x="768085" y="120014"/>
                </a:lnTo>
                <a:lnTo>
                  <a:pt x="684076" y="120014"/>
                </a:lnTo>
                <a:close/>
                <a:moveTo>
                  <a:pt x="516057" y="60007"/>
                </a:moveTo>
                <a:lnTo>
                  <a:pt x="600066" y="60007"/>
                </a:lnTo>
                <a:lnTo>
                  <a:pt x="600066" y="120014"/>
                </a:lnTo>
                <a:lnTo>
                  <a:pt x="516057" y="120014"/>
                </a:lnTo>
                <a:close/>
                <a:moveTo>
                  <a:pt x="348038" y="60007"/>
                </a:moveTo>
                <a:lnTo>
                  <a:pt x="432047" y="60007"/>
                </a:lnTo>
                <a:lnTo>
                  <a:pt x="432047" y="120014"/>
                </a:lnTo>
                <a:lnTo>
                  <a:pt x="348038" y="120014"/>
                </a:lnTo>
                <a:close/>
                <a:moveTo>
                  <a:pt x="936103" y="0"/>
                </a:moveTo>
                <a:lnTo>
                  <a:pt x="1116123" y="90010"/>
                </a:lnTo>
                <a:lnTo>
                  <a:pt x="936103" y="180020"/>
                </a:lnTo>
                <a:lnTo>
                  <a:pt x="936103" y="120013"/>
                </a:lnTo>
                <a:lnTo>
                  <a:pt x="852094" y="120013"/>
                </a:lnTo>
                <a:lnTo>
                  <a:pt x="852094" y="60007"/>
                </a:lnTo>
                <a:lnTo>
                  <a:pt x="936103" y="60007"/>
                </a:lnTo>
                <a:close/>
                <a:moveTo>
                  <a:pt x="180020" y="0"/>
                </a:moveTo>
                <a:lnTo>
                  <a:pt x="180020" y="60007"/>
                </a:lnTo>
                <a:lnTo>
                  <a:pt x="264029" y="60007"/>
                </a:lnTo>
                <a:lnTo>
                  <a:pt x="264029" y="120013"/>
                </a:lnTo>
                <a:lnTo>
                  <a:pt x="180020" y="120013"/>
                </a:lnTo>
                <a:lnTo>
                  <a:pt x="180020" y="180020"/>
                </a:lnTo>
                <a:lnTo>
                  <a:pt x="0" y="90010"/>
                </a:lnTo>
                <a:close/>
              </a:path>
            </a:pathLst>
          </a:custGeom>
          <a:solidFill>
            <a:schemeClr val="accent3"/>
          </a:solidFill>
          <a:ln cap="sq">
            <a:solidFill>
              <a:schemeClr val="accent3"/>
            </a:solidFill>
            <a:miter lim="800000"/>
          </a:ln>
        </p:spPr>
        <p:txBody>
          <a:bodyPr wrap="square" anchor="ctr">
            <a:noAutofit/>
          </a:bodyPr>
          <a:lstStyle>
            <a:lvl1pPr marL="0" indent="0" algn="ctr">
              <a:buNone/>
              <a:defRPr sz="2000" b="1">
                <a:solidFill>
                  <a:schemeClr val="bg1"/>
                </a:solidFill>
              </a:defRPr>
            </a:lvl1pPr>
          </a:lstStyle>
          <a:p>
            <a:pPr lvl="0"/>
            <a:r>
              <a:rPr lang="fi-FI" dirty="0"/>
              <a:t> </a:t>
            </a:r>
          </a:p>
        </p:txBody>
      </p:sp>
      <p:sp>
        <p:nvSpPr>
          <p:cNvPr id="14" name="Tekstin paikkamerkki 1">
            <a:extLst>
              <a:ext uri="{FF2B5EF4-FFF2-40B4-BE49-F238E27FC236}">
                <a16:creationId xmlns:a16="http://schemas.microsoft.com/office/drawing/2014/main" id="{E2C19D3B-EE7A-17B5-7CDD-1C2C0F516761}"/>
              </a:ext>
            </a:extLst>
          </p:cNvPr>
          <p:cNvSpPr>
            <a:spLocks noGrp="1"/>
          </p:cNvSpPr>
          <p:nvPr>
            <p:ph type="body" sz="quarter" idx="36" hasCustomPrompt="1"/>
          </p:nvPr>
        </p:nvSpPr>
        <p:spPr>
          <a:xfrm>
            <a:off x="4829165" y="3274315"/>
            <a:ext cx="2533670" cy="813220"/>
          </a:xfrm>
          <a:prstGeom prst="rect">
            <a:avLst/>
          </a:prstGeom>
          <a:noFill/>
        </p:spPr>
        <p:txBody>
          <a:bodyPr anchor="ctr"/>
          <a:lstStyle>
            <a:lvl1pPr marL="0" indent="0" algn="ctr">
              <a:buNone/>
              <a:defRPr sz="2000" b="1">
                <a:solidFill>
                  <a:schemeClr val="bg1"/>
                </a:solidFill>
              </a:defRPr>
            </a:lvl1pPr>
          </a:lstStyle>
          <a:p>
            <a:pPr lvl="0"/>
            <a:r>
              <a:rPr lang="fi-FI" dirty="0"/>
              <a:t>Tekstipaikka 1</a:t>
            </a:r>
          </a:p>
        </p:txBody>
      </p:sp>
      <p:sp>
        <p:nvSpPr>
          <p:cNvPr id="33" name="Tekstin paikkamerkki 2">
            <a:extLst>
              <a:ext uri="{FF2B5EF4-FFF2-40B4-BE49-F238E27FC236}">
                <a16:creationId xmlns:a16="http://schemas.microsoft.com/office/drawing/2014/main" id="{E6433F82-A9B9-356E-5971-9714CA2EB284}"/>
              </a:ext>
            </a:extLst>
          </p:cNvPr>
          <p:cNvSpPr>
            <a:spLocks noGrp="1"/>
          </p:cNvSpPr>
          <p:nvPr>
            <p:ph type="body" sz="quarter" idx="44" hasCustomPrompt="1"/>
          </p:nvPr>
        </p:nvSpPr>
        <p:spPr>
          <a:xfrm>
            <a:off x="4836000" y="1481562"/>
            <a:ext cx="2520000" cy="716950"/>
          </a:xfrm>
          <a:prstGeom prst="rect">
            <a:avLst/>
          </a:prstGeom>
          <a:noFill/>
        </p:spPr>
        <p:txBody>
          <a:bodyPr anchor="ctr"/>
          <a:lstStyle>
            <a:lvl1pPr marL="0" indent="0" algn="ctr">
              <a:buNone/>
              <a:defRPr sz="2000" b="1">
                <a:solidFill>
                  <a:schemeClr val="tx1"/>
                </a:solidFill>
              </a:defRPr>
            </a:lvl1pPr>
          </a:lstStyle>
          <a:p>
            <a:pPr lvl="0"/>
            <a:r>
              <a:rPr lang="fi-FI" dirty="0"/>
              <a:t>Tekstipaikka 2</a:t>
            </a:r>
          </a:p>
        </p:txBody>
      </p:sp>
      <p:sp>
        <p:nvSpPr>
          <p:cNvPr id="43" name="Tekstin paikkamerkki 3">
            <a:extLst>
              <a:ext uri="{FF2B5EF4-FFF2-40B4-BE49-F238E27FC236}">
                <a16:creationId xmlns:a16="http://schemas.microsoft.com/office/drawing/2014/main" id="{F9B1C6AD-8DAB-0274-1D11-D0FEE028EDD4}"/>
              </a:ext>
            </a:extLst>
          </p:cNvPr>
          <p:cNvSpPr>
            <a:spLocks noGrp="1"/>
          </p:cNvSpPr>
          <p:nvPr>
            <p:ph type="body" sz="quarter" idx="59" hasCustomPrompt="1"/>
          </p:nvPr>
        </p:nvSpPr>
        <p:spPr>
          <a:xfrm>
            <a:off x="8775746" y="3322450"/>
            <a:ext cx="2520000" cy="716950"/>
          </a:xfrm>
          <a:prstGeom prst="rect">
            <a:avLst/>
          </a:prstGeom>
          <a:noFill/>
        </p:spPr>
        <p:txBody>
          <a:bodyPr anchor="ctr"/>
          <a:lstStyle>
            <a:lvl1pPr marL="0" indent="0" algn="ctr">
              <a:buNone/>
              <a:defRPr sz="2000" b="1">
                <a:solidFill>
                  <a:schemeClr val="tx1"/>
                </a:solidFill>
              </a:defRPr>
            </a:lvl1pPr>
          </a:lstStyle>
          <a:p>
            <a:pPr lvl="0"/>
            <a:r>
              <a:rPr lang="fi-FI" dirty="0"/>
              <a:t>Tekstipaikka 3</a:t>
            </a:r>
          </a:p>
        </p:txBody>
      </p:sp>
      <p:sp>
        <p:nvSpPr>
          <p:cNvPr id="47" name="Tekstin paikkamerkki 4">
            <a:extLst>
              <a:ext uri="{FF2B5EF4-FFF2-40B4-BE49-F238E27FC236}">
                <a16:creationId xmlns:a16="http://schemas.microsoft.com/office/drawing/2014/main" id="{BA5EC86C-52A3-E247-E73C-4AED436890A3}"/>
              </a:ext>
            </a:extLst>
          </p:cNvPr>
          <p:cNvSpPr>
            <a:spLocks noGrp="1"/>
          </p:cNvSpPr>
          <p:nvPr>
            <p:ph type="body" sz="quarter" idx="61" hasCustomPrompt="1"/>
          </p:nvPr>
        </p:nvSpPr>
        <p:spPr>
          <a:xfrm>
            <a:off x="4836000" y="5176282"/>
            <a:ext cx="2520000" cy="716950"/>
          </a:xfrm>
          <a:prstGeom prst="rect">
            <a:avLst/>
          </a:prstGeom>
          <a:noFill/>
        </p:spPr>
        <p:txBody>
          <a:bodyPr anchor="ctr"/>
          <a:lstStyle>
            <a:lvl1pPr marL="0" indent="0" algn="ctr">
              <a:buNone/>
              <a:defRPr sz="2000" b="1">
                <a:solidFill>
                  <a:schemeClr val="tx1"/>
                </a:solidFill>
              </a:defRPr>
            </a:lvl1pPr>
          </a:lstStyle>
          <a:p>
            <a:pPr lvl="0"/>
            <a:r>
              <a:rPr lang="fi-FI" dirty="0"/>
              <a:t>Tekstipaikka 4</a:t>
            </a:r>
          </a:p>
        </p:txBody>
      </p:sp>
      <p:sp>
        <p:nvSpPr>
          <p:cNvPr id="49" name="Tekstin paikkamerkki 5">
            <a:extLst>
              <a:ext uri="{FF2B5EF4-FFF2-40B4-BE49-F238E27FC236}">
                <a16:creationId xmlns:a16="http://schemas.microsoft.com/office/drawing/2014/main" id="{2EF34D49-6633-072A-9714-AB8D3CA18596}"/>
              </a:ext>
            </a:extLst>
          </p:cNvPr>
          <p:cNvSpPr>
            <a:spLocks noGrp="1"/>
          </p:cNvSpPr>
          <p:nvPr>
            <p:ph type="body" sz="quarter" idx="63" hasCustomPrompt="1"/>
          </p:nvPr>
        </p:nvSpPr>
        <p:spPr>
          <a:xfrm>
            <a:off x="911564" y="3322450"/>
            <a:ext cx="2520000" cy="716950"/>
          </a:xfrm>
          <a:prstGeom prst="rect">
            <a:avLst/>
          </a:prstGeom>
          <a:noFill/>
        </p:spPr>
        <p:txBody>
          <a:bodyPr anchor="ctr"/>
          <a:lstStyle>
            <a:lvl1pPr marL="0" indent="0" algn="ctr">
              <a:buNone/>
              <a:defRPr sz="2000" b="1">
                <a:solidFill>
                  <a:schemeClr val="tx1"/>
                </a:solidFill>
              </a:defRPr>
            </a:lvl1pPr>
          </a:lstStyle>
          <a:p>
            <a:pPr lvl="0"/>
            <a:r>
              <a:rPr lang="fi-FI" dirty="0"/>
              <a:t>Tekstipaikka 5</a:t>
            </a:r>
          </a:p>
        </p:txBody>
      </p:sp>
      <p:sp>
        <p:nvSpPr>
          <p:cNvPr id="4" name="Tekstin paikkamerkki 1">
            <a:extLst>
              <a:ext uri="{FF2B5EF4-FFF2-40B4-BE49-F238E27FC236}">
                <a16:creationId xmlns:a16="http://schemas.microsoft.com/office/drawing/2014/main" id="{733864C5-26B2-090F-C7E7-7A142F699530}"/>
              </a:ext>
            </a:extLst>
          </p:cNvPr>
          <p:cNvSpPr>
            <a:spLocks noGrp="1"/>
          </p:cNvSpPr>
          <p:nvPr>
            <p:ph type="body" sz="quarter" idx="14" hasCustomPrompt="1"/>
          </p:nvPr>
        </p:nvSpPr>
        <p:spPr>
          <a:xfrm>
            <a:off x="9717088" y="4511676"/>
            <a:ext cx="1933575" cy="1736724"/>
          </a:xfrm>
        </p:spPr>
        <p:txBody>
          <a:bodyPr tIns="0" anchor="t"/>
          <a:lstStyle>
            <a:lvl1pPr marL="0" indent="0" algn="l">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Prosessikaavio kuvaa vaihe vaiheelta, miten jokin työ tai tehtävä etenee. Se selkeyttää työvaiheiden järjestystä ja osallistujien rooleja sekä auttaa tunnistamaan mahdollisia kehityskohteita.</a:t>
            </a:r>
          </a:p>
        </p:txBody>
      </p:sp>
      <p:sp>
        <p:nvSpPr>
          <p:cNvPr id="7" name="Alatunnisteen paikkamerkki 6">
            <a:extLst>
              <a:ext uri="{FF2B5EF4-FFF2-40B4-BE49-F238E27FC236}">
                <a16:creationId xmlns:a16="http://schemas.microsoft.com/office/drawing/2014/main" id="{BAF64577-A186-1CE8-B489-C2FBFE0A3CCD}"/>
              </a:ext>
            </a:extLst>
          </p:cNvPr>
          <p:cNvSpPr>
            <a:spLocks noGrp="1"/>
          </p:cNvSpPr>
          <p:nvPr>
            <p:ph type="ftr" sz="quarter" idx="28"/>
          </p:nvPr>
        </p:nvSpPr>
        <p:spPr/>
        <p:txBody>
          <a:bodyPr/>
          <a:lstStyle/>
          <a:p>
            <a:endParaRPr lang="fi-FI" dirty="0"/>
          </a:p>
        </p:txBody>
      </p:sp>
      <p:sp>
        <p:nvSpPr>
          <p:cNvPr id="6" name="Päivämäärän paikkamerkki 5">
            <a:extLst>
              <a:ext uri="{FF2B5EF4-FFF2-40B4-BE49-F238E27FC236}">
                <a16:creationId xmlns:a16="http://schemas.microsoft.com/office/drawing/2014/main" id="{BA743619-D424-8006-9CD9-AAC6CD7D4BCA}"/>
              </a:ext>
            </a:extLst>
          </p:cNvPr>
          <p:cNvSpPr>
            <a:spLocks noGrp="1"/>
          </p:cNvSpPr>
          <p:nvPr>
            <p:ph type="dt" sz="half" idx="27"/>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B18C96AF-0A35-6C75-4205-74D747E10D08}"/>
              </a:ext>
            </a:extLst>
          </p:cNvPr>
          <p:cNvSpPr>
            <a:spLocks noGrp="1"/>
          </p:cNvSpPr>
          <p:nvPr>
            <p:ph type="sldNum" sz="quarter" idx="29"/>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A716A847-082F-36C5-AFB5-53043DE17645}"/>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732447195"/>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preserve="1" userDrawn="1">
  <p:cSld name="Organisaatio 1">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46099" y="546100"/>
            <a:ext cx="11104564" cy="692150"/>
          </a:xfrm>
          <a:prstGeom prst="rect">
            <a:avLst/>
          </a:prstGeom>
        </p:spPr>
        <p:txBody>
          <a:bodyPr anchor="t"/>
          <a:lstStyle>
            <a:lvl1pPr algn="ctr">
              <a:defRPr sz="3600"/>
            </a:lvl1pPr>
          </a:lstStyle>
          <a:p>
            <a:r>
              <a:rPr lang="fi-FI" dirty="0"/>
              <a:t>Organisaatio 1</a:t>
            </a:r>
          </a:p>
        </p:txBody>
      </p:sp>
      <p:sp>
        <p:nvSpPr>
          <p:cNvPr id="89" name="Tekstin paikkamerkki 88">
            <a:extLst>
              <a:ext uri="{FF2B5EF4-FFF2-40B4-BE49-F238E27FC236}">
                <a16:creationId xmlns:a16="http://schemas.microsoft.com/office/drawing/2014/main" id="{E5A966BC-1CAF-C378-4218-F207EB3F3C1B}"/>
              </a:ext>
              <a:ext uri="{C183D7F6-B498-43B3-948B-1728B52AA6E4}">
                <adec:decorative xmlns:adec="http://schemas.microsoft.com/office/drawing/2017/decorative" val="1"/>
              </a:ext>
            </a:extLst>
          </p:cNvPr>
          <p:cNvSpPr>
            <a:spLocks noGrp="1"/>
          </p:cNvSpPr>
          <p:nvPr>
            <p:ph type="body" sz="quarter" idx="82" hasCustomPrompt="1"/>
          </p:nvPr>
        </p:nvSpPr>
        <p:spPr>
          <a:xfrm flipH="1">
            <a:off x="9304257" y="3869045"/>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90" name="Tekstin paikkamerkki 89">
            <a:extLst>
              <a:ext uri="{FF2B5EF4-FFF2-40B4-BE49-F238E27FC236}">
                <a16:creationId xmlns:a16="http://schemas.microsoft.com/office/drawing/2014/main" id="{D93F6914-0975-D826-EC9B-2DE349DF8473}"/>
              </a:ext>
              <a:ext uri="{C183D7F6-B498-43B3-948B-1728B52AA6E4}">
                <adec:decorative xmlns:adec="http://schemas.microsoft.com/office/drawing/2017/decorative" val="1"/>
              </a:ext>
            </a:extLst>
          </p:cNvPr>
          <p:cNvSpPr>
            <a:spLocks noGrp="1"/>
          </p:cNvSpPr>
          <p:nvPr>
            <p:ph type="body" sz="quarter" idx="83" hasCustomPrompt="1"/>
          </p:nvPr>
        </p:nvSpPr>
        <p:spPr>
          <a:xfrm flipH="1">
            <a:off x="8637169" y="4181067"/>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91" name="Tekstin paikkamerkki 90">
            <a:extLst>
              <a:ext uri="{FF2B5EF4-FFF2-40B4-BE49-F238E27FC236}">
                <a16:creationId xmlns:a16="http://schemas.microsoft.com/office/drawing/2014/main" id="{E00AC6AD-9318-836F-A28D-AC5C448A3A10}"/>
              </a:ext>
              <a:ext uri="{C183D7F6-B498-43B3-948B-1728B52AA6E4}">
                <adec:decorative xmlns:adec="http://schemas.microsoft.com/office/drawing/2017/decorative" val="1"/>
              </a:ext>
            </a:extLst>
          </p:cNvPr>
          <p:cNvSpPr>
            <a:spLocks noGrp="1"/>
          </p:cNvSpPr>
          <p:nvPr>
            <p:ph type="body" sz="quarter" idx="84" hasCustomPrompt="1"/>
          </p:nvPr>
        </p:nvSpPr>
        <p:spPr>
          <a:xfrm>
            <a:off x="9982700" y="4181067"/>
            <a:ext cx="54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92" name="Tekstin paikkamerkki 91">
            <a:extLst>
              <a:ext uri="{FF2B5EF4-FFF2-40B4-BE49-F238E27FC236}">
                <a16:creationId xmlns:a16="http://schemas.microsoft.com/office/drawing/2014/main" id="{F4DE0F64-3E2F-C59F-8E4C-2E1F68712C4C}"/>
              </a:ext>
              <a:ext uri="{C183D7F6-B498-43B3-948B-1728B52AA6E4}">
                <adec:decorative xmlns:adec="http://schemas.microsoft.com/office/drawing/2017/decorative" val="1"/>
              </a:ext>
            </a:extLst>
          </p:cNvPr>
          <p:cNvSpPr>
            <a:spLocks noGrp="1"/>
          </p:cNvSpPr>
          <p:nvPr>
            <p:ph type="body" sz="quarter" idx="85" hasCustomPrompt="1"/>
          </p:nvPr>
        </p:nvSpPr>
        <p:spPr>
          <a:xfrm>
            <a:off x="9693817" y="3869045"/>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93" name="Tekstin paikkamerkki 92">
            <a:extLst>
              <a:ext uri="{FF2B5EF4-FFF2-40B4-BE49-F238E27FC236}">
                <a16:creationId xmlns:a16="http://schemas.microsoft.com/office/drawing/2014/main" id="{95E08CF2-7678-A974-2934-DB94BFED7084}"/>
              </a:ext>
              <a:ext uri="{C183D7F6-B498-43B3-948B-1728B52AA6E4}">
                <adec:decorative xmlns:adec="http://schemas.microsoft.com/office/drawing/2017/decorative" val="1"/>
              </a:ext>
            </a:extLst>
          </p:cNvPr>
          <p:cNvSpPr>
            <a:spLocks noGrp="1"/>
          </p:cNvSpPr>
          <p:nvPr>
            <p:ph type="body" sz="quarter" idx="86" hasCustomPrompt="1"/>
          </p:nvPr>
        </p:nvSpPr>
        <p:spPr>
          <a:xfrm>
            <a:off x="10434840" y="4181067"/>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94" name="Tekstin paikkamerkki 93">
            <a:extLst>
              <a:ext uri="{FF2B5EF4-FFF2-40B4-BE49-F238E27FC236}">
                <a16:creationId xmlns:a16="http://schemas.microsoft.com/office/drawing/2014/main" id="{2D955B2B-1F0E-A7AA-6E16-F51E4B74C5C4}"/>
              </a:ext>
              <a:ext uri="{C183D7F6-B498-43B3-948B-1728B52AA6E4}">
                <adec:decorative xmlns:adec="http://schemas.microsoft.com/office/drawing/2017/decorative" val="1"/>
              </a:ext>
            </a:extLst>
          </p:cNvPr>
          <p:cNvSpPr>
            <a:spLocks noGrp="1"/>
          </p:cNvSpPr>
          <p:nvPr>
            <p:ph type="body" sz="quarter" idx="87" hasCustomPrompt="1"/>
          </p:nvPr>
        </p:nvSpPr>
        <p:spPr>
          <a:xfrm>
            <a:off x="8920183" y="4181067"/>
            <a:ext cx="54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83" name="Tekstin paikkamerkki 82">
            <a:extLst>
              <a:ext uri="{FF2B5EF4-FFF2-40B4-BE49-F238E27FC236}">
                <a16:creationId xmlns:a16="http://schemas.microsoft.com/office/drawing/2014/main" id="{923CCAF8-38E8-1386-19D7-24E82372B7C5}"/>
              </a:ext>
              <a:ext uri="{C183D7F6-B498-43B3-948B-1728B52AA6E4}">
                <adec:decorative xmlns:adec="http://schemas.microsoft.com/office/drawing/2017/decorative" val="1"/>
              </a:ext>
            </a:extLst>
          </p:cNvPr>
          <p:cNvSpPr>
            <a:spLocks noGrp="1"/>
          </p:cNvSpPr>
          <p:nvPr>
            <p:ph type="body" sz="quarter" idx="76" hasCustomPrompt="1"/>
          </p:nvPr>
        </p:nvSpPr>
        <p:spPr>
          <a:xfrm flipH="1">
            <a:off x="2058302" y="3869045"/>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84" name="Tekstin paikkamerkki 83">
            <a:extLst>
              <a:ext uri="{FF2B5EF4-FFF2-40B4-BE49-F238E27FC236}">
                <a16:creationId xmlns:a16="http://schemas.microsoft.com/office/drawing/2014/main" id="{5B885C60-76B7-BB50-1256-08F9CA37178D}"/>
              </a:ext>
              <a:ext uri="{C183D7F6-B498-43B3-948B-1728B52AA6E4}">
                <adec:decorative xmlns:adec="http://schemas.microsoft.com/office/drawing/2017/decorative" val="1"/>
              </a:ext>
            </a:extLst>
          </p:cNvPr>
          <p:cNvSpPr>
            <a:spLocks noGrp="1"/>
          </p:cNvSpPr>
          <p:nvPr>
            <p:ph type="body" sz="quarter" idx="77" hasCustomPrompt="1"/>
          </p:nvPr>
        </p:nvSpPr>
        <p:spPr>
          <a:xfrm flipH="1">
            <a:off x="1391214" y="4181067"/>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85" name="Tekstin paikkamerkki 84">
            <a:extLst>
              <a:ext uri="{FF2B5EF4-FFF2-40B4-BE49-F238E27FC236}">
                <a16:creationId xmlns:a16="http://schemas.microsoft.com/office/drawing/2014/main" id="{F03FBBEA-9167-5B1D-F094-1FAAE0A64EEF}"/>
              </a:ext>
              <a:ext uri="{C183D7F6-B498-43B3-948B-1728B52AA6E4}">
                <adec:decorative xmlns:adec="http://schemas.microsoft.com/office/drawing/2017/decorative" val="1"/>
              </a:ext>
            </a:extLst>
          </p:cNvPr>
          <p:cNvSpPr>
            <a:spLocks noGrp="1"/>
          </p:cNvSpPr>
          <p:nvPr>
            <p:ph type="body" sz="quarter" idx="78" hasCustomPrompt="1"/>
          </p:nvPr>
        </p:nvSpPr>
        <p:spPr>
          <a:xfrm>
            <a:off x="2736745" y="4181067"/>
            <a:ext cx="54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86" name="Tekstin paikkamerkki 85">
            <a:extLst>
              <a:ext uri="{FF2B5EF4-FFF2-40B4-BE49-F238E27FC236}">
                <a16:creationId xmlns:a16="http://schemas.microsoft.com/office/drawing/2014/main" id="{11BE73AB-A449-EFB2-C78B-1F91F2F44DB1}"/>
              </a:ext>
              <a:ext uri="{C183D7F6-B498-43B3-948B-1728B52AA6E4}">
                <adec:decorative xmlns:adec="http://schemas.microsoft.com/office/drawing/2017/decorative" val="1"/>
              </a:ext>
            </a:extLst>
          </p:cNvPr>
          <p:cNvSpPr>
            <a:spLocks noGrp="1"/>
          </p:cNvSpPr>
          <p:nvPr>
            <p:ph type="body" sz="quarter" idx="79" hasCustomPrompt="1"/>
          </p:nvPr>
        </p:nvSpPr>
        <p:spPr>
          <a:xfrm>
            <a:off x="2447862" y="3869045"/>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87" name="Tekstin paikkamerkki 86">
            <a:extLst>
              <a:ext uri="{FF2B5EF4-FFF2-40B4-BE49-F238E27FC236}">
                <a16:creationId xmlns:a16="http://schemas.microsoft.com/office/drawing/2014/main" id="{DA956389-6CBC-D9D9-160F-EBA3D95A5554}"/>
              </a:ext>
              <a:ext uri="{C183D7F6-B498-43B3-948B-1728B52AA6E4}">
                <adec:decorative xmlns:adec="http://schemas.microsoft.com/office/drawing/2017/decorative" val="1"/>
              </a:ext>
            </a:extLst>
          </p:cNvPr>
          <p:cNvSpPr>
            <a:spLocks noGrp="1"/>
          </p:cNvSpPr>
          <p:nvPr>
            <p:ph type="body" sz="quarter" idx="80" hasCustomPrompt="1"/>
          </p:nvPr>
        </p:nvSpPr>
        <p:spPr>
          <a:xfrm>
            <a:off x="3188885" y="4181067"/>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88" name="Tekstin paikkamerkki 87">
            <a:extLst>
              <a:ext uri="{FF2B5EF4-FFF2-40B4-BE49-F238E27FC236}">
                <a16:creationId xmlns:a16="http://schemas.microsoft.com/office/drawing/2014/main" id="{2A2D2782-E4DB-D661-AC9A-73E6F8DD52D6}"/>
              </a:ext>
              <a:ext uri="{C183D7F6-B498-43B3-948B-1728B52AA6E4}">
                <adec:decorative xmlns:adec="http://schemas.microsoft.com/office/drawing/2017/decorative" val="1"/>
              </a:ext>
            </a:extLst>
          </p:cNvPr>
          <p:cNvSpPr>
            <a:spLocks noGrp="1"/>
          </p:cNvSpPr>
          <p:nvPr>
            <p:ph type="body" sz="quarter" idx="81" hasCustomPrompt="1"/>
          </p:nvPr>
        </p:nvSpPr>
        <p:spPr>
          <a:xfrm>
            <a:off x="1674228" y="4181067"/>
            <a:ext cx="54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81" name="Tekstin paikkamerkki 80">
            <a:extLst>
              <a:ext uri="{FF2B5EF4-FFF2-40B4-BE49-F238E27FC236}">
                <a16:creationId xmlns:a16="http://schemas.microsoft.com/office/drawing/2014/main" id="{81537E37-AAC3-D430-6ED2-5149C4FDE338}"/>
              </a:ext>
              <a:ext uri="{C183D7F6-B498-43B3-948B-1728B52AA6E4}">
                <adec:decorative xmlns:adec="http://schemas.microsoft.com/office/drawing/2017/decorative" val="1"/>
              </a:ext>
            </a:extLst>
          </p:cNvPr>
          <p:cNvSpPr>
            <a:spLocks noGrp="1"/>
          </p:cNvSpPr>
          <p:nvPr>
            <p:ph type="body" sz="quarter" idx="74" hasCustomPrompt="1"/>
          </p:nvPr>
        </p:nvSpPr>
        <p:spPr>
          <a:xfrm rot="5400000">
            <a:off x="5016000" y="4156951"/>
            <a:ext cx="216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79" name="Tekstin paikkamerkki 78">
            <a:extLst>
              <a:ext uri="{FF2B5EF4-FFF2-40B4-BE49-F238E27FC236}">
                <a16:creationId xmlns:a16="http://schemas.microsoft.com/office/drawing/2014/main" id="{7D04B5FC-809A-1487-AF7D-14955ED7C7FA}"/>
              </a:ext>
              <a:ext uri="{C183D7F6-B498-43B3-948B-1728B52AA6E4}">
                <adec:decorative xmlns:adec="http://schemas.microsoft.com/office/drawing/2017/decorative" val="1"/>
              </a:ext>
            </a:extLst>
          </p:cNvPr>
          <p:cNvSpPr>
            <a:spLocks noGrp="1"/>
          </p:cNvSpPr>
          <p:nvPr>
            <p:ph type="body" sz="quarter" idx="73" hasCustomPrompt="1"/>
          </p:nvPr>
        </p:nvSpPr>
        <p:spPr>
          <a:xfrm rot="5400000">
            <a:off x="5016000" y="2466287"/>
            <a:ext cx="216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76" name="Tekstin paikkamerkki 75">
            <a:extLst>
              <a:ext uri="{FF2B5EF4-FFF2-40B4-BE49-F238E27FC236}">
                <a16:creationId xmlns:a16="http://schemas.microsoft.com/office/drawing/2014/main" id="{1534B927-71F7-1DC7-0E69-613975ADE721}"/>
              </a:ext>
              <a:ext uri="{C183D7F6-B498-43B3-948B-1728B52AA6E4}">
                <adec:decorative xmlns:adec="http://schemas.microsoft.com/office/drawing/2017/decorative" val="1"/>
              </a:ext>
            </a:extLst>
          </p:cNvPr>
          <p:cNvSpPr>
            <a:spLocks noGrp="1"/>
          </p:cNvSpPr>
          <p:nvPr>
            <p:ph type="body" sz="quarter" idx="70" hasCustomPrompt="1"/>
          </p:nvPr>
        </p:nvSpPr>
        <p:spPr>
          <a:xfrm flipH="1">
            <a:off x="2881060" y="2607391"/>
            <a:ext cx="2803698"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77" name="Tekstin paikkamerkki 76">
            <a:extLst>
              <a:ext uri="{FF2B5EF4-FFF2-40B4-BE49-F238E27FC236}">
                <a16:creationId xmlns:a16="http://schemas.microsoft.com/office/drawing/2014/main" id="{B229C2BC-2166-F914-3DD8-E59606F4479A}"/>
              </a:ext>
              <a:ext uri="{C183D7F6-B498-43B3-948B-1728B52AA6E4}">
                <adec:decorative xmlns:adec="http://schemas.microsoft.com/office/drawing/2017/decorative" val="1"/>
              </a:ext>
            </a:extLst>
          </p:cNvPr>
          <p:cNvSpPr>
            <a:spLocks noGrp="1"/>
          </p:cNvSpPr>
          <p:nvPr>
            <p:ph type="body" sz="quarter" idx="71" hasCustomPrompt="1"/>
          </p:nvPr>
        </p:nvSpPr>
        <p:spPr>
          <a:xfrm flipH="1">
            <a:off x="5681725" y="2295369"/>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78" name="Tekstin paikkamerkki 77">
            <a:extLst>
              <a:ext uri="{FF2B5EF4-FFF2-40B4-BE49-F238E27FC236}">
                <a16:creationId xmlns:a16="http://schemas.microsoft.com/office/drawing/2014/main" id="{01122D6A-E265-0B2A-8DA9-CBB124277A9D}"/>
              </a:ext>
              <a:ext uri="{C183D7F6-B498-43B3-948B-1728B52AA6E4}">
                <adec:decorative xmlns:adec="http://schemas.microsoft.com/office/drawing/2017/decorative" val="1"/>
              </a:ext>
            </a:extLst>
          </p:cNvPr>
          <p:cNvSpPr>
            <a:spLocks noGrp="1"/>
          </p:cNvSpPr>
          <p:nvPr>
            <p:ph type="body" sz="quarter" idx="72" hasCustomPrompt="1"/>
          </p:nvPr>
        </p:nvSpPr>
        <p:spPr>
          <a:xfrm flipH="1">
            <a:off x="2438515" y="2607391"/>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74" name="Tekstin paikkamerkki 73">
            <a:extLst>
              <a:ext uri="{FF2B5EF4-FFF2-40B4-BE49-F238E27FC236}">
                <a16:creationId xmlns:a16="http://schemas.microsoft.com/office/drawing/2014/main" id="{7789DE48-141B-AFFB-2501-1F2E58D97F54}"/>
              </a:ext>
              <a:ext uri="{C183D7F6-B498-43B3-948B-1728B52AA6E4}">
                <adec:decorative xmlns:adec="http://schemas.microsoft.com/office/drawing/2017/decorative" val="1"/>
              </a:ext>
            </a:extLst>
          </p:cNvPr>
          <p:cNvSpPr>
            <a:spLocks noGrp="1"/>
          </p:cNvSpPr>
          <p:nvPr>
            <p:ph type="body" sz="quarter" idx="67" hasCustomPrompt="1"/>
          </p:nvPr>
        </p:nvSpPr>
        <p:spPr>
          <a:xfrm>
            <a:off x="6505100" y="2607391"/>
            <a:ext cx="2803698"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75" name="Tekstin paikkamerkki 74">
            <a:extLst>
              <a:ext uri="{FF2B5EF4-FFF2-40B4-BE49-F238E27FC236}">
                <a16:creationId xmlns:a16="http://schemas.microsoft.com/office/drawing/2014/main" id="{715814DA-998A-E45B-E8A8-F7115D539742}"/>
              </a:ext>
              <a:ext uri="{C183D7F6-B498-43B3-948B-1728B52AA6E4}">
                <adec:decorative xmlns:adec="http://schemas.microsoft.com/office/drawing/2017/decorative" val="1"/>
              </a:ext>
            </a:extLst>
          </p:cNvPr>
          <p:cNvSpPr>
            <a:spLocks noGrp="1"/>
          </p:cNvSpPr>
          <p:nvPr>
            <p:ph type="body" sz="quarter" idx="68" hasCustomPrompt="1"/>
          </p:nvPr>
        </p:nvSpPr>
        <p:spPr>
          <a:xfrm>
            <a:off x="6071285" y="2295369"/>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73" name="Tekstin paikkamerkki 72">
            <a:extLst>
              <a:ext uri="{FF2B5EF4-FFF2-40B4-BE49-F238E27FC236}">
                <a16:creationId xmlns:a16="http://schemas.microsoft.com/office/drawing/2014/main" id="{A88843AA-A81D-A22E-8A4A-4B450C26D219}"/>
              </a:ext>
              <a:ext uri="{C183D7F6-B498-43B3-948B-1728B52AA6E4}">
                <adec:decorative xmlns:adec="http://schemas.microsoft.com/office/drawing/2017/decorative" val="1"/>
              </a:ext>
            </a:extLst>
          </p:cNvPr>
          <p:cNvSpPr>
            <a:spLocks noGrp="1"/>
          </p:cNvSpPr>
          <p:nvPr>
            <p:ph type="body" sz="quarter" idx="69" hasCustomPrompt="1"/>
          </p:nvPr>
        </p:nvSpPr>
        <p:spPr>
          <a:xfrm>
            <a:off x="9308798" y="2607391"/>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13" name="Laatikko">
            <a:extLst>
              <a:ext uri="{FF2B5EF4-FFF2-40B4-BE49-F238E27FC236}">
                <a16:creationId xmlns:a16="http://schemas.microsoft.com/office/drawing/2014/main" id="{A863C22D-214A-7F9D-F1C3-C2FE9C4AA85A}"/>
              </a:ext>
              <a:ext uri="{C183D7F6-B498-43B3-948B-1728B52AA6E4}">
                <adec:decorative xmlns:adec="http://schemas.microsoft.com/office/drawing/2017/decorative" val="1"/>
              </a:ext>
            </a:extLst>
          </p:cNvPr>
          <p:cNvSpPr>
            <a:spLocks noGrp="1"/>
          </p:cNvSpPr>
          <p:nvPr>
            <p:ph type="body" sz="quarter" idx="43" hasCustomPrompt="1"/>
          </p:nvPr>
        </p:nvSpPr>
        <p:spPr>
          <a:xfrm>
            <a:off x="543718" y="1304764"/>
            <a:ext cx="11104564" cy="971711"/>
          </a:xfrm>
          <a:prstGeom prst="roundRect">
            <a:avLst/>
          </a:prstGeom>
          <a:solidFill>
            <a:schemeClr val="accent3"/>
          </a:solidFill>
          <a:ln w="38100">
            <a:solidFill>
              <a:schemeClr val="accent3"/>
            </a:solidFill>
          </a:ln>
        </p:spPr>
        <p:txBody>
          <a:bodyPr anchor="ctr"/>
          <a:lstStyle>
            <a:lvl1pPr marL="0" indent="0" algn="ctr">
              <a:buNone/>
              <a:defRPr sz="2000" b="1">
                <a:solidFill>
                  <a:schemeClr val="bg1"/>
                </a:solidFill>
              </a:defRPr>
            </a:lvl1pPr>
          </a:lstStyle>
          <a:p>
            <a:pPr lvl="0"/>
            <a:r>
              <a:rPr lang="fi-FI" dirty="0"/>
              <a:t> </a:t>
            </a:r>
          </a:p>
        </p:txBody>
      </p:sp>
      <p:sp>
        <p:nvSpPr>
          <p:cNvPr id="39" name="Tekstin paikkamerkki 4">
            <a:extLst>
              <a:ext uri="{FF2B5EF4-FFF2-40B4-BE49-F238E27FC236}">
                <a16:creationId xmlns:a16="http://schemas.microsoft.com/office/drawing/2014/main" id="{E8CFC1B7-CA4F-799B-1995-D4027D98DF4A}"/>
              </a:ext>
              <a:ext uri="{C183D7F6-B498-43B3-948B-1728B52AA6E4}">
                <adec:decorative xmlns:adec="http://schemas.microsoft.com/office/drawing/2017/decorative" val="1"/>
              </a:ext>
            </a:extLst>
          </p:cNvPr>
          <p:cNvSpPr>
            <a:spLocks noGrp="1"/>
          </p:cNvSpPr>
          <p:nvPr>
            <p:ph type="body" sz="quarter" idx="61" hasCustomPrompt="1"/>
          </p:nvPr>
        </p:nvSpPr>
        <p:spPr>
          <a:xfrm>
            <a:off x="1217399" y="2863569"/>
            <a:ext cx="2520000" cy="1080000"/>
          </a:xfrm>
          <a:prstGeom prst="roundRect">
            <a:avLst/>
          </a:prstGeom>
          <a:solidFill>
            <a:schemeClr val="accent2"/>
          </a:solidFill>
          <a:ln w="38100">
            <a:solidFill>
              <a:schemeClr val="accent3"/>
            </a:solidFill>
          </a:ln>
        </p:spPr>
        <p:txBody>
          <a:bodyPr anchor="ctr"/>
          <a:lstStyle>
            <a:lvl1pPr marL="0" indent="0" algn="ctr">
              <a:buNone/>
              <a:defRPr sz="2000" b="1">
                <a:solidFill>
                  <a:schemeClr val="bg1"/>
                </a:solidFill>
              </a:defRPr>
            </a:lvl1pPr>
          </a:lstStyle>
          <a:p>
            <a:pPr lvl="0"/>
            <a:r>
              <a:rPr lang="fi-FI" dirty="0"/>
              <a:t> </a:t>
            </a:r>
          </a:p>
        </p:txBody>
      </p:sp>
      <p:sp>
        <p:nvSpPr>
          <p:cNvPr id="37" name="Tekstin paikkamerkki 4">
            <a:extLst>
              <a:ext uri="{FF2B5EF4-FFF2-40B4-BE49-F238E27FC236}">
                <a16:creationId xmlns:a16="http://schemas.microsoft.com/office/drawing/2014/main" id="{8B77DDF9-7EB7-8F14-FE65-64105BEFDF05}"/>
              </a:ext>
              <a:ext uri="{C183D7F6-B498-43B3-948B-1728B52AA6E4}">
                <adec:decorative xmlns:adec="http://schemas.microsoft.com/office/drawing/2017/decorative" val="1"/>
              </a:ext>
            </a:extLst>
          </p:cNvPr>
          <p:cNvSpPr>
            <a:spLocks noGrp="1"/>
          </p:cNvSpPr>
          <p:nvPr>
            <p:ph type="body" sz="quarter" idx="59" hasCustomPrompt="1"/>
          </p:nvPr>
        </p:nvSpPr>
        <p:spPr>
          <a:xfrm>
            <a:off x="4768850" y="2863569"/>
            <a:ext cx="2654300" cy="1080000"/>
          </a:xfrm>
          <a:prstGeom prst="roundRect">
            <a:avLst/>
          </a:prstGeom>
          <a:solidFill>
            <a:schemeClr val="accent2"/>
          </a:solidFill>
          <a:ln w="38100">
            <a:solidFill>
              <a:schemeClr val="accent3"/>
            </a:solidFill>
          </a:ln>
        </p:spPr>
        <p:txBody>
          <a:bodyPr anchor="ctr"/>
          <a:lstStyle>
            <a:lvl1pPr marL="0" indent="0" algn="ctr">
              <a:buNone/>
              <a:defRPr sz="2000" b="1">
                <a:solidFill>
                  <a:schemeClr val="bg1"/>
                </a:solidFill>
              </a:defRPr>
            </a:lvl1pPr>
          </a:lstStyle>
          <a:p>
            <a:pPr lvl="0"/>
            <a:r>
              <a:rPr lang="fi-FI" dirty="0"/>
              <a:t> </a:t>
            </a:r>
          </a:p>
        </p:txBody>
      </p:sp>
      <p:sp>
        <p:nvSpPr>
          <p:cNvPr id="23" name="Tekstin paikkamerkki 4">
            <a:extLst>
              <a:ext uri="{FF2B5EF4-FFF2-40B4-BE49-F238E27FC236}">
                <a16:creationId xmlns:a16="http://schemas.microsoft.com/office/drawing/2014/main" id="{BAFD726A-69B5-2A2E-72AC-BAB259DBBB90}"/>
              </a:ext>
              <a:ext uri="{C183D7F6-B498-43B3-948B-1728B52AA6E4}">
                <adec:decorative xmlns:adec="http://schemas.microsoft.com/office/drawing/2017/decorative" val="1"/>
              </a:ext>
            </a:extLst>
          </p:cNvPr>
          <p:cNvSpPr>
            <a:spLocks noGrp="1"/>
          </p:cNvSpPr>
          <p:nvPr>
            <p:ph type="body" sz="quarter" idx="47" hasCustomPrompt="1"/>
          </p:nvPr>
        </p:nvSpPr>
        <p:spPr>
          <a:xfrm>
            <a:off x="8452538" y="2863569"/>
            <a:ext cx="2520000" cy="1080000"/>
          </a:xfrm>
          <a:prstGeom prst="roundRect">
            <a:avLst/>
          </a:prstGeom>
          <a:solidFill>
            <a:schemeClr val="accent2"/>
          </a:solidFill>
          <a:ln w="38100">
            <a:solidFill>
              <a:schemeClr val="accent3"/>
            </a:solidFill>
          </a:ln>
        </p:spPr>
        <p:txBody>
          <a:bodyPr anchor="ctr"/>
          <a:lstStyle>
            <a:lvl1pPr marL="0" indent="0" algn="ctr">
              <a:buNone/>
              <a:defRPr sz="2000" b="1">
                <a:solidFill>
                  <a:schemeClr val="bg1"/>
                </a:solidFill>
              </a:defRPr>
            </a:lvl1pPr>
          </a:lstStyle>
          <a:p>
            <a:pPr lvl="0"/>
            <a:r>
              <a:rPr lang="fi-FI" dirty="0"/>
              <a:t> </a:t>
            </a:r>
          </a:p>
        </p:txBody>
      </p:sp>
      <p:sp>
        <p:nvSpPr>
          <p:cNvPr id="41" name="Tekstin paikkamerkki 4">
            <a:extLst>
              <a:ext uri="{FF2B5EF4-FFF2-40B4-BE49-F238E27FC236}">
                <a16:creationId xmlns:a16="http://schemas.microsoft.com/office/drawing/2014/main" id="{2DCC7FF4-59D2-6BAD-7457-5595AB3B275F}"/>
              </a:ext>
              <a:ext uri="{C183D7F6-B498-43B3-948B-1728B52AA6E4}">
                <adec:decorative xmlns:adec="http://schemas.microsoft.com/office/drawing/2017/decorative" val="1"/>
              </a:ext>
            </a:extLst>
          </p:cNvPr>
          <p:cNvSpPr>
            <a:spLocks noGrp="1"/>
          </p:cNvSpPr>
          <p:nvPr>
            <p:ph type="body" sz="quarter" idx="63" hasCustomPrompt="1"/>
          </p:nvPr>
        </p:nvSpPr>
        <p:spPr>
          <a:xfrm>
            <a:off x="557362" y="4530663"/>
            <a:ext cx="1800000" cy="1080000"/>
          </a:xfrm>
          <a:prstGeom prst="roundRect">
            <a:avLst/>
          </a:prstGeom>
          <a:solidFill>
            <a:schemeClr val="bg1"/>
          </a:solidFill>
          <a:ln w="38100">
            <a:solidFill>
              <a:schemeClr val="accent3"/>
            </a:solidFill>
          </a:ln>
        </p:spPr>
        <p:txBody>
          <a:bodyPr anchor="ctr"/>
          <a:lstStyle>
            <a:lvl1pPr marL="0" indent="0" algn="ctr">
              <a:buNone/>
              <a:defRPr sz="2000" b="1">
                <a:solidFill>
                  <a:schemeClr val="bg1"/>
                </a:solidFill>
              </a:defRPr>
            </a:lvl1pPr>
          </a:lstStyle>
          <a:p>
            <a:pPr lvl="0"/>
            <a:r>
              <a:rPr lang="fi-FI" dirty="0"/>
              <a:t> </a:t>
            </a:r>
          </a:p>
        </p:txBody>
      </p:sp>
      <p:sp>
        <p:nvSpPr>
          <p:cNvPr id="43" name="Tekstin paikkamerkki 4">
            <a:extLst>
              <a:ext uri="{FF2B5EF4-FFF2-40B4-BE49-F238E27FC236}">
                <a16:creationId xmlns:a16="http://schemas.microsoft.com/office/drawing/2014/main" id="{E9E2010B-9A17-3064-7A99-F7457F1CA242}"/>
              </a:ext>
              <a:ext uri="{C183D7F6-B498-43B3-948B-1728B52AA6E4}">
                <adec:decorative xmlns:adec="http://schemas.microsoft.com/office/drawing/2017/decorative" val="1"/>
              </a:ext>
            </a:extLst>
          </p:cNvPr>
          <p:cNvSpPr>
            <a:spLocks noGrp="1"/>
          </p:cNvSpPr>
          <p:nvPr>
            <p:ph type="body" sz="quarter" idx="65" hasCustomPrompt="1"/>
          </p:nvPr>
        </p:nvSpPr>
        <p:spPr>
          <a:xfrm>
            <a:off x="2678156" y="4530663"/>
            <a:ext cx="1800000" cy="1080000"/>
          </a:xfrm>
          <a:prstGeom prst="roundRect">
            <a:avLst/>
          </a:prstGeom>
          <a:solidFill>
            <a:schemeClr val="bg1"/>
          </a:solidFill>
          <a:ln w="38100">
            <a:solidFill>
              <a:schemeClr val="accent3"/>
            </a:solidFill>
          </a:ln>
        </p:spPr>
        <p:txBody>
          <a:bodyPr anchor="ctr"/>
          <a:lstStyle>
            <a:lvl1pPr marL="0" indent="0" algn="ctr">
              <a:buNone/>
              <a:defRPr sz="2000" b="1">
                <a:solidFill>
                  <a:schemeClr val="bg1"/>
                </a:solidFill>
              </a:defRPr>
            </a:lvl1pPr>
          </a:lstStyle>
          <a:p>
            <a:pPr lvl="0"/>
            <a:r>
              <a:rPr lang="fi-FI" dirty="0"/>
              <a:t> </a:t>
            </a:r>
          </a:p>
        </p:txBody>
      </p:sp>
      <p:sp>
        <p:nvSpPr>
          <p:cNvPr id="29" name="Tekstin paikkamerkki 4">
            <a:extLst>
              <a:ext uri="{FF2B5EF4-FFF2-40B4-BE49-F238E27FC236}">
                <a16:creationId xmlns:a16="http://schemas.microsoft.com/office/drawing/2014/main" id="{93AEC39E-6686-D2E5-C4BC-C3240C889D21}"/>
              </a:ext>
              <a:ext uri="{C183D7F6-B498-43B3-948B-1728B52AA6E4}">
                <adec:decorative xmlns:adec="http://schemas.microsoft.com/office/drawing/2017/decorative" val="1"/>
              </a:ext>
            </a:extLst>
          </p:cNvPr>
          <p:cNvSpPr>
            <a:spLocks noGrp="1"/>
          </p:cNvSpPr>
          <p:nvPr>
            <p:ph type="body" sz="quarter" idx="53" hasCustomPrompt="1"/>
          </p:nvPr>
        </p:nvSpPr>
        <p:spPr>
          <a:xfrm>
            <a:off x="5196000" y="4530663"/>
            <a:ext cx="1800000" cy="1080000"/>
          </a:xfrm>
          <a:prstGeom prst="roundRect">
            <a:avLst/>
          </a:prstGeom>
          <a:solidFill>
            <a:schemeClr val="bg1"/>
          </a:solidFill>
          <a:ln w="38100">
            <a:solidFill>
              <a:schemeClr val="accent3"/>
            </a:solidFill>
          </a:ln>
        </p:spPr>
        <p:txBody>
          <a:bodyPr anchor="ctr"/>
          <a:lstStyle>
            <a:lvl1pPr marL="0" indent="0" algn="ctr">
              <a:buNone/>
              <a:defRPr sz="2000" b="1">
                <a:solidFill>
                  <a:schemeClr val="bg1"/>
                </a:solidFill>
              </a:defRPr>
            </a:lvl1pPr>
          </a:lstStyle>
          <a:p>
            <a:pPr lvl="0"/>
            <a:r>
              <a:rPr lang="fi-FI" dirty="0"/>
              <a:t> </a:t>
            </a:r>
          </a:p>
        </p:txBody>
      </p:sp>
      <p:sp>
        <p:nvSpPr>
          <p:cNvPr id="31" name="Tekstin paikkamerkki 4">
            <a:extLst>
              <a:ext uri="{FF2B5EF4-FFF2-40B4-BE49-F238E27FC236}">
                <a16:creationId xmlns:a16="http://schemas.microsoft.com/office/drawing/2014/main" id="{D97E7742-B750-000D-9A9B-C219600E8E15}"/>
              </a:ext>
              <a:ext uri="{C183D7F6-B498-43B3-948B-1728B52AA6E4}">
                <adec:decorative xmlns:adec="http://schemas.microsoft.com/office/drawing/2017/decorative" val="1"/>
              </a:ext>
            </a:extLst>
          </p:cNvPr>
          <p:cNvSpPr>
            <a:spLocks noGrp="1"/>
          </p:cNvSpPr>
          <p:nvPr>
            <p:ph type="body" sz="quarter" idx="55" hasCustomPrompt="1"/>
          </p:nvPr>
        </p:nvSpPr>
        <p:spPr>
          <a:xfrm>
            <a:off x="7716180" y="4530663"/>
            <a:ext cx="1800000" cy="1080000"/>
          </a:xfrm>
          <a:prstGeom prst="roundRect">
            <a:avLst/>
          </a:prstGeom>
          <a:solidFill>
            <a:schemeClr val="bg1"/>
          </a:solidFill>
          <a:ln w="38100">
            <a:solidFill>
              <a:schemeClr val="accent3"/>
            </a:solidFill>
          </a:ln>
        </p:spPr>
        <p:txBody>
          <a:bodyPr anchor="ctr"/>
          <a:lstStyle>
            <a:lvl1pPr marL="0" indent="0" algn="ctr">
              <a:buNone/>
              <a:defRPr sz="2000" b="1">
                <a:solidFill>
                  <a:schemeClr val="bg1"/>
                </a:solidFill>
              </a:defRPr>
            </a:lvl1pPr>
          </a:lstStyle>
          <a:p>
            <a:pPr lvl="0"/>
            <a:r>
              <a:rPr lang="fi-FI" dirty="0"/>
              <a:t> </a:t>
            </a:r>
          </a:p>
        </p:txBody>
      </p:sp>
      <p:sp>
        <p:nvSpPr>
          <p:cNvPr id="33" name="Tekstin paikkamerkki 4">
            <a:extLst>
              <a:ext uri="{FF2B5EF4-FFF2-40B4-BE49-F238E27FC236}">
                <a16:creationId xmlns:a16="http://schemas.microsoft.com/office/drawing/2014/main" id="{12F0787C-681B-6A88-7852-2D8BCBEC0D3C}"/>
              </a:ext>
              <a:ext uri="{C183D7F6-B498-43B3-948B-1728B52AA6E4}">
                <adec:decorative xmlns:adec="http://schemas.microsoft.com/office/drawing/2017/decorative" val="1"/>
              </a:ext>
            </a:extLst>
          </p:cNvPr>
          <p:cNvSpPr>
            <a:spLocks noGrp="1"/>
          </p:cNvSpPr>
          <p:nvPr>
            <p:ph type="body" sz="quarter" idx="57" hasCustomPrompt="1"/>
          </p:nvPr>
        </p:nvSpPr>
        <p:spPr>
          <a:xfrm>
            <a:off x="9836974" y="4530663"/>
            <a:ext cx="1800000" cy="1080000"/>
          </a:xfrm>
          <a:prstGeom prst="roundRect">
            <a:avLst/>
          </a:prstGeom>
          <a:solidFill>
            <a:schemeClr val="bg1"/>
          </a:solidFill>
          <a:ln w="38100">
            <a:solidFill>
              <a:schemeClr val="accent3"/>
            </a:solidFill>
          </a:ln>
        </p:spPr>
        <p:txBody>
          <a:bodyPr anchor="ctr"/>
          <a:lstStyle>
            <a:lvl1pPr marL="0" indent="0" algn="ctr">
              <a:buNone/>
              <a:defRPr sz="2000" b="1">
                <a:solidFill>
                  <a:schemeClr val="bg1"/>
                </a:solidFill>
              </a:defRPr>
            </a:lvl1pPr>
          </a:lstStyle>
          <a:p>
            <a:pPr lvl="0"/>
            <a:r>
              <a:rPr lang="fi-FI" dirty="0"/>
              <a:t> </a:t>
            </a:r>
          </a:p>
        </p:txBody>
      </p:sp>
      <p:sp>
        <p:nvSpPr>
          <p:cNvPr id="14" name="Tekstin paikkamerkki 4">
            <a:extLst>
              <a:ext uri="{FF2B5EF4-FFF2-40B4-BE49-F238E27FC236}">
                <a16:creationId xmlns:a16="http://schemas.microsoft.com/office/drawing/2014/main" id="{D47A76B3-AB41-555B-FF3E-5A4D8BF149C5}"/>
              </a:ext>
            </a:extLst>
          </p:cNvPr>
          <p:cNvSpPr>
            <a:spLocks noGrp="1"/>
          </p:cNvSpPr>
          <p:nvPr>
            <p:ph type="body" sz="quarter" idx="44" hasCustomPrompt="1"/>
          </p:nvPr>
        </p:nvSpPr>
        <p:spPr>
          <a:xfrm>
            <a:off x="547686" y="1458956"/>
            <a:ext cx="11096628" cy="663326"/>
          </a:xfrm>
          <a:prstGeom prst="rect">
            <a:avLst/>
          </a:prstGeom>
          <a:noFill/>
        </p:spPr>
        <p:txBody>
          <a:bodyPr anchor="ctr"/>
          <a:lstStyle>
            <a:lvl1pPr marL="0" indent="0" algn="ctr">
              <a:buNone/>
              <a:defRPr sz="3200" b="1">
                <a:solidFill>
                  <a:schemeClr val="bg1"/>
                </a:solidFill>
              </a:defRPr>
            </a:lvl1pPr>
          </a:lstStyle>
          <a:p>
            <a:pPr lvl="0"/>
            <a:r>
              <a:rPr lang="fi-FI" dirty="0"/>
              <a:t>Taso 1</a:t>
            </a:r>
          </a:p>
        </p:txBody>
      </p:sp>
      <p:sp>
        <p:nvSpPr>
          <p:cNvPr id="40" name="Tekstin paikkamerkki 4">
            <a:extLst>
              <a:ext uri="{FF2B5EF4-FFF2-40B4-BE49-F238E27FC236}">
                <a16:creationId xmlns:a16="http://schemas.microsoft.com/office/drawing/2014/main" id="{98520A54-90AE-64F9-7EB0-02AD97541943}"/>
              </a:ext>
            </a:extLst>
          </p:cNvPr>
          <p:cNvSpPr>
            <a:spLocks noGrp="1"/>
          </p:cNvSpPr>
          <p:nvPr>
            <p:ph type="body" sz="quarter" idx="62" hasCustomPrompt="1"/>
          </p:nvPr>
        </p:nvSpPr>
        <p:spPr>
          <a:xfrm>
            <a:off x="1217399" y="3101067"/>
            <a:ext cx="2520000" cy="605004"/>
          </a:xfrm>
          <a:prstGeom prst="rect">
            <a:avLst/>
          </a:prstGeom>
          <a:noFill/>
        </p:spPr>
        <p:txBody>
          <a:bodyPr anchor="ctr"/>
          <a:lstStyle>
            <a:lvl1pPr marL="0" indent="0" algn="ctr">
              <a:buNone/>
              <a:defRPr sz="2400" b="1">
                <a:solidFill>
                  <a:schemeClr val="tx1"/>
                </a:solidFill>
              </a:defRPr>
            </a:lvl1pPr>
          </a:lstStyle>
          <a:p>
            <a:pPr lvl="0"/>
            <a:r>
              <a:rPr lang="fi-FI" dirty="0"/>
              <a:t>Taso 2</a:t>
            </a:r>
          </a:p>
        </p:txBody>
      </p:sp>
      <p:sp>
        <p:nvSpPr>
          <p:cNvPr id="38" name="Tekstin paikkamerkki 4">
            <a:extLst>
              <a:ext uri="{FF2B5EF4-FFF2-40B4-BE49-F238E27FC236}">
                <a16:creationId xmlns:a16="http://schemas.microsoft.com/office/drawing/2014/main" id="{5328412C-9D82-560C-AD32-3D43844DDDD7}"/>
              </a:ext>
            </a:extLst>
          </p:cNvPr>
          <p:cNvSpPr>
            <a:spLocks noGrp="1"/>
          </p:cNvSpPr>
          <p:nvPr>
            <p:ph type="body" sz="quarter" idx="60" hasCustomPrompt="1"/>
          </p:nvPr>
        </p:nvSpPr>
        <p:spPr>
          <a:xfrm>
            <a:off x="4768850" y="3101067"/>
            <a:ext cx="2654300" cy="605004"/>
          </a:xfrm>
          <a:prstGeom prst="rect">
            <a:avLst/>
          </a:prstGeom>
          <a:noFill/>
        </p:spPr>
        <p:txBody>
          <a:bodyPr anchor="ctr"/>
          <a:lstStyle>
            <a:lvl1pPr marL="0" indent="0" algn="ctr">
              <a:buNone/>
              <a:defRPr sz="2400" b="1">
                <a:solidFill>
                  <a:schemeClr val="tx1"/>
                </a:solidFill>
              </a:defRPr>
            </a:lvl1pPr>
          </a:lstStyle>
          <a:p>
            <a:pPr lvl="0"/>
            <a:r>
              <a:rPr lang="fi-FI" dirty="0"/>
              <a:t>Taso 2</a:t>
            </a:r>
          </a:p>
        </p:txBody>
      </p:sp>
      <p:sp>
        <p:nvSpPr>
          <p:cNvPr id="24" name="Tekstin paikkamerkki 4">
            <a:extLst>
              <a:ext uri="{FF2B5EF4-FFF2-40B4-BE49-F238E27FC236}">
                <a16:creationId xmlns:a16="http://schemas.microsoft.com/office/drawing/2014/main" id="{9B8B7F45-88CB-97B3-49D2-5369D17A88E9}"/>
              </a:ext>
            </a:extLst>
          </p:cNvPr>
          <p:cNvSpPr>
            <a:spLocks noGrp="1"/>
          </p:cNvSpPr>
          <p:nvPr>
            <p:ph type="body" sz="quarter" idx="48" hasCustomPrompt="1"/>
          </p:nvPr>
        </p:nvSpPr>
        <p:spPr>
          <a:xfrm>
            <a:off x="8452538" y="3101067"/>
            <a:ext cx="2520000" cy="605004"/>
          </a:xfrm>
          <a:prstGeom prst="rect">
            <a:avLst/>
          </a:prstGeom>
          <a:noFill/>
        </p:spPr>
        <p:txBody>
          <a:bodyPr anchor="ctr"/>
          <a:lstStyle>
            <a:lvl1pPr marL="0" indent="0" algn="ctr">
              <a:buNone/>
              <a:defRPr sz="2400" b="1">
                <a:solidFill>
                  <a:schemeClr val="tx1"/>
                </a:solidFill>
              </a:defRPr>
            </a:lvl1pPr>
          </a:lstStyle>
          <a:p>
            <a:pPr lvl="0"/>
            <a:r>
              <a:rPr lang="fi-FI" dirty="0"/>
              <a:t>Taso 2</a:t>
            </a:r>
          </a:p>
        </p:txBody>
      </p:sp>
      <p:sp>
        <p:nvSpPr>
          <p:cNvPr id="42" name="Tekstin paikkamerkki 4">
            <a:extLst>
              <a:ext uri="{FF2B5EF4-FFF2-40B4-BE49-F238E27FC236}">
                <a16:creationId xmlns:a16="http://schemas.microsoft.com/office/drawing/2014/main" id="{78F96F63-05A2-8D10-94F3-63DBBA37D7BF}"/>
              </a:ext>
            </a:extLst>
          </p:cNvPr>
          <p:cNvSpPr>
            <a:spLocks noGrp="1"/>
          </p:cNvSpPr>
          <p:nvPr>
            <p:ph type="body" sz="quarter" idx="64" hasCustomPrompt="1"/>
          </p:nvPr>
        </p:nvSpPr>
        <p:spPr>
          <a:xfrm>
            <a:off x="557362" y="4768161"/>
            <a:ext cx="1800000" cy="605004"/>
          </a:xfrm>
          <a:prstGeom prst="rect">
            <a:avLst/>
          </a:prstGeom>
          <a:noFill/>
        </p:spPr>
        <p:txBody>
          <a:bodyPr anchor="ctr"/>
          <a:lstStyle>
            <a:lvl1pPr marL="0" indent="0" algn="ctr">
              <a:buNone/>
              <a:defRPr sz="1800" b="1">
                <a:solidFill>
                  <a:schemeClr val="tx1"/>
                </a:solidFill>
              </a:defRPr>
            </a:lvl1pPr>
          </a:lstStyle>
          <a:p>
            <a:pPr lvl="0"/>
            <a:r>
              <a:rPr lang="fi-FI" dirty="0"/>
              <a:t>Taso 3</a:t>
            </a:r>
          </a:p>
        </p:txBody>
      </p:sp>
      <p:sp>
        <p:nvSpPr>
          <p:cNvPr id="44" name="Tekstin paikkamerkki 4">
            <a:extLst>
              <a:ext uri="{FF2B5EF4-FFF2-40B4-BE49-F238E27FC236}">
                <a16:creationId xmlns:a16="http://schemas.microsoft.com/office/drawing/2014/main" id="{78E20D8F-FC99-4AA1-3AF1-6DE227713D61}"/>
              </a:ext>
            </a:extLst>
          </p:cNvPr>
          <p:cNvSpPr>
            <a:spLocks noGrp="1"/>
          </p:cNvSpPr>
          <p:nvPr>
            <p:ph type="body" sz="quarter" idx="66" hasCustomPrompt="1"/>
          </p:nvPr>
        </p:nvSpPr>
        <p:spPr>
          <a:xfrm>
            <a:off x="2678156" y="4768161"/>
            <a:ext cx="1800000" cy="605004"/>
          </a:xfrm>
          <a:prstGeom prst="rect">
            <a:avLst/>
          </a:prstGeom>
          <a:noFill/>
        </p:spPr>
        <p:txBody>
          <a:bodyPr anchor="ctr"/>
          <a:lstStyle>
            <a:lvl1pPr marL="0" indent="0" algn="ctr">
              <a:buNone/>
              <a:defRPr sz="1800" b="1">
                <a:solidFill>
                  <a:schemeClr val="tx1"/>
                </a:solidFill>
              </a:defRPr>
            </a:lvl1pPr>
          </a:lstStyle>
          <a:p>
            <a:pPr lvl="0"/>
            <a:r>
              <a:rPr lang="fi-FI" dirty="0"/>
              <a:t>Taso 3</a:t>
            </a:r>
          </a:p>
        </p:txBody>
      </p:sp>
      <p:sp>
        <p:nvSpPr>
          <p:cNvPr id="30" name="Tekstin paikkamerkki 4">
            <a:extLst>
              <a:ext uri="{FF2B5EF4-FFF2-40B4-BE49-F238E27FC236}">
                <a16:creationId xmlns:a16="http://schemas.microsoft.com/office/drawing/2014/main" id="{E4493340-F5CB-1E09-C06E-976AF081BB00}"/>
              </a:ext>
            </a:extLst>
          </p:cNvPr>
          <p:cNvSpPr>
            <a:spLocks noGrp="1"/>
          </p:cNvSpPr>
          <p:nvPr>
            <p:ph type="body" sz="quarter" idx="54" hasCustomPrompt="1"/>
          </p:nvPr>
        </p:nvSpPr>
        <p:spPr>
          <a:xfrm>
            <a:off x="5196000" y="4768161"/>
            <a:ext cx="1800000" cy="605004"/>
          </a:xfrm>
          <a:prstGeom prst="rect">
            <a:avLst/>
          </a:prstGeom>
          <a:noFill/>
        </p:spPr>
        <p:txBody>
          <a:bodyPr anchor="ctr"/>
          <a:lstStyle>
            <a:lvl1pPr marL="0" indent="0" algn="ctr">
              <a:buNone/>
              <a:defRPr sz="1800" b="1">
                <a:solidFill>
                  <a:schemeClr val="tx1"/>
                </a:solidFill>
              </a:defRPr>
            </a:lvl1pPr>
          </a:lstStyle>
          <a:p>
            <a:pPr lvl="0"/>
            <a:r>
              <a:rPr lang="fi-FI" dirty="0"/>
              <a:t>Taso 3</a:t>
            </a:r>
          </a:p>
        </p:txBody>
      </p:sp>
      <p:sp>
        <p:nvSpPr>
          <p:cNvPr id="32" name="Tekstin paikkamerkki 4">
            <a:extLst>
              <a:ext uri="{FF2B5EF4-FFF2-40B4-BE49-F238E27FC236}">
                <a16:creationId xmlns:a16="http://schemas.microsoft.com/office/drawing/2014/main" id="{80A6C1CD-9928-CE00-0361-761265A0AA29}"/>
              </a:ext>
            </a:extLst>
          </p:cNvPr>
          <p:cNvSpPr>
            <a:spLocks noGrp="1"/>
          </p:cNvSpPr>
          <p:nvPr>
            <p:ph type="body" sz="quarter" idx="56" hasCustomPrompt="1"/>
          </p:nvPr>
        </p:nvSpPr>
        <p:spPr>
          <a:xfrm>
            <a:off x="7716180" y="4768161"/>
            <a:ext cx="1800000" cy="605004"/>
          </a:xfrm>
          <a:prstGeom prst="rect">
            <a:avLst/>
          </a:prstGeom>
          <a:noFill/>
        </p:spPr>
        <p:txBody>
          <a:bodyPr anchor="ctr"/>
          <a:lstStyle>
            <a:lvl1pPr marL="0" indent="0" algn="ctr">
              <a:buNone/>
              <a:defRPr sz="1800" b="1">
                <a:solidFill>
                  <a:schemeClr val="tx1"/>
                </a:solidFill>
              </a:defRPr>
            </a:lvl1pPr>
          </a:lstStyle>
          <a:p>
            <a:pPr lvl="0"/>
            <a:r>
              <a:rPr lang="fi-FI" dirty="0"/>
              <a:t>Taso 3</a:t>
            </a:r>
          </a:p>
        </p:txBody>
      </p:sp>
      <p:sp>
        <p:nvSpPr>
          <p:cNvPr id="36" name="Tekstin paikkamerkki 4">
            <a:extLst>
              <a:ext uri="{FF2B5EF4-FFF2-40B4-BE49-F238E27FC236}">
                <a16:creationId xmlns:a16="http://schemas.microsoft.com/office/drawing/2014/main" id="{9D6FD00F-9EF1-A734-8A1F-9935A9D09FE8}"/>
              </a:ext>
            </a:extLst>
          </p:cNvPr>
          <p:cNvSpPr>
            <a:spLocks noGrp="1"/>
          </p:cNvSpPr>
          <p:nvPr>
            <p:ph type="body" sz="quarter" idx="58" hasCustomPrompt="1"/>
          </p:nvPr>
        </p:nvSpPr>
        <p:spPr>
          <a:xfrm>
            <a:off x="9836974" y="4768161"/>
            <a:ext cx="1800000" cy="605004"/>
          </a:xfrm>
          <a:prstGeom prst="rect">
            <a:avLst/>
          </a:prstGeom>
          <a:noFill/>
        </p:spPr>
        <p:txBody>
          <a:bodyPr anchor="ctr"/>
          <a:lstStyle>
            <a:lvl1pPr marL="0" indent="0" algn="ctr">
              <a:buNone/>
              <a:defRPr sz="1800" b="1">
                <a:solidFill>
                  <a:schemeClr val="tx1"/>
                </a:solidFill>
              </a:defRPr>
            </a:lvl1pPr>
          </a:lstStyle>
          <a:p>
            <a:pPr lvl="0"/>
            <a:r>
              <a:rPr lang="fi-FI" dirty="0"/>
              <a:t>Taso 3</a:t>
            </a:r>
          </a:p>
        </p:txBody>
      </p:sp>
      <p:sp>
        <p:nvSpPr>
          <p:cNvPr id="4" name="Tekstin paikkamerkki 1">
            <a:extLst>
              <a:ext uri="{FF2B5EF4-FFF2-40B4-BE49-F238E27FC236}">
                <a16:creationId xmlns:a16="http://schemas.microsoft.com/office/drawing/2014/main" id="{29E8E88B-9B25-6FE6-02A7-D4B09B27E9E8}"/>
              </a:ext>
            </a:extLst>
          </p:cNvPr>
          <p:cNvSpPr>
            <a:spLocks noGrp="1"/>
          </p:cNvSpPr>
          <p:nvPr>
            <p:ph type="body" sz="quarter" idx="14" hasCustomPrompt="1"/>
          </p:nvPr>
        </p:nvSpPr>
        <p:spPr>
          <a:xfrm>
            <a:off x="1595500" y="5772579"/>
            <a:ext cx="9109012" cy="475820"/>
          </a:xfrm>
        </p:spPr>
        <p:txBody>
          <a:bodyPr tIns="0" anchor="t"/>
          <a:lstStyle>
            <a:lvl1pPr marL="0" indent="0" algn="ctr">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Organisaatiokaavio on organisaation, kuten yrityksen, kaupungin tai muun yhteisön rakennetta kuvaava esitys. Se näyttää organisaation eri osat ja niiden väliset suhteet, ja auttaa hahmottamaan näiden vastuualueita ja hierarkiaa.</a:t>
            </a:r>
          </a:p>
        </p:txBody>
      </p:sp>
      <p:sp>
        <p:nvSpPr>
          <p:cNvPr id="7" name="Alatunnisteen paikkamerkki 6">
            <a:extLst>
              <a:ext uri="{FF2B5EF4-FFF2-40B4-BE49-F238E27FC236}">
                <a16:creationId xmlns:a16="http://schemas.microsoft.com/office/drawing/2014/main" id="{BAF64577-A186-1CE8-B489-C2FBFE0A3CCD}"/>
              </a:ext>
            </a:extLst>
          </p:cNvPr>
          <p:cNvSpPr>
            <a:spLocks noGrp="1"/>
          </p:cNvSpPr>
          <p:nvPr>
            <p:ph type="ftr" sz="quarter" idx="28"/>
          </p:nvPr>
        </p:nvSpPr>
        <p:spPr/>
        <p:txBody>
          <a:bodyPr/>
          <a:lstStyle/>
          <a:p>
            <a:endParaRPr lang="fi-FI" dirty="0"/>
          </a:p>
        </p:txBody>
      </p:sp>
      <p:sp>
        <p:nvSpPr>
          <p:cNvPr id="6" name="Päivämäärän paikkamerkki 5">
            <a:extLst>
              <a:ext uri="{FF2B5EF4-FFF2-40B4-BE49-F238E27FC236}">
                <a16:creationId xmlns:a16="http://schemas.microsoft.com/office/drawing/2014/main" id="{BA743619-D424-8006-9CD9-AAC6CD7D4BCA}"/>
              </a:ext>
            </a:extLst>
          </p:cNvPr>
          <p:cNvSpPr>
            <a:spLocks noGrp="1"/>
          </p:cNvSpPr>
          <p:nvPr>
            <p:ph type="dt" sz="half" idx="27"/>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B18C96AF-0A35-6C75-4205-74D747E10D08}"/>
              </a:ext>
            </a:extLst>
          </p:cNvPr>
          <p:cNvSpPr>
            <a:spLocks noGrp="1"/>
          </p:cNvSpPr>
          <p:nvPr>
            <p:ph type="sldNum" sz="quarter" idx="29"/>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D89DE00A-7654-9E00-0C9B-92E07599CBB0}"/>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481715555"/>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preserve="1" userDrawn="1">
  <p:cSld name="Organisaatio 2">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46099" y="546100"/>
            <a:ext cx="11104564" cy="682928"/>
          </a:xfrm>
          <a:prstGeom prst="rect">
            <a:avLst/>
          </a:prstGeom>
        </p:spPr>
        <p:txBody>
          <a:bodyPr anchor="t"/>
          <a:lstStyle>
            <a:lvl1pPr algn="ctr">
              <a:defRPr sz="3600"/>
            </a:lvl1pPr>
          </a:lstStyle>
          <a:p>
            <a:r>
              <a:rPr lang="fi-FI" dirty="0"/>
              <a:t>Organisaatio 2</a:t>
            </a:r>
          </a:p>
        </p:txBody>
      </p:sp>
      <p:sp>
        <p:nvSpPr>
          <p:cNvPr id="63" name="Tekstin paikkamerkki 62">
            <a:extLst>
              <a:ext uri="{FF2B5EF4-FFF2-40B4-BE49-F238E27FC236}">
                <a16:creationId xmlns:a16="http://schemas.microsoft.com/office/drawing/2014/main" id="{D4D62115-9A8A-0281-18E7-46DBC1578F88}"/>
              </a:ext>
              <a:ext uri="{C183D7F6-B498-43B3-948B-1728B52AA6E4}">
                <adec:decorative xmlns:adec="http://schemas.microsoft.com/office/drawing/2017/decorative" val="1"/>
              </a:ext>
            </a:extLst>
          </p:cNvPr>
          <p:cNvSpPr>
            <a:spLocks noGrp="1"/>
          </p:cNvSpPr>
          <p:nvPr>
            <p:ph type="body" sz="quarter" idx="110" hasCustomPrompt="1"/>
          </p:nvPr>
        </p:nvSpPr>
        <p:spPr>
          <a:xfrm rot="5400000">
            <a:off x="5556000" y="2218520"/>
            <a:ext cx="108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57" name="Tekstin paikkamerkki 56">
            <a:extLst>
              <a:ext uri="{FF2B5EF4-FFF2-40B4-BE49-F238E27FC236}">
                <a16:creationId xmlns:a16="http://schemas.microsoft.com/office/drawing/2014/main" id="{64582E81-D83C-C2A1-097B-ED6F33B3AEB8}"/>
              </a:ext>
              <a:ext uri="{C183D7F6-B498-43B3-948B-1728B52AA6E4}">
                <adec:decorative xmlns:adec="http://schemas.microsoft.com/office/drawing/2017/decorative" val="1"/>
              </a:ext>
            </a:extLst>
          </p:cNvPr>
          <p:cNvSpPr>
            <a:spLocks noGrp="1"/>
          </p:cNvSpPr>
          <p:nvPr>
            <p:ph type="body" sz="quarter" idx="104" hasCustomPrompt="1"/>
          </p:nvPr>
        </p:nvSpPr>
        <p:spPr>
          <a:xfrm flipH="1">
            <a:off x="9245793" y="3056930"/>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58" name="Tekstin paikkamerkki 57">
            <a:extLst>
              <a:ext uri="{FF2B5EF4-FFF2-40B4-BE49-F238E27FC236}">
                <a16:creationId xmlns:a16="http://schemas.microsoft.com/office/drawing/2014/main" id="{081E545D-1819-C0A6-233F-81FB68AB70EA}"/>
              </a:ext>
              <a:ext uri="{C183D7F6-B498-43B3-948B-1728B52AA6E4}">
                <adec:decorative xmlns:adec="http://schemas.microsoft.com/office/drawing/2017/decorative" val="1"/>
              </a:ext>
            </a:extLst>
          </p:cNvPr>
          <p:cNvSpPr>
            <a:spLocks noGrp="1"/>
          </p:cNvSpPr>
          <p:nvPr>
            <p:ph type="body" sz="quarter" idx="105" hasCustomPrompt="1"/>
          </p:nvPr>
        </p:nvSpPr>
        <p:spPr>
          <a:xfrm flipH="1">
            <a:off x="8571009" y="3368952"/>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59" name="Tekstin paikkamerkki 58">
            <a:extLst>
              <a:ext uri="{FF2B5EF4-FFF2-40B4-BE49-F238E27FC236}">
                <a16:creationId xmlns:a16="http://schemas.microsoft.com/office/drawing/2014/main" id="{8464A38F-E65C-CB0E-2452-953CE5F156C4}"/>
              </a:ext>
              <a:ext uri="{C183D7F6-B498-43B3-948B-1728B52AA6E4}">
                <adec:decorative xmlns:adec="http://schemas.microsoft.com/office/drawing/2017/decorative" val="1"/>
              </a:ext>
            </a:extLst>
          </p:cNvPr>
          <p:cNvSpPr>
            <a:spLocks noGrp="1"/>
          </p:cNvSpPr>
          <p:nvPr>
            <p:ph type="body" sz="quarter" idx="106" hasCustomPrompt="1"/>
          </p:nvPr>
        </p:nvSpPr>
        <p:spPr>
          <a:xfrm>
            <a:off x="9916573" y="3368952"/>
            <a:ext cx="432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60" name="Tekstin paikkamerkki 59">
            <a:extLst>
              <a:ext uri="{FF2B5EF4-FFF2-40B4-BE49-F238E27FC236}">
                <a16:creationId xmlns:a16="http://schemas.microsoft.com/office/drawing/2014/main" id="{2A1EEB3A-2724-476A-164D-7071831BD7FC}"/>
              </a:ext>
              <a:ext uri="{C183D7F6-B498-43B3-948B-1728B52AA6E4}">
                <adec:decorative xmlns:adec="http://schemas.microsoft.com/office/drawing/2017/decorative" val="1"/>
              </a:ext>
            </a:extLst>
          </p:cNvPr>
          <p:cNvSpPr>
            <a:spLocks noGrp="1"/>
          </p:cNvSpPr>
          <p:nvPr>
            <p:ph type="body" sz="quarter" idx="107" hasCustomPrompt="1"/>
          </p:nvPr>
        </p:nvSpPr>
        <p:spPr>
          <a:xfrm>
            <a:off x="9635353" y="3056930"/>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61" name="Tekstin paikkamerkki 60">
            <a:extLst>
              <a:ext uri="{FF2B5EF4-FFF2-40B4-BE49-F238E27FC236}">
                <a16:creationId xmlns:a16="http://schemas.microsoft.com/office/drawing/2014/main" id="{9535CD88-5F79-8AAE-8231-A6D99B664596}"/>
              </a:ext>
              <a:ext uri="{C183D7F6-B498-43B3-948B-1728B52AA6E4}">
                <adec:decorative xmlns:adec="http://schemas.microsoft.com/office/drawing/2017/decorative" val="1"/>
              </a:ext>
            </a:extLst>
          </p:cNvPr>
          <p:cNvSpPr>
            <a:spLocks noGrp="1"/>
          </p:cNvSpPr>
          <p:nvPr>
            <p:ph type="body" sz="quarter" idx="108" hasCustomPrompt="1"/>
          </p:nvPr>
        </p:nvSpPr>
        <p:spPr>
          <a:xfrm>
            <a:off x="10297998" y="3368952"/>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62" name="Tekstin paikkamerkki 61">
            <a:extLst>
              <a:ext uri="{FF2B5EF4-FFF2-40B4-BE49-F238E27FC236}">
                <a16:creationId xmlns:a16="http://schemas.microsoft.com/office/drawing/2014/main" id="{246F0043-9D21-80D7-080D-77F3E78D0555}"/>
              </a:ext>
              <a:ext uri="{C183D7F6-B498-43B3-948B-1728B52AA6E4}">
                <adec:decorative xmlns:adec="http://schemas.microsoft.com/office/drawing/2017/decorative" val="1"/>
              </a:ext>
            </a:extLst>
          </p:cNvPr>
          <p:cNvSpPr>
            <a:spLocks noGrp="1"/>
          </p:cNvSpPr>
          <p:nvPr>
            <p:ph type="body" sz="quarter" idx="109" hasCustomPrompt="1"/>
          </p:nvPr>
        </p:nvSpPr>
        <p:spPr>
          <a:xfrm>
            <a:off x="8854023" y="3368952"/>
            <a:ext cx="432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32" name="Tekstin paikkamerkki 31">
            <a:extLst>
              <a:ext uri="{FF2B5EF4-FFF2-40B4-BE49-F238E27FC236}">
                <a16:creationId xmlns:a16="http://schemas.microsoft.com/office/drawing/2014/main" id="{3C50D9F7-AB7F-FBBA-B101-001DD70A60F3}"/>
              </a:ext>
              <a:ext uri="{C183D7F6-B498-43B3-948B-1728B52AA6E4}">
                <adec:decorative xmlns:adec="http://schemas.microsoft.com/office/drawing/2017/decorative" val="1"/>
              </a:ext>
            </a:extLst>
          </p:cNvPr>
          <p:cNvSpPr>
            <a:spLocks noGrp="1"/>
          </p:cNvSpPr>
          <p:nvPr>
            <p:ph type="body" sz="quarter" idx="102" hasCustomPrompt="1"/>
          </p:nvPr>
        </p:nvSpPr>
        <p:spPr>
          <a:xfrm rot="5400000">
            <a:off x="8058013" y="4568534"/>
            <a:ext cx="108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33" name="Tekstin paikkamerkki 32">
            <a:extLst>
              <a:ext uri="{FF2B5EF4-FFF2-40B4-BE49-F238E27FC236}">
                <a16:creationId xmlns:a16="http://schemas.microsoft.com/office/drawing/2014/main" id="{288FF8E5-2DEE-7462-9CC6-02421B2862CC}"/>
              </a:ext>
              <a:ext uri="{C183D7F6-B498-43B3-948B-1728B52AA6E4}">
                <adec:decorative xmlns:adec="http://schemas.microsoft.com/office/drawing/2017/decorative" val="1"/>
              </a:ext>
            </a:extLst>
          </p:cNvPr>
          <p:cNvSpPr>
            <a:spLocks noGrp="1"/>
          </p:cNvSpPr>
          <p:nvPr>
            <p:ph type="body" sz="quarter" idx="103" hasCustomPrompt="1"/>
          </p:nvPr>
        </p:nvSpPr>
        <p:spPr>
          <a:xfrm rot="5400000">
            <a:off x="10202026" y="4568534"/>
            <a:ext cx="108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31" name="Tekstin paikkamerkki 30">
            <a:extLst>
              <a:ext uri="{FF2B5EF4-FFF2-40B4-BE49-F238E27FC236}">
                <a16:creationId xmlns:a16="http://schemas.microsoft.com/office/drawing/2014/main" id="{A2048D38-9B76-BF6F-4D85-0E564B015478}"/>
              </a:ext>
              <a:ext uri="{C183D7F6-B498-43B3-948B-1728B52AA6E4}">
                <adec:decorative xmlns:adec="http://schemas.microsoft.com/office/drawing/2017/decorative" val="1"/>
              </a:ext>
            </a:extLst>
          </p:cNvPr>
          <p:cNvSpPr>
            <a:spLocks noGrp="1"/>
          </p:cNvSpPr>
          <p:nvPr>
            <p:ph type="body" sz="quarter" idx="101" hasCustomPrompt="1"/>
          </p:nvPr>
        </p:nvSpPr>
        <p:spPr>
          <a:xfrm rot="5400000">
            <a:off x="909214" y="4568534"/>
            <a:ext cx="108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30" name="Tekstin paikkamerkki 29">
            <a:extLst>
              <a:ext uri="{FF2B5EF4-FFF2-40B4-BE49-F238E27FC236}">
                <a16:creationId xmlns:a16="http://schemas.microsoft.com/office/drawing/2014/main" id="{67AA50B1-E3EB-8F62-7156-E77DF887EAE1}"/>
              </a:ext>
              <a:ext uri="{C183D7F6-B498-43B3-948B-1728B52AA6E4}">
                <adec:decorative xmlns:adec="http://schemas.microsoft.com/office/drawing/2017/decorative" val="1"/>
              </a:ext>
            </a:extLst>
          </p:cNvPr>
          <p:cNvSpPr>
            <a:spLocks noGrp="1"/>
          </p:cNvSpPr>
          <p:nvPr>
            <p:ph type="body" sz="quarter" idx="100" hasCustomPrompt="1"/>
          </p:nvPr>
        </p:nvSpPr>
        <p:spPr>
          <a:xfrm rot="5400000">
            <a:off x="3019082" y="4568534"/>
            <a:ext cx="108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29" name="Tekstin paikkamerkki 28">
            <a:extLst>
              <a:ext uri="{FF2B5EF4-FFF2-40B4-BE49-F238E27FC236}">
                <a16:creationId xmlns:a16="http://schemas.microsoft.com/office/drawing/2014/main" id="{B3E4B0AF-A06F-2A14-BE0A-CFF7EAEF2024}"/>
              </a:ext>
              <a:ext uri="{C183D7F6-B498-43B3-948B-1728B52AA6E4}">
                <adec:decorative xmlns:adec="http://schemas.microsoft.com/office/drawing/2017/decorative" val="1"/>
              </a:ext>
            </a:extLst>
          </p:cNvPr>
          <p:cNvSpPr>
            <a:spLocks noGrp="1"/>
          </p:cNvSpPr>
          <p:nvPr>
            <p:ph type="body" sz="quarter" idx="74" hasCustomPrompt="1"/>
          </p:nvPr>
        </p:nvSpPr>
        <p:spPr>
          <a:xfrm rot="5400000">
            <a:off x="5016000" y="4156951"/>
            <a:ext cx="216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19" name="Tekstin paikkamerkki 18">
            <a:extLst>
              <a:ext uri="{FF2B5EF4-FFF2-40B4-BE49-F238E27FC236}">
                <a16:creationId xmlns:a16="http://schemas.microsoft.com/office/drawing/2014/main" id="{9CC714EB-13D1-1D5B-E802-AEC96F29EECC}"/>
              </a:ext>
              <a:ext uri="{C183D7F6-B498-43B3-948B-1728B52AA6E4}">
                <adec:decorative xmlns:adec="http://schemas.microsoft.com/office/drawing/2017/decorative" val="1"/>
              </a:ext>
            </a:extLst>
          </p:cNvPr>
          <p:cNvSpPr>
            <a:spLocks noGrp="1"/>
          </p:cNvSpPr>
          <p:nvPr>
            <p:ph type="body" sz="quarter" idx="76" hasCustomPrompt="1"/>
          </p:nvPr>
        </p:nvSpPr>
        <p:spPr>
          <a:xfrm flipH="1">
            <a:off x="2094940" y="3056930"/>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20" name="Tekstin paikkamerkki 19">
            <a:extLst>
              <a:ext uri="{FF2B5EF4-FFF2-40B4-BE49-F238E27FC236}">
                <a16:creationId xmlns:a16="http://schemas.microsoft.com/office/drawing/2014/main" id="{F6E348BA-F1D2-A3A5-0CBB-F14CAE9A1389}"/>
              </a:ext>
              <a:ext uri="{C183D7F6-B498-43B3-948B-1728B52AA6E4}">
                <adec:decorative xmlns:adec="http://schemas.microsoft.com/office/drawing/2017/decorative" val="1"/>
              </a:ext>
            </a:extLst>
          </p:cNvPr>
          <p:cNvSpPr>
            <a:spLocks noGrp="1"/>
          </p:cNvSpPr>
          <p:nvPr>
            <p:ph type="body" sz="quarter" idx="77" hasCustomPrompt="1"/>
          </p:nvPr>
        </p:nvSpPr>
        <p:spPr>
          <a:xfrm flipH="1">
            <a:off x="1427852" y="3368952"/>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21" name="Tekstin paikkamerkki 20">
            <a:extLst>
              <a:ext uri="{FF2B5EF4-FFF2-40B4-BE49-F238E27FC236}">
                <a16:creationId xmlns:a16="http://schemas.microsoft.com/office/drawing/2014/main" id="{3BA2266A-5453-E205-7A76-1AAC6BDA07F0}"/>
              </a:ext>
              <a:ext uri="{C183D7F6-B498-43B3-948B-1728B52AA6E4}">
                <adec:decorative xmlns:adec="http://schemas.microsoft.com/office/drawing/2017/decorative" val="1"/>
              </a:ext>
            </a:extLst>
          </p:cNvPr>
          <p:cNvSpPr>
            <a:spLocks noGrp="1"/>
          </p:cNvSpPr>
          <p:nvPr>
            <p:ph type="body" sz="quarter" idx="96" hasCustomPrompt="1"/>
          </p:nvPr>
        </p:nvSpPr>
        <p:spPr>
          <a:xfrm>
            <a:off x="2773383" y="3368952"/>
            <a:ext cx="54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22" name="Tekstin paikkamerkki 21">
            <a:extLst>
              <a:ext uri="{FF2B5EF4-FFF2-40B4-BE49-F238E27FC236}">
                <a16:creationId xmlns:a16="http://schemas.microsoft.com/office/drawing/2014/main" id="{CB0D3F5C-302A-DA8F-8122-64205BC44FAC}"/>
              </a:ext>
              <a:ext uri="{C183D7F6-B498-43B3-948B-1728B52AA6E4}">
                <adec:decorative xmlns:adec="http://schemas.microsoft.com/office/drawing/2017/decorative" val="1"/>
              </a:ext>
            </a:extLst>
          </p:cNvPr>
          <p:cNvSpPr>
            <a:spLocks noGrp="1"/>
          </p:cNvSpPr>
          <p:nvPr>
            <p:ph type="body" sz="quarter" idx="97" hasCustomPrompt="1"/>
          </p:nvPr>
        </p:nvSpPr>
        <p:spPr>
          <a:xfrm>
            <a:off x="2484500" y="3056930"/>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25" name="Tekstin paikkamerkki 24">
            <a:extLst>
              <a:ext uri="{FF2B5EF4-FFF2-40B4-BE49-F238E27FC236}">
                <a16:creationId xmlns:a16="http://schemas.microsoft.com/office/drawing/2014/main" id="{9AFEEDE1-078B-F5D5-4B6F-1089C9E6D000}"/>
              </a:ext>
              <a:ext uri="{C183D7F6-B498-43B3-948B-1728B52AA6E4}">
                <adec:decorative xmlns:adec="http://schemas.microsoft.com/office/drawing/2017/decorative" val="1"/>
              </a:ext>
            </a:extLst>
          </p:cNvPr>
          <p:cNvSpPr>
            <a:spLocks noGrp="1"/>
          </p:cNvSpPr>
          <p:nvPr>
            <p:ph type="body" sz="quarter" idx="98" hasCustomPrompt="1"/>
          </p:nvPr>
        </p:nvSpPr>
        <p:spPr>
          <a:xfrm>
            <a:off x="3154841" y="3368952"/>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26" name="Tekstin paikkamerkki 25">
            <a:extLst>
              <a:ext uri="{FF2B5EF4-FFF2-40B4-BE49-F238E27FC236}">
                <a16:creationId xmlns:a16="http://schemas.microsoft.com/office/drawing/2014/main" id="{2C06EA7A-DE17-73E5-99C5-592751EBC86C}"/>
              </a:ext>
              <a:ext uri="{C183D7F6-B498-43B3-948B-1728B52AA6E4}">
                <adec:decorative xmlns:adec="http://schemas.microsoft.com/office/drawing/2017/decorative" val="1"/>
              </a:ext>
            </a:extLst>
          </p:cNvPr>
          <p:cNvSpPr>
            <a:spLocks noGrp="1"/>
          </p:cNvSpPr>
          <p:nvPr>
            <p:ph type="body" sz="quarter" idx="99" hasCustomPrompt="1"/>
          </p:nvPr>
        </p:nvSpPr>
        <p:spPr>
          <a:xfrm>
            <a:off x="1710866" y="3368952"/>
            <a:ext cx="54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3" name="Tekstin paikkamerkki 2">
            <a:extLst>
              <a:ext uri="{FF2B5EF4-FFF2-40B4-BE49-F238E27FC236}">
                <a16:creationId xmlns:a16="http://schemas.microsoft.com/office/drawing/2014/main" id="{393E15FB-309A-D535-0220-27DEB33B3E80}"/>
              </a:ext>
              <a:ext uri="{C183D7F6-B498-43B3-948B-1728B52AA6E4}">
                <adec:decorative xmlns:adec="http://schemas.microsoft.com/office/drawing/2017/decorative" val="1"/>
              </a:ext>
            </a:extLst>
          </p:cNvPr>
          <p:cNvSpPr>
            <a:spLocks noGrp="1"/>
          </p:cNvSpPr>
          <p:nvPr>
            <p:ph type="body" sz="quarter" idx="70" hasCustomPrompt="1"/>
          </p:nvPr>
        </p:nvSpPr>
        <p:spPr>
          <a:xfrm flipH="1">
            <a:off x="2924381" y="2214480"/>
            <a:ext cx="2803698"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10" name="Tekstin paikkamerkki 9">
            <a:extLst>
              <a:ext uri="{FF2B5EF4-FFF2-40B4-BE49-F238E27FC236}">
                <a16:creationId xmlns:a16="http://schemas.microsoft.com/office/drawing/2014/main" id="{31DF8E15-04DE-5CDE-CA1C-6E3F3F7AB8F2}"/>
              </a:ext>
              <a:ext uri="{C183D7F6-B498-43B3-948B-1728B52AA6E4}">
                <adec:decorative xmlns:adec="http://schemas.microsoft.com/office/drawing/2017/decorative" val="1"/>
              </a:ext>
            </a:extLst>
          </p:cNvPr>
          <p:cNvSpPr>
            <a:spLocks noGrp="1"/>
          </p:cNvSpPr>
          <p:nvPr>
            <p:ph type="body" sz="quarter" idx="71" hasCustomPrompt="1"/>
          </p:nvPr>
        </p:nvSpPr>
        <p:spPr>
          <a:xfrm flipH="1">
            <a:off x="5681725" y="1902458"/>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11" name="Tekstin paikkamerkki 10">
            <a:extLst>
              <a:ext uri="{FF2B5EF4-FFF2-40B4-BE49-F238E27FC236}">
                <a16:creationId xmlns:a16="http://schemas.microsoft.com/office/drawing/2014/main" id="{63700FAE-3D10-DF11-0814-E8720B6AB963}"/>
              </a:ext>
              <a:ext uri="{C183D7F6-B498-43B3-948B-1728B52AA6E4}">
                <adec:decorative xmlns:adec="http://schemas.microsoft.com/office/drawing/2017/decorative" val="1"/>
              </a:ext>
            </a:extLst>
          </p:cNvPr>
          <p:cNvSpPr>
            <a:spLocks noGrp="1"/>
          </p:cNvSpPr>
          <p:nvPr>
            <p:ph type="body" sz="quarter" idx="72" hasCustomPrompt="1"/>
          </p:nvPr>
        </p:nvSpPr>
        <p:spPr>
          <a:xfrm flipH="1">
            <a:off x="2481836" y="2214480"/>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12" name="Tekstin paikkamerkki 11">
            <a:extLst>
              <a:ext uri="{FF2B5EF4-FFF2-40B4-BE49-F238E27FC236}">
                <a16:creationId xmlns:a16="http://schemas.microsoft.com/office/drawing/2014/main" id="{7D1F02B6-8908-CBD4-377E-1E156E5DB8B1}"/>
              </a:ext>
              <a:ext uri="{C183D7F6-B498-43B3-948B-1728B52AA6E4}">
                <adec:decorative xmlns:adec="http://schemas.microsoft.com/office/drawing/2017/decorative" val="1"/>
              </a:ext>
            </a:extLst>
          </p:cNvPr>
          <p:cNvSpPr>
            <a:spLocks noGrp="1"/>
          </p:cNvSpPr>
          <p:nvPr>
            <p:ph type="body" sz="quarter" idx="94" hasCustomPrompt="1"/>
          </p:nvPr>
        </p:nvSpPr>
        <p:spPr>
          <a:xfrm>
            <a:off x="6463921" y="2214480"/>
            <a:ext cx="2803698"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17" name="Tekstin paikkamerkki 16">
            <a:extLst>
              <a:ext uri="{FF2B5EF4-FFF2-40B4-BE49-F238E27FC236}">
                <a16:creationId xmlns:a16="http://schemas.microsoft.com/office/drawing/2014/main" id="{F07D8310-A1A4-ACA6-A3F5-BD0393C834C5}"/>
              </a:ext>
              <a:ext uri="{C183D7F6-B498-43B3-948B-1728B52AA6E4}">
                <adec:decorative xmlns:adec="http://schemas.microsoft.com/office/drawing/2017/decorative" val="1"/>
              </a:ext>
            </a:extLst>
          </p:cNvPr>
          <p:cNvSpPr>
            <a:spLocks noGrp="1"/>
          </p:cNvSpPr>
          <p:nvPr>
            <p:ph type="body" sz="quarter" idx="68" hasCustomPrompt="1"/>
          </p:nvPr>
        </p:nvSpPr>
        <p:spPr>
          <a:xfrm>
            <a:off x="6071285" y="1902458"/>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18" name="Tekstin paikkamerkki 17">
            <a:extLst>
              <a:ext uri="{FF2B5EF4-FFF2-40B4-BE49-F238E27FC236}">
                <a16:creationId xmlns:a16="http://schemas.microsoft.com/office/drawing/2014/main" id="{AF4F6AE2-358C-F597-9AE8-25869A531F20}"/>
              </a:ext>
              <a:ext uri="{C183D7F6-B498-43B3-948B-1728B52AA6E4}">
                <adec:decorative xmlns:adec="http://schemas.microsoft.com/office/drawing/2017/decorative" val="1"/>
              </a:ext>
            </a:extLst>
          </p:cNvPr>
          <p:cNvSpPr>
            <a:spLocks noGrp="1"/>
          </p:cNvSpPr>
          <p:nvPr>
            <p:ph type="body" sz="quarter" idx="95" hasCustomPrompt="1"/>
          </p:nvPr>
        </p:nvSpPr>
        <p:spPr>
          <a:xfrm>
            <a:off x="9267619" y="2214480"/>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13" name="Tekstin paikkamerkki 4">
            <a:extLst>
              <a:ext uri="{FF2B5EF4-FFF2-40B4-BE49-F238E27FC236}">
                <a16:creationId xmlns:a16="http://schemas.microsoft.com/office/drawing/2014/main" id="{A863C22D-214A-7F9D-F1C3-C2FE9C4AA85A}"/>
              </a:ext>
              <a:ext uri="{C183D7F6-B498-43B3-948B-1728B52AA6E4}">
                <adec:decorative xmlns:adec="http://schemas.microsoft.com/office/drawing/2017/decorative" val="1"/>
              </a:ext>
            </a:extLst>
          </p:cNvPr>
          <p:cNvSpPr>
            <a:spLocks noGrp="1"/>
          </p:cNvSpPr>
          <p:nvPr>
            <p:ph type="body" sz="quarter" idx="43" hasCustomPrompt="1"/>
          </p:nvPr>
        </p:nvSpPr>
        <p:spPr>
          <a:xfrm>
            <a:off x="543718" y="1262285"/>
            <a:ext cx="11104564" cy="766539"/>
          </a:xfrm>
          <a:prstGeom prst="roundRect">
            <a:avLst/>
          </a:prstGeom>
          <a:solidFill>
            <a:schemeClr val="accent3"/>
          </a:solidFill>
          <a:ln w="38100">
            <a:solidFill>
              <a:schemeClr val="accent3"/>
            </a:solidFill>
          </a:ln>
        </p:spPr>
        <p:txBody>
          <a:bodyPr anchor="ctr"/>
          <a:lstStyle>
            <a:lvl1pPr marL="0" indent="0" algn="ctr">
              <a:buNone/>
              <a:defRPr sz="2000" b="1">
                <a:solidFill>
                  <a:schemeClr val="bg1"/>
                </a:solidFill>
              </a:defRPr>
            </a:lvl1pPr>
          </a:lstStyle>
          <a:p>
            <a:pPr lvl="0"/>
            <a:r>
              <a:rPr lang="fi-FI" dirty="0"/>
              <a:t> </a:t>
            </a:r>
          </a:p>
        </p:txBody>
      </p:sp>
      <p:sp>
        <p:nvSpPr>
          <p:cNvPr id="14" name="Tekstin paikkamerkki 4">
            <a:extLst>
              <a:ext uri="{FF2B5EF4-FFF2-40B4-BE49-F238E27FC236}">
                <a16:creationId xmlns:a16="http://schemas.microsoft.com/office/drawing/2014/main" id="{D47A76B3-AB41-555B-FF3E-5A4D8BF149C5}"/>
              </a:ext>
            </a:extLst>
          </p:cNvPr>
          <p:cNvSpPr>
            <a:spLocks noGrp="1"/>
          </p:cNvSpPr>
          <p:nvPr>
            <p:ph type="body" sz="quarter" idx="44" hasCustomPrompt="1"/>
          </p:nvPr>
        </p:nvSpPr>
        <p:spPr>
          <a:xfrm>
            <a:off x="547686" y="1414429"/>
            <a:ext cx="11096628" cy="382456"/>
          </a:xfrm>
          <a:prstGeom prst="rect">
            <a:avLst/>
          </a:prstGeom>
          <a:noFill/>
        </p:spPr>
        <p:txBody>
          <a:bodyPr anchor="ctr"/>
          <a:lstStyle>
            <a:lvl1pPr marL="0" indent="0" algn="ctr">
              <a:buNone/>
              <a:defRPr sz="2800" b="1">
                <a:solidFill>
                  <a:schemeClr val="bg1"/>
                </a:solidFill>
              </a:defRPr>
            </a:lvl1pPr>
          </a:lstStyle>
          <a:p>
            <a:pPr lvl="0"/>
            <a:r>
              <a:rPr lang="fi-FI" dirty="0"/>
              <a:t>Taso 1</a:t>
            </a:r>
          </a:p>
        </p:txBody>
      </p:sp>
      <p:sp>
        <p:nvSpPr>
          <p:cNvPr id="39" name="Tekstin paikkamerkki 4">
            <a:extLst>
              <a:ext uri="{FF2B5EF4-FFF2-40B4-BE49-F238E27FC236}">
                <a16:creationId xmlns:a16="http://schemas.microsoft.com/office/drawing/2014/main" id="{E8CFC1B7-CA4F-799B-1995-D4027D98DF4A}"/>
              </a:ext>
              <a:ext uri="{C183D7F6-B498-43B3-948B-1728B52AA6E4}">
                <adec:decorative xmlns:adec="http://schemas.microsoft.com/office/drawing/2017/decorative" val="1"/>
              </a:ext>
            </a:extLst>
          </p:cNvPr>
          <p:cNvSpPr>
            <a:spLocks noGrp="1"/>
          </p:cNvSpPr>
          <p:nvPr>
            <p:ph type="body" sz="quarter" idx="61" hasCustomPrompt="1"/>
          </p:nvPr>
        </p:nvSpPr>
        <p:spPr>
          <a:xfrm>
            <a:off x="1257759" y="2426257"/>
            <a:ext cx="2520000" cy="792000"/>
          </a:xfrm>
          <a:prstGeom prst="roundRect">
            <a:avLst/>
          </a:prstGeom>
          <a:solidFill>
            <a:schemeClr val="accent2"/>
          </a:solidFill>
          <a:ln w="38100">
            <a:solidFill>
              <a:schemeClr val="accent3"/>
            </a:solidFill>
          </a:ln>
        </p:spPr>
        <p:txBody>
          <a:bodyPr anchor="ctr"/>
          <a:lstStyle>
            <a:lvl1pPr marL="0" indent="0" algn="ctr">
              <a:buNone/>
              <a:defRPr sz="2000" b="1">
                <a:solidFill>
                  <a:schemeClr val="bg1"/>
                </a:solidFill>
              </a:defRPr>
            </a:lvl1pPr>
          </a:lstStyle>
          <a:p>
            <a:pPr lvl="0"/>
            <a:r>
              <a:rPr lang="fi-FI" dirty="0"/>
              <a:t> </a:t>
            </a:r>
          </a:p>
        </p:txBody>
      </p:sp>
      <p:sp>
        <p:nvSpPr>
          <p:cNvPr id="40" name="Tekstin paikkamerkki 4">
            <a:extLst>
              <a:ext uri="{FF2B5EF4-FFF2-40B4-BE49-F238E27FC236}">
                <a16:creationId xmlns:a16="http://schemas.microsoft.com/office/drawing/2014/main" id="{98520A54-90AE-64F9-7EB0-02AD97541943}"/>
              </a:ext>
            </a:extLst>
          </p:cNvPr>
          <p:cNvSpPr>
            <a:spLocks noGrp="1"/>
          </p:cNvSpPr>
          <p:nvPr>
            <p:ph type="body" sz="quarter" idx="62" hasCustomPrompt="1"/>
          </p:nvPr>
        </p:nvSpPr>
        <p:spPr>
          <a:xfrm>
            <a:off x="1257759" y="2582166"/>
            <a:ext cx="2520000" cy="480182"/>
          </a:xfrm>
          <a:prstGeom prst="rect">
            <a:avLst/>
          </a:prstGeom>
          <a:noFill/>
        </p:spPr>
        <p:txBody>
          <a:bodyPr anchor="ctr"/>
          <a:lstStyle>
            <a:lvl1pPr marL="0" indent="0" algn="ctr">
              <a:buNone/>
              <a:defRPr sz="2000" b="1">
                <a:solidFill>
                  <a:schemeClr val="tx1"/>
                </a:solidFill>
              </a:defRPr>
            </a:lvl1pPr>
          </a:lstStyle>
          <a:p>
            <a:pPr lvl="0"/>
            <a:r>
              <a:rPr lang="fi-FI" dirty="0"/>
              <a:t>Taso 2</a:t>
            </a:r>
          </a:p>
        </p:txBody>
      </p:sp>
      <p:sp>
        <p:nvSpPr>
          <p:cNvPr id="37" name="Tekstin paikkamerkki 4">
            <a:extLst>
              <a:ext uri="{FF2B5EF4-FFF2-40B4-BE49-F238E27FC236}">
                <a16:creationId xmlns:a16="http://schemas.microsoft.com/office/drawing/2014/main" id="{8B77DDF9-7EB7-8F14-FE65-64105BEFDF05}"/>
              </a:ext>
              <a:ext uri="{C183D7F6-B498-43B3-948B-1728B52AA6E4}">
                <adec:decorative xmlns:adec="http://schemas.microsoft.com/office/drawing/2017/decorative" val="1"/>
              </a:ext>
            </a:extLst>
          </p:cNvPr>
          <p:cNvSpPr>
            <a:spLocks noGrp="1"/>
          </p:cNvSpPr>
          <p:nvPr>
            <p:ph type="body" sz="quarter" idx="59" hasCustomPrompt="1"/>
          </p:nvPr>
        </p:nvSpPr>
        <p:spPr>
          <a:xfrm>
            <a:off x="4836000" y="2426257"/>
            <a:ext cx="2520000" cy="792000"/>
          </a:xfrm>
          <a:prstGeom prst="roundRect">
            <a:avLst/>
          </a:prstGeom>
          <a:solidFill>
            <a:schemeClr val="accent2"/>
          </a:solidFill>
          <a:ln w="38100">
            <a:solidFill>
              <a:schemeClr val="accent3"/>
            </a:solidFill>
          </a:ln>
        </p:spPr>
        <p:txBody>
          <a:bodyPr anchor="ctr"/>
          <a:lstStyle>
            <a:lvl1pPr marL="0" indent="0" algn="ctr">
              <a:buNone/>
              <a:defRPr sz="2000" b="1">
                <a:solidFill>
                  <a:schemeClr val="bg1"/>
                </a:solidFill>
              </a:defRPr>
            </a:lvl1pPr>
          </a:lstStyle>
          <a:p>
            <a:pPr lvl="0"/>
            <a:r>
              <a:rPr lang="fi-FI" dirty="0"/>
              <a:t> </a:t>
            </a:r>
          </a:p>
        </p:txBody>
      </p:sp>
      <p:sp>
        <p:nvSpPr>
          <p:cNvPr id="38" name="Tekstin paikkamerkki 4">
            <a:extLst>
              <a:ext uri="{FF2B5EF4-FFF2-40B4-BE49-F238E27FC236}">
                <a16:creationId xmlns:a16="http://schemas.microsoft.com/office/drawing/2014/main" id="{5328412C-9D82-560C-AD32-3D43844DDDD7}"/>
              </a:ext>
            </a:extLst>
          </p:cNvPr>
          <p:cNvSpPr>
            <a:spLocks noGrp="1"/>
          </p:cNvSpPr>
          <p:nvPr>
            <p:ph type="body" sz="quarter" idx="60" hasCustomPrompt="1"/>
          </p:nvPr>
        </p:nvSpPr>
        <p:spPr>
          <a:xfrm>
            <a:off x="4836000" y="2582166"/>
            <a:ext cx="2520000" cy="480182"/>
          </a:xfrm>
          <a:prstGeom prst="rect">
            <a:avLst/>
          </a:prstGeom>
          <a:noFill/>
        </p:spPr>
        <p:txBody>
          <a:bodyPr anchor="ctr"/>
          <a:lstStyle>
            <a:lvl1pPr marL="0" indent="0" algn="ctr">
              <a:buNone/>
              <a:defRPr sz="2000" b="1">
                <a:solidFill>
                  <a:schemeClr val="tx1"/>
                </a:solidFill>
              </a:defRPr>
            </a:lvl1pPr>
          </a:lstStyle>
          <a:p>
            <a:pPr lvl="0"/>
            <a:r>
              <a:rPr lang="fi-FI" dirty="0"/>
              <a:t>Taso 2</a:t>
            </a:r>
          </a:p>
        </p:txBody>
      </p:sp>
      <p:sp>
        <p:nvSpPr>
          <p:cNvPr id="23" name="Tekstin paikkamerkki 4">
            <a:extLst>
              <a:ext uri="{FF2B5EF4-FFF2-40B4-BE49-F238E27FC236}">
                <a16:creationId xmlns:a16="http://schemas.microsoft.com/office/drawing/2014/main" id="{BAFD726A-69B5-2A2E-72AC-BAB259DBBB90}"/>
              </a:ext>
              <a:ext uri="{C183D7F6-B498-43B3-948B-1728B52AA6E4}">
                <adec:decorative xmlns:adec="http://schemas.microsoft.com/office/drawing/2017/decorative" val="1"/>
              </a:ext>
            </a:extLst>
          </p:cNvPr>
          <p:cNvSpPr>
            <a:spLocks noGrp="1"/>
          </p:cNvSpPr>
          <p:nvPr>
            <p:ph type="body" sz="quarter" idx="47" hasCustomPrompt="1"/>
          </p:nvPr>
        </p:nvSpPr>
        <p:spPr>
          <a:xfrm>
            <a:off x="8416577" y="2426257"/>
            <a:ext cx="2520000" cy="792000"/>
          </a:xfrm>
          <a:prstGeom prst="roundRect">
            <a:avLst/>
          </a:prstGeom>
          <a:solidFill>
            <a:schemeClr val="accent2"/>
          </a:solidFill>
          <a:ln w="38100">
            <a:solidFill>
              <a:schemeClr val="accent3"/>
            </a:solidFill>
          </a:ln>
        </p:spPr>
        <p:txBody>
          <a:bodyPr anchor="ctr"/>
          <a:lstStyle>
            <a:lvl1pPr marL="0" indent="0" algn="ctr">
              <a:buNone/>
              <a:defRPr sz="2000" b="1">
                <a:solidFill>
                  <a:schemeClr val="bg1"/>
                </a:solidFill>
              </a:defRPr>
            </a:lvl1pPr>
          </a:lstStyle>
          <a:p>
            <a:pPr lvl="0"/>
            <a:r>
              <a:rPr lang="fi-FI" dirty="0"/>
              <a:t> </a:t>
            </a:r>
          </a:p>
        </p:txBody>
      </p:sp>
      <p:sp>
        <p:nvSpPr>
          <p:cNvPr id="24" name="Tekstin paikkamerkki 4">
            <a:extLst>
              <a:ext uri="{FF2B5EF4-FFF2-40B4-BE49-F238E27FC236}">
                <a16:creationId xmlns:a16="http://schemas.microsoft.com/office/drawing/2014/main" id="{9B8B7F45-88CB-97B3-49D2-5369D17A88E9}"/>
              </a:ext>
            </a:extLst>
          </p:cNvPr>
          <p:cNvSpPr>
            <a:spLocks noGrp="1"/>
          </p:cNvSpPr>
          <p:nvPr>
            <p:ph type="body" sz="quarter" idx="48" hasCustomPrompt="1"/>
          </p:nvPr>
        </p:nvSpPr>
        <p:spPr>
          <a:xfrm>
            <a:off x="8414241" y="2582166"/>
            <a:ext cx="2520000" cy="480182"/>
          </a:xfrm>
          <a:prstGeom prst="rect">
            <a:avLst/>
          </a:prstGeom>
          <a:noFill/>
        </p:spPr>
        <p:txBody>
          <a:bodyPr anchor="ctr"/>
          <a:lstStyle>
            <a:lvl1pPr marL="0" indent="0" algn="ctr">
              <a:buNone/>
              <a:defRPr sz="2000" b="1">
                <a:solidFill>
                  <a:schemeClr val="tx1"/>
                </a:solidFill>
              </a:defRPr>
            </a:lvl1pPr>
          </a:lstStyle>
          <a:p>
            <a:pPr lvl="0"/>
            <a:r>
              <a:rPr lang="fi-FI" dirty="0"/>
              <a:t>Taso 2</a:t>
            </a:r>
          </a:p>
        </p:txBody>
      </p:sp>
      <p:sp>
        <p:nvSpPr>
          <p:cNvPr id="41" name="Tekstin paikkamerkki 4">
            <a:extLst>
              <a:ext uri="{FF2B5EF4-FFF2-40B4-BE49-F238E27FC236}">
                <a16:creationId xmlns:a16="http://schemas.microsoft.com/office/drawing/2014/main" id="{2DCC7FF4-59D2-6BAD-7457-5595AB3B275F}"/>
              </a:ext>
              <a:ext uri="{C183D7F6-B498-43B3-948B-1728B52AA6E4}">
                <adec:decorative xmlns:adec="http://schemas.microsoft.com/office/drawing/2017/decorative" val="1"/>
              </a:ext>
            </a:extLst>
          </p:cNvPr>
          <p:cNvSpPr>
            <a:spLocks noGrp="1"/>
          </p:cNvSpPr>
          <p:nvPr>
            <p:ph type="body" sz="quarter" idx="63" hasCustomPrompt="1"/>
          </p:nvPr>
        </p:nvSpPr>
        <p:spPr>
          <a:xfrm>
            <a:off x="549214" y="3686536"/>
            <a:ext cx="1800000" cy="720000"/>
          </a:xfrm>
          <a:prstGeom prst="roundRect">
            <a:avLst/>
          </a:prstGeom>
          <a:solidFill>
            <a:schemeClr val="bg1"/>
          </a:solidFill>
          <a:ln w="38100">
            <a:solidFill>
              <a:schemeClr val="accent3"/>
            </a:solidFill>
          </a:ln>
        </p:spPr>
        <p:txBody>
          <a:bodyPr anchor="ctr"/>
          <a:lstStyle>
            <a:lvl1pPr marL="0" indent="0" algn="ctr">
              <a:buNone/>
              <a:defRPr sz="2000" b="1">
                <a:solidFill>
                  <a:schemeClr val="bg1"/>
                </a:solidFill>
              </a:defRPr>
            </a:lvl1pPr>
          </a:lstStyle>
          <a:p>
            <a:pPr lvl="0"/>
            <a:r>
              <a:rPr lang="fi-FI" dirty="0"/>
              <a:t> </a:t>
            </a:r>
          </a:p>
        </p:txBody>
      </p:sp>
      <p:sp>
        <p:nvSpPr>
          <p:cNvPr id="42" name="Tekstin paikkamerkki 4">
            <a:extLst>
              <a:ext uri="{FF2B5EF4-FFF2-40B4-BE49-F238E27FC236}">
                <a16:creationId xmlns:a16="http://schemas.microsoft.com/office/drawing/2014/main" id="{78F96F63-05A2-8D10-94F3-63DBBA37D7BF}"/>
              </a:ext>
            </a:extLst>
          </p:cNvPr>
          <p:cNvSpPr>
            <a:spLocks noGrp="1"/>
          </p:cNvSpPr>
          <p:nvPr>
            <p:ph type="body" sz="quarter" idx="64" hasCustomPrompt="1"/>
          </p:nvPr>
        </p:nvSpPr>
        <p:spPr>
          <a:xfrm>
            <a:off x="549214" y="3842445"/>
            <a:ext cx="1800000" cy="408182"/>
          </a:xfrm>
          <a:prstGeom prst="rect">
            <a:avLst/>
          </a:prstGeom>
          <a:noFill/>
        </p:spPr>
        <p:txBody>
          <a:bodyPr anchor="ctr"/>
          <a:lstStyle>
            <a:lvl1pPr marL="0" indent="0" algn="ctr">
              <a:buNone/>
              <a:defRPr sz="1600" b="1">
                <a:solidFill>
                  <a:schemeClr val="tx1"/>
                </a:solidFill>
              </a:defRPr>
            </a:lvl1pPr>
          </a:lstStyle>
          <a:p>
            <a:pPr lvl="0"/>
            <a:r>
              <a:rPr lang="fi-FI" dirty="0"/>
              <a:t>Taso 3</a:t>
            </a:r>
          </a:p>
        </p:txBody>
      </p:sp>
      <p:sp>
        <p:nvSpPr>
          <p:cNvPr id="27" name="Tekstin paikkamerkki 4">
            <a:extLst>
              <a:ext uri="{FF2B5EF4-FFF2-40B4-BE49-F238E27FC236}">
                <a16:creationId xmlns:a16="http://schemas.microsoft.com/office/drawing/2014/main" id="{B51CBB6B-9197-2F12-8D47-8E4D72E09E9F}"/>
              </a:ext>
              <a:ext uri="{C183D7F6-B498-43B3-948B-1728B52AA6E4}">
                <adec:decorative xmlns:adec="http://schemas.microsoft.com/office/drawing/2017/decorative" val="1"/>
              </a:ext>
            </a:extLst>
          </p:cNvPr>
          <p:cNvSpPr>
            <a:spLocks noGrp="1"/>
          </p:cNvSpPr>
          <p:nvPr>
            <p:ph type="body" sz="quarter" idx="78" hasCustomPrompt="1"/>
          </p:nvPr>
        </p:nvSpPr>
        <p:spPr>
          <a:xfrm>
            <a:off x="2659082" y="3686536"/>
            <a:ext cx="1800000" cy="720000"/>
          </a:xfrm>
          <a:prstGeom prst="roundRect">
            <a:avLst/>
          </a:prstGeom>
          <a:solidFill>
            <a:schemeClr val="bg1"/>
          </a:solidFill>
          <a:ln w="38100">
            <a:solidFill>
              <a:schemeClr val="accent3"/>
            </a:solidFill>
          </a:ln>
        </p:spPr>
        <p:txBody>
          <a:bodyPr anchor="ctr"/>
          <a:lstStyle>
            <a:lvl1pPr marL="0" indent="0" algn="ctr">
              <a:buNone/>
              <a:defRPr sz="2000" b="1">
                <a:solidFill>
                  <a:schemeClr val="bg1"/>
                </a:solidFill>
              </a:defRPr>
            </a:lvl1pPr>
          </a:lstStyle>
          <a:p>
            <a:pPr lvl="0"/>
            <a:r>
              <a:rPr lang="fi-FI" dirty="0"/>
              <a:t> </a:t>
            </a:r>
          </a:p>
        </p:txBody>
      </p:sp>
      <p:sp>
        <p:nvSpPr>
          <p:cNvPr id="28" name="Tekstin paikkamerkki 4">
            <a:extLst>
              <a:ext uri="{FF2B5EF4-FFF2-40B4-BE49-F238E27FC236}">
                <a16:creationId xmlns:a16="http://schemas.microsoft.com/office/drawing/2014/main" id="{87879D4D-E026-6F88-331F-CC924B9312F5}"/>
              </a:ext>
            </a:extLst>
          </p:cNvPr>
          <p:cNvSpPr>
            <a:spLocks noGrp="1"/>
          </p:cNvSpPr>
          <p:nvPr>
            <p:ph type="body" sz="quarter" idx="79" hasCustomPrompt="1"/>
          </p:nvPr>
        </p:nvSpPr>
        <p:spPr>
          <a:xfrm>
            <a:off x="2659082" y="3842445"/>
            <a:ext cx="1800000" cy="408182"/>
          </a:xfrm>
          <a:prstGeom prst="rect">
            <a:avLst/>
          </a:prstGeom>
          <a:noFill/>
        </p:spPr>
        <p:txBody>
          <a:bodyPr anchor="ctr"/>
          <a:lstStyle>
            <a:lvl1pPr marL="0" indent="0" algn="ctr">
              <a:buNone/>
              <a:defRPr sz="1600" b="1">
                <a:solidFill>
                  <a:schemeClr val="tx1"/>
                </a:solidFill>
              </a:defRPr>
            </a:lvl1pPr>
          </a:lstStyle>
          <a:p>
            <a:pPr lvl="0"/>
            <a:r>
              <a:rPr lang="fi-FI" dirty="0"/>
              <a:t>Taso 3</a:t>
            </a:r>
          </a:p>
        </p:txBody>
      </p:sp>
      <p:sp>
        <p:nvSpPr>
          <p:cNvPr id="34" name="Tekstin paikkamerkki 4">
            <a:extLst>
              <a:ext uri="{FF2B5EF4-FFF2-40B4-BE49-F238E27FC236}">
                <a16:creationId xmlns:a16="http://schemas.microsoft.com/office/drawing/2014/main" id="{0107714C-ABD0-EE07-BD8D-A0D34CE54665}"/>
              </a:ext>
              <a:ext uri="{C183D7F6-B498-43B3-948B-1728B52AA6E4}">
                <adec:decorative xmlns:adec="http://schemas.microsoft.com/office/drawing/2017/decorative" val="1"/>
              </a:ext>
            </a:extLst>
          </p:cNvPr>
          <p:cNvSpPr>
            <a:spLocks noGrp="1"/>
          </p:cNvSpPr>
          <p:nvPr>
            <p:ph type="body" sz="quarter" idx="80" hasCustomPrompt="1"/>
          </p:nvPr>
        </p:nvSpPr>
        <p:spPr>
          <a:xfrm>
            <a:off x="5196000" y="3686536"/>
            <a:ext cx="1800000" cy="720000"/>
          </a:xfrm>
          <a:prstGeom prst="roundRect">
            <a:avLst/>
          </a:prstGeom>
          <a:solidFill>
            <a:schemeClr val="bg1"/>
          </a:solidFill>
          <a:ln w="38100">
            <a:solidFill>
              <a:schemeClr val="accent3"/>
            </a:solidFill>
          </a:ln>
        </p:spPr>
        <p:txBody>
          <a:bodyPr anchor="ctr"/>
          <a:lstStyle>
            <a:lvl1pPr marL="0" indent="0" algn="ctr">
              <a:buNone/>
              <a:defRPr sz="2000" b="1">
                <a:solidFill>
                  <a:schemeClr val="bg1"/>
                </a:solidFill>
              </a:defRPr>
            </a:lvl1pPr>
          </a:lstStyle>
          <a:p>
            <a:pPr lvl="0"/>
            <a:r>
              <a:rPr lang="fi-FI" dirty="0"/>
              <a:t> </a:t>
            </a:r>
          </a:p>
        </p:txBody>
      </p:sp>
      <p:sp>
        <p:nvSpPr>
          <p:cNvPr id="35" name="Tekstin paikkamerkki 4">
            <a:extLst>
              <a:ext uri="{FF2B5EF4-FFF2-40B4-BE49-F238E27FC236}">
                <a16:creationId xmlns:a16="http://schemas.microsoft.com/office/drawing/2014/main" id="{34E303E6-4CAC-29EE-2BB3-349C3D51CE8B}"/>
              </a:ext>
            </a:extLst>
          </p:cNvPr>
          <p:cNvSpPr>
            <a:spLocks noGrp="1"/>
          </p:cNvSpPr>
          <p:nvPr>
            <p:ph type="body" sz="quarter" idx="81" hasCustomPrompt="1"/>
          </p:nvPr>
        </p:nvSpPr>
        <p:spPr>
          <a:xfrm>
            <a:off x="5196000" y="3842445"/>
            <a:ext cx="1800000" cy="408182"/>
          </a:xfrm>
          <a:prstGeom prst="rect">
            <a:avLst/>
          </a:prstGeom>
          <a:noFill/>
        </p:spPr>
        <p:txBody>
          <a:bodyPr anchor="ctr"/>
          <a:lstStyle>
            <a:lvl1pPr marL="0" indent="0" algn="ctr">
              <a:buNone/>
              <a:defRPr sz="1600" b="1">
                <a:solidFill>
                  <a:schemeClr val="tx1"/>
                </a:solidFill>
              </a:defRPr>
            </a:lvl1pPr>
          </a:lstStyle>
          <a:p>
            <a:pPr lvl="0"/>
            <a:r>
              <a:rPr lang="fi-FI" dirty="0"/>
              <a:t>Taso 3</a:t>
            </a:r>
          </a:p>
        </p:txBody>
      </p:sp>
      <p:sp>
        <p:nvSpPr>
          <p:cNvPr id="45" name="Tekstin paikkamerkki 4">
            <a:extLst>
              <a:ext uri="{FF2B5EF4-FFF2-40B4-BE49-F238E27FC236}">
                <a16:creationId xmlns:a16="http://schemas.microsoft.com/office/drawing/2014/main" id="{C540F2A6-78C6-5A59-7446-41EDB59E330B}"/>
              </a:ext>
              <a:ext uri="{C183D7F6-B498-43B3-948B-1728B52AA6E4}">
                <adec:decorative xmlns:adec="http://schemas.microsoft.com/office/drawing/2017/decorative" val="1"/>
              </a:ext>
            </a:extLst>
          </p:cNvPr>
          <p:cNvSpPr>
            <a:spLocks noGrp="1"/>
          </p:cNvSpPr>
          <p:nvPr>
            <p:ph type="body" sz="quarter" idx="82" hasCustomPrompt="1"/>
          </p:nvPr>
        </p:nvSpPr>
        <p:spPr>
          <a:xfrm>
            <a:off x="7698013" y="3686536"/>
            <a:ext cx="1800000" cy="720000"/>
          </a:xfrm>
          <a:prstGeom prst="roundRect">
            <a:avLst/>
          </a:prstGeom>
          <a:solidFill>
            <a:schemeClr val="bg1"/>
          </a:solidFill>
          <a:ln w="38100">
            <a:solidFill>
              <a:schemeClr val="accent3"/>
            </a:solidFill>
          </a:ln>
        </p:spPr>
        <p:txBody>
          <a:bodyPr anchor="ctr"/>
          <a:lstStyle>
            <a:lvl1pPr marL="0" indent="0" algn="ctr">
              <a:buNone/>
              <a:defRPr sz="2000" b="1">
                <a:solidFill>
                  <a:schemeClr val="bg1"/>
                </a:solidFill>
              </a:defRPr>
            </a:lvl1pPr>
          </a:lstStyle>
          <a:p>
            <a:pPr lvl="0"/>
            <a:r>
              <a:rPr lang="fi-FI" dirty="0"/>
              <a:t> </a:t>
            </a:r>
          </a:p>
        </p:txBody>
      </p:sp>
      <p:sp>
        <p:nvSpPr>
          <p:cNvPr id="46" name="Tekstin paikkamerkki 4">
            <a:extLst>
              <a:ext uri="{FF2B5EF4-FFF2-40B4-BE49-F238E27FC236}">
                <a16:creationId xmlns:a16="http://schemas.microsoft.com/office/drawing/2014/main" id="{DB5D7067-7FD0-38A7-F641-2852C71279F3}"/>
              </a:ext>
            </a:extLst>
          </p:cNvPr>
          <p:cNvSpPr>
            <a:spLocks noGrp="1"/>
          </p:cNvSpPr>
          <p:nvPr>
            <p:ph type="body" sz="quarter" idx="83" hasCustomPrompt="1"/>
          </p:nvPr>
        </p:nvSpPr>
        <p:spPr>
          <a:xfrm>
            <a:off x="7698013" y="3842445"/>
            <a:ext cx="1800000" cy="408182"/>
          </a:xfrm>
          <a:prstGeom prst="rect">
            <a:avLst/>
          </a:prstGeom>
          <a:noFill/>
        </p:spPr>
        <p:txBody>
          <a:bodyPr anchor="ctr"/>
          <a:lstStyle>
            <a:lvl1pPr marL="0" indent="0" algn="ctr">
              <a:buNone/>
              <a:defRPr sz="1600" b="1">
                <a:solidFill>
                  <a:schemeClr val="tx1"/>
                </a:solidFill>
              </a:defRPr>
            </a:lvl1pPr>
          </a:lstStyle>
          <a:p>
            <a:pPr lvl="0"/>
            <a:r>
              <a:rPr lang="fi-FI" dirty="0"/>
              <a:t>Taso 3</a:t>
            </a:r>
          </a:p>
        </p:txBody>
      </p:sp>
      <p:sp>
        <p:nvSpPr>
          <p:cNvPr id="47" name="Tekstin paikkamerkki 4">
            <a:extLst>
              <a:ext uri="{FF2B5EF4-FFF2-40B4-BE49-F238E27FC236}">
                <a16:creationId xmlns:a16="http://schemas.microsoft.com/office/drawing/2014/main" id="{9414AB39-F350-1AF5-D228-B31EB274A0F3}"/>
              </a:ext>
              <a:ext uri="{C183D7F6-B498-43B3-948B-1728B52AA6E4}">
                <adec:decorative xmlns:adec="http://schemas.microsoft.com/office/drawing/2017/decorative" val="1"/>
              </a:ext>
            </a:extLst>
          </p:cNvPr>
          <p:cNvSpPr>
            <a:spLocks noGrp="1"/>
          </p:cNvSpPr>
          <p:nvPr>
            <p:ph type="body" sz="quarter" idx="84" hasCustomPrompt="1"/>
          </p:nvPr>
        </p:nvSpPr>
        <p:spPr>
          <a:xfrm>
            <a:off x="9842026" y="3686536"/>
            <a:ext cx="1800000" cy="720000"/>
          </a:xfrm>
          <a:prstGeom prst="roundRect">
            <a:avLst/>
          </a:prstGeom>
          <a:solidFill>
            <a:schemeClr val="bg1"/>
          </a:solidFill>
          <a:ln w="38100">
            <a:solidFill>
              <a:schemeClr val="accent3"/>
            </a:solidFill>
          </a:ln>
        </p:spPr>
        <p:txBody>
          <a:bodyPr anchor="ctr"/>
          <a:lstStyle>
            <a:lvl1pPr marL="0" indent="0" algn="ctr">
              <a:buNone/>
              <a:defRPr sz="2000" b="1">
                <a:solidFill>
                  <a:schemeClr val="bg1"/>
                </a:solidFill>
              </a:defRPr>
            </a:lvl1pPr>
          </a:lstStyle>
          <a:p>
            <a:pPr lvl="0"/>
            <a:r>
              <a:rPr lang="fi-FI" dirty="0"/>
              <a:t> </a:t>
            </a:r>
          </a:p>
        </p:txBody>
      </p:sp>
      <p:sp>
        <p:nvSpPr>
          <p:cNvPr id="48" name="Tekstin paikkamerkki 4">
            <a:extLst>
              <a:ext uri="{FF2B5EF4-FFF2-40B4-BE49-F238E27FC236}">
                <a16:creationId xmlns:a16="http://schemas.microsoft.com/office/drawing/2014/main" id="{5D40962F-3806-C015-EECA-9CF39B2058AC}"/>
              </a:ext>
            </a:extLst>
          </p:cNvPr>
          <p:cNvSpPr>
            <a:spLocks noGrp="1"/>
          </p:cNvSpPr>
          <p:nvPr>
            <p:ph type="body" sz="quarter" idx="85" hasCustomPrompt="1"/>
          </p:nvPr>
        </p:nvSpPr>
        <p:spPr>
          <a:xfrm>
            <a:off x="9842026" y="3842445"/>
            <a:ext cx="1800000" cy="408182"/>
          </a:xfrm>
          <a:prstGeom prst="rect">
            <a:avLst/>
          </a:prstGeom>
          <a:noFill/>
        </p:spPr>
        <p:txBody>
          <a:bodyPr anchor="ctr"/>
          <a:lstStyle>
            <a:lvl1pPr marL="0" indent="0" algn="ctr">
              <a:buNone/>
              <a:defRPr sz="1600" b="1">
                <a:solidFill>
                  <a:schemeClr val="tx1"/>
                </a:solidFill>
              </a:defRPr>
            </a:lvl1pPr>
          </a:lstStyle>
          <a:p>
            <a:pPr lvl="0"/>
            <a:r>
              <a:rPr lang="fi-FI" dirty="0"/>
              <a:t>Taso 3</a:t>
            </a:r>
          </a:p>
        </p:txBody>
      </p:sp>
      <p:sp>
        <p:nvSpPr>
          <p:cNvPr id="4" name="Tekstin paikkamerkki 4">
            <a:extLst>
              <a:ext uri="{FF2B5EF4-FFF2-40B4-BE49-F238E27FC236}">
                <a16:creationId xmlns:a16="http://schemas.microsoft.com/office/drawing/2014/main" id="{7433E04D-2D69-1B65-86B3-F15E5BEE4843}"/>
              </a:ext>
              <a:ext uri="{C183D7F6-B498-43B3-948B-1728B52AA6E4}">
                <adec:decorative xmlns:adec="http://schemas.microsoft.com/office/drawing/2017/decorative" val="1"/>
              </a:ext>
            </a:extLst>
          </p:cNvPr>
          <p:cNvSpPr>
            <a:spLocks noGrp="1"/>
          </p:cNvSpPr>
          <p:nvPr>
            <p:ph type="body" sz="quarter" idx="67" hasCustomPrompt="1"/>
          </p:nvPr>
        </p:nvSpPr>
        <p:spPr>
          <a:xfrm>
            <a:off x="549214" y="4786995"/>
            <a:ext cx="1800000" cy="720000"/>
          </a:xfrm>
          <a:prstGeom prst="roundRect">
            <a:avLst/>
          </a:prstGeom>
          <a:solidFill>
            <a:schemeClr val="bg1"/>
          </a:solidFill>
          <a:ln w="38100">
            <a:solidFill>
              <a:schemeClr val="accent3"/>
            </a:solidFill>
          </a:ln>
        </p:spPr>
        <p:txBody>
          <a:bodyPr anchor="ctr"/>
          <a:lstStyle>
            <a:lvl1pPr marL="0" indent="0" algn="ctr">
              <a:buNone/>
              <a:defRPr sz="2000" b="1">
                <a:solidFill>
                  <a:schemeClr val="bg1"/>
                </a:solidFill>
              </a:defRPr>
            </a:lvl1pPr>
          </a:lstStyle>
          <a:p>
            <a:pPr lvl="0"/>
            <a:r>
              <a:rPr lang="fi-FI" dirty="0"/>
              <a:t> </a:t>
            </a:r>
          </a:p>
        </p:txBody>
      </p:sp>
      <p:sp>
        <p:nvSpPr>
          <p:cNvPr id="16" name="Tekstin paikkamerkki 15">
            <a:extLst>
              <a:ext uri="{FF2B5EF4-FFF2-40B4-BE49-F238E27FC236}">
                <a16:creationId xmlns:a16="http://schemas.microsoft.com/office/drawing/2014/main" id="{714718C0-7F11-7B58-7366-70C1DB6C64E3}"/>
              </a:ext>
            </a:extLst>
          </p:cNvPr>
          <p:cNvSpPr>
            <a:spLocks noGrp="1"/>
          </p:cNvSpPr>
          <p:nvPr>
            <p:ph type="body" sz="quarter" idx="69" hasCustomPrompt="1"/>
          </p:nvPr>
        </p:nvSpPr>
        <p:spPr>
          <a:xfrm>
            <a:off x="549838" y="4925763"/>
            <a:ext cx="1798752" cy="429221"/>
          </a:xfrm>
        </p:spPr>
        <p:txBody>
          <a:bodyPr lIns="108000"/>
          <a:lstStyle>
            <a:lvl1pPr marL="108000" indent="-108000">
              <a:spcBef>
                <a:spcPts val="0"/>
              </a:spcBef>
              <a:spcAft>
                <a:spcPts val="0"/>
              </a:spcAft>
              <a:defRPr sz="1400"/>
            </a:lvl1pPr>
            <a:lvl2pPr marL="323850" indent="-144463">
              <a:spcBef>
                <a:spcPts val="0"/>
              </a:spcBef>
              <a:spcAft>
                <a:spcPts val="0"/>
              </a:spcAft>
              <a:defRPr sz="1400"/>
            </a:lvl2pPr>
          </a:lstStyle>
          <a:p>
            <a:pPr lvl="0"/>
            <a:r>
              <a:rPr lang="fi-FI" dirty="0"/>
              <a:t>Taso 4 </a:t>
            </a:r>
          </a:p>
          <a:p>
            <a:pPr lvl="1"/>
            <a:r>
              <a:rPr lang="fi-FI" dirty="0"/>
              <a:t>toinen taso</a:t>
            </a:r>
          </a:p>
        </p:txBody>
      </p:sp>
      <p:sp>
        <p:nvSpPr>
          <p:cNvPr id="49" name="Tekstin paikkamerkki 4">
            <a:extLst>
              <a:ext uri="{FF2B5EF4-FFF2-40B4-BE49-F238E27FC236}">
                <a16:creationId xmlns:a16="http://schemas.microsoft.com/office/drawing/2014/main" id="{E2C623EE-501B-D134-8C49-D1091723073C}"/>
              </a:ext>
              <a:ext uri="{C183D7F6-B498-43B3-948B-1728B52AA6E4}">
                <adec:decorative xmlns:adec="http://schemas.microsoft.com/office/drawing/2017/decorative" val="1"/>
              </a:ext>
            </a:extLst>
          </p:cNvPr>
          <p:cNvSpPr>
            <a:spLocks noGrp="1"/>
          </p:cNvSpPr>
          <p:nvPr>
            <p:ph type="body" sz="quarter" idx="86" hasCustomPrompt="1"/>
          </p:nvPr>
        </p:nvSpPr>
        <p:spPr>
          <a:xfrm>
            <a:off x="2659082" y="4786995"/>
            <a:ext cx="1800000" cy="720000"/>
          </a:xfrm>
          <a:prstGeom prst="roundRect">
            <a:avLst/>
          </a:prstGeom>
          <a:solidFill>
            <a:schemeClr val="bg1"/>
          </a:solidFill>
          <a:ln w="38100">
            <a:solidFill>
              <a:schemeClr val="accent3"/>
            </a:solidFill>
          </a:ln>
        </p:spPr>
        <p:txBody>
          <a:bodyPr anchor="ctr"/>
          <a:lstStyle>
            <a:lvl1pPr marL="0" indent="0" algn="ctr">
              <a:buNone/>
              <a:defRPr sz="2000" b="1">
                <a:solidFill>
                  <a:schemeClr val="bg1"/>
                </a:solidFill>
              </a:defRPr>
            </a:lvl1pPr>
          </a:lstStyle>
          <a:p>
            <a:pPr lvl="0"/>
            <a:r>
              <a:rPr lang="fi-FI" dirty="0"/>
              <a:t> </a:t>
            </a:r>
          </a:p>
        </p:txBody>
      </p:sp>
      <p:sp>
        <p:nvSpPr>
          <p:cNvPr id="50" name="Tekstin paikkamerkki 15">
            <a:extLst>
              <a:ext uri="{FF2B5EF4-FFF2-40B4-BE49-F238E27FC236}">
                <a16:creationId xmlns:a16="http://schemas.microsoft.com/office/drawing/2014/main" id="{B604B33A-4E73-3CBC-454D-7CFE5DC48AFC}"/>
              </a:ext>
            </a:extLst>
          </p:cNvPr>
          <p:cNvSpPr>
            <a:spLocks noGrp="1"/>
          </p:cNvSpPr>
          <p:nvPr>
            <p:ph type="body" sz="quarter" idx="87" hasCustomPrompt="1"/>
          </p:nvPr>
        </p:nvSpPr>
        <p:spPr>
          <a:xfrm>
            <a:off x="2659706" y="4925763"/>
            <a:ext cx="1798752" cy="429221"/>
          </a:xfrm>
        </p:spPr>
        <p:txBody>
          <a:bodyPr lIns="108000"/>
          <a:lstStyle>
            <a:lvl1pPr marL="108000" indent="-108000">
              <a:spcBef>
                <a:spcPts val="0"/>
              </a:spcBef>
              <a:spcAft>
                <a:spcPts val="0"/>
              </a:spcAft>
              <a:defRPr sz="1400"/>
            </a:lvl1pPr>
            <a:lvl2pPr marL="323850" indent="-144463">
              <a:spcBef>
                <a:spcPts val="0"/>
              </a:spcBef>
              <a:spcAft>
                <a:spcPts val="0"/>
              </a:spcAft>
              <a:defRPr sz="1400"/>
            </a:lvl2pPr>
          </a:lstStyle>
          <a:p>
            <a:pPr lvl="0"/>
            <a:r>
              <a:rPr lang="fi-FI" dirty="0"/>
              <a:t>Taso 4</a:t>
            </a:r>
          </a:p>
          <a:p>
            <a:pPr lvl="1"/>
            <a:r>
              <a:rPr lang="fi-FI" dirty="0"/>
              <a:t>toinen taso</a:t>
            </a:r>
          </a:p>
        </p:txBody>
      </p:sp>
      <p:sp>
        <p:nvSpPr>
          <p:cNvPr id="51" name="Tekstin paikkamerkki 4">
            <a:extLst>
              <a:ext uri="{FF2B5EF4-FFF2-40B4-BE49-F238E27FC236}">
                <a16:creationId xmlns:a16="http://schemas.microsoft.com/office/drawing/2014/main" id="{46D9F044-0D93-C7E0-6E64-9A02B5BBFA2D}"/>
              </a:ext>
              <a:ext uri="{C183D7F6-B498-43B3-948B-1728B52AA6E4}">
                <adec:decorative xmlns:adec="http://schemas.microsoft.com/office/drawing/2017/decorative" val="1"/>
              </a:ext>
            </a:extLst>
          </p:cNvPr>
          <p:cNvSpPr>
            <a:spLocks noGrp="1"/>
          </p:cNvSpPr>
          <p:nvPr>
            <p:ph type="body" sz="quarter" idx="88" hasCustomPrompt="1"/>
          </p:nvPr>
        </p:nvSpPr>
        <p:spPr>
          <a:xfrm>
            <a:off x="5196000" y="4786995"/>
            <a:ext cx="1800000" cy="720000"/>
          </a:xfrm>
          <a:prstGeom prst="roundRect">
            <a:avLst/>
          </a:prstGeom>
          <a:solidFill>
            <a:schemeClr val="bg1"/>
          </a:solidFill>
          <a:ln w="38100">
            <a:solidFill>
              <a:schemeClr val="accent3"/>
            </a:solidFill>
          </a:ln>
        </p:spPr>
        <p:txBody>
          <a:bodyPr anchor="ctr"/>
          <a:lstStyle>
            <a:lvl1pPr marL="0" indent="0" algn="ctr">
              <a:buNone/>
              <a:defRPr sz="2000" b="1">
                <a:solidFill>
                  <a:schemeClr val="bg1"/>
                </a:solidFill>
              </a:defRPr>
            </a:lvl1pPr>
          </a:lstStyle>
          <a:p>
            <a:pPr lvl="0"/>
            <a:r>
              <a:rPr lang="fi-FI" dirty="0"/>
              <a:t> </a:t>
            </a:r>
          </a:p>
        </p:txBody>
      </p:sp>
      <p:sp>
        <p:nvSpPr>
          <p:cNvPr id="52" name="Tekstin paikkamerkki 15">
            <a:extLst>
              <a:ext uri="{FF2B5EF4-FFF2-40B4-BE49-F238E27FC236}">
                <a16:creationId xmlns:a16="http://schemas.microsoft.com/office/drawing/2014/main" id="{9726746C-DE9F-E80C-84B5-10D27187D44C}"/>
              </a:ext>
            </a:extLst>
          </p:cNvPr>
          <p:cNvSpPr>
            <a:spLocks noGrp="1"/>
          </p:cNvSpPr>
          <p:nvPr>
            <p:ph type="body" sz="quarter" idx="89" hasCustomPrompt="1"/>
          </p:nvPr>
        </p:nvSpPr>
        <p:spPr>
          <a:xfrm>
            <a:off x="5196624" y="4925763"/>
            <a:ext cx="1798752" cy="429221"/>
          </a:xfrm>
        </p:spPr>
        <p:txBody>
          <a:bodyPr lIns="108000"/>
          <a:lstStyle>
            <a:lvl1pPr marL="108000" indent="-108000">
              <a:spcBef>
                <a:spcPts val="0"/>
              </a:spcBef>
              <a:spcAft>
                <a:spcPts val="0"/>
              </a:spcAft>
              <a:defRPr sz="1400"/>
            </a:lvl1pPr>
            <a:lvl2pPr marL="323850" indent="-144463">
              <a:spcBef>
                <a:spcPts val="0"/>
              </a:spcBef>
              <a:spcAft>
                <a:spcPts val="0"/>
              </a:spcAft>
              <a:defRPr sz="1400"/>
            </a:lvl2pPr>
          </a:lstStyle>
          <a:p>
            <a:pPr lvl="0"/>
            <a:r>
              <a:rPr lang="fi-FI" dirty="0"/>
              <a:t>Taso 4</a:t>
            </a:r>
          </a:p>
          <a:p>
            <a:pPr lvl="1"/>
            <a:r>
              <a:rPr lang="fi-FI" dirty="0"/>
              <a:t>toinen taso</a:t>
            </a:r>
          </a:p>
        </p:txBody>
      </p:sp>
      <p:sp>
        <p:nvSpPr>
          <p:cNvPr id="53" name="Tekstin paikkamerkki 4">
            <a:extLst>
              <a:ext uri="{FF2B5EF4-FFF2-40B4-BE49-F238E27FC236}">
                <a16:creationId xmlns:a16="http://schemas.microsoft.com/office/drawing/2014/main" id="{93700CD2-2B63-A949-4F5F-BEA2ED87DDA7}"/>
              </a:ext>
              <a:ext uri="{C183D7F6-B498-43B3-948B-1728B52AA6E4}">
                <adec:decorative xmlns:adec="http://schemas.microsoft.com/office/drawing/2017/decorative" val="1"/>
              </a:ext>
            </a:extLst>
          </p:cNvPr>
          <p:cNvSpPr>
            <a:spLocks noGrp="1"/>
          </p:cNvSpPr>
          <p:nvPr>
            <p:ph type="body" sz="quarter" idx="90" hasCustomPrompt="1"/>
          </p:nvPr>
        </p:nvSpPr>
        <p:spPr>
          <a:xfrm>
            <a:off x="7698013" y="4786995"/>
            <a:ext cx="1800000" cy="720000"/>
          </a:xfrm>
          <a:prstGeom prst="roundRect">
            <a:avLst/>
          </a:prstGeom>
          <a:solidFill>
            <a:schemeClr val="bg1"/>
          </a:solidFill>
          <a:ln w="38100">
            <a:solidFill>
              <a:schemeClr val="accent3"/>
            </a:solidFill>
          </a:ln>
        </p:spPr>
        <p:txBody>
          <a:bodyPr anchor="ctr"/>
          <a:lstStyle>
            <a:lvl1pPr marL="0" indent="0" algn="ctr">
              <a:buNone/>
              <a:defRPr sz="2000" b="1">
                <a:solidFill>
                  <a:schemeClr val="bg1"/>
                </a:solidFill>
              </a:defRPr>
            </a:lvl1pPr>
          </a:lstStyle>
          <a:p>
            <a:pPr lvl="0"/>
            <a:r>
              <a:rPr lang="fi-FI" dirty="0"/>
              <a:t> </a:t>
            </a:r>
          </a:p>
        </p:txBody>
      </p:sp>
      <p:sp>
        <p:nvSpPr>
          <p:cNvPr id="54" name="Tekstin paikkamerkki 15">
            <a:extLst>
              <a:ext uri="{FF2B5EF4-FFF2-40B4-BE49-F238E27FC236}">
                <a16:creationId xmlns:a16="http://schemas.microsoft.com/office/drawing/2014/main" id="{104C320A-F4B6-AD2E-2E60-7661674FC96C}"/>
              </a:ext>
            </a:extLst>
          </p:cNvPr>
          <p:cNvSpPr>
            <a:spLocks noGrp="1"/>
          </p:cNvSpPr>
          <p:nvPr>
            <p:ph type="body" sz="quarter" idx="91" hasCustomPrompt="1"/>
          </p:nvPr>
        </p:nvSpPr>
        <p:spPr>
          <a:xfrm>
            <a:off x="7698637" y="4925763"/>
            <a:ext cx="1798752" cy="429221"/>
          </a:xfrm>
        </p:spPr>
        <p:txBody>
          <a:bodyPr lIns="108000"/>
          <a:lstStyle>
            <a:lvl1pPr marL="108000" indent="-108000">
              <a:spcBef>
                <a:spcPts val="0"/>
              </a:spcBef>
              <a:spcAft>
                <a:spcPts val="0"/>
              </a:spcAft>
              <a:defRPr sz="1400"/>
            </a:lvl1pPr>
            <a:lvl2pPr marL="323850" indent="-144463">
              <a:spcBef>
                <a:spcPts val="0"/>
              </a:spcBef>
              <a:spcAft>
                <a:spcPts val="0"/>
              </a:spcAft>
              <a:defRPr sz="1400"/>
            </a:lvl2pPr>
          </a:lstStyle>
          <a:p>
            <a:pPr lvl="0"/>
            <a:r>
              <a:rPr lang="fi-FI" dirty="0"/>
              <a:t>Taso 4</a:t>
            </a:r>
          </a:p>
          <a:p>
            <a:pPr lvl="1"/>
            <a:r>
              <a:rPr lang="fi-FI" dirty="0"/>
              <a:t>toinen taso</a:t>
            </a:r>
          </a:p>
        </p:txBody>
      </p:sp>
      <p:sp>
        <p:nvSpPr>
          <p:cNvPr id="55" name="Tekstin paikkamerkki 4">
            <a:extLst>
              <a:ext uri="{FF2B5EF4-FFF2-40B4-BE49-F238E27FC236}">
                <a16:creationId xmlns:a16="http://schemas.microsoft.com/office/drawing/2014/main" id="{716B057C-6C6C-521E-7632-E510ECF63727}"/>
              </a:ext>
              <a:ext uri="{C183D7F6-B498-43B3-948B-1728B52AA6E4}">
                <adec:decorative xmlns:adec="http://schemas.microsoft.com/office/drawing/2017/decorative" val="1"/>
              </a:ext>
            </a:extLst>
          </p:cNvPr>
          <p:cNvSpPr>
            <a:spLocks noGrp="1"/>
          </p:cNvSpPr>
          <p:nvPr>
            <p:ph type="body" sz="quarter" idx="92" hasCustomPrompt="1"/>
          </p:nvPr>
        </p:nvSpPr>
        <p:spPr>
          <a:xfrm>
            <a:off x="9842026" y="4786995"/>
            <a:ext cx="1800000" cy="720000"/>
          </a:xfrm>
          <a:prstGeom prst="roundRect">
            <a:avLst/>
          </a:prstGeom>
          <a:solidFill>
            <a:schemeClr val="bg1"/>
          </a:solidFill>
          <a:ln w="38100">
            <a:solidFill>
              <a:schemeClr val="accent3"/>
            </a:solidFill>
          </a:ln>
        </p:spPr>
        <p:txBody>
          <a:bodyPr anchor="ctr"/>
          <a:lstStyle>
            <a:lvl1pPr marL="0" indent="0" algn="ctr">
              <a:buNone/>
              <a:defRPr sz="2000" b="1">
                <a:solidFill>
                  <a:schemeClr val="bg1"/>
                </a:solidFill>
              </a:defRPr>
            </a:lvl1pPr>
          </a:lstStyle>
          <a:p>
            <a:pPr lvl="0"/>
            <a:r>
              <a:rPr lang="fi-FI" dirty="0"/>
              <a:t> </a:t>
            </a:r>
          </a:p>
        </p:txBody>
      </p:sp>
      <p:sp>
        <p:nvSpPr>
          <p:cNvPr id="56" name="Tekstin paikkamerkki 15">
            <a:extLst>
              <a:ext uri="{FF2B5EF4-FFF2-40B4-BE49-F238E27FC236}">
                <a16:creationId xmlns:a16="http://schemas.microsoft.com/office/drawing/2014/main" id="{FAAD1DDE-0A69-5240-F3CF-8248CC74B9C4}"/>
              </a:ext>
            </a:extLst>
          </p:cNvPr>
          <p:cNvSpPr>
            <a:spLocks noGrp="1"/>
          </p:cNvSpPr>
          <p:nvPr>
            <p:ph type="body" sz="quarter" idx="93" hasCustomPrompt="1"/>
          </p:nvPr>
        </p:nvSpPr>
        <p:spPr>
          <a:xfrm>
            <a:off x="9842650" y="4925763"/>
            <a:ext cx="1798752" cy="429221"/>
          </a:xfrm>
        </p:spPr>
        <p:txBody>
          <a:bodyPr lIns="108000"/>
          <a:lstStyle>
            <a:lvl1pPr marL="108000" indent="-108000">
              <a:spcBef>
                <a:spcPts val="0"/>
              </a:spcBef>
              <a:spcAft>
                <a:spcPts val="0"/>
              </a:spcAft>
              <a:defRPr sz="1400"/>
            </a:lvl1pPr>
            <a:lvl2pPr marL="323850" indent="-144463">
              <a:spcBef>
                <a:spcPts val="0"/>
              </a:spcBef>
              <a:spcAft>
                <a:spcPts val="0"/>
              </a:spcAft>
              <a:defRPr sz="1400"/>
            </a:lvl2pPr>
          </a:lstStyle>
          <a:p>
            <a:pPr lvl="0"/>
            <a:r>
              <a:rPr lang="fi-FI" dirty="0"/>
              <a:t>Taso 4</a:t>
            </a:r>
          </a:p>
          <a:p>
            <a:pPr lvl="1"/>
            <a:r>
              <a:rPr lang="fi-FI" dirty="0"/>
              <a:t>toinen taso</a:t>
            </a:r>
          </a:p>
        </p:txBody>
      </p:sp>
      <p:sp>
        <p:nvSpPr>
          <p:cNvPr id="8" name="Tekstin paikkamerkki 1">
            <a:extLst>
              <a:ext uri="{FF2B5EF4-FFF2-40B4-BE49-F238E27FC236}">
                <a16:creationId xmlns:a16="http://schemas.microsoft.com/office/drawing/2014/main" id="{D1C7F47E-119B-81E3-A810-2CE25D47AE5A}"/>
              </a:ext>
            </a:extLst>
          </p:cNvPr>
          <p:cNvSpPr>
            <a:spLocks noGrp="1"/>
          </p:cNvSpPr>
          <p:nvPr>
            <p:ph type="body" sz="quarter" idx="14" hasCustomPrompt="1"/>
          </p:nvPr>
        </p:nvSpPr>
        <p:spPr>
          <a:xfrm>
            <a:off x="1595500" y="5772579"/>
            <a:ext cx="9109012" cy="475820"/>
          </a:xfrm>
        </p:spPr>
        <p:txBody>
          <a:bodyPr tIns="0" anchor="t"/>
          <a:lstStyle>
            <a:lvl1pPr marL="0" indent="0" algn="ctr">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Organisaatiokaavio on organisaation, kuten yrityksen, kaupungin tai muun yhteisön rakennetta kuvaava esitys. Se näyttää organisaation eri osat ja niiden väliset suhteet, ja auttaa hahmottamaan näiden vastuualueita ja hierarkiaa.</a:t>
            </a:r>
          </a:p>
        </p:txBody>
      </p:sp>
      <p:sp>
        <p:nvSpPr>
          <p:cNvPr id="7" name="Alatunnisteen paikkamerkki 6">
            <a:extLst>
              <a:ext uri="{FF2B5EF4-FFF2-40B4-BE49-F238E27FC236}">
                <a16:creationId xmlns:a16="http://schemas.microsoft.com/office/drawing/2014/main" id="{BAF64577-A186-1CE8-B489-C2FBFE0A3CCD}"/>
              </a:ext>
            </a:extLst>
          </p:cNvPr>
          <p:cNvSpPr>
            <a:spLocks noGrp="1"/>
          </p:cNvSpPr>
          <p:nvPr>
            <p:ph type="ftr" sz="quarter" idx="28"/>
          </p:nvPr>
        </p:nvSpPr>
        <p:spPr/>
        <p:txBody>
          <a:bodyPr/>
          <a:lstStyle/>
          <a:p>
            <a:endParaRPr lang="fi-FI" dirty="0"/>
          </a:p>
        </p:txBody>
      </p:sp>
      <p:sp>
        <p:nvSpPr>
          <p:cNvPr id="6" name="Päivämäärän paikkamerkki 5">
            <a:extLst>
              <a:ext uri="{FF2B5EF4-FFF2-40B4-BE49-F238E27FC236}">
                <a16:creationId xmlns:a16="http://schemas.microsoft.com/office/drawing/2014/main" id="{BA743619-D424-8006-9CD9-AAC6CD7D4BCA}"/>
              </a:ext>
            </a:extLst>
          </p:cNvPr>
          <p:cNvSpPr>
            <a:spLocks noGrp="1"/>
          </p:cNvSpPr>
          <p:nvPr>
            <p:ph type="dt" sz="half" idx="27"/>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B18C96AF-0A35-6C75-4205-74D747E10D08}"/>
              </a:ext>
            </a:extLst>
          </p:cNvPr>
          <p:cNvSpPr>
            <a:spLocks noGrp="1"/>
          </p:cNvSpPr>
          <p:nvPr>
            <p:ph type="sldNum" sz="quarter" idx="29"/>
          </p:nvPr>
        </p:nvSpPr>
        <p:spPr/>
        <p:txBody>
          <a:bodyPr/>
          <a:lstStyle/>
          <a:p>
            <a:fld id="{A9494116-C6F5-466F-B5C1-BBB074CB17FC}" type="slidenum">
              <a:rPr lang="fi-FI" smtClean="0"/>
              <a:pPr/>
              <a:t>‹#›</a:t>
            </a:fld>
            <a:endParaRPr lang="fi-FI" dirty="0"/>
          </a:p>
        </p:txBody>
      </p:sp>
      <p:sp>
        <p:nvSpPr>
          <p:cNvPr id="9" name="Logo">
            <a:extLst>
              <a:ext uri="{FF2B5EF4-FFF2-40B4-BE49-F238E27FC236}">
                <a16:creationId xmlns:a16="http://schemas.microsoft.com/office/drawing/2014/main" id="{4A2ACD02-2211-D663-E450-7B1EF2C53D1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510112607"/>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preserve="1" userDrawn="1">
  <p:cSld name="Avainluvut">
    <p:bg>
      <p:bgPr>
        <a:solidFill>
          <a:schemeClr val="accent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39750" y="539751"/>
            <a:ext cx="11110913" cy="695773"/>
          </a:xfrm>
          <a:prstGeom prst="rect">
            <a:avLst/>
          </a:prstGeom>
        </p:spPr>
        <p:txBody>
          <a:bodyPr anchor="t"/>
          <a:lstStyle>
            <a:lvl1pPr algn="ctr">
              <a:defRPr sz="3600">
                <a:solidFill>
                  <a:schemeClr val="tx1"/>
                </a:solidFill>
              </a:defRPr>
            </a:lvl1pPr>
          </a:lstStyle>
          <a:p>
            <a:r>
              <a:rPr lang="fi-FI" dirty="0"/>
              <a:t>Avainlukuja</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p:ph type="body" sz="quarter" idx="21" hasCustomPrompt="1"/>
          </p:nvPr>
        </p:nvSpPr>
        <p:spPr>
          <a:xfrm>
            <a:off x="546100" y="1238749"/>
            <a:ext cx="3457574" cy="697669"/>
          </a:xfrm>
          <a:noFill/>
        </p:spPr>
        <p:txBody>
          <a:bodyPr lIns="0" tIns="0" rIns="0" bIns="0" anchor="b"/>
          <a:lstStyle>
            <a:lvl1pPr marL="0" indent="0" algn="l">
              <a:spcAft>
                <a:spcPts val="0"/>
              </a:spcAft>
              <a:buNone/>
              <a:defRPr sz="2000" b="0">
                <a:solidFill>
                  <a:schemeClr val="tx1"/>
                </a:solidFill>
              </a:defRPr>
            </a:lvl1pPr>
          </a:lstStyle>
          <a:p>
            <a:pPr lvl="0"/>
            <a:r>
              <a:rPr lang="fi-FI" dirty="0"/>
              <a:t>Lisää teksti napsauttamalla</a:t>
            </a:r>
          </a:p>
        </p:txBody>
      </p:sp>
      <p:sp>
        <p:nvSpPr>
          <p:cNvPr id="6" name="Tekstin paikkamerkki 1">
            <a:extLst>
              <a:ext uri="{FF2B5EF4-FFF2-40B4-BE49-F238E27FC236}">
                <a16:creationId xmlns:a16="http://schemas.microsoft.com/office/drawing/2014/main" id="{37AC6549-93A7-37C8-F3C4-D4EC7004AB51}"/>
              </a:ext>
            </a:extLst>
          </p:cNvPr>
          <p:cNvSpPr>
            <a:spLocks noGrp="1"/>
          </p:cNvSpPr>
          <p:nvPr>
            <p:ph type="body" sz="quarter" idx="27" hasCustomPrompt="1"/>
          </p:nvPr>
        </p:nvSpPr>
        <p:spPr>
          <a:xfrm>
            <a:off x="546100" y="2171700"/>
            <a:ext cx="3457574" cy="700088"/>
          </a:xfrm>
          <a:noFill/>
        </p:spPr>
        <p:txBody>
          <a:bodyPr wrap="none" lIns="0" tIns="0" rIns="0" anchor="b"/>
          <a:lstStyle>
            <a:lvl1pPr marL="0" indent="0" algn="l" rtl="0">
              <a:spcAft>
                <a:spcPts val="0"/>
              </a:spcAft>
              <a:buNone/>
              <a:defRPr sz="6600" b="1">
                <a:solidFill>
                  <a:schemeClr val="tx1"/>
                </a:solidFill>
              </a:defRPr>
            </a:lvl1pPr>
          </a:lstStyle>
          <a:p>
            <a:pPr lvl="0"/>
            <a:r>
              <a:rPr lang="fi-FI" dirty="0"/>
              <a:t>1 000 000</a:t>
            </a:r>
          </a:p>
        </p:txBody>
      </p:sp>
      <p:sp>
        <p:nvSpPr>
          <p:cNvPr id="7" name="Tekstin paikkamerkki 1">
            <a:extLst>
              <a:ext uri="{FF2B5EF4-FFF2-40B4-BE49-F238E27FC236}">
                <a16:creationId xmlns:a16="http://schemas.microsoft.com/office/drawing/2014/main" id="{42D358BD-33A5-5B7C-4837-0006207D33AE}"/>
              </a:ext>
            </a:extLst>
          </p:cNvPr>
          <p:cNvSpPr>
            <a:spLocks noGrp="1"/>
          </p:cNvSpPr>
          <p:nvPr>
            <p:ph type="body" sz="quarter" idx="28"/>
          </p:nvPr>
        </p:nvSpPr>
        <p:spPr>
          <a:xfrm>
            <a:off x="546100" y="2871788"/>
            <a:ext cx="3457573" cy="746125"/>
          </a:xfrm>
          <a:noFill/>
        </p:spPr>
        <p:txBody>
          <a:bodyPr lIns="0" tIns="0" rIns="0" anchor="t"/>
          <a:lstStyle>
            <a:lvl1pPr marL="0" indent="0" algn="l">
              <a:spcAft>
                <a:spcPts val="0"/>
              </a:spcAft>
              <a:buNone/>
              <a:defRPr sz="2000" b="0">
                <a:solidFill>
                  <a:schemeClr val="tx1"/>
                </a:solidFill>
              </a:defRPr>
            </a:lvl1pPr>
          </a:lstStyle>
          <a:p>
            <a:pPr lvl="0"/>
            <a:endParaRPr lang="fi-FI" dirty="0"/>
          </a:p>
        </p:txBody>
      </p:sp>
      <p:sp>
        <p:nvSpPr>
          <p:cNvPr id="9" name="Tekstin paikkamerkki 2">
            <a:extLst>
              <a:ext uri="{FF2B5EF4-FFF2-40B4-BE49-F238E27FC236}">
                <a16:creationId xmlns:a16="http://schemas.microsoft.com/office/drawing/2014/main" id="{09A2B071-7E5F-E531-7339-B01DB0124E6D}"/>
              </a:ext>
            </a:extLst>
          </p:cNvPr>
          <p:cNvSpPr>
            <a:spLocks noGrp="1"/>
          </p:cNvSpPr>
          <p:nvPr>
            <p:ph type="body" sz="quarter" idx="50" hasCustomPrompt="1"/>
          </p:nvPr>
        </p:nvSpPr>
        <p:spPr>
          <a:xfrm>
            <a:off x="4363238" y="1238250"/>
            <a:ext cx="3463930" cy="700088"/>
          </a:xfrm>
          <a:noFill/>
        </p:spPr>
        <p:txBody>
          <a:bodyPr lIns="0" tIns="0" rIns="0" bIns="0" anchor="b"/>
          <a:lstStyle>
            <a:lvl1pPr marL="0" indent="0" algn="l">
              <a:spcAft>
                <a:spcPts val="0"/>
              </a:spcAft>
              <a:buNone/>
              <a:defRPr sz="2000" b="0">
                <a:solidFill>
                  <a:schemeClr val="tx1"/>
                </a:solidFill>
              </a:defRPr>
            </a:lvl1pPr>
          </a:lstStyle>
          <a:p>
            <a:pPr lvl="0"/>
            <a:r>
              <a:rPr lang="fi-FI" dirty="0"/>
              <a:t>Lisää teksti napsauttamalla</a:t>
            </a:r>
          </a:p>
        </p:txBody>
      </p:sp>
      <p:sp>
        <p:nvSpPr>
          <p:cNvPr id="10" name="Tekstin paikkamerkki 2">
            <a:extLst>
              <a:ext uri="{FF2B5EF4-FFF2-40B4-BE49-F238E27FC236}">
                <a16:creationId xmlns:a16="http://schemas.microsoft.com/office/drawing/2014/main" id="{5B4EA687-22BA-1DD0-8EC0-304CE79C609E}"/>
              </a:ext>
            </a:extLst>
          </p:cNvPr>
          <p:cNvSpPr>
            <a:spLocks noGrp="1"/>
          </p:cNvSpPr>
          <p:nvPr>
            <p:ph type="body" sz="quarter" idx="51" hasCustomPrompt="1"/>
          </p:nvPr>
        </p:nvSpPr>
        <p:spPr>
          <a:xfrm>
            <a:off x="4369592" y="2171700"/>
            <a:ext cx="3457575" cy="700088"/>
          </a:xfrm>
          <a:noFill/>
        </p:spPr>
        <p:txBody>
          <a:bodyPr wrap="none" lIns="0" tIns="0" rIns="0" anchor="b"/>
          <a:lstStyle>
            <a:lvl1pPr marL="0" indent="0" algn="l" rtl="0">
              <a:spcAft>
                <a:spcPts val="0"/>
              </a:spcAft>
              <a:buNone/>
              <a:defRPr sz="6600" b="1">
                <a:solidFill>
                  <a:schemeClr val="tx1"/>
                </a:solidFill>
              </a:defRPr>
            </a:lvl1pPr>
          </a:lstStyle>
          <a:p>
            <a:pPr lvl="0"/>
            <a:r>
              <a:rPr lang="fi-FI" dirty="0"/>
              <a:t>2 000 000</a:t>
            </a:r>
          </a:p>
        </p:txBody>
      </p:sp>
      <p:sp>
        <p:nvSpPr>
          <p:cNvPr id="11" name="Tekstin paikkamerkki 2">
            <a:extLst>
              <a:ext uri="{FF2B5EF4-FFF2-40B4-BE49-F238E27FC236}">
                <a16:creationId xmlns:a16="http://schemas.microsoft.com/office/drawing/2014/main" id="{314A98EB-63E6-5095-443E-A4467D036A5F}"/>
              </a:ext>
            </a:extLst>
          </p:cNvPr>
          <p:cNvSpPr>
            <a:spLocks noGrp="1"/>
          </p:cNvSpPr>
          <p:nvPr>
            <p:ph type="body" sz="quarter" idx="52"/>
          </p:nvPr>
        </p:nvSpPr>
        <p:spPr>
          <a:xfrm>
            <a:off x="4369593" y="2871788"/>
            <a:ext cx="3457574" cy="746125"/>
          </a:xfrm>
          <a:noFill/>
        </p:spPr>
        <p:txBody>
          <a:bodyPr lIns="0" tIns="0" rIns="0" anchor="t"/>
          <a:lstStyle>
            <a:lvl1pPr marL="0" indent="0" algn="l">
              <a:spcAft>
                <a:spcPts val="0"/>
              </a:spcAft>
              <a:buNone/>
              <a:defRPr sz="2000" b="0">
                <a:solidFill>
                  <a:schemeClr val="tx1"/>
                </a:solidFill>
              </a:defRPr>
            </a:lvl1pPr>
          </a:lstStyle>
          <a:p>
            <a:pPr lvl="0"/>
            <a:endParaRPr lang="fi-FI" dirty="0"/>
          </a:p>
        </p:txBody>
      </p:sp>
      <p:sp>
        <p:nvSpPr>
          <p:cNvPr id="23" name="Tekstin paikkamerkki 3">
            <a:extLst>
              <a:ext uri="{FF2B5EF4-FFF2-40B4-BE49-F238E27FC236}">
                <a16:creationId xmlns:a16="http://schemas.microsoft.com/office/drawing/2014/main" id="{F1E4F1A2-B2E3-CEC0-DFFB-C96805F3FE55}"/>
              </a:ext>
            </a:extLst>
          </p:cNvPr>
          <p:cNvSpPr>
            <a:spLocks noGrp="1"/>
          </p:cNvSpPr>
          <p:nvPr>
            <p:ph type="body" sz="quarter" idx="56" hasCustomPrompt="1"/>
          </p:nvPr>
        </p:nvSpPr>
        <p:spPr>
          <a:xfrm>
            <a:off x="8191500" y="1238250"/>
            <a:ext cx="3459168" cy="700088"/>
          </a:xfrm>
          <a:noFill/>
        </p:spPr>
        <p:txBody>
          <a:bodyPr lIns="0" tIns="0" rIns="0" bIns="0" anchor="b"/>
          <a:lstStyle>
            <a:lvl1pPr marL="0" indent="0" algn="l">
              <a:spcAft>
                <a:spcPts val="0"/>
              </a:spcAft>
              <a:buNone/>
              <a:defRPr sz="2000" b="0">
                <a:solidFill>
                  <a:schemeClr val="tx1"/>
                </a:solidFill>
              </a:defRPr>
            </a:lvl1pPr>
          </a:lstStyle>
          <a:p>
            <a:pPr lvl="0"/>
            <a:r>
              <a:rPr lang="fi-FI" dirty="0"/>
              <a:t>Lisää teksti napsauttamalla</a:t>
            </a:r>
          </a:p>
        </p:txBody>
      </p:sp>
      <p:sp>
        <p:nvSpPr>
          <p:cNvPr id="24" name="Tekstin paikkamerkki 3">
            <a:extLst>
              <a:ext uri="{FF2B5EF4-FFF2-40B4-BE49-F238E27FC236}">
                <a16:creationId xmlns:a16="http://schemas.microsoft.com/office/drawing/2014/main" id="{DE130E75-4FA8-B9C3-31B2-55C1C8C6B863}"/>
              </a:ext>
            </a:extLst>
          </p:cNvPr>
          <p:cNvSpPr>
            <a:spLocks noGrp="1"/>
          </p:cNvSpPr>
          <p:nvPr>
            <p:ph type="body" sz="quarter" idx="57" hasCustomPrompt="1"/>
          </p:nvPr>
        </p:nvSpPr>
        <p:spPr>
          <a:xfrm>
            <a:off x="8191500" y="2171700"/>
            <a:ext cx="3459168" cy="700088"/>
          </a:xfrm>
          <a:noFill/>
        </p:spPr>
        <p:txBody>
          <a:bodyPr wrap="none" lIns="0" tIns="0" rIns="0" anchor="b"/>
          <a:lstStyle>
            <a:lvl1pPr marL="0" indent="0" algn="l" rtl="0">
              <a:spcAft>
                <a:spcPts val="0"/>
              </a:spcAft>
              <a:buNone/>
              <a:defRPr sz="6600" b="1">
                <a:solidFill>
                  <a:schemeClr val="tx1"/>
                </a:solidFill>
              </a:defRPr>
            </a:lvl1pPr>
          </a:lstStyle>
          <a:p>
            <a:pPr lvl="0"/>
            <a:r>
              <a:rPr lang="fi-FI" dirty="0"/>
              <a:t>3 000 000</a:t>
            </a:r>
          </a:p>
        </p:txBody>
      </p:sp>
      <p:sp>
        <p:nvSpPr>
          <p:cNvPr id="36" name="Tekstin paikkamerkki 3">
            <a:extLst>
              <a:ext uri="{FF2B5EF4-FFF2-40B4-BE49-F238E27FC236}">
                <a16:creationId xmlns:a16="http://schemas.microsoft.com/office/drawing/2014/main" id="{953AF1CC-8B2A-0395-7CE4-CDF07B0E6CAA}"/>
              </a:ext>
            </a:extLst>
          </p:cNvPr>
          <p:cNvSpPr>
            <a:spLocks noGrp="1"/>
          </p:cNvSpPr>
          <p:nvPr>
            <p:ph type="body" sz="quarter" idx="58"/>
          </p:nvPr>
        </p:nvSpPr>
        <p:spPr>
          <a:xfrm>
            <a:off x="8191500" y="2871788"/>
            <a:ext cx="3459167" cy="746125"/>
          </a:xfrm>
          <a:noFill/>
        </p:spPr>
        <p:txBody>
          <a:bodyPr lIns="0" tIns="0" rIns="0" anchor="t"/>
          <a:lstStyle>
            <a:lvl1pPr marL="0" indent="0" algn="l">
              <a:spcAft>
                <a:spcPts val="0"/>
              </a:spcAft>
              <a:buNone/>
              <a:defRPr sz="2000" b="0">
                <a:solidFill>
                  <a:schemeClr val="tx1"/>
                </a:solidFill>
              </a:defRPr>
            </a:lvl1pPr>
          </a:lstStyle>
          <a:p>
            <a:pPr lvl="0"/>
            <a:endParaRPr lang="fi-FI" dirty="0"/>
          </a:p>
        </p:txBody>
      </p:sp>
      <p:sp>
        <p:nvSpPr>
          <p:cNvPr id="4" name="Tekstin paikkamerkki 4">
            <a:extLst>
              <a:ext uri="{FF2B5EF4-FFF2-40B4-BE49-F238E27FC236}">
                <a16:creationId xmlns:a16="http://schemas.microsoft.com/office/drawing/2014/main" id="{F4E0A055-322C-ACF0-E39C-49FF831E149E}"/>
              </a:ext>
            </a:extLst>
          </p:cNvPr>
          <p:cNvSpPr>
            <a:spLocks noGrp="1"/>
          </p:cNvSpPr>
          <p:nvPr>
            <p:ph type="body" sz="quarter" idx="47" hasCustomPrompt="1"/>
          </p:nvPr>
        </p:nvSpPr>
        <p:spPr>
          <a:xfrm>
            <a:off x="546100" y="3756475"/>
            <a:ext cx="3457574" cy="518131"/>
          </a:xfrm>
          <a:noFill/>
        </p:spPr>
        <p:txBody>
          <a:bodyPr lIns="0" tIns="0" rIns="0" bIns="0" anchor="b"/>
          <a:lstStyle>
            <a:lvl1pPr marL="0" indent="0" algn="l">
              <a:spcAft>
                <a:spcPts val="0"/>
              </a:spcAft>
              <a:buNone/>
              <a:defRPr sz="2000" b="0">
                <a:solidFill>
                  <a:schemeClr val="tx1"/>
                </a:solidFill>
              </a:defRPr>
            </a:lvl1pPr>
          </a:lstStyle>
          <a:p>
            <a:pPr lvl="0"/>
            <a:r>
              <a:rPr lang="fi-FI" dirty="0"/>
              <a:t>Lisää teksti napsauttamalla</a:t>
            </a:r>
          </a:p>
        </p:txBody>
      </p:sp>
      <p:sp>
        <p:nvSpPr>
          <p:cNvPr id="5" name="Tekstin paikkamerkki 4">
            <a:extLst>
              <a:ext uri="{FF2B5EF4-FFF2-40B4-BE49-F238E27FC236}">
                <a16:creationId xmlns:a16="http://schemas.microsoft.com/office/drawing/2014/main" id="{647148C4-B8D4-D808-4CA0-D08ADE1A9FF3}"/>
              </a:ext>
            </a:extLst>
          </p:cNvPr>
          <p:cNvSpPr>
            <a:spLocks noGrp="1"/>
          </p:cNvSpPr>
          <p:nvPr>
            <p:ph type="body" sz="quarter" idx="48" hasCustomPrompt="1"/>
          </p:nvPr>
        </p:nvSpPr>
        <p:spPr>
          <a:xfrm>
            <a:off x="546100" y="4503738"/>
            <a:ext cx="3457574" cy="702731"/>
          </a:xfrm>
          <a:noFill/>
        </p:spPr>
        <p:txBody>
          <a:bodyPr wrap="none" lIns="0" tIns="0" rIns="0" anchor="b"/>
          <a:lstStyle>
            <a:lvl1pPr marL="0" indent="0" algn="l" rtl="0">
              <a:spcAft>
                <a:spcPts val="0"/>
              </a:spcAft>
              <a:buNone/>
              <a:defRPr sz="6600" b="1">
                <a:solidFill>
                  <a:schemeClr val="tx1"/>
                </a:solidFill>
              </a:defRPr>
            </a:lvl1pPr>
          </a:lstStyle>
          <a:p>
            <a:pPr lvl="0"/>
            <a:r>
              <a:rPr lang="fi-FI" dirty="0"/>
              <a:t>4 000 000</a:t>
            </a:r>
          </a:p>
        </p:txBody>
      </p:sp>
      <p:sp>
        <p:nvSpPr>
          <p:cNvPr id="8" name="Tekstin paikkamerkki 4">
            <a:extLst>
              <a:ext uri="{FF2B5EF4-FFF2-40B4-BE49-F238E27FC236}">
                <a16:creationId xmlns:a16="http://schemas.microsoft.com/office/drawing/2014/main" id="{1B32E863-86D8-5E98-436F-75E36E9076E6}"/>
              </a:ext>
            </a:extLst>
          </p:cNvPr>
          <p:cNvSpPr>
            <a:spLocks noGrp="1"/>
          </p:cNvSpPr>
          <p:nvPr>
            <p:ph type="body" sz="quarter" idx="49"/>
          </p:nvPr>
        </p:nvSpPr>
        <p:spPr>
          <a:xfrm>
            <a:off x="546100" y="5206469"/>
            <a:ext cx="3457573" cy="746125"/>
          </a:xfrm>
          <a:noFill/>
        </p:spPr>
        <p:txBody>
          <a:bodyPr lIns="0" tIns="0" rIns="0" anchor="t"/>
          <a:lstStyle>
            <a:lvl1pPr marL="0" indent="0" algn="l">
              <a:spcAft>
                <a:spcPts val="0"/>
              </a:spcAft>
              <a:buNone/>
              <a:defRPr sz="2000" b="0">
                <a:solidFill>
                  <a:schemeClr val="tx1"/>
                </a:solidFill>
              </a:defRPr>
            </a:lvl1pPr>
          </a:lstStyle>
          <a:p>
            <a:pPr lvl="0"/>
            <a:endParaRPr lang="fi-FI" dirty="0"/>
          </a:p>
        </p:txBody>
      </p:sp>
      <p:sp>
        <p:nvSpPr>
          <p:cNvPr id="14" name="Tekstin paikkamerkki 5">
            <a:extLst>
              <a:ext uri="{FF2B5EF4-FFF2-40B4-BE49-F238E27FC236}">
                <a16:creationId xmlns:a16="http://schemas.microsoft.com/office/drawing/2014/main" id="{FFC6FDA9-7625-998B-77E1-9223674D4344}"/>
              </a:ext>
            </a:extLst>
          </p:cNvPr>
          <p:cNvSpPr>
            <a:spLocks noGrp="1"/>
          </p:cNvSpPr>
          <p:nvPr>
            <p:ph type="body" sz="quarter" idx="53" hasCustomPrompt="1"/>
          </p:nvPr>
        </p:nvSpPr>
        <p:spPr>
          <a:xfrm>
            <a:off x="4369592" y="3756475"/>
            <a:ext cx="3457575" cy="518131"/>
          </a:xfrm>
          <a:noFill/>
        </p:spPr>
        <p:txBody>
          <a:bodyPr lIns="0" tIns="0" rIns="0" bIns="0" anchor="b"/>
          <a:lstStyle>
            <a:lvl1pPr marL="0" indent="0" algn="l">
              <a:spcAft>
                <a:spcPts val="0"/>
              </a:spcAft>
              <a:buNone/>
              <a:defRPr sz="2000" b="0">
                <a:solidFill>
                  <a:schemeClr val="tx1"/>
                </a:solidFill>
              </a:defRPr>
            </a:lvl1pPr>
          </a:lstStyle>
          <a:p>
            <a:pPr lvl="0"/>
            <a:r>
              <a:rPr lang="fi-FI" dirty="0"/>
              <a:t>Lisää teksti napsauttamalla</a:t>
            </a:r>
          </a:p>
        </p:txBody>
      </p:sp>
      <p:sp>
        <p:nvSpPr>
          <p:cNvPr id="21" name="Tekstin paikkamerkki 5">
            <a:extLst>
              <a:ext uri="{FF2B5EF4-FFF2-40B4-BE49-F238E27FC236}">
                <a16:creationId xmlns:a16="http://schemas.microsoft.com/office/drawing/2014/main" id="{D61D1006-A105-FD13-CC5E-4EEF9155AF0C}"/>
              </a:ext>
            </a:extLst>
          </p:cNvPr>
          <p:cNvSpPr>
            <a:spLocks noGrp="1"/>
          </p:cNvSpPr>
          <p:nvPr>
            <p:ph type="body" sz="quarter" idx="54" hasCustomPrompt="1"/>
          </p:nvPr>
        </p:nvSpPr>
        <p:spPr>
          <a:xfrm>
            <a:off x="4369592" y="4503738"/>
            <a:ext cx="3457575" cy="702731"/>
          </a:xfrm>
          <a:noFill/>
        </p:spPr>
        <p:txBody>
          <a:bodyPr wrap="none" lIns="0" tIns="0" rIns="0" anchor="b"/>
          <a:lstStyle>
            <a:lvl1pPr marL="0" indent="0" algn="l" rtl="0">
              <a:spcAft>
                <a:spcPts val="0"/>
              </a:spcAft>
              <a:buNone/>
              <a:defRPr sz="6600" b="1">
                <a:solidFill>
                  <a:schemeClr val="tx1"/>
                </a:solidFill>
              </a:defRPr>
            </a:lvl1pPr>
          </a:lstStyle>
          <a:p>
            <a:pPr lvl="0"/>
            <a:r>
              <a:rPr lang="fi-FI" dirty="0"/>
              <a:t>5 000 000</a:t>
            </a:r>
          </a:p>
        </p:txBody>
      </p:sp>
      <p:sp>
        <p:nvSpPr>
          <p:cNvPr id="22" name="Tekstin paikkamerkki 5">
            <a:extLst>
              <a:ext uri="{FF2B5EF4-FFF2-40B4-BE49-F238E27FC236}">
                <a16:creationId xmlns:a16="http://schemas.microsoft.com/office/drawing/2014/main" id="{6646DC38-E6F0-27C8-DA4C-602A0E06DF5F}"/>
              </a:ext>
            </a:extLst>
          </p:cNvPr>
          <p:cNvSpPr>
            <a:spLocks noGrp="1"/>
          </p:cNvSpPr>
          <p:nvPr>
            <p:ph type="body" sz="quarter" idx="55"/>
          </p:nvPr>
        </p:nvSpPr>
        <p:spPr>
          <a:xfrm>
            <a:off x="4369593" y="5206469"/>
            <a:ext cx="3457574" cy="746125"/>
          </a:xfrm>
          <a:noFill/>
        </p:spPr>
        <p:txBody>
          <a:bodyPr lIns="0" tIns="0" rIns="0" anchor="t"/>
          <a:lstStyle>
            <a:lvl1pPr marL="0" indent="0" algn="l">
              <a:spcAft>
                <a:spcPts val="0"/>
              </a:spcAft>
              <a:buNone/>
              <a:defRPr sz="2000" b="0">
                <a:solidFill>
                  <a:schemeClr val="tx1"/>
                </a:solidFill>
              </a:defRPr>
            </a:lvl1pPr>
          </a:lstStyle>
          <a:p>
            <a:pPr lvl="0"/>
            <a:endParaRPr lang="fi-FI" dirty="0"/>
          </a:p>
        </p:txBody>
      </p:sp>
      <p:sp>
        <p:nvSpPr>
          <p:cNvPr id="37" name="Tekstin paikkamerkki 6">
            <a:extLst>
              <a:ext uri="{FF2B5EF4-FFF2-40B4-BE49-F238E27FC236}">
                <a16:creationId xmlns:a16="http://schemas.microsoft.com/office/drawing/2014/main" id="{DA004C84-C22B-35D7-0DA1-6EADF0B5A680}"/>
              </a:ext>
            </a:extLst>
          </p:cNvPr>
          <p:cNvSpPr>
            <a:spLocks noGrp="1"/>
          </p:cNvSpPr>
          <p:nvPr>
            <p:ph type="body" sz="quarter" idx="59" hasCustomPrompt="1"/>
          </p:nvPr>
        </p:nvSpPr>
        <p:spPr>
          <a:xfrm>
            <a:off x="8191500" y="3756475"/>
            <a:ext cx="3459168" cy="518131"/>
          </a:xfrm>
          <a:noFill/>
        </p:spPr>
        <p:txBody>
          <a:bodyPr lIns="0" tIns="0" rIns="0" bIns="0" anchor="b"/>
          <a:lstStyle>
            <a:lvl1pPr marL="0" indent="0" algn="l">
              <a:spcAft>
                <a:spcPts val="0"/>
              </a:spcAft>
              <a:buNone/>
              <a:defRPr sz="2000" b="0">
                <a:solidFill>
                  <a:schemeClr val="tx1"/>
                </a:solidFill>
              </a:defRPr>
            </a:lvl1pPr>
          </a:lstStyle>
          <a:p>
            <a:pPr lvl="0"/>
            <a:r>
              <a:rPr lang="fi-FI" dirty="0"/>
              <a:t>Lisää teksti napsauttamalla</a:t>
            </a:r>
          </a:p>
        </p:txBody>
      </p:sp>
      <p:sp>
        <p:nvSpPr>
          <p:cNvPr id="38" name="Tekstin paikkamerkki 6">
            <a:extLst>
              <a:ext uri="{FF2B5EF4-FFF2-40B4-BE49-F238E27FC236}">
                <a16:creationId xmlns:a16="http://schemas.microsoft.com/office/drawing/2014/main" id="{77460119-EB70-DFFD-E5C9-5A157A5B94B7}"/>
              </a:ext>
            </a:extLst>
          </p:cNvPr>
          <p:cNvSpPr>
            <a:spLocks noGrp="1"/>
          </p:cNvSpPr>
          <p:nvPr>
            <p:ph type="body" sz="quarter" idx="60" hasCustomPrompt="1"/>
          </p:nvPr>
        </p:nvSpPr>
        <p:spPr>
          <a:xfrm>
            <a:off x="8191500" y="4503738"/>
            <a:ext cx="3459168" cy="702731"/>
          </a:xfrm>
          <a:noFill/>
        </p:spPr>
        <p:txBody>
          <a:bodyPr wrap="none" lIns="0" tIns="0" rIns="0" anchor="b"/>
          <a:lstStyle>
            <a:lvl1pPr marL="0" indent="0" algn="l" rtl="0">
              <a:spcAft>
                <a:spcPts val="0"/>
              </a:spcAft>
              <a:buNone/>
              <a:defRPr sz="6600" b="1">
                <a:solidFill>
                  <a:schemeClr val="tx1"/>
                </a:solidFill>
              </a:defRPr>
            </a:lvl1pPr>
          </a:lstStyle>
          <a:p>
            <a:pPr lvl="0"/>
            <a:r>
              <a:rPr lang="fi-FI" dirty="0"/>
              <a:t>6 000 000</a:t>
            </a:r>
          </a:p>
        </p:txBody>
      </p:sp>
      <p:sp>
        <p:nvSpPr>
          <p:cNvPr id="39" name="Tekstin paikkamerkki 6">
            <a:extLst>
              <a:ext uri="{FF2B5EF4-FFF2-40B4-BE49-F238E27FC236}">
                <a16:creationId xmlns:a16="http://schemas.microsoft.com/office/drawing/2014/main" id="{3FF7AF26-D44A-EDA7-D73D-FA0836CF63B0}"/>
              </a:ext>
            </a:extLst>
          </p:cNvPr>
          <p:cNvSpPr>
            <a:spLocks noGrp="1"/>
          </p:cNvSpPr>
          <p:nvPr>
            <p:ph type="body" sz="quarter" idx="61"/>
          </p:nvPr>
        </p:nvSpPr>
        <p:spPr>
          <a:xfrm>
            <a:off x="8191500" y="5206469"/>
            <a:ext cx="3459167" cy="746125"/>
          </a:xfrm>
          <a:noFill/>
        </p:spPr>
        <p:txBody>
          <a:bodyPr lIns="0" tIns="0" rIns="0" anchor="t"/>
          <a:lstStyle>
            <a:lvl1pPr marL="0" indent="0" algn="l">
              <a:spcAft>
                <a:spcPts val="0"/>
              </a:spcAft>
              <a:buNone/>
              <a:defRPr sz="2000" b="0">
                <a:solidFill>
                  <a:schemeClr val="tx1"/>
                </a:solidFill>
              </a:defRPr>
            </a:lvl1pPr>
          </a:lstStyle>
          <a:p>
            <a:pPr lvl="0"/>
            <a:endParaRPr lang="fi-FI" dirty="0"/>
          </a:p>
        </p:txBody>
      </p:sp>
      <p:sp>
        <p:nvSpPr>
          <p:cNvPr id="12" name="Kuvatiedot">
            <a:extLst>
              <a:ext uri="{FF2B5EF4-FFF2-40B4-BE49-F238E27FC236}">
                <a16:creationId xmlns:a16="http://schemas.microsoft.com/office/drawing/2014/main" id="{77D22844-6165-3451-B7FF-EF437BC2F05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Lähde: esimerkki.fi</a:t>
            </a:r>
          </a:p>
        </p:txBody>
      </p:sp>
      <p:sp>
        <p:nvSpPr>
          <p:cNvPr id="34" name="Alatunnisteen paikkamerkki 33">
            <a:extLst>
              <a:ext uri="{FF2B5EF4-FFF2-40B4-BE49-F238E27FC236}">
                <a16:creationId xmlns:a16="http://schemas.microsoft.com/office/drawing/2014/main" id="{F5592790-1CEE-2036-EA05-AFA7B2126C47}"/>
              </a:ext>
            </a:extLst>
          </p:cNvPr>
          <p:cNvSpPr>
            <a:spLocks noGrp="1"/>
          </p:cNvSpPr>
          <p:nvPr>
            <p:ph type="ftr" sz="quarter" idx="45"/>
          </p:nvPr>
        </p:nvSpPr>
        <p:spPr/>
        <p:txBody>
          <a:bodyPr/>
          <a:lstStyle>
            <a:lvl1pPr>
              <a:defRPr>
                <a:solidFill>
                  <a:schemeClr val="tx1"/>
                </a:solidFill>
              </a:defRPr>
            </a:lvl1pPr>
          </a:lstStyle>
          <a:p>
            <a:endParaRPr lang="fi-FI" dirty="0"/>
          </a:p>
        </p:txBody>
      </p:sp>
      <p:sp>
        <p:nvSpPr>
          <p:cNvPr id="33" name="Päivämäärän paikkamerkki 32">
            <a:extLst>
              <a:ext uri="{FF2B5EF4-FFF2-40B4-BE49-F238E27FC236}">
                <a16:creationId xmlns:a16="http://schemas.microsoft.com/office/drawing/2014/main" id="{BFFDEC17-71DB-7639-6666-28C7C7039AED}"/>
              </a:ext>
            </a:extLst>
          </p:cNvPr>
          <p:cNvSpPr>
            <a:spLocks noGrp="1"/>
          </p:cNvSpPr>
          <p:nvPr>
            <p:ph type="dt" sz="half" idx="44"/>
          </p:nvPr>
        </p:nvSpPr>
        <p:spPr/>
        <p:txBody>
          <a:bodyPr/>
          <a:lstStyle>
            <a:lvl1pPr>
              <a:defRPr>
                <a:solidFill>
                  <a:schemeClr val="tx1"/>
                </a:solidFill>
              </a:defRPr>
            </a:lvl1pPr>
          </a:lstStyle>
          <a:p>
            <a:r>
              <a:rPr lang="fi-FI"/>
              <a:t>12.8.2025</a:t>
            </a:r>
            <a:endParaRPr lang="fi-FI" dirty="0"/>
          </a:p>
        </p:txBody>
      </p:sp>
      <p:sp>
        <p:nvSpPr>
          <p:cNvPr id="35" name="Dian numeron paikkamerkki 34">
            <a:extLst>
              <a:ext uri="{FF2B5EF4-FFF2-40B4-BE49-F238E27FC236}">
                <a16:creationId xmlns:a16="http://schemas.microsoft.com/office/drawing/2014/main" id="{3A961DE3-83A7-BA69-49F9-BFAD60068798}"/>
              </a:ext>
            </a:extLst>
          </p:cNvPr>
          <p:cNvSpPr>
            <a:spLocks noGrp="1"/>
          </p:cNvSpPr>
          <p:nvPr>
            <p:ph type="sldNum" sz="quarter" idx="46"/>
          </p:nvPr>
        </p:nvSpPr>
        <p:spPr/>
        <p:txBody>
          <a:bodyPr/>
          <a:lstStyle>
            <a:lvl1pPr>
              <a:defRPr>
                <a:solidFill>
                  <a:schemeClr val="tx1"/>
                </a:solidFill>
              </a:defRPr>
            </a:lvl1pPr>
          </a:lstStyle>
          <a:p>
            <a:fld id="{A9494116-C6F5-466F-B5C1-BBB074CB17FC}" type="slidenum">
              <a:rPr lang="fi-FI" smtClean="0"/>
              <a:pPr/>
              <a:t>‹#›</a:t>
            </a:fld>
            <a:endParaRPr lang="fi-FI" dirty="0"/>
          </a:p>
        </p:txBody>
      </p:sp>
      <p:sp>
        <p:nvSpPr>
          <p:cNvPr id="15" name="Logo">
            <a:extLst>
              <a:ext uri="{FF2B5EF4-FFF2-40B4-BE49-F238E27FC236}">
                <a16:creationId xmlns:a16="http://schemas.microsoft.com/office/drawing/2014/main" id="{C1FBDA5A-1038-9BB4-9EC0-0B99FEC848AE}"/>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Tree>
    <p:extLst>
      <p:ext uri="{BB962C8B-B14F-4D97-AF65-F5344CB8AC3E}">
        <p14:creationId xmlns:p14="http://schemas.microsoft.com/office/powerpoint/2010/main" val="1575658058"/>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preserve="1" userDrawn="1">
  <p:cSld name="Tietosivu">
    <p:bg>
      <p:bgPr>
        <a:solidFill>
          <a:schemeClr val="bg1"/>
        </a:solidFill>
        <a:effectLst/>
      </p:bgPr>
    </p:bg>
    <p:spTree>
      <p:nvGrpSpPr>
        <p:cNvPr id="1" name=""/>
        <p:cNvGrpSpPr/>
        <p:nvPr/>
      </p:nvGrpSpPr>
      <p:grpSpPr>
        <a:xfrm>
          <a:off x="0" y="0"/>
          <a:ext cx="0" cy="0"/>
          <a:chOff x="0" y="0"/>
          <a:chExt cx="0" cy="0"/>
        </a:xfrm>
      </p:grpSpPr>
      <p:sp>
        <p:nvSpPr>
          <p:cNvPr id="6" name="Tekstin paikkamerkki 1">
            <a:extLst>
              <a:ext uri="{FF2B5EF4-FFF2-40B4-BE49-F238E27FC236}">
                <a16:creationId xmlns:a16="http://schemas.microsoft.com/office/drawing/2014/main" id="{37AC6549-93A7-37C8-F3C4-D4EC7004AB51}"/>
              </a:ext>
              <a:ext uri="{C183D7F6-B498-43B3-948B-1728B52AA6E4}">
                <adec:decorative xmlns:adec="http://schemas.microsoft.com/office/drawing/2017/decorative" val="1"/>
              </a:ext>
            </a:extLst>
          </p:cNvPr>
          <p:cNvSpPr>
            <a:spLocks noGrp="1"/>
          </p:cNvSpPr>
          <p:nvPr userDrawn="1">
            <p:ph type="body" sz="quarter" idx="27" hasCustomPrompt="1"/>
          </p:nvPr>
        </p:nvSpPr>
        <p:spPr>
          <a:xfrm>
            <a:off x="479376" y="1284288"/>
            <a:ext cx="5688632" cy="2482850"/>
          </a:xfrm>
          <a:solidFill>
            <a:schemeClr val="accent3"/>
          </a:solidFill>
          <a:ln w="127000" cap="sq">
            <a:solidFill>
              <a:schemeClr val="bg1"/>
            </a:solidFill>
            <a:miter lim="800000"/>
          </a:ln>
        </p:spPr>
        <p:txBody>
          <a:bodyPr lIns="0" tIns="288000" rIns="0" anchor="t"/>
          <a:lstStyle>
            <a:lvl1pPr marL="0" indent="0" algn="ctr" rtl="0">
              <a:spcAft>
                <a:spcPts val="0"/>
              </a:spcAft>
              <a:buNone/>
              <a:defRPr sz="9600" b="1">
                <a:solidFill>
                  <a:schemeClr val="tx1"/>
                </a:solidFill>
              </a:defRPr>
            </a:lvl1pPr>
          </a:lstStyle>
          <a:p>
            <a:pPr lvl="0"/>
            <a:r>
              <a:rPr lang="fi-FI" dirty="0"/>
              <a:t> </a:t>
            </a:r>
          </a:p>
        </p:txBody>
      </p:sp>
      <p:sp>
        <p:nvSpPr>
          <p:cNvPr id="10" name="Tekstin paikkamerkki 1">
            <a:extLst>
              <a:ext uri="{FF2B5EF4-FFF2-40B4-BE49-F238E27FC236}">
                <a16:creationId xmlns:a16="http://schemas.microsoft.com/office/drawing/2014/main" id="{5B4EA687-22BA-1DD0-8EC0-304CE79C609E}"/>
              </a:ext>
              <a:ext uri="{C183D7F6-B498-43B3-948B-1728B52AA6E4}">
                <adec:decorative xmlns:adec="http://schemas.microsoft.com/office/drawing/2017/decorative" val="1"/>
              </a:ext>
            </a:extLst>
          </p:cNvPr>
          <p:cNvSpPr>
            <a:spLocks noGrp="1"/>
          </p:cNvSpPr>
          <p:nvPr userDrawn="1">
            <p:ph type="body" sz="quarter" idx="51" hasCustomPrompt="1"/>
          </p:nvPr>
        </p:nvSpPr>
        <p:spPr>
          <a:xfrm>
            <a:off x="6168007" y="1284288"/>
            <a:ext cx="5544617" cy="2482849"/>
          </a:xfrm>
          <a:solidFill>
            <a:schemeClr val="accent2"/>
          </a:solidFill>
          <a:ln w="127000" cap="sq">
            <a:solidFill>
              <a:schemeClr val="bg1"/>
            </a:solidFill>
            <a:miter lim="800000"/>
          </a:ln>
        </p:spPr>
        <p:txBody>
          <a:bodyPr lIns="0" tIns="288000" rIns="0" anchor="t"/>
          <a:lstStyle>
            <a:lvl1pPr marL="0" indent="0" algn="ctr" rtl="0">
              <a:spcAft>
                <a:spcPts val="0"/>
              </a:spcAft>
              <a:buNone/>
              <a:defRPr sz="9600" b="1">
                <a:solidFill>
                  <a:schemeClr val="bg1"/>
                </a:solidFill>
              </a:defRPr>
            </a:lvl1pPr>
          </a:lstStyle>
          <a:p>
            <a:pPr lvl="0"/>
            <a:r>
              <a:rPr lang="fi-FI" dirty="0"/>
              <a:t> </a:t>
            </a:r>
          </a:p>
        </p:txBody>
      </p:sp>
      <p:sp>
        <p:nvSpPr>
          <p:cNvPr id="9" name="Tekstin paikkamerkki 1">
            <a:extLst>
              <a:ext uri="{FF2B5EF4-FFF2-40B4-BE49-F238E27FC236}">
                <a16:creationId xmlns:a16="http://schemas.microsoft.com/office/drawing/2014/main" id="{CE24F6F4-D305-E328-E1F7-BCB7D01CF5D5}"/>
              </a:ext>
              <a:ext uri="{C183D7F6-B498-43B3-948B-1728B52AA6E4}">
                <adec:decorative xmlns:adec="http://schemas.microsoft.com/office/drawing/2017/decorative" val="1"/>
              </a:ext>
            </a:extLst>
          </p:cNvPr>
          <p:cNvSpPr>
            <a:spLocks noGrp="1"/>
          </p:cNvSpPr>
          <p:nvPr>
            <p:ph type="body" sz="quarter" idx="56" hasCustomPrompt="1"/>
          </p:nvPr>
        </p:nvSpPr>
        <p:spPr>
          <a:xfrm>
            <a:off x="479376" y="3767138"/>
            <a:ext cx="3744416" cy="2290154"/>
          </a:xfrm>
          <a:solidFill>
            <a:schemeClr val="bg2"/>
          </a:solidFill>
          <a:ln w="127000" cap="sq">
            <a:solidFill>
              <a:schemeClr val="bg1"/>
            </a:solidFill>
            <a:miter lim="800000"/>
          </a:ln>
        </p:spPr>
        <p:txBody>
          <a:bodyPr lIns="0" tIns="360000" rIns="0" anchor="t"/>
          <a:lstStyle>
            <a:lvl1pPr marL="0" indent="0" algn="ctr" rtl="0">
              <a:spcAft>
                <a:spcPts val="0"/>
              </a:spcAft>
              <a:buNone/>
              <a:defRPr sz="7200" b="1">
                <a:solidFill>
                  <a:schemeClr val="tx1"/>
                </a:solidFill>
              </a:defRPr>
            </a:lvl1pPr>
          </a:lstStyle>
          <a:p>
            <a:pPr lvl="0"/>
            <a:r>
              <a:rPr lang="fi-FI" dirty="0"/>
              <a:t> </a:t>
            </a:r>
          </a:p>
        </p:txBody>
      </p:sp>
      <p:sp>
        <p:nvSpPr>
          <p:cNvPr id="21" name="Tekstin paikkamerkki 1">
            <a:extLst>
              <a:ext uri="{FF2B5EF4-FFF2-40B4-BE49-F238E27FC236}">
                <a16:creationId xmlns:a16="http://schemas.microsoft.com/office/drawing/2014/main" id="{D61D1006-A105-FD13-CC5E-4EEF9155AF0C}"/>
              </a:ext>
              <a:ext uri="{C183D7F6-B498-43B3-948B-1728B52AA6E4}">
                <adec:decorative xmlns:adec="http://schemas.microsoft.com/office/drawing/2017/decorative" val="1"/>
              </a:ext>
            </a:extLst>
          </p:cNvPr>
          <p:cNvSpPr>
            <a:spLocks noGrp="1"/>
          </p:cNvSpPr>
          <p:nvPr userDrawn="1">
            <p:ph type="body" sz="quarter" idx="54" hasCustomPrompt="1"/>
          </p:nvPr>
        </p:nvSpPr>
        <p:spPr>
          <a:xfrm>
            <a:off x="4223791" y="3767138"/>
            <a:ext cx="3604171" cy="2290154"/>
          </a:xfrm>
          <a:solidFill>
            <a:schemeClr val="accent2"/>
          </a:solidFill>
          <a:ln w="127000" cap="sq">
            <a:solidFill>
              <a:schemeClr val="bg1"/>
            </a:solidFill>
            <a:miter lim="800000"/>
          </a:ln>
        </p:spPr>
        <p:txBody>
          <a:bodyPr lIns="0" tIns="360000" rIns="0" anchor="t"/>
          <a:lstStyle>
            <a:lvl1pPr marL="0" indent="0" algn="ctr" rtl="0">
              <a:spcAft>
                <a:spcPts val="0"/>
              </a:spcAft>
              <a:buNone/>
              <a:defRPr sz="7200" b="1"/>
            </a:lvl1pPr>
          </a:lstStyle>
          <a:p>
            <a:pPr lvl="0"/>
            <a:r>
              <a:rPr lang="fi-FI" dirty="0"/>
              <a:t> </a:t>
            </a:r>
          </a:p>
        </p:txBody>
      </p:sp>
      <p:sp>
        <p:nvSpPr>
          <p:cNvPr id="14" name="Tekstin paikkamerkki 1">
            <a:extLst>
              <a:ext uri="{FF2B5EF4-FFF2-40B4-BE49-F238E27FC236}">
                <a16:creationId xmlns:a16="http://schemas.microsoft.com/office/drawing/2014/main" id="{F48B7601-386F-9F2C-6767-0277B2562E47}"/>
              </a:ext>
              <a:ext uri="{C183D7F6-B498-43B3-948B-1728B52AA6E4}">
                <adec:decorative xmlns:adec="http://schemas.microsoft.com/office/drawing/2017/decorative" val="1"/>
              </a:ext>
            </a:extLst>
          </p:cNvPr>
          <p:cNvSpPr>
            <a:spLocks noGrp="1"/>
          </p:cNvSpPr>
          <p:nvPr>
            <p:ph type="body" sz="quarter" idx="58" hasCustomPrompt="1"/>
          </p:nvPr>
        </p:nvSpPr>
        <p:spPr>
          <a:xfrm>
            <a:off x="7827962" y="3767138"/>
            <a:ext cx="3884661" cy="2290154"/>
          </a:xfrm>
          <a:solidFill>
            <a:schemeClr val="bg2"/>
          </a:solidFill>
          <a:ln w="127000" cap="sq">
            <a:solidFill>
              <a:schemeClr val="bg1"/>
            </a:solidFill>
            <a:miter lim="800000"/>
          </a:ln>
        </p:spPr>
        <p:txBody>
          <a:bodyPr lIns="0" tIns="360000" rIns="0" anchor="t"/>
          <a:lstStyle>
            <a:lvl1pPr marL="0" indent="0" algn="ctr" rtl="0">
              <a:spcAft>
                <a:spcPts val="0"/>
              </a:spcAft>
              <a:buNone/>
              <a:defRPr sz="7200" b="1"/>
            </a:lvl1pPr>
          </a:lstStyle>
          <a:p>
            <a:pPr lvl="0"/>
            <a:r>
              <a:rPr lang="fi-FI" dirty="0"/>
              <a:t> </a:t>
            </a:r>
          </a:p>
        </p:txBody>
      </p:sp>
      <p:sp>
        <p:nvSpPr>
          <p:cNvPr id="2" name="Otsikko 1">
            <a:extLst>
              <a:ext uri="{FF2B5EF4-FFF2-40B4-BE49-F238E27FC236}">
                <a16:creationId xmlns:a16="http://schemas.microsoft.com/office/drawing/2014/main" id="{6F447D12-3A4A-FF20-A74B-9C431FE253B2}"/>
              </a:ext>
            </a:extLst>
          </p:cNvPr>
          <p:cNvSpPr>
            <a:spLocks noGrp="1"/>
          </p:cNvSpPr>
          <p:nvPr userDrawn="1">
            <p:ph type="title" hasCustomPrompt="1"/>
          </p:nvPr>
        </p:nvSpPr>
        <p:spPr>
          <a:xfrm>
            <a:off x="539750" y="539751"/>
            <a:ext cx="11110913" cy="744537"/>
          </a:xfrm>
          <a:prstGeom prst="rect">
            <a:avLst/>
          </a:prstGeom>
        </p:spPr>
        <p:txBody>
          <a:bodyPr anchor="t"/>
          <a:lstStyle>
            <a:lvl1pPr algn="ctr">
              <a:defRPr sz="3600"/>
            </a:lvl1pPr>
          </a:lstStyle>
          <a:p>
            <a:r>
              <a:rPr lang="fi-FI" dirty="0"/>
              <a:t>Tietosivu</a:t>
            </a:r>
          </a:p>
        </p:txBody>
      </p:sp>
      <p:sp>
        <p:nvSpPr>
          <p:cNvPr id="5" name="Tekstin paikkamerkki 1">
            <a:extLst>
              <a:ext uri="{FF2B5EF4-FFF2-40B4-BE49-F238E27FC236}">
                <a16:creationId xmlns:a16="http://schemas.microsoft.com/office/drawing/2014/main" id="{FADE92D8-3E5D-D510-4209-D9A2213A918A}"/>
              </a:ext>
            </a:extLst>
          </p:cNvPr>
          <p:cNvSpPr>
            <a:spLocks noGrp="1"/>
          </p:cNvSpPr>
          <p:nvPr>
            <p:ph type="body" sz="quarter" idx="60" hasCustomPrompt="1"/>
          </p:nvPr>
        </p:nvSpPr>
        <p:spPr>
          <a:xfrm>
            <a:off x="479376" y="1938339"/>
            <a:ext cx="5688632" cy="1071562"/>
          </a:xfrm>
          <a:noFill/>
          <a:ln w="127000" cap="sq">
            <a:noFill/>
            <a:miter lim="800000"/>
          </a:ln>
        </p:spPr>
        <p:txBody>
          <a:bodyPr lIns="0" tIns="0" rIns="0" anchor="t"/>
          <a:lstStyle>
            <a:lvl1pPr marL="0" indent="0" algn="ctr" rtl="0">
              <a:lnSpc>
                <a:spcPts val="9000"/>
              </a:lnSpc>
              <a:spcBef>
                <a:spcPts val="0"/>
              </a:spcBef>
              <a:spcAft>
                <a:spcPts val="0"/>
              </a:spcAft>
              <a:buNone/>
              <a:defRPr sz="9600" b="1">
                <a:solidFill>
                  <a:schemeClr val="bg1"/>
                </a:solidFill>
              </a:defRPr>
            </a:lvl1pPr>
          </a:lstStyle>
          <a:p>
            <a:pPr lvl="0"/>
            <a:r>
              <a:rPr lang="fi-FI" dirty="0"/>
              <a:t>10 %</a:t>
            </a:r>
          </a:p>
        </p:txBody>
      </p:sp>
      <p:sp>
        <p:nvSpPr>
          <p:cNvPr id="7" name="Tekstin paikkamerkki 1">
            <a:extLst>
              <a:ext uri="{FF2B5EF4-FFF2-40B4-BE49-F238E27FC236}">
                <a16:creationId xmlns:a16="http://schemas.microsoft.com/office/drawing/2014/main" id="{42D358BD-33A5-5B7C-4837-0006207D33AE}"/>
              </a:ext>
            </a:extLst>
          </p:cNvPr>
          <p:cNvSpPr>
            <a:spLocks noGrp="1"/>
          </p:cNvSpPr>
          <p:nvPr userDrawn="1">
            <p:ph type="body" sz="quarter" idx="28"/>
          </p:nvPr>
        </p:nvSpPr>
        <p:spPr>
          <a:xfrm>
            <a:off x="479376" y="3021013"/>
            <a:ext cx="5688630" cy="746125"/>
          </a:xfrm>
          <a:noFill/>
        </p:spPr>
        <p:txBody>
          <a:bodyPr lIns="0" tIns="0" rIns="0" anchor="t"/>
          <a:lstStyle>
            <a:lvl1pPr marL="0" indent="0" algn="ctr">
              <a:spcAft>
                <a:spcPts val="0"/>
              </a:spcAft>
              <a:buNone/>
              <a:defRPr sz="1800" b="0">
                <a:solidFill>
                  <a:schemeClr val="bg1"/>
                </a:solidFill>
              </a:defRPr>
            </a:lvl1pPr>
          </a:lstStyle>
          <a:p>
            <a:pPr lvl="0"/>
            <a:endParaRPr lang="fi-FI" dirty="0"/>
          </a:p>
        </p:txBody>
      </p:sp>
      <p:sp>
        <p:nvSpPr>
          <p:cNvPr id="12" name="Tekstin paikkamerkki 1">
            <a:extLst>
              <a:ext uri="{FF2B5EF4-FFF2-40B4-BE49-F238E27FC236}">
                <a16:creationId xmlns:a16="http://schemas.microsoft.com/office/drawing/2014/main" id="{6AD2E648-B14C-670E-CEB1-7EE9294A1E9F}"/>
              </a:ext>
            </a:extLst>
          </p:cNvPr>
          <p:cNvSpPr>
            <a:spLocks noGrp="1"/>
          </p:cNvSpPr>
          <p:nvPr>
            <p:ph type="body" sz="quarter" idx="61" hasCustomPrompt="1"/>
          </p:nvPr>
        </p:nvSpPr>
        <p:spPr>
          <a:xfrm>
            <a:off x="6168007" y="1938338"/>
            <a:ext cx="5544617" cy="1065120"/>
          </a:xfrm>
          <a:noFill/>
          <a:ln w="127000" cap="sq">
            <a:noFill/>
            <a:miter lim="800000"/>
          </a:ln>
        </p:spPr>
        <p:txBody>
          <a:bodyPr lIns="0" tIns="0" rIns="0" bIns="0" anchor="t"/>
          <a:lstStyle>
            <a:lvl1pPr marL="0" indent="0" algn="ctr" rtl="0">
              <a:lnSpc>
                <a:spcPts val="9000"/>
              </a:lnSpc>
              <a:spcBef>
                <a:spcPts val="0"/>
              </a:spcBef>
              <a:spcAft>
                <a:spcPts val="0"/>
              </a:spcAft>
              <a:buNone/>
              <a:defRPr sz="9600" b="1">
                <a:solidFill>
                  <a:schemeClr val="accent3"/>
                </a:solidFill>
              </a:defRPr>
            </a:lvl1pPr>
          </a:lstStyle>
          <a:p>
            <a:pPr lvl="0"/>
            <a:r>
              <a:rPr lang="fi-FI" dirty="0"/>
              <a:t>20 %</a:t>
            </a:r>
          </a:p>
        </p:txBody>
      </p:sp>
      <p:sp>
        <p:nvSpPr>
          <p:cNvPr id="11" name="Tekstin paikkamerkki 1">
            <a:extLst>
              <a:ext uri="{FF2B5EF4-FFF2-40B4-BE49-F238E27FC236}">
                <a16:creationId xmlns:a16="http://schemas.microsoft.com/office/drawing/2014/main" id="{314A98EB-63E6-5095-443E-A4467D036A5F}"/>
              </a:ext>
            </a:extLst>
          </p:cNvPr>
          <p:cNvSpPr>
            <a:spLocks noGrp="1"/>
          </p:cNvSpPr>
          <p:nvPr userDrawn="1">
            <p:ph type="body" sz="quarter" idx="52"/>
          </p:nvPr>
        </p:nvSpPr>
        <p:spPr>
          <a:xfrm>
            <a:off x="6168007" y="3014570"/>
            <a:ext cx="5544615" cy="746125"/>
          </a:xfrm>
          <a:noFill/>
        </p:spPr>
        <p:txBody>
          <a:bodyPr lIns="0" tIns="0" rIns="0" anchor="t"/>
          <a:lstStyle>
            <a:lvl1pPr marL="0" indent="0" algn="ctr">
              <a:spcAft>
                <a:spcPts val="0"/>
              </a:spcAft>
              <a:buNone/>
              <a:defRPr sz="1800" b="0">
                <a:solidFill>
                  <a:schemeClr val="tx1"/>
                </a:solidFill>
              </a:defRPr>
            </a:lvl1pPr>
          </a:lstStyle>
          <a:p>
            <a:pPr lvl="0"/>
            <a:endParaRPr lang="fi-FI" dirty="0"/>
          </a:p>
        </p:txBody>
      </p:sp>
      <p:sp>
        <p:nvSpPr>
          <p:cNvPr id="16" name="Tekstin paikkamerkki 1">
            <a:extLst>
              <a:ext uri="{FF2B5EF4-FFF2-40B4-BE49-F238E27FC236}">
                <a16:creationId xmlns:a16="http://schemas.microsoft.com/office/drawing/2014/main" id="{00B6782A-E94F-FD69-EB09-C7A8E17C949C}"/>
              </a:ext>
            </a:extLst>
          </p:cNvPr>
          <p:cNvSpPr>
            <a:spLocks noGrp="1"/>
          </p:cNvSpPr>
          <p:nvPr>
            <p:ph type="body" sz="quarter" idx="62" hasCustomPrompt="1"/>
          </p:nvPr>
        </p:nvSpPr>
        <p:spPr>
          <a:xfrm>
            <a:off x="479376" y="4271963"/>
            <a:ext cx="3744416" cy="984250"/>
          </a:xfrm>
          <a:noFill/>
          <a:ln w="127000" cap="sq">
            <a:noFill/>
            <a:miter lim="800000"/>
          </a:ln>
        </p:spPr>
        <p:txBody>
          <a:bodyPr lIns="0" tIns="0" rIns="0" anchor="b"/>
          <a:lstStyle>
            <a:lvl1pPr marL="0" indent="0" algn="ctr" rtl="0">
              <a:spcAft>
                <a:spcPts val="0"/>
              </a:spcAft>
              <a:buNone/>
              <a:defRPr sz="7200" b="1"/>
            </a:lvl1pPr>
          </a:lstStyle>
          <a:p>
            <a:pPr lvl="0"/>
            <a:r>
              <a:rPr lang="fi-FI" dirty="0"/>
              <a:t>30 %</a:t>
            </a:r>
          </a:p>
        </p:txBody>
      </p:sp>
      <p:sp>
        <p:nvSpPr>
          <p:cNvPr id="13" name="Tekstin paikkamerkki 1">
            <a:extLst>
              <a:ext uri="{FF2B5EF4-FFF2-40B4-BE49-F238E27FC236}">
                <a16:creationId xmlns:a16="http://schemas.microsoft.com/office/drawing/2014/main" id="{EDFAAD75-E101-7039-BA43-A4FAA3514208}"/>
              </a:ext>
            </a:extLst>
          </p:cNvPr>
          <p:cNvSpPr>
            <a:spLocks noGrp="1"/>
          </p:cNvSpPr>
          <p:nvPr>
            <p:ph type="body" sz="quarter" idx="57"/>
          </p:nvPr>
        </p:nvSpPr>
        <p:spPr>
          <a:xfrm>
            <a:off x="479376" y="5256213"/>
            <a:ext cx="3744415" cy="746125"/>
          </a:xfrm>
          <a:noFill/>
        </p:spPr>
        <p:txBody>
          <a:bodyPr lIns="0" tIns="0" rIns="0" anchor="t"/>
          <a:lstStyle>
            <a:lvl1pPr marL="0" indent="0" algn="ctr">
              <a:spcAft>
                <a:spcPts val="0"/>
              </a:spcAft>
              <a:buNone/>
              <a:defRPr sz="1600" b="0"/>
            </a:lvl1pPr>
          </a:lstStyle>
          <a:p>
            <a:pPr lvl="0"/>
            <a:endParaRPr lang="fi-FI" dirty="0"/>
          </a:p>
        </p:txBody>
      </p:sp>
      <p:sp>
        <p:nvSpPr>
          <p:cNvPr id="17" name="Tekstin paikkamerkki 1">
            <a:extLst>
              <a:ext uri="{FF2B5EF4-FFF2-40B4-BE49-F238E27FC236}">
                <a16:creationId xmlns:a16="http://schemas.microsoft.com/office/drawing/2014/main" id="{4524EBA0-BC7A-3194-11DF-0C6403A9679E}"/>
              </a:ext>
            </a:extLst>
          </p:cNvPr>
          <p:cNvSpPr>
            <a:spLocks noGrp="1"/>
          </p:cNvSpPr>
          <p:nvPr>
            <p:ph type="body" sz="quarter" idx="63" hasCustomPrompt="1"/>
          </p:nvPr>
        </p:nvSpPr>
        <p:spPr>
          <a:xfrm>
            <a:off x="4220279" y="4271963"/>
            <a:ext cx="3607684" cy="984250"/>
          </a:xfrm>
          <a:noFill/>
          <a:ln w="127000" cap="sq">
            <a:noFill/>
            <a:miter lim="800000"/>
          </a:ln>
        </p:spPr>
        <p:txBody>
          <a:bodyPr lIns="0" tIns="0" rIns="0" anchor="b"/>
          <a:lstStyle>
            <a:lvl1pPr marL="0" indent="0" algn="ctr" rtl="0">
              <a:spcAft>
                <a:spcPts val="0"/>
              </a:spcAft>
              <a:buNone/>
              <a:defRPr sz="7200" b="1">
                <a:solidFill>
                  <a:schemeClr val="accent3"/>
                </a:solidFill>
              </a:defRPr>
            </a:lvl1pPr>
          </a:lstStyle>
          <a:p>
            <a:pPr lvl="0"/>
            <a:r>
              <a:rPr lang="fi-FI" dirty="0"/>
              <a:t>40 %</a:t>
            </a:r>
          </a:p>
        </p:txBody>
      </p:sp>
      <p:sp>
        <p:nvSpPr>
          <p:cNvPr id="22" name="Tekstin paikkamerkki 1">
            <a:extLst>
              <a:ext uri="{FF2B5EF4-FFF2-40B4-BE49-F238E27FC236}">
                <a16:creationId xmlns:a16="http://schemas.microsoft.com/office/drawing/2014/main" id="{6646DC38-E6F0-27C8-DA4C-602A0E06DF5F}"/>
              </a:ext>
            </a:extLst>
          </p:cNvPr>
          <p:cNvSpPr>
            <a:spLocks noGrp="1"/>
          </p:cNvSpPr>
          <p:nvPr userDrawn="1">
            <p:ph type="body" sz="quarter" idx="55"/>
          </p:nvPr>
        </p:nvSpPr>
        <p:spPr>
          <a:xfrm>
            <a:off x="4223792" y="5256213"/>
            <a:ext cx="3604170" cy="746125"/>
          </a:xfrm>
          <a:noFill/>
        </p:spPr>
        <p:txBody>
          <a:bodyPr lIns="0" tIns="0" rIns="0" anchor="t"/>
          <a:lstStyle>
            <a:lvl1pPr marL="0" indent="0" algn="ctr">
              <a:spcAft>
                <a:spcPts val="0"/>
              </a:spcAft>
              <a:buNone/>
              <a:defRPr sz="1600" b="0"/>
            </a:lvl1pPr>
          </a:lstStyle>
          <a:p>
            <a:pPr lvl="0"/>
            <a:endParaRPr lang="fi-FI" dirty="0"/>
          </a:p>
        </p:txBody>
      </p:sp>
      <p:sp>
        <p:nvSpPr>
          <p:cNvPr id="18" name="Tekstin paikkamerkki 1">
            <a:extLst>
              <a:ext uri="{FF2B5EF4-FFF2-40B4-BE49-F238E27FC236}">
                <a16:creationId xmlns:a16="http://schemas.microsoft.com/office/drawing/2014/main" id="{599D1B91-1854-695E-FB98-EEBC1A46F749}"/>
              </a:ext>
            </a:extLst>
          </p:cNvPr>
          <p:cNvSpPr>
            <a:spLocks noGrp="1"/>
          </p:cNvSpPr>
          <p:nvPr>
            <p:ph type="body" sz="quarter" idx="64" hasCustomPrompt="1"/>
          </p:nvPr>
        </p:nvSpPr>
        <p:spPr>
          <a:xfrm>
            <a:off x="7827960" y="4271963"/>
            <a:ext cx="3884659" cy="984250"/>
          </a:xfrm>
          <a:noFill/>
          <a:ln w="127000" cap="sq">
            <a:noFill/>
            <a:miter lim="800000"/>
          </a:ln>
        </p:spPr>
        <p:txBody>
          <a:bodyPr lIns="0" tIns="0" rIns="0" anchor="b"/>
          <a:lstStyle>
            <a:lvl1pPr marL="0" indent="0" algn="ctr" rtl="0">
              <a:spcAft>
                <a:spcPts val="0"/>
              </a:spcAft>
              <a:buNone/>
              <a:defRPr sz="7200" b="1"/>
            </a:lvl1pPr>
          </a:lstStyle>
          <a:p>
            <a:pPr lvl="0"/>
            <a:r>
              <a:rPr lang="fi-FI" dirty="0"/>
              <a:t>50 %</a:t>
            </a:r>
          </a:p>
        </p:txBody>
      </p:sp>
      <p:sp>
        <p:nvSpPr>
          <p:cNvPr id="15" name="Tekstin paikkamerkki 1">
            <a:extLst>
              <a:ext uri="{FF2B5EF4-FFF2-40B4-BE49-F238E27FC236}">
                <a16:creationId xmlns:a16="http://schemas.microsoft.com/office/drawing/2014/main" id="{4A2F7F8C-CC35-8DE1-4D5C-136EE15AA76D}"/>
              </a:ext>
            </a:extLst>
          </p:cNvPr>
          <p:cNvSpPr>
            <a:spLocks noGrp="1"/>
          </p:cNvSpPr>
          <p:nvPr>
            <p:ph type="body" sz="quarter" idx="59"/>
          </p:nvPr>
        </p:nvSpPr>
        <p:spPr>
          <a:xfrm>
            <a:off x="7827963" y="5256213"/>
            <a:ext cx="3884659" cy="746125"/>
          </a:xfrm>
          <a:noFill/>
        </p:spPr>
        <p:txBody>
          <a:bodyPr lIns="0" tIns="0" rIns="0" anchor="t"/>
          <a:lstStyle>
            <a:lvl1pPr marL="0" indent="0" algn="ctr">
              <a:spcAft>
                <a:spcPts val="0"/>
              </a:spcAft>
              <a:buNone/>
              <a:defRPr sz="1600" b="0"/>
            </a:lvl1pPr>
          </a:lstStyle>
          <a:p>
            <a:pPr lvl="0"/>
            <a:endParaRPr lang="fi-FI" dirty="0"/>
          </a:p>
        </p:txBody>
      </p:sp>
      <p:sp>
        <p:nvSpPr>
          <p:cNvPr id="4" name="Kuvatiedot">
            <a:extLst>
              <a:ext uri="{FF2B5EF4-FFF2-40B4-BE49-F238E27FC236}">
                <a16:creationId xmlns:a16="http://schemas.microsoft.com/office/drawing/2014/main" id="{C0079E65-D63E-4577-D818-2A4608AB4F3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Lähde: esimerkki.fi</a:t>
            </a:r>
          </a:p>
        </p:txBody>
      </p:sp>
      <p:sp>
        <p:nvSpPr>
          <p:cNvPr id="34" name="Alatunnisteen paikkamerkki 33">
            <a:extLst>
              <a:ext uri="{FF2B5EF4-FFF2-40B4-BE49-F238E27FC236}">
                <a16:creationId xmlns:a16="http://schemas.microsoft.com/office/drawing/2014/main" id="{F5592790-1CEE-2036-EA05-AFA7B2126C47}"/>
              </a:ext>
            </a:extLst>
          </p:cNvPr>
          <p:cNvSpPr>
            <a:spLocks noGrp="1"/>
          </p:cNvSpPr>
          <p:nvPr userDrawn="1">
            <p:ph type="ftr" sz="quarter" idx="45"/>
          </p:nvPr>
        </p:nvSpPr>
        <p:spPr/>
        <p:txBody>
          <a:bodyPr/>
          <a:lstStyle/>
          <a:p>
            <a:endParaRPr lang="fi-FI" dirty="0"/>
          </a:p>
        </p:txBody>
      </p:sp>
      <p:sp>
        <p:nvSpPr>
          <p:cNvPr id="33" name="Päivämäärän paikkamerkki 32">
            <a:extLst>
              <a:ext uri="{FF2B5EF4-FFF2-40B4-BE49-F238E27FC236}">
                <a16:creationId xmlns:a16="http://schemas.microsoft.com/office/drawing/2014/main" id="{BFFDEC17-71DB-7639-6666-28C7C7039AED}"/>
              </a:ext>
            </a:extLst>
          </p:cNvPr>
          <p:cNvSpPr>
            <a:spLocks noGrp="1"/>
          </p:cNvSpPr>
          <p:nvPr userDrawn="1">
            <p:ph type="dt" sz="half" idx="44"/>
          </p:nvPr>
        </p:nvSpPr>
        <p:spPr/>
        <p:txBody>
          <a:bodyPr/>
          <a:lstStyle/>
          <a:p>
            <a:r>
              <a:rPr lang="fi-FI"/>
              <a:t>12.8.2025</a:t>
            </a:r>
            <a:endParaRPr lang="fi-FI" dirty="0"/>
          </a:p>
        </p:txBody>
      </p:sp>
      <p:sp>
        <p:nvSpPr>
          <p:cNvPr id="35" name="Dian numeron paikkamerkki 34">
            <a:extLst>
              <a:ext uri="{FF2B5EF4-FFF2-40B4-BE49-F238E27FC236}">
                <a16:creationId xmlns:a16="http://schemas.microsoft.com/office/drawing/2014/main" id="{3A961DE3-83A7-BA69-49F9-BFAD60068798}"/>
              </a:ext>
            </a:extLst>
          </p:cNvPr>
          <p:cNvSpPr>
            <a:spLocks noGrp="1"/>
          </p:cNvSpPr>
          <p:nvPr userDrawn="1">
            <p:ph type="sldNum" sz="quarter" idx="46"/>
          </p:nvPr>
        </p:nvSpPr>
        <p:spPr/>
        <p:txBody>
          <a:bodyPr/>
          <a:lstStyle/>
          <a:p>
            <a:fld id="{A9494116-C6F5-466F-B5C1-BBB074CB17FC}" type="slidenum">
              <a:rPr lang="fi-FI" smtClean="0"/>
              <a:pPr/>
              <a:t>‹#›</a:t>
            </a:fld>
            <a:endParaRPr lang="fi-FI" dirty="0"/>
          </a:p>
        </p:txBody>
      </p:sp>
      <p:sp>
        <p:nvSpPr>
          <p:cNvPr id="8" name="Logo">
            <a:extLst>
              <a:ext uri="{FF2B5EF4-FFF2-40B4-BE49-F238E27FC236}">
                <a16:creationId xmlns:a16="http://schemas.microsoft.com/office/drawing/2014/main" id="{0E71C259-BB6D-C06D-09A1-9B1087F0FAC4}"/>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434704676"/>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preserve="1" userDrawn="1">
  <p:cSld name="Esittelydia 1">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46100"/>
            <a:ext cx="11104564" cy="738188"/>
          </a:xfrm>
          <a:prstGeom prst="rect">
            <a:avLst/>
          </a:prstGeom>
        </p:spPr>
        <p:txBody>
          <a:bodyPr anchor="t"/>
          <a:lstStyle>
            <a:lvl1pPr algn="ct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8" name="Kuvan paikkamerkki 1">
            <a:extLst>
              <a:ext uri="{FF2B5EF4-FFF2-40B4-BE49-F238E27FC236}">
                <a16:creationId xmlns:a16="http://schemas.microsoft.com/office/drawing/2014/main" id="{305D0042-320E-2639-83AA-C09B8D5489EF}"/>
              </a:ext>
              <a:ext uri="{C183D7F6-B498-43B3-948B-1728B52AA6E4}">
                <adec:decorative xmlns:adec="http://schemas.microsoft.com/office/drawing/2017/decorative" val="1"/>
              </a:ext>
            </a:extLst>
          </p:cNvPr>
          <p:cNvSpPr>
            <a:spLocks noGrp="1"/>
          </p:cNvSpPr>
          <p:nvPr>
            <p:ph type="pic" sz="quarter" idx="26" hasCustomPrompt="1"/>
          </p:nvPr>
        </p:nvSpPr>
        <p:spPr>
          <a:xfrm>
            <a:off x="546098" y="1539875"/>
            <a:ext cx="2500315" cy="2500315"/>
          </a:xfrm>
          <a:custGeom>
            <a:avLst/>
            <a:gdLst>
              <a:gd name="connsiteX0" fmla="*/ 1260000 w 2520000"/>
              <a:gd name="connsiteY0" fmla="*/ 0 h 2520000"/>
              <a:gd name="connsiteX1" fmla="*/ 2520000 w 2520000"/>
              <a:gd name="connsiteY1" fmla="*/ 1260000 h 2520000"/>
              <a:gd name="connsiteX2" fmla="*/ 1260000 w 2520000"/>
              <a:gd name="connsiteY2" fmla="*/ 2520000 h 2520000"/>
              <a:gd name="connsiteX3" fmla="*/ 0 w 2520000"/>
              <a:gd name="connsiteY3" fmla="*/ 1260000 h 2520000"/>
              <a:gd name="connsiteX4" fmla="*/ 1260000 w 2520000"/>
              <a:gd name="connsiteY4" fmla="*/ 0 h 252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0000" h="2520000">
                <a:moveTo>
                  <a:pt x="1260000" y="0"/>
                </a:moveTo>
                <a:cubicBezTo>
                  <a:pt x="1955879" y="0"/>
                  <a:pt x="2520000" y="564121"/>
                  <a:pt x="2520000" y="1260000"/>
                </a:cubicBezTo>
                <a:cubicBezTo>
                  <a:pt x="2520000" y="1955879"/>
                  <a:pt x="1955879" y="2520000"/>
                  <a:pt x="1260000" y="2520000"/>
                </a:cubicBezTo>
                <a:cubicBezTo>
                  <a:pt x="564121" y="2520000"/>
                  <a:pt x="0" y="1955879"/>
                  <a:pt x="0" y="1260000"/>
                </a:cubicBezTo>
                <a:cubicBezTo>
                  <a:pt x="0" y="564121"/>
                  <a:pt x="564121" y="0"/>
                  <a:pt x="1260000" y="0"/>
                </a:cubicBezTo>
                <a:close/>
              </a:path>
            </a:pathLst>
          </a:custGeom>
        </p:spPr>
        <p:txBody>
          <a:bodyPr wrap="square" lIns="180000" rIns="180000" anchor="ctr">
            <a:noAutofit/>
          </a:bodyPr>
          <a:lstStyle>
            <a:lvl1pPr marL="0" indent="0" algn="ctr">
              <a:buNone/>
              <a:defRPr sz="1100">
                <a:solidFill>
                  <a:schemeClr val="tx2"/>
                </a:solidFill>
              </a:defRPr>
            </a:lvl1pPr>
          </a:lstStyle>
          <a:p>
            <a:r>
              <a:rPr lang="fi-FI" dirty="0"/>
              <a:t>Lisää kuva napsauttamalla kuvaketta. 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Tämä teksti ei näy lopullisessa versiossa! </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p:ph type="body" sz="quarter" idx="21" hasCustomPrompt="1"/>
          </p:nvPr>
        </p:nvSpPr>
        <p:spPr>
          <a:xfrm>
            <a:off x="539750" y="4262437"/>
            <a:ext cx="2506663" cy="470607"/>
          </a:xfrm>
          <a:noFill/>
        </p:spPr>
        <p:txBody>
          <a:bodyPr lIns="108000" tIns="0" rIns="108000" anchor="b"/>
          <a:lstStyle>
            <a:lvl1pPr marL="0" indent="0" algn="ctr">
              <a:spcAft>
                <a:spcPts val="0"/>
              </a:spcAft>
              <a:buNone/>
              <a:defRPr sz="1600" b="1"/>
            </a:lvl1pPr>
          </a:lstStyle>
          <a:p>
            <a:pPr lvl="0"/>
            <a:r>
              <a:rPr lang="fi-FI" dirty="0"/>
              <a:t>Esittäjän Etunimi Sukunimi</a:t>
            </a:r>
          </a:p>
        </p:txBody>
      </p:sp>
      <p:sp>
        <p:nvSpPr>
          <p:cNvPr id="19" name="Tekstin paikkamerkki 1">
            <a:extLst>
              <a:ext uri="{FF2B5EF4-FFF2-40B4-BE49-F238E27FC236}">
                <a16:creationId xmlns:a16="http://schemas.microsoft.com/office/drawing/2014/main" id="{7C8F5213-A353-F78D-E9D9-78D8BF25F397}"/>
              </a:ext>
            </a:extLst>
          </p:cNvPr>
          <p:cNvSpPr>
            <a:spLocks noGrp="1"/>
          </p:cNvSpPr>
          <p:nvPr>
            <p:ph type="body" sz="quarter" idx="27" hasCustomPrompt="1"/>
          </p:nvPr>
        </p:nvSpPr>
        <p:spPr>
          <a:xfrm>
            <a:off x="539750" y="4759325"/>
            <a:ext cx="2506663" cy="1241424"/>
          </a:xfrm>
          <a:noFill/>
        </p:spPr>
        <p:txBody>
          <a:bodyPr lIns="0" tIns="72000" rIns="0" anchor="t"/>
          <a:lstStyle>
            <a:lvl1pPr marL="0" indent="0" algn="ctr">
              <a:spcAft>
                <a:spcPts val="0"/>
              </a:spcAft>
              <a:buNone/>
              <a:defRPr sz="1400" b="0"/>
            </a:lvl1pPr>
          </a:lstStyle>
          <a:p>
            <a:pPr lvl="0"/>
            <a:r>
              <a:rPr lang="fi-FI" dirty="0"/>
              <a:t>titteli​</a:t>
            </a:r>
          </a:p>
          <a:p>
            <a:pPr lvl="0"/>
            <a:r>
              <a:rPr lang="fi-FI" dirty="0"/>
              <a:t>Osasto/Toimiala​</a:t>
            </a:r>
          </a:p>
          <a:p>
            <a:pPr lvl="0"/>
            <a:r>
              <a:rPr lang="fi-FI" dirty="0"/>
              <a:t>Helsingin kaupunki</a:t>
            </a:r>
          </a:p>
        </p:txBody>
      </p:sp>
      <p:sp>
        <p:nvSpPr>
          <p:cNvPr id="21" name="Kuvan paikkamerkki 2">
            <a:extLst>
              <a:ext uri="{FF2B5EF4-FFF2-40B4-BE49-F238E27FC236}">
                <a16:creationId xmlns:a16="http://schemas.microsoft.com/office/drawing/2014/main" id="{144456E5-E933-A193-927C-0131E08BCB83}"/>
              </a:ext>
              <a:ext uri="{C183D7F6-B498-43B3-948B-1728B52AA6E4}">
                <adec:decorative xmlns:adec="http://schemas.microsoft.com/office/drawing/2017/decorative" val="1"/>
              </a:ext>
            </a:extLst>
          </p:cNvPr>
          <p:cNvSpPr>
            <a:spLocks noGrp="1"/>
          </p:cNvSpPr>
          <p:nvPr>
            <p:ph type="pic" sz="quarter" idx="29" hasCustomPrompt="1"/>
          </p:nvPr>
        </p:nvSpPr>
        <p:spPr>
          <a:xfrm>
            <a:off x="3414710" y="1539875"/>
            <a:ext cx="2500315" cy="2500315"/>
          </a:xfrm>
          <a:custGeom>
            <a:avLst/>
            <a:gdLst>
              <a:gd name="connsiteX0" fmla="*/ 1260000 w 2520000"/>
              <a:gd name="connsiteY0" fmla="*/ 0 h 2520000"/>
              <a:gd name="connsiteX1" fmla="*/ 2520000 w 2520000"/>
              <a:gd name="connsiteY1" fmla="*/ 1260000 h 2520000"/>
              <a:gd name="connsiteX2" fmla="*/ 1260000 w 2520000"/>
              <a:gd name="connsiteY2" fmla="*/ 2520000 h 2520000"/>
              <a:gd name="connsiteX3" fmla="*/ 0 w 2520000"/>
              <a:gd name="connsiteY3" fmla="*/ 1260000 h 2520000"/>
              <a:gd name="connsiteX4" fmla="*/ 1260000 w 2520000"/>
              <a:gd name="connsiteY4" fmla="*/ 0 h 252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0000" h="2520000">
                <a:moveTo>
                  <a:pt x="1260000" y="0"/>
                </a:moveTo>
                <a:cubicBezTo>
                  <a:pt x="1955879" y="0"/>
                  <a:pt x="2520000" y="564121"/>
                  <a:pt x="2520000" y="1260000"/>
                </a:cubicBezTo>
                <a:cubicBezTo>
                  <a:pt x="2520000" y="1955879"/>
                  <a:pt x="1955879" y="2520000"/>
                  <a:pt x="1260000" y="2520000"/>
                </a:cubicBezTo>
                <a:cubicBezTo>
                  <a:pt x="564121" y="2520000"/>
                  <a:pt x="0" y="1955879"/>
                  <a:pt x="0" y="1260000"/>
                </a:cubicBezTo>
                <a:cubicBezTo>
                  <a:pt x="0" y="564121"/>
                  <a:pt x="564121" y="0"/>
                  <a:pt x="1260000" y="0"/>
                </a:cubicBezTo>
                <a:close/>
              </a:path>
            </a:pathLst>
          </a:custGeom>
        </p:spPr>
        <p:txBody>
          <a:bodyPr wrap="square" lIns="180000" rIns="180000" anchor="ctr">
            <a:noAutofit/>
          </a:bodyPr>
          <a:lstStyle>
            <a:lvl1pPr marL="0" indent="0" algn="ctr">
              <a:buNone/>
              <a:defRPr sz="1100">
                <a:solidFill>
                  <a:schemeClr val="tx2"/>
                </a:solidFill>
              </a:defRPr>
            </a:lvl1pPr>
          </a:lstStyle>
          <a:p>
            <a:r>
              <a:rPr lang="fi-FI" dirty="0"/>
              <a:t>Lisää kuva napsauttamalla kuvaketta. 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Tämä teksti ei näy lopullisessa versiossa! </a:t>
            </a:r>
          </a:p>
        </p:txBody>
      </p:sp>
      <p:sp>
        <p:nvSpPr>
          <p:cNvPr id="20" name="Tekstin paikkamerkki 2">
            <a:extLst>
              <a:ext uri="{FF2B5EF4-FFF2-40B4-BE49-F238E27FC236}">
                <a16:creationId xmlns:a16="http://schemas.microsoft.com/office/drawing/2014/main" id="{E02ED84F-4A23-CA58-0ECA-628B99033B7D}"/>
              </a:ext>
            </a:extLst>
          </p:cNvPr>
          <p:cNvSpPr>
            <a:spLocks noGrp="1"/>
          </p:cNvSpPr>
          <p:nvPr>
            <p:ph type="body" sz="quarter" idx="28" hasCustomPrompt="1"/>
          </p:nvPr>
        </p:nvSpPr>
        <p:spPr>
          <a:xfrm>
            <a:off x="3408362" y="4262437"/>
            <a:ext cx="2506663" cy="470607"/>
          </a:xfrm>
          <a:noFill/>
        </p:spPr>
        <p:txBody>
          <a:bodyPr lIns="108000" tIns="0" rIns="108000" anchor="b"/>
          <a:lstStyle>
            <a:lvl1pPr marL="0" indent="0" algn="ctr">
              <a:spcAft>
                <a:spcPts val="0"/>
              </a:spcAft>
              <a:buNone/>
              <a:defRPr sz="1600" b="1"/>
            </a:lvl1pPr>
          </a:lstStyle>
          <a:p>
            <a:pPr lvl="0"/>
            <a:r>
              <a:rPr lang="fi-FI" dirty="0"/>
              <a:t>Esittäjän Etunimi Sukunimi</a:t>
            </a:r>
          </a:p>
        </p:txBody>
      </p:sp>
      <p:sp>
        <p:nvSpPr>
          <p:cNvPr id="22" name="Tekstin paikkamerkki 2">
            <a:extLst>
              <a:ext uri="{FF2B5EF4-FFF2-40B4-BE49-F238E27FC236}">
                <a16:creationId xmlns:a16="http://schemas.microsoft.com/office/drawing/2014/main" id="{671EA504-D473-2430-4389-86ACDB33EC47}"/>
              </a:ext>
            </a:extLst>
          </p:cNvPr>
          <p:cNvSpPr>
            <a:spLocks noGrp="1"/>
          </p:cNvSpPr>
          <p:nvPr>
            <p:ph type="body" sz="quarter" idx="30" hasCustomPrompt="1"/>
          </p:nvPr>
        </p:nvSpPr>
        <p:spPr>
          <a:xfrm>
            <a:off x="3408362" y="4759325"/>
            <a:ext cx="2506663" cy="1241424"/>
          </a:xfrm>
          <a:noFill/>
        </p:spPr>
        <p:txBody>
          <a:bodyPr lIns="0" tIns="72000" rIns="0" anchor="t"/>
          <a:lstStyle>
            <a:lvl1pPr marL="0" indent="0" algn="ctr">
              <a:spcAft>
                <a:spcPts val="0"/>
              </a:spcAft>
              <a:buNone/>
              <a:defRPr sz="1400" b="0"/>
            </a:lvl1pPr>
          </a:lstStyle>
          <a:p>
            <a:pPr lvl="0"/>
            <a:r>
              <a:rPr lang="fi-FI" dirty="0"/>
              <a:t>titteli​</a:t>
            </a:r>
          </a:p>
          <a:p>
            <a:pPr lvl="0"/>
            <a:r>
              <a:rPr lang="fi-FI" dirty="0"/>
              <a:t>Osasto/Toimiala​</a:t>
            </a:r>
          </a:p>
          <a:p>
            <a:pPr lvl="0"/>
            <a:r>
              <a:rPr lang="fi-FI" dirty="0"/>
              <a:t>Helsingin kaupunki</a:t>
            </a:r>
          </a:p>
        </p:txBody>
      </p:sp>
      <p:sp>
        <p:nvSpPr>
          <p:cNvPr id="24" name="Kuvan paikkamerkki 3">
            <a:extLst>
              <a:ext uri="{FF2B5EF4-FFF2-40B4-BE49-F238E27FC236}">
                <a16:creationId xmlns:a16="http://schemas.microsoft.com/office/drawing/2014/main" id="{7551A560-A4E9-8D00-3575-26DDE244D20E}"/>
              </a:ext>
              <a:ext uri="{C183D7F6-B498-43B3-948B-1728B52AA6E4}">
                <adec:decorative xmlns:adec="http://schemas.microsoft.com/office/drawing/2017/decorative" val="1"/>
              </a:ext>
            </a:extLst>
          </p:cNvPr>
          <p:cNvSpPr>
            <a:spLocks noGrp="1"/>
          </p:cNvSpPr>
          <p:nvPr>
            <p:ph type="pic" sz="quarter" idx="32" hasCustomPrompt="1"/>
          </p:nvPr>
        </p:nvSpPr>
        <p:spPr>
          <a:xfrm>
            <a:off x="6283323" y="1539875"/>
            <a:ext cx="2500315" cy="2500315"/>
          </a:xfrm>
          <a:custGeom>
            <a:avLst/>
            <a:gdLst>
              <a:gd name="connsiteX0" fmla="*/ 1260000 w 2520000"/>
              <a:gd name="connsiteY0" fmla="*/ 0 h 2520000"/>
              <a:gd name="connsiteX1" fmla="*/ 2520000 w 2520000"/>
              <a:gd name="connsiteY1" fmla="*/ 1260000 h 2520000"/>
              <a:gd name="connsiteX2" fmla="*/ 1260000 w 2520000"/>
              <a:gd name="connsiteY2" fmla="*/ 2520000 h 2520000"/>
              <a:gd name="connsiteX3" fmla="*/ 0 w 2520000"/>
              <a:gd name="connsiteY3" fmla="*/ 1260000 h 2520000"/>
              <a:gd name="connsiteX4" fmla="*/ 1260000 w 2520000"/>
              <a:gd name="connsiteY4" fmla="*/ 0 h 252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0000" h="2520000">
                <a:moveTo>
                  <a:pt x="1260000" y="0"/>
                </a:moveTo>
                <a:cubicBezTo>
                  <a:pt x="1955879" y="0"/>
                  <a:pt x="2520000" y="564121"/>
                  <a:pt x="2520000" y="1260000"/>
                </a:cubicBezTo>
                <a:cubicBezTo>
                  <a:pt x="2520000" y="1955879"/>
                  <a:pt x="1955879" y="2520000"/>
                  <a:pt x="1260000" y="2520000"/>
                </a:cubicBezTo>
                <a:cubicBezTo>
                  <a:pt x="564121" y="2520000"/>
                  <a:pt x="0" y="1955879"/>
                  <a:pt x="0" y="1260000"/>
                </a:cubicBezTo>
                <a:cubicBezTo>
                  <a:pt x="0" y="564121"/>
                  <a:pt x="564121" y="0"/>
                  <a:pt x="1260000" y="0"/>
                </a:cubicBezTo>
                <a:close/>
              </a:path>
            </a:pathLst>
          </a:custGeom>
        </p:spPr>
        <p:txBody>
          <a:bodyPr wrap="square" lIns="180000" rIns="180000" anchor="ctr">
            <a:noAutofit/>
          </a:bodyPr>
          <a:lstStyle>
            <a:lvl1pPr marL="0" indent="0" algn="ctr">
              <a:buNone/>
              <a:defRPr sz="1100">
                <a:solidFill>
                  <a:schemeClr val="tx2"/>
                </a:solidFill>
              </a:defRPr>
            </a:lvl1pPr>
          </a:lstStyle>
          <a:p>
            <a:r>
              <a:rPr lang="fi-FI" dirty="0"/>
              <a:t>Lisää kuva napsauttamalla kuvaketta. 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Tämä teksti ei näy lopullisessa versiossa! </a:t>
            </a:r>
          </a:p>
        </p:txBody>
      </p:sp>
      <p:sp>
        <p:nvSpPr>
          <p:cNvPr id="23" name="Tekstin paikkamerkki 3">
            <a:extLst>
              <a:ext uri="{FF2B5EF4-FFF2-40B4-BE49-F238E27FC236}">
                <a16:creationId xmlns:a16="http://schemas.microsoft.com/office/drawing/2014/main" id="{D0C2D67E-22A7-5338-7923-2EDECB8BFEAE}"/>
              </a:ext>
            </a:extLst>
          </p:cNvPr>
          <p:cNvSpPr>
            <a:spLocks noGrp="1"/>
          </p:cNvSpPr>
          <p:nvPr>
            <p:ph type="body" sz="quarter" idx="31" hasCustomPrompt="1"/>
          </p:nvPr>
        </p:nvSpPr>
        <p:spPr>
          <a:xfrm>
            <a:off x="6276975" y="4262437"/>
            <a:ext cx="2506663" cy="470607"/>
          </a:xfrm>
          <a:noFill/>
        </p:spPr>
        <p:txBody>
          <a:bodyPr lIns="108000" tIns="0" rIns="108000" anchor="b"/>
          <a:lstStyle>
            <a:lvl1pPr marL="0" indent="0" algn="ctr">
              <a:spcAft>
                <a:spcPts val="0"/>
              </a:spcAft>
              <a:buNone/>
              <a:defRPr sz="1600" b="1"/>
            </a:lvl1pPr>
          </a:lstStyle>
          <a:p>
            <a:pPr lvl="0"/>
            <a:r>
              <a:rPr lang="fi-FI" dirty="0"/>
              <a:t>Esittäjän Etunimi Sukunimi</a:t>
            </a:r>
          </a:p>
        </p:txBody>
      </p:sp>
      <p:sp>
        <p:nvSpPr>
          <p:cNvPr id="25" name="Tekstin paikkamerkki 3">
            <a:extLst>
              <a:ext uri="{FF2B5EF4-FFF2-40B4-BE49-F238E27FC236}">
                <a16:creationId xmlns:a16="http://schemas.microsoft.com/office/drawing/2014/main" id="{89012363-8028-1738-2BD9-1E0F18434786}"/>
              </a:ext>
            </a:extLst>
          </p:cNvPr>
          <p:cNvSpPr>
            <a:spLocks noGrp="1"/>
          </p:cNvSpPr>
          <p:nvPr>
            <p:ph type="body" sz="quarter" idx="33" hasCustomPrompt="1"/>
          </p:nvPr>
        </p:nvSpPr>
        <p:spPr>
          <a:xfrm>
            <a:off x="6276975" y="4759325"/>
            <a:ext cx="2506663" cy="1241424"/>
          </a:xfrm>
          <a:noFill/>
        </p:spPr>
        <p:txBody>
          <a:bodyPr lIns="0" tIns="72000" rIns="0" anchor="t"/>
          <a:lstStyle>
            <a:lvl1pPr marL="0" indent="0" algn="ctr">
              <a:spcAft>
                <a:spcPts val="0"/>
              </a:spcAft>
              <a:buNone/>
              <a:defRPr sz="1400" b="0"/>
            </a:lvl1pPr>
          </a:lstStyle>
          <a:p>
            <a:pPr lvl="0"/>
            <a:r>
              <a:rPr lang="fi-FI" dirty="0"/>
              <a:t>titteli​</a:t>
            </a:r>
          </a:p>
          <a:p>
            <a:pPr lvl="0"/>
            <a:r>
              <a:rPr lang="fi-FI" dirty="0"/>
              <a:t>Osasto/Toimiala​</a:t>
            </a:r>
          </a:p>
          <a:p>
            <a:pPr lvl="0"/>
            <a:r>
              <a:rPr lang="fi-FI" dirty="0"/>
              <a:t>Helsingin kaupunki</a:t>
            </a:r>
          </a:p>
        </p:txBody>
      </p:sp>
      <p:sp>
        <p:nvSpPr>
          <p:cNvPr id="27" name="Kuvan paikkamerkki 4">
            <a:extLst>
              <a:ext uri="{FF2B5EF4-FFF2-40B4-BE49-F238E27FC236}">
                <a16:creationId xmlns:a16="http://schemas.microsoft.com/office/drawing/2014/main" id="{F6668EC5-1EAB-2CD7-A2DC-DC4DD599DC59}"/>
              </a:ext>
              <a:ext uri="{C183D7F6-B498-43B3-948B-1728B52AA6E4}">
                <adec:decorative xmlns:adec="http://schemas.microsoft.com/office/drawing/2017/decorative" val="1"/>
              </a:ext>
            </a:extLst>
          </p:cNvPr>
          <p:cNvSpPr>
            <a:spLocks noGrp="1"/>
          </p:cNvSpPr>
          <p:nvPr>
            <p:ph type="pic" sz="quarter" idx="35" hasCustomPrompt="1"/>
          </p:nvPr>
        </p:nvSpPr>
        <p:spPr>
          <a:xfrm>
            <a:off x="9145587" y="1539875"/>
            <a:ext cx="2500315" cy="2500315"/>
          </a:xfrm>
          <a:custGeom>
            <a:avLst/>
            <a:gdLst>
              <a:gd name="connsiteX0" fmla="*/ 1260000 w 2520000"/>
              <a:gd name="connsiteY0" fmla="*/ 0 h 2520000"/>
              <a:gd name="connsiteX1" fmla="*/ 2520000 w 2520000"/>
              <a:gd name="connsiteY1" fmla="*/ 1260000 h 2520000"/>
              <a:gd name="connsiteX2" fmla="*/ 1260000 w 2520000"/>
              <a:gd name="connsiteY2" fmla="*/ 2520000 h 2520000"/>
              <a:gd name="connsiteX3" fmla="*/ 0 w 2520000"/>
              <a:gd name="connsiteY3" fmla="*/ 1260000 h 2520000"/>
              <a:gd name="connsiteX4" fmla="*/ 1260000 w 2520000"/>
              <a:gd name="connsiteY4" fmla="*/ 0 h 252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0000" h="2520000">
                <a:moveTo>
                  <a:pt x="1260000" y="0"/>
                </a:moveTo>
                <a:cubicBezTo>
                  <a:pt x="1955879" y="0"/>
                  <a:pt x="2520000" y="564121"/>
                  <a:pt x="2520000" y="1260000"/>
                </a:cubicBezTo>
                <a:cubicBezTo>
                  <a:pt x="2520000" y="1955879"/>
                  <a:pt x="1955879" y="2520000"/>
                  <a:pt x="1260000" y="2520000"/>
                </a:cubicBezTo>
                <a:cubicBezTo>
                  <a:pt x="564121" y="2520000"/>
                  <a:pt x="0" y="1955879"/>
                  <a:pt x="0" y="1260000"/>
                </a:cubicBezTo>
                <a:cubicBezTo>
                  <a:pt x="0" y="564121"/>
                  <a:pt x="564121" y="0"/>
                  <a:pt x="1260000" y="0"/>
                </a:cubicBezTo>
                <a:close/>
              </a:path>
            </a:pathLst>
          </a:custGeom>
        </p:spPr>
        <p:txBody>
          <a:bodyPr wrap="square" lIns="180000" rIns="180000" anchor="ctr">
            <a:noAutofit/>
          </a:bodyPr>
          <a:lstStyle>
            <a:lvl1pPr marL="0" indent="0" algn="ctr">
              <a:buNone/>
              <a:defRPr sz="1100">
                <a:solidFill>
                  <a:schemeClr val="tx2"/>
                </a:solidFill>
              </a:defRPr>
            </a:lvl1pPr>
          </a:lstStyle>
          <a:p>
            <a:r>
              <a:rPr lang="fi-FI" dirty="0"/>
              <a:t>Lisää kuva napsauttamalla kuvaketta. 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Tämä teksti ei näy lopullisessa versiossa! </a:t>
            </a:r>
          </a:p>
        </p:txBody>
      </p:sp>
      <p:sp>
        <p:nvSpPr>
          <p:cNvPr id="26" name="Tekstin paikkamerkki 4">
            <a:extLst>
              <a:ext uri="{FF2B5EF4-FFF2-40B4-BE49-F238E27FC236}">
                <a16:creationId xmlns:a16="http://schemas.microsoft.com/office/drawing/2014/main" id="{5C3C1B6B-C406-E281-26A5-E234203E9840}"/>
              </a:ext>
            </a:extLst>
          </p:cNvPr>
          <p:cNvSpPr>
            <a:spLocks noGrp="1"/>
          </p:cNvSpPr>
          <p:nvPr>
            <p:ph type="body" sz="quarter" idx="34" hasCustomPrompt="1"/>
          </p:nvPr>
        </p:nvSpPr>
        <p:spPr>
          <a:xfrm>
            <a:off x="9139239" y="4262437"/>
            <a:ext cx="2506663" cy="470607"/>
          </a:xfrm>
          <a:noFill/>
        </p:spPr>
        <p:txBody>
          <a:bodyPr lIns="108000" tIns="0" rIns="108000" anchor="b"/>
          <a:lstStyle>
            <a:lvl1pPr marL="0" indent="0" algn="ctr">
              <a:spcAft>
                <a:spcPts val="0"/>
              </a:spcAft>
              <a:buNone/>
              <a:defRPr sz="1600" b="1"/>
            </a:lvl1pPr>
          </a:lstStyle>
          <a:p>
            <a:pPr lvl="0"/>
            <a:r>
              <a:rPr lang="fi-FI" dirty="0"/>
              <a:t>Esittäjän Etunimi Sukunimi</a:t>
            </a:r>
          </a:p>
        </p:txBody>
      </p:sp>
      <p:sp>
        <p:nvSpPr>
          <p:cNvPr id="28" name="Tekstin paikkamerkki 4">
            <a:extLst>
              <a:ext uri="{FF2B5EF4-FFF2-40B4-BE49-F238E27FC236}">
                <a16:creationId xmlns:a16="http://schemas.microsoft.com/office/drawing/2014/main" id="{EEDD7E12-77FB-46A1-79F1-D38A24BAF509}"/>
              </a:ext>
            </a:extLst>
          </p:cNvPr>
          <p:cNvSpPr>
            <a:spLocks noGrp="1"/>
          </p:cNvSpPr>
          <p:nvPr>
            <p:ph type="body" sz="quarter" idx="36" hasCustomPrompt="1"/>
          </p:nvPr>
        </p:nvSpPr>
        <p:spPr>
          <a:xfrm>
            <a:off x="9139239" y="4759325"/>
            <a:ext cx="2506663" cy="1241424"/>
          </a:xfrm>
          <a:noFill/>
        </p:spPr>
        <p:txBody>
          <a:bodyPr lIns="0" tIns="72000" rIns="0" anchor="t"/>
          <a:lstStyle>
            <a:lvl1pPr marL="0" indent="0" algn="ctr">
              <a:spcAft>
                <a:spcPts val="0"/>
              </a:spcAft>
              <a:buNone/>
              <a:defRPr sz="1400" b="0"/>
            </a:lvl1pPr>
          </a:lstStyle>
          <a:p>
            <a:pPr lvl="0"/>
            <a:r>
              <a:rPr lang="fi-FI" dirty="0"/>
              <a:t>titteli​</a:t>
            </a:r>
          </a:p>
          <a:p>
            <a:pPr lvl="0"/>
            <a:r>
              <a:rPr lang="fi-FI" dirty="0"/>
              <a:t>Osasto/Toimiala​</a:t>
            </a:r>
          </a:p>
          <a:p>
            <a:pPr lvl="0"/>
            <a:r>
              <a:rPr lang="fi-FI" dirty="0"/>
              <a:t>Helsingin kaupunki</a:t>
            </a:r>
          </a:p>
        </p:txBody>
      </p:sp>
      <p:sp>
        <p:nvSpPr>
          <p:cNvPr id="9" name="Alatunnisteen paikkamerkki 8">
            <a:extLst>
              <a:ext uri="{FF2B5EF4-FFF2-40B4-BE49-F238E27FC236}">
                <a16:creationId xmlns:a16="http://schemas.microsoft.com/office/drawing/2014/main" id="{585026EB-32A2-283B-03C8-14AD73C4F8DD}"/>
              </a:ext>
            </a:extLst>
          </p:cNvPr>
          <p:cNvSpPr>
            <a:spLocks noGrp="1"/>
          </p:cNvSpPr>
          <p:nvPr>
            <p:ph type="ftr" sz="quarter" idx="38"/>
          </p:nvPr>
        </p:nvSpPr>
        <p:spPr/>
        <p:txBody>
          <a:bodyPr/>
          <a:lstStyle/>
          <a:p>
            <a:endParaRPr lang="fi-FI" dirty="0"/>
          </a:p>
        </p:txBody>
      </p:sp>
      <p:sp>
        <p:nvSpPr>
          <p:cNvPr id="7" name="Päivämäärän paikkamerkki 6">
            <a:extLst>
              <a:ext uri="{FF2B5EF4-FFF2-40B4-BE49-F238E27FC236}">
                <a16:creationId xmlns:a16="http://schemas.microsoft.com/office/drawing/2014/main" id="{B2726EDC-3A0C-1527-4C45-0089BA3927B6}"/>
              </a:ext>
            </a:extLst>
          </p:cNvPr>
          <p:cNvSpPr>
            <a:spLocks noGrp="1"/>
          </p:cNvSpPr>
          <p:nvPr>
            <p:ph type="dt" sz="half" idx="37"/>
          </p:nvPr>
        </p:nvSpPr>
        <p:spPr/>
        <p:txBody>
          <a:bodyPr/>
          <a:lstStyle/>
          <a:p>
            <a:r>
              <a:rPr lang="fi-FI"/>
              <a:t>12.8.2025</a:t>
            </a:r>
            <a:endParaRPr lang="fi-FI" dirty="0"/>
          </a:p>
        </p:txBody>
      </p:sp>
      <p:sp>
        <p:nvSpPr>
          <p:cNvPr id="10" name="Dian numeron paikkamerkki 9">
            <a:extLst>
              <a:ext uri="{FF2B5EF4-FFF2-40B4-BE49-F238E27FC236}">
                <a16:creationId xmlns:a16="http://schemas.microsoft.com/office/drawing/2014/main" id="{E3038BCF-478F-DD24-7617-87D6B36829CB}"/>
              </a:ext>
            </a:extLst>
          </p:cNvPr>
          <p:cNvSpPr>
            <a:spLocks noGrp="1"/>
          </p:cNvSpPr>
          <p:nvPr>
            <p:ph type="sldNum" sz="quarter" idx="39"/>
          </p:nvPr>
        </p:nvSpPr>
        <p:spPr/>
        <p:txBody>
          <a:bodyPr/>
          <a:lstStyle/>
          <a:p>
            <a:fld id="{A9494116-C6F5-466F-B5C1-BBB074CB17FC}" type="slidenum">
              <a:rPr lang="fi-FI" smtClean="0"/>
              <a:pPr/>
              <a:t>‹#›</a:t>
            </a:fld>
            <a:endParaRPr lang="fi-FI" dirty="0"/>
          </a:p>
        </p:txBody>
      </p:sp>
      <p:sp>
        <p:nvSpPr>
          <p:cNvPr id="3" name="Logo">
            <a:extLst>
              <a:ext uri="{FF2B5EF4-FFF2-40B4-BE49-F238E27FC236}">
                <a16:creationId xmlns:a16="http://schemas.microsoft.com/office/drawing/2014/main" id="{ECCEDB44-348E-D668-F01D-E99849E4EF27}"/>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75523937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Otsikkodia 2">
    <p:bg>
      <p:bgPr>
        <a:solidFill>
          <a:schemeClr val="bg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7288212" cy="2978150"/>
          </a:xfrm>
        </p:spPr>
        <p:txBody>
          <a:bodyPr lIns="0" tIns="0" rIns="0" bIns="0" anchor="t">
            <a:noAutofit/>
          </a:bodyPr>
          <a:lstStyle>
            <a:lvl1pPr algn="l">
              <a:lnSpc>
                <a:spcPct val="90000"/>
              </a:lnSpc>
              <a:defRPr sz="6000"/>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49" y="3517900"/>
            <a:ext cx="5052195" cy="744538"/>
          </a:xfrm>
        </p:spPr>
        <p:txBody>
          <a:bodyPr lIns="0" tIns="0" rIns="0" bIns="0" anchor="t">
            <a:noAutofit/>
          </a:bodyPr>
          <a:lstStyle>
            <a:lvl1pPr marL="0" indent="0" algn="l">
              <a:buNone/>
              <a:defRPr sz="20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Lyhyt ingressi, jossa voidaan täsmentää pääotsikon aihetta. </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49" y="4759325"/>
            <a:ext cx="4227513" cy="992188"/>
          </a:xfrm>
        </p:spPr>
        <p:txBody>
          <a:bodyPr lIns="0" tIns="0" rIns="0" bIns="0">
            <a:noAutofit/>
          </a:bodyPr>
          <a:lstStyle>
            <a:lvl1pPr marL="0" indent="0">
              <a:buNone/>
              <a:defRPr sz="1800">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7" name="Kuvan paikkamerkki">
            <a:extLst>
              <a:ext uri="{FF2B5EF4-FFF2-40B4-BE49-F238E27FC236}">
                <a16:creationId xmlns:a16="http://schemas.microsoft.com/office/drawing/2014/main" id="{4B174F4F-2579-A517-875E-C67266EE3569}"/>
              </a:ext>
              <a:ext uri="{C183D7F6-B498-43B3-948B-1728B52AA6E4}">
                <adec:decorative xmlns:adec="http://schemas.microsoft.com/office/drawing/2017/decorative" val="1"/>
              </a:ext>
            </a:extLst>
          </p:cNvPr>
          <p:cNvSpPr>
            <a:spLocks noGrp="1"/>
          </p:cNvSpPr>
          <p:nvPr>
            <p:ph type="pic" sz="quarter" idx="14" hasCustomPrompt="1"/>
          </p:nvPr>
        </p:nvSpPr>
        <p:spPr>
          <a:xfrm>
            <a:off x="3302564" y="0"/>
            <a:ext cx="8889436" cy="6860932"/>
          </a:xfrm>
          <a:custGeom>
            <a:avLst/>
            <a:gdLst>
              <a:gd name="connsiteX0" fmla="*/ 6861888 w 8889436"/>
              <a:gd name="connsiteY0" fmla="*/ 0 h 6860932"/>
              <a:gd name="connsiteX1" fmla="*/ 8889436 w 8889436"/>
              <a:gd name="connsiteY1" fmla="*/ 0 h 6860932"/>
              <a:gd name="connsiteX2" fmla="*/ 8889436 w 8889436"/>
              <a:gd name="connsiteY2" fmla="*/ 6858000 h 6860932"/>
              <a:gd name="connsiteX3" fmla="*/ 6861888 w 8889436"/>
              <a:gd name="connsiteY3" fmla="*/ 6858000 h 6860932"/>
              <a:gd name="connsiteX4" fmla="*/ 6861888 w 8889436"/>
              <a:gd name="connsiteY4" fmla="*/ 6860932 h 6860932"/>
              <a:gd name="connsiteX5" fmla="*/ 0 w 8889436"/>
              <a:gd name="connsiteY5" fmla="*/ 6860932 h 6860932"/>
              <a:gd name="connsiteX6" fmla="*/ 244109 w 8889436"/>
              <a:gd name="connsiteY6" fmla="*/ 6384186 h 6860932"/>
              <a:gd name="connsiteX7" fmla="*/ 743163 w 8889436"/>
              <a:gd name="connsiteY7" fmla="*/ 6118790 h 6860932"/>
              <a:gd name="connsiteX8" fmla="*/ 1008496 w 8889436"/>
              <a:gd name="connsiteY8" fmla="*/ 5619800 h 6860932"/>
              <a:gd name="connsiteX9" fmla="*/ 1507549 w 8889436"/>
              <a:gd name="connsiteY9" fmla="*/ 5354403 h 6860932"/>
              <a:gd name="connsiteX10" fmla="*/ 1772882 w 8889436"/>
              <a:gd name="connsiteY10" fmla="*/ 4855349 h 6860932"/>
              <a:gd name="connsiteX11" fmla="*/ 2271936 w 8889436"/>
              <a:gd name="connsiteY11" fmla="*/ 4590016 h 6860932"/>
              <a:gd name="connsiteX12" fmla="*/ 2537269 w 8889436"/>
              <a:gd name="connsiteY12" fmla="*/ 4090963 h 6860932"/>
              <a:gd name="connsiteX13" fmla="*/ 3036323 w 8889436"/>
              <a:gd name="connsiteY13" fmla="*/ 3825629 h 6860932"/>
              <a:gd name="connsiteX14" fmla="*/ 3301656 w 8889436"/>
              <a:gd name="connsiteY14" fmla="*/ 3326576 h 6860932"/>
              <a:gd name="connsiteX15" fmla="*/ 3304269 w 8889436"/>
              <a:gd name="connsiteY15" fmla="*/ 3324090 h 6860932"/>
              <a:gd name="connsiteX16" fmla="*/ 3306818 w 8889436"/>
              <a:gd name="connsiteY16" fmla="*/ 3321477 h 6860932"/>
              <a:gd name="connsiteX17" fmla="*/ 3803195 w 8889436"/>
              <a:gd name="connsiteY17" fmla="*/ 3058630 h 6860932"/>
              <a:gd name="connsiteX18" fmla="*/ 4066042 w 8889436"/>
              <a:gd name="connsiteY18" fmla="*/ 2562190 h 6860932"/>
              <a:gd name="connsiteX19" fmla="*/ 4068655 w 8889436"/>
              <a:gd name="connsiteY19" fmla="*/ 2559704 h 6860932"/>
              <a:gd name="connsiteX20" fmla="*/ 4071205 w 8889436"/>
              <a:gd name="connsiteY20" fmla="*/ 2557091 h 6860932"/>
              <a:gd name="connsiteX21" fmla="*/ 4570258 w 8889436"/>
              <a:gd name="connsiteY21" fmla="*/ 2291758 h 6860932"/>
              <a:gd name="connsiteX22" fmla="*/ 4835592 w 8889436"/>
              <a:gd name="connsiteY22" fmla="*/ 1792704 h 6860932"/>
              <a:gd name="connsiteX23" fmla="*/ 5334645 w 8889436"/>
              <a:gd name="connsiteY23" fmla="*/ 1527371 h 6860932"/>
              <a:gd name="connsiteX24" fmla="*/ 5599978 w 8889436"/>
              <a:gd name="connsiteY24" fmla="*/ 1028318 h 6860932"/>
              <a:gd name="connsiteX25" fmla="*/ 6099031 w 8889436"/>
              <a:gd name="connsiteY25" fmla="*/ 762921 h 6860932"/>
              <a:gd name="connsiteX26" fmla="*/ 6364365 w 8889436"/>
              <a:gd name="connsiteY26" fmla="*/ 263931 h 6860932"/>
              <a:gd name="connsiteX27" fmla="*/ 6861888 w 8889436"/>
              <a:gd name="connsiteY27" fmla="*/ 0 h 686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889436" h="6860932">
                <a:moveTo>
                  <a:pt x="6861888" y="0"/>
                </a:moveTo>
                <a:lnTo>
                  <a:pt x="8889436" y="0"/>
                </a:lnTo>
                <a:lnTo>
                  <a:pt x="8889436" y="6858000"/>
                </a:lnTo>
                <a:lnTo>
                  <a:pt x="6861888" y="6858000"/>
                </a:lnTo>
                <a:lnTo>
                  <a:pt x="6861888" y="6860932"/>
                </a:lnTo>
                <a:lnTo>
                  <a:pt x="0" y="6860932"/>
                </a:lnTo>
                <a:cubicBezTo>
                  <a:pt x="160041" y="6683682"/>
                  <a:pt x="61760" y="6566535"/>
                  <a:pt x="244109" y="6384186"/>
                </a:cubicBezTo>
                <a:cubicBezTo>
                  <a:pt x="433979" y="6194317"/>
                  <a:pt x="550807" y="6311145"/>
                  <a:pt x="743163" y="6118790"/>
                </a:cubicBezTo>
                <a:cubicBezTo>
                  <a:pt x="933032" y="5928920"/>
                  <a:pt x="816204" y="5812092"/>
                  <a:pt x="1008496" y="5619800"/>
                </a:cubicBezTo>
                <a:cubicBezTo>
                  <a:pt x="1198366" y="5429866"/>
                  <a:pt x="1315194" y="5546758"/>
                  <a:pt x="1507549" y="5354403"/>
                </a:cubicBezTo>
                <a:cubicBezTo>
                  <a:pt x="1697419" y="5164533"/>
                  <a:pt x="1583013" y="5045283"/>
                  <a:pt x="1772882" y="4855349"/>
                </a:cubicBezTo>
                <a:cubicBezTo>
                  <a:pt x="1962752" y="4665480"/>
                  <a:pt x="2079644" y="4782372"/>
                  <a:pt x="2271936" y="4590016"/>
                </a:cubicBezTo>
                <a:cubicBezTo>
                  <a:pt x="2461806" y="4400147"/>
                  <a:pt x="2344977" y="4283318"/>
                  <a:pt x="2537269" y="4090963"/>
                </a:cubicBezTo>
                <a:cubicBezTo>
                  <a:pt x="2727139" y="3901093"/>
                  <a:pt x="2844031" y="4017921"/>
                  <a:pt x="3036323" y="3825629"/>
                </a:cubicBezTo>
                <a:cubicBezTo>
                  <a:pt x="3226192" y="3635760"/>
                  <a:pt x="3109364" y="3518932"/>
                  <a:pt x="3301656" y="3326576"/>
                </a:cubicBezTo>
                <a:cubicBezTo>
                  <a:pt x="3302548" y="3325684"/>
                  <a:pt x="3303376" y="3324919"/>
                  <a:pt x="3304269" y="3324090"/>
                </a:cubicBezTo>
                <a:cubicBezTo>
                  <a:pt x="3305161" y="3323198"/>
                  <a:pt x="3305926" y="3322370"/>
                  <a:pt x="3306818" y="3321477"/>
                </a:cubicBezTo>
                <a:cubicBezTo>
                  <a:pt x="3495796" y="3132500"/>
                  <a:pt x="3612496" y="3247289"/>
                  <a:pt x="3803195" y="3058630"/>
                </a:cubicBezTo>
                <a:cubicBezTo>
                  <a:pt x="3989431" y="2870290"/>
                  <a:pt x="3874643" y="2753653"/>
                  <a:pt x="4066042" y="2562190"/>
                </a:cubicBezTo>
                <a:cubicBezTo>
                  <a:pt x="4066935" y="2561297"/>
                  <a:pt x="4067827" y="2560533"/>
                  <a:pt x="4068655" y="2559704"/>
                </a:cubicBezTo>
                <a:cubicBezTo>
                  <a:pt x="4069548" y="2558812"/>
                  <a:pt x="4070313" y="2557983"/>
                  <a:pt x="4071205" y="2557091"/>
                </a:cubicBezTo>
                <a:cubicBezTo>
                  <a:pt x="4261075" y="2367221"/>
                  <a:pt x="4377903" y="2484049"/>
                  <a:pt x="4570258" y="2291758"/>
                </a:cubicBezTo>
                <a:cubicBezTo>
                  <a:pt x="4760128" y="2101824"/>
                  <a:pt x="4643236" y="1984996"/>
                  <a:pt x="4835592" y="1792704"/>
                </a:cubicBezTo>
                <a:cubicBezTo>
                  <a:pt x="5025461" y="1602834"/>
                  <a:pt x="5142290" y="1719663"/>
                  <a:pt x="5334645" y="1527371"/>
                </a:cubicBezTo>
                <a:cubicBezTo>
                  <a:pt x="5524515" y="1337438"/>
                  <a:pt x="5407623" y="1220609"/>
                  <a:pt x="5599978" y="1028318"/>
                </a:cubicBezTo>
                <a:cubicBezTo>
                  <a:pt x="5789848" y="838384"/>
                  <a:pt x="5906676" y="955276"/>
                  <a:pt x="6099031" y="762921"/>
                </a:cubicBezTo>
                <a:cubicBezTo>
                  <a:pt x="6288901" y="573051"/>
                  <a:pt x="6174495" y="453801"/>
                  <a:pt x="6364365" y="263931"/>
                </a:cubicBezTo>
                <a:cubicBezTo>
                  <a:pt x="6553725" y="74507"/>
                  <a:pt x="6670425" y="190252"/>
                  <a:pt x="6861888" y="0"/>
                </a:cubicBezTo>
                <a:close/>
              </a:path>
            </a:pathLst>
          </a:custGeom>
          <a:noFill/>
        </p:spPr>
        <p:txBody>
          <a:bodyPr wrap="square" lIns="4680000" tIns="216000" rIns="540000" bIns="900000" anchor="b">
            <a:noAutofit/>
          </a:bodyPr>
          <a:lstStyle>
            <a:lvl1pPr marL="0" indent="0" algn="r">
              <a:buNone/>
              <a:defRPr sz="140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E85A6144-A43E-3836-1D98-621F15E85841}"/>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4" name="Logo">
            <a:extLst>
              <a:ext uri="{FF2B5EF4-FFF2-40B4-BE49-F238E27FC236}">
                <a16:creationId xmlns:a16="http://schemas.microsoft.com/office/drawing/2014/main" id="{0930538F-7516-A670-62E7-F74A03A6E8AD}"/>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
        <p:nvSpPr>
          <p:cNvPr id="11" name="Päivämäärän paikkamerkki 3">
            <a:extLst>
              <a:ext uri="{FF2B5EF4-FFF2-40B4-BE49-F238E27FC236}">
                <a16:creationId xmlns:a16="http://schemas.microsoft.com/office/drawing/2014/main" id="{2AA5EE69-D385-AD43-A92E-1F72A7531F97}"/>
              </a:ext>
            </a:extLst>
          </p:cNvPr>
          <p:cNvSpPr>
            <a:spLocks noGrp="1"/>
          </p:cNvSpPr>
          <p:nvPr>
            <p:ph type="dt" sz="half" idx="10"/>
          </p:nvPr>
        </p:nvSpPr>
        <p:spPr>
          <a:xfrm>
            <a:off x="10441988" y="6248400"/>
            <a:ext cx="1210262" cy="249238"/>
          </a:xfrm>
        </p:spPr>
        <p:txBody>
          <a:bodyPr wrap="square"/>
          <a:lstStyle>
            <a:lvl1pPr>
              <a:defRPr b="1"/>
            </a:lvl1pPr>
          </a:lstStyle>
          <a:p>
            <a:r>
              <a:rPr lang="fi-FI"/>
              <a:t>12.8.2025</a:t>
            </a:r>
            <a:endParaRPr lang="fi-FI" dirty="0"/>
          </a:p>
        </p:txBody>
      </p:sp>
    </p:spTree>
    <p:extLst>
      <p:ext uri="{BB962C8B-B14F-4D97-AF65-F5344CB8AC3E}">
        <p14:creationId xmlns:p14="http://schemas.microsoft.com/office/powerpoint/2010/main" val="118920637"/>
      </p:ext>
    </p:extLst>
  </p:cSld>
  <p:clrMapOvr>
    <a:masterClrMapping/>
  </p:clrMapOvr>
  <p:extLst>
    <p:ext uri="{DCECCB84-F9BA-43D5-87BE-67443E8EF086}">
      <p15:sldGuideLst xmlns:p15="http://schemas.microsoft.com/office/powerpoint/2012/main"/>
    </p:ext>
  </p:extLst>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Otsikko ja sisältö kuvalla 3 C">
    <p:bg>
      <p:bgPr>
        <a:solidFill>
          <a:schemeClr val="bg2"/>
        </a:solidFill>
        <a:effectLst/>
      </p:bgPr>
    </p:bg>
    <p:spTree>
      <p:nvGrpSpPr>
        <p:cNvPr id="1" name=""/>
        <p:cNvGrpSpPr/>
        <p:nvPr/>
      </p:nvGrpSpPr>
      <p:grpSpPr>
        <a:xfrm>
          <a:off x="0" y="0"/>
          <a:ext cx="0" cy="0"/>
          <a:chOff x="0" y="0"/>
          <a:chExt cx="0" cy="0"/>
        </a:xfrm>
      </p:grpSpPr>
      <p:sp>
        <p:nvSpPr>
          <p:cNvPr id="7" name="Vapaamuotoinen: Muoto 6">
            <a:extLst>
              <a:ext uri="{FF2B5EF4-FFF2-40B4-BE49-F238E27FC236}">
                <a16:creationId xmlns:a16="http://schemas.microsoft.com/office/drawing/2014/main" id="{19B4A67D-D019-69F8-B9A0-E7A0BC6B7C4B}"/>
              </a:ext>
              <a:ext uri="{C183D7F6-B498-43B3-948B-1728B52AA6E4}">
                <adec:decorative xmlns:adec="http://schemas.microsoft.com/office/drawing/2017/decorative" val="1"/>
              </a:ext>
            </a:extLst>
          </p:cNvPr>
          <p:cNvSpPr/>
          <p:nvPr userDrawn="1"/>
        </p:nvSpPr>
        <p:spPr>
          <a:xfrm>
            <a:off x="-355" y="2920692"/>
            <a:ext cx="12192710" cy="3937308"/>
          </a:xfrm>
          <a:custGeom>
            <a:avLst/>
            <a:gdLst>
              <a:gd name="connsiteX0" fmla="*/ 313886 w 12192710"/>
              <a:gd name="connsiteY0" fmla="*/ 0 h 3937308"/>
              <a:gd name="connsiteX1" fmla="*/ 618381 w 12192710"/>
              <a:gd name="connsiteY1" fmla="*/ 212167 h 3937308"/>
              <a:gd name="connsiteX2" fmla="*/ 922826 w 12192710"/>
              <a:gd name="connsiteY2" fmla="*/ 0 h 3937308"/>
              <a:gd name="connsiteX3" fmla="*/ 1227321 w 12192710"/>
              <a:gd name="connsiteY3" fmla="*/ 212167 h 3937308"/>
              <a:gd name="connsiteX4" fmla="*/ 1531817 w 12192710"/>
              <a:gd name="connsiteY4" fmla="*/ 0 h 3937308"/>
              <a:gd name="connsiteX5" fmla="*/ 1836312 w 12192710"/>
              <a:gd name="connsiteY5" fmla="*/ 212167 h 3937308"/>
              <a:gd name="connsiteX6" fmla="*/ 2140757 w 12192710"/>
              <a:gd name="connsiteY6" fmla="*/ 0 h 3937308"/>
              <a:gd name="connsiteX7" fmla="*/ 2445252 w 12192710"/>
              <a:gd name="connsiteY7" fmla="*/ 212167 h 3937308"/>
              <a:gd name="connsiteX8" fmla="*/ 2749748 w 12192710"/>
              <a:gd name="connsiteY8" fmla="*/ 0 h 3937308"/>
              <a:gd name="connsiteX9" fmla="*/ 3054243 w 12192710"/>
              <a:gd name="connsiteY9" fmla="*/ 212167 h 3937308"/>
              <a:gd name="connsiteX10" fmla="*/ 3358688 w 12192710"/>
              <a:gd name="connsiteY10" fmla="*/ 0 h 3937308"/>
              <a:gd name="connsiteX11" fmla="*/ 3663184 w 12192710"/>
              <a:gd name="connsiteY11" fmla="*/ 212167 h 3937308"/>
              <a:gd name="connsiteX12" fmla="*/ 3967679 w 12192710"/>
              <a:gd name="connsiteY12" fmla="*/ 0 h 3937308"/>
              <a:gd name="connsiteX13" fmla="*/ 4272174 w 12192710"/>
              <a:gd name="connsiteY13" fmla="*/ 212167 h 3937308"/>
              <a:gd name="connsiteX14" fmla="*/ 4576620 w 12192710"/>
              <a:gd name="connsiteY14" fmla="*/ 0 h 3937308"/>
              <a:gd name="connsiteX15" fmla="*/ 4881117 w 12192710"/>
              <a:gd name="connsiteY15" fmla="*/ 212167 h 3937308"/>
              <a:gd name="connsiteX16" fmla="*/ 5129880 w 12192710"/>
              <a:gd name="connsiteY16" fmla="*/ 94612 h 3937308"/>
              <a:gd name="connsiteX17" fmla="*/ 5187541 w 12192710"/>
              <a:gd name="connsiteY17" fmla="*/ 51 h 3937308"/>
              <a:gd name="connsiteX18" fmla="*/ 5187541 w 12192710"/>
              <a:gd name="connsiteY18" fmla="*/ 0 h 3937308"/>
              <a:gd name="connsiteX19" fmla="*/ 5491985 w 12192710"/>
              <a:gd name="connsiteY19" fmla="*/ 212167 h 3937308"/>
              <a:gd name="connsiteX20" fmla="*/ 5506251 w 12192710"/>
              <a:gd name="connsiteY20" fmla="*/ 211812 h 3937308"/>
              <a:gd name="connsiteX21" fmla="*/ 5507975 w 12192710"/>
              <a:gd name="connsiteY21" fmla="*/ 211710 h 3937308"/>
              <a:gd name="connsiteX22" fmla="*/ 5550913 w 12192710"/>
              <a:gd name="connsiteY22" fmla="*/ 206279 h 3937308"/>
              <a:gd name="connsiteX23" fmla="*/ 5550913 w 12192710"/>
              <a:gd name="connsiteY23" fmla="*/ 206432 h 3937308"/>
              <a:gd name="connsiteX24" fmla="*/ 5796430 w 12192710"/>
              <a:gd name="connsiteY24" fmla="*/ 0 h 3937308"/>
              <a:gd name="connsiteX25" fmla="*/ 6100925 w 12192710"/>
              <a:gd name="connsiteY25" fmla="*/ 212167 h 3937308"/>
              <a:gd name="connsiteX26" fmla="*/ 6405420 w 12192710"/>
              <a:gd name="connsiteY26" fmla="*/ 0 h 3937308"/>
              <a:gd name="connsiteX27" fmla="*/ 6709914 w 12192710"/>
              <a:gd name="connsiteY27" fmla="*/ 212167 h 3937308"/>
              <a:gd name="connsiteX28" fmla="*/ 7014360 w 12192710"/>
              <a:gd name="connsiteY28" fmla="*/ 0 h 3937308"/>
              <a:gd name="connsiteX29" fmla="*/ 7318855 w 12192710"/>
              <a:gd name="connsiteY29" fmla="*/ 212167 h 3937308"/>
              <a:gd name="connsiteX30" fmla="*/ 7623350 w 12192710"/>
              <a:gd name="connsiteY30" fmla="*/ 0 h 3937308"/>
              <a:gd name="connsiteX31" fmla="*/ 7927846 w 12192710"/>
              <a:gd name="connsiteY31" fmla="*/ 212167 h 3937308"/>
              <a:gd name="connsiteX32" fmla="*/ 8232290 w 12192710"/>
              <a:gd name="connsiteY32" fmla="*/ 0 h 3937308"/>
              <a:gd name="connsiteX33" fmla="*/ 8536786 w 12192710"/>
              <a:gd name="connsiteY33" fmla="*/ 212167 h 3937308"/>
              <a:gd name="connsiteX34" fmla="*/ 8841281 w 12192710"/>
              <a:gd name="connsiteY34" fmla="*/ 0 h 3937308"/>
              <a:gd name="connsiteX35" fmla="*/ 9145776 w 12192710"/>
              <a:gd name="connsiteY35" fmla="*/ 212167 h 3937308"/>
              <a:gd name="connsiteX36" fmla="*/ 9450221 w 12192710"/>
              <a:gd name="connsiteY36" fmla="*/ 0 h 3937308"/>
              <a:gd name="connsiteX37" fmla="*/ 9450323 w 12192710"/>
              <a:gd name="connsiteY37" fmla="*/ 254 h 3937308"/>
              <a:gd name="connsiteX38" fmla="*/ 9450323 w 12192710"/>
              <a:gd name="connsiteY38" fmla="*/ 0 h 3937308"/>
              <a:gd name="connsiteX39" fmla="*/ 9754818 w 12192710"/>
              <a:gd name="connsiteY39" fmla="*/ 212167 h 3937308"/>
              <a:gd name="connsiteX40" fmla="*/ 10059313 w 12192710"/>
              <a:gd name="connsiteY40" fmla="*/ 0 h 3937308"/>
              <a:gd name="connsiteX41" fmla="*/ 10363809 w 12192710"/>
              <a:gd name="connsiteY41" fmla="*/ 212167 h 3937308"/>
              <a:gd name="connsiteX42" fmla="*/ 10668254 w 12192710"/>
              <a:gd name="connsiteY42" fmla="*/ 0 h 3937308"/>
              <a:gd name="connsiteX43" fmla="*/ 10972749 w 12192710"/>
              <a:gd name="connsiteY43" fmla="*/ 212167 h 3937308"/>
              <a:gd name="connsiteX44" fmla="*/ 11277245 w 12192710"/>
              <a:gd name="connsiteY44" fmla="*/ 0 h 3937308"/>
              <a:gd name="connsiteX45" fmla="*/ 11581740 w 12192710"/>
              <a:gd name="connsiteY45" fmla="*/ 212167 h 3937308"/>
              <a:gd name="connsiteX46" fmla="*/ 11886185 w 12192710"/>
              <a:gd name="connsiteY46" fmla="*/ 0 h 3937308"/>
              <a:gd name="connsiteX47" fmla="*/ 12190680 w 12192710"/>
              <a:gd name="connsiteY47" fmla="*/ 212167 h 3937308"/>
              <a:gd name="connsiteX48" fmla="*/ 12192659 w 12192710"/>
              <a:gd name="connsiteY48" fmla="*/ 212167 h 3937308"/>
              <a:gd name="connsiteX49" fmla="*/ 12192710 w 12192710"/>
              <a:gd name="connsiteY49" fmla="*/ 212167 h 3937308"/>
              <a:gd name="connsiteX50" fmla="*/ 12192710 w 12192710"/>
              <a:gd name="connsiteY50" fmla="*/ 242270 h 3937308"/>
              <a:gd name="connsiteX51" fmla="*/ 12192710 w 12192710"/>
              <a:gd name="connsiteY51" fmla="*/ 427794 h 3937308"/>
              <a:gd name="connsiteX52" fmla="*/ 12192710 w 12192710"/>
              <a:gd name="connsiteY52" fmla="*/ 457897 h 3937308"/>
              <a:gd name="connsiteX53" fmla="*/ 12192710 w 12192710"/>
              <a:gd name="connsiteY53" fmla="*/ 2455663 h 3937308"/>
              <a:gd name="connsiteX54" fmla="*/ 12192710 w 12192710"/>
              <a:gd name="connsiteY54" fmla="*/ 2485766 h 3937308"/>
              <a:gd name="connsiteX55" fmla="*/ 12192710 w 12192710"/>
              <a:gd name="connsiteY55" fmla="*/ 2671290 h 3937308"/>
              <a:gd name="connsiteX56" fmla="*/ 12192710 w 12192710"/>
              <a:gd name="connsiteY56" fmla="*/ 2701393 h 3937308"/>
              <a:gd name="connsiteX57" fmla="*/ 12192710 w 12192710"/>
              <a:gd name="connsiteY57" fmla="*/ 2813449 h 3937308"/>
              <a:gd name="connsiteX58" fmla="*/ 12192710 w 12192710"/>
              <a:gd name="connsiteY58" fmla="*/ 2843552 h 3937308"/>
              <a:gd name="connsiteX59" fmla="*/ 12192710 w 12192710"/>
              <a:gd name="connsiteY59" fmla="*/ 3029076 h 3937308"/>
              <a:gd name="connsiteX60" fmla="*/ 12192710 w 12192710"/>
              <a:gd name="connsiteY60" fmla="*/ 3059179 h 3937308"/>
              <a:gd name="connsiteX61" fmla="*/ 12192710 w 12192710"/>
              <a:gd name="connsiteY61" fmla="*/ 3937308 h 3937308"/>
              <a:gd name="connsiteX62" fmla="*/ 11767806 w 12192710"/>
              <a:gd name="connsiteY62" fmla="*/ 3937308 h 3937308"/>
              <a:gd name="connsiteX63" fmla="*/ 10350582 w 12192710"/>
              <a:gd name="connsiteY63" fmla="*/ 3937308 h 3937308"/>
              <a:gd name="connsiteX64" fmla="*/ 8933452 w 12192710"/>
              <a:gd name="connsiteY64" fmla="*/ 3937308 h 3937308"/>
              <a:gd name="connsiteX65" fmla="*/ 7516229 w 12192710"/>
              <a:gd name="connsiteY65" fmla="*/ 3937308 h 3937308"/>
              <a:gd name="connsiteX66" fmla="*/ 6107995 w 12192710"/>
              <a:gd name="connsiteY66" fmla="*/ 3937308 h 3937308"/>
              <a:gd name="connsiteX67" fmla="*/ 6099005 w 12192710"/>
              <a:gd name="connsiteY67" fmla="*/ 3937308 h 3937308"/>
              <a:gd name="connsiteX68" fmla="*/ 4690770 w 12192710"/>
              <a:gd name="connsiteY68" fmla="*/ 3937308 h 3937308"/>
              <a:gd name="connsiteX69" fmla="*/ 3273546 w 12192710"/>
              <a:gd name="connsiteY69" fmla="*/ 3937308 h 3937308"/>
              <a:gd name="connsiteX70" fmla="*/ 1856418 w 12192710"/>
              <a:gd name="connsiteY70" fmla="*/ 3937308 h 3937308"/>
              <a:gd name="connsiteX71" fmla="*/ 439194 w 12192710"/>
              <a:gd name="connsiteY71" fmla="*/ 3937308 h 3937308"/>
              <a:gd name="connsiteX72" fmla="*/ 0 w 12192710"/>
              <a:gd name="connsiteY72" fmla="*/ 3937308 h 3937308"/>
              <a:gd name="connsiteX73" fmla="*/ 0 w 12192710"/>
              <a:gd name="connsiteY73" fmla="*/ 3059179 h 3937308"/>
              <a:gd name="connsiteX74" fmla="*/ 0 w 12192710"/>
              <a:gd name="connsiteY74" fmla="*/ 3029076 h 3937308"/>
              <a:gd name="connsiteX75" fmla="*/ 0 w 12192710"/>
              <a:gd name="connsiteY75" fmla="*/ 2843552 h 3937308"/>
              <a:gd name="connsiteX76" fmla="*/ 0 w 12192710"/>
              <a:gd name="connsiteY76" fmla="*/ 2813449 h 3937308"/>
              <a:gd name="connsiteX77" fmla="*/ 0 w 12192710"/>
              <a:gd name="connsiteY77" fmla="*/ 2701241 h 3937308"/>
              <a:gd name="connsiteX78" fmla="*/ 0 w 12192710"/>
              <a:gd name="connsiteY78" fmla="*/ 2671138 h 3937308"/>
              <a:gd name="connsiteX79" fmla="*/ 0 w 12192710"/>
              <a:gd name="connsiteY79" fmla="*/ 2485614 h 3937308"/>
              <a:gd name="connsiteX80" fmla="*/ 0 w 12192710"/>
              <a:gd name="connsiteY80" fmla="*/ 2455511 h 3937308"/>
              <a:gd name="connsiteX81" fmla="*/ 0 w 12192710"/>
              <a:gd name="connsiteY81" fmla="*/ 457745 h 3937308"/>
              <a:gd name="connsiteX82" fmla="*/ 0 w 12192710"/>
              <a:gd name="connsiteY82" fmla="*/ 427642 h 3937308"/>
              <a:gd name="connsiteX83" fmla="*/ 0 w 12192710"/>
              <a:gd name="connsiteY83" fmla="*/ 242118 h 3937308"/>
              <a:gd name="connsiteX84" fmla="*/ 0 w 12192710"/>
              <a:gd name="connsiteY84" fmla="*/ 212015 h 3937308"/>
              <a:gd name="connsiteX85" fmla="*/ 9390 w 12192710"/>
              <a:gd name="connsiteY85" fmla="*/ 212167 h 3937308"/>
              <a:gd name="connsiteX86" fmla="*/ 313886 w 12192710"/>
              <a:gd name="connsiteY86" fmla="*/ 0 h 3937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2192710" h="3937308">
                <a:moveTo>
                  <a:pt x="313886" y="0"/>
                </a:moveTo>
                <a:cubicBezTo>
                  <a:pt x="362968" y="125727"/>
                  <a:pt x="480828" y="212167"/>
                  <a:pt x="618381" y="212167"/>
                </a:cubicBezTo>
                <a:cubicBezTo>
                  <a:pt x="755934" y="212167"/>
                  <a:pt x="871764" y="123747"/>
                  <a:pt x="922826" y="0"/>
                </a:cubicBezTo>
                <a:cubicBezTo>
                  <a:pt x="971959" y="125727"/>
                  <a:pt x="1089819" y="212167"/>
                  <a:pt x="1227321" y="212167"/>
                </a:cubicBezTo>
                <a:cubicBezTo>
                  <a:pt x="1364824" y="212167"/>
                  <a:pt x="1480755" y="123747"/>
                  <a:pt x="1531817" y="0"/>
                </a:cubicBezTo>
                <a:cubicBezTo>
                  <a:pt x="1580899" y="125727"/>
                  <a:pt x="1698759" y="212167"/>
                  <a:pt x="1836312" y="212167"/>
                </a:cubicBezTo>
                <a:cubicBezTo>
                  <a:pt x="1973866" y="212167"/>
                  <a:pt x="2089695" y="123747"/>
                  <a:pt x="2140757" y="0"/>
                </a:cubicBezTo>
                <a:cubicBezTo>
                  <a:pt x="2189890" y="125727"/>
                  <a:pt x="2307750" y="212167"/>
                  <a:pt x="2445252" y="212167"/>
                </a:cubicBezTo>
                <a:cubicBezTo>
                  <a:pt x="2582757" y="212167"/>
                  <a:pt x="2698686" y="123747"/>
                  <a:pt x="2749748" y="0"/>
                </a:cubicBezTo>
                <a:cubicBezTo>
                  <a:pt x="2798830" y="125727"/>
                  <a:pt x="2916741" y="212167"/>
                  <a:pt x="3054243" y="212167"/>
                </a:cubicBezTo>
                <a:cubicBezTo>
                  <a:pt x="3191746" y="212167"/>
                  <a:pt x="3307628" y="123747"/>
                  <a:pt x="3358688" y="0"/>
                </a:cubicBezTo>
                <a:cubicBezTo>
                  <a:pt x="3407822" y="125727"/>
                  <a:pt x="3525681" y="212167"/>
                  <a:pt x="3663184" y="212167"/>
                </a:cubicBezTo>
                <a:cubicBezTo>
                  <a:pt x="3800686" y="212167"/>
                  <a:pt x="3916617" y="123747"/>
                  <a:pt x="3967679" y="0"/>
                </a:cubicBezTo>
                <a:cubicBezTo>
                  <a:pt x="4016762" y="125727"/>
                  <a:pt x="4134673" y="212167"/>
                  <a:pt x="4272174" y="212167"/>
                </a:cubicBezTo>
                <a:cubicBezTo>
                  <a:pt x="4409678" y="212167"/>
                  <a:pt x="4525558" y="123747"/>
                  <a:pt x="4576620" y="0"/>
                </a:cubicBezTo>
                <a:cubicBezTo>
                  <a:pt x="4625757" y="125727"/>
                  <a:pt x="4743612" y="212167"/>
                  <a:pt x="4881117" y="212167"/>
                </a:cubicBezTo>
                <a:cubicBezTo>
                  <a:pt x="4980092" y="212167"/>
                  <a:pt x="5068870" y="166384"/>
                  <a:pt x="5129880" y="94612"/>
                </a:cubicBezTo>
                <a:cubicBezTo>
                  <a:pt x="5153635" y="66645"/>
                  <a:pt x="5173226" y="34769"/>
                  <a:pt x="5187541" y="51"/>
                </a:cubicBezTo>
                <a:cubicBezTo>
                  <a:pt x="5187541" y="51"/>
                  <a:pt x="5187541" y="0"/>
                  <a:pt x="5187541" y="0"/>
                </a:cubicBezTo>
                <a:cubicBezTo>
                  <a:pt x="5236623" y="125727"/>
                  <a:pt x="5354483" y="212167"/>
                  <a:pt x="5491985" y="212167"/>
                </a:cubicBezTo>
                <a:cubicBezTo>
                  <a:pt x="5496756" y="212167"/>
                  <a:pt x="5501527" y="212015"/>
                  <a:pt x="5506251" y="211812"/>
                </a:cubicBezTo>
                <a:cubicBezTo>
                  <a:pt x="5506805" y="211812"/>
                  <a:pt x="5507415" y="211710"/>
                  <a:pt x="5507975" y="211710"/>
                </a:cubicBezTo>
                <a:cubicBezTo>
                  <a:pt x="5522289" y="210898"/>
                  <a:pt x="5536601" y="209122"/>
                  <a:pt x="5550913" y="206279"/>
                </a:cubicBezTo>
                <a:lnTo>
                  <a:pt x="5550913" y="206432"/>
                </a:lnTo>
                <a:cubicBezTo>
                  <a:pt x="5661008" y="185113"/>
                  <a:pt x="5752930" y="105424"/>
                  <a:pt x="5796430" y="0"/>
                </a:cubicBezTo>
                <a:cubicBezTo>
                  <a:pt x="5845567" y="125727"/>
                  <a:pt x="5963423" y="212167"/>
                  <a:pt x="6100925" y="212167"/>
                </a:cubicBezTo>
                <a:cubicBezTo>
                  <a:pt x="6238428" y="212167"/>
                  <a:pt x="6354359" y="123747"/>
                  <a:pt x="6405420" y="0"/>
                </a:cubicBezTo>
                <a:cubicBezTo>
                  <a:pt x="6454502" y="125727"/>
                  <a:pt x="6572361" y="212167"/>
                  <a:pt x="6709914" y="212167"/>
                </a:cubicBezTo>
                <a:cubicBezTo>
                  <a:pt x="6847468" y="212167"/>
                  <a:pt x="6963297" y="123747"/>
                  <a:pt x="7014360" y="0"/>
                </a:cubicBezTo>
                <a:cubicBezTo>
                  <a:pt x="7063493" y="125727"/>
                  <a:pt x="7181352" y="212167"/>
                  <a:pt x="7318855" y="212167"/>
                </a:cubicBezTo>
                <a:cubicBezTo>
                  <a:pt x="7456357" y="212167"/>
                  <a:pt x="7572288" y="123747"/>
                  <a:pt x="7623350" y="0"/>
                </a:cubicBezTo>
                <a:cubicBezTo>
                  <a:pt x="7672433" y="125727"/>
                  <a:pt x="7790293" y="212167"/>
                  <a:pt x="7927846" y="212167"/>
                </a:cubicBezTo>
                <a:cubicBezTo>
                  <a:pt x="8065399" y="212167"/>
                  <a:pt x="8181228" y="123747"/>
                  <a:pt x="8232290" y="0"/>
                </a:cubicBezTo>
                <a:cubicBezTo>
                  <a:pt x="8281424" y="125727"/>
                  <a:pt x="8399283" y="212167"/>
                  <a:pt x="8536786" y="212167"/>
                </a:cubicBezTo>
                <a:cubicBezTo>
                  <a:pt x="8674288" y="212167"/>
                  <a:pt x="8790219" y="123747"/>
                  <a:pt x="8841281" y="0"/>
                </a:cubicBezTo>
                <a:cubicBezTo>
                  <a:pt x="8890364" y="125727"/>
                  <a:pt x="9008223" y="212167"/>
                  <a:pt x="9145776" y="212167"/>
                </a:cubicBezTo>
                <a:cubicBezTo>
                  <a:pt x="9283330" y="212167"/>
                  <a:pt x="9399159" y="123747"/>
                  <a:pt x="9450221" y="0"/>
                </a:cubicBezTo>
                <a:cubicBezTo>
                  <a:pt x="9450221" y="102"/>
                  <a:pt x="9450221" y="152"/>
                  <a:pt x="9450323" y="254"/>
                </a:cubicBezTo>
                <a:lnTo>
                  <a:pt x="9450323" y="0"/>
                </a:lnTo>
                <a:cubicBezTo>
                  <a:pt x="9499456" y="125727"/>
                  <a:pt x="9617316" y="212167"/>
                  <a:pt x="9754818" y="212167"/>
                </a:cubicBezTo>
                <a:cubicBezTo>
                  <a:pt x="9892321" y="212167"/>
                  <a:pt x="10008251" y="123747"/>
                  <a:pt x="10059313" y="0"/>
                </a:cubicBezTo>
                <a:cubicBezTo>
                  <a:pt x="10108396" y="125727"/>
                  <a:pt x="10226256" y="212167"/>
                  <a:pt x="10363809" y="212167"/>
                </a:cubicBezTo>
                <a:cubicBezTo>
                  <a:pt x="10501362" y="212167"/>
                  <a:pt x="10617191" y="123747"/>
                  <a:pt x="10668254" y="0"/>
                </a:cubicBezTo>
                <a:cubicBezTo>
                  <a:pt x="10717387" y="125727"/>
                  <a:pt x="10835246" y="212167"/>
                  <a:pt x="10972749" y="212167"/>
                </a:cubicBezTo>
                <a:cubicBezTo>
                  <a:pt x="11110251" y="212167"/>
                  <a:pt x="11226182" y="123747"/>
                  <a:pt x="11277245" y="0"/>
                </a:cubicBezTo>
                <a:cubicBezTo>
                  <a:pt x="11326327" y="125727"/>
                  <a:pt x="11444186" y="212167"/>
                  <a:pt x="11581740" y="212167"/>
                </a:cubicBezTo>
                <a:cubicBezTo>
                  <a:pt x="11719294" y="212167"/>
                  <a:pt x="11835122" y="123747"/>
                  <a:pt x="11886185" y="0"/>
                </a:cubicBezTo>
                <a:cubicBezTo>
                  <a:pt x="11935318" y="125727"/>
                  <a:pt x="12053177" y="212167"/>
                  <a:pt x="12190680" y="212167"/>
                </a:cubicBezTo>
                <a:lnTo>
                  <a:pt x="12192659" y="212167"/>
                </a:lnTo>
                <a:lnTo>
                  <a:pt x="12192710" y="212167"/>
                </a:lnTo>
                <a:lnTo>
                  <a:pt x="12192710" y="242270"/>
                </a:lnTo>
                <a:lnTo>
                  <a:pt x="12192710" y="427794"/>
                </a:lnTo>
                <a:lnTo>
                  <a:pt x="12192710" y="457897"/>
                </a:lnTo>
                <a:lnTo>
                  <a:pt x="12192710" y="2455663"/>
                </a:lnTo>
                <a:lnTo>
                  <a:pt x="12192710" y="2485766"/>
                </a:lnTo>
                <a:lnTo>
                  <a:pt x="12192710" y="2671290"/>
                </a:lnTo>
                <a:lnTo>
                  <a:pt x="12192710" y="2701393"/>
                </a:lnTo>
                <a:lnTo>
                  <a:pt x="12192710" y="2813449"/>
                </a:lnTo>
                <a:lnTo>
                  <a:pt x="12192710" y="2843552"/>
                </a:lnTo>
                <a:lnTo>
                  <a:pt x="12192710" y="3029076"/>
                </a:lnTo>
                <a:lnTo>
                  <a:pt x="12192710" y="3059179"/>
                </a:lnTo>
                <a:lnTo>
                  <a:pt x="12192710" y="3937308"/>
                </a:lnTo>
                <a:lnTo>
                  <a:pt x="11767806" y="3937308"/>
                </a:lnTo>
                <a:lnTo>
                  <a:pt x="10350582" y="3937308"/>
                </a:lnTo>
                <a:lnTo>
                  <a:pt x="8933452" y="3937308"/>
                </a:lnTo>
                <a:lnTo>
                  <a:pt x="7516229" y="3937308"/>
                </a:lnTo>
                <a:lnTo>
                  <a:pt x="6107995" y="3937308"/>
                </a:lnTo>
                <a:lnTo>
                  <a:pt x="6099005" y="3937308"/>
                </a:lnTo>
                <a:lnTo>
                  <a:pt x="4690770" y="3937308"/>
                </a:lnTo>
                <a:lnTo>
                  <a:pt x="3273546" y="3937308"/>
                </a:lnTo>
                <a:lnTo>
                  <a:pt x="1856418" y="3937308"/>
                </a:lnTo>
                <a:lnTo>
                  <a:pt x="439194" y="3937308"/>
                </a:lnTo>
                <a:lnTo>
                  <a:pt x="0" y="3937308"/>
                </a:lnTo>
                <a:lnTo>
                  <a:pt x="0" y="3059179"/>
                </a:lnTo>
                <a:lnTo>
                  <a:pt x="0" y="3029076"/>
                </a:lnTo>
                <a:lnTo>
                  <a:pt x="0" y="2843552"/>
                </a:lnTo>
                <a:lnTo>
                  <a:pt x="0" y="2813449"/>
                </a:lnTo>
                <a:lnTo>
                  <a:pt x="0" y="2701241"/>
                </a:lnTo>
                <a:lnTo>
                  <a:pt x="0" y="2671138"/>
                </a:lnTo>
                <a:lnTo>
                  <a:pt x="0" y="2485614"/>
                </a:lnTo>
                <a:lnTo>
                  <a:pt x="0" y="2455511"/>
                </a:lnTo>
                <a:lnTo>
                  <a:pt x="0" y="457745"/>
                </a:lnTo>
                <a:lnTo>
                  <a:pt x="0" y="427642"/>
                </a:lnTo>
                <a:lnTo>
                  <a:pt x="0" y="242118"/>
                </a:lnTo>
                <a:lnTo>
                  <a:pt x="0" y="212015"/>
                </a:lnTo>
                <a:cubicBezTo>
                  <a:pt x="3147" y="212116"/>
                  <a:pt x="6243" y="212167"/>
                  <a:pt x="9390" y="212167"/>
                </a:cubicBezTo>
                <a:cubicBezTo>
                  <a:pt x="144913" y="212167"/>
                  <a:pt x="262823" y="123747"/>
                  <a:pt x="313886" y="0"/>
                </a:cubicBezTo>
                <a:close/>
              </a:path>
            </a:pathLst>
          </a:custGeom>
          <a:solidFill>
            <a:schemeClr val="bg1"/>
          </a:solidFill>
          <a:ln w="5076"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4B8FF8A1-18DA-BF41-7681-6D3E65514C82}"/>
              </a:ext>
            </a:extLst>
          </p:cNvPr>
          <p:cNvSpPr>
            <a:spLocks noGrp="1"/>
          </p:cNvSpPr>
          <p:nvPr>
            <p:ph type="ctrTitle"/>
          </p:nvPr>
        </p:nvSpPr>
        <p:spPr>
          <a:xfrm>
            <a:off x="539750" y="539750"/>
            <a:ext cx="5375274" cy="1985964"/>
          </a:xfrm>
        </p:spPr>
        <p:txBody>
          <a:bodyPr lIns="0" tIns="0" rIns="0" bIns="0" anchor="t">
            <a:noAutofit/>
          </a:bodyPr>
          <a:lstStyle>
            <a:lvl1pPr algn="l">
              <a:defRPr sz="4400">
                <a:solidFill>
                  <a:schemeClr val="tx1"/>
                </a:solidFill>
              </a:defRPr>
            </a:lvl1pPr>
          </a:lstStyle>
          <a:p>
            <a:r>
              <a:rPr lang="fi-FI"/>
              <a:t>Muokkaa ots. perustyyl. napsautt.</a:t>
            </a:r>
            <a:endParaRPr lang="fi-FI" dirty="0"/>
          </a:p>
        </p:txBody>
      </p:sp>
      <p:sp>
        <p:nvSpPr>
          <p:cNvPr id="9" name="Tekstin paikkamerkki 1">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3519488"/>
            <a:ext cx="11110913" cy="495300"/>
          </a:xfrm>
        </p:spPr>
        <p:txBody>
          <a:bodyPr lIns="0" tIns="0" rIns="0" bIns="0" numCol="1" spcCol="360000">
            <a:noAutofit/>
          </a:bodyPr>
          <a:lstStyle>
            <a:lvl1pPr marL="0" indent="0">
              <a:buNone/>
              <a:defRPr sz="2400" b="1"/>
            </a:lvl1pPr>
            <a:lvl2pPr marL="457200" indent="0">
              <a:buNone/>
              <a:defRPr/>
            </a:lvl2pPr>
            <a:lvl3pPr marL="914400" indent="0">
              <a:buNone/>
              <a:defRPr/>
            </a:lvl3pPr>
            <a:lvl4pPr marL="1371600" indent="0">
              <a:buNone/>
              <a:defRPr/>
            </a:lvl4pPr>
            <a:lvl5pPr marL="1828800" indent="0">
              <a:buNone/>
              <a:defRPr/>
            </a:lvl5pPr>
          </a:lstStyle>
          <a:p>
            <a:pPr lvl="0"/>
            <a:r>
              <a:rPr lang="fi-FI" dirty="0"/>
              <a:t>Tekstipaikka, joka rytmittää sisältöä visuaalisesti</a:t>
            </a:r>
          </a:p>
        </p:txBody>
      </p:sp>
      <p:sp>
        <p:nvSpPr>
          <p:cNvPr id="4" name="Sisällön paikkamerkki 7">
            <a:extLst>
              <a:ext uri="{FF2B5EF4-FFF2-40B4-BE49-F238E27FC236}">
                <a16:creationId xmlns:a16="http://schemas.microsoft.com/office/drawing/2014/main" id="{66C048F4-6C83-DC0E-2A72-559FBCE888CB}"/>
              </a:ext>
            </a:extLst>
          </p:cNvPr>
          <p:cNvSpPr>
            <a:spLocks noGrp="1"/>
          </p:cNvSpPr>
          <p:nvPr>
            <p:ph sz="quarter" idx="28"/>
          </p:nvPr>
        </p:nvSpPr>
        <p:spPr>
          <a:xfrm>
            <a:off x="541337" y="4024742"/>
            <a:ext cx="5372100" cy="1976008"/>
          </a:xfrm>
        </p:spPr>
        <p:txBody>
          <a:bodyPr/>
          <a:lstStyle>
            <a:lvl1pPr>
              <a:defRPr sz="1600"/>
            </a:lvl1pPr>
            <a:lvl2pPr>
              <a:defRPr sz="1400"/>
            </a:lvl2pPr>
            <a:lvl3pPr>
              <a:defRPr sz="1200"/>
            </a:lvl3pPr>
            <a:lvl4pPr>
              <a:defRPr sz="1200"/>
            </a:lvl4pPr>
            <a:lvl5pPr>
              <a:defRPr sz="1200"/>
            </a:lvl5p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fi-FI" dirty="0"/>
          </a:p>
        </p:txBody>
      </p:sp>
      <p:sp>
        <p:nvSpPr>
          <p:cNvPr id="8" name="Sisällön paikkamerkki 7">
            <a:extLst>
              <a:ext uri="{FF2B5EF4-FFF2-40B4-BE49-F238E27FC236}">
                <a16:creationId xmlns:a16="http://schemas.microsoft.com/office/drawing/2014/main" id="{D1398EC9-862E-6D83-34D7-257AEACB40E3}"/>
              </a:ext>
            </a:extLst>
          </p:cNvPr>
          <p:cNvSpPr>
            <a:spLocks noGrp="1"/>
          </p:cNvSpPr>
          <p:nvPr>
            <p:ph sz="quarter" idx="26"/>
          </p:nvPr>
        </p:nvSpPr>
        <p:spPr>
          <a:xfrm>
            <a:off x="6275388" y="4024742"/>
            <a:ext cx="5372100" cy="1985962"/>
          </a:xfrm>
        </p:spPr>
        <p:txBody>
          <a:bodyPr/>
          <a:lstStyle>
            <a:lvl1pPr>
              <a:defRPr sz="1600"/>
            </a:lvl1pPr>
            <a:lvl2pPr>
              <a:defRPr sz="1400"/>
            </a:lvl2pPr>
            <a:lvl3pPr>
              <a:defRPr sz="1200"/>
            </a:lvl3pPr>
            <a:lvl4pPr>
              <a:defRPr sz="1200"/>
            </a:lvl4pPr>
            <a:lvl5pPr>
              <a:defRPr sz="1200"/>
            </a:lvl5p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fi-FI" dirty="0"/>
          </a:p>
        </p:txBody>
      </p:sp>
      <p:sp>
        <p:nvSpPr>
          <p:cNvPr id="19" name="Kuvan paikkamerkki 18">
            <a:extLst>
              <a:ext uri="{FF2B5EF4-FFF2-40B4-BE49-F238E27FC236}">
                <a16:creationId xmlns:a16="http://schemas.microsoft.com/office/drawing/2014/main" id="{4F7BB14A-5BD6-8401-FBAC-E156F0740E48}"/>
              </a:ext>
              <a:ext uri="{C183D7F6-B498-43B3-948B-1728B52AA6E4}">
                <adec:decorative xmlns:adec="http://schemas.microsoft.com/office/drawing/2017/decorative" val="1"/>
              </a:ext>
            </a:extLst>
          </p:cNvPr>
          <p:cNvSpPr>
            <a:spLocks noGrp="1"/>
          </p:cNvSpPr>
          <p:nvPr>
            <p:ph type="pic" sz="quarter" idx="27" hasCustomPrompt="1"/>
          </p:nvPr>
        </p:nvSpPr>
        <p:spPr>
          <a:xfrm>
            <a:off x="6275388" y="-2"/>
            <a:ext cx="5916612" cy="3132861"/>
          </a:xfrm>
          <a:custGeom>
            <a:avLst/>
            <a:gdLst>
              <a:gd name="connsiteX0" fmla="*/ 0 w 5916612"/>
              <a:gd name="connsiteY0" fmla="*/ 0 h 3132861"/>
              <a:gd name="connsiteX1" fmla="*/ 5916612 w 5916612"/>
              <a:gd name="connsiteY1" fmla="*/ 0 h 3132861"/>
              <a:gd name="connsiteX2" fmla="*/ 5916612 w 5916612"/>
              <a:gd name="connsiteY2" fmla="*/ 3132861 h 3132861"/>
              <a:gd name="connsiteX3" fmla="*/ 5914937 w 5916612"/>
              <a:gd name="connsiteY3" fmla="*/ 3132861 h 3132861"/>
              <a:gd name="connsiteX4" fmla="*/ 5610442 w 5916612"/>
              <a:gd name="connsiteY4" fmla="*/ 2920694 h 3132861"/>
              <a:gd name="connsiteX5" fmla="*/ 5305997 w 5916612"/>
              <a:gd name="connsiteY5" fmla="*/ 3132861 h 3132861"/>
              <a:gd name="connsiteX6" fmla="*/ 5001502 w 5916612"/>
              <a:gd name="connsiteY6" fmla="*/ 2920694 h 3132861"/>
              <a:gd name="connsiteX7" fmla="*/ 4697006 w 5916612"/>
              <a:gd name="connsiteY7" fmla="*/ 3132861 h 3132861"/>
              <a:gd name="connsiteX8" fmla="*/ 4392511 w 5916612"/>
              <a:gd name="connsiteY8" fmla="*/ 2920694 h 3132861"/>
              <a:gd name="connsiteX9" fmla="*/ 4088066 w 5916612"/>
              <a:gd name="connsiteY9" fmla="*/ 3132861 h 3132861"/>
              <a:gd name="connsiteX10" fmla="*/ 3783570 w 5916612"/>
              <a:gd name="connsiteY10" fmla="*/ 2920694 h 3132861"/>
              <a:gd name="connsiteX11" fmla="*/ 3479075 w 5916612"/>
              <a:gd name="connsiteY11" fmla="*/ 3132861 h 3132861"/>
              <a:gd name="connsiteX12" fmla="*/ 3174580 w 5916612"/>
              <a:gd name="connsiteY12" fmla="*/ 2920694 h 3132861"/>
              <a:gd name="connsiteX13" fmla="*/ 3174580 w 5916612"/>
              <a:gd name="connsiteY13" fmla="*/ 2920948 h 3132861"/>
              <a:gd name="connsiteX14" fmla="*/ 3174478 w 5916612"/>
              <a:gd name="connsiteY14" fmla="*/ 2920694 h 3132861"/>
              <a:gd name="connsiteX15" fmla="*/ 2870033 w 5916612"/>
              <a:gd name="connsiteY15" fmla="*/ 3132861 h 3132861"/>
              <a:gd name="connsiteX16" fmla="*/ 2565538 w 5916612"/>
              <a:gd name="connsiteY16" fmla="*/ 2920694 h 3132861"/>
              <a:gd name="connsiteX17" fmla="*/ 2261043 w 5916612"/>
              <a:gd name="connsiteY17" fmla="*/ 3132861 h 3132861"/>
              <a:gd name="connsiteX18" fmla="*/ 1956547 w 5916612"/>
              <a:gd name="connsiteY18" fmla="*/ 2920694 h 3132861"/>
              <a:gd name="connsiteX19" fmla="*/ 1652103 w 5916612"/>
              <a:gd name="connsiteY19" fmla="*/ 3132861 h 3132861"/>
              <a:gd name="connsiteX20" fmla="*/ 1347607 w 5916612"/>
              <a:gd name="connsiteY20" fmla="*/ 2920694 h 3132861"/>
              <a:gd name="connsiteX21" fmla="*/ 1043112 w 5916612"/>
              <a:gd name="connsiteY21" fmla="*/ 3132861 h 3132861"/>
              <a:gd name="connsiteX22" fmla="*/ 738617 w 5916612"/>
              <a:gd name="connsiteY22" fmla="*/ 2920694 h 3132861"/>
              <a:gd name="connsiteX23" fmla="*/ 434171 w 5916612"/>
              <a:gd name="connsiteY23" fmla="*/ 3132861 h 3132861"/>
              <a:gd name="connsiteX24" fmla="*/ 129677 w 5916612"/>
              <a:gd name="connsiteY24" fmla="*/ 2920694 h 3132861"/>
              <a:gd name="connsiteX25" fmla="*/ 9846 w 5916612"/>
              <a:gd name="connsiteY25" fmla="*/ 3073183 h 3132861"/>
              <a:gd name="connsiteX26" fmla="*/ 0 w 5916612"/>
              <a:gd name="connsiteY26" fmla="*/ 3078197 h 31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916612" h="3132861">
                <a:moveTo>
                  <a:pt x="0" y="0"/>
                </a:moveTo>
                <a:lnTo>
                  <a:pt x="5916612" y="0"/>
                </a:lnTo>
                <a:lnTo>
                  <a:pt x="5916612" y="3132861"/>
                </a:lnTo>
                <a:lnTo>
                  <a:pt x="5914937" y="3132861"/>
                </a:lnTo>
                <a:cubicBezTo>
                  <a:pt x="5777434" y="3132861"/>
                  <a:pt x="5659575" y="3046421"/>
                  <a:pt x="5610442" y="2920694"/>
                </a:cubicBezTo>
                <a:cubicBezTo>
                  <a:pt x="5559379" y="3044441"/>
                  <a:pt x="5443551" y="3132861"/>
                  <a:pt x="5305997" y="3132861"/>
                </a:cubicBezTo>
                <a:cubicBezTo>
                  <a:pt x="5168443" y="3132861"/>
                  <a:pt x="5050584" y="3046421"/>
                  <a:pt x="5001502" y="2920694"/>
                </a:cubicBezTo>
                <a:cubicBezTo>
                  <a:pt x="4950439" y="3044441"/>
                  <a:pt x="4834508" y="3132861"/>
                  <a:pt x="4697006" y="3132861"/>
                </a:cubicBezTo>
                <a:cubicBezTo>
                  <a:pt x="4559503" y="3132861"/>
                  <a:pt x="4441644" y="3046421"/>
                  <a:pt x="4392511" y="2920694"/>
                </a:cubicBezTo>
                <a:cubicBezTo>
                  <a:pt x="4341448" y="3044441"/>
                  <a:pt x="4225619" y="3132861"/>
                  <a:pt x="4088066" y="3132861"/>
                </a:cubicBezTo>
                <a:cubicBezTo>
                  <a:pt x="3950513" y="3132861"/>
                  <a:pt x="3832653" y="3046421"/>
                  <a:pt x="3783570" y="2920694"/>
                </a:cubicBezTo>
                <a:cubicBezTo>
                  <a:pt x="3732508" y="3044441"/>
                  <a:pt x="3616578" y="3132861"/>
                  <a:pt x="3479075" y="3132861"/>
                </a:cubicBezTo>
                <a:cubicBezTo>
                  <a:pt x="3341573" y="3132861"/>
                  <a:pt x="3223713" y="3046421"/>
                  <a:pt x="3174580" y="2920694"/>
                </a:cubicBezTo>
                <a:lnTo>
                  <a:pt x="3174580" y="2920948"/>
                </a:lnTo>
                <a:cubicBezTo>
                  <a:pt x="3174478" y="2920846"/>
                  <a:pt x="3174478" y="2920796"/>
                  <a:pt x="3174478" y="2920694"/>
                </a:cubicBezTo>
                <a:cubicBezTo>
                  <a:pt x="3123416" y="3044441"/>
                  <a:pt x="3007587" y="3132861"/>
                  <a:pt x="2870033" y="3132861"/>
                </a:cubicBezTo>
                <a:cubicBezTo>
                  <a:pt x="2732480" y="3132861"/>
                  <a:pt x="2614621" y="3046421"/>
                  <a:pt x="2565538" y="2920694"/>
                </a:cubicBezTo>
                <a:cubicBezTo>
                  <a:pt x="2514476" y="3044441"/>
                  <a:pt x="2398545" y="3132861"/>
                  <a:pt x="2261043" y="3132861"/>
                </a:cubicBezTo>
                <a:cubicBezTo>
                  <a:pt x="2123540" y="3132861"/>
                  <a:pt x="2005681" y="3046421"/>
                  <a:pt x="1956547" y="2920694"/>
                </a:cubicBezTo>
                <a:cubicBezTo>
                  <a:pt x="1905485" y="3044441"/>
                  <a:pt x="1789656" y="3132861"/>
                  <a:pt x="1652103" y="3132861"/>
                </a:cubicBezTo>
                <a:cubicBezTo>
                  <a:pt x="1514550" y="3132861"/>
                  <a:pt x="1396690" y="3046421"/>
                  <a:pt x="1347607" y="2920694"/>
                </a:cubicBezTo>
                <a:cubicBezTo>
                  <a:pt x="1296545" y="3044441"/>
                  <a:pt x="1180614" y="3132861"/>
                  <a:pt x="1043112" y="3132861"/>
                </a:cubicBezTo>
                <a:cubicBezTo>
                  <a:pt x="905609" y="3132861"/>
                  <a:pt x="787750" y="3046421"/>
                  <a:pt x="738617" y="2920694"/>
                </a:cubicBezTo>
                <a:cubicBezTo>
                  <a:pt x="687554" y="3044441"/>
                  <a:pt x="571725" y="3132861"/>
                  <a:pt x="434171" y="3132861"/>
                </a:cubicBezTo>
                <a:cubicBezTo>
                  <a:pt x="296618" y="3132861"/>
                  <a:pt x="178759" y="3046421"/>
                  <a:pt x="129677" y="2920694"/>
                </a:cubicBezTo>
                <a:cubicBezTo>
                  <a:pt x="104147" y="2982568"/>
                  <a:pt x="62399" y="3035609"/>
                  <a:pt x="9846" y="3073183"/>
                </a:cubicBezTo>
                <a:lnTo>
                  <a:pt x="0" y="3078197"/>
                </a:lnTo>
                <a:close/>
              </a:path>
            </a:pathLst>
          </a:custGeom>
          <a:noFill/>
        </p:spPr>
        <p:txBody>
          <a:bodyPr wrap="square" lIns="540000" tIns="36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5" name="Kuvatiedot">
            <a:extLst>
              <a:ext uri="{FF2B5EF4-FFF2-40B4-BE49-F238E27FC236}">
                <a16:creationId xmlns:a16="http://schemas.microsoft.com/office/drawing/2014/main" id="{D349703B-CF52-6380-19DD-379DE9841013}"/>
              </a:ext>
              <a:ext uri="{C183D7F6-B498-43B3-948B-1728B52AA6E4}">
                <adec:decorative xmlns:adec="http://schemas.microsoft.com/office/drawing/2017/decorative" val="1"/>
              </a:ext>
            </a:extLst>
          </p:cNvPr>
          <p:cNvSpPr>
            <a:spLocks noGrp="1"/>
          </p:cNvSpPr>
          <p:nvPr>
            <p:ph type="body" sz="quarter" idx="15" hasCustomPrompt="1"/>
          </p:nvPr>
        </p:nvSpPr>
        <p:spPr>
          <a:xfrm rot="16200000">
            <a:off x="10177381" y="4843381"/>
            <a:ext cx="3849239"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13" name="Alatunnisteen paikkamerkki 12">
            <a:extLst>
              <a:ext uri="{FF2B5EF4-FFF2-40B4-BE49-F238E27FC236}">
                <a16:creationId xmlns:a16="http://schemas.microsoft.com/office/drawing/2014/main" id="{0C4F46F0-CE7C-B9FC-D7E1-588A402B1A2C}"/>
              </a:ext>
            </a:extLst>
          </p:cNvPr>
          <p:cNvSpPr>
            <a:spLocks noGrp="1"/>
          </p:cNvSpPr>
          <p:nvPr>
            <p:ph type="ftr" sz="quarter" idx="22"/>
          </p:nvPr>
        </p:nvSpPr>
        <p:spPr/>
        <p:txBody>
          <a:bodyPr/>
          <a:lstStyle/>
          <a:p>
            <a:endParaRPr lang="fi-FI" dirty="0"/>
          </a:p>
        </p:txBody>
      </p:sp>
      <p:sp>
        <p:nvSpPr>
          <p:cNvPr id="11" name="Päivämäärän paikkamerkki 10">
            <a:extLst>
              <a:ext uri="{FF2B5EF4-FFF2-40B4-BE49-F238E27FC236}">
                <a16:creationId xmlns:a16="http://schemas.microsoft.com/office/drawing/2014/main" id="{BCA3653A-F3EA-4ADD-5172-FE31678DC330}"/>
              </a:ext>
            </a:extLst>
          </p:cNvPr>
          <p:cNvSpPr>
            <a:spLocks noGrp="1"/>
          </p:cNvSpPr>
          <p:nvPr>
            <p:ph type="dt" sz="half" idx="2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E4541B02-4A10-52AA-E632-EFF487758FB0}"/>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5097AC3C-5B59-9DB8-E260-D163D81370EA}"/>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038864739"/>
      </p:ext>
    </p:extLst>
  </p:cSld>
  <p:clrMapOvr>
    <a:masterClrMapping/>
  </p:clrMapOvr>
  <p:extLst>
    <p:ext uri="{DCECCB84-F9BA-43D5-87BE-67443E8EF086}">
      <p15:sldGuideLst xmlns:p15="http://schemas.microsoft.com/office/powerpoint/2012/main"/>
    </p:ext>
  </p:extLst>
</p:sldLayout>
</file>

<file path=ppt/slideLayouts/slideLayout500.xml><?xml version="1.0" encoding="utf-8"?>
<p:sldLayout xmlns:a="http://schemas.openxmlformats.org/drawingml/2006/main" xmlns:r="http://schemas.openxmlformats.org/officeDocument/2006/relationships" xmlns:p="http://schemas.openxmlformats.org/presentationml/2006/main" preserve="1" userDrawn="1">
  <p:cSld name="Esittelydia 2">
    <p:bg>
      <p:bgPr>
        <a:solidFill>
          <a:schemeClr val="bg1"/>
        </a:solidFill>
        <a:effectLst/>
      </p:bgPr>
    </p:bg>
    <p:spTree>
      <p:nvGrpSpPr>
        <p:cNvPr id="1" name=""/>
        <p:cNvGrpSpPr/>
        <p:nvPr/>
      </p:nvGrpSpPr>
      <p:grpSpPr>
        <a:xfrm>
          <a:off x="0" y="0"/>
          <a:ext cx="0" cy="0"/>
          <a:chOff x="0" y="0"/>
          <a:chExt cx="0" cy="0"/>
        </a:xfrm>
      </p:grpSpPr>
      <p:sp>
        <p:nvSpPr>
          <p:cNvPr id="7" name="Kuvan paikkamerkki 1">
            <a:extLst>
              <a:ext uri="{FF2B5EF4-FFF2-40B4-BE49-F238E27FC236}">
                <a16:creationId xmlns:a16="http://schemas.microsoft.com/office/drawing/2014/main" id="{5EAA50C0-0A12-0A9F-6F1B-909ED6F00077}"/>
              </a:ext>
              <a:ext uri="{C183D7F6-B498-43B3-948B-1728B52AA6E4}">
                <adec:decorative xmlns:adec="http://schemas.microsoft.com/office/drawing/2017/decorative" val="1"/>
              </a:ext>
            </a:extLst>
          </p:cNvPr>
          <p:cNvSpPr>
            <a:spLocks noGrp="1"/>
          </p:cNvSpPr>
          <p:nvPr>
            <p:ph type="pic" sz="quarter" idx="17" hasCustomPrompt="1"/>
          </p:nvPr>
        </p:nvSpPr>
        <p:spPr>
          <a:xfrm>
            <a:off x="7429500" y="0"/>
            <a:ext cx="4762500" cy="6858000"/>
          </a:xfrm>
          <a:custGeom>
            <a:avLst/>
            <a:gdLst>
              <a:gd name="connsiteX0" fmla="*/ 381 w 4762500"/>
              <a:gd name="connsiteY0" fmla="*/ 0 h 6858000"/>
              <a:gd name="connsiteX1" fmla="*/ 293561 w 4762500"/>
              <a:gd name="connsiteY1" fmla="*/ 0 h 6858000"/>
              <a:gd name="connsiteX2" fmla="*/ 781260 w 4762500"/>
              <a:gd name="connsiteY2" fmla="*/ 0 h 6858000"/>
              <a:gd name="connsiteX3" fmla="*/ 868848 w 4762500"/>
              <a:gd name="connsiteY3" fmla="*/ 0 h 6858000"/>
              <a:gd name="connsiteX4" fmla="*/ 1074440 w 4762500"/>
              <a:gd name="connsiteY4" fmla="*/ 0 h 6858000"/>
              <a:gd name="connsiteX5" fmla="*/ 1149302 w 4762500"/>
              <a:gd name="connsiteY5" fmla="*/ 0 h 6858000"/>
              <a:gd name="connsiteX6" fmla="*/ 1162028 w 4762500"/>
              <a:gd name="connsiteY6" fmla="*/ 0 h 6858000"/>
              <a:gd name="connsiteX7" fmla="*/ 1442482 w 4762500"/>
              <a:gd name="connsiteY7" fmla="*/ 0 h 6858000"/>
              <a:gd name="connsiteX8" fmla="*/ 1649727 w 4762500"/>
              <a:gd name="connsiteY8" fmla="*/ 0 h 6858000"/>
              <a:gd name="connsiteX9" fmla="*/ 1942907 w 4762500"/>
              <a:gd name="connsiteY9" fmla="*/ 0 h 6858000"/>
              <a:gd name="connsiteX10" fmla="*/ 2017769 w 4762500"/>
              <a:gd name="connsiteY10" fmla="*/ 0 h 6858000"/>
              <a:gd name="connsiteX11" fmla="*/ 2310949 w 4762500"/>
              <a:gd name="connsiteY11" fmla="*/ 0 h 6858000"/>
              <a:gd name="connsiteX12" fmla="*/ 4066094 w 4762500"/>
              <a:gd name="connsiteY12" fmla="*/ 0 h 6858000"/>
              <a:gd name="connsiteX13" fmla="*/ 4066095 w 4762500"/>
              <a:gd name="connsiteY13" fmla="*/ 0 h 6858000"/>
              <a:gd name="connsiteX14" fmla="*/ 4066096 w 4762500"/>
              <a:gd name="connsiteY14" fmla="*/ 0 h 6858000"/>
              <a:gd name="connsiteX15" fmla="*/ 4359274 w 4762500"/>
              <a:gd name="connsiteY15" fmla="*/ 0 h 6858000"/>
              <a:gd name="connsiteX16" fmla="*/ 4359275 w 4762500"/>
              <a:gd name="connsiteY16" fmla="*/ 0 h 6858000"/>
              <a:gd name="connsiteX17" fmla="*/ 4359276 w 4762500"/>
              <a:gd name="connsiteY17" fmla="*/ 0 h 6858000"/>
              <a:gd name="connsiteX18" fmla="*/ 4762500 w 4762500"/>
              <a:gd name="connsiteY18" fmla="*/ 0 h 6858000"/>
              <a:gd name="connsiteX19" fmla="*/ 4762500 w 4762500"/>
              <a:gd name="connsiteY19" fmla="*/ 6858000 h 6858000"/>
              <a:gd name="connsiteX20" fmla="*/ 4359276 w 4762500"/>
              <a:gd name="connsiteY20" fmla="*/ 6858000 h 6858000"/>
              <a:gd name="connsiteX21" fmla="*/ 4359275 w 4762500"/>
              <a:gd name="connsiteY21" fmla="*/ 6858000 h 6858000"/>
              <a:gd name="connsiteX22" fmla="*/ 4359274 w 4762500"/>
              <a:gd name="connsiteY22" fmla="*/ 6858000 h 6858000"/>
              <a:gd name="connsiteX23" fmla="*/ 4066096 w 4762500"/>
              <a:gd name="connsiteY23" fmla="*/ 6858000 h 6858000"/>
              <a:gd name="connsiteX24" fmla="*/ 4066095 w 4762500"/>
              <a:gd name="connsiteY24" fmla="*/ 6858000 h 6858000"/>
              <a:gd name="connsiteX25" fmla="*/ 4066094 w 4762500"/>
              <a:gd name="connsiteY25" fmla="*/ 6858000 h 6858000"/>
              <a:gd name="connsiteX26" fmla="*/ 2310949 w 4762500"/>
              <a:gd name="connsiteY26" fmla="*/ 6858000 h 6858000"/>
              <a:gd name="connsiteX27" fmla="*/ 2017769 w 4762500"/>
              <a:gd name="connsiteY27" fmla="*/ 6858000 h 6858000"/>
              <a:gd name="connsiteX28" fmla="*/ 1942857 w 4762500"/>
              <a:gd name="connsiteY28" fmla="*/ 6858000 h 6858000"/>
              <a:gd name="connsiteX29" fmla="*/ 1649677 w 4762500"/>
              <a:gd name="connsiteY29" fmla="*/ 6858000 h 6858000"/>
              <a:gd name="connsiteX30" fmla="*/ 1442482 w 4762500"/>
              <a:gd name="connsiteY30" fmla="*/ 6858000 h 6858000"/>
              <a:gd name="connsiteX31" fmla="*/ 1161774 w 4762500"/>
              <a:gd name="connsiteY31" fmla="*/ 6858000 h 6858000"/>
              <a:gd name="connsiteX32" fmla="*/ 1149302 w 4762500"/>
              <a:gd name="connsiteY32" fmla="*/ 6858000 h 6858000"/>
              <a:gd name="connsiteX33" fmla="*/ 1074390 w 4762500"/>
              <a:gd name="connsiteY33" fmla="*/ 6858000 h 6858000"/>
              <a:gd name="connsiteX34" fmla="*/ 868594 w 4762500"/>
              <a:gd name="connsiteY34" fmla="*/ 6858000 h 6858000"/>
              <a:gd name="connsiteX35" fmla="*/ 781210 w 4762500"/>
              <a:gd name="connsiteY35" fmla="*/ 6858000 h 6858000"/>
              <a:gd name="connsiteX36" fmla="*/ 293307 w 4762500"/>
              <a:gd name="connsiteY36" fmla="*/ 6858000 h 6858000"/>
              <a:gd name="connsiteX37" fmla="*/ 127 w 4762500"/>
              <a:gd name="connsiteY37" fmla="*/ 6858000 h 6858000"/>
              <a:gd name="connsiteX38" fmla="*/ 0 w 4762500"/>
              <a:gd name="connsiteY38" fmla="*/ 6846506 h 6858000"/>
              <a:gd name="connsiteX39" fmla="*/ 149035 w 4762500"/>
              <a:gd name="connsiteY39" fmla="*/ 6358954 h 6858000"/>
              <a:gd name="connsiteX40" fmla="*/ 0 w 4762500"/>
              <a:gd name="connsiteY40" fmla="*/ 5871401 h 6858000"/>
              <a:gd name="connsiteX41" fmla="*/ 149035 w 4762500"/>
              <a:gd name="connsiteY41" fmla="*/ 5383848 h 6858000"/>
              <a:gd name="connsiteX42" fmla="*/ 0 w 4762500"/>
              <a:gd name="connsiteY42" fmla="*/ 4896295 h 6858000"/>
              <a:gd name="connsiteX43" fmla="*/ 149035 w 4762500"/>
              <a:gd name="connsiteY43" fmla="*/ 4408742 h 6858000"/>
              <a:gd name="connsiteX44" fmla="*/ 0 w 4762500"/>
              <a:gd name="connsiteY44" fmla="*/ 3921189 h 6858000"/>
              <a:gd name="connsiteX45" fmla="*/ 149035 w 4762500"/>
              <a:gd name="connsiteY45" fmla="*/ 3433636 h 6858000"/>
              <a:gd name="connsiteX46" fmla="*/ 0 w 4762500"/>
              <a:gd name="connsiteY46" fmla="*/ 2946083 h 6858000"/>
              <a:gd name="connsiteX47" fmla="*/ 149035 w 4762500"/>
              <a:gd name="connsiteY47" fmla="*/ 2458530 h 6858000"/>
              <a:gd name="connsiteX48" fmla="*/ 0 w 4762500"/>
              <a:gd name="connsiteY48" fmla="*/ 1970977 h 6858000"/>
              <a:gd name="connsiteX49" fmla="*/ 149035 w 4762500"/>
              <a:gd name="connsiteY49" fmla="*/ 1483424 h 6858000"/>
              <a:gd name="connsiteX50" fmla="*/ 0 w 4762500"/>
              <a:gd name="connsiteY50" fmla="*/ 995871 h 6858000"/>
              <a:gd name="connsiteX51" fmla="*/ 149035 w 4762500"/>
              <a:gd name="connsiteY51" fmla="*/ 508318 h 6858000"/>
              <a:gd name="connsiteX52" fmla="*/ 0 w 4762500"/>
              <a:gd name="connsiteY52" fmla="*/ 20765 h 6858000"/>
              <a:gd name="connsiteX53" fmla="*/ 381 w 4762500"/>
              <a:gd name="connsiteY53"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762500" h="6858000">
                <a:moveTo>
                  <a:pt x="381" y="0"/>
                </a:moveTo>
                <a:lnTo>
                  <a:pt x="293561" y="0"/>
                </a:lnTo>
                <a:lnTo>
                  <a:pt x="781260" y="0"/>
                </a:lnTo>
                <a:lnTo>
                  <a:pt x="868848" y="0"/>
                </a:lnTo>
                <a:lnTo>
                  <a:pt x="1074440" y="0"/>
                </a:lnTo>
                <a:lnTo>
                  <a:pt x="1149302" y="0"/>
                </a:lnTo>
                <a:lnTo>
                  <a:pt x="1162028" y="0"/>
                </a:lnTo>
                <a:lnTo>
                  <a:pt x="1442482" y="0"/>
                </a:lnTo>
                <a:lnTo>
                  <a:pt x="1649727" y="0"/>
                </a:lnTo>
                <a:lnTo>
                  <a:pt x="1942907" y="0"/>
                </a:lnTo>
                <a:lnTo>
                  <a:pt x="2017769" y="0"/>
                </a:lnTo>
                <a:lnTo>
                  <a:pt x="2310949" y="0"/>
                </a:lnTo>
                <a:lnTo>
                  <a:pt x="4066094" y="0"/>
                </a:lnTo>
                <a:lnTo>
                  <a:pt x="4066095" y="0"/>
                </a:lnTo>
                <a:lnTo>
                  <a:pt x="4066096" y="0"/>
                </a:lnTo>
                <a:lnTo>
                  <a:pt x="4359274" y="0"/>
                </a:lnTo>
                <a:lnTo>
                  <a:pt x="4359275" y="0"/>
                </a:lnTo>
                <a:lnTo>
                  <a:pt x="4359276" y="0"/>
                </a:lnTo>
                <a:lnTo>
                  <a:pt x="4762500" y="0"/>
                </a:lnTo>
                <a:lnTo>
                  <a:pt x="4762500" y="6858000"/>
                </a:lnTo>
                <a:lnTo>
                  <a:pt x="4359276" y="6858000"/>
                </a:lnTo>
                <a:lnTo>
                  <a:pt x="4359275" y="6858000"/>
                </a:lnTo>
                <a:lnTo>
                  <a:pt x="4359274" y="6858000"/>
                </a:lnTo>
                <a:lnTo>
                  <a:pt x="4066096" y="6858000"/>
                </a:lnTo>
                <a:lnTo>
                  <a:pt x="4066095" y="6858000"/>
                </a:lnTo>
                <a:lnTo>
                  <a:pt x="4066094" y="6858000"/>
                </a:lnTo>
                <a:lnTo>
                  <a:pt x="2310949" y="6858000"/>
                </a:lnTo>
                <a:lnTo>
                  <a:pt x="2017769" y="6858000"/>
                </a:lnTo>
                <a:lnTo>
                  <a:pt x="1942857" y="6858000"/>
                </a:lnTo>
                <a:lnTo>
                  <a:pt x="1649677" y="6858000"/>
                </a:lnTo>
                <a:lnTo>
                  <a:pt x="1442482" y="6858000"/>
                </a:lnTo>
                <a:lnTo>
                  <a:pt x="1161774" y="6858000"/>
                </a:lnTo>
                <a:lnTo>
                  <a:pt x="1149302" y="6858000"/>
                </a:lnTo>
                <a:lnTo>
                  <a:pt x="1074390" y="6858000"/>
                </a:lnTo>
                <a:lnTo>
                  <a:pt x="868594" y="6858000"/>
                </a:lnTo>
                <a:lnTo>
                  <a:pt x="781210" y="6858000"/>
                </a:lnTo>
                <a:lnTo>
                  <a:pt x="293307" y="6858000"/>
                </a:lnTo>
                <a:lnTo>
                  <a:pt x="127" y="6858000"/>
                </a:lnTo>
                <a:cubicBezTo>
                  <a:pt x="64" y="6854254"/>
                  <a:pt x="0" y="6850381"/>
                  <a:pt x="0" y="6846506"/>
                </a:cubicBezTo>
                <a:cubicBezTo>
                  <a:pt x="0" y="6604318"/>
                  <a:pt x="149035" y="6604318"/>
                  <a:pt x="149035" y="6358954"/>
                </a:cubicBezTo>
                <a:cubicBezTo>
                  <a:pt x="149035" y="6113590"/>
                  <a:pt x="0" y="6116765"/>
                  <a:pt x="0" y="5871401"/>
                </a:cubicBezTo>
                <a:cubicBezTo>
                  <a:pt x="0" y="5626037"/>
                  <a:pt x="149035" y="5629212"/>
                  <a:pt x="149035" y="5383848"/>
                </a:cubicBezTo>
                <a:cubicBezTo>
                  <a:pt x="149035" y="5138484"/>
                  <a:pt x="0" y="5141659"/>
                  <a:pt x="0" y="4896295"/>
                </a:cubicBezTo>
                <a:cubicBezTo>
                  <a:pt x="0" y="4650931"/>
                  <a:pt x="149035" y="4654106"/>
                  <a:pt x="149035" y="4408742"/>
                </a:cubicBezTo>
                <a:cubicBezTo>
                  <a:pt x="149035" y="4163378"/>
                  <a:pt x="0" y="4163441"/>
                  <a:pt x="0" y="3921189"/>
                </a:cubicBezTo>
                <a:cubicBezTo>
                  <a:pt x="0" y="3678936"/>
                  <a:pt x="149035" y="3679000"/>
                  <a:pt x="149035" y="3433636"/>
                </a:cubicBezTo>
                <a:cubicBezTo>
                  <a:pt x="149035" y="3188272"/>
                  <a:pt x="0" y="3191447"/>
                  <a:pt x="0" y="2946083"/>
                </a:cubicBezTo>
                <a:cubicBezTo>
                  <a:pt x="0" y="2700719"/>
                  <a:pt x="149035" y="2703894"/>
                  <a:pt x="149035" y="2458530"/>
                </a:cubicBezTo>
                <a:cubicBezTo>
                  <a:pt x="149035" y="2213166"/>
                  <a:pt x="0" y="2213229"/>
                  <a:pt x="0" y="1970977"/>
                </a:cubicBezTo>
                <a:cubicBezTo>
                  <a:pt x="0" y="1728724"/>
                  <a:pt x="149035" y="1728788"/>
                  <a:pt x="149035" y="1483424"/>
                </a:cubicBezTo>
                <a:cubicBezTo>
                  <a:pt x="149035" y="1238060"/>
                  <a:pt x="0" y="1241235"/>
                  <a:pt x="0" y="995871"/>
                </a:cubicBezTo>
                <a:cubicBezTo>
                  <a:pt x="0" y="750507"/>
                  <a:pt x="149035" y="753682"/>
                  <a:pt x="149035" y="508318"/>
                </a:cubicBezTo>
                <a:cubicBezTo>
                  <a:pt x="149035" y="262954"/>
                  <a:pt x="0" y="266129"/>
                  <a:pt x="0" y="20765"/>
                </a:cubicBezTo>
                <a:cubicBezTo>
                  <a:pt x="0" y="13653"/>
                  <a:pt x="127" y="6731"/>
                  <a:pt x="381" y="0"/>
                </a:cubicBez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39750" y="539751"/>
            <a:ext cx="5735639" cy="996948"/>
          </a:xfrm>
          <a:prstGeom prst="rect">
            <a:avLst/>
          </a:prstGeom>
        </p:spPr>
        <p:txBody>
          <a:bodyPr anchor="t"/>
          <a:lstStyle>
            <a:lvl1pPr algn="l">
              <a:defRPr sz="3600"/>
            </a:lvl1pPr>
          </a:lstStyle>
          <a:p>
            <a:r>
              <a:rPr lang="fi-FI" dirty="0"/>
              <a:t>Esittäjän Etunimi Sukunimi</a:t>
            </a:r>
          </a:p>
        </p:txBody>
      </p:sp>
      <p:sp>
        <p:nvSpPr>
          <p:cNvPr id="19" name="Tekstin paikkamerkki 1">
            <a:extLst>
              <a:ext uri="{FF2B5EF4-FFF2-40B4-BE49-F238E27FC236}">
                <a16:creationId xmlns:a16="http://schemas.microsoft.com/office/drawing/2014/main" id="{7C8F5213-A353-F78D-E9D9-78D8BF25F397}"/>
              </a:ext>
            </a:extLst>
          </p:cNvPr>
          <p:cNvSpPr>
            <a:spLocks noGrp="1"/>
          </p:cNvSpPr>
          <p:nvPr>
            <p:ph type="body" sz="quarter" idx="27" hasCustomPrompt="1"/>
          </p:nvPr>
        </p:nvSpPr>
        <p:spPr>
          <a:xfrm>
            <a:off x="539750" y="2032000"/>
            <a:ext cx="5735639" cy="493713"/>
          </a:xfrm>
          <a:noFill/>
        </p:spPr>
        <p:txBody>
          <a:bodyPr lIns="0" tIns="0" rIns="0" anchor="t"/>
          <a:lstStyle>
            <a:lvl1pPr marL="0" indent="0" algn="l">
              <a:spcAft>
                <a:spcPts val="0"/>
              </a:spcAft>
              <a:buNone/>
              <a:defRPr sz="2800" b="0"/>
            </a:lvl1pPr>
          </a:lstStyle>
          <a:p>
            <a:pPr lvl="0"/>
            <a:r>
              <a:rPr lang="fi-FI" dirty="0"/>
              <a:t>titteli​</a:t>
            </a:r>
          </a:p>
        </p:txBody>
      </p:sp>
      <p:sp>
        <p:nvSpPr>
          <p:cNvPr id="10" name="Tekstin paikkamerkki 9">
            <a:extLst>
              <a:ext uri="{FF2B5EF4-FFF2-40B4-BE49-F238E27FC236}">
                <a16:creationId xmlns:a16="http://schemas.microsoft.com/office/drawing/2014/main" id="{81A3C7B2-23FF-F396-3293-8FF3FE4233CA}"/>
              </a:ext>
            </a:extLst>
          </p:cNvPr>
          <p:cNvSpPr>
            <a:spLocks noGrp="1"/>
          </p:cNvSpPr>
          <p:nvPr>
            <p:ph type="body" sz="quarter" idx="34"/>
          </p:nvPr>
        </p:nvSpPr>
        <p:spPr>
          <a:xfrm>
            <a:off x="539750" y="2773363"/>
            <a:ext cx="5735639" cy="3227387"/>
          </a:xfrm>
        </p:spPr>
        <p:txBody>
          <a:bodyPr/>
          <a:lstStyle>
            <a:lvl1pPr>
              <a:spcBef>
                <a:spcPts val="0"/>
              </a:spcBef>
              <a:defRPr sz="2000"/>
            </a:lvl1pPr>
            <a:lvl2pPr>
              <a:defRPr sz="2000"/>
            </a:lvl2pPr>
            <a:lvl3pPr>
              <a:defRPr sz="1800"/>
            </a:lvl3pPr>
            <a:lvl4pPr>
              <a:defRPr sz="1800"/>
            </a:lvl4pPr>
            <a:lvl5pPr>
              <a:defRPr sz="18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2" name="Alatunnisteen paikkamerkki 11">
            <a:extLst>
              <a:ext uri="{FF2B5EF4-FFF2-40B4-BE49-F238E27FC236}">
                <a16:creationId xmlns:a16="http://schemas.microsoft.com/office/drawing/2014/main" id="{C70C7628-3804-732B-FCD6-3FCF55431AC4}"/>
              </a:ext>
            </a:extLst>
          </p:cNvPr>
          <p:cNvSpPr>
            <a:spLocks noGrp="1"/>
          </p:cNvSpPr>
          <p:nvPr>
            <p:ph type="ftr" sz="quarter" idx="32"/>
          </p:nvPr>
        </p:nvSpPr>
        <p:spPr>
          <a:xfrm>
            <a:off x="2832099" y="6248400"/>
            <a:ext cx="6884989" cy="249238"/>
          </a:xfrm>
        </p:spPr>
        <p:txBody>
          <a:bodyPr/>
          <a:lstStyle>
            <a:lvl1pPr algn="l">
              <a:defRPr/>
            </a:lvl1pPr>
          </a:lstStyle>
          <a:p>
            <a:endParaRPr lang="fi-FI" dirty="0"/>
          </a:p>
        </p:txBody>
      </p:sp>
      <p:sp>
        <p:nvSpPr>
          <p:cNvPr id="11" name="Päivämäärän paikkamerkki 10">
            <a:extLst>
              <a:ext uri="{FF2B5EF4-FFF2-40B4-BE49-F238E27FC236}">
                <a16:creationId xmlns:a16="http://schemas.microsoft.com/office/drawing/2014/main" id="{DC3F5BCF-0FB7-AFDC-2035-97574183C294}"/>
              </a:ext>
            </a:extLst>
          </p:cNvPr>
          <p:cNvSpPr>
            <a:spLocks noGrp="1"/>
          </p:cNvSpPr>
          <p:nvPr>
            <p:ph type="dt" sz="half" idx="3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676F53C9-370F-B254-8ECB-E653FC9D048E}"/>
              </a:ext>
            </a:extLst>
          </p:cNvPr>
          <p:cNvSpPr>
            <a:spLocks noGrp="1"/>
          </p:cNvSpPr>
          <p:nvPr>
            <p:ph type="sldNum" sz="quarter" idx="33"/>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81E43D91-1974-23D0-46BB-A9F52BF9B74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665969603"/>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preserve="1" userDrawn="1">
  <p:cSld name="Esittelydia 2 A">
    <p:bg>
      <p:bgPr>
        <a:solidFill>
          <a:schemeClr val="bg1"/>
        </a:solidFill>
        <a:effectLst/>
      </p:bgPr>
    </p:bg>
    <p:spTree>
      <p:nvGrpSpPr>
        <p:cNvPr id="1" name=""/>
        <p:cNvGrpSpPr/>
        <p:nvPr/>
      </p:nvGrpSpPr>
      <p:grpSpPr>
        <a:xfrm>
          <a:off x="0" y="0"/>
          <a:ext cx="0" cy="0"/>
          <a:chOff x="0" y="0"/>
          <a:chExt cx="0" cy="0"/>
        </a:xfrm>
      </p:grpSpPr>
      <p:sp>
        <p:nvSpPr>
          <p:cNvPr id="8" name="Kuvan paikkamerkki 7">
            <a:extLst>
              <a:ext uri="{FF2B5EF4-FFF2-40B4-BE49-F238E27FC236}">
                <a16:creationId xmlns:a16="http://schemas.microsoft.com/office/drawing/2014/main" id="{493D64AD-E86B-8866-67BA-4DACE17254F5}"/>
              </a:ext>
              <a:ext uri="{C183D7F6-B498-43B3-948B-1728B52AA6E4}">
                <adec:decorative xmlns:adec="http://schemas.microsoft.com/office/drawing/2017/decorative" val="1"/>
              </a:ext>
            </a:extLst>
          </p:cNvPr>
          <p:cNvSpPr>
            <a:spLocks noGrp="1"/>
          </p:cNvSpPr>
          <p:nvPr>
            <p:ph type="pic" sz="quarter" idx="17" hasCustomPrompt="1"/>
          </p:nvPr>
        </p:nvSpPr>
        <p:spPr>
          <a:xfrm>
            <a:off x="7429498" y="0"/>
            <a:ext cx="4762502" cy="6858000"/>
          </a:xfrm>
          <a:custGeom>
            <a:avLst/>
            <a:gdLst>
              <a:gd name="connsiteX0" fmla="*/ 0 w 4762502"/>
              <a:gd name="connsiteY0" fmla="*/ 0 h 6858000"/>
              <a:gd name="connsiteX1" fmla="*/ 523121 w 4762502"/>
              <a:gd name="connsiteY1" fmla="*/ 0 h 6858000"/>
              <a:gd name="connsiteX2" fmla="*/ 647052 w 4762502"/>
              <a:gd name="connsiteY2" fmla="*/ 0 h 6858000"/>
              <a:gd name="connsiteX3" fmla="*/ 900419 w 4762502"/>
              <a:gd name="connsiteY3" fmla="*/ 0 h 6858000"/>
              <a:gd name="connsiteX4" fmla="*/ 995277 w 4762502"/>
              <a:gd name="connsiteY4" fmla="*/ 0 h 6858000"/>
              <a:gd name="connsiteX5" fmla="*/ 1217813 w 4762502"/>
              <a:gd name="connsiteY5" fmla="*/ 0 h 6858000"/>
              <a:gd name="connsiteX6" fmla="*/ 1321891 w 4762502"/>
              <a:gd name="connsiteY6" fmla="*/ 0 h 6858000"/>
              <a:gd name="connsiteX7" fmla="*/ 1397585 w 4762502"/>
              <a:gd name="connsiteY7" fmla="*/ 0 h 6858000"/>
              <a:gd name="connsiteX8" fmla="*/ 1575259 w 4762502"/>
              <a:gd name="connsiteY8" fmla="*/ 0 h 6858000"/>
              <a:gd name="connsiteX9" fmla="*/ 1639955 w 4762502"/>
              <a:gd name="connsiteY9" fmla="*/ 0 h 6858000"/>
              <a:gd name="connsiteX10" fmla="*/ 1650953 w 4762502"/>
              <a:gd name="connsiteY10" fmla="*/ 0 h 6858000"/>
              <a:gd name="connsiteX11" fmla="*/ 1893323 w 4762502"/>
              <a:gd name="connsiteY11" fmla="*/ 0 h 6858000"/>
              <a:gd name="connsiteX12" fmla="*/ 2072426 w 4762502"/>
              <a:gd name="connsiteY12" fmla="*/ 0 h 6858000"/>
              <a:gd name="connsiteX13" fmla="*/ 2325794 w 4762502"/>
              <a:gd name="connsiteY13" fmla="*/ 0 h 6858000"/>
              <a:gd name="connsiteX14" fmla="*/ 2390490 w 4762502"/>
              <a:gd name="connsiteY14" fmla="*/ 0 h 6858000"/>
              <a:gd name="connsiteX15" fmla="*/ 2643858 w 4762502"/>
              <a:gd name="connsiteY15" fmla="*/ 0 h 6858000"/>
              <a:gd name="connsiteX16" fmla="*/ 2981445 w 4762502"/>
              <a:gd name="connsiteY16" fmla="*/ 0 h 6858000"/>
              <a:gd name="connsiteX17" fmla="*/ 2981446 w 4762502"/>
              <a:gd name="connsiteY17" fmla="*/ 0 h 6858000"/>
              <a:gd name="connsiteX18" fmla="*/ 4066096 w 4762502"/>
              <a:gd name="connsiteY18" fmla="*/ 0 h 6858000"/>
              <a:gd name="connsiteX19" fmla="*/ 4160664 w 4762502"/>
              <a:gd name="connsiteY19" fmla="*/ 0 h 6858000"/>
              <a:gd name="connsiteX20" fmla="*/ 4160665 w 4762502"/>
              <a:gd name="connsiteY20" fmla="*/ 0 h 6858000"/>
              <a:gd name="connsiteX21" fmla="*/ 4160666 w 4762502"/>
              <a:gd name="connsiteY21" fmla="*/ 0 h 6858000"/>
              <a:gd name="connsiteX22" fmla="*/ 4414032 w 4762502"/>
              <a:gd name="connsiteY22" fmla="*/ 0 h 6858000"/>
              <a:gd name="connsiteX23" fmla="*/ 4414033 w 4762502"/>
              <a:gd name="connsiteY23" fmla="*/ 0 h 6858000"/>
              <a:gd name="connsiteX24" fmla="*/ 4414034 w 4762502"/>
              <a:gd name="connsiteY24" fmla="*/ 0 h 6858000"/>
              <a:gd name="connsiteX25" fmla="*/ 4762502 w 4762502"/>
              <a:gd name="connsiteY25" fmla="*/ 0 h 6858000"/>
              <a:gd name="connsiteX26" fmla="*/ 4762502 w 4762502"/>
              <a:gd name="connsiteY26" fmla="*/ 6858000 h 6858000"/>
              <a:gd name="connsiteX27" fmla="*/ 4414034 w 4762502"/>
              <a:gd name="connsiteY27" fmla="*/ 6858000 h 6858000"/>
              <a:gd name="connsiteX28" fmla="*/ 4414033 w 4762502"/>
              <a:gd name="connsiteY28" fmla="*/ 6858000 h 6858000"/>
              <a:gd name="connsiteX29" fmla="*/ 4414032 w 4762502"/>
              <a:gd name="connsiteY29" fmla="*/ 6858000 h 6858000"/>
              <a:gd name="connsiteX30" fmla="*/ 4160666 w 4762502"/>
              <a:gd name="connsiteY30" fmla="*/ 6858000 h 6858000"/>
              <a:gd name="connsiteX31" fmla="*/ 4160665 w 4762502"/>
              <a:gd name="connsiteY31" fmla="*/ 6858000 h 6858000"/>
              <a:gd name="connsiteX32" fmla="*/ 4160664 w 4762502"/>
              <a:gd name="connsiteY32" fmla="*/ 6858000 h 6858000"/>
              <a:gd name="connsiteX33" fmla="*/ 4066096 w 4762502"/>
              <a:gd name="connsiteY33" fmla="*/ 6858000 h 6858000"/>
              <a:gd name="connsiteX34" fmla="*/ 2981446 w 4762502"/>
              <a:gd name="connsiteY34" fmla="*/ 6858000 h 6858000"/>
              <a:gd name="connsiteX35" fmla="*/ 2981445 w 4762502"/>
              <a:gd name="connsiteY35" fmla="*/ 6858000 h 6858000"/>
              <a:gd name="connsiteX36" fmla="*/ 2643858 w 4762502"/>
              <a:gd name="connsiteY36" fmla="*/ 6858000 h 6858000"/>
              <a:gd name="connsiteX37" fmla="*/ 2390490 w 4762502"/>
              <a:gd name="connsiteY37" fmla="*/ 6858000 h 6858000"/>
              <a:gd name="connsiteX38" fmla="*/ 2325750 w 4762502"/>
              <a:gd name="connsiteY38" fmla="*/ 6858000 h 6858000"/>
              <a:gd name="connsiteX39" fmla="*/ 2072382 w 4762502"/>
              <a:gd name="connsiteY39" fmla="*/ 6858000 h 6858000"/>
              <a:gd name="connsiteX40" fmla="*/ 1893323 w 4762502"/>
              <a:gd name="connsiteY40" fmla="*/ 6858000 h 6858000"/>
              <a:gd name="connsiteX41" fmla="*/ 1650734 w 4762502"/>
              <a:gd name="connsiteY41" fmla="*/ 6858000 h 6858000"/>
              <a:gd name="connsiteX42" fmla="*/ 1639955 w 4762502"/>
              <a:gd name="connsiteY42" fmla="*/ 6858000 h 6858000"/>
              <a:gd name="connsiteX43" fmla="*/ 1575216 w 4762502"/>
              <a:gd name="connsiteY43" fmla="*/ 6858000 h 6858000"/>
              <a:gd name="connsiteX44" fmla="*/ 1397366 w 4762502"/>
              <a:gd name="connsiteY44" fmla="*/ 6858000 h 6858000"/>
              <a:gd name="connsiteX45" fmla="*/ 1321848 w 4762502"/>
              <a:gd name="connsiteY45" fmla="*/ 6858000 h 6858000"/>
              <a:gd name="connsiteX46" fmla="*/ 1217813 w 4762502"/>
              <a:gd name="connsiteY46" fmla="*/ 6858000 h 6858000"/>
              <a:gd name="connsiteX47" fmla="*/ 995247 w 4762502"/>
              <a:gd name="connsiteY47" fmla="*/ 6858000 h 6858000"/>
              <a:gd name="connsiteX48" fmla="*/ 900200 w 4762502"/>
              <a:gd name="connsiteY48" fmla="*/ 6858000 h 6858000"/>
              <a:gd name="connsiteX49" fmla="*/ 646832 w 4762502"/>
              <a:gd name="connsiteY49" fmla="*/ 6858000 h 6858000"/>
              <a:gd name="connsiteX50" fmla="*/ 522967 w 4762502"/>
              <a:gd name="connsiteY50" fmla="*/ 6858000 h 6858000"/>
              <a:gd name="connsiteX51" fmla="*/ 0 w 4762502"/>
              <a:gd name="connsiteY5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762502" h="6858000">
                <a:moveTo>
                  <a:pt x="0" y="0"/>
                </a:moveTo>
                <a:lnTo>
                  <a:pt x="523121" y="0"/>
                </a:lnTo>
                <a:lnTo>
                  <a:pt x="647052" y="0"/>
                </a:lnTo>
                <a:lnTo>
                  <a:pt x="900419" y="0"/>
                </a:lnTo>
                <a:lnTo>
                  <a:pt x="995277" y="0"/>
                </a:lnTo>
                <a:lnTo>
                  <a:pt x="1217813" y="0"/>
                </a:lnTo>
                <a:lnTo>
                  <a:pt x="1321891" y="0"/>
                </a:lnTo>
                <a:lnTo>
                  <a:pt x="1397585" y="0"/>
                </a:lnTo>
                <a:lnTo>
                  <a:pt x="1575259" y="0"/>
                </a:lnTo>
                <a:lnTo>
                  <a:pt x="1639955" y="0"/>
                </a:lnTo>
                <a:lnTo>
                  <a:pt x="1650953" y="0"/>
                </a:lnTo>
                <a:lnTo>
                  <a:pt x="1893323" y="0"/>
                </a:lnTo>
                <a:lnTo>
                  <a:pt x="2072426" y="0"/>
                </a:lnTo>
                <a:lnTo>
                  <a:pt x="2325794" y="0"/>
                </a:lnTo>
                <a:lnTo>
                  <a:pt x="2390490" y="0"/>
                </a:lnTo>
                <a:lnTo>
                  <a:pt x="2643858" y="0"/>
                </a:lnTo>
                <a:lnTo>
                  <a:pt x="2981445" y="0"/>
                </a:lnTo>
                <a:lnTo>
                  <a:pt x="2981446" y="0"/>
                </a:lnTo>
                <a:lnTo>
                  <a:pt x="4066096" y="0"/>
                </a:lnTo>
                <a:lnTo>
                  <a:pt x="4160664" y="0"/>
                </a:lnTo>
                <a:lnTo>
                  <a:pt x="4160665" y="0"/>
                </a:lnTo>
                <a:lnTo>
                  <a:pt x="4160666" y="0"/>
                </a:lnTo>
                <a:lnTo>
                  <a:pt x="4414032" y="0"/>
                </a:lnTo>
                <a:lnTo>
                  <a:pt x="4414033" y="0"/>
                </a:lnTo>
                <a:lnTo>
                  <a:pt x="4414034" y="0"/>
                </a:lnTo>
                <a:lnTo>
                  <a:pt x="4762502" y="0"/>
                </a:lnTo>
                <a:lnTo>
                  <a:pt x="4762502" y="6858000"/>
                </a:lnTo>
                <a:lnTo>
                  <a:pt x="4414034" y="6858000"/>
                </a:lnTo>
                <a:lnTo>
                  <a:pt x="4414033" y="6858000"/>
                </a:lnTo>
                <a:lnTo>
                  <a:pt x="4414032" y="6858000"/>
                </a:lnTo>
                <a:lnTo>
                  <a:pt x="4160666" y="6858000"/>
                </a:lnTo>
                <a:lnTo>
                  <a:pt x="4160665" y="6858000"/>
                </a:lnTo>
                <a:lnTo>
                  <a:pt x="4160664" y="6858000"/>
                </a:lnTo>
                <a:lnTo>
                  <a:pt x="4066096" y="6858000"/>
                </a:lnTo>
                <a:lnTo>
                  <a:pt x="2981446" y="6858000"/>
                </a:lnTo>
                <a:lnTo>
                  <a:pt x="2981445" y="6858000"/>
                </a:lnTo>
                <a:lnTo>
                  <a:pt x="2643858" y="6858000"/>
                </a:lnTo>
                <a:lnTo>
                  <a:pt x="2390490" y="6858000"/>
                </a:lnTo>
                <a:lnTo>
                  <a:pt x="2325750" y="6858000"/>
                </a:lnTo>
                <a:lnTo>
                  <a:pt x="2072382" y="6858000"/>
                </a:lnTo>
                <a:lnTo>
                  <a:pt x="1893323" y="6858000"/>
                </a:lnTo>
                <a:lnTo>
                  <a:pt x="1650734" y="6858000"/>
                </a:lnTo>
                <a:lnTo>
                  <a:pt x="1639955" y="6858000"/>
                </a:lnTo>
                <a:lnTo>
                  <a:pt x="1575216" y="6858000"/>
                </a:lnTo>
                <a:lnTo>
                  <a:pt x="1397366" y="6858000"/>
                </a:lnTo>
                <a:lnTo>
                  <a:pt x="1321848" y="6858000"/>
                </a:lnTo>
                <a:lnTo>
                  <a:pt x="1217813" y="6858000"/>
                </a:lnTo>
                <a:lnTo>
                  <a:pt x="995247" y="6858000"/>
                </a:lnTo>
                <a:lnTo>
                  <a:pt x="900200" y="6858000"/>
                </a:lnTo>
                <a:lnTo>
                  <a:pt x="646832" y="6858000"/>
                </a:lnTo>
                <a:lnTo>
                  <a:pt x="522967" y="6858000"/>
                </a:lnTo>
                <a:lnTo>
                  <a:pt x="0" y="6858000"/>
                </a:ln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39750" y="539751"/>
            <a:ext cx="5735639" cy="996948"/>
          </a:xfrm>
          <a:prstGeom prst="rect">
            <a:avLst/>
          </a:prstGeom>
        </p:spPr>
        <p:txBody>
          <a:bodyPr anchor="t"/>
          <a:lstStyle>
            <a:lvl1pPr algn="l">
              <a:defRPr sz="3600"/>
            </a:lvl1pPr>
          </a:lstStyle>
          <a:p>
            <a:r>
              <a:rPr lang="fi-FI" dirty="0"/>
              <a:t>Esittäjän Etunimi Sukunimi</a:t>
            </a:r>
          </a:p>
        </p:txBody>
      </p:sp>
      <p:sp>
        <p:nvSpPr>
          <p:cNvPr id="19" name="Tekstin paikkamerkki 1">
            <a:extLst>
              <a:ext uri="{FF2B5EF4-FFF2-40B4-BE49-F238E27FC236}">
                <a16:creationId xmlns:a16="http://schemas.microsoft.com/office/drawing/2014/main" id="{7C8F5213-A353-F78D-E9D9-78D8BF25F397}"/>
              </a:ext>
            </a:extLst>
          </p:cNvPr>
          <p:cNvSpPr>
            <a:spLocks noGrp="1"/>
          </p:cNvSpPr>
          <p:nvPr>
            <p:ph type="body" sz="quarter" idx="27" hasCustomPrompt="1"/>
          </p:nvPr>
        </p:nvSpPr>
        <p:spPr>
          <a:xfrm>
            <a:off x="539750" y="2032000"/>
            <a:ext cx="5735639" cy="493713"/>
          </a:xfrm>
          <a:noFill/>
        </p:spPr>
        <p:txBody>
          <a:bodyPr lIns="0" tIns="0" rIns="0" anchor="t"/>
          <a:lstStyle>
            <a:lvl1pPr marL="0" indent="0" algn="l">
              <a:spcAft>
                <a:spcPts val="0"/>
              </a:spcAft>
              <a:buNone/>
              <a:defRPr sz="2800" b="0"/>
            </a:lvl1pPr>
          </a:lstStyle>
          <a:p>
            <a:pPr lvl="0"/>
            <a:r>
              <a:rPr lang="fi-FI" dirty="0"/>
              <a:t>titteli​</a:t>
            </a:r>
          </a:p>
        </p:txBody>
      </p:sp>
      <p:sp>
        <p:nvSpPr>
          <p:cNvPr id="9" name="Tekstin paikkamerkki 9">
            <a:extLst>
              <a:ext uri="{FF2B5EF4-FFF2-40B4-BE49-F238E27FC236}">
                <a16:creationId xmlns:a16="http://schemas.microsoft.com/office/drawing/2014/main" id="{511D36BC-D813-BD7C-251F-59266F882E2A}"/>
              </a:ext>
            </a:extLst>
          </p:cNvPr>
          <p:cNvSpPr>
            <a:spLocks noGrp="1"/>
          </p:cNvSpPr>
          <p:nvPr>
            <p:ph type="body" sz="quarter" idx="34"/>
          </p:nvPr>
        </p:nvSpPr>
        <p:spPr>
          <a:xfrm>
            <a:off x="539750" y="2773363"/>
            <a:ext cx="5735639" cy="3227387"/>
          </a:xfrm>
        </p:spPr>
        <p:txBody>
          <a:bodyPr/>
          <a:lstStyle>
            <a:lvl1pPr>
              <a:spcBef>
                <a:spcPts val="0"/>
              </a:spcBef>
              <a:defRPr sz="2000"/>
            </a:lvl1pPr>
            <a:lvl2pPr>
              <a:defRPr sz="2000"/>
            </a:lvl2pPr>
            <a:lvl3pPr>
              <a:defRPr sz="1800"/>
            </a:lvl3pPr>
            <a:lvl4pPr>
              <a:defRPr sz="1800"/>
            </a:lvl4pPr>
            <a:lvl5pPr>
              <a:defRPr sz="18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2" name="Alatunnisteen paikkamerkki 11">
            <a:extLst>
              <a:ext uri="{FF2B5EF4-FFF2-40B4-BE49-F238E27FC236}">
                <a16:creationId xmlns:a16="http://schemas.microsoft.com/office/drawing/2014/main" id="{C70C7628-3804-732B-FCD6-3FCF55431AC4}"/>
              </a:ext>
            </a:extLst>
          </p:cNvPr>
          <p:cNvSpPr>
            <a:spLocks noGrp="1"/>
          </p:cNvSpPr>
          <p:nvPr>
            <p:ph type="ftr" sz="quarter" idx="32"/>
          </p:nvPr>
        </p:nvSpPr>
        <p:spPr>
          <a:xfrm>
            <a:off x="2832099" y="6248400"/>
            <a:ext cx="6884989" cy="249238"/>
          </a:xfrm>
        </p:spPr>
        <p:txBody>
          <a:bodyPr/>
          <a:lstStyle>
            <a:lvl1pPr algn="l">
              <a:defRPr/>
            </a:lvl1pPr>
          </a:lstStyle>
          <a:p>
            <a:endParaRPr lang="fi-FI" dirty="0"/>
          </a:p>
        </p:txBody>
      </p:sp>
      <p:sp>
        <p:nvSpPr>
          <p:cNvPr id="11" name="Päivämäärän paikkamerkki 10">
            <a:extLst>
              <a:ext uri="{FF2B5EF4-FFF2-40B4-BE49-F238E27FC236}">
                <a16:creationId xmlns:a16="http://schemas.microsoft.com/office/drawing/2014/main" id="{DC3F5BCF-0FB7-AFDC-2035-97574183C294}"/>
              </a:ext>
            </a:extLst>
          </p:cNvPr>
          <p:cNvSpPr>
            <a:spLocks noGrp="1"/>
          </p:cNvSpPr>
          <p:nvPr>
            <p:ph type="dt" sz="half" idx="3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676F53C9-370F-B254-8ECB-E653FC9D048E}"/>
              </a:ext>
            </a:extLst>
          </p:cNvPr>
          <p:cNvSpPr>
            <a:spLocks noGrp="1"/>
          </p:cNvSpPr>
          <p:nvPr>
            <p:ph type="sldNum" sz="quarter" idx="33"/>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81E43D91-1974-23D0-46BB-A9F52BF9B74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920016478"/>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preserve="1" userDrawn="1">
  <p:cSld name="Esittelydia 2 B">
    <p:bg>
      <p:bgPr>
        <a:solidFill>
          <a:schemeClr val="bg1"/>
        </a:solidFill>
        <a:effectLst/>
      </p:bgPr>
    </p:bg>
    <p:spTree>
      <p:nvGrpSpPr>
        <p:cNvPr id="1" name=""/>
        <p:cNvGrpSpPr/>
        <p:nvPr/>
      </p:nvGrpSpPr>
      <p:grpSpPr>
        <a:xfrm>
          <a:off x="0" y="0"/>
          <a:ext cx="0" cy="0"/>
          <a:chOff x="0" y="0"/>
          <a:chExt cx="0" cy="0"/>
        </a:xfrm>
      </p:grpSpPr>
      <p:sp>
        <p:nvSpPr>
          <p:cNvPr id="8" name="Kuvan paikkamerkki 7">
            <a:extLst>
              <a:ext uri="{FF2B5EF4-FFF2-40B4-BE49-F238E27FC236}">
                <a16:creationId xmlns:a16="http://schemas.microsoft.com/office/drawing/2014/main" id="{075523B7-87F4-7914-F623-8A7E8890179B}"/>
              </a:ext>
              <a:ext uri="{C183D7F6-B498-43B3-948B-1728B52AA6E4}">
                <adec:decorative xmlns:adec="http://schemas.microsoft.com/office/drawing/2017/decorative" val="1"/>
              </a:ext>
            </a:extLst>
          </p:cNvPr>
          <p:cNvSpPr>
            <a:spLocks noGrp="1"/>
          </p:cNvSpPr>
          <p:nvPr>
            <p:ph type="pic" sz="quarter" idx="17" hasCustomPrompt="1"/>
          </p:nvPr>
        </p:nvSpPr>
        <p:spPr>
          <a:xfrm>
            <a:off x="7429498" y="0"/>
            <a:ext cx="4762502" cy="6858000"/>
          </a:xfrm>
          <a:custGeom>
            <a:avLst/>
            <a:gdLst>
              <a:gd name="connsiteX0" fmla="*/ 34892 w 4762502"/>
              <a:gd name="connsiteY0" fmla="*/ 0 h 6858000"/>
              <a:gd name="connsiteX1" fmla="*/ 778914 w 4762502"/>
              <a:gd name="connsiteY1" fmla="*/ 0 h 6858000"/>
              <a:gd name="connsiteX2" fmla="*/ 1013450 w 4762502"/>
              <a:gd name="connsiteY2" fmla="*/ 0 h 6858000"/>
              <a:gd name="connsiteX3" fmla="*/ 1074707 w 4762502"/>
              <a:gd name="connsiteY3" fmla="*/ 0 h 6858000"/>
              <a:gd name="connsiteX4" fmla="*/ 1354413 w 4762502"/>
              <a:gd name="connsiteY4" fmla="*/ 0 h 6858000"/>
              <a:gd name="connsiteX5" fmla="*/ 1541123 w 4762502"/>
              <a:gd name="connsiteY5" fmla="*/ 0 h 6858000"/>
              <a:gd name="connsiteX6" fmla="*/ 1564232 w 4762502"/>
              <a:gd name="connsiteY6" fmla="*/ 0 h 6858000"/>
              <a:gd name="connsiteX7" fmla="*/ 1789824 w 4762502"/>
              <a:gd name="connsiteY7" fmla="*/ 0 h 6858000"/>
              <a:gd name="connsiteX8" fmla="*/ 1913262 w 4762502"/>
              <a:gd name="connsiteY8" fmla="*/ 0 h 6858000"/>
              <a:gd name="connsiteX9" fmla="*/ 1975945 w 4762502"/>
              <a:gd name="connsiteY9" fmla="*/ 0 h 6858000"/>
              <a:gd name="connsiteX10" fmla="*/ 2123081 w 4762502"/>
              <a:gd name="connsiteY10" fmla="*/ 0 h 6858000"/>
              <a:gd name="connsiteX11" fmla="*/ 2176657 w 4762502"/>
              <a:gd name="connsiteY11" fmla="*/ 0 h 6858000"/>
              <a:gd name="connsiteX12" fmla="*/ 2185765 w 4762502"/>
              <a:gd name="connsiteY12" fmla="*/ 0 h 6858000"/>
              <a:gd name="connsiteX13" fmla="*/ 2386476 w 4762502"/>
              <a:gd name="connsiteY13" fmla="*/ 0 h 6858000"/>
              <a:gd name="connsiteX14" fmla="*/ 2534794 w 4762502"/>
              <a:gd name="connsiteY14" fmla="*/ 0 h 6858000"/>
              <a:gd name="connsiteX15" fmla="*/ 2744614 w 4762502"/>
              <a:gd name="connsiteY15" fmla="*/ 0 h 6858000"/>
              <a:gd name="connsiteX16" fmla="*/ 2798190 w 4762502"/>
              <a:gd name="connsiteY16" fmla="*/ 0 h 6858000"/>
              <a:gd name="connsiteX17" fmla="*/ 3008009 w 4762502"/>
              <a:gd name="connsiteY17" fmla="*/ 0 h 6858000"/>
              <a:gd name="connsiteX18" fmla="*/ 3760821 w 4762502"/>
              <a:gd name="connsiteY18" fmla="*/ 0 h 6858000"/>
              <a:gd name="connsiteX19" fmla="*/ 3760822 w 4762502"/>
              <a:gd name="connsiteY19" fmla="*/ 0 h 6858000"/>
              <a:gd name="connsiteX20" fmla="*/ 4066603 w 4762502"/>
              <a:gd name="connsiteY20" fmla="*/ 0 h 6858000"/>
              <a:gd name="connsiteX21" fmla="*/ 4264108 w 4762502"/>
              <a:gd name="connsiteY21" fmla="*/ 0 h 6858000"/>
              <a:gd name="connsiteX22" fmla="*/ 4264109 w 4762502"/>
              <a:gd name="connsiteY22" fmla="*/ 0 h 6858000"/>
              <a:gd name="connsiteX23" fmla="*/ 4473927 w 4762502"/>
              <a:gd name="connsiteY23" fmla="*/ 0 h 6858000"/>
              <a:gd name="connsiteX24" fmla="*/ 4473928 w 4762502"/>
              <a:gd name="connsiteY24" fmla="*/ 0 h 6858000"/>
              <a:gd name="connsiteX25" fmla="*/ 4762502 w 4762502"/>
              <a:gd name="connsiteY25" fmla="*/ 0 h 6858000"/>
              <a:gd name="connsiteX26" fmla="*/ 4762502 w 4762502"/>
              <a:gd name="connsiteY26" fmla="*/ 6858000 h 6858000"/>
              <a:gd name="connsiteX27" fmla="*/ 4473928 w 4762502"/>
              <a:gd name="connsiteY27" fmla="*/ 6858000 h 6858000"/>
              <a:gd name="connsiteX28" fmla="*/ 4473927 w 4762502"/>
              <a:gd name="connsiteY28" fmla="*/ 6858000 h 6858000"/>
              <a:gd name="connsiteX29" fmla="*/ 4264109 w 4762502"/>
              <a:gd name="connsiteY29" fmla="*/ 6858000 h 6858000"/>
              <a:gd name="connsiteX30" fmla="*/ 4264108 w 4762502"/>
              <a:gd name="connsiteY30" fmla="*/ 6858000 h 6858000"/>
              <a:gd name="connsiteX31" fmla="*/ 4066603 w 4762502"/>
              <a:gd name="connsiteY31" fmla="*/ 6858000 h 6858000"/>
              <a:gd name="connsiteX32" fmla="*/ 3760822 w 4762502"/>
              <a:gd name="connsiteY32" fmla="*/ 6858000 h 6858000"/>
              <a:gd name="connsiteX33" fmla="*/ 3760821 w 4762502"/>
              <a:gd name="connsiteY33" fmla="*/ 6858000 h 6858000"/>
              <a:gd name="connsiteX34" fmla="*/ 3008009 w 4762502"/>
              <a:gd name="connsiteY34" fmla="*/ 6858000 h 6858000"/>
              <a:gd name="connsiteX35" fmla="*/ 2798190 w 4762502"/>
              <a:gd name="connsiteY35" fmla="*/ 6858000 h 6858000"/>
              <a:gd name="connsiteX36" fmla="*/ 2744578 w 4762502"/>
              <a:gd name="connsiteY36" fmla="*/ 6858000 h 6858000"/>
              <a:gd name="connsiteX37" fmla="*/ 2534759 w 4762502"/>
              <a:gd name="connsiteY37" fmla="*/ 6858000 h 6858000"/>
              <a:gd name="connsiteX38" fmla="*/ 2386476 w 4762502"/>
              <a:gd name="connsiteY38" fmla="*/ 6858000 h 6858000"/>
              <a:gd name="connsiteX39" fmla="*/ 2185583 w 4762502"/>
              <a:gd name="connsiteY39" fmla="*/ 6858000 h 6858000"/>
              <a:gd name="connsiteX40" fmla="*/ 2176657 w 4762502"/>
              <a:gd name="connsiteY40" fmla="*/ 6858000 h 6858000"/>
              <a:gd name="connsiteX41" fmla="*/ 2123045 w 4762502"/>
              <a:gd name="connsiteY41" fmla="*/ 6858000 h 6858000"/>
              <a:gd name="connsiteX42" fmla="*/ 1975764 w 4762502"/>
              <a:gd name="connsiteY42" fmla="*/ 6858000 h 6858000"/>
              <a:gd name="connsiteX43" fmla="*/ 1913226 w 4762502"/>
              <a:gd name="connsiteY43" fmla="*/ 6858000 h 6858000"/>
              <a:gd name="connsiteX44" fmla="*/ 1789824 w 4762502"/>
              <a:gd name="connsiteY44" fmla="*/ 6858000 h 6858000"/>
              <a:gd name="connsiteX45" fmla="*/ 1564050 w 4762502"/>
              <a:gd name="connsiteY45" fmla="*/ 6858000 h 6858000"/>
              <a:gd name="connsiteX46" fmla="*/ 1541089 w 4762502"/>
              <a:gd name="connsiteY46" fmla="*/ 6858000 h 6858000"/>
              <a:gd name="connsiteX47" fmla="*/ 1354231 w 4762502"/>
              <a:gd name="connsiteY47" fmla="*/ 6858000 h 6858000"/>
              <a:gd name="connsiteX48" fmla="*/ 1074707 w 4762502"/>
              <a:gd name="connsiteY48" fmla="*/ 6858000 h 6858000"/>
              <a:gd name="connsiteX49" fmla="*/ 1013279 w 4762502"/>
              <a:gd name="connsiteY49" fmla="*/ 6858000 h 6858000"/>
              <a:gd name="connsiteX50" fmla="*/ 778914 w 4762502"/>
              <a:gd name="connsiteY50" fmla="*/ 6858000 h 6858000"/>
              <a:gd name="connsiteX51" fmla="*/ 17417 w 4762502"/>
              <a:gd name="connsiteY51" fmla="*/ 6858000 h 6858000"/>
              <a:gd name="connsiteX52" fmla="*/ 0 w 4762502"/>
              <a:gd name="connsiteY52" fmla="*/ 6840583 h 6858000"/>
              <a:gd name="connsiteX53" fmla="*/ 346624 w 4762502"/>
              <a:gd name="connsiteY53" fmla="*/ 6496136 h 6858000"/>
              <a:gd name="connsiteX54" fmla="*/ 0 w 4762502"/>
              <a:gd name="connsiteY54" fmla="*/ 6153866 h 6858000"/>
              <a:gd name="connsiteX55" fmla="*/ 346624 w 4762502"/>
              <a:gd name="connsiteY55" fmla="*/ 5809477 h 6858000"/>
              <a:gd name="connsiteX56" fmla="*/ 0 w 4762502"/>
              <a:gd name="connsiteY56" fmla="*/ 5465030 h 6858000"/>
              <a:gd name="connsiteX57" fmla="*/ 346624 w 4762502"/>
              <a:gd name="connsiteY57" fmla="*/ 5120583 h 6858000"/>
              <a:gd name="connsiteX58" fmla="*/ 0 w 4762502"/>
              <a:gd name="connsiteY58" fmla="*/ 4778371 h 6858000"/>
              <a:gd name="connsiteX59" fmla="*/ 346624 w 4762502"/>
              <a:gd name="connsiteY59" fmla="*/ 4433924 h 6858000"/>
              <a:gd name="connsiteX60" fmla="*/ 0 w 4762502"/>
              <a:gd name="connsiteY60" fmla="*/ 4089534 h 6858000"/>
              <a:gd name="connsiteX61" fmla="*/ 346624 w 4762502"/>
              <a:gd name="connsiteY61" fmla="*/ 3747264 h 6858000"/>
              <a:gd name="connsiteX62" fmla="*/ 0 w 4762502"/>
              <a:gd name="connsiteY62" fmla="*/ 3402817 h 6858000"/>
              <a:gd name="connsiteX63" fmla="*/ 346624 w 4762502"/>
              <a:gd name="connsiteY63" fmla="*/ 3060605 h 6858000"/>
              <a:gd name="connsiteX64" fmla="*/ 0 w 4762502"/>
              <a:gd name="connsiteY64" fmla="*/ 2716158 h 6858000"/>
              <a:gd name="connsiteX65" fmla="*/ 346624 w 4762502"/>
              <a:gd name="connsiteY65" fmla="*/ 2373945 h 6858000"/>
              <a:gd name="connsiteX66" fmla="*/ 0 w 4762502"/>
              <a:gd name="connsiteY66" fmla="*/ 2029498 h 6858000"/>
              <a:gd name="connsiteX67" fmla="*/ 346624 w 4762502"/>
              <a:gd name="connsiteY67" fmla="*/ 1685051 h 6858000"/>
              <a:gd name="connsiteX68" fmla="*/ 0 w 4762502"/>
              <a:gd name="connsiteY68" fmla="*/ 1340662 h 6858000"/>
              <a:gd name="connsiteX69" fmla="*/ 346624 w 4762502"/>
              <a:gd name="connsiteY69" fmla="*/ 998392 h 6858000"/>
              <a:gd name="connsiteX70" fmla="*/ 0 w 4762502"/>
              <a:gd name="connsiteY70" fmla="*/ 653945 h 6858000"/>
              <a:gd name="connsiteX71" fmla="*/ 346624 w 4762502"/>
              <a:gd name="connsiteY71" fmla="*/ 30955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4762502" h="6858000">
                <a:moveTo>
                  <a:pt x="34892" y="0"/>
                </a:moveTo>
                <a:lnTo>
                  <a:pt x="778914" y="0"/>
                </a:lnTo>
                <a:lnTo>
                  <a:pt x="1013450" y="0"/>
                </a:lnTo>
                <a:lnTo>
                  <a:pt x="1074707" y="0"/>
                </a:lnTo>
                <a:lnTo>
                  <a:pt x="1354413" y="0"/>
                </a:lnTo>
                <a:lnTo>
                  <a:pt x="1541123" y="0"/>
                </a:lnTo>
                <a:lnTo>
                  <a:pt x="1564232" y="0"/>
                </a:lnTo>
                <a:lnTo>
                  <a:pt x="1789824" y="0"/>
                </a:lnTo>
                <a:lnTo>
                  <a:pt x="1913262" y="0"/>
                </a:lnTo>
                <a:lnTo>
                  <a:pt x="1975945" y="0"/>
                </a:lnTo>
                <a:lnTo>
                  <a:pt x="2123081" y="0"/>
                </a:lnTo>
                <a:lnTo>
                  <a:pt x="2176657" y="0"/>
                </a:lnTo>
                <a:lnTo>
                  <a:pt x="2185765" y="0"/>
                </a:lnTo>
                <a:lnTo>
                  <a:pt x="2386476" y="0"/>
                </a:lnTo>
                <a:lnTo>
                  <a:pt x="2534794" y="0"/>
                </a:lnTo>
                <a:lnTo>
                  <a:pt x="2744614" y="0"/>
                </a:lnTo>
                <a:lnTo>
                  <a:pt x="2798190" y="0"/>
                </a:lnTo>
                <a:lnTo>
                  <a:pt x="3008009" y="0"/>
                </a:lnTo>
                <a:lnTo>
                  <a:pt x="3760821" y="0"/>
                </a:lnTo>
                <a:lnTo>
                  <a:pt x="3760822" y="0"/>
                </a:lnTo>
                <a:lnTo>
                  <a:pt x="4066603" y="0"/>
                </a:lnTo>
                <a:lnTo>
                  <a:pt x="4264108" y="0"/>
                </a:lnTo>
                <a:lnTo>
                  <a:pt x="4264109" y="0"/>
                </a:lnTo>
                <a:lnTo>
                  <a:pt x="4473927" y="0"/>
                </a:lnTo>
                <a:lnTo>
                  <a:pt x="4473928" y="0"/>
                </a:lnTo>
                <a:lnTo>
                  <a:pt x="4762502" y="0"/>
                </a:lnTo>
                <a:lnTo>
                  <a:pt x="4762502" y="6858000"/>
                </a:lnTo>
                <a:lnTo>
                  <a:pt x="4473928" y="6858000"/>
                </a:lnTo>
                <a:lnTo>
                  <a:pt x="4473927" y="6858000"/>
                </a:lnTo>
                <a:lnTo>
                  <a:pt x="4264109" y="6858000"/>
                </a:lnTo>
                <a:lnTo>
                  <a:pt x="4264108" y="6858000"/>
                </a:lnTo>
                <a:lnTo>
                  <a:pt x="4066603" y="6858000"/>
                </a:lnTo>
                <a:lnTo>
                  <a:pt x="3760822" y="6858000"/>
                </a:lnTo>
                <a:lnTo>
                  <a:pt x="3760821" y="6858000"/>
                </a:lnTo>
                <a:lnTo>
                  <a:pt x="3008009" y="6858000"/>
                </a:lnTo>
                <a:lnTo>
                  <a:pt x="2798190" y="6858000"/>
                </a:lnTo>
                <a:lnTo>
                  <a:pt x="2744578" y="6858000"/>
                </a:lnTo>
                <a:lnTo>
                  <a:pt x="2534759" y="6858000"/>
                </a:lnTo>
                <a:lnTo>
                  <a:pt x="2386476" y="6858000"/>
                </a:lnTo>
                <a:lnTo>
                  <a:pt x="2185583" y="6858000"/>
                </a:lnTo>
                <a:lnTo>
                  <a:pt x="2176657" y="6858000"/>
                </a:lnTo>
                <a:lnTo>
                  <a:pt x="2123045" y="6858000"/>
                </a:lnTo>
                <a:lnTo>
                  <a:pt x="1975764" y="6858000"/>
                </a:lnTo>
                <a:lnTo>
                  <a:pt x="1913226" y="6858000"/>
                </a:lnTo>
                <a:lnTo>
                  <a:pt x="1789824" y="6858000"/>
                </a:lnTo>
                <a:lnTo>
                  <a:pt x="1564050" y="6858000"/>
                </a:lnTo>
                <a:lnTo>
                  <a:pt x="1541089" y="6858000"/>
                </a:lnTo>
                <a:lnTo>
                  <a:pt x="1354231" y="6858000"/>
                </a:lnTo>
                <a:lnTo>
                  <a:pt x="1074707" y="6858000"/>
                </a:lnTo>
                <a:lnTo>
                  <a:pt x="1013279" y="6858000"/>
                </a:lnTo>
                <a:lnTo>
                  <a:pt x="778914" y="6858000"/>
                </a:lnTo>
                <a:lnTo>
                  <a:pt x="17417" y="6858000"/>
                </a:lnTo>
                <a:lnTo>
                  <a:pt x="0" y="6840583"/>
                </a:lnTo>
                <a:lnTo>
                  <a:pt x="346624" y="6496136"/>
                </a:lnTo>
                <a:lnTo>
                  <a:pt x="0" y="6153866"/>
                </a:lnTo>
                <a:lnTo>
                  <a:pt x="346624" y="5809477"/>
                </a:lnTo>
                <a:lnTo>
                  <a:pt x="0" y="5465030"/>
                </a:lnTo>
                <a:lnTo>
                  <a:pt x="346624" y="5120583"/>
                </a:lnTo>
                <a:lnTo>
                  <a:pt x="0" y="4778371"/>
                </a:lnTo>
                <a:lnTo>
                  <a:pt x="346624" y="4433924"/>
                </a:lnTo>
                <a:lnTo>
                  <a:pt x="0" y="4089534"/>
                </a:lnTo>
                <a:lnTo>
                  <a:pt x="346624" y="3747264"/>
                </a:lnTo>
                <a:lnTo>
                  <a:pt x="0" y="3402817"/>
                </a:lnTo>
                <a:lnTo>
                  <a:pt x="346624" y="3060605"/>
                </a:lnTo>
                <a:lnTo>
                  <a:pt x="0" y="2716158"/>
                </a:lnTo>
                <a:lnTo>
                  <a:pt x="346624" y="2373945"/>
                </a:lnTo>
                <a:lnTo>
                  <a:pt x="0" y="2029498"/>
                </a:lnTo>
                <a:lnTo>
                  <a:pt x="346624" y="1685051"/>
                </a:lnTo>
                <a:lnTo>
                  <a:pt x="0" y="1340662"/>
                </a:lnTo>
                <a:lnTo>
                  <a:pt x="346624" y="998392"/>
                </a:lnTo>
                <a:lnTo>
                  <a:pt x="0" y="653945"/>
                </a:lnTo>
                <a:lnTo>
                  <a:pt x="346624" y="309555"/>
                </a:ln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39750" y="539751"/>
            <a:ext cx="5735639" cy="996948"/>
          </a:xfrm>
          <a:prstGeom prst="rect">
            <a:avLst/>
          </a:prstGeom>
        </p:spPr>
        <p:txBody>
          <a:bodyPr anchor="t"/>
          <a:lstStyle>
            <a:lvl1pPr algn="l">
              <a:defRPr sz="3600"/>
            </a:lvl1pPr>
          </a:lstStyle>
          <a:p>
            <a:r>
              <a:rPr lang="fi-FI" dirty="0"/>
              <a:t>Esittäjän Etunimi Sukunimi</a:t>
            </a:r>
          </a:p>
        </p:txBody>
      </p:sp>
      <p:sp>
        <p:nvSpPr>
          <p:cNvPr id="19" name="Tekstin paikkamerkki 1">
            <a:extLst>
              <a:ext uri="{FF2B5EF4-FFF2-40B4-BE49-F238E27FC236}">
                <a16:creationId xmlns:a16="http://schemas.microsoft.com/office/drawing/2014/main" id="{7C8F5213-A353-F78D-E9D9-78D8BF25F397}"/>
              </a:ext>
            </a:extLst>
          </p:cNvPr>
          <p:cNvSpPr>
            <a:spLocks noGrp="1"/>
          </p:cNvSpPr>
          <p:nvPr>
            <p:ph type="body" sz="quarter" idx="27" hasCustomPrompt="1"/>
          </p:nvPr>
        </p:nvSpPr>
        <p:spPr>
          <a:xfrm>
            <a:off x="539750" y="2032000"/>
            <a:ext cx="5735639" cy="493713"/>
          </a:xfrm>
          <a:noFill/>
        </p:spPr>
        <p:txBody>
          <a:bodyPr lIns="0" tIns="0" rIns="0" anchor="t"/>
          <a:lstStyle>
            <a:lvl1pPr marL="0" indent="0" algn="l">
              <a:spcAft>
                <a:spcPts val="0"/>
              </a:spcAft>
              <a:buNone/>
              <a:defRPr sz="2800" b="0"/>
            </a:lvl1pPr>
          </a:lstStyle>
          <a:p>
            <a:pPr lvl="0"/>
            <a:r>
              <a:rPr lang="fi-FI" dirty="0"/>
              <a:t>titteli​</a:t>
            </a:r>
          </a:p>
        </p:txBody>
      </p:sp>
      <p:sp>
        <p:nvSpPr>
          <p:cNvPr id="9" name="Tekstin paikkamerkki 9">
            <a:extLst>
              <a:ext uri="{FF2B5EF4-FFF2-40B4-BE49-F238E27FC236}">
                <a16:creationId xmlns:a16="http://schemas.microsoft.com/office/drawing/2014/main" id="{D6121315-7906-A251-2FF0-6506F84948C7}"/>
              </a:ext>
            </a:extLst>
          </p:cNvPr>
          <p:cNvSpPr>
            <a:spLocks noGrp="1"/>
          </p:cNvSpPr>
          <p:nvPr>
            <p:ph type="body" sz="quarter" idx="34"/>
          </p:nvPr>
        </p:nvSpPr>
        <p:spPr>
          <a:xfrm>
            <a:off x="539750" y="2773363"/>
            <a:ext cx="5735639" cy="3227387"/>
          </a:xfrm>
        </p:spPr>
        <p:txBody>
          <a:bodyPr/>
          <a:lstStyle>
            <a:lvl1pPr>
              <a:spcBef>
                <a:spcPts val="0"/>
              </a:spcBef>
              <a:defRPr sz="2000"/>
            </a:lvl1pPr>
            <a:lvl2pPr>
              <a:defRPr sz="2000"/>
            </a:lvl2pPr>
            <a:lvl3pPr>
              <a:defRPr sz="1800"/>
            </a:lvl3pPr>
            <a:lvl4pPr>
              <a:defRPr sz="1800"/>
            </a:lvl4pPr>
            <a:lvl5pPr>
              <a:defRPr sz="18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2" name="Alatunnisteen paikkamerkki 11">
            <a:extLst>
              <a:ext uri="{FF2B5EF4-FFF2-40B4-BE49-F238E27FC236}">
                <a16:creationId xmlns:a16="http://schemas.microsoft.com/office/drawing/2014/main" id="{C70C7628-3804-732B-FCD6-3FCF55431AC4}"/>
              </a:ext>
            </a:extLst>
          </p:cNvPr>
          <p:cNvSpPr>
            <a:spLocks noGrp="1"/>
          </p:cNvSpPr>
          <p:nvPr>
            <p:ph type="ftr" sz="quarter" idx="32"/>
          </p:nvPr>
        </p:nvSpPr>
        <p:spPr>
          <a:xfrm>
            <a:off x="2832099" y="6248400"/>
            <a:ext cx="6884989" cy="249238"/>
          </a:xfrm>
        </p:spPr>
        <p:txBody>
          <a:bodyPr/>
          <a:lstStyle>
            <a:lvl1pPr algn="l">
              <a:defRPr/>
            </a:lvl1pPr>
          </a:lstStyle>
          <a:p>
            <a:endParaRPr lang="fi-FI" dirty="0"/>
          </a:p>
        </p:txBody>
      </p:sp>
      <p:sp>
        <p:nvSpPr>
          <p:cNvPr id="11" name="Päivämäärän paikkamerkki 10">
            <a:extLst>
              <a:ext uri="{FF2B5EF4-FFF2-40B4-BE49-F238E27FC236}">
                <a16:creationId xmlns:a16="http://schemas.microsoft.com/office/drawing/2014/main" id="{DC3F5BCF-0FB7-AFDC-2035-97574183C294}"/>
              </a:ext>
            </a:extLst>
          </p:cNvPr>
          <p:cNvSpPr>
            <a:spLocks noGrp="1"/>
          </p:cNvSpPr>
          <p:nvPr>
            <p:ph type="dt" sz="half" idx="3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676F53C9-370F-B254-8ECB-E653FC9D048E}"/>
              </a:ext>
            </a:extLst>
          </p:cNvPr>
          <p:cNvSpPr>
            <a:spLocks noGrp="1"/>
          </p:cNvSpPr>
          <p:nvPr>
            <p:ph type="sldNum" sz="quarter" idx="33"/>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81E43D91-1974-23D0-46BB-A9F52BF9B74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570076479"/>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preserve="1" userDrawn="1">
  <p:cSld name="Esittelydia 2 C">
    <p:bg>
      <p:bgPr>
        <a:solidFill>
          <a:schemeClr val="bg1"/>
        </a:solidFill>
        <a:effectLst/>
      </p:bgPr>
    </p:bg>
    <p:spTree>
      <p:nvGrpSpPr>
        <p:cNvPr id="1" name=""/>
        <p:cNvGrpSpPr/>
        <p:nvPr/>
      </p:nvGrpSpPr>
      <p:grpSpPr>
        <a:xfrm>
          <a:off x="0" y="0"/>
          <a:ext cx="0" cy="0"/>
          <a:chOff x="0" y="0"/>
          <a:chExt cx="0" cy="0"/>
        </a:xfrm>
      </p:grpSpPr>
      <p:sp>
        <p:nvSpPr>
          <p:cNvPr id="8" name="Kuvan paikkamerkki 7">
            <a:extLst>
              <a:ext uri="{FF2B5EF4-FFF2-40B4-BE49-F238E27FC236}">
                <a16:creationId xmlns:a16="http://schemas.microsoft.com/office/drawing/2014/main" id="{47082F75-A936-0866-5268-A3D28E0BC746}"/>
              </a:ext>
              <a:ext uri="{C183D7F6-B498-43B3-948B-1728B52AA6E4}">
                <adec:decorative xmlns:adec="http://schemas.microsoft.com/office/drawing/2017/decorative" val="1"/>
              </a:ext>
            </a:extLst>
          </p:cNvPr>
          <p:cNvSpPr>
            <a:spLocks noGrp="1"/>
          </p:cNvSpPr>
          <p:nvPr>
            <p:ph type="pic" sz="quarter" idx="17" hasCustomPrompt="1"/>
          </p:nvPr>
        </p:nvSpPr>
        <p:spPr>
          <a:xfrm>
            <a:off x="7429498" y="0"/>
            <a:ext cx="4762502" cy="6858000"/>
          </a:xfrm>
          <a:custGeom>
            <a:avLst/>
            <a:gdLst>
              <a:gd name="connsiteX0" fmla="*/ 1969 w 4762502"/>
              <a:gd name="connsiteY0" fmla="*/ 0 h 6858000"/>
              <a:gd name="connsiteX1" fmla="*/ 759628 w 4762502"/>
              <a:gd name="connsiteY1" fmla="*/ 0 h 6858000"/>
              <a:gd name="connsiteX2" fmla="*/ 863058 w 4762502"/>
              <a:gd name="connsiteY2" fmla="*/ 0 h 6858000"/>
              <a:gd name="connsiteX3" fmla="*/ 1103127 w 4762502"/>
              <a:gd name="connsiteY3" fmla="*/ 0 h 6858000"/>
              <a:gd name="connsiteX4" fmla="*/ 1200278 w 4762502"/>
              <a:gd name="connsiteY4" fmla="*/ 0 h 6858000"/>
              <a:gd name="connsiteX5" fmla="*/ 1335701 w 4762502"/>
              <a:gd name="connsiteY5" fmla="*/ 0 h 6858000"/>
              <a:gd name="connsiteX6" fmla="*/ 1502478 w 4762502"/>
              <a:gd name="connsiteY6" fmla="*/ 0 h 6858000"/>
              <a:gd name="connsiteX7" fmla="*/ 1574199 w 4762502"/>
              <a:gd name="connsiteY7" fmla="*/ 0 h 6858000"/>
              <a:gd name="connsiteX8" fmla="*/ 1607215 w 4762502"/>
              <a:gd name="connsiteY8" fmla="*/ 0 h 6858000"/>
              <a:gd name="connsiteX9" fmla="*/ 1729330 w 4762502"/>
              <a:gd name="connsiteY9" fmla="*/ 0 h 6858000"/>
              <a:gd name="connsiteX10" fmla="*/ 1742547 w 4762502"/>
              <a:gd name="connsiteY10" fmla="*/ 0 h 6858000"/>
              <a:gd name="connsiteX11" fmla="*/ 1803848 w 4762502"/>
              <a:gd name="connsiteY11" fmla="*/ 0 h 6858000"/>
              <a:gd name="connsiteX12" fmla="*/ 1814268 w 4762502"/>
              <a:gd name="connsiteY12" fmla="*/ 0 h 6858000"/>
              <a:gd name="connsiteX13" fmla="*/ 1939660 w 4762502"/>
              <a:gd name="connsiteY13" fmla="*/ 0 h 6858000"/>
              <a:gd name="connsiteX14" fmla="*/ 2043917 w 4762502"/>
              <a:gd name="connsiteY14" fmla="*/ 0 h 6858000"/>
              <a:gd name="connsiteX15" fmla="*/ 2213619 w 4762502"/>
              <a:gd name="connsiteY15" fmla="*/ 0 h 6858000"/>
              <a:gd name="connsiteX16" fmla="*/ 2453688 w 4762502"/>
              <a:gd name="connsiteY16" fmla="*/ 0 h 6858000"/>
              <a:gd name="connsiteX17" fmla="*/ 2514989 w 4762502"/>
              <a:gd name="connsiteY17" fmla="*/ 0 h 6858000"/>
              <a:gd name="connsiteX18" fmla="*/ 2755058 w 4762502"/>
              <a:gd name="connsiteY18" fmla="*/ 0 h 6858000"/>
              <a:gd name="connsiteX19" fmla="*/ 3511550 w 4762502"/>
              <a:gd name="connsiteY19" fmla="*/ 0 h 6858000"/>
              <a:gd name="connsiteX20" fmla="*/ 3759002 w 4762502"/>
              <a:gd name="connsiteY20" fmla="*/ 0 h 6858000"/>
              <a:gd name="connsiteX21" fmla="*/ 3759003 w 4762502"/>
              <a:gd name="connsiteY21" fmla="*/ 0 h 6858000"/>
              <a:gd name="connsiteX22" fmla="*/ 3759004 w 4762502"/>
              <a:gd name="connsiteY22" fmla="*/ 0 h 6858000"/>
              <a:gd name="connsiteX23" fmla="*/ 4067111 w 4762502"/>
              <a:gd name="connsiteY23" fmla="*/ 0 h 6858000"/>
              <a:gd name="connsiteX24" fmla="*/ 4192252 w 4762502"/>
              <a:gd name="connsiteY24" fmla="*/ 0 h 6858000"/>
              <a:gd name="connsiteX25" fmla="*/ 4192253 w 4762502"/>
              <a:gd name="connsiteY25" fmla="*/ 0 h 6858000"/>
              <a:gd name="connsiteX26" fmla="*/ 4192254 w 4762502"/>
              <a:gd name="connsiteY26" fmla="*/ 0 h 6858000"/>
              <a:gd name="connsiteX27" fmla="*/ 4432322 w 4762502"/>
              <a:gd name="connsiteY27" fmla="*/ 0 h 6858000"/>
              <a:gd name="connsiteX28" fmla="*/ 4432323 w 4762502"/>
              <a:gd name="connsiteY28" fmla="*/ 0 h 6858000"/>
              <a:gd name="connsiteX29" fmla="*/ 4432324 w 4762502"/>
              <a:gd name="connsiteY29" fmla="*/ 0 h 6858000"/>
              <a:gd name="connsiteX30" fmla="*/ 4762502 w 4762502"/>
              <a:gd name="connsiteY30" fmla="*/ 0 h 6858000"/>
              <a:gd name="connsiteX31" fmla="*/ 4762502 w 4762502"/>
              <a:gd name="connsiteY31" fmla="*/ 6858000 h 6858000"/>
              <a:gd name="connsiteX32" fmla="*/ 4432324 w 4762502"/>
              <a:gd name="connsiteY32" fmla="*/ 6858000 h 6858000"/>
              <a:gd name="connsiteX33" fmla="*/ 4432323 w 4762502"/>
              <a:gd name="connsiteY33" fmla="*/ 6858000 h 6858000"/>
              <a:gd name="connsiteX34" fmla="*/ 4432322 w 4762502"/>
              <a:gd name="connsiteY34" fmla="*/ 6858000 h 6858000"/>
              <a:gd name="connsiteX35" fmla="*/ 4192254 w 4762502"/>
              <a:gd name="connsiteY35" fmla="*/ 6858000 h 6858000"/>
              <a:gd name="connsiteX36" fmla="*/ 4192253 w 4762502"/>
              <a:gd name="connsiteY36" fmla="*/ 6858000 h 6858000"/>
              <a:gd name="connsiteX37" fmla="*/ 4192252 w 4762502"/>
              <a:gd name="connsiteY37" fmla="*/ 6858000 h 6858000"/>
              <a:gd name="connsiteX38" fmla="*/ 4067111 w 4762502"/>
              <a:gd name="connsiteY38" fmla="*/ 6858000 h 6858000"/>
              <a:gd name="connsiteX39" fmla="*/ 3759004 w 4762502"/>
              <a:gd name="connsiteY39" fmla="*/ 6858000 h 6858000"/>
              <a:gd name="connsiteX40" fmla="*/ 3759003 w 4762502"/>
              <a:gd name="connsiteY40" fmla="*/ 6858000 h 6858000"/>
              <a:gd name="connsiteX41" fmla="*/ 3759002 w 4762502"/>
              <a:gd name="connsiteY41" fmla="*/ 6858000 h 6858000"/>
              <a:gd name="connsiteX42" fmla="*/ 3511550 w 4762502"/>
              <a:gd name="connsiteY42" fmla="*/ 6858000 h 6858000"/>
              <a:gd name="connsiteX43" fmla="*/ 2755058 w 4762502"/>
              <a:gd name="connsiteY43" fmla="*/ 6858000 h 6858000"/>
              <a:gd name="connsiteX44" fmla="*/ 2514989 w 4762502"/>
              <a:gd name="connsiteY44" fmla="*/ 6858000 h 6858000"/>
              <a:gd name="connsiteX45" fmla="*/ 2453648 w 4762502"/>
              <a:gd name="connsiteY45" fmla="*/ 6858000 h 6858000"/>
              <a:gd name="connsiteX46" fmla="*/ 2213578 w 4762502"/>
              <a:gd name="connsiteY46" fmla="*/ 6858000 h 6858000"/>
              <a:gd name="connsiteX47" fmla="*/ 2043917 w 4762502"/>
              <a:gd name="connsiteY47" fmla="*/ 6858000 h 6858000"/>
              <a:gd name="connsiteX48" fmla="*/ 1939660 w 4762502"/>
              <a:gd name="connsiteY48" fmla="*/ 6858000 h 6858000"/>
              <a:gd name="connsiteX49" fmla="*/ 1814060 w 4762502"/>
              <a:gd name="connsiteY49" fmla="*/ 6858000 h 6858000"/>
              <a:gd name="connsiteX50" fmla="*/ 1803848 w 4762502"/>
              <a:gd name="connsiteY50" fmla="*/ 6858000 h 6858000"/>
              <a:gd name="connsiteX51" fmla="*/ 1742506 w 4762502"/>
              <a:gd name="connsiteY51" fmla="*/ 6858000 h 6858000"/>
              <a:gd name="connsiteX52" fmla="*/ 1729330 w 4762502"/>
              <a:gd name="connsiteY52" fmla="*/ 6858000 h 6858000"/>
              <a:gd name="connsiteX53" fmla="*/ 1607215 w 4762502"/>
              <a:gd name="connsiteY53" fmla="*/ 6858000 h 6858000"/>
              <a:gd name="connsiteX54" fmla="*/ 1573991 w 4762502"/>
              <a:gd name="connsiteY54" fmla="*/ 6858000 h 6858000"/>
              <a:gd name="connsiteX55" fmla="*/ 1502437 w 4762502"/>
              <a:gd name="connsiteY55" fmla="*/ 6858000 h 6858000"/>
              <a:gd name="connsiteX56" fmla="*/ 1335664 w 4762502"/>
              <a:gd name="connsiteY56" fmla="*/ 6858000 h 6858000"/>
              <a:gd name="connsiteX57" fmla="*/ 1187852 w 4762502"/>
              <a:gd name="connsiteY57" fmla="*/ 6858000 h 6858000"/>
              <a:gd name="connsiteX58" fmla="*/ 1102919 w 4762502"/>
              <a:gd name="connsiteY58" fmla="*/ 6858000 h 6858000"/>
              <a:gd name="connsiteX59" fmla="*/ 862850 w 4762502"/>
              <a:gd name="connsiteY59" fmla="*/ 6858000 h 6858000"/>
              <a:gd name="connsiteX60" fmla="*/ 759441 w 4762502"/>
              <a:gd name="connsiteY60" fmla="*/ 6858000 h 6858000"/>
              <a:gd name="connsiteX61" fmla="*/ 127 w 4762502"/>
              <a:gd name="connsiteY61" fmla="*/ 6858000 h 6858000"/>
              <a:gd name="connsiteX62" fmla="*/ 0 w 4762502"/>
              <a:gd name="connsiteY62" fmla="*/ 6857937 h 6858000"/>
              <a:gd name="connsiteX63" fmla="*/ 265367 w 4762502"/>
              <a:gd name="connsiteY63" fmla="*/ 6477127 h 6858000"/>
              <a:gd name="connsiteX64" fmla="*/ 0 w 4762502"/>
              <a:gd name="connsiteY64" fmla="*/ 6096318 h 6858000"/>
              <a:gd name="connsiteX65" fmla="*/ 265367 w 4762502"/>
              <a:gd name="connsiteY65" fmla="*/ 5715508 h 6858000"/>
              <a:gd name="connsiteX66" fmla="*/ 0 w 4762502"/>
              <a:gd name="connsiteY66" fmla="*/ 5334699 h 6858000"/>
              <a:gd name="connsiteX67" fmla="*/ 265367 w 4762502"/>
              <a:gd name="connsiteY67" fmla="*/ 4953889 h 6858000"/>
              <a:gd name="connsiteX68" fmla="*/ 0 w 4762502"/>
              <a:gd name="connsiteY68" fmla="*/ 4573080 h 6858000"/>
              <a:gd name="connsiteX69" fmla="*/ 265367 w 4762502"/>
              <a:gd name="connsiteY69" fmla="*/ 4192270 h 6858000"/>
              <a:gd name="connsiteX70" fmla="*/ 0 w 4762502"/>
              <a:gd name="connsiteY70" fmla="*/ 3811461 h 6858000"/>
              <a:gd name="connsiteX71" fmla="*/ 265367 w 4762502"/>
              <a:gd name="connsiteY71" fmla="*/ 3430651 h 6858000"/>
              <a:gd name="connsiteX72" fmla="*/ 0 w 4762502"/>
              <a:gd name="connsiteY72" fmla="*/ 3049778 h 6858000"/>
              <a:gd name="connsiteX73" fmla="*/ 265367 w 4762502"/>
              <a:gd name="connsiteY73" fmla="*/ 2668969 h 6858000"/>
              <a:gd name="connsiteX74" fmla="*/ 0 w 4762502"/>
              <a:gd name="connsiteY74" fmla="*/ 2288159 h 6858000"/>
              <a:gd name="connsiteX75" fmla="*/ 265367 w 4762502"/>
              <a:gd name="connsiteY75" fmla="*/ 1907350 h 6858000"/>
              <a:gd name="connsiteX76" fmla="*/ 0 w 4762502"/>
              <a:gd name="connsiteY76" fmla="*/ 1526540 h 6858000"/>
              <a:gd name="connsiteX77" fmla="*/ 265367 w 4762502"/>
              <a:gd name="connsiteY77" fmla="*/ 1145731 h 6858000"/>
              <a:gd name="connsiteX78" fmla="*/ 0 w 4762502"/>
              <a:gd name="connsiteY78" fmla="*/ 764921 h 6858000"/>
              <a:gd name="connsiteX79" fmla="*/ 265367 w 4762502"/>
              <a:gd name="connsiteY79" fmla="*/ 384112 h 6858000"/>
              <a:gd name="connsiteX80" fmla="*/ 0 w 4762502"/>
              <a:gd name="connsiteY80" fmla="*/ 826 h 6858000"/>
              <a:gd name="connsiteX81" fmla="*/ 1969 w 4762502"/>
              <a:gd name="connsiteY81"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4762502" h="6858000">
                <a:moveTo>
                  <a:pt x="1969" y="0"/>
                </a:moveTo>
                <a:lnTo>
                  <a:pt x="759628" y="0"/>
                </a:lnTo>
                <a:lnTo>
                  <a:pt x="863058" y="0"/>
                </a:lnTo>
                <a:lnTo>
                  <a:pt x="1103127" y="0"/>
                </a:lnTo>
                <a:lnTo>
                  <a:pt x="1200278" y="0"/>
                </a:lnTo>
                <a:lnTo>
                  <a:pt x="1335701" y="0"/>
                </a:lnTo>
                <a:lnTo>
                  <a:pt x="1502478" y="0"/>
                </a:lnTo>
                <a:lnTo>
                  <a:pt x="1574199" y="0"/>
                </a:lnTo>
                <a:lnTo>
                  <a:pt x="1607215" y="0"/>
                </a:lnTo>
                <a:lnTo>
                  <a:pt x="1729330" y="0"/>
                </a:lnTo>
                <a:lnTo>
                  <a:pt x="1742547" y="0"/>
                </a:lnTo>
                <a:lnTo>
                  <a:pt x="1803848" y="0"/>
                </a:lnTo>
                <a:lnTo>
                  <a:pt x="1814268" y="0"/>
                </a:lnTo>
                <a:lnTo>
                  <a:pt x="1939660" y="0"/>
                </a:lnTo>
                <a:lnTo>
                  <a:pt x="2043917" y="0"/>
                </a:lnTo>
                <a:lnTo>
                  <a:pt x="2213619" y="0"/>
                </a:lnTo>
                <a:lnTo>
                  <a:pt x="2453688" y="0"/>
                </a:lnTo>
                <a:lnTo>
                  <a:pt x="2514989" y="0"/>
                </a:lnTo>
                <a:lnTo>
                  <a:pt x="2755058" y="0"/>
                </a:lnTo>
                <a:lnTo>
                  <a:pt x="3511550" y="0"/>
                </a:lnTo>
                <a:lnTo>
                  <a:pt x="3759002" y="0"/>
                </a:lnTo>
                <a:lnTo>
                  <a:pt x="3759003" y="0"/>
                </a:lnTo>
                <a:lnTo>
                  <a:pt x="3759004" y="0"/>
                </a:lnTo>
                <a:lnTo>
                  <a:pt x="4067111" y="0"/>
                </a:lnTo>
                <a:lnTo>
                  <a:pt x="4192252" y="0"/>
                </a:lnTo>
                <a:lnTo>
                  <a:pt x="4192253" y="0"/>
                </a:lnTo>
                <a:lnTo>
                  <a:pt x="4192254" y="0"/>
                </a:lnTo>
                <a:lnTo>
                  <a:pt x="4432322" y="0"/>
                </a:lnTo>
                <a:lnTo>
                  <a:pt x="4432323" y="0"/>
                </a:lnTo>
                <a:lnTo>
                  <a:pt x="4432324" y="0"/>
                </a:lnTo>
                <a:lnTo>
                  <a:pt x="4762502" y="0"/>
                </a:lnTo>
                <a:lnTo>
                  <a:pt x="4762502" y="6858000"/>
                </a:lnTo>
                <a:lnTo>
                  <a:pt x="4432324" y="6858000"/>
                </a:lnTo>
                <a:lnTo>
                  <a:pt x="4432323" y="6858000"/>
                </a:lnTo>
                <a:lnTo>
                  <a:pt x="4432322" y="6858000"/>
                </a:lnTo>
                <a:lnTo>
                  <a:pt x="4192254" y="6858000"/>
                </a:lnTo>
                <a:lnTo>
                  <a:pt x="4192253" y="6858000"/>
                </a:lnTo>
                <a:lnTo>
                  <a:pt x="4192252" y="6858000"/>
                </a:lnTo>
                <a:lnTo>
                  <a:pt x="4067111" y="6858000"/>
                </a:lnTo>
                <a:lnTo>
                  <a:pt x="3759004" y="6858000"/>
                </a:lnTo>
                <a:lnTo>
                  <a:pt x="3759003" y="6858000"/>
                </a:lnTo>
                <a:lnTo>
                  <a:pt x="3759002" y="6858000"/>
                </a:lnTo>
                <a:lnTo>
                  <a:pt x="3511550" y="6858000"/>
                </a:lnTo>
                <a:lnTo>
                  <a:pt x="2755058" y="6858000"/>
                </a:lnTo>
                <a:lnTo>
                  <a:pt x="2514989" y="6858000"/>
                </a:lnTo>
                <a:lnTo>
                  <a:pt x="2453648" y="6858000"/>
                </a:lnTo>
                <a:lnTo>
                  <a:pt x="2213578" y="6858000"/>
                </a:lnTo>
                <a:lnTo>
                  <a:pt x="2043917" y="6858000"/>
                </a:lnTo>
                <a:lnTo>
                  <a:pt x="1939660" y="6858000"/>
                </a:lnTo>
                <a:lnTo>
                  <a:pt x="1814060" y="6858000"/>
                </a:lnTo>
                <a:lnTo>
                  <a:pt x="1803848" y="6858000"/>
                </a:lnTo>
                <a:lnTo>
                  <a:pt x="1742506" y="6858000"/>
                </a:lnTo>
                <a:lnTo>
                  <a:pt x="1729330" y="6858000"/>
                </a:lnTo>
                <a:lnTo>
                  <a:pt x="1607215" y="6858000"/>
                </a:lnTo>
                <a:lnTo>
                  <a:pt x="1573991" y="6858000"/>
                </a:lnTo>
                <a:lnTo>
                  <a:pt x="1502437" y="6858000"/>
                </a:lnTo>
                <a:lnTo>
                  <a:pt x="1335664" y="6858000"/>
                </a:lnTo>
                <a:lnTo>
                  <a:pt x="1187852" y="6858000"/>
                </a:lnTo>
                <a:lnTo>
                  <a:pt x="1102919" y="6858000"/>
                </a:lnTo>
                <a:lnTo>
                  <a:pt x="862850" y="6858000"/>
                </a:lnTo>
                <a:lnTo>
                  <a:pt x="759441" y="6858000"/>
                </a:lnTo>
                <a:lnTo>
                  <a:pt x="127" y="6858000"/>
                </a:lnTo>
                <a:cubicBezTo>
                  <a:pt x="127" y="6858000"/>
                  <a:pt x="64" y="6857937"/>
                  <a:pt x="0" y="6857937"/>
                </a:cubicBezTo>
                <a:cubicBezTo>
                  <a:pt x="157226" y="6796532"/>
                  <a:pt x="265367" y="6649085"/>
                  <a:pt x="265367" y="6477127"/>
                </a:cubicBezTo>
                <a:cubicBezTo>
                  <a:pt x="265367" y="6305169"/>
                  <a:pt x="154813" y="6160199"/>
                  <a:pt x="0" y="6096318"/>
                </a:cubicBezTo>
                <a:cubicBezTo>
                  <a:pt x="157226" y="6034913"/>
                  <a:pt x="265367" y="5887466"/>
                  <a:pt x="265367" y="5715508"/>
                </a:cubicBezTo>
                <a:cubicBezTo>
                  <a:pt x="265367" y="5543550"/>
                  <a:pt x="154813" y="5398580"/>
                  <a:pt x="0" y="5334699"/>
                </a:cubicBezTo>
                <a:cubicBezTo>
                  <a:pt x="157226" y="5273231"/>
                  <a:pt x="265367" y="5125847"/>
                  <a:pt x="265367" y="4953889"/>
                </a:cubicBezTo>
                <a:cubicBezTo>
                  <a:pt x="265367" y="4781931"/>
                  <a:pt x="154813" y="4636961"/>
                  <a:pt x="0" y="4573080"/>
                </a:cubicBezTo>
                <a:cubicBezTo>
                  <a:pt x="157226" y="4511612"/>
                  <a:pt x="265367" y="4364228"/>
                  <a:pt x="265367" y="4192270"/>
                </a:cubicBezTo>
                <a:cubicBezTo>
                  <a:pt x="265367" y="4020312"/>
                  <a:pt x="154813" y="3875341"/>
                  <a:pt x="0" y="3811461"/>
                </a:cubicBezTo>
                <a:cubicBezTo>
                  <a:pt x="157226" y="3749993"/>
                  <a:pt x="265367" y="3602609"/>
                  <a:pt x="265367" y="3430651"/>
                </a:cubicBezTo>
                <a:cubicBezTo>
                  <a:pt x="265367" y="3258693"/>
                  <a:pt x="154813" y="3113659"/>
                  <a:pt x="0" y="3049778"/>
                </a:cubicBezTo>
                <a:cubicBezTo>
                  <a:pt x="157226" y="2988374"/>
                  <a:pt x="265367" y="2840990"/>
                  <a:pt x="265367" y="2668969"/>
                </a:cubicBezTo>
                <a:cubicBezTo>
                  <a:pt x="265367" y="2496947"/>
                  <a:pt x="154813" y="2352040"/>
                  <a:pt x="0" y="2288159"/>
                </a:cubicBezTo>
                <a:cubicBezTo>
                  <a:pt x="157226" y="2226755"/>
                  <a:pt x="265367" y="2079371"/>
                  <a:pt x="265367" y="1907350"/>
                </a:cubicBezTo>
                <a:cubicBezTo>
                  <a:pt x="265367" y="1735328"/>
                  <a:pt x="154813" y="1590421"/>
                  <a:pt x="0" y="1526540"/>
                </a:cubicBezTo>
                <a:cubicBezTo>
                  <a:pt x="157226" y="1465136"/>
                  <a:pt x="265367" y="1317752"/>
                  <a:pt x="265367" y="1145731"/>
                </a:cubicBezTo>
                <a:cubicBezTo>
                  <a:pt x="265367" y="973709"/>
                  <a:pt x="154813" y="828802"/>
                  <a:pt x="0" y="764921"/>
                </a:cubicBezTo>
                <a:cubicBezTo>
                  <a:pt x="157226" y="703517"/>
                  <a:pt x="265367" y="556070"/>
                  <a:pt x="265367" y="384112"/>
                </a:cubicBezTo>
                <a:cubicBezTo>
                  <a:pt x="265367" y="212154"/>
                  <a:pt x="154813" y="64706"/>
                  <a:pt x="0" y="826"/>
                </a:cubicBezTo>
                <a:cubicBezTo>
                  <a:pt x="635" y="572"/>
                  <a:pt x="1334" y="318"/>
                  <a:pt x="1969" y="0"/>
                </a:cubicBez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39750" y="539751"/>
            <a:ext cx="5735639" cy="996948"/>
          </a:xfrm>
          <a:prstGeom prst="rect">
            <a:avLst/>
          </a:prstGeom>
        </p:spPr>
        <p:txBody>
          <a:bodyPr anchor="t"/>
          <a:lstStyle>
            <a:lvl1pPr algn="l">
              <a:defRPr sz="3600"/>
            </a:lvl1pPr>
          </a:lstStyle>
          <a:p>
            <a:r>
              <a:rPr lang="fi-FI" dirty="0"/>
              <a:t>Esittäjän Etunimi Sukunimi</a:t>
            </a:r>
          </a:p>
        </p:txBody>
      </p:sp>
      <p:sp>
        <p:nvSpPr>
          <p:cNvPr id="19" name="Tekstin paikkamerkki 1">
            <a:extLst>
              <a:ext uri="{FF2B5EF4-FFF2-40B4-BE49-F238E27FC236}">
                <a16:creationId xmlns:a16="http://schemas.microsoft.com/office/drawing/2014/main" id="{7C8F5213-A353-F78D-E9D9-78D8BF25F397}"/>
              </a:ext>
            </a:extLst>
          </p:cNvPr>
          <p:cNvSpPr>
            <a:spLocks noGrp="1"/>
          </p:cNvSpPr>
          <p:nvPr>
            <p:ph type="body" sz="quarter" idx="27" hasCustomPrompt="1"/>
          </p:nvPr>
        </p:nvSpPr>
        <p:spPr>
          <a:xfrm>
            <a:off x="539750" y="2032000"/>
            <a:ext cx="5735639" cy="493713"/>
          </a:xfrm>
          <a:noFill/>
        </p:spPr>
        <p:txBody>
          <a:bodyPr lIns="0" tIns="0" rIns="0" anchor="t"/>
          <a:lstStyle>
            <a:lvl1pPr marL="0" indent="0" algn="l">
              <a:spcAft>
                <a:spcPts val="0"/>
              </a:spcAft>
              <a:buNone/>
              <a:defRPr sz="2800" b="0"/>
            </a:lvl1pPr>
          </a:lstStyle>
          <a:p>
            <a:pPr lvl="0"/>
            <a:r>
              <a:rPr lang="fi-FI" dirty="0"/>
              <a:t>titteli​</a:t>
            </a:r>
          </a:p>
        </p:txBody>
      </p:sp>
      <p:sp>
        <p:nvSpPr>
          <p:cNvPr id="9" name="Tekstin paikkamerkki 9">
            <a:extLst>
              <a:ext uri="{FF2B5EF4-FFF2-40B4-BE49-F238E27FC236}">
                <a16:creationId xmlns:a16="http://schemas.microsoft.com/office/drawing/2014/main" id="{E6363B78-9C66-088F-44F1-EB61198BEB0F}"/>
              </a:ext>
            </a:extLst>
          </p:cNvPr>
          <p:cNvSpPr>
            <a:spLocks noGrp="1"/>
          </p:cNvSpPr>
          <p:nvPr>
            <p:ph type="body" sz="quarter" idx="34"/>
          </p:nvPr>
        </p:nvSpPr>
        <p:spPr>
          <a:xfrm>
            <a:off x="539750" y="2773363"/>
            <a:ext cx="5735639" cy="3227387"/>
          </a:xfrm>
        </p:spPr>
        <p:txBody>
          <a:bodyPr/>
          <a:lstStyle>
            <a:lvl1pPr>
              <a:spcBef>
                <a:spcPts val="0"/>
              </a:spcBef>
              <a:defRPr sz="2000"/>
            </a:lvl1pPr>
            <a:lvl2pPr>
              <a:defRPr sz="2000"/>
            </a:lvl2pPr>
            <a:lvl3pPr>
              <a:defRPr sz="1800"/>
            </a:lvl3pPr>
            <a:lvl4pPr>
              <a:defRPr sz="1800"/>
            </a:lvl4pPr>
            <a:lvl5pPr>
              <a:defRPr sz="18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2" name="Alatunnisteen paikkamerkki 11">
            <a:extLst>
              <a:ext uri="{FF2B5EF4-FFF2-40B4-BE49-F238E27FC236}">
                <a16:creationId xmlns:a16="http://schemas.microsoft.com/office/drawing/2014/main" id="{C70C7628-3804-732B-FCD6-3FCF55431AC4}"/>
              </a:ext>
            </a:extLst>
          </p:cNvPr>
          <p:cNvSpPr>
            <a:spLocks noGrp="1"/>
          </p:cNvSpPr>
          <p:nvPr>
            <p:ph type="ftr" sz="quarter" idx="32"/>
          </p:nvPr>
        </p:nvSpPr>
        <p:spPr>
          <a:xfrm>
            <a:off x="2832099" y="6248400"/>
            <a:ext cx="6884989" cy="249238"/>
          </a:xfrm>
        </p:spPr>
        <p:txBody>
          <a:bodyPr/>
          <a:lstStyle>
            <a:lvl1pPr algn="l">
              <a:defRPr/>
            </a:lvl1pPr>
          </a:lstStyle>
          <a:p>
            <a:endParaRPr lang="fi-FI" dirty="0"/>
          </a:p>
        </p:txBody>
      </p:sp>
      <p:sp>
        <p:nvSpPr>
          <p:cNvPr id="11" name="Päivämäärän paikkamerkki 10">
            <a:extLst>
              <a:ext uri="{FF2B5EF4-FFF2-40B4-BE49-F238E27FC236}">
                <a16:creationId xmlns:a16="http://schemas.microsoft.com/office/drawing/2014/main" id="{DC3F5BCF-0FB7-AFDC-2035-97574183C294}"/>
              </a:ext>
            </a:extLst>
          </p:cNvPr>
          <p:cNvSpPr>
            <a:spLocks noGrp="1"/>
          </p:cNvSpPr>
          <p:nvPr>
            <p:ph type="dt" sz="half" idx="3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676F53C9-370F-B254-8ECB-E653FC9D048E}"/>
              </a:ext>
            </a:extLst>
          </p:cNvPr>
          <p:cNvSpPr>
            <a:spLocks noGrp="1"/>
          </p:cNvSpPr>
          <p:nvPr>
            <p:ph type="sldNum" sz="quarter" idx="33"/>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81E43D91-1974-23D0-46BB-A9F52BF9B74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959044629"/>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preserve="1" userDrawn="1">
  <p:cSld name="Esittelydia 2 D">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39750" y="539750"/>
            <a:ext cx="5729289" cy="996950"/>
          </a:xfrm>
          <a:prstGeom prst="rect">
            <a:avLst/>
          </a:prstGeom>
        </p:spPr>
        <p:txBody>
          <a:bodyPr anchor="t"/>
          <a:lstStyle>
            <a:lvl1pPr algn="l">
              <a:defRPr sz="3600"/>
            </a:lvl1pPr>
          </a:lstStyle>
          <a:p>
            <a:r>
              <a:rPr lang="fi-FI" dirty="0"/>
              <a:t>Esittäjän Etunimi Sukunimi</a:t>
            </a:r>
          </a:p>
        </p:txBody>
      </p:sp>
      <p:sp>
        <p:nvSpPr>
          <p:cNvPr id="19" name="Tekstin paikkamerkki 1">
            <a:extLst>
              <a:ext uri="{FF2B5EF4-FFF2-40B4-BE49-F238E27FC236}">
                <a16:creationId xmlns:a16="http://schemas.microsoft.com/office/drawing/2014/main" id="{7C8F5213-A353-F78D-E9D9-78D8BF25F397}"/>
              </a:ext>
            </a:extLst>
          </p:cNvPr>
          <p:cNvSpPr>
            <a:spLocks noGrp="1"/>
          </p:cNvSpPr>
          <p:nvPr>
            <p:ph type="body" sz="quarter" idx="27" hasCustomPrompt="1"/>
          </p:nvPr>
        </p:nvSpPr>
        <p:spPr>
          <a:xfrm>
            <a:off x="539750" y="2032000"/>
            <a:ext cx="5735641" cy="493713"/>
          </a:xfrm>
          <a:noFill/>
        </p:spPr>
        <p:txBody>
          <a:bodyPr lIns="0" tIns="0" rIns="0" anchor="t"/>
          <a:lstStyle>
            <a:lvl1pPr marL="0" indent="0" algn="l">
              <a:spcAft>
                <a:spcPts val="0"/>
              </a:spcAft>
              <a:buNone/>
              <a:defRPr sz="2800" b="0"/>
            </a:lvl1pPr>
          </a:lstStyle>
          <a:p>
            <a:pPr lvl="0"/>
            <a:r>
              <a:rPr lang="fi-FI" dirty="0"/>
              <a:t>titteli​</a:t>
            </a:r>
          </a:p>
        </p:txBody>
      </p:sp>
      <p:sp>
        <p:nvSpPr>
          <p:cNvPr id="5" name="Tekstin paikkamerkki 9">
            <a:extLst>
              <a:ext uri="{FF2B5EF4-FFF2-40B4-BE49-F238E27FC236}">
                <a16:creationId xmlns:a16="http://schemas.microsoft.com/office/drawing/2014/main" id="{1DD4DAB4-72B7-F08A-D95D-14679031F3AD}"/>
              </a:ext>
            </a:extLst>
          </p:cNvPr>
          <p:cNvSpPr>
            <a:spLocks noGrp="1"/>
          </p:cNvSpPr>
          <p:nvPr>
            <p:ph type="body" sz="quarter" idx="34"/>
          </p:nvPr>
        </p:nvSpPr>
        <p:spPr>
          <a:xfrm>
            <a:off x="539750" y="2773363"/>
            <a:ext cx="5735639" cy="3227387"/>
          </a:xfrm>
        </p:spPr>
        <p:txBody>
          <a:bodyPr/>
          <a:lstStyle>
            <a:lvl1pPr>
              <a:spcBef>
                <a:spcPts val="0"/>
              </a:spcBef>
              <a:defRPr sz="2000"/>
            </a:lvl1pPr>
            <a:lvl2pPr>
              <a:defRPr sz="2000"/>
            </a:lvl2pPr>
            <a:lvl3pPr>
              <a:defRPr sz="1800"/>
            </a:lvl3pPr>
            <a:lvl4pPr>
              <a:defRPr sz="1800"/>
            </a:lvl4pPr>
            <a:lvl5pPr>
              <a:defRPr sz="18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8" name="Kuvan paikkamerkki 1">
            <a:extLst>
              <a:ext uri="{FF2B5EF4-FFF2-40B4-BE49-F238E27FC236}">
                <a16:creationId xmlns:a16="http://schemas.microsoft.com/office/drawing/2014/main" id="{305D0042-320E-2639-83AA-C09B8D5489EF}"/>
              </a:ext>
              <a:ext uri="{C183D7F6-B498-43B3-948B-1728B52AA6E4}">
                <adec:decorative xmlns:adec="http://schemas.microsoft.com/office/drawing/2017/decorative" val="1"/>
              </a:ext>
            </a:extLst>
          </p:cNvPr>
          <p:cNvSpPr>
            <a:spLocks noGrp="1"/>
          </p:cNvSpPr>
          <p:nvPr>
            <p:ph type="pic" sz="quarter" idx="26" hasCustomPrompt="1"/>
          </p:nvPr>
        </p:nvSpPr>
        <p:spPr>
          <a:xfrm>
            <a:off x="6932614" y="1035050"/>
            <a:ext cx="4718050" cy="4718050"/>
          </a:xfrm>
          <a:custGeom>
            <a:avLst/>
            <a:gdLst>
              <a:gd name="connsiteX0" fmla="*/ 1260000 w 2520000"/>
              <a:gd name="connsiteY0" fmla="*/ 0 h 2520000"/>
              <a:gd name="connsiteX1" fmla="*/ 2520000 w 2520000"/>
              <a:gd name="connsiteY1" fmla="*/ 1260000 h 2520000"/>
              <a:gd name="connsiteX2" fmla="*/ 1260000 w 2520000"/>
              <a:gd name="connsiteY2" fmla="*/ 2520000 h 2520000"/>
              <a:gd name="connsiteX3" fmla="*/ 0 w 2520000"/>
              <a:gd name="connsiteY3" fmla="*/ 1260000 h 2520000"/>
              <a:gd name="connsiteX4" fmla="*/ 1260000 w 2520000"/>
              <a:gd name="connsiteY4" fmla="*/ 0 h 252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0000" h="2520000">
                <a:moveTo>
                  <a:pt x="1260000" y="0"/>
                </a:moveTo>
                <a:cubicBezTo>
                  <a:pt x="1955879" y="0"/>
                  <a:pt x="2520000" y="564121"/>
                  <a:pt x="2520000" y="1260000"/>
                </a:cubicBezTo>
                <a:cubicBezTo>
                  <a:pt x="2520000" y="1955879"/>
                  <a:pt x="1955879" y="2520000"/>
                  <a:pt x="1260000" y="2520000"/>
                </a:cubicBezTo>
                <a:cubicBezTo>
                  <a:pt x="564121" y="2520000"/>
                  <a:pt x="0" y="1955879"/>
                  <a:pt x="0" y="1260000"/>
                </a:cubicBezTo>
                <a:cubicBezTo>
                  <a:pt x="0" y="564121"/>
                  <a:pt x="564121" y="0"/>
                  <a:pt x="1260000" y="0"/>
                </a:cubicBezTo>
                <a:close/>
              </a:path>
            </a:pathLst>
          </a:custGeom>
        </p:spPr>
        <p:txBody>
          <a:bodyPr wrap="square" lIns="216000" rIns="216000" anchor="ctr">
            <a:noAutofit/>
          </a:bodyPr>
          <a:lstStyle>
            <a:lvl1pPr marL="0" indent="0" algn="ctr">
              <a:buNone/>
              <a:defRPr sz="1200">
                <a:solidFill>
                  <a:schemeClr val="tx2"/>
                </a:solidFill>
              </a:defRPr>
            </a:lvl1pPr>
          </a:lstStyle>
          <a:p>
            <a:r>
              <a:rPr lang="fi-FI" dirty="0"/>
              <a:t>Lisää kuva napsauttamalla kuvaketta. 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Tämä teksti ei näy lopullisessa versiossa! </a:t>
            </a:r>
          </a:p>
        </p:txBody>
      </p:sp>
      <p:sp>
        <p:nvSpPr>
          <p:cNvPr id="9" name="Alatunnisteen paikkamerkki 8">
            <a:extLst>
              <a:ext uri="{FF2B5EF4-FFF2-40B4-BE49-F238E27FC236}">
                <a16:creationId xmlns:a16="http://schemas.microsoft.com/office/drawing/2014/main" id="{F75F19C5-FA81-63B9-E7AA-D825ECA8B626}"/>
              </a:ext>
            </a:extLst>
          </p:cNvPr>
          <p:cNvSpPr>
            <a:spLocks noGrp="1"/>
          </p:cNvSpPr>
          <p:nvPr>
            <p:ph type="ftr" sz="quarter" idx="30"/>
          </p:nvPr>
        </p:nvSpPr>
        <p:spPr/>
        <p:txBody>
          <a:bodyPr/>
          <a:lstStyle/>
          <a:p>
            <a:endParaRPr lang="fi-FI" dirty="0"/>
          </a:p>
        </p:txBody>
      </p:sp>
      <p:sp>
        <p:nvSpPr>
          <p:cNvPr id="7" name="Päivämäärän paikkamerkki 6">
            <a:extLst>
              <a:ext uri="{FF2B5EF4-FFF2-40B4-BE49-F238E27FC236}">
                <a16:creationId xmlns:a16="http://schemas.microsoft.com/office/drawing/2014/main" id="{810B7FBD-122F-3F29-E33B-7BAE6F57D404}"/>
              </a:ext>
            </a:extLst>
          </p:cNvPr>
          <p:cNvSpPr>
            <a:spLocks noGrp="1"/>
          </p:cNvSpPr>
          <p:nvPr>
            <p:ph type="dt" sz="half" idx="29"/>
          </p:nvPr>
        </p:nvSpPr>
        <p:spPr/>
        <p:txBody>
          <a:bodyPr/>
          <a:lstStyle/>
          <a:p>
            <a:r>
              <a:rPr lang="fi-FI"/>
              <a:t>12.8.2025</a:t>
            </a:r>
            <a:endParaRPr lang="fi-FI" dirty="0"/>
          </a:p>
        </p:txBody>
      </p:sp>
      <p:sp>
        <p:nvSpPr>
          <p:cNvPr id="10" name="Dian numeron paikkamerkki 9">
            <a:extLst>
              <a:ext uri="{FF2B5EF4-FFF2-40B4-BE49-F238E27FC236}">
                <a16:creationId xmlns:a16="http://schemas.microsoft.com/office/drawing/2014/main" id="{827EF4D8-5A82-C965-F545-1AD60222B49D}"/>
              </a:ext>
            </a:extLst>
          </p:cNvPr>
          <p:cNvSpPr>
            <a:spLocks noGrp="1"/>
          </p:cNvSpPr>
          <p:nvPr>
            <p:ph type="sldNum" sz="quarter" idx="31"/>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A0321D3A-6166-130D-FFAA-7479F504601A}"/>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270050660"/>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preserve="1" userDrawn="1">
  <p:cSld name="Lopetusdia 1">
    <p:bg>
      <p:bgPr>
        <a:solidFill>
          <a:schemeClr val="accent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B2CD312-9726-B802-8BDD-60E4DE41D212}"/>
              </a:ext>
            </a:extLst>
          </p:cNvPr>
          <p:cNvSpPr>
            <a:spLocks noGrp="1"/>
          </p:cNvSpPr>
          <p:nvPr>
            <p:ph type="title" hasCustomPrompt="1"/>
          </p:nvPr>
        </p:nvSpPr>
        <p:spPr>
          <a:xfrm>
            <a:off x="539750" y="539750"/>
            <a:ext cx="6816390" cy="1985963"/>
          </a:xfrm>
          <a:prstGeom prst="rect">
            <a:avLst/>
          </a:prstGeom>
        </p:spPr>
        <p:txBody>
          <a:bodyPr anchor="t"/>
          <a:lstStyle>
            <a:lvl1pPr>
              <a:defRPr sz="8000">
                <a:solidFill>
                  <a:schemeClr val="tx1"/>
                </a:solidFill>
              </a:defRPr>
            </a:lvl1pPr>
          </a:lstStyle>
          <a:p>
            <a:r>
              <a:rPr lang="fi-FI" dirty="0"/>
              <a:t>Lopputervehdys</a:t>
            </a:r>
          </a:p>
        </p:txBody>
      </p:sp>
      <p:sp>
        <p:nvSpPr>
          <p:cNvPr id="11" name="Tekstin paikkamerkki 10">
            <a:extLst>
              <a:ext uri="{FF2B5EF4-FFF2-40B4-BE49-F238E27FC236}">
                <a16:creationId xmlns:a16="http://schemas.microsoft.com/office/drawing/2014/main" id="{E56F75BB-AC17-D325-7CE0-4E219BB73FFB}"/>
              </a:ext>
            </a:extLst>
          </p:cNvPr>
          <p:cNvSpPr>
            <a:spLocks noGrp="1"/>
          </p:cNvSpPr>
          <p:nvPr>
            <p:ph type="body" sz="quarter" idx="17"/>
          </p:nvPr>
        </p:nvSpPr>
        <p:spPr>
          <a:xfrm>
            <a:off x="539750" y="3021012"/>
            <a:ext cx="5376863" cy="2732087"/>
          </a:xfrm>
        </p:spPr>
        <p:txBody>
          <a:bodyPr/>
          <a:lstStyle>
            <a:lvl1pPr>
              <a:spcBef>
                <a:spcPts val="0"/>
              </a:spcBef>
              <a:defRPr sz="2000">
                <a:solidFill>
                  <a:schemeClr val="tx1"/>
                </a:solidFill>
              </a:defRPr>
            </a:lvl1pPr>
            <a:lvl2pPr>
              <a:defRPr sz="2000">
                <a:solidFill>
                  <a:schemeClr val="tx1"/>
                </a:solidFill>
              </a:defRPr>
            </a:lvl2pPr>
            <a:lvl3pPr>
              <a:defRPr sz="1800">
                <a:solidFill>
                  <a:schemeClr val="tx1"/>
                </a:solidFill>
              </a:defRPr>
            </a:lvl3pPr>
            <a:lvl4pPr>
              <a:defRPr sz="1800">
                <a:solidFill>
                  <a:schemeClr val="tx1"/>
                </a:solidFill>
              </a:defRPr>
            </a:lvl4pPr>
            <a:lvl5pPr>
              <a:defRPr sz="1800">
                <a:solidFill>
                  <a:schemeClr val="tx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4" name="Kuvan paikkamerkki">
            <a:extLst>
              <a:ext uri="{FF2B5EF4-FFF2-40B4-BE49-F238E27FC236}">
                <a16:creationId xmlns:a16="http://schemas.microsoft.com/office/drawing/2014/main" id="{8E8FAD2D-7A5A-1EFC-8B8A-2C8E5749ADD7}"/>
              </a:ext>
              <a:ext uri="{C183D7F6-B498-43B3-948B-1728B52AA6E4}">
                <adec:decorative xmlns:adec="http://schemas.microsoft.com/office/drawing/2017/decorative" val="1"/>
              </a:ext>
            </a:extLst>
          </p:cNvPr>
          <p:cNvSpPr>
            <a:spLocks noGrp="1"/>
          </p:cNvSpPr>
          <p:nvPr>
            <p:ph type="pic" sz="quarter" idx="14" hasCustomPrompt="1"/>
          </p:nvPr>
        </p:nvSpPr>
        <p:spPr>
          <a:xfrm>
            <a:off x="3302564" y="0"/>
            <a:ext cx="8889436" cy="6860932"/>
          </a:xfrm>
          <a:custGeom>
            <a:avLst/>
            <a:gdLst>
              <a:gd name="connsiteX0" fmla="*/ 6861888 w 8889436"/>
              <a:gd name="connsiteY0" fmla="*/ 0 h 6860932"/>
              <a:gd name="connsiteX1" fmla="*/ 8889436 w 8889436"/>
              <a:gd name="connsiteY1" fmla="*/ 0 h 6860932"/>
              <a:gd name="connsiteX2" fmla="*/ 8889436 w 8889436"/>
              <a:gd name="connsiteY2" fmla="*/ 6858000 h 6860932"/>
              <a:gd name="connsiteX3" fmla="*/ 6861888 w 8889436"/>
              <a:gd name="connsiteY3" fmla="*/ 6858000 h 6860932"/>
              <a:gd name="connsiteX4" fmla="*/ 6861888 w 8889436"/>
              <a:gd name="connsiteY4" fmla="*/ 6860932 h 6860932"/>
              <a:gd name="connsiteX5" fmla="*/ 0 w 8889436"/>
              <a:gd name="connsiteY5" fmla="*/ 6860932 h 6860932"/>
              <a:gd name="connsiteX6" fmla="*/ 244109 w 8889436"/>
              <a:gd name="connsiteY6" fmla="*/ 6384186 h 6860932"/>
              <a:gd name="connsiteX7" fmla="*/ 743163 w 8889436"/>
              <a:gd name="connsiteY7" fmla="*/ 6118790 h 6860932"/>
              <a:gd name="connsiteX8" fmla="*/ 1008496 w 8889436"/>
              <a:gd name="connsiteY8" fmla="*/ 5619800 h 6860932"/>
              <a:gd name="connsiteX9" fmla="*/ 1507549 w 8889436"/>
              <a:gd name="connsiteY9" fmla="*/ 5354403 h 6860932"/>
              <a:gd name="connsiteX10" fmla="*/ 1772882 w 8889436"/>
              <a:gd name="connsiteY10" fmla="*/ 4855349 h 6860932"/>
              <a:gd name="connsiteX11" fmla="*/ 2271936 w 8889436"/>
              <a:gd name="connsiteY11" fmla="*/ 4590016 h 6860932"/>
              <a:gd name="connsiteX12" fmla="*/ 2537269 w 8889436"/>
              <a:gd name="connsiteY12" fmla="*/ 4090963 h 6860932"/>
              <a:gd name="connsiteX13" fmla="*/ 3036323 w 8889436"/>
              <a:gd name="connsiteY13" fmla="*/ 3825629 h 6860932"/>
              <a:gd name="connsiteX14" fmla="*/ 3301656 w 8889436"/>
              <a:gd name="connsiteY14" fmla="*/ 3326576 h 6860932"/>
              <a:gd name="connsiteX15" fmla="*/ 3304269 w 8889436"/>
              <a:gd name="connsiteY15" fmla="*/ 3324090 h 6860932"/>
              <a:gd name="connsiteX16" fmla="*/ 3306818 w 8889436"/>
              <a:gd name="connsiteY16" fmla="*/ 3321477 h 6860932"/>
              <a:gd name="connsiteX17" fmla="*/ 3803195 w 8889436"/>
              <a:gd name="connsiteY17" fmla="*/ 3058630 h 6860932"/>
              <a:gd name="connsiteX18" fmla="*/ 4066042 w 8889436"/>
              <a:gd name="connsiteY18" fmla="*/ 2562190 h 6860932"/>
              <a:gd name="connsiteX19" fmla="*/ 4068655 w 8889436"/>
              <a:gd name="connsiteY19" fmla="*/ 2559704 h 6860932"/>
              <a:gd name="connsiteX20" fmla="*/ 4071205 w 8889436"/>
              <a:gd name="connsiteY20" fmla="*/ 2557091 h 6860932"/>
              <a:gd name="connsiteX21" fmla="*/ 4570258 w 8889436"/>
              <a:gd name="connsiteY21" fmla="*/ 2291758 h 6860932"/>
              <a:gd name="connsiteX22" fmla="*/ 4835592 w 8889436"/>
              <a:gd name="connsiteY22" fmla="*/ 1792704 h 6860932"/>
              <a:gd name="connsiteX23" fmla="*/ 5334645 w 8889436"/>
              <a:gd name="connsiteY23" fmla="*/ 1527371 h 6860932"/>
              <a:gd name="connsiteX24" fmla="*/ 5599978 w 8889436"/>
              <a:gd name="connsiteY24" fmla="*/ 1028318 h 6860932"/>
              <a:gd name="connsiteX25" fmla="*/ 6099031 w 8889436"/>
              <a:gd name="connsiteY25" fmla="*/ 762921 h 6860932"/>
              <a:gd name="connsiteX26" fmla="*/ 6364365 w 8889436"/>
              <a:gd name="connsiteY26" fmla="*/ 263931 h 6860932"/>
              <a:gd name="connsiteX27" fmla="*/ 6861888 w 8889436"/>
              <a:gd name="connsiteY27" fmla="*/ 0 h 686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889436" h="6860932">
                <a:moveTo>
                  <a:pt x="6861888" y="0"/>
                </a:moveTo>
                <a:lnTo>
                  <a:pt x="8889436" y="0"/>
                </a:lnTo>
                <a:lnTo>
                  <a:pt x="8889436" y="6858000"/>
                </a:lnTo>
                <a:lnTo>
                  <a:pt x="6861888" y="6858000"/>
                </a:lnTo>
                <a:lnTo>
                  <a:pt x="6861888" y="6860932"/>
                </a:lnTo>
                <a:lnTo>
                  <a:pt x="0" y="6860932"/>
                </a:lnTo>
                <a:cubicBezTo>
                  <a:pt x="160041" y="6683682"/>
                  <a:pt x="61760" y="6566535"/>
                  <a:pt x="244109" y="6384186"/>
                </a:cubicBezTo>
                <a:cubicBezTo>
                  <a:pt x="433979" y="6194317"/>
                  <a:pt x="550807" y="6311145"/>
                  <a:pt x="743163" y="6118790"/>
                </a:cubicBezTo>
                <a:cubicBezTo>
                  <a:pt x="933032" y="5928920"/>
                  <a:pt x="816204" y="5812092"/>
                  <a:pt x="1008496" y="5619800"/>
                </a:cubicBezTo>
                <a:cubicBezTo>
                  <a:pt x="1198366" y="5429866"/>
                  <a:pt x="1315194" y="5546758"/>
                  <a:pt x="1507549" y="5354403"/>
                </a:cubicBezTo>
                <a:cubicBezTo>
                  <a:pt x="1697419" y="5164533"/>
                  <a:pt x="1583013" y="5045283"/>
                  <a:pt x="1772882" y="4855349"/>
                </a:cubicBezTo>
                <a:cubicBezTo>
                  <a:pt x="1962752" y="4665480"/>
                  <a:pt x="2079644" y="4782372"/>
                  <a:pt x="2271936" y="4590016"/>
                </a:cubicBezTo>
                <a:cubicBezTo>
                  <a:pt x="2461806" y="4400147"/>
                  <a:pt x="2344977" y="4283318"/>
                  <a:pt x="2537269" y="4090963"/>
                </a:cubicBezTo>
                <a:cubicBezTo>
                  <a:pt x="2727139" y="3901093"/>
                  <a:pt x="2844031" y="4017921"/>
                  <a:pt x="3036323" y="3825629"/>
                </a:cubicBezTo>
                <a:cubicBezTo>
                  <a:pt x="3226192" y="3635760"/>
                  <a:pt x="3109364" y="3518932"/>
                  <a:pt x="3301656" y="3326576"/>
                </a:cubicBezTo>
                <a:cubicBezTo>
                  <a:pt x="3302548" y="3325684"/>
                  <a:pt x="3303376" y="3324919"/>
                  <a:pt x="3304269" y="3324090"/>
                </a:cubicBezTo>
                <a:cubicBezTo>
                  <a:pt x="3305161" y="3323198"/>
                  <a:pt x="3305926" y="3322370"/>
                  <a:pt x="3306818" y="3321477"/>
                </a:cubicBezTo>
                <a:cubicBezTo>
                  <a:pt x="3495796" y="3132500"/>
                  <a:pt x="3612496" y="3247289"/>
                  <a:pt x="3803195" y="3058630"/>
                </a:cubicBezTo>
                <a:cubicBezTo>
                  <a:pt x="3989431" y="2870290"/>
                  <a:pt x="3874643" y="2753653"/>
                  <a:pt x="4066042" y="2562190"/>
                </a:cubicBezTo>
                <a:cubicBezTo>
                  <a:pt x="4066935" y="2561297"/>
                  <a:pt x="4067827" y="2560533"/>
                  <a:pt x="4068655" y="2559704"/>
                </a:cubicBezTo>
                <a:cubicBezTo>
                  <a:pt x="4069548" y="2558812"/>
                  <a:pt x="4070313" y="2557983"/>
                  <a:pt x="4071205" y="2557091"/>
                </a:cubicBezTo>
                <a:cubicBezTo>
                  <a:pt x="4261075" y="2367221"/>
                  <a:pt x="4377903" y="2484049"/>
                  <a:pt x="4570258" y="2291758"/>
                </a:cubicBezTo>
                <a:cubicBezTo>
                  <a:pt x="4760128" y="2101824"/>
                  <a:pt x="4643236" y="1984996"/>
                  <a:pt x="4835592" y="1792704"/>
                </a:cubicBezTo>
                <a:cubicBezTo>
                  <a:pt x="5025461" y="1602834"/>
                  <a:pt x="5142290" y="1719663"/>
                  <a:pt x="5334645" y="1527371"/>
                </a:cubicBezTo>
                <a:cubicBezTo>
                  <a:pt x="5524515" y="1337438"/>
                  <a:pt x="5407623" y="1220609"/>
                  <a:pt x="5599978" y="1028318"/>
                </a:cubicBezTo>
                <a:cubicBezTo>
                  <a:pt x="5789848" y="838384"/>
                  <a:pt x="5906676" y="955276"/>
                  <a:pt x="6099031" y="762921"/>
                </a:cubicBezTo>
                <a:cubicBezTo>
                  <a:pt x="6288901" y="573051"/>
                  <a:pt x="6174495" y="453801"/>
                  <a:pt x="6364365" y="263931"/>
                </a:cubicBezTo>
                <a:cubicBezTo>
                  <a:pt x="6553725" y="74507"/>
                  <a:pt x="6670425" y="190252"/>
                  <a:pt x="6861888" y="0"/>
                </a:cubicBezTo>
                <a:close/>
              </a:path>
            </a:pathLst>
          </a:custGeom>
          <a:noFill/>
        </p:spPr>
        <p:txBody>
          <a:bodyPr wrap="square" lIns="3240000" tIns="216000" rIns="540000" bIns="900000" anchor="b">
            <a:noAutofit/>
          </a:bodyPr>
          <a:lstStyle>
            <a:lvl1pPr marL="0" indent="0" algn="r">
              <a:buNone/>
              <a:defRPr sz="1400" b="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677C355B-861B-65DB-C694-146B71E6539A}"/>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5" name="Logo">
            <a:extLst>
              <a:ext uri="{FF2B5EF4-FFF2-40B4-BE49-F238E27FC236}">
                <a16:creationId xmlns:a16="http://schemas.microsoft.com/office/drawing/2014/main" id="{8FE0FC65-D7CB-3283-4950-73CA3DF2DB8D}"/>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
        <p:nvSpPr>
          <p:cNvPr id="13" name="Alatunnisteen paikkamerkki 12">
            <a:extLst>
              <a:ext uri="{FF2B5EF4-FFF2-40B4-BE49-F238E27FC236}">
                <a16:creationId xmlns:a16="http://schemas.microsoft.com/office/drawing/2014/main" id="{3CE3088B-1D97-482B-C900-8E93D2414BCC}"/>
              </a:ext>
            </a:extLst>
          </p:cNvPr>
          <p:cNvSpPr>
            <a:spLocks noGrp="1"/>
          </p:cNvSpPr>
          <p:nvPr>
            <p:ph type="ftr" sz="quarter" idx="19"/>
          </p:nvPr>
        </p:nvSpPr>
        <p:spPr/>
        <p:txBody>
          <a:bodyPr/>
          <a:lstStyle>
            <a:lvl1pPr>
              <a:defRPr>
                <a:solidFill>
                  <a:schemeClr val="tx1"/>
                </a:solidFill>
              </a:defRPr>
            </a:lvl1pPr>
          </a:lstStyle>
          <a:p>
            <a:endParaRPr lang="fi-FI" dirty="0"/>
          </a:p>
        </p:txBody>
      </p:sp>
      <p:sp>
        <p:nvSpPr>
          <p:cNvPr id="12" name="Päivämäärän paikkamerkki 11">
            <a:extLst>
              <a:ext uri="{FF2B5EF4-FFF2-40B4-BE49-F238E27FC236}">
                <a16:creationId xmlns:a16="http://schemas.microsoft.com/office/drawing/2014/main" id="{727D837E-D556-5033-F6AC-C23493D1C27B}"/>
              </a:ext>
            </a:extLst>
          </p:cNvPr>
          <p:cNvSpPr>
            <a:spLocks noGrp="1"/>
          </p:cNvSpPr>
          <p:nvPr>
            <p:ph type="dt" sz="half" idx="18"/>
          </p:nvPr>
        </p:nvSpPr>
        <p:spPr/>
        <p:txBody>
          <a:bodyPr/>
          <a:lstStyle>
            <a:lvl1pPr>
              <a:defRPr>
                <a:solidFill>
                  <a:schemeClr val="tx1"/>
                </a:solidFill>
              </a:defRPr>
            </a:lvl1pPr>
          </a:lstStyle>
          <a:p>
            <a:r>
              <a:rPr lang="fi-FI"/>
              <a:t>12.8.2025</a:t>
            </a:r>
            <a:endParaRPr lang="fi-FI" dirty="0"/>
          </a:p>
        </p:txBody>
      </p:sp>
      <p:sp>
        <p:nvSpPr>
          <p:cNvPr id="14" name="Dian numeron paikkamerkki 13">
            <a:extLst>
              <a:ext uri="{FF2B5EF4-FFF2-40B4-BE49-F238E27FC236}">
                <a16:creationId xmlns:a16="http://schemas.microsoft.com/office/drawing/2014/main" id="{9EE33342-0F7C-61A1-1276-5BB4F2FB6D5B}"/>
              </a:ext>
            </a:extLst>
          </p:cNvPr>
          <p:cNvSpPr>
            <a:spLocks noGrp="1"/>
          </p:cNvSpPr>
          <p:nvPr>
            <p:ph type="sldNum" sz="quarter" idx="20"/>
          </p:nvPr>
        </p:nvSpPr>
        <p:spPr/>
        <p:txBody>
          <a:bodyPr/>
          <a:lstStyle>
            <a:lvl1pPr>
              <a:defRPr>
                <a:solidFill>
                  <a:schemeClr val="tx1"/>
                </a:solidFill>
              </a:defRPr>
            </a:lvl1pPr>
          </a:lstStyle>
          <a:p>
            <a:fld id="{A9494116-C6F5-466F-B5C1-BBB074CB17FC}" type="slidenum">
              <a:rPr lang="fi-FI" smtClean="0"/>
              <a:pPr/>
              <a:t>‹#›</a:t>
            </a:fld>
            <a:endParaRPr lang="fi-FI" dirty="0"/>
          </a:p>
        </p:txBody>
      </p:sp>
    </p:spTree>
    <p:extLst>
      <p:ext uri="{BB962C8B-B14F-4D97-AF65-F5344CB8AC3E}">
        <p14:creationId xmlns:p14="http://schemas.microsoft.com/office/powerpoint/2010/main" val="2196363899"/>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preserve="1" userDrawn="1">
  <p:cSld name="Lopetusdia 1 A">
    <p:bg>
      <p:bgPr>
        <a:solidFill>
          <a:schemeClr val="accent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B2CD312-9726-B802-8BDD-60E4DE41D212}"/>
              </a:ext>
            </a:extLst>
          </p:cNvPr>
          <p:cNvSpPr>
            <a:spLocks noGrp="1"/>
          </p:cNvSpPr>
          <p:nvPr>
            <p:ph type="title" hasCustomPrompt="1"/>
          </p:nvPr>
        </p:nvSpPr>
        <p:spPr>
          <a:xfrm>
            <a:off x="539750" y="539750"/>
            <a:ext cx="6816390" cy="1985963"/>
          </a:xfrm>
          <a:prstGeom prst="rect">
            <a:avLst/>
          </a:prstGeom>
        </p:spPr>
        <p:txBody>
          <a:bodyPr anchor="t"/>
          <a:lstStyle>
            <a:lvl1pPr>
              <a:defRPr sz="8000">
                <a:solidFill>
                  <a:schemeClr val="tx1"/>
                </a:solidFill>
              </a:defRPr>
            </a:lvl1pPr>
          </a:lstStyle>
          <a:p>
            <a:r>
              <a:rPr lang="fi-FI" dirty="0"/>
              <a:t>Lopputervehdys</a:t>
            </a:r>
          </a:p>
        </p:txBody>
      </p:sp>
      <p:sp>
        <p:nvSpPr>
          <p:cNvPr id="5" name="Tekstin paikkamerkki 10">
            <a:extLst>
              <a:ext uri="{FF2B5EF4-FFF2-40B4-BE49-F238E27FC236}">
                <a16:creationId xmlns:a16="http://schemas.microsoft.com/office/drawing/2014/main" id="{84AF34AC-9C2B-B624-8D7B-0A0FD72ABB0A}"/>
              </a:ext>
            </a:extLst>
          </p:cNvPr>
          <p:cNvSpPr>
            <a:spLocks noGrp="1"/>
          </p:cNvSpPr>
          <p:nvPr>
            <p:ph type="body" sz="quarter" idx="17"/>
          </p:nvPr>
        </p:nvSpPr>
        <p:spPr>
          <a:xfrm>
            <a:off x="539750" y="3021012"/>
            <a:ext cx="5376863" cy="2732087"/>
          </a:xfrm>
        </p:spPr>
        <p:txBody>
          <a:bodyPr/>
          <a:lstStyle>
            <a:lvl1pPr>
              <a:defRPr sz="2000">
                <a:solidFill>
                  <a:schemeClr val="tx1"/>
                </a:solidFill>
              </a:defRPr>
            </a:lvl1pPr>
            <a:lvl2pPr>
              <a:defRPr sz="2000">
                <a:solidFill>
                  <a:schemeClr val="tx1"/>
                </a:solidFill>
              </a:defRPr>
            </a:lvl2pPr>
            <a:lvl3pPr>
              <a:defRPr sz="1800">
                <a:solidFill>
                  <a:schemeClr val="tx1"/>
                </a:solidFill>
              </a:defRPr>
            </a:lvl3pPr>
            <a:lvl4pPr>
              <a:defRPr sz="1800">
                <a:solidFill>
                  <a:schemeClr val="tx1"/>
                </a:solidFill>
              </a:defRPr>
            </a:lvl4pPr>
            <a:lvl5pPr>
              <a:defRPr sz="1800">
                <a:solidFill>
                  <a:schemeClr val="tx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Kuvan paikkamerkki 8">
            <a:extLst>
              <a:ext uri="{FF2B5EF4-FFF2-40B4-BE49-F238E27FC236}">
                <a16:creationId xmlns:a16="http://schemas.microsoft.com/office/drawing/2014/main" id="{DDBC733E-E466-C600-F48E-152E7B14B529}"/>
              </a:ext>
              <a:ext uri="{C183D7F6-B498-43B3-948B-1728B52AA6E4}">
                <adec:decorative xmlns:adec="http://schemas.microsoft.com/office/drawing/2017/decorative" val="1"/>
              </a:ext>
            </a:extLst>
          </p:cNvPr>
          <p:cNvSpPr>
            <a:spLocks noGrp="1"/>
          </p:cNvSpPr>
          <p:nvPr>
            <p:ph type="pic" sz="quarter" idx="14" hasCustomPrompt="1"/>
          </p:nvPr>
        </p:nvSpPr>
        <p:spPr>
          <a:xfrm>
            <a:off x="3302564" y="-2199"/>
            <a:ext cx="8889436" cy="6862398"/>
          </a:xfrm>
          <a:custGeom>
            <a:avLst/>
            <a:gdLst>
              <a:gd name="connsiteX0" fmla="*/ 6858000 w 8889436"/>
              <a:gd name="connsiteY0" fmla="*/ 0 h 6862398"/>
              <a:gd name="connsiteX1" fmla="*/ 7494280 w 8889436"/>
              <a:gd name="connsiteY1" fmla="*/ 0 h 6862398"/>
              <a:gd name="connsiteX2" fmla="*/ 8889436 w 8889436"/>
              <a:gd name="connsiteY2" fmla="*/ 0 h 6862398"/>
              <a:gd name="connsiteX3" fmla="*/ 8889436 w 8889436"/>
              <a:gd name="connsiteY3" fmla="*/ 298118 h 6862398"/>
              <a:gd name="connsiteX4" fmla="*/ 8889436 w 8889436"/>
              <a:gd name="connsiteY4" fmla="*/ 6858000 h 6862398"/>
              <a:gd name="connsiteX5" fmla="*/ 8889436 w 8889436"/>
              <a:gd name="connsiteY5" fmla="*/ 6859593 h 6862398"/>
              <a:gd name="connsiteX6" fmla="*/ 7494280 w 8889436"/>
              <a:gd name="connsiteY6" fmla="*/ 6859593 h 6862398"/>
              <a:gd name="connsiteX7" fmla="*/ 7494280 w 8889436"/>
              <a:gd name="connsiteY7" fmla="*/ 6860932 h 6862398"/>
              <a:gd name="connsiteX8" fmla="*/ 7375850 w 8889436"/>
              <a:gd name="connsiteY8" fmla="*/ 6860932 h 6862398"/>
              <a:gd name="connsiteX9" fmla="*/ 7375850 w 8889436"/>
              <a:gd name="connsiteY9" fmla="*/ 6862398 h 6862398"/>
              <a:gd name="connsiteX10" fmla="*/ 2253376 w 8889436"/>
              <a:gd name="connsiteY10" fmla="*/ 6862398 h 6862398"/>
              <a:gd name="connsiteX11" fmla="*/ 2254253 w 8889436"/>
              <a:gd name="connsiteY11" fmla="*/ 6860932 h 6862398"/>
              <a:gd name="connsiteX12" fmla="*/ 632392 w 8889436"/>
              <a:gd name="connsiteY12" fmla="*/ 6860932 h 6862398"/>
              <a:gd name="connsiteX13" fmla="*/ 634639 w 8889436"/>
              <a:gd name="connsiteY13" fmla="*/ 6858000 h 6862398"/>
              <a:gd name="connsiteX14" fmla="*/ 0 w 8889436"/>
              <a:gd name="connsiteY14" fmla="*/ 6858000 h 6862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89436" h="6862398">
                <a:moveTo>
                  <a:pt x="6858000" y="0"/>
                </a:moveTo>
                <a:lnTo>
                  <a:pt x="7494280" y="0"/>
                </a:lnTo>
                <a:lnTo>
                  <a:pt x="8889436" y="0"/>
                </a:lnTo>
                <a:lnTo>
                  <a:pt x="8889436" y="298118"/>
                </a:lnTo>
                <a:lnTo>
                  <a:pt x="8889436" y="6858000"/>
                </a:lnTo>
                <a:lnTo>
                  <a:pt x="8889436" y="6859593"/>
                </a:lnTo>
                <a:lnTo>
                  <a:pt x="7494280" y="6859593"/>
                </a:lnTo>
                <a:lnTo>
                  <a:pt x="7494280" y="6860932"/>
                </a:lnTo>
                <a:lnTo>
                  <a:pt x="7375850" y="6860932"/>
                </a:lnTo>
                <a:lnTo>
                  <a:pt x="7375850" y="6862398"/>
                </a:lnTo>
                <a:lnTo>
                  <a:pt x="2253376" y="6862398"/>
                </a:lnTo>
                <a:lnTo>
                  <a:pt x="2254253" y="6860932"/>
                </a:lnTo>
                <a:lnTo>
                  <a:pt x="632392" y="6860932"/>
                </a:lnTo>
                <a:lnTo>
                  <a:pt x="634639" y="6858000"/>
                </a:lnTo>
                <a:lnTo>
                  <a:pt x="0" y="6858000"/>
                </a:lnTo>
                <a:close/>
              </a:path>
            </a:pathLst>
          </a:custGeom>
          <a:noFill/>
        </p:spPr>
        <p:txBody>
          <a:bodyPr wrap="square" lIns="3240000" tIns="216000" rIns="540000" bIns="900000" anchor="b">
            <a:noAutofit/>
          </a:bodyPr>
          <a:lstStyle>
            <a:lvl1pPr marL="0" indent="0" algn="r">
              <a:buNone/>
              <a:defRPr sz="1400" b="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677C355B-861B-65DB-C694-146B71E6539A}"/>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4" name="Logo">
            <a:extLst>
              <a:ext uri="{FF2B5EF4-FFF2-40B4-BE49-F238E27FC236}">
                <a16:creationId xmlns:a16="http://schemas.microsoft.com/office/drawing/2014/main" id="{F7E5BB7D-99B2-C3F9-FE64-B94D724912E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
        <p:nvSpPr>
          <p:cNvPr id="10" name="Alatunnisteen paikkamerkki 9">
            <a:extLst>
              <a:ext uri="{FF2B5EF4-FFF2-40B4-BE49-F238E27FC236}">
                <a16:creationId xmlns:a16="http://schemas.microsoft.com/office/drawing/2014/main" id="{60A719AE-74CB-33E2-C8C6-B4D4D1338B7D}"/>
              </a:ext>
            </a:extLst>
          </p:cNvPr>
          <p:cNvSpPr>
            <a:spLocks noGrp="1"/>
          </p:cNvSpPr>
          <p:nvPr>
            <p:ph type="ftr" sz="quarter" idx="19"/>
          </p:nvPr>
        </p:nvSpPr>
        <p:spPr/>
        <p:txBody>
          <a:bodyPr/>
          <a:lstStyle>
            <a:lvl1pPr>
              <a:defRPr>
                <a:solidFill>
                  <a:schemeClr val="tx1"/>
                </a:solidFill>
              </a:defRPr>
            </a:lvl1pPr>
          </a:lstStyle>
          <a:p>
            <a:endParaRPr lang="fi-FI" dirty="0"/>
          </a:p>
        </p:txBody>
      </p:sp>
      <p:sp>
        <p:nvSpPr>
          <p:cNvPr id="7" name="Päivämäärän paikkamerkki 6">
            <a:extLst>
              <a:ext uri="{FF2B5EF4-FFF2-40B4-BE49-F238E27FC236}">
                <a16:creationId xmlns:a16="http://schemas.microsoft.com/office/drawing/2014/main" id="{C34EB6D2-AFE8-0DDC-987D-75DFAF83E63E}"/>
              </a:ext>
            </a:extLst>
          </p:cNvPr>
          <p:cNvSpPr>
            <a:spLocks noGrp="1"/>
          </p:cNvSpPr>
          <p:nvPr>
            <p:ph type="dt" sz="half" idx="18"/>
          </p:nvPr>
        </p:nvSpPr>
        <p:spPr/>
        <p:txBody>
          <a:bodyPr/>
          <a:lstStyle>
            <a:lvl1pPr>
              <a:defRPr>
                <a:solidFill>
                  <a:schemeClr val="tx1"/>
                </a:solidFill>
              </a:defRPr>
            </a:lvl1pPr>
          </a:lstStyle>
          <a:p>
            <a:r>
              <a:rPr lang="fi-FI"/>
              <a:t>12.8.2025</a:t>
            </a:r>
            <a:endParaRPr lang="fi-FI" dirty="0"/>
          </a:p>
        </p:txBody>
      </p:sp>
      <p:sp>
        <p:nvSpPr>
          <p:cNvPr id="11" name="Dian numeron paikkamerkki 10">
            <a:extLst>
              <a:ext uri="{FF2B5EF4-FFF2-40B4-BE49-F238E27FC236}">
                <a16:creationId xmlns:a16="http://schemas.microsoft.com/office/drawing/2014/main" id="{B71C8F50-CF2B-4BC7-3F60-F8C589560008}"/>
              </a:ext>
            </a:extLst>
          </p:cNvPr>
          <p:cNvSpPr>
            <a:spLocks noGrp="1"/>
          </p:cNvSpPr>
          <p:nvPr>
            <p:ph type="sldNum" sz="quarter" idx="20"/>
          </p:nvPr>
        </p:nvSpPr>
        <p:spPr/>
        <p:txBody>
          <a:bodyPr/>
          <a:lstStyle>
            <a:lvl1pPr>
              <a:defRPr>
                <a:solidFill>
                  <a:schemeClr val="tx1"/>
                </a:solidFill>
              </a:defRPr>
            </a:lvl1pPr>
          </a:lstStyle>
          <a:p>
            <a:fld id="{A9494116-C6F5-466F-B5C1-BBB074CB17FC}" type="slidenum">
              <a:rPr lang="fi-FI" smtClean="0"/>
              <a:pPr/>
              <a:t>‹#›</a:t>
            </a:fld>
            <a:endParaRPr lang="fi-FI" dirty="0"/>
          </a:p>
        </p:txBody>
      </p:sp>
    </p:spTree>
    <p:extLst>
      <p:ext uri="{BB962C8B-B14F-4D97-AF65-F5344CB8AC3E}">
        <p14:creationId xmlns:p14="http://schemas.microsoft.com/office/powerpoint/2010/main" val="3114309808"/>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preserve="1" userDrawn="1">
  <p:cSld name="Lopetusdia 1 B">
    <p:bg>
      <p:bgPr>
        <a:solidFill>
          <a:schemeClr val="accent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B2CD312-9726-B802-8BDD-60E4DE41D212}"/>
              </a:ext>
            </a:extLst>
          </p:cNvPr>
          <p:cNvSpPr>
            <a:spLocks noGrp="1"/>
          </p:cNvSpPr>
          <p:nvPr>
            <p:ph type="title" hasCustomPrompt="1"/>
          </p:nvPr>
        </p:nvSpPr>
        <p:spPr>
          <a:xfrm>
            <a:off x="539750" y="539750"/>
            <a:ext cx="6816390" cy="1985963"/>
          </a:xfrm>
          <a:prstGeom prst="rect">
            <a:avLst/>
          </a:prstGeom>
        </p:spPr>
        <p:txBody>
          <a:bodyPr anchor="t"/>
          <a:lstStyle>
            <a:lvl1pPr>
              <a:defRPr sz="8000">
                <a:solidFill>
                  <a:schemeClr val="tx1"/>
                </a:solidFill>
              </a:defRPr>
            </a:lvl1pPr>
          </a:lstStyle>
          <a:p>
            <a:r>
              <a:rPr lang="fi-FI" dirty="0"/>
              <a:t>Lopputervehdys</a:t>
            </a:r>
          </a:p>
        </p:txBody>
      </p:sp>
      <p:sp>
        <p:nvSpPr>
          <p:cNvPr id="5" name="Tekstin paikkamerkki 10">
            <a:extLst>
              <a:ext uri="{FF2B5EF4-FFF2-40B4-BE49-F238E27FC236}">
                <a16:creationId xmlns:a16="http://schemas.microsoft.com/office/drawing/2014/main" id="{5A17228A-4ECB-3122-FDC3-410BC9233F95}"/>
              </a:ext>
            </a:extLst>
          </p:cNvPr>
          <p:cNvSpPr>
            <a:spLocks noGrp="1"/>
          </p:cNvSpPr>
          <p:nvPr>
            <p:ph type="body" sz="quarter" idx="17"/>
          </p:nvPr>
        </p:nvSpPr>
        <p:spPr>
          <a:xfrm>
            <a:off x="539750" y="3021012"/>
            <a:ext cx="5376863" cy="2732087"/>
          </a:xfrm>
        </p:spPr>
        <p:txBody>
          <a:bodyPr/>
          <a:lstStyle>
            <a:lvl1pPr>
              <a:defRPr sz="2000">
                <a:solidFill>
                  <a:schemeClr val="tx1"/>
                </a:solidFill>
              </a:defRPr>
            </a:lvl1pPr>
            <a:lvl2pPr>
              <a:defRPr sz="2000">
                <a:solidFill>
                  <a:schemeClr val="tx1"/>
                </a:solidFill>
              </a:defRPr>
            </a:lvl2pPr>
            <a:lvl3pPr>
              <a:defRPr sz="1800">
                <a:solidFill>
                  <a:schemeClr val="tx1"/>
                </a:solidFill>
              </a:defRPr>
            </a:lvl3pPr>
            <a:lvl4pPr>
              <a:defRPr sz="1800">
                <a:solidFill>
                  <a:schemeClr val="tx1"/>
                </a:solidFill>
              </a:defRPr>
            </a:lvl4pPr>
            <a:lvl5pPr>
              <a:defRPr sz="1800">
                <a:solidFill>
                  <a:schemeClr val="tx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7" name="Kuvan paikkamerkki 6">
            <a:extLst>
              <a:ext uri="{FF2B5EF4-FFF2-40B4-BE49-F238E27FC236}">
                <a16:creationId xmlns:a16="http://schemas.microsoft.com/office/drawing/2014/main" id="{2BE1BEFA-6351-A3DE-BC79-D0991FF6D6AA}"/>
              </a:ext>
              <a:ext uri="{C183D7F6-B498-43B3-948B-1728B52AA6E4}">
                <adec:decorative xmlns:adec="http://schemas.microsoft.com/office/drawing/2017/decorative" val="1"/>
              </a:ext>
            </a:extLst>
          </p:cNvPr>
          <p:cNvSpPr>
            <a:spLocks noGrp="1"/>
          </p:cNvSpPr>
          <p:nvPr>
            <p:ph type="pic" sz="quarter" idx="14" hasCustomPrompt="1"/>
          </p:nvPr>
        </p:nvSpPr>
        <p:spPr>
          <a:xfrm>
            <a:off x="3804000" y="-2198"/>
            <a:ext cx="8388000" cy="6860198"/>
          </a:xfrm>
          <a:custGeom>
            <a:avLst/>
            <a:gdLst>
              <a:gd name="connsiteX0" fmla="*/ 6355271 w 8388000"/>
              <a:gd name="connsiteY0" fmla="*/ 0 h 6860198"/>
              <a:gd name="connsiteX1" fmla="*/ 8388000 w 8388000"/>
              <a:gd name="connsiteY1" fmla="*/ 0 h 6860198"/>
              <a:gd name="connsiteX2" fmla="*/ 8388000 w 8388000"/>
              <a:gd name="connsiteY2" fmla="*/ 260647 h 6860198"/>
              <a:gd name="connsiteX3" fmla="*/ 8388000 w 8388000"/>
              <a:gd name="connsiteY3" fmla="*/ 547346 h 6860198"/>
              <a:gd name="connsiteX4" fmla="*/ 8388000 w 8388000"/>
              <a:gd name="connsiteY4" fmla="*/ 6855969 h 6860198"/>
              <a:gd name="connsiteX5" fmla="*/ 8388000 w 8388000"/>
              <a:gd name="connsiteY5" fmla="*/ 6857501 h 6860198"/>
              <a:gd name="connsiteX6" fmla="*/ 8388000 w 8388000"/>
              <a:gd name="connsiteY6" fmla="*/ 6858000 h 6860198"/>
              <a:gd name="connsiteX7" fmla="*/ 7318248 w 8388000"/>
              <a:gd name="connsiteY7" fmla="*/ 6858000 h 6860198"/>
              <a:gd name="connsiteX8" fmla="*/ 7318248 w 8388000"/>
              <a:gd name="connsiteY8" fmla="*/ 6858788 h 6860198"/>
              <a:gd name="connsiteX9" fmla="*/ 7227440 w 8388000"/>
              <a:gd name="connsiteY9" fmla="*/ 6858788 h 6860198"/>
              <a:gd name="connsiteX10" fmla="*/ 7227440 w 8388000"/>
              <a:gd name="connsiteY10" fmla="*/ 6860198 h 6860198"/>
              <a:gd name="connsiteX11" fmla="*/ 3299723 w 8388000"/>
              <a:gd name="connsiteY11" fmla="*/ 6860198 h 6860198"/>
              <a:gd name="connsiteX12" fmla="*/ 3300395 w 8388000"/>
              <a:gd name="connsiteY12" fmla="*/ 6858788 h 6860198"/>
              <a:gd name="connsiteX13" fmla="*/ 2056814 w 8388000"/>
              <a:gd name="connsiteY13" fmla="*/ 6858788 h 6860198"/>
              <a:gd name="connsiteX14" fmla="*/ 2057296 w 8388000"/>
              <a:gd name="connsiteY14" fmla="*/ 6858000 h 6860198"/>
              <a:gd name="connsiteX15" fmla="*/ 1604 w 8388000"/>
              <a:gd name="connsiteY15" fmla="*/ 6858000 h 6860198"/>
              <a:gd name="connsiteX16" fmla="*/ 0 w 8388000"/>
              <a:gd name="connsiteY16" fmla="*/ 6342871 h 6860198"/>
              <a:gd name="connsiteX17" fmla="*/ 532409 w 8388000"/>
              <a:gd name="connsiteY17" fmla="*/ 6344529 h 6860198"/>
              <a:gd name="connsiteX18" fmla="*/ 529031 w 8388000"/>
              <a:gd name="connsiteY18" fmla="*/ 5813842 h 6860198"/>
              <a:gd name="connsiteX19" fmla="*/ 1061436 w 8388000"/>
              <a:gd name="connsiteY19" fmla="*/ 5815500 h 6860198"/>
              <a:gd name="connsiteX20" fmla="*/ 1059780 w 8388000"/>
              <a:gd name="connsiteY20" fmla="*/ 5283028 h 6860198"/>
              <a:gd name="connsiteX21" fmla="*/ 1590529 w 8388000"/>
              <a:gd name="connsiteY21" fmla="*/ 5286407 h 6860198"/>
              <a:gd name="connsiteX22" fmla="*/ 1588810 w 8388000"/>
              <a:gd name="connsiteY22" fmla="*/ 4754000 h 6860198"/>
              <a:gd name="connsiteX23" fmla="*/ 2119560 w 8388000"/>
              <a:gd name="connsiteY23" fmla="*/ 4757378 h 6860198"/>
              <a:gd name="connsiteX24" fmla="*/ 2117840 w 8388000"/>
              <a:gd name="connsiteY24" fmla="*/ 4224971 h 6860198"/>
              <a:gd name="connsiteX25" fmla="*/ 2648590 w 8388000"/>
              <a:gd name="connsiteY25" fmla="*/ 4228350 h 6860198"/>
              <a:gd name="connsiteX26" fmla="*/ 2646867 w 8388000"/>
              <a:gd name="connsiteY26" fmla="*/ 3695942 h 6860198"/>
              <a:gd name="connsiteX27" fmla="*/ 3179274 w 8388000"/>
              <a:gd name="connsiteY27" fmla="*/ 3697662 h 6860198"/>
              <a:gd name="connsiteX28" fmla="*/ 3177680 w 8388000"/>
              <a:gd name="connsiteY28" fmla="*/ 3165191 h 6860198"/>
              <a:gd name="connsiteX29" fmla="*/ 3708367 w 8388000"/>
              <a:gd name="connsiteY29" fmla="*/ 3168569 h 6860198"/>
              <a:gd name="connsiteX30" fmla="*/ 3706711 w 8388000"/>
              <a:gd name="connsiteY30" fmla="*/ 2636163 h 6860198"/>
              <a:gd name="connsiteX31" fmla="*/ 4239055 w 8388000"/>
              <a:gd name="connsiteY31" fmla="*/ 2637820 h 6860198"/>
              <a:gd name="connsiteX32" fmla="*/ 4235675 w 8388000"/>
              <a:gd name="connsiteY32" fmla="*/ 2107197 h 6860198"/>
              <a:gd name="connsiteX33" fmla="*/ 4768082 w 8388000"/>
              <a:gd name="connsiteY33" fmla="*/ 2108790 h 6860198"/>
              <a:gd name="connsiteX34" fmla="*/ 4766426 w 8388000"/>
              <a:gd name="connsiteY34" fmla="*/ 1576447 h 6860198"/>
              <a:gd name="connsiteX35" fmla="*/ 5298830 w 8388000"/>
              <a:gd name="connsiteY35" fmla="*/ 1578104 h 6860198"/>
              <a:gd name="connsiteX36" fmla="*/ 5295454 w 8388000"/>
              <a:gd name="connsiteY36" fmla="*/ 1047418 h 6860198"/>
              <a:gd name="connsiteX37" fmla="*/ 5827860 w 8388000"/>
              <a:gd name="connsiteY37" fmla="*/ 1049076 h 6860198"/>
              <a:gd name="connsiteX38" fmla="*/ 5826140 w 8388000"/>
              <a:gd name="connsiteY38" fmla="*/ 516668 h 6860198"/>
              <a:gd name="connsiteX39" fmla="*/ 6356888 w 8388000"/>
              <a:gd name="connsiteY39" fmla="*/ 520046 h 686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388000" h="6860198">
                <a:moveTo>
                  <a:pt x="6355271" y="0"/>
                </a:moveTo>
                <a:lnTo>
                  <a:pt x="8388000" y="0"/>
                </a:lnTo>
                <a:lnTo>
                  <a:pt x="8388000" y="260647"/>
                </a:lnTo>
                <a:lnTo>
                  <a:pt x="8388000" y="547346"/>
                </a:lnTo>
                <a:lnTo>
                  <a:pt x="8388000" y="6855969"/>
                </a:lnTo>
                <a:lnTo>
                  <a:pt x="8388000" y="6857501"/>
                </a:lnTo>
                <a:lnTo>
                  <a:pt x="8388000" y="6858000"/>
                </a:lnTo>
                <a:lnTo>
                  <a:pt x="7318248" y="6858000"/>
                </a:lnTo>
                <a:lnTo>
                  <a:pt x="7318248" y="6858788"/>
                </a:lnTo>
                <a:lnTo>
                  <a:pt x="7227440" y="6858788"/>
                </a:lnTo>
                <a:lnTo>
                  <a:pt x="7227440" y="6860198"/>
                </a:lnTo>
                <a:lnTo>
                  <a:pt x="3299723" y="6860198"/>
                </a:lnTo>
                <a:lnTo>
                  <a:pt x="3300395" y="6858788"/>
                </a:lnTo>
                <a:lnTo>
                  <a:pt x="2056814" y="6858788"/>
                </a:lnTo>
                <a:lnTo>
                  <a:pt x="2057296" y="6858000"/>
                </a:lnTo>
                <a:lnTo>
                  <a:pt x="1604" y="6858000"/>
                </a:lnTo>
                <a:lnTo>
                  <a:pt x="0" y="6342871"/>
                </a:lnTo>
                <a:lnTo>
                  <a:pt x="532409" y="6344529"/>
                </a:lnTo>
                <a:lnTo>
                  <a:pt x="529031" y="5813842"/>
                </a:lnTo>
                <a:lnTo>
                  <a:pt x="1061436" y="5815500"/>
                </a:lnTo>
                <a:lnTo>
                  <a:pt x="1059780" y="5283028"/>
                </a:lnTo>
                <a:lnTo>
                  <a:pt x="1590529" y="5286407"/>
                </a:lnTo>
                <a:lnTo>
                  <a:pt x="1588810" y="4754000"/>
                </a:lnTo>
                <a:lnTo>
                  <a:pt x="2119560" y="4757378"/>
                </a:lnTo>
                <a:lnTo>
                  <a:pt x="2117840" y="4224971"/>
                </a:lnTo>
                <a:lnTo>
                  <a:pt x="2648590" y="4228350"/>
                </a:lnTo>
                <a:lnTo>
                  <a:pt x="2646867" y="3695942"/>
                </a:lnTo>
                <a:lnTo>
                  <a:pt x="3179274" y="3697662"/>
                </a:lnTo>
                <a:lnTo>
                  <a:pt x="3177680" y="3165191"/>
                </a:lnTo>
                <a:lnTo>
                  <a:pt x="3708367" y="3168569"/>
                </a:lnTo>
                <a:lnTo>
                  <a:pt x="3706711" y="2636163"/>
                </a:lnTo>
                <a:lnTo>
                  <a:pt x="4239055" y="2637820"/>
                </a:lnTo>
                <a:lnTo>
                  <a:pt x="4235675" y="2107197"/>
                </a:lnTo>
                <a:lnTo>
                  <a:pt x="4768082" y="2108790"/>
                </a:lnTo>
                <a:lnTo>
                  <a:pt x="4766426" y="1576447"/>
                </a:lnTo>
                <a:lnTo>
                  <a:pt x="5298830" y="1578104"/>
                </a:lnTo>
                <a:lnTo>
                  <a:pt x="5295454" y="1047418"/>
                </a:lnTo>
                <a:lnTo>
                  <a:pt x="5827860" y="1049076"/>
                </a:lnTo>
                <a:lnTo>
                  <a:pt x="5826140" y="516668"/>
                </a:lnTo>
                <a:lnTo>
                  <a:pt x="6356888" y="520046"/>
                </a:lnTo>
                <a:close/>
              </a:path>
            </a:pathLst>
          </a:custGeom>
          <a:noFill/>
        </p:spPr>
        <p:txBody>
          <a:bodyPr wrap="square" lIns="3240000" tIns="216000" rIns="540000" bIns="900000" anchor="b">
            <a:noAutofit/>
          </a:bodyPr>
          <a:lstStyle>
            <a:lvl1pPr marL="0" indent="0" algn="r">
              <a:buNone/>
              <a:defRPr sz="1400" b="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677C355B-861B-65DB-C694-146B71E6539A}"/>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4" name="Logo">
            <a:extLst>
              <a:ext uri="{FF2B5EF4-FFF2-40B4-BE49-F238E27FC236}">
                <a16:creationId xmlns:a16="http://schemas.microsoft.com/office/drawing/2014/main" id="{A34E367D-6B7F-654A-AAAD-BF851B6C9B3D}"/>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
        <p:nvSpPr>
          <p:cNvPr id="10" name="Alatunnisteen paikkamerkki 9">
            <a:extLst>
              <a:ext uri="{FF2B5EF4-FFF2-40B4-BE49-F238E27FC236}">
                <a16:creationId xmlns:a16="http://schemas.microsoft.com/office/drawing/2014/main" id="{55206931-C6D4-11C6-4663-835FF6B44261}"/>
              </a:ext>
            </a:extLst>
          </p:cNvPr>
          <p:cNvSpPr>
            <a:spLocks noGrp="1"/>
          </p:cNvSpPr>
          <p:nvPr>
            <p:ph type="ftr" sz="quarter" idx="19"/>
          </p:nvPr>
        </p:nvSpPr>
        <p:spPr/>
        <p:txBody>
          <a:bodyPr/>
          <a:lstStyle>
            <a:lvl1pPr>
              <a:defRPr>
                <a:solidFill>
                  <a:schemeClr val="tx1"/>
                </a:solidFill>
              </a:defRPr>
            </a:lvl1pPr>
          </a:lstStyle>
          <a:p>
            <a:endParaRPr lang="fi-FI" dirty="0"/>
          </a:p>
        </p:txBody>
      </p:sp>
      <p:sp>
        <p:nvSpPr>
          <p:cNvPr id="9" name="Päivämäärän paikkamerkki 8">
            <a:extLst>
              <a:ext uri="{FF2B5EF4-FFF2-40B4-BE49-F238E27FC236}">
                <a16:creationId xmlns:a16="http://schemas.microsoft.com/office/drawing/2014/main" id="{2CB0054A-6453-5864-920B-A5D714D7E700}"/>
              </a:ext>
            </a:extLst>
          </p:cNvPr>
          <p:cNvSpPr>
            <a:spLocks noGrp="1"/>
          </p:cNvSpPr>
          <p:nvPr>
            <p:ph type="dt" sz="half" idx="18"/>
          </p:nvPr>
        </p:nvSpPr>
        <p:spPr/>
        <p:txBody>
          <a:bodyPr/>
          <a:lstStyle>
            <a:lvl1pPr>
              <a:defRPr>
                <a:solidFill>
                  <a:schemeClr val="tx1"/>
                </a:solidFill>
              </a:defRPr>
            </a:lvl1pPr>
          </a:lstStyle>
          <a:p>
            <a:r>
              <a:rPr lang="fi-FI"/>
              <a:t>12.8.2025</a:t>
            </a:r>
            <a:endParaRPr lang="fi-FI" dirty="0"/>
          </a:p>
        </p:txBody>
      </p:sp>
      <p:sp>
        <p:nvSpPr>
          <p:cNvPr id="11" name="Dian numeron paikkamerkki 10">
            <a:extLst>
              <a:ext uri="{FF2B5EF4-FFF2-40B4-BE49-F238E27FC236}">
                <a16:creationId xmlns:a16="http://schemas.microsoft.com/office/drawing/2014/main" id="{139EEE51-3B51-E3A7-730C-2281CA27C64B}"/>
              </a:ext>
            </a:extLst>
          </p:cNvPr>
          <p:cNvSpPr>
            <a:spLocks noGrp="1"/>
          </p:cNvSpPr>
          <p:nvPr>
            <p:ph type="sldNum" sz="quarter" idx="20"/>
          </p:nvPr>
        </p:nvSpPr>
        <p:spPr/>
        <p:txBody>
          <a:bodyPr/>
          <a:lstStyle>
            <a:lvl1pPr>
              <a:defRPr>
                <a:solidFill>
                  <a:schemeClr val="tx1"/>
                </a:solidFill>
              </a:defRPr>
            </a:lvl1pPr>
          </a:lstStyle>
          <a:p>
            <a:fld id="{A9494116-C6F5-466F-B5C1-BBB074CB17FC}" type="slidenum">
              <a:rPr lang="fi-FI" smtClean="0"/>
              <a:pPr/>
              <a:t>‹#›</a:t>
            </a:fld>
            <a:endParaRPr lang="fi-FI" dirty="0"/>
          </a:p>
        </p:txBody>
      </p:sp>
    </p:spTree>
    <p:extLst>
      <p:ext uri="{BB962C8B-B14F-4D97-AF65-F5344CB8AC3E}">
        <p14:creationId xmlns:p14="http://schemas.microsoft.com/office/powerpoint/2010/main" val="861420913"/>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preserve="1" userDrawn="1">
  <p:cSld name="Lopetusdia 1 C">
    <p:bg>
      <p:bgPr>
        <a:solidFill>
          <a:schemeClr val="accent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B2CD312-9726-B802-8BDD-60E4DE41D212}"/>
              </a:ext>
            </a:extLst>
          </p:cNvPr>
          <p:cNvSpPr>
            <a:spLocks noGrp="1"/>
          </p:cNvSpPr>
          <p:nvPr>
            <p:ph type="title" hasCustomPrompt="1"/>
          </p:nvPr>
        </p:nvSpPr>
        <p:spPr>
          <a:xfrm>
            <a:off x="539750" y="539750"/>
            <a:ext cx="6816390" cy="1985963"/>
          </a:xfrm>
          <a:prstGeom prst="rect">
            <a:avLst/>
          </a:prstGeom>
        </p:spPr>
        <p:txBody>
          <a:bodyPr anchor="t"/>
          <a:lstStyle>
            <a:lvl1pPr>
              <a:defRPr sz="8000">
                <a:solidFill>
                  <a:schemeClr val="tx1"/>
                </a:solidFill>
              </a:defRPr>
            </a:lvl1pPr>
          </a:lstStyle>
          <a:p>
            <a:r>
              <a:rPr lang="fi-FI" dirty="0"/>
              <a:t>Lopputervehdys</a:t>
            </a:r>
          </a:p>
        </p:txBody>
      </p:sp>
      <p:sp>
        <p:nvSpPr>
          <p:cNvPr id="15" name="Tekstin paikkamerkki 10">
            <a:extLst>
              <a:ext uri="{FF2B5EF4-FFF2-40B4-BE49-F238E27FC236}">
                <a16:creationId xmlns:a16="http://schemas.microsoft.com/office/drawing/2014/main" id="{54014060-BC8B-9A8A-9648-7031D9B00943}"/>
              </a:ext>
            </a:extLst>
          </p:cNvPr>
          <p:cNvSpPr>
            <a:spLocks noGrp="1"/>
          </p:cNvSpPr>
          <p:nvPr>
            <p:ph type="body" sz="quarter" idx="17"/>
          </p:nvPr>
        </p:nvSpPr>
        <p:spPr>
          <a:xfrm>
            <a:off x="539750" y="3021012"/>
            <a:ext cx="5376863" cy="2732087"/>
          </a:xfrm>
        </p:spPr>
        <p:txBody>
          <a:bodyPr/>
          <a:lstStyle>
            <a:lvl1pPr>
              <a:defRPr sz="2000">
                <a:solidFill>
                  <a:schemeClr val="tx1"/>
                </a:solidFill>
              </a:defRPr>
            </a:lvl1pPr>
            <a:lvl2pPr>
              <a:defRPr sz="2000">
                <a:solidFill>
                  <a:schemeClr val="tx1"/>
                </a:solidFill>
              </a:defRPr>
            </a:lvl2pPr>
            <a:lvl3pPr>
              <a:defRPr sz="1800">
                <a:solidFill>
                  <a:schemeClr val="tx1"/>
                </a:solidFill>
              </a:defRPr>
            </a:lvl3pPr>
            <a:lvl4pPr>
              <a:defRPr sz="1800">
                <a:solidFill>
                  <a:schemeClr val="tx1"/>
                </a:solidFill>
              </a:defRPr>
            </a:lvl4pPr>
            <a:lvl5pPr>
              <a:defRPr sz="1800">
                <a:solidFill>
                  <a:schemeClr val="tx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1" name="Kuvan paikkamerkki 10">
            <a:extLst>
              <a:ext uri="{FF2B5EF4-FFF2-40B4-BE49-F238E27FC236}">
                <a16:creationId xmlns:a16="http://schemas.microsoft.com/office/drawing/2014/main" id="{0DAA17A1-A57B-6CBB-9949-077C4959CF96}"/>
              </a:ext>
              <a:ext uri="{C183D7F6-B498-43B3-948B-1728B52AA6E4}">
                <adec:decorative xmlns:adec="http://schemas.microsoft.com/office/drawing/2017/decorative" val="1"/>
              </a:ext>
            </a:extLst>
          </p:cNvPr>
          <p:cNvSpPr>
            <a:spLocks noGrp="1"/>
          </p:cNvSpPr>
          <p:nvPr>
            <p:ph type="pic" sz="quarter" idx="14" hasCustomPrompt="1"/>
          </p:nvPr>
        </p:nvSpPr>
        <p:spPr>
          <a:xfrm>
            <a:off x="3683731" y="-2199"/>
            <a:ext cx="8508269" cy="6862398"/>
          </a:xfrm>
          <a:custGeom>
            <a:avLst/>
            <a:gdLst>
              <a:gd name="connsiteX0" fmla="*/ 7131651 w 8508269"/>
              <a:gd name="connsiteY0" fmla="*/ 0 h 6862398"/>
              <a:gd name="connsiteX1" fmla="*/ 7562831 w 8508269"/>
              <a:gd name="connsiteY1" fmla="*/ 0 h 6862398"/>
              <a:gd name="connsiteX2" fmla="*/ 8508269 w 8508269"/>
              <a:gd name="connsiteY2" fmla="*/ 0 h 6862398"/>
              <a:gd name="connsiteX3" fmla="*/ 8508269 w 8508269"/>
              <a:gd name="connsiteY3" fmla="*/ 298118 h 6862398"/>
              <a:gd name="connsiteX4" fmla="*/ 8508269 w 8508269"/>
              <a:gd name="connsiteY4" fmla="*/ 6858000 h 6862398"/>
              <a:gd name="connsiteX5" fmla="*/ 8508269 w 8508269"/>
              <a:gd name="connsiteY5" fmla="*/ 6859593 h 6862398"/>
              <a:gd name="connsiteX6" fmla="*/ 8508268 w 8508269"/>
              <a:gd name="connsiteY6" fmla="*/ 6859593 h 6862398"/>
              <a:gd name="connsiteX7" fmla="*/ 8508268 w 8508269"/>
              <a:gd name="connsiteY7" fmla="*/ 6860136 h 6862398"/>
              <a:gd name="connsiteX8" fmla="*/ 8508268 w 8508269"/>
              <a:gd name="connsiteY8" fmla="*/ 6860199 h 6862398"/>
              <a:gd name="connsiteX9" fmla="*/ 7562831 w 8508269"/>
              <a:gd name="connsiteY9" fmla="*/ 6860199 h 6862398"/>
              <a:gd name="connsiteX10" fmla="*/ 7562831 w 8508269"/>
              <a:gd name="connsiteY10" fmla="*/ 6860932 h 6862398"/>
              <a:gd name="connsiteX11" fmla="*/ 7482577 w 8508269"/>
              <a:gd name="connsiteY11" fmla="*/ 6860932 h 6862398"/>
              <a:gd name="connsiteX12" fmla="*/ 7482577 w 8508269"/>
              <a:gd name="connsiteY12" fmla="*/ 6862398 h 6862398"/>
              <a:gd name="connsiteX13" fmla="*/ 4011294 w 8508269"/>
              <a:gd name="connsiteY13" fmla="*/ 6862398 h 6862398"/>
              <a:gd name="connsiteX14" fmla="*/ 4011888 w 8508269"/>
              <a:gd name="connsiteY14" fmla="*/ 6860932 h 6862398"/>
              <a:gd name="connsiteX15" fmla="*/ 2912822 w 8508269"/>
              <a:gd name="connsiteY15" fmla="*/ 6860932 h 6862398"/>
              <a:gd name="connsiteX16" fmla="*/ 2913203 w 8508269"/>
              <a:gd name="connsiteY16" fmla="*/ 6860199 h 6862398"/>
              <a:gd name="connsiteX17" fmla="*/ 2655267 w 8508269"/>
              <a:gd name="connsiteY17" fmla="*/ 6860199 h 6862398"/>
              <a:gd name="connsiteX18" fmla="*/ 2655267 w 8508269"/>
              <a:gd name="connsiteY18" fmla="*/ 6860136 h 6862398"/>
              <a:gd name="connsiteX19" fmla="*/ 0 w 8508269"/>
              <a:gd name="connsiteY19" fmla="*/ 6860136 h 6862398"/>
              <a:gd name="connsiteX20" fmla="*/ 78105 w 8508269"/>
              <a:gd name="connsiteY20" fmla="*/ 6414112 h 6862398"/>
              <a:gd name="connsiteX21" fmla="*/ 526161 w 8508269"/>
              <a:gd name="connsiteY21" fmla="*/ 6334038 h 6862398"/>
              <a:gd name="connsiteX22" fmla="*/ 606171 w 8508269"/>
              <a:gd name="connsiteY22" fmla="*/ 5885982 h 6862398"/>
              <a:gd name="connsiteX23" fmla="*/ 1054227 w 8508269"/>
              <a:gd name="connsiteY23" fmla="*/ 5805909 h 6862398"/>
              <a:gd name="connsiteX24" fmla="*/ 1134301 w 8508269"/>
              <a:gd name="connsiteY24" fmla="*/ 5357853 h 6862398"/>
              <a:gd name="connsiteX25" fmla="*/ 1582357 w 8508269"/>
              <a:gd name="connsiteY25" fmla="*/ 5277779 h 6862398"/>
              <a:gd name="connsiteX26" fmla="*/ 1662430 w 8508269"/>
              <a:gd name="connsiteY26" fmla="*/ 4829723 h 6862398"/>
              <a:gd name="connsiteX27" fmla="*/ 2110486 w 8508269"/>
              <a:gd name="connsiteY27" fmla="*/ 4749713 h 6862398"/>
              <a:gd name="connsiteX28" fmla="*/ 2190560 w 8508269"/>
              <a:gd name="connsiteY28" fmla="*/ 4301657 h 6862398"/>
              <a:gd name="connsiteX29" fmla="*/ 2638616 w 8508269"/>
              <a:gd name="connsiteY29" fmla="*/ 4221584 h 6862398"/>
              <a:gd name="connsiteX30" fmla="*/ 2718689 w 8508269"/>
              <a:gd name="connsiteY30" fmla="*/ 3773527 h 6862398"/>
              <a:gd name="connsiteX31" fmla="*/ 3166745 w 8508269"/>
              <a:gd name="connsiteY31" fmla="*/ 3693454 h 6862398"/>
              <a:gd name="connsiteX32" fmla="*/ 3280537 w 8508269"/>
              <a:gd name="connsiteY32" fmla="*/ 3375764 h 6862398"/>
              <a:gd name="connsiteX33" fmla="*/ 3248470 w 8508269"/>
              <a:gd name="connsiteY33" fmla="*/ 3243747 h 6862398"/>
              <a:gd name="connsiteX34" fmla="*/ 3696526 w 8508269"/>
              <a:gd name="connsiteY34" fmla="*/ 3163674 h 6862398"/>
              <a:gd name="connsiteX35" fmla="*/ 3708527 w 8508269"/>
              <a:gd name="connsiteY35" fmla="*/ 3151037 h 6862398"/>
              <a:gd name="connsiteX36" fmla="*/ 3709924 w 8508269"/>
              <a:gd name="connsiteY36" fmla="*/ 3149450 h 6862398"/>
              <a:gd name="connsiteX37" fmla="*/ 3742500 w 8508269"/>
              <a:gd name="connsiteY37" fmla="*/ 3107476 h 6862398"/>
              <a:gd name="connsiteX38" fmla="*/ 3742690 w 8508269"/>
              <a:gd name="connsiteY38" fmla="*/ 3107603 h 6862398"/>
              <a:gd name="connsiteX39" fmla="*/ 3776536 w 8508269"/>
              <a:gd name="connsiteY39" fmla="*/ 2715681 h 6862398"/>
              <a:gd name="connsiteX40" fmla="*/ 4224592 w 8508269"/>
              <a:gd name="connsiteY40" fmla="*/ 2635608 h 6862398"/>
              <a:gd name="connsiteX41" fmla="*/ 4304665 w 8508269"/>
              <a:gd name="connsiteY41" fmla="*/ 2187552 h 6862398"/>
              <a:gd name="connsiteX42" fmla="*/ 4752721 w 8508269"/>
              <a:gd name="connsiteY42" fmla="*/ 2107478 h 6862398"/>
              <a:gd name="connsiteX43" fmla="*/ 4832795 w 8508269"/>
              <a:gd name="connsiteY43" fmla="*/ 1659422 h 6862398"/>
              <a:gd name="connsiteX44" fmla="*/ 5280851 w 8508269"/>
              <a:gd name="connsiteY44" fmla="*/ 1579349 h 6862398"/>
              <a:gd name="connsiteX45" fmla="*/ 5360924 w 8508269"/>
              <a:gd name="connsiteY45" fmla="*/ 1131293 h 6862398"/>
              <a:gd name="connsiteX46" fmla="*/ 5808917 w 8508269"/>
              <a:gd name="connsiteY46" fmla="*/ 1051219 h 6862398"/>
              <a:gd name="connsiteX47" fmla="*/ 5888990 w 8508269"/>
              <a:gd name="connsiteY47" fmla="*/ 603163 h 6862398"/>
              <a:gd name="connsiteX48" fmla="*/ 6337046 w 8508269"/>
              <a:gd name="connsiteY48" fmla="*/ 523090 h 6862398"/>
              <a:gd name="connsiteX49" fmla="*/ 6417120 w 8508269"/>
              <a:gd name="connsiteY49" fmla="*/ 75034 h 6862398"/>
              <a:gd name="connsiteX50" fmla="*/ 6857746 w 8508269"/>
              <a:gd name="connsiteY50" fmla="*/ 2199 h 6862398"/>
              <a:gd name="connsiteX51" fmla="*/ 6857810 w 8508269"/>
              <a:gd name="connsiteY51" fmla="*/ 2199 h 6862398"/>
              <a:gd name="connsiteX52" fmla="*/ 7089594 w 8508269"/>
              <a:gd name="connsiteY52" fmla="*/ 2199 h 6862398"/>
              <a:gd name="connsiteX53" fmla="*/ 7130161 w 8508269"/>
              <a:gd name="connsiteY53" fmla="*/ 2199 h 6862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8508269" h="6862398">
                <a:moveTo>
                  <a:pt x="7131651" y="0"/>
                </a:moveTo>
                <a:lnTo>
                  <a:pt x="7562831" y="0"/>
                </a:lnTo>
                <a:lnTo>
                  <a:pt x="8508269" y="0"/>
                </a:lnTo>
                <a:lnTo>
                  <a:pt x="8508269" y="298118"/>
                </a:lnTo>
                <a:lnTo>
                  <a:pt x="8508269" y="6858000"/>
                </a:lnTo>
                <a:lnTo>
                  <a:pt x="8508269" y="6859593"/>
                </a:lnTo>
                <a:lnTo>
                  <a:pt x="8508268" y="6859593"/>
                </a:lnTo>
                <a:lnTo>
                  <a:pt x="8508268" y="6860136"/>
                </a:lnTo>
                <a:lnTo>
                  <a:pt x="8508268" y="6860199"/>
                </a:lnTo>
                <a:lnTo>
                  <a:pt x="7562831" y="6860199"/>
                </a:lnTo>
                <a:lnTo>
                  <a:pt x="7562831" y="6860932"/>
                </a:lnTo>
                <a:lnTo>
                  <a:pt x="7482577" y="6860932"/>
                </a:lnTo>
                <a:lnTo>
                  <a:pt x="7482577" y="6862398"/>
                </a:lnTo>
                <a:lnTo>
                  <a:pt x="4011294" y="6862398"/>
                </a:lnTo>
                <a:lnTo>
                  <a:pt x="4011888" y="6860932"/>
                </a:lnTo>
                <a:lnTo>
                  <a:pt x="2912822" y="6860932"/>
                </a:lnTo>
                <a:lnTo>
                  <a:pt x="2913203" y="6860199"/>
                </a:lnTo>
                <a:lnTo>
                  <a:pt x="2655267" y="6860199"/>
                </a:lnTo>
                <a:lnTo>
                  <a:pt x="2655267" y="6860136"/>
                </a:lnTo>
                <a:lnTo>
                  <a:pt x="0" y="6860136"/>
                </a:lnTo>
                <a:cubicBezTo>
                  <a:pt x="115888" y="6742597"/>
                  <a:pt x="140716" y="6564861"/>
                  <a:pt x="78105" y="6414112"/>
                </a:cubicBezTo>
                <a:cubicBezTo>
                  <a:pt x="229680" y="6480533"/>
                  <a:pt x="406908" y="6453291"/>
                  <a:pt x="526161" y="6334038"/>
                </a:cubicBezTo>
                <a:cubicBezTo>
                  <a:pt x="643700" y="6216500"/>
                  <a:pt x="669227" y="6037620"/>
                  <a:pt x="606171" y="5885982"/>
                </a:cubicBezTo>
                <a:cubicBezTo>
                  <a:pt x="757809" y="5952467"/>
                  <a:pt x="934974" y="5925162"/>
                  <a:pt x="1054227" y="5805909"/>
                </a:cubicBezTo>
                <a:cubicBezTo>
                  <a:pt x="1171829" y="5688370"/>
                  <a:pt x="1197356" y="5509491"/>
                  <a:pt x="1134301" y="5357853"/>
                </a:cubicBezTo>
                <a:cubicBezTo>
                  <a:pt x="1285939" y="5424337"/>
                  <a:pt x="1463104" y="5397032"/>
                  <a:pt x="1582357" y="5277779"/>
                </a:cubicBezTo>
                <a:cubicBezTo>
                  <a:pt x="1699895" y="5160241"/>
                  <a:pt x="1725486" y="4981361"/>
                  <a:pt x="1662430" y="4829723"/>
                </a:cubicBezTo>
                <a:cubicBezTo>
                  <a:pt x="1814068" y="4896208"/>
                  <a:pt x="1991233" y="4868966"/>
                  <a:pt x="2110486" y="4749713"/>
                </a:cubicBezTo>
                <a:cubicBezTo>
                  <a:pt x="2228025" y="4632111"/>
                  <a:pt x="2253615" y="4453232"/>
                  <a:pt x="2190560" y="4301657"/>
                </a:cubicBezTo>
                <a:cubicBezTo>
                  <a:pt x="2342198" y="4368078"/>
                  <a:pt x="2519363" y="4340837"/>
                  <a:pt x="2638616" y="4221584"/>
                </a:cubicBezTo>
                <a:cubicBezTo>
                  <a:pt x="2756154" y="4103982"/>
                  <a:pt x="2781745" y="3925102"/>
                  <a:pt x="2718689" y="3773527"/>
                </a:cubicBezTo>
                <a:cubicBezTo>
                  <a:pt x="2870327" y="3839949"/>
                  <a:pt x="3047492" y="3812707"/>
                  <a:pt x="3166745" y="3693454"/>
                </a:cubicBezTo>
                <a:cubicBezTo>
                  <a:pt x="3252533" y="3607602"/>
                  <a:pt x="3289871" y="3490952"/>
                  <a:pt x="3280537" y="3375764"/>
                </a:cubicBezTo>
                <a:cubicBezTo>
                  <a:pt x="3276854" y="3330869"/>
                  <a:pt x="3266123" y="3286229"/>
                  <a:pt x="3248470" y="3243747"/>
                </a:cubicBezTo>
                <a:cubicBezTo>
                  <a:pt x="3400044" y="3310168"/>
                  <a:pt x="3577273" y="3282927"/>
                  <a:pt x="3696526" y="3163674"/>
                </a:cubicBezTo>
                <a:cubicBezTo>
                  <a:pt x="3700590" y="3159546"/>
                  <a:pt x="3704654" y="3155355"/>
                  <a:pt x="3708527" y="3151037"/>
                </a:cubicBezTo>
                <a:cubicBezTo>
                  <a:pt x="3709035" y="3150466"/>
                  <a:pt x="3709480" y="3149958"/>
                  <a:pt x="3709924" y="3149450"/>
                </a:cubicBezTo>
                <a:cubicBezTo>
                  <a:pt x="3721671" y="3136369"/>
                  <a:pt x="3732530" y="3122399"/>
                  <a:pt x="3742500" y="3107476"/>
                </a:cubicBezTo>
                <a:lnTo>
                  <a:pt x="3742690" y="3107603"/>
                </a:lnTo>
                <a:cubicBezTo>
                  <a:pt x="3819589" y="2993684"/>
                  <a:pt x="3830193" y="2844777"/>
                  <a:pt x="3776536" y="2715681"/>
                </a:cubicBezTo>
                <a:cubicBezTo>
                  <a:pt x="3928174" y="2782102"/>
                  <a:pt x="4105339" y="2754861"/>
                  <a:pt x="4224592" y="2635608"/>
                </a:cubicBezTo>
                <a:cubicBezTo>
                  <a:pt x="4342130" y="2518069"/>
                  <a:pt x="4367657" y="2339190"/>
                  <a:pt x="4304665" y="2187552"/>
                </a:cubicBezTo>
                <a:cubicBezTo>
                  <a:pt x="4456303" y="2253973"/>
                  <a:pt x="4635183" y="2225017"/>
                  <a:pt x="4752721" y="2107478"/>
                </a:cubicBezTo>
                <a:cubicBezTo>
                  <a:pt x="4870260" y="1989940"/>
                  <a:pt x="4895787" y="1811060"/>
                  <a:pt x="4832795" y="1659422"/>
                </a:cubicBezTo>
                <a:cubicBezTo>
                  <a:pt x="4984369" y="1725843"/>
                  <a:pt x="5163312" y="1696887"/>
                  <a:pt x="5280851" y="1579349"/>
                </a:cubicBezTo>
                <a:cubicBezTo>
                  <a:pt x="5398389" y="1461810"/>
                  <a:pt x="5423916" y="1282931"/>
                  <a:pt x="5360924" y="1131293"/>
                </a:cubicBezTo>
                <a:cubicBezTo>
                  <a:pt x="5512499" y="1197714"/>
                  <a:pt x="5689664" y="1170472"/>
                  <a:pt x="5808917" y="1051219"/>
                </a:cubicBezTo>
                <a:cubicBezTo>
                  <a:pt x="5926519" y="933681"/>
                  <a:pt x="5952046" y="754801"/>
                  <a:pt x="5888990" y="603163"/>
                </a:cubicBezTo>
                <a:cubicBezTo>
                  <a:pt x="6040628" y="669648"/>
                  <a:pt x="6217793" y="642343"/>
                  <a:pt x="6337046" y="523090"/>
                </a:cubicBezTo>
                <a:cubicBezTo>
                  <a:pt x="6454585" y="405551"/>
                  <a:pt x="6480175" y="226671"/>
                  <a:pt x="6417120" y="75034"/>
                </a:cubicBezTo>
                <a:cubicBezTo>
                  <a:pt x="6565646" y="140185"/>
                  <a:pt x="6738684" y="115356"/>
                  <a:pt x="6857746" y="2199"/>
                </a:cubicBezTo>
                <a:lnTo>
                  <a:pt x="6857810" y="2199"/>
                </a:lnTo>
                <a:lnTo>
                  <a:pt x="7089594" y="2199"/>
                </a:lnTo>
                <a:lnTo>
                  <a:pt x="7130161" y="2199"/>
                </a:lnTo>
                <a:close/>
              </a:path>
            </a:pathLst>
          </a:custGeom>
          <a:noFill/>
        </p:spPr>
        <p:txBody>
          <a:bodyPr wrap="square" lIns="3240000" tIns="216000" rIns="540000" bIns="900000" anchor="b">
            <a:noAutofit/>
          </a:bodyPr>
          <a:lstStyle>
            <a:lvl1pPr marL="0" indent="0" algn="r">
              <a:buNone/>
              <a:defRPr sz="1400" b="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677C355B-861B-65DB-C694-146B71E6539A}"/>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5" name="Logo">
            <a:extLst>
              <a:ext uri="{FF2B5EF4-FFF2-40B4-BE49-F238E27FC236}">
                <a16:creationId xmlns:a16="http://schemas.microsoft.com/office/drawing/2014/main" id="{4B1FF892-AEC3-F61D-9321-7445B517FA4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
        <p:nvSpPr>
          <p:cNvPr id="17" name="Alatunnisteen paikkamerkki 16">
            <a:extLst>
              <a:ext uri="{FF2B5EF4-FFF2-40B4-BE49-F238E27FC236}">
                <a16:creationId xmlns:a16="http://schemas.microsoft.com/office/drawing/2014/main" id="{50B7484A-849D-BE33-5D29-D95EFF2DAC3F}"/>
              </a:ext>
            </a:extLst>
          </p:cNvPr>
          <p:cNvSpPr>
            <a:spLocks noGrp="1"/>
          </p:cNvSpPr>
          <p:nvPr>
            <p:ph type="ftr" sz="quarter" idx="19"/>
          </p:nvPr>
        </p:nvSpPr>
        <p:spPr/>
        <p:txBody>
          <a:bodyPr/>
          <a:lstStyle>
            <a:lvl1pPr>
              <a:defRPr>
                <a:solidFill>
                  <a:schemeClr val="tx1"/>
                </a:solidFill>
              </a:defRPr>
            </a:lvl1pPr>
          </a:lstStyle>
          <a:p>
            <a:endParaRPr lang="fi-FI" dirty="0"/>
          </a:p>
        </p:txBody>
      </p:sp>
      <p:sp>
        <p:nvSpPr>
          <p:cNvPr id="16" name="Päivämäärän paikkamerkki 15">
            <a:extLst>
              <a:ext uri="{FF2B5EF4-FFF2-40B4-BE49-F238E27FC236}">
                <a16:creationId xmlns:a16="http://schemas.microsoft.com/office/drawing/2014/main" id="{E714FC79-2AC1-810D-80B1-B9C3DA8AFE80}"/>
              </a:ext>
            </a:extLst>
          </p:cNvPr>
          <p:cNvSpPr>
            <a:spLocks noGrp="1"/>
          </p:cNvSpPr>
          <p:nvPr>
            <p:ph type="dt" sz="half" idx="18"/>
          </p:nvPr>
        </p:nvSpPr>
        <p:spPr/>
        <p:txBody>
          <a:bodyPr/>
          <a:lstStyle>
            <a:lvl1pPr>
              <a:defRPr>
                <a:solidFill>
                  <a:schemeClr val="tx1"/>
                </a:solidFill>
              </a:defRPr>
            </a:lvl1pPr>
          </a:lstStyle>
          <a:p>
            <a:r>
              <a:rPr lang="fi-FI"/>
              <a:t>12.8.2025</a:t>
            </a:r>
            <a:endParaRPr lang="fi-FI" dirty="0"/>
          </a:p>
        </p:txBody>
      </p:sp>
      <p:sp>
        <p:nvSpPr>
          <p:cNvPr id="18" name="Dian numeron paikkamerkki 17">
            <a:extLst>
              <a:ext uri="{FF2B5EF4-FFF2-40B4-BE49-F238E27FC236}">
                <a16:creationId xmlns:a16="http://schemas.microsoft.com/office/drawing/2014/main" id="{A16D2F1D-85D3-3240-9FE3-DE48B744C55E}"/>
              </a:ext>
            </a:extLst>
          </p:cNvPr>
          <p:cNvSpPr>
            <a:spLocks noGrp="1"/>
          </p:cNvSpPr>
          <p:nvPr>
            <p:ph type="sldNum" sz="quarter" idx="20"/>
          </p:nvPr>
        </p:nvSpPr>
        <p:spPr/>
        <p:txBody>
          <a:bodyPr/>
          <a:lstStyle>
            <a:lvl1pPr>
              <a:defRPr>
                <a:solidFill>
                  <a:schemeClr val="tx1"/>
                </a:solidFill>
              </a:defRPr>
            </a:lvl1pPr>
          </a:lstStyle>
          <a:p>
            <a:fld id="{A9494116-C6F5-466F-B5C1-BBB074CB17FC}" type="slidenum">
              <a:rPr lang="fi-FI" smtClean="0"/>
              <a:pPr/>
              <a:t>‹#›</a:t>
            </a:fld>
            <a:endParaRPr lang="fi-FI" dirty="0"/>
          </a:p>
        </p:txBody>
      </p:sp>
    </p:spTree>
    <p:extLst>
      <p:ext uri="{BB962C8B-B14F-4D97-AF65-F5344CB8AC3E}">
        <p14:creationId xmlns:p14="http://schemas.microsoft.com/office/powerpoint/2010/main" val="3799072400"/>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preserve="1" userDrawn="1">
  <p:cSld name="Lopetusdia 1 D">
    <p:bg>
      <p:bgPr>
        <a:solidFill>
          <a:schemeClr val="accent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B2CD312-9726-B802-8BDD-60E4DE41D212}"/>
              </a:ext>
            </a:extLst>
          </p:cNvPr>
          <p:cNvSpPr>
            <a:spLocks noGrp="1"/>
          </p:cNvSpPr>
          <p:nvPr>
            <p:ph type="title" hasCustomPrompt="1"/>
          </p:nvPr>
        </p:nvSpPr>
        <p:spPr>
          <a:xfrm>
            <a:off x="539750" y="539751"/>
            <a:ext cx="5375884" cy="2233612"/>
          </a:xfrm>
          <a:prstGeom prst="rect">
            <a:avLst/>
          </a:prstGeom>
        </p:spPr>
        <p:txBody>
          <a:bodyPr anchor="t"/>
          <a:lstStyle>
            <a:lvl1pPr>
              <a:defRPr sz="8000">
                <a:solidFill>
                  <a:schemeClr val="tx1"/>
                </a:solidFill>
              </a:defRPr>
            </a:lvl1pPr>
          </a:lstStyle>
          <a:p>
            <a:r>
              <a:rPr lang="fi-FI" dirty="0"/>
              <a:t>Lopputervehdys</a:t>
            </a:r>
          </a:p>
        </p:txBody>
      </p:sp>
      <p:sp>
        <p:nvSpPr>
          <p:cNvPr id="7" name="Tekstin paikkamerkki 10">
            <a:extLst>
              <a:ext uri="{FF2B5EF4-FFF2-40B4-BE49-F238E27FC236}">
                <a16:creationId xmlns:a16="http://schemas.microsoft.com/office/drawing/2014/main" id="{F762973B-7CBD-883F-00F7-82E06F0B6299}"/>
              </a:ext>
            </a:extLst>
          </p:cNvPr>
          <p:cNvSpPr>
            <a:spLocks noGrp="1"/>
          </p:cNvSpPr>
          <p:nvPr>
            <p:ph type="body" sz="quarter" idx="17"/>
          </p:nvPr>
        </p:nvSpPr>
        <p:spPr>
          <a:xfrm>
            <a:off x="539750" y="3021012"/>
            <a:ext cx="5376863" cy="2732087"/>
          </a:xfrm>
        </p:spPr>
        <p:txBody>
          <a:bodyPr/>
          <a:lstStyle>
            <a:lvl1pPr>
              <a:defRPr sz="2000">
                <a:solidFill>
                  <a:schemeClr val="tx1"/>
                </a:solidFill>
              </a:defRPr>
            </a:lvl1pPr>
            <a:lvl2pPr>
              <a:defRPr sz="2000">
                <a:solidFill>
                  <a:schemeClr val="tx1"/>
                </a:solidFill>
              </a:defRPr>
            </a:lvl2pPr>
            <a:lvl3pPr>
              <a:defRPr sz="1800">
                <a:solidFill>
                  <a:schemeClr val="tx1"/>
                </a:solidFill>
              </a:defRPr>
            </a:lvl3pPr>
            <a:lvl4pPr>
              <a:defRPr sz="1800">
                <a:solidFill>
                  <a:schemeClr val="tx1"/>
                </a:solidFill>
              </a:defRPr>
            </a:lvl4pPr>
            <a:lvl5pPr>
              <a:defRPr sz="1800">
                <a:solidFill>
                  <a:schemeClr val="tx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4" name="Kuvan paikkamerkki">
            <a:extLst>
              <a:ext uri="{FF2B5EF4-FFF2-40B4-BE49-F238E27FC236}">
                <a16:creationId xmlns:a16="http://schemas.microsoft.com/office/drawing/2014/main" id="{6B164001-953C-A70A-D8E7-A7F93BBB0959}"/>
              </a:ext>
              <a:ext uri="{C183D7F6-B498-43B3-948B-1728B52AA6E4}">
                <adec:decorative xmlns:adec="http://schemas.microsoft.com/office/drawing/2017/decorative" val="1"/>
              </a:ext>
            </a:extLst>
          </p:cNvPr>
          <p:cNvSpPr>
            <a:spLocks noGrp="1"/>
          </p:cNvSpPr>
          <p:nvPr>
            <p:ph type="pic" sz="quarter" idx="14" hasCustomPrompt="1"/>
          </p:nvPr>
        </p:nvSpPr>
        <p:spPr>
          <a:xfrm>
            <a:off x="6275385" y="539750"/>
            <a:ext cx="5376864" cy="5708650"/>
          </a:xfrm>
          <a:custGeom>
            <a:avLst/>
            <a:gdLst>
              <a:gd name="connsiteX0" fmla="*/ 0 w 12192000"/>
              <a:gd name="connsiteY0" fmla="*/ 0 h 5135562"/>
              <a:gd name="connsiteX1" fmla="*/ 12192000 w 12192000"/>
              <a:gd name="connsiteY1" fmla="*/ 0 h 5135562"/>
              <a:gd name="connsiteX2" fmla="*/ 12192000 w 12192000"/>
              <a:gd name="connsiteY2" fmla="*/ 1221782 h 5135562"/>
              <a:gd name="connsiteX3" fmla="*/ 12192000 w 12192000"/>
              <a:gd name="connsiteY3" fmla="*/ 2124793 h 5135562"/>
              <a:gd name="connsiteX4" fmla="*/ 12192000 w 12192000"/>
              <a:gd name="connsiteY4" fmla="*/ 2525713 h 5135562"/>
              <a:gd name="connsiteX5" fmla="*/ 12192000 w 12192000"/>
              <a:gd name="connsiteY5" fmla="*/ 3210565 h 5135562"/>
              <a:gd name="connsiteX6" fmla="*/ 12192000 w 12192000"/>
              <a:gd name="connsiteY6" fmla="*/ 3516130 h 5135562"/>
              <a:gd name="connsiteX7" fmla="*/ 12192000 w 12192000"/>
              <a:gd name="connsiteY7" fmla="*/ 5135372 h 5135562"/>
              <a:gd name="connsiteX8" fmla="*/ 12192000 w 12192000"/>
              <a:gd name="connsiteY8" fmla="*/ 5135562 h 5135562"/>
              <a:gd name="connsiteX9" fmla="*/ 11263947 w 12192000"/>
              <a:gd name="connsiteY9" fmla="*/ 5135562 h 5135562"/>
              <a:gd name="connsiteX10" fmla="*/ 10322941 w 12192000"/>
              <a:gd name="connsiteY10" fmla="*/ 5135562 h 5135562"/>
              <a:gd name="connsiteX11" fmla="*/ 9381998 w 12192000"/>
              <a:gd name="connsiteY11" fmla="*/ 5135562 h 5135562"/>
              <a:gd name="connsiteX12" fmla="*/ 8440992 w 12192000"/>
              <a:gd name="connsiteY12" fmla="*/ 5135562 h 5135562"/>
              <a:gd name="connsiteX13" fmla="*/ 7499985 w 12192000"/>
              <a:gd name="connsiteY13" fmla="*/ 5135562 h 5135562"/>
              <a:gd name="connsiteX14" fmla="*/ 4682998 w 12192000"/>
              <a:gd name="connsiteY14" fmla="*/ 5135562 h 5135562"/>
              <a:gd name="connsiteX15" fmla="*/ 3741991 w 12192000"/>
              <a:gd name="connsiteY15" fmla="*/ 5135562 h 5135562"/>
              <a:gd name="connsiteX16" fmla="*/ 2800985 w 12192000"/>
              <a:gd name="connsiteY16" fmla="*/ 5135562 h 5135562"/>
              <a:gd name="connsiteX17" fmla="*/ 1859979 w 12192000"/>
              <a:gd name="connsiteY17" fmla="*/ 5135562 h 5135562"/>
              <a:gd name="connsiteX18" fmla="*/ 919036 w 12192000"/>
              <a:gd name="connsiteY18" fmla="*/ 5135562 h 5135562"/>
              <a:gd name="connsiteX19" fmla="*/ 0 w 12192000"/>
              <a:gd name="connsiteY19" fmla="*/ 5135562 h 5135562"/>
              <a:gd name="connsiteX20" fmla="*/ 0 w 12192000"/>
              <a:gd name="connsiteY20" fmla="*/ 5135118 h 5135562"/>
              <a:gd name="connsiteX21" fmla="*/ 0 w 12192000"/>
              <a:gd name="connsiteY21" fmla="*/ 3516130 h 5135562"/>
              <a:gd name="connsiteX22" fmla="*/ 0 w 12192000"/>
              <a:gd name="connsiteY22" fmla="*/ 3210565 h 5135562"/>
              <a:gd name="connsiteX23" fmla="*/ 0 w 12192000"/>
              <a:gd name="connsiteY23" fmla="*/ 2525713 h 5135562"/>
              <a:gd name="connsiteX24" fmla="*/ 0 w 12192000"/>
              <a:gd name="connsiteY24" fmla="*/ 2124793 h 5135562"/>
              <a:gd name="connsiteX25" fmla="*/ 0 w 12192000"/>
              <a:gd name="connsiteY25" fmla="*/ 1221588 h 5135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192000" h="5135562">
                <a:moveTo>
                  <a:pt x="0" y="0"/>
                </a:moveTo>
                <a:lnTo>
                  <a:pt x="12192000" y="0"/>
                </a:lnTo>
                <a:lnTo>
                  <a:pt x="12192000" y="1221782"/>
                </a:lnTo>
                <a:lnTo>
                  <a:pt x="12192000" y="2124793"/>
                </a:lnTo>
                <a:lnTo>
                  <a:pt x="12192000" y="2525713"/>
                </a:lnTo>
                <a:lnTo>
                  <a:pt x="12192000" y="3210565"/>
                </a:lnTo>
                <a:lnTo>
                  <a:pt x="12192000" y="3516130"/>
                </a:lnTo>
                <a:lnTo>
                  <a:pt x="12192000" y="5135372"/>
                </a:lnTo>
                <a:lnTo>
                  <a:pt x="12192000" y="5135562"/>
                </a:lnTo>
                <a:lnTo>
                  <a:pt x="11263947" y="5135562"/>
                </a:lnTo>
                <a:lnTo>
                  <a:pt x="10322941" y="5135562"/>
                </a:lnTo>
                <a:lnTo>
                  <a:pt x="9381998" y="5135562"/>
                </a:lnTo>
                <a:lnTo>
                  <a:pt x="8440992" y="5135562"/>
                </a:lnTo>
                <a:lnTo>
                  <a:pt x="7499985" y="5135562"/>
                </a:lnTo>
                <a:lnTo>
                  <a:pt x="4682998" y="5135562"/>
                </a:lnTo>
                <a:lnTo>
                  <a:pt x="3741991" y="5135562"/>
                </a:lnTo>
                <a:lnTo>
                  <a:pt x="2800985" y="5135562"/>
                </a:lnTo>
                <a:lnTo>
                  <a:pt x="1859979" y="5135562"/>
                </a:lnTo>
                <a:lnTo>
                  <a:pt x="919036" y="5135562"/>
                </a:lnTo>
                <a:lnTo>
                  <a:pt x="0" y="5135562"/>
                </a:lnTo>
                <a:lnTo>
                  <a:pt x="0" y="5135118"/>
                </a:lnTo>
                <a:lnTo>
                  <a:pt x="0" y="3516130"/>
                </a:lnTo>
                <a:lnTo>
                  <a:pt x="0" y="3210565"/>
                </a:lnTo>
                <a:lnTo>
                  <a:pt x="0" y="2525713"/>
                </a:lnTo>
                <a:lnTo>
                  <a:pt x="0" y="2124793"/>
                </a:lnTo>
                <a:lnTo>
                  <a:pt x="0" y="1221588"/>
                </a:lnTo>
                <a:close/>
              </a:path>
            </a:pathLst>
          </a:custGeom>
          <a:noFill/>
        </p:spPr>
        <p:txBody>
          <a:bodyPr wrap="square" lIns="360000" tIns="360000" rIns="360000" bIns="180000" anchor="b" anchorCtr="0">
            <a:noAutofit/>
          </a:bodyPr>
          <a:lstStyle>
            <a:lvl1pPr marL="0" indent="0" algn="ctr">
              <a:buNone/>
              <a:defRPr sz="1400" b="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9" name="Kuvatiedot">
            <a:extLst>
              <a:ext uri="{FF2B5EF4-FFF2-40B4-BE49-F238E27FC236}">
                <a16:creationId xmlns:a16="http://schemas.microsoft.com/office/drawing/2014/main" id="{5BF0D85B-0C66-41B4-D173-9F45B649EFDD}"/>
              </a:ext>
              <a:ext uri="{C183D7F6-B498-43B3-948B-1728B52AA6E4}">
                <adec:decorative xmlns:adec="http://schemas.microsoft.com/office/drawing/2017/decorative" val="1"/>
              </a:ext>
            </a:extLst>
          </p:cNvPr>
          <p:cNvSpPr>
            <a:spLocks noGrp="1"/>
          </p:cNvSpPr>
          <p:nvPr>
            <p:ph type="body" sz="quarter" idx="15" hasCustomPrompt="1"/>
          </p:nvPr>
        </p:nvSpPr>
        <p:spPr>
          <a:xfrm rot="16200000">
            <a:off x="8887925" y="3304075"/>
            <a:ext cx="5708650" cy="180000"/>
          </a:xfrm>
          <a:noFill/>
        </p:spPr>
        <p:txBody>
          <a:bodyPr wrap="none" lIns="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5" name="Logo">
            <a:extLst>
              <a:ext uri="{FF2B5EF4-FFF2-40B4-BE49-F238E27FC236}">
                <a16:creationId xmlns:a16="http://schemas.microsoft.com/office/drawing/2014/main" id="{7E3023E9-ABD0-8FF5-6994-884C5627CF6B}"/>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
        <p:nvSpPr>
          <p:cNvPr id="10" name="Alatunnisteen paikkamerkki 9">
            <a:extLst>
              <a:ext uri="{FF2B5EF4-FFF2-40B4-BE49-F238E27FC236}">
                <a16:creationId xmlns:a16="http://schemas.microsoft.com/office/drawing/2014/main" id="{F8113C75-4E81-7502-7DAA-58D28A7B1151}"/>
              </a:ext>
            </a:extLst>
          </p:cNvPr>
          <p:cNvSpPr>
            <a:spLocks noGrp="1"/>
          </p:cNvSpPr>
          <p:nvPr>
            <p:ph type="ftr" sz="quarter" idx="19"/>
          </p:nvPr>
        </p:nvSpPr>
        <p:spPr/>
        <p:txBody>
          <a:bodyPr/>
          <a:lstStyle>
            <a:lvl1pPr>
              <a:defRPr>
                <a:solidFill>
                  <a:schemeClr val="tx1"/>
                </a:solidFill>
              </a:defRPr>
            </a:lvl1pPr>
          </a:lstStyle>
          <a:p>
            <a:endParaRPr lang="fi-FI" dirty="0"/>
          </a:p>
        </p:txBody>
      </p:sp>
      <p:sp>
        <p:nvSpPr>
          <p:cNvPr id="8" name="Päivämäärän paikkamerkki 7">
            <a:extLst>
              <a:ext uri="{FF2B5EF4-FFF2-40B4-BE49-F238E27FC236}">
                <a16:creationId xmlns:a16="http://schemas.microsoft.com/office/drawing/2014/main" id="{6AFC569A-36B3-FEB9-660C-104CBC6942E9}"/>
              </a:ext>
            </a:extLst>
          </p:cNvPr>
          <p:cNvSpPr>
            <a:spLocks noGrp="1"/>
          </p:cNvSpPr>
          <p:nvPr>
            <p:ph type="dt" sz="half" idx="18"/>
          </p:nvPr>
        </p:nvSpPr>
        <p:spPr/>
        <p:txBody>
          <a:bodyPr/>
          <a:lstStyle>
            <a:lvl1pPr>
              <a:defRPr>
                <a:solidFill>
                  <a:schemeClr val="tx1"/>
                </a:solidFill>
              </a:defRPr>
            </a:lvl1pPr>
          </a:lstStyle>
          <a:p>
            <a:r>
              <a:rPr lang="fi-FI"/>
              <a:t>12.8.2025</a:t>
            </a:r>
            <a:endParaRPr lang="fi-FI" dirty="0"/>
          </a:p>
        </p:txBody>
      </p:sp>
      <p:sp>
        <p:nvSpPr>
          <p:cNvPr id="11" name="Dian numeron paikkamerkki 10">
            <a:extLst>
              <a:ext uri="{FF2B5EF4-FFF2-40B4-BE49-F238E27FC236}">
                <a16:creationId xmlns:a16="http://schemas.microsoft.com/office/drawing/2014/main" id="{42CC0A24-8C83-4F8E-99F9-8C71848F865E}"/>
              </a:ext>
            </a:extLst>
          </p:cNvPr>
          <p:cNvSpPr>
            <a:spLocks noGrp="1"/>
          </p:cNvSpPr>
          <p:nvPr>
            <p:ph type="sldNum" sz="quarter" idx="20"/>
          </p:nvPr>
        </p:nvSpPr>
        <p:spPr/>
        <p:txBody>
          <a:bodyPr/>
          <a:lstStyle>
            <a:lvl1pPr>
              <a:defRPr>
                <a:solidFill>
                  <a:schemeClr val="tx1"/>
                </a:solidFill>
              </a:defRPr>
            </a:lvl1pPr>
          </a:lstStyle>
          <a:p>
            <a:fld id="{A9494116-C6F5-466F-B5C1-BBB074CB17FC}" type="slidenum">
              <a:rPr lang="fi-FI" smtClean="0"/>
              <a:pPr/>
              <a:t>‹#›</a:t>
            </a:fld>
            <a:endParaRPr lang="fi-FI" dirty="0"/>
          </a:p>
        </p:txBody>
      </p:sp>
    </p:spTree>
    <p:extLst>
      <p:ext uri="{BB962C8B-B14F-4D97-AF65-F5344CB8AC3E}">
        <p14:creationId xmlns:p14="http://schemas.microsoft.com/office/powerpoint/2010/main" val="114647814"/>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Otsikko ja sisältö kuvalla 3 D">
    <p:bg>
      <p:bgPr>
        <a:solidFill>
          <a:schemeClr val="bg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p:nvPr>
        </p:nvSpPr>
        <p:spPr>
          <a:xfrm>
            <a:off x="539750" y="539750"/>
            <a:ext cx="5735638" cy="1736725"/>
          </a:xfrm>
        </p:spPr>
        <p:txBody>
          <a:bodyPr lIns="0" tIns="0" rIns="0" bIns="0" anchor="t">
            <a:noAutofit/>
          </a:bodyPr>
          <a:lstStyle>
            <a:lvl1pPr algn="l">
              <a:defRPr sz="4400">
                <a:solidFill>
                  <a:schemeClr val="tx1"/>
                </a:solidFill>
              </a:defRPr>
            </a:lvl1pPr>
          </a:lstStyle>
          <a:p>
            <a:r>
              <a:rPr lang="fi-FI"/>
              <a:t>Muokkaa ots. perustyyl. napsautt.</a:t>
            </a:r>
            <a:endParaRPr lang="fi-FI" dirty="0"/>
          </a:p>
        </p:txBody>
      </p:sp>
      <p:sp>
        <p:nvSpPr>
          <p:cNvPr id="9" name="Tekstin paikkamerkki 1">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2534080"/>
            <a:ext cx="5735638" cy="1233057"/>
          </a:xfrm>
        </p:spPr>
        <p:txBody>
          <a:bodyPr lIns="0" tIns="0" rIns="0" bIns="0" numCol="1" spcCol="360000" anchor="b">
            <a:noAutofit/>
          </a:bodyPr>
          <a:lstStyle>
            <a:lvl1pPr marL="0" indent="0">
              <a:buNone/>
              <a:defRPr sz="2400" b="1"/>
            </a:lvl1pPr>
            <a:lvl2pPr marL="457200" indent="0">
              <a:buNone/>
              <a:defRPr/>
            </a:lvl2pPr>
            <a:lvl3pPr marL="914400" indent="0">
              <a:buNone/>
              <a:defRPr/>
            </a:lvl3pPr>
            <a:lvl4pPr marL="1371600" indent="0">
              <a:buNone/>
              <a:defRPr/>
            </a:lvl4pPr>
            <a:lvl5pPr marL="1828800" indent="0">
              <a:buNone/>
              <a:defRPr/>
            </a:lvl5pPr>
          </a:lstStyle>
          <a:p>
            <a:pPr lvl="0"/>
            <a:r>
              <a:rPr lang="fi-FI" dirty="0"/>
              <a:t>Tekstipaikka, joka rytmittää sisältöä visuaalisesti</a:t>
            </a:r>
          </a:p>
        </p:txBody>
      </p:sp>
      <p:sp>
        <p:nvSpPr>
          <p:cNvPr id="4" name="Sisällön paikkamerkki 7">
            <a:extLst>
              <a:ext uri="{FF2B5EF4-FFF2-40B4-BE49-F238E27FC236}">
                <a16:creationId xmlns:a16="http://schemas.microsoft.com/office/drawing/2014/main" id="{AF5B4127-6F08-69E2-E482-4EAEE512DD10}"/>
              </a:ext>
            </a:extLst>
          </p:cNvPr>
          <p:cNvSpPr>
            <a:spLocks noGrp="1"/>
          </p:cNvSpPr>
          <p:nvPr>
            <p:ph sz="quarter" idx="28"/>
          </p:nvPr>
        </p:nvSpPr>
        <p:spPr>
          <a:xfrm>
            <a:off x="539750" y="4024742"/>
            <a:ext cx="5372100" cy="1976008"/>
          </a:xfrm>
        </p:spPr>
        <p:txBody>
          <a:bodyPr/>
          <a:lstStyle>
            <a:lvl1pPr>
              <a:defRPr sz="1600"/>
            </a:lvl1pPr>
            <a:lvl2pPr>
              <a:defRPr sz="1400"/>
            </a:lvl2pPr>
            <a:lvl3pPr>
              <a:defRPr sz="1200"/>
            </a:lvl3pPr>
            <a:lvl4pPr>
              <a:defRPr sz="1200"/>
            </a:lvl4pPr>
            <a:lvl5pPr>
              <a:defRPr sz="1200"/>
            </a:lvl5p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fi-FI" dirty="0"/>
          </a:p>
        </p:txBody>
      </p:sp>
      <p:sp>
        <p:nvSpPr>
          <p:cNvPr id="8" name="Sisällön paikkamerkki 7">
            <a:extLst>
              <a:ext uri="{FF2B5EF4-FFF2-40B4-BE49-F238E27FC236}">
                <a16:creationId xmlns:a16="http://schemas.microsoft.com/office/drawing/2014/main" id="{D1398EC9-862E-6D83-34D7-257AEACB40E3}"/>
              </a:ext>
            </a:extLst>
          </p:cNvPr>
          <p:cNvSpPr>
            <a:spLocks noGrp="1"/>
          </p:cNvSpPr>
          <p:nvPr>
            <p:ph sz="quarter" idx="26"/>
          </p:nvPr>
        </p:nvSpPr>
        <p:spPr>
          <a:xfrm>
            <a:off x="6275388" y="4024742"/>
            <a:ext cx="5372100" cy="1985962"/>
          </a:xfrm>
        </p:spPr>
        <p:txBody>
          <a:bodyPr/>
          <a:lstStyle>
            <a:lvl1pPr>
              <a:defRPr sz="1600"/>
            </a:lvl1pPr>
            <a:lvl2pPr>
              <a:defRPr sz="1400"/>
            </a:lvl2pPr>
            <a:lvl3pPr>
              <a:defRPr sz="1200"/>
            </a:lvl3pPr>
            <a:lvl4pPr>
              <a:defRPr sz="1200"/>
            </a:lvl4pPr>
            <a:lvl5pPr>
              <a:defRPr sz="1200"/>
            </a:lvl5p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fi-FI" dirty="0"/>
          </a:p>
        </p:txBody>
      </p:sp>
      <p:sp>
        <p:nvSpPr>
          <p:cNvPr id="6" name="Kuvan paikkamerkki 17">
            <a:extLst>
              <a:ext uri="{FF2B5EF4-FFF2-40B4-BE49-F238E27FC236}">
                <a16:creationId xmlns:a16="http://schemas.microsoft.com/office/drawing/2014/main" id="{91EB1D6F-C33A-67AA-1A99-0DFFB3099A48}"/>
              </a:ext>
            </a:extLst>
          </p:cNvPr>
          <p:cNvSpPr>
            <a:spLocks noGrp="1"/>
          </p:cNvSpPr>
          <p:nvPr>
            <p:ph type="pic" sz="quarter" idx="27" hasCustomPrompt="1"/>
          </p:nvPr>
        </p:nvSpPr>
        <p:spPr>
          <a:xfrm>
            <a:off x="8180409" y="548910"/>
            <a:ext cx="3218227" cy="3218227"/>
          </a:xfrm>
          <a:custGeom>
            <a:avLst/>
            <a:gdLst>
              <a:gd name="connsiteX0" fmla="*/ 1260000 w 2520000"/>
              <a:gd name="connsiteY0" fmla="*/ 0 h 2520000"/>
              <a:gd name="connsiteX1" fmla="*/ 2520000 w 2520000"/>
              <a:gd name="connsiteY1" fmla="*/ 1260000 h 2520000"/>
              <a:gd name="connsiteX2" fmla="*/ 1260000 w 2520000"/>
              <a:gd name="connsiteY2" fmla="*/ 2520000 h 2520000"/>
              <a:gd name="connsiteX3" fmla="*/ 0 w 2520000"/>
              <a:gd name="connsiteY3" fmla="*/ 1260000 h 2520000"/>
              <a:gd name="connsiteX4" fmla="*/ 1260000 w 2520000"/>
              <a:gd name="connsiteY4" fmla="*/ 0 h 252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0000" h="2520000">
                <a:moveTo>
                  <a:pt x="1260000" y="0"/>
                </a:moveTo>
                <a:cubicBezTo>
                  <a:pt x="1955879" y="0"/>
                  <a:pt x="2520000" y="564121"/>
                  <a:pt x="2520000" y="1260000"/>
                </a:cubicBezTo>
                <a:cubicBezTo>
                  <a:pt x="2520000" y="1955879"/>
                  <a:pt x="1955879" y="2520000"/>
                  <a:pt x="1260000" y="2520000"/>
                </a:cubicBezTo>
                <a:cubicBezTo>
                  <a:pt x="564121" y="2520000"/>
                  <a:pt x="0" y="1955879"/>
                  <a:pt x="0" y="1260000"/>
                </a:cubicBezTo>
                <a:cubicBezTo>
                  <a:pt x="0" y="564121"/>
                  <a:pt x="564121" y="0"/>
                  <a:pt x="1260000" y="0"/>
                </a:cubicBezTo>
                <a:close/>
              </a:path>
            </a:pathLst>
          </a:custGeom>
        </p:spPr>
        <p:txBody>
          <a:bodyPr wrap="square" lIns="216000" rIns="216000" anchor="ctr">
            <a:noAutofit/>
          </a:bodyPr>
          <a:lstStyle>
            <a:lvl1pPr marL="0" indent="0" algn="ctr">
              <a:buNone/>
              <a:defRPr sz="1200">
                <a:solidFill>
                  <a:schemeClr val="tx2"/>
                </a:solidFill>
              </a:defRPr>
            </a:lvl1pPr>
          </a:lstStyle>
          <a:p>
            <a:r>
              <a:rPr lang="fi-FI" dirty="0"/>
              <a:t>Lisää kuva napsauttamalla kuvaketta. 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Tämä teksti ei näy lopullisessa versiossa! </a:t>
            </a:r>
          </a:p>
        </p:txBody>
      </p:sp>
      <p:sp>
        <p:nvSpPr>
          <p:cNvPr id="15" name="Kuvatiedot">
            <a:extLst>
              <a:ext uri="{FF2B5EF4-FFF2-40B4-BE49-F238E27FC236}">
                <a16:creationId xmlns:a16="http://schemas.microsoft.com/office/drawing/2014/main" id="{D349703B-CF52-6380-19DD-379DE9841013}"/>
              </a:ext>
              <a:ext uri="{C183D7F6-B498-43B3-948B-1728B52AA6E4}">
                <adec:decorative xmlns:adec="http://schemas.microsoft.com/office/drawing/2017/decorative" val="1"/>
              </a:ext>
            </a:extLst>
          </p:cNvPr>
          <p:cNvSpPr>
            <a:spLocks noGrp="1"/>
          </p:cNvSpPr>
          <p:nvPr>
            <p:ph type="body" sz="quarter" idx="15" hasCustomPrompt="1"/>
          </p:nvPr>
        </p:nvSpPr>
        <p:spPr>
          <a:xfrm rot="16200000">
            <a:off x="10177381" y="4843381"/>
            <a:ext cx="3849239"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13" name="Alatunnisteen paikkamerkki 12">
            <a:extLst>
              <a:ext uri="{FF2B5EF4-FFF2-40B4-BE49-F238E27FC236}">
                <a16:creationId xmlns:a16="http://schemas.microsoft.com/office/drawing/2014/main" id="{0C4F46F0-CE7C-B9FC-D7E1-588A402B1A2C}"/>
              </a:ext>
            </a:extLst>
          </p:cNvPr>
          <p:cNvSpPr>
            <a:spLocks noGrp="1"/>
          </p:cNvSpPr>
          <p:nvPr>
            <p:ph type="ftr" sz="quarter" idx="22"/>
          </p:nvPr>
        </p:nvSpPr>
        <p:spPr/>
        <p:txBody>
          <a:bodyPr/>
          <a:lstStyle/>
          <a:p>
            <a:endParaRPr lang="fi-FI" dirty="0"/>
          </a:p>
        </p:txBody>
      </p:sp>
      <p:sp>
        <p:nvSpPr>
          <p:cNvPr id="11" name="Päivämäärän paikkamerkki 10">
            <a:extLst>
              <a:ext uri="{FF2B5EF4-FFF2-40B4-BE49-F238E27FC236}">
                <a16:creationId xmlns:a16="http://schemas.microsoft.com/office/drawing/2014/main" id="{BCA3653A-F3EA-4ADD-5172-FE31678DC330}"/>
              </a:ext>
            </a:extLst>
          </p:cNvPr>
          <p:cNvSpPr>
            <a:spLocks noGrp="1"/>
          </p:cNvSpPr>
          <p:nvPr>
            <p:ph type="dt" sz="half" idx="2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E4541B02-4A10-52AA-E632-EFF487758FB0}"/>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9BE5EE3F-8199-2A71-3B15-496DE09FA568}"/>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142339602"/>
      </p:ext>
    </p:extLst>
  </p:cSld>
  <p:clrMapOvr>
    <a:masterClrMapping/>
  </p:clrMapOvr>
  <p:extLst>
    <p:ext uri="{DCECCB84-F9BA-43D5-87BE-67443E8EF086}">
      <p15:sldGuideLst xmlns:p15="http://schemas.microsoft.com/office/powerpoint/2012/main"/>
    </p:ext>
  </p:extLst>
</p:sldLayout>
</file>

<file path=ppt/slideLayouts/slideLayout510.xml><?xml version="1.0" encoding="utf-8"?>
<p:sldLayout xmlns:a="http://schemas.openxmlformats.org/drawingml/2006/main" xmlns:r="http://schemas.openxmlformats.org/officeDocument/2006/relationships" xmlns:p="http://schemas.openxmlformats.org/presentationml/2006/main" preserve="1" userDrawn="1">
  <p:cSld name="Lopetusdia 2">
    <p:bg>
      <p:bgPr>
        <a:solidFill>
          <a:schemeClr val="accent2"/>
        </a:solidFill>
        <a:effectLst/>
      </p:bgPr>
    </p:bg>
    <p:spTree>
      <p:nvGrpSpPr>
        <p:cNvPr id="1" name=""/>
        <p:cNvGrpSpPr/>
        <p:nvPr/>
      </p:nvGrpSpPr>
      <p:grpSpPr>
        <a:xfrm>
          <a:off x="0" y="0"/>
          <a:ext cx="0" cy="0"/>
          <a:chOff x="0" y="0"/>
          <a:chExt cx="0" cy="0"/>
        </a:xfrm>
      </p:grpSpPr>
      <p:grpSp>
        <p:nvGrpSpPr>
          <p:cNvPr id="47" name="Logo">
            <a:extLst>
              <a:ext uri="{FF2B5EF4-FFF2-40B4-BE49-F238E27FC236}">
                <a16:creationId xmlns:a16="http://schemas.microsoft.com/office/drawing/2014/main" id="{0504A2EA-5005-825B-3166-24A681415FC2}"/>
              </a:ext>
              <a:ext uri="{C183D7F6-B498-43B3-948B-1728B52AA6E4}">
                <adec:decorative xmlns:adec="http://schemas.microsoft.com/office/drawing/2017/decorative" val="1"/>
              </a:ext>
            </a:extLst>
          </p:cNvPr>
          <p:cNvGrpSpPr/>
          <p:nvPr userDrawn="1"/>
        </p:nvGrpSpPr>
        <p:grpSpPr>
          <a:xfrm>
            <a:off x="4746435" y="2809494"/>
            <a:ext cx="2699130" cy="1239012"/>
            <a:chOff x="4738878" y="2816351"/>
            <a:chExt cx="2699130" cy="1239012"/>
          </a:xfrm>
          <a:solidFill>
            <a:schemeClr val="tx1"/>
          </a:solidFill>
        </p:grpSpPr>
        <p:sp>
          <p:nvSpPr>
            <p:cNvPr id="48" name="Vapaamuotoinen: Muoto 47">
              <a:extLst>
                <a:ext uri="{FF2B5EF4-FFF2-40B4-BE49-F238E27FC236}">
                  <a16:creationId xmlns:a16="http://schemas.microsoft.com/office/drawing/2014/main" id="{2170C824-4CB5-C694-6F50-0E7177E801DC}"/>
                </a:ext>
              </a:extLst>
            </p:cNvPr>
            <p:cNvSpPr/>
            <p:nvPr/>
          </p:nvSpPr>
          <p:spPr>
            <a:xfrm>
              <a:off x="5775197" y="3179064"/>
              <a:ext cx="128016" cy="381000"/>
            </a:xfrm>
            <a:custGeom>
              <a:avLst/>
              <a:gdLst>
                <a:gd name="connsiteX0" fmla="*/ 97155 w 128016"/>
                <a:gd name="connsiteY0" fmla="*/ 326199 h 381000"/>
                <a:gd name="connsiteX1" fmla="*/ 79693 w 128016"/>
                <a:gd name="connsiteY1" fmla="*/ 318897 h 381000"/>
                <a:gd name="connsiteX2" fmla="*/ 74168 w 128016"/>
                <a:gd name="connsiteY2" fmla="*/ 292671 h 381000"/>
                <a:gd name="connsiteX3" fmla="*/ 74168 w 128016"/>
                <a:gd name="connsiteY3" fmla="*/ 0 h 381000"/>
                <a:gd name="connsiteX4" fmla="*/ 0 w 128016"/>
                <a:gd name="connsiteY4" fmla="*/ 0 h 381000"/>
                <a:gd name="connsiteX5" fmla="*/ 0 w 128016"/>
                <a:gd name="connsiteY5" fmla="*/ 303149 h 381000"/>
                <a:gd name="connsiteX6" fmla="*/ 17463 w 128016"/>
                <a:gd name="connsiteY6" fmla="*/ 362331 h 381000"/>
                <a:gd name="connsiteX7" fmla="*/ 73025 w 128016"/>
                <a:gd name="connsiteY7" fmla="*/ 381000 h 381000"/>
                <a:gd name="connsiteX8" fmla="*/ 99505 w 128016"/>
                <a:gd name="connsiteY8" fmla="*/ 378079 h 381000"/>
                <a:gd name="connsiteX9" fmla="*/ 121603 w 128016"/>
                <a:gd name="connsiteY9" fmla="*/ 369888 h 381000"/>
                <a:gd name="connsiteX10" fmla="*/ 128016 w 128016"/>
                <a:gd name="connsiteY10" fmla="*/ 320358 h 381000"/>
                <a:gd name="connsiteX11" fmla="*/ 112586 w 128016"/>
                <a:gd name="connsiteY11" fmla="*/ 324739 h 381000"/>
                <a:gd name="connsiteX12" fmla="*/ 97155 w 128016"/>
                <a:gd name="connsiteY12" fmla="*/ 325882 h 381000"/>
                <a:gd name="connsiteX13" fmla="*/ 97155 w 128016"/>
                <a:gd name="connsiteY13" fmla="*/ 326199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8016" h="381000">
                  <a:moveTo>
                    <a:pt x="97155" y="326199"/>
                  </a:moveTo>
                  <a:cubicBezTo>
                    <a:pt x="87249" y="326199"/>
                    <a:pt x="83503" y="323850"/>
                    <a:pt x="79693" y="318897"/>
                  </a:cubicBezTo>
                  <a:cubicBezTo>
                    <a:pt x="75883" y="313944"/>
                    <a:pt x="74168" y="305181"/>
                    <a:pt x="74168" y="292671"/>
                  </a:cubicBezTo>
                  <a:lnTo>
                    <a:pt x="74168" y="0"/>
                  </a:lnTo>
                  <a:lnTo>
                    <a:pt x="0" y="0"/>
                  </a:lnTo>
                  <a:lnTo>
                    <a:pt x="0" y="303149"/>
                  </a:lnTo>
                  <a:cubicBezTo>
                    <a:pt x="0" y="330264"/>
                    <a:pt x="5842" y="350076"/>
                    <a:pt x="17463" y="362331"/>
                  </a:cubicBezTo>
                  <a:cubicBezTo>
                    <a:pt x="29083" y="374840"/>
                    <a:pt x="47752" y="381000"/>
                    <a:pt x="73025" y="381000"/>
                  </a:cubicBezTo>
                  <a:cubicBezTo>
                    <a:pt x="81724" y="381000"/>
                    <a:pt x="90488" y="380111"/>
                    <a:pt x="99505" y="378079"/>
                  </a:cubicBezTo>
                  <a:cubicBezTo>
                    <a:pt x="108522" y="376301"/>
                    <a:pt x="115824" y="373444"/>
                    <a:pt x="121603" y="369888"/>
                  </a:cubicBezTo>
                  <a:lnTo>
                    <a:pt x="128016" y="320358"/>
                  </a:lnTo>
                  <a:cubicBezTo>
                    <a:pt x="122174" y="322389"/>
                    <a:pt x="116967" y="323850"/>
                    <a:pt x="112586" y="324739"/>
                  </a:cubicBezTo>
                  <a:cubicBezTo>
                    <a:pt x="108204" y="325628"/>
                    <a:pt x="102997" y="325882"/>
                    <a:pt x="97155" y="325882"/>
                  </a:cubicBezTo>
                  <a:lnTo>
                    <a:pt x="97155" y="326199"/>
                  </a:lnTo>
                  <a:close/>
                </a:path>
              </a:pathLst>
            </a:custGeom>
            <a:grpFill/>
            <a:ln w="3175" cap="flat">
              <a:noFill/>
              <a:prstDash val="solid"/>
              <a:miter/>
            </a:ln>
          </p:spPr>
          <p:txBody>
            <a:bodyPr rtlCol="0" anchor="ctr"/>
            <a:lstStyle/>
            <a:p>
              <a:endParaRPr lang="fi-FI" dirty="0">
                <a:solidFill>
                  <a:schemeClr val="tx1"/>
                </a:solidFill>
              </a:endParaRPr>
            </a:p>
          </p:txBody>
        </p:sp>
        <p:sp>
          <p:nvSpPr>
            <p:cNvPr id="49" name="Vapaamuotoinen: Muoto 48">
              <a:extLst>
                <a:ext uri="{FF2B5EF4-FFF2-40B4-BE49-F238E27FC236}">
                  <a16:creationId xmlns:a16="http://schemas.microsoft.com/office/drawing/2014/main" id="{B84239CE-B61F-5920-97A9-7109D28DEAB9}"/>
                </a:ext>
              </a:extLst>
            </p:cNvPr>
            <p:cNvSpPr/>
            <p:nvPr/>
          </p:nvSpPr>
          <p:spPr>
            <a:xfrm>
              <a:off x="5470397" y="3284220"/>
              <a:ext cx="243840" cy="275844"/>
            </a:xfrm>
            <a:custGeom>
              <a:avLst/>
              <a:gdLst>
                <a:gd name="connsiteX0" fmla="*/ 243840 w 243840"/>
                <a:gd name="connsiteY0" fmla="*/ 121729 h 275844"/>
                <a:gd name="connsiteX1" fmla="*/ 126174 w 243840"/>
                <a:gd name="connsiteY1" fmla="*/ 0 h 275844"/>
                <a:gd name="connsiteX2" fmla="*/ 0 w 243840"/>
                <a:gd name="connsiteY2" fmla="*/ 138049 h 275844"/>
                <a:gd name="connsiteX3" fmla="*/ 127572 w 243840"/>
                <a:gd name="connsiteY3" fmla="*/ 275844 h 275844"/>
                <a:gd name="connsiteX4" fmla="*/ 240602 w 243840"/>
                <a:gd name="connsiteY4" fmla="*/ 213233 h 275844"/>
                <a:gd name="connsiteX5" fmla="*/ 178245 w 243840"/>
                <a:gd name="connsiteY5" fmla="*/ 178308 h 275844"/>
                <a:gd name="connsiteX6" fmla="*/ 127572 w 243840"/>
                <a:gd name="connsiteY6" fmla="*/ 221678 h 275844"/>
                <a:gd name="connsiteX7" fmla="*/ 69596 w 243840"/>
                <a:gd name="connsiteY7" fmla="*/ 157861 h 275844"/>
                <a:gd name="connsiteX8" fmla="*/ 240030 w 243840"/>
                <a:gd name="connsiteY8" fmla="*/ 157861 h 275844"/>
                <a:gd name="connsiteX9" fmla="*/ 243840 w 243840"/>
                <a:gd name="connsiteY9" fmla="*/ 121729 h 275844"/>
                <a:gd name="connsiteX10" fmla="*/ 243840 w 243840"/>
                <a:gd name="connsiteY10" fmla="*/ 121729 h 275844"/>
                <a:gd name="connsiteX11" fmla="*/ 71374 w 243840"/>
                <a:gd name="connsiteY11" fmla="*/ 108648 h 275844"/>
                <a:gd name="connsiteX12" fmla="*/ 126429 w 243840"/>
                <a:gd name="connsiteY12" fmla="*/ 53277 h 275844"/>
                <a:gd name="connsiteX13" fmla="*/ 175641 w 243840"/>
                <a:gd name="connsiteY13" fmla="*/ 108648 h 275844"/>
                <a:gd name="connsiteX14" fmla="*/ 71374 w 243840"/>
                <a:gd name="connsiteY14" fmla="*/ 108648 h 275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3840" h="275844">
                  <a:moveTo>
                    <a:pt x="243840" y="121729"/>
                  </a:moveTo>
                  <a:cubicBezTo>
                    <a:pt x="243840" y="50102"/>
                    <a:pt x="197231" y="0"/>
                    <a:pt x="126174" y="0"/>
                  </a:cubicBezTo>
                  <a:cubicBezTo>
                    <a:pt x="55118" y="0"/>
                    <a:pt x="0" y="51245"/>
                    <a:pt x="0" y="138049"/>
                  </a:cubicBezTo>
                  <a:cubicBezTo>
                    <a:pt x="0" y="224853"/>
                    <a:pt x="53911" y="275844"/>
                    <a:pt x="127572" y="275844"/>
                  </a:cubicBezTo>
                  <a:cubicBezTo>
                    <a:pt x="182626" y="275844"/>
                    <a:pt x="222250" y="246443"/>
                    <a:pt x="240602" y="213233"/>
                  </a:cubicBezTo>
                  <a:lnTo>
                    <a:pt x="178245" y="178308"/>
                  </a:lnTo>
                  <a:cubicBezTo>
                    <a:pt x="174180" y="203390"/>
                    <a:pt x="155258" y="221678"/>
                    <a:pt x="127572" y="221678"/>
                  </a:cubicBezTo>
                  <a:cubicBezTo>
                    <a:pt x="96711" y="221678"/>
                    <a:pt x="72517" y="200723"/>
                    <a:pt x="69596" y="157861"/>
                  </a:cubicBezTo>
                  <a:lnTo>
                    <a:pt x="240030" y="157861"/>
                  </a:lnTo>
                  <a:cubicBezTo>
                    <a:pt x="240030" y="157861"/>
                    <a:pt x="243840" y="143320"/>
                    <a:pt x="243840" y="121729"/>
                  </a:cubicBezTo>
                  <a:lnTo>
                    <a:pt x="243840" y="121729"/>
                  </a:lnTo>
                  <a:close/>
                  <a:moveTo>
                    <a:pt x="71374" y="108648"/>
                  </a:moveTo>
                  <a:cubicBezTo>
                    <a:pt x="77216" y="72517"/>
                    <a:pt x="99060" y="53277"/>
                    <a:pt x="126429" y="53277"/>
                  </a:cubicBezTo>
                  <a:cubicBezTo>
                    <a:pt x="155258" y="53277"/>
                    <a:pt x="175641" y="76898"/>
                    <a:pt x="175641" y="108648"/>
                  </a:cubicBezTo>
                  <a:lnTo>
                    <a:pt x="71374" y="108648"/>
                  </a:lnTo>
                  <a:close/>
                </a:path>
              </a:pathLst>
            </a:custGeom>
            <a:grpFill/>
            <a:ln w="3175" cap="flat">
              <a:noFill/>
              <a:prstDash val="solid"/>
              <a:miter/>
            </a:ln>
          </p:spPr>
          <p:txBody>
            <a:bodyPr rtlCol="0" anchor="ctr"/>
            <a:lstStyle/>
            <a:p>
              <a:endParaRPr lang="fi-FI" dirty="0">
                <a:solidFill>
                  <a:schemeClr val="tx1"/>
                </a:solidFill>
              </a:endParaRPr>
            </a:p>
          </p:txBody>
        </p:sp>
        <p:sp>
          <p:nvSpPr>
            <p:cNvPr id="50" name="Vapaamuotoinen: Muoto 49">
              <a:extLst>
                <a:ext uri="{FF2B5EF4-FFF2-40B4-BE49-F238E27FC236}">
                  <a16:creationId xmlns:a16="http://schemas.microsoft.com/office/drawing/2014/main" id="{5A731498-F5A3-1EFD-8105-50DFEED11608}"/>
                </a:ext>
              </a:extLst>
            </p:cNvPr>
            <p:cNvSpPr/>
            <p:nvPr/>
          </p:nvSpPr>
          <p:spPr>
            <a:xfrm>
              <a:off x="5927534" y="3284220"/>
              <a:ext cx="237744" cy="275844"/>
            </a:xfrm>
            <a:custGeom>
              <a:avLst/>
              <a:gdLst>
                <a:gd name="connsiteX0" fmla="*/ 119507 w 237744"/>
                <a:gd name="connsiteY0" fmla="*/ 53911 h 275844"/>
                <a:gd name="connsiteX1" fmla="*/ 174435 w 237744"/>
                <a:gd name="connsiteY1" fmla="*/ 95567 h 275844"/>
                <a:gd name="connsiteX2" fmla="*/ 237490 w 237744"/>
                <a:gd name="connsiteY2" fmla="*/ 60008 h 275844"/>
                <a:gd name="connsiteX3" fmla="*/ 116904 w 237744"/>
                <a:gd name="connsiteY3" fmla="*/ 0 h 275844"/>
                <a:gd name="connsiteX4" fmla="*/ 13145 w 237744"/>
                <a:gd name="connsiteY4" fmla="*/ 80963 h 275844"/>
                <a:gd name="connsiteX5" fmla="*/ 102362 w 237744"/>
                <a:gd name="connsiteY5" fmla="*/ 161353 h 275844"/>
                <a:gd name="connsiteX6" fmla="*/ 165418 w 237744"/>
                <a:gd name="connsiteY6" fmla="*/ 196278 h 275844"/>
                <a:gd name="connsiteX7" fmla="*/ 130556 w 237744"/>
                <a:gd name="connsiteY7" fmla="*/ 221933 h 275844"/>
                <a:gd name="connsiteX8" fmla="*/ 64262 w 237744"/>
                <a:gd name="connsiteY8" fmla="*/ 171831 h 275844"/>
                <a:gd name="connsiteX9" fmla="*/ 0 w 237744"/>
                <a:gd name="connsiteY9" fmla="*/ 207963 h 275844"/>
                <a:gd name="connsiteX10" fmla="*/ 131636 w 237744"/>
                <a:gd name="connsiteY10" fmla="*/ 275844 h 275844"/>
                <a:gd name="connsiteX11" fmla="*/ 237744 w 237744"/>
                <a:gd name="connsiteY11" fmla="*/ 191643 h 275844"/>
                <a:gd name="connsiteX12" fmla="*/ 159004 w 237744"/>
                <a:gd name="connsiteY12" fmla="*/ 111823 h 275844"/>
                <a:gd name="connsiteX13" fmla="*/ 85471 w 237744"/>
                <a:gd name="connsiteY13" fmla="*/ 77470 h 275844"/>
                <a:gd name="connsiteX14" fmla="*/ 120079 w 237744"/>
                <a:gd name="connsiteY14" fmla="*/ 53848 h 275844"/>
                <a:gd name="connsiteX15" fmla="*/ 119507 w 237744"/>
                <a:gd name="connsiteY15" fmla="*/ 53848 h 275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7744" h="275844">
                  <a:moveTo>
                    <a:pt x="119507" y="53911"/>
                  </a:moveTo>
                  <a:cubicBezTo>
                    <a:pt x="148273" y="53911"/>
                    <a:pt x="168021" y="72263"/>
                    <a:pt x="174435" y="95567"/>
                  </a:cubicBezTo>
                  <a:lnTo>
                    <a:pt x="237490" y="60008"/>
                  </a:lnTo>
                  <a:cubicBezTo>
                    <a:pt x="217170" y="25083"/>
                    <a:pt x="169164" y="0"/>
                    <a:pt x="116904" y="0"/>
                  </a:cubicBezTo>
                  <a:cubicBezTo>
                    <a:pt x="60516" y="0"/>
                    <a:pt x="13145" y="30861"/>
                    <a:pt x="13145" y="80963"/>
                  </a:cubicBezTo>
                  <a:cubicBezTo>
                    <a:pt x="13145" y="131064"/>
                    <a:pt x="62865" y="150876"/>
                    <a:pt x="102362" y="161353"/>
                  </a:cubicBezTo>
                  <a:cubicBezTo>
                    <a:pt x="136398" y="170688"/>
                    <a:pt x="165418" y="175323"/>
                    <a:pt x="165418" y="196278"/>
                  </a:cubicBezTo>
                  <a:cubicBezTo>
                    <a:pt x="165418" y="212915"/>
                    <a:pt x="150876" y="221933"/>
                    <a:pt x="130556" y="221933"/>
                  </a:cubicBezTo>
                  <a:cubicBezTo>
                    <a:pt x="95695" y="221933"/>
                    <a:pt x="72708" y="200406"/>
                    <a:pt x="64262" y="171831"/>
                  </a:cubicBezTo>
                  <a:lnTo>
                    <a:pt x="0" y="207963"/>
                  </a:lnTo>
                  <a:cubicBezTo>
                    <a:pt x="21527" y="249618"/>
                    <a:pt x="70041" y="275844"/>
                    <a:pt x="131636" y="275844"/>
                  </a:cubicBezTo>
                  <a:cubicBezTo>
                    <a:pt x="188595" y="275844"/>
                    <a:pt x="237744" y="244665"/>
                    <a:pt x="237744" y="191643"/>
                  </a:cubicBezTo>
                  <a:cubicBezTo>
                    <a:pt x="237744" y="143573"/>
                    <a:pt x="200279" y="124651"/>
                    <a:pt x="159004" y="111823"/>
                  </a:cubicBezTo>
                  <a:cubicBezTo>
                    <a:pt x="119761" y="99314"/>
                    <a:pt x="85471" y="97282"/>
                    <a:pt x="85471" y="77470"/>
                  </a:cubicBezTo>
                  <a:cubicBezTo>
                    <a:pt x="85471" y="62293"/>
                    <a:pt x="101156" y="53848"/>
                    <a:pt x="120079" y="53848"/>
                  </a:cubicBezTo>
                  <a:lnTo>
                    <a:pt x="119507" y="53848"/>
                  </a:lnTo>
                  <a:close/>
                </a:path>
              </a:pathLst>
            </a:custGeom>
            <a:grpFill/>
            <a:ln w="3175" cap="flat">
              <a:noFill/>
              <a:prstDash val="solid"/>
              <a:miter/>
            </a:ln>
          </p:spPr>
          <p:txBody>
            <a:bodyPr rtlCol="0" anchor="ctr"/>
            <a:lstStyle/>
            <a:p>
              <a:endParaRPr lang="fi-FI" dirty="0">
                <a:solidFill>
                  <a:schemeClr val="tx1"/>
                </a:solidFill>
              </a:endParaRPr>
            </a:p>
          </p:txBody>
        </p:sp>
        <p:sp>
          <p:nvSpPr>
            <p:cNvPr id="51" name="Vapaamuotoinen: Muoto 50">
              <a:extLst>
                <a:ext uri="{FF2B5EF4-FFF2-40B4-BE49-F238E27FC236}">
                  <a16:creationId xmlns:a16="http://schemas.microsoft.com/office/drawing/2014/main" id="{B38A1935-6745-9708-1A6B-4A2F707E4F57}"/>
                </a:ext>
              </a:extLst>
            </p:cNvPr>
            <p:cNvSpPr/>
            <p:nvPr/>
          </p:nvSpPr>
          <p:spPr>
            <a:xfrm>
              <a:off x="5113782" y="3192779"/>
              <a:ext cx="298703" cy="361188"/>
            </a:xfrm>
            <a:custGeom>
              <a:avLst/>
              <a:gdLst>
                <a:gd name="connsiteX0" fmla="*/ 221678 w 298703"/>
                <a:gd name="connsiteY0" fmla="*/ 143002 h 361188"/>
                <a:gd name="connsiteX1" fmla="*/ 77026 w 298703"/>
                <a:gd name="connsiteY1" fmla="*/ 143002 h 361188"/>
                <a:gd name="connsiteX2" fmla="*/ 77026 w 298703"/>
                <a:gd name="connsiteY2" fmla="*/ 0 h 361188"/>
                <a:gd name="connsiteX3" fmla="*/ 0 w 298703"/>
                <a:gd name="connsiteY3" fmla="*/ 0 h 361188"/>
                <a:gd name="connsiteX4" fmla="*/ 0 w 298703"/>
                <a:gd name="connsiteY4" fmla="*/ 361188 h 361188"/>
                <a:gd name="connsiteX5" fmla="*/ 77026 w 298703"/>
                <a:gd name="connsiteY5" fmla="*/ 361188 h 361188"/>
                <a:gd name="connsiteX6" fmla="*/ 77026 w 298703"/>
                <a:gd name="connsiteY6" fmla="*/ 211455 h 361188"/>
                <a:gd name="connsiteX7" fmla="*/ 221678 w 298703"/>
                <a:gd name="connsiteY7" fmla="*/ 211455 h 361188"/>
                <a:gd name="connsiteX8" fmla="*/ 221678 w 298703"/>
                <a:gd name="connsiteY8" fmla="*/ 361188 h 361188"/>
                <a:gd name="connsiteX9" fmla="*/ 298704 w 298703"/>
                <a:gd name="connsiteY9" fmla="*/ 361188 h 361188"/>
                <a:gd name="connsiteX10" fmla="*/ 298704 w 298703"/>
                <a:gd name="connsiteY10" fmla="*/ 0 h 361188"/>
                <a:gd name="connsiteX11" fmla="*/ 221678 w 298703"/>
                <a:gd name="connsiteY11" fmla="*/ 0 h 361188"/>
                <a:gd name="connsiteX12" fmla="*/ 221678 w 298703"/>
                <a:gd name="connsiteY12" fmla="*/ 143002 h 361188"/>
                <a:gd name="connsiteX13" fmla="*/ 221678 w 298703"/>
                <a:gd name="connsiteY13" fmla="*/ 143002 h 361188"/>
                <a:gd name="connsiteX14" fmla="*/ 221678 w 298703"/>
                <a:gd name="connsiteY14" fmla="*/ 143002 h 36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8703" h="361188">
                  <a:moveTo>
                    <a:pt x="221678" y="143002"/>
                  </a:moveTo>
                  <a:lnTo>
                    <a:pt x="77026" y="143002"/>
                  </a:lnTo>
                  <a:lnTo>
                    <a:pt x="77026" y="0"/>
                  </a:lnTo>
                  <a:lnTo>
                    <a:pt x="0" y="0"/>
                  </a:lnTo>
                  <a:lnTo>
                    <a:pt x="0" y="361188"/>
                  </a:lnTo>
                  <a:lnTo>
                    <a:pt x="77026" y="361188"/>
                  </a:lnTo>
                  <a:lnTo>
                    <a:pt x="77026" y="211455"/>
                  </a:lnTo>
                  <a:lnTo>
                    <a:pt x="221678" y="211455"/>
                  </a:lnTo>
                  <a:lnTo>
                    <a:pt x="221678" y="361188"/>
                  </a:lnTo>
                  <a:lnTo>
                    <a:pt x="298704" y="361188"/>
                  </a:lnTo>
                  <a:lnTo>
                    <a:pt x="298704" y="0"/>
                  </a:lnTo>
                  <a:lnTo>
                    <a:pt x="221678" y="0"/>
                  </a:lnTo>
                  <a:lnTo>
                    <a:pt x="221678" y="143002"/>
                  </a:lnTo>
                  <a:lnTo>
                    <a:pt x="221678" y="143002"/>
                  </a:lnTo>
                  <a:lnTo>
                    <a:pt x="221678" y="143002"/>
                  </a:lnTo>
                  <a:close/>
                </a:path>
              </a:pathLst>
            </a:custGeom>
            <a:grpFill/>
            <a:ln w="3175" cap="flat">
              <a:noFill/>
              <a:prstDash val="solid"/>
              <a:miter/>
            </a:ln>
          </p:spPr>
          <p:txBody>
            <a:bodyPr rtlCol="0" anchor="ctr"/>
            <a:lstStyle/>
            <a:p>
              <a:endParaRPr lang="fi-FI" dirty="0">
                <a:solidFill>
                  <a:schemeClr val="tx1"/>
                </a:solidFill>
              </a:endParaRPr>
            </a:p>
          </p:txBody>
        </p:sp>
        <p:sp>
          <p:nvSpPr>
            <p:cNvPr id="52" name="Vapaamuotoinen: Muoto 51">
              <a:extLst>
                <a:ext uri="{FF2B5EF4-FFF2-40B4-BE49-F238E27FC236}">
                  <a16:creationId xmlns:a16="http://schemas.microsoft.com/office/drawing/2014/main" id="{75D56676-3AD7-25C3-DE81-4527D6DD96A1}"/>
                </a:ext>
              </a:extLst>
            </p:cNvPr>
            <p:cNvSpPr/>
            <p:nvPr/>
          </p:nvSpPr>
          <p:spPr>
            <a:xfrm>
              <a:off x="4738878" y="2816351"/>
              <a:ext cx="2699130" cy="1239012"/>
            </a:xfrm>
            <a:custGeom>
              <a:avLst/>
              <a:gdLst>
                <a:gd name="connsiteX0" fmla="*/ 0 w 2699130"/>
                <a:gd name="connsiteY0" fmla="*/ 0 h 1239012"/>
                <a:gd name="connsiteX1" fmla="*/ 0 w 2699130"/>
                <a:gd name="connsiteY1" fmla="*/ 790702 h 1239012"/>
                <a:gd name="connsiteX2" fmla="*/ 324866 w 2699130"/>
                <a:gd name="connsiteY2" fmla="*/ 1113854 h 1239012"/>
                <a:gd name="connsiteX3" fmla="*/ 1103630 w 2699130"/>
                <a:gd name="connsiteY3" fmla="*/ 1113854 h 1239012"/>
                <a:gd name="connsiteX4" fmla="*/ 1309052 w 2699130"/>
                <a:gd name="connsiteY4" fmla="*/ 1198753 h 1239012"/>
                <a:gd name="connsiteX5" fmla="*/ 1349565 w 2699130"/>
                <a:gd name="connsiteY5" fmla="*/ 1239012 h 1239012"/>
                <a:gd name="connsiteX6" fmla="*/ 1390078 w 2699130"/>
                <a:gd name="connsiteY6" fmla="*/ 1198753 h 1239012"/>
                <a:gd name="connsiteX7" fmla="*/ 1390078 w 2699130"/>
                <a:gd name="connsiteY7" fmla="*/ 1198753 h 1239012"/>
                <a:gd name="connsiteX8" fmla="*/ 1595501 w 2699130"/>
                <a:gd name="connsiteY8" fmla="*/ 1113854 h 1239012"/>
                <a:gd name="connsiteX9" fmla="*/ 2372233 w 2699130"/>
                <a:gd name="connsiteY9" fmla="*/ 1113854 h 1239012"/>
                <a:gd name="connsiteX10" fmla="*/ 2699131 w 2699130"/>
                <a:gd name="connsiteY10" fmla="*/ 790702 h 1239012"/>
                <a:gd name="connsiteX11" fmla="*/ 2699131 w 2699130"/>
                <a:gd name="connsiteY11" fmla="*/ 0 h 1239012"/>
                <a:gd name="connsiteX12" fmla="*/ 127 w 2699130"/>
                <a:gd name="connsiteY12" fmla="*/ 0 h 1239012"/>
                <a:gd name="connsiteX13" fmla="*/ 2622105 w 2699130"/>
                <a:gd name="connsiteY13" fmla="*/ 790702 h 1239012"/>
                <a:gd name="connsiteX14" fmla="*/ 2372106 w 2699130"/>
                <a:gd name="connsiteY14" fmla="*/ 1037145 h 1239012"/>
                <a:gd name="connsiteX15" fmla="*/ 1595374 w 2699130"/>
                <a:gd name="connsiteY15" fmla="*/ 1037145 h 1239012"/>
                <a:gd name="connsiteX16" fmla="*/ 1349502 w 2699130"/>
                <a:gd name="connsiteY16" fmla="*/ 1131380 h 1239012"/>
                <a:gd name="connsiteX17" fmla="*/ 1103630 w 2699130"/>
                <a:gd name="connsiteY17" fmla="*/ 1037145 h 1239012"/>
                <a:gd name="connsiteX18" fmla="*/ 324866 w 2699130"/>
                <a:gd name="connsiteY18" fmla="*/ 1037145 h 1239012"/>
                <a:gd name="connsiteX19" fmla="*/ 76644 w 2699130"/>
                <a:gd name="connsiteY19" fmla="*/ 790702 h 1239012"/>
                <a:gd name="connsiteX20" fmla="*/ 76644 w 2699130"/>
                <a:gd name="connsiteY20" fmla="*/ 76962 h 1239012"/>
                <a:gd name="connsiteX21" fmla="*/ 2621852 w 2699130"/>
                <a:gd name="connsiteY21" fmla="*/ 76962 h 1239012"/>
                <a:gd name="connsiteX22" fmla="*/ 2621852 w 2699130"/>
                <a:gd name="connsiteY22" fmla="*/ 790702 h 1239012"/>
                <a:gd name="connsiteX23" fmla="*/ 2622169 w 2699130"/>
                <a:gd name="connsiteY23" fmla="*/ 790702 h 1239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99130" h="1239012">
                  <a:moveTo>
                    <a:pt x="0" y="0"/>
                  </a:moveTo>
                  <a:lnTo>
                    <a:pt x="0" y="790702"/>
                  </a:lnTo>
                  <a:cubicBezTo>
                    <a:pt x="0" y="968883"/>
                    <a:pt x="145669" y="1113854"/>
                    <a:pt x="324866" y="1113854"/>
                  </a:cubicBezTo>
                  <a:lnTo>
                    <a:pt x="1103630" y="1113854"/>
                  </a:lnTo>
                  <a:cubicBezTo>
                    <a:pt x="1181100" y="1113854"/>
                    <a:pt x="1254252" y="1143889"/>
                    <a:pt x="1309052" y="1198753"/>
                  </a:cubicBezTo>
                  <a:lnTo>
                    <a:pt x="1349565" y="1239012"/>
                  </a:lnTo>
                  <a:lnTo>
                    <a:pt x="1390078" y="1198753"/>
                  </a:lnTo>
                  <a:lnTo>
                    <a:pt x="1390078" y="1198753"/>
                  </a:lnTo>
                  <a:cubicBezTo>
                    <a:pt x="1444879" y="1144207"/>
                    <a:pt x="1517967" y="1113854"/>
                    <a:pt x="1595501" y="1113854"/>
                  </a:cubicBezTo>
                  <a:lnTo>
                    <a:pt x="2372233" y="1113854"/>
                  </a:lnTo>
                  <a:cubicBezTo>
                    <a:pt x="2552573" y="1113854"/>
                    <a:pt x="2699131" y="968883"/>
                    <a:pt x="2699131" y="790702"/>
                  </a:cubicBezTo>
                  <a:lnTo>
                    <a:pt x="2699131" y="0"/>
                  </a:lnTo>
                  <a:lnTo>
                    <a:pt x="127" y="0"/>
                  </a:lnTo>
                  <a:close/>
                  <a:moveTo>
                    <a:pt x="2622105" y="790702"/>
                  </a:moveTo>
                  <a:cubicBezTo>
                    <a:pt x="2622105" y="926592"/>
                    <a:pt x="2509965" y="1037145"/>
                    <a:pt x="2372106" y="1037145"/>
                  </a:cubicBezTo>
                  <a:lnTo>
                    <a:pt x="1595374" y="1037145"/>
                  </a:lnTo>
                  <a:cubicBezTo>
                    <a:pt x="1503616" y="1037145"/>
                    <a:pt x="1417066" y="1070420"/>
                    <a:pt x="1349502" y="1131380"/>
                  </a:cubicBezTo>
                  <a:cubicBezTo>
                    <a:pt x="1281938" y="1070737"/>
                    <a:pt x="1195388" y="1037145"/>
                    <a:pt x="1103630" y="1037145"/>
                  </a:cubicBezTo>
                  <a:lnTo>
                    <a:pt x="324866" y="1037145"/>
                  </a:lnTo>
                  <a:cubicBezTo>
                    <a:pt x="188214" y="1037145"/>
                    <a:pt x="76644" y="926592"/>
                    <a:pt x="76644" y="790702"/>
                  </a:cubicBezTo>
                  <a:lnTo>
                    <a:pt x="76644" y="76962"/>
                  </a:lnTo>
                  <a:lnTo>
                    <a:pt x="2621852" y="76962"/>
                  </a:lnTo>
                  <a:lnTo>
                    <a:pt x="2621852" y="790702"/>
                  </a:lnTo>
                  <a:lnTo>
                    <a:pt x="2622169" y="790702"/>
                  </a:lnTo>
                  <a:close/>
                </a:path>
              </a:pathLst>
            </a:custGeom>
            <a:grpFill/>
            <a:ln w="3175" cap="flat">
              <a:noFill/>
              <a:prstDash val="solid"/>
              <a:miter/>
            </a:ln>
          </p:spPr>
          <p:txBody>
            <a:bodyPr rtlCol="0" anchor="ctr"/>
            <a:lstStyle/>
            <a:p>
              <a:endParaRPr lang="fi-FI" dirty="0">
                <a:solidFill>
                  <a:schemeClr val="tx1"/>
                </a:solidFill>
              </a:endParaRPr>
            </a:p>
          </p:txBody>
        </p:sp>
        <p:sp>
          <p:nvSpPr>
            <p:cNvPr id="53" name="Vapaamuotoinen: Muoto 52">
              <a:extLst>
                <a:ext uri="{FF2B5EF4-FFF2-40B4-BE49-F238E27FC236}">
                  <a16:creationId xmlns:a16="http://schemas.microsoft.com/office/drawing/2014/main" id="{0F7474B5-79E0-6F08-B534-CEFDAF05AE9C}"/>
                </a:ext>
              </a:extLst>
            </p:cNvPr>
            <p:cNvSpPr/>
            <p:nvPr/>
          </p:nvSpPr>
          <p:spPr>
            <a:xfrm>
              <a:off x="6221729" y="3177539"/>
              <a:ext cx="85344" cy="82295"/>
            </a:xfrm>
            <a:custGeom>
              <a:avLst/>
              <a:gdLst>
                <a:gd name="connsiteX0" fmla="*/ 42672 w 85344"/>
                <a:gd name="connsiteY0" fmla="*/ 0 h 82295"/>
                <a:gd name="connsiteX1" fmla="*/ 0 w 85344"/>
                <a:gd name="connsiteY1" fmla="*/ 41148 h 82295"/>
                <a:gd name="connsiteX2" fmla="*/ 42672 w 85344"/>
                <a:gd name="connsiteY2" fmla="*/ 82296 h 82295"/>
                <a:gd name="connsiteX3" fmla="*/ 85344 w 85344"/>
                <a:gd name="connsiteY3" fmla="*/ 41148 h 82295"/>
                <a:gd name="connsiteX4" fmla="*/ 42672 w 85344"/>
                <a:gd name="connsiteY4" fmla="*/ 0 h 82295"/>
                <a:gd name="connsiteX5" fmla="*/ 42672 w 85344"/>
                <a:gd name="connsiteY5" fmla="*/ 0 h 82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44" h="82295">
                  <a:moveTo>
                    <a:pt x="42672" y="0"/>
                  </a:moveTo>
                  <a:cubicBezTo>
                    <a:pt x="18860" y="0"/>
                    <a:pt x="0" y="17082"/>
                    <a:pt x="0" y="41148"/>
                  </a:cubicBezTo>
                  <a:cubicBezTo>
                    <a:pt x="0" y="65215"/>
                    <a:pt x="18605" y="82296"/>
                    <a:pt x="42672" y="82296"/>
                  </a:cubicBezTo>
                  <a:cubicBezTo>
                    <a:pt x="66739" y="82296"/>
                    <a:pt x="85344" y="65215"/>
                    <a:pt x="85344" y="41148"/>
                  </a:cubicBezTo>
                  <a:cubicBezTo>
                    <a:pt x="85344" y="17082"/>
                    <a:pt x="66485" y="0"/>
                    <a:pt x="42672" y="0"/>
                  </a:cubicBezTo>
                  <a:lnTo>
                    <a:pt x="42672" y="0"/>
                  </a:lnTo>
                  <a:close/>
                </a:path>
              </a:pathLst>
            </a:custGeom>
            <a:grpFill/>
            <a:ln w="3175" cap="flat">
              <a:noFill/>
              <a:prstDash val="solid"/>
              <a:miter/>
            </a:ln>
          </p:spPr>
          <p:txBody>
            <a:bodyPr rtlCol="0" anchor="ctr"/>
            <a:lstStyle/>
            <a:p>
              <a:endParaRPr lang="fi-FI" dirty="0">
                <a:solidFill>
                  <a:schemeClr val="tx1"/>
                </a:solidFill>
              </a:endParaRPr>
            </a:p>
          </p:txBody>
        </p:sp>
        <p:sp>
          <p:nvSpPr>
            <p:cNvPr id="54" name="Vapaamuotoinen: Muoto 53">
              <a:extLst>
                <a:ext uri="{FF2B5EF4-FFF2-40B4-BE49-F238E27FC236}">
                  <a16:creationId xmlns:a16="http://schemas.microsoft.com/office/drawing/2014/main" id="{6437BBC1-939C-85C7-B77B-FAA0EE932ED3}"/>
                </a:ext>
              </a:extLst>
            </p:cNvPr>
            <p:cNvSpPr/>
            <p:nvPr/>
          </p:nvSpPr>
          <p:spPr>
            <a:xfrm>
              <a:off x="6227826" y="3290315"/>
              <a:ext cx="73152" cy="263652"/>
            </a:xfrm>
            <a:custGeom>
              <a:avLst/>
              <a:gdLst>
                <a:gd name="connsiteX0" fmla="*/ 0 w 73152"/>
                <a:gd name="connsiteY0" fmla="*/ 0 h 263652"/>
                <a:gd name="connsiteX1" fmla="*/ 73152 w 73152"/>
                <a:gd name="connsiteY1" fmla="*/ 0 h 263652"/>
                <a:gd name="connsiteX2" fmla="*/ 73152 w 73152"/>
                <a:gd name="connsiteY2" fmla="*/ 263652 h 263652"/>
                <a:gd name="connsiteX3" fmla="*/ 0 w 73152"/>
                <a:gd name="connsiteY3" fmla="*/ 263652 h 263652"/>
                <a:gd name="connsiteX4" fmla="*/ 0 w 73152"/>
                <a:gd name="connsiteY4" fmla="*/ 0 h 263652"/>
                <a:gd name="connsiteX5" fmla="*/ 0 w 73152"/>
                <a:gd name="connsiteY5" fmla="*/ 0 h 2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152" h="263652">
                  <a:moveTo>
                    <a:pt x="0" y="0"/>
                  </a:moveTo>
                  <a:lnTo>
                    <a:pt x="73152" y="0"/>
                  </a:lnTo>
                  <a:lnTo>
                    <a:pt x="73152" y="263652"/>
                  </a:lnTo>
                  <a:lnTo>
                    <a:pt x="0" y="263652"/>
                  </a:lnTo>
                  <a:lnTo>
                    <a:pt x="0" y="0"/>
                  </a:lnTo>
                  <a:lnTo>
                    <a:pt x="0" y="0"/>
                  </a:lnTo>
                  <a:close/>
                </a:path>
              </a:pathLst>
            </a:custGeom>
            <a:grpFill/>
            <a:ln w="3175" cap="flat">
              <a:noFill/>
              <a:prstDash val="solid"/>
              <a:miter/>
            </a:ln>
          </p:spPr>
          <p:txBody>
            <a:bodyPr rtlCol="0" anchor="ctr"/>
            <a:lstStyle/>
            <a:p>
              <a:endParaRPr lang="fi-FI" dirty="0">
                <a:solidFill>
                  <a:schemeClr val="tx1"/>
                </a:solidFill>
              </a:endParaRPr>
            </a:p>
          </p:txBody>
        </p:sp>
        <p:sp>
          <p:nvSpPr>
            <p:cNvPr id="55" name="Vapaamuotoinen: Muoto 54">
              <a:extLst>
                <a:ext uri="{FF2B5EF4-FFF2-40B4-BE49-F238E27FC236}">
                  <a16:creationId xmlns:a16="http://schemas.microsoft.com/office/drawing/2014/main" id="{3EB2AC38-D777-3353-9B7C-1A6E4C23BD4E}"/>
                </a:ext>
              </a:extLst>
            </p:cNvPr>
            <p:cNvSpPr/>
            <p:nvPr/>
          </p:nvSpPr>
          <p:spPr>
            <a:xfrm>
              <a:off x="6988302" y="3290315"/>
              <a:ext cx="74676" cy="263652"/>
            </a:xfrm>
            <a:custGeom>
              <a:avLst/>
              <a:gdLst>
                <a:gd name="connsiteX0" fmla="*/ 0 w 74676"/>
                <a:gd name="connsiteY0" fmla="*/ 0 h 263652"/>
                <a:gd name="connsiteX1" fmla="*/ 74676 w 74676"/>
                <a:gd name="connsiteY1" fmla="*/ 0 h 263652"/>
                <a:gd name="connsiteX2" fmla="*/ 74676 w 74676"/>
                <a:gd name="connsiteY2" fmla="*/ 263652 h 263652"/>
                <a:gd name="connsiteX3" fmla="*/ 0 w 74676"/>
                <a:gd name="connsiteY3" fmla="*/ 263652 h 263652"/>
                <a:gd name="connsiteX4" fmla="*/ 0 w 74676"/>
                <a:gd name="connsiteY4" fmla="*/ 0 h 263652"/>
                <a:gd name="connsiteX5" fmla="*/ 0 w 74676"/>
                <a:gd name="connsiteY5" fmla="*/ 0 h 2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676" h="263652">
                  <a:moveTo>
                    <a:pt x="0" y="0"/>
                  </a:moveTo>
                  <a:lnTo>
                    <a:pt x="74676" y="0"/>
                  </a:lnTo>
                  <a:lnTo>
                    <a:pt x="74676" y="263652"/>
                  </a:lnTo>
                  <a:lnTo>
                    <a:pt x="0" y="263652"/>
                  </a:lnTo>
                  <a:lnTo>
                    <a:pt x="0" y="0"/>
                  </a:lnTo>
                  <a:lnTo>
                    <a:pt x="0" y="0"/>
                  </a:lnTo>
                  <a:close/>
                </a:path>
              </a:pathLst>
            </a:custGeom>
            <a:grpFill/>
            <a:ln w="3175" cap="flat">
              <a:noFill/>
              <a:prstDash val="solid"/>
              <a:miter/>
            </a:ln>
          </p:spPr>
          <p:txBody>
            <a:bodyPr rtlCol="0" anchor="ctr"/>
            <a:lstStyle/>
            <a:p>
              <a:endParaRPr lang="fi-FI" dirty="0">
                <a:solidFill>
                  <a:schemeClr val="tx1"/>
                </a:solidFill>
              </a:endParaRPr>
            </a:p>
          </p:txBody>
        </p:sp>
        <p:sp>
          <p:nvSpPr>
            <p:cNvPr id="56" name="Vapaamuotoinen: Muoto 55">
              <a:extLst>
                <a:ext uri="{FF2B5EF4-FFF2-40B4-BE49-F238E27FC236}">
                  <a16:creationId xmlns:a16="http://schemas.microsoft.com/office/drawing/2014/main" id="{F6559C8B-6222-8B35-3CC8-D48557FA6A88}"/>
                </a:ext>
              </a:extLst>
            </p:cNvPr>
            <p:cNvSpPr/>
            <p:nvPr/>
          </p:nvSpPr>
          <p:spPr>
            <a:xfrm>
              <a:off x="6686486" y="3176016"/>
              <a:ext cx="254571" cy="377951"/>
            </a:xfrm>
            <a:custGeom>
              <a:avLst/>
              <a:gdLst>
                <a:gd name="connsiteX0" fmla="*/ 157480 w 254571"/>
                <a:gd name="connsiteY0" fmla="*/ 219583 h 377951"/>
                <a:gd name="connsiteX1" fmla="*/ 246380 w 254571"/>
                <a:gd name="connsiteY1" fmla="*/ 115062 h 377951"/>
                <a:gd name="connsiteX2" fmla="*/ 160083 w 254571"/>
                <a:gd name="connsiteY2" fmla="*/ 115062 h 377951"/>
                <a:gd name="connsiteX3" fmla="*/ 103505 w 254571"/>
                <a:gd name="connsiteY3" fmla="*/ 190182 h 377951"/>
                <a:gd name="connsiteX4" fmla="*/ 71438 w 254571"/>
                <a:gd name="connsiteY4" fmla="*/ 239077 h 377951"/>
                <a:gd name="connsiteX5" fmla="*/ 69977 w 254571"/>
                <a:gd name="connsiteY5" fmla="*/ 239077 h 377951"/>
                <a:gd name="connsiteX6" fmla="*/ 73787 w 254571"/>
                <a:gd name="connsiteY6" fmla="*/ 174435 h 377951"/>
                <a:gd name="connsiteX7" fmla="*/ 73787 w 254571"/>
                <a:gd name="connsiteY7" fmla="*/ 0 h 377951"/>
                <a:gd name="connsiteX8" fmla="*/ 0 w 254571"/>
                <a:gd name="connsiteY8" fmla="*/ 0 h 377951"/>
                <a:gd name="connsiteX9" fmla="*/ 0 w 254571"/>
                <a:gd name="connsiteY9" fmla="*/ 377952 h 377951"/>
                <a:gd name="connsiteX10" fmla="*/ 73787 w 254571"/>
                <a:gd name="connsiteY10" fmla="*/ 377952 h 377951"/>
                <a:gd name="connsiteX11" fmla="*/ 73787 w 254571"/>
                <a:gd name="connsiteY11" fmla="*/ 316801 h 377951"/>
                <a:gd name="connsiteX12" fmla="*/ 108776 w 254571"/>
                <a:gd name="connsiteY12" fmla="*/ 272542 h 377951"/>
                <a:gd name="connsiteX13" fmla="*/ 173799 w 254571"/>
                <a:gd name="connsiteY13" fmla="*/ 377952 h 377951"/>
                <a:gd name="connsiteX14" fmla="*/ 254571 w 254571"/>
                <a:gd name="connsiteY14" fmla="*/ 377952 h 377951"/>
                <a:gd name="connsiteX15" fmla="*/ 157797 w 254571"/>
                <a:gd name="connsiteY15" fmla="*/ 219266 h 377951"/>
                <a:gd name="connsiteX16" fmla="*/ 157797 w 254571"/>
                <a:gd name="connsiteY16" fmla="*/ 219266 h 377951"/>
                <a:gd name="connsiteX17" fmla="*/ 157480 w 254571"/>
                <a:gd name="connsiteY17" fmla="*/ 219583 h 377951"/>
                <a:gd name="connsiteX18" fmla="*/ 157480 w 254571"/>
                <a:gd name="connsiteY18" fmla="*/ 219583 h 377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4571" h="377951">
                  <a:moveTo>
                    <a:pt x="157480" y="219583"/>
                  </a:moveTo>
                  <a:lnTo>
                    <a:pt x="246380" y="115062"/>
                  </a:lnTo>
                  <a:lnTo>
                    <a:pt x="160083" y="115062"/>
                  </a:lnTo>
                  <a:lnTo>
                    <a:pt x="103505" y="190182"/>
                  </a:lnTo>
                  <a:cubicBezTo>
                    <a:pt x="88646" y="210566"/>
                    <a:pt x="71438" y="239077"/>
                    <a:pt x="71438" y="239077"/>
                  </a:cubicBezTo>
                  <a:lnTo>
                    <a:pt x="69977" y="239077"/>
                  </a:lnTo>
                  <a:cubicBezTo>
                    <a:pt x="69977" y="239077"/>
                    <a:pt x="73787" y="206756"/>
                    <a:pt x="73787" y="174435"/>
                  </a:cubicBezTo>
                  <a:lnTo>
                    <a:pt x="73787" y="0"/>
                  </a:lnTo>
                  <a:lnTo>
                    <a:pt x="0" y="0"/>
                  </a:lnTo>
                  <a:lnTo>
                    <a:pt x="0" y="377952"/>
                  </a:lnTo>
                  <a:lnTo>
                    <a:pt x="73787" y="377952"/>
                  </a:lnTo>
                  <a:lnTo>
                    <a:pt x="73787" y="316801"/>
                  </a:lnTo>
                  <a:lnTo>
                    <a:pt x="108776" y="272542"/>
                  </a:lnTo>
                  <a:lnTo>
                    <a:pt x="173799" y="377952"/>
                  </a:lnTo>
                  <a:lnTo>
                    <a:pt x="254571" y="377952"/>
                  </a:lnTo>
                  <a:lnTo>
                    <a:pt x="157797" y="219266"/>
                  </a:lnTo>
                  <a:lnTo>
                    <a:pt x="157797" y="219266"/>
                  </a:lnTo>
                  <a:lnTo>
                    <a:pt x="157480" y="219583"/>
                  </a:lnTo>
                  <a:lnTo>
                    <a:pt x="157480" y="219583"/>
                  </a:lnTo>
                  <a:close/>
                </a:path>
              </a:pathLst>
            </a:custGeom>
            <a:grpFill/>
            <a:ln w="3175" cap="flat">
              <a:noFill/>
              <a:prstDash val="solid"/>
              <a:miter/>
            </a:ln>
          </p:spPr>
          <p:txBody>
            <a:bodyPr rtlCol="0" anchor="ctr"/>
            <a:lstStyle/>
            <a:p>
              <a:endParaRPr lang="fi-FI" dirty="0">
                <a:solidFill>
                  <a:schemeClr val="tx1"/>
                </a:solidFill>
              </a:endParaRPr>
            </a:p>
          </p:txBody>
        </p:sp>
        <p:sp>
          <p:nvSpPr>
            <p:cNvPr id="57" name="Vapaamuotoinen: Muoto 56">
              <a:extLst>
                <a:ext uri="{FF2B5EF4-FFF2-40B4-BE49-F238E27FC236}">
                  <a16:creationId xmlns:a16="http://schemas.microsoft.com/office/drawing/2014/main" id="{6B06E790-CF66-4AEB-CBC7-55103324BADA}"/>
                </a:ext>
              </a:extLst>
            </p:cNvPr>
            <p:cNvSpPr/>
            <p:nvPr/>
          </p:nvSpPr>
          <p:spPr>
            <a:xfrm>
              <a:off x="6982206" y="3177539"/>
              <a:ext cx="85343" cy="82295"/>
            </a:xfrm>
            <a:custGeom>
              <a:avLst/>
              <a:gdLst>
                <a:gd name="connsiteX0" fmla="*/ 42672 w 85343"/>
                <a:gd name="connsiteY0" fmla="*/ 0 h 82295"/>
                <a:gd name="connsiteX1" fmla="*/ 0 w 85343"/>
                <a:gd name="connsiteY1" fmla="*/ 41148 h 82295"/>
                <a:gd name="connsiteX2" fmla="*/ 42672 w 85343"/>
                <a:gd name="connsiteY2" fmla="*/ 82296 h 82295"/>
                <a:gd name="connsiteX3" fmla="*/ 85344 w 85343"/>
                <a:gd name="connsiteY3" fmla="*/ 41148 h 82295"/>
                <a:gd name="connsiteX4" fmla="*/ 42672 w 85343"/>
                <a:gd name="connsiteY4" fmla="*/ 0 h 82295"/>
                <a:gd name="connsiteX5" fmla="*/ 42672 w 85343"/>
                <a:gd name="connsiteY5" fmla="*/ 0 h 82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43" h="82295">
                  <a:moveTo>
                    <a:pt x="42672" y="0"/>
                  </a:moveTo>
                  <a:cubicBezTo>
                    <a:pt x="18605" y="0"/>
                    <a:pt x="0" y="17082"/>
                    <a:pt x="0" y="41148"/>
                  </a:cubicBezTo>
                  <a:cubicBezTo>
                    <a:pt x="0" y="65215"/>
                    <a:pt x="18859" y="82296"/>
                    <a:pt x="42672" y="82296"/>
                  </a:cubicBezTo>
                  <a:cubicBezTo>
                    <a:pt x="66484" y="82296"/>
                    <a:pt x="85344" y="65215"/>
                    <a:pt x="85344" y="41148"/>
                  </a:cubicBezTo>
                  <a:cubicBezTo>
                    <a:pt x="85344" y="17082"/>
                    <a:pt x="66738" y="0"/>
                    <a:pt x="42672" y="0"/>
                  </a:cubicBezTo>
                  <a:lnTo>
                    <a:pt x="42672" y="0"/>
                  </a:lnTo>
                  <a:close/>
                </a:path>
              </a:pathLst>
            </a:custGeom>
            <a:grpFill/>
            <a:ln w="3175" cap="flat">
              <a:noFill/>
              <a:prstDash val="solid"/>
              <a:miter/>
            </a:ln>
          </p:spPr>
          <p:txBody>
            <a:bodyPr rtlCol="0" anchor="ctr"/>
            <a:lstStyle/>
            <a:p>
              <a:endParaRPr lang="fi-FI" dirty="0">
                <a:solidFill>
                  <a:schemeClr val="tx1"/>
                </a:solidFill>
              </a:endParaRPr>
            </a:p>
          </p:txBody>
        </p:sp>
        <p:sp>
          <p:nvSpPr>
            <p:cNvPr id="58" name="Vapaamuotoinen: Muoto 57">
              <a:extLst>
                <a:ext uri="{FF2B5EF4-FFF2-40B4-BE49-F238E27FC236}">
                  <a16:creationId xmlns:a16="http://schemas.microsoft.com/office/drawing/2014/main" id="{C64D6AE0-507C-7688-BFCD-76A7FDFA0CFD}"/>
                </a:ext>
              </a:extLst>
            </p:cNvPr>
            <p:cNvSpPr/>
            <p:nvPr/>
          </p:nvSpPr>
          <p:spPr>
            <a:xfrm>
              <a:off x="6378702" y="3284220"/>
              <a:ext cx="233108" cy="269811"/>
            </a:xfrm>
            <a:custGeom>
              <a:avLst/>
              <a:gdLst>
                <a:gd name="connsiteX0" fmla="*/ 150368 w 233108"/>
                <a:gd name="connsiteY0" fmla="*/ 0 h 269811"/>
                <a:gd name="connsiteX1" fmla="*/ 71374 w 233108"/>
                <a:gd name="connsiteY1" fmla="*/ 49593 h 269811"/>
                <a:gd name="connsiteX2" fmla="*/ 69914 w 233108"/>
                <a:gd name="connsiteY2" fmla="*/ 49593 h 269811"/>
                <a:gd name="connsiteX3" fmla="*/ 73723 w 233108"/>
                <a:gd name="connsiteY3" fmla="*/ 6159 h 269811"/>
                <a:gd name="connsiteX4" fmla="*/ 0 w 233108"/>
                <a:gd name="connsiteY4" fmla="*/ 6159 h 269811"/>
                <a:gd name="connsiteX5" fmla="*/ 0 w 233108"/>
                <a:gd name="connsiteY5" fmla="*/ 269811 h 269811"/>
                <a:gd name="connsiteX6" fmla="*/ 73723 w 233108"/>
                <a:gd name="connsiteY6" fmla="*/ 269811 h 269811"/>
                <a:gd name="connsiteX7" fmla="*/ 73723 w 233108"/>
                <a:gd name="connsiteY7" fmla="*/ 113474 h 269811"/>
                <a:gd name="connsiteX8" fmla="*/ 119189 w 233108"/>
                <a:gd name="connsiteY8" fmla="*/ 62166 h 269811"/>
                <a:gd name="connsiteX9" fmla="*/ 158814 w 233108"/>
                <a:gd name="connsiteY9" fmla="*/ 115507 h 269811"/>
                <a:gd name="connsiteX10" fmla="*/ 158814 w 233108"/>
                <a:gd name="connsiteY10" fmla="*/ 269748 h 269811"/>
                <a:gd name="connsiteX11" fmla="*/ 233108 w 233108"/>
                <a:gd name="connsiteY11" fmla="*/ 269748 h 269811"/>
                <a:gd name="connsiteX12" fmla="*/ 233108 w 233108"/>
                <a:gd name="connsiteY12" fmla="*/ 100902 h 269811"/>
                <a:gd name="connsiteX13" fmla="*/ 150304 w 233108"/>
                <a:gd name="connsiteY13" fmla="*/ 0 h 269811"/>
                <a:gd name="connsiteX14" fmla="*/ 150304 w 233108"/>
                <a:gd name="connsiteY14" fmla="*/ 0 h 269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3108" h="269811">
                  <a:moveTo>
                    <a:pt x="150368" y="0"/>
                  </a:moveTo>
                  <a:cubicBezTo>
                    <a:pt x="106934" y="0"/>
                    <a:pt x="84518" y="25654"/>
                    <a:pt x="71374" y="49593"/>
                  </a:cubicBezTo>
                  <a:lnTo>
                    <a:pt x="69914" y="49593"/>
                  </a:lnTo>
                  <a:lnTo>
                    <a:pt x="73723" y="6159"/>
                  </a:lnTo>
                  <a:lnTo>
                    <a:pt x="0" y="6159"/>
                  </a:lnTo>
                  <a:lnTo>
                    <a:pt x="0" y="269811"/>
                  </a:lnTo>
                  <a:lnTo>
                    <a:pt x="73723" y="269811"/>
                  </a:lnTo>
                  <a:lnTo>
                    <a:pt x="73723" y="113474"/>
                  </a:lnTo>
                  <a:cubicBezTo>
                    <a:pt x="73723" y="83121"/>
                    <a:pt x="91503" y="62166"/>
                    <a:pt x="119189" y="62166"/>
                  </a:cubicBezTo>
                  <a:cubicBezTo>
                    <a:pt x="146876" y="62166"/>
                    <a:pt x="158814" y="80518"/>
                    <a:pt x="158814" y="115507"/>
                  </a:cubicBezTo>
                  <a:lnTo>
                    <a:pt x="158814" y="269748"/>
                  </a:lnTo>
                  <a:lnTo>
                    <a:pt x="233108" y="269748"/>
                  </a:lnTo>
                  <a:lnTo>
                    <a:pt x="233108" y="100902"/>
                  </a:lnTo>
                  <a:cubicBezTo>
                    <a:pt x="233108" y="35560"/>
                    <a:pt x="201041" y="0"/>
                    <a:pt x="150304" y="0"/>
                  </a:cubicBezTo>
                  <a:lnTo>
                    <a:pt x="150304" y="0"/>
                  </a:lnTo>
                  <a:close/>
                </a:path>
              </a:pathLst>
            </a:custGeom>
            <a:grpFill/>
            <a:ln w="3175" cap="flat">
              <a:noFill/>
              <a:prstDash val="solid"/>
              <a:miter/>
            </a:ln>
          </p:spPr>
          <p:txBody>
            <a:bodyPr rtlCol="0" anchor="ctr"/>
            <a:lstStyle/>
            <a:p>
              <a:endParaRPr lang="fi-FI" dirty="0">
                <a:solidFill>
                  <a:schemeClr val="tx1"/>
                </a:solidFill>
              </a:endParaRPr>
            </a:p>
          </p:txBody>
        </p:sp>
      </p:grpSp>
      <p:sp>
        <p:nvSpPr>
          <p:cNvPr id="2" name="Kuvatiedot">
            <a:extLst>
              <a:ext uri="{FF2B5EF4-FFF2-40B4-BE49-F238E27FC236}">
                <a16:creationId xmlns:a16="http://schemas.microsoft.com/office/drawing/2014/main" id="{140CE17A-1AA6-15F1-0672-6AA1DE5A57E6}"/>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4" name="Alatunnisteen paikkamerkki 3">
            <a:extLst>
              <a:ext uri="{FF2B5EF4-FFF2-40B4-BE49-F238E27FC236}">
                <a16:creationId xmlns:a16="http://schemas.microsoft.com/office/drawing/2014/main" id="{4CA2B6E3-6731-67A2-F196-3BB206616CEB}"/>
              </a:ext>
            </a:extLst>
          </p:cNvPr>
          <p:cNvSpPr>
            <a:spLocks noGrp="1"/>
          </p:cNvSpPr>
          <p:nvPr>
            <p:ph type="ftr" sz="quarter" idx="17"/>
          </p:nvPr>
        </p:nvSpPr>
        <p:spPr/>
        <p:txBody>
          <a:bodyPr/>
          <a:lstStyle>
            <a:lvl1pPr>
              <a:defRPr>
                <a:solidFill>
                  <a:schemeClr val="tx1"/>
                </a:solidFill>
              </a:defRPr>
            </a:lvl1pPr>
          </a:lstStyle>
          <a:p>
            <a:endParaRPr lang="fi-FI" dirty="0"/>
          </a:p>
        </p:txBody>
      </p:sp>
      <p:sp>
        <p:nvSpPr>
          <p:cNvPr id="3" name="Päivämäärän paikkamerkki 2">
            <a:extLst>
              <a:ext uri="{FF2B5EF4-FFF2-40B4-BE49-F238E27FC236}">
                <a16:creationId xmlns:a16="http://schemas.microsoft.com/office/drawing/2014/main" id="{A676952D-4B00-C5DB-9605-2C967C5E8230}"/>
              </a:ext>
            </a:extLst>
          </p:cNvPr>
          <p:cNvSpPr>
            <a:spLocks noGrp="1"/>
          </p:cNvSpPr>
          <p:nvPr>
            <p:ph type="dt" sz="half" idx="16"/>
          </p:nvPr>
        </p:nvSpPr>
        <p:spPr/>
        <p:txBody>
          <a:bodyPr/>
          <a:lstStyle>
            <a:lvl1pPr>
              <a:defRPr>
                <a:solidFill>
                  <a:schemeClr val="tx1"/>
                </a:solidFill>
              </a:defRPr>
            </a:lvl1pPr>
          </a:lstStyle>
          <a:p>
            <a:r>
              <a:rPr lang="fi-FI"/>
              <a:t>12.8.2025</a:t>
            </a:r>
            <a:endParaRPr lang="fi-FI" dirty="0"/>
          </a:p>
        </p:txBody>
      </p:sp>
      <p:sp>
        <p:nvSpPr>
          <p:cNvPr id="5" name="Dian numeron paikkamerkki 4">
            <a:extLst>
              <a:ext uri="{FF2B5EF4-FFF2-40B4-BE49-F238E27FC236}">
                <a16:creationId xmlns:a16="http://schemas.microsoft.com/office/drawing/2014/main" id="{07A9BB1B-DF0A-5A0B-0612-B705DC490C46}"/>
              </a:ext>
            </a:extLst>
          </p:cNvPr>
          <p:cNvSpPr>
            <a:spLocks noGrp="1"/>
          </p:cNvSpPr>
          <p:nvPr>
            <p:ph type="sldNum" sz="quarter" idx="18"/>
          </p:nvPr>
        </p:nvSpPr>
        <p:spPr/>
        <p:txBody>
          <a:bodyPr/>
          <a:lstStyle>
            <a:lvl1pPr>
              <a:defRPr>
                <a:solidFill>
                  <a:schemeClr val="tx1"/>
                </a:solidFill>
              </a:defRPr>
            </a:lvl1pPr>
          </a:lstStyle>
          <a:p>
            <a:fld id="{A9494116-C6F5-466F-B5C1-BBB074CB17FC}" type="slidenum">
              <a:rPr lang="fi-FI" smtClean="0"/>
              <a:pPr/>
              <a:t>‹#›</a:t>
            </a:fld>
            <a:endParaRPr lang="fi-FI" dirty="0"/>
          </a:p>
        </p:txBody>
      </p:sp>
    </p:spTree>
    <p:extLst>
      <p:ext uri="{BB962C8B-B14F-4D97-AF65-F5344CB8AC3E}">
        <p14:creationId xmlns:p14="http://schemas.microsoft.com/office/powerpoint/2010/main" val="2013166636"/>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preserve="1" userDrawn="1">
  <p:cSld name="Lopetusdia 2 A">
    <p:bg>
      <p:bgPr>
        <a:solidFill>
          <a:schemeClr val="tx1"/>
        </a:solidFill>
        <a:effectLst/>
      </p:bgPr>
    </p:bg>
    <p:spTree>
      <p:nvGrpSpPr>
        <p:cNvPr id="1" name=""/>
        <p:cNvGrpSpPr/>
        <p:nvPr/>
      </p:nvGrpSpPr>
      <p:grpSpPr>
        <a:xfrm>
          <a:off x="0" y="0"/>
          <a:ext cx="0" cy="0"/>
          <a:chOff x="0" y="0"/>
          <a:chExt cx="0" cy="0"/>
        </a:xfrm>
      </p:grpSpPr>
      <p:grpSp>
        <p:nvGrpSpPr>
          <p:cNvPr id="47" name="Logo">
            <a:extLst>
              <a:ext uri="{FF2B5EF4-FFF2-40B4-BE49-F238E27FC236}">
                <a16:creationId xmlns:a16="http://schemas.microsoft.com/office/drawing/2014/main" id="{0504A2EA-5005-825B-3166-24A681415FC2}"/>
              </a:ext>
              <a:ext uri="{C183D7F6-B498-43B3-948B-1728B52AA6E4}">
                <adec:decorative xmlns:adec="http://schemas.microsoft.com/office/drawing/2017/decorative" val="1"/>
              </a:ext>
            </a:extLst>
          </p:cNvPr>
          <p:cNvGrpSpPr/>
          <p:nvPr userDrawn="1"/>
        </p:nvGrpSpPr>
        <p:grpSpPr>
          <a:xfrm>
            <a:off x="4746435" y="2809494"/>
            <a:ext cx="2699130" cy="1239012"/>
            <a:chOff x="4738878" y="2816351"/>
            <a:chExt cx="2699130" cy="1239012"/>
          </a:xfrm>
          <a:solidFill>
            <a:schemeClr val="bg1"/>
          </a:solidFill>
        </p:grpSpPr>
        <p:sp>
          <p:nvSpPr>
            <p:cNvPr id="48" name="Vapaamuotoinen: Muoto 47">
              <a:extLst>
                <a:ext uri="{FF2B5EF4-FFF2-40B4-BE49-F238E27FC236}">
                  <a16:creationId xmlns:a16="http://schemas.microsoft.com/office/drawing/2014/main" id="{2170C824-4CB5-C694-6F50-0E7177E801DC}"/>
                </a:ext>
              </a:extLst>
            </p:cNvPr>
            <p:cNvSpPr/>
            <p:nvPr/>
          </p:nvSpPr>
          <p:spPr>
            <a:xfrm>
              <a:off x="5775197" y="3179064"/>
              <a:ext cx="128016" cy="381000"/>
            </a:xfrm>
            <a:custGeom>
              <a:avLst/>
              <a:gdLst>
                <a:gd name="connsiteX0" fmla="*/ 97155 w 128016"/>
                <a:gd name="connsiteY0" fmla="*/ 326199 h 381000"/>
                <a:gd name="connsiteX1" fmla="*/ 79693 w 128016"/>
                <a:gd name="connsiteY1" fmla="*/ 318897 h 381000"/>
                <a:gd name="connsiteX2" fmla="*/ 74168 w 128016"/>
                <a:gd name="connsiteY2" fmla="*/ 292671 h 381000"/>
                <a:gd name="connsiteX3" fmla="*/ 74168 w 128016"/>
                <a:gd name="connsiteY3" fmla="*/ 0 h 381000"/>
                <a:gd name="connsiteX4" fmla="*/ 0 w 128016"/>
                <a:gd name="connsiteY4" fmla="*/ 0 h 381000"/>
                <a:gd name="connsiteX5" fmla="*/ 0 w 128016"/>
                <a:gd name="connsiteY5" fmla="*/ 303149 h 381000"/>
                <a:gd name="connsiteX6" fmla="*/ 17463 w 128016"/>
                <a:gd name="connsiteY6" fmla="*/ 362331 h 381000"/>
                <a:gd name="connsiteX7" fmla="*/ 73025 w 128016"/>
                <a:gd name="connsiteY7" fmla="*/ 381000 h 381000"/>
                <a:gd name="connsiteX8" fmla="*/ 99505 w 128016"/>
                <a:gd name="connsiteY8" fmla="*/ 378079 h 381000"/>
                <a:gd name="connsiteX9" fmla="*/ 121603 w 128016"/>
                <a:gd name="connsiteY9" fmla="*/ 369888 h 381000"/>
                <a:gd name="connsiteX10" fmla="*/ 128016 w 128016"/>
                <a:gd name="connsiteY10" fmla="*/ 320358 h 381000"/>
                <a:gd name="connsiteX11" fmla="*/ 112586 w 128016"/>
                <a:gd name="connsiteY11" fmla="*/ 324739 h 381000"/>
                <a:gd name="connsiteX12" fmla="*/ 97155 w 128016"/>
                <a:gd name="connsiteY12" fmla="*/ 325882 h 381000"/>
                <a:gd name="connsiteX13" fmla="*/ 97155 w 128016"/>
                <a:gd name="connsiteY13" fmla="*/ 326199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8016" h="381000">
                  <a:moveTo>
                    <a:pt x="97155" y="326199"/>
                  </a:moveTo>
                  <a:cubicBezTo>
                    <a:pt x="87249" y="326199"/>
                    <a:pt x="83503" y="323850"/>
                    <a:pt x="79693" y="318897"/>
                  </a:cubicBezTo>
                  <a:cubicBezTo>
                    <a:pt x="75883" y="313944"/>
                    <a:pt x="74168" y="305181"/>
                    <a:pt x="74168" y="292671"/>
                  </a:cubicBezTo>
                  <a:lnTo>
                    <a:pt x="74168" y="0"/>
                  </a:lnTo>
                  <a:lnTo>
                    <a:pt x="0" y="0"/>
                  </a:lnTo>
                  <a:lnTo>
                    <a:pt x="0" y="303149"/>
                  </a:lnTo>
                  <a:cubicBezTo>
                    <a:pt x="0" y="330264"/>
                    <a:pt x="5842" y="350076"/>
                    <a:pt x="17463" y="362331"/>
                  </a:cubicBezTo>
                  <a:cubicBezTo>
                    <a:pt x="29083" y="374840"/>
                    <a:pt x="47752" y="381000"/>
                    <a:pt x="73025" y="381000"/>
                  </a:cubicBezTo>
                  <a:cubicBezTo>
                    <a:pt x="81724" y="381000"/>
                    <a:pt x="90488" y="380111"/>
                    <a:pt x="99505" y="378079"/>
                  </a:cubicBezTo>
                  <a:cubicBezTo>
                    <a:pt x="108522" y="376301"/>
                    <a:pt x="115824" y="373444"/>
                    <a:pt x="121603" y="369888"/>
                  </a:cubicBezTo>
                  <a:lnTo>
                    <a:pt x="128016" y="320358"/>
                  </a:lnTo>
                  <a:cubicBezTo>
                    <a:pt x="122174" y="322389"/>
                    <a:pt x="116967" y="323850"/>
                    <a:pt x="112586" y="324739"/>
                  </a:cubicBezTo>
                  <a:cubicBezTo>
                    <a:pt x="108204" y="325628"/>
                    <a:pt x="102997" y="325882"/>
                    <a:pt x="97155" y="325882"/>
                  </a:cubicBezTo>
                  <a:lnTo>
                    <a:pt x="97155" y="326199"/>
                  </a:lnTo>
                  <a:close/>
                </a:path>
              </a:pathLst>
            </a:custGeom>
            <a:grpFill/>
            <a:ln w="3175" cap="flat">
              <a:noFill/>
              <a:prstDash val="solid"/>
              <a:miter/>
            </a:ln>
          </p:spPr>
          <p:txBody>
            <a:bodyPr rtlCol="0" anchor="ctr"/>
            <a:lstStyle/>
            <a:p>
              <a:endParaRPr lang="fi-FI" dirty="0"/>
            </a:p>
          </p:txBody>
        </p:sp>
        <p:sp>
          <p:nvSpPr>
            <p:cNvPr id="49" name="Vapaamuotoinen: Muoto 48">
              <a:extLst>
                <a:ext uri="{FF2B5EF4-FFF2-40B4-BE49-F238E27FC236}">
                  <a16:creationId xmlns:a16="http://schemas.microsoft.com/office/drawing/2014/main" id="{B84239CE-B61F-5920-97A9-7109D28DEAB9}"/>
                </a:ext>
              </a:extLst>
            </p:cNvPr>
            <p:cNvSpPr/>
            <p:nvPr/>
          </p:nvSpPr>
          <p:spPr>
            <a:xfrm>
              <a:off x="5470397" y="3284220"/>
              <a:ext cx="243840" cy="275844"/>
            </a:xfrm>
            <a:custGeom>
              <a:avLst/>
              <a:gdLst>
                <a:gd name="connsiteX0" fmla="*/ 243840 w 243840"/>
                <a:gd name="connsiteY0" fmla="*/ 121729 h 275844"/>
                <a:gd name="connsiteX1" fmla="*/ 126174 w 243840"/>
                <a:gd name="connsiteY1" fmla="*/ 0 h 275844"/>
                <a:gd name="connsiteX2" fmla="*/ 0 w 243840"/>
                <a:gd name="connsiteY2" fmla="*/ 138049 h 275844"/>
                <a:gd name="connsiteX3" fmla="*/ 127572 w 243840"/>
                <a:gd name="connsiteY3" fmla="*/ 275844 h 275844"/>
                <a:gd name="connsiteX4" fmla="*/ 240602 w 243840"/>
                <a:gd name="connsiteY4" fmla="*/ 213233 h 275844"/>
                <a:gd name="connsiteX5" fmla="*/ 178245 w 243840"/>
                <a:gd name="connsiteY5" fmla="*/ 178308 h 275844"/>
                <a:gd name="connsiteX6" fmla="*/ 127572 w 243840"/>
                <a:gd name="connsiteY6" fmla="*/ 221678 h 275844"/>
                <a:gd name="connsiteX7" fmla="*/ 69596 w 243840"/>
                <a:gd name="connsiteY7" fmla="*/ 157861 h 275844"/>
                <a:gd name="connsiteX8" fmla="*/ 240030 w 243840"/>
                <a:gd name="connsiteY8" fmla="*/ 157861 h 275844"/>
                <a:gd name="connsiteX9" fmla="*/ 243840 w 243840"/>
                <a:gd name="connsiteY9" fmla="*/ 121729 h 275844"/>
                <a:gd name="connsiteX10" fmla="*/ 243840 w 243840"/>
                <a:gd name="connsiteY10" fmla="*/ 121729 h 275844"/>
                <a:gd name="connsiteX11" fmla="*/ 71374 w 243840"/>
                <a:gd name="connsiteY11" fmla="*/ 108648 h 275844"/>
                <a:gd name="connsiteX12" fmla="*/ 126429 w 243840"/>
                <a:gd name="connsiteY12" fmla="*/ 53277 h 275844"/>
                <a:gd name="connsiteX13" fmla="*/ 175641 w 243840"/>
                <a:gd name="connsiteY13" fmla="*/ 108648 h 275844"/>
                <a:gd name="connsiteX14" fmla="*/ 71374 w 243840"/>
                <a:gd name="connsiteY14" fmla="*/ 108648 h 275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3840" h="275844">
                  <a:moveTo>
                    <a:pt x="243840" y="121729"/>
                  </a:moveTo>
                  <a:cubicBezTo>
                    <a:pt x="243840" y="50102"/>
                    <a:pt x="197231" y="0"/>
                    <a:pt x="126174" y="0"/>
                  </a:cubicBezTo>
                  <a:cubicBezTo>
                    <a:pt x="55118" y="0"/>
                    <a:pt x="0" y="51245"/>
                    <a:pt x="0" y="138049"/>
                  </a:cubicBezTo>
                  <a:cubicBezTo>
                    <a:pt x="0" y="224853"/>
                    <a:pt x="53911" y="275844"/>
                    <a:pt x="127572" y="275844"/>
                  </a:cubicBezTo>
                  <a:cubicBezTo>
                    <a:pt x="182626" y="275844"/>
                    <a:pt x="222250" y="246443"/>
                    <a:pt x="240602" y="213233"/>
                  </a:cubicBezTo>
                  <a:lnTo>
                    <a:pt x="178245" y="178308"/>
                  </a:lnTo>
                  <a:cubicBezTo>
                    <a:pt x="174180" y="203390"/>
                    <a:pt x="155258" y="221678"/>
                    <a:pt x="127572" y="221678"/>
                  </a:cubicBezTo>
                  <a:cubicBezTo>
                    <a:pt x="96711" y="221678"/>
                    <a:pt x="72517" y="200723"/>
                    <a:pt x="69596" y="157861"/>
                  </a:cubicBezTo>
                  <a:lnTo>
                    <a:pt x="240030" y="157861"/>
                  </a:lnTo>
                  <a:cubicBezTo>
                    <a:pt x="240030" y="157861"/>
                    <a:pt x="243840" y="143320"/>
                    <a:pt x="243840" y="121729"/>
                  </a:cubicBezTo>
                  <a:lnTo>
                    <a:pt x="243840" y="121729"/>
                  </a:lnTo>
                  <a:close/>
                  <a:moveTo>
                    <a:pt x="71374" y="108648"/>
                  </a:moveTo>
                  <a:cubicBezTo>
                    <a:pt x="77216" y="72517"/>
                    <a:pt x="99060" y="53277"/>
                    <a:pt x="126429" y="53277"/>
                  </a:cubicBezTo>
                  <a:cubicBezTo>
                    <a:pt x="155258" y="53277"/>
                    <a:pt x="175641" y="76898"/>
                    <a:pt x="175641" y="108648"/>
                  </a:cubicBezTo>
                  <a:lnTo>
                    <a:pt x="71374" y="108648"/>
                  </a:lnTo>
                  <a:close/>
                </a:path>
              </a:pathLst>
            </a:custGeom>
            <a:grpFill/>
            <a:ln w="3175" cap="flat">
              <a:noFill/>
              <a:prstDash val="solid"/>
              <a:miter/>
            </a:ln>
          </p:spPr>
          <p:txBody>
            <a:bodyPr rtlCol="0" anchor="ctr"/>
            <a:lstStyle/>
            <a:p>
              <a:endParaRPr lang="fi-FI" dirty="0"/>
            </a:p>
          </p:txBody>
        </p:sp>
        <p:sp>
          <p:nvSpPr>
            <p:cNvPr id="50" name="Vapaamuotoinen: Muoto 49">
              <a:extLst>
                <a:ext uri="{FF2B5EF4-FFF2-40B4-BE49-F238E27FC236}">
                  <a16:creationId xmlns:a16="http://schemas.microsoft.com/office/drawing/2014/main" id="{5A731498-F5A3-1EFD-8105-50DFEED11608}"/>
                </a:ext>
              </a:extLst>
            </p:cNvPr>
            <p:cNvSpPr/>
            <p:nvPr/>
          </p:nvSpPr>
          <p:spPr>
            <a:xfrm>
              <a:off x="5927534" y="3284220"/>
              <a:ext cx="237744" cy="275844"/>
            </a:xfrm>
            <a:custGeom>
              <a:avLst/>
              <a:gdLst>
                <a:gd name="connsiteX0" fmla="*/ 119507 w 237744"/>
                <a:gd name="connsiteY0" fmla="*/ 53911 h 275844"/>
                <a:gd name="connsiteX1" fmla="*/ 174435 w 237744"/>
                <a:gd name="connsiteY1" fmla="*/ 95567 h 275844"/>
                <a:gd name="connsiteX2" fmla="*/ 237490 w 237744"/>
                <a:gd name="connsiteY2" fmla="*/ 60008 h 275844"/>
                <a:gd name="connsiteX3" fmla="*/ 116904 w 237744"/>
                <a:gd name="connsiteY3" fmla="*/ 0 h 275844"/>
                <a:gd name="connsiteX4" fmla="*/ 13145 w 237744"/>
                <a:gd name="connsiteY4" fmla="*/ 80963 h 275844"/>
                <a:gd name="connsiteX5" fmla="*/ 102362 w 237744"/>
                <a:gd name="connsiteY5" fmla="*/ 161353 h 275844"/>
                <a:gd name="connsiteX6" fmla="*/ 165418 w 237744"/>
                <a:gd name="connsiteY6" fmla="*/ 196278 h 275844"/>
                <a:gd name="connsiteX7" fmla="*/ 130556 w 237744"/>
                <a:gd name="connsiteY7" fmla="*/ 221933 h 275844"/>
                <a:gd name="connsiteX8" fmla="*/ 64262 w 237744"/>
                <a:gd name="connsiteY8" fmla="*/ 171831 h 275844"/>
                <a:gd name="connsiteX9" fmla="*/ 0 w 237744"/>
                <a:gd name="connsiteY9" fmla="*/ 207963 h 275844"/>
                <a:gd name="connsiteX10" fmla="*/ 131636 w 237744"/>
                <a:gd name="connsiteY10" fmla="*/ 275844 h 275844"/>
                <a:gd name="connsiteX11" fmla="*/ 237744 w 237744"/>
                <a:gd name="connsiteY11" fmla="*/ 191643 h 275844"/>
                <a:gd name="connsiteX12" fmla="*/ 159004 w 237744"/>
                <a:gd name="connsiteY12" fmla="*/ 111823 h 275844"/>
                <a:gd name="connsiteX13" fmla="*/ 85471 w 237744"/>
                <a:gd name="connsiteY13" fmla="*/ 77470 h 275844"/>
                <a:gd name="connsiteX14" fmla="*/ 120079 w 237744"/>
                <a:gd name="connsiteY14" fmla="*/ 53848 h 275844"/>
                <a:gd name="connsiteX15" fmla="*/ 119507 w 237744"/>
                <a:gd name="connsiteY15" fmla="*/ 53848 h 275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7744" h="275844">
                  <a:moveTo>
                    <a:pt x="119507" y="53911"/>
                  </a:moveTo>
                  <a:cubicBezTo>
                    <a:pt x="148273" y="53911"/>
                    <a:pt x="168021" y="72263"/>
                    <a:pt x="174435" y="95567"/>
                  </a:cubicBezTo>
                  <a:lnTo>
                    <a:pt x="237490" y="60008"/>
                  </a:lnTo>
                  <a:cubicBezTo>
                    <a:pt x="217170" y="25083"/>
                    <a:pt x="169164" y="0"/>
                    <a:pt x="116904" y="0"/>
                  </a:cubicBezTo>
                  <a:cubicBezTo>
                    <a:pt x="60516" y="0"/>
                    <a:pt x="13145" y="30861"/>
                    <a:pt x="13145" y="80963"/>
                  </a:cubicBezTo>
                  <a:cubicBezTo>
                    <a:pt x="13145" y="131064"/>
                    <a:pt x="62865" y="150876"/>
                    <a:pt x="102362" y="161353"/>
                  </a:cubicBezTo>
                  <a:cubicBezTo>
                    <a:pt x="136398" y="170688"/>
                    <a:pt x="165418" y="175323"/>
                    <a:pt x="165418" y="196278"/>
                  </a:cubicBezTo>
                  <a:cubicBezTo>
                    <a:pt x="165418" y="212915"/>
                    <a:pt x="150876" y="221933"/>
                    <a:pt x="130556" y="221933"/>
                  </a:cubicBezTo>
                  <a:cubicBezTo>
                    <a:pt x="95695" y="221933"/>
                    <a:pt x="72708" y="200406"/>
                    <a:pt x="64262" y="171831"/>
                  </a:cubicBezTo>
                  <a:lnTo>
                    <a:pt x="0" y="207963"/>
                  </a:lnTo>
                  <a:cubicBezTo>
                    <a:pt x="21527" y="249618"/>
                    <a:pt x="70041" y="275844"/>
                    <a:pt x="131636" y="275844"/>
                  </a:cubicBezTo>
                  <a:cubicBezTo>
                    <a:pt x="188595" y="275844"/>
                    <a:pt x="237744" y="244665"/>
                    <a:pt x="237744" y="191643"/>
                  </a:cubicBezTo>
                  <a:cubicBezTo>
                    <a:pt x="237744" y="143573"/>
                    <a:pt x="200279" y="124651"/>
                    <a:pt x="159004" y="111823"/>
                  </a:cubicBezTo>
                  <a:cubicBezTo>
                    <a:pt x="119761" y="99314"/>
                    <a:pt x="85471" y="97282"/>
                    <a:pt x="85471" y="77470"/>
                  </a:cubicBezTo>
                  <a:cubicBezTo>
                    <a:pt x="85471" y="62293"/>
                    <a:pt x="101156" y="53848"/>
                    <a:pt x="120079" y="53848"/>
                  </a:cubicBezTo>
                  <a:lnTo>
                    <a:pt x="119507" y="53848"/>
                  </a:lnTo>
                  <a:close/>
                </a:path>
              </a:pathLst>
            </a:custGeom>
            <a:grpFill/>
            <a:ln w="3175" cap="flat">
              <a:noFill/>
              <a:prstDash val="solid"/>
              <a:miter/>
            </a:ln>
          </p:spPr>
          <p:txBody>
            <a:bodyPr rtlCol="0" anchor="ctr"/>
            <a:lstStyle/>
            <a:p>
              <a:endParaRPr lang="fi-FI" dirty="0"/>
            </a:p>
          </p:txBody>
        </p:sp>
        <p:sp>
          <p:nvSpPr>
            <p:cNvPr id="51" name="Vapaamuotoinen: Muoto 50">
              <a:extLst>
                <a:ext uri="{FF2B5EF4-FFF2-40B4-BE49-F238E27FC236}">
                  <a16:creationId xmlns:a16="http://schemas.microsoft.com/office/drawing/2014/main" id="{B38A1935-6745-9708-1A6B-4A2F707E4F57}"/>
                </a:ext>
              </a:extLst>
            </p:cNvPr>
            <p:cNvSpPr/>
            <p:nvPr/>
          </p:nvSpPr>
          <p:spPr>
            <a:xfrm>
              <a:off x="5113782" y="3192779"/>
              <a:ext cx="298703" cy="361188"/>
            </a:xfrm>
            <a:custGeom>
              <a:avLst/>
              <a:gdLst>
                <a:gd name="connsiteX0" fmla="*/ 221678 w 298703"/>
                <a:gd name="connsiteY0" fmla="*/ 143002 h 361188"/>
                <a:gd name="connsiteX1" fmla="*/ 77026 w 298703"/>
                <a:gd name="connsiteY1" fmla="*/ 143002 h 361188"/>
                <a:gd name="connsiteX2" fmla="*/ 77026 w 298703"/>
                <a:gd name="connsiteY2" fmla="*/ 0 h 361188"/>
                <a:gd name="connsiteX3" fmla="*/ 0 w 298703"/>
                <a:gd name="connsiteY3" fmla="*/ 0 h 361188"/>
                <a:gd name="connsiteX4" fmla="*/ 0 w 298703"/>
                <a:gd name="connsiteY4" fmla="*/ 361188 h 361188"/>
                <a:gd name="connsiteX5" fmla="*/ 77026 w 298703"/>
                <a:gd name="connsiteY5" fmla="*/ 361188 h 361188"/>
                <a:gd name="connsiteX6" fmla="*/ 77026 w 298703"/>
                <a:gd name="connsiteY6" fmla="*/ 211455 h 361188"/>
                <a:gd name="connsiteX7" fmla="*/ 221678 w 298703"/>
                <a:gd name="connsiteY7" fmla="*/ 211455 h 361188"/>
                <a:gd name="connsiteX8" fmla="*/ 221678 w 298703"/>
                <a:gd name="connsiteY8" fmla="*/ 361188 h 361188"/>
                <a:gd name="connsiteX9" fmla="*/ 298704 w 298703"/>
                <a:gd name="connsiteY9" fmla="*/ 361188 h 361188"/>
                <a:gd name="connsiteX10" fmla="*/ 298704 w 298703"/>
                <a:gd name="connsiteY10" fmla="*/ 0 h 361188"/>
                <a:gd name="connsiteX11" fmla="*/ 221678 w 298703"/>
                <a:gd name="connsiteY11" fmla="*/ 0 h 361188"/>
                <a:gd name="connsiteX12" fmla="*/ 221678 w 298703"/>
                <a:gd name="connsiteY12" fmla="*/ 143002 h 361188"/>
                <a:gd name="connsiteX13" fmla="*/ 221678 w 298703"/>
                <a:gd name="connsiteY13" fmla="*/ 143002 h 361188"/>
                <a:gd name="connsiteX14" fmla="*/ 221678 w 298703"/>
                <a:gd name="connsiteY14" fmla="*/ 143002 h 36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8703" h="361188">
                  <a:moveTo>
                    <a:pt x="221678" y="143002"/>
                  </a:moveTo>
                  <a:lnTo>
                    <a:pt x="77026" y="143002"/>
                  </a:lnTo>
                  <a:lnTo>
                    <a:pt x="77026" y="0"/>
                  </a:lnTo>
                  <a:lnTo>
                    <a:pt x="0" y="0"/>
                  </a:lnTo>
                  <a:lnTo>
                    <a:pt x="0" y="361188"/>
                  </a:lnTo>
                  <a:lnTo>
                    <a:pt x="77026" y="361188"/>
                  </a:lnTo>
                  <a:lnTo>
                    <a:pt x="77026" y="211455"/>
                  </a:lnTo>
                  <a:lnTo>
                    <a:pt x="221678" y="211455"/>
                  </a:lnTo>
                  <a:lnTo>
                    <a:pt x="221678" y="361188"/>
                  </a:lnTo>
                  <a:lnTo>
                    <a:pt x="298704" y="361188"/>
                  </a:lnTo>
                  <a:lnTo>
                    <a:pt x="298704" y="0"/>
                  </a:lnTo>
                  <a:lnTo>
                    <a:pt x="221678" y="0"/>
                  </a:lnTo>
                  <a:lnTo>
                    <a:pt x="221678" y="143002"/>
                  </a:lnTo>
                  <a:lnTo>
                    <a:pt x="221678" y="143002"/>
                  </a:lnTo>
                  <a:lnTo>
                    <a:pt x="221678" y="143002"/>
                  </a:lnTo>
                  <a:close/>
                </a:path>
              </a:pathLst>
            </a:custGeom>
            <a:grpFill/>
            <a:ln w="3175" cap="flat">
              <a:noFill/>
              <a:prstDash val="solid"/>
              <a:miter/>
            </a:ln>
          </p:spPr>
          <p:txBody>
            <a:bodyPr rtlCol="0" anchor="ctr"/>
            <a:lstStyle/>
            <a:p>
              <a:endParaRPr lang="fi-FI" dirty="0"/>
            </a:p>
          </p:txBody>
        </p:sp>
        <p:sp>
          <p:nvSpPr>
            <p:cNvPr id="52" name="Vapaamuotoinen: Muoto 51">
              <a:extLst>
                <a:ext uri="{FF2B5EF4-FFF2-40B4-BE49-F238E27FC236}">
                  <a16:creationId xmlns:a16="http://schemas.microsoft.com/office/drawing/2014/main" id="{75D56676-3AD7-25C3-DE81-4527D6DD96A1}"/>
                </a:ext>
              </a:extLst>
            </p:cNvPr>
            <p:cNvSpPr/>
            <p:nvPr/>
          </p:nvSpPr>
          <p:spPr>
            <a:xfrm>
              <a:off x="4738878" y="2816351"/>
              <a:ext cx="2699130" cy="1239012"/>
            </a:xfrm>
            <a:custGeom>
              <a:avLst/>
              <a:gdLst>
                <a:gd name="connsiteX0" fmla="*/ 0 w 2699130"/>
                <a:gd name="connsiteY0" fmla="*/ 0 h 1239012"/>
                <a:gd name="connsiteX1" fmla="*/ 0 w 2699130"/>
                <a:gd name="connsiteY1" fmla="*/ 790702 h 1239012"/>
                <a:gd name="connsiteX2" fmla="*/ 324866 w 2699130"/>
                <a:gd name="connsiteY2" fmla="*/ 1113854 h 1239012"/>
                <a:gd name="connsiteX3" fmla="*/ 1103630 w 2699130"/>
                <a:gd name="connsiteY3" fmla="*/ 1113854 h 1239012"/>
                <a:gd name="connsiteX4" fmla="*/ 1309052 w 2699130"/>
                <a:gd name="connsiteY4" fmla="*/ 1198753 h 1239012"/>
                <a:gd name="connsiteX5" fmla="*/ 1349565 w 2699130"/>
                <a:gd name="connsiteY5" fmla="*/ 1239012 h 1239012"/>
                <a:gd name="connsiteX6" fmla="*/ 1390078 w 2699130"/>
                <a:gd name="connsiteY6" fmla="*/ 1198753 h 1239012"/>
                <a:gd name="connsiteX7" fmla="*/ 1390078 w 2699130"/>
                <a:gd name="connsiteY7" fmla="*/ 1198753 h 1239012"/>
                <a:gd name="connsiteX8" fmla="*/ 1595501 w 2699130"/>
                <a:gd name="connsiteY8" fmla="*/ 1113854 h 1239012"/>
                <a:gd name="connsiteX9" fmla="*/ 2372233 w 2699130"/>
                <a:gd name="connsiteY9" fmla="*/ 1113854 h 1239012"/>
                <a:gd name="connsiteX10" fmla="*/ 2699131 w 2699130"/>
                <a:gd name="connsiteY10" fmla="*/ 790702 h 1239012"/>
                <a:gd name="connsiteX11" fmla="*/ 2699131 w 2699130"/>
                <a:gd name="connsiteY11" fmla="*/ 0 h 1239012"/>
                <a:gd name="connsiteX12" fmla="*/ 127 w 2699130"/>
                <a:gd name="connsiteY12" fmla="*/ 0 h 1239012"/>
                <a:gd name="connsiteX13" fmla="*/ 2622105 w 2699130"/>
                <a:gd name="connsiteY13" fmla="*/ 790702 h 1239012"/>
                <a:gd name="connsiteX14" fmla="*/ 2372106 w 2699130"/>
                <a:gd name="connsiteY14" fmla="*/ 1037145 h 1239012"/>
                <a:gd name="connsiteX15" fmla="*/ 1595374 w 2699130"/>
                <a:gd name="connsiteY15" fmla="*/ 1037145 h 1239012"/>
                <a:gd name="connsiteX16" fmla="*/ 1349502 w 2699130"/>
                <a:gd name="connsiteY16" fmla="*/ 1131380 h 1239012"/>
                <a:gd name="connsiteX17" fmla="*/ 1103630 w 2699130"/>
                <a:gd name="connsiteY17" fmla="*/ 1037145 h 1239012"/>
                <a:gd name="connsiteX18" fmla="*/ 324866 w 2699130"/>
                <a:gd name="connsiteY18" fmla="*/ 1037145 h 1239012"/>
                <a:gd name="connsiteX19" fmla="*/ 76644 w 2699130"/>
                <a:gd name="connsiteY19" fmla="*/ 790702 h 1239012"/>
                <a:gd name="connsiteX20" fmla="*/ 76644 w 2699130"/>
                <a:gd name="connsiteY20" fmla="*/ 76962 h 1239012"/>
                <a:gd name="connsiteX21" fmla="*/ 2621852 w 2699130"/>
                <a:gd name="connsiteY21" fmla="*/ 76962 h 1239012"/>
                <a:gd name="connsiteX22" fmla="*/ 2621852 w 2699130"/>
                <a:gd name="connsiteY22" fmla="*/ 790702 h 1239012"/>
                <a:gd name="connsiteX23" fmla="*/ 2622169 w 2699130"/>
                <a:gd name="connsiteY23" fmla="*/ 790702 h 1239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99130" h="1239012">
                  <a:moveTo>
                    <a:pt x="0" y="0"/>
                  </a:moveTo>
                  <a:lnTo>
                    <a:pt x="0" y="790702"/>
                  </a:lnTo>
                  <a:cubicBezTo>
                    <a:pt x="0" y="968883"/>
                    <a:pt x="145669" y="1113854"/>
                    <a:pt x="324866" y="1113854"/>
                  </a:cubicBezTo>
                  <a:lnTo>
                    <a:pt x="1103630" y="1113854"/>
                  </a:lnTo>
                  <a:cubicBezTo>
                    <a:pt x="1181100" y="1113854"/>
                    <a:pt x="1254252" y="1143889"/>
                    <a:pt x="1309052" y="1198753"/>
                  </a:cubicBezTo>
                  <a:lnTo>
                    <a:pt x="1349565" y="1239012"/>
                  </a:lnTo>
                  <a:lnTo>
                    <a:pt x="1390078" y="1198753"/>
                  </a:lnTo>
                  <a:lnTo>
                    <a:pt x="1390078" y="1198753"/>
                  </a:lnTo>
                  <a:cubicBezTo>
                    <a:pt x="1444879" y="1144207"/>
                    <a:pt x="1517967" y="1113854"/>
                    <a:pt x="1595501" y="1113854"/>
                  </a:cubicBezTo>
                  <a:lnTo>
                    <a:pt x="2372233" y="1113854"/>
                  </a:lnTo>
                  <a:cubicBezTo>
                    <a:pt x="2552573" y="1113854"/>
                    <a:pt x="2699131" y="968883"/>
                    <a:pt x="2699131" y="790702"/>
                  </a:cubicBezTo>
                  <a:lnTo>
                    <a:pt x="2699131" y="0"/>
                  </a:lnTo>
                  <a:lnTo>
                    <a:pt x="127" y="0"/>
                  </a:lnTo>
                  <a:close/>
                  <a:moveTo>
                    <a:pt x="2622105" y="790702"/>
                  </a:moveTo>
                  <a:cubicBezTo>
                    <a:pt x="2622105" y="926592"/>
                    <a:pt x="2509965" y="1037145"/>
                    <a:pt x="2372106" y="1037145"/>
                  </a:cubicBezTo>
                  <a:lnTo>
                    <a:pt x="1595374" y="1037145"/>
                  </a:lnTo>
                  <a:cubicBezTo>
                    <a:pt x="1503616" y="1037145"/>
                    <a:pt x="1417066" y="1070420"/>
                    <a:pt x="1349502" y="1131380"/>
                  </a:cubicBezTo>
                  <a:cubicBezTo>
                    <a:pt x="1281938" y="1070737"/>
                    <a:pt x="1195388" y="1037145"/>
                    <a:pt x="1103630" y="1037145"/>
                  </a:cubicBezTo>
                  <a:lnTo>
                    <a:pt x="324866" y="1037145"/>
                  </a:lnTo>
                  <a:cubicBezTo>
                    <a:pt x="188214" y="1037145"/>
                    <a:pt x="76644" y="926592"/>
                    <a:pt x="76644" y="790702"/>
                  </a:cubicBezTo>
                  <a:lnTo>
                    <a:pt x="76644" y="76962"/>
                  </a:lnTo>
                  <a:lnTo>
                    <a:pt x="2621852" y="76962"/>
                  </a:lnTo>
                  <a:lnTo>
                    <a:pt x="2621852" y="790702"/>
                  </a:lnTo>
                  <a:lnTo>
                    <a:pt x="2622169" y="790702"/>
                  </a:lnTo>
                  <a:close/>
                </a:path>
              </a:pathLst>
            </a:custGeom>
            <a:grpFill/>
            <a:ln w="3175" cap="flat">
              <a:noFill/>
              <a:prstDash val="solid"/>
              <a:miter/>
            </a:ln>
          </p:spPr>
          <p:txBody>
            <a:bodyPr rtlCol="0" anchor="ctr"/>
            <a:lstStyle/>
            <a:p>
              <a:endParaRPr lang="fi-FI" dirty="0"/>
            </a:p>
          </p:txBody>
        </p:sp>
        <p:sp>
          <p:nvSpPr>
            <p:cNvPr id="53" name="Vapaamuotoinen: Muoto 52">
              <a:extLst>
                <a:ext uri="{FF2B5EF4-FFF2-40B4-BE49-F238E27FC236}">
                  <a16:creationId xmlns:a16="http://schemas.microsoft.com/office/drawing/2014/main" id="{0F7474B5-79E0-6F08-B534-CEFDAF05AE9C}"/>
                </a:ext>
              </a:extLst>
            </p:cNvPr>
            <p:cNvSpPr/>
            <p:nvPr/>
          </p:nvSpPr>
          <p:spPr>
            <a:xfrm>
              <a:off x="6221729" y="3177539"/>
              <a:ext cx="85344" cy="82295"/>
            </a:xfrm>
            <a:custGeom>
              <a:avLst/>
              <a:gdLst>
                <a:gd name="connsiteX0" fmla="*/ 42672 w 85344"/>
                <a:gd name="connsiteY0" fmla="*/ 0 h 82295"/>
                <a:gd name="connsiteX1" fmla="*/ 0 w 85344"/>
                <a:gd name="connsiteY1" fmla="*/ 41148 h 82295"/>
                <a:gd name="connsiteX2" fmla="*/ 42672 w 85344"/>
                <a:gd name="connsiteY2" fmla="*/ 82296 h 82295"/>
                <a:gd name="connsiteX3" fmla="*/ 85344 w 85344"/>
                <a:gd name="connsiteY3" fmla="*/ 41148 h 82295"/>
                <a:gd name="connsiteX4" fmla="*/ 42672 w 85344"/>
                <a:gd name="connsiteY4" fmla="*/ 0 h 82295"/>
                <a:gd name="connsiteX5" fmla="*/ 42672 w 85344"/>
                <a:gd name="connsiteY5" fmla="*/ 0 h 82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44" h="82295">
                  <a:moveTo>
                    <a:pt x="42672" y="0"/>
                  </a:moveTo>
                  <a:cubicBezTo>
                    <a:pt x="18860" y="0"/>
                    <a:pt x="0" y="17082"/>
                    <a:pt x="0" y="41148"/>
                  </a:cubicBezTo>
                  <a:cubicBezTo>
                    <a:pt x="0" y="65215"/>
                    <a:pt x="18605" y="82296"/>
                    <a:pt x="42672" y="82296"/>
                  </a:cubicBezTo>
                  <a:cubicBezTo>
                    <a:pt x="66739" y="82296"/>
                    <a:pt x="85344" y="65215"/>
                    <a:pt x="85344" y="41148"/>
                  </a:cubicBezTo>
                  <a:cubicBezTo>
                    <a:pt x="85344" y="17082"/>
                    <a:pt x="66485" y="0"/>
                    <a:pt x="42672" y="0"/>
                  </a:cubicBezTo>
                  <a:lnTo>
                    <a:pt x="42672" y="0"/>
                  </a:lnTo>
                  <a:close/>
                </a:path>
              </a:pathLst>
            </a:custGeom>
            <a:grpFill/>
            <a:ln w="3175" cap="flat">
              <a:noFill/>
              <a:prstDash val="solid"/>
              <a:miter/>
            </a:ln>
          </p:spPr>
          <p:txBody>
            <a:bodyPr rtlCol="0" anchor="ctr"/>
            <a:lstStyle/>
            <a:p>
              <a:endParaRPr lang="fi-FI" dirty="0"/>
            </a:p>
          </p:txBody>
        </p:sp>
        <p:sp>
          <p:nvSpPr>
            <p:cNvPr id="54" name="Vapaamuotoinen: Muoto 53">
              <a:extLst>
                <a:ext uri="{FF2B5EF4-FFF2-40B4-BE49-F238E27FC236}">
                  <a16:creationId xmlns:a16="http://schemas.microsoft.com/office/drawing/2014/main" id="{6437BBC1-939C-85C7-B77B-FAA0EE932ED3}"/>
                </a:ext>
              </a:extLst>
            </p:cNvPr>
            <p:cNvSpPr/>
            <p:nvPr/>
          </p:nvSpPr>
          <p:spPr>
            <a:xfrm>
              <a:off x="6227826" y="3290315"/>
              <a:ext cx="73152" cy="263652"/>
            </a:xfrm>
            <a:custGeom>
              <a:avLst/>
              <a:gdLst>
                <a:gd name="connsiteX0" fmla="*/ 0 w 73152"/>
                <a:gd name="connsiteY0" fmla="*/ 0 h 263652"/>
                <a:gd name="connsiteX1" fmla="*/ 73152 w 73152"/>
                <a:gd name="connsiteY1" fmla="*/ 0 h 263652"/>
                <a:gd name="connsiteX2" fmla="*/ 73152 w 73152"/>
                <a:gd name="connsiteY2" fmla="*/ 263652 h 263652"/>
                <a:gd name="connsiteX3" fmla="*/ 0 w 73152"/>
                <a:gd name="connsiteY3" fmla="*/ 263652 h 263652"/>
                <a:gd name="connsiteX4" fmla="*/ 0 w 73152"/>
                <a:gd name="connsiteY4" fmla="*/ 0 h 263652"/>
                <a:gd name="connsiteX5" fmla="*/ 0 w 73152"/>
                <a:gd name="connsiteY5" fmla="*/ 0 h 2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152" h="263652">
                  <a:moveTo>
                    <a:pt x="0" y="0"/>
                  </a:moveTo>
                  <a:lnTo>
                    <a:pt x="73152" y="0"/>
                  </a:lnTo>
                  <a:lnTo>
                    <a:pt x="73152" y="263652"/>
                  </a:lnTo>
                  <a:lnTo>
                    <a:pt x="0" y="263652"/>
                  </a:lnTo>
                  <a:lnTo>
                    <a:pt x="0" y="0"/>
                  </a:lnTo>
                  <a:lnTo>
                    <a:pt x="0" y="0"/>
                  </a:lnTo>
                  <a:close/>
                </a:path>
              </a:pathLst>
            </a:custGeom>
            <a:grpFill/>
            <a:ln w="3175" cap="flat">
              <a:noFill/>
              <a:prstDash val="solid"/>
              <a:miter/>
            </a:ln>
          </p:spPr>
          <p:txBody>
            <a:bodyPr rtlCol="0" anchor="ctr"/>
            <a:lstStyle/>
            <a:p>
              <a:endParaRPr lang="fi-FI" dirty="0"/>
            </a:p>
          </p:txBody>
        </p:sp>
        <p:sp>
          <p:nvSpPr>
            <p:cNvPr id="55" name="Vapaamuotoinen: Muoto 54">
              <a:extLst>
                <a:ext uri="{FF2B5EF4-FFF2-40B4-BE49-F238E27FC236}">
                  <a16:creationId xmlns:a16="http://schemas.microsoft.com/office/drawing/2014/main" id="{3EB2AC38-D777-3353-9B7C-1A6E4C23BD4E}"/>
                </a:ext>
              </a:extLst>
            </p:cNvPr>
            <p:cNvSpPr/>
            <p:nvPr/>
          </p:nvSpPr>
          <p:spPr>
            <a:xfrm>
              <a:off x="6988302" y="3290315"/>
              <a:ext cx="74676" cy="263652"/>
            </a:xfrm>
            <a:custGeom>
              <a:avLst/>
              <a:gdLst>
                <a:gd name="connsiteX0" fmla="*/ 0 w 74676"/>
                <a:gd name="connsiteY0" fmla="*/ 0 h 263652"/>
                <a:gd name="connsiteX1" fmla="*/ 74676 w 74676"/>
                <a:gd name="connsiteY1" fmla="*/ 0 h 263652"/>
                <a:gd name="connsiteX2" fmla="*/ 74676 w 74676"/>
                <a:gd name="connsiteY2" fmla="*/ 263652 h 263652"/>
                <a:gd name="connsiteX3" fmla="*/ 0 w 74676"/>
                <a:gd name="connsiteY3" fmla="*/ 263652 h 263652"/>
                <a:gd name="connsiteX4" fmla="*/ 0 w 74676"/>
                <a:gd name="connsiteY4" fmla="*/ 0 h 263652"/>
                <a:gd name="connsiteX5" fmla="*/ 0 w 74676"/>
                <a:gd name="connsiteY5" fmla="*/ 0 h 2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676" h="263652">
                  <a:moveTo>
                    <a:pt x="0" y="0"/>
                  </a:moveTo>
                  <a:lnTo>
                    <a:pt x="74676" y="0"/>
                  </a:lnTo>
                  <a:lnTo>
                    <a:pt x="74676" y="263652"/>
                  </a:lnTo>
                  <a:lnTo>
                    <a:pt x="0" y="263652"/>
                  </a:lnTo>
                  <a:lnTo>
                    <a:pt x="0" y="0"/>
                  </a:lnTo>
                  <a:lnTo>
                    <a:pt x="0" y="0"/>
                  </a:lnTo>
                  <a:close/>
                </a:path>
              </a:pathLst>
            </a:custGeom>
            <a:grpFill/>
            <a:ln w="3175" cap="flat">
              <a:noFill/>
              <a:prstDash val="solid"/>
              <a:miter/>
            </a:ln>
          </p:spPr>
          <p:txBody>
            <a:bodyPr rtlCol="0" anchor="ctr"/>
            <a:lstStyle/>
            <a:p>
              <a:endParaRPr lang="fi-FI" dirty="0"/>
            </a:p>
          </p:txBody>
        </p:sp>
        <p:sp>
          <p:nvSpPr>
            <p:cNvPr id="56" name="Vapaamuotoinen: Muoto 55">
              <a:extLst>
                <a:ext uri="{FF2B5EF4-FFF2-40B4-BE49-F238E27FC236}">
                  <a16:creationId xmlns:a16="http://schemas.microsoft.com/office/drawing/2014/main" id="{F6559C8B-6222-8B35-3CC8-D48557FA6A88}"/>
                </a:ext>
              </a:extLst>
            </p:cNvPr>
            <p:cNvSpPr/>
            <p:nvPr/>
          </p:nvSpPr>
          <p:spPr>
            <a:xfrm>
              <a:off x="6686486" y="3176016"/>
              <a:ext cx="254571" cy="377951"/>
            </a:xfrm>
            <a:custGeom>
              <a:avLst/>
              <a:gdLst>
                <a:gd name="connsiteX0" fmla="*/ 157480 w 254571"/>
                <a:gd name="connsiteY0" fmla="*/ 219583 h 377951"/>
                <a:gd name="connsiteX1" fmla="*/ 246380 w 254571"/>
                <a:gd name="connsiteY1" fmla="*/ 115062 h 377951"/>
                <a:gd name="connsiteX2" fmla="*/ 160083 w 254571"/>
                <a:gd name="connsiteY2" fmla="*/ 115062 h 377951"/>
                <a:gd name="connsiteX3" fmla="*/ 103505 w 254571"/>
                <a:gd name="connsiteY3" fmla="*/ 190182 h 377951"/>
                <a:gd name="connsiteX4" fmla="*/ 71438 w 254571"/>
                <a:gd name="connsiteY4" fmla="*/ 239077 h 377951"/>
                <a:gd name="connsiteX5" fmla="*/ 69977 w 254571"/>
                <a:gd name="connsiteY5" fmla="*/ 239077 h 377951"/>
                <a:gd name="connsiteX6" fmla="*/ 73787 w 254571"/>
                <a:gd name="connsiteY6" fmla="*/ 174435 h 377951"/>
                <a:gd name="connsiteX7" fmla="*/ 73787 w 254571"/>
                <a:gd name="connsiteY7" fmla="*/ 0 h 377951"/>
                <a:gd name="connsiteX8" fmla="*/ 0 w 254571"/>
                <a:gd name="connsiteY8" fmla="*/ 0 h 377951"/>
                <a:gd name="connsiteX9" fmla="*/ 0 w 254571"/>
                <a:gd name="connsiteY9" fmla="*/ 377952 h 377951"/>
                <a:gd name="connsiteX10" fmla="*/ 73787 w 254571"/>
                <a:gd name="connsiteY10" fmla="*/ 377952 h 377951"/>
                <a:gd name="connsiteX11" fmla="*/ 73787 w 254571"/>
                <a:gd name="connsiteY11" fmla="*/ 316801 h 377951"/>
                <a:gd name="connsiteX12" fmla="*/ 108776 w 254571"/>
                <a:gd name="connsiteY12" fmla="*/ 272542 h 377951"/>
                <a:gd name="connsiteX13" fmla="*/ 173799 w 254571"/>
                <a:gd name="connsiteY13" fmla="*/ 377952 h 377951"/>
                <a:gd name="connsiteX14" fmla="*/ 254571 w 254571"/>
                <a:gd name="connsiteY14" fmla="*/ 377952 h 377951"/>
                <a:gd name="connsiteX15" fmla="*/ 157797 w 254571"/>
                <a:gd name="connsiteY15" fmla="*/ 219266 h 377951"/>
                <a:gd name="connsiteX16" fmla="*/ 157797 w 254571"/>
                <a:gd name="connsiteY16" fmla="*/ 219266 h 377951"/>
                <a:gd name="connsiteX17" fmla="*/ 157480 w 254571"/>
                <a:gd name="connsiteY17" fmla="*/ 219583 h 377951"/>
                <a:gd name="connsiteX18" fmla="*/ 157480 w 254571"/>
                <a:gd name="connsiteY18" fmla="*/ 219583 h 377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4571" h="377951">
                  <a:moveTo>
                    <a:pt x="157480" y="219583"/>
                  </a:moveTo>
                  <a:lnTo>
                    <a:pt x="246380" y="115062"/>
                  </a:lnTo>
                  <a:lnTo>
                    <a:pt x="160083" y="115062"/>
                  </a:lnTo>
                  <a:lnTo>
                    <a:pt x="103505" y="190182"/>
                  </a:lnTo>
                  <a:cubicBezTo>
                    <a:pt x="88646" y="210566"/>
                    <a:pt x="71438" y="239077"/>
                    <a:pt x="71438" y="239077"/>
                  </a:cubicBezTo>
                  <a:lnTo>
                    <a:pt x="69977" y="239077"/>
                  </a:lnTo>
                  <a:cubicBezTo>
                    <a:pt x="69977" y="239077"/>
                    <a:pt x="73787" y="206756"/>
                    <a:pt x="73787" y="174435"/>
                  </a:cubicBezTo>
                  <a:lnTo>
                    <a:pt x="73787" y="0"/>
                  </a:lnTo>
                  <a:lnTo>
                    <a:pt x="0" y="0"/>
                  </a:lnTo>
                  <a:lnTo>
                    <a:pt x="0" y="377952"/>
                  </a:lnTo>
                  <a:lnTo>
                    <a:pt x="73787" y="377952"/>
                  </a:lnTo>
                  <a:lnTo>
                    <a:pt x="73787" y="316801"/>
                  </a:lnTo>
                  <a:lnTo>
                    <a:pt x="108776" y="272542"/>
                  </a:lnTo>
                  <a:lnTo>
                    <a:pt x="173799" y="377952"/>
                  </a:lnTo>
                  <a:lnTo>
                    <a:pt x="254571" y="377952"/>
                  </a:lnTo>
                  <a:lnTo>
                    <a:pt x="157797" y="219266"/>
                  </a:lnTo>
                  <a:lnTo>
                    <a:pt x="157797" y="219266"/>
                  </a:lnTo>
                  <a:lnTo>
                    <a:pt x="157480" y="219583"/>
                  </a:lnTo>
                  <a:lnTo>
                    <a:pt x="157480" y="219583"/>
                  </a:lnTo>
                  <a:close/>
                </a:path>
              </a:pathLst>
            </a:custGeom>
            <a:grpFill/>
            <a:ln w="3175" cap="flat">
              <a:noFill/>
              <a:prstDash val="solid"/>
              <a:miter/>
            </a:ln>
          </p:spPr>
          <p:txBody>
            <a:bodyPr rtlCol="0" anchor="ctr"/>
            <a:lstStyle/>
            <a:p>
              <a:endParaRPr lang="fi-FI" dirty="0"/>
            </a:p>
          </p:txBody>
        </p:sp>
        <p:sp>
          <p:nvSpPr>
            <p:cNvPr id="57" name="Vapaamuotoinen: Muoto 56">
              <a:extLst>
                <a:ext uri="{FF2B5EF4-FFF2-40B4-BE49-F238E27FC236}">
                  <a16:creationId xmlns:a16="http://schemas.microsoft.com/office/drawing/2014/main" id="{6B06E790-CF66-4AEB-CBC7-55103324BADA}"/>
                </a:ext>
              </a:extLst>
            </p:cNvPr>
            <p:cNvSpPr/>
            <p:nvPr/>
          </p:nvSpPr>
          <p:spPr>
            <a:xfrm>
              <a:off x="6982206" y="3177539"/>
              <a:ext cx="85343" cy="82295"/>
            </a:xfrm>
            <a:custGeom>
              <a:avLst/>
              <a:gdLst>
                <a:gd name="connsiteX0" fmla="*/ 42672 w 85343"/>
                <a:gd name="connsiteY0" fmla="*/ 0 h 82295"/>
                <a:gd name="connsiteX1" fmla="*/ 0 w 85343"/>
                <a:gd name="connsiteY1" fmla="*/ 41148 h 82295"/>
                <a:gd name="connsiteX2" fmla="*/ 42672 w 85343"/>
                <a:gd name="connsiteY2" fmla="*/ 82296 h 82295"/>
                <a:gd name="connsiteX3" fmla="*/ 85344 w 85343"/>
                <a:gd name="connsiteY3" fmla="*/ 41148 h 82295"/>
                <a:gd name="connsiteX4" fmla="*/ 42672 w 85343"/>
                <a:gd name="connsiteY4" fmla="*/ 0 h 82295"/>
                <a:gd name="connsiteX5" fmla="*/ 42672 w 85343"/>
                <a:gd name="connsiteY5" fmla="*/ 0 h 82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43" h="82295">
                  <a:moveTo>
                    <a:pt x="42672" y="0"/>
                  </a:moveTo>
                  <a:cubicBezTo>
                    <a:pt x="18605" y="0"/>
                    <a:pt x="0" y="17082"/>
                    <a:pt x="0" y="41148"/>
                  </a:cubicBezTo>
                  <a:cubicBezTo>
                    <a:pt x="0" y="65215"/>
                    <a:pt x="18859" y="82296"/>
                    <a:pt x="42672" y="82296"/>
                  </a:cubicBezTo>
                  <a:cubicBezTo>
                    <a:pt x="66484" y="82296"/>
                    <a:pt x="85344" y="65215"/>
                    <a:pt x="85344" y="41148"/>
                  </a:cubicBezTo>
                  <a:cubicBezTo>
                    <a:pt x="85344" y="17082"/>
                    <a:pt x="66738" y="0"/>
                    <a:pt x="42672" y="0"/>
                  </a:cubicBezTo>
                  <a:lnTo>
                    <a:pt x="42672" y="0"/>
                  </a:lnTo>
                  <a:close/>
                </a:path>
              </a:pathLst>
            </a:custGeom>
            <a:grpFill/>
            <a:ln w="3175" cap="flat">
              <a:noFill/>
              <a:prstDash val="solid"/>
              <a:miter/>
            </a:ln>
          </p:spPr>
          <p:txBody>
            <a:bodyPr rtlCol="0" anchor="ctr"/>
            <a:lstStyle/>
            <a:p>
              <a:endParaRPr lang="fi-FI" dirty="0"/>
            </a:p>
          </p:txBody>
        </p:sp>
        <p:sp>
          <p:nvSpPr>
            <p:cNvPr id="58" name="Vapaamuotoinen: Muoto 57">
              <a:extLst>
                <a:ext uri="{FF2B5EF4-FFF2-40B4-BE49-F238E27FC236}">
                  <a16:creationId xmlns:a16="http://schemas.microsoft.com/office/drawing/2014/main" id="{C64D6AE0-507C-7688-BFCD-76A7FDFA0CFD}"/>
                </a:ext>
              </a:extLst>
            </p:cNvPr>
            <p:cNvSpPr/>
            <p:nvPr/>
          </p:nvSpPr>
          <p:spPr>
            <a:xfrm>
              <a:off x="6378702" y="3284220"/>
              <a:ext cx="233108" cy="269811"/>
            </a:xfrm>
            <a:custGeom>
              <a:avLst/>
              <a:gdLst>
                <a:gd name="connsiteX0" fmla="*/ 150368 w 233108"/>
                <a:gd name="connsiteY0" fmla="*/ 0 h 269811"/>
                <a:gd name="connsiteX1" fmla="*/ 71374 w 233108"/>
                <a:gd name="connsiteY1" fmla="*/ 49593 h 269811"/>
                <a:gd name="connsiteX2" fmla="*/ 69914 w 233108"/>
                <a:gd name="connsiteY2" fmla="*/ 49593 h 269811"/>
                <a:gd name="connsiteX3" fmla="*/ 73723 w 233108"/>
                <a:gd name="connsiteY3" fmla="*/ 6159 h 269811"/>
                <a:gd name="connsiteX4" fmla="*/ 0 w 233108"/>
                <a:gd name="connsiteY4" fmla="*/ 6159 h 269811"/>
                <a:gd name="connsiteX5" fmla="*/ 0 w 233108"/>
                <a:gd name="connsiteY5" fmla="*/ 269811 h 269811"/>
                <a:gd name="connsiteX6" fmla="*/ 73723 w 233108"/>
                <a:gd name="connsiteY6" fmla="*/ 269811 h 269811"/>
                <a:gd name="connsiteX7" fmla="*/ 73723 w 233108"/>
                <a:gd name="connsiteY7" fmla="*/ 113474 h 269811"/>
                <a:gd name="connsiteX8" fmla="*/ 119189 w 233108"/>
                <a:gd name="connsiteY8" fmla="*/ 62166 h 269811"/>
                <a:gd name="connsiteX9" fmla="*/ 158814 w 233108"/>
                <a:gd name="connsiteY9" fmla="*/ 115507 h 269811"/>
                <a:gd name="connsiteX10" fmla="*/ 158814 w 233108"/>
                <a:gd name="connsiteY10" fmla="*/ 269748 h 269811"/>
                <a:gd name="connsiteX11" fmla="*/ 233108 w 233108"/>
                <a:gd name="connsiteY11" fmla="*/ 269748 h 269811"/>
                <a:gd name="connsiteX12" fmla="*/ 233108 w 233108"/>
                <a:gd name="connsiteY12" fmla="*/ 100902 h 269811"/>
                <a:gd name="connsiteX13" fmla="*/ 150304 w 233108"/>
                <a:gd name="connsiteY13" fmla="*/ 0 h 269811"/>
                <a:gd name="connsiteX14" fmla="*/ 150304 w 233108"/>
                <a:gd name="connsiteY14" fmla="*/ 0 h 269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3108" h="269811">
                  <a:moveTo>
                    <a:pt x="150368" y="0"/>
                  </a:moveTo>
                  <a:cubicBezTo>
                    <a:pt x="106934" y="0"/>
                    <a:pt x="84518" y="25654"/>
                    <a:pt x="71374" y="49593"/>
                  </a:cubicBezTo>
                  <a:lnTo>
                    <a:pt x="69914" y="49593"/>
                  </a:lnTo>
                  <a:lnTo>
                    <a:pt x="73723" y="6159"/>
                  </a:lnTo>
                  <a:lnTo>
                    <a:pt x="0" y="6159"/>
                  </a:lnTo>
                  <a:lnTo>
                    <a:pt x="0" y="269811"/>
                  </a:lnTo>
                  <a:lnTo>
                    <a:pt x="73723" y="269811"/>
                  </a:lnTo>
                  <a:lnTo>
                    <a:pt x="73723" y="113474"/>
                  </a:lnTo>
                  <a:cubicBezTo>
                    <a:pt x="73723" y="83121"/>
                    <a:pt x="91503" y="62166"/>
                    <a:pt x="119189" y="62166"/>
                  </a:cubicBezTo>
                  <a:cubicBezTo>
                    <a:pt x="146876" y="62166"/>
                    <a:pt x="158814" y="80518"/>
                    <a:pt x="158814" y="115507"/>
                  </a:cubicBezTo>
                  <a:lnTo>
                    <a:pt x="158814" y="269748"/>
                  </a:lnTo>
                  <a:lnTo>
                    <a:pt x="233108" y="269748"/>
                  </a:lnTo>
                  <a:lnTo>
                    <a:pt x="233108" y="100902"/>
                  </a:lnTo>
                  <a:cubicBezTo>
                    <a:pt x="233108" y="35560"/>
                    <a:pt x="201041" y="0"/>
                    <a:pt x="150304" y="0"/>
                  </a:cubicBezTo>
                  <a:lnTo>
                    <a:pt x="150304" y="0"/>
                  </a:lnTo>
                  <a:close/>
                </a:path>
              </a:pathLst>
            </a:custGeom>
            <a:grpFill/>
            <a:ln w="3175" cap="flat">
              <a:noFill/>
              <a:prstDash val="solid"/>
              <a:miter/>
            </a:ln>
          </p:spPr>
          <p:txBody>
            <a:bodyPr rtlCol="0" anchor="ctr"/>
            <a:lstStyle/>
            <a:p>
              <a:endParaRPr lang="fi-FI" dirty="0"/>
            </a:p>
          </p:txBody>
        </p:sp>
      </p:grpSp>
      <p:sp>
        <p:nvSpPr>
          <p:cNvPr id="2" name="Kuvatiedot">
            <a:extLst>
              <a:ext uri="{FF2B5EF4-FFF2-40B4-BE49-F238E27FC236}">
                <a16:creationId xmlns:a16="http://schemas.microsoft.com/office/drawing/2014/main" id="{089A92F7-783E-693C-CF0A-CAC592993B3D}"/>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bg1"/>
                </a:solidFill>
              </a:defRPr>
            </a:lvl1pPr>
          </a:lstStyle>
          <a:p>
            <a:pPr lvl="0"/>
            <a:r>
              <a:rPr lang="fi-FI" dirty="0"/>
              <a:t>Kuva: Kuvaajan nimi</a:t>
            </a:r>
          </a:p>
        </p:txBody>
      </p:sp>
      <p:sp>
        <p:nvSpPr>
          <p:cNvPr id="4" name="Alatunnisteen paikkamerkki 3">
            <a:extLst>
              <a:ext uri="{FF2B5EF4-FFF2-40B4-BE49-F238E27FC236}">
                <a16:creationId xmlns:a16="http://schemas.microsoft.com/office/drawing/2014/main" id="{1384E502-3E7D-402D-D83D-518B16985E53}"/>
              </a:ext>
            </a:extLst>
          </p:cNvPr>
          <p:cNvSpPr>
            <a:spLocks noGrp="1"/>
          </p:cNvSpPr>
          <p:nvPr>
            <p:ph type="ftr" sz="quarter" idx="17"/>
          </p:nvPr>
        </p:nvSpPr>
        <p:spPr/>
        <p:txBody>
          <a:bodyPr/>
          <a:lstStyle>
            <a:lvl1pPr>
              <a:defRPr>
                <a:solidFill>
                  <a:schemeClr val="bg1"/>
                </a:solidFill>
              </a:defRPr>
            </a:lvl1pPr>
          </a:lstStyle>
          <a:p>
            <a:endParaRPr lang="fi-FI" dirty="0"/>
          </a:p>
        </p:txBody>
      </p:sp>
      <p:sp>
        <p:nvSpPr>
          <p:cNvPr id="3" name="Päivämäärän paikkamerkki 2">
            <a:extLst>
              <a:ext uri="{FF2B5EF4-FFF2-40B4-BE49-F238E27FC236}">
                <a16:creationId xmlns:a16="http://schemas.microsoft.com/office/drawing/2014/main" id="{FB32BDB3-0635-BD81-8D2F-3D7208E34B62}"/>
              </a:ext>
            </a:extLst>
          </p:cNvPr>
          <p:cNvSpPr>
            <a:spLocks noGrp="1"/>
          </p:cNvSpPr>
          <p:nvPr>
            <p:ph type="dt" sz="half" idx="16"/>
          </p:nvPr>
        </p:nvSpPr>
        <p:spPr/>
        <p:txBody>
          <a:bodyPr/>
          <a:lstStyle>
            <a:lvl1pPr>
              <a:defRPr>
                <a:solidFill>
                  <a:schemeClr val="bg1"/>
                </a:solidFill>
              </a:defRPr>
            </a:lvl1pPr>
          </a:lstStyle>
          <a:p>
            <a:r>
              <a:rPr lang="fi-FI"/>
              <a:t>12.8.2025</a:t>
            </a:r>
            <a:endParaRPr lang="fi-FI" dirty="0"/>
          </a:p>
        </p:txBody>
      </p:sp>
      <p:sp>
        <p:nvSpPr>
          <p:cNvPr id="5" name="Dian numeron paikkamerkki 4">
            <a:extLst>
              <a:ext uri="{FF2B5EF4-FFF2-40B4-BE49-F238E27FC236}">
                <a16:creationId xmlns:a16="http://schemas.microsoft.com/office/drawing/2014/main" id="{14A46A18-C7AA-2609-D1B8-7EEEF1711614}"/>
              </a:ext>
            </a:extLst>
          </p:cNvPr>
          <p:cNvSpPr>
            <a:spLocks noGrp="1"/>
          </p:cNvSpPr>
          <p:nvPr>
            <p:ph type="sldNum" sz="quarter" idx="18"/>
          </p:nvPr>
        </p:nvSpPr>
        <p:spPr/>
        <p:txBody>
          <a:bodyPr/>
          <a:lstStyle>
            <a:lvl1pPr>
              <a:defRPr>
                <a:solidFill>
                  <a:schemeClr val="bg1"/>
                </a:solidFill>
              </a:defRPr>
            </a:lvl1pPr>
          </a:lstStyle>
          <a:p>
            <a:fld id="{A9494116-C6F5-466F-B5C1-BBB074CB17FC}" type="slidenum">
              <a:rPr lang="fi-FI" smtClean="0"/>
              <a:pPr/>
              <a:t>‹#›</a:t>
            </a:fld>
            <a:endParaRPr lang="fi-FI" dirty="0"/>
          </a:p>
        </p:txBody>
      </p:sp>
    </p:spTree>
    <p:extLst>
      <p:ext uri="{BB962C8B-B14F-4D97-AF65-F5344CB8AC3E}">
        <p14:creationId xmlns:p14="http://schemas.microsoft.com/office/powerpoint/2010/main" val="2003874421"/>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preserve="1" userDrawn="1">
  <p:cSld name="Otsikkodia 1">
    <p:bg>
      <p:bgPr>
        <a:solidFill>
          <a:schemeClr val="accent3"/>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8243888" cy="2736850"/>
          </a:xfrm>
        </p:spPr>
        <p:txBody>
          <a:bodyPr lIns="0" tIns="0" rIns="0" bIns="0" anchor="t">
            <a:noAutofit/>
          </a:bodyPr>
          <a:lstStyle>
            <a:lvl1pPr algn="l">
              <a:defRPr sz="6600">
                <a:solidFill>
                  <a:schemeClr val="bg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0" y="3771900"/>
            <a:ext cx="6861887" cy="736600"/>
          </a:xfrm>
        </p:spPr>
        <p:txBody>
          <a:bodyPr lIns="0" tIns="0" rIns="0" bIns="0" anchor="t">
            <a:noAutofit/>
          </a:bodyPr>
          <a:lstStyle>
            <a:lvl1pPr marL="0" indent="0" algn="l">
              <a:buNone/>
              <a:defRPr sz="20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4762499"/>
            <a:ext cx="5735637" cy="736601"/>
          </a:xfrm>
        </p:spPr>
        <p:txBody>
          <a:bodyPr lIns="0" tIns="0" rIns="0" bIns="0">
            <a:noAutofit/>
          </a:bodyPr>
          <a:lstStyle>
            <a:lvl1pPr marL="0" indent="0">
              <a:buNone/>
              <a:defRPr sz="18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22" name="Kuvan paikkamerkki">
            <a:extLst>
              <a:ext uri="{FF2B5EF4-FFF2-40B4-BE49-F238E27FC236}">
                <a16:creationId xmlns:a16="http://schemas.microsoft.com/office/drawing/2014/main" id="{B7A827BE-8389-C7D6-A270-C7F966D166D8}"/>
              </a:ext>
              <a:ext uri="{C183D7F6-B498-43B3-948B-1728B52AA6E4}">
                <adec:decorative xmlns:adec="http://schemas.microsoft.com/office/drawing/2017/decorative" val="1"/>
              </a:ext>
            </a:extLst>
          </p:cNvPr>
          <p:cNvSpPr>
            <a:spLocks noGrp="1"/>
          </p:cNvSpPr>
          <p:nvPr>
            <p:ph type="pic" sz="quarter" idx="14" hasCustomPrompt="1"/>
          </p:nvPr>
        </p:nvSpPr>
        <p:spPr>
          <a:xfrm>
            <a:off x="5330111" y="0"/>
            <a:ext cx="6861888" cy="6860932"/>
          </a:xfrm>
          <a:custGeom>
            <a:avLst/>
            <a:gdLst>
              <a:gd name="connsiteX0" fmla="*/ 6861888 w 6861888"/>
              <a:gd name="connsiteY0" fmla="*/ 0 h 6860932"/>
              <a:gd name="connsiteX1" fmla="*/ 6861888 w 6861888"/>
              <a:gd name="connsiteY1" fmla="*/ 1592796 h 6860932"/>
              <a:gd name="connsiteX2" fmla="*/ 6861888 w 6861888"/>
              <a:gd name="connsiteY2" fmla="*/ 3644815 h 6860932"/>
              <a:gd name="connsiteX3" fmla="*/ 6861888 w 6861888"/>
              <a:gd name="connsiteY3" fmla="*/ 6858000 h 6860932"/>
              <a:gd name="connsiteX4" fmla="*/ 6861888 w 6861888"/>
              <a:gd name="connsiteY4" fmla="*/ 6860932 h 6860932"/>
              <a:gd name="connsiteX5" fmla="*/ 0 w 6861888"/>
              <a:gd name="connsiteY5" fmla="*/ 6860932 h 6860932"/>
              <a:gd name="connsiteX6" fmla="*/ 244109 w 6861888"/>
              <a:gd name="connsiteY6" fmla="*/ 6384186 h 6860932"/>
              <a:gd name="connsiteX7" fmla="*/ 743163 w 6861888"/>
              <a:gd name="connsiteY7" fmla="*/ 6118790 h 6860932"/>
              <a:gd name="connsiteX8" fmla="*/ 1008496 w 6861888"/>
              <a:gd name="connsiteY8" fmla="*/ 5619800 h 6860932"/>
              <a:gd name="connsiteX9" fmla="*/ 1507549 w 6861888"/>
              <a:gd name="connsiteY9" fmla="*/ 5354403 h 6860932"/>
              <a:gd name="connsiteX10" fmla="*/ 1772882 w 6861888"/>
              <a:gd name="connsiteY10" fmla="*/ 4855349 h 6860932"/>
              <a:gd name="connsiteX11" fmla="*/ 2271936 w 6861888"/>
              <a:gd name="connsiteY11" fmla="*/ 4590016 h 6860932"/>
              <a:gd name="connsiteX12" fmla="*/ 2537269 w 6861888"/>
              <a:gd name="connsiteY12" fmla="*/ 4090963 h 6860932"/>
              <a:gd name="connsiteX13" fmla="*/ 3036323 w 6861888"/>
              <a:gd name="connsiteY13" fmla="*/ 3825629 h 6860932"/>
              <a:gd name="connsiteX14" fmla="*/ 3301656 w 6861888"/>
              <a:gd name="connsiteY14" fmla="*/ 3326576 h 6860932"/>
              <a:gd name="connsiteX15" fmla="*/ 3304269 w 6861888"/>
              <a:gd name="connsiteY15" fmla="*/ 3324090 h 6860932"/>
              <a:gd name="connsiteX16" fmla="*/ 3306818 w 6861888"/>
              <a:gd name="connsiteY16" fmla="*/ 3321477 h 6860932"/>
              <a:gd name="connsiteX17" fmla="*/ 3803195 w 6861888"/>
              <a:gd name="connsiteY17" fmla="*/ 3058630 h 6860932"/>
              <a:gd name="connsiteX18" fmla="*/ 4066042 w 6861888"/>
              <a:gd name="connsiteY18" fmla="*/ 2562190 h 6860932"/>
              <a:gd name="connsiteX19" fmla="*/ 4068655 w 6861888"/>
              <a:gd name="connsiteY19" fmla="*/ 2559704 h 6860932"/>
              <a:gd name="connsiteX20" fmla="*/ 4071205 w 6861888"/>
              <a:gd name="connsiteY20" fmla="*/ 2557091 h 6860932"/>
              <a:gd name="connsiteX21" fmla="*/ 4570258 w 6861888"/>
              <a:gd name="connsiteY21" fmla="*/ 2291758 h 6860932"/>
              <a:gd name="connsiteX22" fmla="*/ 4835592 w 6861888"/>
              <a:gd name="connsiteY22" fmla="*/ 1792704 h 6860932"/>
              <a:gd name="connsiteX23" fmla="*/ 5334645 w 6861888"/>
              <a:gd name="connsiteY23" fmla="*/ 1527371 h 6860932"/>
              <a:gd name="connsiteX24" fmla="*/ 5599978 w 6861888"/>
              <a:gd name="connsiteY24" fmla="*/ 1028318 h 6860932"/>
              <a:gd name="connsiteX25" fmla="*/ 6099031 w 6861888"/>
              <a:gd name="connsiteY25" fmla="*/ 762921 h 6860932"/>
              <a:gd name="connsiteX26" fmla="*/ 6364365 w 6861888"/>
              <a:gd name="connsiteY26" fmla="*/ 263931 h 6860932"/>
              <a:gd name="connsiteX27" fmla="*/ 6861888 w 6861888"/>
              <a:gd name="connsiteY27" fmla="*/ 0 h 686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861888" h="6860932">
                <a:moveTo>
                  <a:pt x="6861888" y="0"/>
                </a:moveTo>
                <a:lnTo>
                  <a:pt x="6861888" y="1592796"/>
                </a:lnTo>
                <a:lnTo>
                  <a:pt x="6861888" y="3644815"/>
                </a:lnTo>
                <a:lnTo>
                  <a:pt x="6861888" y="6858000"/>
                </a:lnTo>
                <a:lnTo>
                  <a:pt x="6861888" y="6860932"/>
                </a:lnTo>
                <a:lnTo>
                  <a:pt x="0" y="6860932"/>
                </a:lnTo>
                <a:cubicBezTo>
                  <a:pt x="160041" y="6683682"/>
                  <a:pt x="61760" y="6566535"/>
                  <a:pt x="244109" y="6384186"/>
                </a:cubicBezTo>
                <a:cubicBezTo>
                  <a:pt x="433979" y="6194317"/>
                  <a:pt x="550807" y="6311145"/>
                  <a:pt x="743163" y="6118790"/>
                </a:cubicBezTo>
                <a:cubicBezTo>
                  <a:pt x="933032" y="5928920"/>
                  <a:pt x="816204" y="5812092"/>
                  <a:pt x="1008496" y="5619800"/>
                </a:cubicBezTo>
                <a:cubicBezTo>
                  <a:pt x="1198366" y="5429866"/>
                  <a:pt x="1315194" y="5546758"/>
                  <a:pt x="1507549" y="5354403"/>
                </a:cubicBezTo>
                <a:cubicBezTo>
                  <a:pt x="1697419" y="5164533"/>
                  <a:pt x="1583013" y="5045283"/>
                  <a:pt x="1772882" y="4855349"/>
                </a:cubicBezTo>
                <a:cubicBezTo>
                  <a:pt x="1962752" y="4665480"/>
                  <a:pt x="2079644" y="4782372"/>
                  <a:pt x="2271936" y="4590016"/>
                </a:cubicBezTo>
                <a:cubicBezTo>
                  <a:pt x="2461806" y="4400147"/>
                  <a:pt x="2344977" y="4283318"/>
                  <a:pt x="2537269" y="4090963"/>
                </a:cubicBezTo>
                <a:cubicBezTo>
                  <a:pt x="2727139" y="3901093"/>
                  <a:pt x="2844031" y="4017921"/>
                  <a:pt x="3036323" y="3825629"/>
                </a:cubicBezTo>
                <a:cubicBezTo>
                  <a:pt x="3226192" y="3635760"/>
                  <a:pt x="3109364" y="3518932"/>
                  <a:pt x="3301656" y="3326576"/>
                </a:cubicBezTo>
                <a:cubicBezTo>
                  <a:pt x="3302548" y="3325684"/>
                  <a:pt x="3303376" y="3324919"/>
                  <a:pt x="3304269" y="3324090"/>
                </a:cubicBezTo>
                <a:cubicBezTo>
                  <a:pt x="3305161" y="3323198"/>
                  <a:pt x="3305926" y="3322370"/>
                  <a:pt x="3306818" y="3321477"/>
                </a:cubicBezTo>
                <a:cubicBezTo>
                  <a:pt x="3495796" y="3132500"/>
                  <a:pt x="3612496" y="3247289"/>
                  <a:pt x="3803195" y="3058630"/>
                </a:cubicBezTo>
                <a:cubicBezTo>
                  <a:pt x="3989431" y="2870290"/>
                  <a:pt x="3874643" y="2753653"/>
                  <a:pt x="4066042" y="2562190"/>
                </a:cubicBezTo>
                <a:cubicBezTo>
                  <a:pt x="4066935" y="2561297"/>
                  <a:pt x="4067827" y="2560533"/>
                  <a:pt x="4068655" y="2559704"/>
                </a:cubicBezTo>
                <a:cubicBezTo>
                  <a:pt x="4069548" y="2558812"/>
                  <a:pt x="4070313" y="2557983"/>
                  <a:pt x="4071205" y="2557091"/>
                </a:cubicBezTo>
                <a:cubicBezTo>
                  <a:pt x="4261075" y="2367221"/>
                  <a:pt x="4377903" y="2484049"/>
                  <a:pt x="4570258" y="2291758"/>
                </a:cubicBezTo>
                <a:cubicBezTo>
                  <a:pt x="4760128" y="2101824"/>
                  <a:pt x="4643236" y="1984996"/>
                  <a:pt x="4835592" y="1792704"/>
                </a:cubicBezTo>
                <a:cubicBezTo>
                  <a:pt x="5025461" y="1602834"/>
                  <a:pt x="5142290" y="1719663"/>
                  <a:pt x="5334645" y="1527371"/>
                </a:cubicBezTo>
                <a:cubicBezTo>
                  <a:pt x="5524515" y="1337438"/>
                  <a:pt x="5407623" y="1220609"/>
                  <a:pt x="5599978" y="1028318"/>
                </a:cubicBezTo>
                <a:cubicBezTo>
                  <a:pt x="5789848" y="838384"/>
                  <a:pt x="5906676" y="955276"/>
                  <a:pt x="6099031" y="762921"/>
                </a:cubicBezTo>
                <a:cubicBezTo>
                  <a:pt x="6288901" y="573051"/>
                  <a:pt x="6174495" y="453801"/>
                  <a:pt x="6364365" y="263931"/>
                </a:cubicBezTo>
                <a:cubicBezTo>
                  <a:pt x="6553725" y="74507"/>
                  <a:pt x="6670425" y="190252"/>
                  <a:pt x="6861888" y="0"/>
                </a:cubicBezTo>
                <a:close/>
              </a:path>
            </a:pathLst>
          </a:custGeom>
          <a:noFill/>
        </p:spPr>
        <p:txBody>
          <a:bodyPr wrap="square" lIns="3420000" tIns="216000" rIns="540000" bIns="900000" anchor="b">
            <a:noAutofit/>
          </a:bodyPr>
          <a:lstStyle>
            <a:lvl1pPr marL="0" indent="0" algn="r">
              <a:buNone/>
              <a:defRPr sz="1400" b="1">
                <a:solidFill>
                  <a:schemeClr val="accent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7" name="Kuvatiedot">
            <a:extLst>
              <a:ext uri="{FF2B5EF4-FFF2-40B4-BE49-F238E27FC236}">
                <a16:creationId xmlns:a16="http://schemas.microsoft.com/office/drawing/2014/main" id="{3835BFD6-E5C8-5C08-1043-ADDFFC0F1BDC}"/>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bg1"/>
                </a:solidFill>
              </a:defRPr>
            </a:lvl1pPr>
          </a:lstStyle>
          <a:p>
            <a:pPr lvl="0"/>
            <a:r>
              <a:rPr lang="fi-FI" dirty="0"/>
              <a:t>Kuva: Kuvaajan nimi</a:t>
            </a:r>
          </a:p>
        </p:txBody>
      </p:sp>
      <p:sp>
        <p:nvSpPr>
          <p:cNvPr id="6" name="Logo">
            <a:extLst>
              <a:ext uri="{FF2B5EF4-FFF2-40B4-BE49-F238E27FC236}">
                <a16:creationId xmlns:a16="http://schemas.microsoft.com/office/drawing/2014/main" id="{F5FA7340-A7BB-1271-BDA2-B6AD234EEC22}"/>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10" name="Päivämäärän paikkamerkki 9">
            <a:extLst>
              <a:ext uri="{FF2B5EF4-FFF2-40B4-BE49-F238E27FC236}">
                <a16:creationId xmlns:a16="http://schemas.microsoft.com/office/drawing/2014/main" id="{06331EE5-9DE4-7D2C-8FB1-CAC6A3D8F0CF}"/>
              </a:ext>
            </a:extLst>
          </p:cNvPr>
          <p:cNvSpPr>
            <a:spLocks noGrp="1"/>
          </p:cNvSpPr>
          <p:nvPr>
            <p:ph type="dt" sz="half" idx="16"/>
          </p:nvPr>
        </p:nvSpPr>
        <p:spPr>
          <a:xfrm>
            <a:off x="10440401" y="6248400"/>
            <a:ext cx="1210262" cy="249238"/>
          </a:xfrm>
        </p:spPr>
        <p:txBody>
          <a:bodyPr/>
          <a:lstStyle>
            <a:lvl1pPr>
              <a:defRPr b="1">
                <a:solidFill>
                  <a:schemeClr val="bg1"/>
                </a:solidFill>
              </a:defRPr>
            </a:lvl1pPr>
          </a:lstStyle>
          <a:p>
            <a:r>
              <a:rPr lang="fi-FI"/>
              <a:t>12.8.2025</a:t>
            </a:r>
            <a:endParaRPr lang="fi-FI" dirty="0"/>
          </a:p>
        </p:txBody>
      </p:sp>
    </p:spTree>
    <p:extLst>
      <p:ext uri="{BB962C8B-B14F-4D97-AF65-F5344CB8AC3E}">
        <p14:creationId xmlns:p14="http://schemas.microsoft.com/office/powerpoint/2010/main" val="3445526779"/>
      </p:ext>
    </p:extLst>
  </p:cSld>
  <p:clrMapOvr>
    <a:masterClrMapping/>
  </p:clrMapOvr>
  <p:extLst>
    <p:ext uri="{DCECCB84-F9BA-43D5-87BE-67443E8EF086}">
      <p15:sldGuideLst xmlns:p15="http://schemas.microsoft.com/office/powerpoint/2012/main"/>
    </p:ext>
  </p:extLst>
</p:sldLayout>
</file>

<file path=ppt/slideLayouts/slideLayout513.xml><?xml version="1.0" encoding="utf-8"?>
<p:sldLayout xmlns:a="http://schemas.openxmlformats.org/drawingml/2006/main" xmlns:r="http://schemas.openxmlformats.org/officeDocument/2006/relationships" xmlns:p="http://schemas.openxmlformats.org/presentationml/2006/main" preserve="1" userDrawn="1">
  <p:cSld name="Otsikkodia 1 A">
    <p:bg>
      <p:bgPr>
        <a:solidFill>
          <a:schemeClr val="accent3"/>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8243888" cy="2736850"/>
          </a:xfrm>
        </p:spPr>
        <p:txBody>
          <a:bodyPr lIns="0" tIns="0" rIns="0" bIns="0" anchor="t">
            <a:noAutofit/>
          </a:bodyPr>
          <a:lstStyle>
            <a:lvl1pPr algn="l">
              <a:defRPr sz="6600">
                <a:solidFill>
                  <a:schemeClr val="bg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0" y="3771900"/>
            <a:ext cx="6861887" cy="736600"/>
          </a:xfrm>
        </p:spPr>
        <p:txBody>
          <a:bodyPr lIns="0" tIns="0" rIns="0" bIns="0" anchor="t">
            <a:noAutofit/>
          </a:bodyPr>
          <a:lstStyle>
            <a:lvl1pPr marL="0" indent="0" algn="l">
              <a:buNone/>
              <a:defRPr sz="20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4762499"/>
            <a:ext cx="5735637" cy="736601"/>
          </a:xfrm>
        </p:spPr>
        <p:txBody>
          <a:bodyPr lIns="0" tIns="0" rIns="0" bIns="0">
            <a:noAutofit/>
          </a:bodyPr>
          <a:lstStyle>
            <a:lvl1pPr marL="0" indent="0">
              <a:buNone/>
              <a:defRPr sz="18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5" name="Kuvan paikkamerkki 4">
            <a:extLst>
              <a:ext uri="{FF2B5EF4-FFF2-40B4-BE49-F238E27FC236}">
                <a16:creationId xmlns:a16="http://schemas.microsoft.com/office/drawing/2014/main" id="{8C4B61BC-72C4-8203-BAFA-D51ECE63E8AD}"/>
              </a:ext>
              <a:ext uri="{C183D7F6-B498-43B3-948B-1728B52AA6E4}">
                <adec:decorative xmlns:adec="http://schemas.microsoft.com/office/drawing/2017/decorative" val="1"/>
              </a:ext>
            </a:extLst>
          </p:cNvPr>
          <p:cNvSpPr>
            <a:spLocks noGrp="1"/>
          </p:cNvSpPr>
          <p:nvPr>
            <p:ph type="pic" sz="quarter" idx="14" hasCustomPrompt="1"/>
          </p:nvPr>
        </p:nvSpPr>
        <p:spPr>
          <a:xfrm>
            <a:off x="5336604" y="1302"/>
            <a:ext cx="6855397" cy="6859630"/>
          </a:xfrm>
          <a:custGeom>
            <a:avLst/>
            <a:gdLst>
              <a:gd name="connsiteX0" fmla="*/ 6855397 w 6855397"/>
              <a:gd name="connsiteY0" fmla="*/ 0 h 6859630"/>
              <a:gd name="connsiteX1" fmla="*/ 6855397 w 6855397"/>
              <a:gd name="connsiteY1" fmla="*/ 6855397 h 6859630"/>
              <a:gd name="connsiteX2" fmla="*/ 6855395 w 6855397"/>
              <a:gd name="connsiteY2" fmla="*/ 6855397 h 6859630"/>
              <a:gd name="connsiteX3" fmla="*/ 6855395 w 6855397"/>
              <a:gd name="connsiteY3" fmla="*/ 6857071 h 6859630"/>
              <a:gd name="connsiteX4" fmla="*/ 6855395 w 6855397"/>
              <a:gd name="connsiteY4" fmla="*/ 6859630 h 6859630"/>
              <a:gd name="connsiteX5" fmla="*/ 6855394 w 6855397"/>
              <a:gd name="connsiteY5" fmla="*/ 6859630 h 6859630"/>
              <a:gd name="connsiteX6" fmla="*/ 1083431 w 6855397"/>
              <a:gd name="connsiteY6" fmla="*/ 6859630 h 6859630"/>
              <a:gd name="connsiteX7" fmla="*/ 938783 w 6855397"/>
              <a:gd name="connsiteY7" fmla="*/ 6859630 h 6859630"/>
              <a:gd name="connsiteX8" fmla="*/ 941988 w 6855397"/>
              <a:gd name="connsiteY8" fmla="*/ 6855397 h 6859630"/>
              <a:gd name="connsiteX9" fmla="*/ 0 w 6855397"/>
              <a:gd name="connsiteY9" fmla="*/ 6855397 h 685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55397" h="6859630">
                <a:moveTo>
                  <a:pt x="6855397" y="0"/>
                </a:moveTo>
                <a:lnTo>
                  <a:pt x="6855397" y="6855397"/>
                </a:lnTo>
                <a:lnTo>
                  <a:pt x="6855395" y="6855397"/>
                </a:lnTo>
                <a:lnTo>
                  <a:pt x="6855395" y="6857071"/>
                </a:lnTo>
                <a:lnTo>
                  <a:pt x="6855395" y="6859630"/>
                </a:lnTo>
                <a:lnTo>
                  <a:pt x="6855394" y="6859630"/>
                </a:lnTo>
                <a:lnTo>
                  <a:pt x="1083431" y="6859630"/>
                </a:lnTo>
                <a:lnTo>
                  <a:pt x="938783" y="6859630"/>
                </a:lnTo>
                <a:lnTo>
                  <a:pt x="941988" y="6855397"/>
                </a:lnTo>
                <a:lnTo>
                  <a:pt x="0" y="6855397"/>
                </a:lnTo>
                <a:close/>
              </a:path>
            </a:pathLst>
          </a:custGeom>
          <a:noFill/>
        </p:spPr>
        <p:txBody>
          <a:bodyPr wrap="square" lIns="3420000" tIns="216000" rIns="540000" bIns="900000" anchor="b">
            <a:noAutofit/>
          </a:bodyPr>
          <a:lstStyle>
            <a:lvl1pPr marL="0" indent="0" algn="r">
              <a:buNone/>
              <a:defRPr sz="1400" b="1">
                <a:solidFill>
                  <a:schemeClr val="accent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7" name="Kuvatiedot">
            <a:extLst>
              <a:ext uri="{FF2B5EF4-FFF2-40B4-BE49-F238E27FC236}">
                <a16:creationId xmlns:a16="http://schemas.microsoft.com/office/drawing/2014/main" id="{3835BFD6-E5C8-5C08-1043-ADDFFC0F1BDC}"/>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bg1"/>
                </a:solidFill>
              </a:defRPr>
            </a:lvl1pPr>
          </a:lstStyle>
          <a:p>
            <a:pPr lvl="0"/>
            <a:r>
              <a:rPr lang="fi-FI" dirty="0"/>
              <a:t>Kuva: Kuvaajan nimi</a:t>
            </a:r>
          </a:p>
        </p:txBody>
      </p:sp>
      <p:sp>
        <p:nvSpPr>
          <p:cNvPr id="6" name="Logo">
            <a:extLst>
              <a:ext uri="{FF2B5EF4-FFF2-40B4-BE49-F238E27FC236}">
                <a16:creationId xmlns:a16="http://schemas.microsoft.com/office/drawing/2014/main" id="{F5FA7340-A7BB-1271-BDA2-B6AD234EEC22}"/>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10" name="Päivämäärän paikkamerkki 9">
            <a:extLst>
              <a:ext uri="{FF2B5EF4-FFF2-40B4-BE49-F238E27FC236}">
                <a16:creationId xmlns:a16="http://schemas.microsoft.com/office/drawing/2014/main" id="{06331EE5-9DE4-7D2C-8FB1-CAC6A3D8F0CF}"/>
              </a:ext>
            </a:extLst>
          </p:cNvPr>
          <p:cNvSpPr>
            <a:spLocks noGrp="1"/>
          </p:cNvSpPr>
          <p:nvPr>
            <p:ph type="dt" sz="half" idx="16"/>
          </p:nvPr>
        </p:nvSpPr>
        <p:spPr>
          <a:xfrm>
            <a:off x="10440401" y="6248400"/>
            <a:ext cx="1210262" cy="249238"/>
          </a:xfrm>
        </p:spPr>
        <p:txBody>
          <a:bodyPr/>
          <a:lstStyle>
            <a:lvl1pPr>
              <a:defRPr b="1">
                <a:solidFill>
                  <a:schemeClr val="bg1"/>
                </a:solidFill>
              </a:defRPr>
            </a:lvl1pPr>
          </a:lstStyle>
          <a:p>
            <a:r>
              <a:rPr lang="fi-FI"/>
              <a:t>12.8.2025</a:t>
            </a:r>
            <a:endParaRPr lang="fi-FI" dirty="0"/>
          </a:p>
        </p:txBody>
      </p:sp>
    </p:spTree>
    <p:extLst>
      <p:ext uri="{BB962C8B-B14F-4D97-AF65-F5344CB8AC3E}">
        <p14:creationId xmlns:p14="http://schemas.microsoft.com/office/powerpoint/2010/main" val="2003028387"/>
      </p:ext>
    </p:extLst>
  </p:cSld>
  <p:clrMapOvr>
    <a:masterClrMapping/>
  </p:clrMapOvr>
  <p:extLst>
    <p:ext uri="{DCECCB84-F9BA-43D5-87BE-67443E8EF086}">
      <p15:sldGuideLst xmlns:p15="http://schemas.microsoft.com/office/powerpoint/2012/main"/>
    </p:ext>
  </p:extLst>
</p:sldLayout>
</file>

<file path=ppt/slideLayouts/slideLayout514.xml><?xml version="1.0" encoding="utf-8"?>
<p:sldLayout xmlns:a="http://schemas.openxmlformats.org/drawingml/2006/main" xmlns:r="http://schemas.openxmlformats.org/officeDocument/2006/relationships" xmlns:p="http://schemas.openxmlformats.org/presentationml/2006/main" preserve="1" userDrawn="1">
  <p:cSld name="Otsikkodia 1 B">
    <p:bg>
      <p:bgPr>
        <a:solidFill>
          <a:schemeClr val="accent3"/>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8243888" cy="2736850"/>
          </a:xfrm>
        </p:spPr>
        <p:txBody>
          <a:bodyPr lIns="0" tIns="0" rIns="0" bIns="0" anchor="t">
            <a:noAutofit/>
          </a:bodyPr>
          <a:lstStyle>
            <a:lvl1pPr algn="l">
              <a:defRPr sz="6600">
                <a:solidFill>
                  <a:schemeClr val="bg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0" y="3771900"/>
            <a:ext cx="6861887" cy="736600"/>
          </a:xfrm>
        </p:spPr>
        <p:txBody>
          <a:bodyPr lIns="0" tIns="0" rIns="0" bIns="0" anchor="t">
            <a:noAutofit/>
          </a:bodyPr>
          <a:lstStyle>
            <a:lvl1pPr marL="0" indent="0" algn="l">
              <a:buNone/>
              <a:defRPr sz="20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4762499"/>
            <a:ext cx="5735637" cy="736601"/>
          </a:xfrm>
        </p:spPr>
        <p:txBody>
          <a:bodyPr lIns="0" tIns="0" rIns="0" bIns="0">
            <a:noAutofit/>
          </a:bodyPr>
          <a:lstStyle>
            <a:lvl1pPr marL="0" indent="0">
              <a:buNone/>
              <a:defRPr sz="18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2" name="Kuvan paikkamerkki 11">
            <a:extLst>
              <a:ext uri="{FF2B5EF4-FFF2-40B4-BE49-F238E27FC236}">
                <a16:creationId xmlns:a16="http://schemas.microsoft.com/office/drawing/2014/main" id="{93408EED-F870-5613-BD5D-3EFFE99F6A79}"/>
              </a:ext>
              <a:ext uri="{C183D7F6-B498-43B3-948B-1728B52AA6E4}">
                <adec:decorative xmlns:adec="http://schemas.microsoft.com/office/drawing/2017/decorative" val="1"/>
              </a:ext>
            </a:extLst>
          </p:cNvPr>
          <p:cNvSpPr>
            <a:spLocks noGrp="1"/>
          </p:cNvSpPr>
          <p:nvPr>
            <p:ph type="pic" sz="quarter" idx="14" hasCustomPrompt="1"/>
          </p:nvPr>
        </p:nvSpPr>
        <p:spPr>
          <a:xfrm>
            <a:off x="5336604" y="-2198"/>
            <a:ext cx="6861887" cy="6863130"/>
          </a:xfrm>
          <a:custGeom>
            <a:avLst/>
            <a:gdLst>
              <a:gd name="connsiteX0" fmla="*/ 6355271 w 6861887"/>
              <a:gd name="connsiteY0" fmla="*/ 0 h 6863130"/>
              <a:gd name="connsiteX1" fmla="*/ 6861887 w 6861887"/>
              <a:gd name="connsiteY1" fmla="*/ 0 h 6863130"/>
              <a:gd name="connsiteX2" fmla="*/ 6861887 w 6861887"/>
              <a:gd name="connsiteY2" fmla="*/ 6860198 h 6863130"/>
              <a:gd name="connsiteX3" fmla="*/ 6855395 w 6861887"/>
              <a:gd name="connsiteY3" fmla="*/ 6860198 h 6863130"/>
              <a:gd name="connsiteX4" fmla="*/ 6855395 w 6861887"/>
              <a:gd name="connsiteY4" fmla="*/ 6861286 h 6863130"/>
              <a:gd name="connsiteX5" fmla="*/ 6855395 w 6861887"/>
              <a:gd name="connsiteY5" fmla="*/ 6863130 h 6863130"/>
              <a:gd name="connsiteX6" fmla="*/ 6855394 w 6861887"/>
              <a:gd name="connsiteY6" fmla="*/ 6863130 h 6863130"/>
              <a:gd name="connsiteX7" fmla="*/ 1571242 w 6861887"/>
              <a:gd name="connsiteY7" fmla="*/ 6863130 h 6863130"/>
              <a:gd name="connsiteX8" fmla="*/ 1438819 w 6861887"/>
              <a:gd name="connsiteY8" fmla="*/ 6863130 h 6863130"/>
              <a:gd name="connsiteX9" fmla="*/ 1441753 w 6861887"/>
              <a:gd name="connsiteY9" fmla="*/ 6860079 h 6863130"/>
              <a:gd name="connsiteX10" fmla="*/ 579376 w 6861887"/>
              <a:gd name="connsiteY10" fmla="*/ 6860079 h 6863130"/>
              <a:gd name="connsiteX11" fmla="*/ 582017 w 6861887"/>
              <a:gd name="connsiteY11" fmla="*/ 6858000 h 6863130"/>
              <a:gd name="connsiteX12" fmla="*/ 1604 w 6861887"/>
              <a:gd name="connsiteY12" fmla="*/ 6858000 h 6863130"/>
              <a:gd name="connsiteX13" fmla="*/ 0 w 6861887"/>
              <a:gd name="connsiteY13" fmla="*/ 6342871 h 6863130"/>
              <a:gd name="connsiteX14" fmla="*/ 532409 w 6861887"/>
              <a:gd name="connsiteY14" fmla="*/ 6344529 h 6863130"/>
              <a:gd name="connsiteX15" fmla="*/ 529031 w 6861887"/>
              <a:gd name="connsiteY15" fmla="*/ 5813842 h 6863130"/>
              <a:gd name="connsiteX16" fmla="*/ 1061436 w 6861887"/>
              <a:gd name="connsiteY16" fmla="*/ 5815500 h 6863130"/>
              <a:gd name="connsiteX17" fmla="*/ 1059780 w 6861887"/>
              <a:gd name="connsiteY17" fmla="*/ 5283028 h 6863130"/>
              <a:gd name="connsiteX18" fmla="*/ 1590529 w 6861887"/>
              <a:gd name="connsiteY18" fmla="*/ 5286407 h 6863130"/>
              <a:gd name="connsiteX19" fmla="*/ 1588810 w 6861887"/>
              <a:gd name="connsiteY19" fmla="*/ 4754000 h 6863130"/>
              <a:gd name="connsiteX20" fmla="*/ 2119560 w 6861887"/>
              <a:gd name="connsiteY20" fmla="*/ 4757378 h 6863130"/>
              <a:gd name="connsiteX21" fmla="*/ 2117840 w 6861887"/>
              <a:gd name="connsiteY21" fmla="*/ 4224971 h 6863130"/>
              <a:gd name="connsiteX22" fmla="*/ 2648590 w 6861887"/>
              <a:gd name="connsiteY22" fmla="*/ 4228350 h 6863130"/>
              <a:gd name="connsiteX23" fmla="*/ 2646867 w 6861887"/>
              <a:gd name="connsiteY23" fmla="*/ 3695942 h 6863130"/>
              <a:gd name="connsiteX24" fmla="*/ 3179274 w 6861887"/>
              <a:gd name="connsiteY24" fmla="*/ 3697662 h 6863130"/>
              <a:gd name="connsiteX25" fmla="*/ 3177680 w 6861887"/>
              <a:gd name="connsiteY25" fmla="*/ 3165191 h 6863130"/>
              <a:gd name="connsiteX26" fmla="*/ 3708367 w 6861887"/>
              <a:gd name="connsiteY26" fmla="*/ 3168569 h 6863130"/>
              <a:gd name="connsiteX27" fmla="*/ 3706711 w 6861887"/>
              <a:gd name="connsiteY27" fmla="*/ 2636163 h 6863130"/>
              <a:gd name="connsiteX28" fmla="*/ 4239055 w 6861887"/>
              <a:gd name="connsiteY28" fmla="*/ 2637820 h 6863130"/>
              <a:gd name="connsiteX29" fmla="*/ 4235675 w 6861887"/>
              <a:gd name="connsiteY29" fmla="*/ 2107197 h 6863130"/>
              <a:gd name="connsiteX30" fmla="*/ 4768082 w 6861887"/>
              <a:gd name="connsiteY30" fmla="*/ 2108790 h 6863130"/>
              <a:gd name="connsiteX31" fmla="*/ 4766426 w 6861887"/>
              <a:gd name="connsiteY31" fmla="*/ 1576447 h 6863130"/>
              <a:gd name="connsiteX32" fmla="*/ 5298830 w 6861887"/>
              <a:gd name="connsiteY32" fmla="*/ 1578104 h 6863130"/>
              <a:gd name="connsiteX33" fmla="*/ 5295454 w 6861887"/>
              <a:gd name="connsiteY33" fmla="*/ 1047418 h 6863130"/>
              <a:gd name="connsiteX34" fmla="*/ 5827860 w 6861887"/>
              <a:gd name="connsiteY34" fmla="*/ 1049076 h 6863130"/>
              <a:gd name="connsiteX35" fmla="*/ 5826140 w 6861887"/>
              <a:gd name="connsiteY35" fmla="*/ 516668 h 6863130"/>
              <a:gd name="connsiteX36" fmla="*/ 6356888 w 6861887"/>
              <a:gd name="connsiteY36" fmla="*/ 520046 h 686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861887" h="6863130">
                <a:moveTo>
                  <a:pt x="6355271" y="0"/>
                </a:moveTo>
                <a:lnTo>
                  <a:pt x="6861887" y="0"/>
                </a:lnTo>
                <a:lnTo>
                  <a:pt x="6861887" y="6860198"/>
                </a:lnTo>
                <a:lnTo>
                  <a:pt x="6855395" y="6860198"/>
                </a:lnTo>
                <a:lnTo>
                  <a:pt x="6855395" y="6861286"/>
                </a:lnTo>
                <a:lnTo>
                  <a:pt x="6855395" y="6863130"/>
                </a:lnTo>
                <a:lnTo>
                  <a:pt x="6855394" y="6863130"/>
                </a:lnTo>
                <a:lnTo>
                  <a:pt x="1571242" y="6863130"/>
                </a:lnTo>
                <a:lnTo>
                  <a:pt x="1438819" y="6863130"/>
                </a:lnTo>
                <a:lnTo>
                  <a:pt x="1441753" y="6860079"/>
                </a:lnTo>
                <a:lnTo>
                  <a:pt x="579376" y="6860079"/>
                </a:lnTo>
                <a:lnTo>
                  <a:pt x="582017" y="6858000"/>
                </a:lnTo>
                <a:lnTo>
                  <a:pt x="1604" y="6858000"/>
                </a:lnTo>
                <a:lnTo>
                  <a:pt x="0" y="6342871"/>
                </a:lnTo>
                <a:lnTo>
                  <a:pt x="532409" y="6344529"/>
                </a:lnTo>
                <a:lnTo>
                  <a:pt x="529031" y="5813842"/>
                </a:lnTo>
                <a:lnTo>
                  <a:pt x="1061436" y="5815500"/>
                </a:lnTo>
                <a:lnTo>
                  <a:pt x="1059780" y="5283028"/>
                </a:lnTo>
                <a:lnTo>
                  <a:pt x="1590529" y="5286407"/>
                </a:lnTo>
                <a:lnTo>
                  <a:pt x="1588810" y="4754000"/>
                </a:lnTo>
                <a:lnTo>
                  <a:pt x="2119560" y="4757378"/>
                </a:lnTo>
                <a:lnTo>
                  <a:pt x="2117840" y="4224971"/>
                </a:lnTo>
                <a:lnTo>
                  <a:pt x="2648590" y="4228350"/>
                </a:lnTo>
                <a:lnTo>
                  <a:pt x="2646867" y="3695942"/>
                </a:lnTo>
                <a:lnTo>
                  <a:pt x="3179274" y="3697662"/>
                </a:lnTo>
                <a:lnTo>
                  <a:pt x="3177680" y="3165191"/>
                </a:lnTo>
                <a:lnTo>
                  <a:pt x="3708367" y="3168569"/>
                </a:lnTo>
                <a:lnTo>
                  <a:pt x="3706711" y="2636163"/>
                </a:lnTo>
                <a:lnTo>
                  <a:pt x="4239055" y="2637820"/>
                </a:lnTo>
                <a:lnTo>
                  <a:pt x="4235675" y="2107197"/>
                </a:lnTo>
                <a:lnTo>
                  <a:pt x="4768082" y="2108790"/>
                </a:lnTo>
                <a:lnTo>
                  <a:pt x="4766426" y="1576447"/>
                </a:lnTo>
                <a:lnTo>
                  <a:pt x="5298830" y="1578104"/>
                </a:lnTo>
                <a:lnTo>
                  <a:pt x="5295454" y="1047418"/>
                </a:lnTo>
                <a:lnTo>
                  <a:pt x="5827860" y="1049076"/>
                </a:lnTo>
                <a:lnTo>
                  <a:pt x="5826140" y="516668"/>
                </a:lnTo>
                <a:lnTo>
                  <a:pt x="6356888" y="520046"/>
                </a:lnTo>
                <a:close/>
              </a:path>
            </a:pathLst>
          </a:custGeom>
          <a:noFill/>
        </p:spPr>
        <p:txBody>
          <a:bodyPr wrap="square" lIns="3420000" tIns="216000" rIns="540000" bIns="900000" anchor="b">
            <a:noAutofit/>
          </a:bodyPr>
          <a:lstStyle>
            <a:lvl1pPr marL="0" indent="0" algn="r">
              <a:buNone/>
              <a:defRPr sz="1400" b="1">
                <a:solidFill>
                  <a:schemeClr val="accent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7" name="Kuvatiedot">
            <a:extLst>
              <a:ext uri="{FF2B5EF4-FFF2-40B4-BE49-F238E27FC236}">
                <a16:creationId xmlns:a16="http://schemas.microsoft.com/office/drawing/2014/main" id="{3835BFD6-E5C8-5C08-1043-ADDFFC0F1BDC}"/>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bg1"/>
                </a:solidFill>
              </a:defRPr>
            </a:lvl1pPr>
          </a:lstStyle>
          <a:p>
            <a:pPr lvl="0"/>
            <a:r>
              <a:rPr lang="fi-FI" dirty="0"/>
              <a:t>Kuva: Kuvaajan nimi</a:t>
            </a:r>
          </a:p>
        </p:txBody>
      </p:sp>
      <p:sp>
        <p:nvSpPr>
          <p:cNvPr id="6" name="Logo">
            <a:extLst>
              <a:ext uri="{FF2B5EF4-FFF2-40B4-BE49-F238E27FC236}">
                <a16:creationId xmlns:a16="http://schemas.microsoft.com/office/drawing/2014/main" id="{F5FA7340-A7BB-1271-BDA2-B6AD234EEC22}"/>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10" name="Päivämäärän paikkamerkki 9">
            <a:extLst>
              <a:ext uri="{FF2B5EF4-FFF2-40B4-BE49-F238E27FC236}">
                <a16:creationId xmlns:a16="http://schemas.microsoft.com/office/drawing/2014/main" id="{06331EE5-9DE4-7D2C-8FB1-CAC6A3D8F0CF}"/>
              </a:ext>
            </a:extLst>
          </p:cNvPr>
          <p:cNvSpPr>
            <a:spLocks noGrp="1"/>
          </p:cNvSpPr>
          <p:nvPr>
            <p:ph type="dt" sz="half" idx="16"/>
          </p:nvPr>
        </p:nvSpPr>
        <p:spPr>
          <a:xfrm>
            <a:off x="10440401" y="6248400"/>
            <a:ext cx="1210262" cy="249238"/>
          </a:xfrm>
        </p:spPr>
        <p:txBody>
          <a:bodyPr/>
          <a:lstStyle>
            <a:lvl1pPr>
              <a:defRPr b="1">
                <a:solidFill>
                  <a:schemeClr val="bg1"/>
                </a:solidFill>
              </a:defRPr>
            </a:lvl1pPr>
          </a:lstStyle>
          <a:p>
            <a:r>
              <a:rPr lang="fi-FI"/>
              <a:t>12.8.2025</a:t>
            </a:r>
            <a:endParaRPr lang="fi-FI" dirty="0"/>
          </a:p>
        </p:txBody>
      </p:sp>
    </p:spTree>
    <p:extLst>
      <p:ext uri="{BB962C8B-B14F-4D97-AF65-F5344CB8AC3E}">
        <p14:creationId xmlns:p14="http://schemas.microsoft.com/office/powerpoint/2010/main" val="1362058989"/>
      </p:ext>
    </p:extLst>
  </p:cSld>
  <p:clrMapOvr>
    <a:masterClrMapping/>
  </p:clrMapOvr>
  <p:extLst>
    <p:ext uri="{DCECCB84-F9BA-43D5-87BE-67443E8EF086}">
      <p15:sldGuideLst xmlns:p15="http://schemas.microsoft.com/office/powerpoint/2012/main"/>
    </p:ext>
  </p:extLst>
</p:sldLayout>
</file>

<file path=ppt/slideLayouts/slideLayout515.xml><?xml version="1.0" encoding="utf-8"?>
<p:sldLayout xmlns:a="http://schemas.openxmlformats.org/drawingml/2006/main" xmlns:r="http://schemas.openxmlformats.org/officeDocument/2006/relationships" xmlns:p="http://schemas.openxmlformats.org/presentationml/2006/main" preserve="1" userDrawn="1">
  <p:cSld name="Otsikkodia 1 C">
    <p:bg>
      <p:bgPr>
        <a:solidFill>
          <a:schemeClr val="accent3"/>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8243888" cy="2736850"/>
          </a:xfrm>
        </p:spPr>
        <p:txBody>
          <a:bodyPr lIns="0" tIns="0" rIns="0" bIns="0" anchor="t">
            <a:noAutofit/>
          </a:bodyPr>
          <a:lstStyle>
            <a:lvl1pPr algn="l">
              <a:defRPr sz="6600">
                <a:solidFill>
                  <a:schemeClr val="bg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0" y="3771900"/>
            <a:ext cx="6861887" cy="736600"/>
          </a:xfrm>
        </p:spPr>
        <p:txBody>
          <a:bodyPr lIns="0" tIns="0" rIns="0" bIns="0" anchor="t">
            <a:noAutofit/>
          </a:bodyPr>
          <a:lstStyle>
            <a:lvl1pPr marL="0" indent="0" algn="l">
              <a:buNone/>
              <a:defRPr sz="20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4762499"/>
            <a:ext cx="5735637" cy="736601"/>
          </a:xfrm>
        </p:spPr>
        <p:txBody>
          <a:bodyPr lIns="0" tIns="0" rIns="0" bIns="0">
            <a:noAutofit/>
          </a:bodyPr>
          <a:lstStyle>
            <a:lvl1pPr marL="0" indent="0">
              <a:buNone/>
              <a:defRPr sz="18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1" name="Kuvan paikkamerkki 10">
            <a:extLst>
              <a:ext uri="{FF2B5EF4-FFF2-40B4-BE49-F238E27FC236}">
                <a16:creationId xmlns:a16="http://schemas.microsoft.com/office/drawing/2014/main" id="{509CA36B-5205-8931-B3C1-D91A542BB6E8}"/>
              </a:ext>
              <a:ext uri="{C183D7F6-B498-43B3-948B-1728B52AA6E4}">
                <adec:decorative xmlns:adec="http://schemas.microsoft.com/office/drawing/2017/decorative" val="1"/>
              </a:ext>
            </a:extLst>
          </p:cNvPr>
          <p:cNvSpPr>
            <a:spLocks noGrp="1"/>
          </p:cNvSpPr>
          <p:nvPr>
            <p:ph type="pic" sz="quarter" idx="14" hasCustomPrompt="1"/>
          </p:nvPr>
        </p:nvSpPr>
        <p:spPr>
          <a:xfrm>
            <a:off x="5333116" y="1"/>
            <a:ext cx="6858884" cy="6860199"/>
          </a:xfrm>
          <a:custGeom>
            <a:avLst/>
            <a:gdLst>
              <a:gd name="connsiteX0" fmla="*/ 6857746 w 6858884"/>
              <a:gd name="connsiteY0" fmla="*/ 0 h 6860199"/>
              <a:gd name="connsiteX1" fmla="*/ 6857810 w 6858884"/>
              <a:gd name="connsiteY1" fmla="*/ 0 h 6860199"/>
              <a:gd name="connsiteX2" fmla="*/ 6858884 w 6858884"/>
              <a:gd name="connsiteY2" fmla="*/ 0 h 6860199"/>
              <a:gd name="connsiteX3" fmla="*/ 6858884 w 6858884"/>
              <a:gd name="connsiteY3" fmla="*/ 6860199 h 6860199"/>
              <a:gd name="connsiteX4" fmla="*/ 4011294 w 6858884"/>
              <a:gd name="connsiteY4" fmla="*/ 6860199 h 6860199"/>
              <a:gd name="connsiteX5" fmla="*/ 4011888 w 6858884"/>
              <a:gd name="connsiteY5" fmla="*/ 6858733 h 6860199"/>
              <a:gd name="connsiteX6" fmla="*/ 2912822 w 6858884"/>
              <a:gd name="connsiteY6" fmla="*/ 6858733 h 6860199"/>
              <a:gd name="connsiteX7" fmla="*/ 2913203 w 6858884"/>
              <a:gd name="connsiteY7" fmla="*/ 6858000 h 6860199"/>
              <a:gd name="connsiteX8" fmla="*/ 2655267 w 6858884"/>
              <a:gd name="connsiteY8" fmla="*/ 6858000 h 6860199"/>
              <a:gd name="connsiteX9" fmla="*/ 2655267 w 6858884"/>
              <a:gd name="connsiteY9" fmla="*/ 6857937 h 6860199"/>
              <a:gd name="connsiteX10" fmla="*/ 0 w 6858884"/>
              <a:gd name="connsiteY10" fmla="*/ 6857937 h 6860199"/>
              <a:gd name="connsiteX11" fmla="*/ 78105 w 6858884"/>
              <a:gd name="connsiteY11" fmla="*/ 6411913 h 6860199"/>
              <a:gd name="connsiteX12" fmla="*/ 526161 w 6858884"/>
              <a:gd name="connsiteY12" fmla="*/ 6331839 h 6860199"/>
              <a:gd name="connsiteX13" fmla="*/ 606171 w 6858884"/>
              <a:gd name="connsiteY13" fmla="*/ 5883783 h 6860199"/>
              <a:gd name="connsiteX14" fmla="*/ 1054227 w 6858884"/>
              <a:gd name="connsiteY14" fmla="*/ 5803710 h 6860199"/>
              <a:gd name="connsiteX15" fmla="*/ 1134301 w 6858884"/>
              <a:gd name="connsiteY15" fmla="*/ 5355654 h 6860199"/>
              <a:gd name="connsiteX16" fmla="*/ 1582357 w 6858884"/>
              <a:gd name="connsiteY16" fmla="*/ 5275580 h 6860199"/>
              <a:gd name="connsiteX17" fmla="*/ 1662430 w 6858884"/>
              <a:gd name="connsiteY17" fmla="*/ 4827524 h 6860199"/>
              <a:gd name="connsiteX18" fmla="*/ 2110486 w 6858884"/>
              <a:gd name="connsiteY18" fmla="*/ 4747514 h 6860199"/>
              <a:gd name="connsiteX19" fmla="*/ 2190560 w 6858884"/>
              <a:gd name="connsiteY19" fmla="*/ 4299458 h 6860199"/>
              <a:gd name="connsiteX20" fmla="*/ 2638616 w 6858884"/>
              <a:gd name="connsiteY20" fmla="*/ 4219385 h 6860199"/>
              <a:gd name="connsiteX21" fmla="*/ 2718689 w 6858884"/>
              <a:gd name="connsiteY21" fmla="*/ 3771328 h 6860199"/>
              <a:gd name="connsiteX22" fmla="*/ 3166745 w 6858884"/>
              <a:gd name="connsiteY22" fmla="*/ 3691255 h 6860199"/>
              <a:gd name="connsiteX23" fmla="*/ 3280537 w 6858884"/>
              <a:gd name="connsiteY23" fmla="*/ 3373565 h 6860199"/>
              <a:gd name="connsiteX24" fmla="*/ 3248470 w 6858884"/>
              <a:gd name="connsiteY24" fmla="*/ 3241548 h 6860199"/>
              <a:gd name="connsiteX25" fmla="*/ 3696526 w 6858884"/>
              <a:gd name="connsiteY25" fmla="*/ 3161475 h 6860199"/>
              <a:gd name="connsiteX26" fmla="*/ 3708527 w 6858884"/>
              <a:gd name="connsiteY26" fmla="*/ 3148838 h 6860199"/>
              <a:gd name="connsiteX27" fmla="*/ 3709924 w 6858884"/>
              <a:gd name="connsiteY27" fmla="*/ 3147251 h 6860199"/>
              <a:gd name="connsiteX28" fmla="*/ 3742500 w 6858884"/>
              <a:gd name="connsiteY28" fmla="*/ 3105277 h 6860199"/>
              <a:gd name="connsiteX29" fmla="*/ 3742690 w 6858884"/>
              <a:gd name="connsiteY29" fmla="*/ 3105404 h 6860199"/>
              <a:gd name="connsiteX30" fmla="*/ 3776536 w 6858884"/>
              <a:gd name="connsiteY30" fmla="*/ 2713482 h 6860199"/>
              <a:gd name="connsiteX31" fmla="*/ 4224592 w 6858884"/>
              <a:gd name="connsiteY31" fmla="*/ 2633409 h 6860199"/>
              <a:gd name="connsiteX32" fmla="*/ 4304665 w 6858884"/>
              <a:gd name="connsiteY32" fmla="*/ 2185353 h 6860199"/>
              <a:gd name="connsiteX33" fmla="*/ 4752721 w 6858884"/>
              <a:gd name="connsiteY33" fmla="*/ 2105279 h 6860199"/>
              <a:gd name="connsiteX34" fmla="*/ 4832795 w 6858884"/>
              <a:gd name="connsiteY34" fmla="*/ 1657223 h 6860199"/>
              <a:gd name="connsiteX35" fmla="*/ 5280851 w 6858884"/>
              <a:gd name="connsiteY35" fmla="*/ 1577150 h 6860199"/>
              <a:gd name="connsiteX36" fmla="*/ 5360924 w 6858884"/>
              <a:gd name="connsiteY36" fmla="*/ 1129094 h 6860199"/>
              <a:gd name="connsiteX37" fmla="*/ 5808917 w 6858884"/>
              <a:gd name="connsiteY37" fmla="*/ 1049020 h 6860199"/>
              <a:gd name="connsiteX38" fmla="*/ 5888990 w 6858884"/>
              <a:gd name="connsiteY38" fmla="*/ 600964 h 6860199"/>
              <a:gd name="connsiteX39" fmla="*/ 6337046 w 6858884"/>
              <a:gd name="connsiteY39" fmla="*/ 520891 h 6860199"/>
              <a:gd name="connsiteX40" fmla="*/ 6417120 w 6858884"/>
              <a:gd name="connsiteY40" fmla="*/ 72835 h 6860199"/>
              <a:gd name="connsiteX41" fmla="*/ 6857746 w 6858884"/>
              <a:gd name="connsiteY41" fmla="*/ 0 h 6860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858884" h="6860199">
                <a:moveTo>
                  <a:pt x="6857746" y="0"/>
                </a:moveTo>
                <a:lnTo>
                  <a:pt x="6857810" y="0"/>
                </a:lnTo>
                <a:lnTo>
                  <a:pt x="6858884" y="0"/>
                </a:lnTo>
                <a:lnTo>
                  <a:pt x="6858884" y="6860199"/>
                </a:lnTo>
                <a:lnTo>
                  <a:pt x="4011294" y="6860199"/>
                </a:lnTo>
                <a:lnTo>
                  <a:pt x="4011888" y="6858733"/>
                </a:lnTo>
                <a:lnTo>
                  <a:pt x="2912822" y="6858733"/>
                </a:lnTo>
                <a:lnTo>
                  <a:pt x="2913203" y="6858000"/>
                </a:lnTo>
                <a:lnTo>
                  <a:pt x="2655267" y="6858000"/>
                </a:lnTo>
                <a:lnTo>
                  <a:pt x="2655267" y="6857937"/>
                </a:lnTo>
                <a:lnTo>
                  <a:pt x="0" y="6857937"/>
                </a:lnTo>
                <a:cubicBezTo>
                  <a:pt x="115888" y="6740398"/>
                  <a:pt x="140716" y="6562662"/>
                  <a:pt x="78105" y="6411913"/>
                </a:cubicBezTo>
                <a:cubicBezTo>
                  <a:pt x="229680" y="6478334"/>
                  <a:pt x="406908" y="6451092"/>
                  <a:pt x="526161" y="6331839"/>
                </a:cubicBezTo>
                <a:cubicBezTo>
                  <a:pt x="643700" y="6214301"/>
                  <a:pt x="669227" y="6035421"/>
                  <a:pt x="606171" y="5883783"/>
                </a:cubicBezTo>
                <a:cubicBezTo>
                  <a:pt x="757809" y="5950268"/>
                  <a:pt x="934974" y="5922963"/>
                  <a:pt x="1054227" y="5803710"/>
                </a:cubicBezTo>
                <a:cubicBezTo>
                  <a:pt x="1171829" y="5686171"/>
                  <a:pt x="1197356" y="5507292"/>
                  <a:pt x="1134301" y="5355654"/>
                </a:cubicBezTo>
                <a:cubicBezTo>
                  <a:pt x="1285939" y="5422138"/>
                  <a:pt x="1463104" y="5394833"/>
                  <a:pt x="1582357" y="5275580"/>
                </a:cubicBezTo>
                <a:cubicBezTo>
                  <a:pt x="1699895" y="5158042"/>
                  <a:pt x="1725486" y="4979162"/>
                  <a:pt x="1662430" y="4827524"/>
                </a:cubicBezTo>
                <a:cubicBezTo>
                  <a:pt x="1814068" y="4894009"/>
                  <a:pt x="1991233" y="4866767"/>
                  <a:pt x="2110486" y="4747514"/>
                </a:cubicBezTo>
                <a:cubicBezTo>
                  <a:pt x="2228025" y="4629912"/>
                  <a:pt x="2253615" y="4451033"/>
                  <a:pt x="2190560" y="4299458"/>
                </a:cubicBezTo>
                <a:cubicBezTo>
                  <a:pt x="2342198" y="4365879"/>
                  <a:pt x="2519363" y="4338638"/>
                  <a:pt x="2638616" y="4219385"/>
                </a:cubicBezTo>
                <a:cubicBezTo>
                  <a:pt x="2756154" y="4101783"/>
                  <a:pt x="2781745" y="3922903"/>
                  <a:pt x="2718689" y="3771328"/>
                </a:cubicBezTo>
                <a:cubicBezTo>
                  <a:pt x="2870327" y="3837750"/>
                  <a:pt x="3047492" y="3810508"/>
                  <a:pt x="3166745" y="3691255"/>
                </a:cubicBezTo>
                <a:cubicBezTo>
                  <a:pt x="3252533" y="3605403"/>
                  <a:pt x="3289871" y="3488753"/>
                  <a:pt x="3280537" y="3373565"/>
                </a:cubicBezTo>
                <a:cubicBezTo>
                  <a:pt x="3276854" y="3328670"/>
                  <a:pt x="3266123" y="3284030"/>
                  <a:pt x="3248470" y="3241548"/>
                </a:cubicBezTo>
                <a:cubicBezTo>
                  <a:pt x="3400044" y="3307969"/>
                  <a:pt x="3577273" y="3280728"/>
                  <a:pt x="3696526" y="3161475"/>
                </a:cubicBezTo>
                <a:cubicBezTo>
                  <a:pt x="3700590" y="3157347"/>
                  <a:pt x="3704654" y="3153156"/>
                  <a:pt x="3708527" y="3148838"/>
                </a:cubicBezTo>
                <a:cubicBezTo>
                  <a:pt x="3709035" y="3148267"/>
                  <a:pt x="3709480" y="3147759"/>
                  <a:pt x="3709924" y="3147251"/>
                </a:cubicBezTo>
                <a:cubicBezTo>
                  <a:pt x="3721671" y="3134170"/>
                  <a:pt x="3732530" y="3120200"/>
                  <a:pt x="3742500" y="3105277"/>
                </a:cubicBezTo>
                <a:lnTo>
                  <a:pt x="3742690" y="3105404"/>
                </a:lnTo>
                <a:cubicBezTo>
                  <a:pt x="3819589" y="2991485"/>
                  <a:pt x="3830193" y="2842578"/>
                  <a:pt x="3776536" y="2713482"/>
                </a:cubicBezTo>
                <a:cubicBezTo>
                  <a:pt x="3928174" y="2779903"/>
                  <a:pt x="4105339" y="2752662"/>
                  <a:pt x="4224592" y="2633409"/>
                </a:cubicBezTo>
                <a:cubicBezTo>
                  <a:pt x="4342130" y="2515870"/>
                  <a:pt x="4367657" y="2336991"/>
                  <a:pt x="4304665" y="2185353"/>
                </a:cubicBezTo>
                <a:cubicBezTo>
                  <a:pt x="4456303" y="2251774"/>
                  <a:pt x="4635183" y="2222818"/>
                  <a:pt x="4752721" y="2105279"/>
                </a:cubicBezTo>
                <a:cubicBezTo>
                  <a:pt x="4870260" y="1987741"/>
                  <a:pt x="4895787" y="1808861"/>
                  <a:pt x="4832795" y="1657223"/>
                </a:cubicBezTo>
                <a:cubicBezTo>
                  <a:pt x="4984369" y="1723644"/>
                  <a:pt x="5163312" y="1694688"/>
                  <a:pt x="5280851" y="1577150"/>
                </a:cubicBezTo>
                <a:cubicBezTo>
                  <a:pt x="5398389" y="1459611"/>
                  <a:pt x="5423916" y="1280732"/>
                  <a:pt x="5360924" y="1129094"/>
                </a:cubicBezTo>
                <a:cubicBezTo>
                  <a:pt x="5512499" y="1195515"/>
                  <a:pt x="5689664" y="1168273"/>
                  <a:pt x="5808917" y="1049020"/>
                </a:cubicBezTo>
                <a:cubicBezTo>
                  <a:pt x="5926519" y="931482"/>
                  <a:pt x="5952046" y="752602"/>
                  <a:pt x="5888990" y="600964"/>
                </a:cubicBezTo>
                <a:cubicBezTo>
                  <a:pt x="6040628" y="667449"/>
                  <a:pt x="6217793" y="640144"/>
                  <a:pt x="6337046" y="520891"/>
                </a:cubicBezTo>
                <a:cubicBezTo>
                  <a:pt x="6454585" y="403352"/>
                  <a:pt x="6480175" y="224472"/>
                  <a:pt x="6417120" y="72835"/>
                </a:cubicBezTo>
                <a:cubicBezTo>
                  <a:pt x="6565646" y="137986"/>
                  <a:pt x="6738684" y="113157"/>
                  <a:pt x="6857746" y="0"/>
                </a:cubicBezTo>
                <a:close/>
              </a:path>
            </a:pathLst>
          </a:custGeom>
          <a:noFill/>
        </p:spPr>
        <p:txBody>
          <a:bodyPr wrap="square" lIns="3420000" tIns="216000" rIns="540000" bIns="900000" anchor="b">
            <a:noAutofit/>
          </a:bodyPr>
          <a:lstStyle>
            <a:lvl1pPr marL="0" indent="0" algn="r">
              <a:buNone/>
              <a:defRPr sz="1400" b="1">
                <a:solidFill>
                  <a:schemeClr val="accent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7" name="Kuvatiedot">
            <a:extLst>
              <a:ext uri="{FF2B5EF4-FFF2-40B4-BE49-F238E27FC236}">
                <a16:creationId xmlns:a16="http://schemas.microsoft.com/office/drawing/2014/main" id="{3835BFD6-E5C8-5C08-1043-ADDFFC0F1BDC}"/>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bg1"/>
                </a:solidFill>
              </a:defRPr>
            </a:lvl1pPr>
          </a:lstStyle>
          <a:p>
            <a:pPr lvl="0"/>
            <a:r>
              <a:rPr lang="fi-FI" dirty="0"/>
              <a:t>Kuva: Kuvaajan nimi</a:t>
            </a:r>
          </a:p>
        </p:txBody>
      </p:sp>
      <p:sp>
        <p:nvSpPr>
          <p:cNvPr id="6" name="Logo">
            <a:extLst>
              <a:ext uri="{FF2B5EF4-FFF2-40B4-BE49-F238E27FC236}">
                <a16:creationId xmlns:a16="http://schemas.microsoft.com/office/drawing/2014/main" id="{F5FA7340-A7BB-1271-BDA2-B6AD234EEC22}"/>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10" name="Päivämäärän paikkamerkki 9">
            <a:extLst>
              <a:ext uri="{FF2B5EF4-FFF2-40B4-BE49-F238E27FC236}">
                <a16:creationId xmlns:a16="http://schemas.microsoft.com/office/drawing/2014/main" id="{06331EE5-9DE4-7D2C-8FB1-CAC6A3D8F0CF}"/>
              </a:ext>
            </a:extLst>
          </p:cNvPr>
          <p:cNvSpPr>
            <a:spLocks noGrp="1"/>
          </p:cNvSpPr>
          <p:nvPr>
            <p:ph type="dt" sz="half" idx="16"/>
          </p:nvPr>
        </p:nvSpPr>
        <p:spPr>
          <a:xfrm>
            <a:off x="10441988" y="6248400"/>
            <a:ext cx="1210262" cy="249238"/>
          </a:xfrm>
        </p:spPr>
        <p:txBody>
          <a:bodyPr/>
          <a:lstStyle>
            <a:lvl1pPr>
              <a:defRPr b="1">
                <a:solidFill>
                  <a:schemeClr val="bg1"/>
                </a:solidFill>
              </a:defRPr>
            </a:lvl1pPr>
          </a:lstStyle>
          <a:p>
            <a:r>
              <a:rPr lang="fi-FI"/>
              <a:t>12.8.2025</a:t>
            </a:r>
            <a:endParaRPr lang="fi-FI" dirty="0"/>
          </a:p>
        </p:txBody>
      </p:sp>
    </p:spTree>
    <p:extLst>
      <p:ext uri="{BB962C8B-B14F-4D97-AF65-F5344CB8AC3E}">
        <p14:creationId xmlns:p14="http://schemas.microsoft.com/office/powerpoint/2010/main" val="3879320728"/>
      </p:ext>
    </p:extLst>
  </p:cSld>
  <p:clrMapOvr>
    <a:masterClrMapping/>
  </p:clrMapOvr>
  <p:extLst>
    <p:ext uri="{DCECCB84-F9BA-43D5-87BE-67443E8EF086}">
      <p15:sldGuideLst xmlns:p15="http://schemas.microsoft.com/office/powerpoint/2012/main"/>
    </p:ext>
  </p:extLst>
</p:sldLayout>
</file>

<file path=ppt/slideLayouts/slideLayout516.xml><?xml version="1.0" encoding="utf-8"?>
<p:sldLayout xmlns:a="http://schemas.openxmlformats.org/drawingml/2006/main" xmlns:r="http://schemas.openxmlformats.org/officeDocument/2006/relationships" xmlns:p="http://schemas.openxmlformats.org/presentationml/2006/main" preserve="1" userDrawn="1">
  <p:cSld name="Otsikkodia 2">
    <p:bg>
      <p:bgPr>
        <a:solidFill>
          <a:schemeClr val="accent3"/>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7288212" cy="2978150"/>
          </a:xfrm>
        </p:spPr>
        <p:txBody>
          <a:bodyPr lIns="0" tIns="0" rIns="0" bIns="0" anchor="t">
            <a:noAutofit/>
          </a:bodyPr>
          <a:lstStyle>
            <a:lvl1pPr algn="l">
              <a:lnSpc>
                <a:spcPct val="90000"/>
              </a:lnSpc>
              <a:defRPr sz="6000">
                <a:solidFill>
                  <a:schemeClr val="bg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49" y="3517900"/>
            <a:ext cx="5052195" cy="744538"/>
          </a:xfrm>
        </p:spPr>
        <p:txBody>
          <a:bodyPr lIns="0" tIns="0" rIns="0" bIns="0" anchor="t">
            <a:noAutofit/>
          </a:bodyPr>
          <a:lstStyle>
            <a:lvl1pPr marL="0" indent="0" algn="l">
              <a:buNone/>
              <a:defRPr sz="20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Lyhyt ingressi, jossa voidaan täsmentää pääotsikon aihetta. </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49" y="4759325"/>
            <a:ext cx="4227513" cy="992188"/>
          </a:xfrm>
        </p:spPr>
        <p:txBody>
          <a:bodyPr lIns="0" tIns="0" rIns="0" bIns="0">
            <a:noAutofit/>
          </a:bodyPr>
          <a:lstStyle>
            <a:lvl1pPr marL="0" indent="0">
              <a:buNone/>
              <a:defRPr sz="1800">
                <a:solidFill>
                  <a:schemeClr val="bg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7" name="Kuvan paikkamerkki">
            <a:extLst>
              <a:ext uri="{FF2B5EF4-FFF2-40B4-BE49-F238E27FC236}">
                <a16:creationId xmlns:a16="http://schemas.microsoft.com/office/drawing/2014/main" id="{4B174F4F-2579-A517-875E-C67266EE3569}"/>
              </a:ext>
              <a:ext uri="{C183D7F6-B498-43B3-948B-1728B52AA6E4}">
                <adec:decorative xmlns:adec="http://schemas.microsoft.com/office/drawing/2017/decorative" val="1"/>
              </a:ext>
            </a:extLst>
          </p:cNvPr>
          <p:cNvSpPr>
            <a:spLocks noGrp="1"/>
          </p:cNvSpPr>
          <p:nvPr>
            <p:ph type="pic" sz="quarter" idx="14" hasCustomPrompt="1"/>
          </p:nvPr>
        </p:nvSpPr>
        <p:spPr>
          <a:xfrm>
            <a:off x="3302564" y="0"/>
            <a:ext cx="8889436" cy="6860932"/>
          </a:xfrm>
          <a:custGeom>
            <a:avLst/>
            <a:gdLst>
              <a:gd name="connsiteX0" fmla="*/ 6861888 w 8889436"/>
              <a:gd name="connsiteY0" fmla="*/ 0 h 6860932"/>
              <a:gd name="connsiteX1" fmla="*/ 8889436 w 8889436"/>
              <a:gd name="connsiteY1" fmla="*/ 0 h 6860932"/>
              <a:gd name="connsiteX2" fmla="*/ 8889436 w 8889436"/>
              <a:gd name="connsiteY2" fmla="*/ 6858000 h 6860932"/>
              <a:gd name="connsiteX3" fmla="*/ 6861888 w 8889436"/>
              <a:gd name="connsiteY3" fmla="*/ 6858000 h 6860932"/>
              <a:gd name="connsiteX4" fmla="*/ 6861888 w 8889436"/>
              <a:gd name="connsiteY4" fmla="*/ 6860932 h 6860932"/>
              <a:gd name="connsiteX5" fmla="*/ 0 w 8889436"/>
              <a:gd name="connsiteY5" fmla="*/ 6860932 h 6860932"/>
              <a:gd name="connsiteX6" fmla="*/ 244109 w 8889436"/>
              <a:gd name="connsiteY6" fmla="*/ 6384186 h 6860932"/>
              <a:gd name="connsiteX7" fmla="*/ 743163 w 8889436"/>
              <a:gd name="connsiteY7" fmla="*/ 6118790 h 6860932"/>
              <a:gd name="connsiteX8" fmla="*/ 1008496 w 8889436"/>
              <a:gd name="connsiteY8" fmla="*/ 5619800 h 6860932"/>
              <a:gd name="connsiteX9" fmla="*/ 1507549 w 8889436"/>
              <a:gd name="connsiteY9" fmla="*/ 5354403 h 6860932"/>
              <a:gd name="connsiteX10" fmla="*/ 1772882 w 8889436"/>
              <a:gd name="connsiteY10" fmla="*/ 4855349 h 6860932"/>
              <a:gd name="connsiteX11" fmla="*/ 2271936 w 8889436"/>
              <a:gd name="connsiteY11" fmla="*/ 4590016 h 6860932"/>
              <a:gd name="connsiteX12" fmla="*/ 2537269 w 8889436"/>
              <a:gd name="connsiteY12" fmla="*/ 4090963 h 6860932"/>
              <a:gd name="connsiteX13" fmla="*/ 3036323 w 8889436"/>
              <a:gd name="connsiteY13" fmla="*/ 3825629 h 6860932"/>
              <a:gd name="connsiteX14" fmla="*/ 3301656 w 8889436"/>
              <a:gd name="connsiteY14" fmla="*/ 3326576 h 6860932"/>
              <a:gd name="connsiteX15" fmla="*/ 3304269 w 8889436"/>
              <a:gd name="connsiteY15" fmla="*/ 3324090 h 6860932"/>
              <a:gd name="connsiteX16" fmla="*/ 3306818 w 8889436"/>
              <a:gd name="connsiteY16" fmla="*/ 3321477 h 6860932"/>
              <a:gd name="connsiteX17" fmla="*/ 3803195 w 8889436"/>
              <a:gd name="connsiteY17" fmla="*/ 3058630 h 6860932"/>
              <a:gd name="connsiteX18" fmla="*/ 4066042 w 8889436"/>
              <a:gd name="connsiteY18" fmla="*/ 2562190 h 6860932"/>
              <a:gd name="connsiteX19" fmla="*/ 4068655 w 8889436"/>
              <a:gd name="connsiteY19" fmla="*/ 2559704 h 6860932"/>
              <a:gd name="connsiteX20" fmla="*/ 4071205 w 8889436"/>
              <a:gd name="connsiteY20" fmla="*/ 2557091 h 6860932"/>
              <a:gd name="connsiteX21" fmla="*/ 4570258 w 8889436"/>
              <a:gd name="connsiteY21" fmla="*/ 2291758 h 6860932"/>
              <a:gd name="connsiteX22" fmla="*/ 4835592 w 8889436"/>
              <a:gd name="connsiteY22" fmla="*/ 1792704 h 6860932"/>
              <a:gd name="connsiteX23" fmla="*/ 5334645 w 8889436"/>
              <a:gd name="connsiteY23" fmla="*/ 1527371 h 6860932"/>
              <a:gd name="connsiteX24" fmla="*/ 5599978 w 8889436"/>
              <a:gd name="connsiteY24" fmla="*/ 1028318 h 6860932"/>
              <a:gd name="connsiteX25" fmla="*/ 6099031 w 8889436"/>
              <a:gd name="connsiteY25" fmla="*/ 762921 h 6860932"/>
              <a:gd name="connsiteX26" fmla="*/ 6364365 w 8889436"/>
              <a:gd name="connsiteY26" fmla="*/ 263931 h 6860932"/>
              <a:gd name="connsiteX27" fmla="*/ 6861888 w 8889436"/>
              <a:gd name="connsiteY27" fmla="*/ 0 h 686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889436" h="6860932">
                <a:moveTo>
                  <a:pt x="6861888" y="0"/>
                </a:moveTo>
                <a:lnTo>
                  <a:pt x="8889436" y="0"/>
                </a:lnTo>
                <a:lnTo>
                  <a:pt x="8889436" y="6858000"/>
                </a:lnTo>
                <a:lnTo>
                  <a:pt x="6861888" y="6858000"/>
                </a:lnTo>
                <a:lnTo>
                  <a:pt x="6861888" y="6860932"/>
                </a:lnTo>
                <a:lnTo>
                  <a:pt x="0" y="6860932"/>
                </a:lnTo>
                <a:cubicBezTo>
                  <a:pt x="160041" y="6683682"/>
                  <a:pt x="61760" y="6566535"/>
                  <a:pt x="244109" y="6384186"/>
                </a:cubicBezTo>
                <a:cubicBezTo>
                  <a:pt x="433979" y="6194317"/>
                  <a:pt x="550807" y="6311145"/>
                  <a:pt x="743163" y="6118790"/>
                </a:cubicBezTo>
                <a:cubicBezTo>
                  <a:pt x="933032" y="5928920"/>
                  <a:pt x="816204" y="5812092"/>
                  <a:pt x="1008496" y="5619800"/>
                </a:cubicBezTo>
                <a:cubicBezTo>
                  <a:pt x="1198366" y="5429866"/>
                  <a:pt x="1315194" y="5546758"/>
                  <a:pt x="1507549" y="5354403"/>
                </a:cubicBezTo>
                <a:cubicBezTo>
                  <a:pt x="1697419" y="5164533"/>
                  <a:pt x="1583013" y="5045283"/>
                  <a:pt x="1772882" y="4855349"/>
                </a:cubicBezTo>
                <a:cubicBezTo>
                  <a:pt x="1962752" y="4665480"/>
                  <a:pt x="2079644" y="4782372"/>
                  <a:pt x="2271936" y="4590016"/>
                </a:cubicBezTo>
                <a:cubicBezTo>
                  <a:pt x="2461806" y="4400147"/>
                  <a:pt x="2344977" y="4283318"/>
                  <a:pt x="2537269" y="4090963"/>
                </a:cubicBezTo>
                <a:cubicBezTo>
                  <a:pt x="2727139" y="3901093"/>
                  <a:pt x="2844031" y="4017921"/>
                  <a:pt x="3036323" y="3825629"/>
                </a:cubicBezTo>
                <a:cubicBezTo>
                  <a:pt x="3226192" y="3635760"/>
                  <a:pt x="3109364" y="3518932"/>
                  <a:pt x="3301656" y="3326576"/>
                </a:cubicBezTo>
                <a:cubicBezTo>
                  <a:pt x="3302548" y="3325684"/>
                  <a:pt x="3303376" y="3324919"/>
                  <a:pt x="3304269" y="3324090"/>
                </a:cubicBezTo>
                <a:cubicBezTo>
                  <a:pt x="3305161" y="3323198"/>
                  <a:pt x="3305926" y="3322370"/>
                  <a:pt x="3306818" y="3321477"/>
                </a:cubicBezTo>
                <a:cubicBezTo>
                  <a:pt x="3495796" y="3132500"/>
                  <a:pt x="3612496" y="3247289"/>
                  <a:pt x="3803195" y="3058630"/>
                </a:cubicBezTo>
                <a:cubicBezTo>
                  <a:pt x="3989431" y="2870290"/>
                  <a:pt x="3874643" y="2753653"/>
                  <a:pt x="4066042" y="2562190"/>
                </a:cubicBezTo>
                <a:cubicBezTo>
                  <a:pt x="4066935" y="2561297"/>
                  <a:pt x="4067827" y="2560533"/>
                  <a:pt x="4068655" y="2559704"/>
                </a:cubicBezTo>
                <a:cubicBezTo>
                  <a:pt x="4069548" y="2558812"/>
                  <a:pt x="4070313" y="2557983"/>
                  <a:pt x="4071205" y="2557091"/>
                </a:cubicBezTo>
                <a:cubicBezTo>
                  <a:pt x="4261075" y="2367221"/>
                  <a:pt x="4377903" y="2484049"/>
                  <a:pt x="4570258" y="2291758"/>
                </a:cubicBezTo>
                <a:cubicBezTo>
                  <a:pt x="4760128" y="2101824"/>
                  <a:pt x="4643236" y="1984996"/>
                  <a:pt x="4835592" y="1792704"/>
                </a:cubicBezTo>
                <a:cubicBezTo>
                  <a:pt x="5025461" y="1602834"/>
                  <a:pt x="5142290" y="1719663"/>
                  <a:pt x="5334645" y="1527371"/>
                </a:cubicBezTo>
                <a:cubicBezTo>
                  <a:pt x="5524515" y="1337438"/>
                  <a:pt x="5407623" y="1220609"/>
                  <a:pt x="5599978" y="1028318"/>
                </a:cubicBezTo>
                <a:cubicBezTo>
                  <a:pt x="5789848" y="838384"/>
                  <a:pt x="5906676" y="955276"/>
                  <a:pt x="6099031" y="762921"/>
                </a:cubicBezTo>
                <a:cubicBezTo>
                  <a:pt x="6288901" y="573051"/>
                  <a:pt x="6174495" y="453801"/>
                  <a:pt x="6364365" y="263931"/>
                </a:cubicBezTo>
                <a:cubicBezTo>
                  <a:pt x="6553725" y="74507"/>
                  <a:pt x="6670425" y="190252"/>
                  <a:pt x="6861888" y="0"/>
                </a:cubicBezTo>
                <a:close/>
              </a:path>
            </a:pathLst>
          </a:custGeom>
          <a:noFill/>
        </p:spPr>
        <p:txBody>
          <a:bodyPr wrap="square" lIns="4680000" tIns="216000" rIns="540000" bIns="900000" anchor="b">
            <a:noAutofit/>
          </a:bodyPr>
          <a:lstStyle>
            <a:lvl1pPr marL="0" indent="0" algn="r">
              <a:buNone/>
              <a:defRPr sz="1400" b="1">
                <a:solidFill>
                  <a:schemeClr val="accent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E85A6144-A43E-3836-1D98-621F15E85841}"/>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bg1"/>
                </a:solidFill>
              </a:defRPr>
            </a:lvl1pPr>
          </a:lstStyle>
          <a:p>
            <a:pPr lvl="0"/>
            <a:r>
              <a:rPr lang="fi-FI" dirty="0"/>
              <a:t>Kuva: Kuvaajan nimi</a:t>
            </a:r>
          </a:p>
        </p:txBody>
      </p:sp>
      <p:sp>
        <p:nvSpPr>
          <p:cNvPr id="4" name="Logo">
            <a:extLst>
              <a:ext uri="{FF2B5EF4-FFF2-40B4-BE49-F238E27FC236}">
                <a16:creationId xmlns:a16="http://schemas.microsoft.com/office/drawing/2014/main" id="{0930538F-7516-A670-62E7-F74A03A6E8AD}"/>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11" name="Päivämäärän paikkamerkki 3">
            <a:extLst>
              <a:ext uri="{FF2B5EF4-FFF2-40B4-BE49-F238E27FC236}">
                <a16:creationId xmlns:a16="http://schemas.microsoft.com/office/drawing/2014/main" id="{2AA5EE69-D385-AD43-A92E-1F72A7531F97}"/>
              </a:ext>
            </a:extLst>
          </p:cNvPr>
          <p:cNvSpPr>
            <a:spLocks noGrp="1"/>
          </p:cNvSpPr>
          <p:nvPr>
            <p:ph type="dt" sz="half" idx="10"/>
          </p:nvPr>
        </p:nvSpPr>
        <p:spPr>
          <a:xfrm>
            <a:off x="10441988" y="6248400"/>
            <a:ext cx="1210262" cy="249238"/>
          </a:xfrm>
        </p:spPr>
        <p:txBody>
          <a:bodyPr wrap="square"/>
          <a:lstStyle>
            <a:lvl1pPr>
              <a:defRPr b="1">
                <a:solidFill>
                  <a:schemeClr val="bg1"/>
                </a:solidFill>
              </a:defRPr>
            </a:lvl1pPr>
          </a:lstStyle>
          <a:p>
            <a:r>
              <a:rPr lang="fi-FI"/>
              <a:t>12.8.2025</a:t>
            </a:r>
            <a:endParaRPr lang="fi-FI" dirty="0"/>
          </a:p>
        </p:txBody>
      </p:sp>
    </p:spTree>
    <p:extLst>
      <p:ext uri="{BB962C8B-B14F-4D97-AF65-F5344CB8AC3E}">
        <p14:creationId xmlns:p14="http://schemas.microsoft.com/office/powerpoint/2010/main" val="467517573"/>
      </p:ext>
    </p:extLst>
  </p:cSld>
  <p:clrMapOvr>
    <a:masterClrMapping/>
  </p:clrMapOvr>
  <p:extLst>
    <p:ext uri="{DCECCB84-F9BA-43D5-87BE-67443E8EF086}">
      <p15:sldGuideLst xmlns:p15="http://schemas.microsoft.com/office/powerpoint/2012/main"/>
    </p:ext>
  </p:extLst>
</p:sldLayout>
</file>

<file path=ppt/slideLayouts/slideLayout517.xml><?xml version="1.0" encoding="utf-8"?>
<p:sldLayout xmlns:a="http://schemas.openxmlformats.org/drawingml/2006/main" xmlns:r="http://schemas.openxmlformats.org/officeDocument/2006/relationships" xmlns:p="http://schemas.openxmlformats.org/presentationml/2006/main" preserve="1" userDrawn="1">
  <p:cSld name="Otsikkodia 2 A">
    <p:bg>
      <p:bgPr>
        <a:solidFill>
          <a:schemeClr val="accent3"/>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7288212" cy="2978150"/>
          </a:xfrm>
        </p:spPr>
        <p:txBody>
          <a:bodyPr lIns="0" tIns="0" rIns="0" bIns="0" anchor="t">
            <a:noAutofit/>
          </a:bodyPr>
          <a:lstStyle>
            <a:lvl1pPr algn="l">
              <a:lnSpc>
                <a:spcPct val="90000"/>
              </a:lnSpc>
              <a:defRPr sz="6000">
                <a:solidFill>
                  <a:schemeClr val="bg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49" y="3517900"/>
            <a:ext cx="5052195" cy="747772"/>
          </a:xfrm>
        </p:spPr>
        <p:txBody>
          <a:bodyPr lIns="0" tIns="0" rIns="0" bIns="0" anchor="t">
            <a:noAutofit/>
          </a:bodyPr>
          <a:lstStyle>
            <a:lvl1pPr marL="0" indent="0" algn="l">
              <a:buNone/>
              <a:defRPr sz="20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Lyhyt ingressi, jossa voidaan täsmentää pääotsikon aihetta. </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49" y="4759324"/>
            <a:ext cx="4227513" cy="989747"/>
          </a:xfrm>
        </p:spPr>
        <p:txBody>
          <a:bodyPr lIns="0" tIns="0" rIns="0" bIns="0">
            <a:noAutofit/>
          </a:bodyPr>
          <a:lstStyle>
            <a:lvl1pPr marL="0" indent="0">
              <a:buNone/>
              <a:defRPr sz="1800">
                <a:solidFill>
                  <a:schemeClr val="bg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2" name="Kuvan paikkamerkki 11">
            <a:extLst>
              <a:ext uri="{FF2B5EF4-FFF2-40B4-BE49-F238E27FC236}">
                <a16:creationId xmlns:a16="http://schemas.microsoft.com/office/drawing/2014/main" id="{98E98CB1-8245-B31F-2FD5-6C52C5DBD946}"/>
              </a:ext>
              <a:ext uri="{C183D7F6-B498-43B3-948B-1728B52AA6E4}">
                <adec:decorative xmlns:adec="http://schemas.microsoft.com/office/drawing/2017/decorative" val="1"/>
              </a:ext>
            </a:extLst>
          </p:cNvPr>
          <p:cNvSpPr>
            <a:spLocks noGrp="1"/>
          </p:cNvSpPr>
          <p:nvPr>
            <p:ph type="pic" sz="quarter" idx="14" hasCustomPrompt="1"/>
          </p:nvPr>
        </p:nvSpPr>
        <p:spPr>
          <a:xfrm>
            <a:off x="3302564" y="-2932"/>
            <a:ext cx="8889436" cy="6863864"/>
          </a:xfrm>
          <a:custGeom>
            <a:avLst/>
            <a:gdLst>
              <a:gd name="connsiteX0" fmla="*/ 6858000 w 8889436"/>
              <a:gd name="connsiteY0" fmla="*/ 0 h 6863864"/>
              <a:gd name="connsiteX1" fmla="*/ 7494280 w 8889436"/>
              <a:gd name="connsiteY1" fmla="*/ 0 h 6863864"/>
              <a:gd name="connsiteX2" fmla="*/ 8889436 w 8889436"/>
              <a:gd name="connsiteY2" fmla="*/ 0 h 6863864"/>
              <a:gd name="connsiteX3" fmla="*/ 8889436 w 8889436"/>
              <a:gd name="connsiteY3" fmla="*/ 1037982 h 6863864"/>
              <a:gd name="connsiteX4" fmla="*/ 8889436 w 8889436"/>
              <a:gd name="connsiteY4" fmla="*/ 6858000 h 6863864"/>
              <a:gd name="connsiteX5" fmla="*/ 8889436 w 8889436"/>
              <a:gd name="connsiteY5" fmla="*/ 6861375 h 6863864"/>
              <a:gd name="connsiteX6" fmla="*/ 7334790 w 8889436"/>
              <a:gd name="connsiteY6" fmla="*/ 6861375 h 6863864"/>
              <a:gd name="connsiteX7" fmla="*/ 7334790 w 8889436"/>
              <a:gd name="connsiteY7" fmla="*/ 6863864 h 6863864"/>
              <a:gd name="connsiteX8" fmla="*/ 2073356 w 8889436"/>
              <a:gd name="connsiteY8" fmla="*/ 6863864 h 6863864"/>
              <a:gd name="connsiteX9" fmla="*/ 2075385 w 8889436"/>
              <a:gd name="connsiteY9" fmla="*/ 6860932 h 6863864"/>
              <a:gd name="connsiteX10" fmla="*/ 632392 w 8889436"/>
              <a:gd name="connsiteY10" fmla="*/ 6860932 h 6863864"/>
              <a:gd name="connsiteX11" fmla="*/ 634639 w 8889436"/>
              <a:gd name="connsiteY11" fmla="*/ 6858000 h 6863864"/>
              <a:gd name="connsiteX12" fmla="*/ 0 w 8889436"/>
              <a:gd name="connsiteY12" fmla="*/ 6858000 h 686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89436" h="6863864">
                <a:moveTo>
                  <a:pt x="6858000" y="0"/>
                </a:moveTo>
                <a:lnTo>
                  <a:pt x="7494280" y="0"/>
                </a:lnTo>
                <a:lnTo>
                  <a:pt x="8889436" y="0"/>
                </a:lnTo>
                <a:lnTo>
                  <a:pt x="8889436" y="1037982"/>
                </a:lnTo>
                <a:lnTo>
                  <a:pt x="8889436" y="6858000"/>
                </a:lnTo>
                <a:lnTo>
                  <a:pt x="8889436" y="6861375"/>
                </a:lnTo>
                <a:lnTo>
                  <a:pt x="7334790" y="6861375"/>
                </a:lnTo>
                <a:lnTo>
                  <a:pt x="7334790" y="6863864"/>
                </a:lnTo>
                <a:lnTo>
                  <a:pt x="2073356" y="6863864"/>
                </a:lnTo>
                <a:lnTo>
                  <a:pt x="2075385" y="6860932"/>
                </a:lnTo>
                <a:lnTo>
                  <a:pt x="632392" y="6860932"/>
                </a:lnTo>
                <a:lnTo>
                  <a:pt x="634639" y="6858000"/>
                </a:lnTo>
                <a:lnTo>
                  <a:pt x="0" y="6858000"/>
                </a:lnTo>
                <a:close/>
              </a:path>
            </a:pathLst>
          </a:custGeom>
          <a:noFill/>
        </p:spPr>
        <p:txBody>
          <a:bodyPr wrap="square" lIns="4680000" tIns="216000" rIns="540000" bIns="900000" anchor="b">
            <a:noAutofit/>
          </a:bodyPr>
          <a:lstStyle>
            <a:lvl1pPr marL="0" indent="0" algn="r">
              <a:buNone/>
              <a:defRPr sz="1400" b="1">
                <a:solidFill>
                  <a:schemeClr val="accent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E85A6144-A43E-3836-1D98-621F15E85841}"/>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bg1"/>
                </a:solidFill>
              </a:defRPr>
            </a:lvl1pPr>
          </a:lstStyle>
          <a:p>
            <a:pPr lvl="0"/>
            <a:r>
              <a:rPr lang="fi-FI" dirty="0"/>
              <a:t>Kuva: Kuvaajan nimi</a:t>
            </a:r>
          </a:p>
        </p:txBody>
      </p:sp>
      <p:sp>
        <p:nvSpPr>
          <p:cNvPr id="4" name="Logo">
            <a:extLst>
              <a:ext uri="{FF2B5EF4-FFF2-40B4-BE49-F238E27FC236}">
                <a16:creationId xmlns:a16="http://schemas.microsoft.com/office/drawing/2014/main" id="{0930538F-7516-A670-62E7-F74A03A6E8AD}"/>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11" name="Päivämäärän paikkamerkki 3">
            <a:extLst>
              <a:ext uri="{FF2B5EF4-FFF2-40B4-BE49-F238E27FC236}">
                <a16:creationId xmlns:a16="http://schemas.microsoft.com/office/drawing/2014/main" id="{2AA5EE69-D385-AD43-A92E-1F72A7531F97}"/>
              </a:ext>
            </a:extLst>
          </p:cNvPr>
          <p:cNvSpPr>
            <a:spLocks noGrp="1"/>
          </p:cNvSpPr>
          <p:nvPr>
            <p:ph type="dt" sz="half" idx="10"/>
          </p:nvPr>
        </p:nvSpPr>
        <p:spPr>
          <a:xfrm>
            <a:off x="10441988" y="6248400"/>
            <a:ext cx="1210262" cy="249238"/>
          </a:xfrm>
        </p:spPr>
        <p:txBody>
          <a:bodyPr wrap="square"/>
          <a:lstStyle>
            <a:lvl1pPr>
              <a:defRPr b="1">
                <a:solidFill>
                  <a:schemeClr val="bg1"/>
                </a:solidFill>
              </a:defRPr>
            </a:lvl1pPr>
          </a:lstStyle>
          <a:p>
            <a:r>
              <a:rPr lang="fi-FI"/>
              <a:t>12.8.2025</a:t>
            </a:r>
            <a:endParaRPr lang="fi-FI" dirty="0"/>
          </a:p>
        </p:txBody>
      </p:sp>
    </p:spTree>
    <p:extLst>
      <p:ext uri="{BB962C8B-B14F-4D97-AF65-F5344CB8AC3E}">
        <p14:creationId xmlns:p14="http://schemas.microsoft.com/office/powerpoint/2010/main" val="3908694183"/>
      </p:ext>
    </p:extLst>
  </p:cSld>
  <p:clrMapOvr>
    <a:masterClrMapping/>
  </p:clrMapOvr>
  <p:extLst>
    <p:ext uri="{DCECCB84-F9BA-43D5-87BE-67443E8EF086}">
      <p15:sldGuideLst xmlns:p15="http://schemas.microsoft.com/office/powerpoint/2012/main"/>
    </p:ext>
  </p:extLst>
</p:sldLayout>
</file>

<file path=ppt/slideLayouts/slideLayout518.xml><?xml version="1.0" encoding="utf-8"?>
<p:sldLayout xmlns:a="http://schemas.openxmlformats.org/drawingml/2006/main" xmlns:r="http://schemas.openxmlformats.org/officeDocument/2006/relationships" xmlns:p="http://schemas.openxmlformats.org/presentationml/2006/main" preserve="1" userDrawn="1">
  <p:cSld name="Otsikkodia 2 B">
    <p:bg>
      <p:bgPr>
        <a:solidFill>
          <a:schemeClr val="accent3"/>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7288212" cy="2978150"/>
          </a:xfrm>
        </p:spPr>
        <p:txBody>
          <a:bodyPr lIns="0" tIns="0" rIns="0" bIns="0" anchor="t">
            <a:noAutofit/>
          </a:bodyPr>
          <a:lstStyle>
            <a:lvl1pPr algn="l">
              <a:lnSpc>
                <a:spcPct val="90000"/>
              </a:lnSpc>
              <a:defRPr sz="6000">
                <a:solidFill>
                  <a:schemeClr val="bg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49" y="3517899"/>
            <a:ext cx="5052195" cy="741659"/>
          </a:xfrm>
        </p:spPr>
        <p:txBody>
          <a:bodyPr lIns="0" tIns="0" rIns="0" bIns="0" anchor="t">
            <a:noAutofit/>
          </a:bodyPr>
          <a:lstStyle>
            <a:lvl1pPr marL="0" indent="0" algn="l">
              <a:buNone/>
              <a:defRPr sz="20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Lyhyt ingressi, jossa voidaan täsmentää pääotsikon aihetta. </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49" y="4759325"/>
            <a:ext cx="4227513" cy="992188"/>
          </a:xfrm>
        </p:spPr>
        <p:txBody>
          <a:bodyPr lIns="0" tIns="0" rIns="0" bIns="0">
            <a:noAutofit/>
          </a:bodyPr>
          <a:lstStyle>
            <a:lvl1pPr marL="0" indent="0">
              <a:buNone/>
              <a:defRPr sz="1800">
                <a:solidFill>
                  <a:schemeClr val="bg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5" name="Kuvan paikkamerkki 6">
            <a:extLst>
              <a:ext uri="{FF2B5EF4-FFF2-40B4-BE49-F238E27FC236}">
                <a16:creationId xmlns:a16="http://schemas.microsoft.com/office/drawing/2014/main" id="{C57D8B5D-BE26-0DC4-C25D-FA6C152BCCB4}"/>
              </a:ext>
              <a:ext uri="{C183D7F6-B498-43B3-948B-1728B52AA6E4}">
                <adec:decorative xmlns:adec="http://schemas.microsoft.com/office/drawing/2017/decorative" val="1"/>
              </a:ext>
            </a:extLst>
          </p:cNvPr>
          <p:cNvSpPr>
            <a:spLocks noGrp="1"/>
          </p:cNvSpPr>
          <p:nvPr>
            <p:ph type="pic" sz="quarter" idx="16" hasCustomPrompt="1"/>
          </p:nvPr>
        </p:nvSpPr>
        <p:spPr>
          <a:xfrm>
            <a:off x="3804000" y="-2198"/>
            <a:ext cx="8388000" cy="6860198"/>
          </a:xfrm>
          <a:custGeom>
            <a:avLst/>
            <a:gdLst>
              <a:gd name="connsiteX0" fmla="*/ 6355271 w 8388000"/>
              <a:gd name="connsiteY0" fmla="*/ 0 h 6860198"/>
              <a:gd name="connsiteX1" fmla="*/ 8388000 w 8388000"/>
              <a:gd name="connsiteY1" fmla="*/ 0 h 6860198"/>
              <a:gd name="connsiteX2" fmla="*/ 8388000 w 8388000"/>
              <a:gd name="connsiteY2" fmla="*/ 260647 h 6860198"/>
              <a:gd name="connsiteX3" fmla="*/ 8388000 w 8388000"/>
              <a:gd name="connsiteY3" fmla="*/ 547346 h 6860198"/>
              <a:gd name="connsiteX4" fmla="*/ 8388000 w 8388000"/>
              <a:gd name="connsiteY4" fmla="*/ 6855969 h 6860198"/>
              <a:gd name="connsiteX5" fmla="*/ 8388000 w 8388000"/>
              <a:gd name="connsiteY5" fmla="*/ 6857501 h 6860198"/>
              <a:gd name="connsiteX6" fmla="*/ 8388000 w 8388000"/>
              <a:gd name="connsiteY6" fmla="*/ 6858000 h 6860198"/>
              <a:gd name="connsiteX7" fmla="*/ 7318248 w 8388000"/>
              <a:gd name="connsiteY7" fmla="*/ 6858000 h 6860198"/>
              <a:gd name="connsiteX8" fmla="*/ 7318248 w 8388000"/>
              <a:gd name="connsiteY8" fmla="*/ 6858788 h 6860198"/>
              <a:gd name="connsiteX9" fmla="*/ 7227440 w 8388000"/>
              <a:gd name="connsiteY9" fmla="*/ 6858788 h 6860198"/>
              <a:gd name="connsiteX10" fmla="*/ 7227440 w 8388000"/>
              <a:gd name="connsiteY10" fmla="*/ 6860198 h 6860198"/>
              <a:gd name="connsiteX11" fmla="*/ 3299723 w 8388000"/>
              <a:gd name="connsiteY11" fmla="*/ 6860198 h 6860198"/>
              <a:gd name="connsiteX12" fmla="*/ 3300395 w 8388000"/>
              <a:gd name="connsiteY12" fmla="*/ 6858788 h 6860198"/>
              <a:gd name="connsiteX13" fmla="*/ 2056814 w 8388000"/>
              <a:gd name="connsiteY13" fmla="*/ 6858788 h 6860198"/>
              <a:gd name="connsiteX14" fmla="*/ 2057296 w 8388000"/>
              <a:gd name="connsiteY14" fmla="*/ 6858000 h 6860198"/>
              <a:gd name="connsiteX15" fmla="*/ 1604 w 8388000"/>
              <a:gd name="connsiteY15" fmla="*/ 6858000 h 6860198"/>
              <a:gd name="connsiteX16" fmla="*/ 0 w 8388000"/>
              <a:gd name="connsiteY16" fmla="*/ 6342871 h 6860198"/>
              <a:gd name="connsiteX17" fmla="*/ 532409 w 8388000"/>
              <a:gd name="connsiteY17" fmla="*/ 6344529 h 6860198"/>
              <a:gd name="connsiteX18" fmla="*/ 529031 w 8388000"/>
              <a:gd name="connsiteY18" fmla="*/ 5813842 h 6860198"/>
              <a:gd name="connsiteX19" fmla="*/ 1061436 w 8388000"/>
              <a:gd name="connsiteY19" fmla="*/ 5815500 h 6860198"/>
              <a:gd name="connsiteX20" fmla="*/ 1059780 w 8388000"/>
              <a:gd name="connsiteY20" fmla="*/ 5283028 h 6860198"/>
              <a:gd name="connsiteX21" fmla="*/ 1590529 w 8388000"/>
              <a:gd name="connsiteY21" fmla="*/ 5286407 h 6860198"/>
              <a:gd name="connsiteX22" fmla="*/ 1588810 w 8388000"/>
              <a:gd name="connsiteY22" fmla="*/ 4754000 h 6860198"/>
              <a:gd name="connsiteX23" fmla="*/ 2119560 w 8388000"/>
              <a:gd name="connsiteY23" fmla="*/ 4757378 h 6860198"/>
              <a:gd name="connsiteX24" fmla="*/ 2117840 w 8388000"/>
              <a:gd name="connsiteY24" fmla="*/ 4224971 h 6860198"/>
              <a:gd name="connsiteX25" fmla="*/ 2648590 w 8388000"/>
              <a:gd name="connsiteY25" fmla="*/ 4228350 h 6860198"/>
              <a:gd name="connsiteX26" fmla="*/ 2646867 w 8388000"/>
              <a:gd name="connsiteY26" fmla="*/ 3695942 h 6860198"/>
              <a:gd name="connsiteX27" fmla="*/ 3179274 w 8388000"/>
              <a:gd name="connsiteY27" fmla="*/ 3697662 h 6860198"/>
              <a:gd name="connsiteX28" fmla="*/ 3177680 w 8388000"/>
              <a:gd name="connsiteY28" fmla="*/ 3165191 h 6860198"/>
              <a:gd name="connsiteX29" fmla="*/ 3708367 w 8388000"/>
              <a:gd name="connsiteY29" fmla="*/ 3168569 h 6860198"/>
              <a:gd name="connsiteX30" fmla="*/ 3706711 w 8388000"/>
              <a:gd name="connsiteY30" fmla="*/ 2636163 h 6860198"/>
              <a:gd name="connsiteX31" fmla="*/ 4239055 w 8388000"/>
              <a:gd name="connsiteY31" fmla="*/ 2637820 h 6860198"/>
              <a:gd name="connsiteX32" fmla="*/ 4235675 w 8388000"/>
              <a:gd name="connsiteY32" fmla="*/ 2107197 h 6860198"/>
              <a:gd name="connsiteX33" fmla="*/ 4768082 w 8388000"/>
              <a:gd name="connsiteY33" fmla="*/ 2108790 h 6860198"/>
              <a:gd name="connsiteX34" fmla="*/ 4766426 w 8388000"/>
              <a:gd name="connsiteY34" fmla="*/ 1576447 h 6860198"/>
              <a:gd name="connsiteX35" fmla="*/ 5298830 w 8388000"/>
              <a:gd name="connsiteY35" fmla="*/ 1578104 h 6860198"/>
              <a:gd name="connsiteX36" fmla="*/ 5295454 w 8388000"/>
              <a:gd name="connsiteY36" fmla="*/ 1047418 h 6860198"/>
              <a:gd name="connsiteX37" fmla="*/ 5827860 w 8388000"/>
              <a:gd name="connsiteY37" fmla="*/ 1049076 h 6860198"/>
              <a:gd name="connsiteX38" fmla="*/ 5826140 w 8388000"/>
              <a:gd name="connsiteY38" fmla="*/ 516668 h 6860198"/>
              <a:gd name="connsiteX39" fmla="*/ 6356888 w 8388000"/>
              <a:gd name="connsiteY39" fmla="*/ 520046 h 686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388000" h="6860198">
                <a:moveTo>
                  <a:pt x="6355271" y="0"/>
                </a:moveTo>
                <a:lnTo>
                  <a:pt x="8388000" y="0"/>
                </a:lnTo>
                <a:lnTo>
                  <a:pt x="8388000" y="260647"/>
                </a:lnTo>
                <a:lnTo>
                  <a:pt x="8388000" y="547346"/>
                </a:lnTo>
                <a:lnTo>
                  <a:pt x="8388000" y="6855969"/>
                </a:lnTo>
                <a:lnTo>
                  <a:pt x="8388000" y="6857501"/>
                </a:lnTo>
                <a:lnTo>
                  <a:pt x="8388000" y="6858000"/>
                </a:lnTo>
                <a:lnTo>
                  <a:pt x="7318248" y="6858000"/>
                </a:lnTo>
                <a:lnTo>
                  <a:pt x="7318248" y="6858788"/>
                </a:lnTo>
                <a:lnTo>
                  <a:pt x="7227440" y="6858788"/>
                </a:lnTo>
                <a:lnTo>
                  <a:pt x="7227440" y="6860198"/>
                </a:lnTo>
                <a:lnTo>
                  <a:pt x="3299723" y="6860198"/>
                </a:lnTo>
                <a:lnTo>
                  <a:pt x="3300395" y="6858788"/>
                </a:lnTo>
                <a:lnTo>
                  <a:pt x="2056814" y="6858788"/>
                </a:lnTo>
                <a:lnTo>
                  <a:pt x="2057296" y="6858000"/>
                </a:lnTo>
                <a:lnTo>
                  <a:pt x="1604" y="6858000"/>
                </a:lnTo>
                <a:lnTo>
                  <a:pt x="0" y="6342871"/>
                </a:lnTo>
                <a:lnTo>
                  <a:pt x="532409" y="6344529"/>
                </a:lnTo>
                <a:lnTo>
                  <a:pt x="529031" y="5813842"/>
                </a:lnTo>
                <a:lnTo>
                  <a:pt x="1061436" y="5815500"/>
                </a:lnTo>
                <a:lnTo>
                  <a:pt x="1059780" y="5283028"/>
                </a:lnTo>
                <a:lnTo>
                  <a:pt x="1590529" y="5286407"/>
                </a:lnTo>
                <a:lnTo>
                  <a:pt x="1588810" y="4754000"/>
                </a:lnTo>
                <a:lnTo>
                  <a:pt x="2119560" y="4757378"/>
                </a:lnTo>
                <a:lnTo>
                  <a:pt x="2117840" y="4224971"/>
                </a:lnTo>
                <a:lnTo>
                  <a:pt x="2648590" y="4228350"/>
                </a:lnTo>
                <a:lnTo>
                  <a:pt x="2646867" y="3695942"/>
                </a:lnTo>
                <a:lnTo>
                  <a:pt x="3179274" y="3697662"/>
                </a:lnTo>
                <a:lnTo>
                  <a:pt x="3177680" y="3165191"/>
                </a:lnTo>
                <a:lnTo>
                  <a:pt x="3708367" y="3168569"/>
                </a:lnTo>
                <a:lnTo>
                  <a:pt x="3706711" y="2636163"/>
                </a:lnTo>
                <a:lnTo>
                  <a:pt x="4239055" y="2637820"/>
                </a:lnTo>
                <a:lnTo>
                  <a:pt x="4235675" y="2107197"/>
                </a:lnTo>
                <a:lnTo>
                  <a:pt x="4768082" y="2108790"/>
                </a:lnTo>
                <a:lnTo>
                  <a:pt x="4766426" y="1576447"/>
                </a:lnTo>
                <a:lnTo>
                  <a:pt x="5298830" y="1578104"/>
                </a:lnTo>
                <a:lnTo>
                  <a:pt x="5295454" y="1047418"/>
                </a:lnTo>
                <a:lnTo>
                  <a:pt x="5827860" y="1049076"/>
                </a:lnTo>
                <a:lnTo>
                  <a:pt x="5826140" y="516668"/>
                </a:lnTo>
                <a:lnTo>
                  <a:pt x="6356888" y="520046"/>
                </a:lnTo>
                <a:close/>
              </a:path>
            </a:pathLst>
          </a:custGeom>
          <a:noFill/>
        </p:spPr>
        <p:txBody>
          <a:bodyPr wrap="square" lIns="3240000" tIns="216000" rIns="540000" bIns="900000" anchor="b">
            <a:noAutofit/>
          </a:bodyPr>
          <a:lstStyle>
            <a:lvl1pPr marL="0" indent="0" algn="r">
              <a:buNone/>
              <a:defRPr sz="1400" b="1">
                <a:solidFill>
                  <a:schemeClr val="accent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E85A6144-A43E-3836-1D98-621F15E85841}"/>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bg1"/>
                </a:solidFill>
              </a:defRPr>
            </a:lvl1pPr>
          </a:lstStyle>
          <a:p>
            <a:pPr lvl="0"/>
            <a:r>
              <a:rPr lang="fi-FI" dirty="0"/>
              <a:t>Kuva: Kuvaajan nimi</a:t>
            </a:r>
          </a:p>
        </p:txBody>
      </p:sp>
      <p:sp>
        <p:nvSpPr>
          <p:cNvPr id="4" name="Logo">
            <a:extLst>
              <a:ext uri="{FF2B5EF4-FFF2-40B4-BE49-F238E27FC236}">
                <a16:creationId xmlns:a16="http://schemas.microsoft.com/office/drawing/2014/main" id="{0930538F-7516-A670-62E7-F74A03A6E8AD}"/>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11" name="Päivämäärän paikkamerkki 3">
            <a:extLst>
              <a:ext uri="{FF2B5EF4-FFF2-40B4-BE49-F238E27FC236}">
                <a16:creationId xmlns:a16="http://schemas.microsoft.com/office/drawing/2014/main" id="{2AA5EE69-D385-AD43-A92E-1F72A7531F97}"/>
              </a:ext>
            </a:extLst>
          </p:cNvPr>
          <p:cNvSpPr>
            <a:spLocks noGrp="1"/>
          </p:cNvSpPr>
          <p:nvPr>
            <p:ph type="dt" sz="half" idx="10"/>
          </p:nvPr>
        </p:nvSpPr>
        <p:spPr>
          <a:xfrm>
            <a:off x="10440401" y="6248400"/>
            <a:ext cx="1210262" cy="249238"/>
          </a:xfrm>
        </p:spPr>
        <p:txBody>
          <a:bodyPr wrap="square"/>
          <a:lstStyle>
            <a:lvl1pPr>
              <a:defRPr b="1">
                <a:solidFill>
                  <a:schemeClr val="bg1"/>
                </a:solidFill>
              </a:defRPr>
            </a:lvl1pPr>
          </a:lstStyle>
          <a:p>
            <a:r>
              <a:rPr lang="fi-FI"/>
              <a:t>12.8.2025</a:t>
            </a:r>
            <a:endParaRPr lang="fi-FI" dirty="0"/>
          </a:p>
        </p:txBody>
      </p:sp>
    </p:spTree>
    <p:extLst>
      <p:ext uri="{BB962C8B-B14F-4D97-AF65-F5344CB8AC3E}">
        <p14:creationId xmlns:p14="http://schemas.microsoft.com/office/powerpoint/2010/main" val="1423415176"/>
      </p:ext>
    </p:extLst>
  </p:cSld>
  <p:clrMapOvr>
    <a:masterClrMapping/>
  </p:clrMapOvr>
  <p:extLst>
    <p:ext uri="{DCECCB84-F9BA-43D5-87BE-67443E8EF086}">
      <p15:sldGuideLst xmlns:p15="http://schemas.microsoft.com/office/powerpoint/2012/main"/>
    </p:ext>
  </p:extLst>
</p:sldLayout>
</file>

<file path=ppt/slideLayouts/slideLayout519.xml><?xml version="1.0" encoding="utf-8"?>
<p:sldLayout xmlns:a="http://schemas.openxmlformats.org/drawingml/2006/main" xmlns:r="http://schemas.openxmlformats.org/officeDocument/2006/relationships" xmlns:p="http://schemas.openxmlformats.org/presentationml/2006/main" preserve="1" userDrawn="1">
  <p:cSld name="Otsikkodia 2 C">
    <p:bg>
      <p:bgPr>
        <a:solidFill>
          <a:schemeClr val="accent3"/>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7288212" cy="2978150"/>
          </a:xfrm>
        </p:spPr>
        <p:txBody>
          <a:bodyPr lIns="0" tIns="0" rIns="0" bIns="0" anchor="t">
            <a:noAutofit/>
          </a:bodyPr>
          <a:lstStyle>
            <a:lvl1pPr algn="l">
              <a:lnSpc>
                <a:spcPct val="90000"/>
              </a:lnSpc>
              <a:defRPr sz="6000">
                <a:solidFill>
                  <a:schemeClr val="bg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49" y="3517900"/>
            <a:ext cx="5052195" cy="747077"/>
          </a:xfrm>
        </p:spPr>
        <p:txBody>
          <a:bodyPr lIns="0" tIns="0" rIns="0" bIns="0" anchor="t">
            <a:noAutofit/>
          </a:bodyPr>
          <a:lstStyle>
            <a:lvl1pPr marL="0" indent="0" algn="l">
              <a:buNone/>
              <a:defRPr sz="20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Lyhyt ingressi, jossa voidaan täsmentää pääotsikon aihetta. </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49" y="4759325"/>
            <a:ext cx="4227513" cy="996802"/>
          </a:xfrm>
        </p:spPr>
        <p:txBody>
          <a:bodyPr lIns="0" tIns="0" rIns="0" bIns="0">
            <a:noAutofit/>
          </a:bodyPr>
          <a:lstStyle>
            <a:lvl1pPr marL="0" indent="0">
              <a:buNone/>
              <a:defRPr sz="1800">
                <a:solidFill>
                  <a:schemeClr val="bg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0" name="Kuvan paikkamerkki 9">
            <a:extLst>
              <a:ext uri="{FF2B5EF4-FFF2-40B4-BE49-F238E27FC236}">
                <a16:creationId xmlns:a16="http://schemas.microsoft.com/office/drawing/2014/main" id="{BF8F9FB5-3DAD-46F9-0A97-B539DED676C1}"/>
              </a:ext>
              <a:ext uri="{C183D7F6-B498-43B3-948B-1728B52AA6E4}">
                <adec:decorative xmlns:adec="http://schemas.microsoft.com/office/drawing/2017/decorative" val="1"/>
              </a:ext>
            </a:extLst>
          </p:cNvPr>
          <p:cNvSpPr>
            <a:spLocks noGrp="1"/>
          </p:cNvSpPr>
          <p:nvPr>
            <p:ph type="pic" sz="quarter" idx="14" hasCustomPrompt="1"/>
          </p:nvPr>
        </p:nvSpPr>
        <p:spPr>
          <a:xfrm>
            <a:off x="3683731" y="-2199"/>
            <a:ext cx="8508269" cy="6862398"/>
          </a:xfrm>
          <a:custGeom>
            <a:avLst/>
            <a:gdLst>
              <a:gd name="connsiteX0" fmla="*/ 7131651 w 8508269"/>
              <a:gd name="connsiteY0" fmla="*/ 0 h 6862398"/>
              <a:gd name="connsiteX1" fmla="*/ 7562831 w 8508269"/>
              <a:gd name="connsiteY1" fmla="*/ 0 h 6862398"/>
              <a:gd name="connsiteX2" fmla="*/ 8508269 w 8508269"/>
              <a:gd name="connsiteY2" fmla="*/ 0 h 6862398"/>
              <a:gd name="connsiteX3" fmla="*/ 8508269 w 8508269"/>
              <a:gd name="connsiteY3" fmla="*/ 298118 h 6862398"/>
              <a:gd name="connsiteX4" fmla="*/ 8508269 w 8508269"/>
              <a:gd name="connsiteY4" fmla="*/ 6858000 h 6862398"/>
              <a:gd name="connsiteX5" fmla="*/ 8508269 w 8508269"/>
              <a:gd name="connsiteY5" fmla="*/ 6859593 h 6862398"/>
              <a:gd name="connsiteX6" fmla="*/ 8508268 w 8508269"/>
              <a:gd name="connsiteY6" fmla="*/ 6859593 h 6862398"/>
              <a:gd name="connsiteX7" fmla="*/ 8508268 w 8508269"/>
              <a:gd name="connsiteY7" fmla="*/ 6860136 h 6862398"/>
              <a:gd name="connsiteX8" fmla="*/ 8508268 w 8508269"/>
              <a:gd name="connsiteY8" fmla="*/ 6860199 h 6862398"/>
              <a:gd name="connsiteX9" fmla="*/ 7562831 w 8508269"/>
              <a:gd name="connsiteY9" fmla="*/ 6860199 h 6862398"/>
              <a:gd name="connsiteX10" fmla="*/ 7562831 w 8508269"/>
              <a:gd name="connsiteY10" fmla="*/ 6860932 h 6862398"/>
              <a:gd name="connsiteX11" fmla="*/ 7482577 w 8508269"/>
              <a:gd name="connsiteY11" fmla="*/ 6860932 h 6862398"/>
              <a:gd name="connsiteX12" fmla="*/ 7482577 w 8508269"/>
              <a:gd name="connsiteY12" fmla="*/ 6862398 h 6862398"/>
              <a:gd name="connsiteX13" fmla="*/ 4011294 w 8508269"/>
              <a:gd name="connsiteY13" fmla="*/ 6862398 h 6862398"/>
              <a:gd name="connsiteX14" fmla="*/ 4011888 w 8508269"/>
              <a:gd name="connsiteY14" fmla="*/ 6860932 h 6862398"/>
              <a:gd name="connsiteX15" fmla="*/ 2912822 w 8508269"/>
              <a:gd name="connsiteY15" fmla="*/ 6860932 h 6862398"/>
              <a:gd name="connsiteX16" fmla="*/ 2913203 w 8508269"/>
              <a:gd name="connsiteY16" fmla="*/ 6860199 h 6862398"/>
              <a:gd name="connsiteX17" fmla="*/ 2655267 w 8508269"/>
              <a:gd name="connsiteY17" fmla="*/ 6860199 h 6862398"/>
              <a:gd name="connsiteX18" fmla="*/ 2655267 w 8508269"/>
              <a:gd name="connsiteY18" fmla="*/ 6860136 h 6862398"/>
              <a:gd name="connsiteX19" fmla="*/ 0 w 8508269"/>
              <a:gd name="connsiteY19" fmla="*/ 6860136 h 6862398"/>
              <a:gd name="connsiteX20" fmla="*/ 78105 w 8508269"/>
              <a:gd name="connsiteY20" fmla="*/ 6414112 h 6862398"/>
              <a:gd name="connsiteX21" fmla="*/ 526161 w 8508269"/>
              <a:gd name="connsiteY21" fmla="*/ 6334038 h 6862398"/>
              <a:gd name="connsiteX22" fmla="*/ 606171 w 8508269"/>
              <a:gd name="connsiteY22" fmla="*/ 5885982 h 6862398"/>
              <a:gd name="connsiteX23" fmla="*/ 1054227 w 8508269"/>
              <a:gd name="connsiteY23" fmla="*/ 5805909 h 6862398"/>
              <a:gd name="connsiteX24" fmla="*/ 1134301 w 8508269"/>
              <a:gd name="connsiteY24" fmla="*/ 5357853 h 6862398"/>
              <a:gd name="connsiteX25" fmla="*/ 1582357 w 8508269"/>
              <a:gd name="connsiteY25" fmla="*/ 5277779 h 6862398"/>
              <a:gd name="connsiteX26" fmla="*/ 1662430 w 8508269"/>
              <a:gd name="connsiteY26" fmla="*/ 4829723 h 6862398"/>
              <a:gd name="connsiteX27" fmla="*/ 2110486 w 8508269"/>
              <a:gd name="connsiteY27" fmla="*/ 4749713 h 6862398"/>
              <a:gd name="connsiteX28" fmla="*/ 2190560 w 8508269"/>
              <a:gd name="connsiteY28" fmla="*/ 4301657 h 6862398"/>
              <a:gd name="connsiteX29" fmla="*/ 2638616 w 8508269"/>
              <a:gd name="connsiteY29" fmla="*/ 4221584 h 6862398"/>
              <a:gd name="connsiteX30" fmla="*/ 2718689 w 8508269"/>
              <a:gd name="connsiteY30" fmla="*/ 3773527 h 6862398"/>
              <a:gd name="connsiteX31" fmla="*/ 3166745 w 8508269"/>
              <a:gd name="connsiteY31" fmla="*/ 3693454 h 6862398"/>
              <a:gd name="connsiteX32" fmla="*/ 3280537 w 8508269"/>
              <a:gd name="connsiteY32" fmla="*/ 3375764 h 6862398"/>
              <a:gd name="connsiteX33" fmla="*/ 3248470 w 8508269"/>
              <a:gd name="connsiteY33" fmla="*/ 3243747 h 6862398"/>
              <a:gd name="connsiteX34" fmla="*/ 3696526 w 8508269"/>
              <a:gd name="connsiteY34" fmla="*/ 3163674 h 6862398"/>
              <a:gd name="connsiteX35" fmla="*/ 3708527 w 8508269"/>
              <a:gd name="connsiteY35" fmla="*/ 3151037 h 6862398"/>
              <a:gd name="connsiteX36" fmla="*/ 3709924 w 8508269"/>
              <a:gd name="connsiteY36" fmla="*/ 3149450 h 6862398"/>
              <a:gd name="connsiteX37" fmla="*/ 3742500 w 8508269"/>
              <a:gd name="connsiteY37" fmla="*/ 3107476 h 6862398"/>
              <a:gd name="connsiteX38" fmla="*/ 3742690 w 8508269"/>
              <a:gd name="connsiteY38" fmla="*/ 3107603 h 6862398"/>
              <a:gd name="connsiteX39" fmla="*/ 3776536 w 8508269"/>
              <a:gd name="connsiteY39" fmla="*/ 2715681 h 6862398"/>
              <a:gd name="connsiteX40" fmla="*/ 4224592 w 8508269"/>
              <a:gd name="connsiteY40" fmla="*/ 2635608 h 6862398"/>
              <a:gd name="connsiteX41" fmla="*/ 4304665 w 8508269"/>
              <a:gd name="connsiteY41" fmla="*/ 2187552 h 6862398"/>
              <a:gd name="connsiteX42" fmla="*/ 4752721 w 8508269"/>
              <a:gd name="connsiteY42" fmla="*/ 2107478 h 6862398"/>
              <a:gd name="connsiteX43" fmla="*/ 4832795 w 8508269"/>
              <a:gd name="connsiteY43" fmla="*/ 1659422 h 6862398"/>
              <a:gd name="connsiteX44" fmla="*/ 5280851 w 8508269"/>
              <a:gd name="connsiteY44" fmla="*/ 1579349 h 6862398"/>
              <a:gd name="connsiteX45" fmla="*/ 5360924 w 8508269"/>
              <a:gd name="connsiteY45" fmla="*/ 1131293 h 6862398"/>
              <a:gd name="connsiteX46" fmla="*/ 5808917 w 8508269"/>
              <a:gd name="connsiteY46" fmla="*/ 1051219 h 6862398"/>
              <a:gd name="connsiteX47" fmla="*/ 5888990 w 8508269"/>
              <a:gd name="connsiteY47" fmla="*/ 603163 h 6862398"/>
              <a:gd name="connsiteX48" fmla="*/ 6337046 w 8508269"/>
              <a:gd name="connsiteY48" fmla="*/ 523090 h 6862398"/>
              <a:gd name="connsiteX49" fmla="*/ 6417120 w 8508269"/>
              <a:gd name="connsiteY49" fmla="*/ 75034 h 6862398"/>
              <a:gd name="connsiteX50" fmla="*/ 6857746 w 8508269"/>
              <a:gd name="connsiteY50" fmla="*/ 2199 h 6862398"/>
              <a:gd name="connsiteX51" fmla="*/ 6857810 w 8508269"/>
              <a:gd name="connsiteY51" fmla="*/ 2199 h 6862398"/>
              <a:gd name="connsiteX52" fmla="*/ 7089594 w 8508269"/>
              <a:gd name="connsiteY52" fmla="*/ 2199 h 6862398"/>
              <a:gd name="connsiteX53" fmla="*/ 7130161 w 8508269"/>
              <a:gd name="connsiteY53" fmla="*/ 2199 h 6862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8508269" h="6862398">
                <a:moveTo>
                  <a:pt x="7131651" y="0"/>
                </a:moveTo>
                <a:lnTo>
                  <a:pt x="7562831" y="0"/>
                </a:lnTo>
                <a:lnTo>
                  <a:pt x="8508269" y="0"/>
                </a:lnTo>
                <a:lnTo>
                  <a:pt x="8508269" y="298118"/>
                </a:lnTo>
                <a:lnTo>
                  <a:pt x="8508269" y="6858000"/>
                </a:lnTo>
                <a:lnTo>
                  <a:pt x="8508269" y="6859593"/>
                </a:lnTo>
                <a:lnTo>
                  <a:pt x="8508268" y="6859593"/>
                </a:lnTo>
                <a:lnTo>
                  <a:pt x="8508268" y="6860136"/>
                </a:lnTo>
                <a:lnTo>
                  <a:pt x="8508268" y="6860199"/>
                </a:lnTo>
                <a:lnTo>
                  <a:pt x="7562831" y="6860199"/>
                </a:lnTo>
                <a:lnTo>
                  <a:pt x="7562831" y="6860932"/>
                </a:lnTo>
                <a:lnTo>
                  <a:pt x="7482577" y="6860932"/>
                </a:lnTo>
                <a:lnTo>
                  <a:pt x="7482577" y="6862398"/>
                </a:lnTo>
                <a:lnTo>
                  <a:pt x="4011294" y="6862398"/>
                </a:lnTo>
                <a:lnTo>
                  <a:pt x="4011888" y="6860932"/>
                </a:lnTo>
                <a:lnTo>
                  <a:pt x="2912822" y="6860932"/>
                </a:lnTo>
                <a:lnTo>
                  <a:pt x="2913203" y="6860199"/>
                </a:lnTo>
                <a:lnTo>
                  <a:pt x="2655267" y="6860199"/>
                </a:lnTo>
                <a:lnTo>
                  <a:pt x="2655267" y="6860136"/>
                </a:lnTo>
                <a:lnTo>
                  <a:pt x="0" y="6860136"/>
                </a:lnTo>
                <a:cubicBezTo>
                  <a:pt x="115888" y="6742597"/>
                  <a:pt x="140716" y="6564861"/>
                  <a:pt x="78105" y="6414112"/>
                </a:cubicBezTo>
                <a:cubicBezTo>
                  <a:pt x="229680" y="6480533"/>
                  <a:pt x="406908" y="6453291"/>
                  <a:pt x="526161" y="6334038"/>
                </a:cubicBezTo>
                <a:cubicBezTo>
                  <a:pt x="643700" y="6216500"/>
                  <a:pt x="669227" y="6037620"/>
                  <a:pt x="606171" y="5885982"/>
                </a:cubicBezTo>
                <a:cubicBezTo>
                  <a:pt x="757809" y="5952467"/>
                  <a:pt x="934974" y="5925162"/>
                  <a:pt x="1054227" y="5805909"/>
                </a:cubicBezTo>
                <a:cubicBezTo>
                  <a:pt x="1171829" y="5688370"/>
                  <a:pt x="1197356" y="5509491"/>
                  <a:pt x="1134301" y="5357853"/>
                </a:cubicBezTo>
                <a:cubicBezTo>
                  <a:pt x="1285939" y="5424337"/>
                  <a:pt x="1463104" y="5397032"/>
                  <a:pt x="1582357" y="5277779"/>
                </a:cubicBezTo>
                <a:cubicBezTo>
                  <a:pt x="1699895" y="5160241"/>
                  <a:pt x="1725486" y="4981361"/>
                  <a:pt x="1662430" y="4829723"/>
                </a:cubicBezTo>
                <a:cubicBezTo>
                  <a:pt x="1814068" y="4896208"/>
                  <a:pt x="1991233" y="4868966"/>
                  <a:pt x="2110486" y="4749713"/>
                </a:cubicBezTo>
                <a:cubicBezTo>
                  <a:pt x="2228025" y="4632111"/>
                  <a:pt x="2253615" y="4453232"/>
                  <a:pt x="2190560" y="4301657"/>
                </a:cubicBezTo>
                <a:cubicBezTo>
                  <a:pt x="2342198" y="4368078"/>
                  <a:pt x="2519363" y="4340837"/>
                  <a:pt x="2638616" y="4221584"/>
                </a:cubicBezTo>
                <a:cubicBezTo>
                  <a:pt x="2756154" y="4103982"/>
                  <a:pt x="2781745" y="3925102"/>
                  <a:pt x="2718689" y="3773527"/>
                </a:cubicBezTo>
                <a:cubicBezTo>
                  <a:pt x="2870327" y="3839949"/>
                  <a:pt x="3047492" y="3812707"/>
                  <a:pt x="3166745" y="3693454"/>
                </a:cubicBezTo>
                <a:cubicBezTo>
                  <a:pt x="3252533" y="3607602"/>
                  <a:pt x="3289871" y="3490952"/>
                  <a:pt x="3280537" y="3375764"/>
                </a:cubicBezTo>
                <a:cubicBezTo>
                  <a:pt x="3276854" y="3330869"/>
                  <a:pt x="3266123" y="3286229"/>
                  <a:pt x="3248470" y="3243747"/>
                </a:cubicBezTo>
                <a:cubicBezTo>
                  <a:pt x="3400044" y="3310168"/>
                  <a:pt x="3577273" y="3282927"/>
                  <a:pt x="3696526" y="3163674"/>
                </a:cubicBezTo>
                <a:cubicBezTo>
                  <a:pt x="3700590" y="3159546"/>
                  <a:pt x="3704654" y="3155355"/>
                  <a:pt x="3708527" y="3151037"/>
                </a:cubicBezTo>
                <a:cubicBezTo>
                  <a:pt x="3709035" y="3150466"/>
                  <a:pt x="3709480" y="3149958"/>
                  <a:pt x="3709924" y="3149450"/>
                </a:cubicBezTo>
                <a:cubicBezTo>
                  <a:pt x="3721671" y="3136369"/>
                  <a:pt x="3732530" y="3122399"/>
                  <a:pt x="3742500" y="3107476"/>
                </a:cubicBezTo>
                <a:lnTo>
                  <a:pt x="3742690" y="3107603"/>
                </a:lnTo>
                <a:cubicBezTo>
                  <a:pt x="3819589" y="2993684"/>
                  <a:pt x="3830193" y="2844777"/>
                  <a:pt x="3776536" y="2715681"/>
                </a:cubicBezTo>
                <a:cubicBezTo>
                  <a:pt x="3928174" y="2782102"/>
                  <a:pt x="4105339" y="2754861"/>
                  <a:pt x="4224592" y="2635608"/>
                </a:cubicBezTo>
                <a:cubicBezTo>
                  <a:pt x="4342130" y="2518069"/>
                  <a:pt x="4367657" y="2339190"/>
                  <a:pt x="4304665" y="2187552"/>
                </a:cubicBezTo>
                <a:cubicBezTo>
                  <a:pt x="4456303" y="2253973"/>
                  <a:pt x="4635183" y="2225017"/>
                  <a:pt x="4752721" y="2107478"/>
                </a:cubicBezTo>
                <a:cubicBezTo>
                  <a:pt x="4870260" y="1989940"/>
                  <a:pt x="4895787" y="1811060"/>
                  <a:pt x="4832795" y="1659422"/>
                </a:cubicBezTo>
                <a:cubicBezTo>
                  <a:pt x="4984369" y="1725843"/>
                  <a:pt x="5163312" y="1696887"/>
                  <a:pt x="5280851" y="1579349"/>
                </a:cubicBezTo>
                <a:cubicBezTo>
                  <a:pt x="5398389" y="1461810"/>
                  <a:pt x="5423916" y="1282931"/>
                  <a:pt x="5360924" y="1131293"/>
                </a:cubicBezTo>
                <a:cubicBezTo>
                  <a:pt x="5512499" y="1197714"/>
                  <a:pt x="5689664" y="1170472"/>
                  <a:pt x="5808917" y="1051219"/>
                </a:cubicBezTo>
                <a:cubicBezTo>
                  <a:pt x="5926519" y="933681"/>
                  <a:pt x="5952046" y="754801"/>
                  <a:pt x="5888990" y="603163"/>
                </a:cubicBezTo>
                <a:cubicBezTo>
                  <a:pt x="6040628" y="669648"/>
                  <a:pt x="6217793" y="642343"/>
                  <a:pt x="6337046" y="523090"/>
                </a:cubicBezTo>
                <a:cubicBezTo>
                  <a:pt x="6454585" y="405551"/>
                  <a:pt x="6480175" y="226671"/>
                  <a:pt x="6417120" y="75034"/>
                </a:cubicBezTo>
                <a:cubicBezTo>
                  <a:pt x="6565646" y="140185"/>
                  <a:pt x="6738684" y="115356"/>
                  <a:pt x="6857746" y="2199"/>
                </a:cubicBezTo>
                <a:lnTo>
                  <a:pt x="6857810" y="2199"/>
                </a:lnTo>
                <a:lnTo>
                  <a:pt x="7089594" y="2199"/>
                </a:lnTo>
                <a:lnTo>
                  <a:pt x="7130161" y="2199"/>
                </a:lnTo>
                <a:close/>
              </a:path>
            </a:pathLst>
          </a:custGeom>
          <a:noFill/>
        </p:spPr>
        <p:txBody>
          <a:bodyPr wrap="square" lIns="3240000" tIns="216000" rIns="540000" bIns="900000" anchor="b">
            <a:noAutofit/>
          </a:bodyPr>
          <a:lstStyle>
            <a:lvl1pPr marL="0" indent="0" algn="r">
              <a:buNone/>
              <a:defRPr sz="1400" b="1">
                <a:solidFill>
                  <a:schemeClr val="accent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E85A6144-A43E-3836-1D98-621F15E85841}"/>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bg1"/>
                </a:solidFill>
              </a:defRPr>
            </a:lvl1pPr>
          </a:lstStyle>
          <a:p>
            <a:pPr lvl="0"/>
            <a:r>
              <a:rPr lang="fi-FI" dirty="0"/>
              <a:t>Kuva: Kuvaajan nimi</a:t>
            </a:r>
          </a:p>
        </p:txBody>
      </p:sp>
      <p:sp>
        <p:nvSpPr>
          <p:cNvPr id="4" name="Logo">
            <a:extLst>
              <a:ext uri="{FF2B5EF4-FFF2-40B4-BE49-F238E27FC236}">
                <a16:creationId xmlns:a16="http://schemas.microsoft.com/office/drawing/2014/main" id="{0930538F-7516-A670-62E7-F74A03A6E8AD}"/>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11" name="Päivämäärän paikkamerkki 3">
            <a:extLst>
              <a:ext uri="{FF2B5EF4-FFF2-40B4-BE49-F238E27FC236}">
                <a16:creationId xmlns:a16="http://schemas.microsoft.com/office/drawing/2014/main" id="{2AA5EE69-D385-AD43-A92E-1F72A7531F97}"/>
              </a:ext>
            </a:extLst>
          </p:cNvPr>
          <p:cNvSpPr>
            <a:spLocks noGrp="1"/>
          </p:cNvSpPr>
          <p:nvPr>
            <p:ph type="dt" sz="half" idx="10"/>
          </p:nvPr>
        </p:nvSpPr>
        <p:spPr>
          <a:xfrm>
            <a:off x="10440401" y="6248400"/>
            <a:ext cx="1210262" cy="249238"/>
          </a:xfrm>
        </p:spPr>
        <p:txBody>
          <a:bodyPr wrap="square"/>
          <a:lstStyle>
            <a:lvl1pPr>
              <a:defRPr b="1">
                <a:solidFill>
                  <a:schemeClr val="bg1"/>
                </a:solidFill>
              </a:defRPr>
            </a:lvl1pPr>
          </a:lstStyle>
          <a:p>
            <a:r>
              <a:rPr lang="fi-FI"/>
              <a:t>12.8.2025</a:t>
            </a:r>
            <a:endParaRPr lang="fi-FI" dirty="0"/>
          </a:p>
        </p:txBody>
      </p:sp>
    </p:spTree>
    <p:extLst>
      <p:ext uri="{BB962C8B-B14F-4D97-AF65-F5344CB8AC3E}">
        <p14:creationId xmlns:p14="http://schemas.microsoft.com/office/powerpoint/2010/main" val="875281336"/>
      </p:ext>
    </p:extLst>
  </p:cSld>
  <p:clrMapOvr>
    <a:masterClrMapping/>
  </p:clrMapOvr>
  <p:extLst>
    <p:ext uri="{DCECCB84-F9BA-43D5-87BE-67443E8EF086}">
      <p15:sldGuideLst xmlns:p15="http://schemas.microsoft.com/office/powerpoint/2012/main"/>
    </p:ext>
  </p:extLst>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Väliotsikkodia 1">
    <p:bg>
      <p:bgPr>
        <a:solidFill>
          <a:schemeClr val="bg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EFBD6DC0-03F5-AF6D-3C17-D4782AEE9561}"/>
              </a:ext>
            </a:extLst>
          </p:cNvPr>
          <p:cNvSpPr>
            <a:spLocks noGrp="1"/>
          </p:cNvSpPr>
          <p:nvPr>
            <p:ph type="title" hasCustomPrompt="1"/>
          </p:nvPr>
        </p:nvSpPr>
        <p:spPr>
          <a:xfrm>
            <a:off x="539749" y="539750"/>
            <a:ext cx="9199563" cy="3722688"/>
          </a:xfrm>
          <a:prstGeom prst="rect">
            <a:avLst/>
          </a:prstGeom>
        </p:spPr>
        <p:txBody>
          <a:bodyPr anchor="b"/>
          <a:lstStyle>
            <a:lvl1pPr>
              <a:defRPr sz="6000">
                <a:solidFill>
                  <a:schemeClr val="tx1"/>
                </a:solidFill>
              </a:defRPr>
            </a:lvl1pPr>
          </a:lstStyle>
          <a:p>
            <a:r>
              <a:rPr lang="fi-FI" dirty="0"/>
              <a:t>Väliotsikkodia jäsentää tekstiä ja kertoo seuraavasta osiosta</a:t>
            </a:r>
          </a:p>
        </p:txBody>
      </p:sp>
      <p:sp>
        <p:nvSpPr>
          <p:cNvPr id="3" name="Tekstin paikkamerkki">
            <a:extLst>
              <a:ext uri="{FF2B5EF4-FFF2-40B4-BE49-F238E27FC236}">
                <a16:creationId xmlns:a16="http://schemas.microsoft.com/office/drawing/2014/main" id="{B5A8CE6B-1026-260C-E5DC-5E2E67F7FA7F}"/>
              </a:ext>
            </a:extLst>
          </p:cNvPr>
          <p:cNvSpPr>
            <a:spLocks noGrp="1"/>
          </p:cNvSpPr>
          <p:nvPr>
            <p:ph type="body" idx="1" hasCustomPrompt="1"/>
          </p:nvPr>
        </p:nvSpPr>
        <p:spPr>
          <a:xfrm>
            <a:off x="539750" y="4511675"/>
            <a:ext cx="8243888" cy="1241424"/>
          </a:xfrm>
        </p:spPr>
        <p:txBody>
          <a:bodyPr/>
          <a:lstStyle>
            <a:lvl1pPr marL="0" indent="0">
              <a:buNone/>
              <a:defRPr sz="2000">
                <a:solidFill>
                  <a:schemeClr val="tx1"/>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fi-FI" dirty="0"/>
              <a:t>Tekstin jäsentelyyn tarkoitettu väliotsikkodia. Useamman rivin käyttö mahdollistaa myös pidemmät väliotsikot. Ingressikappaleessa avataan väliotsikon jälkeen tulevaa sisältöä. Diassa voi käyttää myös kuvitusta.</a:t>
            </a:r>
          </a:p>
        </p:txBody>
      </p:sp>
      <p:sp>
        <p:nvSpPr>
          <p:cNvPr id="8" name="Alatunnisteen paikkamerkki 7">
            <a:extLst>
              <a:ext uri="{FF2B5EF4-FFF2-40B4-BE49-F238E27FC236}">
                <a16:creationId xmlns:a16="http://schemas.microsoft.com/office/drawing/2014/main" id="{AD00430E-6C7A-D903-5B0E-FD2FB1B3D485}"/>
              </a:ext>
            </a:extLst>
          </p:cNvPr>
          <p:cNvSpPr>
            <a:spLocks noGrp="1"/>
          </p:cNvSpPr>
          <p:nvPr>
            <p:ph type="ftr" sz="quarter" idx="11"/>
          </p:nvPr>
        </p:nvSpPr>
        <p:spPr/>
        <p:txBody>
          <a:bodyPr/>
          <a:lstStyle/>
          <a:p>
            <a:endParaRPr lang="fi-FI" dirty="0"/>
          </a:p>
        </p:txBody>
      </p:sp>
      <p:sp>
        <p:nvSpPr>
          <p:cNvPr id="7" name="Päivämäärän paikkamerkki 6">
            <a:extLst>
              <a:ext uri="{FF2B5EF4-FFF2-40B4-BE49-F238E27FC236}">
                <a16:creationId xmlns:a16="http://schemas.microsoft.com/office/drawing/2014/main" id="{9EA077FC-A8FD-D969-BC72-EAC1D830CDA0}"/>
              </a:ext>
            </a:extLst>
          </p:cNvPr>
          <p:cNvSpPr>
            <a:spLocks noGrp="1"/>
          </p:cNvSpPr>
          <p:nvPr>
            <p:ph type="dt" sz="half" idx="10"/>
          </p:nvPr>
        </p:nvSpPr>
        <p:spPr/>
        <p:txBody>
          <a:bodyPr/>
          <a:lstStyle/>
          <a:p>
            <a:r>
              <a:rPr lang="fi-FI"/>
              <a:t>12.8.2025</a:t>
            </a:r>
            <a:endParaRPr lang="fi-FI" dirty="0"/>
          </a:p>
        </p:txBody>
      </p:sp>
      <p:sp>
        <p:nvSpPr>
          <p:cNvPr id="10" name="Dian numeron paikkamerkki 9">
            <a:extLst>
              <a:ext uri="{FF2B5EF4-FFF2-40B4-BE49-F238E27FC236}">
                <a16:creationId xmlns:a16="http://schemas.microsoft.com/office/drawing/2014/main" id="{8D80B778-79B2-42C8-D7D6-B8D5963FBFAD}"/>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C036C063-A912-203D-61CD-34F5578DC59D}"/>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4019170804"/>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preserve="1" userDrawn="1">
  <p:cSld name="Otsikkodia 3">
    <p:bg>
      <p:bgPr>
        <a:solidFill>
          <a:schemeClr val="accent3"/>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7287705" cy="3227387"/>
          </a:xfrm>
        </p:spPr>
        <p:txBody>
          <a:bodyPr lIns="0" tIns="0" rIns="0" bIns="0" anchor="t">
            <a:noAutofit/>
          </a:bodyPr>
          <a:lstStyle>
            <a:lvl1pPr algn="l">
              <a:defRPr sz="6000">
                <a:solidFill>
                  <a:schemeClr val="bg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1" y="4017963"/>
            <a:ext cx="7287704" cy="743185"/>
          </a:xfrm>
        </p:spPr>
        <p:txBody>
          <a:bodyPr lIns="0" tIns="0" rIns="0" bIns="0" anchor="t">
            <a:noAutofit/>
          </a:bodyPr>
          <a:lstStyle>
            <a:lvl1pPr marL="0" indent="0" algn="l">
              <a:lnSpc>
                <a:spcPct val="105000"/>
              </a:lnSpc>
              <a:buNone/>
              <a:defRPr sz="20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1" y="5006975"/>
            <a:ext cx="7287704" cy="746125"/>
          </a:xfrm>
        </p:spPr>
        <p:txBody>
          <a:bodyPr lIns="0" tIns="0" rIns="0" bIns="0">
            <a:noAutofit/>
          </a:bodyPr>
          <a:lstStyle>
            <a:lvl1pPr marL="0" indent="0">
              <a:buNone/>
              <a:defRPr sz="18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9" name="Kuvan paikkamerkki">
            <a:extLst>
              <a:ext uri="{FF2B5EF4-FFF2-40B4-BE49-F238E27FC236}">
                <a16:creationId xmlns:a16="http://schemas.microsoft.com/office/drawing/2014/main" id="{61ACCD94-13FC-C4DD-A92B-ACEE320D09B4}"/>
              </a:ext>
              <a:ext uri="{C183D7F6-B498-43B3-948B-1728B52AA6E4}">
                <adec:decorative xmlns:adec="http://schemas.microsoft.com/office/drawing/2017/decorative" val="1"/>
              </a:ext>
            </a:extLst>
          </p:cNvPr>
          <p:cNvSpPr>
            <a:spLocks noGrp="1"/>
          </p:cNvSpPr>
          <p:nvPr>
            <p:ph type="pic" sz="quarter" idx="14" hasCustomPrompt="1"/>
          </p:nvPr>
        </p:nvSpPr>
        <p:spPr>
          <a:xfrm>
            <a:off x="8125905" y="0"/>
            <a:ext cx="4066096" cy="6858000"/>
          </a:xfrm>
          <a:custGeom>
            <a:avLst/>
            <a:gdLst>
              <a:gd name="connsiteX0" fmla="*/ 381 w 4066096"/>
              <a:gd name="connsiteY0" fmla="*/ 0 h 6858000"/>
              <a:gd name="connsiteX1" fmla="*/ 781260 w 4066096"/>
              <a:gd name="connsiteY1" fmla="*/ 0 h 6858000"/>
              <a:gd name="connsiteX2" fmla="*/ 1149302 w 4066096"/>
              <a:gd name="connsiteY2" fmla="*/ 0 h 6858000"/>
              <a:gd name="connsiteX3" fmla="*/ 4066094 w 4066096"/>
              <a:gd name="connsiteY3" fmla="*/ 0 h 6858000"/>
              <a:gd name="connsiteX4" fmla="*/ 4066095 w 4066096"/>
              <a:gd name="connsiteY4" fmla="*/ 0 h 6858000"/>
              <a:gd name="connsiteX5" fmla="*/ 4066096 w 4066096"/>
              <a:gd name="connsiteY5" fmla="*/ 0 h 6858000"/>
              <a:gd name="connsiteX6" fmla="*/ 4066096 w 4066096"/>
              <a:gd name="connsiteY6" fmla="*/ 6858000 h 6858000"/>
              <a:gd name="connsiteX7" fmla="*/ 4066095 w 4066096"/>
              <a:gd name="connsiteY7" fmla="*/ 6858000 h 6858000"/>
              <a:gd name="connsiteX8" fmla="*/ 4066094 w 4066096"/>
              <a:gd name="connsiteY8" fmla="*/ 6858000 h 6858000"/>
              <a:gd name="connsiteX9" fmla="*/ 1149302 w 4066096"/>
              <a:gd name="connsiteY9" fmla="*/ 6858000 h 6858000"/>
              <a:gd name="connsiteX10" fmla="*/ 781210 w 4066096"/>
              <a:gd name="connsiteY10" fmla="*/ 6858000 h 6858000"/>
              <a:gd name="connsiteX11" fmla="*/ 127 w 4066096"/>
              <a:gd name="connsiteY11" fmla="*/ 6858000 h 6858000"/>
              <a:gd name="connsiteX12" fmla="*/ 0 w 4066096"/>
              <a:gd name="connsiteY12" fmla="*/ 6846506 h 6858000"/>
              <a:gd name="connsiteX13" fmla="*/ 149035 w 4066096"/>
              <a:gd name="connsiteY13" fmla="*/ 6358954 h 6858000"/>
              <a:gd name="connsiteX14" fmla="*/ 0 w 4066096"/>
              <a:gd name="connsiteY14" fmla="*/ 5871401 h 6858000"/>
              <a:gd name="connsiteX15" fmla="*/ 149035 w 4066096"/>
              <a:gd name="connsiteY15" fmla="*/ 5383848 h 6858000"/>
              <a:gd name="connsiteX16" fmla="*/ 0 w 4066096"/>
              <a:gd name="connsiteY16" fmla="*/ 4896295 h 6858000"/>
              <a:gd name="connsiteX17" fmla="*/ 149035 w 4066096"/>
              <a:gd name="connsiteY17" fmla="*/ 4408742 h 6858000"/>
              <a:gd name="connsiteX18" fmla="*/ 0 w 4066096"/>
              <a:gd name="connsiteY18" fmla="*/ 3921189 h 6858000"/>
              <a:gd name="connsiteX19" fmla="*/ 149035 w 4066096"/>
              <a:gd name="connsiteY19" fmla="*/ 3433636 h 6858000"/>
              <a:gd name="connsiteX20" fmla="*/ 0 w 4066096"/>
              <a:gd name="connsiteY20" fmla="*/ 2946083 h 6858000"/>
              <a:gd name="connsiteX21" fmla="*/ 149035 w 4066096"/>
              <a:gd name="connsiteY21" fmla="*/ 2458530 h 6858000"/>
              <a:gd name="connsiteX22" fmla="*/ 0 w 4066096"/>
              <a:gd name="connsiteY22" fmla="*/ 1970977 h 6858000"/>
              <a:gd name="connsiteX23" fmla="*/ 149035 w 4066096"/>
              <a:gd name="connsiteY23" fmla="*/ 1483424 h 6858000"/>
              <a:gd name="connsiteX24" fmla="*/ 0 w 4066096"/>
              <a:gd name="connsiteY24" fmla="*/ 995871 h 6858000"/>
              <a:gd name="connsiteX25" fmla="*/ 149035 w 4066096"/>
              <a:gd name="connsiteY25" fmla="*/ 508318 h 6858000"/>
              <a:gd name="connsiteX26" fmla="*/ 0 w 4066096"/>
              <a:gd name="connsiteY26" fmla="*/ 20765 h 6858000"/>
              <a:gd name="connsiteX27" fmla="*/ 381 w 4066096"/>
              <a:gd name="connsiteY27"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066096" h="6858000">
                <a:moveTo>
                  <a:pt x="381" y="0"/>
                </a:moveTo>
                <a:lnTo>
                  <a:pt x="781260" y="0"/>
                </a:lnTo>
                <a:lnTo>
                  <a:pt x="1149302" y="0"/>
                </a:lnTo>
                <a:lnTo>
                  <a:pt x="4066094" y="0"/>
                </a:lnTo>
                <a:lnTo>
                  <a:pt x="4066095" y="0"/>
                </a:lnTo>
                <a:lnTo>
                  <a:pt x="4066096" y="0"/>
                </a:lnTo>
                <a:lnTo>
                  <a:pt x="4066096" y="6858000"/>
                </a:lnTo>
                <a:lnTo>
                  <a:pt x="4066095" y="6858000"/>
                </a:lnTo>
                <a:lnTo>
                  <a:pt x="4066094" y="6858000"/>
                </a:lnTo>
                <a:lnTo>
                  <a:pt x="1149302" y="6858000"/>
                </a:lnTo>
                <a:lnTo>
                  <a:pt x="781210" y="6858000"/>
                </a:lnTo>
                <a:lnTo>
                  <a:pt x="127" y="6858000"/>
                </a:lnTo>
                <a:cubicBezTo>
                  <a:pt x="64" y="6854254"/>
                  <a:pt x="0" y="6850381"/>
                  <a:pt x="0" y="6846506"/>
                </a:cubicBezTo>
                <a:cubicBezTo>
                  <a:pt x="0" y="6604318"/>
                  <a:pt x="149035" y="6604318"/>
                  <a:pt x="149035" y="6358954"/>
                </a:cubicBezTo>
                <a:cubicBezTo>
                  <a:pt x="149035" y="6113590"/>
                  <a:pt x="0" y="6116765"/>
                  <a:pt x="0" y="5871401"/>
                </a:cubicBezTo>
                <a:cubicBezTo>
                  <a:pt x="0" y="5626037"/>
                  <a:pt x="149035" y="5629212"/>
                  <a:pt x="149035" y="5383848"/>
                </a:cubicBezTo>
                <a:cubicBezTo>
                  <a:pt x="149035" y="5138484"/>
                  <a:pt x="0" y="5141659"/>
                  <a:pt x="0" y="4896295"/>
                </a:cubicBezTo>
                <a:cubicBezTo>
                  <a:pt x="0" y="4650931"/>
                  <a:pt x="149035" y="4654106"/>
                  <a:pt x="149035" y="4408742"/>
                </a:cubicBezTo>
                <a:cubicBezTo>
                  <a:pt x="149035" y="4163378"/>
                  <a:pt x="0" y="4163441"/>
                  <a:pt x="0" y="3921189"/>
                </a:cubicBezTo>
                <a:cubicBezTo>
                  <a:pt x="0" y="3678936"/>
                  <a:pt x="149035" y="3679000"/>
                  <a:pt x="149035" y="3433636"/>
                </a:cubicBezTo>
                <a:cubicBezTo>
                  <a:pt x="149035" y="3188272"/>
                  <a:pt x="0" y="3191447"/>
                  <a:pt x="0" y="2946083"/>
                </a:cubicBezTo>
                <a:cubicBezTo>
                  <a:pt x="0" y="2700719"/>
                  <a:pt x="149035" y="2703894"/>
                  <a:pt x="149035" y="2458530"/>
                </a:cubicBezTo>
                <a:cubicBezTo>
                  <a:pt x="149035" y="2213166"/>
                  <a:pt x="0" y="2213229"/>
                  <a:pt x="0" y="1970977"/>
                </a:cubicBezTo>
                <a:cubicBezTo>
                  <a:pt x="0" y="1728724"/>
                  <a:pt x="149035" y="1728788"/>
                  <a:pt x="149035" y="1483424"/>
                </a:cubicBezTo>
                <a:cubicBezTo>
                  <a:pt x="149035" y="1238060"/>
                  <a:pt x="0" y="1241235"/>
                  <a:pt x="0" y="995871"/>
                </a:cubicBezTo>
                <a:cubicBezTo>
                  <a:pt x="0" y="750507"/>
                  <a:pt x="149035" y="753682"/>
                  <a:pt x="149035" y="508318"/>
                </a:cubicBezTo>
                <a:cubicBezTo>
                  <a:pt x="149035" y="262954"/>
                  <a:pt x="0" y="266129"/>
                  <a:pt x="0" y="20765"/>
                </a:cubicBezTo>
                <a:cubicBezTo>
                  <a:pt x="0" y="13653"/>
                  <a:pt x="127" y="6731"/>
                  <a:pt x="381" y="0"/>
                </a:cubicBezTo>
                <a:close/>
              </a:path>
            </a:pathLst>
          </a:custGeom>
          <a:noFill/>
        </p:spPr>
        <p:txBody>
          <a:bodyPr wrap="square" lIns="360000" tIns="180000" rIns="360000" bIns="540000" anchor="t" anchorCtr="0">
            <a:noAutofit/>
          </a:bodyPr>
          <a:lstStyle>
            <a:lvl1pPr marL="0" indent="0" algn="ctr">
              <a:buNone/>
              <a:defRPr sz="1400" b="1" i="0">
                <a:solidFill>
                  <a:schemeClr val="accent2"/>
                </a:solidFill>
                <a:sym typeface="Wingdings 3" panose="05040102010807070707" pitchFamily="18" charset="2"/>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0" name="Kuvatiedot">
            <a:extLst>
              <a:ext uri="{FF2B5EF4-FFF2-40B4-BE49-F238E27FC236}">
                <a16:creationId xmlns:a16="http://schemas.microsoft.com/office/drawing/2014/main" id="{E6811E85-6DD3-263C-9FEB-BF604951131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bg1"/>
                </a:solidFill>
              </a:defRPr>
            </a:lvl1pPr>
          </a:lstStyle>
          <a:p>
            <a:pPr lvl="0"/>
            <a:r>
              <a:rPr lang="fi-FI" dirty="0"/>
              <a:t>Kuva: Kuvaajan nimi</a:t>
            </a:r>
          </a:p>
        </p:txBody>
      </p:sp>
      <p:sp>
        <p:nvSpPr>
          <p:cNvPr id="7" name="Logo">
            <a:extLst>
              <a:ext uri="{FF2B5EF4-FFF2-40B4-BE49-F238E27FC236}">
                <a16:creationId xmlns:a16="http://schemas.microsoft.com/office/drawing/2014/main" id="{9C62B94A-4820-38D7-5765-725F3BC11CF9}"/>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4" name="Päivämäärän paikkamerkki 3">
            <a:extLst>
              <a:ext uri="{FF2B5EF4-FFF2-40B4-BE49-F238E27FC236}">
                <a16:creationId xmlns:a16="http://schemas.microsoft.com/office/drawing/2014/main" id="{C49E1D46-CE66-0E16-B21A-763105029147}"/>
              </a:ext>
            </a:extLst>
          </p:cNvPr>
          <p:cNvSpPr>
            <a:spLocks noGrp="1"/>
          </p:cNvSpPr>
          <p:nvPr>
            <p:ph type="dt" sz="half" idx="10"/>
          </p:nvPr>
        </p:nvSpPr>
        <p:spPr>
          <a:xfrm>
            <a:off x="10459219" y="6248400"/>
            <a:ext cx="1191444" cy="249238"/>
          </a:xfrm>
        </p:spPr>
        <p:txBody>
          <a:bodyPr wrap="square" anchor="b"/>
          <a:lstStyle>
            <a:lvl1pPr algn="r">
              <a:defRPr b="1">
                <a:solidFill>
                  <a:schemeClr val="bg1"/>
                </a:solidFill>
              </a:defRPr>
            </a:lvl1pPr>
          </a:lstStyle>
          <a:p>
            <a:r>
              <a:rPr lang="fi-FI"/>
              <a:t>12.8.2025</a:t>
            </a:r>
            <a:endParaRPr lang="fi-FI" dirty="0"/>
          </a:p>
        </p:txBody>
      </p:sp>
    </p:spTree>
    <p:extLst>
      <p:ext uri="{BB962C8B-B14F-4D97-AF65-F5344CB8AC3E}">
        <p14:creationId xmlns:p14="http://schemas.microsoft.com/office/powerpoint/2010/main" val="2847386695"/>
      </p:ext>
    </p:extLst>
  </p:cSld>
  <p:clrMapOvr>
    <a:masterClrMapping/>
  </p:clrMapOvr>
  <p:extLst>
    <p:ext uri="{DCECCB84-F9BA-43D5-87BE-67443E8EF086}">
      <p15:sldGuideLst xmlns:p15="http://schemas.microsoft.com/office/powerpoint/2012/main"/>
    </p:ext>
  </p:extLst>
</p:sldLayout>
</file>

<file path=ppt/slideLayouts/slideLayout521.xml><?xml version="1.0" encoding="utf-8"?>
<p:sldLayout xmlns:a="http://schemas.openxmlformats.org/drawingml/2006/main" xmlns:r="http://schemas.openxmlformats.org/officeDocument/2006/relationships" xmlns:p="http://schemas.openxmlformats.org/presentationml/2006/main" preserve="1" userDrawn="1">
  <p:cSld name="Otsikkodia 3 A">
    <p:bg>
      <p:bgPr>
        <a:solidFill>
          <a:schemeClr val="accent3"/>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7287705" cy="3227387"/>
          </a:xfrm>
        </p:spPr>
        <p:txBody>
          <a:bodyPr lIns="0" tIns="0" rIns="0" bIns="0" anchor="t">
            <a:noAutofit/>
          </a:bodyPr>
          <a:lstStyle>
            <a:lvl1pPr algn="l">
              <a:defRPr sz="6000">
                <a:solidFill>
                  <a:schemeClr val="bg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1" y="4017963"/>
            <a:ext cx="7287704" cy="743185"/>
          </a:xfrm>
        </p:spPr>
        <p:txBody>
          <a:bodyPr lIns="0" tIns="0" rIns="0" bIns="0" anchor="t">
            <a:noAutofit/>
          </a:bodyPr>
          <a:lstStyle>
            <a:lvl1pPr marL="0" indent="0" algn="l">
              <a:lnSpc>
                <a:spcPct val="105000"/>
              </a:lnSpc>
              <a:buNone/>
              <a:defRPr sz="20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1" y="5006975"/>
            <a:ext cx="7287704" cy="746125"/>
          </a:xfrm>
        </p:spPr>
        <p:txBody>
          <a:bodyPr lIns="0" tIns="0" rIns="0" bIns="0">
            <a:noAutofit/>
          </a:bodyPr>
          <a:lstStyle>
            <a:lvl1pPr marL="0" indent="0">
              <a:buNone/>
              <a:defRPr sz="18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1" name="Kuvan paikkamerkki 10">
            <a:extLst>
              <a:ext uri="{FF2B5EF4-FFF2-40B4-BE49-F238E27FC236}">
                <a16:creationId xmlns:a16="http://schemas.microsoft.com/office/drawing/2014/main" id="{244FBECD-C4DE-7920-F36A-17CA35C8EE51}"/>
              </a:ext>
              <a:ext uri="{C183D7F6-B498-43B3-948B-1728B52AA6E4}">
                <adec:decorative xmlns:adec="http://schemas.microsoft.com/office/drawing/2017/decorative" val="1"/>
              </a:ext>
            </a:extLst>
          </p:cNvPr>
          <p:cNvSpPr>
            <a:spLocks noGrp="1"/>
          </p:cNvSpPr>
          <p:nvPr>
            <p:ph type="pic" sz="quarter" idx="14" hasCustomPrompt="1"/>
          </p:nvPr>
        </p:nvSpPr>
        <p:spPr>
          <a:xfrm>
            <a:off x="8125904" y="0"/>
            <a:ext cx="4066096" cy="6858000"/>
          </a:xfrm>
          <a:custGeom>
            <a:avLst/>
            <a:gdLst>
              <a:gd name="connsiteX0" fmla="*/ 0 w 4066096"/>
              <a:gd name="connsiteY0" fmla="*/ 0 h 6858000"/>
              <a:gd name="connsiteX1" fmla="*/ 523121 w 4066096"/>
              <a:gd name="connsiteY1" fmla="*/ 0 h 6858000"/>
              <a:gd name="connsiteX2" fmla="*/ 995277 w 4066096"/>
              <a:gd name="connsiteY2" fmla="*/ 0 h 6858000"/>
              <a:gd name="connsiteX3" fmla="*/ 1217813 w 4066096"/>
              <a:gd name="connsiteY3" fmla="*/ 0 h 6858000"/>
              <a:gd name="connsiteX4" fmla="*/ 2981445 w 4066096"/>
              <a:gd name="connsiteY4" fmla="*/ 0 h 6858000"/>
              <a:gd name="connsiteX5" fmla="*/ 2981446 w 4066096"/>
              <a:gd name="connsiteY5" fmla="*/ 0 h 6858000"/>
              <a:gd name="connsiteX6" fmla="*/ 4066096 w 4066096"/>
              <a:gd name="connsiteY6" fmla="*/ 0 h 6858000"/>
              <a:gd name="connsiteX7" fmla="*/ 4066096 w 4066096"/>
              <a:gd name="connsiteY7" fmla="*/ 6858000 h 6858000"/>
              <a:gd name="connsiteX8" fmla="*/ 2981446 w 4066096"/>
              <a:gd name="connsiteY8" fmla="*/ 6858000 h 6858000"/>
              <a:gd name="connsiteX9" fmla="*/ 2981445 w 4066096"/>
              <a:gd name="connsiteY9" fmla="*/ 6858000 h 6858000"/>
              <a:gd name="connsiteX10" fmla="*/ 1217813 w 4066096"/>
              <a:gd name="connsiteY10" fmla="*/ 6858000 h 6858000"/>
              <a:gd name="connsiteX11" fmla="*/ 995247 w 4066096"/>
              <a:gd name="connsiteY11" fmla="*/ 6858000 h 6858000"/>
              <a:gd name="connsiteX12" fmla="*/ 522967 w 4066096"/>
              <a:gd name="connsiteY12" fmla="*/ 6858000 h 6858000"/>
              <a:gd name="connsiteX13" fmla="*/ 0 w 4066096"/>
              <a:gd name="connsiteY13"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66096" h="6858000">
                <a:moveTo>
                  <a:pt x="0" y="0"/>
                </a:moveTo>
                <a:lnTo>
                  <a:pt x="523121" y="0"/>
                </a:lnTo>
                <a:lnTo>
                  <a:pt x="995277" y="0"/>
                </a:lnTo>
                <a:lnTo>
                  <a:pt x="1217813" y="0"/>
                </a:lnTo>
                <a:lnTo>
                  <a:pt x="2981445" y="0"/>
                </a:lnTo>
                <a:lnTo>
                  <a:pt x="2981446" y="0"/>
                </a:lnTo>
                <a:lnTo>
                  <a:pt x="4066096" y="0"/>
                </a:lnTo>
                <a:lnTo>
                  <a:pt x="4066096" y="6858000"/>
                </a:lnTo>
                <a:lnTo>
                  <a:pt x="2981446" y="6858000"/>
                </a:lnTo>
                <a:lnTo>
                  <a:pt x="2981445" y="6858000"/>
                </a:lnTo>
                <a:lnTo>
                  <a:pt x="1217813" y="6858000"/>
                </a:lnTo>
                <a:lnTo>
                  <a:pt x="995247" y="6858000"/>
                </a:lnTo>
                <a:lnTo>
                  <a:pt x="522967" y="6858000"/>
                </a:lnTo>
                <a:lnTo>
                  <a:pt x="0" y="6858000"/>
                </a:lnTo>
                <a:close/>
              </a:path>
            </a:pathLst>
          </a:custGeom>
          <a:noFill/>
        </p:spPr>
        <p:txBody>
          <a:bodyPr wrap="square" lIns="360000" tIns="180000" rIns="360000" bIns="540000" anchor="t" anchorCtr="0">
            <a:noAutofit/>
          </a:bodyPr>
          <a:lstStyle>
            <a:lvl1pPr marL="0" indent="0" algn="ctr">
              <a:buNone/>
              <a:defRPr sz="1400" b="1" i="0">
                <a:solidFill>
                  <a:schemeClr val="accent2"/>
                </a:solidFill>
                <a:sym typeface="Wingdings 3" panose="05040102010807070707" pitchFamily="18" charset="2"/>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0" name="Kuvatiedot">
            <a:extLst>
              <a:ext uri="{FF2B5EF4-FFF2-40B4-BE49-F238E27FC236}">
                <a16:creationId xmlns:a16="http://schemas.microsoft.com/office/drawing/2014/main" id="{E6811E85-6DD3-263C-9FEB-BF604951131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bg1"/>
                </a:solidFill>
              </a:defRPr>
            </a:lvl1pPr>
          </a:lstStyle>
          <a:p>
            <a:pPr lvl="0"/>
            <a:r>
              <a:rPr lang="fi-FI" dirty="0"/>
              <a:t>Kuva: Kuvaajan nimi</a:t>
            </a:r>
          </a:p>
        </p:txBody>
      </p:sp>
      <p:sp>
        <p:nvSpPr>
          <p:cNvPr id="7" name="Logo">
            <a:extLst>
              <a:ext uri="{FF2B5EF4-FFF2-40B4-BE49-F238E27FC236}">
                <a16:creationId xmlns:a16="http://schemas.microsoft.com/office/drawing/2014/main" id="{9C62B94A-4820-38D7-5765-725F3BC11CF9}"/>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4" name="Päivämäärän paikkamerkki 3">
            <a:extLst>
              <a:ext uri="{FF2B5EF4-FFF2-40B4-BE49-F238E27FC236}">
                <a16:creationId xmlns:a16="http://schemas.microsoft.com/office/drawing/2014/main" id="{C49E1D46-CE66-0E16-B21A-763105029147}"/>
              </a:ext>
            </a:extLst>
          </p:cNvPr>
          <p:cNvSpPr>
            <a:spLocks noGrp="1"/>
          </p:cNvSpPr>
          <p:nvPr>
            <p:ph type="dt" sz="half" idx="10"/>
          </p:nvPr>
        </p:nvSpPr>
        <p:spPr>
          <a:xfrm>
            <a:off x="10459219" y="6248400"/>
            <a:ext cx="1191444" cy="249238"/>
          </a:xfrm>
        </p:spPr>
        <p:txBody>
          <a:bodyPr wrap="square" anchor="b"/>
          <a:lstStyle>
            <a:lvl1pPr algn="r">
              <a:defRPr b="1">
                <a:solidFill>
                  <a:schemeClr val="bg1"/>
                </a:solidFill>
              </a:defRPr>
            </a:lvl1pPr>
          </a:lstStyle>
          <a:p>
            <a:r>
              <a:rPr lang="fi-FI"/>
              <a:t>12.8.2025</a:t>
            </a:r>
            <a:endParaRPr lang="fi-FI" dirty="0"/>
          </a:p>
        </p:txBody>
      </p:sp>
    </p:spTree>
    <p:extLst>
      <p:ext uri="{BB962C8B-B14F-4D97-AF65-F5344CB8AC3E}">
        <p14:creationId xmlns:p14="http://schemas.microsoft.com/office/powerpoint/2010/main" val="466694801"/>
      </p:ext>
    </p:extLst>
  </p:cSld>
  <p:clrMapOvr>
    <a:masterClrMapping/>
  </p:clrMapOvr>
  <p:extLst>
    <p:ext uri="{DCECCB84-F9BA-43D5-87BE-67443E8EF086}">
      <p15:sldGuideLst xmlns:p15="http://schemas.microsoft.com/office/powerpoint/2012/main"/>
    </p:ext>
  </p:extLst>
</p:sldLayout>
</file>

<file path=ppt/slideLayouts/slideLayout522.xml><?xml version="1.0" encoding="utf-8"?>
<p:sldLayout xmlns:a="http://schemas.openxmlformats.org/drawingml/2006/main" xmlns:r="http://schemas.openxmlformats.org/officeDocument/2006/relationships" xmlns:p="http://schemas.openxmlformats.org/presentationml/2006/main" preserve="1" userDrawn="1">
  <p:cSld name="Otsikkodia 3 B">
    <p:bg>
      <p:bgPr>
        <a:solidFill>
          <a:schemeClr val="accent3"/>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7287705" cy="3227387"/>
          </a:xfrm>
        </p:spPr>
        <p:txBody>
          <a:bodyPr lIns="0" tIns="0" rIns="0" bIns="0" anchor="t">
            <a:noAutofit/>
          </a:bodyPr>
          <a:lstStyle>
            <a:lvl1pPr algn="l">
              <a:defRPr sz="6000">
                <a:solidFill>
                  <a:schemeClr val="bg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1" y="4017963"/>
            <a:ext cx="7287704" cy="743185"/>
          </a:xfrm>
        </p:spPr>
        <p:txBody>
          <a:bodyPr lIns="0" tIns="0" rIns="0" bIns="0" anchor="t">
            <a:noAutofit/>
          </a:bodyPr>
          <a:lstStyle>
            <a:lvl1pPr marL="0" indent="0" algn="l">
              <a:lnSpc>
                <a:spcPct val="105000"/>
              </a:lnSpc>
              <a:buNone/>
              <a:defRPr sz="20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1" y="5006975"/>
            <a:ext cx="7287704" cy="746125"/>
          </a:xfrm>
        </p:spPr>
        <p:txBody>
          <a:bodyPr lIns="0" tIns="0" rIns="0" bIns="0">
            <a:noAutofit/>
          </a:bodyPr>
          <a:lstStyle>
            <a:lvl1pPr marL="0" indent="0">
              <a:buNone/>
              <a:defRPr sz="18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1" name="Kuvan paikkamerkki 10">
            <a:extLst>
              <a:ext uri="{FF2B5EF4-FFF2-40B4-BE49-F238E27FC236}">
                <a16:creationId xmlns:a16="http://schemas.microsoft.com/office/drawing/2014/main" id="{B62BC339-2E52-7E5F-08D2-38D957EF9179}"/>
              </a:ext>
              <a:ext uri="{C183D7F6-B498-43B3-948B-1728B52AA6E4}">
                <adec:decorative xmlns:adec="http://schemas.microsoft.com/office/drawing/2017/decorative" val="1"/>
              </a:ext>
            </a:extLst>
          </p:cNvPr>
          <p:cNvSpPr>
            <a:spLocks noGrp="1"/>
          </p:cNvSpPr>
          <p:nvPr>
            <p:ph type="pic" sz="quarter" idx="14" hasCustomPrompt="1"/>
          </p:nvPr>
        </p:nvSpPr>
        <p:spPr>
          <a:xfrm>
            <a:off x="8125397" y="0"/>
            <a:ext cx="4066603" cy="6858000"/>
          </a:xfrm>
          <a:custGeom>
            <a:avLst/>
            <a:gdLst>
              <a:gd name="connsiteX0" fmla="*/ 34892 w 4066603"/>
              <a:gd name="connsiteY0" fmla="*/ 0 h 6858000"/>
              <a:gd name="connsiteX1" fmla="*/ 778914 w 4066603"/>
              <a:gd name="connsiteY1" fmla="*/ 0 h 6858000"/>
              <a:gd name="connsiteX2" fmla="*/ 1013450 w 4066603"/>
              <a:gd name="connsiteY2" fmla="*/ 0 h 6858000"/>
              <a:gd name="connsiteX3" fmla="*/ 1074707 w 4066603"/>
              <a:gd name="connsiteY3" fmla="*/ 0 h 6858000"/>
              <a:gd name="connsiteX4" fmla="*/ 1541123 w 4066603"/>
              <a:gd name="connsiteY4" fmla="*/ 0 h 6858000"/>
              <a:gd name="connsiteX5" fmla="*/ 1789824 w 4066603"/>
              <a:gd name="connsiteY5" fmla="*/ 0 h 6858000"/>
              <a:gd name="connsiteX6" fmla="*/ 3760821 w 4066603"/>
              <a:gd name="connsiteY6" fmla="*/ 0 h 6858000"/>
              <a:gd name="connsiteX7" fmla="*/ 3760822 w 4066603"/>
              <a:gd name="connsiteY7" fmla="*/ 0 h 6858000"/>
              <a:gd name="connsiteX8" fmla="*/ 4066603 w 4066603"/>
              <a:gd name="connsiteY8" fmla="*/ 0 h 6858000"/>
              <a:gd name="connsiteX9" fmla="*/ 4066603 w 4066603"/>
              <a:gd name="connsiteY9" fmla="*/ 6858000 h 6858000"/>
              <a:gd name="connsiteX10" fmla="*/ 3760822 w 4066603"/>
              <a:gd name="connsiteY10" fmla="*/ 6858000 h 6858000"/>
              <a:gd name="connsiteX11" fmla="*/ 3760821 w 4066603"/>
              <a:gd name="connsiteY11" fmla="*/ 6858000 h 6858000"/>
              <a:gd name="connsiteX12" fmla="*/ 1789824 w 4066603"/>
              <a:gd name="connsiteY12" fmla="*/ 6858000 h 6858000"/>
              <a:gd name="connsiteX13" fmla="*/ 1541089 w 4066603"/>
              <a:gd name="connsiteY13" fmla="*/ 6858000 h 6858000"/>
              <a:gd name="connsiteX14" fmla="*/ 1074707 w 4066603"/>
              <a:gd name="connsiteY14" fmla="*/ 6858000 h 6858000"/>
              <a:gd name="connsiteX15" fmla="*/ 1013279 w 4066603"/>
              <a:gd name="connsiteY15" fmla="*/ 6858000 h 6858000"/>
              <a:gd name="connsiteX16" fmla="*/ 778914 w 4066603"/>
              <a:gd name="connsiteY16" fmla="*/ 6858000 h 6858000"/>
              <a:gd name="connsiteX17" fmla="*/ 17417 w 4066603"/>
              <a:gd name="connsiteY17" fmla="*/ 6858000 h 6858000"/>
              <a:gd name="connsiteX18" fmla="*/ 0 w 4066603"/>
              <a:gd name="connsiteY18" fmla="*/ 6840583 h 6858000"/>
              <a:gd name="connsiteX19" fmla="*/ 346624 w 4066603"/>
              <a:gd name="connsiteY19" fmla="*/ 6496136 h 6858000"/>
              <a:gd name="connsiteX20" fmla="*/ 0 w 4066603"/>
              <a:gd name="connsiteY20" fmla="*/ 6153866 h 6858000"/>
              <a:gd name="connsiteX21" fmla="*/ 346624 w 4066603"/>
              <a:gd name="connsiteY21" fmla="*/ 5809477 h 6858000"/>
              <a:gd name="connsiteX22" fmla="*/ 0 w 4066603"/>
              <a:gd name="connsiteY22" fmla="*/ 5465030 h 6858000"/>
              <a:gd name="connsiteX23" fmla="*/ 346624 w 4066603"/>
              <a:gd name="connsiteY23" fmla="*/ 5120583 h 6858000"/>
              <a:gd name="connsiteX24" fmla="*/ 0 w 4066603"/>
              <a:gd name="connsiteY24" fmla="*/ 4778371 h 6858000"/>
              <a:gd name="connsiteX25" fmla="*/ 346624 w 4066603"/>
              <a:gd name="connsiteY25" fmla="*/ 4433924 h 6858000"/>
              <a:gd name="connsiteX26" fmla="*/ 0 w 4066603"/>
              <a:gd name="connsiteY26" fmla="*/ 4089534 h 6858000"/>
              <a:gd name="connsiteX27" fmla="*/ 346624 w 4066603"/>
              <a:gd name="connsiteY27" fmla="*/ 3747264 h 6858000"/>
              <a:gd name="connsiteX28" fmla="*/ 0 w 4066603"/>
              <a:gd name="connsiteY28" fmla="*/ 3402817 h 6858000"/>
              <a:gd name="connsiteX29" fmla="*/ 346624 w 4066603"/>
              <a:gd name="connsiteY29" fmla="*/ 3060605 h 6858000"/>
              <a:gd name="connsiteX30" fmla="*/ 0 w 4066603"/>
              <a:gd name="connsiteY30" fmla="*/ 2716158 h 6858000"/>
              <a:gd name="connsiteX31" fmla="*/ 346624 w 4066603"/>
              <a:gd name="connsiteY31" fmla="*/ 2373945 h 6858000"/>
              <a:gd name="connsiteX32" fmla="*/ 0 w 4066603"/>
              <a:gd name="connsiteY32" fmla="*/ 2029498 h 6858000"/>
              <a:gd name="connsiteX33" fmla="*/ 346624 w 4066603"/>
              <a:gd name="connsiteY33" fmla="*/ 1685051 h 6858000"/>
              <a:gd name="connsiteX34" fmla="*/ 0 w 4066603"/>
              <a:gd name="connsiteY34" fmla="*/ 1340662 h 6858000"/>
              <a:gd name="connsiteX35" fmla="*/ 346624 w 4066603"/>
              <a:gd name="connsiteY35" fmla="*/ 998392 h 6858000"/>
              <a:gd name="connsiteX36" fmla="*/ 0 w 4066603"/>
              <a:gd name="connsiteY36" fmla="*/ 653945 h 6858000"/>
              <a:gd name="connsiteX37" fmla="*/ 346624 w 4066603"/>
              <a:gd name="connsiteY37" fmla="*/ 30955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066603" h="6858000">
                <a:moveTo>
                  <a:pt x="34892" y="0"/>
                </a:moveTo>
                <a:lnTo>
                  <a:pt x="778914" y="0"/>
                </a:lnTo>
                <a:lnTo>
                  <a:pt x="1013450" y="0"/>
                </a:lnTo>
                <a:lnTo>
                  <a:pt x="1074707" y="0"/>
                </a:lnTo>
                <a:lnTo>
                  <a:pt x="1541123" y="0"/>
                </a:lnTo>
                <a:lnTo>
                  <a:pt x="1789824" y="0"/>
                </a:lnTo>
                <a:lnTo>
                  <a:pt x="3760821" y="0"/>
                </a:lnTo>
                <a:lnTo>
                  <a:pt x="3760822" y="0"/>
                </a:lnTo>
                <a:lnTo>
                  <a:pt x="4066603" y="0"/>
                </a:lnTo>
                <a:lnTo>
                  <a:pt x="4066603" y="6858000"/>
                </a:lnTo>
                <a:lnTo>
                  <a:pt x="3760822" y="6858000"/>
                </a:lnTo>
                <a:lnTo>
                  <a:pt x="3760821" y="6858000"/>
                </a:lnTo>
                <a:lnTo>
                  <a:pt x="1789824" y="6858000"/>
                </a:lnTo>
                <a:lnTo>
                  <a:pt x="1541089" y="6858000"/>
                </a:lnTo>
                <a:lnTo>
                  <a:pt x="1074707" y="6858000"/>
                </a:lnTo>
                <a:lnTo>
                  <a:pt x="1013279" y="6858000"/>
                </a:lnTo>
                <a:lnTo>
                  <a:pt x="778914" y="6858000"/>
                </a:lnTo>
                <a:lnTo>
                  <a:pt x="17417" y="6858000"/>
                </a:lnTo>
                <a:lnTo>
                  <a:pt x="0" y="6840583"/>
                </a:lnTo>
                <a:lnTo>
                  <a:pt x="346624" y="6496136"/>
                </a:lnTo>
                <a:lnTo>
                  <a:pt x="0" y="6153866"/>
                </a:lnTo>
                <a:lnTo>
                  <a:pt x="346624" y="5809477"/>
                </a:lnTo>
                <a:lnTo>
                  <a:pt x="0" y="5465030"/>
                </a:lnTo>
                <a:lnTo>
                  <a:pt x="346624" y="5120583"/>
                </a:lnTo>
                <a:lnTo>
                  <a:pt x="0" y="4778371"/>
                </a:lnTo>
                <a:lnTo>
                  <a:pt x="346624" y="4433924"/>
                </a:lnTo>
                <a:lnTo>
                  <a:pt x="0" y="4089534"/>
                </a:lnTo>
                <a:lnTo>
                  <a:pt x="346624" y="3747264"/>
                </a:lnTo>
                <a:lnTo>
                  <a:pt x="0" y="3402817"/>
                </a:lnTo>
                <a:lnTo>
                  <a:pt x="346624" y="3060605"/>
                </a:lnTo>
                <a:lnTo>
                  <a:pt x="0" y="2716158"/>
                </a:lnTo>
                <a:lnTo>
                  <a:pt x="346624" y="2373945"/>
                </a:lnTo>
                <a:lnTo>
                  <a:pt x="0" y="2029498"/>
                </a:lnTo>
                <a:lnTo>
                  <a:pt x="346624" y="1685051"/>
                </a:lnTo>
                <a:lnTo>
                  <a:pt x="0" y="1340662"/>
                </a:lnTo>
                <a:lnTo>
                  <a:pt x="346624" y="998392"/>
                </a:lnTo>
                <a:lnTo>
                  <a:pt x="0" y="653945"/>
                </a:lnTo>
                <a:lnTo>
                  <a:pt x="346624" y="309555"/>
                </a:lnTo>
                <a:close/>
              </a:path>
            </a:pathLst>
          </a:custGeom>
          <a:noFill/>
        </p:spPr>
        <p:txBody>
          <a:bodyPr wrap="square" lIns="360000" tIns="180000" rIns="360000" bIns="540000" anchor="t" anchorCtr="0">
            <a:noAutofit/>
          </a:bodyPr>
          <a:lstStyle>
            <a:lvl1pPr marL="0" indent="0" algn="ctr">
              <a:buNone/>
              <a:defRPr sz="1400" b="1" i="0">
                <a:solidFill>
                  <a:schemeClr val="accent2"/>
                </a:solidFill>
                <a:sym typeface="Wingdings 3" panose="05040102010807070707" pitchFamily="18" charset="2"/>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0" name="Kuvatiedot">
            <a:extLst>
              <a:ext uri="{FF2B5EF4-FFF2-40B4-BE49-F238E27FC236}">
                <a16:creationId xmlns:a16="http://schemas.microsoft.com/office/drawing/2014/main" id="{E6811E85-6DD3-263C-9FEB-BF604951131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bg1"/>
                </a:solidFill>
              </a:defRPr>
            </a:lvl1pPr>
          </a:lstStyle>
          <a:p>
            <a:pPr lvl="0"/>
            <a:r>
              <a:rPr lang="fi-FI" dirty="0"/>
              <a:t>Kuva: Kuvaajan nimi</a:t>
            </a:r>
          </a:p>
        </p:txBody>
      </p:sp>
      <p:sp>
        <p:nvSpPr>
          <p:cNvPr id="7" name="Logo">
            <a:extLst>
              <a:ext uri="{FF2B5EF4-FFF2-40B4-BE49-F238E27FC236}">
                <a16:creationId xmlns:a16="http://schemas.microsoft.com/office/drawing/2014/main" id="{9C62B94A-4820-38D7-5765-725F3BC11CF9}"/>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4" name="Päivämäärän paikkamerkki 3">
            <a:extLst>
              <a:ext uri="{FF2B5EF4-FFF2-40B4-BE49-F238E27FC236}">
                <a16:creationId xmlns:a16="http://schemas.microsoft.com/office/drawing/2014/main" id="{C49E1D46-CE66-0E16-B21A-763105029147}"/>
              </a:ext>
            </a:extLst>
          </p:cNvPr>
          <p:cNvSpPr>
            <a:spLocks noGrp="1"/>
          </p:cNvSpPr>
          <p:nvPr>
            <p:ph type="dt" sz="half" idx="10"/>
          </p:nvPr>
        </p:nvSpPr>
        <p:spPr>
          <a:xfrm>
            <a:off x="10459219" y="6248400"/>
            <a:ext cx="1191444" cy="249238"/>
          </a:xfrm>
        </p:spPr>
        <p:txBody>
          <a:bodyPr wrap="square" anchor="b"/>
          <a:lstStyle>
            <a:lvl1pPr algn="r">
              <a:defRPr b="1">
                <a:solidFill>
                  <a:schemeClr val="bg1"/>
                </a:solidFill>
              </a:defRPr>
            </a:lvl1pPr>
          </a:lstStyle>
          <a:p>
            <a:r>
              <a:rPr lang="fi-FI"/>
              <a:t>12.8.2025</a:t>
            </a:r>
            <a:endParaRPr lang="fi-FI" dirty="0"/>
          </a:p>
        </p:txBody>
      </p:sp>
    </p:spTree>
    <p:extLst>
      <p:ext uri="{BB962C8B-B14F-4D97-AF65-F5344CB8AC3E}">
        <p14:creationId xmlns:p14="http://schemas.microsoft.com/office/powerpoint/2010/main" val="2016064248"/>
      </p:ext>
    </p:extLst>
  </p:cSld>
  <p:clrMapOvr>
    <a:masterClrMapping/>
  </p:clrMapOvr>
  <p:extLst>
    <p:ext uri="{DCECCB84-F9BA-43D5-87BE-67443E8EF086}">
      <p15:sldGuideLst xmlns:p15="http://schemas.microsoft.com/office/powerpoint/2012/main"/>
    </p:ext>
  </p:extLst>
</p:sldLayout>
</file>

<file path=ppt/slideLayouts/slideLayout523.xml><?xml version="1.0" encoding="utf-8"?>
<p:sldLayout xmlns:a="http://schemas.openxmlformats.org/drawingml/2006/main" xmlns:r="http://schemas.openxmlformats.org/officeDocument/2006/relationships" xmlns:p="http://schemas.openxmlformats.org/presentationml/2006/main" preserve="1" userDrawn="1">
  <p:cSld name="Otsikkodia 3 C">
    <p:bg>
      <p:bgPr>
        <a:solidFill>
          <a:schemeClr val="accent3"/>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7287705" cy="3227387"/>
          </a:xfrm>
        </p:spPr>
        <p:txBody>
          <a:bodyPr lIns="0" tIns="0" rIns="0" bIns="0" anchor="t">
            <a:noAutofit/>
          </a:bodyPr>
          <a:lstStyle>
            <a:lvl1pPr algn="l">
              <a:defRPr sz="6000">
                <a:solidFill>
                  <a:schemeClr val="bg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1" y="4017963"/>
            <a:ext cx="7287704" cy="743185"/>
          </a:xfrm>
        </p:spPr>
        <p:txBody>
          <a:bodyPr lIns="0" tIns="0" rIns="0" bIns="0" anchor="t">
            <a:noAutofit/>
          </a:bodyPr>
          <a:lstStyle>
            <a:lvl1pPr marL="0" indent="0" algn="l">
              <a:lnSpc>
                <a:spcPct val="105000"/>
              </a:lnSpc>
              <a:buNone/>
              <a:defRPr sz="20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1" y="5006975"/>
            <a:ext cx="7287704" cy="746125"/>
          </a:xfrm>
        </p:spPr>
        <p:txBody>
          <a:bodyPr lIns="0" tIns="0" rIns="0" bIns="0">
            <a:noAutofit/>
          </a:bodyPr>
          <a:lstStyle>
            <a:lvl1pPr marL="0" indent="0">
              <a:buNone/>
              <a:defRPr sz="18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1" name="Kuvan paikkamerkki 10">
            <a:extLst>
              <a:ext uri="{FF2B5EF4-FFF2-40B4-BE49-F238E27FC236}">
                <a16:creationId xmlns:a16="http://schemas.microsoft.com/office/drawing/2014/main" id="{217C6955-F828-EECD-D17D-7CF514B535E7}"/>
              </a:ext>
              <a:ext uri="{C183D7F6-B498-43B3-948B-1728B52AA6E4}">
                <adec:decorative xmlns:adec="http://schemas.microsoft.com/office/drawing/2017/decorative" val="1"/>
              </a:ext>
            </a:extLst>
          </p:cNvPr>
          <p:cNvSpPr>
            <a:spLocks noGrp="1"/>
          </p:cNvSpPr>
          <p:nvPr>
            <p:ph type="pic" sz="quarter" idx="14" hasCustomPrompt="1"/>
          </p:nvPr>
        </p:nvSpPr>
        <p:spPr>
          <a:xfrm>
            <a:off x="8124889" y="0"/>
            <a:ext cx="4067111" cy="6858000"/>
          </a:xfrm>
          <a:custGeom>
            <a:avLst/>
            <a:gdLst>
              <a:gd name="connsiteX0" fmla="*/ 1969 w 4067111"/>
              <a:gd name="connsiteY0" fmla="*/ 0 h 6858000"/>
              <a:gd name="connsiteX1" fmla="*/ 759628 w 4067111"/>
              <a:gd name="connsiteY1" fmla="*/ 0 h 6858000"/>
              <a:gd name="connsiteX2" fmla="*/ 1200278 w 4067111"/>
              <a:gd name="connsiteY2" fmla="*/ 0 h 6858000"/>
              <a:gd name="connsiteX3" fmla="*/ 1335701 w 4067111"/>
              <a:gd name="connsiteY3" fmla="*/ 0 h 6858000"/>
              <a:gd name="connsiteX4" fmla="*/ 1607215 w 4067111"/>
              <a:gd name="connsiteY4" fmla="*/ 0 h 6858000"/>
              <a:gd name="connsiteX5" fmla="*/ 1729330 w 4067111"/>
              <a:gd name="connsiteY5" fmla="*/ 0 h 6858000"/>
              <a:gd name="connsiteX6" fmla="*/ 1939660 w 4067111"/>
              <a:gd name="connsiteY6" fmla="*/ 0 h 6858000"/>
              <a:gd name="connsiteX7" fmla="*/ 3511550 w 4067111"/>
              <a:gd name="connsiteY7" fmla="*/ 0 h 6858000"/>
              <a:gd name="connsiteX8" fmla="*/ 3759002 w 4067111"/>
              <a:gd name="connsiteY8" fmla="*/ 0 h 6858000"/>
              <a:gd name="connsiteX9" fmla="*/ 3759003 w 4067111"/>
              <a:gd name="connsiteY9" fmla="*/ 0 h 6858000"/>
              <a:gd name="connsiteX10" fmla="*/ 3759004 w 4067111"/>
              <a:gd name="connsiteY10" fmla="*/ 0 h 6858000"/>
              <a:gd name="connsiteX11" fmla="*/ 4067111 w 4067111"/>
              <a:gd name="connsiteY11" fmla="*/ 0 h 6858000"/>
              <a:gd name="connsiteX12" fmla="*/ 4067111 w 4067111"/>
              <a:gd name="connsiteY12" fmla="*/ 6858000 h 6858000"/>
              <a:gd name="connsiteX13" fmla="*/ 3759004 w 4067111"/>
              <a:gd name="connsiteY13" fmla="*/ 6858000 h 6858000"/>
              <a:gd name="connsiteX14" fmla="*/ 3759003 w 4067111"/>
              <a:gd name="connsiteY14" fmla="*/ 6858000 h 6858000"/>
              <a:gd name="connsiteX15" fmla="*/ 3759002 w 4067111"/>
              <a:gd name="connsiteY15" fmla="*/ 6858000 h 6858000"/>
              <a:gd name="connsiteX16" fmla="*/ 3511550 w 4067111"/>
              <a:gd name="connsiteY16" fmla="*/ 6858000 h 6858000"/>
              <a:gd name="connsiteX17" fmla="*/ 1939660 w 4067111"/>
              <a:gd name="connsiteY17" fmla="*/ 6858000 h 6858000"/>
              <a:gd name="connsiteX18" fmla="*/ 1729330 w 4067111"/>
              <a:gd name="connsiteY18" fmla="*/ 6858000 h 6858000"/>
              <a:gd name="connsiteX19" fmla="*/ 1607215 w 4067111"/>
              <a:gd name="connsiteY19" fmla="*/ 6858000 h 6858000"/>
              <a:gd name="connsiteX20" fmla="*/ 1335664 w 4067111"/>
              <a:gd name="connsiteY20" fmla="*/ 6858000 h 6858000"/>
              <a:gd name="connsiteX21" fmla="*/ 1187852 w 4067111"/>
              <a:gd name="connsiteY21" fmla="*/ 6858000 h 6858000"/>
              <a:gd name="connsiteX22" fmla="*/ 759441 w 4067111"/>
              <a:gd name="connsiteY22" fmla="*/ 6858000 h 6858000"/>
              <a:gd name="connsiteX23" fmla="*/ 127 w 4067111"/>
              <a:gd name="connsiteY23" fmla="*/ 6858000 h 6858000"/>
              <a:gd name="connsiteX24" fmla="*/ 0 w 4067111"/>
              <a:gd name="connsiteY24" fmla="*/ 6857937 h 6858000"/>
              <a:gd name="connsiteX25" fmla="*/ 265367 w 4067111"/>
              <a:gd name="connsiteY25" fmla="*/ 6477127 h 6858000"/>
              <a:gd name="connsiteX26" fmla="*/ 0 w 4067111"/>
              <a:gd name="connsiteY26" fmla="*/ 6096318 h 6858000"/>
              <a:gd name="connsiteX27" fmla="*/ 265367 w 4067111"/>
              <a:gd name="connsiteY27" fmla="*/ 5715508 h 6858000"/>
              <a:gd name="connsiteX28" fmla="*/ 0 w 4067111"/>
              <a:gd name="connsiteY28" fmla="*/ 5334699 h 6858000"/>
              <a:gd name="connsiteX29" fmla="*/ 265367 w 4067111"/>
              <a:gd name="connsiteY29" fmla="*/ 4953889 h 6858000"/>
              <a:gd name="connsiteX30" fmla="*/ 0 w 4067111"/>
              <a:gd name="connsiteY30" fmla="*/ 4573080 h 6858000"/>
              <a:gd name="connsiteX31" fmla="*/ 265367 w 4067111"/>
              <a:gd name="connsiteY31" fmla="*/ 4192270 h 6858000"/>
              <a:gd name="connsiteX32" fmla="*/ 0 w 4067111"/>
              <a:gd name="connsiteY32" fmla="*/ 3811461 h 6858000"/>
              <a:gd name="connsiteX33" fmla="*/ 265367 w 4067111"/>
              <a:gd name="connsiteY33" fmla="*/ 3430651 h 6858000"/>
              <a:gd name="connsiteX34" fmla="*/ 0 w 4067111"/>
              <a:gd name="connsiteY34" fmla="*/ 3049778 h 6858000"/>
              <a:gd name="connsiteX35" fmla="*/ 265367 w 4067111"/>
              <a:gd name="connsiteY35" fmla="*/ 2668969 h 6858000"/>
              <a:gd name="connsiteX36" fmla="*/ 0 w 4067111"/>
              <a:gd name="connsiteY36" fmla="*/ 2288159 h 6858000"/>
              <a:gd name="connsiteX37" fmla="*/ 265367 w 4067111"/>
              <a:gd name="connsiteY37" fmla="*/ 1907350 h 6858000"/>
              <a:gd name="connsiteX38" fmla="*/ 0 w 4067111"/>
              <a:gd name="connsiteY38" fmla="*/ 1526540 h 6858000"/>
              <a:gd name="connsiteX39" fmla="*/ 265367 w 4067111"/>
              <a:gd name="connsiteY39" fmla="*/ 1145731 h 6858000"/>
              <a:gd name="connsiteX40" fmla="*/ 0 w 4067111"/>
              <a:gd name="connsiteY40" fmla="*/ 764921 h 6858000"/>
              <a:gd name="connsiteX41" fmla="*/ 265367 w 4067111"/>
              <a:gd name="connsiteY41" fmla="*/ 384112 h 6858000"/>
              <a:gd name="connsiteX42" fmla="*/ 0 w 4067111"/>
              <a:gd name="connsiteY42" fmla="*/ 826 h 6858000"/>
              <a:gd name="connsiteX43" fmla="*/ 1969 w 4067111"/>
              <a:gd name="connsiteY43"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067111" h="6858000">
                <a:moveTo>
                  <a:pt x="1969" y="0"/>
                </a:moveTo>
                <a:lnTo>
                  <a:pt x="759628" y="0"/>
                </a:lnTo>
                <a:lnTo>
                  <a:pt x="1200278" y="0"/>
                </a:lnTo>
                <a:lnTo>
                  <a:pt x="1335701" y="0"/>
                </a:lnTo>
                <a:lnTo>
                  <a:pt x="1607215" y="0"/>
                </a:lnTo>
                <a:lnTo>
                  <a:pt x="1729330" y="0"/>
                </a:lnTo>
                <a:lnTo>
                  <a:pt x="1939660" y="0"/>
                </a:lnTo>
                <a:lnTo>
                  <a:pt x="3511550" y="0"/>
                </a:lnTo>
                <a:lnTo>
                  <a:pt x="3759002" y="0"/>
                </a:lnTo>
                <a:lnTo>
                  <a:pt x="3759003" y="0"/>
                </a:lnTo>
                <a:lnTo>
                  <a:pt x="3759004" y="0"/>
                </a:lnTo>
                <a:lnTo>
                  <a:pt x="4067111" y="0"/>
                </a:lnTo>
                <a:lnTo>
                  <a:pt x="4067111" y="6858000"/>
                </a:lnTo>
                <a:lnTo>
                  <a:pt x="3759004" y="6858000"/>
                </a:lnTo>
                <a:lnTo>
                  <a:pt x="3759003" y="6858000"/>
                </a:lnTo>
                <a:lnTo>
                  <a:pt x="3759002" y="6858000"/>
                </a:lnTo>
                <a:lnTo>
                  <a:pt x="3511550" y="6858000"/>
                </a:lnTo>
                <a:lnTo>
                  <a:pt x="1939660" y="6858000"/>
                </a:lnTo>
                <a:lnTo>
                  <a:pt x="1729330" y="6858000"/>
                </a:lnTo>
                <a:lnTo>
                  <a:pt x="1607215" y="6858000"/>
                </a:lnTo>
                <a:lnTo>
                  <a:pt x="1335664" y="6858000"/>
                </a:lnTo>
                <a:lnTo>
                  <a:pt x="1187852" y="6858000"/>
                </a:lnTo>
                <a:lnTo>
                  <a:pt x="759441" y="6858000"/>
                </a:lnTo>
                <a:lnTo>
                  <a:pt x="127" y="6858000"/>
                </a:lnTo>
                <a:cubicBezTo>
                  <a:pt x="127" y="6858000"/>
                  <a:pt x="64" y="6857937"/>
                  <a:pt x="0" y="6857937"/>
                </a:cubicBezTo>
                <a:cubicBezTo>
                  <a:pt x="157226" y="6796532"/>
                  <a:pt x="265367" y="6649085"/>
                  <a:pt x="265367" y="6477127"/>
                </a:cubicBezTo>
                <a:cubicBezTo>
                  <a:pt x="265367" y="6305169"/>
                  <a:pt x="154813" y="6160199"/>
                  <a:pt x="0" y="6096318"/>
                </a:cubicBezTo>
                <a:cubicBezTo>
                  <a:pt x="157226" y="6034913"/>
                  <a:pt x="265367" y="5887466"/>
                  <a:pt x="265367" y="5715508"/>
                </a:cubicBezTo>
                <a:cubicBezTo>
                  <a:pt x="265367" y="5543550"/>
                  <a:pt x="154813" y="5398580"/>
                  <a:pt x="0" y="5334699"/>
                </a:cubicBezTo>
                <a:cubicBezTo>
                  <a:pt x="157226" y="5273231"/>
                  <a:pt x="265367" y="5125847"/>
                  <a:pt x="265367" y="4953889"/>
                </a:cubicBezTo>
                <a:cubicBezTo>
                  <a:pt x="265367" y="4781931"/>
                  <a:pt x="154813" y="4636961"/>
                  <a:pt x="0" y="4573080"/>
                </a:cubicBezTo>
                <a:cubicBezTo>
                  <a:pt x="157226" y="4511612"/>
                  <a:pt x="265367" y="4364228"/>
                  <a:pt x="265367" y="4192270"/>
                </a:cubicBezTo>
                <a:cubicBezTo>
                  <a:pt x="265367" y="4020312"/>
                  <a:pt x="154813" y="3875341"/>
                  <a:pt x="0" y="3811461"/>
                </a:cubicBezTo>
                <a:cubicBezTo>
                  <a:pt x="157226" y="3749993"/>
                  <a:pt x="265367" y="3602609"/>
                  <a:pt x="265367" y="3430651"/>
                </a:cubicBezTo>
                <a:cubicBezTo>
                  <a:pt x="265367" y="3258693"/>
                  <a:pt x="154813" y="3113659"/>
                  <a:pt x="0" y="3049778"/>
                </a:cubicBezTo>
                <a:cubicBezTo>
                  <a:pt x="157226" y="2988374"/>
                  <a:pt x="265367" y="2840990"/>
                  <a:pt x="265367" y="2668969"/>
                </a:cubicBezTo>
                <a:cubicBezTo>
                  <a:pt x="265367" y="2496947"/>
                  <a:pt x="154813" y="2352040"/>
                  <a:pt x="0" y="2288159"/>
                </a:cubicBezTo>
                <a:cubicBezTo>
                  <a:pt x="157226" y="2226755"/>
                  <a:pt x="265367" y="2079371"/>
                  <a:pt x="265367" y="1907350"/>
                </a:cubicBezTo>
                <a:cubicBezTo>
                  <a:pt x="265367" y="1735328"/>
                  <a:pt x="154813" y="1590421"/>
                  <a:pt x="0" y="1526540"/>
                </a:cubicBezTo>
                <a:cubicBezTo>
                  <a:pt x="157226" y="1465136"/>
                  <a:pt x="265367" y="1317752"/>
                  <a:pt x="265367" y="1145731"/>
                </a:cubicBezTo>
                <a:cubicBezTo>
                  <a:pt x="265367" y="973709"/>
                  <a:pt x="154813" y="828802"/>
                  <a:pt x="0" y="764921"/>
                </a:cubicBezTo>
                <a:cubicBezTo>
                  <a:pt x="157226" y="703517"/>
                  <a:pt x="265367" y="556070"/>
                  <a:pt x="265367" y="384112"/>
                </a:cubicBezTo>
                <a:cubicBezTo>
                  <a:pt x="265367" y="212154"/>
                  <a:pt x="154813" y="64706"/>
                  <a:pt x="0" y="826"/>
                </a:cubicBezTo>
                <a:cubicBezTo>
                  <a:pt x="635" y="572"/>
                  <a:pt x="1334" y="318"/>
                  <a:pt x="1969" y="0"/>
                </a:cubicBezTo>
                <a:close/>
              </a:path>
            </a:pathLst>
          </a:custGeom>
          <a:noFill/>
        </p:spPr>
        <p:txBody>
          <a:bodyPr wrap="square" lIns="360000" tIns="180000" rIns="360000" bIns="540000" anchor="t" anchorCtr="0">
            <a:noAutofit/>
          </a:bodyPr>
          <a:lstStyle>
            <a:lvl1pPr marL="0" indent="0" algn="ctr">
              <a:buNone/>
              <a:defRPr sz="1400" b="1" i="0">
                <a:solidFill>
                  <a:schemeClr val="accent2"/>
                </a:solidFill>
                <a:sym typeface="Wingdings 3" panose="05040102010807070707" pitchFamily="18" charset="2"/>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0" name="Kuvatiedot">
            <a:extLst>
              <a:ext uri="{FF2B5EF4-FFF2-40B4-BE49-F238E27FC236}">
                <a16:creationId xmlns:a16="http://schemas.microsoft.com/office/drawing/2014/main" id="{E6811E85-6DD3-263C-9FEB-BF604951131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bg1"/>
                </a:solidFill>
              </a:defRPr>
            </a:lvl1pPr>
          </a:lstStyle>
          <a:p>
            <a:pPr lvl="0"/>
            <a:r>
              <a:rPr lang="fi-FI" dirty="0"/>
              <a:t>Kuva: Kuvaajan nimi</a:t>
            </a:r>
          </a:p>
        </p:txBody>
      </p:sp>
      <p:sp>
        <p:nvSpPr>
          <p:cNvPr id="7" name="Logo">
            <a:extLst>
              <a:ext uri="{FF2B5EF4-FFF2-40B4-BE49-F238E27FC236}">
                <a16:creationId xmlns:a16="http://schemas.microsoft.com/office/drawing/2014/main" id="{9C62B94A-4820-38D7-5765-725F3BC11CF9}"/>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4" name="Päivämäärän paikkamerkki 3">
            <a:extLst>
              <a:ext uri="{FF2B5EF4-FFF2-40B4-BE49-F238E27FC236}">
                <a16:creationId xmlns:a16="http://schemas.microsoft.com/office/drawing/2014/main" id="{C49E1D46-CE66-0E16-B21A-763105029147}"/>
              </a:ext>
            </a:extLst>
          </p:cNvPr>
          <p:cNvSpPr>
            <a:spLocks noGrp="1"/>
          </p:cNvSpPr>
          <p:nvPr>
            <p:ph type="dt" sz="half" idx="10"/>
          </p:nvPr>
        </p:nvSpPr>
        <p:spPr>
          <a:xfrm>
            <a:off x="10459219" y="6248400"/>
            <a:ext cx="1191444" cy="249238"/>
          </a:xfrm>
        </p:spPr>
        <p:txBody>
          <a:bodyPr wrap="square" anchor="b"/>
          <a:lstStyle>
            <a:lvl1pPr algn="r">
              <a:defRPr b="1">
                <a:solidFill>
                  <a:schemeClr val="bg1"/>
                </a:solidFill>
              </a:defRPr>
            </a:lvl1pPr>
          </a:lstStyle>
          <a:p>
            <a:r>
              <a:rPr lang="fi-FI"/>
              <a:t>12.8.2025</a:t>
            </a:r>
            <a:endParaRPr lang="fi-FI" dirty="0"/>
          </a:p>
        </p:txBody>
      </p:sp>
    </p:spTree>
    <p:extLst>
      <p:ext uri="{BB962C8B-B14F-4D97-AF65-F5344CB8AC3E}">
        <p14:creationId xmlns:p14="http://schemas.microsoft.com/office/powerpoint/2010/main" val="3777773583"/>
      </p:ext>
    </p:extLst>
  </p:cSld>
  <p:clrMapOvr>
    <a:masterClrMapping/>
  </p:clrMapOvr>
  <p:extLst>
    <p:ext uri="{DCECCB84-F9BA-43D5-87BE-67443E8EF086}">
      <p15:sldGuideLst xmlns:p15="http://schemas.microsoft.com/office/powerpoint/2012/main"/>
    </p:ext>
  </p:extLst>
</p:sldLayout>
</file>

<file path=ppt/slideLayouts/slideLayout524.xml><?xml version="1.0" encoding="utf-8"?>
<p:sldLayout xmlns:a="http://schemas.openxmlformats.org/drawingml/2006/main" xmlns:r="http://schemas.openxmlformats.org/officeDocument/2006/relationships" xmlns:p="http://schemas.openxmlformats.org/presentationml/2006/main" preserve="1" userDrawn="1">
  <p:cSld name="Otsikkodia 4">
    <p:bg>
      <p:bgPr>
        <a:solidFill>
          <a:schemeClr val="accent3"/>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1" y="3517900"/>
            <a:ext cx="11110912" cy="1489076"/>
          </a:xfrm>
        </p:spPr>
        <p:txBody>
          <a:bodyPr lIns="0" tIns="0" rIns="0" bIns="0" anchor="t">
            <a:noAutofit/>
          </a:bodyPr>
          <a:lstStyle>
            <a:lvl1pPr algn="l">
              <a:defRPr sz="4800">
                <a:solidFill>
                  <a:schemeClr val="bg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0" y="5012826"/>
            <a:ext cx="8243888" cy="491038"/>
          </a:xfrm>
        </p:spPr>
        <p:txBody>
          <a:bodyPr lIns="0" tIns="0" rIns="0" bIns="0" anchor="t">
            <a:noAutofit/>
          </a:bodyPr>
          <a:lstStyle>
            <a:lvl1pPr marL="0" indent="0" algn="l">
              <a:buNone/>
              <a:defRPr sz="20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4" name="Tekstin paikkamerkki 2">
            <a:extLst>
              <a:ext uri="{FF2B5EF4-FFF2-40B4-BE49-F238E27FC236}">
                <a16:creationId xmlns:a16="http://schemas.microsoft.com/office/drawing/2014/main" id="{0A8646E1-ECFE-0291-965E-5BFDF51589B3}"/>
              </a:ext>
            </a:extLst>
          </p:cNvPr>
          <p:cNvSpPr>
            <a:spLocks noGrp="1"/>
          </p:cNvSpPr>
          <p:nvPr>
            <p:ph type="body" sz="quarter" idx="13" hasCustomPrompt="1"/>
          </p:nvPr>
        </p:nvSpPr>
        <p:spPr>
          <a:xfrm>
            <a:off x="2473325" y="6000750"/>
            <a:ext cx="7243763" cy="496888"/>
          </a:xfrm>
        </p:spPr>
        <p:txBody>
          <a:bodyPr lIns="0" tIns="0" rIns="0" bIns="0" anchor="b">
            <a:noAutofit/>
          </a:bodyPr>
          <a:lstStyle>
            <a:lvl1pPr marL="0" indent="0" algn="ctr">
              <a:buNone/>
              <a:defRPr sz="1600">
                <a:solidFill>
                  <a:schemeClr val="bg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0" name="Kuvan paikkamerkki 9">
            <a:extLst>
              <a:ext uri="{FF2B5EF4-FFF2-40B4-BE49-F238E27FC236}">
                <a16:creationId xmlns:a16="http://schemas.microsoft.com/office/drawing/2014/main" id="{61A5EF8A-CF43-541B-B670-6582CA4EC27B}"/>
              </a:ext>
              <a:ext uri="{C183D7F6-B498-43B3-948B-1728B52AA6E4}">
                <adec:decorative xmlns:adec="http://schemas.microsoft.com/office/drawing/2017/decorative" val="1"/>
              </a:ext>
            </a:extLst>
          </p:cNvPr>
          <p:cNvSpPr>
            <a:spLocks noGrp="1"/>
          </p:cNvSpPr>
          <p:nvPr>
            <p:ph type="pic" sz="quarter" idx="20" hasCustomPrompt="1"/>
          </p:nvPr>
        </p:nvSpPr>
        <p:spPr>
          <a:xfrm>
            <a:off x="-1239" y="0"/>
            <a:ext cx="12194479" cy="3179278"/>
          </a:xfrm>
          <a:custGeom>
            <a:avLst/>
            <a:gdLst>
              <a:gd name="connsiteX0" fmla="*/ 0 w 12194479"/>
              <a:gd name="connsiteY0" fmla="*/ 0 h 3179278"/>
              <a:gd name="connsiteX1" fmla="*/ 12194479 w 12194479"/>
              <a:gd name="connsiteY1" fmla="*/ 0 h 3179278"/>
              <a:gd name="connsiteX2" fmla="*/ 12194479 w 12194479"/>
              <a:gd name="connsiteY2" fmla="*/ 152636 h 3179278"/>
              <a:gd name="connsiteX3" fmla="*/ 12194479 w 12194479"/>
              <a:gd name="connsiteY3" fmla="*/ 236838 h 3179278"/>
              <a:gd name="connsiteX4" fmla="*/ 12194479 w 12194479"/>
              <a:gd name="connsiteY4" fmla="*/ 389474 h 3179278"/>
              <a:gd name="connsiteX5" fmla="*/ 12194479 w 12194479"/>
              <a:gd name="connsiteY5" fmla="*/ 740819 h 3179278"/>
              <a:gd name="connsiteX6" fmla="*/ 12194479 w 12194479"/>
              <a:gd name="connsiteY6" fmla="*/ 893455 h 3179278"/>
              <a:gd name="connsiteX7" fmla="*/ 12194479 w 12194479"/>
              <a:gd name="connsiteY7" fmla="*/ 2909679 h 3179278"/>
              <a:gd name="connsiteX8" fmla="*/ 12194479 w 12194479"/>
              <a:gd name="connsiteY8" fmla="*/ 3062315 h 3179278"/>
              <a:gd name="connsiteX9" fmla="*/ 12192517 w 12194479"/>
              <a:gd name="connsiteY9" fmla="*/ 3062315 h 3179278"/>
              <a:gd name="connsiteX10" fmla="*/ 11809922 w 12194479"/>
              <a:gd name="connsiteY10" fmla="*/ 3179278 h 3179278"/>
              <a:gd name="connsiteX11" fmla="*/ 11427276 w 12194479"/>
              <a:gd name="connsiteY11" fmla="*/ 3062315 h 3179278"/>
              <a:gd name="connsiteX12" fmla="*/ 11044682 w 12194479"/>
              <a:gd name="connsiteY12" fmla="*/ 3179278 h 3179278"/>
              <a:gd name="connsiteX13" fmla="*/ 10662087 w 12194479"/>
              <a:gd name="connsiteY13" fmla="*/ 3062315 h 3179278"/>
              <a:gd name="connsiteX14" fmla="*/ 10279441 w 12194479"/>
              <a:gd name="connsiteY14" fmla="*/ 3179278 h 3179278"/>
              <a:gd name="connsiteX15" fmla="*/ 9914714 w 12194479"/>
              <a:gd name="connsiteY15" fmla="*/ 3062677 h 3179278"/>
              <a:gd name="connsiteX16" fmla="*/ 9914714 w 12194479"/>
              <a:gd name="connsiteY16" fmla="*/ 3062470 h 3179278"/>
              <a:gd name="connsiteX17" fmla="*/ 9542654 w 12194479"/>
              <a:gd name="connsiteY17" fmla="*/ 3179278 h 3179278"/>
              <a:gd name="connsiteX18" fmla="*/ 9160008 w 12194479"/>
              <a:gd name="connsiteY18" fmla="*/ 3062315 h 3179278"/>
              <a:gd name="connsiteX19" fmla="*/ 8777414 w 12194479"/>
              <a:gd name="connsiteY19" fmla="*/ 3179278 h 3179278"/>
              <a:gd name="connsiteX20" fmla="*/ 8394768 w 12194479"/>
              <a:gd name="connsiteY20" fmla="*/ 3062315 h 3179278"/>
              <a:gd name="connsiteX21" fmla="*/ 8012173 w 12194479"/>
              <a:gd name="connsiteY21" fmla="*/ 3179278 h 3179278"/>
              <a:gd name="connsiteX22" fmla="*/ 7629579 w 12194479"/>
              <a:gd name="connsiteY22" fmla="*/ 3062315 h 3179278"/>
              <a:gd name="connsiteX23" fmla="*/ 7246934 w 12194479"/>
              <a:gd name="connsiteY23" fmla="*/ 3179278 h 3179278"/>
              <a:gd name="connsiteX24" fmla="*/ 6864340 w 12194479"/>
              <a:gd name="connsiteY24" fmla="*/ 3062315 h 3179278"/>
              <a:gd name="connsiteX25" fmla="*/ 6481745 w 12194479"/>
              <a:gd name="connsiteY25" fmla="*/ 3179278 h 3179278"/>
              <a:gd name="connsiteX26" fmla="*/ 6099099 w 12194479"/>
              <a:gd name="connsiteY26" fmla="*/ 3062315 h 3179278"/>
              <a:gd name="connsiteX27" fmla="*/ 5716505 w 12194479"/>
              <a:gd name="connsiteY27" fmla="*/ 3179278 h 3179278"/>
              <a:gd name="connsiteX28" fmla="*/ 5337476 w 12194479"/>
              <a:gd name="connsiteY28" fmla="*/ 3062367 h 3179278"/>
              <a:gd name="connsiteX29" fmla="*/ 4956118 w 12194479"/>
              <a:gd name="connsiteY29" fmla="*/ 3179278 h 3179278"/>
              <a:gd name="connsiteX30" fmla="*/ 4953692 w 12194479"/>
              <a:gd name="connsiteY30" fmla="*/ 3179278 h 3179278"/>
              <a:gd name="connsiteX31" fmla="*/ 4951264 w 12194479"/>
              <a:gd name="connsiteY31" fmla="*/ 3179278 h 3179278"/>
              <a:gd name="connsiteX32" fmla="*/ 4571047 w 12194479"/>
              <a:gd name="connsiteY32" fmla="*/ 3062367 h 3179278"/>
              <a:gd name="connsiteX33" fmla="*/ 4190878 w 12194479"/>
              <a:gd name="connsiteY33" fmla="*/ 3179278 h 3179278"/>
              <a:gd name="connsiteX34" fmla="*/ 3808283 w 12194479"/>
              <a:gd name="connsiteY34" fmla="*/ 3062315 h 3179278"/>
              <a:gd name="connsiteX35" fmla="*/ 3425637 w 12194479"/>
              <a:gd name="connsiteY35" fmla="*/ 3179278 h 3179278"/>
              <a:gd name="connsiteX36" fmla="*/ 3043043 w 12194479"/>
              <a:gd name="connsiteY36" fmla="*/ 3062315 h 3179278"/>
              <a:gd name="connsiteX37" fmla="*/ 2660448 w 12194479"/>
              <a:gd name="connsiteY37" fmla="*/ 3179278 h 3179278"/>
              <a:gd name="connsiteX38" fmla="*/ 2277802 w 12194479"/>
              <a:gd name="connsiteY38" fmla="*/ 3062315 h 3179278"/>
              <a:gd name="connsiteX39" fmla="*/ 1895208 w 12194479"/>
              <a:gd name="connsiteY39" fmla="*/ 3179278 h 3179278"/>
              <a:gd name="connsiteX40" fmla="*/ 1512562 w 12194479"/>
              <a:gd name="connsiteY40" fmla="*/ 3062315 h 3179278"/>
              <a:gd name="connsiteX41" fmla="*/ 1129968 w 12194479"/>
              <a:gd name="connsiteY41" fmla="*/ 3179278 h 3179278"/>
              <a:gd name="connsiteX42" fmla="*/ 747373 w 12194479"/>
              <a:gd name="connsiteY42" fmla="*/ 3062315 h 3179278"/>
              <a:gd name="connsiteX43" fmla="*/ 364727 w 12194479"/>
              <a:gd name="connsiteY43" fmla="*/ 3179278 h 3179278"/>
              <a:gd name="connsiteX44" fmla="*/ 0 w 12194479"/>
              <a:gd name="connsiteY44" fmla="*/ 3062677 h 3179278"/>
              <a:gd name="connsiteX45" fmla="*/ 0 w 12194479"/>
              <a:gd name="connsiteY45" fmla="*/ 2910041 h 3179278"/>
              <a:gd name="connsiteX46" fmla="*/ 0 w 12194479"/>
              <a:gd name="connsiteY46" fmla="*/ 893817 h 3179278"/>
              <a:gd name="connsiteX47" fmla="*/ 0 w 12194479"/>
              <a:gd name="connsiteY47" fmla="*/ 741181 h 3179278"/>
              <a:gd name="connsiteX48" fmla="*/ 0 w 12194479"/>
              <a:gd name="connsiteY48" fmla="*/ 389474 h 3179278"/>
              <a:gd name="connsiteX49" fmla="*/ 0 w 12194479"/>
              <a:gd name="connsiteY49" fmla="*/ 236838 h 3179278"/>
              <a:gd name="connsiteX50" fmla="*/ 0 w 12194479"/>
              <a:gd name="connsiteY50" fmla="*/ 152636 h 317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2194479" h="3179278">
                <a:moveTo>
                  <a:pt x="0" y="0"/>
                </a:moveTo>
                <a:lnTo>
                  <a:pt x="12194479" y="0"/>
                </a:lnTo>
                <a:lnTo>
                  <a:pt x="12194479" y="152636"/>
                </a:lnTo>
                <a:lnTo>
                  <a:pt x="12194479" y="236838"/>
                </a:lnTo>
                <a:lnTo>
                  <a:pt x="12194479" y="389474"/>
                </a:lnTo>
                <a:lnTo>
                  <a:pt x="12194479" y="740819"/>
                </a:lnTo>
                <a:lnTo>
                  <a:pt x="12194479" y="893455"/>
                </a:lnTo>
                <a:lnTo>
                  <a:pt x="12194479" y="2909679"/>
                </a:lnTo>
                <a:lnTo>
                  <a:pt x="12194479" y="3062315"/>
                </a:lnTo>
                <a:lnTo>
                  <a:pt x="12192517" y="3062315"/>
                </a:lnTo>
                <a:cubicBezTo>
                  <a:pt x="12000006" y="3062315"/>
                  <a:pt x="12002433" y="3179278"/>
                  <a:pt x="11809922" y="3179278"/>
                </a:cubicBezTo>
                <a:cubicBezTo>
                  <a:pt x="11617411" y="3179278"/>
                  <a:pt x="11619786" y="3062315"/>
                  <a:pt x="11427276" y="3062315"/>
                </a:cubicBezTo>
                <a:cubicBezTo>
                  <a:pt x="11234765" y="3062315"/>
                  <a:pt x="11234765" y="3179278"/>
                  <a:pt x="11044682" y="3179278"/>
                </a:cubicBezTo>
                <a:cubicBezTo>
                  <a:pt x="10854598" y="3179278"/>
                  <a:pt x="10854650" y="3062315"/>
                  <a:pt x="10662087" y="3062315"/>
                </a:cubicBezTo>
                <a:cubicBezTo>
                  <a:pt x="10469525" y="3062315"/>
                  <a:pt x="10465703" y="3179278"/>
                  <a:pt x="10279441" y="3179278"/>
                </a:cubicBezTo>
                <a:cubicBezTo>
                  <a:pt x="10093179" y="3179278"/>
                  <a:pt x="10087137" y="3069751"/>
                  <a:pt x="9914714" y="3062677"/>
                </a:cubicBezTo>
                <a:lnTo>
                  <a:pt x="9914714" y="3062470"/>
                </a:lnTo>
                <a:cubicBezTo>
                  <a:pt x="9732686" y="3066653"/>
                  <a:pt x="9732790" y="3179278"/>
                  <a:pt x="9542654" y="3179278"/>
                </a:cubicBezTo>
                <a:cubicBezTo>
                  <a:pt x="9352519" y="3179278"/>
                  <a:pt x="9352519" y="3062315"/>
                  <a:pt x="9160008" y="3062315"/>
                </a:cubicBezTo>
                <a:cubicBezTo>
                  <a:pt x="8967497" y="3062315"/>
                  <a:pt x="8969925" y="3179278"/>
                  <a:pt x="8777414" y="3179278"/>
                </a:cubicBezTo>
                <a:cubicBezTo>
                  <a:pt x="8584903" y="3179278"/>
                  <a:pt x="8587278" y="3062315"/>
                  <a:pt x="8394768" y="3062315"/>
                </a:cubicBezTo>
                <a:cubicBezTo>
                  <a:pt x="8202257" y="3062315"/>
                  <a:pt x="8202257" y="3179278"/>
                  <a:pt x="8012173" y="3179278"/>
                </a:cubicBezTo>
                <a:cubicBezTo>
                  <a:pt x="7822090" y="3179278"/>
                  <a:pt x="7822142" y="3062315"/>
                  <a:pt x="7629579" y="3062315"/>
                </a:cubicBezTo>
                <a:cubicBezTo>
                  <a:pt x="7437017" y="3062315"/>
                  <a:pt x="7439444" y="3179278"/>
                  <a:pt x="7246934" y="3179278"/>
                </a:cubicBezTo>
                <a:cubicBezTo>
                  <a:pt x="7054423" y="3179278"/>
                  <a:pt x="7056849" y="3062315"/>
                  <a:pt x="6864340" y="3062315"/>
                </a:cubicBezTo>
                <a:cubicBezTo>
                  <a:pt x="6671829" y="3062315"/>
                  <a:pt x="6674308" y="3179278"/>
                  <a:pt x="6481745" y="3179278"/>
                </a:cubicBezTo>
                <a:cubicBezTo>
                  <a:pt x="6289182" y="3179278"/>
                  <a:pt x="6291610" y="3062315"/>
                  <a:pt x="6099099" y="3062315"/>
                </a:cubicBezTo>
                <a:cubicBezTo>
                  <a:pt x="5906588" y="3062315"/>
                  <a:pt x="5907776" y="3179278"/>
                  <a:pt x="5716505" y="3179278"/>
                </a:cubicBezTo>
                <a:cubicBezTo>
                  <a:pt x="5525234" y="3179278"/>
                  <a:pt x="5523891" y="3063865"/>
                  <a:pt x="5337476" y="3062367"/>
                </a:cubicBezTo>
                <a:cubicBezTo>
                  <a:pt x="5148734" y="3063865"/>
                  <a:pt x="5147391" y="3179278"/>
                  <a:pt x="4956118" y="3179278"/>
                </a:cubicBezTo>
                <a:cubicBezTo>
                  <a:pt x="4955293" y="3179278"/>
                  <a:pt x="4954518" y="3179278"/>
                  <a:pt x="4953692" y="3179278"/>
                </a:cubicBezTo>
                <a:cubicBezTo>
                  <a:pt x="4952865" y="3179278"/>
                  <a:pt x="4952090" y="3179278"/>
                  <a:pt x="4951264" y="3179278"/>
                </a:cubicBezTo>
                <a:cubicBezTo>
                  <a:pt x="4762007" y="3179278"/>
                  <a:pt x="4758703" y="3063348"/>
                  <a:pt x="4571047" y="3062367"/>
                </a:cubicBezTo>
                <a:cubicBezTo>
                  <a:pt x="4381014" y="3063348"/>
                  <a:pt x="4383389" y="3179278"/>
                  <a:pt x="4190878" y="3179278"/>
                </a:cubicBezTo>
                <a:cubicBezTo>
                  <a:pt x="3998367" y="3179278"/>
                  <a:pt x="4000846" y="3062315"/>
                  <a:pt x="3808283" y="3062315"/>
                </a:cubicBezTo>
                <a:cubicBezTo>
                  <a:pt x="3615721" y="3062315"/>
                  <a:pt x="3618148" y="3179278"/>
                  <a:pt x="3425637" y="3179278"/>
                </a:cubicBezTo>
                <a:cubicBezTo>
                  <a:pt x="3233126" y="3179278"/>
                  <a:pt x="3235554" y="3062315"/>
                  <a:pt x="3043043" y="3062315"/>
                </a:cubicBezTo>
                <a:cubicBezTo>
                  <a:pt x="2850532" y="3062315"/>
                  <a:pt x="2850584" y="3179278"/>
                  <a:pt x="2660448" y="3179278"/>
                </a:cubicBezTo>
                <a:cubicBezTo>
                  <a:pt x="2470313" y="3179278"/>
                  <a:pt x="2470313" y="3062315"/>
                  <a:pt x="2277802" y="3062315"/>
                </a:cubicBezTo>
                <a:cubicBezTo>
                  <a:pt x="2085292" y="3062315"/>
                  <a:pt x="2087719" y="3179278"/>
                  <a:pt x="1895208" y="3179278"/>
                </a:cubicBezTo>
                <a:cubicBezTo>
                  <a:pt x="1702697" y="3179278"/>
                  <a:pt x="1705073" y="3062315"/>
                  <a:pt x="1512562" y="3062315"/>
                </a:cubicBezTo>
                <a:cubicBezTo>
                  <a:pt x="1320051" y="3062315"/>
                  <a:pt x="1320051" y="3179278"/>
                  <a:pt x="1129968" y="3179278"/>
                </a:cubicBezTo>
                <a:cubicBezTo>
                  <a:pt x="939884" y="3179278"/>
                  <a:pt x="939936" y="3062315"/>
                  <a:pt x="747373" y="3062315"/>
                </a:cubicBezTo>
                <a:cubicBezTo>
                  <a:pt x="554811" y="3062315"/>
                  <a:pt x="550990" y="3179278"/>
                  <a:pt x="364727" y="3179278"/>
                </a:cubicBezTo>
                <a:cubicBezTo>
                  <a:pt x="178465" y="3179278"/>
                  <a:pt x="172423" y="3069751"/>
                  <a:pt x="0" y="3062677"/>
                </a:cubicBezTo>
                <a:lnTo>
                  <a:pt x="0" y="2910041"/>
                </a:lnTo>
                <a:lnTo>
                  <a:pt x="0" y="893817"/>
                </a:lnTo>
                <a:lnTo>
                  <a:pt x="0" y="741181"/>
                </a:lnTo>
                <a:lnTo>
                  <a:pt x="0" y="389474"/>
                </a:lnTo>
                <a:lnTo>
                  <a:pt x="0" y="236838"/>
                </a:lnTo>
                <a:lnTo>
                  <a:pt x="0" y="152636"/>
                </a:lnTo>
                <a:close/>
              </a:path>
            </a:pathLst>
          </a:custGeom>
          <a:noFill/>
        </p:spPr>
        <p:txBody>
          <a:bodyPr wrap="square" lIns="540000" tIns="360000" rIns="6840000" anchor="t" anchorCtr="0">
            <a:noAutofit/>
          </a:bodyPr>
          <a:lstStyle>
            <a:lvl1pPr marL="0" indent="0" algn="l" defTabSz="179388">
              <a:buNone/>
              <a:defRPr sz="1400" b="1">
                <a:solidFill>
                  <a:schemeClr val="accent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5" name="Kuvatiedot">
            <a:extLst>
              <a:ext uri="{FF2B5EF4-FFF2-40B4-BE49-F238E27FC236}">
                <a16:creationId xmlns:a16="http://schemas.microsoft.com/office/drawing/2014/main" id="{CD904FAE-1146-4934-7E96-C36B938F593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bg1"/>
                </a:solidFill>
              </a:defRPr>
            </a:lvl1pPr>
          </a:lstStyle>
          <a:p>
            <a:pPr lvl="0"/>
            <a:r>
              <a:rPr lang="fi-FI" dirty="0"/>
              <a:t>Kuva: Kuvaajan nimi</a:t>
            </a:r>
          </a:p>
        </p:txBody>
      </p:sp>
      <p:sp>
        <p:nvSpPr>
          <p:cNvPr id="6" name="Logo">
            <a:extLst>
              <a:ext uri="{FF2B5EF4-FFF2-40B4-BE49-F238E27FC236}">
                <a16:creationId xmlns:a16="http://schemas.microsoft.com/office/drawing/2014/main" id="{079293BD-614A-C5B4-9C1B-BF5C9E4ED251}"/>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11" name="Päivämäärän paikkamerkki 10">
            <a:extLst>
              <a:ext uri="{FF2B5EF4-FFF2-40B4-BE49-F238E27FC236}">
                <a16:creationId xmlns:a16="http://schemas.microsoft.com/office/drawing/2014/main" id="{E2E27EAF-3360-FF44-9B2D-5AF300B6CBBB}"/>
              </a:ext>
            </a:extLst>
          </p:cNvPr>
          <p:cNvSpPr>
            <a:spLocks noGrp="1"/>
          </p:cNvSpPr>
          <p:nvPr>
            <p:ph type="dt" sz="half" idx="16"/>
          </p:nvPr>
        </p:nvSpPr>
        <p:spPr>
          <a:xfrm>
            <a:off x="10440401" y="6248400"/>
            <a:ext cx="1210262" cy="249238"/>
          </a:xfrm>
        </p:spPr>
        <p:txBody>
          <a:bodyPr/>
          <a:lstStyle>
            <a:lvl1pPr>
              <a:defRPr b="1">
                <a:solidFill>
                  <a:schemeClr val="bg1"/>
                </a:solidFill>
              </a:defRPr>
            </a:lvl1pPr>
          </a:lstStyle>
          <a:p>
            <a:r>
              <a:rPr lang="fi-FI"/>
              <a:t>12.8.2025</a:t>
            </a:r>
            <a:endParaRPr lang="fi-FI" dirty="0"/>
          </a:p>
        </p:txBody>
      </p:sp>
    </p:spTree>
    <p:extLst>
      <p:ext uri="{BB962C8B-B14F-4D97-AF65-F5344CB8AC3E}">
        <p14:creationId xmlns:p14="http://schemas.microsoft.com/office/powerpoint/2010/main" val="3486130144"/>
      </p:ext>
    </p:extLst>
  </p:cSld>
  <p:clrMapOvr>
    <a:masterClrMapping/>
  </p:clrMapOvr>
  <p:extLst>
    <p:ext uri="{DCECCB84-F9BA-43D5-87BE-67443E8EF086}">
      <p15:sldGuideLst xmlns:p15="http://schemas.microsoft.com/office/powerpoint/2012/main"/>
    </p:ext>
  </p:extLst>
</p:sldLayout>
</file>

<file path=ppt/slideLayouts/slideLayout525.xml><?xml version="1.0" encoding="utf-8"?>
<p:sldLayout xmlns:a="http://schemas.openxmlformats.org/drawingml/2006/main" xmlns:r="http://schemas.openxmlformats.org/officeDocument/2006/relationships" xmlns:p="http://schemas.openxmlformats.org/presentationml/2006/main" preserve="1" userDrawn="1">
  <p:cSld name="Otsikkodia 4 A">
    <p:bg>
      <p:bgPr>
        <a:solidFill>
          <a:schemeClr val="accent3"/>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1" y="3517900"/>
            <a:ext cx="11110912" cy="1489076"/>
          </a:xfrm>
        </p:spPr>
        <p:txBody>
          <a:bodyPr lIns="0" tIns="0" rIns="0" bIns="0" anchor="t">
            <a:noAutofit/>
          </a:bodyPr>
          <a:lstStyle>
            <a:lvl1pPr algn="l">
              <a:defRPr sz="4800">
                <a:solidFill>
                  <a:schemeClr val="bg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0" y="5012826"/>
            <a:ext cx="8243888" cy="491038"/>
          </a:xfrm>
        </p:spPr>
        <p:txBody>
          <a:bodyPr lIns="0" tIns="0" rIns="0" bIns="0" anchor="t">
            <a:noAutofit/>
          </a:bodyPr>
          <a:lstStyle>
            <a:lvl1pPr marL="0" indent="0" algn="l">
              <a:buNone/>
              <a:defRPr sz="20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4" name="Tekstin paikkamerkki 2">
            <a:extLst>
              <a:ext uri="{FF2B5EF4-FFF2-40B4-BE49-F238E27FC236}">
                <a16:creationId xmlns:a16="http://schemas.microsoft.com/office/drawing/2014/main" id="{0A8646E1-ECFE-0291-965E-5BFDF51589B3}"/>
              </a:ext>
            </a:extLst>
          </p:cNvPr>
          <p:cNvSpPr>
            <a:spLocks noGrp="1"/>
          </p:cNvSpPr>
          <p:nvPr>
            <p:ph type="body" sz="quarter" idx="13" hasCustomPrompt="1"/>
          </p:nvPr>
        </p:nvSpPr>
        <p:spPr>
          <a:xfrm>
            <a:off x="2473325" y="6000750"/>
            <a:ext cx="7243763" cy="496888"/>
          </a:xfrm>
        </p:spPr>
        <p:txBody>
          <a:bodyPr lIns="0" tIns="0" rIns="0" bIns="0" anchor="b">
            <a:noAutofit/>
          </a:bodyPr>
          <a:lstStyle>
            <a:lvl1pPr marL="0" indent="0" algn="ctr">
              <a:buNone/>
              <a:defRPr sz="1600">
                <a:solidFill>
                  <a:schemeClr val="bg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9" name="Kuvan paikkamerkki 8">
            <a:extLst>
              <a:ext uri="{FF2B5EF4-FFF2-40B4-BE49-F238E27FC236}">
                <a16:creationId xmlns:a16="http://schemas.microsoft.com/office/drawing/2014/main" id="{02DB7DE4-F4AE-A1CB-CE05-2C3FE52A6B4F}"/>
              </a:ext>
              <a:ext uri="{C183D7F6-B498-43B3-948B-1728B52AA6E4}">
                <adec:decorative xmlns:adec="http://schemas.microsoft.com/office/drawing/2017/decorative" val="1"/>
              </a:ext>
            </a:extLst>
          </p:cNvPr>
          <p:cNvSpPr>
            <a:spLocks noGrp="1"/>
          </p:cNvSpPr>
          <p:nvPr>
            <p:ph type="pic" sz="quarter" idx="19" hasCustomPrompt="1"/>
          </p:nvPr>
        </p:nvSpPr>
        <p:spPr>
          <a:xfrm>
            <a:off x="0" y="-2"/>
            <a:ext cx="12192000" cy="3179277"/>
          </a:xfrm>
          <a:custGeom>
            <a:avLst/>
            <a:gdLst>
              <a:gd name="connsiteX0" fmla="*/ 0 w 12192000"/>
              <a:gd name="connsiteY0" fmla="*/ 0 h 3021014"/>
              <a:gd name="connsiteX1" fmla="*/ 12192000 w 12192000"/>
              <a:gd name="connsiteY1" fmla="*/ 0 h 3021014"/>
              <a:gd name="connsiteX2" fmla="*/ 12192000 w 12192000"/>
              <a:gd name="connsiteY2" fmla="*/ 12502 h 3021014"/>
              <a:gd name="connsiteX3" fmla="*/ 12192000 w 12192000"/>
              <a:gd name="connsiteY3" fmla="*/ 2276439 h 3021014"/>
              <a:gd name="connsiteX4" fmla="*/ 12192000 w 12192000"/>
              <a:gd name="connsiteY4" fmla="*/ 2281370 h 3021014"/>
              <a:gd name="connsiteX5" fmla="*/ 12192000 w 12192000"/>
              <a:gd name="connsiteY5" fmla="*/ 3021014 h 3021014"/>
              <a:gd name="connsiteX6" fmla="*/ 0 w 12192000"/>
              <a:gd name="connsiteY6" fmla="*/ 3021014 h 3021014"/>
              <a:gd name="connsiteX7" fmla="*/ 0 w 12192000"/>
              <a:gd name="connsiteY7" fmla="*/ 2281494 h 3021014"/>
              <a:gd name="connsiteX8" fmla="*/ 0 w 12192000"/>
              <a:gd name="connsiteY8" fmla="*/ 2276564 h 3021014"/>
              <a:gd name="connsiteX9" fmla="*/ 0 w 12192000"/>
              <a:gd name="connsiteY9" fmla="*/ 12502 h 3021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000" h="3021014">
                <a:moveTo>
                  <a:pt x="0" y="0"/>
                </a:moveTo>
                <a:lnTo>
                  <a:pt x="12192000" y="0"/>
                </a:lnTo>
                <a:lnTo>
                  <a:pt x="12192000" y="12502"/>
                </a:lnTo>
                <a:lnTo>
                  <a:pt x="12192000" y="2276439"/>
                </a:lnTo>
                <a:lnTo>
                  <a:pt x="12192000" y="2281370"/>
                </a:lnTo>
                <a:lnTo>
                  <a:pt x="12192000" y="3021014"/>
                </a:lnTo>
                <a:lnTo>
                  <a:pt x="0" y="3021014"/>
                </a:lnTo>
                <a:lnTo>
                  <a:pt x="0" y="2281494"/>
                </a:lnTo>
                <a:lnTo>
                  <a:pt x="0" y="2276564"/>
                </a:lnTo>
                <a:lnTo>
                  <a:pt x="0" y="12502"/>
                </a:lnTo>
                <a:close/>
              </a:path>
            </a:pathLst>
          </a:custGeom>
          <a:noFill/>
        </p:spPr>
        <p:txBody>
          <a:bodyPr wrap="square" lIns="540000" tIns="360000" rIns="6840000" anchor="t" anchorCtr="0">
            <a:noAutofit/>
          </a:bodyPr>
          <a:lstStyle>
            <a:lvl1pPr marL="0" indent="0" algn="l" defTabSz="179388">
              <a:buNone/>
              <a:defRPr sz="1400" b="1">
                <a:solidFill>
                  <a:schemeClr val="accent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5" name="Kuvatiedot">
            <a:extLst>
              <a:ext uri="{FF2B5EF4-FFF2-40B4-BE49-F238E27FC236}">
                <a16:creationId xmlns:a16="http://schemas.microsoft.com/office/drawing/2014/main" id="{CD904FAE-1146-4934-7E96-C36B938F593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bg1"/>
                </a:solidFill>
              </a:defRPr>
            </a:lvl1pPr>
          </a:lstStyle>
          <a:p>
            <a:pPr lvl="0"/>
            <a:r>
              <a:rPr lang="fi-FI" dirty="0"/>
              <a:t>Kuva: Kuvaajan nimi</a:t>
            </a:r>
          </a:p>
        </p:txBody>
      </p:sp>
      <p:sp>
        <p:nvSpPr>
          <p:cNvPr id="6" name="Logo">
            <a:extLst>
              <a:ext uri="{FF2B5EF4-FFF2-40B4-BE49-F238E27FC236}">
                <a16:creationId xmlns:a16="http://schemas.microsoft.com/office/drawing/2014/main" id="{079293BD-614A-C5B4-9C1B-BF5C9E4ED251}"/>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11" name="Päivämäärän paikkamerkki 10">
            <a:extLst>
              <a:ext uri="{FF2B5EF4-FFF2-40B4-BE49-F238E27FC236}">
                <a16:creationId xmlns:a16="http://schemas.microsoft.com/office/drawing/2014/main" id="{E2E27EAF-3360-FF44-9B2D-5AF300B6CBBB}"/>
              </a:ext>
            </a:extLst>
          </p:cNvPr>
          <p:cNvSpPr>
            <a:spLocks noGrp="1"/>
          </p:cNvSpPr>
          <p:nvPr>
            <p:ph type="dt" sz="half" idx="16"/>
          </p:nvPr>
        </p:nvSpPr>
        <p:spPr>
          <a:xfrm>
            <a:off x="10440401" y="6248400"/>
            <a:ext cx="1210262" cy="249238"/>
          </a:xfrm>
        </p:spPr>
        <p:txBody>
          <a:bodyPr/>
          <a:lstStyle>
            <a:lvl1pPr>
              <a:defRPr b="1">
                <a:solidFill>
                  <a:schemeClr val="bg1"/>
                </a:solidFill>
              </a:defRPr>
            </a:lvl1pPr>
          </a:lstStyle>
          <a:p>
            <a:r>
              <a:rPr lang="fi-FI"/>
              <a:t>12.8.2025</a:t>
            </a:r>
            <a:endParaRPr lang="fi-FI" dirty="0"/>
          </a:p>
        </p:txBody>
      </p:sp>
    </p:spTree>
    <p:extLst>
      <p:ext uri="{BB962C8B-B14F-4D97-AF65-F5344CB8AC3E}">
        <p14:creationId xmlns:p14="http://schemas.microsoft.com/office/powerpoint/2010/main" val="1326054366"/>
      </p:ext>
    </p:extLst>
  </p:cSld>
  <p:clrMapOvr>
    <a:masterClrMapping/>
  </p:clrMapOvr>
  <p:extLst>
    <p:ext uri="{DCECCB84-F9BA-43D5-87BE-67443E8EF086}">
      <p15:sldGuideLst xmlns:p15="http://schemas.microsoft.com/office/powerpoint/2012/main"/>
    </p:ext>
  </p:extLst>
</p:sldLayout>
</file>

<file path=ppt/slideLayouts/slideLayout526.xml><?xml version="1.0" encoding="utf-8"?>
<p:sldLayout xmlns:a="http://schemas.openxmlformats.org/drawingml/2006/main" xmlns:r="http://schemas.openxmlformats.org/officeDocument/2006/relationships" xmlns:p="http://schemas.openxmlformats.org/presentationml/2006/main" preserve="1" userDrawn="1">
  <p:cSld name="Otsikkodia 4 B">
    <p:bg>
      <p:bgPr>
        <a:solidFill>
          <a:schemeClr val="accent3"/>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1" y="3517900"/>
            <a:ext cx="11110912" cy="1489076"/>
          </a:xfrm>
        </p:spPr>
        <p:txBody>
          <a:bodyPr lIns="0" tIns="0" rIns="0" bIns="0" anchor="t">
            <a:noAutofit/>
          </a:bodyPr>
          <a:lstStyle>
            <a:lvl1pPr algn="l">
              <a:defRPr sz="4800">
                <a:solidFill>
                  <a:schemeClr val="bg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0" y="5012826"/>
            <a:ext cx="8243888" cy="491038"/>
          </a:xfrm>
        </p:spPr>
        <p:txBody>
          <a:bodyPr lIns="0" tIns="0" rIns="0" bIns="0" anchor="t">
            <a:noAutofit/>
          </a:bodyPr>
          <a:lstStyle>
            <a:lvl1pPr marL="0" indent="0" algn="l">
              <a:buNone/>
              <a:defRPr sz="20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4" name="Tekstin paikkamerkki 2">
            <a:extLst>
              <a:ext uri="{FF2B5EF4-FFF2-40B4-BE49-F238E27FC236}">
                <a16:creationId xmlns:a16="http://schemas.microsoft.com/office/drawing/2014/main" id="{0A8646E1-ECFE-0291-965E-5BFDF51589B3}"/>
              </a:ext>
            </a:extLst>
          </p:cNvPr>
          <p:cNvSpPr>
            <a:spLocks noGrp="1"/>
          </p:cNvSpPr>
          <p:nvPr>
            <p:ph type="body" sz="quarter" idx="13" hasCustomPrompt="1"/>
          </p:nvPr>
        </p:nvSpPr>
        <p:spPr>
          <a:xfrm>
            <a:off x="2473325" y="6000750"/>
            <a:ext cx="7243763" cy="496888"/>
          </a:xfrm>
        </p:spPr>
        <p:txBody>
          <a:bodyPr lIns="0" tIns="0" rIns="0" bIns="0" anchor="b">
            <a:noAutofit/>
          </a:bodyPr>
          <a:lstStyle>
            <a:lvl1pPr marL="0" indent="0" algn="ctr">
              <a:buNone/>
              <a:defRPr sz="1600">
                <a:solidFill>
                  <a:schemeClr val="bg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7" name="Kuvan paikkamerkki 16">
            <a:extLst>
              <a:ext uri="{FF2B5EF4-FFF2-40B4-BE49-F238E27FC236}">
                <a16:creationId xmlns:a16="http://schemas.microsoft.com/office/drawing/2014/main" id="{30DEBCCF-58C6-FAEB-3B7E-FD2FB2A6F25F}"/>
              </a:ext>
              <a:ext uri="{C183D7F6-B498-43B3-948B-1728B52AA6E4}">
                <adec:decorative xmlns:adec="http://schemas.microsoft.com/office/drawing/2017/decorative" val="1"/>
              </a:ext>
            </a:extLst>
          </p:cNvPr>
          <p:cNvSpPr>
            <a:spLocks noGrp="1"/>
          </p:cNvSpPr>
          <p:nvPr>
            <p:ph type="pic" sz="quarter" idx="19" hasCustomPrompt="1"/>
          </p:nvPr>
        </p:nvSpPr>
        <p:spPr>
          <a:xfrm>
            <a:off x="-1239" y="1"/>
            <a:ext cx="12194479" cy="3230599"/>
          </a:xfrm>
          <a:custGeom>
            <a:avLst/>
            <a:gdLst>
              <a:gd name="connsiteX0" fmla="*/ 0 w 12194479"/>
              <a:gd name="connsiteY0" fmla="*/ 0 h 3230599"/>
              <a:gd name="connsiteX1" fmla="*/ 12194479 w 12194479"/>
              <a:gd name="connsiteY1" fmla="*/ 0 h 3230599"/>
              <a:gd name="connsiteX2" fmla="*/ 12194479 w 12194479"/>
              <a:gd name="connsiteY2" fmla="*/ 197639 h 3230599"/>
              <a:gd name="connsiteX3" fmla="*/ 12194479 w 12194479"/>
              <a:gd name="connsiteY3" fmla="*/ 618208 h 3230599"/>
              <a:gd name="connsiteX4" fmla="*/ 12194479 w 12194479"/>
              <a:gd name="connsiteY4" fmla="*/ 2428107 h 3230599"/>
              <a:gd name="connsiteX5" fmla="*/ 12194179 w 12194479"/>
              <a:gd name="connsiteY5" fmla="*/ 2428107 h 3230599"/>
              <a:gd name="connsiteX6" fmla="*/ 12194179 w 12194479"/>
              <a:gd name="connsiteY6" fmla="*/ 2863778 h 3230599"/>
              <a:gd name="connsiteX7" fmla="*/ 12194179 w 12194479"/>
              <a:gd name="connsiteY7" fmla="*/ 2872398 h 3230599"/>
              <a:gd name="connsiteX8" fmla="*/ 12194179 w 12194479"/>
              <a:gd name="connsiteY8" fmla="*/ 2881018 h 3230599"/>
              <a:gd name="connsiteX9" fmla="*/ 12194179 w 12194479"/>
              <a:gd name="connsiteY9" fmla="*/ 2906070 h 3230599"/>
              <a:gd name="connsiteX10" fmla="*/ 12194179 w 12194479"/>
              <a:gd name="connsiteY10" fmla="*/ 2914690 h 3230599"/>
              <a:gd name="connsiteX11" fmla="*/ 12194179 w 12194479"/>
              <a:gd name="connsiteY11" fmla="*/ 2923310 h 3230599"/>
              <a:gd name="connsiteX12" fmla="*/ 12194128 w 12194479"/>
              <a:gd name="connsiteY12" fmla="*/ 2923259 h 3230599"/>
              <a:gd name="connsiteX13" fmla="*/ 11890649 w 12194479"/>
              <a:gd name="connsiteY13" fmla="*/ 3230599 h 3230599"/>
              <a:gd name="connsiteX14" fmla="*/ 11585239 w 12194479"/>
              <a:gd name="connsiteY14" fmla="*/ 2923259 h 3230599"/>
              <a:gd name="connsiteX15" fmla="*/ 11281760 w 12194479"/>
              <a:gd name="connsiteY15" fmla="*/ 3230599 h 3230599"/>
              <a:gd name="connsiteX16" fmla="*/ 10976299 w 12194479"/>
              <a:gd name="connsiteY16" fmla="*/ 2923259 h 3230599"/>
              <a:gd name="connsiteX17" fmla="*/ 10670890 w 12194479"/>
              <a:gd name="connsiteY17" fmla="*/ 3230599 h 3230599"/>
              <a:gd name="connsiteX18" fmla="*/ 10367411 w 12194479"/>
              <a:gd name="connsiteY18" fmla="*/ 2923259 h 3230599"/>
              <a:gd name="connsiteX19" fmla="*/ 10062001 w 12194479"/>
              <a:gd name="connsiteY19" fmla="*/ 3230599 h 3230599"/>
              <a:gd name="connsiteX20" fmla="*/ 9756592 w 12194479"/>
              <a:gd name="connsiteY20" fmla="*/ 2923259 h 3230599"/>
              <a:gd name="connsiteX21" fmla="*/ 9753899 w 12194479"/>
              <a:gd name="connsiteY21" fmla="*/ 2925951 h 3230599"/>
              <a:gd name="connsiteX22" fmla="*/ 9753899 w 12194479"/>
              <a:gd name="connsiteY22" fmla="*/ 2924377 h 3230599"/>
              <a:gd name="connsiteX23" fmla="*/ 9451537 w 12194479"/>
              <a:gd name="connsiteY23" fmla="*/ 3230599 h 3230599"/>
              <a:gd name="connsiteX24" fmla="*/ 9146128 w 12194479"/>
              <a:gd name="connsiteY24" fmla="*/ 2923259 h 3230599"/>
              <a:gd name="connsiteX25" fmla="*/ 8840718 w 12194479"/>
              <a:gd name="connsiteY25" fmla="*/ 3230599 h 3230599"/>
              <a:gd name="connsiteX26" fmla="*/ 8535309 w 12194479"/>
              <a:gd name="connsiteY26" fmla="*/ 2923259 h 3230599"/>
              <a:gd name="connsiteX27" fmla="*/ 8231830 w 12194479"/>
              <a:gd name="connsiteY27" fmla="*/ 3230599 h 3230599"/>
              <a:gd name="connsiteX28" fmla="*/ 7926420 w 12194479"/>
              <a:gd name="connsiteY28" fmla="*/ 2923259 h 3230599"/>
              <a:gd name="connsiteX29" fmla="*/ 7622941 w 12194479"/>
              <a:gd name="connsiteY29" fmla="*/ 3230599 h 3230599"/>
              <a:gd name="connsiteX30" fmla="*/ 7317481 w 12194479"/>
              <a:gd name="connsiteY30" fmla="*/ 2923259 h 3230599"/>
              <a:gd name="connsiteX31" fmla="*/ 7014001 w 12194479"/>
              <a:gd name="connsiteY31" fmla="*/ 3230599 h 3230599"/>
              <a:gd name="connsiteX32" fmla="*/ 6708592 w 12194479"/>
              <a:gd name="connsiteY32" fmla="*/ 2923259 h 3230599"/>
              <a:gd name="connsiteX33" fmla="*/ 6403182 w 12194479"/>
              <a:gd name="connsiteY33" fmla="*/ 3230599 h 3230599"/>
              <a:gd name="connsiteX34" fmla="*/ 6099703 w 12194479"/>
              <a:gd name="connsiteY34" fmla="*/ 2923259 h 3230599"/>
              <a:gd name="connsiteX35" fmla="*/ 5794295 w 12194479"/>
              <a:gd name="connsiteY35" fmla="*/ 3230599 h 3230599"/>
              <a:gd name="connsiteX36" fmla="*/ 5488885 w 12194479"/>
              <a:gd name="connsiteY36" fmla="*/ 2923259 h 3230599"/>
              <a:gd name="connsiteX37" fmla="*/ 5183426 w 12194479"/>
              <a:gd name="connsiteY37" fmla="*/ 3230599 h 3230599"/>
              <a:gd name="connsiteX38" fmla="*/ 4879996 w 12194479"/>
              <a:gd name="connsiteY38" fmla="*/ 2923259 h 3230599"/>
              <a:gd name="connsiteX39" fmla="*/ 4574585 w 12194479"/>
              <a:gd name="connsiteY39" fmla="*/ 3230599 h 3230599"/>
              <a:gd name="connsiteX40" fmla="*/ 4269176 w 12194479"/>
              <a:gd name="connsiteY40" fmla="*/ 2923259 h 3230599"/>
              <a:gd name="connsiteX41" fmla="*/ 3965696 w 12194479"/>
              <a:gd name="connsiteY41" fmla="*/ 3230599 h 3230599"/>
              <a:gd name="connsiteX42" fmla="*/ 3660236 w 12194479"/>
              <a:gd name="connsiteY42" fmla="*/ 2923259 h 3230599"/>
              <a:gd name="connsiteX43" fmla="*/ 3354826 w 12194479"/>
              <a:gd name="connsiteY43" fmla="*/ 3230599 h 3230599"/>
              <a:gd name="connsiteX44" fmla="*/ 3049417 w 12194479"/>
              <a:gd name="connsiteY44" fmla="*/ 2923259 h 3230599"/>
              <a:gd name="connsiteX45" fmla="*/ 2745937 w 12194479"/>
              <a:gd name="connsiteY45" fmla="*/ 3230599 h 3230599"/>
              <a:gd name="connsiteX46" fmla="*/ 2440528 w 12194479"/>
              <a:gd name="connsiteY46" fmla="*/ 2923259 h 3230599"/>
              <a:gd name="connsiteX47" fmla="*/ 2137049 w 12194479"/>
              <a:gd name="connsiteY47" fmla="*/ 3230599 h 3230599"/>
              <a:gd name="connsiteX48" fmla="*/ 1831639 w 12194479"/>
              <a:gd name="connsiteY48" fmla="*/ 2923259 h 3230599"/>
              <a:gd name="connsiteX49" fmla="*/ 1528160 w 12194479"/>
              <a:gd name="connsiteY49" fmla="*/ 3230599 h 3230599"/>
              <a:gd name="connsiteX50" fmla="*/ 1222699 w 12194479"/>
              <a:gd name="connsiteY50" fmla="*/ 2923259 h 3230599"/>
              <a:gd name="connsiteX51" fmla="*/ 917290 w 12194479"/>
              <a:gd name="connsiteY51" fmla="*/ 3230599 h 3230599"/>
              <a:gd name="connsiteX52" fmla="*/ 613811 w 12194479"/>
              <a:gd name="connsiteY52" fmla="*/ 2923259 h 3230599"/>
              <a:gd name="connsiteX53" fmla="*/ 308401 w 12194479"/>
              <a:gd name="connsiteY53" fmla="*/ 3230599 h 3230599"/>
              <a:gd name="connsiteX54" fmla="*/ 2991 w 12194479"/>
              <a:gd name="connsiteY54" fmla="*/ 2923259 h 3230599"/>
              <a:gd name="connsiteX55" fmla="*/ 299 w 12194479"/>
              <a:gd name="connsiteY55" fmla="*/ 2925951 h 3230599"/>
              <a:gd name="connsiteX56" fmla="*/ 299 w 12194479"/>
              <a:gd name="connsiteY56" fmla="*/ 2917331 h 3230599"/>
              <a:gd name="connsiteX57" fmla="*/ 299 w 12194479"/>
              <a:gd name="connsiteY57" fmla="*/ 2908711 h 3230599"/>
              <a:gd name="connsiteX58" fmla="*/ 299 w 12194479"/>
              <a:gd name="connsiteY58" fmla="*/ 2883659 h 3230599"/>
              <a:gd name="connsiteX59" fmla="*/ 299 w 12194479"/>
              <a:gd name="connsiteY59" fmla="*/ 2875039 h 3230599"/>
              <a:gd name="connsiteX60" fmla="*/ 299 w 12194479"/>
              <a:gd name="connsiteY60" fmla="*/ 2866419 h 3230599"/>
              <a:gd name="connsiteX61" fmla="*/ 299 w 12194479"/>
              <a:gd name="connsiteY61" fmla="*/ 2428440 h 3230599"/>
              <a:gd name="connsiteX62" fmla="*/ 0 w 12194479"/>
              <a:gd name="connsiteY62" fmla="*/ 2428409 h 3230599"/>
              <a:gd name="connsiteX63" fmla="*/ 0 w 12194479"/>
              <a:gd name="connsiteY63" fmla="*/ 618510 h 3230599"/>
              <a:gd name="connsiteX64" fmla="*/ 0 w 12194479"/>
              <a:gd name="connsiteY64" fmla="*/ 197639 h 323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2194479" h="3230599">
                <a:moveTo>
                  <a:pt x="0" y="0"/>
                </a:moveTo>
                <a:lnTo>
                  <a:pt x="12194479" y="0"/>
                </a:lnTo>
                <a:lnTo>
                  <a:pt x="12194479" y="197639"/>
                </a:lnTo>
                <a:lnTo>
                  <a:pt x="12194479" y="618208"/>
                </a:lnTo>
                <a:lnTo>
                  <a:pt x="12194479" y="2428107"/>
                </a:lnTo>
                <a:lnTo>
                  <a:pt x="12194179" y="2428107"/>
                </a:lnTo>
                <a:lnTo>
                  <a:pt x="12194179" y="2863778"/>
                </a:lnTo>
                <a:lnTo>
                  <a:pt x="12194179" y="2872398"/>
                </a:lnTo>
                <a:lnTo>
                  <a:pt x="12194179" y="2881018"/>
                </a:lnTo>
                <a:lnTo>
                  <a:pt x="12194179" y="2906070"/>
                </a:lnTo>
                <a:lnTo>
                  <a:pt x="12194179" y="2914690"/>
                </a:lnTo>
                <a:lnTo>
                  <a:pt x="12194179" y="2923310"/>
                </a:lnTo>
                <a:lnTo>
                  <a:pt x="12194128" y="2923259"/>
                </a:lnTo>
                <a:lnTo>
                  <a:pt x="11890649" y="3230599"/>
                </a:lnTo>
                <a:lnTo>
                  <a:pt x="11585239" y="2923259"/>
                </a:lnTo>
                <a:lnTo>
                  <a:pt x="11281760" y="3230599"/>
                </a:lnTo>
                <a:lnTo>
                  <a:pt x="10976299" y="2923259"/>
                </a:lnTo>
                <a:lnTo>
                  <a:pt x="10670890" y="3230599"/>
                </a:lnTo>
                <a:lnTo>
                  <a:pt x="10367411" y="2923259"/>
                </a:lnTo>
                <a:lnTo>
                  <a:pt x="10062001" y="3230599"/>
                </a:lnTo>
                <a:lnTo>
                  <a:pt x="9756592" y="2923259"/>
                </a:lnTo>
                <a:lnTo>
                  <a:pt x="9753899" y="2925951"/>
                </a:lnTo>
                <a:lnTo>
                  <a:pt x="9753899" y="2924377"/>
                </a:lnTo>
                <a:lnTo>
                  <a:pt x="9451537" y="3230599"/>
                </a:lnTo>
                <a:lnTo>
                  <a:pt x="9146128" y="2923259"/>
                </a:lnTo>
                <a:lnTo>
                  <a:pt x="8840718" y="3230599"/>
                </a:lnTo>
                <a:lnTo>
                  <a:pt x="8535309" y="2923259"/>
                </a:lnTo>
                <a:lnTo>
                  <a:pt x="8231830" y="3230599"/>
                </a:lnTo>
                <a:lnTo>
                  <a:pt x="7926420" y="2923259"/>
                </a:lnTo>
                <a:lnTo>
                  <a:pt x="7622941" y="3230599"/>
                </a:lnTo>
                <a:lnTo>
                  <a:pt x="7317481" y="2923259"/>
                </a:lnTo>
                <a:lnTo>
                  <a:pt x="7014001" y="3230599"/>
                </a:lnTo>
                <a:lnTo>
                  <a:pt x="6708592" y="2923259"/>
                </a:lnTo>
                <a:lnTo>
                  <a:pt x="6403182" y="3230599"/>
                </a:lnTo>
                <a:lnTo>
                  <a:pt x="6099703" y="2923259"/>
                </a:lnTo>
                <a:lnTo>
                  <a:pt x="5794295" y="3230599"/>
                </a:lnTo>
                <a:lnTo>
                  <a:pt x="5488885" y="2923259"/>
                </a:lnTo>
                <a:lnTo>
                  <a:pt x="5183426" y="3230599"/>
                </a:lnTo>
                <a:lnTo>
                  <a:pt x="4879996" y="2923259"/>
                </a:lnTo>
                <a:lnTo>
                  <a:pt x="4574585" y="3230599"/>
                </a:lnTo>
                <a:lnTo>
                  <a:pt x="4269176" y="2923259"/>
                </a:lnTo>
                <a:lnTo>
                  <a:pt x="3965696" y="3230599"/>
                </a:lnTo>
                <a:lnTo>
                  <a:pt x="3660236" y="2923259"/>
                </a:lnTo>
                <a:lnTo>
                  <a:pt x="3354826" y="3230599"/>
                </a:lnTo>
                <a:lnTo>
                  <a:pt x="3049417" y="2923259"/>
                </a:lnTo>
                <a:lnTo>
                  <a:pt x="2745937" y="3230599"/>
                </a:lnTo>
                <a:lnTo>
                  <a:pt x="2440528" y="2923259"/>
                </a:lnTo>
                <a:lnTo>
                  <a:pt x="2137049" y="3230599"/>
                </a:lnTo>
                <a:lnTo>
                  <a:pt x="1831639" y="2923259"/>
                </a:lnTo>
                <a:lnTo>
                  <a:pt x="1528160" y="3230599"/>
                </a:lnTo>
                <a:lnTo>
                  <a:pt x="1222699" y="2923259"/>
                </a:lnTo>
                <a:lnTo>
                  <a:pt x="917290" y="3230599"/>
                </a:lnTo>
                <a:lnTo>
                  <a:pt x="613811" y="2923259"/>
                </a:lnTo>
                <a:lnTo>
                  <a:pt x="308401" y="3230599"/>
                </a:lnTo>
                <a:lnTo>
                  <a:pt x="2991" y="2923259"/>
                </a:lnTo>
                <a:lnTo>
                  <a:pt x="299" y="2925951"/>
                </a:lnTo>
                <a:lnTo>
                  <a:pt x="299" y="2917331"/>
                </a:lnTo>
                <a:lnTo>
                  <a:pt x="299" y="2908711"/>
                </a:lnTo>
                <a:lnTo>
                  <a:pt x="299" y="2883659"/>
                </a:lnTo>
                <a:lnTo>
                  <a:pt x="299" y="2875039"/>
                </a:lnTo>
                <a:lnTo>
                  <a:pt x="299" y="2866419"/>
                </a:lnTo>
                <a:lnTo>
                  <a:pt x="299" y="2428440"/>
                </a:lnTo>
                <a:lnTo>
                  <a:pt x="0" y="2428409"/>
                </a:lnTo>
                <a:lnTo>
                  <a:pt x="0" y="618510"/>
                </a:lnTo>
                <a:lnTo>
                  <a:pt x="0" y="197639"/>
                </a:lnTo>
                <a:close/>
              </a:path>
            </a:pathLst>
          </a:custGeom>
          <a:noFill/>
        </p:spPr>
        <p:txBody>
          <a:bodyPr wrap="square" lIns="540000" tIns="360000" rIns="6840000" anchor="t" anchorCtr="0">
            <a:noAutofit/>
          </a:bodyPr>
          <a:lstStyle>
            <a:lvl1pPr marL="0" indent="0" algn="l" defTabSz="179388">
              <a:buNone/>
              <a:defRPr sz="1400" b="1">
                <a:solidFill>
                  <a:schemeClr val="accent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5" name="Kuvatiedot">
            <a:extLst>
              <a:ext uri="{FF2B5EF4-FFF2-40B4-BE49-F238E27FC236}">
                <a16:creationId xmlns:a16="http://schemas.microsoft.com/office/drawing/2014/main" id="{CD904FAE-1146-4934-7E96-C36B938F593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bg1"/>
                </a:solidFill>
              </a:defRPr>
            </a:lvl1pPr>
          </a:lstStyle>
          <a:p>
            <a:pPr lvl="0"/>
            <a:r>
              <a:rPr lang="fi-FI" dirty="0"/>
              <a:t>Kuva: Kuvaajan nimi</a:t>
            </a:r>
          </a:p>
        </p:txBody>
      </p:sp>
      <p:sp>
        <p:nvSpPr>
          <p:cNvPr id="6" name="Logo">
            <a:extLst>
              <a:ext uri="{FF2B5EF4-FFF2-40B4-BE49-F238E27FC236}">
                <a16:creationId xmlns:a16="http://schemas.microsoft.com/office/drawing/2014/main" id="{079293BD-614A-C5B4-9C1B-BF5C9E4ED251}"/>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11" name="Päivämäärän paikkamerkki 10">
            <a:extLst>
              <a:ext uri="{FF2B5EF4-FFF2-40B4-BE49-F238E27FC236}">
                <a16:creationId xmlns:a16="http://schemas.microsoft.com/office/drawing/2014/main" id="{E2E27EAF-3360-FF44-9B2D-5AF300B6CBBB}"/>
              </a:ext>
            </a:extLst>
          </p:cNvPr>
          <p:cNvSpPr>
            <a:spLocks noGrp="1"/>
          </p:cNvSpPr>
          <p:nvPr>
            <p:ph type="dt" sz="half" idx="16"/>
          </p:nvPr>
        </p:nvSpPr>
        <p:spPr>
          <a:xfrm>
            <a:off x="10440401" y="6248400"/>
            <a:ext cx="1210262" cy="249238"/>
          </a:xfrm>
        </p:spPr>
        <p:txBody>
          <a:bodyPr/>
          <a:lstStyle>
            <a:lvl1pPr>
              <a:defRPr b="1">
                <a:solidFill>
                  <a:schemeClr val="bg1"/>
                </a:solidFill>
              </a:defRPr>
            </a:lvl1pPr>
          </a:lstStyle>
          <a:p>
            <a:r>
              <a:rPr lang="fi-FI"/>
              <a:t>12.8.2025</a:t>
            </a:r>
            <a:endParaRPr lang="fi-FI" dirty="0"/>
          </a:p>
        </p:txBody>
      </p:sp>
    </p:spTree>
    <p:extLst>
      <p:ext uri="{BB962C8B-B14F-4D97-AF65-F5344CB8AC3E}">
        <p14:creationId xmlns:p14="http://schemas.microsoft.com/office/powerpoint/2010/main" val="3273521172"/>
      </p:ext>
    </p:extLst>
  </p:cSld>
  <p:clrMapOvr>
    <a:masterClrMapping/>
  </p:clrMapOvr>
  <p:extLst>
    <p:ext uri="{DCECCB84-F9BA-43D5-87BE-67443E8EF086}">
      <p15:sldGuideLst xmlns:p15="http://schemas.microsoft.com/office/powerpoint/2012/main"/>
    </p:ext>
  </p:extLst>
</p:sldLayout>
</file>

<file path=ppt/slideLayouts/slideLayout527.xml><?xml version="1.0" encoding="utf-8"?>
<p:sldLayout xmlns:a="http://schemas.openxmlformats.org/drawingml/2006/main" xmlns:r="http://schemas.openxmlformats.org/officeDocument/2006/relationships" xmlns:p="http://schemas.openxmlformats.org/presentationml/2006/main" preserve="1" userDrawn="1">
  <p:cSld name="Otsikkodia 4 C">
    <p:bg>
      <p:bgPr>
        <a:solidFill>
          <a:schemeClr val="accent3"/>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1" y="3517900"/>
            <a:ext cx="11110912" cy="1489076"/>
          </a:xfrm>
        </p:spPr>
        <p:txBody>
          <a:bodyPr lIns="0" tIns="0" rIns="0" bIns="0" anchor="t">
            <a:noAutofit/>
          </a:bodyPr>
          <a:lstStyle>
            <a:lvl1pPr algn="l">
              <a:defRPr sz="4800">
                <a:solidFill>
                  <a:schemeClr val="bg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0" y="5012826"/>
            <a:ext cx="8243888" cy="491038"/>
          </a:xfrm>
        </p:spPr>
        <p:txBody>
          <a:bodyPr lIns="0" tIns="0" rIns="0" bIns="0" anchor="t">
            <a:noAutofit/>
          </a:bodyPr>
          <a:lstStyle>
            <a:lvl1pPr marL="0" indent="0" algn="l">
              <a:buNone/>
              <a:defRPr sz="20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4" name="Tekstin paikkamerkki 2">
            <a:extLst>
              <a:ext uri="{FF2B5EF4-FFF2-40B4-BE49-F238E27FC236}">
                <a16:creationId xmlns:a16="http://schemas.microsoft.com/office/drawing/2014/main" id="{0A8646E1-ECFE-0291-965E-5BFDF51589B3}"/>
              </a:ext>
            </a:extLst>
          </p:cNvPr>
          <p:cNvSpPr>
            <a:spLocks noGrp="1"/>
          </p:cNvSpPr>
          <p:nvPr>
            <p:ph type="body" sz="quarter" idx="13" hasCustomPrompt="1"/>
          </p:nvPr>
        </p:nvSpPr>
        <p:spPr>
          <a:xfrm>
            <a:off x="2473325" y="6000750"/>
            <a:ext cx="7243763" cy="496888"/>
          </a:xfrm>
        </p:spPr>
        <p:txBody>
          <a:bodyPr lIns="0" tIns="0" rIns="0" bIns="0" anchor="b">
            <a:noAutofit/>
          </a:bodyPr>
          <a:lstStyle>
            <a:lvl1pPr marL="0" indent="0" algn="ctr">
              <a:buNone/>
              <a:defRPr sz="1600">
                <a:solidFill>
                  <a:schemeClr val="bg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6" name="Kuvan paikkamerkki 15">
            <a:extLst>
              <a:ext uri="{FF2B5EF4-FFF2-40B4-BE49-F238E27FC236}">
                <a16:creationId xmlns:a16="http://schemas.microsoft.com/office/drawing/2014/main" id="{4B86D38B-FDCA-EBC4-1FD2-A4394F3AE0BB}"/>
              </a:ext>
              <a:ext uri="{C183D7F6-B498-43B3-948B-1728B52AA6E4}">
                <adec:decorative xmlns:adec="http://schemas.microsoft.com/office/drawing/2017/decorative" val="1"/>
              </a:ext>
            </a:extLst>
          </p:cNvPr>
          <p:cNvSpPr>
            <a:spLocks noGrp="1"/>
          </p:cNvSpPr>
          <p:nvPr>
            <p:ph type="pic" sz="quarter" idx="22" hasCustomPrompt="1"/>
          </p:nvPr>
        </p:nvSpPr>
        <p:spPr>
          <a:xfrm>
            <a:off x="-1239" y="-5848"/>
            <a:ext cx="12194479" cy="3366169"/>
          </a:xfrm>
          <a:custGeom>
            <a:avLst/>
            <a:gdLst>
              <a:gd name="connsiteX0" fmla="*/ 884 w 12194479"/>
              <a:gd name="connsiteY0" fmla="*/ 0 h 3366169"/>
              <a:gd name="connsiteX1" fmla="*/ 12193594 w 12194479"/>
              <a:gd name="connsiteY1" fmla="*/ 0 h 3366169"/>
              <a:gd name="connsiteX2" fmla="*/ 12193594 w 12194479"/>
              <a:gd name="connsiteY2" fmla="*/ 8859 h 3366169"/>
              <a:gd name="connsiteX3" fmla="*/ 12194479 w 12194479"/>
              <a:gd name="connsiteY3" fmla="*/ 8859 h 3366169"/>
              <a:gd name="connsiteX4" fmla="*/ 12194479 w 12194479"/>
              <a:gd name="connsiteY4" fmla="*/ 58239 h 3366169"/>
              <a:gd name="connsiteX5" fmla="*/ 12194479 w 12194479"/>
              <a:gd name="connsiteY5" fmla="*/ 95335 h 3366169"/>
              <a:gd name="connsiteX6" fmla="*/ 12194479 w 12194479"/>
              <a:gd name="connsiteY6" fmla="*/ 144715 h 3366169"/>
              <a:gd name="connsiteX7" fmla="*/ 12194479 w 12194479"/>
              <a:gd name="connsiteY7" fmla="*/ 226458 h 3366169"/>
              <a:gd name="connsiteX8" fmla="*/ 12194479 w 12194479"/>
              <a:gd name="connsiteY8" fmla="*/ 275838 h 3366169"/>
              <a:gd name="connsiteX9" fmla="*/ 12194479 w 12194479"/>
              <a:gd name="connsiteY9" fmla="*/ 312934 h 3366169"/>
              <a:gd name="connsiteX10" fmla="*/ 12194479 w 12194479"/>
              <a:gd name="connsiteY10" fmla="*/ 362314 h 3366169"/>
              <a:gd name="connsiteX11" fmla="*/ 12194479 w 12194479"/>
              <a:gd name="connsiteY11" fmla="*/ 689502 h 3366169"/>
              <a:gd name="connsiteX12" fmla="*/ 12194479 w 12194479"/>
              <a:gd name="connsiteY12" fmla="*/ 738882 h 3366169"/>
              <a:gd name="connsiteX13" fmla="*/ 12194479 w 12194479"/>
              <a:gd name="connsiteY13" fmla="*/ 775978 h 3366169"/>
              <a:gd name="connsiteX14" fmla="*/ 12194479 w 12194479"/>
              <a:gd name="connsiteY14" fmla="*/ 825358 h 3366169"/>
              <a:gd name="connsiteX15" fmla="*/ 12194479 w 12194479"/>
              <a:gd name="connsiteY15" fmla="*/ 2682189 h 3366169"/>
              <a:gd name="connsiteX16" fmla="*/ 12194479 w 12194479"/>
              <a:gd name="connsiteY16" fmla="*/ 2731569 h 3366169"/>
              <a:gd name="connsiteX17" fmla="*/ 12194479 w 12194479"/>
              <a:gd name="connsiteY17" fmla="*/ 2768665 h 3366169"/>
              <a:gd name="connsiteX18" fmla="*/ 12194479 w 12194479"/>
              <a:gd name="connsiteY18" fmla="*/ 2818045 h 3366169"/>
              <a:gd name="connsiteX19" fmla="*/ 12194179 w 12194479"/>
              <a:gd name="connsiteY19" fmla="*/ 2818045 h 3366169"/>
              <a:gd name="connsiteX20" fmla="*/ 12194179 w 12194479"/>
              <a:gd name="connsiteY20" fmla="*/ 3161861 h 3366169"/>
              <a:gd name="connsiteX21" fmla="*/ 12194179 w 12194479"/>
              <a:gd name="connsiteY21" fmla="*/ 3171351 h 3366169"/>
              <a:gd name="connsiteX22" fmla="*/ 12194179 w 12194479"/>
              <a:gd name="connsiteY22" fmla="*/ 3180841 h 3366169"/>
              <a:gd name="connsiteX23" fmla="*/ 12194179 w 12194479"/>
              <a:gd name="connsiteY23" fmla="*/ 3208424 h 3366169"/>
              <a:gd name="connsiteX24" fmla="*/ 12194179 w 12194479"/>
              <a:gd name="connsiteY24" fmla="*/ 3211241 h 3366169"/>
              <a:gd name="connsiteX25" fmla="*/ 12194179 w 12194479"/>
              <a:gd name="connsiteY25" fmla="*/ 3217914 h 3366169"/>
              <a:gd name="connsiteX26" fmla="*/ 12194179 w 12194479"/>
              <a:gd name="connsiteY26" fmla="*/ 3220731 h 3366169"/>
              <a:gd name="connsiteX27" fmla="*/ 12194179 w 12194479"/>
              <a:gd name="connsiteY27" fmla="*/ 3227406 h 3366169"/>
              <a:gd name="connsiteX28" fmla="*/ 12194179 w 12194479"/>
              <a:gd name="connsiteY28" fmla="*/ 3230221 h 3366169"/>
              <a:gd name="connsiteX29" fmla="*/ 12194179 w 12194479"/>
              <a:gd name="connsiteY29" fmla="*/ 3248337 h 3366169"/>
              <a:gd name="connsiteX30" fmla="*/ 12194179 w 12194479"/>
              <a:gd name="connsiteY30" fmla="*/ 3257804 h 3366169"/>
              <a:gd name="connsiteX31" fmla="*/ 12194179 w 12194479"/>
              <a:gd name="connsiteY31" fmla="*/ 3257827 h 3366169"/>
              <a:gd name="connsiteX32" fmla="*/ 12194179 w 12194479"/>
              <a:gd name="connsiteY32" fmla="*/ 3267294 h 3366169"/>
              <a:gd name="connsiteX33" fmla="*/ 12194179 w 12194479"/>
              <a:gd name="connsiteY33" fmla="*/ 3267317 h 3366169"/>
              <a:gd name="connsiteX34" fmla="*/ 12194179 w 12194479"/>
              <a:gd name="connsiteY34" fmla="*/ 3276786 h 3366169"/>
              <a:gd name="connsiteX35" fmla="*/ 12194179 w 12194479"/>
              <a:gd name="connsiteY35" fmla="*/ 3294900 h 3366169"/>
              <a:gd name="connsiteX36" fmla="*/ 12194179 w 12194479"/>
              <a:gd name="connsiteY36" fmla="*/ 3297717 h 3366169"/>
              <a:gd name="connsiteX37" fmla="*/ 12194179 w 12194479"/>
              <a:gd name="connsiteY37" fmla="*/ 3304390 h 3366169"/>
              <a:gd name="connsiteX38" fmla="*/ 12194179 w 12194479"/>
              <a:gd name="connsiteY38" fmla="*/ 3307207 h 3366169"/>
              <a:gd name="connsiteX39" fmla="*/ 12194179 w 12194479"/>
              <a:gd name="connsiteY39" fmla="*/ 3313882 h 3366169"/>
              <a:gd name="connsiteX40" fmla="*/ 12194179 w 12194479"/>
              <a:gd name="connsiteY40" fmla="*/ 3316697 h 3366169"/>
              <a:gd name="connsiteX41" fmla="*/ 12194179 w 12194479"/>
              <a:gd name="connsiteY41" fmla="*/ 3344280 h 3366169"/>
              <a:gd name="connsiteX42" fmla="*/ 12194179 w 12194479"/>
              <a:gd name="connsiteY42" fmla="*/ 3353770 h 3366169"/>
              <a:gd name="connsiteX43" fmla="*/ 12194179 w 12194479"/>
              <a:gd name="connsiteY43" fmla="*/ 3363262 h 3366169"/>
              <a:gd name="connsiteX44" fmla="*/ 12194128 w 12194479"/>
              <a:gd name="connsiteY44" fmla="*/ 3363205 h 3366169"/>
              <a:gd name="connsiteX45" fmla="*/ 12193594 w 12194479"/>
              <a:gd name="connsiteY45" fmla="*/ 3363800 h 3366169"/>
              <a:gd name="connsiteX46" fmla="*/ 12193594 w 12194479"/>
              <a:gd name="connsiteY46" fmla="*/ 3314420 h 3366169"/>
              <a:gd name="connsiteX47" fmla="*/ 12193594 w 12194479"/>
              <a:gd name="connsiteY47" fmla="*/ 3277324 h 3366169"/>
              <a:gd name="connsiteX48" fmla="*/ 12193594 w 12194479"/>
              <a:gd name="connsiteY48" fmla="*/ 3227944 h 3366169"/>
              <a:gd name="connsiteX49" fmla="*/ 12193594 w 12194479"/>
              <a:gd name="connsiteY49" fmla="*/ 3200907 h 3366169"/>
              <a:gd name="connsiteX50" fmla="*/ 12193594 w 12194479"/>
              <a:gd name="connsiteY50" fmla="*/ 3170804 h 3366169"/>
              <a:gd name="connsiteX51" fmla="*/ 12193543 w 12194479"/>
              <a:gd name="connsiteY51" fmla="*/ 3170804 h 3366169"/>
              <a:gd name="connsiteX52" fmla="*/ 12191564 w 12194479"/>
              <a:gd name="connsiteY52" fmla="*/ 3170804 h 3366169"/>
              <a:gd name="connsiteX53" fmla="*/ 11887069 w 12194479"/>
              <a:gd name="connsiteY53" fmla="*/ 2958637 h 3366169"/>
              <a:gd name="connsiteX54" fmla="*/ 11582624 w 12194479"/>
              <a:gd name="connsiteY54" fmla="*/ 3170804 h 3366169"/>
              <a:gd name="connsiteX55" fmla="*/ 11278129 w 12194479"/>
              <a:gd name="connsiteY55" fmla="*/ 2958637 h 3366169"/>
              <a:gd name="connsiteX56" fmla="*/ 10973633 w 12194479"/>
              <a:gd name="connsiteY56" fmla="*/ 3170804 h 3366169"/>
              <a:gd name="connsiteX57" fmla="*/ 10669138 w 12194479"/>
              <a:gd name="connsiteY57" fmla="*/ 2958637 h 3366169"/>
              <a:gd name="connsiteX58" fmla="*/ 10364693 w 12194479"/>
              <a:gd name="connsiteY58" fmla="*/ 3170804 h 3366169"/>
              <a:gd name="connsiteX59" fmla="*/ 10060197 w 12194479"/>
              <a:gd name="connsiteY59" fmla="*/ 2958637 h 3366169"/>
              <a:gd name="connsiteX60" fmla="*/ 9755702 w 12194479"/>
              <a:gd name="connsiteY60" fmla="*/ 3170804 h 3366169"/>
              <a:gd name="connsiteX61" fmla="*/ 9451207 w 12194479"/>
              <a:gd name="connsiteY61" fmla="*/ 2958637 h 3366169"/>
              <a:gd name="connsiteX62" fmla="*/ 9451207 w 12194479"/>
              <a:gd name="connsiteY62" fmla="*/ 2958891 h 3366169"/>
              <a:gd name="connsiteX63" fmla="*/ 9451105 w 12194479"/>
              <a:gd name="connsiteY63" fmla="*/ 2958637 h 3366169"/>
              <a:gd name="connsiteX64" fmla="*/ 9146660 w 12194479"/>
              <a:gd name="connsiteY64" fmla="*/ 3170804 h 3366169"/>
              <a:gd name="connsiteX65" fmla="*/ 8842165 w 12194479"/>
              <a:gd name="connsiteY65" fmla="*/ 2958637 h 3366169"/>
              <a:gd name="connsiteX66" fmla="*/ 8537670 w 12194479"/>
              <a:gd name="connsiteY66" fmla="*/ 3170804 h 3366169"/>
              <a:gd name="connsiteX67" fmla="*/ 8233174 w 12194479"/>
              <a:gd name="connsiteY67" fmla="*/ 2958637 h 3366169"/>
              <a:gd name="connsiteX68" fmla="*/ 7928730 w 12194479"/>
              <a:gd name="connsiteY68" fmla="*/ 3170804 h 3366169"/>
              <a:gd name="connsiteX69" fmla="*/ 7624234 w 12194479"/>
              <a:gd name="connsiteY69" fmla="*/ 2958637 h 3366169"/>
              <a:gd name="connsiteX70" fmla="*/ 7319739 w 12194479"/>
              <a:gd name="connsiteY70" fmla="*/ 3170804 h 3366169"/>
              <a:gd name="connsiteX71" fmla="*/ 7015244 w 12194479"/>
              <a:gd name="connsiteY71" fmla="*/ 2958637 h 3366169"/>
              <a:gd name="connsiteX72" fmla="*/ 6710798 w 12194479"/>
              <a:gd name="connsiteY72" fmla="*/ 3170804 h 3366169"/>
              <a:gd name="connsiteX73" fmla="*/ 6406304 w 12194479"/>
              <a:gd name="connsiteY73" fmla="*/ 2958637 h 3366169"/>
              <a:gd name="connsiteX74" fmla="*/ 6101809 w 12194479"/>
              <a:gd name="connsiteY74" fmla="*/ 3170804 h 3366169"/>
              <a:gd name="connsiteX75" fmla="*/ 5797313 w 12194479"/>
              <a:gd name="connsiteY75" fmla="*/ 2958637 h 3366169"/>
              <a:gd name="connsiteX76" fmla="*/ 5551797 w 12194479"/>
              <a:gd name="connsiteY76" fmla="*/ 3165069 h 3366169"/>
              <a:gd name="connsiteX77" fmla="*/ 5551797 w 12194479"/>
              <a:gd name="connsiteY77" fmla="*/ 3164916 h 3366169"/>
              <a:gd name="connsiteX78" fmla="*/ 5508858 w 12194479"/>
              <a:gd name="connsiteY78" fmla="*/ 3170347 h 3366169"/>
              <a:gd name="connsiteX79" fmla="*/ 5507134 w 12194479"/>
              <a:gd name="connsiteY79" fmla="*/ 3170449 h 3366169"/>
              <a:gd name="connsiteX80" fmla="*/ 5492868 w 12194479"/>
              <a:gd name="connsiteY80" fmla="*/ 3170804 h 3366169"/>
              <a:gd name="connsiteX81" fmla="*/ 5188425 w 12194479"/>
              <a:gd name="connsiteY81" fmla="*/ 2958637 h 3366169"/>
              <a:gd name="connsiteX82" fmla="*/ 5188425 w 12194479"/>
              <a:gd name="connsiteY82" fmla="*/ 2958688 h 3366169"/>
              <a:gd name="connsiteX83" fmla="*/ 5130764 w 12194479"/>
              <a:gd name="connsiteY83" fmla="*/ 3053249 h 3366169"/>
              <a:gd name="connsiteX84" fmla="*/ 4882000 w 12194479"/>
              <a:gd name="connsiteY84" fmla="*/ 3170804 h 3366169"/>
              <a:gd name="connsiteX85" fmla="*/ 4577504 w 12194479"/>
              <a:gd name="connsiteY85" fmla="*/ 2958637 h 3366169"/>
              <a:gd name="connsiteX86" fmla="*/ 4273058 w 12194479"/>
              <a:gd name="connsiteY86" fmla="*/ 3170804 h 3366169"/>
              <a:gd name="connsiteX87" fmla="*/ 3968563 w 12194479"/>
              <a:gd name="connsiteY87" fmla="*/ 2958637 h 3366169"/>
              <a:gd name="connsiteX88" fmla="*/ 3664068 w 12194479"/>
              <a:gd name="connsiteY88" fmla="*/ 3170804 h 3366169"/>
              <a:gd name="connsiteX89" fmla="*/ 3359572 w 12194479"/>
              <a:gd name="connsiteY89" fmla="*/ 2958637 h 3366169"/>
              <a:gd name="connsiteX90" fmla="*/ 3055127 w 12194479"/>
              <a:gd name="connsiteY90" fmla="*/ 3170804 h 3366169"/>
              <a:gd name="connsiteX91" fmla="*/ 2750632 w 12194479"/>
              <a:gd name="connsiteY91" fmla="*/ 2958637 h 3366169"/>
              <a:gd name="connsiteX92" fmla="*/ 2446136 w 12194479"/>
              <a:gd name="connsiteY92" fmla="*/ 3170804 h 3366169"/>
              <a:gd name="connsiteX93" fmla="*/ 2141641 w 12194479"/>
              <a:gd name="connsiteY93" fmla="*/ 2958637 h 3366169"/>
              <a:gd name="connsiteX94" fmla="*/ 1837196 w 12194479"/>
              <a:gd name="connsiteY94" fmla="*/ 3170804 h 3366169"/>
              <a:gd name="connsiteX95" fmla="*/ 1532701 w 12194479"/>
              <a:gd name="connsiteY95" fmla="*/ 2958637 h 3366169"/>
              <a:gd name="connsiteX96" fmla="*/ 1228205 w 12194479"/>
              <a:gd name="connsiteY96" fmla="*/ 3170804 h 3366169"/>
              <a:gd name="connsiteX97" fmla="*/ 923710 w 12194479"/>
              <a:gd name="connsiteY97" fmla="*/ 2958637 h 3366169"/>
              <a:gd name="connsiteX98" fmla="*/ 619265 w 12194479"/>
              <a:gd name="connsiteY98" fmla="*/ 3170804 h 3366169"/>
              <a:gd name="connsiteX99" fmla="*/ 314770 w 12194479"/>
              <a:gd name="connsiteY99" fmla="*/ 2958637 h 3366169"/>
              <a:gd name="connsiteX100" fmla="*/ 10274 w 12194479"/>
              <a:gd name="connsiteY100" fmla="*/ 3170804 h 3366169"/>
              <a:gd name="connsiteX101" fmla="*/ 884 w 12194479"/>
              <a:gd name="connsiteY101" fmla="*/ 3170652 h 3366169"/>
              <a:gd name="connsiteX102" fmla="*/ 884 w 12194479"/>
              <a:gd name="connsiteY102" fmla="*/ 3200755 h 3366169"/>
              <a:gd name="connsiteX103" fmla="*/ 884 w 12194479"/>
              <a:gd name="connsiteY103" fmla="*/ 3229669 h 3366169"/>
              <a:gd name="connsiteX104" fmla="*/ 884 w 12194479"/>
              <a:gd name="connsiteY104" fmla="*/ 3279049 h 3366169"/>
              <a:gd name="connsiteX105" fmla="*/ 884 w 12194479"/>
              <a:gd name="connsiteY105" fmla="*/ 3316145 h 3366169"/>
              <a:gd name="connsiteX106" fmla="*/ 884 w 12194479"/>
              <a:gd name="connsiteY106" fmla="*/ 3365525 h 3366169"/>
              <a:gd name="connsiteX107" fmla="*/ 299 w 12194479"/>
              <a:gd name="connsiteY107" fmla="*/ 3366169 h 3366169"/>
              <a:gd name="connsiteX108" fmla="*/ 299 w 12194479"/>
              <a:gd name="connsiteY108" fmla="*/ 3356679 h 3366169"/>
              <a:gd name="connsiteX109" fmla="*/ 299 w 12194479"/>
              <a:gd name="connsiteY109" fmla="*/ 3347187 h 3366169"/>
              <a:gd name="connsiteX110" fmla="*/ 299 w 12194479"/>
              <a:gd name="connsiteY110" fmla="*/ 3319606 h 3366169"/>
              <a:gd name="connsiteX111" fmla="*/ 299 w 12194479"/>
              <a:gd name="connsiteY111" fmla="*/ 3316789 h 3366169"/>
              <a:gd name="connsiteX112" fmla="*/ 299 w 12194479"/>
              <a:gd name="connsiteY112" fmla="*/ 3310114 h 3366169"/>
              <a:gd name="connsiteX113" fmla="*/ 299 w 12194479"/>
              <a:gd name="connsiteY113" fmla="*/ 3307299 h 3366169"/>
              <a:gd name="connsiteX114" fmla="*/ 299 w 12194479"/>
              <a:gd name="connsiteY114" fmla="*/ 3300624 h 3366169"/>
              <a:gd name="connsiteX115" fmla="*/ 299 w 12194479"/>
              <a:gd name="connsiteY115" fmla="*/ 3297807 h 3366169"/>
              <a:gd name="connsiteX116" fmla="*/ 299 w 12194479"/>
              <a:gd name="connsiteY116" fmla="*/ 3279693 h 3366169"/>
              <a:gd name="connsiteX117" fmla="*/ 299 w 12194479"/>
              <a:gd name="connsiteY117" fmla="*/ 3270226 h 3366169"/>
              <a:gd name="connsiteX118" fmla="*/ 299 w 12194479"/>
              <a:gd name="connsiteY118" fmla="*/ 3270203 h 3366169"/>
              <a:gd name="connsiteX119" fmla="*/ 299 w 12194479"/>
              <a:gd name="connsiteY119" fmla="*/ 3260734 h 3366169"/>
              <a:gd name="connsiteX120" fmla="*/ 299 w 12194479"/>
              <a:gd name="connsiteY120" fmla="*/ 3260711 h 3366169"/>
              <a:gd name="connsiteX121" fmla="*/ 299 w 12194479"/>
              <a:gd name="connsiteY121" fmla="*/ 3251244 h 3366169"/>
              <a:gd name="connsiteX122" fmla="*/ 299 w 12194479"/>
              <a:gd name="connsiteY122" fmla="*/ 3233130 h 3366169"/>
              <a:gd name="connsiteX123" fmla="*/ 299 w 12194479"/>
              <a:gd name="connsiteY123" fmla="*/ 3230313 h 3366169"/>
              <a:gd name="connsiteX124" fmla="*/ 299 w 12194479"/>
              <a:gd name="connsiteY124" fmla="*/ 3223638 h 3366169"/>
              <a:gd name="connsiteX125" fmla="*/ 299 w 12194479"/>
              <a:gd name="connsiteY125" fmla="*/ 3220823 h 3366169"/>
              <a:gd name="connsiteX126" fmla="*/ 299 w 12194479"/>
              <a:gd name="connsiteY126" fmla="*/ 3214148 h 3366169"/>
              <a:gd name="connsiteX127" fmla="*/ 299 w 12194479"/>
              <a:gd name="connsiteY127" fmla="*/ 3211331 h 3366169"/>
              <a:gd name="connsiteX128" fmla="*/ 299 w 12194479"/>
              <a:gd name="connsiteY128" fmla="*/ 3183750 h 3366169"/>
              <a:gd name="connsiteX129" fmla="*/ 299 w 12194479"/>
              <a:gd name="connsiteY129" fmla="*/ 3174258 h 3366169"/>
              <a:gd name="connsiteX130" fmla="*/ 299 w 12194479"/>
              <a:gd name="connsiteY130" fmla="*/ 3164768 h 3366169"/>
              <a:gd name="connsiteX131" fmla="*/ 299 w 12194479"/>
              <a:gd name="connsiteY131" fmla="*/ 2818412 h 3366169"/>
              <a:gd name="connsiteX132" fmla="*/ 0 w 12194479"/>
              <a:gd name="connsiteY132" fmla="*/ 2818378 h 3366169"/>
              <a:gd name="connsiteX133" fmla="*/ 0 w 12194479"/>
              <a:gd name="connsiteY133" fmla="*/ 2768998 h 3366169"/>
              <a:gd name="connsiteX134" fmla="*/ 0 w 12194479"/>
              <a:gd name="connsiteY134" fmla="*/ 2731902 h 3366169"/>
              <a:gd name="connsiteX135" fmla="*/ 0 w 12194479"/>
              <a:gd name="connsiteY135" fmla="*/ 2682522 h 3366169"/>
              <a:gd name="connsiteX136" fmla="*/ 0 w 12194479"/>
              <a:gd name="connsiteY136" fmla="*/ 825691 h 3366169"/>
              <a:gd name="connsiteX137" fmla="*/ 0 w 12194479"/>
              <a:gd name="connsiteY137" fmla="*/ 776311 h 3366169"/>
              <a:gd name="connsiteX138" fmla="*/ 0 w 12194479"/>
              <a:gd name="connsiteY138" fmla="*/ 739215 h 3366169"/>
              <a:gd name="connsiteX139" fmla="*/ 0 w 12194479"/>
              <a:gd name="connsiteY139" fmla="*/ 689835 h 3366169"/>
              <a:gd name="connsiteX140" fmla="*/ 0 w 12194479"/>
              <a:gd name="connsiteY140" fmla="*/ 362314 h 3366169"/>
              <a:gd name="connsiteX141" fmla="*/ 0 w 12194479"/>
              <a:gd name="connsiteY141" fmla="*/ 312934 h 3366169"/>
              <a:gd name="connsiteX142" fmla="*/ 0 w 12194479"/>
              <a:gd name="connsiteY142" fmla="*/ 275838 h 3366169"/>
              <a:gd name="connsiteX143" fmla="*/ 0 w 12194479"/>
              <a:gd name="connsiteY143" fmla="*/ 226458 h 3366169"/>
              <a:gd name="connsiteX144" fmla="*/ 0 w 12194479"/>
              <a:gd name="connsiteY144" fmla="*/ 144715 h 3366169"/>
              <a:gd name="connsiteX145" fmla="*/ 0 w 12194479"/>
              <a:gd name="connsiteY145" fmla="*/ 95335 h 3366169"/>
              <a:gd name="connsiteX146" fmla="*/ 0 w 12194479"/>
              <a:gd name="connsiteY146" fmla="*/ 58239 h 3366169"/>
              <a:gd name="connsiteX147" fmla="*/ 0 w 12194479"/>
              <a:gd name="connsiteY147" fmla="*/ 8859 h 3366169"/>
              <a:gd name="connsiteX148" fmla="*/ 884 w 12194479"/>
              <a:gd name="connsiteY148" fmla="*/ 8859 h 3366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12194479" h="3366169">
                <a:moveTo>
                  <a:pt x="884" y="0"/>
                </a:moveTo>
                <a:lnTo>
                  <a:pt x="12193594" y="0"/>
                </a:lnTo>
                <a:lnTo>
                  <a:pt x="12193594" y="8859"/>
                </a:lnTo>
                <a:lnTo>
                  <a:pt x="12194479" y="8859"/>
                </a:lnTo>
                <a:lnTo>
                  <a:pt x="12194479" y="58239"/>
                </a:lnTo>
                <a:lnTo>
                  <a:pt x="12194479" y="95335"/>
                </a:lnTo>
                <a:lnTo>
                  <a:pt x="12194479" y="144715"/>
                </a:lnTo>
                <a:lnTo>
                  <a:pt x="12194479" y="226458"/>
                </a:lnTo>
                <a:lnTo>
                  <a:pt x="12194479" y="275838"/>
                </a:lnTo>
                <a:lnTo>
                  <a:pt x="12194479" y="312934"/>
                </a:lnTo>
                <a:lnTo>
                  <a:pt x="12194479" y="362314"/>
                </a:lnTo>
                <a:lnTo>
                  <a:pt x="12194479" y="689502"/>
                </a:lnTo>
                <a:lnTo>
                  <a:pt x="12194479" y="738882"/>
                </a:lnTo>
                <a:lnTo>
                  <a:pt x="12194479" y="775978"/>
                </a:lnTo>
                <a:lnTo>
                  <a:pt x="12194479" y="825358"/>
                </a:lnTo>
                <a:lnTo>
                  <a:pt x="12194479" y="2682189"/>
                </a:lnTo>
                <a:lnTo>
                  <a:pt x="12194479" y="2731569"/>
                </a:lnTo>
                <a:lnTo>
                  <a:pt x="12194479" y="2768665"/>
                </a:lnTo>
                <a:lnTo>
                  <a:pt x="12194479" y="2818045"/>
                </a:lnTo>
                <a:lnTo>
                  <a:pt x="12194179" y="2818045"/>
                </a:lnTo>
                <a:lnTo>
                  <a:pt x="12194179" y="3161861"/>
                </a:lnTo>
                <a:lnTo>
                  <a:pt x="12194179" y="3171351"/>
                </a:lnTo>
                <a:lnTo>
                  <a:pt x="12194179" y="3180841"/>
                </a:lnTo>
                <a:lnTo>
                  <a:pt x="12194179" y="3208424"/>
                </a:lnTo>
                <a:lnTo>
                  <a:pt x="12194179" y="3211241"/>
                </a:lnTo>
                <a:lnTo>
                  <a:pt x="12194179" y="3217914"/>
                </a:lnTo>
                <a:lnTo>
                  <a:pt x="12194179" y="3220731"/>
                </a:lnTo>
                <a:lnTo>
                  <a:pt x="12194179" y="3227406"/>
                </a:lnTo>
                <a:lnTo>
                  <a:pt x="12194179" y="3230221"/>
                </a:lnTo>
                <a:lnTo>
                  <a:pt x="12194179" y="3248337"/>
                </a:lnTo>
                <a:lnTo>
                  <a:pt x="12194179" y="3257804"/>
                </a:lnTo>
                <a:lnTo>
                  <a:pt x="12194179" y="3257827"/>
                </a:lnTo>
                <a:lnTo>
                  <a:pt x="12194179" y="3267294"/>
                </a:lnTo>
                <a:lnTo>
                  <a:pt x="12194179" y="3267317"/>
                </a:lnTo>
                <a:lnTo>
                  <a:pt x="12194179" y="3276786"/>
                </a:lnTo>
                <a:lnTo>
                  <a:pt x="12194179" y="3294900"/>
                </a:lnTo>
                <a:lnTo>
                  <a:pt x="12194179" y="3297717"/>
                </a:lnTo>
                <a:lnTo>
                  <a:pt x="12194179" y="3304390"/>
                </a:lnTo>
                <a:lnTo>
                  <a:pt x="12194179" y="3307207"/>
                </a:lnTo>
                <a:lnTo>
                  <a:pt x="12194179" y="3313882"/>
                </a:lnTo>
                <a:lnTo>
                  <a:pt x="12194179" y="3316697"/>
                </a:lnTo>
                <a:lnTo>
                  <a:pt x="12194179" y="3344280"/>
                </a:lnTo>
                <a:lnTo>
                  <a:pt x="12194179" y="3353770"/>
                </a:lnTo>
                <a:lnTo>
                  <a:pt x="12194179" y="3363262"/>
                </a:lnTo>
                <a:lnTo>
                  <a:pt x="12194128" y="3363205"/>
                </a:lnTo>
                <a:lnTo>
                  <a:pt x="12193594" y="3363800"/>
                </a:lnTo>
                <a:lnTo>
                  <a:pt x="12193594" y="3314420"/>
                </a:lnTo>
                <a:lnTo>
                  <a:pt x="12193594" y="3277324"/>
                </a:lnTo>
                <a:lnTo>
                  <a:pt x="12193594" y="3227944"/>
                </a:lnTo>
                <a:lnTo>
                  <a:pt x="12193594" y="3200907"/>
                </a:lnTo>
                <a:lnTo>
                  <a:pt x="12193594" y="3170804"/>
                </a:lnTo>
                <a:lnTo>
                  <a:pt x="12193543" y="3170804"/>
                </a:lnTo>
                <a:lnTo>
                  <a:pt x="12191564" y="3170804"/>
                </a:lnTo>
                <a:cubicBezTo>
                  <a:pt x="12054061" y="3170804"/>
                  <a:pt x="11936202" y="3084364"/>
                  <a:pt x="11887069" y="2958637"/>
                </a:cubicBezTo>
                <a:cubicBezTo>
                  <a:pt x="11836006" y="3082384"/>
                  <a:pt x="11720178" y="3170804"/>
                  <a:pt x="11582624" y="3170804"/>
                </a:cubicBezTo>
                <a:cubicBezTo>
                  <a:pt x="11445070" y="3170804"/>
                  <a:pt x="11327211" y="3084364"/>
                  <a:pt x="11278129" y="2958637"/>
                </a:cubicBezTo>
                <a:cubicBezTo>
                  <a:pt x="11227066" y="3082384"/>
                  <a:pt x="11111135" y="3170804"/>
                  <a:pt x="10973633" y="3170804"/>
                </a:cubicBezTo>
                <a:cubicBezTo>
                  <a:pt x="10836130" y="3170804"/>
                  <a:pt x="10718271" y="3084364"/>
                  <a:pt x="10669138" y="2958637"/>
                </a:cubicBezTo>
                <a:cubicBezTo>
                  <a:pt x="10618075" y="3082384"/>
                  <a:pt x="10502246" y="3170804"/>
                  <a:pt x="10364693" y="3170804"/>
                </a:cubicBezTo>
                <a:cubicBezTo>
                  <a:pt x="10227140" y="3170804"/>
                  <a:pt x="10109280" y="3084364"/>
                  <a:pt x="10060197" y="2958637"/>
                </a:cubicBezTo>
                <a:cubicBezTo>
                  <a:pt x="10009135" y="3082384"/>
                  <a:pt x="9893205" y="3170804"/>
                  <a:pt x="9755702" y="3170804"/>
                </a:cubicBezTo>
                <a:cubicBezTo>
                  <a:pt x="9618200" y="3170804"/>
                  <a:pt x="9500340" y="3084364"/>
                  <a:pt x="9451207" y="2958637"/>
                </a:cubicBezTo>
                <a:lnTo>
                  <a:pt x="9451207" y="2958891"/>
                </a:lnTo>
                <a:cubicBezTo>
                  <a:pt x="9451105" y="2958789"/>
                  <a:pt x="9451105" y="2958739"/>
                  <a:pt x="9451105" y="2958637"/>
                </a:cubicBezTo>
                <a:cubicBezTo>
                  <a:pt x="9400043" y="3082384"/>
                  <a:pt x="9284214" y="3170804"/>
                  <a:pt x="9146660" y="3170804"/>
                </a:cubicBezTo>
                <a:cubicBezTo>
                  <a:pt x="9009107" y="3170804"/>
                  <a:pt x="8891248" y="3084364"/>
                  <a:pt x="8842165" y="2958637"/>
                </a:cubicBezTo>
                <a:cubicBezTo>
                  <a:pt x="8791103" y="3082384"/>
                  <a:pt x="8675172" y="3170804"/>
                  <a:pt x="8537670" y="3170804"/>
                </a:cubicBezTo>
                <a:cubicBezTo>
                  <a:pt x="8400167" y="3170804"/>
                  <a:pt x="8282308" y="3084364"/>
                  <a:pt x="8233174" y="2958637"/>
                </a:cubicBezTo>
                <a:cubicBezTo>
                  <a:pt x="8182112" y="3082384"/>
                  <a:pt x="8066283" y="3170804"/>
                  <a:pt x="7928730" y="3170804"/>
                </a:cubicBezTo>
                <a:cubicBezTo>
                  <a:pt x="7791177" y="3170804"/>
                  <a:pt x="7673317" y="3084364"/>
                  <a:pt x="7624234" y="2958637"/>
                </a:cubicBezTo>
                <a:cubicBezTo>
                  <a:pt x="7573172" y="3082384"/>
                  <a:pt x="7457241" y="3170804"/>
                  <a:pt x="7319739" y="3170804"/>
                </a:cubicBezTo>
                <a:cubicBezTo>
                  <a:pt x="7182236" y="3170804"/>
                  <a:pt x="7064377" y="3084364"/>
                  <a:pt x="7015244" y="2958637"/>
                </a:cubicBezTo>
                <a:cubicBezTo>
                  <a:pt x="6964181" y="3082384"/>
                  <a:pt x="6848352" y="3170804"/>
                  <a:pt x="6710798" y="3170804"/>
                </a:cubicBezTo>
                <a:cubicBezTo>
                  <a:pt x="6573245" y="3170804"/>
                  <a:pt x="6455386" y="3084364"/>
                  <a:pt x="6406304" y="2958637"/>
                </a:cubicBezTo>
                <a:cubicBezTo>
                  <a:pt x="6355243" y="3082384"/>
                  <a:pt x="6239312" y="3170804"/>
                  <a:pt x="6101809" y="3170804"/>
                </a:cubicBezTo>
                <a:cubicBezTo>
                  <a:pt x="5964307" y="3170804"/>
                  <a:pt x="5846451" y="3084364"/>
                  <a:pt x="5797313" y="2958637"/>
                </a:cubicBezTo>
                <a:cubicBezTo>
                  <a:pt x="5753814" y="3064061"/>
                  <a:pt x="5661891" y="3143750"/>
                  <a:pt x="5551797" y="3165069"/>
                </a:cubicBezTo>
                <a:lnTo>
                  <a:pt x="5551797" y="3164916"/>
                </a:lnTo>
                <a:cubicBezTo>
                  <a:pt x="5537485" y="3167759"/>
                  <a:pt x="5523173" y="3169535"/>
                  <a:pt x="5508858" y="3170347"/>
                </a:cubicBezTo>
                <a:cubicBezTo>
                  <a:pt x="5508298" y="3170347"/>
                  <a:pt x="5507689" y="3170449"/>
                  <a:pt x="5507134" y="3170449"/>
                </a:cubicBezTo>
                <a:cubicBezTo>
                  <a:pt x="5502411" y="3170652"/>
                  <a:pt x="5497639" y="3170804"/>
                  <a:pt x="5492868" y="3170804"/>
                </a:cubicBezTo>
                <a:cubicBezTo>
                  <a:pt x="5355366" y="3170804"/>
                  <a:pt x="5237507" y="3084364"/>
                  <a:pt x="5188425" y="2958637"/>
                </a:cubicBezTo>
                <a:cubicBezTo>
                  <a:pt x="5188425" y="2958637"/>
                  <a:pt x="5188425" y="2958688"/>
                  <a:pt x="5188425" y="2958688"/>
                </a:cubicBezTo>
                <a:cubicBezTo>
                  <a:pt x="5174109" y="2993406"/>
                  <a:pt x="5154519" y="3025282"/>
                  <a:pt x="5130764" y="3053249"/>
                </a:cubicBezTo>
                <a:cubicBezTo>
                  <a:pt x="5069753" y="3125021"/>
                  <a:pt x="4980976" y="3170804"/>
                  <a:pt x="4882000" y="3170804"/>
                </a:cubicBezTo>
                <a:cubicBezTo>
                  <a:pt x="4744497" y="3170804"/>
                  <a:pt x="4626641" y="3084364"/>
                  <a:pt x="4577504" y="2958637"/>
                </a:cubicBezTo>
                <a:cubicBezTo>
                  <a:pt x="4526442" y="3082384"/>
                  <a:pt x="4410562" y="3170804"/>
                  <a:pt x="4273058" y="3170804"/>
                </a:cubicBezTo>
                <a:cubicBezTo>
                  <a:pt x="4135557" y="3170804"/>
                  <a:pt x="4017646" y="3084364"/>
                  <a:pt x="3968563" y="2958637"/>
                </a:cubicBezTo>
                <a:cubicBezTo>
                  <a:pt x="3917501" y="3082384"/>
                  <a:pt x="3801570" y="3170804"/>
                  <a:pt x="3664068" y="3170804"/>
                </a:cubicBezTo>
                <a:cubicBezTo>
                  <a:pt x="3526565" y="3170804"/>
                  <a:pt x="3408706" y="3084364"/>
                  <a:pt x="3359572" y="2958637"/>
                </a:cubicBezTo>
                <a:cubicBezTo>
                  <a:pt x="3308511" y="3082384"/>
                  <a:pt x="3192630" y="3170804"/>
                  <a:pt x="3055127" y="3170804"/>
                </a:cubicBezTo>
                <a:cubicBezTo>
                  <a:pt x="2917625" y="3170804"/>
                  <a:pt x="2799714" y="3084364"/>
                  <a:pt x="2750632" y="2958637"/>
                </a:cubicBezTo>
                <a:cubicBezTo>
                  <a:pt x="2699570" y="3082384"/>
                  <a:pt x="2583640" y="3170804"/>
                  <a:pt x="2446136" y="3170804"/>
                </a:cubicBezTo>
                <a:cubicBezTo>
                  <a:pt x="2308634" y="3170804"/>
                  <a:pt x="2190774" y="3084364"/>
                  <a:pt x="2141641" y="2958637"/>
                </a:cubicBezTo>
                <a:cubicBezTo>
                  <a:pt x="2090579" y="3082384"/>
                  <a:pt x="1974750" y="3170804"/>
                  <a:pt x="1837196" y="3170804"/>
                </a:cubicBezTo>
                <a:cubicBezTo>
                  <a:pt x="1699643" y="3170804"/>
                  <a:pt x="1581783" y="3084364"/>
                  <a:pt x="1532701" y="2958637"/>
                </a:cubicBezTo>
                <a:cubicBezTo>
                  <a:pt x="1481639" y="3082384"/>
                  <a:pt x="1365708" y="3170804"/>
                  <a:pt x="1228205" y="3170804"/>
                </a:cubicBezTo>
                <a:cubicBezTo>
                  <a:pt x="1090703" y="3170804"/>
                  <a:pt x="972843" y="3084364"/>
                  <a:pt x="923710" y="2958637"/>
                </a:cubicBezTo>
                <a:cubicBezTo>
                  <a:pt x="872648" y="3082384"/>
                  <a:pt x="756818" y="3170804"/>
                  <a:pt x="619265" y="3170804"/>
                </a:cubicBezTo>
                <a:cubicBezTo>
                  <a:pt x="481712" y="3170804"/>
                  <a:pt x="363852" y="3084364"/>
                  <a:pt x="314770" y="2958637"/>
                </a:cubicBezTo>
                <a:cubicBezTo>
                  <a:pt x="263707" y="3082384"/>
                  <a:pt x="145797" y="3170804"/>
                  <a:pt x="10274" y="3170804"/>
                </a:cubicBezTo>
                <a:cubicBezTo>
                  <a:pt x="7127" y="3170804"/>
                  <a:pt x="4031" y="3170753"/>
                  <a:pt x="884" y="3170652"/>
                </a:cubicBezTo>
                <a:lnTo>
                  <a:pt x="884" y="3200755"/>
                </a:lnTo>
                <a:lnTo>
                  <a:pt x="884" y="3229669"/>
                </a:lnTo>
                <a:lnTo>
                  <a:pt x="884" y="3279049"/>
                </a:lnTo>
                <a:lnTo>
                  <a:pt x="884" y="3316145"/>
                </a:lnTo>
                <a:lnTo>
                  <a:pt x="884" y="3365525"/>
                </a:lnTo>
                <a:lnTo>
                  <a:pt x="299" y="3366169"/>
                </a:lnTo>
                <a:lnTo>
                  <a:pt x="299" y="3356679"/>
                </a:lnTo>
                <a:lnTo>
                  <a:pt x="299" y="3347187"/>
                </a:lnTo>
                <a:lnTo>
                  <a:pt x="299" y="3319606"/>
                </a:lnTo>
                <a:lnTo>
                  <a:pt x="299" y="3316789"/>
                </a:lnTo>
                <a:lnTo>
                  <a:pt x="299" y="3310114"/>
                </a:lnTo>
                <a:lnTo>
                  <a:pt x="299" y="3307299"/>
                </a:lnTo>
                <a:lnTo>
                  <a:pt x="299" y="3300624"/>
                </a:lnTo>
                <a:lnTo>
                  <a:pt x="299" y="3297807"/>
                </a:lnTo>
                <a:lnTo>
                  <a:pt x="299" y="3279693"/>
                </a:lnTo>
                <a:lnTo>
                  <a:pt x="299" y="3270226"/>
                </a:lnTo>
                <a:lnTo>
                  <a:pt x="299" y="3270203"/>
                </a:lnTo>
                <a:lnTo>
                  <a:pt x="299" y="3260734"/>
                </a:lnTo>
                <a:lnTo>
                  <a:pt x="299" y="3260711"/>
                </a:lnTo>
                <a:lnTo>
                  <a:pt x="299" y="3251244"/>
                </a:lnTo>
                <a:lnTo>
                  <a:pt x="299" y="3233130"/>
                </a:lnTo>
                <a:lnTo>
                  <a:pt x="299" y="3230313"/>
                </a:lnTo>
                <a:lnTo>
                  <a:pt x="299" y="3223638"/>
                </a:lnTo>
                <a:lnTo>
                  <a:pt x="299" y="3220823"/>
                </a:lnTo>
                <a:lnTo>
                  <a:pt x="299" y="3214148"/>
                </a:lnTo>
                <a:lnTo>
                  <a:pt x="299" y="3211331"/>
                </a:lnTo>
                <a:lnTo>
                  <a:pt x="299" y="3183750"/>
                </a:lnTo>
                <a:lnTo>
                  <a:pt x="299" y="3174258"/>
                </a:lnTo>
                <a:lnTo>
                  <a:pt x="299" y="3164768"/>
                </a:lnTo>
                <a:lnTo>
                  <a:pt x="299" y="2818412"/>
                </a:lnTo>
                <a:lnTo>
                  <a:pt x="0" y="2818378"/>
                </a:lnTo>
                <a:lnTo>
                  <a:pt x="0" y="2768998"/>
                </a:lnTo>
                <a:lnTo>
                  <a:pt x="0" y="2731902"/>
                </a:lnTo>
                <a:lnTo>
                  <a:pt x="0" y="2682522"/>
                </a:lnTo>
                <a:lnTo>
                  <a:pt x="0" y="825691"/>
                </a:lnTo>
                <a:lnTo>
                  <a:pt x="0" y="776311"/>
                </a:lnTo>
                <a:lnTo>
                  <a:pt x="0" y="739215"/>
                </a:lnTo>
                <a:lnTo>
                  <a:pt x="0" y="689835"/>
                </a:lnTo>
                <a:lnTo>
                  <a:pt x="0" y="362314"/>
                </a:lnTo>
                <a:lnTo>
                  <a:pt x="0" y="312934"/>
                </a:lnTo>
                <a:lnTo>
                  <a:pt x="0" y="275838"/>
                </a:lnTo>
                <a:lnTo>
                  <a:pt x="0" y="226458"/>
                </a:lnTo>
                <a:lnTo>
                  <a:pt x="0" y="144715"/>
                </a:lnTo>
                <a:lnTo>
                  <a:pt x="0" y="95335"/>
                </a:lnTo>
                <a:lnTo>
                  <a:pt x="0" y="58239"/>
                </a:lnTo>
                <a:lnTo>
                  <a:pt x="0" y="8859"/>
                </a:lnTo>
                <a:lnTo>
                  <a:pt x="884" y="8859"/>
                </a:lnTo>
                <a:close/>
              </a:path>
            </a:pathLst>
          </a:custGeom>
          <a:noFill/>
        </p:spPr>
        <p:txBody>
          <a:bodyPr wrap="square" lIns="540000" tIns="360000" rIns="6840000" anchor="t" anchorCtr="0">
            <a:noAutofit/>
          </a:bodyPr>
          <a:lstStyle>
            <a:lvl1pPr marL="0" indent="0" algn="l" defTabSz="179388">
              <a:buNone/>
              <a:defRPr sz="1400" b="1">
                <a:solidFill>
                  <a:schemeClr val="accent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5" name="Kuvatiedot">
            <a:extLst>
              <a:ext uri="{FF2B5EF4-FFF2-40B4-BE49-F238E27FC236}">
                <a16:creationId xmlns:a16="http://schemas.microsoft.com/office/drawing/2014/main" id="{CD904FAE-1146-4934-7E96-C36B938F593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bg1"/>
                </a:solidFill>
              </a:defRPr>
            </a:lvl1pPr>
          </a:lstStyle>
          <a:p>
            <a:pPr lvl="0"/>
            <a:r>
              <a:rPr lang="fi-FI" dirty="0"/>
              <a:t>Kuva: Kuvaajan nimi</a:t>
            </a:r>
          </a:p>
        </p:txBody>
      </p:sp>
      <p:sp>
        <p:nvSpPr>
          <p:cNvPr id="6" name="Logo">
            <a:extLst>
              <a:ext uri="{FF2B5EF4-FFF2-40B4-BE49-F238E27FC236}">
                <a16:creationId xmlns:a16="http://schemas.microsoft.com/office/drawing/2014/main" id="{079293BD-614A-C5B4-9C1B-BF5C9E4ED251}"/>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11" name="Päivämäärän paikkamerkki 10">
            <a:extLst>
              <a:ext uri="{FF2B5EF4-FFF2-40B4-BE49-F238E27FC236}">
                <a16:creationId xmlns:a16="http://schemas.microsoft.com/office/drawing/2014/main" id="{E2E27EAF-3360-FF44-9B2D-5AF300B6CBBB}"/>
              </a:ext>
            </a:extLst>
          </p:cNvPr>
          <p:cNvSpPr>
            <a:spLocks noGrp="1"/>
          </p:cNvSpPr>
          <p:nvPr>
            <p:ph type="dt" sz="half" idx="16"/>
          </p:nvPr>
        </p:nvSpPr>
        <p:spPr>
          <a:xfrm>
            <a:off x="10440401" y="6248400"/>
            <a:ext cx="1210262" cy="249238"/>
          </a:xfrm>
        </p:spPr>
        <p:txBody>
          <a:bodyPr/>
          <a:lstStyle>
            <a:lvl1pPr>
              <a:defRPr b="1">
                <a:solidFill>
                  <a:schemeClr val="bg1"/>
                </a:solidFill>
              </a:defRPr>
            </a:lvl1pPr>
          </a:lstStyle>
          <a:p>
            <a:r>
              <a:rPr lang="fi-FI"/>
              <a:t>12.8.2025</a:t>
            </a:r>
            <a:endParaRPr lang="fi-FI" dirty="0"/>
          </a:p>
        </p:txBody>
      </p:sp>
    </p:spTree>
    <p:extLst>
      <p:ext uri="{BB962C8B-B14F-4D97-AF65-F5344CB8AC3E}">
        <p14:creationId xmlns:p14="http://schemas.microsoft.com/office/powerpoint/2010/main" val="2303391200"/>
      </p:ext>
    </p:extLst>
  </p:cSld>
  <p:clrMapOvr>
    <a:masterClrMapping/>
  </p:clrMapOvr>
  <p:extLst>
    <p:ext uri="{DCECCB84-F9BA-43D5-87BE-67443E8EF086}">
      <p15:sldGuideLst xmlns:p15="http://schemas.microsoft.com/office/powerpoint/2012/main"/>
    </p:ext>
  </p:extLst>
</p:sldLayout>
</file>

<file path=ppt/slideLayouts/slideLayout528.xml><?xml version="1.0" encoding="utf-8"?>
<p:sldLayout xmlns:a="http://schemas.openxmlformats.org/drawingml/2006/main" xmlns:r="http://schemas.openxmlformats.org/officeDocument/2006/relationships" xmlns:p="http://schemas.openxmlformats.org/presentationml/2006/main" preserve="1" userDrawn="1">
  <p:cSld name="Sisällysluettelo">
    <p:bg>
      <p:bgPr>
        <a:solidFill>
          <a:schemeClr val="accent3"/>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EFBD6DC0-03F5-AF6D-3C17-D4782AEE9561}"/>
              </a:ext>
            </a:extLst>
          </p:cNvPr>
          <p:cNvSpPr>
            <a:spLocks noGrp="1"/>
          </p:cNvSpPr>
          <p:nvPr>
            <p:ph type="title" hasCustomPrompt="1"/>
          </p:nvPr>
        </p:nvSpPr>
        <p:spPr>
          <a:xfrm>
            <a:off x="539750" y="539751"/>
            <a:ext cx="9199564" cy="1489074"/>
          </a:xfrm>
          <a:prstGeom prst="rect">
            <a:avLst/>
          </a:prstGeom>
        </p:spPr>
        <p:txBody>
          <a:bodyPr anchor="b"/>
          <a:lstStyle>
            <a:lvl1pPr>
              <a:defRPr sz="5400">
                <a:solidFill>
                  <a:schemeClr val="bg1"/>
                </a:solidFill>
              </a:defRPr>
            </a:lvl1pPr>
          </a:lstStyle>
          <a:p>
            <a:r>
              <a:rPr lang="fi-FI" dirty="0"/>
              <a:t>Pääotsikko esimerkiksi sisällysluettelolle</a:t>
            </a:r>
          </a:p>
        </p:txBody>
      </p:sp>
      <p:sp>
        <p:nvSpPr>
          <p:cNvPr id="3" name="Tekstin paikkamerkki 1">
            <a:extLst>
              <a:ext uri="{FF2B5EF4-FFF2-40B4-BE49-F238E27FC236}">
                <a16:creationId xmlns:a16="http://schemas.microsoft.com/office/drawing/2014/main" id="{B5A8CE6B-1026-260C-E5DC-5E2E67F7FA7F}"/>
              </a:ext>
            </a:extLst>
          </p:cNvPr>
          <p:cNvSpPr>
            <a:spLocks noGrp="1"/>
          </p:cNvSpPr>
          <p:nvPr>
            <p:ph type="body" idx="1" hasCustomPrompt="1"/>
          </p:nvPr>
        </p:nvSpPr>
        <p:spPr>
          <a:xfrm>
            <a:off x="539750" y="2276475"/>
            <a:ext cx="9199564" cy="3724275"/>
          </a:xfrm>
        </p:spPr>
        <p:txBody>
          <a:bodyPr/>
          <a:lstStyle>
            <a:lvl1pPr marL="361950" indent="-361950">
              <a:buClrTx/>
              <a:buSzPct val="90000"/>
              <a:buFont typeface="Wingdings 3" panose="05040102010807070707" pitchFamily="18" charset="2"/>
              <a:buChar char="Ú"/>
              <a:defRPr sz="2000">
                <a:solidFill>
                  <a:schemeClr val="bg1"/>
                </a:solidFill>
              </a:defRPr>
            </a:lvl1pPr>
            <a:lvl2pPr marL="719138" indent="-358775">
              <a:buSzPct val="90000"/>
              <a:buFont typeface="Wingdings 3" panose="05040102010807070707" pitchFamily="18" charset="2"/>
              <a:buChar char="Ú"/>
              <a:defRPr sz="2000">
                <a:solidFill>
                  <a:schemeClr val="bg1"/>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fi-FI" dirty="0"/>
              <a:t>Tyyleissä käytetyt luettelomerkit eivät välttämättä näy online-versiossa. </a:t>
            </a:r>
          </a:p>
          <a:p>
            <a:pPr lvl="1"/>
            <a:r>
              <a:rPr lang="fi-FI" dirty="0"/>
              <a:t>Jätä luettelot pois tai käytä muuta merkkivaihtoehtoa.</a:t>
            </a:r>
          </a:p>
        </p:txBody>
      </p:sp>
      <p:sp>
        <p:nvSpPr>
          <p:cNvPr id="8" name="Alatunnisteen paikkamerkki 7">
            <a:extLst>
              <a:ext uri="{FF2B5EF4-FFF2-40B4-BE49-F238E27FC236}">
                <a16:creationId xmlns:a16="http://schemas.microsoft.com/office/drawing/2014/main" id="{F79E9FC2-F856-0C77-7112-D9878CEA1D4C}"/>
              </a:ext>
            </a:extLst>
          </p:cNvPr>
          <p:cNvSpPr>
            <a:spLocks noGrp="1"/>
          </p:cNvSpPr>
          <p:nvPr>
            <p:ph type="ftr" sz="quarter" idx="11"/>
          </p:nvPr>
        </p:nvSpPr>
        <p:spPr/>
        <p:txBody>
          <a:bodyPr/>
          <a:lstStyle>
            <a:lvl1pPr algn="l">
              <a:defRPr>
                <a:solidFill>
                  <a:schemeClr val="bg1"/>
                </a:solidFill>
              </a:defRPr>
            </a:lvl1pPr>
          </a:lstStyle>
          <a:p>
            <a:endParaRPr lang="fi-FI" dirty="0"/>
          </a:p>
        </p:txBody>
      </p:sp>
      <p:sp>
        <p:nvSpPr>
          <p:cNvPr id="7" name="Päivämäärän paikkamerkki 6">
            <a:extLst>
              <a:ext uri="{FF2B5EF4-FFF2-40B4-BE49-F238E27FC236}">
                <a16:creationId xmlns:a16="http://schemas.microsoft.com/office/drawing/2014/main" id="{AA88A6D3-A6AB-0289-BC5F-9F3B59761B3A}"/>
              </a:ext>
            </a:extLst>
          </p:cNvPr>
          <p:cNvSpPr>
            <a:spLocks noGrp="1"/>
          </p:cNvSpPr>
          <p:nvPr>
            <p:ph type="dt" sz="half" idx="10"/>
          </p:nvPr>
        </p:nvSpPr>
        <p:spPr/>
        <p:txBody>
          <a:bodyPr/>
          <a:lstStyle>
            <a:lvl1pPr>
              <a:defRPr>
                <a:solidFill>
                  <a:schemeClr val="bg1"/>
                </a:solidFill>
              </a:defRPr>
            </a:lvl1pPr>
          </a:lstStyle>
          <a:p>
            <a:r>
              <a:rPr lang="fi-FI"/>
              <a:t>12.8.2025</a:t>
            </a:r>
            <a:endParaRPr lang="fi-FI" dirty="0"/>
          </a:p>
        </p:txBody>
      </p:sp>
      <p:sp>
        <p:nvSpPr>
          <p:cNvPr id="10" name="Dian numeron paikkamerkki 9">
            <a:extLst>
              <a:ext uri="{FF2B5EF4-FFF2-40B4-BE49-F238E27FC236}">
                <a16:creationId xmlns:a16="http://schemas.microsoft.com/office/drawing/2014/main" id="{6296F6F4-66B9-5975-1597-525D9DE8C833}"/>
              </a:ext>
            </a:extLst>
          </p:cNvPr>
          <p:cNvSpPr>
            <a:spLocks noGrp="1"/>
          </p:cNvSpPr>
          <p:nvPr>
            <p:ph type="sldNum" sz="quarter" idx="12"/>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2378FF66-559E-36E6-FCEA-B8E60360648B}"/>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Tree>
    <p:extLst>
      <p:ext uri="{BB962C8B-B14F-4D97-AF65-F5344CB8AC3E}">
        <p14:creationId xmlns:p14="http://schemas.microsoft.com/office/powerpoint/2010/main" val="3695705582"/>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preserve="1" userDrawn="1">
  <p:cSld name="Otsikko ja sisältö 1">
    <p:bg>
      <p:bgPr>
        <a:solidFill>
          <a:schemeClr val="accent3"/>
        </a:solidFill>
        <a:effectLst/>
      </p:bgPr>
    </p:bg>
    <p:spTree>
      <p:nvGrpSpPr>
        <p:cNvPr id="1" name=""/>
        <p:cNvGrpSpPr/>
        <p:nvPr/>
      </p:nvGrpSpPr>
      <p:grpSpPr>
        <a:xfrm>
          <a:off x="0" y="0"/>
          <a:ext cx="0" cy="0"/>
          <a:chOff x="0" y="0"/>
          <a:chExt cx="0" cy="0"/>
        </a:xfrm>
      </p:grpSpPr>
      <p:sp>
        <p:nvSpPr>
          <p:cNvPr id="7" name="Vapaamuotoinen: Muoto 6">
            <a:extLst>
              <a:ext uri="{FF2B5EF4-FFF2-40B4-BE49-F238E27FC236}">
                <a16:creationId xmlns:a16="http://schemas.microsoft.com/office/drawing/2014/main" id="{B080A3F6-67AD-1C36-A6CF-BD8754EFC387}"/>
              </a:ext>
              <a:ext uri="{C183D7F6-B498-43B3-948B-1728B52AA6E4}">
                <adec:decorative xmlns:adec="http://schemas.microsoft.com/office/drawing/2017/decorative" val="1"/>
              </a:ext>
            </a:extLst>
          </p:cNvPr>
          <p:cNvSpPr/>
          <p:nvPr userDrawn="1"/>
        </p:nvSpPr>
        <p:spPr>
          <a:xfrm>
            <a:off x="0" y="1953872"/>
            <a:ext cx="12194479" cy="4940132"/>
          </a:xfrm>
          <a:custGeom>
            <a:avLst/>
            <a:gdLst>
              <a:gd name="connsiteX0" fmla="*/ 364727 w 12194479"/>
              <a:gd name="connsiteY0" fmla="*/ 0 h 4940132"/>
              <a:gd name="connsiteX1" fmla="*/ 747373 w 12194479"/>
              <a:gd name="connsiteY1" fmla="*/ 116963 h 4940132"/>
              <a:gd name="connsiteX2" fmla="*/ 1129968 w 12194479"/>
              <a:gd name="connsiteY2" fmla="*/ 0 h 4940132"/>
              <a:gd name="connsiteX3" fmla="*/ 1512562 w 12194479"/>
              <a:gd name="connsiteY3" fmla="*/ 116963 h 4940132"/>
              <a:gd name="connsiteX4" fmla="*/ 1895208 w 12194479"/>
              <a:gd name="connsiteY4" fmla="*/ 0 h 4940132"/>
              <a:gd name="connsiteX5" fmla="*/ 2277802 w 12194479"/>
              <a:gd name="connsiteY5" fmla="*/ 116963 h 4940132"/>
              <a:gd name="connsiteX6" fmla="*/ 2660448 w 12194479"/>
              <a:gd name="connsiteY6" fmla="*/ 0 h 4940132"/>
              <a:gd name="connsiteX7" fmla="*/ 3043043 w 12194479"/>
              <a:gd name="connsiteY7" fmla="*/ 116963 h 4940132"/>
              <a:gd name="connsiteX8" fmla="*/ 3425637 w 12194479"/>
              <a:gd name="connsiteY8" fmla="*/ 0 h 4940132"/>
              <a:gd name="connsiteX9" fmla="*/ 3808283 w 12194479"/>
              <a:gd name="connsiteY9" fmla="*/ 116963 h 4940132"/>
              <a:gd name="connsiteX10" fmla="*/ 4190878 w 12194479"/>
              <a:gd name="connsiteY10" fmla="*/ 0 h 4940132"/>
              <a:gd name="connsiteX11" fmla="*/ 4571045 w 12194479"/>
              <a:gd name="connsiteY11" fmla="*/ 116911 h 4940132"/>
              <a:gd name="connsiteX12" fmla="*/ 4951264 w 12194479"/>
              <a:gd name="connsiteY12" fmla="*/ 0 h 4940132"/>
              <a:gd name="connsiteX13" fmla="*/ 4953691 w 12194479"/>
              <a:gd name="connsiteY13" fmla="*/ 0 h 4940132"/>
              <a:gd name="connsiteX14" fmla="*/ 4956118 w 12194479"/>
              <a:gd name="connsiteY14" fmla="*/ 0 h 4940132"/>
              <a:gd name="connsiteX15" fmla="*/ 5337473 w 12194479"/>
              <a:gd name="connsiteY15" fmla="*/ 116911 h 4940132"/>
              <a:gd name="connsiteX16" fmla="*/ 5716504 w 12194479"/>
              <a:gd name="connsiteY16" fmla="*/ 0 h 4940132"/>
              <a:gd name="connsiteX17" fmla="*/ 6099098 w 12194479"/>
              <a:gd name="connsiteY17" fmla="*/ 116963 h 4940132"/>
              <a:gd name="connsiteX18" fmla="*/ 6481744 w 12194479"/>
              <a:gd name="connsiteY18" fmla="*/ 0 h 4940132"/>
              <a:gd name="connsiteX19" fmla="*/ 6864339 w 12194479"/>
              <a:gd name="connsiteY19" fmla="*/ 116963 h 4940132"/>
              <a:gd name="connsiteX20" fmla="*/ 7246933 w 12194479"/>
              <a:gd name="connsiteY20" fmla="*/ 0 h 4940132"/>
              <a:gd name="connsiteX21" fmla="*/ 7629579 w 12194479"/>
              <a:gd name="connsiteY21" fmla="*/ 116963 h 4940132"/>
              <a:gd name="connsiteX22" fmla="*/ 8012173 w 12194479"/>
              <a:gd name="connsiteY22" fmla="*/ 0 h 4940132"/>
              <a:gd name="connsiteX23" fmla="*/ 8394768 w 12194479"/>
              <a:gd name="connsiteY23" fmla="*/ 116963 h 4940132"/>
              <a:gd name="connsiteX24" fmla="*/ 8777414 w 12194479"/>
              <a:gd name="connsiteY24" fmla="*/ 0 h 4940132"/>
              <a:gd name="connsiteX25" fmla="*/ 9160008 w 12194479"/>
              <a:gd name="connsiteY25" fmla="*/ 116963 h 4940132"/>
              <a:gd name="connsiteX26" fmla="*/ 9542654 w 12194479"/>
              <a:gd name="connsiteY26" fmla="*/ 0 h 4940132"/>
              <a:gd name="connsiteX27" fmla="*/ 9914714 w 12194479"/>
              <a:gd name="connsiteY27" fmla="*/ 116808 h 4940132"/>
              <a:gd name="connsiteX28" fmla="*/ 9914714 w 12194479"/>
              <a:gd name="connsiteY28" fmla="*/ 116601 h 4940132"/>
              <a:gd name="connsiteX29" fmla="*/ 10279441 w 12194479"/>
              <a:gd name="connsiteY29" fmla="*/ 0 h 4940132"/>
              <a:gd name="connsiteX30" fmla="*/ 10662087 w 12194479"/>
              <a:gd name="connsiteY30" fmla="*/ 116963 h 4940132"/>
              <a:gd name="connsiteX31" fmla="*/ 11044682 w 12194479"/>
              <a:gd name="connsiteY31" fmla="*/ 0 h 4940132"/>
              <a:gd name="connsiteX32" fmla="*/ 11427276 w 12194479"/>
              <a:gd name="connsiteY32" fmla="*/ 116963 h 4940132"/>
              <a:gd name="connsiteX33" fmla="*/ 11809922 w 12194479"/>
              <a:gd name="connsiteY33" fmla="*/ 0 h 4940132"/>
              <a:gd name="connsiteX34" fmla="*/ 12192517 w 12194479"/>
              <a:gd name="connsiteY34" fmla="*/ 116963 h 4940132"/>
              <a:gd name="connsiteX35" fmla="*/ 12194479 w 12194479"/>
              <a:gd name="connsiteY35" fmla="*/ 116963 h 4940132"/>
              <a:gd name="connsiteX36" fmla="*/ 12194479 w 12194479"/>
              <a:gd name="connsiteY36" fmla="*/ 367955 h 4940132"/>
              <a:gd name="connsiteX37" fmla="*/ 12194479 w 12194479"/>
              <a:gd name="connsiteY37" fmla="*/ 2285823 h 4940132"/>
              <a:gd name="connsiteX38" fmla="*/ 12194479 w 12194479"/>
              <a:gd name="connsiteY38" fmla="*/ 2536815 h 4940132"/>
              <a:gd name="connsiteX39" fmla="*/ 12194479 w 12194479"/>
              <a:gd name="connsiteY39" fmla="*/ 2789804 h 4940132"/>
              <a:gd name="connsiteX40" fmla="*/ 12194479 w 12194479"/>
              <a:gd name="connsiteY40" fmla="*/ 3040796 h 4940132"/>
              <a:gd name="connsiteX41" fmla="*/ 12194479 w 12194479"/>
              <a:gd name="connsiteY41" fmla="*/ 4689140 h 4940132"/>
              <a:gd name="connsiteX42" fmla="*/ 12194479 w 12194479"/>
              <a:gd name="connsiteY42" fmla="*/ 4940132 h 4940132"/>
              <a:gd name="connsiteX43" fmla="*/ 0 w 12194479"/>
              <a:gd name="connsiteY43" fmla="*/ 4940132 h 4940132"/>
              <a:gd name="connsiteX44" fmla="*/ 0 w 12194479"/>
              <a:gd name="connsiteY44" fmla="*/ 4689140 h 4940132"/>
              <a:gd name="connsiteX45" fmla="*/ 0 w 12194479"/>
              <a:gd name="connsiteY45" fmla="*/ 3040796 h 4940132"/>
              <a:gd name="connsiteX46" fmla="*/ 0 w 12194479"/>
              <a:gd name="connsiteY46" fmla="*/ 2789804 h 4940132"/>
              <a:gd name="connsiteX47" fmla="*/ 0 w 12194479"/>
              <a:gd name="connsiteY47" fmla="*/ 2536453 h 4940132"/>
              <a:gd name="connsiteX48" fmla="*/ 0 w 12194479"/>
              <a:gd name="connsiteY48" fmla="*/ 2285461 h 4940132"/>
              <a:gd name="connsiteX49" fmla="*/ 0 w 12194479"/>
              <a:gd name="connsiteY49" fmla="*/ 367593 h 4940132"/>
              <a:gd name="connsiteX50" fmla="*/ 0 w 12194479"/>
              <a:gd name="connsiteY50" fmla="*/ 116601 h 4940132"/>
              <a:gd name="connsiteX51" fmla="*/ 364727 w 12194479"/>
              <a:gd name="connsiteY51" fmla="*/ 0 h 494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2194479" h="4940132">
                <a:moveTo>
                  <a:pt x="364727" y="0"/>
                </a:moveTo>
                <a:cubicBezTo>
                  <a:pt x="550990" y="0"/>
                  <a:pt x="554811" y="116963"/>
                  <a:pt x="747373" y="116963"/>
                </a:cubicBezTo>
                <a:cubicBezTo>
                  <a:pt x="939936" y="116963"/>
                  <a:pt x="939884" y="0"/>
                  <a:pt x="1129968" y="0"/>
                </a:cubicBezTo>
                <a:cubicBezTo>
                  <a:pt x="1320051" y="0"/>
                  <a:pt x="1320051" y="116963"/>
                  <a:pt x="1512562" y="116963"/>
                </a:cubicBezTo>
                <a:cubicBezTo>
                  <a:pt x="1705073" y="116963"/>
                  <a:pt x="1702697" y="0"/>
                  <a:pt x="1895208" y="0"/>
                </a:cubicBezTo>
                <a:cubicBezTo>
                  <a:pt x="2087719" y="0"/>
                  <a:pt x="2085292" y="116963"/>
                  <a:pt x="2277802" y="116963"/>
                </a:cubicBezTo>
                <a:cubicBezTo>
                  <a:pt x="2470313" y="116963"/>
                  <a:pt x="2470313" y="0"/>
                  <a:pt x="2660448" y="0"/>
                </a:cubicBezTo>
                <a:cubicBezTo>
                  <a:pt x="2850584" y="0"/>
                  <a:pt x="2850532" y="116963"/>
                  <a:pt x="3043043" y="116963"/>
                </a:cubicBezTo>
                <a:cubicBezTo>
                  <a:pt x="3235554" y="116963"/>
                  <a:pt x="3233126" y="0"/>
                  <a:pt x="3425637" y="0"/>
                </a:cubicBezTo>
                <a:cubicBezTo>
                  <a:pt x="3618148" y="0"/>
                  <a:pt x="3615721" y="116963"/>
                  <a:pt x="3808283" y="116963"/>
                </a:cubicBezTo>
                <a:cubicBezTo>
                  <a:pt x="4000846" y="116963"/>
                  <a:pt x="3998367" y="0"/>
                  <a:pt x="4190878" y="0"/>
                </a:cubicBezTo>
                <a:cubicBezTo>
                  <a:pt x="4383389" y="0"/>
                  <a:pt x="4381014" y="115930"/>
                  <a:pt x="4571045" y="116911"/>
                </a:cubicBezTo>
                <a:cubicBezTo>
                  <a:pt x="4758702" y="115930"/>
                  <a:pt x="4762006" y="0"/>
                  <a:pt x="4951264" y="0"/>
                </a:cubicBezTo>
                <a:cubicBezTo>
                  <a:pt x="4952090" y="0"/>
                  <a:pt x="4952865" y="0"/>
                  <a:pt x="4953691" y="0"/>
                </a:cubicBezTo>
                <a:cubicBezTo>
                  <a:pt x="4954517" y="0"/>
                  <a:pt x="4955292" y="0"/>
                  <a:pt x="4956118" y="0"/>
                </a:cubicBezTo>
                <a:cubicBezTo>
                  <a:pt x="5147390" y="0"/>
                  <a:pt x="5148733" y="115413"/>
                  <a:pt x="5337473" y="116911"/>
                </a:cubicBezTo>
                <a:cubicBezTo>
                  <a:pt x="5523890" y="115413"/>
                  <a:pt x="5525233" y="0"/>
                  <a:pt x="5716504" y="0"/>
                </a:cubicBezTo>
                <a:cubicBezTo>
                  <a:pt x="5907776" y="0"/>
                  <a:pt x="5906588" y="116963"/>
                  <a:pt x="6099098" y="116963"/>
                </a:cubicBezTo>
                <a:cubicBezTo>
                  <a:pt x="6291609" y="116963"/>
                  <a:pt x="6289182" y="0"/>
                  <a:pt x="6481744" y="0"/>
                </a:cubicBezTo>
                <a:cubicBezTo>
                  <a:pt x="6674307" y="0"/>
                  <a:pt x="6671828" y="116963"/>
                  <a:pt x="6864339" y="116963"/>
                </a:cubicBezTo>
                <a:cubicBezTo>
                  <a:pt x="7056849" y="116963"/>
                  <a:pt x="7054422" y="0"/>
                  <a:pt x="7246933" y="0"/>
                </a:cubicBezTo>
                <a:cubicBezTo>
                  <a:pt x="7439444" y="0"/>
                  <a:pt x="7437017" y="116963"/>
                  <a:pt x="7629579" y="116963"/>
                </a:cubicBezTo>
                <a:cubicBezTo>
                  <a:pt x="7822142" y="116963"/>
                  <a:pt x="7822090" y="0"/>
                  <a:pt x="8012173" y="0"/>
                </a:cubicBezTo>
                <a:cubicBezTo>
                  <a:pt x="8202257" y="0"/>
                  <a:pt x="8202257" y="116963"/>
                  <a:pt x="8394768" y="116963"/>
                </a:cubicBezTo>
                <a:cubicBezTo>
                  <a:pt x="8587278" y="116963"/>
                  <a:pt x="8584903" y="0"/>
                  <a:pt x="8777414" y="0"/>
                </a:cubicBezTo>
                <a:cubicBezTo>
                  <a:pt x="8969925" y="0"/>
                  <a:pt x="8967497" y="116963"/>
                  <a:pt x="9160008" y="116963"/>
                </a:cubicBezTo>
                <a:cubicBezTo>
                  <a:pt x="9352519" y="116963"/>
                  <a:pt x="9352519" y="0"/>
                  <a:pt x="9542654" y="0"/>
                </a:cubicBezTo>
                <a:cubicBezTo>
                  <a:pt x="9732790" y="0"/>
                  <a:pt x="9732686" y="112625"/>
                  <a:pt x="9914714" y="116808"/>
                </a:cubicBezTo>
                <a:lnTo>
                  <a:pt x="9914714" y="116601"/>
                </a:lnTo>
                <a:cubicBezTo>
                  <a:pt x="10087137" y="109527"/>
                  <a:pt x="10093179" y="0"/>
                  <a:pt x="10279441" y="0"/>
                </a:cubicBezTo>
                <a:cubicBezTo>
                  <a:pt x="10465703" y="0"/>
                  <a:pt x="10469525" y="116963"/>
                  <a:pt x="10662087" y="116963"/>
                </a:cubicBezTo>
                <a:cubicBezTo>
                  <a:pt x="10854650" y="116963"/>
                  <a:pt x="10854598" y="0"/>
                  <a:pt x="11044682" y="0"/>
                </a:cubicBezTo>
                <a:cubicBezTo>
                  <a:pt x="11234765" y="0"/>
                  <a:pt x="11234765" y="116963"/>
                  <a:pt x="11427276" y="116963"/>
                </a:cubicBezTo>
                <a:cubicBezTo>
                  <a:pt x="11619786" y="116963"/>
                  <a:pt x="11617411" y="0"/>
                  <a:pt x="11809922" y="0"/>
                </a:cubicBezTo>
                <a:cubicBezTo>
                  <a:pt x="12002433" y="0"/>
                  <a:pt x="12000006" y="116963"/>
                  <a:pt x="12192517" y="116963"/>
                </a:cubicBezTo>
                <a:lnTo>
                  <a:pt x="12194479" y="116963"/>
                </a:lnTo>
                <a:lnTo>
                  <a:pt x="12194479" y="367955"/>
                </a:lnTo>
                <a:lnTo>
                  <a:pt x="12194479" y="2285823"/>
                </a:lnTo>
                <a:lnTo>
                  <a:pt x="12194479" y="2536815"/>
                </a:lnTo>
                <a:lnTo>
                  <a:pt x="12194479" y="2789804"/>
                </a:lnTo>
                <a:lnTo>
                  <a:pt x="12194479" y="3040796"/>
                </a:lnTo>
                <a:lnTo>
                  <a:pt x="12194479" y="4689140"/>
                </a:lnTo>
                <a:lnTo>
                  <a:pt x="12194479" y="4940132"/>
                </a:lnTo>
                <a:lnTo>
                  <a:pt x="0" y="4940132"/>
                </a:lnTo>
                <a:lnTo>
                  <a:pt x="0" y="4689140"/>
                </a:lnTo>
                <a:lnTo>
                  <a:pt x="0" y="3040796"/>
                </a:lnTo>
                <a:lnTo>
                  <a:pt x="0" y="2789804"/>
                </a:lnTo>
                <a:lnTo>
                  <a:pt x="0" y="2536453"/>
                </a:lnTo>
                <a:lnTo>
                  <a:pt x="0" y="2285461"/>
                </a:lnTo>
                <a:lnTo>
                  <a:pt x="0" y="367593"/>
                </a:lnTo>
                <a:lnTo>
                  <a:pt x="0" y="116601"/>
                </a:lnTo>
                <a:cubicBezTo>
                  <a:pt x="172423" y="109527"/>
                  <a:pt x="178465" y="0"/>
                  <a:pt x="364727" y="0"/>
                </a:cubicBezTo>
                <a:close/>
              </a:path>
            </a:pathLst>
          </a:custGeom>
          <a:solidFill>
            <a:schemeClr val="bg1"/>
          </a:solidFill>
          <a:ln w="5164"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BB2CD312-9726-B802-8BDD-60E4DE41D212}"/>
              </a:ext>
            </a:extLst>
          </p:cNvPr>
          <p:cNvSpPr>
            <a:spLocks noGrp="1"/>
          </p:cNvSpPr>
          <p:nvPr>
            <p:ph type="title"/>
          </p:nvPr>
        </p:nvSpPr>
        <p:spPr>
          <a:xfrm>
            <a:off x="539750" y="539750"/>
            <a:ext cx="11107600" cy="993776"/>
          </a:xfrm>
          <a:prstGeom prst="rect">
            <a:avLst/>
          </a:prstGeom>
        </p:spPr>
        <p:txBody>
          <a:bodyPr anchor="t"/>
          <a:lstStyle>
            <a:lvl1pPr>
              <a:defRPr sz="3600">
                <a:solidFill>
                  <a:schemeClr val="bg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Sisällön paikkamerkki 1">
            <a:extLst>
              <a:ext uri="{FF2B5EF4-FFF2-40B4-BE49-F238E27FC236}">
                <a16:creationId xmlns:a16="http://schemas.microsoft.com/office/drawing/2014/main" id="{22518D0B-5C58-A517-480D-F96C2EABA205}"/>
              </a:ext>
            </a:extLst>
          </p:cNvPr>
          <p:cNvSpPr>
            <a:spLocks noGrp="1"/>
          </p:cNvSpPr>
          <p:nvPr>
            <p:ph sz="half" idx="1" hasCustomPrompt="1"/>
          </p:nvPr>
        </p:nvSpPr>
        <p:spPr>
          <a:xfrm>
            <a:off x="539750" y="2525713"/>
            <a:ext cx="11107600" cy="3227387"/>
          </a:xfrm>
        </p:spPr>
        <p:txBody>
          <a:bodyPr lIns="0" tIns="0" rIns="0" bIns="0" numCol="1" spcCol="36000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Alatunnisteen paikkamerkki 8">
            <a:extLst>
              <a:ext uri="{FF2B5EF4-FFF2-40B4-BE49-F238E27FC236}">
                <a16:creationId xmlns:a16="http://schemas.microsoft.com/office/drawing/2014/main" id="{977A9FD9-2FDB-C069-D591-57DCD95976D6}"/>
              </a:ext>
            </a:extLst>
          </p:cNvPr>
          <p:cNvSpPr>
            <a:spLocks noGrp="1"/>
          </p:cNvSpPr>
          <p:nvPr>
            <p:ph type="ftr" sz="quarter" idx="11"/>
          </p:nvPr>
        </p:nvSpPr>
        <p:spPr/>
        <p:txBody>
          <a:bodyPr/>
          <a:lstStyle>
            <a:lvl1pPr algn="l">
              <a:defRPr/>
            </a:lvl1pPr>
          </a:lstStyle>
          <a:p>
            <a:endParaRPr lang="fi-FI" dirty="0"/>
          </a:p>
        </p:txBody>
      </p:sp>
      <p:sp>
        <p:nvSpPr>
          <p:cNvPr id="8" name="Päivämäärän paikkamerkki 7">
            <a:extLst>
              <a:ext uri="{FF2B5EF4-FFF2-40B4-BE49-F238E27FC236}">
                <a16:creationId xmlns:a16="http://schemas.microsoft.com/office/drawing/2014/main" id="{7F050FCF-0531-6B3A-0C1B-D391640F9432}"/>
              </a:ext>
            </a:extLst>
          </p:cNvPr>
          <p:cNvSpPr>
            <a:spLocks noGrp="1"/>
          </p:cNvSpPr>
          <p:nvPr>
            <p:ph type="dt" sz="half" idx="10"/>
          </p:nvPr>
        </p:nvSpPr>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49A29C10-5093-7C21-A20E-6063556FF913}"/>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C261D2DE-7DE5-D969-3FE3-886BB6B39E16}"/>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997172402"/>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Väliotsikkodia 1 A">
    <p:bg>
      <p:bgPr>
        <a:solidFill>
          <a:schemeClr val="bg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EFBD6DC0-03F5-AF6D-3C17-D4782AEE9561}"/>
              </a:ext>
            </a:extLst>
          </p:cNvPr>
          <p:cNvSpPr>
            <a:spLocks noGrp="1"/>
          </p:cNvSpPr>
          <p:nvPr>
            <p:ph type="title" hasCustomPrompt="1"/>
          </p:nvPr>
        </p:nvSpPr>
        <p:spPr>
          <a:xfrm>
            <a:off x="539750" y="1720850"/>
            <a:ext cx="7288214" cy="2541588"/>
          </a:xfrm>
          <a:prstGeom prst="rect">
            <a:avLst/>
          </a:prstGeom>
        </p:spPr>
        <p:txBody>
          <a:bodyPr anchor="b"/>
          <a:lstStyle>
            <a:lvl1pPr>
              <a:defRPr sz="6000"/>
            </a:lvl1pPr>
          </a:lstStyle>
          <a:p>
            <a:r>
              <a:rPr lang="fi-FI" dirty="0"/>
              <a:t>Hengähdysdia</a:t>
            </a:r>
          </a:p>
        </p:txBody>
      </p:sp>
      <p:sp>
        <p:nvSpPr>
          <p:cNvPr id="3" name="Tekstin paikkamerkki">
            <a:extLst>
              <a:ext uri="{FF2B5EF4-FFF2-40B4-BE49-F238E27FC236}">
                <a16:creationId xmlns:a16="http://schemas.microsoft.com/office/drawing/2014/main" id="{B5A8CE6B-1026-260C-E5DC-5E2E67F7FA7F}"/>
              </a:ext>
            </a:extLst>
          </p:cNvPr>
          <p:cNvSpPr>
            <a:spLocks noGrp="1"/>
          </p:cNvSpPr>
          <p:nvPr>
            <p:ph type="body" idx="1" hasCustomPrompt="1"/>
          </p:nvPr>
        </p:nvSpPr>
        <p:spPr>
          <a:xfrm>
            <a:off x="539750" y="4511675"/>
            <a:ext cx="7288214" cy="992188"/>
          </a:xfrm>
        </p:spPr>
        <p:txBody>
          <a:bodyPr/>
          <a:lstStyle>
            <a:lvl1pPr marL="0" indent="0">
              <a:buNone/>
              <a:defRPr sz="2000">
                <a:solidFill>
                  <a:schemeClr val="tx1"/>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fi-FI" dirty="0"/>
              <a:t>Nostotekstipaikka, johon voi lisätä dian aiheeseen liittyvää sisältöä, esim. linkin tai esittelytekstin.</a:t>
            </a:r>
          </a:p>
        </p:txBody>
      </p:sp>
      <p:sp>
        <p:nvSpPr>
          <p:cNvPr id="14" name="Vapaamuotoinen: Muoto 13">
            <a:extLst>
              <a:ext uri="{FF2B5EF4-FFF2-40B4-BE49-F238E27FC236}">
                <a16:creationId xmlns:a16="http://schemas.microsoft.com/office/drawing/2014/main" id="{7D6EA73B-2DF1-9949-9879-D73377EF8CB6}"/>
              </a:ext>
              <a:ext uri="{C183D7F6-B498-43B3-948B-1728B52AA6E4}">
                <adec:decorative xmlns:adec="http://schemas.microsoft.com/office/drawing/2017/decorative" val="1"/>
              </a:ext>
            </a:extLst>
          </p:cNvPr>
          <p:cNvSpPr/>
          <p:nvPr/>
        </p:nvSpPr>
        <p:spPr>
          <a:xfrm>
            <a:off x="9906252" y="3899081"/>
            <a:ext cx="1744411" cy="2052042"/>
          </a:xfrm>
          <a:custGeom>
            <a:avLst/>
            <a:gdLst>
              <a:gd name="connsiteX0" fmla="*/ 2190396 w 3604436"/>
              <a:gd name="connsiteY0" fmla="*/ 1181189 h 4240087"/>
              <a:gd name="connsiteX1" fmla="*/ 2680556 w 3604436"/>
              <a:gd name="connsiteY1" fmla="*/ 1344487 h 4240087"/>
              <a:gd name="connsiteX2" fmla="*/ 3604260 w 3604436"/>
              <a:gd name="connsiteY2" fmla="*/ 1846167 h 4240087"/>
              <a:gd name="connsiteX3" fmla="*/ 3604260 w 3604436"/>
              <a:gd name="connsiteY3" fmla="*/ 1374701 h 4240087"/>
              <a:gd name="connsiteX4" fmla="*/ 2964800 w 3604436"/>
              <a:gd name="connsiteY4" fmla="*/ 1018422 h 4240087"/>
              <a:gd name="connsiteX5" fmla="*/ 3041355 w 3604436"/>
              <a:gd name="connsiteY5" fmla="*/ 215044 h 4240087"/>
              <a:gd name="connsiteX6" fmla="*/ 3043038 w 3604436"/>
              <a:gd name="connsiteY6" fmla="*/ 0 h 4240087"/>
              <a:gd name="connsiteX7" fmla="*/ 0 w 3604436"/>
              <a:gd name="connsiteY7" fmla="*/ 0 h 4240087"/>
              <a:gd name="connsiteX8" fmla="*/ 1683 w 3604436"/>
              <a:gd name="connsiteY8" fmla="*/ 215044 h 4240087"/>
              <a:gd name="connsiteX9" fmla="*/ 34556 w 3604436"/>
              <a:gd name="connsiteY9" fmla="*/ 707685 h 4240087"/>
              <a:gd name="connsiteX10" fmla="*/ 34467 w 3604436"/>
              <a:gd name="connsiteY10" fmla="*/ 707685 h 4240087"/>
              <a:gd name="connsiteX11" fmla="*/ 36505 w 3604436"/>
              <a:gd name="connsiteY11" fmla="*/ 724343 h 4240087"/>
              <a:gd name="connsiteX12" fmla="*/ 47049 w 3604436"/>
              <a:gd name="connsiteY12" fmla="*/ 810998 h 4240087"/>
              <a:gd name="connsiteX13" fmla="*/ 51213 w 3604436"/>
              <a:gd name="connsiteY13" fmla="*/ 842187 h 4240087"/>
              <a:gd name="connsiteX14" fmla="*/ 66188 w 3604436"/>
              <a:gd name="connsiteY14" fmla="*/ 944437 h 4240087"/>
              <a:gd name="connsiteX15" fmla="*/ 71238 w 3604436"/>
              <a:gd name="connsiteY15" fmla="*/ 975537 h 4240087"/>
              <a:gd name="connsiteX16" fmla="*/ 87896 w 3604436"/>
              <a:gd name="connsiteY16" fmla="*/ 1071230 h 4240087"/>
              <a:gd name="connsiteX17" fmla="*/ 94098 w 3604436"/>
              <a:gd name="connsiteY17" fmla="*/ 1104634 h 4240087"/>
              <a:gd name="connsiteX18" fmla="*/ 116249 w 3604436"/>
              <a:gd name="connsiteY18" fmla="*/ 1212378 h 4240087"/>
              <a:gd name="connsiteX19" fmla="*/ 123160 w 3604436"/>
              <a:gd name="connsiteY19" fmla="*/ 1242946 h 4240087"/>
              <a:gd name="connsiteX20" fmla="*/ 148679 w 3604436"/>
              <a:gd name="connsiteY20" fmla="*/ 1347766 h 4240087"/>
              <a:gd name="connsiteX21" fmla="*/ 156653 w 3604436"/>
              <a:gd name="connsiteY21" fmla="*/ 1377891 h 4240087"/>
              <a:gd name="connsiteX22" fmla="*/ 167729 w 3604436"/>
              <a:gd name="connsiteY22" fmla="*/ 1418472 h 4240087"/>
              <a:gd name="connsiteX23" fmla="*/ 168349 w 3604436"/>
              <a:gd name="connsiteY23" fmla="*/ 1418472 h 4240087"/>
              <a:gd name="connsiteX24" fmla="*/ 289206 w 3604436"/>
              <a:gd name="connsiteY24" fmla="*/ 1760486 h 4240087"/>
              <a:gd name="connsiteX25" fmla="*/ 536944 w 3604436"/>
              <a:gd name="connsiteY25" fmla="*/ 2980395 h 4240087"/>
              <a:gd name="connsiteX26" fmla="*/ 543324 w 3604436"/>
              <a:gd name="connsiteY26" fmla="*/ 3187109 h 4240087"/>
              <a:gd name="connsiteX27" fmla="*/ 1212466 w 3604436"/>
              <a:gd name="connsiteY27" fmla="*/ 3187109 h 4240087"/>
              <a:gd name="connsiteX28" fmla="*/ 1641401 w 3604436"/>
              <a:gd name="connsiteY28" fmla="*/ 3187109 h 4240087"/>
              <a:gd name="connsiteX29" fmla="*/ 1829332 w 3604436"/>
              <a:gd name="connsiteY29" fmla="*/ 3620829 h 4240087"/>
              <a:gd name="connsiteX30" fmla="*/ 3604437 w 3604436"/>
              <a:gd name="connsiteY30" fmla="*/ 4240087 h 4240087"/>
              <a:gd name="connsiteX31" fmla="*/ 3604437 w 3604436"/>
              <a:gd name="connsiteY31" fmla="*/ 3813279 h 4240087"/>
              <a:gd name="connsiteX32" fmla="*/ 2171877 w 3604436"/>
              <a:gd name="connsiteY32" fmla="*/ 3366179 h 4240087"/>
              <a:gd name="connsiteX33" fmla="*/ 2062362 w 3604436"/>
              <a:gd name="connsiteY33" fmla="*/ 3042241 h 4240087"/>
              <a:gd name="connsiteX34" fmla="*/ 2155485 w 3604436"/>
              <a:gd name="connsiteY34" fmla="*/ 2894891 h 4240087"/>
              <a:gd name="connsiteX35" fmla="*/ 2380895 w 3604436"/>
              <a:gd name="connsiteY35" fmla="*/ 2831273 h 4240087"/>
              <a:gd name="connsiteX36" fmla="*/ 2256583 w 3604436"/>
              <a:gd name="connsiteY36" fmla="*/ 2601433 h 4240087"/>
              <a:gd name="connsiteX37" fmla="*/ 2341555 w 3604436"/>
              <a:gd name="connsiteY37" fmla="*/ 2149017 h 4240087"/>
              <a:gd name="connsiteX38" fmla="*/ 2608875 w 3604436"/>
              <a:gd name="connsiteY38" fmla="*/ 2321087 h 4240087"/>
              <a:gd name="connsiteX39" fmla="*/ 2841551 w 3604436"/>
              <a:gd name="connsiteY39" fmla="*/ 1963568 h 4240087"/>
              <a:gd name="connsiteX40" fmla="*/ 2422894 w 3604436"/>
              <a:gd name="connsiteY40" fmla="*/ 1696248 h 4240087"/>
              <a:gd name="connsiteX41" fmla="*/ 2081678 w 3604436"/>
              <a:gd name="connsiteY41" fmla="*/ 1279983 h 4240087"/>
              <a:gd name="connsiteX42" fmla="*/ 2190750 w 3604436"/>
              <a:gd name="connsiteY42" fmla="*/ 1181012 h 4240087"/>
              <a:gd name="connsiteX43" fmla="*/ 1706348 w 3604436"/>
              <a:gd name="connsiteY43" fmla="*/ 1076812 h 4240087"/>
              <a:gd name="connsiteX44" fmla="*/ 1985364 w 3604436"/>
              <a:gd name="connsiteY44" fmla="*/ 1909164 h 4240087"/>
              <a:gd name="connsiteX45" fmla="*/ 1816838 w 3604436"/>
              <a:gd name="connsiteY45" fmla="*/ 2627749 h 4240087"/>
              <a:gd name="connsiteX46" fmla="*/ 1721411 w 3604436"/>
              <a:gd name="connsiteY46" fmla="*/ 2760656 h 4240087"/>
              <a:gd name="connsiteX47" fmla="*/ 949665 w 3604436"/>
              <a:gd name="connsiteY47" fmla="*/ 2760656 h 4240087"/>
              <a:gd name="connsiteX48" fmla="*/ 943374 w 3604436"/>
              <a:gd name="connsiteY48" fmla="*/ 2695353 h 4240087"/>
              <a:gd name="connsiteX49" fmla="*/ 941602 w 3604436"/>
              <a:gd name="connsiteY49" fmla="*/ 2678430 h 4240087"/>
              <a:gd name="connsiteX50" fmla="*/ 934779 w 3604436"/>
              <a:gd name="connsiteY50" fmla="*/ 2617470 h 4240087"/>
              <a:gd name="connsiteX51" fmla="*/ 933184 w 3604436"/>
              <a:gd name="connsiteY51" fmla="*/ 2603914 h 4240087"/>
              <a:gd name="connsiteX52" fmla="*/ 826504 w 3604436"/>
              <a:gd name="connsiteY52" fmla="*/ 2022578 h 4240087"/>
              <a:gd name="connsiteX53" fmla="*/ 826504 w 3604436"/>
              <a:gd name="connsiteY53" fmla="*/ 2022401 h 4240087"/>
              <a:gd name="connsiteX54" fmla="*/ 826504 w 3604436"/>
              <a:gd name="connsiteY54" fmla="*/ 2022401 h 4240087"/>
              <a:gd name="connsiteX55" fmla="*/ 678623 w 3604436"/>
              <a:gd name="connsiteY55" fmla="*/ 1586732 h 4240087"/>
              <a:gd name="connsiteX56" fmla="*/ 611815 w 3604436"/>
              <a:gd name="connsiteY56" fmla="*/ 1405890 h 4240087"/>
              <a:gd name="connsiteX57" fmla="*/ 597638 w 3604436"/>
              <a:gd name="connsiteY57" fmla="*/ 1359284 h 4240087"/>
              <a:gd name="connsiteX58" fmla="*/ 581246 w 3604436"/>
              <a:gd name="connsiteY58" fmla="*/ 1300273 h 4240087"/>
              <a:gd name="connsiteX59" fmla="*/ 564589 w 3604436"/>
              <a:gd name="connsiteY59" fmla="*/ 1234706 h 4240087"/>
              <a:gd name="connsiteX60" fmla="*/ 554842 w 3604436"/>
              <a:gd name="connsiteY60" fmla="*/ 1193416 h 4240087"/>
              <a:gd name="connsiteX61" fmla="*/ 537121 w 3604436"/>
              <a:gd name="connsiteY61" fmla="*/ 1111723 h 4240087"/>
              <a:gd name="connsiteX62" fmla="*/ 528084 w 3604436"/>
              <a:gd name="connsiteY62" fmla="*/ 1067243 h 4240087"/>
              <a:gd name="connsiteX63" fmla="*/ 518160 w 3604436"/>
              <a:gd name="connsiteY63" fmla="*/ 1014789 h 4240087"/>
              <a:gd name="connsiteX64" fmla="*/ 505933 w 3604436"/>
              <a:gd name="connsiteY64" fmla="*/ 945057 h 4240087"/>
              <a:gd name="connsiteX65" fmla="*/ 497869 w 3604436"/>
              <a:gd name="connsiteY65" fmla="*/ 894996 h 4240087"/>
              <a:gd name="connsiteX66" fmla="*/ 489098 w 3604436"/>
              <a:gd name="connsiteY66" fmla="*/ 837403 h 4240087"/>
              <a:gd name="connsiteX67" fmla="*/ 484224 w 3604436"/>
              <a:gd name="connsiteY67" fmla="*/ 804265 h 4240087"/>
              <a:gd name="connsiteX68" fmla="*/ 472883 w 3604436"/>
              <a:gd name="connsiteY68" fmla="*/ 719824 h 4240087"/>
              <a:gd name="connsiteX69" fmla="*/ 441163 w 3604436"/>
              <a:gd name="connsiteY69" fmla="*/ 426720 h 4240087"/>
              <a:gd name="connsiteX70" fmla="*/ 2602053 w 3604436"/>
              <a:gd name="connsiteY70" fmla="*/ 426720 h 4240087"/>
              <a:gd name="connsiteX71" fmla="*/ 2558459 w 3604436"/>
              <a:gd name="connsiteY71" fmla="*/ 808606 h 4240087"/>
              <a:gd name="connsiteX72" fmla="*/ 2081146 w 3604436"/>
              <a:gd name="connsiteY72" fmla="*/ 768911 h 4240087"/>
              <a:gd name="connsiteX73" fmla="*/ 1706437 w 3604436"/>
              <a:gd name="connsiteY73" fmla="*/ 1076901 h 424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604436" h="4240087">
                <a:moveTo>
                  <a:pt x="2190396" y="1181189"/>
                </a:moveTo>
                <a:cubicBezTo>
                  <a:pt x="2249761" y="1165417"/>
                  <a:pt x="2392503" y="1165683"/>
                  <a:pt x="2680556" y="1344487"/>
                </a:cubicBezTo>
                <a:cubicBezTo>
                  <a:pt x="3078657" y="1591605"/>
                  <a:pt x="3381951" y="1747638"/>
                  <a:pt x="3604260" y="1846167"/>
                </a:cubicBezTo>
                <a:lnTo>
                  <a:pt x="3604260" y="1374701"/>
                </a:lnTo>
                <a:cubicBezTo>
                  <a:pt x="3434759" y="1291413"/>
                  <a:pt x="3222994" y="1176493"/>
                  <a:pt x="2964800" y="1018422"/>
                </a:cubicBezTo>
                <a:cubicBezTo>
                  <a:pt x="3037456" y="597018"/>
                  <a:pt x="3041177" y="234537"/>
                  <a:pt x="3041355" y="215044"/>
                </a:cubicBezTo>
                <a:lnTo>
                  <a:pt x="3043038" y="0"/>
                </a:lnTo>
                <a:lnTo>
                  <a:pt x="0" y="0"/>
                </a:lnTo>
                <a:lnTo>
                  <a:pt x="1683" y="215044"/>
                </a:lnTo>
                <a:cubicBezTo>
                  <a:pt x="1772" y="229486"/>
                  <a:pt x="3899" y="432213"/>
                  <a:pt x="34556" y="707685"/>
                </a:cubicBezTo>
                <a:lnTo>
                  <a:pt x="34467" y="707685"/>
                </a:lnTo>
                <a:cubicBezTo>
                  <a:pt x="35087" y="713090"/>
                  <a:pt x="35885" y="718938"/>
                  <a:pt x="36505" y="724343"/>
                </a:cubicBezTo>
                <a:cubicBezTo>
                  <a:pt x="39695" y="752608"/>
                  <a:pt x="43239" y="781493"/>
                  <a:pt x="47049" y="810998"/>
                </a:cubicBezTo>
                <a:cubicBezTo>
                  <a:pt x="48378" y="821365"/>
                  <a:pt x="49707" y="831643"/>
                  <a:pt x="51213" y="842187"/>
                </a:cubicBezTo>
                <a:cubicBezTo>
                  <a:pt x="55732" y="875591"/>
                  <a:pt x="60694" y="909793"/>
                  <a:pt x="66188" y="944437"/>
                </a:cubicBezTo>
                <a:cubicBezTo>
                  <a:pt x="67783" y="954804"/>
                  <a:pt x="69555" y="965171"/>
                  <a:pt x="71238" y="975537"/>
                </a:cubicBezTo>
                <a:cubicBezTo>
                  <a:pt x="76377" y="1007081"/>
                  <a:pt x="81959" y="1038978"/>
                  <a:pt x="87896" y="1071230"/>
                </a:cubicBezTo>
                <a:cubicBezTo>
                  <a:pt x="89934" y="1082395"/>
                  <a:pt x="91972" y="1093381"/>
                  <a:pt x="94098" y="1104634"/>
                </a:cubicBezTo>
                <a:cubicBezTo>
                  <a:pt x="101009" y="1140342"/>
                  <a:pt x="108363" y="1176315"/>
                  <a:pt x="116249" y="1212378"/>
                </a:cubicBezTo>
                <a:cubicBezTo>
                  <a:pt x="118464" y="1222567"/>
                  <a:pt x="120768" y="1232757"/>
                  <a:pt x="123160" y="1242946"/>
                </a:cubicBezTo>
                <a:cubicBezTo>
                  <a:pt x="131135" y="1277856"/>
                  <a:pt x="139641" y="1312855"/>
                  <a:pt x="148679" y="1347766"/>
                </a:cubicBezTo>
                <a:cubicBezTo>
                  <a:pt x="151248" y="1357866"/>
                  <a:pt x="153906" y="1367879"/>
                  <a:pt x="156653" y="1377891"/>
                </a:cubicBezTo>
                <a:cubicBezTo>
                  <a:pt x="160286" y="1391448"/>
                  <a:pt x="163919" y="1405004"/>
                  <a:pt x="167729" y="1418472"/>
                </a:cubicBezTo>
                <a:lnTo>
                  <a:pt x="168349" y="1418472"/>
                </a:lnTo>
                <a:cubicBezTo>
                  <a:pt x="201753" y="1536582"/>
                  <a:pt x="241093" y="1652654"/>
                  <a:pt x="289206" y="1760486"/>
                </a:cubicBezTo>
                <a:cubicBezTo>
                  <a:pt x="511692" y="2258887"/>
                  <a:pt x="536767" y="2973307"/>
                  <a:pt x="536944" y="2980395"/>
                </a:cubicBezTo>
                <a:lnTo>
                  <a:pt x="543324" y="3187109"/>
                </a:lnTo>
                <a:lnTo>
                  <a:pt x="1212466" y="3187109"/>
                </a:lnTo>
                <a:cubicBezTo>
                  <a:pt x="1212466" y="3187109"/>
                  <a:pt x="1641401" y="3187109"/>
                  <a:pt x="1641401" y="3187109"/>
                </a:cubicBezTo>
                <a:cubicBezTo>
                  <a:pt x="1657704" y="3310004"/>
                  <a:pt x="1705994" y="3464708"/>
                  <a:pt x="1829332" y="3620829"/>
                </a:cubicBezTo>
                <a:cubicBezTo>
                  <a:pt x="2126955" y="3997576"/>
                  <a:pt x="2724061" y="4205088"/>
                  <a:pt x="3604437" y="4240087"/>
                </a:cubicBezTo>
                <a:lnTo>
                  <a:pt x="3604437" y="3813279"/>
                </a:lnTo>
                <a:cubicBezTo>
                  <a:pt x="3103732" y="3790685"/>
                  <a:pt x="2443539" y="3695257"/>
                  <a:pt x="2171877" y="3366179"/>
                </a:cubicBezTo>
                <a:cubicBezTo>
                  <a:pt x="2044552" y="3211919"/>
                  <a:pt x="2059172" y="3065633"/>
                  <a:pt x="2062362" y="3042241"/>
                </a:cubicBezTo>
                <a:cubicBezTo>
                  <a:pt x="2093728" y="2945042"/>
                  <a:pt x="2140334" y="2905613"/>
                  <a:pt x="2155485" y="2894891"/>
                </a:cubicBezTo>
                <a:lnTo>
                  <a:pt x="2380895" y="2831273"/>
                </a:lnTo>
                <a:lnTo>
                  <a:pt x="2256583" y="2601433"/>
                </a:lnTo>
                <a:cubicBezTo>
                  <a:pt x="2166649" y="2421122"/>
                  <a:pt x="2255431" y="2254368"/>
                  <a:pt x="2341555" y="2149017"/>
                </a:cubicBezTo>
                <a:cubicBezTo>
                  <a:pt x="2470386" y="2231065"/>
                  <a:pt x="2606926" y="2319847"/>
                  <a:pt x="2608875" y="2321087"/>
                </a:cubicBezTo>
                <a:lnTo>
                  <a:pt x="2841551" y="1963568"/>
                </a:lnTo>
                <a:cubicBezTo>
                  <a:pt x="2830387" y="1956302"/>
                  <a:pt x="2567143" y="1785118"/>
                  <a:pt x="2422894" y="1696248"/>
                </a:cubicBezTo>
                <a:cubicBezTo>
                  <a:pt x="2226812" y="1575568"/>
                  <a:pt x="2019743" y="1394017"/>
                  <a:pt x="2081678" y="1279983"/>
                </a:cubicBezTo>
                <a:cubicBezTo>
                  <a:pt x="2121372" y="1206618"/>
                  <a:pt x="2162928" y="1188366"/>
                  <a:pt x="2190750" y="1181012"/>
                </a:cubicBezTo>
                <a:close/>
                <a:moveTo>
                  <a:pt x="1706348" y="1076812"/>
                </a:moveTo>
                <a:cubicBezTo>
                  <a:pt x="1633161" y="1211846"/>
                  <a:pt x="1532949" y="1540569"/>
                  <a:pt x="1985364" y="1909164"/>
                </a:cubicBezTo>
                <a:cubicBezTo>
                  <a:pt x="1788928" y="2166916"/>
                  <a:pt x="1774131" y="2435831"/>
                  <a:pt x="1816838" y="2627749"/>
                </a:cubicBezTo>
                <a:cubicBezTo>
                  <a:pt x="1784498" y="2662658"/>
                  <a:pt x="1751625" y="2706606"/>
                  <a:pt x="1721411" y="2760656"/>
                </a:cubicBezTo>
                <a:lnTo>
                  <a:pt x="949665" y="2760656"/>
                </a:lnTo>
                <a:cubicBezTo>
                  <a:pt x="947804" y="2740187"/>
                  <a:pt x="945677" y="2718125"/>
                  <a:pt x="943374" y="2695353"/>
                </a:cubicBezTo>
                <a:cubicBezTo>
                  <a:pt x="942842" y="2689772"/>
                  <a:pt x="942222" y="2684101"/>
                  <a:pt x="941602" y="2678430"/>
                </a:cubicBezTo>
                <a:cubicBezTo>
                  <a:pt x="939564" y="2658848"/>
                  <a:pt x="937260" y="2638558"/>
                  <a:pt x="934779" y="2617470"/>
                </a:cubicBezTo>
                <a:cubicBezTo>
                  <a:pt x="934247" y="2612951"/>
                  <a:pt x="933716" y="2608521"/>
                  <a:pt x="933184" y="2603914"/>
                </a:cubicBezTo>
                <a:cubicBezTo>
                  <a:pt x="913248" y="2437780"/>
                  <a:pt x="880287" y="2232040"/>
                  <a:pt x="826504" y="2022578"/>
                </a:cubicBezTo>
                <a:cubicBezTo>
                  <a:pt x="826504" y="2022578"/>
                  <a:pt x="826504" y="2022490"/>
                  <a:pt x="826504" y="2022401"/>
                </a:cubicBezTo>
                <a:lnTo>
                  <a:pt x="826504" y="2022401"/>
                </a:lnTo>
                <a:cubicBezTo>
                  <a:pt x="788493" y="1874520"/>
                  <a:pt x="740380" y="1725044"/>
                  <a:pt x="678623" y="1586732"/>
                </a:cubicBezTo>
                <a:cubicBezTo>
                  <a:pt x="653902" y="1531266"/>
                  <a:pt x="631928" y="1469863"/>
                  <a:pt x="611815" y="1405890"/>
                </a:cubicBezTo>
                <a:cubicBezTo>
                  <a:pt x="606942" y="1390473"/>
                  <a:pt x="602246" y="1374967"/>
                  <a:pt x="597638" y="1359284"/>
                </a:cubicBezTo>
                <a:cubicBezTo>
                  <a:pt x="591968" y="1339880"/>
                  <a:pt x="586563" y="1320121"/>
                  <a:pt x="581246" y="1300273"/>
                </a:cubicBezTo>
                <a:cubicBezTo>
                  <a:pt x="575487" y="1278565"/>
                  <a:pt x="569905" y="1256680"/>
                  <a:pt x="564589" y="1234706"/>
                </a:cubicBezTo>
                <a:cubicBezTo>
                  <a:pt x="561310" y="1220972"/>
                  <a:pt x="558032" y="1207238"/>
                  <a:pt x="554842" y="1193416"/>
                </a:cubicBezTo>
                <a:cubicBezTo>
                  <a:pt x="548640" y="1166303"/>
                  <a:pt x="542703" y="1139013"/>
                  <a:pt x="537121" y="1111723"/>
                </a:cubicBezTo>
                <a:cubicBezTo>
                  <a:pt x="534109" y="1096837"/>
                  <a:pt x="531008" y="1082040"/>
                  <a:pt x="528084" y="1067243"/>
                </a:cubicBezTo>
                <a:cubicBezTo>
                  <a:pt x="524717" y="1049699"/>
                  <a:pt x="521350" y="1032244"/>
                  <a:pt x="518160" y="1014789"/>
                </a:cubicBezTo>
                <a:cubicBezTo>
                  <a:pt x="513907" y="991398"/>
                  <a:pt x="509831" y="968183"/>
                  <a:pt x="505933" y="945057"/>
                </a:cubicBezTo>
                <a:cubicBezTo>
                  <a:pt x="503097" y="928222"/>
                  <a:pt x="500439" y="911565"/>
                  <a:pt x="497869" y="894996"/>
                </a:cubicBezTo>
                <a:cubicBezTo>
                  <a:pt x="494857" y="875591"/>
                  <a:pt x="491844" y="856364"/>
                  <a:pt x="489098" y="837403"/>
                </a:cubicBezTo>
                <a:cubicBezTo>
                  <a:pt x="487503" y="826327"/>
                  <a:pt x="485731" y="815163"/>
                  <a:pt x="484224" y="804265"/>
                </a:cubicBezTo>
                <a:cubicBezTo>
                  <a:pt x="480149" y="775379"/>
                  <a:pt x="476427" y="747292"/>
                  <a:pt x="472883" y="719824"/>
                </a:cubicBezTo>
                <a:cubicBezTo>
                  <a:pt x="457820" y="602600"/>
                  <a:pt x="447808" y="499819"/>
                  <a:pt x="441163" y="426720"/>
                </a:cubicBezTo>
                <a:lnTo>
                  <a:pt x="2602053" y="426720"/>
                </a:lnTo>
                <a:cubicBezTo>
                  <a:pt x="2593812" y="517806"/>
                  <a:pt x="2580345" y="654611"/>
                  <a:pt x="2558459" y="808606"/>
                </a:cubicBezTo>
                <a:cubicBezTo>
                  <a:pt x="2380364" y="744368"/>
                  <a:pt x="2222559" y="731343"/>
                  <a:pt x="2081146" y="768911"/>
                </a:cubicBezTo>
                <a:cubicBezTo>
                  <a:pt x="1922455" y="810998"/>
                  <a:pt x="1792826" y="917501"/>
                  <a:pt x="1706437" y="1076901"/>
                </a:cubicBezTo>
                <a:close/>
              </a:path>
            </a:pathLst>
          </a:custGeom>
          <a:solidFill>
            <a:schemeClr val="tx2"/>
          </a:solidFill>
          <a:ln w="8846" cap="flat">
            <a:noFill/>
            <a:prstDash val="solid"/>
            <a:miter/>
          </a:ln>
        </p:spPr>
        <p:txBody>
          <a:bodyPr rtlCol="0" anchor="ctr"/>
          <a:lstStyle/>
          <a:p>
            <a:endParaRPr lang="fi-FI" dirty="0"/>
          </a:p>
        </p:txBody>
      </p:sp>
      <p:sp>
        <p:nvSpPr>
          <p:cNvPr id="19" name="Kuva 17">
            <a:extLst>
              <a:ext uri="{FF2B5EF4-FFF2-40B4-BE49-F238E27FC236}">
                <a16:creationId xmlns:a16="http://schemas.microsoft.com/office/drawing/2014/main" id="{93767166-3368-A129-DE90-E18822DED65F}"/>
              </a:ext>
              <a:ext uri="{C183D7F6-B498-43B3-948B-1728B52AA6E4}">
                <adec:decorative xmlns:adec="http://schemas.microsoft.com/office/drawing/2017/decorative" val="1"/>
              </a:ext>
            </a:extLst>
          </p:cNvPr>
          <p:cNvSpPr/>
          <p:nvPr userDrawn="1"/>
        </p:nvSpPr>
        <p:spPr>
          <a:xfrm>
            <a:off x="8196880" y="1832101"/>
            <a:ext cx="1974845" cy="3216841"/>
          </a:xfrm>
          <a:custGeom>
            <a:avLst/>
            <a:gdLst>
              <a:gd name="connsiteX0" fmla="*/ 3999834 w 4168139"/>
              <a:gd name="connsiteY0" fmla="*/ 1481138 h 6789515"/>
              <a:gd name="connsiteX1" fmla="*/ 4008311 w 4168139"/>
              <a:gd name="connsiteY1" fmla="*/ 1448848 h 6789515"/>
              <a:gd name="connsiteX2" fmla="*/ 4035743 w 4168139"/>
              <a:gd name="connsiteY2" fmla="*/ 1336072 h 6789515"/>
              <a:gd name="connsiteX3" fmla="*/ 4043077 w 4168139"/>
              <a:gd name="connsiteY3" fmla="*/ 1303306 h 6789515"/>
              <a:gd name="connsiteX4" fmla="*/ 4066985 w 4168139"/>
              <a:gd name="connsiteY4" fmla="*/ 1187387 h 6789515"/>
              <a:gd name="connsiteX5" fmla="*/ 4073652 w 4168139"/>
              <a:gd name="connsiteY5" fmla="*/ 1151668 h 6789515"/>
              <a:gd name="connsiteX6" fmla="*/ 4091559 w 4168139"/>
              <a:gd name="connsiteY6" fmla="*/ 1048703 h 6789515"/>
              <a:gd name="connsiteX7" fmla="*/ 4096988 w 4168139"/>
              <a:gd name="connsiteY7" fmla="*/ 1015365 h 6789515"/>
              <a:gd name="connsiteX8" fmla="*/ 4113086 w 4168139"/>
              <a:gd name="connsiteY8" fmla="*/ 905351 h 6789515"/>
              <a:gd name="connsiteX9" fmla="*/ 4117467 w 4168139"/>
              <a:gd name="connsiteY9" fmla="*/ 871919 h 6789515"/>
              <a:gd name="connsiteX10" fmla="*/ 4128897 w 4168139"/>
              <a:gd name="connsiteY10" fmla="*/ 778669 h 6789515"/>
              <a:gd name="connsiteX11" fmla="*/ 4131088 w 4168139"/>
              <a:gd name="connsiteY11" fmla="*/ 760762 h 6789515"/>
              <a:gd name="connsiteX12" fmla="*/ 4130993 w 4168139"/>
              <a:gd name="connsiteY12" fmla="*/ 760762 h 6789515"/>
              <a:gd name="connsiteX13" fmla="*/ 4166330 w 4168139"/>
              <a:gd name="connsiteY13" fmla="*/ 231172 h 6789515"/>
              <a:gd name="connsiteX14" fmla="*/ 4168140 w 4168139"/>
              <a:gd name="connsiteY14" fmla="*/ 0 h 6789515"/>
              <a:gd name="connsiteX15" fmla="*/ 896684 w 4168139"/>
              <a:gd name="connsiteY15" fmla="*/ 0 h 6789515"/>
              <a:gd name="connsiteX16" fmla="*/ 898493 w 4168139"/>
              <a:gd name="connsiteY16" fmla="*/ 231172 h 6789515"/>
              <a:gd name="connsiteX17" fmla="*/ 964597 w 4168139"/>
              <a:gd name="connsiteY17" fmla="*/ 995172 h 6789515"/>
              <a:gd name="connsiteX18" fmla="*/ 0 w 4168139"/>
              <a:gd name="connsiteY18" fmla="*/ 1299972 h 6789515"/>
              <a:gd name="connsiteX19" fmla="*/ 0 w 4168139"/>
              <a:gd name="connsiteY19" fmla="*/ 1829467 h 6789515"/>
              <a:gd name="connsiteX20" fmla="*/ 1536478 w 4168139"/>
              <a:gd name="connsiteY20" fmla="*/ 1388269 h 6789515"/>
              <a:gd name="connsiteX21" fmla="*/ 2089309 w 4168139"/>
              <a:gd name="connsiteY21" fmla="*/ 1479042 h 6789515"/>
              <a:gd name="connsiteX22" fmla="*/ 2142173 w 4168139"/>
              <a:gd name="connsiteY22" fmla="*/ 1623822 h 6789515"/>
              <a:gd name="connsiteX23" fmla="*/ 1620679 w 4168139"/>
              <a:gd name="connsiteY23" fmla="*/ 1851089 h 6789515"/>
              <a:gd name="connsiteX24" fmla="*/ 606838 w 4168139"/>
              <a:gd name="connsiteY24" fmla="*/ 2079974 h 6789515"/>
              <a:gd name="connsiteX25" fmla="*/ 793718 w 4168139"/>
              <a:gd name="connsiteY25" fmla="*/ 2498789 h 6789515"/>
              <a:gd name="connsiteX26" fmla="*/ 1353598 w 4168139"/>
              <a:gd name="connsiteY26" fmla="*/ 2338102 h 6789515"/>
              <a:gd name="connsiteX27" fmla="*/ 1473803 w 4168139"/>
              <a:gd name="connsiteY27" fmla="*/ 3204020 h 6789515"/>
              <a:gd name="connsiteX28" fmla="*/ 1480661 w 4168139"/>
              <a:gd name="connsiteY28" fmla="*/ 3426238 h 6789515"/>
              <a:gd name="connsiteX29" fmla="*/ 2323052 w 4168139"/>
              <a:gd name="connsiteY29" fmla="*/ 3426238 h 6789515"/>
              <a:gd name="connsiteX30" fmla="*/ 1935004 w 4168139"/>
              <a:gd name="connsiteY30" fmla="*/ 3730085 h 6789515"/>
              <a:gd name="connsiteX31" fmla="*/ 889064 w 4168139"/>
              <a:gd name="connsiteY31" fmla="*/ 3966306 h 6789515"/>
              <a:gd name="connsiteX32" fmla="*/ 881825 w 4168139"/>
              <a:gd name="connsiteY32" fmla="*/ 4141851 h 6789515"/>
              <a:gd name="connsiteX33" fmla="*/ 708184 w 4168139"/>
              <a:gd name="connsiteY33" fmla="*/ 5134738 h 6789515"/>
              <a:gd name="connsiteX34" fmla="*/ 95 w 4168139"/>
              <a:gd name="connsiteY34" fmla="*/ 6271165 h 6789515"/>
              <a:gd name="connsiteX35" fmla="*/ 95 w 4168139"/>
              <a:gd name="connsiteY35" fmla="*/ 6789516 h 6789515"/>
              <a:gd name="connsiteX36" fmla="*/ 1326832 w 4168139"/>
              <a:gd name="connsiteY36" fmla="*/ 4337495 h 6789515"/>
              <a:gd name="connsiteX37" fmla="*/ 2016824 w 4168139"/>
              <a:gd name="connsiteY37" fmla="*/ 4181380 h 6789515"/>
              <a:gd name="connsiteX38" fmla="*/ 2819114 w 4168139"/>
              <a:gd name="connsiteY38" fmla="*/ 3426238 h 6789515"/>
              <a:gd name="connsiteX39" fmla="*/ 3584067 w 4168139"/>
              <a:gd name="connsiteY39" fmla="*/ 3426238 h 6789515"/>
              <a:gd name="connsiteX40" fmla="*/ 3590925 w 4168139"/>
              <a:gd name="connsiteY40" fmla="*/ 3204020 h 6789515"/>
              <a:gd name="connsiteX41" fmla="*/ 3857244 w 4168139"/>
              <a:gd name="connsiteY41" fmla="*/ 1892618 h 6789515"/>
              <a:gd name="connsiteX42" fmla="*/ 3987165 w 4168139"/>
              <a:gd name="connsiteY42" fmla="*/ 1524953 h 6789515"/>
              <a:gd name="connsiteX43" fmla="*/ 3987832 w 4168139"/>
              <a:gd name="connsiteY43" fmla="*/ 1524953 h 6789515"/>
              <a:gd name="connsiteX44" fmla="*/ 3999738 w 4168139"/>
              <a:gd name="connsiteY44" fmla="*/ 1481233 h 6789515"/>
              <a:gd name="connsiteX45" fmla="*/ 2864834 w 4168139"/>
              <a:gd name="connsiteY45" fmla="*/ 2967609 h 6789515"/>
              <a:gd name="connsiteX46" fmla="*/ 1917573 w 4168139"/>
              <a:gd name="connsiteY46" fmla="*/ 2967609 h 6789515"/>
              <a:gd name="connsiteX47" fmla="*/ 1814036 w 4168139"/>
              <a:gd name="connsiteY47" fmla="*/ 2295811 h 6789515"/>
              <a:gd name="connsiteX48" fmla="*/ 2600706 w 4168139"/>
              <a:gd name="connsiteY48" fmla="*/ 1615821 h 6789515"/>
              <a:gd name="connsiteX49" fmla="*/ 2399729 w 4168139"/>
              <a:gd name="connsiteY49" fmla="*/ 1141476 h 6789515"/>
              <a:gd name="connsiteX50" fmla="*/ 1506093 w 4168139"/>
              <a:gd name="connsiteY50" fmla="*/ 930783 h 6789515"/>
              <a:gd name="connsiteX51" fmla="*/ 1427893 w 4168139"/>
              <a:gd name="connsiteY51" fmla="*/ 936879 h 6789515"/>
              <a:gd name="connsiteX52" fmla="*/ 1370933 w 4168139"/>
              <a:gd name="connsiteY52" fmla="*/ 458629 h 6789515"/>
              <a:gd name="connsiteX53" fmla="*/ 3693890 w 4168139"/>
              <a:gd name="connsiteY53" fmla="*/ 458629 h 6789515"/>
              <a:gd name="connsiteX54" fmla="*/ 3659791 w 4168139"/>
              <a:gd name="connsiteY54" fmla="*/ 773716 h 6789515"/>
              <a:gd name="connsiteX55" fmla="*/ 3647599 w 4168139"/>
              <a:gd name="connsiteY55" fmla="*/ 864775 h 6789515"/>
              <a:gd name="connsiteX56" fmla="*/ 3642360 w 4168139"/>
              <a:gd name="connsiteY56" fmla="*/ 900017 h 6789515"/>
              <a:gd name="connsiteX57" fmla="*/ 3632835 w 4168139"/>
              <a:gd name="connsiteY57" fmla="*/ 962120 h 6789515"/>
              <a:gd name="connsiteX58" fmla="*/ 3624167 w 4168139"/>
              <a:gd name="connsiteY58" fmla="*/ 1015460 h 6789515"/>
              <a:gd name="connsiteX59" fmla="*/ 3610928 w 4168139"/>
              <a:gd name="connsiteY59" fmla="*/ 1090803 h 6789515"/>
              <a:gd name="connsiteX60" fmla="*/ 3600260 w 4168139"/>
              <a:gd name="connsiteY60" fmla="*/ 1147096 h 6789515"/>
              <a:gd name="connsiteX61" fmla="*/ 3590639 w 4168139"/>
              <a:gd name="connsiteY61" fmla="*/ 1194626 h 6789515"/>
              <a:gd name="connsiteX62" fmla="*/ 3571399 w 4168139"/>
              <a:gd name="connsiteY62" fmla="*/ 1282922 h 6789515"/>
              <a:gd name="connsiteX63" fmla="*/ 3561017 w 4168139"/>
              <a:gd name="connsiteY63" fmla="*/ 1327118 h 6789515"/>
              <a:gd name="connsiteX64" fmla="*/ 3543205 w 4168139"/>
              <a:gd name="connsiteY64" fmla="*/ 1397318 h 6789515"/>
              <a:gd name="connsiteX65" fmla="*/ 3525488 w 4168139"/>
              <a:gd name="connsiteY65" fmla="*/ 1461135 h 6789515"/>
              <a:gd name="connsiteX66" fmla="*/ 3510248 w 4168139"/>
              <a:gd name="connsiteY66" fmla="*/ 1511141 h 6789515"/>
              <a:gd name="connsiteX67" fmla="*/ 3438430 w 4168139"/>
              <a:gd name="connsiteY67" fmla="*/ 1705642 h 6789515"/>
              <a:gd name="connsiteX68" fmla="*/ 3279458 w 4168139"/>
              <a:gd name="connsiteY68" fmla="*/ 2173986 h 6789515"/>
              <a:gd name="connsiteX69" fmla="*/ 3279458 w 4168139"/>
              <a:gd name="connsiteY69" fmla="*/ 2173986 h 6789515"/>
              <a:gd name="connsiteX70" fmla="*/ 3279458 w 4168139"/>
              <a:gd name="connsiteY70" fmla="*/ 2174081 h 6789515"/>
              <a:gd name="connsiteX71" fmla="*/ 3164777 w 4168139"/>
              <a:gd name="connsiteY71" fmla="*/ 2799112 h 6789515"/>
              <a:gd name="connsiteX72" fmla="*/ 3163062 w 4168139"/>
              <a:gd name="connsiteY72" fmla="*/ 2813590 h 6789515"/>
              <a:gd name="connsiteX73" fmla="*/ 3155728 w 4168139"/>
              <a:gd name="connsiteY73" fmla="*/ 2879217 h 6789515"/>
              <a:gd name="connsiteX74" fmla="*/ 3153823 w 4168139"/>
              <a:gd name="connsiteY74" fmla="*/ 2897315 h 6789515"/>
              <a:gd name="connsiteX75" fmla="*/ 3147060 w 4168139"/>
              <a:gd name="connsiteY75" fmla="*/ 2967609 h 6789515"/>
              <a:gd name="connsiteX76" fmla="*/ 2864644 w 4168139"/>
              <a:gd name="connsiteY76" fmla="*/ 2967609 h 6789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4168139" h="6789515">
                <a:moveTo>
                  <a:pt x="3999834" y="1481138"/>
                </a:moveTo>
                <a:cubicBezTo>
                  <a:pt x="4002691" y="1470374"/>
                  <a:pt x="4005548" y="1459611"/>
                  <a:pt x="4008311" y="1448848"/>
                </a:cubicBezTo>
                <a:cubicBezTo>
                  <a:pt x="4018026" y="1411319"/>
                  <a:pt x="4027170" y="1373696"/>
                  <a:pt x="4035743" y="1336072"/>
                </a:cubicBezTo>
                <a:cubicBezTo>
                  <a:pt x="4038219" y="1325118"/>
                  <a:pt x="4040696" y="1314260"/>
                  <a:pt x="4043077" y="1303306"/>
                </a:cubicBezTo>
                <a:cubicBezTo>
                  <a:pt x="4051554" y="1264444"/>
                  <a:pt x="4059555" y="1225772"/>
                  <a:pt x="4066985" y="1187387"/>
                </a:cubicBezTo>
                <a:cubicBezTo>
                  <a:pt x="4069271" y="1175385"/>
                  <a:pt x="4071461" y="1163574"/>
                  <a:pt x="4073652" y="1151668"/>
                </a:cubicBezTo>
                <a:cubicBezTo>
                  <a:pt x="4080034" y="1116997"/>
                  <a:pt x="4086035" y="1082612"/>
                  <a:pt x="4091559" y="1048703"/>
                </a:cubicBezTo>
                <a:cubicBezTo>
                  <a:pt x="4093369" y="1037558"/>
                  <a:pt x="4095179" y="1026414"/>
                  <a:pt x="4096988" y="1015365"/>
                </a:cubicBezTo>
                <a:cubicBezTo>
                  <a:pt x="4102799" y="978027"/>
                  <a:pt x="4108133" y="941356"/>
                  <a:pt x="4113086" y="905351"/>
                </a:cubicBezTo>
                <a:cubicBezTo>
                  <a:pt x="4114610" y="894017"/>
                  <a:pt x="4116038" y="883063"/>
                  <a:pt x="4117467" y="871919"/>
                </a:cubicBezTo>
                <a:cubicBezTo>
                  <a:pt x="4121563" y="840105"/>
                  <a:pt x="4125373" y="809054"/>
                  <a:pt x="4128897" y="778669"/>
                </a:cubicBezTo>
                <a:cubicBezTo>
                  <a:pt x="4129564" y="772859"/>
                  <a:pt x="4130421" y="766572"/>
                  <a:pt x="4131088" y="760762"/>
                </a:cubicBezTo>
                <a:lnTo>
                  <a:pt x="4130993" y="760762"/>
                </a:lnTo>
                <a:cubicBezTo>
                  <a:pt x="4163949" y="464630"/>
                  <a:pt x="4166235" y="246698"/>
                  <a:pt x="4166330" y="231172"/>
                </a:cubicBezTo>
                <a:lnTo>
                  <a:pt x="4168140" y="0"/>
                </a:lnTo>
                <a:lnTo>
                  <a:pt x="896684" y="0"/>
                </a:lnTo>
                <a:lnTo>
                  <a:pt x="898493" y="231172"/>
                </a:lnTo>
                <a:cubicBezTo>
                  <a:pt x="898684" y="250508"/>
                  <a:pt x="902208" y="586073"/>
                  <a:pt x="964597" y="995172"/>
                </a:cubicBezTo>
                <a:cubicBezTo>
                  <a:pt x="542449" y="1069181"/>
                  <a:pt x="226886" y="1185672"/>
                  <a:pt x="0" y="1299972"/>
                </a:cubicBezTo>
                <a:lnTo>
                  <a:pt x="0" y="1829467"/>
                </a:lnTo>
                <a:cubicBezTo>
                  <a:pt x="212217" y="1684401"/>
                  <a:pt x="683514" y="1445038"/>
                  <a:pt x="1536478" y="1388269"/>
                </a:cubicBezTo>
                <a:cubicBezTo>
                  <a:pt x="1905191" y="1363885"/>
                  <a:pt x="2041017" y="1434656"/>
                  <a:pt x="2089309" y="1479042"/>
                </a:cubicBezTo>
                <a:cubicBezTo>
                  <a:pt x="2113121" y="1500950"/>
                  <a:pt x="2140649" y="1537145"/>
                  <a:pt x="2142173" y="1623822"/>
                </a:cubicBezTo>
                <a:cubicBezTo>
                  <a:pt x="2144363" y="1749362"/>
                  <a:pt x="1929860" y="1842802"/>
                  <a:pt x="1620679" y="1851089"/>
                </a:cubicBezTo>
                <a:cubicBezTo>
                  <a:pt x="1092708" y="1865376"/>
                  <a:pt x="626364" y="2071211"/>
                  <a:pt x="606838" y="2079974"/>
                </a:cubicBezTo>
                <a:lnTo>
                  <a:pt x="793718" y="2498789"/>
                </a:lnTo>
                <a:cubicBezTo>
                  <a:pt x="796766" y="2497360"/>
                  <a:pt x="1040987" y="2390870"/>
                  <a:pt x="1353598" y="2338102"/>
                </a:cubicBezTo>
                <a:cubicBezTo>
                  <a:pt x="1458659" y="2775014"/>
                  <a:pt x="1473613" y="3198400"/>
                  <a:pt x="1473803" y="3204020"/>
                </a:cubicBezTo>
                <a:lnTo>
                  <a:pt x="1480661" y="3426238"/>
                </a:lnTo>
                <a:lnTo>
                  <a:pt x="2323052" y="3426238"/>
                </a:lnTo>
                <a:cubicBezTo>
                  <a:pt x="2251805" y="3559683"/>
                  <a:pt x="2132076" y="3697510"/>
                  <a:pt x="1935004" y="3730085"/>
                </a:cubicBezTo>
                <a:lnTo>
                  <a:pt x="889064" y="3966306"/>
                </a:lnTo>
                <a:lnTo>
                  <a:pt x="881825" y="4141851"/>
                </a:lnTo>
                <a:cubicBezTo>
                  <a:pt x="881634" y="4146518"/>
                  <a:pt x="860870" y="4615529"/>
                  <a:pt x="708184" y="5134738"/>
                </a:cubicBezTo>
                <a:cubicBezTo>
                  <a:pt x="592646" y="5527834"/>
                  <a:pt x="379000" y="6016848"/>
                  <a:pt x="95" y="6271165"/>
                </a:cubicBezTo>
                <a:lnTo>
                  <a:pt x="95" y="6789516"/>
                </a:lnTo>
                <a:cubicBezTo>
                  <a:pt x="1040225" y="6356414"/>
                  <a:pt x="1275969" y="4857845"/>
                  <a:pt x="1326832" y="4337495"/>
                </a:cubicBezTo>
                <a:lnTo>
                  <a:pt x="2016824" y="4181380"/>
                </a:lnTo>
                <a:cubicBezTo>
                  <a:pt x="2516600" y="4095179"/>
                  <a:pt x="2732056" y="3683699"/>
                  <a:pt x="2819114" y="3426238"/>
                </a:cubicBezTo>
                <a:lnTo>
                  <a:pt x="3584067" y="3426238"/>
                </a:lnTo>
                <a:lnTo>
                  <a:pt x="3590925" y="3204020"/>
                </a:lnTo>
                <a:cubicBezTo>
                  <a:pt x="3591116" y="3196400"/>
                  <a:pt x="3618167" y="2428399"/>
                  <a:pt x="3857244" y="1892618"/>
                </a:cubicBezTo>
                <a:cubicBezTo>
                  <a:pt x="3908965" y="1776698"/>
                  <a:pt x="3951351" y="1651825"/>
                  <a:pt x="3987165" y="1524953"/>
                </a:cubicBezTo>
                <a:lnTo>
                  <a:pt x="3987832" y="1524953"/>
                </a:lnTo>
                <a:cubicBezTo>
                  <a:pt x="3991928" y="1510379"/>
                  <a:pt x="3995833" y="1495806"/>
                  <a:pt x="3999738" y="1481233"/>
                </a:cubicBezTo>
                <a:close/>
                <a:moveTo>
                  <a:pt x="2864834" y="2967609"/>
                </a:moveTo>
                <a:lnTo>
                  <a:pt x="1917573" y="2967609"/>
                </a:lnTo>
                <a:cubicBezTo>
                  <a:pt x="1902619" y="2799779"/>
                  <a:pt x="1872234" y="2554986"/>
                  <a:pt x="1814036" y="2295811"/>
                </a:cubicBezTo>
                <a:cubicBezTo>
                  <a:pt x="2396681" y="2226755"/>
                  <a:pt x="2605945" y="1909667"/>
                  <a:pt x="2600706" y="1615821"/>
                </a:cubicBezTo>
                <a:cubicBezTo>
                  <a:pt x="2597372" y="1423225"/>
                  <a:pt x="2527840" y="1259205"/>
                  <a:pt x="2399729" y="1141476"/>
                </a:cubicBezTo>
                <a:cubicBezTo>
                  <a:pt x="2215325" y="971931"/>
                  <a:pt x="1923478" y="902970"/>
                  <a:pt x="1506093" y="930783"/>
                </a:cubicBezTo>
                <a:cubicBezTo>
                  <a:pt x="1479518" y="932593"/>
                  <a:pt x="1453896" y="934784"/>
                  <a:pt x="1427893" y="936879"/>
                </a:cubicBezTo>
                <a:cubicBezTo>
                  <a:pt x="1398365" y="744188"/>
                  <a:pt x="1380839" y="569690"/>
                  <a:pt x="1370933" y="458629"/>
                </a:cubicBezTo>
                <a:lnTo>
                  <a:pt x="3693890" y="458629"/>
                </a:lnTo>
                <a:cubicBezTo>
                  <a:pt x="3686842" y="537210"/>
                  <a:pt x="3675984" y="647700"/>
                  <a:pt x="3659791" y="773716"/>
                </a:cubicBezTo>
                <a:cubicBezTo>
                  <a:pt x="3655981" y="803339"/>
                  <a:pt x="3651980" y="833628"/>
                  <a:pt x="3647599" y="864775"/>
                </a:cubicBezTo>
                <a:cubicBezTo>
                  <a:pt x="3645980" y="876395"/>
                  <a:pt x="3644170" y="888301"/>
                  <a:pt x="3642360" y="900017"/>
                </a:cubicBezTo>
                <a:cubicBezTo>
                  <a:pt x="3639312" y="920496"/>
                  <a:pt x="3636169" y="941261"/>
                  <a:pt x="3632835" y="962120"/>
                </a:cubicBezTo>
                <a:cubicBezTo>
                  <a:pt x="3630073" y="979837"/>
                  <a:pt x="3627215" y="997553"/>
                  <a:pt x="3624167" y="1015460"/>
                </a:cubicBezTo>
                <a:cubicBezTo>
                  <a:pt x="3619976" y="1040416"/>
                  <a:pt x="3615595" y="1065562"/>
                  <a:pt x="3610928" y="1090803"/>
                </a:cubicBezTo>
                <a:cubicBezTo>
                  <a:pt x="3607499" y="1109567"/>
                  <a:pt x="3603974" y="1128332"/>
                  <a:pt x="3600260" y="1147096"/>
                </a:cubicBezTo>
                <a:cubicBezTo>
                  <a:pt x="3597212" y="1162907"/>
                  <a:pt x="3593878" y="1178719"/>
                  <a:pt x="3590639" y="1194626"/>
                </a:cubicBezTo>
                <a:cubicBezTo>
                  <a:pt x="3584543" y="1224153"/>
                  <a:pt x="3578162" y="1253585"/>
                  <a:pt x="3571399" y="1282922"/>
                </a:cubicBezTo>
                <a:cubicBezTo>
                  <a:pt x="3567970" y="1297686"/>
                  <a:pt x="3564541" y="1312450"/>
                  <a:pt x="3561017" y="1327118"/>
                </a:cubicBezTo>
                <a:cubicBezTo>
                  <a:pt x="3555302" y="1350740"/>
                  <a:pt x="3549396" y="1374172"/>
                  <a:pt x="3543205" y="1397318"/>
                </a:cubicBezTo>
                <a:cubicBezTo>
                  <a:pt x="3537490" y="1418749"/>
                  <a:pt x="3531584" y="1440085"/>
                  <a:pt x="3525488" y="1461135"/>
                </a:cubicBezTo>
                <a:cubicBezTo>
                  <a:pt x="3520535" y="1477994"/>
                  <a:pt x="3515487" y="1494663"/>
                  <a:pt x="3510248" y="1511141"/>
                </a:cubicBezTo>
                <a:cubicBezTo>
                  <a:pt x="3488627" y="1580007"/>
                  <a:pt x="3465005" y="1645920"/>
                  <a:pt x="3438430" y="1705642"/>
                </a:cubicBezTo>
                <a:cubicBezTo>
                  <a:pt x="3372041" y="1854327"/>
                  <a:pt x="3320320" y="2015014"/>
                  <a:pt x="3279458" y="2173986"/>
                </a:cubicBezTo>
                <a:lnTo>
                  <a:pt x="3279458" y="2173986"/>
                </a:lnTo>
                <a:cubicBezTo>
                  <a:pt x="3279458" y="2173986"/>
                  <a:pt x="3279458" y="2173986"/>
                  <a:pt x="3279458" y="2174081"/>
                </a:cubicBezTo>
                <a:cubicBezTo>
                  <a:pt x="3221641" y="2399348"/>
                  <a:pt x="3186208" y="2620518"/>
                  <a:pt x="3164777" y="2799112"/>
                </a:cubicBezTo>
                <a:cubicBezTo>
                  <a:pt x="3164205" y="2804065"/>
                  <a:pt x="3163634" y="2808732"/>
                  <a:pt x="3163062" y="2813590"/>
                </a:cubicBezTo>
                <a:cubicBezTo>
                  <a:pt x="3160395" y="2836259"/>
                  <a:pt x="3158014" y="2858167"/>
                  <a:pt x="3155728" y="2879217"/>
                </a:cubicBezTo>
                <a:cubicBezTo>
                  <a:pt x="3155061" y="2885313"/>
                  <a:pt x="3154394" y="2891409"/>
                  <a:pt x="3153823" y="2897315"/>
                </a:cubicBezTo>
                <a:cubicBezTo>
                  <a:pt x="3151346" y="2921794"/>
                  <a:pt x="3148965" y="2945511"/>
                  <a:pt x="3147060" y="2967609"/>
                </a:cubicBezTo>
                <a:lnTo>
                  <a:pt x="2864644" y="2967609"/>
                </a:lnTo>
                <a:close/>
              </a:path>
            </a:pathLst>
          </a:custGeom>
          <a:solidFill>
            <a:schemeClr val="tx2"/>
          </a:solidFill>
          <a:ln w="9525" cap="flat">
            <a:noFill/>
            <a:prstDash val="solid"/>
            <a:miter/>
          </a:ln>
        </p:spPr>
        <p:txBody>
          <a:bodyPr rtlCol="0" anchor="ctr"/>
          <a:lstStyle/>
          <a:p>
            <a:endParaRPr lang="fi-FI" dirty="0"/>
          </a:p>
        </p:txBody>
      </p:sp>
      <p:sp>
        <p:nvSpPr>
          <p:cNvPr id="20" name="Vapaamuotoinen: Muoto 19">
            <a:extLst>
              <a:ext uri="{FF2B5EF4-FFF2-40B4-BE49-F238E27FC236}">
                <a16:creationId xmlns:a16="http://schemas.microsoft.com/office/drawing/2014/main" id="{296E0F11-E3D9-8ACD-3EA4-10AACAB947B8}"/>
              </a:ext>
              <a:ext uri="{C183D7F6-B498-43B3-948B-1728B52AA6E4}">
                <adec:decorative xmlns:adec="http://schemas.microsoft.com/office/drawing/2017/decorative" val="1"/>
              </a:ext>
            </a:extLst>
          </p:cNvPr>
          <p:cNvSpPr/>
          <p:nvPr userDrawn="1"/>
        </p:nvSpPr>
        <p:spPr>
          <a:xfrm>
            <a:off x="9102485" y="579438"/>
            <a:ext cx="347810" cy="1090085"/>
          </a:xfrm>
          <a:custGeom>
            <a:avLst/>
            <a:gdLst>
              <a:gd name="connsiteX0" fmla="*/ 0 w 718672"/>
              <a:gd name="connsiteY0" fmla="*/ 2252419 h 2252418"/>
              <a:gd name="connsiteX1" fmla="*/ 445770 w 718672"/>
              <a:gd name="connsiteY1" fmla="*/ 2252419 h 2252418"/>
              <a:gd name="connsiteX2" fmla="*/ 546336 w 718672"/>
              <a:gd name="connsiteY2" fmla="*/ 1995022 h 2252418"/>
              <a:gd name="connsiteX3" fmla="*/ 718672 w 718672"/>
              <a:gd name="connsiteY3" fmla="*/ 1501583 h 2252418"/>
              <a:gd name="connsiteX4" fmla="*/ 546336 w 718672"/>
              <a:gd name="connsiteY4" fmla="*/ 1008232 h 2252418"/>
              <a:gd name="connsiteX5" fmla="*/ 445770 w 718672"/>
              <a:gd name="connsiteY5" fmla="*/ 750836 h 2252418"/>
              <a:gd name="connsiteX6" fmla="*/ 546336 w 718672"/>
              <a:gd name="connsiteY6" fmla="*/ 493439 h 2252418"/>
              <a:gd name="connsiteX7" fmla="*/ 718672 w 718672"/>
              <a:gd name="connsiteY7" fmla="*/ 0 h 2252418"/>
              <a:gd name="connsiteX8" fmla="*/ 272902 w 718672"/>
              <a:gd name="connsiteY8" fmla="*/ 0 h 2252418"/>
              <a:gd name="connsiteX9" fmla="*/ 174906 w 718672"/>
              <a:gd name="connsiteY9" fmla="*/ 247030 h 2252418"/>
              <a:gd name="connsiteX10" fmla="*/ 0 w 718672"/>
              <a:gd name="connsiteY10" fmla="*/ 750747 h 2252418"/>
              <a:gd name="connsiteX11" fmla="*/ 174906 w 718672"/>
              <a:gd name="connsiteY11" fmla="*/ 1254465 h 2252418"/>
              <a:gd name="connsiteX12" fmla="*/ 272902 w 718672"/>
              <a:gd name="connsiteY12" fmla="*/ 1501494 h 2252418"/>
              <a:gd name="connsiteX13" fmla="*/ 174906 w 718672"/>
              <a:gd name="connsiteY13" fmla="*/ 1748524 h 2252418"/>
              <a:gd name="connsiteX14" fmla="*/ 0 w 718672"/>
              <a:gd name="connsiteY14" fmla="*/ 2252242 h 225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8672" h="2252418">
                <a:moveTo>
                  <a:pt x="0" y="2252419"/>
                </a:moveTo>
                <a:lnTo>
                  <a:pt x="445770" y="2252419"/>
                </a:lnTo>
                <a:cubicBezTo>
                  <a:pt x="445770" y="2146802"/>
                  <a:pt x="485819" y="2086462"/>
                  <a:pt x="546336" y="1995022"/>
                </a:cubicBezTo>
                <a:cubicBezTo>
                  <a:pt x="623157" y="1879216"/>
                  <a:pt x="718672" y="1735145"/>
                  <a:pt x="718672" y="1501583"/>
                </a:cubicBezTo>
                <a:cubicBezTo>
                  <a:pt x="718672" y="1268021"/>
                  <a:pt x="623157" y="1124039"/>
                  <a:pt x="546336" y="1008232"/>
                </a:cubicBezTo>
                <a:cubicBezTo>
                  <a:pt x="485731" y="916881"/>
                  <a:pt x="445770" y="856453"/>
                  <a:pt x="445770" y="750836"/>
                </a:cubicBezTo>
                <a:cubicBezTo>
                  <a:pt x="445770" y="645219"/>
                  <a:pt x="485819" y="584879"/>
                  <a:pt x="546336" y="493439"/>
                </a:cubicBezTo>
                <a:cubicBezTo>
                  <a:pt x="623157" y="377633"/>
                  <a:pt x="718672" y="233562"/>
                  <a:pt x="718672" y="0"/>
                </a:cubicBezTo>
                <a:lnTo>
                  <a:pt x="272902" y="0"/>
                </a:lnTo>
                <a:cubicBezTo>
                  <a:pt x="272902" y="94984"/>
                  <a:pt x="241093" y="147172"/>
                  <a:pt x="174906" y="247030"/>
                </a:cubicBezTo>
                <a:cubicBezTo>
                  <a:pt x="101098" y="358317"/>
                  <a:pt x="0" y="510806"/>
                  <a:pt x="0" y="750747"/>
                </a:cubicBezTo>
                <a:cubicBezTo>
                  <a:pt x="0" y="990689"/>
                  <a:pt x="101098" y="1143177"/>
                  <a:pt x="174906" y="1254465"/>
                </a:cubicBezTo>
                <a:cubicBezTo>
                  <a:pt x="241093" y="1354322"/>
                  <a:pt x="272902" y="1406599"/>
                  <a:pt x="272902" y="1501494"/>
                </a:cubicBezTo>
                <a:cubicBezTo>
                  <a:pt x="272902" y="1596390"/>
                  <a:pt x="241093" y="1648667"/>
                  <a:pt x="174906" y="1748524"/>
                </a:cubicBezTo>
                <a:cubicBezTo>
                  <a:pt x="101098" y="1859812"/>
                  <a:pt x="0" y="2012300"/>
                  <a:pt x="0" y="2252242"/>
                </a:cubicBezTo>
                <a:close/>
              </a:path>
            </a:pathLst>
          </a:custGeom>
          <a:solidFill>
            <a:schemeClr val="tx2"/>
          </a:solidFill>
          <a:ln w="8846" cap="flat">
            <a:noFill/>
            <a:prstDash val="solid"/>
            <a:miter/>
          </a:ln>
        </p:spPr>
        <p:txBody>
          <a:bodyPr rtlCol="0" anchor="ctr"/>
          <a:lstStyle/>
          <a:p>
            <a:endParaRPr lang="fi-FI" dirty="0"/>
          </a:p>
        </p:txBody>
      </p:sp>
      <p:sp>
        <p:nvSpPr>
          <p:cNvPr id="21" name="Vapaamuotoinen: Muoto 20">
            <a:extLst>
              <a:ext uri="{FF2B5EF4-FFF2-40B4-BE49-F238E27FC236}">
                <a16:creationId xmlns:a16="http://schemas.microsoft.com/office/drawing/2014/main" id="{03B34070-4995-A6C4-95DB-295B834DCE83}"/>
              </a:ext>
              <a:ext uri="{C183D7F6-B498-43B3-948B-1728B52AA6E4}">
                <adec:decorative xmlns:adec="http://schemas.microsoft.com/office/drawing/2017/decorative" val="1"/>
              </a:ext>
            </a:extLst>
          </p:cNvPr>
          <p:cNvSpPr/>
          <p:nvPr userDrawn="1"/>
        </p:nvSpPr>
        <p:spPr>
          <a:xfrm>
            <a:off x="9561958" y="579481"/>
            <a:ext cx="347853" cy="1090042"/>
          </a:xfrm>
          <a:custGeom>
            <a:avLst/>
            <a:gdLst>
              <a:gd name="connsiteX0" fmla="*/ 0 w 718760"/>
              <a:gd name="connsiteY0" fmla="*/ 2252330 h 2252330"/>
              <a:gd name="connsiteX1" fmla="*/ 445770 w 718760"/>
              <a:gd name="connsiteY1" fmla="*/ 2252330 h 2252330"/>
              <a:gd name="connsiteX2" fmla="*/ 546425 w 718760"/>
              <a:gd name="connsiteY2" fmla="*/ 1994934 h 2252330"/>
              <a:gd name="connsiteX3" fmla="*/ 718761 w 718760"/>
              <a:gd name="connsiteY3" fmla="*/ 1501495 h 2252330"/>
              <a:gd name="connsiteX4" fmla="*/ 546425 w 718760"/>
              <a:gd name="connsiteY4" fmla="*/ 1008144 h 2252330"/>
              <a:gd name="connsiteX5" fmla="*/ 445770 w 718760"/>
              <a:gd name="connsiteY5" fmla="*/ 750747 h 2252330"/>
              <a:gd name="connsiteX6" fmla="*/ 546425 w 718760"/>
              <a:gd name="connsiteY6" fmla="*/ 493351 h 2252330"/>
              <a:gd name="connsiteX7" fmla="*/ 718761 w 718760"/>
              <a:gd name="connsiteY7" fmla="*/ 0 h 2252330"/>
              <a:gd name="connsiteX8" fmla="*/ 272991 w 718760"/>
              <a:gd name="connsiteY8" fmla="*/ 0 h 2252330"/>
              <a:gd name="connsiteX9" fmla="*/ 174994 w 718760"/>
              <a:gd name="connsiteY9" fmla="*/ 247030 h 2252330"/>
              <a:gd name="connsiteX10" fmla="*/ 89 w 718760"/>
              <a:gd name="connsiteY10" fmla="*/ 750836 h 2252330"/>
              <a:gd name="connsiteX11" fmla="*/ 174994 w 718760"/>
              <a:gd name="connsiteY11" fmla="*/ 1254553 h 2252330"/>
              <a:gd name="connsiteX12" fmla="*/ 272991 w 718760"/>
              <a:gd name="connsiteY12" fmla="*/ 1501583 h 2252330"/>
              <a:gd name="connsiteX13" fmla="*/ 174994 w 718760"/>
              <a:gd name="connsiteY13" fmla="*/ 1748613 h 2252330"/>
              <a:gd name="connsiteX14" fmla="*/ 89 w 718760"/>
              <a:gd name="connsiteY14" fmla="*/ 2252330 h 2252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8760" h="2252330">
                <a:moveTo>
                  <a:pt x="0" y="2252330"/>
                </a:moveTo>
                <a:lnTo>
                  <a:pt x="445770" y="2252330"/>
                </a:lnTo>
                <a:cubicBezTo>
                  <a:pt x="445770" y="2146714"/>
                  <a:pt x="485819" y="2086374"/>
                  <a:pt x="546425" y="1994934"/>
                </a:cubicBezTo>
                <a:cubicBezTo>
                  <a:pt x="623245" y="1879128"/>
                  <a:pt x="718761" y="1735056"/>
                  <a:pt x="718761" y="1501495"/>
                </a:cubicBezTo>
                <a:cubicBezTo>
                  <a:pt x="718761" y="1267933"/>
                  <a:pt x="623245" y="1123950"/>
                  <a:pt x="546425" y="1008144"/>
                </a:cubicBezTo>
                <a:cubicBezTo>
                  <a:pt x="485819" y="916792"/>
                  <a:pt x="445770" y="856364"/>
                  <a:pt x="445770" y="750747"/>
                </a:cubicBezTo>
                <a:cubicBezTo>
                  <a:pt x="445770" y="645130"/>
                  <a:pt x="485819" y="584791"/>
                  <a:pt x="546425" y="493351"/>
                </a:cubicBezTo>
                <a:cubicBezTo>
                  <a:pt x="623245" y="377633"/>
                  <a:pt x="718761" y="233473"/>
                  <a:pt x="718761" y="0"/>
                </a:cubicBezTo>
                <a:lnTo>
                  <a:pt x="272991" y="0"/>
                </a:lnTo>
                <a:cubicBezTo>
                  <a:pt x="272991" y="94896"/>
                  <a:pt x="241182" y="147172"/>
                  <a:pt x="174994" y="247030"/>
                </a:cubicBezTo>
                <a:cubicBezTo>
                  <a:pt x="101186" y="358317"/>
                  <a:pt x="89" y="510806"/>
                  <a:pt x="89" y="750836"/>
                </a:cubicBezTo>
                <a:cubicBezTo>
                  <a:pt x="89" y="990866"/>
                  <a:pt x="101186" y="1143266"/>
                  <a:pt x="174994" y="1254553"/>
                </a:cubicBezTo>
                <a:cubicBezTo>
                  <a:pt x="241182" y="1354411"/>
                  <a:pt x="272991" y="1406599"/>
                  <a:pt x="272991" y="1501583"/>
                </a:cubicBezTo>
                <a:cubicBezTo>
                  <a:pt x="272991" y="1596567"/>
                  <a:pt x="241182" y="1648755"/>
                  <a:pt x="174994" y="1748613"/>
                </a:cubicBezTo>
                <a:cubicBezTo>
                  <a:pt x="101186" y="1859900"/>
                  <a:pt x="89" y="2012300"/>
                  <a:pt x="89" y="2252330"/>
                </a:cubicBezTo>
                <a:close/>
              </a:path>
            </a:pathLst>
          </a:custGeom>
          <a:solidFill>
            <a:schemeClr val="tx2"/>
          </a:solidFill>
          <a:ln w="8846" cap="flat">
            <a:noFill/>
            <a:prstDash val="solid"/>
            <a:miter/>
          </a:ln>
        </p:spPr>
        <p:txBody>
          <a:bodyPr rtlCol="0" anchor="ctr"/>
          <a:lstStyle/>
          <a:p>
            <a:endParaRPr lang="fi-FI" dirty="0"/>
          </a:p>
        </p:txBody>
      </p:sp>
      <p:sp>
        <p:nvSpPr>
          <p:cNvPr id="22" name="Vapaamuotoinen: Muoto 21">
            <a:extLst>
              <a:ext uri="{FF2B5EF4-FFF2-40B4-BE49-F238E27FC236}">
                <a16:creationId xmlns:a16="http://schemas.microsoft.com/office/drawing/2014/main" id="{6190A477-2E4B-27E3-4401-B42D8680AE13}"/>
              </a:ext>
              <a:ext uri="{C183D7F6-B498-43B3-948B-1728B52AA6E4}">
                <adec:decorative xmlns:adec="http://schemas.microsoft.com/office/drawing/2017/decorative" val="1"/>
              </a:ext>
            </a:extLst>
          </p:cNvPr>
          <p:cNvSpPr/>
          <p:nvPr userDrawn="1"/>
        </p:nvSpPr>
        <p:spPr>
          <a:xfrm>
            <a:off x="10296771" y="2670149"/>
            <a:ext cx="347810" cy="1090085"/>
          </a:xfrm>
          <a:custGeom>
            <a:avLst/>
            <a:gdLst>
              <a:gd name="connsiteX0" fmla="*/ 0 w 718672"/>
              <a:gd name="connsiteY0" fmla="*/ 2252419 h 2252418"/>
              <a:gd name="connsiteX1" fmla="*/ 445770 w 718672"/>
              <a:gd name="connsiteY1" fmla="*/ 2252419 h 2252418"/>
              <a:gd name="connsiteX2" fmla="*/ 546336 w 718672"/>
              <a:gd name="connsiteY2" fmla="*/ 1995022 h 2252418"/>
              <a:gd name="connsiteX3" fmla="*/ 718672 w 718672"/>
              <a:gd name="connsiteY3" fmla="*/ 1501583 h 2252418"/>
              <a:gd name="connsiteX4" fmla="*/ 546336 w 718672"/>
              <a:gd name="connsiteY4" fmla="*/ 1008232 h 2252418"/>
              <a:gd name="connsiteX5" fmla="*/ 445770 w 718672"/>
              <a:gd name="connsiteY5" fmla="*/ 750836 h 2252418"/>
              <a:gd name="connsiteX6" fmla="*/ 546336 w 718672"/>
              <a:gd name="connsiteY6" fmla="*/ 493439 h 2252418"/>
              <a:gd name="connsiteX7" fmla="*/ 718672 w 718672"/>
              <a:gd name="connsiteY7" fmla="*/ 0 h 2252418"/>
              <a:gd name="connsiteX8" fmla="*/ 272902 w 718672"/>
              <a:gd name="connsiteY8" fmla="*/ 0 h 2252418"/>
              <a:gd name="connsiteX9" fmla="*/ 174906 w 718672"/>
              <a:gd name="connsiteY9" fmla="*/ 247030 h 2252418"/>
              <a:gd name="connsiteX10" fmla="*/ 0 w 718672"/>
              <a:gd name="connsiteY10" fmla="*/ 750747 h 2252418"/>
              <a:gd name="connsiteX11" fmla="*/ 174906 w 718672"/>
              <a:gd name="connsiteY11" fmla="*/ 1254465 h 2252418"/>
              <a:gd name="connsiteX12" fmla="*/ 272902 w 718672"/>
              <a:gd name="connsiteY12" fmla="*/ 1501494 h 2252418"/>
              <a:gd name="connsiteX13" fmla="*/ 174906 w 718672"/>
              <a:gd name="connsiteY13" fmla="*/ 1748524 h 2252418"/>
              <a:gd name="connsiteX14" fmla="*/ 0 w 718672"/>
              <a:gd name="connsiteY14" fmla="*/ 2252242 h 225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8672" h="2252418">
                <a:moveTo>
                  <a:pt x="0" y="2252419"/>
                </a:moveTo>
                <a:lnTo>
                  <a:pt x="445770" y="2252419"/>
                </a:lnTo>
                <a:cubicBezTo>
                  <a:pt x="445770" y="2146802"/>
                  <a:pt x="485819" y="2086462"/>
                  <a:pt x="546336" y="1995022"/>
                </a:cubicBezTo>
                <a:cubicBezTo>
                  <a:pt x="623157" y="1879216"/>
                  <a:pt x="718672" y="1735145"/>
                  <a:pt x="718672" y="1501583"/>
                </a:cubicBezTo>
                <a:cubicBezTo>
                  <a:pt x="718672" y="1268021"/>
                  <a:pt x="623157" y="1124039"/>
                  <a:pt x="546336" y="1008232"/>
                </a:cubicBezTo>
                <a:cubicBezTo>
                  <a:pt x="485731" y="916881"/>
                  <a:pt x="445770" y="856453"/>
                  <a:pt x="445770" y="750836"/>
                </a:cubicBezTo>
                <a:cubicBezTo>
                  <a:pt x="445770" y="645219"/>
                  <a:pt x="485819" y="584879"/>
                  <a:pt x="546336" y="493439"/>
                </a:cubicBezTo>
                <a:cubicBezTo>
                  <a:pt x="623157" y="377633"/>
                  <a:pt x="718672" y="233562"/>
                  <a:pt x="718672" y="0"/>
                </a:cubicBezTo>
                <a:lnTo>
                  <a:pt x="272902" y="0"/>
                </a:lnTo>
                <a:cubicBezTo>
                  <a:pt x="272902" y="94984"/>
                  <a:pt x="241093" y="147172"/>
                  <a:pt x="174906" y="247030"/>
                </a:cubicBezTo>
                <a:cubicBezTo>
                  <a:pt x="101098" y="358317"/>
                  <a:pt x="0" y="510806"/>
                  <a:pt x="0" y="750747"/>
                </a:cubicBezTo>
                <a:cubicBezTo>
                  <a:pt x="0" y="990689"/>
                  <a:pt x="101098" y="1143177"/>
                  <a:pt x="174906" y="1254465"/>
                </a:cubicBezTo>
                <a:cubicBezTo>
                  <a:pt x="241093" y="1354322"/>
                  <a:pt x="272902" y="1406599"/>
                  <a:pt x="272902" y="1501494"/>
                </a:cubicBezTo>
                <a:cubicBezTo>
                  <a:pt x="272902" y="1596390"/>
                  <a:pt x="241093" y="1648667"/>
                  <a:pt x="174906" y="1748524"/>
                </a:cubicBezTo>
                <a:cubicBezTo>
                  <a:pt x="101098" y="1859812"/>
                  <a:pt x="0" y="2012300"/>
                  <a:pt x="0" y="2252242"/>
                </a:cubicBezTo>
                <a:close/>
              </a:path>
            </a:pathLst>
          </a:custGeom>
          <a:solidFill>
            <a:schemeClr val="tx2"/>
          </a:solidFill>
          <a:ln w="8846" cap="flat">
            <a:noFill/>
            <a:prstDash val="solid"/>
            <a:miter/>
          </a:ln>
        </p:spPr>
        <p:txBody>
          <a:bodyPr rtlCol="0" anchor="ctr"/>
          <a:lstStyle/>
          <a:p>
            <a:endParaRPr lang="fi-FI" dirty="0"/>
          </a:p>
        </p:txBody>
      </p:sp>
      <p:sp>
        <p:nvSpPr>
          <p:cNvPr id="23" name="Vapaamuotoinen: Muoto 22">
            <a:extLst>
              <a:ext uri="{FF2B5EF4-FFF2-40B4-BE49-F238E27FC236}">
                <a16:creationId xmlns:a16="http://schemas.microsoft.com/office/drawing/2014/main" id="{51914949-5E17-F68C-7B32-F112279F638E}"/>
              </a:ext>
              <a:ext uri="{C183D7F6-B498-43B3-948B-1728B52AA6E4}">
                <adec:decorative xmlns:adec="http://schemas.microsoft.com/office/drawing/2017/decorative" val="1"/>
              </a:ext>
            </a:extLst>
          </p:cNvPr>
          <p:cNvSpPr/>
          <p:nvPr userDrawn="1"/>
        </p:nvSpPr>
        <p:spPr>
          <a:xfrm>
            <a:off x="10756244" y="2670192"/>
            <a:ext cx="347853" cy="1090042"/>
          </a:xfrm>
          <a:custGeom>
            <a:avLst/>
            <a:gdLst>
              <a:gd name="connsiteX0" fmla="*/ 0 w 718760"/>
              <a:gd name="connsiteY0" fmla="*/ 2252330 h 2252330"/>
              <a:gd name="connsiteX1" fmla="*/ 445770 w 718760"/>
              <a:gd name="connsiteY1" fmla="*/ 2252330 h 2252330"/>
              <a:gd name="connsiteX2" fmla="*/ 546425 w 718760"/>
              <a:gd name="connsiteY2" fmla="*/ 1994934 h 2252330"/>
              <a:gd name="connsiteX3" fmla="*/ 718761 w 718760"/>
              <a:gd name="connsiteY3" fmla="*/ 1501495 h 2252330"/>
              <a:gd name="connsiteX4" fmla="*/ 546425 w 718760"/>
              <a:gd name="connsiteY4" fmla="*/ 1008144 h 2252330"/>
              <a:gd name="connsiteX5" fmla="*/ 445770 w 718760"/>
              <a:gd name="connsiteY5" fmla="*/ 750747 h 2252330"/>
              <a:gd name="connsiteX6" fmla="*/ 546425 w 718760"/>
              <a:gd name="connsiteY6" fmla="*/ 493351 h 2252330"/>
              <a:gd name="connsiteX7" fmla="*/ 718761 w 718760"/>
              <a:gd name="connsiteY7" fmla="*/ 0 h 2252330"/>
              <a:gd name="connsiteX8" fmla="*/ 272991 w 718760"/>
              <a:gd name="connsiteY8" fmla="*/ 0 h 2252330"/>
              <a:gd name="connsiteX9" fmla="*/ 174994 w 718760"/>
              <a:gd name="connsiteY9" fmla="*/ 247030 h 2252330"/>
              <a:gd name="connsiteX10" fmla="*/ 89 w 718760"/>
              <a:gd name="connsiteY10" fmla="*/ 750836 h 2252330"/>
              <a:gd name="connsiteX11" fmla="*/ 174994 w 718760"/>
              <a:gd name="connsiteY11" fmla="*/ 1254553 h 2252330"/>
              <a:gd name="connsiteX12" fmla="*/ 272991 w 718760"/>
              <a:gd name="connsiteY12" fmla="*/ 1501583 h 2252330"/>
              <a:gd name="connsiteX13" fmla="*/ 174994 w 718760"/>
              <a:gd name="connsiteY13" fmla="*/ 1748613 h 2252330"/>
              <a:gd name="connsiteX14" fmla="*/ 89 w 718760"/>
              <a:gd name="connsiteY14" fmla="*/ 2252330 h 2252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8760" h="2252330">
                <a:moveTo>
                  <a:pt x="0" y="2252330"/>
                </a:moveTo>
                <a:lnTo>
                  <a:pt x="445770" y="2252330"/>
                </a:lnTo>
                <a:cubicBezTo>
                  <a:pt x="445770" y="2146714"/>
                  <a:pt x="485819" y="2086374"/>
                  <a:pt x="546425" y="1994934"/>
                </a:cubicBezTo>
                <a:cubicBezTo>
                  <a:pt x="623245" y="1879128"/>
                  <a:pt x="718761" y="1735056"/>
                  <a:pt x="718761" y="1501495"/>
                </a:cubicBezTo>
                <a:cubicBezTo>
                  <a:pt x="718761" y="1267933"/>
                  <a:pt x="623245" y="1123950"/>
                  <a:pt x="546425" y="1008144"/>
                </a:cubicBezTo>
                <a:cubicBezTo>
                  <a:pt x="485819" y="916792"/>
                  <a:pt x="445770" y="856364"/>
                  <a:pt x="445770" y="750747"/>
                </a:cubicBezTo>
                <a:cubicBezTo>
                  <a:pt x="445770" y="645130"/>
                  <a:pt x="485819" y="584791"/>
                  <a:pt x="546425" y="493351"/>
                </a:cubicBezTo>
                <a:cubicBezTo>
                  <a:pt x="623245" y="377633"/>
                  <a:pt x="718761" y="233473"/>
                  <a:pt x="718761" y="0"/>
                </a:cubicBezTo>
                <a:lnTo>
                  <a:pt x="272991" y="0"/>
                </a:lnTo>
                <a:cubicBezTo>
                  <a:pt x="272991" y="94896"/>
                  <a:pt x="241182" y="147172"/>
                  <a:pt x="174994" y="247030"/>
                </a:cubicBezTo>
                <a:cubicBezTo>
                  <a:pt x="101186" y="358317"/>
                  <a:pt x="89" y="510806"/>
                  <a:pt x="89" y="750836"/>
                </a:cubicBezTo>
                <a:cubicBezTo>
                  <a:pt x="89" y="990866"/>
                  <a:pt x="101186" y="1143266"/>
                  <a:pt x="174994" y="1254553"/>
                </a:cubicBezTo>
                <a:cubicBezTo>
                  <a:pt x="241182" y="1354411"/>
                  <a:pt x="272991" y="1406599"/>
                  <a:pt x="272991" y="1501583"/>
                </a:cubicBezTo>
                <a:cubicBezTo>
                  <a:pt x="272991" y="1596567"/>
                  <a:pt x="241182" y="1648755"/>
                  <a:pt x="174994" y="1748613"/>
                </a:cubicBezTo>
                <a:cubicBezTo>
                  <a:pt x="101186" y="1859900"/>
                  <a:pt x="89" y="2012300"/>
                  <a:pt x="89" y="2252330"/>
                </a:cubicBezTo>
                <a:close/>
              </a:path>
            </a:pathLst>
          </a:custGeom>
          <a:solidFill>
            <a:schemeClr val="tx2"/>
          </a:solidFill>
          <a:ln w="8846" cap="flat">
            <a:noFill/>
            <a:prstDash val="solid"/>
            <a:miter/>
          </a:ln>
        </p:spPr>
        <p:txBody>
          <a:bodyPr rtlCol="0" anchor="ctr"/>
          <a:lstStyle/>
          <a:p>
            <a:endParaRPr lang="fi-FI" dirty="0"/>
          </a:p>
        </p:txBody>
      </p:sp>
      <p:sp>
        <p:nvSpPr>
          <p:cNvPr id="8" name="Alatunnisteen paikkamerkki 7">
            <a:extLst>
              <a:ext uri="{FF2B5EF4-FFF2-40B4-BE49-F238E27FC236}">
                <a16:creationId xmlns:a16="http://schemas.microsoft.com/office/drawing/2014/main" id="{94F55725-8A53-2512-F664-A2BD73DA907C}"/>
              </a:ext>
            </a:extLst>
          </p:cNvPr>
          <p:cNvSpPr>
            <a:spLocks noGrp="1"/>
          </p:cNvSpPr>
          <p:nvPr>
            <p:ph type="ftr" sz="quarter" idx="11"/>
          </p:nvPr>
        </p:nvSpPr>
        <p:spPr/>
        <p:txBody>
          <a:bodyPr/>
          <a:lstStyle/>
          <a:p>
            <a:endParaRPr lang="fi-FI" dirty="0"/>
          </a:p>
        </p:txBody>
      </p:sp>
      <p:sp>
        <p:nvSpPr>
          <p:cNvPr id="4" name="Päivämäärän paikkamerkki 3">
            <a:extLst>
              <a:ext uri="{FF2B5EF4-FFF2-40B4-BE49-F238E27FC236}">
                <a16:creationId xmlns:a16="http://schemas.microsoft.com/office/drawing/2014/main" id="{559FAAE0-8AFA-4181-3E40-A6DAEFAEB174}"/>
              </a:ext>
            </a:extLst>
          </p:cNvPr>
          <p:cNvSpPr>
            <a:spLocks noGrp="1"/>
          </p:cNvSpPr>
          <p:nvPr>
            <p:ph type="dt" sz="half" idx="10"/>
          </p:nvPr>
        </p:nvSpPr>
        <p:spPr/>
        <p:txBody>
          <a:bodyPr/>
          <a:lstStyle/>
          <a:p>
            <a:r>
              <a:rPr lang="fi-FI"/>
              <a:t>12.8.2025</a:t>
            </a:r>
            <a:endParaRPr lang="fi-FI" dirty="0"/>
          </a:p>
        </p:txBody>
      </p:sp>
      <p:sp>
        <p:nvSpPr>
          <p:cNvPr id="10" name="Dian numeron paikkamerkki 9">
            <a:extLst>
              <a:ext uri="{FF2B5EF4-FFF2-40B4-BE49-F238E27FC236}">
                <a16:creationId xmlns:a16="http://schemas.microsoft.com/office/drawing/2014/main" id="{6C336695-3E40-2CC2-619B-1ABEC41E016C}"/>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D5F07883-B9B5-6F96-0F9E-2C4F6DB2334D}"/>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139938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fill="hold" grpId="0" nodeType="afterEffect">
                                  <p:stCondLst>
                                    <p:cond delay="0"/>
                                  </p:stCondLst>
                                  <p:childTnLst>
                                    <p:animRot by="120000">
                                      <p:cBhvr>
                                        <p:cTn id="6" dur="150" fill="hold">
                                          <p:stCondLst>
                                            <p:cond delay="0"/>
                                          </p:stCondLst>
                                        </p:cTn>
                                        <p:tgtEl>
                                          <p:spTgt spid="19"/>
                                        </p:tgtEl>
                                        <p:attrNameLst>
                                          <p:attrName>r</p:attrName>
                                        </p:attrNameLst>
                                      </p:cBhvr>
                                    </p:animRot>
                                    <p:animRot by="-240000">
                                      <p:cBhvr>
                                        <p:cTn id="7" dur="300" fill="hold">
                                          <p:stCondLst>
                                            <p:cond delay="300"/>
                                          </p:stCondLst>
                                        </p:cTn>
                                        <p:tgtEl>
                                          <p:spTgt spid="19"/>
                                        </p:tgtEl>
                                        <p:attrNameLst>
                                          <p:attrName>r</p:attrName>
                                        </p:attrNameLst>
                                      </p:cBhvr>
                                    </p:animRot>
                                    <p:animRot by="240000">
                                      <p:cBhvr>
                                        <p:cTn id="8" dur="300" fill="hold">
                                          <p:stCondLst>
                                            <p:cond delay="600"/>
                                          </p:stCondLst>
                                        </p:cTn>
                                        <p:tgtEl>
                                          <p:spTgt spid="19"/>
                                        </p:tgtEl>
                                        <p:attrNameLst>
                                          <p:attrName>r</p:attrName>
                                        </p:attrNameLst>
                                      </p:cBhvr>
                                    </p:animRot>
                                    <p:animRot by="-240000">
                                      <p:cBhvr>
                                        <p:cTn id="9" dur="300" fill="hold">
                                          <p:stCondLst>
                                            <p:cond delay="900"/>
                                          </p:stCondLst>
                                        </p:cTn>
                                        <p:tgtEl>
                                          <p:spTgt spid="19"/>
                                        </p:tgtEl>
                                        <p:attrNameLst>
                                          <p:attrName>r</p:attrName>
                                        </p:attrNameLst>
                                      </p:cBhvr>
                                    </p:animRot>
                                    <p:animRot by="120000">
                                      <p:cBhvr>
                                        <p:cTn id="10" dur="300" fill="hold">
                                          <p:stCondLst>
                                            <p:cond delay="1200"/>
                                          </p:stCondLst>
                                        </p:cTn>
                                        <p:tgtEl>
                                          <p:spTgt spid="19"/>
                                        </p:tgtEl>
                                        <p:attrNameLst>
                                          <p:attrName>r</p:attrName>
                                        </p:attrNameLst>
                                      </p:cBhvr>
                                    </p:animRot>
                                  </p:childTnLst>
                                </p:cTn>
                              </p:par>
                            </p:childTnLst>
                          </p:cTn>
                        </p:par>
                        <p:par>
                          <p:cTn id="11" fill="hold">
                            <p:stCondLst>
                              <p:cond delay="1500"/>
                            </p:stCondLst>
                            <p:childTnLst>
                              <p:par>
                                <p:cTn id="12" presetID="12" presetClass="entr" presetSubtype="4" fill="hold" grpId="0" nodeType="afterEffect">
                                  <p:stCondLst>
                                    <p:cond delay="0"/>
                                  </p:stCondLst>
                                  <p:childTnLst>
                                    <p:set>
                                      <p:cBhvr>
                                        <p:cTn id="13" dur="1" fill="hold">
                                          <p:stCondLst>
                                            <p:cond delay="0"/>
                                          </p:stCondLst>
                                        </p:cTn>
                                        <p:tgtEl>
                                          <p:spTgt spid="20"/>
                                        </p:tgtEl>
                                        <p:attrNameLst>
                                          <p:attrName>style.visibility</p:attrName>
                                        </p:attrNameLst>
                                      </p:cBhvr>
                                      <p:to>
                                        <p:strVal val="visible"/>
                                      </p:to>
                                    </p:set>
                                    <p:anim calcmode="lin" valueType="num">
                                      <p:cBhvr additive="base">
                                        <p:cTn id="14" dur="1000"/>
                                        <p:tgtEl>
                                          <p:spTgt spid="20"/>
                                        </p:tgtEl>
                                        <p:attrNameLst>
                                          <p:attrName>ppt_y</p:attrName>
                                        </p:attrNameLst>
                                      </p:cBhvr>
                                      <p:tavLst>
                                        <p:tav tm="0">
                                          <p:val>
                                            <p:strVal val="#ppt_y+#ppt_h*1.125000"/>
                                          </p:val>
                                        </p:tav>
                                        <p:tav tm="100000">
                                          <p:val>
                                            <p:strVal val="#ppt_y"/>
                                          </p:val>
                                        </p:tav>
                                      </p:tavLst>
                                    </p:anim>
                                    <p:animEffect transition="in" filter="wipe(up)">
                                      <p:cBhvr>
                                        <p:cTn id="15" dur="1000"/>
                                        <p:tgtEl>
                                          <p:spTgt spid="20"/>
                                        </p:tgtEl>
                                      </p:cBhvr>
                                    </p:animEffect>
                                  </p:childTnLst>
                                </p:cTn>
                              </p:par>
                              <p:par>
                                <p:cTn id="16" presetID="12" presetClass="entr" presetSubtype="4" fill="hold" grpId="0" nodeType="withEffect">
                                  <p:stCondLst>
                                    <p:cond delay="0"/>
                                  </p:stCondLst>
                                  <p:childTnLst>
                                    <p:set>
                                      <p:cBhvr>
                                        <p:cTn id="17" dur="1" fill="hold">
                                          <p:stCondLst>
                                            <p:cond delay="0"/>
                                          </p:stCondLst>
                                        </p:cTn>
                                        <p:tgtEl>
                                          <p:spTgt spid="21"/>
                                        </p:tgtEl>
                                        <p:attrNameLst>
                                          <p:attrName>style.visibility</p:attrName>
                                        </p:attrNameLst>
                                      </p:cBhvr>
                                      <p:to>
                                        <p:strVal val="visible"/>
                                      </p:to>
                                    </p:set>
                                    <p:anim calcmode="lin" valueType="num">
                                      <p:cBhvr additive="base">
                                        <p:cTn id="18" dur="1000"/>
                                        <p:tgtEl>
                                          <p:spTgt spid="21"/>
                                        </p:tgtEl>
                                        <p:attrNameLst>
                                          <p:attrName>ppt_y</p:attrName>
                                        </p:attrNameLst>
                                      </p:cBhvr>
                                      <p:tavLst>
                                        <p:tav tm="0">
                                          <p:val>
                                            <p:strVal val="#ppt_y+#ppt_h*1.125000"/>
                                          </p:val>
                                        </p:tav>
                                        <p:tav tm="100000">
                                          <p:val>
                                            <p:strVal val="#ppt_y"/>
                                          </p:val>
                                        </p:tav>
                                      </p:tavLst>
                                    </p:anim>
                                    <p:animEffect transition="in" filter="wipe(up)">
                                      <p:cBhvr>
                                        <p:cTn id="19" dur="1000"/>
                                        <p:tgtEl>
                                          <p:spTgt spid="21"/>
                                        </p:tgtEl>
                                      </p:cBhvr>
                                    </p:animEffect>
                                  </p:childTnLst>
                                </p:cTn>
                              </p:par>
                              <p:par>
                                <p:cTn id="20" presetID="32" presetClass="emph" presetSubtype="0" fill="hold" grpId="0" nodeType="withEffect">
                                  <p:stCondLst>
                                    <p:cond delay="0"/>
                                  </p:stCondLst>
                                  <p:childTnLst>
                                    <p:animRot by="120000">
                                      <p:cBhvr>
                                        <p:cTn id="21" dur="150" fill="hold">
                                          <p:stCondLst>
                                            <p:cond delay="0"/>
                                          </p:stCondLst>
                                        </p:cTn>
                                        <p:tgtEl>
                                          <p:spTgt spid="14"/>
                                        </p:tgtEl>
                                        <p:attrNameLst>
                                          <p:attrName>r</p:attrName>
                                        </p:attrNameLst>
                                      </p:cBhvr>
                                    </p:animRot>
                                    <p:animRot by="-240000">
                                      <p:cBhvr>
                                        <p:cTn id="22" dur="300" fill="hold">
                                          <p:stCondLst>
                                            <p:cond delay="300"/>
                                          </p:stCondLst>
                                        </p:cTn>
                                        <p:tgtEl>
                                          <p:spTgt spid="14"/>
                                        </p:tgtEl>
                                        <p:attrNameLst>
                                          <p:attrName>r</p:attrName>
                                        </p:attrNameLst>
                                      </p:cBhvr>
                                    </p:animRot>
                                    <p:animRot by="240000">
                                      <p:cBhvr>
                                        <p:cTn id="23" dur="300" fill="hold">
                                          <p:stCondLst>
                                            <p:cond delay="600"/>
                                          </p:stCondLst>
                                        </p:cTn>
                                        <p:tgtEl>
                                          <p:spTgt spid="14"/>
                                        </p:tgtEl>
                                        <p:attrNameLst>
                                          <p:attrName>r</p:attrName>
                                        </p:attrNameLst>
                                      </p:cBhvr>
                                    </p:animRot>
                                    <p:animRot by="-240000">
                                      <p:cBhvr>
                                        <p:cTn id="24" dur="300" fill="hold">
                                          <p:stCondLst>
                                            <p:cond delay="900"/>
                                          </p:stCondLst>
                                        </p:cTn>
                                        <p:tgtEl>
                                          <p:spTgt spid="14"/>
                                        </p:tgtEl>
                                        <p:attrNameLst>
                                          <p:attrName>r</p:attrName>
                                        </p:attrNameLst>
                                      </p:cBhvr>
                                    </p:animRot>
                                    <p:animRot by="120000">
                                      <p:cBhvr>
                                        <p:cTn id="25" dur="300" fill="hold">
                                          <p:stCondLst>
                                            <p:cond delay="1200"/>
                                          </p:stCondLst>
                                        </p:cTn>
                                        <p:tgtEl>
                                          <p:spTgt spid="14"/>
                                        </p:tgtEl>
                                        <p:attrNameLst>
                                          <p:attrName>r</p:attrName>
                                        </p:attrNameLst>
                                      </p:cBhvr>
                                    </p:animRot>
                                  </p:childTnLst>
                                </p:cTn>
                              </p:par>
                            </p:childTnLst>
                          </p:cTn>
                        </p:par>
                        <p:par>
                          <p:cTn id="26" fill="hold">
                            <p:stCondLst>
                              <p:cond delay="3000"/>
                            </p:stCondLst>
                            <p:childTnLst>
                              <p:par>
                                <p:cTn id="27" presetID="12" presetClass="entr" presetSubtype="4" fill="hold" grpId="0" nodeType="afterEffect">
                                  <p:stCondLst>
                                    <p:cond delay="0"/>
                                  </p:stCondLst>
                                  <p:childTnLst>
                                    <p:set>
                                      <p:cBhvr>
                                        <p:cTn id="28" dur="1" fill="hold">
                                          <p:stCondLst>
                                            <p:cond delay="0"/>
                                          </p:stCondLst>
                                        </p:cTn>
                                        <p:tgtEl>
                                          <p:spTgt spid="22"/>
                                        </p:tgtEl>
                                        <p:attrNameLst>
                                          <p:attrName>style.visibility</p:attrName>
                                        </p:attrNameLst>
                                      </p:cBhvr>
                                      <p:to>
                                        <p:strVal val="visible"/>
                                      </p:to>
                                    </p:set>
                                    <p:anim calcmode="lin" valueType="num">
                                      <p:cBhvr additive="base">
                                        <p:cTn id="29" dur="1000"/>
                                        <p:tgtEl>
                                          <p:spTgt spid="22"/>
                                        </p:tgtEl>
                                        <p:attrNameLst>
                                          <p:attrName>ppt_y</p:attrName>
                                        </p:attrNameLst>
                                      </p:cBhvr>
                                      <p:tavLst>
                                        <p:tav tm="0">
                                          <p:val>
                                            <p:strVal val="#ppt_y+#ppt_h*1.125000"/>
                                          </p:val>
                                        </p:tav>
                                        <p:tav tm="100000">
                                          <p:val>
                                            <p:strVal val="#ppt_y"/>
                                          </p:val>
                                        </p:tav>
                                      </p:tavLst>
                                    </p:anim>
                                    <p:animEffect transition="in" filter="wipe(up)">
                                      <p:cBhvr>
                                        <p:cTn id="30" dur="1000"/>
                                        <p:tgtEl>
                                          <p:spTgt spid="22"/>
                                        </p:tgtEl>
                                      </p:cBhvr>
                                    </p:animEffect>
                                  </p:childTnLst>
                                </p:cTn>
                              </p:par>
                              <p:par>
                                <p:cTn id="31" presetID="12" presetClass="entr" presetSubtype="4" fill="hold" grpId="0" nodeType="withEffect">
                                  <p:stCondLst>
                                    <p:cond delay="0"/>
                                  </p:stCondLst>
                                  <p:childTnLst>
                                    <p:set>
                                      <p:cBhvr>
                                        <p:cTn id="32" dur="1" fill="hold">
                                          <p:stCondLst>
                                            <p:cond delay="0"/>
                                          </p:stCondLst>
                                        </p:cTn>
                                        <p:tgtEl>
                                          <p:spTgt spid="23"/>
                                        </p:tgtEl>
                                        <p:attrNameLst>
                                          <p:attrName>style.visibility</p:attrName>
                                        </p:attrNameLst>
                                      </p:cBhvr>
                                      <p:to>
                                        <p:strVal val="visible"/>
                                      </p:to>
                                    </p:set>
                                    <p:anim calcmode="lin" valueType="num">
                                      <p:cBhvr additive="base">
                                        <p:cTn id="33" dur="1000"/>
                                        <p:tgtEl>
                                          <p:spTgt spid="23"/>
                                        </p:tgtEl>
                                        <p:attrNameLst>
                                          <p:attrName>ppt_y</p:attrName>
                                        </p:attrNameLst>
                                      </p:cBhvr>
                                      <p:tavLst>
                                        <p:tav tm="0">
                                          <p:val>
                                            <p:strVal val="#ppt_y+#ppt_h*1.125000"/>
                                          </p:val>
                                        </p:tav>
                                        <p:tav tm="100000">
                                          <p:val>
                                            <p:strVal val="#ppt_y"/>
                                          </p:val>
                                        </p:tav>
                                      </p:tavLst>
                                    </p:anim>
                                    <p:animEffect transition="in" filter="wipe(up)">
                                      <p:cBhvr>
                                        <p:cTn id="34" dur="1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9" grpId="0" animBg="1"/>
      <p:bldP spid="20" grpId="0" animBg="1"/>
      <p:bldP spid="21" grpId="0" animBg="1"/>
      <p:bldP spid="22" grpId="0" animBg="1"/>
      <p:bldP spid="23" grpId="0" animBg="1"/>
    </p:bldLst>
  </p:timing>
</p:sldLayout>
</file>

<file path=ppt/slideLayouts/slideLayout530.xml><?xml version="1.0" encoding="utf-8"?>
<p:sldLayout xmlns:a="http://schemas.openxmlformats.org/drawingml/2006/main" xmlns:r="http://schemas.openxmlformats.org/officeDocument/2006/relationships" xmlns:p="http://schemas.openxmlformats.org/presentationml/2006/main" preserve="1" userDrawn="1">
  <p:cSld name="Otsikko ja sisältö 1 A">
    <p:bg>
      <p:bgPr>
        <a:solidFill>
          <a:schemeClr val="accent3"/>
        </a:solidFill>
        <a:effectLst/>
      </p:bgPr>
    </p:bg>
    <p:spTree>
      <p:nvGrpSpPr>
        <p:cNvPr id="1" name=""/>
        <p:cNvGrpSpPr/>
        <p:nvPr/>
      </p:nvGrpSpPr>
      <p:grpSpPr>
        <a:xfrm>
          <a:off x="0" y="0"/>
          <a:ext cx="0" cy="0"/>
          <a:chOff x="0" y="0"/>
          <a:chExt cx="0" cy="0"/>
        </a:xfrm>
      </p:grpSpPr>
      <p:sp>
        <p:nvSpPr>
          <p:cNvPr id="7" name="Suorakulmio 6">
            <a:extLst>
              <a:ext uri="{FF2B5EF4-FFF2-40B4-BE49-F238E27FC236}">
                <a16:creationId xmlns:a16="http://schemas.microsoft.com/office/drawing/2014/main" id="{604808C3-3718-BEA1-748D-FF8B11AAFE82}"/>
              </a:ext>
              <a:ext uri="{C183D7F6-B498-43B3-948B-1728B52AA6E4}">
                <adec:decorative xmlns:adec="http://schemas.microsoft.com/office/drawing/2017/decorative" val="1"/>
              </a:ext>
            </a:extLst>
          </p:cNvPr>
          <p:cNvSpPr/>
          <p:nvPr userDrawn="1"/>
        </p:nvSpPr>
        <p:spPr>
          <a:xfrm>
            <a:off x="0" y="2028825"/>
            <a:ext cx="12192000" cy="4829175"/>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0" tIns="0" rIns="0" bIns="0" rtlCol="0" anchor="ctr">
            <a:noAutofit/>
          </a:bodyPr>
          <a:lstStyle/>
          <a:p>
            <a:pPr algn="ctr"/>
            <a:endParaRPr lang="fi-FI" sz="1400" b="1" dirty="0">
              <a:solidFill>
                <a:schemeClr val="bg1"/>
              </a:solidFill>
            </a:endParaRPr>
          </a:p>
        </p:txBody>
      </p:sp>
      <p:sp>
        <p:nvSpPr>
          <p:cNvPr id="2" name="Otsikko 1">
            <a:extLst>
              <a:ext uri="{FF2B5EF4-FFF2-40B4-BE49-F238E27FC236}">
                <a16:creationId xmlns:a16="http://schemas.microsoft.com/office/drawing/2014/main" id="{BB2CD312-9726-B802-8BDD-60E4DE41D212}"/>
              </a:ext>
            </a:extLst>
          </p:cNvPr>
          <p:cNvSpPr>
            <a:spLocks noGrp="1"/>
          </p:cNvSpPr>
          <p:nvPr>
            <p:ph type="title"/>
          </p:nvPr>
        </p:nvSpPr>
        <p:spPr>
          <a:xfrm>
            <a:off x="539750" y="539750"/>
            <a:ext cx="11107600" cy="993776"/>
          </a:xfrm>
          <a:prstGeom prst="rect">
            <a:avLst/>
          </a:prstGeom>
        </p:spPr>
        <p:txBody>
          <a:bodyPr anchor="t"/>
          <a:lstStyle>
            <a:lvl1pPr>
              <a:defRPr sz="3600">
                <a:solidFill>
                  <a:schemeClr val="bg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Sisällön paikkamerkki 1">
            <a:extLst>
              <a:ext uri="{FF2B5EF4-FFF2-40B4-BE49-F238E27FC236}">
                <a16:creationId xmlns:a16="http://schemas.microsoft.com/office/drawing/2014/main" id="{22518D0B-5C58-A517-480D-F96C2EABA205}"/>
              </a:ext>
            </a:extLst>
          </p:cNvPr>
          <p:cNvSpPr>
            <a:spLocks noGrp="1"/>
          </p:cNvSpPr>
          <p:nvPr>
            <p:ph sz="half" idx="1" hasCustomPrompt="1"/>
          </p:nvPr>
        </p:nvSpPr>
        <p:spPr>
          <a:xfrm>
            <a:off x="539750" y="2525713"/>
            <a:ext cx="11107600" cy="3227387"/>
          </a:xfrm>
        </p:spPr>
        <p:txBody>
          <a:bodyPr lIns="0" tIns="0" rIns="0" bIns="0" numCol="1" spcCol="36000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Alatunnisteen paikkamerkki 8">
            <a:extLst>
              <a:ext uri="{FF2B5EF4-FFF2-40B4-BE49-F238E27FC236}">
                <a16:creationId xmlns:a16="http://schemas.microsoft.com/office/drawing/2014/main" id="{977A9FD9-2FDB-C069-D591-57DCD95976D6}"/>
              </a:ext>
            </a:extLst>
          </p:cNvPr>
          <p:cNvSpPr>
            <a:spLocks noGrp="1"/>
          </p:cNvSpPr>
          <p:nvPr>
            <p:ph type="ftr" sz="quarter" idx="11"/>
          </p:nvPr>
        </p:nvSpPr>
        <p:spPr/>
        <p:txBody>
          <a:bodyPr/>
          <a:lstStyle>
            <a:lvl1pPr algn="l">
              <a:defRPr/>
            </a:lvl1pPr>
          </a:lstStyle>
          <a:p>
            <a:endParaRPr lang="fi-FI" dirty="0"/>
          </a:p>
        </p:txBody>
      </p:sp>
      <p:sp>
        <p:nvSpPr>
          <p:cNvPr id="8" name="Päivämäärän paikkamerkki 7">
            <a:extLst>
              <a:ext uri="{FF2B5EF4-FFF2-40B4-BE49-F238E27FC236}">
                <a16:creationId xmlns:a16="http://schemas.microsoft.com/office/drawing/2014/main" id="{7F050FCF-0531-6B3A-0C1B-D391640F9432}"/>
              </a:ext>
            </a:extLst>
          </p:cNvPr>
          <p:cNvSpPr>
            <a:spLocks noGrp="1"/>
          </p:cNvSpPr>
          <p:nvPr>
            <p:ph type="dt" sz="half" idx="10"/>
          </p:nvPr>
        </p:nvSpPr>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49A29C10-5093-7C21-A20E-6063556FF913}"/>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F1BB4452-2539-1943-36F9-EF59494B3357}"/>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4031498768"/>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preserve="1" userDrawn="1">
  <p:cSld name="Otsikko ja sisältö 1 B">
    <p:bg>
      <p:bgPr>
        <a:solidFill>
          <a:schemeClr val="accent3"/>
        </a:solidFill>
        <a:effectLst/>
      </p:bgPr>
    </p:bg>
    <p:spTree>
      <p:nvGrpSpPr>
        <p:cNvPr id="1" name=""/>
        <p:cNvGrpSpPr/>
        <p:nvPr/>
      </p:nvGrpSpPr>
      <p:grpSpPr>
        <a:xfrm>
          <a:off x="0" y="0"/>
          <a:ext cx="0" cy="0"/>
          <a:chOff x="0" y="0"/>
          <a:chExt cx="0" cy="0"/>
        </a:xfrm>
      </p:grpSpPr>
      <p:sp>
        <p:nvSpPr>
          <p:cNvPr id="47" name="Vapaamuotoinen: Muoto 46">
            <a:extLst>
              <a:ext uri="{FF2B5EF4-FFF2-40B4-BE49-F238E27FC236}">
                <a16:creationId xmlns:a16="http://schemas.microsoft.com/office/drawing/2014/main" id="{A564C59C-C7D5-2AB5-C43E-A0FD96AA280D}"/>
              </a:ext>
              <a:ext uri="{C183D7F6-B498-43B3-948B-1728B52AA6E4}">
                <adec:decorative xmlns:adec="http://schemas.microsoft.com/office/drawing/2017/decorative" val="1"/>
              </a:ext>
            </a:extLst>
          </p:cNvPr>
          <p:cNvSpPr/>
          <p:nvPr userDrawn="1"/>
        </p:nvSpPr>
        <p:spPr>
          <a:xfrm>
            <a:off x="0" y="1971600"/>
            <a:ext cx="12193880" cy="4886400"/>
          </a:xfrm>
          <a:custGeom>
            <a:avLst/>
            <a:gdLst>
              <a:gd name="connsiteX0" fmla="*/ 308102 w 12193880"/>
              <a:gd name="connsiteY0" fmla="*/ 0 h 4886400"/>
              <a:gd name="connsiteX1" fmla="*/ 613512 w 12193880"/>
              <a:gd name="connsiteY1" fmla="*/ 307340 h 4886400"/>
              <a:gd name="connsiteX2" fmla="*/ 916991 w 12193880"/>
              <a:gd name="connsiteY2" fmla="*/ 0 h 4886400"/>
              <a:gd name="connsiteX3" fmla="*/ 1222400 w 12193880"/>
              <a:gd name="connsiteY3" fmla="*/ 307340 h 4886400"/>
              <a:gd name="connsiteX4" fmla="*/ 1527861 w 12193880"/>
              <a:gd name="connsiteY4" fmla="*/ 0 h 4886400"/>
              <a:gd name="connsiteX5" fmla="*/ 1831340 w 12193880"/>
              <a:gd name="connsiteY5" fmla="*/ 307340 h 4886400"/>
              <a:gd name="connsiteX6" fmla="*/ 2136750 w 12193880"/>
              <a:gd name="connsiteY6" fmla="*/ 0 h 4886400"/>
              <a:gd name="connsiteX7" fmla="*/ 2440229 w 12193880"/>
              <a:gd name="connsiteY7" fmla="*/ 307340 h 4886400"/>
              <a:gd name="connsiteX8" fmla="*/ 2745638 w 12193880"/>
              <a:gd name="connsiteY8" fmla="*/ 0 h 4886400"/>
              <a:gd name="connsiteX9" fmla="*/ 3049118 w 12193880"/>
              <a:gd name="connsiteY9" fmla="*/ 307340 h 4886400"/>
              <a:gd name="connsiteX10" fmla="*/ 3354527 w 12193880"/>
              <a:gd name="connsiteY10" fmla="*/ 0 h 4886400"/>
              <a:gd name="connsiteX11" fmla="*/ 3659937 w 12193880"/>
              <a:gd name="connsiteY11" fmla="*/ 307340 h 4886400"/>
              <a:gd name="connsiteX12" fmla="*/ 3965397 w 12193880"/>
              <a:gd name="connsiteY12" fmla="*/ 0 h 4886400"/>
              <a:gd name="connsiteX13" fmla="*/ 4268877 w 12193880"/>
              <a:gd name="connsiteY13" fmla="*/ 307340 h 4886400"/>
              <a:gd name="connsiteX14" fmla="*/ 4574286 w 12193880"/>
              <a:gd name="connsiteY14" fmla="*/ 0 h 4886400"/>
              <a:gd name="connsiteX15" fmla="*/ 4879696 w 12193880"/>
              <a:gd name="connsiteY15" fmla="*/ 307340 h 4886400"/>
              <a:gd name="connsiteX16" fmla="*/ 5183125 w 12193880"/>
              <a:gd name="connsiteY16" fmla="*/ 0 h 4886400"/>
              <a:gd name="connsiteX17" fmla="*/ 5488586 w 12193880"/>
              <a:gd name="connsiteY17" fmla="*/ 307340 h 4886400"/>
              <a:gd name="connsiteX18" fmla="*/ 5793995 w 12193880"/>
              <a:gd name="connsiteY18" fmla="*/ 0 h 4886400"/>
              <a:gd name="connsiteX19" fmla="*/ 6099404 w 12193880"/>
              <a:gd name="connsiteY19" fmla="*/ 307340 h 4886400"/>
              <a:gd name="connsiteX20" fmla="*/ 6402883 w 12193880"/>
              <a:gd name="connsiteY20" fmla="*/ 0 h 4886400"/>
              <a:gd name="connsiteX21" fmla="*/ 6708293 w 12193880"/>
              <a:gd name="connsiteY21" fmla="*/ 307340 h 4886400"/>
              <a:gd name="connsiteX22" fmla="*/ 7013702 w 12193880"/>
              <a:gd name="connsiteY22" fmla="*/ 0 h 4886400"/>
              <a:gd name="connsiteX23" fmla="*/ 7317182 w 12193880"/>
              <a:gd name="connsiteY23" fmla="*/ 307340 h 4886400"/>
              <a:gd name="connsiteX24" fmla="*/ 7622642 w 12193880"/>
              <a:gd name="connsiteY24" fmla="*/ 0 h 4886400"/>
              <a:gd name="connsiteX25" fmla="*/ 7926121 w 12193880"/>
              <a:gd name="connsiteY25" fmla="*/ 307340 h 4886400"/>
              <a:gd name="connsiteX26" fmla="*/ 8231531 w 12193880"/>
              <a:gd name="connsiteY26" fmla="*/ 0 h 4886400"/>
              <a:gd name="connsiteX27" fmla="*/ 8535010 w 12193880"/>
              <a:gd name="connsiteY27" fmla="*/ 307340 h 4886400"/>
              <a:gd name="connsiteX28" fmla="*/ 8840419 w 12193880"/>
              <a:gd name="connsiteY28" fmla="*/ 0 h 4886400"/>
              <a:gd name="connsiteX29" fmla="*/ 9145829 w 12193880"/>
              <a:gd name="connsiteY29" fmla="*/ 307340 h 4886400"/>
              <a:gd name="connsiteX30" fmla="*/ 9451238 w 12193880"/>
              <a:gd name="connsiteY30" fmla="*/ 0 h 4886400"/>
              <a:gd name="connsiteX31" fmla="*/ 9753600 w 12193880"/>
              <a:gd name="connsiteY31" fmla="*/ 306222 h 4886400"/>
              <a:gd name="connsiteX32" fmla="*/ 9753600 w 12193880"/>
              <a:gd name="connsiteY32" fmla="*/ 304648 h 4886400"/>
              <a:gd name="connsiteX33" fmla="*/ 9756293 w 12193880"/>
              <a:gd name="connsiteY33" fmla="*/ 307340 h 4886400"/>
              <a:gd name="connsiteX34" fmla="*/ 10061702 w 12193880"/>
              <a:gd name="connsiteY34" fmla="*/ 0 h 4886400"/>
              <a:gd name="connsiteX35" fmla="*/ 10367112 w 12193880"/>
              <a:gd name="connsiteY35" fmla="*/ 307340 h 4886400"/>
              <a:gd name="connsiteX36" fmla="*/ 10670591 w 12193880"/>
              <a:gd name="connsiteY36" fmla="*/ 0 h 4886400"/>
              <a:gd name="connsiteX37" fmla="*/ 10976000 w 12193880"/>
              <a:gd name="connsiteY37" fmla="*/ 307340 h 4886400"/>
              <a:gd name="connsiteX38" fmla="*/ 11281461 w 12193880"/>
              <a:gd name="connsiteY38" fmla="*/ 0 h 4886400"/>
              <a:gd name="connsiteX39" fmla="*/ 11584940 w 12193880"/>
              <a:gd name="connsiteY39" fmla="*/ 307340 h 4886400"/>
              <a:gd name="connsiteX40" fmla="*/ 11890350 w 12193880"/>
              <a:gd name="connsiteY40" fmla="*/ 0 h 4886400"/>
              <a:gd name="connsiteX41" fmla="*/ 12193829 w 12193880"/>
              <a:gd name="connsiteY41" fmla="*/ 307340 h 4886400"/>
              <a:gd name="connsiteX42" fmla="*/ 12193880 w 12193880"/>
              <a:gd name="connsiteY42" fmla="*/ 307289 h 4886400"/>
              <a:gd name="connsiteX43" fmla="*/ 12193880 w 12193880"/>
              <a:gd name="connsiteY43" fmla="*/ 315909 h 4886400"/>
              <a:gd name="connsiteX44" fmla="*/ 12193880 w 12193880"/>
              <a:gd name="connsiteY44" fmla="*/ 324529 h 4886400"/>
              <a:gd name="connsiteX45" fmla="*/ 12193880 w 12193880"/>
              <a:gd name="connsiteY45" fmla="*/ 349581 h 4886400"/>
              <a:gd name="connsiteX46" fmla="*/ 12193880 w 12193880"/>
              <a:gd name="connsiteY46" fmla="*/ 358201 h 4886400"/>
              <a:gd name="connsiteX47" fmla="*/ 12193880 w 12193880"/>
              <a:gd name="connsiteY47" fmla="*/ 366821 h 4886400"/>
              <a:gd name="connsiteX48" fmla="*/ 12193880 w 12193880"/>
              <a:gd name="connsiteY48" fmla="*/ 2686547 h 4886400"/>
              <a:gd name="connsiteX49" fmla="*/ 12193880 w 12193880"/>
              <a:gd name="connsiteY49" fmla="*/ 2695167 h 4886400"/>
              <a:gd name="connsiteX50" fmla="*/ 12193880 w 12193880"/>
              <a:gd name="connsiteY50" fmla="*/ 2703787 h 4886400"/>
              <a:gd name="connsiteX51" fmla="*/ 12193880 w 12193880"/>
              <a:gd name="connsiteY51" fmla="*/ 2728839 h 4886400"/>
              <a:gd name="connsiteX52" fmla="*/ 12193880 w 12193880"/>
              <a:gd name="connsiteY52" fmla="*/ 2737459 h 4886400"/>
              <a:gd name="connsiteX53" fmla="*/ 12193880 w 12193880"/>
              <a:gd name="connsiteY53" fmla="*/ 2741930 h 4886400"/>
              <a:gd name="connsiteX54" fmla="*/ 12193880 w 12193880"/>
              <a:gd name="connsiteY54" fmla="*/ 2746079 h 4886400"/>
              <a:gd name="connsiteX55" fmla="*/ 12193880 w 12193880"/>
              <a:gd name="connsiteY55" fmla="*/ 2750550 h 4886400"/>
              <a:gd name="connsiteX56" fmla="*/ 12193880 w 12193880"/>
              <a:gd name="connsiteY56" fmla="*/ 2759170 h 4886400"/>
              <a:gd name="connsiteX57" fmla="*/ 12193880 w 12193880"/>
              <a:gd name="connsiteY57" fmla="*/ 2784222 h 4886400"/>
              <a:gd name="connsiteX58" fmla="*/ 12193880 w 12193880"/>
              <a:gd name="connsiteY58" fmla="*/ 2792842 h 4886400"/>
              <a:gd name="connsiteX59" fmla="*/ 12193880 w 12193880"/>
              <a:gd name="connsiteY59" fmla="*/ 2801462 h 4886400"/>
              <a:gd name="connsiteX60" fmla="*/ 12193880 w 12193880"/>
              <a:gd name="connsiteY60" fmla="*/ 4826868 h 4886400"/>
              <a:gd name="connsiteX61" fmla="*/ 12193880 w 12193880"/>
              <a:gd name="connsiteY61" fmla="*/ 4835488 h 4886400"/>
              <a:gd name="connsiteX62" fmla="*/ 12193880 w 12193880"/>
              <a:gd name="connsiteY62" fmla="*/ 4844108 h 4886400"/>
              <a:gd name="connsiteX63" fmla="*/ 12193880 w 12193880"/>
              <a:gd name="connsiteY63" fmla="*/ 4869160 h 4886400"/>
              <a:gd name="connsiteX64" fmla="*/ 12193880 w 12193880"/>
              <a:gd name="connsiteY64" fmla="*/ 4877780 h 4886400"/>
              <a:gd name="connsiteX65" fmla="*/ 12193880 w 12193880"/>
              <a:gd name="connsiteY65" fmla="*/ 4886400 h 4886400"/>
              <a:gd name="connsiteX66" fmla="*/ 0 w 12193880"/>
              <a:gd name="connsiteY66" fmla="*/ 4886400 h 4886400"/>
              <a:gd name="connsiteX67" fmla="*/ 0 w 12193880"/>
              <a:gd name="connsiteY67" fmla="*/ 4877780 h 4886400"/>
              <a:gd name="connsiteX68" fmla="*/ 0 w 12193880"/>
              <a:gd name="connsiteY68" fmla="*/ 4869160 h 4886400"/>
              <a:gd name="connsiteX69" fmla="*/ 0 w 12193880"/>
              <a:gd name="connsiteY69" fmla="*/ 4844108 h 4886400"/>
              <a:gd name="connsiteX70" fmla="*/ 0 w 12193880"/>
              <a:gd name="connsiteY70" fmla="*/ 4835488 h 4886400"/>
              <a:gd name="connsiteX71" fmla="*/ 0 w 12193880"/>
              <a:gd name="connsiteY71" fmla="*/ 4826868 h 4886400"/>
              <a:gd name="connsiteX72" fmla="*/ 0 w 12193880"/>
              <a:gd name="connsiteY72" fmla="*/ 2801462 h 4886400"/>
              <a:gd name="connsiteX73" fmla="*/ 0 w 12193880"/>
              <a:gd name="connsiteY73" fmla="*/ 2792842 h 4886400"/>
              <a:gd name="connsiteX74" fmla="*/ 0 w 12193880"/>
              <a:gd name="connsiteY74" fmla="*/ 2784222 h 4886400"/>
              <a:gd name="connsiteX75" fmla="*/ 0 w 12193880"/>
              <a:gd name="connsiteY75" fmla="*/ 2759170 h 4886400"/>
              <a:gd name="connsiteX76" fmla="*/ 0 w 12193880"/>
              <a:gd name="connsiteY76" fmla="*/ 2750550 h 4886400"/>
              <a:gd name="connsiteX77" fmla="*/ 0 w 12193880"/>
              <a:gd name="connsiteY77" fmla="*/ 2743438 h 4886400"/>
              <a:gd name="connsiteX78" fmla="*/ 0 w 12193880"/>
              <a:gd name="connsiteY78" fmla="*/ 2741930 h 4886400"/>
              <a:gd name="connsiteX79" fmla="*/ 0 w 12193880"/>
              <a:gd name="connsiteY79" fmla="*/ 2734818 h 4886400"/>
              <a:gd name="connsiteX80" fmla="*/ 0 w 12193880"/>
              <a:gd name="connsiteY80" fmla="*/ 2726198 h 4886400"/>
              <a:gd name="connsiteX81" fmla="*/ 0 w 12193880"/>
              <a:gd name="connsiteY81" fmla="*/ 2701146 h 4886400"/>
              <a:gd name="connsiteX82" fmla="*/ 0 w 12193880"/>
              <a:gd name="connsiteY82" fmla="*/ 2692526 h 4886400"/>
              <a:gd name="connsiteX83" fmla="*/ 0 w 12193880"/>
              <a:gd name="connsiteY83" fmla="*/ 2683906 h 4886400"/>
              <a:gd name="connsiteX84" fmla="*/ 0 w 12193880"/>
              <a:gd name="connsiteY84" fmla="*/ 364180 h 4886400"/>
              <a:gd name="connsiteX85" fmla="*/ 0 w 12193880"/>
              <a:gd name="connsiteY85" fmla="*/ 355560 h 4886400"/>
              <a:gd name="connsiteX86" fmla="*/ 0 w 12193880"/>
              <a:gd name="connsiteY86" fmla="*/ 346940 h 4886400"/>
              <a:gd name="connsiteX87" fmla="*/ 0 w 12193880"/>
              <a:gd name="connsiteY87" fmla="*/ 321888 h 4886400"/>
              <a:gd name="connsiteX88" fmla="*/ 0 w 12193880"/>
              <a:gd name="connsiteY88" fmla="*/ 313268 h 4886400"/>
              <a:gd name="connsiteX89" fmla="*/ 0 w 12193880"/>
              <a:gd name="connsiteY89" fmla="*/ 304648 h 4886400"/>
              <a:gd name="connsiteX90" fmla="*/ 2692 w 12193880"/>
              <a:gd name="connsiteY90" fmla="*/ 307340 h 488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12193880" h="4886400">
                <a:moveTo>
                  <a:pt x="308102" y="0"/>
                </a:moveTo>
                <a:lnTo>
                  <a:pt x="613512" y="307340"/>
                </a:lnTo>
                <a:lnTo>
                  <a:pt x="916991" y="0"/>
                </a:lnTo>
                <a:lnTo>
                  <a:pt x="1222400" y="307340"/>
                </a:lnTo>
                <a:lnTo>
                  <a:pt x="1527861" y="0"/>
                </a:lnTo>
                <a:lnTo>
                  <a:pt x="1831340" y="307340"/>
                </a:lnTo>
                <a:lnTo>
                  <a:pt x="2136750" y="0"/>
                </a:lnTo>
                <a:lnTo>
                  <a:pt x="2440229" y="307340"/>
                </a:lnTo>
                <a:lnTo>
                  <a:pt x="2745638" y="0"/>
                </a:lnTo>
                <a:lnTo>
                  <a:pt x="3049118" y="307340"/>
                </a:lnTo>
                <a:lnTo>
                  <a:pt x="3354527" y="0"/>
                </a:lnTo>
                <a:lnTo>
                  <a:pt x="3659937" y="307340"/>
                </a:lnTo>
                <a:lnTo>
                  <a:pt x="3965397" y="0"/>
                </a:lnTo>
                <a:lnTo>
                  <a:pt x="4268877" y="307340"/>
                </a:lnTo>
                <a:lnTo>
                  <a:pt x="4574286" y="0"/>
                </a:lnTo>
                <a:lnTo>
                  <a:pt x="4879696" y="307340"/>
                </a:lnTo>
                <a:lnTo>
                  <a:pt x="5183125" y="0"/>
                </a:lnTo>
                <a:lnTo>
                  <a:pt x="5488586" y="307340"/>
                </a:lnTo>
                <a:lnTo>
                  <a:pt x="5793995" y="0"/>
                </a:lnTo>
                <a:lnTo>
                  <a:pt x="6099404" y="307340"/>
                </a:lnTo>
                <a:lnTo>
                  <a:pt x="6402883" y="0"/>
                </a:lnTo>
                <a:lnTo>
                  <a:pt x="6708293" y="307340"/>
                </a:lnTo>
                <a:lnTo>
                  <a:pt x="7013702" y="0"/>
                </a:lnTo>
                <a:lnTo>
                  <a:pt x="7317182" y="307340"/>
                </a:lnTo>
                <a:lnTo>
                  <a:pt x="7622642" y="0"/>
                </a:lnTo>
                <a:lnTo>
                  <a:pt x="7926121" y="307340"/>
                </a:lnTo>
                <a:lnTo>
                  <a:pt x="8231531" y="0"/>
                </a:lnTo>
                <a:lnTo>
                  <a:pt x="8535010" y="307340"/>
                </a:lnTo>
                <a:lnTo>
                  <a:pt x="8840419" y="0"/>
                </a:lnTo>
                <a:lnTo>
                  <a:pt x="9145829" y="307340"/>
                </a:lnTo>
                <a:lnTo>
                  <a:pt x="9451238" y="0"/>
                </a:lnTo>
                <a:lnTo>
                  <a:pt x="9753600" y="306222"/>
                </a:lnTo>
                <a:lnTo>
                  <a:pt x="9753600" y="304648"/>
                </a:lnTo>
                <a:lnTo>
                  <a:pt x="9756293" y="307340"/>
                </a:lnTo>
                <a:lnTo>
                  <a:pt x="10061702" y="0"/>
                </a:lnTo>
                <a:lnTo>
                  <a:pt x="10367112" y="307340"/>
                </a:lnTo>
                <a:lnTo>
                  <a:pt x="10670591" y="0"/>
                </a:lnTo>
                <a:lnTo>
                  <a:pt x="10976000" y="307340"/>
                </a:lnTo>
                <a:lnTo>
                  <a:pt x="11281461" y="0"/>
                </a:lnTo>
                <a:lnTo>
                  <a:pt x="11584940" y="307340"/>
                </a:lnTo>
                <a:lnTo>
                  <a:pt x="11890350" y="0"/>
                </a:lnTo>
                <a:lnTo>
                  <a:pt x="12193829" y="307340"/>
                </a:lnTo>
                <a:lnTo>
                  <a:pt x="12193880" y="307289"/>
                </a:lnTo>
                <a:lnTo>
                  <a:pt x="12193880" y="315909"/>
                </a:lnTo>
                <a:lnTo>
                  <a:pt x="12193880" y="324529"/>
                </a:lnTo>
                <a:lnTo>
                  <a:pt x="12193880" y="349581"/>
                </a:lnTo>
                <a:lnTo>
                  <a:pt x="12193880" y="358201"/>
                </a:lnTo>
                <a:lnTo>
                  <a:pt x="12193880" y="366821"/>
                </a:lnTo>
                <a:lnTo>
                  <a:pt x="12193880" y="2686547"/>
                </a:lnTo>
                <a:lnTo>
                  <a:pt x="12193880" y="2695167"/>
                </a:lnTo>
                <a:lnTo>
                  <a:pt x="12193880" y="2703787"/>
                </a:lnTo>
                <a:lnTo>
                  <a:pt x="12193880" y="2728839"/>
                </a:lnTo>
                <a:lnTo>
                  <a:pt x="12193880" y="2737459"/>
                </a:lnTo>
                <a:lnTo>
                  <a:pt x="12193880" y="2741930"/>
                </a:lnTo>
                <a:lnTo>
                  <a:pt x="12193880" y="2746079"/>
                </a:lnTo>
                <a:lnTo>
                  <a:pt x="12193880" y="2750550"/>
                </a:lnTo>
                <a:lnTo>
                  <a:pt x="12193880" y="2759170"/>
                </a:lnTo>
                <a:lnTo>
                  <a:pt x="12193880" y="2784222"/>
                </a:lnTo>
                <a:lnTo>
                  <a:pt x="12193880" y="2792842"/>
                </a:lnTo>
                <a:lnTo>
                  <a:pt x="12193880" y="2801462"/>
                </a:lnTo>
                <a:lnTo>
                  <a:pt x="12193880" y="4826868"/>
                </a:lnTo>
                <a:lnTo>
                  <a:pt x="12193880" y="4835488"/>
                </a:lnTo>
                <a:lnTo>
                  <a:pt x="12193880" y="4844108"/>
                </a:lnTo>
                <a:lnTo>
                  <a:pt x="12193880" y="4869160"/>
                </a:lnTo>
                <a:lnTo>
                  <a:pt x="12193880" y="4877780"/>
                </a:lnTo>
                <a:lnTo>
                  <a:pt x="12193880" y="4886400"/>
                </a:lnTo>
                <a:lnTo>
                  <a:pt x="0" y="4886400"/>
                </a:lnTo>
                <a:lnTo>
                  <a:pt x="0" y="4877780"/>
                </a:lnTo>
                <a:lnTo>
                  <a:pt x="0" y="4869160"/>
                </a:lnTo>
                <a:lnTo>
                  <a:pt x="0" y="4844108"/>
                </a:lnTo>
                <a:lnTo>
                  <a:pt x="0" y="4835488"/>
                </a:lnTo>
                <a:lnTo>
                  <a:pt x="0" y="4826868"/>
                </a:lnTo>
                <a:lnTo>
                  <a:pt x="0" y="2801462"/>
                </a:lnTo>
                <a:lnTo>
                  <a:pt x="0" y="2792842"/>
                </a:lnTo>
                <a:lnTo>
                  <a:pt x="0" y="2784222"/>
                </a:lnTo>
                <a:lnTo>
                  <a:pt x="0" y="2759170"/>
                </a:lnTo>
                <a:lnTo>
                  <a:pt x="0" y="2750550"/>
                </a:lnTo>
                <a:lnTo>
                  <a:pt x="0" y="2743438"/>
                </a:lnTo>
                <a:lnTo>
                  <a:pt x="0" y="2741930"/>
                </a:lnTo>
                <a:lnTo>
                  <a:pt x="0" y="2734818"/>
                </a:lnTo>
                <a:lnTo>
                  <a:pt x="0" y="2726198"/>
                </a:lnTo>
                <a:lnTo>
                  <a:pt x="0" y="2701146"/>
                </a:lnTo>
                <a:lnTo>
                  <a:pt x="0" y="2692526"/>
                </a:lnTo>
                <a:lnTo>
                  <a:pt x="0" y="2683906"/>
                </a:lnTo>
                <a:lnTo>
                  <a:pt x="0" y="364180"/>
                </a:lnTo>
                <a:lnTo>
                  <a:pt x="0" y="355560"/>
                </a:lnTo>
                <a:lnTo>
                  <a:pt x="0" y="346940"/>
                </a:lnTo>
                <a:lnTo>
                  <a:pt x="0" y="321888"/>
                </a:lnTo>
                <a:lnTo>
                  <a:pt x="0" y="313268"/>
                </a:lnTo>
                <a:lnTo>
                  <a:pt x="0" y="304648"/>
                </a:lnTo>
                <a:lnTo>
                  <a:pt x="2692" y="307340"/>
                </a:lnTo>
                <a:close/>
              </a:path>
            </a:pathLst>
          </a:custGeom>
          <a:solidFill>
            <a:schemeClr val="bg1"/>
          </a:solidFill>
          <a:ln w="5080" cap="flat">
            <a:noFill/>
            <a:prstDash val="solid"/>
            <a:miter/>
          </a:ln>
        </p:spPr>
        <p:txBody>
          <a:bodyPr rtlCol="0" anchor="ctr"/>
          <a:lstStyle/>
          <a:p>
            <a:endParaRPr lang="fi-FI" dirty="0"/>
          </a:p>
        </p:txBody>
      </p:sp>
      <p:sp>
        <p:nvSpPr>
          <p:cNvPr id="2" name="Otsikko 1">
            <a:extLst>
              <a:ext uri="{FF2B5EF4-FFF2-40B4-BE49-F238E27FC236}">
                <a16:creationId xmlns:a16="http://schemas.microsoft.com/office/drawing/2014/main" id="{BB2CD312-9726-B802-8BDD-60E4DE41D212}"/>
              </a:ext>
            </a:extLst>
          </p:cNvPr>
          <p:cNvSpPr>
            <a:spLocks noGrp="1"/>
          </p:cNvSpPr>
          <p:nvPr>
            <p:ph type="title"/>
          </p:nvPr>
        </p:nvSpPr>
        <p:spPr>
          <a:xfrm>
            <a:off x="539750" y="539750"/>
            <a:ext cx="11107600" cy="993776"/>
          </a:xfrm>
          <a:prstGeom prst="rect">
            <a:avLst/>
          </a:prstGeom>
        </p:spPr>
        <p:txBody>
          <a:bodyPr anchor="t"/>
          <a:lstStyle>
            <a:lvl1pPr>
              <a:defRPr sz="3600">
                <a:solidFill>
                  <a:schemeClr val="bg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Sisällön paikkamerkki 1">
            <a:extLst>
              <a:ext uri="{FF2B5EF4-FFF2-40B4-BE49-F238E27FC236}">
                <a16:creationId xmlns:a16="http://schemas.microsoft.com/office/drawing/2014/main" id="{22518D0B-5C58-A517-480D-F96C2EABA205}"/>
              </a:ext>
            </a:extLst>
          </p:cNvPr>
          <p:cNvSpPr>
            <a:spLocks noGrp="1"/>
          </p:cNvSpPr>
          <p:nvPr>
            <p:ph sz="half" idx="1" hasCustomPrompt="1"/>
          </p:nvPr>
        </p:nvSpPr>
        <p:spPr>
          <a:xfrm>
            <a:off x="539750" y="2525713"/>
            <a:ext cx="11107600" cy="3227387"/>
          </a:xfrm>
        </p:spPr>
        <p:txBody>
          <a:bodyPr lIns="0" tIns="0" rIns="0" bIns="0" numCol="1" spcCol="36000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Alatunnisteen paikkamerkki 8">
            <a:extLst>
              <a:ext uri="{FF2B5EF4-FFF2-40B4-BE49-F238E27FC236}">
                <a16:creationId xmlns:a16="http://schemas.microsoft.com/office/drawing/2014/main" id="{977A9FD9-2FDB-C069-D591-57DCD95976D6}"/>
              </a:ext>
            </a:extLst>
          </p:cNvPr>
          <p:cNvSpPr>
            <a:spLocks noGrp="1"/>
          </p:cNvSpPr>
          <p:nvPr>
            <p:ph type="ftr" sz="quarter" idx="11"/>
          </p:nvPr>
        </p:nvSpPr>
        <p:spPr/>
        <p:txBody>
          <a:bodyPr/>
          <a:lstStyle/>
          <a:p>
            <a:endParaRPr lang="fi-FI" dirty="0"/>
          </a:p>
        </p:txBody>
      </p:sp>
      <p:sp>
        <p:nvSpPr>
          <p:cNvPr id="8" name="Päivämäärän paikkamerkki 7">
            <a:extLst>
              <a:ext uri="{FF2B5EF4-FFF2-40B4-BE49-F238E27FC236}">
                <a16:creationId xmlns:a16="http://schemas.microsoft.com/office/drawing/2014/main" id="{7F050FCF-0531-6B3A-0C1B-D391640F9432}"/>
              </a:ext>
            </a:extLst>
          </p:cNvPr>
          <p:cNvSpPr>
            <a:spLocks noGrp="1"/>
          </p:cNvSpPr>
          <p:nvPr>
            <p:ph type="dt" sz="half" idx="10"/>
          </p:nvPr>
        </p:nvSpPr>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49A29C10-5093-7C21-A20E-6063556FF913}"/>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9611DFC4-A39F-6F00-3E35-7267E5B84E6D}"/>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214715680"/>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preserve="1" userDrawn="1">
  <p:cSld name="Otsikko ja sisältö 1 C">
    <p:bg>
      <p:bgPr>
        <a:solidFill>
          <a:schemeClr val="accent3"/>
        </a:solidFill>
        <a:effectLst/>
      </p:bgPr>
    </p:bg>
    <p:spTree>
      <p:nvGrpSpPr>
        <p:cNvPr id="1" name=""/>
        <p:cNvGrpSpPr/>
        <p:nvPr/>
      </p:nvGrpSpPr>
      <p:grpSpPr>
        <a:xfrm>
          <a:off x="0" y="0"/>
          <a:ext cx="0" cy="0"/>
          <a:chOff x="0" y="0"/>
          <a:chExt cx="0" cy="0"/>
        </a:xfrm>
      </p:grpSpPr>
      <p:sp>
        <p:nvSpPr>
          <p:cNvPr id="6" name="Vapaamuotoinen: Muoto 5">
            <a:extLst>
              <a:ext uri="{FF2B5EF4-FFF2-40B4-BE49-F238E27FC236}">
                <a16:creationId xmlns:a16="http://schemas.microsoft.com/office/drawing/2014/main" id="{ECB18794-9870-3538-6BB6-B37794DDDDAF}"/>
              </a:ext>
              <a:ext uri="{C183D7F6-B498-43B3-948B-1728B52AA6E4}">
                <adec:decorative xmlns:adec="http://schemas.microsoft.com/office/drawing/2017/decorative" val="1"/>
              </a:ext>
            </a:extLst>
          </p:cNvPr>
          <p:cNvSpPr/>
          <p:nvPr userDrawn="1"/>
        </p:nvSpPr>
        <p:spPr>
          <a:xfrm>
            <a:off x="-710" y="2030745"/>
            <a:ext cx="12192710" cy="4827255"/>
          </a:xfrm>
          <a:custGeom>
            <a:avLst/>
            <a:gdLst>
              <a:gd name="connsiteX0" fmla="*/ 313886 w 12192710"/>
              <a:gd name="connsiteY0" fmla="*/ 0 h 4827255"/>
              <a:gd name="connsiteX1" fmla="*/ 618381 w 12192710"/>
              <a:gd name="connsiteY1" fmla="*/ 212167 h 4827255"/>
              <a:gd name="connsiteX2" fmla="*/ 922826 w 12192710"/>
              <a:gd name="connsiteY2" fmla="*/ 0 h 4827255"/>
              <a:gd name="connsiteX3" fmla="*/ 1227321 w 12192710"/>
              <a:gd name="connsiteY3" fmla="*/ 212167 h 4827255"/>
              <a:gd name="connsiteX4" fmla="*/ 1531817 w 12192710"/>
              <a:gd name="connsiteY4" fmla="*/ 0 h 4827255"/>
              <a:gd name="connsiteX5" fmla="*/ 1836312 w 12192710"/>
              <a:gd name="connsiteY5" fmla="*/ 212167 h 4827255"/>
              <a:gd name="connsiteX6" fmla="*/ 2140757 w 12192710"/>
              <a:gd name="connsiteY6" fmla="*/ 0 h 4827255"/>
              <a:gd name="connsiteX7" fmla="*/ 2445252 w 12192710"/>
              <a:gd name="connsiteY7" fmla="*/ 212167 h 4827255"/>
              <a:gd name="connsiteX8" fmla="*/ 2749748 w 12192710"/>
              <a:gd name="connsiteY8" fmla="*/ 0 h 4827255"/>
              <a:gd name="connsiteX9" fmla="*/ 3054243 w 12192710"/>
              <a:gd name="connsiteY9" fmla="*/ 212167 h 4827255"/>
              <a:gd name="connsiteX10" fmla="*/ 3358688 w 12192710"/>
              <a:gd name="connsiteY10" fmla="*/ 0 h 4827255"/>
              <a:gd name="connsiteX11" fmla="*/ 3663184 w 12192710"/>
              <a:gd name="connsiteY11" fmla="*/ 212167 h 4827255"/>
              <a:gd name="connsiteX12" fmla="*/ 3967679 w 12192710"/>
              <a:gd name="connsiteY12" fmla="*/ 0 h 4827255"/>
              <a:gd name="connsiteX13" fmla="*/ 4272174 w 12192710"/>
              <a:gd name="connsiteY13" fmla="*/ 212167 h 4827255"/>
              <a:gd name="connsiteX14" fmla="*/ 4576620 w 12192710"/>
              <a:gd name="connsiteY14" fmla="*/ 0 h 4827255"/>
              <a:gd name="connsiteX15" fmla="*/ 4881116 w 12192710"/>
              <a:gd name="connsiteY15" fmla="*/ 212167 h 4827255"/>
              <a:gd name="connsiteX16" fmla="*/ 5129879 w 12192710"/>
              <a:gd name="connsiteY16" fmla="*/ 94612 h 4827255"/>
              <a:gd name="connsiteX17" fmla="*/ 5187540 w 12192710"/>
              <a:gd name="connsiteY17" fmla="*/ 51 h 4827255"/>
              <a:gd name="connsiteX18" fmla="*/ 5187540 w 12192710"/>
              <a:gd name="connsiteY18" fmla="*/ 0 h 4827255"/>
              <a:gd name="connsiteX19" fmla="*/ 5491984 w 12192710"/>
              <a:gd name="connsiteY19" fmla="*/ 212167 h 4827255"/>
              <a:gd name="connsiteX20" fmla="*/ 5506250 w 12192710"/>
              <a:gd name="connsiteY20" fmla="*/ 211812 h 4827255"/>
              <a:gd name="connsiteX21" fmla="*/ 5507974 w 12192710"/>
              <a:gd name="connsiteY21" fmla="*/ 211710 h 4827255"/>
              <a:gd name="connsiteX22" fmla="*/ 5550913 w 12192710"/>
              <a:gd name="connsiteY22" fmla="*/ 206279 h 4827255"/>
              <a:gd name="connsiteX23" fmla="*/ 5550913 w 12192710"/>
              <a:gd name="connsiteY23" fmla="*/ 206432 h 4827255"/>
              <a:gd name="connsiteX24" fmla="*/ 5796429 w 12192710"/>
              <a:gd name="connsiteY24" fmla="*/ 0 h 4827255"/>
              <a:gd name="connsiteX25" fmla="*/ 6100925 w 12192710"/>
              <a:gd name="connsiteY25" fmla="*/ 212167 h 4827255"/>
              <a:gd name="connsiteX26" fmla="*/ 6405420 w 12192710"/>
              <a:gd name="connsiteY26" fmla="*/ 0 h 4827255"/>
              <a:gd name="connsiteX27" fmla="*/ 6709914 w 12192710"/>
              <a:gd name="connsiteY27" fmla="*/ 212167 h 4827255"/>
              <a:gd name="connsiteX28" fmla="*/ 7014360 w 12192710"/>
              <a:gd name="connsiteY28" fmla="*/ 0 h 4827255"/>
              <a:gd name="connsiteX29" fmla="*/ 7318855 w 12192710"/>
              <a:gd name="connsiteY29" fmla="*/ 212167 h 4827255"/>
              <a:gd name="connsiteX30" fmla="*/ 7623350 w 12192710"/>
              <a:gd name="connsiteY30" fmla="*/ 0 h 4827255"/>
              <a:gd name="connsiteX31" fmla="*/ 7927846 w 12192710"/>
              <a:gd name="connsiteY31" fmla="*/ 212167 h 4827255"/>
              <a:gd name="connsiteX32" fmla="*/ 8232290 w 12192710"/>
              <a:gd name="connsiteY32" fmla="*/ 0 h 4827255"/>
              <a:gd name="connsiteX33" fmla="*/ 8536786 w 12192710"/>
              <a:gd name="connsiteY33" fmla="*/ 212167 h 4827255"/>
              <a:gd name="connsiteX34" fmla="*/ 8841281 w 12192710"/>
              <a:gd name="connsiteY34" fmla="*/ 0 h 4827255"/>
              <a:gd name="connsiteX35" fmla="*/ 9145776 w 12192710"/>
              <a:gd name="connsiteY35" fmla="*/ 212167 h 4827255"/>
              <a:gd name="connsiteX36" fmla="*/ 9450221 w 12192710"/>
              <a:gd name="connsiteY36" fmla="*/ 0 h 4827255"/>
              <a:gd name="connsiteX37" fmla="*/ 9450323 w 12192710"/>
              <a:gd name="connsiteY37" fmla="*/ 254 h 4827255"/>
              <a:gd name="connsiteX38" fmla="*/ 9450323 w 12192710"/>
              <a:gd name="connsiteY38" fmla="*/ 0 h 4827255"/>
              <a:gd name="connsiteX39" fmla="*/ 9754818 w 12192710"/>
              <a:gd name="connsiteY39" fmla="*/ 212167 h 4827255"/>
              <a:gd name="connsiteX40" fmla="*/ 10059313 w 12192710"/>
              <a:gd name="connsiteY40" fmla="*/ 0 h 4827255"/>
              <a:gd name="connsiteX41" fmla="*/ 10363809 w 12192710"/>
              <a:gd name="connsiteY41" fmla="*/ 212167 h 4827255"/>
              <a:gd name="connsiteX42" fmla="*/ 10668254 w 12192710"/>
              <a:gd name="connsiteY42" fmla="*/ 0 h 4827255"/>
              <a:gd name="connsiteX43" fmla="*/ 10972749 w 12192710"/>
              <a:gd name="connsiteY43" fmla="*/ 212167 h 4827255"/>
              <a:gd name="connsiteX44" fmla="*/ 11277245 w 12192710"/>
              <a:gd name="connsiteY44" fmla="*/ 0 h 4827255"/>
              <a:gd name="connsiteX45" fmla="*/ 11581740 w 12192710"/>
              <a:gd name="connsiteY45" fmla="*/ 212167 h 4827255"/>
              <a:gd name="connsiteX46" fmla="*/ 11886185 w 12192710"/>
              <a:gd name="connsiteY46" fmla="*/ 0 h 4827255"/>
              <a:gd name="connsiteX47" fmla="*/ 12190680 w 12192710"/>
              <a:gd name="connsiteY47" fmla="*/ 212167 h 4827255"/>
              <a:gd name="connsiteX48" fmla="*/ 12192659 w 12192710"/>
              <a:gd name="connsiteY48" fmla="*/ 212167 h 4827255"/>
              <a:gd name="connsiteX49" fmla="*/ 12192710 w 12192710"/>
              <a:gd name="connsiteY49" fmla="*/ 212167 h 4827255"/>
              <a:gd name="connsiteX50" fmla="*/ 12192710 w 12192710"/>
              <a:gd name="connsiteY50" fmla="*/ 242270 h 4827255"/>
              <a:gd name="connsiteX51" fmla="*/ 12192710 w 12192710"/>
              <a:gd name="connsiteY51" fmla="*/ 427794 h 4827255"/>
              <a:gd name="connsiteX52" fmla="*/ 12192710 w 12192710"/>
              <a:gd name="connsiteY52" fmla="*/ 457897 h 4827255"/>
              <a:gd name="connsiteX53" fmla="*/ 12192710 w 12192710"/>
              <a:gd name="connsiteY53" fmla="*/ 2455663 h 4827255"/>
              <a:gd name="connsiteX54" fmla="*/ 12192710 w 12192710"/>
              <a:gd name="connsiteY54" fmla="*/ 2485766 h 4827255"/>
              <a:gd name="connsiteX55" fmla="*/ 12192710 w 12192710"/>
              <a:gd name="connsiteY55" fmla="*/ 2671290 h 4827255"/>
              <a:gd name="connsiteX56" fmla="*/ 12192710 w 12192710"/>
              <a:gd name="connsiteY56" fmla="*/ 2701393 h 4827255"/>
              <a:gd name="connsiteX57" fmla="*/ 12192710 w 12192710"/>
              <a:gd name="connsiteY57" fmla="*/ 2813449 h 4827255"/>
              <a:gd name="connsiteX58" fmla="*/ 12192710 w 12192710"/>
              <a:gd name="connsiteY58" fmla="*/ 2843552 h 4827255"/>
              <a:gd name="connsiteX59" fmla="*/ 12192710 w 12192710"/>
              <a:gd name="connsiteY59" fmla="*/ 3029076 h 4827255"/>
              <a:gd name="connsiteX60" fmla="*/ 12192710 w 12192710"/>
              <a:gd name="connsiteY60" fmla="*/ 3059179 h 4827255"/>
              <a:gd name="connsiteX61" fmla="*/ 12192710 w 12192710"/>
              <a:gd name="connsiteY61" fmla="*/ 4797152 h 4827255"/>
              <a:gd name="connsiteX62" fmla="*/ 12192710 w 12192710"/>
              <a:gd name="connsiteY62" fmla="*/ 4827255 h 4827255"/>
              <a:gd name="connsiteX63" fmla="*/ 0 w 12192710"/>
              <a:gd name="connsiteY63" fmla="*/ 4827255 h 4827255"/>
              <a:gd name="connsiteX64" fmla="*/ 0 w 12192710"/>
              <a:gd name="connsiteY64" fmla="*/ 4797152 h 4827255"/>
              <a:gd name="connsiteX65" fmla="*/ 0 w 12192710"/>
              <a:gd name="connsiteY65" fmla="*/ 3059179 h 4827255"/>
              <a:gd name="connsiteX66" fmla="*/ 0 w 12192710"/>
              <a:gd name="connsiteY66" fmla="*/ 3029076 h 4827255"/>
              <a:gd name="connsiteX67" fmla="*/ 0 w 12192710"/>
              <a:gd name="connsiteY67" fmla="*/ 2843552 h 4827255"/>
              <a:gd name="connsiteX68" fmla="*/ 0 w 12192710"/>
              <a:gd name="connsiteY68" fmla="*/ 2813449 h 4827255"/>
              <a:gd name="connsiteX69" fmla="*/ 0 w 12192710"/>
              <a:gd name="connsiteY69" fmla="*/ 2701241 h 4827255"/>
              <a:gd name="connsiteX70" fmla="*/ 0 w 12192710"/>
              <a:gd name="connsiteY70" fmla="*/ 2671138 h 4827255"/>
              <a:gd name="connsiteX71" fmla="*/ 0 w 12192710"/>
              <a:gd name="connsiteY71" fmla="*/ 2485614 h 4827255"/>
              <a:gd name="connsiteX72" fmla="*/ 0 w 12192710"/>
              <a:gd name="connsiteY72" fmla="*/ 2455511 h 4827255"/>
              <a:gd name="connsiteX73" fmla="*/ 0 w 12192710"/>
              <a:gd name="connsiteY73" fmla="*/ 457745 h 4827255"/>
              <a:gd name="connsiteX74" fmla="*/ 0 w 12192710"/>
              <a:gd name="connsiteY74" fmla="*/ 427642 h 4827255"/>
              <a:gd name="connsiteX75" fmla="*/ 0 w 12192710"/>
              <a:gd name="connsiteY75" fmla="*/ 242118 h 4827255"/>
              <a:gd name="connsiteX76" fmla="*/ 0 w 12192710"/>
              <a:gd name="connsiteY76" fmla="*/ 212015 h 4827255"/>
              <a:gd name="connsiteX77" fmla="*/ 9390 w 12192710"/>
              <a:gd name="connsiteY77" fmla="*/ 212167 h 4827255"/>
              <a:gd name="connsiteX78" fmla="*/ 313886 w 12192710"/>
              <a:gd name="connsiteY78" fmla="*/ 0 h 4827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2192710" h="4827255">
                <a:moveTo>
                  <a:pt x="313886" y="0"/>
                </a:moveTo>
                <a:cubicBezTo>
                  <a:pt x="362968" y="125727"/>
                  <a:pt x="480828" y="212167"/>
                  <a:pt x="618381" y="212167"/>
                </a:cubicBezTo>
                <a:cubicBezTo>
                  <a:pt x="755934" y="212167"/>
                  <a:pt x="871764" y="123747"/>
                  <a:pt x="922826" y="0"/>
                </a:cubicBezTo>
                <a:cubicBezTo>
                  <a:pt x="971959" y="125727"/>
                  <a:pt x="1089819" y="212167"/>
                  <a:pt x="1227321" y="212167"/>
                </a:cubicBezTo>
                <a:cubicBezTo>
                  <a:pt x="1364824" y="212167"/>
                  <a:pt x="1480755" y="123747"/>
                  <a:pt x="1531817" y="0"/>
                </a:cubicBezTo>
                <a:cubicBezTo>
                  <a:pt x="1580899" y="125727"/>
                  <a:pt x="1698759" y="212167"/>
                  <a:pt x="1836312" y="212167"/>
                </a:cubicBezTo>
                <a:cubicBezTo>
                  <a:pt x="1973866" y="212167"/>
                  <a:pt x="2089695" y="123747"/>
                  <a:pt x="2140757" y="0"/>
                </a:cubicBezTo>
                <a:cubicBezTo>
                  <a:pt x="2189890" y="125727"/>
                  <a:pt x="2307750" y="212167"/>
                  <a:pt x="2445252" y="212167"/>
                </a:cubicBezTo>
                <a:cubicBezTo>
                  <a:pt x="2582756" y="212167"/>
                  <a:pt x="2698686" y="123747"/>
                  <a:pt x="2749748" y="0"/>
                </a:cubicBezTo>
                <a:cubicBezTo>
                  <a:pt x="2798830" y="125727"/>
                  <a:pt x="2916741" y="212167"/>
                  <a:pt x="3054243" y="212167"/>
                </a:cubicBezTo>
                <a:cubicBezTo>
                  <a:pt x="3191746" y="212167"/>
                  <a:pt x="3307627" y="123747"/>
                  <a:pt x="3358688" y="0"/>
                </a:cubicBezTo>
                <a:cubicBezTo>
                  <a:pt x="3407822" y="125727"/>
                  <a:pt x="3525681" y="212167"/>
                  <a:pt x="3663184" y="212167"/>
                </a:cubicBezTo>
                <a:cubicBezTo>
                  <a:pt x="3800686" y="212167"/>
                  <a:pt x="3916617" y="123747"/>
                  <a:pt x="3967679" y="0"/>
                </a:cubicBezTo>
                <a:cubicBezTo>
                  <a:pt x="4016762" y="125727"/>
                  <a:pt x="4134673" y="212167"/>
                  <a:pt x="4272174" y="212167"/>
                </a:cubicBezTo>
                <a:cubicBezTo>
                  <a:pt x="4409678" y="212167"/>
                  <a:pt x="4525558" y="123747"/>
                  <a:pt x="4576620" y="0"/>
                </a:cubicBezTo>
                <a:cubicBezTo>
                  <a:pt x="4625757" y="125727"/>
                  <a:pt x="4743612" y="212167"/>
                  <a:pt x="4881116" y="212167"/>
                </a:cubicBezTo>
                <a:cubicBezTo>
                  <a:pt x="4980092" y="212167"/>
                  <a:pt x="5068869" y="166384"/>
                  <a:pt x="5129879" y="94612"/>
                </a:cubicBezTo>
                <a:cubicBezTo>
                  <a:pt x="5153634" y="66645"/>
                  <a:pt x="5173225" y="34769"/>
                  <a:pt x="5187540" y="51"/>
                </a:cubicBezTo>
                <a:cubicBezTo>
                  <a:pt x="5187540" y="51"/>
                  <a:pt x="5187540" y="0"/>
                  <a:pt x="5187540" y="0"/>
                </a:cubicBezTo>
                <a:cubicBezTo>
                  <a:pt x="5236622" y="125727"/>
                  <a:pt x="5354482" y="212167"/>
                  <a:pt x="5491984" y="212167"/>
                </a:cubicBezTo>
                <a:cubicBezTo>
                  <a:pt x="5496755" y="212167"/>
                  <a:pt x="5501527" y="212015"/>
                  <a:pt x="5506250" y="211812"/>
                </a:cubicBezTo>
                <a:cubicBezTo>
                  <a:pt x="5506805" y="211812"/>
                  <a:pt x="5507414" y="211710"/>
                  <a:pt x="5507974" y="211710"/>
                </a:cubicBezTo>
                <a:cubicBezTo>
                  <a:pt x="5522289" y="210898"/>
                  <a:pt x="5536601" y="209122"/>
                  <a:pt x="5550913" y="206279"/>
                </a:cubicBezTo>
                <a:lnTo>
                  <a:pt x="5550913" y="206432"/>
                </a:lnTo>
                <a:cubicBezTo>
                  <a:pt x="5661007" y="185113"/>
                  <a:pt x="5752930" y="105424"/>
                  <a:pt x="5796429" y="0"/>
                </a:cubicBezTo>
                <a:cubicBezTo>
                  <a:pt x="5845567" y="125727"/>
                  <a:pt x="5963422" y="212167"/>
                  <a:pt x="6100925" y="212167"/>
                </a:cubicBezTo>
                <a:cubicBezTo>
                  <a:pt x="6238428" y="212167"/>
                  <a:pt x="6354359" y="123747"/>
                  <a:pt x="6405420" y="0"/>
                </a:cubicBezTo>
                <a:cubicBezTo>
                  <a:pt x="6454502" y="125727"/>
                  <a:pt x="6572361" y="212167"/>
                  <a:pt x="6709914" y="212167"/>
                </a:cubicBezTo>
                <a:cubicBezTo>
                  <a:pt x="6847468" y="212167"/>
                  <a:pt x="6963297" y="123747"/>
                  <a:pt x="7014360" y="0"/>
                </a:cubicBezTo>
                <a:cubicBezTo>
                  <a:pt x="7063493" y="125727"/>
                  <a:pt x="7181352" y="212167"/>
                  <a:pt x="7318855" y="212167"/>
                </a:cubicBezTo>
                <a:cubicBezTo>
                  <a:pt x="7456357" y="212167"/>
                  <a:pt x="7572288" y="123747"/>
                  <a:pt x="7623350" y="0"/>
                </a:cubicBezTo>
                <a:cubicBezTo>
                  <a:pt x="7672433" y="125727"/>
                  <a:pt x="7790293" y="212167"/>
                  <a:pt x="7927846" y="212167"/>
                </a:cubicBezTo>
                <a:cubicBezTo>
                  <a:pt x="8065399" y="212167"/>
                  <a:pt x="8181228" y="123747"/>
                  <a:pt x="8232290" y="0"/>
                </a:cubicBezTo>
                <a:cubicBezTo>
                  <a:pt x="8281424" y="125727"/>
                  <a:pt x="8399283" y="212167"/>
                  <a:pt x="8536786" y="212167"/>
                </a:cubicBezTo>
                <a:cubicBezTo>
                  <a:pt x="8674288" y="212167"/>
                  <a:pt x="8790219" y="123747"/>
                  <a:pt x="8841281" y="0"/>
                </a:cubicBezTo>
                <a:cubicBezTo>
                  <a:pt x="8890364" y="125727"/>
                  <a:pt x="9008223" y="212167"/>
                  <a:pt x="9145776" y="212167"/>
                </a:cubicBezTo>
                <a:cubicBezTo>
                  <a:pt x="9283330" y="212167"/>
                  <a:pt x="9399159" y="123747"/>
                  <a:pt x="9450221" y="0"/>
                </a:cubicBezTo>
                <a:cubicBezTo>
                  <a:pt x="9450221" y="102"/>
                  <a:pt x="9450221" y="152"/>
                  <a:pt x="9450323" y="254"/>
                </a:cubicBezTo>
                <a:lnTo>
                  <a:pt x="9450323" y="0"/>
                </a:lnTo>
                <a:cubicBezTo>
                  <a:pt x="9499456" y="125727"/>
                  <a:pt x="9617316" y="212167"/>
                  <a:pt x="9754818" y="212167"/>
                </a:cubicBezTo>
                <a:cubicBezTo>
                  <a:pt x="9892321" y="212167"/>
                  <a:pt x="10008251" y="123747"/>
                  <a:pt x="10059313" y="0"/>
                </a:cubicBezTo>
                <a:cubicBezTo>
                  <a:pt x="10108396" y="125727"/>
                  <a:pt x="10226256" y="212167"/>
                  <a:pt x="10363809" y="212167"/>
                </a:cubicBezTo>
                <a:cubicBezTo>
                  <a:pt x="10501362" y="212167"/>
                  <a:pt x="10617191" y="123747"/>
                  <a:pt x="10668254" y="0"/>
                </a:cubicBezTo>
                <a:cubicBezTo>
                  <a:pt x="10717387" y="125727"/>
                  <a:pt x="10835246" y="212167"/>
                  <a:pt x="10972749" y="212167"/>
                </a:cubicBezTo>
                <a:cubicBezTo>
                  <a:pt x="11110251" y="212167"/>
                  <a:pt x="11226182" y="123747"/>
                  <a:pt x="11277245" y="0"/>
                </a:cubicBezTo>
                <a:cubicBezTo>
                  <a:pt x="11326327" y="125727"/>
                  <a:pt x="11444186" y="212167"/>
                  <a:pt x="11581740" y="212167"/>
                </a:cubicBezTo>
                <a:cubicBezTo>
                  <a:pt x="11719294" y="212167"/>
                  <a:pt x="11835122" y="123747"/>
                  <a:pt x="11886185" y="0"/>
                </a:cubicBezTo>
                <a:cubicBezTo>
                  <a:pt x="11935318" y="125727"/>
                  <a:pt x="12053177" y="212167"/>
                  <a:pt x="12190680" y="212167"/>
                </a:cubicBezTo>
                <a:lnTo>
                  <a:pt x="12192659" y="212167"/>
                </a:lnTo>
                <a:lnTo>
                  <a:pt x="12192710" y="212167"/>
                </a:lnTo>
                <a:lnTo>
                  <a:pt x="12192710" y="242270"/>
                </a:lnTo>
                <a:lnTo>
                  <a:pt x="12192710" y="427794"/>
                </a:lnTo>
                <a:lnTo>
                  <a:pt x="12192710" y="457897"/>
                </a:lnTo>
                <a:lnTo>
                  <a:pt x="12192710" y="2455663"/>
                </a:lnTo>
                <a:lnTo>
                  <a:pt x="12192710" y="2485766"/>
                </a:lnTo>
                <a:lnTo>
                  <a:pt x="12192710" y="2671290"/>
                </a:lnTo>
                <a:lnTo>
                  <a:pt x="12192710" y="2701393"/>
                </a:lnTo>
                <a:lnTo>
                  <a:pt x="12192710" y="2813449"/>
                </a:lnTo>
                <a:lnTo>
                  <a:pt x="12192710" y="2843552"/>
                </a:lnTo>
                <a:lnTo>
                  <a:pt x="12192710" y="3029076"/>
                </a:lnTo>
                <a:lnTo>
                  <a:pt x="12192710" y="3059179"/>
                </a:lnTo>
                <a:lnTo>
                  <a:pt x="12192710" y="4797152"/>
                </a:lnTo>
                <a:lnTo>
                  <a:pt x="12192710" y="4827255"/>
                </a:lnTo>
                <a:lnTo>
                  <a:pt x="0" y="4827255"/>
                </a:lnTo>
                <a:lnTo>
                  <a:pt x="0" y="4797152"/>
                </a:lnTo>
                <a:lnTo>
                  <a:pt x="0" y="3059179"/>
                </a:lnTo>
                <a:lnTo>
                  <a:pt x="0" y="3029076"/>
                </a:lnTo>
                <a:lnTo>
                  <a:pt x="0" y="2843552"/>
                </a:lnTo>
                <a:lnTo>
                  <a:pt x="0" y="2813449"/>
                </a:lnTo>
                <a:lnTo>
                  <a:pt x="0" y="2701241"/>
                </a:lnTo>
                <a:lnTo>
                  <a:pt x="0" y="2671138"/>
                </a:lnTo>
                <a:lnTo>
                  <a:pt x="0" y="2485614"/>
                </a:lnTo>
                <a:lnTo>
                  <a:pt x="0" y="2455511"/>
                </a:lnTo>
                <a:lnTo>
                  <a:pt x="0" y="457745"/>
                </a:lnTo>
                <a:lnTo>
                  <a:pt x="0" y="427642"/>
                </a:lnTo>
                <a:lnTo>
                  <a:pt x="0" y="242118"/>
                </a:lnTo>
                <a:lnTo>
                  <a:pt x="0" y="212015"/>
                </a:lnTo>
                <a:cubicBezTo>
                  <a:pt x="3147" y="212116"/>
                  <a:pt x="6243" y="212167"/>
                  <a:pt x="9390" y="212167"/>
                </a:cubicBezTo>
                <a:cubicBezTo>
                  <a:pt x="144913" y="212167"/>
                  <a:pt x="262823" y="123747"/>
                  <a:pt x="313886" y="0"/>
                </a:cubicBezTo>
                <a:close/>
              </a:path>
            </a:pathLst>
          </a:custGeom>
          <a:solidFill>
            <a:schemeClr val="bg1"/>
          </a:solidFill>
          <a:ln w="5076"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BB2CD312-9726-B802-8BDD-60E4DE41D212}"/>
              </a:ext>
            </a:extLst>
          </p:cNvPr>
          <p:cNvSpPr>
            <a:spLocks noGrp="1"/>
          </p:cNvSpPr>
          <p:nvPr>
            <p:ph type="title"/>
          </p:nvPr>
        </p:nvSpPr>
        <p:spPr>
          <a:xfrm>
            <a:off x="539750" y="539750"/>
            <a:ext cx="11107600" cy="993776"/>
          </a:xfrm>
          <a:prstGeom prst="rect">
            <a:avLst/>
          </a:prstGeom>
        </p:spPr>
        <p:txBody>
          <a:bodyPr anchor="t"/>
          <a:lstStyle>
            <a:lvl1pPr>
              <a:defRPr sz="3600">
                <a:solidFill>
                  <a:schemeClr val="bg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Sisällön paikkamerkki 1">
            <a:extLst>
              <a:ext uri="{FF2B5EF4-FFF2-40B4-BE49-F238E27FC236}">
                <a16:creationId xmlns:a16="http://schemas.microsoft.com/office/drawing/2014/main" id="{22518D0B-5C58-A517-480D-F96C2EABA205}"/>
              </a:ext>
            </a:extLst>
          </p:cNvPr>
          <p:cNvSpPr>
            <a:spLocks noGrp="1"/>
          </p:cNvSpPr>
          <p:nvPr>
            <p:ph sz="half" idx="1" hasCustomPrompt="1"/>
          </p:nvPr>
        </p:nvSpPr>
        <p:spPr>
          <a:xfrm>
            <a:off x="539750" y="2525713"/>
            <a:ext cx="11107600" cy="3227387"/>
          </a:xfrm>
        </p:spPr>
        <p:txBody>
          <a:bodyPr lIns="0" tIns="0" rIns="0" bIns="0" numCol="1" spcCol="36000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Alatunnisteen paikkamerkki 8">
            <a:extLst>
              <a:ext uri="{FF2B5EF4-FFF2-40B4-BE49-F238E27FC236}">
                <a16:creationId xmlns:a16="http://schemas.microsoft.com/office/drawing/2014/main" id="{977A9FD9-2FDB-C069-D591-57DCD95976D6}"/>
              </a:ext>
            </a:extLst>
          </p:cNvPr>
          <p:cNvSpPr>
            <a:spLocks noGrp="1"/>
          </p:cNvSpPr>
          <p:nvPr>
            <p:ph type="ftr" sz="quarter" idx="11"/>
          </p:nvPr>
        </p:nvSpPr>
        <p:spPr/>
        <p:txBody>
          <a:bodyPr/>
          <a:lstStyle/>
          <a:p>
            <a:endParaRPr lang="fi-FI" dirty="0"/>
          </a:p>
        </p:txBody>
      </p:sp>
      <p:sp>
        <p:nvSpPr>
          <p:cNvPr id="8" name="Päivämäärän paikkamerkki 7">
            <a:extLst>
              <a:ext uri="{FF2B5EF4-FFF2-40B4-BE49-F238E27FC236}">
                <a16:creationId xmlns:a16="http://schemas.microsoft.com/office/drawing/2014/main" id="{7F050FCF-0531-6B3A-0C1B-D391640F9432}"/>
              </a:ext>
            </a:extLst>
          </p:cNvPr>
          <p:cNvSpPr>
            <a:spLocks noGrp="1"/>
          </p:cNvSpPr>
          <p:nvPr>
            <p:ph type="dt" sz="half" idx="10"/>
          </p:nvPr>
        </p:nvSpPr>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49A29C10-5093-7C21-A20E-6063556FF913}"/>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7" name="Logo">
            <a:extLst>
              <a:ext uri="{FF2B5EF4-FFF2-40B4-BE49-F238E27FC236}">
                <a16:creationId xmlns:a16="http://schemas.microsoft.com/office/drawing/2014/main" id="{32C41421-0ECA-7B74-36DE-961A9D3A1B85}"/>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589794900"/>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preserve="1" userDrawn="1">
  <p:cSld name="Otsikko ja sisältö 2">
    <p:bg>
      <p:bgPr>
        <a:solidFill>
          <a:schemeClr val="accent3"/>
        </a:solidFill>
        <a:effectLst/>
      </p:bgPr>
    </p:bg>
    <p:spTree>
      <p:nvGrpSpPr>
        <p:cNvPr id="1" name=""/>
        <p:cNvGrpSpPr/>
        <p:nvPr/>
      </p:nvGrpSpPr>
      <p:grpSpPr>
        <a:xfrm>
          <a:off x="0" y="0"/>
          <a:ext cx="0" cy="0"/>
          <a:chOff x="0" y="0"/>
          <a:chExt cx="0" cy="0"/>
        </a:xfrm>
      </p:grpSpPr>
      <p:sp>
        <p:nvSpPr>
          <p:cNvPr id="23" name="Vapaamuotoinen: Muoto 22">
            <a:extLst>
              <a:ext uri="{FF2B5EF4-FFF2-40B4-BE49-F238E27FC236}">
                <a16:creationId xmlns:a16="http://schemas.microsoft.com/office/drawing/2014/main" id="{F4D9BFEA-9DAB-3E3A-87EB-CF4D9F7A127E}"/>
              </a:ext>
              <a:ext uri="{C183D7F6-B498-43B3-948B-1728B52AA6E4}">
                <adec:decorative xmlns:adec="http://schemas.microsoft.com/office/drawing/2017/decorative" val="1"/>
              </a:ext>
            </a:extLst>
          </p:cNvPr>
          <p:cNvSpPr/>
          <p:nvPr userDrawn="1"/>
        </p:nvSpPr>
        <p:spPr>
          <a:xfrm>
            <a:off x="0" y="0"/>
            <a:ext cx="10927351" cy="6858000"/>
          </a:xfrm>
          <a:custGeom>
            <a:avLst/>
            <a:gdLst>
              <a:gd name="connsiteX0" fmla="*/ 0 w 10927351"/>
              <a:gd name="connsiteY0" fmla="*/ 0 h 6858000"/>
              <a:gd name="connsiteX1" fmla="*/ 319485 w 10927351"/>
              <a:gd name="connsiteY1" fmla="*/ 0 h 6858000"/>
              <a:gd name="connsiteX2" fmla="*/ 10607866 w 10927351"/>
              <a:gd name="connsiteY2" fmla="*/ 0 h 6858000"/>
              <a:gd name="connsiteX3" fmla="*/ 10927351 w 10927351"/>
              <a:gd name="connsiteY3" fmla="*/ 0 h 6858000"/>
              <a:gd name="connsiteX4" fmla="*/ 10927351 w 10927351"/>
              <a:gd name="connsiteY4" fmla="*/ 2540 h 6858000"/>
              <a:gd name="connsiteX5" fmla="*/ 10796223 w 10927351"/>
              <a:gd name="connsiteY5" fmla="*/ 431482 h 6858000"/>
              <a:gd name="connsiteX6" fmla="*/ 10927351 w 10927351"/>
              <a:gd name="connsiteY6" fmla="*/ 860425 h 6858000"/>
              <a:gd name="connsiteX7" fmla="*/ 10796223 w 10927351"/>
              <a:gd name="connsiteY7" fmla="*/ 1289431 h 6858000"/>
              <a:gd name="connsiteX8" fmla="*/ 10927351 w 10927351"/>
              <a:gd name="connsiteY8" fmla="*/ 1718373 h 6858000"/>
              <a:gd name="connsiteX9" fmla="*/ 10796223 w 10927351"/>
              <a:gd name="connsiteY9" fmla="*/ 2147316 h 6858000"/>
              <a:gd name="connsiteX10" fmla="*/ 10927351 w 10927351"/>
              <a:gd name="connsiteY10" fmla="*/ 2576322 h 6858000"/>
              <a:gd name="connsiteX11" fmla="*/ 10796223 w 10927351"/>
              <a:gd name="connsiteY11" fmla="*/ 3005201 h 6858000"/>
              <a:gd name="connsiteX12" fmla="*/ 10927287 w 10927351"/>
              <a:gd name="connsiteY12" fmla="*/ 3430207 h 6858000"/>
              <a:gd name="connsiteX13" fmla="*/ 10796223 w 10927351"/>
              <a:gd name="connsiteY13" fmla="*/ 3857752 h 6858000"/>
              <a:gd name="connsiteX14" fmla="*/ 10796287 w 10927351"/>
              <a:gd name="connsiteY14" fmla="*/ 3860419 h 6858000"/>
              <a:gd name="connsiteX15" fmla="*/ 10796223 w 10927351"/>
              <a:gd name="connsiteY15" fmla="*/ 3863150 h 6858000"/>
              <a:gd name="connsiteX16" fmla="*/ 10927287 w 10927351"/>
              <a:gd name="connsiteY16" fmla="*/ 4289425 h 6858000"/>
              <a:gd name="connsiteX17" fmla="*/ 10796223 w 10927351"/>
              <a:gd name="connsiteY17" fmla="*/ 4715637 h 6858000"/>
              <a:gd name="connsiteX18" fmla="*/ 10927351 w 10927351"/>
              <a:gd name="connsiteY18" fmla="*/ 5144580 h 6858000"/>
              <a:gd name="connsiteX19" fmla="*/ 10796223 w 10927351"/>
              <a:gd name="connsiteY19" fmla="*/ 5573586 h 6858000"/>
              <a:gd name="connsiteX20" fmla="*/ 10927351 w 10927351"/>
              <a:gd name="connsiteY20" fmla="*/ 6002528 h 6858000"/>
              <a:gd name="connsiteX21" fmla="*/ 10796223 w 10927351"/>
              <a:gd name="connsiteY21" fmla="*/ 6431471 h 6858000"/>
              <a:gd name="connsiteX22" fmla="*/ 10927351 w 10927351"/>
              <a:gd name="connsiteY22" fmla="*/ 6858000 h 6858000"/>
              <a:gd name="connsiteX23" fmla="*/ 10607866 w 10927351"/>
              <a:gd name="connsiteY23" fmla="*/ 6858000 h 6858000"/>
              <a:gd name="connsiteX24" fmla="*/ 319485 w 10927351"/>
              <a:gd name="connsiteY24" fmla="*/ 6858000 h 6858000"/>
              <a:gd name="connsiteX25" fmla="*/ 0 w 10927351"/>
              <a:gd name="connsiteY2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927351" h="6858000">
                <a:moveTo>
                  <a:pt x="0" y="0"/>
                </a:moveTo>
                <a:lnTo>
                  <a:pt x="319485" y="0"/>
                </a:lnTo>
                <a:lnTo>
                  <a:pt x="10607866" y="0"/>
                </a:lnTo>
                <a:lnTo>
                  <a:pt x="10927351" y="0"/>
                </a:lnTo>
                <a:lnTo>
                  <a:pt x="10927351" y="2540"/>
                </a:lnTo>
                <a:cubicBezTo>
                  <a:pt x="10927351" y="218377"/>
                  <a:pt x="10796223" y="218377"/>
                  <a:pt x="10796223" y="431482"/>
                </a:cubicBezTo>
                <a:cubicBezTo>
                  <a:pt x="10796223" y="644589"/>
                  <a:pt x="10927351" y="647319"/>
                  <a:pt x="10927351" y="860425"/>
                </a:cubicBezTo>
                <a:cubicBezTo>
                  <a:pt x="10927351" y="1073531"/>
                  <a:pt x="10796223" y="1076325"/>
                  <a:pt x="10796223" y="1289431"/>
                </a:cubicBezTo>
                <a:cubicBezTo>
                  <a:pt x="10796223" y="1502537"/>
                  <a:pt x="10927351" y="1505268"/>
                  <a:pt x="10927351" y="1718373"/>
                </a:cubicBezTo>
                <a:cubicBezTo>
                  <a:pt x="10927351" y="1931480"/>
                  <a:pt x="10796223" y="1934210"/>
                  <a:pt x="10796223" y="2147316"/>
                </a:cubicBezTo>
                <a:cubicBezTo>
                  <a:pt x="10796223" y="2360422"/>
                  <a:pt x="10927351" y="2363216"/>
                  <a:pt x="10927351" y="2576322"/>
                </a:cubicBezTo>
                <a:cubicBezTo>
                  <a:pt x="10927351" y="2789428"/>
                  <a:pt x="10796223" y="2792159"/>
                  <a:pt x="10796223" y="3005201"/>
                </a:cubicBezTo>
                <a:cubicBezTo>
                  <a:pt x="10796223" y="3218244"/>
                  <a:pt x="10925636" y="3221165"/>
                  <a:pt x="10927287" y="3430207"/>
                </a:cubicBezTo>
                <a:cubicBezTo>
                  <a:pt x="10925636" y="3641789"/>
                  <a:pt x="10796223" y="3643313"/>
                  <a:pt x="10796223" y="3857752"/>
                </a:cubicBezTo>
                <a:cubicBezTo>
                  <a:pt x="10796223" y="3858641"/>
                  <a:pt x="10796287" y="3859530"/>
                  <a:pt x="10796287" y="3860419"/>
                </a:cubicBezTo>
                <a:cubicBezTo>
                  <a:pt x="10796287" y="3861372"/>
                  <a:pt x="10796223" y="3862261"/>
                  <a:pt x="10796223" y="3863150"/>
                </a:cubicBezTo>
                <a:cubicBezTo>
                  <a:pt x="10796223" y="4075366"/>
                  <a:pt x="10926207" y="4079050"/>
                  <a:pt x="10927287" y="4289425"/>
                </a:cubicBezTo>
                <a:cubicBezTo>
                  <a:pt x="10926207" y="4502468"/>
                  <a:pt x="10796223" y="4503484"/>
                  <a:pt x="10796223" y="4715637"/>
                </a:cubicBezTo>
                <a:cubicBezTo>
                  <a:pt x="10796223" y="4927791"/>
                  <a:pt x="10927351" y="4931474"/>
                  <a:pt x="10927351" y="5144580"/>
                </a:cubicBezTo>
                <a:cubicBezTo>
                  <a:pt x="10927351" y="5357686"/>
                  <a:pt x="10796223" y="5360480"/>
                  <a:pt x="10796223" y="5573586"/>
                </a:cubicBezTo>
                <a:cubicBezTo>
                  <a:pt x="10796223" y="5786692"/>
                  <a:pt x="10927351" y="5789422"/>
                  <a:pt x="10927351" y="6002528"/>
                </a:cubicBezTo>
                <a:cubicBezTo>
                  <a:pt x="10927351" y="6215634"/>
                  <a:pt x="10796223" y="6218365"/>
                  <a:pt x="10796223" y="6431471"/>
                </a:cubicBezTo>
                <a:cubicBezTo>
                  <a:pt x="10796223" y="6644577"/>
                  <a:pt x="10926334" y="6647370"/>
                  <a:pt x="10927351" y="6858000"/>
                </a:cubicBezTo>
                <a:lnTo>
                  <a:pt x="10607866" y="6858000"/>
                </a:lnTo>
                <a:lnTo>
                  <a:pt x="319485" y="6858000"/>
                </a:lnTo>
                <a:lnTo>
                  <a:pt x="0" y="6858000"/>
                </a:lnTo>
                <a:close/>
              </a:path>
            </a:pathLst>
          </a:custGeom>
          <a:solidFill>
            <a:srgbClr val="FFFFFF"/>
          </a:solidFill>
          <a:ln w="6350" cap="flat">
            <a:noFill/>
            <a:prstDash val="solid"/>
            <a:miter/>
          </a:ln>
        </p:spPr>
        <p:txBody>
          <a:bodyPr rtlCol="0" anchor="ctr"/>
          <a:lstStyle/>
          <a:p>
            <a:endParaRPr lang="fi-FI" dirty="0"/>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0" y="539749"/>
            <a:ext cx="9559924" cy="1241425"/>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8" name="Tekstin paikkamerkki 1">
            <a:extLst>
              <a:ext uri="{FF2B5EF4-FFF2-40B4-BE49-F238E27FC236}">
                <a16:creationId xmlns:a16="http://schemas.microsoft.com/office/drawing/2014/main" id="{DEC17190-FB97-FB9D-297B-EDA853125CF6}"/>
              </a:ext>
            </a:extLst>
          </p:cNvPr>
          <p:cNvSpPr>
            <a:spLocks noGrp="1"/>
          </p:cNvSpPr>
          <p:nvPr>
            <p:ph type="body" sz="quarter" idx="17" hasCustomPrompt="1"/>
          </p:nvPr>
        </p:nvSpPr>
        <p:spPr>
          <a:xfrm>
            <a:off x="539750" y="1808163"/>
            <a:ext cx="9559925" cy="468312"/>
          </a:xfrm>
        </p:spPr>
        <p:txBody>
          <a:bodyPr anchor="b"/>
          <a:lstStyle>
            <a:lvl1pPr marL="0" indent="0">
              <a:buNone/>
              <a:defRPr sz="2400" b="1"/>
            </a:lvl1pPr>
          </a:lstStyle>
          <a:p>
            <a:pPr lvl="0"/>
            <a:r>
              <a:rPr lang="fi-FI" dirty="0"/>
              <a:t>Tekstipaikka, joka rytmittää sisältöä visuaalisesti</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529757"/>
            <a:ext cx="9559924" cy="347453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0" name="Alatunnisteen paikkamerkki 9">
            <a:extLst>
              <a:ext uri="{FF2B5EF4-FFF2-40B4-BE49-F238E27FC236}">
                <a16:creationId xmlns:a16="http://schemas.microsoft.com/office/drawing/2014/main" id="{50AFAC5A-390D-117D-7636-0D4F663FD47A}"/>
              </a:ext>
            </a:extLst>
          </p:cNvPr>
          <p:cNvSpPr>
            <a:spLocks noGrp="1"/>
          </p:cNvSpPr>
          <p:nvPr>
            <p:ph type="ftr" sz="quarter" idx="15"/>
          </p:nvPr>
        </p:nvSpPr>
        <p:spPr>
          <a:xfrm>
            <a:off x="2833689" y="6248400"/>
            <a:ext cx="6034619" cy="249238"/>
          </a:xfrm>
        </p:spPr>
        <p:txBody>
          <a:bodyPr/>
          <a:lstStyle/>
          <a:p>
            <a:endParaRPr lang="fi-FI" dirty="0"/>
          </a:p>
        </p:txBody>
      </p:sp>
      <p:sp>
        <p:nvSpPr>
          <p:cNvPr id="7" name="Päivämäärän paikkamerkki 6">
            <a:extLst>
              <a:ext uri="{FF2B5EF4-FFF2-40B4-BE49-F238E27FC236}">
                <a16:creationId xmlns:a16="http://schemas.microsoft.com/office/drawing/2014/main" id="{7F9B7BC5-835F-F47B-40F4-BDCDEAFEFB73}"/>
              </a:ext>
            </a:extLst>
          </p:cNvPr>
          <p:cNvSpPr>
            <a:spLocks noGrp="1"/>
          </p:cNvSpPr>
          <p:nvPr>
            <p:ph type="dt" sz="half" idx="14"/>
          </p:nvPr>
        </p:nvSpPr>
        <p:spPr>
          <a:xfrm>
            <a:off x="8875538" y="6248400"/>
            <a:ext cx="1224136" cy="249238"/>
          </a:xfrm>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BB395CC6-3314-C7C0-15F3-D99FB8E874D6}"/>
              </a:ext>
            </a:extLst>
          </p:cNvPr>
          <p:cNvSpPr>
            <a:spLocks noGrp="1"/>
          </p:cNvSpPr>
          <p:nvPr>
            <p:ph type="sldNum" sz="quarter" idx="16"/>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C47BEF51-BC3F-1B0F-A0C6-B7656B95748F}"/>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60128079"/>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preserve="1" userDrawn="1">
  <p:cSld name="Otsikko ja sisältö 2 A">
    <p:bg>
      <p:bgPr>
        <a:solidFill>
          <a:schemeClr val="accent3"/>
        </a:solidFill>
        <a:effectLst/>
      </p:bgPr>
    </p:bg>
    <p:spTree>
      <p:nvGrpSpPr>
        <p:cNvPr id="1" name=""/>
        <p:cNvGrpSpPr/>
        <p:nvPr/>
      </p:nvGrpSpPr>
      <p:grpSpPr>
        <a:xfrm>
          <a:off x="0" y="0"/>
          <a:ext cx="0" cy="0"/>
          <a:chOff x="0" y="0"/>
          <a:chExt cx="0" cy="0"/>
        </a:xfrm>
      </p:grpSpPr>
      <p:sp>
        <p:nvSpPr>
          <p:cNvPr id="9" name="Vapaamuotoinen: Muoto 8">
            <a:extLst>
              <a:ext uri="{FF2B5EF4-FFF2-40B4-BE49-F238E27FC236}">
                <a16:creationId xmlns:a16="http://schemas.microsoft.com/office/drawing/2014/main" id="{82F415AD-4731-4AFE-30AD-CC400CCD6A27}"/>
              </a:ext>
              <a:ext uri="{C183D7F6-B498-43B3-948B-1728B52AA6E4}">
                <adec:decorative xmlns:adec="http://schemas.microsoft.com/office/drawing/2017/decorative" val="1"/>
              </a:ext>
            </a:extLst>
          </p:cNvPr>
          <p:cNvSpPr/>
          <p:nvPr userDrawn="1"/>
        </p:nvSpPr>
        <p:spPr>
          <a:xfrm rot="16200000">
            <a:off x="2034675" y="-2034675"/>
            <a:ext cx="6858000" cy="10927350"/>
          </a:xfrm>
          <a:custGeom>
            <a:avLst/>
            <a:gdLst>
              <a:gd name="connsiteX0" fmla="*/ 6854088 w 6854088"/>
              <a:gd name="connsiteY0" fmla="*/ 3024877 h 11054665"/>
              <a:gd name="connsiteX1" fmla="*/ 6854088 w 6854088"/>
              <a:gd name="connsiteY1" fmla="*/ 6096541 h 11054665"/>
              <a:gd name="connsiteX2" fmla="*/ 6854087 w 6854088"/>
              <a:gd name="connsiteY2" fmla="*/ 11054665 h 11054665"/>
              <a:gd name="connsiteX3" fmla="*/ 6124043 w 6854088"/>
              <a:gd name="connsiteY3" fmla="*/ 11054665 h 11054665"/>
              <a:gd name="connsiteX4" fmla="*/ 5358802 w 6854088"/>
              <a:gd name="connsiteY4" fmla="*/ 11054665 h 11054665"/>
              <a:gd name="connsiteX5" fmla="*/ 4598416 w 6854088"/>
              <a:gd name="connsiteY5" fmla="*/ 11054665 h 11054665"/>
              <a:gd name="connsiteX6" fmla="*/ 4595989 w 6854088"/>
              <a:gd name="connsiteY6" fmla="*/ 11054665 h 11054665"/>
              <a:gd name="connsiteX7" fmla="*/ 4593562 w 6854088"/>
              <a:gd name="connsiteY7" fmla="*/ 11054665 h 11054665"/>
              <a:gd name="connsiteX8" fmla="*/ 3833176 w 6854088"/>
              <a:gd name="connsiteY8" fmla="*/ 11054665 h 11054665"/>
              <a:gd name="connsiteX9" fmla="*/ 3067936 w 6854088"/>
              <a:gd name="connsiteY9" fmla="*/ 11054665 h 11054665"/>
              <a:gd name="connsiteX10" fmla="*/ 2302747 w 6854088"/>
              <a:gd name="connsiteY10" fmla="*/ 11054665 h 11054665"/>
              <a:gd name="connsiteX11" fmla="*/ 1537507 w 6854088"/>
              <a:gd name="connsiteY11" fmla="*/ 11054664 h 11054665"/>
              <a:gd name="connsiteX12" fmla="*/ 772266 w 6854088"/>
              <a:gd name="connsiteY12" fmla="*/ 11054664 h 11054665"/>
              <a:gd name="connsiteX13" fmla="*/ 7026 w 6854088"/>
              <a:gd name="connsiteY13" fmla="*/ 11054664 h 11054665"/>
              <a:gd name="connsiteX14" fmla="*/ 3915 w 6854088"/>
              <a:gd name="connsiteY14" fmla="*/ 11054664 h 11054665"/>
              <a:gd name="connsiteX15" fmla="*/ 3915 w 6854088"/>
              <a:gd name="connsiteY15" fmla="*/ 11054425 h 11054665"/>
              <a:gd name="connsiteX16" fmla="*/ 1 w 6854088"/>
              <a:gd name="connsiteY16" fmla="*/ 11054124 h 11054665"/>
              <a:gd name="connsiteX17" fmla="*/ 1 w 6854088"/>
              <a:gd name="connsiteY17" fmla="*/ 8029788 h 11054665"/>
              <a:gd name="connsiteX18" fmla="*/ 0 w 6854088"/>
              <a:gd name="connsiteY18" fmla="*/ 8029788 h 11054665"/>
              <a:gd name="connsiteX19" fmla="*/ 0 w 6854088"/>
              <a:gd name="connsiteY19" fmla="*/ 4958124 h 11054665"/>
              <a:gd name="connsiteX20" fmla="*/ 1 w 6854088"/>
              <a:gd name="connsiteY20" fmla="*/ 0 h 11054665"/>
              <a:gd name="connsiteX21" fmla="*/ 730045 w 6854088"/>
              <a:gd name="connsiteY21" fmla="*/ 0 h 11054665"/>
              <a:gd name="connsiteX22" fmla="*/ 1495286 w 6854088"/>
              <a:gd name="connsiteY22" fmla="*/ 0 h 11054665"/>
              <a:gd name="connsiteX23" fmla="*/ 2255672 w 6854088"/>
              <a:gd name="connsiteY23" fmla="*/ 0 h 11054665"/>
              <a:gd name="connsiteX24" fmla="*/ 2258099 w 6854088"/>
              <a:gd name="connsiteY24" fmla="*/ 0 h 11054665"/>
              <a:gd name="connsiteX25" fmla="*/ 2260526 w 6854088"/>
              <a:gd name="connsiteY25" fmla="*/ 0 h 11054665"/>
              <a:gd name="connsiteX26" fmla="*/ 3020912 w 6854088"/>
              <a:gd name="connsiteY26" fmla="*/ 0 h 11054665"/>
              <a:gd name="connsiteX27" fmla="*/ 3786152 w 6854088"/>
              <a:gd name="connsiteY27" fmla="*/ 0 h 11054665"/>
              <a:gd name="connsiteX28" fmla="*/ 4551341 w 6854088"/>
              <a:gd name="connsiteY28" fmla="*/ 0 h 11054665"/>
              <a:gd name="connsiteX29" fmla="*/ 5316581 w 6854088"/>
              <a:gd name="connsiteY29" fmla="*/ 0 h 11054665"/>
              <a:gd name="connsiteX30" fmla="*/ 6081822 w 6854088"/>
              <a:gd name="connsiteY30" fmla="*/ 0 h 11054665"/>
              <a:gd name="connsiteX31" fmla="*/ 6847062 w 6854088"/>
              <a:gd name="connsiteY31" fmla="*/ 0 h 11054665"/>
              <a:gd name="connsiteX32" fmla="*/ 6850173 w 6854088"/>
              <a:gd name="connsiteY32" fmla="*/ 0 h 11054665"/>
              <a:gd name="connsiteX33" fmla="*/ 6850173 w 6854088"/>
              <a:gd name="connsiteY33" fmla="*/ 239 h 11054665"/>
              <a:gd name="connsiteX34" fmla="*/ 6854087 w 6854088"/>
              <a:gd name="connsiteY34" fmla="*/ 540 h 11054665"/>
              <a:gd name="connsiteX35" fmla="*/ 6854087 w 6854088"/>
              <a:gd name="connsiteY35" fmla="*/ 3024877 h 11054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6854088" h="11054665">
                <a:moveTo>
                  <a:pt x="6854088" y="3024877"/>
                </a:moveTo>
                <a:lnTo>
                  <a:pt x="6854088" y="6096541"/>
                </a:lnTo>
                <a:lnTo>
                  <a:pt x="6854087" y="11054665"/>
                </a:lnTo>
                <a:lnTo>
                  <a:pt x="6124043" y="11054665"/>
                </a:lnTo>
                <a:lnTo>
                  <a:pt x="5358802" y="11054665"/>
                </a:lnTo>
                <a:lnTo>
                  <a:pt x="4598416" y="11054665"/>
                </a:lnTo>
                <a:lnTo>
                  <a:pt x="4595989" y="11054665"/>
                </a:lnTo>
                <a:lnTo>
                  <a:pt x="4593562" y="11054665"/>
                </a:lnTo>
                <a:lnTo>
                  <a:pt x="3833176" y="11054665"/>
                </a:lnTo>
                <a:lnTo>
                  <a:pt x="3067936" y="11054665"/>
                </a:lnTo>
                <a:lnTo>
                  <a:pt x="2302747" y="11054665"/>
                </a:lnTo>
                <a:lnTo>
                  <a:pt x="1537507" y="11054664"/>
                </a:lnTo>
                <a:lnTo>
                  <a:pt x="772266" y="11054664"/>
                </a:lnTo>
                <a:lnTo>
                  <a:pt x="7026" y="11054664"/>
                </a:lnTo>
                <a:lnTo>
                  <a:pt x="3915" y="11054664"/>
                </a:lnTo>
                <a:lnTo>
                  <a:pt x="3915" y="11054425"/>
                </a:lnTo>
                <a:lnTo>
                  <a:pt x="1" y="11054124"/>
                </a:lnTo>
                <a:lnTo>
                  <a:pt x="1" y="8029788"/>
                </a:lnTo>
                <a:lnTo>
                  <a:pt x="0" y="8029788"/>
                </a:lnTo>
                <a:lnTo>
                  <a:pt x="0" y="4958124"/>
                </a:lnTo>
                <a:lnTo>
                  <a:pt x="1" y="0"/>
                </a:lnTo>
                <a:lnTo>
                  <a:pt x="730045" y="0"/>
                </a:lnTo>
                <a:lnTo>
                  <a:pt x="1495286" y="0"/>
                </a:lnTo>
                <a:lnTo>
                  <a:pt x="2255672" y="0"/>
                </a:lnTo>
                <a:cubicBezTo>
                  <a:pt x="2256498" y="0"/>
                  <a:pt x="2257273" y="0"/>
                  <a:pt x="2258099" y="0"/>
                </a:cubicBezTo>
                <a:cubicBezTo>
                  <a:pt x="2258925" y="0"/>
                  <a:pt x="2259700" y="0"/>
                  <a:pt x="2260526" y="0"/>
                </a:cubicBezTo>
                <a:lnTo>
                  <a:pt x="3020912" y="0"/>
                </a:lnTo>
                <a:lnTo>
                  <a:pt x="3786152" y="0"/>
                </a:lnTo>
                <a:lnTo>
                  <a:pt x="4551341" y="0"/>
                </a:lnTo>
                <a:lnTo>
                  <a:pt x="5316581" y="0"/>
                </a:lnTo>
                <a:lnTo>
                  <a:pt x="6081822" y="0"/>
                </a:lnTo>
                <a:lnTo>
                  <a:pt x="6847062" y="0"/>
                </a:lnTo>
                <a:lnTo>
                  <a:pt x="6850173" y="0"/>
                </a:lnTo>
                <a:lnTo>
                  <a:pt x="6850173" y="239"/>
                </a:lnTo>
                <a:lnTo>
                  <a:pt x="6854087" y="540"/>
                </a:lnTo>
                <a:lnTo>
                  <a:pt x="6854087" y="3024877"/>
                </a:lnTo>
                <a:close/>
              </a:path>
            </a:pathLst>
          </a:custGeom>
          <a:solidFill>
            <a:schemeClr val="bg1"/>
          </a:solidFill>
          <a:ln w="5164"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0" y="539749"/>
            <a:ext cx="9559924" cy="1241425"/>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8" name="Tekstin paikkamerkki 1">
            <a:extLst>
              <a:ext uri="{FF2B5EF4-FFF2-40B4-BE49-F238E27FC236}">
                <a16:creationId xmlns:a16="http://schemas.microsoft.com/office/drawing/2014/main" id="{DEC17190-FB97-FB9D-297B-EDA853125CF6}"/>
              </a:ext>
            </a:extLst>
          </p:cNvPr>
          <p:cNvSpPr>
            <a:spLocks noGrp="1"/>
          </p:cNvSpPr>
          <p:nvPr>
            <p:ph type="body" sz="quarter" idx="17" hasCustomPrompt="1"/>
          </p:nvPr>
        </p:nvSpPr>
        <p:spPr>
          <a:xfrm>
            <a:off x="539750" y="1808163"/>
            <a:ext cx="9559925" cy="468312"/>
          </a:xfrm>
        </p:spPr>
        <p:txBody>
          <a:bodyPr anchor="b"/>
          <a:lstStyle>
            <a:lvl1pPr marL="0" indent="0">
              <a:buNone/>
              <a:defRPr sz="2400" b="1"/>
            </a:lvl1pPr>
          </a:lstStyle>
          <a:p>
            <a:pPr lvl="0"/>
            <a:r>
              <a:rPr lang="fi-FI" dirty="0"/>
              <a:t>Tekstipaikka, joka rytmittää sisältöä visuaalisesti</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529757"/>
            <a:ext cx="9559924" cy="347453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0" name="Alatunnisteen paikkamerkki 9">
            <a:extLst>
              <a:ext uri="{FF2B5EF4-FFF2-40B4-BE49-F238E27FC236}">
                <a16:creationId xmlns:a16="http://schemas.microsoft.com/office/drawing/2014/main" id="{50AFAC5A-390D-117D-7636-0D4F663FD47A}"/>
              </a:ext>
            </a:extLst>
          </p:cNvPr>
          <p:cNvSpPr>
            <a:spLocks noGrp="1"/>
          </p:cNvSpPr>
          <p:nvPr>
            <p:ph type="ftr" sz="quarter" idx="15"/>
          </p:nvPr>
        </p:nvSpPr>
        <p:spPr>
          <a:xfrm>
            <a:off x="2833689" y="6248400"/>
            <a:ext cx="6034619" cy="249238"/>
          </a:xfrm>
        </p:spPr>
        <p:txBody>
          <a:bodyPr/>
          <a:lstStyle/>
          <a:p>
            <a:endParaRPr lang="fi-FI" dirty="0"/>
          </a:p>
        </p:txBody>
      </p:sp>
      <p:sp>
        <p:nvSpPr>
          <p:cNvPr id="7" name="Päivämäärän paikkamerkki 6">
            <a:extLst>
              <a:ext uri="{FF2B5EF4-FFF2-40B4-BE49-F238E27FC236}">
                <a16:creationId xmlns:a16="http://schemas.microsoft.com/office/drawing/2014/main" id="{7F9B7BC5-835F-F47B-40F4-BDCDEAFEFB73}"/>
              </a:ext>
            </a:extLst>
          </p:cNvPr>
          <p:cNvSpPr>
            <a:spLocks noGrp="1"/>
          </p:cNvSpPr>
          <p:nvPr>
            <p:ph type="dt" sz="half" idx="14"/>
          </p:nvPr>
        </p:nvSpPr>
        <p:spPr>
          <a:xfrm>
            <a:off x="8889412" y="6248400"/>
            <a:ext cx="1210262" cy="249238"/>
          </a:xfrm>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BB395CC6-3314-C7C0-15F3-D99FB8E874D6}"/>
              </a:ext>
            </a:extLst>
          </p:cNvPr>
          <p:cNvSpPr>
            <a:spLocks noGrp="1"/>
          </p:cNvSpPr>
          <p:nvPr>
            <p:ph type="sldNum" sz="quarter" idx="16"/>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32BF1857-3D51-F180-4F1C-B36551F47933}"/>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4152952636"/>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preserve="1" userDrawn="1">
  <p:cSld name="Otsikko ja sisältö 2 B">
    <p:bg>
      <p:bgPr>
        <a:solidFill>
          <a:schemeClr val="accent3"/>
        </a:solidFill>
        <a:effectLst/>
      </p:bgPr>
    </p:bg>
    <p:spTree>
      <p:nvGrpSpPr>
        <p:cNvPr id="1" name=""/>
        <p:cNvGrpSpPr/>
        <p:nvPr/>
      </p:nvGrpSpPr>
      <p:grpSpPr>
        <a:xfrm>
          <a:off x="0" y="0"/>
          <a:ext cx="0" cy="0"/>
          <a:chOff x="0" y="0"/>
          <a:chExt cx="0" cy="0"/>
        </a:xfrm>
      </p:grpSpPr>
      <p:sp>
        <p:nvSpPr>
          <p:cNvPr id="21" name="Vapaamuotoinen: Muoto 20">
            <a:extLst>
              <a:ext uri="{FF2B5EF4-FFF2-40B4-BE49-F238E27FC236}">
                <a16:creationId xmlns:a16="http://schemas.microsoft.com/office/drawing/2014/main" id="{BF9C93B1-D94D-BCA9-955C-FE9389EE1658}"/>
              </a:ext>
              <a:ext uri="{C183D7F6-B498-43B3-948B-1728B52AA6E4}">
                <adec:decorative xmlns:adec="http://schemas.microsoft.com/office/drawing/2017/decorative" val="1"/>
              </a:ext>
            </a:extLst>
          </p:cNvPr>
          <p:cNvSpPr/>
          <p:nvPr userDrawn="1"/>
        </p:nvSpPr>
        <p:spPr>
          <a:xfrm>
            <a:off x="-1" y="0"/>
            <a:ext cx="10927350" cy="6858000"/>
          </a:xfrm>
          <a:custGeom>
            <a:avLst/>
            <a:gdLst>
              <a:gd name="connsiteX0" fmla="*/ 0 w 10927350"/>
              <a:gd name="connsiteY0" fmla="*/ 0 h 6858000"/>
              <a:gd name="connsiteX1" fmla="*/ 4271 w 10927350"/>
              <a:gd name="connsiteY1" fmla="*/ 0 h 6858000"/>
              <a:gd name="connsiteX2" fmla="*/ 82359 w 10927350"/>
              <a:gd name="connsiteY2" fmla="*/ 0 h 6858000"/>
              <a:gd name="connsiteX3" fmla="*/ 86630 w 10927350"/>
              <a:gd name="connsiteY3" fmla="*/ 0 h 6858000"/>
              <a:gd name="connsiteX4" fmla="*/ 10840593 w 10927350"/>
              <a:gd name="connsiteY4" fmla="*/ 0 h 6858000"/>
              <a:gd name="connsiteX5" fmla="*/ 10844864 w 10927350"/>
              <a:gd name="connsiteY5" fmla="*/ 0 h 6858000"/>
              <a:gd name="connsiteX6" fmla="*/ 10922952 w 10927350"/>
              <a:gd name="connsiteY6" fmla="*/ 0 h 6858000"/>
              <a:gd name="connsiteX7" fmla="*/ 10927223 w 10927350"/>
              <a:gd name="connsiteY7" fmla="*/ 0 h 6858000"/>
              <a:gd name="connsiteX8" fmla="*/ 10581465 w 10927350"/>
              <a:gd name="connsiteY8" fmla="*/ 341440 h 6858000"/>
              <a:gd name="connsiteX9" fmla="*/ 10927350 w 10927350"/>
              <a:gd name="connsiteY9" fmla="*/ 685165 h 6858000"/>
              <a:gd name="connsiteX10" fmla="*/ 10581465 w 10927350"/>
              <a:gd name="connsiteY10" fmla="*/ 1026732 h 6858000"/>
              <a:gd name="connsiteX11" fmla="*/ 10927350 w 10927350"/>
              <a:gd name="connsiteY11" fmla="*/ 1370521 h 6858000"/>
              <a:gd name="connsiteX12" fmla="*/ 10581465 w 10927350"/>
              <a:gd name="connsiteY12" fmla="*/ 1712087 h 6858000"/>
              <a:gd name="connsiteX13" fmla="*/ 10927350 w 10927350"/>
              <a:gd name="connsiteY13" fmla="*/ 2055876 h 6858000"/>
              <a:gd name="connsiteX14" fmla="*/ 10581465 w 10927350"/>
              <a:gd name="connsiteY14" fmla="*/ 2399602 h 6858000"/>
              <a:gd name="connsiteX15" fmla="*/ 10927350 w 10927350"/>
              <a:gd name="connsiteY15" fmla="*/ 2741168 h 6858000"/>
              <a:gd name="connsiteX16" fmla="*/ 10581465 w 10927350"/>
              <a:gd name="connsiteY16" fmla="*/ 3084957 h 6858000"/>
              <a:gd name="connsiteX17" fmla="*/ 10927350 w 10927350"/>
              <a:gd name="connsiteY17" fmla="*/ 3428683 h 6858000"/>
              <a:gd name="connsiteX18" fmla="*/ 10924365 w 10927350"/>
              <a:gd name="connsiteY18" fmla="*/ 3431731 h 6858000"/>
              <a:gd name="connsiteX19" fmla="*/ 10926080 w 10927350"/>
              <a:gd name="connsiteY19" fmla="*/ 3431731 h 6858000"/>
              <a:gd name="connsiteX20" fmla="*/ 10581465 w 10927350"/>
              <a:gd name="connsiteY20" fmla="*/ 3772027 h 6858000"/>
              <a:gd name="connsiteX21" fmla="*/ 10927350 w 10927350"/>
              <a:gd name="connsiteY21" fmla="*/ 4115753 h 6858000"/>
              <a:gd name="connsiteX22" fmla="*/ 10581465 w 10927350"/>
              <a:gd name="connsiteY22" fmla="*/ 4459542 h 6858000"/>
              <a:gd name="connsiteX23" fmla="*/ 10927350 w 10927350"/>
              <a:gd name="connsiteY23" fmla="*/ 4803267 h 6858000"/>
              <a:gd name="connsiteX24" fmla="*/ 10581465 w 10927350"/>
              <a:gd name="connsiteY24" fmla="*/ 5144834 h 6858000"/>
              <a:gd name="connsiteX25" fmla="*/ 10927350 w 10927350"/>
              <a:gd name="connsiteY25" fmla="*/ 5488559 h 6858000"/>
              <a:gd name="connsiteX26" fmla="*/ 10581465 w 10927350"/>
              <a:gd name="connsiteY26" fmla="*/ 5830189 h 6858000"/>
              <a:gd name="connsiteX27" fmla="*/ 10927350 w 10927350"/>
              <a:gd name="connsiteY27" fmla="*/ 6173978 h 6858000"/>
              <a:gd name="connsiteX28" fmla="*/ 10581465 w 10927350"/>
              <a:gd name="connsiteY28" fmla="*/ 6515544 h 6858000"/>
              <a:gd name="connsiteX29" fmla="*/ 10926080 w 10927350"/>
              <a:gd name="connsiteY29" fmla="*/ 6858000 h 6858000"/>
              <a:gd name="connsiteX30" fmla="*/ 10921809 w 10927350"/>
              <a:gd name="connsiteY30" fmla="*/ 6858000 h 6858000"/>
              <a:gd name="connsiteX31" fmla="*/ 10843721 w 10927350"/>
              <a:gd name="connsiteY31" fmla="*/ 6858000 h 6858000"/>
              <a:gd name="connsiteX32" fmla="*/ 10839450 w 10927350"/>
              <a:gd name="connsiteY32" fmla="*/ 6858000 h 6858000"/>
              <a:gd name="connsiteX33" fmla="*/ 86630 w 10927350"/>
              <a:gd name="connsiteY33" fmla="*/ 6858000 h 6858000"/>
              <a:gd name="connsiteX34" fmla="*/ 82359 w 10927350"/>
              <a:gd name="connsiteY34" fmla="*/ 6858000 h 6858000"/>
              <a:gd name="connsiteX35" fmla="*/ 4271 w 10927350"/>
              <a:gd name="connsiteY35" fmla="*/ 6858000 h 6858000"/>
              <a:gd name="connsiteX36" fmla="*/ 0 w 10927350"/>
              <a:gd name="connsiteY3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927350" h="6858000">
                <a:moveTo>
                  <a:pt x="0" y="0"/>
                </a:moveTo>
                <a:lnTo>
                  <a:pt x="4271" y="0"/>
                </a:lnTo>
                <a:lnTo>
                  <a:pt x="82359" y="0"/>
                </a:lnTo>
                <a:lnTo>
                  <a:pt x="86630" y="0"/>
                </a:lnTo>
                <a:lnTo>
                  <a:pt x="10840593" y="0"/>
                </a:lnTo>
                <a:lnTo>
                  <a:pt x="10844864" y="0"/>
                </a:lnTo>
                <a:lnTo>
                  <a:pt x="10922952" y="0"/>
                </a:lnTo>
                <a:lnTo>
                  <a:pt x="10927223" y="0"/>
                </a:lnTo>
                <a:lnTo>
                  <a:pt x="10581465" y="341440"/>
                </a:lnTo>
                <a:lnTo>
                  <a:pt x="10927350" y="685165"/>
                </a:lnTo>
                <a:lnTo>
                  <a:pt x="10581465" y="1026732"/>
                </a:lnTo>
                <a:lnTo>
                  <a:pt x="10927350" y="1370521"/>
                </a:lnTo>
                <a:lnTo>
                  <a:pt x="10581465" y="1712087"/>
                </a:lnTo>
                <a:lnTo>
                  <a:pt x="10927350" y="2055876"/>
                </a:lnTo>
                <a:lnTo>
                  <a:pt x="10581465" y="2399602"/>
                </a:lnTo>
                <a:lnTo>
                  <a:pt x="10927350" y="2741168"/>
                </a:lnTo>
                <a:lnTo>
                  <a:pt x="10581465" y="3084957"/>
                </a:lnTo>
                <a:lnTo>
                  <a:pt x="10927350" y="3428683"/>
                </a:lnTo>
                <a:lnTo>
                  <a:pt x="10924365" y="3431731"/>
                </a:lnTo>
                <a:lnTo>
                  <a:pt x="10926080" y="3431731"/>
                </a:lnTo>
                <a:lnTo>
                  <a:pt x="10581465" y="3772027"/>
                </a:lnTo>
                <a:lnTo>
                  <a:pt x="10927350" y="4115753"/>
                </a:lnTo>
                <a:lnTo>
                  <a:pt x="10581465" y="4459542"/>
                </a:lnTo>
                <a:lnTo>
                  <a:pt x="10927350" y="4803267"/>
                </a:lnTo>
                <a:lnTo>
                  <a:pt x="10581465" y="5144834"/>
                </a:lnTo>
                <a:lnTo>
                  <a:pt x="10927350" y="5488559"/>
                </a:lnTo>
                <a:lnTo>
                  <a:pt x="10581465" y="5830189"/>
                </a:lnTo>
                <a:lnTo>
                  <a:pt x="10927350" y="6173978"/>
                </a:lnTo>
                <a:lnTo>
                  <a:pt x="10581465" y="6515544"/>
                </a:lnTo>
                <a:lnTo>
                  <a:pt x="10926080" y="6858000"/>
                </a:lnTo>
                <a:lnTo>
                  <a:pt x="10921809" y="6858000"/>
                </a:lnTo>
                <a:lnTo>
                  <a:pt x="10843721" y="6858000"/>
                </a:lnTo>
                <a:lnTo>
                  <a:pt x="10839450" y="6858000"/>
                </a:lnTo>
                <a:lnTo>
                  <a:pt x="86630" y="6858000"/>
                </a:lnTo>
                <a:lnTo>
                  <a:pt x="82359" y="6858000"/>
                </a:lnTo>
                <a:lnTo>
                  <a:pt x="4271" y="6858000"/>
                </a:lnTo>
                <a:lnTo>
                  <a:pt x="0" y="6858000"/>
                </a:lnTo>
                <a:close/>
              </a:path>
            </a:pathLst>
          </a:custGeom>
          <a:solidFill>
            <a:schemeClr val="bg1"/>
          </a:solidFill>
          <a:ln w="6350" cap="flat">
            <a:noFill/>
            <a:prstDash val="solid"/>
            <a:miter/>
          </a:ln>
        </p:spPr>
        <p:txBody>
          <a:bodyPr rtlCol="0" anchor="ctr"/>
          <a:lstStyle/>
          <a:p>
            <a:endParaRPr lang="fi-FI" dirty="0"/>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0" y="539749"/>
            <a:ext cx="9559924" cy="1241425"/>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8" name="Tekstin paikkamerkki 1">
            <a:extLst>
              <a:ext uri="{FF2B5EF4-FFF2-40B4-BE49-F238E27FC236}">
                <a16:creationId xmlns:a16="http://schemas.microsoft.com/office/drawing/2014/main" id="{DEC17190-FB97-FB9D-297B-EDA853125CF6}"/>
              </a:ext>
            </a:extLst>
          </p:cNvPr>
          <p:cNvSpPr>
            <a:spLocks noGrp="1"/>
          </p:cNvSpPr>
          <p:nvPr>
            <p:ph type="body" sz="quarter" idx="17" hasCustomPrompt="1"/>
          </p:nvPr>
        </p:nvSpPr>
        <p:spPr>
          <a:xfrm>
            <a:off x="539750" y="1808163"/>
            <a:ext cx="9559925" cy="468312"/>
          </a:xfrm>
        </p:spPr>
        <p:txBody>
          <a:bodyPr anchor="b"/>
          <a:lstStyle>
            <a:lvl1pPr marL="0" indent="0">
              <a:buNone/>
              <a:defRPr sz="2400" b="1"/>
            </a:lvl1pPr>
          </a:lstStyle>
          <a:p>
            <a:pPr lvl="0"/>
            <a:r>
              <a:rPr lang="fi-FI" dirty="0"/>
              <a:t>Tekstipaikka, joka rytmittää sisältöä visuaalisesti</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529757"/>
            <a:ext cx="9559924" cy="347453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0" name="Alatunnisteen paikkamerkki 9">
            <a:extLst>
              <a:ext uri="{FF2B5EF4-FFF2-40B4-BE49-F238E27FC236}">
                <a16:creationId xmlns:a16="http://schemas.microsoft.com/office/drawing/2014/main" id="{50AFAC5A-390D-117D-7636-0D4F663FD47A}"/>
              </a:ext>
            </a:extLst>
          </p:cNvPr>
          <p:cNvSpPr>
            <a:spLocks noGrp="1"/>
          </p:cNvSpPr>
          <p:nvPr>
            <p:ph type="ftr" sz="quarter" idx="15"/>
          </p:nvPr>
        </p:nvSpPr>
        <p:spPr>
          <a:xfrm>
            <a:off x="2833689" y="6248400"/>
            <a:ext cx="6034619" cy="249238"/>
          </a:xfrm>
        </p:spPr>
        <p:txBody>
          <a:bodyPr/>
          <a:lstStyle/>
          <a:p>
            <a:endParaRPr lang="fi-FI" dirty="0"/>
          </a:p>
        </p:txBody>
      </p:sp>
      <p:sp>
        <p:nvSpPr>
          <p:cNvPr id="7" name="Päivämäärän paikkamerkki 6">
            <a:extLst>
              <a:ext uri="{FF2B5EF4-FFF2-40B4-BE49-F238E27FC236}">
                <a16:creationId xmlns:a16="http://schemas.microsoft.com/office/drawing/2014/main" id="{7F9B7BC5-835F-F47B-40F4-BDCDEAFEFB73}"/>
              </a:ext>
            </a:extLst>
          </p:cNvPr>
          <p:cNvSpPr>
            <a:spLocks noGrp="1"/>
          </p:cNvSpPr>
          <p:nvPr>
            <p:ph type="dt" sz="half" idx="14"/>
          </p:nvPr>
        </p:nvSpPr>
        <p:spPr>
          <a:xfrm>
            <a:off x="8889412" y="6248400"/>
            <a:ext cx="1210262" cy="249238"/>
          </a:xfrm>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BB395CC6-3314-C7C0-15F3-D99FB8E874D6}"/>
              </a:ext>
            </a:extLst>
          </p:cNvPr>
          <p:cNvSpPr>
            <a:spLocks noGrp="1"/>
          </p:cNvSpPr>
          <p:nvPr>
            <p:ph type="sldNum" sz="quarter" idx="16"/>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A761D7DC-6129-9DCC-4E26-78A4E23B9382}"/>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51066328"/>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preserve="1" userDrawn="1">
  <p:cSld name="Otsikko ja sisältö 2 C">
    <p:bg>
      <p:bgPr>
        <a:solidFill>
          <a:schemeClr val="accent3"/>
        </a:solidFill>
        <a:effectLst/>
      </p:bgPr>
    </p:bg>
    <p:spTree>
      <p:nvGrpSpPr>
        <p:cNvPr id="1" name=""/>
        <p:cNvGrpSpPr/>
        <p:nvPr/>
      </p:nvGrpSpPr>
      <p:grpSpPr>
        <a:xfrm>
          <a:off x="0" y="0"/>
          <a:ext cx="0" cy="0"/>
          <a:chOff x="0" y="0"/>
          <a:chExt cx="0" cy="0"/>
        </a:xfrm>
      </p:grpSpPr>
      <p:sp>
        <p:nvSpPr>
          <p:cNvPr id="14" name="Vapaamuotoinen: Muoto 13">
            <a:extLst>
              <a:ext uri="{FF2B5EF4-FFF2-40B4-BE49-F238E27FC236}">
                <a16:creationId xmlns:a16="http://schemas.microsoft.com/office/drawing/2014/main" id="{C6788EFF-B8A9-B22D-CECE-0B0F22FE49DC}"/>
              </a:ext>
              <a:ext uri="{C183D7F6-B498-43B3-948B-1728B52AA6E4}">
                <adec:decorative xmlns:adec="http://schemas.microsoft.com/office/drawing/2017/decorative" val="1"/>
              </a:ext>
            </a:extLst>
          </p:cNvPr>
          <p:cNvSpPr/>
          <p:nvPr userDrawn="1"/>
        </p:nvSpPr>
        <p:spPr>
          <a:xfrm>
            <a:off x="0" y="31"/>
            <a:ext cx="10927350" cy="6857937"/>
          </a:xfrm>
          <a:custGeom>
            <a:avLst/>
            <a:gdLst>
              <a:gd name="connsiteX0" fmla="*/ 0 w 10927350"/>
              <a:gd name="connsiteY0" fmla="*/ 0 h 6857937"/>
              <a:gd name="connsiteX1" fmla="*/ 275416 w 10927350"/>
              <a:gd name="connsiteY1" fmla="*/ 0 h 6857937"/>
              <a:gd name="connsiteX2" fmla="*/ 10651934 w 10927350"/>
              <a:gd name="connsiteY2" fmla="*/ 0 h 6857937"/>
              <a:gd name="connsiteX3" fmla="*/ 10927350 w 10927350"/>
              <a:gd name="connsiteY3" fmla="*/ 0 h 6857937"/>
              <a:gd name="connsiteX4" fmla="*/ 10688463 w 10927350"/>
              <a:gd name="connsiteY4" fmla="*/ 342900 h 6857937"/>
              <a:gd name="connsiteX5" fmla="*/ 10927350 w 10927350"/>
              <a:gd name="connsiteY5" fmla="*/ 685673 h 6857937"/>
              <a:gd name="connsiteX6" fmla="*/ 10688463 w 10927350"/>
              <a:gd name="connsiteY6" fmla="*/ 1028510 h 6857937"/>
              <a:gd name="connsiteX7" fmla="*/ 10927350 w 10927350"/>
              <a:gd name="connsiteY7" fmla="*/ 1371410 h 6857937"/>
              <a:gd name="connsiteX8" fmla="*/ 10688463 w 10927350"/>
              <a:gd name="connsiteY8" fmla="*/ 1714246 h 6857937"/>
              <a:gd name="connsiteX9" fmla="*/ 10927350 w 10927350"/>
              <a:gd name="connsiteY9" fmla="*/ 2057019 h 6857937"/>
              <a:gd name="connsiteX10" fmla="*/ 10688463 w 10927350"/>
              <a:gd name="connsiteY10" fmla="*/ 2399919 h 6857937"/>
              <a:gd name="connsiteX11" fmla="*/ 10927350 w 10927350"/>
              <a:gd name="connsiteY11" fmla="*/ 2742756 h 6857937"/>
              <a:gd name="connsiteX12" fmla="*/ 10688463 w 10927350"/>
              <a:gd name="connsiteY12" fmla="*/ 3085592 h 6857937"/>
              <a:gd name="connsiteX13" fmla="*/ 10920873 w 10927350"/>
              <a:gd name="connsiteY13" fmla="*/ 3362071 h 6857937"/>
              <a:gd name="connsiteX14" fmla="*/ 10920683 w 10927350"/>
              <a:gd name="connsiteY14" fmla="*/ 3362071 h 6857937"/>
              <a:gd name="connsiteX15" fmla="*/ 10926843 w 10927350"/>
              <a:gd name="connsiteY15" fmla="*/ 3410395 h 6857937"/>
              <a:gd name="connsiteX16" fmla="*/ 10926906 w 10927350"/>
              <a:gd name="connsiteY16" fmla="*/ 3412363 h 6857937"/>
              <a:gd name="connsiteX17" fmla="*/ 10927350 w 10927350"/>
              <a:gd name="connsiteY17" fmla="*/ 3428428 h 6857937"/>
              <a:gd name="connsiteX18" fmla="*/ 10688463 w 10927350"/>
              <a:gd name="connsiteY18" fmla="*/ 3771202 h 6857937"/>
              <a:gd name="connsiteX19" fmla="*/ 10688527 w 10927350"/>
              <a:gd name="connsiteY19" fmla="*/ 3771202 h 6857937"/>
              <a:gd name="connsiteX20" fmla="*/ 10794953 w 10927350"/>
              <a:gd name="connsiteY20" fmla="*/ 3836099 h 6857937"/>
              <a:gd name="connsiteX21" fmla="*/ 10927350 w 10927350"/>
              <a:gd name="connsiteY21" fmla="*/ 4116197 h 6857937"/>
              <a:gd name="connsiteX22" fmla="*/ 10688463 w 10927350"/>
              <a:gd name="connsiteY22" fmla="*/ 4459097 h 6857937"/>
              <a:gd name="connsiteX23" fmla="*/ 10927350 w 10927350"/>
              <a:gd name="connsiteY23" fmla="*/ 4801870 h 6857937"/>
              <a:gd name="connsiteX24" fmla="*/ 10688463 w 10927350"/>
              <a:gd name="connsiteY24" fmla="*/ 5144707 h 6857937"/>
              <a:gd name="connsiteX25" fmla="*/ 10927350 w 10927350"/>
              <a:gd name="connsiteY25" fmla="*/ 5487607 h 6857937"/>
              <a:gd name="connsiteX26" fmla="*/ 10688463 w 10927350"/>
              <a:gd name="connsiteY26" fmla="*/ 5830443 h 6857937"/>
              <a:gd name="connsiteX27" fmla="*/ 10927350 w 10927350"/>
              <a:gd name="connsiteY27" fmla="*/ 6173216 h 6857937"/>
              <a:gd name="connsiteX28" fmla="*/ 10688463 w 10927350"/>
              <a:gd name="connsiteY28" fmla="*/ 6516116 h 6857937"/>
              <a:gd name="connsiteX29" fmla="*/ 10927350 w 10927350"/>
              <a:gd name="connsiteY29" fmla="*/ 6857937 h 6857937"/>
              <a:gd name="connsiteX30" fmla="*/ 10651934 w 10927350"/>
              <a:gd name="connsiteY30" fmla="*/ 6857937 h 6857937"/>
              <a:gd name="connsiteX31" fmla="*/ 275416 w 10927350"/>
              <a:gd name="connsiteY31" fmla="*/ 6857937 h 6857937"/>
              <a:gd name="connsiteX32" fmla="*/ 0 w 10927350"/>
              <a:gd name="connsiteY32" fmla="*/ 6857937 h 6857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927350" h="6857937">
                <a:moveTo>
                  <a:pt x="0" y="0"/>
                </a:moveTo>
                <a:lnTo>
                  <a:pt x="275416" y="0"/>
                </a:lnTo>
                <a:lnTo>
                  <a:pt x="10651934" y="0"/>
                </a:lnTo>
                <a:lnTo>
                  <a:pt x="10927350" y="0"/>
                </a:lnTo>
                <a:cubicBezTo>
                  <a:pt x="10927350" y="154877"/>
                  <a:pt x="10830005" y="287592"/>
                  <a:pt x="10688463" y="342900"/>
                </a:cubicBezTo>
                <a:cubicBezTo>
                  <a:pt x="10827783" y="400368"/>
                  <a:pt x="10927350" y="533083"/>
                  <a:pt x="10927350" y="685673"/>
                </a:cubicBezTo>
                <a:cubicBezTo>
                  <a:pt x="10927350" y="838263"/>
                  <a:pt x="10830005" y="973265"/>
                  <a:pt x="10688463" y="1028510"/>
                </a:cubicBezTo>
                <a:cubicBezTo>
                  <a:pt x="10827783" y="1086041"/>
                  <a:pt x="10927350" y="1218819"/>
                  <a:pt x="10927350" y="1371410"/>
                </a:cubicBezTo>
                <a:cubicBezTo>
                  <a:pt x="10927350" y="1524000"/>
                  <a:pt x="10830005" y="1658938"/>
                  <a:pt x="10688463" y="1714246"/>
                </a:cubicBezTo>
                <a:cubicBezTo>
                  <a:pt x="10827783" y="1771714"/>
                  <a:pt x="10927350" y="1904429"/>
                  <a:pt x="10927350" y="2057019"/>
                </a:cubicBezTo>
                <a:cubicBezTo>
                  <a:pt x="10927350" y="2209610"/>
                  <a:pt x="10830005" y="2344611"/>
                  <a:pt x="10688463" y="2399919"/>
                </a:cubicBezTo>
                <a:cubicBezTo>
                  <a:pt x="10827783" y="2457387"/>
                  <a:pt x="10927350" y="2590165"/>
                  <a:pt x="10927350" y="2742756"/>
                </a:cubicBezTo>
                <a:cubicBezTo>
                  <a:pt x="10927350" y="2895346"/>
                  <a:pt x="10830005" y="3030284"/>
                  <a:pt x="10688463" y="3085592"/>
                </a:cubicBezTo>
                <a:cubicBezTo>
                  <a:pt x="10807145" y="3134614"/>
                  <a:pt x="10896871" y="3238056"/>
                  <a:pt x="10920873" y="3362071"/>
                </a:cubicBezTo>
                <a:lnTo>
                  <a:pt x="10920683" y="3362071"/>
                </a:lnTo>
                <a:cubicBezTo>
                  <a:pt x="10923922" y="3378137"/>
                  <a:pt x="10925890" y="3394266"/>
                  <a:pt x="10926843" y="3410395"/>
                </a:cubicBezTo>
                <a:cubicBezTo>
                  <a:pt x="10926843" y="3411030"/>
                  <a:pt x="10926906" y="3411728"/>
                  <a:pt x="10926906" y="3412363"/>
                </a:cubicBezTo>
                <a:cubicBezTo>
                  <a:pt x="10927160" y="3417634"/>
                  <a:pt x="10927350" y="3423031"/>
                  <a:pt x="10927350" y="3428428"/>
                </a:cubicBezTo>
                <a:cubicBezTo>
                  <a:pt x="10927350" y="3583241"/>
                  <a:pt x="10830005" y="3715957"/>
                  <a:pt x="10688463" y="3771202"/>
                </a:cubicBezTo>
                <a:cubicBezTo>
                  <a:pt x="10688463" y="3771202"/>
                  <a:pt x="10688527" y="3771202"/>
                  <a:pt x="10688527" y="3771202"/>
                </a:cubicBezTo>
                <a:cubicBezTo>
                  <a:pt x="10727580" y="3787331"/>
                  <a:pt x="10763457" y="3809365"/>
                  <a:pt x="10794953" y="3836099"/>
                </a:cubicBezTo>
                <a:cubicBezTo>
                  <a:pt x="10875788" y="3904806"/>
                  <a:pt x="10927350" y="4004755"/>
                  <a:pt x="10927350" y="4116197"/>
                </a:cubicBezTo>
                <a:cubicBezTo>
                  <a:pt x="10927350" y="4271074"/>
                  <a:pt x="10830005" y="4403725"/>
                  <a:pt x="10688463" y="4459097"/>
                </a:cubicBezTo>
                <a:cubicBezTo>
                  <a:pt x="10827783" y="4516565"/>
                  <a:pt x="10927350" y="4649280"/>
                  <a:pt x="10927350" y="4801870"/>
                </a:cubicBezTo>
                <a:cubicBezTo>
                  <a:pt x="10927350" y="4954461"/>
                  <a:pt x="10830005" y="5089462"/>
                  <a:pt x="10688463" y="5144707"/>
                </a:cubicBezTo>
                <a:cubicBezTo>
                  <a:pt x="10827783" y="5202238"/>
                  <a:pt x="10927350" y="5334953"/>
                  <a:pt x="10927350" y="5487607"/>
                </a:cubicBezTo>
                <a:cubicBezTo>
                  <a:pt x="10927350" y="5640261"/>
                  <a:pt x="10830005" y="5775135"/>
                  <a:pt x="10688463" y="5830443"/>
                </a:cubicBezTo>
                <a:cubicBezTo>
                  <a:pt x="10827783" y="5887911"/>
                  <a:pt x="10927350" y="6020626"/>
                  <a:pt x="10927350" y="6173216"/>
                </a:cubicBezTo>
                <a:cubicBezTo>
                  <a:pt x="10927350" y="6325807"/>
                  <a:pt x="10830005" y="6460808"/>
                  <a:pt x="10688463" y="6516116"/>
                </a:cubicBezTo>
                <a:cubicBezTo>
                  <a:pt x="10827465" y="6573456"/>
                  <a:pt x="10926906" y="6705727"/>
                  <a:pt x="10927350" y="6857937"/>
                </a:cubicBezTo>
                <a:lnTo>
                  <a:pt x="10651934" y="6857937"/>
                </a:lnTo>
                <a:lnTo>
                  <a:pt x="275416" y="6857937"/>
                </a:lnTo>
                <a:lnTo>
                  <a:pt x="0" y="6857937"/>
                </a:lnTo>
                <a:close/>
              </a:path>
            </a:pathLst>
          </a:custGeom>
          <a:solidFill>
            <a:srgbClr val="FFFFFF"/>
          </a:solidFill>
          <a:ln w="6350" cap="flat">
            <a:noFill/>
            <a:prstDash val="solid"/>
            <a:miter/>
          </a:ln>
        </p:spPr>
        <p:txBody>
          <a:bodyPr rtlCol="0" anchor="ctr"/>
          <a:lstStyle/>
          <a:p>
            <a:endParaRPr lang="fi-FI" dirty="0"/>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0" y="539749"/>
            <a:ext cx="9559924" cy="1241425"/>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8" name="Tekstin paikkamerkki 1">
            <a:extLst>
              <a:ext uri="{FF2B5EF4-FFF2-40B4-BE49-F238E27FC236}">
                <a16:creationId xmlns:a16="http://schemas.microsoft.com/office/drawing/2014/main" id="{DEC17190-FB97-FB9D-297B-EDA853125CF6}"/>
              </a:ext>
            </a:extLst>
          </p:cNvPr>
          <p:cNvSpPr>
            <a:spLocks noGrp="1"/>
          </p:cNvSpPr>
          <p:nvPr>
            <p:ph type="body" sz="quarter" idx="17" hasCustomPrompt="1"/>
          </p:nvPr>
        </p:nvSpPr>
        <p:spPr>
          <a:xfrm>
            <a:off x="539750" y="1808163"/>
            <a:ext cx="9559925" cy="468312"/>
          </a:xfrm>
        </p:spPr>
        <p:txBody>
          <a:bodyPr anchor="b"/>
          <a:lstStyle>
            <a:lvl1pPr marL="0" indent="0">
              <a:buNone/>
              <a:defRPr sz="2400" b="1"/>
            </a:lvl1pPr>
          </a:lstStyle>
          <a:p>
            <a:pPr lvl="0"/>
            <a:r>
              <a:rPr lang="fi-FI" dirty="0"/>
              <a:t>Tekstipaikka, joka rytmittää sisältöä visuaalisesti</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529757"/>
            <a:ext cx="9559924" cy="347453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0" name="Alatunnisteen paikkamerkki 9">
            <a:extLst>
              <a:ext uri="{FF2B5EF4-FFF2-40B4-BE49-F238E27FC236}">
                <a16:creationId xmlns:a16="http://schemas.microsoft.com/office/drawing/2014/main" id="{50AFAC5A-390D-117D-7636-0D4F663FD47A}"/>
              </a:ext>
            </a:extLst>
          </p:cNvPr>
          <p:cNvSpPr>
            <a:spLocks noGrp="1"/>
          </p:cNvSpPr>
          <p:nvPr>
            <p:ph type="ftr" sz="quarter" idx="15"/>
          </p:nvPr>
        </p:nvSpPr>
        <p:spPr>
          <a:xfrm>
            <a:off x="2833689" y="6248400"/>
            <a:ext cx="6034619" cy="249238"/>
          </a:xfrm>
        </p:spPr>
        <p:txBody>
          <a:bodyPr/>
          <a:lstStyle/>
          <a:p>
            <a:endParaRPr lang="fi-FI" dirty="0"/>
          </a:p>
        </p:txBody>
      </p:sp>
      <p:sp>
        <p:nvSpPr>
          <p:cNvPr id="7" name="Päivämäärän paikkamerkki 6">
            <a:extLst>
              <a:ext uri="{FF2B5EF4-FFF2-40B4-BE49-F238E27FC236}">
                <a16:creationId xmlns:a16="http://schemas.microsoft.com/office/drawing/2014/main" id="{7F9B7BC5-835F-F47B-40F4-BDCDEAFEFB73}"/>
              </a:ext>
            </a:extLst>
          </p:cNvPr>
          <p:cNvSpPr>
            <a:spLocks noGrp="1"/>
          </p:cNvSpPr>
          <p:nvPr>
            <p:ph type="dt" sz="half" idx="14"/>
          </p:nvPr>
        </p:nvSpPr>
        <p:spPr>
          <a:xfrm>
            <a:off x="8889412" y="6248400"/>
            <a:ext cx="1210262" cy="249238"/>
          </a:xfrm>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BB395CC6-3314-C7C0-15F3-D99FB8E874D6}"/>
              </a:ext>
            </a:extLst>
          </p:cNvPr>
          <p:cNvSpPr>
            <a:spLocks noGrp="1"/>
          </p:cNvSpPr>
          <p:nvPr>
            <p:ph type="sldNum" sz="quarter" idx="16"/>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FCD6F0FB-87B1-1332-5B91-82D9F57B901B}"/>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072452620"/>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preserve="1" userDrawn="1">
  <p:cSld name="Otsikko ja sisältö 2 D">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0" y="539749"/>
            <a:ext cx="9559924" cy="1241425"/>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8" name="Tekstin paikkamerkki 1">
            <a:extLst>
              <a:ext uri="{FF2B5EF4-FFF2-40B4-BE49-F238E27FC236}">
                <a16:creationId xmlns:a16="http://schemas.microsoft.com/office/drawing/2014/main" id="{DEC17190-FB97-FB9D-297B-EDA853125CF6}"/>
              </a:ext>
            </a:extLst>
          </p:cNvPr>
          <p:cNvSpPr>
            <a:spLocks noGrp="1"/>
          </p:cNvSpPr>
          <p:nvPr>
            <p:ph type="body" sz="quarter" idx="17" hasCustomPrompt="1"/>
          </p:nvPr>
        </p:nvSpPr>
        <p:spPr>
          <a:xfrm>
            <a:off x="539750" y="1808163"/>
            <a:ext cx="9559925" cy="468312"/>
          </a:xfrm>
        </p:spPr>
        <p:txBody>
          <a:bodyPr anchor="b"/>
          <a:lstStyle>
            <a:lvl1pPr marL="0" indent="0">
              <a:buNone/>
              <a:defRPr sz="2400" b="1"/>
            </a:lvl1pPr>
          </a:lstStyle>
          <a:p>
            <a:pPr lvl="0"/>
            <a:r>
              <a:rPr lang="fi-FI" dirty="0"/>
              <a:t>Tekstipaikka, joka rytmittää sisältöä visuaalisesti</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529757"/>
            <a:ext cx="9559924" cy="347453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0" name="Alatunnisteen paikkamerkki 9">
            <a:extLst>
              <a:ext uri="{FF2B5EF4-FFF2-40B4-BE49-F238E27FC236}">
                <a16:creationId xmlns:a16="http://schemas.microsoft.com/office/drawing/2014/main" id="{50AFAC5A-390D-117D-7636-0D4F663FD47A}"/>
              </a:ext>
            </a:extLst>
          </p:cNvPr>
          <p:cNvSpPr>
            <a:spLocks noGrp="1"/>
          </p:cNvSpPr>
          <p:nvPr>
            <p:ph type="ftr" sz="quarter" idx="15"/>
          </p:nvPr>
        </p:nvSpPr>
        <p:spPr/>
        <p:txBody>
          <a:bodyPr/>
          <a:lstStyle/>
          <a:p>
            <a:endParaRPr lang="fi-FI" dirty="0"/>
          </a:p>
        </p:txBody>
      </p:sp>
      <p:sp>
        <p:nvSpPr>
          <p:cNvPr id="7" name="Päivämäärän paikkamerkki 6">
            <a:extLst>
              <a:ext uri="{FF2B5EF4-FFF2-40B4-BE49-F238E27FC236}">
                <a16:creationId xmlns:a16="http://schemas.microsoft.com/office/drawing/2014/main" id="{7F9B7BC5-835F-F47B-40F4-BDCDEAFEFB73}"/>
              </a:ext>
            </a:extLst>
          </p:cNvPr>
          <p:cNvSpPr>
            <a:spLocks noGrp="1"/>
          </p:cNvSpPr>
          <p:nvPr>
            <p:ph type="dt" sz="half" idx="14"/>
          </p:nvPr>
        </p:nvSpPr>
        <p:spPr>
          <a:xfrm>
            <a:off x="9717088" y="6248400"/>
            <a:ext cx="1210262" cy="249238"/>
          </a:xfrm>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BB395CC6-3314-C7C0-15F3-D99FB8E874D6}"/>
              </a:ext>
            </a:extLst>
          </p:cNvPr>
          <p:cNvSpPr>
            <a:spLocks noGrp="1"/>
          </p:cNvSpPr>
          <p:nvPr>
            <p:ph type="sldNum" sz="quarter" idx="16"/>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D3467B7D-9E43-4151-889F-D5735B89FF82}"/>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918932220"/>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preserve="1" userDrawn="1">
  <p:cSld name="Otsikko ja sisältö 3">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B2CD312-9726-B802-8BDD-60E4DE41D212}"/>
              </a:ext>
            </a:extLst>
          </p:cNvPr>
          <p:cNvSpPr>
            <a:spLocks noGrp="1"/>
          </p:cNvSpPr>
          <p:nvPr>
            <p:ph type="title" hasCustomPrompt="1"/>
          </p:nvPr>
        </p:nvSpPr>
        <p:spPr>
          <a:xfrm>
            <a:off x="539751" y="539750"/>
            <a:ext cx="11110912" cy="495300"/>
          </a:xfrm>
          <a:prstGeom prst="rect">
            <a:avLst/>
          </a:prstGeom>
        </p:spPr>
        <p:txBody>
          <a:bodyPr anchor="t"/>
          <a:lstStyle>
            <a:lvl1pPr>
              <a:defRPr sz="3600"/>
            </a:lvl1pPr>
          </a:lstStyle>
          <a:p>
            <a:r>
              <a:rPr lang="fi-FI" dirty="0"/>
              <a:t>Enemmän tilaa esimerkiksi taulukolle tai kaaviolle</a:t>
            </a:r>
          </a:p>
        </p:txBody>
      </p:sp>
      <p:sp>
        <p:nvSpPr>
          <p:cNvPr id="4" name="Sisällön paikkamerkki 1">
            <a:extLst>
              <a:ext uri="{FF2B5EF4-FFF2-40B4-BE49-F238E27FC236}">
                <a16:creationId xmlns:a16="http://schemas.microsoft.com/office/drawing/2014/main" id="{5ADCDDD9-3E53-3BC9-C277-68E8E6AD816C}"/>
              </a:ext>
            </a:extLst>
          </p:cNvPr>
          <p:cNvSpPr>
            <a:spLocks noGrp="1"/>
          </p:cNvSpPr>
          <p:nvPr>
            <p:ph sz="quarter" idx="14" hasCustomPrompt="1"/>
          </p:nvPr>
        </p:nvSpPr>
        <p:spPr>
          <a:xfrm>
            <a:off x="539750" y="1284288"/>
            <a:ext cx="11110913" cy="4468812"/>
          </a:xfrm>
        </p:spPr>
        <p:txBody>
          <a:bodyPr/>
          <a:lstStyle>
            <a:lvl1pPr>
              <a:spcAft>
                <a:spcPts val="600"/>
              </a:spcAft>
              <a:defRPr/>
            </a:lvl1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6" name="Tekstin paikkamerkki 1">
            <a:extLst>
              <a:ext uri="{FF2B5EF4-FFF2-40B4-BE49-F238E27FC236}">
                <a16:creationId xmlns:a16="http://schemas.microsoft.com/office/drawing/2014/main" id="{21DA1552-48C8-3FA7-548A-067CCFD9061D}"/>
              </a:ext>
            </a:extLst>
          </p:cNvPr>
          <p:cNvSpPr>
            <a:spLocks noGrp="1"/>
          </p:cNvSpPr>
          <p:nvPr>
            <p:ph type="body" sz="quarter" idx="18" hasCustomPrompt="1"/>
          </p:nvPr>
        </p:nvSpPr>
        <p:spPr>
          <a:xfrm>
            <a:off x="539750" y="5772579"/>
            <a:ext cx="11107600" cy="228171"/>
          </a:xfrm>
        </p:spPr>
        <p:txBody>
          <a:bodyPr tIns="36000" anchor="t"/>
          <a:lstStyle>
            <a:lvl1pPr marL="0" indent="0" algn="l">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Kuvateksti, joka selittää tai täydentää kuvaa. Tarvittaessa lisää lähde muodossa Lähde: esimerkki.fi, jos sitä ei voi muuten päätellä.</a:t>
            </a:r>
          </a:p>
        </p:txBody>
      </p:sp>
      <p:sp>
        <p:nvSpPr>
          <p:cNvPr id="8" name="Alatunnisteen paikkamerkki 7">
            <a:extLst>
              <a:ext uri="{FF2B5EF4-FFF2-40B4-BE49-F238E27FC236}">
                <a16:creationId xmlns:a16="http://schemas.microsoft.com/office/drawing/2014/main" id="{97BA8C03-CF26-04F0-2CB0-4619FCB1645D}"/>
              </a:ext>
            </a:extLst>
          </p:cNvPr>
          <p:cNvSpPr>
            <a:spLocks noGrp="1"/>
          </p:cNvSpPr>
          <p:nvPr>
            <p:ph type="ftr" sz="quarter" idx="16"/>
          </p:nvPr>
        </p:nvSpPr>
        <p:spPr/>
        <p:txBody>
          <a:bodyPr/>
          <a:lstStyle/>
          <a:p>
            <a:endParaRPr lang="fi-FI" dirty="0"/>
          </a:p>
        </p:txBody>
      </p:sp>
      <p:sp>
        <p:nvSpPr>
          <p:cNvPr id="3" name="Päivämäärän paikkamerkki 2">
            <a:extLst>
              <a:ext uri="{FF2B5EF4-FFF2-40B4-BE49-F238E27FC236}">
                <a16:creationId xmlns:a16="http://schemas.microsoft.com/office/drawing/2014/main" id="{95DCB4BE-281D-6631-3F1C-366B0AC1FEA4}"/>
              </a:ext>
            </a:extLst>
          </p:cNvPr>
          <p:cNvSpPr>
            <a:spLocks noGrp="1"/>
          </p:cNvSpPr>
          <p:nvPr>
            <p:ph type="dt" sz="half" idx="15"/>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C5543D4A-E200-8B19-CC86-77A5C35814CF}"/>
              </a:ext>
            </a:extLst>
          </p:cNvPr>
          <p:cNvSpPr>
            <a:spLocks noGrp="1"/>
          </p:cNvSpPr>
          <p:nvPr>
            <p:ph type="sldNum" sz="quarter" idx="17"/>
          </p:nvPr>
        </p:nvSpPr>
        <p:spPr/>
        <p:txBody>
          <a:bodyPr/>
          <a:lstStyle/>
          <a:p>
            <a:fld id="{A9494116-C6F5-466F-B5C1-BBB074CB17FC}" type="slidenum">
              <a:rPr lang="fi-FI" smtClean="0"/>
              <a:pPr/>
              <a:t>‹#›</a:t>
            </a:fld>
            <a:endParaRPr lang="fi-FI" dirty="0"/>
          </a:p>
        </p:txBody>
      </p:sp>
      <p:sp>
        <p:nvSpPr>
          <p:cNvPr id="7" name="Logo">
            <a:extLst>
              <a:ext uri="{FF2B5EF4-FFF2-40B4-BE49-F238E27FC236}">
                <a16:creationId xmlns:a16="http://schemas.microsoft.com/office/drawing/2014/main" id="{8309E4D6-E081-6178-AE04-747A39AB0665}"/>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392741124"/>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preserve="1" userDrawn="1">
  <p:cSld name="Otsikko ja sisältö 4">
    <p:bg>
      <p:bgPr>
        <a:solidFill>
          <a:schemeClr val="accent3"/>
        </a:solidFill>
        <a:effectLst/>
      </p:bgPr>
    </p:bg>
    <p:spTree>
      <p:nvGrpSpPr>
        <p:cNvPr id="1" name=""/>
        <p:cNvGrpSpPr/>
        <p:nvPr/>
      </p:nvGrpSpPr>
      <p:grpSpPr>
        <a:xfrm>
          <a:off x="0" y="0"/>
          <a:ext cx="0" cy="0"/>
          <a:chOff x="0" y="0"/>
          <a:chExt cx="0" cy="0"/>
        </a:xfrm>
      </p:grpSpPr>
      <p:sp>
        <p:nvSpPr>
          <p:cNvPr id="8" name="Vapaamuotoinen: Muoto 7">
            <a:extLst>
              <a:ext uri="{FF2B5EF4-FFF2-40B4-BE49-F238E27FC236}">
                <a16:creationId xmlns:a16="http://schemas.microsoft.com/office/drawing/2014/main" id="{E299F4AA-84E3-8A40-2CAA-C04524D32F8C}"/>
              </a:ext>
              <a:ext uri="{C183D7F6-B498-43B3-948B-1728B52AA6E4}">
                <adec:decorative xmlns:adec="http://schemas.microsoft.com/office/drawing/2017/decorative" val="1"/>
              </a:ext>
            </a:extLst>
          </p:cNvPr>
          <p:cNvSpPr/>
          <p:nvPr userDrawn="1"/>
        </p:nvSpPr>
        <p:spPr>
          <a:xfrm>
            <a:off x="0" y="0"/>
            <a:ext cx="8783637" cy="6858000"/>
          </a:xfrm>
          <a:custGeom>
            <a:avLst/>
            <a:gdLst>
              <a:gd name="connsiteX0" fmla="*/ 0 w 8783637"/>
              <a:gd name="connsiteY0" fmla="*/ 0 h 6858000"/>
              <a:gd name="connsiteX1" fmla="*/ 8464152 w 8783637"/>
              <a:gd name="connsiteY1" fmla="*/ 0 h 6858000"/>
              <a:gd name="connsiteX2" fmla="*/ 8783637 w 8783637"/>
              <a:gd name="connsiteY2" fmla="*/ 0 h 6858000"/>
              <a:gd name="connsiteX3" fmla="*/ 8783637 w 8783637"/>
              <a:gd name="connsiteY3" fmla="*/ 2540 h 6858000"/>
              <a:gd name="connsiteX4" fmla="*/ 8652509 w 8783637"/>
              <a:gd name="connsiteY4" fmla="*/ 431482 h 6858000"/>
              <a:gd name="connsiteX5" fmla="*/ 8783637 w 8783637"/>
              <a:gd name="connsiteY5" fmla="*/ 860425 h 6858000"/>
              <a:gd name="connsiteX6" fmla="*/ 8652509 w 8783637"/>
              <a:gd name="connsiteY6" fmla="*/ 1289431 h 6858000"/>
              <a:gd name="connsiteX7" fmla="*/ 8783637 w 8783637"/>
              <a:gd name="connsiteY7" fmla="*/ 1718373 h 6858000"/>
              <a:gd name="connsiteX8" fmla="*/ 8652509 w 8783637"/>
              <a:gd name="connsiteY8" fmla="*/ 2147316 h 6858000"/>
              <a:gd name="connsiteX9" fmla="*/ 8783637 w 8783637"/>
              <a:gd name="connsiteY9" fmla="*/ 2576322 h 6858000"/>
              <a:gd name="connsiteX10" fmla="*/ 8652509 w 8783637"/>
              <a:gd name="connsiteY10" fmla="*/ 3005201 h 6858000"/>
              <a:gd name="connsiteX11" fmla="*/ 8783573 w 8783637"/>
              <a:gd name="connsiteY11" fmla="*/ 3430207 h 6858000"/>
              <a:gd name="connsiteX12" fmla="*/ 8652509 w 8783637"/>
              <a:gd name="connsiteY12" fmla="*/ 3857752 h 6858000"/>
              <a:gd name="connsiteX13" fmla="*/ 8652573 w 8783637"/>
              <a:gd name="connsiteY13" fmla="*/ 3860419 h 6858000"/>
              <a:gd name="connsiteX14" fmla="*/ 8652509 w 8783637"/>
              <a:gd name="connsiteY14" fmla="*/ 3863150 h 6858000"/>
              <a:gd name="connsiteX15" fmla="*/ 8783573 w 8783637"/>
              <a:gd name="connsiteY15" fmla="*/ 4289425 h 6858000"/>
              <a:gd name="connsiteX16" fmla="*/ 8652509 w 8783637"/>
              <a:gd name="connsiteY16" fmla="*/ 4715637 h 6858000"/>
              <a:gd name="connsiteX17" fmla="*/ 8783637 w 8783637"/>
              <a:gd name="connsiteY17" fmla="*/ 5144580 h 6858000"/>
              <a:gd name="connsiteX18" fmla="*/ 8652509 w 8783637"/>
              <a:gd name="connsiteY18" fmla="*/ 5573586 h 6858000"/>
              <a:gd name="connsiteX19" fmla="*/ 8783637 w 8783637"/>
              <a:gd name="connsiteY19" fmla="*/ 6002528 h 6858000"/>
              <a:gd name="connsiteX20" fmla="*/ 8652509 w 8783637"/>
              <a:gd name="connsiteY20" fmla="*/ 6431471 h 6858000"/>
              <a:gd name="connsiteX21" fmla="*/ 8783637 w 8783637"/>
              <a:gd name="connsiteY21" fmla="*/ 6858000 h 6858000"/>
              <a:gd name="connsiteX22" fmla="*/ 8464152 w 8783637"/>
              <a:gd name="connsiteY22" fmla="*/ 6858000 h 6858000"/>
              <a:gd name="connsiteX23" fmla="*/ 0 w 8783637"/>
              <a:gd name="connsiteY23"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783637" h="6858000">
                <a:moveTo>
                  <a:pt x="0" y="0"/>
                </a:moveTo>
                <a:lnTo>
                  <a:pt x="8464152" y="0"/>
                </a:lnTo>
                <a:lnTo>
                  <a:pt x="8783637" y="0"/>
                </a:lnTo>
                <a:lnTo>
                  <a:pt x="8783637" y="2540"/>
                </a:lnTo>
                <a:cubicBezTo>
                  <a:pt x="8783637" y="218377"/>
                  <a:pt x="8652509" y="218377"/>
                  <a:pt x="8652509" y="431482"/>
                </a:cubicBezTo>
                <a:cubicBezTo>
                  <a:pt x="8652509" y="644589"/>
                  <a:pt x="8783637" y="647319"/>
                  <a:pt x="8783637" y="860425"/>
                </a:cubicBezTo>
                <a:cubicBezTo>
                  <a:pt x="8783637" y="1073531"/>
                  <a:pt x="8652509" y="1076325"/>
                  <a:pt x="8652509" y="1289431"/>
                </a:cubicBezTo>
                <a:cubicBezTo>
                  <a:pt x="8652509" y="1502537"/>
                  <a:pt x="8783637" y="1505268"/>
                  <a:pt x="8783637" y="1718373"/>
                </a:cubicBezTo>
                <a:cubicBezTo>
                  <a:pt x="8783637" y="1931480"/>
                  <a:pt x="8652509" y="1934210"/>
                  <a:pt x="8652509" y="2147316"/>
                </a:cubicBezTo>
                <a:cubicBezTo>
                  <a:pt x="8652509" y="2360422"/>
                  <a:pt x="8783637" y="2363216"/>
                  <a:pt x="8783637" y="2576322"/>
                </a:cubicBezTo>
                <a:cubicBezTo>
                  <a:pt x="8783637" y="2789428"/>
                  <a:pt x="8652509" y="2792159"/>
                  <a:pt x="8652509" y="3005201"/>
                </a:cubicBezTo>
                <a:cubicBezTo>
                  <a:pt x="8652509" y="3218244"/>
                  <a:pt x="8781922" y="3221165"/>
                  <a:pt x="8783573" y="3430207"/>
                </a:cubicBezTo>
                <a:cubicBezTo>
                  <a:pt x="8781922" y="3641789"/>
                  <a:pt x="8652509" y="3643313"/>
                  <a:pt x="8652509" y="3857752"/>
                </a:cubicBezTo>
                <a:cubicBezTo>
                  <a:pt x="8652509" y="3858641"/>
                  <a:pt x="8652573" y="3859530"/>
                  <a:pt x="8652573" y="3860419"/>
                </a:cubicBezTo>
                <a:cubicBezTo>
                  <a:pt x="8652573" y="3861372"/>
                  <a:pt x="8652509" y="3862261"/>
                  <a:pt x="8652509" y="3863150"/>
                </a:cubicBezTo>
                <a:cubicBezTo>
                  <a:pt x="8652509" y="4075366"/>
                  <a:pt x="8782493" y="4079050"/>
                  <a:pt x="8783573" y="4289425"/>
                </a:cubicBezTo>
                <a:cubicBezTo>
                  <a:pt x="8782493" y="4502468"/>
                  <a:pt x="8652509" y="4503484"/>
                  <a:pt x="8652509" y="4715637"/>
                </a:cubicBezTo>
                <a:cubicBezTo>
                  <a:pt x="8652509" y="4927791"/>
                  <a:pt x="8783637" y="4931474"/>
                  <a:pt x="8783637" y="5144580"/>
                </a:cubicBezTo>
                <a:cubicBezTo>
                  <a:pt x="8783637" y="5357686"/>
                  <a:pt x="8652509" y="5360480"/>
                  <a:pt x="8652509" y="5573586"/>
                </a:cubicBezTo>
                <a:cubicBezTo>
                  <a:pt x="8652509" y="5786692"/>
                  <a:pt x="8783637" y="5789422"/>
                  <a:pt x="8783637" y="6002528"/>
                </a:cubicBezTo>
                <a:cubicBezTo>
                  <a:pt x="8783637" y="6215634"/>
                  <a:pt x="8652509" y="6218365"/>
                  <a:pt x="8652509" y="6431471"/>
                </a:cubicBezTo>
                <a:cubicBezTo>
                  <a:pt x="8652509" y="6644577"/>
                  <a:pt x="8782620" y="6647370"/>
                  <a:pt x="8783637" y="6858000"/>
                </a:cubicBezTo>
                <a:lnTo>
                  <a:pt x="8464152" y="6858000"/>
                </a:lnTo>
                <a:lnTo>
                  <a:pt x="0" y="6858000"/>
                </a:lnTo>
                <a:close/>
              </a:path>
            </a:pathLst>
          </a:custGeom>
          <a:solidFill>
            <a:srgbClr val="FFFFFF"/>
          </a:solidFill>
          <a:ln w="6350"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1" y="546100"/>
            <a:ext cx="7935912" cy="1235074"/>
          </a:xfrm>
          <a:prstGeom prst="rect">
            <a:avLst/>
          </a:prstGeom>
        </p:spPr>
        <p:txBody>
          <a:bodyPr/>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032000"/>
            <a:ext cx="7935913" cy="3968749"/>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Sisällön paikkamerkki 2">
            <a:extLst>
              <a:ext uri="{FF2B5EF4-FFF2-40B4-BE49-F238E27FC236}">
                <a16:creationId xmlns:a16="http://schemas.microsoft.com/office/drawing/2014/main" id="{A8803C51-B6A3-322F-5C35-1C501A4D1FA7}"/>
              </a:ext>
            </a:extLst>
          </p:cNvPr>
          <p:cNvSpPr>
            <a:spLocks noGrp="1"/>
          </p:cNvSpPr>
          <p:nvPr>
            <p:ph sz="quarter" idx="13" hasCustomPrompt="1"/>
          </p:nvPr>
        </p:nvSpPr>
        <p:spPr>
          <a:xfrm>
            <a:off x="9144000" y="539750"/>
            <a:ext cx="2506663" cy="2730500"/>
          </a:xfrm>
        </p:spPr>
        <p:txBody>
          <a:bodyPr/>
          <a:lstStyle>
            <a:lvl1pPr>
              <a:defRPr sz="1800">
                <a:solidFill>
                  <a:schemeClr val="bg1"/>
                </a:solidFill>
              </a:defRPr>
            </a:lvl1pPr>
            <a:lvl2pPr>
              <a:defRPr sz="16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6" name="Sisällön paikkamerkki 3">
            <a:extLst>
              <a:ext uri="{FF2B5EF4-FFF2-40B4-BE49-F238E27FC236}">
                <a16:creationId xmlns:a16="http://schemas.microsoft.com/office/drawing/2014/main" id="{FE98FF6C-22D2-526B-7208-1C45A9A7C6D6}"/>
              </a:ext>
            </a:extLst>
          </p:cNvPr>
          <p:cNvSpPr>
            <a:spLocks noGrp="1"/>
          </p:cNvSpPr>
          <p:nvPr>
            <p:ph sz="quarter" idx="14" hasCustomPrompt="1"/>
          </p:nvPr>
        </p:nvSpPr>
        <p:spPr>
          <a:xfrm>
            <a:off x="9144000" y="3517901"/>
            <a:ext cx="2506663" cy="2730500"/>
          </a:xfrm>
        </p:spPr>
        <p:txBody>
          <a:bodyPr/>
          <a:lstStyle>
            <a:lvl1pPr>
              <a:defRPr sz="1800">
                <a:solidFill>
                  <a:schemeClr val="bg1"/>
                </a:solidFill>
              </a:defRPr>
            </a:lvl1pPr>
            <a:lvl2pPr>
              <a:defRPr sz="16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3" name="Alatunnisteen paikkamerkki 12">
            <a:extLst>
              <a:ext uri="{FF2B5EF4-FFF2-40B4-BE49-F238E27FC236}">
                <a16:creationId xmlns:a16="http://schemas.microsoft.com/office/drawing/2014/main" id="{E496DB7C-3D6C-7863-C2E8-ADCAC88CAE24}"/>
              </a:ext>
            </a:extLst>
          </p:cNvPr>
          <p:cNvSpPr>
            <a:spLocks noGrp="1"/>
          </p:cNvSpPr>
          <p:nvPr>
            <p:ph type="ftr" sz="quarter" idx="16"/>
          </p:nvPr>
        </p:nvSpPr>
        <p:spPr/>
        <p:txBody>
          <a:bodyPr/>
          <a:lstStyle/>
          <a:p>
            <a:endParaRPr lang="fi-FI" dirty="0"/>
          </a:p>
        </p:txBody>
      </p:sp>
      <p:sp>
        <p:nvSpPr>
          <p:cNvPr id="12" name="Päivämäärän paikkamerkki 11">
            <a:extLst>
              <a:ext uri="{FF2B5EF4-FFF2-40B4-BE49-F238E27FC236}">
                <a16:creationId xmlns:a16="http://schemas.microsoft.com/office/drawing/2014/main" id="{6BCB5FF5-AF00-A42B-DDB0-D511FCC72DE9}"/>
              </a:ext>
            </a:extLst>
          </p:cNvPr>
          <p:cNvSpPr>
            <a:spLocks noGrp="1"/>
          </p:cNvSpPr>
          <p:nvPr>
            <p:ph type="dt" sz="half" idx="15"/>
          </p:nvPr>
        </p:nvSpPr>
        <p:spPr/>
        <p:txBody>
          <a:bodyPr/>
          <a:lstStyle>
            <a:lvl1pPr>
              <a:defRPr>
                <a:solidFill>
                  <a:schemeClr val="bg1"/>
                </a:solidFill>
              </a:defRPr>
            </a:lvl1pPr>
          </a:lstStyle>
          <a:p>
            <a:r>
              <a:rPr lang="fi-FI"/>
              <a:t>12.8.2025</a:t>
            </a:r>
            <a:endParaRPr lang="fi-FI" dirty="0"/>
          </a:p>
        </p:txBody>
      </p:sp>
      <p:sp>
        <p:nvSpPr>
          <p:cNvPr id="14" name="Dian numeron paikkamerkki 13">
            <a:extLst>
              <a:ext uri="{FF2B5EF4-FFF2-40B4-BE49-F238E27FC236}">
                <a16:creationId xmlns:a16="http://schemas.microsoft.com/office/drawing/2014/main" id="{DEB2E068-0830-47E1-8CD6-6A31A793502A}"/>
              </a:ext>
            </a:extLst>
          </p:cNvPr>
          <p:cNvSpPr>
            <a:spLocks noGrp="1"/>
          </p:cNvSpPr>
          <p:nvPr>
            <p:ph type="sldNum" sz="quarter" idx="17"/>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10" name="Logo">
            <a:extLst>
              <a:ext uri="{FF2B5EF4-FFF2-40B4-BE49-F238E27FC236}">
                <a16:creationId xmlns:a16="http://schemas.microsoft.com/office/drawing/2014/main" id="{C2FC4F14-D54F-EA9D-9374-34C28E2B3C25}"/>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478373321"/>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Väliotsikkodia 1 B">
    <p:bg>
      <p:bgPr>
        <a:solidFill>
          <a:schemeClr val="bg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EFBD6DC0-03F5-AF6D-3C17-D4782AEE9561}"/>
              </a:ext>
            </a:extLst>
          </p:cNvPr>
          <p:cNvSpPr>
            <a:spLocks noGrp="1"/>
          </p:cNvSpPr>
          <p:nvPr>
            <p:ph type="title" hasCustomPrompt="1"/>
          </p:nvPr>
        </p:nvSpPr>
        <p:spPr>
          <a:xfrm>
            <a:off x="539750" y="1720850"/>
            <a:ext cx="7288214" cy="2541588"/>
          </a:xfrm>
          <a:prstGeom prst="rect">
            <a:avLst/>
          </a:prstGeom>
        </p:spPr>
        <p:txBody>
          <a:bodyPr anchor="b"/>
          <a:lstStyle>
            <a:lvl1pPr>
              <a:defRPr sz="6000"/>
            </a:lvl1pPr>
          </a:lstStyle>
          <a:p>
            <a:r>
              <a:rPr lang="fi-FI" dirty="0"/>
              <a:t>Hengähdysdia</a:t>
            </a:r>
          </a:p>
        </p:txBody>
      </p:sp>
      <p:sp>
        <p:nvSpPr>
          <p:cNvPr id="3" name="Tekstin paikkamerkki">
            <a:extLst>
              <a:ext uri="{FF2B5EF4-FFF2-40B4-BE49-F238E27FC236}">
                <a16:creationId xmlns:a16="http://schemas.microsoft.com/office/drawing/2014/main" id="{B5A8CE6B-1026-260C-E5DC-5E2E67F7FA7F}"/>
              </a:ext>
            </a:extLst>
          </p:cNvPr>
          <p:cNvSpPr>
            <a:spLocks noGrp="1"/>
          </p:cNvSpPr>
          <p:nvPr>
            <p:ph type="body" idx="1" hasCustomPrompt="1"/>
          </p:nvPr>
        </p:nvSpPr>
        <p:spPr>
          <a:xfrm>
            <a:off x="539750" y="4511675"/>
            <a:ext cx="7288214" cy="992188"/>
          </a:xfrm>
        </p:spPr>
        <p:txBody>
          <a:bodyPr/>
          <a:lstStyle>
            <a:lvl1pPr marL="0" indent="0">
              <a:buNone/>
              <a:defRPr sz="2000">
                <a:solidFill>
                  <a:schemeClr val="tx1"/>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fi-FI" dirty="0"/>
              <a:t>Nostotekstipaikka, johon voi lisätä dian aiheeseen liittyvää sisältöä, esim. linkin tai esittelytekstin.</a:t>
            </a:r>
          </a:p>
        </p:txBody>
      </p:sp>
      <p:grpSp>
        <p:nvGrpSpPr>
          <p:cNvPr id="15" name="Ryhmä 14">
            <a:extLst>
              <a:ext uri="{FF2B5EF4-FFF2-40B4-BE49-F238E27FC236}">
                <a16:creationId xmlns:a16="http://schemas.microsoft.com/office/drawing/2014/main" id="{AD1F4315-6E6E-E54E-5DE7-12223EBDF326}"/>
              </a:ext>
              <a:ext uri="{C183D7F6-B498-43B3-948B-1728B52AA6E4}">
                <adec:decorative xmlns:adec="http://schemas.microsoft.com/office/drawing/2017/decorative" val="1"/>
              </a:ext>
            </a:extLst>
          </p:cNvPr>
          <p:cNvGrpSpPr/>
          <p:nvPr userDrawn="1"/>
        </p:nvGrpSpPr>
        <p:grpSpPr>
          <a:xfrm>
            <a:off x="8273830" y="1531937"/>
            <a:ext cx="4666677" cy="4376267"/>
            <a:chOff x="8273830" y="1208855"/>
            <a:chExt cx="5011200" cy="4699350"/>
          </a:xfrm>
        </p:grpSpPr>
        <p:sp>
          <p:nvSpPr>
            <p:cNvPr id="11" name="Vapaamuotoinen: Muoto 10">
              <a:extLst>
                <a:ext uri="{FF2B5EF4-FFF2-40B4-BE49-F238E27FC236}">
                  <a16:creationId xmlns:a16="http://schemas.microsoft.com/office/drawing/2014/main" id="{FB496CED-0162-3DE7-63B4-99611083EBCA}"/>
                </a:ext>
              </a:extLst>
            </p:cNvPr>
            <p:cNvSpPr/>
            <p:nvPr/>
          </p:nvSpPr>
          <p:spPr>
            <a:xfrm>
              <a:off x="8281255" y="1208855"/>
              <a:ext cx="5003775" cy="3915000"/>
            </a:xfrm>
            <a:custGeom>
              <a:avLst/>
              <a:gdLst>
                <a:gd name="connsiteX0" fmla="*/ 4733775 w 5003775"/>
                <a:gd name="connsiteY0" fmla="*/ 0 h 3915000"/>
                <a:gd name="connsiteX1" fmla="*/ 5003775 w 5003775"/>
                <a:gd name="connsiteY1" fmla="*/ 270000 h 3915000"/>
                <a:gd name="connsiteX2" fmla="*/ 5003775 w 5003775"/>
                <a:gd name="connsiteY2" fmla="*/ 3645000 h 3915000"/>
                <a:gd name="connsiteX3" fmla="*/ 4733775 w 5003775"/>
                <a:gd name="connsiteY3" fmla="*/ 3915000 h 3915000"/>
                <a:gd name="connsiteX4" fmla="*/ 270000 w 5003775"/>
                <a:gd name="connsiteY4" fmla="*/ 3915000 h 3915000"/>
                <a:gd name="connsiteX5" fmla="*/ 0 w 5003775"/>
                <a:gd name="connsiteY5" fmla="*/ 3645000 h 3915000"/>
                <a:gd name="connsiteX6" fmla="*/ 0 w 5003775"/>
                <a:gd name="connsiteY6" fmla="*/ 270000 h 3915000"/>
                <a:gd name="connsiteX7" fmla="*/ 270000 w 5003775"/>
                <a:gd name="connsiteY7" fmla="*/ 0 h 3915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03775" h="3915000">
                  <a:moveTo>
                    <a:pt x="4733775" y="0"/>
                  </a:moveTo>
                  <a:cubicBezTo>
                    <a:pt x="4882892" y="0"/>
                    <a:pt x="5003775" y="120883"/>
                    <a:pt x="5003775" y="270000"/>
                  </a:cubicBezTo>
                  <a:lnTo>
                    <a:pt x="5003775" y="3645000"/>
                  </a:lnTo>
                  <a:cubicBezTo>
                    <a:pt x="5003775" y="3794117"/>
                    <a:pt x="4882892" y="3915000"/>
                    <a:pt x="4733775" y="3915000"/>
                  </a:cubicBezTo>
                  <a:lnTo>
                    <a:pt x="270000" y="3915000"/>
                  </a:lnTo>
                  <a:cubicBezTo>
                    <a:pt x="120883" y="3915000"/>
                    <a:pt x="0" y="3794117"/>
                    <a:pt x="0" y="3645000"/>
                  </a:cubicBezTo>
                  <a:lnTo>
                    <a:pt x="0" y="270000"/>
                  </a:lnTo>
                  <a:cubicBezTo>
                    <a:pt x="0" y="120883"/>
                    <a:pt x="120883" y="0"/>
                    <a:pt x="270000" y="0"/>
                  </a:cubicBezTo>
                  <a:close/>
                </a:path>
              </a:pathLst>
            </a:custGeom>
            <a:noFill/>
            <a:ln w="165100" cap="flat">
              <a:solidFill>
                <a:schemeClr val="tx2"/>
              </a:solidFill>
              <a:prstDash val="solid"/>
              <a:miter/>
            </a:ln>
          </p:spPr>
          <p:txBody>
            <a:bodyPr rtlCol="0" anchor="ctr"/>
            <a:lstStyle/>
            <a:p>
              <a:endParaRPr lang="fi-FI" dirty="0"/>
            </a:p>
          </p:txBody>
        </p:sp>
        <p:sp>
          <p:nvSpPr>
            <p:cNvPr id="12" name="Vapaamuotoinen: Muoto 11">
              <a:extLst>
                <a:ext uri="{FF2B5EF4-FFF2-40B4-BE49-F238E27FC236}">
                  <a16:creationId xmlns:a16="http://schemas.microsoft.com/office/drawing/2014/main" id="{D0B81B2D-FC39-A181-C7E4-FEE50A2CBE62}"/>
                </a:ext>
              </a:extLst>
            </p:cNvPr>
            <p:cNvSpPr/>
            <p:nvPr/>
          </p:nvSpPr>
          <p:spPr>
            <a:xfrm>
              <a:off x="8273830" y="4614567"/>
              <a:ext cx="4972387" cy="33750"/>
            </a:xfrm>
            <a:custGeom>
              <a:avLst/>
              <a:gdLst>
                <a:gd name="connsiteX0" fmla="*/ 0 w 4972387"/>
                <a:gd name="connsiteY0" fmla="*/ 0 h 33750"/>
                <a:gd name="connsiteX1" fmla="*/ 4972388 w 4972387"/>
                <a:gd name="connsiteY1" fmla="*/ 0 h 33750"/>
              </a:gdLst>
              <a:ahLst/>
              <a:cxnLst>
                <a:cxn ang="0">
                  <a:pos x="connsiteX0" y="connsiteY0"/>
                </a:cxn>
                <a:cxn ang="0">
                  <a:pos x="connsiteX1" y="connsiteY1"/>
                </a:cxn>
              </a:cxnLst>
              <a:rect l="l" t="t" r="r" b="b"/>
              <a:pathLst>
                <a:path w="4972387" h="33750">
                  <a:moveTo>
                    <a:pt x="0" y="0"/>
                  </a:moveTo>
                  <a:lnTo>
                    <a:pt x="4972388" y="0"/>
                  </a:lnTo>
                </a:path>
              </a:pathLst>
            </a:custGeom>
            <a:ln w="165100" cap="flat">
              <a:solidFill>
                <a:schemeClr val="tx2"/>
              </a:solidFill>
              <a:prstDash val="solid"/>
              <a:miter/>
            </a:ln>
          </p:spPr>
          <p:txBody>
            <a:bodyPr rtlCol="0" anchor="ctr"/>
            <a:lstStyle/>
            <a:p>
              <a:endParaRPr lang="fi-FI" dirty="0"/>
            </a:p>
          </p:txBody>
        </p:sp>
        <p:sp>
          <p:nvSpPr>
            <p:cNvPr id="13" name="Vapaamuotoinen: Muoto 12">
              <a:extLst>
                <a:ext uri="{FF2B5EF4-FFF2-40B4-BE49-F238E27FC236}">
                  <a16:creationId xmlns:a16="http://schemas.microsoft.com/office/drawing/2014/main" id="{65A141F1-EB46-0440-B964-5E0B1E0F134E}"/>
                </a:ext>
              </a:extLst>
            </p:cNvPr>
            <p:cNvSpPr/>
            <p:nvPr/>
          </p:nvSpPr>
          <p:spPr>
            <a:xfrm>
              <a:off x="9527642" y="5123855"/>
              <a:ext cx="2464762" cy="784350"/>
            </a:xfrm>
            <a:custGeom>
              <a:avLst/>
              <a:gdLst>
                <a:gd name="connsiteX0" fmla="*/ 1496475 w 2464762"/>
                <a:gd name="connsiteY0" fmla="*/ 0 h 784350"/>
                <a:gd name="connsiteX1" fmla="*/ 1496475 w 2464762"/>
                <a:gd name="connsiteY1" fmla="*/ 463050 h 784350"/>
                <a:gd name="connsiteX2" fmla="*/ 1814400 w 2464762"/>
                <a:gd name="connsiteY2" fmla="*/ 782325 h 784350"/>
                <a:gd name="connsiteX3" fmla="*/ 2464763 w 2464762"/>
                <a:gd name="connsiteY3" fmla="*/ 784350 h 784350"/>
                <a:gd name="connsiteX4" fmla="*/ 0 w 2464762"/>
                <a:gd name="connsiteY4" fmla="*/ 784350 h 784350"/>
                <a:gd name="connsiteX5" fmla="*/ 650025 w 2464762"/>
                <a:gd name="connsiteY5" fmla="*/ 782325 h 784350"/>
                <a:gd name="connsiteX6" fmla="*/ 968288 w 2464762"/>
                <a:gd name="connsiteY6" fmla="*/ 463050 h 784350"/>
                <a:gd name="connsiteX7" fmla="*/ 968288 w 2464762"/>
                <a:gd name="connsiteY7" fmla="*/ 0 h 78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64762" h="784350">
                  <a:moveTo>
                    <a:pt x="1496475" y="0"/>
                  </a:moveTo>
                  <a:lnTo>
                    <a:pt x="1496475" y="463050"/>
                  </a:lnTo>
                  <a:cubicBezTo>
                    <a:pt x="1496475" y="638887"/>
                    <a:pt x="1638563" y="781650"/>
                    <a:pt x="1814400" y="782325"/>
                  </a:cubicBezTo>
                  <a:lnTo>
                    <a:pt x="2464763" y="784350"/>
                  </a:lnTo>
                  <a:lnTo>
                    <a:pt x="0" y="784350"/>
                  </a:lnTo>
                  <a:lnTo>
                    <a:pt x="650025" y="782325"/>
                  </a:lnTo>
                  <a:cubicBezTo>
                    <a:pt x="825863" y="781650"/>
                    <a:pt x="968288" y="638887"/>
                    <a:pt x="968288" y="463050"/>
                  </a:cubicBezTo>
                  <a:lnTo>
                    <a:pt x="968288" y="0"/>
                  </a:lnTo>
                </a:path>
              </a:pathLst>
            </a:custGeom>
            <a:noFill/>
            <a:ln w="165100" cap="flat">
              <a:solidFill>
                <a:schemeClr val="tx2"/>
              </a:solidFill>
              <a:prstDash val="solid"/>
              <a:miter/>
            </a:ln>
          </p:spPr>
          <p:txBody>
            <a:bodyPr rtlCol="0" anchor="ctr"/>
            <a:lstStyle/>
            <a:p>
              <a:endParaRPr lang="fi-FI" dirty="0"/>
            </a:p>
          </p:txBody>
        </p:sp>
      </p:grpSp>
      <p:grpSp>
        <p:nvGrpSpPr>
          <p:cNvPr id="40" name="Ryhmä 39">
            <a:extLst>
              <a:ext uri="{FF2B5EF4-FFF2-40B4-BE49-F238E27FC236}">
                <a16:creationId xmlns:a16="http://schemas.microsoft.com/office/drawing/2014/main" id="{290EE4BA-899D-2D1B-9AB4-E52D2C050F4C}"/>
              </a:ext>
              <a:ext uri="{C183D7F6-B498-43B3-948B-1728B52AA6E4}">
                <adec:decorative xmlns:adec="http://schemas.microsoft.com/office/drawing/2017/decorative" val="1"/>
              </a:ext>
            </a:extLst>
          </p:cNvPr>
          <p:cNvGrpSpPr/>
          <p:nvPr userDrawn="1"/>
        </p:nvGrpSpPr>
        <p:grpSpPr>
          <a:xfrm>
            <a:off x="9686029" y="1035050"/>
            <a:ext cx="1842279" cy="3059343"/>
            <a:chOff x="9603147" y="832014"/>
            <a:chExt cx="1842279" cy="3059343"/>
          </a:xfrm>
        </p:grpSpPr>
        <p:sp>
          <p:nvSpPr>
            <p:cNvPr id="24" name="Vapaamuotoinen: Muoto 23">
              <a:extLst>
                <a:ext uri="{FF2B5EF4-FFF2-40B4-BE49-F238E27FC236}">
                  <a16:creationId xmlns:a16="http://schemas.microsoft.com/office/drawing/2014/main" id="{3F88EFCE-7786-9159-52FE-87E575C7B0F7}"/>
                </a:ext>
              </a:extLst>
            </p:cNvPr>
            <p:cNvSpPr/>
            <p:nvPr/>
          </p:nvSpPr>
          <p:spPr>
            <a:xfrm>
              <a:off x="9896950" y="832014"/>
              <a:ext cx="1253824" cy="1761971"/>
            </a:xfrm>
            <a:custGeom>
              <a:avLst/>
              <a:gdLst>
                <a:gd name="connsiteX0" fmla="*/ 0 w 1253824"/>
                <a:gd name="connsiteY0" fmla="*/ 1085574 h 1761971"/>
                <a:gd name="connsiteX1" fmla="*/ 16118 w 1253824"/>
                <a:gd name="connsiteY1" fmla="*/ 1286344 h 1761971"/>
                <a:gd name="connsiteX2" fmla="*/ 197942 w 1253824"/>
                <a:gd name="connsiteY2" fmla="*/ 1761406 h 1761971"/>
                <a:gd name="connsiteX3" fmla="*/ 1056730 w 1253824"/>
                <a:gd name="connsiteY3" fmla="*/ 1761972 h 1761971"/>
                <a:gd name="connsiteX4" fmla="*/ 1237989 w 1253824"/>
                <a:gd name="connsiteY4" fmla="*/ 1287192 h 1761971"/>
                <a:gd name="connsiteX5" fmla="*/ 1253824 w 1253824"/>
                <a:gd name="connsiteY5" fmla="*/ 1086422 h 1761971"/>
                <a:gd name="connsiteX6" fmla="*/ 1122051 w 1253824"/>
                <a:gd name="connsiteY6" fmla="*/ 527093 h 1761971"/>
                <a:gd name="connsiteX7" fmla="*/ 626347 w 1253824"/>
                <a:gd name="connsiteY7" fmla="*/ 0 h 1761971"/>
                <a:gd name="connsiteX8" fmla="*/ 131208 w 1253824"/>
                <a:gd name="connsiteY8" fmla="*/ 526527 h 1761971"/>
                <a:gd name="connsiteX9" fmla="*/ 0 w 1253824"/>
                <a:gd name="connsiteY9" fmla="*/ 1085574 h 176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3824" h="1761971">
                  <a:moveTo>
                    <a:pt x="0" y="1085574"/>
                  </a:moveTo>
                  <a:cubicBezTo>
                    <a:pt x="0" y="1154005"/>
                    <a:pt x="5655" y="1221023"/>
                    <a:pt x="16118" y="1286344"/>
                  </a:cubicBezTo>
                  <a:cubicBezTo>
                    <a:pt x="44113" y="1459120"/>
                    <a:pt x="107172" y="1619736"/>
                    <a:pt x="197942" y="1761406"/>
                  </a:cubicBezTo>
                  <a:lnTo>
                    <a:pt x="1056730" y="1761972"/>
                  </a:lnTo>
                  <a:cubicBezTo>
                    <a:pt x="1147218" y="1620584"/>
                    <a:pt x="1210277" y="1459968"/>
                    <a:pt x="1237989" y="1287192"/>
                  </a:cubicBezTo>
                  <a:cubicBezTo>
                    <a:pt x="1248452" y="1221871"/>
                    <a:pt x="1253824" y="1154854"/>
                    <a:pt x="1253824" y="1086422"/>
                  </a:cubicBezTo>
                  <a:cubicBezTo>
                    <a:pt x="1253824" y="885652"/>
                    <a:pt x="1245907" y="770279"/>
                    <a:pt x="1122051" y="527093"/>
                  </a:cubicBezTo>
                  <a:cubicBezTo>
                    <a:pt x="998196" y="283906"/>
                    <a:pt x="838711" y="123007"/>
                    <a:pt x="626347" y="0"/>
                  </a:cubicBezTo>
                  <a:cubicBezTo>
                    <a:pt x="413983" y="122724"/>
                    <a:pt x="238379" y="304549"/>
                    <a:pt x="131208" y="526527"/>
                  </a:cubicBezTo>
                  <a:cubicBezTo>
                    <a:pt x="22905" y="750768"/>
                    <a:pt x="0" y="884803"/>
                    <a:pt x="0" y="1085574"/>
                  </a:cubicBezTo>
                  <a:close/>
                </a:path>
              </a:pathLst>
            </a:custGeom>
            <a:solidFill>
              <a:schemeClr val="bg2"/>
            </a:solidFill>
            <a:ln w="165100" cap="flat">
              <a:solidFill>
                <a:schemeClr val="tx2"/>
              </a:solidFill>
              <a:prstDash val="solid"/>
              <a:miter/>
            </a:ln>
          </p:spPr>
          <p:txBody>
            <a:bodyPr rtlCol="0" anchor="ctr"/>
            <a:lstStyle/>
            <a:p>
              <a:endParaRPr lang="fi-FI" dirty="0"/>
            </a:p>
          </p:txBody>
        </p:sp>
        <p:sp>
          <p:nvSpPr>
            <p:cNvPr id="25" name="Vapaamuotoinen: Muoto 24">
              <a:extLst>
                <a:ext uri="{FF2B5EF4-FFF2-40B4-BE49-F238E27FC236}">
                  <a16:creationId xmlns:a16="http://schemas.microsoft.com/office/drawing/2014/main" id="{FFFC1032-4BBB-EF21-4205-47B9ECA40226}"/>
                </a:ext>
              </a:extLst>
            </p:cNvPr>
            <p:cNvSpPr/>
            <p:nvPr/>
          </p:nvSpPr>
          <p:spPr>
            <a:xfrm>
              <a:off x="10926817" y="2119206"/>
              <a:ext cx="518609" cy="734366"/>
            </a:xfrm>
            <a:custGeom>
              <a:avLst/>
              <a:gdLst>
                <a:gd name="connsiteX0" fmla="*/ 518609 w 518609"/>
                <a:gd name="connsiteY0" fmla="*/ 475062 h 734366"/>
                <a:gd name="connsiteX1" fmla="*/ 449047 w 518609"/>
                <a:gd name="connsiteY1" fmla="*/ 734367 h 734366"/>
                <a:gd name="connsiteX2" fmla="*/ 0 w 518609"/>
                <a:gd name="connsiteY2" fmla="*/ 474779 h 734366"/>
                <a:gd name="connsiteX3" fmla="*/ 26581 w 518609"/>
                <a:gd name="connsiteY3" fmla="*/ 474779 h 734366"/>
                <a:gd name="connsiteX4" fmla="*/ 207840 w 518609"/>
                <a:gd name="connsiteY4" fmla="*/ 0 h 734366"/>
                <a:gd name="connsiteX5" fmla="*/ 518327 w 518609"/>
                <a:gd name="connsiteY5" fmla="*/ 475062 h 734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609" h="734366">
                  <a:moveTo>
                    <a:pt x="518609" y="475062"/>
                  </a:moveTo>
                  <a:cubicBezTo>
                    <a:pt x="518609" y="569509"/>
                    <a:pt x="493442" y="658018"/>
                    <a:pt x="449047" y="734367"/>
                  </a:cubicBezTo>
                  <a:cubicBezTo>
                    <a:pt x="359407" y="579406"/>
                    <a:pt x="191721" y="475062"/>
                    <a:pt x="0" y="474779"/>
                  </a:cubicBezTo>
                  <a:lnTo>
                    <a:pt x="26581" y="474779"/>
                  </a:lnTo>
                  <a:cubicBezTo>
                    <a:pt x="117069" y="333392"/>
                    <a:pt x="180128" y="172776"/>
                    <a:pt x="207840" y="0"/>
                  </a:cubicBezTo>
                  <a:cubicBezTo>
                    <a:pt x="390512" y="80308"/>
                    <a:pt x="518327" y="262981"/>
                    <a:pt x="518327" y="475062"/>
                  </a:cubicBezTo>
                </a:path>
              </a:pathLst>
            </a:custGeom>
            <a:noFill/>
            <a:ln w="165100" cap="flat">
              <a:solidFill>
                <a:schemeClr val="tx2"/>
              </a:solidFill>
              <a:prstDash val="solid"/>
              <a:miter/>
            </a:ln>
          </p:spPr>
          <p:txBody>
            <a:bodyPr rtlCol="0" anchor="ctr"/>
            <a:lstStyle/>
            <a:p>
              <a:endParaRPr lang="fi-FI" dirty="0"/>
            </a:p>
          </p:txBody>
        </p:sp>
        <p:sp>
          <p:nvSpPr>
            <p:cNvPr id="26" name="Vapaamuotoinen: Muoto 25">
              <a:extLst>
                <a:ext uri="{FF2B5EF4-FFF2-40B4-BE49-F238E27FC236}">
                  <a16:creationId xmlns:a16="http://schemas.microsoft.com/office/drawing/2014/main" id="{06AB4B30-23BE-BA59-EBA1-A25470241DC1}"/>
                </a:ext>
              </a:extLst>
            </p:cNvPr>
            <p:cNvSpPr/>
            <p:nvPr/>
          </p:nvSpPr>
          <p:spPr>
            <a:xfrm>
              <a:off x="10926817" y="2119206"/>
              <a:ext cx="518609" cy="734366"/>
            </a:xfrm>
            <a:custGeom>
              <a:avLst/>
              <a:gdLst>
                <a:gd name="connsiteX0" fmla="*/ 518609 w 518609"/>
                <a:gd name="connsiteY0" fmla="*/ 475062 h 734366"/>
                <a:gd name="connsiteX1" fmla="*/ 449047 w 518609"/>
                <a:gd name="connsiteY1" fmla="*/ 734367 h 734366"/>
                <a:gd name="connsiteX2" fmla="*/ 0 w 518609"/>
                <a:gd name="connsiteY2" fmla="*/ 474779 h 734366"/>
                <a:gd name="connsiteX3" fmla="*/ 26581 w 518609"/>
                <a:gd name="connsiteY3" fmla="*/ 474779 h 734366"/>
                <a:gd name="connsiteX4" fmla="*/ 207840 w 518609"/>
                <a:gd name="connsiteY4" fmla="*/ 0 h 734366"/>
                <a:gd name="connsiteX5" fmla="*/ 518327 w 518609"/>
                <a:gd name="connsiteY5" fmla="*/ 475062 h 734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609" h="734366">
                  <a:moveTo>
                    <a:pt x="518609" y="475062"/>
                  </a:moveTo>
                  <a:cubicBezTo>
                    <a:pt x="518609" y="569509"/>
                    <a:pt x="493442" y="658018"/>
                    <a:pt x="449047" y="734367"/>
                  </a:cubicBezTo>
                  <a:cubicBezTo>
                    <a:pt x="359407" y="579406"/>
                    <a:pt x="191721" y="475062"/>
                    <a:pt x="0" y="474779"/>
                  </a:cubicBezTo>
                  <a:lnTo>
                    <a:pt x="26581" y="474779"/>
                  </a:lnTo>
                  <a:cubicBezTo>
                    <a:pt x="117069" y="333392"/>
                    <a:pt x="180128" y="172776"/>
                    <a:pt x="207840" y="0"/>
                  </a:cubicBezTo>
                  <a:cubicBezTo>
                    <a:pt x="390512" y="80308"/>
                    <a:pt x="518327" y="262981"/>
                    <a:pt x="518327" y="475062"/>
                  </a:cubicBezTo>
                  <a:close/>
                </a:path>
              </a:pathLst>
            </a:custGeom>
            <a:solidFill>
              <a:schemeClr val="bg2"/>
            </a:solidFill>
            <a:ln w="165100" cap="flat">
              <a:solidFill>
                <a:schemeClr val="tx2"/>
              </a:solidFill>
              <a:prstDash val="solid"/>
              <a:miter/>
            </a:ln>
          </p:spPr>
          <p:txBody>
            <a:bodyPr rtlCol="0" anchor="ctr"/>
            <a:lstStyle/>
            <a:p>
              <a:endParaRPr lang="fi-FI" dirty="0"/>
            </a:p>
          </p:txBody>
        </p:sp>
        <p:sp>
          <p:nvSpPr>
            <p:cNvPr id="27" name="Vapaamuotoinen: Muoto 26">
              <a:extLst>
                <a:ext uri="{FF2B5EF4-FFF2-40B4-BE49-F238E27FC236}">
                  <a16:creationId xmlns:a16="http://schemas.microsoft.com/office/drawing/2014/main" id="{17C816F5-35F0-3247-8020-6BD71EC9D1EE}"/>
                </a:ext>
              </a:extLst>
            </p:cNvPr>
            <p:cNvSpPr/>
            <p:nvPr/>
          </p:nvSpPr>
          <p:spPr>
            <a:xfrm>
              <a:off x="9603147" y="2118357"/>
              <a:ext cx="518609" cy="734083"/>
            </a:xfrm>
            <a:custGeom>
              <a:avLst/>
              <a:gdLst>
                <a:gd name="connsiteX0" fmla="*/ 518609 w 518609"/>
                <a:gd name="connsiteY0" fmla="*/ 475062 h 734083"/>
                <a:gd name="connsiteX1" fmla="*/ 69845 w 518609"/>
                <a:gd name="connsiteY1" fmla="*/ 734084 h 734083"/>
                <a:gd name="connsiteX2" fmla="*/ 0 w 518609"/>
                <a:gd name="connsiteY2" fmla="*/ 474779 h 734083"/>
                <a:gd name="connsiteX3" fmla="*/ 309921 w 518609"/>
                <a:gd name="connsiteY3" fmla="*/ 0 h 734083"/>
                <a:gd name="connsiteX4" fmla="*/ 491746 w 518609"/>
                <a:gd name="connsiteY4" fmla="*/ 475062 h 734083"/>
                <a:gd name="connsiteX5" fmla="*/ 518327 w 518609"/>
                <a:gd name="connsiteY5" fmla="*/ 475062 h 734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609" h="734083">
                  <a:moveTo>
                    <a:pt x="518609" y="475062"/>
                  </a:moveTo>
                  <a:cubicBezTo>
                    <a:pt x="326605" y="475062"/>
                    <a:pt x="159485" y="579123"/>
                    <a:pt x="69845" y="734084"/>
                  </a:cubicBezTo>
                  <a:cubicBezTo>
                    <a:pt x="25733" y="657735"/>
                    <a:pt x="283" y="569226"/>
                    <a:pt x="0" y="474779"/>
                  </a:cubicBezTo>
                  <a:cubicBezTo>
                    <a:pt x="0" y="262698"/>
                    <a:pt x="127249" y="80025"/>
                    <a:pt x="309921" y="0"/>
                  </a:cubicBezTo>
                  <a:cubicBezTo>
                    <a:pt x="337916" y="172776"/>
                    <a:pt x="400975" y="333392"/>
                    <a:pt x="491746" y="475062"/>
                  </a:cubicBezTo>
                  <a:lnTo>
                    <a:pt x="518327" y="475062"/>
                  </a:lnTo>
                  <a:close/>
                </a:path>
              </a:pathLst>
            </a:custGeom>
            <a:noFill/>
            <a:ln w="165100" cap="flat">
              <a:solidFill>
                <a:schemeClr val="tx2"/>
              </a:solidFill>
              <a:prstDash val="solid"/>
              <a:miter/>
            </a:ln>
          </p:spPr>
          <p:txBody>
            <a:bodyPr rtlCol="0" anchor="ctr"/>
            <a:lstStyle/>
            <a:p>
              <a:endParaRPr lang="fi-FI" dirty="0"/>
            </a:p>
          </p:txBody>
        </p:sp>
        <p:sp>
          <p:nvSpPr>
            <p:cNvPr id="28" name="Vapaamuotoinen: Muoto 27">
              <a:extLst>
                <a:ext uri="{FF2B5EF4-FFF2-40B4-BE49-F238E27FC236}">
                  <a16:creationId xmlns:a16="http://schemas.microsoft.com/office/drawing/2014/main" id="{DBF9A930-F6BD-CA07-AF41-8CD985123A26}"/>
                </a:ext>
              </a:extLst>
            </p:cNvPr>
            <p:cNvSpPr/>
            <p:nvPr/>
          </p:nvSpPr>
          <p:spPr>
            <a:xfrm>
              <a:off x="9603147" y="2118357"/>
              <a:ext cx="518609" cy="734083"/>
            </a:xfrm>
            <a:custGeom>
              <a:avLst/>
              <a:gdLst>
                <a:gd name="connsiteX0" fmla="*/ 518609 w 518609"/>
                <a:gd name="connsiteY0" fmla="*/ 475062 h 734083"/>
                <a:gd name="connsiteX1" fmla="*/ 69845 w 518609"/>
                <a:gd name="connsiteY1" fmla="*/ 734084 h 734083"/>
                <a:gd name="connsiteX2" fmla="*/ 0 w 518609"/>
                <a:gd name="connsiteY2" fmla="*/ 474779 h 734083"/>
                <a:gd name="connsiteX3" fmla="*/ 309921 w 518609"/>
                <a:gd name="connsiteY3" fmla="*/ 0 h 734083"/>
                <a:gd name="connsiteX4" fmla="*/ 491746 w 518609"/>
                <a:gd name="connsiteY4" fmla="*/ 475062 h 734083"/>
                <a:gd name="connsiteX5" fmla="*/ 518327 w 518609"/>
                <a:gd name="connsiteY5" fmla="*/ 475062 h 734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609" h="734083">
                  <a:moveTo>
                    <a:pt x="518609" y="475062"/>
                  </a:moveTo>
                  <a:cubicBezTo>
                    <a:pt x="326605" y="475062"/>
                    <a:pt x="159485" y="579123"/>
                    <a:pt x="69845" y="734084"/>
                  </a:cubicBezTo>
                  <a:cubicBezTo>
                    <a:pt x="25733" y="657735"/>
                    <a:pt x="283" y="569226"/>
                    <a:pt x="0" y="474779"/>
                  </a:cubicBezTo>
                  <a:cubicBezTo>
                    <a:pt x="0" y="262698"/>
                    <a:pt x="127249" y="80025"/>
                    <a:pt x="309921" y="0"/>
                  </a:cubicBezTo>
                  <a:cubicBezTo>
                    <a:pt x="337916" y="172776"/>
                    <a:pt x="400975" y="333392"/>
                    <a:pt x="491746" y="475062"/>
                  </a:cubicBezTo>
                  <a:lnTo>
                    <a:pt x="518327" y="475062"/>
                  </a:lnTo>
                  <a:close/>
                </a:path>
              </a:pathLst>
            </a:custGeom>
            <a:solidFill>
              <a:schemeClr val="bg2"/>
            </a:solidFill>
            <a:ln w="165100" cap="flat">
              <a:solidFill>
                <a:schemeClr val="tx2"/>
              </a:solidFill>
              <a:prstDash val="solid"/>
              <a:miter/>
            </a:ln>
          </p:spPr>
          <p:txBody>
            <a:bodyPr rtlCol="0" anchor="ctr"/>
            <a:lstStyle/>
            <a:p>
              <a:endParaRPr lang="fi-FI" dirty="0"/>
            </a:p>
          </p:txBody>
        </p:sp>
        <p:sp>
          <p:nvSpPr>
            <p:cNvPr id="29" name="Vapaamuotoinen: Muoto 28">
              <a:extLst>
                <a:ext uri="{FF2B5EF4-FFF2-40B4-BE49-F238E27FC236}">
                  <a16:creationId xmlns:a16="http://schemas.microsoft.com/office/drawing/2014/main" id="{F64B849A-9755-EA5F-CBE8-352F8A5E8F7D}"/>
                </a:ext>
              </a:extLst>
            </p:cNvPr>
            <p:cNvSpPr/>
            <p:nvPr/>
          </p:nvSpPr>
          <p:spPr>
            <a:xfrm>
              <a:off x="10141551" y="2593420"/>
              <a:ext cx="765471" cy="269484"/>
            </a:xfrm>
            <a:custGeom>
              <a:avLst/>
              <a:gdLst>
                <a:gd name="connsiteX0" fmla="*/ 765472 w 765471"/>
                <a:gd name="connsiteY0" fmla="*/ 565 h 269484"/>
                <a:gd name="connsiteX1" fmla="*/ 643030 w 765471"/>
                <a:gd name="connsiteY1" fmla="*/ 269485 h 269484"/>
                <a:gd name="connsiteX2" fmla="*/ 122724 w 765471"/>
                <a:gd name="connsiteY2" fmla="*/ 269202 h 269484"/>
                <a:gd name="connsiteX3" fmla="*/ 0 w 765471"/>
                <a:gd name="connsiteY3" fmla="*/ 0 h 269484"/>
                <a:gd name="connsiteX4" fmla="*/ 765472 w 765471"/>
                <a:gd name="connsiteY4" fmla="*/ 565 h 2694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471" h="269484">
                  <a:moveTo>
                    <a:pt x="765472" y="565"/>
                  </a:moveTo>
                  <a:lnTo>
                    <a:pt x="643030" y="269485"/>
                  </a:lnTo>
                  <a:lnTo>
                    <a:pt x="122724" y="269202"/>
                  </a:lnTo>
                  <a:lnTo>
                    <a:pt x="0" y="0"/>
                  </a:lnTo>
                  <a:lnTo>
                    <a:pt x="765472" y="565"/>
                  </a:lnTo>
                  <a:close/>
                </a:path>
              </a:pathLst>
            </a:custGeom>
            <a:noFill/>
            <a:ln w="165100" cap="flat">
              <a:solidFill>
                <a:schemeClr val="tx2"/>
              </a:solidFill>
              <a:prstDash val="solid"/>
              <a:miter/>
            </a:ln>
          </p:spPr>
          <p:txBody>
            <a:bodyPr rtlCol="0" anchor="ctr"/>
            <a:lstStyle/>
            <a:p>
              <a:endParaRPr lang="fi-FI" dirty="0"/>
            </a:p>
          </p:txBody>
        </p:sp>
        <p:sp>
          <p:nvSpPr>
            <p:cNvPr id="30" name="Vapaamuotoinen: Muoto 29">
              <a:extLst>
                <a:ext uri="{FF2B5EF4-FFF2-40B4-BE49-F238E27FC236}">
                  <a16:creationId xmlns:a16="http://schemas.microsoft.com/office/drawing/2014/main" id="{B57678D4-5BAA-F3E7-5A29-0547C6C1B7BB}"/>
                </a:ext>
              </a:extLst>
            </p:cNvPr>
            <p:cNvSpPr/>
            <p:nvPr/>
          </p:nvSpPr>
          <p:spPr>
            <a:xfrm>
              <a:off x="10141551" y="2593420"/>
              <a:ext cx="765471" cy="269484"/>
            </a:xfrm>
            <a:custGeom>
              <a:avLst/>
              <a:gdLst>
                <a:gd name="connsiteX0" fmla="*/ 765472 w 765471"/>
                <a:gd name="connsiteY0" fmla="*/ 565 h 269484"/>
                <a:gd name="connsiteX1" fmla="*/ 643030 w 765471"/>
                <a:gd name="connsiteY1" fmla="*/ 269485 h 269484"/>
                <a:gd name="connsiteX2" fmla="*/ 122724 w 765471"/>
                <a:gd name="connsiteY2" fmla="*/ 269202 h 269484"/>
                <a:gd name="connsiteX3" fmla="*/ 0 w 765471"/>
                <a:gd name="connsiteY3" fmla="*/ 0 h 269484"/>
                <a:gd name="connsiteX4" fmla="*/ 765472 w 765471"/>
                <a:gd name="connsiteY4" fmla="*/ 565 h 2694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471" h="269484">
                  <a:moveTo>
                    <a:pt x="765472" y="565"/>
                  </a:moveTo>
                  <a:lnTo>
                    <a:pt x="643030" y="269485"/>
                  </a:lnTo>
                  <a:lnTo>
                    <a:pt x="122724" y="269202"/>
                  </a:lnTo>
                  <a:lnTo>
                    <a:pt x="0" y="0"/>
                  </a:lnTo>
                  <a:lnTo>
                    <a:pt x="765472" y="565"/>
                  </a:lnTo>
                  <a:close/>
                </a:path>
              </a:pathLst>
            </a:custGeom>
            <a:solidFill>
              <a:schemeClr val="bg2"/>
            </a:solidFill>
            <a:ln w="165100" cap="flat">
              <a:solidFill>
                <a:schemeClr val="tx2"/>
              </a:solidFill>
              <a:prstDash val="solid"/>
              <a:miter/>
            </a:ln>
          </p:spPr>
          <p:txBody>
            <a:bodyPr rtlCol="0" anchor="ctr"/>
            <a:lstStyle/>
            <a:p>
              <a:endParaRPr lang="fi-FI" dirty="0"/>
            </a:p>
          </p:txBody>
        </p:sp>
        <p:sp>
          <p:nvSpPr>
            <p:cNvPr id="31" name="Vapaamuotoinen: Muoto 30">
              <a:extLst>
                <a:ext uri="{FF2B5EF4-FFF2-40B4-BE49-F238E27FC236}">
                  <a16:creationId xmlns:a16="http://schemas.microsoft.com/office/drawing/2014/main" id="{45CB0CCF-B7EA-5775-D5DB-D823E7D864EF}"/>
                </a:ext>
              </a:extLst>
            </p:cNvPr>
            <p:cNvSpPr/>
            <p:nvPr/>
          </p:nvSpPr>
          <p:spPr>
            <a:xfrm>
              <a:off x="10322527" y="3122774"/>
              <a:ext cx="282" cy="268070"/>
            </a:xfrm>
            <a:custGeom>
              <a:avLst/>
              <a:gdLst>
                <a:gd name="connsiteX0" fmla="*/ 0 w 282"/>
                <a:gd name="connsiteY0" fmla="*/ 0 h 268070"/>
                <a:gd name="connsiteX1" fmla="*/ 283 w 282"/>
                <a:gd name="connsiteY1" fmla="*/ 268071 h 268070"/>
              </a:gdLst>
              <a:ahLst/>
              <a:cxnLst>
                <a:cxn ang="0">
                  <a:pos x="connsiteX0" y="connsiteY0"/>
                </a:cxn>
                <a:cxn ang="0">
                  <a:pos x="connsiteX1" y="connsiteY1"/>
                </a:cxn>
              </a:cxnLst>
              <a:rect l="l" t="t" r="r" b="b"/>
              <a:pathLst>
                <a:path w="282" h="268070">
                  <a:moveTo>
                    <a:pt x="0" y="0"/>
                  </a:moveTo>
                  <a:lnTo>
                    <a:pt x="283" y="268071"/>
                  </a:lnTo>
                </a:path>
              </a:pathLst>
            </a:custGeom>
            <a:ln w="165100" cap="flat">
              <a:solidFill>
                <a:schemeClr val="tx2"/>
              </a:solidFill>
              <a:prstDash val="solid"/>
              <a:miter/>
            </a:ln>
          </p:spPr>
          <p:txBody>
            <a:bodyPr rtlCol="0" anchor="ctr"/>
            <a:lstStyle/>
            <a:p>
              <a:endParaRPr lang="fi-FI" dirty="0"/>
            </a:p>
          </p:txBody>
        </p:sp>
        <p:sp>
          <p:nvSpPr>
            <p:cNvPr id="32" name="Vapaamuotoinen: Muoto 31">
              <a:extLst>
                <a:ext uri="{FF2B5EF4-FFF2-40B4-BE49-F238E27FC236}">
                  <a16:creationId xmlns:a16="http://schemas.microsoft.com/office/drawing/2014/main" id="{163D1F6C-870F-00A9-7DAD-151CE7CE52E1}"/>
                </a:ext>
              </a:extLst>
            </p:cNvPr>
            <p:cNvSpPr/>
            <p:nvPr/>
          </p:nvSpPr>
          <p:spPr>
            <a:xfrm>
              <a:off x="10322527" y="3122774"/>
              <a:ext cx="282" cy="268070"/>
            </a:xfrm>
            <a:custGeom>
              <a:avLst/>
              <a:gdLst>
                <a:gd name="connsiteX0" fmla="*/ 0 w 282"/>
                <a:gd name="connsiteY0" fmla="*/ 0 h 268070"/>
                <a:gd name="connsiteX1" fmla="*/ 283 w 282"/>
                <a:gd name="connsiteY1" fmla="*/ 268071 h 268070"/>
              </a:gdLst>
              <a:ahLst/>
              <a:cxnLst>
                <a:cxn ang="0">
                  <a:pos x="connsiteX0" y="connsiteY0"/>
                </a:cxn>
                <a:cxn ang="0">
                  <a:pos x="connsiteX1" y="connsiteY1"/>
                </a:cxn>
              </a:cxnLst>
              <a:rect l="l" t="t" r="r" b="b"/>
              <a:pathLst>
                <a:path w="282" h="268070">
                  <a:moveTo>
                    <a:pt x="0" y="0"/>
                  </a:moveTo>
                  <a:lnTo>
                    <a:pt x="283" y="268071"/>
                  </a:lnTo>
                </a:path>
              </a:pathLst>
            </a:custGeom>
            <a:ln w="165100" cap="flat">
              <a:solidFill>
                <a:schemeClr val="tx2"/>
              </a:solidFill>
              <a:prstDash val="solid"/>
              <a:miter/>
            </a:ln>
          </p:spPr>
          <p:txBody>
            <a:bodyPr rtlCol="0" anchor="ctr"/>
            <a:lstStyle/>
            <a:p>
              <a:endParaRPr lang="fi-FI" dirty="0"/>
            </a:p>
          </p:txBody>
        </p:sp>
        <p:sp>
          <p:nvSpPr>
            <p:cNvPr id="33" name="Vapaamuotoinen: Muoto 32">
              <a:extLst>
                <a:ext uri="{FF2B5EF4-FFF2-40B4-BE49-F238E27FC236}">
                  <a16:creationId xmlns:a16="http://schemas.microsoft.com/office/drawing/2014/main" id="{FE4E78C6-18B8-B0FD-65B2-5FB50FDFAE86}"/>
                </a:ext>
              </a:extLst>
            </p:cNvPr>
            <p:cNvSpPr/>
            <p:nvPr/>
          </p:nvSpPr>
          <p:spPr>
            <a:xfrm>
              <a:off x="10726612" y="3122774"/>
              <a:ext cx="282" cy="268070"/>
            </a:xfrm>
            <a:custGeom>
              <a:avLst/>
              <a:gdLst>
                <a:gd name="connsiteX0" fmla="*/ 0 w 282"/>
                <a:gd name="connsiteY0" fmla="*/ 0 h 268070"/>
                <a:gd name="connsiteX1" fmla="*/ 283 w 282"/>
                <a:gd name="connsiteY1" fmla="*/ 268071 h 268070"/>
              </a:gdLst>
              <a:ahLst/>
              <a:cxnLst>
                <a:cxn ang="0">
                  <a:pos x="connsiteX0" y="connsiteY0"/>
                </a:cxn>
                <a:cxn ang="0">
                  <a:pos x="connsiteX1" y="connsiteY1"/>
                </a:cxn>
              </a:cxnLst>
              <a:rect l="l" t="t" r="r" b="b"/>
              <a:pathLst>
                <a:path w="282" h="268070">
                  <a:moveTo>
                    <a:pt x="0" y="0"/>
                  </a:moveTo>
                  <a:lnTo>
                    <a:pt x="283" y="268071"/>
                  </a:lnTo>
                </a:path>
              </a:pathLst>
            </a:custGeom>
            <a:ln w="165100" cap="flat">
              <a:solidFill>
                <a:schemeClr val="tx2"/>
              </a:solidFill>
              <a:prstDash val="solid"/>
              <a:miter/>
            </a:ln>
          </p:spPr>
          <p:txBody>
            <a:bodyPr rtlCol="0" anchor="ctr"/>
            <a:lstStyle/>
            <a:p>
              <a:endParaRPr lang="fi-FI" dirty="0"/>
            </a:p>
          </p:txBody>
        </p:sp>
        <p:sp>
          <p:nvSpPr>
            <p:cNvPr id="34" name="Vapaamuotoinen: Muoto 33">
              <a:extLst>
                <a:ext uri="{FF2B5EF4-FFF2-40B4-BE49-F238E27FC236}">
                  <a16:creationId xmlns:a16="http://schemas.microsoft.com/office/drawing/2014/main" id="{0F811EB0-B1D8-9C82-B15E-74E449382CA3}"/>
                </a:ext>
              </a:extLst>
            </p:cNvPr>
            <p:cNvSpPr/>
            <p:nvPr/>
          </p:nvSpPr>
          <p:spPr>
            <a:xfrm>
              <a:off x="10726612" y="3122774"/>
              <a:ext cx="282" cy="268070"/>
            </a:xfrm>
            <a:custGeom>
              <a:avLst/>
              <a:gdLst>
                <a:gd name="connsiteX0" fmla="*/ 0 w 282"/>
                <a:gd name="connsiteY0" fmla="*/ 0 h 268070"/>
                <a:gd name="connsiteX1" fmla="*/ 283 w 282"/>
                <a:gd name="connsiteY1" fmla="*/ 268071 h 268070"/>
              </a:gdLst>
              <a:ahLst/>
              <a:cxnLst>
                <a:cxn ang="0">
                  <a:pos x="connsiteX0" y="connsiteY0"/>
                </a:cxn>
                <a:cxn ang="0">
                  <a:pos x="connsiteX1" y="connsiteY1"/>
                </a:cxn>
              </a:cxnLst>
              <a:rect l="l" t="t" r="r" b="b"/>
              <a:pathLst>
                <a:path w="282" h="268070">
                  <a:moveTo>
                    <a:pt x="0" y="0"/>
                  </a:moveTo>
                  <a:lnTo>
                    <a:pt x="283" y="268071"/>
                  </a:lnTo>
                </a:path>
              </a:pathLst>
            </a:custGeom>
            <a:ln w="165100" cap="flat">
              <a:solidFill>
                <a:schemeClr val="tx2"/>
              </a:solidFill>
              <a:prstDash val="solid"/>
              <a:miter/>
            </a:ln>
          </p:spPr>
          <p:txBody>
            <a:bodyPr rtlCol="0" anchor="ctr"/>
            <a:lstStyle/>
            <a:p>
              <a:endParaRPr lang="fi-FI" dirty="0"/>
            </a:p>
          </p:txBody>
        </p:sp>
        <p:sp>
          <p:nvSpPr>
            <p:cNvPr id="35" name="Vapaamuotoinen: Muoto 34">
              <a:extLst>
                <a:ext uri="{FF2B5EF4-FFF2-40B4-BE49-F238E27FC236}">
                  <a16:creationId xmlns:a16="http://schemas.microsoft.com/office/drawing/2014/main" id="{3958B995-CF6C-40BB-D05E-8083319BBE2E}"/>
                </a:ext>
              </a:extLst>
            </p:cNvPr>
            <p:cNvSpPr/>
            <p:nvPr/>
          </p:nvSpPr>
          <p:spPr>
            <a:xfrm>
              <a:off x="9876025" y="3359175"/>
              <a:ext cx="376939" cy="376939"/>
            </a:xfrm>
            <a:custGeom>
              <a:avLst/>
              <a:gdLst>
                <a:gd name="connsiteX0" fmla="*/ 376939 w 376939"/>
                <a:gd name="connsiteY0" fmla="*/ 188611 h 376939"/>
                <a:gd name="connsiteX1" fmla="*/ 188611 w 376939"/>
                <a:gd name="connsiteY1" fmla="*/ 376939 h 376939"/>
                <a:gd name="connsiteX2" fmla="*/ 0 w 376939"/>
                <a:gd name="connsiteY2" fmla="*/ 188328 h 376939"/>
                <a:gd name="connsiteX3" fmla="*/ 188328 w 376939"/>
                <a:gd name="connsiteY3" fmla="*/ 0 h 376939"/>
              </a:gdLst>
              <a:ahLst/>
              <a:cxnLst>
                <a:cxn ang="0">
                  <a:pos x="connsiteX0" y="connsiteY0"/>
                </a:cxn>
                <a:cxn ang="0">
                  <a:pos x="connsiteX1" y="connsiteY1"/>
                </a:cxn>
                <a:cxn ang="0">
                  <a:pos x="connsiteX2" y="connsiteY2"/>
                </a:cxn>
                <a:cxn ang="0">
                  <a:pos x="connsiteX3" y="connsiteY3"/>
                </a:cxn>
              </a:cxnLst>
              <a:rect l="l" t="t" r="r" b="b"/>
              <a:pathLst>
                <a:path w="376939" h="376939">
                  <a:moveTo>
                    <a:pt x="376939" y="188611"/>
                  </a:moveTo>
                  <a:cubicBezTo>
                    <a:pt x="376939" y="292672"/>
                    <a:pt x="292672" y="376939"/>
                    <a:pt x="188611" y="376939"/>
                  </a:cubicBezTo>
                  <a:cubicBezTo>
                    <a:pt x="84550" y="376939"/>
                    <a:pt x="283" y="292389"/>
                    <a:pt x="0" y="188328"/>
                  </a:cubicBezTo>
                  <a:cubicBezTo>
                    <a:pt x="0" y="84267"/>
                    <a:pt x="84267" y="0"/>
                    <a:pt x="188328" y="0"/>
                  </a:cubicBezTo>
                </a:path>
              </a:pathLst>
            </a:custGeom>
            <a:noFill/>
            <a:ln w="165100" cap="flat">
              <a:solidFill>
                <a:schemeClr val="tx2"/>
              </a:solidFill>
              <a:prstDash val="solid"/>
              <a:miter/>
            </a:ln>
          </p:spPr>
          <p:txBody>
            <a:bodyPr rtlCol="0" anchor="ctr"/>
            <a:lstStyle/>
            <a:p>
              <a:endParaRPr lang="fi-FI" dirty="0"/>
            </a:p>
          </p:txBody>
        </p:sp>
        <p:sp>
          <p:nvSpPr>
            <p:cNvPr id="36" name="Vapaamuotoinen: Muoto 35">
              <a:extLst>
                <a:ext uri="{FF2B5EF4-FFF2-40B4-BE49-F238E27FC236}">
                  <a16:creationId xmlns:a16="http://schemas.microsoft.com/office/drawing/2014/main" id="{4DB22008-FACE-AEF1-8C95-E81E2375A6FE}"/>
                </a:ext>
              </a:extLst>
            </p:cNvPr>
            <p:cNvSpPr/>
            <p:nvPr/>
          </p:nvSpPr>
          <p:spPr>
            <a:xfrm>
              <a:off x="10810879" y="3359740"/>
              <a:ext cx="376939" cy="376939"/>
            </a:xfrm>
            <a:custGeom>
              <a:avLst/>
              <a:gdLst>
                <a:gd name="connsiteX0" fmla="*/ 0 w 376939"/>
                <a:gd name="connsiteY0" fmla="*/ 188328 h 376939"/>
                <a:gd name="connsiteX1" fmla="*/ 188611 w 376939"/>
                <a:gd name="connsiteY1" fmla="*/ 376939 h 376939"/>
                <a:gd name="connsiteX2" fmla="*/ 376939 w 376939"/>
                <a:gd name="connsiteY2" fmla="*/ 188611 h 376939"/>
                <a:gd name="connsiteX3" fmla="*/ 188328 w 376939"/>
                <a:gd name="connsiteY3" fmla="*/ 0 h 376939"/>
              </a:gdLst>
              <a:ahLst/>
              <a:cxnLst>
                <a:cxn ang="0">
                  <a:pos x="connsiteX0" y="connsiteY0"/>
                </a:cxn>
                <a:cxn ang="0">
                  <a:pos x="connsiteX1" y="connsiteY1"/>
                </a:cxn>
                <a:cxn ang="0">
                  <a:pos x="connsiteX2" y="connsiteY2"/>
                </a:cxn>
                <a:cxn ang="0">
                  <a:pos x="connsiteX3" y="connsiteY3"/>
                </a:cxn>
              </a:cxnLst>
              <a:rect l="l" t="t" r="r" b="b"/>
              <a:pathLst>
                <a:path w="376939" h="376939">
                  <a:moveTo>
                    <a:pt x="0" y="188328"/>
                  </a:moveTo>
                  <a:cubicBezTo>
                    <a:pt x="0" y="292390"/>
                    <a:pt x="84550" y="376656"/>
                    <a:pt x="188611" y="376939"/>
                  </a:cubicBezTo>
                  <a:cubicBezTo>
                    <a:pt x="292672" y="376939"/>
                    <a:pt x="376939" y="292672"/>
                    <a:pt x="376939" y="188611"/>
                  </a:cubicBezTo>
                  <a:cubicBezTo>
                    <a:pt x="376939" y="84550"/>
                    <a:pt x="292389" y="283"/>
                    <a:pt x="188328" y="0"/>
                  </a:cubicBezTo>
                </a:path>
              </a:pathLst>
            </a:custGeom>
            <a:noFill/>
            <a:ln w="165100" cap="flat">
              <a:solidFill>
                <a:schemeClr val="tx2"/>
              </a:solidFill>
              <a:prstDash val="solid"/>
              <a:miter/>
            </a:ln>
          </p:spPr>
          <p:txBody>
            <a:bodyPr rtlCol="0" anchor="ctr"/>
            <a:lstStyle/>
            <a:p>
              <a:endParaRPr lang="fi-FI" dirty="0"/>
            </a:p>
          </p:txBody>
        </p:sp>
        <p:sp>
          <p:nvSpPr>
            <p:cNvPr id="37" name="Vapaamuotoinen: Muoto 36">
              <a:extLst>
                <a:ext uri="{FF2B5EF4-FFF2-40B4-BE49-F238E27FC236}">
                  <a16:creationId xmlns:a16="http://schemas.microsoft.com/office/drawing/2014/main" id="{D061574A-E9F5-7426-A193-6F3DEFF5B883}"/>
                </a:ext>
              </a:extLst>
            </p:cNvPr>
            <p:cNvSpPr/>
            <p:nvPr/>
          </p:nvSpPr>
          <p:spPr>
            <a:xfrm>
              <a:off x="10342321" y="3701898"/>
              <a:ext cx="378918" cy="189459"/>
            </a:xfrm>
            <a:custGeom>
              <a:avLst/>
              <a:gdLst>
                <a:gd name="connsiteX0" fmla="*/ 378919 w 378918"/>
                <a:gd name="connsiteY0" fmla="*/ 0 h 189459"/>
                <a:gd name="connsiteX1" fmla="*/ 189459 w 378918"/>
                <a:gd name="connsiteY1" fmla="*/ 189459 h 189459"/>
                <a:gd name="connsiteX2" fmla="*/ 0 w 378918"/>
                <a:gd name="connsiteY2" fmla="*/ 0 h 189459"/>
              </a:gdLst>
              <a:ahLst/>
              <a:cxnLst>
                <a:cxn ang="0">
                  <a:pos x="connsiteX0" y="connsiteY0"/>
                </a:cxn>
                <a:cxn ang="0">
                  <a:pos x="connsiteX1" y="connsiteY1"/>
                </a:cxn>
                <a:cxn ang="0">
                  <a:pos x="connsiteX2" y="connsiteY2"/>
                </a:cxn>
              </a:cxnLst>
              <a:rect l="l" t="t" r="r" b="b"/>
              <a:pathLst>
                <a:path w="378918" h="189459">
                  <a:moveTo>
                    <a:pt x="378919" y="0"/>
                  </a:moveTo>
                  <a:cubicBezTo>
                    <a:pt x="378919" y="104627"/>
                    <a:pt x="294086" y="189459"/>
                    <a:pt x="189459" y="189459"/>
                  </a:cubicBezTo>
                  <a:cubicBezTo>
                    <a:pt x="84833" y="189459"/>
                    <a:pt x="0" y="104627"/>
                    <a:pt x="0" y="0"/>
                  </a:cubicBezTo>
                </a:path>
              </a:pathLst>
            </a:custGeom>
            <a:noFill/>
            <a:ln w="165100" cap="flat">
              <a:solidFill>
                <a:schemeClr val="tx2"/>
              </a:solidFill>
              <a:prstDash val="solid"/>
              <a:miter/>
            </a:ln>
          </p:spPr>
          <p:txBody>
            <a:bodyPr rtlCol="0" anchor="ctr"/>
            <a:lstStyle/>
            <a:p>
              <a:endParaRPr lang="fi-FI" dirty="0"/>
            </a:p>
          </p:txBody>
        </p:sp>
        <p:sp>
          <p:nvSpPr>
            <p:cNvPr id="38" name="Vapaamuotoinen: Muoto 37">
              <a:extLst>
                <a:ext uri="{FF2B5EF4-FFF2-40B4-BE49-F238E27FC236}">
                  <a16:creationId xmlns:a16="http://schemas.microsoft.com/office/drawing/2014/main" id="{D784CC5B-3365-EF69-D59E-FAF9CB1D5760}"/>
                </a:ext>
              </a:extLst>
            </p:cNvPr>
            <p:cNvSpPr/>
            <p:nvPr/>
          </p:nvSpPr>
          <p:spPr>
            <a:xfrm>
              <a:off x="10322527" y="1629156"/>
              <a:ext cx="402671" cy="402671"/>
            </a:xfrm>
            <a:custGeom>
              <a:avLst/>
              <a:gdLst>
                <a:gd name="connsiteX0" fmla="*/ 402672 w 402671"/>
                <a:gd name="connsiteY0" fmla="*/ 201336 h 402671"/>
                <a:gd name="connsiteX1" fmla="*/ 201336 w 402671"/>
                <a:gd name="connsiteY1" fmla="*/ 402672 h 402671"/>
                <a:gd name="connsiteX2" fmla="*/ 0 w 402671"/>
                <a:gd name="connsiteY2" fmla="*/ 201336 h 402671"/>
                <a:gd name="connsiteX3" fmla="*/ 201336 w 402671"/>
                <a:gd name="connsiteY3" fmla="*/ 0 h 402671"/>
                <a:gd name="connsiteX4" fmla="*/ 402672 w 402671"/>
                <a:gd name="connsiteY4" fmla="*/ 201336 h 402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671" h="402671">
                  <a:moveTo>
                    <a:pt x="402672" y="201336"/>
                  </a:moveTo>
                  <a:cubicBezTo>
                    <a:pt x="402672" y="312467"/>
                    <a:pt x="312749" y="402672"/>
                    <a:pt x="201336" y="402672"/>
                  </a:cubicBezTo>
                  <a:cubicBezTo>
                    <a:pt x="90205" y="402672"/>
                    <a:pt x="0" y="312467"/>
                    <a:pt x="0" y="201336"/>
                  </a:cubicBezTo>
                  <a:cubicBezTo>
                    <a:pt x="0" y="90205"/>
                    <a:pt x="89922" y="0"/>
                    <a:pt x="201336" y="0"/>
                  </a:cubicBezTo>
                  <a:cubicBezTo>
                    <a:pt x="312466" y="0"/>
                    <a:pt x="402672" y="90205"/>
                    <a:pt x="402672" y="201336"/>
                  </a:cubicBezTo>
                </a:path>
              </a:pathLst>
            </a:custGeom>
            <a:noFill/>
            <a:ln w="165100" cap="flat">
              <a:solidFill>
                <a:schemeClr val="tx2"/>
              </a:solidFill>
              <a:prstDash val="solid"/>
              <a:miter/>
            </a:ln>
          </p:spPr>
          <p:txBody>
            <a:bodyPr rtlCol="0" anchor="ctr"/>
            <a:lstStyle/>
            <a:p>
              <a:endParaRPr lang="fi-FI" dirty="0"/>
            </a:p>
          </p:txBody>
        </p:sp>
        <p:sp>
          <p:nvSpPr>
            <p:cNvPr id="39" name="Vapaamuotoinen: Muoto 38">
              <a:extLst>
                <a:ext uri="{FF2B5EF4-FFF2-40B4-BE49-F238E27FC236}">
                  <a16:creationId xmlns:a16="http://schemas.microsoft.com/office/drawing/2014/main" id="{249F585B-1E78-F6D5-FBB0-2C1FEE27A62A}"/>
                </a:ext>
              </a:extLst>
            </p:cNvPr>
            <p:cNvSpPr/>
            <p:nvPr/>
          </p:nvSpPr>
          <p:spPr>
            <a:xfrm>
              <a:off x="10322527" y="1629156"/>
              <a:ext cx="402671" cy="402671"/>
            </a:xfrm>
            <a:custGeom>
              <a:avLst/>
              <a:gdLst>
                <a:gd name="connsiteX0" fmla="*/ 402672 w 402671"/>
                <a:gd name="connsiteY0" fmla="*/ 201336 h 402671"/>
                <a:gd name="connsiteX1" fmla="*/ 201336 w 402671"/>
                <a:gd name="connsiteY1" fmla="*/ 402672 h 402671"/>
                <a:gd name="connsiteX2" fmla="*/ 0 w 402671"/>
                <a:gd name="connsiteY2" fmla="*/ 201336 h 402671"/>
                <a:gd name="connsiteX3" fmla="*/ 201336 w 402671"/>
                <a:gd name="connsiteY3" fmla="*/ 0 h 402671"/>
                <a:gd name="connsiteX4" fmla="*/ 402672 w 402671"/>
                <a:gd name="connsiteY4" fmla="*/ 201336 h 402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671" h="402671">
                  <a:moveTo>
                    <a:pt x="402672" y="201336"/>
                  </a:moveTo>
                  <a:cubicBezTo>
                    <a:pt x="402672" y="312467"/>
                    <a:pt x="312749" y="402672"/>
                    <a:pt x="201336" y="402672"/>
                  </a:cubicBezTo>
                  <a:cubicBezTo>
                    <a:pt x="90205" y="402672"/>
                    <a:pt x="0" y="312467"/>
                    <a:pt x="0" y="201336"/>
                  </a:cubicBezTo>
                  <a:cubicBezTo>
                    <a:pt x="0" y="90205"/>
                    <a:pt x="89922" y="0"/>
                    <a:pt x="201336" y="0"/>
                  </a:cubicBezTo>
                  <a:cubicBezTo>
                    <a:pt x="312466" y="0"/>
                    <a:pt x="402672" y="90205"/>
                    <a:pt x="402672" y="201336"/>
                  </a:cubicBezTo>
                  <a:close/>
                </a:path>
              </a:pathLst>
            </a:custGeom>
            <a:noFill/>
            <a:ln w="165100" cap="flat">
              <a:solidFill>
                <a:schemeClr val="tx2"/>
              </a:solidFill>
              <a:prstDash val="solid"/>
              <a:miter/>
            </a:ln>
          </p:spPr>
          <p:txBody>
            <a:bodyPr rtlCol="0" anchor="ctr"/>
            <a:lstStyle/>
            <a:p>
              <a:endParaRPr lang="fi-FI" dirty="0"/>
            </a:p>
          </p:txBody>
        </p:sp>
      </p:grpSp>
      <p:sp>
        <p:nvSpPr>
          <p:cNvPr id="8" name="Alatunnisteen paikkamerkki 7">
            <a:extLst>
              <a:ext uri="{FF2B5EF4-FFF2-40B4-BE49-F238E27FC236}">
                <a16:creationId xmlns:a16="http://schemas.microsoft.com/office/drawing/2014/main" id="{FD5C6C82-F299-EBF4-EA37-5C22542F20B1}"/>
              </a:ext>
            </a:extLst>
          </p:cNvPr>
          <p:cNvSpPr>
            <a:spLocks noGrp="1"/>
          </p:cNvSpPr>
          <p:nvPr>
            <p:ph type="ftr" sz="quarter" idx="11"/>
          </p:nvPr>
        </p:nvSpPr>
        <p:spPr/>
        <p:txBody>
          <a:bodyPr/>
          <a:lstStyle/>
          <a:p>
            <a:endParaRPr lang="fi-FI" dirty="0"/>
          </a:p>
        </p:txBody>
      </p:sp>
      <p:sp>
        <p:nvSpPr>
          <p:cNvPr id="4" name="Päivämäärän paikkamerkki 3">
            <a:extLst>
              <a:ext uri="{FF2B5EF4-FFF2-40B4-BE49-F238E27FC236}">
                <a16:creationId xmlns:a16="http://schemas.microsoft.com/office/drawing/2014/main" id="{C0603BC8-AE10-4F1C-2D55-BDCB4B26F0E7}"/>
              </a:ext>
            </a:extLst>
          </p:cNvPr>
          <p:cNvSpPr>
            <a:spLocks noGrp="1"/>
          </p:cNvSpPr>
          <p:nvPr>
            <p:ph type="dt" sz="half" idx="10"/>
          </p:nvPr>
        </p:nvSpPr>
        <p:spPr/>
        <p:txBody>
          <a:bodyPr/>
          <a:lstStyle/>
          <a:p>
            <a:r>
              <a:rPr lang="fi-FI"/>
              <a:t>12.8.2025</a:t>
            </a:r>
            <a:endParaRPr lang="fi-FI" dirty="0"/>
          </a:p>
        </p:txBody>
      </p:sp>
      <p:sp>
        <p:nvSpPr>
          <p:cNvPr id="10" name="Dian numeron paikkamerkki 9">
            <a:extLst>
              <a:ext uri="{FF2B5EF4-FFF2-40B4-BE49-F238E27FC236}">
                <a16:creationId xmlns:a16="http://schemas.microsoft.com/office/drawing/2014/main" id="{988C7859-597D-7EDB-0AEB-DCE77EA92B1B}"/>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12F79B09-33E6-774F-B5A8-CC6EC9B47713}"/>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689955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nodeType="withEffect">
                                  <p:stCondLst>
                                    <p:cond delay="0"/>
                                  </p:stCondLst>
                                  <p:childTnLst>
                                    <p:animMotion origin="layout" path="M -1.875E-6 -2.59259E-6 L -1.875E-6 -0.79791 " pathEditMode="relative" rAng="0" ptsTypes="AA">
                                      <p:cBhvr>
                                        <p:cTn id="6" dur="2000" fill="hold"/>
                                        <p:tgtEl>
                                          <p:spTgt spid="40"/>
                                        </p:tgtEl>
                                        <p:attrNameLst>
                                          <p:attrName>ppt_x</p:attrName>
                                          <p:attrName>ppt_y</p:attrName>
                                        </p:attrNameLst>
                                      </p:cBhvr>
                                      <p:rCtr x="0" y="-3988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40.xml><?xml version="1.0" encoding="utf-8"?>
<p:sldLayout xmlns:a="http://schemas.openxmlformats.org/drawingml/2006/main" xmlns:r="http://schemas.openxmlformats.org/officeDocument/2006/relationships" xmlns:p="http://schemas.openxmlformats.org/presentationml/2006/main" preserve="1" userDrawn="1">
  <p:cSld name="Otsikko ja sisältö 4 A">
    <p:bg>
      <p:bgPr>
        <a:solidFill>
          <a:schemeClr val="accent3"/>
        </a:solidFill>
        <a:effectLst/>
      </p:bgPr>
    </p:bg>
    <p:spTree>
      <p:nvGrpSpPr>
        <p:cNvPr id="1" name=""/>
        <p:cNvGrpSpPr/>
        <p:nvPr/>
      </p:nvGrpSpPr>
      <p:grpSpPr>
        <a:xfrm>
          <a:off x="0" y="0"/>
          <a:ext cx="0" cy="0"/>
          <a:chOff x="0" y="0"/>
          <a:chExt cx="0" cy="0"/>
        </a:xfrm>
      </p:grpSpPr>
      <p:sp>
        <p:nvSpPr>
          <p:cNvPr id="17" name="Suorakulmio">
            <a:extLst>
              <a:ext uri="{FF2B5EF4-FFF2-40B4-BE49-F238E27FC236}">
                <a16:creationId xmlns:a16="http://schemas.microsoft.com/office/drawing/2014/main" id="{EBFC6475-36AF-25A7-99CE-0D0A03059C60}"/>
              </a:ext>
              <a:ext uri="{C183D7F6-B498-43B3-948B-1728B52AA6E4}">
                <adec:decorative xmlns:adec="http://schemas.microsoft.com/office/drawing/2017/decorative" val="1"/>
              </a:ext>
            </a:extLst>
          </p:cNvPr>
          <p:cNvSpPr/>
          <p:nvPr userDrawn="1"/>
        </p:nvSpPr>
        <p:spPr>
          <a:xfrm>
            <a:off x="0" y="-1"/>
            <a:ext cx="8783638" cy="6858001"/>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fi-FI" dirty="0"/>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1" y="546100"/>
            <a:ext cx="7935912" cy="1235074"/>
          </a:xfrm>
          <a:prstGeom prst="rect">
            <a:avLst/>
          </a:prstGeom>
        </p:spPr>
        <p:txBody>
          <a:bodyPr/>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032000"/>
            <a:ext cx="7935913" cy="3968749"/>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Sisällön paikkamerkki 2">
            <a:extLst>
              <a:ext uri="{FF2B5EF4-FFF2-40B4-BE49-F238E27FC236}">
                <a16:creationId xmlns:a16="http://schemas.microsoft.com/office/drawing/2014/main" id="{A8803C51-B6A3-322F-5C35-1C501A4D1FA7}"/>
              </a:ext>
            </a:extLst>
          </p:cNvPr>
          <p:cNvSpPr>
            <a:spLocks noGrp="1"/>
          </p:cNvSpPr>
          <p:nvPr>
            <p:ph sz="quarter" idx="13" hasCustomPrompt="1"/>
          </p:nvPr>
        </p:nvSpPr>
        <p:spPr>
          <a:xfrm>
            <a:off x="9144000" y="539750"/>
            <a:ext cx="2506663" cy="2730500"/>
          </a:xfrm>
        </p:spPr>
        <p:txBody>
          <a:bodyPr/>
          <a:lstStyle>
            <a:lvl1pPr>
              <a:defRPr sz="1800">
                <a:solidFill>
                  <a:schemeClr val="bg1"/>
                </a:solidFill>
              </a:defRPr>
            </a:lvl1pPr>
            <a:lvl2pPr>
              <a:defRPr sz="16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6" name="Sisällön paikkamerkki 3">
            <a:extLst>
              <a:ext uri="{FF2B5EF4-FFF2-40B4-BE49-F238E27FC236}">
                <a16:creationId xmlns:a16="http://schemas.microsoft.com/office/drawing/2014/main" id="{FE98FF6C-22D2-526B-7208-1C45A9A7C6D6}"/>
              </a:ext>
            </a:extLst>
          </p:cNvPr>
          <p:cNvSpPr>
            <a:spLocks noGrp="1"/>
          </p:cNvSpPr>
          <p:nvPr>
            <p:ph sz="quarter" idx="14" hasCustomPrompt="1"/>
          </p:nvPr>
        </p:nvSpPr>
        <p:spPr>
          <a:xfrm>
            <a:off x="9144000" y="3517901"/>
            <a:ext cx="2506663" cy="2730500"/>
          </a:xfrm>
        </p:spPr>
        <p:txBody>
          <a:bodyPr/>
          <a:lstStyle>
            <a:lvl1pPr>
              <a:defRPr sz="1800">
                <a:solidFill>
                  <a:schemeClr val="bg1"/>
                </a:solidFill>
              </a:defRPr>
            </a:lvl1pPr>
            <a:lvl2pPr>
              <a:defRPr sz="16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3" name="Alatunnisteen paikkamerkki 12">
            <a:extLst>
              <a:ext uri="{FF2B5EF4-FFF2-40B4-BE49-F238E27FC236}">
                <a16:creationId xmlns:a16="http://schemas.microsoft.com/office/drawing/2014/main" id="{E496DB7C-3D6C-7863-C2E8-ADCAC88CAE24}"/>
              </a:ext>
            </a:extLst>
          </p:cNvPr>
          <p:cNvSpPr>
            <a:spLocks noGrp="1"/>
          </p:cNvSpPr>
          <p:nvPr>
            <p:ph type="ftr" sz="quarter" idx="16"/>
          </p:nvPr>
        </p:nvSpPr>
        <p:spPr/>
        <p:txBody>
          <a:bodyPr/>
          <a:lstStyle/>
          <a:p>
            <a:endParaRPr lang="fi-FI" dirty="0"/>
          </a:p>
        </p:txBody>
      </p:sp>
      <p:sp>
        <p:nvSpPr>
          <p:cNvPr id="12" name="Päivämäärän paikkamerkki 11">
            <a:extLst>
              <a:ext uri="{FF2B5EF4-FFF2-40B4-BE49-F238E27FC236}">
                <a16:creationId xmlns:a16="http://schemas.microsoft.com/office/drawing/2014/main" id="{6BCB5FF5-AF00-A42B-DDB0-D511FCC72DE9}"/>
              </a:ext>
            </a:extLst>
          </p:cNvPr>
          <p:cNvSpPr>
            <a:spLocks noGrp="1"/>
          </p:cNvSpPr>
          <p:nvPr>
            <p:ph type="dt" sz="half" idx="15"/>
          </p:nvPr>
        </p:nvSpPr>
        <p:spPr/>
        <p:txBody>
          <a:bodyPr/>
          <a:lstStyle>
            <a:lvl1pPr>
              <a:defRPr>
                <a:solidFill>
                  <a:schemeClr val="bg1"/>
                </a:solidFill>
              </a:defRPr>
            </a:lvl1pPr>
          </a:lstStyle>
          <a:p>
            <a:r>
              <a:rPr lang="fi-FI"/>
              <a:t>12.8.2025</a:t>
            </a:r>
            <a:endParaRPr lang="fi-FI" dirty="0"/>
          </a:p>
        </p:txBody>
      </p:sp>
      <p:sp>
        <p:nvSpPr>
          <p:cNvPr id="14" name="Dian numeron paikkamerkki 13">
            <a:extLst>
              <a:ext uri="{FF2B5EF4-FFF2-40B4-BE49-F238E27FC236}">
                <a16:creationId xmlns:a16="http://schemas.microsoft.com/office/drawing/2014/main" id="{DEB2E068-0830-47E1-8CD6-6A31A793502A}"/>
              </a:ext>
            </a:extLst>
          </p:cNvPr>
          <p:cNvSpPr>
            <a:spLocks noGrp="1"/>
          </p:cNvSpPr>
          <p:nvPr>
            <p:ph type="sldNum" sz="quarter" idx="17"/>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7" name="Logo">
            <a:extLst>
              <a:ext uri="{FF2B5EF4-FFF2-40B4-BE49-F238E27FC236}">
                <a16:creationId xmlns:a16="http://schemas.microsoft.com/office/drawing/2014/main" id="{49310286-13BB-F582-2393-7E213BABDE4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4119164188"/>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preserve="1" userDrawn="1">
  <p:cSld name="Otsikko ja sisältö 4 B">
    <p:bg>
      <p:bgPr>
        <a:solidFill>
          <a:schemeClr val="accent3"/>
        </a:solidFill>
        <a:effectLst/>
      </p:bgPr>
    </p:bg>
    <p:spTree>
      <p:nvGrpSpPr>
        <p:cNvPr id="1" name=""/>
        <p:cNvGrpSpPr/>
        <p:nvPr/>
      </p:nvGrpSpPr>
      <p:grpSpPr>
        <a:xfrm>
          <a:off x="0" y="0"/>
          <a:ext cx="0" cy="0"/>
          <a:chOff x="0" y="0"/>
          <a:chExt cx="0" cy="0"/>
        </a:xfrm>
      </p:grpSpPr>
      <p:sp>
        <p:nvSpPr>
          <p:cNvPr id="8" name="Vapaamuotoinen: Muoto 7">
            <a:extLst>
              <a:ext uri="{FF2B5EF4-FFF2-40B4-BE49-F238E27FC236}">
                <a16:creationId xmlns:a16="http://schemas.microsoft.com/office/drawing/2014/main" id="{CF1E9489-D5BB-BDB6-733A-0EF333BCE5F0}"/>
              </a:ext>
              <a:ext uri="{C183D7F6-B498-43B3-948B-1728B52AA6E4}">
                <adec:decorative xmlns:adec="http://schemas.microsoft.com/office/drawing/2017/decorative" val="1"/>
              </a:ext>
            </a:extLst>
          </p:cNvPr>
          <p:cNvSpPr/>
          <p:nvPr userDrawn="1"/>
        </p:nvSpPr>
        <p:spPr>
          <a:xfrm>
            <a:off x="0" y="0"/>
            <a:ext cx="8783638" cy="6858000"/>
          </a:xfrm>
          <a:custGeom>
            <a:avLst/>
            <a:gdLst>
              <a:gd name="connsiteX0" fmla="*/ 0 w 8783638"/>
              <a:gd name="connsiteY0" fmla="*/ 0 h 6858000"/>
              <a:gd name="connsiteX1" fmla="*/ 8696881 w 8783638"/>
              <a:gd name="connsiteY1" fmla="*/ 0 h 6858000"/>
              <a:gd name="connsiteX2" fmla="*/ 8701152 w 8783638"/>
              <a:gd name="connsiteY2" fmla="*/ 0 h 6858000"/>
              <a:gd name="connsiteX3" fmla="*/ 8779240 w 8783638"/>
              <a:gd name="connsiteY3" fmla="*/ 0 h 6858000"/>
              <a:gd name="connsiteX4" fmla="*/ 8783511 w 8783638"/>
              <a:gd name="connsiteY4" fmla="*/ 0 h 6858000"/>
              <a:gd name="connsiteX5" fmla="*/ 8437753 w 8783638"/>
              <a:gd name="connsiteY5" fmla="*/ 341440 h 6858000"/>
              <a:gd name="connsiteX6" fmla="*/ 8783638 w 8783638"/>
              <a:gd name="connsiteY6" fmla="*/ 685165 h 6858000"/>
              <a:gd name="connsiteX7" fmla="*/ 8437753 w 8783638"/>
              <a:gd name="connsiteY7" fmla="*/ 1026732 h 6858000"/>
              <a:gd name="connsiteX8" fmla="*/ 8783638 w 8783638"/>
              <a:gd name="connsiteY8" fmla="*/ 1370521 h 6858000"/>
              <a:gd name="connsiteX9" fmla="*/ 8437753 w 8783638"/>
              <a:gd name="connsiteY9" fmla="*/ 1712087 h 6858000"/>
              <a:gd name="connsiteX10" fmla="*/ 8783638 w 8783638"/>
              <a:gd name="connsiteY10" fmla="*/ 2055876 h 6858000"/>
              <a:gd name="connsiteX11" fmla="*/ 8437753 w 8783638"/>
              <a:gd name="connsiteY11" fmla="*/ 2399602 h 6858000"/>
              <a:gd name="connsiteX12" fmla="*/ 8783638 w 8783638"/>
              <a:gd name="connsiteY12" fmla="*/ 2741168 h 6858000"/>
              <a:gd name="connsiteX13" fmla="*/ 8437753 w 8783638"/>
              <a:gd name="connsiteY13" fmla="*/ 3084957 h 6858000"/>
              <a:gd name="connsiteX14" fmla="*/ 8783638 w 8783638"/>
              <a:gd name="connsiteY14" fmla="*/ 3428683 h 6858000"/>
              <a:gd name="connsiteX15" fmla="*/ 8780653 w 8783638"/>
              <a:gd name="connsiteY15" fmla="*/ 3431731 h 6858000"/>
              <a:gd name="connsiteX16" fmla="*/ 8782368 w 8783638"/>
              <a:gd name="connsiteY16" fmla="*/ 3431731 h 6858000"/>
              <a:gd name="connsiteX17" fmla="*/ 8437753 w 8783638"/>
              <a:gd name="connsiteY17" fmla="*/ 3772027 h 6858000"/>
              <a:gd name="connsiteX18" fmla="*/ 8783638 w 8783638"/>
              <a:gd name="connsiteY18" fmla="*/ 4115753 h 6858000"/>
              <a:gd name="connsiteX19" fmla="*/ 8437753 w 8783638"/>
              <a:gd name="connsiteY19" fmla="*/ 4459542 h 6858000"/>
              <a:gd name="connsiteX20" fmla="*/ 8783638 w 8783638"/>
              <a:gd name="connsiteY20" fmla="*/ 4803267 h 6858000"/>
              <a:gd name="connsiteX21" fmla="*/ 8437753 w 8783638"/>
              <a:gd name="connsiteY21" fmla="*/ 5144834 h 6858000"/>
              <a:gd name="connsiteX22" fmla="*/ 8783638 w 8783638"/>
              <a:gd name="connsiteY22" fmla="*/ 5488559 h 6858000"/>
              <a:gd name="connsiteX23" fmla="*/ 8437753 w 8783638"/>
              <a:gd name="connsiteY23" fmla="*/ 5830189 h 6858000"/>
              <a:gd name="connsiteX24" fmla="*/ 8783638 w 8783638"/>
              <a:gd name="connsiteY24" fmla="*/ 6173978 h 6858000"/>
              <a:gd name="connsiteX25" fmla="*/ 8437753 w 8783638"/>
              <a:gd name="connsiteY25" fmla="*/ 6515544 h 6858000"/>
              <a:gd name="connsiteX26" fmla="*/ 8782368 w 8783638"/>
              <a:gd name="connsiteY26" fmla="*/ 6858000 h 6858000"/>
              <a:gd name="connsiteX27" fmla="*/ 8778097 w 8783638"/>
              <a:gd name="connsiteY27" fmla="*/ 6858000 h 6858000"/>
              <a:gd name="connsiteX28" fmla="*/ 8700009 w 8783638"/>
              <a:gd name="connsiteY28" fmla="*/ 6858000 h 6858000"/>
              <a:gd name="connsiteX29" fmla="*/ 8695738 w 8783638"/>
              <a:gd name="connsiteY29" fmla="*/ 6858000 h 6858000"/>
              <a:gd name="connsiteX30" fmla="*/ 0 w 8783638"/>
              <a:gd name="connsiteY30"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783638" h="6858000">
                <a:moveTo>
                  <a:pt x="0" y="0"/>
                </a:moveTo>
                <a:lnTo>
                  <a:pt x="8696881" y="0"/>
                </a:lnTo>
                <a:lnTo>
                  <a:pt x="8701152" y="0"/>
                </a:lnTo>
                <a:lnTo>
                  <a:pt x="8779240" y="0"/>
                </a:lnTo>
                <a:lnTo>
                  <a:pt x="8783511" y="0"/>
                </a:lnTo>
                <a:lnTo>
                  <a:pt x="8437753" y="341440"/>
                </a:lnTo>
                <a:lnTo>
                  <a:pt x="8783638" y="685165"/>
                </a:lnTo>
                <a:lnTo>
                  <a:pt x="8437753" y="1026732"/>
                </a:lnTo>
                <a:lnTo>
                  <a:pt x="8783638" y="1370521"/>
                </a:lnTo>
                <a:lnTo>
                  <a:pt x="8437753" y="1712087"/>
                </a:lnTo>
                <a:lnTo>
                  <a:pt x="8783638" y="2055876"/>
                </a:lnTo>
                <a:lnTo>
                  <a:pt x="8437753" y="2399602"/>
                </a:lnTo>
                <a:lnTo>
                  <a:pt x="8783638" y="2741168"/>
                </a:lnTo>
                <a:lnTo>
                  <a:pt x="8437753" y="3084957"/>
                </a:lnTo>
                <a:lnTo>
                  <a:pt x="8783638" y="3428683"/>
                </a:lnTo>
                <a:lnTo>
                  <a:pt x="8780653" y="3431731"/>
                </a:lnTo>
                <a:lnTo>
                  <a:pt x="8782368" y="3431731"/>
                </a:lnTo>
                <a:lnTo>
                  <a:pt x="8437753" y="3772027"/>
                </a:lnTo>
                <a:lnTo>
                  <a:pt x="8783638" y="4115753"/>
                </a:lnTo>
                <a:lnTo>
                  <a:pt x="8437753" y="4459542"/>
                </a:lnTo>
                <a:lnTo>
                  <a:pt x="8783638" y="4803267"/>
                </a:lnTo>
                <a:lnTo>
                  <a:pt x="8437753" y="5144834"/>
                </a:lnTo>
                <a:lnTo>
                  <a:pt x="8783638" y="5488559"/>
                </a:lnTo>
                <a:lnTo>
                  <a:pt x="8437753" y="5830189"/>
                </a:lnTo>
                <a:lnTo>
                  <a:pt x="8783638" y="6173978"/>
                </a:lnTo>
                <a:lnTo>
                  <a:pt x="8437753" y="6515544"/>
                </a:lnTo>
                <a:lnTo>
                  <a:pt x="8782368" y="6858000"/>
                </a:lnTo>
                <a:lnTo>
                  <a:pt x="8778097" y="6858000"/>
                </a:lnTo>
                <a:lnTo>
                  <a:pt x="8700009" y="6858000"/>
                </a:lnTo>
                <a:lnTo>
                  <a:pt x="8695738" y="6858000"/>
                </a:lnTo>
                <a:lnTo>
                  <a:pt x="0" y="6858000"/>
                </a:lnTo>
                <a:close/>
              </a:path>
            </a:pathLst>
          </a:custGeom>
          <a:solidFill>
            <a:schemeClr val="bg1"/>
          </a:solidFill>
          <a:ln w="6350"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1" y="546100"/>
            <a:ext cx="7935912" cy="1235074"/>
          </a:xfrm>
          <a:prstGeom prst="rect">
            <a:avLst/>
          </a:prstGeom>
        </p:spPr>
        <p:txBody>
          <a:bodyPr/>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032000"/>
            <a:ext cx="7935913" cy="3968749"/>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Sisällön paikkamerkki 2">
            <a:extLst>
              <a:ext uri="{FF2B5EF4-FFF2-40B4-BE49-F238E27FC236}">
                <a16:creationId xmlns:a16="http://schemas.microsoft.com/office/drawing/2014/main" id="{A8803C51-B6A3-322F-5C35-1C501A4D1FA7}"/>
              </a:ext>
            </a:extLst>
          </p:cNvPr>
          <p:cNvSpPr>
            <a:spLocks noGrp="1"/>
          </p:cNvSpPr>
          <p:nvPr>
            <p:ph sz="quarter" idx="13" hasCustomPrompt="1"/>
          </p:nvPr>
        </p:nvSpPr>
        <p:spPr>
          <a:xfrm>
            <a:off x="9144000" y="539750"/>
            <a:ext cx="2506663" cy="2730500"/>
          </a:xfrm>
        </p:spPr>
        <p:txBody>
          <a:bodyPr/>
          <a:lstStyle>
            <a:lvl1pPr>
              <a:defRPr sz="1800">
                <a:solidFill>
                  <a:schemeClr val="bg1"/>
                </a:solidFill>
              </a:defRPr>
            </a:lvl1pPr>
            <a:lvl2pPr>
              <a:defRPr sz="16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6" name="Sisällön paikkamerkki 3">
            <a:extLst>
              <a:ext uri="{FF2B5EF4-FFF2-40B4-BE49-F238E27FC236}">
                <a16:creationId xmlns:a16="http://schemas.microsoft.com/office/drawing/2014/main" id="{FE98FF6C-22D2-526B-7208-1C45A9A7C6D6}"/>
              </a:ext>
            </a:extLst>
          </p:cNvPr>
          <p:cNvSpPr>
            <a:spLocks noGrp="1"/>
          </p:cNvSpPr>
          <p:nvPr>
            <p:ph sz="quarter" idx="14" hasCustomPrompt="1"/>
          </p:nvPr>
        </p:nvSpPr>
        <p:spPr>
          <a:xfrm>
            <a:off x="9144000" y="3517901"/>
            <a:ext cx="2506663" cy="2730500"/>
          </a:xfrm>
        </p:spPr>
        <p:txBody>
          <a:bodyPr/>
          <a:lstStyle>
            <a:lvl1pPr>
              <a:defRPr sz="1800">
                <a:solidFill>
                  <a:schemeClr val="bg1"/>
                </a:solidFill>
              </a:defRPr>
            </a:lvl1pPr>
            <a:lvl2pPr>
              <a:defRPr sz="16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3" name="Alatunnisteen paikkamerkki 12">
            <a:extLst>
              <a:ext uri="{FF2B5EF4-FFF2-40B4-BE49-F238E27FC236}">
                <a16:creationId xmlns:a16="http://schemas.microsoft.com/office/drawing/2014/main" id="{E496DB7C-3D6C-7863-C2E8-ADCAC88CAE24}"/>
              </a:ext>
            </a:extLst>
          </p:cNvPr>
          <p:cNvSpPr>
            <a:spLocks noGrp="1"/>
          </p:cNvSpPr>
          <p:nvPr>
            <p:ph type="ftr" sz="quarter" idx="16"/>
          </p:nvPr>
        </p:nvSpPr>
        <p:spPr/>
        <p:txBody>
          <a:bodyPr/>
          <a:lstStyle/>
          <a:p>
            <a:endParaRPr lang="fi-FI" dirty="0"/>
          </a:p>
        </p:txBody>
      </p:sp>
      <p:sp>
        <p:nvSpPr>
          <p:cNvPr id="12" name="Päivämäärän paikkamerkki 11">
            <a:extLst>
              <a:ext uri="{FF2B5EF4-FFF2-40B4-BE49-F238E27FC236}">
                <a16:creationId xmlns:a16="http://schemas.microsoft.com/office/drawing/2014/main" id="{6BCB5FF5-AF00-A42B-DDB0-D511FCC72DE9}"/>
              </a:ext>
            </a:extLst>
          </p:cNvPr>
          <p:cNvSpPr>
            <a:spLocks noGrp="1"/>
          </p:cNvSpPr>
          <p:nvPr>
            <p:ph type="dt" sz="half" idx="15"/>
          </p:nvPr>
        </p:nvSpPr>
        <p:spPr/>
        <p:txBody>
          <a:bodyPr/>
          <a:lstStyle>
            <a:lvl1pPr>
              <a:defRPr>
                <a:solidFill>
                  <a:schemeClr val="bg1"/>
                </a:solidFill>
              </a:defRPr>
            </a:lvl1pPr>
          </a:lstStyle>
          <a:p>
            <a:r>
              <a:rPr lang="fi-FI"/>
              <a:t>12.8.2025</a:t>
            </a:r>
            <a:endParaRPr lang="fi-FI" dirty="0"/>
          </a:p>
        </p:txBody>
      </p:sp>
      <p:sp>
        <p:nvSpPr>
          <p:cNvPr id="14" name="Dian numeron paikkamerkki 13">
            <a:extLst>
              <a:ext uri="{FF2B5EF4-FFF2-40B4-BE49-F238E27FC236}">
                <a16:creationId xmlns:a16="http://schemas.microsoft.com/office/drawing/2014/main" id="{DEB2E068-0830-47E1-8CD6-6A31A793502A}"/>
              </a:ext>
            </a:extLst>
          </p:cNvPr>
          <p:cNvSpPr>
            <a:spLocks noGrp="1"/>
          </p:cNvSpPr>
          <p:nvPr>
            <p:ph type="sldNum" sz="quarter" idx="17"/>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10" name="Logo">
            <a:extLst>
              <a:ext uri="{FF2B5EF4-FFF2-40B4-BE49-F238E27FC236}">
                <a16:creationId xmlns:a16="http://schemas.microsoft.com/office/drawing/2014/main" id="{8CE45C65-8646-6EF7-F1BB-7909C16C6659}"/>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639526745"/>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preserve="1" userDrawn="1">
  <p:cSld name="Otsikko ja sisältö 4 C">
    <p:bg>
      <p:bgPr>
        <a:solidFill>
          <a:schemeClr val="accent3"/>
        </a:solidFill>
        <a:effectLst/>
      </p:bgPr>
    </p:bg>
    <p:spTree>
      <p:nvGrpSpPr>
        <p:cNvPr id="1" name=""/>
        <p:cNvGrpSpPr/>
        <p:nvPr/>
      </p:nvGrpSpPr>
      <p:grpSpPr>
        <a:xfrm>
          <a:off x="0" y="0"/>
          <a:ext cx="0" cy="0"/>
          <a:chOff x="0" y="0"/>
          <a:chExt cx="0" cy="0"/>
        </a:xfrm>
      </p:grpSpPr>
      <p:sp>
        <p:nvSpPr>
          <p:cNvPr id="8" name="Vapaamuotoinen: Muoto 7">
            <a:extLst>
              <a:ext uri="{FF2B5EF4-FFF2-40B4-BE49-F238E27FC236}">
                <a16:creationId xmlns:a16="http://schemas.microsoft.com/office/drawing/2014/main" id="{32AC1E5B-5ED2-B309-7D49-7B58486FC74B}"/>
              </a:ext>
              <a:ext uri="{C183D7F6-B498-43B3-948B-1728B52AA6E4}">
                <adec:decorative xmlns:adec="http://schemas.microsoft.com/office/drawing/2017/decorative" val="1"/>
              </a:ext>
            </a:extLst>
          </p:cNvPr>
          <p:cNvSpPr/>
          <p:nvPr userDrawn="1"/>
        </p:nvSpPr>
        <p:spPr>
          <a:xfrm>
            <a:off x="0" y="31"/>
            <a:ext cx="8783638" cy="6857937"/>
          </a:xfrm>
          <a:custGeom>
            <a:avLst/>
            <a:gdLst>
              <a:gd name="connsiteX0" fmla="*/ 0 w 8783638"/>
              <a:gd name="connsiteY0" fmla="*/ 0 h 6857937"/>
              <a:gd name="connsiteX1" fmla="*/ 8508222 w 8783638"/>
              <a:gd name="connsiteY1" fmla="*/ 0 h 6857937"/>
              <a:gd name="connsiteX2" fmla="*/ 8783638 w 8783638"/>
              <a:gd name="connsiteY2" fmla="*/ 0 h 6857937"/>
              <a:gd name="connsiteX3" fmla="*/ 8544751 w 8783638"/>
              <a:gd name="connsiteY3" fmla="*/ 342900 h 6857937"/>
              <a:gd name="connsiteX4" fmla="*/ 8783638 w 8783638"/>
              <a:gd name="connsiteY4" fmla="*/ 685673 h 6857937"/>
              <a:gd name="connsiteX5" fmla="*/ 8544751 w 8783638"/>
              <a:gd name="connsiteY5" fmla="*/ 1028510 h 6857937"/>
              <a:gd name="connsiteX6" fmla="*/ 8783638 w 8783638"/>
              <a:gd name="connsiteY6" fmla="*/ 1371410 h 6857937"/>
              <a:gd name="connsiteX7" fmla="*/ 8544751 w 8783638"/>
              <a:gd name="connsiteY7" fmla="*/ 1714246 h 6857937"/>
              <a:gd name="connsiteX8" fmla="*/ 8783638 w 8783638"/>
              <a:gd name="connsiteY8" fmla="*/ 2057019 h 6857937"/>
              <a:gd name="connsiteX9" fmla="*/ 8544751 w 8783638"/>
              <a:gd name="connsiteY9" fmla="*/ 2399919 h 6857937"/>
              <a:gd name="connsiteX10" fmla="*/ 8783638 w 8783638"/>
              <a:gd name="connsiteY10" fmla="*/ 2742756 h 6857937"/>
              <a:gd name="connsiteX11" fmla="*/ 8544751 w 8783638"/>
              <a:gd name="connsiteY11" fmla="*/ 3085592 h 6857937"/>
              <a:gd name="connsiteX12" fmla="*/ 8777161 w 8783638"/>
              <a:gd name="connsiteY12" fmla="*/ 3362071 h 6857937"/>
              <a:gd name="connsiteX13" fmla="*/ 8776971 w 8783638"/>
              <a:gd name="connsiteY13" fmla="*/ 3362071 h 6857937"/>
              <a:gd name="connsiteX14" fmla="*/ 8783131 w 8783638"/>
              <a:gd name="connsiteY14" fmla="*/ 3410395 h 6857937"/>
              <a:gd name="connsiteX15" fmla="*/ 8783194 w 8783638"/>
              <a:gd name="connsiteY15" fmla="*/ 3412363 h 6857937"/>
              <a:gd name="connsiteX16" fmla="*/ 8783638 w 8783638"/>
              <a:gd name="connsiteY16" fmla="*/ 3428428 h 6857937"/>
              <a:gd name="connsiteX17" fmla="*/ 8544751 w 8783638"/>
              <a:gd name="connsiteY17" fmla="*/ 3771202 h 6857937"/>
              <a:gd name="connsiteX18" fmla="*/ 8544815 w 8783638"/>
              <a:gd name="connsiteY18" fmla="*/ 3771202 h 6857937"/>
              <a:gd name="connsiteX19" fmla="*/ 8651241 w 8783638"/>
              <a:gd name="connsiteY19" fmla="*/ 3836099 h 6857937"/>
              <a:gd name="connsiteX20" fmla="*/ 8783638 w 8783638"/>
              <a:gd name="connsiteY20" fmla="*/ 4116197 h 6857937"/>
              <a:gd name="connsiteX21" fmla="*/ 8544751 w 8783638"/>
              <a:gd name="connsiteY21" fmla="*/ 4459097 h 6857937"/>
              <a:gd name="connsiteX22" fmla="*/ 8783638 w 8783638"/>
              <a:gd name="connsiteY22" fmla="*/ 4801870 h 6857937"/>
              <a:gd name="connsiteX23" fmla="*/ 8544751 w 8783638"/>
              <a:gd name="connsiteY23" fmla="*/ 5144707 h 6857937"/>
              <a:gd name="connsiteX24" fmla="*/ 8783638 w 8783638"/>
              <a:gd name="connsiteY24" fmla="*/ 5487607 h 6857937"/>
              <a:gd name="connsiteX25" fmla="*/ 8544751 w 8783638"/>
              <a:gd name="connsiteY25" fmla="*/ 5830443 h 6857937"/>
              <a:gd name="connsiteX26" fmla="*/ 8783638 w 8783638"/>
              <a:gd name="connsiteY26" fmla="*/ 6173216 h 6857937"/>
              <a:gd name="connsiteX27" fmla="*/ 8544751 w 8783638"/>
              <a:gd name="connsiteY27" fmla="*/ 6516116 h 6857937"/>
              <a:gd name="connsiteX28" fmla="*/ 8783638 w 8783638"/>
              <a:gd name="connsiteY28" fmla="*/ 6857937 h 6857937"/>
              <a:gd name="connsiteX29" fmla="*/ 8508222 w 8783638"/>
              <a:gd name="connsiteY29" fmla="*/ 6857937 h 6857937"/>
              <a:gd name="connsiteX30" fmla="*/ 0 w 8783638"/>
              <a:gd name="connsiteY30" fmla="*/ 6857937 h 6857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783638" h="6857937">
                <a:moveTo>
                  <a:pt x="0" y="0"/>
                </a:moveTo>
                <a:lnTo>
                  <a:pt x="8508222" y="0"/>
                </a:lnTo>
                <a:lnTo>
                  <a:pt x="8783638" y="0"/>
                </a:lnTo>
                <a:cubicBezTo>
                  <a:pt x="8783638" y="154877"/>
                  <a:pt x="8686293" y="287592"/>
                  <a:pt x="8544751" y="342900"/>
                </a:cubicBezTo>
                <a:cubicBezTo>
                  <a:pt x="8684071" y="400368"/>
                  <a:pt x="8783638" y="533083"/>
                  <a:pt x="8783638" y="685673"/>
                </a:cubicBezTo>
                <a:cubicBezTo>
                  <a:pt x="8783638" y="838263"/>
                  <a:pt x="8686293" y="973265"/>
                  <a:pt x="8544751" y="1028510"/>
                </a:cubicBezTo>
                <a:cubicBezTo>
                  <a:pt x="8684071" y="1086041"/>
                  <a:pt x="8783638" y="1218819"/>
                  <a:pt x="8783638" y="1371410"/>
                </a:cubicBezTo>
                <a:cubicBezTo>
                  <a:pt x="8783638" y="1524000"/>
                  <a:pt x="8686293" y="1658938"/>
                  <a:pt x="8544751" y="1714246"/>
                </a:cubicBezTo>
                <a:cubicBezTo>
                  <a:pt x="8684071" y="1771714"/>
                  <a:pt x="8783638" y="1904429"/>
                  <a:pt x="8783638" y="2057019"/>
                </a:cubicBezTo>
                <a:cubicBezTo>
                  <a:pt x="8783638" y="2209610"/>
                  <a:pt x="8686293" y="2344611"/>
                  <a:pt x="8544751" y="2399919"/>
                </a:cubicBezTo>
                <a:cubicBezTo>
                  <a:pt x="8684071" y="2457387"/>
                  <a:pt x="8783638" y="2590165"/>
                  <a:pt x="8783638" y="2742756"/>
                </a:cubicBezTo>
                <a:cubicBezTo>
                  <a:pt x="8783638" y="2895346"/>
                  <a:pt x="8686293" y="3030284"/>
                  <a:pt x="8544751" y="3085592"/>
                </a:cubicBezTo>
                <a:cubicBezTo>
                  <a:pt x="8663433" y="3134614"/>
                  <a:pt x="8753159" y="3238056"/>
                  <a:pt x="8777161" y="3362071"/>
                </a:cubicBezTo>
                <a:lnTo>
                  <a:pt x="8776971" y="3362071"/>
                </a:lnTo>
                <a:cubicBezTo>
                  <a:pt x="8780210" y="3378137"/>
                  <a:pt x="8782178" y="3394266"/>
                  <a:pt x="8783131" y="3410395"/>
                </a:cubicBezTo>
                <a:cubicBezTo>
                  <a:pt x="8783131" y="3411030"/>
                  <a:pt x="8783194" y="3411728"/>
                  <a:pt x="8783194" y="3412363"/>
                </a:cubicBezTo>
                <a:cubicBezTo>
                  <a:pt x="8783448" y="3417634"/>
                  <a:pt x="8783638" y="3423031"/>
                  <a:pt x="8783638" y="3428428"/>
                </a:cubicBezTo>
                <a:cubicBezTo>
                  <a:pt x="8783638" y="3583241"/>
                  <a:pt x="8686293" y="3715957"/>
                  <a:pt x="8544751" y="3771202"/>
                </a:cubicBezTo>
                <a:cubicBezTo>
                  <a:pt x="8544751" y="3771202"/>
                  <a:pt x="8544815" y="3771202"/>
                  <a:pt x="8544815" y="3771202"/>
                </a:cubicBezTo>
                <a:cubicBezTo>
                  <a:pt x="8583868" y="3787331"/>
                  <a:pt x="8619745" y="3809365"/>
                  <a:pt x="8651241" y="3836099"/>
                </a:cubicBezTo>
                <a:cubicBezTo>
                  <a:pt x="8732076" y="3904806"/>
                  <a:pt x="8783638" y="4004755"/>
                  <a:pt x="8783638" y="4116197"/>
                </a:cubicBezTo>
                <a:cubicBezTo>
                  <a:pt x="8783638" y="4271074"/>
                  <a:pt x="8686293" y="4403725"/>
                  <a:pt x="8544751" y="4459097"/>
                </a:cubicBezTo>
                <a:cubicBezTo>
                  <a:pt x="8684071" y="4516565"/>
                  <a:pt x="8783638" y="4649280"/>
                  <a:pt x="8783638" y="4801870"/>
                </a:cubicBezTo>
                <a:cubicBezTo>
                  <a:pt x="8783638" y="4954461"/>
                  <a:pt x="8686293" y="5089462"/>
                  <a:pt x="8544751" y="5144707"/>
                </a:cubicBezTo>
                <a:cubicBezTo>
                  <a:pt x="8684071" y="5202238"/>
                  <a:pt x="8783638" y="5334953"/>
                  <a:pt x="8783638" y="5487607"/>
                </a:cubicBezTo>
                <a:cubicBezTo>
                  <a:pt x="8783638" y="5640261"/>
                  <a:pt x="8686293" y="5775135"/>
                  <a:pt x="8544751" y="5830443"/>
                </a:cubicBezTo>
                <a:cubicBezTo>
                  <a:pt x="8684071" y="5887911"/>
                  <a:pt x="8783638" y="6020626"/>
                  <a:pt x="8783638" y="6173216"/>
                </a:cubicBezTo>
                <a:cubicBezTo>
                  <a:pt x="8783638" y="6325807"/>
                  <a:pt x="8686293" y="6460808"/>
                  <a:pt x="8544751" y="6516116"/>
                </a:cubicBezTo>
                <a:cubicBezTo>
                  <a:pt x="8683753" y="6573456"/>
                  <a:pt x="8783194" y="6705727"/>
                  <a:pt x="8783638" y="6857937"/>
                </a:cubicBezTo>
                <a:lnTo>
                  <a:pt x="8508222" y="6857937"/>
                </a:lnTo>
                <a:lnTo>
                  <a:pt x="0" y="6857937"/>
                </a:lnTo>
                <a:close/>
              </a:path>
            </a:pathLst>
          </a:custGeom>
          <a:solidFill>
            <a:srgbClr val="FFFFFF"/>
          </a:solidFill>
          <a:ln w="6350"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1" y="546100"/>
            <a:ext cx="7935912" cy="1235074"/>
          </a:xfrm>
          <a:prstGeom prst="rect">
            <a:avLst/>
          </a:prstGeom>
        </p:spPr>
        <p:txBody>
          <a:bodyPr/>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032000"/>
            <a:ext cx="7935913" cy="3968749"/>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Sisällön paikkamerkki 2">
            <a:extLst>
              <a:ext uri="{FF2B5EF4-FFF2-40B4-BE49-F238E27FC236}">
                <a16:creationId xmlns:a16="http://schemas.microsoft.com/office/drawing/2014/main" id="{A8803C51-B6A3-322F-5C35-1C501A4D1FA7}"/>
              </a:ext>
            </a:extLst>
          </p:cNvPr>
          <p:cNvSpPr>
            <a:spLocks noGrp="1"/>
          </p:cNvSpPr>
          <p:nvPr>
            <p:ph sz="quarter" idx="13" hasCustomPrompt="1"/>
          </p:nvPr>
        </p:nvSpPr>
        <p:spPr>
          <a:xfrm>
            <a:off x="9144000" y="539750"/>
            <a:ext cx="2506663" cy="2730500"/>
          </a:xfrm>
        </p:spPr>
        <p:txBody>
          <a:bodyPr/>
          <a:lstStyle>
            <a:lvl1pPr>
              <a:defRPr sz="1800">
                <a:solidFill>
                  <a:schemeClr val="bg1"/>
                </a:solidFill>
              </a:defRPr>
            </a:lvl1pPr>
            <a:lvl2pPr>
              <a:defRPr sz="16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6" name="Sisällön paikkamerkki 3">
            <a:extLst>
              <a:ext uri="{FF2B5EF4-FFF2-40B4-BE49-F238E27FC236}">
                <a16:creationId xmlns:a16="http://schemas.microsoft.com/office/drawing/2014/main" id="{FE98FF6C-22D2-526B-7208-1C45A9A7C6D6}"/>
              </a:ext>
            </a:extLst>
          </p:cNvPr>
          <p:cNvSpPr>
            <a:spLocks noGrp="1"/>
          </p:cNvSpPr>
          <p:nvPr>
            <p:ph sz="quarter" idx="14" hasCustomPrompt="1"/>
          </p:nvPr>
        </p:nvSpPr>
        <p:spPr>
          <a:xfrm>
            <a:off x="9144000" y="3517901"/>
            <a:ext cx="2506663" cy="2730500"/>
          </a:xfrm>
        </p:spPr>
        <p:txBody>
          <a:bodyPr/>
          <a:lstStyle>
            <a:lvl1pPr>
              <a:defRPr sz="1800">
                <a:solidFill>
                  <a:schemeClr val="bg1"/>
                </a:solidFill>
              </a:defRPr>
            </a:lvl1pPr>
            <a:lvl2pPr>
              <a:defRPr sz="16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3" name="Alatunnisteen paikkamerkki 12">
            <a:extLst>
              <a:ext uri="{FF2B5EF4-FFF2-40B4-BE49-F238E27FC236}">
                <a16:creationId xmlns:a16="http://schemas.microsoft.com/office/drawing/2014/main" id="{E496DB7C-3D6C-7863-C2E8-ADCAC88CAE24}"/>
              </a:ext>
            </a:extLst>
          </p:cNvPr>
          <p:cNvSpPr>
            <a:spLocks noGrp="1"/>
          </p:cNvSpPr>
          <p:nvPr>
            <p:ph type="ftr" sz="quarter" idx="16"/>
          </p:nvPr>
        </p:nvSpPr>
        <p:spPr/>
        <p:txBody>
          <a:bodyPr/>
          <a:lstStyle/>
          <a:p>
            <a:endParaRPr lang="fi-FI" dirty="0"/>
          </a:p>
        </p:txBody>
      </p:sp>
      <p:sp>
        <p:nvSpPr>
          <p:cNvPr id="12" name="Päivämäärän paikkamerkki 11">
            <a:extLst>
              <a:ext uri="{FF2B5EF4-FFF2-40B4-BE49-F238E27FC236}">
                <a16:creationId xmlns:a16="http://schemas.microsoft.com/office/drawing/2014/main" id="{6BCB5FF5-AF00-A42B-DDB0-D511FCC72DE9}"/>
              </a:ext>
            </a:extLst>
          </p:cNvPr>
          <p:cNvSpPr>
            <a:spLocks noGrp="1"/>
          </p:cNvSpPr>
          <p:nvPr>
            <p:ph type="dt" sz="half" idx="15"/>
          </p:nvPr>
        </p:nvSpPr>
        <p:spPr/>
        <p:txBody>
          <a:bodyPr/>
          <a:lstStyle>
            <a:lvl1pPr>
              <a:defRPr>
                <a:solidFill>
                  <a:schemeClr val="bg1"/>
                </a:solidFill>
              </a:defRPr>
            </a:lvl1pPr>
          </a:lstStyle>
          <a:p>
            <a:r>
              <a:rPr lang="fi-FI"/>
              <a:t>12.8.2025</a:t>
            </a:r>
            <a:endParaRPr lang="fi-FI" dirty="0"/>
          </a:p>
        </p:txBody>
      </p:sp>
      <p:sp>
        <p:nvSpPr>
          <p:cNvPr id="14" name="Dian numeron paikkamerkki 13">
            <a:extLst>
              <a:ext uri="{FF2B5EF4-FFF2-40B4-BE49-F238E27FC236}">
                <a16:creationId xmlns:a16="http://schemas.microsoft.com/office/drawing/2014/main" id="{DEB2E068-0830-47E1-8CD6-6A31A793502A}"/>
              </a:ext>
            </a:extLst>
          </p:cNvPr>
          <p:cNvSpPr>
            <a:spLocks noGrp="1"/>
          </p:cNvSpPr>
          <p:nvPr>
            <p:ph type="sldNum" sz="quarter" idx="17"/>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10" name="Logo">
            <a:extLst>
              <a:ext uri="{FF2B5EF4-FFF2-40B4-BE49-F238E27FC236}">
                <a16:creationId xmlns:a16="http://schemas.microsoft.com/office/drawing/2014/main" id="{0F6C14A0-39E7-4FE5-5D51-FE4E31E771C8}"/>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513435364"/>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twoObj" preserve="1">
  <p:cSld name="Vertailu 1">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B2CD312-9726-B802-8BDD-60E4DE41D212}"/>
              </a:ext>
            </a:extLst>
          </p:cNvPr>
          <p:cNvSpPr>
            <a:spLocks noGrp="1"/>
          </p:cNvSpPr>
          <p:nvPr>
            <p:ph type="title"/>
          </p:nvPr>
        </p:nvSpPr>
        <p:spPr>
          <a:xfrm>
            <a:off x="539750" y="539750"/>
            <a:ext cx="11107635" cy="992188"/>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Sisällön paikkamerkki 1">
            <a:extLst>
              <a:ext uri="{FF2B5EF4-FFF2-40B4-BE49-F238E27FC236}">
                <a16:creationId xmlns:a16="http://schemas.microsoft.com/office/drawing/2014/main" id="{22518D0B-5C58-A517-480D-F96C2EABA205}"/>
              </a:ext>
            </a:extLst>
          </p:cNvPr>
          <p:cNvSpPr>
            <a:spLocks noGrp="1"/>
          </p:cNvSpPr>
          <p:nvPr>
            <p:ph sz="half" idx="1" hasCustomPrompt="1"/>
          </p:nvPr>
        </p:nvSpPr>
        <p:spPr>
          <a:xfrm>
            <a:off x="544408" y="1532511"/>
            <a:ext cx="5370616" cy="4468240"/>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4" name="Sisällön paikkamerkki 2">
            <a:extLst>
              <a:ext uri="{FF2B5EF4-FFF2-40B4-BE49-F238E27FC236}">
                <a16:creationId xmlns:a16="http://schemas.microsoft.com/office/drawing/2014/main" id="{98DA6DB5-E852-25D0-9059-FECE8670E54B}"/>
              </a:ext>
            </a:extLst>
          </p:cNvPr>
          <p:cNvSpPr>
            <a:spLocks noGrp="1"/>
          </p:cNvSpPr>
          <p:nvPr>
            <p:ph sz="half" idx="2" hasCustomPrompt="1"/>
          </p:nvPr>
        </p:nvSpPr>
        <p:spPr>
          <a:xfrm>
            <a:off x="6275387" y="1531938"/>
            <a:ext cx="5375275" cy="4468812"/>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3" name="Alatunnisteen paikkamerkki 12">
            <a:extLst>
              <a:ext uri="{FF2B5EF4-FFF2-40B4-BE49-F238E27FC236}">
                <a16:creationId xmlns:a16="http://schemas.microsoft.com/office/drawing/2014/main" id="{D8E4A7FC-CF05-56A2-FA80-1A54D3A88D61}"/>
              </a:ext>
            </a:extLst>
          </p:cNvPr>
          <p:cNvSpPr>
            <a:spLocks noGrp="1"/>
          </p:cNvSpPr>
          <p:nvPr>
            <p:ph type="ftr" sz="quarter" idx="11"/>
          </p:nvPr>
        </p:nvSpPr>
        <p:spPr/>
        <p:txBody>
          <a:bodyPr/>
          <a:lstStyle/>
          <a:p>
            <a:endParaRPr lang="fi-FI" dirty="0"/>
          </a:p>
        </p:txBody>
      </p:sp>
      <p:sp>
        <p:nvSpPr>
          <p:cNvPr id="12" name="Päivämäärän paikkamerkki 11">
            <a:extLst>
              <a:ext uri="{FF2B5EF4-FFF2-40B4-BE49-F238E27FC236}">
                <a16:creationId xmlns:a16="http://schemas.microsoft.com/office/drawing/2014/main" id="{D6BA5BED-D50D-3E5C-3E63-A6DDFC04A821}"/>
              </a:ext>
            </a:extLst>
          </p:cNvPr>
          <p:cNvSpPr>
            <a:spLocks noGrp="1"/>
          </p:cNvSpPr>
          <p:nvPr>
            <p:ph type="dt" sz="half" idx="10"/>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3C2A2640-C50C-94A7-F107-1DF30CBB132C}"/>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6" name="Logo">
            <a:extLst>
              <a:ext uri="{FF2B5EF4-FFF2-40B4-BE49-F238E27FC236}">
                <a16:creationId xmlns:a16="http://schemas.microsoft.com/office/drawing/2014/main" id="{6B833146-F72B-F08F-22AE-2723025C4E1E}"/>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584141582"/>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twoTxTwoObj" preserve="1">
  <p:cSld name="Vertailu 2">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408DB74-1303-3AB6-333D-9D5AC9C68137}"/>
              </a:ext>
            </a:extLst>
          </p:cNvPr>
          <p:cNvSpPr>
            <a:spLocks noGrp="1"/>
          </p:cNvSpPr>
          <p:nvPr>
            <p:ph type="title"/>
          </p:nvPr>
        </p:nvSpPr>
        <p:spPr>
          <a:xfrm>
            <a:off x="539751" y="539750"/>
            <a:ext cx="11110912" cy="992188"/>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Tekstin paikkamerkki 1">
            <a:extLst>
              <a:ext uri="{FF2B5EF4-FFF2-40B4-BE49-F238E27FC236}">
                <a16:creationId xmlns:a16="http://schemas.microsoft.com/office/drawing/2014/main" id="{76D547CA-3ABA-38C8-E102-E152E2A84E0B}"/>
              </a:ext>
            </a:extLst>
          </p:cNvPr>
          <p:cNvSpPr>
            <a:spLocks noGrp="1"/>
          </p:cNvSpPr>
          <p:nvPr>
            <p:ph type="body" idx="1" hasCustomPrompt="1"/>
          </p:nvPr>
        </p:nvSpPr>
        <p:spPr>
          <a:xfrm>
            <a:off x="539750" y="1539441"/>
            <a:ext cx="5378451" cy="738622"/>
          </a:xfrm>
        </p:spPr>
        <p:txBody>
          <a:bodyPr lIns="0" tIns="0" rIns="0" bIns="0" anchor="t">
            <a:noAutofit/>
          </a:bodyPr>
          <a:lstStyle>
            <a:lvl1pPr marL="0" indent="0">
              <a:lnSpc>
                <a:spcPct val="100000"/>
              </a:lnSpc>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dirty="0"/>
              <a:t>Tekstipaikka, joka rytmittää sisältöä visuaalisesti</a:t>
            </a:r>
          </a:p>
        </p:txBody>
      </p:sp>
      <p:sp>
        <p:nvSpPr>
          <p:cNvPr id="4" name="Sisällön paikkamerkki 1">
            <a:extLst>
              <a:ext uri="{FF2B5EF4-FFF2-40B4-BE49-F238E27FC236}">
                <a16:creationId xmlns:a16="http://schemas.microsoft.com/office/drawing/2014/main" id="{9321E482-A8CD-3E6B-8B2B-35AB0ED6A090}"/>
              </a:ext>
            </a:extLst>
          </p:cNvPr>
          <p:cNvSpPr>
            <a:spLocks noGrp="1"/>
          </p:cNvSpPr>
          <p:nvPr>
            <p:ph sz="half" idx="2" hasCustomPrompt="1"/>
          </p:nvPr>
        </p:nvSpPr>
        <p:spPr>
          <a:xfrm>
            <a:off x="539750" y="2285567"/>
            <a:ext cx="5378451" cy="3467534"/>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5" name="Tekstin paikkamerkki 2">
            <a:extLst>
              <a:ext uri="{FF2B5EF4-FFF2-40B4-BE49-F238E27FC236}">
                <a16:creationId xmlns:a16="http://schemas.microsoft.com/office/drawing/2014/main" id="{8F7C15FA-DEB9-D490-7044-34D7E5D6D128}"/>
              </a:ext>
            </a:extLst>
          </p:cNvPr>
          <p:cNvSpPr>
            <a:spLocks noGrp="1"/>
          </p:cNvSpPr>
          <p:nvPr>
            <p:ph type="body" sz="quarter" idx="3" hasCustomPrompt="1"/>
          </p:nvPr>
        </p:nvSpPr>
        <p:spPr>
          <a:xfrm>
            <a:off x="6273800" y="1539441"/>
            <a:ext cx="5372100" cy="738622"/>
          </a:xfrm>
        </p:spPr>
        <p:txBody>
          <a:bodyPr lIns="0" tIns="0" rIns="0" bIns="0" anchor="t">
            <a:noAutofit/>
          </a:bodyPr>
          <a:lstStyle>
            <a:lvl1pPr marL="0" indent="0">
              <a:lnSpc>
                <a:spcPct val="100000"/>
              </a:lnSpc>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dirty="0"/>
              <a:t>Tekstipaikka, joka rytmittää sisältöä visuaalisesti</a:t>
            </a:r>
          </a:p>
        </p:txBody>
      </p:sp>
      <p:sp>
        <p:nvSpPr>
          <p:cNvPr id="6" name="Sisällön paikkamerkki 2">
            <a:extLst>
              <a:ext uri="{FF2B5EF4-FFF2-40B4-BE49-F238E27FC236}">
                <a16:creationId xmlns:a16="http://schemas.microsoft.com/office/drawing/2014/main" id="{3B057EEC-FAD5-EB6F-D143-95B815A82B6C}"/>
              </a:ext>
            </a:extLst>
          </p:cNvPr>
          <p:cNvSpPr>
            <a:spLocks noGrp="1"/>
          </p:cNvSpPr>
          <p:nvPr>
            <p:ph sz="quarter" idx="4" hasCustomPrompt="1"/>
          </p:nvPr>
        </p:nvSpPr>
        <p:spPr>
          <a:xfrm>
            <a:off x="6273800" y="2285566"/>
            <a:ext cx="5372100" cy="3467534"/>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1" name="Alatunnisteen paikkamerkki 10">
            <a:extLst>
              <a:ext uri="{FF2B5EF4-FFF2-40B4-BE49-F238E27FC236}">
                <a16:creationId xmlns:a16="http://schemas.microsoft.com/office/drawing/2014/main" id="{4FCE73E2-36E9-8CAC-00C2-3A25BF46780A}"/>
              </a:ext>
            </a:extLst>
          </p:cNvPr>
          <p:cNvSpPr>
            <a:spLocks noGrp="1"/>
          </p:cNvSpPr>
          <p:nvPr>
            <p:ph type="ftr" sz="quarter" idx="11"/>
          </p:nvPr>
        </p:nvSpPr>
        <p:spPr/>
        <p:txBody>
          <a:bodyPr/>
          <a:lstStyle/>
          <a:p>
            <a:endParaRPr lang="fi-FI" dirty="0"/>
          </a:p>
        </p:txBody>
      </p:sp>
      <p:sp>
        <p:nvSpPr>
          <p:cNvPr id="10" name="Päivämäärän paikkamerkki 9">
            <a:extLst>
              <a:ext uri="{FF2B5EF4-FFF2-40B4-BE49-F238E27FC236}">
                <a16:creationId xmlns:a16="http://schemas.microsoft.com/office/drawing/2014/main" id="{E9FDBA58-A840-870D-4637-BD7F8083BE3A}"/>
              </a:ext>
            </a:extLst>
          </p:cNvPr>
          <p:cNvSpPr>
            <a:spLocks noGrp="1"/>
          </p:cNvSpPr>
          <p:nvPr>
            <p:ph type="dt" sz="half" idx="10"/>
          </p:nvPr>
        </p:nvSpPr>
        <p:spPr/>
        <p:txBody>
          <a:bodyPr/>
          <a:lstStyle/>
          <a:p>
            <a:r>
              <a:rPr lang="fi-FI"/>
              <a:t>12.8.2025</a:t>
            </a:r>
            <a:endParaRPr lang="fi-FI" dirty="0"/>
          </a:p>
        </p:txBody>
      </p:sp>
      <p:sp>
        <p:nvSpPr>
          <p:cNvPr id="13" name="Dian numeron paikkamerkki 12">
            <a:extLst>
              <a:ext uri="{FF2B5EF4-FFF2-40B4-BE49-F238E27FC236}">
                <a16:creationId xmlns:a16="http://schemas.microsoft.com/office/drawing/2014/main" id="{E713DDF3-4031-4BA9-E3A7-7B9577F955EA}"/>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8" name="Logo">
            <a:extLst>
              <a:ext uri="{FF2B5EF4-FFF2-40B4-BE49-F238E27FC236}">
                <a16:creationId xmlns:a16="http://schemas.microsoft.com/office/drawing/2014/main" id="{7AE3F8A3-B31C-4CFA-D756-0A82F5435569}"/>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279542293"/>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preserve="1" userDrawn="1">
  <p:cSld name="Vertailu 3">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408DB74-1303-3AB6-333D-9D5AC9C68137}"/>
              </a:ext>
            </a:extLst>
          </p:cNvPr>
          <p:cNvSpPr>
            <a:spLocks noGrp="1"/>
          </p:cNvSpPr>
          <p:nvPr>
            <p:ph type="title"/>
          </p:nvPr>
        </p:nvSpPr>
        <p:spPr>
          <a:xfrm>
            <a:off x="539750" y="539750"/>
            <a:ext cx="11106150" cy="744538"/>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Tekstin paikkamerkki 1">
            <a:extLst>
              <a:ext uri="{FF2B5EF4-FFF2-40B4-BE49-F238E27FC236}">
                <a16:creationId xmlns:a16="http://schemas.microsoft.com/office/drawing/2014/main" id="{76D547CA-3ABA-38C8-E102-E152E2A84E0B}"/>
              </a:ext>
            </a:extLst>
          </p:cNvPr>
          <p:cNvSpPr>
            <a:spLocks noGrp="1"/>
          </p:cNvSpPr>
          <p:nvPr>
            <p:ph type="body" idx="1" hasCustomPrompt="1"/>
          </p:nvPr>
        </p:nvSpPr>
        <p:spPr>
          <a:xfrm>
            <a:off x="539750" y="1284287"/>
            <a:ext cx="5378451" cy="496887"/>
          </a:xfrm>
        </p:spPr>
        <p:txBody>
          <a:bodyPr lIns="0" tIns="0" rIns="0" bIns="0" anchor="b">
            <a:noAutofit/>
          </a:bodyPr>
          <a:lstStyle>
            <a:lvl1pPr marL="0" indent="0">
              <a:lnSpc>
                <a:spcPct val="100000"/>
              </a:lnSpc>
              <a:buNone/>
              <a:defRPr sz="1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dirty="0"/>
              <a:t>Tekstipaikka, joka rytmittää sisältöä visuaalisesti</a:t>
            </a:r>
          </a:p>
        </p:txBody>
      </p:sp>
      <p:sp>
        <p:nvSpPr>
          <p:cNvPr id="4" name="Sisällön paikkamerkki 1">
            <a:extLst>
              <a:ext uri="{FF2B5EF4-FFF2-40B4-BE49-F238E27FC236}">
                <a16:creationId xmlns:a16="http://schemas.microsoft.com/office/drawing/2014/main" id="{9321E482-A8CD-3E6B-8B2B-35AB0ED6A090}"/>
              </a:ext>
            </a:extLst>
          </p:cNvPr>
          <p:cNvSpPr>
            <a:spLocks noGrp="1"/>
          </p:cNvSpPr>
          <p:nvPr>
            <p:ph sz="half" idx="2" hasCustomPrompt="1"/>
          </p:nvPr>
        </p:nvSpPr>
        <p:spPr>
          <a:xfrm>
            <a:off x="539750" y="2032000"/>
            <a:ext cx="5378451" cy="3224213"/>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3" name="Tekstin paikkamerkki 1">
            <a:extLst>
              <a:ext uri="{FF2B5EF4-FFF2-40B4-BE49-F238E27FC236}">
                <a16:creationId xmlns:a16="http://schemas.microsoft.com/office/drawing/2014/main" id="{3607A99A-BDC0-AD56-A63F-EA0BEB0494A7}"/>
              </a:ext>
            </a:extLst>
          </p:cNvPr>
          <p:cNvSpPr>
            <a:spLocks noGrp="1"/>
          </p:cNvSpPr>
          <p:nvPr>
            <p:ph type="body" sz="quarter" idx="14" hasCustomPrompt="1"/>
          </p:nvPr>
        </p:nvSpPr>
        <p:spPr>
          <a:xfrm>
            <a:off x="539750" y="5256213"/>
            <a:ext cx="5386675" cy="744537"/>
          </a:xfrm>
        </p:spPr>
        <p:txBody>
          <a:bodyPr tIns="108000" anchor="t"/>
          <a:lstStyle>
            <a:lvl1pPr marL="0" indent="0">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Lisää tähän kuvateksti, joka selittää tai täydentää kuvaa. Jos kuvan lähde ei ole pääteltävissä asiayhteydestä, lisää se muodossa Lähde: esimerkki.fi</a:t>
            </a:r>
          </a:p>
        </p:txBody>
      </p:sp>
      <p:sp>
        <p:nvSpPr>
          <p:cNvPr id="5" name="Tekstin paikkamerkki 2">
            <a:extLst>
              <a:ext uri="{FF2B5EF4-FFF2-40B4-BE49-F238E27FC236}">
                <a16:creationId xmlns:a16="http://schemas.microsoft.com/office/drawing/2014/main" id="{8F7C15FA-DEB9-D490-7044-34D7E5D6D128}"/>
              </a:ext>
            </a:extLst>
          </p:cNvPr>
          <p:cNvSpPr>
            <a:spLocks noGrp="1"/>
          </p:cNvSpPr>
          <p:nvPr>
            <p:ph type="body" sz="quarter" idx="3" hasCustomPrompt="1"/>
          </p:nvPr>
        </p:nvSpPr>
        <p:spPr>
          <a:xfrm>
            <a:off x="6273800" y="1282699"/>
            <a:ext cx="5372100" cy="498475"/>
          </a:xfrm>
        </p:spPr>
        <p:txBody>
          <a:bodyPr lIns="0" tIns="0" rIns="0" bIns="0" anchor="b">
            <a:noAutofit/>
          </a:bodyPr>
          <a:lstStyle>
            <a:lvl1pPr marL="0" indent="0">
              <a:lnSpc>
                <a:spcPct val="100000"/>
              </a:lnSpc>
              <a:buNone/>
              <a:defRPr sz="1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dirty="0"/>
              <a:t>Tekstipaikka, joka rytmittää sisältöä visuaalisesti</a:t>
            </a:r>
          </a:p>
        </p:txBody>
      </p:sp>
      <p:sp>
        <p:nvSpPr>
          <p:cNvPr id="6" name="Sisällön paikkamerkki 2">
            <a:extLst>
              <a:ext uri="{FF2B5EF4-FFF2-40B4-BE49-F238E27FC236}">
                <a16:creationId xmlns:a16="http://schemas.microsoft.com/office/drawing/2014/main" id="{3B057EEC-FAD5-EB6F-D143-95B815A82B6C}"/>
              </a:ext>
            </a:extLst>
          </p:cNvPr>
          <p:cNvSpPr>
            <a:spLocks noGrp="1"/>
          </p:cNvSpPr>
          <p:nvPr>
            <p:ph sz="quarter" idx="4" hasCustomPrompt="1"/>
          </p:nvPr>
        </p:nvSpPr>
        <p:spPr>
          <a:xfrm>
            <a:off x="6273800" y="2041130"/>
            <a:ext cx="5372100" cy="3215083"/>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1" name="Tekstin paikkamerkki 2">
            <a:extLst>
              <a:ext uri="{FF2B5EF4-FFF2-40B4-BE49-F238E27FC236}">
                <a16:creationId xmlns:a16="http://schemas.microsoft.com/office/drawing/2014/main" id="{A04BD470-0B4D-F9CE-C3FB-A05047EC8B69}"/>
              </a:ext>
            </a:extLst>
          </p:cNvPr>
          <p:cNvSpPr>
            <a:spLocks noGrp="1"/>
          </p:cNvSpPr>
          <p:nvPr>
            <p:ph type="body" sz="quarter" idx="13" hasCustomPrompt="1"/>
          </p:nvPr>
        </p:nvSpPr>
        <p:spPr>
          <a:xfrm>
            <a:off x="6273800" y="5256213"/>
            <a:ext cx="5376863" cy="744537"/>
          </a:xfrm>
        </p:spPr>
        <p:txBody>
          <a:bodyPr tIns="108000" anchor="t"/>
          <a:lstStyle>
            <a:lvl1pPr marL="0" indent="0">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Lisää tähän kuvateksti, joka selittää tai täydentää kuvaa. Jos kuvan lähde ei ole pääteltävissä asiayhteydestä, lisää se muodossa Lähde: esimerkki.fi</a:t>
            </a:r>
          </a:p>
        </p:txBody>
      </p:sp>
      <p:sp>
        <p:nvSpPr>
          <p:cNvPr id="14" name="Alatunnisteen paikkamerkki 13">
            <a:extLst>
              <a:ext uri="{FF2B5EF4-FFF2-40B4-BE49-F238E27FC236}">
                <a16:creationId xmlns:a16="http://schemas.microsoft.com/office/drawing/2014/main" id="{C39B92BF-1087-61D0-291D-43ABAE6C9654}"/>
              </a:ext>
            </a:extLst>
          </p:cNvPr>
          <p:cNvSpPr>
            <a:spLocks noGrp="1"/>
          </p:cNvSpPr>
          <p:nvPr>
            <p:ph type="ftr" sz="quarter" idx="16"/>
          </p:nvPr>
        </p:nvSpPr>
        <p:spPr/>
        <p:txBody>
          <a:bodyPr/>
          <a:lstStyle/>
          <a:p>
            <a:endParaRPr lang="fi-FI" dirty="0"/>
          </a:p>
        </p:txBody>
      </p:sp>
      <p:sp>
        <p:nvSpPr>
          <p:cNvPr id="10" name="Päivämäärän paikkamerkki 9">
            <a:extLst>
              <a:ext uri="{FF2B5EF4-FFF2-40B4-BE49-F238E27FC236}">
                <a16:creationId xmlns:a16="http://schemas.microsoft.com/office/drawing/2014/main" id="{28AECB3D-E6F3-F70A-68A8-89943DF33635}"/>
              </a:ext>
            </a:extLst>
          </p:cNvPr>
          <p:cNvSpPr>
            <a:spLocks noGrp="1"/>
          </p:cNvSpPr>
          <p:nvPr>
            <p:ph type="dt" sz="half" idx="15"/>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90E135CE-1921-1119-9B4B-FE8948E523B8}"/>
              </a:ext>
            </a:extLst>
          </p:cNvPr>
          <p:cNvSpPr>
            <a:spLocks noGrp="1"/>
          </p:cNvSpPr>
          <p:nvPr>
            <p:ph type="sldNum" sz="quarter" idx="17"/>
          </p:nvPr>
        </p:nvSpPr>
        <p:spPr/>
        <p:txBody>
          <a:bodyPr/>
          <a:lstStyle/>
          <a:p>
            <a:fld id="{A9494116-C6F5-466F-B5C1-BBB074CB17FC}" type="slidenum">
              <a:rPr lang="fi-FI" smtClean="0"/>
              <a:pPr/>
              <a:t>‹#›</a:t>
            </a:fld>
            <a:endParaRPr lang="fi-FI" dirty="0"/>
          </a:p>
        </p:txBody>
      </p:sp>
      <p:sp>
        <p:nvSpPr>
          <p:cNvPr id="8" name="Logo">
            <a:extLst>
              <a:ext uri="{FF2B5EF4-FFF2-40B4-BE49-F238E27FC236}">
                <a16:creationId xmlns:a16="http://schemas.microsoft.com/office/drawing/2014/main" id="{97260B81-5A99-ADB5-6A19-8135D1E605C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729336340"/>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preserve="1" userDrawn="1">
  <p:cSld name="Vertailu 4">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408DB74-1303-3AB6-333D-9D5AC9C68137}"/>
              </a:ext>
            </a:extLst>
          </p:cNvPr>
          <p:cNvSpPr>
            <a:spLocks noGrp="1"/>
          </p:cNvSpPr>
          <p:nvPr>
            <p:ph type="title"/>
          </p:nvPr>
        </p:nvSpPr>
        <p:spPr>
          <a:xfrm>
            <a:off x="539750" y="539750"/>
            <a:ext cx="11106150" cy="744538"/>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Tekstin paikkamerkki 1">
            <a:extLst>
              <a:ext uri="{FF2B5EF4-FFF2-40B4-BE49-F238E27FC236}">
                <a16:creationId xmlns:a16="http://schemas.microsoft.com/office/drawing/2014/main" id="{76D547CA-3ABA-38C8-E102-E152E2A84E0B}"/>
              </a:ext>
            </a:extLst>
          </p:cNvPr>
          <p:cNvSpPr>
            <a:spLocks noGrp="1"/>
          </p:cNvSpPr>
          <p:nvPr>
            <p:ph type="body" idx="1" hasCustomPrompt="1"/>
          </p:nvPr>
        </p:nvSpPr>
        <p:spPr>
          <a:xfrm>
            <a:off x="539750" y="1284287"/>
            <a:ext cx="3463925" cy="496887"/>
          </a:xfrm>
        </p:spPr>
        <p:txBody>
          <a:bodyPr lIns="0" tIns="0" rIns="0" bIns="0" anchor="b">
            <a:noAutofit/>
          </a:bodyPr>
          <a:lstStyle>
            <a:lvl1pPr marL="0" indent="0">
              <a:lnSpc>
                <a:spcPct val="100000"/>
              </a:lnSpc>
              <a:buNone/>
              <a:defRPr sz="1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dirty="0"/>
              <a:t>Tekstipaikka, joka rytmittää sisältöä visuaalisesti</a:t>
            </a:r>
          </a:p>
        </p:txBody>
      </p:sp>
      <p:sp>
        <p:nvSpPr>
          <p:cNvPr id="4" name="Sisällön paikkamerkki 1">
            <a:extLst>
              <a:ext uri="{FF2B5EF4-FFF2-40B4-BE49-F238E27FC236}">
                <a16:creationId xmlns:a16="http://schemas.microsoft.com/office/drawing/2014/main" id="{9321E482-A8CD-3E6B-8B2B-35AB0ED6A090}"/>
              </a:ext>
            </a:extLst>
          </p:cNvPr>
          <p:cNvSpPr>
            <a:spLocks noGrp="1"/>
          </p:cNvSpPr>
          <p:nvPr>
            <p:ph sz="half" idx="2" hasCustomPrompt="1"/>
          </p:nvPr>
        </p:nvSpPr>
        <p:spPr>
          <a:xfrm>
            <a:off x="539750" y="2032000"/>
            <a:ext cx="3463925" cy="3224213"/>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3" name="Tekstin paikkamerkki 1">
            <a:extLst>
              <a:ext uri="{FF2B5EF4-FFF2-40B4-BE49-F238E27FC236}">
                <a16:creationId xmlns:a16="http://schemas.microsoft.com/office/drawing/2014/main" id="{3607A99A-BDC0-AD56-A63F-EA0BEB0494A7}"/>
              </a:ext>
            </a:extLst>
          </p:cNvPr>
          <p:cNvSpPr>
            <a:spLocks noGrp="1"/>
          </p:cNvSpPr>
          <p:nvPr>
            <p:ph type="body" sz="quarter" idx="14" hasCustomPrompt="1"/>
          </p:nvPr>
        </p:nvSpPr>
        <p:spPr>
          <a:xfrm>
            <a:off x="539751" y="5256213"/>
            <a:ext cx="3469222" cy="744537"/>
          </a:xfrm>
        </p:spPr>
        <p:txBody>
          <a:bodyPr tIns="108000" anchor="t"/>
          <a:lstStyle>
            <a:lvl1pPr marL="0" indent="0">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Kuvateksti, joka selittää tai täydentää kuvaa. Tarvittaessa lisää lähde muodossa Lähde: esimerkki.fi, jos sitä ei voi muuten päätellä.</a:t>
            </a:r>
          </a:p>
        </p:txBody>
      </p:sp>
      <p:sp>
        <p:nvSpPr>
          <p:cNvPr id="5" name="Tekstin paikkamerkki 2">
            <a:extLst>
              <a:ext uri="{FF2B5EF4-FFF2-40B4-BE49-F238E27FC236}">
                <a16:creationId xmlns:a16="http://schemas.microsoft.com/office/drawing/2014/main" id="{8F7C15FA-DEB9-D490-7044-34D7E5D6D128}"/>
              </a:ext>
            </a:extLst>
          </p:cNvPr>
          <p:cNvSpPr>
            <a:spLocks noGrp="1"/>
          </p:cNvSpPr>
          <p:nvPr>
            <p:ph type="body" sz="quarter" idx="3" hasCustomPrompt="1"/>
          </p:nvPr>
        </p:nvSpPr>
        <p:spPr>
          <a:xfrm>
            <a:off x="4362450" y="1282699"/>
            <a:ext cx="3463925" cy="498475"/>
          </a:xfrm>
        </p:spPr>
        <p:txBody>
          <a:bodyPr lIns="0" tIns="0" rIns="0" bIns="0" anchor="b">
            <a:noAutofit/>
          </a:bodyPr>
          <a:lstStyle>
            <a:lvl1pPr marL="0" indent="0">
              <a:lnSpc>
                <a:spcPct val="100000"/>
              </a:lnSpc>
              <a:buNone/>
              <a:defRPr sz="1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dirty="0"/>
              <a:t>Tekstipaikka, joka rytmittää sisältöä visuaalisesti</a:t>
            </a:r>
          </a:p>
        </p:txBody>
      </p:sp>
      <p:sp>
        <p:nvSpPr>
          <p:cNvPr id="6" name="Sisällön paikkamerkki 2">
            <a:extLst>
              <a:ext uri="{FF2B5EF4-FFF2-40B4-BE49-F238E27FC236}">
                <a16:creationId xmlns:a16="http://schemas.microsoft.com/office/drawing/2014/main" id="{3B057EEC-FAD5-EB6F-D143-95B815A82B6C}"/>
              </a:ext>
            </a:extLst>
          </p:cNvPr>
          <p:cNvSpPr>
            <a:spLocks noGrp="1"/>
          </p:cNvSpPr>
          <p:nvPr>
            <p:ph sz="quarter" idx="4" hasCustomPrompt="1"/>
          </p:nvPr>
        </p:nvSpPr>
        <p:spPr>
          <a:xfrm>
            <a:off x="4362450" y="2041130"/>
            <a:ext cx="3463925" cy="3215083"/>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1" name="Tekstin paikkamerkki 2">
            <a:extLst>
              <a:ext uri="{FF2B5EF4-FFF2-40B4-BE49-F238E27FC236}">
                <a16:creationId xmlns:a16="http://schemas.microsoft.com/office/drawing/2014/main" id="{A04BD470-0B4D-F9CE-C3FB-A05047EC8B69}"/>
              </a:ext>
            </a:extLst>
          </p:cNvPr>
          <p:cNvSpPr>
            <a:spLocks noGrp="1"/>
          </p:cNvSpPr>
          <p:nvPr>
            <p:ph type="body" sz="quarter" idx="13" hasCustomPrompt="1"/>
          </p:nvPr>
        </p:nvSpPr>
        <p:spPr>
          <a:xfrm>
            <a:off x="4362450" y="5257006"/>
            <a:ext cx="3466996" cy="744537"/>
          </a:xfrm>
        </p:spPr>
        <p:txBody>
          <a:bodyPr tIns="108000" anchor="t"/>
          <a:lstStyle>
            <a:lvl1pPr marL="0" indent="0">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Kuvateksti, joka selittää tai täydentää kuvaa. Tarvittaessa lisää lähde muodossa Lähde: esimerkki.fi, jos sitä ei voi muuten päätellä.</a:t>
            </a:r>
          </a:p>
        </p:txBody>
      </p:sp>
      <p:sp>
        <p:nvSpPr>
          <p:cNvPr id="8" name="Tekstin paikkamerkki 3">
            <a:extLst>
              <a:ext uri="{FF2B5EF4-FFF2-40B4-BE49-F238E27FC236}">
                <a16:creationId xmlns:a16="http://schemas.microsoft.com/office/drawing/2014/main" id="{837BE9CE-5AFF-B744-7A19-13943849DC7C}"/>
              </a:ext>
            </a:extLst>
          </p:cNvPr>
          <p:cNvSpPr>
            <a:spLocks noGrp="1"/>
          </p:cNvSpPr>
          <p:nvPr>
            <p:ph type="body" sz="quarter" idx="18" hasCustomPrompt="1"/>
          </p:nvPr>
        </p:nvSpPr>
        <p:spPr>
          <a:xfrm>
            <a:off x="8188327" y="1282699"/>
            <a:ext cx="3463925" cy="498475"/>
          </a:xfrm>
        </p:spPr>
        <p:txBody>
          <a:bodyPr lIns="0" tIns="0" rIns="0" bIns="0" anchor="b">
            <a:noAutofit/>
          </a:bodyPr>
          <a:lstStyle>
            <a:lvl1pPr marL="0" indent="0">
              <a:lnSpc>
                <a:spcPct val="100000"/>
              </a:lnSpc>
              <a:buNone/>
              <a:defRPr sz="1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dirty="0"/>
              <a:t>Tekstipaikka, joka rytmittää sisältöä visuaalisesti</a:t>
            </a:r>
          </a:p>
        </p:txBody>
      </p:sp>
      <p:sp>
        <p:nvSpPr>
          <p:cNvPr id="9" name="Sisällön paikkamerkki 3">
            <a:extLst>
              <a:ext uri="{FF2B5EF4-FFF2-40B4-BE49-F238E27FC236}">
                <a16:creationId xmlns:a16="http://schemas.microsoft.com/office/drawing/2014/main" id="{F50D61E4-B92A-DF6E-4B78-53A8538896DE}"/>
              </a:ext>
            </a:extLst>
          </p:cNvPr>
          <p:cNvSpPr>
            <a:spLocks noGrp="1"/>
          </p:cNvSpPr>
          <p:nvPr>
            <p:ph sz="quarter" idx="19" hasCustomPrompt="1"/>
          </p:nvPr>
        </p:nvSpPr>
        <p:spPr>
          <a:xfrm>
            <a:off x="8188327" y="2041130"/>
            <a:ext cx="3463925" cy="3215083"/>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2" name="Tekstin paikkamerkki 3">
            <a:extLst>
              <a:ext uri="{FF2B5EF4-FFF2-40B4-BE49-F238E27FC236}">
                <a16:creationId xmlns:a16="http://schemas.microsoft.com/office/drawing/2014/main" id="{55236000-7510-F753-9048-BAB9F1C2BA02}"/>
              </a:ext>
            </a:extLst>
          </p:cNvPr>
          <p:cNvSpPr>
            <a:spLocks noGrp="1"/>
          </p:cNvSpPr>
          <p:nvPr>
            <p:ph type="body" sz="quarter" idx="20" hasCustomPrompt="1"/>
          </p:nvPr>
        </p:nvSpPr>
        <p:spPr>
          <a:xfrm>
            <a:off x="8188328" y="5256213"/>
            <a:ext cx="3466996" cy="744537"/>
          </a:xfrm>
        </p:spPr>
        <p:txBody>
          <a:bodyPr tIns="108000" anchor="t"/>
          <a:lstStyle>
            <a:lvl1pPr marL="0" indent="0">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Kuvateksti, joka selittää tai täydentää kuvaa. Tarvittaessa lisää lähde muodossa Lähde: esimerkki.fi, jos sitä ei voi muuten päätellä.</a:t>
            </a:r>
          </a:p>
        </p:txBody>
      </p:sp>
      <p:sp>
        <p:nvSpPr>
          <p:cNvPr id="14" name="Alatunnisteen paikkamerkki 13">
            <a:extLst>
              <a:ext uri="{FF2B5EF4-FFF2-40B4-BE49-F238E27FC236}">
                <a16:creationId xmlns:a16="http://schemas.microsoft.com/office/drawing/2014/main" id="{C39B92BF-1087-61D0-291D-43ABAE6C9654}"/>
              </a:ext>
            </a:extLst>
          </p:cNvPr>
          <p:cNvSpPr>
            <a:spLocks noGrp="1"/>
          </p:cNvSpPr>
          <p:nvPr>
            <p:ph type="ftr" sz="quarter" idx="16"/>
          </p:nvPr>
        </p:nvSpPr>
        <p:spPr/>
        <p:txBody>
          <a:bodyPr/>
          <a:lstStyle/>
          <a:p>
            <a:endParaRPr lang="fi-FI" dirty="0"/>
          </a:p>
        </p:txBody>
      </p:sp>
      <p:sp>
        <p:nvSpPr>
          <p:cNvPr id="10" name="Päivämäärän paikkamerkki 9">
            <a:extLst>
              <a:ext uri="{FF2B5EF4-FFF2-40B4-BE49-F238E27FC236}">
                <a16:creationId xmlns:a16="http://schemas.microsoft.com/office/drawing/2014/main" id="{28AECB3D-E6F3-F70A-68A8-89943DF33635}"/>
              </a:ext>
            </a:extLst>
          </p:cNvPr>
          <p:cNvSpPr>
            <a:spLocks noGrp="1"/>
          </p:cNvSpPr>
          <p:nvPr>
            <p:ph type="dt" sz="half" idx="15"/>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90E135CE-1921-1119-9B4B-FE8948E523B8}"/>
              </a:ext>
            </a:extLst>
          </p:cNvPr>
          <p:cNvSpPr>
            <a:spLocks noGrp="1"/>
          </p:cNvSpPr>
          <p:nvPr>
            <p:ph type="sldNum" sz="quarter" idx="17"/>
          </p:nvPr>
        </p:nvSpPr>
        <p:spPr/>
        <p:txBody>
          <a:bodyPr/>
          <a:lstStyle/>
          <a:p>
            <a:fld id="{A9494116-C6F5-466F-B5C1-BBB074CB17FC}" type="slidenum">
              <a:rPr lang="fi-FI" smtClean="0"/>
              <a:pPr/>
              <a:t>‹#›</a:t>
            </a:fld>
            <a:endParaRPr lang="fi-FI" dirty="0"/>
          </a:p>
        </p:txBody>
      </p:sp>
      <p:sp>
        <p:nvSpPr>
          <p:cNvPr id="16" name="Logo">
            <a:extLst>
              <a:ext uri="{FF2B5EF4-FFF2-40B4-BE49-F238E27FC236}">
                <a16:creationId xmlns:a16="http://schemas.microsoft.com/office/drawing/2014/main" id="{A6E48F2E-FDF0-D995-1BF7-EE67C8698E8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069978291"/>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titleOnly" preserve="1">
  <p:cSld name="Vain otsikko">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39750" y="539751"/>
            <a:ext cx="11110913" cy="1241424"/>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7" name="Alatunnisteen paikkamerkki 6">
            <a:extLst>
              <a:ext uri="{FF2B5EF4-FFF2-40B4-BE49-F238E27FC236}">
                <a16:creationId xmlns:a16="http://schemas.microsoft.com/office/drawing/2014/main" id="{A371E725-FE49-39DA-514F-B35FCE9767C8}"/>
              </a:ext>
            </a:extLst>
          </p:cNvPr>
          <p:cNvSpPr>
            <a:spLocks noGrp="1"/>
          </p:cNvSpPr>
          <p:nvPr>
            <p:ph type="ftr" sz="quarter" idx="11"/>
          </p:nvPr>
        </p:nvSpPr>
        <p:spPr/>
        <p:txBody>
          <a:bodyPr/>
          <a:lstStyle/>
          <a:p>
            <a:endParaRPr lang="fi-FI" dirty="0"/>
          </a:p>
        </p:txBody>
      </p:sp>
      <p:sp>
        <p:nvSpPr>
          <p:cNvPr id="6" name="Päivämäärän paikkamerkki 5">
            <a:extLst>
              <a:ext uri="{FF2B5EF4-FFF2-40B4-BE49-F238E27FC236}">
                <a16:creationId xmlns:a16="http://schemas.microsoft.com/office/drawing/2014/main" id="{C16D923C-D652-97F6-4542-0F3BCAEEF56C}"/>
              </a:ext>
            </a:extLst>
          </p:cNvPr>
          <p:cNvSpPr>
            <a:spLocks noGrp="1"/>
          </p:cNvSpPr>
          <p:nvPr>
            <p:ph type="dt" sz="half" idx="10"/>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0A637B0B-90AF-80C0-E5D0-AD74F5FDDBAF}"/>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4516DE25-2CAB-6073-652C-8D85BEC2CDA2}"/>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4256875416"/>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preserve="1" userDrawn="1">
  <p:cSld name=" Otsikko ja sisältö kuvalla 1">
    <p:bg>
      <p:bgPr>
        <a:solidFill>
          <a:schemeClr val="accent3"/>
        </a:solidFill>
        <a:effectLst/>
      </p:bgPr>
    </p:bg>
    <p:spTree>
      <p:nvGrpSpPr>
        <p:cNvPr id="1" name=""/>
        <p:cNvGrpSpPr/>
        <p:nvPr/>
      </p:nvGrpSpPr>
      <p:grpSpPr>
        <a:xfrm>
          <a:off x="0" y="0"/>
          <a:ext cx="0" cy="0"/>
          <a:chOff x="0" y="0"/>
          <a:chExt cx="0" cy="0"/>
        </a:xfrm>
      </p:grpSpPr>
      <p:sp>
        <p:nvSpPr>
          <p:cNvPr id="11" name="Kuva 6">
            <a:extLst>
              <a:ext uri="{FF2B5EF4-FFF2-40B4-BE49-F238E27FC236}">
                <a16:creationId xmlns:a16="http://schemas.microsoft.com/office/drawing/2014/main" id="{DE167775-4738-A2B2-7B57-D52E73D352CD}"/>
              </a:ext>
              <a:ext uri="{C183D7F6-B498-43B3-948B-1728B52AA6E4}">
                <adec:decorative xmlns:adec="http://schemas.microsoft.com/office/drawing/2017/decorative" val="1"/>
              </a:ext>
            </a:extLst>
          </p:cNvPr>
          <p:cNvSpPr/>
          <p:nvPr/>
        </p:nvSpPr>
        <p:spPr>
          <a:xfrm>
            <a:off x="0" y="0"/>
            <a:ext cx="12192000" cy="6858000"/>
          </a:xfrm>
          <a:custGeom>
            <a:avLst/>
            <a:gdLst>
              <a:gd name="connsiteX0" fmla="*/ 0 w 12192000"/>
              <a:gd name="connsiteY0" fmla="*/ 0 h 6858000"/>
              <a:gd name="connsiteX1" fmla="*/ 0 w 12192000"/>
              <a:gd name="connsiteY1" fmla="*/ 6858000 h 6858000"/>
              <a:gd name="connsiteX2" fmla="*/ 6612573 w 12192000"/>
              <a:gd name="connsiteY2" fmla="*/ 6858000 h 6858000"/>
              <a:gd name="connsiteX3" fmla="*/ 6793802 w 12192000"/>
              <a:gd name="connsiteY3" fmla="*/ 6505893 h 6858000"/>
              <a:gd name="connsiteX4" fmla="*/ 7159752 w 12192000"/>
              <a:gd name="connsiteY4" fmla="*/ 6311329 h 6858000"/>
              <a:gd name="connsiteX5" fmla="*/ 7354444 w 12192000"/>
              <a:gd name="connsiteY5" fmla="*/ 5945315 h 6858000"/>
              <a:gd name="connsiteX6" fmla="*/ 7720394 w 12192000"/>
              <a:gd name="connsiteY6" fmla="*/ 5750687 h 6858000"/>
              <a:gd name="connsiteX7" fmla="*/ 7915021 w 12192000"/>
              <a:gd name="connsiteY7" fmla="*/ 5384673 h 6858000"/>
              <a:gd name="connsiteX8" fmla="*/ 8280972 w 12192000"/>
              <a:gd name="connsiteY8" fmla="*/ 5190109 h 6858000"/>
              <a:gd name="connsiteX9" fmla="*/ 8475599 w 12192000"/>
              <a:gd name="connsiteY9" fmla="*/ 4824095 h 6858000"/>
              <a:gd name="connsiteX10" fmla="*/ 8841613 w 12192000"/>
              <a:gd name="connsiteY10" fmla="*/ 4629468 h 6858000"/>
              <a:gd name="connsiteX11" fmla="*/ 9036177 w 12192000"/>
              <a:gd name="connsiteY11" fmla="*/ 4263517 h 6858000"/>
              <a:gd name="connsiteX12" fmla="*/ 9400349 w 12192000"/>
              <a:gd name="connsiteY12" fmla="*/ 4070668 h 6858000"/>
              <a:gd name="connsiteX13" fmla="*/ 9593262 w 12192000"/>
              <a:gd name="connsiteY13" fmla="*/ 3706432 h 6858000"/>
              <a:gd name="connsiteX14" fmla="*/ 9595104 w 12192000"/>
              <a:gd name="connsiteY14" fmla="*/ 3704717 h 6858000"/>
              <a:gd name="connsiteX15" fmla="*/ 9596819 w 12192000"/>
              <a:gd name="connsiteY15" fmla="*/ 3702876 h 6858000"/>
              <a:gd name="connsiteX16" fmla="*/ 9961817 w 12192000"/>
              <a:gd name="connsiteY16" fmla="*/ 3509201 h 6858000"/>
              <a:gd name="connsiteX17" fmla="*/ 10153841 w 12192000"/>
              <a:gd name="connsiteY17" fmla="*/ 3145854 h 6858000"/>
              <a:gd name="connsiteX18" fmla="*/ 10519855 w 12192000"/>
              <a:gd name="connsiteY18" fmla="*/ 2951226 h 6858000"/>
              <a:gd name="connsiteX19" fmla="*/ 10714482 w 12192000"/>
              <a:gd name="connsiteY19" fmla="*/ 2585212 h 6858000"/>
              <a:gd name="connsiteX20" fmla="*/ 11080432 w 12192000"/>
              <a:gd name="connsiteY20" fmla="*/ 2390648 h 6858000"/>
              <a:gd name="connsiteX21" fmla="*/ 11275060 w 12192000"/>
              <a:gd name="connsiteY21" fmla="*/ 2024698 h 6858000"/>
              <a:gd name="connsiteX22" fmla="*/ 11641074 w 12192000"/>
              <a:gd name="connsiteY22" fmla="*/ 1830007 h 6858000"/>
              <a:gd name="connsiteX23" fmla="*/ 11835638 w 12192000"/>
              <a:gd name="connsiteY23" fmla="*/ 1464056 h 6858000"/>
              <a:gd name="connsiteX24" fmla="*/ 12192000 w 12192000"/>
              <a:gd name="connsiteY24" fmla="*/ 1278827 h 6858000"/>
              <a:gd name="connsiteX25" fmla="*/ 12192000 w 12192000"/>
              <a:gd name="connsiteY25" fmla="*/ 0 h 6858000"/>
              <a:gd name="connsiteX26" fmla="*/ 0 w 12192000"/>
              <a:gd name="connsiteY26"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0" y="0"/>
                </a:moveTo>
                <a:lnTo>
                  <a:pt x="0" y="6858000"/>
                </a:lnTo>
                <a:lnTo>
                  <a:pt x="6612573" y="6858000"/>
                </a:lnTo>
                <a:cubicBezTo>
                  <a:pt x="6733095" y="6726682"/>
                  <a:pt x="6659245" y="6640449"/>
                  <a:pt x="6793802" y="6505893"/>
                </a:cubicBezTo>
                <a:cubicBezTo>
                  <a:pt x="6933057" y="6366637"/>
                  <a:pt x="7018719" y="6452362"/>
                  <a:pt x="7159752" y="6311329"/>
                </a:cubicBezTo>
                <a:cubicBezTo>
                  <a:pt x="7300786" y="6170295"/>
                  <a:pt x="7213410" y="6086348"/>
                  <a:pt x="7354444" y="5945315"/>
                </a:cubicBezTo>
                <a:cubicBezTo>
                  <a:pt x="7493699" y="5806059"/>
                  <a:pt x="7579360" y="5891721"/>
                  <a:pt x="7720394" y="5750687"/>
                </a:cubicBezTo>
                <a:cubicBezTo>
                  <a:pt x="7859649" y="5611432"/>
                  <a:pt x="7775766" y="5523992"/>
                  <a:pt x="7915021" y="5384673"/>
                </a:cubicBezTo>
                <a:cubicBezTo>
                  <a:pt x="8054277" y="5245418"/>
                  <a:pt x="8139938" y="5331143"/>
                  <a:pt x="8280972" y="5190109"/>
                </a:cubicBezTo>
                <a:cubicBezTo>
                  <a:pt x="8422005" y="5049076"/>
                  <a:pt x="8334566" y="4965129"/>
                  <a:pt x="8475599" y="4824095"/>
                </a:cubicBezTo>
                <a:cubicBezTo>
                  <a:pt x="8614855" y="4684840"/>
                  <a:pt x="8700516" y="4770565"/>
                  <a:pt x="8841613" y="4629468"/>
                </a:cubicBezTo>
                <a:cubicBezTo>
                  <a:pt x="8980869" y="4490212"/>
                  <a:pt x="8895207" y="4404551"/>
                  <a:pt x="9036177" y="4263517"/>
                </a:cubicBezTo>
                <a:cubicBezTo>
                  <a:pt x="9174861" y="4124897"/>
                  <a:pt x="9260459" y="4209161"/>
                  <a:pt x="9400349" y="4070668"/>
                </a:cubicBezTo>
                <a:cubicBezTo>
                  <a:pt x="9537129" y="3932491"/>
                  <a:pt x="9454642" y="3845116"/>
                  <a:pt x="9593262" y="3706432"/>
                </a:cubicBezTo>
                <a:cubicBezTo>
                  <a:pt x="9593897" y="3705860"/>
                  <a:pt x="9594469" y="3705352"/>
                  <a:pt x="9595104" y="3704717"/>
                </a:cubicBezTo>
                <a:cubicBezTo>
                  <a:pt x="9595676" y="3704146"/>
                  <a:pt x="9596183" y="3703511"/>
                  <a:pt x="9596819" y="3702876"/>
                </a:cubicBezTo>
                <a:cubicBezTo>
                  <a:pt x="9736963" y="3562795"/>
                  <a:pt x="9822497" y="3646361"/>
                  <a:pt x="9961817" y="3509201"/>
                </a:cubicBezTo>
                <a:cubicBezTo>
                  <a:pt x="10097326" y="3371533"/>
                  <a:pt x="10013759" y="3285998"/>
                  <a:pt x="10153841" y="3145854"/>
                </a:cubicBezTo>
                <a:cubicBezTo>
                  <a:pt x="10293096" y="3006598"/>
                  <a:pt x="10378821" y="3092260"/>
                  <a:pt x="10519855" y="2951226"/>
                </a:cubicBezTo>
                <a:cubicBezTo>
                  <a:pt x="10659110" y="2811971"/>
                  <a:pt x="10573385" y="2726309"/>
                  <a:pt x="10714482" y="2585212"/>
                </a:cubicBezTo>
                <a:cubicBezTo>
                  <a:pt x="10853738" y="2445957"/>
                  <a:pt x="10939399" y="2531682"/>
                  <a:pt x="11080432" y="2390648"/>
                </a:cubicBezTo>
                <a:cubicBezTo>
                  <a:pt x="11219688" y="2251393"/>
                  <a:pt x="11134027" y="2165731"/>
                  <a:pt x="11275060" y="2024698"/>
                </a:cubicBezTo>
                <a:cubicBezTo>
                  <a:pt x="11414316" y="1885442"/>
                  <a:pt x="11499977" y="1971104"/>
                  <a:pt x="11641074" y="1830007"/>
                </a:cubicBezTo>
                <a:cubicBezTo>
                  <a:pt x="11780330" y="1690751"/>
                  <a:pt x="11696382" y="1603312"/>
                  <a:pt x="11835638" y="1464056"/>
                </a:cubicBezTo>
                <a:cubicBezTo>
                  <a:pt x="11971719" y="1327976"/>
                  <a:pt x="12056681" y="1406716"/>
                  <a:pt x="12192000" y="1278827"/>
                </a:cubicBezTo>
                <a:lnTo>
                  <a:pt x="12192000" y="0"/>
                </a:lnTo>
                <a:lnTo>
                  <a:pt x="0" y="0"/>
                </a:lnTo>
                <a:close/>
              </a:path>
            </a:pathLst>
          </a:custGeom>
          <a:solidFill>
            <a:srgbClr val="FFFFFF"/>
          </a:solidFill>
          <a:ln w="6350" cap="flat">
            <a:noFill/>
            <a:prstDash val="solid"/>
            <a:miter/>
          </a:ln>
        </p:spPr>
        <p:txBody>
          <a:bodyPr rtlCol="0" anchor="ctr"/>
          <a:lstStyle/>
          <a:p>
            <a:endParaRPr lang="sv-SE" dirty="0"/>
          </a:p>
        </p:txBody>
      </p:sp>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50" y="539750"/>
            <a:ext cx="5375274" cy="992189"/>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3" name="Sisällön paikkamerkki 1">
            <a:extLst>
              <a:ext uri="{FF2B5EF4-FFF2-40B4-BE49-F238E27FC236}">
                <a16:creationId xmlns:a16="http://schemas.microsoft.com/office/drawing/2014/main" id="{DFFCB44C-DFD8-E6F6-942E-EA528472C9B2}"/>
              </a:ext>
            </a:extLst>
          </p:cNvPr>
          <p:cNvSpPr>
            <a:spLocks noGrp="1"/>
          </p:cNvSpPr>
          <p:nvPr>
            <p:ph sz="half" idx="2" hasCustomPrompt="1"/>
          </p:nvPr>
        </p:nvSpPr>
        <p:spPr>
          <a:xfrm>
            <a:off x="539750" y="1781175"/>
            <a:ext cx="5375275" cy="4219572"/>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3" name="Kuvan paikkamerkki">
            <a:extLst>
              <a:ext uri="{FF2B5EF4-FFF2-40B4-BE49-F238E27FC236}">
                <a16:creationId xmlns:a16="http://schemas.microsoft.com/office/drawing/2014/main" id="{C7415B33-CACB-3BF3-4616-6BD34CCC7BF5}"/>
              </a:ext>
            </a:extLst>
          </p:cNvPr>
          <p:cNvSpPr>
            <a:spLocks noGrp="1"/>
          </p:cNvSpPr>
          <p:nvPr>
            <p:ph type="pic" idx="1" hasCustomPrompt="1"/>
          </p:nvPr>
        </p:nvSpPr>
        <p:spPr>
          <a:xfrm>
            <a:off x="6276975" y="546098"/>
            <a:ext cx="5375275" cy="5454651"/>
          </a:xfrm>
          <a:noFill/>
        </p:spPr>
        <p:txBody>
          <a:bodyPr lIns="540000" tIns="180000" rIns="540000" bIns="0" anchor="t" anchorCtr="0">
            <a:noAutofit/>
          </a:bodyPr>
          <a:lstStyle>
            <a:lvl1pPr marL="0" indent="0" algn="ctr">
              <a:buNone/>
              <a:defRPr sz="1400">
                <a:solidFill>
                  <a:schemeClr val="tx2"/>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Kulmamuodon värin vaihto: Muotoile tausta.</a:t>
            </a:r>
          </a:p>
        </p:txBody>
      </p:sp>
      <p:sp>
        <p:nvSpPr>
          <p:cNvPr id="8" name="Kuvatiedot">
            <a:extLst>
              <a:ext uri="{FF2B5EF4-FFF2-40B4-BE49-F238E27FC236}">
                <a16:creationId xmlns:a16="http://schemas.microsoft.com/office/drawing/2014/main" id="{2227DDE9-0687-B7A8-2C36-BC8CE78BBD4D}"/>
              </a:ext>
              <a:ext uri="{C183D7F6-B498-43B3-948B-1728B52AA6E4}">
                <adec:decorative xmlns:adec="http://schemas.microsoft.com/office/drawing/2017/decorative" val="1"/>
              </a:ext>
            </a:extLst>
          </p:cNvPr>
          <p:cNvSpPr>
            <a:spLocks noGrp="1"/>
          </p:cNvSpPr>
          <p:nvPr>
            <p:ph type="body" sz="quarter" idx="15" hasCustomPrompt="1"/>
          </p:nvPr>
        </p:nvSpPr>
        <p:spPr>
          <a:xfrm rot="16200000">
            <a:off x="9014928" y="3183422"/>
            <a:ext cx="5454650" cy="180000"/>
          </a:xfrm>
          <a:noFill/>
        </p:spPr>
        <p:txBody>
          <a:bodyPr wrap="none" lIns="0" tIns="72000" rIns="144000" bIns="72000" anchor="ctr">
            <a:noAutofit/>
          </a:bodyPr>
          <a:lstStyle>
            <a:lvl1pPr marL="0" indent="0">
              <a:buNone/>
              <a:defRPr sz="700" b="0">
                <a:solidFill>
                  <a:schemeClr val="bg1"/>
                </a:solidFill>
              </a:defRPr>
            </a:lvl1pPr>
          </a:lstStyle>
          <a:p>
            <a:pPr lvl="0"/>
            <a:r>
              <a:rPr lang="fi-FI" dirty="0"/>
              <a:t>Kuva: Kuvaajan nimi</a:t>
            </a:r>
          </a:p>
        </p:txBody>
      </p:sp>
      <p:sp>
        <p:nvSpPr>
          <p:cNvPr id="10" name="Alatunnisteen paikkamerkki 9">
            <a:extLst>
              <a:ext uri="{FF2B5EF4-FFF2-40B4-BE49-F238E27FC236}">
                <a16:creationId xmlns:a16="http://schemas.microsoft.com/office/drawing/2014/main" id="{17C06977-7FC1-DC92-C099-7E73CAA163A7}"/>
              </a:ext>
            </a:extLst>
          </p:cNvPr>
          <p:cNvSpPr>
            <a:spLocks noGrp="1"/>
          </p:cNvSpPr>
          <p:nvPr>
            <p:ph type="ftr" sz="quarter" idx="17"/>
          </p:nvPr>
        </p:nvSpPr>
        <p:spPr>
          <a:xfrm>
            <a:off x="2837905" y="6248400"/>
            <a:ext cx="6879183" cy="249238"/>
          </a:xfrm>
        </p:spPr>
        <p:txBody>
          <a:bodyPr/>
          <a:lstStyle>
            <a:lvl1pPr algn="l">
              <a:defRPr/>
            </a:lvl1pPr>
          </a:lstStyle>
          <a:p>
            <a:endParaRPr lang="fi-FI" dirty="0"/>
          </a:p>
        </p:txBody>
      </p:sp>
      <p:sp>
        <p:nvSpPr>
          <p:cNvPr id="9" name="Päivämäärän paikkamerkki 8">
            <a:extLst>
              <a:ext uri="{FF2B5EF4-FFF2-40B4-BE49-F238E27FC236}">
                <a16:creationId xmlns:a16="http://schemas.microsoft.com/office/drawing/2014/main" id="{355E8349-56F2-3F07-C367-8CBFA8825006}"/>
              </a:ext>
            </a:extLst>
          </p:cNvPr>
          <p:cNvSpPr>
            <a:spLocks noGrp="1"/>
          </p:cNvSpPr>
          <p:nvPr>
            <p:ph type="dt" sz="half" idx="16"/>
          </p:nvPr>
        </p:nvSpPr>
        <p:spPr/>
        <p:txBody>
          <a:bodyPr/>
          <a:lstStyle>
            <a:lvl1pPr>
              <a:defRPr>
                <a:solidFill>
                  <a:schemeClr val="bg1"/>
                </a:solidFill>
              </a:defRPr>
            </a:lvl1pPr>
          </a:lstStyle>
          <a:p>
            <a:r>
              <a:rPr lang="fi-FI"/>
              <a:t>12.8.2025</a:t>
            </a:r>
            <a:endParaRPr lang="fi-FI" dirty="0"/>
          </a:p>
        </p:txBody>
      </p:sp>
      <p:sp>
        <p:nvSpPr>
          <p:cNvPr id="12" name="Dian numeron paikkamerkki 11">
            <a:extLst>
              <a:ext uri="{FF2B5EF4-FFF2-40B4-BE49-F238E27FC236}">
                <a16:creationId xmlns:a16="http://schemas.microsoft.com/office/drawing/2014/main" id="{FE51B00A-1154-BB80-9856-9E3AE899DBD2}"/>
              </a:ext>
            </a:extLst>
          </p:cNvPr>
          <p:cNvSpPr>
            <a:spLocks noGrp="1"/>
          </p:cNvSpPr>
          <p:nvPr>
            <p:ph type="sldNum" sz="quarter" idx="18"/>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14" name="Logo">
            <a:extLst>
              <a:ext uri="{FF2B5EF4-FFF2-40B4-BE49-F238E27FC236}">
                <a16:creationId xmlns:a16="http://schemas.microsoft.com/office/drawing/2014/main" id="{8CB4F1A9-79C3-4530-BB59-AF1E511B4A18}"/>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4007843747"/>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preserve="1" userDrawn="1">
  <p:cSld name="Otsikko ja sisältö kuvalla 1 A">
    <p:bg>
      <p:bgPr>
        <a:solidFill>
          <a:schemeClr val="accent3"/>
        </a:solidFill>
        <a:effectLst/>
      </p:bgPr>
    </p:bg>
    <p:spTree>
      <p:nvGrpSpPr>
        <p:cNvPr id="1" name=""/>
        <p:cNvGrpSpPr/>
        <p:nvPr/>
      </p:nvGrpSpPr>
      <p:grpSpPr>
        <a:xfrm>
          <a:off x="0" y="0"/>
          <a:ext cx="0" cy="0"/>
          <a:chOff x="0" y="0"/>
          <a:chExt cx="0" cy="0"/>
        </a:xfrm>
      </p:grpSpPr>
      <p:sp>
        <p:nvSpPr>
          <p:cNvPr id="23" name="Vapaamuotoinen: Muoto 22">
            <a:extLst>
              <a:ext uri="{FF2B5EF4-FFF2-40B4-BE49-F238E27FC236}">
                <a16:creationId xmlns:a16="http://schemas.microsoft.com/office/drawing/2014/main" id="{48727C03-8F12-E050-9DB7-D8CD87D701CE}"/>
              </a:ext>
              <a:ext uri="{C183D7F6-B498-43B3-948B-1728B52AA6E4}">
                <adec:decorative xmlns:adec="http://schemas.microsoft.com/office/drawing/2017/decorative" val="1"/>
              </a:ext>
            </a:extLst>
          </p:cNvPr>
          <p:cNvSpPr/>
          <p:nvPr userDrawn="1"/>
        </p:nvSpPr>
        <p:spPr>
          <a:xfrm>
            <a:off x="0" y="0"/>
            <a:ext cx="12202469" cy="6858001"/>
          </a:xfrm>
          <a:custGeom>
            <a:avLst/>
            <a:gdLst>
              <a:gd name="connsiteX0" fmla="*/ 0 w 12202469"/>
              <a:gd name="connsiteY0" fmla="*/ 0 h 6858001"/>
              <a:gd name="connsiteX1" fmla="*/ 12202469 w 12202469"/>
              <a:gd name="connsiteY1" fmla="*/ 0 h 6858001"/>
              <a:gd name="connsiteX2" fmla="*/ 12202469 w 12202469"/>
              <a:gd name="connsiteY2" fmla="*/ 1268259 h 6858001"/>
              <a:gd name="connsiteX3" fmla="*/ 6612728 w 12202469"/>
              <a:gd name="connsiteY3" fmla="*/ 6858001 h 6858001"/>
              <a:gd name="connsiteX4" fmla="*/ 1 w 12202469"/>
              <a:gd name="connsiteY4" fmla="*/ 6858001 h 6858001"/>
              <a:gd name="connsiteX5" fmla="*/ 1 w 12202469"/>
              <a:gd name="connsiteY5" fmla="*/ 1998804 h 6858001"/>
              <a:gd name="connsiteX6" fmla="*/ 0 w 12202469"/>
              <a:gd name="connsiteY6" fmla="*/ 1998803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02469" h="6858001">
                <a:moveTo>
                  <a:pt x="0" y="0"/>
                </a:moveTo>
                <a:lnTo>
                  <a:pt x="12202469" y="0"/>
                </a:lnTo>
                <a:lnTo>
                  <a:pt x="12202469" y="1268259"/>
                </a:lnTo>
                <a:lnTo>
                  <a:pt x="6612728" y="6858001"/>
                </a:lnTo>
                <a:lnTo>
                  <a:pt x="1" y="6858001"/>
                </a:lnTo>
                <a:lnTo>
                  <a:pt x="1" y="1998804"/>
                </a:lnTo>
                <a:lnTo>
                  <a:pt x="0" y="1998803"/>
                </a:lnTo>
                <a:close/>
              </a:path>
            </a:pathLst>
          </a:custGeom>
          <a:solidFill>
            <a:schemeClr val="bg1"/>
          </a:solidFill>
          <a:ln w="6350" cap="flat">
            <a:noFill/>
            <a:prstDash val="solid"/>
            <a:miter/>
          </a:ln>
        </p:spPr>
        <p:txBody>
          <a:bodyPr rtlCol="0" anchor="ctr"/>
          <a:lstStyle/>
          <a:p>
            <a:endParaRPr lang="sv-SE" dirty="0"/>
          </a:p>
        </p:txBody>
      </p:sp>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50" y="539750"/>
            <a:ext cx="5375274" cy="992189"/>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3" name="Sisällön paikkamerkki 1">
            <a:extLst>
              <a:ext uri="{FF2B5EF4-FFF2-40B4-BE49-F238E27FC236}">
                <a16:creationId xmlns:a16="http://schemas.microsoft.com/office/drawing/2014/main" id="{DFFCB44C-DFD8-E6F6-942E-EA528472C9B2}"/>
              </a:ext>
            </a:extLst>
          </p:cNvPr>
          <p:cNvSpPr>
            <a:spLocks noGrp="1"/>
          </p:cNvSpPr>
          <p:nvPr>
            <p:ph sz="half" idx="2" hasCustomPrompt="1"/>
          </p:nvPr>
        </p:nvSpPr>
        <p:spPr>
          <a:xfrm>
            <a:off x="539750" y="1781174"/>
            <a:ext cx="5375275" cy="421957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3" name="Kuvan paikkamerkki">
            <a:extLst>
              <a:ext uri="{FF2B5EF4-FFF2-40B4-BE49-F238E27FC236}">
                <a16:creationId xmlns:a16="http://schemas.microsoft.com/office/drawing/2014/main" id="{C7415B33-CACB-3BF3-4616-6BD34CCC7BF5}"/>
              </a:ext>
            </a:extLst>
          </p:cNvPr>
          <p:cNvSpPr>
            <a:spLocks noGrp="1"/>
          </p:cNvSpPr>
          <p:nvPr>
            <p:ph type="pic" idx="1" hasCustomPrompt="1"/>
          </p:nvPr>
        </p:nvSpPr>
        <p:spPr>
          <a:xfrm>
            <a:off x="6275388" y="546098"/>
            <a:ext cx="5376863" cy="5454651"/>
          </a:xfrm>
          <a:noFill/>
        </p:spPr>
        <p:txBody>
          <a:bodyPr lIns="540000" tIns="180000" rIns="540000" bIns="0" anchor="t" anchorCtr="0">
            <a:noAutofit/>
          </a:bodyPr>
          <a:lstStyle>
            <a:lvl1pPr marL="0" indent="0" algn="ctr">
              <a:buNone/>
              <a:defRPr sz="1400">
                <a:solidFill>
                  <a:schemeClr val="tx2"/>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Kulmamuodon värin vaihto: Muotoile tausta.</a:t>
            </a:r>
          </a:p>
        </p:txBody>
      </p:sp>
      <p:sp>
        <p:nvSpPr>
          <p:cNvPr id="8" name="Kuvatiedot">
            <a:extLst>
              <a:ext uri="{FF2B5EF4-FFF2-40B4-BE49-F238E27FC236}">
                <a16:creationId xmlns:a16="http://schemas.microsoft.com/office/drawing/2014/main" id="{2227DDE9-0687-B7A8-2C36-BC8CE78BBD4D}"/>
              </a:ext>
              <a:ext uri="{C183D7F6-B498-43B3-948B-1728B52AA6E4}">
                <adec:decorative xmlns:adec="http://schemas.microsoft.com/office/drawing/2017/decorative" val="1"/>
              </a:ext>
            </a:extLst>
          </p:cNvPr>
          <p:cNvSpPr>
            <a:spLocks noGrp="1"/>
          </p:cNvSpPr>
          <p:nvPr>
            <p:ph type="body" sz="quarter" idx="15" hasCustomPrompt="1"/>
          </p:nvPr>
        </p:nvSpPr>
        <p:spPr>
          <a:xfrm rot="16200000">
            <a:off x="9014928" y="3183422"/>
            <a:ext cx="5454650" cy="180000"/>
          </a:xfrm>
          <a:noFill/>
        </p:spPr>
        <p:txBody>
          <a:bodyPr wrap="none" lIns="0" tIns="72000" rIns="144000" bIns="72000" anchor="ctr">
            <a:noAutofit/>
          </a:bodyPr>
          <a:lstStyle>
            <a:lvl1pPr marL="0" indent="0">
              <a:buNone/>
              <a:defRPr sz="700" b="0">
                <a:solidFill>
                  <a:schemeClr val="bg1"/>
                </a:solidFill>
              </a:defRPr>
            </a:lvl1pPr>
          </a:lstStyle>
          <a:p>
            <a:pPr lvl="0"/>
            <a:r>
              <a:rPr lang="fi-FI" dirty="0"/>
              <a:t>Kuva: Kuvaajan nimi</a:t>
            </a:r>
          </a:p>
        </p:txBody>
      </p:sp>
      <p:sp>
        <p:nvSpPr>
          <p:cNvPr id="10" name="Alatunnisteen paikkamerkki 9">
            <a:extLst>
              <a:ext uri="{FF2B5EF4-FFF2-40B4-BE49-F238E27FC236}">
                <a16:creationId xmlns:a16="http://schemas.microsoft.com/office/drawing/2014/main" id="{17C06977-7FC1-DC92-C099-7E73CAA163A7}"/>
              </a:ext>
            </a:extLst>
          </p:cNvPr>
          <p:cNvSpPr>
            <a:spLocks noGrp="1"/>
          </p:cNvSpPr>
          <p:nvPr>
            <p:ph type="ftr" sz="quarter" idx="17"/>
          </p:nvPr>
        </p:nvSpPr>
        <p:spPr>
          <a:xfrm>
            <a:off x="2837905" y="6248400"/>
            <a:ext cx="6879183" cy="249238"/>
          </a:xfrm>
        </p:spPr>
        <p:txBody>
          <a:bodyPr/>
          <a:lstStyle>
            <a:lvl1pPr algn="l">
              <a:defRPr/>
            </a:lvl1pPr>
          </a:lstStyle>
          <a:p>
            <a:endParaRPr lang="fi-FI" dirty="0"/>
          </a:p>
        </p:txBody>
      </p:sp>
      <p:sp>
        <p:nvSpPr>
          <p:cNvPr id="9" name="Päivämäärän paikkamerkki 8">
            <a:extLst>
              <a:ext uri="{FF2B5EF4-FFF2-40B4-BE49-F238E27FC236}">
                <a16:creationId xmlns:a16="http://schemas.microsoft.com/office/drawing/2014/main" id="{355E8349-56F2-3F07-C367-8CBFA8825006}"/>
              </a:ext>
            </a:extLst>
          </p:cNvPr>
          <p:cNvSpPr>
            <a:spLocks noGrp="1"/>
          </p:cNvSpPr>
          <p:nvPr>
            <p:ph type="dt" sz="half" idx="16"/>
          </p:nvPr>
        </p:nvSpPr>
        <p:spPr/>
        <p:txBody>
          <a:bodyPr/>
          <a:lstStyle>
            <a:lvl1pPr>
              <a:defRPr>
                <a:solidFill>
                  <a:schemeClr val="bg1"/>
                </a:solidFill>
              </a:defRPr>
            </a:lvl1pPr>
          </a:lstStyle>
          <a:p>
            <a:r>
              <a:rPr lang="fi-FI"/>
              <a:t>12.8.2025</a:t>
            </a:r>
            <a:endParaRPr lang="fi-FI" dirty="0"/>
          </a:p>
        </p:txBody>
      </p:sp>
      <p:sp>
        <p:nvSpPr>
          <p:cNvPr id="12" name="Dian numeron paikkamerkki 11">
            <a:extLst>
              <a:ext uri="{FF2B5EF4-FFF2-40B4-BE49-F238E27FC236}">
                <a16:creationId xmlns:a16="http://schemas.microsoft.com/office/drawing/2014/main" id="{FE51B00A-1154-BB80-9856-9E3AE899DBD2}"/>
              </a:ext>
            </a:extLst>
          </p:cNvPr>
          <p:cNvSpPr>
            <a:spLocks noGrp="1"/>
          </p:cNvSpPr>
          <p:nvPr>
            <p:ph type="sldNum" sz="quarter" idx="18"/>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24" name="Logo">
            <a:extLst>
              <a:ext uri="{FF2B5EF4-FFF2-40B4-BE49-F238E27FC236}">
                <a16:creationId xmlns:a16="http://schemas.microsoft.com/office/drawing/2014/main" id="{B8ECCF2C-C8C0-9187-7741-9EABE8E458C9}"/>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072954703"/>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titleOnly" preserve="1">
  <p:cSld name="Väliotsikkodia 2">
    <p:bg>
      <p:bgPr>
        <a:solidFill>
          <a:schemeClr val="bg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39750" y="546099"/>
            <a:ext cx="11110913" cy="5207001"/>
          </a:xfrm>
          <a:prstGeom prst="rect">
            <a:avLst/>
          </a:prstGeom>
        </p:spPr>
        <p:txBody>
          <a:bodyPr anchor="t"/>
          <a:lstStyle>
            <a:lvl1pPr>
              <a:defRPr sz="7200"/>
            </a:lvl1pPr>
          </a:lstStyle>
          <a:p>
            <a:r>
              <a:rPr lang="fi-FI"/>
              <a:t>Muokkaa ots. perustyyl. napsautt.</a:t>
            </a:r>
            <a:endParaRPr lang="fi-FI" dirty="0"/>
          </a:p>
        </p:txBody>
      </p:sp>
      <p:sp>
        <p:nvSpPr>
          <p:cNvPr id="4" name="Alatunnisteen paikkamerkki 3">
            <a:extLst>
              <a:ext uri="{FF2B5EF4-FFF2-40B4-BE49-F238E27FC236}">
                <a16:creationId xmlns:a16="http://schemas.microsoft.com/office/drawing/2014/main" id="{24F27F80-9007-E906-D8C4-9F7DA18BD485}"/>
              </a:ext>
            </a:extLst>
          </p:cNvPr>
          <p:cNvSpPr>
            <a:spLocks noGrp="1"/>
          </p:cNvSpPr>
          <p:nvPr>
            <p:ph type="ftr" sz="quarter" idx="11"/>
          </p:nvPr>
        </p:nvSpPr>
        <p:spPr/>
        <p:txBody>
          <a:bodyPr wrap="square"/>
          <a:lstStyle/>
          <a:p>
            <a:endParaRPr lang="fi-FI" dirty="0"/>
          </a:p>
        </p:txBody>
      </p:sp>
      <p:sp>
        <p:nvSpPr>
          <p:cNvPr id="8" name="Päivämäärän paikkamerkki 3">
            <a:extLst>
              <a:ext uri="{FF2B5EF4-FFF2-40B4-BE49-F238E27FC236}">
                <a16:creationId xmlns:a16="http://schemas.microsoft.com/office/drawing/2014/main" id="{75815F8E-5EC6-D3E9-287D-8B45A0A034DA}"/>
              </a:ext>
            </a:extLst>
          </p:cNvPr>
          <p:cNvSpPr>
            <a:spLocks noGrp="1"/>
          </p:cNvSpPr>
          <p:nvPr>
            <p:ph type="dt" sz="half" idx="10"/>
          </p:nvPr>
        </p:nvSpPr>
        <p:spPr>
          <a:xfrm>
            <a:off x="9717089" y="6248400"/>
            <a:ext cx="1210262" cy="249238"/>
          </a:xfrm>
        </p:spPr>
        <p:txBody>
          <a:bodyPr wrap="square"/>
          <a:lstStyle/>
          <a:p>
            <a:r>
              <a:rPr lang="fi-FI"/>
              <a:t>12.8.2025</a:t>
            </a:r>
            <a:endParaRPr lang="fi-FI" dirty="0"/>
          </a:p>
        </p:txBody>
      </p:sp>
      <p:sp>
        <p:nvSpPr>
          <p:cNvPr id="5" name="Dian numeron paikkamerkki 4">
            <a:extLst>
              <a:ext uri="{FF2B5EF4-FFF2-40B4-BE49-F238E27FC236}">
                <a16:creationId xmlns:a16="http://schemas.microsoft.com/office/drawing/2014/main" id="{82EC72B8-17D0-4773-AE90-AA4930AC436D}"/>
              </a:ext>
            </a:extLst>
          </p:cNvPr>
          <p:cNvSpPr>
            <a:spLocks noGrp="1"/>
          </p:cNvSpPr>
          <p:nvPr>
            <p:ph type="sldNum" sz="quarter" idx="12"/>
          </p:nvPr>
        </p:nvSpPr>
        <p:spPr/>
        <p:txBody>
          <a:bodyPr wrap="square"/>
          <a:lstStyle/>
          <a:p>
            <a:fld id="{A9494116-C6F5-466F-B5C1-BBB074CB17FC}" type="slidenum">
              <a:rPr lang="fi-FI" smtClean="0"/>
              <a:t>‹#›</a:t>
            </a:fld>
            <a:endParaRPr lang="fi-FI" dirty="0"/>
          </a:p>
        </p:txBody>
      </p:sp>
      <p:sp>
        <p:nvSpPr>
          <p:cNvPr id="6" name="Logo">
            <a:extLst>
              <a:ext uri="{FF2B5EF4-FFF2-40B4-BE49-F238E27FC236}">
                <a16:creationId xmlns:a16="http://schemas.microsoft.com/office/drawing/2014/main" id="{B486F66E-205C-D682-3B9D-2182E3D0C4B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996282707"/>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preserve="1" userDrawn="1">
  <p:cSld name="Otsikko ja sisältö kuvalla 1 B">
    <p:bg>
      <p:bgPr>
        <a:solidFill>
          <a:schemeClr val="accent3"/>
        </a:solidFill>
        <a:effectLst/>
      </p:bgPr>
    </p:bg>
    <p:spTree>
      <p:nvGrpSpPr>
        <p:cNvPr id="1" name=""/>
        <p:cNvGrpSpPr/>
        <p:nvPr/>
      </p:nvGrpSpPr>
      <p:grpSpPr>
        <a:xfrm>
          <a:off x="0" y="0"/>
          <a:ext cx="0" cy="0"/>
          <a:chOff x="0" y="0"/>
          <a:chExt cx="0" cy="0"/>
        </a:xfrm>
      </p:grpSpPr>
      <p:sp>
        <p:nvSpPr>
          <p:cNvPr id="29" name="Vapaamuotoinen: Muoto 28">
            <a:extLst>
              <a:ext uri="{FF2B5EF4-FFF2-40B4-BE49-F238E27FC236}">
                <a16:creationId xmlns:a16="http://schemas.microsoft.com/office/drawing/2014/main" id="{3E0E7691-415E-1483-3A09-D4D33467C94E}"/>
              </a:ext>
              <a:ext uri="{C183D7F6-B498-43B3-948B-1728B52AA6E4}">
                <adec:decorative xmlns:adec="http://schemas.microsoft.com/office/drawing/2017/decorative" val="1"/>
              </a:ext>
            </a:extLst>
          </p:cNvPr>
          <p:cNvSpPr/>
          <p:nvPr userDrawn="1"/>
        </p:nvSpPr>
        <p:spPr>
          <a:xfrm>
            <a:off x="0" y="0"/>
            <a:ext cx="12202469" cy="6858000"/>
          </a:xfrm>
          <a:custGeom>
            <a:avLst/>
            <a:gdLst>
              <a:gd name="connsiteX0" fmla="*/ 0 w 12202469"/>
              <a:gd name="connsiteY0" fmla="*/ 0 h 6858000"/>
              <a:gd name="connsiteX1" fmla="*/ 12202469 w 12202469"/>
              <a:gd name="connsiteY1" fmla="*/ 0 h 6858000"/>
              <a:gd name="connsiteX2" fmla="*/ 12202469 w 12202469"/>
              <a:gd name="connsiteY2" fmla="*/ 14664 h 6858000"/>
              <a:gd name="connsiteX3" fmla="*/ 12202469 w 12202469"/>
              <a:gd name="connsiteY3" fmla="*/ 437159 h 6858000"/>
              <a:gd name="connsiteX4" fmla="*/ 12202469 w 12202469"/>
              <a:gd name="connsiteY4" fmla="*/ 1546602 h 6858000"/>
              <a:gd name="connsiteX5" fmla="*/ 11659536 w 12202469"/>
              <a:gd name="connsiteY5" fmla="*/ 1546602 h 6858000"/>
              <a:gd name="connsiteX6" fmla="*/ 11661191 w 12202469"/>
              <a:gd name="connsiteY6" fmla="*/ 2075805 h 6858000"/>
              <a:gd name="connsiteX7" fmla="*/ 11128613 w 12202469"/>
              <a:gd name="connsiteY7" fmla="*/ 2072461 h 6858000"/>
              <a:gd name="connsiteX8" fmla="*/ 11130235 w 12202469"/>
              <a:gd name="connsiteY8" fmla="*/ 2606761 h 6858000"/>
              <a:gd name="connsiteX9" fmla="*/ 10597657 w 12202469"/>
              <a:gd name="connsiteY9" fmla="*/ 2603417 h 6858000"/>
              <a:gd name="connsiteX10" fmla="*/ 10599279 w 12202469"/>
              <a:gd name="connsiteY10" fmla="*/ 3137717 h 6858000"/>
              <a:gd name="connsiteX11" fmla="*/ 10065029 w 12202469"/>
              <a:gd name="connsiteY11" fmla="*/ 3136045 h 6858000"/>
              <a:gd name="connsiteX12" fmla="*/ 10068374 w 12202469"/>
              <a:gd name="connsiteY12" fmla="*/ 3668624 h 6858000"/>
              <a:gd name="connsiteX13" fmla="*/ 9534073 w 12202469"/>
              <a:gd name="connsiteY13" fmla="*/ 3667001 h 6858000"/>
              <a:gd name="connsiteX14" fmla="*/ 9535745 w 12202469"/>
              <a:gd name="connsiteY14" fmla="*/ 4201253 h 6858000"/>
              <a:gd name="connsiteX15" fmla="*/ 9531072 w 12202469"/>
              <a:gd name="connsiteY15" fmla="*/ 4201301 h 6858000"/>
              <a:gd name="connsiteX16" fmla="*/ 9532400 w 12202469"/>
              <a:gd name="connsiteY16" fmla="*/ 4202631 h 6858000"/>
              <a:gd name="connsiteX17" fmla="*/ 9001789 w 12202469"/>
              <a:gd name="connsiteY17" fmla="*/ 4199286 h 6858000"/>
              <a:gd name="connsiteX18" fmla="*/ 9003461 w 12202469"/>
              <a:gd name="connsiteY18" fmla="*/ 4733537 h 6858000"/>
              <a:gd name="connsiteX19" fmla="*/ 8469161 w 12202469"/>
              <a:gd name="connsiteY19" fmla="*/ 4731914 h 6858000"/>
              <a:gd name="connsiteX20" fmla="*/ 8470833 w 12202469"/>
              <a:gd name="connsiteY20" fmla="*/ 5266166 h 6858000"/>
              <a:gd name="connsiteX21" fmla="*/ 7938255 w 12202469"/>
              <a:gd name="connsiteY21" fmla="*/ 5262820 h 6858000"/>
              <a:gd name="connsiteX22" fmla="*/ 7939927 w 12202469"/>
              <a:gd name="connsiteY22" fmla="*/ 5797072 h 6858000"/>
              <a:gd name="connsiteX23" fmla="*/ 7407299 w 12202469"/>
              <a:gd name="connsiteY23" fmla="*/ 5793776 h 6858000"/>
              <a:gd name="connsiteX24" fmla="*/ 7408922 w 12202469"/>
              <a:gd name="connsiteY24" fmla="*/ 6328077 h 6858000"/>
              <a:gd name="connsiteX25" fmla="*/ 6879185 w 12202469"/>
              <a:gd name="connsiteY25" fmla="*/ 6324749 h 6858000"/>
              <a:gd name="connsiteX26" fmla="*/ 6879185 w 12202469"/>
              <a:gd name="connsiteY26" fmla="*/ 6858000 h 6858000"/>
              <a:gd name="connsiteX27" fmla="*/ 0 w 12202469"/>
              <a:gd name="connsiteY27" fmla="*/ 6858000 h 6858000"/>
              <a:gd name="connsiteX28" fmla="*/ 0 w 12202469"/>
              <a:gd name="connsiteY28" fmla="*/ 1952836 h 6858000"/>
              <a:gd name="connsiteX29" fmla="*/ 0 w 12202469"/>
              <a:gd name="connsiteY29" fmla="*/ 1466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202469" h="6858000">
                <a:moveTo>
                  <a:pt x="0" y="0"/>
                </a:moveTo>
                <a:lnTo>
                  <a:pt x="12202469" y="0"/>
                </a:lnTo>
                <a:lnTo>
                  <a:pt x="12202469" y="14664"/>
                </a:lnTo>
                <a:lnTo>
                  <a:pt x="12202469" y="437159"/>
                </a:lnTo>
                <a:lnTo>
                  <a:pt x="12202469" y="1546602"/>
                </a:lnTo>
                <a:lnTo>
                  <a:pt x="11659536" y="1546602"/>
                </a:lnTo>
                <a:lnTo>
                  <a:pt x="11661191" y="2075805"/>
                </a:lnTo>
                <a:lnTo>
                  <a:pt x="11128613" y="2072461"/>
                </a:lnTo>
                <a:lnTo>
                  <a:pt x="11130235" y="2606761"/>
                </a:lnTo>
                <a:lnTo>
                  <a:pt x="10597657" y="2603417"/>
                </a:lnTo>
                <a:lnTo>
                  <a:pt x="10599279" y="3137717"/>
                </a:lnTo>
                <a:lnTo>
                  <a:pt x="10065029" y="3136045"/>
                </a:lnTo>
                <a:lnTo>
                  <a:pt x="10068374" y="3668624"/>
                </a:lnTo>
                <a:lnTo>
                  <a:pt x="9534073" y="3667001"/>
                </a:lnTo>
                <a:lnTo>
                  <a:pt x="9535745" y="4201253"/>
                </a:lnTo>
                <a:lnTo>
                  <a:pt x="9531072" y="4201301"/>
                </a:lnTo>
                <a:lnTo>
                  <a:pt x="9532400" y="4202631"/>
                </a:lnTo>
                <a:lnTo>
                  <a:pt x="9001789" y="4199286"/>
                </a:lnTo>
                <a:lnTo>
                  <a:pt x="9003461" y="4733537"/>
                </a:lnTo>
                <a:lnTo>
                  <a:pt x="8469161" y="4731914"/>
                </a:lnTo>
                <a:lnTo>
                  <a:pt x="8470833" y="5266166"/>
                </a:lnTo>
                <a:lnTo>
                  <a:pt x="7938255" y="5262820"/>
                </a:lnTo>
                <a:lnTo>
                  <a:pt x="7939927" y="5797072"/>
                </a:lnTo>
                <a:lnTo>
                  <a:pt x="7407299" y="5793776"/>
                </a:lnTo>
                <a:lnTo>
                  <a:pt x="7408922" y="6328077"/>
                </a:lnTo>
                <a:lnTo>
                  <a:pt x="6879185" y="6324749"/>
                </a:lnTo>
                <a:lnTo>
                  <a:pt x="6879185" y="6858000"/>
                </a:lnTo>
                <a:lnTo>
                  <a:pt x="0" y="6858000"/>
                </a:lnTo>
                <a:lnTo>
                  <a:pt x="0" y="1952836"/>
                </a:lnTo>
                <a:lnTo>
                  <a:pt x="0" y="14664"/>
                </a:lnTo>
                <a:close/>
              </a:path>
            </a:pathLst>
          </a:cu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0" tIns="0" rIns="0" bIns="0" rtlCol="0" anchor="ctr">
            <a:noAutofit/>
          </a:bodyPr>
          <a:lstStyle/>
          <a:p>
            <a:pPr algn="ctr"/>
            <a:endParaRPr lang="fi-FI" sz="1400" b="1" dirty="0">
              <a:solidFill>
                <a:schemeClr val="bg1"/>
              </a:solidFill>
            </a:endParaRPr>
          </a:p>
        </p:txBody>
      </p:sp>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50" y="539750"/>
            <a:ext cx="5375274" cy="992189"/>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3" name="Sisällön paikkamerkki 1">
            <a:extLst>
              <a:ext uri="{FF2B5EF4-FFF2-40B4-BE49-F238E27FC236}">
                <a16:creationId xmlns:a16="http://schemas.microsoft.com/office/drawing/2014/main" id="{DFFCB44C-DFD8-E6F6-942E-EA528472C9B2}"/>
              </a:ext>
            </a:extLst>
          </p:cNvPr>
          <p:cNvSpPr>
            <a:spLocks noGrp="1"/>
          </p:cNvSpPr>
          <p:nvPr>
            <p:ph sz="half" idx="2" hasCustomPrompt="1"/>
          </p:nvPr>
        </p:nvSpPr>
        <p:spPr>
          <a:xfrm>
            <a:off x="539750" y="1781174"/>
            <a:ext cx="5375275" cy="421957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3" name="Kuvan paikkamerkki">
            <a:extLst>
              <a:ext uri="{FF2B5EF4-FFF2-40B4-BE49-F238E27FC236}">
                <a16:creationId xmlns:a16="http://schemas.microsoft.com/office/drawing/2014/main" id="{C7415B33-CACB-3BF3-4616-6BD34CCC7BF5}"/>
              </a:ext>
            </a:extLst>
          </p:cNvPr>
          <p:cNvSpPr>
            <a:spLocks noGrp="1"/>
          </p:cNvSpPr>
          <p:nvPr>
            <p:ph type="pic" idx="1" hasCustomPrompt="1"/>
          </p:nvPr>
        </p:nvSpPr>
        <p:spPr>
          <a:xfrm>
            <a:off x="6276976" y="546098"/>
            <a:ext cx="5375275" cy="5454651"/>
          </a:xfrm>
          <a:noFill/>
        </p:spPr>
        <p:txBody>
          <a:bodyPr lIns="540000" tIns="180000" rIns="540000" bIns="0" anchor="t" anchorCtr="0">
            <a:noAutofit/>
          </a:bodyPr>
          <a:lstStyle>
            <a:lvl1pPr marL="0" indent="0" algn="ctr">
              <a:buNone/>
              <a:defRPr sz="1400">
                <a:solidFill>
                  <a:schemeClr val="tx2"/>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Kulmamuodon värin vaihto: Muotoile tausta.</a:t>
            </a:r>
          </a:p>
        </p:txBody>
      </p:sp>
      <p:sp>
        <p:nvSpPr>
          <p:cNvPr id="8" name="Kuvatiedot">
            <a:extLst>
              <a:ext uri="{FF2B5EF4-FFF2-40B4-BE49-F238E27FC236}">
                <a16:creationId xmlns:a16="http://schemas.microsoft.com/office/drawing/2014/main" id="{2227DDE9-0687-B7A8-2C36-BC8CE78BBD4D}"/>
              </a:ext>
              <a:ext uri="{C183D7F6-B498-43B3-948B-1728B52AA6E4}">
                <adec:decorative xmlns:adec="http://schemas.microsoft.com/office/drawing/2017/decorative" val="1"/>
              </a:ext>
            </a:extLst>
          </p:cNvPr>
          <p:cNvSpPr>
            <a:spLocks noGrp="1"/>
          </p:cNvSpPr>
          <p:nvPr>
            <p:ph type="body" sz="quarter" idx="15" hasCustomPrompt="1"/>
          </p:nvPr>
        </p:nvSpPr>
        <p:spPr>
          <a:xfrm rot="16200000">
            <a:off x="9014928" y="3183422"/>
            <a:ext cx="5454650" cy="180000"/>
          </a:xfrm>
          <a:noFill/>
        </p:spPr>
        <p:txBody>
          <a:bodyPr wrap="none" lIns="0" tIns="72000" rIns="144000" bIns="72000" anchor="ctr">
            <a:noAutofit/>
          </a:bodyPr>
          <a:lstStyle>
            <a:lvl1pPr marL="0" indent="0">
              <a:buNone/>
              <a:defRPr sz="700" b="0">
                <a:solidFill>
                  <a:schemeClr val="bg1"/>
                </a:solidFill>
              </a:defRPr>
            </a:lvl1pPr>
          </a:lstStyle>
          <a:p>
            <a:pPr lvl="0"/>
            <a:r>
              <a:rPr lang="fi-FI" dirty="0"/>
              <a:t>Kuva: Kuvaajan nimi</a:t>
            </a:r>
          </a:p>
        </p:txBody>
      </p:sp>
      <p:sp>
        <p:nvSpPr>
          <p:cNvPr id="10" name="Alatunnisteen paikkamerkki 9">
            <a:extLst>
              <a:ext uri="{FF2B5EF4-FFF2-40B4-BE49-F238E27FC236}">
                <a16:creationId xmlns:a16="http://schemas.microsoft.com/office/drawing/2014/main" id="{17C06977-7FC1-DC92-C099-7E73CAA163A7}"/>
              </a:ext>
            </a:extLst>
          </p:cNvPr>
          <p:cNvSpPr>
            <a:spLocks noGrp="1"/>
          </p:cNvSpPr>
          <p:nvPr>
            <p:ph type="ftr" sz="quarter" idx="17"/>
          </p:nvPr>
        </p:nvSpPr>
        <p:spPr>
          <a:xfrm>
            <a:off x="2837905" y="6248400"/>
            <a:ext cx="6879183" cy="249238"/>
          </a:xfrm>
        </p:spPr>
        <p:txBody>
          <a:bodyPr/>
          <a:lstStyle>
            <a:lvl1pPr algn="l">
              <a:defRPr/>
            </a:lvl1pPr>
          </a:lstStyle>
          <a:p>
            <a:endParaRPr lang="fi-FI" dirty="0"/>
          </a:p>
        </p:txBody>
      </p:sp>
      <p:sp>
        <p:nvSpPr>
          <p:cNvPr id="9" name="Päivämäärän paikkamerkki 8">
            <a:extLst>
              <a:ext uri="{FF2B5EF4-FFF2-40B4-BE49-F238E27FC236}">
                <a16:creationId xmlns:a16="http://schemas.microsoft.com/office/drawing/2014/main" id="{355E8349-56F2-3F07-C367-8CBFA8825006}"/>
              </a:ext>
            </a:extLst>
          </p:cNvPr>
          <p:cNvSpPr>
            <a:spLocks noGrp="1"/>
          </p:cNvSpPr>
          <p:nvPr>
            <p:ph type="dt" sz="half" idx="16"/>
          </p:nvPr>
        </p:nvSpPr>
        <p:spPr/>
        <p:txBody>
          <a:bodyPr/>
          <a:lstStyle>
            <a:lvl1pPr>
              <a:defRPr>
                <a:solidFill>
                  <a:schemeClr val="bg1"/>
                </a:solidFill>
              </a:defRPr>
            </a:lvl1pPr>
          </a:lstStyle>
          <a:p>
            <a:r>
              <a:rPr lang="fi-FI"/>
              <a:t>12.8.2025</a:t>
            </a:r>
            <a:endParaRPr lang="fi-FI" dirty="0"/>
          </a:p>
        </p:txBody>
      </p:sp>
      <p:sp>
        <p:nvSpPr>
          <p:cNvPr id="12" name="Dian numeron paikkamerkki 11">
            <a:extLst>
              <a:ext uri="{FF2B5EF4-FFF2-40B4-BE49-F238E27FC236}">
                <a16:creationId xmlns:a16="http://schemas.microsoft.com/office/drawing/2014/main" id="{FE51B00A-1154-BB80-9856-9E3AE899DBD2}"/>
              </a:ext>
            </a:extLst>
          </p:cNvPr>
          <p:cNvSpPr>
            <a:spLocks noGrp="1"/>
          </p:cNvSpPr>
          <p:nvPr>
            <p:ph type="sldNum" sz="quarter" idx="18"/>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2AD1D610-AEF6-00ED-02F9-9EB5898D5714}"/>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667998199"/>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preserve="1" userDrawn="1">
  <p:cSld name="Otsikko ja sisältö kuvalla 1 C">
    <p:bg>
      <p:bgPr>
        <a:solidFill>
          <a:schemeClr val="accent3"/>
        </a:solidFill>
        <a:effectLst/>
      </p:bgPr>
    </p:bg>
    <p:spTree>
      <p:nvGrpSpPr>
        <p:cNvPr id="1" name=""/>
        <p:cNvGrpSpPr/>
        <p:nvPr/>
      </p:nvGrpSpPr>
      <p:grpSpPr>
        <a:xfrm>
          <a:off x="0" y="0"/>
          <a:ext cx="0" cy="0"/>
          <a:chOff x="0" y="0"/>
          <a:chExt cx="0" cy="0"/>
        </a:xfrm>
      </p:grpSpPr>
      <p:sp>
        <p:nvSpPr>
          <p:cNvPr id="29" name="Vapaamuotoinen: Muoto 28">
            <a:extLst>
              <a:ext uri="{FF2B5EF4-FFF2-40B4-BE49-F238E27FC236}">
                <a16:creationId xmlns:a16="http://schemas.microsoft.com/office/drawing/2014/main" id="{C527A695-71DF-AEF6-D312-78B9B5F25FD3}"/>
              </a:ext>
              <a:ext uri="{C183D7F6-B498-43B3-948B-1728B52AA6E4}">
                <adec:decorative xmlns:adec="http://schemas.microsoft.com/office/drawing/2017/decorative" val="1"/>
              </a:ext>
            </a:extLst>
          </p:cNvPr>
          <p:cNvSpPr/>
          <p:nvPr userDrawn="1"/>
        </p:nvSpPr>
        <p:spPr>
          <a:xfrm>
            <a:off x="-1" y="0"/>
            <a:ext cx="12192001" cy="6858000"/>
          </a:xfrm>
          <a:custGeom>
            <a:avLst/>
            <a:gdLst>
              <a:gd name="connsiteX0" fmla="*/ 0 w 12192001"/>
              <a:gd name="connsiteY0" fmla="*/ 0 h 6858000"/>
              <a:gd name="connsiteX1" fmla="*/ 2 w 12192001"/>
              <a:gd name="connsiteY1" fmla="*/ 0 h 6858000"/>
              <a:gd name="connsiteX2" fmla="*/ 10620561 w 12192001"/>
              <a:gd name="connsiteY2" fmla="*/ 0 h 6858000"/>
              <a:gd name="connsiteX3" fmla="*/ 12192001 w 12192001"/>
              <a:gd name="connsiteY3" fmla="*/ 0 h 6858000"/>
              <a:gd name="connsiteX4" fmla="*/ 12192001 w 12192001"/>
              <a:gd name="connsiteY4" fmla="*/ 1571440 h 6858000"/>
              <a:gd name="connsiteX5" fmla="*/ 12192001 w 12192001"/>
              <a:gd name="connsiteY5" fmla="*/ 1571514 h 6858000"/>
              <a:gd name="connsiteX6" fmla="*/ 12191914 w 12192001"/>
              <a:gd name="connsiteY6" fmla="*/ 1571514 h 6858000"/>
              <a:gd name="connsiteX7" fmla="*/ 12144676 w 12192001"/>
              <a:gd name="connsiteY7" fmla="*/ 1611890 h 6858000"/>
              <a:gd name="connsiteX8" fmla="*/ 11743520 w 12192001"/>
              <a:gd name="connsiteY8" fmla="*/ 1651621 h 6858000"/>
              <a:gd name="connsiteX9" fmla="*/ 11663438 w 12192001"/>
              <a:gd name="connsiteY9" fmla="*/ 2100004 h 6858000"/>
              <a:gd name="connsiteX10" fmla="*/ 11215006 w 12192001"/>
              <a:gd name="connsiteY10" fmla="*/ 2180135 h 6858000"/>
              <a:gd name="connsiteX11" fmla="*/ 11134826 w 12192001"/>
              <a:gd name="connsiteY11" fmla="*/ 2628615 h 6858000"/>
              <a:gd name="connsiteX12" fmla="*/ 10686395 w 12192001"/>
              <a:gd name="connsiteY12" fmla="*/ 2708747 h 6858000"/>
              <a:gd name="connsiteX13" fmla="*/ 10606312 w 12192001"/>
              <a:gd name="connsiteY13" fmla="*/ 3157129 h 6858000"/>
              <a:gd name="connsiteX14" fmla="*/ 10157832 w 12192001"/>
              <a:gd name="connsiteY14" fmla="*/ 3237310 h 6858000"/>
              <a:gd name="connsiteX15" fmla="*/ 10077700 w 12192001"/>
              <a:gd name="connsiteY15" fmla="*/ 3685741 h 6858000"/>
              <a:gd name="connsiteX16" fmla="*/ 9629269 w 12192001"/>
              <a:gd name="connsiteY16" fmla="*/ 3765873 h 6858000"/>
              <a:gd name="connsiteX17" fmla="*/ 9595297 w 12192001"/>
              <a:gd name="connsiteY17" fmla="*/ 4158159 h 6858000"/>
              <a:gd name="connsiteX18" fmla="*/ 9595150 w 12192001"/>
              <a:gd name="connsiteY18" fmla="*/ 4158012 h 6858000"/>
              <a:gd name="connsiteX19" fmla="*/ 9562648 w 12192001"/>
              <a:gd name="connsiteY19" fmla="*/ 4200011 h 6858000"/>
              <a:gd name="connsiteX20" fmla="*/ 9561179 w 12192001"/>
              <a:gd name="connsiteY20" fmla="*/ 4201578 h 6858000"/>
              <a:gd name="connsiteX21" fmla="*/ 9549137 w 12192001"/>
              <a:gd name="connsiteY21" fmla="*/ 4214304 h 6858000"/>
              <a:gd name="connsiteX22" fmla="*/ 9100755 w 12192001"/>
              <a:gd name="connsiteY22" fmla="*/ 4294387 h 6858000"/>
              <a:gd name="connsiteX23" fmla="*/ 9100804 w 12192001"/>
              <a:gd name="connsiteY23" fmla="*/ 4294436 h 6858000"/>
              <a:gd name="connsiteX24" fmla="*/ 9132817 w 12192001"/>
              <a:gd name="connsiteY24" fmla="*/ 4426503 h 6858000"/>
              <a:gd name="connsiteX25" fmla="*/ 9018959 w 12192001"/>
              <a:gd name="connsiteY25" fmla="*/ 4744483 h 6858000"/>
              <a:gd name="connsiteX26" fmla="*/ 8570479 w 12192001"/>
              <a:gd name="connsiteY26" fmla="*/ 4824663 h 6858000"/>
              <a:gd name="connsiteX27" fmla="*/ 8490396 w 12192001"/>
              <a:gd name="connsiteY27" fmla="*/ 5273046 h 6858000"/>
              <a:gd name="connsiteX28" fmla="*/ 8041965 w 12192001"/>
              <a:gd name="connsiteY28" fmla="*/ 5353177 h 6858000"/>
              <a:gd name="connsiteX29" fmla="*/ 7961784 w 12192001"/>
              <a:gd name="connsiteY29" fmla="*/ 5801658 h 6858000"/>
              <a:gd name="connsiteX30" fmla="*/ 7513353 w 12192001"/>
              <a:gd name="connsiteY30" fmla="*/ 5881789 h 6858000"/>
              <a:gd name="connsiteX31" fmla="*/ 7433270 w 12192001"/>
              <a:gd name="connsiteY31" fmla="*/ 6330171 h 6858000"/>
              <a:gd name="connsiteX32" fmla="*/ 6984790 w 12192001"/>
              <a:gd name="connsiteY32" fmla="*/ 6410353 h 6858000"/>
              <a:gd name="connsiteX33" fmla="*/ 6905441 w 12192001"/>
              <a:gd name="connsiteY33" fmla="*/ 6858000 h 6858000"/>
              <a:gd name="connsiteX34" fmla="*/ 6903125 w 12192001"/>
              <a:gd name="connsiteY34" fmla="*/ 6855684 h 6858000"/>
              <a:gd name="connsiteX35" fmla="*/ 6903125 w 12192001"/>
              <a:gd name="connsiteY35" fmla="*/ 6858000 h 6858000"/>
              <a:gd name="connsiteX36" fmla="*/ 2 w 12192001"/>
              <a:gd name="connsiteY36" fmla="*/ 6858000 h 6858000"/>
              <a:gd name="connsiteX37" fmla="*/ 2 w 12192001"/>
              <a:gd name="connsiteY37" fmla="*/ 1571514 h 6858000"/>
              <a:gd name="connsiteX38" fmla="*/ 0 w 12192001"/>
              <a:gd name="connsiteY38" fmla="*/ 157151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2192001" h="6858000">
                <a:moveTo>
                  <a:pt x="0" y="0"/>
                </a:moveTo>
                <a:lnTo>
                  <a:pt x="2" y="0"/>
                </a:lnTo>
                <a:lnTo>
                  <a:pt x="10620561" y="0"/>
                </a:lnTo>
                <a:lnTo>
                  <a:pt x="12192001" y="0"/>
                </a:lnTo>
                <a:lnTo>
                  <a:pt x="12192001" y="1571440"/>
                </a:lnTo>
                <a:lnTo>
                  <a:pt x="12192001" y="1571514"/>
                </a:lnTo>
                <a:lnTo>
                  <a:pt x="12191914" y="1571514"/>
                </a:lnTo>
                <a:lnTo>
                  <a:pt x="12144676" y="1611890"/>
                </a:lnTo>
                <a:cubicBezTo>
                  <a:pt x="12028675" y="1696182"/>
                  <a:pt x="11876298" y="1709786"/>
                  <a:pt x="11743520" y="1651621"/>
                </a:cubicBezTo>
                <a:cubicBezTo>
                  <a:pt x="11806618" y="1803318"/>
                  <a:pt x="11781065" y="1982376"/>
                  <a:pt x="11663438" y="2100004"/>
                </a:cubicBezTo>
                <a:cubicBezTo>
                  <a:pt x="11545811" y="2217630"/>
                  <a:pt x="11366702" y="2246658"/>
                  <a:pt x="11215006" y="2180135"/>
                </a:cubicBezTo>
                <a:cubicBezTo>
                  <a:pt x="11278054" y="2331881"/>
                  <a:pt x="11252453" y="2510988"/>
                  <a:pt x="11134826" y="2628615"/>
                </a:cubicBezTo>
                <a:cubicBezTo>
                  <a:pt x="11017199" y="2746242"/>
                  <a:pt x="10838140" y="2775221"/>
                  <a:pt x="10686395" y="2708747"/>
                </a:cubicBezTo>
                <a:cubicBezTo>
                  <a:pt x="10749492" y="2860444"/>
                  <a:pt x="10723939" y="3039502"/>
                  <a:pt x="10606312" y="3157129"/>
                </a:cubicBezTo>
                <a:cubicBezTo>
                  <a:pt x="10488685" y="3274756"/>
                  <a:pt x="10309576" y="3303784"/>
                  <a:pt x="10157832" y="3237310"/>
                </a:cubicBezTo>
                <a:cubicBezTo>
                  <a:pt x="10220929" y="3389007"/>
                  <a:pt x="10195327" y="3568114"/>
                  <a:pt x="10077700" y="3685741"/>
                </a:cubicBezTo>
                <a:cubicBezTo>
                  <a:pt x="9960073" y="3803368"/>
                  <a:pt x="9781014" y="3832347"/>
                  <a:pt x="9629269" y="3765873"/>
                </a:cubicBezTo>
                <a:cubicBezTo>
                  <a:pt x="9682967" y="3895150"/>
                  <a:pt x="9672394" y="4044056"/>
                  <a:pt x="9595297" y="4158159"/>
                </a:cubicBezTo>
                <a:lnTo>
                  <a:pt x="9595150" y="4158012"/>
                </a:lnTo>
                <a:cubicBezTo>
                  <a:pt x="9585263" y="4172893"/>
                  <a:pt x="9574346" y="4186844"/>
                  <a:pt x="9562648" y="4200011"/>
                </a:cubicBezTo>
                <a:cubicBezTo>
                  <a:pt x="9562159" y="4200501"/>
                  <a:pt x="9561669" y="4201088"/>
                  <a:pt x="9561179" y="4201578"/>
                </a:cubicBezTo>
                <a:cubicBezTo>
                  <a:pt x="9557311" y="4205836"/>
                  <a:pt x="9553298" y="4210144"/>
                  <a:pt x="9549137" y="4214304"/>
                </a:cubicBezTo>
                <a:cubicBezTo>
                  <a:pt x="9429797" y="4333644"/>
                  <a:pt x="9252451" y="4360910"/>
                  <a:pt x="9100755" y="4294387"/>
                </a:cubicBezTo>
                <a:cubicBezTo>
                  <a:pt x="9100755" y="4294387"/>
                  <a:pt x="9100804" y="4294436"/>
                  <a:pt x="9100804" y="4294436"/>
                </a:cubicBezTo>
                <a:cubicBezTo>
                  <a:pt x="9118475" y="4336973"/>
                  <a:pt x="9129145" y="4381616"/>
                  <a:pt x="9132817" y="4426503"/>
                </a:cubicBezTo>
                <a:cubicBezTo>
                  <a:pt x="9142166" y="4541780"/>
                  <a:pt x="9104866" y="4658575"/>
                  <a:pt x="9018959" y="4744483"/>
                </a:cubicBezTo>
                <a:cubicBezTo>
                  <a:pt x="8899569" y="4863872"/>
                  <a:pt x="8722273" y="4891088"/>
                  <a:pt x="8570479" y="4824663"/>
                </a:cubicBezTo>
                <a:cubicBezTo>
                  <a:pt x="8633576" y="4976360"/>
                  <a:pt x="8608023" y="5155418"/>
                  <a:pt x="8490396" y="5273046"/>
                </a:cubicBezTo>
                <a:cubicBezTo>
                  <a:pt x="8372769" y="5390672"/>
                  <a:pt x="8193661" y="5419700"/>
                  <a:pt x="8041965" y="5353177"/>
                </a:cubicBezTo>
                <a:cubicBezTo>
                  <a:pt x="8105013" y="5504923"/>
                  <a:pt x="8079460" y="5683981"/>
                  <a:pt x="7961784" y="5801658"/>
                </a:cubicBezTo>
                <a:cubicBezTo>
                  <a:pt x="7844108" y="5919333"/>
                  <a:pt x="7665098" y="5948263"/>
                  <a:pt x="7513353" y="5881789"/>
                </a:cubicBezTo>
                <a:cubicBezTo>
                  <a:pt x="7576450" y="6033486"/>
                  <a:pt x="7550897" y="6212545"/>
                  <a:pt x="7433270" y="6330171"/>
                </a:cubicBezTo>
                <a:cubicBezTo>
                  <a:pt x="7315643" y="6447798"/>
                  <a:pt x="7136535" y="6476826"/>
                  <a:pt x="6984790" y="6410353"/>
                </a:cubicBezTo>
                <a:cubicBezTo>
                  <a:pt x="7047740" y="6561705"/>
                  <a:pt x="7022432" y="6740325"/>
                  <a:pt x="6905441" y="6858000"/>
                </a:cubicBezTo>
                <a:lnTo>
                  <a:pt x="6903125" y="6855684"/>
                </a:lnTo>
                <a:lnTo>
                  <a:pt x="6903125" y="6858000"/>
                </a:lnTo>
                <a:lnTo>
                  <a:pt x="2" y="6858000"/>
                </a:lnTo>
                <a:lnTo>
                  <a:pt x="2" y="1571514"/>
                </a:lnTo>
                <a:lnTo>
                  <a:pt x="0" y="1571514"/>
                </a:lnTo>
                <a:close/>
              </a:path>
            </a:pathLst>
          </a:cu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0" tIns="0" rIns="0" bIns="0" rtlCol="0" anchor="ctr">
            <a:noAutofit/>
          </a:bodyPr>
          <a:lstStyle/>
          <a:p>
            <a:pPr algn="ctr"/>
            <a:endParaRPr lang="fi-FI" sz="1400" b="1" dirty="0">
              <a:solidFill>
                <a:schemeClr val="bg1"/>
              </a:solidFill>
            </a:endParaRPr>
          </a:p>
        </p:txBody>
      </p:sp>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50" y="539750"/>
            <a:ext cx="5375274" cy="992189"/>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3" name="Sisällön paikkamerkki 1">
            <a:extLst>
              <a:ext uri="{FF2B5EF4-FFF2-40B4-BE49-F238E27FC236}">
                <a16:creationId xmlns:a16="http://schemas.microsoft.com/office/drawing/2014/main" id="{DFFCB44C-DFD8-E6F6-942E-EA528472C9B2}"/>
              </a:ext>
            </a:extLst>
          </p:cNvPr>
          <p:cNvSpPr>
            <a:spLocks noGrp="1"/>
          </p:cNvSpPr>
          <p:nvPr>
            <p:ph sz="half" idx="2" hasCustomPrompt="1"/>
          </p:nvPr>
        </p:nvSpPr>
        <p:spPr>
          <a:xfrm>
            <a:off x="539750" y="1781175"/>
            <a:ext cx="5375275" cy="4219572"/>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3" name="Kuvan paikkamerkki">
            <a:extLst>
              <a:ext uri="{FF2B5EF4-FFF2-40B4-BE49-F238E27FC236}">
                <a16:creationId xmlns:a16="http://schemas.microsoft.com/office/drawing/2014/main" id="{C7415B33-CACB-3BF3-4616-6BD34CCC7BF5}"/>
              </a:ext>
            </a:extLst>
          </p:cNvPr>
          <p:cNvSpPr>
            <a:spLocks noGrp="1"/>
          </p:cNvSpPr>
          <p:nvPr>
            <p:ph type="pic" idx="1" hasCustomPrompt="1"/>
          </p:nvPr>
        </p:nvSpPr>
        <p:spPr>
          <a:xfrm>
            <a:off x="6276976" y="546098"/>
            <a:ext cx="5375275" cy="5454651"/>
          </a:xfrm>
          <a:noFill/>
        </p:spPr>
        <p:txBody>
          <a:bodyPr lIns="540000" tIns="180000" rIns="540000" bIns="0" anchor="t" anchorCtr="0">
            <a:noAutofit/>
          </a:bodyPr>
          <a:lstStyle>
            <a:lvl1pPr marL="0" indent="0" algn="ctr">
              <a:buNone/>
              <a:defRPr sz="1400">
                <a:solidFill>
                  <a:schemeClr val="tx2"/>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Kulmamuodon värin vaihto: Muotoile tausta.</a:t>
            </a:r>
          </a:p>
        </p:txBody>
      </p:sp>
      <p:sp>
        <p:nvSpPr>
          <p:cNvPr id="8" name="Kuvatiedot">
            <a:extLst>
              <a:ext uri="{FF2B5EF4-FFF2-40B4-BE49-F238E27FC236}">
                <a16:creationId xmlns:a16="http://schemas.microsoft.com/office/drawing/2014/main" id="{2227DDE9-0687-B7A8-2C36-BC8CE78BBD4D}"/>
              </a:ext>
              <a:ext uri="{C183D7F6-B498-43B3-948B-1728B52AA6E4}">
                <adec:decorative xmlns:adec="http://schemas.microsoft.com/office/drawing/2017/decorative" val="1"/>
              </a:ext>
            </a:extLst>
          </p:cNvPr>
          <p:cNvSpPr>
            <a:spLocks noGrp="1"/>
          </p:cNvSpPr>
          <p:nvPr>
            <p:ph type="body" sz="quarter" idx="15" hasCustomPrompt="1"/>
          </p:nvPr>
        </p:nvSpPr>
        <p:spPr>
          <a:xfrm rot="16200000">
            <a:off x="9014928" y="3183422"/>
            <a:ext cx="5454650" cy="180000"/>
          </a:xfrm>
          <a:noFill/>
        </p:spPr>
        <p:txBody>
          <a:bodyPr wrap="none" lIns="0" tIns="72000" rIns="144000" bIns="72000" anchor="ctr">
            <a:noAutofit/>
          </a:bodyPr>
          <a:lstStyle>
            <a:lvl1pPr marL="0" indent="0">
              <a:buNone/>
              <a:defRPr sz="700" b="0">
                <a:solidFill>
                  <a:schemeClr val="bg1"/>
                </a:solidFill>
              </a:defRPr>
            </a:lvl1pPr>
          </a:lstStyle>
          <a:p>
            <a:pPr lvl="0"/>
            <a:r>
              <a:rPr lang="fi-FI" dirty="0"/>
              <a:t>Kuva: Kuvaajan nimi</a:t>
            </a:r>
          </a:p>
        </p:txBody>
      </p:sp>
      <p:sp>
        <p:nvSpPr>
          <p:cNvPr id="10" name="Alatunnisteen paikkamerkki 9">
            <a:extLst>
              <a:ext uri="{FF2B5EF4-FFF2-40B4-BE49-F238E27FC236}">
                <a16:creationId xmlns:a16="http://schemas.microsoft.com/office/drawing/2014/main" id="{17C06977-7FC1-DC92-C099-7E73CAA163A7}"/>
              </a:ext>
            </a:extLst>
          </p:cNvPr>
          <p:cNvSpPr>
            <a:spLocks noGrp="1"/>
          </p:cNvSpPr>
          <p:nvPr>
            <p:ph type="ftr" sz="quarter" idx="17"/>
          </p:nvPr>
        </p:nvSpPr>
        <p:spPr>
          <a:xfrm>
            <a:off x="2837905" y="6248400"/>
            <a:ext cx="6879183" cy="249238"/>
          </a:xfrm>
        </p:spPr>
        <p:txBody>
          <a:bodyPr/>
          <a:lstStyle>
            <a:lvl1pPr algn="l">
              <a:defRPr/>
            </a:lvl1pPr>
          </a:lstStyle>
          <a:p>
            <a:endParaRPr lang="fi-FI" dirty="0"/>
          </a:p>
        </p:txBody>
      </p:sp>
      <p:sp>
        <p:nvSpPr>
          <p:cNvPr id="9" name="Päivämäärän paikkamerkki 8">
            <a:extLst>
              <a:ext uri="{FF2B5EF4-FFF2-40B4-BE49-F238E27FC236}">
                <a16:creationId xmlns:a16="http://schemas.microsoft.com/office/drawing/2014/main" id="{355E8349-56F2-3F07-C367-8CBFA8825006}"/>
              </a:ext>
            </a:extLst>
          </p:cNvPr>
          <p:cNvSpPr>
            <a:spLocks noGrp="1"/>
          </p:cNvSpPr>
          <p:nvPr>
            <p:ph type="dt" sz="half" idx="16"/>
          </p:nvPr>
        </p:nvSpPr>
        <p:spPr/>
        <p:txBody>
          <a:bodyPr/>
          <a:lstStyle>
            <a:lvl1pPr>
              <a:defRPr>
                <a:solidFill>
                  <a:schemeClr val="bg1"/>
                </a:solidFill>
              </a:defRPr>
            </a:lvl1pPr>
          </a:lstStyle>
          <a:p>
            <a:r>
              <a:rPr lang="fi-FI"/>
              <a:t>12.8.2025</a:t>
            </a:r>
            <a:endParaRPr lang="fi-FI" dirty="0"/>
          </a:p>
        </p:txBody>
      </p:sp>
      <p:sp>
        <p:nvSpPr>
          <p:cNvPr id="12" name="Dian numeron paikkamerkki 11">
            <a:extLst>
              <a:ext uri="{FF2B5EF4-FFF2-40B4-BE49-F238E27FC236}">
                <a16:creationId xmlns:a16="http://schemas.microsoft.com/office/drawing/2014/main" id="{FE51B00A-1154-BB80-9856-9E3AE899DBD2}"/>
              </a:ext>
            </a:extLst>
          </p:cNvPr>
          <p:cNvSpPr>
            <a:spLocks noGrp="1"/>
          </p:cNvSpPr>
          <p:nvPr>
            <p:ph type="sldNum" sz="quarter" idx="18"/>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7" name="Logo">
            <a:extLst>
              <a:ext uri="{FF2B5EF4-FFF2-40B4-BE49-F238E27FC236}">
                <a16:creationId xmlns:a16="http://schemas.microsoft.com/office/drawing/2014/main" id="{A375EB57-5254-5923-176E-9FE8F6CFE313}"/>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757887219"/>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preserve="1" userDrawn="1">
  <p:cSld name="Otsikko ja sisältö kuvakollaasilla">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F50EE835-D0BC-CE77-D28F-3079806EA2A5}"/>
              </a:ext>
            </a:extLst>
          </p:cNvPr>
          <p:cNvSpPr>
            <a:spLocks noGrp="1"/>
          </p:cNvSpPr>
          <p:nvPr>
            <p:ph type="title"/>
          </p:nvPr>
        </p:nvSpPr>
        <p:spPr>
          <a:xfrm>
            <a:off x="539750" y="539750"/>
            <a:ext cx="5375276" cy="992188"/>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4" name="Sisällön paikkamerkki 1">
            <a:extLst>
              <a:ext uri="{FF2B5EF4-FFF2-40B4-BE49-F238E27FC236}">
                <a16:creationId xmlns:a16="http://schemas.microsoft.com/office/drawing/2014/main" id="{F7ED2D5F-D13E-7A3F-D83A-4F997965FF24}"/>
              </a:ext>
            </a:extLst>
          </p:cNvPr>
          <p:cNvSpPr>
            <a:spLocks noGrp="1"/>
          </p:cNvSpPr>
          <p:nvPr>
            <p:ph sz="half" idx="2" hasCustomPrompt="1"/>
          </p:nvPr>
        </p:nvSpPr>
        <p:spPr>
          <a:xfrm>
            <a:off x="539750" y="1781174"/>
            <a:ext cx="5375276" cy="421957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7" name="Kuvan paikkamerkki">
            <a:extLst>
              <a:ext uri="{FF2B5EF4-FFF2-40B4-BE49-F238E27FC236}">
                <a16:creationId xmlns:a16="http://schemas.microsoft.com/office/drawing/2014/main" id="{09353F6B-F976-BD56-F0D6-F34D83E34345}"/>
              </a:ext>
            </a:extLst>
          </p:cNvPr>
          <p:cNvSpPr>
            <a:spLocks noGrp="1"/>
          </p:cNvSpPr>
          <p:nvPr>
            <p:ph type="pic" idx="19" hasCustomPrompt="1"/>
          </p:nvPr>
        </p:nvSpPr>
        <p:spPr>
          <a:xfrm>
            <a:off x="6276976" y="546101"/>
            <a:ext cx="2867024" cy="5454650"/>
          </a:xfrm>
          <a:noFill/>
        </p:spPr>
        <p:txBody>
          <a:bodyPr lIns="180000" tIns="180000" rIns="180000" bIns="0" anchor="t" anchorCtr="0">
            <a:noAutofit/>
          </a:bodyPr>
          <a:lstStyle>
            <a:lvl1pPr marL="0" indent="0" algn="ctr">
              <a:buNone/>
              <a:defRPr sz="1200">
                <a:solidFill>
                  <a:schemeClr val="tx2"/>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Merkintä koristeelliseksi &gt; Merkitse koristeelliseksi.</a:t>
            </a:r>
            <a:br>
              <a:rPr lang="fi-FI" dirty="0"/>
            </a:br>
            <a:r>
              <a:rPr lang="fi-FI" dirty="0"/>
              <a:t>Taustavärin vaihto: Muotoile tausta.</a:t>
            </a:r>
          </a:p>
        </p:txBody>
      </p:sp>
      <p:sp>
        <p:nvSpPr>
          <p:cNvPr id="5" name="Kuvan paikkamerkki">
            <a:extLst>
              <a:ext uri="{FF2B5EF4-FFF2-40B4-BE49-F238E27FC236}">
                <a16:creationId xmlns:a16="http://schemas.microsoft.com/office/drawing/2014/main" id="{A25884E3-C930-B00F-597F-363D7C7C8B38}"/>
              </a:ext>
            </a:extLst>
          </p:cNvPr>
          <p:cNvSpPr>
            <a:spLocks noGrp="1"/>
          </p:cNvSpPr>
          <p:nvPr>
            <p:ph type="pic" idx="1" hasCustomPrompt="1"/>
          </p:nvPr>
        </p:nvSpPr>
        <p:spPr>
          <a:xfrm>
            <a:off x="9144000" y="546099"/>
            <a:ext cx="2508251" cy="2724152"/>
          </a:xfrm>
          <a:noFill/>
        </p:spPr>
        <p:txBody>
          <a:bodyPr lIns="180000" tIns="180000" rIns="180000" bIns="0" anchor="t" anchorCtr="0">
            <a:noAutofit/>
          </a:bodyPr>
          <a:lstStyle>
            <a:lvl1pPr marL="0" indent="0" algn="ctr">
              <a:buNone/>
              <a:defRPr sz="1200">
                <a:solidFill>
                  <a:schemeClr val="tx2"/>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Merkintä koristeelliseksi &gt; Merkitse koristeelliseksi.</a:t>
            </a:r>
            <a:br>
              <a:rPr lang="fi-FI" dirty="0"/>
            </a:br>
            <a:r>
              <a:rPr lang="fi-FI" dirty="0"/>
              <a:t>Taustavärin vaihto: Muotoile tausta.</a:t>
            </a:r>
          </a:p>
        </p:txBody>
      </p:sp>
      <p:sp>
        <p:nvSpPr>
          <p:cNvPr id="10" name="Kuvan paikkamerkki">
            <a:extLst>
              <a:ext uri="{FF2B5EF4-FFF2-40B4-BE49-F238E27FC236}">
                <a16:creationId xmlns:a16="http://schemas.microsoft.com/office/drawing/2014/main" id="{7CE404A0-3562-F7C4-E9E0-36156EB71B28}"/>
              </a:ext>
            </a:extLst>
          </p:cNvPr>
          <p:cNvSpPr>
            <a:spLocks noGrp="1"/>
          </p:cNvSpPr>
          <p:nvPr>
            <p:ph type="pic" idx="20" hasCustomPrompt="1"/>
          </p:nvPr>
        </p:nvSpPr>
        <p:spPr>
          <a:xfrm>
            <a:off x="9144000" y="3270252"/>
            <a:ext cx="2508251" cy="2730498"/>
          </a:xfrm>
          <a:noFill/>
        </p:spPr>
        <p:txBody>
          <a:bodyPr lIns="180000" tIns="180000" rIns="180000" bIns="0" anchor="t" anchorCtr="0">
            <a:noAutofit/>
          </a:bodyPr>
          <a:lstStyle>
            <a:lvl1pPr marL="0" indent="0" algn="ctr">
              <a:buNone/>
              <a:defRPr sz="1200">
                <a:solidFill>
                  <a:schemeClr val="tx2"/>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Merkintä koristeelliseksi &gt; Merkitse koristeelliseksi.</a:t>
            </a:r>
            <a:br>
              <a:rPr lang="fi-FI" dirty="0"/>
            </a:br>
            <a:r>
              <a:rPr lang="fi-FI" dirty="0"/>
              <a:t>Taustavärin vaihto: Muotoile tausta.</a:t>
            </a:r>
          </a:p>
        </p:txBody>
      </p:sp>
      <p:sp>
        <p:nvSpPr>
          <p:cNvPr id="8" name="Kuvatiedot">
            <a:extLst>
              <a:ext uri="{FF2B5EF4-FFF2-40B4-BE49-F238E27FC236}">
                <a16:creationId xmlns:a16="http://schemas.microsoft.com/office/drawing/2014/main" id="{231712E4-0754-80B5-9FA7-FD439C916E2E}"/>
              </a:ext>
              <a:ext uri="{C183D7F6-B498-43B3-948B-1728B52AA6E4}">
                <adec:decorative xmlns:adec="http://schemas.microsoft.com/office/drawing/2017/decorative" val="1"/>
              </a:ext>
            </a:extLst>
          </p:cNvPr>
          <p:cNvSpPr>
            <a:spLocks noGrp="1"/>
          </p:cNvSpPr>
          <p:nvPr>
            <p:ph type="body" sz="quarter" idx="15" hasCustomPrompt="1"/>
          </p:nvPr>
        </p:nvSpPr>
        <p:spPr>
          <a:xfrm rot="16200000">
            <a:off x="9014928" y="3183422"/>
            <a:ext cx="5454650" cy="180000"/>
          </a:xfrm>
          <a:noFill/>
        </p:spPr>
        <p:txBody>
          <a:bodyPr wrap="none" lIns="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9" name="Alatunnisteen paikkamerkki 8">
            <a:extLst>
              <a:ext uri="{FF2B5EF4-FFF2-40B4-BE49-F238E27FC236}">
                <a16:creationId xmlns:a16="http://schemas.microsoft.com/office/drawing/2014/main" id="{38B671A3-6A2F-7063-7645-7CC6C398EA4D}"/>
              </a:ext>
            </a:extLst>
          </p:cNvPr>
          <p:cNvSpPr>
            <a:spLocks noGrp="1"/>
          </p:cNvSpPr>
          <p:nvPr>
            <p:ph type="ftr" sz="quarter" idx="17"/>
          </p:nvPr>
        </p:nvSpPr>
        <p:spPr/>
        <p:txBody>
          <a:bodyPr/>
          <a:lstStyle/>
          <a:p>
            <a:endParaRPr lang="fi-FI" dirty="0"/>
          </a:p>
        </p:txBody>
      </p:sp>
      <p:sp>
        <p:nvSpPr>
          <p:cNvPr id="3" name="Päivämäärän paikkamerkki 2">
            <a:extLst>
              <a:ext uri="{FF2B5EF4-FFF2-40B4-BE49-F238E27FC236}">
                <a16:creationId xmlns:a16="http://schemas.microsoft.com/office/drawing/2014/main" id="{8059823F-A253-06FE-323D-0E1AF275C7DC}"/>
              </a:ext>
            </a:extLst>
          </p:cNvPr>
          <p:cNvSpPr>
            <a:spLocks noGrp="1"/>
          </p:cNvSpPr>
          <p:nvPr>
            <p:ph type="dt" sz="half" idx="16"/>
          </p:nvPr>
        </p:nvSpPr>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F4B39876-24BC-BF13-6465-67E4D19E5401}"/>
              </a:ext>
            </a:extLst>
          </p:cNvPr>
          <p:cNvSpPr>
            <a:spLocks noGrp="1"/>
          </p:cNvSpPr>
          <p:nvPr>
            <p:ph type="sldNum" sz="quarter" idx="18"/>
          </p:nvPr>
        </p:nvSpPr>
        <p:spPr/>
        <p:txBody>
          <a:bodyPr/>
          <a:lstStyle/>
          <a:p>
            <a:fld id="{A9494116-C6F5-466F-B5C1-BBB074CB17FC}" type="slidenum">
              <a:rPr lang="fi-FI" smtClean="0"/>
              <a:pPr/>
              <a:t>‹#›</a:t>
            </a:fld>
            <a:endParaRPr lang="fi-FI" dirty="0"/>
          </a:p>
        </p:txBody>
      </p:sp>
      <p:sp>
        <p:nvSpPr>
          <p:cNvPr id="13" name="Logo">
            <a:extLst>
              <a:ext uri="{FF2B5EF4-FFF2-40B4-BE49-F238E27FC236}">
                <a16:creationId xmlns:a16="http://schemas.microsoft.com/office/drawing/2014/main" id="{46894A52-BB4C-0826-9EE4-3E11D12E2B46}"/>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419899076"/>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preserve="1" userDrawn="1">
  <p:cSld name="Otsikko ja sisältö kuvalla 2">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49" y="539750"/>
            <a:ext cx="6523039" cy="992189"/>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6" name="Sisällön paikkamerkki 1">
            <a:extLst>
              <a:ext uri="{FF2B5EF4-FFF2-40B4-BE49-F238E27FC236}">
                <a16:creationId xmlns:a16="http://schemas.microsoft.com/office/drawing/2014/main" id="{31F26001-FA69-BA43-3421-5DF6A3C203CA}"/>
              </a:ext>
            </a:extLst>
          </p:cNvPr>
          <p:cNvSpPr>
            <a:spLocks noGrp="1"/>
          </p:cNvSpPr>
          <p:nvPr>
            <p:ph sz="half" idx="2" hasCustomPrompt="1"/>
          </p:nvPr>
        </p:nvSpPr>
        <p:spPr>
          <a:xfrm>
            <a:off x="539750" y="1781174"/>
            <a:ext cx="6523038" cy="421957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3" name="Kuvan paikkamerkki 12">
            <a:extLst>
              <a:ext uri="{FF2B5EF4-FFF2-40B4-BE49-F238E27FC236}">
                <a16:creationId xmlns:a16="http://schemas.microsoft.com/office/drawing/2014/main" id="{B409DAD0-0BD4-8FF9-4298-E63C3CF8892F}"/>
              </a:ext>
              <a:ext uri="{C183D7F6-B498-43B3-948B-1728B52AA6E4}">
                <adec:decorative xmlns:adec="http://schemas.microsoft.com/office/drawing/2017/decorative" val="1"/>
              </a:ext>
            </a:extLst>
          </p:cNvPr>
          <p:cNvSpPr>
            <a:spLocks noGrp="1"/>
          </p:cNvSpPr>
          <p:nvPr>
            <p:ph type="pic" sz="quarter" idx="17" hasCustomPrompt="1"/>
          </p:nvPr>
        </p:nvSpPr>
        <p:spPr>
          <a:xfrm>
            <a:off x="7429500" y="0"/>
            <a:ext cx="4762500" cy="6858000"/>
          </a:xfrm>
          <a:custGeom>
            <a:avLst/>
            <a:gdLst>
              <a:gd name="connsiteX0" fmla="*/ 381 w 4762500"/>
              <a:gd name="connsiteY0" fmla="*/ 0 h 6858000"/>
              <a:gd name="connsiteX1" fmla="*/ 293561 w 4762500"/>
              <a:gd name="connsiteY1" fmla="*/ 0 h 6858000"/>
              <a:gd name="connsiteX2" fmla="*/ 781260 w 4762500"/>
              <a:gd name="connsiteY2" fmla="*/ 0 h 6858000"/>
              <a:gd name="connsiteX3" fmla="*/ 868848 w 4762500"/>
              <a:gd name="connsiteY3" fmla="*/ 0 h 6858000"/>
              <a:gd name="connsiteX4" fmla="*/ 1074440 w 4762500"/>
              <a:gd name="connsiteY4" fmla="*/ 0 h 6858000"/>
              <a:gd name="connsiteX5" fmla="*/ 1149302 w 4762500"/>
              <a:gd name="connsiteY5" fmla="*/ 0 h 6858000"/>
              <a:gd name="connsiteX6" fmla="*/ 1162028 w 4762500"/>
              <a:gd name="connsiteY6" fmla="*/ 0 h 6858000"/>
              <a:gd name="connsiteX7" fmla="*/ 1442482 w 4762500"/>
              <a:gd name="connsiteY7" fmla="*/ 0 h 6858000"/>
              <a:gd name="connsiteX8" fmla="*/ 1649727 w 4762500"/>
              <a:gd name="connsiteY8" fmla="*/ 0 h 6858000"/>
              <a:gd name="connsiteX9" fmla="*/ 1942907 w 4762500"/>
              <a:gd name="connsiteY9" fmla="*/ 0 h 6858000"/>
              <a:gd name="connsiteX10" fmla="*/ 2017769 w 4762500"/>
              <a:gd name="connsiteY10" fmla="*/ 0 h 6858000"/>
              <a:gd name="connsiteX11" fmla="*/ 2310949 w 4762500"/>
              <a:gd name="connsiteY11" fmla="*/ 0 h 6858000"/>
              <a:gd name="connsiteX12" fmla="*/ 4066094 w 4762500"/>
              <a:gd name="connsiteY12" fmla="*/ 0 h 6858000"/>
              <a:gd name="connsiteX13" fmla="*/ 4066095 w 4762500"/>
              <a:gd name="connsiteY13" fmla="*/ 0 h 6858000"/>
              <a:gd name="connsiteX14" fmla="*/ 4066096 w 4762500"/>
              <a:gd name="connsiteY14" fmla="*/ 0 h 6858000"/>
              <a:gd name="connsiteX15" fmla="*/ 4359274 w 4762500"/>
              <a:gd name="connsiteY15" fmla="*/ 0 h 6858000"/>
              <a:gd name="connsiteX16" fmla="*/ 4359275 w 4762500"/>
              <a:gd name="connsiteY16" fmla="*/ 0 h 6858000"/>
              <a:gd name="connsiteX17" fmla="*/ 4359276 w 4762500"/>
              <a:gd name="connsiteY17" fmla="*/ 0 h 6858000"/>
              <a:gd name="connsiteX18" fmla="*/ 4762500 w 4762500"/>
              <a:gd name="connsiteY18" fmla="*/ 0 h 6858000"/>
              <a:gd name="connsiteX19" fmla="*/ 4762500 w 4762500"/>
              <a:gd name="connsiteY19" fmla="*/ 6858000 h 6858000"/>
              <a:gd name="connsiteX20" fmla="*/ 4359276 w 4762500"/>
              <a:gd name="connsiteY20" fmla="*/ 6858000 h 6858000"/>
              <a:gd name="connsiteX21" fmla="*/ 4359275 w 4762500"/>
              <a:gd name="connsiteY21" fmla="*/ 6858000 h 6858000"/>
              <a:gd name="connsiteX22" fmla="*/ 4359274 w 4762500"/>
              <a:gd name="connsiteY22" fmla="*/ 6858000 h 6858000"/>
              <a:gd name="connsiteX23" fmla="*/ 4066096 w 4762500"/>
              <a:gd name="connsiteY23" fmla="*/ 6858000 h 6858000"/>
              <a:gd name="connsiteX24" fmla="*/ 4066095 w 4762500"/>
              <a:gd name="connsiteY24" fmla="*/ 6858000 h 6858000"/>
              <a:gd name="connsiteX25" fmla="*/ 4066094 w 4762500"/>
              <a:gd name="connsiteY25" fmla="*/ 6858000 h 6858000"/>
              <a:gd name="connsiteX26" fmla="*/ 2310949 w 4762500"/>
              <a:gd name="connsiteY26" fmla="*/ 6858000 h 6858000"/>
              <a:gd name="connsiteX27" fmla="*/ 2017769 w 4762500"/>
              <a:gd name="connsiteY27" fmla="*/ 6858000 h 6858000"/>
              <a:gd name="connsiteX28" fmla="*/ 1942857 w 4762500"/>
              <a:gd name="connsiteY28" fmla="*/ 6858000 h 6858000"/>
              <a:gd name="connsiteX29" fmla="*/ 1649677 w 4762500"/>
              <a:gd name="connsiteY29" fmla="*/ 6858000 h 6858000"/>
              <a:gd name="connsiteX30" fmla="*/ 1442482 w 4762500"/>
              <a:gd name="connsiteY30" fmla="*/ 6858000 h 6858000"/>
              <a:gd name="connsiteX31" fmla="*/ 1161774 w 4762500"/>
              <a:gd name="connsiteY31" fmla="*/ 6858000 h 6858000"/>
              <a:gd name="connsiteX32" fmla="*/ 1149302 w 4762500"/>
              <a:gd name="connsiteY32" fmla="*/ 6858000 h 6858000"/>
              <a:gd name="connsiteX33" fmla="*/ 1074390 w 4762500"/>
              <a:gd name="connsiteY33" fmla="*/ 6858000 h 6858000"/>
              <a:gd name="connsiteX34" fmla="*/ 868594 w 4762500"/>
              <a:gd name="connsiteY34" fmla="*/ 6858000 h 6858000"/>
              <a:gd name="connsiteX35" fmla="*/ 781210 w 4762500"/>
              <a:gd name="connsiteY35" fmla="*/ 6858000 h 6858000"/>
              <a:gd name="connsiteX36" fmla="*/ 293307 w 4762500"/>
              <a:gd name="connsiteY36" fmla="*/ 6858000 h 6858000"/>
              <a:gd name="connsiteX37" fmla="*/ 127 w 4762500"/>
              <a:gd name="connsiteY37" fmla="*/ 6858000 h 6858000"/>
              <a:gd name="connsiteX38" fmla="*/ 0 w 4762500"/>
              <a:gd name="connsiteY38" fmla="*/ 6846506 h 6858000"/>
              <a:gd name="connsiteX39" fmla="*/ 149035 w 4762500"/>
              <a:gd name="connsiteY39" fmla="*/ 6358954 h 6858000"/>
              <a:gd name="connsiteX40" fmla="*/ 0 w 4762500"/>
              <a:gd name="connsiteY40" fmla="*/ 5871401 h 6858000"/>
              <a:gd name="connsiteX41" fmla="*/ 149035 w 4762500"/>
              <a:gd name="connsiteY41" fmla="*/ 5383848 h 6858000"/>
              <a:gd name="connsiteX42" fmla="*/ 0 w 4762500"/>
              <a:gd name="connsiteY42" fmla="*/ 4896295 h 6858000"/>
              <a:gd name="connsiteX43" fmla="*/ 149035 w 4762500"/>
              <a:gd name="connsiteY43" fmla="*/ 4408742 h 6858000"/>
              <a:gd name="connsiteX44" fmla="*/ 0 w 4762500"/>
              <a:gd name="connsiteY44" fmla="*/ 3921189 h 6858000"/>
              <a:gd name="connsiteX45" fmla="*/ 149035 w 4762500"/>
              <a:gd name="connsiteY45" fmla="*/ 3433636 h 6858000"/>
              <a:gd name="connsiteX46" fmla="*/ 0 w 4762500"/>
              <a:gd name="connsiteY46" fmla="*/ 2946083 h 6858000"/>
              <a:gd name="connsiteX47" fmla="*/ 149035 w 4762500"/>
              <a:gd name="connsiteY47" fmla="*/ 2458530 h 6858000"/>
              <a:gd name="connsiteX48" fmla="*/ 0 w 4762500"/>
              <a:gd name="connsiteY48" fmla="*/ 1970977 h 6858000"/>
              <a:gd name="connsiteX49" fmla="*/ 149035 w 4762500"/>
              <a:gd name="connsiteY49" fmla="*/ 1483424 h 6858000"/>
              <a:gd name="connsiteX50" fmla="*/ 0 w 4762500"/>
              <a:gd name="connsiteY50" fmla="*/ 995871 h 6858000"/>
              <a:gd name="connsiteX51" fmla="*/ 149035 w 4762500"/>
              <a:gd name="connsiteY51" fmla="*/ 508318 h 6858000"/>
              <a:gd name="connsiteX52" fmla="*/ 0 w 4762500"/>
              <a:gd name="connsiteY52" fmla="*/ 20765 h 6858000"/>
              <a:gd name="connsiteX53" fmla="*/ 381 w 4762500"/>
              <a:gd name="connsiteY53"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762500" h="6858000">
                <a:moveTo>
                  <a:pt x="381" y="0"/>
                </a:moveTo>
                <a:lnTo>
                  <a:pt x="293561" y="0"/>
                </a:lnTo>
                <a:lnTo>
                  <a:pt x="781260" y="0"/>
                </a:lnTo>
                <a:lnTo>
                  <a:pt x="868848" y="0"/>
                </a:lnTo>
                <a:lnTo>
                  <a:pt x="1074440" y="0"/>
                </a:lnTo>
                <a:lnTo>
                  <a:pt x="1149302" y="0"/>
                </a:lnTo>
                <a:lnTo>
                  <a:pt x="1162028" y="0"/>
                </a:lnTo>
                <a:lnTo>
                  <a:pt x="1442482" y="0"/>
                </a:lnTo>
                <a:lnTo>
                  <a:pt x="1649727" y="0"/>
                </a:lnTo>
                <a:lnTo>
                  <a:pt x="1942907" y="0"/>
                </a:lnTo>
                <a:lnTo>
                  <a:pt x="2017769" y="0"/>
                </a:lnTo>
                <a:lnTo>
                  <a:pt x="2310949" y="0"/>
                </a:lnTo>
                <a:lnTo>
                  <a:pt x="4066094" y="0"/>
                </a:lnTo>
                <a:lnTo>
                  <a:pt x="4066095" y="0"/>
                </a:lnTo>
                <a:lnTo>
                  <a:pt x="4066096" y="0"/>
                </a:lnTo>
                <a:lnTo>
                  <a:pt x="4359274" y="0"/>
                </a:lnTo>
                <a:lnTo>
                  <a:pt x="4359275" y="0"/>
                </a:lnTo>
                <a:lnTo>
                  <a:pt x="4359276" y="0"/>
                </a:lnTo>
                <a:lnTo>
                  <a:pt x="4762500" y="0"/>
                </a:lnTo>
                <a:lnTo>
                  <a:pt x="4762500" y="6858000"/>
                </a:lnTo>
                <a:lnTo>
                  <a:pt x="4359276" y="6858000"/>
                </a:lnTo>
                <a:lnTo>
                  <a:pt x="4359275" y="6858000"/>
                </a:lnTo>
                <a:lnTo>
                  <a:pt x="4359274" y="6858000"/>
                </a:lnTo>
                <a:lnTo>
                  <a:pt x="4066096" y="6858000"/>
                </a:lnTo>
                <a:lnTo>
                  <a:pt x="4066095" y="6858000"/>
                </a:lnTo>
                <a:lnTo>
                  <a:pt x="4066094" y="6858000"/>
                </a:lnTo>
                <a:lnTo>
                  <a:pt x="2310949" y="6858000"/>
                </a:lnTo>
                <a:lnTo>
                  <a:pt x="2017769" y="6858000"/>
                </a:lnTo>
                <a:lnTo>
                  <a:pt x="1942857" y="6858000"/>
                </a:lnTo>
                <a:lnTo>
                  <a:pt x="1649677" y="6858000"/>
                </a:lnTo>
                <a:lnTo>
                  <a:pt x="1442482" y="6858000"/>
                </a:lnTo>
                <a:lnTo>
                  <a:pt x="1161774" y="6858000"/>
                </a:lnTo>
                <a:lnTo>
                  <a:pt x="1149302" y="6858000"/>
                </a:lnTo>
                <a:lnTo>
                  <a:pt x="1074390" y="6858000"/>
                </a:lnTo>
                <a:lnTo>
                  <a:pt x="868594" y="6858000"/>
                </a:lnTo>
                <a:lnTo>
                  <a:pt x="781210" y="6858000"/>
                </a:lnTo>
                <a:lnTo>
                  <a:pt x="293307" y="6858000"/>
                </a:lnTo>
                <a:lnTo>
                  <a:pt x="127" y="6858000"/>
                </a:lnTo>
                <a:cubicBezTo>
                  <a:pt x="64" y="6854254"/>
                  <a:pt x="0" y="6850381"/>
                  <a:pt x="0" y="6846506"/>
                </a:cubicBezTo>
                <a:cubicBezTo>
                  <a:pt x="0" y="6604318"/>
                  <a:pt x="149035" y="6604318"/>
                  <a:pt x="149035" y="6358954"/>
                </a:cubicBezTo>
                <a:cubicBezTo>
                  <a:pt x="149035" y="6113590"/>
                  <a:pt x="0" y="6116765"/>
                  <a:pt x="0" y="5871401"/>
                </a:cubicBezTo>
                <a:cubicBezTo>
                  <a:pt x="0" y="5626037"/>
                  <a:pt x="149035" y="5629212"/>
                  <a:pt x="149035" y="5383848"/>
                </a:cubicBezTo>
                <a:cubicBezTo>
                  <a:pt x="149035" y="5138484"/>
                  <a:pt x="0" y="5141659"/>
                  <a:pt x="0" y="4896295"/>
                </a:cubicBezTo>
                <a:cubicBezTo>
                  <a:pt x="0" y="4650931"/>
                  <a:pt x="149035" y="4654106"/>
                  <a:pt x="149035" y="4408742"/>
                </a:cubicBezTo>
                <a:cubicBezTo>
                  <a:pt x="149035" y="4163378"/>
                  <a:pt x="0" y="4163441"/>
                  <a:pt x="0" y="3921189"/>
                </a:cubicBezTo>
                <a:cubicBezTo>
                  <a:pt x="0" y="3678936"/>
                  <a:pt x="149035" y="3679000"/>
                  <a:pt x="149035" y="3433636"/>
                </a:cubicBezTo>
                <a:cubicBezTo>
                  <a:pt x="149035" y="3188272"/>
                  <a:pt x="0" y="3191447"/>
                  <a:pt x="0" y="2946083"/>
                </a:cubicBezTo>
                <a:cubicBezTo>
                  <a:pt x="0" y="2700719"/>
                  <a:pt x="149035" y="2703894"/>
                  <a:pt x="149035" y="2458530"/>
                </a:cubicBezTo>
                <a:cubicBezTo>
                  <a:pt x="149035" y="2213166"/>
                  <a:pt x="0" y="2213229"/>
                  <a:pt x="0" y="1970977"/>
                </a:cubicBezTo>
                <a:cubicBezTo>
                  <a:pt x="0" y="1728724"/>
                  <a:pt x="149035" y="1728788"/>
                  <a:pt x="149035" y="1483424"/>
                </a:cubicBezTo>
                <a:cubicBezTo>
                  <a:pt x="149035" y="1238060"/>
                  <a:pt x="0" y="1241235"/>
                  <a:pt x="0" y="995871"/>
                </a:cubicBezTo>
                <a:cubicBezTo>
                  <a:pt x="0" y="750507"/>
                  <a:pt x="149035" y="753682"/>
                  <a:pt x="149035" y="508318"/>
                </a:cubicBezTo>
                <a:cubicBezTo>
                  <a:pt x="149035" y="262954"/>
                  <a:pt x="0" y="266129"/>
                  <a:pt x="0" y="20765"/>
                </a:cubicBezTo>
                <a:cubicBezTo>
                  <a:pt x="0" y="13653"/>
                  <a:pt x="127" y="6731"/>
                  <a:pt x="381" y="0"/>
                </a:cubicBez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12" name="Kuvatiedot">
            <a:extLst>
              <a:ext uri="{FF2B5EF4-FFF2-40B4-BE49-F238E27FC236}">
                <a16:creationId xmlns:a16="http://schemas.microsoft.com/office/drawing/2014/main" id="{3403A9D2-60FF-CE22-39F8-A53C323D24C4}"/>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4" name="Alatunnisteen paikkamerkki 3">
            <a:extLst>
              <a:ext uri="{FF2B5EF4-FFF2-40B4-BE49-F238E27FC236}">
                <a16:creationId xmlns:a16="http://schemas.microsoft.com/office/drawing/2014/main" id="{7DF520A4-5496-E42A-8A33-8EB15362692F}"/>
              </a:ext>
            </a:extLst>
          </p:cNvPr>
          <p:cNvSpPr>
            <a:spLocks noGrp="1"/>
          </p:cNvSpPr>
          <p:nvPr>
            <p:ph type="ftr" sz="quarter" idx="20"/>
          </p:nvPr>
        </p:nvSpPr>
        <p:spPr>
          <a:xfrm>
            <a:off x="2833688" y="6248400"/>
            <a:ext cx="6883400" cy="249238"/>
          </a:xfrm>
        </p:spPr>
        <p:txBody>
          <a:bodyPr/>
          <a:lstStyle>
            <a:lvl1pPr algn="l">
              <a:defRPr/>
            </a:lvl1pPr>
          </a:lstStyle>
          <a:p>
            <a:endParaRPr lang="fi-FI" dirty="0"/>
          </a:p>
        </p:txBody>
      </p:sp>
      <p:sp>
        <p:nvSpPr>
          <p:cNvPr id="3" name="Päivämäärän paikkamerkki 2">
            <a:extLst>
              <a:ext uri="{FF2B5EF4-FFF2-40B4-BE49-F238E27FC236}">
                <a16:creationId xmlns:a16="http://schemas.microsoft.com/office/drawing/2014/main" id="{3EC5CBF8-04A2-0043-8F76-D4DAF1A93416}"/>
              </a:ext>
            </a:extLst>
          </p:cNvPr>
          <p:cNvSpPr>
            <a:spLocks noGrp="1"/>
          </p:cNvSpPr>
          <p:nvPr>
            <p:ph type="dt" sz="half" idx="19"/>
          </p:nvPr>
        </p:nvSpPr>
        <p:spPr/>
        <p:txBody>
          <a:bodyPr/>
          <a:lstStyle/>
          <a:p>
            <a:r>
              <a:rPr lang="fi-FI"/>
              <a:t>12.8.2025</a:t>
            </a:r>
            <a:endParaRPr lang="fi-FI" dirty="0"/>
          </a:p>
        </p:txBody>
      </p:sp>
      <p:sp>
        <p:nvSpPr>
          <p:cNvPr id="10" name="Dian numeron paikkamerkki 9">
            <a:extLst>
              <a:ext uri="{FF2B5EF4-FFF2-40B4-BE49-F238E27FC236}">
                <a16:creationId xmlns:a16="http://schemas.microsoft.com/office/drawing/2014/main" id="{7CFEEDD1-A285-47FA-E29A-DEBA9EA2C08F}"/>
              </a:ext>
            </a:extLst>
          </p:cNvPr>
          <p:cNvSpPr>
            <a:spLocks noGrp="1"/>
          </p:cNvSpPr>
          <p:nvPr>
            <p:ph type="sldNum" sz="quarter" idx="21"/>
          </p:nvPr>
        </p:nvSpPr>
        <p:spPr/>
        <p:txBody>
          <a:bodyPr/>
          <a:lstStyle/>
          <a:p>
            <a:fld id="{A9494116-C6F5-466F-B5C1-BBB074CB17FC}" type="slidenum">
              <a:rPr lang="fi-FI" smtClean="0"/>
              <a:pPr/>
              <a:t>‹#›</a:t>
            </a:fld>
            <a:endParaRPr lang="fi-FI" dirty="0"/>
          </a:p>
        </p:txBody>
      </p:sp>
      <p:sp>
        <p:nvSpPr>
          <p:cNvPr id="9" name="Logo">
            <a:extLst>
              <a:ext uri="{FF2B5EF4-FFF2-40B4-BE49-F238E27FC236}">
                <a16:creationId xmlns:a16="http://schemas.microsoft.com/office/drawing/2014/main" id="{F907DF2C-2B2D-A29D-EA2B-6CFBB2BA5082}"/>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810846175"/>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preserve="1" userDrawn="1">
  <p:cSld name="Otsikko ja sisältö kuvalla 2 A">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49" y="539750"/>
            <a:ext cx="6523039" cy="992189"/>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6" name="Sisällön paikkamerkki 1">
            <a:extLst>
              <a:ext uri="{FF2B5EF4-FFF2-40B4-BE49-F238E27FC236}">
                <a16:creationId xmlns:a16="http://schemas.microsoft.com/office/drawing/2014/main" id="{31F26001-FA69-BA43-3421-5DF6A3C203CA}"/>
              </a:ext>
            </a:extLst>
          </p:cNvPr>
          <p:cNvSpPr>
            <a:spLocks noGrp="1"/>
          </p:cNvSpPr>
          <p:nvPr>
            <p:ph sz="half" idx="2" hasCustomPrompt="1"/>
          </p:nvPr>
        </p:nvSpPr>
        <p:spPr>
          <a:xfrm>
            <a:off x="539750" y="1781174"/>
            <a:ext cx="6523038" cy="421957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8" name="Kuvan paikkamerkki 7">
            <a:extLst>
              <a:ext uri="{FF2B5EF4-FFF2-40B4-BE49-F238E27FC236}">
                <a16:creationId xmlns:a16="http://schemas.microsoft.com/office/drawing/2014/main" id="{8987276B-B31E-5C16-8970-B93BF2F91B8B}"/>
              </a:ext>
              <a:ext uri="{C183D7F6-B498-43B3-948B-1728B52AA6E4}">
                <adec:decorative xmlns:adec="http://schemas.microsoft.com/office/drawing/2017/decorative" val="1"/>
              </a:ext>
            </a:extLst>
          </p:cNvPr>
          <p:cNvSpPr>
            <a:spLocks noGrp="1"/>
          </p:cNvSpPr>
          <p:nvPr>
            <p:ph type="pic" sz="quarter" idx="17" hasCustomPrompt="1"/>
          </p:nvPr>
        </p:nvSpPr>
        <p:spPr>
          <a:xfrm>
            <a:off x="7429500" y="0"/>
            <a:ext cx="4762500" cy="6858000"/>
          </a:xfrm>
          <a:custGeom>
            <a:avLst/>
            <a:gdLst>
              <a:gd name="connsiteX0" fmla="*/ 0 w 4762500"/>
              <a:gd name="connsiteY0" fmla="*/ 0 h 6858000"/>
              <a:gd name="connsiteX1" fmla="*/ 467044 w 4762500"/>
              <a:gd name="connsiteY1" fmla="*/ 0 h 6858000"/>
              <a:gd name="connsiteX2" fmla="*/ 612717 w 4762500"/>
              <a:gd name="connsiteY2" fmla="*/ 0 h 6858000"/>
              <a:gd name="connsiteX3" fmla="*/ 731494 w 4762500"/>
              <a:gd name="connsiteY3" fmla="*/ 0 h 6858000"/>
              <a:gd name="connsiteX4" fmla="*/ 1165739 w 4762500"/>
              <a:gd name="connsiteY4" fmla="*/ 0 h 6858000"/>
              <a:gd name="connsiteX5" fmla="*/ 1171401 w 4762500"/>
              <a:gd name="connsiteY5" fmla="*/ 0 h 6858000"/>
              <a:gd name="connsiteX6" fmla="*/ 1250405 w 4762500"/>
              <a:gd name="connsiteY6" fmla="*/ 0 h 6858000"/>
              <a:gd name="connsiteX7" fmla="*/ 1426389 w 4762500"/>
              <a:gd name="connsiteY7" fmla="*/ 0 h 6858000"/>
              <a:gd name="connsiteX8" fmla="*/ 1435850 w 4762500"/>
              <a:gd name="connsiteY8" fmla="*/ 0 h 6858000"/>
              <a:gd name="connsiteX9" fmla="*/ 1503376 w 4762500"/>
              <a:gd name="connsiteY9" fmla="*/ 0 h 6858000"/>
              <a:gd name="connsiteX10" fmla="*/ 1514855 w 4762500"/>
              <a:gd name="connsiteY10" fmla="*/ 0 h 6858000"/>
              <a:gd name="connsiteX11" fmla="*/ 1767826 w 4762500"/>
              <a:gd name="connsiteY11" fmla="*/ 0 h 6858000"/>
              <a:gd name="connsiteX12" fmla="*/ 1954762 w 4762500"/>
              <a:gd name="connsiteY12" fmla="*/ 0 h 6858000"/>
              <a:gd name="connsiteX13" fmla="*/ 2219212 w 4762500"/>
              <a:gd name="connsiteY13" fmla="*/ 0 h 6858000"/>
              <a:gd name="connsiteX14" fmla="*/ 2286738 w 4762500"/>
              <a:gd name="connsiteY14" fmla="*/ 0 h 6858000"/>
              <a:gd name="connsiteX15" fmla="*/ 2551188 w 4762500"/>
              <a:gd name="connsiteY15" fmla="*/ 0 h 6858000"/>
              <a:gd name="connsiteX16" fmla="*/ 3492080 w 4762500"/>
              <a:gd name="connsiteY16" fmla="*/ 0 h 6858000"/>
              <a:gd name="connsiteX17" fmla="*/ 3492081 w 4762500"/>
              <a:gd name="connsiteY17" fmla="*/ 0 h 6858000"/>
              <a:gd name="connsiteX18" fmla="*/ 4134338 w 4762500"/>
              <a:gd name="connsiteY18" fmla="*/ 0 h 6858000"/>
              <a:gd name="connsiteX19" fmla="*/ 4134339 w 4762500"/>
              <a:gd name="connsiteY19" fmla="*/ 0 h 6858000"/>
              <a:gd name="connsiteX20" fmla="*/ 4134340 w 4762500"/>
              <a:gd name="connsiteY20" fmla="*/ 0 h 6858000"/>
              <a:gd name="connsiteX21" fmla="*/ 4398788 w 4762500"/>
              <a:gd name="connsiteY21" fmla="*/ 0 h 6858000"/>
              <a:gd name="connsiteX22" fmla="*/ 4398789 w 4762500"/>
              <a:gd name="connsiteY22" fmla="*/ 0 h 6858000"/>
              <a:gd name="connsiteX23" fmla="*/ 4398790 w 4762500"/>
              <a:gd name="connsiteY23" fmla="*/ 0 h 6858000"/>
              <a:gd name="connsiteX24" fmla="*/ 4762500 w 4762500"/>
              <a:gd name="connsiteY24" fmla="*/ 0 h 6858000"/>
              <a:gd name="connsiteX25" fmla="*/ 4762500 w 4762500"/>
              <a:gd name="connsiteY25" fmla="*/ 6858000 h 6858000"/>
              <a:gd name="connsiteX26" fmla="*/ 4398790 w 4762500"/>
              <a:gd name="connsiteY26" fmla="*/ 6858000 h 6858000"/>
              <a:gd name="connsiteX27" fmla="*/ 4398789 w 4762500"/>
              <a:gd name="connsiteY27" fmla="*/ 6858000 h 6858000"/>
              <a:gd name="connsiteX28" fmla="*/ 4398788 w 4762500"/>
              <a:gd name="connsiteY28" fmla="*/ 6858000 h 6858000"/>
              <a:gd name="connsiteX29" fmla="*/ 4134340 w 4762500"/>
              <a:gd name="connsiteY29" fmla="*/ 6858000 h 6858000"/>
              <a:gd name="connsiteX30" fmla="*/ 4134339 w 4762500"/>
              <a:gd name="connsiteY30" fmla="*/ 6858000 h 6858000"/>
              <a:gd name="connsiteX31" fmla="*/ 4134338 w 4762500"/>
              <a:gd name="connsiteY31" fmla="*/ 6858000 h 6858000"/>
              <a:gd name="connsiteX32" fmla="*/ 3492081 w 4762500"/>
              <a:gd name="connsiteY32" fmla="*/ 6858000 h 6858000"/>
              <a:gd name="connsiteX33" fmla="*/ 3492080 w 4762500"/>
              <a:gd name="connsiteY33" fmla="*/ 6858000 h 6858000"/>
              <a:gd name="connsiteX34" fmla="*/ 2551188 w 4762500"/>
              <a:gd name="connsiteY34" fmla="*/ 6858000 h 6858000"/>
              <a:gd name="connsiteX35" fmla="*/ 2286738 w 4762500"/>
              <a:gd name="connsiteY35" fmla="*/ 6858000 h 6858000"/>
              <a:gd name="connsiteX36" fmla="*/ 2219167 w 4762500"/>
              <a:gd name="connsiteY36" fmla="*/ 6858000 h 6858000"/>
              <a:gd name="connsiteX37" fmla="*/ 1954717 w 4762500"/>
              <a:gd name="connsiteY37" fmla="*/ 6858000 h 6858000"/>
              <a:gd name="connsiteX38" fmla="*/ 1767826 w 4762500"/>
              <a:gd name="connsiteY38" fmla="*/ 6858000 h 6858000"/>
              <a:gd name="connsiteX39" fmla="*/ 1514626 w 4762500"/>
              <a:gd name="connsiteY39" fmla="*/ 6858000 h 6858000"/>
              <a:gd name="connsiteX40" fmla="*/ 1503376 w 4762500"/>
              <a:gd name="connsiteY40" fmla="*/ 6858000 h 6858000"/>
              <a:gd name="connsiteX41" fmla="*/ 1435805 w 4762500"/>
              <a:gd name="connsiteY41" fmla="*/ 6858000 h 6858000"/>
              <a:gd name="connsiteX42" fmla="*/ 1426389 w 4762500"/>
              <a:gd name="connsiteY42" fmla="*/ 6858000 h 6858000"/>
              <a:gd name="connsiteX43" fmla="*/ 1250176 w 4762500"/>
              <a:gd name="connsiteY43" fmla="*/ 6858000 h 6858000"/>
              <a:gd name="connsiteX44" fmla="*/ 1171356 w 4762500"/>
              <a:gd name="connsiteY44" fmla="*/ 6858000 h 6858000"/>
              <a:gd name="connsiteX45" fmla="*/ 1165704 w 4762500"/>
              <a:gd name="connsiteY45" fmla="*/ 6858000 h 6858000"/>
              <a:gd name="connsiteX46" fmla="*/ 731265 w 4762500"/>
              <a:gd name="connsiteY46" fmla="*/ 6858000 h 6858000"/>
              <a:gd name="connsiteX47" fmla="*/ 612536 w 4762500"/>
              <a:gd name="connsiteY47" fmla="*/ 6858000 h 6858000"/>
              <a:gd name="connsiteX48" fmla="*/ 466815 w 4762500"/>
              <a:gd name="connsiteY48" fmla="*/ 6858000 h 6858000"/>
              <a:gd name="connsiteX49" fmla="*/ 0 w 4762500"/>
              <a:gd name="connsiteY4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762500" h="6858000">
                <a:moveTo>
                  <a:pt x="0" y="0"/>
                </a:moveTo>
                <a:lnTo>
                  <a:pt x="467044" y="0"/>
                </a:lnTo>
                <a:lnTo>
                  <a:pt x="612717" y="0"/>
                </a:lnTo>
                <a:lnTo>
                  <a:pt x="731494" y="0"/>
                </a:lnTo>
                <a:lnTo>
                  <a:pt x="1165739" y="0"/>
                </a:lnTo>
                <a:lnTo>
                  <a:pt x="1171401" y="0"/>
                </a:lnTo>
                <a:lnTo>
                  <a:pt x="1250405" y="0"/>
                </a:lnTo>
                <a:lnTo>
                  <a:pt x="1426389" y="0"/>
                </a:lnTo>
                <a:lnTo>
                  <a:pt x="1435850" y="0"/>
                </a:lnTo>
                <a:lnTo>
                  <a:pt x="1503376" y="0"/>
                </a:lnTo>
                <a:lnTo>
                  <a:pt x="1514855" y="0"/>
                </a:lnTo>
                <a:lnTo>
                  <a:pt x="1767826" y="0"/>
                </a:lnTo>
                <a:lnTo>
                  <a:pt x="1954762" y="0"/>
                </a:lnTo>
                <a:lnTo>
                  <a:pt x="2219212" y="0"/>
                </a:lnTo>
                <a:lnTo>
                  <a:pt x="2286738" y="0"/>
                </a:lnTo>
                <a:lnTo>
                  <a:pt x="2551188" y="0"/>
                </a:lnTo>
                <a:lnTo>
                  <a:pt x="3492080" y="0"/>
                </a:lnTo>
                <a:lnTo>
                  <a:pt x="3492081" y="0"/>
                </a:lnTo>
                <a:lnTo>
                  <a:pt x="4134338" y="0"/>
                </a:lnTo>
                <a:lnTo>
                  <a:pt x="4134339" y="0"/>
                </a:lnTo>
                <a:lnTo>
                  <a:pt x="4134340" y="0"/>
                </a:lnTo>
                <a:lnTo>
                  <a:pt x="4398788" y="0"/>
                </a:lnTo>
                <a:lnTo>
                  <a:pt x="4398789" y="0"/>
                </a:lnTo>
                <a:lnTo>
                  <a:pt x="4398790" y="0"/>
                </a:lnTo>
                <a:lnTo>
                  <a:pt x="4762500" y="0"/>
                </a:lnTo>
                <a:lnTo>
                  <a:pt x="4762500" y="6858000"/>
                </a:lnTo>
                <a:lnTo>
                  <a:pt x="4398790" y="6858000"/>
                </a:lnTo>
                <a:lnTo>
                  <a:pt x="4398789" y="6858000"/>
                </a:lnTo>
                <a:lnTo>
                  <a:pt x="4398788" y="6858000"/>
                </a:lnTo>
                <a:lnTo>
                  <a:pt x="4134340" y="6858000"/>
                </a:lnTo>
                <a:lnTo>
                  <a:pt x="4134339" y="6858000"/>
                </a:lnTo>
                <a:lnTo>
                  <a:pt x="4134338" y="6858000"/>
                </a:lnTo>
                <a:lnTo>
                  <a:pt x="3492081" y="6858000"/>
                </a:lnTo>
                <a:lnTo>
                  <a:pt x="3492080" y="6858000"/>
                </a:lnTo>
                <a:lnTo>
                  <a:pt x="2551188" y="6858000"/>
                </a:lnTo>
                <a:lnTo>
                  <a:pt x="2286738" y="6858000"/>
                </a:lnTo>
                <a:lnTo>
                  <a:pt x="2219167" y="6858000"/>
                </a:lnTo>
                <a:lnTo>
                  <a:pt x="1954717" y="6858000"/>
                </a:lnTo>
                <a:lnTo>
                  <a:pt x="1767826" y="6858000"/>
                </a:lnTo>
                <a:lnTo>
                  <a:pt x="1514626" y="6858000"/>
                </a:lnTo>
                <a:lnTo>
                  <a:pt x="1503376" y="6858000"/>
                </a:lnTo>
                <a:lnTo>
                  <a:pt x="1435805" y="6858000"/>
                </a:lnTo>
                <a:lnTo>
                  <a:pt x="1426389" y="6858000"/>
                </a:lnTo>
                <a:lnTo>
                  <a:pt x="1250176" y="6858000"/>
                </a:lnTo>
                <a:lnTo>
                  <a:pt x="1171356" y="6858000"/>
                </a:lnTo>
                <a:lnTo>
                  <a:pt x="1165704" y="6858000"/>
                </a:lnTo>
                <a:lnTo>
                  <a:pt x="731265" y="6858000"/>
                </a:lnTo>
                <a:lnTo>
                  <a:pt x="612536" y="6858000"/>
                </a:lnTo>
                <a:lnTo>
                  <a:pt x="466815" y="6858000"/>
                </a:lnTo>
                <a:lnTo>
                  <a:pt x="0" y="6858000"/>
                </a:ln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12" name="Kuvatiedot">
            <a:extLst>
              <a:ext uri="{FF2B5EF4-FFF2-40B4-BE49-F238E27FC236}">
                <a16:creationId xmlns:a16="http://schemas.microsoft.com/office/drawing/2014/main" id="{3403A9D2-60FF-CE22-39F8-A53C323D24C4}"/>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4" name="Alatunnisteen paikkamerkki 3">
            <a:extLst>
              <a:ext uri="{FF2B5EF4-FFF2-40B4-BE49-F238E27FC236}">
                <a16:creationId xmlns:a16="http://schemas.microsoft.com/office/drawing/2014/main" id="{7DF520A4-5496-E42A-8A33-8EB15362692F}"/>
              </a:ext>
            </a:extLst>
          </p:cNvPr>
          <p:cNvSpPr>
            <a:spLocks noGrp="1"/>
          </p:cNvSpPr>
          <p:nvPr>
            <p:ph type="ftr" sz="quarter" idx="20"/>
          </p:nvPr>
        </p:nvSpPr>
        <p:spPr>
          <a:xfrm>
            <a:off x="2833688" y="6248400"/>
            <a:ext cx="6883400" cy="249238"/>
          </a:xfrm>
        </p:spPr>
        <p:txBody>
          <a:bodyPr/>
          <a:lstStyle>
            <a:lvl1pPr algn="l">
              <a:defRPr/>
            </a:lvl1pPr>
          </a:lstStyle>
          <a:p>
            <a:endParaRPr lang="fi-FI" dirty="0"/>
          </a:p>
        </p:txBody>
      </p:sp>
      <p:sp>
        <p:nvSpPr>
          <p:cNvPr id="3" name="Päivämäärän paikkamerkki 2">
            <a:extLst>
              <a:ext uri="{FF2B5EF4-FFF2-40B4-BE49-F238E27FC236}">
                <a16:creationId xmlns:a16="http://schemas.microsoft.com/office/drawing/2014/main" id="{3EC5CBF8-04A2-0043-8F76-D4DAF1A93416}"/>
              </a:ext>
            </a:extLst>
          </p:cNvPr>
          <p:cNvSpPr>
            <a:spLocks noGrp="1"/>
          </p:cNvSpPr>
          <p:nvPr>
            <p:ph type="dt" sz="half" idx="19"/>
          </p:nvPr>
        </p:nvSpPr>
        <p:spPr/>
        <p:txBody>
          <a:bodyPr/>
          <a:lstStyle/>
          <a:p>
            <a:r>
              <a:rPr lang="fi-FI"/>
              <a:t>12.8.2025</a:t>
            </a:r>
            <a:endParaRPr lang="fi-FI" dirty="0"/>
          </a:p>
        </p:txBody>
      </p:sp>
      <p:sp>
        <p:nvSpPr>
          <p:cNvPr id="10" name="Dian numeron paikkamerkki 9">
            <a:extLst>
              <a:ext uri="{FF2B5EF4-FFF2-40B4-BE49-F238E27FC236}">
                <a16:creationId xmlns:a16="http://schemas.microsoft.com/office/drawing/2014/main" id="{7CFEEDD1-A285-47FA-E29A-DEBA9EA2C08F}"/>
              </a:ext>
            </a:extLst>
          </p:cNvPr>
          <p:cNvSpPr>
            <a:spLocks noGrp="1"/>
          </p:cNvSpPr>
          <p:nvPr>
            <p:ph type="sldNum" sz="quarter" idx="21"/>
          </p:nvPr>
        </p:nvSpPr>
        <p:spPr/>
        <p:txBody>
          <a:bodyPr/>
          <a:lstStyle/>
          <a:p>
            <a:fld id="{A9494116-C6F5-466F-B5C1-BBB074CB17FC}" type="slidenum">
              <a:rPr lang="fi-FI" smtClean="0"/>
              <a:pPr/>
              <a:t>‹#›</a:t>
            </a:fld>
            <a:endParaRPr lang="fi-FI" dirty="0"/>
          </a:p>
        </p:txBody>
      </p:sp>
      <p:sp>
        <p:nvSpPr>
          <p:cNvPr id="9" name="Logo">
            <a:extLst>
              <a:ext uri="{FF2B5EF4-FFF2-40B4-BE49-F238E27FC236}">
                <a16:creationId xmlns:a16="http://schemas.microsoft.com/office/drawing/2014/main" id="{F907DF2C-2B2D-A29D-EA2B-6CFBB2BA5082}"/>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692086952"/>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preserve="1" userDrawn="1">
  <p:cSld name="Otsikko ja sisältö kuvalla 2 B">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49" y="539750"/>
            <a:ext cx="6523039" cy="992189"/>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6" name="Sisällön paikkamerkki 1">
            <a:extLst>
              <a:ext uri="{FF2B5EF4-FFF2-40B4-BE49-F238E27FC236}">
                <a16:creationId xmlns:a16="http://schemas.microsoft.com/office/drawing/2014/main" id="{31F26001-FA69-BA43-3421-5DF6A3C203CA}"/>
              </a:ext>
            </a:extLst>
          </p:cNvPr>
          <p:cNvSpPr>
            <a:spLocks noGrp="1"/>
          </p:cNvSpPr>
          <p:nvPr>
            <p:ph sz="half" idx="2" hasCustomPrompt="1"/>
          </p:nvPr>
        </p:nvSpPr>
        <p:spPr>
          <a:xfrm>
            <a:off x="539750" y="1781174"/>
            <a:ext cx="6523038" cy="421957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5" name="Kuvan paikkamerkki 4">
            <a:extLst>
              <a:ext uri="{FF2B5EF4-FFF2-40B4-BE49-F238E27FC236}">
                <a16:creationId xmlns:a16="http://schemas.microsoft.com/office/drawing/2014/main" id="{0961DA03-3F99-FA12-EB2B-0F5368AFC6A4}"/>
              </a:ext>
              <a:ext uri="{C183D7F6-B498-43B3-948B-1728B52AA6E4}">
                <adec:decorative xmlns:adec="http://schemas.microsoft.com/office/drawing/2017/decorative" val="1"/>
              </a:ext>
            </a:extLst>
          </p:cNvPr>
          <p:cNvSpPr>
            <a:spLocks noGrp="1"/>
          </p:cNvSpPr>
          <p:nvPr>
            <p:ph type="pic" sz="quarter" idx="22" hasCustomPrompt="1"/>
          </p:nvPr>
        </p:nvSpPr>
        <p:spPr>
          <a:xfrm>
            <a:off x="7429498" y="0"/>
            <a:ext cx="4762502" cy="6858000"/>
          </a:xfrm>
          <a:custGeom>
            <a:avLst/>
            <a:gdLst>
              <a:gd name="connsiteX0" fmla="*/ 34892 w 4762502"/>
              <a:gd name="connsiteY0" fmla="*/ 0 h 6858000"/>
              <a:gd name="connsiteX1" fmla="*/ 778914 w 4762502"/>
              <a:gd name="connsiteY1" fmla="*/ 0 h 6858000"/>
              <a:gd name="connsiteX2" fmla="*/ 1013450 w 4762502"/>
              <a:gd name="connsiteY2" fmla="*/ 0 h 6858000"/>
              <a:gd name="connsiteX3" fmla="*/ 1074707 w 4762502"/>
              <a:gd name="connsiteY3" fmla="*/ 0 h 6858000"/>
              <a:gd name="connsiteX4" fmla="*/ 1354413 w 4762502"/>
              <a:gd name="connsiteY4" fmla="*/ 0 h 6858000"/>
              <a:gd name="connsiteX5" fmla="*/ 1541123 w 4762502"/>
              <a:gd name="connsiteY5" fmla="*/ 0 h 6858000"/>
              <a:gd name="connsiteX6" fmla="*/ 1564232 w 4762502"/>
              <a:gd name="connsiteY6" fmla="*/ 0 h 6858000"/>
              <a:gd name="connsiteX7" fmla="*/ 1789824 w 4762502"/>
              <a:gd name="connsiteY7" fmla="*/ 0 h 6858000"/>
              <a:gd name="connsiteX8" fmla="*/ 1913262 w 4762502"/>
              <a:gd name="connsiteY8" fmla="*/ 0 h 6858000"/>
              <a:gd name="connsiteX9" fmla="*/ 1975945 w 4762502"/>
              <a:gd name="connsiteY9" fmla="*/ 0 h 6858000"/>
              <a:gd name="connsiteX10" fmla="*/ 2123081 w 4762502"/>
              <a:gd name="connsiteY10" fmla="*/ 0 h 6858000"/>
              <a:gd name="connsiteX11" fmla="*/ 2176657 w 4762502"/>
              <a:gd name="connsiteY11" fmla="*/ 0 h 6858000"/>
              <a:gd name="connsiteX12" fmla="*/ 2185765 w 4762502"/>
              <a:gd name="connsiteY12" fmla="*/ 0 h 6858000"/>
              <a:gd name="connsiteX13" fmla="*/ 2386476 w 4762502"/>
              <a:gd name="connsiteY13" fmla="*/ 0 h 6858000"/>
              <a:gd name="connsiteX14" fmla="*/ 2534794 w 4762502"/>
              <a:gd name="connsiteY14" fmla="*/ 0 h 6858000"/>
              <a:gd name="connsiteX15" fmla="*/ 2744614 w 4762502"/>
              <a:gd name="connsiteY15" fmla="*/ 0 h 6858000"/>
              <a:gd name="connsiteX16" fmla="*/ 2798190 w 4762502"/>
              <a:gd name="connsiteY16" fmla="*/ 0 h 6858000"/>
              <a:gd name="connsiteX17" fmla="*/ 3008009 w 4762502"/>
              <a:gd name="connsiteY17" fmla="*/ 0 h 6858000"/>
              <a:gd name="connsiteX18" fmla="*/ 3760821 w 4762502"/>
              <a:gd name="connsiteY18" fmla="*/ 0 h 6858000"/>
              <a:gd name="connsiteX19" fmla="*/ 3760822 w 4762502"/>
              <a:gd name="connsiteY19" fmla="*/ 0 h 6858000"/>
              <a:gd name="connsiteX20" fmla="*/ 4066603 w 4762502"/>
              <a:gd name="connsiteY20" fmla="*/ 0 h 6858000"/>
              <a:gd name="connsiteX21" fmla="*/ 4264108 w 4762502"/>
              <a:gd name="connsiteY21" fmla="*/ 0 h 6858000"/>
              <a:gd name="connsiteX22" fmla="*/ 4264109 w 4762502"/>
              <a:gd name="connsiteY22" fmla="*/ 0 h 6858000"/>
              <a:gd name="connsiteX23" fmla="*/ 4473927 w 4762502"/>
              <a:gd name="connsiteY23" fmla="*/ 0 h 6858000"/>
              <a:gd name="connsiteX24" fmla="*/ 4473928 w 4762502"/>
              <a:gd name="connsiteY24" fmla="*/ 0 h 6858000"/>
              <a:gd name="connsiteX25" fmla="*/ 4762502 w 4762502"/>
              <a:gd name="connsiteY25" fmla="*/ 0 h 6858000"/>
              <a:gd name="connsiteX26" fmla="*/ 4762502 w 4762502"/>
              <a:gd name="connsiteY26" fmla="*/ 6858000 h 6858000"/>
              <a:gd name="connsiteX27" fmla="*/ 4473928 w 4762502"/>
              <a:gd name="connsiteY27" fmla="*/ 6858000 h 6858000"/>
              <a:gd name="connsiteX28" fmla="*/ 4473927 w 4762502"/>
              <a:gd name="connsiteY28" fmla="*/ 6858000 h 6858000"/>
              <a:gd name="connsiteX29" fmla="*/ 4264109 w 4762502"/>
              <a:gd name="connsiteY29" fmla="*/ 6858000 h 6858000"/>
              <a:gd name="connsiteX30" fmla="*/ 4264108 w 4762502"/>
              <a:gd name="connsiteY30" fmla="*/ 6858000 h 6858000"/>
              <a:gd name="connsiteX31" fmla="*/ 4066603 w 4762502"/>
              <a:gd name="connsiteY31" fmla="*/ 6858000 h 6858000"/>
              <a:gd name="connsiteX32" fmla="*/ 3760822 w 4762502"/>
              <a:gd name="connsiteY32" fmla="*/ 6858000 h 6858000"/>
              <a:gd name="connsiteX33" fmla="*/ 3760821 w 4762502"/>
              <a:gd name="connsiteY33" fmla="*/ 6858000 h 6858000"/>
              <a:gd name="connsiteX34" fmla="*/ 3008009 w 4762502"/>
              <a:gd name="connsiteY34" fmla="*/ 6858000 h 6858000"/>
              <a:gd name="connsiteX35" fmla="*/ 2798190 w 4762502"/>
              <a:gd name="connsiteY35" fmla="*/ 6858000 h 6858000"/>
              <a:gd name="connsiteX36" fmla="*/ 2744578 w 4762502"/>
              <a:gd name="connsiteY36" fmla="*/ 6858000 h 6858000"/>
              <a:gd name="connsiteX37" fmla="*/ 2534759 w 4762502"/>
              <a:gd name="connsiteY37" fmla="*/ 6858000 h 6858000"/>
              <a:gd name="connsiteX38" fmla="*/ 2386476 w 4762502"/>
              <a:gd name="connsiteY38" fmla="*/ 6858000 h 6858000"/>
              <a:gd name="connsiteX39" fmla="*/ 2185583 w 4762502"/>
              <a:gd name="connsiteY39" fmla="*/ 6858000 h 6858000"/>
              <a:gd name="connsiteX40" fmla="*/ 2176657 w 4762502"/>
              <a:gd name="connsiteY40" fmla="*/ 6858000 h 6858000"/>
              <a:gd name="connsiteX41" fmla="*/ 2123045 w 4762502"/>
              <a:gd name="connsiteY41" fmla="*/ 6858000 h 6858000"/>
              <a:gd name="connsiteX42" fmla="*/ 1975764 w 4762502"/>
              <a:gd name="connsiteY42" fmla="*/ 6858000 h 6858000"/>
              <a:gd name="connsiteX43" fmla="*/ 1913226 w 4762502"/>
              <a:gd name="connsiteY43" fmla="*/ 6858000 h 6858000"/>
              <a:gd name="connsiteX44" fmla="*/ 1789824 w 4762502"/>
              <a:gd name="connsiteY44" fmla="*/ 6858000 h 6858000"/>
              <a:gd name="connsiteX45" fmla="*/ 1564050 w 4762502"/>
              <a:gd name="connsiteY45" fmla="*/ 6858000 h 6858000"/>
              <a:gd name="connsiteX46" fmla="*/ 1541089 w 4762502"/>
              <a:gd name="connsiteY46" fmla="*/ 6858000 h 6858000"/>
              <a:gd name="connsiteX47" fmla="*/ 1354231 w 4762502"/>
              <a:gd name="connsiteY47" fmla="*/ 6858000 h 6858000"/>
              <a:gd name="connsiteX48" fmla="*/ 1074707 w 4762502"/>
              <a:gd name="connsiteY48" fmla="*/ 6858000 h 6858000"/>
              <a:gd name="connsiteX49" fmla="*/ 1013279 w 4762502"/>
              <a:gd name="connsiteY49" fmla="*/ 6858000 h 6858000"/>
              <a:gd name="connsiteX50" fmla="*/ 778914 w 4762502"/>
              <a:gd name="connsiteY50" fmla="*/ 6858000 h 6858000"/>
              <a:gd name="connsiteX51" fmla="*/ 17417 w 4762502"/>
              <a:gd name="connsiteY51" fmla="*/ 6858000 h 6858000"/>
              <a:gd name="connsiteX52" fmla="*/ 0 w 4762502"/>
              <a:gd name="connsiteY52" fmla="*/ 6840583 h 6858000"/>
              <a:gd name="connsiteX53" fmla="*/ 346624 w 4762502"/>
              <a:gd name="connsiteY53" fmla="*/ 6496136 h 6858000"/>
              <a:gd name="connsiteX54" fmla="*/ 0 w 4762502"/>
              <a:gd name="connsiteY54" fmla="*/ 6153866 h 6858000"/>
              <a:gd name="connsiteX55" fmla="*/ 346624 w 4762502"/>
              <a:gd name="connsiteY55" fmla="*/ 5809477 h 6858000"/>
              <a:gd name="connsiteX56" fmla="*/ 0 w 4762502"/>
              <a:gd name="connsiteY56" fmla="*/ 5465030 h 6858000"/>
              <a:gd name="connsiteX57" fmla="*/ 346624 w 4762502"/>
              <a:gd name="connsiteY57" fmla="*/ 5120583 h 6858000"/>
              <a:gd name="connsiteX58" fmla="*/ 0 w 4762502"/>
              <a:gd name="connsiteY58" fmla="*/ 4778371 h 6858000"/>
              <a:gd name="connsiteX59" fmla="*/ 346624 w 4762502"/>
              <a:gd name="connsiteY59" fmla="*/ 4433924 h 6858000"/>
              <a:gd name="connsiteX60" fmla="*/ 0 w 4762502"/>
              <a:gd name="connsiteY60" fmla="*/ 4089534 h 6858000"/>
              <a:gd name="connsiteX61" fmla="*/ 346624 w 4762502"/>
              <a:gd name="connsiteY61" fmla="*/ 3747264 h 6858000"/>
              <a:gd name="connsiteX62" fmla="*/ 0 w 4762502"/>
              <a:gd name="connsiteY62" fmla="*/ 3402817 h 6858000"/>
              <a:gd name="connsiteX63" fmla="*/ 346624 w 4762502"/>
              <a:gd name="connsiteY63" fmla="*/ 3060605 h 6858000"/>
              <a:gd name="connsiteX64" fmla="*/ 0 w 4762502"/>
              <a:gd name="connsiteY64" fmla="*/ 2716158 h 6858000"/>
              <a:gd name="connsiteX65" fmla="*/ 346624 w 4762502"/>
              <a:gd name="connsiteY65" fmla="*/ 2373945 h 6858000"/>
              <a:gd name="connsiteX66" fmla="*/ 0 w 4762502"/>
              <a:gd name="connsiteY66" fmla="*/ 2029498 h 6858000"/>
              <a:gd name="connsiteX67" fmla="*/ 346624 w 4762502"/>
              <a:gd name="connsiteY67" fmla="*/ 1685051 h 6858000"/>
              <a:gd name="connsiteX68" fmla="*/ 0 w 4762502"/>
              <a:gd name="connsiteY68" fmla="*/ 1340662 h 6858000"/>
              <a:gd name="connsiteX69" fmla="*/ 346624 w 4762502"/>
              <a:gd name="connsiteY69" fmla="*/ 998392 h 6858000"/>
              <a:gd name="connsiteX70" fmla="*/ 0 w 4762502"/>
              <a:gd name="connsiteY70" fmla="*/ 653945 h 6858000"/>
              <a:gd name="connsiteX71" fmla="*/ 346624 w 4762502"/>
              <a:gd name="connsiteY71" fmla="*/ 30955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4762502" h="6858000">
                <a:moveTo>
                  <a:pt x="34892" y="0"/>
                </a:moveTo>
                <a:lnTo>
                  <a:pt x="778914" y="0"/>
                </a:lnTo>
                <a:lnTo>
                  <a:pt x="1013450" y="0"/>
                </a:lnTo>
                <a:lnTo>
                  <a:pt x="1074707" y="0"/>
                </a:lnTo>
                <a:lnTo>
                  <a:pt x="1354413" y="0"/>
                </a:lnTo>
                <a:lnTo>
                  <a:pt x="1541123" y="0"/>
                </a:lnTo>
                <a:lnTo>
                  <a:pt x="1564232" y="0"/>
                </a:lnTo>
                <a:lnTo>
                  <a:pt x="1789824" y="0"/>
                </a:lnTo>
                <a:lnTo>
                  <a:pt x="1913262" y="0"/>
                </a:lnTo>
                <a:lnTo>
                  <a:pt x="1975945" y="0"/>
                </a:lnTo>
                <a:lnTo>
                  <a:pt x="2123081" y="0"/>
                </a:lnTo>
                <a:lnTo>
                  <a:pt x="2176657" y="0"/>
                </a:lnTo>
                <a:lnTo>
                  <a:pt x="2185765" y="0"/>
                </a:lnTo>
                <a:lnTo>
                  <a:pt x="2386476" y="0"/>
                </a:lnTo>
                <a:lnTo>
                  <a:pt x="2534794" y="0"/>
                </a:lnTo>
                <a:lnTo>
                  <a:pt x="2744614" y="0"/>
                </a:lnTo>
                <a:lnTo>
                  <a:pt x="2798190" y="0"/>
                </a:lnTo>
                <a:lnTo>
                  <a:pt x="3008009" y="0"/>
                </a:lnTo>
                <a:lnTo>
                  <a:pt x="3760821" y="0"/>
                </a:lnTo>
                <a:lnTo>
                  <a:pt x="3760822" y="0"/>
                </a:lnTo>
                <a:lnTo>
                  <a:pt x="4066603" y="0"/>
                </a:lnTo>
                <a:lnTo>
                  <a:pt x="4264108" y="0"/>
                </a:lnTo>
                <a:lnTo>
                  <a:pt x="4264109" y="0"/>
                </a:lnTo>
                <a:lnTo>
                  <a:pt x="4473927" y="0"/>
                </a:lnTo>
                <a:lnTo>
                  <a:pt x="4473928" y="0"/>
                </a:lnTo>
                <a:lnTo>
                  <a:pt x="4762502" y="0"/>
                </a:lnTo>
                <a:lnTo>
                  <a:pt x="4762502" y="6858000"/>
                </a:lnTo>
                <a:lnTo>
                  <a:pt x="4473928" y="6858000"/>
                </a:lnTo>
                <a:lnTo>
                  <a:pt x="4473927" y="6858000"/>
                </a:lnTo>
                <a:lnTo>
                  <a:pt x="4264109" y="6858000"/>
                </a:lnTo>
                <a:lnTo>
                  <a:pt x="4264108" y="6858000"/>
                </a:lnTo>
                <a:lnTo>
                  <a:pt x="4066603" y="6858000"/>
                </a:lnTo>
                <a:lnTo>
                  <a:pt x="3760822" y="6858000"/>
                </a:lnTo>
                <a:lnTo>
                  <a:pt x="3760821" y="6858000"/>
                </a:lnTo>
                <a:lnTo>
                  <a:pt x="3008009" y="6858000"/>
                </a:lnTo>
                <a:lnTo>
                  <a:pt x="2798190" y="6858000"/>
                </a:lnTo>
                <a:lnTo>
                  <a:pt x="2744578" y="6858000"/>
                </a:lnTo>
                <a:lnTo>
                  <a:pt x="2534759" y="6858000"/>
                </a:lnTo>
                <a:lnTo>
                  <a:pt x="2386476" y="6858000"/>
                </a:lnTo>
                <a:lnTo>
                  <a:pt x="2185583" y="6858000"/>
                </a:lnTo>
                <a:lnTo>
                  <a:pt x="2176657" y="6858000"/>
                </a:lnTo>
                <a:lnTo>
                  <a:pt x="2123045" y="6858000"/>
                </a:lnTo>
                <a:lnTo>
                  <a:pt x="1975764" y="6858000"/>
                </a:lnTo>
                <a:lnTo>
                  <a:pt x="1913226" y="6858000"/>
                </a:lnTo>
                <a:lnTo>
                  <a:pt x="1789824" y="6858000"/>
                </a:lnTo>
                <a:lnTo>
                  <a:pt x="1564050" y="6858000"/>
                </a:lnTo>
                <a:lnTo>
                  <a:pt x="1541089" y="6858000"/>
                </a:lnTo>
                <a:lnTo>
                  <a:pt x="1354231" y="6858000"/>
                </a:lnTo>
                <a:lnTo>
                  <a:pt x="1074707" y="6858000"/>
                </a:lnTo>
                <a:lnTo>
                  <a:pt x="1013279" y="6858000"/>
                </a:lnTo>
                <a:lnTo>
                  <a:pt x="778914" y="6858000"/>
                </a:lnTo>
                <a:lnTo>
                  <a:pt x="17417" y="6858000"/>
                </a:lnTo>
                <a:lnTo>
                  <a:pt x="0" y="6840583"/>
                </a:lnTo>
                <a:lnTo>
                  <a:pt x="346624" y="6496136"/>
                </a:lnTo>
                <a:lnTo>
                  <a:pt x="0" y="6153866"/>
                </a:lnTo>
                <a:lnTo>
                  <a:pt x="346624" y="5809477"/>
                </a:lnTo>
                <a:lnTo>
                  <a:pt x="0" y="5465030"/>
                </a:lnTo>
                <a:lnTo>
                  <a:pt x="346624" y="5120583"/>
                </a:lnTo>
                <a:lnTo>
                  <a:pt x="0" y="4778371"/>
                </a:lnTo>
                <a:lnTo>
                  <a:pt x="346624" y="4433924"/>
                </a:lnTo>
                <a:lnTo>
                  <a:pt x="0" y="4089534"/>
                </a:lnTo>
                <a:lnTo>
                  <a:pt x="346624" y="3747264"/>
                </a:lnTo>
                <a:lnTo>
                  <a:pt x="0" y="3402817"/>
                </a:lnTo>
                <a:lnTo>
                  <a:pt x="346624" y="3060605"/>
                </a:lnTo>
                <a:lnTo>
                  <a:pt x="0" y="2716158"/>
                </a:lnTo>
                <a:lnTo>
                  <a:pt x="346624" y="2373945"/>
                </a:lnTo>
                <a:lnTo>
                  <a:pt x="0" y="2029498"/>
                </a:lnTo>
                <a:lnTo>
                  <a:pt x="346624" y="1685051"/>
                </a:lnTo>
                <a:lnTo>
                  <a:pt x="0" y="1340662"/>
                </a:lnTo>
                <a:lnTo>
                  <a:pt x="346624" y="998392"/>
                </a:lnTo>
                <a:lnTo>
                  <a:pt x="0" y="653945"/>
                </a:lnTo>
                <a:lnTo>
                  <a:pt x="346624" y="309555"/>
                </a:ln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12" name="Kuvatiedot">
            <a:extLst>
              <a:ext uri="{FF2B5EF4-FFF2-40B4-BE49-F238E27FC236}">
                <a16:creationId xmlns:a16="http://schemas.microsoft.com/office/drawing/2014/main" id="{3403A9D2-60FF-CE22-39F8-A53C323D24C4}"/>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4" name="Alatunnisteen paikkamerkki 3">
            <a:extLst>
              <a:ext uri="{FF2B5EF4-FFF2-40B4-BE49-F238E27FC236}">
                <a16:creationId xmlns:a16="http://schemas.microsoft.com/office/drawing/2014/main" id="{7DF520A4-5496-E42A-8A33-8EB15362692F}"/>
              </a:ext>
            </a:extLst>
          </p:cNvPr>
          <p:cNvSpPr>
            <a:spLocks noGrp="1"/>
          </p:cNvSpPr>
          <p:nvPr>
            <p:ph type="ftr" sz="quarter" idx="20"/>
          </p:nvPr>
        </p:nvSpPr>
        <p:spPr>
          <a:xfrm>
            <a:off x="2833688" y="6248400"/>
            <a:ext cx="6883400" cy="249238"/>
          </a:xfrm>
        </p:spPr>
        <p:txBody>
          <a:bodyPr/>
          <a:lstStyle>
            <a:lvl1pPr algn="l">
              <a:defRPr/>
            </a:lvl1pPr>
          </a:lstStyle>
          <a:p>
            <a:endParaRPr lang="fi-FI" dirty="0"/>
          </a:p>
        </p:txBody>
      </p:sp>
      <p:sp>
        <p:nvSpPr>
          <p:cNvPr id="3" name="Päivämäärän paikkamerkki 2">
            <a:extLst>
              <a:ext uri="{FF2B5EF4-FFF2-40B4-BE49-F238E27FC236}">
                <a16:creationId xmlns:a16="http://schemas.microsoft.com/office/drawing/2014/main" id="{3EC5CBF8-04A2-0043-8F76-D4DAF1A93416}"/>
              </a:ext>
            </a:extLst>
          </p:cNvPr>
          <p:cNvSpPr>
            <a:spLocks noGrp="1"/>
          </p:cNvSpPr>
          <p:nvPr>
            <p:ph type="dt" sz="half" idx="19"/>
          </p:nvPr>
        </p:nvSpPr>
        <p:spPr/>
        <p:txBody>
          <a:bodyPr/>
          <a:lstStyle/>
          <a:p>
            <a:r>
              <a:rPr lang="fi-FI"/>
              <a:t>12.8.2025</a:t>
            </a:r>
            <a:endParaRPr lang="fi-FI" dirty="0"/>
          </a:p>
        </p:txBody>
      </p:sp>
      <p:sp>
        <p:nvSpPr>
          <p:cNvPr id="10" name="Dian numeron paikkamerkki 9">
            <a:extLst>
              <a:ext uri="{FF2B5EF4-FFF2-40B4-BE49-F238E27FC236}">
                <a16:creationId xmlns:a16="http://schemas.microsoft.com/office/drawing/2014/main" id="{7CFEEDD1-A285-47FA-E29A-DEBA9EA2C08F}"/>
              </a:ext>
            </a:extLst>
          </p:cNvPr>
          <p:cNvSpPr>
            <a:spLocks noGrp="1"/>
          </p:cNvSpPr>
          <p:nvPr>
            <p:ph type="sldNum" sz="quarter" idx="21"/>
          </p:nvPr>
        </p:nvSpPr>
        <p:spPr/>
        <p:txBody>
          <a:bodyPr/>
          <a:lstStyle/>
          <a:p>
            <a:fld id="{A9494116-C6F5-466F-B5C1-BBB074CB17FC}" type="slidenum">
              <a:rPr lang="fi-FI" smtClean="0"/>
              <a:pPr/>
              <a:t>‹#›</a:t>
            </a:fld>
            <a:endParaRPr lang="fi-FI" dirty="0"/>
          </a:p>
        </p:txBody>
      </p:sp>
      <p:sp>
        <p:nvSpPr>
          <p:cNvPr id="9" name="Logo">
            <a:extLst>
              <a:ext uri="{FF2B5EF4-FFF2-40B4-BE49-F238E27FC236}">
                <a16:creationId xmlns:a16="http://schemas.microsoft.com/office/drawing/2014/main" id="{F907DF2C-2B2D-A29D-EA2B-6CFBB2BA5082}"/>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256819341"/>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preserve="1" userDrawn="1">
  <p:cSld name="Otsikko ja sisältö kuvalla 2 C">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49" y="539750"/>
            <a:ext cx="6523039" cy="992189"/>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6" name="Sisällön paikkamerkki 1">
            <a:extLst>
              <a:ext uri="{FF2B5EF4-FFF2-40B4-BE49-F238E27FC236}">
                <a16:creationId xmlns:a16="http://schemas.microsoft.com/office/drawing/2014/main" id="{31F26001-FA69-BA43-3421-5DF6A3C203CA}"/>
              </a:ext>
            </a:extLst>
          </p:cNvPr>
          <p:cNvSpPr>
            <a:spLocks noGrp="1"/>
          </p:cNvSpPr>
          <p:nvPr>
            <p:ph sz="half" idx="2" hasCustomPrompt="1"/>
          </p:nvPr>
        </p:nvSpPr>
        <p:spPr>
          <a:xfrm>
            <a:off x="539750" y="1781174"/>
            <a:ext cx="6523038" cy="421957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5" name="Kuvan paikkamerkki 4">
            <a:extLst>
              <a:ext uri="{FF2B5EF4-FFF2-40B4-BE49-F238E27FC236}">
                <a16:creationId xmlns:a16="http://schemas.microsoft.com/office/drawing/2014/main" id="{C4F1EBBF-E23D-2C01-C229-21CFBF845FEC}"/>
              </a:ext>
              <a:ext uri="{C183D7F6-B498-43B3-948B-1728B52AA6E4}">
                <adec:decorative xmlns:adec="http://schemas.microsoft.com/office/drawing/2017/decorative" val="1"/>
              </a:ext>
            </a:extLst>
          </p:cNvPr>
          <p:cNvSpPr>
            <a:spLocks noGrp="1"/>
          </p:cNvSpPr>
          <p:nvPr>
            <p:ph type="pic" sz="quarter" idx="17" hasCustomPrompt="1"/>
          </p:nvPr>
        </p:nvSpPr>
        <p:spPr>
          <a:xfrm>
            <a:off x="7429498" y="0"/>
            <a:ext cx="4762502" cy="6858000"/>
          </a:xfrm>
          <a:custGeom>
            <a:avLst/>
            <a:gdLst>
              <a:gd name="connsiteX0" fmla="*/ 1969 w 4762502"/>
              <a:gd name="connsiteY0" fmla="*/ 0 h 6858000"/>
              <a:gd name="connsiteX1" fmla="*/ 759628 w 4762502"/>
              <a:gd name="connsiteY1" fmla="*/ 0 h 6858000"/>
              <a:gd name="connsiteX2" fmla="*/ 863058 w 4762502"/>
              <a:gd name="connsiteY2" fmla="*/ 0 h 6858000"/>
              <a:gd name="connsiteX3" fmla="*/ 1103127 w 4762502"/>
              <a:gd name="connsiteY3" fmla="*/ 0 h 6858000"/>
              <a:gd name="connsiteX4" fmla="*/ 1200278 w 4762502"/>
              <a:gd name="connsiteY4" fmla="*/ 0 h 6858000"/>
              <a:gd name="connsiteX5" fmla="*/ 1335701 w 4762502"/>
              <a:gd name="connsiteY5" fmla="*/ 0 h 6858000"/>
              <a:gd name="connsiteX6" fmla="*/ 1502478 w 4762502"/>
              <a:gd name="connsiteY6" fmla="*/ 0 h 6858000"/>
              <a:gd name="connsiteX7" fmla="*/ 1574199 w 4762502"/>
              <a:gd name="connsiteY7" fmla="*/ 0 h 6858000"/>
              <a:gd name="connsiteX8" fmla="*/ 1607215 w 4762502"/>
              <a:gd name="connsiteY8" fmla="*/ 0 h 6858000"/>
              <a:gd name="connsiteX9" fmla="*/ 1729330 w 4762502"/>
              <a:gd name="connsiteY9" fmla="*/ 0 h 6858000"/>
              <a:gd name="connsiteX10" fmla="*/ 1742547 w 4762502"/>
              <a:gd name="connsiteY10" fmla="*/ 0 h 6858000"/>
              <a:gd name="connsiteX11" fmla="*/ 1803848 w 4762502"/>
              <a:gd name="connsiteY11" fmla="*/ 0 h 6858000"/>
              <a:gd name="connsiteX12" fmla="*/ 1814268 w 4762502"/>
              <a:gd name="connsiteY12" fmla="*/ 0 h 6858000"/>
              <a:gd name="connsiteX13" fmla="*/ 1939660 w 4762502"/>
              <a:gd name="connsiteY13" fmla="*/ 0 h 6858000"/>
              <a:gd name="connsiteX14" fmla="*/ 2043917 w 4762502"/>
              <a:gd name="connsiteY14" fmla="*/ 0 h 6858000"/>
              <a:gd name="connsiteX15" fmla="*/ 2213619 w 4762502"/>
              <a:gd name="connsiteY15" fmla="*/ 0 h 6858000"/>
              <a:gd name="connsiteX16" fmla="*/ 2453688 w 4762502"/>
              <a:gd name="connsiteY16" fmla="*/ 0 h 6858000"/>
              <a:gd name="connsiteX17" fmla="*/ 2514989 w 4762502"/>
              <a:gd name="connsiteY17" fmla="*/ 0 h 6858000"/>
              <a:gd name="connsiteX18" fmla="*/ 2755058 w 4762502"/>
              <a:gd name="connsiteY18" fmla="*/ 0 h 6858000"/>
              <a:gd name="connsiteX19" fmla="*/ 3511550 w 4762502"/>
              <a:gd name="connsiteY19" fmla="*/ 0 h 6858000"/>
              <a:gd name="connsiteX20" fmla="*/ 3759002 w 4762502"/>
              <a:gd name="connsiteY20" fmla="*/ 0 h 6858000"/>
              <a:gd name="connsiteX21" fmla="*/ 3759003 w 4762502"/>
              <a:gd name="connsiteY21" fmla="*/ 0 h 6858000"/>
              <a:gd name="connsiteX22" fmla="*/ 3759004 w 4762502"/>
              <a:gd name="connsiteY22" fmla="*/ 0 h 6858000"/>
              <a:gd name="connsiteX23" fmla="*/ 4067111 w 4762502"/>
              <a:gd name="connsiteY23" fmla="*/ 0 h 6858000"/>
              <a:gd name="connsiteX24" fmla="*/ 4192252 w 4762502"/>
              <a:gd name="connsiteY24" fmla="*/ 0 h 6858000"/>
              <a:gd name="connsiteX25" fmla="*/ 4192253 w 4762502"/>
              <a:gd name="connsiteY25" fmla="*/ 0 h 6858000"/>
              <a:gd name="connsiteX26" fmla="*/ 4192254 w 4762502"/>
              <a:gd name="connsiteY26" fmla="*/ 0 h 6858000"/>
              <a:gd name="connsiteX27" fmla="*/ 4432322 w 4762502"/>
              <a:gd name="connsiteY27" fmla="*/ 0 h 6858000"/>
              <a:gd name="connsiteX28" fmla="*/ 4432323 w 4762502"/>
              <a:gd name="connsiteY28" fmla="*/ 0 h 6858000"/>
              <a:gd name="connsiteX29" fmla="*/ 4432324 w 4762502"/>
              <a:gd name="connsiteY29" fmla="*/ 0 h 6858000"/>
              <a:gd name="connsiteX30" fmla="*/ 4762502 w 4762502"/>
              <a:gd name="connsiteY30" fmla="*/ 0 h 6858000"/>
              <a:gd name="connsiteX31" fmla="*/ 4762502 w 4762502"/>
              <a:gd name="connsiteY31" fmla="*/ 6858000 h 6858000"/>
              <a:gd name="connsiteX32" fmla="*/ 4432324 w 4762502"/>
              <a:gd name="connsiteY32" fmla="*/ 6858000 h 6858000"/>
              <a:gd name="connsiteX33" fmla="*/ 4432323 w 4762502"/>
              <a:gd name="connsiteY33" fmla="*/ 6858000 h 6858000"/>
              <a:gd name="connsiteX34" fmla="*/ 4432322 w 4762502"/>
              <a:gd name="connsiteY34" fmla="*/ 6858000 h 6858000"/>
              <a:gd name="connsiteX35" fmla="*/ 4192254 w 4762502"/>
              <a:gd name="connsiteY35" fmla="*/ 6858000 h 6858000"/>
              <a:gd name="connsiteX36" fmla="*/ 4192253 w 4762502"/>
              <a:gd name="connsiteY36" fmla="*/ 6858000 h 6858000"/>
              <a:gd name="connsiteX37" fmla="*/ 4192252 w 4762502"/>
              <a:gd name="connsiteY37" fmla="*/ 6858000 h 6858000"/>
              <a:gd name="connsiteX38" fmla="*/ 4067111 w 4762502"/>
              <a:gd name="connsiteY38" fmla="*/ 6858000 h 6858000"/>
              <a:gd name="connsiteX39" fmla="*/ 3759004 w 4762502"/>
              <a:gd name="connsiteY39" fmla="*/ 6858000 h 6858000"/>
              <a:gd name="connsiteX40" fmla="*/ 3759003 w 4762502"/>
              <a:gd name="connsiteY40" fmla="*/ 6858000 h 6858000"/>
              <a:gd name="connsiteX41" fmla="*/ 3759002 w 4762502"/>
              <a:gd name="connsiteY41" fmla="*/ 6858000 h 6858000"/>
              <a:gd name="connsiteX42" fmla="*/ 3511550 w 4762502"/>
              <a:gd name="connsiteY42" fmla="*/ 6858000 h 6858000"/>
              <a:gd name="connsiteX43" fmla="*/ 2755058 w 4762502"/>
              <a:gd name="connsiteY43" fmla="*/ 6858000 h 6858000"/>
              <a:gd name="connsiteX44" fmla="*/ 2514989 w 4762502"/>
              <a:gd name="connsiteY44" fmla="*/ 6858000 h 6858000"/>
              <a:gd name="connsiteX45" fmla="*/ 2453648 w 4762502"/>
              <a:gd name="connsiteY45" fmla="*/ 6858000 h 6858000"/>
              <a:gd name="connsiteX46" fmla="*/ 2213578 w 4762502"/>
              <a:gd name="connsiteY46" fmla="*/ 6858000 h 6858000"/>
              <a:gd name="connsiteX47" fmla="*/ 2043917 w 4762502"/>
              <a:gd name="connsiteY47" fmla="*/ 6858000 h 6858000"/>
              <a:gd name="connsiteX48" fmla="*/ 1939660 w 4762502"/>
              <a:gd name="connsiteY48" fmla="*/ 6858000 h 6858000"/>
              <a:gd name="connsiteX49" fmla="*/ 1814060 w 4762502"/>
              <a:gd name="connsiteY49" fmla="*/ 6858000 h 6858000"/>
              <a:gd name="connsiteX50" fmla="*/ 1803848 w 4762502"/>
              <a:gd name="connsiteY50" fmla="*/ 6858000 h 6858000"/>
              <a:gd name="connsiteX51" fmla="*/ 1742506 w 4762502"/>
              <a:gd name="connsiteY51" fmla="*/ 6858000 h 6858000"/>
              <a:gd name="connsiteX52" fmla="*/ 1729330 w 4762502"/>
              <a:gd name="connsiteY52" fmla="*/ 6858000 h 6858000"/>
              <a:gd name="connsiteX53" fmla="*/ 1607215 w 4762502"/>
              <a:gd name="connsiteY53" fmla="*/ 6858000 h 6858000"/>
              <a:gd name="connsiteX54" fmla="*/ 1573991 w 4762502"/>
              <a:gd name="connsiteY54" fmla="*/ 6858000 h 6858000"/>
              <a:gd name="connsiteX55" fmla="*/ 1502437 w 4762502"/>
              <a:gd name="connsiteY55" fmla="*/ 6858000 h 6858000"/>
              <a:gd name="connsiteX56" fmla="*/ 1335664 w 4762502"/>
              <a:gd name="connsiteY56" fmla="*/ 6858000 h 6858000"/>
              <a:gd name="connsiteX57" fmla="*/ 1187852 w 4762502"/>
              <a:gd name="connsiteY57" fmla="*/ 6858000 h 6858000"/>
              <a:gd name="connsiteX58" fmla="*/ 1102919 w 4762502"/>
              <a:gd name="connsiteY58" fmla="*/ 6858000 h 6858000"/>
              <a:gd name="connsiteX59" fmla="*/ 862850 w 4762502"/>
              <a:gd name="connsiteY59" fmla="*/ 6858000 h 6858000"/>
              <a:gd name="connsiteX60" fmla="*/ 759441 w 4762502"/>
              <a:gd name="connsiteY60" fmla="*/ 6858000 h 6858000"/>
              <a:gd name="connsiteX61" fmla="*/ 127 w 4762502"/>
              <a:gd name="connsiteY61" fmla="*/ 6858000 h 6858000"/>
              <a:gd name="connsiteX62" fmla="*/ 0 w 4762502"/>
              <a:gd name="connsiteY62" fmla="*/ 6857937 h 6858000"/>
              <a:gd name="connsiteX63" fmla="*/ 265367 w 4762502"/>
              <a:gd name="connsiteY63" fmla="*/ 6477127 h 6858000"/>
              <a:gd name="connsiteX64" fmla="*/ 0 w 4762502"/>
              <a:gd name="connsiteY64" fmla="*/ 6096318 h 6858000"/>
              <a:gd name="connsiteX65" fmla="*/ 265367 w 4762502"/>
              <a:gd name="connsiteY65" fmla="*/ 5715508 h 6858000"/>
              <a:gd name="connsiteX66" fmla="*/ 0 w 4762502"/>
              <a:gd name="connsiteY66" fmla="*/ 5334699 h 6858000"/>
              <a:gd name="connsiteX67" fmla="*/ 265367 w 4762502"/>
              <a:gd name="connsiteY67" fmla="*/ 4953889 h 6858000"/>
              <a:gd name="connsiteX68" fmla="*/ 0 w 4762502"/>
              <a:gd name="connsiteY68" fmla="*/ 4573080 h 6858000"/>
              <a:gd name="connsiteX69" fmla="*/ 265367 w 4762502"/>
              <a:gd name="connsiteY69" fmla="*/ 4192270 h 6858000"/>
              <a:gd name="connsiteX70" fmla="*/ 0 w 4762502"/>
              <a:gd name="connsiteY70" fmla="*/ 3811461 h 6858000"/>
              <a:gd name="connsiteX71" fmla="*/ 265367 w 4762502"/>
              <a:gd name="connsiteY71" fmla="*/ 3430651 h 6858000"/>
              <a:gd name="connsiteX72" fmla="*/ 0 w 4762502"/>
              <a:gd name="connsiteY72" fmla="*/ 3049778 h 6858000"/>
              <a:gd name="connsiteX73" fmla="*/ 265367 w 4762502"/>
              <a:gd name="connsiteY73" fmla="*/ 2668969 h 6858000"/>
              <a:gd name="connsiteX74" fmla="*/ 0 w 4762502"/>
              <a:gd name="connsiteY74" fmla="*/ 2288159 h 6858000"/>
              <a:gd name="connsiteX75" fmla="*/ 265367 w 4762502"/>
              <a:gd name="connsiteY75" fmla="*/ 1907350 h 6858000"/>
              <a:gd name="connsiteX76" fmla="*/ 0 w 4762502"/>
              <a:gd name="connsiteY76" fmla="*/ 1526540 h 6858000"/>
              <a:gd name="connsiteX77" fmla="*/ 265367 w 4762502"/>
              <a:gd name="connsiteY77" fmla="*/ 1145731 h 6858000"/>
              <a:gd name="connsiteX78" fmla="*/ 0 w 4762502"/>
              <a:gd name="connsiteY78" fmla="*/ 764921 h 6858000"/>
              <a:gd name="connsiteX79" fmla="*/ 265367 w 4762502"/>
              <a:gd name="connsiteY79" fmla="*/ 384112 h 6858000"/>
              <a:gd name="connsiteX80" fmla="*/ 0 w 4762502"/>
              <a:gd name="connsiteY80" fmla="*/ 826 h 6858000"/>
              <a:gd name="connsiteX81" fmla="*/ 1969 w 4762502"/>
              <a:gd name="connsiteY81"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4762502" h="6858000">
                <a:moveTo>
                  <a:pt x="1969" y="0"/>
                </a:moveTo>
                <a:lnTo>
                  <a:pt x="759628" y="0"/>
                </a:lnTo>
                <a:lnTo>
                  <a:pt x="863058" y="0"/>
                </a:lnTo>
                <a:lnTo>
                  <a:pt x="1103127" y="0"/>
                </a:lnTo>
                <a:lnTo>
                  <a:pt x="1200278" y="0"/>
                </a:lnTo>
                <a:lnTo>
                  <a:pt x="1335701" y="0"/>
                </a:lnTo>
                <a:lnTo>
                  <a:pt x="1502478" y="0"/>
                </a:lnTo>
                <a:lnTo>
                  <a:pt x="1574199" y="0"/>
                </a:lnTo>
                <a:lnTo>
                  <a:pt x="1607215" y="0"/>
                </a:lnTo>
                <a:lnTo>
                  <a:pt x="1729330" y="0"/>
                </a:lnTo>
                <a:lnTo>
                  <a:pt x="1742547" y="0"/>
                </a:lnTo>
                <a:lnTo>
                  <a:pt x="1803848" y="0"/>
                </a:lnTo>
                <a:lnTo>
                  <a:pt x="1814268" y="0"/>
                </a:lnTo>
                <a:lnTo>
                  <a:pt x="1939660" y="0"/>
                </a:lnTo>
                <a:lnTo>
                  <a:pt x="2043917" y="0"/>
                </a:lnTo>
                <a:lnTo>
                  <a:pt x="2213619" y="0"/>
                </a:lnTo>
                <a:lnTo>
                  <a:pt x="2453688" y="0"/>
                </a:lnTo>
                <a:lnTo>
                  <a:pt x="2514989" y="0"/>
                </a:lnTo>
                <a:lnTo>
                  <a:pt x="2755058" y="0"/>
                </a:lnTo>
                <a:lnTo>
                  <a:pt x="3511550" y="0"/>
                </a:lnTo>
                <a:lnTo>
                  <a:pt x="3759002" y="0"/>
                </a:lnTo>
                <a:lnTo>
                  <a:pt x="3759003" y="0"/>
                </a:lnTo>
                <a:lnTo>
                  <a:pt x="3759004" y="0"/>
                </a:lnTo>
                <a:lnTo>
                  <a:pt x="4067111" y="0"/>
                </a:lnTo>
                <a:lnTo>
                  <a:pt x="4192252" y="0"/>
                </a:lnTo>
                <a:lnTo>
                  <a:pt x="4192253" y="0"/>
                </a:lnTo>
                <a:lnTo>
                  <a:pt x="4192254" y="0"/>
                </a:lnTo>
                <a:lnTo>
                  <a:pt x="4432322" y="0"/>
                </a:lnTo>
                <a:lnTo>
                  <a:pt x="4432323" y="0"/>
                </a:lnTo>
                <a:lnTo>
                  <a:pt x="4432324" y="0"/>
                </a:lnTo>
                <a:lnTo>
                  <a:pt x="4762502" y="0"/>
                </a:lnTo>
                <a:lnTo>
                  <a:pt x="4762502" y="6858000"/>
                </a:lnTo>
                <a:lnTo>
                  <a:pt x="4432324" y="6858000"/>
                </a:lnTo>
                <a:lnTo>
                  <a:pt x="4432323" y="6858000"/>
                </a:lnTo>
                <a:lnTo>
                  <a:pt x="4432322" y="6858000"/>
                </a:lnTo>
                <a:lnTo>
                  <a:pt x="4192254" y="6858000"/>
                </a:lnTo>
                <a:lnTo>
                  <a:pt x="4192253" y="6858000"/>
                </a:lnTo>
                <a:lnTo>
                  <a:pt x="4192252" y="6858000"/>
                </a:lnTo>
                <a:lnTo>
                  <a:pt x="4067111" y="6858000"/>
                </a:lnTo>
                <a:lnTo>
                  <a:pt x="3759004" y="6858000"/>
                </a:lnTo>
                <a:lnTo>
                  <a:pt x="3759003" y="6858000"/>
                </a:lnTo>
                <a:lnTo>
                  <a:pt x="3759002" y="6858000"/>
                </a:lnTo>
                <a:lnTo>
                  <a:pt x="3511550" y="6858000"/>
                </a:lnTo>
                <a:lnTo>
                  <a:pt x="2755058" y="6858000"/>
                </a:lnTo>
                <a:lnTo>
                  <a:pt x="2514989" y="6858000"/>
                </a:lnTo>
                <a:lnTo>
                  <a:pt x="2453648" y="6858000"/>
                </a:lnTo>
                <a:lnTo>
                  <a:pt x="2213578" y="6858000"/>
                </a:lnTo>
                <a:lnTo>
                  <a:pt x="2043917" y="6858000"/>
                </a:lnTo>
                <a:lnTo>
                  <a:pt x="1939660" y="6858000"/>
                </a:lnTo>
                <a:lnTo>
                  <a:pt x="1814060" y="6858000"/>
                </a:lnTo>
                <a:lnTo>
                  <a:pt x="1803848" y="6858000"/>
                </a:lnTo>
                <a:lnTo>
                  <a:pt x="1742506" y="6858000"/>
                </a:lnTo>
                <a:lnTo>
                  <a:pt x="1729330" y="6858000"/>
                </a:lnTo>
                <a:lnTo>
                  <a:pt x="1607215" y="6858000"/>
                </a:lnTo>
                <a:lnTo>
                  <a:pt x="1573991" y="6858000"/>
                </a:lnTo>
                <a:lnTo>
                  <a:pt x="1502437" y="6858000"/>
                </a:lnTo>
                <a:lnTo>
                  <a:pt x="1335664" y="6858000"/>
                </a:lnTo>
                <a:lnTo>
                  <a:pt x="1187852" y="6858000"/>
                </a:lnTo>
                <a:lnTo>
                  <a:pt x="1102919" y="6858000"/>
                </a:lnTo>
                <a:lnTo>
                  <a:pt x="862850" y="6858000"/>
                </a:lnTo>
                <a:lnTo>
                  <a:pt x="759441" y="6858000"/>
                </a:lnTo>
                <a:lnTo>
                  <a:pt x="127" y="6858000"/>
                </a:lnTo>
                <a:cubicBezTo>
                  <a:pt x="127" y="6858000"/>
                  <a:pt x="64" y="6857937"/>
                  <a:pt x="0" y="6857937"/>
                </a:cubicBezTo>
                <a:cubicBezTo>
                  <a:pt x="157226" y="6796532"/>
                  <a:pt x="265367" y="6649085"/>
                  <a:pt x="265367" y="6477127"/>
                </a:cubicBezTo>
                <a:cubicBezTo>
                  <a:pt x="265367" y="6305169"/>
                  <a:pt x="154813" y="6160199"/>
                  <a:pt x="0" y="6096318"/>
                </a:cubicBezTo>
                <a:cubicBezTo>
                  <a:pt x="157226" y="6034913"/>
                  <a:pt x="265367" y="5887466"/>
                  <a:pt x="265367" y="5715508"/>
                </a:cubicBezTo>
                <a:cubicBezTo>
                  <a:pt x="265367" y="5543550"/>
                  <a:pt x="154813" y="5398580"/>
                  <a:pt x="0" y="5334699"/>
                </a:cubicBezTo>
                <a:cubicBezTo>
                  <a:pt x="157226" y="5273231"/>
                  <a:pt x="265367" y="5125847"/>
                  <a:pt x="265367" y="4953889"/>
                </a:cubicBezTo>
                <a:cubicBezTo>
                  <a:pt x="265367" y="4781931"/>
                  <a:pt x="154813" y="4636961"/>
                  <a:pt x="0" y="4573080"/>
                </a:cubicBezTo>
                <a:cubicBezTo>
                  <a:pt x="157226" y="4511612"/>
                  <a:pt x="265367" y="4364228"/>
                  <a:pt x="265367" y="4192270"/>
                </a:cubicBezTo>
                <a:cubicBezTo>
                  <a:pt x="265367" y="4020312"/>
                  <a:pt x="154813" y="3875341"/>
                  <a:pt x="0" y="3811461"/>
                </a:cubicBezTo>
                <a:cubicBezTo>
                  <a:pt x="157226" y="3749993"/>
                  <a:pt x="265367" y="3602609"/>
                  <a:pt x="265367" y="3430651"/>
                </a:cubicBezTo>
                <a:cubicBezTo>
                  <a:pt x="265367" y="3258693"/>
                  <a:pt x="154813" y="3113659"/>
                  <a:pt x="0" y="3049778"/>
                </a:cubicBezTo>
                <a:cubicBezTo>
                  <a:pt x="157226" y="2988374"/>
                  <a:pt x="265367" y="2840990"/>
                  <a:pt x="265367" y="2668969"/>
                </a:cubicBezTo>
                <a:cubicBezTo>
                  <a:pt x="265367" y="2496947"/>
                  <a:pt x="154813" y="2352040"/>
                  <a:pt x="0" y="2288159"/>
                </a:cubicBezTo>
                <a:cubicBezTo>
                  <a:pt x="157226" y="2226755"/>
                  <a:pt x="265367" y="2079371"/>
                  <a:pt x="265367" y="1907350"/>
                </a:cubicBezTo>
                <a:cubicBezTo>
                  <a:pt x="265367" y="1735328"/>
                  <a:pt x="154813" y="1590421"/>
                  <a:pt x="0" y="1526540"/>
                </a:cubicBezTo>
                <a:cubicBezTo>
                  <a:pt x="157226" y="1465136"/>
                  <a:pt x="265367" y="1317752"/>
                  <a:pt x="265367" y="1145731"/>
                </a:cubicBezTo>
                <a:cubicBezTo>
                  <a:pt x="265367" y="973709"/>
                  <a:pt x="154813" y="828802"/>
                  <a:pt x="0" y="764921"/>
                </a:cubicBezTo>
                <a:cubicBezTo>
                  <a:pt x="157226" y="703517"/>
                  <a:pt x="265367" y="556070"/>
                  <a:pt x="265367" y="384112"/>
                </a:cubicBezTo>
                <a:cubicBezTo>
                  <a:pt x="265367" y="212154"/>
                  <a:pt x="154813" y="64706"/>
                  <a:pt x="0" y="826"/>
                </a:cubicBezTo>
                <a:cubicBezTo>
                  <a:pt x="635" y="572"/>
                  <a:pt x="1334" y="318"/>
                  <a:pt x="1969" y="0"/>
                </a:cubicBez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12" name="Kuvatiedot">
            <a:extLst>
              <a:ext uri="{FF2B5EF4-FFF2-40B4-BE49-F238E27FC236}">
                <a16:creationId xmlns:a16="http://schemas.microsoft.com/office/drawing/2014/main" id="{3403A9D2-60FF-CE22-39F8-A53C323D24C4}"/>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4" name="Alatunnisteen paikkamerkki 3">
            <a:extLst>
              <a:ext uri="{FF2B5EF4-FFF2-40B4-BE49-F238E27FC236}">
                <a16:creationId xmlns:a16="http://schemas.microsoft.com/office/drawing/2014/main" id="{7DF520A4-5496-E42A-8A33-8EB15362692F}"/>
              </a:ext>
            </a:extLst>
          </p:cNvPr>
          <p:cNvSpPr>
            <a:spLocks noGrp="1"/>
          </p:cNvSpPr>
          <p:nvPr>
            <p:ph type="ftr" sz="quarter" idx="20"/>
          </p:nvPr>
        </p:nvSpPr>
        <p:spPr>
          <a:xfrm>
            <a:off x="2833688" y="6248400"/>
            <a:ext cx="6883400" cy="249238"/>
          </a:xfrm>
        </p:spPr>
        <p:txBody>
          <a:bodyPr/>
          <a:lstStyle>
            <a:lvl1pPr algn="l">
              <a:defRPr/>
            </a:lvl1pPr>
          </a:lstStyle>
          <a:p>
            <a:endParaRPr lang="fi-FI" dirty="0"/>
          </a:p>
        </p:txBody>
      </p:sp>
      <p:sp>
        <p:nvSpPr>
          <p:cNvPr id="3" name="Päivämäärän paikkamerkki 2">
            <a:extLst>
              <a:ext uri="{FF2B5EF4-FFF2-40B4-BE49-F238E27FC236}">
                <a16:creationId xmlns:a16="http://schemas.microsoft.com/office/drawing/2014/main" id="{3EC5CBF8-04A2-0043-8F76-D4DAF1A93416}"/>
              </a:ext>
            </a:extLst>
          </p:cNvPr>
          <p:cNvSpPr>
            <a:spLocks noGrp="1"/>
          </p:cNvSpPr>
          <p:nvPr>
            <p:ph type="dt" sz="half" idx="19"/>
          </p:nvPr>
        </p:nvSpPr>
        <p:spPr/>
        <p:txBody>
          <a:bodyPr/>
          <a:lstStyle/>
          <a:p>
            <a:r>
              <a:rPr lang="fi-FI"/>
              <a:t>12.8.2025</a:t>
            </a:r>
            <a:endParaRPr lang="fi-FI" dirty="0"/>
          </a:p>
        </p:txBody>
      </p:sp>
      <p:sp>
        <p:nvSpPr>
          <p:cNvPr id="10" name="Dian numeron paikkamerkki 9">
            <a:extLst>
              <a:ext uri="{FF2B5EF4-FFF2-40B4-BE49-F238E27FC236}">
                <a16:creationId xmlns:a16="http://schemas.microsoft.com/office/drawing/2014/main" id="{7CFEEDD1-A285-47FA-E29A-DEBA9EA2C08F}"/>
              </a:ext>
            </a:extLst>
          </p:cNvPr>
          <p:cNvSpPr>
            <a:spLocks noGrp="1"/>
          </p:cNvSpPr>
          <p:nvPr>
            <p:ph type="sldNum" sz="quarter" idx="21"/>
          </p:nvPr>
        </p:nvSpPr>
        <p:spPr/>
        <p:txBody>
          <a:bodyPr/>
          <a:lstStyle/>
          <a:p>
            <a:fld id="{A9494116-C6F5-466F-B5C1-BBB074CB17FC}" type="slidenum">
              <a:rPr lang="fi-FI" smtClean="0"/>
              <a:pPr/>
              <a:t>‹#›</a:t>
            </a:fld>
            <a:endParaRPr lang="fi-FI" dirty="0"/>
          </a:p>
        </p:txBody>
      </p:sp>
      <p:sp>
        <p:nvSpPr>
          <p:cNvPr id="9" name="Logo">
            <a:extLst>
              <a:ext uri="{FF2B5EF4-FFF2-40B4-BE49-F238E27FC236}">
                <a16:creationId xmlns:a16="http://schemas.microsoft.com/office/drawing/2014/main" id="{F907DF2C-2B2D-A29D-EA2B-6CFBB2BA5082}"/>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351516074"/>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preserve="1" userDrawn="1">
  <p:cSld name="Otsikko ja sisältö kuvalla 2 D">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49" y="539750"/>
            <a:ext cx="6529388" cy="992189"/>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8" name="Sisällön paikkamerkki 1">
            <a:extLst>
              <a:ext uri="{FF2B5EF4-FFF2-40B4-BE49-F238E27FC236}">
                <a16:creationId xmlns:a16="http://schemas.microsoft.com/office/drawing/2014/main" id="{D6A75CB6-76B1-E019-A654-6053AA838C55}"/>
              </a:ext>
            </a:extLst>
          </p:cNvPr>
          <p:cNvSpPr>
            <a:spLocks noGrp="1"/>
          </p:cNvSpPr>
          <p:nvPr>
            <p:ph sz="half" idx="2" hasCustomPrompt="1"/>
          </p:nvPr>
        </p:nvSpPr>
        <p:spPr>
          <a:xfrm>
            <a:off x="539749" y="1781174"/>
            <a:ext cx="6523039" cy="421957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0" name="Kuvan paikkamerkki 9">
            <a:extLst>
              <a:ext uri="{FF2B5EF4-FFF2-40B4-BE49-F238E27FC236}">
                <a16:creationId xmlns:a16="http://schemas.microsoft.com/office/drawing/2014/main" id="{B8FE234D-376C-4271-4DE2-CE85F49AB893}"/>
              </a:ext>
              <a:ext uri="{C183D7F6-B498-43B3-948B-1728B52AA6E4}">
                <adec:decorative xmlns:adec="http://schemas.microsoft.com/office/drawing/2017/decorative" val="1"/>
              </a:ext>
            </a:extLst>
          </p:cNvPr>
          <p:cNvSpPr>
            <a:spLocks noGrp="1"/>
          </p:cNvSpPr>
          <p:nvPr>
            <p:ph type="pic" sz="quarter" idx="17" hasCustomPrompt="1"/>
          </p:nvPr>
        </p:nvSpPr>
        <p:spPr>
          <a:xfrm>
            <a:off x="7427439" y="539750"/>
            <a:ext cx="4224812" cy="5461000"/>
          </a:xfrm>
          <a:custGeom>
            <a:avLst/>
            <a:gdLst>
              <a:gd name="connsiteX0" fmla="*/ 0 w 4079875"/>
              <a:gd name="connsiteY0" fmla="*/ 0 h 5461000"/>
              <a:gd name="connsiteX1" fmla="*/ 4079875 w 4079875"/>
              <a:gd name="connsiteY1" fmla="*/ 0 h 5461000"/>
              <a:gd name="connsiteX2" fmla="*/ 4079875 w 4079875"/>
              <a:gd name="connsiteY2" fmla="*/ 5461000 h 5461000"/>
              <a:gd name="connsiteX3" fmla="*/ 0 w 4079875"/>
              <a:gd name="connsiteY3" fmla="*/ 5461000 h 5461000"/>
            </a:gdLst>
            <a:ahLst/>
            <a:cxnLst>
              <a:cxn ang="0">
                <a:pos x="connsiteX0" y="connsiteY0"/>
              </a:cxn>
              <a:cxn ang="0">
                <a:pos x="connsiteX1" y="connsiteY1"/>
              </a:cxn>
              <a:cxn ang="0">
                <a:pos x="connsiteX2" y="connsiteY2"/>
              </a:cxn>
              <a:cxn ang="0">
                <a:pos x="connsiteX3" y="connsiteY3"/>
              </a:cxn>
            </a:cxnLst>
            <a:rect l="l" t="t" r="r" b="b"/>
            <a:pathLst>
              <a:path w="4079875" h="5461000">
                <a:moveTo>
                  <a:pt x="0" y="0"/>
                </a:moveTo>
                <a:lnTo>
                  <a:pt x="4079875" y="0"/>
                </a:lnTo>
                <a:lnTo>
                  <a:pt x="4079875" y="5461000"/>
                </a:lnTo>
                <a:lnTo>
                  <a:pt x="0" y="5461000"/>
                </a:ln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13" name="Kuvatiedot">
            <a:extLst>
              <a:ext uri="{FF2B5EF4-FFF2-40B4-BE49-F238E27FC236}">
                <a16:creationId xmlns:a16="http://schemas.microsoft.com/office/drawing/2014/main" id="{CFCC1EAD-062C-9FDF-29BB-59E4B8B49967}"/>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4" name="Alatunnisteen paikkamerkki 3">
            <a:extLst>
              <a:ext uri="{FF2B5EF4-FFF2-40B4-BE49-F238E27FC236}">
                <a16:creationId xmlns:a16="http://schemas.microsoft.com/office/drawing/2014/main" id="{BC7379C1-C632-ADAE-6F2F-C829B9E8CC49}"/>
              </a:ext>
            </a:extLst>
          </p:cNvPr>
          <p:cNvSpPr>
            <a:spLocks noGrp="1"/>
          </p:cNvSpPr>
          <p:nvPr>
            <p:ph type="ftr" sz="quarter" idx="20"/>
          </p:nvPr>
        </p:nvSpPr>
        <p:spPr/>
        <p:txBody>
          <a:bodyPr/>
          <a:lstStyle/>
          <a:p>
            <a:endParaRPr lang="fi-FI" dirty="0"/>
          </a:p>
        </p:txBody>
      </p:sp>
      <p:sp>
        <p:nvSpPr>
          <p:cNvPr id="3" name="Päivämäärän paikkamerkki 2">
            <a:extLst>
              <a:ext uri="{FF2B5EF4-FFF2-40B4-BE49-F238E27FC236}">
                <a16:creationId xmlns:a16="http://schemas.microsoft.com/office/drawing/2014/main" id="{D1FF1894-01B1-5A70-2C45-A3E8B430C149}"/>
              </a:ext>
            </a:extLst>
          </p:cNvPr>
          <p:cNvSpPr>
            <a:spLocks noGrp="1"/>
          </p:cNvSpPr>
          <p:nvPr>
            <p:ph type="dt" sz="half" idx="19"/>
          </p:nvPr>
        </p:nvSpPr>
        <p:spPr/>
        <p:txBody>
          <a:bodyPr/>
          <a:lstStyle/>
          <a:p>
            <a:r>
              <a:rPr lang="fi-FI"/>
              <a:t>12.8.2025</a:t>
            </a:r>
            <a:endParaRPr lang="fi-FI" dirty="0"/>
          </a:p>
        </p:txBody>
      </p:sp>
      <p:sp>
        <p:nvSpPr>
          <p:cNvPr id="12" name="Dian numeron paikkamerkki 11">
            <a:extLst>
              <a:ext uri="{FF2B5EF4-FFF2-40B4-BE49-F238E27FC236}">
                <a16:creationId xmlns:a16="http://schemas.microsoft.com/office/drawing/2014/main" id="{17A1A9CC-4CE0-786B-E39B-0EA812CFC622}"/>
              </a:ext>
            </a:extLst>
          </p:cNvPr>
          <p:cNvSpPr>
            <a:spLocks noGrp="1"/>
          </p:cNvSpPr>
          <p:nvPr>
            <p:ph type="sldNum" sz="quarter" idx="21"/>
          </p:nvPr>
        </p:nvSpPr>
        <p:spPr/>
        <p:txBody>
          <a:bodyPr/>
          <a:lstStyle/>
          <a:p>
            <a:fld id="{A9494116-C6F5-466F-B5C1-BBB074CB17FC}" type="slidenum">
              <a:rPr lang="fi-FI" smtClean="0"/>
              <a:pPr/>
              <a:t>‹#›</a:t>
            </a:fld>
            <a:endParaRPr lang="fi-FI" dirty="0"/>
          </a:p>
        </p:txBody>
      </p:sp>
      <p:sp>
        <p:nvSpPr>
          <p:cNvPr id="6" name="Logo">
            <a:extLst>
              <a:ext uri="{FF2B5EF4-FFF2-40B4-BE49-F238E27FC236}">
                <a16:creationId xmlns:a16="http://schemas.microsoft.com/office/drawing/2014/main" id="{2BEBDC7F-EEF6-4F9D-181D-8A51E60898E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779445684"/>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preserve="1" userDrawn="1">
  <p:cSld name="Otsikko ja sisältö kuvalla 3">
    <p:bg>
      <p:bgPr>
        <a:solidFill>
          <a:schemeClr val="accent3"/>
        </a:solidFill>
        <a:effectLst/>
      </p:bgPr>
    </p:bg>
    <p:spTree>
      <p:nvGrpSpPr>
        <p:cNvPr id="1" name=""/>
        <p:cNvGrpSpPr/>
        <p:nvPr/>
      </p:nvGrpSpPr>
      <p:grpSpPr>
        <a:xfrm>
          <a:off x="0" y="0"/>
          <a:ext cx="0" cy="0"/>
          <a:chOff x="0" y="0"/>
          <a:chExt cx="0" cy="0"/>
        </a:xfrm>
      </p:grpSpPr>
      <p:sp>
        <p:nvSpPr>
          <p:cNvPr id="12" name="Vapaamuotoinen: Muoto 11">
            <a:extLst>
              <a:ext uri="{FF2B5EF4-FFF2-40B4-BE49-F238E27FC236}">
                <a16:creationId xmlns:a16="http://schemas.microsoft.com/office/drawing/2014/main" id="{095FD70A-EED0-CF83-8246-3BF61CD73D98}"/>
              </a:ext>
              <a:ext uri="{C183D7F6-B498-43B3-948B-1728B52AA6E4}">
                <adec:decorative xmlns:adec="http://schemas.microsoft.com/office/drawing/2017/decorative" val="1"/>
              </a:ext>
            </a:extLst>
          </p:cNvPr>
          <p:cNvSpPr/>
          <p:nvPr userDrawn="1"/>
        </p:nvSpPr>
        <p:spPr>
          <a:xfrm>
            <a:off x="0" y="3030800"/>
            <a:ext cx="12192000" cy="3827200"/>
          </a:xfrm>
          <a:custGeom>
            <a:avLst/>
            <a:gdLst>
              <a:gd name="connsiteX0" fmla="*/ 448500 w 12192000"/>
              <a:gd name="connsiteY0" fmla="*/ 0 h 3827200"/>
              <a:gd name="connsiteX1" fmla="*/ 919036 w 12192000"/>
              <a:gd name="connsiteY1" fmla="*/ 143828 h 3827200"/>
              <a:gd name="connsiteX2" fmla="*/ 1389507 w 12192000"/>
              <a:gd name="connsiteY2" fmla="*/ 0 h 3827200"/>
              <a:gd name="connsiteX3" fmla="*/ 1859979 w 12192000"/>
              <a:gd name="connsiteY3" fmla="*/ 143828 h 3827200"/>
              <a:gd name="connsiteX4" fmla="*/ 2330514 w 12192000"/>
              <a:gd name="connsiteY4" fmla="*/ 0 h 3827200"/>
              <a:gd name="connsiteX5" fmla="*/ 2800985 w 12192000"/>
              <a:gd name="connsiteY5" fmla="*/ 143828 h 3827200"/>
              <a:gd name="connsiteX6" fmla="*/ 3271520 w 12192000"/>
              <a:gd name="connsiteY6" fmla="*/ 0 h 3827200"/>
              <a:gd name="connsiteX7" fmla="*/ 3741991 w 12192000"/>
              <a:gd name="connsiteY7" fmla="*/ 143828 h 3827200"/>
              <a:gd name="connsiteX8" fmla="*/ 4212464 w 12192000"/>
              <a:gd name="connsiteY8" fmla="*/ 0 h 3827200"/>
              <a:gd name="connsiteX9" fmla="*/ 4682999 w 12192000"/>
              <a:gd name="connsiteY9" fmla="*/ 143828 h 3827200"/>
              <a:gd name="connsiteX10" fmla="*/ 5153470 w 12192000"/>
              <a:gd name="connsiteY10" fmla="*/ 0 h 3827200"/>
              <a:gd name="connsiteX11" fmla="*/ 5620957 w 12192000"/>
              <a:gd name="connsiteY11" fmla="*/ 143764 h 3827200"/>
              <a:gd name="connsiteX12" fmla="*/ 6088507 w 12192000"/>
              <a:gd name="connsiteY12" fmla="*/ 0 h 3827200"/>
              <a:gd name="connsiteX13" fmla="*/ 6091493 w 12192000"/>
              <a:gd name="connsiteY13" fmla="*/ 64 h 3827200"/>
              <a:gd name="connsiteX14" fmla="*/ 6094476 w 12192000"/>
              <a:gd name="connsiteY14" fmla="*/ 0 h 3827200"/>
              <a:gd name="connsiteX15" fmla="*/ 6563424 w 12192000"/>
              <a:gd name="connsiteY15" fmla="*/ 143764 h 3827200"/>
              <a:gd name="connsiteX16" fmla="*/ 7029514 w 12192000"/>
              <a:gd name="connsiteY16" fmla="*/ 0 h 3827200"/>
              <a:gd name="connsiteX17" fmla="*/ 7499985 w 12192000"/>
              <a:gd name="connsiteY17" fmla="*/ 143828 h 3827200"/>
              <a:gd name="connsiteX18" fmla="*/ 7970520 w 12192000"/>
              <a:gd name="connsiteY18" fmla="*/ 0 h 3827200"/>
              <a:gd name="connsiteX19" fmla="*/ 8440992 w 12192000"/>
              <a:gd name="connsiteY19" fmla="*/ 143828 h 3827200"/>
              <a:gd name="connsiteX20" fmla="*/ 8911463 w 12192000"/>
              <a:gd name="connsiteY20" fmla="*/ 0 h 3827200"/>
              <a:gd name="connsiteX21" fmla="*/ 9381998 w 12192000"/>
              <a:gd name="connsiteY21" fmla="*/ 143828 h 3827200"/>
              <a:gd name="connsiteX22" fmla="*/ 9852469 w 12192000"/>
              <a:gd name="connsiteY22" fmla="*/ 0 h 3827200"/>
              <a:gd name="connsiteX23" fmla="*/ 10322941 w 12192000"/>
              <a:gd name="connsiteY23" fmla="*/ 143828 h 3827200"/>
              <a:gd name="connsiteX24" fmla="*/ 10793476 w 12192000"/>
              <a:gd name="connsiteY24" fmla="*/ 0 h 3827200"/>
              <a:gd name="connsiteX25" fmla="*/ 11263947 w 12192000"/>
              <a:gd name="connsiteY25" fmla="*/ 143828 h 3827200"/>
              <a:gd name="connsiteX26" fmla="*/ 11734482 w 12192000"/>
              <a:gd name="connsiteY26" fmla="*/ 0 h 3827200"/>
              <a:gd name="connsiteX27" fmla="*/ 12192000 w 12192000"/>
              <a:gd name="connsiteY27" fmla="*/ 143637 h 3827200"/>
              <a:gd name="connsiteX28" fmla="*/ 12192000 w 12192000"/>
              <a:gd name="connsiteY28" fmla="*/ 296273 h 3827200"/>
              <a:gd name="connsiteX29" fmla="*/ 12192000 w 12192000"/>
              <a:gd name="connsiteY29" fmla="*/ 383087 h 3827200"/>
              <a:gd name="connsiteX30" fmla="*/ 12192000 w 12192000"/>
              <a:gd name="connsiteY30" fmla="*/ 409318 h 3827200"/>
              <a:gd name="connsiteX31" fmla="*/ 12192000 w 12192000"/>
              <a:gd name="connsiteY31" fmla="*/ 535723 h 3827200"/>
              <a:gd name="connsiteX32" fmla="*/ 12192000 w 12192000"/>
              <a:gd name="connsiteY32" fmla="*/ 561954 h 3827200"/>
              <a:gd name="connsiteX33" fmla="*/ 12192000 w 12192000"/>
              <a:gd name="connsiteY33" fmla="*/ 648768 h 3827200"/>
              <a:gd name="connsiteX34" fmla="*/ 12192000 w 12192000"/>
              <a:gd name="connsiteY34" fmla="*/ 801404 h 3827200"/>
              <a:gd name="connsiteX35" fmla="*/ 12192000 w 12192000"/>
              <a:gd name="connsiteY35" fmla="*/ 3430588 h 3827200"/>
              <a:gd name="connsiteX36" fmla="*/ 12192000 w 12192000"/>
              <a:gd name="connsiteY36" fmla="*/ 3583224 h 3827200"/>
              <a:gd name="connsiteX37" fmla="*/ 12192000 w 12192000"/>
              <a:gd name="connsiteY37" fmla="*/ 3670038 h 3827200"/>
              <a:gd name="connsiteX38" fmla="*/ 12192000 w 12192000"/>
              <a:gd name="connsiteY38" fmla="*/ 3696269 h 3827200"/>
              <a:gd name="connsiteX39" fmla="*/ 12192000 w 12192000"/>
              <a:gd name="connsiteY39" fmla="*/ 3822674 h 3827200"/>
              <a:gd name="connsiteX40" fmla="*/ 12192000 w 12192000"/>
              <a:gd name="connsiteY40" fmla="*/ 3827200 h 3827200"/>
              <a:gd name="connsiteX41" fmla="*/ 0 w 12192000"/>
              <a:gd name="connsiteY41" fmla="*/ 3827200 h 3827200"/>
              <a:gd name="connsiteX42" fmla="*/ 0 w 12192000"/>
              <a:gd name="connsiteY42" fmla="*/ 3822674 h 3827200"/>
              <a:gd name="connsiteX43" fmla="*/ 0 w 12192000"/>
              <a:gd name="connsiteY43" fmla="*/ 3696269 h 3827200"/>
              <a:gd name="connsiteX44" fmla="*/ 0 w 12192000"/>
              <a:gd name="connsiteY44" fmla="*/ 3670038 h 3827200"/>
              <a:gd name="connsiteX45" fmla="*/ 0 w 12192000"/>
              <a:gd name="connsiteY45" fmla="*/ 3583224 h 3827200"/>
              <a:gd name="connsiteX46" fmla="*/ 0 w 12192000"/>
              <a:gd name="connsiteY46" fmla="*/ 3430588 h 3827200"/>
              <a:gd name="connsiteX47" fmla="*/ 0 w 12192000"/>
              <a:gd name="connsiteY47" fmla="*/ 801150 h 3827200"/>
              <a:gd name="connsiteX48" fmla="*/ 0 w 12192000"/>
              <a:gd name="connsiteY48" fmla="*/ 648514 h 3827200"/>
              <a:gd name="connsiteX49" fmla="*/ 0 w 12192000"/>
              <a:gd name="connsiteY49" fmla="*/ 561700 h 3827200"/>
              <a:gd name="connsiteX50" fmla="*/ 0 w 12192000"/>
              <a:gd name="connsiteY50" fmla="*/ 535469 h 3827200"/>
              <a:gd name="connsiteX51" fmla="*/ 0 w 12192000"/>
              <a:gd name="connsiteY51" fmla="*/ 409064 h 3827200"/>
              <a:gd name="connsiteX52" fmla="*/ 0 w 12192000"/>
              <a:gd name="connsiteY52" fmla="*/ 382833 h 3827200"/>
              <a:gd name="connsiteX53" fmla="*/ 0 w 12192000"/>
              <a:gd name="connsiteY53" fmla="*/ 296019 h 3827200"/>
              <a:gd name="connsiteX54" fmla="*/ 0 w 12192000"/>
              <a:gd name="connsiteY54" fmla="*/ 143383 h 3827200"/>
              <a:gd name="connsiteX55" fmla="*/ 448500 w 12192000"/>
              <a:gd name="connsiteY55" fmla="*/ 0 h 382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2192000" h="3827200">
                <a:moveTo>
                  <a:pt x="448500" y="0"/>
                </a:moveTo>
                <a:cubicBezTo>
                  <a:pt x="677545" y="0"/>
                  <a:pt x="682244" y="143828"/>
                  <a:pt x="919036" y="143828"/>
                </a:cubicBezTo>
                <a:cubicBezTo>
                  <a:pt x="1155827" y="143828"/>
                  <a:pt x="1155764" y="0"/>
                  <a:pt x="1389507" y="0"/>
                </a:cubicBezTo>
                <a:cubicBezTo>
                  <a:pt x="1623251" y="0"/>
                  <a:pt x="1623251" y="143828"/>
                  <a:pt x="1859979" y="143828"/>
                </a:cubicBezTo>
                <a:cubicBezTo>
                  <a:pt x="2096707" y="143828"/>
                  <a:pt x="2093786" y="0"/>
                  <a:pt x="2330514" y="0"/>
                </a:cubicBezTo>
                <a:cubicBezTo>
                  <a:pt x="2567242" y="0"/>
                  <a:pt x="2564257" y="143828"/>
                  <a:pt x="2800985" y="143828"/>
                </a:cubicBezTo>
                <a:cubicBezTo>
                  <a:pt x="3037713" y="143828"/>
                  <a:pt x="3037713" y="0"/>
                  <a:pt x="3271520" y="0"/>
                </a:cubicBezTo>
                <a:cubicBezTo>
                  <a:pt x="3505327" y="0"/>
                  <a:pt x="3505264" y="143828"/>
                  <a:pt x="3741991" y="143828"/>
                </a:cubicBezTo>
                <a:cubicBezTo>
                  <a:pt x="3978720" y="143828"/>
                  <a:pt x="3975735" y="0"/>
                  <a:pt x="4212464" y="0"/>
                </a:cubicBezTo>
                <a:cubicBezTo>
                  <a:pt x="4449191" y="0"/>
                  <a:pt x="4446207" y="143828"/>
                  <a:pt x="4682999" y="143828"/>
                </a:cubicBezTo>
                <a:cubicBezTo>
                  <a:pt x="4919790" y="143828"/>
                  <a:pt x="4916742" y="0"/>
                  <a:pt x="5153470" y="0"/>
                </a:cubicBezTo>
                <a:cubicBezTo>
                  <a:pt x="5390199" y="0"/>
                  <a:pt x="5387278" y="142558"/>
                  <a:pt x="5620957" y="143764"/>
                </a:cubicBezTo>
                <a:cubicBezTo>
                  <a:pt x="5851716" y="142558"/>
                  <a:pt x="5855780" y="0"/>
                  <a:pt x="6088507" y="0"/>
                </a:cubicBezTo>
                <a:cubicBezTo>
                  <a:pt x="6089523" y="0"/>
                  <a:pt x="6090476" y="64"/>
                  <a:pt x="6091493" y="64"/>
                </a:cubicBezTo>
                <a:cubicBezTo>
                  <a:pt x="6092508" y="64"/>
                  <a:pt x="6093460" y="0"/>
                  <a:pt x="6094476" y="0"/>
                </a:cubicBezTo>
                <a:cubicBezTo>
                  <a:pt x="6329680" y="0"/>
                  <a:pt x="6331331" y="141923"/>
                  <a:pt x="6563424" y="143764"/>
                </a:cubicBezTo>
                <a:cubicBezTo>
                  <a:pt x="6792659" y="141923"/>
                  <a:pt x="6794310" y="0"/>
                  <a:pt x="7029514" y="0"/>
                </a:cubicBezTo>
                <a:cubicBezTo>
                  <a:pt x="7264718" y="0"/>
                  <a:pt x="7263257" y="143828"/>
                  <a:pt x="7499985" y="143828"/>
                </a:cubicBezTo>
                <a:cubicBezTo>
                  <a:pt x="7736713" y="143828"/>
                  <a:pt x="7733729" y="0"/>
                  <a:pt x="7970520" y="0"/>
                </a:cubicBezTo>
                <a:cubicBezTo>
                  <a:pt x="8207312" y="0"/>
                  <a:pt x="8204264" y="143828"/>
                  <a:pt x="8440992" y="143828"/>
                </a:cubicBezTo>
                <a:cubicBezTo>
                  <a:pt x="8677719" y="143828"/>
                  <a:pt x="8674735" y="0"/>
                  <a:pt x="8911463" y="0"/>
                </a:cubicBezTo>
                <a:cubicBezTo>
                  <a:pt x="9148191" y="0"/>
                  <a:pt x="9145206" y="143828"/>
                  <a:pt x="9381998" y="143828"/>
                </a:cubicBezTo>
                <a:cubicBezTo>
                  <a:pt x="9618790" y="143828"/>
                  <a:pt x="9618726" y="0"/>
                  <a:pt x="9852469" y="0"/>
                </a:cubicBezTo>
                <a:cubicBezTo>
                  <a:pt x="10086213" y="0"/>
                  <a:pt x="10086213" y="143828"/>
                  <a:pt x="10322941" y="143828"/>
                </a:cubicBezTo>
                <a:cubicBezTo>
                  <a:pt x="10559669" y="143828"/>
                  <a:pt x="10556748" y="0"/>
                  <a:pt x="10793476" y="0"/>
                </a:cubicBezTo>
                <a:cubicBezTo>
                  <a:pt x="11030204" y="0"/>
                  <a:pt x="11027219" y="143828"/>
                  <a:pt x="11263947" y="143828"/>
                </a:cubicBezTo>
                <a:cubicBezTo>
                  <a:pt x="11500676" y="143828"/>
                  <a:pt x="11500676" y="0"/>
                  <a:pt x="11734482" y="0"/>
                </a:cubicBezTo>
                <a:cubicBezTo>
                  <a:pt x="11968290" y="0"/>
                  <a:pt x="11968162" y="138494"/>
                  <a:pt x="12192000" y="143637"/>
                </a:cubicBezTo>
                <a:lnTo>
                  <a:pt x="12192000" y="296273"/>
                </a:lnTo>
                <a:lnTo>
                  <a:pt x="12192000" y="383087"/>
                </a:lnTo>
                <a:lnTo>
                  <a:pt x="12192000" y="409318"/>
                </a:lnTo>
                <a:lnTo>
                  <a:pt x="12192000" y="535723"/>
                </a:lnTo>
                <a:lnTo>
                  <a:pt x="12192000" y="561954"/>
                </a:lnTo>
                <a:lnTo>
                  <a:pt x="12192000" y="648768"/>
                </a:lnTo>
                <a:lnTo>
                  <a:pt x="12192000" y="801404"/>
                </a:lnTo>
                <a:lnTo>
                  <a:pt x="12192000" y="3430588"/>
                </a:lnTo>
                <a:lnTo>
                  <a:pt x="12192000" y="3583224"/>
                </a:lnTo>
                <a:lnTo>
                  <a:pt x="12192000" y="3670038"/>
                </a:lnTo>
                <a:lnTo>
                  <a:pt x="12192000" y="3696269"/>
                </a:lnTo>
                <a:lnTo>
                  <a:pt x="12192000" y="3822674"/>
                </a:lnTo>
                <a:lnTo>
                  <a:pt x="12192000" y="3827200"/>
                </a:lnTo>
                <a:lnTo>
                  <a:pt x="0" y="3827200"/>
                </a:lnTo>
                <a:lnTo>
                  <a:pt x="0" y="3822674"/>
                </a:lnTo>
                <a:lnTo>
                  <a:pt x="0" y="3696269"/>
                </a:lnTo>
                <a:lnTo>
                  <a:pt x="0" y="3670038"/>
                </a:lnTo>
                <a:lnTo>
                  <a:pt x="0" y="3583224"/>
                </a:lnTo>
                <a:lnTo>
                  <a:pt x="0" y="3430588"/>
                </a:lnTo>
                <a:lnTo>
                  <a:pt x="0" y="801150"/>
                </a:lnTo>
                <a:lnTo>
                  <a:pt x="0" y="648514"/>
                </a:lnTo>
                <a:lnTo>
                  <a:pt x="0" y="561700"/>
                </a:lnTo>
                <a:lnTo>
                  <a:pt x="0" y="535469"/>
                </a:lnTo>
                <a:lnTo>
                  <a:pt x="0" y="409064"/>
                </a:lnTo>
                <a:lnTo>
                  <a:pt x="0" y="382833"/>
                </a:lnTo>
                <a:lnTo>
                  <a:pt x="0" y="296019"/>
                </a:lnTo>
                <a:lnTo>
                  <a:pt x="0" y="143383"/>
                </a:lnTo>
                <a:cubicBezTo>
                  <a:pt x="212027" y="134684"/>
                  <a:pt x="219456" y="0"/>
                  <a:pt x="448500" y="0"/>
                </a:cubicBezTo>
                <a:close/>
              </a:path>
            </a:pathLst>
          </a:custGeom>
          <a:solidFill>
            <a:schemeClr val="bg1"/>
          </a:solidFill>
          <a:ln w="12700"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4B8FF8A1-18DA-BF41-7681-6D3E65514C82}"/>
              </a:ext>
            </a:extLst>
          </p:cNvPr>
          <p:cNvSpPr>
            <a:spLocks noGrp="1"/>
          </p:cNvSpPr>
          <p:nvPr>
            <p:ph type="ctrTitle"/>
          </p:nvPr>
        </p:nvSpPr>
        <p:spPr>
          <a:xfrm>
            <a:off x="539750" y="539750"/>
            <a:ext cx="5375274" cy="1985964"/>
          </a:xfrm>
        </p:spPr>
        <p:txBody>
          <a:bodyPr lIns="0" tIns="0" rIns="0" bIns="0" anchor="t">
            <a:noAutofit/>
          </a:bodyPr>
          <a:lstStyle>
            <a:lvl1pPr algn="l">
              <a:defRPr sz="4400">
                <a:solidFill>
                  <a:schemeClr val="bg1"/>
                </a:solidFill>
              </a:defRPr>
            </a:lvl1pPr>
          </a:lstStyle>
          <a:p>
            <a:endParaRPr lang="fi-FI" dirty="0"/>
          </a:p>
        </p:txBody>
      </p:sp>
      <p:sp>
        <p:nvSpPr>
          <p:cNvPr id="9" name="Tekstin paikkamerkki 1">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3519488"/>
            <a:ext cx="11110913" cy="495300"/>
          </a:xfrm>
        </p:spPr>
        <p:txBody>
          <a:bodyPr lIns="0" tIns="0" rIns="0" bIns="0" numCol="1" spcCol="360000">
            <a:noAutofit/>
          </a:bodyPr>
          <a:lstStyle>
            <a:lvl1pPr marL="0" indent="0">
              <a:buNone/>
              <a:defRPr sz="2400" b="1"/>
            </a:lvl1pPr>
            <a:lvl2pPr marL="457200" indent="0">
              <a:buNone/>
              <a:defRPr/>
            </a:lvl2pPr>
            <a:lvl3pPr marL="914400" indent="0">
              <a:buNone/>
              <a:defRPr/>
            </a:lvl3pPr>
            <a:lvl4pPr marL="1371600" indent="0">
              <a:buNone/>
              <a:defRPr/>
            </a:lvl4pPr>
            <a:lvl5pPr marL="1828800" indent="0">
              <a:buNone/>
              <a:defRPr/>
            </a:lvl5pPr>
          </a:lstStyle>
          <a:p>
            <a:pPr lvl="0"/>
            <a:r>
              <a:rPr lang="fi-FI" dirty="0"/>
              <a:t>Tekstipaikka, joka rytmittää sisältöä visuaalisesti</a:t>
            </a:r>
          </a:p>
        </p:txBody>
      </p:sp>
      <p:sp>
        <p:nvSpPr>
          <p:cNvPr id="4" name="Sisällön paikkamerkki 7">
            <a:extLst>
              <a:ext uri="{FF2B5EF4-FFF2-40B4-BE49-F238E27FC236}">
                <a16:creationId xmlns:a16="http://schemas.microsoft.com/office/drawing/2014/main" id="{66C048F4-6C83-DC0E-2A72-559FBCE888CB}"/>
              </a:ext>
            </a:extLst>
          </p:cNvPr>
          <p:cNvSpPr>
            <a:spLocks noGrp="1"/>
          </p:cNvSpPr>
          <p:nvPr>
            <p:ph sz="quarter" idx="28"/>
          </p:nvPr>
        </p:nvSpPr>
        <p:spPr>
          <a:xfrm>
            <a:off x="541337" y="4024742"/>
            <a:ext cx="5372100" cy="1976008"/>
          </a:xfrm>
        </p:spPr>
        <p:txBody>
          <a:bodyPr/>
          <a:lstStyle>
            <a:lvl1pPr>
              <a:defRPr sz="1600"/>
            </a:lvl1pPr>
            <a:lvl2pPr>
              <a:defRPr sz="1400"/>
            </a:lvl2pPr>
            <a:lvl3pPr>
              <a:defRPr sz="1200"/>
            </a:lvl3pPr>
            <a:lvl4pPr>
              <a:defRPr sz="1200"/>
            </a:lvl4pPr>
            <a:lvl5pPr>
              <a:defRPr sz="12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8" name="Sisällön paikkamerkki 7">
            <a:extLst>
              <a:ext uri="{FF2B5EF4-FFF2-40B4-BE49-F238E27FC236}">
                <a16:creationId xmlns:a16="http://schemas.microsoft.com/office/drawing/2014/main" id="{D1398EC9-862E-6D83-34D7-257AEACB40E3}"/>
              </a:ext>
            </a:extLst>
          </p:cNvPr>
          <p:cNvSpPr>
            <a:spLocks noGrp="1"/>
          </p:cNvSpPr>
          <p:nvPr>
            <p:ph sz="quarter" idx="26"/>
          </p:nvPr>
        </p:nvSpPr>
        <p:spPr>
          <a:xfrm>
            <a:off x="6275388" y="4024742"/>
            <a:ext cx="5372100" cy="1985962"/>
          </a:xfrm>
        </p:spPr>
        <p:txBody>
          <a:bodyPr/>
          <a:lstStyle>
            <a:lvl1pPr>
              <a:defRPr sz="1600"/>
            </a:lvl1pPr>
            <a:lvl2pPr>
              <a:defRPr sz="1400"/>
            </a:lvl2pPr>
            <a:lvl3pPr>
              <a:defRPr sz="1200"/>
            </a:lvl3pPr>
            <a:lvl4pPr>
              <a:defRPr sz="1200"/>
            </a:lvl4pPr>
            <a:lvl5pPr>
              <a:defRPr sz="12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20" name="Kuvan paikkamerkki 19">
            <a:extLst>
              <a:ext uri="{FF2B5EF4-FFF2-40B4-BE49-F238E27FC236}">
                <a16:creationId xmlns:a16="http://schemas.microsoft.com/office/drawing/2014/main" id="{D8503703-18AD-E09F-024A-D5FB5D38F217}"/>
              </a:ext>
              <a:ext uri="{C183D7F6-B498-43B3-948B-1728B52AA6E4}">
                <adec:decorative xmlns:adec="http://schemas.microsoft.com/office/drawing/2017/decorative" val="1"/>
              </a:ext>
            </a:extLst>
          </p:cNvPr>
          <p:cNvSpPr>
            <a:spLocks noGrp="1"/>
          </p:cNvSpPr>
          <p:nvPr>
            <p:ph type="pic" sz="quarter" idx="27" hasCustomPrompt="1"/>
          </p:nvPr>
        </p:nvSpPr>
        <p:spPr>
          <a:xfrm>
            <a:off x="6275388" y="0"/>
            <a:ext cx="5916612" cy="3174628"/>
          </a:xfrm>
          <a:custGeom>
            <a:avLst/>
            <a:gdLst>
              <a:gd name="connsiteX0" fmla="*/ 0 w 5916612"/>
              <a:gd name="connsiteY0" fmla="*/ 0 h 3174628"/>
              <a:gd name="connsiteX1" fmla="*/ 5916612 w 5916612"/>
              <a:gd name="connsiteY1" fmla="*/ 0 h 3174628"/>
              <a:gd name="connsiteX2" fmla="*/ 5916612 w 5916612"/>
              <a:gd name="connsiteY2" fmla="*/ 3174437 h 3174628"/>
              <a:gd name="connsiteX3" fmla="*/ 5459094 w 5916612"/>
              <a:gd name="connsiteY3" fmla="*/ 3030800 h 3174628"/>
              <a:gd name="connsiteX4" fmla="*/ 4988559 w 5916612"/>
              <a:gd name="connsiteY4" fmla="*/ 3174628 h 3174628"/>
              <a:gd name="connsiteX5" fmla="*/ 4518088 w 5916612"/>
              <a:gd name="connsiteY5" fmla="*/ 3030800 h 3174628"/>
              <a:gd name="connsiteX6" fmla="*/ 4047553 w 5916612"/>
              <a:gd name="connsiteY6" fmla="*/ 3174628 h 3174628"/>
              <a:gd name="connsiteX7" fmla="*/ 3577081 w 5916612"/>
              <a:gd name="connsiteY7" fmla="*/ 3030800 h 3174628"/>
              <a:gd name="connsiteX8" fmla="*/ 3106610 w 5916612"/>
              <a:gd name="connsiteY8" fmla="*/ 3174628 h 3174628"/>
              <a:gd name="connsiteX9" fmla="*/ 2636075 w 5916612"/>
              <a:gd name="connsiteY9" fmla="*/ 3030800 h 3174628"/>
              <a:gd name="connsiteX10" fmla="*/ 2165604 w 5916612"/>
              <a:gd name="connsiteY10" fmla="*/ 3174628 h 3174628"/>
              <a:gd name="connsiteX11" fmla="*/ 1695132 w 5916612"/>
              <a:gd name="connsiteY11" fmla="*/ 3030800 h 3174628"/>
              <a:gd name="connsiteX12" fmla="*/ 1224597 w 5916612"/>
              <a:gd name="connsiteY12" fmla="*/ 3174628 h 3174628"/>
              <a:gd name="connsiteX13" fmla="*/ 754126 w 5916612"/>
              <a:gd name="connsiteY13" fmla="*/ 3030800 h 3174628"/>
              <a:gd name="connsiteX14" fmla="*/ 288036 w 5916612"/>
              <a:gd name="connsiteY14" fmla="*/ 3174564 h 3174628"/>
              <a:gd name="connsiteX15" fmla="*/ 54729 w 5916612"/>
              <a:gd name="connsiteY15" fmla="*/ 3101992 h 3174628"/>
              <a:gd name="connsiteX16" fmla="*/ 0 w 5916612"/>
              <a:gd name="connsiteY16" fmla="*/ 3074000 h 3174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16612" h="3174628">
                <a:moveTo>
                  <a:pt x="0" y="0"/>
                </a:moveTo>
                <a:lnTo>
                  <a:pt x="5916612" y="0"/>
                </a:lnTo>
                <a:lnTo>
                  <a:pt x="5916612" y="3174437"/>
                </a:lnTo>
                <a:cubicBezTo>
                  <a:pt x="5692774" y="3169294"/>
                  <a:pt x="5692902" y="3030800"/>
                  <a:pt x="5459094" y="3030800"/>
                </a:cubicBezTo>
                <a:cubicBezTo>
                  <a:pt x="5225288" y="3030800"/>
                  <a:pt x="5225288" y="3174628"/>
                  <a:pt x="4988559" y="3174628"/>
                </a:cubicBezTo>
                <a:cubicBezTo>
                  <a:pt x="4751831" y="3174628"/>
                  <a:pt x="4754816" y="3030800"/>
                  <a:pt x="4518088" y="3030800"/>
                </a:cubicBezTo>
                <a:cubicBezTo>
                  <a:pt x="4281360" y="3030800"/>
                  <a:pt x="4284281" y="3174628"/>
                  <a:pt x="4047553" y="3174628"/>
                </a:cubicBezTo>
                <a:cubicBezTo>
                  <a:pt x="3810825" y="3174628"/>
                  <a:pt x="3810825" y="3030800"/>
                  <a:pt x="3577081" y="3030800"/>
                </a:cubicBezTo>
                <a:cubicBezTo>
                  <a:pt x="3343338" y="3030800"/>
                  <a:pt x="3343402" y="3174628"/>
                  <a:pt x="3106610" y="3174628"/>
                </a:cubicBezTo>
                <a:cubicBezTo>
                  <a:pt x="2869818" y="3174628"/>
                  <a:pt x="2872803" y="3030800"/>
                  <a:pt x="2636075" y="3030800"/>
                </a:cubicBezTo>
                <a:cubicBezTo>
                  <a:pt x="2399347" y="3030800"/>
                  <a:pt x="2402331" y="3174628"/>
                  <a:pt x="2165604" y="3174628"/>
                </a:cubicBezTo>
                <a:cubicBezTo>
                  <a:pt x="1928876" y="3174628"/>
                  <a:pt x="1931924" y="3030800"/>
                  <a:pt x="1695132" y="3030800"/>
                </a:cubicBezTo>
                <a:cubicBezTo>
                  <a:pt x="1458341" y="3030800"/>
                  <a:pt x="1461325" y="3174628"/>
                  <a:pt x="1224597" y="3174628"/>
                </a:cubicBezTo>
                <a:cubicBezTo>
                  <a:pt x="987869" y="3174628"/>
                  <a:pt x="989330" y="3030800"/>
                  <a:pt x="754126" y="3030800"/>
                </a:cubicBezTo>
                <a:cubicBezTo>
                  <a:pt x="518922" y="3030800"/>
                  <a:pt x="517271" y="3172723"/>
                  <a:pt x="288036" y="3174564"/>
                </a:cubicBezTo>
                <a:cubicBezTo>
                  <a:pt x="171990" y="3173644"/>
                  <a:pt x="113554" y="3137703"/>
                  <a:pt x="54729" y="3101992"/>
                </a:cubicBezTo>
                <a:lnTo>
                  <a:pt x="0" y="3074000"/>
                </a:lnTo>
                <a:close/>
              </a:path>
            </a:pathLst>
          </a:custGeom>
          <a:noFill/>
        </p:spPr>
        <p:txBody>
          <a:bodyPr wrap="square" lIns="540000" tIns="360000" rIns="540000" anchor="t" anchorCtr="0">
            <a:noAutofit/>
          </a:bodyPr>
          <a:lstStyle>
            <a:lvl1pPr marL="0" indent="0" algn="ctr">
              <a:buNone/>
              <a:defRPr sz="1400" b="1">
                <a:solidFill>
                  <a:schemeClr val="accent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5" name="Kuvatiedot">
            <a:extLst>
              <a:ext uri="{FF2B5EF4-FFF2-40B4-BE49-F238E27FC236}">
                <a16:creationId xmlns:a16="http://schemas.microsoft.com/office/drawing/2014/main" id="{D349703B-CF52-6380-19DD-379DE9841013}"/>
              </a:ext>
              <a:ext uri="{C183D7F6-B498-43B3-948B-1728B52AA6E4}">
                <adec:decorative xmlns:adec="http://schemas.microsoft.com/office/drawing/2017/decorative" val="1"/>
              </a:ext>
            </a:extLst>
          </p:cNvPr>
          <p:cNvSpPr>
            <a:spLocks noGrp="1"/>
          </p:cNvSpPr>
          <p:nvPr>
            <p:ph type="body" sz="quarter" idx="15" hasCustomPrompt="1"/>
          </p:nvPr>
        </p:nvSpPr>
        <p:spPr>
          <a:xfrm rot="16200000">
            <a:off x="10177381" y="4843381"/>
            <a:ext cx="3849239"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13" name="Alatunnisteen paikkamerkki 12">
            <a:extLst>
              <a:ext uri="{FF2B5EF4-FFF2-40B4-BE49-F238E27FC236}">
                <a16:creationId xmlns:a16="http://schemas.microsoft.com/office/drawing/2014/main" id="{0C4F46F0-CE7C-B9FC-D7E1-588A402B1A2C}"/>
              </a:ext>
            </a:extLst>
          </p:cNvPr>
          <p:cNvSpPr>
            <a:spLocks noGrp="1"/>
          </p:cNvSpPr>
          <p:nvPr>
            <p:ph type="ftr" sz="quarter" idx="22"/>
          </p:nvPr>
        </p:nvSpPr>
        <p:spPr/>
        <p:txBody>
          <a:bodyPr/>
          <a:lstStyle/>
          <a:p>
            <a:endParaRPr lang="fi-FI" dirty="0"/>
          </a:p>
        </p:txBody>
      </p:sp>
      <p:sp>
        <p:nvSpPr>
          <p:cNvPr id="11" name="Päivämäärän paikkamerkki 10">
            <a:extLst>
              <a:ext uri="{FF2B5EF4-FFF2-40B4-BE49-F238E27FC236}">
                <a16:creationId xmlns:a16="http://schemas.microsoft.com/office/drawing/2014/main" id="{BCA3653A-F3EA-4ADD-5172-FE31678DC330}"/>
              </a:ext>
            </a:extLst>
          </p:cNvPr>
          <p:cNvSpPr>
            <a:spLocks noGrp="1"/>
          </p:cNvSpPr>
          <p:nvPr>
            <p:ph type="dt" sz="half" idx="2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E4541B02-4A10-52AA-E632-EFF487758FB0}"/>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6" name="Logo">
            <a:extLst>
              <a:ext uri="{FF2B5EF4-FFF2-40B4-BE49-F238E27FC236}">
                <a16:creationId xmlns:a16="http://schemas.microsoft.com/office/drawing/2014/main" id="{ECE294D5-275A-CABB-76CE-C90B4611EA83}"/>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4116367363"/>
      </p:ext>
    </p:extLst>
  </p:cSld>
  <p:clrMapOvr>
    <a:masterClrMapping/>
  </p:clrMapOvr>
  <p:extLst>
    <p:ext uri="{DCECCB84-F9BA-43D5-87BE-67443E8EF086}">
      <p15:sldGuideLst xmlns:p15="http://schemas.microsoft.com/office/powerpoint/2012/main"/>
    </p:ext>
  </p:extLst>
</p:sldLayout>
</file>

<file path=ppt/slideLayouts/slideLayout559.xml><?xml version="1.0" encoding="utf-8"?>
<p:sldLayout xmlns:a="http://schemas.openxmlformats.org/drawingml/2006/main" xmlns:r="http://schemas.openxmlformats.org/officeDocument/2006/relationships" xmlns:p="http://schemas.openxmlformats.org/presentationml/2006/main" preserve="1" userDrawn="1">
  <p:cSld name="Otsikko ja sisältö kuvalla 3 A">
    <p:bg>
      <p:bgPr>
        <a:solidFill>
          <a:schemeClr val="accent3"/>
        </a:solidFill>
        <a:effectLst/>
      </p:bgPr>
    </p:bg>
    <p:spTree>
      <p:nvGrpSpPr>
        <p:cNvPr id="1" name=""/>
        <p:cNvGrpSpPr/>
        <p:nvPr/>
      </p:nvGrpSpPr>
      <p:grpSpPr>
        <a:xfrm>
          <a:off x="0" y="0"/>
          <a:ext cx="0" cy="0"/>
          <a:chOff x="0" y="0"/>
          <a:chExt cx="0" cy="0"/>
        </a:xfrm>
      </p:grpSpPr>
      <p:sp>
        <p:nvSpPr>
          <p:cNvPr id="6" name="Muoto">
            <a:extLst>
              <a:ext uri="{FF2B5EF4-FFF2-40B4-BE49-F238E27FC236}">
                <a16:creationId xmlns:a16="http://schemas.microsoft.com/office/drawing/2014/main" id="{26D42AF5-C990-0C51-3698-52D98F4750EF}"/>
              </a:ext>
              <a:ext uri="{C183D7F6-B498-43B3-948B-1728B52AA6E4}">
                <adec:decorative xmlns:adec="http://schemas.microsoft.com/office/drawing/2017/decorative" val="1"/>
              </a:ext>
            </a:extLst>
          </p:cNvPr>
          <p:cNvSpPr/>
          <p:nvPr userDrawn="1"/>
        </p:nvSpPr>
        <p:spPr>
          <a:xfrm rot="10800000">
            <a:off x="0" y="3176972"/>
            <a:ext cx="12192000" cy="3681028"/>
          </a:xfrm>
          <a:custGeom>
            <a:avLst/>
            <a:gdLst>
              <a:gd name="connsiteX0" fmla="*/ 12192000 w 12192000"/>
              <a:gd name="connsiteY0" fmla="*/ 3583224 h 3583224"/>
              <a:gd name="connsiteX1" fmla="*/ 11743500 w 12192000"/>
              <a:gd name="connsiteY1" fmla="*/ 3583224 h 3583224"/>
              <a:gd name="connsiteX2" fmla="*/ 10802493 w 12192000"/>
              <a:gd name="connsiteY2" fmla="*/ 3583224 h 3583224"/>
              <a:gd name="connsiteX3" fmla="*/ 9861486 w 12192000"/>
              <a:gd name="connsiteY3" fmla="*/ 3583224 h 3583224"/>
              <a:gd name="connsiteX4" fmla="*/ 8920480 w 12192000"/>
              <a:gd name="connsiteY4" fmla="*/ 3583224 h 3583224"/>
              <a:gd name="connsiteX5" fmla="*/ 7979536 w 12192000"/>
              <a:gd name="connsiteY5" fmla="*/ 3583224 h 3583224"/>
              <a:gd name="connsiteX6" fmla="*/ 7038530 w 12192000"/>
              <a:gd name="connsiteY6" fmla="*/ 3583224 h 3583224"/>
              <a:gd name="connsiteX7" fmla="*/ 6103493 w 12192000"/>
              <a:gd name="connsiteY7" fmla="*/ 3583224 h 3583224"/>
              <a:gd name="connsiteX8" fmla="*/ 6097524 w 12192000"/>
              <a:gd name="connsiteY8" fmla="*/ 3583224 h 3583224"/>
              <a:gd name="connsiteX9" fmla="*/ 5162486 w 12192000"/>
              <a:gd name="connsiteY9" fmla="*/ 3583224 h 3583224"/>
              <a:gd name="connsiteX10" fmla="*/ 4221480 w 12192000"/>
              <a:gd name="connsiteY10" fmla="*/ 3583224 h 3583224"/>
              <a:gd name="connsiteX11" fmla="*/ 3280537 w 12192000"/>
              <a:gd name="connsiteY11" fmla="*/ 3583224 h 3583224"/>
              <a:gd name="connsiteX12" fmla="*/ 2339531 w 12192000"/>
              <a:gd name="connsiteY12" fmla="*/ 3583224 h 3583224"/>
              <a:gd name="connsiteX13" fmla="*/ 1398524 w 12192000"/>
              <a:gd name="connsiteY13" fmla="*/ 3583224 h 3583224"/>
              <a:gd name="connsiteX14" fmla="*/ 457518 w 12192000"/>
              <a:gd name="connsiteY14" fmla="*/ 3583224 h 3583224"/>
              <a:gd name="connsiteX15" fmla="*/ 0 w 12192000"/>
              <a:gd name="connsiteY15" fmla="*/ 3583224 h 3583224"/>
              <a:gd name="connsiteX16" fmla="*/ 0 w 12192000"/>
              <a:gd name="connsiteY16" fmla="*/ 3439587 h 3583224"/>
              <a:gd name="connsiteX17" fmla="*/ 0 w 12192000"/>
              <a:gd name="connsiteY17" fmla="*/ 3430588 h 3583224"/>
              <a:gd name="connsiteX18" fmla="*/ 0 w 12192000"/>
              <a:gd name="connsiteY18" fmla="*/ 3286951 h 3583224"/>
              <a:gd name="connsiteX19" fmla="*/ 0 w 12192000"/>
              <a:gd name="connsiteY19" fmla="*/ 296019 h 3583224"/>
              <a:gd name="connsiteX20" fmla="*/ 0 w 12192000"/>
              <a:gd name="connsiteY20" fmla="*/ 152636 h 3583224"/>
              <a:gd name="connsiteX21" fmla="*/ 0 w 12192000"/>
              <a:gd name="connsiteY21" fmla="*/ 143383 h 3583224"/>
              <a:gd name="connsiteX22" fmla="*/ 0 w 12192000"/>
              <a:gd name="connsiteY22" fmla="*/ 0 h 3583224"/>
              <a:gd name="connsiteX23" fmla="*/ 448500 w 12192000"/>
              <a:gd name="connsiteY23" fmla="*/ 0 h 3583224"/>
              <a:gd name="connsiteX24" fmla="*/ 1389507 w 12192000"/>
              <a:gd name="connsiteY24" fmla="*/ 0 h 3583224"/>
              <a:gd name="connsiteX25" fmla="*/ 2330514 w 12192000"/>
              <a:gd name="connsiteY25" fmla="*/ 0 h 3583224"/>
              <a:gd name="connsiteX26" fmla="*/ 3271520 w 12192000"/>
              <a:gd name="connsiteY26" fmla="*/ 0 h 3583224"/>
              <a:gd name="connsiteX27" fmla="*/ 4212464 w 12192000"/>
              <a:gd name="connsiteY27" fmla="*/ 0 h 3583224"/>
              <a:gd name="connsiteX28" fmla="*/ 5153470 w 12192000"/>
              <a:gd name="connsiteY28" fmla="*/ 0 h 3583224"/>
              <a:gd name="connsiteX29" fmla="*/ 6088507 w 12192000"/>
              <a:gd name="connsiteY29" fmla="*/ 0 h 3583224"/>
              <a:gd name="connsiteX30" fmla="*/ 6094476 w 12192000"/>
              <a:gd name="connsiteY30" fmla="*/ 0 h 3583224"/>
              <a:gd name="connsiteX31" fmla="*/ 7029514 w 12192000"/>
              <a:gd name="connsiteY31" fmla="*/ 0 h 3583224"/>
              <a:gd name="connsiteX32" fmla="*/ 7970520 w 12192000"/>
              <a:gd name="connsiteY32" fmla="*/ 0 h 3583224"/>
              <a:gd name="connsiteX33" fmla="*/ 8911463 w 12192000"/>
              <a:gd name="connsiteY33" fmla="*/ 0 h 3583224"/>
              <a:gd name="connsiteX34" fmla="*/ 9852469 w 12192000"/>
              <a:gd name="connsiteY34" fmla="*/ 0 h 3583224"/>
              <a:gd name="connsiteX35" fmla="*/ 10793476 w 12192000"/>
              <a:gd name="connsiteY35" fmla="*/ 0 h 3583224"/>
              <a:gd name="connsiteX36" fmla="*/ 11734482 w 12192000"/>
              <a:gd name="connsiteY36" fmla="*/ 0 h 3583224"/>
              <a:gd name="connsiteX37" fmla="*/ 12192000 w 12192000"/>
              <a:gd name="connsiteY37" fmla="*/ 0 h 3583224"/>
              <a:gd name="connsiteX38" fmla="*/ 12192000 w 12192000"/>
              <a:gd name="connsiteY38" fmla="*/ 143637 h 3583224"/>
              <a:gd name="connsiteX39" fmla="*/ 12192000 w 12192000"/>
              <a:gd name="connsiteY39" fmla="*/ 152636 h 3583224"/>
              <a:gd name="connsiteX40" fmla="*/ 12192000 w 12192000"/>
              <a:gd name="connsiteY40" fmla="*/ 296273 h 3583224"/>
              <a:gd name="connsiteX41" fmla="*/ 12192000 w 12192000"/>
              <a:gd name="connsiteY41" fmla="*/ 3287205 h 3583224"/>
              <a:gd name="connsiteX42" fmla="*/ 12192000 w 12192000"/>
              <a:gd name="connsiteY42" fmla="*/ 3430588 h 3583224"/>
              <a:gd name="connsiteX43" fmla="*/ 12192000 w 12192000"/>
              <a:gd name="connsiteY43" fmla="*/ 3439841 h 3583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2192000" h="3583224">
                <a:moveTo>
                  <a:pt x="12192000" y="3583224"/>
                </a:moveTo>
                <a:lnTo>
                  <a:pt x="11743500" y="3583224"/>
                </a:lnTo>
                <a:lnTo>
                  <a:pt x="10802493" y="3583224"/>
                </a:lnTo>
                <a:lnTo>
                  <a:pt x="9861486" y="3583224"/>
                </a:lnTo>
                <a:lnTo>
                  <a:pt x="8920480" y="3583224"/>
                </a:lnTo>
                <a:lnTo>
                  <a:pt x="7979536" y="3583224"/>
                </a:lnTo>
                <a:lnTo>
                  <a:pt x="7038530" y="3583224"/>
                </a:lnTo>
                <a:lnTo>
                  <a:pt x="6103493" y="3583224"/>
                </a:lnTo>
                <a:lnTo>
                  <a:pt x="6097524" y="3583224"/>
                </a:lnTo>
                <a:lnTo>
                  <a:pt x="5162486" y="3583224"/>
                </a:lnTo>
                <a:lnTo>
                  <a:pt x="4221480" y="3583224"/>
                </a:lnTo>
                <a:lnTo>
                  <a:pt x="3280537" y="3583224"/>
                </a:lnTo>
                <a:lnTo>
                  <a:pt x="2339531" y="3583224"/>
                </a:lnTo>
                <a:lnTo>
                  <a:pt x="1398524" y="3583224"/>
                </a:lnTo>
                <a:lnTo>
                  <a:pt x="457518" y="3583224"/>
                </a:lnTo>
                <a:lnTo>
                  <a:pt x="0" y="3583224"/>
                </a:lnTo>
                <a:lnTo>
                  <a:pt x="0" y="3439587"/>
                </a:lnTo>
                <a:lnTo>
                  <a:pt x="0" y="3430588"/>
                </a:lnTo>
                <a:lnTo>
                  <a:pt x="0" y="3286951"/>
                </a:lnTo>
                <a:lnTo>
                  <a:pt x="0" y="296019"/>
                </a:lnTo>
                <a:lnTo>
                  <a:pt x="0" y="152636"/>
                </a:lnTo>
                <a:lnTo>
                  <a:pt x="0" y="143383"/>
                </a:lnTo>
                <a:lnTo>
                  <a:pt x="0" y="0"/>
                </a:lnTo>
                <a:lnTo>
                  <a:pt x="448500" y="0"/>
                </a:lnTo>
                <a:lnTo>
                  <a:pt x="1389507" y="0"/>
                </a:lnTo>
                <a:lnTo>
                  <a:pt x="2330514" y="0"/>
                </a:lnTo>
                <a:lnTo>
                  <a:pt x="3271520" y="0"/>
                </a:lnTo>
                <a:lnTo>
                  <a:pt x="4212464" y="0"/>
                </a:lnTo>
                <a:lnTo>
                  <a:pt x="5153470" y="0"/>
                </a:lnTo>
                <a:lnTo>
                  <a:pt x="6088507" y="0"/>
                </a:lnTo>
                <a:lnTo>
                  <a:pt x="6094476" y="0"/>
                </a:lnTo>
                <a:lnTo>
                  <a:pt x="7029514" y="0"/>
                </a:lnTo>
                <a:lnTo>
                  <a:pt x="7970520" y="0"/>
                </a:lnTo>
                <a:lnTo>
                  <a:pt x="8911463" y="0"/>
                </a:lnTo>
                <a:lnTo>
                  <a:pt x="9852469" y="0"/>
                </a:lnTo>
                <a:lnTo>
                  <a:pt x="10793476" y="0"/>
                </a:lnTo>
                <a:lnTo>
                  <a:pt x="11734482" y="0"/>
                </a:lnTo>
                <a:lnTo>
                  <a:pt x="12192000" y="0"/>
                </a:lnTo>
                <a:lnTo>
                  <a:pt x="12192000" y="143637"/>
                </a:lnTo>
                <a:lnTo>
                  <a:pt x="12192000" y="152636"/>
                </a:lnTo>
                <a:lnTo>
                  <a:pt x="12192000" y="296273"/>
                </a:lnTo>
                <a:lnTo>
                  <a:pt x="12192000" y="3287205"/>
                </a:lnTo>
                <a:lnTo>
                  <a:pt x="12192000" y="3430588"/>
                </a:lnTo>
                <a:lnTo>
                  <a:pt x="12192000" y="3439841"/>
                </a:lnTo>
                <a:close/>
              </a:path>
            </a:pathLst>
          </a:custGeom>
          <a:solidFill>
            <a:schemeClr val="bg1"/>
          </a:solidFill>
          <a:ln w="12700" cap="flat">
            <a:solidFill>
              <a:schemeClr val="bg1"/>
            </a:solid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4B8FF8A1-18DA-BF41-7681-6D3E65514C82}"/>
              </a:ext>
            </a:extLst>
          </p:cNvPr>
          <p:cNvSpPr>
            <a:spLocks noGrp="1"/>
          </p:cNvSpPr>
          <p:nvPr>
            <p:ph type="ctrTitle"/>
          </p:nvPr>
        </p:nvSpPr>
        <p:spPr>
          <a:xfrm>
            <a:off x="539750" y="539750"/>
            <a:ext cx="5375274" cy="1985964"/>
          </a:xfrm>
        </p:spPr>
        <p:txBody>
          <a:bodyPr lIns="0" tIns="0" rIns="0" bIns="0" anchor="t">
            <a:noAutofit/>
          </a:bodyPr>
          <a:lstStyle>
            <a:lvl1pPr algn="l">
              <a:defRPr sz="4400">
                <a:solidFill>
                  <a:schemeClr val="bg1"/>
                </a:solidFill>
              </a:defRPr>
            </a:lvl1pPr>
          </a:lstStyle>
          <a:p>
            <a:endParaRPr lang="fi-FI" dirty="0"/>
          </a:p>
        </p:txBody>
      </p:sp>
      <p:sp>
        <p:nvSpPr>
          <p:cNvPr id="9" name="Tekstin paikkamerkki 1">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3519488"/>
            <a:ext cx="11110913" cy="495300"/>
          </a:xfrm>
        </p:spPr>
        <p:txBody>
          <a:bodyPr lIns="0" tIns="0" rIns="0" bIns="0" numCol="1" spcCol="360000">
            <a:noAutofit/>
          </a:bodyPr>
          <a:lstStyle>
            <a:lvl1pPr marL="0" indent="0">
              <a:buNone/>
              <a:defRPr sz="2400" b="1"/>
            </a:lvl1pPr>
            <a:lvl2pPr marL="457200" indent="0">
              <a:buNone/>
              <a:defRPr/>
            </a:lvl2pPr>
            <a:lvl3pPr marL="914400" indent="0">
              <a:buNone/>
              <a:defRPr/>
            </a:lvl3pPr>
            <a:lvl4pPr marL="1371600" indent="0">
              <a:buNone/>
              <a:defRPr/>
            </a:lvl4pPr>
            <a:lvl5pPr marL="1828800" indent="0">
              <a:buNone/>
              <a:defRPr/>
            </a:lvl5pPr>
          </a:lstStyle>
          <a:p>
            <a:pPr lvl="0"/>
            <a:r>
              <a:rPr lang="fi-FI" dirty="0"/>
              <a:t>Tekstipaikka, joka rytmittää sisältöä visuaalisesti</a:t>
            </a:r>
          </a:p>
        </p:txBody>
      </p:sp>
      <p:sp>
        <p:nvSpPr>
          <p:cNvPr id="4" name="Sisällön paikkamerkki 7">
            <a:extLst>
              <a:ext uri="{FF2B5EF4-FFF2-40B4-BE49-F238E27FC236}">
                <a16:creationId xmlns:a16="http://schemas.microsoft.com/office/drawing/2014/main" id="{66C048F4-6C83-DC0E-2A72-559FBCE888CB}"/>
              </a:ext>
            </a:extLst>
          </p:cNvPr>
          <p:cNvSpPr>
            <a:spLocks noGrp="1"/>
          </p:cNvSpPr>
          <p:nvPr>
            <p:ph sz="quarter" idx="28"/>
          </p:nvPr>
        </p:nvSpPr>
        <p:spPr>
          <a:xfrm>
            <a:off x="541337" y="4024742"/>
            <a:ext cx="5372100" cy="1976008"/>
          </a:xfrm>
        </p:spPr>
        <p:txBody>
          <a:bodyPr/>
          <a:lstStyle>
            <a:lvl1pPr>
              <a:defRPr sz="1600"/>
            </a:lvl1pPr>
            <a:lvl2pPr>
              <a:defRPr sz="1400"/>
            </a:lvl2pPr>
            <a:lvl3pPr>
              <a:defRPr sz="1200"/>
            </a:lvl3pPr>
            <a:lvl4pPr>
              <a:defRPr sz="1200"/>
            </a:lvl4pPr>
            <a:lvl5pPr>
              <a:defRPr sz="12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8" name="Sisällön paikkamerkki 7">
            <a:extLst>
              <a:ext uri="{FF2B5EF4-FFF2-40B4-BE49-F238E27FC236}">
                <a16:creationId xmlns:a16="http://schemas.microsoft.com/office/drawing/2014/main" id="{D1398EC9-862E-6D83-34D7-257AEACB40E3}"/>
              </a:ext>
            </a:extLst>
          </p:cNvPr>
          <p:cNvSpPr>
            <a:spLocks noGrp="1"/>
          </p:cNvSpPr>
          <p:nvPr>
            <p:ph sz="quarter" idx="26"/>
          </p:nvPr>
        </p:nvSpPr>
        <p:spPr>
          <a:xfrm>
            <a:off x="6275388" y="4024742"/>
            <a:ext cx="5372100" cy="1985962"/>
          </a:xfrm>
        </p:spPr>
        <p:txBody>
          <a:bodyPr/>
          <a:lstStyle>
            <a:lvl1pPr>
              <a:defRPr sz="1600"/>
            </a:lvl1pPr>
            <a:lvl2pPr>
              <a:defRPr sz="1400"/>
            </a:lvl2pPr>
            <a:lvl3pPr>
              <a:defRPr sz="1200"/>
            </a:lvl3pPr>
            <a:lvl4pPr>
              <a:defRPr sz="1200"/>
            </a:lvl4pPr>
            <a:lvl5pPr>
              <a:defRPr sz="12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0" name="Kuvan paikkamerkki 9">
            <a:extLst>
              <a:ext uri="{FF2B5EF4-FFF2-40B4-BE49-F238E27FC236}">
                <a16:creationId xmlns:a16="http://schemas.microsoft.com/office/drawing/2014/main" id="{1D4CFB83-03A5-8147-1FE1-39E923A67823}"/>
              </a:ext>
              <a:ext uri="{C183D7F6-B498-43B3-948B-1728B52AA6E4}">
                <adec:decorative xmlns:adec="http://schemas.microsoft.com/office/drawing/2017/decorative" val="1"/>
              </a:ext>
            </a:extLst>
          </p:cNvPr>
          <p:cNvSpPr>
            <a:spLocks noGrp="1"/>
          </p:cNvSpPr>
          <p:nvPr>
            <p:ph type="pic" sz="quarter" idx="27" hasCustomPrompt="1"/>
          </p:nvPr>
        </p:nvSpPr>
        <p:spPr>
          <a:xfrm>
            <a:off x="6275388" y="0"/>
            <a:ext cx="5916612" cy="3171995"/>
          </a:xfrm>
          <a:custGeom>
            <a:avLst/>
            <a:gdLst>
              <a:gd name="connsiteX0" fmla="*/ 0 w 5916612"/>
              <a:gd name="connsiteY0" fmla="*/ 0 h 3176975"/>
              <a:gd name="connsiteX1" fmla="*/ 5916612 w 5916612"/>
              <a:gd name="connsiteY1" fmla="*/ 0 h 3176975"/>
              <a:gd name="connsiteX2" fmla="*/ 5916612 w 5916612"/>
              <a:gd name="connsiteY2" fmla="*/ 3176975 h 3176975"/>
              <a:gd name="connsiteX3" fmla="*/ 5507838 w 5916612"/>
              <a:gd name="connsiteY3" fmla="*/ 3176975 h 3176975"/>
              <a:gd name="connsiteX4" fmla="*/ 4566831 w 5916612"/>
              <a:gd name="connsiteY4" fmla="*/ 3176975 h 3176975"/>
              <a:gd name="connsiteX5" fmla="*/ 3625825 w 5916612"/>
              <a:gd name="connsiteY5" fmla="*/ 3176975 h 3176975"/>
              <a:gd name="connsiteX6" fmla="*/ 2684882 w 5916612"/>
              <a:gd name="connsiteY6" fmla="*/ 3176975 h 3176975"/>
              <a:gd name="connsiteX7" fmla="*/ 1743876 w 5916612"/>
              <a:gd name="connsiteY7" fmla="*/ 3176975 h 3176975"/>
              <a:gd name="connsiteX8" fmla="*/ 808838 w 5916612"/>
              <a:gd name="connsiteY8" fmla="*/ 3176975 h 3176975"/>
              <a:gd name="connsiteX9" fmla="*/ 802870 w 5916612"/>
              <a:gd name="connsiteY9" fmla="*/ 3176975 h 3176975"/>
              <a:gd name="connsiteX10" fmla="*/ 0 w 5916612"/>
              <a:gd name="connsiteY10" fmla="*/ 3176975 h 3176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16612" h="3176975">
                <a:moveTo>
                  <a:pt x="0" y="0"/>
                </a:moveTo>
                <a:lnTo>
                  <a:pt x="5916612" y="0"/>
                </a:lnTo>
                <a:lnTo>
                  <a:pt x="5916612" y="3176975"/>
                </a:lnTo>
                <a:lnTo>
                  <a:pt x="5507838" y="3176975"/>
                </a:lnTo>
                <a:lnTo>
                  <a:pt x="4566831" y="3176975"/>
                </a:lnTo>
                <a:lnTo>
                  <a:pt x="3625825" y="3176975"/>
                </a:lnTo>
                <a:lnTo>
                  <a:pt x="2684882" y="3176975"/>
                </a:lnTo>
                <a:lnTo>
                  <a:pt x="1743876" y="3176975"/>
                </a:lnTo>
                <a:lnTo>
                  <a:pt x="808838" y="3176975"/>
                </a:lnTo>
                <a:lnTo>
                  <a:pt x="802870" y="3176975"/>
                </a:lnTo>
                <a:lnTo>
                  <a:pt x="0" y="3176975"/>
                </a:lnTo>
                <a:close/>
              </a:path>
            </a:pathLst>
          </a:custGeom>
          <a:noFill/>
        </p:spPr>
        <p:txBody>
          <a:bodyPr wrap="square" lIns="540000" tIns="360000" rIns="540000" anchor="t" anchorCtr="0">
            <a:noAutofit/>
          </a:bodyPr>
          <a:lstStyle>
            <a:lvl1pPr marL="0" indent="0" algn="ctr">
              <a:buNone/>
              <a:defRPr sz="1400" b="1">
                <a:solidFill>
                  <a:schemeClr val="accent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5" name="Kuvatiedot">
            <a:extLst>
              <a:ext uri="{FF2B5EF4-FFF2-40B4-BE49-F238E27FC236}">
                <a16:creationId xmlns:a16="http://schemas.microsoft.com/office/drawing/2014/main" id="{D349703B-CF52-6380-19DD-379DE9841013}"/>
              </a:ext>
              <a:ext uri="{C183D7F6-B498-43B3-948B-1728B52AA6E4}">
                <adec:decorative xmlns:adec="http://schemas.microsoft.com/office/drawing/2017/decorative" val="1"/>
              </a:ext>
            </a:extLst>
          </p:cNvPr>
          <p:cNvSpPr>
            <a:spLocks noGrp="1"/>
          </p:cNvSpPr>
          <p:nvPr>
            <p:ph type="body" sz="quarter" idx="15" hasCustomPrompt="1"/>
          </p:nvPr>
        </p:nvSpPr>
        <p:spPr>
          <a:xfrm rot="16200000">
            <a:off x="10177381" y="4843381"/>
            <a:ext cx="3849239"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13" name="Alatunnisteen paikkamerkki 12">
            <a:extLst>
              <a:ext uri="{FF2B5EF4-FFF2-40B4-BE49-F238E27FC236}">
                <a16:creationId xmlns:a16="http://schemas.microsoft.com/office/drawing/2014/main" id="{0C4F46F0-CE7C-B9FC-D7E1-588A402B1A2C}"/>
              </a:ext>
            </a:extLst>
          </p:cNvPr>
          <p:cNvSpPr>
            <a:spLocks noGrp="1"/>
          </p:cNvSpPr>
          <p:nvPr>
            <p:ph type="ftr" sz="quarter" idx="22"/>
          </p:nvPr>
        </p:nvSpPr>
        <p:spPr/>
        <p:txBody>
          <a:bodyPr/>
          <a:lstStyle/>
          <a:p>
            <a:endParaRPr lang="fi-FI" dirty="0"/>
          </a:p>
        </p:txBody>
      </p:sp>
      <p:sp>
        <p:nvSpPr>
          <p:cNvPr id="11" name="Päivämäärän paikkamerkki 10">
            <a:extLst>
              <a:ext uri="{FF2B5EF4-FFF2-40B4-BE49-F238E27FC236}">
                <a16:creationId xmlns:a16="http://schemas.microsoft.com/office/drawing/2014/main" id="{BCA3653A-F3EA-4ADD-5172-FE31678DC330}"/>
              </a:ext>
            </a:extLst>
          </p:cNvPr>
          <p:cNvSpPr>
            <a:spLocks noGrp="1"/>
          </p:cNvSpPr>
          <p:nvPr>
            <p:ph type="dt" sz="half" idx="2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E4541B02-4A10-52AA-E632-EFF487758FB0}"/>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17" name="Logo">
            <a:extLst>
              <a:ext uri="{FF2B5EF4-FFF2-40B4-BE49-F238E27FC236}">
                <a16:creationId xmlns:a16="http://schemas.microsoft.com/office/drawing/2014/main" id="{31404A21-92B8-EFD9-2A98-1605AAE5694F}"/>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275992569"/>
      </p:ext>
    </p:extLst>
  </p:cSld>
  <p:clrMapOvr>
    <a:masterClrMapping/>
  </p:clrMapOvr>
  <p:extLst>
    <p:ext uri="{DCECCB84-F9BA-43D5-87BE-67443E8EF086}">
      <p15:sldGuideLst xmlns:p15="http://schemas.microsoft.com/office/powerpoint/2012/main"/>
    </p:ext>
  </p:extLst>
</p:sldLayout>
</file>

<file path=ppt/slideLayouts/slideLayout56.xml><?xml version="1.0" encoding="utf-8"?>
<p:sldLayout xmlns:a="http://schemas.openxmlformats.org/drawingml/2006/main" xmlns:r="http://schemas.openxmlformats.org/officeDocument/2006/relationships" xmlns:p="http://schemas.openxmlformats.org/presentationml/2006/main" type="titleOnly" preserve="1">
  <p:cSld name="Väliotsikkodia 3">
    <p:bg>
      <p:bgPr>
        <a:solidFill>
          <a:schemeClr val="bg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39750" y="539750"/>
            <a:ext cx="11110913" cy="5460999"/>
          </a:xfrm>
          <a:prstGeom prst="rect">
            <a:avLst/>
          </a:prstGeom>
        </p:spPr>
        <p:txBody>
          <a:bodyPr anchor="ctr"/>
          <a:lstStyle>
            <a:lvl1pPr algn="ctr">
              <a:defRPr sz="7200"/>
            </a:lvl1pPr>
          </a:lstStyle>
          <a:p>
            <a:r>
              <a:rPr lang="fi-FI"/>
              <a:t>Muokkaa ots. perustyyl. napsautt.</a:t>
            </a:r>
            <a:endParaRPr lang="fi-FI" dirty="0"/>
          </a:p>
        </p:txBody>
      </p:sp>
      <p:sp>
        <p:nvSpPr>
          <p:cNvPr id="4" name="Alatunnisteen paikkamerkki 3">
            <a:extLst>
              <a:ext uri="{FF2B5EF4-FFF2-40B4-BE49-F238E27FC236}">
                <a16:creationId xmlns:a16="http://schemas.microsoft.com/office/drawing/2014/main" id="{24F27F80-9007-E906-D8C4-9F7DA18BD485}"/>
              </a:ext>
            </a:extLst>
          </p:cNvPr>
          <p:cNvSpPr>
            <a:spLocks noGrp="1"/>
          </p:cNvSpPr>
          <p:nvPr>
            <p:ph type="ftr" sz="quarter" idx="11"/>
          </p:nvPr>
        </p:nvSpPr>
        <p:spPr/>
        <p:txBody>
          <a:bodyPr wrap="square"/>
          <a:lstStyle/>
          <a:p>
            <a:endParaRPr lang="fi-FI" dirty="0"/>
          </a:p>
        </p:txBody>
      </p:sp>
      <p:sp>
        <p:nvSpPr>
          <p:cNvPr id="8" name="Päivämäärän paikkamerkki 3">
            <a:extLst>
              <a:ext uri="{FF2B5EF4-FFF2-40B4-BE49-F238E27FC236}">
                <a16:creationId xmlns:a16="http://schemas.microsoft.com/office/drawing/2014/main" id="{75815F8E-5EC6-D3E9-287D-8B45A0A034DA}"/>
              </a:ext>
            </a:extLst>
          </p:cNvPr>
          <p:cNvSpPr>
            <a:spLocks noGrp="1"/>
          </p:cNvSpPr>
          <p:nvPr>
            <p:ph type="dt" sz="half" idx="10"/>
          </p:nvPr>
        </p:nvSpPr>
        <p:spPr>
          <a:xfrm>
            <a:off x="9717089" y="6248400"/>
            <a:ext cx="1210262" cy="249238"/>
          </a:xfrm>
        </p:spPr>
        <p:txBody>
          <a:bodyPr wrap="square"/>
          <a:lstStyle/>
          <a:p>
            <a:r>
              <a:rPr lang="fi-FI"/>
              <a:t>12.8.2025</a:t>
            </a:r>
            <a:endParaRPr lang="fi-FI" dirty="0"/>
          </a:p>
        </p:txBody>
      </p:sp>
      <p:sp>
        <p:nvSpPr>
          <p:cNvPr id="5" name="Dian numeron paikkamerkki 4">
            <a:extLst>
              <a:ext uri="{FF2B5EF4-FFF2-40B4-BE49-F238E27FC236}">
                <a16:creationId xmlns:a16="http://schemas.microsoft.com/office/drawing/2014/main" id="{82EC72B8-17D0-4773-AE90-AA4930AC436D}"/>
              </a:ext>
            </a:extLst>
          </p:cNvPr>
          <p:cNvSpPr>
            <a:spLocks noGrp="1"/>
          </p:cNvSpPr>
          <p:nvPr>
            <p:ph type="sldNum" sz="quarter" idx="12"/>
          </p:nvPr>
        </p:nvSpPr>
        <p:spPr/>
        <p:txBody>
          <a:bodyPr wrap="square"/>
          <a:lstStyle/>
          <a:p>
            <a:fld id="{A9494116-C6F5-466F-B5C1-BBB074CB17FC}" type="slidenum">
              <a:rPr lang="fi-FI" smtClean="0"/>
              <a:t>‹#›</a:t>
            </a:fld>
            <a:endParaRPr lang="fi-FI" dirty="0"/>
          </a:p>
        </p:txBody>
      </p:sp>
      <p:sp>
        <p:nvSpPr>
          <p:cNvPr id="6" name="Logo">
            <a:extLst>
              <a:ext uri="{FF2B5EF4-FFF2-40B4-BE49-F238E27FC236}">
                <a16:creationId xmlns:a16="http://schemas.microsoft.com/office/drawing/2014/main" id="{97C72830-7872-0677-87CE-F2220396C42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540346379"/>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preserve="1" userDrawn="1">
  <p:cSld name="Otsikko ja sisältö kuvalla 3 B">
    <p:bg>
      <p:bgPr>
        <a:solidFill>
          <a:schemeClr val="accent3"/>
        </a:solidFill>
        <a:effectLst/>
      </p:bgPr>
    </p:bg>
    <p:spTree>
      <p:nvGrpSpPr>
        <p:cNvPr id="1" name=""/>
        <p:cNvGrpSpPr/>
        <p:nvPr/>
      </p:nvGrpSpPr>
      <p:grpSpPr>
        <a:xfrm>
          <a:off x="0" y="0"/>
          <a:ext cx="0" cy="0"/>
          <a:chOff x="0" y="0"/>
          <a:chExt cx="0" cy="0"/>
        </a:xfrm>
      </p:grpSpPr>
      <p:sp>
        <p:nvSpPr>
          <p:cNvPr id="33" name="Vapaamuotoinen: Muoto 32">
            <a:extLst>
              <a:ext uri="{FF2B5EF4-FFF2-40B4-BE49-F238E27FC236}">
                <a16:creationId xmlns:a16="http://schemas.microsoft.com/office/drawing/2014/main" id="{C3AE575C-E082-F870-E6C7-F6A813756F82}"/>
              </a:ext>
              <a:ext uri="{C183D7F6-B498-43B3-948B-1728B52AA6E4}">
                <adec:decorative xmlns:adec="http://schemas.microsoft.com/office/drawing/2017/decorative" val="1"/>
              </a:ext>
            </a:extLst>
          </p:cNvPr>
          <p:cNvSpPr/>
          <p:nvPr userDrawn="1"/>
        </p:nvSpPr>
        <p:spPr>
          <a:xfrm>
            <a:off x="-940" y="2930002"/>
            <a:ext cx="12193880" cy="3927998"/>
          </a:xfrm>
          <a:custGeom>
            <a:avLst/>
            <a:gdLst>
              <a:gd name="connsiteX0" fmla="*/ 308102 w 12193880"/>
              <a:gd name="connsiteY0" fmla="*/ 0 h 3927998"/>
              <a:gd name="connsiteX1" fmla="*/ 613512 w 12193880"/>
              <a:gd name="connsiteY1" fmla="*/ 307340 h 3927998"/>
              <a:gd name="connsiteX2" fmla="*/ 916991 w 12193880"/>
              <a:gd name="connsiteY2" fmla="*/ 0 h 3927998"/>
              <a:gd name="connsiteX3" fmla="*/ 1222400 w 12193880"/>
              <a:gd name="connsiteY3" fmla="*/ 307340 h 3927998"/>
              <a:gd name="connsiteX4" fmla="*/ 1527861 w 12193880"/>
              <a:gd name="connsiteY4" fmla="*/ 0 h 3927998"/>
              <a:gd name="connsiteX5" fmla="*/ 1831340 w 12193880"/>
              <a:gd name="connsiteY5" fmla="*/ 307340 h 3927998"/>
              <a:gd name="connsiteX6" fmla="*/ 2136750 w 12193880"/>
              <a:gd name="connsiteY6" fmla="*/ 0 h 3927998"/>
              <a:gd name="connsiteX7" fmla="*/ 2440229 w 12193880"/>
              <a:gd name="connsiteY7" fmla="*/ 307340 h 3927998"/>
              <a:gd name="connsiteX8" fmla="*/ 2745638 w 12193880"/>
              <a:gd name="connsiteY8" fmla="*/ 0 h 3927998"/>
              <a:gd name="connsiteX9" fmla="*/ 3049118 w 12193880"/>
              <a:gd name="connsiteY9" fmla="*/ 307340 h 3927998"/>
              <a:gd name="connsiteX10" fmla="*/ 3354527 w 12193880"/>
              <a:gd name="connsiteY10" fmla="*/ 0 h 3927998"/>
              <a:gd name="connsiteX11" fmla="*/ 3659937 w 12193880"/>
              <a:gd name="connsiteY11" fmla="*/ 307340 h 3927998"/>
              <a:gd name="connsiteX12" fmla="*/ 3965397 w 12193880"/>
              <a:gd name="connsiteY12" fmla="*/ 0 h 3927998"/>
              <a:gd name="connsiteX13" fmla="*/ 4268878 w 12193880"/>
              <a:gd name="connsiteY13" fmla="*/ 307340 h 3927998"/>
              <a:gd name="connsiteX14" fmla="*/ 4574288 w 12193880"/>
              <a:gd name="connsiteY14" fmla="*/ 0 h 3927998"/>
              <a:gd name="connsiteX15" fmla="*/ 4879698 w 12193880"/>
              <a:gd name="connsiteY15" fmla="*/ 307340 h 3927998"/>
              <a:gd name="connsiteX16" fmla="*/ 5183125 w 12193880"/>
              <a:gd name="connsiteY16" fmla="*/ 0 h 3927998"/>
              <a:gd name="connsiteX17" fmla="*/ 5488587 w 12193880"/>
              <a:gd name="connsiteY17" fmla="*/ 307340 h 3927998"/>
              <a:gd name="connsiteX18" fmla="*/ 5793997 w 12193880"/>
              <a:gd name="connsiteY18" fmla="*/ 0 h 3927998"/>
              <a:gd name="connsiteX19" fmla="*/ 6099404 w 12193880"/>
              <a:gd name="connsiteY19" fmla="*/ 307340 h 3927998"/>
              <a:gd name="connsiteX20" fmla="*/ 6402883 w 12193880"/>
              <a:gd name="connsiteY20" fmla="*/ 0 h 3927998"/>
              <a:gd name="connsiteX21" fmla="*/ 6708293 w 12193880"/>
              <a:gd name="connsiteY21" fmla="*/ 307340 h 3927998"/>
              <a:gd name="connsiteX22" fmla="*/ 7013702 w 12193880"/>
              <a:gd name="connsiteY22" fmla="*/ 0 h 3927998"/>
              <a:gd name="connsiteX23" fmla="*/ 7317182 w 12193880"/>
              <a:gd name="connsiteY23" fmla="*/ 307340 h 3927998"/>
              <a:gd name="connsiteX24" fmla="*/ 7622642 w 12193880"/>
              <a:gd name="connsiteY24" fmla="*/ 0 h 3927998"/>
              <a:gd name="connsiteX25" fmla="*/ 7926121 w 12193880"/>
              <a:gd name="connsiteY25" fmla="*/ 307340 h 3927998"/>
              <a:gd name="connsiteX26" fmla="*/ 8231531 w 12193880"/>
              <a:gd name="connsiteY26" fmla="*/ 0 h 3927998"/>
              <a:gd name="connsiteX27" fmla="*/ 8535010 w 12193880"/>
              <a:gd name="connsiteY27" fmla="*/ 307340 h 3927998"/>
              <a:gd name="connsiteX28" fmla="*/ 8840419 w 12193880"/>
              <a:gd name="connsiteY28" fmla="*/ 0 h 3927998"/>
              <a:gd name="connsiteX29" fmla="*/ 9145829 w 12193880"/>
              <a:gd name="connsiteY29" fmla="*/ 307340 h 3927998"/>
              <a:gd name="connsiteX30" fmla="*/ 9451238 w 12193880"/>
              <a:gd name="connsiteY30" fmla="*/ 0 h 3927998"/>
              <a:gd name="connsiteX31" fmla="*/ 9753600 w 12193880"/>
              <a:gd name="connsiteY31" fmla="*/ 306222 h 3927998"/>
              <a:gd name="connsiteX32" fmla="*/ 9753600 w 12193880"/>
              <a:gd name="connsiteY32" fmla="*/ 304648 h 3927998"/>
              <a:gd name="connsiteX33" fmla="*/ 9756293 w 12193880"/>
              <a:gd name="connsiteY33" fmla="*/ 307340 h 3927998"/>
              <a:gd name="connsiteX34" fmla="*/ 10061702 w 12193880"/>
              <a:gd name="connsiteY34" fmla="*/ 0 h 3927998"/>
              <a:gd name="connsiteX35" fmla="*/ 10367112 w 12193880"/>
              <a:gd name="connsiteY35" fmla="*/ 307340 h 3927998"/>
              <a:gd name="connsiteX36" fmla="*/ 10670591 w 12193880"/>
              <a:gd name="connsiteY36" fmla="*/ 0 h 3927998"/>
              <a:gd name="connsiteX37" fmla="*/ 10976000 w 12193880"/>
              <a:gd name="connsiteY37" fmla="*/ 307340 h 3927998"/>
              <a:gd name="connsiteX38" fmla="*/ 11281461 w 12193880"/>
              <a:gd name="connsiteY38" fmla="*/ 0 h 3927998"/>
              <a:gd name="connsiteX39" fmla="*/ 11584940 w 12193880"/>
              <a:gd name="connsiteY39" fmla="*/ 307340 h 3927998"/>
              <a:gd name="connsiteX40" fmla="*/ 11890350 w 12193880"/>
              <a:gd name="connsiteY40" fmla="*/ 0 h 3927998"/>
              <a:gd name="connsiteX41" fmla="*/ 12193829 w 12193880"/>
              <a:gd name="connsiteY41" fmla="*/ 307340 h 3927998"/>
              <a:gd name="connsiteX42" fmla="*/ 12193880 w 12193880"/>
              <a:gd name="connsiteY42" fmla="*/ 307289 h 3927998"/>
              <a:gd name="connsiteX43" fmla="*/ 12193880 w 12193880"/>
              <a:gd name="connsiteY43" fmla="*/ 315909 h 3927998"/>
              <a:gd name="connsiteX44" fmla="*/ 12193880 w 12193880"/>
              <a:gd name="connsiteY44" fmla="*/ 324529 h 3927998"/>
              <a:gd name="connsiteX45" fmla="*/ 12193880 w 12193880"/>
              <a:gd name="connsiteY45" fmla="*/ 349581 h 3927998"/>
              <a:gd name="connsiteX46" fmla="*/ 12193880 w 12193880"/>
              <a:gd name="connsiteY46" fmla="*/ 358201 h 3927998"/>
              <a:gd name="connsiteX47" fmla="*/ 12193880 w 12193880"/>
              <a:gd name="connsiteY47" fmla="*/ 366821 h 3927998"/>
              <a:gd name="connsiteX48" fmla="*/ 12193880 w 12193880"/>
              <a:gd name="connsiteY48" fmla="*/ 401409 h 3927998"/>
              <a:gd name="connsiteX49" fmla="*/ 12193880 w 12193880"/>
              <a:gd name="connsiteY49" fmla="*/ 406679 h 3927998"/>
              <a:gd name="connsiteX50" fmla="*/ 12193880 w 12193880"/>
              <a:gd name="connsiteY50" fmla="*/ 410029 h 3927998"/>
              <a:gd name="connsiteX51" fmla="*/ 12193880 w 12193880"/>
              <a:gd name="connsiteY51" fmla="*/ 415299 h 3927998"/>
              <a:gd name="connsiteX52" fmla="*/ 12193880 w 12193880"/>
              <a:gd name="connsiteY52" fmla="*/ 418649 h 3927998"/>
              <a:gd name="connsiteX53" fmla="*/ 12193880 w 12193880"/>
              <a:gd name="connsiteY53" fmla="*/ 423919 h 3927998"/>
              <a:gd name="connsiteX54" fmla="*/ 12193880 w 12193880"/>
              <a:gd name="connsiteY54" fmla="*/ 443701 h 3927998"/>
              <a:gd name="connsiteX55" fmla="*/ 12193880 w 12193880"/>
              <a:gd name="connsiteY55" fmla="*/ 448971 h 3927998"/>
              <a:gd name="connsiteX56" fmla="*/ 12193880 w 12193880"/>
              <a:gd name="connsiteY56" fmla="*/ 452321 h 3927998"/>
              <a:gd name="connsiteX57" fmla="*/ 12193880 w 12193880"/>
              <a:gd name="connsiteY57" fmla="*/ 457591 h 3927998"/>
              <a:gd name="connsiteX58" fmla="*/ 12193880 w 12193880"/>
              <a:gd name="connsiteY58" fmla="*/ 460941 h 3927998"/>
              <a:gd name="connsiteX59" fmla="*/ 12193880 w 12193880"/>
              <a:gd name="connsiteY59" fmla="*/ 466211 h 3927998"/>
              <a:gd name="connsiteX60" fmla="*/ 12193880 w 12193880"/>
              <a:gd name="connsiteY60" fmla="*/ 500799 h 3927998"/>
              <a:gd name="connsiteX61" fmla="*/ 12193880 w 12193880"/>
              <a:gd name="connsiteY61" fmla="*/ 509419 h 3927998"/>
              <a:gd name="connsiteX62" fmla="*/ 12193880 w 12193880"/>
              <a:gd name="connsiteY62" fmla="*/ 518039 h 3927998"/>
              <a:gd name="connsiteX63" fmla="*/ 12193880 w 12193880"/>
              <a:gd name="connsiteY63" fmla="*/ 543091 h 3927998"/>
              <a:gd name="connsiteX64" fmla="*/ 12193880 w 12193880"/>
              <a:gd name="connsiteY64" fmla="*/ 551711 h 3927998"/>
              <a:gd name="connsiteX65" fmla="*/ 12193880 w 12193880"/>
              <a:gd name="connsiteY65" fmla="*/ 560331 h 3927998"/>
              <a:gd name="connsiteX66" fmla="*/ 12193880 w 12193880"/>
              <a:gd name="connsiteY66" fmla="*/ 2686547 h 3927998"/>
              <a:gd name="connsiteX67" fmla="*/ 12193880 w 12193880"/>
              <a:gd name="connsiteY67" fmla="*/ 2695167 h 3927998"/>
              <a:gd name="connsiteX68" fmla="*/ 12193880 w 12193880"/>
              <a:gd name="connsiteY68" fmla="*/ 2703787 h 3927998"/>
              <a:gd name="connsiteX69" fmla="*/ 12193880 w 12193880"/>
              <a:gd name="connsiteY69" fmla="*/ 2728839 h 3927998"/>
              <a:gd name="connsiteX70" fmla="*/ 12193880 w 12193880"/>
              <a:gd name="connsiteY70" fmla="*/ 2737459 h 3927998"/>
              <a:gd name="connsiteX71" fmla="*/ 12193880 w 12193880"/>
              <a:gd name="connsiteY71" fmla="*/ 2741930 h 3927998"/>
              <a:gd name="connsiteX72" fmla="*/ 12193880 w 12193880"/>
              <a:gd name="connsiteY72" fmla="*/ 2746079 h 3927998"/>
              <a:gd name="connsiteX73" fmla="*/ 12193880 w 12193880"/>
              <a:gd name="connsiteY73" fmla="*/ 2750550 h 3927998"/>
              <a:gd name="connsiteX74" fmla="*/ 12193880 w 12193880"/>
              <a:gd name="connsiteY74" fmla="*/ 2759170 h 3927998"/>
              <a:gd name="connsiteX75" fmla="*/ 12193880 w 12193880"/>
              <a:gd name="connsiteY75" fmla="*/ 2780667 h 3927998"/>
              <a:gd name="connsiteX76" fmla="*/ 12193880 w 12193880"/>
              <a:gd name="connsiteY76" fmla="*/ 2784222 h 3927998"/>
              <a:gd name="connsiteX77" fmla="*/ 12193880 w 12193880"/>
              <a:gd name="connsiteY77" fmla="*/ 2785937 h 3927998"/>
              <a:gd name="connsiteX78" fmla="*/ 12193880 w 12193880"/>
              <a:gd name="connsiteY78" fmla="*/ 2789287 h 3927998"/>
              <a:gd name="connsiteX79" fmla="*/ 12193880 w 12193880"/>
              <a:gd name="connsiteY79" fmla="*/ 2792842 h 3927998"/>
              <a:gd name="connsiteX80" fmla="*/ 12193880 w 12193880"/>
              <a:gd name="connsiteY80" fmla="*/ 2794557 h 3927998"/>
              <a:gd name="connsiteX81" fmla="*/ 12193880 w 12193880"/>
              <a:gd name="connsiteY81" fmla="*/ 2797907 h 3927998"/>
              <a:gd name="connsiteX82" fmla="*/ 12193880 w 12193880"/>
              <a:gd name="connsiteY82" fmla="*/ 2801462 h 3927998"/>
              <a:gd name="connsiteX83" fmla="*/ 12193880 w 12193880"/>
              <a:gd name="connsiteY83" fmla="*/ 2803177 h 3927998"/>
              <a:gd name="connsiteX84" fmla="*/ 12193880 w 12193880"/>
              <a:gd name="connsiteY84" fmla="*/ 2822959 h 3927998"/>
              <a:gd name="connsiteX85" fmla="*/ 12193880 w 12193880"/>
              <a:gd name="connsiteY85" fmla="*/ 2828229 h 3927998"/>
              <a:gd name="connsiteX86" fmla="*/ 12193880 w 12193880"/>
              <a:gd name="connsiteY86" fmla="*/ 2831579 h 3927998"/>
              <a:gd name="connsiteX87" fmla="*/ 12193880 w 12193880"/>
              <a:gd name="connsiteY87" fmla="*/ 2836050 h 3927998"/>
              <a:gd name="connsiteX88" fmla="*/ 12193880 w 12193880"/>
              <a:gd name="connsiteY88" fmla="*/ 2836849 h 3927998"/>
              <a:gd name="connsiteX89" fmla="*/ 12193880 w 12193880"/>
              <a:gd name="connsiteY89" fmla="*/ 2840199 h 3927998"/>
              <a:gd name="connsiteX90" fmla="*/ 12193880 w 12193880"/>
              <a:gd name="connsiteY90" fmla="*/ 2841320 h 3927998"/>
              <a:gd name="connsiteX91" fmla="*/ 12193880 w 12193880"/>
              <a:gd name="connsiteY91" fmla="*/ 2844670 h 3927998"/>
              <a:gd name="connsiteX92" fmla="*/ 12193880 w 12193880"/>
              <a:gd name="connsiteY92" fmla="*/ 2845469 h 3927998"/>
              <a:gd name="connsiteX93" fmla="*/ 12193880 w 12193880"/>
              <a:gd name="connsiteY93" fmla="*/ 2849940 h 3927998"/>
              <a:gd name="connsiteX94" fmla="*/ 12193880 w 12193880"/>
              <a:gd name="connsiteY94" fmla="*/ 2853290 h 3927998"/>
              <a:gd name="connsiteX95" fmla="*/ 12193880 w 12193880"/>
              <a:gd name="connsiteY95" fmla="*/ 2858560 h 3927998"/>
              <a:gd name="connsiteX96" fmla="*/ 12193880 w 12193880"/>
              <a:gd name="connsiteY96" fmla="*/ 2878342 h 3927998"/>
              <a:gd name="connsiteX97" fmla="*/ 12193880 w 12193880"/>
              <a:gd name="connsiteY97" fmla="*/ 2880057 h 3927998"/>
              <a:gd name="connsiteX98" fmla="*/ 12193880 w 12193880"/>
              <a:gd name="connsiteY98" fmla="*/ 2883612 h 3927998"/>
              <a:gd name="connsiteX99" fmla="*/ 12193880 w 12193880"/>
              <a:gd name="connsiteY99" fmla="*/ 2886962 h 3927998"/>
              <a:gd name="connsiteX100" fmla="*/ 12193880 w 12193880"/>
              <a:gd name="connsiteY100" fmla="*/ 2888677 h 3927998"/>
              <a:gd name="connsiteX101" fmla="*/ 12193880 w 12193880"/>
              <a:gd name="connsiteY101" fmla="*/ 2892232 h 3927998"/>
              <a:gd name="connsiteX102" fmla="*/ 12193880 w 12193880"/>
              <a:gd name="connsiteY102" fmla="*/ 2895582 h 3927998"/>
              <a:gd name="connsiteX103" fmla="*/ 12193880 w 12193880"/>
              <a:gd name="connsiteY103" fmla="*/ 2897297 h 3927998"/>
              <a:gd name="connsiteX104" fmla="*/ 12193880 w 12193880"/>
              <a:gd name="connsiteY104" fmla="*/ 2900852 h 3927998"/>
              <a:gd name="connsiteX105" fmla="*/ 12193880 w 12193880"/>
              <a:gd name="connsiteY105" fmla="*/ 2922349 h 3927998"/>
              <a:gd name="connsiteX106" fmla="*/ 12193880 w 12193880"/>
              <a:gd name="connsiteY106" fmla="*/ 2930969 h 3927998"/>
              <a:gd name="connsiteX107" fmla="*/ 12193880 w 12193880"/>
              <a:gd name="connsiteY107" fmla="*/ 2935440 h 3927998"/>
              <a:gd name="connsiteX108" fmla="*/ 12193880 w 12193880"/>
              <a:gd name="connsiteY108" fmla="*/ 2939589 h 3927998"/>
              <a:gd name="connsiteX109" fmla="*/ 12193880 w 12193880"/>
              <a:gd name="connsiteY109" fmla="*/ 2944060 h 3927998"/>
              <a:gd name="connsiteX110" fmla="*/ 12193880 w 12193880"/>
              <a:gd name="connsiteY110" fmla="*/ 2952680 h 3927998"/>
              <a:gd name="connsiteX111" fmla="*/ 12193880 w 12193880"/>
              <a:gd name="connsiteY111" fmla="*/ 2977732 h 3927998"/>
              <a:gd name="connsiteX112" fmla="*/ 12193880 w 12193880"/>
              <a:gd name="connsiteY112" fmla="*/ 2986352 h 3927998"/>
              <a:gd name="connsiteX113" fmla="*/ 12193880 w 12193880"/>
              <a:gd name="connsiteY113" fmla="*/ 2994972 h 3927998"/>
              <a:gd name="connsiteX114" fmla="*/ 12193880 w 12193880"/>
              <a:gd name="connsiteY114" fmla="*/ 3734488 h 3927998"/>
              <a:gd name="connsiteX115" fmla="*/ 12193880 w 12193880"/>
              <a:gd name="connsiteY115" fmla="*/ 3828608 h 3927998"/>
              <a:gd name="connsiteX116" fmla="*/ 12193880 w 12193880"/>
              <a:gd name="connsiteY116" fmla="*/ 3833878 h 3927998"/>
              <a:gd name="connsiteX117" fmla="*/ 12193880 w 12193880"/>
              <a:gd name="connsiteY117" fmla="*/ 3927998 h 3927998"/>
              <a:gd name="connsiteX118" fmla="*/ 11056133 w 12193880"/>
              <a:gd name="connsiteY118" fmla="*/ 3927998 h 3927998"/>
              <a:gd name="connsiteX119" fmla="*/ 9719680 w 12193880"/>
              <a:gd name="connsiteY119" fmla="*/ 3927998 h 3927998"/>
              <a:gd name="connsiteX120" fmla="*/ 8391705 w 12193880"/>
              <a:gd name="connsiteY120" fmla="*/ 3927998 h 3927998"/>
              <a:gd name="connsiteX121" fmla="*/ 8383228 w 12193880"/>
              <a:gd name="connsiteY121" fmla="*/ 3927998 h 3927998"/>
              <a:gd name="connsiteX122" fmla="*/ 7055251 w 12193880"/>
              <a:gd name="connsiteY122" fmla="*/ 3927998 h 3927998"/>
              <a:gd name="connsiteX123" fmla="*/ 5718800 w 12193880"/>
              <a:gd name="connsiteY123" fmla="*/ 3927998 h 3927998"/>
              <a:gd name="connsiteX124" fmla="*/ 4382437 w 12193880"/>
              <a:gd name="connsiteY124" fmla="*/ 3927998 h 3927998"/>
              <a:gd name="connsiteX125" fmla="*/ 3045984 w 12193880"/>
              <a:gd name="connsiteY125" fmla="*/ 3927998 h 3927998"/>
              <a:gd name="connsiteX126" fmla="*/ 1709529 w 12193880"/>
              <a:gd name="connsiteY126" fmla="*/ 3927998 h 3927998"/>
              <a:gd name="connsiteX127" fmla="*/ 373076 w 12193880"/>
              <a:gd name="connsiteY127" fmla="*/ 3927998 h 3927998"/>
              <a:gd name="connsiteX128" fmla="*/ 0 w 12193880"/>
              <a:gd name="connsiteY128" fmla="*/ 3927998 h 3927998"/>
              <a:gd name="connsiteX129" fmla="*/ 0 w 12193880"/>
              <a:gd name="connsiteY129" fmla="*/ 3833878 h 3927998"/>
              <a:gd name="connsiteX130" fmla="*/ 0 w 12193880"/>
              <a:gd name="connsiteY130" fmla="*/ 3828608 h 3927998"/>
              <a:gd name="connsiteX131" fmla="*/ 0 w 12193880"/>
              <a:gd name="connsiteY131" fmla="*/ 3734488 h 3927998"/>
              <a:gd name="connsiteX132" fmla="*/ 0 w 12193880"/>
              <a:gd name="connsiteY132" fmla="*/ 2994972 h 3927998"/>
              <a:gd name="connsiteX133" fmla="*/ 0 w 12193880"/>
              <a:gd name="connsiteY133" fmla="*/ 2986352 h 3927998"/>
              <a:gd name="connsiteX134" fmla="*/ 0 w 12193880"/>
              <a:gd name="connsiteY134" fmla="*/ 2977732 h 3927998"/>
              <a:gd name="connsiteX135" fmla="*/ 0 w 12193880"/>
              <a:gd name="connsiteY135" fmla="*/ 2952680 h 3927998"/>
              <a:gd name="connsiteX136" fmla="*/ 0 w 12193880"/>
              <a:gd name="connsiteY136" fmla="*/ 2944060 h 3927998"/>
              <a:gd name="connsiteX137" fmla="*/ 0 w 12193880"/>
              <a:gd name="connsiteY137" fmla="*/ 2936948 h 3927998"/>
              <a:gd name="connsiteX138" fmla="*/ 0 w 12193880"/>
              <a:gd name="connsiteY138" fmla="*/ 2935440 h 3927998"/>
              <a:gd name="connsiteX139" fmla="*/ 0 w 12193880"/>
              <a:gd name="connsiteY139" fmla="*/ 2928328 h 3927998"/>
              <a:gd name="connsiteX140" fmla="*/ 0 w 12193880"/>
              <a:gd name="connsiteY140" fmla="*/ 2919708 h 3927998"/>
              <a:gd name="connsiteX141" fmla="*/ 0 w 12193880"/>
              <a:gd name="connsiteY141" fmla="*/ 2900852 h 3927998"/>
              <a:gd name="connsiteX142" fmla="*/ 0 w 12193880"/>
              <a:gd name="connsiteY142" fmla="*/ 2895582 h 3927998"/>
              <a:gd name="connsiteX143" fmla="*/ 0 w 12193880"/>
              <a:gd name="connsiteY143" fmla="*/ 2894656 h 3927998"/>
              <a:gd name="connsiteX144" fmla="*/ 0 w 12193880"/>
              <a:gd name="connsiteY144" fmla="*/ 2892232 h 3927998"/>
              <a:gd name="connsiteX145" fmla="*/ 0 w 12193880"/>
              <a:gd name="connsiteY145" fmla="*/ 2886962 h 3927998"/>
              <a:gd name="connsiteX146" fmla="*/ 0 w 12193880"/>
              <a:gd name="connsiteY146" fmla="*/ 2886036 h 3927998"/>
              <a:gd name="connsiteX147" fmla="*/ 0 w 12193880"/>
              <a:gd name="connsiteY147" fmla="*/ 2883612 h 3927998"/>
              <a:gd name="connsiteX148" fmla="*/ 0 w 12193880"/>
              <a:gd name="connsiteY148" fmla="*/ 2878342 h 3927998"/>
              <a:gd name="connsiteX149" fmla="*/ 0 w 12193880"/>
              <a:gd name="connsiteY149" fmla="*/ 2877416 h 3927998"/>
              <a:gd name="connsiteX150" fmla="*/ 0 w 12193880"/>
              <a:gd name="connsiteY150" fmla="*/ 2858560 h 3927998"/>
              <a:gd name="connsiteX151" fmla="*/ 0 w 12193880"/>
              <a:gd name="connsiteY151" fmla="*/ 2853290 h 3927998"/>
              <a:gd name="connsiteX152" fmla="*/ 0 w 12193880"/>
              <a:gd name="connsiteY152" fmla="*/ 2849940 h 3927998"/>
              <a:gd name="connsiteX153" fmla="*/ 0 w 12193880"/>
              <a:gd name="connsiteY153" fmla="*/ 2844670 h 3927998"/>
              <a:gd name="connsiteX154" fmla="*/ 0 w 12193880"/>
              <a:gd name="connsiteY154" fmla="*/ 2842828 h 3927998"/>
              <a:gd name="connsiteX155" fmla="*/ 0 w 12193880"/>
              <a:gd name="connsiteY155" fmla="*/ 2841320 h 3927998"/>
              <a:gd name="connsiteX156" fmla="*/ 0 w 12193880"/>
              <a:gd name="connsiteY156" fmla="*/ 2837558 h 3927998"/>
              <a:gd name="connsiteX157" fmla="*/ 0 w 12193880"/>
              <a:gd name="connsiteY157" fmla="*/ 2836050 h 3927998"/>
              <a:gd name="connsiteX158" fmla="*/ 0 w 12193880"/>
              <a:gd name="connsiteY158" fmla="*/ 2834208 h 3927998"/>
              <a:gd name="connsiteX159" fmla="*/ 0 w 12193880"/>
              <a:gd name="connsiteY159" fmla="*/ 2828938 h 3927998"/>
              <a:gd name="connsiteX160" fmla="*/ 0 w 12193880"/>
              <a:gd name="connsiteY160" fmla="*/ 2825588 h 3927998"/>
              <a:gd name="connsiteX161" fmla="*/ 0 w 12193880"/>
              <a:gd name="connsiteY161" fmla="*/ 2820318 h 3927998"/>
              <a:gd name="connsiteX162" fmla="*/ 0 w 12193880"/>
              <a:gd name="connsiteY162" fmla="*/ 2801462 h 3927998"/>
              <a:gd name="connsiteX163" fmla="*/ 0 w 12193880"/>
              <a:gd name="connsiteY163" fmla="*/ 2800536 h 3927998"/>
              <a:gd name="connsiteX164" fmla="*/ 0 w 12193880"/>
              <a:gd name="connsiteY164" fmla="*/ 2795266 h 3927998"/>
              <a:gd name="connsiteX165" fmla="*/ 0 w 12193880"/>
              <a:gd name="connsiteY165" fmla="*/ 2792842 h 3927998"/>
              <a:gd name="connsiteX166" fmla="*/ 0 w 12193880"/>
              <a:gd name="connsiteY166" fmla="*/ 2791916 h 3927998"/>
              <a:gd name="connsiteX167" fmla="*/ 0 w 12193880"/>
              <a:gd name="connsiteY167" fmla="*/ 2786646 h 3927998"/>
              <a:gd name="connsiteX168" fmla="*/ 0 w 12193880"/>
              <a:gd name="connsiteY168" fmla="*/ 2784222 h 3927998"/>
              <a:gd name="connsiteX169" fmla="*/ 0 w 12193880"/>
              <a:gd name="connsiteY169" fmla="*/ 2783296 h 3927998"/>
              <a:gd name="connsiteX170" fmla="*/ 0 w 12193880"/>
              <a:gd name="connsiteY170" fmla="*/ 2778026 h 3927998"/>
              <a:gd name="connsiteX171" fmla="*/ 0 w 12193880"/>
              <a:gd name="connsiteY171" fmla="*/ 2759170 h 3927998"/>
              <a:gd name="connsiteX172" fmla="*/ 0 w 12193880"/>
              <a:gd name="connsiteY172" fmla="*/ 2750550 h 3927998"/>
              <a:gd name="connsiteX173" fmla="*/ 0 w 12193880"/>
              <a:gd name="connsiteY173" fmla="*/ 2743438 h 3927998"/>
              <a:gd name="connsiteX174" fmla="*/ 0 w 12193880"/>
              <a:gd name="connsiteY174" fmla="*/ 2741930 h 3927998"/>
              <a:gd name="connsiteX175" fmla="*/ 0 w 12193880"/>
              <a:gd name="connsiteY175" fmla="*/ 2734818 h 3927998"/>
              <a:gd name="connsiteX176" fmla="*/ 0 w 12193880"/>
              <a:gd name="connsiteY176" fmla="*/ 2726198 h 3927998"/>
              <a:gd name="connsiteX177" fmla="*/ 0 w 12193880"/>
              <a:gd name="connsiteY177" fmla="*/ 2701146 h 3927998"/>
              <a:gd name="connsiteX178" fmla="*/ 0 w 12193880"/>
              <a:gd name="connsiteY178" fmla="*/ 2692526 h 3927998"/>
              <a:gd name="connsiteX179" fmla="*/ 0 w 12193880"/>
              <a:gd name="connsiteY179" fmla="*/ 2683906 h 3927998"/>
              <a:gd name="connsiteX180" fmla="*/ 0 w 12193880"/>
              <a:gd name="connsiteY180" fmla="*/ 557690 h 3927998"/>
              <a:gd name="connsiteX181" fmla="*/ 0 w 12193880"/>
              <a:gd name="connsiteY181" fmla="*/ 549070 h 3927998"/>
              <a:gd name="connsiteX182" fmla="*/ 0 w 12193880"/>
              <a:gd name="connsiteY182" fmla="*/ 540450 h 3927998"/>
              <a:gd name="connsiteX183" fmla="*/ 0 w 12193880"/>
              <a:gd name="connsiteY183" fmla="*/ 515398 h 3927998"/>
              <a:gd name="connsiteX184" fmla="*/ 0 w 12193880"/>
              <a:gd name="connsiteY184" fmla="*/ 506778 h 3927998"/>
              <a:gd name="connsiteX185" fmla="*/ 0 w 12193880"/>
              <a:gd name="connsiteY185" fmla="*/ 498158 h 3927998"/>
              <a:gd name="connsiteX186" fmla="*/ 0 w 12193880"/>
              <a:gd name="connsiteY186" fmla="*/ 463570 h 3927998"/>
              <a:gd name="connsiteX187" fmla="*/ 0 w 12193880"/>
              <a:gd name="connsiteY187" fmla="*/ 458300 h 3927998"/>
              <a:gd name="connsiteX188" fmla="*/ 0 w 12193880"/>
              <a:gd name="connsiteY188" fmla="*/ 454950 h 3927998"/>
              <a:gd name="connsiteX189" fmla="*/ 0 w 12193880"/>
              <a:gd name="connsiteY189" fmla="*/ 449680 h 3927998"/>
              <a:gd name="connsiteX190" fmla="*/ 0 w 12193880"/>
              <a:gd name="connsiteY190" fmla="*/ 446330 h 3927998"/>
              <a:gd name="connsiteX191" fmla="*/ 0 w 12193880"/>
              <a:gd name="connsiteY191" fmla="*/ 441060 h 3927998"/>
              <a:gd name="connsiteX192" fmla="*/ 0 w 12193880"/>
              <a:gd name="connsiteY192" fmla="*/ 421278 h 3927998"/>
              <a:gd name="connsiteX193" fmla="*/ 0 w 12193880"/>
              <a:gd name="connsiteY193" fmla="*/ 416008 h 3927998"/>
              <a:gd name="connsiteX194" fmla="*/ 0 w 12193880"/>
              <a:gd name="connsiteY194" fmla="*/ 412658 h 3927998"/>
              <a:gd name="connsiteX195" fmla="*/ 0 w 12193880"/>
              <a:gd name="connsiteY195" fmla="*/ 407388 h 3927998"/>
              <a:gd name="connsiteX196" fmla="*/ 0 w 12193880"/>
              <a:gd name="connsiteY196" fmla="*/ 404038 h 3927998"/>
              <a:gd name="connsiteX197" fmla="*/ 0 w 12193880"/>
              <a:gd name="connsiteY197" fmla="*/ 398768 h 3927998"/>
              <a:gd name="connsiteX198" fmla="*/ 0 w 12193880"/>
              <a:gd name="connsiteY198" fmla="*/ 364180 h 3927998"/>
              <a:gd name="connsiteX199" fmla="*/ 0 w 12193880"/>
              <a:gd name="connsiteY199" fmla="*/ 355560 h 3927998"/>
              <a:gd name="connsiteX200" fmla="*/ 0 w 12193880"/>
              <a:gd name="connsiteY200" fmla="*/ 346940 h 3927998"/>
              <a:gd name="connsiteX201" fmla="*/ 0 w 12193880"/>
              <a:gd name="connsiteY201" fmla="*/ 321888 h 3927998"/>
              <a:gd name="connsiteX202" fmla="*/ 0 w 12193880"/>
              <a:gd name="connsiteY202" fmla="*/ 313268 h 3927998"/>
              <a:gd name="connsiteX203" fmla="*/ 0 w 12193880"/>
              <a:gd name="connsiteY203" fmla="*/ 304648 h 3927998"/>
              <a:gd name="connsiteX204" fmla="*/ 2692 w 12193880"/>
              <a:gd name="connsiteY204" fmla="*/ 307340 h 3927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Lst>
            <a:rect l="l" t="t" r="r" b="b"/>
            <a:pathLst>
              <a:path w="12193880" h="3927998">
                <a:moveTo>
                  <a:pt x="308102" y="0"/>
                </a:moveTo>
                <a:lnTo>
                  <a:pt x="613512" y="307340"/>
                </a:lnTo>
                <a:lnTo>
                  <a:pt x="916991" y="0"/>
                </a:lnTo>
                <a:lnTo>
                  <a:pt x="1222400" y="307340"/>
                </a:lnTo>
                <a:lnTo>
                  <a:pt x="1527861" y="0"/>
                </a:lnTo>
                <a:lnTo>
                  <a:pt x="1831340" y="307340"/>
                </a:lnTo>
                <a:lnTo>
                  <a:pt x="2136750" y="0"/>
                </a:lnTo>
                <a:lnTo>
                  <a:pt x="2440229" y="307340"/>
                </a:lnTo>
                <a:lnTo>
                  <a:pt x="2745638" y="0"/>
                </a:lnTo>
                <a:lnTo>
                  <a:pt x="3049118" y="307340"/>
                </a:lnTo>
                <a:lnTo>
                  <a:pt x="3354527" y="0"/>
                </a:lnTo>
                <a:lnTo>
                  <a:pt x="3659937" y="307340"/>
                </a:lnTo>
                <a:lnTo>
                  <a:pt x="3965397" y="0"/>
                </a:lnTo>
                <a:lnTo>
                  <a:pt x="4268878" y="307340"/>
                </a:lnTo>
                <a:lnTo>
                  <a:pt x="4574288" y="0"/>
                </a:lnTo>
                <a:lnTo>
                  <a:pt x="4879698" y="307340"/>
                </a:lnTo>
                <a:lnTo>
                  <a:pt x="5183125" y="0"/>
                </a:lnTo>
                <a:lnTo>
                  <a:pt x="5488587" y="307340"/>
                </a:lnTo>
                <a:lnTo>
                  <a:pt x="5793997" y="0"/>
                </a:lnTo>
                <a:lnTo>
                  <a:pt x="6099404" y="307340"/>
                </a:lnTo>
                <a:lnTo>
                  <a:pt x="6402883" y="0"/>
                </a:lnTo>
                <a:lnTo>
                  <a:pt x="6708293" y="307340"/>
                </a:lnTo>
                <a:lnTo>
                  <a:pt x="7013702" y="0"/>
                </a:lnTo>
                <a:lnTo>
                  <a:pt x="7317182" y="307340"/>
                </a:lnTo>
                <a:lnTo>
                  <a:pt x="7622642" y="0"/>
                </a:lnTo>
                <a:lnTo>
                  <a:pt x="7926121" y="307340"/>
                </a:lnTo>
                <a:lnTo>
                  <a:pt x="8231531" y="0"/>
                </a:lnTo>
                <a:lnTo>
                  <a:pt x="8535010" y="307340"/>
                </a:lnTo>
                <a:lnTo>
                  <a:pt x="8840419" y="0"/>
                </a:lnTo>
                <a:lnTo>
                  <a:pt x="9145829" y="307340"/>
                </a:lnTo>
                <a:lnTo>
                  <a:pt x="9451238" y="0"/>
                </a:lnTo>
                <a:lnTo>
                  <a:pt x="9753600" y="306222"/>
                </a:lnTo>
                <a:lnTo>
                  <a:pt x="9753600" y="304648"/>
                </a:lnTo>
                <a:lnTo>
                  <a:pt x="9756293" y="307340"/>
                </a:lnTo>
                <a:lnTo>
                  <a:pt x="10061702" y="0"/>
                </a:lnTo>
                <a:lnTo>
                  <a:pt x="10367112" y="307340"/>
                </a:lnTo>
                <a:lnTo>
                  <a:pt x="10670591" y="0"/>
                </a:lnTo>
                <a:lnTo>
                  <a:pt x="10976000" y="307340"/>
                </a:lnTo>
                <a:lnTo>
                  <a:pt x="11281461" y="0"/>
                </a:lnTo>
                <a:lnTo>
                  <a:pt x="11584940" y="307340"/>
                </a:lnTo>
                <a:lnTo>
                  <a:pt x="11890350" y="0"/>
                </a:lnTo>
                <a:lnTo>
                  <a:pt x="12193829" y="307340"/>
                </a:lnTo>
                <a:lnTo>
                  <a:pt x="12193880" y="307289"/>
                </a:lnTo>
                <a:lnTo>
                  <a:pt x="12193880" y="315909"/>
                </a:lnTo>
                <a:lnTo>
                  <a:pt x="12193880" y="324529"/>
                </a:lnTo>
                <a:lnTo>
                  <a:pt x="12193880" y="349581"/>
                </a:lnTo>
                <a:lnTo>
                  <a:pt x="12193880" y="358201"/>
                </a:lnTo>
                <a:lnTo>
                  <a:pt x="12193880" y="366821"/>
                </a:lnTo>
                <a:lnTo>
                  <a:pt x="12193880" y="401409"/>
                </a:lnTo>
                <a:lnTo>
                  <a:pt x="12193880" y="406679"/>
                </a:lnTo>
                <a:lnTo>
                  <a:pt x="12193880" y="410029"/>
                </a:lnTo>
                <a:lnTo>
                  <a:pt x="12193880" y="415299"/>
                </a:lnTo>
                <a:lnTo>
                  <a:pt x="12193880" y="418649"/>
                </a:lnTo>
                <a:lnTo>
                  <a:pt x="12193880" y="423919"/>
                </a:lnTo>
                <a:lnTo>
                  <a:pt x="12193880" y="443701"/>
                </a:lnTo>
                <a:lnTo>
                  <a:pt x="12193880" y="448971"/>
                </a:lnTo>
                <a:lnTo>
                  <a:pt x="12193880" y="452321"/>
                </a:lnTo>
                <a:lnTo>
                  <a:pt x="12193880" y="457591"/>
                </a:lnTo>
                <a:lnTo>
                  <a:pt x="12193880" y="460941"/>
                </a:lnTo>
                <a:lnTo>
                  <a:pt x="12193880" y="466211"/>
                </a:lnTo>
                <a:lnTo>
                  <a:pt x="12193880" y="500799"/>
                </a:lnTo>
                <a:lnTo>
                  <a:pt x="12193880" y="509419"/>
                </a:lnTo>
                <a:lnTo>
                  <a:pt x="12193880" y="518039"/>
                </a:lnTo>
                <a:lnTo>
                  <a:pt x="12193880" y="543091"/>
                </a:lnTo>
                <a:lnTo>
                  <a:pt x="12193880" y="551711"/>
                </a:lnTo>
                <a:lnTo>
                  <a:pt x="12193880" y="560331"/>
                </a:lnTo>
                <a:lnTo>
                  <a:pt x="12193880" y="2686547"/>
                </a:lnTo>
                <a:lnTo>
                  <a:pt x="12193880" y="2695167"/>
                </a:lnTo>
                <a:lnTo>
                  <a:pt x="12193880" y="2703787"/>
                </a:lnTo>
                <a:lnTo>
                  <a:pt x="12193880" y="2728839"/>
                </a:lnTo>
                <a:lnTo>
                  <a:pt x="12193880" y="2737459"/>
                </a:lnTo>
                <a:lnTo>
                  <a:pt x="12193880" y="2741930"/>
                </a:lnTo>
                <a:lnTo>
                  <a:pt x="12193880" y="2746079"/>
                </a:lnTo>
                <a:lnTo>
                  <a:pt x="12193880" y="2750550"/>
                </a:lnTo>
                <a:lnTo>
                  <a:pt x="12193880" y="2759170"/>
                </a:lnTo>
                <a:lnTo>
                  <a:pt x="12193880" y="2780667"/>
                </a:lnTo>
                <a:lnTo>
                  <a:pt x="12193880" y="2784222"/>
                </a:lnTo>
                <a:lnTo>
                  <a:pt x="12193880" y="2785937"/>
                </a:lnTo>
                <a:lnTo>
                  <a:pt x="12193880" y="2789287"/>
                </a:lnTo>
                <a:lnTo>
                  <a:pt x="12193880" y="2792842"/>
                </a:lnTo>
                <a:lnTo>
                  <a:pt x="12193880" y="2794557"/>
                </a:lnTo>
                <a:lnTo>
                  <a:pt x="12193880" y="2797907"/>
                </a:lnTo>
                <a:lnTo>
                  <a:pt x="12193880" y="2801462"/>
                </a:lnTo>
                <a:lnTo>
                  <a:pt x="12193880" y="2803177"/>
                </a:lnTo>
                <a:lnTo>
                  <a:pt x="12193880" y="2822959"/>
                </a:lnTo>
                <a:lnTo>
                  <a:pt x="12193880" y="2828229"/>
                </a:lnTo>
                <a:lnTo>
                  <a:pt x="12193880" y="2831579"/>
                </a:lnTo>
                <a:lnTo>
                  <a:pt x="12193880" y="2836050"/>
                </a:lnTo>
                <a:lnTo>
                  <a:pt x="12193880" y="2836849"/>
                </a:lnTo>
                <a:lnTo>
                  <a:pt x="12193880" y="2840199"/>
                </a:lnTo>
                <a:lnTo>
                  <a:pt x="12193880" y="2841320"/>
                </a:lnTo>
                <a:lnTo>
                  <a:pt x="12193880" y="2844670"/>
                </a:lnTo>
                <a:lnTo>
                  <a:pt x="12193880" y="2845469"/>
                </a:lnTo>
                <a:lnTo>
                  <a:pt x="12193880" y="2849940"/>
                </a:lnTo>
                <a:lnTo>
                  <a:pt x="12193880" y="2853290"/>
                </a:lnTo>
                <a:lnTo>
                  <a:pt x="12193880" y="2858560"/>
                </a:lnTo>
                <a:lnTo>
                  <a:pt x="12193880" y="2878342"/>
                </a:lnTo>
                <a:lnTo>
                  <a:pt x="12193880" y="2880057"/>
                </a:lnTo>
                <a:lnTo>
                  <a:pt x="12193880" y="2883612"/>
                </a:lnTo>
                <a:lnTo>
                  <a:pt x="12193880" y="2886962"/>
                </a:lnTo>
                <a:lnTo>
                  <a:pt x="12193880" y="2888677"/>
                </a:lnTo>
                <a:lnTo>
                  <a:pt x="12193880" y="2892232"/>
                </a:lnTo>
                <a:lnTo>
                  <a:pt x="12193880" y="2895582"/>
                </a:lnTo>
                <a:lnTo>
                  <a:pt x="12193880" y="2897297"/>
                </a:lnTo>
                <a:lnTo>
                  <a:pt x="12193880" y="2900852"/>
                </a:lnTo>
                <a:lnTo>
                  <a:pt x="12193880" y="2922349"/>
                </a:lnTo>
                <a:lnTo>
                  <a:pt x="12193880" y="2930969"/>
                </a:lnTo>
                <a:lnTo>
                  <a:pt x="12193880" y="2935440"/>
                </a:lnTo>
                <a:lnTo>
                  <a:pt x="12193880" y="2939589"/>
                </a:lnTo>
                <a:lnTo>
                  <a:pt x="12193880" y="2944060"/>
                </a:lnTo>
                <a:lnTo>
                  <a:pt x="12193880" y="2952680"/>
                </a:lnTo>
                <a:lnTo>
                  <a:pt x="12193880" y="2977732"/>
                </a:lnTo>
                <a:lnTo>
                  <a:pt x="12193880" y="2986352"/>
                </a:lnTo>
                <a:lnTo>
                  <a:pt x="12193880" y="2994972"/>
                </a:lnTo>
                <a:lnTo>
                  <a:pt x="12193880" y="3734488"/>
                </a:lnTo>
                <a:lnTo>
                  <a:pt x="12193880" y="3828608"/>
                </a:lnTo>
                <a:lnTo>
                  <a:pt x="12193880" y="3833878"/>
                </a:lnTo>
                <a:lnTo>
                  <a:pt x="12193880" y="3927998"/>
                </a:lnTo>
                <a:lnTo>
                  <a:pt x="11056133" y="3927998"/>
                </a:lnTo>
                <a:lnTo>
                  <a:pt x="9719680" y="3927998"/>
                </a:lnTo>
                <a:lnTo>
                  <a:pt x="8391705" y="3927998"/>
                </a:lnTo>
                <a:lnTo>
                  <a:pt x="8383228" y="3927998"/>
                </a:lnTo>
                <a:lnTo>
                  <a:pt x="7055251" y="3927998"/>
                </a:lnTo>
                <a:lnTo>
                  <a:pt x="5718800" y="3927998"/>
                </a:lnTo>
                <a:lnTo>
                  <a:pt x="4382437" y="3927998"/>
                </a:lnTo>
                <a:lnTo>
                  <a:pt x="3045984" y="3927998"/>
                </a:lnTo>
                <a:lnTo>
                  <a:pt x="1709529" y="3927998"/>
                </a:lnTo>
                <a:lnTo>
                  <a:pt x="373076" y="3927998"/>
                </a:lnTo>
                <a:lnTo>
                  <a:pt x="0" y="3927998"/>
                </a:lnTo>
                <a:lnTo>
                  <a:pt x="0" y="3833878"/>
                </a:lnTo>
                <a:lnTo>
                  <a:pt x="0" y="3828608"/>
                </a:lnTo>
                <a:lnTo>
                  <a:pt x="0" y="3734488"/>
                </a:lnTo>
                <a:lnTo>
                  <a:pt x="0" y="2994972"/>
                </a:lnTo>
                <a:lnTo>
                  <a:pt x="0" y="2986352"/>
                </a:lnTo>
                <a:lnTo>
                  <a:pt x="0" y="2977732"/>
                </a:lnTo>
                <a:lnTo>
                  <a:pt x="0" y="2952680"/>
                </a:lnTo>
                <a:lnTo>
                  <a:pt x="0" y="2944060"/>
                </a:lnTo>
                <a:lnTo>
                  <a:pt x="0" y="2936948"/>
                </a:lnTo>
                <a:lnTo>
                  <a:pt x="0" y="2935440"/>
                </a:lnTo>
                <a:lnTo>
                  <a:pt x="0" y="2928328"/>
                </a:lnTo>
                <a:lnTo>
                  <a:pt x="0" y="2919708"/>
                </a:lnTo>
                <a:lnTo>
                  <a:pt x="0" y="2900852"/>
                </a:lnTo>
                <a:lnTo>
                  <a:pt x="0" y="2895582"/>
                </a:lnTo>
                <a:lnTo>
                  <a:pt x="0" y="2894656"/>
                </a:lnTo>
                <a:lnTo>
                  <a:pt x="0" y="2892232"/>
                </a:lnTo>
                <a:lnTo>
                  <a:pt x="0" y="2886962"/>
                </a:lnTo>
                <a:lnTo>
                  <a:pt x="0" y="2886036"/>
                </a:lnTo>
                <a:lnTo>
                  <a:pt x="0" y="2883612"/>
                </a:lnTo>
                <a:lnTo>
                  <a:pt x="0" y="2878342"/>
                </a:lnTo>
                <a:lnTo>
                  <a:pt x="0" y="2877416"/>
                </a:lnTo>
                <a:lnTo>
                  <a:pt x="0" y="2858560"/>
                </a:lnTo>
                <a:lnTo>
                  <a:pt x="0" y="2853290"/>
                </a:lnTo>
                <a:lnTo>
                  <a:pt x="0" y="2849940"/>
                </a:lnTo>
                <a:lnTo>
                  <a:pt x="0" y="2844670"/>
                </a:lnTo>
                <a:lnTo>
                  <a:pt x="0" y="2842828"/>
                </a:lnTo>
                <a:lnTo>
                  <a:pt x="0" y="2841320"/>
                </a:lnTo>
                <a:lnTo>
                  <a:pt x="0" y="2837558"/>
                </a:lnTo>
                <a:lnTo>
                  <a:pt x="0" y="2836050"/>
                </a:lnTo>
                <a:lnTo>
                  <a:pt x="0" y="2834208"/>
                </a:lnTo>
                <a:lnTo>
                  <a:pt x="0" y="2828938"/>
                </a:lnTo>
                <a:lnTo>
                  <a:pt x="0" y="2825588"/>
                </a:lnTo>
                <a:lnTo>
                  <a:pt x="0" y="2820318"/>
                </a:lnTo>
                <a:lnTo>
                  <a:pt x="0" y="2801462"/>
                </a:lnTo>
                <a:lnTo>
                  <a:pt x="0" y="2800536"/>
                </a:lnTo>
                <a:lnTo>
                  <a:pt x="0" y="2795266"/>
                </a:lnTo>
                <a:lnTo>
                  <a:pt x="0" y="2792842"/>
                </a:lnTo>
                <a:lnTo>
                  <a:pt x="0" y="2791916"/>
                </a:lnTo>
                <a:lnTo>
                  <a:pt x="0" y="2786646"/>
                </a:lnTo>
                <a:lnTo>
                  <a:pt x="0" y="2784222"/>
                </a:lnTo>
                <a:lnTo>
                  <a:pt x="0" y="2783296"/>
                </a:lnTo>
                <a:lnTo>
                  <a:pt x="0" y="2778026"/>
                </a:lnTo>
                <a:lnTo>
                  <a:pt x="0" y="2759170"/>
                </a:lnTo>
                <a:lnTo>
                  <a:pt x="0" y="2750550"/>
                </a:lnTo>
                <a:lnTo>
                  <a:pt x="0" y="2743438"/>
                </a:lnTo>
                <a:lnTo>
                  <a:pt x="0" y="2741930"/>
                </a:lnTo>
                <a:lnTo>
                  <a:pt x="0" y="2734818"/>
                </a:lnTo>
                <a:lnTo>
                  <a:pt x="0" y="2726198"/>
                </a:lnTo>
                <a:lnTo>
                  <a:pt x="0" y="2701146"/>
                </a:lnTo>
                <a:lnTo>
                  <a:pt x="0" y="2692526"/>
                </a:lnTo>
                <a:lnTo>
                  <a:pt x="0" y="2683906"/>
                </a:lnTo>
                <a:lnTo>
                  <a:pt x="0" y="557690"/>
                </a:lnTo>
                <a:lnTo>
                  <a:pt x="0" y="549070"/>
                </a:lnTo>
                <a:lnTo>
                  <a:pt x="0" y="540450"/>
                </a:lnTo>
                <a:lnTo>
                  <a:pt x="0" y="515398"/>
                </a:lnTo>
                <a:lnTo>
                  <a:pt x="0" y="506778"/>
                </a:lnTo>
                <a:lnTo>
                  <a:pt x="0" y="498158"/>
                </a:lnTo>
                <a:lnTo>
                  <a:pt x="0" y="463570"/>
                </a:lnTo>
                <a:lnTo>
                  <a:pt x="0" y="458300"/>
                </a:lnTo>
                <a:lnTo>
                  <a:pt x="0" y="454950"/>
                </a:lnTo>
                <a:lnTo>
                  <a:pt x="0" y="449680"/>
                </a:lnTo>
                <a:lnTo>
                  <a:pt x="0" y="446330"/>
                </a:lnTo>
                <a:lnTo>
                  <a:pt x="0" y="441060"/>
                </a:lnTo>
                <a:lnTo>
                  <a:pt x="0" y="421278"/>
                </a:lnTo>
                <a:lnTo>
                  <a:pt x="0" y="416008"/>
                </a:lnTo>
                <a:lnTo>
                  <a:pt x="0" y="412658"/>
                </a:lnTo>
                <a:lnTo>
                  <a:pt x="0" y="407388"/>
                </a:lnTo>
                <a:lnTo>
                  <a:pt x="0" y="404038"/>
                </a:lnTo>
                <a:lnTo>
                  <a:pt x="0" y="398768"/>
                </a:lnTo>
                <a:lnTo>
                  <a:pt x="0" y="364180"/>
                </a:lnTo>
                <a:lnTo>
                  <a:pt x="0" y="355560"/>
                </a:lnTo>
                <a:lnTo>
                  <a:pt x="0" y="346940"/>
                </a:lnTo>
                <a:lnTo>
                  <a:pt x="0" y="321888"/>
                </a:lnTo>
                <a:lnTo>
                  <a:pt x="0" y="313268"/>
                </a:lnTo>
                <a:lnTo>
                  <a:pt x="0" y="304648"/>
                </a:lnTo>
                <a:lnTo>
                  <a:pt x="2692" y="307340"/>
                </a:lnTo>
                <a:close/>
              </a:path>
            </a:pathLst>
          </a:custGeom>
          <a:solidFill>
            <a:schemeClr val="bg1"/>
          </a:solidFill>
          <a:ln w="5080"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4B8FF8A1-18DA-BF41-7681-6D3E65514C82}"/>
              </a:ext>
            </a:extLst>
          </p:cNvPr>
          <p:cNvSpPr>
            <a:spLocks noGrp="1"/>
          </p:cNvSpPr>
          <p:nvPr>
            <p:ph type="ctrTitle"/>
          </p:nvPr>
        </p:nvSpPr>
        <p:spPr>
          <a:xfrm>
            <a:off x="539750" y="539750"/>
            <a:ext cx="5375274" cy="1985964"/>
          </a:xfrm>
        </p:spPr>
        <p:txBody>
          <a:bodyPr lIns="0" tIns="0" rIns="0" bIns="0" anchor="t">
            <a:noAutofit/>
          </a:bodyPr>
          <a:lstStyle>
            <a:lvl1pPr algn="l">
              <a:defRPr sz="4400">
                <a:solidFill>
                  <a:schemeClr val="bg1"/>
                </a:solidFill>
              </a:defRPr>
            </a:lvl1pPr>
          </a:lstStyle>
          <a:p>
            <a:endParaRPr lang="fi-FI" dirty="0"/>
          </a:p>
        </p:txBody>
      </p:sp>
      <p:sp>
        <p:nvSpPr>
          <p:cNvPr id="9" name="Tekstin paikkamerkki 1">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3519488"/>
            <a:ext cx="11110913" cy="495300"/>
          </a:xfrm>
        </p:spPr>
        <p:txBody>
          <a:bodyPr lIns="0" tIns="0" rIns="0" bIns="0" numCol="1" spcCol="360000">
            <a:noAutofit/>
          </a:bodyPr>
          <a:lstStyle>
            <a:lvl1pPr marL="0" indent="0">
              <a:buNone/>
              <a:defRPr sz="2400" b="1"/>
            </a:lvl1pPr>
            <a:lvl2pPr marL="457200" indent="0">
              <a:buNone/>
              <a:defRPr/>
            </a:lvl2pPr>
            <a:lvl3pPr marL="914400" indent="0">
              <a:buNone/>
              <a:defRPr/>
            </a:lvl3pPr>
            <a:lvl4pPr marL="1371600" indent="0">
              <a:buNone/>
              <a:defRPr/>
            </a:lvl4pPr>
            <a:lvl5pPr marL="1828800" indent="0">
              <a:buNone/>
              <a:defRPr/>
            </a:lvl5pPr>
          </a:lstStyle>
          <a:p>
            <a:pPr lvl="0"/>
            <a:r>
              <a:rPr lang="fi-FI" dirty="0"/>
              <a:t>Tekstipaikka, joka rytmittää sisältöä visuaalisesti</a:t>
            </a:r>
          </a:p>
        </p:txBody>
      </p:sp>
      <p:sp>
        <p:nvSpPr>
          <p:cNvPr id="4" name="Sisällön paikkamerkki 7">
            <a:extLst>
              <a:ext uri="{FF2B5EF4-FFF2-40B4-BE49-F238E27FC236}">
                <a16:creationId xmlns:a16="http://schemas.microsoft.com/office/drawing/2014/main" id="{66C048F4-6C83-DC0E-2A72-559FBCE888CB}"/>
              </a:ext>
            </a:extLst>
          </p:cNvPr>
          <p:cNvSpPr>
            <a:spLocks noGrp="1"/>
          </p:cNvSpPr>
          <p:nvPr>
            <p:ph sz="quarter" idx="28"/>
          </p:nvPr>
        </p:nvSpPr>
        <p:spPr>
          <a:xfrm>
            <a:off x="541337" y="4024742"/>
            <a:ext cx="5372100" cy="1976008"/>
          </a:xfrm>
        </p:spPr>
        <p:txBody>
          <a:bodyPr/>
          <a:lstStyle>
            <a:lvl1pPr>
              <a:defRPr sz="1600"/>
            </a:lvl1pPr>
            <a:lvl2pPr>
              <a:defRPr sz="1400"/>
            </a:lvl2pPr>
            <a:lvl3pPr>
              <a:defRPr sz="1200"/>
            </a:lvl3pPr>
            <a:lvl4pPr>
              <a:defRPr sz="1200"/>
            </a:lvl4pPr>
            <a:lvl5pPr>
              <a:defRPr sz="12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8" name="Sisällön paikkamerkki 7">
            <a:extLst>
              <a:ext uri="{FF2B5EF4-FFF2-40B4-BE49-F238E27FC236}">
                <a16:creationId xmlns:a16="http://schemas.microsoft.com/office/drawing/2014/main" id="{D1398EC9-862E-6D83-34D7-257AEACB40E3}"/>
              </a:ext>
            </a:extLst>
          </p:cNvPr>
          <p:cNvSpPr>
            <a:spLocks noGrp="1"/>
          </p:cNvSpPr>
          <p:nvPr>
            <p:ph sz="quarter" idx="26"/>
          </p:nvPr>
        </p:nvSpPr>
        <p:spPr>
          <a:xfrm>
            <a:off x="6275388" y="4024742"/>
            <a:ext cx="5372100" cy="1985962"/>
          </a:xfrm>
        </p:spPr>
        <p:txBody>
          <a:bodyPr/>
          <a:lstStyle>
            <a:lvl1pPr>
              <a:defRPr sz="1600"/>
            </a:lvl1pPr>
            <a:lvl2pPr>
              <a:defRPr sz="1400"/>
            </a:lvl2pPr>
            <a:lvl3pPr>
              <a:defRPr sz="1200"/>
            </a:lvl3pPr>
            <a:lvl4pPr>
              <a:defRPr sz="1200"/>
            </a:lvl4pPr>
            <a:lvl5pPr>
              <a:defRPr sz="12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35" name="Kuvan paikkamerkki 34">
            <a:extLst>
              <a:ext uri="{FF2B5EF4-FFF2-40B4-BE49-F238E27FC236}">
                <a16:creationId xmlns:a16="http://schemas.microsoft.com/office/drawing/2014/main" id="{0E1DC8AC-1835-F3C9-EA13-7E2F25BDBD4A}"/>
              </a:ext>
              <a:ext uri="{C183D7F6-B498-43B3-948B-1728B52AA6E4}">
                <adec:decorative xmlns:adec="http://schemas.microsoft.com/office/drawing/2017/decorative" val="1"/>
              </a:ext>
            </a:extLst>
          </p:cNvPr>
          <p:cNvSpPr>
            <a:spLocks noGrp="1"/>
          </p:cNvSpPr>
          <p:nvPr>
            <p:ph type="pic" sz="quarter" idx="27" hasCustomPrompt="1"/>
          </p:nvPr>
        </p:nvSpPr>
        <p:spPr>
          <a:xfrm>
            <a:off x="6275388" y="-2296"/>
            <a:ext cx="5916612" cy="3239639"/>
          </a:xfrm>
          <a:custGeom>
            <a:avLst/>
            <a:gdLst>
              <a:gd name="connsiteX0" fmla="*/ 0 w 5916612"/>
              <a:gd name="connsiteY0" fmla="*/ 0 h 3239639"/>
              <a:gd name="connsiteX1" fmla="*/ 5916612 w 5916612"/>
              <a:gd name="connsiteY1" fmla="*/ 0 h 3239639"/>
              <a:gd name="connsiteX2" fmla="*/ 5916612 w 5916612"/>
              <a:gd name="connsiteY2" fmla="*/ 2244876 h 3239639"/>
              <a:gd name="connsiteX3" fmla="*/ 5916612 w 5916612"/>
              <a:gd name="connsiteY3" fmla="*/ 3081452 h 3239639"/>
              <a:gd name="connsiteX4" fmla="*/ 5916612 w 5916612"/>
              <a:gd name="connsiteY4" fmla="*/ 3238739 h 3239639"/>
              <a:gd name="connsiteX5" fmla="*/ 5614022 w 5916612"/>
              <a:gd name="connsiteY5" fmla="*/ 2932299 h 3239639"/>
              <a:gd name="connsiteX6" fmla="*/ 5308612 w 5916612"/>
              <a:gd name="connsiteY6" fmla="*/ 3239639 h 3239639"/>
              <a:gd name="connsiteX7" fmla="*/ 5005133 w 5916612"/>
              <a:gd name="connsiteY7" fmla="*/ 2932299 h 3239639"/>
              <a:gd name="connsiteX8" fmla="*/ 4699672 w 5916612"/>
              <a:gd name="connsiteY8" fmla="*/ 3239639 h 3239639"/>
              <a:gd name="connsiteX9" fmla="*/ 4394263 w 5916612"/>
              <a:gd name="connsiteY9" fmla="*/ 2932299 h 3239639"/>
              <a:gd name="connsiteX10" fmla="*/ 4090784 w 5916612"/>
              <a:gd name="connsiteY10" fmla="*/ 3239639 h 3239639"/>
              <a:gd name="connsiteX11" fmla="*/ 3785374 w 5916612"/>
              <a:gd name="connsiteY11" fmla="*/ 2932299 h 3239639"/>
              <a:gd name="connsiteX12" fmla="*/ 3479965 w 5916612"/>
              <a:gd name="connsiteY12" fmla="*/ 3239639 h 3239639"/>
              <a:gd name="connsiteX13" fmla="*/ 3477272 w 5916612"/>
              <a:gd name="connsiteY13" fmla="*/ 3236947 h 3239639"/>
              <a:gd name="connsiteX14" fmla="*/ 3477272 w 5916612"/>
              <a:gd name="connsiteY14" fmla="*/ 3238521 h 3239639"/>
              <a:gd name="connsiteX15" fmla="*/ 3174910 w 5916612"/>
              <a:gd name="connsiteY15" fmla="*/ 2932299 h 3239639"/>
              <a:gd name="connsiteX16" fmla="*/ 2869501 w 5916612"/>
              <a:gd name="connsiteY16" fmla="*/ 3239639 h 3239639"/>
              <a:gd name="connsiteX17" fmla="*/ 2564091 w 5916612"/>
              <a:gd name="connsiteY17" fmla="*/ 2932299 h 3239639"/>
              <a:gd name="connsiteX18" fmla="*/ 2258682 w 5916612"/>
              <a:gd name="connsiteY18" fmla="*/ 3239639 h 3239639"/>
              <a:gd name="connsiteX19" fmla="*/ 1955203 w 5916612"/>
              <a:gd name="connsiteY19" fmla="*/ 2932299 h 3239639"/>
              <a:gd name="connsiteX20" fmla="*/ 1649793 w 5916612"/>
              <a:gd name="connsiteY20" fmla="*/ 3239639 h 3239639"/>
              <a:gd name="connsiteX21" fmla="*/ 1346314 w 5916612"/>
              <a:gd name="connsiteY21" fmla="*/ 2932299 h 3239639"/>
              <a:gd name="connsiteX22" fmla="*/ 1040854 w 5916612"/>
              <a:gd name="connsiteY22" fmla="*/ 3239639 h 3239639"/>
              <a:gd name="connsiteX23" fmla="*/ 737374 w 5916612"/>
              <a:gd name="connsiteY23" fmla="*/ 2932299 h 3239639"/>
              <a:gd name="connsiteX24" fmla="*/ 431965 w 5916612"/>
              <a:gd name="connsiteY24" fmla="*/ 3239639 h 3239639"/>
              <a:gd name="connsiteX25" fmla="*/ 126555 w 5916612"/>
              <a:gd name="connsiteY25" fmla="*/ 2932299 h 3239639"/>
              <a:gd name="connsiteX26" fmla="*/ 0 w 5916612"/>
              <a:gd name="connsiteY26" fmla="*/ 3060464 h 3239639"/>
              <a:gd name="connsiteX27" fmla="*/ 0 w 5916612"/>
              <a:gd name="connsiteY27" fmla="*/ 2891100 h 3239639"/>
              <a:gd name="connsiteX28" fmla="*/ 0 w 5916612"/>
              <a:gd name="connsiteY28" fmla="*/ 2330224 h 3239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916612" h="3239639">
                <a:moveTo>
                  <a:pt x="0" y="0"/>
                </a:moveTo>
                <a:lnTo>
                  <a:pt x="5916612" y="0"/>
                </a:lnTo>
                <a:lnTo>
                  <a:pt x="5916612" y="2244876"/>
                </a:lnTo>
                <a:lnTo>
                  <a:pt x="5916612" y="3081452"/>
                </a:lnTo>
                <a:lnTo>
                  <a:pt x="5916612" y="3238739"/>
                </a:lnTo>
                <a:lnTo>
                  <a:pt x="5614022" y="2932299"/>
                </a:lnTo>
                <a:lnTo>
                  <a:pt x="5308612" y="3239639"/>
                </a:lnTo>
                <a:lnTo>
                  <a:pt x="5005133" y="2932299"/>
                </a:lnTo>
                <a:lnTo>
                  <a:pt x="4699672" y="3239639"/>
                </a:lnTo>
                <a:lnTo>
                  <a:pt x="4394263" y="2932299"/>
                </a:lnTo>
                <a:lnTo>
                  <a:pt x="4090784" y="3239639"/>
                </a:lnTo>
                <a:lnTo>
                  <a:pt x="3785374" y="2932299"/>
                </a:lnTo>
                <a:lnTo>
                  <a:pt x="3479965" y="3239639"/>
                </a:lnTo>
                <a:lnTo>
                  <a:pt x="3477272" y="3236947"/>
                </a:lnTo>
                <a:lnTo>
                  <a:pt x="3477272" y="3238521"/>
                </a:lnTo>
                <a:lnTo>
                  <a:pt x="3174910" y="2932299"/>
                </a:lnTo>
                <a:lnTo>
                  <a:pt x="2869501" y="3239639"/>
                </a:lnTo>
                <a:lnTo>
                  <a:pt x="2564091" y="2932299"/>
                </a:lnTo>
                <a:lnTo>
                  <a:pt x="2258682" y="3239639"/>
                </a:lnTo>
                <a:lnTo>
                  <a:pt x="1955203" y="2932299"/>
                </a:lnTo>
                <a:lnTo>
                  <a:pt x="1649793" y="3239639"/>
                </a:lnTo>
                <a:lnTo>
                  <a:pt x="1346314" y="2932299"/>
                </a:lnTo>
                <a:lnTo>
                  <a:pt x="1040854" y="3239639"/>
                </a:lnTo>
                <a:lnTo>
                  <a:pt x="737374" y="2932299"/>
                </a:lnTo>
                <a:lnTo>
                  <a:pt x="431965" y="3239639"/>
                </a:lnTo>
                <a:lnTo>
                  <a:pt x="126555" y="2932299"/>
                </a:lnTo>
                <a:lnTo>
                  <a:pt x="0" y="3060464"/>
                </a:lnTo>
                <a:lnTo>
                  <a:pt x="0" y="2891100"/>
                </a:lnTo>
                <a:lnTo>
                  <a:pt x="0" y="2330224"/>
                </a:lnTo>
                <a:close/>
              </a:path>
            </a:pathLst>
          </a:custGeom>
          <a:noFill/>
        </p:spPr>
        <p:txBody>
          <a:bodyPr wrap="square" lIns="540000" tIns="360000" rIns="540000" anchor="t" anchorCtr="0">
            <a:noAutofit/>
          </a:bodyPr>
          <a:lstStyle>
            <a:lvl1pPr marL="0" indent="0" algn="ctr">
              <a:buNone/>
              <a:defRPr sz="1400" b="1">
                <a:solidFill>
                  <a:schemeClr val="accent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5" name="Kuvatiedot">
            <a:extLst>
              <a:ext uri="{FF2B5EF4-FFF2-40B4-BE49-F238E27FC236}">
                <a16:creationId xmlns:a16="http://schemas.microsoft.com/office/drawing/2014/main" id="{D349703B-CF52-6380-19DD-379DE9841013}"/>
              </a:ext>
              <a:ext uri="{C183D7F6-B498-43B3-948B-1728B52AA6E4}">
                <adec:decorative xmlns:adec="http://schemas.microsoft.com/office/drawing/2017/decorative" val="1"/>
              </a:ext>
            </a:extLst>
          </p:cNvPr>
          <p:cNvSpPr>
            <a:spLocks noGrp="1"/>
          </p:cNvSpPr>
          <p:nvPr>
            <p:ph type="body" sz="quarter" idx="15" hasCustomPrompt="1"/>
          </p:nvPr>
        </p:nvSpPr>
        <p:spPr>
          <a:xfrm rot="16200000">
            <a:off x="10177381" y="4843381"/>
            <a:ext cx="3849239"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13" name="Alatunnisteen paikkamerkki 12">
            <a:extLst>
              <a:ext uri="{FF2B5EF4-FFF2-40B4-BE49-F238E27FC236}">
                <a16:creationId xmlns:a16="http://schemas.microsoft.com/office/drawing/2014/main" id="{0C4F46F0-CE7C-B9FC-D7E1-588A402B1A2C}"/>
              </a:ext>
            </a:extLst>
          </p:cNvPr>
          <p:cNvSpPr>
            <a:spLocks noGrp="1"/>
          </p:cNvSpPr>
          <p:nvPr>
            <p:ph type="ftr" sz="quarter" idx="22"/>
          </p:nvPr>
        </p:nvSpPr>
        <p:spPr/>
        <p:txBody>
          <a:bodyPr/>
          <a:lstStyle/>
          <a:p>
            <a:endParaRPr lang="fi-FI" dirty="0"/>
          </a:p>
        </p:txBody>
      </p:sp>
      <p:sp>
        <p:nvSpPr>
          <p:cNvPr id="11" name="Päivämäärän paikkamerkki 10">
            <a:extLst>
              <a:ext uri="{FF2B5EF4-FFF2-40B4-BE49-F238E27FC236}">
                <a16:creationId xmlns:a16="http://schemas.microsoft.com/office/drawing/2014/main" id="{BCA3653A-F3EA-4ADD-5172-FE31678DC330}"/>
              </a:ext>
            </a:extLst>
          </p:cNvPr>
          <p:cNvSpPr>
            <a:spLocks noGrp="1"/>
          </p:cNvSpPr>
          <p:nvPr>
            <p:ph type="dt" sz="half" idx="2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E4541B02-4A10-52AA-E632-EFF487758FB0}"/>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DE003039-A55E-0E95-4E3B-F1575DFE9B5B}"/>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762208559"/>
      </p:ext>
    </p:extLst>
  </p:cSld>
  <p:clrMapOvr>
    <a:masterClrMapping/>
  </p:clrMapOvr>
  <p:extLst>
    <p:ext uri="{DCECCB84-F9BA-43D5-87BE-67443E8EF086}">
      <p15:sldGuideLst xmlns:p15="http://schemas.microsoft.com/office/powerpoint/2012/main"/>
    </p:ext>
  </p:extLst>
</p:sldLayout>
</file>

<file path=ppt/slideLayouts/slideLayout561.xml><?xml version="1.0" encoding="utf-8"?>
<p:sldLayout xmlns:a="http://schemas.openxmlformats.org/drawingml/2006/main" xmlns:r="http://schemas.openxmlformats.org/officeDocument/2006/relationships" xmlns:p="http://schemas.openxmlformats.org/presentationml/2006/main" preserve="1" userDrawn="1">
  <p:cSld name="Otsikko ja sisältö kuvalla 3 C">
    <p:bg>
      <p:bgPr>
        <a:solidFill>
          <a:schemeClr val="accent3"/>
        </a:solidFill>
        <a:effectLst/>
      </p:bgPr>
    </p:bg>
    <p:spTree>
      <p:nvGrpSpPr>
        <p:cNvPr id="1" name=""/>
        <p:cNvGrpSpPr/>
        <p:nvPr/>
      </p:nvGrpSpPr>
      <p:grpSpPr>
        <a:xfrm>
          <a:off x="0" y="0"/>
          <a:ext cx="0" cy="0"/>
          <a:chOff x="0" y="0"/>
          <a:chExt cx="0" cy="0"/>
        </a:xfrm>
      </p:grpSpPr>
      <p:sp>
        <p:nvSpPr>
          <p:cNvPr id="7" name="Vapaamuotoinen: Muoto 6">
            <a:extLst>
              <a:ext uri="{FF2B5EF4-FFF2-40B4-BE49-F238E27FC236}">
                <a16:creationId xmlns:a16="http://schemas.microsoft.com/office/drawing/2014/main" id="{19B4A67D-D019-69F8-B9A0-E7A0BC6B7C4B}"/>
              </a:ext>
              <a:ext uri="{C183D7F6-B498-43B3-948B-1728B52AA6E4}">
                <adec:decorative xmlns:adec="http://schemas.microsoft.com/office/drawing/2017/decorative" val="1"/>
              </a:ext>
            </a:extLst>
          </p:cNvPr>
          <p:cNvSpPr/>
          <p:nvPr userDrawn="1"/>
        </p:nvSpPr>
        <p:spPr>
          <a:xfrm>
            <a:off x="-355" y="2920692"/>
            <a:ext cx="12192710" cy="3937308"/>
          </a:xfrm>
          <a:custGeom>
            <a:avLst/>
            <a:gdLst>
              <a:gd name="connsiteX0" fmla="*/ 313886 w 12192710"/>
              <a:gd name="connsiteY0" fmla="*/ 0 h 3937308"/>
              <a:gd name="connsiteX1" fmla="*/ 618381 w 12192710"/>
              <a:gd name="connsiteY1" fmla="*/ 212167 h 3937308"/>
              <a:gd name="connsiteX2" fmla="*/ 922826 w 12192710"/>
              <a:gd name="connsiteY2" fmla="*/ 0 h 3937308"/>
              <a:gd name="connsiteX3" fmla="*/ 1227321 w 12192710"/>
              <a:gd name="connsiteY3" fmla="*/ 212167 h 3937308"/>
              <a:gd name="connsiteX4" fmla="*/ 1531817 w 12192710"/>
              <a:gd name="connsiteY4" fmla="*/ 0 h 3937308"/>
              <a:gd name="connsiteX5" fmla="*/ 1836312 w 12192710"/>
              <a:gd name="connsiteY5" fmla="*/ 212167 h 3937308"/>
              <a:gd name="connsiteX6" fmla="*/ 2140757 w 12192710"/>
              <a:gd name="connsiteY6" fmla="*/ 0 h 3937308"/>
              <a:gd name="connsiteX7" fmla="*/ 2445252 w 12192710"/>
              <a:gd name="connsiteY7" fmla="*/ 212167 h 3937308"/>
              <a:gd name="connsiteX8" fmla="*/ 2749748 w 12192710"/>
              <a:gd name="connsiteY8" fmla="*/ 0 h 3937308"/>
              <a:gd name="connsiteX9" fmla="*/ 3054243 w 12192710"/>
              <a:gd name="connsiteY9" fmla="*/ 212167 h 3937308"/>
              <a:gd name="connsiteX10" fmla="*/ 3358688 w 12192710"/>
              <a:gd name="connsiteY10" fmla="*/ 0 h 3937308"/>
              <a:gd name="connsiteX11" fmla="*/ 3663184 w 12192710"/>
              <a:gd name="connsiteY11" fmla="*/ 212167 h 3937308"/>
              <a:gd name="connsiteX12" fmla="*/ 3967679 w 12192710"/>
              <a:gd name="connsiteY12" fmla="*/ 0 h 3937308"/>
              <a:gd name="connsiteX13" fmla="*/ 4272174 w 12192710"/>
              <a:gd name="connsiteY13" fmla="*/ 212167 h 3937308"/>
              <a:gd name="connsiteX14" fmla="*/ 4576620 w 12192710"/>
              <a:gd name="connsiteY14" fmla="*/ 0 h 3937308"/>
              <a:gd name="connsiteX15" fmla="*/ 4881117 w 12192710"/>
              <a:gd name="connsiteY15" fmla="*/ 212167 h 3937308"/>
              <a:gd name="connsiteX16" fmla="*/ 5129880 w 12192710"/>
              <a:gd name="connsiteY16" fmla="*/ 94612 h 3937308"/>
              <a:gd name="connsiteX17" fmla="*/ 5187541 w 12192710"/>
              <a:gd name="connsiteY17" fmla="*/ 51 h 3937308"/>
              <a:gd name="connsiteX18" fmla="*/ 5187541 w 12192710"/>
              <a:gd name="connsiteY18" fmla="*/ 0 h 3937308"/>
              <a:gd name="connsiteX19" fmla="*/ 5491985 w 12192710"/>
              <a:gd name="connsiteY19" fmla="*/ 212167 h 3937308"/>
              <a:gd name="connsiteX20" fmla="*/ 5506251 w 12192710"/>
              <a:gd name="connsiteY20" fmla="*/ 211812 h 3937308"/>
              <a:gd name="connsiteX21" fmla="*/ 5507975 w 12192710"/>
              <a:gd name="connsiteY21" fmla="*/ 211710 h 3937308"/>
              <a:gd name="connsiteX22" fmla="*/ 5550913 w 12192710"/>
              <a:gd name="connsiteY22" fmla="*/ 206279 h 3937308"/>
              <a:gd name="connsiteX23" fmla="*/ 5550913 w 12192710"/>
              <a:gd name="connsiteY23" fmla="*/ 206432 h 3937308"/>
              <a:gd name="connsiteX24" fmla="*/ 5796430 w 12192710"/>
              <a:gd name="connsiteY24" fmla="*/ 0 h 3937308"/>
              <a:gd name="connsiteX25" fmla="*/ 6100925 w 12192710"/>
              <a:gd name="connsiteY25" fmla="*/ 212167 h 3937308"/>
              <a:gd name="connsiteX26" fmla="*/ 6405420 w 12192710"/>
              <a:gd name="connsiteY26" fmla="*/ 0 h 3937308"/>
              <a:gd name="connsiteX27" fmla="*/ 6709914 w 12192710"/>
              <a:gd name="connsiteY27" fmla="*/ 212167 h 3937308"/>
              <a:gd name="connsiteX28" fmla="*/ 7014360 w 12192710"/>
              <a:gd name="connsiteY28" fmla="*/ 0 h 3937308"/>
              <a:gd name="connsiteX29" fmla="*/ 7318855 w 12192710"/>
              <a:gd name="connsiteY29" fmla="*/ 212167 h 3937308"/>
              <a:gd name="connsiteX30" fmla="*/ 7623350 w 12192710"/>
              <a:gd name="connsiteY30" fmla="*/ 0 h 3937308"/>
              <a:gd name="connsiteX31" fmla="*/ 7927846 w 12192710"/>
              <a:gd name="connsiteY31" fmla="*/ 212167 h 3937308"/>
              <a:gd name="connsiteX32" fmla="*/ 8232290 w 12192710"/>
              <a:gd name="connsiteY32" fmla="*/ 0 h 3937308"/>
              <a:gd name="connsiteX33" fmla="*/ 8536786 w 12192710"/>
              <a:gd name="connsiteY33" fmla="*/ 212167 h 3937308"/>
              <a:gd name="connsiteX34" fmla="*/ 8841281 w 12192710"/>
              <a:gd name="connsiteY34" fmla="*/ 0 h 3937308"/>
              <a:gd name="connsiteX35" fmla="*/ 9145776 w 12192710"/>
              <a:gd name="connsiteY35" fmla="*/ 212167 h 3937308"/>
              <a:gd name="connsiteX36" fmla="*/ 9450221 w 12192710"/>
              <a:gd name="connsiteY36" fmla="*/ 0 h 3937308"/>
              <a:gd name="connsiteX37" fmla="*/ 9450323 w 12192710"/>
              <a:gd name="connsiteY37" fmla="*/ 254 h 3937308"/>
              <a:gd name="connsiteX38" fmla="*/ 9450323 w 12192710"/>
              <a:gd name="connsiteY38" fmla="*/ 0 h 3937308"/>
              <a:gd name="connsiteX39" fmla="*/ 9754818 w 12192710"/>
              <a:gd name="connsiteY39" fmla="*/ 212167 h 3937308"/>
              <a:gd name="connsiteX40" fmla="*/ 10059313 w 12192710"/>
              <a:gd name="connsiteY40" fmla="*/ 0 h 3937308"/>
              <a:gd name="connsiteX41" fmla="*/ 10363809 w 12192710"/>
              <a:gd name="connsiteY41" fmla="*/ 212167 h 3937308"/>
              <a:gd name="connsiteX42" fmla="*/ 10668254 w 12192710"/>
              <a:gd name="connsiteY42" fmla="*/ 0 h 3937308"/>
              <a:gd name="connsiteX43" fmla="*/ 10972749 w 12192710"/>
              <a:gd name="connsiteY43" fmla="*/ 212167 h 3937308"/>
              <a:gd name="connsiteX44" fmla="*/ 11277245 w 12192710"/>
              <a:gd name="connsiteY44" fmla="*/ 0 h 3937308"/>
              <a:gd name="connsiteX45" fmla="*/ 11581740 w 12192710"/>
              <a:gd name="connsiteY45" fmla="*/ 212167 h 3937308"/>
              <a:gd name="connsiteX46" fmla="*/ 11886185 w 12192710"/>
              <a:gd name="connsiteY46" fmla="*/ 0 h 3937308"/>
              <a:gd name="connsiteX47" fmla="*/ 12190680 w 12192710"/>
              <a:gd name="connsiteY47" fmla="*/ 212167 h 3937308"/>
              <a:gd name="connsiteX48" fmla="*/ 12192659 w 12192710"/>
              <a:gd name="connsiteY48" fmla="*/ 212167 h 3937308"/>
              <a:gd name="connsiteX49" fmla="*/ 12192710 w 12192710"/>
              <a:gd name="connsiteY49" fmla="*/ 212167 h 3937308"/>
              <a:gd name="connsiteX50" fmla="*/ 12192710 w 12192710"/>
              <a:gd name="connsiteY50" fmla="*/ 242270 h 3937308"/>
              <a:gd name="connsiteX51" fmla="*/ 12192710 w 12192710"/>
              <a:gd name="connsiteY51" fmla="*/ 427794 h 3937308"/>
              <a:gd name="connsiteX52" fmla="*/ 12192710 w 12192710"/>
              <a:gd name="connsiteY52" fmla="*/ 457897 h 3937308"/>
              <a:gd name="connsiteX53" fmla="*/ 12192710 w 12192710"/>
              <a:gd name="connsiteY53" fmla="*/ 2455663 h 3937308"/>
              <a:gd name="connsiteX54" fmla="*/ 12192710 w 12192710"/>
              <a:gd name="connsiteY54" fmla="*/ 2485766 h 3937308"/>
              <a:gd name="connsiteX55" fmla="*/ 12192710 w 12192710"/>
              <a:gd name="connsiteY55" fmla="*/ 2671290 h 3937308"/>
              <a:gd name="connsiteX56" fmla="*/ 12192710 w 12192710"/>
              <a:gd name="connsiteY56" fmla="*/ 2701393 h 3937308"/>
              <a:gd name="connsiteX57" fmla="*/ 12192710 w 12192710"/>
              <a:gd name="connsiteY57" fmla="*/ 2813449 h 3937308"/>
              <a:gd name="connsiteX58" fmla="*/ 12192710 w 12192710"/>
              <a:gd name="connsiteY58" fmla="*/ 2843552 h 3937308"/>
              <a:gd name="connsiteX59" fmla="*/ 12192710 w 12192710"/>
              <a:gd name="connsiteY59" fmla="*/ 3029076 h 3937308"/>
              <a:gd name="connsiteX60" fmla="*/ 12192710 w 12192710"/>
              <a:gd name="connsiteY60" fmla="*/ 3059179 h 3937308"/>
              <a:gd name="connsiteX61" fmla="*/ 12192710 w 12192710"/>
              <a:gd name="connsiteY61" fmla="*/ 3937308 h 3937308"/>
              <a:gd name="connsiteX62" fmla="*/ 11767806 w 12192710"/>
              <a:gd name="connsiteY62" fmla="*/ 3937308 h 3937308"/>
              <a:gd name="connsiteX63" fmla="*/ 10350582 w 12192710"/>
              <a:gd name="connsiteY63" fmla="*/ 3937308 h 3937308"/>
              <a:gd name="connsiteX64" fmla="*/ 8933452 w 12192710"/>
              <a:gd name="connsiteY64" fmla="*/ 3937308 h 3937308"/>
              <a:gd name="connsiteX65" fmla="*/ 7516229 w 12192710"/>
              <a:gd name="connsiteY65" fmla="*/ 3937308 h 3937308"/>
              <a:gd name="connsiteX66" fmla="*/ 6107995 w 12192710"/>
              <a:gd name="connsiteY66" fmla="*/ 3937308 h 3937308"/>
              <a:gd name="connsiteX67" fmla="*/ 6099005 w 12192710"/>
              <a:gd name="connsiteY67" fmla="*/ 3937308 h 3937308"/>
              <a:gd name="connsiteX68" fmla="*/ 4690770 w 12192710"/>
              <a:gd name="connsiteY68" fmla="*/ 3937308 h 3937308"/>
              <a:gd name="connsiteX69" fmla="*/ 3273546 w 12192710"/>
              <a:gd name="connsiteY69" fmla="*/ 3937308 h 3937308"/>
              <a:gd name="connsiteX70" fmla="*/ 1856418 w 12192710"/>
              <a:gd name="connsiteY70" fmla="*/ 3937308 h 3937308"/>
              <a:gd name="connsiteX71" fmla="*/ 439194 w 12192710"/>
              <a:gd name="connsiteY71" fmla="*/ 3937308 h 3937308"/>
              <a:gd name="connsiteX72" fmla="*/ 0 w 12192710"/>
              <a:gd name="connsiteY72" fmla="*/ 3937308 h 3937308"/>
              <a:gd name="connsiteX73" fmla="*/ 0 w 12192710"/>
              <a:gd name="connsiteY73" fmla="*/ 3059179 h 3937308"/>
              <a:gd name="connsiteX74" fmla="*/ 0 w 12192710"/>
              <a:gd name="connsiteY74" fmla="*/ 3029076 h 3937308"/>
              <a:gd name="connsiteX75" fmla="*/ 0 w 12192710"/>
              <a:gd name="connsiteY75" fmla="*/ 2843552 h 3937308"/>
              <a:gd name="connsiteX76" fmla="*/ 0 w 12192710"/>
              <a:gd name="connsiteY76" fmla="*/ 2813449 h 3937308"/>
              <a:gd name="connsiteX77" fmla="*/ 0 w 12192710"/>
              <a:gd name="connsiteY77" fmla="*/ 2701241 h 3937308"/>
              <a:gd name="connsiteX78" fmla="*/ 0 w 12192710"/>
              <a:gd name="connsiteY78" fmla="*/ 2671138 h 3937308"/>
              <a:gd name="connsiteX79" fmla="*/ 0 w 12192710"/>
              <a:gd name="connsiteY79" fmla="*/ 2485614 h 3937308"/>
              <a:gd name="connsiteX80" fmla="*/ 0 w 12192710"/>
              <a:gd name="connsiteY80" fmla="*/ 2455511 h 3937308"/>
              <a:gd name="connsiteX81" fmla="*/ 0 w 12192710"/>
              <a:gd name="connsiteY81" fmla="*/ 457745 h 3937308"/>
              <a:gd name="connsiteX82" fmla="*/ 0 w 12192710"/>
              <a:gd name="connsiteY82" fmla="*/ 427642 h 3937308"/>
              <a:gd name="connsiteX83" fmla="*/ 0 w 12192710"/>
              <a:gd name="connsiteY83" fmla="*/ 242118 h 3937308"/>
              <a:gd name="connsiteX84" fmla="*/ 0 w 12192710"/>
              <a:gd name="connsiteY84" fmla="*/ 212015 h 3937308"/>
              <a:gd name="connsiteX85" fmla="*/ 9390 w 12192710"/>
              <a:gd name="connsiteY85" fmla="*/ 212167 h 3937308"/>
              <a:gd name="connsiteX86" fmla="*/ 313886 w 12192710"/>
              <a:gd name="connsiteY86" fmla="*/ 0 h 3937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2192710" h="3937308">
                <a:moveTo>
                  <a:pt x="313886" y="0"/>
                </a:moveTo>
                <a:cubicBezTo>
                  <a:pt x="362968" y="125727"/>
                  <a:pt x="480828" y="212167"/>
                  <a:pt x="618381" y="212167"/>
                </a:cubicBezTo>
                <a:cubicBezTo>
                  <a:pt x="755934" y="212167"/>
                  <a:pt x="871764" y="123747"/>
                  <a:pt x="922826" y="0"/>
                </a:cubicBezTo>
                <a:cubicBezTo>
                  <a:pt x="971959" y="125727"/>
                  <a:pt x="1089819" y="212167"/>
                  <a:pt x="1227321" y="212167"/>
                </a:cubicBezTo>
                <a:cubicBezTo>
                  <a:pt x="1364824" y="212167"/>
                  <a:pt x="1480755" y="123747"/>
                  <a:pt x="1531817" y="0"/>
                </a:cubicBezTo>
                <a:cubicBezTo>
                  <a:pt x="1580899" y="125727"/>
                  <a:pt x="1698759" y="212167"/>
                  <a:pt x="1836312" y="212167"/>
                </a:cubicBezTo>
                <a:cubicBezTo>
                  <a:pt x="1973866" y="212167"/>
                  <a:pt x="2089695" y="123747"/>
                  <a:pt x="2140757" y="0"/>
                </a:cubicBezTo>
                <a:cubicBezTo>
                  <a:pt x="2189890" y="125727"/>
                  <a:pt x="2307750" y="212167"/>
                  <a:pt x="2445252" y="212167"/>
                </a:cubicBezTo>
                <a:cubicBezTo>
                  <a:pt x="2582757" y="212167"/>
                  <a:pt x="2698686" y="123747"/>
                  <a:pt x="2749748" y="0"/>
                </a:cubicBezTo>
                <a:cubicBezTo>
                  <a:pt x="2798830" y="125727"/>
                  <a:pt x="2916741" y="212167"/>
                  <a:pt x="3054243" y="212167"/>
                </a:cubicBezTo>
                <a:cubicBezTo>
                  <a:pt x="3191746" y="212167"/>
                  <a:pt x="3307628" y="123747"/>
                  <a:pt x="3358688" y="0"/>
                </a:cubicBezTo>
                <a:cubicBezTo>
                  <a:pt x="3407822" y="125727"/>
                  <a:pt x="3525681" y="212167"/>
                  <a:pt x="3663184" y="212167"/>
                </a:cubicBezTo>
                <a:cubicBezTo>
                  <a:pt x="3800686" y="212167"/>
                  <a:pt x="3916617" y="123747"/>
                  <a:pt x="3967679" y="0"/>
                </a:cubicBezTo>
                <a:cubicBezTo>
                  <a:pt x="4016762" y="125727"/>
                  <a:pt x="4134673" y="212167"/>
                  <a:pt x="4272174" y="212167"/>
                </a:cubicBezTo>
                <a:cubicBezTo>
                  <a:pt x="4409678" y="212167"/>
                  <a:pt x="4525558" y="123747"/>
                  <a:pt x="4576620" y="0"/>
                </a:cubicBezTo>
                <a:cubicBezTo>
                  <a:pt x="4625757" y="125727"/>
                  <a:pt x="4743612" y="212167"/>
                  <a:pt x="4881117" y="212167"/>
                </a:cubicBezTo>
                <a:cubicBezTo>
                  <a:pt x="4980092" y="212167"/>
                  <a:pt x="5068870" y="166384"/>
                  <a:pt x="5129880" y="94612"/>
                </a:cubicBezTo>
                <a:cubicBezTo>
                  <a:pt x="5153635" y="66645"/>
                  <a:pt x="5173226" y="34769"/>
                  <a:pt x="5187541" y="51"/>
                </a:cubicBezTo>
                <a:cubicBezTo>
                  <a:pt x="5187541" y="51"/>
                  <a:pt x="5187541" y="0"/>
                  <a:pt x="5187541" y="0"/>
                </a:cubicBezTo>
                <a:cubicBezTo>
                  <a:pt x="5236623" y="125727"/>
                  <a:pt x="5354483" y="212167"/>
                  <a:pt x="5491985" y="212167"/>
                </a:cubicBezTo>
                <a:cubicBezTo>
                  <a:pt x="5496756" y="212167"/>
                  <a:pt x="5501527" y="212015"/>
                  <a:pt x="5506251" y="211812"/>
                </a:cubicBezTo>
                <a:cubicBezTo>
                  <a:pt x="5506805" y="211812"/>
                  <a:pt x="5507415" y="211710"/>
                  <a:pt x="5507975" y="211710"/>
                </a:cubicBezTo>
                <a:cubicBezTo>
                  <a:pt x="5522289" y="210898"/>
                  <a:pt x="5536601" y="209122"/>
                  <a:pt x="5550913" y="206279"/>
                </a:cubicBezTo>
                <a:lnTo>
                  <a:pt x="5550913" y="206432"/>
                </a:lnTo>
                <a:cubicBezTo>
                  <a:pt x="5661008" y="185113"/>
                  <a:pt x="5752930" y="105424"/>
                  <a:pt x="5796430" y="0"/>
                </a:cubicBezTo>
                <a:cubicBezTo>
                  <a:pt x="5845567" y="125727"/>
                  <a:pt x="5963423" y="212167"/>
                  <a:pt x="6100925" y="212167"/>
                </a:cubicBezTo>
                <a:cubicBezTo>
                  <a:pt x="6238428" y="212167"/>
                  <a:pt x="6354359" y="123747"/>
                  <a:pt x="6405420" y="0"/>
                </a:cubicBezTo>
                <a:cubicBezTo>
                  <a:pt x="6454502" y="125727"/>
                  <a:pt x="6572361" y="212167"/>
                  <a:pt x="6709914" y="212167"/>
                </a:cubicBezTo>
                <a:cubicBezTo>
                  <a:pt x="6847468" y="212167"/>
                  <a:pt x="6963297" y="123747"/>
                  <a:pt x="7014360" y="0"/>
                </a:cubicBezTo>
                <a:cubicBezTo>
                  <a:pt x="7063493" y="125727"/>
                  <a:pt x="7181352" y="212167"/>
                  <a:pt x="7318855" y="212167"/>
                </a:cubicBezTo>
                <a:cubicBezTo>
                  <a:pt x="7456357" y="212167"/>
                  <a:pt x="7572288" y="123747"/>
                  <a:pt x="7623350" y="0"/>
                </a:cubicBezTo>
                <a:cubicBezTo>
                  <a:pt x="7672433" y="125727"/>
                  <a:pt x="7790293" y="212167"/>
                  <a:pt x="7927846" y="212167"/>
                </a:cubicBezTo>
                <a:cubicBezTo>
                  <a:pt x="8065399" y="212167"/>
                  <a:pt x="8181228" y="123747"/>
                  <a:pt x="8232290" y="0"/>
                </a:cubicBezTo>
                <a:cubicBezTo>
                  <a:pt x="8281424" y="125727"/>
                  <a:pt x="8399283" y="212167"/>
                  <a:pt x="8536786" y="212167"/>
                </a:cubicBezTo>
                <a:cubicBezTo>
                  <a:pt x="8674288" y="212167"/>
                  <a:pt x="8790219" y="123747"/>
                  <a:pt x="8841281" y="0"/>
                </a:cubicBezTo>
                <a:cubicBezTo>
                  <a:pt x="8890364" y="125727"/>
                  <a:pt x="9008223" y="212167"/>
                  <a:pt x="9145776" y="212167"/>
                </a:cubicBezTo>
                <a:cubicBezTo>
                  <a:pt x="9283330" y="212167"/>
                  <a:pt x="9399159" y="123747"/>
                  <a:pt x="9450221" y="0"/>
                </a:cubicBezTo>
                <a:cubicBezTo>
                  <a:pt x="9450221" y="102"/>
                  <a:pt x="9450221" y="152"/>
                  <a:pt x="9450323" y="254"/>
                </a:cubicBezTo>
                <a:lnTo>
                  <a:pt x="9450323" y="0"/>
                </a:lnTo>
                <a:cubicBezTo>
                  <a:pt x="9499456" y="125727"/>
                  <a:pt x="9617316" y="212167"/>
                  <a:pt x="9754818" y="212167"/>
                </a:cubicBezTo>
                <a:cubicBezTo>
                  <a:pt x="9892321" y="212167"/>
                  <a:pt x="10008251" y="123747"/>
                  <a:pt x="10059313" y="0"/>
                </a:cubicBezTo>
                <a:cubicBezTo>
                  <a:pt x="10108396" y="125727"/>
                  <a:pt x="10226256" y="212167"/>
                  <a:pt x="10363809" y="212167"/>
                </a:cubicBezTo>
                <a:cubicBezTo>
                  <a:pt x="10501362" y="212167"/>
                  <a:pt x="10617191" y="123747"/>
                  <a:pt x="10668254" y="0"/>
                </a:cubicBezTo>
                <a:cubicBezTo>
                  <a:pt x="10717387" y="125727"/>
                  <a:pt x="10835246" y="212167"/>
                  <a:pt x="10972749" y="212167"/>
                </a:cubicBezTo>
                <a:cubicBezTo>
                  <a:pt x="11110251" y="212167"/>
                  <a:pt x="11226182" y="123747"/>
                  <a:pt x="11277245" y="0"/>
                </a:cubicBezTo>
                <a:cubicBezTo>
                  <a:pt x="11326327" y="125727"/>
                  <a:pt x="11444186" y="212167"/>
                  <a:pt x="11581740" y="212167"/>
                </a:cubicBezTo>
                <a:cubicBezTo>
                  <a:pt x="11719294" y="212167"/>
                  <a:pt x="11835122" y="123747"/>
                  <a:pt x="11886185" y="0"/>
                </a:cubicBezTo>
                <a:cubicBezTo>
                  <a:pt x="11935318" y="125727"/>
                  <a:pt x="12053177" y="212167"/>
                  <a:pt x="12190680" y="212167"/>
                </a:cubicBezTo>
                <a:lnTo>
                  <a:pt x="12192659" y="212167"/>
                </a:lnTo>
                <a:lnTo>
                  <a:pt x="12192710" y="212167"/>
                </a:lnTo>
                <a:lnTo>
                  <a:pt x="12192710" y="242270"/>
                </a:lnTo>
                <a:lnTo>
                  <a:pt x="12192710" y="427794"/>
                </a:lnTo>
                <a:lnTo>
                  <a:pt x="12192710" y="457897"/>
                </a:lnTo>
                <a:lnTo>
                  <a:pt x="12192710" y="2455663"/>
                </a:lnTo>
                <a:lnTo>
                  <a:pt x="12192710" y="2485766"/>
                </a:lnTo>
                <a:lnTo>
                  <a:pt x="12192710" y="2671290"/>
                </a:lnTo>
                <a:lnTo>
                  <a:pt x="12192710" y="2701393"/>
                </a:lnTo>
                <a:lnTo>
                  <a:pt x="12192710" y="2813449"/>
                </a:lnTo>
                <a:lnTo>
                  <a:pt x="12192710" y="2843552"/>
                </a:lnTo>
                <a:lnTo>
                  <a:pt x="12192710" y="3029076"/>
                </a:lnTo>
                <a:lnTo>
                  <a:pt x="12192710" y="3059179"/>
                </a:lnTo>
                <a:lnTo>
                  <a:pt x="12192710" y="3937308"/>
                </a:lnTo>
                <a:lnTo>
                  <a:pt x="11767806" y="3937308"/>
                </a:lnTo>
                <a:lnTo>
                  <a:pt x="10350582" y="3937308"/>
                </a:lnTo>
                <a:lnTo>
                  <a:pt x="8933452" y="3937308"/>
                </a:lnTo>
                <a:lnTo>
                  <a:pt x="7516229" y="3937308"/>
                </a:lnTo>
                <a:lnTo>
                  <a:pt x="6107995" y="3937308"/>
                </a:lnTo>
                <a:lnTo>
                  <a:pt x="6099005" y="3937308"/>
                </a:lnTo>
                <a:lnTo>
                  <a:pt x="4690770" y="3937308"/>
                </a:lnTo>
                <a:lnTo>
                  <a:pt x="3273546" y="3937308"/>
                </a:lnTo>
                <a:lnTo>
                  <a:pt x="1856418" y="3937308"/>
                </a:lnTo>
                <a:lnTo>
                  <a:pt x="439194" y="3937308"/>
                </a:lnTo>
                <a:lnTo>
                  <a:pt x="0" y="3937308"/>
                </a:lnTo>
                <a:lnTo>
                  <a:pt x="0" y="3059179"/>
                </a:lnTo>
                <a:lnTo>
                  <a:pt x="0" y="3029076"/>
                </a:lnTo>
                <a:lnTo>
                  <a:pt x="0" y="2843552"/>
                </a:lnTo>
                <a:lnTo>
                  <a:pt x="0" y="2813449"/>
                </a:lnTo>
                <a:lnTo>
                  <a:pt x="0" y="2701241"/>
                </a:lnTo>
                <a:lnTo>
                  <a:pt x="0" y="2671138"/>
                </a:lnTo>
                <a:lnTo>
                  <a:pt x="0" y="2485614"/>
                </a:lnTo>
                <a:lnTo>
                  <a:pt x="0" y="2455511"/>
                </a:lnTo>
                <a:lnTo>
                  <a:pt x="0" y="457745"/>
                </a:lnTo>
                <a:lnTo>
                  <a:pt x="0" y="427642"/>
                </a:lnTo>
                <a:lnTo>
                  <a:pt x="0" y="242118"/>
                </a:lnTo>
                <a:lnTo>
                  <a:pt x="0" y="212015"/>
                </a:lnTo>
                <a:cubicBezTo>
                  <a:pt x="3147" y="212116"/>
                  <a:pt x="6243" y="212167"/>
                  <a:pt x="9390" y="212167"/>
                </a:cubicBezTo>
                <a:cubicBezTo>
                  <a:pt x="144913" y="212167"/>
                  <a:pt x="262823" y="123747"/>
                  <a:pt x="313886" y="0"/>
                </a:cubicBezTo>
                <a:close/>
              </a:path>
            </a:pathLst>
          </a:custGeom>
          <a:solidFill>
            <a:schemeClr val="bg1"/>
          </a:solidFill>
          <a:ln w="5076"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4B8FF8A1-18DA-BF41-7681-6D3E65514C82}"/>
              </a:ext>
            </a:extLst>
          </p:cNvPr>
          <p:cNvSpPr>
            <a:spLocks noGrp="1"/>
          </p:cNvSpPr>
          <p:nvPr>
            <p:ph type="ctrTitle"/>
          </p:nvPr>
        </p:nvSpPr>
        <p:spPr>
          <a:xfrm>
            <a:off x="539750" y="539750"/>
            <a:ext cx="5375274" cy="1985964"/>
          </a:xfrm>
        </p:spPr>
        <p:txBody>
          <a:bodyPr lIns="0" tIns="0" rIns="0" bIns="0" anchor="t">
            <a:noAutofit/>
          </a:bodyPr>
          <a:lstStyle>
            <a:lvl1pPr algn="l">
              <a:defRPr sz="4400">
                <a:solidFill>
                  <a:schemeClr val="bg1"/>
                </a:solidFill>
              </a:defRPr>
            </a:lvl1pPr>
          </a:lstStyle>
          <a:p>
            <a:endParaRPr lang="fi-FI" dirty="0"/>
          </a:p>
        </p:txBody>
      </p:sp>
      <p:sp>
        <p:nvSpPr>
          <p:cNvPr id="9" name="Tekstin paikkamerkki 1">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3519488"/>
            <a:ext cx="11110913" cy="495300"/>
          </a:xfrm>
        </p:spPr>
        <p:txBody>
          <a:bodyPr lIns="0" tIns="0" rIns="0" bIns="0" numCol="1" spcCol="360000">
            <a:noAutofit/>
          </a:bodyPr>
          <a:lstStyle>
            <a:lvl1pPr marL="0" indent="0">
              <a:buNone/>
              <a:defRPr sz="2400" b="1"/>
            </a:lvl1pPr>
            <a:lvl2pPr marL="457200" indent="0">
              <a:buNone/>
              <a:defRPr/>
            </a:lvl2pPr>
            <a:lvl3pPr marL="914400" indent="0">
              <a:buNone/>
              <a:defRPr/>
            </a:lvl3pPr>
            <a:lvl4pPr marL="1371600" indent="0">
              <a:buNone/>
              <a:defRPr/>
            </a:lvl4pPr>
            <a:lvl5pPr marL="1828800" indent="0">
              <a:buNone/>
              <a:defRPr/>
            </a:lvl5pPr>
          </a:lstStyle>
          <a:p>
            <a:pPr lvl="0"/>
            <a:r>
              <a:rPr lang="fi-FI" dirty="0"/>
              <a:t>Tekstipaikka, joka rytmittää sisältöä visuaalisesti</a:t>
            </a:r>
          </a:p>
        </p:txBody>
      </p:sp>
      <p:sp>
        <p:nvSpPr>
          <p:cNvPr id="4" name="Sisällön paikkamerkki 7">
            <a:extLst>
              <a:ext uri="{FF2B5EF4-FFF2-40B4-BE49-F238E27FC236}">
                <a16:creationId xmlns:a16="http://schemas.microsoft.com/office/drawing/2014/main" id="{66C048F4-6C83-DC0E-2A72-559FBCE888CB}"/>
              </a:ext>
            </a:extLst>
          </p:cNvPr>
          <p:cNvSpPr>
            <a:spLocks noGrp="1"/>
          </p:cNvSpPr>
          <p:nvPr>
            <p:ph sz="quarter" idx="28"/>
          </p:nvPr>
        </p:nvSpPr>
        <p:spPr>
          <a:xfrm>
            <a:off x="541337" y="4024742"/>
            <a:ext cx="5372100" cy="1976008"/>
          </a:xfrm>
        </p:spPr>
        <p:txBody>
          <a:bodyPr/>
          <a:lstStyle>
            <a:lvl1pPr>
              <a:defRPr sz="1600"/>
            </a:lvl1pPr>
            <a:lvl2pPr>
              <a:defRPr sz="1400"/>
            </a:lvl2pPr>
            <a:lvl3pPr>
              <a:defRPr sz="1200"/>
            </a:lvl3pPr>
            <a:lvl4pPr>
              <a:defRPr sz="1200"/>
            </a:lvl4pPr>
            <a:lvl5pPr>
              <a:defRPr sz="12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8" name="Sisällön paikkamerkki 7">
            <a:extLst>
              <a:ext uri="{FF2B5EF4-FFF2-40B4-BE49-F238E27FC236}">
                <a16:creationId xmlns:a16="http://schemas.microsoft.com/office/drawing/2014/main" id="{D1398EC9-862E-6D83-34D7-257AEACB40E3}"/>
              </a:ext>
            </a:extLst>
          </p:cNvPr>
          <p:cNvSpPr>
            <a:spLocks noGrp="1"/>
          </p:cNvSpPr>
          <p:nvPr>
            <p:ph sz="quarter" idx="26"/>
          </p:nvPr>
        </p:nvSpPr>
        <p:spPr>
          <a:xfrm>
            <a:off x="6275388" y="4024742"/>
            <a:ext cx="5372100" cy="1985962"/>
          </a:xfrm>
        </p:spPr>
        <p:txBody>
          <a:bodyPr/>
          <a:lstStyle>
            <a:lvl1pPr>
              <a:defRPr sz="1600"/>
            </a:lvl1pPr>
            <a:lvl2pPr>
              <a:defRPr sz="1400"/>
            </a:lvl2pPr>
            <a:lvl3pPr>
              <a:defRPr sz="1200"/>
            </a:lvl3pPr>
            <a:lvl4pPr>
              <a:defRPr sz="1200"/>
            </a:lvl4pPr>
            <a:lvl5pPr>
              <a:defRPr sz="12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9" name="Kuvan paikkamerkki 18">
            <a:extLst>
              <a:ext uri="{FF2B5EF4-FFF2-40B4-BE49-F238E27FC236}">
                <a16:creationId xmlns:a16="http://schemas.microsoft.com/office/drawing/2014/main" id="{4F7BB14A-5BD6-8401-FBAC-E156F0740E48}"/>
              </a:ext>
              <a:ext uri="{C183D7F6-B498-43B3-948B-1728B52AA6E4}">
                <adec:decorative xmlns:adec="http://schemas.microsoft.com/office/drawing/2017/decorative" val="1"/>
              </a:ext>
            </a:extLst>
          </p:cNvPr>
          <p:cNvSpPr>
            <a:spLocks noGrp="1"/>
          </p:cNvSpPr>
          <p:nvPr>
            <p:ph type="pic" sz="quarter" idx="27" hasCustomPrompt="1"/>
          </p:nvPr>
        </p:nvSpPr>
        <p:spPr>
          <a:xfrm>
            <a:off x="6275388" y="-2"/>
            <a:ext cx="5916612" cy="3132861"/>
          </a:xfrm>
          <a:custGeom>
            <a:avLst/>
            <a:gdLst>
              <a:gd name="connsiteX0" fmla="*/ 0 w 5916612"/>
              <a:gd name="connsiteY0" fmla="*/ 0 h 3132861"/>
              <a:gd name="connsiteX1" fmla="*/ 5916612 w 5916612"/>
              <a:gd name="connsiteY1" fmla="*/ 0 h 3132861"/>
              <a:gd name="connsiteX2" fmla="*/ 5916612 w 5916612"/>
              <a:gd name="connsiteY2" fmla="*/ 3132861 h 3132861"/>
              <a:gd name="connsiteX3" fmla="*/ 5914937 w 5916612"/>
              <a:gd name="connsiteY3" fmla="*/ 3132861 h 3132861"/>
              <a:gd name="connsiteX4" fmla="*/ 5610442 w 5916612"/>
              <a:gd name="connsiteY4" fmla="*/ 2920694 h 3132861"/>
              <a:gd name="connsiteX5" fmla="*/ 5305997 w 5916612"/>
              <a:gd name="connsiteY5" fmla="*/ 3132861 h 3132861"/>
              <a:gd name="connsiteX6" fmla="*/ 5001502 w 5916612"/>
              <a:gd name="connsiteY6" fmla="*/ 2920694 h 3132861"/>
              <a:gd name="connsiteX7" fmla="*/ 4697006 w 5916612"/>
              <a:gd name="connsiteY7" fmla="*/ 3132861 h 3132861"/>
              <a:gd name="connsiteX8" fmla="*/ 4392511 w 5916612"/>
              <a:gd name="connsiteY8" fmla="*/ 2920694 h 3132861"/>
              <a:gd name="connsiteX9" fmla="*/ 4088066 w 5916612"/>
              <a:gd name="connsiteY9" fmla="*/ 3132861 h 3132861"/>
              <a:gd name="connsiteX10" fmla="*/ 3783570 w 5916612"/>
              <a:gd name="connsiteY10" fmla="*/ 2920694 h 3132861"/>
              <a:gd name="connsiteX11" fmla="*/ 3479075 w 5916612"/>
              <a:gd name="connsiteY11" fmla="*/ 3132861 h 3132861"/>
              <a:gd name="connsiteX12" fmla="*/ 3174580 w 5916612"/>
              <a:gd name="connsiteY12" fmla="*/ 2920694 h 3132861"/>
              <a:gd name="connsiteX13" fmla="*/ 3174580 w 5916612"/>
              <a:gd name="connsiteY13" fmla="*/ 2920948 h 3132861"/>
              <a:gd name="connsiteX14" fmla="*/ 3174478 w 5916612"/>
              <a:gd name="connsiteY14" fmla="*/ 2920694 h 3132861"/>
              <a:gd name="connsiteX15" fmla="*/ 2870033 w 5916612"/>
              <a:gd name="connsiteY15" fmla="*/ 3132861 h 3132861"/>
              <a:gd name="connsiteX16" fmla="*/ 2565538 w 5916612"/>
              <a:gd name="connsiteY16" fmla="*/ 2920694 h 3132861"/>
              <a:gd name="connsiteX17" fmla="*/ 2261043 w 5916612"/>
              <a:gd name="connsiteY17" fmla="*/ 3132861 h 3132861"/>
              <a:gd name="connsiteX18" fmla="*/ 1956547 w 5916612"/>
              <a:gd name="connsiteY18" fmla="*/ 2920694 h 3132861"/>
              <a:gd name="connsiteX19" fmla="*/ 1652103 w 5916612"/>
              <a:gd name="connsiteY19" fmla="*/ 3132861 h 3132861"/>
              <a:gd name="connsiteX20" fmla="*/ 1347607 w 5916612"/>
              <a:gd name="connsiteY20" fmla="*/ 2920694 h 3132861"/>
              <a:gd name="connsiteX21" fmla="*/ 1043112 w 5916612"/>
              <a:gd name="connsiteY21" fmla="*/ 3132861 h 3132861"/>
              <a:gd name="connsiteX22" fmla="*/ 738617 w 5916612"/>
              <a:gd name="connsiteY22" fmla="*/ 2920694 h 3132861"/>
              <a:gd name="connsiteX23" fmla="*/ 434171 w 5916612"/>
              <a:gd name="connsiteY23" fmla="*/ 3132861 h 3132861"/>
              <a:gd name="connsiteX24" fmla="*/ 129677 w 5916612"/>
              <a:gd name="connsiteY24" fmla="*/ 2920694 h 3132861"/>
              <a:gd name="connsiteX25" fmla="*/ 9846 w 5916612"/>
              <a:gd name="connsiteY25" fmla="*/ 3073183 h 3132861"/>
              <a:gd name="connsiteX26" fmla="*/ 0 w 5916612"/>
              <a:gd name="connsiteY26" fmla="*/ 3078197 h 31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916612" h="3132861">
                <a:moveTo>
                  <a:pt x="0" y="0"/>
                </a:moveTo>
                <a:lnTo>
                  <a:pt x="5916612" y="0"/>
                </a:lnTo>
                <a:lnTo>
                  <a:pt x="5916612" y="3132861"/>
                </a:lnTo>
                <a:lnTo>
                  <a:pt x="5914937" y="3132861"/>
                </a:lnTo>
                <a:cubicBezTo>
                  <a:pt x="5777434" y="3132861"/>
                  <a:pt x="5659575" y="3046421"/>
                  <a:pt x="5610442" y="2920694"/>
                </a:cubicBezTo>
                <a:cubicBezTo>
                  <a:pt x="5559379" y="3044441"/>
                  <a:pt x="5443551" y="3132861"/>
                  <a:pt x="5305997" y="3132861"/>
                </a:cubicBezTo>
                <a:cubicBezTo>
                  <a:pt x="5168443" y="3132861"/>
                  <a:pt x="5050584" y="3046421"/>
                  <a:pt x="5001502" y="2920694"/>
                </a:cubicBezTo>
                <a:cubicBezTo>
                  <a:pt x="4950439" y="3044441"/>
                  <a:pt x="4834508" y="3132861"/>
                  <a:pt x="4697006" y="3132861"/>
                </a:cubicBezTo>
                <a:cubicBezTo>
                  <a:pt x="4559503" y="3132861"/>
                  <a:pt x="4441644" y="3046421"/>
                  <a:pt x="4392511" y="2920694"/>
                </a:cubicBezTo>
                <a:cubicBezTo>
                  <a:pt x="4341448" y="3044441"/>
                  <a:pt x="4225619" y="3132861"/>
                  <a:pt x="4088066" y="3132861"/>
                </a:cubicBezTo>
                <a:cubicBezTo>
                  <a:pt x="3950513" y="3132861"/>
                  <a:pt x="3832653" y="3046421"/>
                  <a:pt x="3783570" y="2920694"/>
                </a:cubicBezTo>
                <a:cubicBezTo>
                  <a:pt x="3732508" y="3044441"/>
                  <a:pt x="3616578" y="3132861"/>
                  <a:pt x="3479075" y="3132861"/>
                </a:cubicBezTo>
                <a:cubicBezTo>
                  <a:pt x="3341573" y="3132861"/>
                  <a:pt x="3223713" y="3046421"/>
                  <a:pt x="3174580" y="2920694"/>
                </a:cubicBezTo>
                <a:lnTo>
                  <a:pt x="3174580" y="2920948"/>
                </a:lnTo>
                <a:cubicBezTo>
                  <a:pt x="3174478" y="2920846"/>
                  <a:pt x="3174478" y="2920796"/>
                  <a:pt x="3174478" y="2920694"/>
                </a:cubicBezTo>
                <a:cubicBezTo>
                  <a:pt x="3123416" y="3044441"/>
                  <a:pt x="3007587" y="3132861"/>
                  <a:pt x="2870033" y="3132861"/>
                </a:cubicBezTo>
                <a:cubicBezTo>
                  <a:pt x="2732480" y="3132861"/>
                  <a:pt x="2614621" y="3046421"/>
                  <a:pt x="2565538" y="2920694"/>
                </a:cubicBezTo>
                <a:cubicBezTo>
                  <a:pt x="2514476" y="3044441"/>
                  <a:pt x="2398545" y="3132861"/>
                  <a:pt x="2261043" y="3132861"/>
                </a:cubicBezTo>
                <a:cubicBezTo>
                  <a:pt x="2123540" y="3132861"/>
                  <a:pt x="2005681" y="3046421"/>
                  <a:pt x="1956547" y="2920694"/>
                </a:cubicBezTo>
                <a:cubicBezTo>
                  <a:pt x="1905485" y="3044441"/>
                  <a:pt x="1789656" y="3132861"/>
                  <a:pt x="1652103" y="3132861"/>
                </a:cubicBezTo>
                <a:cubicBezTo>
                  <a:pt x="1514550" y="3132861"/>
                  <a:pt x="1396690" y="3046421"/>
                  <a:pt x="1347607" y="2920694"/>
                </a:cubicBezTo>
                <a:cubicBezTo>
                  <a:pt x="1296545" y="3044441"/>
                  <a:pt x="1180614" y="3132861"/>
                  <a:pt x="1043112" y="3132861"/>
                </a:cubicBezTo>
                <a:cubicBezTo>
                  <a:pt x="905609" y="3132861"/>
                  <a:pt x="787750" y="3046421"/>
                  <a:pt x="738617" y="2920694"/>
                </a:cubicBezTo>
                <a:cubicBezTo>
                  <a:pt x="687554" y="3044441"/>
                  <a:pt x="571725" y="3132861"/>
                  <a:pt x="434171" y="3132861"/>
                </a:cubicBezTo>
                <a:cubicBezTo>
                  <a:pt x="296618" y="3132861"/>
                  <a:pt x="178759" y="3046421"/>
                  <a:pt x="129677" y="2920694"/>
                </a:cubicBezTo>
                <a:cubicBezTo>
                  <a:pt x="104147" y="2982568"/>
                  <a:pt x="62399" y="3035609"/>
                  <a:pt x="9846" y="3073183"/>
                </a:cubicBezTo>
                <a:lnTo>
                  <a:pt x="0" y="3078197"/>
                </a:lnTo>
                <a:close/>
              </a:path>
            </a:pathLst>
          </a:custGeom>
          <a:noFill/>
        </p:spPr>
        <p:txBody>
          <a:bodyPr wrap="square" lIns="540000" tIns="360000" rIns="540000" anchor="t" anchorCtr="0">
            <a:noAutofit/>
          </a:bodyPr>
          <a:lstStyle>
            <a:lvl1pPr marL="0" indent="0" algn="ctr">
              <a:buNone/>
              <a:defRPr sz="1400" b="0">
                <a:solidFill>
                  <a:schemeClr val="accent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5" name="Kuvatiedot">
            <a:extLst>
              <a:ext uri="{FF2B5EF4-FFF2-40B4-BE49-F238E27FC236}">
                <a16:creationId xmlns:a16="http://schemas.microsoft.com/office/drawing/2014/main" id="{D349703B-CF52-6380-19DD-379DE9841013}"/>
              </a:ext>
              <a:ext uri="{C183D7F6-B498-43B3-948B-1728B52AA6E4}">
                <adec:decorative xmlns:adec="http://schemas.microsoft.com/office/drawing/2017/decorative" val="1"/>
              </a:ext>
            </a:extLst>
          </p:cNvPr>
          <p:cNvSpPr>
            <a:spLocks noGrp="1"/>
          </p:cNvSpPr>
          <p:nvPr>
            <p:ph type="body" sz="quarter" idx="15" hasCustomPrompt="1"/>
          </p:nvPr>
        </p:nvSpPr>
        <p:spPr>
          <a:xfrm rot="16200000">
            <a:off x="10177381" y="4843381"/>
            <a:ext cx="3849239"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13" name="Alatunnisteen paikkamerkki 12">
            <a:extLst>
              <a:ext uri="{FF2B5EF4-FFF2-40B4-BE49-F238E27FC236}">
                <a16:creationId xmlns:a16="http://schemas.microsoft.com/office/drawing/2014/main" id="{0C4F46F0-CE7C-B9FC-D7E1-588A402B1A2C}"/>
              </a:ext>
            </a:extLst>
          </p:cNvPr>
          <p:cNvSpPr>
            <a:spLocks noGrp="1"/>
          </p:cNvSpPr>
          <p:nvPr>
            <p:ph type="ftr" sz="quarter" idx="22"/>
          </p:nvPr>
        </p:nvSpPr>
        <p:spPr/>
        <p:txBody>
          <a:bodyPr/>
          <a:lstStyle/>
          <a:p>
            <a:endParaRPr lang="fi-FI" dirty="0"/>
          </a:p>
        </p:txBody>
      </p:sp>
      <p:sp>
        <p:nvSpPr>
          <p:cNvPr id="11" name="Päivämäärän paikkamerkki 10">
            <a:extLst>
              <a:ext uri="{FF2B5EF4-FFF2-40B4-BE49-F238E27FC236}">
                <a16:creationId xmlns:a16="http://schemas.microsoft.com/office/drawing/2014/main" id="{BCA3653A-F3EA-4ADD-5172-FE31678DC330}"/>
              </a:ext>
            </a:extLst>
          </p:cNvPr>
          <p:cNvSpPr>
            <a:spLocks noGrp="1"/>
          </p:cNvSpPr>
          <p:nvPr>
            <p:ph type="dt" sz="half" idx="2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E4541B02-4A10-52AA-E632-EFF487758FB0}"/>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5097AC3C-5B59-9DB8-E260-D163D81370EA}"/>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934915211"/>
      </p:ext>
    </p:extLst>
  </p:cSld>
  <p:clrMapOvr>
    <a:masterClrMapping/>
  </p:clrMapOvr>
  <p:extLst>
    <p:ext uri="{DCECCB84-F9BA-43D5-87BE-67443E8EF086}">
      <p15:sldGuideLst xmlns:p15="http://schemas.microsoft.com/office/powerpoint/2012/main"/>
    </p:ext>
  </p:extLst>
</p:sldLayout>
</file>

<file path=ppt/slideLayouts/slideLayout562.xml><?xml version="1.0" encoding="utf-8"?>
<p:sldLayout xmlns:a="http://schemas.openxmlformats.org/drawingml/2006/main" xmlns:r="http://schemas.openxmlformats.org/officeDocument/2006/relationships" xmlns:p="http://schemas.openxmlformats.org/presentationml/2006/main" preserve="1" userDrawn="1">
  <p:cSld name="Otsikko ja sisältö kuvalla 3 D">
    <p:bg>
      <p:bgPr>
        <a:solidFill>
          <a:schemeClr val="accent3"/>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p:nvPr>
        </p:nvSpPr>
        <p:spPr>
          <a:xfrm>
            <a:off x="539750" y="539750"/>
            <a:ext cx="5735638" cy="1736725"/>
          </a:xfrm>
        </p:spPr>
        <p:txBody>
          <a:bodyPr lIns="0" tIns="0" rIns="0" bIns="0" anchor="t">
            <a:noAutofit/>
          </a:bodyPr>
          <a:lstStyle>
            <a:lvl1pPr algn="l">
              <a:defRPr sz="4400">
                <a:solidFill>
                  <a:schemeClr val="bg1"/>
                </a:solidFill>
              </a:defRPr>
            </a:lvl1pPr>
          </a:lstStyle>
          <a:p>
            <a:endParaRPr lang="fi-FI" dirty="0"/>
          </a:p>
        </p:txBody>
      </p:sp>
      <p:sp>
        <p:nvSpPr>
          <p:cNvPr id="9" name="Tekstin paikkamerkki 1">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2534080"/>
            <a:ext cx="5735638" cy="1233057"/>
          </a:xfrm>
        </p:spPr>
        <p:txBody>
          <a:bodyPr lIns="0" tIns="0" rIns="0" bIns="0" numCol="1" spcCol="360000" anchor="b">
            <a:noAutofit/>
          </a:bodyPr>
          <a:lstStyle>
            <a:lvl1pPr marL="0" indent="0">
              <a:buNone/>
              <a:defRPr sz="24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Tekstipaikka, joka rytmittää sisältöä visuaalisesti</a:t>
            </a:r>
          </a:p>
        </p:txBody>
      </p:sp>
      <p:sp>
        <p:nvSpPr>
          <p:cNvPr id="4" name="Sisällön paikkamerkki 7">
            <a:extLst>
              <a:ext uri="{FF2B5EF4-FFF2-40B4-BE49-F238E27FC236}">
                <a16:creationId xmlns:a16="http://schemas.microsoft.com/office/drawing/2014/main" id="{AF5B4127-6F08-69E2-E482-4EAEE512DD10}"/>
              </a:ext>
            </a:extLst>
          </p:cNvPr>
          <p:cNvSpPr>
            <a:spLocks noGrp="1"/>
          </p:cNvSpPr>
          <p:nvPr>
            <p:ph sz="quarter" idx="28"/>
          </p:nvPr>
        </p:nvSpPr>
        <p:spPr>
          <a:xfrm>
            <a:off x="539750" y="4024742"/>
            <a:ext cx="5372100" cy="1976008"/>
          </a:xfrm>
        </p:spPr>
        <p:txBody>
          <a:bodyPr/>
          <a:lstStyle>
            <a:lvl1pPr>
              <a:defRPr sz="1600">
                <a:solidFill>
                  <a:schemeClr val="bg1"/>
                </a:solidFill>
              </a:defRPr>
            </a:lvl1pPr>
            <a:lvl2pPr>
              <a:defRPr sz="14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8" name="Sisällön paikkamerkki 7">
            <a:extLst>
              <a:ext uri="{FF2B5EF4-FFF2-40B4-BE49-F238E27FC236}">
                <a16:creationId xmlns:a16="http://schemas.microsoft.com/office/drawing/2014/main" id="{D1398EC9-862E-6D83-34D7-257AEACB40E3}"/>
              </a:ext>
            </a:extLst>
          </p:cNvPr>
          <p:cNvSpPr>
            <a:spLocks noGrp="1"/>
          </p:cNvSpPr>
          <p:nvPr>
            <p:ph sz="quarter" idx="26"/>
          </p:nvPr>
        </p:nvSpPr>
        <p:spPr>
          <a:xfrm>
            <a:off x="6275388" y="4024742"/>
            <a:ext cx="5372100" cy="1985962"/>
          </a:xfrm>
        </p:spPr>
        <p:txBody>
          <a:bodyPr/>
          <a:lstStyle>
            <a:lvl1pPr>
              <a:defRPr sz="1600">
                <a:solidFill>
                  <a:schemeClr val="bg1"/>
                </a:solidFill>
              </a:defRPr>
            </a:lvl1pPr>
            <a:lvl2pPr>
              <a:defRPr sz="14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6" name="Kuvan paikkamerkki 17">
            <a:extLst>
              <a:ext uri="{FF2B5EF4-FFF2-40B4-BE49-F238E27FC236}">
                <a16:creationId xmlns:a16="http://schemas.microsoft.com/office/drawing/2014/main" id="{91EB1D6F-C33A-67AA-1A99-0DFFB3099A48}"/>
              </a:ext>
              <a:ext uri="{C183D7F6-B498-43B3-948B-1728B52AA6E4}">
                <adec:decorative xmlns:adec="http://schemas.microsoft.com/office/drawing/2017/decorative" val="1"/>
              </a:ext>
            </a:extLst>
          </p:cNvPr>
          <p:cNvSpPr>
            <a:spLocks noGrp="1"/>
          </p:cNvSpPr>
          <p:nvPr>
            <p:ph type="pic" sz="quarter" idx="27" hasCustomPrompt="1"/>
          </p:nvPr>
        </p:nvSpPr>
        <p:spPr>
          <a:xfrm>
            <a:off x="8180409" y="548910"/>
            <a:ext cx="3218227" cy="3218227"/>
          </a:xfrm>
          <a:custGeom>
            <a:avLst/>
            <a:gdLst>
              <a:gd name="connsiteX0" fmla="*/ 1260000 w 2520000"/>
              <a:gd name="connsiteY0" fmla="*/ 0 h 2520000"/>
              <a:gd name="connsiteX1" fmla="*/ 2520000 w 2520000"/>
              <a:gd name="connsiteY1" fmla="*/ 1260000 h 2520000"/>
              <a:gd name="connsiteX2" fmla="*/ 1260000 w 2520000"/>
              <a:gd name="connsiteY2" fmla="*/ 2520000 h 2520000"/>
              <a:gd name="connsiteX3" fmla="*/ 0 w 2520000"/>
              <a:gd name="connsiteY3" fmla="*/ 1260000 h 2520000"/>
              <a:gd name="connsiteX4" fmla="*/ 1260000 w 2520000"/>
              <a:gd name="connsiteY4" fmla="*/ 0 h 252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0000" h="2520000">
                <a:moveTo>
                  <a:pt x="1260000" y="0"/>
                </a:moveTo>
                <a:cubicBezTo>
                  <a:pt x="1955879" y="0"/>
                  <a:pt x="2520000" y="564121"/>
                  <a:pt x="2520000" y="1260000"/>
                </a:cubicBezTo>
                <a:cubicBezTo>
                  <a:pt x="2520000" y="1955879"/>
                  <a:pt x="1955879" y="2520000"/>
                  <a:pt x="1260000" y="2520000"/>
                </a:cubicBezTo>
                <a:cubicBezTo>
                  <a:pt x="564121" y="2520000"/>
                  <a:pt x="0" y="1955879"/>
                  <a:pt x="0" y="1260000"/>
                </a:cubicBezTo>
                <a:cubicBezTo>
                  <a:pt x="0" y="564121"/>
                  <a:pt x="564121" y="0"/>
                  <a:pt x="1260000" y="0"/>
                </a:cubicBezTo>
                <a:close/>
              </a:path>
            </a:pathLst>
          </a:custGeom>
        </p:spPr>
        <p:txBody>
          <a:bodyPr wrap="square" lIns="216000" rIns="216000" anchor="ctr">
            <a:noAutofit/>
          </a:bodyPr>
          <a:lstStyle>
            <a:lvl1pPr marL="0" indent="0" algn="ctr">
              <a:buNone/>
              <a:defRPr sz="1400" b="1">
                <a:solidFill>
                  <a:schemeClr val="accent2"/>
                </a:solidFill>
              </a:defRPr>
            </a:lvl1pPr>
          </a:lstStyle>
          <a:p>
            <a:r>
              <a:rPr lang="fi-FI" dirty="0"/>
              <a:t>Lisää kuva napsauttamalla kuvaketta. 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Tämä teksti ei näy lopullisessa versiossa! </a:t>
            </a:r>
          </a:p>
        </p:txBody>
      </p:sp>
      <p:sp>
        <p:nvSpPr>
          <p:cNvPr id="15" name="Kuvatiedot">
            <a:extLst>
              <a:ext uri="{FF2B5EF4-FFF2-40B4-BE49-F238E27FC236}">
                <a16:creationId xmlns:a16="http://schemas.microsoft.com/office/drawing/2014/main" id="{D349703B-CF52-6380-19DD-379DE9841013}"/>
              </a:ext>
              <a:ext uri="{C183D7F6-B498-43B3-948B-1728B52AA6E4}">
                <adec:decorative xmlns:adec="http://schemas.microsoft.com/office/drawing/2017/decorative" val="1"/>
              </a:ext>
            </a:extLst>
          </p:cNvPr>
          <p:cNvSpPr>
            <a:spLocks noGrp="1"/>
          </p:cNvSpPr>
          <p:nvPr>
            <p:ph type="body" sz="quarter" idx="15" hasCustomPrompt="1"/>
          </p:nvPr>
        </p:nvSpPr>
        <p:spPr>
          <a:xfrm rot="16200000">
            <a:off x="10177381" y="4843381"/>
            <a:ext cx="3849239" cy="180000"/>
          </a:xfrm>
          <a:noFill/>
        </p:spPr>
        <p:txBody>
          <a:bodyPr wrap="none" lIns="108000" tIns="72000" rIns="108000" bIns="72000" anchor="ctr">
            <a:noAutofit/>
          </a:bodyPr>
          <a:lstStyle>
            <a:lvl1pPr marL="0" indent="0">
              <a:buNone/>
              <a:defRPr sz="700" b="0">
                <a:solidFill>
                  <a:schemeClr val="bg1"/>
                </a:solidFill>
              </a:defRPr>
            </a:lvl1pPr>
          </a:lstStyle>
          <a:p>
            <a:pPr lvl="0"/>
            <a:r>
              <a:rPr lang="fi-FI" dirty="0"/>
              <a:t>Kuva: Kuvaajan nimi</a:t>
            </a:r>
          </a:p>
        </p:txBody>
      </p:sp>
      <p:sp>
        <p:nvSpPr>
          <p:cNvPr id="13" name="Alatunnisteen paikkamerkki 12">
            <a:extLst>
              <a:ext uri="{FF2B5EF4-FFF2-40B4-BE49-F238E27FC236}">
                <a16:creationId xmlns:a16="http://schemas.microsoft.com/office/drawing/2014/main" id="{0C4F46F0-CE7C-B9FC-D7E1-588A402B1A2C}"/>
              </a:ext>
            </a:extLst>
          </p:cNvPr>
          <p:cNvSpPr>
            <a:spLocks noGrp="1"/>
          </p:cNvSpPr>
          <p:nvPr>
            <p:ph type="ftr" sz="quarter" idx="22"/>
          </p:nvPr>
        </p:nvSpPr>
        <p:spPr/>
        <p:txBody>
          <a:bodyPr/>
          <a:lstStyle>
            <a:lvl1pPr>
              <a:defRPr>
                <a:solidFill>
                  <a:schemeClr val="bg1"/>
                </a:solidFill>
              </a:defRPr>
            </a:lvl1pPr>
          </a:lstStyle>
          <a:p>
            <a:endParaRPr lang="fi-FI" dirty="0"/>
          </a:p>
        </p:txBody>
      </p:sp>
      <p:sp>
        <p:nvSpPr>
          <p:cNvPr id="11" name="Päivämäärän paikkamerkki 10">
            <a:extLst>
              <a:ext uri="{FF2B5EF4-FFF2-40B4-BE49-F238E27FC236}">
                <a16:creationId xmlns:a16="http://schemas.microsoft.com/office/drawing/2014/main" id="{BCA3653A-F3EA-4ADD-5172-FE31678DC330}"/>
              </a:ext>
            </a:extLst>
          </p:cNvPr>
          <p:cNvSpPr>
            <a:spLocks noGrp="1"/>
          </p:cNvSpPr>
          <p:nvPr>
            <p:ph type="dt" sz="half" idx="21"/>
          </p:nvPr>
        </p:nvSpPr>
        <p:spPr/>
        <p:txBody>
          <a:bodyPr/>
          <a:lstStyle>
            <a:lvl1pPr>
              <a:defRPr>
                <a:solidFill>
                  <a:schemeClr val="bg1"/>
                </a:solidFill>
              </a:defRPr>
            </a:lvl1pPr>
          </a:lstStyle>
          <a:p>
            <a:r>
              <a:rPr lang="fi-FI"/>
              <a:t>12.8.2025</a:t>
            </a:r>
            <a:endParaRPr lang="fi-FI" dirty="0"/>
          </a:p>
        </p:txBody>
      </p:sp>
      <p:sp>
        <p:nvSpPr>
          <p:cNvPr id="14" name="Dian numeron paikkamerkki 13">
            <a:extLst>
              <a:ext uri="{FF2B5EF4-FFF2-40B4-BE49-F238E27FC236}">
                <a16:creationId xmlns:a16="http://schemas.microsoft.com/office/drawing/2014/main" id="{E4541B02-4A10-52AA-E632-EFF487758FB0}"/>
              </a:ext>
            </a:extLst>
          </p:cNvPr>
          <p:cNvSpPr>
            <a:spLocks noGrp="1"/>
          </p:cNvSpPr>
          <p:nvPr>
            <p:ph type="sldNum" sz="quarter" idx="23"/>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9BE5EE3F-8199-2A71-3B15-496DE09FA568}"/>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Tree>
    <p:extLst>
      <p:ext uri="{BB962C8B-B14F-4D97-AF65-F5344CB8AC3E}">
        <p14:creationId xmlns:p14="http://schemas.microsoft.com/office/powerpoint/2010/main" val="208827259"/>
      </p:ext>
    </p:extLst>
  </p:cSld>
  <p:clrMapOvr>
    <a:masterClrMapping/>
  </p:clrMapOvr>
  <p:extLst>
    <p:ext uri="{DCECCB84-F9BA-43D5-87BE-67443E8EF086}">
      <p15:sldGuideLst xmlns:p15="http://schemas.microsoft.com/office/powerpoint/2012/main"/>
    </p:ext>
  </p:extLst>
</p:sldLayout>
</file>

<file path=ppt/slideLayouts/slideLayout563.xml><?xml version="1.0" encoding="utf-8"?>
<p:sldLayout xmlns:a="http://schemas.openxmlformats.org/drawingml/2006/main" xmlns:r="http://schemas.openxmlformats.org/officeDocument/2006/relationships" xmlns:p="http://schemas.openxmlformats.org/presentationml/2006/main" preserve="1" userDrawn="1">
  <p:cSld name="Väliotsikkodia 1">
    <p:bg>
      <p:bgPr>
        <a:solidFill>
          <a:schemeClr val="accent3"/>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EFBD6DC0-03F5-AF6D-3C17-D4782AEE9561}"/>
              </a:ext>
            </a:extLst>
          </p:cNvPr>
          <p:cNvSpPr>
            <a:spLocks noGrp="1"/>
          </p:cNvSpPr>
          <p:nvPr>
            <p:ph type="title" hasCustomPrompt="1"/>
          </p:nvPr>
        </p:nvSpPr>
        <p:spPr>
          <a:xfrm>
            <a:off x="539749" y="539750"/>
            <a:ext cx="9199563" cy="3722688"/>
          </a:xfrm>
          <a:prstGeom prst="rect">
            <a:avLst/>
          </a:prstGeom>
        </p:spPr>
        <p:txBody>
          <a:bodyPr anchor="b"/>
          <a:lstStyle>
            <a:lvl1pPr>
              <a:defRPr sz="6000">
                <a:solidFill>
                  <a:schemeClr val="bg1"/>
                </a:solidFill>
              </a:defRPr>
            </a:lvl1pPr>
          </a:lstStyle>
          <a:p>
            <a:r>
              <a:rPr lang="fi-FI" dirty="0"/>
              <a:t>Väliotsikkodia jäsentää tekstiä ja kertoo seuraavasta osiosta</a:t>
            </a:r>
          </a:p>
        </p:txBody>
      </p:sp>
      <p:sp>
        <p:nvSpPr>
          <p:cNvPr id="3" name="Tekstin paikkamerkki">
            <a:extLst>
              <a:ext uri="{FF2B5EF4-FFF2-40B4-BE49-F238E27FC236}">
                <a16:creationId xmlns:a16="http://schemas.microsoft.com/office/drawing/2014/main" id="{B5A8CE6B-1026-260C-E5DC-5E2E67F7FA7F}"/>
              </a:ext>
            </a:extLst>
          </p:cNvPr>
          <p:cNvSpPr>
            <a:spLocks noGrp="1"/>
          </p:cNvSpPr>
          <p:nvPr>
            <p:ph type="body" idx="1" hasCustomPrompt="1"/>
          </p:nvPr>
        </p:nvSpPr>
        <p:spPr>
          <a:xfrm>
            <a:off x="539750" y="4511675"/>
            <a:ext cx="8243888" cy="1241424"/>
          </a:xfrm>
        </p:spPr>
        <p:txBody>
          <a:bodyPr/>
          <a:lstStyle>
            <a:lvl1pPr marL="0" indent="0">
              <a:buNone/>
              <a:defRPr sz="2000">
                <a:solidFill>
                  <a:schemeClr val="bg1"/>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fi-FI" dirty="0"/>
              <a:t>Tekstin jäsentelyyn tarkoitettu väliotsikkodia. Useamman rivin käyttö mahdollistaa myös pidemmät väliotsikot. Ingressikappaleessa avataan väliotsikon jälkeen tulevaa sisältöä. Diassa voi käyttää myös kuvitusta.</a:t>
            </a:r>
          </a:p>
        </p:txBody>
      </p:sp>
      <p:sp>
        <p:nvSpPr>
          <p:cNvPr id="8" name="Alatunnisteen paikkamerkki 7">
            <a:extLst>
              <a:ext uri="{FF2B5EF4-FFF2-40B4-BE49-F238E27FC236}">
                <a16:creationId xmlns:a16="http://schemas.microsoft.com/office/drawing/2014/main" id="{AD00430E-6C7A-D903-5B0E-FD2FB1B3D485}"/>
              </a:ext>
            </a:extLst>
          </p:cNvPr>
          <p:cNvSpPr>
            <a:spLocks noGrp="1"/>
          </p:cNvSpPr>
          <p:nvPr>
            <p:ph type="ftr" sz="quarter" idx="11"/>
          </p:nvPr>
        </p:nvSpPr>
        <p:spPr/>
        <p:txBody>
          <a:bodyPr/>
          <a:lstStyle>
            <a:lvl1pPr>
              <a:defRPr>
                <a:solidFill>
                  <a:schemeClr val="bg1"/>
                </a:solidFill>
              </a:defRPr>
            </a:lvl1pPr>
          </a:lstStyle>
          <a:p>
            <a:endParaRPr lang="fi-FI" dirty="0"/>
          </a:p>
        </p:txBody>
      </p:sp>
      <p:sp>
        <p:nvSpPr>
          <p:cNvPr id="7" name="Päivämäärän paikkamerkki 6">
            <a:extLst>
              <a:ext uri="{FF2B5EF4-FFF2-40B4-BE49-F238E27FC236}">
                <a16:creationId xmlns:a16="http://schemas.microsoft.com/office/drawing/2014/main" id="{9EA077FC-A8FD-D969-BC72-EAC1D830CDA0}"/>
              </a:ext>
            </a:extLst>
          </p:cNvPr>
          <p:cNvSpPr>
            <a:spLocks noGrp="1"/>
          </p:cNvSpPr>
          <p:nvPr>
            <p:ph type="dt" sz="half" idx="10"/>
          </p:nvPr>
        </p:nvSpPr>
        <p:spPr/>
        <p:txBody>
          <a:bodyPr/>
          <a:lstStyle>
            <a:lvl1pPr>
              <a:defRPr>
                <a:solidFill>
                  <a:schemeClr val="bg1"/>
                </a:solidFill>
              </a:defRPr>
            </a:lvl1pPr>
          </a:lstStyle>
          <a:p>
            <a:r>
              <a:rPr lang="fi-FI"/>
              <a:t>12.8.2025</a:t>
            </a:r>
            <a:endParaRPr lang="fi-FI" dirty="0"/>
          </a:p>
        </p:txBody>
      </p:sp>
      <p:sp>
        <p:nvSpPr>
          <p:cNvPr id="10" name="Dian numeron paikkamerkki 9">
            <a:extLst>
              <a:ext uri="{FF2B5EF4-FFF2-40B4-BE49-F238E27FC236}">
                <a16:creationId xmlns:a16="http://schemas.microsoft.com/office/drawing/2014/main" id="{8D80B778-79B2-42C8-D7D6-B8D5963FBFAD}"/>
              </a:ext>
            </a:extLst>
          </p:cNvPr>
          <p:cNvSpPr>
            <a:spLocks noGrp="1"/>
          </p:cNvSpPr>
          <p:nvPr>
            <p:ph type="sldNum" sz="quarter" idx="12"/>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C036C063-A912-203D-61CD-34F5578DC59D}"/>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Tree>
    <p:extLst>
      <p:ext uri="{BB962C8B-B14F-4D97-AF65-F5344CB8AC3E}">
        <p14:creationId xmlns:p14="http://schemas.microsoft.com/office/powerpoint/2010/main" val="2516161875"/>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preserve="1" userDrawn="1">
  <p:cSld name="Väliotsikkodia 1 A">
    <p:bg>
      <p:bgPr>
        <a:solidFill>
          <a:schemeClr val="accent3"/>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EFBD6DC0-03F5-AF6D-3C17-D4782AEE9561}"/>
              </a:ext>
            </a:extLst>
          </p:cNvPr>
          <p:cNvSpPr>
            <a:spLocks noGrp="1"/>
          </p:cNvSpPr>
          <p:nvPr>
            <p:ph type="title" hasCustomPrompt="1"/>
          </p:nvPr>
        </p:nvSpPr>
        <p:spPr>
          <a:xfrm>
            <a:off x="539750" y="1720850"/>
            <a:ext cx="7288214" cy="2541588"/>
          </a:xfrm>
          <a:prstGeom prst="rect">
            <a:avLst/>
          </a:prstGeom>
        </p:spPr>
        <p:txBody>
          <a:bodyPr anchor="b"/>
          <a:lstStyle>
            <a:lvl1pPr>
              <a:defRPr sz="6000">
                <a:solidFill>
                  <a:schemeClr val="bg1"/>
                </a:solidFill>
              </a:defRPr>
            </a:lvl1pPr>
          </a:lstStyle>
          <a:p>
            <a:r>
              <a:rPr lang="fi-FI" dirty="0"/>
              <a:t>Hengähdysdia</a:t>
            </a:r>
          </a:p>
        </p:txBody>
      </p:sp>
      <p:sp>
        <p:nvSpPr>
          <p:cNvPr id="3" name="Tekstin paikkamerkki">
            <a:extLst>
              <a:ext uri="{FF2B5EF4-FFF2-40B4-BE49-F238E27FC236}">
                <a16:creationId xmlns:a16="http://schemas.microsoft.com/office/drawing/2014/main" id="{B5A8CE6B-1026-260C-E5DC-5E2E67F7FA7F}"/>
              </a:ext>
            </a:extLst>
          </p:cNvPr>
          <p:cNvSpPr>
            <a:spLocks noGrp="1"/>
          </p:cNvSpPr>
          <p:nvPr>
            <p:ph type="body" idx="1" hasCustomPrompt="1"/>
          </p:nvPr>
        </p:nvSpPr>
        <p:spPr>
          <a:xfrm>
            <a:off x="539750" y="4511675"/>
            <a:ext cx="7288214" cy="992188"/>
          </a:xfrm>
        </p:spPr>
        <p:txBody>
          <a:bodyPr/>
          <a:lstStyle>
            <a:lvl1pPr marL="0" indent="0">
              <a:buNone/>
              <a:defRPr sz="2000">
                <a:solidFill>
                  <a:schemeClr val="bg1"/>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fi-FI" dirty="0"/>
              <a:t>Nostotekstipaikka, johon voi lisätä dian aiheeseen liittyvää sisältöä, esim. linkin tai esittelytekstin.</a:t>
            </a:r>
          </a:p>
        </p:txBody>
      </p:sp>
      <p:sp>
        <p:nvSpPr>
          <p:cNvPr id="14" name="Vapaamuotoinen: Muoto 13">
            <a:extLst>
              <a:ext uri="{FF2B5EF4-FFF2-40B4-BE49-F238E27FC236}">
                <a16:creationId xmlns:a16="http://schemas.microsoft.com/office/drawing/2014/main" id="{7D6EA73B-2DF1-9949-9879-D73377EF8CB6}"/>
              </a:ext>
              <a:ext uri="{C183D7F6-B498-43B3-948B-1728B52AA6E4}">
                <adec:decorative xmlns:adec="http://schemas.microsoft.com/office/drawing/2017/decorative" val="1"/>
              </a:ext>
            </a:extLst>
          </p:cNvPr>
          <p:cNvSpPr/>
          <p:nvPr/>
        </p:nvSpPr>
        <p:spPr>
          <a:xfrm>
            <a:off x="9906252" y="3899081"/>
            <a:ext cx="1744411" cy="2052042"/>
          </a:xfrm>
          <a:custGeom>
            <a:avLst/>
            <a:gdLst>
              <a:gd name="connsiteX0" fmla="*/ 2190396 w 3604436"/>
              <a:gd name="connsiteY0" fmla="*/ 1181189 h 4240087"/>
              <a:gd name="connsiteX1" fmla="*/ 2680556 w 3604436"/>
              <a:gd name="connsiteY1" fmla="*/ 1344487 h 4240087"/>
              <a:gd name="connsiteX2" fmla="*/ 3604260 w 3604436"/>
              <a:gd name="connsiteY2" fmla="*/ 1846167 h 4240087"/>
              <a:gd name="connsiteX3" fmla="*/ 3604260 w 3604436"/>
              <a:gd name="connsiteY3" fmla="*/ 1374701 h 4240087"/>
              <a:gd name="connsiteX4" fmla="*/ 2964800 w 3604436"/>
              <a:gd name="connsiteY4" fmla="*/ 1018422 h 4240087"/>
              <a:gd name="connsiteX5" fmla="*/ 3041355 w 3604436"/>
              <a:gd name="connsiteY5" fmla="*/ 215044 h 4240087"/>
              <a:gd name="connsiteX6" fmla="*/ 3043038 w 3604436"/>
              <a:gd name="connsiteY6" fmla="*/ 0 h 4240087"/>
              <a:gd name="connsiteX7" fmla="*/ 0 w 3604436"/>
              <a:gd name="connsiteY7" fmla="*/ 0 h 4240087"/>
              <a:gd name="connsiteX8" fmla="*/ 1683 w 3604436"/>
              <a:gd name="connsiteY8" fmla="*/ 215044 h 4240087"/>
              <a:gd name="connsiteX9" fmla="*/ 34556 w 3604436"/>
              <a:gd name="connsiteY9" fmla="*/ 707685 h 4240087"/>
              <a:gd name="connsiteX10" fmla="*/ 34467 w 3604436"/>
              <a:gd name="connsiteY10" fmla="*/ 707685 h 4240087"/>
              <a:gd name="connsiteX11" fmla="*/ 36505 w 3604436"/>
              <a:gd name="connsiteY11" fmla="*/ 724343 h 4240087"/>
              <a:gd name="connsiteX12" fmla="*/ 47049 w 3604436"/>
              <a:gd name="connsiteY12" fmla="*/ 810998 h 4240087"/>
              <a:gd name="connsiteX13" fmla="*/ 51213 w 3604436"/>
              <a:gd name="connsiteY13" fmla="*/ 842187 h 4240087"/>
              <a:gd name="connsiteX14" fmla="*/ 66188 w 3604436"/>
              <a:gd name="connsiteY14" fmla="*/ 944437 h 4240087"/>
              <a:gd name="connsiteX15" fmla="*/ 71238 w 3604436"/>
              <a:gd name="connsiteY15" fmla="*/ 975537 h 4240087"/>
              <a:gd name="connsiteX16" fmla="*/ 87896 w 3604436"/>
              <a:gd name="connsiteY16" fmla="*/ 1071230 h 4240087"/>
              <a:gd name="connsiteX17" fmla="*/ 94098 w 3604436"/>
              <a:gd name="connsiteY17" fmla="*/ 1104634 h 4240087"/>
              <a:gd name="connsiteX18" fmla="*/ 116249 w 3604436"/>
              <a:gd name="connsiteY18" fmla="*/ 1212378 h 4240087"/>
              <a:gd name="connsiteX19" fmla="*/ 123160 w 3604436"/>
              <a:gd name="connsiteY19" fmla="*/ 1242946 h 4240087"/>
              <a:gd name="connsiteX20" fmla="*/ 148679 w 3604436"/>
              <a:gd name="connsiteY20" fmla="*/ 1347766 h 4240087"/>
              <a:gd name="connsiteX21" fmla="*/ 156653 w 3604436"/>
              <a:gd name="connsiteY21" fmla="*/ 1377891 h 4240087"/>
              <a:gd name="connsiteX22" fmla="*/ 167729 w 3604436"/>
              <a:gd name="connsiteY22" fmla="*/ 1418472 h 4240087"/>
              <a:gd name="connsiteX23" fmla="*/ 168349 w 3604436"/>
              <a:gd name="connsiteY23" fmla="*/ 1418472 h 4240087"/>
              <a:gd name="connsiteX24" fmla="*/ 289206 w 3604436"/>
              <a:gd name="connsiteY24" fmla="*/ 1760486 h 4240087"/>
              <a:gd name="connsiteX25" fmla="*/ 536944 w 3604436"/>
              <a:gd name="connsiteY25" fmla="*/ 2980395 h 4240087"/>
              <a:gd name="connsiteX26" fmla="*/ 543324 w 3604436"/>
              <a:gd name="connsiteY26" fmla="*/ 3187109 h 4240087"/>
              <a:gd name="connsiteX27" fmla="*/ 1212466 w 3604436"/>
              <a:gd name="connsiteY27" fmla="*/ 3187109 h 4240087"/>
              <a:gd name="connsiteX28" fmla="*/ 1641401 w 3604436"/>
              <a:gd name="connsiteY28" fmla="*/ 3187109 h 4240087"/>
              <a:gd name="connsiteX29" fmla="*/ 1829332 w 3604436"/>
              <a:gd name="connsiteY29" fmla="*/ 3620829 h 4240087"/>
              <a:gd name="connsiteX30" fmla="*/ 3604437 w 3604436"/>
              <a:gd name="connsiteY30" fmla="*/ 4240087 h 4240087"/>
              <a:gd name="connsiteX31" fmla="*/ 3604437 w 3604436"/>
              <a:gd name="connsiteY31" fmla="*/ 3813279 h 4240087"/>
              <a:gd name="connsiteX32" fmla="*/ 2171877 w 3604436"/>
              <a:gd name="connsiteY32" fmla="*/ 3366179 h 4240087"/>
              <a:gd name="connsiteX33" fmla="*/ 2062362 w 3604436"/>
              <a:gd name="connsiteY33" fmla="*/ 3042241 h 4240087"/>
              <a:gd name="connsiteX34" fmla="*/ 2155485 w 3604436"/>
              <a:gd name="connsiteY34" fmla="*/ 2894891 h 4240087"/>
              <a:gd name="connsiteX35" fmla="*/ 2380895 w 3604436"/>
              <a:gd name="connsiteY35" fmla="*/ 2831273 h 4240087"/>
              <a:gd name="connsiteX36" fmla="*/ 2256583 w 3604436"/>
              <a:gd name="connsiteY36" fmla="*/ 2601433 h 4240087"/>
              <a:gd name="connsiteX37" fmla="*/ 2341555 w 3604436"/>
              <a:gd name="connsiteY37" fmla="*/ 2149017 h 4240087"/>
              <a:gd name="connsiteX38" fmla="*/ 2608875 w 3604436"/>
              <a:gd name="connsiteY38" fmla="*/ 2321087 h 4240087"/>
              <a:gd name="connsiteX39" fmla="*/ 2841551 w 3604436"/>
              <a:gd name="connsiteY39" fmla="*/ 1963568 h 4240087"/>
              <a:gd name="connsiteX40" fmla="*/ 2422894 w 3604436"/>
              <a:gd name="connsiteY40" fmla="*/ 1696248 h 4240087"/>
              <a:gd name="connsiteX41" fmla="*/ 2081678 w 3604436"/>
              <a:gd name="connsiteY41" fmla="*/ 1279983 h 4240087"/>
              <a:gd name="connsiteX42" fmla="*/ 2190750 w 3604436"/>
              <a:gd name="connsiteY42" fmla="*/ 1181012 h 4240087"/>
              <a:gd name="connsiteX43" fmla="*/ 1706348 w 3604436"/>
              <a:gd name="connsiteY43" fmla="*/ 1076812 h 4240087"/>
              <a:gd name="connsiteX44" fmla="*/ 1985364 w 3604436"/>
              <a:gd name="connsiteY44" fmla="*/ 1909164 h 4240087"/>
              <a:gd name="connsiteX45" fmla="*/ 1816838 w 3604436"/>
              <a:gd name="connsiteY45" fmla="*/ 2627749 h 4240087"/>
              <a:gd name="connsiteX46" fmla="*/ 1721411 w 3604436"/>
              <a:gd name="connsiteY46" fmla="*/ 2760656 h 4240087"/>
              <a:gd name="connsiteX47" fmla="*/ 949665 w 3604436"/>
              <a:gd name="connsiteY47" fmla="*/ 2760656 h 4240087"/>
              <a:gd name="connsiteX48" fmla="*/ 943374 w 3604436"/>
              <a:gd name="connsiteY48" fmla="*/ 2695353 h 4240087"/>
              <a:gd name="connsiteX49" fmla="*/ 941602 w 3604436"/>
              <a:gd name="connsiteY49" fmla="*/ 2678430 h 4240087"/>
              <a:gd name="connsiteX50" fmla="*/ 934779 w 3604436"/>
              <a:gd name="connsiteY50" fmla="*/ 2617470 h 4240087"/>
              <a:gd name="connsiteX51" fmla="*/ 933184 w 3604436"/>
              <a:gd name="connsiteY51" fmla="*/ 2603914 h 4240087"/>
              <a:gd name="connsiteX52" fmla="*/ 826504 w 3604436"/>
              <a:gd name="connsiteY52" fmla="*/ 2022578 h 4240087"/>
              <a:gd name="connsiteX53" fmla="*/ 826504 w 3604436"/>
              <a:gd name="connsiteY53" fmla="*/ 2022401 h 4240087"/>
              <a:gd name="connsiteX54" fmla="*/ 826504 w 3604436"/>
              <a:gd name="connsiteY54" fmla="*/ 2022401 h 4240087"/>
              <a:gd name="connsiteX55" fmla="*/ 678623 w 3604436"/>
              <a:gd name="connsiteY55" fmla="*/ 1586732 h 4240087"/>
              <a:gd name="connsiteX56" fmla="*/ 611815 w 3604436"/>
              <a:gd name="connsiteY56" fmla="*/ 1405890 h 4240087"/>
              <a:gd name="connsiteX57" fmla="*/ 597638 w 3604436"/>
              <a:gd name="connsiteY57" fmla="*/ 1359284 h 4240087"/>
              <a:gd name="connsiteX58" fmla="*/ 581246 w 3604436"/>
              <a:gd name="connsiteY58" fmla="*/ 1300273 h 4240087"/>
              <a:gd name="connsiteX59" fmla="*/ 564589 w 3604436"/>
              <a:gd name="connsiteY59" fmla="*/ 1234706 h 4240087"/>
              <a:gd name="connsiteX60" fmla="*/ 554842 w 3604436"/>
              <a:gd name="connsiteY60" fmla="*/ 1193416 h 4240087"/>
              <a:gd name="connsiteX61" fmla="*/ 537121 w 3604436"/>
              <a:gd name="connsiteY61" fmla="*/ 1111723 h 4240087"/>
              <a:gd name="connsiteX62" fmla="*/ 528084 w 3604436"/>
              <a:gd name="connsiteY62" fmla="*/ 1067243 h 4240087"/>
              <a:gd name="connsiteX63" fmla="*/ 518160 w 3604436"/>
              <a:gd name="connsiteY63" fmla="*/ 1014789 h 4240087"/>
              <a:gd name="connsiteX64" fmla="*/ 505933 w 3604436"/>
              <a:gd name="connsiteY64" fmla="*/ 945057 h 4240087"/>
              <a:gd name="connsiteX65" fmla="*/ 497869 w 3604436"/>
              <a:gd name="connsiteY65" fmla="*/ 894996 h 4240087"/>
              <a:gd name="connsiteX66" fmla="*/ 489098 w 3604436"/>
              <a:gd name="connsiteY66" fmla="*/ 837403 h 4240087"/>
              <a:gd name="connsiteX67" fmla="*/ 484224 w 3604436"/>
              <a:gd name="connsiteY67" fmla="*/ 804265 h 4240087"/>
              <a:gd name="connsiteX68" fmla="*/ 472883 w 3604436"/>
              <a:gd name="connsiteY68" fmla="*/ 719824 h 4240087"/>
              <a:gd name="connsiteX69" fmla="*/ 441163 w 3604436"/>
              <a:gd name="connsiteY69" fmla="*/ 426720 h 4240087"/>
              <a:gd name="connsiteX70" fmla="*/ 2602053 w 3604436"/>
              <a:gd name="connsiteY70" fmla="*/ 426720 h 4240087"/>
              <a:gd name="connsiteX71" fmla="*/ 2558459 w 3604436"/>
              <a:gd name="connsiteY71" fmla="*/ 808606 h 4240087"/>
              <a:gd name="connsiteX72" fmla="*/ 2081146 w 3604436"/>
              <a:gd name="connsiteY72" fmla="*/ 768911 h 4240087"/>
              <a:gd name="connsiteX73" fmla="*/ 1706437 w 3604436"/>
              <a:gd name="connsiteY73" fmla="*/ 1076901 h 424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604436" h="4240087">
                <a:moveTo>
                  <a:pt x="2190396" y="1181189"/>
                </a:moveTo>
                <a:cubicBezTo>
                  <a:pt x="2249761" y="1165417"/>
                  <a:pt x="2392503" y="1165683"/>
                  <a:pt x="2680556" y="1344487"/>
                </a:cubicBezTo>
                <a:cubicBezTo>
                  <a:pt x="3078657" y="1591605"/>
                  <a:pt x="3381951" y="1747638"/>
                  <a:pt x="3604260" y="1846167"/>
                </a:cubicBezTo>
                <a:lnTo>
                  <a:pt x="3604260" y="1374701"/>
                </a:lnTo>
                <a:cubicBezTo>
                  <a:pt x="3434759" y="1291413"/>
                  <a:pt x="3222994" y="1176493"/>
                  <a:pt x="2964800" y="1018422"/>
                </a:cubicBezTo>
                <a:cubicBezTo>
                  <a:pt x="3037456" y="597018"/>
                  <a:pt x="3041177" y="234537"/>
                  <a:pt x="3041355" y="215044"/>
                </a:cubicBezTo>
                <a:lnTo>
                  <a:pt x="3043038" y="0"/>
                </a:lnTo>
                <a:lnTo>
                  <a:pt x="0" y="0"/>
                </a:lnTo>
                <a:lnTo>
                  <a:pt x="1683" y="215044"/>
                </a:lnTo>
                <a:cubicBezTo>
                  <a:pt x="1772" y="229486"/>
                  <a:pt x="3899" y="432213"/>
                  <a:pt x="34556" y="707685"/>
                </a:cubicBezTo>
                <a:lnTo>
                  <a:pt x="34467" y="707685"/>
                </a:lnTo>
                <a:cubicBezTo>
                  <a:pt x="35087" y="713090"/>
                  <a:pt x="35885" y="718938"/>
                  <a:pt x="36505" y="724343"/>
                </a:cubicBezTo>
                <a:cubicBezTo>
                  <a:pt x="39695" y="752608"/>
                  <a:pt x="43239" y="781493"/>
                  <a:pt x="47049" y="810998"/>
                </a:cubicBezTo>
                <a:cubicBezTo>
                  <a:pt x="48378" y="821365"/>
                  <a:pt x="49707" y="831643"/>
                  <a:pt x="51213" y="842187"/>
                </a:cubicBezTo>
                <a:cubicBezTo>
                  <a:pt x="55732" y="875591"/>
                  <a:pt x="60694" y="909793"/>
                  <a:pt x="66188" y="944437"/>
                </a:cubicBezTo>
                <a:cubicBezTo>
                  <a:pt x="67783" y="954804"/>
                  <a:pt x="69555" y="965171"/>
                  <a:pt x="71238" y="975537"/>
                </a:cubicBezTo>
                <a:cubicBezTo>
                  <a:pt x="76377" y="1007081"/>
                  <a:pt x="81959" y="1038978"/>
                  <a:pt x="87896" y="1071230"/>
                </a:cubicBezTo>
                <a:cubicBezTo>
                  <a:pt x="89934" y="1082395"/>
                  <a:pt x="91972" y="1093381"/>
                  <a:pt x="94098" y="1104634"/>
                </a:cubicBezTo>
                <a:cubicBezTo>
                  <a:pt x="101009" y="1140342"/>
                  <a:pt x="108363" y="1176315"/>
                  <a:pt x="116249" y="1212378"/>
                </a:cubicBezTo>
                <a:cubicBezTo>
                  <a:pt x="118464" y="1222567"/>
                  <a:pt x="120768" y="1232757"/>
                  <a:pt x="123160" y="1242946"/>
                </a:cubicBezTo>
                <a:cubicBezTo>
                  <a:pt x="131135" y="1277856"/>
                  <a:pt x="139641" y="1312855"/>
                  <a:pt x="148679" y="1347766"/>
                </a:cubicBezTo>
                <a:cubicBezTo>
                  <a:pt x="151248" y="1357866"/>
                  <a:pt x="153906" y="1367879"/>
                  <a:pt x="156653" y="1377891"/>
                </a:cubicBezTo>
                <a:cubicBezTo>
                  <a:pt x="160286" y="1391448"/>
                  <a:pt x="163919" y="1405004"/>
                  <a:pt x="167729" y="1418472"/>
                </a:cubicBezTo>
                <a:lnTo>
                  <a:pt x="168349" y="1418472"/>
                </a:lnTo>
                <a:cubicBezTo>
                  <a:pt x="201753" y="1536582"/>
                  <a:pt x="241093" y="1652654"/>
                  <a:pt x="289206" y="1760486"/>
                </a:cubicBezTo>
                <a:cubicBezTo>
                  <a:pt x="511692" y="2258887"/>
                  <a:pt x="536767" y="2973307"/>
                  <a:pt x="536944" y="2980395"/>
                </a:cubicBezTo>
                <a:lnTo>
                  <a:pt x="543324" y="3187109"/>
                </a:lnTo>
                <a:lnTo>
                  <a:pt x="1212466" y="3187109"/>
                </a:lnTo>
                <a:cubicBezTo>
                  <a:pt x="1212466" y="3187109"/>
                  <a:pt x="1641401" y="3187109"/>
                  <a:pt x="1641401" y="3187109"/>
                </a:cubicBezTo>
                <a:cubicBezTo>
                  <a:pt x="1657704" y="3310004"/>
                  <a:pt x="1705994" y="3464708"/>
                  <a:pt x="1829332" y="3620829"/>
                </a:cubicBezTo>
                <a:cubicBezTo>
                  <a:pt x="2126955" y="3997576"/>
                  <a:pt x="2724061" y="4205088"/>
                  <a:pt x="3604437" y="4240087"/>
                </a:cubicBezTo>
                <a:lnTo>
                  <a:pt x="3604437" y="3813279"/>
                </a:lnTo>
                <a:cubicBezTo>
                  <a:pt x="3103732" y="3790685"/>
                  <a:pt x="2443539" y="3695257"/>
                  <a:pt x="2171877" y="3366179"/>
                </a:cubicBezTo>
                <a:cubicBezTo>
                  <a:pt x="2044552" y="3211919"/>
                  <a:pt x="2059172" y="3065633"/>
                  <a:pt x="2062362" y="3042241"/>
                </a:cubicBezTo>
                <a:cubicBezTo>
                  <a:pt x="2093728" y="2945042"/>
                  <a:pt x="2140334" y="2905613"/>
                  <a:pt x="2155485" y="2894891"/>
                </a:cubicBezTo>
                <a:lnTo>
                  <a:pt x="2380895" y="2831273"/>
                </a:lnTo>
                <a:lnTo>
                  <a:pt x="2256583" y="2601433"/>
                </a:lnTo>
                <a:cubicBezTo>
                  <a:pt x="2166649" y="2421122"/>
                  <a:pt x="2255431" y="2254368"/>
                  <a:pt x="2341555" y="2149017"/>
                </a:cubicBezTo>
                <a:cubicBezTo>
                  <a:pt x="2470386" y="2231065"/>
                  <a:pt x="2606926" y="2319847"/>
                  <a:pt x="2608875" y="2321087"/>
                </a:cubicBezTo>
                <a:lnTo>
                  <a:pt x="2841551" y="1963568"/>
                </a:lnTo>
                <a:cubicBezTo>
                  <a:pt x="2830387" y="1956302"/>
                  <a:pt x="2567143" y="1785118"/>
                  <a:pt x="2422894" y="1696248"/>
                </a:cubicBezTo>
                <a:cubicBezTo>
                  <a:pt x="2226812" y="1575568"/>
                  <a:pt x="2019743" y="1394017"/>
                  <a:pt x="2081678" y="1279983"/>
                </a:cubicBezTo>
                <a:cubicBezTo>
                  <a:pt x="2121372" y="1206618"/>
                  <a:pt x="2162928" y="1188366"/>
                  <a:pt x="2190750" y="1181012"/>
                </a:cubicBezTo>
                <a:close/>
                <a:moveTo>
                  <a:pt x="1706348" y="1076812"/>
                </a:moveTo>
                <a:cubicBezTo>
                  <a:pt x="1633161" y="1211846"/>
                  <a:pt x="1532949" y="1540569"/>
                  <a:pt x="1985364" y="1909164"/>
                </a:cubicBezTo>
                <a:cubicBezTo>
                  <a:pt x="1788928" y="2166916"/>
                  <a:pt x="1774131" y="2435831"/>
                  <a:pt x="1816838" y="2627749"/>
                </a:cubicBezTo>
                <a:cubicBezTo>
                  <a:pt x="1784498" y="2662658"/>
                  <a:pt x="1751625" y="2706606"/>
                  <a:pt x="1721411" y="2760656"/>
                </a:cubicBezTo>
                <a:lnTo>
                  <a:pt x="949665" y="2760656"/>
                </a:lnTo>
                <a:cubicBezTo>
                  <a:pt x="947804" y="2740187"/>
                  <a:pt x="945677" y="2718125"/>
                  <a:pt x="943374" y="2695353"/>
                </a:cubicBezTo>
                <a:cubicBezTo>
                  <a:pt x="942842" y="2689772"/>
                  <a:pt x="942222" y="2684101"/>
                  <a:pt x="941602" y="2678430"/>
                </a:cubicBezTo>
                <a:cubicBezTo>
                  <a:pt x="939564" y="2658848"/>
                  <a:pt x="937260" y="2638558"/>
                  <a:pt x="934779" y="2617470"/>
                </a:cubicBezTo>
                <a:cubicBezTo>
                  <a:pt x="934247" y="2612951"/>
                  <a:pt x="933716" y="2608521"/>
                  <a:pt x="933184" y="2603914"/>
                </a:cubicBezTo>
                <a:cubicBezTo>
                  <a:pt x="913248" y="2437780"/>
                  <a:pt x="880287" y="2232040"/>
                  <a:pt x="826504" y="2022578"/>
                </a:cubicBezTo>
                <a:cubicBezTo>
                  <a:pt x="826504" y="2022578"/>
                  <a:pt x="826504" y="2022490"/>
                  <a:pt x="826504" y="2022401"/>
                </a:cubicBezTo>
                <a:lnTo>
                  <a:pt x="826504" y="2022401"/>
                </a:lnTo>
                <a:cubicBezTo>
                  <a:pt x="788493" y="1874520"/>
                  <a:pt x="740380" y="1725044"/>
                  <a:pt x="678623" y="1586732"/>
                </a:cubicBezTo>
                <a:cubicBezTo>
                  <a:pt x="653902" y="1531266"/>
                  <a:pt x="631928" y="1469863"/>
                  <a:pt x="611815" y="1405890"/>
                </a:cubicBezTo>
                <a:cubicBezTo>
                  <a:pt x="606942" y="1390473"/>
                  <a:pt x="602246" y="1374967"/>
                  <a:pt x="597638" y="1359284"/>
                </a:cubicBezTo>
                <a:cubicBezTo>
                  <a:pt x="591968" y="1339880"/>
                  <a:pt x="586563" y="1320121"/>
                  <a:pt x="581246" y="1300273"/>
                </a:cubicBezTo>
                <a:cubicBezTo>
                  <a:pt x="575487" y="1278565"/>
                  <a:pt x="569905" y="1256680"/>
                  <a:pt x="564589" y="1234706"/>
                </a:cubicBezTo>
                <a:cubicBezTo>
                  <a:pt x="561310" y="1220972"/>
                  <a:pt x="558032" y="1207238"/>
                  <a:pt x="554842" y="1193416"/>
                </a:cubicBezTo>
                <a:cubicBezTo>
                  <a:pt x="548640" y="1166303"/>
                  <a:pt x="542703" y="1139013"/>
                  <a:pt x="537121" y="1111723"/>
                </a:cubicBezTo>
                <a:cubicBezTo>
                  <a:pt x="534109" y="1096837"/>
                  <a:pt x="531008" y="1082040"/>
                  <a:pt x="528084" y="1067243"/>
                </a:cubicBezTo>
                <a:cubicBezTo>
                  <a:pt x="524717" y="1049699"/>
                  <a:pt x="521350" y="1032244"/>
                  <a:pt x="518160" y="1014789"/>
                </a:cubicBezTo>
                <a:cubicBezTo>
                  <a:pt x="513907" y="991398"/>
                  <a:pt x="509831" y="968183"/>
                  <a:pt x="505933" y="945057"/>
                </a:cubicBezTo>
                <a:cubicBezTo>
                  <a:pt x="503097" y="928222"/>
                  <a:pt x="500439" y="911565"/>
                  <a:pt x="497869" y="894996"/>
                </a:cubicBezTo>
                <a:cubicBezTo>
                  <a:pt x="494857" y="875591"/>
                  <a:pt x="491844" y="856364"/>
                  <a:pt x="489098" y="837403"/>
                </a:cubicBezTo>
                <a:cubicBezTo>
                  <a:pt x="487503" y="826327"/>
                  <a:pt x="485731" y="815163"/>
                  <a:pt x="484224" y="804265"/>
                </a:cubicBezTo>
                <a:cubicBezTo>
                  <a:pt x="480149" y="775379"/>
                  <a:pt x="476427" y="747292"/>
                  <a:pt x="472883" y="719824"/>
                </a:cubicBezTo>
                <a:cubicBezTo>
                  <a:pt x="457820" y="602600"/>
                  <a:pt x="447808" y="499819"/>
                  <a:pt x="441163" y="426720"/>
                </a:cubicBezTo>
                <a:lnTo>
                  <a:pt x="2602053" y="426720"/>
                </a:lnTo>
                <a:cubicBezTo>
                  <a:pt x="2593812" y="517806"/>
                  <a:pt x="2580345" y="654611"/>
                  <a:pt x="2558459" y="808606"/>
                </a:cubicBezTo>
                <a:cubicBezTo>
                  <a:pt x="2380364" y="744368"/>
                  <a:pt x="2222559" y="731343"/>
                  <a:pt x="2081146" y="768911"/>
                </a:cubicBezTo>
                <a:cubicBezTo>
                  <a:pt x="1922455" y="810998"/>
                  <a:pt x="1792826" y="917501"/>
                  <a:pt x="1706437" y="1076901"/>
                </a:cubicBezTo>
                <a:close/>
              </a:path>
            </a:pathLst>
          </a:custGeom>
          <a:solidFill>
            <a:schemeClr val="accent2"/>
          </a:solidFill>
          <a:ln w="8846" cap="flat">
            <a:noFill/>
            <a:prstDash val="solid"/>
            <a:miter/>
          </a:ln>
        </p:spPr>
        <p:txBody>
          <a:bodyPr rtlCol="0" anchor="ctr"/>
          <a:lstStyle/>
          <a:p>
            <a:endParaRPr lang="fi-FI" dirty="0">
              <a:solidFill>
                <a:schemeClr val="bg1"/>
              </a:solidFill>
            </a:endParaRPr>
          </a:p>
        </p:txBody>
      </p:sp>
      <p:sp>
        <p:nvSpPr>
          <p:cNvPr id="19" name="Kuva 17">
            <a:extLst>
              <a:ext uri="{FF2B5EF4-FFF2-40B4-BE49-F238E27FC236}">
                <a16:creationId xmlns:a16="http://schemas.microsoft.com/office/drawing/2014/main" id="{93767166-3368-A129-DE90-E18822DED65F}"/>
              </a:ext>
              <a:ext uri="{C183D7F6-B498-43B3-948B-1728B52AA6E4}">
                <adec:decorative xmlns:adec="http://schemas.microsoft.com/office/drawing/2017/decorative" val="1"/>
              </a:ext>
            </a:extLst>
          </p:cNvPr>
          <p:cNvSpPr/>
          <p:nvPr userDrawn="1"/>
        </p:nvSpPr>
        <p:spPr>
          <a:xfrm>
            <a:off x="8196880" y="1832101"/>
            <a:ext cx="1974845" cy="3216841"/>
          </a:xfrm>
          <a:custGeom>
            <a:avLst/>
            <a:gdLst>
              <a:gd name="connsiteX0" fmla="*/ 3999834 w 4168139"/>
              <a:gd name="connsiteY0" fmla="*/ 1481138 h 6789515"/>
              <a:gd name="connsiteX1" fmla="*/ 4008311 w 4168139"/>
              <a:gd name="connsiteY1" fmla="*/ 1448848 h 6789515"/>
              <a:gd name="connsiteX2" fmla="*/ 4035743 w 4168139"/>
              <a:gd name="connsiteY2" fmla="*/ 1336072 h 6789515"/>
              <a:gd name="connsiteX3" fmla="*/ 4043077 w 4168139"/>
              <a:gd name="connsiteY3" fmla="*/ 1303306 h 6789515"/>
              <a:gd name="connsiteX4" fmla="*/ 4066985 w 4168139"/>
              <a:gd name="connsiteY4" fmla="*/ 1187387 h 6789515"/>
              <a:gd name="connsiteX5" fmla="*/ 4073652 w 4168139"/>
              <a:gd name="connsiteY5" fmla="*/ 1151668 h 6789515"/>
              <a:gd name="connsiteX6" fmla="*/ 4091559 w 4168139"/>
              <a:gd name="connsiteY6" fmla="*/ 1048703 h 6789515"/>
              <a:gd name="connsiteX7" fmla="*/ 4096988 w 4168139"/>
              <a:gd name="connsiteY7" fmla="*/ 1015365 h 6789515"/>
              <a:gd name="connsiteX8" fmla="*/ 4113086 w 4168139"/>
              <a:gd name="connsiteY8" fmla="*/ 905351 h 6789515"/>
              <a:gd name="connsiteX9" fmla="*/ 4117467 w 4168139"/>
              <a:gd name="connsiteY9" fmla="*/ 871919 h 6789515"/>
              <a:gd name="connsiteX10" fmla="*/ 4128897 w 4168139"/>
              <a:gd name="connsiteY10" fmla="*/ 778669 h 6789515"/>
              <a:gd name="connsiteX11" fmla="*/ 4131088 w 4168139"/>
              <a:gd name="connsiteY11" fmla="*/ 760762 h 6789515"/>
              <a:gd name="connsiteX12" fmla="*/ 4130993 w 4168139"/>
              <a:gd name="connsiteY12" fmla="*/ 760762 h 6789515"/>
              <a:gd name="connsiteX13" fmla="*/ 4166330 w 4168139"/>
              <a:gd name="connsiteY13" fmla="*/ 231172 h 6789515"/>
              <a:gd name="connsiteX14" fmla="*/ 4168140 w 4168139"/>
              <a:gd name="connsiteY14" fmla="*/ 0 h 6789515"/>
              <a:gd name="connsiteX15" fmla="*/ 896684 w 4168139"/>
              <a:gd name="connsiteY15" fmla="*/ 0 h 6789515"/>
              <a:gd name="connsiteX16" fmla="*/ 898493 w 4168139"/>
              <a:gd name="connsiteY16" fmla="*/ 231172 h 6789515"/>
              <a:gd name="connsiteX17" fmla="*/ 964597 w 4168139"/>
              <a:gd name="connsiteY17" fmla="*/ 995172 h 6789515"/>
              <a:gd name="connsiteX18" fmla="*/ 0 w 4168139"/>
              <a:gd name="connsiteY18" fmla="*/ 1299972 h 6789515"/>
              <a:gd name="connsiteX19" fmla="*/ 0 w 4168139"/>
              <a:gd name="connsiteY19" fmla="*/ 1829467 h 6789515"/>
              <a:gd name="connsiteX20" fmla="*/ 1536478 w 4168139"/>
              <a:gd name="connsiteY20" fmla="*/ 1388269 h 6789515"/>
              <a:gd name="connsiteX21" fmla="*/ 2089309 w 4168139"/>
              <a:gd name="connsiteY21" fmla="*/ 1479042 h 6789515"/>
              <a:gd name="connsiteX22" fmla="*/ 2142173 w 4168139"/>
              <a:gd name="connsiteY22" fmla="*/ 1623822 h 6789515"/>
              <a:gd name="connsiteX23" fmla="*/ 1620679 w 4168139"/>
              <a:gd name="connsiteY23" fmla="*/ 1851089 h 6789515"/>
              <a:gd name="connsiteX24" fmla="*/ 606838 w 4168139"/>
              <a:gd name="connsiteY24" fmla="*/ 2079974 h 6789515"/>
              <a:gd name="connsiteX25" fmla="*/ 793718 w 4168139"/>
              <a:gd name="connsiteY25" fmla="*/ 2498789 h 6789515"/>
              <a:gd name="connsiteX26" fmla="*/ 1353598 w 4168139"/>
              <a:gd name="connsiteY26" fmla="*/ 2338102 h 6789515"/>
              <a:gd name="connsiteX27" fmla="*/ 1473803 w 4168139"/>
              <a:gd name="connsiteY27" fmla="*/ 3204020 h 6789515"/>
              <a:gd name="connsiteX28" fmla="*/ 1480661 w 4168139"/>
              <a:gd name="connsiteY28" fmla="*/ 3426238 h 6789515"/>
              <a:gd name="connsiteX29" fmla="*/ 2323052 w 4168139"/>
              <a:gd name="connsiteY29" fmla="*/ 3426238 h 6789515"/>
              <a:gd name="connsiteX30" fmla="*/ 1935004 w 4168139"/>
              <a:gd name="connsiteY30" fmla="*/ 3730085 h 6789515"/>
              <a:gd name="connsiteX31" fmla="*/ 889064 w 4168139"/>
              <a:gd name="connsiteY31" fmla="*/ 3966306 h 6789515"/>
              <a:gd name="connsiteX32" fmla="*/ 881825 w 4168139"/>
              <a:gd name="connsiteY32" fmla="*/ 4141851 h 6789515"/>
              <a:gd name="connsiteX33" fmla="*/ 708184 w 4168139"/>
              <a:gd name="connsiteY33" fmla="*/ 5134738 h 6789515"/>
              <a:gd name="connsiteX34" fmla="*/ 95 w 4168139"/>
              <a:gd name="connsiteY34" fmla="*/ 6271165 h 6789515"/>
              <a:gd name="connsiteX35" fmla="*/ 95 w 4168139"/>
              <a:gd name="connsiteY35" fmla="*/ 6789516 h 6789515"/>
              <a:gd name="connsiteX36" fmla="*/ 1326832 w 4168139"/>
              <a:gd name="connsiteY36" fmla="*/ 4337495 h 6789515"/>
              <a:gd name="connsiteX37" fmla="*/ 2016824 w 4168139"/>
              <a:gd name="connsiteY37" fmla="*/ 4181380 h 6789515"/>
              <a:gd name="connsiteX38" fmla="*/ 2819114 w 4168139"/>
              <a:gd name="connsiteY38" fmla="*/ 3426238 h 6789515"/>
              <a:gd name="connsiteX39" fmla="*/ 3584067 w 4168139"/>
              <a:gd name="connsiteY39" fmla="*/ 3426238 h 6789515"/>
              <a:gd name="connsiteX40" fmla="*/ 3590925 w 4168139"/>
              <a:gd name="connsiteY40" fmla="*/ 3204020 h 6789515"/>
              <a:gd name="connsiteX41" fmla="*/ 3857244 w 4168139"/>
              <a:gd name="connsiteY41" fmla="*/ 1892618 h 6789515"/>
              <a:gd name="connsiteX42" fmla="*/ 3987165 w 4168139"/>
              <a:gd name="connsiteY42" fmla="*/ 1524953 h 6789515"/>
              <a:gd name="connsiteX43" fmla="*/ 3987832 w 4168139"/>
              <a:gd name="connsiteY43" fmla="*/ 1524953 h 6789515"/>
              <a:gd name="connsiteX44" fmla="*/ 3999738 w 4168139"/>
              <a:gd name="connsiteY44" fmla="*/ 1481233 h 6789515"/>
              <a:gd name="connsiteX45" fmla="*/ 2864834 w 4168139"/>
              <a:gd name="connsiteY45" fmla="*/ 2967609 h 6789515"/>
              <a:gd name="connsiteX46" fmla="*/ 1917573 w 4168139"/>
              <a:gd name="connsiteY46" fmla="*/ 2967609 h 6789515"/>
              <a:gd name="connsiteX47" fmla="*/ 1814036 w 4168139"/>
              <a:gd name="connsiteY47" fmla="*/ 2295811 h 6789515"/>
              <a:gd name="connsiteX48" fmla="*/ 2600706 w 4168139"/>
              <a:gd name="connsiteY48" fmla="*/ 1615821 h 6789515"/>
              <a:gd name="connsiteX49" fmla="*/ 2399729 w 4168139"/>
              <a:gd name="connsiteY49" fmla="*/ 1141476 h 6789515"/>
              <a:gd name="connsiteX50" fmla="*/ 1506093 w 4168139"/>
              <a:gd name="connsiteY50" fmla="*/ 930783 h 6789515"/>
              <a:gd name="connsiteX51" fmla="*/ 1427893 w 4168139"/>
              <a:gd name="connsiteY51" fmla="*/ 936879 h 6789515"/>
              <a:gd name="connsiteX52" fmla="*/ 1370933 w 4168139"/>
              <a:gd name="connsiteY52" fmla="*/ 458629 h 6789515"/>
              <a:gd name="connsiteX53" fmla="*/ 3693890 w 4168139"/>
              <a:gd name="connsiteY53" fmla="*/ 458629 h 6789515"/>
              <a:gd name="connsiteX54" fmla="*/ 3659791 w 4168139"/>
              <a:gd name="connsiteY54" fmla="*/ 773716 h 6789515"/>
              <a:gd name="connsiteX55" fmla="*/ 3647599 w 4168139"/>
              <a:gd name="connsiteY55" fmla="*/ 864775 h 6789515"/>
              <a:gd name="connsiteX56" fmla="*/ 3642360 w 4168139"/>
              <a:gd name="connsiteY56" fmla="*/ 900017 h 6789515"/>
              <a:gd name="connsiteX57" fmla="*/ 3632835 w 4168139"/>
              <a:gd name="connsiteY57" fmla="*/ 962120 h 6789515"/>
              <a:gd name="connsiteX58" fmla="*/ 3624167 w 4168139"/>
              <a:gd name="connsiteY58" fmla="*/ 1015460 h 6789515"/>
              <a:gd name="connsiteX59" fmla="*/ 3610928 w 4168139"/>
              <a:gd name="connsiteY59" fmla="*/ 1090803 h 6789515"/>
              <a:gd name="connsiteX60" fmla="*/ 3600260 w 4168139"/>
              <a:gd name="connsiteY60" fmla="*/ 1147096 h 6789515"/>
              <a:gd name="connsiteX61" fmla="*/ 3590639 w 4168139"/>
              <a:gd name="connsiteY61" fmla="*/ 1194626 h 6789515"/>
              <a:gd name="connsiteX62" fmla="*/ 3571399 w 4168139"/>
              <a:gd name="connsiteY62" fmla="*/ 1282922 h 6789515"/>
              <a:gd name="connsiteX63" fmla="*/ 3561017 w 4168139"/>
              <a:gd name="connsiteY63" fmla="*/ 1327118 h 6789515"/>
              <a:gd name="connsiteX64" fmla="*/ 3543205 w 4168139"/>
              <a:gd name="connsiteY64" fmla="*/ 1397318 h 6789515"/>
              <a:gd name="connsiteX65" fmla="*/ 3525488 w 4168139"/>
              <a:gd name="connsiteY65" fmla="*/ 1461135 h 6789515"/>
              <a:gd name="connsiteX66" fmla="*/ 3510248 w 4168139"/>
              <a:gd name="connsiteY66" fmla="*/ 1511141 h 6789515"/>
              <a:gd name="connsiteX67" fmla="*/ 3438430 w 4168139"/>
              <a:gd name="connsiteY67" fmla="*/ 1705642 h 6789515"/>
              <a:gd name="connsiteX68" fmla="*/ 3279458 w 4168139"/>
              <a:gd name="connsiteY68" fmla="*/ 2173986 h 6789515"/>
              <a:gd name="connsiteX69" fmla="*/ 3279458 w 4168139"/>
              <a:gd name="connsiteY69" fmla="*/ 2173986 h 6789515"/>
              <a:gd name="connsiteX70" fmla="*/ 3279458 w 4168139"/>
              <a:gd name="connsiteY70" fmla="*/ 2174081 h 6789515"/>
              <a:gd name="connsiteX71" fmla="*/ 3164777 w 4168139"/>
              <a:gd name="connsiteY71" fmla="*/ 2799112 h 6789515"/>
              <a:gd name="connsiteX72" fmla="*/ 3163062 w 4168139"/>
              <a:gd name="connsiteY72" fmla="*/ 2813590 h 6789515"/>
              <a:gd name="connsiteX73" fmla="*/ 3155728 w 4168139"/>
              <a:gd name="connsiteY73" fmla="*/ 2879217 h 6789515"/>
              <a:gd name="connsiteX74" fmla="*/ 3153823 w 4168139"/>
              <a:gd name="connsiteY74" fmla="*/ 2897315 h 6789515"/>
              <a:gd name="connsiteX75" fmla="*/ 3147060 w 4168139"/>
              <a:gd name="connsiteY75" fmla="*/ 2967609 h 6789515"/>
              <a:gd name="connsiteX76" fmla="*/ 2864644 w 4168139"/>
              <a:gd name="connsiteY76" fmla="*/ 2967609 h 6789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4168139" h="6789515">
                <a:moveTo>
                  <a:pt x="3999834" y="1481138"/>
                </a:moveTo>
                <a:cubicBezTo>
                  <a:pt x="4002691" y="1470374"/>
                  <a:pt x="4005548" y="1459611"/>
                  <a:pt x="4008311" y="1448848"/>
                </a:cubicBezTo>
                <a:cubicBezTo>
                  <a:pt x="4018026" y="1411319"/>
                  <a:pt x="4027170" y="1373696"/>
                  <a:pt x="4035743" y="1336072"/>
                </a:cubicBezTo>
                <a:cubicBezTo>
                  <a:pt x="4038219" y="1325118"/>
                  <a:pt x="4040696" y="1314260"/>
                  <a:pt x="4043077" y="1303306"/>
                </a:cubicBezTo>
                <a:cubicBezTo>
                  <a:pt x="4051554" y="1264444"/>
                  <a:pt x="4059555" y="1225772"/>
                  <a:pt x="4066985" y="1187387"/>
                </a:cubicBezTo>
                <a:cubicBezTo>
                  <a:pt x="4069271" y="1175385"/>
                  <a:pt x="4071461" y="1163574"/>
                  <a:pt x="4073652" y="1151668"/>
                </a:cubicBezTo>
                <a:cubicBezTo>
                  <a:pt x="4080034" y="1116997"/>
                  <a:pt x="4086035" y="1082612"/>
                  <a:pt x="4091559" y="1048703"/>
                </a:cubicBezTo>
                <a:cubicBezTo>
                  <a:pt x="4093369" y="1037558"/>
                  <a:pt x="4095179" y="1026414"/>
                  <a:pt x="4096988" y="1015365"/>
                </a:cubicBezTo>
                <a:cubicBezTo>
                  <a:pt x="4102799" y="978027"/>
                  <a:pt x="4108133" y="941356"/>
                  <a:pt x="4113086" y="905351"/>
                </a:cubicBezTo>
                <a:cubicBezTo>
                  <a:pt x="4114610" y="894017"/>
                  <a:pt x="4116038" y="883063"/>
                  <a:pt x="4117467" y="871919"/>
                </a:cubicBezTo>
                <a:cubicBezTo>
                  <a:pt x="4121563" y="840105"/>
                  <a:pt x="4125373" y="809054"/>
                  <a:pt x="4128897" y="778669"/>
                </a:cubicBezTo>
                <a:cubicBezTo>
                  <a:pt x="4129564" y="772859"/>
                  <a:pt x="4130421" y="766572"/>
                  <a:pt x="4131088" y="760762"/>
                </a:cubicBezTo>
                <a:lnTo>
                  <a:pt x="4130993" y="760762"/>
                </a:lnTo>
                <a:cubicBezTo>
                  <a:pt x="4163949" y="464630"/>
                  <a:pt x="4166235" y="246698"/>
                  <a:pt x="4166330" y="231172"/>
                </a:cubicBezTo>
                <a:lnTo>
                  <a:pt x="4168140" y="0"/>
                </a:lnTo>
                <a:lnTo>
                  <a:pt x="896684" y="0"/>
                </a:lnTo>
                <a:lnTo>
                  <a:pt x="898493" y="231172"/>
                </a:lnTo>
                <a:cubicBezTo>
                  <a:pt x="898684" y="250508"/>
                  <a:pt x="902208" y="586073"/>
                  <a:pt x="964597" y="995172"/>
                </a:cubicBezTo>
                <a:cubicBezTo>
                  <a:pt x="542449" y="1069181"/>
                  <a:pt x="226886" y="1185672"/>
                  <a:pt x="0" y="1299972"/>
                </a:cubicBezTo>
                <a:lnTo>
                  <a:pt x="0" y="1829467"/>
                </a:lnTo>
                <a:cubicBezTo>
                  <a:pt x="212217" y="1684401"/>
                  <a:pt x="683514" y="1445038"/>
                  <a:pt x="1536478" y="1388269"/>
                </a:cubicBezTo>
                <a:cubicBezTo>
                  <a:pt x="1905191" y="1363885"/>
                  <a:pt x="2041017" y="1434656"/>
                  <a:pt x="2089309" y="1479042"/>
                </a:cubicBezTo>
                <a:cubicBezTo>
                  <a:pt x="2113121" y="1500950"/>
                  <a:pt x="2140649" y="1537145"/>
                  <a:pt x="2142173" y="1623822"/>
                </a:cubicBezTo>
                <a:cubicBezTo>
                  <a:pt x="2144363" y="1749362"/>
                  <a:pt x="1929860" y="1842802"/>
                  <a:pt x="1620679" y="1851089"/>
                </a:cubicBezTo>
                <a:cubicBezTo>
                  <a:pt x="1092708" y="1865376"/>
                  <a:pt x="626364" y="2071211"/>
                  <a:pt x="606838" y="2079974"/>
                </a:cubicBezTo>
                <a:lnTo>
                  <a:pt x="793718" y="2498789"/>
                </a:lnTo>
                <a:cubicBezTo>
                  <a:pt x="796766" y="2497360"/>
                  <a:pt x="1040987" y="2390870"/>
                  <a:pt x="1353598" y="2338102"/>
                </a:cubicBezTo>
                <a:cubicBezTo>
                  <a:pt x="1458659" y="2775014"/>
                  <a:pt x="1473613" y="3198400"/>
                  <a:pt x="1473803" y="3204020"/>
                </a:cubicBezTo>
                <a:lnTo>
                  <a:pt x="1480661" y="3426238"/>
                </a:lnTo>
                <a:lnTo>
                  <a:pt x="2323052" y="3426238"/>
                </a:lnTo>
                <a:cubicBezTo>
                  <a:pt x="2251805" y="3559683"/>
                  <a:pt x="2132076" y="3697510"/>
                  <a:pt x="1935004" y="3730085"/>
                </a:cubicBezTo>
                <a:lnTo>
                  <a:pt x="889064" y="3966306"/>
                </a:lnTo>
                <a:lnTo>
                  <a:pt x="881825" y="4141851"/>
                </a:lnTo>
                <a:cubicBezTo>
                  <a:pt x="881634" y="4146518"/>
                  <a:pt x="860870" y="4615529"/>
                  <a:pt x="708184" y="5134738"/>
                </a:cubicBezTo>
                <a:cubicBezTo>
                  <a:pt x="592646" y="5527834"/>
                  <a:pt x="379000" y="6016848"/>
                  <a:pt x="95" y="6271165"/>
                </a:cubicBezTo>
                <a:lnTo>
                  <a:pt x="95" y="6789516"/>
                </a:lnTo>
                <a:cubicBezTo>
                  <a:pt x="1040225" y="6356414"/>
                  <a:pt x="1275969" y="4857845"/>
                  <a:pt x="1326832" y="4337495"/>
                </a:cubicBezTo>
                <a:lnTo>
                  <a:pt x="2016824" y="4181380"/>
                </a:lnTo>
                <a:cubicBezTo>
                  <a:pt x="2516600" y="4095179"/>
                  <a:pt x="2732056" y="3683699"/>
                  <a:pt x="2819114" y="3426238"/>
                </a:cubicBezTo>
                <a:lnTo>
                  <a:pt x="3584067" y="3426238"/>
                </a:lnTo>
                <a:lnTo>
                  <a:pt x="3590925" y="3204020"/>
                </a:lnTo>
                <a:cubicBezTo>
                  <a:pt x="3591116" y="3196400"/>
                  <a:pt x="3618167" y="2428399"/>
                  <a:pt x="3857244" y="1892618"/>
                </a:cubicBezTo>
                <a:cubicBezTo>
                  <a:pt x="3908965" y="1776698"/>
                  <a:pt x="3951351" y="1651825"/>
                  <a:pt x="3987165" y="1524953"/>
                </a:cubicBezTo>
                <a:lnTo>
                  <a:pt x="3987832" y="1524953"/>
                </a:lnTo>
                <a:cubicBezTo>
                  <a:pt x="3991928" y="1510379"/>
                  <a:pt x="3995833" y="1495806"/>
                  <a:pt x="3999738" y="1481233"/>
                </a:cubicBezTo>
                <a:close/>
                <a:moveTo>
                  <a:pt x="2864834" y="2967609"/>
                </a:moveTo>
                <a:lnTo>
                  <a:pt x="1917573" y="2967609"/>
                </a:lnTo>
                <a:cubicBezTo>
                  <a:pt x="1902619" y="2799779"/>
                  <a:pt x="1872234" y="2554986"/>
                  <a:pt x="1814036" y="2295811"/>
                </a:cubicBezTo>
                <a:cubicBezTo>
                  <a:pt x="2396681" y="2226755"/>
                  <a:pt x="2605945" y="1909667"/>
                  <a:pt x="2600706" y="1615821"/>
                </a:cubicBezTo>
                <a:cubicBezTo>
                  <a:pt x="2597372" y="1423225"/>
                  <a:pt x="2527840" y="1259205"/>
                  <a:pt x="2399729" y="1141476"/>
                </a:cubicBezTo>
                <a:cubicBezTo>
                  <a:pt x="2215325" y="971931"/>
                  <a:pt x="1923478" y="902970"/>
                  <a:pt x="1506093" y="930783"/>
                </a:cubicBezTo>
                <a:cubicBezTo>
                  <a:pt x="1479518" y="932593"/>
                  <a:pt x="1453896" y="934784"/>
                  <a:pt x="1427893" y="936879"/>
                </a:cubicBezTo>
                <a:cubicBezTo>
                  <a:pt x="1398365" y="744188"/>
                  <a:pt x="1380839" y="569690"/>
                  <a:pt x="1370933" y="458629"/>
                </a:cubicBezTo>
                <a:lnTo>
                  <a:pt x="3693890" y="458629"/>
                </a:lnTo>
                <a:cubicBezTo>
                  <a:pt x="3686842" y="537210"/>
                  <a:pt x="3675984" y="647700"/>
                  <a:pt x="3659791" y="773716"/>
                </a:cubicBezTo>
                <a:cubicBezTo>
                  <a:pt x="3655981" y="803339"/>
                  <a:pt x="3651980" y="833628"/>
                  <a:pt x="3647599" y="864775"/>
                </a:cubicBezTo>
                <a:cubicBezTo>
                  <a:pt x="3645980" y="876395"/>
                  <a:pt x="3644170" y="888301"/>
                  <a:pt x="3642360" y="900017"/>
                </a:cubicBezTo>
                <a:cubicBezTo>
                  <a:pt x="3639312" y="920496"/>
                  <a:pt x="3636169" y="941261"/>
                  <a:pt x="3632835" y="962120"/>
                </a:cubicBezTo>
                <a:cubicBezTo>
                  <a:pt x="3630073" y="979837"/>
                  <a:pt x="3627215" y="997553"/>
                  <a:pt x="3624167" y="1015460"/>
                </a:cubicBezTo>
                <a:cubicBezTo>
                  <a:pt x="3619976" y="1040416"/>
                  <a:pt x="3615595" y="1065562"/>
                  <a:pt x="3610928" y="1090803"/>
                </a:cubicBezTo>
                <a:cubicBezTo>
                  <a:pt x="3607499" y="1109567"/>
                  <a:pt x="3603974" y="1128332"/>
                  <a:pt x="3600260" y="1147096"/>
                </a:cubicBezTo>
                <a:cubicBezTo>
                  <a:pt x="3597212" y="1162907"/>
                  <a:pt x="3593878" y="1178719"/>
                  <a:pt x="3590639" y="1194626"/>
                </a:cubicBezTo>
                <a:cubicBezTo>
                  <a:pt x="3584543" y="1224153"/>
                  <a:pt x="3578162" y="1253585"/>
                  <a:pt x="3571399" y="1282922"/>
                </a:cubicBezTo>
                <a:cubicBezTo>
                  <a:pt x="3567970" y="1297686"/>
                  <a:pt x="3564541" y="1312450"/>
                  <a:pt x="3561017" y="1327118"/>
                </a:cubicBezTo>
                <a:cubicBezTo>
                  <a:pt x="3555302" y="1350740"/>
                  <a:pt x="3549396" y="1374172"/>
                  <a:pt x="3543205" y="1397318"/>
                </a:cubicBezTo>
                <a:cubicBezTo>
                  <a:pt x="3537490" y="1418749"/>
                  <a:pt x="3531584" y="1440085"/>
                  <a:pt x="3525488" y="1461135"/>
                </a:cubicBezTo>
                <a:cubicBezTo>
                  <a:pt x="3520535" y="1477994"/>
                  <a:pt x="3515487" y="1494663"/>
                  <a:pt x="3510248" y="1511141"/>
                </a:cubicBezTo>
                <a:cubicBezTo>
                  <a:pt x="3488627" y="1580007"/>
                  <a:pt x="3465005" y="1645920"/>
                  <a:pt x="3438430" y="1705642"/>
                </a:cubicBezTo>
                <a:cubicBezTo>
                  <a:pt x="3372041" y="1854327"/>
                  <a:pt x="3320320" y="2015014"/>
                  <a:pt x="3279458" y="2173986"/>
                </a:cubicBezTo>
                <a:lnTo>
                  <a:pt x="3279458" y="2173986"/>
                </a:lnTo>
                <a:cubicBezTo>
                  <a:pt x="3279458" y="2173986"/>
                  <a:pt x="3279458" y="2173986"/>
                  <a:pt x="3279458" y="2174081"/>
                </a:cubicBezTo>
                <a:cubicBezTo>
                  <a:pt x="3221641" y="2399348"/>
                  <a:pt x="3186208" y="2620518"/>
                  <a:pt x="3164777" y="2799112"/>
                </a:cubicBezTo>
                <a:cubicBezTo>
                  <a:pt x="3164205" y="2804065"/>
                  <a:pt x="3163634" y="2808732"/>
                  <a:pt x="3163062" y="2813590"/>
                </a:cubicBezTo>
                <a:cubicBezTo>
                  <a:pt x="3160395" y="2836259"/>
                  <a:pt x="3158014" y="2858167"/>
                  <a:pt x="3155728" y="2879217"/>
                </a:cubicBezTo>
                <a:cubicBezTo>
                  <a:pt x="3155061" y="2885313"/>
                  <a:pt x="3154394" y="2891409"/>
                  <a:pt x="3153823" y="2897315"/>
                </a:cubicBezTo>
                <a:cubicBezTo>
                  <a:pt x="3151346" y="2921794"/>
                  <a:pt x="3148965" y="2945511"/>
                  <a:pt x="3147060" y="2967609"/>
                </a:cubicBezTo>
                <a:lnTo>
                  <a:pt x="2864644" y="2967609"/>
                </a:lnTo>
                <a:close/>
              </a:path>
            </a:pathLst>
          </a:custGeom>
          <a:solidFill>
            <a:schemeClr val="accent2"/>
          </a:solidFill>
          <a:ln w="9525" cap="flat">
            <a:noFill/>
            <a:prstDash val="solid"/>
            <a:miter/>
          </a:ln>
        </p:spPr>
        <p:txBody>
          <a:bodyPr rtlCol="0" anchor="ctr"/>
          <a:lstStyle/>
          <a:p>
            <a:endParaRPr lang="fi-FI" dirty="0">
              <a:solidFill>
                <a:schemeClr val="bg1"/>
              </a:solidFill>
            </a:endParaRPr>
          </a:p>
        </p:txBody>
      </p:sp>
      <p:sp>
        <p:nvSpPr>
          <p:cNvPr id="20" name="Vapaamuotoinen: Muoto 19">
            <a:extLst>
              <a:ext uri="{FF2B5EF4-FFF2-40B4-BE49-F238E27FC236}">
                <a16:creationId xmlns:a16="http://schemas.microsoft.com/office/drawing/2014/main" id="{296E0F11-E3D9-8ACD-3EA4-10AACAB947B8}"/>
              </a:ext>
              <a:ext uri="{C183D7F6-B498-43B3-948B-1728B52AA6E4}">
                <adec:decorative xmlns:adec="http://schemas.microsoft.com/office/drawing/2017/decorative" val="1"/>
              </a:ext>
            </a:extLst>
          </p:cNvPr>
          <p:cNvSpPr/>
          <p:nvPr userDrawn="1"/>
        </p:nvSpPr>
        <p:spPr>
          <a:xfrm>
            <a:off x="9102485" y="579438"/>
            <a:ext cx="347810" cy="1090085"/>
          </a:xfrm>
          <a:custGeom>
            <a:avLst/>
            <a:gdLst>
              <a:gd name="connsiteX0" fmla="*/ 0 w 718672"/>
              <a:gd name="connsiteY0" fmla="*/ 2252419 h 2252418"/>
              <a:gd name="connsiteX1" fmla="*/ 445770 w 718672"/>
              <a:gd name="connsiteY1" fmla="*/ 2252419 h 2252418"/>
              <a:gd name="connsiteX2" fmla="*/ 546336 w 718672"/>
              <a:gd name="connsiteY2" fmla="*/ 1995022 h 2252418"/>
              <a:gd name="connsiteX3" fmla="*/ 718672 w 718672"/>
              <a:gd name="connsiteY3" fmla="*/ 1501583 h 2252418"/>
              <a:gd name="connsiteX4" fmla="*/ 546336 w 718672"/>
              <a:gd name="connsiteY4" fmla="*/ 1008232 h 2252418"/>
              <a:gd name="connsiteX5" fmla="*/ 445770 w 718672"/>
              <a:gd name="connsiteY5" fmla="*/ 750836 h 2252418"/>
              <a:gd name="connsiteX6" fmla="*/ 546336 w 718672"/>
              <a:gd name="connsiteY6" fmla="*/ 493439 h 2252418"/>
              <a:gd name="connsiteX7" fmla="*/ 718672 w 718672"/>
              <a:gd name="connsiteY7" fmla="*/ 0 h 2252418"/>
              <a:gd name="connsiteX8" fmla="*/ 272902 w 718672"/>
              <a:gd name="connsiteY8" fmla="*/ 0 h 2252418"/>
              <a:gd name="connsiteX9" fmla="*/ 174906 w 718672"/>
              <a:gd name="connsiteY9" fmla="*/ 247030 h 2252418"/>
              <a:gd name="connsiteX10" fmla="*/ 0 w 718672"/>
              <a:gd name="connsiteY10" fmla="*/ 750747 h 2252418"/>
              <a:gd name="connsiteX11" fmla="*/ 174906 w 718672"/>
              <a:gd name="connsiteY11" fmla="*/ 1254465 h 2252418"/>
              <a:gd name="connsiteX12" fmla="*/ 272902 w 718672"/>
              <a:gd name="connsiteY12" fmla="*/ 1501494 h 2252418"/>
              <a:gd name="connsiteX13" fmla="*/ 174906 w 718672"/>
              <a:gd name="connsiteY13" fmla="*/ 1748524 h 2252418"/>
              <a:gd name="connsiteX14" fmla="*/ 0 w 718672"/>
              <a:gd name="connsiteY14" fmla="*/ 2252242 h 225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8672" h="2252418">
                <a:moveTo>
                  <a:pt x="0" y="2252419"/>
                </a:moveTo>
                <a:lnTo>
                  <a:pt x="445770" y="2252419"/>
                </a:lnTo>
                <a:cubicBezTo>
                  <a:pt x="445770" y="2146802"/>
                  <a:pt x="485819" y="2086462"/>
                  <a:pt x="546336" y="1995022"/>
                </a:cubicBezTo>
                <a:cubicBezTo>
                  <a:pt x="623157" y="1879216"/>
                  <a:pt x="718672" y="1735145"/>
                  <a:pt x="718672" y="1501583"/>
                </a:cubicBezTo>
                <a:cubicBezTo>
                  <a:pt x="718672" y="1268021"/>
                  <a:pt x="623157" y="1124039"/>
                  <a:pt x="546336" y="1008232"/>
                </a:cubicBezTo>
                <a:cubicBezTo>
                  <a:pt x="485731" y="916881"/>
                  <a:pt x="445770" y="856453"/>
                  <a:pt x="445770" y="750836"/>
                </a:cubicBezTo>
                <a:cubicBezTo>
                  <a:pt x="445770" y="645219"/>
                  <a:pt x="485819" y="584879"/>
                  <a:pt x="546336" y="493439"/>
                </a:cubicBezTo>
                <a:cubicBezTo>
                  <a:pt x="623157" y="377633"/>
                  <a:pt x="718672" y="233562"/>
                  <a:pt x="718672" y="0"/>
                </a:cubicBezTo>
                <a:lnTo>
                  <a:pt x="272902" y="0"/>
                </a:lnTo>
                <a:cubicBezTo>
                  <a:pt x="272902" y="94984"/>
                  <a:pt x="241093" y="147172"/>
                  <a:pt x="174906" y="247030"/>
                </a:cubicBezTo>
                <a:cubicBezTo>
                  <a:pt x="101098" y="358317"/>
                  <a:pt x="0" y="510806"/>
                  <a:pt x="0" y="750747"/>
                </a:cubicBezTo>
                <a:cubicBezTo>
                  <a:pt x="0" y="990689"/>
                  <a:pt x="101098" y="1143177"/>
                  <a:pt x="174906" y="1254465"/>
                </a:cubicBezTo>
                <a:cubicBezTo>
                  <a:pt x="241093" y="1354322"/>
                  <a:pt x="272902" y="1406599"/>
                  <a:pt x="272902" y="1501494"/>
                </a:cubicBezTo>
                <a:cubicBezTo>
                  <a:pt x="272902" y="1596390"/>
                  <a:pt x="241093" y="1648667"/>
                  <a:pt x="174906" y="1748524"/>
                </a:cubicBezTo>
                <a:cubicBezTo>
                  <a:pt x="101098" y="1859812"/>
                  <a:pt x="0" y="2012300"/>
                  <a:pt x="0" y="2252242"/>
                </a:cubicBezTo>
                <a:close/>
              </a:path>
            </a:pathLst>
          </a:custGeom>
          <a:solidFill>
            <a:schemeClr val="accent2"/>
          </a:solidFill>
          <a:ln w="8846" cap="flat">
            <a:noFill/>
            <a:prstDash val="solid"/>
            <a:miter/>
          </a:ln>
        </p:spPr>
        <p:txBody>
          <a:bodyPr rtlCol="0" anchor="ctr"/>
          <a:lstStyle/>
          <a:p>
            <a:endParaRPr lang="fi-FI" dirty="0">
              <a:solidFill>
                <a:schemeClr val="bg1"/>
              </a:solidFill>
            </a:endParaRPr>
          </a:p>
        </p:txBody>
      </p:sp>
      <p:sp>
        <p:nvSpPr>
          <p:cNvPr id="21" name="Vapaamuotoinen: Muoto 20">
            <a:extLst>
              <a:ext uri="{FF2B5EF4-FFF2-40B4-BE49-F238E27FC236}">
                <a16:creationId xmlns:a16="http://schemas.microsoft.com/office/drawing/2014/main" id="{03B34070-4995-A6C4-95DB-295B834DCE83}"/>
              </a:ext>
              <a:ext uri="{C183D7F6-B498-43B3-948B-1728B52AA6E4}">
                <adec:decorative xmlns:adec="http://schemas.microsoft.com/office/drawing/2017/decorative" val="1"/>
              </a:ext>
            </a:extLst>
          </p:cNvPr>
          <p:cNvSpPr/>
          <p:nvPr userDrawn="1"/>
        </p:nvSpPr>
        <p:spPr>
          <a:xfrm>
            <a:off x="9561958" y="579481"/>
            <a:ext cx="347853" cy="1090042"/>
          </a:xfrm>
          <a:custGeom>
            <a:avLst/>
            <a:gdLst>
              <a:gd name="connsiteX0" fmla="*/ 0 w 718760"/>
              <a:gd name="connsiteY0" fmla="*/ 2252330 h 2252330"/>
              <a:gd name="connsiteX1" fmla="*/ 445770 w 718760"/>
              <a:gd name="connsiteY1" fmla="*/ 2252330 h 2252330"/>
              <a:gd name="connsiteX2" fmla="*/ 546425 w 718760"/>
              <a:gd name="connsiteY2" fmla="*/ 1994934 h 2252330"/>
              <a:gd name="connsiteX3" fmla="*/ 718761 w 718760"/>
              <a:gd name="connsiteY3" fmla="*/ 1501495 h 2252330"/>
              <a:gd name="connsiteX4" fmla="*/ 546425 w 718760"/>
              <a:gd name="connsiteY4" fmla="*/ 1008144 h 2252330"/>
              <a:gd name="connsiteX5" fmla="*/ 445770 w 718760"/>
              <a:gd name="connsiteY5" fmla="*/ 750747 h 2252330"/>
              <a:gd name="connsiteX6" fmla="*/ 546425 w 718760"/>
              <a:gd name="connsiteY6" fmla="*/ 493351 h 2252330"/>
              <a:gd name="connsiteX7" fmla="*/ 718761 w 718760"/>
              <a:gd name="connsiteY7" fmla="*/ 0 h 2252330"/>
              <a:gd name="connsiteX8" fmla="*/ 272991 w 718760"/>
              <a:gd name="connsiteY8" fmla="*/ 0 h 2252330"/>
              <a:gd name="connsiteX9" fmla="*/ 174994 w 718760"/>
              <a:gd name="connsiteY9" fmla="*/ 247030 h 2252330"/>
              <a:gd name="connsiteX10" fmla="*/ 89 w 718760"/>
              <a:gd name="connsiteY10" fmla="*/ 750836 h 2252330"/>
              <a:gd name="connsiteX11" fmla="*/ 174994 w 718760"/>
              <a:gd name="connsiteY11" fmla="*/ 1254553 h 2252330"/>
              <a:gd name="connsiteX12" fmla="*/ 272991 w 718760"/>
              <a:gd name="connsiteY12" fmla="*/ 1501583 h 2252330"/>
              <a:gd name="connsiteX13" fmla="*/ 174994 w 718760"/>
              <a:gd name="connsiteY13" fmla="*/ 1748613 h 2252330"/>
              <a:gd name="connsiteX14" fmla="*/ 89 w 718760"/>
              <a:gd name="connsiteY14" fmla="*/ 2252330 h 2252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8760" h="2252330">
                <a:moveTo>
                  <a:pt x="0" y="2252330"/>
                </a:moveTo>
                <a:lnTo>
                  <a:pt x="445770" y="2252330"/>
                </a:lnTo>
                <a:cubicBezTo>
                  <a:pt x="445770" y="2146714"/>
                  <a:pt x="485819" y="2086374"/>
                  <a:pt x="546425" y="1994934"/>
                </a:cubicBezTo>
                <a:cubicBezTo>
                  <a:pt x="623245" y="1879128"/>
                  <a:pt x="718761" y="1735056"/>
                  <a:pt x="718761" y="1501495"/>
                </a:cubicBezTo>
                <a:cubicBezTo>
                  <a:pt x="718761" y="1267933"/>
                  <a:pt x="623245" y="1123950"/>
                  <a:pt x="546425" y="1008144"/>
                </a:cubicBezTo>
                <a:cubicBezTo>
                  <a:pt x="485819" y="916792"/>
                  <a:pt x="445770" y="856364"/>
                  <a:pt x="445770" y="750747"/>
                </a:cubicBezTo>
                <a:cubicBezTo>
                  <a:pt x="445770" y="645130"/>
                  <a:pt x="485819" y="584791"/>
                  <a:pt x="546425" y="493351"/>
                </a:cubicBezTo>
                <a:cubicBezTo>
                  <a:pt x="623245" y="377633"/>
                  <a:pt x="718761" y="233473"/>
                  <a:pt x="718761" y="0"/>
                </a:cubicBezTo>
                <a:lnTo>
                  <a:pt x="272991" y="0"/>
                </a:lnTo>
                <a:cubicBezTo>
                  <a:pt x="272991" y="94896"/>
                  <a:pt x="241182" y="147172"/>
                  <a:pt x="174994" y="247030"/>
                </a:cubicBezTo>
                <a:cubicBezTo>
                  <a:pt x="101186" y="358317"/>
                  <a:pt x="89" y="510806"/>
                  <a:pt x="89" y="750836"/>
                </a:cubicBezTo>
                <a:cubicBezTo>
                  <a:pt x="89" y="990866"/>
                  <a:pt x="101186" y="1143266"/>
                  <a:pt x="174994" y="1254553"/>
                </a:cubicBezTo>
                <a:cubicBezTo>
                  <a:pt x="241182" y="1354411"/>
                  <a:pt x="272991" y="1406599"/>
                  <a:pt x="272991" y="1501583"/>
                </a:cubicBezTo>
                <a:cubicBezTo>
                  <a:pt x="272991" y="1596567"/>
                  <a:pt x="241182" y="1648755"/>
                  <a:pt x="174994" y="1748613"/>
                </a:cubicBezTo>
                <a:cubicBezTo>
                  <a:pt x="101186" y="1859900"/>
                  <a:pt x="89" y="2012300"/>
                  <a:pt x="89" y="2252330"/>
                </a:cubicBezTo>
                <a:close/>
              </a:path>
            </a:pathLst>
          </a:custGeom>
          <a:solidFill>
            <a:schemeClr val="accent2"/>
          </a:solidFill>
          <a:ln w="8846" cap="flat">
            <a:noFill/>
            <a:prstDash val="solid"/>
            <a:miter/>
          </a:ln>
        </p:spPr>
        <p:txBody>
          <a:bodyPr rtlCol="0" anchor="ctr"/>
          <a:lstStyle/>
          <a:p>
            <a:endParaRPr lang="fi-FI" dirty="0">
              <a:solidFill>
                <a:schemeClr val="bg1"/>
              </a:solidFill>
            </a:endParaRPr>
          </a:p>
        </p:txBody>
      </p:sp>
      <p:sp>
        <p:nvSpPr>
          <p:cNvPr id="22" name="Vapaamuotoinen: Muoto 21">
            <a:extLst>
              <a:ext uri="{FF2B5EF4-FFF2-40B4-BE49-F238E27FC236}">
                <a16:creationId xmlns:a16="http://schemas.microsoft.com/office/drawing/2014/main" id="{6190A477-2E4B-27E3-4401-B42D8680AE13}"/>
              </a:ext>
              <a:ext uri="{C183D7F6-B498-43B3-948B-1728B52AA6E4}">
                <adec:decorative xmlns:adec="http://schemas.microsoft.com/office/drawing/2017/decorative" val="1"/>
              </a:ext>
            </a:extLst>
          </p:cNvPr>
          <p:cNvSpPr/>
          <p:nvPr userDrawn="1"/>
        </p:nvSpPr>
        <p:spPr>
          <a:xfrm>
            <a:off x="10296771" y="2670149"/>
            <a:ext cx="347810" cy="1090085"/>
          </a:xfrm>
          <a:custGeom>
            <a:avLst/>
            <a:gdLst>
              <a:gd name="connsiteX0" fmla="*/ 0 w 718672"/>
              <a:gd name="connsiteY0" fmla="*/ 2252419 h 2252418"/>
              <a:gd name="connsiteX1" fmla="*/ 445770 w 718672"/>
              <a:gd name="connsiteY1" fmla="*/ 2252419 h 2252418"/>
              <a:gd name="connsiteX2" fmla="*/ 546336 w 718672"/>
              <a:gd name="connsiteY2" fmla="*/ 1995022 h 2252418"/>
              <a:gd name="connsiteX3" fmla="*/ 718672 w 718672"/>
              <a:gd name="connsiteY3" fmla="*/ 1501583 h 2252418"/>
              <a:gd name="connsiteX4" fmla="*/ 546336 w 718672"/>
              <a:gd name="connsiteY4" fmla="*/ 1008232 h 2252418"/>
              <a:gd name="connsiteX5" fmla="*/ 445770 w 718672"/>
              <a:gd name="connsiteY5" fmla="*/ 750836 h 2252418"/>
              <a:gd name="connsiteX6" fmla="*/ 546336 w 718672"/>
              <a:gd name="connsiteY6" fmla="*/ 493439 h 2252418"/>
              <a:gd name="connsiteX7" fmla="*/ 718672 w 718672"/>
              <a:gd name="connsiteY7" fmla="*/ 0 h 2252418"/>
              <a:gd name="connsiteX8" fmla="*/ 272902 w 718672"/>
              <a:gd name="connsiteY8" fmla="*/ 0 h 2252418"/>
              <a:gd name="connsiteX9" fmla="*/ 174906 w 718672"/>
              <a:gd name="connsiteY9" fmla="*/ 247030 h 2252418"/>
              <a:gd name="connsiteX10" fmla="*/ 0 w 718672"/>
              <a:gd name="connsiteY10" fmla="*/ 750747 h 2252418"/>
              <a:gd name="connsiteX11" fmla="*/ 174906 w 718672"/>
              <a:gd name="connsiteY11" fmla="*/ 1254465 h 2252418"/>
              <a:gd name="connsiteX12" fmla="*/ 272902 w 718672"/>
              <a:gd name="connsiteY12" fmla="*/ 1501494 h 2252418"/>
              <a:gd name="connsiteX13" fmla="*/ 174906 w 718672"/>
              <a:gd name="connsiteY13" fmla="*/ 1748524 h 2252418"/>
              <a:gd name="connsiteX14" fmla="*/ 0 w 718672"/>
              <a:gd name="connsiteY14" fmla="*/ 2252242 h 225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8672" h="2252418">
                <a:moveTo>
                  <a:pt x="0" y="2252419"/>
                </a:moveTo>
                <a:lnTo>
                  <a:pt x="445770" y="2252419"/>
                </a:lnTo>
                <a:cubicBezTo>
                  <a:pt x="445770" y="2146802"/>
                  <a:pt x="485819" y="2086462"/>
                  <a:pt x="546336" y="1995022"/>
                </a:cubicBezTo>
                <a:cubicBezTo>
                  <a:pt x="623157" y="1879216"/>
                  <a:pt x="718672" y="1735145"/>
                  <a:pt x="718672" y="1501583"/>
                </a:cubicBezTo>
                <a:cubicBezTo>
                  <a:pt x="718672" y="1268021"/>
                  <a:pt x="623157" y="1124039"/>
                  <a:pt x="546336" y="1008232"/>
                </a:cubicBezTo>
                <a:cubicBezTo>
                  <a:pt x="485731" y="916881"/>
                  <a:pt x="445770" y="856453"/>
                  <a:pt x="445770" y="750836"/>
                </a:cubicBezTo>
                <a:cubicBezTo>
                  <a:pt x="445770" y="645219"/>
                  <a:pt x="485819" y="584879"/>
                  <a:pt x="546336" y="493439"/>
                </a:cubicBezTo>
                <a:cubicBezTo>
                  <a:pt x="623157" y="377633"/>
                  <a:pt x="718672" y="233562"/>
                  <a:pt x="718672" y="0"/>
                </a:cubicBezTo>
                <a:lnTo>
                  <a:pt x="272902" y="0"/>
                </a:lnTo>
                <a:cubicBezTo>
                  <a:pt x="272902" y="94984"/>
                  <a:pt x="241093" y="147172"/>
                  <a:pt x="174906" y="247030"/>
                </a:cubicBezTo>
                <a:cubicBezTo>
                  <a:pt x="101098" y="358317"/>
                  <a:pt x="0" y="510806"/>
                  <a:pt x="0" y="750747"/>
                </a:cubicBezTo>
                <a:cubicBezTo>
                  <a:pt x="0" y="990689"/>
                  <a:pt x="101098" y="1143177"/>
                  <a:pt x="174906" y="1254465"/>
                </a:cubicBezTo>
                <a:cubicBezTo>
                  <a:pt x="241093" y="1354322"/>
                  <a:pt x="272902" y="1406599"/>
                  <a:pt x="272902" y="1501494"/>
                </a:cubicBezTo>
                <a:cubicBezTo>
                  <a:pt x="272902" y="1596390"/>
                  <a:pt x="241093" y="1648667"/>
                  <a:pt x="174906" y="1748524"/>
                </a:cubicBezTo>
                <a:cubicBezTo>
                  <a:pt x="101098" y="1859812"/>
                  <a:pt x="0" y="2012300"/>
                  <a:pt x="0" y="2252242"/>
                </a:cubicBezTo>
                <a:close/>
              </a:path>
            </a:pathLst>
          </a:custGeom>
          <a:solidFill>
            <a:schemeClr val="accent2"/>
          </a:solidFill>
          <a:ln w="8846" cap="flat">
            <a:noFill/>
            <a:prstDash val="solid"/>
            <a:miter/>
          </a:ln>
        </p:spPr>
        <p:txBody>
          <a:bodyPr rtlCol="0" anchor="ctr"/>
          <a:lstStyle/>
          <a:p>
            <a:endParaRPr lang="fi-FI" dirty="0">
              <a:solidFill>
                <a:schemeClr val="bg1"/>
              </a:solidFill>
            </a:endParaRPr>
          </a:p>
        </p:txBody>
      </p:sp>
      <p:sp>
        <p:nvSpPr>
          <p:cNvPr id="23" name="Vapaamuotoinen: Muoto 22">
            <a:extLst>
              <a:ext uri="{FF2B5EF4-FFF2-40B4-BE49-F238E27FC236}">
                <a16:creationId xmlns:a16="http://schemas.microsoft.com/office/drawing/2014/main" id="{51914949-5E17-F68C-7B32-F112279F638E}"/>
              </a:ext>
              <a:ext uri="{C183D7F6-B498-43B3-948B-1728B52AA6E4}">
                <adec:decorative xmlns:adec="http://schemas.microsoft.com/office/drawing/2017/decorative" val="1"/>
              </a:ext>
            </a:extLst>
          </p:cNvPr>
          <p:cNvSpPr/>
          <p:nvPr userDrawn="1"/>
        </p:nvSpPr>
        <p:spPr>
          <a:xfrm>
            <a:off x="10756244" y="2670192"/>
            <a:ext cx="347853" cy="1090042"/>
          </a:xfrm>
          <a:custGeom>
            <a:avLst/>
            <a:gdLst>
              <a:gd name="connsiteX0" fmla="*/ 0 w 718760"/>
              <a:gd name="connsiteY0" fmla="*/ 2252330 h 2252330"/>
              <a:gd name="connsiteX1" fmla="*/ 445770 w 718760"/>
              <a:gd name="connsiteY1" fmla="*/ 2252330 h 2252330"/>
              <a:gd name="connsiteX2" fmla="*/ 546425 w 718760"/>
              <a:gd name="connsiteY2" fmla="*/ 1994934 h 2252330"/>
              <a:gd name="connsiteX3" fmla="*/ 718761 w 718760"/>
              <a:gd name="connsiteY3" fmla="*/ 1501495 h 2252330"/>
              <a:gd name="connsiteX4" fmla="*/ 546425 w 718760"/>
              <a:gd name="connsiteY4" fmla="*/ 1008144 h 2252330"/>
              <a:gd name="connsiteX5" fmla="*/ 445770 w 718760"/>
              <a:gd name="connsiteY5" fmla="*/ 750747 h 2252330"/>
              <a:gd name="connsiteX6" fmla="*/ 546425 w 718760"/>
              <a:gd name="connsiteY6" fmla="*/ 493351 h 2252330"/>
              <a:gd name="connsiteX7" fmla="*/ 718761 w 718760"/>
              <a:gd name="connsiteY7" fmla="*/ 0 h 2252330"/>
              <a:gd name="connsiteX8" fmla="*/ 272991 w 718760"/>
              <a:gd name="connsiteY8" fmla="*/ 0 h 2252330"/>
              <a:gd name="connsiteX9" fmla="*/ 174994 w 718760"/>
              <a:gd name="connsiteY9" fmla="*/ 247030 h 2252330"/>
              <a:gd name="connsiteX10" fmla="*/ 89 w 718760"/>
              <a:gd name="connsiteY10" fmla="*/ 750836 h 2252330"/>
              <a:gd name="connsiteX11" fmla="*/ 174994 w 718760"/>
              <a:gd name="connsiteY11" fmla="*/ 1254553 h 2252330"/>
              <a:gd name="connsiteX12" fmla="*/ 272991 w 718760"/>
              <a:gd name="connsiteY12" fmla="*/ 1501583 h 2252330"/>
              <a:gd name="connsiteX13" fmla="*/ 174994 w 718760"/>
              <a:gd name="connsiteY13" fmla="*/ 1748613 h 2252330"/>
              <a:gd name="connsiteX14" fmla="*/ 89 w 718760"/>
              <a:gd name="connsiteY14" fmla="*/ 2252330 h 2252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8760" h="2252330">
                <a:moveTo>
                  <a:pt x="0" y="2252330"/>
                </a:moveTo>
                <a:lnTo>
                  <a:pt x="445770" y="2252330"/>
                </a:lnTo>
                <a:cubicBezTo>
                  <a:pt x="445770" y="2146714"/>
                  <a:pt x="485819" y="2086374"/>
                  <a:pt x="546425" y="1994934"/>
                </a:cubicBezTo>
                <a:cubicBezTo>
                  <a:pt x="623245" y="1879128"/>
                  <a:pt x="718761" y="1735056"/>
                  <a:pt x="718761" y="1501495"/>
                </a:cubicBezTo>
                <a:cubicBezTo>
                  <a:pt x="718761" y="1267933"/>
                  <a:pt x="623245" y="1123950"/>
                  <a:pt x="546425" y="1008144"/>
                </a:cubicBezTo>
                <a:cubicBezTo>
                  <a:pt x="485819" y="916792"/>
                  <a:pt x="445770" y="856364"/>
                  <a:pt x="445770" y="750747"/>
                </a:cubicBezTo>
                <a:cubicBezTo>
                  <a:pt x="445770" y="645130"/>
                  <a:pt x="485819" y="584791"/>
                  <a:pt x="546425" y="493351"/>
                </a:cubicBezTo>
                <a:cubicBezTo>
                  <a:pt x="623245" y="377633"/>
                  <a:pt x="718761" y="233473"/>
                  <a:pt x="718761" y="0"/>
                </a:cubicBezTo>
                <a:lnTo>
                  <a:pt x="272991" y="0"/>
                </a:lnTo>
                <a:cubicBezTo>
                  <a:pt x="272991" y="94896"/>
                  <a:pt x="241182" y="147172"/>
                  <a:pt x="174994" y="247030"/>
                </a:cubicBezTo>
                <a:cubicBezTo>
                  <a:pt x="101186" y="358317"/>
                  <a:pt x="89" y="510806"/>
                  <a:pt x="89" y="750836"/>
                </a:cubicBezTo>
                <a:cubicBezTo>
                  <a:pt x="89" y="990866"/>
                  <a:pt x="101186" y="1143266"/>
                  <a:pt x="174994" y="1254553"/>
                </a:cubicBezTo>
                <a:cubicBezTo>
                  <a:pt x="241182" y="1354411"/>
                  <a:pt x="272991" y="1406599"/>
                  <a:pt x="272991" y="1501583"/>
                </a:cubicBezTo>
                <a:cubicBezTo>
                  <a:pt x="272991" y="1596567"/>
                  <a:pt x="241182" y="1648755"/>
                  <a:pt x="174994" y="1748613"/>
                </a:cubicBezTo>
                <a:cubicBezTo>
                  <a:pt x="101186" y="1859900"/>
                  <a:pt x="89" y="2012300"/>
                  <a:pt x="89" y="2252330"/>
                </a:cubicBezTo>
                <a:close/>
              </a:path>
            </a:pathLst>
          </a:custGeom>
          <a:solidFill>
            <a:schemeClr val="accent2"/>
          </a:solidFill>
          <a:ln w="8846" cap="flat">
            <a:noFill/>
            <a:prstDash val="solid"/>
            <a:miter/>
          </a:ln>
        </p:spPr>
        <p:txBody>
          <a:bodyPr rtlCol="0" anchor="ctr"/>
          <a:lstStyle/>
          <a:p>
            <a:endParaRPr lang="fi-FI" dirty="0">
              <a:solidFill>
                <a:schemeClr val="bg1"/>
              </a:solidFill>
            </a:endParaRPr>
          </a:p>
        </p:txBody>
      </p:sp>
      <p:sp>
        <p:nvSpPr>
          <p:cNvPr id="8" name="Alatunnisteen paikkamerkki 7">
            <a:extLst>
              <a:ext uri="{FF2B5EF4-FFF2-40B4-BE49-F238E27FC236}">
                <a16:creationId xmlns:a16="http://schemas.microsoft.com/office/drawing/2014/main" id="{94F55725-8A53-2512-F664-A2BD73DA907C}"/>
              </a:ext>
            </a:extLst>
          </p:cNvPr>
          <p:cNvSpPr>
            <a:spLocks noGrp="1"/>
          </p:cNvSpPr>
          <p:nvPr>
            <p:ph type="ftr" sz="quarter" idx="11"/>
          </p:nvPr>
        </p:nvSpPr>
        <p:spPr/>
        <p:txBody>
          <a:bodyPr/>
          <a:lstStyle>
            <a:lvl1pPr>
              <a:defRPr>
                <a:solidFill>
                  <a:schemeClr val="bg1"/>
                </a:solidFill>
              </a:defRPr>
            </a:lvl1pPr>
          </a:lstStyle>
          <a:p>
            <a:endParaRPr lang="fi-FI" dirty="0"/>
          </a:p>
        </p:txBody>
      </p:sp>
      <p:sp>
        <p:nvSpPr>
          <p:cNvPr id="4" name="Päivämäärän paikkamerkki 3">
            <a:extLst>
              <a:ext uri="{FF2B5EF4-FFF2-40B4-BE49-F238E27FC236}">
                <a16:creationId xmlns:a16="http://schemas.microsoft.com/office/drawing/2014/main" id="{559FAAE0-8AFA-4181-3E40-A6DAEFAEB174}"/>
              </a:ext>
            </a:extLst>
          </p:cNvPr>
          <p:cNvSpPr>
            <a:spLocks noGrp="1"/>
          </p:cNvSpPr>
          <p:nvPr>
            <p:ph type="dt" sz="half" idx="10"/>
          </p:nvPr>
        </p:nvSpPr>
        <p:spPr/>
        <p:txBody>
          <a:bodyPr/>
          <a:lstStyle>
            <a:lvl1pPr>
              <a:defRPr>
                <a:solidFill>
                  <a:schemeClr val="bg1"/>
                </a:solidFill>
              </a:defRPr>
            </a:lvl1pPr>
          </a:lstStyle>
          <a:p>
            <a:r>
              <a:rPr lang="fi-FI"/>
              <a:t>12.8.2025</a:t>
            </a:r>
            <a:endParaRPr lang="fi-FI" dirty="0"/>
          </a:p>
        </p:txBody>
      </p:sp>
      <p:sp>
        <p:nvSpPr>
          <p:cNvPr id="10" name="Dian numeron paikkamerkki 9">
            <a:extLst>
              <a:ext uri="{FF2B5EF4-FFF2-40B4-BE49-F238E27FC236}">
                <a16:creationId xmlns:a16="http://schemas.microsoft.com/office/drawing/2014/main" id="{6C336695-3E40-2CC2-619B-1ABEC41E016C}"/>
              </a:ext>
            </a:extLst>
          </p:cNvPr>
          <p:cNvSpPr>
            <a:spLocks noGrp="1"/>
          </p:cNvSpPr>
          <p:nvPr>
            <p:ph type="sldNum" sz="quarter" idx="12"/>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D5F07883-B9B5-6F96-0F9E-2C4F6DB2334D}"/>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Tree>
    <p:extLst>
      <p:ext uri="{BB962C8B-B14F-4D97-AF65-F5344CB8AC3E}">
        <p14:creationId xmlns:p14="http://schemas.microsoft.com/office/powerpoint/2010/main" val="38537361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fill="hold" grpId="0" nodeType="afterEffect">
                                  <p:stCondLst>
                                    <p:cond delay="0"/>
                                  </p:stCondLst>
                                  <p:childTnLst>
                                    <p:animRot by="120000">
                                      <p:cBhvr>
                                        <p:cTn id="6" dur="150" fill="hold">
                                          <p:stCondLst>
                                            <p:cond delay="0"/>
                                          </p:stCondLst>
                                        </p:cTn>
                                        <p:tgtEl>
                                          <p:spTgt spid="19"/>
                                        </p:tgtEl>
                                        <p:attrNameLst>
                                          <p:attrName>r</p:attrName>
                                        </p:attrNameLst>
                                      </p:cBhvr>
                                    </p:animRot>
                                    <p:animRot by="-240000">
                                      <p:cBhvr>
                                        <p:cTn id="7" dur="300" fill="hold">
                                          <p:stCondLst>
                                            <p:cond delay="300"/>
                                          </p:stCondLst>
                                        </p:cTn>
                                        <p:tgtEl>
                                          <p:spTgt spid="19"/>
                                        </p:tgtEl>
                                        <p:attrNameLst>
                                          <p:attrName>r</p:attrName>
                                        </p:attrNameLst>
                                      </p:cBhvr>
                                    </p:animRot>
                                    <p:animRot by="240000">
                                      <p:cBhvr>
                                        <p:cTn id="8" dur="300" fill="hold">
                                          <p:stCondLst>
                                            <p:cond delay="600"/>
                                          </p:stCondLst>
                                        </p:cTn>
                                        <p:tgtEl>
                                          <p:spTgt spid="19"/>
                                        </p:tgtEl>
                                        <p:attrNameLst>
                                          <p:attrName>r</p:attrName>
                                        </p:attrNameLst>
                                      </p:cBhvr>
                                    </p:animRot>
                                    <p:animRot by="-240000">
                                      <p:cBhvr>
                                        <p:cTn id="9" dur="300" fill="hold">
                                          <p:stCondLst>
                                            <p:cond delay="900"/>
                                          </p:stCondLst>
                                        </p:cTn>
                                        <p:tgtEl>
                                          <p:spTgt spid="19"/>
                                        </p:tgtEl>
                                        <p:attrNameLst>
                                          <p:attrName>r</p:attrName>
                                        </p:attrNameLst>
                                      </p:cBhvr>
                                    </p:animRot>
                                    <p:animRot by="120000">
                                      <p:cBhvr>
                                        <p:cTn id="10" dur="300" fill="hold">
                                          <p:stCondLst>
                                            <p:cond delay="1200"/>
                                          </p:stCondLst>
                                        </p:cTn>
                                        <p:tgtEl>
                                          <p:spTgt spid="19"/>
                                        </p:tgtEl>
                                        <p:attrNameLst>
                                          <p:attrName>r</p:attrName>
                                        </p:attrNameLst>
                                      </p:cBhvr>
                                    </p:animRot>
                                  </p:childTnLst>
                                </p:cTn>
                              </p:par>
                            </p:childTnLst>
                          </p:cTn>
                        </p:par>
                        <p:par>
                          <p:cTn id="11" fill="hold">
                            <p:stCondLst>
                              <p:cond delay="1500"/>
                            </p:stCondLst>
                            <p:childTnLst>
                              <p:par>
                                <p:cTn id="12" presetID="12" presetClass="entr" presetSubtype="4" fill="hold" grpId="0" nodeType="afterEffect">
                                  <p:stCondLst>
                                    <p:cond delay="0"/>
                                  </p:stCondLst>
                                  <p:childTnLst>
                                    <p:set>
                                      <p:cBhvr>
                                        <p:cTn id="13" dur="1" fill="hold">
                                          <p:stCondLst>
                                            <p:cond delay="0"/>
                                          </p:stCondLst>
                                        </p:cTn>
                                        <p:tgtEl>
                                          <p:spTgt spid="20"/>
                                        </p:tgtEl>
                                        <p:attrNameLst>
                                          <p:attrName>style.visibility</p:attrName>
                                        </p:attrNameLst>
                                      </p:cBhvr>
                                      <p:to>
                                        <p:strVal val="visible"/>
                                      </p:to>
                                    </p:set>
                                    <p:anim calcmode="lin" valueType="num">
                                      <p:cBhvr additive="base">
                                        <p:cTn id="14" dur="1000"/>
                                        <p:tgtEl>
                                          <p:spTgt spid="20"/>
                                        </p:tgtEl>
                                        <p:attrNameLst>
                                          <p:attrName>ppt_y</p:attrName>
                                        </p:attrNameLst>
                                      </p:cBhvr>
                                      <p:tavLst>
                                        <p:tav tm="0">
                                          <p:val>
                                            <p:strVal val="#ppt_y+#ppt_h*1.125000"/>
                                          </p:val>
                                        </p:tav>
                                        <p:tav tm="100000">
                                          <p:val>
                                            <p:strVal val="#ppt_y"/>
                                          </p:val>
                                        </p:tav>
                                      </p:tavLst>
                                    </p:anim>
                                    <p:animEffect transition="in" filter="wipe(up)">
                                      <p:cBhvr>
                                        <p:cTn id="15" dur="1000"/>
                                        <p:tgtEl>
                                          <p:spTgt spid="20"/>
                                        </p:tgtEl>
                                      </p:cBhvr>
                                    </p:animEffect>
                                  </p:childTnLst>
                                </p:cTn>
                              </p:par>
                              <p:par>
                                <p:cTn id="16" presetID="12" presetClass="entr" presetSubtype="4" fill="hold" grpId="0" nodeType="withEffect">
                                  <p:stCondLst>
                                    <p:cond delay="0"/>
                                  </p:stCondLst>
                                  <p:childTnLst>
                                    <p:set>
                                      <p:cBhvr>
                                        <p:cTn id="17" dur="1" fill="hold">
                                          <p:stCondLst>
                                            <p:cond delay="0"/>
                                          </p:stCondLst>
                                        </p:cTn>
                                        <p:tgtEl>
                                          <p:spTgt spid="21"/>
                                        </p:tgtEl>
                                        <p:attrNameLst>
                                          <p:attrName>style.visibility</p:attrName>
                                        </p:attrNameLst>
                                      </p:cBhvr>
                                      <p:to>
                                        <p:strVal val="visible"/>
                                      </p:to>
                                    </p:set>
                                    <p:anim calcmode="lin" valueType="num">
                                      <p:cBhvr additive="base">
                                        <p:cTn id="18" dur="1000"/>
                                        <p:tgtEl>
                                          <p:spTgt spid="21"/>
                                        </p:tgtEl>
                                        <p:attrNameLst>
                                          <p:attrName>ppt_y</p:attrName>
                                        </p:attrNameLst>
                                      </p:cBhvr>
                                      <p:tavLst>
                                        <p:tav tm="0">
                                          <p:val>
                                            <p:strVal val="#ppt_y+#ppt_h*1.125000"/>
                                          </p:val>
                                        </p:tav>
                                        <p:tav tm="100000">
                                          <p:val>
                                            <p:strVal val="#ppt_y"/>
                                          </p:val>
                                        </p:tav>
                                      </p:tavLst>
                                    </p:anim>
                                    <p:animEffect transition="in" filter="wipe(up)">
                                      <p:cBhvr>
                                        <p:cTn id="19" dur="1000"/>
                                        <p:tgtEl>
                                          <p:spTgt spid="21"/>
                                        </p:tgtEl>
                                      </p:cBhvr>
                                    </p:animEffect>
                                  </p:childTnLst>
                                </p:cTn>
                              </p:par>
                              <p:par>
                                <p:cTn id="20" presetID="32" presetClass="emph" presetSubtype="0" fill="hold" grpId="0" nodeType="withEffect">
                                  <p:stCondLst>
                                    <p:cond delay="0"/>
                                  </p:stCondLst>
                                  <p:childTnLst>
                                    <p:animRot by="120000">
                                      <p:cBhvr>
                                        <p:cTn id="21" dur="150" fill="hold">
                                          <p:stCondLst>
                                            <p:cond delay="0"/>
                                          </p:stCondLst>
                                        </p:cTn>
                                        <p:tgtEl>
                                          <p:spTgt spid="14"/>
                                        </p:tgtEl>
                                        <p:attrNameLst>
                                          <p:attrName>r</p:attrName>
                                        </p:attrNameLst>
                                      </p:cBhvr>
                                    </p:animRot>
                                    <p:animRot by="-240000">
                                      <p:cBhvr>
                                        <p:cTn id="22" dur="300" fill="hold">
                                          <p:stCondLst>
                                            <p:cond delay="300"/>
                                          </p:stCondLst>
                                        </p:cTn>
                                        <p:tgtEl>
                                          <p:spTgt spid="14"/>
                                        </p:tgtEl>
                                        <p:attrNameLst>
                                          <p:attrName>r</p:attrName>
                                        </p:attrNameLst>
                                      </p:cBhvr>
                                    </p:animRot>
                                    <p:animRot by="240000">
                                      <p:cBhvr>
                                        <p:cTn id="23" dur="300" fill="hold">
                                          <p:stCondLst>
                                            <p:cond delay="600"/>
                                          </p:stCondLst>
                                        </p:cTn>
                                        <p:tgtEl>
                                          <p:spTgt spid="14"/>
                                        </p:tgtEl>
                                        <p:attrNameLst>
                                          <p:attrName>r</p:attrName>
                                        </p:attrNameLst>
                                      </p:cBhvr>
                                    </p:animRot>
                                    <p:animRot by="-240000">
                                      <p:cBhvr>
                                        <p:cTn id="24" dur="300" fill="hold">
                                          <p:stCondLst>
                                            <p:cond delay="900"/>
                                          </p:stCondLst>
                                        </p:cTn>
                                        <p:tgtEl>
                                          <p:spTgt spid="14"/>
                                        </p:tgtEl>
                                        <p:attrNameLst>
                                          <p:attrName>r</p:attrName>
                                        </p:attrNameLst>
                                      </p:cBhvr>
                                    </p:animRot>
                                    <p:animRot by="120000">
                                      <p:cBhvr>
                                        <p:cTn id="25" dur="300" fill="hold">
                                          <p:stCondLst>
                                            <p:cond delay="1200"/>
                                          </p:stCondLst>
                                        </p:cTn>
                                        <p:tgtEl>
                                          <p:spTgt spid="14"/>
                                        </p:tgtEl>
                                        <p:attrNameLst>
                                          <p:attrName>r</p:attrName>
                                        </p:attrNameLst>
                                      </p:cBhvr>
                                    </p:animRot>
                                  </p:childTnLst>
                                </p:cTn>
                              </p:par>
                            </p:childTnLst>
                          </p:cTn>
                        </p:par>
                        <p:par>
                          <p:cTn id="26" fill="hold">
                            <p:stCondLst>
                              <p:cond delay="3000"/>
                            </p:stCondLst>
                            <p:childTnLst>
                              <p:par>
                                <p:cTn id="27" presetID="12" presetClass="entr" presetSubtype="4" fill="hold" grpId="0" nodeType="afterEffect">
                                  <p:stCondLst>
                                    <p:cond delay="0"/>
                                  </p:stCondLst>
                                  <p:childTnLst>
                                    <p:set>
                                      <p:cBhvr>
                                        <p:cTn id="28" dur="1" fill="hold">
                                          <p:stCondLst>
                                            <p:cond delay="0"/>
                                          </p:stCondLst>
                                        </p:cTn>
                                        <p:tgtEl>
                                          <p:spTgt spid="22"/>
                                        </p:tgtEl>
                                        <p:attrNameLst>
                                          <p:attrName>style.visibility</p:attrName>
                                        </p:attrNameLst>
                                      </p:cBhvr>
                                      <p:to>
                                        <p:strVal val="visible"/>
                                      </p:to>
                                    </p:set>
                                    <p:anim calcmode="lin" valueType="num">
                                      <p:cBhvr additive="base">
                                        <p:cTn id="29" dur="1000"/>
                                        <p:tgtEl>
                                          <p:spTgt spid="22"/>
                                        </p:tgtEl>
                                        <p:attrNameLst>
                                          <p:attrName>ppt_y</p:attrName>
                                        </p:attrNameLst>
                                      </p:cBhvr>
                                      <p:tavLst>
                                        <p:tav tm="0">
                                          <p:val>
                                            <p:strVal val="#ppt_y+#ppt_h*1.125000"/>
                                          </p:val>
                                        </p:tav>
                                        <p:tav tm="100000">
                                          <p:val>
                                            <p:strVal val="#ppt_y"/>
                                          </p:val>
                                        </p:tav>
                                      </p:tavLst>
                                    </p:anim>
                                    <p:animEffect transition="in" filter="wipe(up)">
                                      <p:cBhvr>
                                        <p:cTn id="30" dur="1000"/>
                                        <p:tgtEl>
                                          <p:spTgt spid="22"/>
                                        </p:tgtEl>
                                      </p:cBhvr>
                                    </p:animEffect>
                                  </p:childTnLst>
                                </p:cTn>
                              </p:par>
                              <p:par>
                                <p:cTn id="31" presetID="12" presetClass="entr" presetSubtype="4" fill="hold" grpId="0" nodeType="withEffect">
                                  <p:stCondLst>
                                    <p:cond delay="0"/>
                                  </p:stCondLst>
                                  <p:childTnLst>
                                    <p:set>
                                      <p:cBhvr>
                                        <p:cTn id="32" dur="1" fill="hold">
                                          <p:stCondLst>
                                            <p:cond delay="0"/>
                                          </p:stCondLst>
                                        </p:cTn>
                                        <p:tgtEl>
                                          <p:spTgt spid="23"/>
                                        </p:tgtEl>
                                        <p:attrNameLst>
                                          <p:attrName>style.visibility</p:attrName>
                                        </p:attrNameLst>
                                      </p:cBhvr>
                                      <p:to>
                                        <p:strVal val="visible"/>
                                      </p:to>
                                    </p:set>
                                    <p:anim calcmode="lin" valueType="num">
                                      <p:cBhvr additive="base">
                                        <p:cTn id="33" dur="1000"/>
                                        <p:tgtEl>
                                          <p:spTgt spid="23"/>
                                        </p:tgtEl>
                                        <p:attrNameLst>
                                          <p:attrName>ppt_y</p:attrName>
                                        </p:attrNameLst>
                                      </p:cBhvr>
                                      <p:tavLst>
                                        <p:tav tm="0">
                                          <p:val>
                                            <p:strVal val="#ppt_y+#ppt_h*1.125000"/>
                                          </p:val>
                                        </p:tav>
                                        <p:tav tm="100000">
                                          <p:val>
                                            <p:strVal val="#ppt_y"/>
                                          </p:val>
                                        </p:tav>
                                      </p:tavLst>
                                    </p:anim>
                                    <p:animEffect transition="in" filter="wipe(up)">
                                      <p:cBhvr>
                                        <p:cTn id="34" dur="1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9" grpId="0" animBg="1"/>
      <p:bldP spid="20" grpId="0" animBg="1"/>
      <p:bldP spid="21" grpId="0" animBg="1"/>
      <p:bldP spid="22" grpId="0" animBg="1"/>
      <p:bldP spid="23" grpId="0" animBg="1"/>
    </p:bldLst>
  </p:timing>
</p:sldLayout>
</file>

<file path=ppt/slideLayouts/slideLayout565.xml><?xml version="1.0" encoding="utf-8"?>
<p:sldLayout xmlns:a="http://schemas.openxmlformats.org/drawingml/2006/main" xmlns:r="http://schemas.openxmlformats.org/officeDocument/2006/relationships" xmlns:p="http://schemas.openxmlformats.org/presentationml/2006/main" preserve="1" userDrawn="1">
  <p:cSld name="Väliotsikkodia 1 B">
    <p:bg>
      <p:bgPr>
        <a:solidFill>
          <a:schemeClr val="accent3"/>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EFBD6DC0-03F5-AF6D-3C17-D4782AEE9561}"/>
              </a:ext>
            </a:extLst>
          </p:cNvPr>
          <p:cNvSpPr>
            <a:spLocks noGrp="1"/>
          </p:cNvSpPr>
          <p:nvPr>
            <p:ph type="title" hasCustomPrompt="1"/>
          </p:nvPr>
        </p:nvSpPr>
        <p:spPr>
          <a:xfrm>
            <a:off x="539750" y="1720850"/>
            <a:ext cx="7288214" cy="2541588"/>
          </a:xfrm>
          <a:prstGeom prst="rect">
            <a:avLst/>
          </a:prstGeom>
        </p:spPr>
        <p:txBody>
          <a:bodyPr anchor="b"/>
          <a:lstStyle>
            <a:lvl1pPr>
              <a:defRPr sz="6000">
                <a:solidFill>
                  <a:schemeClr val="bg1"/>
                </a:solidFill>
              </a:defRPr>
            </a:lvl1pPr>
          </a:lstStyle>
          <a:p>
            <a:r>
              <a:rPr lang="fi-FI" dirty="0"/>
              <a:t>Hengähdysdia</a:t>
            </a:r>
          </a:p>
        </p:txBody>
      </p:sp>
      <p:sp>
        <p:nvSpPr>
          <p:cNvPr id="3" name="Tekstin paikkamerkki">
            <a:extLst>
              <a:ext uri="{FF2B5EF4-FFF2-40B4-BE49-F238E27FC236}">
                <a16:creationId xmlns:a16="http://schemas.microsoft.com/office/drawing/2014/main" id="{B5A8CE6B-1026-260C-E5DC-5E2E67F7FA7F}"/>
              </a:ext>
            </a:extLst>
          </p:cNvPr>
          <p:cNvSpPr>
            <a:spLocks noGrp="1"/>
          </p:cNvSpPr>
          <p:nvPr>
            <p:ph type="body" idx="1" hasCustomPrompt="1"/>
          </p:nvPr>
        </p:nvSpPr>
        <p:spPr>
          <a:xfrm>
            <a:off x="539750" y="4511675"/>
            <a:ext cx="7288214" cy="992188"/>
          </a:xfrm>
        </p:spPr>
        <p:txBody>
          <a:bodyPr/>
          <a:lstStyle>
            <a:lvl1pPr marL="0" indent="0">
              <a:buNone/>
              <a:defRPr sz="2000">
                <a:solidFill>
                  <a:schemeClr val="bg1"/>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fi-FI" dirty="0"/>
              <a:t>Nostotekstipaikka, johon voi lisätä dian aiheeseen liittyvää sisältöä, esim. linkin tai esittelytekstin.</a:t>
            </a:r>
          </a:p>
        </p:txBody>
      </p:sp>
      <p:grpSp>
        <p:nvGrpSpPr>
          <p:cNvPr id="15" name="Ryhmä 14">
            <a:extLst>
              <a:ext uri="{FF2B5EF4-FFF2-40B4-BE49-F238E27FC236}">
                <a16:creationId xmlns:a16="http://schemas.microsoft.com/office/drawing/2014/main" id="{AD1F4315-6E6E-E54E-5DE7-12223EBDF326}"/>
              </a:ext>
              <a:ext uri="{C183D7F6-B498-43B3-948B-1728B52AA6E4}">
                <adec:decorative xmlns:adec="http://schemas.microsoft.com/office/drawing/2017/decorative" val="1"/>
              </a:ext>
            </a:extLst>
          </p:cNvPr>
          <p:cNvGrpSpPr/>
          <p:nvPr userDrawn="1"/>
        </p:nvGrpSpPr>
        <p:grpSpPr>
          <a:xfrm>
            <a:off x="8273830" y="1531937"/>
            <a:ext cx="4666677" cy="4376267"/>
            <a:chOff x="8273830" y="1208855"/>
            <a:chExt cx="5011200" cy="4699350"/>
          </a:xfrm>
        </p:grpSpPr>
        <p:sp>
          <p:nvSpPr>
            <p:cNvPr id="11" name="Vapaamuotoinen: Muoto 10">
              <a:extLst>
                <a:ext uri="{FF2B5EF4-FFF2-40B4-BE49-F238E27FC236}">
                  <a16:creationId xmlns:a16="http://schemas.microsoft.com/office/drawing/2014/main" id="{FB496CED-0162-3DE7-63B4-99611083EBCA}"/>
                </a:ext>
              </a:extLst>
            </p:cNvPr>
            <p:cNvSpPr/>
            <p:nvPr/>
          </p:nvSpPr>
          <p:spPr>
            <a:xfrm>
              <a:off x="8281255" y="1208855"/>
              <a:ext cx="5003775" cy="3915000"/>
            </a:xfrm>
            <a:custGeom>
              <a:avLst/>
              <a:gdLst>
                <a:gd name="connsiteX0" fmla="*/ 4733775 w 5003775"/>
                <a:gd name="connsiteY0" fmla="*/ 0 h 3915000"/>
                <a:gd name="connsiteX1" fmla="*/ 5003775 w 5003775"/>
                <a:gd name="connsiteY1" fmla="*/ 270000 h 3915000"/>
                <a:gd name="connsiteX2" fmla="*/ 5003775 w 5003775"/>
                <a:gd name="connsiteY2" fmla="*/ 3645000 h 3915000"/>
                <a:gd name="connsiteX3" fmla="*/ 4733775 w 5003775"/>
                <a:gd name="connsiteY3" fmla="*/ 3915000 h 3915000"/>
                <a:gd name="connsiteX4" fmla="*/ 270000 w 5003775"/>
                <a:gd name="connsiteY4" fmla="*/ 3915000 h 3915000"/>
                <a:gd name="connsiteX5" fmla="*/ 0 w 5003775"/>
                <a:gd name="connsiteY5" fmla="*/ 3645000 h 3915000"/>
                <a:gd name="connsiteX6" fmla="*/ 0 w 5003775"/>
                <a:gd name="connsiteY6" fmla="*/ 270000 h 3915000"/>
                <a:gd name="connsiteX7" fmla="*/ 270000 w 5003775"/>
                <a:gd name="connsiteY7" fmla="*/ 0 h 3915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03775" h="3915000">
                  <a:moveTo>
                    <a:pt x="4733775" y="0"/>
                  </a:moveTo>
                  <a:cubicBezTo>
                    <a:pt x="4882892" y="0"/>
                    <a:pt x="5003775" y="120883"/>
                    <a:pt x="5003775" y="270000"/>
                  </a:cubicBezTo>
                  <a:lnTo>
                    <a:pt x="5003775" y="3645000"/>
                  </a:lnTo>
                  <a:cubicBezTo>
                    <a:pt x="5003775" y="3794117"/>
                    <a:pt x="4882892" y="3915000"/>
                    <a:pt x="4733775" y="3915000"/>
                  </a:cubicBezTo>
                  <a:lnTo>
                    <a:pt x="270000" y="3915000"/>
                  </a:lnTo>
                  <a:cubicBezTo>
                    <a:pt x="120883" y="3915000"/>
                    <a:pt x="0" y="3794117"/>
                    <a:pt x="0" y="3645000"/>
                  </a:cubicBezTo>
                  <a:lnTo>
                    <a:pt x="0" y="270000"/>
                  </a:lnTo>
                  <a:cubicBezTo>
                    <a:pt x="0" y="120883"/>
                    <a:pt x="120883" y="0"/>
                    <a:pt x="270000" y="0"/>
                  </a:cubicBezTo>
                  <a:close/>
                </a:path>
              </a:pathLst>
            </a:custGeom>
            <a:noFill/>
            <a:ln w="165100" cap="flat">
              <a:solidFill>
                <a:schemeClr val="accent2"/>
              </a:solidFill>
              <a:prstDash val="solid"/>
              <a:miter/>
            </a:ln>
          </p:spPr>
          <p:txBody>
            <a:bodyPr rtlCol="0" anchor="ctr"/>
            <a:lstStyle/>
            <a:p>
              <a:endParaRPr lang="fi-FI" dirty="0">
                <a:solidFill>
                  <a:schemeClr val="bg1"/>
                </a:solidFill>
              </a:endParaRPr>
            </a:p>
          </p:txBody>
        </p:sp>
        <p:sp>
          <p:nvSpPr>
            <p:cNvPr id="12" name="Vapaamuotoinen: Muoto 11">
              <a:extLst>
                <a:ext uri="{FF2B5EF4-FFF2-40B4-BE49-F238E27FC236}">
                  <a16:creationId xmlns:a16="http://schemas.microsoft.com/office/drawing/2014/main" id="{D0B81B2D-FC39-A181-C7E4-FEE50A2CBE62}"/>
                </a:ext>
              </a:extLst>
            </p:cNvPr>
            <p:cNvSpPr/>
            <p:nvPr/>
          </p:nvSpPr>
          <p:spPr>
            <a:xfrm>
              <a:off x="8273830" y="4614567"/>
              <a:ext cx="4972387" cy="33750"/>
            </a:xfrm>
            <a:custGeom>
              <a:avLst/>
              <a:gdLst>
                <a:gd name="connsiteX0" fmla="*/ 0 w 4972387"/>
                <a:gd name="connsiteY0" fmla="*/ 0 h 33750"/>
                <a:gd name="connsiteX1" fmla="*/ 4972388 w 4972387"/>
                <a:gd name="connsiteY1" fmla="*/ 0 h 33750"/>
              </a:gdLst>
              <a:ahLst/>
              <a:cxnLst>
                <a:cxn ang="0">
                  <a:pos x="connsiteX0" y="connsiteY0"/>
                </a:cxn>
                <a:cxn ang="0">
                  <a:pos x="connsiteX1" y="connsiteY1"/>
                </a:cxn>
              </a:cxnLst>
              <a:rect l="l" t="t" r="r" b="b"/>
              <a:pathLst>
                <a:path w="4972387" h="33750">
                  <a:moveTo>
                    <a:pt x="0" y="0"/>
                  </a:moveTo>
                  <a:lnTo>
                    <a:pt x="4972388" y="0"/>
                  </a:lnTo>
                </a:path>
              </a:pathLst>
            </a:custGeom>
            <a:ln w="165100" cap="flat">
              <a:solidFill>
                <a:schemeClr val="accent2"/>
              </a:solidFill>
              <a:prstDash val="solid"/>
              <a:miter/>
            </a:ln>
          </p:spPr>
          <p:txBody>
            <a:bodyPr rtlCol="0" anchor="ctr"/>
            <a:lstStyle/>
            <a:p>
              <a:endParaRPr lang="fi-FI" dirty="0">
                <a:solidFill>
                  <a:schemeClr val="bg1"/>
                </a:solidFill>
              </a:endParaRPr>
            </a:p>
          </p:txBody>
        </p:sp>
        <p:sp>
          <p:nvSpPr>
            <p:cNvPr id="13" name="Vapaamuotoinen: Muoto 12">
              <a:extLst>
                <a:ext uri="{FF2B5EF4-FFF2-40B4-BE49-F238E27FC236}">
                  <a16:creationId xmlns:a16="http://schemas.microsoft.com/office/drawing/2014/main" id="{65A141F1-EB46-0440-B964-5E0B1E0F134E}"/>
                </a:ext>
              </a:extLst>
            </p:cNvPr>
            <p:cNvSpPr/>
            <p:nvPr/>
          </p:nvSpPr>
          <p:spPr>
            <a:xfrm>
              <a:off x="9527642" y="5123855"/>
              <a:ext cx="2464762" cy="784350"/>
            </a:xfrm>
            <a:custGeom>
              <a:avLst/>
              <a:gdLst>
                <a:gd name="connsiteX0" fmla="*/ 1496475 w 2464762"/>
                <a:gd name="connsiteY0" fmla="*/ 0 h 784350"/>
                <a:gd name="connsiteX1" fmla="*/ 1496475 w 2464762"/>
                <a:gd name="connsiteY1" fmla="*/ 463050 h 784350"/>
                <a:gd name="connsiteX2" fmla="*/ 1814400 w 2464762"/>
                <a:gd name="connsiteY2" fmla="*/ 782325 h 784350"/>
                <a:gd name="connsiteX3" fmla="*/ 2464763 w 2464762"/>
                <a:gd name="connsiteY3" fmla="*/ 784350 h 784350"/>
                <a:gd name="connsiteX4" fmla="*/ 0 w 2464762"/>
                <a:gd name="connsiteY4" fmla="*/ 784350 h 784350"/>
                <a:gd name="connsiteX5" fmla="*/ 650025 w 2464762"/>
                <a:gd name="connsiteY5" fmla="*/ 782325 h 784350"/>
                <a:gd name="connsiteX6" fmla="*/ 968288 w 2464762"/>
                <a:gd name="connsiteY6" fmla="*/ 463050 h 784350"/>
                <a:gd name="connsiteX7" fmla="*/ 968288 w 2464762"/>
                <a:gd name="connsiteY7" fmla="*/ 0 h 78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64762" h="784350">
                  <a:moveTo>
                    <a:pt x="1496475" y="0"/>
                  </a:moveTo>
                  <a:lnTo>
                    <a:pt x="1496475" y="463050"/>
                  </a:lnTo>
                  <a:cubicBezTo>
                    <a:pt x="1496475" y="638887"/>
                    <a:pt x="1638563" y="781650"/>
                    <a:pt x="1814400" y="782325"/>
                  </a:cubicBezTo>
                  <a:lnTo>
                    <a:pt x="2464763" y="784350"/>
                  </a:lnTo>
                  <a:lnTo>
                    <a:pt x="0" y="784350"/>
                  </a:lnTo>
                  <a:lnTo>
                    <a:pt x="650025" y="782325"/>
                  </a:lnTo>
                  <a:cubicBezTo>
                    <a:pt x="825863" y="781650"/>
                    <a:pt x="968288" y="638887"/>
                    <a:pt x="968288" y="463050"/>
                  </a:cubicBezTo>
                  <a:lnTo>
                    <a:pt x="968288" y="0"/>
                  </a:lnTo>
                </a:path>
              </a:pathLst>
            </a:custGeom>
            <a:noFill/>
            <a:ln w="165100" cap="flat">
              <a:solidFill>
                <a:schemeClr val="accent2"/>
              </a:solidFill>
              <a:prstDash val="solid"/>
              <a:miter/>
            </a:ln>
          </p:spPr>
          <p:txBody>
            <a:bodyPr rtlCol="0" anchor="ctr"/>
            <a:lstStyle/>
            <a:p>
              <a:endParaRPr lang="fi-FI" dirty="0">
                <a:solidFill>
                  <a:schemeClr val="bg1"/>
                </a:solidFill>
              </a:endParaRPr>
            </a:p>
          </p:txBody>
        </p:sp>
      </p:grpSp>
      <p:grpSp>
        <p:nvGrpSpPr>
          <p:cNvPr id="40" name="Ryhmä 39">
            <a:extLst>
              <a:ext uri="{FF2B5EF4-FFF2-40B4-BE49-F238E27FC236}">
                <a16:creationId xmlns:a16="http://schemas.microsoft.com/office/drawing/2014/main" id="{290EE4BA-899D-2D1B-9AB4-E52D2C050F4C}"/>
              </a:ext>
              <a:ext uri="{C183D7F6-B498-43B3-948B-1728B52AA6E4}">
                <adec:decorative xmlns:adec="http://schemas.microsoft.com/office/drawing/2017/decorative" val="1"/>
              </a:ext>
            </a:extLst>
          </p:cNvPr>
          <p:cNvGrpSpPr/>
          <p:nvPr userDrawn="1"/>
        </p:nvGrpSpPr>
        <p:grpSpPr>
          <a:xfrm>
            <a:off x="9686029" y="1035050"/>
            <a:ext cx="1842279" cy="3059343"/>
            <a:chOff x="9603147" y="832014"/>
            <a:chExt cx="1842279" cy="3059343"/>
          </a:xfrm>
        </p:grpSpPr>
        <p:sp>
          <p:nvSpPr>
            <p:cNvPr id="24" name="Vapaamuotoinen: Muoto 23">
              <a:extLst>
                <a:ext uri="{FF2B5EF4-FFF2-40B4-BE49-F238E27FC236}">
                  <a16:creationId xmlns:a16="http://schemas.microsoft.com/office/drawing/2014/main" id="{3F88EFCE-7786-9159-52FE-87E575C7B0F7}"/>
                </a:ext>
              </a:extLst>
            </p:cNvPr>
            <p:cNvSpPr/>
            <p:nvPr/>
          </p:nvSpPr>
          <p:spPr>
            <a:xfrm>
              <a:off x="9896950" y="832014"/>
              <a:ext cx="1253824" cy="1761971"/>
            </a:xfrm>
            <a:custGeom>
              <a:avLst/>
              <a:gdLst>
                <a:gd name="connsiteX0" fmla="*/ 0 w 1253824"/>
                <a:gd name="connsiteY0" fmla="*/ 1085574 h 1761971"/>
                <a:gd name="connsiteX1" fmla="*/ 16118 w 1253824"/>
                <a:gd name="connsiteY1" fmla="*/ 1286344 h 1761971"/>
                <a:gd name="connsiteX2" fmla="*/ 197942 w 1253824"/>
                <a:gd name="connsiteY2" fmla="*/ 1761406 h 1761971"/>
                <a:gd name="connsiteX3" fmla="*/ 1056730 w 1253824"/>
                <a:gd name="connsiteY3" fmla="*/ 1761972 h 1761971"/>
                <a:gd name="connsiteX4" fmla="*/ 1237989 w 1253824"/>
                <a:gd name="connsiteY4" fmla="*/ 1287192 h 1761971"/>
                <a:gd name="connsiteX5" fmla="*/ 1253824 w 1253824"/>
                <a:gd name="connsiteY5" fmla="*/ 1086422 h 1761971"/>
                <a:gd name="connsiteX6" fmla="*/ 1122051 w 1253824"/>
                <a:gd name="connsiteY6" fmla="*/ 527093 h 1761971"/>
                <a:gd name="connsiteX7" fmla="*/ 626347 w 1253824"/>
                <a:gd name="connsiteY7" fmla="*/ 0 h 1761971"/>
                <a:gd name="connsiteX8" fmla="*/ 131208 w 1253824"/>
                <a:gd name="connsiteY8" fmla="*/ 526527 h 1761971"/>
                <a:gd name="connsiteX9" fmla="*/ 0 w 1253824"/>
                <a:gd name="connsiteY9" fmla="*/ 1085574 h 176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3824" h="1761971">
                  <a:moveTo>
                    <a:pt x="0" y="1085574"/>
                  </a:moveTo>
                  <a:cubicBezTo>
                    <a:pt x="0" y="1154005"/>
                    <a:pt x="5655" y="1221023"/>
                    <a:pt x="16118" y="1286344"/>
                  </a:cubicBezTo>
                  <a:cubicBezTo>
                    <a:pt x="44113" y="1459120"/>
                    <a:pt x="107172" y="1619736"/>
                    <a:pt x="197942" y="1761406"/>
                  </a:cubicBezTo>
                  <a:lnTo>
                    <a:pt x="1056730" y="1761972"/>
                  </a:lnTo>
                  <a:cubicBezTo>
                    <a:pt x="1147218" y="1620584"/>
                    <a:pt x="1210277" y="1459968"/>
                    <a:pt x="1237989" y="1287192"/>
                  </a:cubicBezTo>
                  <a:cubicBezTo>
                    <a:pt x="1248452" y="1221871"/>
                    <a:pt x="1253824" y="1154854"/>
                    <a:pt x="1253824" y="1086422"/>
                  </a:cubicBezTo>
                  <a:cubicBezTo>
                    <a:pt x="1253824" y="885652"/>
                    <a:pt x="1245907" y="770279"/>
                    <a:pt x="1122051" y="527093"/>
                  </a:cubicBezTo>
                  <a:cubicBezTo>
                    <a:pt x="998196" y="283906"/>
                    <a:pt x="838711" y="123007"/>
                    <a:pt x="626347" y="0"/>
                  </a:cubicBezTo>
                  <a:cubicBezTo>
                    <a:pt x="413983" y="122724"/>
                    <a:pt x="238379" y="304549"/>
                    <a:pt x="131208" y="526527"/>
                  </a:cubicBezTo>
                  <a:cubicBezTo>
                    <a:pt x="22905" y="750768"/>
                    <a:pt x="0" y="884803"/>
                    <a:pt x="0" y="1085574"/>
                  </a:cubicBezTo>
                  <a:close/>
                </a:path>
              </a:pathLst>
            </a:custGeom>
            <a:solidFill>
              <a:schemeClr val="accent3"/>
            </a:solidFill>
            <a:ln w="165100" cap="flat">
              <a:solidFill>
                <a:schemeClr val="accent2"/>
              </a:solidFill>
              <a:prstDash val="solid"/>
              <a:miter/>
            </a:ln>
          </p:spPr>
          <p:txBody>
            <a:bodyPr rtlCol="0" anchor="ctr"/>
            <a:lstStyle/>
            <a:p>
              <a:endParaRPr lang="fi-FI" dirty="0">
                <a:solidFill>
                  <a:schemeClr val="bg1"/>
                </a:solidFill>
              </a:endParaRPr>
            </a:p>
          </p:txBody>
        </p:sp>
        <p:sp>
          <p:nvSpPr>
            <p:cNvPr id="25" name="Vapaamuotoinen: Muoto 24">
              <a:extLst>
                <a:ext uri="{FF2B5EF4-FFF2-40B4-BE49-F238E27FC236}">
                  <a16:creationId xmlns:a16="http://schemas.microsoft.com/office/drawing/2014/main" id="{FFFC1032-4BBB-EF21-4205-47B9ECA40226}"/>
                </a:ext>
              </a:extLst>
            </p:cNvPr>
            <p:cNvSpPr/>
            <p:nvPr/>
          </p:nvSpPr>
          <p:spPr>
            <a:xfrm>
              <a:off x="10926817" y="2119206"/>
              <a:ext cx="518609" cy="734366"/>
            </a:xfrm>
            <a:custGeom>
              <a:avLst/>
              <a:gdLst>
                <a:gd name="connsiteX0" fmla="*/ 518609 w 518609"/>
                <a:gd name="connsiteY0" fmla="*/ 475062 h 734366"/>
                <a:gd name="connsiteX1" fmla="*/ 449047 w 518609"/>
                <a:gd name="connsiteY1" fmla="*/ 734367 h 734366"/>
                <a:gd name="connsiteX2" fmla="*/ 0 w 518609"/>
                <a:gd name="connsiteY2" fmla="*/ 474779 h 734366"/>
                <a:gd name="connsiteX3" fmla="*/ 26581 w 518609"/>
                <a:gd name="connsiteY3" fmla="*/ 474779 h 734366"/>
                <a:gd name="connsiteX4" fmla="*/ 207840 w 518609"/>
                <a:gd name="connsiteY4" fmla="*/ 0 h 734366"/>
                <a:gd name="connsiteX5" fmla="*/ 518327 w 518609"/>
                <a:gd name="connsiteY5" fmla="*/ 475062 h 734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609" h="734366">
                  <a:moveTo>
                    <a:pt x="518609" y="475062"/>
                  </a:moveTo>
                  <a:cubicBezTo>
                    <a:pt x="518609" y="569509"/>
                    <a:pt x="493442" y="658018"/>
                    <a:pt x="449047" y="734367"/>
                  </a:cubicBezTo>
                  <a:cubicBezTo>
                    <a:pt x="359407" y="579406"/>
                    <a:pt x="191721" y="475062"/>
                    <a:pt x="0" y="474779"/>
                  </a:cubicBezTo>
                  <a:lnTo>
                    <a:pt x="26581" y="474779"/>
                  </a:lnTo>
                  <a:cubicBezTo>
                    <a:pt x="117069" y="333392"/>
                    <a:pt x="180128" y="172776"/>
                    <a:pt x="207840" y="0"/>
                  </a:cubicBezTo>
                  <a:cubicBezTo>
                    <a:pt x="390512" y="80308"/>
                    <a:pt x="518327" y="262981"/>
                    <a:pt x="518327" y="475062"/>
                  </a:cubicBezTo>
                </a:path>
              </a:pathLst>
            </a:custGeom>
            <a:noFill/>
            <a:ln w="165100" cap="flat">
              <a:solidFill>
                <a:schemeClr val="accent2"/>
              </a:solidFill>
              <a:prstDash val="solid"/>
              <a:miter/>
            </a:ln>
          </p:spPr>
          <p:txBody>
            <a:bodyPr rtlCol="0" anchor="ctr"/>
            <a:lstStyle/>
            <a:p>
              <a:endParaRPr lang="fi-FI" dirty="0">
                <a:solidFill>
                  <a:schemeClr val="bg1"/>
                </a:solidFill>
              </a:endParaRPr>
            </a:p>
          </p:txBody>
        </p:sp>
        <p:sp>
          <p:nvSpPr>
            <p:cNvPr id="26" name="Vapaamuotoinen: Muoto 25">
              <a:extLst>
                <a:ext uri="{FF2B5EF4-FFF2-40B4-BE49-F238E27FC236}">
                  <a16:creationId xmlns:a16="http://schemas.microsoft.com/office/drawing/2014/main" id="{06AB4B30-23BE-BA59-EBA1-A25470241DC1}"/>
                </a:ext>
              </a:extLst>
            </p:cNvPr>
            <p:cNvSpPr/>
            <p:nvPr/>
          </p:nvSpPr>
          <p:spPr>
            <a:xfrm>
              <a:off x="10926817" y="2119206"/>
              <a:ext cx="518609" cy="734366"/>
            </a:xfrm>
            <a:custGeom>
              <a:avLst/>
              <a:gdLst>
                <a:gd name="connsiteX0" fmla="*/ 518609 w 518609"/>
                <a:gd name="connsiteY0" fmla="*/ 475062 h 734366"/>
                <a:gd name="connsiteX1" fmla="*/ 449047 w 518609"/>
                <a:gd name="connsiteY1" fmla="*/ 734367 h 734366"/>
                <a:gd name="connsiteX2" fmla="*/ 0 w 518609"/>
                <a:gd name="connsiteY2" fmla="*/ 474779 h 734366"/>
                <a:gd name="connsiteX3" fmla="*/ 26581 w 518609"/>
                <a:gd name="connsiteY3" fmla="*/ 474779 h 734366"/>
                <a:gd name="connsiteX4" fmla="*/ 207840 w 518609"/>
                <a:gd name="connsiteY4" fmla="*/ 0 h 734366"/>
                <a:gd name="connsiteX5" fmla="*/ 518327 w 518609"/>
                <a:gd name="connsiteY5" fmla="*/ 475062 h 734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609" h="734366">
                  <a:moveTo>
                    <a:pt x="518609" y="475062"/>
                  </a:moveTo>
                  <a:cubicBezTo>
                    <a:pt x="518609" y="569509"/>
                    <a:pt x="493442" y="658018"/>
                    <a:pt x="449047" y="734367"/>
                  </a:cubicBezTo>
                  <a:cubicBezTo>
                    <a:pt x="359407" y="579406"/>
                    <a:pt x="191721" y="475062"/>
                    <a:pt x="0" y="474779"/>
                  </a:cubicBezTo>
                  <a:lnTo>
                    <a:pt x="26581" y="474779"/>
                  </a:lnTo>
                  <a:cubicBezTo>
                    <a:pt x="117069" y="333392"/>
                    <a:pt x="180128" y="172776"/>
                    <a:pt x="207840" y="0"/>
                  </a:cubicBezTo>
                  <a:cubicBezTo>
                    <a:pt x="390512" y="80308"/>
                    <a:pt x="518327" y="262981"/>
                    <a:pt x="518327" y="475062"/>
                  </a:cubicBezTo>
                  <a:close/>
                </a:path>
              </a:pathLst>
            </a:custGeom>
            <a:solidFill>
              <a:schemeClr val="accent3"/>
            </a:solidFill>
            <a:ln w="165100" cap="flat">
              <a:solidFill>
                <a:schemeClr val="accent2"/>
              </a:solidFill>
              <a:prstDash val="solid"/>
              <a:miter/>
            </a:ln>
          </p:spPr>
          <p:txBody>
            <a:bodyPr rtlCol="0" anchor="ctr"/>
            <a:lstStyle/>
            <a:p>
              <a:endParaRPr lang="fi-FI" dirty="0">
                <a:solidFill>
                  <a:schemeClr val="bg1"/>
                </a:solidFill>
              </a:endParaRPr>
            </a:p>
          </p:txBody>
        </p:sp>
        <p:sp>
          <p:nvSpPr>
            <p:cNvPr id="27" name="Vapaamuotoinen: Muoto 26">
              <a:extLst>
                <a:ext uri="{FF2B5EF4-FFF2-40B4-BE49-F238E27FC236}">
                  <a16:creationId xmlns:a16="http://schemas.microsoft.com/office/drawing/2014/main" id="{17C816F5-35F0-3247-8020-6BD71EC9D1EE}"/>
                </a:ext>
              </a:extLst>
            </p:cNvPr>
            <p:cNvSpPr/>
            <p:nvPr/>
          </p:nvSpPr>
          <p:spPr>
            <a:xfrm>
              <a:off x="9603147" y="2118357"/>
              <a:ext cx="518609" cy="734083"/>
            </a:xfrm>
            <a:custGeom>
              <a:avLst/>
              <a:gdLst>
                <a:gd name="connsiteX0" fmla="*/ 518609 w 518609"/>
                <a:gd name="connsiteY0" fmla="*/ 475062 h 734083"/>
                <a:gd name="connsiteX1" fmla="*/ 69845 w 518609"/>
                <a:gd name="connsiteY1" fmla="*/ 734084 h 734083"/>
                <a:gd name="connsiteX2" fmla="*/ 0 w 518609"/>
                <a:gd name="connsiteY2" fmla="*/ 474779 h 734083"/>
                <a:gd name="connsiteX3" fmla="*/ 309921 w 518609"/>
                <a:gd name="connsiteY3" fmla="*/ 0 h 734083"/>
                <a:gd name="connsiteX4" fmla="*/ 491746 w 518609"/>
                <a:gd name="connsiteY4" fmla="*/ 475062 h 734083"/>
                <a:gd name="connsiteX5" fmla="*/ 518327 w 518609"/>
                <a:gd name="connsiteY5" fmla="*/ 475062 h 734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609" h="734083">
                  <a:moveTo>
                    <a:pt x="518609" y="475062"/>
                  </a:moveTo>
                  <a:cubicBezTo>
                    <a:pt x="326605" y="475062"/>
                    <a:pt x="159485" y="579123"/>
                    <a:pt x="69845" y="734084"/>
                  </a:cubicBezTo>
                  <a:cubicBezTo>
                    <a:pt x="25733" y="657735"/>
                    <a:pt x="283" y="569226"/>
                    <a:pt x="0" y="474779"/>
                  </a:cubicBezTo>
                  <a:cubicBezTo>
                    <a:pt x="0" y="262698"/>
                    <a:pt x="127249" y="80025"/>
                    <a:pt x="309921" y="0"/>
                  </a:cubicBezTo>
                  <a:cubicBezTo>
                    <a:pt x="337916" y="172776"/>
                    <a:pt x="400975" y="333392"/>
                    <a:pt x="491746" y="475062"/>
                  </a:cubicBezTo>
                  <a:lnTo>
                    <a:pt x="518327" y="475062"/>
                  </a:lnTo>
                  <a:close/>
                </a:path>
              </a:pathLst>
            </a:custGeom>
            <a:noFill/>
            <a:ln w="165100" cap="flat">
              <a:solidFill>
                <a:schemeClr val="accent2"/>
              </a:solidFill>
              <a:prstDash val="solid"/>
              <a:miter/>
            </a:ln>
          </p:spPr>
          <p:txBody>
            <a:bodyPr rtlCol="0" anchor="ctr"/>
            <a:lstStyle/>
            <a:p>
              <a:endParaRPr lang="fi-FI" dirty="0">
                <a:solidFill>
                  <a:schemeClr val="bg1"/>
                </a:solidFill>
              </a:endParaRPr>
            </a:p>
          </p:txBody>
        </p:sp>
        <p:sp>
          <p:nvSpPr>
            <p:cNvPr id="28" name="Vapaamuotoinen: Muoto 27">
              <a:extLst>
                <a:ext uri="{FF2B5EF4-FFF2-40B4-BE49-F238E27FC236}">
                  <a16:creationId xmlns:a16="http://schemas.microsoft.com/office/drawing/2014/main" id="{DBF9A930-F6BD-CA07-AF41-8CD985123A26}"/>
                </a:ext>
              </a:extLst>
            </p:cNvPr>
            <p:cNvSpPr/>
            <p:nvPr/>
          </p:nvSpPr>
          <p:spPr>
            <a:xfrm>
              <a:off x="9603147" y="2118357"/>
              <a:ext cx="518609" cy="734083"/>
            </a:xfrm>
            <a:custGeom>
              <a:avLst/>
              <a:gdLst>
                <a:gd name="connsiteX0" fmla="*/ 518609 w 518609"/>
                <a:gd name="connsiteY0" fmla="*/ 475062 h 734083"/>
                <a:gd name="connsiteX1" fmla="*/ 69845 w 518609"/>
                <a:gd name="connsiteY1" fmla="*/ 734084 h 734083"/>
                <a:gd name="connsiteX2" fmla="*/ 0 w 518609"/>
                <a:gd name="connsiteY2" fmla="*/ 474779 h 734083"/>
                <a:gd name="connsiteX3" fmla="*/ 309921 w 518609"/>
                <a:gd name="connsiteY3" fmla="*/ 0 h 734083"/>
                <a:gd name="connsiteX4" fmla="*/ 491746 w 518609"/>
                <a:gd name="connsiteY4" fmla="*/ 475062 h 734083"/>
                <a:gd name="connsiteX5" fmla="*/ 518327 w 518609"/>
                <a:gd name="connsiteY5" fmla="*/ 475062 h 734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609" h="734083">
                  <a:moveTo>
                    <a:pt x="518609" y="475062"/>
                  </a:moveTo>
                  <a:cubicBezTo>
                    <a:pt x="326605" y="475062"/>
                    <a:pt x="159485" y="579123"/>
                    <a:pt x="69845" y="734084"/>
                  </a:cubicBezTo>
                  <a:cubicBezTo>
                    <a:pt x="25733" y="657735"/>
                    <a:pt x="283" y="569226"/>
                    <a:pt x="0" y="474779"/>
                  </a:cubicBezTo>
                  <a:cubicBezTo>
                    <a:pt x="0" y="262698"/>
                    <a:pt x="127249" y="80025"/>
                    <a:pt x="309921" y="0"/>
                  </a:cubicBezTo>
                  <a:cubicBezTo>
                    <a:pt x="337916" y="172776"/>
                    <a:pt x="400975" y="333392"/>
                    <a:pt x="491746" y="475062"/>
                  </a:cubicBezTo>
                  <a:lnTo>
                    <a:pt x="518327" y="475062"/>
                  </a:lnTo>
                  <a:close/>
                </a:path>
              </a:pathLst>
            </a:custGeom>
            <a:solidFill>
              <a:schemeClr val="accent3"/>
            </a:solidFill>
            <a:ln w="165100" cap="flat">
              <a:solidFill>
                <a:schemeClr val="accent2"/>
              </a:solidFill>
              <a:prstDash val="solid"/>
              <a:miter/>
            </a:ln>
          </p:spPr>
          <p:txBody>
            <a:bodyPr rtlCol="0" anchor="ctr"/>
            <a:lstStyle/>
            <a:p>
              <a:endParaRPr lang="fi-FI" dirty="0">
                <a:solidFill>
                  <a:schemeClr val="bg1"/>
                </a:solidFill>
              </a:endParaRPr>
            </a:p>
          </p:txBody>
        </p:sp>
        <p:sp>
          <p:nvSpPr>
            <p:cNvPr id="29" name="Vapaamuotoinen: Muoto 28">
              <a:extLst>
                <a:ext uri="{FF2B5EF4-FFF2-40B4-BE49-F238E27FC236}">
                  <a16:creationId xmlns:a16="http://schemas.microsoft.com/office/drawing/2014/main" id="{F64B849A-9755-EA5F-CBE8-352F8A5E8F7D}"/>
                </a:ext>
              </a:extLst>
            </p:cNvPr>
            <p:cNvSpPr/>
            <p:nvPr/>
          </p:nvSpPr>
          <p:spPr>
            <a:xfrm>
              <a:off x="10141551" y="2593420"/>
              <a:ext cx="765471" cy="269484"/>
            </a:xfrm>
            <a:custGeom>
              <a:avLst/>
              <a:gdLst>
                <a:gd name="connsiteX0" fmla="*/ 765472 w 765471"/>
                <a:gd name="connsiteY0" fmla="*/ 565 h 269484"/>
                <a:gd name="connsiteX1" fmla="*/ 643030 w 765471"/>
                <a:gd name="connsiteY1" fmla="*/ 269485 h 269484"/>
                <a:gd name="connsiteX2" fmla="*/ 122724 w 765471"/>
                <a:gd name="connsiteY2" fmla="*/ 269202 h 269484"/>
                <a:gd name="connsiteX3" fmla="*/ 0 w 765471"/>
                <a:gd name="connsiteY3" fmla="*/ 0 h 269484"/>
                <a:gd name="connsiteX4" fmla="*/ 765472 w 765471"/>
                <a:gd name="connsiteY4" fmla="*/ 565 h 2694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471" h="269484">
                  <a:moveTo>
                    <a:pt x="765472" y="565"/>
                  </a:moveTo>
                  <a:lnTo>
                    <a:pt x="643030" y="269485"/>
                  </a:lnTo>
                  <a:lnTo>
                    <a:pt x="122724" y="269202"/>
                  </a:lnTo>
                  <a:lnTo>
                    <a:pt x="0" y="0"/>
                  </a:lnTo>
                  <a:lnTo>
                    <a:pt x="765472" y="565"/>
                  </a:lnTo>
                  <a:close/>
                </a:path>
              </a:pathLst>
            </a:custGeom>
            <a:noFill/>
            <a:ln w="165100" cap="flat">
              <a:solidFill>
                <a:schemeClr val="accent2"/>
              </a:solidFill>
              <a:prstDash val="solid"/>
              <a:miter/>
            </a:ln>
          </p:spPr>
          <p:txBody>
            <a:bodyPr rtlCol="0" anchor="ctr"/>
            <a:lstStyle/>
            <a:p>
              <a:endParaRPr lang="fi-FI" dirty="0">
                <a:solidFill>
                  <a:schemeClr val="bg1"/>
                </a:solidFill>
              </a:endParaRPr>
            </a:p>
          </p:txBody>
        </p:sp>
        <p:sp>
          <p:nvSpPr>
            <p:cNvPr id="30" name="Vapaamuotoinen: Muoto 29">
              <a:extLst>
                <a:ext uri="{FF2B5EF4-FFF2-40B4-BE49-F238E27FC236}">
                  <a16:creationId xmlns:a16="http://schemas.microsoft.com/office/drawing/2014/main" id="{B57678D4-5BAA-F3E7-5A29-0547C6C1B7BB}"/>
                </a:ext>
              </a:extLst>
            </p:cNvPr>
            <p:cNvSpPr/>
            <p:nvPr/>
          </p:nvSpPr>
          <p:spPr>
            <a:xfrm>
              <a:off x="10141551" y="2593420"/>
              <a:ext cx="765471" cy="269484"/>
            </a:xfrm>
            <a:custGeom>
              <a:avLst/>
              <a:gdLst>
                <a:gd name="connsiteX0" fmla="*/ 765472 w 765471"/>
                <a:gd name="connsiteY0" fmla="*/ 565 h 269484"/>
                <a:gd name="connsiteX1" fmla="*/ 643030 w 765471"/>
                <a:gd name="connsiteY1" fmla="*/ 269485 h 269484"/>
                <a:gd name="connsiteX2" fmla="*/ 122724 w 765471"/>
                <a:gd name="connsiteY2" fmla="*/ 269202 h 269484"/>
                <a:gd name="connsiteX3" fmla="*/ 0 w 765471"/>
                <a:gd name="connsiteY3" fmla="*/ 0 h 269484"/>
                <a:gd name="connsiteX4" fmla="*/ 765472 w 765471"/>
                <a:gd name="connsiteY4" fmla="*/ 565 h 2694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471" h="269484">
                  <a:moveTo>
                    <a:pt x="765472" y="565"/>
                  </a:moveTo>
                  <a:lnTo>
                    <a:pt x="643030" y="269485"/>
                  </a:lnTo>
                  <a:lnTo>
                    <a:pt x="122724" y="269202"/>
                  </a:lnTo>
                  <a:lnTo>
                    <a:pt x="0" y="0"/>
                  </a:lnTo>
                  <a:lnTo>
                    <a:pt x="765472" y="565"/>
                  </a:lnTo>
                  <a:close/>
                </a:path>
              </a:pathLst>
            </a:custGeom>
            <a:solidFill>
              <a:schemeClr val="accent3"/>
            </a:solidFill>
            <a:ln w="165100" cap="flat">
              <a:solidFill>
                <a:schemeClr val="accent2"/>
              </a:solidFill>
              <a:prstDash val="solid"/>
              <a:miter/>
            </a:ln>
          </p:spPr>
          <p:txBody>
            <a:bodyPr rtlCol="0" anchor="ctr"/>
            <a:lstStyle/>
            <a:p>
              <a:endParaRPr lang="fi-FI" dirty="0">
                <a:solidFill>
                  <a:schemeClr val="bg1"/>
                </a:solidFill>
              </a:endParaRPr>
            </a:p>
          </p:txBody>
        </p:sp>
        <p:sp>
          <p:nvSpPr>
            <p:cNvPr id="31" name="Vapaamuotoinen: Muoto 30">
              <a:extLst>
                <a:ext uri="{FF2B5EF4-FFF2-40B4-BE49-F238E27FC236}">
                  <a16:creationId xmlns:a16="http://schemas.microsoft.com/office/drawing/2014/main" id="{45CB0CCF-B7EA-5775-D5DB-D823E7D864EF}"/>
                </a:ext>
              </a:extLst>
            </p:cNvPr>
            <p:cNvSpPr/>
            <p:nvPr/>
          </p:nvSpPr>
          <p:spPr>
            <a:xfrm>
              <a:off x="10322527" y="3122774"/>
              <a:ext cx="282" cy="268070"/>
            </a:xfrm>
            <a:custGeom>
              <a:avLst/>
              <a:gdLst>
                <a:gd name="connsiteX0" fmla="*/ 0 w 282"/>
                <a:gd name="connsiteY0" fmla="*/ 0 h 268070"/>
                <a:gd name="connsiteX1" fmla="*/ 283 w 282"/>
                <a:gd name="connsiteY1" fmla="*/ 268071 h 268070"/>
              </a:gdLst>
              <a:ahLst/>
              <a:cxnLst>
                <a:cxn ang="0">
                  <a:pos x="connsiteX0" y="connsiteY0"/>
                </a:cxn>
                <a:cxn ang="0">
                  <a:pos x="connsiteX1" y="connsiteY1"/>
                </a:cxn>
              </a:cxnLst>
              <a:rect l="l" t="t" r="r" b="b"/>
              <a:pathLst>
                <a:path w="282" h="268070">
                  <a:moveTo>
                    <a:pt x="0" y="0"/>
                  </a:moveTo>
                  <a:lnTo>
                    <a:pt x="283" y="268071"/>
                  </a:lnTo>
                </a:path>
              </a:pathLst>
            </a:custGeom>
            <a:ln w="165100" cap="flat">
              <a:solidFill>
                <a:schemeClr val="accent2"/>
              </a:solidFill>
              <a:prstDash val="solid"/>
              <a:miter/>
            </a:ln>
          </p:spPr>
          <p:txBody>
            <a:bodyPr rtlCol="0" anchor="ctr"/>
            <a:lstStyle/>
            <a:p>
              <a:endParaRPr lang="fi-FI" dirty="0">
                <a:solidFill>
                  <a:schemeClr val="bg1"/>
                </a:solidFill>
              </a:endParaRPr>
            </a:p>
          </p:txBody>
        </p:sp>
        <p:sp>
          <p:nvSpPr>
            <p:cNvPr id="32" name="Vapaamuotoinen: Muoto 31">
              <a:extLst>
                <a:ext uri="{FF2B5EF4-FFF2-40B4-BE49-F238E27FC236}">
                  <a16:creationId xmlns:a16="http://schemas.microsoft.com/office/drawing/2014/main" id="{163D1F6C-870F-00A9-7DAD-151CE7CE52E1}"/>
                </a:ext>
              </a:extLst>
            </p:cNvPr>
            <p:cNvSpPr/>
            <p:nvPr/>
          </p:nvSpPr>
          <p:spPr>
            <a:xfrm>
              <a:off x="10322527" y="3122774"/>
              <a:ext cx="282" cy="268070"/>
            </a:xfrm>
            <a:custGeom>
              <a:avLst/>
              <a:gdLst>
                <a:gd name="connsiteX0" fmla="*/ 0 w 282"/>
                <a:gd name="connsiteY0" fmla="*/ 0 h 268070"/>
                <a:gd name="connsiteX1" fmla="*/ 283 w 282"/>
                <a:gd name="connsiteY1" fmla="*/ 268071 h 268070"/>
              </a:gdLst>
              <a:ahLst/>
              <a:cxnLst>
                <a:cxn ang="0">
                  <a:pos x="connsiteX0" y="connsiteY0"/>
                </a:cxn>
                <a:cxn ang="0">
                  <a:pos x="connsiteX1" y="connsiteY1"/>
                </a:cxn>
              </a:cxnLst>
              <a:rect l="l" t="t" r="r" b="b"/>
              <a:pathLst>
                <a:path w="282" h="268070">
                  <a:moveTo>
                    <a:pt x="0" y="0"/>
                  </a:moveTo>
                  <a:lnTo>
                    <a:pt x="283" y="268071"/>
                  </a:lnTo>
                </a:path>
              </a:pathLst>
            </a:custGeom>
            <a:ln w="165100" cap="flat">
              <a:solidFill>
                <a:schemeClr val="accent2"/>
              </a:solidFill>
              <a:prstDash val="solid"/>
              <a:miter/>
            </a:ln>
          </p:spPr>
          <p:txBody>
            <a:bodyPr rtlCol="0" anchor="ctr"/>
            <a:lstStyle/>
            <a:p>
              <a:endParaRPr lang="fi-FI" dirty="0">
                <a:solidFill>
                  <a:schemeClr val="bg1"/>
                </a:solidFill>
              </a:endParaRPr>
            </a:p>
          </p:txBody>
        </p:sp>
        <p:sp>
          <p:nvSpPr>
            <p:cNvPr id="33" name="Vapaamuotoinen: Muoto 32">
              <a:extLst>
                <a:ext uri="{FF2B5EF4-FFF2-40B4-BE49-F238E27FC236}">
                  <a16:creationId xmlns:a16="http://schemas.microsoft.com/office/drawing/2014/main" id="{FE4E78C6-18B8-B0FD-65B2-5FB50FDFAE86}"/>
                </a:ext>
              </a:extLst>
            </p:cNvPr>
            <p:cNvSpPr/>
            <p:nvPr/>
          </p:nvSpPr>
          <p:spPr>
            <a:xfrm>
              <a:off x="10726612" y="3122774"/>
              <a:ext cx="282" cy="268070"/>
            </a:xfrm>
            <a:custGeom>
              <a:avLst/>
              <a:gdLst>
                <a:gd name="connsiteX0" fmla="*/ 0 w 282"/>
                <a:gd name="connsiteY0" fmla="*/ 0 h 268070"/>
                <a:gd name="connsiteX1" fmla="*/ 283 w 282"/>
                <a:gd name="connsiteY1" fmla="*/ 268071 h 268070"/>
              </a:gdLst>
              <a:ahLst/>
              <a:cxnLst>
                <a:cxn ang="0">
                  <a:pos x="connsiteX0" y="connsiteY0"/>
                </a:cxn>
                <a:cxn ang="0">
                  <a:pos x="connsiteX1" y="connsiteY1"/>
                </a:cxn>
              </a:cxnLst>
              <a:rect l="l" t="t" r="r" b="b"/>
              <a:pathLst>
                <a:path w="282" h="268070">
                  <a:moveTo>
                    <a:pt x="0" y="0"/>
                  </a:moveTo>
                  <a:lnTo>
                    <a:pt x="283" y="268071"/>
                  </a:lnTo>
                </a:path>
              </a:pathLst>
            </a:custGeom>
            <a:ln w="165100" cap="flat">
              <a:solidFill>
                <a:schemeClr val="accent2"/>
              </a:solidFill>
              <a:prstDash val="solid"/>
              <a:miter/>
            </a:ln>
          </p:spPr>
          <p:txBody>
            <a:bodyPr rtlCol="0" anchor="ctr"/>
            <a:lstStyle/>
            <a:p>
              <a:endParaRPr lang="fi-FI" dirty="0">
                <a:solidFill>
                  <a:schemeClr val="bg1"/>
                </a:solidFill>
              </a:endParaRPr>
            </a:p>
          </p:txBody>
        </p:sp>
        <p:sp>
          <p:nvSpPr>
            <p:cNvPr id="34" name="Vapaamuotoinen: Muoto 33">
              <a:extLst>
                <a:ext uri="{FF2B5EF4-FFF2-40B4-BE49-F238E27FC236}">
                  <a16:creationId xmlns:a16="http://schemas.microsoft.com/office/drawing/2014/main" id="{0F811EB0-B1D8-9C82-B15E-74E449382CA3}"/>
                </a:ext>
              </a:extLst>
            </p:cNvPr>
            <p:cNvSpPr/>
            <p:nvPr/>
          </p:nvSpPr>
          <p:spPr>
            <a:xfrm>
              <a:off x="10726612" y="3122774"/>
              <a:ext cx="282" cy="268070"/>
            </a:xfrm>
            <a:custGeom>
              <a:avLst/>
              <a:gdLst>
                <a:gd name="connsiteX0" fmla="*/ 0 w 282"/>
                <a:gd name="connsiteY0" fmla="*/ 0 h 268070"/>
                <a:gd name="connsiteX1" fmla="*/ 283 w 282"/>
                <a:gd name="connsiteY1" fmla="*/ 268071 h 268070"/>
              </a:gdLst>
              <a:ahLst/>
              <a:cxnLst>
                <a:cxn ang="0">
                  <a:pos x="connsiteX0" y="connsiteY0"/>
                </a:cxn>
                <a:cxn ang="0">
                  <a:pos x="connsiteX1" y="connsiteY1"/>
                </a:cxn>
              </a:cxnLst>
              <a:rect l="l" t="t" r="r" b="b"/>
              <a:pathLst>
                <a:path w="282" h="268070">
                  <a:moveTo>
                    <a:pt x="0" y="0"/>
                  </a:moveTo>
                  <a:lnTo>
                    <a:pt x="283" y="268071"/>
                  </a:lnTo>
                </a:path>
              </a:pathLst>
            </a:custGeom>
            <a:ln w="165100" cap="flat">
              <a:solidFill>
                <a:schemeClr val="accent2"/>
              </a:solidFill>
              <a:prstDash val="solid"/>
              <a:miter/>
            </a:ln>
          </p:spPr>
          <p:txBody>
            <a:bodyPr rtlCol="0" anchor="ctr"/>
            <a:lstStyle/>
            <a:p>
              <a:endParaRPr lang="fi-FI" dirty="0">
                <a:solidFill>
                  <a:schemeClr val="bg1"/>
                </a:solidFill>
              </a:endParaRPr>
            </a:p>
          </p:txBody>
        </p:sp>
        <p:sp>
          <p:nvSpPr>
            <p:cNvPr id="35" name="Vapaamuotoinen: Muoto 34">
              <a:extLst>
                <a:ext uri="{FF2B5EF4-FFF2-40B4-BE49-F238E27FC236}">
                  <a16:creationId xmlns:a16="http://schemas.microsoft.com/office/drawing/2014/main" id="{3958B995-CF6C-40BB-D05E-8083319BBE2E}"/>
                </a:ext>
              </a:extLst>
            </p:cNvPr>
            <p:cNvSpPr/>
            <p:nvPr/>
          </p:nvSpPr>
          <p:spPr>
            <a:xfrm>
              <a:off x="9876025" y="3359175"/>
              <a:ext cx="376939" cy="376939"/>
            </a:xfrm>
            <a:custGeom>
              <a:avLst/>
              <a:gdLst>
                <a:gd name="connsiteX0" fmla="*/ 376939 w 376939"/>
                <a:gd name="connsiteY0" fmla="*/ 188611 h 376939"/>
                <a:gd name="connsiteX1" fmla="*/ 188611 w 376939"/>
                <a:gd name="connsiteY1" fmla="*/ 376939 h 376939"/>
                <a:gd name="connsiteX2" fmla="*/ 0 w 376939"/>
                <a:gd name="connsiteY2" fmla="*/ 188328 h 376939"/>
                <a:gd name="connsiteX3" fmla="*/ 188328 w 376939"/>
                <a:gd name="connsiteY3" fmla="*/ 0 h 376939"/>
              </a:gdLst>
              <a:ahLst/>
              <a:cxnLst>
                <a:cxn ang="0">
                  <a:pos x="connsiteX0" y="connsiteY0"/>
                </a:cxn>
                <a:cxn ang="0">
                  <a:pos x="connsiteX1" y="connsiteY1"/>
                </a:cxn>
                <a:cxn ang="0">
                  <a:pos x="connsiteX2" y="connsiteY2"/>
                </a:cxn>
                <a:cxn ang="0">
                  <a:pos x="connsiteX3" y="connsiteY3"/>
                </a:cxn>
              </a:cxnLst>
              <a:rect l="l" t="t" r="r" b="b"/>
              <a:pathLst>
                <a:path w="376939" h="376939">
                  <a:moveTo>
                    <a:pt x="376939" y="188611"/>
                  </a:moveTo>
                  <a:cubicBezTo>
                    <a:pt x="376939" y="292672"/>
                    <a:pt x="292672" y="376939"/>
                    <a:pt x="188611" y="376939"/>
                  </a:cubicBezTo>
                  <a:cubicBezTo>
                    <a:pt x="84550" y="376939"/>
                    <a:pt x="283" y="292389"/>
                    <a:pt x="0" y="188328"/>
                  </a:cubicBezTo>
                  <a:cubicBezTo>
                    <a:pt x="0" y="84267"/>
                    <a:pt x="84267" y="0"/>
                    <a:pt x="188328" y="0"/>
                  </a:cubicBezTo>
                </a:path>
              </a:pathLst>
            </a:custGeom>
            <a:noFill/>
            <a:ln w="165100" cap="flat">
              <a:solidFill>
                <a:schemeClr val="accent2"/>
              </a:solidFill>
              <a:prstDash val="solid"/>
              <a:miter/>
            </a:ln>
          </p:spPr>
          <p:txBody>
            <a:bodyPr rtlCol="0" anchor="ctr"/>
            <a:lstStyle/>
            <a:p>
              <a:endParaRPr lang="fi-FI" dirty="0">
                <a:solidFill>
                  <a:schemeClr val="bg1"/>
                </a:solidFill>
              </a:endParaRPr>
            </a:p>
          </p:txBody>
        </p:sp>
        <p:sp>
          <p:nvSpPr>
            <p:cNvPr id="36" name="Vapaamuotoinen: Muoto 35">
              <a:extLst>
                <a:ext uri="{FF2B5EF4-FFF2-40B4-BE49-F238E27FC236}">
                  <a16:creationId xmlns:a16="http://schemas.microsoft.com/office/drawing/2014/main" id="{4DB22008-FACE-AEF1-8C95-E81E2375A6FE}"/>
                </a:ext>
              </a:extLst>
            </p:cNvPr>
            <p:cNvSpPr/>
            <p:nvPr/>
          </p:nvSpPr>
          <p:spPr>
            <a:xfrm>
              <a:off x="10810879" y="3359740"/>
              <a:ext cx="376939" cy="376939"/>
            </a:xfrm>
            <a:custGeom>
              <a:avLst/>
              <a:gdLst>
                <a:gd name="connsiteX0" fmla="*/ 0 w 376939"/>
                <a:gd name="connsiteY0" fmla="*/ 188328 h 376939"/>
                <a:gd name="connsiteX1" fmla="*/ 188611 w 376939"/>
                <a:gd name="connsiteY1" fmla="*/ 376939 h 376939"/>
                <a:gd name="connsiteX2" fmla="*/ 376939 w 376939"/>
                <a:gd name="connsiteY2" fmla="*/ 188611 h 376939"/>
                <a:gd name="connsiteX3" fmla="*/ 188328 w 376939"/>
                <a:gd name="connsiteY3" fmla="*/ 0 h 376939"/>
              </a:gdLst>
              <a:ahLst/>
              <a:cxnLst>
                <a:cxn ang="0">
                  <a:pos x="connsiteX0" y="connsiteY0"/>
                </a:cxn>
                <a:cxn ang="0">
                  <a:pos x="connsiteX1" y="connsiteY1"/>
                </a:cxn>
                <a:cxn ang="0">
                  <a:pos x="connsiteX2" y="connsiteY2"/>
                </a:cxn>
                <a:cxn ang="0">
                  <a:pos x="connsiteX3" y="connsiteY3"/>
                </a:cxn>
              </a:cxnLst>
              <a:rect l="l" t="t" r="r" b="b"/>
              <a:pathLst>
                <a:path w="376939" h="376939">
                  <a:moveTo>
                    <a:pt x="0" y="188328"/>
                  </a:moveTo>
                  <a:cubicBezTo>
                    <a:pt x="0" y="292390"/>
                    <a:pt x="84550" y="376656"/>
                    <a:pt x="188611" y="376939"/>
                  </a:cubicBezTo>
                  <a:cubicBezTo>
                    <a:pt x="292672" y="376939"/>
                    <a:pt x="376939" y="292672"/>
                    <a:pt x="376939" y="188611"/>
                  </a:cubicBezTo>
                  <a:cubicBezTo>
                    <a:pt x="376939" y="84550"/>
                    <a:pt x="292389" y="283"/>
                    <a:pt x="188328" y="0"/>
                  </a:cubicBezTo>
                </a:path>
              </a:pathLst>
            </a:custGeom>
            <a:noFill/>
            <a:ln w="165100" cap="flat">
              <a:solidFill>
                <a:schemeClr val="accent2"/>
              </a:solidFill>
              <a:prstDash val="solid"/>
              <a:miter/>
            </a:ln>
          </p:spPr>
          <p:txBody>
            <a:bodyPr rtlCol="0" anchor="ctr"/>
            <a:lstStyle/>
            <a:p>
              <a:endParaRPr lang="fi-FI" dirty="0">
                <a:solidFill>
                  <a:schemeClr val="bg1"/>
                </a:solidFill>
              </a:endParaRPr>
            </a:p>
          </p:txBody>
        </p:sp>
        <p:sp>
          <p:nvSpPr>
            <p:cNvPr id="37" name="Vapaamuotoinen: Muoto 36">
              <a:extLst>
                <a:ext uri="{FF2B5EF4-FFF2-40B4-BE49-F238E27FC236}">
                  <a16:creationId xmlns:a16="http://schemas.microsoft.com/office/drawing/2014/main" id="{D061574A-E9F5-7426-A193-6F3DEFF5B883}"/>
                </a:ext>
              </a:extLst>
            </p:cNvPr>
            <p:cNvSpPr/>
            <p:nvPr/>
          </p:nvSpPr>
          <p:spPr>
            <a:xfrm>
              <a:off x="10342321" y="3701898"/>
              <a:ext cx="378918" cy="189459"/>
            </a:xfrm>
            <a:custGeom>
              <a:avLst/>
              <a:gdLst>
                <a:gd name="connsiteX0" fmla="*/ 378919 w 378918"/>
                <a:gd name="connsiteY0" fmla="*/ 0 h 189459"/>
                <a:gd name="connsiteX1" fmla="*/ 189459 w 378918"/>
                <a:gd name="connsiteY1" fmla="*/ 189459 h 189459"/>
                <a:gd name="connsiteX2" fmla="*/ 0 w 378918"/>
                <a:gd name="connsiteY2" fmla="*/ 0 h 189459"/>
              </a:gdLst>
              <a:ahLst/>
              <a:cxnLst>
                <a:cxn ang="0">
                  <a:pos x="connsiteX0" y="connsiteY0"/>
                </a:cxn>
                <a:cxn ang="0">
                  <a:pos x="connsiteX1" y="connsiteY1"/>
                </a:cxn>
                <a:cxn ang="0">
                  <a:pos x="connsiteX2" y="connsiteY2"/>
                </a:cxn>
              </a:cxnLst>
              <a:rect l="l" t="t" r="r" b="b"/>
              <a:pathLst>
                <a:path w="378918" h="189459">
                  <a:moveTo>
                    <a:pt x="378919" y="0"/>
                  </a:moveTo>
                  <a:cubicBezTo>
                    <a:pt x="378919" y="104627"/>
                    <a:pt x="294086" y="189459"/>
                    <a:pt x="189459" y="189459"/>
                  </a:cubicBezTo>
                  <a:cubicBezTo>
                    <a:pt x="84833" y="189459"/>
                    <a:pt x="0" y="104627"/>
                    <a:pt x="0" y="0"/>
                  </a:cubicBezTo>
                </a:path>
              </a:pathLst>
            </a:custGeom>
            <a:noFill/>
            <a:ln w="165100" cap="flat">
              <a:solidFill>
                <a:schemeClr val="accent2"/>
              </a:solidFill>
              <a:prstDash val="solid"/>
              <a:miter/>
            </a:ln>
          </p:spPr>
          <p:txBody>
            <a:bodyPr rtlCol="0" anchor="ctr"/>
            <a:lstStyle/>
            <a:p>
              <a:endParaRPr lang="fi-FI" dirty="0">
                <a:solidFill>
                  <a:schemeClr val="bg1"/>
                </a:solidFill>
              </a:endParaRPr>
            </a:p>
          </p:txBody>
        </p:sp>
        <p:sp>
          <p:nvSpPr>
            <p:cNvPr id="38" name="Vapaamuotoinen: Muoto 37">
              <a:extLst>
                <a:ext uri="{FF2B5EF4-FFF2-40B4-BE49-F238E27FC236}">
                  <a16:creationId xmlns:a16="http://schemas.microsoft.com/office/drawing/2014/main" id="{D784CC5B-3365-EF69-D59E-FAF9CB1D5760}"/>
                </a:ext>
              </a:extLst>
            </p:cNvPr>
            <p:cNvSpPr/>
            <p:nvPr/>
          </p:nvSpPr>
          <p:spPr>
            <a:xfrm>
              <a:off x="10322527" y="1629156"/>
              <a:ext cx="402671" cy="402671"/>
            </a:xfrm>
            <a:custGeom>
              <a:avLst/>
              <a:gdLst>
                <a:gd name="connsiteX0" fmla="*/ 402672 w 402671"/>
                <a:gd name="connsiteY0" fmla="*/ 201336 h 402671"/>
                <a:gd name="connsiteX1" fmla="*/ 201336 w 402671"/>
                <a:gd name="connsiteY1" fmla="*/ 402672 h 402671"/>
                <a:gd name="connsiteX2" fmla="*/ 0 w 402671"/>
                <a:gd name="connsiteY2" fmla="*/ 201336 h 402671"/>
                <a:gd name="connsiteX3" fmla="*/ 201336 w 402671"/>
                <a:gd name="connsiteY3" fmla="*/ 0 h 402671"/>
                <a:gd name="connsiteX4" fmla="*/ 402672 w 402671"/>
                <a:gd name="connsiteY4" fmla="*/ 201336 h 402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671" h="402671">
                  <a:moveTo>
                    <a:pt x="402672" y="201336"/>
                  </a:moveTo>
                  <a:cubicBezTo>
                    <a:pt x="402672" y="312467"/>
                    <a:pt x="312749" y="402672"/>
                    <a:pt x="201336" y="402672"/>
                  </a:cubicBezTo>
                  <a:cubicBezTo>
                    <a:pt x="90205" y="402672"/>
                    <a:pt x="0" y="312467"/>
                    <a:pt x="0" y="201336"/>
                  </a:cubicBezTo>
                  <a:cubicBezTo>
                    <a:pt x="0" y="90205"/>
                    <a:pt x="89922" y="0"/>
                    <a:pt x="201336" y="0"/>
                  </a:cubicBezTo>
                  <a:cubicBezTo>
                    <a:pt x="312466" y="0"/>
                    <a:pt x="402672" y="90205"/>
                    <a:pt x="402672" y="201336"/>
                  </a:cubicBezTo>
                </a:path>
              </a:pathLst>
            </a:custGeom>
            <a:noFill/>
            <a:ln w="165100" cap="flat">
              <a:solidFill>
                <a:schemeClr val="accent2"/>
              </a:solidFill>
              <a:prstDash val="solid"/>
              <a:miter/>
            </a:ln>
          </p:spPr>
          <p:txBody>
            <a:bodyPr rtlCol="0" anchor="ctr"/>
            <a:lstStyle/>
            <a:p>
              <a:endParaRPr lang="fi-FI" dirty="0">
                <a:solidFill>
                  <a:schemeClr val="bg1"/>
                </a:solidFill>
              </a:endParaRPr>
            </a:p>
          </p:txBody>
        </p:sp>
        <p:sp>
          <p:nvSpPr>
            <p:cNvPr id="39" name="Vapaamuotoinen: Muoto 38">
              <a:extLst>
                <a:ext uri="{FF2B5EF4-FFF2-40B4-BE49-F238E27FC236}">
                  <a16:creationId xmlns:a16="http://schemas.microsoft.com/office/drawing/2014/main" id="{249F585B-1E78-F6D5-FBB0-2C1FEE27A62A}"/>
                </a:ext>
              </a:extLst>
            </p:cNvPr>
            <p:cNvSpPr/>
            <p:nvPr/>
          </p:nvSpPr>
          <p:spPr>
            <a:xfrm>
              <a:off x="10322527" y="1629156"/>
              <a:ext cx="402671" cy="402671"/>
            </a:xfrm>
            <a:custGeom>
              <a:avLst/>
              <a:gdLst>
                <a:gd name="connsiteX0" fmla="*/ 402672 w 402671"/>
                <a:gd name="connsiteY0" fmla="*/ 201336 h 402671"/>
                <a:gd name="connsiteX1" fmla="*/ 201336 w 402671"/>
                <a:gd name="connsiteY1" fmla="*/ 402672 h 402671"/>
                <a:gd name="connsiteX2" fmla="*/ 0 w 402671"/>
                <a:gd name="connsiteY2" fmla="*/ 201336 h 402671"/>
                <a:gd name="connsiteX3" fmla="*/ 201336 w 402671"/>
                <a:gd name="connsiteY3" fmla="*/ 0 h 402671"/>
                <a:gd name="connsiteX4" fmla="*/ 402672 w 402671"/>
                <a:gd name="connsiteY4" fmla="*/ 201336 h 402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671" h="402671">
                  <a:moveTo>
                    <a:pt x="402672" y="201336"/>
                  </a:moveTo>
                  <a:cubicBezTo>
                    <a:pt x="402672" y="312467"/>
                    <a:pt x="312749" y="402672"/>
                    <a:pt x="201336" y="402672"/>
                  </a:cubicBezTo>
                  <a:cubicBezTo>
                    <a:pt x="90205" y="402672"/>
                    <a:pt x="0" y="312467"/>
                    <a:pt x="0" y="201336"/>
                  </a:cubicBezTo>
                  <a:cubicBezTo>
                    <a:pt x="0" y="90205"/>
                    <a:pt x="89922" y="0"/>
                    <a:pt x="201336" y="0"/>
                  </a:cubicBezTo>
                  <a:cubicBezTo>
                    <a:pt x="312466" y="0"/>
                    <a:pt x="402672" y="90205"/>
                    <a:pt x="402672" y="201336"/>
                  </a:cubicBezTo>
                  <a:close/>
                </a:path>
              </a:pathLst>
            </a:custGeom>
            <a:noFill/>
            <a:ln w="165100" cap="flat">
              <a:solidFill>
                <a:schemeClr val="accent2"/>
              </a:solidFill>
              <a:prstDash val="solid"/>
              <a:miter/>
            </a:ln>
          </p:spPr>
          <p:txBody>
            <a:bodyPr rtlCol="0" anchor="ctr"/>
            <a:lstStyle/>
            <a:p>
              <a:endParaRPr lang="fi-FI" dirty="0">
                <a:solidFill>
                  <a:schemeClr val="bg1"/>
                </a:solidFill>
              </a:endParaRPr>
            </a:p>
          </p:txBody>
        </p:sp>
      </p:grpSp>
      <p:sp>
        <p:nvSpPr>
          <p:cNvPr id="8" name="Alatunnisteen paikkamerkki 7">
            <a:extLst>
              <a:ext uri="{FF2B5EF4-FFF2-40B4-BE49-F238E27FC236}">
                <a16:creationId xmlns:a16="http://schemas.microsoft.com/office/drawing/2014/main" id="{FD5C6C82-F299-EBF4-EA37-5C22542F20B1}"/>
              </a:ext>
            </a:extLst>
          </p:cNvPr>
          <p:cNvSpPr>
            <a:spLocks noGrp="1"/>
          </p:cNvSpPr>
          <p:nvPr>
            <p:ph type="ftr" sz="quarter" idx="11"/>
          </p:nvPr>
        </p:nvSpPr>
        <p:spPr/>
        <p:txBody>
          <a:bodyPr/>
          <a:lstStyle>
            <a:lvl1pPr>
              <a:defRPr>
                <a:solidFill>
                  <a:schemeClr val="bg1"/>
                </a:solidFill>
              </a:defRPr>
            </a:lvl1pPr>
          </a:lstStyle>
          <a:p>
            <a:endParaRPr lang="fi-FI" dirty="0"/>
          </a:p>
        </p:txBody>
      </p:sp>
      <p:sp>
        <p:nvSpPr>
          <p:cNvPr id="4" name="Päivämäärän paikkamerkki 3">
            <a:extLst>
              <a:ext uri="{FF2B5EF4-FFF2-40B4-BE49-F238E27FC236}">
                <a16:creationId xmlns:a16="http://schemas.microsoft.com/office/drawing/2014/main" id="{C0603BC8-AE10-4F1C-2D55-BDCB4B26F0E7}"/>
              </a:ext>
            </a:extLst>
          </p:cNvPr>
          <p:cNvSpPr>
            <a:spLocks noGrp="1"/>
          </p:cNvSpPr>
          <p:nvPr>
            <p:ph type="dt" sz="half" idx="10"/>
          </p:nvPr>
        </p:nvSpPr>
        <p:spPr/>
        <p:txBody>
          <a:bodyPr/>
          <a:lstStyle>
            <a:lvl1pPr>
              <a:defRPr>
                <a:solidFill>
                  <a:schemeClr val="bg1"/>
                </a:solidFill>
              </a:defRPr>
            </a:lvl1pPr>
          </a:lstStyle>
          <a:p>
            <a:r>
              <a:rPr lang="fi-FI"/>
              <a:t>12.8.2025</a:t>
            </a:r>
            <a:endParaRPr lang="fi-FI" dirty="0"/>
          </a:p>
        </p:txBody>
      </p:sp>
      <p:sp>
        <p:nvSpPr>
          <p:cNvPr id="10" name="Dian numeron paikkamerkki 9">
            <a:extLst>
              <a:ext uri="{FF2B5EF4-FFF2-40B4-BE49-F238E27FC236}">
                <a16:creationId xmlns:a16="http://schemas.microsoft.com/office/drawing/2014/main" id="{988C7859-597D-7EDB-0AEB-DCE77EA92B1B}"/>
              </a:ext>
            </a:extLst>
          </p:cNvPr>
          <p:cNvSpPr>
            <a:spLocks noGrp="1"/>
          </p:cNvSpPr>
          <p:nvPr>
            <p:ph type="sldNum" sz="quarter" idx="12"/>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12F79B09-33E6-774F-B5A8-CC6EC9B47713}"/>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Tree>
    <p:extLst>
      <p:ext uri="{BB962C8B-B14F-4D97-AF65-F5344CB8AC3E}">
        <p14:creationId xmlns:p14="http://schemas.microsoft.com/office/powerpoint/2010/main" val="18936509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nodeType="withEffect">
                                  <p:stCondLst>
                                    <p:cond delay="0"/>
                                  </p:stCondLst>
                                  <p:childTnLst>
                                    <p:animMotion origin="layout" path="M -1.875E-6 -2.59259E-6 L -1.875E-6 -0.79791 " pathEditMode="relative" rAng="0" ptsTypes="AA">
                                      <p:cBhvr>
                                        <p:cTn id="6" dur="2000" fill="hold"/>
                                        <p:tgtEl>
                                          <p:spTgt spid="40"/>
                                        </p:tgtEl>
                                        <p:attrNameLst>
                                          <p:attrName>ppt_x</p:attrName>
                                          <p:attrName>ppt_y</p:attrName>
                                        </p:attrNameLst>
                                      </p:cBhvr>
                                      <p:rCtr x="0" y="-3988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66.xml><?xml version="1.0" encoding="utf-8"?>
<p:sldLayout xmlns:a="http://schemas.openxmlformats.org/drawingml/2006/main" xmlns:r="http://schemas.openxmlformats.org/officeDocument/2006/relationships" xmlns:p="http://schemas.openxmlformats.org/presentationml/2006/main" type="titleOnly" preserve="1">
  <p:cSld name="Väliotsikkodia 2">
    <p:bg>
      <p:bgPr>
        <a:solidFill>
          <a:schemeClr val="accent3"/>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39750" y="546099"/>
            <a:ext cx="11110913" cy="5207001"/>
          </a:xfrm>
          <a:prstGeom prst="rect">
            <a:avLst/>
          </a:prstGeom>
        </p:spPr>
        <p:txBody>
          <a:bodyPr anchor="t"/>
          <a:lstStyle>
            <a:lvl1pPr>
              <a:defRPr sz="7200">
                <a:solidFill>
                  <a:schemeClr val="bg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4" name="Alatunnisteen paikkamerkki 3">
            <a:extLst>
              <a:ext uri="{FF2B5EF4-FFF2-40B4-BE49-F238E27FC236}">
                <a16:creationId xmlns:a16="http://schemas.microsoft.com/office/drawing/2014/main" id="{24F27F80-9007-E906-D8C4-9F7DA18BD485}"/>
              </a:ext>
            </a:extLst>
          </p:cNvPr>
          <p:cNvSpPr>
            <a:spLocks noGrp="1"/>
          </p:cNvSpPr>
          <p:nvPr>
            <p:ph type="ftr" sz="quarter" idx="11"/>
          </p:nvPr>
        </p:nvSpPr>
        <p:spPr/>
        <p:txBody>
          <a:bodyPr wrap="square"/>
          <a:lstStyle>
            <a:lvl1pPr>
              <a:defRPr>
                <a:solidFill>
                  <a:schemeClr val="bg1"/>
                </a:solidFill>
              </a:defRPr>
            </a:lvl1pPr>
          </a:lstStyle>
          <a:p>
            <a:endParaRPr lang="fi-FI" dirty="0"/>
          </a:p>
        </p:txBody>
      </p:sp>
      <p:sp>
        <p:nvSpPr>
          <p:cNvPr id="8" name="Päivämäärän paikkamerkki 3">
            <a:extLst>
              <a:ext uri="{FF2B5EF4-FFF2-40B4-BE49-F238E27FC236}">
                <a16:creationId xmlns:a16="http://schemas.microsoft.com/office/drawing/2014/main" id="{75815F8E-5EC6-D3E9-287D-8B45A0A034DA}"/>
              </a:ext>
            </a:extLst>
          </p:cNvPr>
          <p:cNvSpPr>
            <a:spLocks noGrp="1"/>
          </p:cNvSpPr>
          <p:nvPr>
            <p:ph type="dt" sz="half" idx="10"/>
          </p:nvPr>
        </p:nvSpPr>
        <p:spPr>
          <a:xfrm>
            <a:off x="9717089" y="6248400"/>
            <a:ext cx="1210262" cy="249238"/>
          </a:xfrm>
        </p:spPr>
        <p:txBody>
          <a:bodyPr wrap="square"/>
          <a:lstStyle>
            <a:lvl1pPr>
              <a:defRPr>
                <a:solidFill>
                  <a:schemeClr val="bg1"/>
                </a:solidFill>
              </a:defRPr>
            </a:lvl1pPr>
          </a:lstStyle>
          <a:p>
            <a:r>
              <a:rPr lang="fi-FI"/>
              <a:t>12.8.2025</a:t>
            </a:r>
            <a:endParaRPr lang="fi-FI" dirty="0"/>
          </a:p>
        </p:txBody>
      </p:sp>
      <p:sp>
        <p:nvSpPr>
          <p:cNvPr id="5" name="Dian numeron paikkamerkki 4">
            <a:extLst>
              <a:ext uri="{FF2B5EF4-FFF2-40B4-BE49-F238E27FC236}">
                <a16:creationId xmlns:a16="http://schemas.microsoft.com/office/drawing/2014/main" id="{82EC72B8-17D0-4773-AE90-AA4930AC436D}"/>
              </a:ext>
            </a:extLst>
          </p:cNvPr>
          <p:cNvSpPr>
            <a:spLocks noGrp="1"/>
          </p:cNvSpPr>
          <p:nvPr>
            <p:ph type="sldNum" sz="quarter" idx="12"/>
          </p:nvPr>
        </p:nvSpPr>
        <p:spPr/>
        <p:txBody>
          <a:bodyPr wrap="square"/>
          <a:lstStyle>
            <a:lvl1pPr>
              <a:defRPr>
                <a:solidFill>
                  <a:schemeClr val="bg1"/>
                </a:solidFill>
              </a:defRPr>
            </a:lvl1pPr>
          </a:lstStyle>
          <a:p>
            <a:fld id="{A9494116-C6F5-466F-B5C1-BBB074CB17FC}" type="slidenum">
              <a:rPr lang="fi-FI" smtClean="0"/>
              <a:pPr/>
              <a:t>‹#›</a:t>
            </a:fld>
            <a:endParaRPr lang="fi-FI" dirty="0"/>
          </a:p>
        </p:txBody>
      </p:sp>
      <p:sp>
        <p:nvSpPr>
          <p:cNvPr id="6" name="Logo">
            <a:extLst>
              <a:ext uri="{FF2B5EF4-FFF2-40B4-BE49-F238E27FC236}">
                <a16:creationId xmlns:a16="http://schemas.microsoft.com/office/drawing/2014/main" id="{B486F66E-205C-D682-3B9D-2182E3D0C4B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Tree>
    <p:extLst>
      <p:ext uri="{BB962C8B-B14F-4D97-AF65-F5344CB8AC3E}">
        <p14:creationId xmlns:p14="http://schemas.microsoft.com/office/powerpoint/2010/main" val="4293747869"/>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titleOnly" preserve="1">
  <p:cSld name="Väliotsikkodia 3">
    <p:bg>
      <p:bgPr>
        <a:solidFill>
          <a:schemeClr val="accent3"/>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39750" y="539750"/>
            <a:ext cx="11110913" cy="5460999"/>
          </a:xfrm>
          <a:prstGeom prst="rect">
            <a:avLst/>
          </a:prstGeom>
        </p:spPr>
        <p:txBody>
          <a:bodyPr anchor="ctr"/>
          <a:lstStyle>
            <a:lvl1pPr algn="ctr">
              <a:defRPr sz="7200">
                <a:solidFill>
                  <a:schemeClr val="bg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4" name="Alatunnisteen paikkamerkki 3">
            <a:extLst>
              <a:ext uri="{FF2B5EF4-FFF2-40B4-BE49-F238E27FC236}">
                <a16:creationId xmlns:a16="http://schemas.microsoft.com/office/drawing/2014/main" id="{24F27F80-9007-E906-D8C4-9F7DA18BD485}"/>
              </a:ext>
            </a:extLst>
          </p:cNvPr>
          <p:cNvSpPr>
            <a:spLocks noGrp="1"/>
          </p:cNvSpPr>
          <p:nvPr>
            <p:ph type="ftr" sz="quarter" idx="11"/>
          </p:nvPr>
        </p:nvSpPr>
        <p:spPr/>
        <p:txBody>
          <a:bodyPr wrap="square"/>
          <a:lstStyle>
            <a:lvl1pPr>
              <a:defRPr>
                <a:solidFill>
                  <a:schemeClr val="bg1"/>
                </a:solidFill>
              </a:defRPr>
            </a:lvl1pPr>
          </a:lstStyle>
          <a:p>
            <a:endParaRPr lang="fi-FI" dirty="0"/>
          </a:p>
        </p:txBody>
      </p:sp>
      <p:sp>
        <p:nvSpPr>
          <p:cNvPr id="8" name="Päivämäärän paikkamerkki 3">
            <a:extLst>
              <a:ext uri="{FF2B5EF4-FFF2-40B4-BE49-F238E27FC236}">
                <a16:creationId xmlns:a16="http://schemas.microsoft.com/office/drawing/2014/main" id="{75815F8E-5EC6-D3E9-287D-8B45A0A034DA}"/>
              </a:ext>
            </a:extLst>
          </p:cNvPr>
          <p:cNvSpPr>
            <a:spLocks noGrp="1"/>
          </p:cNvSpPr>
          <p:nvPr>
            <p:ph type="dt" sz="half" idx="10"/>
          </p:nvPr>
        </p:nvSpPr>
        <p:spPr>
          <a:xfrm>
            <a:off x="9717089" y="6248400"/>
            <a:ext cx="1210262" cy="249238"/>
          </a:xfrm>
        </p:spPr>
        <p:txBody>
          <a:bodyPr wrap="square"/>
          <a:lstStyle>
            <a:lvl1pPr>
              <a:defRPr>
                <a:solidFill>
                  <a:schemeClr val="bg1"/>
                </a:solidFill>
              </a:defRPr>
            </a:lvl1pPr>
          </a:lstStyle>
          <a:p>
            <a:r>
              <a:rPr lang="fi-FI"/>
              <a:t>12.8.2025</a:t>
            </a:r>
            <a:endParaRPr lang="fi-FI" dirty="0"/>
          </a:p>
        </p:txBody>
      </p:sp>
      <p:sp>
        <p:nvSpPr>
          <p:cNvPr id="5" name="Dian numeron paikkamerkki 4">
            <a:extLst>
              <a:ext uri="{FF2B5EF4-FFF2-40B4-BE49-F238E27FC236}">
                <a16:creationId xmlns:a16="http://schemas.microsoft.com/office/drawing/2014/main" id="{82EC72B8-17D0-4773-AE90-AA4930AC436D}"/>
              </a:ext>
            </a:extLst>
          </p:cNvPr>
          <p:cNvSpPr>
            <a:spLocks noGrp="1"/>
          </p:cNvSpPr>
          <p:nvPr>
            <p:ph type="sldNum" sz="quarter" idx="12"/>
          </p:nvPr>
        </p:nvSpPr>
        <p:spPr/>
        <p:txBody>
          <a:bodyPr wrap="square"/>
          <a:lstStyle>
            <a:lvl1pPr>
              <a:defRPr>
                <a:solidFill>
                  <a:schemeClr val="bg1"/>
                </a:solidFill>
              </a:defRPr>
            </a:lvl1pPr>
          </a:lstStyle>
          <a:p>
            <a:fld id="{A9494116-C6F5-466F-B5C1-BBB074CB17FC}" type="slidenum">
              <a:rPr lang="fi-FI" smtClean="0"/>
              <a:pPr/>
              <a:t>‹#›</a:t>
            </a:fld>
            <a:endParaRPr lang="fi-FI" dirty="0"/>
          </a:p>
        </p:txBody>
      </p:sp>
      <p:sp>
        <p:nvSpPr>
          <p:cNvPr id="6" name="Logo">
            <a:extLst>
              <a:ext uri="{FF2B5EF4-FFF2-40B4-BE49-F238E27FC236}">
                <a16:creationId xmlns:a16="http://schemas.microsoft.com/office/drawing/2014/main" id="{97C72830-7872-0677-87CE-F2220396C42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Tree>
    <p:extLst>
      <p:ext uri="{BB962C8B-B14F-4D97-AF65-F5344CB8AC3E}">
        <p14:creationId xmlns:p14="http://schemas.microsoft.com/office/powerpoint/2010/main" val="3575740121"/>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preserve="1" userDrawn="1">
  <p:cSld name="Otsikko ja kuvakollaasi">
    <p:bg>
      <p:bgPr>
        <a:solidFill>
          <a:schemeClr val="accent3"/>
        </a:solidFill>
        <a:effectLst/>
      </p:bgPr>
    </p:bg>
    <p:spTree>
      <p:nvGrpSpPr>
        <p:cNvPr id="1" name=""/>
        <p:cNvGrpSpPr/>
        <p:nvPr/>
      </p:nvGrpSpPr>
      <p:grpSpPr>
        <a:xfrm>
          <a:off x="0" y="0"/>
          <a:ext cx="0" cy="0"/>
          <a:chOff x="0" y="0"/>
          <a:chExt cx="0" cy="0"/>
        </a:xfrm>
      </p:grpSpPr>
      <p:sp>
        <p:nvSpPr>
          <p:cNvPr id="12" name="Suorakulmio">
            <a:extLst>
              <a:ext uri="{FF2B5EF4-FFF2-40B4-BE49-F238E27FC236}">
                <a16:creationId xmlns:a16="http://schemas.microsoft.com/office/drawing/2014/main" id="{0F8DB872-DEF9-FB83-7C2B-161AE209CC35}"/>
              </a:ext>
              <a:ext uri="{C183D7F6-B498-43B3-948B-1728B52AA6E4}">
                <adec:decorative xmlns:adec="http://schemas.microsoft.com/office/drawing/2017/decorative" val="1"/>
              </a:ext>
            </a:extLst>
          </p:cNvPr>
          <p:cNvSpPr/>
          <p:nvPr userDrawn="1"/>
        </p:nvSpPr>
        <p:spPr>
          <a:xfrm>
            <a:off x="-60684" y="5001572"/>
            <a:ext cx="12313368" cy="191981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fi-FI" dirty="0"/>
          </a:p>
        </p:txBody>
      </p:sp>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256214"/>
            <a:ext cx="11104564" cy="744536"/>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25" name="Tekstin paikkamerkki">
            <a:extLst>
              <a:ext uri="{FF2B5EF4-FFF2-40B4-BE49-F238E27FC236}">
                <a16:creationId xmlns:a16="http://schemas.microsoft.com/office/drawing/2014/main" id="{4EFA425D-0279-9A72-7FFC-B23F849AB688}"/>
              </a:ext>
            </a:extLst>
          </p:cNvPr>
          <p:cNvSpPr>
            <a:spLocks noGrp="1"/>
          </p:cNvSpPr>
          <p:nvPr>
            <p:ph type="body" sz="quarter" idx="18" hasCustomPrompt="1"/>
          </p:nvPr>
        </p:nvSpPr>
        <p:spPr>
          <a:xfrm>
            <a:off x="8186738" y="3532286"/>
            <a:ext cx="3463925" cy="1469286"/>
          </a:xfrm>
        </p:spPr>
        <p:txBody>
          <a:bodyPr/>
          <a:lstStyle>
            <a:lvl1pPr marL="0" indent="0">
              <a:buNone/>
              <a:defRPr b="1">
                <a:solidFill>
                  <a:schemeClr val="bg1"/>
                </a:solidFill>
              </a:defRPr>
            </a:lvl1pPr>
          </a:lstStyle>
          <a:p>
            <a:pPr lvl="0"/>
            <a:r>
              <a:rPr lang="fi-FI" dirty="0"/>
              <a:t>Nostotekstipaikka, johon voi lisätä dian aiheeseen liittyvää sisältöä, esim. linkin tai esittelytekstin.</a:t>
            </a:r>
          </a:p>
        </p:txBody>
      </p:sp>
      <p:sp>
        <p:nvSpPr>
          <p:cNvPr id="6" name="Kuvan paikkamerkki 1">
            <a:extLst>
              <a:ext uri="{FF2B5EF4-FFF2-40B4-BE49-F238E27FC236}">
                <a16:creationId xmlns:a16="http://schemas.microsoft.com/office/drawing/2014/main" id="{08F67453-C73B-8D06-7990-49DD9725FFB0}"/>
              </a:ext>
              <a:ext uri="{C183D7F6-B498-43B3-948B-1728B52AA6E4}">
                <adec:decorative xmlns:adec="http://schemas.microsoft.com/office/drawing/2017/decorative" val="1"/>
              </a:ext>
            </a:extLst>
          </p:cNvPr>
          <p:cNvSpPr>
            <a:spLocks noGrp="1"/>
          </p:cNvSpPr>
          <p:nvPr>
            <p:ph type="pic" sz="quarter" idx="14" hasCustomPrompt="1"/>
          </p:nvPr>
        </p:nvSpPr>
        <p:spPr>
          <a:xfrm>
            <a:off x="0" y="-1"/>
            <a:ext cx="7827963" cy="5001573"/>
          </a:xfrm>
          <a:custGeom>
            <a:avLst/>
            <a:gdLst>
              <a:gd name="connsiteX0" fmla="*/ 0 w 7968208"/>
              <a:gd name="connsiteY0" fmla="*/ 0 h 5191939"/>
              <a:gd name="connsiteX1" fmla="*/ 7968208 w 7968208"/>
              <a:gd name="connsiteY1" fmla="*/ 0 h 5191939"/>
              <a:gd name="connsiteX2" fmla="*/ 7968208 w 7968208"/>
              <a:gd name="connsiteY2" fmla="*/ 3105146 h 5191939"/>
              <a:gd name="connsiteX3" fmla="*/ 7968208 w 7968208"/>
              <a:gd name="connsiteY3" fmla="*/ 4165548 h 5191939"/>
              <a:gd name="connsiteX4" fmla="*/ 7968208 w 7968208"/>
              <a:gd name="connsiteY4" fmla="*/ 4328472 h 5191939"/>
              <a:gd name="connsiteX5" fmla="*/ 7968208 w 7968208"/>
              <a:gd name="connsiteY5" fmla="*/ 4991919 h 5191939"/>
              <a:gd name="connsiteX6" fmla="*/ 7968208 w 7968208"/>
              <a:gd name="connsiteY6" fmla="*/ 5191939 h 5191939"/>
              <a:gd name="connsiteX7" fmla="*/ 0 w 7968208"/>
              <a:gd name="connsiteY7" fmla="*/ 5191939 h 5191939"/>
              <a:gd name="connsiteX8" fmla="*/ 0 w 7968208"/>
              <a:gd name="connsiteY8" fmla="*/ 5135118 h 5191939"/>
              <a:gd name="connsiteX9" fmla="*/ 0 w 7968208"/>
              <a:gd name="connsiteY9" fmla="*/ 3163338 h 5191939"/>
              <a:gd name="connsiteX10" fmla="*/ 0 w 7968208"/>
              <a:gd name="connsiteY10" fmla="*/ 2525713 h 5191939"/>
              <a:gd name="connsiteX11" fmla="*/ 0 w 7968208"/>
              <a:gd name="connsiteY11" fmla="*/ 2124793 h 5191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68208" h="5191939">
                <a:moveTo>
                  <a:pt x="0" y="0"/>
                </a:moveTo>
                <a:lnTo>
                  <a:pt x="7968208" y="0"/>
                </a:lnTo>
                <a:lnTo>
                  <a:pt x="7968208" y="3105146"/>
                </a:lnTo>
                <a:lnTo>
                  <a:pt x="7968208" y="4165548"/>
                </a:lnTo>
                <a:lnTo>
                  <a:pt x="7968208" y="4328472"/>
                </a:lnTo>
                <a:lnTo>
                  <a:pt x="7968208" y="4991919"/>
                </a:lnTo>
                <a:lnTo>
                  <a:pt x="7968208" y="5191939"/>
                </a:lnTo>
                <a:lnTo>
                  <a:pt x="0" y="5191939"/>
                </a:lnTo>
                <a:lnTo>
                  <a:pt x="0" y="5135118"/>
                </a:lnTo>
                <a:lnTo>
                  <a:pt x="0" y="3163338"/>
                </a:lnTo>
                <a:lnTo>
                  <a:pt x="0" y="2525713"/>
                </a:lnTo>
                <a:lnTo>
                  <a:pt x="0" y="2124793"/>
                </a:lnTo>
                <a:close/>
              </a:path>
            </a:pathLst>
          </a:custGeom>
          <a:noFill/>
        </p:spPr>
        <p:txBody>
          <a:bodyPr wrap="square" lIns="540000" tIns="540000" rIns="540000" bIns="180000" anchor="b" anchorCtr="0">
            <a:noAutofit/>
          </a:bodyPr>
          <a:lstStyle>
            <a:lvl1pPr marL="0" indent="0" algn="ctr">
              <a:buNone/>
              <a:defRPr sz="1400" b="1">
                <a:solidFill>
                  <a:schemeClr val="accent2"/>
                </a:solidFill>
              </a:defRPr>
            </a:lvl1pPr>
          </a:lstStyle>
          <a:p>
            <a:r>
              <a:rPr lang="fi-FI" dirty="0"/>
              <a:t>Lisää kuva napsauttamalla kuvaketta. Lisää kuvaajan nimi sivuun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0" name="Kuvan paikkamerkki 2">
            <a:extLst>
              <a:ext uri="{FF2B5EF4-FFF2-40B4-BE49-F238E27FC236}">
                <a16:creationId xmlns:a16="http://schemas.microsoft.com/office/drawing/2014/main" id="{7B8FEDC0-079B-4C89-4A90-B2AB384C15C9}"/>
              </a:ext>
              <a:ext uri="{C183D7F6-B498-43B3-948B-1728B52AA6E4}">
                <adec:decorative xmlns:adec="http://schemas.microsoft.com/office/drawing/2017/decorative" val="1"/>
              </a:ext>
            </a:extLst>
          </p:cNvPr>
          <p:cNvSpPr>
            <a:spLocks noGrp="1"/>
          </p:cNvSpPr>
          <p:nvPr>
            <p:ph type="pic" sz="quarter" idx="16" hasCustomPrompt="1"/>
          </p:nvPr>
        </p:nvSpPr>
        <p:spPr>
          <a:xfrm>
            <a:off x="7827963" y="-1"/>
            <a:ext cx="4364037" cy="3270251"/>
          </a:xfrm>
          <a:custGeom>
            <a:avLst/>
            <a:gdLst>
              <a:gd name="connsiteX0" fmla="*/ 0 w 4223792"/>
              <a:gd name="connsiteY0" fmla="*/ 0 h 3325716"/>
              <a:gd name="connsiteX1" fmla="*/ 4223792 w 4223792"/>
              <a:gd name="connsiteY1" fmla="*/ 0 h 3325716"/>
              <a:gd name="connsiteX2" fmla="*/ 4223792 w 4223792"/>
              <a:gd name="connsiteY2" fmla="*/ 2124793 h 3325716"/>
              <a:gd name="connsiteX3" fmla="*/ 4223792 w 4223792"/>
              <a:gd name="connsiteY3" fmla="*/ 2525713 h 3325716"/>
              <a:gd name="connsiteX4" fmla="*/ 4223792 w 4223792"/>
              <a:gd name="connsiteY4" fmla="*/ 3325716 h 3325716"/>
              <a:gd name="connsiteX5" fmla="*/ 0 w 4223792"/>
              <a:gd name="connsiteY5" fmla="*/ 3325716 h 332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3792" h="3325716">
                <a:moveTo>
                  <a:pt x="0" y="0"/>
                </a:moveTo>
                <a:lnTo>
                  <a:pt x="4223792" y="0"/>
                </a:lnTo>
                <a:lnTo>
                  <a:pt x="4223792" y="2124793"/>
                </a:lnTo>
                <a:lnTo>
                  <a:pt x="4223792" y="2525713"/>
                </a:lnTo>
                <a:lnTo>
                  <a:pt x="4223792" y="3325716"/>
                </a:lnTo>
                <a:lnTo>
                  <a:pt x="0" y="3325716"/>
                </a:lnTo>
                <a:close/>
              </a:path>
            </a:pathLst>
          </a:custGeom>
          <a:noFill/>
        </p:spPr>
        <p:txBody>
          <a:bodyPr wrap="square" lIns="360000" tIns="180000" rIns="360000" anchor="t" anchorCtr="0">
            <a:noAutofit/>
          </a:bodyPr>
          <a:lstStyle>
            <a:lvl1pPr marL="0" indent="0" algn="ctr">
              <a:buNone/>
              <a:defRPr sz="1400" b="1">
                <a:solidFill>
                  <a:schemeClr val="accent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4" name="Kuvatiedot">
            <a:extLst>
              <a:ext uri="{FF2B5EF4-FFF2-40B4-BE49-F238E27FC236}">
                <a16:creationId xmlns:a16="http://schemas.microsoft.com/office/drawing/2014/main" id="{EAB9889F-15FE-EB4B-3295-5B2BD006A4A1}"/>
              </a:ext>
              <a:ext uri="{C183D7F6-B498-43B3-948B-1728B52AA6E4}">
                <adec:decorative xmlns:adec="http://schemas.microsoft.com/office/drawing/2017/decorative" val="1"/>
              </a:ext>
            </a:extLst>
          </p:cNvPr>
          <p:cNvSpPr>
            <a:spLocks noGrp="1"/>
          </p:cNvSpPr>
          <p:nvPr>
            <p:ph type="body" sz="quarter" idx="1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CD6CC5E1-F12C-1C78-BB3D-D5D86548CC0E}"/>
              </a:ext>
            </a:extLst>
          </p:cNvPr>
          <p:cNvSpPr>
            <a:spLocks noGrp="1"/>
          </p:cNvSpPr>
          <p:nvPr>
            <p:ph type="ftr" sz="quarter" idx="23"/>
          </p:nvPr>
        </p:nvSpPr>
        <p:spPr/>
        <p:txBody>
          <a:bodyPr/>
          <a:lstStyle/>
          <a:p>
            <a:endParaRPr lang="fi-FI" dirty="0"/>
          </a:p>
        </p:txBody>
      </p:sp>
      <p:sp>
        <p:nvSpPr>
          <p:cNvPr id="3" name="Päivämäärän paikkamerkki 2">
            <a:extLst>
              <a:ext uri="{FF2B5EF4-FFF2-40B4-BE49-F238E27FC236}">
                <a16:creationId xmlns:a16="http://schemas.microsoft.com/office/drawing/2014/main" id="{49D3FF13-93D7-7205-48CF-EFB655B6D29C}"/>
              </a:ext>
            </a:extLst>
          </p:cNvPr>
          <p:cNvSpPr>
            <a:spLocks noGrp="1"/>
          </p:cNvSpPr>
          <p:nvPr>
            <p:ph type="dt" sz="half" idx="22"/>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D3D2F5F1-71FA-0D7C-6FFD-AE7C2D545C31}"/>
              </a:ext>
            </a:extLst>
          </p:cNvPr>
          <p:cNvSpPr>
            <a:spLocks noGrp="1"/>
          </p:cNvSpPr>
          <p:nvPr>
            <p:ph type="sldNum" sz="quarter" idx="24"/>
          </p:nvPr>
        </p:nvSpPr>
        <p:spPr/>
        <p:txBody>
          <a:bodyPr/>
          <a:lstStyle/>
          <a:p>
            <a:fld id="{A9494116-C6F5-466F-B5C1-BBB074CB17FC}" type="slidenum">
              <a:rPr lang="fi-FI" smtClean="0"/>
              <a:pPr/>
              <a:t>‹#›</a:t>
            </a:fld>
            <a:endParaRPr lang="fi-FI" dirty="0"/>
          </a:p>
        </p:txBody>
      </p:sp>
      <p:sp>
        <p:nvSpPr>
          <p:cNvPr id="8" name="Logo">
            <a:extLst>
              <a:ext uri="{FF2B5EF4-FFF2-40B4-BE49-F238E27FC236}">
                <a16:creationId xmlns:a16="http://schemas.microsoft.com/office/drawing/2014/main" id="{741E0478-E89D-2E82-3FA1-36DA9DE63B1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364017790"/>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preserve="1" userDrawn="1">
  <p:cSld name="Otsikko ja kuvia 1">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46100"/>
            <a:ext cx="11104564" cy="738188"/>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p:ph type="pic" sz="quarter" idx="13" hasCustomPrompt="1"/>
          </p:nvPr>
        </p:nvSpPr>
        <p:spPr>
          <a:xfrm>
            <a:off x="546099" y="1283493"/>
            <a:ext cx="5368926"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1" name="Kuvan paikkamerkki 2">
            <a:extLst>
              <a:ext uri="{FF2B5EF4-FFF2-40B4-BE49-F238E27FC236}">
                <a16:creationId xmlns:a16="http://schemas.microsoft.com/office/drawing/2014/main" id="{62B11CB7-E77E-61C5-BBB1-B6B995E3A439}"/>
              </a:ext>
              <a:ext uri="{C183D7F6-B498-43B3-948B-1728B52AA6E4}">
                <adec:decorative xmlns:adec="http://schemas.microsoft.com/office/drawing/2017/decorative" val="1"/>
              </a:ext>
            </a:extLst>
          </p:cNvPr>
          <p:cNvSpPr>
            <a:spLocks noGrp="1"/>
          </p:cNvSpPr>
          <p:nvPr>
            <p:ph type="pic" sz="quarter" idx="14" hasCustomPrompt="1"/>
          </p:nvPr>
        </p:nvSpPr>
        <p:spPr>
          <a:xfrm>
            <a:off x="6275389" y="1283493"/>
            <a:ext cx="5375798"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4" name="Kuvatiedot">
            <a:extLst>
              <a:ext uri="{FF2B5EF4-FFF2-40B4-BE49-F238E27FC236}">
                <a16:creationId xmlns:a16="http://schemas.microsoft.com/office/drawing/2014/main" id="{BEA11CD7-0047-B728-70B7-9C4AB4D12A97}"/>
              </a:ext>
              <a:ext uri="{C183D7F6-B498-43B3-948B-1728B52AA6E4}">
                <adec:decorative xmlns:adec="http://schemas.microsoft.com/office/drawing/2017/decorative" val="1"/>
              </a:ext>
            </a:extLst>
          </p:cNvPr>
          <p:cNvSpPr>
            <a:spLocks noGrp="1"/>
          </p:cNvSpPr>
          <p:nvPr>
            <p:ph type="body" sz="quarter" idx="22"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14" name="Alatunnisteen paikkamerkki 13">
            <a:extLst>
              <a:ext uri="{FF2B5EF4-FFF2-40B4-BE49-F238E27FC236}">
                <a16:creationId xmlns:a16="http://schemas.microsoft.com/office/drawing/2014/main" id="{94848DAC-8B93-271D-186E-5E69CDBCCB02}"/>
              </a:ext>
            </a:extLst>
          </p:cNvPr>
          <p:cNvSpPr>
            <a:spLocks noGrp="1"/>
          </p:cNvSpPr>
          <p:nvPr>
            <p:ph type="ftr" sz="quarter" idx="20"/>
          </p:nvPr>
        </p:nvSpPr>
        <p:spPr/>
        <p:txBody>
          <a:bodyPr/>
          <a:lstStyle/>
          <a:p>
            <a:endParaRPr lang="fi-FI" dirty="0"/>
          </a:p>
        </p:txBody>
      </p:sp>
      <p:sp>
        <p:nvSpPr>
          <p:cNvPr id="13" name="Päivämäärän paikkamerkki 12">
            <a:extLst>
              <a:ext uri="{FF2B5EF4-FFF2-40B4-BE49-F238E27FC236}">
                <a16:creationId xmlns:a16="http://schemas.microsoft.com/office/drawing/2014/main" id="{F03266B7-3872-EEB7-8F2D-8FD86E194054}"/>
              </a:ext>
            </a:extLst>
          </p:cNvPr>
          <p:cNvSpPr>
            <a:spLocks noGrp="1"/>
          </p:cNvSpPr>
          <p:nvPr>
            <p:ph type="dt" sz="half" idx="19"/>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F9DEA319-7CD2-A188-A23E-2A6F6BAB3AC1}"/>
              </a:ext>
            </a:extLst>
          </p:cNvPr>
          <p:cNvSpPr>
            <a:spLocks noGrp="1"/>
          </p:cNvSpPr>
          <p:nvPr>
            <p:ph type="sldNum" sz="quarter" idx="21"/>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2C0EF40B-67F6-F02C-476F-A0B811BECC77}"/>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405334677"/>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Otsikko ja kuvakollaasi">
    <p:bg>
      <p:bgPr>
        <a:solidFill>
          <a:schemeClr val="bg2"/>
        </a:solidFill>
        <a:effectLst/>
      </p:bgPr>
    </p:bg>
    <p:spTree>
      <p:nvGrpSpPr>
        <p:cNvPr id="1" name=""/>
        <p:cNvGrpSpPr/>
        <p:nvPr/>
      </p:nvGrpSpPr>
      <p:grpSpPr>
        <a:xfrm>
          <a:off x="0" y="0"/>
          <a:ext cx="0" cy="0"/>
          <a:chOff x="0" y="0"/>
          <a:chExt cx="0" cy="0"/>
        </a:xfrm>
      </p:grpSpPr>
      <p:sp>
        <p:nvSpPr>
          <p:cNvPr id="12" name="Suorakulmio">
            <a:extLst>
              <a:ext uri="{FF2B5EF4-FFF2-40B4-BE49-F238E27FC236}">
                <a16:creationId xmlns:a16="http://schemas.microsoft.com/office/drawing/2014/main" id="{0F8DB872-DEF9-FB83-7C2B-161AE209CC35}"/>
              </a:ext>
              <a:ext uri="{C183D7F6-B498-43B3-948B-1728B52AA6E4}">
                <adec:decorative xmlns:adec="http://schemas.microsoft.com/office/drawing/2017/decorative" val="1"/>
              </a:ext>
            </a:extLst>
          </p:cNvPr>
          <p:cNvSpPr/>
          <p:nvPr userDrawn="1"/>
        </p:nvSpPr>
        <p:spPr>
          <a:xfrm>
            <a:off x="-60684" y="5001572"/>
            <a:ext cx="12313368" cy="191981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fi-FI" dirty="0"/>
          </a:p>
        </p:txBody>
      </p:sp>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256214"/>
            <a:ext cx="11104564" cy="744536"/>
          </a:xfrm>
          <a:prstGeom prst="rect">
            <a:avLst/>
          </a:prstGeom>
        </p:spPr>
        <p:txBody>
          <a:bodyPr anchor="t"/>
          <a:lstStyle>
            <a:lvl1pPr algn="ctr">
              <a:defRPr sz="3600"/>
            </a:lvl1pPr>
          </a:lstStyle>
          <a:p>
            <a:r>
              <a:rPr lang="fi-FI"/>
              <a:t>Muokkaa ots. perustyyl. napsautt.</a:t>
            </a:r>
            <a:endParaRPr lang="fi-FI" dirty="0"/>
          </a:p>
        </p:txBody>
      </p:sp>
      <p:sp>
        <p:nvSpPr>
          <p:cNvPr id="25" name="Tekstin paikkamerkki">
            <a:extLst>
              <a:ext uri="{FF2B5EF4-FFF2-40B4-BE49-F238E27FC236}">
                <a16:creationId xmlns:a16="http://schemas.microsoft.com/office/drawing/2014/main" id="{4EFA425D-0279-9A72-7FFC-B23F849AB688}"/>
              </a:ext>
            </a:extLst>
          </p:cNvPr>
          <p:cNvSpPr>
            <a:spLocks noGrp="1"/>
          </p:cNvSpPr>
          <p:nvPr>
            <p:ph type="body" sz="quarter" idx="18" hasCustomPrompt="1"/>
          </p:nvPr>
        </p:nvSpPr>
        <p:spPr>
          <a:xfrm>
            <a:off x="8186738" y="3532286"/>
            <a:ext cx="3463925" cy="1469286"/>
          </a:xfrm>
        </p:spPr>
        <p:txBody>
          <a:bodyPr/>
          <a:lstStyle>
            <a:lvl1pPr marL="0" indent="0">
              <a:buNone/>
              <a:defRPr b="1">
                <a:solidFill>
                  <a:schemeClr val="tx1"/>
                </a:solidFill>
              </a:defRPr>
            </a:lvl1pPr>
          </a:lstStyle>
          <a:p>
            <a:pPr lvl="0"/>
            <a:r>
              <a:rPr lang="fi-FI" dirty="0"/>
              <a:t>Nostotekstipaikka, johon voi lisätä dian aiheeseen liittyvää sisältöä, esim. linkin tai esittelytekstin.</a:t>
            </a:r>
          </a:p>
        </p:txBody>
      </p:sp>
      <p:sp>
        <p:nvSpPr>
          <p:cNvPr id="6" name="Kuvan paikkamerkki 1">
            <a:extLst>
              <a:ext uri="{FF2B5EF4-FFF2-40B4-BE49-F238E27FC236}">
                <a16:creationId xmlns:a16="http://schemas.microsoft.com/office/drawing/2014/main" id="{08F67453-C73B-8D06-7990-49DD9725FFB0}"/>
              </a:ext>
              <a:ext uri="{C183D7F6-B498-43B3-948B-1728B52AA6E4}">
                <adec:decorative xmlns:adec="http://schemas.microsoft.com/office/drawing/2017/decorative" val="1"/>
              </a:ext>
            </a:extLst>
          </p:cNvPr>
          <p:cNvSpPr>
            <a:spLocks noGrp="1"/>
          </p:cNvSpPr>
          <p:nvPr>
            <p:ph type="pic" sz="quarter" idx="14" hasCustomPrompt="1"/>
          </p:nvPr>
        </p:nvSpPr>
        <p:spPr>
          <a:xfrm>
            <a:off x="0" y="-1"/>
            <a:ext cx="7827963" cy="5001573"/>
          </a:xfrm>
          <a:custGeom>
            <a:avLst/>
            <a:gdLst>
              <a:gd name="connsiteX0" fmla="*/ 0 w 7968208"/>
              <a:gd name="connsiteY0" fmla="*/ 0 h 5191939"/>
              <a:gd name="connsiteX1" fmla="*/ 7968208 w 7968208"/>
              <a:gd name="connsiteY1" fmla="*/ 0 h 5191939"/>
              <a:gd name="connsiteX2" fmla="*/ 7968208 w 7968208"/>
              <a:gd name="connsiteY2" fmla="*/ 3105146 h 5191939"/>
              <a:gd name="connsiteX3" fmla="*/ 7968208 w 7968208"/>
              <a:gd name="connsiteY3" fmla="*/ 4165548 h 5191939"/>
              <a:gd name="connsiteX4" fmla="*/ 7968208 w 7968208"/>
              <a:gd name="connsiteY4" fmla="*/ 4328472 h 5191939"/>
              <a:gd name="connsiteX5" fmla="*/ 7968208 w 7968208"/>
              <a:gd name="connsiteY5" fmla="*/ 4991919 h 5191939"/>
              <a:gd name="connsiteX6" fmla="*/ 7968208 w 7968208"/>
              <a:gd name="connsiteY6" fmla="*/ 5191939 h 5191939"/>
              <a:gd name="connsiteX7" fmla="*/ 0 w 7968208"/>
              <a:gd name="connsiteY7" fmla="*/ 5191939 h 5191939"/>
              <a:gd name="connsiteX8" fmla="*/ 0 w 7968208"/>
              <a:gd name="connsiteY8" fmla="*/ 5135118 h 5191939"/>
              <a:gd name="connsiteX9" fmla="*/ 0 w 7968208"/>
              <a:gd name="connsiteY9" fmla="*/ 3163338 h 5191939"/>
              <a:gd name="connsiteX10" fmla="*/ 0 w 7968208"/>
              <a:gd name="connsiteY10" fmla="*/ 2525713 h 5191939"/>
              <a:gd name="connsiteX11" fmla="*/ 0 w 7968208"/>
              <a:gd name="connsiteY11" fmla="*/ 2124793 h 5191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68208" h="5191939">
                <a:moveTo>
                  <a:pt x="0" y="0"/>
                </a:moveTo>
                <a:lnTo>
                  <a:pt x="7968208" y="0"/>
                </a:lnTo>
                <a:lnTo>
                  <a:pt x="7968208" y="3105146"/>
                </a:lnTo>
                <a:lnTo>
                  <a:pt x="7968208" y="4165548"/>
                </a:lnTo>
                <a:lnTo>
                  <a:pt x="7968208" y="4328472"/>
                </a:lnTo>
                <a:lnTo>
                  <a:pt x="7968208" y="4991919"/>
                </a:lnTo>
                <a:lnTo>
                  <a:pt x="7968208" y="5191939"/>
                </a:lnTo>
                <a:lnTo>
                  <a:pt x="0" y="5191939"/>
                </a:lnTo>
                <a:lnTo>
                  <a:pt x="0" y="5135118"/>
                </a:lnTo>
                <a:lnTo>
                  <a:pt x="0" y="3163338"/>
                </a:lnTo>
                <a:lnTo>
                  <a:pt x="0" y="2525713"/>
                </a:lnTo>
                <a:lnTo>
                  <a:pt x="0" y="2124793"/>
                </a:lnTo>
                <a:close/>
              </a:path>
            </a:pathLst>
          </a:custGeom>
          <a:noFill/>
        </p:spPr>
        <p:txBody>
          <a:bodyPr wrap="square" lIns="540000" tIns="540000" rIns="540000" bIns="180000" anchor="b" anchorCtr="0">
            <a:noAutofit/>
          </a:bodyPr>
          <a:lstStyle>
            <a:lvl1pPr marL="0" indent="0" algn="ctr">
              <a:buNone/>
              <a:defRPr sz="1400">
                <a:solidFill>
                  <a:schemeClr val="tx2"/>
                </a:solidFill>
              </a:defRPr>
            </a:lvl1pPr>
          </a:lstStyle>
          <a:p>
            <a:r>
              <a:rPr lang="fi-FI" dirty="0"/>
              <a:t>Lisää kuva napsauttamalla kuvaketta. Lisää kuvaajan nimi sivuun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0" name="Kuvan paikkamerkki 2">
            <a:extLst>
              <a:ext uri="{FF2B5EF4-FFF2-40B4-BE49-F238E27FC236}">
                <a16:creationId xmlns:a16="http://schemas.microsoft.com/office/drawing/2014/main" id="{7B8FEDC0-079B-4C89-4A90-B2AB384C15C9}"/>
              </a:ext>
              <a:ext uri="{C183D7F6-B498-43B3-948B-1728B52AA6E4}">
                <adec:decorative xmlns:adec="http://schemas.microsoft.com/office/drawing/2017/decorative" val="1"/>
              </a:ext>
            </a:extLst>
          </p:cNvPr>
          <p:cNvSpPr>
            <a:spLocks noGrp="1"/>
          </p:cNvSpPr>
          <p:nvPr>
            <p:ph type="pic" sz="quarter" idx="16" hasCustomPrompt="1"/>
          </p:nvPr>
        </p:nvSpPr>
        <p:spPr>
          <a:xfrm>
            <a:off x="7827963" y="-1"/>
            <a:ext cx="4364037" cy="3270251"/>
          </a:xfrm>
          <a:custGeom>
            <a:avLst/>
            <a:gdLst>
              <a:gd name="connsiteX0" fmla="*/ 0 w 4223792"/>
              <a:gd name="connsiteY0" fmla="*/ 0 h 3325716"/>
              <a:gd name="connsiteX1" fmla="*/ 4223792 w 4223792"/>
              <a:gd name="connsiteY1" fmla="*/ 0 h 3325716"/>
              <a:gd name="connsiteX2" fmla="*/ 4223792 w 4223792"/>
              <a:gd name="connsiteY2" fmla="*/ 2124793 h 3325716"/>
              <a:gd name="connsiteX3" fmla="*/ 4223792 w 4223792"/>
              <a:gd name="connsiteY3" fmla="*/ 2525713 h 3325716"/>
              <a:gd name="connsiteX4" fmla="*/ 4223792 w 4223792"/>
              <a:gd name="connsiteY4" fmla="*/ 3325716 h 3325716"/>
              <a:gd name="connsiteX5" fmla="*/ 0 w 4223792"/>
              <a:gd name="connsiteY5" fmla="*/ 3325716 h 332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3792" h="3325716">
                <a:moveTo>
                  <a:pt x="0" y="0"/>
                </a:moveTo>
                <a:lnTo>
                  <a:pt x="4223792" y="0"/>
                </a:lnTo>
                <a:lnTo>
                  <a:pt x="4223792" y="2124793"/>
                </a:lnTo>
                <a:lnTo>
                  <a:pt x="4223792" y="2525713"/>
                </a:lnTo>
                <a:lnTo>
                  <a:pt x="4223792" y="3325716"/>
                </a:lnTo>
                <a:lnTo>
                  <a:pt x="0" y="3325716"/>
                </a:lnTo>
                <a:close/>
              </a:path>
            </a:pathLst>
          </a:custGeom>
          <a:noFill/>
        </p:spPr>
        <p:txBody>
          <a:bodyPr wrap="square" lIns="360000" tIns="18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4" name="Kuvatiedot">
            <a:extLst>
              <a:ext uri="{FF2B5EF4-FFF2-40B4-BE49-F238E27FC236}">
                <a16:creationId xmlns:a16="http://schemas.microsoft.com/office/drawing/2014/main" id="{EAB9889F-15FE-EB4B-3295-5B2BD006A4A1}"/>
              </a:ext>
              <a:ext uri="{C183D7F6-B498-43B3-948B-1728B52AA6E4}">
                <adec:decorative xmlns:adec="http://schemas.microsoft.com/office/drawing/2017/decorative" val="1"/>
              </a:ext>
            </a:extLst>
          </p:cNvPr>
          <p:cNvSpPr>
            <a:spLocks noGrp="1"/>
          </p:cNvSpPr>
          <p:nvPr>
            <p:ph type="body" sz="quarter" idx="1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CD6CC5E1-F12C-1C78-BB3D-D5D86548CC0E}"/>
              </a:ext>
            </a:extLst>
          </p:cNvPr>
          <p:cNvSpPr>
            <a:spLocks noGrp="1"/>
          </p:cNvSpPr>
          <p:nvPr>
            <p:ph type="ftr" sz="quarter" idx="23"/>
          </p:nvPr>
        </p:nvSpPr>
        <p:spPr/>
        <p:txBody>
          <a:bodyPr/>
          <a:lstStyle/>
          <a:p>
            <a:endParaRPr lang="fi-FI" dirty="0"/>
          </a:p>
        </p:txBody>
      </p:sp>
      <p:sp>
        <p:nvSpPr>
          <p:cNvPr id="3" name="Päivämäärän paikkamerkki 2">
            <a:extLst>
              <a:ext uri="{FF2B5EF4-FFF2-40B4-BE49-F238E27FC236}">
                <a16:creationId xmlns:a16="http://schemas.microsoft.com/office/drawing/2014/main" id="{49D3FF13-93D7-7205-48CF-EFB655B6D29C}"/>
              </a:ext>
            </a:extLst>
          </p:cNvPr>
          <p:cNvSpPr>
            <a:spLocks noGrp="1"/>
          </p:cNvSpPr>
          <p:nvPr>
            <p:ph type="dt" sz="half" idx="22"/>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D3D2F5F1-71FA-0D7C-6FFD-AE7C2D545C31}"/>
              </a:ext>
            </a:extLst>
          </p:cNvPr>
          <p:cNvSpPr>
            <a:spLocks noGrp="1"/>
          </p:cNvSpPr>
          <p:nvPr>
            <p:ph type="sldNum" sz="quarter" idx="24"/>
          </p:nvPr>
        </p:nvSpPr>
        <p:spPr/>
        <p:txBody>
          <a:bodyPr/>
          <a:lstStyle/>
          <a:p>
            <a:fld id="{A9494116-C6F5-466F-B5C1-BBB074CB17FC}" type="slidenum">
              <a:rPr lang="fi-FI" smtClean="0"/>
              <a:pPr/>
              <a:t>‹#›</a:t>
            </a:fld>
            <a:endParaRPr lang="fi-FI" dirty="0"/>
          </a:p>
        </p:txBody>
      </p:sp>
      <p:sp>
        <p:nvSpPr>
          <p:cNvPr id="8" name="Logo">
            <a:extLst>
              <a:ext uri="{FF2B5EF4-FFF2-40B4-BE49-F238E27FC236}">
                <a16:creationId xmlns:a16="http://schemas.microsoft.com/office/drawing/2014/main" id="{741E0478-E89D-2E82-3FA1-36DA9DE63B1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809813892"/>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preserve="1" userDrawn="1">
  <p:cSld name="Otsikko ja kuvia 1 A">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46100"/>
            <a:ext cx="11104564" cy="738188"/>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p:ph type="pic" sz="quarter" idx="13" hasCustomPrompt="1"/>
          </p:nvPr>
        </p:nvSpPr>
        <p:spPr>
          <a:xfrm>
            <a:off x="546099" y="1283493"/>
            <a:ext cx="3463925"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1" name="Kuvan paikkamerkki 2">
            <a:extLst>
              <a:ext uri="{FF2B5EF4-FFF2-40B4-BE49-F238E27FC236}">
                <a16:creationId xmlns:a16="http://schemas.microsoft.com/office/drawing/2014/main" id="{62B11CB7-E77E-61C5-BBB1-B6B995E3A439}"/>
              </a:ext>
              <a:ext uri="{C183D7F6-B498-43B3-948B-1728B52AA6E4}">
                <adec:decorative xmlns:adec="http://schemas.microsoft.com/office/drawing/2017/decorative" val="1"/>
              </a:ext>
            </a:extLst>
          </p:cNvPr>
          <p:cNvSpPr>
            <a:spLocks noGrp="1"/>
          </p:cNvSpPr>
          <p:nvPr>
            <p:ph type="pic" sz="quarter" idx="14" hasCustomPrompt="1"/>
          </p:nvPr>
        </p:nvSpPr>
        <p:spPr>
          <a:xfrm>
            <a:off x="4364038" y="1283493"/>
            <a:ext cx="3463925"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2" name="Kuvan paikkamerkki 3">
            <a:extLst>
              <a:ext uri="{FF2B5EF4-FFF2-40B4-BE49-F238E27FC236}">
                <a16:creationId xmlns:a16="http://schemas.microsoft.com/office/drawing/2014/main" id="{74500642-7AB7-F194-C8E1-40FD56BF53A4}"/>
              </a:ext>
              <a:ext uri="{C183D7F6-B498-43B3-948B-1728B52AA6E4}">
                <adec:decorative xmlns:adec="http://schemas.microsoft.com/office/drawing/2017/decorative" val="1"/>
              </a:ext>
            </a:extLst>
          </p:cNvPr>
          <p:cNvSpPr>
            <a:spLocks noGrp="1"/>
          </p:cNvSpPr>
          <p:nvPr>
            <p:ph type="pic" sz="quarter" idx="15" hasCustomPrompt="1"/>
          </p:nvPr>
        </p:nvSpPr>
        <p:spPr>
          <a:xfrm>
            <a:off x="8186737" y="1283493"/>
            <a:ext cx="3463925"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4" name="Kuvatiedot">
            <a:extLst>
              <a:ext uri="{FF2B5EF4-FFF2-40B4-BE49-F238E27FC236}">
                <a16:creationId xmlns:a16="http://schemas.microsoft.com/office/drawing/2014/main" id="{8B0DEC40-18FF-73E0-B2B0-CF65B4516179}"/>
              </a:ext>
              <a:ext uri="{C183D7F6-B498-43B3-948B-1728B52AA6E4}">
                <adec:decorative xmlns:adec="http://schemas.microsoft.com/office/drawing/2017/decorative" val="1"/>
              </a:ext>
            </a:extLst>
          </p:cNvPr>
          <p:cNvSpPr>
            <a:spLocks noGrp="1"/>
          </p:cNvSpPr>
          <p:nvPr>
            <p:ph type="body" sz="quarter" idx="22"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14" name="Alatunnisteen paikkamerkki 13">
            <a:extLst>
              <a:ext uri="{FF2B5EF4-FFF2-40B4-BE49-F238E27FC236}">
                <a16:creationId xmlns:a16="http://schemas.microsoft.com/office/drawing/2014/main" id="{94848DAC-8B93-271D-186E-5E69CDBCCB02}"/>
              </a:ext>
            </a:extLst>
          </p:cNvPr>
          <p:cNvSpPr>
            <a:spLocks noGrp="1"/>
          </p:cNvSpPr>
          <p:nvPr>
            <p:ph type="ftr" sz="quarter" idx="20"/>
          </p:nvPr>
        </p:nvSpPr>
        <p:spPr/>
        <p:txBody>
          <a:bodyPr/>
          <a:lstStyle/>
          <a:p>
            <a:endParaRPr lang="fi-FI" dirty="0"/>
          </a:p>
        </p:txBody>
      </p:sp>
      <p:sp>
        <p:nvSpPr>
          <p:cNvPr id="13" name="Päivämäärän paikkamerkki 12">
            <a:extLst>
              <a:ext uri="{FF2B5EF4-FFF2-40B4-BE49-F238E27FC236}">
                <a16:creationId xmlns:a16="http://schemas.microsoft.com/office/drawing/2014/main" id="{F03266B7-3872-EEB7-8F2D-8FD86E194054}"/>
              </a:ext>
            </a:extLst>
          </p:cNvPr>
          <p:cNvSpPr>
            <a:spLocks noGrp="1"/>
          </p:cNvSpPr>
          <p:nvPr>
            <p:ph type="dt" sz="half" idx="19"/>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F9DEA319-7CD2-A188-A23E-2A6F6BAB3AC1}"/>
              </a:ext>
            </a:extLst>
          </p:cNvPr>
          <p:cNvSpPr>
            <a:spLocks noGrp="1"/>
          </p:cNvSpPr>
          <p:nvPr>
            <p:ph type="sldNum" sz="quarter" idx="21"/>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ED8C014C-F3B0-B8FC-AA3D-DAF7E8BBEFAD}"/>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881625949"/>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preserve="1" userDrawn="1">
  <p:cSld name="Otsikko ja kuvia 1 B">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46100"/>
            <a:ext cx="11104564" cy="738188"/>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p:ph type="pic" sz="quarter" idx="13" hasCustomPrompt="1"/>
          </p:nvPr>
        </p:nvSpPr>
        <p:spPr>
          <a:xfrm>
            <a:off x="546099" y="1283493"/>
            <a:ext cx="2501901"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1" name="Kuvan paikkamerkki 2">
            <a:extLst>
              <a:ext uri="{FF2B5EF4-FFF2-40B4-BE49-F238E27FC236}">
                <a16:creationId xmlns:a16="http://schemas.microsoft.com/office/drawing/2014/main" id="{62B11CB7-E77E-61C5-BBB1-B6B995E3A439}"/>
              </a:ext>
              <a:ext uri="{C183D7F6-B498-43B3-948B-1728B52AA6E4}">
                <adec:decorative xmlns:adec="http://schemas.microsoft.com/office/drawing/2017/decorative" val="1"/>
              </a:ext>
            </a:extLst>
          </p:cNvPr>
          <p:cNvSpPr>
            <a:spLocks noGrp="1"/>
          </p:cNvSpPr>
          <p:nvPr>
            <p:ph type="pic" sz="quarter" idx="14" hasCustomPrompt="1"/>
          </p:nvPr>
        </p:nvSpPr>
        <p:spPr>
          <a:xfrm>
            <a:off x="3412848" y="1283493"/>
            <a:ext cx="2502178"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2" name="Kuvan paikkamerkki 3">
            <a:extLst>
              <a:ext uri="{FF2B5EF4-FFF2-40B4-BE49-F238E27FC236}">
                <a16:creationId xmlns:a16="http://schemas.microsoft.com/office/drawing/2014/main" id="{74500642-7AB7-F194-C8E1-40FD56BF53A4}"/>
              </a:ext>
              <a:ext uri="{C183D7F6-B498-43B3-948B-1728B52AA6E4}">
                <adec:decorative xmlns:adec="http://schemas.microsoft.com/office/drawing/2017/decorative" val="1"/>
              </a:ext>
            </a:extLst>
          </p:cNvPr>
          <p:cNvSpPr>
            <a:spLocks noGrp="1"/>
          </p:cNvSpPr>
          <p:nvPr>
            <p:ph type="pic" sz="quarter" idx="15" hasCustomPrompt="1"/>
          </p:nvPr>
        </p:nvSpPr>
        <p:spPr>
          <a:xfrm>
            <a:off x="6275388" y="1283493"/>
            <a:ext cx="2508250"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4" name="Kuvan paikkamerkki 3">
            <a:extLst>
              <a:ext uri="{FF2B5EF4-FFF2-40B4-BE49-F238E27FC236}">
                <a16:creationId xmlns:a16="http://schemas.microsoft.com/office/drawing/2014/main" id="{587F0E15-68C1-4D59-1AD3-8C6A81DC5F04}"/>
              </a:ext>
              <a:ext uri="{C183D7F6-B498-43B3-948B-1728B52AA6E4}">
                <adec:decorative xmlns:adec="http://schemas.microsoft.com/office/drawing/2017/decorative" val="1"/>
              </a:ext>
            </a:extLst>
          </p:cNvPr>
          <p:cNvSpPr>
            <a:spLocks noGrp="1"/>
          </p:cNvSpPr>
          <p:nvPr>
            <p:ph type="pic" sz="quarter" idx="22" hasCustomPrompt="1"/>
          </p:nvPr>
        </p:nvSpPr>
        <p:spPr>
          <a:xfrm>
            <a:off x="9144002" y="1283493"/>
            <a:ext cx="2508250"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EB952BC0-2B61-8037-F746-28CAF5F0AA80}"/>
              </a:ext>
              <a:ext uri="{C183D7F6-B498-43B3-948B-1728B52AA6E4}">
                <adec:decorative xmlns:adec="http://schemas.microsoft.com/office/drawing/2017/decorative" val="1"/>
              </a:ext>
            </a:extLst>
          </p:cNvPr>
          <p:cNvSpPr>
            <a:spLocks noGrp="1"/>
          </p:cNvSpPr>
          <p:nvPr>
            <p:ph type="body" sz="quarter" idx="23"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14" name="Alatunnisteen paikkamerkki 13">
            <a:extLst>
              <a:ext uri="{FF2B5EF4-FFF2-40B4-BE49-F238E27FC236}">
                <a16:creationId xmlns:a16="http://schemas.microsoft.com/office/drawing/2014/main" id="{94848DAC-8B93-271D-186E-5E69CDBCCB02}"/>
              </a:ext>
            </a:extLst>
          </p:cNvPr>
          <p:cNvSpPr>
            <a:spLocks noGrp="1"/>
          </p:cNvSpPr>
          <p:nvPr>
            <p:ph type="ftr" sz="quarter" idx="20"/>
          </p:nvPr>
        </p:nvSpPr>
        <p:spPr/>
        <p:txBody>
          <a:bodyPr/>
          <a:lstStyle/>
          <a:p>
            <a:endParaRPr lang="fi-FI" dirty="0"/>
          </a:p>
        </p:txBody>
      </p:sp>
      <p:sp>
        <p:nvSpPr>
          <p:cNvPr id="13" name="Päivämäärän paikkamerkki 12">
            <a:extLst>
              <a:ext uri="{FF2B5EF4-FFF2-40B4-BE49-F238E27FC236}">
                <a16:creationId xmlns:a16="http://schemas.microsoft.com/office/drawing/2014/main" id="{F03266B7-3872-EEB7-8F2D-8FD86E194054}"/>
              </a:ext>
            </a:extLst>
          </p:cNvPr>
          <p:cNvSpPr>
            <a:spLocks noGrp="1"/>
          </p:cNvSpPr>
          <p:nvPr>
            <p:ph type="dt" sz="half" idx="19"/>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F9DEA319-7CD2-A188-A23E-2A6F6BAB3AC1}"/>
              </a:ext>
            </a:extLst>
          </p:cNvPr>
          <p:cNvSpPr>
            <a:spLocks noGrp="1"/>
          </p:cNvSpPr>
          <p:nvPr>
            <p:ph type="sldNum" sz="quarter" idx="21"/>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1565B1DF-7A6C-C9B6-45DF-DD82DFBF1D86}"/>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286394275"/>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preserve="1" userDrawn="1">
  <p:cSld name="Otsikko ja kuvia 2">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256213"/>
            <a:ext cx="11104564"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p:ph type="pic" sz="quarter" idx="13" hasCustomPrompt="1"/>
          </p:nvPr>
        </p:nvSpPr>
        <p:spPr>
          <a:xfrm>
            <a:off x="1" y="1"/>
            <a:ext cx="6095998" cy="5008562"/>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360000" rIns="36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1" name="Kuvan paikkamerkki 2">
            <a:extLst>
              <a:ext uri="{FF2B5EF4-FFF2-40B4-BE49-F238E27FC236}">
                <a16:creationId xmlns:a16="http://schemas.microsoft.com/office/drawing/2014/main" id="{62B11CB7-E77E-61C5-BBB1-B6B995E3A439}"/>
              </a:ext>
              <a:ext uri="{C183D7F6-B498-43B3-948B-1728B52AA6E4}">
                <adec:decorative xmlns:adec="http://schemas.microsoft.com/office/drawing/2017/decorative" val="1"/>
              </a:ext>
            </a:extLst>
          </p:cNvPr>
          <p:cNvSpPr>
            <a:spLocks noGrp="1"/>
          </p:cNvSpPr>
          <p:nvPr>
            <p:ph type="pic" sz="quarter" idx="14" hasCustomPrompt="1"/>
          </p:nvPr>
        </p:nvSpPr>
        <p:spPr>
          <a:xfrm>
            <a:off x="6096000" y="0"/>
            <a:ext cx="6096001" cy="500856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360000" rIns="36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3" name="Kuvatiedot">
            <a:extLst>
              <a:ext uri="{FF2B5EF4-FFF2-40B4-BE49-F238E27FC236}">
                <a16:creationId xmlns:a16="http://schemas.microsoft.com/office/drawing/2014/main" id="{B229CA4F-1E15-85EC-0B50-BFF35260AE1C}"/>
              </a:ext>
              <a:ext uri="{C183D7F6-B498-43B3-948B-1728B52AA6E4}">
                <adec:decorative xmlns:adec="http://schemas.microsoft.com/office/drawing/2017/decorative" val="1"/>
              </a:ext>
            </a:extLst>
          </p:cNvPr>
          <p:cNvSpPr>
            <a:spLocks noGrp="1"/>
          </p:cNvSpPr>
          <p:nvPr>
            <p:ph type="body" sz="quarter" idx="1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D94E9977-4169-5A14-882C-A37279CDACCC}"/>
              </a:ext>
            </a:extLst>
          </p:cNvPr>
          <p:cNvSpPr>
            <a:spLocks noGrp="1"/>
          </p:cNvSpPr>
          <p:nvPr>
            <p:ph type="ftr" sz="quarter" idx="17"/>
          </p:nvPr>
        </p:nvSpPr>
        <p:spPr/>
        <p:txBody>
          <a:bodyPr/>
          <a:lstStyle/>
          <a:p>
            <a:endParaRPr lang="fi-FI" dirty="0"/>
          </a:p>
        </p:txBody>
      </p:sp>
      <p:sp>
        <p:nvSpPr>
          <p:cNvPr id="6" name="Päivämäärän paikkamerkki 5">
            <a:extLst>
              <a:ext uri="{FF2B5EF4-FFF2-40B4-BE49-F238E27FC236}">
                <a16:creationId xmlns:a16="http://schemas.microsoft.com/office/drawing/2014/main" id="{D2C3A921-B2D9-2D80-54C0-61B261D33741}"/>
              </a:ext>
            </a:extLst>
          </p:cNvPr>
          <p:cNvSpPr>
            <a:spLocks noGrp="1"/>
          </p:cNvSpPr>
          <p:nvPr>
            <p:ph type="dt" sz="half" idx="16"/>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55CCC38B-35B0-7F69-23D4-8A4927B53D9E}"/>
              </a:ext>
            </a:extLst>
          </p:cNvPr>
          <p:cNvSpPr>
            <a:spLocks noGrp="1"/>
          </p:cNvSpPr>
          <p:nvPr>
            <p:ph type="sldNum" sz="quarter" idx="18"/>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279BDCF6-3454-1025-DCC7-19E583C49A29}"/>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916075540"/>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preserve="1" userDrawn="1">
  <p:cSld name="Otsikko ja kuvia 2 A">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256213"/>
            <a:ext cx="11104564"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p:ph type="pic" sz="quarter" idx="13" hasCustomPrompt="1"/>
          </p:nvPr>
        </p:nvSpPr>
        <p:spPr>
          <a:xfrm>
            <a:off x="0" y="1"/>
            <a:ext cx="4005001" cy="5008562"/>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360000" rIns="36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1" name="Kuvan paikkamerkki 2">
            <a:extLst>
              <a:ext uri="{FF2B5EF4-FFF2-40B4-BE49-F238E27FC236}">
                <a16:creationId xmlns:a16="http://schemas.microsoft.com/office/drawing/2014/main" id="{62B11CB7-E77E-61C5-BBB1-B6B995E3A439}"/>
              </a:ext>
              <a:ext uri="{C183D7F6-B498-43B3-948B-1728B52AA6E4}">
                <adec:decorative xmlns:adec="http://schemas.microsoft.com/office/drawing/2017/decorative" val="1"/>
              </a:ext>
            </a:extLst>
          </p:cNvPr>
          <p:cNvSpPr>
            <a:spLocks noGrp="1"/>
          </p:cNvSpPr>
          <p:nvPr>
            <p:ph type="pic" sz="quarter" idx="14" hasCustomPrompt="1"/>
          </p:nvPr>
        </p:nvSpPr>
        <p:spPr>
          <a:xfrm>
            <a:off x="4007513" y="0"/>
            <a:ext cx="4176975" cy="500856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360000" rIns="36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2" name="Kuvan paikkamerkki 3">
            <a:extLst>
              <a:ext uri="{FF2B5EF4-FFF2-40B4-BE49-F238E27FC236}">
                <a16:creationId xmlns:a16="http://schemas.microsoft.com/office/drawing/2014/main" id="{74500642-7AB7-F194-C8E1-40FD56BF53A4}"/>
              </a:ext>
              <a:ext uri="{C183D7F6-B498-43B3-948B-1728B52AA6E4}">
                <adec:decorative xmlns:adec="http://schemas.microsoft.com/office/drawing/2017/decorative" val="1"/>
              </a:ext>
            </a:extLst>
          </p:cNvPr>
          <p:cNvSpPr>
            <a:spLocks noGrp="1"/>
          </p:cNvSpPr>
          <p:nvPr>
            <p:ph type="pic" sz="quarter" idx="15" hasCustomPrompt="1"/>
          </p:nvPr>
        </p:nvSpPr>
        <p:spPr>
          <a:xfrm>
            <a:off x="8186738" y="1"/>
            <a:ext cx="4005262" cy="5008562"/>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360000" rIns="36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3" name="Kuvatiedot">
            <a:extLst>
              <a:ext uri="{FF2B5EF4-FFF2-40B4-BE49-F238E27FC236}">
                <a16:creationId xmlns:a16="http://schemas.microsoft.com/office/drawing/2014/main" id="{B229CA4F-1E15-85EC-0B50-BFF35260AE1C}"/>
              </a:ext>
              <a:ext uri="{C183D7F6-B498-43B3-948B-1728B52AA6E4}">
                <adec:decorative xmlns:adec="http://schemas.microsoft.com/office/drawing/2017/decorative" val="1"/>
              </a:ext>
            </a:extLst>
          </p:cNvPr>
          <p:cNvSpPr>
            <a:spLocks noGrp="1"/>
          </p:cNvSpPr>
          <p:nvPr>
            <p:ph type="body" sz="quarter" idx="1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D94E9977-4169-5A14-882C-A37279CDACCC}"/>
              </a:ext>
            </a:extLst>
          </p:cNvPr>
          <p:cNvSpPr>
            <a:spLocks noGrp="1"/>
          </p:cNvSpPr>
          <p:nvPr>
            <p:ph type="ftr" sz="quarter" idx="17"/>
          </p:nvPr>
        </p:nvSpPr>
        <p:spPr/>
        <p:txBody>
          <a:bodyPr/>
          <a:lstStyle/>
          <a:p>
            <a:endParaRPr lang="fi-FI" dirty="0"/>
          </a:p>
        </p:txBody>
      </p:sp>
      <p:sp>
        <p:nvSpPr>
          <p:cNvPr id="6" name="Päivämäärän paikkamerkki 5">
            <a:extLst>
              <a:ext uri="{FF2B5EF4-FFF2-40B4-BE49-F238E27FC236}">
                <a16:creationId xmlns:a16="http://schemas.microsoft.com/office/drawing/2014/main" id="{D2C3A921-B2D9-2D80-54C0-61B261D33741}"/>
              </a:ext>
            </a:extLst>
          </p:cNvPr>
          <p:cNvSpPr>
            <a:spLocks noGrp="1"/>
          </p:cNvSpPr>
          <p:nvPr>
            <p:ph type="dt" sz="half" idx="16"/>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55CCC38B-35B0-7F69-23D4-8A4927B53D9E}"/>
              </a:ext>
            </a:extLst>
          </p:cNvPr>
          <p:cNvSpPr>
            <a:spLocks noGrp="1"/>
          </p:cNvSpPr>
          <p:nvPr>
            <p:ph type="sldNum" sz="quarter" idx="18"/>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5728B4EC-652C-49DA-61D9-E26064857B8D}"/>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149786237"/>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preserve="1" userDrawn="1">
  <p:cSld name="Otsikko ja kuvia 2 B">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256213"/>
            <a:ext cx="11104564"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p:ph type="pic" sz="quarter" idx="13" hasCustomPrompt="1"/>
          </p:nvPr>
        </p:nvSpPr>
        <p:spPr>
          <a:xfrm>
            <a:off x="1" y="1"/>
            <a:ext cx="3042000" cy="5008562"/>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1" name="Kuvan paikkamerkki 2">
            <a:extLst>
              <a:ext uri="{FF2B5EF4-FFF2-40B4-BE49-F238E27FC236}">
                <a16:creationId xmlns:a16="http://schemas.microsoft.com/office/drawing/2014/main" id="{62B11CB7-E77E-61C5-BBB1-B6B995E3A439}"/>
              </a:ext>
              <a:ext uri="{C183D7F6-B498-43B3-948B-1728B52AA6E4}">
                <adec:decorative xmlns:adec="http://schemas.microsoft.com/office/drawing/2017/decorative" val="1"/>
              </a:ext>
            </a:extLst>
          </p:cNvPr>
          <p:cNvSpPr>
            <a:spLocks noGrp="1"/>
          </p:cNvSpPr>
          <p:nvPr>
            <p:ph type="pic" sz="quarter" idx="14" hasCustomPrompt="1"/>
          </p:nvPr>
        </p:nvSpPr>
        <p:spPr>
          <a:xfrm>
            <a:off x="3052988" y="0"/>
            <a:ext cx="3041959" cy="500856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2" name="Kuvan paikkamerkki 3">
            <a:extLst>
              <a:ext uri="{FF2B5EF4-FFF2-40B4-BE49-F238E27FC236}">
                <a16:creationId xmlns:a16="http://schemas.microsoft.com/office/drawing/2014/main" id="{74500642-7AB7-F194-C8E1-40FD56BF53A4}"/>
              </a:ext>
              <a:ext uri="{C183D7F6-B498-43B3-948B-1728B52AA6E4}">
                <adec:decorative xmlns:adec="http://schemas.microsoft.com/office/drawing/2017/decorative" val="1"/>
              </a:ext>
            </a:extLst>
          </p:cNvPr>
          <p:cNvSpPr>
            <a:spLocks noGrp="1"/>
          </p:cNvSpPr>
          <p:nvPr>
            <p:ph type="pic" sz="quarter" idx="15" hasCustomPrompt="1"/>
          </p:nvPr>
        </p:nvSpPr>
        <p:spPr>
          <a:xfrm>
            <a:off x="6101514" y="1"/>
            <a:ext cx="3041959" cy="5008562"/>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7" name="Kuvan paikkamerkki 3">
            <a:extLst>
              <a:ext uri="{FF2B5EF4-FFF2-40B4-BE49-F238E27FC236}">
                <a16:creationId xmlns:a16="http://schemas.microsoft.com/office/drawing/2014/main" id="{65172641-9694-43E4-C2C2-F003D1923DB7}"/>
              </a:ext>
              <a:ext uri="{C183D7F6-B498-43B3-948B-1728B52AA6E4}">
                <adec:decorative xmlns:adec="http://schemas.microsoft.com/office/drawing/2017/decorative" val="1"/>
              </a:ext>
            </a:extLst>
          </p:cNvPr>
          <p:cNvSpPr>
            <a:spLocks noGrp="1"/>
          </p:cNvSpPr>
          <p:nvPr>
            <p:ph type="pic" sz="quarter" idx="16" hasCustomPrompt="1"/>
          </p:nvPr>
        </p:nvSpPr>
        <p:spPr>
          <a:xfrm>
            <a:off x="9143473" y="1"/>
            <a:ext cx="3041959" cy="5008562"/>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4" name="Kuvatiedot">
            <a:extLst>
              <a:ext uri="{FF2B5EF4-FFF2-40B4-BE49-F238E27FC236}">
                <a16:creationId xmlns:a16="http://schemas.microsoft.com/office/drawing/2014/main" id="{E7668B0D-104C-5BB7-90AF-2868D3F63D1A}"/>
              </a:ext>
              <a:ext uri="{C183D7F6-B498-43B3-948B-1728B52AA6E4}">
                <adec:decorative xmlns:adec="http://schemas.microsoft.com/office/drawing/2017/decorative" val="1"/>
              </a:ext>
            </a:extLst>
          </p:cNvPr>
          <p:cNvSpPr>
            <a:spLocks noGrp="1"/>
          </p:cNvSpPr>
          <p:nvPr>
            <p:ph type="body" sz="quarter" idx="20"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9" name="Alatunnisteen paikkamerkki 8">
            <a:extLst>
              <a:ext uri="{FF2B5EF4-FFF2-40B4-BE49-F238E27FC236}">
                <a16:creationId xmlns:a16="http://schemas.microsoft.com/office/drawing/2014/main" id="{8A175562-5832-D10B-0964-667E4BA4CEFC}"/>
              </a:ext>
            </a:extLst>
          </p:cNvPr>
          <p:cNvSpPr>
            <a:spLocks noGrp="1"/>
          </p:cNvSpPr>
          <p:nvPr>
            <p:ph type="ftr" sz="quarter" idx="18"/>
          </p:nvPr>
        </p:nvSpPr>
        <p:spPr/>
        <p:txBody>
          <a:bodyPr/>
          <a:lstStyle/>
          <a:p>
            <a:endParaRPr lang="fi-FI" dirty="0"/>
          </a:p>
        </p:txBody>
      </p:sp>
      <p:sp>
        <p:nvSpPr>
          <p:cNvPr id="6" name="Päivämäärän paikkamerkki 5">
            <a:extLst>
              <a:ext uri="{FF2B5EF4-FFF2-40B4-BE49-F238E27FC236}">
                <a16:creationId xmlns:a16="http://schemas.microsoft.com/office/drawing/2014/main" id="{390BEEAC-94B7-02E6-8F02-290F4D10F30D}"/>
              </a:ext>
            </a:extLst>
          </p:cNvPr>
          <p:cNvSpPr>
            <a:spLocks noGrp="1"/>
          </p:cNvSpPr>
          <p:nvPr>
            <p:ph type="dt" sz="half" idx="17"/>
          </p:nvPr>
        </p:nvSpPr>
        <p:spPr/>
        <p:txBody>
          <a:bodyPr/>
          <a:lstStyle/>
          <a:p>
            <a:r>
              <a:rPr lang="fi-FI"/>
              <a:t>12.8.2025</a:t>
            </a:r>
            <a:endParaRPr lang="fi-FI" dirty="0"/>
          </a:p>
        </p:txBody>
      </p:sp>
      <p:sp>
        <p:nvSpPr>
          <p:cNvPr id="13" name="Dian numeron paikkamerkki 12">
            <a:extLst>
              <a:ext uri="{FF2B5EF4-FFF2-40B4-BE49-F238E27FC236}">
                <a16:creationId xmlns:a16="http://schemas.microsoft.com/office/drawing/2014/main" id="{C6062BDE-AA27-D776-4F70-D335675B1F6B}"/>
              </a:ext>
            </a:extLst>
          </p:cNvPr>
          <p:cNvSpPr>
            <a:spLocks noGrp="1"/>
          </p:cNvSpPr>
          <p:nvPr>
            <p:ph type="sldNum" sz="quarter" idx="19"/>
          </p:nvPr>
        </p:nvSpPr>
        <p:spPr/>
        <p:txBody>
          <a:bodyPr/>
          <a:lstStyle/>
          <a:p>
            <a:fld id="{A9494116-C6F5-466F-B5C1-BBB074CB17FC}" type="slidenum">
              <a:rPr lang="fi-FI" smtClean="0"/>
              <a:pPr/>
              <a:t>‹#›</a:t>
            </a:fld>
            <a:endParaRPr lang="fi-FI" dirty="0"/>
          </a:p>
        </p:txBody>
      </p:sp>
      <p:sp>
        <p:nvSpPr>
          <p:cNvPr id="3" name="Logo">
            <a:extLst>
              <a:ext uri="{FF2B5EF4-FFF2-40B4-BE49-F238E27FC236}">
                <a16:creationId xmlns:a16="http://schemas.microsoft.com/office/drawing/2014/main" id="{AC601B34-F53E-C251-EC20-8FB4ED875E9F}"/>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308573790"/>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preserve="1" userDrawn="1">
  <p:cSld name="Otsikko ja kuva 1">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256213"/>
            <a:ext cx="11104564"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7" name="Kuvan paikkamerkki 6">
            <a:extLst>
              <a:ext uri="{FF2B5EF4-FFF2-40B4-BE49-F238E27FC236}">
                <a16:creationId xmlns:a16="http://schemas.microsoft.com/office/drawing/2014/main" id="{BDCAF218-49A3-7269-E3C3-6FFC39053979}"/>
              </a:ext>
              <a:ext uri="{C183D7F6-B498-43B3-948B-1728B52AA6E4}">
                <adec:decorative xmlns:adec="http://schemas.microsoft.com/office/drawing/2017/decorative" val="1"/>
              </a:ext>
            </a:extLst>
          </p:cNvPr>
          <p:cNvSpPr>
            <a:spLocks noGrp="1"/>
          </p:cNvSpPr>
          <p:nvPr>
            <p:ph type="pic" sz="quarter" idx="14" hasCustomPrompt="1"/>
          </p:nvPr>
        </p:nvSpPr>
        <p:spPr>
          <a:xfrm>
            <a:off x="0" y="-1"/>
            <a:ext cx="12192000" cy="4908446"/>
          </a:xfrm>
          <a:custGeom>
            <a:avLst/>
            <a:gdLst>
              <a:gd name="connsiteX0" fmla="*/ 0 w 12192000"/>
              <a:gd name="connsiteY0" fmla="*/ 0 h 4908446"/>
              <a:gd name="connsiteX1" fmla="*/ 12192000 w 12192000"/>
              <a:gd name="connsiteY1" fmla="*/ 0 h 4908446"/>
              <a:gd name="connsiteX2" fmla="*/ 12192000 w 12192000"/>
              <a:gd name="connsiteY2" fmla="*/ 1191569 h 4908446"/>
              <a:gd name="connsiteX3" fmla="*/ 12192000 w 12192000"/>
              <a:gd name="connsiteY3" fmla="*/ 2072249 h 4908446"/>
              <a:gd name="connsiteX4" fmla="*/ 12192000 w 12192000"/>
              <a:gd name="connsiteY4" fmla="*/ 2463255 h 4908446"/>
              <a:gd name="connsiteX5" fmla="*/ 12192000 w 12192000"/>
              <a:gd name="connsiteY5" fmla="*/ 3131171 h 4908446"/>
              <a:gd name="connsiteX6" fmla="*/ 12192000 w 12192000"/>
              <a:gd name="connsiteY6" fmla="*/ 3429180 h 4908446"/>
              <a:gd name="connsiteX7" fmla="*/ 12192000 w 12192000"/>
              <a:gd name="connsiteY7" fmla="*/ 4908255 h 4908446"/>
              <a:gd name="connsiteX8" fmla="*/ 11734482 w 12192000"/>
              <a:gd name="connsiteY8" fmla="*/ 4764618 h 4908446"/>
              <a:gd name="connsiteX9" fmla="*/ 11263947 w 12192000"/>
              <a:gd name="connsiteY9" fmla="*/ 4908446 h 4908446"/>
              <a:gd name="connsiteX10" fmla="*/ 10793476 w 12192000"/>
              <a:gd name="connsiteY10" fmla="*/ 4764618 h 4908446"/>
              <a:gd name="connsiteX11" fmla="*/ 10322941 w 12192000"/>
              <a:gd name="connsiteY11" fmla="*/ 4908446 h 4908446"/>
              <a:gd name="connsiteX12" fmla="*/ 9852469 w 12192000"/>
              <a:gd name="connsiteY12" fmla="*/ 4764618 h 4908446"/>
              <a:gd name="connsiteX13" fmla="*/ 9381998 w 12192000"/>
              <a:gd name="connsiteY13" fmla="*/ 4908446 h 4908446"/>
              <a:gd name="connsiteX14" fmla="*/ 8911463 w 12192000"/>
              <a:gd name="connsiteY14" fmla="*/ 4764618 h 4908446"/>
              <a:gd name="connsiteX15" fmla="*/ 8440992 w 12192000"/>
              <a:gd name="connsiteY15" fmla="*/ 4908446 h 4908446"/>
              <a:gd name="connsiteX16" fmla="*/ 7970520 w 12192000"/>
              <a:gd name="connsiteY16" fmla="*/ 4764618 h 4908446"/>
              <a:gd name="connsiteX17" fmla="*/ 7499985 w 12192000"/>
              <a:gd name="connsiteY17" fmla="*/ 4908446 h 4908446"/>
              <a:gd name="connsiteX18" fmla="*/ 7029514 w 12192000"/>
              <a:gd name="connsiteY18" fmla="*/ 4764618 h 4908446"/>
              <a:gd name="connsiteX19" fmla="*/ 6563424 w 12192000"/>
              <a:gd name="connsiteY19" fmla="*/ 4908382 h 4908446"/>
              <a:gd name="connsiteX20" fmla="*/ 6094476 w 12192000"/>
              <a:gd name="connsiteY20" fmla="*/ 4764618 h 4908446"/>
              <a:gd name="connsiteX21" fmla="*/ 6091492 w 12192000"/>
              <a:gd name="connsiteY21" fmla="*/ 4764682 h 4908446"/>
              <a:gd name="connsiteX22" fmla="*/ 6088507 w 12192000"/>
              <a:gd name="connsiteY22" fmla="*/ 4764618 h 4908446"/>
              <a:gd name="connsiteX23" fmla="*/ 5620957 w 12192000"/>
              <a:gd name="connsiteY23" fmla="*/ 4908382 h 4908446"/>
              <a:gd name="connsiteX24" fmla="*/ 5153470 w 12192000"/>
              <a:gd name="connsiteY24" fmla="*/ 4764618 h 4908446"/>
              <a:gd name="connsiteX25" fmla="*/ 4682998 w 12192000"/>
              <a:gd name="connsiteY25" fmla="*/ 4908446 h 4908446"/>
              <a:gd name="connsiteX26" fmla="*/ 4212464 w 12192000"/>
              <a:gd name="connsiteY26" fmla="*/ 4764618 h 4908446"/>
              <a:gd name="connsiteX27" fmla="*/ 3741991 w 12192000"/>
              <a:gd name="connsiteY27" fmla="*/ 4908446 h 4908446"/>
              <a:gd name="connsiteX28" fmla="*/ 3271520 w 12192000"/>
              <a:gd name="connsiteY28" fmla="*/ 4764618 h 4908446"/>
              <a:gd name="connsiteX29" fmla="*/ 2800985 w 12192000"/>
              <a:gd name="connsiteY29" fmla="*/ 4908446 h 4908446"/>
              <a:gd name="connsiteX30" fmla="*/ 2330514 w 12192000"/>
              <a:gd name="connsiteY30" fmla="*/ 4764618 h 4908446"/>
              <a:gd name="connsiteX31" fmla="*/ 1859979 w 12192000"/>
              <a:gd name="connsiteY31" fmla="*/ 4908446 h 4908446"/>
              <a:gd name="connsiteX32" fmla="*/ 1389507 w 12192000"/>
              <a:gd name="connsiteY32" fmla="*/ 4764618 h 4908446"/>
              <a:gd name="connsiteX33" fmla="*/ 919036 w 12192000"/>
              <a:gd name="connsiteY33" fmla="*/ 4908446 h 4908446"/>
              <a:gd name="connsiteX34" fmla="*/ 448500 w 12192000"/>
              <a:gd name="connsiteY34" fmla="*/ 4764618 h 4908446"/>
              <a:gd name="connsiteX35" fmla="*/ 0 w 12192000"/>
              <a:gd name="connsiteY35" fmla="*/ 4908001 h 4908446"/>
              <a:gd name="connsiteX36" fmla="*/ 0 w 12192000"/>
              <a:gd name="connsiteY36" fmla="*/ 3429180 h 4908446"/>
              <a:gd name="connsiteX37" fmla="*/ 0 w 12192000"/>
              <a:gd name="connsiteY37" fmla="*/ 3131171 h 4908446"/>
              <a:gd name="connsiteX38" fmla="*/ 0 w 12192000"/>
              <a:gd name="connsiteY38" fmla="*/ 2463255 h 4908446"/>
              <a:gd name="connsiteX39" fmla="*/ 0 w 12192000"/>
              <a:gd name="connsiteY39" fmla="*/ 2072249 h 4908446"/>
              <a:gd name="connsiteX40" fmla="*/ 0 w 12192000"/>
              <a:gd name="connsiteY40" fmla="*/ 1191379 h 4908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192000" h="4908446">
                <a:moveTo>
                  <a:pt x="0" y="0"/>
                </a:moveTo>
                <a:lnTo>
                  <a:pt x="12192000" y="0"/>
                </a:lnTo>
                <a:lnTo>
                  <a:pt x="12192000" y="1191569"/>
                </a:lnTo>
                <a:lnTo>
                  <a:pt x="12192000" y="2072249"/>
                </a:lnTo>
                <a:lnTo>
                  <a:pt x="12192000" y="2463255"/>
                </a:lnTo>
                <a:lnTo>
                  <a:pt x="12192000" y="3131171"/>
                </a:lnTo>
                <a:lnTo>
                  <a:pt x="12192000" y="3429180"/>
                </a:lnTo>
                <a:lnTo>
                  <a:pt x="12192000" y="4908255"/>
                </a:lnTo>
                <a:cubicBezTo>
                  <a:pt x="11968162" y="4903112"/>
                  <a:pt x="11968290" y="4764618"/>
                  <a:pt x="11734482" y="4764618"/>
                </a:cubicBezTo>
                <a:cubicBezTo>
                  <a:pt x="11500676" y="4764618"/>
                  <a:pt x="11500676" y="4908446"/>
                  <a:pt x="11263947" y="4908446"/>
                </a:cubicBezTo>
                <a:cubicBezTo>
                  <a:pt x="11027219" y="4908446"/>
                  <a:pt x="11030204" y="4764618"/>
                  <a:pt x="10793476" y="4764618"/>
                </a:cubicBezTo>
                <a:cubicBezTo>
                  <a:pt x="10556748" y="4764618"/>
                  <a:pt x="10559669" y="4908446"/>
                  <a:pt x="10322941" y="4908446"/>
                </a:cubicBezTo>
                <a:cubicBezTo>
                  <a:pt x="10086213" y="4908446"/>
                  <a:pt x="10086213" y="4764618"/>
                  <a:pt x="9852469" y="4764618"/>
                </a:cubicBezTo>
                <a:cubicBezTo>
                  <a:pt x="9618726" y="4764618"/>
                  <a:pt x="9618790" y="4908446"/>
                  <a:pt x="9381998" y="4908446"/>
                </a:cubicBezTo>
                <a:cubicBezTo>
                  <a:pt x="9145206" y="4908446"/>
                  <a:pt x="9148191" y="4764618"/>
                  <a:pt x="8911463" y="4764618"/>
                </a:cubicBezTo>
                <a:cubicBezTo>
                  <a:pt x="8674735" y="4764618"/>
                  <a:pt x="8677719" y="4908446"/>
                  <a:pt x="8440992" y="4908446"/>
                </a:cubicBezTo>
                <a:cubicBezTo>
                  <a:pt x="8204264" y="4908446"/>
                  <a:pt x="8207312" y="4764618"/>
                  <a:pt x="7970520" y="4764618"/>
                </a:cubicBezTo>
                <a:cubicBezTo>
                  <a:pt x="7733729" y="4764618"/>
                  <a:pt x="7736713" y="4908446"/>
                  <a:pt x="7499985" y="4908446"/>
                </a:cubicBezTo>
                <a:cubicBezTo>
                  <a:pt x="7263257" y="4908446"/>
                  <a:pt x="7264718" y="4764618"/>
                  <a:pt x="7029514" y="4764618"/>
                </a:cubicBezTo>
                <a:cubicBezTo>
                  <a:pt x="6794310" y="4764618"/>
                  <a:pt x="6792659" y="4906541"/>
                  <a:pt x="6563424" y="4908382"/>
                </a:cubicBezTo>
                <a:cubicBezTo>
                  <a:pt x="6331331" y="4906541"/>
                  <a:pt x="6329680" y="4764618"/>
                  <a:pt x="6094476" y="4764618"/>
                </a:cubicBezTo>
                <a:cubicBezTo>
                  <a:pt x="6093460" y="4764618"/>
                  <a:pt x="6092508" y="4764682"/>
                  <a:pt x="6091492" y="4764682"/>
                </a:cubicBezTo>
                <a:cubicBezTo>
                  <a:pt x="6090476" y="4764682"/>
                  <a:pt x="6089523" y="4764618"/>
                  <a:pt x="6088507" y="4764618"/>
                </a:cubicBezTo>
                <a:cubicBezTo>
                  <a:pt x="5855780" y="4764618"/>
                  <a:pt x="5851716" y="4907176"/>
                  <a:pt x="5620957" y="4908382"/>
                </a:cubicBezTo>
                <a:cubicBezTo>
                  <a:pt x="5387278" y="4907176"/>
                  <a:pt x="5390198" y="4764618"/>
                  <a:pt x="5153470" y="4764618"/>
                </a:cubicBezTo>
                <a:cubicBezTo>
                  <a:pt x="4916742" y="4764618"/>
                  <a:pt x="4919790" y="4908446"/>
                  <a:pt x="4682998" y="4908446"/>
                </a:cubicBezTo>
                <a:cubicBezTo>
                  <a:pt x="4446207" y="4908446"/>
                  <a:pt x="4449191" y="4764618"/>
                  <a:pt x="4212464" y="4764618"/>
                </a:cubicBezTo>
                <a:cubicBezTo>
                  <a:pt x="3975735" y="4764618"/>
                  <a:pt x="3978720" y="4908446"/>
                  <a:pt x="3741991" y="4908446"/>
                </a:cubicBezTo>
                <a:cubicBezTo>
                  <a:pt x="3505264" y="4908446"/>
                  <a:pt x="3505327" y="4764618"/>
                  <a:pt x="3271520" y="4764618"/>
                </a:cubicBezTo>
                <a:cubicBezTo>
                  <a:pt x="3037713" y="4764618"/>
                  <a:pt x="3037713" y="4908446"/>
                  <a:pt x="2800985" y="4908446"/>
                </a:cubicBezTo>
                <a:cubicBezTo>
                  <a:pt x="2564257" y="4908446"/>
                  <a:pt x="2567242" y="4764618"/>
                  <a:pt x="2330514" y="4764618"/>
                </a:cubicBezTo>
                <a:cubicBezTo>
                  <a:pt x="2093786" y="4764618"/>
                  <a:pt x="2096707" y="4908446"/>
                  <a:pt x="1859979" y="4908446"/>
                </a:cubicBezTo>
                <a:cubicBezTo>
                  <a:pt x="1623251" y="4908446"/>
                  <a:pt x="1623251" y="4764618"/>
                  <a:pt x="1389507" y="4764618"/>
                </a:cubicBezTo>
                <a:cubicBezTo>
                  <a:pt x="1155764" y="4764618"/>
                  <a:pt x="1155827" y="4908446"/>
                  <a:pt x="919036" y="4908446"/>
                </a:cubicBezTo>
                <a:cubicBezTo>
                  <a:pt x="682244" y="4908446"/>
                  <a:pt x="677545" y="4764618"/>
                  <a:pt x="448500" y="4764618"/>
                </a:cubicBezTo>
                <a:cubicBezTo>
                  <a:pt x="219456" y="4764618"/>
                  <a:pt x="212027" y="4899302"/>
                  <a:pt x="0" y="4908001"/>
                </a:cubicBezTo>
                <a:lnTo>
                  <a:pt x="0" y="3429180"/>
                </a:lnTo>
                <a:lnTo>
                  <a:pt x="0" y="3131171"/>
                </a:lnTo>
                <a:lnTo>
                  <a:pt x="0" y="2463255"/>
                </a:lnTo>
                <a:lnTo>
                  <a:pt x="0" y="2072249"/>
                </a:lnTo>
                <a:lnTo>
                  <a:pt x="0" y="1191379"/>
                </a:lnTo>
                <a:close/>
              </a:path>
            </a:pathLst>
          </a:custGeom>
          <a:noFill/>
        </p:spPr>
        <p:txBody>
          <a:bodyPr wrap="square" lIns="1080000" tIns="540000" rIns="108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0" name="Kuvatiedot">
            <a:extLst>
              <a:ext uri="{FF2B5EF4-FFF2-40B4-BE49-F238E27FC236}">
                <a16:creationId xmlns:a16="http://schemas.microsoft.com/office/drawing/2014/main" id="{F4EB577F-14A4-4765-1D12-2902FE0300B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6" name="Alatunnisteen paikkamerkki 5">
            <a:extLst>
              <a:ext uri="{FF2B5EF4-FFF2-40B4-BE49-F238E27FC236}">
                <a16:creationId xmlns:a16="http://schemas.microsoft.com/office/drawing/2014/main" id="{7D8AAB12-998E-9AEA-D9B3-F85EFB93ED65}"/>
              </a:ext>
            </a:extLst>
          </p:cNvPr>
          <p:cNvSpPr>
            <a:spLocks noGrp="1"/>
          </p:cNvSpPr>
          <p:nvPr>
            <p:ph type="ftr" sz="quarter" idx="22"/>
          </p:nvPr>
        </p:nvSpPr>
        <p:spPr/>
        <p:txBody>
          <a:bodyPr/>
          <a:lstStyle/>
          <a:p>
            <a:endParaRPr lang="fi-FI" dirty="0"/>
          </a:p>
        </p:txBody>
      </p:sp>
      <p:sp>
        <p:nvSpPr>
          <p:cNvPr id="3" name="Päivämäärän paikkamerkki 2">
            <a:extLst>
              <a:ext uri="{FF2B5EF4-FFF2-40B4-BE49-F238E27FC236}">
                <a16:creationId xmlns:a16="http://schemas.microsoft.com/office/drawing/2014/main" id="{5A1E325A-CB03-091F-D1DB-1D0832E5F793}"/>
              </a:ext>
            </a:extLst>
          </p:cNvPr>
          <p:cNvSpPr>
            <a:spLocks noGrp="1"/>
          </p:cNvSpPr>
          <p:nvPr>
            <p:ph type="dt" sz="half" idx="21"/>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A5D96548-F2F5-30EB-F0F5-58CD8C0016CC}"/>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E80FEB8B-3ED1-9959-EC78-7CFE1896D8EA}"/>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258827452"/>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preserve="1" userDrawn="1">
  <p:cSld name="Otsikko ja kuva 1 A">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256213"/>
            <a:ext cx="11104564"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1" name="Kuvan paikkamerkki 10">
            <a:extLst>
              <a:ext uri="{FF2B5EF4-FFF2-40B4-BE49-F238E27FC236}">
                <a16:creationId xmlns:a16="http://schemas.microsoft.com/office/drawing/2014/main" id="{79A4F6BF-D1A1-B1F9-3B9F-8706E0E02C1C}"/>
              </a:ext>
              <a:ext uri="{C183D7F6-B498-43B3-948B-1728B52AA6E4}">
                <adec:decorative xmlns:adec="http://schemas.microsoft.com/office/drawing/2017/decorative" val="1"/>
              </a:ext>
            </a:extLst>
          </p:cNvPr>
          <p:cNvSpPr>
            <a:spLocks noGrp="1"/>
          </p:cNvSpPr>
          <p:nvPr>
            <p:ph type="pic" sz="quarter" idx="14" hasCustomPrompt="1"/>
          </p:nvPr>
        </p:nvSpPr>
        <p:spPr>
          <a:xfrm>
            <a:off x="0" y="0"/>
            <a:ext cx="12192000" cy="4908446"/>
          </a:xfrm>
          <a:custGeom>
            <a:avLst/>
            <a:gdLst>
              <a:gd name="connsiteX0" fmla="*/ 0 w 12192000"/>
              <a:gd name="connsiteY0" fmla="*/ 0 h 4908446"/>
              <a:gd name="connsiteX1" fmla="*/ 12192000 w 12192000"/>
              <a:gd name="connsiteY1" fmla="*/ 0 h 4908446"/>
              <a:gd name="connsiteX2" fmla="*/ 12192000 w 12192000"/>
              <a:gd name="connsiteY2" fmla="*/ 1191569 h 4908446"/>
              <a:gd name="connsiteX3" fmla="*/ 12192000 w 12192000"/>
              <a:gd name="connsiteY3" fmla="*/ 2072249 h 4908446"/>
              <a:gd name="connsiteX4" fmla="*/ 12192000 w 12192000"/>
              <a:gd name="connsiteY4" fmla="*/ 2463255 h 4908446"/>
              <a:gd name="connsiteX5" fmla="*/ 12192000 w 12192000"/>
              <a:gd name="connsiteY5" fmla="*/ 3131171 h 4908446"/>
              <a:gd name="connsiteX6" fmla="*/ 12192000 w 12192000"/>
              <a:gd name="connsiteY6" fmla="*/ 3429180 h 4908446"/>
              <a:gd name="connsiteX7" fmla="*/ 12192000 w 12192000"/>
              <a:gd name="connsiteY7" fmla="*/ 3661969 h 4908446"/>
              <a:gd name="connsiteX8" fmla="*/ 12192000 w 12192000"/>
              <a:gd name="connsiteY8" fmla="*/ 4037588 h 4908446"/>
              <a:gd name="connsiteX9" fmla="*/ 12192000 w 12192000"/>
              <a:gd name="connsiteY9" fmla="*/ 4113269 h 4908446"/>
              <a:gd name="connsiteX10" fmla="*/ 12192000 w 12192000"/>
              <a:gd name="connsiteY10" fmla="*/ 4282889 h 4908446"/>
              <a:gd name="connsiteX11" fmla="*/ 12192000 w 12192000"/>
              <a:gd name="connsiteY11" fmla="*/ 4382188 h 4908446"/>
              <a:gd name="connsiteX12" fmla="*/ 12192000 w 12192000"/>
              <a:gd name="connsiteY12" fmla="*/ 4605841 h 4908446"/>
              <a:gd name="connsiteX13" fmla="*/ 12192000 w 12192000"/>
              <a:gd name="connsiteY13" fmla="*/ 4908255 h 4908446"/>
              <a:gd name="connsiteX14" fmla="*/ 12192000 w 12192000"/>
              <a:gd name="connsiteY14" fmla="*/ 4908446 h 4908446"/>
              <a:gd name="connsiteX15" fmla="*/ 11263947 w 12192000"/>
              <a:gd name="connsiteY15" fmla="*/ 4908446 h 4908446"/>
              <a:gd name="connsiteX16" fmla="*/ 10322941 w 12192000"/>
              <a:gd name="connsiteY16" fmla="*/ 4908446 h 4908446"/>
              <a:gd name="connsiteX17" fmla="*/ 9381998 w 12192000"/>
              <a:gd name="connsiteY17" fmla="*/ 4908446 h 4908446"/>
              <a:gd name="connsiteX18" fmla="*/ 8440992 w 12192000"/>
              <a:gd name="connsiteY18" fmla="*/ 4908446 h 4908446"/>
              <a:gd name="connsiteX19" fmla="*/ 7499985 w 12192000"/>
              <a:gd name="connsiteY19" fmla="*/ 4908446 h 4908446"/>
              <a:gd name="connsiteX20" fmla="*/ 4682998 w 12192000"/>
              <a:gd name="connsiteY20" fmla="*/ 4908446 h 4908446"/>
              <a:gd name="connsiteX21" fmla="*/ 3741991 w 12192000"/>
              <a:gd name="connsiteY21" fmla="*/ 4908446 h 4908446"/>
              <a:gd name="connsiteX22" fmla="*/ 2800985 w 12192000"/>
              <a:gd name="connsiteY22" fmla="*/ 4908446 h 4908446"/>
              <a:gd name="connsiteX23" fmla="*/ 1859979 w 12192000"/>
              <a:gd name="connsiteY23" fmla="*/ 4908446 h 4908446"/>
              <a:gd name="connsiteX24" fmla="*/ 919036 w 12192000"/>
              <a:gd name="connsiteY24" fmla="*/ 4908446 h 4908446"/>
              <a:gd name="connsiteX25" fmla="*/ 0 w 12192000"/>
              <a:gd name="connsiteY25" fmla="*/ 4908446 h 4908446"/>
              <a:gd name="connsiteX26" fmla="*/ 0 w 12192000"/>
              <a:gd name="connsiteY26" fmla="*/ 4908001 h 4908446"/>
              <a:gd name="connsiteX27" fmla="*/ 0 w 12192000"/>
              <a:gd name="connsiteY27" fmla="*/ 4605889 h 4908446"/>
              <a:gd name="connsiteX28" fmla="*/ 0 w 12192000"/>
              <a:gd name="connsiteY28" fmla="*/ 4382188 h 4908446"/>
              <a:gd name="connsiteX29" fmla="*/ 0 w 12192000"/>
              <a:gd name="connsiteY29" fmla="*/ 4282889 h 4908446"/>
              <a:gd name="connsiteX30" fmla="*/ 0 w 12192000"/>
              <a:gd name="connsiteY30" fmla="*/ 4113269 h 4908446"/>
              <a:gd name="connsiteX31" fmla="*/ 0 w 12192000"/>
              <a:gd name="connsiteY31" fmla="*/ 4037588 h 4908446"/>
              <a:gd name="connsiteX32" fmla="*/ 0 w 12192000"/>
              <a:gd name="connsiteY32" fmla="*/ 3662033 h 4908446"/>
              <a:gd name="connsiteX33" fmla="*/ 0 w 12192000"/>
              <a:gd name="connsiteY33" fmla="*/ 3429180 h 4908446"/>
              <a:gd name="connsiteX34" fmla="*/ 0 w 12192000"/>
              <a:gd name="connsiteY34" fmla="*/ 3131171 h 4908446"/>
              <a:gd name="connsiteX35" fmla="*/ 0 w 12192000"/>
              <a:gd name="connsiteY35" fmla="*/ 2463255 h 4908446"/>
              <a:gd name="connsiteX36" fmla="*/ 0 w 12192000"/>
              <a:gd name="connsiteY36" fmla="*/ 2072249 h 4908446"/>
              <a:gd name="connsiteX37" fmla="*/ 0 w 12192000"/>
              <a:gd name="connsiteY37" fmla="*/ 1191379 h 4908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192000" h="4908446">
                <a:moveTo>
                  <a:pt x="0" y="0"/>
                </a:moveTo>
                <a:lnTo>
                  <a:pt x="12192000" y="0"/>
                </a:lnTo>
                <a:lnTo>
                  <a:pt x="12192000" y="1191569"/>
                </a:lnTo>
                <a:lnTo>
                  <a:pt x="12192000" y="2072249"/>
                </a:lnTo>
                <a:lnTo>
                  <a:pt x="12192000" y="2463255"/>
                </a:lnTo>
                <a:lnTo>
                  <a:pt x="12192000" y="3131171"/>
                </a:lnTo>
                <a:lnTo>
                  <a:pt x="12192000" y="3429180"/>
                </a:lnTo>
                <a:lnTo>
                  <a:pt x="12192000" y="3661969"/>
                </a:lnTo>
                <a:lnTo>
                  <a:pt x="12192000" y="4037588"/>
                </a:lnTo>
                <a:lnTo>
                  <a:pt x="12192000" y="4113269"/>
                </a:lnTo>
                <a:lnTo>
                  <a:pt x="12192000" y="4282889"/>
                </a:lnTo>
                <a:lnTo>
                  <a:pt x="12192000" y="4382188"/>
                </a:lnTo>
                <a:lnTo>
                  <a:pt x="12192000" y="4605841"/>
                </a:lnTo>
                <a:lnTo>
                  <a:pt x="12192000" y="4908255"/>
                </a:lnTo>
                <a:lnTo>
                  <a:pt x="12192000" y="4908446"/>
                </a:lnTo>
                <a:lnTo>
                  <a:pt x="11263947" y="4908446"/>
                </a:lnTo>
                <a:lnTo>
                  <a:pt x="10322941" y="4908446"/>
                </a:lnTo>
                <a:lnTo>
                  <a:pt x="9381998" y="4908446"/>
                </a:lnTo>
                <a:lnTo>
                  <a:pt x="8440992" y="4908446"/>
                </a:lnTo>
                <a:lnTo>
                  <a:pt x="7499985" y="4908446"/>
                </a:lnTo>
                <a:lnTo>
                  <a:pt x="4682998" y="4908446"/>
                </a:lnTo>
                <a:lnTo>
                  <a:pt x="3741991" y="4908446"/>
                </a:lnTo>
                <a:lnTo>
                  <a:pt x="2800985" y="4908446"/>
                </a:lnTo>
                <a:lnTo>
                  <a:pt x="1859979" y="4908446"/>
                </a:lnTo>
                <a:lnTo>
                  <a:pt x="919036" y="4908446"/>
                </a:lnTo>
                <a:lnTo>
                  <a:pt x="0" y="4908446"/>
                </a:lnTo>
                <a:lnTo>
                  <a:pt x="0" y="4908001"/>
                </a:lnTo>
                <a:lnTo>
                  <a:pt x="0" y="4605889"/>
                </a:lnTo>
                <a:lnTo>
                  <a:pt x="0" y="4382188"/>
                </a:lnTo>
                <a:lnTo>
                  <a:pt x="0" y="4282889"/>
                </a:lnTo>
                <a:lnTo>
                  <a:pt x="0" y="4113269"/>
                </a:lnTo>
                <a:lnTo>
                  <a:pt x="0" y="4037588"/>
                </a:lnTo>
                <a:lnTo>
                  <a:pt x="0" y="3662033"/>
                </a:lnTo>
                <a:lnTo>
                  <a:pt x="0" y="3429180"/>
                </a:lnTo>
                <a:lnTo>
                  <a:pt x="0" y="3131171"/>
                </a:lnTo>
                <a:lnTo>
                  <a:pt x="0" y="2463255"/>
                </a:lnTo>
                <a:lnTo>
                  <a:pt x="0" y="2072249"/>
                </a:lnTo>
                <a:lnTo>
                  <a:pt x="0" y="1191379"/>
                </a:lnTo>
                <a:close/>
              </a:path>
            </a:pathLst>
          </a:custGeom>
          <a:noFill/>
        </p:spPr>
        <p:txBody>
          <a:bodyPr wrap="square" lIns="1080000" tIns="540000" rIns="108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0" name="Kuvatiedot">
            <a:extLst>
              <a:ext uri="{FF2B5EF4-FFF2-40B4-BE49-F238E27FC236}">
                <a16:creationId xmlns:a16="http://schemas.microsoft.com/office/drawing/2014/main" id="{F4EB577F-14A4-4765-1D12-2902FE0300B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6" name="Alatunnisteen paikkamerkki 5">
            <a:extLst>
              <a:ext uri="{FF2B5EF4-FFF2-40B4-BE49-F238E27FC236}">
                <a16:creationId xmlns:a16="http://schemas.microsoft.com/office/drawing/2014/main" id="{7D8AAB12-998E-9AEA-D9B3-F85EFB93ED65}"/>
              </a:ext>
            </a:extLst>
          </p:cNvPr>
          <p:cNvSpPr>
            <a:spLocks noGrp="1"/>
          </p:cNvSpPr>
          <p:nvPr>
            <p:ph type="ftr" sz="quarter" idx="22"/>
          </p:nvPr>
        </p:nvSpPr>
        <p:spPr/>
        <p:txBody>
          <a:bodyPr/>
          <a:lstStyle/>
          <a:p>
            <a:endParaRPr lang="fi-FI" dirty="0"/>
          </a:p>
        </p:txBody>
      </p:sp>
      <p:sp>
        <p:nvSpPr>
          <p:cNvPr id="3" name="Päivämäärän paikkamerkki 2">
            <a:extLst>
              <a:ext uri="{FF2B5EF4-FFF2-40B4-BE49-F238E27FC236}">
                <a16:creationId xmlns:a16="http://schemas.microsoft.com/office/drawing/2014/main" id="{5A1E325A-CB03-091F-D1DB-1D0832E5F793}"/>
              </a:ext>
            </a:extLst>
          </p:cNvPr>
          <p:cNvSpPr>
            <a:spLocks noGrp="1"/>
          </p:cNvSpPr>
          <p:nvPr>
            <p:ph type="dt" sz="half" idx="21"/>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A5D96548-F2F5-30EB-F0F5-58CD8C0016CC}"/>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6FE0AD7D-B9D7-2BBC-9C85-3D5A18F61A53}"/>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292542382"/>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preserve="1" userDrawn="1">
  <p:cSld name="Otsikko ja kuva 1 B">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256213"/>
            <a:ext cx="11104564"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2" name="Kuvan paikkamerkki 11">
            <a:extLst>
              <a:ext uri="{FF2B5EF4-FFF2-40B4-BE49-F238E27FC236}">
                <a16:creationId xmlns:a16="http://schemas.microsoft.com/office/drawing/2014/main" id="{D4C318BB-DC33-A105-05C4-65D51F30C37E}"/>
              </a:ext>
              <a:ext uri="{C183D7F6-B498-43B3-948B-1728B52AA6E4}">
                <adec:decorative xmlns:adec="http://schemas.microsoft.com/office/drawing/2017/decorative" val="1"/>
              </a:ext>
            </a:extLst>
          </p:cNvPr>
          <p:cNvSpPr>
            <a:spLocks noGrp="1"/>
          </p:cNvSpPr>
          <p:nvPr>
            <p:ph type="pic" sz="quarter" idx="14" hasCustomPrompt="1"/>
          </p:nvPr>
        </p:nvSpPr>
        <p:spPr>
          <a:xfrm>
            <a:off x="0" y="-1"/>
            <a:ext cx="12192000" cy="4890675"/>
          </a:xfrm>
          <a:custGeom>
            <a:avLst/>
            <a:gdLst>
              <a:gd name="connsiteX0" fmla="*/ 0 w 12192000"/>
              <a:gd name="connsiteY0" fmla="*/ 0 h 4890675"/>
              <a:gd name="connsiteX1" fmla="*/ 12192000 w 12192000"/>
              <a:gd name="connsiteY1" fmla="*/ 0 h 4890675"/>
              <a:gd name="connsiteX2" fmla="*/ 12192000 w 12192000"/>
              <a:gd name="connsiteY2" fmla="*/ 1215488 h 4890675"/>
              <a:gd name="connsiteX3" fmla="*/ 12192000 w 12192000"/>
              <a:gd name="connsiteY3" fmla="*/ 2113846 h 4890675"/>
              <a:gd name="connsiteX4" fmla="*/ 12192000 w 12192000"/>
              <a:gd name="connsiteY4" fmla="*/ 2512701 h 4890675"/>
              <a:gd name="connsiteX5" fmla="*/ 12192000 w 12192000"/>
              <a:gd name="connsiteY5" fmla="*/ 3194024 h 4890675"/>
              <a:gd name="connsiteX6" fmla="*/ 12192000 w 12192000"/>
              <a:gd name="connsiteY6" fmla="*/ 3498015 h 4890675"/>
              <a:gd name="connsiteX7" fmla="*/ 12192000 w 12192000"/>
              <a:gd name="connsiteY7" fmla="*/ 3735477 h 4890675"/>
              <a:gd name="connsiteX8" fmla="*/ 12192000 w 12192000"/>
              <a:gd name="connsiteY8" fmla="*/ 4118636 h 4890675"/>
              <a:gd name="connsiteX9" fmla="*/ 12192000 w 12192000"/>
              <a:gd name="connsiteY9" fmla="*/ 4195836 h 4890675"/>
              <a:gd name="connsiteX10" fmla="*/ 12192000 w 12192000"/>
              <a:gd name="connsiteY10" fmla="*/ 4368861 h 4890675"/>
              <a:gd name="connsiteX11" fmla="*/ 12192000 w 12192000"/>
              <a:gd name="connsiteY11" fmla="*/ 4470153 h 4890675"/>
              <a:gd name="connsiteX12" fmla="*/ 12192000 w 12192000"/>
              <a:gd name="connsiteY12" fmla="*/ 4698296 h 4890675"/>
              <a:gd name="connsiteX13" fmla="*/ 12192000 w 12192000"/>
              <a:gd name="connsiteY13" fmla="*/ 4889775 h 4890675"/>
              <a:gd name="connsiteX14" fmla="*/ 11889410 w 12192000"/>
              <a:gd name="connsiteY14" fmla="*/ 4583335 h 4890675"/>
              <a:gd name="connsiteX15" fmla="*/ 11584000 w 12192000"/>
              <a:gd name="connsiteY15" fmla="*/ 4890675 h 4890675"/>
              <a:gd name="connsiteX16" fmla="*/ 11280521 w 12192000"/>
              <a:gd name="connsiteY16" fmla="*/ 4583335 h 4890675"/>
              <a:gd name="connsiteX17" fmla="*/ 10975060 w 12192000"/>
              <a:gd name="connsiteY17" fmla="*/ 4890675 h 4890675"/>
              <a:gd name="connsiteX18" fmla="*/ 10669651 w 12192000"/>
              <a:gd name="connsiteY18" fmla="*/ 4583335 h 4890675"/>
              <a:gd name="connsiteX19" fmla="*/ 10366172 w 12192000"/>
              <a:gd name="connsiteY19" fmla="*/ 4890675 h 4890675"/>
              <a:gd name="connsiteX20" fmla="*/ 10060762 w 12192000"/>
              <a:gd name="connsiteY20" fmla="*/ 4583335 h 4890675"/>
              <a:gd name="connsiteX21" fmla="*/ 9755353 w 12192000"/>
              <a:gd name="connsiteY21" fmla="*/ 4890675 h 4890675"/>
              <a:gd name="connsiteX22" fmla="*/ 9752660 w 12192000"/>
              <a:gd name="connsiteY22" fmla="*/ 4887983 h 4890675"/>
              <a:gd name="connsiteX23" fmla="*/ 9752660 w 12192000"/>
              <a:gd name="connsiteY23" fmla="*/ 4889557 h 4890675"/>
              <a:gd name="connsiteX24" fmla="*/ 9450298 w 12192000"/>
              <a:gd name="connsiteY24" fmla="*/ 4583335 h 4890675"/>
              <a:gd name="connsiteX25" fmla="*/ 9144889 w 12192000"/>
              <a:gd name="connsiteY25" fmla="*/ 4890675 h 4890675"/>
              <a:gd name="connsiteX26" fmla="*/ 8839479 w 12192000"/>
              <a:gd name="connsiteY26" fmla="*/ 4583335 h 4890675"/>
              <a:gd name="connsiteX27" fmla="*/ 8534070 w 12192000"/>
              <a:gd name="connsiteY27" fmla="*/ 4890675 h 4890675"/>
              <a:gd name="connsiteX28" fmla="*/ 8230591 w 12192000"/>
              <a:gd name="connsiteY28" fmla="*/ 4583335 h 4890675"/>
              <a:gd name="connsiteX29" fmla="*/ 7925181 w 12192000"/>
              <a:gd name="connsiteY29" fmla="*/ 4890675 h 4890675"/>
              <a:gd name="connsiteX30" fmla="*/ 7621702 w 12192000"/>
              <a:gd name="connsiteY30" fmla="*/ 4583335 h 4890675"/>
              <a:gd name="connsiteX31" fmla="*/ 7316242 w 12192000"/>
              <a:gd name="connsiteY31" fmla="*/ 4890675 h 4890675"/>
              <a:gd name="connsiteX32" fmla="*/ 7012762 w 12192000"/>
              <a:gd name="connsiteY32" fmla="*/ 4583335 h 4890675"/>
              <a:gd name="connsiteX33" fmla="*/ 6707353 w 12192000"/>
              <a:gd name="connsiteY33" fmla="*/ 4890675 h 4890675"/>
              <a:gd name="connsiteX34" fmla="*/ 6401943 w 12192000"/>
              <a:gd name="connsiteY34" fmla="*/ 4583335 h 4890675"/>
              <a:gd name="connsiteX35" fmla="*/ 6098464 w 12192000"/>
              <a:gd name="connsiteY35" fmla="*/ 4890675 h 4890675"/>
              <a:gd name="connsiteX36" fmla="*/ 5793057 w 12192000"/>
              <a:gd name="connsiteY36" fmla="*/ 4583335 h 4890675"/>
              <a:gd name="connsiteX37" fmla="*/ 5487647 w 12192000"/>
              <a:gd name="connsiteY37" fmla="*/ 4890675 h 4890675"/>
              <a:gd name="connsiteX38" fmla="*/ 5182185 w 12192000"/>
              <a:gd name="connsiteY38" fmla="*/ 4583335 h 4890675"/>
              <a:gd name="connsiteX39" fmla="*/ 4878758 w 12192000"/>
              <a:gd name="connsiteY39" fmla="*/ 4890675 h 4890675"/>
              <a:gd name="connsiteX40" fmla="*/ 4573348 w 12192000"/>
              <a:gd name="connsiteY40" fmla="*/ 4583335 h 4890675"/>
              <a:gd name="connsiteX41" fmla="*/ 4267938 w 12192000"/>
              <a:gd name="connsiteY41" fmla="*/ 4890675 h 4890675"/>
              <a:gd name="connsiteX42" fmla="*/ 3964457 w 12192000"/>
              <a:gd name="connsiteY42" fmla="*/ 4583335 h 4890675"/>
              <a:gd name="connsiteX43" fmla="*/ 3658997 w 12192000"/>
              <a:gd name="connsiteY43" fmla="*/ 4890675 h 4890675"/>
              <a:gd name="connsiteX44" fmla="*/ 3353587 w 12192000"/>
              <a:gd name="connsiteY44" fmla="*/ 4583335 h 4890675"/>
              <a:gd name="connsiteX45" fmla="*/ 3048178 w 12192000"/>
              <a:gd name="connsiteY45" fmla="*/ 4890675 h 4890675"/>
              <a:gd name="connsiteX46" fmla="*/ 2744698 w 12192000"/>
              <a:gd name="connsiteY46" fmla="*/ 4583335 h 4890675"/>
              <a:gd name="connsiteX47" fmla="*/ 2439289 w 12192000"/>
              <a:gd name="connsiteY47" fmla="*/ 4890675 h 4890675"/>
              <a:gd name="connsiteX48" fmla="*/ 2135810 w 12192000"/>
              <a:gd name="connsiteY48" fmla="*/ 4583335 h 4890675"/>
              <a:gd name="connsiteX49" fmla="*/ 1830400 w 12192000"/>
              <a:gd name="connsiteY49" fmla="*/ 4890675 h 4890675"/>
              <a:gd name="connsiteX50" fmla="*/ 1526921 w 12192000"/>
              <a:gd name="connsiteY50" fmla="*/ 4583335 h 4890675"/>
              <a:gd name="connsiteX51" fmla="*/ 1221460 w 12192000"/>
              <a:gd name="connsiteY51" fmla="*/ 4890675 h 4890675"/>
              <a:gd name="connsiteX52" fmla="*/ 916051 w 12192000"/>
              <a:gd name="connsiteY52" fmla="*/ 4583335 h 4890675"/>
              <a:gd name="connsiteX53" fmla="*/ 612572 w 12192000"/>
              <a:gd name="connsiteY53" fmla="*/ 4890675 h 4890675"/>
              <a:gd name="connsiteX54" fmla="*/ 307162 w 12192000"/>
              <a:gd name="connsiteY54" fmla="*/ 4583335 h 4890675"/>
              <a:gd name="connsiteX55" fmla="*/ 1752 w 12192000"/>
              <a:gd name="connsiteY55" fmla="*/ 4890675 h 4890675"/>
              <a:gd name="connsiteX56" fmla="*/ 0 w 12192000"/>
              <a:gd name="connsiteY56" fmla="*/ 4888923 h 4890675"/>
              <a:gd name="connsiteX57" fmla="*/ 0 w 12192000"/>
              <a:gd name="connsiteY57" fmla="*/ 4698345 h 4890675"/>
              <a:gd name="connsiteX58" fmla="*/ 0 w 12192000"/>
              <a:gd name="connsiteY58" fmla="*/ 4470153 h 4890675"/>
              <a:gd name="connsiteX59" fmla="*/ 0 w 12192000"/>
              <a:gd name="connsiteY59" fmla="*/ 4368861 h 4890675"/>
              <a:gd name="connsiteX60" fmla="*/ 0 w 12192000"/>
              <a:gd name="connsiteY60" fmla="*/ 4195836 h 4890675"/>
              <a:gd name="connsiteX61" fmla="*/ 0 w 12192000"/>
              <a:gd name="connsiteY61" fmla="*/ 4118636 h 4890675"/>
              <a:gd name="connsiteX62" fmla="*/ 0 w 12192000"/>
              <a:gd name="connsiteY62" fmla="*/ 3735543 h 4890675"/>
              <a:gd name="connsiteX63" fmla="*/ 0 w 12192000"/>
              <a:gd name="connsiteY63" fmla="*/ 3498015 h 4890675"/>
              <a:gd name="connsiteX64" fmla="*/ 0 w 12192000"/>
              <a:gd name="connsiteY64" fmla="*/ 3194024 h 4890675"/>
              <a:gd name="connsiteX65" fmla="*/ 0 w 12192000"/>
              <a:gd name="connsiteY65" fmla="*/ 2512701 h 4890675"/>
              <a:gd name="connsiteX66" fmla="*/ 0 w 12192000"/>
              <a:gd name="connsiteY66" fmla="*/ 2113846 h 4890675"/>
              <a:gd name="connsiteX67" fmla="*/ 0 w 12192000"/>
              <a:gd name="connsiteY67" fmla="*/ 1215294 h 4890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2192000" h="4890675">
                <a:moveTo>
                  <a:pt x="0" y="0"/>
                </a:moveTo>
                <a:lnTo>
                  <a:pt x="12192000" y="0"/>
                </a:lnTo>
                <a:lnTo>
                  <a:pt x="12192000" y="1215488"/>
                </a:lnTo>
                <a:lnTo>
                  <a:pt x="12192000" y="2113846"/>
                </a:lnTo>
                <a:lnTo>
                  <a:pt x="12192000" y="2512701"/>
                </a:lnTo>
                <a:lnTo>
                  <a:pt x="12192000" y="3194024"/>
                </a:lnTo>
                <a:lnTo>
                  <a:pt x="12192000" y="3498015"/>
                </a:lnTo>
                <a:lnTo>
                  <a:pt x="12192000" y="3735477"/>
                </a:lnTo>
                <a:lnTo>
                  <a:pt x="12192000" y="4118636"/>
                </a:lnTo>
                <a:lnTo>
                  <a:pt x="12192000" y="4195836"/>
                </a:lnTo>
                <a:lnTo>
                  <a:pt x="12192000" y="4368861"/>
                </a:lnTo>
                <a:lnTo>
                  <a:pt x="12192000" y="4470153"/>
                </a:lnTo>
                <a:lnTo>
                  <a:pt x="12192000" y="4698296"/>
                </a:lnTo>
                <a:lnTo>
                  <a:pt x="12192000" y="4889775"/>
                </a:lnTo>
                <a:lnTo>
                  <a:pt x="11889410" y="4583335"/>
                </a:lnTo>
                <a:lnTo>
                  <a:pt x="11584000" y="4890675"/>
                </a:lnTo>
                <a:lnTo>
                  <a:pt x="11280521" y="4583335"/>
                </a:lnTo>
                <a:lnTo>
                  <a:pt x="10975060" y="4890675"/>
                </a:lnTo>
                <a:lnTo>
                  <a:pt x="10669651" y="4583335"/>
                </a:lnTo>
                <a:lnTo>
                  <a:pt x="10366172" y="4890675"/>
                </a:lnTo>
                <a:lnTo>
                  <a:pt x="10060762" y="4583335"/>
                </a:lnTo>
                <a:lnTo>
                  <a:pt x="9755353" y="4890675"/>
                </a:lnTo>
                <a:lnTo>
                  <a:pt x="9752660" y="4887983"/>
                </a:lnTo>
                <a:lnTo>
                  <a:pt x="9752660" y="4889557"/>
                </a:lnTo>
                <a:lnTo>
                  <a:pt x="9450298" y="4583335"/>
                </a:lnTo>
                <a:lnTo>
                  <a:pt x="9144889" y="4890675"/>
                </a:lnTo>
                <a:lnTo>
                  <a:pt x="8839479" y="4583335"/>
                </a:lnTo>
                <a:lnTo>
                  <a:pt x="8534070" y="4890675"/>
                </a:lnTo>
                <a:lnTo>
                  <a:pt x="8230591" y="4583335"/>
                </a:lnTo>
                <a:lnTo>
                  <a:pt x="7925181" y="4890675"/>
                </a:lnTo>
                <a:lnTo>
                  <a:pt x="7621702" y="4583335"/>
                </a:lnTo>
                <a:lnTo>
                  <a:pt x="7316242" y="4890675"/>
                </a:lnTo>
                <a:lnTo>
                  <a:pt x="7012762" y="4583335"/>
                </a:lnTo>
                <a:lnTo>
                  <a:pt x="6707353" y="4890675"/>
                </a:lnTo>
                <a:lnTo>
                  <a:pt x="6401943" y="4583335"/>
                </a:lnTo>
                <a:lnTo>
                  <a:pt x="6098464" y="4890675"/>
                </a:lnTo>
                <a:lnTo>
                  <a:pt x="5793057" y="4583335"/>
                </a:lnTo>
                <a:lnTo>
                  <a:pt x="5487647" y="4890675"/>
                </a:lnTo>
                <a:lnTo>
                  <a:pt x="5182185" y="4583335"/>
                </a:lnTo>
                <a:lnTo>
                  <a:pt x="4878758" y="4890675"/>
                </a:lnTo>
                <a:lnTo>
                  <a:pt x="4573348" y="4583335"/>
                </a:lnTo>
                <a:lnTo>
                  <a:pt x="4267938" y="4890675"/>
                </a:lnTo>
                <a:lnTo>
                  <a:pt x="3964457" y="4583335"/>
                </a:lnTo>
                <a:lnTo>
                  <a:pt x="3658997" y="4890675"/>
                </a:lnTo>
                <a:lnTo>
                  <a:pt x="3353587" y="4583335"/>
                </a:lnTo>
                <a:lnTo>
                  <a:pt x="3048178" y="4890675"/>
                </a:lnTo>
                <a:lnTo>
                  <a:pt x="2744698" y="4583335"/>
                </a:lnTo>
                <a:lnTo>
                  <a:pt x="2439289" y="4890675"/>
                </a:lnTo>
                <a:lnTo>
                  <a:pt x="2135810" y="4583335"/>
                </a:lnTo>
                <a:lnTo>
                  <a:pt x="1830400" y="4890675"/>
                </a:lnTo>
                <a:lnTo>
                  <a:pt x="1526921" y="4583335"/>
                </a:lnTo>
                <a:lnTo>
                  <a:pt x="1221460" y="4890675"/>
                </a:lnTo>
                <a:lnTo>
                  <a:pt x="916051" y="4583335"/>
                </a:lnTo>
                <a:lnTo>
                  <a:pt x="612572" y="4890675"/>
                </a:lnTo>
                <a:lnTo>
                  <a:pt x="307162" y="4583335"/>
                </a:lnTo>
                <a:lnTo>
                  <a:pt x="1752" y="4890675"/>
                </a:lnTo>
                <a:lnTo>
                  <a:pt x="0" y="4888923"/>
                </a:lnTo>
                <a:lnTo>
                  <a:pt x="0" y="4698345"/>
                </a:lnTo>
                <a:lnTo>
                  <a:pt x="0" y="4470153"/>
                </a:lnTo>
                <a:lnTo>
                  <a:pt x="0" y="4368861"/>
                </a:lnTo>
                <a:lnTo>
                  <a:pt x="0" y="4195836"/>
                </a:lnTo>
                <a:lnTo>
                  <a:pt x="0" y="4118636"/>
                </a:lnTo>
                <a:lnTo>
                  <a:pt x="0" y="3735543"/>
                </a:lnTo>
                <a:lnTo>
                  <a:pt x="0" y="3498015"/>
                </a:lnTo>
                <a:lnTo>
                  <a:pt x="0" y="3194024"/>
                </a:lnTo>
                <a:lnTo>
                  <a:pt x="0" y="2512701"/>
                </a:lnTo>
                <a:lnTo>
                  <a:pt x="0" y="2113846"/>
                </a:lnTo>
                <a:lnTo>
                  <a:pt x="0" y="1215294"/>
                </a:lnTo>
                <a:close/>
              </a:path>
            </a:pathLst>
          </a:custGeom>
          <a:noFill/>
        </p:spPr>
        <p:txBody>
          <a:bodyPr wrap="square" lIns="1080000" tIns="540000" rIns="108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0" name="Kuvatiedot">
            <a:extLst>
              <a:ext uri="{FF2B5EF4-FFF2-40B4-BE49-F238E27FC236}">
                <a16:creationId xmlns:a16="http://schemas.microsoft.com/office/drawing/2014/main" id="{F4EB577F-14A4-4765-1D12-2902FE0300B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6" name="Alatunnisteen paikkamerkki 5">
            <a:extLst>
              <a:ext uri="{FF2B5EF4-FFF2-40B4-BE49-F238E27FC236}">
                <a16:creationId xmlns:a16="http://schemas.microsoft.com/office/drawing/2014/main" id="{7D8AAB12-998E-9AEA-D9B3-F85EFB93ED65}"/>
              </a:ext>
            </a:extLst>
          </p:cNvPr>
          <p:cNvSpPr>
            <a:spLocks noGrp="1"/>
          </p:cNvSpPr>
          <p:nvPr>
            <p:ph type="ftr" sz="quarter" idx="22"/>
          </p:nvPr>
        </p:nvSpPr>
        <p:spPr/>
        <p:txBody>
          <a:bodyPr/>
          <a:lstStyle/>
          <a:p>
            <a:endParaRPr lang="fi-FI" dirty="0"/>
          </a:p>
        </p:txBody>
      </p:sp>
      <p:sp>
        <p:nvSpPr>
          <p:cNvPr id="3" name="Päivämäärän paikkamerkki 2">
            <a:extLst>
              <a:ext uri="{FF2B5EF4-FFF2-40B4-BE49-F238E27FC236}">
                <a16:creationId xmlns:a16="http://schemas.microsoft.com/office/drawing/2014/main" id="{5A1E325A-CB03-091F-D1DB-1D0832E5F793}"/>
              </a:ext>
            </a:extLst>
          </p:cNvPr>
          <p:cNvSpPr>
            <a:spLocks noGrp="1"/>
          </p:cNvSpPr>
          <p:nvPr>
            <p:ph type="dt" sz="half" idx="21"/>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A5D96548-F2F5-30EB-F0F5-58CD8C0016CC}"/>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79347C1E-7BBC-6E60-FE16-F7E355CEC80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4130850518"/>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preserve="1" userDrawn="1">
  <p:cSld name="Otsikko ja kuva 1 C">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256213"/>
            <a:ext cx="11104564"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3" name="Kuvan paikkamerkki 12">
            <a:extLst>
              <a:ext uri="{FF2B5EF4-FFF2-40B4-BE49-F238E27FC236}">
                <a16:creationId xmlns:a16="http://schemas.microsoft.com/office/drawing/2014/main" id="{2A317219-9C67-C9CF-12E8-A1380C09D5C9}"/>
              </a:ext>
              <a:ext uri="{C183D7F6-B498-43B3-948B-1728B52AA6E4}">
                <adec:decorative xmlns:adec="http://schemas.microsoft.com/office/drawing/2017/decorative" val="1"/>
              </a:ext>
            </a:extLst>
          </p:cNvPr>
          <p:cNvSpPr>
            <a:spLocks noGrp="1"/>
          </p:cNvSpPr>
          <p:nvPr>
            <p:ph type="pic" sz="quarter" idx="14" hasCustomPrompt="1"/>
          </p:nvPr>
        </p:nvSpPr>
        <p:spPr>
          <a:xfrm>
            <a:off x="-355" y="0"/>
            <a:ext cx="12192000" cy="4971492"/>
          </a:xfrm>
          <a:custGeom>
            <a:avLst/>
            <a:gdLst>
              <a:gd name="connsiteX0" fmla="*/ 0 w 12192000"/>
              <a:gd name="connsiteY0" fmla="*/ 0 h 4971492"/>
              <a:gd name="connsiteX1" fmla="*/ 12192000 w 12192000"/>
              <a:gd name="connsiteY1" fmla="*/ 0 h 4971492"/>
              <a:gd name="connsiteX2" fmla="*/ 12192000 w 12192000"/>
              <a:gd name="connsiteY2" fmla="*/ 1415564 h 4971492"/>
              <a:gd name="connsiteX3" fmla="*/ 12192000 w 12192000"/>
              <a:gd name="connsiteY3" fmla="*/ 2461797 h 4971492"/>
              <a:gd name="connsiteX4" fmla="*/ 12192000 w 12192000"/>
              <a:gd name="connsiteY4" fmla="*/ 2926305 h 4971492"/>
              <a:gd name="connsiteX5" fmla="*/ 12192000 w 12192000"/>
              <a:gd name="connsiteY5" fmla="*/ 3719778 h 4971492"/>
              <a:gd name="connsiteX6" fmla="*/ 12192000 w 12192000"/>
              <a:gd name="connsiteY6" fmla="*/ 4073807 h 4971492"/>
              <a:gd name="connsiteX7" fmla="*/ 12192000 w 12192000"/>
              <a:gd name="connsiteY7" fmla="*/ 4350357 h 4971492"/>
              <a:gd name="connsiteX8" fmla="*/ 12192000 w 12192000"/>
              <a:gd name="connsiteY8" fmla="*/ 4796586 h 4971492"/>
              <a:gd name="connsiteX9" fmla="*/ 12192000 w 12192000"/>
              <a:gd name="connsiteY9" fmla="*/ 4886494 h 4971492"/>
              <a:gd name="connsiteX10" fmla="*/ 12192000 w 12192000"/>
              <a:gd name="connsiteY10" fmla="*/ 4971492 h 4971492"/>
              <a:gd name="connsiteX11" fmla="*/ 12190325 w 12192000"/>
              <a:gd name="connsiteY11" fmla="*/ 4971492 h 4971492"/>
              <a:gd name="connsiteX12" fmla="*/ 11885830 w 12192000"/>
              <a:gd name="connsiteY12" fmla="*/ 4759325 h 4971492"/>
              <a:gd name="connsiteX13" fmla="*/ 11581385 w 12192000"/>
              <a:gd name="connsiteY13" fmla="*/ 4971492 h 4971492"/>
              <a:gd name="connsiteX14" fmla="*/ 11276890 w 12192000"/>
              <a:gd name="connsiteY14" fmla="*/ 4759325 h 4971492"/>
              <a:gd name="connsiteX15" fmla="*/ 10972394 w 12192000"/>
              <a:gd name="connsiteY15" fmla="*/ 4971492 h 4971492"/>
              <a:gd name="connsiteX16" fmla="*/ 10667899 w 12192000"/>
              <a:gd name="connsiteY16" fmla="*/ 4759325 h 4971492"/>
              <a:gd name="connsiteX17" fmla="*/ 10363454 w 12192000"/>
              <a:gd name="connsiteY17" fmla="*/ 4971492 h 4971492"/>
              <a:gd name="connsiteX18" fmla="*/ 10058958 w 12192000"/>
              <a:gd name="connsiteY18" fmla="*/ 4759325 h 4971492"/>
              <a:gd name="connsiteX19" fmla="*/ 9754463 w 12192000"/>
              <a:gd name="connsiteY19" fmla="*/ 4971492 h 4971492"/>
              <a:gd name="connsiteX20" fmla="*/ 9449968 w 12192000"/>
              <a:gd name="connsiteY20" fmla="*/ 4759325 h 4971492"/>
              <a:gd name="connsiteX21" fmla="*/ 9449968 w 12192000"/>
              <a:gd name="connsiteY21" fmla="*/ 4759579 h 4971492"/>
              <a:gd name="connsiteX22" fmla="*/ 9449866 w 12192000"/>
              <a:gd name="connsiteY22" fmla="*/ 4759325 h 4971492"/>
              <a:gd name="connsiteX23" fmla="*/ 9145421 w 12192000"/>
              <a:gd name="connsiteY23" fmla="*/ 4971492 h 4971492"/>
              <a:gd name="connsiteX24" fmla="*/ 8840926 w 12192000"/>
              <a:gd name="connsiteY24" fmla="*/ 4759325 h 4971492"/>
              <a:gd name="connsiteX25" fmla="*/ 8536431 w 12192000"/>
              <a:gd name="connsiteY25" fmla="*/ 4971492 h 4971492"/>
              <a:gd name="connsiteX26" fmla="*/ 8231935 w 12192000"/>
              <a:gd name="connsiteY26" fmla="*/ 4759325 h 4971492"/>
              <a:gd name="connsiteX27" fmla="*/ 7927491 w 12192000"/>
              <a:gd name="connsiteY27" fmla="*/ 4971492 h 4971492"/>
              <a:gd name="connsiteX28" fmla="*/ 7622995 w 12192000"/>
              <a:gd name="connsiteY28" fmla="*/ 4759325 h 4971492"/>
              <a:gd name="connsiteX29" fmla="*/ 7318500 w 12192000"/>
              <a:gd name="connsiteY29" fmla="*/ 4971492 h 4971492"/>
              <a:gd name="connsiteX30" fmla="*/ 7014005 w 12192000"/>
              <a:gd name="connsiteY30" fmla="*/ 4759325 h 4971492"/>
              <a:gd name="connsiteX31" fmla="*/ 6709559 w 12192000"/>
              <a:gd name="connsiteY31" fmla="*/ 4971492 h 4971492"/>
              <a:gd name="connsiteX32" fmla="*/ 6405065 w 12192000"/>
              <a:gd name="connsiteY32" fmla="*/ 4759325 h 4971492"/>
              <a:gd name="connsiteX33" fmla="*/ 6100570 w 12192000"/>
              <a:gd name="connsiteY33" fmla="*/ 4971492 h 4971492"/>
              <a:gd name="connsiteX34" fmla="*/ 5796075 w 12192000"/>
              <a:gd name="connsiteY34" fmla="*/ 4759325 h 4971492"/>
              <a:gd name="connsiteX35" fmla="*/ 5550558 w 12192000"/>
              <a:gd name="connsiteY35" fmla="*/ 4965757 h 4971492"/>
              <a:gd name="connsiteX36" fmla="*/ 5550558 w 12192000"/>
              <a:gd name="connsiteY36" fmla="*/ 4965604 h 4971492"/>
              <a:gd name="connsiteX37" fmla="*/ 5507621 w 12192000"/>
              <a:gd name="connsiteY37" fmla="*/ 4971035 h 4971492"/>
              <a:gd name="connsiteX38" fmla="*/ 5505896 w 12192000"/>
              <a:gd name="connsiteY38" fmla="*/ 4971137 h 4971492"/>
              <a:gd name="connsiteX39" fmla="*/ 5491630 w 12192000"/>
              <a:gd name="connsiteY39" fmla="*/ 4971492 h 4971492"/>
              <a:gd name="connsiteX40" fmla="*/ 5187186 w 12192000"/>
              <a:gd name="connsiteY40" fmla="*/ 4759325 h 4971492"/>
              <a:gd name="connsiteX41" fmla="*/ 5187186 w 12192000"/>
              <a:gd name="connsiteY41" fmla="*/ 4759376 h 4971492"/>
              <a:gd name="connsiteX42" fmla="*/ 5129525 w 12192000"/>
              <a:gd name="connsiteY42" fmla="*/ 4853937 h 4971492"/>
              <a:gd name="connsiteX43" fmla="*/ 4880762 w 12192000"/>
              <a:gd name="connsiteY43" fmla="*/ 4971492 h 4971492"/>
              <a:gd name="connsiteX44" fmla="*/ 4576265 w 12192000"/>
              <a:gd name="connsiteY44" fmla="*/ 4759325 h 4971492"/>
              <a:gd name="connsiteX45" fmla="*/ 4271819 w 12192000"/>
              <a:gd name="connsiteY45" fmla="*/ 4971492 h 4971492"/>
              <a:gd name="connsiteX46" fmla="*/ 3967324 w 12192000"/>
              <a:gd name="connsiteY46" fmla="*/ 4759325 h 4971492"/>
              <a:gd name="connsiteX47" fmla="*/ 3662829 w 12192000"/>
              <a:gd name="connsiteY47" fmla="*/ 4971492 h 4971492"/>
              <a:gd name="connsiteX48" fmla="*/ 3358333 w 12192000"/>
              <a:gd name="connsiteY48" fmla="*/ 4759325 h 4971492"/>
              <a:gd name="connsiteX49" fmla="*/ 3053888 w 12192000"/>
              <a:gd name="connsiteY49" fmla="*/ 4971492 h 4971492"/>
              <a:gd name="connsiteX50" fmla="*/ 2749393 w 12192000"/>
              <a:gd name="connsiteY50" fmla="*/ 4759325 h 4971492"/>
              <a:gd name="connsiteX51" fmla="*/ 2444897 w 12192000"/>
              <a:gd name="connsiteY51" fmla="*/ 4971492 h 4971492"/>
              <a:gd name="connsiteX52" fmla="*/ 2140402 w 12192000"/>
              <a:gd name="connsiteY52" fmla="*/ 4759325 h 4971492"/>
              <a:gd name="connsiteX53" fmla="*/ 1835957 w 12192000"/>
              <a:gd name="connsiteY53" fmla="*/ 4971492 h 4971492"/>
              <a:gd name="connsiteX54" fmla="*/ 1531462 w 12192000"/>
              <a:gd name="connsiteY54" fmla="*/ 4759325 h 4971492"/>
              <a:gd name="connsiteX55" fmla="*/ 1226966 w 12192000"/>
              <a:gd name="connsiteY55" fmla="*/ 4971492 h 4971492"/>
              <a:gd name="connsiteX56" fmla="*/ 922471 w 12192000"/>
              <a:gd name="connsiteY56" fmla="*/ 4759325 h 4971492"/>
              <a:gd name="connsiteX57" fmla="*/ 618026 w 12192000"/>
              <a:gd name="connsiteY57" fmla="*/ 4971492 h 4971492"/>
              <a:gd name="connsiteX58" fmla="*/ 313531 w 12192000"/>
              <a:gd name="connsiteY58" fmla="*/ 4759325 h 4971492"/>
              <a:gd name="connsiteX59" fmla="*/ 9035 w 12192000"/>
              <a:gd name="connsiteY59" fmla="*/ 4971492 h 4971492"/>
              <a:gd name="connsiteX60" fmla="*/ 0 w 12192000"/>
              <a:gd name="connsiteY60" fmla="*/ 4971346 h 4971492"/>
              <a:gd name="connsiteX61" fmla="*/ 0 w 12192000"/>
              <a:gd name="connsiteY61" fmla="*/ 4886494 h 4971492"/>
              <a:gd name="connsiteX62" fmla="*/ 0 w 12192000"/>
              <a:gd name="connsiteY62" fmla="*/ 4796586 h 4971492"/>
              <a:gd name="connsiteX63" fmla="*/ 0 w 12192000"/>
              <a:gd name="connsiteY63" fmla="*/ 4350433 h 4971492"/>
              <a:gd name="connsiteX64" fmla="*/ 0 w 12192000"/>
              <a:gd name="connsiteY64" fmla="*/ 4073807 h 4971492"/>
              <a:gd name="connsiteX65" fmla="*/ 0 w 12192000"/>
              <a:gd name="connsiteY65" fmla="*/ 3719778 h 4971492"/>
              <a:gd name="connsiteX66" fmla="*/ 0 w 12192000"/>
              <a:gd name="connsiteY66" fmla="*/ 2926305 h 4971492"/>
              <a:gd name="connsiteX67" fmla="*/ 0 w 12192000"/>
              <a:gd name="connsiteY67" fmla="*/ 2461797 h 4971492"/>
              <a:gd name="connsiteX68" fmla="*/ 0 w 12192000"/>
              <a:gd name="connsiteY68" fmla="*/ 1415338 h 4971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2192000" h="4971492">
                <a:moveTo>
                  <a:pt x="0" y="0"/>
                </a:moveTo>
                <a:lnTo>
                  <a:pt x="12192000" y="0"/>
                </a:lnTo>
                <a:lnTo>
                  <a:pt x="12192000" y="1415564"/>
                </a:lnTo>
                <a:lnTo>
                  <a:pt x="12192000" y="2461797"/>
                </a:lnTo>
                <a:lnTo>
                  <a:pt x="12192000" y="2926305"/>
                </a:lnTo>
                <a:lnTo>
                  <a:pt x="12192000" y="3719778"/>
                </a:lnTo>
                <a:lnTo>
                  <a:pt x="12192000" y="4073807"/>
                </a:lnTo>
                <a:lnTo>
                  <a:pt x="12192000" y="4350357"/>
                </a:lnTo>
                <a:lnTo>
                  <a:pt x="12192000" y="4796586"/>
                </a:lnTo>
                <a:lnTo>
                  <a:pt x="12192000" y="4886494"/>
                </a:lnTo>
                <a:lnTo>
                  <a:pt x="12192000" y="4971492"/>
                </a:lnTo>
                <a:lnTo>
                  <a:pt x="12190325" y="4971492"/>
                </a:lnTo>
                <a:cubicBezTo>
                  <a:pt x="12052822" y="4971492"/>
                  <a:pt x="11934963" y="4885052"/>
                  <a:pt x="11885830" y="4759325"/>
                </a:cubicBezTo>
                <a:cubicBezTo>
                  <a:pt x="11834767" y="4883072"/>
                  <a:pt x="11718939" y="4971492"/>
                  <a:pt x="11581385" y="4971492"/>
                </a:cubicBezTo>
                <a:cubicBezTo>
                  <a:pt x="11443831" y="4971492"/>
                  <a:pt x="11325972" y="4885052"/>
                  <a:pt x="11276890" y="4759325"/>
                </a:cubicBezTo>
                <a:cubicBezTo>
                  <a:pt x="11225827" y="4883072"/>
                  <a:pt x="11109896" y="4971492"/>
                  <a:pt x="10972394" y="4971492"/>
                </a:cubicBezTo>
                <a:cubicBezTo>
                  <a:pt x="10834891" y="4971492"/>
                  <a:pt x="10717032" y="4885052"/>
                  <a:pt x="10667899" y="4759325"/>
                </a:cubicBezTo>
                <a:cubicBezTo>
                  <a:pt x="10616836" y="4883072"/>
                  <a:pt x="10501007" y="4971492"/>
                  <a:pt x="10363454" y="4971492"/>
                </a:cubicBezTo>
                <a:cubicBezTo>
                  <a:pt x="10225901" y="4971492"/>
                  <a:pt x="10108041" y="4885052"/>
                  <a:pt x="10058958" y="4759325"/>
                </a:cubicBezTo>
                <a:cubicBezTo>
                  <a:pt x="10007896" y="4883072"/>
                  <a:pt x="9891966" y="4971492"/>
                  <a:pt x="9754463" y="4971492"/>
                </a:cubicBezTo>
                <a:cubicBezTo>
                  <a:pt x="9616961" y="4971492"/>
                  <a:pt x="9499101" y="4885052"/>
                  <a:pt x="9449968" y="4759325"/>
                </a:cubicBezTo>
                <a:lnTo>
                  <a:pt x="9449968" y="4759579"/>
                </a:lnTo>
                <a:cubicBezTo>
                  <a:pt x="9449866" y="4759477"/>
                  <a:pt x="9449866" y="4759427"/>
                  <a:pt x="9449866" y="4759325"/>
                </a:cubicBezTo>
                <a:cubicBezTo>
                  <a:pt x="9398804" y="4883072"/>
                  <a:pt x="9282975" y="4971492"/>
                  <a:pt x="9145421" y="4971492"/>
                </a:cubicBezTo>
                <a:cubicBezTo>
                  <a:pt x="9007868" y="4971492"/>
                  <a:pt x="8890009" y="4885052"/>
                  <a:pt x="8840926" y="4759325"/>
                </a:cubicBezTo>
                <a:cubicBezTo>
                  <a:pt x="8789864" y="4883072"/>
                  <a:pt x="8673933" y="4971492"/>
                  <a:pt x="8536431" y="4971492"/>
                </a:cubicBezTo>
                <a:cubicBezTo>
                  <a:pt x="8398928" y="4971492"/>
                  <a:pt x="8281069" y="4885052"/>
                  <a:pt x="8231935" y="4759325"/>
                </a:cubicBezTo>
                <a:cubicBezTo>
                  <a:pt x="8180873" y="4883072"/>
                  <a:pt x="8065044" y="4971492"/>
                  <a:pt x="7927491" y="4971492"/>
                </a:cubicBezTo>
                <a:cubicBezTo>
                  <a:pt x="7789938" y="4971492"/>
                  <a:pt x="7672078" y="4885052"/>
                  <a:pt x="7622995" y="4759325"/>
                </a:cubicBezTo>
                <a:cubicBezTo>
                  <a:pt x="7571933" y="4883072"/>
                  <a:pt x="7456002" y="4971492"/>
                  <a:pt x="7318500" y="4971492"/>
                </a:cubicBezTo>
                <a:cubicBezTo>
                  <a:pt x="7180997" y="4971492"/>
                  <a:pt x="7063138" y="4885052"/>
                  <a:pt x="7014005" y="4759325"/>
                </a:cubicBezTo>
                <a:cubicBezTo>
                  <a:pt x="6962942" y="4883072"/>
                  <a:pt x="6847113" y="4971492"/>
                  <a:pt x="6709559" y="4971492"/>
                </a:cubicBezTo>
                <a:cubicBezTo>
                  <a:pt x="6572006" y="4971492"/>
                  <a:pt x="6454147" y="4885052"/>
                  <a:pt x="6405065" y="4759325"/>
                </a:cubicBezTo>
                <a:cubicBezTo>
                  <a:pt x="6354004" y="4883072"/>
                  <a:pt x="6238073" y="4971492"/>
                  <a:pt x="6100570" y="4971492"/>
                </a:cubicBezTo>
                <a:cubicBezTo>
                  <a:pt x="5963068" y="4971492"/>
                  <a:pt x="5845212" y="4885052"/>
                  <a:pt x="5796075" y="4759325"/>
                </a:cubicBezTo>
                <a:cubicBezTo>
                  <a:pt x="5752575" y="4864749"/>
                  <a:pt x="5660654" y="4944438"/>
                  <a:pt x="5550558" y="4965757"/>
                </a:cubicBezTo>
                <a:lnTo>
                  <a:pt x="5550558" y="4965604"/>
                </a:lnTo>
                <a:cubicBezTo>
                  <a:pt x="5536246" y="4968447"/>
                  <a:pt x="5521934" y="4970223"/>
                  <a:pt x="5507621" y="4971035"/>
                </a:cubicBezTo>
                <a:cubicBezTo>
                  <a:pt x="5507060" y="4971035"/>
                  <a:pt x="5506450" y="4971137"/>
                  <a:pt x="5505896" y="4971137"/>
                </a:cubicBezTo>
                <a:cubicBezTo>
                  <a:pt x="5501172" y="4971340"/>
                  <a:pt x="5496401" y="4971492"/>
                  <a:pt x="5491630" y="4971492"/>
                </a:cubicBezTo>
                <a:cubicBezTo>
                  <a:pt x="5354128" y="4971492"/>
                  <a:pt x="5236268" y="4885052"/>
                  <a:pt x="5187186" y="4759325"/>
                </a:cubicBezTo>
                <a:cubicBezTo>
                  <a:pt x="5187186" y="4759325"/>
                  <a:pt x="5187186" y="4759376"/>
                  <a:pt x="5187186" y="4759376"/>
                </a:cubicBezTo>
                <a:cubicBezTo>
                  <a:pt x="5172871" y="4794094"/>
                  <a:pt x="5153280" y="4825970"/>
                  <a:pt x="5129525" y="4853937"/>
                </a:cubicBezTo>
                <a:cubicBezTo>
                  <a:pt x="5068515" y="4925709"/>
                  <a:pt x="4979737" y="4971492"/>
                  <a:pt x="4880762" y="4971492"/>
                </a:cubicBezTo>
                <a:cubicBezTo>
                  <a:pt x="4743257" y="4971492"/>
                  <a:pt x="4625402" y="4885052"/>
                  <a:pt x="4576265" y="4759325"/>
                </a:cubicBezTo>
                <a:cubicBezTo>
                  <a:pt x="4525203" y="4883072"/>
                  <a:pt x="4409323" y="4971492"/>
                  <a:pt x="4271819" y="4971492"/>
                </a:cubicBezTo>
                <a:cubicBezTo>
                  <a:pt x="4134318" y="4971492"/>
                  <a:pt x="4016407" y="4885052"/>
                  <a:pt x="3967324" y="4759325"/>
                </a:cubicBezTo>
                <a:cubicBezTo>
                  <a:pt x="3916262" y="4883072"/>
                  <a:pt x="3800331" y="4971492"/>
                  <a:pt x="3662829" y="4971492"/>
                </a:cubicBezTo>
                <a:cubicBezTo>
                  <a:pt x="3525326" y="4971492"/>
                  <a:pt x="3407467" y="4885052"/>
                  <a:pt x="3358333" y="4759325"/>
                </a:cubicBezTo>
                <a:cubicBezTo>
                  <a:pt x="3307273" y="4883072"/>
                  <a:pt x="3191391" y="4971492"/>
                  <a:pt x="3053888" y="4971492"/>
                </a:cubicBezTo>
                <a:cubicBezTo>
                  <a:pt x="2916386" y="4971492"/>
                  <a:pt x="2798475" y="4885052"/>
                  <a:pt x="2749393" y="4759325"/>
                </a:cubicBezTo>
                <a:cubicBezTo>
                  <a:pt x="2698331" y="4883072"/>
                  <a:pt x="2582402" y="4971492"/>
                  <a:pt x="2444897" y="4971492"/>
                </a:cubicBezTo>
                <a:cubicBezTo>
                  <a:pt x="2307395" y="4971492"/>
                  <a:pt x="2189535" y="4885052"/>
                  <a:pt x="2140402" y="4759325"/>
                </a:cubicBezTo>
                <a:cubicBezTo>
                  <a:pt x="2089340" y="4883072"/>
                  <a:pt x="1973511" y="4971492"/>
                  <a:pt x="1835957" y="4971492"/>
                </a:cubicBezTo>
                <a:cubicBezTo>
                  <a:pt x="1698404" y="4971492"/>
                  <a:pt x="1580544" y="4885052"/>
                  <a:pt x="1531462" y="4759325"/>
                </a:cubicBezTo>
                <a:cubicBezTo>
                  <a:pt x="1480400" y="4883072"/>
                  <a:pt x="1364469" y="4971492"/>
                  <a:pt x="1226966" y="4971492"/>
                </a:cubicBezTo>
                <a:cubicBezTo>
                  <a:pt x="1089464" y="4971492"/>
                  <a:pt x="971604" y="4885052"/>
                  <a:pt x="922471" y="4759325"/>
                </a:cubicBezTo>
                <a:cubicBezTo>
                  <a:pt x="871409" y="4883072"/>
                  <a:pt x="755579" y="4971492"/>
                  <a:pt x="618026" y="4971492"/>
                </a:cubicBezTo>
                <a:cubicBezTo>
                  <a:pt x="480473" y="4971492"/>
                  <a:pt x="362613" y="4885052"/>
                  <a:pt x="313531" y="4759325"/>
                </a:cubicBezTo>
                <a:cubicBezTo>
                  <a:pt x="262468" y="4883072"/>
                  <a:pt x="144558" y="4971492"/>
                  <a:pt x="9035" y="4971492"/>
                </a:cubicBezTo>
                <a:lnTo>
                  <a:pt x="0" y="4971346"/>
                </a:lnTo>
                <a:lnTo>
                  <a:pt x="0" y="4886494"/>
                </a:lnTo>
                <a:lnTo>
                  <a:pt x="0" y="4796586"/>
                </a:lnTo>
                <a:lnTo>
                  <a:pt x="0" y="4350433"/>
                </a:lnTo>
                <a:lnTo>
                  <a:pt x="0" y="4073807"/>
                </a:lnTo>
                <a:lnTo>
                  <a:pt x="0" y="3719778"/>
                </a:lnTo>
                <a:lnTo>
                  <a:pt x="0" y="2926305"/>
                </a:lnTo>
                <a:lnTo>
                  <a:pt x="0" y="2461797"/>
                </a:lnTo>
                <a:lnTo>
                  <a:pt x="0" y="1415338"/>
                </a:lnTo>
                <a:close/>
              </a:path>
            </a:pathLst>
          </a:custGeom>
          <a:noFill/>
        </p:spPr>
        <p:txBody>
          <a:bodyPr wrap="square" lIns="1080000" tIns="540000" rIns="108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0" name="Kuvatiedot">
            <a:extLst>
              <a:ext uri="{FF2B5EF4-FFF2-40B4-BE49-F238E27FC236}">
                <a16:creationId xmlns:a16="http://schemas.microsoft.com/office/drawing/2014/main" id="{F4EB577F-14A4-4765-1D12-2902FE0300B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3" name="Päivämäärän paikkamerkki 2">
            <a:extLst>
              <a:ext uri="{FF2B5EF4-FFF2-40B4-BE49-F238E27FC236}">
                <a16:creationId xmlns:a16="http://schemas.microsoft.com/office/drawing/2014/main" id="{5A1E325A-CB03-091F-D1DB-1D0832E5F793}"/>
              </a:ext>
            </a:extLst>
          </p:cNvPr>
          <p:cNvSpPr>
            <a:spLocks noGrp="1"/>
          </p:cNvSpPr>
          <p:nvPr>
            <p:ph type="dt" sz="half" idx="21"/>
          </p:nvPr>
        </p:nvSpPr>
        <p:spPr/>
        <p:txBody>
          <a:bodyPr/>
          <a:lstStyle/>
          <a:p>
            <a:r>
              <a:rPr lang="fi-FI"/>
              <a:t>12.8.2025</a:t>
            </a:r>
            <a:endParaRPr lang="fi-FI" dirty="0"/>
          </a:p>
        </p:txBody>
      </p:sp>
      <p:sp>
        <p:nvSpPr>
          <p:cNvPr id="6" name="Alatunnisteen paikkamerkki 5">
            <a:extLst>
              <a:ext uri="{FF2B5EF4-FFF2-40B4-BE49-F238E27FC236}">
                <a16:creationId xmlns:a16="http://schemas.microsoft.com/office/drawing/2014/main" id="{7D8AAB12-998E-9AEA-D9B3-F85EFB93ED65}"/>
              </a:ext>
            </a:extLst>
          </p:cNvPr>
          <p:cNvSpPr>
            <a:spLocks noGrp="1"/>
          </p:cNvSpPr>
          <p:nvPr>
            <p:ph type="ftr" sz="quarter" idx="22"/>
          </p:nvPr>
        </p:nvSpPr>
        <p:spPr/>
        <p:txBody>
          <a:bodyPr/>
          <a:lstStyle/>
          <a:p>
            <a:endParaRPr lang="fi-FI" dirty="0"/>
          </a:p>
        </p:txBody>
      </p:sp>
      <p:sp>
        <p:nvSpPr>
          <p:cNvPr id="9" name="Dian numeron paikkamerkki 8">
            <a:extLst>
              <a:ext uri="{FF2B5EF4-FFF2-40B4-BE49-F238E27FC236}">
                <a16:creationId xmlns:a16="http://schemas.microsoft.com/office/drawing/2014/main" id="{A5D96548-F2F5-30EB-F0F5-58CD8C0016CC}"/>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0BD193E5-B150-D53A-F720-B994F74861C4}"/>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687169494"/>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preserve="1" userDrawn="1">
  <p:cSld name="Otsikko ja teksi kuvalla 1">
    <p:bg>
      <p:bgPr>
        <a:solidFill>
          <a:schemeClr val="accent3"/>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46099" y="546100"/>
            <a:ext cx="4581525" cy="985838"/>
          </a:xfrm>
          <a:prstGeom prst="rect">
            <a:avLst/>
          </a:prstGeom>
        </p:spPr>
        <p:txBody>
          <a:bodyPr anchor="t"/>
          <a:lstStyle>
            <a:lvl1pPr>
              <a:defRPr sz="3600">
                <a:solidFill>
                  <a:schemeClr val="bg1"/>
                </a:solidFill>
              </a:defRPr>
            </a:lvl1pPr>
          </a:lstStyle>
          <a:p>
            <a:endParaRPr lang="fi-FI" dirty="0"/>
          </a:p>
        </p:txBody>
      </p:sp>
      <p:sp>
        <p:nvSpPr>
          <p:cNvPr id="10" name="Tekstin paikkamerkki 9">
            <a:extLst>
              <a:ext uri="{FF2B5EF4-FFF2-40B4-BE49-F238E27FC236}">
                <a16:creationId xmlns:a16="http://schemas.microsoft.com/office/drawing/2014/main" id="{65A823B1-BDA8-48B3-FDF8-04D274997AC8}"/>
              </a:ext>
            </a:extLst>
          </p:cNvPr>
          <p:cNvSpPr>
            <a:spLocks noGrp="1"/>
          </p:cNvSpPr>
          <p:nvPr>
            <p:ph type="body" sz="quarter" idx="30"/>
          </p:nvPr>
        </p:nvSpPr>
        <p:spPr>
          <a:xfrm>
            <a:off x="539750" y="2276475"/>
            <a:ext cx="4227513" cy="3724275"/>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1" name="Kuvan paikkamerkki 10">
            <a:extLst>
              <a:ext uri="{FF2B5EF4-FFF2-40B4-BE49-F238E27FC236}">
                <a16:creationId xmlns:a16="http://schemas.microsoft.com/office/drawing/2014/main" id="{83E2E18C-DFF8-D79A-1160-88D48E85FA08}"/>
              </a:ext>
              <a:ext uri="{C183D7F6-B498-43B3-948B-1728B52AA6E4}">
                <adec:decorative xmlns:adec="http://schemas.microsoft.com/office/drawing/2017/decorative" val="1"/>
              </a:ext>
            </a:extLst>
          </p:cNvPr>
          <p:cNvSpPr>
            <a:spLocks noGrp="1"/>
          </p:cNvSpPr>
          <p:nvPr>
            <p:ph type="pic" sz="quarter" idx="29" hasCustomPrompt="1"/>
          </p:nvPr>
        </p:nvSpPr>
        <p:spPr>
          <a:xfrm>
            <a:off x="1738385" y="0"/>
            <a:ext cx="10450142" cy="6860932"/>
          </a:xfrm>
          <a:custGeom>
            <a:avLst/>
            <a:gdLst>
              <a:gd name="connsiteX0" fmla="*/ 6861888 w 10450142"/>
              <a:gd name="connsiteY0" fmla="*/ 0 h 6860932"/>
              <a:gd name="connsiteX1" fmla="*/ 8422594 w 10450142"/>
              <a:gd name="connsiteY1" fmla="*/ 0 h 6860932"/>
              <a:gd name="connsiteX2" fmla="*/ 8889436 w 10450142"/>
              <a:gd name="connsiteY2" fmla="*/ 0 h 6860932"/>
              <a:gd name="connsiteX3" fmla="*/ 10450142 w 10450142"/>
              <a:gd name="connsiteY3" fmla="*/ 0 h 6860932"/>
              <a:gd name="connsiteX4" fmla="*/ 10450142 w 10450142"/>
              <a:gd name="connsiteY4" fmla="*/ 6858000 h 6860932"/>
              <a:gd name="connsiteX5" fmla="*/ 8889436 w 10450142"/>
              <a:gd name="connsiteY5" fmla="*/ 6858000 h 6860932"/>
              <a:gd name="connsiteX6" fmla="*/ 8422594 w 10450142"/>
              <a:gd name="connsiteY6" fmla="*/ 6858000 h 6860932"/>
              <a:gd name="connsiteX7" fmla="*/ 8422594 w 10450142"/>
              <a:gd name="connsiteY7" fmla="*/ 6860932 h 6860932"/>
              <a:gd name="connsiteX8" fmla="*/ 6861888 w 10450142"/>
              <a:gd name="connsiteY8" fmla="*/ 6860932 h 6860932"/>
              <a:gd name="connsiteX9" fmla="*/ 1560706 w 10450142"/>
              <a:gd name="connsiteY9" fmla="*/ 6860932 h 6860932"/>
              <a:gd name="connsiteX10" fmla="*/ 0 w 10450142"/>
              <a:gd name="connsiteY10" fmla="*/ 6860932 h 6860932"/>
              <a:gd name="connsiteX11" fmla="*/ 244109 w 10450142"/>
              <a:gd name="connsiteY11" fmla="*/ 6384186 h 6860932"/>
              <a:gd name="connsiteX12" fmla="*/ 743163 w 10450142"/>
              <a:gd name="connsiteY12" fmla="*/ 6118790 h 6860932"/>
              <a:gd name="connsiteX13" fmla="*/ 1008496 w 10450142"/>
              <a:gd name="connsiteY13" fmla="*/ 5619800 h 6860932"/>
              <a:gd name="connsiteX14" fmla="*/ 1507549 w 10450142"/>
              <a:gd name="connsiteY14" fmla="*/ 5354403 h 6860932"/>
              <a:gd name="connsiteX15" fmla="*/ 1772882 w 10450142"/>
              <a:gd name="connsiteY15" fmla="*/ 4855349 h 6860932"/>
              <a:gd name="connsiteX16" fmla="*/ 2271936 w 10450142"/>
              <a:gd name="connsiteY16" fmla="*/ 4590016 h 6860932"/>
              <a:gd name="connsiteX17" fmla="*/ 2537269 w 10450142"/>
              <a:gd name="connsiteY17" fmla="*/ 4090963 h 6860932"/>
              <a:gd name="connsiteX18" fmla="*/ 3036323 w 10450142"/>
              <a:gd name="connsiteY18" fmla="*/ 3825629 h 6860932"/>
              <a:gd name="connsiteX19" fmla="*/ 3301656 w 10450142"/>
              <a:gd name="connsiteY19" fmla="*/ 3326576 h 6860932"/>
              <a:gd name="connsiteX20" fmla="*/ 3304269 w 10450142"/>
              <a:gd name="connsiteY20" fmla="*/ 3324090 h 6860932"/>
              <a:gd name="connsiteX21" fmla="*/ 3306818 w 10450142"/>
              <a:gd name="connsiteY21" fmla="*/ 3321477 h 6860932"/>
              <a:gd name="connsiteX22" fmla="*/ 3803195 w 10450142"/>
              <a:gd name="connsiteY22" fmla="*/ 3058630 h 6860932"/>
              <a:gd name="connsiteX23" fmla="*/ 4066042 w 10450142"/>
              <a:gd name="connsiteY23" fmla="*/ 2562190 h 6860932"/>
              <a:gd name="connsiteX24" fmla="*/ 4068655 w 10450142"/>
              <a:gd name="connsiteY24" fmla="*/ 2559704 h 6860932"/>
              <a:gd name="connsiteX25" fmla="*/ 4071205 w 10450142"/>
              <a:gd name="connsiteY25" fmla="*/ 2557091 h 6860932"/>
              <a:gd name="connsiteX26" fmla="*/ 4570258 w 10450142"/>
              <a:gd name="connsiteY26" fmla="*/ 2291758 h 6860932"/>
              <a:gd name="connsiteX27" fmla="*/ 4835592 w 10450142"/>
              <a:gd name="connsiteY27" fmla="*/ 1792704 h 6860932"/>
              <a:gd name="connsiteX28" fmla="*/ 5334645 w 10450142"/>
              <a:gd name="connsiteY28" fmla="*/ 1527371 h 6860932"/>
              <a:gd name="connsiteX29" fmla="*/ 5599978 w 10450142"/>
              <a:gd name="connsiteY29" fmla="*/ 1028318 h 6860932"/>
              <a:gd name="connsiteX30" fmla="*/ 6099031 w 10450142"/>
              <a:gd name="connsiteY30" fmla="*/ 762921 h 6860932"/>
              <a:gd name="connsiteX31" fmla="*/ 6364365 w 10450142"/>
              <a:gd name="connsiteY31" fmla="*/ 263931 h 6860932"/>
              <a:gd name="connsiteX32" fmla="*/ 6861888 w 10450142"/>
              <a:gd name="connsiteY32" fmla="*/ 0 h 686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450142" h="6860932">
                <a:moveTo>
                  <a:pt x="6861888" y="0"/>
                </a:moveTo>
                <a:lnTo>
                  <a:pt x="8422594" y="0"/>
                </a:lnTo>
                <a:lnTo>
                  <a:pt x="8889436" y="0"/>
                </a:lnTo>
                <a:lnTo>
                  <a:pt x="10450142" y="0"/>
                </a:lnTo>
                <a:lnTo>
                  <a:pt x="10450142" y="6858000"/>
                </a:lnTo>
                <a:lnTo>
                  <a:pt x="8889436" y="6858000"/>
                </a:lnTo>
                <a:lnTo>
                  <a:pt x="8422594" y="6858000"/>
                </a:lnTo>
                <a:lnTo>
                  <a:pt x="8422594" y="6860932"/>
                </a:lnTo>
                <a:lnTo>
                  <a:pt x="6861888" y="6860932"/>
                </a:lnTo>
                <a:lnTo>
                  <a:pt x="1560706" y="6860932"/>
                </a:lnTo>
                <a:lnTo>
                  <a:pt x="0" y="6860932"/>
                </a:lnTo>
                <a:cubicBezTo>
                  <a:pt x="160041" y="6683682"/>
                  <a:pt x="61760" y="6566535"/>
                  <a:pt x="244109" y="6384186"/>
                </a:cubicBezTo>
                <a:cubicBezTo>
                  <a:pt x="433979" y="6194317"/>
                  <a:pt x="550807" y="6311145"/>
                  <a:pt x="743163" y="6118790"/>
                </a:cubicBezTo>
                <a:cubicBezTo>
                  <a:pt x="933032" y="5928920"/>
                  <a:pt x="816204" y="5812092"/>
                  <a:pt x="1008496" y="5619800"/>
                </a:cubicBezTo>
                <a:cubicBezTo>
                  <a:pt x="1198366" y="5429866"/>
                  <a:pt x="1315194" y="5546758"/>
                  <a:pt x="1507549" y="5354403"/>
                </a:cubicBezTo>
                <a:cubicBezTo>
                  <a:pt x="1697419" y="5164533"/>
                  <a:pt x="1583013" y="5045283"/>
                  <a:pt x="1772882" y="4855349"/>
                </a:cubicBezTo>
                <a:cubicBezTo>
                  <a:pt x="1962752" y="4665480"/>
                  <a:pt x="2079644" y="4782372"/>
                  <a:pt x="2271936" y="4590016"/>
                </a:cubicBezTo>
                <a:cubicBezTo>
                  <a:pt x="2461806" y="4400147"/>
                  <a:pt x="2344977" y="4283318"/>
                  <a:pt x="2537269" y="4090963"/>
                </a:cubicBezTo>
                <a:cubicBezTo>
                  <a:pt x="2727139" y="3901093"/>
                  <a:pt x="2844031" y="4017921"/>
                  <a:pt x="3036323" y="3825629"/>
                </a:cubicBezTo>
                <a:cubicBezTo>
                  <a:pt x="3226192" y="3635760"/>
                  <a:pt x="3109364" y="3518932"/>
                  <a:pt x="3301656" y="3326576"/>
                </a:cubicBezTo>
                <a:cubicBezTo>
                  <a:pt x="3302548" y="3325684"/>
                  <a:pt x="3303376" y="3324919"/>
                  <a:pt x="3304269" y="3324090"/>
                </a:cubicBezTo>
                <a:cubicBezTo>
                  <a:pt x="3305161" y="3323198"/>
                  <a:pt x="3305926" y="3322370"/>
                  <a:pt x="3306818" y="3321477"/>
                </a:cubicBezTo>
                <a:cubicBezTo>
                  <a:pt x="3495796" y="3132500"/>
                  <a:pt x="3612496" y="3247289"/>
                  <a:pt x="3803195" y="3058630"/>
                </a:cubicBezTo>
                <a:cubicBezTo>
                  <a:pt x="3989431" y="2870290"/>
                  <a:pt x="3874643" y="2753653"/>
                  <a:pt x="4066042" y="2562190"/>
                </a:cubicBezTo>
                <a:cubicBezTo>
                  <a:pt x="4066935" y="2561297"/>
                  <a:pt x="4067827" y="2560533"/>
                  <a:pt x="4068655" y="2559704"/>
                </a:cubicBezTo>
                <a:cubicBezTo>
                  <a:pt x="4069548" y="2558812"/>
                  <a:pt x="4070313" y="2557983"/>
                  <a:pt x="4071205" y="2557091"/>
                </a:cubicBezTo>
                <a:cubicBezTo>
                  <a:pt x="4261075" y="2367221"/>
                  <a:pt x="4377903" y="2484049"/>
                  <a:pt x="4570258" y="2291758"/>
                </a:cubicBezTo>
                <a:cubicBezTo>
                  <a:pt x="4760128" y="2101824"/>
                  <a:pt x="4643236" y="1984996"/>
                  <a:pt x="4835592" y="1792704"/>
                </a:cubicBezTo>
                <a:cubicBezTo>
                  <a:pt x="5025461" y="1602834"/>
                  <a:pt x="5142290" y="1719663"/>
                  <a:pt x="5334645" y="1527371"/>
                </a:cubicBezTo>
                <a:cubicBezTo>
                  <a:pt x="5524515" y="1337438"/>
                  <a:pt x="5407623" y="1220609"/>
                  <a:pt x="5599978" y="1028318"/>
                </a:cubicBezTo>
                <a:cubicBezTo>
                  <a:pt x="5789848" y="838384"/>
                  <a:pt x="5906676" y="955276"/>
                  <a:pt x="6099031" y="762921"/>
                </a:cubicBezTo>
                <a:cubicBezTo>
                  <a:pt x="6288901" y="573051"/>
                  <a:pt x="6174495" y="453801"/>
                  <a:pt x="6364365" y="263931"/>
                </a:cubicBezTo>
                <a:cubicBezTo>
                  <a:pt x="6553725" y="74507"/>
                  <a:pt x="6670425" y="190252"/>
                  <a:pt x="6861888" y="0"/>
                </a:cubicBezTo>
                <a:close/>
              </a:path>
            </a:pathLst>
          </a:custGeom>
          <a:noFill/>
        </p:spPr>
        <p:txBody>
          <a:bodyPr wrap="square" lIns="4680000" tIns="216000" rIns="540000" bIns="900000" anchor="b">
            <a:noAutofit/>
          </a:bodyPr>
          <a:lstStyle>
            <a:lvl1pPr marL="0" indent="0" algn="r">
              <a:buNone/>
              <a:defRPr sz="1400" b="1">
                <a:solidFill>
                  <a:schemeClr val="accent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51908877-0B3F-FAF6-EB89-4F4663D1A68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bg1"/>
                </a:solidFill>
              </a:defRPr>
            </a:lvl1pPr>
          </a:lstStyle>
          <a:p>
            <a:pPr lvl="0"/>
            <a:r>
              <a:rPr lang="fi-FI" dirty="0"/>
              <a:t>Kuva: Kuvaajan nimi</a:t>
            </a:r>
          </a:p>
        </p:txBody>
      </p:sp>
      <p:sp>
        <p:nvSpPr>
          <p:cNvPr id="6" name="Alatunnisteen paikkamerkki 5">
            <a:extLst>
              <a:ext uri="{FF2B5EF4-FFF2-40B4-BE49-F238E27FC236}">
                <a16:creationId xmlns:a16="http://schemas.microsoft.com/office/drawing/2014/main" id="{EB9825AF-FA9A-3E07-6363-82CC9463A8AF}"/>
              </a:ext>
            </a:extLst>
          </p:cNvPr>
          <p:cNvSpPr>
            <a:spLocks noGrp="1"/>
          </p:cNvSpPr>
          <p:nvPr>
            <p:ph type="ftr" sz="quarter" idx="27"/>
          </p:nvPr>
        </p:nvSpPr>
        <p:spPr/>
        <p:txBody>
          <a:bodyPr/>
          <a:lstStyle>
            <a:lvl1pPr>
              <a:defRPr>
                <a:solidFill>
                  <a:schemeClr val="bg1"/>
                </a:solidFill>
              </a:defRPr>
            </a:lvl1pPr>
          </a:lstStyle>
          <a:p>
            <a:endParaRPr lang="fi-FI" dirty="0"/>
          </a:p>
        </p:txBody>
      </p:sp>
      <p:sp>
        <p:nvSpPr>
          <p:cNvPr id="3" name="Päivämäärän paikkamerkki 2">
            <a:extLst>
              <a:ext uri="{FF2B5EF4-FFF2-40B4-BE49-F238E27FC236}">
                <a16:creationId xmlns:a16="http://schemas.microsoft.com/office/drawing/2014/main" id="{1729CFC5-24DD-513B-E598-74E5AC0D8054}"/>
              </a:ext>
            </a:extLst>
          </p:cNvPr>
          <p:cNvSpPr>
            <a:spLocks noGrp="1"/>
          </p:cNvSpPr>
          <p:nvPr>
            <p:ph type="dt" sz="half" idx="26"/>
          </p:nvPr>
        </p:nvSpPr>
        <p:spPr/>
        <p:txBody>
          <a:bodyPr/>
          <a:lstStyle>
            <a:lvl1pPr>
              <a:defRPr>
                <a:solidFill>
                  <a:schemeClr val="bg1"/>
                </a:solidFill>
              </a:defRPr>
            </a:lvl1pPr>
          </a:lstStyle>
          <a:p>
            <a:r>
              <a:rPr lang="fi-FI"/>
              <a:t>12.8.2025</a:t>
            </a:r>
            <a:endParaRPr lang="fi-FI" dirty="0"/>
          </a:p>
        </p:txBody>
      </p:sp>
      <p:sp>
        <p:nvSpPr>
          <p:cNvPr id="7" name="Dian numeron paikkamerkki 6">
            <a:extLst>
              <a:ext uri="{FF2B5EF4-FFF2-40B4-BE49-F238E27FC236}">
                <a16:creationId xmlns:a16="http://schemas.microsoft.com/office/drawing/2014/main" id="{EE6EA182-DE74-CE41-32C4-1B7D6DA240A3}"/>
              </a:ext>
            </a:extLst>
          </p:cNvPr>
          <p:cNvSpPr>
            <a:spLocks noGrp="1"/>
          </p:cNvSpPr>
          <p:nvPr>
            <p:ph type="sldNum" sz="quarter" idx="28"/>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9EF44219-C928-440C-1F9B-B45B2E45D64D}"/>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Tree>
    <p:extLst>
      <p:ext uri="{BB962C8B-B14F-4D97-AF65-F5344CB8AC3E}">
        <p14:creationId xmlns:p14="http://schemas.microsoft.com/office/powerpoint/2010/main" val="1665299388"/>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Otsikko ja kuvia 1">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46100"/>
            <a:ext cx="11104564" cy="738188"/>
          </a:xfrm>
          <a:prstGeom prst="rect">
            <a:avLst/>
          </a:prstGeom>
        </p:spPr>
        <p:txBody>
          <a:bodyPr anchor="t"/>
          <a:lstStyle>
            <a:lvl1pPr algn="ctr">
              <a:defRPr sz="3600"/>
            </a:lvl1pPr>
          </a:lstStyle>
          <a:p>
            <a:r>
              <a:rPr lang="fi-FI"/>
              <a:t>Muokkaa ots. perustyyl. napsautt.</a:t>
            </a:r>
            <a:endParaRPr lang="fi-FI" dirty="0"/>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p:ph type="pic" sz="quarter" idx="13" hasCustomPrompt="1"/>
          </p:nvPr>
        </p:nvSpPr>
        <p:spPr>
          <a:xfrm>
            <a:off x="546099" y="1283493"/>
            <a:ext cx="5368926"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1" name="Kuvan paikkamerkki 2">
            <a:extLst>
              <a:ext uri="{FF2B5EF4-FFF2-40B4-BE49-F238E27FC236}">
                <a16:creationId xmlns:a16="http://schemas.microsoft.com/office/drawing/2014/main" id="{62B11CB7-E77E-61C5-BBB1-B6B995E3A439}"/>
              </a:ext>
              <a:ext uri="{C183D7F6-B498-43B3-948B-1728B52AA6E4}">
                <adec:decorative xmlns:adec="http://schemas.microsoft.com/office/drawing/2017/decorative" val="1"/>
              </a:ext>
            </a:extLst>
          </p:cNvPr>
          <p:cNvSpPr>
            <a:spLocks noGrp="1"/>
          </p:cNvSpPr>
          <p:nvPr>
            <p:ph type="pic" sz="quarter" idx="14" hasCustomPrompt="1"/>
          </p:nvPr>
        </p:nvSpPr>
        <p:spPr>
          <a:xfrm>
            <a:off x="6275389" y="1283493"/>
            <a:ext cx="5375798"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4" name="Kuvatiedot">
            <a:extLst>
              <a:ext uri="{FF2B5EF4-FFF2-40B4-BE49-F238E27FC236}">
                <a16:creationId xmlns:a16="http://schemas.microsoft.com/office/drawing/2014/main" id="{BEA11CD7-0047-B728-70B7-9C4AB4D12A97}"/>
              </a:ext>
              <a:ext uri="{C183D7F6-B498-43B3-948B-1728B52AA6E4}">
                <adec:decorative xmlns:adec="http://schemas.microsoft.com/office/drawing/2017/decorative" val="1"/>
              </a:ext>
            </a:extLst>
          </p:cNvPr>
          <p:cNvSpPr>
            <a:spLocks noGrp="1"/>
          </p:cNvSpPr>
          <p:nvPr>
            <p:ph type="body" sz="quarter" idx="22"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14" name="Alatunnisteen paikkamerkki 13">
            <a:extLst>
              <a:ext uri="{FF2B5EF4-FFF2-40B4-BE49-F238E27FC236}">
                <a16:creationId xmlns:a16="http://schemas.microsoft.com/office/drawing/2014/main" id="{94848DAC-8B93-271D-186E-5E69CDBCCB02}"/>
              </a:ext>
            </a:extLst>
          </p:cNvPr>
          <p:cNvSpPr>
            <a:spLocks noGrp="1"/>
          </p:cNvSpPr>
          <p:nvPr>
            <p:ph type="ftr" sz="quarter" idx="20"/>
          </p:nvPr>
        </p:nvSpPr>
        <p:spPr/>
        <p:txBody>
          <a:bodyPr/>
          <a:lstStyle/>
          <a:p>
            <a:endParaRPr lang="fi-FI" dirty="0"/>
          </a:p>
        </p:txBody>
      </p:sp>
      <p:sp>
        <p:nvSpPr>
          <p:cNvPr id="13" name="Päivämäärän paikkamerkki 12">
            <a:extLst>
              <a:ext uri="{FF2B5EF4-FFF2-40B4-BE49-F238E27FC236}">
                <a16:creationId xmlns:a16="http://schemas.microsoft.com/office/drawing/2014/main" id="{F03266B7-3872-EEB7-8F2D-8FD86E194054}"/>
              </a:ext>
            </a:extLst>
          </p:cNvPr>
          <p:cNvSpPr>
            <a:spLocks noGrp="1"/>
          </p:cNvSpPr>
          <p:nvPr>
            <p:ph type="dt" sz="half" idx="19"/>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F9DEA319-7CD2-A188-A23E-2A6F6BAB3AC1}"/>
              </a:ext>
            </a:extLst>
          </p:cNvPr>
          <p:cNvSpPr>
            <a:spLocks noGrp="1"/>
          </p:cNvSpPr>
          <p:nvPr>
            <p:ph type="sldNum" sz="quarter" idx="21"/>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2C0EF40B-67F6-F02C-476F-A0B811BECC77}"/>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717092095"/>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preserve="1" userDrawn="1">
  <p:cSld name="Otsikko ja teksi kuvalla 1 A">
    <p:bg>
      <p:bgPr>
        <a:solidFill>
          <a:schemeClr val="accent3"/>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46099" y="546100"/>
            <a:ext cx="4581525" cy="985838"/>
          </a:xfrm>
          <a:prstGeom prst="rect">
            <a:avLst/>
          </a:prstGeom>
        </p:spPr>
        <p:txBody>
          <a:bodyPr anchor="t"/>
          <a:lstStyle>
            <a:lvl1pPr>
              <a:defRPr sz="3600">
                <a:solidFill>
                  <a:schemeClr val="bg1"/>
                </a:solidFill>
              </a:defRPr>
            </a:lvl1pPr>
          </a:lstStyle>
          <a:p>
            <a:endParaRPr lang="fi-FI" dirty="0"/>
          </a:p>
        </p:txBody>
      </p:sp>
      <p:sp>
        <p:nvSpPr>
          <p:cNvPr id="9" name="Tekstin paikkamerkki 9">
            <a:extLst>
              <a:ext uri="{FF2B5EF4-FFF2-40B4-BE49-F238E27FC236}">
                <a16:creationId xmlns:a16="http://schemas.microsoft.com/office/drawing/2014/main" id="{821FEF76-E704-22E8-7669-CDD8454BF276}"/>
              </a:ext>
            </a:extLst>
          </p:cNvPr>
          <p:cNvSpPr>
            <a:spLocks noGrp="1"/>
          </p:cNvSpPr>
          <p:nvPr>
            <p:ph type="body" sz="quarter" idx="30"/>
          </p:nvPr>
        </p:nvSpPr>
        <p:spPr>
          <a:xfrm>
            <a:off x="539750" y="2276475"/>
            <a:ext cx="4227513" cy="3724275"/>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0" name="Kuvan paikkamerkki 9">
            <a:extLst>
              <a:ext uri="{FF2B5EF4-FFF2-40B4-BE49-F238E27FC236}">
                <a16:creationId xmlns:a16="http://schemas.microsoft.com/office/drawing/2014/main" id="{AE932048-1337-97E9-24C1-AE3253034985}"/>
              </a:ext>
              <a:ext uri="{C183D7F6-B498-43B3-948B-1728B52AA6E4}">
                <adec:decorative xmlns:adec="http://schemas.microsoft.com/office/drawing/2017/decorative" val="1"/>
              </a:ext>
            </a:extLst>
          </p:cNvPr>
          <p:cNvSpPr>
            <a:spLocks noGrp="1"/>
          </p:cNvSpPr>
          <p:nvPr>
            <p:ph type="pic" sz="quarter" idx="29" hasCustomPrompt="1"/>
          </p:nvPr>
        </p:nvSpPr>
        <p:spPr>
          <a:xfrm>
            <a:off x="1734911" y="-1466"/>
            <a:ext cx="10453614" cy="6862398"/>
          </a:xfrm>
          <a:custGeom>
            <a:avLst/>
            <a:gdLst>
              <a:gd name="connsiteX0" fmla="*/ 6858000 w 10453614"/>
              <a:gd name="connsiteY0" fmla="*/ 0 h 6862398"/>
              <a:gd name="connsiteX1" fmla="*/ 7494280 w 10453614"/>
              <a:gd name="connsiteY1" fmla="*/ 0 h 6862398"/>
              <a:gd name="connsiteX2" fmla="*/ 8889436 w 10453614"/>
              <a:gd name="connsiteY2" fmla="*/ 0 h 6862398"/>
              <a:gd name="connsiteX3" fmla="*/ 8889436 w 10453614"/>
              <a:gd name="connsiteY3" fmla="*/ 1466 h 6862398"/>
              <a:gd name="connsiteX4" fmla="*/ 9156556 w 10453614"/>
              <a:gd name="connsiteY4" fmla="*/ 1466 h 6862398"/>
              <a:gd name="connsiteX5" fmla="*/ 10453614 w 10453614"/>
              <a:gd name="connsiteY5" fmla="*/ 1466 h 6862398"/>
              <a:gd name="connsiteX6" fmla="*/ 10453614 w 10453614"/>
              <a:gd name="connsiteY6" fmla="*/ 6859466 h 6862398"/>
              <a:gd name="connsiteX7" fmla="*/ 9156556 w 10453614"/>
              <a:gd name="connsiteY7" fmla="*/ 6859466 h 6862398"/>
              <a:gd name="connsiteX8" fmla="*/ 8768576 w 10453614"/>
              <a:gd name="connsiteY8" fmla="*/ 6859466 h 6862398"/>
              <a:gd name="connsiteX9" fmla="*/ 8768576 w 10453614"/>
              <a:gd name="connsiteY9" fmla="*/ 6862398 h 6862398"/>
              <a:gd name="connsiteX10" fmla="*/ 7471518 w 10453614"/>
              <a:gd name="connsiteY10" fmla="*/ 6862398 h 6862398"/>
              <a:gd name="connsiteX11" fmla="*/ 3065857 w 10453614"/>
              <a:gd name="connsiteY11" fmla="*/ 6862398 h 6862398"/>
              <a:gd name="connsiteX12" fmla="*/ 1768799 w 10453614"/>
              <a:gd name="connsiteY12" fmla="*/ 6862398 h 6862398"/>
              <a:gd name="connsiteX13" fmla="*/ 1769733 w 10453614"/>
              <a:gd name="connsiteY13" fmla="*/ 6860932 h 6862398"/>
              <a:gd name="connsiteX14" fmla="*/ 632392 w 10453614"/>
              <a:gd name="connsiteY14" fmla="*/ 6860932 h 6862398"/>
              <a:gd name="connsiteX15" fmla="*/ 634639 w 10453614"/>
              <a:gd name="connsiteY15" fmla="*/ 6858000 h 6862398"/>
              <a:gd name="connsiteX16" fmla="*/ 0 w 10453614"/>
              <a:gd name="connsiteY16" fmla="*/ 6858000 h 6862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453614" h="6862398">
                <a:moveTo>
                  <a:pt x="6858000" y="0"/>
                </a:moveTo>
                <a:lnTo>
                  <a:pt x="7494280" y="0"/>
                </a:lnTo>
                <a:lnTo>
                  <a:pt x="8889436" y="0"/>
                </a:lnTo>
                <a:lnTo>
                  <a:pt x="8889436" y="1466"/>
                </a:lnTo>
                <a:lnTo>
                  <a:pt x="9156556" y="1466"/>
                </a:lnTo>
                <a:lnTo>
                  <a:pt x="10453614" y="1466"/>
                </a:lnTo>
                <a:lnTo>
                  <a:pt x="10453614" y="6859466"/>
                </a:lnTo>
                <a:lnTo>
                  <a:pt x="9156556" y="6859466"/>
                </a:lnTo>
                <a:lnTo>
                  <a:pt x="8768576" y="6859466"/>
                </a:lnTo>
                <a:lnTo>
                  <a:pt x="8768576" y="6862398"/>
                </a:lnTo>
                <a:lnTo>
                  <a:pt x="7471518" y="6862398"/>
                </a:lnTo>
                <a:lnTo>
                  <a:pt x="3065857" y="6862398"/>
                </a:lnTo>
                <a:lnTo>
                  <a:pt x="1768799" y="6862398"/>
                </a:lnTo>
                <a:lnTo>
                  <a:pt x="1769733" y="6860932"/>
                </a:lnTo>
                <a:lnTo>
                  <a:pt x="632392" y="6860932"/>
                </a:lnTo>
                <a:lnTo>
                  <a:pt x="634639" y="6858000"/>
                </a:lnTo>
                <a:lnTo>
                  <a:pt x="0" y="6858000"/>
                </a:lnTo>
                <a:close/>
              </a:path>
            </a:pathLst>
          </a:custGeom>
          <a:noFill/>
        </p:spPr>
        <p:txBody>
          <a:bodyPr wrap="square" lIns="4680000" tIns="216000" rIns="540000" bIns="900000" anchor="b">
            <a:noAutofit/>
          </a:bodyPr>
          <a:lstStyle>
            <a:lvl1pPr marL="0" indent="0" algn="r">
              <a:buNone/>
              <a:defRPr sz="1400" b="1">
                <a:solidFill>
                  <a:schemeClr val="accent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51908877-0B3F-FAF6-EB89-4F4663D1A68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bg1"/>
                </a:solidFill>
              </a:defRPr>
            </a:lvl1pPr>
          </a:lstStyle>
          <a:p>
            <a:pPr lvl="0"/>
            <a:r>
              <a:rPr lang="fi-FI" dirty="0"/>
              <a:t>Kuva: Kuvaajan nimi</a:t>
            </a:r>
          </a:p>
        </p:txBody>
      </p:sp>
      <p:sp>
        <p:nvSpPr>
          <p:cNvPr id="6" name="Alatunnisteen paikkamerkki 5">
            <a:extLst>
              <a:ext uri="{FF2B5EF4-FFF2-40B4-BE49-F238E27FC236}">
                <a16:creationId xmlns:a16="http://schemas.microsoft.com/office/drawing/2014/main" id="{EB9825AF-FA9A-3E07-6363-82CC9463A8AF}"/>
              </a:ext>
            </a:extLst>
          </p:cNvPr>
          <p:cNvSpPr>
            <a:spLocks noGrp="1"/>
          </p:cNvSpPr>
          <p:nvPr>
            <p:ph type="ftr" sz="quarter" idx="27"/>
          </p:nvPr>
        </p:nvSpPr>
        <p:spPr/>
        <p:txBody>
          <a:bodyPr/>
          <a:lstStyle>
            <a:lvl1pPr>
              <a:defRPr>
                <a:solidFill>
                  <a:schemeClr val="bg1"/>
                </a:solidFill>
              </a:defRPr>
            </a:lvl1pPr>
          </a:lstStyle>
          <a:p>
            <a:endParaRPr lang="fi-FI" dirty="0"/>
          </a:p>
        </p:txBody>
      </p:sp>
      <p:sp>
        <p:nvSpPr>
          <p:cNvPr id="3" name="Päivämäärän paikkamerkki 2">
            <a:extLst>
              <a:ext uri="{FF2B5EF4-FFF2-40B4-BE49-F238E27FC236}">
                <a16:creationId xmlns:a16="http://schemas.microsoft.com/office/drawing/2014/main" id="{1729CFC5-24DD-513B-E598-74E5AC0D8054}"/>
              </a:ext>
            </a:extLst>
          </p:cNvPr>
          <p:cNvSpPr>
            <a:spLocks noGrp="1"/>
          </p:cNvSpPr>
          <p:nvPr>
            <p:ph type="dt" sz="half" idx="26"/>
          </p:nvPr>
        </p:nvSpPr>
        <p:spPr/>
        <p:txBody>
          <a:bodyPr/>
          <a:lstStyle>
            <a:lvl1pPr>
              <a:defRPr>
                <a:solidFill>
                  <a:schemeClr val="bg1"/>
                </a:solidFill>
              </a:defRPr>
            </a:lvl1pPr>
          </a:lstStyle>
          <a:p>
            <a:r>
              <a:rPr lang="fi-FI"/>
              <a:t>12.8.2025</a:t>
            </a:r>
            <a:endParaRPr lang="fi-FI" dirty="0"/>
          </a:p>
        </p:txBody>
      </p:sp>
      <p:sp>
        <p:nvSpPr>
          <p:cNvPr id="7" name="Dian numeron paikkamerkki 6">
            <a:extLst>
              <a:ext uri="{FF2B5EF4-FFF2-40B4-BE49-F238E27FC236}">
                <a16:creationId xmlns:a16="http://schemas.microsoft.com/office/drawing/2014/main" id="{EE6EA182-DE74-CE41-32C4-1B7D6DA240A3}"/>
              </a:ext>
            </a:extLst>
          </p:cNvPr>
          <p:cNvSpPr>
            <a:spLocks noGrp="1"/>
          </p:cNvSpPr>
          <p:nvPr>
            <p:ph type="sldNum" sz="quarter" idx="28"/>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4BEF8E1D-C52D-977D-DCAC-D971DDA1945B}"/>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Tree>
    <p:extLst>
      <p:ext uri="{BB962C8B-B14F-4D97-AF65-F5344CB8AC3E}">
        <p14:creationId xmlns:p14="http://schemas.microsoft.com/office/powerpoint/2010/main" val="1050244072"/>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preserve="1" userDrawn="1">
  <p:cSld name="Otsikko ja teksi kuvalla 1 B">
    <p:bg>
      <p:bgPr>
        <a:solidFill>
          <a:schemeClr val="accent3"/>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46099" y="546100"/>
            <a:ext cx="4581525" cy="985838"/>
          </a:xfrm>
          <a:prstGeom prst="rect">
            <a:avLst/>
          </a:prstGeom>
        </p:spPr>
        <p:txBody>
          <a:bodyPr anchor="t"/>
          <a:lstStyle>
            <a:lvl1pPr>
              <a:defRPr sz="3600">
                <a:solidFill>
                  <a:schemeClr val="bg1"/>
                </a:solidFill>
              </a:defRPr>
            </a:lvl1pPr>
          </a:lstStyle>
          <a:p>
            <a:endParaRPr lang="fi-FI" dirty="0"/>
          </a:p>
        </p:txBody>
      </p:sp>
      <p:sp>
        <p:nvSpPr>
          <p:cNvPr id="12" name="Tekstin paikkamerkki 9">
            <a:extLst>
              <a:ext uri="{FF2B5EF4-FFF2-40B4-BE49-F238E27FC236}">
                <a16:creationId xmlns:a16="http://schemas.microsoft.com/office/drawing/2014/main" id="{4802B9B1-2A4A-298C-FD3F-7E0A7918F585}"/>
              </a:ext>
            </a:extLst>
          </p:cNvPr>
          <p:cNvSpPr>
            <a:spLocks noGrp="1"/>
          </p:cNvSpPr>
          <p:nvPr>
            <p:ph type="body" sz="quarter" idx="30"/>
          </p:nvPr>
        </p:nvSpPr>
        <p:spPr>
          <a:xfrm>
            <a:off x="539750" y="2276475"/>
            <a:ext cx="4227513" cy="3724275"/>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1" name="Kuvan paikkamerkki 10">
            <a:extLst>
              <a:ext uri="{FF2B5EF4-FFF2-40B4-BE49-F238E27FC236}">
                <a16:creationId xmlns:a16="http://schemas.microsoft.com/office/drawing/2014/main" id="{C996EA7C-BF89-E0F6-993E-7A5A70E6E8F4}"/>
              </a:ext>
              <a:ext uri="{C183D7F6-B498-43B3-948B-1728B52AA6E4}">
                <adec:decorative xmlns:adec="http://schemas.microsoft.com/office/drawing/2017/decorative" val="1"/>
              </a:ext>
            </a:extLst>
          </p:cNvPr>
          <p:cNvSpPr>
            <a:spLocks noGrp="1"/>
          </p:cNvSpPr>
          <p:nvPr>
            <p:ph type="pic" sz="quarter" idx="29" hasCustomPrompt="1"/>
          </p:nvPr>
        </p:nvSpPr>
        <p:spPr>
          <a:xfrm>
            <a:off x="1731437" y="-2198"/>
            <a:ext cx="10457086" cy="6863130"/>
          </a:xfrm>
          <a:custGeom>
            <a:avLst/>
            <a:gdLst>
              <a:gd name="connsiteX0" fmla="*/ 6355271 w 10457086"/>
              <a:gd name="connsiteY0" fmla="*/ 0 h 6863130"/>
              <a:gd name="connsiteX1" fmla="*/ 8388000 w 10457086"/>
              <a:gd name="connsiteY1" fmla="*/ 0 h 6863130"/>
              <a:gd name="connsiteX2" fmla="*/ 8388000 w 10457086"/>
              <a:gd name="connsiteY2" fmla="*/ 732 h 6863130"/>
              <a:gd name="connsiteX3" fmla="*/ 9286068 w 10457086"/>
              <a:gd name="connsiteY3" fmla="*/ 732 h 6863130"/>
              <a:gd name="connsiteX4" fmla="*/ 9286068 w 10457086"/>
              <a:gd name="connsiteY4" fmla="*/ 2198 h 6863130"/>
              <a:gd name="connsiteX5" fmla="*/ 9486046 w 10457086"/>
              <a:gd name="connsiteY5" fmla="*/ 2198 h 6863130"/>
              <a:gd name="connsiteX6" fmla="*/ 10457086 w 10457086"/>
              <a:gd name="connsiteY6" fmla="*/ 2198 h 6863130"/>
              <a:gd name="connsiteX7" fmla="*/ 10457086 w 10457086"/>
              <a:gd name="connsiteY7" fmla="*/ 6860198 h 6863130"/>
              <a:gd name="connsiteX8" fmla="*/ 9486046 w 10457086"/>
              <a:gd name="connsiteY8" fmla="*/ 6860198 h 6863130"/>
              <a:gd name="connsiteX9" fmla="*/ 9195586 w 10457086"/>
              <a:gd name="connsiteY9" fmla="*/ 6860198 h 6863130"/>
              <a:gd name="connsiteX10" fmla="*/ 9195586 w 10457086"/>
              <a:gd name="connsiteY10" fmla="*/ 6863130 h 6863130"/>
              <a:gd name="connsiteX11" fmla="*/ 8224546 w 10457086"/>
              <a:gd name="connsiteY11" fmla="*/ 6863130 h 6863130"/>
              <a:gd name="connsiteX12" fmla="*/ 4926258 w 10457086"/>
              <a:gd name="connsiteY12" fmla="*/ 6863130 h 6863130"/>
              <a:gd name="connsiteX13" fmla="*/ 3955219 w 10457086"/>
              <a:gd name="connsiteY13" fmla="*/ 6863130 h 6863130"/>
              <a:gd name="connsiteX14" fmla="*/ 3955918 w 10457086"/>
              <a:gd name="connsiteY14" fmla="*/ 6861664 h 6863130"/>
              <a:gd name="connsiteX15" fmla="*/ 3104450 w 10457086"/>
              <a:gd name="connsiteY15" fmla="*/ 6861664 h 6863130"/>
              <a:gd name="connsiteX16" fmla="*/ 3106100 w 10457086"/>
              <a:gd name="connsiteY16" fmla="*/ 6858788 h 6863130"/>
              <a:gd name="connsiteX17" fmla="*/ 2056814 w 10457086"/>
              <a:gd name="connsiteY17" fmla="*/ 6858788 h 6863130"/>
              <a:gd name="connsiteX18" fmla="*/ 2057296 w 10457086"/>
              <a:gd name="connsiteY18" fmla="*/ 6858000 h 6863130"/>
              <a:gd name="connsiteX19" fmla="*/ 1604 w 10457086"/>
              <a:gd name="connsiteY19" fmla="*/ 6858000 h 6863130"/>
              <a:gd name="connsiteX20" fmla="*/ 0 w 10457086"/>
              <a:gd name="connsiteY20" fmla="*/ 6342871 h 6863130"/>
              <a:gd name="connsiteX21" fmla="*/ 532409 w 10457086"/>
              <a:gd name="connsiteY21" fmla="*/ 6344529 h 6863130"/>
              <a:gd name="connsiteX22" fmla="*/ 529031 w 10457086"/>
              <a:gd name="connsiteY22" fmla="*/ 5813842 h 6863130"/>
              <a:gd name="connsiteX23" fmla="*/ 1061436 w 10457086"/>
              <a:gd name="connsiteY23" fmla="*/ 5815500 h 6863130"/>
              <a:gd name="connsiteX24" fmla="*/ 1059780 w 10457086"/>
              <a:gd name="connsiteY24" fmla="*/ 5283028 h 6863130"/>
              <a:gd name="connsiteX25" fmla="*/ 1590529 w 10457086"/>
              <a:gd name="connsiteY25" fmla="*/ 5286407 h 6863130"/>
              <a:gd name="connsiteX26" fmla="*/ 1588810 w 10457086"/>
              <a:gd name="connsiteY26" fmla="*/ 4754000 h 6863130"/>
              <a:gd name="connsiteX27" fmla="*/ 2119560 w 10457086"/>
              <a:gd name="connsiteY27" fmla="*/ 4757378 h 6863130"/>
              <a:gd name="connsiteX28" fmla="*/ 2117840 w 10457086"/>
              <a:gd name="connsiteY28" fmla="*/ 4224971 h 6863130"/>
              <a:gd name="connsiteX29" fmla="*/ 2648590 w 10457086"/>
              <a:gd name="connsiteY29" fmla="*/ 4228350 h 6863130"/>
              <a:gd name="connsiteX30" fmla="*/ 2646867 w 10457086"/>
              <a:gd name="connsiteY30" fmla="*/ 3695942 h 6863130"/>
              <a:gd name="connsiteX31" fmla="*/ 3179274 w 10457086"/>
              <a:gd name="connsiteY31" fmla="*/ 3697662 h 6863130"/>
              <a:gd name="connsiteX32" fmla="*/ 3177680 w 10457086"/>
              <a:gd name="connsiteY32" fmla="*/ 3165191 h 6863130"/>
              <a:gd name="connsiteX33" fmla="*/ 3708367 w 10457086"/>
              <a:gd name="connsiteY33" fmla="*/ 3168569 h 6863130"/>
              <a:gd name="connsiteX34" fmla="*/ 3706711 w 10457086"/>
              <a:gd name="connsiteY34" fmla="*/ 2636163 h 6863130"/>
              <a:gd name="connsiteX35" fmla="*/ 4239055 w 10457086"/>
              <a:gd name="connsiteY35" fmla="*/ 2637820 h 6863130"/>
              <a:gd name="connsiteX36" fmla="*/ 4235675 w 10457086"/>
              <a:gd name="connsiteY36" fmla="*/ 2107197 h 6863130"/>
              <a:gd name="connsiteX37" fmla="*/ 4768082 w 10457086"/>
              <a:gd name="connsiteY37" fmla="*/ 2108790 h 6863130"/>
              <a:gd name="connsiteX38" fmla="*/ 4766426 w 10457086"/>
              <a:gd name="connsiteY38" fmla="*/ 1576447 h 6863130"/>
              <a:gd name="connsiteX39" fmla="*/ 5298830 w 10457086"/>
              <a:gd name="connsiteY39" fmla="*/ 1578104 h 6863130"/>
              <a:gd name="connsiteX40" fmla="*/ 5295454 w 10457086"/>
              <a:gd name="connsiteY40" fmla="*/ 1047418 h 6863130"/>
              <a:gd name="connsiteX41" fmla="*/ 5827860 w 10457086"/>
              <a:gd name="connsiteY41" fmla="*/ 1049076 h 6863130"/>
              <a:gd name="connsiteX42" fmla="*/ 5826140 w 10457086"/>
              <a:gd name="connsiteY42" fmla="*/ 516668 h 6863130"/>
              <a:gd name="connsiteX43" fmla="*/ 6356888 w 10457086"/>
              <a:gd name="connsiteY43" fmla="*/ 520046 h 686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457086" h="6863130">
                <a:moveTo>
                  <a:pt x="6355271" y="0"/>
                </a:moveTo>
                <a:lnTo>
                  <a:pt x="8388000" y="0"/>
                </a:lnTo>
                <a:lnTo>
                  <a:pt x="8388000" y="732"/>
                </a:lnTo>
                <a:lnTo>
                  <a:pt x="9286068" y="732"/>
                </a:lnTo>
                <a:lnTo>
                  <a:pt x="9286068" y="2198"/>
                </a:lnTo>
                <a:lnTo>
                  <a:pt x="9486046" y="2198"/>
                </a:lnTo>
                <a:lnTo>
                  <a:pt x="10457086" y="2198"/>
                </a:lnTo>
                <a:lnTo>
                  <a:pt x="10457086" y="6860198"/>
                </a:lnTo>
                <a:lnTo>
                  <a:pt x="9486046" y="6860198"/>
                </a:lnTo>
                <a:lnTo>
                  <a:pt x="9195586" y="6860198"/>
                </a:lnTo>
                <a:lnTo>
                  <a:pt x="9195586" y="6863130"/>
                </a:lnTo>
                <a:lnTo>
                  <a:pt x="8224546" y="6863130"/>
                </a:lnTo>
                <a:lnTo>
                  <a:pt x="4926258" y="6863130"/>
                </a:lnTo>
                <a:lnTo>
                  <a:pt x="3955219" y="6863130"/>
                </a:lnTo>
                <a:lnTo>
                  <a:pt x="3955918" y="6861664"/>
                </a:lnTo>
                <a:lnTo>
                  <a:pt x="3104450" y="6861664"/>
                </a:lnTo>
                <a:lnTo>
                  <a:pt x="3106100" y="6858788"/>
                </a:lnTo>
                <a:lnTo>
                  <a:pt x="2056814" y="6858788"/>
                </a:lnTo>
                <a:lnTo>
                  <a:pt x="2057296" y="6858000"/>
                </a:lnTo>
                <a:lnTo>
                  <a:pt x="1604" y="6858000"/>
                </a:lnTo>
                <a:lnTo>
                  <a:pt x="0" y="6342871"/>
                </a:lnTo>
                <a:lnTo>
                  <a:pt x="532409" y="6344529"/>
                </a:lnTo>
                <a:lnTo>
                  <a:pt x="529031" y="5813842"/>
                </a:lnTo>
                <a:lnTo>
                  <a:pt x="1061436" y="5815500"/>
                </a:lnTo>
                <a:lnTo>
                  <a:pt x="1059780" y="5283028"/>
                </a:lnTo>
                <a:lnTo>
                  <a:pt x="1590529" y="5286407"/>
                </a:lnTo>
                <a:lnTo>
                  <a:pt x="1588810" y="4754000"/>
                </a:lnTo>
                <a:lnTo>
                  <a:pt x="2119560" y="4757378"/>
                </a:lnTo>
                <a:lnTo>
                  <a:pt x="2117840" y="4224971"/>
                </a:lnTo>
                <a:lnTo>
                  <a:pt x="2648590" y="4228350"/>
                </a:lnTo>
                <a:lnTo>
                  <a:pt x="2646867" y="3695942"/>
                </a:lnTo>
                <a:lnTo>
                  <a:pt x="3179274" y="3697662"/>
                </a:lnTo>
                <a:lnTo>
                  <a:pt x="3177680" y="3165191"/>
                </a:lnTo>
                <a:lnTo>
                  <a:pt x="3708367" y="3168569"/>
                </a:lnTo>
                <a:lnTo>
                  <a:pt x="3706711" y="2636163"/>
                </a:lnTo>
                <a:lnTo>
                  <a:pt x="4239055" y="2637820"/>
                </a:lnTo>
                <a:lnTo>
                  <a:pt x="4235675" y="2107197"/>
                </a:lnTo>
                <a:lnTo>
                  <a:pt x="4768082" y="2108790"/>
                </a:lnTo>
                <a:lnTo>
                  <a:pt x="4766426" y="1576447"/>
                </a:lnTo>
                <a:lnTo>
                  <a:pt x="5298830" y="1578104"/>
                </a:lnTo>
                <a:lnTo>
                  <a:pt x="5295454" y="1047418"/>
                </a:lnTo>
                <a:lnTo>
                  <a:pt x="5827860" y="1049076"/>
                </a:lnTo>
                <a:lnTo>
                  <a:pt x="5826140" y="516668"/>
                </a:lnTo>
                <a:lnTo>
                  <a:pt x="6356888" y="520046"/>
                </a:lnTo>
                <a:close/>
              </a:path>
            </a:pathLst>
          </a:custGeom>
          <a:noFill/>
        </p:spPr>
        <p:txBody>
          <a:bodyPr wrap="square" lIns="4680000" tIns="216000" rIns="540000" bIns="900000" anchor="b">
            <a:noAutofit/>
          </a:bodyPr>
          <a:lstStyle>
            <a:lvl1pPr marL="0" indent="0" algn="r">
              <a:buNone/>
              <a:defRPr sz="1400" b="1">
                <a:solidFill>
                  <a:schemeClr val="accent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51908877-0B3F-FAF6-EB89-4F4663D1A68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bg1"/>
                </a:solidFill>
              </a:defRPr>
            </a:lvl1pPr>
          </a:lstStyle>
          <a:p>
            <a:pPr lvl="0"/>
            <a:r>
              <a:rPr lang="fi-FI" dirty="0"/>
              <a:t>Kuva: Kuvaajan nimi</a:t>
            </a:r>
          </a:p>
        </p:txBody>
      </p:sp>
      <p:sp>
        <p:nvSpPr>
          <p:cNvPr id="6" name="Alatunnisteen paikkamerkki 5">
            <a:extLst>
              <a:ext uri="{FF2B5EF4-FFF2-40B4-BE49-F238E27FC236}">
                <a16:creationId xmlns:a16="http://schemas.microsoft.com/office/drawing/2014/main" id="{EB9825AF-FA9A-3E07-6363-82CC9463A8AF}"/>
              </a:ext>
            </a:extLst>
          </p:cNvPr>
          <p:cNvSpPr>
            <a:spLocks noGrp="1"/>
          </p:cNvSpPr>
          <p:nvPr>
            <p:ph type="ftr" sz="quarter" idx="27"/>
          </p:nvPr>
        </p:nvSpPr>
        <p:spPr/>
        <p:txBody>
          <a:bodyPr/>
          <a:lstStyle>
            <a:lvl1pPr>
              <a:defRPr>
                <a:solidFill>
                  <a:schemeClr val="bg1"/>
                </a:solidFill>
              </a:defRPr>
            </a:lvl1pPr>
          </a:lstStyle>
          <a:p>
            <a:endParaRPr lang="fi-FI" dirty="0"/>
          </a:p>
        </p:txBody>
      </p:sp>
      <p:sp>
        <p:nvSpPr>
          <p:cNvPr id="3" name="Päivämäärän paikkamerkki 2">
            <a:extLst>
              <a:ext uri="{FF2B5EF4-FFF2-40B4-BE49-F238E27FC236}">
                <a16:creationId xmlns:a16="http://schemas.microsoft.com/office/drawing/2014/main" id="{1729CFC5-24DD-513B-E598-74E5AC0D8054}"/>
              </a:ext>
            </a:extLst>
          </p:cNvPr>
          <p:cNvSpPr>
            <a:spLocks noGrp="1"/>
          </p:cNvSpPr>
          <p:nvPr>
            <p:ph type="dt" sz="half" idx="26"/>
          </p:nvPr>
        </p:nvSpPr>
        <p:spPr/>
        <p:txBody>
          <a:bodyPr/>
          <a:lstStyle>
            <a:lvl1pPr>
              <a:defRPr>
                <a:solidFill>
                  <a:schemeClr val="bg1"/>
                </a:solidFill>
              </a:defRPr>
            </a:lvl1pPr>
          </a:lstStyle>
          <a:p>
            <a:r>
              <a:rPr lang="fi-FI"/>
              <a:t>12.8.2025</a:t>
            </a:r>
            <a:endParaRPr lang="fi-FI" dirty="0"/>
          </a:p>
        </p:txBody>
      </p:sp>
      <p:sp>
        <p:nvSpPr>
          <p:cNvPr id="7" name="Dian numeron paikkamerkki 6">
            <a:extLst>
              <a:ext uri="{FF2B5EF4-FFF2-40B4-BE49-F238E27FC236}">
                <a16:creationId xmlns:a16="http://schemas.microsoft.com/office/drawing/2014/main" id="{EE6EA182-DE74-CE41-32C4-1B7D6DA240A3}"/>
              </a:ext>
            </a:extLst>
          </p:cNvPr>
          <p:cNvSpPr>
            <a:spLocks noGrp="1"/>
          </p:cNvSpPr>
          <p:nvPr>
            <p:ph type="sldNum" sz="quarter" idx="28"/>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4BEF8E1D-C52D-977D-DCAC-D971DDA1945B}"/>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Tree>
    <p:extLst>
      <p:ext uri="{BB962C8B-B14F-4D97-AF65-F5344CB8AC3E}">
        <p14:creationId xmlns:p14="http://schemas.microsoft.com/office/powerpoint/2010/main" val="447825196"/>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preserve="1" userDrawn="1">
  <p:cSld name="Otsikko ja teksi kuvalla 1 C">
    <p:bg>
      <p:bgPr>
        <a:solidFill>
          <a:schemeClr val="accent3"/>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46099" y="546100"/>
            <a:ext cx="4581525" cy="985838"/>
          </a:xfrm>
          <a:prstGeom prst="rect">
            <a:avLst/>
          </a:prstGeom>
        </p:spPr>
        <p:txBody>
          <a:bodyPr anchor="t"/>
          <a:lstStyle>
            <a:lvl1pPr>
              <a:defRPr sz="3600">
                <a:solidFill>
                  <a:schemeClr val="bg1"/>
                </a:solidFill>
              </a:defRPr>
            </a:lvl1pPr>
          </a:lstStyle>
          <a:p>
            <a:endParaRPr lang="fi-FI" dirty="0"/>
          </a:p>
        </p:txBody>
      </p:sp>
      <p:sp>
        <p:nvSpPr>
          <p:cNvPr id="13" name="Tekstin paikkamerkki 9">
            <a:extLst>
              <a:ext uri="{FF2B5EF4-FFF2-40B4-BE49-F238E27FC236}">
                <a16:creationId xmlns:a16="http://schemas.microsoft.com/office/drawing/2014/main" id="{3FAD8027-9B8F-78C7-D56E-E4CD1890222D}"/>
              </a:ext>
            </a:extLst>
          </p:cNvPr>
          <p:cNvSpPr>
            <a:spLocks noGrp="1"/>
          </p:cNvSpPr>
          <p:nvPr>
            <p:ph type="body" sz="quarter" idx="30"/>
          </p:nvPr>
        </p:nvSpPr>
        <p:spPr>
          <a:xfrm>
            <a:off x="539750" y="2276475"/>
            <a:ext cx="4227513" cy="3724275"/>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2" name="Kuvan paikkamerkki 11">
            <a:extLst>
              <a:ext uri="{FF2B5EF4-FFF2-40B4-BE49-F238E27FC236}">
                <a16:creationId xmlns:a16="http://schemas.microsoft.com/office/drawing/2014/main" id="{B0CE9320-976B-8409-AD3A-94DD4A523017}"/>
              </a:ext>
              <a:ext uri="{C183D7F6-B498-43B3-948B-1728B52AA6E4}">
                <adec:decorative xmlns:adec="http://schemas.microsoft.com/office/drawing/2017/decorative" val="1"/>
              </a:ext>
            </a:extLst>
          </p:cNvPr>
          <p:cNvSpPr>
            <a:spLocks noGrp="1"/>
          </p:cNvSpPr>
          <p:nvPr>
            <p:ph type="pic" sz="quarter" idx="29" hasCustomPrompt="1"/>
          </p:nvPr>
        </p:nvSpPr>
        <p:spPr>
          <a:xfrm>
            <a:off x="1734912" y="-2199"/>
            <a:ext cx="10453615" cy="6863131"/>
          </a:xfrm>
          <a:custGeom>
            <a:avLst/>
            <a:gdLst>
              <a:gd name="connsiteX0" fmla="*/ 7131651 w 10453615"/>
              <a:gd name="connsiteY0" fmla="*/ 0 h 6863131"/>
              <a:gd name="connsiteX1" fmla="*/ 7562831 w 10453615"/>
              <a:gd name="connsiteY1" fmla="*/ 0 h 6863131"/>
              <a:gd name="connsiteX2" fmla="*/ 8508269 w 10453615"/>
              <a:gd name="connsiteY2" fmla="*/ 0 h 6863131"/>
              <a:gd name="connsiteX3" fmla="*/ 8508269 w 10453615"/>
              <a:gd name="connsiteY3" fmla="*/ 2199 h 6863131"/>
              <a:gd name="connsiteX4" fmla="*/ 8802831 w 10453615"/>
              <a:gd name="connsiteY4" fmla="*/ 2199 h 6863131"/>
              <a:gd name="connsiteX5" fmla="*/ 9182924 w 10453615"/>
              <a:gd name="connsiteY5" fmla="*/ 2199 h 6863131"/>
              <a:gd name="connsiteX6" fmla="*/ 10453615 w 10453615"/>
              <a:gd name="connsiteY6" fmla="*/ 2199 h 6863131"/>
              <a:gd name="connsiteX7" fmla="*/ 10453615 w 10453615"/>
              <a:gd name="connsiteY7" fmla="*/ 6860199 h 6863131"/>
              <a:gd name="connsiteX8" fmla="*/ 9182924 w 10453615"/>
              <a:gd name="connsiteY8" fmla="*/ 6860199 h 6863131"/>
              <a:gd name="connsiteX9" fmla="*/ 8802831 w 10453615"/>
              <a:gd name="connsiteY9" fmla="*/ 6860199 h 6863131"/>
              <a:gd name="connsiteX10" fmla="*/ 8802831 w 10453615"/>
              <a:gd name="connsiteY10" fmla="*/ 6863131 h 6863131"/>
              <a:gd name="connsiteX11" fmla="*/ 7532140 w 10453615"/>
              <a:gd name="connsiteY11" fmla="*/ 6863131 h 6863131"/>
              <a:gd name="connsiteX12" fmla="*/ 3216037 w 10453615"/>
              <a:gd name="connsiteY12" fmla="*/ 6863131 h 6863131"/>
              <a:gd name="connsiteX13" fmla="*/ 1945345 w 10453615"/>
              <a:gd name="connsiteY13" fmla="*/ 6863131 h 6863131"/>
              <a:gd name="connsiteX14" fmla="*/ 1947214 w 10453615"/>
              <a:gd name="connsiteY14" fmla="*/ 6860136 h 6863131"/>
              <a:gd name="connsiteX15" fmla="*/ 0 w 10453615"/>
              <a:gd name="connsiteY15" fmla="*/ 6860136 h 6863131"/>
              <a:gd name="connsiteX16" fmla="*/ 78105 w 10453615"/>
              <a:gd name="connsiteY16" fmla="*/ 6414112 h 6863131"/>
              <a:gd name="connsiteX17" fmla="*/ 526161 w 10453615"/>
              <a:gd name="connsiteY17" fmla="*/ 6334038 h 6863131"/>
              <a:gd name="connsiteX18" fmla="*/ 606171 w 10453615"/>
              <a:gd name="connsiteY18" fmla="*/ 5885982 h 6863131"/>
              <a:gd name="connsiteX19" fmla="*/ 1054227 w 10453615"/>
              <a:gd name="connsiteY19" fmla="*/ 5805909 h 6863131"/>
              <a:gd name="connsiteX20" fmla="*/ 1134301 w 10453615"/>
              <a:gd name="connsiteY20" fmla="*/ 5357853 h 6863131"/>
              <a:gd name="connsiteX21" fmla="*/ 1582357 w 10453615"/>
              <a:gd name="connsiteY21" fmla="*/ 5277779 h 6863131"/>
              <a:gd name="connsiteX22" fmla="*/ 1662430 w 10453615"/>
              <a:gd name="connsiteY22" fmla="*/ 4829723 h 6863131"/>
              <a:gd name="connsiteX23" fmla="*/ 2110486 w 10453615"/>
              <a:gd name="connsiteY23" fmla="*/ 4749713 h 6863131"/>
              <a:gd name="connsiteX24" fmla="*/ 2190560 w 10453615"/>
              <a:gd name="connsiteY24" fmla="*/ 4301657 h 6863131"/>
              <a:gd name="connsiteX25" fmla="*/ 2638616 w 10453615"/>
              <a:gd name="connsiteY25" fmla="*/ 4221584 h 6863131"/>
              <a:gd name="connsiteX26" fmla="*/ 2718689 w 10453615"/>
              <a:gd name="connsiteY26" fmla="*/ 3773527 h 6863131"/>
              <a:gd name="connsiteX27" fmla="*/ 3166745 w 10453615"/>
              <a:gd name="connsiteY27" fmla="*/ 3693454 h 6863131"/>
              <a:gd name="connsiteX28" fmla="*/ 3280537 w 10453615"/>
              <a:gd name="connsiteY28" fmla="*/ 3375764 h 6863131"/>
              <a:gd name="connsiteX29" fmla="*/ 3248470 w 10453615"/>
              <a:gd name="connsiteY29" fmla="*/ 3243747 h 6863131"/>
              <a:gd name="connsiteX30" fmla="*/ 3696526 w 10453615"/>
              <a:gd name="connsiteY30" fmla="*/ 3163674 h 6863131"/>
              <a:gd name="connsiteX31" fmla="*/ 3708527 w 10453615"/>
              <a:gd name="connsiteY31" fmla="*/ 3151037 h 6863131"/>
              <a:gd name="connsiteX32" fmla="*/ 3709924 w 10453615"/>
              <a:gd name="connsiteY32" fmla="*/ 3149450 h 6863131"/>
              <a:gd name="connsiteX33" fmla="*/ 3742500 w 10453615"/>
              <a:gd name="connsiteY33" fmla="*/ 3107476 h 6863131"/>
              <a:gd name="connsiteX34" fmla="*/ 3742690 w 10453615"/>
              <a:gd name="connsiteY34" fmla="*/ 3107603 h 6863131"/>
              <a:gd name="connsiteX35" fmla="*/ 3776536 w 10453615"/>
              <a:gd name="connsiteY35" fmla="*/ 2715681 h 6863131"/>
              <a:gd name="connsiteX36" fmla="*/ 4224592 w 10453615"/>
              <a:gd name="connsiteY36" fmla="*/ 2635608 h 6863131"/>
              <a:gd name="connsiteX37" fmla="*/ 4304665 w 10453615"/>
              <a:gd name="connsiteY37" fmla="*/ 2187552 h 6863131"/>
              <a:gd name="connsiteX38" fmla="*/ 4752721 w 10453615"/>
              <a:gd name="connsiteY38" fmla="*/ 2107478 h 6863131"/>
              <a:gd name="connsiteX39" fmla="*/ 4832795 w 10453615"/>
              <a:gd name="connsiteY39" fmla="*/ 1659422 h 6863131"/>
              <a:gd name="connsiteX40" fmla="*/ 5280851 w 10453615"/>
              <a:gd name="connsiteY40" fmla="*/ 1579349 h 6863131"/>
              <a:gd name="connsiteX41" fmla="*/ 5360924 w 10453615"/>
              <a:gd name="connsiteY41" fmla="*/ 1131293 h 6863131"/>
              <a:gd name="connsiteX42" fmla="*/ 5808917 w 10453615"/>
              <a:gd name="connsiteY42" fmla="*/ 1051219 h 6863131"/>
              <a:gd name="connsiteX43" fmla="*/ 5888990 w 10453615"/>
              <a:gd name="connsiteY43" fmla="*/ 603163 h 6863131"/>
              <a:gd name="connsiteX44" fmla="*/ 6337046 w 10453615"/>
              <a:gd name="connsiteY44" fmla="*/ 523090 h 6863131"/>
              <a:gd name="connsiteX45" fmla="*/ 6417120 w 10453615"/>
              <a:gd name="connsiteY45" fmla="*/ 75034 h 6863131"/>
              <a:gd name="connsiteX46" fmla="*/ 6857746 w 10453615"/>
              <a:gd name="connsiteY46" fmla="*/ 2199 h 6863131"/>
              <a:gd name="connsiteX47" fmla="*/ 6857810 w 10453615"/>
              <a:gd name="connsiteY47" fmla="*/ 2199 h 6863131"/>
              <a:gd name="connsiteX48" fmla="*/ 7089594 w 10453615"/>
              <a:gd name="connsiteY48" fmla="*/ 2199 h 6863131"/>
              <a:gd name="connsiteX49" fmla="*/ 7130161 w 10453615"/>
              <a:gd name="connsiteY49" fmla="*/ 2199 h 6863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0453615" h="6863131">
                <a:moveTo>
                  <a:pt x="7131651" y="0"/>
                </a:moveTo>
                <a:lnTo>
                  <a:pt x="7562831" y="0"/>
                </a:lnTo>
                <a:lnTo>
                  <a:pt x="8508269" y="0"/>
                </a:lnTo>
                <a:lnTo>
                  <a:pt x="8508269" y="2199"/>
                </a:lnTo>
                <a:lnTo>
                  <a:pt x="8802831" y="2199"/>
                </a:lnTo>
                <a:lnTo>
                  <a:pt x="9182924" y="2199"/>
                </a:lnTo>
                <a:lnTo>
                  <a:pt x="10453615" y="2199"/>
                </a:lnTo>
                <a:lnTo>
                  <a:pt x="10453615" y="6860199"/>
                </a:lnTo>
                <a:lnTo>
                  <a:pt x="9182924" y="6860199"/>
                </a:lnTo>
                <a:lnTo>
                  <a:pt x="8802831" y="6860199"/>
                </a:lnTo>
                <a:lnTo>
                  <a:pt x="8802831" y="6863131"/>
                </a:lnTo>
                <a:lnTo>
                  <a:pt x="7532140" y="6863131"/>
                </a:lnTo>
                <a:lnTo>
                  <a:pt x="3216037" y="6863131"/>
                </a:lnTo>
                <a:lnTo>
                  <a:pt x="1945345" y="6863131"/>
                </a:lnTo>
                <a:lnTo>
                  <a:pt x="1947214" y="6860136"/>
                </a:lnTo>
                <a:lnTo>
                  <a:pt x="0" y="6860136"/>
                </a:lnTo>
                <a:cubicBezTo>
                  <a:pt x="115888" y="6742597"/>
                  <a:pt x="140716" y="6564861"/>
                  <a:pt x="78105" y="6414112"/>
                </a:cubicBezTo>
                <a:cubicBezTo>
                  <a:pt x="229680" y="6480533"/>
                  <a:pt x="406908" y="6453291"/>
                  <a:pt x="526161" y="6334038"/>
                </a:cubicBezTo>
                <a:cubicBezTo>
                  <a:pt x="643700" y="6216500"/>
                  <a:pt x="669227" y="6037620"/>
                  <a:pt x="606171" y="5885982"/>
                </a:cubicBezTo>
                <a:cubicBezTo>
                  <a:pt x="757809" y="5952467"/>
                  <a:pt x="934974" y="5925162"/>
                  <a:pt x="1054227" y="5805909"/>
                </a:cubicBezTo>
                <a:cubicBezTo>
                  <a:pt x="1171829" y="5688370"/>
                  <a:pt x="1197356" y="5509491"/>
                  <a:pt x="1134301" y="5357853"/>
                </a:cubicBezTo>
                <a:cubicBezTo>
                  <a:pt x="1285939" y="5424337"/>
                  <a:pt x="1463104" y="5397032"/>
                  <a:pt x="1582357" y="5277779"/>
                </a:cubicBezTo>
                <a:cubicBezTo>
                  <a:pt x="1699895" y="5160241"/>
                  <a:pt x="1725486" y="4981361"/>
                  <a:pt x="1662430" y="4829723"/>
                </a:cubicBezTo>
                <a:cubicBezTo>
                  <a:pt x="1814068" y="4896208"/>
                  <a:pt x="1991233" y="4868966"/>
                  <a:pt x="2110486" y="4749713"/>
                </a:cubicBezTo>
                <a:cubicBezTo>
                  <a:pt x="2228025" y="4632111"/>
                  <a:pt x="2253615" y="4453232"/>
                  <a:pt x="2190560" y="4301657"/>
                </a:cubicBezTo>
                <a:cubicBezTo>
                  <a:pt x="2342198" y="4368078"/>
                  <a:pt x="2519363" y="4340837"/>
                  <a:pt x="2638616" y="4221584"/>
                </a:cubicBezTo>
                <a:cubicBezTo>
                  <a:pt x="2756154" y="4103982"/>
                  <a:pt x="2781745" y="3925102"/>
                  <a:pt x="2718689" y="3773527"/>
                </a:cubicBezTo>
                <a:cubicBezTo>
                  <a:pt x="2870327" y="3839949"/>
                  <a:pt x="3047492" y="3812707"/>
                  <a:pt x="3166745" y="3693454"/>
                </a:cubicBezTo>
                <a:cubicBezTo>
                  <a:pt x="3252533" y="3607602"/>
                  <a:pt x="3289871" y="3490952"/>
                  <a:pt x="3280537" y="3375764"/>
                </a:cubicBezTo>
                <a:cubicBezTo>
                  <a:pt x="3276854" y="3330869"/>
                  <a:pt x="3266123" y="3286229"/>
                  <a:pt x="3248470" y="3243747"/>
                </a:cubicBezTo>
                <a:cubicBezTo>
                  <a:pt x="3400044" y="3310168"/>
                  <a:pt x="3577273" y="3282927"/>
                  <a:pt x="3696526" y="3163674"/>
                </a:cubicBezTo>
                <a:cubicBezTo>
                  <a:pt x="3700590" y="3159546"/>
                  <a:pt x="3704654" y="3155355"/>
                  <a:pt x="3708527" y="3151037"/>
                </a:cubicBezTo>
                <a:cubicBezTo>
                  <a:pt x="3709035" y="3150466"/>
                  <a:pt x="3709480" y="3149958"/>
                  <a:pt x="3709924" y="3149450"/>
                </a:cubicBezTo>
                <a:cubicBezTo>
                  <a:pt x="3721671" y="3136369"/>
                  <a:pt x="3732530" y="3122399"/>
                  <a:pt x="3742500" y="3107476"/>
                </a:cubicBezTo>
                <a:lnTo>
                  <a:pt x="3742690" y="3107603"/>
                </a:lnTo>
                <a:cubicBezTo>
                  <a:pt x="3819589" y="2993684"/>
                  <a:pt x="3830193" y="2844777"/>
                  <a:pt x="3776536" y="2715681"/>
                </a:cubicBezTo>
                <a:cubicBezTo>
                  <a:pt x="3928174" y="2782102"/>
                  <a:pt x="4105339" y="2754861"/>
                  <a:pt x="4224592" y="2635608"/>
                </a:cubicBezTo>
                <a:cubicBezTo>
                  <a:pt x="4342130" y="2518069"/>
                  <a:pt x="4367657" y="2339190"/>
                  <a:pt x="4304665" y="2187552"/>
                </a:cubicBezTo>
                <a:cubicBezTo>
                  <a:pt x="4456303" y="2253973"/>
                  <a:pt x="4635183" y="2225017"/>
                  <a:pt x="4752721" y="2107478"/>
                </a:cubicBezTo>
                <a:cubicBezTo>
                  <a:pt x="4870260" y="1989940"/>
                  <a:pt x="4895787" y="1811060"/>
                  <a:pt x="4832795" y="1659422"/>
                </a:cubicBezTo>
                <a:cubicBezTo>
                  <a:pt x="4984369" y="1725843"/>
                  <a:pt x="5163312" y="1696887"/>
                  <a:pt x="5280851" y="1579349"/>
                </a:cubicBezTo>
                <a:cubicBezTo>
                  <a:pt x="5398389" y="1461810"/>
                  <a:pt x="5423916" y="1282931"/>
                  <a:pt x="5360924" y="1131293"/>
                </a:cubicBezTo>
                <a:cubicBezTo>
                  <a:pt x="5512499" y="1197714"/>
                  <a:pt x="5689664" y="1170472"/>
                  <a:pt x="5808917" y="1051219"/>
                </a:cubicBezTo>
                <a:cubicBezTo>
                  <a:pt x="5926519" y="933681"/>
                  <a:pt x="5952046" y="754801"/>
                  <a:pt x="5888990" y="603163"/>
                </a:cubicBezTo>
                <a:cubicBezTo>
                  <a:pt x="6040628" y="669648"/>
                  <a:pt x="6217793" y="642343"/>
                  <a:pt x="6337046" y="523090"/>
                </a:cubicBezTo>
                <a:cubicBezTo>
                  <a:pt x="6454585" y="405551"/>
                  <a:pt x="6480175" y="226671"/>
                  <a:pt x="6417120" y="75034"/>
                </a:cubicBezTo>
                <a:cubicBezTo>
                  <a:pt x="6565646" y="140185"/>
                  <a:pt x="6738684" y="115356"/>
                  <a:pt x="6857746" y="2199"/>
                </a:cubicBezTo>
                <a:lnTo>
                  <a:pt x="6857810" y="2199"/>
                </a:lnTo>
                <a:lnTo>
                  <a:pt x="7089594" y="2199"/>
                </a:lnTo>
                <a:lnTo>
                  <a:pt x="7130161" y="2199"/>
                </a:lnTo>
                <a:close/>
              </a:path>
            </a:pathLst>
          </a:custGeom>
          <a:noFill/>
        </p:spPr>
        <p:txBody>
          <a:bodyPr wrap="square" lIns="4680000" tIns="216000" rIns="540000" bIns="900000" anchor="b">
            <a:noAutofit/>
          </a:bodyPr>
          <a:lstStyle>
            <a:lvl1pPr marL="0" indent="0" algn="r">
              <a:buNone/>
              <a:defRPr sz="1400" b="1">
                <a:solidFill>
                  <a:schemeClr val="accent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51908877-0B3F-FAF6-EB89-4F4663D1A68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bg1"/>
                </a:solidFill>
              </a:defRPr>
            </a:lvl1pPr>
          </a:lstStyle>
          <a:p>
            <a:pPr lvl="0"/>
            <a:r>
              <a:rPr lang="fi-FI" dirty="0"/>
              <a:t>Kuva: Kuvaajan nimi</a:t>
            </a:r>
          </a:p>
        </p:txBody>
      </p:sp>
      <p:sp>
        <p:nvSpPr>
          <p:cNvPr id="6" name="Alatunnisteen paikkamerkki 5">
            <a:extLst>
              <a:ext uri="{FF2B5EF4-FFF2-40B4-BE49-F238E27FC236}">
                <a16:creationId xmlns:a16="http://schemas.microsoft.com/office/drawing/2014/main" id="{EB9825AF-FA9A-3E07-6363-82CC9463A8AF}"/>
              </a:ext>
            </a:extLst>
          </p:cNvPr>
          <p:cNvSpPr>
            <a:spLocks noGrp="1"/>
          </p:cNvSpPr>
          <p:nvPr>
            <p:ph type="ftr" sz="quarter" idx="27"/>
          </p:nvPr>
        </p:nvSpPr>
        <p:spPr/>
        <p:txBody>
          <a:bodyPr/>
          <a:lstStyle>
            <a:lvl1pPr>
              <a:defRPr>
                <a:solidFill>
                  <a:schemeClr val="bg1"/>
                </a:solidFill>
              </a:defRPr>
            </a:lvl1pPr>
          </a:lstStyle>
          <a:p>
            <a:endParaRPr lang="fi-FI" dirty="0"/>
          </a:p>
        </p:txBody>
      </p:sp>
      <p:sp>
        <p:nvSpPr>
          <p:cNvPr id="3" name="Päivämäärän paikkamerkki 2">
            <a:extLst>
              <a:ext uri="{FF2B5EF4-FFF2-40B4-BE49-F238E27FC236}">
                <a16:creationId xmlns:a16="http://schemas.microsoft.com/office/drawing/2014/main" id="{1729CFC5-24DD-513B-E598-74E5AC0D8054}"/>
              </a:ext>
            </a:extLst>
          </p:cNvPr>
          <p:cNvSpPr>
            <a:spLocks noGrp="1"/>
          </p:cNvSpPr>
          <p:nvPr>
            <p:ph type="dt" sz="half" idx="26"/>
          </p:nvPr>
        </p:nvSpPr>
        <p:spPr/>
        <p:txBody>
          <a:bodyPr/>
          <a:lstStyle>
            <a:lvl1pPr>
              <a:defRPr>
                <a:solidFill>
                  <a:schemeClr val="bg1"/>
                </a:solidFill>
              </a:defRPr>
            </a:lvl1pPr>
          </a:lstStyle>
          <a:p>
            <a:r>
              <a:rPr lang="fi-FI"/>
              <a:t>12.8.2025</a:t>
            </a:r>
            <a:endParaRPr lang="fi-FI" dirty="0"/>
          </a:p>
        </p:txBody>
      </p:sp>
      <p:sp>
        <p:nvSpPr>
          <p:cNvPr id="7" name="Dian numeron paikkamerkki 6">
            <a:extLst>
              <a:ext uri="{FF2B5EF4-FFF2-40B4-BE49-F238E27FC236}">
                <a16:creationId xmlns:a16="http://schemas.microsoft.com/office/drawing/2014/main" id="{EE6EA182-DE74-CE41-32C4-1B7D6DA240A3}"/>
              </a:ext>
            </a:extLst>
          </p:cNvPr>
          <p:cNvSpPr>
            <a:spLocks noGrp="1"/>
          </p:cNvSpPr>
          <p:nvPr>
            <p:ph type="sldNum" sz="quarter" idx="28"/>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9" name="Logo">
            <a:extLst>
              <a:ext uri="{FF2B5EF4-FFF2-40B4-BE49-F238E27FC236}">
                <a16:creationId xmlns:a16="http://schemas.microsoft.com/office/drawing/2014/main" id="{3BD9FFC4-98C6-BAEA-E9C4-315D369A484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Tree>
    <p:extLst>
      <p:ext uri="{BB962C8B-B14F-4D97-AF65-F5344CB8AC3E}">
        <p14:creationId xmlns:p14="http://schemas.microsoft.com/office/powerpoint/2010/main" val="518726694"/>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preserve="1" userDrawn="1">
  <p:cSld name="Otsikko ja teksi kuvalla 1 D">
    <p:bg>
      <p:bgPr>
        <a:solidFill>
          <a:schemeClr val="accent3"/>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46100" y="546100"/>
            <a:ext cx="4581525" cy="1235075"/>
          </a:xfrm>
          <a:prstGeom prst="rect">
            <a:avLst/>
          </a:prstGeom>
        </p:spPr>
        <p:txBody>
          <a:bodyPr anchor="t"/>
          <a:lstStyle>
            <a:lvl1pPr>
              <a:defRPr sz="3600">
                <a:solidFill>
                  <a:schemeClr val="bg1"/>
                </a:solidFill>
              </a:defRPr>
            </a:lvl1pPr>
          </a:lstStyle>
          <a:p>
            <a:endParaRPr lang="fi-FI" dirty="0"/>
          </a:p>
        </p:txBody>
      </p:sp>
      <p:sp>
        <p:nvSpPr>
          <p:cNvPr id="10" name="Tekstin paikkamerkki 9">
            <a:extLst>
              <a:ext uri="{FF2B5EF4-FFF2-40B4-BE49-F238E27FC236}">
                <a16:creationId xmlns:a16="http://schemas.microsoft.com/office/drawing/2014/main" id="{365CFA68-6BE1-21E0-C2A9-A74D5798CE08}"/>
              </a:ext>
            </a:extLst>
          </p:cNvPr>
          <p:cNvSpPr>
            <a:spLocks noGrp="1"/>
          </p:cNvSpPr>
          <p:nvPr>
            <p:ph type="body" sz="quarter" idx="30"/>
          </p:nvPr>
        </p:nvSpPr>
        <p:spPr>
          <a:xfrm>
            <a:off x="539750" y="2276475"/>
            <a:ext cx="4587875" cy="3724275"/>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5" name="Kuvan paikkamerkki 17">
            <a:extLst>
              <a:ext uri="{FF2B5EF4-FFF2-40B4-BE49-F238E27FC236}">
                <a16:creationId xmlns:a16="http://schemas.microsoft.com/office/drawing/2014/main" id="{0A89A386-6209-1205-235A-1A30BEA7C40E}"/>
              </a:ext>
              <a:ext uri="{C183D7F6-B498-43B3-948B-1728B52AA6E4}">
                <adec:decorative xmlns:adec="http://schemas.microsoft.com/office/drawing/2017/decorative" val="1"/>
              </a:ext>
            </a:extLst>
          </p:cNvPr>
          <p:cNvSpPr>
            <a:spLocks noGrp="1"/>
          </p:cNvSpPr>
          <p:nvPr>
            <p:ph type="pic" sz="quarter" idx="29" hasCustomPrompt="1"/>
          </p:nvPr>
        </p:nvSpPr>
        <p:spPr>
          <a:xfrm>
            <a:off x="5937791" y="548910"/>
            <a:ext cx="5699490" cy="5699490"/>
          </a:xfrm>
          <a:custGeom>
            <a:avLst/>
            <a:gdLst>
              <a:gd name="connsiteX0" fmla="*/ 1260000 w 2520000"/>
              <a:gd name="connsiteY0" fmla="*/ 0 h 2520000"/>
              <a:gd name="connsiteX1" fmla="*/ 2520000 w 2520000"/>
              <a:gd name="connsiteY1" fmla="*/ 1260000 h 2520000"/>
              <a:gd name="connsiteX2" fmla="*/ 1260000 w 2520000"/>
              <a:gd name="connsiteY2" fmla="*/ 2520000 h 2520000"/>
              <a:gd name="connsiteX3" fmla="*/ 0 w 2520000"/>
              <a:gd name="connsiteY3" fmla="*/ 1260000 h 2520000"/>
              <a:gd name="connsiteX4" fmla="*/ 1260000 w 2520000"/>
              <a:gd name="connsiteY4" fmla="*/ 0 h 252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0000" h="2520000">
                <a:moveTo>
                  <a:pt x="1260000" y="0"/>
                </a:moveTo>
                <a:cubicBezTo>
                  <a:pt x="1955879" y="0"/>
                  <a:pt x="2520000" y="564121"/>
                  <a:pt x="2520000" y="1260000"/>
                </a:cubicBezTo>
                <a:cubicBezTo>
                  <a:pt x="2520000" y="1955879"/>
                  <a:pt x="1955879" y="2520000"/>
                  <a:pt x="1260000" y="2520000"/>
                </a:cubicBezTo>
                <a:cubicBezTo>
                  <a:pt x="564121" y="2520000"/>
                  <a:pt x="0" y="1955879"/>
                  <a:pt x="0" y="1260000"/>
                </a:cubicBezTo>
                <a:cubicBezTo>
                  <a:pt x="0" y="564121"/>
                  <a:pt x="564121" y="0"/>
                  <a:pt x="1260000" y="0"/>
                </a:cubicBezTo>
                <a:close/>
              </a:path>
            </a:pathLst>
          </a:custGeom>
        </p:spPr>
        <p:txBody>
          <a:bodyPr wrap="square" lIns="540000" rIns="540000" anchor="ctr">
            <a:noAutofit/>
          </a:bodyPr>
          <a:lstStyle>
            <a:lvl1pPr marL="0" indent="0" algn="ctr">
              <a:buNone/>
              <a:defRPr sz="1400" b="1">
                <a:solidFill>
                  <a:schemeClr val="accent2"/>
                </a:solidFill>
              </a:defRPr>
            </a:lvl1pPr>
          </a:lstStyle>
          <a:p>
            <a:r>
              <a:rPr lang="fi-FI" dirty="0"/>
              <a:t>Lisää kuva napsauttamalla kuvaketta. 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Tämä teksti ei näy lopullisessa versiossa! </a:t>
            </a:r>
          </a:p>
        </p:txBody>
      </p:sp>
      <p:sp>
        <p:nvSpPr>
          <p:cNvPr id="12" name="Kuvatiedot">
            <a:extLst>
              <a:ext uri="{FF2B5EF4-FFF2-40B4-BE49-F238E27FC236}">
                <a16:creationId xmlns:a16="http://schemas.microsoft.com/office/drawing/2014/main" id="{B02A4E00-D758-402E-4D05-FF2D8A96063C}"/>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bg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28E355FA-B8D8-8DAE-EBC7-FA455C2FACD5}"/>
              </a:ext>
            </a:extLst>
          </p:cNvPr>
          <p:cNvSpPr>
            <a:spLocks noGrp="1"/>
          </p:cNvSpPr>
          <p:nvPr>
            <p:ph type="ftr" sz="quarter" idx="27"/>
          </p:nvPr>
        </p:nvSpPr>
        <p:spPr/>
        <p:txBody>
          <a:bodyPr/>
          <a:lstStyle>
            <a:lvl1pPr>
              <a:defRPr>
                <a:solidFill>
                  <a:schemeClr val="bg1"/>
                </a:solidFill>
              </a:defRPr>
            </a:lvl1pPr>
          </a:lstStyle>
          <a:p>
            <a:endParaRPr lang="fi-FI" dirty="0"/>
          </a:p>
        </p:txBody>
      </p:sp>
      <p:sp>
        <p:nvSpPr>
          <p:cNvPr id="6" name="Päivämäärän paikkamerkki 5">
            <a:extLst>
              <a:ext uri="{FF2B5EF4-FFF2-40B4-BE49-F238E27FC236}">
                <a16:creationId xmlns:a16="http://schemas.microsoft.com/office/drawing/2014/main" id="{484C47EE-3297-341A-7F66-04D1CEBED6CA}"/>
              </a:ext>
            </a:extLst>
          </p:cNvPr>
          <p:cNvSpPr>
            <a:spLocks noGrp="1"/>
          </p:cNvSpPr>
          <p:nvPr>
            <p:ph type="dt" sz="half" idx="26"/>
          </p:nvPr>
        </p:nvSpPr>
        <p:spPr/>
        <p:txBody>
          <a:bodyPr/>
          <a:lstStyle>
            <a:lvl1pPr>
              <a:defRPr>
                <a:solidFill>
                  <a:schemeClr val="bg1"/>
                </a:solidFill>
              </a:defRPr>
            </a:lvl1pPr>
          </a:lstStyle>
          <a:p>
            <a:r>
              <a:rPr lang="fi-FI"/>
              <a:t>12.8.2025</a:t>
            </a:r>
            <a:endParaRPr lang="fi-FI" dirty="0"/>
          </a:p>
        </p:txBody>
      </p:sp>
      <p:sp>
        <p:nvSpPr>
          <p:cNvPr id="8" name="Dian numeron paikkamerkki 7">
            <a:extLst>
              <a:ext uri="{FF2B5EF4-FFF2-40B4-BE49-F238E27FC236}">
                <a16:creationId xmlns:a16="http://schemas.microsoft.com/office/drawing/2014/main" id="{F9187A6B-CBDC-4C25-C49D-15DBC735E539}"/>
              </a:ext>
            </a:extLst>
          </p:cNvPr>
          <p:cNvSpPr>
            <a:spLocks noGrp="1"/>
          </p:cNvSpPr>
          <p:nvPr>
            <p:ph type="sldNum" sz="quarter" idx="28"/>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3" name="Logo">
            <a:extLst>
              <a:ext uri="{FF2B5EF4-FFF2-40B4-BE49-F238E27FC236}">
                <a16:creationId xmlns:a16="http://schemas.microsoft.com/office/drawing/2014/main" id="{0A88D190-3D89-D8CB-8D6C-24F5A3AD6B25}"/>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Tree>
    <p:extLst>
      <p:ext uri="{BB962C8B-B14F-4D97-AF65-F5344CB8AC3E}">
        <p14:creationId xmlns:p14="http://schemas.microsoft.com/office/powerpoint/2010/main" val="2512804300"/>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blank" preserve="1">
  <p:cSld name="Tyhjä">
    <p:spTree>
      <p:nvGrpSpPr>
        <p:cNvPr id="1" name=""/>
        <p:cNvGrpSpPr/>
        <p:nvPr/>
      </p:nvGrpSpPr>
      <p:grpSpPr>
        <a:xfrm>
          <a:off x="0" y="0"/>
          <a:ext cx="0" cy="0"/>
          <a:chOff x="0" y="0"/>
          <a:chExt cx="0" cy="0"/>
        </a:xfrm>
      </p:grpSpPr>
      <p:sp>
        <p:nvSpPr>
          <p:cNvPr id="6" name="Alatunnisteen paikkamerkki 5">
            <a:extLst>
              <a:ext uri="{FF2B5EF4-FFF2-40B4-BE49-F238E27FC236}">
                <a16:creationId xmlns:a16="http://schemas.microsoft.com/office/drawing/2014/main" id="{335B3306-103F-1C24-57AE-14F31DD4538B}"/>
              </a:ext>
            </a:extLst>
          </p:cNvPr>
          <p:cNvSpPr>
            <a:spLocks noGrp="1"/>
          </p:cNvSpPr>
          <p:nvPr>
            <p:ph type="ftr" sz="quarter" idx="11"/>
          </p:nvPr>
        </p:nvSpPr>
        <p:spPr/>
        <p:txBody>
          <a:bodyPr/>
          <a:lstStyle/>
          <a:p>
            <a:endParaRPr lang="fi-FI" dirty="0"/>
          </a:p>
        </p:txBody>
      </p:sp>
      <p:sp>
        <p:nvSpPr>
          <p:cNvPr id="5" name="Päivämäärän paikkamerkki 4">
            <a:extLst>
              <a:ext uri="{FF2B5EF4-FFF2-40B4-BE49-F238E27FC236}">
                <a16:creationId xmlns:a16="http://schemas.microsoft.com/office/drawing/2014/main" id="{17314EAD-ABBB-B54E-3E97-6EEAB659FBDA}"/>
              </a:ext>
            </a:extLst>
          </p:cNvPr>
          <p:cNvSpPr>
            <a:spLocks noGrp="1"/>
          </p:cNvSpPr>
          <p:nvPr>
            <p:ph type="dt" sz="half" idx="10"/>
          </p:nvPr>
        </p:nvSpPr>
        <p:spPr/>
        <p:txBody>
          <a:bodyPr/>
          <a:lstStyle/>
          <a:p>
            <a:r>
              <a:rPr lang="fi-FI"/>
              <a:t>12.8.2025</a:t>
            </a:r>
            <a:endParaRPr lang="fi-FI" dirty="0"/>
          </a:p>
        </p:txBody>
      </p:sp>
      <p:sp>
        <p:nvSpPr>
          <p:cNvPr id="8" name="Dian numeron paikkamerkki 7">
            <a:extLst>
              <a:ext uri="{FF2B5EF4-FFF2-40B4-BE49-F238E27FC236}">
                <a16:creationId xmlns:a16="http://schemas.microsoft.com/office/drawing/2014/main" id="{9B13F0F7-0F1E-BF74-9132-0429C438BC8E}"/>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3" name="Logo">
            <a:extLst>
              <a:ext uri="{FF2B5EF4-FFF2-40B4-BE49-F238E27FC236}">
                <a16:creationId xmlns:a16="http://schemas.microsoft.com/office/drawing/2014/main" id="{BCCB7BF2-8336-5868-B080-FD1476C72078}"/>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413199844"/>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preserve="1" userDrawn="1">
  <p:cSld name="Tiivistelmä 1">
    <p:bg>
      <p:bgPr>
        <a:solidFill>
          <a:schemeClr val="accent3"/>
        </a:solidFill>
        <a:effectLst/>
      </p:bgPr>
    </p:bg>
    <p:spTree>
      <p:nvGrpSpPr>
        <p:cNvPr id="1" name=""/>
        <p:cNvGrpSpPr/>
        <p:nvPr/>
      </p:nvGrpSpPr>
      <p:grpSpPr>
        <a:xfrm>
          <a:off x="0" y="0"/>
          <a:ext cx="0" cy="0"/>
          <a:chOff x="0" y="0"/>
          <a:chExt cx="0" cy="0"/>
        </a:xfrm>
      </p:grpSpPr>
      <p:sp>
        <p:nvSpPr>
          <p:cNvPr id="41" name="Vapaamuotoinen: Muoto 40">
            <a:extLst>
              <a:ext uri="{FF2B5EF4-FFF2-40B4-BE49-F238E27FC236}">
                <a16:creationId xmlns:a16="http://schemas.microsoft.com/office/drawing/2014/main" id="{E1E9FBD0-5936-C961-0FD7-FA49E885E182}"/>
              </a:ext>
              <a:ext uri="{C183D7F6-B498-43B3-948B-1728B52AA6E4}">
                <adec:decorative xmlns:adec="http://schemas.microsoft.com/office/drawing/2017/decorative" val="1"/>
              </a:ext>
            </a:extLst>
          </p:cNvPr>
          <p:cNvSpPr>
            <a:spLocks noChangeAspect="1"/>
          </p:cNvSpPr>
          <p:nvPr userDrawn="1"/>
        </p:nvSpPr>
        <p:spPr>
          <a:xfrm>
            <a:off x="-60960" y="-34290"/>
            <a:ext cx="12313920" cy="6926580"/>
          </a:xfrm>
          <a:custGeom>
            <a:avLst/>
            <a:gdLst>
              <a:gd name="connsiteX0" fmla="*/ 601503 w 12313920"/>
              <a:gd name="connsiteY0" fmla="*/ 1316912 h 6926580"/>
              <a:gd name="connsiteX1" fmla="*/ 601503 w 12313920"/>
              <a:gd name="connsiteY1" fmla="*/ 6035039 h 6926580"/>
              <a:gd name="connsiteX2" fmla="*/ 11712416 w 12313920"/>
              <a:gd name="connsiteY2" fmla="*/ 6035039 h 6926580"/>
              <a:gd name="connsiteX3" fmla="*/ 11712416 w 12313920"/>
              <a:gd name="connsiteY3" fmla="*/ 1316912 h 6926580"/>
              <a:gd name="connsiteX4" fmla="*/ 0 w 12313920"/>
              <a:gd name="connsiteY4" fmla="*/ 0 h 6926580"/>
              <a:gd name="connsiteX5" fmla="*/ 12313920 w 12313920"/>
              <a:gd name="connsiteY5" fmla="*/ 0 h 6926580"/>
              <a:gd name="connsiteX6" fmla="*/ 12313920 w 12313920"/>
              <a:gd name="connsiteY6" fmla="*/ 6926580 h 6926580"/>
              <a:gd name="connsiteX7" fmla="*/ 0 w 12313920"/>
              <a:gd name="connsiteY7" fmla="*/ 6926580 h 692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3920" h="6926580">
                <a:moveTo>
                  <a:pt x="601503" y="1316912"/>
                </a:moveTo>
                <a:lnTo>
                  <a:pt x="601503" y="6035039"/>
                </a:lnTo>
                <a:lnTo>
                  <a:pt x="11712416" y="6035039"/>
                </a:lnTo>
                <a:lnTo>
                  <a:pt x="11712416" y="1316912"/>
                </a:lnTo>
                <a:close/>
                <a:moveTo>
                  <a:pt x="0" y="0"/>
                </a:moveTo>
                <a:lnTo>
                  <a:pt x="12313920" y="0"/>
                </a:lnTo>
                <a:lnTo>
                  <a:pt x="12313920" y="6926580"/>
                </a:lnTo>
                <a:lnTo>
                  <a:pt x="0" y="6926580"/>
                </a:lnTo>
                <a:close/>
              </a:path>
            </a:pathLst>
          </a:cu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39" name="Suorakulmio 38">
            <a:extLst>
              <a:ext uri="{FF2B5EF4-FFF2-40B4-BE49-F238E27FC236}">
                <a16:creationId xmlns:a16="http://schemas.microsoft.com/office/drawing/2014/main" id="{F9157AD3-80B1-43AB-7329-D5F0FEEE73C5}"/>
              </a:ext>
              <a:ext uri="{C183D7F6-B498-43B3-948B-1728B52AA6E4}">
                <adec:decorative xmlns:adec="http://schemas.microsoft.com/office/drawing/2017/decorative" val="1"/>
              </a:ext>
            </a:extLst>
          </p:cNvPr>
          <p:cNvSpPr/>
          <p:nvPr userDrawn="1"/>
        </p:nvSpPr>
        <p:spPr>
          <a:xfrm>
            <a:off x="5917962"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2" name="Otsikko 1">
            <a:extLst>
              <a:ext uri="{FF2B5EF4-FFF2-40B4-BE49-F238E27FC236}">
                <a16:creationId xmlns:a16="http://schemas.microsoft.com/office/drawing/2014/main" id="{6F447D12-3A4A-FF20-A74B-9C431FE253B2}"/>
              </a:ext>
            </a:extLst>
          </p:cNvPr>
          <p:cNvSpPr>
            <a:spLocks noGrp="1"/>
          </p:cNvSpPr>
          <p:nvPr userDrawn="1">
            <p:ph type="title"/>
          </p:nvPr>
        </p:nvSpPr>
        <p:spPr>
          <a:xfrm>
            <a:off x="541337" y="539751"/>
            <a:ext cx="11109325"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userDrawn="1">
            <p:ph type="pic" sz="quarter" idx="13" hasCustomPrompt="1"/>
          </p:nvPr>
        </p:nvSpPr>
        <p:spPr>
          <a:xfrm>
            <a:off x="538997" y="1283493"/>
            <a:ext cx="5378965" cy="3228181"/>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tIns="108000" rIns="180000" anchor="t" anchorCtr="0">
            <a:noAutofit/>
          </a:bodyPr>
          <a:lstStyle>
            <a:lvl1pPr marL="0" indent="0" algn="ctr">
              <a:buNone/>
              <a:defRPr sz="1200">
                <a:solidFill>
                  <a:schemeClr val="bg1"/>
                </a:solidFill>
              </a:defRPr>
            </a:lvl1pPr>
          </a:lstStyle>
          <a:p>
            <a:r>
              <a:rPr lang="fi-FI" dirty="0"/>
              <a:t>Lisää kuva napsauttamalla kuvaketta. Lisää kuvaajan nimi sivuun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userDrawn="1">
            <p:ph type="body" sz="quarter" idx="21"/>
          </p:nvPr>
        </p:nvSpPr>
        <p:spPr>
          <a:xfrm>
            <a:off x="538997" y="4511675"/>
            <a:ext cx="5376027" cy="743741"/>
          </a:xfrm>
          <a:noFill/>
        </p:spPr>
        <p:txBody>
          <a:bodyPr lIns="360000" tIns="72000" rIns="360000" anchor="t"/>
          <a:lstStyle>
            <a:lvl1pPr marL="0" indent="0" algn="ctr">
              <a:spcAft>
                <a:spcPts val="0"/>
              </a:spcAft>
              <a:buNone/>
              <a:defRPr sz="1800" b="1">
                <a:solidFill>
                  <a:schemeClr val="bg1"/>
                </a:solidFill>
              </a:defRPr>
            </a:lvl1pPr>
          </a:lstStyle>
          <a:p>
            <a:pPr lvl="0"/>
            <a:r>
              <a:rPr lang="fi-FI" dirty="0"/>
              <a:t>Muokkaa tekstin perustyylejä napsauttamalla</a:t>
            </a:r>
          </a:p>
        </p:txBody>
      </p:sp>
      <p:sp>
        <p:nvSpPr>
          <p:cNvPr id="21" name="Tekstin paikkamerkki 1">
            <a:extLst>
              <a:ext uri="{FF2B5EF4-FFF2-40B4-BE49-F238E27FC236}">
                <a16:creationId xmlns:a16="http://schemas.microsoft.com/office/drawing/2014/main" id="{AFA5BCC6-396E-AFF1-7C13-33D22544539C}"/>
              </a:ext>
            </a:extLst>
          </p:cNvPr>
          <p:cNvSpPr>
            <a:spLocks noGrp="1"/>
          </p:cNvSpPr>
          <p:nvPr userDrawn="1">
            <p:ph type="body" sz="quarter" idx="31"/>
          </p:nvPr>
        </p:nvSpPr>
        <p:spPr>
          <a:xfrm>
            <a:off x="538997" y="5255415"/>
            <a:ext cx="5376027" cy="743741"/>
          </a:xfrm>
          <a:noFill/>
        </p:spPr>
        <p:txBody>
          <a:bodyPr lIns="180000" tIns="72000" rIns="180000" anchor="t"/>
          <a:lstStyle>
            <a:lvl1pPr marL="0" indent="0" algn="ctr">
              <a:spcAft>
                <a:spcPts val="0"/>
              </a:spcAft>
              <a:buNone/>
              <a:defRPr sz="1600" b="0">
                <a:solidFill>
                  <a:schemeClr val="bg1"/>
                </a:solidFill>
              </a:defRPr>
            </a:lvl1pPr>
          </a:lstStyle>
          <a:p>
            <a:pPr lvl="0"/>
            <a:r>
              <a:rPr lang="fi-FI" dirty="0"/>
              <a:t>Muokkaa tekstin perustyylejä napsauttamalla</a:t>
            </a:r>
          </a:p>
        </p:txBody>
      </p:sp>
      <p:sp>
        <p:nvSpPr>
          <p:cNvPr id="25" name="Kuvan paikkamerkki 2">
            <a:extLst>
              <a:ext uri="{FF2B5EF4-FFF2-40B4-BE49-F238E27FC236}">
                <a16:creationId xmlns:a16="http://schemas.microsoft.com/office/drawing/2014/main" id="{51E4E80F-1EAA-7927-E956-46D9CA2691AD}"/>
              </a:ext>
              <a:ext uri="{C183D7F6-B498-43B3-948B-1728B52AA6E4}">
                <adec:decorative xmlns:adec="http://schemas.microsoft.com/office/drawing/2017/decorative" val="1"/>
              </a:ext>
            </a:extLst>
          </p:cNvPr>
          <p:cNvSpPr>
            <a:spLocks noGrp="1"/>
          </p:cNvSpPr>
          <p:nvPr userDrawn="1">
            <p:ph type="pic" sz="quarter" idx="32" hasCustomPrompt="1"/>
          </p:nvPr>
        </p:nvSpPr>
        <p:spPr>
          <a:xfrm>
            <a:off x="6275388" y="1283493"/>
            <a:ext cx="5378964" cy="3228181"/>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tIns="108000" rIns="180000" anchor="t" anchorCtr="0">
            <a:noAutofit/>
          </a:bodyPr>
          <a:lstStyle>
            <a:lvl1pPr marL="0" indent="0" algn="ctr">
              <a:buNone/>
              <a:defRPr sz="1200">
                <a:solidFill>
                  <a:schemeClr val="bg1"/>
                </a:solidFill>
              </a:defRPr>
            </a:lvl1pPr>
          </a:lstStyle>
          <a:p>
            <a:r>
              <a:rPr lang="fi-FI" dirty="0"/>
              <a:t>Lisää kuva napsauttamalla kuvaketta. Lisää kuvaajan nimi sivuun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6" name="Tekstin paikkamerkki 2">
            <a:extLst>
              <a:ext uri="{FF2B5EF4-FFF2-40B4-BE49-F238E27FC236}">
                <a16:creationId xmlns:a16="http://schemas.microsoft.com/office/drawing/2014/main" id="{8F6B4853-F12B-288B-C137-1889B399687D}"/>
              </a:ext>
            </a:extLst>
          </p:cNvPr>
          <p:cNvSpPr>
            <a:spLocks noGrp="1"/>
          </p:cNvSpPr>
          <p:nvPr userDrawn="1">
            <p:ph type="body" sz="quarter" idx="33"/>
          </p:nvPr>
        </p:nvSpPr>
        <p:spPr>
          <a:xfrm>
            <a:off x="6275388" y="4511675"/>
            <a:ext cx="5371962" cy="743741"/>
          </a:xfrm>
          <a:noFill/>
        </p:spPr>
        <p:txBody>
          <a:bodyPr lIns="360000" tIns="72000" rIns="360000" anchor="t"/>
          <a:lstStyle>
            <a:lvl1pPr marL="0" indent="0" algn="ctr">
              <a:spcAft>
                <a:spcPts val="0"/>
              </a:spcAft>
              <a:buNone/>
              <a:defRPr sz="1800" b="1">
                <a:solidFill>
                  <a:schemeClr val="bg1"/>
                </a:solidFill>
              </a:defRPr>
            </a:lvl1pPr>
          </a:lstStyle>
          <a:p>
            <a:pPr lvl="0"/>
            <a:r>
              <a:rPr lang="fi-FI" dirty="0"/>
              <a:t>Muokkaa tekstin perustyylejä napsauttamalla</a:t>
            </a:r>
          </a:p>
        </p:txBody>
      </p:sp>
      <p:sp>
        <p:nvSpPr>
          <p:cNvPr id="27" name="Tekstin paikkamerkki 2">
            <a:extLst>
              <a:ext uri="{FF2B5EF4-FFF2-40B4-BE49-F238E27FC236}">
                <a16:creationId xmlns:a16="http://schemas.microsoft.com/office/drawing/2014/main" id="{C73167C1-FA9C-C628-F6E1-2B4FBA10F84A}"/>
              </a:ext>
            </a:extLst>
          </p:cNvPr>
          <p:cNvSpPr>
            <a:spLocks noGrp="1"/>
          </p:cNvSpPr>
          <p:nvPr userDrawn="1">
            <p:ph type="body" sz="quarter" idx="34"/>
          </p:nvPr>
        </p:nvSpPr>
        <p:spPr>
          <a:xfrm>
            <a:off x="6275388" y="5255415"/>
            <a:ext cx="5371962" cy="743741"/>
          </a:xfrm>
          <a:noFill/>
        </p:spPr>
        <p:txBody>
          <a:bodyPr lIns="180000" tIns="72000" rIns="180000" anchor="t"/>
          <a:lstStyle>
            <a:lvl1pPr marL="0" indent="0" algn="ctr">
              <a:spcAft>
                <a:spcPts val="0"/>
              </a:spcAft>
              <a:buNone/>
              <a:defRPr sz="1600" b="0">
                <a:solidFill>
                  <a:schemeClr val="bg1"/>
                </a:solidFill>
              </a:defRPr>
            </a:lvl1pPr>
          </a:lstStyle>
          <a:p>
            <a:pPr lvl="0"/>
            <a:r>
              <a:rPr lang="fi-FI" dirty="0"/>
              <a:t>Muokkaa tekstin perustyylejä napsauttamalla</a:t>
            </a:r>
          </a:p>
        </p:txBody>
      </p:sp>
      <p:sp>
        <p:nvSpPr>
          <p:cNvPr id="18" name="Kuvatiedot">
            <a:extLst>
              <a:ext uri="{FF2B5EF4-FFF2-40B4-BE49-F238E27FC236}">
                <a16:creationId xmlns:a16="http://schemas.microsoft.com/office/drawing/2014/main" id="{4C4A0855-D783-E596-7EC1-486B82961268}"/>
              </a:ext>
              <a:ext uri="{C183D7F6-B498-43B3-948B-1728B52AA6E4}">
                <adec:decorative xmlns:adec="http://schemas.microsoft.com/office/drawing/2017/decorative" val="1"/>
              </a:ext>
            </a:extLst>
          </p:cNvPr>
          <p:cNvSpPr>
            <a:spLocks noGrp="1"/>
          </p:cNvSpPr>
          <p:nvPr userDrawn="1">
            <p:ph type="body" sz="quarter" idx="2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CEEA05C8-264B-08FB-90A1-5F47BDB60A1E}"/>
              </a:ext>
            </a:extLst>
          </p:cNvPr>
          <p:cNvSpPr>
            <a:spLocks noGrp="1"/>
          </p:cNvSpPr>
          <p:nvPr userDrawn="1">
            <p:ph type="ftr" sz="quarter" idx="27"/>
          </p:nvPr>
        </p:nvSpPr>
        <p:spPr/>
        <p:txBody>
          <a:bodyPr/>
          <a:lstStyle/>
          <a:p>
            <a:endParaRPr lang="fi-FI" dirty="0"/>
          </a:p>
        </p:txBody>
      </p:sp>
      <p:sp>
        <p:nvSpPr>
          <p:cNvPr id="6" name="Päivämäärän paikkamerkki 5">
            <a:extLst>
              <a:ext uri="{FF2B5EF4-FFF2-40B4-BE49-F238E27FC236}">
                <a16:creationId xmlns:a16="http://schemas.microsoft.com/office/drawing/2014/main" id="{2D301EC1-61FE-066D-6D3E-6BB41035C9CD}"/>
              </a:ext>
            </a:extLst>
          </p:cNvPr>
          <p:cNvSpPr>
            <a:spLocks noGrp="1"/>
          </p:cNvSpPr>
          <p:nvPr userDrawn="1">
            <p:ph type="dt" sz="half" idx="26"/>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5CF4FF46-EF73-E7FF-3010-F28973612194}"/>
              </a:ext>
            </a:extLst>
          </p:cNvPr>
          <p:cNvSpPr>
            <a:spLocks noGrp="1"/>
          </p:cNvSpPr>
          <p:nvPr userDrawn="1">
            <p:ph type="sldNum" sz="quarter" idx="28"/>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6A0EEDB1-4A6B-8259-7933-3A44526D5A3E}"/>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326286781"/>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preserve="1" userDrawn="1">
  <p:cSld name="Tiivistelmä 1 A">
    <p:bg>
      <p:bgPr>
        <a:solidFill>
          <a:schemeClr val="accent3"/>
        </a:solidFill>
        <a:effectLst/>
      </p:bgPr>
    </p:bg>
    <p:spTree>
      <p:nvGrpSpPr>
        <p:cNvPr id="1" name=""/>
        <p:cNvGrpSpPr/>
        <p:nvPr/>
      </p:nvGrpSpPr>
      <p:grpSpPr>
        <a:xfrm>
          <a:off x="0" y="0"/>
          <a:ext cx="0" cy="0"/>
          <a:chOff x="0" y="0"/>
          <a:chExt cx="0" cy="0"/>
        </a:xfrm>
      </p:grpSpPr>
      <p:sp>
        <p:nvSpPr>
          <p:cNvPr id="16" name="Vapaamuotoinen: Muoto 15">
            <a:extLst>
              <a:ext uri="{FF2B5EF4-FFF2-40B4-BE49-F238E27FC236}">
                <a16:creationId xmlns:a16="http://schemas.microsoft.com/office/drawing/2014/main" id="{964FC5B6-4D28-DB29-FB68-3D4BDBBECE2A}"/>
              </a:ext>
              <a:ext uri="{C183D7F6-B498-43B3-948B-1728B52AA6E4}">
                <adec:decorative xmlns:adec="http://schemas.microsoft.com/office/drawing/2017/decorative" val="1"/>
              </a:ext>
            </a:extLst>
          </p:cNvPr>
          <p:cNvSpPr>
            <a:spLocks noChangeAspect="1"/>
          </p:cNvSpPr>
          <p:nvPr userDrawn="1"/>
        </p:nvSpPr>
        <p:spPr>
          <a:xfrm>
            <a:off x="-60960" y="-34290"/>
            <a:ext cx="12313920" cy="6926580"/>
          </a:xfrm>
          <a:custGeom>
            <a:avLst/>
            <a:gdLst>
              <a:gd name="connsiteX0" fmla="*/ 601503 w 12313920"/>
              <a:gd name="connsiteY0" fmla="*/ 1316912 h 6926580"/>
              <a:gd name="connsiteX1" fmla="*/ 601503 w 12313920"/>
              <a:gd name="connsiteY1" fmla="*/ 6035039 h 6926580"/>
              <a:gd name="connsiteX2" fmla="*/ 11712416 w 12313920"/>
              <a:gd name="connsiteY2" fmla="*/ 6035039 h 6926580"/>
              <a:gd name="connsiteX3" fmla="*/ 11712416 w 12313920"/>
              <a:gd name="connsiteY3" fmla="*/ 1316912 h 6926580"/>
              <a:gd name="connsiteX4" fmla="*/ 0 w 12313920"/>
              <a:gd name="connsiteY4" fmla="*/ 0 h 6926580"/>
              <a:gd name="connsiteX5" fmla="*/ 12313920 w 12313920"/>
              <a:gd name="connsiteY5" fmla="*/ 0 h 6926580"/>
              <a:gd name="connsiteX6" fmla="*/ 12313920 w 12313920"/>
              <a:gd name="connsiteY6" fmla="*/ 6926580 h 6926580"/>
              <a:gd name="connsiteX7" fmla="*/ 0 w 12313920"/>
              <a:gd name="connsiteY7" fmla="*/ 6926580 h 692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3920" h="6926580">
                <a:moveTo>
                  <a:pt x="601503" y="1316912"/>
                </a:moveTo>
                <a:lnTo>
                  <a:pt x="601503" y="6035039"/>
                </a:lnTo>
                <a:lnTo>
                  <a:pt x="11712416" y="6035039"/>
                </a:lnTo>
                <a:lnTo>
                  <a:pt x="11712416" y="1316912"/>
                </a:lnTo>
                <a:close/>
                <a:moveTo>
                  <a:pt x="0" y="0"/>
                </a:moveTo>
                <a:lnTo>
                  <a:pt x="12313920" y="0"/>
                </a:lnTo>
                <a:lnTo>
                  <a:pt x="12313920" y="6926580"/>
                </a:lnTo>
                <a:lnTo>
                  <a:pt x="0" y="6926580"/>
                </a:lnTo>
                <a:close/>
              </a:path>
            </a:pathLst>
          </a:cu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12" name="Suorakulmio 11">
            <a:extLst>
              <a:ext uri="{FF2B5EF4-FFF2-40B4-BE49-F238E27FC236}">
                <a16:creationId xmlns:a16="http://schemas.microsoft.com/office/drawing/2014/main" id="{4346C136-A6A5-C6B7-5314-CEB95F9E8FD8}"/>
              </a:ext>
              <a:ext uri="{C183D7F6-B498-43B3-948B-1728B52AA6E4}">
                <adec:decorative xmlns:adec="http://schemas.microsoft.com/office/drawing/2017/decorative" val="1"/>
              </a:ext>
            </a:extLst>
          </p:cNvPr>
          <p:cNvSpPr/>
          <p:nvPr userDrawn="1"/>
        </p:nvSpPr>
        <p:spPr>
          <a:xfrm>
            <a:off x="4003516"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15" name="Suorakulmio 14">
            <a:extLst>
              <a:ext uri="{FF2B5EF4-FFF2-40B4-BE49-F238E27FC236}">
                <a16:creationId xmlns:a16="http://schemas.microsoft.com/office/drawing/2014/main" id="{4ABCE447-8A7D-30E3-0FAD-FFCE82425673}"/>
              </a:ext>
              <a:ext uri="{C183D7F6-B498-43B3-948B-1728B52AA6E4}">
                <adec:decorative xmlns:adec="http://schemas.microsoft.com/office/drawing/2017/decorative" val="1"/>
              </a:ext>
            </a:extLst>
          </p:cNvPr>
          <p:cNvSpPr/>
          <p:nvPr userDrawn="1"/>
        </p:nvSpPr>
        <p:spPr>
          <a:xfrm>
            <a:off x="7827963"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2" name="Otsikko 1">
            <a:extLst>
              <a:ext uri="{FF2B5EF4-FFF2-40B4-BE49-F238E27FC236}">
                <a16:creationId xmlns:a16="http://schemas.microsoft.com/office/drawing/2014/main" id="{6F447D12-3A4A-FF20-A74B-9C431FE253B2}"/>
              </a:ext>
            </a:extLst>
          </p:cNvPr>
          <p:cNvSpPr>
            <a:spLocks noGrp="1"/>
          </p:cNvSpPr>
          <p:nvPr userDrawn="1">
            <p:ph type="title"/>
          </p:nvPr>
        </p:nvSpPr>
        <p:spPr>
          <a:xfrm>
            <a:off x="541337" y="539751"/>
            <a:ext cx="11109325"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userDrawn="1">
            <p:ph type="pic" sz="quarter" idx="13" hasCustomPrompt="1"/>
          </p:nvPr>
        </p:nvSpPr>
        <p:spPr>
          <a:xfrm>
            <a:off x="538998" y="1283493"/>
            <a:ext cx="3465672" cy="3228181"/>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72000" rIns="108000" anchor="t" anchorCtr="0">
            <a:noAutofit/>
          </a:bodyPr>
          <a:lstStyle>
            <a:lvl1pPr marL="0" indent="0" algn="ctr">
              <a:buNone/>
              <a:defRPr sz="1100">
                <a:solidFill>
                  <a:schemeClr val="bg1"/>
                </a:solidFill>
              </a:defRPr>
            </a:lvl1pPr>
          </a:lstStyle>
          <a:p>
            <a:r>
              <a:rPr lang="fi-FI" dirty="0"/>
              <a:t>Lisää kuva napsauttamalla kuvaketta. Lisää kuvaajan nimi sivuun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userDrawn="1">
            <p:ph type="body" sz="quarter" idx="21"/>
          </p:nvPr>
        </p:nvSpPr>
        <p:spPr>
          <a:xfrm>
            <a:off x="538998" y="4511675"/>
            <a:ext cx="3460296" cy="743741"/>
          </a:xfrm>
          <a:noFill/>
        </p:spPr>
        <p:txBody>
          <a:bodyPr lIns="180000" tIns="72000" rIns="180000" anchor="t"/>
          <a:lstStyle>
            <a:lvl1pPr marL="0" indent="0" algn="ctr">
              <a:spcAft>
                <a:spcPts val="0"/>
              </a:spcAft>
              <a:buNone/>
              <a:defRPr sz="1600" b="1">
                <a:solidFill>
                  <a:schemeClr val="bg1"/>
                </a:solidFill>
              </a:defRPr>
            </a:lvl1pPr>
          </a:lstStyle>
          <a:p>
            <a:pPr lvl="0"/>
            <a:r>
              <a:rPr lang="fi-FI" dirty="0"/>
              <a:t>Muokkaa tekstin perustyylejä napsauttamalla</a:t>
            </a:r>
          </a:p>
        </p:txBody>
      </p:sp>
      <p:sp>
        <p:nvSpPr>
          <p:cNvPr id="21" name="Tekstin paikkamerkki 1">
            <a:extLst>
              <a:ext uri="{FF2B5EF4-FFF2-40B4-BE49-F238E27FC236}">
                <a16:creationId xmlns:a16="http://schemas.microsoft.com/office/drawing/2014/main" id="{AFA5BCC6-396E-AFF1-7C13-33D22544539C}"/>
              </a:ext>
            </a:extLst>
          </p:cNvPr>
          <p:cNvSpPr>
            <a:spLocks noGrp="1"/>
          </p:cNvSpPr>
          <p:nvPr userDrawn="1">
            <p:ph type="body" sz="quarter" idx="31"/>
          </p:nvPr>
        </p:nvSpPr>
        <p:spPr>
          <a:xfrm>
            <a:off x="538998" y="5255415"/>
            <a:ext cx="3460296" cy="743741"/>
          </a:xfrm>
          <a:noFill/>
        </p:spPr>
        <p:txBody>
          <a:bodyPr lIns="180000" tIns="72000" rIns="180000" anchor="t"/>
          <a:lstStyle>
            <a:lvl1pPr marL="0" indent="0" algn="ctr">
              <a:spcAft>
                <a:spcPts val="0"/>
              </a:spcAft>
              <a:buNone/>
              <a:defRPr sz="1400" b="0">
                <a:solidFill>
                  <a:schemeClr val="bg1"/>
                </a:solidFill>
              </a:defRPr>
            </a:lvl1pPr>
          </a:lstStyle>
          <a:p>
            <a:pPr lvl="0"/>
            <a:r>
              <a:rPr lang="fi-FI" dirty="0"/>
              <a:t>Muokkaa tekstin perustyylejä napsauttamalla</a:t>
            </a:r>
          </a:p>
        </p:txBody>
      </p:sp>
      <p:sp>
        <p:nvSpPr>
          <p:cNvPr id="25" name="Kuvan paikkamerkki 2">
            <a:extLst>
              <a:ext uri="{FF2B5EF4-FFF2-40B4-BE49-F238E27FC236}">
                <a16:creationId xmlns:a16="http://schemas.microsoft.com/office/drawing/2014/main" id="{51E4E80F-1EAA-7927-E956-46D9CA2691AD}"/>
              </a:ext>
              <a:ext uri="{C183D7F6-B498-43B3-948B-1728B52AA6E4}">
                <adec:decorative xmlns:adec="http://schemas.microsoft.com/office/drawing/2017/decorative" val="1"/>
              </a:ext>
            </a:extLst>
          </p:cNvPr>
          <p:cNvSpPr>
            <a:spLocks noGrp="1"/>
          </p:cNvSpPr>
          <p:nvPr userDrawn="1">
            <p:ph type="pic" sz="quarter" idx="32" hasCustomPrompt="1"/>
          </p:nvPr>
        </p:nvSpPr>
        <p:spPr>
          <a:xfrm>
            <a:off x="4359478" y="1283493"/>
            <a:ext cx="3468485" cy="3228181"/>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72000" rIns="108000" anchor="t" anchorCtr="0">
            <a:noAutofit/>
          </a:bodyPr>
          <a:lstStyle>
            <a:lvl1pPr marL="0" indent="0" algn="ctr">
              <a:buNone/>
              <a:defRPr sz="1100">
                <a:solidFill>
                  <a:schemeClr val="bg1"/>
                </a:solidFill>
              </a:defRPr>
            </a:lvl1pPr>
          </a:lstStyle>
          <a:p>
            <a:r>
              <a:rPr lang="fi-FI" dirty="0"/>
              <a:t>Lisää kuva napsauttamalla kuvaketta. Lisää kuvaajan nimi sivuun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6" name="Tekstin paikkamerkki 2">
            <a:extLst>
              <a:ext uri="{FF2B5EF4-FFF2-40B4-BE49-F238E27FC236}">
                <a16:creationId xmlns:a16="http://schemas.microsoft.com/office/drawing/2014/main" id="{8F6B4853-F12B-288B-C137-1889B399687D}"/>
              </a:ext>
            </a:extLst>
          </p:cNvPr>
          <p:cNvSpPr>
            <a:spLocks noGrp="1"/>
          </p:cNvSpPr>
          <p:nvPr userDrawn="1">
            <p:ph type="body" sz="quarter" idx="33"/>
          </p:nvPr>
        </p:nvSpPr>
        <p:spPr>
          <a:xfrm>
            <a:off x="4367667" y="4511675"/>
            <a:ext cx="3460296" cy="743741"/>
          </a:xfrm>
          <a:noFill/>
        </p:spPr>
        <p:txBody>
          <a:bodyPr lIns="180000" tIns="72000" rIns="180000" anchor="t"/>
          <a:lstStyle>
            <a:lvl1pPr marL="0" indent="0" algn="ctr">
              <a:spcAft>
                <a:spcPts val="0"/>
              </a:spcAft>
              <a:buNone/>
              <a:defRPr sz="1600" b="1">
                <a:solidFill>
                  <a:schemeClr val="bg1"/>
                </a:solidFill>
              </a:defRPr>
            </a:lvl1pPr>
          </a:lstStyle>
          <a:p>
            <a:pPr lvl="0"/>
            <a:r>
              <a:rPr lang="fi-FI" dirty="0"/>
              <a:t>Muokkaa tekstin perustyylejä napsauttamalla</a:t>
            </a:r>
          </a:p>
        </p:txBody>
      </p:sp>
      <p:sp>
        <p:nvSpPr>
          <p:cNvPr id="27" name="Tekstin paikkamerkki 2">
            <a:extLst>
              <a:ext uri="{FF2B5EF4-FFF2-40B4-BE49-F238E27FC236}">
                <a16:creationId xmlns:a16="http://schemas.microsoft.com/office/drawing/2014/main" id="{C73167C1-FA9C-C628-F6E1-2B4FBA10F84A}"/>
              </a:ext>
            </a:extLst>
          </p:cNvPr>
          <p:cNvSpPr>
            <a:spLocks noGrp="1"/>
          </p:cNvSpPr>
          <p:nvPr userDrawn="1">
            <p:ph type="body" sz="quarter" idx="34"/>
          </p:nvPr>
        </p:nvSpPr>
        <p:spPr>
          <a:xfrm>
            <a:off x="4367667" y="5255415"/>
            <a:ext cx="3460296" cy="743741"/>
          </a:xfrm>
          <a:noFill/>
        </p:spPr>
        <p:txBody>
          <a:bodyPr lIns="180000" tIns="72000" rIns="180000" anchor="t"/>
          <a:lstStyle>
            <a:lvl1pPr marL="0" indent="0" algn="ctr">
              <a:spcAft>
                <a:spcPts val="0"/>
              </a:spcAft>
              <a:buNone/>
              <a:defRPr sz="1400" b="0">
                <a:solidFill>
                  <a:schemeClr val="bg1"/>
                </a:solidFill>
              </a:defRPr>
            </a:lvl1pPr>
          </a:lstStyle>
          <a:p>
            <a:pPr lvl="0"/>
            <a:r>
              <a:rPr lang="fi-FI" dirty="0"/>
              <a:t>Muokkaa tekstin perustyylejä napsauttamalla</a:t>
            </a:r>
          </a:p>
        </p:txBody>
      </p:sp>
      <p:sp>
        <p:nvSpPr>
          <p:cNvPr id="28" name="Kuvan paikkamerkki 3">
            <a:extLst>
              <a:ext uri="{FF2B5EF4-FFF2-40B4-BE49-F238E27FC236}">
                <a16:creationId xmlns:a16="http://schemas.microsoft.com/office/drawing/2014/main" id="{F429E44E-F160-C2E7-BB1E-FE2861207C96}"/>
              </a:ext>
              <a:ext uri="{C183D7F6-B498-43B3-948B-1728B52AA6E4}">
                <adec:decorative xmlns:adec="http://schemas.microsoft.com/office/drawing/2017/decorative" val="1"/>
              </a:ext>
            </a:extLst>
          </p:cNvPr>
          <p:cNvSpPr>
            <a:spLocks noGrp="1"/>
          </p:cNvSpPr>
          <p:nvPr userDrawn="1">
            <p:ph type="pic" sz="quarter" idx="35" hasCustomPrompt="1"/>
          </p:nvPr>
        </p:nvSpPr>
        <p:spPr>
          <a:xfrm>
            <a:off x="8186737" y="1283493"/>
            <a:ext cx="3463925" cy="3228181"/>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72000" rIns="108000" anchor="t" anchorCtr="0">
            <a:noAutofit/>
          </a:bodyPr>
          <a:lstStyle>
            <a:lvl1pPr marL="0" indent="0" algn="ctr">
              <a:buNone/>
              <a:defRPr sz="1100">
                <a:solidFill>
                  <a:schemeClr val="bg1"/>
                </a:solidFill>
              </a:defRPr>
            </a:lvl1pPr>
          </a:lstStyle>
          <a:p>
            <a:r>
              <a:rPr lang="fi-FI" dirty="0"/>
              <a:t>Lisää kuva napsauttamalla kuvaketta. Lisää kuvaajan nimi sivuun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9" name="Tekstin paikkamerkki 3">
            <a:extLst>
              <a:ext uri="{FF2B5EF4-FFF2-40B4-BE49-F238E27FC236}">
                <a16:creationId xmlns:a16="http://schemas.microsoft.com/office/drawing/2014/main" id="{E09111A3-DB3E-491C-DDE1-65C4337A3399}"/>
              </a:ext>
            </a:extLst>
          </p:cNvPr>
          <p:cNvSpPr>
            <a:spLocks noGrp="1"/>
          </p:cNvSpPr>
          <p:nvPr userDrawn="1">
            <p:ph type="body" sz="quarter" idx="36"/>
          </p:nvPr>
        </p:nvSpPr>
        <p:spPr>
          <a:xfrm>
            <a:off x="8186737" y="4511675"/>
            <a:ext cx="3463925" cy="743741"/>
          </a:xfrm>
          <a:noFill/>
        </p:spPr>
        <p:txBody>
          <a:bodyPr lIns="180000" tIns="72000" rIns="180000" anchor="t"/>
          <a:lstStyle>
            <a:lvl1pPr marL="0" indent="0" algn="ctr">
              <a:spcAft>
                <a:spcPts val="0"/>
              </a:spcAft>
              <a:buNone/>
              <a:defRPr sz="1600" b="1">
                <a:solidFill>
                  <a:schemeClr val="bg1"/>
                </a:solidFill>
              </a:defRPr>
            </a:lvl1pPr>
          </a:lstStyle>
          <a:p>
            <a:pPr lvl="0"/>
            <a:r>
              <a:rPr lang="fi-FI" dirty="0"/>
              <a:t>Muokkaa tekstin perustyylejä napsauttamalla</a:t>
            </a:r>
          </a:p>
        </p:txBody>
      </p:sp>
      <p:sp>
        <p:nvSpPr>
          <p:cNvPr id="30" name="Tekstin paikkamerkki 3">
            <a:extLst>
              <a:ext uri="{FF2B5EF4-FFF2-40B4-BE49-F238E27FC236}">
                <a16:creationId xmlns:a16="http://schemas.microsoft.com/office/drawing/2014/main" id="{58E32043-E950-AE5F-5A94-F35ACFA850DC}"/>
              </a:ext>
            </a:extLst>
          </p:cNvPr>
          <p:cNvSpPr>
            <a:spLocks noGrp="1"/>
          </p:cNvSpPr>
          <p:nvPr userDrawn="1">
            <p:ph type="body" sz="quarter" idx="37"/>
          </p:nvPr>
        </p:nvSpPr>
        <p:spPr>
          <a:xfrm>
            <a:off x="8186737" y="5255415"/>
            <a:ext cx="3463925" cy="743741"/>
          </a:xfrm>
          <a:noFill/>
        </p:spPr>
        <p:txBody>
          <a:bodyPr lIns="180000" tIns="72000" rIns="180000" anchor="t"/>
          <a:lstStyle>
            <a:lvl1pPr marL="0" indent="0" algn="ctr">
              <a:spcAft>
                <a:spcPts val="0"/>
              </a:spcAft>
              <a:buNone/>
              <a:defRPr sz="1400" b="0">
                <a:solidFill>
                  <a:schemeClr val="bg1"/>
                </a:solidFill>
              </a:defRPr>
            </a:lvl1pPr>
          </a:lstStyle>
          <a:p>
            <a:pPr lvl="0"/>
            <a:r>
              <a:rPr lang="fi-FI" dirty="0"/>
              <a:t>Muokkaa tekstin perustyylejä napsauttamalla</a:t>
            </a:r>
          </a:p>
        </p:txBody>
      </p:sp>
      <p:sp>
        <p:nvSpPr>
          <p:cNvPr id="18" name="Kuvatiedot">
            <a:extLst>
              <a:ext uri="{FF2B5EF4-FFF2-40B4-BE49-F238E27FC236}">
                <a16:creationId xmlns:a16="http://schemas.microsoft.com/office/drawing/2014/main" id="{4C4A0855-D783-E596-7EC1-486B82961268}"/>
              </a:ext>
              <a:ext uri="{C183D7F6-B498-43B3-948B-1728B52AA6E4}">
                <adec:decorative xmlns:adec="http://schemas.microsoft.com/office/drawing/2017/decorative" val="1"/>
              </a:ext>
            </a:extLst>
          </p:cNvPr>
          <p:cNvSpPr>
            <a:spLocks noGrp="1"/>
          </p:cNvSpPr>
          <p:nvPr userDrawn="1">
            <p:ph type="body" sz="quarter" idx="2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CEEA05C8-264B-08FB-90A1-5F47BDB60A1E}"/>
              </a:ext>
            </a:extLst>
          </p:cNvPr>
          <p:cNvSpPr>
            <a:spLocks noGrp="1"/>
          </p:cNvSpPr>
          <p:nvPr userDrawn="1">
            <p:ph type="ftr" sz="quarter" idx="27"/>
          </p:nvPr>
        </p:nvSpPr>
        <p:spPr/>
        <p:txBody>
          <a:bodyPr/>
          <a:lstStyle/>
          <a:p>
            <a:endParaRPr lang="fi-FI" dirty="0"/>
          </a:p>
        </p:txBody>
      </p:sp>
      <p:sp>
        <p:nvSpPr>
          <p:cNvPr id="6" name="Päivämäärän paikkamerkki 5">
            <a:extLst>
              <a:ext uri="{FF2B5EF4-FFF2-40B4-BE49-F238E27FC236}">
                <a16:creationId xmlns:a16="http://schemas.microsoft.com/office/drawing/2014/main" id="{2D301EC1-61FE-066D-6D3E-6BB41035C9CD}"/>
              </a:ext>
            </a:extLst>
          </p:cNvPr>
          <p:cNvSpPr>
            <a:spLocks noGrp="1"/>
          </p:cNvSpPr>
          <p:nvPr userDrawn="1">
            <p:ph type="dt" sz="half" idx="26"/>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5CF4FF46-EF73-E7FF-3010-F28973612194}"/>
              </a:ext>
            </a:extLst>
          </p:cNvPr>
          <p:cNvSpPr>
            <a:spLocks noGrp="1"/>
          </p:cNvSpPr>
          <p:nvPr userDrawn="1">
            <p:ph type="sldNum" sz="quarter" idx="28"/>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20476B17-15E6-E78A-CD0A-E143F4787940}"/>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991693275"/>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preserve="1" userDrawn="1">
  <p:cSld name="Tiivistelmä 1 B">
    <p:bg>
      <p:bgPr>
        <a:solidFill>
          <a:schemeClr val="accent3"/>
        </a:solidFill>
        <a:effectLst/>
      </p:bgPr>
    </p:bg>
    <p:spTree>
      <p:nvGrpSpPr>
        <p:cNvPr id="1" name=""/>
        <p:cNvGrpSpPr/>
        <p:nvPr/>
      </p:nvGrpSpPr>
      <p:grpSpPr>
        <a:xfrm>
          <a:off x="0" y="0"/>
          <a:ext cx="0" cy="0"/>
          <a:chOff x="0" y="0"/>
          <a:chExt cx="0" cy="0"/>
        </a:xfrm>
      </p:grpSpPr>
      <p:sp>
        <p:nvSpPr>
          <p:cNvPr id="17" name="Vapaamuotoinen: Muoto 16">
            <a:extLst>
              <a:ext uri="{FF2B5EF4-FFF2-40B4-BE49-F238E27FC236}">
                <a16:creationId xmlns:a16="http://schemas.microsoft.com/office/drawing/2014/main" id="{9C4B6A0A-352F-E66B-0684-9A2CA236FD19}"/>
              </a:ext>
              <a:ext uri="{C183D7F6-B498-43B3-948B-1728B52AA6E4}">
                <adec:decorative xmlns:adec="http://schemas.microsoft.com/office/drawing/2017/decorative" val="1"/>
              </a:ext>
            </a:extLst>
          </p:cNvPr>
          <p:cNvSpPr>
            <a:spLocks noChangeAspect="1"/>
          </p:cNvSpPr>
          <p:nvPr userDrawn="1"/>
        </p:nvSpPr>
        <p:spPr>
          <a:xfrm>
            <a:off x="-60960" y="-34290"/>
            <a:ext cx="12313920" cy="6926580"/>
          </a:xfrm>
          <a:custGeom>
            <a:avLst/>
            <a:gdLst>
              <a:gd name="connsiteX0" fmla="*/ 601503 w 12313920"/>
              <a:gd name="connsiteY0" fmla="*/ 1316912 h 6926580"/>
              <a:gd name="connsiteX1" fmla="*/ 601503 w 12313920"/>
              <a:gd name="connsiteY1" fmla="*/ 6035039 h 6926580"/>
              <a:gd name="connsiteX2" fmla="*/ 11712416 w 12313920"/>
              <a:gd name="connsiteY2" fmla="*/ 6035039 h 6926580"/>
              <a:gd name="connsiteX3" fmla="*/ 11712416 w 12313920"/>
              <a:gd name="connsiteY3" fmla="*/ 1316912 h 6926580"/>
              <a:gd name="connsiteX4" fmla="*/ 0 w 12313920"/>
              <a:gd name="connsiteY4" fmla="*/ 0 h 6926580"/>
              <a:gd name="connsiteX5" fmla="*/ 12313920 w 12313920"/>
              <a:gd name="connsiteY5" fmla="*/ 0 h 6926580"/>
              <a:gd name="connsiteX6" fmla="*/ 12313920 w 12313920"/>
              <a:gd name="connsiteY6" fmla="*/ 6926580 h 6926580"/>
              <a:gd name="connsiteX7" fmla="*/ 0 w 12313920"/>
              <a:gd name="connsiteY7" fmla="*/ 6926580 h 692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3920" h="6926580">
                <a:moveTo>
                  <a:pt x="601503" y="1316912"/>
                </a:moveTo>
                <a:lnTo>
                  <a:pt x="601503" y="6035039"/>
                </a:lnTo>
                <a:lnTo>
                  <a:pt x="11712416" y="6035039"/>
                </a:lnTo>
                <a:lnTo>
                  <a:pt x="11712416" y="1316912"/>
                </a:lnTo>
                <a:close/>
                <a:moveTo>
                  <a:pt x="0" y="0"/>
                </a:moveTo>
                <a:lnTo>
                  <a:pt x="12313920" y="0"/>
                </a:lnTo>
                <a:lnTo>
                  <a:pt x="12313920" y="6926580"/>
                </a:lnTo>
                <a:lnTo>
                  <a:pt x="0" y="6926580"/>
                </a:lnTo>
                <a:close/>
              </a:path>
            </a:pathLst>
          </a:cu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11" name="Suorakulmio 10">
            <a:extLst>
              <a:ext uri="{FF2B5EF4-FFF2-40B4-BE49-F238E27FC236}">
                <a16:creationId xmlns:a16="http://schemas.microsoft.com/office/drawing/2014/main" id="{09A95E66-80C7-4C5D-3D0C-45AF455EEEDC}"/>
              </a:ext>
              <a:ext uri="{C183D7F6-B498-43B3-948B-1728B52AA6E4}">
                <adec:decorative xmlns:adec="http://schemas.microsoft.com/office/drawing/2017/decorative" val="1"/>
              </a:ext>
            </a:extLst>
          </p:cNvPr>
          <p:cNvSpPr/>
          <p:nvPr userDrawn="1"/>
        </p:nvSpPr>
        <p:spPr>
          <a:xfrm>
            <a:off x="3048000"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12" name="Suorakulmio 11">
            <a:extLst>
              <a:ext uri="{FF2B5EF4-FFF2-40B4-BE49-F238E27FC236}">
                <a16:creationId xmlns:a16="http://schemas.microsoft.com/office/drawing/2014/main" id="{697A6644-E442-4AEF-2647-07CA0EEBA053}"/>
              </a:ext>
              <a:ext uri="{C183D7F6-B498-43B3-948B-1728B52AA6E4}">
                <adec:decorative xmlns:adec="http://schemas.microsoft.com/office/drawing/2017/decorative" val="1"/>
              </a:ext>
            </a:extLst>
          </p:cNvPr>
          <p:cNvSpPr/>
          <p:nvPr userDrawn="1"/>
        </p:nvSpPr>
        <p:spPr>
          <a:xfrm>
            <a:off x="5917962"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14" name="Suorakulmio 13">
            <a:extLst>
              <a:ext uri="{FF2B5EF4-FFF2-40B4-BE49-F238E27FC236}">
                <a16:creationId xmlns:a16="http://schemas.microsoft.com/office/drawing/2014/main" id="{6783CF08-8E29-1540-4222-5F22CFE210AB}"/>
              </a:ext>
              <a:ext uri="{C183D7F6-B498-43B3-948B-1728B52AA6E4}">
                <adec:decorative xmlns:adec="http://schemas.microsoft.com/office/drawing/2017/decorative" val="1"/>
              </a:ext>
            </a:extLst>
          </p:cNvPr>
          <p:cNvSpPr/>
          <p:nvPr userDrawn="1"/>
        </p:nvSpPr>
        <p:spPr>
          <a:xfrm>
            <a:off x="8784973"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2" name="Otsikko 1">
            <a:extLst>
              <a:ext uri="{FF2B5EF4-FFF2-40B4-BE49-F238E27FC236}">
                <a16:creationId xmlns:a16="http://schemas.microsoft.com/office/drawing/2014/main" id="{6F447D12-3A4A-FF20-A74B-9C431FE253B2}"/>
              </a:ext>
            </a:extLst>
          </p:cNvPr>
          <p:cNvSpPr>
            <a:spLocks noGrp="1"/>
          </p:cNvSpPr>
          <p:nvPr userDrawn="1">
            <p:ph type="title"/>
          </p:nvPr>
        </p:nvSpPr>
        <p:spPr>
          <a:xfrm>
            <a:off x="541337" y="539751"/>
            <a:ext cx="11109325" cy="495299"/>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userDrawn="1">
            <p:ph type="pic" sz="quarter" idx="13" hasCustomPrompt="1"/>
          </p:nvPr>
        </p:nvSpPr>
        <p:spPr>
          <a:xfrm>
            <a:off x="539750" y="1284288"/>
            <a:ext cx="2508250" cy="3227386"/>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72000" rIns="108000" anchor="t" anchorCtr="0">
            <a:noAutofit/>
          </a:bodyPr>
          <a:lstStyle>
            <a:lvl1pPr marL="0" indent="0" algn="ctr">
              <a:buNone/>
              <a:defRPr sz="1100">
                <a:solidFill>
                  <a:schemeClr val="bg1"/>
                </a:solidFill>
              </a:defRPr>
            </a:lvl1pPr>
          </a:lstStyle>
          <a:p>
            <a:r>
              <a:rPr lang="fi-FI" dirty="0"/>
              <a:t>Lisää kuva napsauttamalla kuvaketta. Lisää kuvaajan nimi sivuun tai erilliselle sivulle.</a:t>
            </a:r>
            <a:br>
              <a:rPr lang="fi-FI" dirty="0"/>
            </a:br>
            <a:r>
              <a:rPr lang="fi-FI" dirty="0"/>
              <a:t>Taustavärin vaihto: Muotoile tausta.</a:t>
            </a:r>
            <a:br>
              <a:rPr lang="fi-FI" dirty="0"/>
            </a:br>
            <a:r>
              <a:rPr lang="fi-FI" dirty="0"/>
              <a:t>Tämä teksti ei näy lopullisessa versiossa! Jos vaihdat värejä, muista tarkistaa kontrastit!</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endParaRPr lang="fi-FI" dirty="0"/>
          </a:p>
        </p:txBody>
      </p:sp>
      <p:sp>
        <p:nvSpPr>
          <p:cNvPr id="13" name="Tekstin paikkamerkki 1">
            <a:extLst>
              <a:ext uri="{FF2B5EF4-FFF2-40B4-BE49-F238E27FC236}">
                <a16:creationId xmlns:a16="http://schemas.microsoft.com/office/drawing/2014/main" id="{FC2157C0-4361-E5E4-CB01-DB7D0479EDEF}"/>
              </a:ext>
            </a:extLst>
          </p:cNvPr>
          <p:cNvSpPr>
            <a:spLocks noGrp="1"/>
          </p:cNvSpPr>
          <p:nvPr userDrawn="1">
            <p:ph type="body" sz="quarter" idx="21"/>
          </p:nvPr>
        </p:nvSpPr>
        <p:spPr>
          <a:xfrm>
            <a:off x="539750" y="4511675"/>
            <a:ext cx="2508250" cy="743741"/>
          </a:xfrm>
          <a:noFill/>
        </p:spPr>
        <p:txBody>
          <a:bodyPr lIns="180000" tIns="72000" rIns="180000" anchor="t"/>
          <a:lstStyle>
            <a:lvl1pPr marL="0" indent="0" algn="ctr">
              <a:spcAft>
                <a:spcPts val="0"/>
              </a:spcAft>
              <a:buNone/>
              <a:defRPr sz="1400" b="1">
                <a:solidFill>
                  <a:schemeClr val="bg1"/>
                </a:solidFill>
              </a:defRPr>
            </a:lvl1pPr>
          </a:lstStyle>
          <a:p>
            <a:pPr lvl="0"/>
            <a:r>
              <a:rPr lang="fi-FI" dirty="0"/>
              <a:t>Muokkaa tekstin perustyylejä napsauttamalla</a:t>
            </a:r>
          </a:p>
        </p:txBody>
      </p:sp>
      <p:sp>
        <p:nvSpPr>
          <p:cNvPr id="21" name="Tekstin paikkamerkki 1">
            <a:extLst>
              <a:ext uri="{FF2B5EF4-FFF2-40B4-BE49-F238E27FC236}">
                <a16:creationId xmlns:a16="http://schemas.microsoft.com/office/drawing/2014/main" id="{AFA5BCC6-396E-AFF1-7C13-33D22544539C}"/>
              </a:ext>
            </a:extLst>
          </p:cNvPr>
          <p:cNvSpPr>
            <a:spLocks noGrp="1"/>
          </p:cNvSpPr>
          <p:nvPr userDrawn="1">
            <p:ph type="body" sz="quarter" idx="31"/>
          </p:nvPr>
        </p:nvSpPr>
        <p:spPr>
          <a:xfrm>
            <a:off x="539750" y="5255415"/>
            <a:ext cx="2508250" cy="743741"/>
          </a:xfrm>
          <a:noFill/>
        </p:spPr>
        <p:txBody>
          <a:bodyPr lIns="180000" tIns="72000" rIns="180000" anchor="t"/>
          <a:lstStyle>
            <a:lvl1pPr marL="0" indent="0" algn="ctr">
              <a:spcAft>
                <a:spcPts val="0"/>
              </a:spcAft>
              <a:buNone/>
              <a:defRPr sz="1100" b="0">
                <a:solidFill>
                  <a:schemeClr val="bg1"/>
                </a:solidFill>
              </a:defRPr>
            </a:lvl1pPr>
          </a:lstStyle>
          <a:p>
            <a:pPr lvl="0"/>
            <a:r>
              <a:rPr lang="fi-FI" dirty="0"/>
              <a:t>Muokkaa tekstin perustyylejä napsauttamalla</a:t>
            </a:r>
          </a:p>
        </p:txBody>
      </p:sp>
      <p:sp>
        <p:nvSpPr>
          <p:cNvPr id="25" name="Kuvan paikkamerkki 2">
            <a:extLst>
              <a:ext uri="{FF2B5EF4-FFF2-40B4-BE49-F238E27FC236}">
                <a16:creationId xmlns:a16="http://schemas.microsoft.com/office/drawing/2014/main" id="{51E4E80F-1EAA-7927-E956-46D9CA2691AD}"/>
              </a:ext>
              <a:ext uri="{C183D7F6-B498-43B3-948B-1728B52AA6E4}">
                <adec:decorative xmlns:adec="http://schemas.microsoft.com/office/drawing/2017/decorative" val="1"/>
              </a:ext>
            </a:extLst>
          </p:cNvPr>
          <p:cNvSpPr>
            <a:spLocks noGrp="1"/>
          </p:cNvSpPr>
          <p:nvPr userDrawn="1">
            <p:ph type="pic" sz="quarter" idx="32" hasCustomPrompt="1"/>
          </p:nvPr>
        </p:nvSpPr>
        <p:spPr>
          <a:xfrm>
            <a:off x="3406775" y="1283493"/>
            <a:ext cx="2508250" cy="3228181"/>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72000" rIns="108000" anchor="t" anchorCtr="0">
            <a:noAutofit/>
          </a:bodyPr>
          <a:lstStyle>
            <a:lvl1pPr marL="0" indent="0" algn="ctr">
              <a:buNone/>
              <a:defRPr sz="1100">
                <a:solidFill>
                  <a:schemeClr val="bg1"/>
                </a:solidFill>
              </a:defRPr>
            </a:lvl1pPr>
          </a:lstStyle>
          <a:p>
            <a:r>
              <a:rPr lang="fi-FI" dirty="0"/>
              <a:t>Lisää kuva napsauttamalla kuvaketta. Lisää kuvaajan nimi sivuun tai erilliselle sivulle.</a:t>
            </a:r>
            <a:br>
              <a:rPr lang="fi-FI" dirty="0"/>
            </a:br>
            <a:r>
              <a:rPr lang="fi-FI" dirty="0"/>
              <a:t>Taustavärin vaihto: Muotoile tausta.</a:t>
            </a:r>
            <a:br>
              <a:rPr lang="fi-FI" dirty="0"/>
            </a:br>
            <a:r>
              <a:rPr lang="fi-FI" dirty="0"/>
              <a:t>Tämä teksti ei näy lopullisessa versiossa! Jos vaihdat värejä, muista tarkistaa kontrastit!</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endParaRPr lang="fi-FI" dirty="0"/>
          </a:p>
        </p:txBody>
      </p:sp>
      <p:sp>
        <p:nvSpPr>
          <p:cNvPr id="26" name="Tekstin paikkamerkki 2">
            <a:extLst>
              <a:ext uri="{FF2B5EF4-FFF2-40B4-BE49-F238E27FC236}">
                <a16:creationId xmlns:a16="http://schemas.microsoft.com/office/drawing/2014/main" id="{8F6B4853-F12B-288B-C137-1889B399687D}"/>
              </a:ext>
            </a:extLst>
          </p:cNvPr>
          <p:cNvSpPr>
            <a:spLocks noGrp="1"/>
          </p:cNvSpPr>
          <p:nvPr userDrawn="1">
            <p:ph type="body" sz="quarter" idx="33"/>
          </p:nvPr>
        </p:nvSpPr>
        <p:spPr>
          <a:xfrm>
            <a:off x="3406775" y="4511675"/>
            <a:ext cx="2508250" cy="743741"/>
          </a:xfrm>
          <a:noFill/>
        </p:spPr>
        <p:txBody>
          <a:bodyPr lIns="180000" tIns="72000" rIns="180000" anchor="t"/>
          <a:lstStyle>
            <a:lvl1pPr marL="0" indent="0" algn="ctr">
              <a:spcAft>
                <a:spcPts val="0"/>
              </a:spcAft>
              <a:buNone/>
              <a:defRPr sz="1400" b="1">
                <a:solidFill>
                  <a:schemeClr val="bg1"/>
                </a:solidFill>
              </a:defRPr>
            </a:lvl1pPr>
          </a:lstStyle>
          <a:p>
            <a:pPr lvl="0"/>
            <a:r>
              <a:rPr lang="fi-FI" dirty="0"/>
              <a:t>Muokkaa tekstin perustyylejä napsauttamalla</a:t>
            </a:r>
          </a:p>
        </p:txBody>
      </p:sp>
      <p:sp>
        <p:nvSpPr>
          <p:cNvPr id="27" name="Tekstin paikkamerkki 2">
            <a:extLst>
              <a:ext uri="{FF2B5EF4-FFF2-40B4-BE49-F238E27FC236}">
                <a16:creationId xmlns:a16="http://schemas.microsoft.com/office/drawing/2014/main" id="{C73167C1-FA9C-C628-F6E1-2B4FBA10F84A}"/>
              </a:ext>
            </a:extLst>
          </p:cNvPr>
          <p:cNvSpPr>
            <a:spLocks noGrp="1"/>
          </p:cNvSpPr>
          <p:nvPr userDrawn="1">
            <p:ph type="body" sz="quarter" idx="34"/>
          </p:nvPr>
        </p:nvSpPr>
        <p:spPr>
          <a:xfrm>
            <a:off x="3406775" y="5255415"/>
            <a:ext cx="2508250" cy="743741"/>
          </a:xfrm>
          <a:noFill/>
        </p:spPr>
        <p:txBody>
          <a:bodyPr lIns="180000" tIns="72000" rIns="180000" anchor="t"/>
          <a:lstStyle>
            <a:lvl1pPr marL="0" indent="0" algn="ctr">
              <a:spcAft>
                <a:spcPts val="0"/>
              </a:spcAft>
              <a:buNone/>
              <a:defRPr sz="1100" b="0">
                <a:solidFill>
                  <a:schemeClr val="bg1"/>
                </a:solidFill>
              </a:defRPr>
            </a:lvl1pPr>
          </a:lstStyle>
          <a:p>
            <a:pPr lvl="0"/>
            <a:r>
              <a:rPr lang="fi-FI" dirty="0"/>
              <a:t>Muokkaa tekstin perustyylejä napsauttamalla</a:t>
            </a:r>
          </a:p>
        </p:txBody>
      </p:sp>
      <p:sp>
        <p:nvSpPr>
          <p:cNvPr id="28" name="Kuvan paikkamerkki 3">
            <a:extLst>
              <a:ext uri="{FF2B5EF4-FFF2-40B4-BE49-F238E27FC236}">
                <a16:creationId xmlns:a16="http://schemas.microsoft.com/office/drawing/2014/main" id="{F429E44E-F160-C2E7-BB1E-FE2861207C96}"/>
              </a:ext>
              <a:ext uri="{C183D7F6-B498-43B3-948B-1728B52AA6E4}">
                <adec:decorative xmlns:adec="http://schemas.microsoft.com/office/drawing/2017/decorative" val="1"/>
              </a:ext>
            </a:extLst>
          </p:cNvPr>
          <p:cNvSpPr>
            <a:spLocks noGrp="1"/>
          </p:cNvSpPr>
          <p:nvPr userDrawn="1">
            <p:ph type="pic" sz="quarter" idx="35" hasCustomPrompt="1"/>
          </p:nvPr>
        </p:nvSpPr>
        <p:spPr>
          <a:xfrm>
            <a:off x="6275499" y="1283493"/>
            <a:ext cx="2508250" cy="3228181"/>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72000" rIns="108000" anchor="t" anchorCtr="0">
            <a:noAutofit/>
          </a:bodyPr>
          <a:lstStyle>
            <a:lvl1pPr marL="0" indent="0" algn="ctr">
              <a:buNone/>
              <a:defRPr sz="1100">
                <a:solidFill>
                  <a:schemeClr val="bg1"/>
                </a:solidFill>
              </a:defRPr>
            </a:lvl1pPr>
          </a:lstStyle>
          <a:p>
            <a:r>
              <a:rPr lang="fi-FI" dirty="0"/>
              <a:t>Lisää kuva napsauttamalla kuvaketta. Lisää kuvaajan nimi sivuun tai erilliselle sivulle.</a:t>
            </a:r>
            <a:br>
              <a:rPr lang="fi-FI" dirty="0"/>
            </a:br>
            <a:r>
              <a:rPr lang="fi-FI" dirty="0"/>
              <a:t>Taustavärin vaihto: Muotoile tausta.</a:t>
            </a:r>
            <a:br>
              <a:rPr lang="fi-FI" dirty="0"/>
            </a:br>
            <a:r>
              <a:rPr lang="fi-FI" dirty="0"/>
              <a:t>Tämä teksti ei näy lopullisessa versiossa! Jos vaihdat värejä, muista tarkistaa kontrastit!</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endParaRPr lang="fi-FI" dirty="0"/>
          </a:p>
        </p:txBody>
      </p:sp>
      <p:sp>
        <p:nvSpPr>
          <p:cNvPr id="29" name="Tekstin paikkamerkki 3">
            <a:extLst>
              <a:ext uri="{FF2B5EF4-FFF2-40B4-BE49-F238E27FC236}">
                <a16:creationId xmlns:a16="http://schemas.microsoft.com/office/drawing/2014/main" id="{E09111A3-DB3E-491C-DDE1-65C4337A3399}"/>
              </a:ext>
            </a:extLst>
          </p:cNvPr>
          <p:cNvSpPr>
            <a:spLocks noGrp="1"/>
          </p:cNvSpPr>
          <p:nvPr userDrawn="1">
            <p:ph type="body" sz="quarter" idx="36"/>
          </p:nvPr>
        </p:nvSpPr>
        <p:spPr>
          <a:xfrm>
            <a:off x="6275499" y="4511675"/>
            <a:ext cx="2508250" cy="743741"/>
          </a:xfrm>
          <a:noFill/>
        </p:spPr>
        <p:txBody>
          <a:bodyPr lIns="180000" tIns="72000" rIns="180000" anchor="t"/>
          <a:lstStyle>
            <a:lvl1pPr marL="0" indent="0" algn="ctr">
              <a:spcAft>
                <a:spcPts val="0"/>
              </a:spcAft>
              <a:buNone/>
              <a:defRPr sz="1400" b="1">
                <a:solidFill>
                  <a:schemeClr val="bg1"/>
                </a:solidFill>
              </a:defRPr>
            </a:lvl1pPr>
          </a:lstStyle>
          <a:p>
            <a:pPr lvl="0"/>
            <a:r>
              <a:rPr lang="fi-FI" dirty="0"/>
              <a:t>Muokkaa tekstin perustyylejä napsauttamalla</a:t>
            </a:r>
          </a:p>
        </p:txBody>
      </p:sp>
      <p:sp>
        <p:nvSpPr>
          <p:cNvPr id="30" name="Tekstin paikkamerkki 3">
            <a:extLst>
              <a:ext uri="{FF2B5EF4-FFF2-40B4-BE49-F238E27FC236}">
                <a16:creationId xmlns:a16="http://schemas.microsoft.com/office/drawing/2014/main" id="{58E32043-E950-AE5F-5A94-F35ACFA850DC}"/>
              </a:ext>
            </a:extLst>
          </p:cNvPr>
          <p:cNvSpPr>
            <a:spLocks noGrp="1"/>
          </p:cNvSpPr>
          <p:nvPr userDrawn="1">
            <p:ph type="body" sz="quarter" idx="37"/>
          </p:nvPr>
        </p:nvSpPr>
        <p:spPr>
          <a:xfrm>
            <a:off x="6275499" y="5255415"/>
            <a:ext cx="2508250" cy="743741"/>
          </a:xfrm>
          <a:noFill/>
        </p:spPr>
        <p:txBody>
          <a:bodyPr lIns="180000" tIns="72000" rIns="180000" anchor="t"/>
          <a:lstStyle>
            <a:lvl1pPr marL="0" indent="0" algn="ctr">
              <a:spcAft>
                <a:spcPts val="0"/>
              </a:spcAft>
              <a:buNone/>
              <a:defRPr sz="1100" b="0">
                <a:solidFill>
                  <a:schemeClr val="bg1"/>
                </a:solidFill>
              </a:defRPr>
            </a:lvl1pPr>
          </a:lstStyle>
          <a:p>
            <a:pPr lvl="0"/>
            <a:r>
              <a:rPr lang="fi-FI" dirty="0"/>
              <a:t>Muokkaa tekstin perustyylejä napsauttamalla</a:t>
            </a:r>
          </a:p>
        </p:txBody>
      </p:sp>
      <p:sp>
        <p:nvSpPr>
          <p:cNvPr id="31" name="Kuvan paikkamerkki 4">
            <a:extLst>
              <a:ext uri="{FF2B5EF4-FFF2-40B4-BE49-F238E27FC236}">
                <a16:creationId xmlns:a16="http://schemas.microsoft.com/office/drawing/2014/main" id="{BAD7278F-C621-30E8-6D63-AF2066408A93}"/>
              </a:ext>
              <a:ext uri="{C183D7F6-B498-43B3-948B-1728B52AA6E4}">
                <adec:decorative xmlns:adec="http://schemas.microsoft.com/office/drawing/2017/decorative" val="1"/>
              </a:ext>
            </a:extLst>
          </p:cNvPr>
          <p:cNvSpPr>
            <a:spLocks noGrp="1"/>
          </p:cNvSpPr>
          <p:nvPr userDrawn="1">
            <p:ph type="pic" sz="quarter" idx="38" hasCustomPrompt="1"/>
          </p:nvPr>
        </p:nvSpPr>
        <p:spPr>
          <a:xfrm>
            <a:off x="9144000" y="1283493"/>
            <a:ext cx="2507526" cy="3228181"/>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72000" rIns="108000" anchor="t" anchorCtr="0">
            <a:noAutofit/>
          </a:bodyPr>
          <a:lstStyle>
            <a:lvl1pPr marL="0" indent="0" algn="ctr">
              <a:buNone/>
              <a:defRPr sz="1100">
                <a:solidFill>
                  <a:schemeClr val="bg1"/>
                </a:solidFill>
              </a:defRPr>
            </a:lvl1pPr>
          </a:lstStyle>
          <a:p>
            <a:r>
              <a:rPr lang="fi-FI" dirty="0"/>
              <a:t>Lisää kuva napsauttamalla kuvaketta. Lisää kuvaajan nimi sivuun tai erilliselle sivulle.</a:t>
            </a:r>
            <a:br>
              <a:rPr lang="fi-FI" dirty="0"/>
            </a:br>
            <a:r>
              <a:rPr lang="fi-FI" dirty="0"/>
              <a:t>Taustavärin vaihto: Muotoile tausta.</a:t>
            </a:r>
            <a:br>
              <a:rPr lang="fi-FI" dirty="0"/>
            </a:br>
            <a:r>
              <a:rPr lang="fi-FI" dirty="0"/>
              <a:t>Tämä teksti ei näy lopullisessa versiossa! Jos vaihdat värejä, muista tarkistaa kontrastit!</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endParaRPr lang="fi-FI" dirty="0"/>
          </a:p>
        </p:txBody>
      </p:sp>
      <p:sp>
        <p:nvSpPr>
          <p:cNvPr id="32" name="Tekstin paikkamerkki 4">
            <a:extLst>
              <a:ext uri="{FF2B5EF4-FFF2-40B4-BE49-F238E27FC236}">
                <a16:creationId xmlns:a16="http://schemas.microsoft.com/office/drawing/2014/main" id="{B92028B4-0B6E-BC02-9906-9930C868BF56}"/>
              </a:ext>
            </a:extLst>
          </p:cNvPr>
          <p:cNvSpPr>
            <a:spLocks noGrp="1"/>
          </p:cNvSpPr>
          <p:nvPr userDrawn="1">
            <p:ph type="body" sz="quarter" idx="39"/>
          </p:nvPr>
        </p:nvSpPr>
        <p:spPr>
          <a:xfrm>
            <a:off x="9144000" y="4511675"/>
            <a:ext cx="2507526" cy="743741"/>
          </a:xfrm>
          <a:noFill/>
        </p:spPr>
        <p:txBody>
          <a:bodyPr lIns="180000" tIns="72000" rIns="180000" anchor="t"/>
          <a:lstStyle>
            <a:lvl1pPr marL="0" indent="0" algn="ctr">
              <a:spcAft>
                <a:spcPts val="0"/>
              </a:spcAft>
              <a:buNone/>
              <a:defRPr sz="1400" b="1">
                <a:solidFill>
                  <a:schemeClr val="bg1"/>
                </a:solidFill>
              </a:defRPr>
            </a:lvl1pPr>
          </a:lstStyle>
          <a:p>
            <a:pPr lvl="0"/>
            <a:r>
              <a:rPr lang="fi-FI" dirty="0"/>
              <a:t>Muokkaa tekstin perustyylejä napsauttamalla</a:t>
            </a:r>
          </a:p>
        </p:txBody>
      </p:sp>
      <p:sp>
        <p:nvSpPr>
          <p:cNvPr id="33" name="Tekstin paikkamerkki 4">
            <a:extLst>
              <a:ext uri="{FF2B5EF4-FFF2-40B4-BE49-F238E27FC236}">
                <a16:creationId xmlns:a16="http://schemas.microsoft.com/office/drawing/2014/main" id="{71A4640B-A4F7-F15C-7A17-BF6027DD46F7}"/>
              </a:ext>
            </a:extLst>
          </p:cNvPr>
          <p:cNvSpPr>
            <a:spLocks noGrp="1"/>
          </p:cNvSpPr>
          <p:nvPr userDrawn="1">
            <p:ph type="body" sz="quarter" idx="40"/>
          </p:nvPr>
        </p:nvSpPr>
        <p:spPr>
          <a:xfrm>
            <a:off x="9144000" y="5255415"/>
            <a:ext cx="2507526" cy="743741"/>
          </a:xfrm>
          <a:noFill/>
        </p:spPr>
        <p:txBody>
          <a:bodyPr lIns="180000" tIns="72000" rIns="180000" anchor="t"/>
          <a:lstStyle>
            <a:lvl1pPr marL="0" indent="0" algn="ctr">
              <a:spcAft>
                <a:spcPts val="0"/>
              </a:spcAft>
              <a:buNone/>
              <a:defRPr sz="1100" b="0">
                <a:solidFill>
                  <a:schemeClr val="bg1"/>
                </a:solidFill>
              </a:defRPr>
            </a:lvl1pPr>
          </a:lstStyle>
          <a:p>
            <a:pPr lvl="0"/>
            <a:r>
              <a:rPr lang="fi-FI" dirty="0"/>
              <a:t>Muokkaa tekstin perustyylejä napsauttamalla</a:t>
            </a:r>
          </a:p>
        </p:txBody>
      </p:sp>
      <p:sp>
        <p:nvSpPr>
          <p:cNvPr id="18" name="Kuvatiedot">
            <a:extLst>
              <a:ext uri="{FF2B5EF4-FFF2-40B4-BE49-F238E27FC236}">
                <a16:creationId xmlns:a16="http://schemas.microsoft.com/office/drawing/2014/main" id="{4C4A0855-D783-E596-7EC1-486B82961268}"/>
              </a:ext>
              <a:ext uri="{C183D7F6-B498-43B3-948B-1728B52AA6E4}">
                <adec:decorative xmlns:adec="http://schemas.microsoft.com/office/drawing/2017/decorative" val="1"/>
              </a:ext>
            </a:extLst>
          </p:cNvPr>
          <p:cNvSpPr>
            <a:spLocks noGrp="1"/>
          </p:cNvSpPr>
          <p:nvPr userDrawn="1">
            <p:ph type="body" sz="quarter" idx="2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CEEA05C8-264B-08FB-90A1-5F47BDB60A1E}"/>
              </a:ext>
            </a:extLst>
          </p:cNvPr>
          <p:cNvSpPr>
            <a:spLocks noGrp="1"/>
          </p:cNvSpPr>
          <p:nvPr userDrawn="1">
            <p:ph type="ftr" sz="quarter" idx="27"/>
          </p:nvPr>
        </p:nvSpPr>
        <p:spPr/>
        <p:txBody>
          <a:bodyPr/>
          <a:lstStyle>
            <a:lvl1pPr>
              <a:defRPr>
                <a:solidFill>
                  <a:schemeClr val="tx1"/>
                </a:solidFill>
              </a:defRPr>
            </a:lvl1pPr>
          </a:lstStyle>
          <a:p>
            <a:endParaRPr lang="fi-FI" dirty="0"/>
          </a:p>
        </p:txBody>
      </p:sp>
      <p:sp>
        <p:nvSpPr>
          <p:cNvPr id="6" name="Päivämäärän paikkamerkki 5">
            <a:extLst>
              <a:ext uri="{FF2B5EF4-FFF2-40B4-BE49-F238E27FC236}">
                <a16:creationId xmlns:a16="http://schemas.microsoft.com/office/drawing/2014/main" id="{2D301EC1-61FE-066D-6D3E-6BB41035C9CD}"/>
              </a:ext>
            </a:extLst>
          </p:cNvPr>
          <p:cNvSpPr>
            <a:spLocks noGrp="1"/>
          </p:cNvSpPr>
          <p:nvPr userDrawn="1">
            <p:ph type="dt" sz="half" idx="26"/>
          </p:nvPr>
        </p:nvSpPr>
        <p:spPr/>
        <p:txBody>
          <a:bodyPr/>
          <a:lstStyle>
            <a:lvl1pPr>
              <a:defRPr>
                <a:solidFill>
                  <a:schemeClr val="tx1"/>
                </a:solidFill>
              </a:defRPr>
            </a:lvl1pPr>
          </a:lstStyle>
          <a:p>
            <a:r>
              <a:rPr lang="fi-FI"/>
              <a:t>12.8.2025</a:t>
            </a:r>
            <a:endParaRPr lang="fi-FI" dirty="0"/>
          </a:p>
        </p:txBody>
      </p:sp>
      <p:sp>
        <p:nvSpPr>
          <p:cNvPr id="9" name="Dian numeron paikkamerkki 8">
            <a:extLst>
              <a:ext uri="{FF2B5EF4-FFF2-40B4-BE49-F238E27FC236}">
                <a16:creationId xmlns:a16="http://schemas.microsoft.com/office/drawing/2014/main" id="{5CF4FF46-EF73-E7FF-3010-F28973612194}"/>
              </a:ext>
            </a:extLst>
          </p:cNvPr>
          <p:cNvSpPr>
            <a:spLocks noGrp="1"/>
          </p:cNvSpPr>
          <p:nvPr userDrawn="1">
            <p:ph type="sldNum" sz="quarter" idx="28"/>
          </p:nvPr>
        </p:nvSpPr>
        <p:spPr/>
        <p:txBody>
          <a:bodyPr/>
          <a:lstStyle>
            <a:lvl1pPr>
              <a:defRPr>
                <a:solidFill>
                  <a:schemeClr val="tx1"/>
                </a:solidFill>
              </a:defRPr>
            </a:lvl1p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A888959C-C8B6-9C4E-850F-6D090C3A12C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756642916"/>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preserve="1" userDrawn="1">
  <p:cSld name="Tiivistelmä 2">
    <p:bg>
      <p:bgPr>
        <a:solidFill>
          <a:schemeClr val="accent3"/>
        </a:solidFill>
        <a:effectLst/>
      </p:bgPr>
    </p:bg>
    <p:spTree>
      <p:nvGrpSpPr>
        <p:cNvPr id="1" name=""/>
        <p:cNvGrpSpPr/>
        <p:nvPr/>
      </p:nvGrpSpPr>
      <p:grpSpPr>
        <a:xfrm>
          <a:off x="0" y="0"/>
          <a:ext cx="0" cy="0"/>
          <a:chOff x="0" y="0"/>
          <a:chExt cx="0" cy="0"/>
        </a:xfrm>
      </p:grpSpPr>
      <p:sp>
        <p:nvSpPr>
          <p:cNvPr id="41" name="Vapaamuotoinen: Muoto 40">
            <a:extLst>
              <a:ext uri="{FF2B5EF4-FFF2-40B4-BE49-F238E27FC236}">
                <a16:creationId xmlns:a16="http://schemas.microsoft.com/office/drawing/2014/main" id="{4A1361BC-C7F9-23B8-BE5C-039F970CC38C}"/>
              </a:ext>
              <a:ext uri="{C183D7F6-B498-43B3-948B-1728B52AA6E4}">
                <adec:decorative xmlns:adec="http://schemas.microsoft.com/office/drawing/2017/decorative" val="1"/>
              </a:ext>
            </a:extLst>
          </p:cNvPr>
          <p:cNvSpPr>
            <a:spLocks noChangeAspect="1"/>
          </p:cNvSpPr>
          <p:nvPr userDrawn="1"/>
        </p:nvSpPr>
        <p:spPr>
          <a:xfrm>
            <a:off x="-60960" y="-34290"/>
            <a:ext cx="12313920" cy="6926580"/>
          </a:xfrm>
          <a:custGeom>
            <a:avLst/>
            <a:gdLst>
              <a:gd name="connsiteX0" fmla="*/ 601503 w 12313920"/>
              <a:gd name="connsiteY0" fmla="*/ 1316912 h 6926580"/>
              <a:gd name="connsiteX1" fmla="*/ 601503 w 12313920"/>
              <a:gd name="connsiteY1" fmla="*/ 6035039 h 6926580"/>
              <a:gd name="connsiteX2" fmla="*/ 11712416 w 12313920"/>
              <a:gd name="connsiteY2" fmla="*/ 6035039 h 6926580"/>
              <a:gd name="connsiteX3" fmla="*/ 11712416 w 12313920"/>
              <a:gd name="connsiteY3" fmla="*/ 1316912 h 6926580"/>
              <a:gd name="connsiteX4" fmla="*/ 0 w 12313920"/>
              <a:gd name="connsiteY4" fmla="*/ 0 h 6926580"/>
              <a:gd name="connsiteX5" fmla="*/ 12313920 w 12313920"/>
              <a:gd name="connsiteY5" fmla="*/ 0 h 6926580"/>
              <a:gd name="connsiteX6" fmla="*/ 12313920 w 12313920"/>
              <a:gd name="connsiteY6" fmla="*/ 6926580 h 6926580"/>
              <a:gd name="connsiteX7" fmla="*/ 0 w 12313920"/>
              <a:gd name="connsiteY7" fmla="*/ 6926580 h 692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3920" h="6926580">
                <a:moveTo>
                  <a:pt x="601503" y="1316912"/>
                </a:moveTo>
                <a:lnTo>
                  <a:pt x="601503" y="6035039"/>
                </a:lnTo>
                <a:lnTo>
                  <a:pt x="11712416" y="6035039"/>
                </a:lnTo>
                <a:lnTo>
                  <a:pt x="11712416" y="1316912"/>
                </a:lnTo>
                <a:close/>
                <a:moveTo>
                  <a:pt x="0" y="0"/>
                </a:moveTo>
                <a:lnTo>
                  <a:pt x="12313920" y="0"/>
                </a:lnTo>
                <a:lnTo>
                  <a:pt x="12313920" y="6926580"/>
                </a:lnTo>
                <a:lnTo>
                  <a:pt x="0" y="6926580"/>
                </a:lnTo>
                <a:close/>
              </a:path>
            </a:pathLst>
          </a:cu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40" name="Suorakulmio 39">
            <a:extLst>
              <a:ext uri="{FF2B5EF4-FFF2-40B4-BE49-F238E27FC236}">
                <a16:creationId xmlns:a16="http://schemas.microsoft.com/office/drawing/2014/main" id="{3DF2C8D6-F579-1D9A-5A5A-1421A40109D5}"/>
              </a:ext>
              <a:ext uri="{C183D7F6-B498-43B3-948B-1728B52AA6E4}">
                <adec:decorative xmlns:adec="http://schemas.microsoft.com/office/drawing/2017/decorative" val="1"/>
              </a:ext>
            </a:extLst>
          </p:cNvPr>
          <p:cNvSpPr/>
          <p:nvPr userDrawn="1"/>
        </p:nvSpPr>
        <p:spPr>
          <a:xfrm>
            <a:off x="5917962"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2" name="Otsikko 1">
            <a:extLst>
              <a:ext uri="{FF2B5EF4-FFF2-40B4-BE49-F238E27FC236}">
                <a16:creationId xmlns:a16="http://schemas.microsoft.com/office/drawing/2014/main" id="{6F447D12-3A4A-FF20-A74B-9C431FE253B2}"/>
              </a:ext>
            </a:extLst>
          </p:cNvPr>
          <p:cNvSpPr>
            <a:spLocks noGrp="1"/>
          </p:cNvSpPr>
          <p:nvPr userDrawn="1">
            <p:ph type="title"/>
          </p:nvPr>
        </p:nvSpPr>
        <p:spPr>
          <a:xfrm>
            <a:off x="541337" y="539751"/>
            <a:ext cx="11109325"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userDrawn="1">
            <p:ph type="pic" sz="quarter" idx="13" hasCustomPrompt="1"/>
          </p:nvPr>
        </p:nvSpPr>
        <p:spPr>
          <a:xfrm>
            <a:off x="538997" y="1283493"/>
            <a:ext cx="5378366"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b="0">
                <a:solidFill>
                  <a:schemeClr val="bg1"/>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userDrawn="1">
            <p:ph type="body" sz="quarter" idx="21"/>
          </p:nvPr>
        </p:nvSpPr>
        <p:spPr>
          <a:xfrm>
            <a:off x="538997" y="3279303"/>
            <a:ext cx="5376027" cy="734690"/>
          </a:xfrm>
          <a:noFill/>
        </p:spPr>
        <p:txBody>
          <a:bodyPr lIns="360000" tIns="72000" rIns="360000" anchor="t"/>
          <a:lstStyle>
            <a:lvl1pPr marL="0" indent="0" algn="ctr">
              <a:spcAft>
                <a:spcPts val="0"/>
              </a:spcAft>
              <a:buNone/>
              <a:defRPr sz="1800" b="1">
                <a:solidFill>
                  <a:schemeClr val="bg1"/>
                </a:solidFill>
              </a:defRPr>
            </a:lvl1pPr>
          </a:lstStyle>
          <a:p>
            <a:pPr lvl="0"/>
            <a:r>
              <a:rPr lang="fi-FI" dirty="0"/>
              <a:t>Muokkaa tekstin perustyylejä napsauttamalla</a:t>
            </a:r>
          </a:p>
        </p:txBody>
      </p:sp>
      <p:sp>
        <p:nvSpPr>
          <p:cNvPr id="5" name="Tekstin paikkamerkki 4">
            <a:extLst>
              <a:ext uri="{FF2B5EF4-FFF2-40B4-BE49-F238E27FC236}">
                <a16:creationId xmlns:a16="http://schemas.microsoft.com/office/drawing/2014/main" id="{FD8742D6-AF07-3688-893C-F3DD98E782A5}"/>
              </a:ext>
            </a:extLst>
          </p:cNvPr>
          <p:cNvSpPr>
            <a:spLocks noGrp="1"/>
          </p:cNvSpPr>
          <p:nvPr>
            <p:ph type="body" sz="quarter" idx="35"/>
          </p:nvPr>
        </p:nvSpPr>
        <p:spPr>
          <a:xfrm>
            <a:off x="541336" y="4014789"/>
            <a:ext cx="5376027" cy="1984374"/>
          </a:xfrm>
        </p:spPr>
        <p:txBody>
          <a:bodyPr lIns="180000" tIns="72000"/>
          <a:lstStyle>
            <a:lvl1pPr>
              <a:defRPr sz="1600">
                <a:solidFill>
                  <a:schemeClr val="bg1"/>
                </a:solidFill>
              </a:defRPr>
            </a:lvl1pPr>
            <a:lvl2pPr>
              <a:defRPr sz="16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25" name="Kuvan paikkamerkki 2">
            <a:extLst>
              <a:ext uri="{FF2B5EF4-FFF2-40B4-BE49-F238E27FC236}">
                <a16:creationId xmlns:a16="http://schemas.microsoft.com/office/drawing/2014/main" id="{51E4E80F-1EAA-7927-E956-46D9CA2691AD}"/>
              </a:ext>
              <a:ext uri="{C183D7F6-B498-43B3-948B-1728B52AA6E4}">
                <adec:decorative xmlns:adec="http://schemas.microsoft.com/office/drawing/2017/decorative" val="1"/>
              </a:ext>
            </a:extLst>
          </p:cNvPr>
          <p:cNvSpPr>
            <a:spLocks noGrp="1"/>
          </p:cNvSpPr>
          <p:nvPr userDrawn="1">
            <p:ph type="pic" sz="quarter" idx="32" hasCustomPrompt="1"/>
          </p:nvPr>
        </p:nvSpPr>
        <p:spPr>
          <a:xfrm>
            <a:off x="6275388" y="1283493"/>
            <a:ext cx="5371962"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b="0">
                <a:solidFill>
                  <a:schemeClr val="bg1"/>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6" name="Tekstin paikkamerkki 2">
            <a:extLst>
              <a:ext uri="{FF2B5EF4-FFF2-40B4-BE49-F238E27FC236}">
                <a16:creationId xmlns:a16="http://schemas.microsoft.com/office/drawing/2014/main" id="{8F6B4853-F12B-288B-C137-1889B399687D}"/>
              </a:ext>
            </a:extLst>
          </p:cNvPr>
          <p:cNvSpPr>
            <a:spLocks noGrp="1"/>
          </p:cNvSpPr>
          <p:nvPr userDrawn="1">
            <p:ph type="body" sz="quarter" idx="33"/>
          </p:nvPr>
        </p:nvSpPr>
        <p:spPr>
          <a:xfrm>
            <a:off x="6275388" y="3279303"/>
            <a:ext cx="5371962" cy="734690"/>
          </a:xfrm>
          <a:noFill/>
        </p:spPr>
        <p:txBody>
          <a:bodyPr lIns="360000" tIns="72000" rIns="360000" anchor="t"/>
          <a:lstStyle>
            <a:lvl1pPr marL="0" indent="0" algn="ctr">
              <a:spcAft>
                <a:spcPts val="0"/>
              </a:spcAft>
              <a:buNone/>
              <a:defRPr sz="1800" b="1">
                <a:solidFill>
                  <a:schemeClr val="bg1"/>
                </a:solidFill>
              </a:defRPr>
            </a:lvl1pPr>
          </a:lstStyle>
          <a:p>
            <a:pPr lvl="0"/>
            <a:r>
              <a:rPr lang="fi-FI" dirty="0"/>
              <a:t>Muokkaa tekstin perustyylejä napsauttamalla</a:t>
            </a:r>
          </a:p>
        </p:txBody>
      </p:sp>
      <p:sp>
        <p:nvSpPr>
          <p:cNvPr id="8" name="Tekstin paikkamerkki 4">
            <a:extLst>
              <a:ext uri="{FF2B5EF4-FFF2-40B4-BE49-F238E27FC236}">
                <a16:creationId xmlns:a16="http://schemas.microsoft.com/office/drawing/2014/main" id="{55CE076A-8366-667E-5EA1-FDD4EFEA08F8}"/>
              </a:ext>
            </a:extLst>
          </p:cNvPr>
          <p:cNvSpPr>
            <a:spLocks noGrp="1"/>
          </p:cNvSpPr>
          <p:nvPr>
            <p:ph type="body" sz="quarter" idx="36"/>
          </p:nvPr>
        </p:nvSpPr>
        <p:spPr>
          <a:xfrm>
            <a:off x="6276409" y="4014789"/>
            <a:ext cx="5376027" cy="1984374"/>
          </a:xfrm>
        </p:spPr>
        <p:txBody>
          <a:bodyPr lIns="180000" tIns="72000"/>
          <a:lstStyle>
            <a:lvl1pPr>
              <a:defRPr sz="1600">
                <a:solidFill>
                  <a:schemeClr val="bg1"/>
                </a:solidFill>
              </a:defRPr>
            </a:lvl1pPr>
            <a:lvl2pPr>
              <a:defRPr sz="16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8" name="Kuvatiedot">
            <a:extLst>
              <a:ext uri="{FF2B5EF4-FFF2-40B4-BE49-F238E27FC236}">
                <a16:creationId xmlns:a16="http://schemas.microsoft.com/office/drawing/2014/main" id="{4C4A0855-D783-E596-7EC1-486B82961268}"/>
              </a:ext>
              <a:ext uri="{C183D7F6-B498-43B3-948B-1728B52AA6E4}">
                <adec:decorative xmlns:adec="http://schemas.microsoft.com/office/drawing/2017/decorative" val="1"/>
              </a:ext>
            </a:extLst>
          </p:cNvPr>
          <p:cNvSpPr>
            <a:spLocks noGrp="1"/>
          </p:cNvSpPr>
          <p:nvPr userDrawn="1">
            <p:ph type="body" sz="quarter" idx="2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CEEA05C8-264B-08FB-90A1-5F47BDB60A1E}"/>
              </a:ext>
            </a:extLst>
          </p:cNvPr>
          <p:cNvSpPr>
            <a:spLocks noGrp="1"/>
          </p:cNvSpPr>
          <p:nvPr userDrawn="1">
            <p:ph type="ftr" sz="quarter" idx="27"/>
          </p:nvPr>
        </p:nvSpPr>
        <p:spPr/>
        <p:txBody>
          <a:bodyPr/>
          <a:lstStyle/>
          <a:p>
            <a:endParaRPr lang="fi-FI" dirty="0"/>
          </a:p>
        </p:txBody>
      </p:sp>
      <p:sp>
        <p:nvSpPr>
          <p:cNvPr id="6" name="Päivämäärän paikkamerkki 5">
            <a:extLst>
              <a:ext uri="{FF2B5EF4-FFF2-40B4-BE49-F238E27FC236}">
                <a16:creationId xmlns:a16="http://schemas.microsoft.com/office/drawing/2014/main" id="{2D301EC1-61FE-066D-6D3E-6BB41035C9CD}"/>
              </a:ext>
            </a:extLst>
          </p:cNvPr>
          <p:cNvSpPr>
            <a:spLocks noGrp="1"/>
          </p:cNvSpPr>
          <p:nvPr userDrawn="1">
            <p:ph type="dt" sz="half" idx="26"/>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5CF4FF46-EF73-E7FF-3010-F28973612194}"/>
              </a:ext>
            </a:extLst>
          </p:cNvPr>
          <p:cNvSpPr>
            <a:spLocks noGrp="1"/>
          </p:cNvSpPr>
          <p:nvPr userDrawn="1">
            <p:ph type="sldNum" sz="quarter" idx="28"/>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BD8786C4-CD21-5409-076A-CC33DE430115}"/>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421287663"/>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preserve="1" userDrawn="1">
  <p:cSld name="Tiivistelmä 2 A">
    <p:bg>
      <p:bgPr>
        <a:solidFill>
          <a:schemeClr val="accent3"/>
        </a:solidFill>
        <a:effectLst/>
      </p:bgPr>
    </p:bg>
    <p:spTree>
      <p:nvGrpSpPr>
        <p:cNvPr id="1" name=""/>
        <p:cNvGrpSpPr/>
        <p:nvPr/>
      </p:nvGrpSpPr>
      <p:grpSpPr>
        <a:xfrm>
          <a:off x="0" y="0"/>
          <a:ext cx="0" cy="0"/>
          <a:chOff x="0" y="0"/>
          <a:chExt cx="0" cy="0"/>
        </a:xfrm>
      </p:grpSpPr>
      <p:sp>
        <p:nvSpPr>
          <p:cNvPr id="43" name="Vapaamuotoinen: Muoto 42">
            <a:extLst>
              <a:ext uri="{FF2B5EF4-FFF2-40B4-BE49-F238E27FC236}">
                <a16:creationId xmlns:a16="http://schemas.microsoft.com/office/drawing/2014/main" id="{7B1E9BE4-AFD3-2939-D4B1-DE2FF73407BB}"/>
              </a:ext>
              <a:ext uri="{C183D7F6-B498-43B3-948B-1728B52AA6E4}">
                <adec:decorative xmlns:adec="http://schemas.microsoft.com/office/drawing/2017/decorative" val="1"/>
              </a:ext>
            </a:extLst>
          </p:cNvPr>
          <p:cNvSpPr>
            <a:spLocks noChangeAspect="1"/>
          </p:cNvSpPr>
          <p:nvPr userDrawn="1"/>
        </p:nvSpPr>
        <p:spPr>
          <a:xfrm>
            <a:off x="-60960" y="-34290"/>
            <a:ext cx="12313920" cy="6926580"/>
          </a:xfrm>
          <a:custGeom>
            <a:avLst/>
            <a:gdLst>
              <a:gd name="connsiteX0" fmla="*/ 601503 w 12313920"/>
              <a:gd name="connsiteY0" fmla="*/ 1316912 h 6926580"/>
              <a:gd name="connsiteX1" fmla="*/ 601503 w 12313920"/>
              <a:gd name="connsiteY1" fmla="*/ 6035039 h 6926580"/>
              <a:gd name="connsiteX2" fmla="*/ 11712416 w 12313920"/>
              <a:gd name="connsiteY2" fmla="*/ 6035039 h 6926580"/>
              <a:gd name="connsiteX3" fmla="*/ 11712416 w 12313920"/>
              <a:gd name="connsiteY3" fmla="*/ 1316912 h 6926580"/>
              <a:gd name="connsiteX4" fmla="*/ 0 w 12313920"/>
              <a:gd name="connsiteY4" fmla="*/ 0 h 6926580"/>
              <a:gd name="connsiteX5" fmla="*/ 12313920 w 12313920"/>
              <a:gd name="connsiteY5" fmla="*/ 0 h 6926580"/>
              <a:gd name="connsiteX6" fmla="*/ 12313920 w 12313920"/>
              <a:gd name="connsiteY6" fmla="*/ 6926580 h 6926580"/>
              <a:gd name="connsiteX7" fmla="*/ 0 w 12313920"/>
              <a:gd name="connsiteY7" fmla="*/ 6926580 h 692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3920" h="6926580">
                <a:moveTo>
                  <a:pt x="601503" y="1316912"/>
                </a:moveTo>
                <a:lnTo>
                  <a:pt x="601503" y="6035039"/>
                </a:lnTo>
                <a:lnTo>
                  <a:pt x="11712416" y="6035039"/>
                </a:lnTo>
                <a:lnTo>
                  <a:pt x="11712416" y="1316912"/>
                </a:lnTo>
                <a:close/>
                <a:moveTo>
                  <a:pt x="0" y="0"/>
                </a:moveTo>
                <a:lnTo>
                  <a:pt x="12313920" y="0"/>
                </a:lnTo>
                <a:lnTo>
                  <a:pt x="12313920" y="6926580"/>
                </a:lnTo>
                <a:lnTo>
                  <a:pt x="0" y="6926580"/>
                </a:lnTo>
                <a:close/>
              </a:path>
            </a:pathLst>
          </a:cu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41" name="Suorakulmio 40">
            <a:extLst>
              <a:ext uri="{FF2B5EF4-FFF2-40B4-BE49-F238E27FC236}">
                <a16:creationId xmlns:a16="http://schemas.microsoft.com/office/drawing/2014/main" id="{0D3785AF-A15C-B130-8D76-E171A09C9B43}"/>
              </a:ext>
              <a:ext uri="{C183D7F6-B498-43B3-948B-1728B52AA6E4}">
                <adec:decorative xmlns:adec="http://schemas.microsoft.com/office/drawing/2017/decorative" val="1"/>
              </a:ext>
            </a:extLst>
          </p:cNvPr>
          <p:cNvSpPr/>
          <p:nvPr userDrawn="1"/>
        </p:nvSpPr>
        <p:spPr>
          <a:xfrm>
            <a:off x="4003675"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42" name="Suorakulmio 41">
            <a:extLst>
              <a:ext uri="{FF2B5EF4-FFF2-40B4-BE49-F238E27FC236}">
                <a16:creationId xmlns:a16="http://schemas.microsoft.com/office/drawing/2014/main" id="{84F1C8AD-4CBF-F3D3-C347-5AD4DB9BC382}"/>
              </a:ext>
              <a:ext uri="{C183D7F6-B498-43B3-948B-1728B52AA6E4}">
                <adec:decorative xmlns:adec="http://schemas.microsoft.com/office/drawing/2017/decorative" val="1"/>
              </a:ext>
            </a:extLst>
          </p:cNvPr>
          <p:cNvSpPr/>
          <p:nvPr userDrawn="1"/>
        </p:nvSpPr>
        <p:spPr>
          <a:xfrm>
            <a:off x="7827963"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2" name="Otsikko 1">
            <a:extLst>
              <a:ext uri="{FF2B5EF4-FFF2-40B4-BE49-F238E27FC236}">
                <a16:creationId xmlns:a16="http://schemas.microsoft.com/office/drawing/2014/main" id="{6F447D12-3A4A-FF20-A74B-9C431FE253B2}"/>
              </a:ext>
            </a:extLst>
          </p:cNvPr>
          <p:cNvSpPr>
            <a:spLocks noGrp="1"/>
          </p:cNvSpPr>
          <p:nvPr userDrawn="1">
            <p:ph type="title"/>
          </p:nvPr>
        </p:nvSpPr>
        <p:spPr>
          <a:xfrm>
            <a:off x="541337" y="539751"/>
            <a:ext cx="11109325"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userDrawn="1">
            <p:ph type="pic" sz="quarter" idx="13" hasCustomPrompt="1"/>
          </p:nvPr>
        </p:nvSpPr>
        <p:spPr>
          <a:xfrm>
            <a:off x="538998" y="1283493"/>
            <a:ext cx="3464678"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a:solidFill>
                  <a:schemeClr val="bg1"/>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userDrawn="1">
            <p:ph type="body" sz="quarter" idx="21"/>
          </p:nvPr>
        </p:nvSpPr>
        <p:spPr>
          <a:xfrm>
            <a:off x="538998" y="3279302"/>
            <a:ext cx="3466188" cy="735486"/>
          </a:xfrm>
          <a:noFill/>
        </p:spPr>
        <p:txBody>
          <a:bodyPr lIns="180000" tIns="72000" rIns="180000" anchor="t"/>
          <a:lstStyle>
            <a:lvl1pPr marL="0" indent="0" algn="ctr">
              <a:spcAft>
                <a:spcPts val="0"/>
              </a:spcAft>
              <a:buNone/>
              <a:defRPr sz="1600" b="1">
                <a:solidFill>
                  <a:schemeClr val="bg1"/>
                </a:solidFill>
              </a:defRPr>
            </a:lvl1pPr>
          </a:lstStyle>
          <a:p>
            <a:pPr lvl="0"/>
            <a:r>
              <a:rPr lang="fi-FI" dirty="0"/>
              <a:t>Muokkaa tekstin perustyylejä napsauttamalla</a:t>
            </a:r>
          </a:p>
        </p:txBody>
      </p:sp>
      <p:sp>
        <p:nvSpPr>
          <p:cNvPr id="8" name="Tekstin paikkamerkki 4">
            <a:extLst>
              <a:ext uri="{FF2B5EF4-FFF2-40B4-BE49-F238E27FC236}">
                <a16:creationId xmlns:a16="http://schemas.microsoft.com/office/drawing/2014/main" id="{9EA294DE-25EB-6C2D-7548-9B2601C79C7A}"/>
              </a:ext>
            </a:extLst>
          </p:cNvPr>
          <p:cNvSpPr>
            <a:spLocks noGrp="1"/>
          </p:cNvSpPr>
          <p:nvPr userDrawn="1">
            <p:ph type="body" sz="quarter" idx="37"/>
          </p:nvPr>
        </p:nvSpPr>
        <p:spPr>
          <a:xfrm>
            <a:off x="541337" y="4014788"/>
            <a:ext cx="3462338" cy="1984375"/>
          </a:xfrm>
        </p:spPr>
        <p:txBody>
          <a:bodyPr lIns="180000" tIns="72000"/>
          <a:lstStyle>
            <a:lvl1pPr marL="177800" indent="-177800">
              <a:defRPr sz="1400">
                <a:solidFill>
                  <a:schemeClr val="bg1"/>
                </a:solidFill>
              </a:defRPr>
            </a:lvl1pPr>
            <a:lvl2pPr marL="360363" indent="-182563">
              <a:defRPr sz="1400">
                <a:solidFill>
                  <a:schemeClr val="bg1"/>
                </a:solidFill>
              </a:defRPr>
            </a:lvl2pPr>
            <a:lvl3pPr marL="538163" indent="-177800">
              <a:defRPr sz="1200">
                <a:solidFill>
                  <a:schemeClr val="bg1"/>
                </a:solidFill>
              </a:defRPr>
            </a:lvl3pPr>
            <a:lvl4pPr marL="715963" indent="-177800">
              <a:defRPr sz="1200">
                <a:solidFill>
                  <a:schemeClr val="bg1"/>
                </a:solidFill>
              </a:defRPr>
            </a:lvl4pPr>
            <a:lvl5pPr marL="898525" indent="-182563">
              <a:defRPr sz="1200">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25" name="Kuvan paikkamerkki 2">
            <a:extLst>
              <a:ext uri="{FF2B5EF4-FFF2-40B4-BE49-F238E27FC236}">
                <a16:creationId xmlns:a16="http://schemas.microsoft.com/office/drawing/2014/main" id="{51E4E80F-1EAA-7927-E956-46D9CA2691AD}"/>
              </a:ext>
              <a:ext uri="{C183D7F6-B498-43B3-948B-1728B52AA6E4}">
                <adec:decorative xmlns:adec="http://schemas.microsoft.com/office/drawing/2017/decorative" val="1"/>
              </a:ext>
            </a:extLst>
          </p:cNvPr>
          <p:cNvSpPr>
            <a:spLocks noGrp="1"/>
          </p:cNvSpPr>
          <p:nvPr userDrawn="1">
            <p:ph type="pic" sz="quarter" idx="32" hasCustomPrompt="1"/>
          </p:nvPr>
        </p:nvSpPr>
        <p:spPr>
          <a:xfrm>
            <a:off x="4362450" y="1283493"/>
            <a:ext cx="3465513"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a:solidFill>
                  <a:schemeClr val="bg1"/>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6" name="Tekstin paikkamerkki 2">
            <a:extLst>
              <a:ext uri="{FF2B5EF4-FFF2-40B4-BE49-F238E27FC236}">
                <a16:creationId xmlns:a16="http://schemas.microsoft.com/office/drawing/2014/main" id="{8F6B4853-F12B-288B-C137-1889B399687D}"/>
              </a:ext>
            </a:extLst>
          </p:cNvPr>
          <p:cNvSpPr>
            <a:spLocks noGrp="1"/>
          </p:cNvSpPr>
          <p:nvPr userDrawn="1">
            <p:ph type="body" sz="quarter" idx="33"/>
          </p:nvPr>
        </p:nvSpPr>
        <p:spPr>
          <a:xfrm>
            <a:off x="4362450" y="3279302"/>
            <a:ext cx="3465513" cy="734690"/>
          </a:xfrm>
          <a:noFill/>
        </p:spPr>
        <p:txBody>
          <a:bodyPr lIns="180000" tIns="72000" rIns="180000" anchor="t"/>
          <a:lstStyle>
            <a:lvl1pPr marL="0" indent="0" algn="ctr">
              <a:spcAft>
                <a:spcPts val="0"/>
              </a:spcAft>
              <a:buNone/>
              <a:defRPr sz="1600" b="1">
                <a:solidFill>
                  <a:schemeClr val="bg1"/>
                </a:solidFill>
              </a:defRPr>
            </a:lvl1pPr>
          </a:lstStyle>
          <a:p>
            <a:pPr lvl="0"/>
            <a:r>
              <a:rPr lang="fi-FI" dirty="0"/>
              <a:t>Muokkaa tekstin perustyylejä napsauttamalla</a:t>
            </a:r>
          </a:p>
        </p:txBody>
      </p:sp>
      <p:sp>
        <p:nvSpPr>
          <p:cNvPr id="14" name="Tekstin paikkamerkki 4">
            <a:extLst>
              <a:ext uri="{FF2B5EF4-FFF2-40B4-BE49-F238E27FC236}">
                <a16:creationId xmlns:a16="http://schemas.microsoft.com/office/drawing/2014/main" id="{425161DD-E4E0-99E7-DA7B-1F4B07F10B56}"/>
              </a:ext>
            </a:extLst>
          </p:cNvPr>
          <p:cNvSpPr>
            <a:spLocks noGrp="1"/>
          </p:cNvSpPr>
          <p:nvPr userDrawn="1">
            <p:ph type="body" sz="quarter" idx="38"/>
          </p:nvPr>
        </p:nvSpPr>
        <p:spPr>
          <a:xfrm>
            <a:off x="4362451" y="4014788"/>
            <a:ext cx="3466188" cy="1984375"/>
          </a:xfrm>
        </p:spPr>
        <p:txBody>
          <a:bodyPr lIns="180000" tIns="72000"/>
          <a:lstStyle>
            <a:lvl1pPr marL="177800" indent="-177800">
              <a:defRPr sz="1400">
                <a:solidFill>
                  <a:schemeClr val="bg1"/>
                </a:solidFill>
              </a:defRPr>
            </a:lvl1pPr>
            <a:lvl2pPr marL="360363" indent="-182563">
              <a:defRPr sz="1400">
                <a:solidFill>
                  <a:schemeClr val="bg1"/>
                </a:solidFill>
              </a:defRPr>
            </a:lvl2pPr>
            <a:lvl3pPr marL="538163" indent="-177800">
              <a:defRPr sz="1200">
                <a:solidFill>
                  <a:schemeClr val="bg1"/>
                </a:solidFill>
              </a:defRPr>
            </a:lvl3pPr>
            <a:lvl4pPr marL="715963" indent="-177800">
              <a:defRPr sz="1200">
                <a:solidFill>
                  <a:schemeClr val="bg1"/>
                </a:solidFill>
              </a:defRPr>
            </a:lvl4pPr>
            <a:lvl5pPr marL="898525" indent="-182563">
              <a:defRPr sz="1200">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28" name="Kuvan paikkamerkki 3">
            <a:extLst>
              <a:ext uri="{FF2B5EF4-FFF2-40B4-BE49-F238E27FC236}">
                <a16:creationId xmlns:a16="http://schemas.microsoft.com/office/drawing/2014/main" id="{F429E44E-F160-C2E7-BB1E-FE2861207C96}"/>
              </a:ext>
              <a:ext uri="{C183D7F6-B498-43B3-948B-1728B52AA6E4}">
                <adec:decorative xmlns:adec="http://schemas.microsoft.com/office/drawing/2017/decorative" val="1"/>
              </a:ext>
            </a:extLst>
          </p:cNvPr>
          <p:cNvSpPr>
            <a:spLocks noGrp="1"/>
          </p:cNvSpPr>
          <p:nvPr userDrawn="1">
            <p:ph type="pic" sz="quarter" idx="35" hasCustomPrompt="1"/>
          </p:nvPr>
        </p:nvSpPr>
        <p:spPr>
          <a:xfrm>
            <a:off x="8186739" y="1283493"/>
            <a:ext cx="3463924"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a:solidFill>
                  <a:schemeClr val="bg1"/>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9" name="Tekstin paikkamerkki 3">
            <a:extLst>
              <a:ext uri="{FF2B5EF4-FFF2-40B4-BE49-F238E27FC236}">
                <a16:creationId xmlns:a16="http://schemas.microsoft.com/office/drawing/2014/main" id="{E09111A3-DB3E-491C-DDE1-65C4337A3399}"/>
              </a:ext>
            </a:extLst>
          </p:cNvPr>
          <p:cNvSpPr>
            <a:spLocks noGrp="1"/>
          </p:cNvSpPr>
          <p:nvPr userDrawn="1">
            <p:ph type="body" sz="quarter" idx="36"/>
          </p:nvPr>
        </p:nvSpPr>
        <p:spPr>
          <a:xfrm>
            <a:off x="8186739" y="3279303"/>
            <a:ext cx="3463924" cy="734690"/>
          </a:xfrm>
          <a:noFill/>
        </p:spPr>
        <p:txBody>
          <a:bodyPr lIns="180000" tIns="72000" rIns="180000" anchor="t"/>
          <a:lstStyle>
            <a:lvl1pPr marL="0" indent="0" algn="ctr">
              <a:spcAft>
                <a:spcPts val="0"/>
              </a:spcAft>
              <a:buNone/>
              <a:defRPr sz="1600" b="1">
                <a:solidFill>
                  <a:schemeClr val="bg1"/>
                </a:solidFill>
              </a:defRPr>
            </a:lvl1pPr>
          </a:lstStyle>
          <a:p>
            <a:pPr lvl="0"/>
            <a:r>
              <a:rPr lang="fi-FI" dirty="0"/>
              <a:t>Muokkaa tekstin perustyylejä napsauttamalla</a:t>
            </a:r>
          </a:p>
        </p:txBody>
      </p:sp>
      <p:sp>
        <p:nvSpPr>
          <p:cNvPr id="15" name="Tekstin paikkamerkki 4">
            <a:extLst>
              <a:ext uri="{FF2B5EF4-FFF2-40B4-BE49-F238E27FC236}">
                <a16:creationId xmlns:a16="http://schemas.microsoft.com/office/drawing/2014/main" id="{DCDF07C5-9AAD-00A0-5936-D3BADC189B4A}"/>
              </a:ext>
            </a:extLst>
          </p:cNvPr>
          <p:cNvSpPr>
            <a:spLocks noGrp="1"/>
          </p:cNvSpPr>
          <p:nvPr userDrawn="1">
            <p:ph type="body" sz="quarter" idx="39"/>
          </p:nvPr>
        </p:nvSpPr>
        <p:spPr>
          <a:xfrm>
            <a:off x="8186739" y="4014788"/>
            <a:ext cx="3463924" cy="1984375"/>
          </a:xfrm>
        </p:spPr>
        <p:txBody>
          <a:bodyPr lIns="180000" tIns="72000"/>
          <a:lstStyle>
            <a:lvl1pPr marL="177800" indent="-177800">
              <a:defRPr sz="1400">
                <a:solidFill>
                  <a:schemeClr val="bg1"/>
                </a:solidFill>
              </a:defRPr>
            </a:lvl1pPr>
            <a:lvl2pPr marL="360363" indent="-182563">
              <a:defRPr sz="1400">
                <a:solidFill>
                  <a:schemeClr val="bg1"/>
                </a:solidFill>
              </a:defRPr>
            </a:lvl2pPr>
            <a:lvl3pPr marL="538163" indent="-177800">
              <a:defRPr sz="1200">
                <a:solidFill>
                  <a:schemeClr val="bg1"/>
                </a:solidFill>
              </a:defRPr>
            </a:lvl3pPr>
            <a:lvl4pPr marL="715963" indent="-177800">
              <a:defRPr sz="1200">
                <a:solidFill>
                  <a:schemeClr val="bg1"/>
                </a:solidFill>
              </a:defRPr>
            </a:lvl4pPr>
            <a:lvl5pPr marL="898525" indent="-182563">
              <a:defRPr sz="1200">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8" name="Kuvatiedot">
            <a:extLst>
              <a:ext uri="{FF2B5EF4-FFF2-40B4-BE49-F238E27FC236}">
                <a16:creationId xmlns:a16="http://schemas.microsoft.com/office/drawing/2014/main" id="{4C4A0855-D783-E596-7EC1-486B82961268}"/>
              </a:ext>
              <a:ext uri="{C183D7F6-B498-43B3-948B-1728B52AA6E4}">
                <adec:decorative xmlns:adec="http://schemas.microsoft.com/office/drawing/2017/decorative" val="1"/>
              </a:ext>
            </a:extLst>
          </p:cNvPr>
          <p:cNvSpPr>
            <a:spLocks noGrp="1"/>
          </p:cNvSpPr>
          <p:nvPr userDrawn="1">
            <p:ph type="body" sz="quarter" idx="2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CEEA05C8-264B-08FB-90A1-5F47BDB60A1E}"/>
              </a:ext>
            </a:extLst>
          </p:cNvPr>
          <p:cNvSpPr>
            <a:spLocks noGrp="1"/>
          </p:cNvSpPr>
          <p:nvPr userDrawn="1">
            <p:ph type="ftr" sz="quarter" idx="27"/>
          </p:nvPr>
        </p:nvSpPr>
        <p:spPr/>
        <p:txBody>
          <a:bodyPr/>
          <a:lstStyle/>
          <a:p>
            <a:endParaRPr lang="fi-FI" dirty="0"/>
          </a:p>
        </p:txBody>
      </p:sp>
      <p:sp>
        <p:nvSpPr>
          <p:cNvPr id="6" name="Päivämäärän paikkamerkki 5">
            <a:extLst>
              <a:ext uri="{FF2B5EF4-FFF2-40B4-BE49-F238E27FC236}">
                <a16:creationId xmlns:a16="http://schemas.microsoft.com/office/drawing/2014/main" id="{2D301EC1-61FE-066D-6D3E-6BB41035C9CD}"/>
              </a:ext>
            </a:extLst>
          </p:cNvPr>
          <p:cNvSpPr>
            <a:spLocks noGrp="1"/>
          </p:cNvSpPr>
          <p:nvPr userDrawn="1">
            <p:ph type="dt" sz="half" idx="26"/>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5CF4FF46-EF73-E7FF-3010-F28973612194}"/>
              </a:ext>
            </a:extLst>
          </p:cNvPr>
          <p:cNvSpPr>
            <a:spLocks noGrp="1"/>
          </p:cNvSpPr>
          <p:nvPr userDrawn="1">
            <p:ph type="sldNum" sz="quarter" idx="28"/>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D742A821-8FA2-2741-15AD-852F27A21709}"/>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998940639"/>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Otsikko ja kuvia 1 A">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46100"/>
            <a:ext cx="11104564" cy="738188"/>
          </a:xfrm>
          <a:prstGeom prst="rect">
            <a:avLst/>
          </a:prstGeom>
        </p:spPr>
        <p:txBody>
          <a:bodyPr anchor="t"/>
          <a:lstStyle>
            <a:lvl1pPr algn="ctr">
              <a:defRPr sz="3600"/>
            </a:lvl1pPr>
          </a:lstStyle>
          <a:p>
            <a:r>
              <a:rPr lang="fi-FI"/>
              <a:t>Muokkaa ots. perustyyl. napsautt.</a:t>
            </a:r>
            <a:endParaRPr lang="fi-FI" dirty="0"/>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p:ph type="pic" sz="quarter" idx="13" hasCustomPrompt="1"/>
          </p:nvPr>
        </p:nvSpPr>
        <p:spPr>
          <a:xfrm>
            <a:off x="546099" y="1283493"/>
            <a:ext cx="3463925"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1" name="Kuvan paikkamerkki 2">
            <a:extLst>
              <a:ext uri="{FF2B5EF4-FFF2-40B4-BE49-F238E27FC236}">
                <a16:creationId xmlns:a16="http://schemas.microsoft.com/office/drawing/2014/main" id="{62B11CB7-E77E-61C5-BBB1-B6B995E3A439}"/>
              </a:ext>
              <a:ext uri="{C183D7F6-B498-43B3-948B-1728B52AA6E4}">
                <adec:decorative xmlns:adec="http://schemas.microsoft.com/office/drawing/2017/decorative" val="1"/>
              </a:ext>
            </a:extLst>
          </p:cNvPr>
          <p:cNvSpPr>
            <a:spLocks noGrp="1"/>
          </p:cNvSpPr>
          <p:nvPr>
            <p:ph type="pic" sz="quarter" idx="14" hasCustomPrompt="1"/>
          </p:nvPr>
        </p:nvSpPr>
        <p:spPr>
          <a:xfrm>
            <a:off x="4364038" y="1283493"/>
            <a:ext cx="3463925"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2" name="Kuvan paikkamerkki 3">
            <a:extLst>
              <a:ext uri="{FF2B5EF4-FFF2-40B4-BE49-F238E27FC236}">
                <a16:creationId xmlns:a16="http://schemas.microsoft.com/office/drawing/2014/main" id="{74500642-7AB7-F194-C8E1-40FD56BF53A4}"/>
              </a:ext>
              <a:ext uri="{C183D7F6-B498-43B3-948B-1728B52AA6E4}">
                <adec:decorative xmlns:adec="http://schemas.microsoft.com/office/drawing/2017/decorative" val="1"/>
              </a:ext>
            </a:extLst>
          </p:cNvPr>
          <p:cNvSpPr>
            <a:spLocks noGrp="1"/>
          </p:cNvSpPr>
          <p:nvPr>
            <p:ph type="pic" sz="quarter" idx="15" hasCustomPrompt="1"/>
          </p:nvPr>
        </p:nvSpPr>
        <p:spPr>
          <a:xfrm>
            <a:off x="8186737" y="1283493"/>
            <a:ext cx="3463925"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4" name="Kuvatiedot">
            <a:extLst>
              <a:ext uri="{FF2B5EF4-FFF2-40B4-BE49-F238E27FC236}">
                <a16:creationId xmlns:a16="http://schemas.microsoft.com/office/drawing/2014/main" id="{8B0DEC40-18FF-73E0-B2B0-CF65B4516179}"/>
              </a:ext>
              <a:ext uri="{C183D7F6-B498-43B3-948B-1728B52AA6E4}">
                <adec:decorative xmlns:adec="http://schemas.microsoft.com/office/drawing/2017/decorative" val="1"/>
              </a:ext>
            </a:extLst>
          </p:cNvPr>
          <p:cNvSpPr>
            <a:spLocks noGrp="1"/>
          </p:cNvSpPr>
          <p:nvPr>
            <p:ph type="body" sz="quarter" idx="22"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14" name="Alatunnisteen paikkamerkki 13">
            <a:extLst>
              <a:ext uri="{FF2B5EF4-FFF2-40B4-BE49-F238E27FC236}">
                <a16:creationId xmlns:a16="http://schemas.microsoft.com/office/drawing/2014/main" id="{94848DAC-8B93-271D-186E-5E69CDBCCB02}"/>
              </a:ext>
            </a:extLst>
          </p:cNvPr>
          <p:cNvSpPr>
            <a:spLocks noGrp="1"/>
          </p:cNvSpPr>
          <p:nvPr>
            <p:ph type="ftr" sz="quarter" idx="20"/>
          </p:nvPr>
        </p:nvSpPr>
        <p:spPr/>
        <p:txBody>
          <a:bodyPr/>
          <a:lstStyle/>
          <a:p>
            <a:endParaRPr lang="fi-FI" dirty="0"/>
          </a:p>
        </p:txBody>
      </p:sp>
      <p:sp>
        <p:nvSpPr>
          <p:cNvPr id="13" name="Päivämäärän paikkamerkki 12">
            <a:extLst>
              <a:ext uri="{FF2B5EF4-FFF2-40B4-BE49-F238E27FC236}">
                <a16:creationId xmlns:a16="http://schemas.microsoft.com/office/drawing/2014/main" id="{F03266B7-3872-EEB7-8F2D-8FD86E194054}"/>
              </a:ext>
            </a:extLst>
          </p:cNvPr>
          <p:cNvSpPr>
            <a:spLocks noGrp="1"/>
          </p:cNvSpPr>
          <p:nvPr>
            <p:ph type="dt" sz="half" idx="19"/>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F9DEA319-7CD2-A188-A23E-2A6F6BAB3AC1}"/>
              </a:ext>
            </a:extLst>
          </p:cNvPr>
          <p:cNvSpPr>
            <a:spLocks noGrp="1"/>
          </p:cNvSpPr>
          <p:nvPr>
            <p:ph type="sldNum" sz="quarter" idx="21"/>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ED8C014C-F3B0-B8FC-AA3D-DAF7E8BBEFAD}"/>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537686531"/>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preserve="1" userDrawn="1">
  <p:cSld name="Tiivistelmä 2 B">
    <p:bg>
      <p:bgPr>
        <a:solidFill>
          <a:schemeClr val="accent3"/>
        </a:solidFill>
        <a:effectLst/>
      </p:bgPr>
    </p:bg>
    <p:spTree>
      <p:nvGrpSpPr>
        <p:cNvPr id="1" name=""/>
        <p:cNvGrpSpPr/>
        <p:nvPr/>
      </p:nvGrpSpPr>
      <p:grpSpPr>
        <a:xfrm>
          <a:off x="0" y="0"/>
          <a:ext cx="0" cy="0"/>
          <a:chOff x="0" y="0"/>
          <a:chExt cx="0" cy="0"/>
        </a:xfrm>
      </p:grpSpPr>
      <p:sp>
        <p:nvSpPr>
          <p:cNvPr id="43" name="Vapaamuotoinen: Muoto 42">
            <a:extLst>
              <a:ext uri="{FF2B5EF4-FFF2-40B4-BE49-F238E27FC236}">
                <a16:creationId xmlns:a16="http://schemas.microsoft.com/office/drawing/2014/main" id="{FF167F79-8255-E2BF-219D-365F873854A8}"/>
              </a:ext>
              <a:ext uri="{C183D7F6-B498-43B3-948B-1728B52AA6E4}">
                <adec:decorative xmlns:adec="http://schemas.microsoft.com/office/drawing/2017/decorative" val="1"/>
              </a:ext>
            </a:extLst>
          </p:cNvPr>
          <p:cNvSpPr>
            <a:spLocks noChangeAspect="1"/>
          </p:cNvSpPr>
          <p:nvPr userDrawn="1"/>
        </p:nvSpPr>
        <p:spPr>
          <a:xfrm>
            <a:off x="-60960" y="-34290"/>
            <a:ext cx="12313920" cy="6926580"/>
          </a:xfrm>
          <a:custGeom>
            <a:avLst/>
            <a:gdLst>
              <a:gd name="connsiteX0" fmla="*/ 601503 w 12313920"/>
              <a:gd name="connsiteY0" fmla="*/ 1316912 h 6926580"/>
              <a:gd name="connsiteX1" fmla="*/ 601503 w 12313920"/>
              <a:gd name="connsiteY1" fmla="*/ 6035039 h 6926580"/>
              <a:gd name="connsiteX2" fmla="*/ 11712416 w 12313920"/>
              <a:gd name="connsiteY2" fmla="*/ 6035039 h 6926580"/>
              <a:gd name="connsiteX3" fmla="*/ 11712416 w 12313920"/>
              <a:gd name="connsiteY3" fmla="*/ 1316912 h 6926580"/>
              <a:gd name="connsiteX4" fmla="*/ 0 w 12313920"/>
              <a:gd name="connsiteY4" fmla="*/ 0 h 6926580"/>
              <a:gd name="connsiteX5" fmla="*/ 12313920 w 12313920"/>
              <a:gd name="connsiteY5" fmla="*/ 0 h 6926580"/>
              <a:gd name="connsiteX6" fmla="*/ 12313920 w 12313920"/>
              <a:gd name="connsiteY6" fmla="*/ 6926580 h 6926580"/>
              <a:gd name="connsiteX7" fmla="*/ 0 w 12313920"/>
              <a:gd name="connsiteY7" fmla="*/ 6926580 h 692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3920" h="6926580">
                <a:moveTo>
                  <a:pt x="601503" y="1316912"/>
                </a:moveTo>
                <a:lnTo>
                  <a:pt x="601503" y="6035039"/>
                </a:lnTo>
                <a:lnTo>
                  <a:pt x="11712416" y="6035039"/>
                </a:lnTo>
                <a:lnTo>
                  <a:pt x="11712416" y="1316912"/>
                </a:lnTo>
                <a:close/>
                <a:moveTo>
                  <a:pt x="0" y="0"/>
                </a:moveTo>
                <a:lnTo>
                  <a:pt x="12313920" y="0"/>
                </a:lnTo>
                <a:lnTo>
                  <a:pt x="12313920" y="6926580"/>
                </a:lnTo>
                <a:lnTo>
                  <a:pt x="0" y="6926580"/>
                </a:lnTo>
                <a:close/>
              </a:path>
            </a:pathLst>
          </a:cu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40" name="Suorakulmio 39">
            <a:extLst>
              <a:ext uri="{FF2B5EF4-FFF2-40B4-BE49-F238E27FC236}">
                <a16:creationId xmlns:a16="http://schemas.microsoft.com/office/drawing/2014/main" id="{30E64CA5-4E16-6494-0104-1CB7E2306668}"/>
              </a:ext>
              <a:ext uri="{C183D7F6-B498-43B3-948B-1728B52AA6E4}">
                <adec:decorative xmlns:adec="http://schemas.microsoft.com/office/drawing/2017/decorative" val="1"/>
              </a:ext>
            </a:extLst>
          </p:cNvPr>
          <p:cNvSpPr/>
          <p:nvPr userDrawn="1"/>
        </p:nvSpPr>
        <p:spPr>
          <a:xfrm>
            <a:off x="3048000"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41" name="Suorakulmio 40">
            <a:extLst>
              <a:ext uri="{FF2B5EF4-FFF2-40B4-BE49-F238E27FC236}">
                <a16:creationId xmlns:a16="http://schemas.microsoft.com/office/drawing/2014/main" id="{57370CCE-6D84-67C2-48E8-27E9B0B97CAB}"/>
              </a:ext>
              <a:ext uri="{C183D7F6-B498-43B3-948B-1728B52AA6E4}">
                <adec:decorative xmlns:adec="http://schemas.microsoft.com/office/drawing/2017/decorative" val="1"/>
              </a:ext>
            </a:extLst>
          </p:cNvPr>
          <p:cNvSpPr/>
          <p:nvPr userDrawn="1"/>
        </p:nvSpPr>
        <p:spPr>
          <a:xfrm>
            <a:off x="5916613"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42" name="Suorakulmio 41">
            <a:extLst>
              <a:ext uri="{FF2B5EF4-FFF2-40B4-BE49-F238E27FC236}">
                <a16:creationId xmlns:a16="http://schemas.microsoft.com/office/drawing/2014/main" id="{BB407662-C7E3-E64C-5DF1-1FD917ABE8B7}"/>
              </a:ext>
              <a:ext uri="{C183D7F6-B498-43B3-948B-1728B52AA6E4}">
                <adec:decorative xmlns:adec="http://schemas.microsoft.com/office/drawing/2017/decorative" val="1"/>
              </a:ext>
            </a:extLst>
          </p:cNvPr>
          <p:cNvSpPr/>
          <p:nvPr userDrawn="1"/>
        </p:nvSpPr>
        <p:spPr>
          <a:xfrm>
            <a:off x="8784918"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2" name="Otsikko 1">
            <a:extLst>
              <a:ext uri="{FF2B5EF4-FFF2-40B4-BE49-F238E27FC236}">
                <a16:creationId xmlns:a16="http://schemas.microsoft.com/office/drawing/2014/main" id="{6F447D12-3A4A-FF20-A74B-9C431FE253B2}"/>
              </a:ext>
            </a:extLst>
          </p:cNvPr>
          <p:cNvSpPr>
            <a:spLocks noGrp="1"/>
          </p:cNvSpPr>
          <p:nvPr userDrawn="1">
            <p:ph type="title"/>
          </p:nvPr>
        </p:nvSpPr>
        <p:spPr>
          <a:xfrm>
            <a:off x="541337" y="539752"/>
            <a:ext cx="11109325" cy="722312"/>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userDrawn="1">
            <p:ph type="pic" sz="quarter" idx="13" hasCustomPrompt="1"/>
          </p:nvPr>
        </p:nvSpPr>
        <p:spPr>
          <a:xfrm>
            <a:off x="539750" y="1283493"/>
            <a:ext cx="2508250"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0" rIns="108000" anchor="ctr" anchorCtr="0">
            <a:noAutofit/>
          </a:bodyPr>
          <a:lstStyle>
            <a:lvl1pPr marL="0" indent="0" algn="ctr">
              <a:buNone/>
              <a:defRPr sz="1100" b="0">
                <a:solidFill>
                  <a:schemeClr val="bg1"/>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userDrawn="1">
            <p:ph type="body" sz="quarter" idx="21"/>
          </p:nvPr>
        </p:nvSpPr>
        <p:spPr>
          <a:xfrm>
            <a:off x="539750" y="3270250"/>
            <a:ext cx="2508250" cy="744539"/>
          </a:xfrm>
          <a:noFill/>
        </p:spPr>
        <p:txBody>
          <a:bodyPr lIns="180000" tIns="72000" rIns="180000" anchor="t"/>
          <a:lstStyle>
            <a:lvl1pPr marL="0" indent="0" algn="ctr">
              <a:spcAft>
                <a:spcPts val="0"/>
              </a:spcAft>
              <a:buNone/>
              <a:defRPr sz="1400" b="1">
                <a:solidFill>
                  <a:schemeClr val="bg1"/>
                </a:solidFill>
              </a:defRPr>
            </a:lvl1pPr>
          </a:lstStyle>
          <a:p>
            <a:pPr lvl="0"/>
            <a:r>
              <a:rPr lang="fi-FI" dirty="0"/>
              <a:t>Muokkaa tekstin perustyylejä napsauttamalla</a:t>
            </a:r>
          </a:p>
        </p:txBody>
      </p:sp>
      <p:sp>
        <p:nvSpPr>
          <p:cNvPr id="4" name="Tekstin paikkamerkki 4">
            <a:extLst>
              <a:ext uri="{FF2B5EF4-FFF2-40B4-BE49-F238E27FC236}">
                <a16:creationId xmlns:a16="http://schemas.microsoft.com/office/drawing/2014/main" id="{1D3B2B81-0151-FF98-F9CB-2DE226F7DFE6}"/>
              </a:ext>
            </a:extLst>
          </p:cNvPr>
          <p:cNvSpPr>
            <a:spLocks noGrp="1"/>
          </p:cNvSpPr>
          <p:nvPr userDrawn="1">
            <p:ph type="body" sz="quarter" idx="37"/>
          </p:nvPr>
        </p:nvSpPr>
        <p:spPr>
          <a:xfrm>
            <a:off x="541337" y="4014788"/>
            <a:ext cx="2509600" cy="1984375"/>
          </a:xfrm>
        </p:spPr>
        <p:txBody>
          <a:bodyPr lIns="180000" tIns="72000"/>
          <a:lstStyle>
            <a:lvl1pPr marL="177800" indent="-177800">
              <a:defRPr sz="1200">
                <a:solidFill>
                  <a:schemeClr val="bg1"/>
                </a:solidFill>
              </a:defRPr>
            </a:lvl1pPr>
            <a:lvl2pPr marL="358775" indent="-180975">
              <a:defRPr sz="1200">
                <a:solidFill>
                  <a:schemeClr val="bg1"/>
                </a:solidFill>
              </a:defRPr>
            </a:lvl2pPr>
            <a:lvl3pPr marL="536575" indent="-177800">
              <a:defRPr sz="1100">
                <a:solidFill>
                  <a:schemeClr val="bg1"/>
                </a:solidFill>
              </a:defRPr>
            </a:lvl3pPr>
            <a:lvl4pPr marL="719138" indent="-182563">
              <a:defRPr sz="1100">
                <a:solidFill>
                  <a:schemeClr val="bg1"/>
                </a:solidFill>
              </a:defRPr>
            </a:lvl4pPr>
            <a:lvl5pPr marL="896938" indent="-177800">
              <a:defRPr sz="1100">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25" name="Kuvan paikkamerkki 2">
            <a:extLst>
              <a:ext uri="{FF2B5EF4-FFF2-40B4-BE49-F238E27FC236}">
                <a16:creationId xmlns:a16="http://schemas.microsoft.com/office/drawing/2014/main" id="{51E4E80F-1EAA-7927-E956-46D9CA2691AD}"/>
              </a:ext>
              <a:ext uri="{C183D7F6-B498-43B3-948B-1728B52AA6E4}">
                <adec:decorative xmlns:adec="http://schemas.microsoft.com/office/drawing/2017/decorative" val="1"/>
              </a:ext>
            </a:extLst>
          </p:cNvPr>
          <p:cNvSpPr>
            <a:spLocks noGrp="1"/>
          </p:cNvSpPr>
          <p:nvPr userDrawn="1">
            <p:ph type="pic" sz="quarter" idx="32" hasCustomPrompt="1"/>
          </p:nvPr>
        </p:nvSpPr>
        <p:spPr>
          <a:xfrm>
            <a:off x="3406775" y="1283493"/>
            <a:ext cx="2508250"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0" rIns="108000" anchor="ctr" anchorCtr="0">
            <a:noAutofit/>
          </a:bodyPr>
          <a:lstStyle>
            <a:lvl1pPr marL="0" indent="0" algn="ctr">
              <a:buNone/>
              <a:defRPr sz="1100" b="0">
                <a:solidFill>
                  <a:schemeClr val="bg1"/>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6" name="Tekstin paikkamerkki 2">
            <a:extLst>
              <a:ext uri="{FF2B5EF4-FFF2-40B4-BE49-F238E27FC236}">
                <a16:creationId xmlns:a16="http://schemas.microsoft.com/office/drawing/2014/main" id="{8F6B4853-F12B-288B-C137-1889B399687D}"/>
              </a:ext>
            </a:extLst>
          </p:cNvPr>
          <p:cNvSpPr>
            <a:spLocks noGrp="1"/>
          </p:cNvSpPr>
          <p:nvPr userDrawn="1">
            <p:ph type="body" sz="quarter" idx="33"/>
          </p:nvPr>
        </p:nvSpPr>
        <p:spPr>
          <a:xfrm>
            <a:off x="3405425" y="3270250"/>
            <a:ext cx="2509600" cy="743741"/>
          </a:xfrm>
          <a:noFill/>
        </p:spPr>
        <p:txBody>
          <a:bodyPr lIns="180000" tIns="72000" rIns="180000" anchor="t"/>
          <a:lstStyle>
            <a:lvl1pPr marL="0" indent="0" algn="ctr">
              <a:spcAft>
                <a:spcPts val="0"/>
              </a:spcAft>
              <a:buNone/>
              <a:defRPr sz="1400" b="1">
                <a:solidFill>
                  <a:schemeClr val="bg1"/>
                </a:solidFill>
              </a:defRPr>
            </a:lvl1pPr>
          </a:lstStyle>
          <a:p>
            <a:pPr lvl="0"/>
            <a:r>
              <a:rPr lang="fi-FI" dirty="0"/>
              <a:t>Muokkaa tekstin perustyylejä napsauttamalla</a:t>
            </a:r>
          </a:p>
        </p:txBody>
      </p:sp>
      <p:sp>
        <p:nvSpPr>
          <p:cNvPr id="5" name="Tekstin paikkamerkki 4">
            <a:extLst>
              <a:ext uri="{FF2B5EF4-FFF2-40B4-BE49-F238E27FC236}">
                <a16:creationId xmlns:a16="http://schemas.microsoft.com/office/drawing/2014/main" id="{1176B486-B53C-D71D-8225-D8AF3E48E33E}"/>
              </a:ext>
            </a:extLst>
          </p:cNvPr>
          <p:cNvSpPr>
            <a:spLocks noGrp="1"/>
          </p:cNvSpPr>
          <p:nvPr>
            <p:ph type="body" sz="quarter" idx="40"/>
          </p:nvPr>
        </p:nvSpPr>
        <p:spPr>
          <a:xfrm>
            <a:off x="3407082" y="4014788"/>
            <a:ext cx="2509600" cy="1984375"/>
          </a:xfrm>
        </p:spPr>
        <p:txBody>
          <a:bodyPr lIns="180000" tIns="72000"/>
          <a:lstStyle>
            <a:lvl1pPr marL="177800" indent="-177800">
              <a:defRPr sz="1200">
                <a:solidFill>
                  <a:schemeClr val="bg1"/>
                </a:solidFill>
              </a:defRPr>
            </a:lvl1pPr>
            <a:lvl2pPr marL="358775" indent="-180975">
              <a:defRPr sz="1200">
                <a:solidFill>
                  <a:schemeClr val="bg1"/>
                </a:solidFill>
              </a:defRPr>
            </a:lvl2pPr>
            <a:lvl3pPr marL="536575" indent="-177800">
              <a:defRPr sz="1100">
                <a:solidFill>
                  <a:schemeClr val="bg1"/>
                </a:solidFill>
              </a:defRPr>
            </a:lvl3pPr>
            <a:lvl4pPr marL="719138" indent="-182563">
              <a:defRPr sz="1100">
                <a:solidFill>
                  <a:schemeClr val="bg1"/>
                </a:solidFill>
              </a:defRPr>
            </a:lvl4pPr>
            <a:lvl5pPr marL="896938" indent="-177800">
              <a:defRPr sz="1100">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28" name="Kuvan paikkamerkki 3">
            <a:extLst>
              <a:ext uri="{FF2B5EF4-FFF2-40B4-BE49-F238E27FC236}">
                <a16:creationId xmlns:a16="http://schemas.microsoft.com/office/drawing/2014/main" id="{F429E44E-F160-C2E7-BB1E-FE2861207C96}"/>
              </a:ext>
              <a:ext uri="{C183D7F6-B498-43B3-948B-1728B52AA6E4}">
                <adec:decorative xmlns:adec="http://schemas.microsoft.com/office/drawing/2017/decorative" val="1"/>
              </a:ext>
            </a:extLst>
          </p:cNvPr>
          <p:cNvSpPr>
            <a:spLocks noGrp="1"/>
          </p:cNvSpPr>
          <p:nvPr userDrawn="1">
            <p:ph type="pic" sz="quarter" idx="35" hasCustomPrompt="1"/>
          </p:nvPr>
        </p:nvSpPr>
        <p:spPr>
          <a:xfrm>
            <a:off x="6275499" y="1283493"/>
            <a:ext cx="2512050"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0" rIns="108000" anchor="ctr" anchorCtr="0">
            <a:noAutofit/>
          </a:bodyPr>
          <a:lstStyle>
            <a:lvl1pPr marL="0" indent="0" algn="ctr">
              <a:buNone/>
              <a:defRPr sz="1100" b="0">
                <a:solidFill>
                  <a:schemeClr val="bg1"/>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9" name="Tekstin paikkamerkki 3">
            <a:extLst>
              <a:ext uri="{FF2B5EF4-FFF2-40B4-BE49-F238E27FC236}">
                <a16:creationId xmlns:a16="http://schemas.microsoft.com/office/drawing/2014/main" id="{E09111A3-DB3E-491C-DDE1-65C4337A3399}"/>
              </a:ext>
            </a:extLst>
          </p:cNvPr>
          <p:cNvSpPr>
            <a:spLocks noGrp="1"/>
          </p:cNvSpPr>
          <p:nvPr userDrawn="1">
            <p:ph type="body" sz="quarter" idx="36"/>
          </p:nvPr>
        </p:nvSpPr>
        <p:spPr>
          <a:xfrm>
            <a:off x="6275499" y="3270250"/>
            <a:ext cx="2508139" cy="743741"/>
          </a:xfrm>
          <a:noFill/>
        </p:spPr>
        <p:txBody>
          <a:bodyPr lIns="180000" tIns="72000" rIns="180000" anchor="t"/>
          <a:lstStyle>
            <a:lvl1pPr marL="0" indent="0" algn="ctr">
              <a:spcAft>
                <a:spcPts val="0"/>
              </a:spcAft>
              <a:buNone/>
              <a:defRPr sz="1400" b="1">
                <a:solidFill>
                  <a:schemeClr val="bg1"/>
                </a:solidFill>
              </a:defRPr>
            </a:lvl1pPr>
          </a:lstStyle>
          <a:p>
            <a:pPr lvl="0"/>
            <a:r>
              <a:rPr lang="fi-FI" dirty="0"/>
              <a:t>Muokkaa tekstin perustyylejä napsauttamalla</a:t>
            </a:r>
          </a:p>
        </p:txBody>
      </p:sp>
      <p:sp>
        <p:nvSpPr>
          <p:cNvPr id="8" name="Tekstin paikkamerkki 4">
            <a:extLst>
              <a:ext uri="{FF2B5EF4-FFF2-40B4-BE49-F238E27FC236}">
                <a16:creationId xmlns:a16="http://schemas.microsoft.com/office/drawing/2014/main" id="{A6891D63-F49B-0A64-96AB-BBB4078CA257}"/>
              </a:ext>
            </a:extLst>
          </p:cNvPr>
          <p:cNvSpPr>
            <a:spLocks noGrp="1"/>
          </p:cNvSpPr>
          <p:nvPr>
            <p:ph type="body" sz="quarter" idx="41"/>
          </p:nvPr>
        </p:nvSpPr>
        <p:spPr>
          <a:xfrm>
            <a:off x="6277949" y="4014788"/>
            <a:ext cx="2509600" cy="1984375"/>
          </a:xfrm>
        </p:spPr>
        <p:txBody>
          <a:bodyPr lIns="180000" tIns="72000"/>
          <a:lstStyle>
            <a:lvl1pPr marL="177800" indent="-177800">
              <a:defRPr sz="1200">
                <a:solidFill>
                  <a:schemeClr val="bg1"/>
                </a:solidFill>
              </a:defRPr>
            </a:lvl1pPr>
            <a:lvl2pPr marL="358775" indent="-180975">
              <a:defRPr sz="1200">
                <a:solidFill>
                  <a:schemeClr val="bg1"/>
                </a:solidFill>
              </a:defRPr>
            </a:lvl2pPr>
            <a:lvl3pPr marL="536575" indent="-177800">
              <a:defRPr sz="1100">
                <a:solidFill>
                  <a:schemeClr val="bg1"/>
                </a:solidFill>
              </a:defRPr>
            </a:lvl3pPr>
            <a:lvl4pPr marL="719138" indent="-182563">
              <a:defRPr sz="1100">
                <a:solidFill>
                  <a:schemeClr val="bg1"/>
                </a:solidFill>
              </a:defRPr>
            </a:lvl4pPr>
            <a:lvl5pPr marL="896938" indent="-177800">
              <a:defRPr sz="1100">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31" name="Kuvan paikkamerkki 4">
            <a:extLst>
              <a:ext uri="{FF2B5EF4-FFF2-40B4-BE49-F238E27FC236}">
                <a16:creationId xmlns:a16="http://schemas.microsoft.com/office/drawing/2014/main" id="{BAD7278F-C621-30E8-6D63-AF2066408A93}"/>
              </a:ext>
              <a:ext uri="{C183D7F6-B498-43B3-948B-1728B52AA6E4}">
                <adec:decorative xmlns:adec="http://schemas.microsoft.com/office/drawing/2017/decorative" val="1"/>
              </a:ext>
            </a:extLst>
          </p:cNvPr>
          <p:cNvSpPr>
            <a:spLocks noGrp="1"/>
          </p:cNvSpPr>
          <p:nvPr userDrawn="1">
            <p:ph type="pic" sz="quarter" idx="38" hasCustomPrompt="1"/>
          </p:nvPr>
        </p:nvSpPr>
        <p:spPr>
          <a:xfrm>
            <a:off x="9139476" y="1283493"/>
            <a:ext cx="2516380"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0" rIns="108000" anchor="ctr" anchorCtr="0">
            <a:noAutofit/>
          </a:bodyPr>
          <a:lstStyle>
            <a:lvl1pPr marL="0" indent="0" algn="ctr">
              <a:buNone/>
              <a:defRPr sz="1100" b="0">
                <a:solidFill>
                  <a:schemeClr val="bg1"/>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32" name="Tekstin paikkamerkki 4">
            <a:extLst>
              <a:ext uri="{FF2B5EF4-FFF2-40B4-BE49-F238E27FC236}">
                <a16:creationId xmlns:a16="http://schemas.microsoft.com/office/drawing/2014/main" id="{B92028B4-0B6E-BC02-9906-9930C868BF56}"/>
              </a:ext>
            </a:extLst>
          </p:cNvPr>
          <p:cNvSpPr>
            <a:spLocks noGrp="1"/>
          </p:cNvSpPr>
          <p:nvPr userDrawn="1">
            <p:ph type="body" sz="quarter" idx="39"/>
          </p:nvPr>
        </p:nvSpPr>
        <p:spPr>
          <a:xfrm>
            <a:off x="9144000" y="3270250"/>
            <a:ext cx="2507526" cy="743741"/>
          </a:xfrm>
          <a:noFill/>
        </p:spPr>
        <p:txBody>
          <a:bodyPr lIns="180000" tIns="72000" rIns="180000" anchor="t"/>
          <a:lstStyle>
            <a:lvl1pPr marL="0" indent="0" algn="ctr">
              <a:spcAft>
                <a:spcPts val="0"/>
              </a:spcAft>
              <a:buNone/>
              <a:defRPr sz="1400" b="1">
                <a:solidFill>
                  <a:schemeClr val="bg1"/>
                </a:solidFill>
              </a:defRPr>
            </a:lvl1pPr>
          </a:lstStyle>
          <a:p>
            <a:pPr lvl="0"/>
            <a:r>
              <a:rPr lang="fi-FI" dirty="0"/>
              <a:t>Muokkaa tekstin perustyylejä napsauttamalla</a:t>
            </a:r>
          </a:p>
        </p:txBody>
      </p:sp>
      <p:sp>
        <p:nvSpPr>
          <p:cNvPr id="11" name="Tekstin paikkamerkki 4">
            <a:extLst>
              <a:ext uri="{FF2B5EF4-FFF2-40B4-BE49-F238E27FC236}">
                <a16:creationId xmlns:a16="http://schemas.microsoft.com/office/drawing/2014/main" id="{06579C1F-BC9A-D86B-290F-613A31AD78AE}"/>
              </a:ext>
            </a:extLst>
          </p:cNvPr>
          <p:cNvSpPr>
            <a:spLocks noGrp="1"/>
          </p:cNvSpPr>
          <p:nvPr>
            <p:ph type="body" sz="quarter" idx="42"/>
          </p:nvPr>
        </p:nvSpPr>
        <p:spPr>
          <a:xfrm>
            <a:off x="9141063" y="4014788"/>
            <a:ext cx="2509600" cy="1984375"/>
          </a:xfrm>
        </p:spPr>
        <p:txBody>
          <a:bodyPr lIns="180000" tIns="72000"/>
          <a:lstStyle>
            <a:lvl1pPr marL="177800" indent="-177800">
              <a:defRPr sz="1200">
                <a:solidFill>
                  <a:schemeClr val="bg1"/>
                </a:solidFill>
              </a:defRPr>
            </a:lvl1pPr>
            <a:lvl2pPr marL="358775" indent="-180975">
              <a:defRPr sz="1200">
                <a:solidFill>
                  <a:schemeClr val="bg1"/>
                </a:solidFill>
              </a:defRPr>
            </a:lvl2pPr>
            <a:lvl3pPr marL="536575" indent="-177800">
              <a:defRPr sz="1100">
                <a:solidFill>
                  <a:schemeClr val="bg1"/>
                </a:solidFill>
              </a:defRPr>
            </a:lvl3pPr>
            <a:lvl4pPr marL="719138" indent="-182563">
              <a:defRPr sz="1100">
                <a:solidFill>
                  <a:schemeClr val="bg1"/>
                </a:solidFill>
              </a:defRPr>
            </a:lvl4pPr>
            <a:lvl5pPr marL="896938" indent="-177800">
              <a:defRPr sz="1100">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8" name="Kuvatiedot">
            <a:extLst>
              <a:ext uri="{FF2B5EF4-FFF2-40B4-BE49-F238E27FC236}">
                <a16:creationId xmlns:a16="http://schemas.microsoft.com/office/drawing/2014/main" id="{4C4A0855-D783-E596-7EC1-486B82961268}"/>
              </a:ext>
              <a:ext uri="{C183D7F6-B498-43B3-948B-1728B52AA6E4}">
                <adec:decorative xmlns:adec="http://schemas.microsoft.com/office/drawing/2017/decorative" val="1"/>
              </a:ext>
            </a:extLst>
          </p:cNvPr>
          <p:cNvSpPr>
            <a:spLocks noGrp="1"/>
          </p:cNvSpPr>
          <p:nvPr userDrawn="1">
            <p:ph type="body" sz="quarter" idx="2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CEEA05C8-264B-08FB-90A1-5F47BDB60A1E}"/>
              </a:ext>
            </a:extLst>
          </p:cNvPr>
          <p:cNvSpPr>
            <a:spLocks noGrp="1"/>
          </p:cNvSpPr>
          <p:nvPr userDrawn="1">
            <p:ph type="ftr" sz="quarter" idx="27"/>
          </p:nvPr>
        </p:nvSpPr>
        <p:spPr/>
        <p:txBody>
          <a:bodyPr/>
          <a:lstStyle/>
          <a:p>
            <a:endParaRPr lang="fi-FI" dirty="0"/>
          </a:p>
        </p:txBody>
      </p:sp>
      <p:sp>
        <p:nvSpPr>
          <p:cNvPr id="6" name="Päivämäärän paikkamerkki 5">
            <a:extLst>
              <a:ext uri="{FF2B5EF4-FFF2-40B4-BE49-F238E27FC236}">
                <a16:creationId xmlns:a16="http://schemas.microsoft.com/office/drawing/2014/main" id="{2D301EC1-61FE-066D-6D3E-6BB41035C9CD}"/>
              </a:ext>
            </a:extLst>
          </p:cNvPr>
          <p:cNvSpPr>
            <a:spLocks noGrp="1"/>
          </p:cNvSpPr>
          <p:nvPr userDrawn="1">
            <p:ph type="dt" sz="half" idx="26"/>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5CF4FF46-EF73-E7FF-3010-F28973612194}"/>
              </a:ext>
            </a:extLst>
          </p:cNvPr>
          <p:cNvSpPr>
            <a:spLocks noGrp="1"/>
          </p:cNvSpPr>
          <p:nvPr userDrawn="1">
            <p:ph type="sldNum" sz="quarter" idx="28"/>
          </p:nvPr>
        </p:nvSpPr>
        <p:spPr/>
        <p:txBody>
          <a:bodyPr/>
          <a:lstStyle/>
          <a:p>
            <a:fld id="{A9494116-C6F5-466F-B5C1-BBB074CB17FC}" type="slidenum">
              <a:rPr lang="fi-FI" smtClean="0"/>
              <a:pPr/>
              <a:t>‹#›</a:t>
            </a:fld>
            <a:endParaRPr lang="fi-FI" dirty="0"/>
          </a:p>
        </p:txBody>
      </p:sp>
      <p:sp>
        <p:nvSpPr>
          <p:cNvPr id="12" name="Logo">
            <a:extLst>
              <a:ext uri="{FF2B5EF4-FFF2-40B4-BE49-F238E27FC236}">
                <a16:creationId xmlns:a16="http://schemas.microsoft.com/office/drawing/2014/main" id="{05366FF3-1381-85E3-F9B6-7D7001CB82BE}"/>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562559843"/>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preserve="1" userDrawn="1">
  <p:cSld name="Aikajana 1">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46099" y="546100"/>
            <a:ext cx="11104564" cy="738188"/>
          </a:xfrm>
          <a:prstGeom prst="rect">
            <a:avLst/>
          </a:prstGeom>
        </p:spPr>
        <p:txBody>
          <a:bodyPr anchor="t"/>
          <a:lstStyle>
            <a:lvl1pPr algn="ctr">
              <a:defRPr sz="3600">
                <a:solidFill>
                  <a:schemeClr val="tx1"/>
                </a:solidFill>
              </a:defRPr>
            </a:lvl1pPr>
          </a:lstStyle>
          <a:p>
            <a:r>
              <a:rPr lang="fi-FI" dirty="0"/>
              <a:t>Aikajana ilman suhteellista aikaa</a:t>
            </a:r>
          </a:p>
        </p:txBody>
      </p:sp>
      <p:sp>
        <p:nvSpPr>
          <p:cNvPr id="39" name="Tekstin paikkamerkki 38">
            <a:extLst>
              <a:ext uri="{FF2B5EF4-FFF2-40B4-BE49-F238E27FC236}">
                <a16:creationId xmlns:a16="http://schemas.microsoft.com/office/drawing/2014/main" id="{DD75F106-EF6A-1E40-305C-B6AC34ED9261}"/>
              </a:ext>
              <a:ext uri="{C183D7F6-B498-43B3-948B-1728B52AA6E4}">
                <adec:decorative xmlns:adec="http://schemas.microsoft.com/office/drawing/2017/decorative" val="1"/>
              </a:ext>
            </a:extLst>
          </p:cNvPr>
          <p:cNvSpPr>
            <a:spLocks noGrp="1"/>
          </p:cNvSpPr>
          <p:nvPr>
            <p:ph type="body" sz="quarter" idx="83" hasCustomPrompt="1"/>
          </p:nvPr>
        </p:nvSpPr>
        <p:spPr>
          <a:xfrm>
            <a:off x="2616296" y="278101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3"/>
          </a:solidFill>
          <a:ln w="6350" cap="sq">
            <a:solidFill>
              <a:schemeClr val="accent3"/>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40" name="Tekstin paikkamerkki 39">
            <a:extLst>
              <a:ext uri="{FF2B5EF4-FFF2-40B4-BE49-F238E27FC236}">
                <a16:creationId xmlns:a16="http://schemas.microsoft.com/office/drawing/2014/main" id="{3EC1AE15-9A5F-6A7C-2A24-8CD36F1D3E67}"/>
              </a:ext>
              <a:ext uri="{C183D7F6-B498-43B3-948B-1728B52AA6E4}">
                <adec:decorative xmlns:adec="http://schemas.microsoft.com/office/drawing/2017/decorative" val="1"/>
              </a:ext>
            </a:extLst>
          </p:cNvPr>
          <p:cNvSpPr>
            <a:spLocks noGrp="1"/>
          </p:cNvSpPr>
          <p:nvPr>
            <p:ph type="body" sz="quarter" idx="84" hasCustomPrompt="1"/>
          </p:nvPr>
        </p:nvSpPr>
        <p:spPr>
          <a:xfrm>
            <a:off x="4925872" y="278101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3"/>
          </a:solidFill>
          <a:ln w="6350" cap="sq">
            <a:solidFill>
              <a:schemeClr val="accent3"/>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47" name="Tekstin paikkamerkki 46">
            <a:extLst>
              <a:ext uri="{FF2B5EF4-FFF2-40B4-BE49-F238E27FC236}">
                <a16:creationId xmlns:a16="http://schemas.microsoft.com/office/drawing/2014/main" id="{8F3B3C08-41A2-AAF2-2681-35CCFEC2DDE4}"/>
              </a:ext>
              <a:ext uri="{C183D7F6-B498-43B3-948B-1728B52AA6E4}">
                <adec:decorative xmlns:adec="http://schemas.microsoft.com/office/drawing/2017/decorative" val="1"/>
              </a:ext>
            </a:extLst>
          </p:cNvPr>
          <p:cNvSpPr>
            <a:spLocks noGrp="1"/>
          </p:cNvSpPr>
          <p:nvPr>
            <p:ph type="body" sz="quarter" idx="85" hasCustomPrompt="1"/>
          </p:nvPr>
        </p:nvSpPr>
        <p:spPr>
          <a:xfrm>
            <a:off x="7235450" y="278101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3"/>
          </a:solidFill>
          <a:ln w="6350" cap="sq">
            <a:solidFill>
              <a:schemeClr val="accent3"/>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48" name="Tekstin paikkamerkki 47">
            <a:extLst>
              <a:ext uri="{FF2B5EF4-FFF2-40B4-BE49-F238E27FC236}">
                <a16:creationId xmlns:a16="http://schemas.microsoft.com/office/drawing/2014/main" id="{38DEA957-7EE8-782B-0DB3-E9582D1080DF}"/>
              </a:ext>
              <a:ext uri="{C183D7F6-B498-43B3-948B-1728B52AA6E4}">
                <adec:decorative xmlns:adec="http://schemas.microsoft.com/office/drawing/2017/decorative" val="1"/>
              </a:ext>
            </a:extLst>
          </p:cNvPr>
          <p:cNvSpPr>
            <a:spLocks noGrp="1"/>
          </p:cNvSpPr>
          <p:nvPr>
            <p:ph type="body" sz="quarter" idx="86" hasCustomPrompt="1"/>
          </p:nvPr>
        </p:nvSpPr>
        <p:spPr>
          <a:xfrm>
            <a:off x="9533788" y="278101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3"/>
          </a:solidFill>
          <a:ln w="6350" cap="sq">
            <a:solidFill>
              <a:schemeClr val="accent3"/>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92" name="Tekstin paikkamerkki 91">
            <a:extLst>
              <a:ext uri="{FF2B5EF4-FFF2-40B4-BE49-F238E27FC236}">
                <a16:creationId xmlns:a16="http://schemas.microsoft.com/office/drawing/2014/main" id="{BB039715-47C2-EF2C-6B8D-AD830210589B}"/>
              </a:ext>
              <a:ext uri="{C183D7F6-B498-43B3-948B-1728B52AA6E4}">
                <adec:decorative xmlns:adec="http://schemas.microsoft.com/office/drawing/2017/decorative" val="1"/>
              </a:ext>
            </a:extLst>
          </p:cNvPr>
          <p:cNvSpPr>
            <a:spLocks noGrp="1"/>
          </p:cNvSpPr>
          <p:nvPr>
            <p:ph type="body" sz="quarter" idx="78" hasCustomPrompt="1"/>
          </p:nvPr>
        </p:nvSpPr>
        <p:spPr>
          <a:xfrm>
            <a:off x="1595499" y="3524029"/>
            <a:ext cx="9109012" cy="72000"/>
          </a:xfrm>
          <a:custGeom>
            <a:avLst/>
            <a:gdLst>
              <a:gd name="connsiteX0" fmla="*/ 0 w 9109012"/>
              <a:gd name="connsiteY0" fmla="*/ 0 h 72000"/>
              <a:gd name="connsiteX1" fmla="*/ 9109012 w 9109012"/>
              <a:gd name="connsiteY1" fmla="*/ 0 h 72000"/>
              <a:gd name="connsiteX2" fmla="*/ 9109012 w 9109012"/>
              <a:gd name="connsiteY2" fmla="*/ 72000 h 72000"/>
              <a:gd name="connsiteX3" fmla="*/ 0 w 9109012"/>
              <a:gd name="connsiteY3" fmla="*/ 72000 h 72000"/>
            </a:gdLst>
            <a:ahLst/>
            <a:cxnLst>
              <a:cxn ang="0">
                <a:pos x="connsiteX0" y="connsiteY0"/>
              </a:cxn>
              <a:cxn ang="0">
                <a:pos x="connsiteX1" y="connsiteY1"/>
              </a:cxn>
              <a:cxn ang="0">
                <a:pos x="connsiteX2" y="connsiteY2"/>
              </a:cxn>
              <a:cxn ang="0">
                <a:pos x="connsiteX3" y="connsiteY3"/>
              </a:cxn>
            </a:cxnLst>
            <a:rect l="l" t="t" r="r" b="b"/>
            <a:pathLst>
              <a:path w="9109012" h="72000">
                <a:moveTo>
                  <a:pt x="0" y="0"/>
                </a:moveTo>
                <a:lnTo>
                  <a:pt x="9109012" y="0"/>
                </a:lnTo>
                <a:lnTo>
                  <a:pt x="9109012" y="72000"/>
                </a:lnTo>
                <a:lnTo>
                  <a:pt x="0" y="72000"/>
                </a:lnTo>
                <a:close/>
              </a:path>
            </a:pathLst>
          </a:custGeom>
          <a:solidFill>
            <a:schemeClr val="accent3"/>
          </a:solidFill>
          <a:ln w="3175">
            <a:solidFill>
              <a:schemeClr val="accent3"/>
            </a:solidFill>
          </a:ln>
        </p:spPr>
        <p:txBody>
          <a:bodyPr wrap="square">
            <a:noAutofit/>
          </a:bodyPr>
          <a:lstStyle>
            <a:lvl1pPr marL="0" indent="0" algn="ctr">
              <a:buNone/>
              <a:defRPr sz="800">
                <a:solidFill>
                  <a:schemeClr val="bg1"/>
                </a:solidFill>
              </a:defRPr>
            </a:lvl1pPr>
          </a:lstStyle>
          <a:p>
            <a:pPr lvl="0"/>
            <a:r>
              <a:rPr lang="fi-FI" dirty="0"/>
              <a:t> </a:t>
            </a:r>
          </a:p>
        </p:txBody>
      </p:sp>
      <p:sp>
        <p:nvSpPr>
          <p:cNvPr id="49" name="Tekstin paikkamerkki 48">
            <a:extLst>
              <a:ext uri="{FF2B5EF4-FFF2-40B4-BE49-F238E27FC236}">
                <a16:creationId xmlns:a16="http://schemas.microsoft.com/office/drawing/2014/main" id="{217DD8EB-0D3E-BB21-9510-4D6E80D5AF30}"/>
              </a:ext>
              <a:ext uri="{C183D7F6-B498-43B3-948B-1728B52AA6E4}">
                <adec:decorative xmlns:adec="http://schemas.microsoft.com/office/drawing/2017/decorative" val="1"/>
              </a:ext>
            </a:extLst>
          </p:cNvPr>
          <p:cNvSpPr>
            <a:spLocks noGrp="1"/>
          </p:cNvSpPr>
          <p:nvPr>
            <p:ph type="body" sz="quarter" idx="87" hasCustomPrompt="1"/>
          </p:nvPr>
        </p:nvSpPr>
        <p:spPr>
          <a:xfrm>
            <a:off x="1488538" y="377977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3"/>
          </a:solidFill>
          <a:ln w="6350" cap="sq">
            <a:solidFill>
              <a:schemeClr val="accent3"/>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50" name="Tekstin paikkamerkki 49">
            <a:extLst>
              <a:ext uri="{FF2B5EF4-FFF2-40B4-BE49-F238E27FC236}">
                <a16:creationId xmlns:a16="http://schemas.microsoft.com/office/drawing/2014/main" id="{7866B215-7099-D5C4-7001-57BDBD773FC0}"/>
              </a:ext>
              <a:ext uri="{C183D7F6-B498-43B3-948B-1728B52AA6E4}">
                <adec:decorative xmlns:adec="http://schemas.microsoft.com/office/drawing/2017/decorative" val="1"/>
              </a:ext>
            </a:extLst>
          </p:cNvPr>
          <p:cNvSpPr>
            <a:spLocks noGrp="1"/>
          </p:cNvSpPr>
          <p:nvPr>
            <p:ph type="body" sz="quarter" idx="88" hasCustomPrompt="1"/>
          </p:nvPr>
        </p:nvSpPr>
        <p:spPr>
          <a:xfrm>
            <a:off x="3782475" y="377977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3"/>
          </a:solidFill>
          <a:ln w="6350" cap="sq">
            <a:solidFill>
              <a:schemeClr val="accent3"/>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51" name="Tekstin paikkamerkki 50">
            <a:extLst>
              <a:ext uri="{FF2B5EF4-FFF2-40B4-BE49-F238E27FC236}">
                <a16:creationId xmlns:a16="http://schemas.microsoft.com/office/drawing/2014/main" id="{D9468F77-6408-613C-A8CA-E53A138B7D09}"/>
              </a:ext>
              <a:ext uri="{C183D7F6-B498-43B3-948B-1728B52AA6E4}">
                <adec:decorative xmlns:adec="http://schemas.microsoft.com/office/drawing/2017/decorative" val="1"/>
              </a:ext>
            </a:extLst>
          </p:cNvPr>
          <p:cNvSpPr>
            <a:spLocks noGrp="1"/>
          </p:cNvSpPr>
          <p:nvPr>
            <p:ph type="body" sz="quarter" idx="89" hasCustomPrompt="1"/>
          </p:nvPr>
        </p:nvSpPr>
        <p:spPr>
          <a:xfrm>
            <a:off x="6077207" y="377977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3"/>
          </a:solidFill>
          <a:ln w="6350" cap="sq">
            <a:solidFill>
              <a:schemeClr val="accent3"/>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52" name="Tekstin paikkamerkki 51">
            <a:extLst>
              <a:ext uri="{FF2B5EF4-FFF2-40B4-BE49-F238E27FC236}">
                <a16:creationId xmlns:a16="http://schemas.microsoft.com/office/drawing/2014/main" id="{D908DF26-505A-5FD1-6683-FD9C102DAC4B}"/>
              </a:ext>
              <a:ext uri="{C183D7F6-B498-43B3-948B-1728B52AA6E4}">
                <adec:decorative xmlns:adec="http://schemas.microsoft.com/office/drawing/2017/decorative" val="1"/>
              </a:ext>
            </a:extLst>
          </p:cNvPr>
          <p:cNvSpPr>
            <a:spLocks noGrp="1"/>
          </p:cNvSpPr>
          <p:nvPr>
            <p:ph type="body" sz="quarter" idx="90" hasCustomPrompt="1"/>
          </p:nvPr>
        </p:nvSpPr>
        <p:spPr>
          <a:xfrm>
            <a:off x="8371936" y="377977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3"/>
          </a:solidFill>
          <a:ln w="6350" cap="sq">
            <a:solidFill>
              <a:schemeClr val="accent3"/>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53" name="Tekstin paikkamerkki 52">
            <a:extLst>
              <a:ext uri="{FF2B5EF4-FFF2-40B4-BE49-F238E27FC236}">
                <a16:creationId xmlns:a16="http://schemas.microsoft.com/office/drawing/2014/main" id="{3C3DBD5B-D91B-A890-683D-BCE98A2FA91B}"/>
              </a:ext>
              <a:ext uri="{C183D7F6-B498-43B3-948B-1728B52AA6E4}">
                <adec:decorative xmlns:adec="http://schemas.microsoft.com/office/drawing/2017/decorative" val="1"/>
              </a:ext>
            </a:extLst>
          </p:cNvPr>
          <p:cNvSpPr>
            <a:spLocks noGrp="1"/>
          </p:cNvSpPr>
          <p:nvPr>
            <p:ph type="body" sz="quarter" idx="91" hasCustomPrompt="1"/>
          </p:nvPr>
        </p:nvSpPr>
        <p:spPr>
          <a:xfrm>
            <a:off x="10665875" y="377977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3"/>
          </a:solidFill>
          <a:ln w="6350" cap="sq">
            <a:solidFill>
              <a:schemeClr val="accent3"/>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95" name="Tekstin paikkamerkki 94">
            <a:extLst>
              <a:ext uri="{FF2B5EF4-FFF2-40B4-BE49-F238E27FC236}">
                <a16:creationId xmlns:a16="http://schemas.microsoft.com/office/drawing/2014/main" id="{25C1D3CA-92BE-00F2-CC46-D3BE7F808121}"/>
              </a:ext>
              <a:ext uri="{C183D7F6-B498-43B3-948B-1728B52AA6E4}">
                <adec:decorative xmlns:adec="http://schemas.microsoft.com/office/drawing/2017/decorative" val="1"/>
              </a:ext>
            </a:extLst>
          </p:cNvPr>
          <p:cNvSpPr>
            <a:spLocks noGrp="1"/>
          </p:cNvSpPr>
          <p:nvPr>
            <p:ph type="body" sz="quarter" idx="77" hasCustomPrompt="1"/>
          </p:nvPr>
        </p:nvSpPr>
        <p:spPr>
          <a:xfrm>
            <a:off x="3296475" y="3056029"/>
            <a:ext cx="1008000" cy="1008000"/>
          </a:xfrm>
          <a:custGeom>
            <a:avLst/>
            <a:gdLst>
              <a:gd name="connsiteX0" fmla="*/ 504000 w 1008000"/>
              <a:gd name="connsiteY0" fmla="*/ 0 h 1008000"/>
              <a:gd name="connsiteX1" fmla="*/ 1008000 w 1008000"/>
              <a:gd name="connsiteY1" fmla="*/ 504000 h 1008000"/>
              <a:gd name="connsiteX2" fmla="*/ 504000 w 1008000"/>
              <a:gd name="connsiteY2" fmla="*/ 1008000 h 1008000"/>
              <a:gd name="connsiteX3" fmla="*/ 0 w 1008000"/>
              <a:gd name="connsiteY3" fmla="*/ 504000 h 1008000"/>
              <a:gd name="connsiteX4" fmla="*/ 504000 w 1008000"/>
              <a:gd name="connsiteY4" fmla="*/ 0 h 100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000" h="1008000">
                <a:moveTo>
                  <a:pt x="504000" y="0"/>
                </a:moveTo>
                <a:cubicBezTo>
                  <a:pt x="782352" y="0"/>
                  <a:pt x="1008000" y="225648"/>
                  <a:pt x="1008000" y="504000"/>
                </a:cubicBezTo>
                <a:cubicBezTo>
                  <a:pt x="1008000" y="782352"/>
                  <a:pt x="782352" y="1008000"/>
                  <a:pt x="504000" y="1008000"/>
                </a:cubicBezTo>
                <a:cubicBezTo>
                  <a:pt x="225648" y="1008000"/>
                  <a:pt x="0" y="782352"/>
                  <a:pt x="0" y="504000"/>
                </a:cubicBezTo>
                <a:cubicBezTo>
                  <a:pt x="0" y="225648"/>
                  <a:pt x="225648" y="0"/>
                  <a:pt x="504000" y="0"/>
                </a:cubicBezTo>
                <a:close/>
              </a:path>
            </a:pathLst>
          </a:custGeom>
          <a:solidFill>
            <a:schemeClr val="accent3"/>
          </a:solidFill>
          <a:ln w="25400">
            <a:solidFill>
              <a:schemeClr val="bg1"/>
            </a:solidFill>
          </a:ln>
        </p:spPr>
        <p:txBody>
          <a:bodyPr wrap="square">
            <a:noAutofit/>
          </a:bodyPr>
          <a:lstStyle>
            <a:lvl1pPr marL="0" indent="0" algn="ctr">
              <a:buNone/>
              <a:defRPr sz="800">
                <a:solidFill>
                  <a:schemeClr val="bg1"/>
                </a:solidFill>
              </a:defRPr>
            </a:lvl1pPr>
          </a:lstStyle>
          <a:p>
            <a:pPr lvl="0"/>
            <a:r>
              <a:rPr lang="fi-FI" dirty="0"/>
              <a:t> </a:t>
            </a:r>
          </a:p>
        </p:txBody>
      </p:sp>
      <p:sp>
        <p:nvSpPr>
          <p:cNvPr id="96" name="Tekstin paikkamerkki 95">
            <a:extLst>
              <a:ext uri="{FF2B5EF4-FFF2-40B4-BE49-F238E27FC236}">
                <a16:creationId xmlns:a16="http://schemas.microsoft.com/office/drawing/2014/main" id="{A00B8DA2-6341-76A4-3874-FC7F4AAA23BD}"/>
              </a:ext>
              <a:ext uri="{C183D7F6-B498-43B3-948B-1728B52AA6E4}">
                <adec:decorative xmlns:adec="http://schemas.microsoft.com/office/drawing/2017/decorative" val="1"/>
              </a:ext>
            </a:extLst>
          </p:cNvPr>
          <p:cNvSpPr>
            <a:spLocks noGrp="1"/>
          </p:cNvSpPr>
          <p:nvPr>
            <p:ph type="body" sz="quarter" idx="79" hasCustomPrompt="1"/>
          </p:nvPr>
        </p:nvSpPr>
        <p:spPr>
          <a:xfrm>
            <a:off x="5591207" y="3056029"/>
            <a:ext cx="1008000" cy="1008000"/>
          </a:xfrm>
          <a:custGeom>
            <a:avLst/>
            <a:gdLst>
              <a:gd name="connsiteX0" fmla="*/ 504000 w 1008000"/>
              <a:gd name="connsiteY0" fmla="*/ 0 h 1008000"/>
              <a:gd name="connsiteX1" fmla="*/ 1008000 w 1008000"/>
              <a:gd name="connsiteY1" fmla="*/ 504000 h 1008000"/>
              <a:gd name="connsiteX2" fmla="*/ 504000 w 1008000"/>
              <a:gd name="connsiteY2" fmla="*/ 1008000 h 1008000"/>
              <a:gd name="connsiteX3" fmla="*/ 0 w 1008000"/>
              <a:gd name="connsiteY3" fmla="*/ 504000 h 1008000"/>
              <a:gd name="connsiteX4" fmla="*/ 504000 w 1008000"/>
              <a:gd name="connsiteY4" fmla="*/ 0 h 100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000" h="1008000">
                <a:moveTo>
                  <a:pt x="504000" y="0"/>
                </a:moveTo>
                <a:cubicBezTo>
                  <a:pt x="782352" y="0"/>
                  <a:pt x="1008000" y="225648"/>
                  <a:pt x="1008000" y="504000"/>
                </a:cubicBezTo>
                <a:cubicBezTo>
                  <a:pt x="1008000" y="782352"/>
                  <a:pt x="782352" y="1008000"/>
                  <a:pt x="504000" y="1008000"/>
                </a:cubicBezTo>
                <a:cubicBezTo>
                  <a:pt x="225648" y="1008000"/>
                  <a:pt x="0" y="782352"/>
                  <a:pt x="0" y="504000"/>
                </a:cubicBezTo>
                <a:cubicBezTo>
                  <a:pt x="0" y="225648"/>
                  <a:pt x="225648" y="0"/>
                  <a:pt x="504000" y="0"/>
                </a:cubicBezTo>
                <a:close/>
              </a:path>
            </a:pathLst>
          </a:custGeom>
          <a:solidFill>
            <a:schemeClr val="accent3"/>
          </a:solidFill>
          <a:ln w="25400">
            <a:solidFill>
              <a:schemeClr val="bg1"/>
            </a:solidFill>
          </a:ln>
        </p:spPr>
        <p:txBody>
          <a:bodyPr wrap="square">
            <a:noAutofit/>
          </a:bodyPr>
          <a:lstStyle>
            <a:lvl1pPr marL="0" indent="0" algn="ctr">
              <a:buNone/>
              <a:defRPr sz="800">
                <a:solidFill>
                  <a:schemeClr val="bg1"/>
                </a:solidFill>
              </a:defRPr>
            </a:lvl1pPr>
          </a:lstStyle>
          <a:p>
            <a:pPr lvl="0"/>
            <a:r>
              <a:rPr lang="fi-FI" dirty="0"/>
              <a:t> </a:t>
            </a:r>
          </a:p>
        </p:txBody>
      </p:sp>
      <p:sp>
        <p:nvSpPr>
          <p:cNvPr id="94" name="Tekstin paikkamerkki 93">
            <a:extLst>
              <a:ext uri="{FF2B5EF4-FFF2-40B4-BE49-F238E27FC236}">
                <a16:creationId xmlns:a16="http://schemas.microsoft.com/office/drawing/2014/main" id="{FE33A052-3C42-C43B-3F5B-AC1EFAF4D2F3}"/>
              </a:ext>
              <a:ext uri="{C183D7F6-B498-43B3-948B-1728B52AA6E4}">
                <adec:decorative xmlns:adec="http://schemas.microsoft.com/office/drawing/2017/decorative" val="1"/>
              </a:ext>
            </a:extLst>
          </p:cNvPr>
          <p:cNvSpPr>
            <a:spLocks noGrp="1"/>
          </p:cNvSpPr>
          <p:nvPr>
            <p:ph type="body" sz="quarter" idx="80" hasCustomPrompt="1"/>
          </p:nvPr>
        </p:nvSpPr>
        <p:spPr>
          <a:xfrm>
            <a:off x="1002538" y="3056029"/>
            <a:ext cx="1008000" cy="1008000"/>
          </a:xfrm>
          <a:custGeom>
            <a:avLst/>
            <a:gdLst>
              <a:gd name="connsiteX0" fmla="*/ 504000 w 1008000"/>
              <a:gd name="connsiteY0" fmla="*/ 0 h 1008000"/>
              <a:gd name="connsiteX1" fmla="*/ 1008000 w 1008000"/>
              <a:gd name="connsiteY1" fmla="*/ 504000 h 1008000"/>
              <a:gd name="connsiteX2" fmla="*/ 504000 w 1008000"/>
              <a:gd name="connsiteY2" fmla="*/ 1008000 h 1008000"/>
              <a:gd name="connsiteX3" fmla="*/ 0 w 1008000"/>
              <a:gd name="connsiteY3" fmla="*/ 504000 h 1008000"/>
              <a:gd name="connsiteX4" fmla="*/ 504000 w 1008000"/>
              <a:gd name="connsiteY4" fmla="*/ 0 h 100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000" h="1008000">
                <a:moveTo>
                  <a:pt x="504000" y="0"/>
                </a:moveTo>
                <a:cubicBezTo>
                  <a:pt x="782352" y="0"/>
                  <a:pt x="1008000" y="225648"/>
                  <a:pt x="1008000" y="504000"/>
                </a:cubicBezTo>
                <a:cubicBezTo>
                  <a:pt x="1008000" y="782352"/>
                  <a:pt x="782352" y="1008000"/>
                  <a:pt x="504000" y="1008000"/>
                </a:cubicBezTo>
                <a:cubicBezTo>
                  <a:pt x="225648" y="1008000"/>
                  <a:pt x="0" y="782352"/>
                  <a:pt x="0" y="504000"/>
                </a:cubicBezTo>
                <a:cubicBezTo>
                  <a:pt x="0" y="225648"/>
                  <a:pt x="225648" y="0"/>
                  <a:pt x="504000" y="0"/>
                </a:cubicBezTo>
                <a:close/>
              </a:path>
            </a:pathLst>
          </a:custGeom>
          <a:solidFill>
            <a:schemeClr val="accent3"/>
          </a:solidFill>
          <a:ln w="25400">
            <a:solidFill>
              <a:schemeClr val="bg1"/>
            </a:solidFill>
          </a:ln>
        </p:spPr>
        <p:txBody>
          <a:bodyPr wrap="square">
            <a:noAutofit/>
          </a:bodyPr>
          <a:lstStyle>
            <a:lvl1pPr marL="0" indent="0" algn="ctr">
              <a:buNone/>
              <a:defRPr sz="800">
                <a:solidFill>
                  <a:schemeClr val="bg1"/>
                </a:solidFill>
              </a:defRPr>
            </a:lvl1pPr>
          </a:lstStyle>
          <a:p>
            <a:pPr lvl="0"/>
            <a:r>
              <a:rPr lang="fi-FI" dirty="0"/>
              <a:t> </a:t>
            </a:r>
          </a:p>
        </p:txBody>
      </p:sp>
      <p:sp>
        <p:nvSpPr>
          <p:cNvPr id="100" name="Tekstin paikkamerkki 99">
            <a:extLst>
              <a:ext uri="{FF2B5EF4-FFF2-40B4-BE49-F238E27FC236}">
                <a16:creationId xmlns:a16="http://schemas.microsoft.com/office/drawing/2014/main" id="{3A101AB3-F817-43E3-76B9-7C2DC1FBA11E}"/>
              </a:ext>
              <a:ext uri="{C183D7F6-B498-43B3-948B-1728B52AA6E4}">
                <adec:decorative xmlns:adec="http://schemas.microsoft.com/office/drawing/2017/decorative" val="1"/>
              </a:ext>
            </a:extLst>
          </p:cNvPr>
          <p:cNvSpPr>
            <a:spLocks noGrp="1"/>
          </p:cNvSpPr>
          <p:nvPr>
            <p:ph type="body" sz="quarter" idx="81" hasCustomPrompt="1"/>
          </p:nvPr>
        </p:nvSpPr>
        <p:spPr>
          <a:xfrm>
            <a:off x="7885936" y="3056029"/>
            <a:ext cx="1008000" cy="1008000"/>
          </a:xfrm>
          <a:custGeom>
            <a:avLst/>
            <a:gdLst>
              <a:gd name="connsiteX0" fmla="*/ 504000 w 1008000"/>
              <a:gd name="connsiteY0" fmla="*/ 0 h 1008000"/>
              <a:gd name="connsiteX1" fmla="*/ 1008000 w 1008000"/>
              <a:gd name="connsiteY1" fmla="*/ 504000 h 1008000"/>
              <a:gd name="connsiteX2" fmla="*/ 504000 w 1008000"/>
              <a:gd name="connsiteY2" fmla="*/ 1008000 h 1008000"/>
              <a:gd name="connsiteX3" fmla="*/ 0 w 1008000"/>
              <a:gd name="connsiteY3" fmla="*/ 504000 h 1008000"/>
              <a:gd name="connsiteX4" fmla="*/ 504000 w 1008000"/>
              <a:gd name="connsiteY4" fmla="*/ 0 h 100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000" h="1008000">
                <a:moveTo>
                  <a:pt x="504000" y="0"/>
                </a:moveTo>
                <a:cubicBezTo>
                  <a:pt x="782352" y="0"/>
                  <a:pt x="1008000" y="225648"/>
                  <a:pt x="1008000" y="504000"/>
                </a:cubicBezTo>
                <a:cubicBezTo>
                  <a:pt x="1008000" y="782352"/>
                  <a:pt x="782352" y="1008000"/>
                  <a:pt x="504000" y="1008000"/>
                </a:cubicBezTo>
                <a:cubicBezTo>
                  <a:pt x="225648" y="1008000"/>
                  <a:pt x="0" y="782352"/>
                  <a:pt x="0" y="504000"/>
                </a:cubicBezTo>
                <a:cubicBezTo>
                  <a:pt x="0" y="225648"/>
                  <a:pt x="225648" y="0"/>
                  <a:pt x="504000" y="0"/>
                </a:cubicBezTo>
                <a:close/>
              </a:path>
            </a:pathLst>
          </a:custGeom>
          <a:solidFill>
            <a:schemeClr val="accent3"/>
          </a:solidFill>
          <a:ln w="25400">
            <a:solidFill>
              <a:schemeClr val="bg1"/>
            </a:solidFill>
          </a:ln>
        </p:spPr>
        <p:txBody>
          <a:bodyPr wrap="square">
            <a:noAutofit/>
          </a:bodyPr>
          <a:lstStyle>
            <a:lvl1pPr marL="0" indent="0" algn="ctr">
              <a:buNone/>
              <a:defRPr sz="800">
                <a:solidFill>
                  <a:schemeClr val="bg1"/>
                </a:solidFill>
              </a:defRPr>
            </a:lvl1pPr>
          </a:lstStyle>
          <a:p>
            <a:pPr lvl="0"/>
            <a:r>
              <a:rPr lang="fi-FI" dirty="0"/>
              <a:t> </a:t>
            </a:r>
          </a:p>
        </p:txBody>
      </p:sp>
      <p:sp>
        <p:nvSpPr>
          <p:cNvPr id="98" name="Tekstin paikkamerkki 97">
            <a:extLst>
              <a:ext uri="{FF2B5EF4-FFF2-40B4-BE49-F238E27FC236}">
                <a16:creationId xmlns:a16="http://schemas.microsoft.com/office/drawing/2014/main" id="{800C1132-5F20-AA90-6B1C-71A9B996E6D7}"/>
              </a:ext>
              <a:ext uri="{C183D7F6-B498-43B3-948B-1728B52AA6E4}">
                <adec:decorative xmlns:adec="http://schemas.microsoft.com/office/drawing/2017/decorative" val="1"/>
              </a:ext>
            </a:extLst>
          </p:cNvPr>
          <p:cNvSpPr>
            <a:spLocks noGrp="1"/>
          </p:cNvSpPr>
          <p:nvPr>
            <p:ph type="body" sz="quarter" idx="82" hasCustomPrompt="1"/>
          </p:nvPr>
        </p:nvSpPr>
        <p:spPr>
          <a:xfrm>
            <a:off x="10179875" y="3056029"/>
            <a:ext cx="1008000" cy="1008000"/>
          </a:xfrm>
          <a:custGeom>
            <a:avLst/>
            <a:gdLst>
              <a:gd name="connsiteX0" fmla="*/ 504000 w 1008000"/>
              <a:gd name="connsiteY0" fmla="*/ 0 h 1008000"/>
              <a:gd name="connsiteX1" fmla="*/ 1008000 w 1008000"/>
              <a:gd name="connsiteY1" fmla="*/ 504000 h 1008000"/>
              <a:gd name="connsiteX2" fmla="*/ 504000 w 1008000"/>
              <a:gd name="connsiteY2" fmla="*/ 1008000 h 1008000"/>
              <a:gd name="connsiteX3" fmla="*/ 0 w 1008000"/>
              <a:gd name="connsiteY3" fmla="*/ 504000 h 1008000"/>
              <a:gd name="connsiteX4" fmla="*/ 504000 w 1008000"/>
              <a:gd name="connsiteY4" fmla="*/ 0 h 100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000" h="1008000">
                <a:moveTo>
                  <a:pt x="504000" y="0"/>
                </a:moveTo>
                <a:cubicBezTo>
                  <a:pt x="782352" y="0"/>
                  <a:pt x="1008000" y="225648"/>
                  <a:pt x="1008000" y="504000"/>
                </a:cubicBezTo>
                <a:cubicBezTo>
                  <a:pt x="1008000" y="782352"/>
                  <a:pt x="782352" y="1008000"/>
                  <a:pt x="504000" y="1008000"/>
                </a:cubicBezTo>
                <a:cubicBezTo>
                  <a:pt x="225648" y="1008000"/>
                  <a:pt x="0" y="782352"/>
                  <a:pt x="0" y="504000"/>
                </a:cubicBezTo>
                <a:cubicBezTo>
                  <a:pt x="0" y="225648"/>
                  <a:pt x="225648" y="0"/>
                  <a:pt x="504000" y="0"/>
                </a:cubicBezTo>
                <a:close/>
              </a:path>
            </a:pathLst>
          </a:custGeom>
          <a:solidFill>
            <a:schemeClr val="accent3"/>
          </a:solidFill>
          <a:ln w="25400">
            <a:solidFill>
              <a:schemeClr val="bg1"/>
            </a:solidFill>
          </a:ln>
        </p:spPr>
        <p:txBody>
          <a:bodyPr wrap="square">
            <a:noAutofit/>
          </a:bodyPr>
          <a:lstStyle>
            <a:lvl1pPr marL="0" indent="0" algn="ctr">
              <a:buNone/>
              <a:defRPr sz="800">
                <a:solidFill>
                  <a:schemeClr val="bg1"/>
                </a:solidFill>
              </a:defRPr>
            </a:lvl1pPr>
          </a:lstStyle>
          <a:p>
            <a:pPr lvl="0"/>
            <a:r>
              <a:rPr lang="fi-FI" dirty="0"/>
              <a:t> </a:t>
            </a:r>
          </a:p>
        </p:txBody>
      </p:sp>
      <p:sp>
        <p:nvSpPr>
          <p:cNvPr id="30" name="Tekstin paikkamerkki D">
            <a:extLst>
              <a:ext uri="{FF2B5EF4-FFF2-40B4-BE49-F238E27FC236}">
                <a16:creationId xmlns:a16="http://schemas.microsoft.com/office/drawing/2014/main" id="{78B1A762-B924-42CA-54BA-F3EC423F065E}"/>
              </a:ext>
            </a:extLst>
          </p:cNvPr>
          <p:cNvSpPr>
            <a:spLocks noGrp="1"/>
          </p:cNvSpPr>
          <p:nvPr>
            <p:ph type="body" sz="quarter" idx="71" hasCustomPrompt="1"/>
          </p:nvPr>
        </p:nvSpPr>
        <p:spPr>
          <a:xfrm>
            <a:off x="1000812" y="3226933"/>
            <a:ext cx="1011452" cy="669958"/>
          </a:xfrm>
          <a:noFill/>
        </p:spPr>
        <p:txBody>
          <a:bodyPr wrap="none" lIns="0" tIns="0" rIns="0" bIns="0" anchor="ctr"/>
          <a:lstStyle>
            <a:lvl1pPr marL="0" indent="0" algn="ctr" rtl="0">
              <a:spcAft>
                <a:spcPts val="0"/>
              </a:spcAft>
              <a:buNone/>
              <a:defRPr sz="2400" b="1">
                <a:solidFill>
                  <a:schemeClr val="bg1"/>
                </a:solidFill>
              </a:defRPr>
            </a:lvl1pPr>
          </a:lstStyle>
          <a:p>
            <a:pPr lvl="0"/>
            <a:r>
              <a:rPr lang="fi-FI" dirty="0"/>
              <a:t>0001</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p:ph type="body" sz="quarter" idx="21" hasCustomPrompt="1"/>
          </p:nvPr>
        </p:nvSpPr>
        <p:spPr>
          <a:xfrm>
            <a:off x="539751" y="4528579"/>
            <a:ext cx="1933575" cy="499460"/>
          </a:xfrm>
          <a:noFill/>
        </p:spPr>
        <p:txBody>
          <a:bodyPr wrap="square" lIns="0" tIns="0" rIns="0" bIns="72000" anchor="b"/>
          <a:lstStyle>
            <a:lvl1pPr marL="0" indent="0" algn="ctr">
              <a:spcAft>
                <a:spcPts val="0"/>
              </a:spcAft>
              <a:buNone/>
              <a:defRPr sz="1800" b="1">
                <a:solidFill>
                  <a:schemeClr val="tx1"/>
                </a:solidFill>
              </a:defRPr>
            </a:lvl1pPr>
          </a:lstStyle>
          <a:p>
            <a:pPr lvl="0"/>
            <a:r>
              <a:rPr lang="fi-FI" dirty="0"/>
              <a:t>Vaiheen nimi 1</a:t>
            </a:r>
          </a:p>
        </p:txBody>
      </p:sp>
      <p:sp>
        <p:nvSpPr>
          <p:cNvPr id="42" name="Tekstin paikkamerkki 1">
            <a:extLst>
              <a:ext uri="{FF2B5EF4-FFF2-40B4-BE49-F238E27FC236}">
                <a16:creationId xmlns:a16="http://schemas.microsoft.com/office/drawing/2014/main" id="{7608FB36-0543-225A-2199-6DA271EDDF79}"/>
              </a:ext>
            </a:extLst>
          </p:cNvPr>
          <p:cNvSpPr>
            <a:spLocks noGrp="1"/>
          </p:cNvSpPr>
          <p:nvPr>
            <p:ph type="body" sz="quarter" idx="46" hasCustomPrompt="1"/>
          </p:nvPr>
        </p:nvSpPr>
        <p:spPr>
          <a:xfrm>
            <a:off x="539750" y="5028040"/>
            <a:ext cx="1933576" cy="731994"/>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20" name="Tekstin paikkamerkki 1">
            <a:extLst>
              <a:ext uri="{FF2B5EF4-FFF2-40B4-BE49-F238E27FC236}">
                <a16:creationId xmlns:a16="http://schemas.microsoft.com/office/drawing/2014/main" id="{E461ED36-45A7-06CB-19FF-771084403EA4}"/>
              </a:ext>
              <a:ext uri="{C183D7F6-B498-43B3-948B-1728B52AA6E4}">
                <adec:decorative xmlns:adec="http://schemas.microsoft.com/office/drawing/2017/decorative" val="1"/>
              </a:ext>
            </a:extLst>
          </p:cNvPr>
          <p:cNvSpPr>
            <a:spLocks noGrp="1" noChangeAspect="1"/>
          </p:cNvSpPr>
          <p:nvPr>
            <p:ph type="body" sz="quarter" idx="63" hasCustomPrompt="1"/>
          </p:nvPr>
        </p:nvSpPr>
        <p:spPr>
          <a:xfrm>
            <a:off x="2454296" y="3380029"/>
            <a:ext cx="360000" cy="36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tx1"/>
          </a:solidFill>
          <a:ln w="25400">
            <a:solidFill>
              <a:schemeClr val="bg1"/>
            </a:solidFill>
          </a:ln>
        </p:spPr>
        <p:txBody>
          <a:bodyPr wrap="none" anchor="ctr">
            <a:noAutofit/>
          </a:bodyPr>
          <a:lstStyle>
            <a:lvl1pPr marL="0" indent="0" algn="ctr">
              <a:buNone/>
              <a:defRPr sz="1800" b="1">
                <a:solidFill>
                  <a:schemeClr val="bg1"/>
                </a:solidFill>
              </a:defRPr>
            </a:lvl1pPr>
          </a:lstStyle>
          <a:p>
            <a:pPr lvl="0"/>
            <a:r>
              <a:rPr lang="fi-FI" dirty="0"/>
              <a:t> </a:t>
            </a:r>
          </a:p>
        </p:txBody>
      </p:sp>
      <p:sp>
        <p:nvSpPr>
          <p:cNvPr id="4" name="Tekstin paikkamerkki A">
            <a:extLst>
              <a:ext uri="{FF2B5EF4-FFF2-40B4-BE49-F238E27FC236}">
                <a16:creationId xmlns:a16="http://schemas.microsoft.com/office/drawing/2014/main" id="{9CD41E36-7C23-DA77-F2DB-FDBAC3034A83}"/>
              </a:ext>
            </a:extLst>
          </p:cNvPr>
          <p:cNvSpPr>
            <a:spLocks noGrp="1"/>
          </p:cNvSpPr>
          <p:nvPr>
            <p:ph type="body" sz="quarter" idx="55" hasCustomPrompt="1"/>
          </p:nvPr>
        </p:nvSpPr>
        <p:spPr>
          <a:xfrm>
            <a:off x="1667509" y="1525683"/>
            <a:ext cx="1933575" cy="499460"/>
          </a:xfrm>
          <a:noFill/>
        </p:spPr>
        <p:txBody>
          <a:bodyPr wrap="square" lIns="0" tIns="0" rIns="0" bIns="72000" anchor="b"/>
          <a:lstStyle>
            <a:lvl1pPr marL="0" indent="0" algn="ctr">
              <a:spcAft>
                <a:spcPts val="0"/>
              </a:spcAft>
              <a:buNone/>
              <a:defRPr sz="1800" b="1">
                <a:solidFill>
                  <a:schemeClr val="tx1"/>
                </a:solidFill>
              </a:defRPr>
            </a:lvl1pPr>
          </a:lstStyle>
          <a:p>
            <a:pPr lvl="0"/>
            <a:r>
              <a:rPr lang="fi-FI" dirty="0"/>
              <a:t>Välivaiheen nimi 1</a:t>
            </a:r>
          </a:p>
        </p:txBody>
      </p:sp>
      <p:sp>
        <p:nvSpPr>
          <p:cNvPr id="5" name="Tekstin paikkamerkki A">
            <a:extLst>
              <a:ext uri="{FF2B5EF4-FFF2-40B4-BE49-F238E27FC236}">
                <a16:creationId xmlns:a16="http://schemas.microsoft.com/office/drawing/2014/main" id="{D234159D-E611-9D2E-3280-3B380240F0A0}"/>
              </a:ext>
            </a:extLst>
          </p:cNvPr>
          <p:cNvSpPr>
            <a:spLocks noGrp="1"/>
          </p:cNvSpPr>
          <p:nvPr>
            <p:ph type="body" sz="quarter" idx="56" hasCustomPrompt="1"/>
          </p:nvPr>
        </p:nvSpPr>
        <p:spPr>
          <a:xfrm>
            <a:off x="1667508" y="2025144"/>
            <a:ext cx="1933576" cy="748219"/>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29" name="Tekstin paikkamerkki D">
            <a:extLst>
              <a:ext uri="{FF2B5EF4-FFF2-40B4-BE49-F238E27FC236}">
                <a16:creationId xmlns:a16="http://schemas.microsoft.com/office/drawing/2014/main" id="{8CB23002-1344-F15F-3BB1-A62F124C0E03}"/>
              </a:ext>
            </a:extLst>
          </p:cNvPr>
          <p:cNvSpPr>
            <a:spLocks noGrp="1"/>
          </p:cNvSpPr>
          <p:nvPr>
            <p:ph type="body" sz="quarter" idx="70" hasCustomPrompt="1"/>
          </p:nvPr>
        </p:nvSpPr>
        <p:spPr>
          <a:xfrm>
            <a:off x="3294749" y="3226933"/>
            <a:ext cx="1011452" cy="669958"/>
          </a:xfrm>
          <a:noFill/>
        </p:spPr>
        <p:txBody>
          <a:bodyPr wrap="none" lIns="0" tIns="0" rIns="0" bIns="0" anchor="ctr"/>
          <a:lstStyle>
            <a:lvl1pPr marL="0" indent="0" algn="ctr" rtl="0">
              <a:spcAft>
                <a:spcPts val="0"/>
              </a:spcAft>
              <a:buNone/>
              <a:defRPr sz="2400" b="1">
                <a:solidFill>
                  <a:schemeClr val="bg1"/>
                </a:solidFill>
              </a:defRPr>
            </a:lvl1pPr>
          </a:lstStyle>
          <a:p>
            <a:pPr lvl="0"/>
            <a:r>
              <a:rPr lang="fi-FI" dirty="0"/>
              <a:t>0002</a:t>
            </a:r>
          </a:p>
        </p:txBody>
      </p:sp>
      <p:sp>
        <p:nvSpPr>
          <p:cNvPr id="14" name="Tekstin paikkamerkki 2">
            <a:extLst>
              <a:ext uri="{FF2B5EF4-FFF2-40B4-BE49-F238E27FC236}">
                <a16:creationId xmlns:a16="http://schemas.microsoft.com/office/drawing/2014/main" id="{0350F980-7E7A-113F-25C1-93D0C8531FD5}"/>
              </a:ext>
            </a:extLst>
          </p:cNvPr>
          <p:cNvSpPr>
            <a:spLocks noGrp="1"/>
          </p:cNvSpPr>
          <p:nvPr>
            <p:ph type="body" sz="quarter" idx="22" hasCustomPrompt="1"/>
          </p:nvPr>
        </p:nvSpPr>
        <p:spPr>
          <a:xfrm>
            <a:off x="2833688" y="4528579"/>
            <a:ext cx="1933575" cy="499460"/>
          </a:xfrm>
          <a:noFill/>
        </p:spPr>
        <p:txBody>
          <a:bodyPr wrap="square" lIns="0" tIns="0" rIns="0" bIns="72000" anchor="b"/>
          <a:lstStyle>
            <a:lvl1pPr marL="0" indent="0" algn="ctr">
              <a:spcAft>
                <a:spcPts val="0"/>
              </a:spcAft>
              <a:buNone/>
              <a:defRPr sz="1800" b="1">
                <a:solidFill>
                  <a:schemeClr val="tx1"/>
                </a:solidFill>
              </a:defRPr>
            </a:lvl1pPr>
          </a:lstStyle>
          <a:p>
            <a:pPr lvl="0"/>
            <a:r>
              <a:rPr lang="fi-FI" dirty="0"/>
              <a:t>Vaiheen nimi 2</a:t>
            </a:r>
          </a:p>
        </p:txBody>
      </p:sp>
      <p:sp>
        <p:nvSpPr>
          <p:cNvPr id="43" name="Tekstin paikkamerkki 2">
            <a:extLst>
              <a:ext uri="{FF2B5EF4-FFF2-40B4-BE49-F238E27FC236}">
                <a16:creationId xmlns:a16="http://schemas.microsoft.com/office/drawing/2014/main" id="{D24831DA-010E-2081-DDC3-5F0DE0F7C628}"/>
              </a:ext>
            </a:extLst>
          </p:cNvPr>
          <p:cNvSpPr>
            <a:spLocks noGrp="1"/>
          </p:cNvSpPr>
          <p:nvPr>
            <p:ph type="body" sz="quarter" idx="47" hasCustomPrompt="1"/>
          </p:nvPr>
        </p:nvSpPr>
        <p:spPr>
          <a:xfrm>
            <a:off x="2833688" y="5028038"/>
            <a:ext cx="1933575" cy="731995"/>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31" name="Tekstin paikkamerkki 2">
            <a:extLst>
              <a:ext uri="{FF2B5EF4-FFF2-40B4-BE49-F238E27FC236}">
                <a16:creationId xmlns:a16="http://schemas.microsoft.com/office/drawing/2014/main" id="{2AE8A78E-F8B2-11AE-172E-CEDAA1D7E35D}"/>
              </a:ext>
              <a:ext uri="{C183D7F6-B498-43B3-948B-1728B52AA6E4}">
                <adec:decorative xmlns:adec="http://schemas.microsoft.com/office/drawing/2017/decorative" val="1"/>
              </a:ext>
            </a:extLst>
          </p:cNvPr>
          <p:cNvSpPr>
            <a:spLocks noGrp="1" noChangeAspect="1"/>
          </p:cNvSpPr>
          <p:nvPr>
            <p:ph type="body" sz="quarter" idx="64" hasCustomPrompt="1"/>
          </p:nvPr>
        </p:nvSpPr>
        <p:spPr>
          <a:xfrm>
            <a:off x="4763872" y="3380029"/>
            <a:ext cx="360000" cy="36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tx1"/>
          </a:solidFill>
          <a:ln w="25400">
            <a:solidFill>
              <a:schemeClr val="bg1"/>
            </a:solidFill>
          </a:ln>
        </p:spPr>
        <p:txBody>
          <a:bodyPr wrap="none" anchor="ctr">
            <a:noAutofit/>
          </a:bodyPr>
          <a:lstStyle>
            <a:lvl1pPr marL="0" indent="0" algn="ctr">
              <a:buNone/>
              <a:defRPr sz="1800" b="1">
                <a:solidFill>
                  <a:schemeClr val="bg1"/>
                </a:solidFill>
              </a:defRPr>
            </a:lvl1pPr>
          </a:lstStyle>
          <a:p>
            <a:pPr lvl="0"/>
            <a:r>
              <a:rPr lang="fi-FI" dirty="0"/>
              <a:t> </a:t>
            </a:r>
          </a:p>
        </p:txBody>
      </p:sp>
      <p:sp>
        <p:nvSpPr>
          <p:cNvPr id="8" name="Tekstin paikkamerkki B">
            <a:extLst>
              <a:ext uri="{FF2B5EF4-FFF2-40B4-BE49-F238E27FC236}">
                <a16:creationId xmlns:a16="http://schemas.microsoft.com/office/drawing/2014/main" id="{2A909996-9FE7-5FAA-E65A-05CE1A0B3AC2}"/>
              </a:ext>
            </a:extLst>
          </p:cNvPr>
          <p:cNvSpPr>
            <a:spLocks noGrp="1"/>
          </p:cNvSpPr>
          <p:nvPr>
            <p:ph type="body" sz="quarter" idx="57" hasCustomPrompt="1"/>
          </p:nvPr>
        </p:nvSpPr>
        <p:spPr>
          <a:xfrm>
            <a:off x="3977085" y="1525683"/>
            <a:ext cx="1933575" cy="499460"/>
          </a:xfrm>
          <a:noFill/>
        </p:spPr>
        <p:txBody>
          <a:bodyPr wrap="square" lIns="0" tIns="0" rIns="0" bIns="72000" anchor="b"/>
          <a:lstStyle>
            <a:lvl1pPr marL="0" indent="0" algn="ctr">
              <a:spcAft>
                <a:spcPts val="0"/>
              </a:spcAft>
              <a:buNone/>
              <a:defRPr sz="1800" b="1">
                <a:solidFill>
                  <a:schemeClr val="tx1"/>
                </a:solidFill>
              </a:defRPr>
            </a:lvl1pPr>
          </a:lstStyle>
          <a:p>
            <a:pPr lvl="0"/>
            <a:r>
              <a:rPr lang="fi-FI" dirty="0"/>
              <a:t>Välivaiheen nimi 2</a:t>
            </a:r>
          </a:p>
        </p:txBody>
      </p:sp>
      <p:sp>
        <p:nvSpPr>
          <p:cNvPr id="10" name="Tekstin paikkamerkki B">
            <a:extLst>
              <a:ext uri="{FF2B5EF4-FFF2-40B4-BE49-F238E27FC236}">
                <a16:creationId xmlns:a16="http://schemas.microsoft.com/office/drawing/2014/main" id="{BF81ADCD-DFA0-FA26-3995-B41C1A8D4580}"/>
              </a:ext>
            </a:extLst>
          </p:cNvPr>
          <p:cNvSpPr>
            <a:spLocks noGrp="1"/>
          </p:cNvSpPr>
          <p:nvPr>
            <p:ph type="body" sz="quarter" idx="58" hasCustomPrompt="1"/>
          </p:nvPr>
        </p:nvSpPr>
        <p:spPr>
          <a:xfrm>
            <a:off x="3977084" y="2025144"/>
            <a:ext cx="1933576" cy="748219"/>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27" name="Tekstin paikkamerkki D">
            <a:extLst>
              <a:ext uri="{FF2B5EF4-FFF2-40B4-BE49-F238E27FC236}">
                <a16:creationId xmlns:a16="http://schemas.microsoft.com/office/drawing/2014/main" id="{349331A5-968E-0327-903D-E6AFB1E40DD5}"/>
              </a:ext>
            </a:extLst>
          </p:cNvPr>
          <p:cNvSpPr>
            <a:spLocks noGrp="1"/>
          </p:cNvSpPr>
          <p:nvPr>
            <p:ph type="body" sz="quarter" idx="69" hasCustomPrompt="1"/>
          </p:nvPr>
        </p:nvSpPr>
        <p:spPr>
          <a:xfrm>
            <a:off x="5589481" y="3226933"/>
            <a:ext cx="1011452" cy="669958"/>
          </a:xfrm>
          <a:noFill/>
        </p:spPr>
        <p:txBody>
          <a:bodyPr wrap="none" lIns="0" tIns="0" rIns="0" bIns="0" anchor="ctr"/>
          <a:lstStyle>
            <a:lvl1pPr marL="0" indent="0" algn="ctr" rtl="0">
              <a:spcAft>
                <a:spcPts val="0"/>
              </a:spcAft>
              <a:buNone/>
              <a:defRPr sz="2400" b="1">
                <a:solidFill>
                  <a:schemeClr val="bg1"/>
                </a:solidFill>
              </a:defRPr>
            </a:lvl1pPr>
          </a:lstStyle>
          <a:p>
            <a:pPr lvl="0"/>
            <a:r>
              <a:rPr lang="fi-FI" dirty="0"/>
              <a:t>0003</a:t>
            </a:r>
          </a:p>
        </p:txBody>
      </p:sp>
      <p:sp>
        <p:nvSpPr>
          <p:cNvPr id="15" name="Tekstin paikkamerkki 3">
            <a:extLst>
              <a:ext uri="{FF2B5EF4-FFF2-40B4-BE49-F238E27FC236}">
                <a16:creationId xmlns:a16="http://schemas.microsoft.com/office/drawing/2014/main" id="{741AB7E6-95B7-46C8-1E7C-B14BE9B8BAE7}"/>
              </a:ext>
            </a:extLst>
          </p:cNvPr>
          <p:cNvSpPr>
            <a:spLocks noGrp="1"/>
          </p:cNvSpPr>
          <p:nvPr>
            <p:ph type="body" sz="quarter" idx="23" hasCustomPrompt="1"/>
          </p:nvPr>
        </p:nvSpPr>
        <p:spPr>
          <a:xfrm>
            <a:off x="5129770" y="4528579"/>
            <a:ext cx="1930875" cy="499460"/>
          </a:xfrm>
          <a:noFill/>
        </p:spPr>
        <p:txBody>
          <a:bodyPr wrap="square" lIns="0" tIns="0" rIns="0" bIns="72000" anchor="b"/>
          <a:lstStyle>
            <a:lvl1pPr marL="0" indent="0" algn="ctr">
              <a:spcAft>
                <a:spcPts val="0"/>
              </a:spcAft>
              <a:buNone/>
              <a:defRPr sz="1800" b="1">
                <a:solidFill>
                  <a:schemeClr val="tx1"/>
                </a:solidFill>
              </a:defRPr>
            </a:lvl1pPr>
          </a:lstStyle>
          <a:p>
            <a:pPr lvl="0"/>
            <a:r>
              <a:rPr lang="fi-FI" dirty="0"/>
              <a:t>Vaiheen nimi 3</a:t>
            </a:r>
          </a:p>
        </p:txBody>
      </p:sp>
      <p:sp>
        <p:nvSpPr>
          <p:cNvPr id="44" name="Tekstin paikkamerkki 3">
            <a:extLst>
              <a:ext uri="{FF2B5EF4-FFF2-40B4-BE49-F238E27FC236}">
                <a16:creationId xmlns:a16="http://schemas.microsoft.com/office/drawing/2014/main" id="{602DC99E-DF3C-E9A1-51F2-A36AE5B95DBB}"/>
              </a:ext>
            </a:extLst>
          </p:cNvPr>
          <p:cNvSpPr>
            <a:spLocks noGrp="1"/>
          </p:cNvSpPr>
          <p:nvPr>
            <p:ph type="body" sz="quarter" idx="48" hasCustomPrompt="1"/>
          </p:nvPr>
        </p:nvSpPr>
        <p:spPr>
          <a:xfrm>
            <a:off x="5127625" y="5028039"/>
            <a:ext cx="1935164" cy="731995"/>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32" name="Tekstin paikkamerkki 3">
            <a:extLst>
              <a:ext uri="{FF2B5EF4-FFF2-40B4-BE49-F238E27FC236}">
                <a16:creationId xmlns:a16="http://schemas.microsoft.com/office/drawing/2014/main" id="{ADF5C81D-BE65-3423-511F-BA6E6D6988A2}"/>
              </a:ext>
              <a:ext uri="{C183D7F6-B498-43B3-948B-1728B52AA6E4}">
                <adec:decorative xmlns:adec="http://schemas.microsoft.com/office/drawing/2017/decorative" val="1"/>
              </a:ext>
            </a:extLst>
          </p:cNvPr>
          <p:cNvSpPr>
            <a:spLocks noGrp="1" noChangeAspect="1"/>
          </p:cNvSpPr>
          <p:nvPr>
            <p:ph type="body" sz="quarter" idx="65" hasCustomPrompt="1"/>
          </p:nvPr>
        </p:nvSpPr>
        <p:spPr>
          <a:xfrm>
            <a:off x="7073450" y="3380029"/>
            <a:ext cx="360000" cy="36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tx1"/>
          </a:solidFill>
          <a:ln w="25400">
            <a:solidFill>
              <a:schemeClr val="bg1"/>
            </a:solidFill>
          </a:ln>
        </p:spPr>
        <p:txBody>
          <a:bodyPr wrap="none" anchor="ctr">
            <a:noAutofit/>
          </a:bodyPr>
          <a:lstStyle>
            <a:lvl1pPr marL="0" indent="0" algn="ctr">
              <a:buNone/>
              <a:defRPr sz="1800" b="1">
                <a:solidFill>
                  <a:schemeClr val="bg1"/>
                </a:solidFill>
              </a:defRPr>
            </a:lvl1pPr>
          </a:lstStyle>
          <a:p>
            <a:pPr lvl="0"/>
            <a:r>
              <a:rPr lang="fi-FI" dirty="0"/>
              <a:t> </a:t>
            </a:r>
          </a:p>
        </p:txBody>
      </p:sp>
      <p:sp>
        <p:nvSpPr>
          <p:cNvPr id="11" name="Tekstin paikkamerkki C">
            <a:extLst>
              <a:ext uri="{FF2B5EF4-FFF2-40B4-BE49-F238E27FC236}">
                <a16:creationId xmlns:a16="http://schemas.microsoft.com/office/drawing/2014/main" id="{CB0F5D85-AF44-F5FA-9F9F-B2DE917372E3}"/>
              </a:ext>
            </a:extLst>
          </p:cNvPr>
          <p:cNvSpPr>
            <a:spLocks noGrp="1"/>
          </p:cNvSpPr>
          <p:nvPr>
            <p:ph type="body" sz="quarter" idx="59" hasCustomPrompt="1"/>
          </p:nvPr>
        </p:nvSpPr>
        <p:spPr>
          <a:xfrm>
            <a:off x="6286663" y="1525683"/>
            <a:ext cx="1933575" cy="499460"/>
          </a:xfrm>
          <a:noFill/>
        </p:spPr>
        <p:txBody>
          <a:bodyPr wrap="square" lIns="0" tIns="0" rIns="0" bIns="72000" anchor="b"/>
          <a:lstStyle>
            <a:lvl1pPr marL="0" indent="0" algn="ctr">
              <a:spcAft>
                <a:spcPts val="0"/>
              </a:spcAft>
              <a:buNone/>
              <a:defRPr sz="1800" b="1">
                <a:solidFill>
                  <a:schemeClr val="tx1"/>
                </a:solidFill>
              </a:defRPr>
            </a:lvl1pPr>
          </a:lstStyle>
          <a:p>
            <a:pPr lvl="0"/>
            <a:r>
              <a:rPr lang="fi-FI" dirty="0"/>
              <a:t>Välivaiheen nimi 3</a:t>
            </a:r>
          </a:p>
        </p:txBody>
      </p:sp>
      <p:sp>
        <p:nvSpPr>
          <p:cNvPr id="12" name="Tekstin paikkamerkki C">
            <a:extLst>
              <a:ext uri="{FF2B5EF4-FFF2-40B4-BE49-F238E27FC236}">
                <a16:creationId xmlns:a16="http://schemas.microsoft.com/office/drawing/2014/main" id="{D18FB5D6-4667-CE1C-AF18-9CF2A56FBF37}"/>
              </a:ext>
            </a:extLst>
          </p:cNvPr>
          <p:cNvSpPr>
            <a:spLocks noGrp="1"/>
          </p:cNvSpPr>
          <p:nvPr>
            <p:ph type="body" sz="quarter" idx="60" hasCustomPrompt="1"/>
          </p:nvPr>
        </p:nvSpPr>
        <p:spPr>
          <a:xfrm>
            <a:off x="6286662" y="2025144"/>
            <a:ext cx="1933576" cy="748219"/>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26" name="Tekstin paikkamerkki D">
            <a:extLst>
              <a:ext uri="{FF2B5EF4-FFF2-40B4-BE49-F238E27FC236}">
                <a16:creationId xmlns:a16="http://schemas.microsoft.com/office/drawing/2014/main" id="{A41453A8-C9E2-7E42-7D2C-CB5227B9A5AE}"/>
              </a:ext>
            </a:extLst>
          </p:cNvPr>
          <p:cNvSpPr>
            <a:spLocks noGrp="1"/>
          </p:cNvSpPr>
          <p:nvPr>
            <p:ph type="body" sz="quarter" idx="68" hasCustomPrompt="1"/>
          </p:nvPr>
        </p:nvSpPr>
        <p:spPr>
          <a:xfrm>
            <a:off x="7884210" y="3226933"/>
            <a:ext cx="1011452" cy="669958"/>
          </a:xfrm>
          <a:noFill/>
        </p:spPr>
        <p:txBody>
          <a:bodyPr wrap="none" lIns="0" tIns="0" rIns="0" bIns="0" anchor="ctr"/>
          <a:lstStyle>
            <a:lvl1pPr marL="0" indent="0" algn="ctr" rtl="0">
              <a:spcAft>
                <a:spcPts val="0"/>
              </a:spcAft>
              <a:buNone/>
              <a:defRPr sz="2400" b="1">
                <a:solidFill>
                  <a:schemeClr val="bg1"/>
                </a:solidFill>
              </a:defRPr>
            </a:lvl1pPr>
          </a:lstStyle>
          <a:p>
            <a:pPr lvl="0"/>
            <a:r>
              <a:rPr lang="fi-FI" dirty="0"/>
              <a:t>0004</a:t>
            </a:r>
          </a:p>
        </p:txBody>
      </p:sp>
      <p:sp>
        <p:nvSpPr>
          <p:cNvPr id="16" name="Tekstin paikkamerkki 4">
            <a:extLst>
              <a:ext uri="{FF2B5EF4-FFF2-40B4-BE49-F238E27FC236}">
                <a16:creationId xmlns:a16="http://schemas.microsoft.com/office/drawing/2014/main" id="{83C2C322-EC2C-8FA1-0AA8-1ED1E3D8F806}"/>
              </a:ext>
            </a:extLst>
          </p:cNvPr>
          <p:cNvSpPr>
            <a:spLocks noGrp="1"/>
          </p:cNvSpPr>
          <p:nvPr>
            <p:ph type="body" sz="quarter" idx="24" hasCustomPrompt="1"/>
          </p:nvPr>
        </p:nvSpPr>
        <p:spPr>
          <a:xfrm>
            <a:off x="7423149" y="4528579"/>
            <a:ext cx="1933575" cy="499460"/>
          </a:xfrm>
          <a:noFill/>
        </p:spPr>
        <p:txBody>
          <a:bodyPr wrap="square" lIns="0" tIns="0" rIns="0" bIns="72000" anchor="b"/>
          <a:lstStyle>
            <a:lvl1pPr marL="0" indent="0" algn="ctr">
              <a:spcAft>
                <a:spcPts val="0"/>
              </a:spcAft>
              <a:buNone/>
              <a:defRPr sz="1800" b="1">
                <a:solidFill>
                  <a:schemeClr val="tx1"/>
                </a:solidFill>
              </a:defRPr>
            </a:lvl1pPr>
          </a:lstStyle>
          <a:p>
            <a:pPr lvl="0"/>
            <a:r>
              <a:rPr lang="fi-FI" dirty="0"/>
              <a:t>Vaiheen nimi 4</a:t>
            </a:r>
          </a:p>
        </p:txBody>
      </p:sp>
      <p:sp>
        <p:nvSpPr>
          <p:cNvPr id="45" name="Tekstin paikkamerkki 4">
            <a:extLst>
              <a:ext uri="{FF2B5EF4-FFF2-40B4-BE49-F238E27FC236}">
                <a16:creationId xmlns:a16="http://schemas.microsoft.com/office/drawing/2014/main" id="{5B30EC07-D5A3-4F64-1931-50A1E212C8CD}"/>
              </a:ext>
            </a:extLst>
          </p:cNvPr>
          <p:cNvSpPr>
            <a:spLocks noGrp="1"/>
          </p:cNvSpPr>
          <p:nvPr>
            <p:ph type="body" sz="quarter" idx="49" hasCustomPrompt="1"/>
          </p:nvPr>
        </p:nvSpPr>
        <p:spPr>
          <a:xfrm>
            <a:off x="7426121" y="5028039"/>
            <a:ext cx="1927630" cy="731995"/>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33" name="Tekstin paikkamerkki 4">
            <a:extLst>
              <a:ext uri="{FF2B5EF4-FFF2-40B4-BE49-F238E27FC236}">
                <a16:creationId xmlns:a16="http://schemas.microsoft.com/office/drawing/2014/main" id="{9419656A-A3AC-F4CF-8025-58AD9B63FB0C}"/>
              </a:ext>
              <a:ext uri="{C183D7F6-B498-43B3-948B-1728B52AA6E4}">
                <adec:decorative xmlns:adec="http://schemas.microsoft.com/office/drawing/2017/decorative" val="1"/>
              </a:ext>
            </a:extLst>
          </p:cNvPr>
          <p:cNvSpPr>
            <a:spLocks noGrp="1" noChangeAspect="1"/>
          </p:cNvSpPr>
          <p:nvPr>
            <p:ph type="body" sz="quarter" idx="66" hasCustomPrompt="1"/>
          </p:nvPr>
        </p:nvSpPr>
        <p:spPr>
          <a:xfrm>
            <a:off x="9371788" y="3380029"/>
            <a:ext cx="360000" cy="36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tx1"/>
          </a:solidFill>
          <a:ln w="25400">
            <a:solidFill>
              <a:schemeClr val="bg1"/>
            </a:solidFill>
          </a:ln>
        </p:spPr>
        <p:txBody>
          <a:bodyPr wrap="none" anchor="ctr">
            <a:noAutofit/>
          </a:bodyPr>
          <a:lstStyle>
            <a:lvl1pPr marL="0" indent="0" algn="ctr">
              <a:buNone/>
              <a:defRPr sz="1800" b="1">
                <a:solidFill>
                  <a:schemeClr val="bg1"/>
                </a:solidFill>
              </a:defRPr>
            </a:lvl1pPr>
          </a:lstStyle>
          <a:p>
            <a:pPr lvl="0"/>
            <a:r>
              <a:rPr lang="fi-FI" dirty="0"/>
              <a:t> </a:t>
            </a:r>
          </a:p>
        </p:txBody>
      </p:sp>
      <p:sp>
        <p:nvSpPr>
          <p:cNvPr id="17" name="Tekstin paikkamerkki D">
            <a:extLst>
              <a:ext uri="{FF2B5EF4-FFF2-40B4-BE49-F238E27FC236}">
                <a16:creationId xmlns:a16="http://schemas.microsoft.com/office/drawing/2014/main" id="{2D79797A-811B-A02D-91E2-454E5A02BE78}"/>
              </a:ext>
            </a:extLst>
          </p:cNvPr>
          <p:cNvSpPr>
            <a:spLocks noGrp="1"/>
          </p:cNvSpPr>
          <p:nvPr>
            <p:ph type="body" sz="quarter" idx="61" hasCustomPrompt="1"/>
          </p:nvPr>
        </p:nvSpPr>
        <p:spPr>
          <a:xfrm>
            <a:off x="8585001" y="1525683"/>
            <a:ext cx="1933575" cy="499460"/>
          </a:xfrm>
          <a:noFill/>
        </p:spPr>
        <p:txBody>
          <a:bodyPr wrap="square" lIns="0" tIns="0" rIns="0" bIns="72000" anchor="b"/>
          <a:lstStyle>
            <a:lvl1pPr marL="0" indent="0" algn="ctr" rtl="0">
              <a:spcAft>
                <a:spcPts val="0"/>
              </a:spcAft>
              <a:buNone/>
              <a:defRPr sz="1800" b="1">
                <a:solidFill>
                  <a:schemeClr val="tx1"/>
                </a:solidFill>
              </a:defRPr>
            </a:lvl1pPr>
          </a:lstStyle>
          <a:p>
            <a:pPr lvl="0"/>
            <a:r>
              <a:rPr lang="fi-FI" dirty="0"/>
              <a:t>Välivaiheen nimi 4</a:t>
            </a:r>
          </a:p>
        </p:txBody>
      </p:sp>
      <p:sp>
        <p:nvSpPr>
          <p:cNvPr id="18" name="Tekstin paikkamerkki D">
            <a:extLst>
              <a:ext uri="{FF2B5EF4-FFF2-40B4-BE49-F238E27FC236}">
                <a16:creationId xmlns:a16="http://schemas.microsoft.com/office/drawing/2014/main" id="{E536C4D7-FFA2-1F5C-523E-5133A47CA084}"/>
              </a:ext>
            </a:extLst>
          </p:cNvPr>
          <p:cNvSpPr>
            <a:spLocks noGrp="1"/>
          </p:cNvSpPr>
          <p:nvPr>
            <p:ph type="body" sz="quarter" idx="62" hasCustomPrompt="1"/>
          </p:nvPr>
        </p:nvSpPr>
        <p:spPr>
          <a:xfrm>
            <a:off x="8585000" y="2025144"/>
            <a:ext cx="1933576" cy="748219"/>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25" name="Tekstin paikkamerkki D">
            <a:extLst>
              <a:ext uri="{FF2B5EF4-FFF2-40B4-BE49-F238E27FC236}">
                <a16:creationId xmlns:a16="http://schemas.microsoft.com/office/drawing/2014/main" id="{A98D341B-35AB-BF0D-F3F0-71BB40271A3C}"/>
              </a:ext>
            </a:extLst>
          </p:cNvPr>
          <p:cNvSpPr>
            <a:spLocks noGrp="1"/>
          </p:cNvSpPr>
          <p:nvPr>
            <p:ph type="body" sz="quarter" idx="67" hasCustomPrompt="1"/>
          </p:nvPr>
        </p:nvSpPr>
        <p:spPr>
          <a:xfrm>
            <a:off x="10178149" y="3226933"/>
            <a:ext cx="1011452" cy="669958"/>
          </a:xfrm>
          <a:noFill/>
        </p:spPr>
        <p:txBody>
          <a:bodyPr wrap="none" lIns="0" tIns="0" rIns="0" bIns="0" anchor="ctr"/>
          <a:lstStyle>
            <a:lvl1pPr marL="0" indent="0" algn="ctr" rtl="0">
              <a:spcAft>
                <a:spcPts val="0"/>
              </a:spcAft>
              <a:buNone/>
              <a:defRPr sz="2400" b="1">
                <a:solidFill>
                  <a:schemeClr val="bg1"/>
                </a:solidFill>
              </a:defRPr>
            </a:lvl1pPr>
          </a:lstStyle>
          <a:p>
            <a:pPr lvl="0"/>
            <a:r>
              <a:rPr lang="fi-FI" dirty="0"/>
              <a:t>0005</a:t>
            </a:r>
          </a:p>
        </p:txBody>
      </p:sp>
      <p:sp>
        <p:nvSpPr>
          <p:cNvPr id="41" name="Tekstin paikkamerkki 5">
            <a:extLst>
              <a:ext uri="{FF2B5EF4-FFF2-40B4-BE49-F238E27FC236}">
                <a16:creationId xmlns:a16="http://schemas.microsoft.com/office/drawing/2014/main" id="{87CEDAFF-E282-C2E3-87D2-23CE2E487972}"/>
              </a:ext>
            </a:extLst>
          </p:cNvPr>
          <p:cNvSpPr>
            <a:spLocks noGrp="1"/>
          </p:cNvSpPr>
          <p:nvPr>
            <p:ph type="body" sz="quarter" idx="45" hasCustomPrompt="1"/>
          </p:nvPr>
        </p:nvSpPr>
        <p:spPr>
          <a:xfrm>
            <a:off x="9717088" y="4528579"/>
            <a:ext cx="1933575" cy="499460"/>
          </a:xfrm>
          <a:noFill/>
        </p:spPr>
        <p:txBody>
          <a:bodyPr wrap="square" lIns="0" tIns="0" rIns="0" bIns="72000" anchor="b"/>
          <a:lstStyle>
            <a:lvl1pPr marL="0" indent="0" algn="ctr">
              <a:spcAft>
                <a:spcPts val="0"/>
              </a:spcAft>
              <a:buNone/>
              <a:defRPr sz="1800" b="1">
                <a:solidFill>
                  <a:schemeClr val="tx1"/>
                </a:solidFill>
              </a:defRPr>
            </a:lvl1pPr>
          </a:lstStyle>
          <a:p>
            <a:pPr lvl="0"/>
            <a:r>
              <a:rPr lang="fi-FI" dirty="0"/>
              <a:t>Vaiheen nimi 5</a:t>
            </a:r>
          </a:p>
        </p:txBody>
      </p:sp>
      <p:sp>
        <p:nvSpPr>
          <p:cNvPr id="46" name="Tekstin paikkamerkki 5">
            <a:extLst>
              <a:ext uri="{FF2B5EF4-FFF2-40B4-BE49-F238E27FC236}">
                <a16:creationId xmlns:a16="http://schemas.microsoft.com/office/drawing/2014/main" id="{4AD27E70-98F3-0D58-C3D6-45EC57E1698D}"/>
              </a:ext>
            </a:extLst>
          </p:cNvPr>
          <p:cNvSpPr>
            <a:spLocks noGrp="1"/>
          </p:cNvSpPr>
          <p:nvPr>
            <p:ph type="body" sz="quarter" idx="50" hasCustomPrompt="1"/>
          </p:nvPr>
        </p:nvSpPr>
        <p:spPr>
          <a:xfrm>
            <a:off x="9717088" y="5028039"/>
            <a:ext cx="1933575" cy="731995"/>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19" name="Tekstin paikkamerkki 1">
            <a:extLst>
              <a:ext uri="{FF2B5EF4-FFF2-40B4-BE49-F238E27FC236}">
                <a16:creationId xmlns:a16="http://schemas.microsoft.com/office/drawing/2014/main" id="{AD85B2CC-C872-C107-E5DB-42B867A0BD51}"/>
              </a:ext>
            </a:extLst>
          </p:cNvPr>
          <p:cNvSpPr>
            <a:spLocks noGrp="1"/>
          </p:cNvSpPr>
          <p:nvPr>
            <p:ph type="body" sz="quarter" idx="14" hasCustomPrompt="1"/>
          </p:nvPr>
        </p:nvSpPr>
        <p:spPr>
          <a:xfrm>
            <a:off x="1595500" y="5772579"/>
            <a:ext cx="9109012" cy="475820"/>
          </a:xfrm>
        </p:spPr>
        <p:txBody>
          <a:bodyPr tIns="0" anchor="t"/>
          <a:lstStyle>
            <a:lvl1pPr marL="0" indent="0" algn="ctr">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Prosessikaavio kuvaa vaihe vaiheelta, miten jokin työ tai tehtävä etenee. Se selkeyttää työvaiheiden järjestystä ja osallistujien rooleja sekä auttaa tunnistamaan mahdollisia kehityskohteita.</a:t>
            </a:r>
          </a:p>
        </p:txBody>
      </p:sp>
      <p:sp>
        <p:nvSpPr>
          <p:cNvPr id="7" name="Alatunnisteen paikkamerkki 6">
            <a:extLst>
              <a:ext uri="{FF2B5EF4-FFF2-40B4-BE49-F238E27FC236}">
                <a16:creationId xmlns:a16="http://schemas.microsoft.com/office/drawing/2014/main" id="{E4083D37-B847-EF84-E3A7-2BD708C4221D}"/>
              </a:ext>
            </a:extLst>
          </p:cNvPr>
          <p:cNvSpPr>
            <a:spLocks noGrp="1"/>
          </p:cNvSpPr>
          <p:nvPr>
            <p:ph type="ftr" sz="quarter" idx="53"/>
          </p:nvPr>
        </p:nvSpPr>
        <p:spPr/>
        <p:txBody>
          <a:bodyPr/>
          <a:lstStyle/>
          <a:p>
            <a:endParaRPr lang="fi-FI" dirty="0"/>
          </a:p>
        </p:txBody>
      </p:sp>
      <p:sp>
        <p:nvSpPr>
          <p:cNvPr id="6" name="Päivämäärän paikkamerkki 5">
            <a:extLst>
              <a:ext uri="{FF2B5EF4-FFF2-40B4-BE49-F238E27FC236}">
                <a16:creationId xmlns:a16="http://schemas.microsoft.com/office/drawing/2014/main" id="{0C3FE38D-5122-C718-7E31-E7D7F26D1DB3}"/>
              </a:ext>
            </a:extLst>
          </p:cNvPr>
          <p:cNvSpPr>
            <a:spLocks noGrp="1"/>
          </p:cNvSpPr>
          <p:nvPr>
            <p:ph type="dt" sz="half" idx="52"/>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0DC66C69-9886-AE19-2AB9-A7E1872A8E16}"/>
              </a:ext>
            </a:extLst>
          </p:cNvPr>
          <p:cNvSpPr>
            <a:spLocks noGrp="1"/>
          </p:cNvSpPr>
          <p:nvPr>
            <p:ph type="sldNum" sz="quarter" idx="54"/>
          </p:nvPr>
        </p:nvSpPr>
        <p:spPr/>
        <p:txBody>
          <a:bodyPr/>
          <a:lstStyle/>
          <a:p>
            <a:fld id="{A9494116-C6F5-466F-B5C1-BBB074CB17FC}" type="slidenum">
              <a:rPr lang="fi-FI" smtClean="0"/>
              <a:pPr/>
              <a:t>‹#›</a:t>
            </a:fld>
            <a:endParaRPr lang="fi-FI" dirty="0"/>
          </a:p>
        </p:txBody>
      </p:sp>
      <p:sp>
        <p:nvSpPr>
          <p:cNvPr id="21" name="Logo">
            <a:extLst>
              <a:ext uri="{FF2B5EF4-FFF2-40B4-BE49-F238E27FC236}">
                <a16:creationId xmlns:a16="http://schemas.microsoft.com/office/drawing/2014/main" id="{E57F4B06-34BC-19E7-FCDC-1B677F42B990}"/>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30586785"/>
      </p:ext>
    </p:extLst>
  </p:cSld>
  <p:clrMapOvr>
    <a:masterClrMapping/>
  </p:clrMapOvr>
  <p:extLst>
    <p:ext uri="{DCECCB84-F9BA-43D5-87BE-67443E8EF086}">
      <p15:sldGuideLst xmlns:p15="http://schemas.microsoft.com/office/powerpoint/2012/main"/>
    </p:ext>
  </p:extLst>
</p:sldLayout>
</file>

<file path=ppt/slideLayouts/slideLayout592.xml><?xml version="1.0" encoding="utf-8"?>
<p:sldLayout xmlns:a="http://schemas.openxmlformats.org/drawingml/2006/main" xmlns:r="http://schemas.openxmlformats.org/officeDocument/2006/relationships" xmlns:p="http://schemas.openxmlformats.org/presentationml/2006/main" preserve="1" userDrawn="1">
  <p:cSld name="Aikajana 2">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userDrawn="1">
            <p:ph type="title" hasCustomPrompt="1"/>
          </p:nvPr>
        </p:nvSpPr>
        <p:spPr>
          <a:xfrm>
            <a:off x="546099" y="546100"/>
            <a:ext cx="11104564" cy="738188"/>
          </a:xfrm>
          <a:prstGeom prst="rect">
            <a:avLst/>
          </a:prstGeom>
        </p:spPr>
        <p:txBody>
          <a:bodyPr anchor="t"/>
          <a:lstStyle>
            <a:lvl1pPr algn="ctr">
              <a:defRPr sz="3600">
                <a:solidFill>
                  <a:schemeClr val="tx1"/>
                </a:solidFill>
              </a:defRPr>
            </a:lvl1pPr>
          </a:lstStyle>
          <a:p>
            <a:r>
              <a:rPr lang="fi-FI" dirty="0"/>
              <a:t>Aikajana suhteellisella ajalla</a:t>
            </a:r>
          </a:p>
        </p:txBody>
      </p:sp>
      <p:sp>
        <p:nvSpPr>
          <p:cNvPr id="47" name="Tekstin paikkamerkki 46">
            <a:extLst>
              <a:ext uri="{FF2B5EF4-FFF2-40B4-BE49-F238E27FC236}">
                <a16:creationId xmlns:a16="http://schemas.microsoft.com/office/drawing/2014/main" id="{53505958-6622-2CA3-A84D-A3FB9DB0CBE1}"/>
              </a:ext>
              <a:ext uri="{C183D7F6-B498-43B3-948B-1728B52AA6E4}">
                <adec:decorative xmlns:adec="http://schemas.microsoft.com/office/drawing/2017/decorative" val="1"/>
              </a:ext>
            </a:extLst>
          </p:cNvPr>
          <p:cNvSpPr>
            <a:spLocks noGrp="1"/>
          </p:cNvSpPr>
          <p:nvPr>
            <p:ph type="body" sz="quarter" idx="94" hasCustomPrompt="1"/>
          </p:nvPr>
        </p:nvSpPr>
        <p:spPr>
          <a:xfrm>
            <a:off x="2798223" y="2273206"/>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3"/>
          </a:solidFill>
          <a:ln w="6350" cap="sq">
            <a:solidFill>
              <a:schemeClr val="accent3"/>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39" name="Tekstin paikkamerkki 38">
            <a:extLst>
              <a:ext uri="{FF2B5EF4-FFF2-40B4-BE49-F238E27FC236}">
                <a16:creationId xmlns:a16="http://schemas.microsoft.com/office/drawing/2014/main" id="{21917C4B-25AE-89A8-AC48-1F87AB8F07CB}"/>
              </a:ext>
              <a:ext uri="{C183D7F6-B498-43B3-948B-1728B52AA6E4}">
                <adec:decorative xmlns:adec="http://schemas.microsoft.com/office/drawing/2017/decorative" val="1"/>
              </a:ext>
            </a:extLst>
          </p:cNvPr>
          <p:cNvSpPr>
            <a:spLocks noGrp="1"/>
          </p:cNvSpPr>
          <p:nvPr>
            <p:ph type="body" sz="quarter" idx="92" hasCustomPrompt="1"/>
          </p:nvPr>
        </p:nvSpPr>
        <p:spPr>
          <a:xfrm>
            <a:off x="9354600" y="3033004"/>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3"/>
          </a:solidFill>
          <a:ln w="6350" cap="sq">
            <a:solidFill>
              <a:schemeClr val="accent3"/>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40" name="Tekstin paikkamerkki 39">
            <a:extLst>
              <a:ext uri="{FF2B5EF4-FFF2-40B4-BE49-F238E27FC236}">
                <a16:creationId xmlns:a16="http://schemas.microsoft.com/office/drawing/2014/main" id="{76B696F2-170A-6340-D5C9-0660D3B9DB3B}"/>
              </a:ext>
              <a:ext uri="{C183D7F6-B498-43B3-948B-1728B52AA6E4}">
                <adec:decorative xmlns:adec="http://schemas.microsoft.com/office/drawing/2017/decorative" val="1"/>
              </a:ext>
            </a:extLst>
          </p:cNvPr>
          <p:cNvSpPr>
            <a:spLocks noGrp="1"/>
          </p:cNvSpPr>
          <p:nvPr>
            <p:ph type="body" sz="quarter" idx="93" hasCustomPrompt="1"/>
          </p:nvPr>
        </p:nvSpPr>
        <p:spPr>
          <a:xfrm>
            <a:off x="10995105" y="3033004"/>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3"/>
          </a:solidFill>
          <a:ln w="6350" cap="sq">
            <a:solidFill>
              <a:schemeClr val="accent3"/>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10" name="Tekstin paikkamerkki 9">
            <a:extLst>
              <a:ext uri="{FF2B5EF4-FFF2-40B4-BE49-F238E27FC236}">
                <a16:creationId xmlns:a16="http://schemas.microsoft.com/office/drawing/2014/main" id="{986D7335-F0E1-9DC6-7EB0-49A9CC2888A9}"/>
              </a:ext>
              <a:ext uri="{C183D7F6-B498-43B3-948B-1728B52AA6E4}">
                <adec:decorative xmlns:adec="http://schemas.microsoft.com/office/drawing/2017/decorative" val="1"/>
              </a:ext>
            </a:extLst>
          </p:cNvPr>
          <p:cNvSpPr>
            <a:spLocks noGrp="1"/>
          </p:cNvSpPr>
          <p:nvPr>
            <p:ph type="body" sz="quarter" idx="87" hasCustomPrompt="1"/>
          </p:nvPr>
        </p:nvSpPr>
        <p:spPr>
          <a:xfrm>
            <a:off x="1160719" y="3033004"/>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3"/>
          </a:solidFill>
          <a:ln w="6350" cap="sq">
            <a:solidFill>
              <a:schemeClr val="accent3"/>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12" name="Tekstin paikkamerkki 11">
            <a:extLst>
              <a:ext uri="{FF2B5EF4-FFF2-40B4-BE49-F238E27FC236}">
                <a16:creationId xmlns:a16="http://schemas.microsoft.com/office/drawing/2014/main" id="{3E342CC2-F366-9858-09E8-C5AEC25EDF94}"/>
              </a:ext>
              <a:ext uri="{C183D7F6-B498-43B3-948B-1728B52AA6E4}">
                <adec:decorative xmlns:adec="http://schemas.microsoft.com/office/drawing/2017/decorative" val="1"/>
              </a:ext>
            </a:extLst>
          </p:cNvPr>
          <p:cNvSpPr>
            <a:spLocks noGrp="1"/>
          </p:cNvSpPr>
          <p:nvPr>
            <p:ph type="body" sz="quarter" idx="88" hasCustomPrompt="1"/>
          </p:nvPr>
        </p:nvSpPr>
        <p:spPr>
          <a:xfrm>
            <a:off x="2798223" y="3033004"/>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3"/>
          </a:solidFill>
          <a:ln w="6350" cap="sq">
            <a:solidFill>
              <a:schemeClr val="accent3"/>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29" name="Tekstin paikkamerkki 28">
            <a:extLst>
              <a:ext uri="{FF2B5EF4-FFF2-40B4-BE49-F238E27FC236}">
                <a16:creationId xmlns:a16="http://schemas.microsoft.com/office/drawing/2014/main" id="{2E0F3A41-8B56-8F74-32DA-3B9DADF87F19}"/>
              </a:ext>
              <a:ext uri="{C183D7F6-B498-43B3-948B-1728B52AA6E4}">
                <adec:decorative xmlns:adec="http://schemas.microsoft.com/office/drawing/2017/decorative" val="1"/>
              </a:ext>
            </a:extLst>
          </p:cNvPr>
          <p:cNvSpPr>
            <a:spLocks noGrp="1"/>
          </p:cNvSpPr>
          <p:nvPr>
            <p:ph type="body" sz="quarter" idx="89" hasCustomPrompt="1"/>
          </p:nvPr>
        </p:nvSpPr>
        <p:spPr>
          <a:xfrm>
            <a:off x="4438112" y="3033004"/>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3"/>
          </a:solidFill>
          <a:ln w="6350" cap="sq">
            <a:solidFill>
              <a:schemeClr val="accent3"/>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30" name="Tekstin paikkamerkki 29">
            <a:extLst>
              <a:ext uri="{FF2B5EF4-FFF2-40B4-BE49-F238E27FC236}">
                <a16:creationId xmlns:a16="http://schemas.microsoft.com/office/drawing/2014/main" id="{198CA2F2-4979-4468-7C3F-E6869BA7DDD2}"/>
              </a:ext>
              <a:ext uri="{C183D7F6-B498-43B3-948B-1728B52AA6E4}">
                <adec:decorative xmlns:adec="http://schemas.microsoft.com/office/drawing/2017/decorative" val="1"/>
              </a:ext>
            </a:extLst>
          </p:cNvPr>
          <p:cNvSpPr>
            <a:spLocks noGrp="1"/>
          </p:cNvSpPr>
          <p:nvPr>
            <p:ph type="body" sz="quarter" idx="90" hasCustomPrompt="1"/>
          </p:nvPr>
        </p:nvSpPr>
        <p:spPr>
          <a:xfrm>
            <a:off x="6077206" y="3033004"/>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3"/>
          </a:solidFill>
          <a:ln w="6350" cap="sq">
            <a:solidFill>
              <a:schemeClr val="accent3"/>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38" name="Tekstin paikkamerkki 37">
            <a:extLst>
              <a:ext uri="{FF2B5EF4-FFF2-40B4-BE49-F238E27FC236}">
                <a16:creationId xmlns:a16="http://schemas.microsoft.com/office/drawing/2014/main" id="{46A02682-D516-7134-5B96-E347ABB02F90}"/>
              </a:ext>
              <a:ext uri="{C183D7F6-B498-43B3-948B-1728B52AA6E4}">
                <adec:decorative xmlns:adec="http://schemas.microsoft.com/office/drawing/2017/decorative" val="1"/>
              </a:ext>
            </a:extLst>
          </p:cNvPr>
          <p:cNvSpPr>
            <a:spLocks noGrp="1"/>
          </p:cNvSpPr>
          <p:nvPr>
            <p:ph type="body" sz="quarter" idx="91" hasCustomPrompt="1"/>
          </p:nvPr>
        </p:nvSpPr>
        <p:spPr>
          <a:xfrm>
            <a:off x="7716301" y="3033004"/>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3"/>
          </a:solidFill>
          <a:ln w="6350" cap="sq">
            <a:solidFill>
              <a:schemeClr val="accent3"/>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31" name="Tekstin paikkamerkki 30">
            <a:extLst>
              <a:ext uri="{FF2B5EF4-FFF2-40B4-BE49-F238E27FC236}">
                <a16:creationId xmlns:a16="http://schemas.microsoft.com/office/drawing/2014/main" id="{0FD18BED-A80D-E169-3BA3-83CA1CFA3ACB}"/>
              </a:ext>
              <a:ext uri="{C183D7F6-B498-43B3-948B-1728B52AA6E4}">
                <adec:decorative xmlns:adec="http://schemas.microsoft.com/office/drawing/2017/decorative" val="1"/>
              </a:ext>
            </a:extLst>
          </p:cNvPr>
          <p:cNvSpPr>
            <a:spLocks noGrp="1"/>
          </p:cNvSpPr>
          <p:nvPr>
            <p:ph type="body" sz="quarter" idx="82" hasCustomPrompt="1"/>
          </p:nvPr>
        </p:nvSpPr>
        <p:spPr>
          <a:xfrm>
            <a:off x="539750" y="2719754"/>
            <a:ext cx="11110913" cy="540000"/>
          </a:xfrm>
          <a:custGeom>
            <a:avLst/>
            <a:gdLst>
              <a:gd name="connsiteX0" fmla="*/ 0 w 11110913"/>
              <a:gd name="connsiteY0" fmla="*/ 0 h 540000"/>
              <a:gd name="connsiteX1" fmla="*/ 72000 w 11110913"/>
              <a:gd name="connsiteY1" fmla="*/ 0 h 540000"/>
              <a:gd name="connsiteX2" fmla="*/ 72000 w 11110913"/>
              <a:gd name="connsiteY2" fmla="*/ 234000 h 540000"/>
              <a:gd name="connsiteX3" fmla="*/ 11038913 w 11110913"/>
              <a:gd name="connsiteY3" fmla="*/ 234000 h 540000"/>
              <a:gd name="connsiteX4" fmla="*/ 11038913 w 11110913"/>
              <a:gd name="connsiteY4" fmla="*/ 0 h 540000"/>
              <a:gd name="connsiteX5" fmla="*/ 11110913 w 11110913"/>
              <a:gd name="connsiteY5" fmla="*/ 0 h 540000"/>
              <a:gd name="connsiteX6" fmla="*/ 11110913 w 11110913"/>
              <a:gd name="connsiteY6" fmla="*/ 540000 h 540000"/>
              <a:gd name="connsiteX7" fmla="*/ 11038913 w 11110913"/>
              <a:gd name="connsiteY7" fmla="*/ 540000 h 540000"/>
              <a:gd name="connsiteX8" fmla="*/ 11038913 w 11110913"/>
              <a:gd name="connsiteY8" fmla="*/ 306000 h 540000"/>
              <a:gd name="connsiteX9" fmla="*/ 72000 w 11110913"/>
              <a:gd name="connsiteY9" fmla="*/ 306000 h 540000"/>
              <a:gd name="connsiteX10" fmla="*/ 72000 w 11110913"/>
              <a:gd name="connsiteY10" fmla="*/ 540000 h 540000"/>
              <a:gd name="connsiteX11" fmla="*/ 0 w 11110913"/>
              <a:gd name="connsiteY11" fmla="*/ 540000 h 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10913" h="540000">
                <a:moveTo>
                  <a:pt x="0" y="0"/>
                </a:moveTo>
                <a:lnTo>
                  <a:pt x="72000" y="0"/>
                </a:lnTo>
                <a:lnTo>
                  <a:pt x="72000" y="234000"/>
                </a:lnTo>
                <a:lnTo>
                  <a:pt x="11038913" y="234000"/>
                </a:lnTo>
                <a:lnTo>
                  <a:pt x="11038913" y="0"/>
                </a:lnTo>
                <a:lnTo>
                  <a:pt x="11110913" y="0"/>
                </a:lnTo>
                <a:lnTo>
                  <a:pt x="11110913" y="540000"/>
                </a:lnTo>
                <a:lnTo>
                  <a:pt x="11038913" y="540000"/>
                </a:lnTo>
                <a:lnTo>
                  <a:pt x="11038913" y="306000"/>
                </a:lnTo>
                <a:lnTo>
                  <a:pt x="72000" y="306000"/>
                </a:lnTo>
                <a:lnTo>
                  <a:pt x="72000" y="540000"/>
                </a:lnTo>
                <a:lnTo>
                  <a:pt x="0" y="540000"/>
                </a:lnTo>
                <a:close/>
              </a:path>
            </a:pathLst>
          </a:custGeom>
          <a:solidFill>
            <a:schemeClr val="accent3"/>
          </a:solidFill>
          <a:ln w="6350" cap="sq">
            <a:solidFill>
              <a:schemeClr val="accent3"/>
            </a:solidFill>
            <a:miter lim="800000"/>
          </a:ln>
        </p:spPr>
        <p:txBody>
          <a:bodyPr wrap="square" anchor="ctr">
            <a:noAutofit/>
          </a:bodyPr>
          <a:lstStyle>
            <a:lvl1pPr marL="0" indent="0" algn="ctr">
              <a:buNone/>
              <a:defRPr sz="2400" b="1">
                <a:solidFill>
                  <a:schemeClr val="bg1"/>
                </a:solidFill>
              </a:defRPr>
            </a:lvl1pPr>
          </a:lstStyle>
          <a:p>
            <a:pPr lvl="0"/>
            <a:r>
              <a:rPr lang="fi-FI" dirty="0"/>
              <a:t> </a:t>
            </a:r>
          </a:p>
        </p:txBody>
      </p:sp>
      <p:sp>
        <p:nvSpPr>
          <p:cNvPr id="21" name="Tekstin paikkamerkki 1">
            <a:extLst>
              <a:ext uri="{FF2B5EF4-FFF2-40B4-BE49-F238E27FC236}">
                <a16:creationId xmlns:a16="http://schemas.microsoft.com/office/drawing/2014/main" id="{EE8839A0-010E-940F-3F67-F349822D81BB}"/>
              </a:ext>
              <a:ext uri="{C183D7F6-B498-43B3-948B-1728B52AA6E4}">
                <adec:decorative xmlns:adec="http://schemas.microsoft.com/office/drawing/2017/decorative" val="1"/>
              </a:ext>
            </a:extLst>
          </p:cNvPr>
          <p:cNvSpPr>
            <a:spLocks noGrp="1" noChangeAspect="1"/>
          </p:cNvSpPr>
          <p:nvPr userDrawn="1">
            <p:ph type="body" sz="quarter" idx="36" hasCustomPrompt="1"/>
          </p:nvPr>
        </p:nvSpPr>
        <p:spPr>
          <a:xfrm>
            <a:off x="908719" y="2719754"/>
            <a:ext cx="540000" cy="54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accent3"/>
          </a:solidFill>
          <a:ln w="25400">
            <a:solidFill>
              <a:schemeClr val="bg1"/>
            </a:solidFill>
          </a:ln>
        </p:spPr>
        <p:txBody>
          <a:bodyPr wrap="none" anchor="ctr">
            <a:noAutofit/>
          </a:bodyPr>
          <a:lstStyle>
            <a:lvl1pPr marL="0" indent="0" algn="ctr">
              <a:buNone/>
              <a:defRPr sz="2400" b="1">
                <a:solidFill>
                  <a:schemeClr val="bg1"/>
                </a:solidFill>
              </a:defRPr>
            </a:lvl1pPr>
          </a:lstStyle>
          <a:p>
            <a:pPr lvl="0"/>
            <a:r>
              <a:rPr lang="fi-FI" dirty="0"/>
              <a:t> </a:t>
            </a:r>
          </a:p>
        </p:txBody>
      </p:sp>
      <p:sp>
        <p:nvSpPr>
          <p:cNvPr id="22" name="Tekstin paikkamerkki 2">
            <a:extLst>
              <a:ext uri="{FF2B5EF4-FFF2-40B4-BE49-F238E27FC236}">
                <a16:creationId xmlns:a16="http://schemas.microsoft.com/office/drawing/2014/main" id="{108087B5-3FBE-D3E1-5700-B8E8F6F543DF}"/>
              </a:ext>
              <a:ext uri="{C183D7F6-B498-43B3-948B-1728B52AA6E4}">
                <adec:decorative xmlns:adec="http://schemas.microsoft.com/office/drawing/2017/decorative" val="1"/>
              </a:ext>
            </a:extLst>
          </p:cNvPr>
          <p:cNvSpPr>
            <a:spLocks noGrp="1" noChangeAspect="1"/>
          </p:cNvSpPr>
          <p:nvPr userDrawn="1">
            <p:ph type="body" sz="quarter" idx="37" hasCustomPrompt="1"/>
          </p:nvPr>
        </p:nvSpPr>
        <p:spPr>
          <a:xfrm>
            <a:off x="2546223" y="2719754"/>
            <a:ext cx="540000" cy="54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accent3"/>
          </a:solidFill>
          <a:ln w="25400">
            <a:solidFill>
              <a:schemeClr val="bg1"/>
            </a:solidFill>
          </a:ln>
        </p:spPr>
        <p:txBody>
          <a:bodyPr wrap="none" anchor="ctr">
            <a:noAutofit/>
          </a:bodyPr>
          <a:lstStyle>
            <a:lvl1pPr marL="0" indent="0" algn="ctr">
              <a:buNone/>
              <a:defRPr sz="2400" b="1">
                <a:solidFill>
                  <a:schemeClr val="bg1"/>
                </a:solidFill>
              </a:defRPr>
            </a:lvl1pPr>
          </a:lstStyle>
          <a:p>
            <a:pPr lvl="0"/>
            <a:r>
              <a:rPr lang="fi-FI" dirty="0"/>
              <a:t> </a:t>
            </a:r>
          </a:p>
        </p:txBody>
      </p:sp>
      <p:sp>
        <p:nvSpPr>
          <p:cNvPr id="36" name="Tekstin paikkamerkki 3">
            <a:extLst>
              <a:ext uri="{FF2B5EF4-FFF2-40B4-BE49-F238E27FC236}">
                <a16:creationId xmlns:a16="http://schemas.microsoft.com/office/drawing/2014/main" id="{522CFAA5-BE4C-6C28-4E3B-9CC4881FE5F7}"/>
              </a:ext>
              <a:ext uri="{C183D7F6-B498-43B3-948B-1728B52AA6E4}">
                <adec:decorative xmlns:adec="http://schemas.microsoft.com/office/drawing/2017/decorative" val="1"/>
              </a:ext>
            </a:extLst>
          </p:cNvPr>
          <p:cNvSpPr>
            <a:spLocks noGrp="1" noChangeAspect="1"/>
          </p:cNvSpPr>
          <p:nvPr userDrawn="1">
            <p:ph type="body" sz="quarter" idx="67" hasCustomPrompt="1"/>
          </p:nvPr>
        </p:nvSpPr>
        <p:spPr>
          <a:xfrm>
            <a:off x="4186112" y="2719754"/>
            <a:ext cx="540000" cy="54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accent3"/>
          </a:solidFill>
          <a:ln w="25400">
            <a:solidFill>
              <a:schemeClr val="bg1"/>
            </a:solidFill>
          </a:ln>
        </p:spPr>
        <p:txBody>
          <a:bodyPr wrap="none" anchor="ctr">
            <a:noAutofit/>
          </a:bodyPr>
          <a:lstStyle>
            <a:lvl1pPr marL="0" indent="0" algn="ctr">
              <a:buNone/>
              <a:defRPr sz="2400" b="1">
                <a:solidFill>
                  <a:schemeClr val="bg1"/>
                </a:solidFill>
              </a:defRPr>
            </a:lvl1pPr>
          </a:lstStyle>
          <a:p>
            <a:pPr lvl="0"/>
            <a:r>
              <a:rPr lang="fi-FI" dirty="0"/>
              <a:t> </a:t>
            </a:r>
          </a:p>
        </p:txBody>
      </p:sp>
      <p:sp>
        <p:nvSpPr>
          <p:cNvPr id="23" name="Tekstin paikkamerkki 4">
            <a:extLst>
              <a:ext uri="{FF2B5EF4-FFF2-40B4-BE49-F238E27FC236}">
                <a16:creationId xmlns:a16="http://schemas.microsoft.com/office/drawing/2014/main" id="{24E04D7C-09F6-41E0-9787-8F03A191EACC}"/>
              </a:ext>
              <a:ext uri="{C183D7F6-B498-43B3-948B-1728B52AA6E4}">
                <adec:decorative xmlns:adec="http://schemas.microsoft.com/office/drawing/2017/decorative" val="1"/>
              </a:ext>
            </a:extLst>
          </p:cNvPr>
          <p:cNvSpPr>
            <a:spLocks noGrp="1" noChangeAspect="1"/>
          </p:cNvSpPr>
          <p:nvPr userDrawn="1">
            <p:ph type="body" sz="quarter" idx="38" hasCustomPrompt="1"/>
          </p:nvPr>
        </p:nvSpPr>
        <p:spPr>
          <a:xfrm>
            <a:off x="5825206" y="2719754"/>
            <a:ext cx="540000" cy="54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accent3"/>
          </a:solidFill>
          <a:ln w="25400">
            <a:solidFill>
              <a:schemeClr val="bg1"/>
            </a:solidFill>
          </a:ln>
        </p:spPr>
        <p:txBody>
          <a:bodyPr wrap="none" anchor="ctr">
            <a:noAutofit/>
          </a:bodyPr>
          <a:lstStyle>
            <a:lvl1pPr marL="0" indent="0" algn="ctr">
              <a:buNone/>
              <a:defRPr sz="2400" b="1">
                <a:solidFill>
                  <a:schemeClr val="bg1"/>
                </a:solidFill>
              </a:defRPr>
            </a:lvl1pPr>
          </a:lstStyle>
          <a:p>
            <a:pPr lvl="0"/>
            <a:r>
              <a:rPr lang="fi-FI" dirty="0"/>
              <a:t> </a:t>
            </a:r>
          </a:p>
        </p:txBody>
      </p:sp>
      <p:sp>
        <p:nvSpPr>
          <p:cNvPr id="24" name="Tekstin paikkamerkki 5">
            <a:extLst>
              <a:ext uri="{FF2B5EF4-FFF2-40B4-BE49-F238E27FC236}">
                <a16:creationId xmlns:a16="http://schemas.microsoft.com/office/drawing/2014/main" id="{EFD5236E-A04D-3B54-2CC8-E2CEA99F0007}"/>
              </a:ext>
              <a:ext uri="{C183D7F6-B498-43B3-948B-1728B52AA6E4}">
                <adec:decorative xmlns:adec="http://schemas.microsoft.com/office/drawing/2017/decorative" val="1"/>
              </a:ext>
            </a:extLst>
          </p:cNvPr>
          <p:cNvSpPr>
            <a:spLocks noGrp="1" noChangeAspect="1"/>
          </p:cNvSpPr>
          <p:nvPr userDrawn="1">
            <p:ph type="body" sz="quarter" idx="39" hasCustomPrompt="1"/>
          </p:nvPr>
        </p:nvSpPr>
        <p:spPr>
          <a:xfrm>
            <a:off x="7464301" y="2719754"/>
            <a:ext cx="540000" cy="54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accent3"/>
          </a:solidFill>
          <a:ln w="25400">
            <a:solidFill>
              <a:schemeClr val="bg1"/>
            </a:solidFill>
          </a:ln>
        </p:spPr>
        <p:txBody>
          <a:bodyPr wrap="none" anchor="ctr">
            <a:noAutofit/>
          </a:bodyPr>
          <a:lstStyle>
            <a:lvl1pPr marL="0" indent="0" algn="ctr">
              <a:buNone/>
              <a:defRPr sz="2400" b="1">
                <a:solidFill>
                  <a:schemeClr val="bg1"/>
                </a:solidFill>
              </a:defRPr>
            </a:lvl1pPr>
          </a:lstStyle>
          <a:p>
            <a:pPr lvl="0"/>
            <a:r>
              <a:rPr lang="fi-FI" dirty="0"/>
              <a:t> </a:t>
            </a:r>
          </a:p>
        </p:txBody>
      </p:sp>
      <p:sp>
        <p:nvSpPr>
          <p:cNvPr id="37" name="Tekstin paikkamerkki 6">
            <a:extLst>
              <a:ext uri="{FF2B5EF4-FFF2-40B4-BE49-F238E27FC236}">
                <a16:creationId xmlns:a16="http://schemas.microsoft.com/office/drawing/2014/main" id="{D3676EDF-21A6-4D8C-03B8-1C05E7B1004B}"/>
              </a:ext>
              <a:ext uri="{C183D7F6-B498-43B3-948B-1728B52AA6E4}">
                <adec:decorative xmlns:adec="http://schemas.microsoft.com/office/drawing/2017/decorative" val="1"/>
              </a:ext>
            </a:extLst>
          </p:cNvPr>
          <p:cNvSpPr>
            <a:spLocks noGrp="1" noChangeAspect="1"/>
          </p:cNvSpPr>
          <p:nvPr userDrawn="1">
            <p:ph type="body" sz="quarter" idx="68" hasCustomPrompt="1"/>
          </p:nvPr>
        </p:nvSpPr>
        <p:spPr>
          <a:xfrm>
            <a:off x="9102600" y="2719754"/>
            <a:ext cx="540000" cy="54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accent3"/>
          </a:solidFill>
          <a:ln w="25400">
            <a:solidFill>
              <a:schemeClr val="bg1"/>
            </a:solidFill>
          </a:ln>
        </p:spPr>
        <p:txBody>
          <a:bodyPr wrap="none" anchor="ctr">
            <a:noAutofit/>
          </a:bodyPr>
          <a:lstStyle>
            <a:lvl1pPr marL="0" indent="0" algn="ctr">
              <a:buNone/>
              <a:defRPr sz="2400" b="1">
                <a:solidFill>
                  <a:schemeClr val="bg1"/>
                </a:solidFill>
              </a:defRPr>
            </a:lvl1pPr>
          </a:lstStyle>
          <a:p>
            <a:pPr lvl="0"/>
            <a:r>
              <a:rPr lang="fi-FI" dirty="0"/>
              <a:t> </a:t>
            </a:r>
          </a:p>
        </p:txBody>
      </p:sp>
      <p:sp>
        <p:nvSpPr>
          <p:cNvPr id="28" name="Tekstin paikkamerkki 7">
            <a:extLst>
              <a:ext uri="{FF2B5EF4-FFF2-40B4-BE49-F238E27FC236}">
                <a16:creationId xmlns:a16="http://schemas.microsoft.com/office/drawing/2014/main" id="{647F65A0-E569-82E7-80EE-C76AECD49915}"/>
              </a:ext>
              <a:ext uri="{C183D7F6-B498-43B3-948B-1728B52AA6E4}">
                <adec:decorative xmlns:adec="http://schemas.microsoft.com/office/drawing/2017/decorative" val="1"/>
              </a:ext>
            </a:extLst>
          </p:cNvPr>
          <p:cNvSpPr>
            <a:spLocks noGrp="1" noChangeAspect="1"/>
          </p:cNvSpPr>
          <p:nvPr userDrawn="1">
            <p:ph type="body" sz="quarter" idx="43" hasCustomPrompt="1"/>
          </p:nvPr>
        </p:nvSpPr>
        <p:spPr>
          <a:xfrm>
            <a:off x="10743105" y="2719754"/>
            <a:ext cx="540000" cy="54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accent3"/>
          </a:solidFill>
          <a:ln w="25400">
            <a:solidFill>
              <a:schemeClr val="bg1"/>
            </a:solidFill>
          </a:ln>
        </p:spPr>
        <p:txBody>
          <a:bodyPr wrap="none" anchor="ctr">
            <a:noAutofit/>
          </a:bodyPr>
          <a:lstStyle>
            <a:lvl1pPr marL="0" indent="0" algn="ctr">
              <a:buNone/>
              <a:defRPr sz="2400" b="1">
                <a:solidFill>
                  <a:schemeClr val="bg1"/>
                </a:solidFill>
              </a:defRPr>
            </a:lvl1pPr>
          </a:lstStyle>
          <a:p>
            <a:pPr lvl="0"/>
            <a:r>
              <a:rPr lang="fi-FI" dirty="0"/>
              <a:t> </a:t>
            </a:r>
          </a:p>
        </p:txBody>
      </p:sp>
      <p:sp>
        <p:nvSpPr>
          <p:cNvPr id="11" name="Tekstin paikkamerkki 1">
            <a:extLst>
              <a:ext uri="{FF2B5EF4-FFF2-40B4-BE49-F238E27FC236}">
                <a16:creationId xmlns:a16="http://schemas.microsoft.com/office/drawing/2014/main" id="{DAF13733-5D9F-53FB-2BC7-DA61335DF0FC}"/>
              </a:ext>
            </a:extLst>
          </p:cNvPr>
          <p:cNvSpPr>
            <a:spLocks noGrp="1"/>
          </p:cNvSpPr>
          <p:nvPr userDrawn="1">
            <p:ph type="body" sz="quarter" idx="75" hasCustomPrompt="1"/>
          </p:nvPr>
        </p:nvSpPr>
        <p:spPr>
          <a:xfrm>
            <a:off x="927612" y="2841508"/>
            <a:ext cx="502214" cy="296492"/>
          </a:xfrm>
        </p:spPr>
        <p:txBody>
          <a:bodyPr anchor="ctr"/>
          <a:lstStyle>
            <a:lvl1pPr marL="0" indent="0" algn="ctr">
              <a:buNone/>
              <a:defRPr sz="2400" b="1">
                <a:solidFill>
                  <a:schemeClr val="bg1"/>
                </a:solidFill>
              </a:defRPr>
            </a:lvl1pPr>
          </a:lstStyle>
          <a:p>
            <a:pPr lvl="0"/>
            <a:r>
              <a:rPr lang="fi-FI" dirty="0"/>
              <a:t>0</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userDrawn="1">
            <p:ph type="body" sz="quarter" idx="21" hasCustomPrompt="1"/>
          </p:nvPr>
        </p:nvSpPr>
        <p:spPr>
          <a:xfrm>
            <a:off x="539751" y="4019552"/>
            <a:ext cx="1277937" cy="249236"/>
          </a:xfrm>
          <a:noFill/>
        </p:spPr>
        <p:txBody>
          <a:bodyPr wrap="square" lIns="0" tIns="0" rIns="0" bIns="72000" anchor="b"/>
          <a:lstStyle>
            <a:lvl1pPr marL="0" indent="0" algn="ctr">
              <a:spcAft>
                <a:spcPts val="0"/>
              </a:spcAft>
              <a:buNone/>
              <a:defRPr sz="2400" b="1">
                <a:solidFill>
                  <a:schemeClr val="tx1"/>
                </a:solidFill>
              </a:defRPr>
            </a:lvl1pPr>
          </a:lstStyle>
          <a:p>
            <a:pPr lvl="0"/>
            <a:r>
              <a:rPr lang="fi-FI" dirty="0"/>
              <a:t>0001</a:t>
            </a:r>
          </a:p>
        </p:txBody>
      </p:sp>
      <p:sp>
        <p:nvSpPr>
          <p:cNvPr id="42" name="Tekstin paikkamerkki 1">
            <a:extLst>
              <a:ext uri="{FF2B5EF4-FFF2-40B4-BE49-F238E27FC236}">
                <a16:creationId xmlns:a16="http://schemas.microsoft.com/office/drawing/2014/main" id="{7608FB36-0543-225A-2199-6DA271EDDF79}"/>
              </a:ext>
            </a:extLst>
          </p:cNvPr>
          <p:cNvSpPr>
            <a:spLocks noGrp="1"/>
          </p:cNvSpPr>
          <p:nvPr userDrawn="1">
            <p:ph type="body" sz="quarter" idx="46" hasCustomPrompt="1"/>
          </p:nvPr>
        </p:nvSpPr>
        <p:spPr>
          <a:xfrm>
            <a:off x="539750" y="4268788"/>
            <a:ext cx="1277938" cy="992187"/>
          </a:xfrm>
          <a:noFill/>
        </p:spPr>
        <p:txBody>
          <a:bodyPr wrap="square" lIns="0" tIns="0" rIns="0" anchor="t"/>
          <a:lstStyle>
            <a:lvl1pPr marL="0" indent="0" algn="ctr">
              <a:spcAft>
                <a:spcPts val="0"/>
              </a:spcAft>
              <a:buNone/>
              <a:defRPr sz="1200" b="0"/>
            </a:lvl1pPr>
          </a:lstStyle>
          <a:p>
            <a:pPr lvl="0"/>
            <a:r>
              <a:rPr lang="fi-FI" dirty="0"/>
              <a:t>Tähän lyhyt kuvaus</a:t>
            </a:r>
          </a:p>
        </p:txBody>
      </p:sp>
      <p:sp>
        <p:nvSpPr>
          <p:cNvPr id="17" name="Tekstin paikkamerkki 2">
            <a:extLst>
              <a:ext uri="{FF2B5EF4-FFF2-40B4-BE49-F238E27FC236}">
                <a16:creationId xmlns:a16="http://schemas.microsoft.com/office/drawing/2014/main" id="{8290F415-8672-A655-7E27-5468AD369BD2}"/>
              </a:ext>
            </a:extLst>
          </p:cNvPr>
          <p:cNvSpPr>
            <a:spLocks noGrp="1"/>
          </p:cNvSpPr>
          <p:nvPr userDrawn="1">
            <p:ph type="body" sz="quarter" idx="76" hasCustomPrompt="1"/>
          </p:nvPr>
        </p:nvSpPr>
        <p:spPr>
          <a:xfrm>
            <a:off x="2565116" y="2841508"/>
            <a:ext cx="502214" cy="296492"/>
          </a:xfrm>
        </p:spPr>
        <p:txBody>
          <a:bodyPr anchor="ctr"/>
          <a:lstStyle>
            <a:lvl1pPr marL="0" indent="0" algn="ctr">
              <a:buNone/>
              <a:defRPr sz="2400" b="1">
                <a:solidFill>
                  <a:schemeClr val="bg1"/>
                </a:solidFill>
              </a:defRPr>
            </a:lvl1pPr>
          </a:lstStyle>
          <a:p>
            <a:pPr lvl="0"/>
            <a:r>
              <a:rPr lang="fi-FI" dirty="0"/>
              <a:t>0</a:t>
            </a:r>
          </a:p>
        </p:txBody>
      </p:sp>
      <p:sp>
        <p:nvSpPr>
          <p:cNvPr id="14" name="Tekstin paikkamerkki 2">
            <a:extLst>
              <a:ext uri="{FF2B5EF4-FFF2-40B4-BE49-F238E27FC236}">
                <a16:creationId xmlns:a16="http://schemas.microsoft.com/office/drawing/2014/main" id="{0350F980-7E7A-113F-25C1-93D0C8531FD5}"/>
              </a:ext>
            </a:extLst>
          </p:cNvPr>
          <p:cNvSpPr>
            <a:spLocks noGrp="1"/>
          </p:cNvSpPr>
          <p:nvPr userDrawn="1">
            <p:ph type="body" sz="quarter" idx="22" hasCustomPrompt="1"/>
          </p:nvPr>
        </p:nvSpPr>
        <p:spPr>
          <a:xfrm>
            <a:off x="2178050" y="4019552"/>
            <a:ext cx="1276347" cy="242886"/>
          </a:xfrm>
          <a:noFill/>
        </p:spPr>
        <p:txBody>
          <a:bodyPr wrap="square" lIns="0" tIns="0" rIns="0" bIns="72000" anchor="b"/>
          <a:lstStyle>
            <a:lvl1pPr marL="0" indent="0" algn="ctr">
              <a:spcAft>
                <a:spcPts val="0"/>
              </a:spcAft>
              <a:buNone/>
              <a:defRPr sz="2400" b="1">
                <a:solidFill>
                  <a:schemeClr val="tx1"/>
                </a:solidFill>
              </a:defRPr>
            </a:lvl1pPr>
          </a:lstStyle>
          <a:p>
            <a:pPr lvl="0"/>
            <a:r>
              <a:rPr lang="fi-FI" dirty="0"/>
              <a:t>0002</a:t>
            </a:r>
          </a:p>
        </p:txBody>
      </p:sp>
      <p:sp>
        <p:nvSpPr>
          <p:cNvPr id="43" name="Tekstin paikkamerkki 2">
            <a:extLst>
              <a:ext uri="{FF2B5EF4-FFF2-40B4-BE49-F238E27FC236}">
                <a16:creationId xmlns:a16="http://schemas.microsoft.com/office/drawing/2014/main" id="{D24831DA-010E-2081-DDC3-5F0DE0F7C628}"/>
              </a:ext>
            </a:extLst>
          </p:cNvPr>
          <p:cNvSpPr>
            <a:spLocks noGrp="1"/>
          </p:cNvSpPr>
          <p:nvPr userDrawn="1">
            <p:ph type="body" sz="quarter" idx="47" hasCustomPrompt="1"/>
          </p:nvPr>
        </p:nvSpPr>
        <p:spPr>
          <a:xfrm>
            <a:off x="2178050" y="4268788"/>
            <a:ext cx="1276347" cy="992188"/>
          </a:xfrm>
          <a:noFill/>
        </p:spPr>
        <p:txBody>
          <a:bodyPr wrap="square" lIns="0" tIns="0" rIns="0" anchor="t"/>
          <a:lstStyle>
            <a:lvl1pPr marL="0" indent="0" algn="ctr">
              <a:spcAft>
                <a:spcPts val="0"/>
              </a:spcAft>
              <a:buNone/>
              <a:defRPr sz="1200" b="0"/>
            </a:lvl1pPr>
          </a:lstStyle>
          <a:p>
            <a:pPr lvl="0"/>
            <a:r>
              <a:rPr lang="fi-FI" dirty="0"/>
              <a:t>Tähän lyhyt kuvaus</a:t>
            </a:r>
          </a:p>
        </p:txBody>
      </p:sp>
      <p:sp>
        <p:nvSpPr>
          <p:cNvPr id="5" name="Nosto">
            <a:extLst>
              <a:ext uri="{FF2B5EF4-FFF2-40B4-BE49-F238E27FC236}">
                <a16:creationId xmlns:a16="http://schemas.microsoft.com/office/drawing/2014/main" id="{D234159D-E611-9D2E-3280-3B380240F0A0}"/>
              </a:ext>
            </a:extLst>
          </p:cNvPr>
          <p:cNvSpPr>
            <a:spLocks noGrp="1"/>
          </p:cNvSpPr>
          <p:nvPr userDrawn="1">
            <p:ph type="body" sz="quarter" idx="56" hasCustomPrompt="1"/>
          </p:nvPr>
        </p:nvSpPr>
        <p:spPr>
          <a:xfrm>
            <a:off x="1816096" y="1298913"/>
            <a:ext cx="2000254" cy="992186"/>
          </a:xfrm>
          <a:noFill/>
        </p:spPr>
        <p:txBody>
          <a:bodyPr wrap="square" lIns="0" tIns="0" rIns="0" bIns="72000" anchor="b"/>
          <a:lstStyle>
            <a:lvl1pPr marL="0" indent="0" algn="ctr">
              <a:spcAft>
                <a:spcPts val="0"/>
              </a:spcAft>
              <a:buNone/>
              <a:defRPr sz="1400" b="1"/>
            </a:lvl1pPr>
          </a:lstStyle>
          <a:p>
            <a:pPr lvl="0"/>
            <a:r>
              <a:rPr lang="fi-FI" dirty="0"/>
              <a:t>Nostoteksti tai muita huomioita korostetusta pisteestä. Muista tarkistaa lukujärjestys!</a:t>
            </a:r>
          </a:p>
        </p:txBody>
      </p:sp>
      <p:sp>
        <p:nvSpPr>
          <p:cNvPr id="18" name="Tekstin paikkamerkki 3">
            <a:extLst>
              <a:ext uri="{FF2B5EF4-FFF2-40B4-BE49-F238E27FC236}">
                <a16:creationId xmlns:a16="http://schemas.microsoft.com/office/drawing/2014/main" id="{9A9E8C74-5326-E1C7-DA42-D37134C19387}"/>
              </a:ext>
            </a:extLst>
          </p:cNvPr>
          <p:cNvSpPr>
            <a:spLocks noGrp="1"/>
          </p:cNvSpPr>
          <p:nvPr userDrawn="1">
            <p:ph type="body" sz="quarter" idx="77" hasCustomPrompt="1"/>
          </p:nvPr>
        </p:nvSpPr>
        <p:spPr>
          <a:xfrm>
            <a:off x="4205005" y="2841508"/>
            <a:ext cx="502214" cy="296492"/>
          </a:xfrm>
        </p:spPr>
        <p:txBody>
          <a:bodyPr anchor="ctr"/>
          <a:lstStyle>
            <a:lvl1pPr marL="0" indent="0" algn="ctr">
              <a:buNone/>
              <a:defRPr sz="2400" b="1">
                <a:solidFill>
                  <a:schemeClr val="bg1"/>
                </a:solidFill>
              </a:defRPr>
            </a:lvl1pPr>
          </a:lstStyle>
          <a:p>
            <a:pPr lvl="0"/>
            <a:r>
              <a:rPr lang="fi-FI" dirty="0"/>
              <a:t>0</a:t>
            </a:r>
          </a:p>
        </p:txBody>
      </p:sp>
      <p:sp>
        <p:nvSpPr>
          <p:cNvPr id="15" name="Tekstin paikkamerkki 3">
            <a:extLst>
              <a:ext uri="{FF2B5EF4-FFF2-40B4-BE49-F238E27FC236}">
                <a16:creationId xmlns:a16="http://schemas.microsoft.com/office/drawing/2014/main" id="{741AB7E6-95B7-46C8-1E7C-B14BE9B8BAE7}"/>
              </a:ext>
            </a:extLst>
          </p:cNvPr>
          <p:cNvSpPr>
            <a:spLocks noGrp="1"/>
          </p:cNvSpPr>
          <p:nvPr userDrawn="1">
            <p:ph type="body" sz="quarter" idx="23" hasCustomPrompt="1"/>
          </p:nvPr>
        </p:nvSpPr>
        <p:spPr>
          <a:xfrm>
            <a:off x="3817756" y="4019552"/>
            <a:ext cx="1276713" cy="242886"/>
          </a:xfrm>
          <a:noFill/>
        </p:spPr>
        <p:txBody>
          <a:bodyPr wrap="square" lIns="0" tIns="0" rIns="0" bIns="72000" anchor="b"/>
          <a:lstStyle>
            <a:lvl1pPr marL="0" indent="0" algn="ctr">
              <a:spcAft>
                <a:spcPts val="0"/>
              </a:spcAft>
              <a:buNone/>
              <a:defRPr sz="2400" b="1">
                <a:solidFill>
                  <a:schemeClr val="tx1"/>
                </a:solidFill>
              </a:defRPr>
            </a:lvl1pPr>
          </a:lstStyle>
          <a:p>
            <a:pPr lvl="0"/>
            <a:r>
              <a:rPr lang="fi-FI" dirty="0"/>
              <a:t>0003</a:t>
            </a:r>
          </a:p>
        </p:txBody>
      </p:sp>
      <p:sp>
        <p:nvSpPr>
          <p:cNvPr id="44" name="Tekstin paikkamerkki 3">
            <a:extLst>
              <a:ext uri="{FF2B5EF4-FFF2-40B4-BE49-F238E27FC236}">
                <a16:creationId xmlns:a16="http://schemas.microsoft.com/office/drawing/2014/main" id="{602DC99E-DF3C-E9A1-51F2-A36AE5B95DBB}"/>
              </a:ext>
            </a:extLst>
          </p:cNvPr>
          <p:cNvSpPr>
            <a:spLocks noGrp="1"/>
          </p:cNvSpPr>
          <p:nvPr userDrawn="1">
            <p:ph type="body" sz="quarter" idx="48" hasCustomPrompt="1"/>
          </p:nvPr>
        </p:nvSpPr>
        <p:spPr>
          <a:xfrm>
            <a:off x="3816350" y="4268788"/>
            <a:ext cx="1279525" cy="992188"/>
          </a:xfrm>
          <a:noFill/>
        </p:spPr>
        <p:txBody>
          <a:bodyPr wrap="square" lIns="0" tIns="0" rIns="0" anchor="t"/>
          <a:lstStyle>
            <a:lvl1pPr marL="0" indent="0" algn="ctr">
              <a:spcAft>
                <a:spcPts val="0"/>
              </a:spcAft>
              <a:buNone/>
              <a:defRPr sz="1200" b="0"/>
            </a:lvl1pPr>
          </a:lstStyle>
          <a:p>
            <a:pPr lvl="0"/>
            <a:r>
              <a:rPr lang="fi-FI" dirty="0"/>
              <a:t>Tähän lyhyt kuvaus</a:t>
            </a:r>
          </a:p>
        </p:txBody>
      </p:sp>
      <p:sp>
        <p:nvSpPr>
          <p:cNvPr id="19" name="Tekstin paikkamerkki 4">
            <a:extLst>
              <a:ext uri="{FF2B5EF4-FFF2-40B4-BE49-F238E27FC236}">
                <a16:creationId xmlns:a16="http://schemas.microsoft.com/office/drawing/2014/main" id="{64F3B65B-18A7-1BD3-D5FA-9551D9C665DF}"/>
              </a:ext>
            </a:extLst>
          </p:cNvPr>
          <p:cNvSpPr>
            <a:spLocks noGrp="1"/>
          </p:cNvSpPr>
          <p:nvPr userDrawn="1">
            <p:ph type="body" sz="quarter" idx="78" hasCustomPrompt="1"/>
          </p:nvPr>
        </p:nvSpPr>
        <p:spPr>
          <a:xfrm>
            <a:off x="5844099" y="2841508"/>
            <a:ext cx="502214" cy="296492"/>
          </a:xfrm>
        </p:spPr>
        <p:txBody>
          <a:bodyPr anchor="ctr"/>
          <a:lstStyle>
            <a:lvl1pPr marL="0" indent="0" algn="ctr">
              <a:buNone/>
              <a:defRPr sz="2400" b="1">
                <a:solidFill>
                  <a:schemeClr val="bg1"/>
                </a:solidFill>
              </a:defRPr>
            </a:lvl1pPr>
          </a:lstStyle>
          <a:p>
            <a:pPr lvl="0"/>
            <a:r>
              <a:rPr lang="fi-FI" dirty="0"/>
              <a:t>0</a:t>
            </a:r>
          </a:p>
        </p:txBody>
      </p:sp>
      <p:sp>
        <p:nvSpPr>
          <p:cNvPr id="16" name="Tekstin paikkamerkki 4">
            <a:extLst>
              <a:ext uri="{FF2B5EF4-FFF2-40B4-BE49-F238E27FC236}">
                <a16:creationId xmlns:a16="http://schemas.microsoft.com/office/drawing/2014/main" id="{83C2C322-EC2C-8FA1-0AA8-1ED1E3D8F806}"/>
              </a:ext>
            </a:extLst>
          </p:cNvPr>
          <p:cNvSpPr>
            <a:spLocks noGrp="1"/>
          </p:cNvSpPr>
          <p:nvPr userDrawn="1">
            <p:ph type="body" sz="quarter" idx="24" hasCustomPrompt="1"/>
          </p:nvPr>
        </p:nvSpPr>
        <p:spPr>
          <a:xfrm>
            <a:off x="5459418" y="4019552"/>
            <a:ext cx="1271577" cy="242886"/>
          </a:xfrm>
          <a:noFill/>
        </p:spPr>
        <p:txBody>
          <a:bodyPr wrap="square" lIns="0" tIns="0" rIns="0" bIns="72000" anchor="b"/>
          <a:lstStyle>
            <a:lvl1pPr marL="0" indent="0" algn="ctr">
              <a:spcAft>
                <a:spcPts val="0"/>
              </a:spcAft>
              <a:buNone/>
              <a:defRPr sz="2400" b="1">
                <a:solidFill>
                  <a:schemeClr val="tx1"/>
                </a:solidFill>
              </a:defRPr>
            </a:lvl1pPr>
          </a:lstStyle>
          <a:p>
            <a:pPr lvl="0"/>
            <a:r>
              <a:rPr lang="fi-FI" dirty="0"/>
              <a:t>0004</a:t>
            </a:r>
          </a:p>
        </p:txBody>
      </p:sp>
      <p:sp>
        <p:nvSpPr>
          <p:cNvPr id="45" name="Tekstin paikkamerkki 4">
            <a:extLst>
              <a:ext uri="{FF2B5EF4-FFF2-40B4-BE49-F238E27FC236}">
                <a16:creationId xmlns:a16="http://schemas.microsoft.com/office/drawing/2014/main" id="{5B30EC07-D5A3-4F64-1931-50A1E212C8CD}"/>
              </a:ext>
            </a:extLst>
          </p:cNvPr>
          <p:cNvSpPr>
            <a:spLocks noGrp="1"/>
          </p:cNvSpPr>
          <p:nvPr userDrawn="1">
            <p:ph type="body" sz="quarter" idx="49" hasCustomPrompt="1"/>
          </p:nvPr>
        </p:nvSpPr>
        <p:spPr>
          <a:xfrm>
            <a:off x="5456238" y="4268788"/>
            <a:ext cx="1277937" cy="992188"/>
          </a:xfrm>
          <a:noFill/>
        </p:spPr>
        <p:txBody>
          <a:bodyPr wrap="square" lIns="0" tIns="0" rIns="0" anchor="t"/>
          <a:lstStyle>
            <a:lvl1pPr marL="0" indent="0" algn="ctr">
              <a:spcAft>
                <a:spcPts val="0"/>
              </a:spcAft>
              <a:buNone/>
              <a:defRPr sz="1200" b="0"/>
            </a:lvl1pPr>
          </a:lstStyle>
          <a:p>
            <a:pPr lvl="0"/>
            <a:r>
              <a:rPr lang="fi-FI" dirty="0"/>
              <a:t>Tähän lyhyt kuvaus</a:t>
            </a:r>
          </a:p>
        </p:txBody>
      </p:sp>
      <p:sp>
        <p:nvSpPr>
          <p:cNvPr id="20" name="Tekstin paikkamerkki 5">
            <a:extLst>
              <a:ext uri="{FF2B5EF4-FFF2-40B4-BE49-F238E27FC236}">
                <a16:creationId xmlns:a16="http://schemas.microsoft.com/office/drawing/2014/main" id="{0B549AD5-CBBF-D523-4621-C1A7F6D671F8}"/>
              </a:ext>
            </a:extLst>
          </p:cNvPr>
          <p:cNvSpPr>
            <a:spLocks noGrp="1"/>
          </p:cNvSpPr>
          <p:nvPr userDrawn="1">
            <p:ph type="body" sz="quarter" idx="79" hasCustomPrompt="1"/>
          </p:nvPr>
        </p:nvSpPr>
        <p:spPr>
          <a:xfrm>
            <a:off x="7483194" y="2841508"/>
            <a:ext cx="502214" cy="296492"/>
          </a:xfrm>
        </p:spPr>
        <p:txBody>
          <a:bodyPr anchor="ctr"/>
          <a:lstStyle>
            <a:lvl1pPr marL="0" indent="0" algn="ctr">
              <a:buNone/>
              <a:defRPr sz="2400" b="1">
                <a:solidFill>
                  <a:schemeClr val="bg1"/>
                </a:solidFill>
              </a:defRPr>
            </a:lvl1pPr>
          </a:lstStyle>
          <a:p>
            <a:pPr lvl="0"/>
            <a:r>
              <a:rPr lang="fi-FI" dirty="0"/>
              <a:t>0</a:t>
            </a:r>
          </a:p>
        </p:txBody>
      </p:sp>
      <p:sp>
        <p:nvSpPr>
          <p:cNvPr id="41" name="Tekstin paikkamerkki 5">
            <a:extLst>
              <a:ext uri="{FF2B5EF4-FFF2-40B4-BE49-F238E27FC236}">
                <a16:creationId xmlns:a16="http://schemas.microsoft.com/office/drawing/2014/main" id="{87CEDAFF-E282-C2E3-87D2-23CE2E487972}"/>
              </a:ext>
            </a:extLst>
          </p:cNvPr>
          <p:cNvSpPr>
            <a:spLocks noGrp="1"/>
          </p:cNvSpPr>
          <p:nvPr userDrawn="1">
            <p:ph type="body" sz="quarter" idx="45" hasCustomPrompt="1"/>
          </p:nvPr>
        </p:nvSpPr>
        <p:spPr>
          <a:xfrm>
            <a:off x="7094538" y="4019552"/>
            <a:ext cx="1279526" cy="242886"/>
          </a:xfrm>
          <a:noFill/>
        </p:spPr>
        <p:txBody>
          <a:bodyPr wrap="square" lIns="0" tIns="0" rIns="0" bIns="72000" anchor="b"/>
          <a:lstStyle>
            <a:lvl1pPr marL="0" indent="0" algn="ctr">
              <a:spcAft>
                <a:spcPts val="0"/>
              </a:spcAft>
              <a:buNone/>
              <a:defRPr sz="2400" b="1">
                <a:solidFill>
                  <a:schemeClr val="tx1"/>
                </a:solidFill>
              </a:defRPr>
            </a:lvl1pPr>
          </a:lstStyle>
          <a:p>
            <a:pPr lvl="0"/>
            <a:r>
              <a:rPr lang="fi-FI" dirty="0"/>
              <a:t>0005</a:t>
            </a:r>
          </a:p>
        </p:txBody>
      </p:sp>
      <p:sp>
        <p:nvSpPr>
          <p:cNvPr id="46" name="Tekstin paikkamerkki 5">
            <a:extLst>
              <a:ext uri="{FF2B5EF4-FFF2-40B4-BE49-F238E27FC236}">
                <a16:creationId xmlns:a16="http://schemas.microsoft.com/office/drawing/2014/main" id="{4AD27E70-98F3-0D58-C3D6-45EC57E1698D}"/>
              </a:ext>
            </a:extLst>
          </p:cNvPr>
          <p:cNvSpPr>
            <a:spLocks noGrp="1"/>
          </p:cNvSpPr>
          <p:nvPr userDrawn="1">
            <p:ph type="body" sz="quarter" idx="50" hasCustomPrompt="1"/>
          </p:nvPr>
        </p:nvSpPr>
        <p:spPr>
          <a:xfrm>
            <a:off x="7094539" y="4268788"/>
            <a:ext cx="1279525" cy="987425"/>
          </a:xfrm>
          <a:noFill/>
        </p:spPr>
        <p:txBody>
          <a:bodyPr wrap="square" lIns="0" tIns="0" rIns="0" anchor="t"/>
          <a:lstStyle>
            <a:lvl1pPr marL="0" indent="0" algn="ctr">
              <a:spcAft>
                <a:spcPts val="0"/>
              </a:spcAft>
              <a:buNone/>
              <a:defRPr sz="1200" b="0"/>
            </a:lvl1pPr>
          </a:lstStyle>
          <a:p>
            <a:pPr lvl="0"/>
            <a:r>
              <a:rPr lang="fi-FI" dirty="0"/>
              <a:t>Tähän lyhyt kuvaus</a:t>
            </a:r>
          </a:p>
        </p:txBody>
      </p:sp>
      <p:sp>
        <p:nvSpPr>
          <p:cNvPr id="25" name="Tekstin paikkamerkki 6">
            <a:extLst>
              <a:ext uri="{FF2B5EF4-FFF2-40B4-BE49-F238E27FC236}">
                <a16:creationId xmlns:a16="http://schemas.microsoft.com/office/drawing/2014/main" id="{746CDD3A-D0FD-7924-BB40-CF8C62E8B37A}"/>
              </a:ext>
            </a:extLst>
          </p:cNvPr>
          <p:cNvSpPr>
            <a:spLocks noGrp="1"/>
          </p:cNvSpPr>
          <p:nvPr userDrawn="1">
            <p:ph type="body" sz="quarter" idx="80" hasCustomPrompt="1"/>
          </p:nvPr>
        </p:nvSpPr>
        <p:spPr>
          <a:xfrm>
            <a:off x="9121493" y="2841508"/>
            <a:ext cx="502214" cy="296492"/>
          </a:xfrm>
        </p:spPr>
        <p:txBody>
          <a:bodyPr anchor="ctr"/>
          <a:lstStyle>
            <a:lvl1pPr marL="0" indent="0" algn="ctr">
              <a:buNone/>
              <a:defRPr sz="2400" b="1">
                <a:solidFill>
                  <a:schemeClr val="bg1"/>
                </a:solidFill>
              </a:defRPr>
            </a:lvl1pPr>
          </a:lstStyle>
          <a:p>
            <a:pPr lvl="0"/>
            <a:r>
              <a:rPr lang="fi-FI" dirty="0"/>
              <a:t>0</a:t>
            </a:r>
          </a:p>
        </p:txBody>
      </p:sp>
      <p:sp>
        <p:nvSpPr>
          <p:cNvPr id="32" name="Tekstin paikkamerkki 6">
            <a:extLst>
              <a:ext uri="{FF2B5EF4-FFF2-40B4-BE49-F238E27FC236}">
                <a16:creationId xmlns:a16="http://schemas.microsoft.com/office/drawing/2014/main" id="{4729BBE5-CC6F-C0E3-7A89-859E3C20235D}"/>
              </a:ext>
            </a:extLst>
          </p:cNvPr>
          <p:cNvSpPr>
            <a:spLocks noGrp="1"/>
          </p:cNvSpPr>
          <p:nvPr userDrawn="1">
            <p:ph type="body" sz="quarter" idx="63" hasCustomPrompt="1"/>
          </p:nvPr>
        </p:nvSpPr>
        <p:spPr>
          <a:xfrm>
            <a:off x="8732837" y="4019552"/>
            <a:ext cx="1279526" cy="242886"/>
          </a:xfrm>
          <a:noFill/>
        </p:spPr>
        <p:txBody>
          <a:bodyPr wrap="square" lIns="0" tIns="0" rIns="0" bIns="72000" anchor="b"/>
          <a:lstStyle>
            <a:lvl1pPr marL="0" indent="0" algn="ctr">
              <a:spcAft>
                <a:spcPts val="0"/>
              </a:spcAft>
              <a:buNone/>
              <a:defRPr sz="2400" b="1">
                <a:solidFill>
                  <a:schemeClr val="tx1"/>
                </a:solidFill>
              </a:defRPr>
            </a:lvl1pPr>
          </a:lstStyle>
          <a:p>
            <a:pPr lvl="0"/>
            <a:r>
              <a:rPr lang="fi-FI" dirty="0"/>
              <a:t>0006</a:t>
            </a:r>
          </a:p>
        </p:txBody>
      </p:sp>
      <p:sp>
        <p:nvSpPr>
          <p:cNvPr id="33" name="Tekstin paikkamerkki 6">
            <a:extLst>
              <a:ext uri="{FF2B5EF4-FFF2-40B4-BE49-F238E27FC236}">
                <a16:creationId xmlns:a16="http://schemas.microsoft.com/office/drawing/2014/main" id="{C2B806D6-4309-6233-88E3-520DBC7B7A05}"/>
              </a:ext>
            </a:extLst>
          </p:cNvPr>
          <p:cNvSpPr>
            <a:spLocks noGrp="1"/>
          </p:cNvSpPr>
          <p:nvPr userDrawn="1">
            <p:ph type="body" sz="quarter" idx="64" hasCustomPrompt="1"/>
          </p:nvPr>
        </p:nvSpPr>
        <p:spPr>
          <a:xfrm>
            <a:off x="8732837" y="4268788"/>
            <a:ext cx="1279526" cy="987425"/>
          </a:xfrm>
          <a:noFill/>
        </p:spPr>
        <p:txBody>
          <a:bodyPr wrap="square" lIns="0" tIns="0" rIns="0" anchor="t"/>
          <a:lstStyle>
            <a:lvl1pPr marL="0" indent="0" algn="ctr">
              <a:spcAft>
                <a:spcPts val="0"/>
              </a:spcAft>
              <a:buNone/>
              <a:defRPr sz="1200" b="0"/>
            </a:lvl1pPr>
          </a:lstStyle>
          <a:p>
            <a:pPr lvl="0"/>
            <a:r>
              <a:rPr lang="fi-FI" dirty="0"/>
              <a:t>Tähän lyhyt kuvaus</a:t>
            </a:r>
          </a:p>
        </p:txBody>
      </p:sp>
      <p:sp>
        <p:nvSpPr>
          <p:cNvPr id="26" name="Tekstin paikkamerkki 7">
            <a:extLst>
              <a:ext uri="{FF2B5EF4-FFF2-40B4-BE49-F238E27FC236}">
                <a16:creationId xmlns:a16="http://schemas.microsoft.com/office/drawing/2014/main" id="{9BAB5772-36AB-45B6-E87A-D9A3B59E68B8}"/>
              </a:ext>
            </a:extLst>
          </p:cNvPr>
          <p:cNvSpPr>
            <a:spLocks noGrp="1"/>
          </p:cNvSpPr>
          <p:nvPr userDrawn="1">
            <p:ph type="body" sz="quarter" idx="81" hasCustomPrompt="1"/>
          </p:nvPr>
        </p:nvSpPr>
        <p:spPr>
          <a:xfrm>
            <a:off x="10761998" y="2841508"/>
            <a:ext cx="502214" cy="296492"/>
          </a:xfrm>
        </p:spPr>
        <p:txBody>
          <a:bodyPr anchor="ctr"/>
          <a:lstStyle>
            <a:lvl1pPr marL="0" indent="0" algn="ctr">
              <a:buNone/>
              <a:defRPr sz="2400" b="1">
                <a:solidFill>
                  <a:schemeClr val="bg1"/>
                </a:solidFill>
              </a:defRPr>
            </a:lvl1pPr>
          </a:lstStyle>
          <a:p>
            <a:pPr lvl="0"/>
            <a:r>
              <a:rPr lang="fi-FI" dirty="0"/>
              <a:t>0</a:t>
            </a:r>
          </a:p>
        </p:txBody>
      </p:sp>
      <p:sp>
        <p:nvSpPr>
          <p:cNvPr id="34" name="Tekstin paikkamerkki 7">
            <a:extLst>
              <a:ext uri="{FF2B5EF4-FFF2-40B4-BE49-F238E27FC236}">
                <a16:creationId xmlns:a16="http://schemas.microsoft.com/office/drawing/2014/main" id="{618A8332-DC1A-92DF-3B16-F4DE7DC9CC77}"/>
              </a:ext>
            </a:extLst>
          </p:cNvPr>
          <p:cNvSpPr>
            <a:spLocks noGrp="1"/>
          </p:cNvSpPr>
          <p:nvPr userDrawn="1">
            <p:ph type="body" sz="quarter" idx="65" hasCustomPrompt="1"/>
          </p:nvPr>
        </p:nvSpPr>
        <p:spPr>
          <a:xfrm>
            <a:off x="10377205" y="4019552"/>
            <a:ext cx="1271801" cy="242886"/>
          </a:xfrm>
          <a:noFill/>
        </p:spPr>
        <p:txBody>
          <a:bodyPr wrap="square" lIns="0" tIns="0" rIns="0" bIns="72000" anchor="b"/>
          <a:lstStyle>
            <a:lvl1pPr marL="0" indent="0" algn="ctr">
              <a:spcAft>
                <a:spcPts val="0"/>
              </a:spcAft>
              <a:buNone/>
              <a:defRPr sz="2400" b="1">
                <a:solidFill>
                  <a:schemeClr val="tx1"/>
                </a:solidFill>
              </a:defRPr>
            </a:lvl1pPr>
          </a:lstStyle>
          <a:p>
            <a:pPr lvl="0"/>
            <a:r>
              <a:rPr lang="fi-FI" dirty="0"/>
              <a:t>0007</a:t>
            </a:r>
          </a:p>
        </p:txBody>
      </p:sp>
      <p:sp>
        <p:nvSpPr>
          <p:cNvPr id="35" name="Tekstin paikkamerkki 7">
            <a:extLst>
              <a:ext uri="{FF2B5EF4-FFF2-40B4-BE49-F238E27FC236}">
                <a16:creationId xmlns:a16="http://schemas.microsoft.com/office/drawing/2014/main" id="{DC684028-EB30-A46F-AEDB-29594CC47A1A}"/>
              </a:ext>
            </a:extLst>
          </p:cNvPr>
          <p:cNvSpPr>
            <a:spLocks noGrp="1"/>
          </p:cNvSpPr>
          <p:nvPr userDrawn="1">
            <p:ph type="body" sz="quarter" idx="66" hasCustomPrompt="1"/>
          </p:nvPr>
        </p:nvSpPr>
        <p:spPr>
          <a:xfrm>
            <a:off x="10375548" y="4268788"/>
            <a:ext cx="1275115" cy="987425"/>
          </a:xfrm>
          <a:noFill/>
        </p:spPr>
        <p:txBody>
          <a:bodyPr wrap="square" lIns="0" tIns="0" rIns="0" anchor="t"/>
          <a:lstStyle>
            <a:lvl1pPr marL="0" indent="0" algn="ctr">
              <a:spcAft>
                <a:spcPts val="0"/>
              </a:spcAft>
              <a:buNone/>
              <a:defRPr sz="1200" b="0"/>
            </a:lvl1pPr>
          </a:lstStyle>
          <a:p>
            <a:pPr lvl="0"/>
            <a:r>
              <a:rPr lang="fi-FI" dirty="0"/>
              <a:t>Tähän lyhyt kuvaus</a:t>
            </a:r>
          </a:p>
        </p:txBody>
      </p:sp>
      <p:sp>
        <p:nvSpPr>
          <p:cNvPr id="27" name="Tekstin paikkamerkki 1">
            <a:extLst>
              <a:ext uri="{FF2B5EF4-FFF2-40B4-BE49-F238E27FC236}">
                <a16:creationId xmlns:a16="http://schemas.microsoft.com/office/drawing/2014/main" id="{EA961587-5BEB-80D9-7E01-E238596CAC7F}"/>
              </a:ext>
            </a:extLst>
          </p:cNvPr>
          <p:cNvSpPr>
            <a:spLocks noGrp="1"/>
          </p:cNvSpPr>
          <p:nvPr userDrawn="1">
            <p:ph type="body" sz="quarter" idx="14" hasCustomPrompt="1"/>
          </p:nvPr>
        </p:nvSpPr>
        <p:spPr>
          <a:xfrm>
            <a:off x="1595500" y="5511822"/>
            <a:ext cx="9109012" cy="475820"/>
          </a:xfrm>
        </p:spPr>
        <p:txBody>
          <a:bodyPr tIns="0" anchor="t"/>
          <a:lstStyle>
            <a:lvl1pPr marL="0" indent="0" algn="ctr">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Prosessikaavio kuvaa vaihe vaiheelta, miten jokin työ tai tehtävä etenee. Se selkeyttää työvaiheiden järjestystä ja osallistujien rooleja sekä auttaa tunnistamaan mahdollisia kehityskohteita.</a:t>
            </a:r>
          </a:p>
        </p:txBody>
      </p:sp>
      <p:sp>
        <p:nvSpPr>
          <p:cNvPr id="7" name="Alatunnisteen paikkamerkki 6">
            <a:extLst>
              <a:ext uri="{FF2B5EF4-FFF2-40B4-BE49-F238E27FC236}">
                <a16:creationId xmlns:a16="http://schemas.microsoft.com/office/drawing/2014/main" id="{E4083D37-B847-EF84-E3A7-2BD708C4221D}"/>
              </a:ext>
            </a:extLst>
          </p:cNvPr>
          <p:cNvSpPr>
            <a:spLocks noGrp="1"/>
          </p:cNvSpPr>
          <p:nvPr userDrawn="1">
            <p:ph type="ftr" sz="quarter" idx="53"/>
          </p:nvPr>
        </p:nvSpPr>
        <p:spPr/>
        <p:txBody>
          <a:bodyPr/>
          <a:lstStyle/>
          <a:p>
            <a:endParaRPr lang="fi-FI" dirty="0"/>
          </a:p>
        </p:txBody>
      </p:sp>
      <p:sp>
        <p:nvSpPr>
          <p:cNvPr id="6" name="Päivämäärän paikkamerkki 5">
            <a:extLst>
              <a:ext uri="{FF2B5EF4-FFF2-40B4-BE49-F238E27FC236}">
                <a16:creationId xmlns:a16="http://schemas.microsoft.com/office/drawing/2014/main" id="{0C3FE38D-5122-C718-7E31-E7D7F26D1DB3}"/>
              </a:ext>
            </a:extLst>
          </p:cNvPr>
          <p:cNvSpPr>
            <a:spLocks noGrp="1"/>
          </p:cNvSpPr>
          <p:nvPr userDrawn="1">
            <p:ph type="dt" sz="half" idx="52"/>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0DC66C69-9886-AE19-2AB9-A7E1872A8E16}"/>
              </a:ext>
            </a:extLst>
          </p:cNvPr>
          <p:cNvSpPr>
            <a:spLocks noGrp="1"/>
          </p:cNvSpPr>
          <p:nvPr userDrawn="1">
            <p:ph type="sldNum" sz="quarter" idx="54"/>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BA37ABEE-C70A-EC52-D834-67FA20758B82}"/>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035200276"/>
      </p:ext>
    </p:extLst>
  </p:cSld>
  <p:clrMapOvr>
    <a:masterClrMapping/>
  </p:clrMapOvr>
  <p:extLst>
    <p:ext uri="{DCECCB84-F9BA-43D5-87BE-67443E8EF086}">
      <p15:sldGuideLst xmlns:p15="http://schemas.microsoft.com/office/powerpoint/2012/main"/>
    </p:ext>
  </p:extLst>
</p:sldLayout>
</file>

<file path=ppt/slideLayouts/slideLayout593.xml><?xml version="1.0" encoding="utf-8"?>
<p:sldLayout xmlns:a="http://schemas.openxmlformats.org/drawingml/2006/main" xmlns:r="http://schemas.openxmlformats.org/officeDocument/2006/relationships" xmlns:p="http://schemas.openxmlformats.org/presentationml/2006/main" preserve="1" userDrawn="1">
  <p:cSld name="Prosessikaavio 1">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46099" y="546100"/>
            <a:ext cx="11104564" cy="738188"/>
          </a:xfrm>
          <a:prstGeom prst="rect">
            <a:avLst/>
          </a:prstGeom>
        </p:spPr>
        <p:txBody>
          <a:bodyPr anchor="t"/>
          <a:lstStyle>
            <a:lvl1pPr algn="ctr">
              <a:defRPr sz="3600">
                <a:solidFill>
                  <a:schemeClr val="tx1"/>
                </a:solidFill>
              </a:defRPr>
            </a:lvl1pPr>
          </a:lstStyle>
          <a:p>
            <a:r>
              <a:rPr lang="fi-FI" dirty="0"/>
              <a:t>Prosessikaavio 1 </a:t>
            </a:r>
          </a:p>
        </p:txBody>
      </p:sp>
      <p:sp>
        <p:nvSpPr>
          <p:cNvPr id="29" name="Tekstin paikkamerkki 28">
            <a:extLst>
              <a:ext uri="{FF2B5EF4-FFF2-40B4-BE49-F238E27FC236}">
                <a16:creationId xmlns:a16="http://schemas.microsoft.com/office/drawing/2014/main" id="{2C7B1891-8752-81A6-B78A-EE211AAA2253}"/>
              </a:ext>
              <a:ext uri="{C183D7F6-B498-43B3-948B-1728B52AA6E4}">
                <adec:decorative xmlns:adec="http://schemas.microsoft.com/office/drawing/2017/decorative" val="1"/>
              </a:ext>
            </a:extLst>
          </p:cNvPr>
          <p:cNvSpPr>
            <a:spLocks noGrp="1"/>
          </p:cNvSpPr>
          <p:nvPr>
            <p:ph type="body" sz="quarter" idx="90" hasCustomPrompt="1"/>
          </p:nvPr>
        </p:nvSpPr>
        <p:spPr>
          <a:xfrm>
            <a:off x="10034219" y="3986091"/>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3"/>
          </a:solidFill>
          <a:ln w="6350" cap="sq">
            <a:solidFill>
              <a:schemeClr val="accent3"/>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30" name="Tekstin paikkamerkki 29">
            <a:extLst>
              <a:ext uri="{FF2B5EF4-FFF2-40B4-BE49-F238E27FC236}">
                <a16:creationId xmlns:a16="http://schemas.microsoft.com/office/drawing/2014/main" id="{90000A6B-0084-19C6-FB1D-B98A393ACA7F}"/>
              </a:ext>
              <a:ext uri="{C183D7F6-B498-43B3-948B-1728B52AA6E4}">
                <adec:decorative xmlns:adec="http://schemas.microsoft.com/office/drawing/2017/decorative" val="1"/>
              </a:ext>
            </a:extLst>
          </p:cNvPr>
          <p:cNvSpPr>
            <a:spLocks noGrp="1"/>
          </p:cNvSpPr>
          <p:nvPr>
            <p:ph type="body" sz="quarter" idx="91" hasCustomPrompt="1"/>
          </p:nvPr>
        </p:nvSpPr>
        <p:spPr>
          <a:xfrm>
            <a:off x="3692626" y="3983343"/>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3"/>
          </a:solidFill>
          <a:ln w="6350" cap="sq">
            <a:solidFill>
              <a:schemeClr val="accent3"/>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31" name="Tekstin paikkamerkki 30">
            <a:extLst>
              <a:ext uri="{FF2B5EF4-FFF2-40B4-BE49-F238E27FC236}">
                <a16:creationId xmlns:a16="http://schemas.microsoft.com/office/drawing/2014/main" id="{76729F50-A87E-E54B-0DF5-BE81C5D6D7BF}"/>
              </a:ext>
              <a:ext uri="{C183D7F6-B498-43B3-948B-1728B52AA6E4}">
                <adec:decorative xmlns:adec="http://schemas.microsoft.com/office/drawing/2017/decorative" val="1"/>
              </a:ext>
            </a:extLst>
          </p:cNvPr>
          <p:cNvSpPr>
            <a:spLocks noGrp="1"/>
          </p:cNvSpPr>
          <p:nvPr>
            <p:ph type="body" sz="quarter" idx="92" hasCustomPrompt="1"/>
          </p:nvPr>
        </p:nvSpPr>
        <p:spPr>
          <a:xfrm>
            <a:off x="6871458" y="3986091"/>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3"/>
          </a:solidFill>
          <a:ln w="6350" cap="sq">
            <a:solidFill>
              <a:schemeClr val="accent3"/>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28" name="Tekstin paikkamerkki 27">
            <a:extLst>
              <a:ext uri="{FF2B5EF4-FFF2-40B4-BE49-F238E27FC236}">
                <a16:creationId xmlns:a16="http://schemas.microsoft.com/office/drawing/2014/main" id="{1D84C596-630D-D17A-27D1-922BDBD6C7DB}"/>
              </a:ext>
              <a:ext uri="{C183D7F6-B498-43B3-948B-1728B52AA6E4}">
                <adec:decorative xmlns:adec="http://schemas.microsoft.com/office/drawing/2017/decorative" val="1"/>
              </a:ext>
            </a:extLst>
          </p:cNvPr>
          <p:cNvSpPr>
            <a:spLocks noGrp="1"/>
          </p:cNvSpPr>
          <p:nvPr>
            <p:ph type="body" sz="quarter" idx="89" hasCustomPrompt="1"/>
          </p:nvPr>
        </p:nvSpPr>
        <p:spPr>
          <a:xfrm>
            <a:off x="8472300" y="2592405"/>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3"/>
          </a:solidFill>
          <a:ln w="6350" cap="sq">
            <a:solidFill>
              <a:schemeClr val="accent3"/>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3" name="Tekstin paikkamerkki 2">
            <a:extLst>
              <a:ext uri="{FF2B5EF4-FFF2-40B4-BE49-F238E27FC236}">
                <a16:creationId xmlns:a16="http://schemas.microsoft.com/office/drawing/2014/main" id="{5F4D6EC9-F510-812A-3469-14757D5568B7}"/>
              </a:ext>
              <a:ext uri="{C183D7F6-B498-43B3-948B-1728B52AA6E4}">
                <adec:decorative xmlns:adec="http://schemas.microsoft.com/office/drawing/2017/decorative" val="1"/>
              </a:ext>
            </a:extLst>
          </p:cNvPr>
          <p:cNvSpPr>
            <a:spLocks noGrp="1"/>
          </p:cNvSpPr>
          <p:nvPr>
            <p:ph type="body" sz="quarter" idx="87" hasCustomPrompt="1"/>
          </p:nvPr>
        </p:nvSpPr>
        <p:spPr>
          <a:xfrm>
            <a:off x="2094457" y="2589657"/>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3"/>
          </a:solidFill>
          <a:ln w="6350" cap="sq">
            <a:solidFill>
              <a:schemeClr val="accent3"/>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27" name="Tekstin paikkamerkki 26">
            <a:extLst>
              <a:ext uri="{FF2B5EF4-FFF2-40B4-BE49-F238E27FC236}">
                <a16:creationId xmlns:a16="http://schemas.microsoft.com/office/drawing/2014/main" id="{0B4B59B8-EB8B-1227-73CA-0E36221F9B11}"/>
              </a:ext>
              <a:ext uri="{C183D7F6-B498-43B3-948B-1728B52AA6E4}">
                <adec:decorative xmlns:adec="http://schemas.microsoft.com/office/drawing/2017/decorative" val="1"/>
              </a:ext>
            </a:extLst>
          </p:cNvPr>
          <p:cNvSpPr>
            <a:spLocks noGrp="1"/>
          </p:cNvSpPr>
          <p:nvPr>
            <p:ph type="body" sz="quarter" idx="88" hasCustomPrompt="1"/>
          </p:nvPr>
        </p:nvSpPr>
        <p:spPr>
          <a:xfrm>
            <a:off x="5275255" y="2592405"/>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3"/>
          </a:solidFill>
          <a:ln w="6350" cap="sq">
            <a:solidFill>
              <a:schemeClr val="accent3"/>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5" name="Tekstin paikkamerkki 1">
            <a:extLst>
              <a:ext uri="{FF2B5EF4-FFF2-40B4-BE49-F238E27FC236}">
                <a16:creationId xmlns:a16="http://schemas.microsoft.com/office/drawing/2014/main" id="{0827F18B-956B-A936-DFED-44D574EE40C5}"/>
              </a:ext>
              <a:ext uri="{C183D7F6-B498-43B3-948B-1728B52AA6E4}">
                <adec:decorative xmlns:adec="http://schemas.microsoft.com/office/drawing/2017/decorative" val="1"/>
              </a:ext>
            </a:extLst>
          </p:cNvPr>
          <p:cNvSpPr>
            <a:spLocks noGrp="1" noChangeAspect="1"/>
          </p:cNvSpPr>
          <p:nvPr>
            <p:ph type="body" sz="quarter" idx="69" hasCustomPrompt="1"/>
          </p:nvPr>
        </p:nvSpPr>
        <p:spPr>
          <a:xfrm>
            <a:off x="1845104" y="2255713"/>
            <a:ext cx="540000" cy="540000"/>
          </a:xfrm>
          <a:prstGeom prst="ellipse">
            <a:avLst/>
          </a:prstGeom>
          <a:solidFill>
            <a:schemeClr val="accent3"/>
          </a:solidFill>
          <a:ln w="25400">
            <a:solidFill>
              <a:schemeClr val="bg1"/>
            </a:solidFill>
          </a:ln>
        </p:spPr>
        <p:txBody>
          <a:bodyPr anchor="ctr"/>
          <a:lstStyle>
            <a:lvl1pPr marL="0" indent="0" algn="ctr">
              <a:buNone/>
              <a:defRPr sz="2400" b="1">
                <a:solidFill>
                  <a:schemeClr val="bg1"/>
                </a:solidFill>
              </a:defRPr>
            </a:lvl1pPr>
          </a:lstStyle>
          <a:p>
            <a:pPr lvl="0"/>
            <a:r>
              <a:rPr lang="fi-FI" dirty="0"/>
              <a:t> </a:t>
            </a:r>
          </a:p>
        </p:txBody>
      </p:sp>
      <p:sp>
        <p:nvSpPr>
          <p:cNvPr id="8" name="Tekstin paikkamerkki 2">
            <a:extLst>
              <a:ext uri="{FF2B5EF4-FFF2-40B4-BE49-F238E27FC236}">
                <a16:creationId xmlns:a16="http://schemas.microsoft.com/office/drawing/2014/main" id="{7C049256-A618-763C-AAED-F0B244587ED7}"/>
              </a:ext>
              <a:ext uri="{C183D7F6-B498-43B3-948B-1728B52AA6E4}">
                <adec:decorative xmlns:adec="http://schemas.microsoft.com/office/drawing/2017/decorative" val="1"/>
              </a:ext>
            </a:extLst>
          </p:cNvPr>
          <p:cNvSpPr>
            <a:spLocks noGrp="1" noChangeAspect="1"/>
          </p:cNvSpPr>
          <p:nvPr>
            <p:ph type="body" sz="quarter" idx="70" hasCustomPrompt="1"/>
          </p:nvPr>
        </p:nvSpPr>
        <p:spPr>
          <a:xfrm>
            <a:off x="3440626" y="4511441"/>
            <a:ext cx="540000" cy="540000"/>
          </a:xfrm>
          <a:prstGeom prst="ellipse">
            <a:avLst/>
          </a:prstGeom>
          <a:solidFill>
            <a:schemeClr val="accent3"/>
          </a:solidFill>
          <a:ln w="25400">
            <a:solidFill>
              <a:schemeClr val="bg1"/>
            </a:solidFill>
          </a:ln>
        </p:spPr>
        <p:txBody>
          <a:bodyPr anchor="ctr"/>
          <a:lstStyle>
            <a:lvl1pPr marL="0" indent="0" algn="ctr" rtl="0">
              <a:buNone/>
              <a:defRPr sz="2400" b="1">
                <a:solidFill>
                  <a:schemeClr val="bg1"/>
                </a:solidFill>
              </a:defRPr>
            </a:lvl1pPr>
          </a:lstStyle>
          <a:p>
            <a:pPr lvl="0"/>
            <a:r>
              <a:rPr lang="fi-FI" dirty="0"/>
              <a:t> </a:t>
            </a:r>
          </a:p>
        </p:txBody>
      </p:sp>
      <p:sp>
        <p:nvSpPr>
          <p:cNvPr id="9" name="Tekstin paikkamerkki 3">
            <a:extLst>
              <a:ext uri="{FF2B5EF4-FFF2-40B4-BE49-F238E27FC236}">
                <a16:creationId xmlns:a16="http://schemas.microsoft.com/office/drawing/2014/main" id="{B4729749-689A-2353-1F29-081A4B4E2C3F}"/>
              </a:ext>
              <a:ext uri="{C183D7F6-B498-43B3-948B-1728B52AA6E4}">
                <adec:decorative xmlns:adec="http://schemas.microsoft.com/office/drawing/2017/decorative" val="1"/>
              </a:ext>
            </a:extLst>
          </p:cNvPr>
          <p:cNvSpPr>
            <a:spLocks noGrp="1" noChangeAspect="1"/>
          </p:cNvSpPr>
          <p:nvPr>
            <p:ph type="body" sz="quarter" idx="71" hasCustomPrompt="1"/>
          </p:nvPr>
        </p:nvSpPr>
        <p:spPr>
          <a:xfrm>
            <a:off x="5023255" y="2255713"/>
            <a:ext cx="540000" cy="540000"/>
          </a:xfrm>
          <a:prstGeom prst="ellipse">
            <a:avLst/>
          </a:prstGeom>
          <a:solidFill>
            <a:schemeClr val="accent3"/>
          </a:solidFill>
          <a:ln w="25400">
            <a:solidFill>
              <a:schemeClr val="bg1"/>
            </a:solidFill>
          </a:ln>
        </p:spPr>
        <p:txBody>
          <a:bodyPr anchor="ctr"/>
          <a:lstStyle>
            <a:lvl1pPr marL="0" indent="0" algn="ctr">
              <a:buNone/>
              <a:defRPr sz="2400" b="1">
                <a:solidFill>
                  <a:schemeClr val="bg1"/>
                </a:solidFill>
              </a:defRPr>
            </a:lvl1pPr>
          </a:lstStyle>
          <a:p>
            <a:pPr lvl="0"/>
            <a:r>
              <a:rPr lang="fi-FI" dirty="0"/>
              <a:t> </a:t>
            </a:r>
          </a:p>
        </p:txBody>
      </p:sp>
      <p:sp>
        <p:nvSpPr>
          <p:cNvPr id="11" name="Tekstin paikkamerkki 4">
            <a:extLst>
              <a:ext uri="{FF2B5EF4-FFF2-40B4-BE49-F238E27FC236}">
                <a16:creationId xmlns:a16="http://schemas.microsoft.com/office/drawing/2014/main" id="{D1EF380F-B052-CFF3-B89A-678A4EF54EC3}"/>
              </a:ext>
              <a:ext uri="{C183D7F6-B498-43B3-948B-1728B52AA6E4}">
                <adec:decorative xmlns:adec="http://schemas.microsoft.com/office/drawing/2017/decorative" val="1"/>
              </a:ext>
            </a:extLst>
          </p:cNvPr>
          <p:cNvSpPr>
            <a:spLocks noGrp="1" noChangeAspect="1"/>
          </p:cNvSpPr>
          <p:nvPr>
            <p:ph type="body" sz="quarter" idx="73" hasCustomPrompt="1"/>
          </p:nvPr>
        </p:nvSpPr>
        <p:spPr>
          <a:xfrm>
            <a:off x="6619458" y="4511441"/>
            <a:ext cx="540000" cy="540000"/>
          </a:xfrm>
          <a:prstGeom prst="ellipse">
            <a:avLst/>
          </a:prstGeom>
          <a:solidFill>
            <a:schemeClr val="accent3"/>
          </a:solidFill>
          <a:ln w="25400">
            <a:solidFill>
              <a:schemeClr val="bg1"/>
            </a:solidFill>
          </a:ln>
        </p:spPr>
        <p:txBody>
          <a:bodyPr anchor="ctr"/>
          <a:lstStyle>
            <a:lvl1pPr marL="0" indent="0" algn="ctr" rtl="0">
              <a:buNone/>
              <a:defRPr sz="2400" b="1">
                <a:solidFill>
                  <a:schemeClr val="bg1"/>
                </a:solidFill>
              </a:defRPr>
            </a:lvl1pPr>
          </a:lstStyle>
          <a:p>
            <a:pPr lvl="0"/>
            <a:r>
              <a:rPr lang="fi-FI" dirty="0"/>
              <a:t> </a:t>
            </a:r>
          </a:p>
        </p:txBody>
      </p:sp>
      <p:sp>
        <p:nvSpPr>
          <p:cNvPr id="10" name="Tekstin paikkamerkki 5">
            <a:extLst>
              <a:ext uri="{FF2B5EF4-FFF2-40B4-BE49-F238E27FC236}">
                <a16:creationId xmlns:a16="http://schemas.microsoft.com/office/drawing/2014/main" id="{D9CBCFD8-7D80-E901-6251-098A34D9B30B}"/>
              </a:ext>
              <a:ext uri="{C183D7F6-B498-43B3-948B-1728B52AA6E4}">
                <adec:decorative xmlns:adec="http://schemas.microsoft.com/office/drawing/2017/decorative" val="1"/>
              </a:ext>
            </a:extLst>
          </p:cNvPr>
          <p:cNvSpPr>
            <a:spLocks noGrp="1" noChangeAspect="1"/>
          </p:cNvSpPr>
          <p:nvPr>
            <p:ph type="body" sz="quarter" idx="72" hasCustomPrompt="1"/>
          </p:nvPr>
        </p:nvSpPr>
        <p:spPr>
          <a:xfrm>
            <a:off x="8220300" y="2255713"/>
            <a:ext cx="540000" cy="540000"/>
          </a:xfrm>
          <a:prstGeom prst="ellipse">
            <a:avLst/>
          </a:prstGeom>
          <a:solidFill>
            <a:schemeClr val="accent3"/>
          </a:solidFill>
          <a:ln w="25400">
            <a:solidFill>
              <a:schemeClr val="bg1"/>
            </a:solidFill>
          </a:ln>
        </p:spPr>
        <p:txBody>
          <a:bodyPr anchor="ctr"/>
          <a:lstStyle>
            <a:lvl1pPr marL="0" indent="0" algn="ctr">
              <a:buNone/>
              <a:defRPr sz="2400" b="1">
                <a:solidFill>
                  <a:schemeClr val="bg1"/>
                </a:solidFill>
              </a:defRPr>
            </a:lvl1pPr>
          </a:lstStyle>
          <a:p>
            <a:pPr lvl="0"/>
            <a:r>
              <a:rPr lang="fi-FI" dirty="0"/>
              <a:t> </a:t>
            </a:r>
          </a:p>
        </p:txBody>
      </p:sp>
      <p:sp>
        <p:nvSpPr>
          <p:cNvPr id="12" name="Tekstin paikkamerkki 6">
            <a:extLst>
              <a:ext uri="{FF2B5EF4-FFF2-40B4-BE49-F238E27FC236}">
                <a16:creationId xmlns:a16="http://schemas.microsoft.com/office/drawing/2014/main" id="{655350DD-EEF3-88BA-4423-267E6EFC2C50}"/>
              </a:ext>
              <a:ext uri="{C183D7F6-B498-43B3-948B-1728B52AA6E4}">
                <adec:decorative xmlns:adec="http://schemas.microsoft.com/office/drawing/2017/decorative" val="1"/>
              </a:ext>
            </a:extLst>
          </p:cNvPr>
          <p:cNvSpPr>
            <a:spLocks noGrp="1" noChangeAspect="1"/>
          </p:cNvSpPr>
          <p:nvPr>
            <p:ph type="body" sz="quarter" idx="74" hasCustomPrompt="1"/>
          </p:nvPr>
        </p:nvSpPr>
        <p:spPr>
          <a:xfrm>
            <a:off x="9782219" y="4511441"/>
            <a:ext cx="540000" cy="540000"/>
          </a:xfrm>
          <a:prstGeom prst="ellipse">
            <a:avLst/>
          </a:prstGeom>
          <a:solidFill>
            <a:schemeClr val="accent3"/>
          </a:solidFill>
          <a:ln w="25400">
            <a:solidFill>
              <a:schemeClr val="bg1"/>
            </a:solidFill>
          </a:ln>
        </p:spPr>
        <p:txBody>
          <a:bodyPr anchor="ctr"/>
          <a:lstStyle>
            <a:lvl1pPr marL="0" indent="0" algn="ctr" rtl="0">
              <a:buNone/>
              <a:defRPr sz="2400" b="1">
                <a:solidFill>
                  <a:schemeClr val="bg1"/>
                </a:solidFill>
              </a:defRPr>
            </a:lvl1pPr>
          </a:lstStyle>
          <a:p>
            <a:pPr lvl="0"/>
            <a:r>
              <a:rPr lang="fi-FI" dirty="0"/>
              <a:t> </a:t>
            </a:r>
          </a:p>
        </p:txBody>
      </p:sp>
      <p:sp>
        <p:nvSpPr>
          <p:cNvPr id="16" name="Tekstin paikkamerkki 15">
            <a:extLst>
              <a:ext uri="{FF2B5EF4-FFF2-40B4-BE49-F238E27FC236}">
                <a16:creationId xmlns:a16="http://schemas.microsoft.com/office/drawing/2014/main" id="{26673FA0-19DF-318B-3DCC-AE1A1F2497C9}"/>
              </a:ext>
            </a:extLst>
          </p:cNvPr>
          <p:cNvSpPr>
            <a:spLocks noGrp="1"/>
          </p:cNvSpPr>
          <p:nvPr>
            <p:ph type="body" sz="quarter" idx="75" hasCustomPrompt="1"/>
          </p:nvPr>
        </p:nvSpPr>
        <p:spPr>
          <a:xfrm>
            <a:off x="1863997" y="2377467"/>
            <a:ext cx="502214" cy="296492"/>
          </a:xfrm>
        </p:spPr>
        <p:txBody>
          <a:bodyPr anchor="ctr"/>
          <a:lstStyle>
            <a:lvl1pPr marL="0" indent="0" algn="ctr">
              <a:buNone/>
              <a:defRPr sz="2400" b="1">
                <a:solidFill>
                  <a:schemeClr val="bg1"/>
                </a:solidFill>
              </a:defRPr>
            </a:lvl1pPr>
          </a:lstStyle>
          <a:p>
            <a:pPr lvl="0"/>
            <a:r>
              <a:rPr lang="fi-FI" dirty="0"/>
              <a:t>0</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p:ph type="body" sz="quarter" idx="21" hasCustomPrompt="1"/>
          </p:nvPr>
        </p:nvSpPr>
        <p:spPr>
          <a:xfrm>
            <a:off x="989802" y="1291853"/>
            <a:ext cx="2271712" cy="748384"/>
          </a:xfrm>
          <a:noFill/>
        </p:spPr>
        <p:txBody>
          <a:bodyPr lIns="108000" tIns="0" rIns="108000" anchor="b"/>
          <a:lstStyle>
            <a:lvl1pPr marL="0" indent="0" algn="ctr">
              <a:spcAft>
                <a:spcPts val="0"/>
              </a:spcAft>
              <a:buNone/>
              <a:defRPr sz="2400" b="1">
                <a:solidFill>
                  <a:schemeClr val="tx1"/>
                </a:solidFill>
              </a:defRPr>
            </a:lvl1pPr>
          </a:lstStyle>
          <a:p>
            <a:pPr lvl="0"/>
            <a:r>
              <a:rPr lang="fi-FI" dirty="0"/>
              <a:t>Vaiheen nimi 1</a:t>
            </a:r>
          </a:p>
        </p:txBody>
      </p:sp>
      <p:sp>
        <p:nvSpPr>
          <p:cNvPr id="19" name="Tekstin paikkamerkki 15">
            <a:extLst>
              <a:ext uri="{FF2B5EF4-FFF2-40B4-BE49-F238E27FC236}">
                <a16:creationId xmlns:a16="http://schemas.microsoft.com/office/drawing/2014/main" id="{A4FA6149-6FEF-D163-74B1-CD632F59D2C2}"/>
              </a:ext>
            </a:extLst>
          </p:cNvPr>
          <p:cNvSpPr>
            <a:spLocks noGrp="1"/>
          </p:cNvSpPr>
          <p:nvPr>
            <p:ph type="body" sz="quarter" idx="78" hasCustomPrompt="1"/>
          </p:nvPr>
        </p:nvSpPr>
        <p:spPr>
          <a:xfrm>
            <a:off x="3459519" y="4633195"/>
            <a:ext cx="502214" cy="296492"/>
          </a:xfrm>
        </p:spPr>
        <p:txBody>
          <a:bodyPr anchor="ctr"/>
          <a:lstStyle>
            <a:lvl1pPr marL="0" indent="0" algn="ctr">
              <a:buNone/>
              <a:defRPr sz="2400" b="1">
                <a:solidFill>
                  <a:schemeClr val="bg1"/>
                </a:solidFill>
              </a:defRPr>
            </a:lvl1pPr>
          </a:lstStyle>
          <a:p>
            <a:pPr lvl="0"/>
            <a:r>
              <a:rPr lang="fi-FI" dirty="0"/>
              <a:t>0</a:t>
            </a:r>
          </a:p>
        </p:txBody>
      </p:sp>
      <p:sp>
        <p:nvSpPr>
          <p:cNvPr id="14" name="Tekstin paikkamerkki 2">
            <a:extLst>
              <a:ext uri="{FF2B5EF4-FFF2-40B4-BE49-F238E27FC236}">
                <a16:creationId xmlns:a16="http://schemas.microsoft.com/office/drawing/2014/main" id="{0350F980-7E7A-113F-25C1-93D0C8531FD5}"/>
              </a:ext>
            </a:extLst>
          </p:cNvPr>
          <p:cNvSpPr>
            <a:spLocks noGrp="1"/>
          </p:cNvSpPr>
          <p:nvPr>
            <p:ph type="body" sz="quarter" idx="22" hasCustomPrompt="1"/>
          </p:nvPr>
        </p:nvSpPr>
        <p:spPr>
          <a:xfrm>
            <a:off x="2574770" y="5261498"/>
            <a:ext cx="2271712" cy="739017"/>
          </a:xfrm>
          <a:noFill/>
        </p:spPr>
        <p:txBody>
          <a:bodyPr lIns="108000" tIns="0" rIns="108000" anchor="t"/>
          <a:lstStyle>
            <a:lvl1pPr marL="0" indent="0" algn="ctr">
              <a:spcAft>
                <a:spcPts val="0"/>
              </a:spcAft>
              <a:buNone/>
              <a:defRPr sz="2400" b="1">
                <a:solidFill>
                  <a:schemeClr val="tx1"/>
                </a:solidFill>
              </a:defRPr>
            </a:lvl1pPr>
          </a:lstStyle>
          <a:p>
            <a:pPr lvl="0"/>
            <a:r>
              <a:rPr lang="fi-FI" dirty="0"/>
              <a:t>Vaiheen nimi 2</a:t>
            </a:r>
          </a:p>
        </p:txBody>
      </p:sp>
      <p:sp>
        <p:nvSpPr>
          <p:cNvPr id="17" name="Tekstin paikkamerkki 15">
            <a:extLst>
              <a:ext uri="{FF2B5EF4-FFF2-40B4-BE49-F238E27FC236}">
                <a16:creationId xmlns:a16="http://schemas.microsoft.com/office/drawing/2014/main" id="{D857C6AD-ECEC-C77C-E3EA-E23F45ED9D77}"/>
              </a:ext>
            </a:extLst>
          </p:cNvPr>
          <p:cNvSpPr>
            <a:spLocks noGrp="1"/>
          </p:cNvSpPr>
          <p:nvPr>
            <p:ph type="body" sz="quarter" idx="76" hasCustomPrompt="1"/>
          </p:nvPr>
        </p:nvSpPr>
        <p:spPr>
          <a:xfrm>
            <a:off x="5042148" y="2377467"/>
            <a:ext cx="502214" cy="296492"/>
          </a:xfrm>
        </p:spPr>
        <p:txBody>
          <a:bodyPr anchor="ctr"/>
          <a:lstStyle>
            <a:lvl1pPr marL="0" indent="0" algn="ctr">
              <a:buNone/>
              <a:defRPr sz="2400" b="1">
                <a:solidFill>
                  <a:schemeClr val="bg1"/>
                </a:solidFill>
              </a:defRPr>
            </a:lvl1pPr>
          </a:lstStyle>
          <a:p>
            <a:pPr lvl="0"/>
            <a:r>
              <a:rPr lang="fi-FI" dirty="0"/>
              <a:t>0</a:t>
            </a:r>
          </a:p>
        </p:txBody>
      </p:sp>
      <p:sp>
        <p:nvSpPr>
          <p:cNvPr id="21" name="Tekstin paikkamerkki 3">
            <a:extLst>
              <a:ext uri="{FF2B5EF4-FFF2-40B4-BE49-F238E27FC236}">
                <a16:creationId xmlns:a16="http://schemas.microsoft.com/office/drawing/2014/main" id="{96670A5D-97BA-DF1D-B57F-2D8A9FA50261}"/>
              </a:ext>
            </a:extLst>
          </p:cNvPr>
          <p:cNvSpPr>
            <a:spLocks noGrp="1"/>
          </p:cNvSpPr>
          <p:nvPr userDrawn="1">
            <p:ph type="body" sz="quarter" idx="23" hasCustomPrompt="1"/>
          </p:nvPr>
        </p:nvSpPr>
        <p:spPr>
          <a:xfrm>
            <a:off x="4166135" y="1291853"/>
            <a:ext cx="2271712" cy="748384"/>
          </a:xfrm>
          <a:noFill/>
        </p:spPr>
        <p:txBody>
          <a:bodyPr lIns="108000" tIns="0" rIns="108000" anchor="b"/>
          <a:lstStyle>
            <a:lvl1pPr marL="0" indent="0" algn="ctr">
              <a:spcAft>
                <a:spcPts val="0"/>
              </a:spcAft>
              <a:buNone/>
              <a:defRPr sz="2400" b="1">
                <a:solidFill>
                  <a:schemeClr val="tx1"/>
                </a:solidFill>
              </a:defRPr>
            </a:lvl1pPr>
          </a:lstStyle>
          <a:p>
            <a:pPr lvl="0"/>
            <a:r>
              <a:rPr lang="fi-FI" dirty="0"/>
              <a:t>Vaiheen nimi 3</a:t>
            </a:r>
          </a:p>
        </p:txBody>
      </p:sp>
      <p:sp>
        <p:nvSpPr>
          <p:cNvPr id="20" name="Tekstin paikkamerkki 15">
            <a:extLst>
              <a:ext uri="{FF2B5EF4-FFF2-40B4-BE49-F238E27FC236}">
                <a16:creationId xmlns:a16="http://schemas.microsoft.com/office/drawing/2014/main" id="{35BE1768-58A5-A9DA-4280-9B0441A5626E}"/>
              </a:ext>
            </a:extLst>
          </p:cNvPr>
          <p:cNvSpPr>
            <a:spLocks noGrp="1"/>
          </p:cNvSpPr>
          <p:nvPr>
            <p:ph type="body" sz="quarter" idx="79" hasCustomPrompt="1"/>
          </p:nvPr>
        </p:nvSpPr>
        <p:spPr>
          <a:xfrm>
            <a:off x="6638351" y="4633195"/>
            <a:ext cx="502214" cy="296492"/>
          </a:xfrm>
        </p:spPr>
        <p:txBody>
          <a:bodyPr anchor="ctr"/>
          <a:lstStyle>
            <a:lvl1pPr marL="0" indent="0" algn="ctr">
              <a:buNone/>
              <a:defRPr sz="2400" b="1">
                <a:solidFill>
                  <a:schemeClr val="bg1"/>
                </a:solidFill>
              </a:defRPr>
            </a:lvl1pPr>
          </a:lstStyle>
          <a:p>
            <a:pPr lvl="0"/>
            <a:r>
              <a:rPr lang="fi-FI" dirty="0"/>
              <a:t>0</a:t>
            </a:r>
          </a:p>
        </p:txBody>
      </p:sp>
      <p:sp>
        <p:nvSpPr>
          <p:cNvPr id="22" name="Tekstin paikkamerkki 4">
            <a:extLst>
              <a:ext uri="{FF2B5EF4-FFF2-40B4-BE49-F238E27FC236}">
                <a16:creationId xmlns:a16="http://schemas.microsoft.com/office/drawing/2014/main" id="{6244B9AB-BF32-86E5-168C-4397D3F9F3E2}"/>
              </a:ext>
            </a:extLst>
          </p:cNvPr>
          <p:cNvSpPr>
            <a:spLocks noGrp="1"/>
          </p:cNvSpPr>
          <p:nvPr userDrawn="1">
            <p:ph type="body" sz="quarter" idx="24" hasCustomPrompt="1"/>
          </p:nvPr>
        </p:nvSpPr>
        <p:spPr>
          <a:xfrm>
            <a:off x="5756390" y="5261498"/>
            <a:ext cx="2271713" cy="739017"/>
          </a:xfrm>
          <a:noFill/>
        </p:spPr>
        <p:txBody>
          <a:bodyPr lIns="108000" tIns="0" rIns="108000" anchor="t"/>
          <a:lstStyle>
            <a:lvl1pPr marL="0" indent="0" algn="ctr">
              <a:spcAft>
                <a:spcPts val="0"/>
              </a:spcAft>
              <a:buNone/>
              <a:defRPr sz="2400" b="1">
                <a:solidFill>
                  <a:schemeClr val="tx1"/>
                </a:solidFill>
              </a:defRPr>
            </a:lvl1pPr>
          </a:lstStyle>
          <a:p>
            <a:pPr lvl="0"/>
            <a:r>
              <a:rPr lang="fi-FI" dirty="0"/>
              <a:t>Vaiheen nimi 4</a:t>
            </a:r>
          </a:p>
        </p:txBody>
      </p:sp>
      <p:sp>
        <p:nvSpPr>
          <p:cNvPr id="18" name="Tekstin paikkamerkki 15">
            <a:extLst>
              <a:ext uri="{FF2B5EF4-FFF2-40B4-BE49-F238E27FC236}">
                <a16:creationId xmlns:a16="http://schemas.microsoft.com/office/drawing/2014/main" id="{F3B01AD8-B64F-A29A-EEED-057901E4BE7F}"/>
              </a:ext>
            </a:extLst>
          </p:cNvPr>
          <p:cNvSpPr>
            <a:spLocks noGrp="1"/>
          </p:cNvSpPr>
          <p:nvPr>
            <p:ph type="body" sz="quarter" idx="77" hasCustomPrompt="1"/>
          </p:nvPr>
        </p:nvSpPr>
        <p:spPr>
          <a:xfrm>
            <a:off x="8239193" y="2377467"/>
            <a:ext cx="502214" cy="296492"/>
          </a:xfrm>
        </p:spPr>
        <p:txBody>
          <a:bodyPr anchor="ctr"/>
          <a:lstStyle>
            <a:lvl1pPr marL="0" indent="0" algn="ctr">
              <a:buNone/>
              <a:defRPr sz="2400" b="1">
                <a:solidFill>
                  <a:schemeClr val="bg1"/>
                </a:solidFill>
              </a:defRPr>
            </a:lvl1pPr>
          </a:lstStyle>
          <a:p>
            <a:pPr lvl="0"/>
            <a:r>
              <a:rPr lang="fi-FI" dirty="0"/>
              <a:t>0</a:t>
            </a:r>
          </a:p>
        </p:txBody>
      </p:sp>
      <p:sp>
        <p:nvSpPr>
          <p:cNvPr id="23" name="Tekstin paikkamerkki 5">
            <a:extLst>
              <a:ext uri="{FF2B5EF4-FFF2-40B4-BE49-F238E27FC236}">
                <a16:creationId xmlns:a16="http://schemas.microsoft.com/office/drawing/2014/main" id="{FD99B68D-48AB-1D6B-A690-CE57E7A47452}"/>
              </a:ext>
            </a:extLst>
          </p:cNvPr>
          <p:cNvSpPr>
            <a:spLocks noGrp="1"/>
          </p:cNvSpPr>
          <p:nvPr userDrawn="1">
            <p:ph type="body" sz="quarter" idx="25" hasCustomPrompt="1"/>
          </p:nvPr>
        </p:nvSpPr>
        <p:spPr>
          <a:xfrm>
            <a:off x="7342468" y="1291853"/>
            <a:ext cx="2271712" cy="748384"/>
          </a:xfrm>
          <a:noFill/>
        </p:spPr>
        <p:txBody>
          <a:bodyPr lIns="108000" tIns="0" rIns="108000" anchor="b"/>
          <a:lstStyle>
            <a:lvl1pPr marL="0" indent="0" algn="ctr">
              <a:spcAft>
                <a:spcPts val="0"/>
              </a:spcAft>
              <a:buNone/>
              <a:defRPr sz="2400" b="1">
                <a:solidFill>
                  <a:schemeClr val="tx1"/>
                </a:solidFill>
              </a:defRPr>
            </a:lvl1pPr>
          </a:lstStyle>
          <a:p>
            <a:pPr lvl="0"/>
            <a:r>
              <a:rPr lang="fi-FI" dirty="0"/>
              <a:t>Vaiheen nimi 5</a:t>
            </a:r>
          </a:p>
        </p:txBody>
      </p:sp>
      <p:sp>
        <p:nvSpPr>
          <p:cNvPr id="26" name="Tekstin paikkamerkki 15">
            <a:extLst>
              <a:ext uri="{FF2B5EF4-FFF2-40B4-BE49-F238E27FC236}">
                <a16:creationId xmlns:a16="http://schemas.microsoft.com/office/drawing/2014/main" id="{34C26B14-C86B-D1B7-D856-0038DF127E34}"/>
              </a:ext>
            </a:extLst>
          </p:cNvPr>
          <p:cNvSpPr>
            <a:spLocks noGrp="1"/>
          </p:cNvSpPr>
          <p:nvPr>
            <p:ph type="body" sz="quarter" idx="80" hasCustomPrompt="1"/>
          </p:nvPr>
        </p:nvSpPr>
        <p:spPr>
          <a:xfrm>
            <a:off x="9801112" y="4633195"/>
            <a:ext cx="502214" cy="296492"/>
          </a:xfrm>
        </p:spPr>
        <p:txBody>
          <a:bodyPr anchor="ctr"/>
          <a:lstStyle>
            <a:lvl1pPr marL="0" indent="0" algn="ctr">
              <a:buNone/>
              <a:defRPr sz="2400" b="1">
                <a:solidFill>
                  <a:schemeClr val="bg1"/>
                </a:solidFill>
              </a:defRPr>
            </a:lvl1pPr>
          </a:lstStyle>
          <a:p>
            <a:pPr lvl="0"/>
            <a:r>
              <a:rPr lang="fi-FI" dirty="0"/>
              <a:t>0</a:t>
            </a:r>
          </a:p>
        </p:txBody>
      </p:sp>
      <p:sp>
        <p:nvSpPr>
          <p:cNvPr id="24" name="Tekstin paikkamerkki 6">
            <a:extLst>
              <a:ext uri="{FF2B5EF4-FFF2-40B4-BE49-F238E27FC236}">
                <a16:creationId xmlns:a16="http://schemas.microsoft.com/office/drawing/2014/main" id="{D11E7B04-409C-B8D3-B71C-4B6CF96300E8}"/>
              </a:ext>
            </a:extLst>
          </p:cNvPr>
          <p:cNvSpPr>
            <a:spLocks noGrp="1"/>
          </p:cNvSpPr>
          <p:nvPr userDrawn="1">
            <p:ph type="body" sz="quarter" idx="26" hasCustomPrompt="1"/>
          </p:nvPr>
        </p:nvSpPr>
        <p:spPr>
          <a:xfrm>
            <a:off x="8920483" y="5261498"/>
            <a:ext cx="2271713" cy="739017"/>
          </a:xfrm>
          <a:noFill/>
        </p:spPr>
        <p:txBody>
          <a:bodyPr lIns="108000" tIns="0" rIns="108000" anchor="t"/>
          <a:lstStyle>
            <a:lvl1pPr marL="0" indent="0" algn="ctr">
              <a:spcAft>
                <a:spcPts val="0"/>
              </a:spcAft>
              <a:buNone/>
              <a:defRPr sz="2400" b="1">
                <a:solidFill>
                  <a:schemeClr val="tx1"/>
                </a:solidFill>
              </a:defRPr>
            </a:lvl1pPr>
          </a:lstStyle>
          <a:p>
            <a:pPr lvl="0"/>
            <a:r>
              <a:rPr lang="fi-FI" dirty="0"/>
              <a:t>Vaiheen nimi 6</a:t>
            </a:r>
          </a:p>
        </p:txBody>
      </p:sp>
      <p:sp>
        <p:nvSpPr>
          <p:cNvPr id="4" name="Tekstin paikkamerkki 1">
            <a:extLst>
              <a:ext uri="{FF2B5EF4-FFF2-40B4-BE49-F238E27FC236}">
                <a16:creationId xmlns:a16="http://schemas.microsoft.com/office/drawing/2014/main" id="{1F6FCA6A-EAAC-B6A0-44A2-E0068F82CD5E}"/>
              </a:ext>
            </a:extLst>
          </p:cNvPr>
          <p:cNvSpPr>
            <a:spLocks noGrp="1"/>
          </p:cNvSpPr>
          <p:nvPr userDrawn="1">
            <p:ph type="body" sz="quarter" idx="14" hasCustomPrompt="1"/>
          </p:nvPr>
        </p:nvSpPr>
        <p:spPr>
          <a:xfrm>
            <a:off x="556372" y="4262438"/>
            <a:ext cx="1991873" cy="1490661"/>
          </a:xfrm>
        </p:spPr>
        <p:txBody>
          <a:bodyPr tIns="0" anchor="t"/>
          <a:lstStyle>
            <a:lvl1pPr marL="0" indent="0" algn="l">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Prosessikaavio kuvaa vaihe vaiheelta, miten jokin työ tai tehtävä etenee. Se selkeyttää työvaiheiden järjestystä ja osallistujien rooleja sekä auttaa tunnistamaan mahdollisia kehityskohteita.</a:t>
            </a:r>
          </a:p>
        </p:txBody>
      </p:sp>
      <p:sp>
        <p:nvSpPr>
          <p:cNvPr id="7" name="Alatunnisteen paikkamerkki 6">
            <a:extLst>
              <a:ext uri="{FF2B5EF4-FFF2-40B4-BE49-F238E27FC236}">
                <a16:creationId xmlns:a16="http://schemas.microsoft.com/office/drawing/2014/main" id="{BAF64577-A186-1CE8-B489-C2FBFE0A3CCD}"/>
              </a:ext>
            </a:extLst>
          </p:cNvPr>
          <p:cNvSpPr>
            <a:spLocks noGrp="1"/>
          </p:cNvSpPr>
          <p:nvPr userDrawn="1">
            <p:ph type="ftr" sz="quarter" idx="28"/>
          </p:nvPr>
        </p:nvSpPr>
        <p:spPr/>
        <p:txBody>
          <a:bodyPr/>
          <a:lstStyle/>
          <a:p>
            <a:endParaRPr lang="fi-FI" dirty="0"/>
          </a:p>
        </p:txBody>
      </p:sp>
      <p:sp>
        <p:nvSpPr>
          <p:cNvPr id="6" name="Päivämäärän paikkamerkki 5">
            <a:extLst>
              <a:ext uri="{FF2B5EF4-FFF2-40B4-BE49-F238E27FC236}">
                <a16:creationId xmlns:a16="http://schemas.microsoft.com/office/drawing/2014/main" id="{BA743619-D424-8006-9CD9-AAC6CD7D4BCA}"/>
              </a:ext>
            </a:extLst>
          </p:cNvPr>
          <p:cNvSpPr>
            <a:spLocks noGrp="1"/>
          </p:cNvSpPr>
          <p:nvPr userDrawn="1">
            <p:ph type="dt" sz="half" idx="27"/>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B18C96AF-0A35-6C75-4205-74D747E10D08}"/>
              </a:ext>
            </a:extLst>
          </p:cNvPr>
          <p:cNvSpPr>
            <a:spLocks noGrp="1"/>
          </p:cNvSpPr>
          <p:nvPr userDrawn="1">
            <p:ph type="sldNum" sz="quarter" idx="29"/>
          </p:nvPr>
        </p:nvSpPr>
        <p:spPr/>
        <p:txBody>
          <a:bodyPr/>
          <a:lstStyle/>
          <a:p>
            <a:fld id="{A9494116-C6F5-466F-B5C1-BBB074CB17FC}" type="slidenum">
              <a:rPr lang="fi-FI" smtClean="0"/>
              <a:pPr/>
              <a:t>‹#›</a:t>
            </a:fld>
            <a:endParaRPr lang="fi-FI" dirty="0"/>
          </a:p>
        </p:txBody>
      </p:sp>
      <p:sp>
        <p:nvSpPr>
          <p:cNvPr id="25" name="Logo">
            <a:extLst>
              <a:ext uri="{FF2B5EF4-FFF2-40B4-BE49-F238E27FC236}">
                <a16:creationId xmlns:a16="http://schemas.microsoft.com/office/drawing/2014/main" id="{0570E64D-03E2-00CC-CDAD-18EA07449646}"/>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
        <p:nvSpPr>
          <p:cNvPr id="40" name="Tekstin paikkamerkki 39">
            <a:extLst>
              <a:ext uri="{FF2B5EF4-FFF2-40B4-BE49-F238E27FC236}">
                <a16:creationId xmlns:a16="http://schemas.microsoft.com/office/drawing/2014/main" id="{FDD2841C-C0E2-744F-51D3-93AF49ACA13B}"/>
              </a:ext>
              <a:ext uri="{C183D7F6-B498-43B3-948B-1728B52AA6E4}">
                <adec:decorative xmlns:adec="http://schemas.microsoft.com/office/drawing/2017/decorative" val="1"/>
              </a:ext>
            </a:extLst>
          </p:cNvPr>
          <p:cNvSpPr>
            <a:spLocks noGrp="1"/>
          </p:cNvSpPr>
          <p:nvPr>
            <p:ph type="body" sz="quarter" idx="93" hasCustomPrompt="1"/>
          </p:nvPr>
        </p:nvSpPr>
        <p:spPr>
          <a:xfrm>
            <a:off x="539750" y="3356827"/>
            <a:ext cx="1586535" cy="580602"/>
          </a:xfrm>
          <a:custGeom>
            <a:avLst/>
            <a:gdLst>
              <a:gd name="connsiteX0" fmla="*/ 1586535 w 1586535"/>
              <a:gd name="connsiteY0" fmla="*/ 0 h 580602"/>
              <a:gd name="connsiteX1" fmla="*/ 1586535 w 1586535"/>
              <a:gd name="connsiteY1" fmla="*/ 159186 h 580602"/>
              <a:gd name="connsiteX2" fmla="*/ 0 w 1586535"/>
              <a:gd name="connsiteY2" fmla="*/ 580602 h 580602"/>
              <a:gd name="connsiteX3" fmla="*/ 0 w 1586535"/>
              <a:gd name="connsiteY3" fmla="*/ 421416 h 580602"/>
              <a:gd name="connsiteX4" fmla="*/ 1586535 w 1586535"/>
              <a:gd name="connsiteY4" fmla="*/ 0 h 580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6535" h="580602">
                <a:moveTo>
                  <a:pt x="1586535" y="0"/>
                </a:moveTo>
                <a:lnTo>
                  <a:pt x="1586535" y="159186"/>
                </a:lnTo>
                <a:cubicBezTo>
                  <a:pt x="825214" y="159186"/>
                  <a:pt x="811042" y="580602"/>
                  <a:pt x="0" y="580602"/>
                </a:cubicBezTo>
                <a:lnTo>
                  <a:pt x="0" y="421416"/>
                </a:lnTo>
                <a:cubicBezTo>
                  <a:pt x="773927" y="421416"/>
                  <a:pt x="766802" y="0"/>
                  <a:pt x="1586535" y="0"/>
                </a:cubicBezTo>
                <a:close/>
              </a:path>
            </a:pathLst>
          </a:custGeom>
          <a:solidFill>
            <a:schemeClr val="accent2"/>
          </a:solidFill>
          <a:ln w="3175">
            <a:solidFill>
              <a:schemeClr val="accent2"/>
            </a:solidFill>
          </a:ln>
        </p:spPr>
        <p:txBody>
          <a:bodyPr wrap="square">
            <a:noAutofit/>
          </a:bodyPr>
          <a:lstStyle>
            <a:lvl1pPr marL="0" indent="0">
              <a:buFont typeface="Arial" panose="020B0604020202020204" pitchFamily="34" charset="0"/>
              <a:buNone/>
              <a:defRPr sz="100"/>
            </a:lvl1pPr>
          </a:lstStyle>
          <a:p>
            <a:pPr lvl="0"/>
            <a:r>
              <a:rPr lang="fi-FI" dirty="0"/>
              <a:t> </a:t>
            </a:r>
          </a:p>
        </p:txBody>
      </p:sp>
      <p:sp>
        <p:nvSpPr>
          <p:cNvPr id="41" name="Tekstin paikkamerkki 40">
            <a:extLst>
              <a:ext uri="{FF2B5EF4-FFF2-40B4-BE49-F238E27FC236}">
                <a16:creationId xmlns:a16="http://schemas.microsoft.com/office/drawing/2014/main" id="{15BE14E6-18FE-E807-0262-D2849DCB2E32}"/>
              </a:ext>
              <a:ext uri="{C183D7F6-B498-43B3-948B-1728B52AA6E4}">
                <adec:decorative xmlns:adec="http://schemas.microsoft.com/office/drawing/2017/decorative" val="1"/>
              </a:ext>
            </a:extLst>
          </p:cNvPr>
          <p:cNvSpPr>
            <a:spLocks noGrp="1"/>
          </p:cNvSpPr>
          <p:nvPr>
            <p:ph type="body" sz="quarter" idx="94" hasCustomPrompt="1"/>
          </p:nvPr>
        </p:nvSpPr>
        <p:spPr>
          <a:xfrm>
            <a:off x="2125658" y="3357061"/>
            <a:ext cx="1586535" cy="580602"/>
          </a:xfrm>
          <a:custGeom>
            <a:avLst/>
            <a:gdLst>
              <a:gd name="connsiteX0" fmla="*/ 0 w 1586535"/>
              <a:gd name="connsiteY0" fmla="*/ 0 h 580602"/>
              <a:gd name="connsiteX1" fmla="*/ 1586535 w 1586535"/>
              <a:gd name="connsiteY1" fmla="*/ 421416 h 580602"/>
              <a:gd name="connsiteX2" fmla="*/ 1586535 w 1586535"/>
              <a:gd name="connsiteY2" fmla="*/ 580602 h 580602"/>
              <a:gd name="connsiteX3" fmla="*/ 0 w 1586535"/>
              <a:gd name="connsiteY3" fmla="*/ 159186 h 580602"/>
            </a:gdLst>
            <a:ahLst/>
            <a:cxnLst>
              <a:cxn ang="0">
                <a:pos x="connsiteX0" y="connsiteY0"/>
              </a:cxn>
              <a:cxn ang="0">
                <a:pos x="connsiteX1" y="connsiteY1"/>
              </a:cxn>
              <a:cxn ang="0">
                <a:pos x="connsiteX2" y="connsiteY2"/>
              </a:cxn>
              <a:cxn ang="0">
                <a:pos x="connsiteX3" y="connsiteY3"/>
              </a:cxn>
            </a:cxnLst>
            <a:rect l="l" t="t" r="r" b="b"/>
            <a:pathLst>
              <a:path w="1586535" h="580602">
                <a:moveTo>
                  <a:pt x="0" y="0"/>
                </a:moveTo>
                <a:cubicBezTo>
                  <a:pt x="819733" y="0"/>
                  <a:pt x="812608" y="421416"/>
                  <a:pt x="1586535" y="421416"/>
                </a:cubicBezTo>
                <a:lnTo>
                  <a:pt x="1586535" y="580602"/>
                </a:lnTo>
                <a:cubicBezTo>
                  <a:pt x="775493" y="580602"/>
                  <a:pt x="761321" y="159186"/>
                  <a:pt x="0" y="159186"/>
                </a:cubicBezTo>
                <a:close/>
              </a:path>
            </a:pathLst>
          </a:custGeom>
          <a:solidFill>
            <a:schemeClr val="accent3"/>
          </a:solidFill>
          <a:ln w="3175">
            <a:solidFill>
              <a:schemeClr val="accent3"/>
            </a:solidFill>
          </a:ln>
        </p:spPr>
        <p:txBody>
          <a:bodyPr wrap="square">
            <a:noAutofit/>
          </a:bodyPr>
          <a:lstStyle>
            <a:lvl1pPr marL="0" indent="0">
              <a:buFont typeface="Arial" panose="020B0604020202020204" pitchFamily="34" charset="0"/>
              <a:buNone/>
              <a:defRPr sz="100"/>
            </a:lvl1pPr>
          </a:lstStyle>
          <a:p>
            <a:pPr lvl="0"/>
            <a:r>
              <a:rPr lang="fi-FI" dirty="0"/>
              <a:t> </a:t>
            </a:r>
          </a:p>
        </p:txBody>
      </p:sp>
      <p:sp>
        <p:nvSpPr>
          <p:cNvPr id="42" name="Tekstin paikkamerkki 41">
            <a:extLst>
              <a:ext uri="{FF2B5EF4-FFF2-40B4-BE49-F238E27FC236}">
                <a16:creationId xmlns:a16="http://schemas.microsoft.com/office/drawing/2014/main" id="{E86112D5-F255-CA58-CAA4-534E6E85B0FE}"/>
              </a:ext>
              <a:ext uri="{C183D7F6-B498-43B3-948B-1728B52AA6E4}">
                <adec:decorative xmlns:adec="http://schemas.microsoft.com/office/drawing/2017/decorative" val="1"/>
              </a:ext>
            </a:extLst>
          </p:cNvPr>
          <p:cNvSpPr>
            <a:spLocks noGrp="1"/>
          </p:cNvSpPr>
          <p:nvPr>
            <p:ph type="body" sz="quarter" idx="95" hasCustomPrompt="1"/>
          </p:nvPr>
        </p:nvSpPr>
        <p:spPr>
          <a:xfrm>
            <a:off x="3712976" y="3356827"/>
            <a:ext cx="1586535" cy="580602"/>
          </a:xfrm>
          <a:custGeom>
            <a:avLst/>
            <a:gdLst>
              <a:gd name="connsiteX0" fmla="*/ 1586535 w 1586535"/>
              <a:gd name="connsiteY0" fmla="*/ 0 h 580602"/>
              <a:gd name="connsiteX1" fmla="*/ 1586535 w 1586535"/>
              <a:gd name="connsiteY1" fmla="*/ 159186 h 580602"/>
              <a:gd name="connsiteX2" fmla="*/ 0 w 1586535"/>
              <a:gd name="connsiteY2" fmla="*/ 580602 h 580602"/>
              <a:gd name="connsiteX3" fmla="*/ 0 w 1586535"/>
              <a:gd name="connsiteY3" fmla="*/ 421416 h 580602"/>
              <a:gd name="connsiteX4" fmla="*/ 1586535 w 1586535"/>
              <a:gd name="connsiteY4" fmla="*/ 0 h 580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6535" h="580602">
                <a:moveTo>
                  <a:pt x="1586535" y="0"/>
                </a:moveTo>
                <a:lnTo>
                  <a:pt x="1586535" y="159186"/>
                </a:lnTo>
                <a:cubicBezTo>
                  <a:pt x="825214" y="159186"/>
                  <a:pt x="811042" y="580602"/>
                  <a:pt x="0" y="580602"/>
                </a:cubicBezTo>
                <a:lnTo>
                  <a:pt x="0" y="421416"/>
                </a:lnTo>
                <a:cubicBezTo>
                  <a:pt x="773927" y="421416"/>
                  <a:pt x="766802" y="0"/>
                  <a:pt x="1586535" y="0"/>
                </a:cubicBezTo>
                <a:close/>
              </a:path>
            </a:pathLst>
          </a:custGeom>
          <a:solidFill>
            <a:schemeClr val="accent2"/>
          </a:solidFill>
          <a:ln w="3175">
            <a:solidFill>
              <a:schemeClr val="accent2"/>
            </a:solidFill>
          </a:ln>
        </p:spPr>
        <p:txBody>
          <a:bodyPr wrap="square">
            <a:noAutofit/>
          </a:bodyPr>
          <a:lstStyle>
            <a:lvl1pPr marL="0" indent="0">
              <a:buFont typeface="Arial" panose="020B0604020202020204" pitchFamily="34" charset="0"/>
              <a:buNone/>
              <a:defRPr sz="100"/>
            </a:lvl1pPr>
          </a:lstStyle>
          <a:p>
            <a:pPr lvl="0"/>
            <a:r>
              <a:rPr lang="fi-FI" dirty="0"/>
              <a:t> </a:t>
            </a:r>
          </a:p>
        </p:txBody>
      </p:sp>
      <p:sp>
        <p:nvSpPr>
          <p:cNvPr id="43" name="Tekstin paikkamerkki 42">
            <a:extLst>
              <a:ext uri="{FF2B5EF4-FFF2-40B4-BE49-F238E27FC236}">
                <a16:creationId xmlns:a16="http://schemas.microsoft.com/office/drawing/2014/main" id="{3979E24E-BD59-2928-8E52-0C988083F68D}"/>
              </a:ext>
              <a:ext uri="{C183D7F6-B498-43B3-948B-1728B52AA6E4}">
                <adec:decorative xmlns:adec="http://schemas.microsoft.com/office/drawing/2017/decorative" val="1"/>
              </a:ext>
            </a:extLst>
          </p:cNvPr>
          <p:cNvSpPr>
            <a:spLocks noGrp="1"/>
          </p:cNvSpPr>
          <p:nvPr>
            <p:ph type="body" sz="quarter" idx="96" hasCustomPrompt="1"/>
          </p:nvPr>
        </p:nvSpPr>
        <p:spPr>
          <a:xfrm>
            <a:off x="5301860" y="3357061"/>
            <a:ext cx="1586535" cy="580602"/>
          </a:xfrm>
          <a:custGeom>
            <a:avLst/>
            <a:gdLst>
              <a:gd name="connsiteX0" fmla="*/ 0 w 1586535"/>
              <a:gd name="connsiteY0" fmla="*/ 0 h 580602"/>
              <a:gd name="connsiteX1" fmla="*/ 1586535 w 1586535"/>
              <a:gd name="connsiteY1" fmla="*/ 421416 h 580602"/>
              <a:gd name="connsiteX2" fmla="*/ 1586535 w 1586535"/>
              <a:gd name="connsiteY2" fmla="*/ 580602 h 580602"/>
              <a:gd name="connsiteX3" fmla="*/ 0 w 1586535"/>
              <a:gd name="connsiteY3" fmla="*/ 159186 h 580602"/>
            </a:gdLst>
            <a:ahLst/>
            <a:cxnLst>
              <a:cxn ang="0">
                <a:pos x="connsiteX0" y="connsiteY0"/>
              </a:cxn>
              <a:cxn ang="0">
                <a:pos x="connsiteX1" y="connsiteY1"/>
              </a:cxn>
              <a:cxn ang="0">
                <a:pos x="connsiteX2" y="connsiteY2"/>
              </a:cxn>
              <a:cxn ang="0">
                <a:pos x="connsiteX3" y="connsiteY3"/>
              </a:cxn>
            </a:cxnLst>
            <a:rect l="l" t="t" r="r" b="b"/>
            <a:pathLst>
              <a:path w="1586535" h="580602">
                <a:moveTo>
                  <a:pt x="0" y="0"/>
                </a:moveTo>
                <a:cubicBezTo>
                  <a:pt x="819733" y="0"/>
                  <a:pt x="812608" y="421416"/>
                  <a:pt x="1586535" y="421416"/>
                </a:cubicBezTo>
                <a:lnTo>
                  <a:pt x="1586535" y="580602"/>
                </a:lnTo>
                <a:cubicBezTo>
                  <a:pt x="775493" y="580602"/>
                  <a:pt x="761321" y="159186"/>
                  <a:pt x="0" y="159186"/>
                </a:cubicBezTo>
                <a:close/>
              </a:path>
            </a:pathLst>
          </a:custGeom>
          <a:solidFill>
            <a:schemeClr val="accent3"/>
          </a:solidFill>
          <a:ln w="3175">
            <a:solidFill>
              <a:schemeClr val="accent3"/>
            </a:solidFill>
          </a:ln>
        </p:spPr>
        <p:txBody>
          <a:bodyPr wrap="square">
            <a:noAutofit/>
          </a:bodyPr>
          <a:lstStyle>
            <a:lvl1pPr marL="0" indent="0">
              <a:buFont typeface="Arial" panose="020B0604020202020204" pitchFamily="34" charset="0"/>
              <a:buNone/>
              <a:defRPr sz="100"/>
            </a:lvl1pPr>
          </a:lstStyle>
          <a:p>
            <a:pPr lvl="0"/>
            <a:r>
              <a:rPr lang="fi-FI" dirty="0"/>
              <a:t> </a:t>
            </a:r>
          </a:p>
        </p:txBody>
      </p:sp>
      <p:sp>
        <p:nvSpPr>
          <p:cNvPr id="44" name="Tekstin paikkamerkki 43">
            <a:extLst>
              <a:ext uri="{FF2B5EF4-FFF2-40B4-BE49-F238E27FC236}">
                <a16:creationId xmlns:a16="http://schemas.microsoft.com/office/drawing/2014/main" id="{5FDA9DBF-58D2-0849-08C4-EC5B911205CE}"/>
              </a:ext>
              <a:ext uri="{C183D7F6-B498-43B3-948B-1728B52AA6E4}">
                <adec:decorative xmlns:adec="http://schemas.microsoft.com/office/drawing/2017/decorative" val="1"/>
              </a:ext>
            </a:extLst>
          </p:cNvPr>
          <p:cNvSpPr>
            <a:spLocks noGrp="1"/>
          </p:cNvSpPr>
          <p:nvPr>
            <p:ph type="body" sz="quarter" idx="97" hasCustomPrompt="1"/>
          </p:nvPr>
        </p:nvSpPr>
        <p:spPr>
          <a:xfrm>
            <a:off x="6888473" y="3356827"/>
            <a:ext cx="1586535" cy="580602"/>
          </a:xfrm>
          <a:custGeom>
            <a:avLst/>
            <a:gdLst>
              <a:gd name="connsiteX0" fmla="*/ 1586535 w 1586535"/>
              <a:gd name="connsiteY0" fmla="*/ 0 h 580602"/>
              <a:gd name="connsiteX1" fmla="*/ 1586535 w 1586535"/>
              <a:gd name="connsiteY1" fmla="*/ 159186 h 580602"/>
              <a:gd name="connsiteX2" fmla="*/ 0 w 1586535"/>
              <a:gd name="connsiteY2" fmla="*/ 580602 h 580602"/>
              <a:gd name="connsiteX3" fmla="*/ 0 w 1586535"/>
              <a:gd name="connsiteY3" fmla="*/ 421416 h 580602"/>
              <a:gd name="connsiteX4" fmla="*/ 1586535 w 1586535"/>
              <a:gd name="connsiteY4" fmla="*/ 0 h 580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6535" h="580602">
                <a:moveTo>
                  <a:pt x="1586535" y="0"/>
                </a:moveTo>
                <a:lnTo>
                  <a:pt x="1586535" y="159186"/>
                </a:lnTo>
                <a:cubicBezTo>
                  <a:pt x="825214" y="159186"/>
                  <a:pt x="811042" y="580602"/>
                  <a:pt x="0" y="580602"/>
                </a:cubicBezTo>
                <a:lnTo>
                  <a:pt x="0" y="421416"/>
                </a:lnTo>
                <a:cubicBezTo>
                  <a:pt x="773927" y="421416"/>
                  <a:pt x="766802" y="0"/>
                  <a:pt x="1586535" y="0"/>
                </a:cubicBezTo>
                <a:close/>
              </a:path>
            </a:pathLst>
          </a:custGeom>
          <a:solidFill>
            <a:schemeClr val="accent2"/>
          </a:solidFill>
          <a:ln w="3175">
            <a:solidFill>
              <a:schemeClr val="accent2"/>
            </a:solidFill>
          </a:ln>
        </p:spPr>
        <p:txBody>
          <a:bodyPr wrap="square">
            <a:noAutofit/>
          </a:bodyPr>
          <a:lstStyle>
            <a:lvl1pPr marL="0" indent="0">
              <a:buFont typeface="Arial" panose="020B0604020202020204" pitchFamily="34" charset="0"/>
              <a:buNone/>
              <a:defRPr sz="100"/>
            </a:lvl1pPr>
          </a:lstStyle>
          <a:p>
            <a:pPr lvl="0"/>
            <a:r>
              <a:rPr lang="fi-FI" dirty="0"/>
              <a:t> </a:t>
            </a:r>
          </a:p>
        </p:txBody>
      </p:sp>
      <p:sp>
        <p:nvSpPr>
          <p:cNvPr id="45" name="Tekstin paikkamerkki 44">
            <a:extLst>
              <a:ext uri="{FF2B5EF4-FFF2-40B4-BE49-F238E27FC236}">
                <a16:creationId xmlns:a16="http://schemas.microsoft.com/office/drawing/2014/main" id="{D79B1954-195C-703F-2761-9AFD6A899B57}"/>
              </a:ext>
              <a:ext uri="{C183D7F6-B498-43B3-948B-1728B52AA6E4}">
                <adec:decorative xmlns:adec="http://schemas.microsoft.com/office/drawing/2017/decorative" val="1"/>
              </a:ext>
            </a:extLst>
          </p:cNvPr>
          <p:cNvSpPr>
            <a:spLocks noGrp="1"/>
          </p:cNvSpPr>
          <p:nvPr>
            <p:ph type="body" sz="quarter" idx="98" hasCustomPrompt="1"/>
          </p:nvPr>
        </p:nvSpPr>
        <p:spPr>
          <a:xfrm>
            <a:off x="8475008" y="3357061"/>
            <a:ext cx="1586536" cy="580602"/>
          </a:xfrm>
          <a:custGeom>
            <a:avLst/>
            <a:gdLst>
              <a:gd name="connsiteX0" fmla="*/ 0 w 1586536"/>
              <a:gd name="connsiteY0" fmla="*/ 0 h 580602"/>
              <a:gd name="connsiteX1" fmla="*/ 1586536 w 1586536"/>
              <a:gd name="connsiteY1" fmla="*/ 421416 h 580602"/>
              <a:gd name="connsiteX2" fmla="*/ 1586536 w 1586536"/>
              <a:gd name="connsiteY2" fmla="*/ 580602 h 580602"/>
              <a:gd name="connsiteX3" fmla="*/ 0 w 1586536"/>
              <a:gd name="connsiteY3" fmla="*/ 159186 h 580602"/>
            </a:gdLst>
            <a:ahLst/>
            <a:cxnLst>
              <a:cxn ang="0">
                <a:pos x="connsiteX0" y="connsiteY0"/>
              </a:cxn>
              <a:cxn ang="0">
                <a:pos x="connsiteX1" y="connsiteY1"/>
              </a:cxn>
              <a:cxn ang="0">
                <a:pos x="connsiteX2" y="connsiteY2"/>
              </a:cxn>
              <a:cxn ang="0">
                <a:pos x="connsiteX3" y="connsiteY3"/>
              </a:cxn>
            </a:cxnLst>
            <a:rect l="l" t="t" r="r" b="b"/>
            <a:pathLst>
              <a:path w="1586536" h="580602">
                <a:moveTo>
                  <a:pt x="0" y="0"/>
                </a:moveTo>
                <a:cubicBezTo>
                  <a:pt x="819733" y="0"/>
                  <a:pt x="812608" y="421416"/>
                  <a:pt x="1586536" y="421416"/>
                </a:cubicBezTo>
                <a:lnTo>
                  <a:pt x="1586536" y="580602"/>
                </a:lnTo>
                <a:cubicBezTo>
                  <a:pt x="775493" y="580602"/>
                  <a:pt x="761321" y="159186"/>
                  <a:pt x="0" y="159186"/>
                </a:cubicBezTo>
                <a:close/>
              </a:path>
            </a:pathLst>
          </a:custGeom>
          <a:solidFill>
            <a:schemeClr val="accent3"/>
          </a:solidFill>
          <a:ln w="3175">
            <a:solidFill>
              <a:schemeClr val="accent3"/>
            </a:solidFill>
          </a:ln>
        </p:spPr>
        <p:txBody>
          <a:bodyPr wrap="square">
            <a:noAutofit/>
          </a:bodyPr>
          <a:lstStyle>
            <a:lvl1pPr marL="0" indent="0">
              <a:buFont typeface="Arial" panose="020B0604020202020204" pitchFamily="34" charset="0"/>
              <a:buNone/>
              <a:defRPr sz="100"/>
            </a:lvl1pPr>
          </a:lstStyle>
          <a:p>
            <a:pPr lvl="0"/>
            <a:r>
              <a:rPr lang="fi-FI" dirty="0"/>
              <a:t> </a:t>
            </a:r>
          </a:p>
        </p:txBody>
      </p:sp>
      <p:sp>
        <p:nvSpPr>
          <p:cNvPr id="46" name="Tekstin paikkamerkki 45">
            <a:extLst>
              <a:ext uri="{FF2B5EF4-FFF2-40B4-BE49-F238E27FC236}">
                <a16:creationId xmlns:a16="http://schemas.microsoft.com/office/drawing/2014/main" id="{5604F35A-FD20-117F-648D-8E9D7A5BF340}"/>
              </a:ext>
              <a:ext uri="{C183D7F6-B498-43B3-948B-1728B52AA6E4}">
                <adec:decorative xmlns:adec="http://schemas.microsoft.com/office/drawing/2017/decorative" val="1"/>
              </a:ext>
            </a:extLst>
          </p:cNvPr>
          <p:cNvSpPr>
            <a:spLocks noGrp="1"/>
          </p:cNvSpPr>
          <p:nvPr>
            <p:ph type="body" sz="quarter" idx="99" hasCustomPrompt="1"/>
          </p:nvPr>
        </p:nvSpPr>
        <p:spPr>
          <a:xfrm>
            <a:off x="10061544" y="3356827"/>
            <a:ext cx="1586535" cy="580602"/>
          </a:xfrm>
          <a:custGeom>
            <a:avLst/>
            <a:gdLst>
              <a:gd name="connsiteX0" fmla="*/ 1586535 w 1586535"/>
              <a:gd name="connsiteY0" fmla="*/ 0 h 580602"/>
              <a:gd name="connsiteX1" fmla="*/ 1586535 w 1586535"/>
              <a:gd name="connsiteY1" fmla="*/ 159186 h 580602"/>
              <a:gd name="connsiteX2" fmla="*/ 0 w 1586535"/>
              <a:gd name="connsiteY2" fmla="*/ 580602 h 580602"/>
              <a:gd name="connsiteX3" fmla="*/ 0 w 1586535"/>
              <a:gd name="connsiteY3" fmla="*/ 421416 h 580602"/>
              <a:gd name="connsiteX4" fmla="*/ 1586535 w 1586535"/>
              <a:gd name="connsiteY4" fmla="*/ 0 h 580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6535" h="580602">
                <a:moveTo>
                  <a:pt x="1586535" y="0"/>
                </a:moveTo>
                <a:lnTo>
                  <a:pt x="1586535" y="159186"/>
                </a:lnTo>
                <a:cubicBezTo>
                  <a:pt x="825214" y="159186"/>
                  <a:pt x="811042" y="580602"/>
                  <a:pt x="0" y="580602"/>
                </a:cubicBezTo>
                <a:lnTo>
                  <a:pt x="0" y="421416"/>
                </a:lnTo>
                <a:cubicBezTo>
                  <a:pt x="773927" y="421416"/>
                  <a:pt x="766801" y="0"/>
                  <a:pt x="1586535" y="0"/>
                </a:cubicBezTo>
                <a:close/>
              </a:path>
            </a:pathLst>
          </a:custGeom>
          <a:solidFill>
            <a:schemeClr val="accent2"/>
          </a:solidFill>
          <a:ln w="3175">
            <a:solidFill>
              <a:schemeClr val="accent2"/>
            </a:solidFill>
          </a:ln>
        </p:spPr>
        <p:txBody>
          <a:bodyPr wrap="square">
            <a:noAutofit/>
          </a:bodyPr>
          <a:lstStyle>
            <a:lvl1pPr marL="0" indent="0">
              <a:buFont typeface="Arial" panose="020B0604020202020204" pitchFamily="34" charset="0"/>
              <a:buNone/>
              <a:defRPr sz="100"/>
            </a:lvl1pPr>
          </a:lstStyle>
          <a:p>
            <a:pPr lvl="0"/>
            <a:r>
              <a:rPr lang="fi-FI" dirty="0"/>
              <a:t> </a:t>
            </a:r>
          </a:p>
        </p:txBody>
      </p:sp>
    </p:spTree>
    <p:extLst>
      <p:ext uri="{BB962C8B-B14F-4D97-AF65-F5344CB8AC3E}">
        <p14:creationId xmlns:p14="http://schemas.microsoft.com/office/powerpoint/2010/main" val="1278762614"/>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preserve="1" userDrawn="1">
  <p:cSld name="Prosessikaavio 2">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46099" y="546100"/>
            <a:ext cx="11104564" cy="692150"/>
          </a:xfrm>
          <a:prstGeom prst="rect">
            <a:avLst/>
          </a:prstGeom>
        </p:spPr>
        <p:txBody>
          <a:bodyPr anchor="t"/>
          <a:lstStyle>
            <a:lvl1pPr algn="ctr">
              <a:defRPr sz="3600">
                <a:solidFill>
                  <a:schemeClr val="tx1"/>
                </a:solidFill>
              </a:defRPr>
            </a:lvl1pPr>
          </a:lstStyle>
          <a:p>
            <a:r>
              <a:rPr lang="fi-FI" dirty="0"/>
              <a:t>Prosessikaavio 2</a:t>
            </a:r>
          </a:p>
        </p:txBody>
      </p:sp>
      <p:sp>
        <p:nvSpPr>
          <p:cNvPr id="83" name="Tekstin paikkamerkki 82">
            <a:extLst>
              <a:ext uri="{FF2B5EF4-FFF2-40B4-BE49-F238E27FC236}">
                <a16:creationId xmlns:a16="http://schemas.microsoft.com/office/drawing/2014/main" id="{63486880-5663-CF50-A7A3-E8411BA856C2}"/>
              </a:ext>
              <a:ext uri="{C183D7F6-B498-43B3-948B-1728B52AA6E4}">
                <adec:decorative xmlns:adec="http://schemas.microsoft.com/office/drawing/2017/decorative" val="1"/>
              </a:ext>
            </a:extLst>
          </p:cNvPr>
          <p:cNvSpPr>
            <a:spLocks noGrp="1"/>
          </p:cNvSpPr>
          <p:nvPr>
            <p:ph type="body" sz="quarter" idx="42" hasCustomPrompt="1"/>
          </p:nvPr>
        </p:nvSpPr>
        <p:spPr>
          <a:xfrm rot="18900000">
            <a:off x="3231193" y="1517344"/>
            <a:ext cx="5729614" cy="5729562"/>
          </a:xfrm>
          <a:custGeom>
            <a:avLst/>
            <a:gdLst>
              <a:gd name="connsiteX0" fmla="*/ 5729560 w 5729614"/>
              <a:gd name="connsiteY0" fmla="*/ 5630458 h 5729562"/>
              <a:gd name="connsiteX1" fmla="*/ 5729467 w 5729614"/>
              <a:gd name="connsiteY1" fmla="*/ 5729562 h 5729562"/>
              <a:gd name="connsiteX2" fmla="*/ 5674357 w 5729614"/>
              <a:gd name="connsiteY2" fmla="*/ 5729562 h 5729562"/>
              <a:gd name="connsiteX3" fmla="*/ 5674450 w 5729614"/>
              <a:gd name="connsiteY3" fmla="*/ 5696590 h 5729562"/>
              <a:gd name="connsiteX4" fmla="*/ 5663429 w 5729614"/>
              <a:gd name="connsiteY4" fmla="*/ 5696590 h 5729562"/>
              <a:gd name="connsiteX5" fmla="*/ 5663522 w 5729614"/>
              <a:gd name="connsiteY5" fmla="*/ 5630551 h 5729562"/>
              <a:gd name="connsiteX6" fmla="*/ 99103 w 5729614"/>
              <a:gd name="connsiteY6" fmla="*/ 1 h 5729562"/>
              <a:gd name="connsiteX7" fmla="*/ 99105 w 5729614"/>
              <a:gd name="connsiteY7" fmla="*/ 66134 h 5729562"/>
              <a:gd name="connsiteX8" fmla="*/ 33065 w 5729614"/>
              <a:gd name="connsiteY8" fmla="*/ 66039 h 5729562"/>
              <a:gd name="connsiteX9" fmla="*/ 33066 w 5729614"/>
              <a:gd name="connsiteY9" fmla="*/ 55206 h 5729562"/>
              <a:gd name="connsiteX10" fmla="*/ 0 w 5729614"/>
              <a:gd name="connsiteY10" fmla="*/ 55205 h 5729562"/>
              <a:gd name="connsiteX11" fmla="*/ 0 w 5729614"/>
              <a:gd name="connsiteY11" fmla="*/ 95 h 5729562"/>
              <a:gd name="connsiteX12" fmla="*/ 2926054 w 5729614"/>
              <a:gd name="connsiteY12" fmla="*/ 2770533 h 5729562"/>
              <a:gd name="connsiteX13" fmla="*/ 2926055 w 5729614"/>
              <a:gd name="connsiteY13" fmla="*/ 2803599 h 5729562"/>
              <a:gd name="connsiteX14" fmla="*/ 2959120 w 5729614"/>
              <a:gd name="connsiteY14" fmla="*/ 2803599 h 5729562"/>
              <a:gd name="connsiteX15" fmla="*/ 2959027 w 5729614"/>
              <a:gd name="connsiteY15" fmla="*/ 2869638 h 5729562"/>
              <a:gd name="connsiteX16" fmla="*/ 2860016 w 5729614"/>
              <a:gd name="connsiteY16" fmla="*/ 2869638 h 5729562"/>
              <a:gd name="connsiteX17" fmla="*/ 2860016 w 5729614"/>
              <a:gd name="connsiteY17" fmla="*/ 2770626 h 5729562"/>
              <a:gd name="connsiteX18" fmla="*/ 358798 w 5729614"/>
              <a:gd name="connsiteY18" fmla="*/ 59 h 5729562"/>
              <a:gd name="connsiteX19" fmla="*/ 358797 w 5729614"/>
              <a:gd name="connsiteY19" fmla="*/ 66108 h 5729562"/>
              <a:gd name="connsiteX20" fmla="*/ 228947 w 5729614"/>
              <a:gd name="connsiteY20" fmla="*/ 66108 h 5729562"/>
              <a:gd name="connsiteX21" fmla="*/ 228946 w 5729614"/>
              <a:gd name="connsiteY21" fmla="*/ 59 h 5729562"/>
              <a:gd name="connsiteX22" fmla="*/ 5729614 w 5729614"/>
              <a:gd name="connsiteY22" fmla="*/ 5370861 h 5729562"/>
              <a:gd name="connsiteX23" fmla="*/ 5729614 w 5729614"/>
              <a:gd name="connsiteY23" fmla="*/ 5500711 h 5729562"/>
              <a:gd name="connsiteX24" fmla="*/ 5663565 w 5729614"/>
              <a:gd name="connsiteY24" fmla="*/ 5500712 h 5729562"/>
              <a:gd name="connsiteX25" fmla="*/ 5663565 w 5729614"/>
              <a:gd name="connsiteY25" fmla="*/ 5370860 h 5729562"/>
              <a:gd name="connsiteX26" fmla="*/ 3213440 w 5729614"/>
              <a:gd name="connsiteY26" fmla="*/ 2803565 h 5729562"/>
              <a:gd name="connsiteX27" fmla="*/ 3213440 w 5729614"/>
              <a:gd name="connsiteY27" fmla="*/ 2869614 h 5729562"/>
              <a:gd name="connsiteX28" fmla="*/ 3086231 w 5729614"/>
              <a:gd name="connsiteY28" fmla="*/ 2869614 h 5729562"/>
              <a:gd name="connsiteX29" fmla="*/ 3086231 w 5729614"/>
              <a:gd name="connsiteY29" fmla="*/ 2803565 h 5729562"/>
              <a:gd name="connsiteX30" fmla="*/ 2926050 w 5729614"/>
              <a:gd name="connsiteY30" fmla="*/ 2516145 h 5729562"/>
              <a:gd name="connsiteX31" fmla="*/ 2926051 w 5729614"/>
              <a:gd name="connsiteY31" fmla="*/ 2643354 h 5729562"/>
              <a:gd name="connsiteX32" fmla="*/ 2860002 w 5729614"/>
              <a:gd name="connsiteY32" fmla="*/ 2643354 h 5729562"/>
              <a:gd name="connsiteX33" fmla="*/ 2860002 w 5729614"/>
              <a:gd name="connsiteY33" fmla="*/ 2516146 h 5729562"/>
              <a:gd name="connsiteX34" fmla="*/ 618671 w 5729614"/>
              <a:gd name="connsiteY34" fmla="*/ 175 h 5729562"/>
              <a:gd name="connsiteX35" fmla="*/ 618671 w 5729614"/>
              <a:gd name="connsiteY35" fmla="*/ 66224 h 5729562"/>
              <a:gd name="connsiteX36" fmla="*/ 488820 w 5729614"/>
              <a:gd name="connsiteY36" fmla="*/ 66224 h 5729562"/>
              <a:gd name="connsiteX37" fmla="*/ 488820 w 5729614"/>
              <a:gd name="connsiteY37" fmla="*/ 175 h 5729562"/>
              <a:gd name="connsiteX38" fmla="*/ 5729596 w 5729614"/>
              <a:gd name="connsiteY38" fmla="*/ 5110988 h 5729562"/>
              <a:gd name="connsiteX39" fmla="*/ 5729596 w 5729614"/>
              <a:gd name="connsiteY39" fmla="*/ 5240839 h 5729562"/>
              <a:gd name="connsiteX40" fmla="*/ 5663548 w 5729614"/>
              <a:gd name="connsiteY40" fmla="*/ 5240839 h 5729562"/>
              <a:gd name="connsiteX41" fmla="*/ 5663548 w 5729614"/>
              <a:gd name="connsiteY41" fmla="*/ 5110988 h 5729562"/>
              <a:gd name="connsiteX42" fmla="*/ 3467801 w 5729614"/>
              <a:gd name="connsiteY42" fmla="*/ 2803644 h 5729562"/>
              <a:gd name="connsiteX43" fmla="*/ 3467801 w 5729614"/>
              <a:gd name="connsiteY43" fmla="*/ 2869692 h 5729562"/>
              <a:gd name="connsiteX44" fmla="*/ 3340592 w 5729614"/>
              <a:gd name="connsiteY44" fmla="*/ 2869693 h 5729562"/>
              <a:gd name="connsiteX45" fmla="*/ 3340592 w 5729614"/>
              <a:gd name="connsiteY45" fmla="*/ 2803645 h 5729562"/>
              <a:gd name="connsiteX46" fmla="*/ 2926035 w 5729614"/>
              <a:gd name="connsiteY46" fmla="*/ 2261691 h 5729562"/>
              <a:gd name="connsiteX47" fmla="*/ 2926035 w 5729614"/>
              <a:gd name="connsiteY47" fmla="*/ 2388900 h 5729562"/>
              <a:gd name="connsiteX48" fmla="*/ 2859987 w 5729614"/>
              <a:gd name="connsiteY48" fmla="*/ 2388900 h 5729562"/>
              <a:gd name="connsiteX49" fmla="*/ 2859987 w 5729614"/>
              <a:gd name="connsiteY49" fmla="*/ 2261691 h 5729562"/>
              <a:gd name="connsiteX50" fmla="*/ 5729395 w 5729614"/>
              <a:gd name="connsiteY50" fmla="*/ 4851675 h 5729562"/>
              <a:gd name="connsiteX51" fmla="*/ 5729395 w 5729614"/>
              <a:gd name="connsiteY51" fmla="*/ 4981525 h 5729562"/>
              <a:gd name="connsiteX52" fmla="*/ 5663346 w 5729614"/>
              <a:gd name="connsiteY52" fmla="*/ 4981526 h 5729562"/>
              <a:gd name="connsiteX53" fmla="*/ 5663345 w 5729614"/>
              <a:gd name="connsiteY53" fmla="*/ 4851675 h 5729562"/>
              <a:gd name="connsiteX54" fmla="*/ 878452 w 5729614"/>
              <a:gd name="connsiteY54" fmla="*/ 67 h 5729562"/>
              <a:gd name="connsiteX55" fmla="*/ 878451 w 5729614"/>
              <a:gd name="connsiteY55" fmla="*/ 66114 h 5729562"/>
              <a:gd name="connsiteX56" fmla="*/ 748599 w 5729614"/>
              <a:gd name="connsiteY56" fmla="*/ 66114 h 5729562"/>
              <a:gd name="connsiteX57" fmla="*/ 748600 w 5729614"/>
              <a:gd name="connsiteY57" fmla="*/ 67 h 5729562"/>
              <a:gd name="connsiteX58" fmla="*/ 3722255 w 5729614"/>
              <a:gd name="connsiteY58" fmla="*/ 2803629 h 5729562"/>
              <a:gd name="connsiteX59" fmla="*/ 3722255 w 5729614"/>
              <a:gd name="connsiteY59" fmla="*/ 2869679 h 5729562"/>
              <a:gd name="connsiteX60" fmla="*/ 3595047 w 5729614"/>
              <a:gd name="connsiteY60" fmla="*/ 2869679 h 5729562"/>
              <a:gd name="connsiteX61" fmla="*/ 3595046 w 5729614"/>
              <a:gd name="connsiteY61" fmla="*/ 2803630 h 5729562"/>
              <a:gd name="connsiteX62" fmla="*/ 2926020 w 5729614"/>
              <a:gd name="connsiteY62" fmla="*/ 2007237 h 5729562"/>
              <a:gd name="connsiteX63" fmla="*/ 2926020 w 5729614"/>
              <a:gd name="connsiteY63" fmla="*/ 2134445 h 5729562"/>
              <a:gd name="connsiteX64" fmla="*/ 2859972 w 5729614"/>
              <a:gd name="connsiteY64" fmla="*/ 2134445 h 5729562"/>
              <a:gd name="connsiteX65" fmla="*/ 2859972 w 5729614"/>
              <a:gd name="connsiteY65" fmla="*/ 2007237 h 5729562"/>
              <a:gd name="connsiteX66" fmla="*/ 5729603 w 5729614"/>
              <a:gd name="connsiteY66" fmla="*/ 4591335 h 5729562"/>
              <a:gd name="connsiteX67" fmla="*/ 5729603 w 5729614"/>
              <a:gd name="connsiteY67" fmla="*/ 4721186 h 5729562"/>
              <a:gd name="connsiteX68" fmla="*/ 5663555 w 5729614"/>
              <a:gd name="connsiteY68" fmla="*/ 4721186 h 5729562"/>
              <a:gd name="connsiteX69" fmla="*/ 5663555 w 5729614"/>
              <a:gd name="connsiteY69" fmla="*/ 4591335 h 5729562"/>
              <a:gd name="connsiteX70" fmla="*/ 1138323 w 5729614"/>
              <a:gd name="connsiteY70" fmla="*/ 48 h 5729562"/>
              <a:gd name="connsiteX71" fmla="*/ 1138325 w 5729614"/>
              <a:gd name="connsiteY71" fmla="*/ 66098 h 5729562"/>
              <a:gd name="connsiteX72" fmla="*/ 1008473 w 5729614"/>
              <a:gd name="connsiteY72" fmla="*/ 66098 h 5729562"/>
              <a:gd name="connsiteX73" fmla="*/ 1008474 w 5729614"/>
              <a:gd name="connsiteY73" fmla="*/ 50 h 5729562"/>
              <a:gd name="connsiteX74" fmla="*/ 3976710 w 5729614"/>
              <a:gd name="connsiteY74" fmla="*/ 2803614 h 5729562"/>
              <a:gd name="connsiteX75" fmla="*/ 3976710 w 5729614"/>
              <a:gd name="connsiteY75" fmla="*/ 2869662 h 5729562"/>
              <a:gd name="connsiteX76" fmla="*/ 3849501 w 5729614"/>
              <a:gd name="connsiteY76" fmla="*/ 2869663 h 5729562"/>
              <a:gd name="connsiteX77" fmla="*/ 3849501 w 5729614"/>
              <a:gd name="connsiteY77" fmla="*/ 2803615 h 5729562"/>
              <a:gd name="connsiteX78" fmla="*/ 2926005 w 5729614"/>
              <a:gd name="connsiteY78" fmla="*/ 1752782 h 5729562"/>
              <a:gd name="connsiteX79" fmla="*/ 2926005 w 5729614"/>
              <a:gd name="connsiteY79" fmla="*/ 1879991 h 5729562"/>
              <a:gd name="connsiteX80" fmla="*/ 2859957 w 5729614"/>
              <a:gd name="connsiteY80" fmla="*/ 1879991 h 5729562"/>
              <a:gd name="connsiteX81" fmla="*/ 2859957 w 5729614"/>
              <a:gd name="connsiteY81" fmla="*/ 1752782 h 5729562"/>
              <a:gd name="connsiteX82" fmla="*/ 5729588 w 5729614"/>
              <a:gd name="connsiteY82" fmla="*/ 4331594 h 5729562"/>
              <a:gd name="connsiteX83" fmla="*/ 5729588 w 5729614"/>
              <a:gd name="connsiteY83" fmla="*/ 4461445 h 5729562"/>
              <a:gd name="connsiteX84" fmla="*/ 5663539 w 5729614"/>
              <a:gd name="connsiteY84" fmla="*/ 4461445 h 5729562"/>
              <a:gd name="connsiteX85" fmla="*/ 5663539 w 5729614"/>
              <a:gd name="connsiteY85" fmla="*/ 4331594 h 5729562"/>
              <a:gd name="connsiteX86" fmla="*/ 1398065 w 5729614"/>
              <a:gd name="connsiteY86" fmla="*/ 33 h 5729562"/>
              <a:gd name="connsiteX87" fmla="*/ 1398064 w 5729614"/>
              <a:gd name="connsiteY87" fmla="*/ 66080 h 5729562"/>
              <a:gd name="connsiteX88" fmla="*/ 1268215 w 5729614"/>
              <a:gd name="connsiteY88" fmla="*/ 66082 h 5729562"/>
              <a:gd name="connsiteX89" fmla="*/ 1268214 w 5729614"/>
              <a:gd name="connsiteY89" fmla="*/ 33 h 5729562"/>
              <a:gd name="connsiteX90" fmla="*/ 4231164 w 5729614"/>
              <a:gd name="connsiteY90" fmla="*/ 2803599 h 5729562"/>
              <a:gd name="connsiteX91" fmla="*/ 4231164 w 5729614"/>
              <a:gd name="connsiteY91" fmla="*/ 2869647 h 5729562"/>
              <a:gd name="connsiteX92" fmla="*/ 4103955 w 5729614"/>
              <a:gd name="connsiteY92" fmla="*/ 2869648 h 5729562"/>
              <a:gd name="connsiteX93" fmla="*/ 4103955 w 5729614"/>
              <a:gd name="connsiteY93" fmla="*/ 2803600 h 5729562"/>
              <a:gd name="connsiteX94" fmla="*/ 2925989 w 5729614"/>
              <a:gd name="connsiteY94" fmla="*/ 1498327 h 5729562"/>
              <a:gd name="connsiteX95" fmla="*/ 2925989 w 5729614"/>
              <a:gd name="connsiteY95" fmla="*/ 1625535 h 5729562"/>
              <a:gd name="connsiteX96" fmla="*/ 2859941 w 5729614"/>
              <a:gd name="connsiteY96" fmla="*/ 1625535 h 5729562"/>
              <a:gd name="connsiteX97" fmla="*/ 2859941 w 5729614"/>
              <a:gd name="connsiteY97" fmla="*/ 1498327 h 5729562"/>
              <a:gd name="connsiteX98" fmla="*/ 5729477 w 5729614"/>
              <a:gd name="connsiteY98" fmla="*/ 4072187 h 5729562"/>
              <a:gd name="connsiteX99" fmla="*/ 5729478 w 5729614"/>
              <a:gd name="connsiteY99" fmla="*/ 4202038 h 5729562"/>
              <a:gd name="connsiteX100" fmla="*/ 5663430 w 5729614"/>
              <a:gd name="connsiteY100" fmla="*/ 4202038 h 5729562"/>
              <a:gd name="connsiteX101" fmla="*/ 5663429 w 5729614"/>
              <a:gd name="connsiteY101" fmla="*/ 4072187 h 5729562"/>
              <a:gd name="connsiteX102" fmla="*/ 1657845 w 5729614"/>
              <a:gd name="connsiteY102" fmla="*/ 56 h 5729562"/>
              <a:gd name="connsiteX103" fmla="*/ 1657845 w 5729614"/>
              <a:gd name="connsiteY103" fmla="*/ 66104 h 5729562"/>
              <a:gd name="connsiteX104" fmla="*/ 1527993 w 5729614"/>
              <a:gd name="connsiteY104" fmla="*/ 66104 h 5729562"/>
              <a:gd name="connsiteX105" fmla="*/ 1527993 w 5729614"/>
              <a:gd name="connsiteY105" fmla="*/ 56 h 5729562"/>
              <a:gd name="connsiteX106" fmla="*/ 2926069 w 5729614"/>
              <a:gd name="connsiteY106" fmla="*/ 1244097 h 5729562"/>
              <a:gd name="connsiteX107" fmla="*/ 2926070 w 5729614"/>
              <a:gd name="connsiteY107" fmla="*/ 1371307 h 5729562"/>
              <a:gd name="connsiteX108" fmla="*/ 2860021 w 5729614"/>
              <a:gd name="connsiteY108" fmla="*/ 1371307 h 5729562"/>
              <a:gd name="connsiteX109" fmla="*/ 2860021 w 5729614"/>
              <a:gd name="connsiteY109" fmla="*/ 1244098 h 5729562"/>
              <a:gd name="connsiteX110" fmla="*/ 4485620 w 5729614"/>
              <a:gd name="connsiteY110" fmla="*/ 2803585 h 5729562"/>
              <a:gd name="connsiteX111" fmla="*/ 4485620 w 5729614"/>
              <a:gd name="connsiteY111" fmla="*/ 2869633 h 5729562"/>
              <a:gd name="connsiteX112" fmla="*/ 4358410 w 5729614"/>
              <a:gd name="connsiteY112" fmla="*/ 2869633 h 5729562"/>
              <a:gd name="connsiteX113" fmla="*/ 4358410 w 5729614"/>
              <a:gd name="connsiteY113" fmla="*/ 2803585 h 5729562"/>
              <a:gd name="connsiteX114" fmla="*/ 5729594 w 5729614"/>
              <a:gd name="connsiteY114" fmla="*/ 3812073 h 5729562"/>
              <a:gd name="connsiteX115" fmla="*/ 5729594 w 5729614"/>
              <a:gd name="connsiteY115" fmla="*/ 3941924 h 5729562"/>
              <a:gd name="connsiteX116" fmla="*/ 5663545 w 5729614"/>
              <a:gd name="connsiteY116" fmla="*/ 3941924 h 5729562"/>
              <a:gd name="connsiteX117" fmla="*/ 5663546 w 5729614"/>
              <a:gd name="connsiteY117" fmla="*/ 3812073 h 5729562"/>
              <a:gd name="connsiteX118" fmla="*/ 1917586 w 5729614"/>
              <a:gd name="connsiteY118" fmla="*/ 40 h 5729562"/>
              <a:gd name="connsiteX119" fmla="*/ 1917586 w 5729614"/>
              <a:gd name="connsiteY119" fmla="*/ 66088 h 5729562"/>
              <a:gd name="connsiteX120" fmla="*/ 1787734 w 5729614"/>
              <a:gd name="connsiteY120" fmla="*/ 66088 h 5729562"/>
              <a:gd name="connsiteX121" fmla="*/ 1787735 w 5729614"/>
              <a:gd name="connsiteY121" fmla="*/ 41 h 5729562"/>
              <a:gd name="connsiteX122" fmla="*/ 2926093 w 5729614"/>
              <a:gd name="connsiteY122" fmla="*/ 989736 h 5729562"/>
              <a:gd name="connsiteX123" fmla="*/ 2926093 w 5729614"/>
              <a:gd name="connsiteY123" fmla="*/ 1116945 h 5729562"/>
              <a:gd name="connsiteX124" fmla="*/ 2860044 w 5729614"/>
              <a:gd name="connsiteY124" fmla="*/ 1116945 h 5729562"/>
              <a:gd name="connsiteX125" fmla="*/ 2860044 w 5729614"/>
              <a:gd name="connsiteY125" fmla="*/ 989737 h 5729562"/>
              <a:gd name="connsiteX126" fmla="*/ 4740074 w 5729614"/>
              <a:gd name="connsiteY126" fmla="*/ 2803570 h 5729562"/>
              <a:gd name="connsiteX127" fmla="*/ 4740075 w 5729614"/>
              <a:gd name="connsiteY127" fmla="*/ 2869618 h 5729562"/>
              <a:gd name="connsiteX128" fmla="*/ 4612864 w 5729614"/>
              <a:gd name="connsiteY128" fmla="*/ 2869618 h 5729562"/>
              <a:gd name="connsiteX129" fmla="*/ 4612864 w 5729614"/>
              <a:gd name="connsiteY129" fmla="*/ 2803570 h 5729562"/>
              <a:gd name="connsiteX130" fmla="*/ 5729483 w 5729614"/>
              <a:gd name="connsiteY130" fmla="*/ 3552667 h 5729562"/>
              <a:gd name="connsiteX131" fmla="*/ 5729484 w 5729614"/>
              <a:gd name="connsiteY131" fmla="*/ 3682518 h 5729562"/>
              <a:gd name="connsiteX132" fmla="*/ 5663436 w 5729614"/>
              <a:gd name="connsiteY132" fmla="*/ 3682518 h 5729562"/>
              <a:gd name="connsiteX133" fmla="*/ 5663435 w 5729614"/>
              <a:gd name="connsiteY133" fmla="*/ 3552667 h 5729562"/>
              <a:gd name="connsiteX134" fmla="*/ 2177458 w 5729614"/>
              <a:gd name="connsiteY134" fmla="*/ 24 h 5729562"/>
              <a:gd name="connsiteX135" fmla="*/ 2177458 w 5729614"/>
              <a:gd name="connsiteY135" fmla="*/ 66072 h 5729562"/>
              <a:gd name="connsiteX136" fmla="*/ 2047607 w 5729614"/>
              <a:gd name="connsiteY136" fmla="*/ 66072 h 5729562"/>
              <a:gd name="connsiteX137" fmla="*/ 2047607 w 5729614"/>
              <a:gd name="connsiteY137" fmla="*/ 24 h 5729562"/>
              <a:gd name="connsiteX138" fmla="*/ 2926077 w 5729614"/>
              <a:gd name="connsiteY138" fmla="*/ 735282 h 5729562"/>
              <a:gd name="connsiteX139" fmla="*/ 2926077 w 5729614"/>
              <a:gd name="connsiteY139" fmla="*/ 862491 h 5729562"/>
              <a:gd name="connsiteX140" fmla="*/ 2860029 w 5729614"/>
              <a:gd name="connsiteY140" fmla="*/ 862491 h 5729562"/>
              <a:gd name="connsiteX141" fmla="*/ 2860029 w 5729614"/>
              <a:gd name="connsiteY141" fmla="*/ 735282 h 5729562"/>
              <a:gd name="connsiteX142" fmla="*/ 4994528 w 5729614"/>
              <a:gd name="connsiteY142" fmla="*/ 2803555 h 5729562"/>
              <a:gd name="connsiteX143" fmla="*/ 4994528 w 5729614"/>
              <a:gd name="connsiteY143" fmla="*/ 2869603 h 5729562"/>
              <a:gd name="connsiteX144" fmla="*/ 4867319 w 5729614"/>
              <a:gd name="connsiteY144" fmla="*/ 2869604 h 5729562"/>
              <a:gd name="connsiteX145" fmla="*/ 4867319 w 5729614"/>
              <a:gd name="connsiteY145" fmla="*/ 2803556 h 5729562"/>
              <a:gd name="connsiteX146" fmla="*/ 2437239 w 5729614"/>
              <a:gd name="connsiteY146" fmla="*/ 47 h 5729562"/>
              <a:gd name="connsiteX147" fmla="*/ 2437239 w 5729614"/>
              <a:gd name="connsiteY147" fmla="*/ 66095 h 5729562"/>
              <a:gd name="connsiteX148" fmla="*/ 2307387 w 5729614"/>
              <a:gd name="connsiteY148" fmla="*/ 66095 h 5729562"/>
              <a:gd name="connsiteX149" fmla="*/ 2307387 w 5729614"/>
              <a:gd name="connsiteY149" fmla="*/ 47 h 5729562"/>
              <a:gd name="connsiteX150" fmla="*/ 5729562 w 5729614"/>
              <a:gd name="connsiteY150" fmla="*/ 3292327 h 5729562"/>
              <a:gd name="connsiteX151" fmla="*/ 5729562 w 5729614"/>
              <a:gd name="connsiteY151" fmla="*/ 3422177 h 5729562"/>
              <a:gd name="connsiteX152" fmla="*/ 5663514 w 5729614"/>
              <a:gd name="connsiteY152" fmla="*/ 3422178 h 5729562"/>
              <a:gd name="connsiteX153" fmla="*/ 5663513 w 5729614"/>
              <a:gd name="connsiteY153" fmla="*/ 3292327 h 5729562"/>
              <a:gd name="connsiteX154" fmla="*/ 2926062 w 5729614"/>
              <a:gd name="connsiteY154" fmla="*/ 480828 h 5729562"/>
              <a:gd name="connsiteX155" fmla="*/ 2926062 w 5729614"/>
              <a:gd name="connsiteY155" fmla="*/ 608036 h 5729562"/>
              <a:gd name="connsiteX156" fmla="*/ 2860014 w 5729614"/>
              <a:gd name="connsiteY156" fmla="*/ 608036 h 5729562"/>
              <a:gd name="connsiteX157" fmla="*/ 2860014 w 5729614"/>
              <a:gd name="connsiteY157" fmla="*/ 480828 h 5729562"/>
              <a:gd name="connsiteX158" fmla="*/ 5248982 w 5729614"/>
              <a:gd name="connsiteY158" fmla="*/ 2803540 h 5729562"/>
              <a:gd name="connsiteX159" fmla="*/ 5248982 w 5729614"/>
              <a:gd name="connsiteY159" fmla="*/ 2869588 h 5729562"/>
              <a:gd name="connsiteX160" fmla="*/ 5121773 w 5729614"/>
              <a:gd name="connsiteY160" fmla="*/ 2869589 h 5729562"/>
              <a:gd name="connsiteX161" fmla="*/ 5121773 w 5729614"/>
              <a:gd name="connsiteY161" fmla="*/ 2803541 h 5729562"/>
              <a:gd name="connsiteX162" fmla="*/ 5729453 w 5729614"/>
              <a:gd name="connsiteY162" fmla="*/ 3032546 h 5729562"/>
              <a:gd name="connsiteX163" fmla="*/ 5729453 w 5729614"/>
              <a:gd name="connsiteY163" fmla="*/ 3162397 h 5729562"/>
              <a:gd name="connsiteX164" fmla="*/ 5663404 w 5729614"/>
              <a:gd name="connsiteY164" fmla="*/ 3162397 h 5729562"/>
              <a:gd name="connsiteX165" fmla="*/ 5663403 w 5729614"/>
              <a:gd name="connsiteY165" fmla="*/ 3032546 h 5729562"/>
              <a:gd name="connsiteX166" fmla="*/ 2697112 w 5729614"/>
              <a:gd name="connsiteY166" fmla="*/ 30 h 5729562"/>
              <a:gd name="connsiteX167" fmla="*/ 2697112 w 5729614"/>
              <a:gd name="connsiteY167" fmla="*/ 66078 h 5729562"/>
              <a:gd name="connsiteX168" fmla="*/ 2567260 w 5729614"/>
              <a:gd name="connsiteY168" fmla="*/ 66078 h 5729562"/>
              <a:gd name="connsiteX169" fmla="*/ 2567260 w 5729614"/>
              <a:gd name="connsiteY169" fmla="*/ 30 h 5729562"/>
              <a:gd name="connsiteX170" fmla="*/ 5503213 w 5729614"/>
              <a:gd name="connsiteY170" fmla="*/ 2803619 h 5729562"/>
              <a:gd name="connsiteX171" fmla="*/ 5503213 w 5729614"/>
              <a:gd name="connsiteY171" fmla="*/ 2869667 h 5729562"/>
              <a:gd name="connsiteX172" fmla="*/ 5376003 w 5729614"/>
              <a:gd name="connsiteY172" fmla="*/ 2869667 h 5729562"/>
              <a:gd name="connsiteX173" fmla="*/ 5376003 w 5729614"/>
              <a:gd name="connsiteY173" fmla="*/ 2803619 h 5729562"/>
              <a:gd name="connsiteX174" fmla="*/ 2926048 w 5729614"/>
              <a:gd name="connsiteY174" fmla="*/ 226373 h 5729562"/>
              <a:gd name="connsiteX175" fmla="*/ 2926049 w 5729614"/>
              <a:gd name="connsiteY175" fmla="*/ 353582 h 5729562"/>
              <a:gd name="connsiteX176" fmla="*/ 2859999 w 5729614"/>
              <a:gd name="connsiteY176" fmla="*/ 353582 h 5729562"/>
              <a:gd name="connsiteX177" fmla="*/ 2859999 w 5729614"/>
              <a:gd name="connsiteY177" fmla="*/ 226373 h 5729562"/>
              <a:gd name="connsiteX178" fmla="*/ 5729559 w 5729614"/>
              <a:gd name="connsiteY178" fmla="*/ 2803599 h 5729562"/>
              <a:gd name="connsiteX179" fmla="*/ 5729560 w 5729614"/>
              <a:gd name="connsiteY179" fmla="*/ 2902611 h 5729562"/>
              <a:gd name="connsiteX180" fmla="*/ 5663521 w 5729614"/>
              <a:gd name="connsiteY180" fmla="*/ 2902705 h 5729562"/>
              <a:gd name="connsiteX181" fmla="*/ 5663521 w 5729614"/>
              <a:gd name="connsiteY181" fmla="*/ 2869638 h 5729562"/>
              <a:gd name="connsiteX182" fmla="*/ 5630454 w 5729614"/>
              <a:gd name="connsiteY182" fmla="*/ 2869638 h 5729562"/>
              <a:gd name="connsiteX183" fmla="*/ 5630548 w 5729614"/>
              <a:gd name="connsiteY183" fmla="*/ 2803599 h 5729562"/>
              <a:gd name="connsiteX184" fmla="*/ 2926053 w 5729614"/>
              <a:gd name="connsiteY184" fmla="*/ 94 h 5729562"/>
              <a:gd name="connsiteX185" fmla="*/ 2926054 w 5729614"/>
              <a:gd name="connsiteY185" fmla="*/ 99105 h 5729562"/>
              <a:gd name="connsiteX186" fmla="*/ 2860014 w 5729614"/>
              <a:gd name="connsiteY186" fmla="*/ 99198 h 5729562"/>
              <a:gd name="connsiteX187" fmla="*/ 2860015 w 5729614"/>
              <a:gd name="connsiteY187" fmla="*/ 66132 h 5729562"/>
              <a:gd name="connsiteX188" fmla="*/ 2826949 w 5729614"/>
              <a:gd name="connsiteY188" fmla="*/ 66132 h 5729562"/>
              <a:gd name="connsiteX189" fmla="*/ 2826949 w 5729614"/>
              <a:gd name="connsiteY189" fmla="*/ 0 h 572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Lst>
            <a:rect l="l" t="t" r="r" b="b"/>
            <a:pathLst>
              <a:path w="5729614" h="5729562">
                <a:moveTo>
                  <a:pt x="5729560" y="5630458"/>
                </a:moveTo>
                <a:lnTo>
                  <a:pt x="5729467" y="5729562"/>
                </a:lnTo>
                <a:lnTo>
                  <a:pt x="5674357" y="5729562"/>
                </a:lnTo>
                <a:lnTo>
                  <a:pt x="5674450" y="5696590"/>
                </a:lnTo>
                <a:lnTo>
                  <a:pt x="5663429" y="5696590"/>
                </a:lnTo>
                <a:lnTo>
                  <a:pt x="5663522" y="5630551"/>
                </a:lnTo>
                <a:close/>
                <a:moveTo>
                  <a:pt x="99103" y="1"/>
                </a:moveTo>
                <a:lnTo>
                  <a:pt x="99105" y="66134"/>
                </a:lnTo>
                <a:lnTo>
                  <a:pt x="33065" y="66039"/>
                </a:lnTo>
                <a:lnTo>
                  <a:pt x="33066" y="55206"/>
                </a:lnTo>
                <a:lnTo>
                  <a:pt x="0" y="55205"/>
                </a:lnTo>
                <a:lnTo>
                  <a:pt x="0" y="95"/>
                </a:lnTo>
                <a:close/>
                <a:moveTo>
                  <a:pt x="2926054" y="2770533"/>
                </a:moveTo>
                <a:lnTo>
                  <a:pt x="2926055" y="2803599"/>
                </a:lnTo>
                <a:lnTo>
                  <a:pt x="2959120" y="2803599"/>
                </a:lnTo>
                <a:lnTo>
                  <a:pt x="2959027" y="2869638"/>
                </a:lnTo>
                <a:lnTo>
                  <a:pt x="2860016" y="2869638"/>
                </a:lnTo>
                <a:lnTo>
                  <a:pt x="2860016" y="2770626"/>
                </a:lnTo>
                <a:close/>
                <a:moveTo>
                  <a:pt x="358798" y="59"/>
                </a:moveTo>
                <a:lnTo>
                  <a:pt x="358797" y="66108"/>
                </a:lnTo>
                <a:lnTo>
                  <a:pt x="228947" y="66108"/>
                </a:lnTo>
                <a:lnTo>
                  <a:pt x="228946" y="59"/>
                </a:lnTo>
                <a:close/>
                <a:moveTo>
                  <a:pt x="5729614" y="5370861"/>
                </a:moveTo>
                <a:lnTo>
                  <a:pt x="5729614" y="5500711"/>
                </a:lnTo>
                <a:lnTo>
                  <a:pt x="5663565" y="5500712"/>
                </a:lnTo>
                <a:lnTo>
                  <a:pt x="5663565" y="5370860"/>
                </a:lnTo>
                <a:close/>
                <a:moveTo>
                  <a:pt x="3213440" y="2803565"/>
                </a:moveTo>
                <a:lnTo>
                  <a:pt x="3213440" y="2869614"/>
                </a:lnTo>
                <a:lnTo>
                  <a:pt x="3086231" y="2869614"/>
                </a:lnTo>
                <a:lnTo>
                  <a:pt x="3086231" y="2803565"/>
                </a:lnTo>
                <a:close/>
                <a:moveTo>
                  <a:pt x="2926050" y="2516145"/>
                </a:moveTo>
                <a:lnTo>
                  <a:pt x="2926051" y="2643354"/>
                </a:lnTo>
                <a:lnTo>
                  <a:pt x="2860002" y="2643354"/>
                </a:lnTo>
                <a:lnTo>
                  <a:pt x="2860002" y="2516146"/>
                </a:lnTo>
                <a:close/>
                <a:moveTo>
                  <a:pt x="618671" y="175"/>
                </a:moveTo>
                <a:lnTo>
                  <a:pt x="618671" y="66224"/>
                </a:lnTo>
                <a:lnTo>
                  <a:pt x="488820" y="66224"/>
                </a:lnTo>
                <a:lnTo>
                  <a:pt x="488820" y="175"/>
                </a:lnTo>
                <a:close/>
                <a:moveTo>
                  <a:pt x="5729596" y="5110988"/>
                </a:moveTo>
                <a:lnTo>
                  <a:pt x="5729596" y="5240839"/>
                </a:lnTo>
                <a:lnTo>
                  <a:pt x="5663548" y="5240839"/>
                </a:lnTo>
                <a:lnTo>
                  <a:pt x="5663548" y="5110988"/>
                </a:lnTo>
                <a:close/>
                <a:moveTo>
                  <a:pt x="3467801" y="2803644"/>
                </a:moveTo>
                <a:lnTo>
                  <a:pt x="3467801" y="2869692"/>
                </a:lnTo>
                <a:lnTo>
                  <a:pt x="3340592" y="2869693"/>
                </a:lnTo>
                <a:lnTo>
                  <a:pt x="3340592" y="2803645"/>
                </a:lnTo>
                <a:close/>
                <a:moveTo>
                  <a:pt x="2926035" y="2261691"/>
                </a:moveTo>
                <a:lnTo>
                  <a:pt x="2926035" y="2388900"/>
                </a:lnTo>
                <a:lnTo>
                  <a:pt x="2859987" y="2388900"/>
                </a:lnTo>
                <a:lnTo>
                  <a:pt x="2859987" y="2261691"/>
                </a:lnTo>
                <a:close/>
                <a:moveTo>
                  <a:pt x="5729395" y="4851675"/>
                </a:moveTo>
                <a:lnTo>
                  <a:pt x="5729395" y="4981525"/>
                </a:lnTo>
                <a:lnTo>
                  <a:pt x="5663346" y="4981526"/>
                </a:lnTo>
                <a:lnTo>
                  <a:pt x="5663345" y="4851675"/>
                </a:lnTo>
                <a:close/>
                <a:moveTo>
                  <a:pt x="878452" y="67"/>
                </a:moveTo>
                <a:lnTo>
                  <a:pt x="878451" y="66114"/>
                </a:lnTo>
                <a:lnTo>
                  <a:pt x="748599" y="66114"/>
                </a:lnTo>
                <a:lnTo>
                  <a:pt x="748600" y="67"/>
                </a:lnTo>
                <a:close/>
                <a:moveTo>
                  <a:pt x="3722255" y="2803629"/>
                </a:moveTo>
                <a:lnTo>
                  <a:pt x="3722255" y="2869679"/>
                </a:lnTo>
                <a:lnTo>
                  <a:pt x="3595047" y="2869679"/>
                </a:lnTo>
                <a:lnTo>
                  <a:pt x="3595046" y="2803630"/>
                </a:lnTo>
                <a:close/>
                <a:moveTo>
                  <a:pt x="2926020" y="2007237"/>
                </a:moveTo>
                <a:lnTo>
                  <a:pt x="2926020" y="2134445"/>
                </a:lnTo>
                <a:lnTo>
                  <a:pt x="2859972" y="2134445"/>
                </a:lnTo>
                <a:lnTo>
                  <a:pt x="2859972" y="2007237"/>
                </a:lnTo>
                <a:close/>
                <a:moveTo>
                  <a:pt x="5729603" y="4591335"/>
                </a:moveTo>
                <a:lnTo>
                  <a:pt x="5729603" y="4721186"/>
                </a:lnTo>
                <a:lnTo>
                  <a:pt x="5663555" y="4721186"/>
                </a:lnTo>
                <a:lnTo>
                  <a:pt x="5663555" y="4591335"/>
                </a:lnTo>
                <a:close/>
                <a:moveTo>
                  <a:pt x="1138323" y="48"/>
                </a:moveTo>
                <a:lnTo>
                  <a:pt x="1138325" y="66098"/>
                </a:lnTo>
                <a:lnTo>
                  <a:pt x="1008473" y="66098"/>
                </a:lnTo>
                <a:lnTo>
                  <a:pt x="1008474" y="50"/>
                </a:lnTo>
                <a:close/>
                <a:moveTo>
                  <a:pt x="3976710" y="2803614"/>
                </a:moveTo>
                <a:lnTo>
                  <a:pt x="3976710" y="2869662"/>
                </a:lnTo>
                <a:lnTo>
                  <a:pt x="3849501" y="2869663"/>
                </a:lnTo>
                <a:lnTo>
                  <a:pt x="3849501" y="2803615"/>
                </a:lnTo>
                <a:close/>
                <a:moveTo>
                  <a:pt x="2926005" y="1752782"/>
                </a:moveTo>
                <a:lnTo>
                  <a:pt x="2926005" y="1879991"/>
                </a:lnTo>
                <a:lnTo>
                  <a:pt x="2859957" y="1879991"/>
                </a:lnTo>
                <a:lnTo>
                  <a:pt x="2859957" y="1752782"/>
                </a:lnTo>
                <a:close/>
                <a:moveTo>
                  <a:pt x="5729588" y="4331594"/>
                </a:moveTo>
                <a:lnTo>
                  <a:pt x="5729588" y="4461445"/>
                </a:lnTo>
                <a:lnTo>
                  <a:pt x="5663539" y="4461445"/>
                </a:lnTo>
                <a:lnTo>
                  <a:pt x="5663539" y="4331594"/>
                </a:lnTo>
                <a:close/>
                <a:moveTo>
                  <a:pt x="1398065" y="33"/>
                </a:moveTo>
                <a:lnTo>
                  <a:pt x="1398064" y="66080"/>
                </a:lnTo>
                <a:lnTo>
                  <a:pt x="1268215" y="66082"/>
                </a:lnTo>
                <a:lnTo>
                  <a:pt x="1268214" y="33"/>
                </a:lnTo>
                <a:close/>
                <a:moveTo>
                  <a:pt x="4231164" y="2803599"/>
                </a:moveTo>
                <a:lnTo>
                  <a:pt x="4231164" y="2869647"/>
                </a:lnTo>
                <a:lnTo>
                  <a:pt x="4103955" y="2869648"/>
                </a:lnTo>
                <a:lnTo>
                  <a:pt x="4103955" y="2803600"/>
                </a:lnTo>
                <a:close/>
                <a:moveTo>
                  <a:pt x="2925989" y="1498327"/>
                </a:moveTo>
                <a:lnTo>
                  <a:pt x="2925989" y="1625535"/>
                </a:lnTo>
                <a:lnTo>
                  <a:pt x="2859941" y="1625535"/>
                </a:lnTo>
                <a:lnTo>
                  <a:pt x="2859941" y="1498327"/>
                </a:lnTo>
                <a:close/>
                <a:moveTo>
                  <a:pt x="5729477" y="4072187"/>
                </a:moveTo>
                <a:lnTo>
                  <a:pt x="5729478" y="4202038"/>
                </a:lnTo>
                <a:lnTo>
                  <a:pt x="5663430" y="4202038"/>
                </a:lnTo>
                <a:lnTo>
                  <a:pt x="5663429" y="4072187"/>
                </a:lnTo>
                <a:close/>
                <a:moveTo>
                  <a:pt x="1657845" y="56"/>
                </a:moveTo>
                <a:lnTo>
                  <a:pt x="1657845" y="66104"/>
                </a:lnTo>
                <a:lnTo>
                  <a:pt x="1527993" y="66104"/>
                </a:lnTo>
                <a:lnTo>
                  <a:pt x="1527993" y="56"/>
                </a:lnTo>
                <a:close/>
                <a:moveTo>
                  <a:pt x="2926069" y="1244097"/>
                </a:moveTo>
                <a:lnTo>
                  <a:pt x="2926070" y="1371307"/>
                </a:lnTo>
                <a:lnTo>
                  <a:pt x="2860021" y="1371307"/>
                </a:lnTo>
                <a:lnTo>
                  <a:pt x="2860021" y="1244098"/>
                </a:lnTo>
                <a:close/>
                <a:moveTo>
                  <a:pt x="4485620" y="2803585"/>
                </a:moveTo>
                <a:lnTo>
                  <a:pt x="4485620" y="2869633"/>
                </a:lnTo>
                <a:lnTo>
                  <a:pt x="4358410" y="2869633"/>
                </a:lnTo>
                <a:lnTo>
                  <a:pt x="4358410" y="2803585"/>
                </a:lnTo>
                <a:close/>
                <a:moveTo>
                  <a:pt x="5729594" y="3812073"/>
                </a:moveTo>
                <a:lnTo>
                  <a:pt x="5729594" y="3941924"/>
                </a:lnTo>
                <a:lnTo>
                  <a:pt x="5663545" y="3941924"/>
                </a:lnTo>
                <a:lnTo>
                  <a:pt x="5663546" y="3812073"/>
                </a:lnTo>
                <a:close/>
                <a:moveTo>
                  <a:pt x="1917586" y="40"/>
                </a:moveTo>
                <a:lnTo>
                  <a:pt x="1917586" y="66088"/>
                </a:lnTo>
                <a:lnTo>
                  <a:pt x="1787734" y="66088"/>
                </a:lnTo>
                <a:lnTo>
                  <a:pt x="1787735" y="41"/>
                </a:lnTo>
                <a:close/>
                <a:moveTo>
                  <a:pt x="2926093" y="989736"/>
                </a:moveTo>
                <a:lnTo>
                  <a:pt x="2926093" y="1116945"/>
                </a:lnTo>
                <a:lnTo>
                  <a:pt x="2860044" y="1116945"/>
                </a:lnTo>
                <a:lnTo>
                  <a:pt x="2860044" y="989737"/>
                </a:lnTo>
                <a:close/>
                <a:moveTo>
                  <a:pt x="4740074" y="2803570"/>
                </a:moveTo>
                <a:lnTo>
                  <a:pt x="4740075" y="2869618"/>
                </a:lnTo>
                <a:lnTo>
                  <a:pt x="4612864" y="2869618"/>
                </a:lnTo>
                <a:lnTo>
                  <a:pt x="4612864" y="2803570"/>
                </a:lnTo>
                <a:close/>
                <a:moveTo>
                  <a:pt x="5729483" y="3552667"/>
                </a:moveTo>
                <a:lnTo>
                  <a:pt x="5729484" y="3682518"/>
                </a:lnTo>
                <a:lnTo>
                  <a:pt x="5663436" y="3682518"/>
                </a:lnTo>
                <a:lnTo>
                  <a:pt x="5663435" y="3552667"/>
                </a:lnTo>
                <a:close/>
                <a:moveTo>
                  <a:pt x="2177458" y="24"/>
                </a:moveTo>
                <a:lnTo>
                  <a:pt x="2177458" y="66072"/>
                </a:lnTo>
                <a:lnTo>
                  <a:pt x="2047607" y="66072"/>
                </a:lnTo>
                <a:lnTo>
                  <a:pt x="2047607" y="24"/>
                </a:lnTo>
                <a:close/>
                <a:moveTo>
                  <a:pt x="2926077" y="735282"/>
                </a:moveTo>
                <a:lnTo>
                  <a:pt x="2926077" y="862491"/>
                </a:lnTo>
                <a:lnTo>
                  <a:pt x="2860029" y="862491"/>
                </a:lnTo>
                <a:lnTo>
                  <a:pt x="2860029" y="735282"/>
                </a:lnTo>
                <a:close/>
                <a:moveTo>
                  <a:pt x="4994528" y="2803555"/>
                </a:moveTo>
                <a:lnTo>
                  <a:pt x="4994528" y="2869603"/>
                </a:lnTo>
                <a:lnTo>
                  <a:pt x="4867319" y="2869604"/>
                </a:lnTo>
                <a:lnTo>
                  <a:pt x="4867319" y="2803556"/>
                </a:lnTo>
                <a:close/>
                <a:moveTo>
                  <a:pt x="2437239" y="47"/>
                </a:moveTo>
                <a:lnTo>
                  <a:pt x="2437239" y="66095"/>
                </a:lnTo>
                <a:lnTo>
                  <a:pt x="2307387" y="66095"/>
                </a:lnTo>
                <a:lnTo>
                  <a:pt x="2307387" y="47"/>
                </a:lnTo>
                <a:close/>
                <a:moveTo>
                  <a:pt x="5729562" y="3292327"/>
                </a:moveTo>
                <a:lnTo>
                  <a:pt x="5729562" y="3422177"/>
                </a:lnTo>
                <a:lnTo>
                  <a:pt x="5663514" y="3422178"/>
                </a:lnTo>
                <a:lnTo>
                  <a:pt x="5663513" y="3292327"/>
                </a:lnTo>
                <a:close/>
                <a:moveTo>
                  <a:pt x="2926062" y="480828"/>
                </a:moveTo>
                <a:lnTo>
                  <a:pt x="2926062" y="608036"/>
                </a:lnTo>
                <a:lnTo>
                  <a:pt x="2860014" y="608036"/>
                </a:lnTo>
                <a:lnTo>
                  <a:pt x="2860014" y="480828"/>
                </a:lnTo>
                <a:close/>
                <a:moveTo>
                  <a:pt x="5248982" y="2803540"/>
                </a:moveTo>
                <a:lnTo>
                  <a:pt x="5248982" y="2869588"/>
                </a:lnTo>
                <a:lnTo>
                  <a:pt x="5121773" y="2869589"/>
                </a:lnTo>
                <a:lnTo>
                  <a:pt x="5121773" y="2803541"/>
                </a:lnTo>
                <a:close/>
                <a:moveTo>
                  <a:pt x="5729453" y="3032546"/>
                </a:moveTo>
                <a:lnTo>
                  <a:pt x="5729453" y="3162397"/>
                </a:lnTo>
                <a:lnTo>
                  <a:pt x="5663404" y="3162397"/>
                </a:lnTo>
                <a:lnTo>
                  <a:pt x="5663403" y="3032546"/>
                </a:lnTo>
                <a:close/>
                <a:moveTo>
                  <a:pt x="2697112" y="30"/>
                </a:moveTo>
                <a:lnTo>
                  <a:pt x="2697112" y="66078"/>
                </a:lnTo>
                <a:lnTo>
                  <a:pt x="2567260" y="66078"/>
                </a:lnTo>
                <a:lnTo>
                  <a:pt x="2567260" y="30"/>
                </a:lnTo>
                <a:close/>
                <a:moveTo>
                  <a:pt x="5503213" y="2803619"/>
                </a:moveTo>
                <a:lnTo>
                  <a:pt x="5503213" y="2869667"/>
                </a:lnTo>
                <a:lnTo>
                  <a:pt x="5376003" y="2869667"/>
                </a:lnTo>
                <a:lnTo>
                  <a:pt x="5376003" y="2803619"/>
                </a:lnTo>
                <a:close/>
                <a:moveTo>
                  <a:pt x="2926048" y="226373"/>
                </a:moveTo>
                <a:lnTo>
                  <a:pt x="2926049" y="353582"/>
                </a:lnTo>
                <a:lnTo>
                  <a:pt x="2859999" y="353582"/>
                </a:lnTo>
                <a:lnTo>
                  <a:pt x="2859999" y="226373"/>
                </a:lnTo>
                <a:close/>
                <a:moveTo>
                  <a:pt x="5729559" y="2803599"/>
                </a:moveTo>
                <a:lnTo>
                  <a:pt x="5729560" y="2902611"/>
                </a:lnTo>
                <a:lnTo>
                  <a:pt x="5663521" y="2902705"/>
                </a:lnTo>
                <a:lnTo>
                  <a:pt x="5663521" y="2869638"/>
                </a:lnTo>
                <a:lnTo>
                  <a:pt x="5630454" y="2869638"/>
                </a:lnTo>
                <a:lnTo>
                  <a:pt x="5630548" y="2803599"/>
                </a:lnTo>
                <a:close/>
                <a:moveTo>
                  <a:pt x="2926053" y="94"/>
                </a:moveTo>
                <a:lnTo>
                  <a:pt x="2926054" y="99105"/>
                </a:lnTo>
                <a:lnTo>
                  <a:pt x="2860014" y="99198"/>
                </a:lnTo>
                <a:lnTo>
                  <a:pt x="2860015" y="66132"/>
                </a:lnTo>
                <a:lnTo>
                  <a:pt x="2826949" y="66132"/>
                </a:lnTo>
                <a:lnTo>
                  <a:pt x="2826949" y="0"/>
                </a:lnTo>
                <a:close/>
              </a:path>
            </a:pathLst>
          </a:custGeom>
          <a:solidFill>
            <a:schemeClr val="accent3"/>
          </a:solidFill>
          <a:ln w="3175" cap="sq">
            <a:solidFill>
              <a:schemeClr val="accent3"/>
            </a:solidFill>
            <a:miter lim="800000"/>
          </a:ln>
        </p:spPr>
        <p:txBody>
          <a:bodyPr wrap="square" anchor="ctr">
            <a:noAutofit/>
          </a:bodyPr>
          <a:lstStyle>
            <a:lvl1pPr marL="0" indent="0" algn="ctr">
              <a:buNone/>
              <a:defRPr sz="500" b="1">
                <a:solidFill>
                  <a:sysClr val="windowText" lastClr="000000"/>
                </a:solidFill>
              </a:defRPr>
            </a:lvl1pPr>
          </a:lstStyle>
          <a:p>
            <a:pPr lvl="0"/>
            <a:r>
              <a:rPr lang="fi-FI" dirty="0"/>
              <a:t> </a:t>
            </a:r>
          </a:p>
        </p:txBody>
      </p:sp>
      <p:sp>
        <p:nvSpPr>
          <p:cNvPr id="5" name="Tekstin paikkamerkki 4">
            <a:extLst>
              <a:ext uri="{FF2B5EF4-FFF2-40B4-BE49-F238E27FC236}">
                <a16:creationId xmlns:a16="http://schemas.microsoft.com/office/drawing/2014/main" id="{D70415D1-31E8-72C2-0567-B5A2BC0DE711}"/>
              </a:ext>
              <a:ext uri="{C183D7F6-B498-43B3-948B-1728B52AA6E4}">
                <adec:decorative xmlns:adec="http://schemas.microsoft.com/office/drawing/2017/decorative" val="1"/>
              </a:ext>
            </a:extLst>
          </p:cNvPr>
          <p:cNvSpPr>
            <a:spLocks noGrp="1"/>
          </p:cNvSpPr>
          <p:nvPr>
            <p:ph type="body" sz="quarter" idx="30" hasCustomPrompt="1"/>
          </p:nvPr>
        </p:nvSpPr>
        <p:spPr>
          <a:xfrm>
            <a:off x="2808175" y="1713503"/>
            <a:ext cx="2768600" cy="1490663"/>
          </a:xfrm>
          <a:prstGeom prst="roundRect">
            <a:avLst/>
          </a:prstGeom>
          <a:solidFill>
            <a:schemeClr val="accent3"/>
          </a:solidFill>
          <a:ln w="38100">
            <a:solidFill>
              <a:schemeClr val="accent3"/>
            </a:solidFill>
          </a:ln>
        </p:spPr>
        <p:txBody>
          <a:bodyPr anchor="ctr"/>
          <a:lstStyle>
            <a:lvl1pPr marL="0" indent="0" algn="ctr">
              <a:buNone/>
              <a:defRPr sz="2000" b="1">
                <a:solidFill>
                  <a:schemeClr val="bg1"/>
                </a:solidFill>
              </a:defRPr>
            </a:lvl1pPr>
          </a:lstStyle>
          <a:p>
            <a:pPr lvl="0"/>
            <a:r>
              <a:rPr lang="fi-FI" dirty="0"/>
              <a:t> </a:t>
            </a:r>
          </a:p>
        </p:txBody>
      </p:sp>
      <p:sp>
        <p:nvSpPr>
          <p:cNvPr id="10" name="Tekstin paikkamerkki 4">
            <a:extLst>
              <a:ext uri="{FF2B5EF4-FFF2-40B4-BE49-F238E27FC236}">
                <a16:creationId xmlns:a16="http://schemas.microsoft.com/office/drawing/2014/main" id="{7F46F4AD-C070-AA91-AEAC-E8762FD8F9C3}"/>
              </a:ext>
              <a:ext uri="{C183D7F6-B498-43B3-948B-1728B52AA6E4}">
                <adec:decorative xmlns:adec="http://schemas.microsoft.com/office/drawing/2017/decorative" val="1"/>
              </a:ext>
            </a:extLst>
          </p:cNvPr>
          <p:cNvSpPr>
            <a:spLocks noGrp="1"/>
          </p:cNvSpPr>
          <p:nvPr>
            <p:ph type="body" sz="quarter" idx="31" hasCustomPrompt="1"/>
          </p:nvPr>
        </p:nvSpPr>
        <p:spPr>
          <a:xfrm>
            <a:off x="6615225" y="1713503"/>
            <a:ext cx="2768600" cy="1490663"/>
          </a:xfrm>
          <a:prstGeom prst="roundRect">
            <a:avLst/>
          </a:prstGeom>
          <a:solidFill>
            <a:schemeClr val="accent3"/>
          </a:solidFill>
          <a:ln w="38100">
            <a:solidFill>
              <a:schemeClr val="accent3"/>
            </a:solidFill>
          </a:ln>
        </p:spPr>
        <p:txBody>
          <a:bodyPr anchor="ctr"/>
          <a:lstStyle>
            <a:lvl1pPr marL="0" indent="0" algn="ctr">
              <a:buNone/>
              <a:defRPr sz="2000" b="1">
                <a:solidFill>
                  <a:schemeClr val="bg1"/>
                </a:solidFill>
              </a:defRPr>
            </a:lvl1pPr>
          </a:lstStyle>
          <a:p>
            <a:pPr lvl="0"/>
            <a:r>
              <a:rPr lang="fi-FI" dirty="0"/>
              <a:t> </a:t>
            </a:r>
          </a:p>
        </p:txBody>
      </p:sp>
      <p:sp>
        <p:nvSpPr>
          <p:cNvPr id="12" name="Tekstin paikkamerkki 4">
            <a:extLst>
              <a:ext uri="{FF2B5EF4-FFF2-40B4-BE49-F238E27FC236}">
                <a16:creationId xmlns:a16="http://schemas.microsoft.com/office/drawing/2014/main" id="{E93452A0-C54C-EF93-6B0F-6DCF43F1D825}"/>
              </a:ext>
              <a:ext uri="{C183D7F6-B498-43B3-948B-1728B52AA6E4}">
                <adec:decorative xmlns:adec="http://schemas.microsoft.com/office/drawing/2017/decorative" val="1"/>
              </a:ext>
            </a:extLst>
          </p:cNvPr>
          <p:cNvSpPr>
            <a:spLocks noGrp="1"/>
          </p:cNvSpPr>
          <p:nvPr>
            <p:ph type="body" sz="quarter" idx="33" hasCustomPrompt="1"/>
          </p:nvPr>
        </p:nvSpPr>
        <p:spPr>
          <a:xfrm>
            <a:off x="904650" y="4036808"/>
            <a:ext cx="2768600" cy="1490663"/>
          </a:xfrm>
          <a:prstGeom prst="roundRect">
            <a:avLst/>
          </a:prstGeom>
          <a:solidFill>
            <a:schemeClr val="bg1"/>
          </a:solidFill>
          <a:ln w="38100">
            <a:solidFill>
              <a:schemeClr val="accent3"/>
            </a:solidFill>
          </a:ln>
        </p:spPr>
        <p:txBody>
          <a:bodyPr anchor="ctr"/>
          <a:lstStyle>
            <a:lvl1pPr marL="0" indent="0" algn="ctr">
              <a:buNone/>
              <a:defRPr sz="2000" b="1"/>
            </a:lvl1pPr>
          </a:lstStyle>
          <a:p>
            <a:pPr lvl="0"/>
            <a:r>
              <a:rPr lang="fi-FI" dirty="0"/>
              <a:t> </a:t>
            </a:r>
          </a:p>
        </p:txBody>
      </p:sp>
      <p:sp>
        <p:nvSpPr>
          <p:cNvPr id="13" name="Tekstin paikkamerkki 4">
            <a:extLst>
              <a:ext uri="{FF2B5EF4-FFF2-40B4-BE49-F238E27FC236}">
                <a16:creationId xmlns:a16="http://schemas.microsoft.com/office/drawing/2014/main" id="{ACC8DB01-BFB2-881E-76DE-99F15191E8EA}"/>
              </a:ext>
              <a:ext uri="{C183D7F6-B498-43B3-948B-1728B52AA6E4}">
                <adec:decorative xmlns:adec="http://schemas.microsoft.com/office/drawing/2017/decorative" val="1"/>
              </a:ext>
            </a:extLst>
          </p:cNvPr>
          <p:cNvSpPr>
            <a:spLocks noGrp="1"/>
          </p:cNvSpPr>
          <p:nvPr>
            <p:ph type="body" sz="quarter" idx="34" hasCustomPrompt="1"/>
          </p:nvPr>
        </p:nvSpPr>
        <p:spPr>
          <a:xfrm>
            <a:off x="4711700" y="4036808"/>
            <a:ext cx="2768600" cy="1490663"/>
          </a:xfrm>
          <a:prstGeom prst="roundRect">
            <a:avLst/>
          </a:prstGeom>
          <a:solidFill>
            <a:schemeClr val="bg1"/>
          </a:solidFill>
          <a:ln w="38100">
            <a:solidFill>
              <a:schemeClr val="accent3"/>
            </a:solidFill>
          </a:ln>
        </p:spPr>
        <p:txBody>
          <a:bodyPr anchor="ctr"/>
          <a:lstStyle>
            <a:lvl1pPr marL="0" indent="0" algn="ctr">
              <a:buNone/>
              <a:defRPr sz="2000" b="1"/>
            </a:lvl1pPr>
          </a:lstStyle>
          <a:p>
            <a:pPr lvl="0"/>
            <a:r>
              <a:rPr lang="fi-FI" dirty="0"/>
              <a:t> </a:t>
            </a:r>
          </a:p>
        </p:txBody>
      </p:sp>
      <p:sp>
        <p:nvSpPr>
          <p:cNvPr id="16" name="Tekstin paikkamerkki 4">
            <a:extLst>
              <a:ext uri="{FF2B5EF4-FFF2-40B4-BE49-F238E27FC236}">
                <a16:creationId xmlns:a16="http://schemas.microsoft.com/office/drawing/2014/main" id="{4396A2DF-D1B5-EFBD-DDD8-50F3B6153C68}"/>
              </a:ext>
              <a:ext uri="{C183D7F6-B498-43B3-948B-1728B52AA6E4}">
                <adec:decorative xmlns:adec="http://schemas.microsoft.com/office/drawing/2017/decorative" val="1"/>
              </a:ext>
            </a:extLst>
          </p:cNvPr>
          <p:cNvSpPr>
            <a:spLocks noGrp="1"/>
          </p:cNvSpPr>
          <p:nvPr>
            <p:ph type="body" sz="quarter" idx="35" hasCustomPrompt="1"/>
          </p:nvPr>
        </p:nvSpPr>
        <p:spPr>
          <a:xfrm>
            <a:off x="8518750" y="4036808"/>
            <a:ext cx="2768600" cy="1490663"/>
          </a:xfrm>
          <a:prstGeom prst="roundRect">
            <a:avLst/>
          </a:prstGeom>
          <a:solidFill>
            <a:schemeClr val="bg1"/>
          </a:solidFill>
          <a:ln w="38100">
            <a:solidFill>
              <a:schemeClr val="accent3"/>
            </a:solidFill>
          </a:ln>
        </p:spPr>
        <p:txBody>
          <a:bodyPr anchor="ctr"/>
          <a:lstStyle>
            <a:lvl1pPr marL="0" indent="0" algn="ctr">
              <a:buNone/>
              <a:defRPr sz="2000" b="1"/>
            </a:lvl1pPr>
          </a:lstStyle>
          <a:p>
            <a:pPr lvl="0"/>
            <a:r>
              <a:rPr lang="fi-FI" dirty="0"/>
              <a:t> </a:t>
            </a:r>
          </a:p>
        </p:txBody>
      </p:sp>
      <p:sp>
        <p:nvSpPr>
          <p:cNvPr id="4" name="Tekstin paikkamerkki 1">
            <a:extLst>
              <a:ext uri="{FF2B5EF4-FFF2-40B4-BE49-F238E27FC236}">
                <a16:creationId xmlns:a16="http://schemas.microsoft.com/office/drawing/2014/main" id="{B20E35B9-52AA-7482-9143-6E5FB7159D2E}"/>
              </a:ext>
            </a:extLst>
          </p:cNvPr>
          <p:cNvSpPr>
            <a:spLocks noGrp="1"/>
          </p:cNvSpPr>
          <p:nvPr>
            <p:ph type="body" sz="quarter" idx="36" hasCustomPrompt="1"/>
          </p:nvPr>
        </p:nvSpPr>
        <p:spPr>
          <a:xfrm>
            <a:off x="2808175" y="1946866"/>
            <a:ext cx="2768600" cy="1044574"/>
          </a:xfrm>
          <a:prstGeom prst="rect">
            <a:avLst/>
          </a:prstGeom>
          <a:noFill/>
        </p:spPr>
        <p:txBody>
          <a:bodyPr anchor="ctr"/>
          <a:lstStyle>
            <a:lvl1pPr marL="0" indent="0" algn="ctr">
              <a:buNone/>
              <a:defRPr sz="2000" b="1">
                <a:solidFill>
                  <a:schemeClr val="bg1"/>
                </a:solidFill>
              </a:defRPr>
            </a:lvl1pPr>
          </a:lstStyle>
          <a:p>
            <a:pPr lvl="0"/>
            <a:r>
              <a:rPr lang="fi-FI" dirty="0"/>
              <a:t>Tekstipaikka 1</a:t>
            </a:r>
          </a:p>
        </p:txBody>
      </p:sp>
      <p:sp>
        <p:nvSpPr>
          <p:cNvPr id="8" name="Tekstin paikkamerkki 2">
            <a:extLst>
              <a:ext uri="{FF2B5EF4-FFF2-40B4-BE49-F238E27FC236}">
                <a16:creationId xmlns:a16="http://schemas.microsoft.com/office/drawing/2014/main" id="{51106470-31D6-506D-8561-04032F111C89}"/>
              </a:ext>
            </a:extLst>
          </p:cNvPr>
          <p:cNvSpPr>
            <a:spLocks noGrp="1"/>
          </p:cNvSpPr>
          <p:nvPr>
            <p:ph type="body" sz="quarter" idx="37" hasCustomPrompt="1"/>
          </p:nvPr>
        </p:nvSpPr>
        <p:spPr>
          <a:xfrm>
            <a:off x="6615225" y="1946866"/>
            <a:ext cx="2768600" cy="1044574"/>
          </a:xfrm>
          <a:prstGeom prst="rect">
            <a:avLst/>
          </a:prstGeom>
          <a:noFill/>
        </p:spPr>
        <p:txBody>
          <a:bodyPr anchor="ctr"/>
          <a:lstStyle>
            <a:lvl1pPr marL="0" indent="0" algn="ctr">
              <a:buNone/>
              <a:defRPr sz="2000" b="1">
                <a:solidFill>
                  <a:schemeClr val="bg1"/>
                </a:solidFill>
              </a:defRPr>
            </a:lvl1pPr>
          </a:lstStyle>
          <a:p>
            <a:pPr lvl="0"/>
            <a:r>
              <a:rPr lang="fi-FI" dirty="0"/>
              <a:t>Tekstipaikka 2</a:t>
            </a:r>
          </a:p>
        </p:txBody>
      </p:sp>
      <p:sp>
        <p:nvSpPr>
          <p:cNvPr id="9" name="Tekstin paikkamerkki 3">
            <a:extLst>
              <a:ext uri="{FF2B5EF4-FFF2-40B4-BE49-F238E27FC236}">
                <a16:creationId xmlns:a16="http://schemas.microsoft.com/office/drawing/2014/main" id="{4286ED9B-E988-5352-1E4E-F725FBD2A6E6}"/>
              </a:ext>
            </a:extLst>
          </p:cNvPr>
          <p:cNvSpPr>
            <a:spLocks noGrp="1"/>
          </p:cNvSpPr>
          <p:nvPr>
            <p:ph type="body" sz="quarter" idx="38" hasCustomPrompt="1"/>
          </p:nvPr>
        </p:nvSpPr>
        <p:spPr>
          <a:xfrm>
            <a:off x="904650" y="4249534"/>
            <a:ext cx="2768600" cy="1044574"/>
          </a:xfrm>
          <a:prstGeom prst="rect">
            <a:avLst/>
          </a:prstGeom>
          <a:noFill/>
        </p:spPr>
        <p:txBody>
          <a:bodyPr anchor="ctr"/>
          <a:lstStyle>
            <a:lvl1pPr marL="0" indent="0" algn="ctr">
              <a:buNone/>
              <a:defRPr sz="2000" b="1">
                <a:solidFill>
                  <a:schemeClr val="tx1"/>
                </a:solidFill>
              </a:defRPr>
            </a:lvl1pPr>
          </a:lstStyle>
          <a:p>
            <a:pPr lvl="0"/>
            <a:r>
              <a:rPr lang="fi-FI" dirty="0"/>
              <a:t>Tekstipaikka 3</a:t>
            </a:r>
          </a:p>
        </p:txBody>
      </p:sp>
      <p:sp>
        <p:nvSpPr>
          <p:cNvPr id="11" name="Tekstin paikkamerkki 4">
            <a:extLst>
              <a:ext uri="{FF2B5EF4-FFF2-40B4-BE49-F238E27FC236}">
                <a16:creationId xmlns:a16="http://schemas.microsoft.com/office/drawing/2014/main" id="{A292CC10-A3BE-6DAF-6C60-DCD78A7223AF}"/>
              </a:ext>
            </a:extLst>
          </p:cNvPr>
          <p:cNvSpPr>
            <a:spLocks noGrp="1"/>
          </p:cNvSpPr>
          <p:nvPr>
            <p:ph type="body" sz="quarter" idx="39" hasCustomPrompt="1"/>
          </p:nvPr>
        </p:nvSpPr>
        <p:spPr>
          <a:xfrm>
            <a:off x="4710907" y="4249534"/>
            <a:ext cx="2768600" cy="1044574"/>
          </a:xfrm>
          <a:prstGeom prst="rect">
            <a:avLst/>
          </a:prstGeom>
          <a:noFill/>
        </p:spPr>
        <p:txBody>
          <a:bodyPr anchor="ctr"/>
          <a:lstStyle>
            <a:lvl1pPr marL="0" indent="0" algn="ctr">
              <a:buNone/>
              <a:defRPr sz="2000" b="1">
                <a:solidFill>
                  <a:schemeClr val="tx1"/>
                </a:solidFill>
              </a:defRPr>
            </a:lvl1pPr>
          </a:lstStyle>
          <a:p>
            <a:pPr lvl="0"/>
            <a:r>
              <a:rPr lang="fi-FI" dirty="0"/>
              <a:t>Tekstipaikka 4</a:t>
            </a:r>
          </a:p>
        </p:txBody>
      </p:sp>
      <p:sp>
        <p:nvSpPr>
          <p:cNvPr id="14" name="Tekstin paikkamerkki 5">
            <a:extLst>
              <a:ext uri="{FF2B5EF4-FFF2-40B4-BE49-F238E27FC236}">
                <a16:creationId xmlns:a16="http://schemas.microsoft.com/office/drawing/2014/main" id="{0CF922C7-7E30-2ADF-E999-368B1C347DA4}"/>
              </a:ext>
            </a:extLst>
          </p:cNvPr>
          <p:cNvSpPr>
            <a:spLocks noGrp="1"/>
          </p:cNvSpPr>
          <p:nvPr>
            <p:ph type="body" sz="quarter" idx="40" hasCustomPrompt="1"/>
          </p:nvPr>
        </p:nvSpPr>
        <p:spPr>
          <a:xfrm>
            <a:off x="8518750" y="4249534"/>
            <a:ext cx="2768600" cy="1044574"/>
          </a:xfrm>
          <a:prstGeom prst="rect">
            <a:avLst/>
          </a:prstGeom>
          <a:noFill/>
        </p:spPr>
        <p:txBody>
          <a:bodyPr anchor="ctr"/>
          <a:lstStyle>
            <a:lvl1pPr marL="0" indent="0" algn="ctr">
              <a:buNone/>
              <a:defRPr sz="2000" b="1">
                <a:solidFill>
                  <a:schemeClr val="tx1"/>
                </a:solidFill>
              </a:defRPr>
            </a:lvl1pPr>
          </a:lstStyle>
          <a:p>
            <a:pPr lvl="0"/>
            <a:r>
              <a:rPr lang="fi-FI" dirty="0"/>
              <a:t>Tekstipaikka 4</a:t>
            </a:r>
          </a:p>
        </p:txBody>
      </p:sp>
      <p:sp>
        <p:nvSpPr>
          <p:cNvPr id="17" name="Tekstin paikkamerkki 6">
            <a:extLst>
              <a:ext uri="{FF2B5EF4-FFF2-40B4-BE49-F238E27FC236}">
                <a16:creationId xmlns:a16="http://schemas.microsoft.com/office/drawing/2014/main" id="{42BA15EA-6885-603F-E946-E5E7F872D6A8}"/>
              </a:ext>
            </a:extLst>
          </p:cNvPr>
          <p:cNvSpPr>
            <a:spLocks noGrp="1"/>
          </p:cNvSpPr>
          <p:nvPr>
            <p:ph type="body" sz="quarter" idx="14" hasCustomPrompt="1"/>
          </p:nvPr>
        </p:nvSpPr>
        <p:spPr>
          <a:xfrm>
            <a:off x="1595500" y="5772579"/>
            <a:ext cx="9109012" cy="475820"/>
          </a:xfrm>
        </p:spPr>
        <p:txBody>
          <a:bodyPr tIns="0" anchor="t"/>
          <a:lstStyle>
            <a:lvl1pPr marL="0" indent="0" algn="ctr">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Prosessikaavio kuvaa vaihe vaiheelta, miten jokin työ tai tehtävä etenee. Se selkeyttää työvaiheiden järjestystä ja osallistujien rooleja sekä auttaa tunnistamaan mahdollisia kehityskohteita.</a:t>
            </a:r>
          </a:p>
        </p:txBody>
      </p:sp>
      <p:sp>
        <p:nvSpPr>
          <p:cNvPr id="7" name="Alatunnisteen paikkamerkki 6">
            <a:extLst>
              <a:ext uri="{FF2B5EF4-FFF2-40B4-BE49-F238E27FC236}">
                <a16:creationId xmlns:a16="http://schemas.microsoft.com/office/drawing/2014/main" id="{BAF64577-A186-1CE8-B489-C2FBFE0A3CCD}"/>
              </a:ext>
            </a:extLst>
          </p:cNvPr>
          <p:cNvSpPr>
            <a:spLocks noGrp="1"/>
          </p:cNvSpPr>
          <p:nvPr>
            <p:ph type="ftr" sz="quarter" idx="28"/>
          </p:nvPr>
        </p:nvSpPr>
        <p:spPr/>
        <p:txBody>
          <a:bodyPr/>
          <a:lstStyle/>
          <a:p>
            <a:endParaRPr lang="fi-FI" dirty="0"/>
          </a:p>
        </p:txBody>
      </p:sp>
      <p:sp>
        <p:nvSpPr>
          <p:cNvPr id="6" name="Päivämäärän paikkamerkki 5">
            <a:extLst>
              <a:ext uri="{FF2B5EF4-FFF2-40B4-BE49-F238E27FC236}">
                <a16:creationId xmlns:a16="http://schemas.microsoft.com/office/drawing/2014/main" id="{BA743619-D424-8006-9CD9-AAC6CD7D4BCA}"/>
              </a:ext>
            </a:extLst>
          </p:cNvPr>
          <p:cNvSpPr>
            <a:spLocks noGrp="1"/>
          </p:cNvSpPr>
          <p:nvPr>
            <p:ph type="dt" sz="half" idx="27"/>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B18C96AF-0A35-6C75-4205-74D747E10D08}"/>
              </a:ext>
            </a:extLst>
          </p:cNvPr>
          <p:cNvSpPr>
            <a:spLocks noGrp="1"/>
          </p:cNvSpPr>
          <p:nvPr>
            <p:ph type="sldNum" sz="quarter" idx="29"/>
          </p:nvPr>
        </p:nvSpPr>
        <p:spPr/>
        <p:txBody>
          <a:bodyPr/>
          <a:lstStyle/>
          <a:p>
            <a:fld id="{A9494116-C6F5-466F-B5C1-BBB074CB17FC}" type="slidenum">
              <a:rPr lang="fi-FI" smtClean="0"/>
              <a:pPr/>
              <a:t>‹#›</a:t>
            </a:fld>
            <a:endParaRPr lang="fi-FI" dirty="0"/>
          </a:p>
        </p:txBody>
      </p:sp>
      <p:sp>
        <p:nvSpPr>
          <p:cNvPr id="18" name="Logo">
            <a:extLst>
              <a:ext uri="{FF2B5EF4-FFF2-40B4-BE49-F238E27FC236}">
                <a16:creationId xmlns:a16="http://schemas.microsoft.com/office/drawing/2014/main" id="{A2D3509B-AB09-31BD-8AA2-0DDEC7A86F5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553914298"/>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preserve="1" userDrawn="1">
  <p:cSld name="Prosessikaavio 3">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46099" y="546100"/>
            <a:ext cx="11104564" cy="692150"/>
          </a:xfrm>
          <a:prstGeom prst="rect">
            <a:avLst/>
          </a:prstGeom>
        </p:spPr>
        <p:txBody>
          <a:bodyPr anchor="t"/>
          <a:lstStyle>
            <a:lvl1pPr algn="ctr">
              <a:defRPr sz="3600">
                <a:solidFill>
                  <a:schemeClr val="tx1"/>
                </a:solidFill>
              </a:defRPr>
            </a:lvl1pPr>
          </a:lstStyle>
          <a:p>
            <a:r>
              <a:rPr lang="fi-FI" dirty="0"/>
              <a:t>Prosessikaavio 3 </a:t>
            </a:r>
          </a:p>
        </p:txBody>
      </p:sp>
      <p:sp>
        <p:nvSpPr>
          <p:cNvPr id="40" name="Viiva">
            <a:extLst>
              <a:ext uri="{FF2B5EF4-FFF2-40B4-BE49-F238E27FC236}">
                <a16:creationId xmlns:a16="http://schemas.microsoft.com/office/drawing/2014/main" id="{1847222D-E678-ABA5-A155-8A0F093FB397}"/>
              </a:ext>
              <a:ext uri="{C183D7F6-B498-43B3-948B-1728B52AA6E4}">
                <adec:decorative xmlns:adec="http://schemas.microsoft.com/office/drawing/2017/decorative" val="1"/>
              </a:ext>
            </a:extLst>
          </p:cNvPr>
          <p:cNvSpPr>
            <a:spLocks noGrp="1"/>
          </p:cNvSpPr>
          <p:nvPr>
            <p:ph type="body" sz="quarter" idx="57"/>
          </p:nvPr>
        </p:nvSpPr>
        <p:spPr>
          <a:xfrm>
            <a:off x="587389" y="2276476"/>
            <a:ext cx="11017222" cy="2482850"/>
          </a:xfrm>
          <a:custGeom>
            <a:avLst/>
            <a:gdLst>
              <a:gd name="connsiteX0" fmla="*/ 241695 w 11101251"/>
              <a:gd name="connsiteY0" fmla="*/ 0 h 2520280"/>
              <a:gd name="connsiteX1" fmla="*/ 10859556 w 11101251"/>
              <a:gd name="connsiteY1" fmla="*/ 0 h 2520280"/>
              <a:gd name="connsiteX2" fmla="*/ 11101251 w 11101251"/>
              <a:gd name="connsiteY2" fmla="*/ 241695 h 2520280"/>
              <a:gd name="connsiteX3" fmla="*/ 11101251 w 11101251"/>
              <a:gd name="connsiteY3" fmla="*/ 2278585 h 2520280"/>
              <a:gd name="connsiteX4" fmla="*/ 10859556 w 11101251"/>
              <a:gd name="connsiteY4" fmla="*/ 2520280 h 2520280"/>
              <a:gd name="connsiteX5" fmla="*/ 241695 w 11101251"/>
              <a:gd name="connsiteY5" fmla="*/ 2520280 h 2520280"/>
              <a:gd name="connsiteX6" fmla="*/ 0 w 11101251"/>
              <a:gd name="connsiteY6" fmla="*/ 2278585 h 2520280"/>
              <a:gd name="connsiteX7" fmla="*/ 0 w 11101251"/>
              <a:gd name="connsiteY7" fmla="*/ 241695 h 2520280"/>
              <a:gd name="connsiteX8" fmla="*/ 241695 w 11101251"/>
              <a:gd name="connsiteY8" fmla="*/ 0 h 2520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101251" h="2520280">
                <a:moveTo>
                  <a:pt x="241695" y="0"/>
                </a:moveTo>
                <a:lnTo>
                  <a:pt x="10859556" y="0"/>
                </a:lnTo>
                <a:cubicBezTo>
                  <a:pt x="10993040" y="0"/>
                  <a:pt x="11101251" y="108211"/>
                  <a:pt x="11101251" y="241695"/>
                </a:cubicBezTo>
                <a:lnTo>
                  <a:pt x="11101251" y="2278585"/>
                </a:lnTo>
                <a:cubicBezTo>
                  <a:pt x="11101251" y="2412069"/>
                  <a:pt x="10993040" y="2520280"/>
                  <a:pt x="10859556" y="2520280"/>
                </a:cubicBezTo>
                <a:lnTo>
                  <a:pt x="241695" y="2520280"/>
                </a:lnTo>
                <a:cubicBezTo>
                  <a:pt x="108211" y="2520280"/>
                  <a:pt x="0" y="2412069"/>
                  <a:pt x="0" y="2278585"/>
                </a:cubicBezTo>
                <a:lnTo>
                  <a:pt x="0" y="241695"/>
                </a:lnTo>
                <a:cubicBezTo>
                  <a:pt x="0" y="108211"/>
                  <a:pt x="108211" y="0"/>
                  <a:pt x="241695" y="0"/>
                </a:cubicBezTo>
                <a:close/>
              </a:path>
            </a:pathLst>
          </a:custGeom>
          <a:noFill/>
          <a:ln w="63500" cap="sq">
            <a:solidFill>
              <a:schemeClr val="accent3"/>
            </a:solidFill>
            <a:prstDash val="sysDash"/>
            <a:miter lim="800000"/>
          </a:ln>
        </p:spPr>
        <p:txBody>
          <a:bodyPr wrap="square" lIns="108000" tIns="0" rIns="108000" anchor="ctr">
            <a:noAutofit/>
          </a:bodyPr>
          <a:lstStyle>
            <a:lvl1pPr marL="0" indent="0" algn="ctr">
              <a:spcAft>
                <a:spcPts val="0"/>
              </a:spcAft>
              <a:buNone/>
              <a:defRPr sz="2000" b="1">
                <a:solidFill>
                  <a:schemeClr val="bg1"/>
                </a:solidFill>
              </a:defRPr>
            </a:lvl1pPr>
          </a:lstStyle>
          <a:p>
            <a:pPr lvl="0"/>
            <a:endParaRPr lang="fi-FI" dirty="0"/>
          </a:p>
        </p:txBody>
      </p:sp>
      <p:sp>
        <p:nvSpPr>
          <p:cNvPr id="21" name="Tekstin paikkamerkki 2">
            <a:extLst>
              <a:ext uri="{FF2B5EF4-FFF2-40B4-BE49-F238E27FC236}">
                <a16:creationId xmlns:a16="http://schemas.microsoft.com/office/drawing/2014/main" id="{CD0A6E8C-525F-4F09-55A6-E29DBBA251FE}"/>
              </a:ext>
              <a:ext uri="{C183D7F6-B498-43B3-948B-1728B52AA6E4}">
                <adec:decorative xmlns:adec="http://schemas.microsoft.com/office/drawing/2017/decorative" val="1"/>
              </a:ext>
            </a:extLst>
          </p:cNvPr>
          <p:cNvSpPr>
            <a:spLocks noGrp="1"/>
          </p:cNvSpPr>
          <p:nvPr>
            <p:ph type="body" sz="quarter" idx="47" hasCustomPrompt="1"/>
          </p:nvPr>
        </p:nvSpPr>
        <p:spPr>
          <a:xfrm>
            <a:off x="1304228" y="1504318"/>
            <a:ext cx="2655888" cy="1620000"/>
          </a:xfrm>
          <a:prstGeom prst="roundRect">
            <a:avLst>
              <a:gd name="adj" fmla="val 11208"/>
            </a:avLst>
          </a:prstGeom>
          <a:solidFill>
            <a:schemeClr val="accent3"/>
          </a:solidFill>
          <a:ln w="38100">
            <a:solidFill>
              <a:schemeClr val="accent3"/>
            </a:solidFill>
          </a:ln>
        </p:spPr>
        <p:txBody>
          <a:bodyPr lIns="108000" tIns="0" rIns="108000" anchor="ctr"/>
          <a:lstStyle>
            <a:lvl1pPr marL="0" indent="0" algn="ctr">
              <a:spcAft>
                <a:spcPts val="0"/>
              </a:spcAft>
              <a:buNone/>
              <a:defRPr sz="2000" b="1">
                <a:solidFill>
                  <a:schemeClr val="bg1"/>
                </a:solidFill>
              </a:defRPr>
            </a:lvl1pPr>
          </a:lstStyle>
          <a:p>
            <a:pPr lvl="0"/>
            <a:r>
              <a:rPr lang="fi-FI" dirty="0"/>
              <a:t> </a:t>
            </a:r>
          </a:p>
        </p:txBody>
      </p:sp>
      <p:sp>
        <p:nvSpPr>
          <p:cNvPr id="30" name="Tekstin paikkamerkki 2">
            <a:extLst>
              <a:ext uri="{FF2B5EF4-FFF2-40B4-BE49-F238E27FC236}">
                <a16:creationId xmlns:a16="http://schemas.microsoft.com/office/drawing/2014/main" id="{42C62813-4630-9A34-721F-AB76067105F2}"/>
              </a:ext>
              <a:ext uri="{C183D7F6-B498-43B3-948B-1728B52AA6E4}">
                <adec:decorative xmlns:adec="http://schemas.microsoft.com/office/drawing/2017/decorative" val="1"/>
              </a:ext>
            </a:extLst>
          </p:cNvPr>
          <p:cNvSpPr>
            <a:spLocks noGrp="1"/>
          </p:cNvSpPr>
          <p:nvPr>
            <p:ph type="body" sz="quarter" idx="40" hasCustomPrompt="1"/>
          </p:nvPr>
        </p:nvSpPr>
        <p:spPr>
          <a:xfrm>
            <a:off x="4767263" y="1504318"/>
            <a:ext cx="2655888" cy="1620000"/>
          </a:xfrm>
          <a:prstGeom prst="roundRect">
            <a:avLst>
              <a:gd name="adj" fmla="val 11208"/>
            </a:avLst>
          </a:prstGeom>
          <a:solidFill>
            <a:schemeClr val="accent3"/>
          </a:solidFill>
          <a:ln w="38100">
            <a:solidFill>
              <a:schemeClr val="accent3"/>
            </a:solidFill>
          </a:ln>
        </p:spPr>
        <p:txBody>
          <a:bodyPr lIns="108000" tIns="0" rIns="108000" anchor="ctr"/>
          <a:lstStyle>
            <a:lvl1pPr marL="0" indent="0" algn="ctr">
              <a:spcAft>
                <a:spcPts val="0"/>
              </a:spcAft>
              <a:buNone/>
              <a:defRPr sz="2000" b="1">
                <a:solidFill>
                  <a:schemeClr val="bg1"/>
                </a:solidFill>
              </a:defRPr>
            </a:lvl1pPr>
          </a:lstStyle>
          <a:p>
            <a:pPr lvl="0"/>
            <a:r>
              <a:rPr lang="fi-FI" dirty="0"/>
              <a:t> </a:t>
            </a:r>
          </a:p>
        </p:txBody>
      </p:sp>
      <p:sp>
        <p:nvSpPr>
          <p:cNvPr id="23" name="Tekstin paikkamerkki 2">
            <a:extLst>
              <a:ext uri="{FF2B5EF4-FFF2-40B4-BE49-F238E27FC236}">
                <a16:creationId xmlns:a16="http://schemas.microsoft.com/office/drawing/2014/main" id="{495AB126-91EB-AEBF-8179-1B541539BC73}"/>
              </a:ext>
              <a:ext uri="{C183D7F6-B498-43B3-948B-1728B52AA6E4}">
                <adec:decorative xmlns:adec="http://schemas.microsoft.com/office/drawing/2017/decorative" val="1"/>
              </a:ext>
            </a:extLst>
          </p:cNvPr>
          <p:cNvSpPr>
            <a:spLocks noGrp="1"/>
          </p:cNvSpPr>
          <p:nvPr>
            <p:ph type="body" sz="quarter" idx="49" hasCustomPrompt="1"/>
          </p:nvPr>
        </p:nvSpPr>
        <p:spPr>
          <a:xfrm>
            <a:off x="8220236" y="1504318"/>
            <a:ext cx="2655888" cy="1620000"/>
          </a:xfrm>
          <a:prstGeom prst="roundRect">
            <a:avLst>
              <a:gd name="adj" fmla="val 11208"/>
            </a:avLst>
          </a:prstGeom>
          <a:solidFill>
            <a:schemeClr val="accent3"/>
          </a:solidFill>
          <a:ln w="38100">
            <a:solidFill>
              <a:schemeClr val="accent3"/>
            </a:solidFill>
          </a:ln>
        </p:spPr>
        <p:txBody>
          <a:bodyPr lIns="108000" tIns="0" rIns="108000" anchor="ctr"/>
          <a:lstStyle>
            <a:lvl1pPr marL="0" indent="0" algn="ctr">
              <a:spcAft>
                <a:spcPts val="0"/>
              </a:spcAft>
              <a:buNone/>
              <a:defRPr sz="2000" b="1">
                <a:solidFill>
                  <a:schemeClr val="bg1"/>
                </a:solidFill>
              </a:defRPr>
            </a:lvl1pPr>
          </a:lstStyle>
          <a:p>
            <a:pPr lvl="0"/>
            <a:r>
              <a:rPr lang="fi-FI" dirty="0"/>
              <a:t> </a:t>
            </a:r>
          </a:p>
        </p:txBody>
      </p:sp>
      <p:sp>
        <p:nvSpPr>
          <p:cNvPr id="27" name="Tekstin paikkamerkki 2">
            <a:extLst>
              <a:ext uri="{FF2B5EF4-FFF2-40B4-BE49-F238E27FC236}">
                <a16:creationId xmlns:a16="http://schemas.microsoft.com/office/drawing/2014/main" id="{525CA930-9211-004D-8352-B5FAB4845B2A}"/>
              </a:ext>
              <a:ext uri="{C183D7F6-B498-43B3-948B-1728B52AA6E4}">
                <adec:decorative xmlns:adec="http://schemas.microsoft.com/office/drawing/2017/decorative" val="1"/>
              </a:ext>
            </a:extLst>
          </p:cNvPr>
          <p:cNvSpPr>
            <a:spLocks noGrp="1"/>
          </p:cNvSpPr>
          <p:nvPr>
            <p:ph type="body" sz="quarter" idx="53" hasCustomPrompt="1"/>
          </p:nvPr>
        </p:nvSpPr>
        <p:spPr>
          <a:xfrm>
            <a:off x="1304228" y="3925888"/>
            <a:ext cx="2655888" cy="1620000"/>
          </a:xfrm>
          <a:prstGeom prst="roundRect">
            <a:avLst>
              <a:gd name="adj" fmla="val 11208"/>
            </a:avLst>
          </a:prstGeom>
          <a:solidFill>
            <a:schemeClr val="accent3"/>
          </a:solidFill>
          <a:ln w="38100">
            <a:solidFill>
              <a:schemeClr val="accent3"/>
            </a:solidFill>
          </a:ln>
        </p:spPr>
        <p:txBody>
          <a:bodyPr lIns="108000" tIns="0" rIns="108000" anchor="ctr"/>
          <a:lstStyle>
            <a:lvl1pPr marL="0" indent="0" algn="ctr">
              <a:spcAft>
                <a:spcPts val="0"/>
              </a:spcAft>
              <a:buNone/>
              <a:defRPr sz="2000" b="1">
                <a:solidFill>
                  <a:schemeClr val="bg1"/>
                </a:solidFill>
              </a:defRPr>
            </a:lvl1pPr>
          </a:lstStyle>
          <a:p>
            <a:pPr lvl="0"/>
            <a:r>
              <a:rPr lang="fi-FI" dirty="0"/>
              <a:t> </a:t>
            </a:r>
          </a:p>
        </p:txBody>
      </p:sp>
      <p:sp>
        <p:nvSpPr>
          <p:cNvPr id="25" name="Tekstin paikkamerkki 2">
            <a:extLst>
              <a:ext uri="{FF2B5EF4-FFF2-40B4-BE49-F238E27FC236}">
                <a16:creationId xmlns:a16="http://schemas.microsoft.com/office/drawing/2014/main" id="{7083AFC2-426E-7D23-BDF3-09B382265A23}"/>
              </a:ext>
              <a:ext uri="{C183D7F6-B498-43B3-948B-1728B52AA6E4}">
                <adec:decorative xmlns:adec="http://schemas.microsoft.com/office/drawing/2017/decorative" val="1"/>
              </a:ext>
            </a:extLst>
          </p:cNvPr>
          <p:cNvSpPr>
            <a:spLocks noGrp="1"/>
          </p:cNvSpPr>
          <p:nvPr>
            <p:ph type="body" sz="quarter" idx="51" hasCustomPrompt="1"/>
          </p:nvPr>
        </p:nvSpPr>
        <p:spPr>
          <a:xfrm>
            <a:off x="4767263" y="3925888"/>
            <a:ext cx="2655888" cy="1620000"/>
          </a:xfrm>
          <a:prstGeom prst="roundRect">
            <a:avLst>
              <a:gd name="adj" fmla="val 11208"/>
            </a:avLst>
          </a:prstGeom>
          <a:solidFill>
            <a:schemeClr val="accent3"/>
          </a:solidFill>
          <a:ln w="38100">
            <a:solidFill>
              <a:schemeClr val="accent3"/>
            </a:solidFill>
          </a:ln>
        </p:spPr>
        <p:txBody>
          <a:bodyPr lIns="108000" tIns="0" rIns="108000" anchor="ctr"/>
          <a:lstStyle>
            <a:lvl1pPr marL="0" indent="0" algn="ctr">
              <a:spcAft>
                <a:spcPts val="0"/>
              </a:spcAft>
              <a:buNone/>
              <a:defRPr sz="2000" b="1">
                <a:solidFill>
                  <a:schemeClr val="bg1"/>
                </a:solidFill>
              </a:defRPr>
            </a:lvl1pPr>
          </a:lstStyle>
          <a:p>
            <a:pPr lvl="0"/>
            <a:r>
              <a:rPr lang="fi-FI" dirty="0"/>
              <a:t> </a:t>
            </a:r>
          </a:p>
        </p:txBody>
      </p:sp>
      <p:sp>
        <p:nvSpPr>
          <p:cNvPr id="29" name="Tekstin paikkamerkki 2">
            <a:extLst>
              <a:ext uri="{FF2B5EF4-FFF2-40B4-BE49-F238E27FC236}">
                <a16:creationId xmlns:a16="http://schemas.microsoft.com/office/drawing/2014/main" id="{5727D2FB-BD73-23A0-37D7-A8ADC5AD0D28}"/>
              </a:ext>
              <a:ext uri="{C183D7F6-B498-43B3-948B-1728B52AA6E4}">
                <adec:decorative xmlns:adec="http://schemas.microsoft.com/office/drawing/2017/decorative" val="1"/>
              </a:ext>
            </a:extLst>
          </p:cNvPr>
          <p:cNvSpPr>
            <a:spLocks noGrp="1"/>
          </p:cNvSpPr>
          <p:nvPr>
            <p:ph type="body" sz="quarter" idx="55" hasCustomPrompt="1"/>
          </p:nvPr>
        </p:nvSpPr>
        <p:spPr>
          <a:xfrm>
            <a:off x="8220236" y="3925888"/>
            <a:ext cx="2655888" cy="1620000"/>
          </a:xfrm>
          <a:prstGeom prst="roundRect">
            <a:avLst>
              <a:gd name="adj" fmla="val 11208"/>
            </a:avLst>
          </a:prstGeom>
          <a:solidFill>
            <a:schemeClr val="accent3"/>
          </a:solidFill>
          <a:ln w="38100">
            <a:solidFill>
              <a:schemeClr val="accent3"/>
            </a:solidFill>
          </a:ln>
        </p:spPr>
        <p:txBody>
          <a:bodyPr lIns="108000" tIns="0" rIns="108000" anchor="ctr"/>
          <a:lstStyle>
            <a:lvl1pPr marL="0" indent="0" algn="ctr">
              <a:spcAft>
                <a:spcPts val="0"/>
              </a:spcAft>
              <a:buNone/>
              <a:defRPr sz="2000" b="1">
                <a:solidFill>
                  <a:schemeClr val="bg1"/>
                </a:solidFill>
              </a:defRPr>
            </a:lvl1pPr>
          </a:lstStyle>
          <a:p>
            <a:pPr lvl="0"/>
            <a:r>
              <a:rPr lang="fi-FI" dirty="0"/>
              <a:t> </a:t>
            </a:r>
          </a:p>
        </p:txBody>
      </p:sp>
      <p:sp>
        <p:nvSpPr>
          <p:cNvPr id="22" name="Tekstin paikkamerkki 1">
            <a:extLst>
              <a:ext uri="{FF2B5EF4-FFF2-40B4-BE49-F238E27FC236}">
                <a16:creationId xmlns:a16="http://schemas.microsoft.com/office/drawing/2014/main" id="{43417FA1-BC58-077F-8607-AE944A25F298}"/>
              </a:ext>
            </a:extLst>
          </p:cNvPr>
          <p:cNvSpPr>
            <a:spLocks noGrp="1"/>
          </p:cNvSpPr>
          <p:nvPr>
            <p:ph type="body" sz="quarter" idx="48" hasCustomPrompt="1"/>
          </p:nvPr>
        </p:nvSpPr>
        <p:spPr>
          <a:xfrm>
            <a:off x="1304229" y="1823148"/>
            <a:ext cx="2655886" cy="982340"/>
          </a:xfrm>
          <a:prstGeom prst="rect">
            <a:avLst/>
          </a:prstGeom>
          <a:noFill/>
          <a:ln w="38100">
            <a:noFill/>
          </a:ln>
        </p:spPr>
        <p:txBody>
          <a:bodyPr lIns="108000" tIns="0" rIns="108000" anchor="ctr"/>
          <a:lstStyle>
            <a:lvl1pPr marL="0" indent="0" algn="ctr">
              <a:spcAft>
                <a:spcPts val="0"/>
              </a:spcAft>
              <a:buNone/>
              <a:defRPr sz="2000" b="1">
                <a:solidFill>
                  <a:schemeClr val="bg1"/>
                </a:solidFill>
              </a:defRPr>
            </a:lvl1pPr>
          </a:lstStyle>
          <a:p>
            <a:pPr lvl="0"/>
            <a:r>
              <a:rPr lang="fi-FI" dirty="0"/>
              <a:t>Tekstipaikka 1</a:t>
            </a:r>
          </a:p>
        </p:txBody>
      </p:sp>
      <p:sp>
        <p:nvSpPr>
          <p:cNvPr id="9" name="Tekstin paikkamerkki 2">
            <a:extLst>
              <a:ext uri="{FF2B5EF4-FFF2-40B4-BE49-F238E27FC236}">
                <a16:creationId xmlns:a16="http://schemas.microsoft.com/office/drawing/2014/main" id="{5F56B276-3E24-8703-90F4-E00D48CCD115}"/>
              </a:ext>
            </a:extLst>
          </p:cNvPr>
          <p:cNvSpPr>
            <a:spLocks noGrp="1"/>
          </p:cNvSpPr>
          <p:nvPr>
            <p:ph type="body" sz="quarter" idx="46" hasCustomPrompt="1"/>
          </p:nvPr>
        </p:nvSpPr>
        <p:spPr>
          <a:xfrm>
            <a:off x="4767264" y="1823148"/>
            <a:ext cx="2655886" cy="982340"/>
          </a:xfrm>
          <a:prstGeom prst="rect">
            <a:avLst/>
          </a:prstGeom>
          <a:noFill/>
          <a:ln w="38100">
            <a:noFill/>
          </a:ln>
        </p:spPr>
        <p:txBody>
          <a:bodyPr lIns="108000" tIns="0" rIns="108000" anchor="ctr"/>
          <a:lstStyle>
            <a:lvl1pPr marL="0" indent="0" algn="ctr">
              <a:spcAft>
                <a:spcPts val="0"/>
              </a:spcAft>
              <a:buNone/>
              <a:defRPr sz="2000" b="1">
                <a:solidFill>
                  <a:schemeClr val="bg1"/>
                </a:solidFill>
              </a:defRPr>
            </a:lvl1pPr>
          </a:lstStyle>
          <a:p>
            <a:pPr lvl="0"/>
            <a:r>
              <a:rPr lang="fi-FI" dirty="0"/>
              <a:t>Tekstipaikka 2</a:t>
            </a:r>
          </a:p>
        </p:txBody>
      </p:sp>
      <p:sp>
        <p:nvSpPr>
          <p:cNvPr id="24" name="Tekstin paikkamerkki 3">
            <a:extLst>
              <a:ext uri="{FF2B5EF4-FFF2-40B4-BE49-F238E27FC236}">
                <a16:creationId xmlns:a16="http://schemas.microsoft.com/office/drawing/2014/main" id="{13B65B81-C097-76B1-D8B2-0C6CA93A6B12}"/>
              </a:ext>
            </a:extLst>
          </p:cNvPr>
          <p:cNvSpPr>
            <a:spLocks noGrp="1"/>
          </p:cNvSpPr>
          <p:nvPr>
            <p:ph type="body" sz="quarter" idx="50" hasCustomPrompt="1"/>
          </p:nvPr>
        </p:nvSpPr>
        <p:spPr>
          <a:xfrm>
            <a:off x="8220237" y="1823148"/>
            <a:ext cx="2655886" cy="982340"/>
          </a:xfrm>
          <a:prstGeom prst="rect">
            <a:avLst/>
          </a:prstGeom>
          <a:noFill/>
          <a:ln w="38100">
            <a:noFill/>
          </a:ln>
        </p:spPr>
        <p:txBody>
          <a:bodyPr lIns="108000" tIns="0" rIns="108000" anchor="ctr"/>
          <a:lstStyle>
            <a:lvl1pPr marL="0" indent="0" algn="ctr">
              <a:spcAft>
                <a:spcPts val="0"/>
              </a:spcAft>
              <a:buNone/>
              <a:defRPr sz="2000" b="1">
                <a:solidFill>
                  <a:schemeClr val="bg1"/>
                </a:solidFill>
              </a:defRPr>
            </a:lvl1pPr>
          </a:lstStyle>
          <a:p>
            <a:pPr lvl="0"/>
            <a:r>
              <a:rPr lang="fi-FI" dirty="0"/>
              <a:t>Tekstipaikka 3</a:t>
            </a:r>
          </a:p>
        </p:txBody>
      </p:sp>
      <p:sp>
        <p:nvSpPr>
          <p:cNvPr id="28" name="Tekstin paikkamerkki 4">
            <a:extLst>
              <a:ext uri="{FF2B5EF4-FFF2-40B4-BE49-F238E27FC236}">
                <a16:creationId xmlns:a16="http://schemas.microsoft.com/office/drawing/2014/main" id="{95C65524-DB7A-CF3B-D7D2-3618E81BCF2C}"/>
              </a:ext>
            </a:extLst>
          </p:cNvPr>
          <p:cNvSpPr>
            <a:spLocks noGrp="1"/>
          </p:cNvSpPr>
          <p:nvPr>
            <p:ph type="body" sz="quarter" idx="54" hasCustomPrompt="1"/>
          </p:nvPr>
        </p:nvSpPr>
        <p:spPr>
          <a:xfrm>
            <a:off x="1304229" y="4205663"/>
            <a:ext cx="2655886" cy="1060450"/>
          </a:xfrm>
          <a:prstGeom prst="rect">
            <a:avLst/>
          </a:prstGeom>
          <a:noFill/>
          <a:ln w="38100">
            <a:noFill/>
          </a:ln>
        </p:spPr>
        <p:txBody>
          <a:bodyPr lIns="108000" tIns="0" rIns="108000" anchor="ctr"/>
          <a:lstStyle>
            <a:lvl1pPr marL="0" indent="0" algn="ctr">
              <a:spcAft>
                <a:spcPts val="0"/>
              </a:spcAft>
              <a:buNone/>
              <a:defRPr sz="2000" b="1">
                <a:solidFill>
                  <a:schemeClr val="bg1"/>
                </a:solidFill>
              </a:defRPr>
            </a:lvl1pPr>
          </a:lstStyle>
          <a:p>
            <a:pPr lvl="0"/>
            <a:r>
              <a:rPr lang="fi-FI" dirty="0"/>
              <a:t>Tekstipaikka 4</a:t>
            </a:r>
          </a:p>
        </p:txBody>
      </p:sp>
      <p:sp>
        <p:nvSpPr>
          <p:cNvPr id="26" name="Tekstin paikkamerkki 5">
            <a:extLst>
              <a:ext uri="{FF2B5EF4-FFF2-40B4-BE49-F238E27FC236}">
                <a16:creationId xmlns:a16="http://schemas.microsoft.com/office/drawing/2014/main" id="{745B5B1D-9331-03F7-AE48-968F25CD481C}"/>
              </a:ext>
            </a:extLst>
          </p:cNvPr>
          <p:cNvSpPr>
            <a:spLocks noGrp="1"/>
          </p:cNvSpPr>
          <p:nvPr>
            <p:ph type="body" sz="quarter" idx="52" hasCustomPrompt="1"/>
          </p:nvPr>
        </p:nvSpPr>
        <p:spPr>
          <a:xfrm>
            <a:off x="4767264" y="4205663"/>
            <a:ext cx="2655886" cy="1060450"/>
          </a:xfrm>
          <a:prstGeom prst="rect">
            <a:avLst/>
          </a:prstGeom>
          <a:noFill/>
          <a:ln w="38100">
            <a:noFill/>
          </a:ln>
        </p:spPr>
        <p:txBody>
          <a:bodyPr lIns="108000" tIns="0" rIns="108000" anchor="ctr"/>
          <a:lstStyle>
            <a:lvl1pPr marL="0" indent="0" algn="ctr">
              <a:spcAft>
                <a:spcPts val="0"/>
              </a:spcAft>
              <a:buNone/>
              <a:defRPr sz="2000" b="1">
                <a:solidFill>
                  <a:schemeClr val="bg1"/>
                </a:solidFill>
              </a:defRPr>
            </a:lvl1pPr>
          </a:lstStyle>
          <a:p>
            <a:pPr lvl="0"/>
            <a:r>
              <a:rPr lang="fi-FI" dirty="0"/>
              <a:t>Tekstipaikka 5</a:t>
            </a:r>
          </a:p>
        </p:txBody>
      </p:sp>
      <p:sp>
        <p:nvSpPr>
          <p:cNvPr id="35" name="Tekstin paikkamerkki 6">
            <a:extLst>
              <a:ext uri="{FF2B5EF4-FFF2-40B4-BE49-F238E27FC236}">
                <a16:creationId xmlns:a16="http://schemas.microsoft.com/office/drawing/2014/main" id="{23A7797F-EBF7-A162-60C2-0CFC8EE46D93}"/>
              </a:ext>
            </a:extLst>
          </p:cNvPr>
          <p:cNvSpPr>
            <a:spLocks noGrp="1"/>
          </p:cNvSpPr>
          <p:nvPr>
            <p:ph type="body" sz="quarter" idx="56" hasCustomPrompt="1"/>
          </p:nvPr>
        </p:nvSpPr>
        <p:spPr>
          <a:xfrm>
            <a:off x="8220237" y="4205663"/>
            <a:ext cx="2655886" cy="1060450"/>
          </a:xfrm>
          <a:prstGeom prst="rect">
            <a:avLst/>
          </a:prstGeom>
          <a:noFill/>
          <a:ln w="38100">
            <a:noFill/>
          </a:ln>
        </p:spPr>
        <p:txBody>
          <a:bodyPr lIns="108000" tIns="0" rIns="108000" anchor="ctr"/>
          <a:lstStyle>
            <a:lvl1pPr marL="0" indent="0" algn="ctr">
              <a:spcAft>
                <a:spcPts val="0"/>
              </a:spcAft>
              <a:buNone/>
              <a:defRPr sz="2000" b="1">
                <a:solidFill>
                  <a:schemeClr val="bg1"/>
                </a:solidFill>
              </a:defRPr>
            </a:lvl1pPr>
          </a:lstStyle>
          <a:p>
            <a:pPr lvl="0"/>
            <a:r>
              <a:rPr lang="fi-FI" dirty="0"/>
              <a:t>Tekstipaikka 6</a:t>
            </a:r>
          </a:p>
        </p:txBody>
      </p:sp>
      <p:sp>
        <p:nvSpPr>
          <p:cNvPr id="4" name="Tekstin paikkamerkki 1">
            <a:extLst>
              <a:ext uri="{FF2B5EF4-FFF2-40B4-BE49-F238E27FC236}">
                <a16:creationId xmlns:a16="http://schemas.microsoft.com/office/drawing/2014/main" id="{5EEFA6F0-E98C-E194-2C64-27C7046B63EF}"/>
              </a:ext>
            </a:extLst>
          </p:cNvPr>
          <p:cNvSpPr>
            <a:spLocks noGrp="1"/>
          </p:cNvSpPr>
          <p:nvPr>
            <p:ph type="body" sz="quarter" idx="14" hasCustomPrompt="1"/>
          </p:nvPr>
        </p:nvSpPr>
        <p:spPr>
          <a:xfrm>
            <a:off x="1595500" y="5772579"/>
            <a:ext cx="9109012" cy="475820"/>
          </a:xfrm>
        </p:spPr>
        <p:txBody>
          <a:bodyPr tIns="0" anchor="t"/>
          <a:lstStyle>
            <a:lvl1pPr marL="0" indent="0" algn="ctr">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Prosessikaavio kuvaa vaihe vaiheelta, miten jokin työ tai tehtävä etenee. Se selkeyttää työvaiheiden järjestystä ja osallistujien rooleja sekä auttaa tunnistamaan mahdollisia kehityskohteita.</a:t>
            </a:r>
          </a:p>
        </p:txBody>
      </p:sp>
      <p:sp>
        <p:nvSpPr>
          <p:cNvPr id="7" name="Alatunnisteen paikkamerkki 6">
            <a:extLst>
              <a:ext uri="{FF2B5EF4-FFF2-40B4-BE49-F238E27FC236}">
                <a16:creationId xmlns:a16="http://schemas.microsoft.com/office/drawing/2014/main" id="{BAF64577-A186-1CE8-B489-C2FBFE0A3CCD}"/>
              </a:ext>
            </a:extLst>
          </p:cNvPr>
          <p:cNvSpPr>
            <a:spLocks noGrp="1"/>
          </p:cNvSpPr>
          <p:nvPr>
            <p:ph type="ftr" sz="quarter" idx="28"/>
          </p:nvPr>
        </p:nvSpPr>
        <p:spPr/>
        <p:txBody>
          <a:bodyPr/>
          <a:lstStyle/>
          <a:p>
            <a:endParaRPr lang="fi-FI" dirty="0"/>
          </a:p>
        </p:txBody>
      </p:sp>
      <p:sp>
        <p:nvSpPr>
          <p:cNvPr id="6" name="Päivämäärän paikkamerkki 5">
            <a:extLst>
              <a:ext uri="{FF2B5EF4-FFF2-40B4-BE49-F238E27FC236}">
                <a16:creationId xmlns:a16="http://schemas.microsoft.com/office/drawing/2014/main" id="{BA743619-D424-8006-9CD9-AAC6CD7D4BCA}"/>
              </a:ext>
            </a:extLst>
          </p:cNvPr>
          <p:cNvSpPr>
            <a:spLocks noGrp="1"/>
          </p:cNvSpPr>
          <p:nvPr>
            <p:ph type="dt" sz="half" idx="27"/>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B18C96AF-0A35-6C75-4205-74D747E10D08}"/>
              </a:ext>
            </a:extLst>
          </p:cNvPr>
          <p:cNvSpPr>
            <a:spLocks noGrp="1"/>
          </p:cNvSpPr>
          <p:nvPr>
            <p:ph type="sldNum" sz="quarter" idx="29"/>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247B80C0-AD9E-EC83-0722-37BDD8E8FA3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615660194"/>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preserve="1" userDrawn="1">
  <p:cSld name="Prosessikaavio 4">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46099" y="546100"/>
            <a:ext cx="11104564" cy="686110"/>
          </a:xfrm>
          <a:prstGeom prst="rect">
            <a:avLst/>
          </a:prstGeom>
        </p:spPr>
        <p:txBody>
          <a:bodyPr anchor="t"/>
          <a:lstStyle>
            <a:lvl1pPr algn="ctr">
              <a:defRPr sz="3600">
                <a:solidFill>
                  <a:schemeClr val="tx1"/>
                </a:solidFill>
              </a:defRPr>
            </a:lvl1pPr>
          </a:lstStyle>
          <a:p>
            <a:r>
              <a:rPr lang="fi-FI" dirty="0"/>
              <a:t>Prosessikaavio 4 </a:t>
            </a:r>
          </a:p>
        </p:txBody>
      </p:sp>
      <p:sp>
        <p:nvSpPr>
          <p:cNvPr id="40" name="Tekstin paikkamerkki 39">
            <a:extLst>
              <a:ext uri="{FF2B5EF4-FFF2-40B4-BE49-F238E27FC236}">
                <a16:creationId xmlns:a16="http://schemas.microsoft.com/office/drawing/2014/main" id="{E5FDBD92-0199-B7A6-D32E-E22056A43CFB}"/>
              </a:ext>
              <a:ext uri="{C183D7F6-B498-43B3-948B-1728B52AA6E4}">
                <adec:decorative xmlns:adec="http://schemas.microsoft.com/office/drawing/2017/decorative" val="1"/>
              </a:ext>
            </a:extLst>
          </p:cNvPr>
          <p:cNvSpPr>
            <a:spLocks noGrp="1"/>
          </p:cNvSpPr>
          <p:nvPr>
            <p:ph type="body" sz="quarter" idx="57" hasCustomPrompt="1"/>
          </p:nvPr>
        </p:nvSpPr>
        <p:spPr>
          <a:xfrm>
            <a:off x="2747628" y="1808820"/>
            <a:ext cx="6696744" cy="3708412"/>
          </a:xfrm>
          <a:prstGeom prst="roundRect">
            <a:avLst>
              <a:gd name="adj" fmla="val 12864"/>
            </a:avLst>
          </a:prstGeom>
          <a:noFill/>
          <a:ln w="63500" cap="sq">
            <a:solidFill>
              <a:schemeClr val="accent3"/>
            </a:solidFill>
            <a:prstDash val="sysDash"/>
            <a:miter lim="800000"/>
          </a:ln>
        </p:spPr>
        <p:txBody>
          <a:bodyPr wrap="square" lIns="108000" tIns="0" rIns="108000" anchor="ctr">
            <a:noAutofit/>
          </a:bodyPr>
          <a:lstStyle>
            <a:lvl1pPr marL="0" indent="0" algn="ctr">
              <a:spcAft>
                <a:spcPts val="0"/>
              </a:spcAft>
              <a:buNone/>
              <a:defRPr sz="2000" b="1">
                <a:solidFill>
                  <a:schemeClr val="bg1"/>
                </a:solidFill>
              </a:defRPr>
            </a:lvl1pPr>
          </a:lstStyle>
          <a:p>
            <a:pPr lvl="0"/>
            <a:r>
              <a:rPr lang="fi-FI" dirty="0"/>
              <a:t> </a:t>
            </a:r>
          </a:p>
        </p:txBody>
      </p:sp>
      <p:sp>
        <p:nvSpPr>
          <p:cNvPr id="13" name="Tekstin paikkamerkki 4">
            <a:extLst>
              <a:ext uri="{FF2B5EF4-FFF2-40B4-BE49-F238E27FC236}">
                <a16:creationId xmlns:a16="http://schemas.microsoft.com/office/drawing/2014/main" id="{F93CC0BF-9BA6-18BB-C655-A36CFBBFA430}"/>
              </a:ext>
              <a:ext uri="{C183D7F6-B498-43B3-948B-1728B52AA6E4}">
                <adec:decorative xmlns:adec="http://schemas.microsoft.com/office/drawing/2017/decorative" val="1"/>
              </a:ext>
            </a:extLst>
          </p:cNvPr>
          <p:cNvSpPr>
            <a:spLocks noGrp="1"/>
          </p:cNvSpPr>
          <p:nvPr>
            <p:ph type="body" sz="quarter" idx="30" hasCustomPrompt="1"/>
          </p:nvPr>
        </p:nvSpPr>
        <p:spPr>
          <a:xfrm>
            <a:off x="4836000" y="3140925"/>
            <a:ext cx="2520000" cy="1080000"/>
          </a:xfrm>
          <a:prstGeom prst="roundRect">
            <a:avLst/>
          </a:prstGeom>
          <a:solidFill>
            <a:schemeClr val="accent3"/>
          </a:solidFill>
          <a:ln w="38100">
            <a:solidFill>
              <a:schemeClr val="accent3"/>
            </a:solidFill>
          </a:ln>
        </p:spPr>
        <p:txBody>
          <a:bodyPr anchor="ctr"/>
          <a:lstStyle>
            <a:lvl1pPr marL="0" indent="0" algn="ctr">
              <a:buNone/>
              <a:defRPr sz="2000" b="1">
                <a:solidFill>
                  <a:schemeClr val="bg1"/>
                </a:solidFill>
              </a:defRPr>
            </a:lvl1pPr>
          </a:lstStyle>
          <a:p>
            <a:pPr lvl="0"/>
            <a:r>
              <a:rPr lang="fi-FI" dirty="0"/>
              <a:t> </a:t>
            </a:r>
          </a:p>
        </p:txBody>
      </p:sp>
      <p:sp>
        <p:nvSpPr>
          <p:cNvPr id="32" name="Tekstin paikkamerkki 4">
            <a:extLst>
              <a:ext uri="{FF2B5EF4-FFF2-40B4-BE49-F238E27FC236}">
                <a16:creationId xmlns:a16="http://schemas.microsoft.com/office/drawing/2014/main" id="{2C27F2D7-3F86-6693-5006-11D20904AEBC}"/>
              </a:ext>
              <a:ext uri="{C183D7F6-B498-43B3-948B-1728B52AA6E4}">
                <adec:decorative xmlns:adec="http://schemas.microsoft.com/office/drawing/2017/decorative" val="1"/>
              </a:ext>
            </a:extLst>
          </p:cNvPr>
          <p:cNvSpPr>
            <a:spLocks noGrp="1"/>
          </p:cNvSpPr>
          <p:nvPr>
            <p:ph type="body" sz="quarter" idx="43" hasCustomPrompt="1"/>
          </p:nvPr>
        </p:nvSpPr>
        <p:spPr>
          <a:xfrm>
            <a:off x="4836000" y="1295935"/>
            <a:ext cx="2520000" cy="1080000"/>
          </a:xfrm>
          <a:prstGeom prst="roundRect">
            <a:avLst/>
          </a:prstGeom>
          <a:solidFill>
            <a:schemeClr val="bg1"/>
          </a:solidFill>
          <a:ln w="38100">
            <a:solidFill>
              <a:schemeClr val="accent3"/>
            </a:solidFill>
          </a:ln>
        </p:spPr>
        <p:txBody>
          <a:bodyPr anchor="ctr"/>
          <a:lstStyle>
            <a:lvl1pPr marL="0" indent="0" algn="ctr">
              <a:buNone/>
              <a:defRPr sz="2000" b="1">
                <a:solidFill>
                  <a:schemeClr val="bg1"/>
                </a:solidFill>
              </a:defRPr>
            </a:lvl1pPr>
          </a:lstStyle>
          <a:p>
            <a:pPr lvl="0"/>
            <a:r>
              <a:rPr lang="fi-FI" dirty="0"/>
              <a:t> </a:t>
            </a:r>
          </a:p>
        </p:txBody>
      </p:sp>
      <p:sp>
        <p:nvSpPr>
          <p:cNvPr id="42" name="Tekstin paikkamerkki 4">
            <a:extLst>
              <a:ext uri="{FF2B5EF4-FFF2-40B4-BE49-F238E27FC236}">
                <a16:creationId xmlns:a16="http://schemas.microsoft.com/office/drawing/2014/main" id="{4806E554-485E-98F5-D4FE-7D77A9D2661A}"/>
              </a:ext>
              <a:ext uri="{C183D7F6-B498-43B3-948B-1728B52AA6E4}">
                <adec:decorative xmlns:adec="http://schemas.microsoft.com/office/drawing/2017/decorative" val="1"/>
              </a:ext>
            </a:extLst>
          </p:cNvPr>
          <p:cNvSpPr>
            <a:spLocks noGrp="1"/>
          </p:cNvSpPr>
          <p:nvPr>
            <p:ph type="body" sz="quarter" idx="58" hasCustomPrompt="1"/>
          </p:nvPr>
        </p:nvSpPr>
        <p:spPr>
          <a:xfrm>
            <a:off x="8775746" y="3140925"/>
            <a:ext cx="2520000" cy="1080000"/>
          </a:xfrm>
          <a:prstGeom prst="roundRect">
            <a:avLst/>
          </a:prstGeom>
          <a:solidFill>
            <a:schemeClr val="bg1"/>
          </a:solidFill>
          <a:ln w="38100">
            <a:solidFill>
              <a:schemeClr val="accent3"/>
            </a:solidFill>
          </a:ln>
        </p:spPr>
        <p:txBody>
          <a:bodyPr anchor="ctr"/>
          <a:lstStyle>
            <a:lvl1pPr marL="0" indent="0" algn="ctr">
              <a:buNone/>
              <a:defRPr sz="2000" b="1">
                <a:solidFill>
                  <a:schemeClr val="bg1"/>
                </a:solidFill>
              </a:defRPr>
            </a:lvl1pPr>
          </a:lstStyle>
          <a:p>
            <a:pPr lvl="0"/>
            <a:r>
              <a:rPr lang="fi-FI" dirty="0"/>
              <a:t> </a:t>
            </a:r>
          </a:p>
        </p:txBody>
      </p:sp>
      <p:sp>
        <p:nvSpPr>
          <p:cNvPr id="46" name="Tekstin paikkamerkki 4">
            <a:extLst>
              <a:ext uri="{FF2B5EF4-FFF2-40B4-BE49-F238E27FC236}">
                <a16:creationId xmlns:a16="http://schemas.microsoft.com/office/drawing/2014/main" id="{174E2334-E41B-A296-D339-C68CFF77C3E4}"/>
              </a:ext>
              <a:ext uri="{C183D7F6-B498-43B3-948B-1728B52AA6E4}">
                <adec:decorative xmlns:adec="http://schemas.microsoft.com/office/drawing/2017/decorative" val="1"/>
              </a:ext>
            </a:extLst>
          </p:cNvPr>
          <p:cNvSpPr>
            <a:spLocks noGrp="1"/>
          </p:cNvSpPr>
          <p:nvPr>
            <p:ph type="body" sz="quarter" idx="60" hasCustomPrompt="1"/>
          </p:nvPr>
        </p:nvSpPr>
        <p:spPr>
          <a:xfrm>
            <a:off x="4836000" y="4990655"/>
            <a:ext cx="2520000" cy="1080000"/>
          </a:xfrm>
          <a:prstGeom prst="roundRect">
            <a:avLst/>
          </a:prstGeom>
          <a:solidFill>
            <a:schemeClr val="bg1"/>
          </a:solidFill>
          <a:ln w="38100">
            <a:solidFill>
              <a:schemeClr val="accent3"/>
            </a:solidFill>
          </a:ln>
        </p:spPr>
        <p:txBody>
          <a:bodyPr anchor="ctr"/>
          <a:lstStyle>
            <a:lvl1pPr marL="0" indent="0" algn="ctr">
              <a:buNone/>
              <a:defRPr sz="2000" b="1">
                <a:solidFill>
                  <a:schemeClr val="bg1"/>
                </a:solidFill>
              </a:defRPr>
            </a:lvl1pPr>
          </a:lstStyle>
          <a:p>
            <a:pPr lvl="0"/>
            <a:r>
              <a:rPr lang="fi-FI" dirty="0"/>
              <a:t> </a:t>
            </a:r>
          </a:p>
        </p:txBody>
      </p:sp>
      <p:sp>
        <p:nvSpPr>
          <p:cNvPr id="48" name="Tekstin paikkamerkki 4">
            <a:extLst>
              <a:ext uri="{FF2B5EF4-FFF2-40B4-BE49-F238E27FC236}">
                <a16:creationId xmlns:a16="http://schemas.microsoft.com/office/drawing/2014/main" id="{6160C1B1-C95B-8B00-0930-B4425D76003A}"/>
              </a:ext>
              <a:ext uri="{C183D7F6-B498-43B3-948B-1728B52AA6E4}">
                <adec:decorative xmlns:adec="http://schemas.microsoft.com/office/drawing/2017/decorative" val="1"/>
              </a:ext>
            </a:extLst>
          </p:cNvPr>
          <p:cNvSpPr>
            <a:spLocks noGrp="1"/>
          </p:cNvSpPr>
          <p:nvPr>
            <p:ph type="body" sz="quarter" idx="62" hasCustomPrompt="1"/>
          </p:nvPr>
        </p:nvSpPr>
        <p:spPr>
          <a:xfrm>
            <a:off x="911564" y="3140925"/>
            <a:ext cx="2520000" cy="1080000"/>
          </a:xfrm>
          <a:prstGeom prst="roundRect">
            <a:avLst/>
          </a:prstGeom>
          <a:solidFill>
            <a:schemeClr val="bg1"/>
          </a:solidFill>
          <a:ln w="38100">
            <a:solidFill>
              <a:schemeClr val="accent3"/>
            </a:solidFill>
          </a:ln>
        </p:spPr>
        <p:txBody>
          <a:bodyPr anchor="ctr"/>
          <a:lstStyle>
            <a:lvl1pPr marL="0" indent="0" algn="ctr">
              <a:buNone/>
              <a:defRPr sz="2000" b="1">
                <a:solidFill>
                  <a:schemeClr val="bg1"/>
                </a:solidFill>
              </a:defRPr>
            </a:lvl1pPr>
          </a:lstStyle>
          <a:p>
            <a:pPr lvl="0"/>
            <a:r>
              <a:rPr lang="fi-FI" dirty="0"/>
              <a:t> </a:t>
            </a:r>
          </a:p>
        </p:txBody>
      </p:sp>
      <p:sp>
        <p:nvSpPr>
          <p:cNvPr id="64" name="Tekstin paikkamerkki 63">
            <a:extLst>
              <a:ext uri="{FF2B5EF4-FFF2-40B4-BE49-F238E27FC236}">
                <a16:creationId xmlns:a16="http://schemas.microsoft.com/office/drawing/2014/main" id="{F510A626-7F7E-DBD8-23FF-DE051E24B67B}"/>
              </a:ext>
              <a:ext uri="{C183D7F6-B498-43B3-948B-1728B52AA6E4}">
                <adec:decorative xmlns:adec="http://schemas.microsoft.com/office/drawing/2017/decorative" val="1"/>
              </a:ext>
            </a:extLst>
          </p:cNvPr>
          <p:cNvSpPr>
            <a:spLocks noGrp="1"/>
          </p:cNvSpPr>
          <p:nvPr>
            <p:ph type="body" sz="quarter" idx="64" hasCustomPrompt="1"/>
          </p:nvPr>
        </p:nvSpPr>
        <p:spPr>
          <a:xfrm>
            <a:off x="6005990" y="2441279"/>
            <a:ext cx="180020" cy="598506"/>
          </a:xfrm>
          <a:custGeom>
            <a:avLst/>
            <a:gdLst>
              <a:gd name="connsiteX0" fmla="*/ 60007 w 180020"/>
              <a:gd name="connsiteY0" fmla="*/ 372041 h 598506"/>
              <a:gd name="connsiteX1" fmla="*/ 120013 w 180020"/>
              <a:gd name="connsiteY1" fmla="*/ 372041 h 598506"/>
              <a:gd name="connsiteX2" fmla="*/ 120013 w 180020"/>
              <a:gd name="connsiteY2" fmla="*/ 418486 h 598506"/>
              <a:gd name="connsiteX3" fmla="*/ 180020 w 180020"/>
              <a:gd name="connsiteY3" fmla="*/ 418486 h 598506"/>
              <a:gd name="connsiteX4" fmla="*/ 90010 w 180020"/>
              <a:gd name="connsiteY4" fmla="*/ 598506 h 598506"/>
              <a:gd name="connsiteX5" fmla="*/ 0 w 180020"/>
              <a:gd name="connsiteY5" fmla="*/ 418486 h 598506"/>
              <a:gd name="connsiteX6" fmla="*/ 60007 w 180020"/>
              <a:gd name="connsiteY6" fmla="*/ 418486 h 598506"/>
              <a:gd name="connsiteX7" fmla="*/ 60006 w 180020"/>
              <a:gd name="connsiteY7" fmla="*/ 276030 h 598506"/>
              <a:gd name="connsiteX8" fmla="*/ 120013 w 180020"/>
              <a:gd name="connsiteY8" fmla="*/ 276030 h 598506"/>
              <a:gd name="connsiteX9" fmla="*/ 120013 w 180020"/>
              <a:gd name="connsiteY9" fmla="*/ 324035 h 598506"/>
              <a:gd name="connsiteX10" fmla="*/ 60006 w 180020"/>
              <a:gd name="connsiteY10" fmla="*/ 324035 h 598506"/>
              <a:gd name="connsiteX11" fmla="*/ 90010 w 180020"/>
              <a:gd name="connsiteY11" fmla="*/ 0 h 598506"/>
              <a:gd name="connsiteX12" fmla="*/ 180020 w 180020"/>
              <a:gd name="connsiteY12" fmla="*/ 180020 h 598506"/>
              <a:gd name="connsiteX13" fmla="*/ 120013 w 180020"/>
              <a:gd name="connsiteY13" fmla="*/ 180020 h 598506"/>
              <a:gd name="connsiteX14" fmla="*/ 120013 w 180020"/>
              <a:gd name="connsiteY14" fmla="*/ 228025 h 598506"/>
              <a:gd name="connsiteX15" fmla="*/ 60007 w 180020"/>
              <a:gd name="connsiteY15" fmla="*/ 228025 h 598506"/>
              <a:gd name="connsiteX16" fmla="*/ 60007 w 180020"/>
              <a:gd name="connsiteY16" fmla="*/ 180020 h 598506"/>
              <a:gd name="connsiteX17" fmla="*/ 0 w 180020"/>
              <a:gd name="connsiteY17" fmla="*/ 180020 h 59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0020" h="598506">
                <a:moveTo>
                  <a:pt x="60007" y="372041"/>
                </a:moveTo>
                <a:lnTo>
                  <a:pt x="120013" y="372041"/>
                </a:lnTo>
                <a:lnTo>
                  <a:pt x="120013" y="418486"/>
                </a:lnTo>
                <a:lnTo>
                  <a:pt x="180020" y="418486"/>
                </a:lnTo>
                <a:lnTo>
                  <a:pt x="90010" y="598506"/>
                </a:lnTo>
                <a:lnTo>
                  <a:pt x="0" y="418486"/>
                </a:lnTo>
                <a:lnTo>
                  <a:pt x="60007" y="418486"/>
                </a:lnTo>
                <a:close/>
                <a:moveTo>
                  <a:pt x="60006" y="276030"/>
                </a:moveTo>
                <a:lnTo>
                  <a:pt x="120013" y="276030"/>
                </a:lnTo>
                <a:lnTo>
                  <a:pt x="120013" y="324035"/>
                </a:lnTo>
                <a:lnTo>
                  <a:pt x="60006" y="324035"/>
                </a:lnTo>
                <a:close/>
                <a:moveTo>
                  <a:pt x="90010" y="0"/>
                </a:moveTo>
                <a:lnTo>
                  <a:pt x="180020" y="180020"/>
                </a:lnTo>
                <a:lnTo>
                  <a:pt x="120013" y="180020"/>
                </a:lnTo>
                <a:lnTo>
                  <a:pt x="120013" y="228025"/>
                </a:lnTo>
                <a:lnTo>
                  <a:pt x="60007" y="228025"/>
                </a:lnTo>
                <a:lnTo>
                  <a:pt x="60007" y="180020"/>
                </a:lnTo>
                <a:lnTo>
                  <a:pt x="0" y="180020"/>
                </a:lnTo>
                <a:close/>
              </a:path>
            </a:pathLst>
          </a:custGeom>
          <a:solidFill>
            <a:schemeClr val="accent3"/>
          </a:solidFill>
          <a:ln cap="sq">
            <a:solidFill>
              <a:schemeClr val="accent3"/>
            </a:solidFill>
            <a:miter lim="800000"/>
          </a:ln>
        </p:spPr>
        <p:txBody>
          <a:bodyPr wrap="square" anchor="ctr">
            <a:noAutofit/>
          </a:bodyPr>
          <a:lstStyle>
            <a:lvl1pPr marL="0" indent="0" algn="ctr">
              <a:buNone/>
              <a:defRPr sz="2000" b="1">
                <a:solidFill>
                  <a:schemeClr val="bg1"/>
                </a:solidFill>
              </a:defRPr>
            </a:lvl1pPr>
          </a:lstStyle>
          <a:p>
            <a:pPr lvl="0"/>
            <a:r>
              <a:rPr lang="fi-FI" dirty="0"/>
              <a:t> </a:t>
            </a:r>
          </a:p>
        </p:txBody>
      </p:sp>
      <p:sp>
        <p:nvSpPr>
          <p:cNvPr id="65" name="Tekstin paikkamerkki 64">
            <a:extLst>
              <a:ext uri="{FF2B5EF4-FFF2-40B4-BE49-F238E27FC236}">
                <a16:creationId xmlns:a16="http://schemas.microsoft.com/office/drawing/2014/main" id="{11E81ADD-DD89-596E-2322-D5376AD437B3}"/>
              </a:ext>
              <a:ext uri="{C183D7F6-B498-43B3-948B-1728B52AA6E4}">
                <adec:decorative xmlns:adec="http://schemas.microsoft.com/office/drawing/2017/decorative" val="1"/>
              </a:ext>
            </a:extLst>
          </p:cNvPr>
          <p:cNvSpPr>
            <a:spLocks noGrp="1"/>
          </p:cNvSpPr>
          <p:nvPr>
            <p:ph type="body" sz="quarter" idx="65" hasCustomPrompt="1"/>
          </p:nvPr>
        </p:nvSpPr>
        <p:spPr>
          <a:xfrm>
            <a:off x="6005990" y="4310940"/>
            <a:ext cx="180020" cy="598506"/>
          </a:xfrm>
          <a:custGeom>
            <a:avLst/>
            <a:gdLst>
              <a:gd name="connsiteX0" fmla="*/ 60007 w 180020"/>
              <a:gd name="connsiteY0" fmla="*/ 372041 h 598506"/>
              <a:gd name="connsiteX1" fmla="*/ 120013 w 180020"/>
              <a:gd name="connsiteY1" fmla="*/ 372041 h 598506"/>
              <a:gd name="connsiteX2" fmla="*/ 120013 w 180020"/>
              <a:gd name="connsiteY2" fmla="*/ 418486 h 598506"/>
              <a:gd name="connsiteX3" fmla="*/ 180020 w 180020"/>
              <a:gd name="connsiteY3" fmla="*/ 418486 h 598506"/>
              <a:gd name="connsiteX4" fmla="*/ 90010 w 180020"/>
              <a:gd name="connsiteY4" fmla="*/ 598506 h 598506"/>
              <a:gd name="connsiteX5" fmla="*/ 0 w 180020"/>
              <a:gd name="connsiteY5" fmla="*/ 418486 h 598506"/>
              <a:gd name="connsiteX6" fmla="*/ 60007 w 180020"/>
              <a:gd name="connsiteY6" fmla="*/ 418486 h 598506"/>
              <a:gd name="connsiteX7" fmla="*/ 60006 w 180020"/>
              <a:gd name="connsiteY7" fmla="*/ 276030 h 598506"/>
              <a:gd name="connsiteX8" fmla="*/ 120013 w 180020"/>
              <a:gd name="connsiteY8" fmla="*/ 276030 h 598506"/>
              <a:gd name="connsiteX9" fmla="*/ 120013 w 180020"/>
              <a:gd name="connsiteY9" fmla="*/ 324035 h 598506"/>
              <a:gd name="connsiteX10" fmla="*/ 60006 w 180020"/>
              <a:gd name="connsiteY10" fmla="*/ 324035 h 598506"/>
              <a:gd name="connsiteX11" fmla="*/ 90010 w 180020"/>
              <a:gd name="connsiteY11" fmla="*/ 0 h 598506"/>
              <a:gd name="connsiteX12" fmla="*/ 180020 w 180020"/>
              <a:gd name="connsiteY12" fmla="*/ 180020 h 598506"/>
              <a:gd name="connsiteX13" fmla="*/ 120013 w 180020"/>
              <a:gd name="connsiteY13" fmla="*/ 180020 h 598506"/>
              <a:gd name="connsiteX14" fmla="*/ 120013 w 180020"/>
              <a:gd name="connsiteY14" fmla="*/ 228025 h 598506"/>
              <a:gd name="connsiteX15" fmla="*/ 60007 w 180020"/>
              <a:gd name="connsiteY15" fmla="*/ 228025 h 598506"/>
              <a:gd name="connsiteX16" fmla="*/ 60007 w 180020"/>
              <a:gd name="connsiteY16" fmla="*/ 180020 h 598506"/>
              <a:gd name="connsiteX17" fmla="*/ 0 w 180020"/>
              <a:gd name="connsiteY17" fmla="*/ 180020 h 59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0020" h="598506">
                <a:moveTo>
                  <a:pt x="60007" y="372041"/>
                </a:moveTo>
                <a:lnTo>
                  <a:pt x="120013" y="372041"/>
                </a:lnTo>
                <a:lnTo>
                  <a:pt x="120013" y="418486"/>
                </a:lnTo>
                <a:lnTo>
                  <a:pt x="180020" y="418486"/>
                </a:lnTo>
                <a:lnTo>
                  <a:pt x="90010" y="598506"/>
                </a:lnTo>
                <a:lnTo>
                  <a:pt x="0" y="418486"/>
                </a:lnTo>
                <a:lnTo>
                  <a:pt x="60007" y="418486"/>
                </a:lnTo>
                <a:close/>
                <a:moveTo>
                  <a:pt x="60006" y="276030"/>
                </a:moveTo>
                <a:lnTo>
                  <a:pt x="120013" y="276030"/>
                </a:lnTo>
                <a:lnTo>
                  <a:pt x="120013" y="324035"/>
                </a:lnTo>
                <a:lnTo>
                  <a:pt x="60006" y="324035"/>
                </a:lnTo>
                <a:close/>
                <a:moveTo>
                  <a:pt x="90010" y="0"/>
                </a:moveTo>
                <a:lnTo>
                  <a:pt x="180020" y="180020"/>
                </a:lnTo>
                <a:lnTo>
                  <a:pt x="120013" y="180020"/>
                </a:lnTo>
                <a:lnTo>
                  <a:pt x="120013" y="228025"/>
                </a:lnTo>
                <a:lnTo>
                  <a:pt x="60007" y="228025"/>
                </a:lnTo>
                <a:lnTo>
                  <a:pt x="60007" y="180020"/>
                </a:lnTo>
                <a:lnTo>
                  <a:pt x="0" y="180020"/>
                </a:lnTo>
                <a:close/>
              </a:path>
            </a:pathLst>
          </a:custGeom>
          <a:solidFill>
            <a:schemeClr val="accent3"/>
          </a:solidFill>
          <a:ln cap="sq">
            <a:solidFill>
              <a:schemeClr val="accent3"/>
            </a:solidFill>
            <a:miter lim="800000"/>
          </a:ln>
        </p:spPr>
        <p:txBody>
          <a:bodyPr wrap="square" anchor="ctr">
            <a:noAutofit/>
          </a:bodyPr>
          <a:lstStyle>
            <a:lvl1pPr marL="0" indent="0" algn="ctr">
              <a:buNone/>
              <a:defRPr sz="2000" b="1">
                <a:solidFill>
                  <a:schemeClr val="bg1"/>
                </a:solidFill>
              </a:defRPr>
            </a:lvl1pPr>
          </a:lstStyle>
          <a:p>
            <a:pPr lvl="0"/>
            <a:r>
              <a:rPr lang="fi-FI" dirty="0"/>
              <a:t> </a:t>
            </a:r>
          </a:p>
        </p:txBody>
      </p:sp>
      <p:sp>
        <p:nvSpPr>
          <p:cNvPr id="89" name="Tekstin paikkamerkki 88">
            <a:extLst>
              <a:ext uri="{FF2B5EF4-FFF2-40B4-BE49-F238E27FC236}">
                <a16:creationId xmlns:a16="http://schemas.microsoft.com/office/drawing/2014/main" id="{651570C2-B4A3-6995-4E4D-AB17391E8C35}"/>
              </a:ext>
              <a:ext uri="{C183D7F6-B498-43B3-948B-1728B52AA6E4}">
                <adec:decorative xmlns:adec="http://schemas.microsoft.com/office/drawing/2017/decorative" val="1"/>
              </a:ext>
            </a:extLst>
          </p:cNvPr>
          <p:cNvSpPr>
            <a:spLocks noGrp="1"/>
          </p:cNvSpPr>
          <p:nvPr>
            <p:ph type="body" sz="quarter" idx="66" hasCustomPrompt="1"/>
          </p:nvPr>
        </p:nvSpPr>
        <p:spPr>
          <a:xfrm>
            <a:off x="7511229" y="3590915"/>
            <a:ext cx="1116123" cy="180020"/>
          </a:xfrm>
          <a:custGeom>
            <a:avLst/>
            <a:gdLst>
              <a:gd name="connsiteX0" fmla="*/ 684076 w 1116123"/>
              <a:gd name="connsiteY0" fmla="*/ 60007 h 180020"/>
              <a:gd name="connsiteX1" fmla="*/ 768085 w 1116123"/>
              <a:gd name="connsiteY1" fmla="*/ 60007 h 180020"/>
              <a:gd name="connsiteX2" fmla="*/ 768085 w 1116123"/>
              <a:gd name="connsiteY2" fmla="*/ 120014 h 180020"/>
              <a:gd name="connsiteX3" fmla="*/ 684076 w 1116123"/>
              <a:gd name="connsiteY3" fmla="*/ 120014 h 180020"/>
              <a:gd name="connsiteX4" fmla="*/ 516057 w 1116123"/>
              <a:gd name="connsiteY4" fmla="*/ 60007 h 180020"/>
              <a:gd name="connsiteX5" fmla="*/ 600066 w 1116123"/>
              <a:gd name="connsiteY5" fmla="*/ 60007 h 180020"/>
              <a:gd name="connsiteX6" fmla="*/ 600066 w 1116123"/>
              <a:gd name="connsiteY6" fmla="*/ 120014 h 180020"/>
              <a:gd name="connsiteX7" fmla="*/ 516057 w 1116123"/>
              <a:gd name="connsiteY7" fmla="*/ 120014 h 180020"/>
              <a:gd name="connsiteX8" fmla="*/ 348038 w 1116123"/>
              <a:gd name="connsiteY8" fmla="*/ 60007 h 180020"/>
              <a:gd name="connsiteX9" fmla="*/ 432047 w 1116123"/>
              <a:gd name="connsiteY9" fmla="*/ 60007 h 180020"/>
              <a:gd name="connsiteX10" fmla="*/ 432047 w 1116123"/>
              <a:gd name="connsiteY10" fmla="*/ 120014 h 180020"/>
              <a:gd name="connsiteX11" fmla="*/ 348038 w 1116123"/>
              <a:gd name="connsiteY11" fmla="*/ 120014 h 180020"/>
              <a:gd name="connsiteX12" fmla="*/ 936103 w 1116123"/>
              <a:gd name="connsiteY12" fmla="*/ 0 h 180020"/>
              <a:gd name="connsiteX13" fmla="*/ 1116123 w 1116123"/>
              <a:gd name="connsiteY13" fmla="*/ 90010 h 180020"/>
              <a:gd name="connsiteX14" fmla="*/ 936103 w 1116123"/>
              <a:gd name="connsiteY14" fmla="*/ 180020 h 180020"/>
              <a:gd name="connsiteX15" fmla="*/ 936103 w 1116123"/>
              <a:gd name="connsiteY15" fmla="*/ 120013 h 180020"/>
              <a:gd name="connsiteX16" fmla="*/ 852094 w 1116123"/>
              <a:gd name="connsiteY16" fmla="*/ 120013 h 180020"/>
              <a:gd name="connsiteX17" fmla="*/ 852094 w 1116123"/>
              <a:gd name="connsiteY17" fmla="*/ 60007 h 180020"/>
              <a:gd name="connsiteX18" fmla="*/ 936103 w 1116123"/>
              <a:gd name="connsiteY18" fmla="*/ 60007 h 180020"/>
              <a:gd name="connsiteX19" fmla="*/ 180020 w 1116123"/>
              <a:gd name="connsiteY19" fmla="*/ 0 h 180020"/>
              <a:gd name="connsiteX20" fmla="*/ 180020 w 1116123"/>
              <a:gd name="connsiteY20" fmla="*/ 60007 h 180020"/>
              <a:gd name="connsiteX21" fmla="*/ 264029 w 1116123"/>
              <a:gd name="connsiteY21" fmla="*/ 60007 h 180020"/>
              <a:gd name="connsiteX22" fmla="*/ 264029 w 1116123"/>
              <a:gd name="connsiteY22" fmla="*/ 120013 h 180020"/>
              <a:gd name="connsiteX23" fmla="*/ 180020 w 1116123"/>
              <a:gd name="connsiteY23" fmla="*/ 120013 h 180020"/>
              <a:gd name="connsiteX24" fmla="*/ 180020 w 1116123"/>
              <a:gd name="connsiteY24" fmla="*/ 180020 h 180020"/>
              <a:gd name="connsiteX25" fmla="*/ 0 w 1116123"/>
              <a:gd name="connsiteY25" fmla="*/ 90010 h 180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16123" h="180020">
                <a:moveTo>
                  <a:pt x="684076" y="60007"/>
                </a:moveTo>
                <a:lnTo>
                  <a:pt x="768085" y="60007"/>
                </a:lnTo>
                <a:lnTo>
                  <a:pt x="768085" y="120014"/>
                </a:lnTo>
                <a:lnTo>
                  <a:pt x="684076" y="120014"/>
                </a:lnTo>
                <a:close/>
                <a:moveTo>
                  <a:pt x="516057" y="60007"/>
                </a:moveTo>
                <a:lnTo>
                  <a:pt x="600066" y="60007"/>
                </a:lnTo>
                <a:lnTo>
                  <a:pt x="600066" y="120014"/>
                </a:lnTo>
                <a:lnTo>
                  <a:pt x="516057" y="120014"/>
                </a:lnTo>
                <a:close/>
                <a:moveTo>
                  <a:pt x="348038" y="60007"/>
                </a:moveTo>
                <a:lnTo>
                  <a:pt x="432047" y="60007"/>
                </a:lnTo>
                <a:lnTo>
                  <a:pt x="432047" y="120014"/>
                </a:lnTo>
                <a:lnTo>
                  <a:pt x="348038" y="120014"/>
                </a:lnTo>
                <a:close/>
                <a:moveTo>
                  <a:pt x="936103" y="0"/>
                </a:moveTo>
                <a:lnTo>
                  <a:pt x="1116123" y="90010"/>
                </a:lnTo>
                <a:lnTo>
                  <a:pt x="936103" y="180020"/>
                </a:lnTo>
                <a:lnTo>
                  <a:pt x="936103" y="120013"/>
                </a:lnTo>
                <a:lnTo>
                  <a:pt x="852094" y="120013"/>
                </a:lnTo>
                <a:lnTo>
                  <a:pt x="852094" y="60007"/>
                </a:lnTo>
                <a:lnTo>
                  <a:pt x="936103" y="60007"/>
                </a:lnTo>
                <a:close/>
                <a:moveTo>
                  <a:pt x="180020" y="0"/>
                </a:moveTo>
                <a:lnTo>
                  <a:pt x="180020" y="60007"/>
                </a:lnTo>
                <a:lnTo>
                  <a:pt x="264029" y="60007"/>
                </a:lnTo>
                <a:lnTo>
                  <a:pt x="264029" y="120013"/>
                </a:lnTo>
                <a:lnTo>
                  <a:pt x="180020" y="120013"/>
                </a:lnTo>
                <a:lnTo>
                  <a:pt x="180020" y="180020"/>
                </a:lnTo>
                <a:lnTo>
                  <a:pt x="0" y="90010"/>
                </a:lnTo>
                <a:close/>
              </a:path>
            </a:pathLst>
          </a:custGeom>
          <a:solidFill>
            <a:schemeClr val="accent3"/>
          </a:solidFill>
          <a:ln cap="sq">
            <a:solidFill>
              <a:schemeClr val="accent3"/>
            </a:solidFill>
            <a:miter lim="800000"/>
          </a:ln>
        </p:spPr>
        <p:txBody>
          <a:bodyPr wrap="square" anchor="ctr">
            <a:noAutofit/>
          </a:bodyPr>
          <a:lstStyle>
            <a:lvl1pPr marL="0" indent="0" algn="ctr">
              <a:buNone/>
              <a:defRPr sz="2000" b="1">
                <a:solidFill>
                  <a:schemeClr val="bg1"/>
                </a:solidFill>
              </a:defRPr>
            </a:lvl1pPr>
          </a:lstStyle>
          <a:p>
            <a:pPr lvl="0"/>
            <a:r>
              <a:rPr lang="fi-FI" dirty="0"/>
              <a:t> </a:t>
            </a:r>
          </a:p>
        </p:txBody>
      </p:sp>
      <p:sp>
        <p:nvSpPr>
          <p:cNvPr id="90" name="Tekstin paikkamerkki 89">
            <a:extLst>
              <a:ext uri="{FF2B5EF4-FFF2-40B4-BE49-F238E27FC236}">
                <a16:creationId xmlns:a16="http://schemas.microsoft.com/office/drawing/2014/main" id="{102FA40E-6D2F-58F6-6162-9D012CF2F5FE}"/>
              </a:ext>
              <a:ext uri="{C183D7F6-B498-43B3-948B-1728B52AA6E4}">
                <adec:decorative xmlns:adec="http://schemas.microsoft.com/office/drawing/2017/decorative" val="1"/>
              </a:ext>
            </a:extLst>
          </p:cNvPr>
          <p:cNvSpPr>
            <a:spLocks noGrp="1"/>
          </p:cNvSpPr>
          <p:nvPr>
            <p:ph type="body" sz="quarter" idx="67" hasCustomPrompt="1"/>
          </p:nvPr>
        </p:nvSpPr>
        <p:spPr>
          <a:xfrm>
            <a:off x="3564648" y="3590915"/>
            <a:ext cx="1116123" cy="180020"/>
          </a:xfrm>
          <a:custGeom>
            <a:avLst/>
            <a:gdLst>
              <a:gd name="connsiteX0" fmla="*/ 684076 w 1116123"/>
              <a:gd name="connsiteY0" fmla="*/ 60007 h 180020"/>
              <a:gd name="connsiteX1" fmla="*/ 768085 w 1116123"/>
              <a:gd name="connsiteY1" fmla="*/ 60007 h 180020"/>
              <a:gd name="connsiteX2" fmla="*/ 768085 w 1116123"/>
              <a:gd name="connsiteY2" fmla="*/ 120014 h 180020"/>
              <a:gd name="connsiteX3" fmla="*/ 684076 w 1116123"/>
              <a:gd name="connsiteY3" fmla="*/ 120014 h 180020"/>
              <a:gd name="connsiteX4" fmla="*/ 516057 w 1116123"/>
              <a:gd name="connsiteY4" fmla="*/ 60007 h 180020"/>
              <a:gd name="connsiteX5" fmla="*/ 600066 w 1116123"/>
              <a:gd name="connsiteY5" fmla="*/ 60007 h 180020"/>
              <a:gd name="connsiteX6" fmla="*/ 600066 w 1116123"/>
              <a:gd name="connsiteY6" fmla="*/ 120014 h 180020"/>
              <a:gd name="connsiteX7" fmla="*/ 516057 w 1116123"/>
              <a:gd name="connsiteY7" fmla="*/ 120014 h 180020"/>
              <a:gd name="connsiteX8" fmla="*/ 348038 w 1116123"/>
              <a:gd name="connsiteY8" fmla="*/ 60007 h 180020"/>
              <a:gd name="connsiteX9" fmla="*/ 432047 w 1116123"/>
              <a:gd name="connsiteY9" fmla="*/ 60007 h 180020"/>
              <a:gd name="connsiteX10" fmla="*/ 432047 w 1116123"/>
              <a:gd name="connsiteY10" fmla="*/ 120014 h 180020"/>
              <a:gd name="connsiteX11" fmla="*/ 348038 w 1116123"/>
              <a:gd name="connsiteY11" fmla="*/ 120014 h 180020"/>
              <a:gd name="connsiteX12" fmla="*/ 936103 w 1116123"/>
              <a:gd name="connsiteY12" fmla="*/ 0 h 180020"/>
              <a:gd name="connsiteX13" fmla="*/ 1116123 w 1116123"/>
              <a:gd name="connsiteY13" fmla="*/ 90010 h 180020"/>
              <a:gd name="connsiteX14" fmla="*/ 936103 w 1116123"/>
              <a:gd name="connsiteY14" fmla="*/ 180020 h 180020"/>
              <a:gd name="connsiteX15" fmla="*/ 936103 w 1116123"/>
              <a:gd name="connsiteY15" fmla="*/ 120013 h 180020"/>
              <a:gd name="connsiteX16" fmla="*/ 852094 w 1116123"/>
              <a:gd name="connsiteY16" fmla="*/ 120013 h 180020"/>
              <a:gd name="connsiteX17" fmla="*/ 852094 w 1116123"/>
              <a:gd name="connsiteY17" fmla="*/ 60007 h 180020"/>
              <a:gd name="connsiteX18" fmla="*/ 936103 w 1116123"/>
              <a:gd name="connsiteY18" fmla="*/ 60007 h 180020"/>
              <a:gd name="connsiteX19" fmla="*/ 180020 w 1116123"/>
              <a:gd name="connsiteY19" fmla="*/ 0 h 180020"/>
              <a:gd name="connsiteX20" fmla="*/ 180020 w 1116123"/>
              <a:gd name="connsiteY20" fmla="*/ 60007 h 180020"/>
              <a:gd name="connsiteX21" fmla="*/ 264029 w 1116123"/>
              <a:gd name="connsiteY21" fmla="*/ 60007 h 180020"/>
              <a:gd name="connsiteX22" fmla="*/ 264029 w 1116123"/>
              <a:gd name="connsiteY22" fmla="*/ 120013 h 180020"/>
              <a:gd name="connsiteX23" fmla="*/ 180020 w 1116123"/>
              <a:gd name="connsiteY23" fmla="*/ 120013 h 180020"/>
              <a:gd name="connsiteX24" fmla="*/ 180020 w 1116123"/>
              <a:gd name="connsiteY24" fmla="*/ 180020 h 180020"/>
              <a:gd name="connsiteX25" fmla="*/ 0 w 1116123"/>
              <a:gd name="connsiteY25" fmla="*/ 90010 h 180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16123" h="180020">
                <a:moveTo>
                  <a:pt x="684076" y="60007"/>
                </a:moveTo>
                <a:lnTo>
                  <a:pt x="768085" y="60007"/>
                </a:lnTo>
                <a:lnTo>
                  <a:pt x="768085" y="120014"/>
                </a:lnTo>
                <a:lnTo>
                  <a:pt x="684076" y="120014"/>
                </a:lnTo>
                <a:close/>
                <a:moveTo>
                  <a:pt x="516057" y="60007"/>
                </a:moveTo>
                <a:lnTo>
                  <a:pt x="600066" y="60007"/>
                </a:lnTo>
                <a:lnTo>
                  <a:pt x="600066" y="120014"/>
                </a:lnTo>
                <a:lnTo>
                  <a:pt x="516057" y="120014"/>
                </a:lnTo>
                <a:close/>
                <a:moveTo>
                  <a:pt x="348038" y="60007"/>
                </a:moveTo>
                <a:lnTo>
                  <a:pt x="432047" y="60007"/>
                </a:lnTo>
                <a:lnTo>
                  <a:pt x="432047" y="120014"/>
                </a:lnTo>
                <a:lnTo>
                  <a:pt x="348038" y="120014"/>
                </a:lnTo>
                <a:close/>
                <a:moveTo>
                  <a:pt x="936103" y="0"/>
                </a:moveTo>
                <a:lnTo>
                  <a:pt x="1116123" y="90010"/>
                </a:lnTo>
                <a:lnTo>
                  <a:pt x="936103" y="180020"/>
                </a:lnTo>
                <a:lnTo>
                  <a:pt x="936103" y="120013"/>
                </a:lnTo>
                <a:lnTo>
                  <a:pt x="852094" y="120013"/>
                </a:lnTo>
                <a:lnTo>
                  <a:pt x="852094" y="60007"/>
                </a:lnTo>
                <a:lnTo>
                  <a:pt x="936103" y="60007"/>
                </a:lnTo>
                <a:close/>
                <a:moveTo>
                  <a:pt x="180020" y="0"/>
                </a:moveTo>
                <a:lnTo>
                  <a:pt x="180020" y="60007"/>
                </a:lnTo>
                <a:lnTo>
                  <a:pt x="264029" y="60007"/>
                </a:lnTo>
                <a:lnTo>
                  <a:pt x="264029" y="120013"/>
                </a:lnTo>
                <a:lnTo>
                  <a:pt x="180020" y="120013"/>
                </a:lnTo>
                <a:lnTo>
                  <a:pt x="180020" y="180020"/>
                </a:lnTo>
                <a:lnTo>
                  <a:pt x="0" y="90010"/>
                </a:lnTo>
                <a:close/>
              </a:path>
            </a:pathLst>
          </a:custGeom>
          <a:solidFill>
            <a:schemeClr val="accent3"/>
          </a:solidFill>
          <a:ln cap="sq">
            <a:solidFill>
              <a:schemeClr val="accent3"/>
            </a:solidFill>
            <a:miter lim="800000"/>
          </a:ln>
        </p:spPr>
        <p:txBody>
          <a:bodyPr wrap="square" anchor="ctr">
            <a:noAutofit/>
          </a:bodyPr>
          <a:lstStyle>
            <a:lvl1pPr marL="0" indent="0" algn="ctr">
              <a:buNone/>
              <a:defRPr sz="2000" b="1">
                <a:solidFill>
                  <a:schemeClr val="bg1"/>
                </a:solidFill>
              </a:defRPr>
            </a:lvl1pPr>
          </a:lstStyle>
          <a:p>
            <a:pPr lvl="0"/>
            <a:r>
              <a:rPr lang="fi-FI" dirty="0"/>
              <a:t> </a:t>
            </a:r>
          </a:p>
        </p:txBody>
      </p:sp>
      <p:sp>
        <p:nvSpPr>
          <p:cNvPr id="14" name="Tekstin paikkamerkki 1">
            <a:extLst>
              <a:ext uri="{FF2B5EF4-FFF2-40B4-BE49-F238E27FC236}">
                <a16:creationId xmlns:a16="http://schemas.microsoft.com/office/drawing/2014/main" id="{E2C19D3B-EE7A-17B5-7CDD-1C2C0F516761}"/>
              </a:ext>
            </a:extLst>
          </p:cNvPr>
          <p:cNvSpPr>
            <a:spLocks noGrp="1"/>
          </p:cNvSpPr>
          <p:nvPr>
            <p:ph type="body" sz="quarter" idx="36" hasCustomPrompt="1"/>
          </p:nvPr>
        </p:nvSpPr>
        <p:spPr>
          <a:xfrm>
            <a:off x="4829165" y="3274315"/>
            <a:ext cx="2533670" cy="813220"/>
          </a:xfrm>
          <a:prstGeom prst="rect">
            <a:avLst/>
          </a:prstGeom>
          <a:noFill/>
        </p:spPr>
        <p:txBody>
          <a:bodyPr anchor="ctr"/>
          <a:lstStyle>
            <a:lvl1pPr marL="0" indent="0" algn="ctr">
              <a:buNone/>
              <a:defRPr sz="2000" b="1">
                <a:solidFill>
                  <a:schemeClr val="bg1"/>
                </a:solidFill>
              </a:defRPr>
            </a:lvl1pPr>
          </a:lstStyle>
          <a:p>
            <a:pPr lvl="0"/>
            <a:r>
              <a:rPr lang="fi-FI" dirty="0"/>
              <a:t>Tekstipaikka 1</a:t>
            </a:r>
          </a:p>
        </p:txBody>
      </p:sp>
      <p:sp>
        <p:nvSpPr>
          <p:cNvPr id="33" name="Tekstin paikkamerkki 2">
            <a:extLst>
              <a:ext uri="{FF2B5EF4-FFF2-40B4-BE49-F238E27FC236}">
                <a16:creationId xmlns:a16="http://schemas.microsoft.com/office/drawing/2014/main" id="{E6433F82-A9B9-356E-5971-9714CA2EB284}"/>
              </a:ext>
            </a:extLst>
          </p:cNvPr>
          <p:cNvSpPr>
            <a:spLocks noGrp="1"/>
          </p:cNvSpPr>
          <p:nvPr>
            <p:ph type="body" sz="quarter" idx="44" hasCustomPrompt="1"/>
          </p:nvPr>
        </p:nvSpPr>
        <p:spPr>
          <a:xfrm>
            <a:off x="4836000" y="1481562"/>
            <a:ext cx="2520000" cy="716950"/>
          </a:xfrm>
          <a:prstGeom prst="rect">
            <a:avLst/>
          </a:prstGeom>
          <a:noFill/>
        </p:spPr>
        <p:txBody>
          <a:bodyPr anchor="ctr"/>
          <a:lstStyle>
            <a:lvl1pPr marL="0" indent="0" algn="ctr">
              <a:buNone/>
              <a:defRPr sz="2000" b="1">
                <a:solidFill>
                  <a:schemeClr val="tx1"/>
                </a:solidFill>
              </a:defRPr>
            </a:lvl1pPr>
          </a:lstStyle>
          <a:p>
            <a:pPr lvl="0"/>
            <a:r>
              <a:rPr lang="fi-FI" dirty="0"/>
              <a:t>Tekstipaikka 2</a:t>
            </a:r>
          </a:p>
        </p:txBody>
      </p:sp>
      <p:sp>
        <p:nvSpPr>
          <p:cNvPr id="43" name="Tekstin paikkamerkki 3">
            <a:extLst>
              <a:ext uri="{FF2B5EF4-FFF2-40B4-BE49-F238E27FC236}">
                <a16:creationId xmlns:a16="http://schemas.microsoft.com/office/drawing/2014/main" id="{F9B1C6AD-8DAB-0274-1D11-D0FEE028EDD4}"/>
              </a:ext>
            </a:extLst>
          </p:cNvPr>
          <p:cNvSpPr>
            <a:spLocks noGrp="1"/>
          </p:cNvSpPr>
          <p:nvPr>
            <p:ph type="body" sz="quarter" idx="59" hasCustomPrompt="1"/>
          </p:nvPr>
        </p:nvSpPr>
        <p:spPr>
          <a:xfrm>
            <a:off x="8775746" y="3322450"/>
            <a:ext cx="2520000" cy="716950"/>
          </a:xfrm>
          <a:prstGeom prst="rect">
            <a:avLst/>
          </a:prstGeom>
          <a:noFill/>
        </p:spPr>
        <p:txBody>
          <a:bodyPr anchor="ctr"/>
          <a:lstStyle>
            <a:lvl1pPr marL="0" indent="0" algn="ctr">
              <a:buNone/>
              <a:defRPr sz="2000" b="1">
                <a:solidFill>
                  <a:schemeClr val="tx1"/>
                </a:solidFill>
              </a:defRPr>
            </a:lvl1pPr>
          </a:lstStyle>
          <a:p>
            <a:pPr lvl="0"/>
            <a:r>
              <a:rPr lang="fi-FI" dirty="0"/>
              <a:t>Tekstipaikka 3</a:t>
            </a:r>
          </a:p>
        </p:txBody>
      </p:sp>
      <p:sp>
        <p:nvSpPr>
          <p:cNvPr id="47" name="Tekstin paikkamerkki 4">
            <a:extLst>
              <a:ext uri="{FF2B5EF4-FFF2-40B4-BE49-F238E27FC236}">
                <a16:creationId xmlns:a16="http://schemas.microsoft.com/office/drawing/2014/main" id="{BA5EC86C-52A3-E247-E73C-4AED436890A3}"/>
              </a:ext>
            </a:extLst>
          </p:cNvPr>
          <p:cNvSpPr>
            <a:spLocks noGrp="1"/>
          </p:cNvSpPr>
          <p:nvPr>
            <p:ph type="body" sz="quarter" idx="61" hasCustomPrompt="1"/>
          </p:nvPr>
        </p:nvSpPr>
        <p:spPr>
          <a:xfrm>
            <a:off x="4836000" y="5176282"/>
            <a:ext cx="2520000" cy="716950"/>
          </a:xfrm>
          <a:prstGeom prst="rect">
            <a:avLst/>
          </a:prstGeom>
          <a:noFill/>
        </p:spPr>
        <p:txBody>
          <a:bodyPr anchor="ctr"/>
          <a:lstStyle>
            <a:lvl1pPr marL="0" indent="0" algn="ctr">
              <a:buNone/>
              <a:defRPr sz="2000" b="1">
                <a:solidFill>
                  <a:schemeClr val="tx1"/>
                </a:solidFill>
              </a:defRPr>
            </a:lvl1pPr>
          </a:lstStyle>
          <a:p>
            <a:pPr lvl="0"/>
            <a:r>
              <a:rPr lang="fi-FI" dirty="0"/>
              <a:t>Tekstipaikka 4</a:t>
            </a:r>
          </a:p>
        </p:txBody>
      </p:sp>
      <p:sp>
        <p:nvSpPr>
          <p:cNvPr id="49" name="Tekstin paikkamerkki 5">
            <a:extLst>
              <a:ext uri="{FF2B5EF4-FFF2-40B4-BE49-F238E27FC236}">
                <a16:creationId xmlns:a16="http://schemas.microsoft.com/office/drawing/2014/main" id="{2EF34D49-6633-072A-9714-AB8D3CA18596}"/>
              </a:ext>
            </a:extLst>
          </p:cNvPr>
          <p:cNvSpPr>
            <a:spLocks noGrp="1"/>
          </p:cNvSpPr>
          <p:nvPr>
            <p:ph type="body" sz="quarter" idx="63" hasCustomPrompt="1"/>
          </p:nvPr>
        </p:nvSpPr>
        <p:spPr>
          <a:xfrm>
            <a:off x="911564" y="3322450"/>
            <a:ext cx="2520000" cy="716950"/>
          </a:xfrm>
          <a:prstGeom prst="rect">
            <a:avLst/>
          </a:prstGeom>
          <a:noFill/>
        </p:spPr>
        <p:txBody>
          <a:bodyPr anchor="ctr"/>
          <a:lstStyle>
            <a:lvl1pPr marL="0" indent="0" algn="ctr">
              <a:buNone/>
              <a:defRPr sz="2000" b="1">
                <a:solidFill>
                  <a:schemeClr val="tx1"/>
                </a:solidFill>
              </a:defRPr>
            </a:lvl1pPr>
          </a:lstStyle>
          <a:p>
            <a:pPr lvl="0"/>
            <a:r>
              <a:rPr lang="fi-FI" dirty="0"/>
              <a:t>Tekstipaikka 5</a:t>
            </a:r>
          </a:p>
        </p:txBody>
      </p:sp>
      <p:sp>
        <p:nvSpPr>
          <p:cNvPr id="4" name="Tekstin paikkamerkki 1">
            <a:extLst>
              <a:ext uri="{FF2B5EF4-FFF2-40B4-BE49-F238E27FC236}">
                <a16:creationId xmlns:a16="http://schemas.microsoft.com/office/drawing/2014/main" id="{733864C5-26B2-090F-C7E7-7A142F699530}"/>
              </a:ext>
            </a:extLst>
          </p:cNvPr>
          <p:cNvSpPr>
            <a:spLocks noGrp="1"/>
          </p:cNvSpPr>
          <p:nvPr>
            <p:ph type="body" sz="quarter" idx="14" hasCustomPrompt="1"/>
          </p:nvPr>
        </p:nvSpPr>
        <p:spPr>
          <a:xfrm>
            <a:off x="9717088" y="4511676"/>
            <a:ext cx="1933575" cy="1736724"/>
          </a:xfrm>
        </p:spPr>
        <p:txBody>
          <a:bodyPr tIns="0" anchor="t"/>
          <a:lstStyle>
            <a:lvl1pPr marL="0" indent="0" algn="l">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Prosessikaavio kuvaa vaihe vaiheelta, miten jokin työ tai tehtävä etenee. Se selkeyttää työvaiheiden järjestystä ja osallistujien rooleja sekä auttaa tunnistamaan mahdollisia kehityskohteita.</a:t>
            </a:r>
          </a:p>
        </p:txBody>
      </p:sp>
      <p:sp>
        <p:nvSpPr>
          <p:cNvPr id="7" name="Alatunnisteen paikkamerkki 6">
            <a:extLst>
              <a:ext uri="{FF2B5EF4-FFF2-40B4-BE49-F238E27FC236}">
                <a16:creationId xmlns:a16="http://schemas.microsoft.com/office/drawing/2014/main" id="{BAF64577-A186-1CE8-B489-C2FBFE0A3CCD}"/>
              </a:ext>
            </a:extLst>
          </p:cNvPr>
          <p:cNvSpPr>
            <a:spLocks noGrp="1"/>
          </p:cNvSpPr>
          <p:nvPr>
            <p:ph type="ftr" sz="quarter" idx="28"/>
          </p:nvPr>
        </p:nvSpPr>
        <p:spPr/>
        <p:txBody>
          <a:bodyPr/>
          <a:lstStyle/>
          <a:p>
            <a:endParaRPr lang="fi-FI" dirty="0"/>
          </a:p>
        </p:txBody>
      </p:sp>
      <p:sp>
        <p:nvSpPr>
          <p:cNvPr id="6" name="Päivämäärän paikkamerkki 5">
            <a:extLst>
              <a:ext uri="{FF2B5EF4-FFF2-40B4-BE49-F238E27FC236}">
                <a16:creationId xmlns:a16="http://schemas.microsoft.com/office/drawing/2014/main" id="{BA743619-D424-8006-9CD9-AAC6CD7D4BCA}"/>
              </a:ext>
            </a:extLst>
          </p:cNvPr>
          <p:cNvSpPr>
            <a:spLocks noGrp="1"/>
          </p:cNvSpPr>
          <p:nvPr>
            <p:ph type="dt" sz="half" idx="27"/>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B18C96AF-0A35-6C75-4205-74D747E10D08}"/>
              </a:ext>
            </a:extLst>
          </p:cNvPr>
          <p:cNvSpPr>
            <a:spLocks noGrp="1"/>
          </p:cNvSpPr>
          <p:nvPr>
            <p:ph type="sldNum" sz="quarter" idx="29"/>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A716A847-082F-36C5-AFB5-53043DE17645}"/>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880713275"/>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preserve="1" userDrawn="1">
  <p:cSld name="Organisaatio 1">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46099" y="546100"/>
            <a:ext cx="11104564" cy="692150"/>
          </a:xfrm>
          <a:prstGeom prst="rect">
            <a:avLst/>
          </a:prstGeom>
        </p:spPr>
        <p:txBody>
          <a:bodyPr anchor="t"/>
          <a:lstStyle>
            <a:lvl1pPr algn="ctr">
              <a:defRPr sz="3600">
                <a:solidFill>
                  <a:schemeClr val="tx1"/>
                </a:solidFill>
              </a:defRPr>
            </a:lvl1pPr>
          </a:lstStyle>
          <a:p>
            <a:r>
              <a:rPr lang="fi-FI" dirty="0"/>
              <a:t>Organisaatio 1</a:t>
            </a:r>
          </a:p>
        </p:txBody>
      </p:sp>
      <p:sp>
        <p:nvSpPr>
          <p:cNvPr id="89" name="Tekstin paikkamerkki 88">
            <a:extLst>
              <a:ext uri="{FF2B5EF4-FFF2-40B4-BE49-F238E27FC236}">
                <a16:creationId xmlns:a16="http://schemas.microsoft.com/office/drawing/2014/main" id="{E5A966BC-1CAF-C378-4218-F207EB3F3C1B}"/>
              </a:ext>
              <a:ext uri="{C183D7F6-B498-43B3-948B-1728B52AA6E4}">
                <adec:decorative xmlns:adec="http://schemas.microsoft.com/office/drawing/2017/decorative" val="1"/>
              </a:ext>
            </a:extLst>
          </p:cNvPr>
          <p:cNvSpPr>
            <a:spLocks noGrp="1"/>
          </p:cNvSpPr>
          <p:nvPr>
            <p:ph type="body" sz="quarter" idx="82" hasCustomPrompt="1"/>
          </p:nvPr>
        </p:nvSpPr>
        <p:spPr>
          <a:xfrm flipH="1">
            <a:off x="9304257" y="3869045"/>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90" name="Tekstin paikkamerkki 89">
            <a:extLst>
              <a:ext uri="{FF2B5EF4-FFF2-40B4-BE49-F238E27FC236}">
                <a16:creationId xmlns:a16="http://schemas.microsoft.com/office/drawing/2014/main" id="{D93F6914-0975-D826-EC9B-2DE349DF8473}"/>
              </a:ext>
              <a:ext uri="{C183D7F6-B498-43B3-948B-1728B52AA6E4}">
                <adec:decorative xmlns:adec="http://schemas.microsoft.com/office/drawing/2017/decorative" val="1"/>
              </a:ext>
            </a:extLst>
          </p:cNvPr>
          <p:cNvSpPr>
            <a:spLocks noGrp="1"/>
          </p:cNvSpPr>
          <p:nvPr>
            <p:ph type="body" sz="quarter" idx="83" hasCustomPrompt="1"/>
          </p:nvPr>
        </p:nvSpPr>
        <p:spPr>
          <a:xfrm flipH="1">
            <a:off x="8637169" y="4181067"/>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91" name="Tekstin paikkamerkki 90">
            <a:extLst>
              <a:ext uri="{FF2B5EF4-FFF2-40B4-BE49-F238E27FC236}">
                <a16:creationId xmlns:a16="http://schemas.microsoft.com/office/drawing/2014/main" id="{E00AC6AD-9318-836F-A28D-AC5C448A3A10}"/>
              </a:ext>
              <a:ext uri="{C183D7F6-B498-43B3-948B-1728B52AA6E4}">
                <adec:decorative xmlns:adec="http://schemas.microsoft.com/office/drawing/2017/decorative" val="1"/>
              </a:ext>
            </a:extLst>
          </p:cNvPr>
          <p:cNvSpPr>
            <a:spLocks noGrp="1"/>
          </p:cNvSpPr>
          <p:nvPr>
            <p:ph type="body" sz="quarter" idx="84" hasCustomPrompt="1"/>
          </p:nvPr>
        </p:nvSpPr>
        <p:spPr>
          <a:xfrm>
            <a:off x="9982700" y="4181067"/>
            <a:ext cx="54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92" name="Tekstin paikkamerkki 91">
            <a:extLst>
              <a:ext uri="{FF2B5EF4-FFF2-40B4-BE49-F238E27FC236}">
                <a16:creationId xmlns:a16="http://schemas.microsoft.com/office/drawing/2014/main" id="{F4DE0F64-3E2F-C59F-8E4C-2E1F68712C4C}"/>
              </a:ext>
              <a:ext uri="{C183D7F6-B498-43B3-948B-1728B52AA6E4}">
                <adec:decorative xmlns:adec="http://schemas.microsoft.com/office/drawing/2017/decorative" val="1"/>
              </a:ext>
            </a:extLst>
          </p:cNvPr>
          <p:cNvSpPr>
            <a:spLocks noGrp="1"/>
          </p:cNvSpPr>
          <p:nvPr>
            <p:ph type="body" sz="quarter" idx="85" hasCustomPrompt="1"/>
          </p:nvPr>
        </p:nvSpPr>
        <p:spPr>
          <a:xfrm>
            <a:off x="9693817" y="3869045"/>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93" name="Tekstin paikkamerkki 92">
            <a:extLst>
              <a:ext uri="{FF2B5EF4-FFF2-40B4-BE49-F238E27FC236}">
                <a16:creationId xmlns:a16="http://schemas.microsoft.com/office/drawing/2014/main" id="{95E08CF2-7678-A974-2934-DB94BFED7084}"/>
              </a:ext>
              <a:ext uri="{C183D7F6-B498-43B3-948B-1728B52AA6E4}">
                <adec:decorative xmlns:adec="http://schemas.microsoft.com/office/drawing/2017/decorative" val="1"/>
              </a:ext>
            </a:extLst>
          </p:cNvPr>
          <p:cNvSpPr>
            <a:spLocks noGrp="1"/>
          </p:cNvSpPr>
          <p:nvPr>
            <p:ph type="body" sz="quarter" idx="86" hasCustomPrompt="1"/>
          </p:nvPr>
        </p:nvSpPr>
        <p:spPr>
          <a:xfrm>
            <a:off x="10434840" y="4181067"/>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94" name="Tekstin paikkamerkki 93">
            <a:extLst>
              <a:ext uri="{FF2B5EF4-FFF2-40B4-BE49-F238E27FC236}">
                <a16:creationId xmlns:a16="http://schemas.microsoft.com/office/drawing/2014/main" id="{2D955B2B-1F0E-A7AA-6E16-F51E4B74C5C4}"/>
              </a:ext>
              <a:ext uri="{C183D7F6-B498-43B3-948B-1728B52AA6E4}">
                <adec:decorative xmlns:adec="http://schemas.microsoft.com/office/drawing/2017/decorative" val="1"/>
              </a:ext>
            </a:extLst>
          </p:cNvPr>
          <p:cNvSpPr>
            <a:spLocks noGrp="1"/>
          </p:cNvSpPr>
          <p:nvPr>
            <p:ph type="body" sz="quarter" idx="87" hasCustomPrompt="1"/>
          </p:nvPr>
        </p:nvSpPr>
        <p:spPr>
          <a:xfrm>
            <a:off x="8920183" y="4181067"/>
            <a:ext cx="54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83" name="Tekstin paikkamerkki 82">
            <a:extLst>
              <a:ext uri="{FF2B5EF4-FFF2-40B4-BE49-F238E27FC236}">
                <a16:creationId xmlns:a16="http://schemas.microsoft.com/office/drawing/2014/main" id="{923CCAF8-38E8-1386-19D7-24E82372B7C5}"/>
              </a:ext>
              <a:ext uri="{C183D7F6-B498-43B3-948B-1728B52AA6E4}">
                <adec:decorative xmlns:adec="http://schemas.microsoft.com/office/drawing/2017/decorative" val="1"/>
              </a:ext>
            </a:extLst>
          </p:cNvPr>
          <p:cNvSpPr>
            <a:spLocks noGrp="1"/>
          </p:cNvSpPr>
          <p:nvPr>
            <p:ph type="body" sz="quarter" idx="76" hasCustomPrompt="1"/>
          </p:nvPr>
        </p:nvSpPr>
        <p:spPr>
          <a:xfrm flipH="1">
            <a:off x="2058302" y="3869045"/>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84" name="Tekstin paikkamerkki 83">
            <a:extLst>
              <a:ext uri="{FF2B5EF4-FFF2-40B4-BE49-F238E27FC236}">
                <a16:creationId xmlns:a16="http://schemas.microsoft.com/office/drawing/2014/main" id="{5B885C60-76B7-BB50-1256-08F9CA37178D}"/>
              </a:ext>
              <a:ext uri="{C183D7F6-B498-43B3-948B-1728B52AA6E4}">
                <adec:decorative xmlns:adec="http://schemas.microsoft.com/office/drawing/2017/decorative" val="1"/>
              </a:ext>
            </a:extLst>
          </p:cNvPr>
          <p:cNvSpPr>
            <a:spLocks noGrp="1"/>
          </p:cNvSpPr>
          <p:nvPr>
            <p:ph type="body" sz="quarter" idx="77" hasCustomPrompt="1"/>
          </p:nvPr>
        </p:nvSpPr>
        <p:spPr>
          <a:xfrm flipH="1">
            <a:off x="1391214" y="4181067"/>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85" name="Tekstin paikkamerkki 84">
            <a:extLst>
              <a:ext uri="{FF2B5EF4-FFF2-40B4-BE49-F238E27FC236}">
                <a16:creationId xmlns:a16="http://schemas.microsoft.com/office/drawing/2014/main" id="{F03FBBEA-9167-5B1D-F094-1FAAE0A64EEF}"/>
              </a:ext>
              <a:ext uri="{C183D7F6-B498-43B3-948B-1728B52AA6E4}">
                <adec:decorative xmlns:adec="http://schemas.microsoft.com/office/drawing/2017/decorative" val="1"/>
              </a:ext>
            </a:extLst>
          </p:cNvPr>
          <p:cNvSpPr>
            <a:spLocks noGrp="1"/>
          </p:cNvSpPr>
          <p:nvPr>
            <p:ph type="body" sz="quarter" idx="78" hasCustomPrompt="1"/>
          </p:nvPr>
        </p:nvSpPr>
        <p:spPr>
          <a:xfrm>
            <a:off x="2736745" y="4181067"/>
            <a:ext cx="54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86" name="Tekstin paikkamerkki 85">
            <a:extLst>
              <a:ext uri="{FF2B5EF4-FFF2-40B4-BE49-F238E27FC236}">
                <a16:creationId xmlns:a16="http://schemas.microsoft.com/office/drawing/2014/main" id="{11BE73AB-A449-EFB2-C78B-1F91F2F44DB1}"/>
              </a:ext>
              <a:ext uri="{C183D7F6-B498-43B3-948B-1728B52AA6E4}">
                <adec:decorative xmlns:adec="http://schemas.microsoft.com/office/drawing/2017/decorative" val="1"/>
              </a:ext>
            </a:extLst>
          </p:cNvPr>
          <p:cNvSpPr>
            <a:spLocks noGrp="1"/>
          </p:cNvSpPr>
          <p:nvPr>
            <p:ph type="body" sz="quarter" idx="79" hasCustomPrompt="1"/>
          </p:nvPr>
        </p:nvSpPr>
        <p:spPr>
          <a:xfrm>
            <a:off x="2447862" y="3869045"/>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87" name="Tekstin paikkamerkki 86">
            <a:extLst>
              <a:ext uri="{FF2B5EF4-FFF2-40B4-BE49-F238E27FC236}">
                <a16:creationId xmlns:a16="http://schemas.microsoft.com/office/drawing/2014/main" id="{DA956389-6CBC-D9D9-160F-EBA3D95A5554}"/>
              </a:ext>
              <a:ext uri="{C183D7F6-B498-43B3-948B-1728B52AA6E4}">
                <adec:decorative xmlns:adec="http://schemas.microsoft.com/office/drawing/2017/decorative" val="1"/>
              </a:ext>
            </a:extLst>
          </p:cNvPr>
          <p:cNvSpPr>
            <a:spLocks noGrp="1"/>
          </p:cNvSpPr>
          <p:nvPr>
            <p:ph type="body" sz="quarter" idx="80" hasCustomPrompt="1"/>
          </p:nvPr>
        </p:nvSpPr>
        <p:spPr>
          <a:xfrm>
            <a:off x="3188885" y="4181067"/>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88" name="Tekstin paikkamerkki 87">
            <a:extLst>
              <a:ext uri="{FF2B5EF4-FFF2-40B4-BE49-F238E27FC236}">
                <a16:creationId xmlns:a16="http://schemas.microsoft.com/office/drawing/2014/main" id="{2A2D2782-E4DB-D661-AC9A-73E6F8DD52D6}"/>
              </a:ext>
              <a:ext uri="{C183D7F6-B498-43B3-948B-1728B52AA6E4}">
                <adec:decorative xmlns:adec="http://schemas.microsoft.com/office/drawing/2017/decorative" val="1"/>
              </a:ext>
            </a:extLst>
          </p:cNvPr>
          <p:cNvSpPr>
            <a:spLocks noGrp="1"/>
          </p:cNvSpPr>
          <p:nvPr>
            <p:ph type="body" sz="quarter" idx="81" hasCustomPrompt="1"/>
          </p:nvPr>
        </p:nvSpPr>
        <p:spPr>
          <a:xfrm>
            <a:off x="1674228" y="4181067"/>
            <a:ext cx="54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81" name="Tekstin paikkamerkki 80">
            <a:extLst>
              <a:ext uri="{FF2B5EF4-FFF2-40B4-BE49-F238E27FC236}">
                <a16:creationId xmlns:a16="http://schemas.microsoft.com/office/drawing/2014/main" id="{81537E37-AAC3-D430-6ED2-5149C4FDE338}"/>
              </a:ext>
              <a:ext uri="{C183D7F6-B498-43B3-948B-1728B52AA6E4}">
                <adec:decorative xmlns:adec="http://schemas.microsoft.com/office/drawing/2017/decorative" val="1"/>
              </a:ext>
            </a:extLst>
          </p:cNvPr>
          <p:cNvSpPr>
            <a:spLocks noGrp="1"/>
          </p:cNvSpPr>
          <p:nvPr>
            <p:ph type="body" sz="quarter" idx="74" hasCustomPrompt="1"/>
          </p:nvPr>
        </p:nvSpPr>
        <p:spPr>
          <a:xfrm rot="5400000">
            <a:off x="5016000" y="4156951"/>
            <a:ext cx="216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79" name="Tekstin paikkamerkki 78">
            <a:extLst>
              <a:ext uri="{FF2B5EF4-FFF2-40B4-BE49-F238E27FC236}">
                <a16:creationId xmlns:a16="http://schemas.microsoft.com/office/drawing/2014/main" id="{7D04B5FC-809A-1487-AF7D-14955ED7C7FA}"/>
              </a:ext>
              <a:ext uri="{C183D7F6-B498-43B3-948B-1728B52AA6E4}">
                <adec:decorative xmlns:adec="http://schemas.microsoft.com/office/drawing/2017/decorative" val="1"/>
              </a:ext>
            </a:extLst>
          </p:cNvPr>
          <p:cNvSpPr>
            <a:spLocks noGrp="1"/>
          </p:cNvSpPr>
          <p:nvPr>
            <p:ph type="body" sz="quarter" idx="73" hasCustomPrompt="1"/>
          </p:nvPr>
        </p:nvSpPr>
        <p:spPr>
          <a:xfrm rot="5400000">
            <a:off x="5016000" y="2466287"/>
            <a:ext cx="216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1"/>
          </a:solidFill>
          <a:ln w="3175" cap="sq">
            <a:solidFill>
              <a:schemeClr val="tx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76" name="Tekstin paikkamerkki 75">
            <a:extLst>
              <a:ext uri="{FF2B5EF4-FFF2-40B4-BE49-F238E27FC236}">
                <a16:creationId xmlns:a16="http://schemas.microsoft.com/office/drawing/2014/main" id="{1534B927-71F7-1DC7-0E69-613975ADE721}"/>
              </a:ext>
              <a:ext uri="{C183D7F6-B498-43B3-948B-1728B52AA6E4}">
                <adec:decorative xmlns:adec="http://schemas.microsoft.com/office/drawing/2017/decorative" val="1"/>
              </a:ext>
            </a:extLst>
          </p:cNvPr>
          <p:cNvSpPr>
            <a:spLocks noGrp="1"/>
          </p:cNvSpPr>
          <p:nvPr>
            <p:ph type="body" sz="quarter" idx="70" hasCustomPrompt="1"/>
          </p:nvPr>
        </p:nvSpPr>
        <p:spPr>
          <a:xfrm flipH="1">
            <a:off x="2881060" y="2607391"/>
            <a:ext cx="2803698"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1"/>
          </a:solidFill>
          <a:ln w="3175" cap="sq">
            <a:solidFill>
              <a:schemeClr val="tx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77" name="Tekstin paikkamerkki 76">
            <a:extLst>
              <a:ext uri="{FF2B5EF4-FFF2-40B4-BE49-F238E27FC236}">
                <a16:creationId xmlns:a16="http://schemas.microsoft.com/office/drawing/2014/main" id="{B229C2BC-2166-F914-3DD8-E59606F4479A}"/>
              </a:ext>
              <a:ext uri="{C183D7F6-B498-43B3-948B-1728B52AA6E4}">
                <adec:decorative xmlns:adec="http://schemas.microsoft.com/office/drawing/2017/decorative" val="1"/>
              </a:ext>
            </a:extLst>
          </p:cNvPr>
          <p:cNvSpPr>
            <a:spLocks noGrp="1"/>
          </p:cNvSpPr>
          <p:nvPr>
            <p:ph type="body" sz="quarter" idx="71" hasCustomPrompt="1"/>
          </p:nvPr>
        </p:nvSpPr>
        <p:spPr>
          <a:xfrm flipH="1">
            <a:off x="5681725" y="2295369"/>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tx1"/>
          </a:solidFill>
          <a:ln w="3175" cap="sq">
            <a:solidFill>
              <a:schemeClr val="tx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78" name="Tekstin paikkamerkki 77">
            <a:extLst>
              <a:ext uri="{FF2B5EF4-FFF2-40B4-BE49-F238E27FC236}">
                <a16:creationId xmlns:a16="http://schemas.microsoft.com/office/drawing/2014/main" id="{01122D6A-E265-0B2A-8DA9-CBB124277A9D}"/>
              </a:ext>
              <a:ext uri="{C183D7F6-B498-43B3-948B-1728B52AA6E4}">
                <adec:decorative xmlns:adec="http://schemas.microsoft.com/office/drawing/2017/decorative" val="1"/>
              </a:ext>
            </a:extLst>
          </p:cNvPr>
          <p:cNvSpPr>
            <a:spLocks noGrp="1"/>
          </p:cNvSpPr>
          <p:nvPr>
            <p:ph type="body" sz="quarter" idx="72" hasCustomPrompt="1"/>
          </p:nvPr>
        </p:nvSpPr>
        <p:spPr>
          <a:xfrm flipH="1">
            <a:off x="2438515" y="2607391"/>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tx1"/>
          </a:solidFill>
          <a:ln w="3175" cap="sq">
            <a:solidFill>
              <a:schemeClr val="tx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74" name="Tekstin paikkamerkki 73">
            <a:extLst>
              <a:ext uri="{FF2B5EF4-FFF2-40B4-BE49-F238E27FC236}">
                <a16:creationId xmlns:a16="http://schemas.microsoft.com/office/drawing/2014/main" id="{7789DE48-141B-AFFB-2501-1F2E58D97F54}"/>
              </a:ext>
              <a:ext uri="{C183D7F6-B498-43B3-948B-1728B52AA6E4}">
                <adec:decorative xmlns:adec="http://schemas.microsoft.com/office/drawing/2017/decorative" val="1"/>
              </a:ext>
            </a:extLst>
          </p:cNvPr>
          <p:cNvSpPr>
            <a:spLocks noGrp="1"/>
          </p:cNvSpPr>
          <p:nvPr>
            <p:ph type="body" sz="quarter" idx="67" hasCustomPrompt="1"/>
          </p:nvPr>
        </p:nvSpPr>
        <p:spPr>
          <a:xfrm>
            <a:off x="6505100" y="2607391"/>
            <a:ext cx="2803698"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1"/>
          </a:solidFill>
          <a:ln w="3175" cap="sq">
            <a:solidFill>
              <a:schemeClr val="tx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75" name="Tekstin paikkamerkki 74">
            <a:extLst>
              <a:ext uri="{FF2B5EF4-FFF2-40B4-BE49-F238E27FC236}">
                <a16:creationId xmlns:a16="http://schemas.microsoft.com/office/drawing/2014/main" id="{715814DA-998A-E45B-E8A8-F7115D539742}"/>
              </a:ext>
              <a:ext uri="{C183D7F6-B498-43B3-948B-1728B52AA6E4}">
                <adec:decorative xmlns:adec="http://schemas.microsoft.com/office/drawing/2017/decorative" val="1"/>
              </a:ext>
            </a:extLst>
          </p:cNvPr>
          <p:cNvSpPr>
            <a:spLocks noGrp="1"/>
          </p:cNvSpPr>
          <p:nvPr>
            <p:ph type="body" sz="quarter" idx="68" hasCustomPrompt="1"/>
          </p:nvPr>
        </p:nvSpPr>
        <p:spPr>
          <a:xfrm>
            <a:off x="6071285" y="2295369"/>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tx1"/>
          </a:solidFill>
          <a:ln w="3175" cap="sq">
            <a:solidFill>
              <a:schemeClr val="tx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73" name="Tekstin paikkamerkki 72">
            <a:extLst>
              <a:ext uri="{FF2B5EF4-FFF2-40B4-BE49-F238E27FC236}">
                <a16:creationId xmlns:a16="http://schemas.microsoft.com/office/drawing/2014/main" id="{A88843AA-A81D-A22E-8A4A-4B450C26D219}"/>
              </a:ext>
              <a:ext uri="{C183D7F6-B498-43B3-948B-1728B52AA6E4}">
                <adec:decorative xmlns:adec="http://schemas.microsoft.com/office/drawing/2017/decorative" val="1"/>
              </a:ext>
            </a:extLst>
          </p:cNvPr>
          <p:cNvSpPr>
            <a:spLocks noGrp="1"/>
          </p:cNvSpPr>
          <p:nvPr>
            <p:ph type="body" sz="quarter" idx="69" hasCustomPrompt="1"/>
          </p:nvPr>
        </p:nvSpPr>
        <p:spPr>
          <a:xfrm>
            <a:off x="9308798" y="2607391"/>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tx1"/>
          </a:solidFill>
          <a:ln w="3175" cap="sq">
            <a:solidFill>
              <a:schemeClr val="tx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13" name="Laatikko">
            <a:extLst>
              <a:ext uri="{FF2B5EF4-FFF2-40B4-BE49-F238E27FC236}">
                <a16:creationId xmlns:a16="http://schemas.microsoft.com/office/drawing/2014/main" id="{A863C22D-214A-7F9D-F1C3-C2FE9C4AA85A}"/>
              </a:ext>
              <a:ext uri="{C183D7F6-B498-43B3-948B-1728B52AA6E4}">
                <adec:decorative xmlns:adec="http://schemas.microsoft.com/office/drawing/2017/decorative" val="1"/>
              </a:ext>
            </a:extLst>
          </p:cNvPr>
          <p:cNvSpPr>
            <a:spLocks noGrp="1"/>
          </p:cNvSpPr>
          <p:nvPr>
            <p:ph type="body" sz="quarter" idx="43" hasCustomPrompt="1"/>
          </p:nvPr>
        </p:nvSpPr>
        <p:spPr>
          <a:xfrm>
            <a:off x="543718" y="1304764"/>
            <a:ext cx="11104564" cy="971711"/>
          </a:xfrm>
          <a:prstGeom prst="roundRect">
            <a:avLst/>
          </a:prstGeom>
          <a:solidFill>
            <a:schemeClr val="tx1"/>
          </a:solidFill>
          <a:ln w="38100">
            <a:solidFill>
              <a:schemeClr val="tx1"/>
            </a:solidFill>
          </a:ln>
        </p:spPr>
        <p:txBody>
          <a:bodyPr anchor="ctr"/>
          <a:lstStyle>
            <a:lvl1pPr marL="0" indent="0" algn="ctr">
              <a:buNone/>
              <a:defRPr sz="2000" b="1">
                <a:solidFill>
                  <a:schemeClr val="bg1"/>
                </a:solidFill>
              </a:defRPr>
            </a:lvl1pPr>
          </a:lstStyle>
          <a:p>
            <a:pPr lvl="0"/>
            <a:r>
              <a:rPr lang="fi-FI" dirty="0"/>
              <a:t> </a:t>
            </a:r>
          </a:p>
        </p:txBody>
      </p:sp>
      <p:sp>
        <p:nvSpPr>
          <p:cNvPr id="39" name="Tekstin paikkamerkki 4">
            <a:extLst>
              <a:ext uri="{FF2B5EF4-FFF2-40B4-BE49-F238E27FC236}">
                <a16:creationId xmlns:a16="http://schemas.microsoft.com/office/drawing/2014/main" id="{E8CFC1B7-CA4F-799B-1995-D4027D98DF4A}"/>
              </a:ext>
              <a:ext uri="{C183D7F6-B498-43B3-948B-1728B52AA6E4}">
                <adec:decorative xmlns:adec="http://schemas.microsoft.com/office/drawing/2017/decorative" val="1"/>
              </a:ext>
            </a:extLst>
          </p:cNvPr>
          <p:cNvSpPr>
            <a:spLocks noGrp="1"/>
          </p:cNvSpPr>
          <p:nvPr>
            <p:ph type="body" sz="quarter" idx="61" hasCustomPrompt="1"/>
          </p:nvPr>
        </p:nvSpPr>
        <p:spPr>
          <a:xfrm>
            <a:off x="1217399" y="2863569"/>
            <a:ext cx="2520000" cy="1080000"/>
          </a:xfrm>
          <a:prstGeom prst="roundRect">
            <a:avLst/>
          </a:prstGeom>
          <a:solidFill>
            <a:schemeClr val="accent3"/>
          </a:solidFill>
          <a:ln w="38100">
            <a:solidFill>
              <a:schemeClr val="accent3"/>
            </a:solidFill>
          </a:ln>
        </p:spPr>
        <p:txBody>
          <a:bodyPr anchor="ctr"/>
          <a:lstStyle>
            <a:lvl1pPr marL="0" indent="0" algn="ctr">
              <a:buNone/>
              <a:defRPr sz="2000" b="1">
                <a:solidFill>
                  <a:schemeClr val="bg1"/>
                </a:solidFill>
              </a:defRPr>
            </a:lvl1pPr>
          </a:lstStyle>
          <a:p>
            <a:pPr lvl="0"/>
            <a:r>
              <a:rPr lang="fi-FI" dirty="0"/>
              <a:t> </a:t>
            </a:r>
          </a:p>
        </p:txBody>
      </p:sp>
      <p:sp>
        <p:nvSpPr>
          <p:cNvPr id="37" name="Tekstin paikkamerkki 4">
            <a:extLst>
              <a:ext uri="{FF2B5EF4-FFF2-40B4-BE49-F238E27FC236}">
                <a16:creationId xmlns:a16="http://schemas.microsoft.com/office/drawing/2014/main" id="{8B77DDF9-7EB7-8F14-FE65-64105BEFDF05}"/>
              </a:ext>
              <a:ext uri="{C183D7F6-B498-43B3-948B-1728B52AA6E4}">
                <adec:decorative xmlns:adec="http://schemas.microsoft.com/office/drawing/2017/decorative" val="1"/>
              </a:ext>
            </a:extLst>
          </p:cNvPr>
          <p:cNvSpPr>
            <a:spLocks noGrp="1"/>
          </p:cNvSpPr>
          <p:nvPr>
            <p:ph type="body" sz="quarter" idx="59" hasCustomPrompt="1"/>
          </p:nvPr>
        </p:nvSpPr>
        <p:spPr>
          <a:xfrm>
            <a:off x="4768850" y="2863569"/>
            <a:ext cx="2654300" cy="1080000"/>
          </a:xfrm>
          <a:prstGeom prst="roundRect">
            <a:avLst/>
          </a:prstGeom>
          <a:solidFill>
            <a:schemeClr val="accent3"/>
          </a:solidFill>
          <a:ln w="38100">
            <a:solidFill>
              <a:schemeClr val="accent3"/>
            </a:solidFill>
          </a:ln>
        </p:spPr>
        <p:txBody>
          <a:bodyPr anchor="ctr"/>
          <a:lstStyle>
            <a:lvl1pPr marL="0" indent="0" algn="ctr">
              <a:buNone/>
              <a:defRPr sz="2000" b="1">
                <a:solidFill>
                  <a:schemeClr val="bg1"/>
                </a:solidFill>
              </a:defRPr>
            </a:lvl1pPr>
          </a:lstStyle>
          <a:p>
            <a:pPr lvl="0"/>
            <a:r>
              <a:rPr lang="fi-FI" dirty="0"/>
              <a:t> </a:t>
            </a:r>
          </a:p>
        </p:txBody>
      </p:sp>
      <p:sp>
        <p:nvSpPr>
          <p:cNvPr id="23" name="Tekstin paikkamerkki 4">
            <a:extLst>
              <a:ext uri="{FF2B5EF4-FFF2-40B4-BE49-F238E27FC236}">
                <a16:creationId xmlns:a16="http://schemas.microsoft.com/office/drawing/2014/main" id="{BAFD726A-69B5-2A2E-72AC-BAB259DBBB90}"/>
              </a:ext>
              <a:ext uri="{C183D7F6-B498-43B3-948B-1728B52AA6E4}">
                <adec:decorative xmlns:adec="http://schemas.microsoft.com/office/drawing/2017/decorative" val="1"/>
              </a:ext>
            </a:extLst>
          </p:cNvPr>
          <p:cNvSpPr>
            <a:spLocks noGrp="1"/>
          </p:cNvSpPr>
          <p:nvPr>
            <p:ph type="body" sz="quarter" idx="47" hasCustomPrompt="1"/>
          </p:nvPr>
        </p:nvSpPr>
        <p:spPr>
          <a:xfrm>
            <a:off x="8452538" y="2863569"/>
            <a:ext cx="2520000" cy="1080000"/>
          </a:xfrm>
          <a:prstGeom prst="roundRect">
            <a:avLst/>
          </a:prstGeom>
          <a:solidFill>
            <a:schemeClr val="accent3"/>
          </a:solidFill>
          <a:ln w="38100">
            <a:solidFill>
              <a:schemeClr val="accent3"/>
            </a:solidFill>
          </a:ln>
        </p:spPr>
        <p:txBody>
          <a:bodyPr anchor="ctr"/>
          <a:lstStyle>
            <a:lvl1pPr marL="0" indent="0" algn="ctr">
              <a:buNone/>
              <a:defRPr sz="2000" b="1">
                <a:solidFill>
                  <a:schemeClr val="bg1"/>
                </a:solidFill>
              </a:defRPr>
            </a:lvl1pPr>
          </a:lstStyle>
          <a:p>
            <a:pPr lvl="0"/>
            <a:r>
              <a:rPr lang="fi-FI" dirty="0"/>
              <a:t> </a:t>
            </a:r>
          </a:p>
        </p:txBody>
      </p:sp>
      <p:sp>
        <p:nvSpPr>
          <p:cNvPr id="41" name="Tekstin paikkamerkki 4">
            <a:extLst>
              <a:ext uri="{FF2B5EF4-FFF2-40B4-BE49-F238E27FC236}">
                <a16:creationId xmlns:a16="http://schemas.microsoft.com/office/drawing/2014/main" id="{2DCC7FF4-59D2-6BAD-7457-5595AB3B275F}"/>
              </a:ext>
              <a:ext uri="{C183D7F6-B498-43B3-948B-1728B52AA6E4}">
                <adec:decorative xmlns:adec="http://schemas.microsoft.com/office/drawing/2017/decorative" val="1"/>
              </a:ext>
            </a:extLst>
          </p:cNvPr>
          <p:cNvSpPr>
            <a:spLocks noGrp="1"/>
          </p:cNvSpPr>
          <p:nvPr>
            <p:ph type="body" sz="quarter" idx="63" hasCustomPrompt="1"/>
          </p:nvPr>
        </p:nvSpPr>
        <p:spPr>
          <a:xfrm>
            <a:off x="557362" y="4530663"/>
            <a:ext cx="1800000" cy="1080000"/>
          </a:xfrm>
          <a:prstGeom prst="roundRect">
            <a:avLst/>
          </a:prstGeom>
          <a:solidFill>
            <a:schemeClr val="bg1"/>
          </a:solidFill>
          <a:ln w="38100">
            <a:solidFill>
              <a:schemeClr val="accent3"/>
            </a:solidFill>
          </a:ln>
        </p:spPr>
        <p:txBody>
          <a:bodyPr anchor="ctr"/>
          <a:lstStyle>
            <a:lvl1pPr marL="0" indent="0" algn="ctr">
              <a:buNone/>
              <a:defRPr sz="2000" b="1">
                <a:solidFill>
                  <a:schemeClr val="bg1"/>
                </a:solidFill>
              </a:defRPr>
            </a:lvl1pPr>
          </a:lstStyle>
          <a:p>
            <a:pPr lvl="0"/>
            <a:r>
              <a:rPr lang="fi-FI" dirty="0"/>
              <a:t> </a:t>
            </a:r>
          </a:p>
        </p:txBody>
      </p:sp>
      <p:sp>
        <p:nvSpPr>
          <p:cNvPr id="43" name="Tekstin paikkamerkki 4">
            <a:extLst>
              <a:ext uri="{FF2B5EF4-FFF2-40B4-BE49-F238E27FC236}">
                <a16:creationId xmlns:a16="http://schemas.microsoft.com/office/drawing/2014/main" id="{E9E2010B-9A17-3064-7A99-F7457F1CA242}"/>
              </a:ext>
              <a:ext uri="{C183D7F6-B498-43B3-948B-1728B52AA6E4}">
                <adec:decorative xmlns:adec="http://schemas.microsoft.com/office/drawing/2017/decorative" val="1"/>
              </a:ext>
            </a:extLst>
          </p:cNvPr>
          <p:cNvSpPr>
            <a:spLocks noGrp="1"/>
          </p:cNvSpPr>
          <p:nvPr>
            <p:ph type="body" sz="quarter" idx="65" hasCustomPrompt="1"/>
          </p:nvPr>
        </p:nvSpPr>
        <p:spPr>
          <a:xfrm>
            <a:off x="2678156" y="4530663"/>
            <a:ext cx="1800000" cy="1080000"/>
          </a:xfrm>
          <a:prstGeom prst="roundRect">
            <a:avLst/>
          </a:prstGeom>
          <a:solidFill>
            <a:schemeClr val="bg1"/>
          </a:solidFill>
          <a:ln w="38100">
            <a:solidFill>
              <a:schemeClr val="accent3"/>
            </a:solidFill>
          </a:ln>
        </p:spPr>
        <p:txBody>
          <a:bodyPr anchor="ctr"/>
          <a:lstStyle>
            <a:lvl1pPr marL="0" indent="0" algn="ctr">
              <a:buNone/>
              <a:defRPr sz="2000" b="1">
                <a:solidFill>
                  <a:schemeClr val="bg1"/>
                </a:solidFill>
              </a:defRPr>
            </a:lvl1pPr>
          </a:lstStyle>
          <a:p>
            <a:pPr lvl="0"/>
            <a:r>
              <a:rPr lang="fi-FI" dirty="0"/>
              <a:t> </a:t>
            </a:r>
          </a:p>
        </p:txBody>
      </p:sp>
      <p:sp>
        <p:nvSpPr>
          <p:cNvPr id="29" name="Tekstin paikkamerkki 4">
            <a:extLst>
              <a:ext uri="{FF2B5EF4-FFF2-40B4-BE49-F238E27FC236}">
                <a16:creationId xmlns:a16="http://schemas.microsoft.com/office/drawing/2014/main" id="{93AEC39E-6686-D2E5-C4BC-C3240C889D21}"/>
              </a:ext>
              <a:ext uri="{C183D7F6-B498-43B3-948B-1728B52AA6E4}">
                <adec:decorative xmlns:adec="http://schemas.microsoft.com/office/drawing/2017/decorative" val="1"/>
              </a:ext>
            </a:extLst>
          </p:cNvPr>
          <p:cNvSpPr>
            <a:spLocks noGrp="1"/>
          </p:cNvSpPr>
          <p:nvPr>
            <p:ph type="body" sz="quarter" idx="53" hasCustomPrompt="1"/>
          </p:nvPr>
        </p:nvSpPr>
        <p:spPr>
          <a:xfrm>
            <a:off x="5196000" y="4530663"/>
            <a:ext cx="1800000" cy="1080000"/>
          </a:xfrm>
          <a:prstGeom prst="roundRect">
            <a:avLst/>
          </a:prstGeom>
          <a:solidFill>
            <a:schemeClr val="bg1"/>
          </a:solidFill>
          <a:ln w="38100">
            <a:solidFill>
              <a:schemeClr val="accent3"/>
            </a:solidFill>
          </a:ln>
        </p:spPr>
        <p:txBody>
          <a:bodyPr anchor="ctr"/>
          <a:lstStyle>
            <a:lvl1pPr marL="0" indent="0" algn="ctr">
              <a:buNone/>
              <a:defRPr sz="2000" b="1">
                <a:solidFill>
                  <a:schemeClr val="bg1"/>
                </a:solidFill>
              </a:defRPr>
            </a:lvl1pPr>
          </a:lstStyle>
          <a:p>
            <a:pPr lvl="0"/>
            <a:r>
              <a:rPr lang="fi-FI" dirty="0"/>
              <a:t> </a:t>
            </a:r>
          </a:p>
        </p:txBody>
      </p:sp>
      <p:sp>
        <p:nvSpPr>
          <p:cNvPr id="31" name="Tekstin paikkamerkki 4">
            <a:extLst>
              <a:ext uri="{FF2B5EF4-FFF2-40B4-BE49-F238E27FC236}">
                <a16:creationId xmlns:a16="http://schemas.microsoft.com/office/drawing/2014/main" id="{D97E7742-B750-000D-9A9B-C219600E8E15}"/>
              </a:ext>
              <a:ext uri="{C183D7F6-B498-43B3-948B-1728B52AA6E4}">
                <adec:decorative xmlns:adec="http://schemas.microsoft.com/office/drawing/2017/decorative" val="1"/>
              </a:ext>
            </a:extLst>
          </p:cNvPr>
          <p:cNvSpPr>
            <a:spLocks noGrp="1"/>
          </p:cNvSpPr>
          <p:nvPr>
            <p:ph type="body" sz="quarter" idx="55" hasCustomPrompt="1"/>
          </p:nvPr>
        </p:nvSpPr>
        <p:spPr>
          <a:xfrm>
            <a:off x="7716180" y="4530663"/>
            <a:ext cx="1800000" cy="1080000"/>
          </a:xfrm>
          <a:prstGeom prst="roundRect">
            <a:avLst/>
          </a:prstGeom>
          <a:solidFill>
            <a:schemeClr val="bg1"/>
          </a:solidFill>
          <a:ln w="38100">
            <a:solidFill>
              <a:schemeClr val="accent3"/>
            </a:solidFill>
          </a:ln>
        </p:spPr>
        <p:txBody>
          <a:bodyPr anchor="ctr"/>
          <a:lstStyle>
            <a:lvl1pPr marL="0" indent="0" algn="ctr">
              <a:buNone/>
              <a:defRPr sz="2000" b="1">
                <a:solidFill>
                  <a:schemeClr val="bg1"/>
                </a:solidFill>
              </a:defRPr>
            </a:lvl1pPr>
          </a:lstStyle>
          <a:p>
            <a:pPr lvl="0"/>
            <a:r>
              <a:rPr lang="fi-FI" dirty="0"/>
              <a:t> </a:t>
            </a:r>
          </a:p>
        </p:txBody>
      </p:sp>
      <p:sp>
        <p:nvSpPr>
          <p:cNvPr id="33" name="Tekstin paikkamerkki 4">
            <a:extLst>
              <a:ext uri="{FF2B5EF4-FFF2-40B4-BE49-F238E27FC236}">
                <a16:creationId xmlns:a16="http://schemas.microsoft.com/office/drawing/2014/main" id="{12F0787C-681B-6A88-7852-2D8BCBEC0D3C}"/>
              </a:ext>
              <a:ext uri="{C183D7F6-B498-43B3-948B-1728B52AA6E4}">
                <adec:decorative xmlns:adec="http://schemas.microsoft.com/office/drawing/2017/decorative" val="1"/>
              </a:ext>
            </a:extLst>
          </p:cNvPr>
          <p:cNvSpPr>
            <a:spLocks noGrp="1"/>
          </p:cNvSpPr>
          <p:nvPr>
            <p:ph type="body" sz="quarter" idx="57" hasCustomPrompt="1"/>
          </p:nvPr>
        </p:nvSpPr>
        <p:spPr>
          <a:xfrm>
            <a:off x="9836974" y="4530663"/>
            <a:ext cx="1800000" cy="1080000"/>
          </a:xfrm>
          <a:prstGeom prst="roundRect">
            <a:avLst/>
          </a:prstGeom>
          <a:solidFill>
            <a:schemeClr val="bg1"/>
          </a:solidFill>
          <a:ln w="38100">
            <a:solidFill>
              <a:schemeClr val="accent3"/>
            </a:solidFill>
          </a:ln>
        </p:spPr>
        <p:txBody>
          <a:bodyPr anchor="ctr"/>
          <a:lstStyle>
            <a:lvl1pPr marL="0" indent="0" algn="ctr">
              <a:buNone/>
              <a:defRPr sz="2000" b="1">
                <a:solidFill>
                  <a:schemeClr val="bg1"/>
                </a:solidFill>
              </a:defRPr>
            </a:lvl1pPr>
          </a:lstStyle>
          <a:p>
            <a:pPr lvl="0"/>
            <a:r>
              <a:rPr lang="fi-FI" dirty="0"/>
              <a:t> </a:t>
            </a:r>
          </a:p>
        </p:txBody>
      </p:sp>
      <p:sp>
        <p:nvSpPr>
          <p:cNvPr id="14" name="Tekstin paikkamerkki 4">
            <a:extLst>
              <a:ext uri="{FF2B5EF4-FFF2-40B4-BE49-F238E27FC236}">
                <a16:creationId xmlns:a16="http://schemas.microsoft.com/office/drawing/2014/main" id="{D47A76B3-AB41-555B-FF3E-5A4D8BF149C5}"/>
              </a:ext>
            </a:extLst>
          </p:cNvPr>
          <p:cNvSpPr>
            <a:spLocks noGrp="1"/>
          </p:cNvSpPr>
          <p:nvPr>
            <p:ph type="body" sz="quarter" idx="44" hasCustomPrompt="1"/>
          </p:nvPr>
        </p:nvSpPr>
        <p:spPr>
          <a:xfrm>
            <a:off x="547686" y="1458956"/>
            <a:ext cx="11096628" cy="663326"/>
          </a:xfrm>
          <a:prstGeom prst="rect">
            <a:avLst/>
          </a:prstGeom>
          <a:noFill/>
        </p:spPr>
        <p:txBody>
          <a:bodyPr anchor="ctr"/>
          <a:lstStyle>
            <a:lvl1pPr marL="0" indent="0" algn="ctr">
              <a:buNone/>
              <a:defRPr sz="3200" b="1">
                <a:solidFill>
                  <a:schemeClr val="bg1"/>
                </a:solidFill>
              </a:defRPr>
            </a:lvl1pPr>
          </a:lstStyle>
          <a:p>
            <a:pPr lvl="0"/>
            <a:r>
              <a:rPr lang="fi-FI" dirty="0"/>
              <a:t>Taso 1</a:t>
            </a:r>
          </a:p>
        </p:txBody>
      </p:sp>
      <p:sp>
        <p:nvSpPr>
          <p:cNvPr id="40" name="Tekstin paikkamerkki 4">
            <a:extLst>
              <a:ext uri="{FF2B5EF4-FFF2-40B4-BE49-F238E27FC236}">
                <a16:creationId xmlns:a16="http://schemas.microsoft.com/office/drawing/2014/main" id="{98520A54-90AE-64F9-7EB0-02AD97541943}"/>
              </a:ext>
            </a:extLst>
          </p:cNvPr>
          <p:cNvSpPr>
            <a:spLocks noGrp="1"/>
          </p:cNvSpPr>
          <p:nvPr>
            <p:ph type="body" sz="quarter" idx="62" hasCustomPrompt="1"/>
          </p:nvPr>
        </p:nvSpPr>
        <p:spPr>
          <a:xfrm>
            <a:off x="1217399" y="3101067"/>
            <a:ext cx="2520000" cy="605004"/>
          </a:xfrm>
          <a:prstGeom prst="rect">
            <a:avLst/>
          </a:prstGeom>
          <a:noFill/>
        </p:spPr>
        <p:txBody>
          <a:bodyPr anchor="ctr"/>
          <a:lstStyle>
            <a:lvl1pPr marL="0" indent="0" algn="ctr">
              <a:buNone/>
              <a:defRPr sz="2400" b="1">
                <a:solidFill>
                  <a:schemeClr val="bg1"/>
                </a:solidFill>
              </a:defRPr>
            </a:lvl1pPr>
          </a:lstStyle>
          <a:p>
            <a:pPr lvl="0"/>
            <a:r>
              <a:rPr lang="fi-FI" dirty="0"/>
              <a:t>Taso 2</a:t>
            </a:r>
          </a:p>
        </p:txBody>
      </p:sp>
      <p:sp>
        <p:nvSpPr>
          <p:cNvPr id="38" name="Tekstin paikkamerkki 4">
            <a:extLst>
              <a:ext uri="{FF2B5EF4-FFF2-40B4-BE49-F238E27FC236}">
                <a16:creationId xmlns:a16="http://schemas.microsoft.com/office/drawing/2014/main" id="{5328412C-9D82-560C-AD32-3D43844DDDD7}"/>
              </a:ext>
            </a:extLst>
          </p:cNvPr>
          <p:cNvSpPr>
            <a:spLocks noGrp="1"/>
          </p:cNvSpPr>
          <p:nvPr>
            <p:ph type="body" sz="quarter" idx="60" hasCustomPrompt="1"/>
          </p:nvPr>
        </p:nvSpPr>
        <p:spPr>
          <a:xfrm>
            <a:off x="4768850" y="3101067"/>
            <a:ext cx="2654300" cy="605004"/>
          </a:xfrm>
          <a:prstGeom prst="rect">
            <a:avLst/>
          </a:prstGeom>
          <a:noFill/>
        </p:spPr>
        <p:txBody>
          <a:bodyPr anchor="ctr"/>
          <a:lstStyle>
            <a:lvl1pPr marL="0" indent="0" algn="ctr">
              <a:buNone/>
              <a:defRPr sz="2400" b="1">
                <a:solidFill>
                  <a:schemeClr val="bg1"/>
                </a:solidFill>
              </a:defRPr>
            </a:lvl1pPr>
          </a:lstStyle>
          <a:p>
            <a:pPr lvl="0"/>
            <a:r>
              <a:rPr lang="fi-FI" dirty="0"/>
              <a:t>Taso 2</a:t>
            </a:r>
          </a:p>
        </p:txBody>
      </p:sp>
      <p:sp>
        <p:nvSpPr>
          <p:cNvPr id="24" name="Tekstin paikkamerkki 4">
            <a:extLst>
              <a:ext uri="{FF2B5EF4-FFF2-40B4-BE49-F238E27FC236}">
                <a16:creationId xmlns:a16="http://schemas.microsoft.com/office/drawing/2014/main" id="{9B8B7F45-88CB-97B3-49D2-5369D17A88E9}"/>
              </a:ext>
            </a:extLst>
          </p:cNvPr>
          <p:cNvSpPr>
            <a:spLocks noGrp="1"/>
          </p:cNvSpPr>
          <p:nvPr>
            <p:ph type="body" sz="quarter" idx="48" hasCustomPrompt="1"/>
          </p:nvPr>
        </p:nvSpPr>
        <p:spPr>
          <a:xfrm>
            <a:off x="8452538" y="3101067"/>
            <a:ext cx="2520000" cy="605004"/>
          </a:xfrm>
          <a:prstGeom prst="rect">
            <a:avLst/>
          </a:prstGeom>
          <a:noFill/>
        </p:spPr>
        <p:txBody>
          <a:bodyPr anchor="ctr"/>
          <a:lstStyle>
            <a:lvl1pPr marL="0" indent="0" algn="ctr">
              <a:buNone/>
              <a:defRPr sz="2400" b="1">
                <a:solidFill>
                  <a:schemeClr val="bg1"/>
                </a:solidFill>
              </a:defRPr>
            </a:lvl1pPr>
          </a:lstStyle>
          <a:p>
            <a:pPr lvl="0"/>
            <a:r>
              <a:rPr lang="fi-FI" dirty="0"/>
              <a:t>Taso 2</a:t>
            </a:r>
          </a:p>
        </p:txBody>
      </p:sp>
      <p:sp>
        <p:nvSpPr>
          <p:cNvPr id="42" name="Tekstin paikkamerkki 4">
            <a:extLst>
              <a:ext uri="{FF2B5EF4-FFF2-40B4-BE49-F238E27FC236}">
                <a16:creationId xmlns:a16="http://schemas.microsoft.com/office/drawing/2014/main" id="{78F96F63-05A2-8D10-94F3-63DBBA37D7BF}"/>
              </a:ext>
            </a:extLst>
          </p:cNvPr>
          <p:cNvSpPr>
            <a:spLocks noGrp="1"/>
          </p:cNvSpPr>
          <p:nvPr>
            <p:ph type="body" sz="quarter" idx="64" hasCustomPrompt="1"/>
          </p:nvPr>
        </p:nvSpPr>
        <p:spPr>
          <a:xfrm>
            <a:off x="557362" y="4768161"/>
            <a:ext cx="1800000" cy="605004"/>
          </a:xfrm>
          <a:prstGeom prst="rect">
            <a:avLst/>
          </a:prstGeom>
          <a:noFill/>
        </p:spPr>
        <p:txBody>
          <a:bodyPr anchor="ctr"/>
          <a:lstStyle>
            <a:lvl1pPr marL="0" indent="0" algn="ctr">
              <a:buNone/>
              <a:defRPr sz="1800" b="1">
                <a:solidFill>
                  <a:schemeClr val="tx1"/>
                </a:solidFill>
              </a:defRPr>
            </a:lvl1pPr>
          </a:lstStyle>
          <a:p>
            <a:pPr lvl="0"/>
            <a:r>
              <a:rPr lang="fi-FI" dirty="0"/>
              <a:t>Taso 3</a:t>
            </a:r>
          </a:p>
        </p:txBody>
      </p:sp>
      <p:sp>
        <p:nvSpPr>
          <p:cNvPr id="44" name="Tekstin paikkamerkki 4">
            <a:extLst>
              <a:ext uri="{FF2B5EF4-FFF2-40B4-BE49-F238E27FC236}">
                <a16:creationId xmlns:a16="http://schemas.microsoft.com/office/drawing/2014/main" id="{78E20D8F-FC99-4AA1-3AF1-6DE227713D61}"/>
              </a:ext>
            </a:extLst>
          </p:cNvPr>
          <p:cNvSpPr>
            <a:spLocks noGrp="1"/>
          </p:cNvSpPr>
          <p:nvPr>
            <p:ph type="body" sz="quarter" idx="66" hasCustomPrompt="1"/>
          </p:nvPr>
        </p:nvSpPr>
        <p:spPr>
          <a:xfrm>
            <a:off x="2678156" y="4768161"/>
            <a:ext cx="1800000" cy="605004"/>
          </a:xfrm>
          <a:prstGeom prst="rect">
            <a:avLst/>
          </a:prstGeom>
          <a:noFill/>
        </p:spPr>
        <p:txBody>
          <a:bodyPr anchor="ctr"/>
          <a:lstStyle>
            <a:lvl1pPr marL="0" indent="0" algn="ctr">
              <a:buNone/>
              <a:defRPr sz="1800" b="1">
                <a:solidFill>
                  <a:schemeClr val="tx1"/>
                </a:solidFill>
              </a:defRPr>
            </a:lvl1pPr>
          </a:lstStyle>
          <a:p>
            <a:pPr lvl="0"/>
            <a:r>
              <a:rPr lang="fi-FI" dirty="0"/>
              <a:t>Taso 3</a:t>
            </a:r>
          </a:p>
        </p:txBody>
      </p:sp>
      <p:sp>
        <p:nvSpPr>
          <p:cNvPr id="30" name="Tekstin paikkamerkki 4">
            <a:extLst>
              <a:ext uri="{FF2B5EF4-FFF2-40B4-BE49-F238E27FC236}">
                <a16:creationId xmlns:a16="http://schemas.microsoft.com/office/drawing/2014/main" id="{E4493340-F5CB-1E09-C06E-976AF081BB00}"/>
              </a:ext>
            </a:extLst>
          </p:cNvPr>
          <p:cNvSpPr>
            <a:spLocks noGrp="1"/>
          </p:cNvSpPr>
          <p:nvPr>
            <p:ph type="body" sz="quarter" idx="54" hasCustomPrompt="1"/>
          </p:nvPr>
        </p:nvSpPr>
        <p:spPr>
          <a:xfrm>
            <a:off x="5196000" y="4768161"/>
            <a:ext cx="1800000" cy="605004"/>
          </a:xfrm>
          <a:prstGeom prst="rect">
            <a:avLst/>
          </a:prstGeom>
          <a:noFill/>
        </p:spPr>
        <p:txBody>
          <a:bodyPr anchor="ctr"/>
          <a:lstStyle>
            <a:lvl1pPr marL="0" indent="0" algn="ctr">
              <a:buNone/>
              <a:defRPr sz="1800" b="1">
                <a:solidFill>
                  <a:schemeClr val="tx1"/>
                </a:solidFill>
              </a:defRPr>
            </a:lvl1pPr>
          </a:lstStyle>
          <a:p>
            <a:pPr lvl="0"/>
            <a:r>
              <a:rPr lang="fi-FI" dirty="0"/>
              <a:t>Taso 3</a:t>
            </a:r>
          </a:p>
        </p:txBody>
      </p:sp>
      <p:sp>
        <p:nvSpPr>
          <p:cNvPr id="32" name="Tekstin paikkamerkki 4">
            <a:extLst>
              <a:ext uri="{FF2B5EF4-FFF2-40B4-BE49-F238E27FC236}">
                <a16:creationId xmlns:a16="http://schemas.microsoft.com/office/drawing/2014/main" id="{80A6C1CD-9928-CE00-0361-761265A0AA29}"/>
              </a:ext>
            </a:extLst>
          </p:cNvPr>
          <p:cNvSpPr>
            <a:spLocks noGrp="1"/>
          </p:cNvSpPr>
          <p:nvPr>
            <p:ph type="body" sz="quarter" idx="56" hasCustomPrompt="1"/>
          </p:nvPr>
        </p:nvSpPr>
        <p:spPr>
          <a:xfrm>
            <a:off x="7716180" y="4768161"/>
            <a:ext cx="1800000" cy="605004"/>
          </a:xfrm>
          <a:prstGeom prst="rect">
            <a:avLst/>
          </a:prstGeom>
          <a:noFill/>
        </p:spPr>
        <p:txBody>
          <a:bodyPr anchor="ctr"/>
          <a:lstStyle>
            <a:lvl1pPr marL="0" indent="0" algn="ctr">
              <a:buNone/>
              <a:defRPr sz="1800" b="1">
                <a:solidFill>
                  <a:schemeClr val="tx1"/>
                </a:solidFill>
              </a:defRPr>
            </a:lvl1pPr>
          </a:lstStyle>
          <a:p>
            <a:pPr lvl="0"/>
            <a:r>
              <a:rPr lang="fi-FI" dirty="0"/>
              <a:t>Taso 3</a:t>
            </a:r>
          </a:p>
        </p:txBody>
      </p:sp>
      <p:sp>
        <p:nvSpPr>
          <p:cNvPr id="36" name="Tekstin paikkamerkki 4">
            <a:extLst>
              <a:ext uri="{FF2B5EF4-FFF2-40B4-BE49-F238E27FC236}">
                <a16:creationId xmlns:a16="http://schemas.microsoft.com/office/drawing/2014/main" id="{9D6FD00F-9EF1-A734-8A1F-9935A9D09FE8}"/>
              </a:ext>
            </a:extLst>
          </p:cNvPr>
          <p:cNvSpPr>
            <a:spLocks noGrp="1"/>
          </p:cNvSpPr>
          <p:nvPr>
            <p:ph type="body" sz="quarter" idx="58" hasCustomPrompt="1"/>
          </p:nvPr>
        </p:nvSpPr>
        <p:spPr>
          <a:xfrm>
            <a:off x="9836974" y="4768161"/>
            <a:ext cx="1800000" cy="605004"/>
          </a:xfrm>
          <a:prstGeom prst="rect">
            <a:avLst/>
          </a:prstGeom>
          <a:noFill/>
        </p:spPr>
        <p:txBody>
          <a:bodyPr anchor="ctr"/>
          <a:lstStyle>
            <a:lvl1pPr marL="0" indent="0" algn="ctr">
              <a:buNone/>
              <a:defRPr sz="1800" b="1">
                <a:solidFill>
                  <a:schemeClr val="tx1"/>
                </a:solidFill>
              </a:defRPr>
            </a:lvl1pPr>
          </a:lstStyle>
          <a:p>
            <a:pPr lvl="0"/>
            <a:r>
              <a:rPr lang="fi-FI" dirty="0"/>
              <a:t>Taso 3</a:t>
            </a:r>
          </a:p>
        </p:txBody>
      </p:sp>
      <p:sp>
        <p:nvSpPr>
          <p:cNvPr id="4" name="Tekstin paikkamerkki 1">
            <a:extLst>
              <a:ext uri="{FF2B5EF4-FFF2-40B4-BE49-F238E27FC236}">
                <a16:creationId xmlns:a16="http://schemas.microsoft.com/office/drawing/2014/main" id="{29E8E88B-9B25-6FE6-02A7-D4B09B27E9E8}"/>
              </a:ext>
            </a:extLst>
          </p:cNvPr>
          <p:cNvSpPr>
            <a:spLocks noGrp="1"/>
          </p:cNvSpPr>
          <p:nvPr>
            <p:ph type="body" sz="quarter" idx="14" hasCustomPrompt="1"/>
          </p:nvPr>
        </p:nvSpPr>
        <p:spPr>
          <a:xfrm>
            <a:off x="1595500" y="5772579"/>
            <a:ext cx="9109012" cy="475820"/>
          </a:xfrm>
        </p:spPr>
        <p:txBody>
          <a:bodyPr tIns="0" anchor="t"/>
          <a:lstStyle>
            <a:lvl1pPr marL="0" indent="0" algn="ctr">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Organisaatiokaavio on organisaation, kuten yrityksen, kaupungin tai muun yhteisön rakennetta kuvaava esitys. Se näyttää organisaation eri osat ja niiden väliset suhteet, ja auttaa hahmottamaan näiden vastuualueita ja hierarkiaa.</a:t>
            </a:r>
          </a:p>
        </p:txBody>
      </p:sp>
      <p:sp>
        <p:nvSpPr>
          <p:cNvPr id="7" name="Alatunnisteen paikkamerkki 6">
            <a:extLst>
              <a:ext uri="{FF2B5EF4-FFF2-40B4-BE49-F238E27FC236}">
                <a16:creationId xmlns:a16="http://schemas.microsoft.com/office/drawing/2014/main" id="{BAF64577-A186-1CE8-B489-C2FBFE0A3CCD}"/>
              </a:ext>
            </a:extLst>
          </p:cNvPr>
          <p:cNvSpPr>
            <a:spLocks noGrp="1"/>
          </p:cNvSpPr>
          <p:nvPr>
            <p:ph type="ftr" sz="quarter" idx="28"/>
          </p:nvPr>
        </p:nvSpPr>
        <p:spPr/>
        <p:txBody>
          <a:bodyPr/>
          <a:lstStyle/>
          <a:p>
            <a:endParaRPr lang="fi-FI" dirty="0"/>
          </a:p>
        </p:txBody>
      </p:sp>
      <p:sp>
        <p:nvSpPr>
          <p:cNvPr id="6" name="Päivämäärän paikkamerkki 5">
            <a:extLst>
              <a:ext uri="{FF2B5EF4-FFF2-40B4-BE49-F238E27FC236}">
                <a16:creationId xmlns:a16="http://schemas.microsoft.com/office/drawing/2014/main" id="{BA743619-D424-8006-9CD9-AAC6CD7D4BCA}"/>
              </a:ext>
            </a:extLst>
          </p:cNvPr>
          <p:cNvSpPr>
            <a:spLocks noGrp="1"/>
          </p:cNvSpPr>
          <p:nvPr>
            <p:ph type="dt" sz="half" idx="27"/>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B18C96AF-0A35-6C75-4205-74D747E10D08}"/>
              </a:ext>
            </a:extLst>
          </p:cNvPr>
          <p:cNvSpPr>
            <a:spLocks noGrp="1"/>
          </p:cNvSpPr>
          <p:nvPr>
            <p:ph type="sldNum" sz="quarter" idx="29"/>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D89DE00A-7654-9E00-0C9B-92E07599CBB0}"/>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940072855"/>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preserve="1" userDrawn="1">
  <p:cSld name="Organisaatio 2">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46099" y="546100"/>
            <a:ext cx="11104564" cy="682928"/>
          </a:xfrm>
          <a:prstGeom prst="rect">
            <a:avLst/>
          </a:prstGeom>
        </p:spPr>
        <p:txBody>
          <a:bodyPr anchor="t"/>
          <a:lstStyle>
            <a:lvl1pPr algn="ctr">
              <a:defRPr sz="3600">
                <a:solidFill>
                  <a:schemeClr val="tx1"/>
                </a:solidFill>
              </a:defRPr>
            </a:lvl1pPr>
          </a:lstStyle>
          <a:p>
            <a:r>
              <a:rPr lang="fi-FI" dirty="0"/>
              <a:t>Organisaatio 2</a:t>
            </a:r>
          </a:p>
        </p:txBody>
      </p:sp>
      <p:sp>
        <p:nvSpPr>
          <p:cNvPr id="63" name="Tekstin paikkamerkki 62">
            <a:extLst>
              <a:ext uri="{FF2B5EF4-FFF2-40B4-BE49-F238E27FC236}">
                <a16:creationId xmlns:a16="http://schemas.microsoft.com/office/drawing/2014/main" id="{D4D62115-9A8A-0281-18E7-46DBC1578F88}"/>
              </a:ext>
              <a:ext uri="{C183D7F6-B498-43B3-948B-1728B52AA6E4}">
                <adec:decorative xmlns:adec="http://schemas.microsoft.com/office/drawing/2017/decorative" val="1"/>
              </a:ext>
            </a:extLst>
          </p:cNvPr>
          <p:cNvSpPr>
            <a:spLocks noGrp="1"/>
          </p:cNvSpPr>
          <p:nvPr>
            <p:ph type="body" sz="quarter" idx="110" hasCustomPrompt="1"/>
          </p:nvPr>
        </p:nvSpPr>
        <p:spPr>
          <a:xfrm rot="5400000">
            <a:off x="5556000" y="2218520"/>
            <a:ext cx="108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1"/>
          </a:solidFill>
          <a:ln w="3175" cap="sq">
            <a:solidFill>
              <a:schemeClr val="tx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57" name="Tekstin paikkamerkki 56">
            <a:extLst>
              <a:ext uri="{FF2B5EF4-FFF2-40B4-BE49-F238E27FC236}">
                <a16:creationId xmlns:a16="http://schemas.microsoft.com/office/drawing/2014/main" id="{64582E81-D83C-C2A1-097B-ED6F33B3AEB8}"/>
              </a:ext>
              <a:ext uri="{C183D7F6-B498-43B3-948B-1728B52AA6E4}">
                <adec:decorative xmlns:adec="http://schemas.microsoft.com/office/drawing/2017/decorative" val="1"/>
              </a:ext>
            </a:extLst>
          </p:cNvPr>
          <p:cNvSpPr>
            <a:spLocks noGrp="1"/>
          </p:cNvSpPr>
          <p:nvPr>
            <p:ph type="body" sz="quarter" idx="104" hasCustomPrompt="1"/>
          </p:nvPr>
        </p:nvSpPr>
        <p:spPr>
          <a:xfrm flipH="1">
            <a:off x="9245793" y="3056930"/>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58" name="Tekstin paikkamerkki 57">
            <a:extLst>
              <a:ext uri="{FF2B5EF4-FFF2-40B4-BE49-F238E27FC236}">
                <a16:creationId xmlns:a16="http://schemas.microsoft.com/office/drawing/2014/main" id="{081E545D-1819-C0A6-233F-81FB68AB70EA}"/>
              </a:ext>
              <a:ext uri="{C183D7F6-B498-43B3-948B-1728B52AA6E4}">
                <adec:decorative xmlns:adec="http://schemas.microsoft.com/office/drawing/2017/decorative" val="1"/>
              </a:ext>
            </a:extLst>
          </p:cNvPr>
          <p:cNvSpPr>
            <a:spLocks noGrp="1"/>
          </p:cNvSpPr>
          <p:nvPr>
            <p:ph type="body" sz="quarter" idx="105" hasCustomPrompt="1"/>
          </p:nvPr>
        </p:nvSpPr>
        <p:spPr>
          <a:xfrm flipH="1">
            <a:off x="8571009" y="3368952"/>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59" name="Tekstin paikkamerkki 58">
            <a:extLst>
              <a:ext uri="{FF2B5EF4-FFF2-40B4-BE49-F238E27FC236}">
                <a16:creationId xmlns:a16="http://schemas.microsoft.com/office/drawing/2014/main" id="{8464A38F-E65C-CB0E-2452-953CE5F156C4}"/>
              </a:ext>
              <a:ext uri="{C183D7F6-B498-43B3-948B-1728B52AA6E4}">
                <adec:decorative xmlns:adec="http://schemas.microsoft.com/office/drawing/2017/decorative" val="1"/>
              </a:ext>
            </a:extLst>
          </p:cNvPr>
          <p:cNvSpPr>
            <a:spLocks noGrp="1"/>
          </p:cNvSpPr>
          <p:nvPr>
            <p:ph type="body" sz="quarter" idx="106" hasCustomPrompt="1"/>
          </p:nvPr>
        </p:nvSpPr>
        <p:spPr>
          <a:xfrm>
            <a:off x="9916573" y="3368952"/>
            <a:ext cx="432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60" name="Tekstin paikkamerkki 59">
            <a:extLst>
              <a:ext uri="{FF2B5EF4-FFF2-40B4-BE49-F238E27FC236}">
                <a16:creationId xmlns:a16="http://schemas.microsoft.com/office/drawing/2014/main" id="{2A1EEB3A-2724-476A-164D-7071831BD7FC}"/>
              </a:ext>
              <a:ext uri="{C183D7F6-B498-43B3-948B-1728B52AA6E4}">
                <adec:decorative xmlns:adec="http://schemas.microsoft.com/office/drawing/2017/decorative" val="1"/>
              </a:ext>
            </a:extLst>
          </p:cNvPr>
          <p:cNvSpPr>
            <a:spLocks noGrp="1"/>
          </p:cNvSpPr>
          <p:nvPr>
            <p:ph type="body" sz="quarter" idx="107" hasCustomPrompt="1"/>
          </p:nvPr>
        </p:nvSpPr>
        <p:spPr>
          <a:xfrm>
            <a:off x="9635353" y="3056930"/>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61" name="Tekstin paikkamerkki 60">
            <a:extLst>
              <a:ext uri="{FF2B5EF4-FFF2-40B4-BE49-F238E27FC236}">
                <a16:creationId xmlns:a16="http://schemas.microsoft.com/office/drawing/2014/main" id="{9535CD88-5F79-8AAE-8231-A6D99B664596}"/>
              </a:ext>
              <a:ext uri="{C183D7F6-B498-43B3-948B-1728B52AA6E4}">
                <adec:decorative xmlns:adec="http://schemas.microsoft.com/office/drawing/2017/decorative" val="1"/>
              </a:ext>
            </a:extLst>
          </p:cNvPr>
          <p:cNvSpPr>
            <a:spLocks noGrp="1"/>
          </p:cNvSpPr>
          <p:nvPr>
            <p:ph type="body" sz="quarter" idx="108" hasCustomPrompt="1"/>
          </p:nvPr>
        </p:nvSpPr>
        <p:spPr>
          <a:xfrm>
            <a:off x="10297998" y="3368952"/>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62" name="Tekstin paikkamerkki 61">
            <a:extLst>
              <a:ext uri="{FF2B5EF4-FFF2-40B4-BE49-F238E27FC236}">
                <a16:creationId xmlns:a16="http://schemas.microsoft.com/office/drawing/2014/main" id="{246F0043-9D21-80D7-080D-77F3E78D0555}"/>
              </a:ext>
              <a:ext uri="{C183D7F6-B498-43B3-948B-1728B52AA6E4}">
                <adec:decorative xmlns:adec="http://schemas.microsoft.com/office/drawing/2017/decorative" val="1"/>
              </a:ext>
            </a:extLst>
          </p:cNvPr>
          <p:cNvSpPr>
            <a:spLocks noGrp="1"/>
          </p:cNvSpPr>
          <p:nvPr>
            <p:ph type="body" sz="quarter" idx="109" hasCustomPrompt="1"/>
          </p:nvPr>
        </p:nvSpPr>
        <p:spPr>
          <a:xfrm>
            <a:off x="8854023" y="3368952"/>
            <a:ext cx="432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32" name="Tekstin paikkamerkki 31">
            <a:extLst>
              <a:ext uri="{FF2B5EF4-FFF2-40B4-BE49-F238E27FC236}">
                <a16:creationId xmlns:a16="http://schemas.microsoft.com/office/drawing/2014/main" id="{3C50D9F7-AB7F-FBBA-B101-001DD70A60F3}"/>
              </a:ext>
              <a:ext uri="{C183D7F6-B498-43B3-948B-1728B52AA6E4}">
                <adec:decorative xmlns:adec="http://schemas.microsoft.com/office/drawing/2017/decorative" val="1"/>
              </a:ext>
            </a:extLst>
          </p:cNvPr>
          <p:cNvSpPr>
            <a:spLocks noGrp="1"/>
          </p:cNvSpPr>
          <p:nvPr>
            <p:ph type="body" sz="quarter" idx="102" hasCustomPrompt="1"/>
          </p:nvPr>
        </p:nvSpPr>
        <p:spPr>
          <a:xfrm rot="5400000">
            <a:off x="8058013" y="4568534"/>
            <a:ext cx="108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33" name="Tekstin paikkamerkki 32">
            <a:extLst>
              <a:ext uri="{FF2B5EF4-FFF2-40B4-BE49-F238E27FC236}">
                <a16:creationId xmlns:a16="http://schemas.microsoft.com/office/drawing/2014/main" id="{288FF8E5-2DEE-7462-9CC6-02421B2862CC}"/>
              </a:ext>
              <a:ext uri="{C183D7F6-B498-43B3-948B-1728B52AA6E4}">
                <adec:decorative xmlns:adec="http://schemas.microsoft.com/office/drawing/2017/decorative" val="1"/>
              </a:ext>
            </a:extLst>
          </p:cNvPr>
          <p:cNvSpPr>
            <a:spLocks noGrp="1"/>
          </p:cNvSpPr>
          <p:nvPr>
            <p:ph type="body" sz="quarter" idx="103" hasCustomPrompt="1"/>
          </p:nvPr>
        </p:nvSpPr>
        <p:spPr>
          <a:xfrm rot="5400000">
            <a:off x="10202026" y="4568534"/>
            <a:ext cx="108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31" name="Tekstin paikkamerkki 30">
            <a:extLst>
              <a:ext uri="{FF2B5EF4-FFF2-40B4-BE49-F238E27FC236}">
                <a16:creationId xmlns:a16="http://schemas.microsoft.com/office/drawing/2014/main" id="{A2048D38-9B76-BF6F-4D85-0E564B015478}"/>
              </a:ext>
              <a:ext uri="{C183D7F6-B498-43B3-948B-1728B52AA6E4}">
                <adec:decorative xmlns:adec="http://schemas.microsoft.com/office/drawing/2017/decorative" val="1"/>
              </a:ext>
            </a:extLst>
          </p:cNvPr>
          <p:cNvSpPr>
            <a:spLocks noGrp="1"/>
          </p:cNvSpPr>
          <p:nvPr>
            <p:ph type="body" sz="quarter" idx="101" hasCustomPrompt="1"/>
          </p:nvPr>
        </p:nvSpPr>
        <p:spPr>
          <a:xfrm rot="5400000">
            <a:off x="909214" y="4568534"/>
            <a:ext cx="108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30" name="Tekstin paikkamerkki 29">
            <a:extLst>
              <a:ext uri="{FF2B5EF4-FFF2-40B4-BE49-F238E27FC236}">
                <a16:creationId xmlns:a16="http://schemas.microsoft.com/office/drawing/2014/main" id="{67AA50B1-E3EB-8F62-7156-E77DF887EAE1}"/>
              </a:ext>
              <a:ext uri="{C183D7F6-B498-43B3-948B-1728B52AA6E4}">
                <adec:decorative xmlns:adec="http://schemas.microsoft.com/office/drawing/2017/decorative" val="1"/>
              </a:ext>
            </a:extLst>
          </p:cNvPr>
          <p:cNvSpPr>
            <a:spLocks noGrp="1"/>
          </p:cNvSpPr>
          <p:nvPr>
            <p:ph type="body" sz="quarter" idx="100" hasCustomPrompt="1"/>
          </p:nvPr>
        </p:nvSpPr>
        <p:spPr>
          <a:xfrm rot="5400000">
            <a:off x="3019082" y="4568534"/>
            <a:ext cx="108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29" name="Tekstin paikkamerkki 28">
            <a:extLst>
              <a:ext uri="{FF2B5EF4-FFF2-40B4-BE49-F238E27FC236}">
                <a16:creationId xmlns:a16="http://schemas.microsoft.com/office/drawing/2014/main" id="{B3E4B0AF-A06F-2A14-BE0A-CFF7EAEF2024}"/>
              </a:ext>
              <a:ext uri="{C183D7F6-B498-43B3-948B-1728B52AA6E4}">
                <adec:decorative xmlns:adec="http://schemas.microsoft.com/office/drawing/2017/decorative" val="1"/>
              </a:ext>
            </a:extLst>
          </p:cNvPr>
          <p:cNvSpPr>
            <a:spLocks noGrp="1"/>
          </p:cNvSpPr>
          <p:nvPr>
            <p:ph type="body" sz="quarter" idx="74" hasCustomPrompt="1"/>
          </p:nvPr>
        </p:nvSpPr>
        <p:spPr>
          <a:xfrm rot="5400000">
            <a:off x="5016000" y="4156951"/>
            <a:ext cx="216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19" name="Tekstin paikkamerkki 18">
            <a:extLst>
              <a:ext uri="{FF2B5EF4-FFF2-40B4-BE49-F238E27FC236}">
                <a16:creationId xmlns:a16="http://schemas.microsoft.com/office/drawing/2014/main" id="{9CC714EB-13D1-1D5B-E802-AEC96F29EECC}"/>
              </a:ext>
              <a:ext uri="{C183D7F6-B498-43B3-948B-1728B52AA6E4}">
                <adec:decorative xmlns:adec="http://schemas.microsoft.com/office/drawing/2017/decorative" val="1"/>
              </a:ext>
            </a:extLst>
          </p:cNvPr>
          <p:cNvSpPr>
            <a:spLocks noGrp="1"/>
          </p:cNvSpPr>
          <p:nvPr>
            <p:ph type="body" sz="quarter" idx="76" hasCustomPrompt="1"/>
          </p:nvPr>
        </p:nvSpPr>
        <p:spPr>
          <a:xfrm flipH="1">
            <a:off x="2094940" y="3056930"/>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20" name="Tekstin paikkamerkki 19">
            <a:extLst>
              <a:ext uri="{FF2B5EF4-FFF2-40B4-BE49-F238E27FC236}">
                <a16:creationId xmlns:a16="http://schemas.microsoft.com/office/drawing/2014/main" id="{F6E348BA-F1D2-A3A5-0CBB-F14CAE9A1389}"/>
              </a:ext>
              <a:ext uri="{C183D7F6-B498-43B3-948B-1728B52AA6E4}">
                <adec:decorative xmlns:adec="http://schemas.microsoft.com/office/drawing/2017/decorative" val="1"/>
              </a:ext>
            </a:extLst>
          </p:cNvPr>
          <p:cNvSpPr>
            <a:spLocks noGrp="1"/>
          </p:cNvSpPr>
          <p:nvPr>
            <p:ph type="body" sz="quarter" idx="77" hasCustomPrompt="1"/>
          </p:nvPr>
        </p:nvSpPr>
        <p:spPr>
          <a:xfrm flipH="1">
            <a:off x="1427852" y="3368952"/>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21" name="Tekstin paikkamerkki 20">
            <a:extLst>
              <a:ext uri="{FF2B5EF4-FFF2-40B4-BE49-F238E27FC236}">
                <a16:creationId xmlns:a16="http://schemas.microsoft.com/office/drawing/2014/main" id="{3BA2266A-5453-E205-7A76-1AAC6BDA07F0}"/>
              </a:ext>
              <a:ext uri="{C183D7F6-B498-43B3-948B-1728B52AA6E4}">
                <adec:decorative xmlns:adec="http://schemas.microsoft.com/office/drawing/2017/decorative" val="1"/>
              </a:ext>
            </a:extLst>
          </p:cNvPr>
          <p:cNvSpPr>
            <a:spLocks noGrp="1"/>
          </p:cNvSpPr>
          <p:nvPr>
            <p:ph type="body" sz="quarter" idx="96" hasCustomPrompt="1"/>
          </p:nvPr>
        </p:nvSpPr>
        <p:spPr>
          <a:xfrm>
            <a:off x="2773383" y="3368952"/>
            <a:ext cx="54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22" name="Tekstin paikkamerkki 21">
            <a:extLst>
              <a:ext uri="{FF2B5EF4-FFF2-40B4-BE49-F238E27FC236}">
                <a16:creationId xmlns:a16="http://schemas.microsoft.com/office/drawing/2014/main" id="{CB0D3F5C-302A-DA8F-8122-64205BC44FAC}"/>
              </a:ext>
              <a:ext uri="{C183D7F6-B498-43B3-948B-1728B52AA6E4}">
                <adec:decorative xmlns:adec="http://schemas.microsoft.com/office/drawing/2017/decorative" val="1"/>
              </a:ext>
            </a:extLst>
          </p:cNvPr>
          <p:cNvSpPr>
            <a:spLocks noGrp="1"/>
          </p:cNvSpPr>
          <p:nvPr>
            <p:ph type="body" sz="quarter" idx="97" hasCustomPrompt="1"/>
          </p:nvPr>
        </p:nvSpPr>
        <p:spPr>
          <a:xfrm>
            <a:off x="2484500" y="3056930"/>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25" name="Tekstin paikkamerkki 24">
            <a:extLst>
              <a:ext uri="{FF2B5EF4-FFF2-40B4-BE49-F238E27FC236}">
                <a16:creationId xmlns:a16="http://schemas.microsoft.com/office/drawing/2014/main" id="{9AFEEDE1-078B-F5D5-4B6F-1089C9E6D000}"/>
              </a:ext>
              <a:ext uri="{C183D7F6-B498-43B3-948B-1728B52AA6E4}">
                <adec:decorative xmlns:adec="http://schemas.microsoft.com/office/drawing/2017/decorative" val="1"/>
              </a:ext>
            </a:extLst>
          </p:cNvPr>
          <p:cNvSpPr>
            <a:spLocks noGrp="1"/>
          </p:cNvSpPr>
          <p:nvPr>
            <p:ph type="body" sz="quarter" idx="98" hasCustomPrompt="1"/>
          </p:nvPr>
        </p:nvSpPr>
        <p:spPr>
          <a:xfrm>
            <a:off x="3154841" y="3368952"/>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26" name="Tekstin paikkamerkki 25">
            <a:extLst>
              <a:ext uri="{FF2B5EF4-FFF2-40B4-BE49-F238E27FC236}">
                <a16:creationId xmlns:a16="http://schemas.microsoft.com/office/drawing/2014/main" id="{2C06EA7A-DE17-73E5-99C5-592751EBC86C}"/>
              </a:ext>
              <a:ext uri="{C183D7F6-B498-43B3-948B-1728B52AA6E4}">
                <adec:decorative xmlns:adec="http://schemas.microsoft.com/office/drawing/2017/decorative" val="1"/>
              </a:ext>
            </a:extLst>
          </p:cNvPr>
          <p:cNvSpPr>
            <a:spLocks noGrp="1"/>
          </p:cNvSpPr>
          <p:nvPr>
            <p:ph type="body" sz="quarter" idx="99" hasCustomPrompt="1"/>
          </p:nvPr>
        </p:nvSpPr>
        <p:spPr>
          <a:xfrm>
            <a:off x="1710866" y="3368952"/>
            <a:ext cx="54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3"/>
          </a:solidFill>
          <a:ln w="3175" cap="sq">
            <a:solidFill>
              <a:schemeClr val="accent3"/>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3" name="Tekstin paikkamerkki 2">
            <a:extLst>
              <a:ext uri="{FF2B5EF4-FFF2-40B4-BE49-F238E27FC236}">
                <a16:creationId xmlns:a16="http://schemas.microsoft.com/office/drawing/2014/main" id="{393E15FB-309A-D535-0220-27DEB33B3E80}"/>
              </a:ext>
              <a:ext uri="{C183D7F6-B498-43B3-948B-1728B52AA6E4}">
                <adec:decorative xmlns:adec="http://schemas.microsoft.com/office/drawing/2017/decorative" val="1"/>
              </a:ext>
            </a:extLst>
          </p:cNvPr>
          <p:cNvSpPr>
            <a:spLocks noGrp="1"/>
          </p:cNvSpPr>
          <p:nvPr>
            <p:ph type="body" sz="quarter" idx="70" hasCustomPrompt="1"/>
          </p:nvPr>
        </p:nvSpPr>
        <p:spPr>
          <a:xfrm flipH="1">
            <a:off x="2924381" y="2214480"/>
            <a:ext cx="2803698"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1"/>
          </a:solidFill>
          <a:ln w="3175" cap="sq">
            <a:solidFill>
              <a:schemeClr val="tx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10" name="Tekstin paikkamerkki 9">
            <a:extLst>
              <a:ext uri="{FF2B5EF4-FFF2-40B4-BE49-F238E27FC236}">
                <a16:creationId xmlns:a16="http://schemas.microsoft.com/office/drawing/2014/main" id="{31DF8E15-04DE-5CDE-CA1C-6E3F3F7AB8F2}"/>
              </a:ext>
              <a:ext uri="{C183D7F6-B498-43B3-948B-1728B52AA6E4}">
                <adec:decorative xmlns:adec="http://schemas.microsoft.com/office/drawing/2017/decorative" val="1"/>
              </a:ext>
            </a:extLst>
          </p:cNvPr>
          <p:cNvSpPr>
            <a:spLocks noGrp="1"/>
          </p:cNvSpPr>
          <p:nvPr>
            <p:ph type="body" sz="quarter" idx="71" hasCustomPrompt="1"/>
          </p:nvPr>
        </p:nvSpPr>
        <p:spPr>
          <a:xfrm flipH="1">
            <a:off x="5681725" y="1902458"/>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tx1"/>
          </a:solidFill>
          <a:ln w="3175" cap="sq">
            <a:solidFill>
              <a:schemeClr val="tx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11" name="Tekstin paikkamerkki 10">
            <a:extLst>
              <a:ext uri="{FF2B5EF4-FFF2-40B4-BE49-F238E27FC236}">
                <a16:creationId xmlns:a16="http://schemas.microsoft.com/office/drawing/2014/main" id="{63700FAE-3D10-DF11-0814-E8720B6AB963}"/>
              </a:ext>
              <a:ext uri="{C183D7F6-B498-43B3-948B-1728B52AA6E4}">
                <adec:decorative xmlns:adec="http://schemas.microsoft.com/office/drawing/2017/decorative" val="1"/>
              </a:ext>
            </a:extLst>
          </p:cNvPr>
          <p:cNvSpPr>
            <a:spLocks noGrp="1"/>
          </p:cNvSpPr>
          <p:nvPr>
            <p:ph type="body" sz="quarter" idx="72" hasCustomPrompt="1"/>
          </p:nvPr>
        </p:nvSpPr>
        <p:spPr>
          <a:xfrm flipH="1">
            <a:off x="2481836" y="2214480"/>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tx1"/>
          </a:solidFill>
          <a:ln w="3175" cap="sq">
            <a:solidFill>
              <a:schemeClr val="tx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12" name="Tekstin paikkamerkki 11">
            <a:extLst>
              <a:ext uri="{FF2B5EF4-FFF2-40B4-BE49-F238E27FC236}">
                <a16:creationId xmlns:a16="http://schemas.microsoft.com/office/drawing/2014/main" id="{7D1F02B6-8908-CBD4-377E-1E156E5DB8B1}"/>
              </a:ext>
              <a:ext uri="{C183D7F6-B498-43B3-948B-1728B52AA6E4}">
                <adec:decorative xmlns:adec="http://schemas.microsoft.com/office/drawing/2017/decorative" val="1"/>
              </a:ext>
            </a:extLst>
          </p:cNvPr>
          <p:cNvSpPr>
            <a:spLocks noGrp="1"/>
          </p:cNvSpPr>
          <p:nvPr>
            <p:ph type="body" sz="quarter" idx="94" hasCustomPrompt="1"/>
          </p:nvPr>
        </p:nvSpPr>
        <p:spPr>
          <a:xfrm>
            <a:off x="6463921" y="2214480"/>
            <a:ext cx="2803698"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1"/>
          </a:solidFill>
          <a:ln w="3175" cap="sq">
            <a:solidFill>
              <a:schemeClr val="tx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17" name="Tekstin paikkamerkki 16">
            <a:extLst>
              <a:ext uri="{FF2B5EF4-FFF2-40B4-BE49-F238E27FC236}">
                <a16:creationId xmlns:a16="http://schemas.microsoft.com/office/drawing/2014/main" id="{F07D8310-A1A4-ACA6-A3F5-BD0393C834C5}"/>
              </a:ext>
              <a:ext uri="{C183D7F6-B498-43B3-948B-1728B52AA6E4}">
                <adec:decorative xmlns:adec="http://schemas.microsoft.com/office/drawing/2017/decorative" val="1"/>
              </a:ext>
            </a:extLst>
          </p:cNvPr>
          <p:cNvSpPr>
            <a:spLocks noGrp="1"/>
          </p:cNvSpPr>
          <p:nvPr>
            <p:ph type="body" sz="quarter" idx="68" hasCustomPrompt="1"/>
          </p:nvPr>
        </p:nvSpPr>
        <p:spPr>
          <a:xfrm>
            <a:off x="6071285" y="1902458"/>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tx1"/>
          </a:solidFill>
          <a:ln w="3175" cap="sq">
            <a:solidFill>
              <a:schemeClr val="tx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18" name="Tekstin paikkamerkki 17">
            <a:extLst>
              <a:ext uri="{FF2B5EF4-FFF2-40B4-BE49-F238E27FC236}">
                <a16:creationId xmlns:a16="http://schemas.microsoft.com/office/drawing/2014/main" id="{AF4F6AE2-358C-F597-9AE8-25869A531F20}"/>
              </a:ext>
              <a:ext uri="{C183D7F6-B498-43B3-948B-1728B52AA6E4}">
                <adec:decorative xmlns:adec="http://schemas.microsoft.com/office/drawing/2017/decorative" val="1"/>
              </a:ext>
            </a:extLst>
          </p:cNvPr>
          <p:cNvSpPr>
            <a:spLocks noGrp="1"/>
          </p:cNvSpPr>
          <p:nvPr>
            <p:ph type="body" sz="quarter" idx="95" hasCustomPrompt="1"/>
          </p:nvPr>
        </p:nvSpPr>
        <p:spPr>
          <a:xfrm>
            <a:off x="9267619" y="2214480"/>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tx1"/>
          </a:solidFill>
          <a:ln w="3175" cap="sq">
            <a:solidFill>
              <a:schemeClr val="tx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13" name="Tekstin paikkamerkki 4">
            <a:extLst>
              <a:ext uri="{FF2B5EF4-FFF2-40B4-BE49-F238E27FC236}">
                <a16:creationId xmlns:a16="http://schemas.microsoft.com/office/drawing/2014/main" id="{A863C22D-214A-7F9D-F1C3-C2FE9C4AA85A}"/>
              </a:ext>
              <a:ext uri="{C183D7F6-B498-43B3-948B-1728B52AA6E4}">
                <adec:decorative xmlns:adec="http://schemas.microsoft.com/office/drawing/2017/decorative" val="1"/>
              </a:ext>
            </a:extLst>
          </p:cNvPr>
          <p:cNvSpPr>
            <a:spLocks noGrp="1"/>
          </p:cNvSpPr>
          <p:nvPr>
            <p:ph type="body" sz="quarter" idx="43" hasCustomPrompt="1"/>
          </p:nvPr>
        </p:nvSpPr>
        <p:spPr>
          <a:xfrm>
            <a:off x="543718" y="1262285"/>
            <a:ext cx="11104564" cy="766539"/>
          </a:xfrm>
          <a:prstGeom prst="roundRect">
            <a:avLst/>
          </a:prstGeom>
          <a:solidFill>
            <a:schemeClr val="tx1"/>
          </a:solidFill>
          <a:ln w="38100">
            <a:solidFill>
              <a:schemeClr val="tx1"/>
            </a:solidFill>
          </a:ln>
        </p:spPr>
        <p:txBody>
          <a:bodyPr anchor="ctr"/>
          <a:lstStyle>
            <a:lvl1pPr marL="0" indent="0" algn="ctr">
              <a:buNone/>
              <a:defRPr sz="2000" b="1">
                <a:solidFill>
                  <a:schemeClr val="bg1"/>
                </a:solidFill>
              </a:defRPr>
            </a:lvl1pPr>
          </a:lstStyle>
          <a:p>
            <a:pPr lvl="0"/>
            <a:r>
              <a:rPr lang="fi-FI" dirty="0"/>
              <a:t> </a:t>
            </a:r>
          </a:p>
        </p:txBody>
      </p:sp>
      <p:sp>
        <p:nvSpPr>
          <p:cNvPr id="14" name="Tekstin paikkamerkki 4">
            <a:extLst>
              <a:ext uri="{FF2B5EF4-FFF2-40B4-BE49-F238E27FC236}">
                <a16:creationId xmlns:a16="http://schemas.microsoft.com/office/drawing/2014/main" id="{D47A76B3-AB41-555B-FF3E-5A4D8BF149C5}"/>
              </a:ext>
            </a:extLst>
          </p:cNvPr>
          <p:cNvSpPr>
            <a:spLocks noGrp="1"/>
          </p:cNvSpPr>
          <p:nvPr>
            <p:ph type="body" sz="quarter" idx="44" hasCustomPrompt="1"/>
          </p:nvPr>
        </p:nvSpPr>
        <p:spPr>
          <a:xfrm>
            <a:off x="547686" y="1414429"/>
            <a:ext cx="11096628" cy="382456"/>
          </a:xfrm>
          <a:prstGeom prst="rect">
            <a:avLst/>
          </a:prstGeom>
          <a:noFill/>
        </p:spPr>
        <p:txBody>
          <a:bodyPr anchor="ctr"/>
          <a:lstStyle>
            <a:lvl1pPr marL="0" indent="0" algn="ctr">
              <a:buNone/>
              <a:defRPr sz="2800" b="1">
                <a:solidFill>
                  <a:schemeClr val="bg1"/>
                </a:solidFill>
              </a:defRPr>
            </a:lvl1pPr>
          </a:lstStyle>
          <a:p>
            <a:pPr lvl="0"/>
            <a:r>
              <a:rPr lang="fi-FI" dirty="0"/>
              <a:t>Taso 1</a:t>
            </a:r>
          </a:p>
        </p:txBody>
      </p:sp>
      <p:sp>
        <p:nvSpPr>
          <p:cNvPr id="39" name="Tekstin paikkamerkki 4">
            <a:extLst>
              <a:ext uri="{FF2B5EF4-FFF2-40B4-BE49-F238E27FC236}">
                <a16:creationId xmlns:a16="http://schemas.microsoft.com/office/drawing/2014/main" id="{E8CFC1B7-CA4F-799B-1995-D4027D98DF4A}"/>
              </a:ext>
              <a:ext uri="{C183D7F6-B498-43B3-948B-1728B52AA6E4}">
                <adec:decorative xmlns:adec="http://schemas.microsoft.com/office/drawing/2017/decorative" val="1"/>
              </a:ext>
            </a:extLst>
          </p:cNvPr>
          <p:cNvSpPr>
            <a:spLocks noGrp="1"/>
          </p:cNvSpPr>
          <p:nvPr>
            <p:ph type="body" sz="quarter" idx="61" hasCustomPrompt="1"/>
          </p:nvPr>
        </p:nvSpPr>
        <p:spPr>
          <a:xfrm>
            <a:off x="1257759" y="2426257"/>
            <a:ext cx="2520000" cy="792000"/>
          </a:xfrm>
          <a:prstGeom prst="roundRect">
            <a:avLst/>
          </a:prstGeom>
          <a:solidFill>
            <a:schemeClr val="accent3"/>
          </a:solidFill>
          <a:ln w="38100">
            <a:solidFill>
              <a:schemeClr val="accent3"/>
            </a:solidFill>
          </a:ln>
        </p:spPr>
        <p:txBody>
          <a:bodyPr anchor="ctr"/>
          <a:lstStyle>
            <a:lvl1pPr marL="0" indent="0" algn="ctr">
              <a:buNone/>
              <a:defRPr sz="2000" b="1">
                <a:solidFill>
                  <a:schemeClr val="bg1"/>
                </a:solidFill>
              </a:defRPr>
            </a:lvl1pPr>
          </a:lstStyle>
          <a:p>
            <a:pPr lvl="0"/>
            <a:r>
              <a:rPr lang="fi-FI" dirty="0"/>
              <a:t> </a:t>
            </a:r>
          </a:p>
        </p:txBody>
      </p:sp>
      <p:sp>
        <p:nvSpPr>
          <p:cNvPr id="40" name="Tekstin paikkamerkki 4">
            <a:extLst>
              <a:ext uri="{FF2B5EF4-FFF2-40B4-BE49-F238E27FC236}">
                <a16:creationId xmlns:a16="http://schemas.microsoft.com/office/drawing/2014/main" id="{98520A54-90AE-64F9-7EB0-02AD97541943}"/>
              </a:ext>
            </a:extLst>
          </p:cNvPr>
          <p:cNvSpPr>
            <a:spLocks noGrp="1"/>
          </p:cNvSpPr>
          <p:nvPr>
            <p:ph type="body" sz="quarter" idx="62" hasCustomPrompt="1"/>
          </p:nvPr>
        </p:nvSpPr>
        <p:spPr>
          <a:xfrm>
            <a:off x="1257759" y="2582166"/>
            <a:ext cx="2520000" cy="480182"/>
          </a:xfrm>
          <a:prstGeom prst="rect">
            <a:avLst/>
          </a:prstGeom>
          <a:noFill/>
        </p:spPr>
        <p:txBody>
          <a:bodyPr anchor="ctr"/>
          <a:lstStyle>
            <a:lvl1pPr marL="0" indent="0" algn="ctr">
              <a:buNone/>
              <a:defRPr sz="2000" b="1">
                <a:solidFill>
                  <a:schemeClr val="bg1"/>
                </a:solidFill>
              </a:defRPr>
            </a:lvl1pPr>
          </a:lstStyle>
          <a:p>
            <a:pPr lvl="0"/>
            <a:r>
              <a:rPr lang="fi-FI" dirty="0"/>
              <a:t>Taso 2</a:t>
            </a:r>
          </a:p>
        </p:txBody>
      </p:sp>
      <p:sp>
        <p:nvSpPr>
          <p:cNvPr id="37" name="Tekstin paikkamerkki 4">
            <a:extLst>
              <a:ext uri="{FF2B5EF4-FFF2-40B4-BE49-F238E27FC236}">
                <a16:creationId xmlns:a16="http://schemas.microsoft.com/office/drawing/2014/main" id="{8B77DDF9-7EB7-8F14-FE65-64105BEFDF05}"/>
              </a:ext>
              <a:ext uri="{C183D7F6-B498-43B3-948B-1728B52AA6E4}">
                <adec:decorative xmlns:adec="http://schemas.microsoft.com/office/drawing/2017/decorative" val="1"/>
              </a:ext>
            </a:extLst>
          </p:cNvPr>
          <p:cNvSpPr>
            <a:spLocks noGrp="1"/>
          </p:cNvSpPr>
          <p:nvPr>
            <p:ph type="body" sz="quarter" idx="59" hasCustomPrompt="1"/>
          </p:nvPr>
        </p:nvSpPr>
        <p:spPr>
          <a:xfrm>
            <a:off x="4836000" y="2426257"/>
            <a:ext cx="2520000" cy="792000"/>
          </a:xfrm>
          <a:prstGeom prst="roundRect">
            <a:avLst/>
          </a:prstGeom>
          <a:solidFill>
            <a:schemeClr val="accent3"/>
          </a:solidFill>
          <a:ln w="38100">
            <a:solidFill>
              <a:schemeClr val="accent3"/>
            </a:solidFill>
          </a:ln>
        </p:spPr>
        <p:txBody>
          <a:bodyPr anchor="ctr"/>
          <a:lstStyle>
            <a:lvl1pPr marL="0" indent="0" algn="ctr">
              <a:buNone/>
              <a:defRPr sz="2000" b="1">
                <a:solidFill>
                  <a:schemeClr val="bg1"/>
                </a:solidFill>
              </a:defRPr>
            </a:lvl1pPr>
          </a:lstStyle>
          <a:p>
            <a:pPr lvl="0"/>
            <a:r>
              <a:rPr lang="fi-FI" dirty="0"/>
              <a:t> </a:t>
            </a:r>
          </a:p>
        </p:txBody>
      </p:sp>
      <p:sp>
        <p:nvSpPr>
          <p:cNvPr id="38" name="Tekstin paikkamerkki 4">
            <a:extLst>
              <a:ext uri="{FF2B5EF4-FFF2-40B4-BE49-F238E27FC236}">
                <a16:creationId xmlns:a16="http://schemas.microsoft.com/office/drawing/2014/main" id="{5328412C-9D82-560C-AD32-3D43844DDDD7}"/>
              </a:ext>
            </a:extLst>
          </p:cNvPr>
          <p:cNvSpPr>
            <a:spLocks noGrp="1"/>
          </p:cNvSpPr>
          <p:nvPr>
            <p:ph type="body" sz="quarter" idx="60" hasCustomPrompt="1"/>
          </p:nvPr>
        </p:nvSpPr>
        <p:spPr>
          <a:xfrm>
            <a:off x="4836000" y="2582166"/>
            <a:ext cx="2520000" cy="480182"/>
          </a:xfrm>
          <a:prstGeom prst="rect">
            <a:avLst/>
          </a:prstGeom>
          <a:noFill/>
        </p:spPr>
        <p:txBody>
          <a:bodyPr anchor="ctr"/>
          <a:lstStyle>
            <a:lvl1pPr marL="0" indent="0" algn="ctr">
              <a:buNone/>
              <a:defRPr sz="2000" b="1">
                <a:solidFill>
                  <a:schemeClr val="bg1"/>
                </a:solidFill>
              </a:defRPr>
            </a:lvl1pPr>
          </a:lstStyle>
          <a:p>
            <a:pPr lvl="0"/>
            <a:r>
              <a:rPr lang="fi-FI" dirty="0"/>
              <a:t>Taso 2</a:t>
            </a:r>
          </a:p>
        </p:txBody>
      </p:sp>
      <p:sp>
        <p:nvSpPr>
          <p:cNvPr id="23" name="Tekstin paikkamerkki 4">
            <a:extLst>
              <a:ext uri="{FF2B5EF4-FFF2-40B4-BE49-F238E27FC236}">
                <a16:creationId xmlns:a16="http://schemas.microsoft.com/office/drawing/2014/main" id="{BAFD726A-69B5-2A2E-72AC-BAB259DBBB90}"/>
              </a:ext>
              <a:ext uri="{C183D7F6-B498-43B3-948B-1728B52AA6E4}">
                <adec:decorative xmlns:adec="http://schemas.microsoft.com/office/drawing/2017/decorative" val="1"/>
              </a:ext>
            </a:extLst>
          </p:cNvPr>
          <p:cNvSpPr>
            <a:spLocks noGrp="1"/>
          </p:cNvSpPr>
          <p:nvPr>
            <p:ph type="body" sz="quarter" idx="47" hasCustomPrompt="1"/>
          </p:nvPr>
        </p:nvSpPr>
        <p:spPr>
          <a:xfrm>
            <a:off x="8416577" y="2426257"/>
            <a:ext cx="2520000" cy="792000"/>
          </a:xfrm>
          <a:prstGeom prst="roundRect">
            <a:avLst/>
          </a:prstGeom>
          <a:solidFill>
            <a:schemeClr val="accent3"/>
          </a:solidFill>
          <a:ln w="38100">
            <a:solidFill>
              <a:schemeClr val="accent3"/>
            </a:solidFill>
          </a:ln>
        </p:spPr>
        <p:txBody>
          <a:bodyPr anchor="ctr"/>
          <a:lstStyle>
            <a:lvl1pPr marL="0" indent="0" algn="ctr">
              <a:buNone/>
              <a:defRPr sz="2000" b="1">
                <a:solidFill>
                  <a:schemeClr val="bg1"/>
                </a:solidFill>
              </a:defRPr>
            </a:lvl1pPr>
          </a:lstStyle>
          <a:p>
            <a:pPr lvl="0"/>
            <a:r>
              <a:rPr lang="fi-FI" dirty="0"/>
              <a:t> </a:t>
            </a:r>
          </a:p>
        </p:txBody>
      </p:sp>
      <p:sp>
        <p:nvSpPr>
          <p:cNvPr id="24" name="Tekstin paikkamerkki 4">
            <a:extLst>
              <a:ext uri="{FF2B5EF4-FFF2-40B4-BE49-F238E27FC236}">
                <a16:creationId xmlns:a16="http://schemas.microsoft.com/office/drawing/2014/main" id="{9B8B7F45-88CB-97B3-49D2-5369D17A88E9}"/>
              </a:ext>
            </a:extLst>
          </p:cNvPr>
          <p:cNvSpPr>
            <a:spLocks noGrp="1"/>
          </p:cNvSpPr>
          <p:nvPr>
            <p:ph type="body" sz="quarter" idx="48" hasCustomPrompt="1"/>
          </p:nvPr>
        </p:nvSpPr>
        <p:spPr>
          <a:xfrm>
            <a:off x="8414241" y="2582166"/>
            <a:ext cx="2520000" cy="480182"/>
          </a:xfrm>
          <a:prstGeom prst="rect">
            <a:avLst/>
          </a:prstGeom>
          <a:noFill/>
        </p:spPr>
        <p:txBody>
          <a:bodyPr anchor="ctr"/>
          <a:lstStyle>
            <a:lvl1pPr marL="0" indent="0" algn="ctr">
              <a:buNone/>
              <a:defRPr sz="2000" b="1">
                <a:solidFill>
                  <a:schemeClr val="bg1"/>
                </a:solidFill>
              </a:defRPr>
            </a:lvl1pPr>
          </a:lstStyle>
          <a:p>
            <a:pPr lvl="0"/>
            <a:r>
              <a:rPr lang="fi-FI" dirty="0"/>
              <a:t>Taso 2</a:t>
            </a:r>
          </a:p>
        </p:txBody>
      </p:sp>
      <p:sp>
        <p:nvSpPr>
          <p:cNvPr id="41" name="Tekstin paikkamerkki 4">
            <a:extLst>
              <a:ext uri="{FF2B5EF4-FFF2-40B4-BE49-F238E27FC236}">
                <a16:creationId xmlns:a16="http://schemas.microsoft.com/office/drawing/2014/main" id="{2DCC7FF4-59D2-6BAD-7457-5595AB3B275F}"/>
              </a:ext>
              <a:ext uri="{C183D7F6-B498-43B3-948B-1728B52AA6E4}">
                <adec:decorative xmlns:adec="http://schemas.microsoft.com/office/drawing/2017/decorative" val="1"/>
              </a:ext>
            </a:extLst>
          </p:cNvPr>
          <p:cNvSpPr>
            <a:spLocks noGrp="1"/>
          </p:cNvSpPr>
          <p:nvPr>
            <p:ph type="body" sz="quarter" idx="63" hasCustomPrompt="1"/>
          </p:nvPr>
        </p:nvSpPr>
        <p:spPr>
          <a:xfrm>
            <a:off x="549214" y="3686536"/>
            <a:ext cx="1800000" cy="720000"/>
          </a:xfrm>
          <a:prstGeom prst="roundRect">
            <a:avLst/>
          </a:prstGeom>
          <a:solidFill>
            <a:schemeClr val="bg1"/>
          </a:solidFill>
          <a:ln w="38100">
            <a:solidFill>
              <a:schemeClr val="accent3"/>
            </a:solidFill>
          </a:ln>
        </p:spPr>
        <p:txBody>
          <a:bodyPr anchor="ctr"/>
          <a:lstStyle>
            <a:lvl1pPr marL="0" indent="0" algn="ctr">
              <a:buNone/>
              <a:defRPr sz="2000" b="1">
                <a:solidFill>
                  <a:schemeClr val="bg1"/>
                </a:solidFill>
              </a:defRPr>
            </a:lvl1pPr>
          </a:lstStyle>
          <a:p>
            <a:pPr lvl="0"/>
            <a:r>
              <a:rPr lang="fi-FI" dirty="0"/>
              <a:t> </a:t>
            </a:r>
          </a:p>
        </p:txBody>
      </p:sp>
      <p:sp>
        <p:nvSpPr>
          <p:cNvPr id="42" name="Tekstin paikkamerkki 4">
            <a:extLst>
              <a:ext uri="{FF2B5EF4-FFF2-40B4-BE49-F238E27FC236}">
                <a16:creationId xmlns:a16="http://schemas.microsoft.com/office/drawing/2014/main" id="{78F96F63-05A2-8D10-94F3-63DBBA37D7BF}"/>
              </a:ext>
            </a:extLst>
          </p:cNvPr>
          <p:cNvSpPr>
            <a:spLocks noGrp="1"/>
          </p:cNvSpPr>
          <p:nvPr>
            <p:ph type="body" sz="quarter" idx="64" hasCustomPrompt="1"/>
          </p:nvPr>
        </p:nvSpPr>
        <p:spPr>
          <a:xfrm>
            <a:off x="549214" y="3842445"/>
            <a:ext cx="1800000" cy="408182"/>
          </a:xfrm>
          <a:prstGeom prst="rect">
            <a:avLst/>
          </a:prstGeom>
          <a:noFill/>
        </p:spPr>
        <p:txBody>
          <a:bodyPr anchor="ctr"/>
          <a:lstStyle>
            <a:lvl1pPr marL="0" indent="0" algn="ctr">
              <a:buNone/>
              <a:defRPr sz="1600" b="1">
                <a:solidFill>
                  <a:schemeClr val="tx1"/>
                </a:solidFill>
              </a:defRPr>
            </a:lvl1pPr>
          </a:lstStyle>
          <a:p>
            <a:pPr lvl="0"/>
            <a:r>
              <a:rPr lang="fi-FI" dirty="0"/>
              <a:t>Taso 3</a:t>
            </a:r>
          </a:p>
        </p:txBody>
      </p:sp>
      <p:sp>
        <p:nvSpPr>
          <p:cNvPr id="27" name="Tekstin paikkamerkki 4">
            <a:extLst>
              <a:ext uri="{FF2B5EF4-FFF2-40B4-BE49-F238E27FC236}">
                <a16:creationId xmlns:a16="http://schemas.microsoft.com/office/drawing/2014/main" id="{B51CBB6B-9197-2F12-8D47-8E4D72E09E9F}"/>
              </a:ext>
              <a:ext uri="{C183D7F6-B498-43B3-948B-1728B52AA6E4}">
                <adec:decorative xmlns:adec="http://schemas.microsoft.com/office/drawing/2017/decorative" val="1"/>
              </a:ext>
            </a:extLst>
          </p:cNvPr>
          <p:cNvSpPr>
            <a:spLocks noGrp="1"/>
          </p:cNvSpPr>
          <p:nvPr>
            <p:ph type="body" sz="quarter" idx="78" hasCustomPrompt="1"/>
          </p:nvPr>
        </p:nvSpPr>
        <p:spPr>
          <a:xfrm>
            <a:off x="2659082" y="3686536"/>
            <a:ext cx="1800000" cy="720000"/>
          </a:xfrm>
          <a:prstGeom prst="roundRect">
            <a:avLst/>
          </a:prstGeom>
          <a:solidFill>
            <a:schemeClr val="bg1"/>
          </a:solidFill>
          <a:ln w="38100">
            <a:solidFill>
              <a:schemeClr val="accent3"/>
            </a:solidFill>
          </a:ln>
        </p:spPr>
        <p:txBody>
          <a:bodyPr anchor="ctr"/>
          <a:lstStyle>
            <a:lvl1pPr marL="0" indent="0" algn="ctr">
              <a:buNone/>
              <a:defRPr sz="2000" b="1">
                <a:solidFill>
                  <a:schemeClr val="bg1"/>
                </a:solidFill>
              </a:defRPr>
            </a:lvl1pPr>
          </a:lstStyle>
          <a:p>
            <a:pPr lvl="0"/>
            <a:r>
              <a:rPr lang="fi-FI" dirty="0"/>
              <a:t> </a:t>
            </a:r>
          </a:p>
        </p:txBody>
      </p:sp>
      <p:sp>
        <p:nvSpPr>
          <p:cNvPr id="28" name="Tekstin paikkamerkki 4">
            <a:extLst>
              <a:ext uri="{FF2B5EF4-FFF2-40B4-BE49-F238E27FC236}">
                <a16:creationId xmlns:a16="http://schemas.microsoft.com/office/drawing/2014/main" id="{87879D4D-E026-6F88-331F-CC924B9312F5}"/>
              </a:ext>
            </a:extLst>
          </p:cNvPr>
          <p:cNvSpPr>
            <a:spLocks noGrp="1"/>
          </p:cNvSpPr>
          <p:nvPr>
            <p:ph type="body" sz="quarter" idx="79" hasCustomPrompt="1"/>
          </p:nvPr>
        </p:nvSpPr>
        <p:spPr>
          <a:xfrm>
            <a:off x="2659082" y="3842445"/>
            <a:ext cx="1800000" cy="408182"/>
          </a:xfrm>
          <a:prstGeom prst="rect">
            <a:avLst/>
          </a:prstGeom>
          <a:noFill/>
        </p:spPr>
        <p:txBody>
          <a:bodyPr anchor="ctr"/>
          <a:lstStyle>
            <a:lvl1pPr marL="0" indent="0" algn="ctr">
              <a:buNone/>
              <a:defRPr sz="1600" b="1">
                <a:solidFill>
                  <a:schemeClr val="tx1"/>
                </a:solidFill>
              </a:defRPr>
            </a:lvl1pPr>
          </a:lstStyle>
          <a:p>
            <a:pPr lvl="0"/>
            <a:r>
              <a:rPr lang="fi-FI" dirty="0"/>
              <a:t>Taso 3</a:t>
            </a:r>
          </a:p>
        </p:txBody>
      </p:sp>
      <p:sp>
        <p:nvSpPr>
          <p:cNvPr id="34" name="Tekstin paikkamerkki 4">
            <a:extLst>
              <a:ext uri="{FF2B5EF4-FFF2-40B4-BE49-F238E27FC236}">
                <a16:creationId xmlns:a16="http://schemas.microsoft.com/office/drawing/2014/main" id="{0107714C-ABD0-EE07-BD8D-A0D34CE54665}"/>
              </a:ext>
              <a:ext uri="{C183D7F6-B498-43B3-948B-1728B52AA6E4}">
                <adec:decorative xmlns:adec="http://schemas.microsoft.com/office/drawing/2017/decorative" val="1"/>
              </a:ext>
            </a:extLst>
          </p:cNvPr>
          <p:cNvSpPr>
            <a:spLocks noGrp="1"/>
          </p:cNvSpPr>
          <p:nvPr>
            <p:ph type="body" sz="quarter" idx="80" hasCustomPrompt="1"/>
          </p:nvPr>
        </p:nvSpPr>
        <p:spPr>
          <a:xfrm>
            <a:off x="5196000" y="3686536"/>
            <a:ext cx="1800000" cy="720000"/>
          </a:xfrm>
          <a:prstGeom prst="roundRect">
            <a:avLst/>
          </a:prstGeom>
          <a:solidFill>
            <a:schemeClr val="bg1"/>
          </a:solidFill>
          <a:ln w="38100">
            <a:solidFill>
              <a:schemeClr val="accent3"/>
            </a:solidFill>
          </a:ln>
        </p:spPr>
        <p:txBody>
          <a:bodyPr anchor="ctr"/>
          <a:lstStyle>
            <a:lvl1pPr marL="0" indent="0" algn="ctr">
              <a:buNone/>
              <a:defRPr sz="2000" b="1">
                <a:solidFill>
                  <a:schemeClr val="bg1"/>
                </a:solidFill>
              </a:defRPr>
            </a:lvl1pPr>
          </a:lstStyle>
          <a:p>
            <a:pPr lvl="0"/>
            <a:r>
              <a:rPr lang="fi-FI" dirty="0"/>
              <a:t> </a:t>
            </a:r>
          </a:p>
        </p:txBody>
      </p:sp>
      <p:sp>
        <p:nvSpPr>
          <p:cNvPr id="35" name="Tekstin paikkamerkki 4">
            <a:extLst>
              <a:ext uri="{FF2B5EF4-FFF2-40B4-BE49-F238E27FC236}">
                <a16:creationId xmlns:a16="http://schemas.microsoft.com/office/drawing/2014/main" id="{34E303E6-4CAC-29EE-2BB3-349C3D51CE8B}"/>
              </a:ext>
            </a:extLst>
          </p:cNvPr>
          <p:cNvSpPr>
            <a:spLocks noGrp="1"/>
          </p:cNvSpPr>
          <p:nvPr>
            <p:ph type="body" sz="quarter" idx="81" hasCustomPrompt="1"/>
          </p:nvPr>
        </p:nvSpPr>
        <p:spPr>
          <a:xfrm>
            <a:off x="5196000" y="3842445"/>
            <a:ext cx="1800000" cy="408182"/>
          </a:xfrm>
          <a:prstGeom prst="rect">
            <a:avLst/>
          </a:prstGeom>
          <a:noFill/>
        </p:spPr>
        <p:txBody>
          <a:bodyPr anchor="ctr"/>
          <a:lstStyle>
            <a:lvl1pPr marL="0" indent="0" algn="ctr">
              <a:buNone/>
              <a:defRPr sz="1600" b="1">
                <a:solidFill>
                  <a:schemeClr val="tx1"/>
                </a:solidFill>
              </a:defRPr>
            </a:lvl1pPr>
          </a:lstStyle>
          <a:p>
            <a:pPr lvl="0"/>
            <a:r>
              <a:rPr lang="fi-FI" dirty="0"/>
              <a:t>Taso 3</a:t>
            </a:r>
          </a:p>
        </p:txBody>
      </p:sp>
      <p:sp>
        <p:nvSpPr>
          <p:cNvPr id="45" name="Tekstin paikkamerkki 4">
            <a:extLst>
              <a:ext uri="{FF2B5EF4-FFF2-40B4-BE49-F238E27FC236}">
                <a16:creationId xmlns:a16="http://schemas.microsoft.com/office/drawing/2014/main" id="{C540F2A6-78C6-5A59-7446-41EDB59E330B}"/>
              </a:ext>
              <a:ext uri="{C183D7F6-B498-43B3-948B-1728B52AA6E4}">
                <adec:decorative xmlns:adec="http://schemas.microsoft.com/office/drawing/2017/decorative" val="1"/>
              </a:ext>
            </a:extLst>
          </p:cNvPr>
          <p:cNvSpPr>
            <a:spLocks noGrp="1"/>
          </p:cNvSpPr>
          <p:nvPr>
            <p:ph type="body" sz="quarter" idx="82" hasCustomPrompt="1"/>
          </p:nvPr>
        </p:nvSpPr>
        <p:spPr>
          <a:xfrm>
            <a:off x="7698013" y="3686536"/>
            <a:ext cx="1800000" cy="720000"/>
          </a:xfrm>
          <a:prstGeom prst="roundRect">
            <a:avLst/>
          </a:prstGeom>
          <a:solidFill>
            <a:schemeClr val="bg1"/>
          </a:solidFill>
          <a:ln w="38100">
            <a:solidFill>
              <a:schemeClr val="accent3"/>
            </a:solidFill>
          </a:ln>
        </p:spPr>
        <p:txBody>
          <a:bodyPr anchor="ctr"/>
          <a:lstStyle>
            <a:lvl1pPr marL="0" indent="0" algn="ctr">
              <a:buNone/>
              <a:defRPr sz="2000" b="1">
                <a:solidFill>
                  <a:schemeClr val="bg1"/>
                </a:solidFill>
              </a:defRPr>
            </a:lvl1pPr>
          </a:lstStyle>
          <a:p>
            <a:pPr lvl="0"/>
            <a:r>
              <a:rPr lang="fi-FI" dirty="0"/>
              <a:t> </a:t>
            </a:r>
          </a:p>
        </p:txBody>
      </p:sp>
      <p:sp>
        <p:nvSpPr>
          <p:cNvPr id="46" name="Tekstin paikkamerkki 4">
            <a:extLst>
              <a:ext uri="{FF2B5EF4-FFF2-40B4-BE49-F238E27FC236}">
                <a16:creationId xmlns:a16="http://schemas.microsoft.com/office/drawing/2014/main" id="{DB5D7067-7FD0-38A7-F641-2852C71279F3}"/>
              </a:ext>
            </a:extLst>
          </p:cNvPr>
          <p:cNvSpPr>
            <a:spLocks noGrp="1"/>
          </p:cNvSpPr>
          <p:nvPr>
            <p:ph type="body" sz="quarter" idx="83" hasCustomPrompt="1"/>
          </p:nvPr>
        </p:nvSpPr>
        <p:spPr>
          <a:xfrm>
            <a:off x="7698013" y="3842445"/>
            <a:ext cx="1800000" cy="408182"/>
          </a:xfrm>
          <a:prstGeom prst="rect">
            <a:avLst/>
          </a:prstGeom>
          <a:noFill/>
        </p:spPr>
        <p:txBody>
          <a:bodyPr anchor="ctr"/>
          <a:lstStyle>
            <a:lvl1pPr marL="0" indent="0" algn="ctr">
              <a:buNone/>
              <a:defRPr sz="1600" b="1">
                <a:solidFill>
                  <a:schemeClr val="tx1"/>
                </a:solidFill>
              </a:defRPr>
            </a:lvl1pPr>
          </a:lstStyle>
          <a:p>
            <a:pPr lvl="0"/>
            <a:r>
              <a:rPr lang="fi-FI" dirty="0"/>
              <a:t>Taso 3</a:t>
            </a:r>
          </a:p>
        </p:txBody>
      </p:sp>
      <p:sp>
        <p:nvSpPr>
          <p:cNvPr id="47" name="Tekstin paikkamerkki 4">
            <a:extLst>
              <a:ext uri="{FF2B5EF4-FFF2-40B4-BE49-F238E27FC236}">
                <a16:creationId xmlns:a16="http://schemas.microsoft.com/office/drawing/2014/main" id="{9414AB39-F350-1AF5-D228-B31EB274A0F3}"/>
              </a:ext>
              <a:ext uri="{C183D7F6-B498-43B3-948B-1728B52AA6E4}">
                <adec:decorative xmlns:adec="http://schemas.microsoft.com/office/drawing/2017/decorative" val="1"/>
              </a:ext>
            </a:extLst>
          </p:cNvPr>
          <p:cNvSpPr>
            <a:spLocks noGrp="1"/>
          </p:cNvSpPr>
          <p:nvPr>
            <p:ph type="body" sz="quarter" idx="84" hasCustomPrompt="1"/>
          </p:nvPr>
        </p:nvSpPr>
        <p:spPr>
          <a:xfrm>
            <a:off x="9842026" y="3686536"/>
            <a:ext cx="1800000" cy="720000"/>
          </a:xfrm>
          <a:prstGeom prst="roundRect">
            <a:avLst/>
          </a:prstGeom>
          <a:solidFill>
            <a:schemeClr val="bg1"/>
          </a:solidFill>
          <a:ln w="38100">
            <a:solidFill>
              <a:schemeClr val="accent3"/>
            </a:solidFill>
          </a:ln>
        </p:spPr>
        <p:txBody>
          <a:bodyPr anchor="ctr"/>
          <a:lstStyle>
            <a:lvl1pPr marL="0" indent="0" algn="ctr">
              <a:buNone/>
              <a:defRPr sz="2000" b="1">
                <a:solidFill>
                  <a:schemeClr val="bg1"/>
                </a:solidFill>
              </a:defRPr>
            </a:lvl1pPr>
          </a:lstStyle>
          <a:p>
            <a:pPr lvl="0"/>
            <a:r>
              <a:rPr lang="fi-FI" dirty="0"/>
              <a:t> </a:t>
            </a:r>
          </a:p>
        </p:txBody>
      </p:sp>
      <p:sp>
        <p:nvSpPr>
          <p:cNvPr id="48" name="Tekstin paikkamerkki 4">
            <a:extLst>
              <a:ext uri="{FF2B5EF4-FFF2-40B4-BE49-F238E27FC236}">
                <a16:creationId xmlns:a16="http://schemas.microsoft.com/office/drawing/2014/main" id="{5D40962F-3806-C015-EECA-9CF39B2058AC}"/>
              </a:ext>
            </a:extLst>
          </p:cNvPr>
          <p:cNvSpPr>
            <a:spLocks noGrp="1"/>
          </p:cNvSpPr>
          <p:nvPr>
            <p:ph type="body" sz="quarter" idx="85" hasCustomPrompt="1"/>
          </p:nvPr>
        </p:nvSpPr>
        <p:spPr>
          <a:xfrm>
            <a:off x="9842026" y="3842445"/>
            <a:ext cx="1800000" cy="408182"/>
          </a:xfrm>
          <a:prstGeom prst="rect">
            <a:avLst/>
          </a:prstGeom>
          <a:noFill/>
        </p:spPr>
        <p:txBody>
          <a:bodyPr anchor="ctr"/>
          <a:lstStyle>
            <a:lvl1pPr marL="0" indent="0" algn="ctr">
              <a:buNone/>
              <a:defRPr sz="1600" b="1">
                <a:solidFill>
                  <a:schemeClr val="tx1"/>
                </a:solidFill>
              </a:defRPr>
            </a:lvl1pPr>
          </a:lstStyle>
          <a:p>
            <a:pPr lvl="0"/>
            <a:r>
              <a:rPr lang="fi-FI" dirty="0"/>
              <a:t>Taso 3</a:t>
            </a:r>
          </a:p>
        </p:txBody>
      </p:sp>
      <p:sp>
        <p:nvSpPr>
          <p:cNvPr id="4" name="Tekstin paikkamerkki 4">
            <a:extLst>
              <a:ext uri="{FF2B5EF4-FFF2-40B4-BE49-F238E27FC236}">
                <a16:creationId xmlns:a16="http://schemas.microsoft.com/office/drawing/2014/main" id="{7433E04D-2D69-1B65-86B3-F15E5BEE4843}"/>
              </a:ext>
              <a:ext uri="{C183D7F6-B498-43B3-948B-1728B52AA6E4}">
                <adec:decorative xmlns:adec="http://schemas.microsoft.com/office/drawing/2017/decorative" val="1"/>
              </a:ext>
            </a:extLst>
          </p:cNvPr>
          <p:cNvSpPr>
            <a:spLocks noGrp="1"/>
          </p:cNvSpPr>
          <p:nvPr>
            <p:ph type="body" sz="quarter" idx="67" hasCustomPrompt="1"/>
          </p:nvPr>
        </p:nvSpPr>
        <p:spPr>
          <a:xfrm>
            <a:off x="549214" y="4786995"/>
            <a:ext cx="1800000" cy="720000"/>
          </a:xfrm>
          <a:prstGeom prst="roundRect">
            <a:avLst/>
          </a:prstGeom>
          <a:solidFill>
            <a:schemeClr val="bg1"/>
          </a:solidFill>
          <a:ln w="38100">
            <a:solidFill>
              <a:schemeClr val="accent3"/>
            </a:solidFill>
          </a:ln>
        </p:spPr>
        <p:txBody>
          <a:bodyPr anchor="ctr"/>
          <a:lstStyle>
            <a:lvl1pPr marL="0" indent="0" algn="ctr">
              <a:buNone/>
              <a:defRPr sz="2000" b="1">
                <a:solidFill>
                  <a:schemeClr val="bg1"/>
                </a:solidFill>
              </a:defRPr>
            </a:lvl1pPr>
          </a:lstStyle>
          <a:p>
            <a:pPr lvl="0"/>
            <a:r>
              <a:rPr lang="fi-FI" dirty="0"/>
              <a:t> </a:t>
            </a:r>
          </a:p>
        </p:txBody>
      </p:sp>
      <p:sp>
        <p:nvSpPr>
          <p:cNvPr id="16" name="Tekstin paikkamerkki 15">
            <a:extLst>
              <a:ext uri="{FF2B5EF4-FFF2-40B4-BE49-F238E27FC236}">
                <a16:creationId xmlns:a16="http://schemas.microsoft.com/office/drawing/2014/main" id="{714718C0-7F11-7B58-7366-70C1DB6C64E3}"/>
              </a:ext>
            </a:extLst>
          </p:cNvPr>
          <p:cNvSpPr>
            <a:spLocks noGrp="1"/>
          </p:cNvSpPr>
          <p:nvPr>
            <p:ph type="body" sz="quarter" idx="69" hasCustomPrompt="1"/>
          </p:nvPr>
        </p:nvSpPr>
        <p:spPr>
          <a:xfrm>
            <a:off x="549838" y="4925763"/>
            <a:ext cx="1798752" cy="429221"/>
          </a:xfrm>
        </p:spPr>
        <p:txBody>
          <a:bodyPr lIns="108000"/>
          <a:lstStyle>
            <a:lvl1pPr marL="108000" indent="-108000">
              <a:spcBef>
                <a:spcPts val="0"/>
              </a:spcBef>
              <a:spcAft>
                <a:spcPts val="0"/>
              </a:spcAft>
              <a:defRPr sz="1400"/>
            </a:lvl1pPr>
            <a:lvl2pPr marL="323850" indent="-144463">
              <a:spcBef>
                <a:spcPts val="0"/>
              </a:spcBef>
              <a:spcAft>
                <a:spcPts val="0"/>
              </a:spcAft>
              <a:defRPr sz="1400"/>
            </a:lvl2pPr>
          </a:lstStyle>
          <a:p>
            <a:pPr lvl="0"/>
            <a:r>
              <a:rPr lang="fi-FI" dirty="0"/>
              <a:t>Taso 4</a:t>
            </a:r>
          </a:p>
          <a:p>
            <a:pPr lvl="1"/>
            <a:r>
              <a:rPr lang="fi-FI" dirty="0"/>
              <a:t>toinen taso</a:t>
            </a:r>
          </a:p>
        </p:txBody>
      </p:sp>
      <p:sp>
        <p:nvSpPr>
          <p:cNvPr id="49" name="Tekstin paikkamerkki 4">
            <a:extLst>
              <a:ext uri="{FF2B5EF4-FFF2-40B4-BE49-F238E27FC236}">
                <a16:creationId xmlns:a16="http://schemas.microsoft.com/office/drawing/2014/main" id="{E2C623EE-501B-D134-8C49-D1091723073C}"/>
              </a:ext>
              <a:ext uri="{C183D7F6-B498-43B3-948B-1728B52AA6E4}">
                <adec:decorative xmlns:adec="http://schemas.microsoft.com/office/drawing/2017/decorative" val="1"/>
              </a:ext>
            </a:extLst>
          </p:cNvPr>
          <p:cNvSpPr>
            <a:spLocks noGrp="1"/>
          </p:cNvSpPr>
          <p:nvPr>
            <p:ph type="body" sz="quarter" idx="86" hasCustomPrompt="1"/>
          </p:nvPr>
        </p:nvSpPr>
        <p:spPr>
          <a:xfrm>
            <a:off x="2659082" y="4786995"/>
            <a:ext cx="1800000" cy="720000"/>
          </a:xfrm>
          <a:prstGeom prst="roundRect">
            <a:avLst/>
          </a:prstGeom>
          <a:solidFill>
            <a:schemeClr val="bg1"/>
          </a:solidFill>
          <a:ln w="38100">
            <a:solidFill>
              <a:schemeClr val="accent3"/>
            </a:solidFill>
          </a:ln>
        </p:spPr>
        <p:txBody>
          <a:bodyPr anchor="ctr"/>
          <a:lstStyle>
            <a:lvl1pPr marL="0" indent="0" algn="ctr">
              <a:buNone/>
              <a:defRPr sz="2000" b="1">
                <a:solidFill>
                  <a:schemeClr val="bg1"/>
                </a:solidFill>
              </a:defRPr>
            </a:lvl1pPr>
          </a:lstStyle>
          <a:p>
            <a:pPr lvl="0"/>
            <a:r>
              <a:rPr lang="fi-FI" dirty="0"/>
              <a:t> </a:t>
            </a:r>
          </a:p>
        </p:txBody>
      </p:sp>
      <p:sp>
        <p:nvSpPr>
          <p:cNvPr id="50" name="Tekstin paikkamerkki 15">
            <a:extLst>
              <a:ext uri="{FF2B5EF4-FFF2-40B4-BE49-F238E27FC236}">
                <a16:creationId xmlns:a16="http://schemas.microsoft.com/office/drawing/2014/main" id="{B604B33A-4E73-3CBC-454D-7CFE5DC48AFC}"/>
              </a:ext>
            </a:extLst>
          </p:cNvPr>
          <p:cNvSpPr>
            <a:spLocks noGrp="1"/>
          </p:cNvSpPr>
          <p:nvPr>
            <p:ph type="body" sz="quarter" idx="87" hasCustomPrompt="1"/>
          </p:nvPr>
        </p:nvSpPr>
        <p:spPr>
          <a:xfrm>
            <a:off x="2659706" y="4925763"/>
            <a:ext cx="1798752" cy="429221"/>
          </a:xfrm>
        </p:spPr>
        <p:txBody>
          <a:bodyPr lIns="108000"/>
          <a:lstStyle>
            <a:lvl1pPr marL="108000" indent="-108000">
              <a:spcBef>
                <a:spcPts val="0"/>
              </a:spcBef>
              <a:spcAft>
                <a:spcPts val="0"/>
              </a:spcAft>
              <a:defRPr sz="1400"/>
            </a:lvl1pPr>
            <a:lvl2pPr marL="323850" indent="-144463">
              <a:spcBef>
                <a:spcPts val="0"/>
              </a:spcBef>
              <a:spcAft>
                <a:spcPts val="0"/>
              </a:spcAft>
              <a:defRPr sz="1400"/>
            </a:lvl2pPr>
          </a:lstStyle>
          <a:p>
            <a:pPr lvl="0"/>
            <a:r>
              <a:rPr lang="fi-FI" dirty="0"/>
              <a:t>Taso 4</a:t>
            </a:r>
          </a:p>
          <a:p>
            <a:pPr lvl="1"/>
            <a:r>
              <a:rPr lang="fi-FI" dirty="0"/>
              <a:t>toinen taso</a:t>
            </a:r>
          </a:p>
        </p:txBody>
      </p:sp>
      <p:sp>
        <p:nvSpPr>
          <p:cNvPr id="51" name="Tekstin paikkamerkki 4">
            <a:extLst>
              <a:ext uri="{FF2B5EF4-FFF2-40B4-BE49-F238E27FC236}">
                <a16:creationId xmlns:a16="http://schemas.microsoft.com/office/drawing/2014/main" id="{46D9F044-0D93-C7E0-6E64-9A02B5BBFA2D}"/>
              </a:ext>
              <a:ext uri="{C183D7F6-B498-43B3-948B-1728B52AA6E4}">
                <adec:decorative xmlns:adec="http://schemas.microsoft.com/office/drawing/2017/decorative" val="1"/>
              </a:ext>
            </a:extLst>
          </p:cNvPr>
          <p:cNvSpPr>
            <a:spLocks noGrp="1"/>
          </p:cNvSpPr>
          <p:nvPr>
            <p:ph type="body" sz="quarter" idx="88" hasCustomPrompt="1"/>
          </p:nvPr>
        </p:nvSpPr>
        <p:spPr>
          <a:xfrm>
            <a:off x="5196000" y="4786995"/>
            <a:ext cx="1800000" cy="720000"/>
          </a:xfrm>
          <a:prstGeom prst="roundRect">
            <a:avLst/>
          </a:prstGeom>
          <a:solidFill>
            <a:schemeClr val="bg1"/>
          </a:solidFill>
          <a:ln w="38100">
            <a:solidFill>
              <a:schemeClr val="accent3"/>
            </a:solidFill>
          </a:ln>
        </p:spPr>
        <p:txBody>
          <a:bodyPr anchor="ctr"/>
          <a:lstStyle>
            <a:lvl1pPr marL="0" indent="0" algn="ctr">
              <a:buNone/>
              <a:defRPr sz="2000" b="1">
                <a:solidFill>
                  <a:schemeClr val="bg1"/>
                </a:solidFill>
              </a:defRPr>
            </a:lvl1pPr>
          </a:lstStyle>
          <a:p>
            <a:pPr lvl="0"/>
            <a:r>
              <a:rPr lang="fi-FI" dirty="0"/>
              <a:t> </a:t>
            </a:r>
          </a:p>
        </p:txBody>
      </p:sp>
      <p:sp>
        <p:nvSpPr>
          <p:cNvPr id="52" name="Tekstin paikkamerkki 15">
            <a:extLst>
              <a:ext uri="{FF2B5EF4-FFF2-40B4-BE49-F238E27FC236}">
                <a16:creationId xmlns:a16="http://schemas.microsoft.com/office/drawing/2014/main" id="{9726746C-DE9F-E80C-84B5-10D27187D44C}"/>
              </a:ext>
            </a:extLst>
          </p:cNvPr>
          <p:cNvSpPr>
            <a:spLocks noGrp="1"/>
          </p:cNvSpPr>
          <p:nvPr>
            <p:ph type="body" sz="quarter" idx="89" hasCustomPrompt="1"/>
          </p:nvPr>
        </p:nvSpPr>
        <p:spPr>
          <a:xfrm>
            <a:off x="5196624" y="4925763"/>
            <a:ext cx="1798752" cy="429221"/>
          </a:xfrm>
        </p:spPr>
        <p:txBody>
          <a:bodyPr lIns="108000"/>
          <a:lstStyle>
            <a:lvl1pPr marL="108000" indent="-108000">
              <a:spcBef>
                <a:spcPts val="0"/>
              </a:spcBef>
              <a:spcAft>
                <a:spcPts val="0"/>
              </a:spcAft>
              <a:defRPr sz="1400">
                <a:solidFill>
                  <a:schemeClr val="tx1"/>
                </a:solidFill>
              </a:defRPr>
            </a:lvl1pPr>
            <a:lvl2pPr marL="323850" indent="-144463">
              <a:spcBef>
                <a:spcPts val="0"/>
              </a:spcBef>
              <a:spcAft>
                <a:spcPts val="0"/>
              </a:spcAft>
              <a:defRPr sz="1400">
                <a:solidFill>
                  <a:schemeClr val="tx1"/>
                </a:solidFill>
              </a:defRPr>
            </a:lvl2pPr>
          </a:lstStyle>
          <a:p>
            <a:pPr lvl="0"/>
            <a:r>
              <a:rPr lang="fi-FI" dirty="0"/>
              <a:t>Taso 4</a:t>
            </a:r>
          </a:p>
          <a:p>
            <a:pPr lvl="1"/>
            <a:r>
              <a:rPr lang="fi-FI" dirty="0"/>
              <a:t>toinen taso</a:t>
            </a:r>
          </a:p>
        </p:txBody>
      </p:sp>
      <p:sp>
        <p:nvSpPr>
          <p:cNvPr id="53" name="Tekstin paikkamerkki 4">
            <a:extLst>
              <a:ext uri="{FF2B5EF4-FFF2-40B4-BE49-F238E27FC236}">
                <a16:creationId xmlns:a16="http://schemas.microsoft.com/office/drawing/2014/main" id="{93700CD2-2B63-A949-4F5F-BEA2ED87DDA7}"/>
              </a:ext>
              <a:ext uri="{C183D7F6-B498-43B3-948B-1728B52AA6E4}">
                <adec:decorative xmlns:adec="http://schemas.microsoft.com/office/drawing/2017/decorative" val="1"/>
              </a:ext>
            </a:extLst>
          </p:cNvPr>
          <p:cNvSpPr>
            <a:spLocks noGrp="1"/>
          </p:cNvSpPr>
          <p:nvPr>
            <p:ph type="body" sz="quarter" idx="90" hasCustomPrompt="1"/>
          </p:nvPr>
        </p:nvSpPr>
        <p:spPr>
          <a:xfrm>
            <a:off x="7698013" y="4786995"/>
            <a:ext cx="1800000" cy="720000"/>
          </a:xfrm>
          <a:prstGeom prst="roundRect">
            <a:avLst/>
          </a:prstGeom>
          <a:solidFill>
            <a:schemeClr val="bg1"/>
          </a:solidFill>
          <a:ln w="38100">
            <a:solidFill>
              <a:schemeClr val="accent3"/>
            </a:solidFill>
          </a:ln>
        </p:spPr>
        <p:txBody>
          <a:bodyPr anchor="ctr"/>
          <a:lstStyle>
            <a:lvl1pPr marL="0" indent="0" algn="ctr">
              <a:buNone/>
              <a:defRPr sz="2000" b="1">
                <a:solidFill>
                  <a:schemeClr val="bg1"/>
                </a:solidFill>
              </a:defRPr>
            </a:lvl1pPr>
          </a:lstStyle>
          <a:p>
            <a:pPr lvl="0"/>
            <a:r>
              <a:rPr lang="fi-FI" dirty="0"/>
              <a:t> </a:t>
            </a:r>
          </a:p>
        </p:txBody>
      </p:sp>
      <p:sp>
        <p:nvSpPr>
          <p:cNvPr id="54" name="Tekstin paikkamerkki 15">
            <a:extLst>
              <a:ext uri="{FF2B5EF4-FFF2-40B4-BE49-F238E27FC236}">
                <a16:creationId xmlns:a16="http://schemas.microsoft.com/office/drawing/2014/main" id="{104C320A-F4B6-AD2E-2E60-7661674FC96C}"/>
              </a:ext>
            </a:extLst>
          </p:cNvPr>
          <p:cNvSpPr>
            <a:spLocks noGrp="1"/>
          </p:cNvSpPr>
          <p:nvPr>
            <p:ph type="body" sz="quarter" idx="91" hasCustomPrompt="1"/>
          </p:nvPr>
        </p:nvSpPr>
        <p:spPr>
          <a:xfrm>
            <a:off x="7698637" y="4925763"/>
            <a:ext cx="1798752" cy="429221"/>
          </a:xfrm>
        </p:spPr>
        <p:txBody>
          <a:bodyPr lIns="108000"/>
          <a:lstStyle>
            <a:lvl1pPr marL="108000" indent="-108000">
              <a:spcBef>
                <a:spcPts val="0"/>
              </a:spcBef>
              <a:spcAft>
                <a:spcPts val="0"/>
              </a:spcAft>
              <a:defRPr sz="1400"/>
            </a:lvl1pPr>
            <a:lvl2pPr marL="323850" indent="-144463">
              <a:spcBef>
                <a:spcPts val="0"/>
              </a:spcBef>
              <a:spcAft>
                <a:spcPts val="0"/>
              </a:spcAft>
              <a:defRPr sz="1400"/>
            </a:lvl2pPr>
          </a:lstStyle>
          <a:p>
            <a:pPr lvl="0"/>
            <a:r>
              <a:rPr lang="fi-FI" dirty="0"/>
              <a:t>Taso 4</a:t>
            </a:r>
          </a:p>
          <a:p>
            <a:pPr lvl="1"/>
            <a:r>
              <a:rPr lang="fi-FI" dirty="0"/>
              <a:t>toinen taso</a:t>
            </a:r>
          </a:p>
        </p:txBody>
      </p:sp>
      <p:sp>
        <p:nvSpPr>
          <p:cNvPr id="55" name="Tekstin paikkamerkki 4">
            <a:extLst>
              <a:ext uri="{FF2B5EF4-FFF2-40B4-BE49-F238E27FC236}">
                <a16:creationId xmlns:a16="http://schemas.microsoft.com/office/drawing/2014/main" id="{716B057C-6C6C-521E-7632-E510ECF63727}"/>
              </a:ext>
              <a:ext uri="{C183D7F6-B498-43B3-948B-1728B52AA6E4}">
                <adec:decorative xmlns:adec="http://schemas.microsoft.com/office/drawing/2017/decorative" val="1"/>
              </a:ext>
            </a:extLst>
          </p:cNvPr>
          <p:cNvSpPr>
            <a:spLocks noGrp="1"/>
          </p:cNvSpPr>
          <p:nvPr>
            <p:ph type="body" sz="quarter" idx="92" hasCustomPrompt="1"/>
          </p:nvPr>
        </p:nvSpPr>
        <p:spPr>
          <a:xfrm>
            <a:off x="9842026" y="4786995"/>
            <a:ext cx="1800000" cy="720000"/>
          </a:xfrm>
          <a:prstGeom prst="roundRect">
            <a:avLst/>
          </a:prstGeom>
          <a:solidFill>
            <a:schemeClr val="bg1"/>
          </a:solidFill>
          <a:ln w="38100">
            <a:solidFill>
              <a:schemeClr val="accent3"/>
            </a:solidFill>
          </a:ln>
        </p:spPr>
        <p:txBody>
          <a:bodyPr anchor="ctr"/>
          <a:lstStyle>
            <a:lvl1pPr marL="0" indent="0" algn="ctr">
              <a:buNone/>
              <a:defRPr sz="2000" b="1">
                <a:solidFill>
                  <a:schemeClr val="bg1"/>
                </a:solidFill>
              </a:defRPr>
            </a:lvl1pPr>
          </a:lstStyle>
          <a:p>
            <a:pPr lvl="0"/>
            <a:r>
              <a:rPr lang="fi-FI" dirty="0"/>
              <a:t> </a:t>
            </a:r>
          </a:p>
        </p:txBody>
      </p:sp>
      <p:sp>
        <p:nvSpPr>
          <p:cNvPr id="56" name="Tekstin paikkamerkki 15">
            <a:extLst>
              <a:ext uri="{FF2B5EF4-FFF2-40B4-BE49-F238E27FC236}">
                <a16:creationId xmlns:a16="http://schemas.microsoft.com/office/drawing/2014/main" id="{FAAD1DDE-0A69-5240-F3CF-8248CC74B9C4}"/>
              </a:ext>
            </a:extLst>
          </p:cNvPr>
          <p:cNvSpPr>
            <a:spLocks noGrp="1"/>
          </p:cNvSpPr>
          <p:nvPr>
            <p:ph type="body" sz="quarter" idx="93" hasCustomPrompt="1"/>
          </p:nvPr>
        </p:nvSpPr>
        <p:spPr>
          <a:xfrm>
            <a:off x="9842650" y="4925763"/>
            <a:ext cx="1798752" cy="429221"/>
          </a:xfrm>
        </p:spPr>
        <p:txBody>
          <a:bodyPr lIns="108000"/>
          <a:lstStyle>
            <a:lvl1pPr marL="108000" indent="-108000">
              <a:spcBef>
                <a:spcPts val="0"/>
              </a:spcBef>
              <a:spcAft>
                <a:spcPts val="0"/>
              </a:spcAft>
              <a:defRPr sz="1400"/>
            </a:lvl1pPr>
            <a:lvl2pPr marL="323850" indent="-144463">
              <a:spcBef>
                <a:spcPts val="0"/>
              </a:spcBef>
              <a:spcAft>
                <a:spcPts val="0"/>
              </a:spcAft>
              <a:defRPr sz="1400"/>
            </a:lvl2pPr>
          </a:lstStyle>
          <a:p>
            <a:pPr lvl="0"/>
            <a:r>
              <a:rPr lang="fi-FI" dirty="0"/>
              <a:t>Taso 4</a:t>
            </a:r>
          </a:p>
          <a:p>
            <a:pPr lvl="1"/>
            <a:r>
              <a:rPr lang="fi-FI" dirty="0"/>
              <a:t>toinen taso</a:t>
            </a:r>
          </a:p>
        </p:txBody>
      </p:sp>
      <p:sp>
        <p:nvSpPr>
          <p:cNvPr id="8" name="Tekstin paikkamerkki 1">
            <a:extLst>
              <a:ext uri="{FF2B5EF4-FFF2-40B4-BE49-F238E27FC236}">
                <a16:creationId xmlns:a16="http://schemas.microsoft.com/office/drawing/2014/main" id="{D1C7F47E-119B-81E3-A810-2CE25D47AE5A}"/>
              </a:ext>
            </a:extLst>
          </p:cNvPr>
          <p:cNvSpPr>
            <a:spLocks noGrp="1"/>
          </p:cNvSpPr>
          <p:nvPr>
            <p:ph type="body" sz="quarter" idx="14" hasCustomPrompt="1"/>
          </p:nvPr>
        </p:nvSpPr>
        <p:spPr>
          <a:xfrm>
            <a:off x="1595500" y="5772579"/>
            <a:ext cx="9109012" cy="475820"/>
          </a:xfrm>
        </p:spPr>
        <p:txBody>
          <a:bodyPr tIns="0" anchor="t"/>
          <a:lstStyle>
            <a:lvl1pPr marL="0" indent="0" algn="ctr">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Organisaatiokaavio on organisaation, kuten yrityksen, kaupungin tai muun yhteisön rakennetta kuvaava esitys. Se näyttää organisaation eri osat ja niiden väliset suhteet, ja auttaa hahmottamaan näiden vastuualueita ja hierarkiaa.</a:t>
            </a:r>
          </a:p>
        </p:txBody>
      </p:sp>
      <p:sp>
        <p:nvSpPr>
          <p:cNvPr id="7" name="Alatunnisteen paikkamerkki 6">
            <a:extLst>
              <a:ext uri="{FF2B5EF4-FFF2-40B4-BE49-F238E27FC236}">
                <a16:creationId xmlns:a16="http://schemas.microsoft.com/office/drawing/2014/main" id="{BAF64577-A186-1CE8-B489-C2FBFE0A3CCD}"/>
              </a:ext>
            </a:extLst>
          </p:cNvPr>
          <p:cNvSpPr>
            <a:spLocks noGrp="1"/>
          </p:cNvSpPr>
          <p:nvPr>
            <p:ph type="ftr" sz="quarter" idx="28"/>
          </p:nvPr>
        </p:nvSpPr>
        <p:spPr/>
        <p:txBody>
          <a:bodyPr/>
          <a:lstStyle/>
          <a:p>
            <a:endParaRPr lang="fi-FI" dirty="0"/>
          </a:p>
        </p:txBody>
      </p:sp>
      <p:sp>
        <p:nvSpPr>
          <p:cNvPr id="6" name="Päivämäärän paikkamerkki 5">
            <a:extLst>
              <a:ext uri="{FF2B5EF4-FFF2-40B4-BE49-F238E27FC236}">
                <a16:creationId xmlns:a16="http://schemas.microsoft.com/office/drawing/2014/main" id="{BA743619-D424-8006-9CD9-AAC6CD7D4BCA}"/>
              </a:ext>
            </a:extLst>
          </p:cNvPr>
          <p:cNvSpPr>
            <a:spLocks noGrp="1"/>
          </p:cNvSpPr>
          <p:nvPr>
            <p:ph type="dt" sz="half" idx="27"/>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B18C96AF-0A35-6C75-4205-74D747E10D08}"/>
              </a:ext>
            </a:extLst>
          </p:cNvPr>
          <p:cNvSpPr>
            <a:spLocks noGrp="1"/>
          </p:cNvSpPr>
          <p:nvPr>
            <p:ph type="sldNum" sz="quarter" idx="29"/>
          </p:nvPr>
        </p:nvSpPr>
        <p:spPr/>
        <p:txBody>
          <a:bodyPr/>
          <a:lstStyle/>
          <a:p>
            <a:fld id="{A9494116-C6F5-466F-B5C1-BBB074CB17FC}" type="slidenum">
              <a:rPr lang="fi-FI" smtClean="0"/>
              <a:pPr/>
              <a:t>‹#›</a:t>
            </a:fld>
            <a:endParaRPr lang="fi-FI" dirty="0"/>
          </a:p>
        </p:txBody>
      </p:sp>
      <p:sp>
        <p:nvSpPr>
          <p:cNvPr id="9" name="Logo">
            <a:extLst>
              <a:ext uri="{FF2B5EF4-FFF2-40B4-BE49-F238E27FC236}">
                <a16:creationId xmlns:a16="http://schemas.microsoft.com/office/drawing/2014/main" id="{4A2ACD02-2211-D663-E450-7B1EF2C53D1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065469669"/>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preserve="1" userDrawn="1">
  <p:cSld name="Avainluvut">
    <p:bg>
      <p:bgPr>
        <a:solidFill>
          <a:schemeClr val="accent3"/>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39750" y="539751"/>
            <a:ext cx="11110913" cy="695773"/>
          </a:xfrm>
          <a:prstGeom prst="rect">
            <a:avLst/>
          </a:prstGeom>
        </p:spPr>
        <p:txBody>
          <a:bodyPr anchor="t"/>
          <a:lstStyle>
            <a:lvl1pPr algn="ctr">
              <a:defRPr sz="3600">
                <a:solidFill>
                  <a:schemeClr val="bg1"/>
                </a:solidFill>
              </a:defRPr>
            </a:lvl1pPr>
          </a:lstStyle>
          <a:p>
            <a:r>
              <a:rPr lang="fi-FI" dirty="0"/>
              <a:t>Avainlukuja</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p:ph type="body" sz="quarter" idx="21" hasCustomPrompt="1"/>
          </p:nvPr>
        </p:nvSpPr>
        <p:spPr>
          <a:xfrm>
            <a:off x="546100" y="1238749"/>
            <a:ext cx="3457574" cy="697669"/>
          </a:xfrm>
          <a:noFill/>
        </p:spPr>
        <p:txBody>
          <a:bodyPr lIns="0" tIns="0" rIns="0" bIns="0" anchor="b"/>
          <a:lstStyle>
            <a:lvl1pPr marL="0" indent="0" algn="l">
              <a:spcAft>
                <a:spcPts val="0"/>
              </a:spcAft>
              <a:buNone/>
              <a:defRPr sz="2000" b="0">
                <a:solidFill>
                  <a:schemeClr val="bg1"/>
                </a:solidFill>
              </a:defRPr>
            </a:lvl1pPr>
          </a:lstStyle>
          <a:p>
            <a:pPr lvl="0"/>
            <a:r>
              <a:rPr lang="fi-FI" dirty="0"/>
              <a:t>Lisää teksti napsauttamalla</a:t>
            </a:r>
          </a:p>
        </p:txBody>
      </p:sp>
      <p:sp>
        <p:nvSpPr>
          <p:cNvPr id="6" name="Tekstin paikkamerkki 1">
            <a:extLst>
              <a:ext uri="{FF2B5EF4-FFF2-40B4-BE49-F238E27FC236}">
                <a16:creationId xmlns:a16="http://schemas.microsoft.com/office/drawing/2014/main" id="{37AC6549-93A7-37C8-F3C4-D4EC7004AB51}"/>
              </a:ext>
            </a:extLst>
          </p:cNvPr>
          <p:cNvSpPr>
            <a:spLocks noGrp="1"/>
          </p:cNvSpPr>
          <p:nvPr>
            <p:ph type="body" sz="quarter" idx="27" hasCustomPrompt="1"/>
          </p:nvPr>
        </p:nvSpPr>
        <p:spPr>
          <a:xfrm>
            <a:off x="546100" y="2171700"/>
            <a:ext cx="3457574" cy="700088"/>
          </a:xfrm>
          <a:noFill/>
        </p:spPr>
        <p:txBody>
          <a:bodyPr wrap="none" lIns="0" tIns="0" rIns="0" anchor="b"/>
          <a:lstStyle>
            <a:lvl1pPr marL="0" indent="0" algn="l" rtl="0">
              <a:spcAft>
                <a:spcPts val="0"/>
              </a:spcAft>
              <a:buNone/>
              <a:defRPr sz="6600" b="1">
                <a:solidFill>
                  <a:schemeClr val="bg1"/>
                </a:solidFill>
              </a:defRPr>
            </a:lvl1pPr>
          </a:lstStyle>
          <a:p>
            <a:pPr lvl="0"/>
            <a:r>
              <a:rPr lang="fi-FI" dirty="0"/>
              <a:t>1 000 000</a:t>
            </a:r>
          </a:p>
        </p:txBody>
      </p:sp>
      <p:sp>
        <p:nvSpPr>
          <p:cNvPr id="7" name="Tekstin paikkamerkki 1">
            <a:extLst>
              <a:ext uri="{FF2B5EF4-FFF2-40B4-BE49-F238E27FC236}">
                <a16:creationId xmlns:a16="http://schemas.microsoft.com/office/drawing/2014/main" id="{42D358BD-33A5-5B7C-4837-0006207D33AE}"/>
              </a:ext>
            </a:extLst>
          </p:cNvPr>
          <p:cNvSpPr>
            <a:spLocks noGrp="1"/>
          </p:cNvSpPr>
          <p:nvPr>
            <p:ph type="body" sz="quarter" idx="28"/>
          </p:nvPr>
        </p:nvSpPr>
        <p:spPr>
          <a:xfrm>
            <a:off x="546100" y="2871788"/>
            <a:ext cx="3457573" cy="746125"/>
          </a:xfrm>
          <a:noFill/>
        </p:spPr>
        <p:txBody>
          <a:bodyPr lIns="0" tIns="0" rIns="0" anchor="t"/>
          <a:lstStyle>
            <a:lvl1pPr marL="0" indent="0" algn="l">
              <a:spcAft>
                <a:spcPts val="0"/>
              </a:spcAft>
              <a:buNone/>
              <a:defRPr sz="2000" b="0">
                <a:solidFill>
                  <a:schemeClr val="bg1"/>
                </a:solidFill>
              </a:defRPr>
            </a:lvl1pPr>
          </a:lstStyle>
          <a:p>
            <a:pPr lvl="0"/>
            <a:endParaRPr lang="fi-FI" dirty="0"/>
          </a:p>
        </p:txBody>
      </p:sp>
      <p:sp>
        <p:nvSpPr>
          <p:cNvPr id="9" name="Tekstin paikkamerkki 2">
            <a:extLst>
              <a:ext uri="{FF2B5EF4-FFF2-40B4-BE49-F238E27FC236}">
                <a16:creationId xmlns:a16="http://schemas.microsoft.com/office/drawing/2014/main" id="{09A2B071-7E5F-E531-7339-B01DB0124E6D}"/>
              </a:ext>
            </a:extLst>
          </p:cNvPr>
          <p:cNvSpPr>
            <a:spLocks noGrp="1"/>
          </p:cNvSpPr>
          <p:nvPr>
            <p:ph type="body" sz="quarter" idx="50" hasCustomPrompt="1"/>
          </p:nvPr>
        </p:nvSpPr>
        <p:spPr>
          <a:xfrm>
            <a:off x="4363238" y="1238250"/>
            <a:ext cx="3463930" cy="700088"/>
          </a:xfrm>
          <a:noFill/>
        </p:spPr>
        <p:txBody>
          <a:bodyPr lIns="0" tIns="0" rIns="0" bIns="0" anchor="b"/>
          <a:lstStyle>
            <a:lvl1pPr marL="0" indent="0" algn="l">
              <a:spcAft>
                <a:spcPts val="0"/>
              </a:spcAft>
              <a:buNone/>
              <a:defRPr sz="2000" b="0">
                <a:solidFill>
                  <a:schemeClr val="bg1"/>
                </a:solidFill>
              </a:defRPr>
            </a:lvl1pPr>
          </a:lstStyle>
          <a:p>
            <a:pPr lvl="0"/>
            <a:r>
              <a:rPr lang="fi-FI" dirty="0"/>
              <a:t>Lisää teksti napsauttamalla</a:t>
            </a:r>
          </a:p>
        </p:txBody>
      </p:sp>
      <p:sp>
        <p:nvSpPr>
          <p:cNvPr id="10" name="Tekstin paikkamerkki 2">
            <a:extLst>
              <a:ext uri="{FF2B5EF4-FFF2-40B4-BE49-F238E27FC236}">
                <a16:creationId xmlns:a16="http://schemas.microsoft.com/office/drawing/2014/main" id="{5B4EA687-22BA-1DD0-8EC0-304CE79C609E}"/>
              </a:ext>
            </a:extLst>
          </p:cNvPr>
          <p:cNvSpPr>
            <a:spLocks noGrp="1"/>
          </p:cNvSpPr>
          <p:nvPr>
            <p:ph type="body" sz="quarter" idx="51" hasCustomPrompt="1"/>
          </p:nvPr>
        </p:nvSpPr>
        <p:spPr>
          <a:xfrm>
            <a:off x="4369592" y="2171700"/>
            <a:ext cx="3457575" cy="700088"/>
          </a:xfrm>
          <a:noFill/>
        </p:spPr>
        <p:txBody>
          <a:bodyPr wrap="none" lIns="0" tIns="0" rIns="0" anchor="b"/>
          <a:lstStyle>
            <a:lvl1pPr marL="0" indent="0" algn="l" rtl="0">
              <a:spcAft>
                <a:spcPts val="0"/>
              </a:spcAft>
              <a:buNone/>
              <a:defRPr sz="6600" b="1">
                <a:solidFill>
                  <a:schemeClr val="bg1"/>
                </a:solidFill>
              </a:defRPr>
            </a:lvl1pPr>
          </a:lstStyle>
          <a:p>
            <a:pPr lvl="0"/>
            <a:r>
              <a:rPr lang="fi-FI" dirty="0"/>
              <a:t>2 000 000</a:t>
            </a:r>
          </a:p>
        </p:txBody>
      </p:sp>
      <p:sp>
        <p:nvSpPr>
          <p:cNvPr id="11" name="Tekstin paikkamerkki 2">
            <a:extLst>
              <a:ext uri="{FF2B5EF4-FFF2-40B4-BE49-F238E27FC236}">
                <a16:creationId xmlns:a16="http://schemas.microsoft.com/office/drawing/2014/main" id="{314A98EB-63E6-5095-443E-A4467D036A5F}"/>
              </a:ext>
            </a:extLst>
          </p:cNvPr>
          <p:cNvSpPr>
            <a:spLocks noGrp="1"/>
          </p:cNvSpPr>
          <p:nvPr>
            <p:ph type="body" sz="quarter" idx="52"/>
          </p:nvPr>
        </p:nvSpPr>
        <p:spPr>
          <a:xfrm>
            <a:off x="4369593" y="2871788"/>
            <a:ext cx="3457574" cy="746125"/>
          </a:xfrm>
          <a:noFill/>
        </p:spPr>
        <p:txBody>
          <a:bodyPr lIns="0" tIns="0" rIns="0" anchor="t"/>
          <a:lstStyle>
            <a:lvl1pPr marL="0" indent="0" algn="l">
              <a:spcAft>
                <a:spcPts val="0"/>
              </a:spcAft>
              <a:buNone/>
              <a:defRPr sz="2000" b="0">
                <a:solidFill>
                  <a:schemeClr val="bg1"/>
                </a:solidFill>
              </a:defRPr>
            </a:lvl1pPr>
          </a:lstStyle>
          <a:p>
            <a:pPr lvl="0"/>
            <a:endParaRPr lang="fi-FI" dirty="0"/>
          </a:p>
        </p:txBody>
      </p:sp>
      <p:sp>
        <p:nvSpPr>
          <p:cNvPr id="23" name="Tekstin paikkamerkki 3">
            <a:extLst>
              <a:ext uri="{FF2B5EF4-FFF2-40B4-BE49-F238E27FC236}">
                <a16:creationId xmlns:a16="http://schemas.microsoft.com/office/drawing/2014/main" id="{F1E4F1A2-B2E3-CEC0-DFFB-C96805F3FE55}"/>
              </a:ext>
            </a:extLst>
          </p:cNvPr>
          <p:cNvSpPr>
            <a:spLocks noGrp="1"/>
          </p:cNvSpPr>
          <p:nvPr>
            <p:ph type="body" sz="quarter" idx="56" hasCustomPrompt="1"/>
          </p:nvPr>
        </p:nvSpPr>
        <p:spPr>
          <a:xfrm>
            <a:off x="8191500" y="1238250"/>
            <a:ext cx="3459168" cy="700088"/>
          </a:xfrm>
          <a:noFill/>
        </p:spPr>
        <p:txBody>
          <a:bodyPr lIns="0" tIns="0" rIns="0" bIns="0" anchor="b"/>
          <a:lstStyle>
            <a:lvl1pPr marL="0" indent="0" algn="l">
              <a:spcAft>
                <a:spcPts val="0"/>
              </a:spcAft>
              <a:buNone/>
              <a:defRPr sz="2000" b="0">
                <a:solidFill>
                  <a:schemeClr val="bg1"/>
                </a:solidFill>
              </a:defRPr>
            </a:lvl1pPr>
          </a:lstStyle>
          <a:p>
            <a:pPr lvl="0"/>
            <a:r>
              <a:rPr lang="fi-FI" dirty="0"/>
              <a:t>Lisää teksti napsauttamalla</a:t>
            </a:r>
          </a:p>
        </p:txBody>
      </p:sp>
      <p:sp>
        <p:nvSpPr>
          <p:cNvPr id="24" name="Tekstin paikkamerkki 3">
            <a:extLst>
              <a:ext uri="{FF2B5EF4-FFF2-40B4-BE49-F238E27FC236}">
                <a16:creationId xmlns:a16="http://schemas.microsoft.com/office/drawing/2014/main" id="{DE130E75-4FA8-B9C3-31B2-55C1C8C6B863}"/>
              </a:ext>
            </a:extLst>
          </p:cNvPr>
          <p:cNvSpPr>
            <a:spLocks noGrp="1"/>
          </p:cNvSpPr>
          <p:nvPr>
            <p:ph type="body" sz="quarter" idx="57" hasCustomPrompt="1"/>
          </p:nvPr>
        </p:nvSpPr>
        <p:spPr>
          <a:xfrm>
            <a:off x="8191500" y="2171700"/>
            <a:ext cx="3459168" cy="700088"/>
          </a:xfrm>
          <a:noFill/>
        </p:spPr>
        <p:txBody>
          <a:bodyPr wrap="none" lIns="0" tIns="0" rIns="0" anchor="b"/>
          <a:lstStyle>
            <a:lvl1pPr marL="0" indent="0" algn="l" rtl="0">
              <a:spcAft>
                <a:spcPts val="0"/>
              </a:spcAft>
              <a:buNone/>
              <a:defRPr sz="6600" b="1">
                <a:solidFill>
                  <a:schemeClr val="bg1"/>
                </a:solidFill>
              </a:defRPr>
            </a:lvl1pPr>
          </a:lstStyle>
          <a:p>
            <a:pPr lvl="0"/>
            <a:r>
              <a:rPr lang="fi-FI" dirty="0"/>
              <a:t>3 000 000</a:t>
            </a:r>
          </a:p>
        </p:txBody>
      </p:sp>
      <p:sp>
        <p:nvSpPr>
          <p:cNvPr id="36" name="Tekstin paikkamerkki 3">
            <a:extLst>
              <a:ext uri="{FF2B5EF4-FFF2-40B4-BE49-F238E27FC236}">
                <a16:creationId xmlns:a16="http://schemas.microsoft.com/office/drawing/2014/main" id="{953AF1CC-8B2A-0395-7CE4-CDF07B0E6CAA}"/>
              </a:ext>
            </a:extLst>
          </p:cNvPr>
          <p:cNvSpPr>
            <a:spLocks noGrp="1"/>
          </p:cNvSpPr>
          <p:nvPr>
            <p:ph type="body" sz="quarter" idx="58"/>
          </p:nvPr>
        </p:nvSpPr>
        <p:spPr>
          <a:xfrm>
            <a:off x="8191500" y="2871788"/>
            <a:ext cx="3459167" cy="746125"/>
          </a:xfrm>
          <a:noFill/>
        </p:spPr>
        <p:txBody>
          <a:bodyPr lIns="0" tIns="0" rIns="0" anchor="t"/>
          <a:lstStyle>
            <a:lvl1pPr marL="0" indent="0" algn="l">
              <a:spcAft>
                <a:spcPts val="0"/>
              </a:spcAft>
              <a:buNone/>
              <a:defRPr sz="2000" b="0">
                <a:solidFill>
                  <a:schemeClr val="bg1"/>
                </a:solidFill>
              </a:defRPr>
            </a:lvl1pPr>
          </a:lstStyle>
          <a:p>
            <a:pPr lvl="0"/>
            <a:endParaRPr lang="fi-FI" dirty="0"/>
          </a:p>
        </p:txBody>
      </p:sp>
      <p:sp>
        <p:nvSpPr>
          <p:cNvPr id="4" name="Tekstin paikkamerkki 4">
            <a:extLst>
              <a:ext uri="{FF2B5EF4-FFF2-40B4-BE49-F238E27FC236}">
                <a16:creationId xmlns:a16="http://schemas.microsoft.com/office/drawing/2014/main" id="{F4E0A055-322C-ACF0-E39C-49FF831E149E}"/>
              </a:ext>
            </a:extLst>
          </p:cNvPr>
          <p:cNvSpPr>
            <a:spLocks noGrp="1"/>
          </p:cNvSpPr>
          <p:nvPr>
            <p:ph type="body" sz="quarter" idx="47" hasCustomPrompt="1"/>
          </p:nvPr>
        </p:nvSpPr>
        <p:spPr>
          <a:xfrm>
            <a:off x="546100" y="3756475"/>
            <a:ext cx="3457574" cy="518131"/>
          </a:xfrm>
          <a:noFill/>
        </p:spPr>
        <p:txBody>
          <a:bodyPr lIns="0" tIns="0" rIns="0" bIns="0" anchor="b"/>
          <a:lstStyle>
            <a:lvl1pPr marL="0" indent="0" algn="l">
              <a:spcAft>
                <a:spcPts val="0"/>
              </a:spcAft>
              <a:buNone/>
              <a:defRPr sz="2000" b="0">
                <a:solidFill>
                  <a:schemeClr val="bg1"/>
                </a:solidFill>
              </a:defRPr>
            </a:lvl1pPr>
          </a:lstStyle>
          <a:p>
            <a:pPr lvl="0"/>
            <a:r>
              <a:rPr lang="fi-FI" dirty="0"/>
              <a:t>Lisää teksti napsauttamalla</a:t>
            </a:r>
          </a:p>
        </p:txBody>
      </p:sp>
      <p:sp>
        <p:nvSpPr>
          <p:cNvPr id="5" name="Tekstin paikkamerkki 4">
            <a:extLst>
              <a:ext uri="{FF2B5EF4-FFF2-40B4-BE49-F238E27FC236}">
                <a16:creationId xmlns:a16="http://schemas.microsoft.com/office/drawing/2014/main" id="{647148C4-B8D4-D808-4CA0-D08ADE1A9FF3}"/>
              </a:ext>
            </a:extLst>
          </p:cNvPr>
          <p:cNvSpPr>
            <a:spLocks noGrp="1"/>
          </p:cNvSpPr>
          <p:nvPr>
            <p:ph type="body" sz="quarter" idx="48" hasCustomPrompt="1"/>
          </p:nvPr>
        </p:nvSpPr>
        <p:spPr>
          <a:xfrm>
            <a:off x="546100" y="4503738"/>
            <a:ext cx="3457574" cy="702731"/>
          </a:xfrm>
          <a:noFill/>
        </p:spPr>
        <p:txBody>
          <a:bodyPr wrap="none" lIns="0" tIns="0" rIns="0" anchor="b"/>
          <a:lstStyle>
            <a:lvl1pPr marL="0" indent="0" algn="l" rtl="0">
              <a:spcAft>
                <a:spcPts val="0"/>
              </a:spcAft>
              <a:buNone/>
              <a:defRPr sz="6600" b="1">
                <a:solidFill>
                  <a:schemeClr val="bg1"/>
                </a:solidFill>
              </a:defRPr>
            </a:lvl1pPr>
          </a:lstStyle>
          <a:p>
            <a:pPr lvl="0"/>
            <a:r>
              <a:rPr lang="fi-FI" dirty="0"/>
              <a:t>4 000 000</a:t>
            </a:r>
          </a:p>
        </p:txBody>
      </p:sp>
      <p:sp>
        <p:nvSpPr>
          <p:cNvPr id="8" name="Tekstin paikkamerkki 4">
            <a:extLst>
              <a:ext uri="{FF2B5EF4-FFF2-40B4-BE49-F238E27FC236}">
                <a16:creationId xmlns:a16="http://schemas.microsoft.com/office/drawing/2014/main" id="{1B32E863-86D8-5E98-436F-75E36E9076E6}"/>
              </a:ext>
            </a:extLst>
          </p:cNvPr>
          <p:cNvSpPr>
            <a:spLocks noGrp="1"/>
          </p:cNvSpPr>
          <p:nvPr>
            <p:ph type="body" sz="quarter" idx="49"/>
          </p:nvPr>
        </p:nvSpPr>
        <p:spPr>
          <a:xfrm>
            <a:off x="546100" y="5206469"/>
            <a:ext cx="3457573" cy="746125"/>
          </a:xfrm>
          <a:noFill/>
        </p:spPr>
        <p:txBody>
          <a:bodyPr lIns="0" tIns="0" rIns="0" anchor="t"/>
          <a:lstStyle>
            <a:lvl1pPr marL="0" indent="0" algn="l">
              <a:spcAft>
                <a:spcPts val="0"/>
              </a:spcAft>
              <a:buNone/>
              <a:defRPr sz="2000" b="0">
                <a:solidFill>
                  <a:schemeClr val="bg1"/>
                </a:solidFill>
              </a:defRPr>
            </a:lvl1pPr>
          </a:lstStyle>
          <a:p>
            <a:pPr lvl="0"/>
            <a:endParaRPr lang="fi-FI" dirty="0"/>
          </a:p>
        </p:txBody>
      </p:sp>
      <p:sp>
        <p:nvSpPr>
          <p:cNvPr id="14" name="Tekstin paikkamerkki 5">
            <a:extLst>
              <a:ext uri="{FF2B5EF4-FFF2-40B4-BE49-F238E27FC236}">
                <a16:creationId xmlns:a16="http://schemas.microsoft.com/office/drawing/2014/main" id="{FFC6FDA9-7625-998B-77E1-9223674D4344}"/>
              </a:ext>
            </a:extLst>
          </p:cNvPr>
          <p:cNvSpPr>
            <a:spLocks noGrp="1"/>
          </p:cNvSpPr>
          <p:nvPr>
            <p:ph type="body" sz="quarter" idx="53" hasCustomPrompt="1"/>
          </p:nvPr>
        </p:nvSpPr>
        <p:spPr>
          <a:xfrm>
            <a:off x="4369592" y="3756475"/>
            <a:ext cx="3457575" cy="518131"/>
          </a:xfrm>
          <a:noFill/>
        </p:spPr>
        <p:txBody>
          <a:bodyPr lIns="0" tIns="0" rIns="0" bIns="0" anchor="b"/>
          <a:lstStyle>
            <a:lvl1pPr marL="0" indent="0" algn="l">
              <a:spcAft>
                <a:spcPts val="0"/>
              </a:spcAft>
              <a:buNone/>
              <a:defRPr sz="2000" b="0">
                <a:solidFill>
                  <a:schemeClr val="bg1"/>
                </a:solidFill>
              </a:defRPr>
            </a:lvl1pPr>
          </a:lstStyle>
          <a:p>
            <a:pPr lvl="0"/>
            <a:r>
              <a:rPr lang="fi-FI" dirty="0"/>
              <a:t>Lisää teksti napsauttamalla</a:t>
            </a:r>
          </a:p>
        </p:txBody>
      </p:sp>
      <p:sp>
        <p:nvSpPr>
          <p:cNvPr id="21" name="Tekstin paikkamerkki 5">
            <a:extLst>
              <a:ext uri="{FF2B5EF4-FFF2-40B4-BE49-F238E27FC236}">
                <a16:creationId xmlns:a16="http://schemas.microsoft.com/office/drawing/2014/main" id="{D61D1006-A105-FD13-CC5E-4EEF9155AF0C}"/>
              </a:ext>
            </a:extLst>
          </p:cNvPr>
          <p:cNvSpPr>
            <a:spLocks noGrp="1"/>
          </p:cNvSpPr>
          <p:nvPr>
            <p:ph type="body" sz="quarter" idx="54" hasCustomPrompt="1"/>
          </p:nvPr>
        </p:nvSpPr>
        <p:spPr>
          <a:xfrm>
            <a:off x="4369592" y="4503738"/>
            <a:ext cx="3457575" cy="702731"/>
          </a:xfrm>
          <a:noFill/>
        </p:spPr>
        <p:txBody>
          <a:bodyPr wrap="none" lIns="0" tIns="0" rIns="0" anchor="b"/>
          <a:lstStyle>
            <a:lvl1pPr marL="0" indent="0" algn="l" rtl="0">
              <a:spcAft>
                <a:spcPts val="0"/>
              </a:spcAft>
              <a:buNone/>
              <a:defRPr sz="6600" b="1">
                <a:solidFill>
                  <a:schemeClr val="bg1"/>
                </a:solidFill>
              </a:defRPr>
            </a:lvl1pPr>
          </a:lstStyle>
          <a:p>
            <a:pPr lvl="0"/>
            <a:r>
              <a:rPr lang="fi-FI" dirty="0"/>
              <a:t>5 000 000</a:t>
            </a:r>
          </a:p>
        </p:txBody>
      </p:sp>
      <p:sp>
        <p:nvSpPr>
          <p:cNvPr id="22" name="Tekstin paikkamerkki 5">
            <a:extLst>
              <a:ext uri="{FF2B5EF4-FFF2-40B4-BE49-F238E27FC236}">
                <a16:creationId xmlns:a16="http://schemas.microsoft.com/office/drawing/2014/main" id="{6646DC38-E6F0-27C8-DA4C-602A0E06DF5F}"/>
              </a:ext>
            </a:extLst>
          </p:cNvPr>
          <p:cNvSpPr>
            <a:spLocks noGrp="1"/>
          </p:cNvSpPr>
          <p:nvPr>
            <p:ph type="body" sz="quarter" idx="55"/>
          </p:nvPr>
        </p:nvSpPr>
        <p:spPr>
          <a:xfrm>
            <a:off x="4369593" y="5206469"/>
            <a:ext cx="3457574" cy="746125"/>
          </a:xfrm>
          <a:noFill/>
        </p:spPr>
        <p:txBody>
          <a:bodyPr lIns="0" tIns="0" rIns="0" anchor="t"/>
          <a:lstStyle>
            <a:lvl1pPr marL="0" indent="0" algn="l">
              <a:spcAft>
                <a:spcPts val="0"/>
              </a:spcAft>
              <a:buNone/>
              <a:defRPr sz="2000" b="0">
                <a:solidFill>
                  <a:schemeClr val="bg1"/>
                </a:solidFill>
              </a:defRPr>
            </a:lvl1pPr>
          </a:lstStyle>
          <a:p>
            <a:pPr lvl="0"/>
            <a:endParaRPr lang="fi-FI" dirty="0"/>
          </a:p>
        </p:txBody>
      </p:sp>
      <p:sp>
        <p:nvSpPr>
          <p:cNvPr id="37" name="Tekstin paikkamerkki 6">
            <a:extLst>
              <a:ext uri="{FF2B5EF4-FFF2-40B4-BE49-F238E27FC236}">
                <a16:creationId xmlns:a16="http://schemas.microsoft.com/office/drawing/2014/main" id="{DA004C84-C22B-35D7-0DA1-6EADF0B5A680}"/>
              </a:ext>
            </a:extLst>
          </p:cNvPr>
          <p:cNvSpPr>
            <a:spLocks noGrp="1"/>
          </p:cNvSpPr>
          <p:nvPr>
            <p:ph type="body" sz="quarter" idx="59" hasCustomPrompt="1"/>
          </p:nvPr>
        </p:nvSpPr>
        <p:spPr>
          <a:xfrm>
            <a:off x="8191500" y="3756475"/>
            <a:ext cx="3459168" cy="518131"/>
          </a:xfrm>
          <a:noFill/>
        </p:spPr>
        <p:txBody>
          <a:bodyPr lIns="0" tIns="0" rIns="0" bIns="0" anchor="b"/>
          <a:lstStyle>
            <a:lvl1pPr marL="0" indent="0" algn="l">
              <a:spcAft>
                <a:spcPts val="0"/>
              </a:spcAft>
              <a:buNone/>
              <a:defRPr sz="2000" b="0">
                <a:solidFill>
                  <a:schemeClr val="bg1"/>
                </a:solidFill>
              </a:defRPr>
            </a:lvl1pPr>
          </a:lstStyle>
          <a:p>
            <a:pPr lvl="0"/>
            <a:r>
              <a:rPr lang="fi-FI" dirty="0"/>
              <a:t>Lisää teksti napsauttamalla</a:t>
            </a:r>
          </a:p>
        </p:txBody>
      </p:sp>
      <p:sp>
        <p:nvSpPr>
          <p:cNvPr id="38" name="Tekstin paikkamerkki 6">
            <a:extLst>
              <a:ext uri="{FF2B5EF4-FFF2-40B4-BE49-F238E27FC236}">
                <a16:creationId xmlns:a16="http://schemas.microsoft.com/office/drawing/2014/main" id="{77460119-EB70-DFFD-E5C9-5A157A5B94B7}"/>
              </a:ext>
            </a:extLst>
          </p:cNvPr>
          <p:cNvSpPr>
            <a:spLocks noGrp="1"/>
          </p:cNvSpPr>
          <p:nvPr>
            <p:ph type="body" sz="quarter" idx="60" hasCustomPrompt="1"/>
          </p:nvPr>
        </p:nvSpPr>
        <p:spPr>
          <a:xfrm>
            <a:off x="8191500" y="4503738"/>
            <a:ext cx="3459168" cy="702731"/>
          </a:xfrm>
          <a:noFill/>
        </p:spPr>
        <p:txBody>
          <a:bodyPr wrap="none" lIns="0" tIns="0" rIns="0" anchor="b"/>
          <a:lstStyle>
            <a:lvl1pPr marL="0" indent="0" algn="l" rtl="0">
              <a:spcAft>
                <a:spcPts val="0"/>
              </a:spcAft>
              <a:buNone/>
              <a:defRPr sz="6600" b="1">
                <a:solidFill>
                  <a:schemeClr val="bg1"/>
                </a:solidFill>
              </a:defRPr>
            </a:lvl1pPr>
          </a:lstStyle>
          <a:p>
            <a:pPr lvl="0"/>
            <a:r>
              <a:rPr lang="fi-FI" dirty="0"/>
              <a:t>6 000 000</a:t>
            </a:r>
          </a:p>
        </p:txBody>
      </p:sp>
      <p:sp>
        <p:nvSpPr>
          <p:cNvPr id="39" name="Tekstin paikkamerkki 6">
            <a:extLst>
              <a:ext uri="{FF2B5EF4-FFF2-40B4-BE49-F238E27FC236}">
                <a16:creationId xmlns:a16="http://schemas.microsoft.com/office/drawing/2014/main" id="{3FF7AF26-D44A-EDA7-D73D-FA0836CF63B0}"/>
              </a:ext>
            </a:extLst>
          </p:cNvPr>
          <p:cNvSpPr>
            <a:spLocks noGrp="1"/>
          </p:cNvSpPr>
          <p:nvPr>
            <p:ph type="body" sz="quarter" idx="61"/>
          </p:nvPr>
        </p:nvSpPr>
        <p:spPr>
          <a:xfrm>
            <a:off x="8191500" y="5206469"/>
            <a:ext cx="3459167" cy="746125"/>
          </a:xfrm>
          <a:noFill/>
        </p:spPr>
        <p:txBody>
          <a:bodyPr lIns="0" tIns="0" rIns="0" anchor="t"/>
          <a:lstStyle>
            <a:lvl1pPr marL="0" indent="0" algn="l">
              <a:spcAft>
                <a:spcPts val="0"/>
              </a:spcAft>
              <a:buNone/>
              <a:defRPr sz="2000" b="0">
                <a:solidFill>
                  <a:schemeClr val="bg1"/>
                </a:solidFill>
              </a:defRPr>
            </a:lvl1pPr>
          </a:lstStyle>
          <a:p>
            <a:pPr lvl="0"/>
            <a:endParaRPr lang="fi-FI" dirty="0"/>
          </a:p>
        </p:txBody>
      </p:sp>
      <p:sp>
        <p:nvSpPr>
          <p:cNvPr id="12" name="Kuvatiedot">
            <a:extLst>
              <a:ext uri="{FF2B5EF4-FFF2-40B4-BE49-F238E27FC236}">
                <a16:creationId xmlns:a16="http://schemas.microsoft.com/office/drawing/2014/main" id="{77D22844-6165-3451-B7FF-EF437BC2F05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bg1"/>
                </a:solidFill>
              </a:defRPr>
            </a:lvl1pPr>
          </a:lstStyle>
          <a:p>
            <a:pPr lvl="0"/>
            <a:r>
              <a:rPr lang="fi-FI" dirty="0"/>
              <a:t>Lähde: esimerkki.fi</a:t>
            </a:r>
          </a:p>
        </p:txBody>
      </p:sp>
      <p:sp>
        <p:nvSpPr>
          <p:cNvPr id="34" name="Alatunnisteen paikkamerkki 33">
            <a:extLst>
              <a:ext uri="{FF2B5EF4-FFF2-40B4-BE49-F238E27FC236}">
                <a16:creationId xmlns:a16="http://schemas.microsoft.com/office/drawing/2014/main" id="{F5592790-1CEE-2036-EA05-AFA7B2126C47}"/>
              </a:ext>
            </a:extLst>
          </p:cNvPr>
          <p:cNvSpPr>
            <a:spLocks noGrp="1"/>
          </p:cNvSpPr>
          <p:nvPr>
            <p:ph type="ftr" sz="quarter" idx="45"/>
          </p:nvPr>
        </p:nvSpPr>
        <p:spPr/>
        <p:txBody>
          <a:bodyPr/>
          <a:lstStyle>
            <a:lvl1pPr>
              <a:defRPr>
                <a:solidFill>
                  <a:schemeClr val="bg1"/>
                </a:solidFill>
              </a:defRPr>
            </a:lvl1pPr>
          </a:lstStyle>
          <a:p>
            <a:endParaRPr lang="fi-FI" dirty="0"/>
          </a:p>
        </p:txBody>
      </p:sp>
      <p:sp>
        <p:nvSpPr>
          <p:cNvPr id="33" name="Päivämäärän paikkamerkki 32">
            <a:extLst>
              <a:ext uri="{FF2B5EF4-FFF2-40B4-BE49-F238E27FC236}">
                <a16:creationId xmlns:a16="http://schemas.microsoft.com/office/drawing/2014/main" id="{BFFDEC17-71DB-7639-6666-28C7C7039AED}"/>
              </a:ext>
            </a:extLst>
          </p:cNvPr>
          <p:cNvSpPr>
            <a:spLocks noGrp="1"/>
          </p:cNvSpPr>
          <p:nvPr>
            <p:ph type="dt" sz="half" idx="44"/>
          </p:nvPr>
        </p:nvSpPr>
        <p:spPr/>
        <p:txBody>
          <a:bodyPr/>
          <a:lstStyle>
            <a:lvl1pPr>
              <a:defRPr>
                <a:solidFill>
                  <a:schemeClr val="bg1"/>
                </a:solidFill>
              </a:defRPr>
            </a:lvl1pPr>
          </a:lstStyle>
          <a:p>
            <a:r>
              <a:rPr lang="fi-FI"/>
              <a:t>12.8.2025</a:t>
            </a:r>
            <a:endParaRPr lang="fi-FI" dirty="0"/>
          </a:p>
        </p:txBody>
      </p:sp>
      <p:sp>
        <p:nvSpPr>
          <p:cNvPr id="35" name="Dian numeron paikkamerkki 34">
            <a:extLst>
              <a:ext uri="{FF2B5EF4-FFF2-40B4-BE49-F238E27FC236}">
                <a16:creationId xmlns:a16="http://schemas.microsoft.com/office/drawing/2014/main" id="{3A961DE3-83A7-BA69-49F9-BFAD60068798}"/>
              </a:ext>
            </a:extLst>
          </p:cNvPr>
          <p:cNvSpPr>
            <a:spLocks noGrp="1"/>
          </p:cNvSpPr>
          <p:nvPr>
            <p:ph type="sldNum" sz="quarter" idx="46"/>
          </p:nvPr>
        </p:nvSpPr>
        <p:spPr/>
        <p:txBody>
          <a:bodyPr/>
          <a:lstStyle>
            <a:lvl1pPr>
              <a:defRPr>
                <a:solidFill>
                  <a:schemeClr val="bg1"/>
                </a:solidFill>
              </a:defRPr>
            </a:lvl1pPr>
          </a:lstStyle>
          <a:p>
            <a:fld id="{A9494116-C6F5-466F-B5C1-BBB074CB17FC}" type="slidenum">
              <a:rPr lang="fi-FI" smtClean="0"/>
              <a:pPr/>
              <a:t>‹#›</a:t>
            </a:fld>
            <a:endParaRPr lang="fi-FI" dirty="0"/>
          </a:p>
        </p:txBody>
      </p:sp>
      <p:sp>
        <p:nvSpPr>
          <p:cNvPr id="15" name="Logo">
            <a:extLst>
              <a:ext uri="{FF2B5EF4-FFF2-40B4-BE49-F238E27FC236}">
                <a16:creationId xmlns:a16="http://schemas.microsoft.com/office/drawing/2014/main" id="{C1FBDA5A-1038-9BB4-9EC0-0B99FEC848AE}"/>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Tree>
    <p:extLst>
      <p:ext uri="{BB962C8B-B14F-4D97-AF65-F5344CB8AC3E}">
        <p14:creationId xmlns:p14="http://schemas.microsoft.com/office/powerpoint/2010/main" val="369233286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Otsikkodia 2 A">
    <p:bg>
      <p:bgPr>
        <a:solidFill>
          <a:schemeClr val="bg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7288212" cy="2978150"/>
          </a:xfrm>
        </p:spPr>
        <p:txBody>
          <a:bodyPr lIns="0" tIns="0" rIns="0" bIns="0" anchor="t">
            <a:noAutofit/>
          </a:bodyPr>
          <a:lstStyle>
            <a:lvl1pPr algn="l">
              <a:lnSpc>
                <a:spcPct val="90000"/>
              </a:lnSpc>
              <a:defRPr sz="6000"/>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49" y="3517900"/>
            <a:ext cx="5052195" cy="747772"/>
          </a:xfrm>
        </p:spPr>
        <p:txBody>
          <a:bodyPr lIns="0" tIns="0" rIns="0" bIns="0" anchor="t">
            <a:noAutofit/>
          </a:bodyPr>
          <a:lstStyle>
            <a:lvl1pPr marL="0" indent="0" algn="l">
              <a:buNone/>
              <a:defRPr sz="20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Lyhyt ingressi, jossa voidaan täsmentää pääotsikon aihetta. </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49" y="4759324"/>
            <a:ext cx="4227513" cy="989747"/>
          </a:xfrm>
        </p:spPr>
        <p:txBody>
          <a:bodyPr lIns="0" tIns="0" rIns="0" bIns="0">
            <a:noAutofit/>
          </a:bodyPr>
          <a:lstStyle>
            <a:lvl1pPr marL="0" indent="0">
              <a:buNone/>
              <a:defRPr sz="1800">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2" name="Kuvan paikkamerkki 11">
            <a:extLst>
              <a:ext uri="{FF2B5EF4-FFF2-40B4-BE49-F238E27FC236}">
                <a16:creationId xmlns:a16="http://schemas.microsoft.com/office/drawing/2014/main" id="{98E98CB1-8245-B31F-2FD5-6C52C5DBD946}"/>
              </a:ext>
              <a:ext uri="{C183D7F6-B498-43B3-948B-1728B52AA6E4}">
                <adec:decorative xmlns:adec="http://schemas.microsoft.com/office/drawing/2017/decorative" val="1"/>
              </a:ext>
            </a:extLst>
          </p:cNvPr>
          <p:cNvSpPr>
            <a:spLocks noGrp="1"/>
          </p:cNvSpPr>
          <p:nvPr>
            <p:ph type="pic" sz="quarter" idx="14" hasCustomPrompt="1"/>
          </p:nvPr>
        </p:nvSpPr>
        <p:spPr>
          <a:xfrm>
            <a:off x="3302564" y="-2932"/>
            <a:ext cx="8889436" cy="6863864"/>
          </a:xfrm>
          <a:custGeom>
            <a:avLst/>
            <a:gdLst>
              <a:gd name="connsiteX0" fmla="*/ 6858000 w 8889436"/>
              <a:gd name="connsiteY0" fmla="*/ 0 h 6863864"/>
              <a:gd name="connsiteX1" fmla="*/ 7494280 w 8889436"/>
              <a:gd name="connsiteY1" fmla="*/ 0 h 6863864"/>
              <a:gd name="connsiteX2" fmla="*/ 8889436 w 8889436"/>
              <a:gd name="connsiteY2" fmla="*/ 0 h 6863864"/>
              <a:gd name="connsiteX3" fmla="*/ 8889436 w 8889436"/>
              <a:gd name="connsiteY3" fmla="*/ 1037982 h 6863864"/>
              <a:gd name="connsiteX4" fmla="*/ 8889436 w 8889436"/>
              <a:gd name="connsiteY4" fmla="*/ 6858000 h 6863864"/>
              <a:gd name="connsiteX5" fmla="*/ 8889436 w 8889436"/>
              <a:gd name="connsiteY5" fmla="*/ 6861375 h 6863864"/>
              <a:gd name="connsiteX6" fmla="*/ 7334790 w 8889436"/>
              <a:gd name="connsiteY6" fmla="*/ 6861375 h 6863864"/>
              <a:gd name="connsiteX7" fmla="*/ 7334790 w 8889436"/>
              <a:gd name="connsiteY7" fmla="*/ 6863864 h 6863864"/>
              <a:gd name="connsiteX8" fmla="*/ 2073356 w 8889436"/>
              <a:gd name="connsiteY8" fmla="*/ 6863864 h 6863864"/>
              <a:gd name="connsiteX9" fmla="*/ 2075385 w 8889436"/>
              <a:gd name="connsiteY9" fmla="*/ 6860932 h 6863864"/>
              <a:gd name="connsiteX10" fmla="*/ 632392 w 8889436"/>
              <a:gd name="connsiteY10" fmla="*/ 6860932 h 6863864"/>
              <a:gd name="connsiteX11" fmla="*/ 634639 w 8889436"/>
              <a:gd name="connsiteY11" fmla="*/ 6858000 h 6863864"/>
              <a:gd name="connsiteX12" fmla="*/ 0 w 8889436"/>
              <a:gd name="connsiteY12" fmla="*/ 6858000 h 686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89436" h="6863864">
                <a:moveTo>
                  <a:pt x="6858000" y="0"/>
                </a:moveTo>
                <a:lnTo>
                  <a:pt x="7494280" y="0"/>
                </a:lnTo>
                <a:lnTo>
                  <a:pt x="8889436" y="0"/>
                </a:lnTo>
                <a:lnTo>
                  <a:pt x="8889436" y="1037982"/>
                </a:lnTo>
                <a:lnTo>
                  <a:pt x="8889436" y="6858000"/>
                </a:lnTo>
                <a:lnTo>
                  <a:pt x="8889436" y="6861375"/>
                </a:lnTo>
                <a:lnTo>
                  <a:pt x="7334790" y="6861375"/>
                </a:lnTo>
                <a:lnTo>
                  <a:pt x="7334790" y="6863864"/>
                </a:lnTo>
                <a:lnTo>
                  <a:pt x="2073356" y="6863864"/>
                </a:lnTo>
                <a:lnTo>
                  <a:pt x="2075385" y="6860932"/>
                </a:lnTo>
                <a:lnTo>
                  <a:pt x="632392" y="6860932"/>
                </a:lnTo>
                <a:lnTo>
                  <a:pt x="634639" y="6858000"/>
                </a:lnTo>
                <a:lnTo>
                  <a:pt x="0" y="6858000"/>
                </a:lnTo>
                <a:close/>
              </a:path>
            </a:pathLst>
          </a:custGeom>
          <a:noFill/>
        </p:spPr>
        <p:txBody>
          <a:bodyPr wrap="square" lIns="4680000" tIns="216000" rIns="540000" bIns="900000" anchor="b">
            <a:noAutofit/>
          </a:bodyPr>
          <a:lstStyle>
            <a:lvl1pPr marL="0" indent="0" algn="r">
              <a:buNone/>
              <a:defRPr sz="140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E85A6144-A43E-3836-1D98-621F15E85841}"/>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4" name="Logo">
            <a:extLst>
              <a:ext uri="{FF2B5EF4-FFF2-40B4-BE49-F238E27FC236}">
                <a16:creationId xmlns:a16="http://schemas.microsoft.com/office/drawing/2014/main" id="{0930538F-7516-A670-62E7-F74A03A6E8AD}"/>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
        <p:nvSpPr>
          <p:cNvPr id="11" name="Päivämäärän paikkamerkki 3">
            <a:extLst>
              <a:ext uri="{FF2B5EF4-FFF2-40B4-BE49-F238E27FC236}">
                <a16:creationId xmlns:a16="http://schemas.microsoft.com/office/drawing/2014/main" id="{2AA5EE69-D385-AD43-A92E-1F72A7531F97}"/>
              </a:ext>
            </a:extLst>
          </p:cNvPr>
          <p:cNvSpPr>
            <a:spLocks noGrp="1"/>
          </p:cNvSpPr>
          <p:nvPr>
            <p:ph type="dt" sz="half" idx="10"/>
          </p:nvPr>
        </p:nvSpPr>
        <p:spPr>
          <a:xfrm>
            <a:off x="10441988" y="6248400"/>
            <a:ext cx="1210262" cy="249238"/>
          </a:xfrm>
        </p:spPr>
        <p:txBody>
          <a:bodyPr wrap="square"/>
          <a:lstStyle>
            <a:lvl1pPr>
              <a:defRPr b="1"/>
            </a:lvl1pPr>
          </a:lstStyle>
          <a:p>
            <a:r>
              <a:rPr lang="fi-FI"/>
              <a:t>12.8.2025</a:t>
            </a:r>
            <a:endParaRPr lang="fi-FI" dirty="0"/>
          </a:p>
        </p:txBody>
      </p:sp>
    </p:spTree>
    <p:extLst>
      <p:ext uri="{BB962C8B-B14F-4D97-AF65-F5344CB8AC3E}">
        <p14:creationId xmlns:p14="http://schemas.microsoft.com/office/powerpoint/2010/main" val="1932122446"/>
      </p:ext>
    </p:extLst>
  </p:cSld>
  <p:clrMapOvr>
    <a:masterClrMapping/>
  </p:clrMapOvr>
  <p:extLst>
    <p:ext uri="{DCECCB84-F9BA-43D5-87BE-67443E8EF086}">
      <p15:sldGuideLst xmlns:p15="http://schemas.microsoft.com/office/powerpoint/2012/main"/>
    </p:ext>
  </p:extLst>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Otsikko ja kuvia 1 B">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46100"/>
            <a:ext cx="11104564" cy="738188"/>
          </a:xfrm>
          <a:prstGeom prst="rect">
            <a:avLst/>
          </a:prstGeom>
        </p:spPr>
        <p:txBody>
          <a:bodyPr anchor="t"/>
          <a:lstStyle>
            <a:lvl1pPr algn="ctr">
              <a:defRPr sz="3600"/>
            </a:lvl1pPr>
          </a:lstStyle>
          <a:p>
            <a:r>
              <a:rPr lang="fi-FI"/>
              <a:t>Muokkaa ots. perustyyl. napsautt.</a:t>
            </a:r>
            <a:endParaRPr lang="fi-FI" dirty="0"/>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p:ph type="pic" sz="quarter" idx="13" hasCustomPrompt="1"/>
          </p:nvPr>
        </p:nvSpPr>
        <p:spPr>
          <a:xfrm>
            <a:off x="546099" y="1283493"/>
            <a:ext cx="2501901"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1" name="Kuvan paikkamerkki 2">
            <a:extLst>
              <a:ext uri="{FF2B5EF4-FFF2-40B4-BE49-F238E27FC236}">
                <a16:creationId xmlns:a16="http://schemas.microsoft.com/office/drawing/2014/main" id="{62B11CB7-E77E-61C5-BBB1-B6B995E3A439}"/>
              </a:ext>
              <a:ext uri="{C183D7F6-B498-43B3-948B-1728B52AA6E4}">
                <adec:decorative xmlns:adec="http://schemas.microsoft.com/office/drawing/2017/decorative" val="1"/>
              </a:ext>
            </a:extLst>
          </p:cNvPr>
          <p:cNvSpPr>
            <a:spLocks noGrp="1"/>
          </p:cNvSpPr>
          <p:nvPr>
            <p:ph type="pic" sz="quarter" idx="14" hasCustomPrompt="1"/>
          </p:nvPr>
        </p:nvSpPr>
        <p:spPr>
          <a:xfrm>
            <a:off x="3412848" y="1283493"/>
            <a:ext cx="2502178"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2" name="Kuvan paikkamerkki 3">
            <a:extLst>
              <a:ext uri="{FF2B5EF4-FFF2-40B4-BE49-F238E27FC236}">
                <a16:creationId xmlns:a16="http://schemas.microsoft.com/office/drawing/2014/main" id="{74500642-7AB7-F194-C8E1-40FD56BF53A4}"/>
              </a:ext>
              <a:ext uri="{C183D7F6-B498-43B3-948B-1728B52AA6E4}">
                <adec:decorative xmlns:adec="http://schemas.microsoft.com/office/drawing/2017/decorative" val="1"/>
              </a:ext>
            </a:extLst>
          </p:cNvPr>
          <p:cNvSpPr>
            <a:spLocks noGrp="1"/>
          </p:cNvSpPr>
          <p:nvPr>
            <p:ph type="pic" sz="quarter" idx="15" hasCustomPrompt="1"/>
          </p:nvPr>
        </p:nvSpPr>
        <p:spPr>
          <a:xfrm>
            <a:off x="6275388" y="1283493"/>
            <a:ext cx="2508250"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4" name="Kuvan paikkamerkki 3">
            <a:extLst>
              <a:ext uri="{FF2B5EF4-FFF2-40B4-BE49-F238E27FC236}">
                <a16:creationId xmlns:a16="http://schemas.microsoft.com/office/drawing/2014/main" id="{587F0E15-68C1-4D59-1AD3-8C6A81DC5F04}"/>
              </a:ext>
              <a:ext uri="{C183D7F6-B498-43B3-948B-1728B52AA6E4}">
                <adec:decorative xmlns:adec="http://schemas.microsoft.com/office/drawing/2017/decorative" val="1"/>
              </a:ext>
            </a:extLst>
          </p:cNvPr>
          <p:cNvSpPr>
            <a:spLocks noGrp="1"/>
          </p:cNvSpPr>
          <p:nvPr>
            <p:ph type="pic" sz="quarter" idx="22" hasCustomPrompt="1"/>
          </p:nvPr>
        </p:nvSpPr>
        <p:spPr>
          <a:xfrm>
            <a:off x="9144002" y="1283493"/>
            <a:ext cx="2508250"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EB952BC0-2B61-8037-F746-28CAF5F0AA80}"/>
              </a:ext>
              <a:ext uri="{C183D7F6-B498-43B3-948B-1728B52AA6E4}">
                <adec:decorative xmlns:adec="http://schemas.microsoft.com/office/drawing/2017/decorative" val="1"/>
              </a:ext>
            </a:extLst>
          </p:cNvPr>
          <p:cNvSpPr>
            <a:spLocks noGrp="1"/>
          </p:cNvSpPr>
          <p:nvPr>
            <p:ph type="body" sz="quarter" idx="23"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14" name="Alatunnisteen paikkamerkki 13">
            <a:extLst>
              <a:ext uri="{FF2B5EF4-FFF2-40B4-BE49-F238E27FC236}">
                <a16:creationId xmlns:a16="http://schemas.microsoft.com/office/drawing/2014/main" id="{94848DAC-8B93-271D-186E-5E69CDBCCB02}"/>
              </a:ext>
            </a:extLst>
          </p:cNvPr>
          <p:cNvSpPr>
            <a:spLocks noGrp="1"/>
          </p:cNvSpPr>
          <p:nvPr>
            <p:ph type="ftr" sz="quarter" idx="20"/>
          </p:nvPr>
        </p:nvSpPr>
        <p:spPr/>
        <p:txBody>
          <a:bodyPr/>
          <a:lstStyle/>
          <a:p>
            <a:endParaRPr lang="fi-FI" dirty="0"/>
          </a:p>
        </p:txBody>
      </p:sp>
      <p:sp>
        <p:nvSpPr>
          <p:cNvPr id="13" name="Päivämäärän paikkamerkki 12">
            <a:extLst>
              <a:ext uri="{FF2B5EF4-FFF2-40B4-BE49-F238E27FC236}">
                <a16:creationId xmlns:a16="http://schemas.microsoft.com/office/drawing/2014/main" id="{F03266B7-3872-EEB7-8F2D-8FD86E194054}"/>
              </a:ext>
            </a:extLst>
          </p:cNvPr>
          <p:cNvSpPr>
            <a:spLocks noGrp="1"/>
          </p:cNvSpPr>
          <p:nvPr>
            <p:ph type="dt" sz="half" idx="19"/>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F9DEA319-7CD2-A188-A23E-2A6F6BAB3AC1}"/>
              </a:ext>
            </a:extLst>
          </p:cNvPr>
          <p:cNvSpPr>
            <a:spLocks noGrp="1"/>
          </p:cNvSpPr>
          <p:nvPr>
            <p:ph type="sldNum" sz="quarter" idx="21"/>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1565B1DF-7A6C-C9B6-45DF-DD82DFBF1D86}"/>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360656141"/>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preserve="1" userDrawn="1">
  <p:cSld name="Tietosivu">
    <p:bg>
      <p:bgPr>
        <a:solidFill>
          <a:schemeClr val="bg1"/>
        </a:solidFill>
        <a:effectLst/>
      </p:bgPr>
    </p:bg>
    <p:spTree>
      <p:nvGrpSpPr>
        <p:cNvPr id="1" name=""/>
        <p:cNvGrpSpPr/>
        <p:nvPr/>
      </p:nvGrpSpPr>
      <p:grpSpPr>
        <a:xfrm>
          <a:off x="0" y="0"/>
          <a:ext cx="0" cy="0"/>
          <a:chOff x="0" y="0"/>
          <a:chExt cx="0" cy="0"/>
        </a:xfrm>
      </p:grpSpPr>
      <p:sp>
        <p:nvSpPr>
          <p:cNvPr id="6" name="Tekstin paikkamerkki 1">
            <a:extLst>
              <a:ext uri="{FF2B5EF4-FFF2-40B4-BE49-F238E27FC236}">
                <a16:creationId xmlns:a16="http://schemas.microsoft.com/office/drawing/2014/main" id="{37AC6549-93A7-37C8-F3C4-D4EC7004AB51}"/>
              </a:ext>
              <a:ext uri="{C183D7F6-B498-43B3-948B-1728B52AA6E4}">
                <adec:decorative xmlns:adec="http://schemas.microsoft.com/office/drawing/2017/decorative" val="1"/>
              </a:ext>
            </a:extLst>
          </p:cNvPr>
          <p:cNvSpPr>
            <a:spLocks noGrp="1"/>
          </p:cNvSpPr>
          <p:nvPr userDrawn="1">
            <p:ph type="body" sz="quarter" idx="27" hasCustomPrompt="1"/>
          </p:nvPr>
        </p:nvSpPr>
        <p:spPr>
          <a:xfrm>
            <a:off x="479376" y="1284288"/>
            <a:ext cx="5688632" cy="2482850"/>
          </a:xfrm>
          <a:solidFill>
            <a:schemeClr val="accent3"/>
          </a:solidFill>
          <a:ln w="127000" cap="sq">
            <a:solidFill>
              <a:schemeClr val="bg1"/>
            </a:solidFill>
            <a:miter lim="800000"/>
          </a:ln>
        </p:spPr>
        <p:txBody>
          <a:bodyPr lIns="0" tIns="288000" rIns="0" anchor="t"/>
          <a:lstStyle>
            <a:lvl1pPr marL="0" indent="0" algn="ctr" rtl="0">
              <a:spcAft>
                <a:spcPts val="0"/>
              </a:spcAft>
              <a:buNone/>
              <a:defRPr sz="9600" b="1">
                <a:solidFill>
                  <a:schemeClr val="tx1"/>
                </a:solidFill>
              </a:defRPr>
            </a:lvl1pPr>
          </a:lstStyle>
          <a:p>
            <a:pPr lvl="0"/>
            <a:r>
              <a:rPr lang="fi-FI" dirty="0"/>
              <a:t> </a:t>
            </a:r>
          </a:p>
        </p:txBody>
      </p:sp>
      <p:sp>
        <p:nvSpPr>
          <p:cNvPr id="10" name="Tekstin paikkamerkki 1">
            <a:extLst>
              <a:ext uri="{FF2B5EF4-FFF2-40B4-BE49-F238E27FC236}">
                <a16:creationId xmlns:a16="http://schemas.microsoft.com/office/drawing/2014/main" id="{5B4EA687-22BA-1DD0-8EC0-304CE79C609E}"/>
              </a:ext>
              <a:ext uri="{C183D7F6-B498-43B3-948B-1728B52AA6E4}">
                <adec:decorative xmlns:adec="http://schemas.microsoft.com/office/drawing/2017/decorative" val="1"/>
              </a:ext>
            </a:extLst>
          </p:cNvPr>
          <p:cNvSpPr>
            <a:spLocks noGrp="1"/>
          </p:cNvSpPr>
          <p:nvPr userDrawn="1">
            <p:ph type="body" sz="quarter" idx="51" hasCustomPrompt="1"/>
          </p:nvPr>
        </p:nvSpPr>
        <p:spPr>
          <a:xfrm>
            <a:off x="6168007" y="1284288"/>
            <a:ext cx="5544617" cy="2482849"/>
          </a:xfrm>
          <a:solidFill>
            <a:schemeClr val="bg2"/>
          </a:solidFill>
          <a:ln w="127000" cap="sq">
            <a:solidFill>
              <a:schemeClr val="bg1"/>
            </a:solidFill>
            <a:miter lim="800000"/>
          </a:ln>
        </p:spPr>
        <p:txBody>
          <a:bodyPr lIns="0" tIns="288000" rIns="0" anchor="t"/>
          <a:lstStyle>
            <a:lvl1pPr marL="0" indent="0" algn="ctr" rtl="0">
              <a:spcAft>
                <a:spcPts val="0"/>
              </a:spcAft>
              <a:buNone/>
              <a:defRPr sz="9600" b="1">
                <a:solidFill>
                  <a:schemeClr val="bg1"/>
                </a:solidFill>
              </a:defRPr>
            </a:lvl1pPr>
          </a:lstStyle>
          <a:p>
            <a:pPr lvl="0"/>
            <a:r>
              <a:rPr lang="fi-FI" dirty="0"/>
              <a:t> </a:t>
            </a:r>
          </a:p>
        </p:txBody>
      </p:sp>
      <p:sp>
        <p:nvSpPr>
          <p:cNvPr id="9" name="Tekstin paikkamerkki 1">
            <a:extLst>
              <a:ext uri="{FF2B5EF4-FFF2-40B4-BE49-F238E27FC236}">
                <a16:creationId xmlns:a16="http://schemas.microsoft.com/office/drawing/2014/main" id="{CE24F6F4-D305-E328-E1F7-BCB7D01CF5D5}"/>
              </a:ext>
              <a:ext uri="{C183D7F6-B498-43B3-948B-1728B52AA6E4}">
                <adec:decorative xmlns:adec="http://schemas.microsoft.com/office/drawing/2017/decorative" val="1"/>
              </a:ext>
            </a:extLst>
          </p:cNvPr>
          <p:cNvSpPr>
            <a:spLocks noGrp="1"/>
          </p:cNvSpPr>
          <p:nvPr>
            <p:ph type="body" sz="quarter" idx="56" hasCustomPrompt="1"/>
          </p:nvPr>
        </p:nvSpPr>
        <p:spPr>
          <a:xfrm>
            <a:off x="479376" y="3767138"/>
            <a:ext cx="3744416" cy="2290154"/>
          </a:xfrm>
          <a:solidFill>
            <a:schemeClr val="accent2"/>
          </a:solidFill>
          <a:ln w="127000" cap="sq">
            <a:solidFill>
              <a:schemeClr val="bg1"/>
            </a:solidFill>
            <a:miter lim="800000"/>
          </a:ln>
        </p:spPr>
        <p:txBody>
          <a:bodyPr lIns="0" tIns="360000" rIns="0" anchor="t"/>
          <a:lstStyle>
            <a:lvl1pPr marL="0" indent="0" algn="ctr" rtl="0">
              <a:spcAft>
                <a:spcPts val="0"/>
              </a:spcAft>
              <a:buNone/>
              <a:defRPr sz="7200" b="1">
                <a:solidFill>
                  <a:schemeClr val="tx1"/>
                </a:solidFill>
              </a:defRPr>
            </a:lvl1pPr>
          </a:lstStyle>
          <a:p>
            <a:pPr lvl="0"/>
            <a:r>
              <a:rPr lang="fi-FI" dirty="0"/>
              <a:t> </a:t>
            </a:r>
          </a:p>
        </p:txBody>
      </p:sp>
      <p:sp>
        <p:nvSpPr>
          <p:cNvPr id="21" name="Tekstin paikkamerkki 1">
            <a:extLst>
              <a:ext uri="{FF2B5EF4-FFF2-40B4-BE49-F238E27FC236}">
                <a16:creationId xmlns:a16="http://schemas.microsoft.com/office/drawing/2014/main" id="{D61D1006-A105-FD13-CC5E-4EEF9155AF0C}"/>
              </a:ext>
              <a:ext uri="{C183D7F6-B498-43B3-948B-1728B52AA6E4}">
                <adec:decorative xmlns:adec="http://schemas.microsoft.com/office/drawing/2017/decorative" val="1"/>
              </a:ext>
            </a:extLst>
          </p:cNvPr>
          <p:cNvSpPr>
            <a:spLocks noGrp="1"/>
          </p:cNvSpPr>
          <p:nvPr userDrawn="1">
            <p:ph type="body" sz="quarter" idx="54" hasCustomPrompt="1"/>
          </p:nvPr>
        </p:nvSpPr>
        <p:spPr>
          <a:xfrm>
            <a:off x="4223791" y="3767138"/>
            <a:ext cx="3604171" cy="2290154"/>
          </a:xfrm>
          <a:solidFill>
            <a:schemeClr val="accent3"/>
          </a:solidFill>
          <a:ln w="127000" cap="sq">
            <a:solidFill>
              <a:schemeClr val="bg1"/>
            </a:solidFill>
            <a:miter lim="800000"/>
          </a:ln>
        </p:spPr>
        <p:txBody>
          <a:bodyPr lIns="0" tIns="360000" rIns="0" anchor="t"/>
          <a:lstStyle>
            <a:lvl1pPr marL="0" indent="0" algn="ctr" rtl="0">
              <a:spcAft>
                <a:spcPts val="0"/>
              </a:spcAft>
              <a:buNone/>
              <a:defRPr sz="7200" b="1"/>
            </a:lvl1pPr>
          </a:lstStyle>
          <a:p>
            <a:pPr lvl="0"/>
            <a:r>
              <a:rPr lang="fi-FI" dirty="0"/>
              <a:t> </a:t>
            </a:r>
          </a:p>
        </p:txBody>
      </p:sp>
      <p:sp>
        <p:nvSpPr>
          <p:cNvPr id="14" name="Tekstin paikkamerkki 1">
            <a:extLst>
              <a:ext uri="{FF2B5EF4-FFF2-40B4-BE49-F238E27FC236}">
                <a16:creationId xmlns:a16="http://schemas.microsoft.com/office/drawing/2014/main" id="{F48B7601-386F-9F2C-6767-0277B2562E47}"/>
              </a:ext>
              <a:ext uri="{C183D7F6-B498-43B3-948B-1728B52AA6E4}">
                <adec:decorative xmlns:adec="http://schemas.microsoft.com/office/drawing/2017/decorative" val="1"/>
              </a:ext>
            </a:extLst>
          </p:cNvPr>
          <p:cNvSpPr>
            <a:spLocks noGrp="1"/>
          </p:cNvSpPr>
          <p:nvPr>
            <p:ph type="body" sz="quarter" idx="58" hasCustomPrompt="1"/>
          </p:nvPr>
        </p:nvSpPr>
        <p:spPr>
          <a:xfrm>
            <a:off x="7827962" y="3767138"/>
            <a:ext cx="3884661" cy="2290154"/>
          </a:xfrm>
          <a:solidFill>
            <a:schemeClr val="accent2"/>
          </a:solidFill>
          <a:ln w="127000" cap="sq">
            <a:solidFill>
              <a:schemeClr val="bg1"/>
            </a:solidFill>
            <a:miter lim="800000"/>
          </a:ln>
        </p:spPr>
        <p:txBody>
          <a:bodyPr lIns="0" tIns="360000" rIns="0" anchor="t"/>
          <a:lstStyle>
            <a:lvl1pPr marL="0" indent="0" algn="ctr" rtl="0">
              <a:spcAft>
                <a:spcPts val="0"/>
              </a:spcAft>
              <a:buNone/>
              <a:defRPr sz="7200" b="1"/>
            </a:lvl1pPr>
          </a:lstStyle>
          <a:p>
            <a:pPr lvl="0"/>
            <a:r>
              <a:rPr lang="fi-FI" dirty="0"/>
              <a:t> </a:t>
            </a:r>
          </a:p>
        </p:txBody>
      </p:sp>
      <p:sp>
        <p:nvSpPr>
          <p:cNvPr id="2" name="Otsikko 1">
            <a:extLst>
              <a:ext uri="{FF2B5EF4-FFF2-40B4-BE49-F238E27FC236}">
                <a16:creationId xmlns:a16="http://schemas.microsoft.com/office/drawing/2014/main" id="{6F447D12-3A4A-FF20-A74B-9C431FE253B2}"/>
              </a:ext>
            </a:extLst>
          </p:cNvPr>
          <p:cNvSpPr>
            <a:spLocks noGrp="1"/>
          </p:cNvSpPr>
          <p:nvPr userDrawn="1">
            <p:ph type="title" hasCustomPrompt="1"/>
          </p:nvPr>
        </p:nvSpPr>
        <p:spPr>
          <a:xfrm>
            <a:off x="539750" y="539751"/>
            <a:ext cx="11110913" cy="744537"/>
          </a:xfrm>
          <a:prstGeom prst="rect">
            <a:avLst/>
          </a:prstGeom>
        </p:spPr>
        <p:txBody>
          <a:bodyPr anchor="t"/>
          <a:lstStyle>
            <a:lvl1pPr algn="ctr">
              <a:defRPr sz="3600">
                <a:solidFill>
                  <a:schemeClr val="tx1"/>
                </a:solidFill>
              </a:defRPr>
            </a:lvl1pPr>
          </a:lstStyle>
          <a:p>
            <a:r>
              <a:rPr lang="fi-FI" dirty="0"/>
              <a:t>Tietosivu</a:t>
            </a:r>
          </a:p>
        </p:txBody>
      </p:sp>
      <p:sp>
        <p:nvSpPr>
          <p:cNvPr id="5" name="Tekstin paikkamerkki 1">
            <a:extLst>
              <a:ext uri="{FF2B5EF4-FFF2-40B4-BE49-F238E27FC236}">
                <a16:creationId xmlns:a16="http://schemas.microsoft.com/office/drawing/2014/main" id="{FADE92D8-3E5D-D510-4209-D9A2213A918A}"/>
              </a:ext>
            </a:extLst>
          </p:cNvPr>
          <p:cNvSpPr>
            <a:spLocks noGrp="1"/>
          </p:cNvSpPr>
          <p:nvPr>
            <p:ph type="body" sz="quarter" idx="60" hasCustomPrompt="1"/>
          </p:nvPr>
        </p:nvSpPr>
        <p:spPr>
          <a:xfrm>
            <a:off x="479376" y="1938339"/>
            <a:ext cx="5688632" cy="1071562"/>
          </a:xfrm>
          <a:noFill/>
          <a:ln w="127000" cap="sq">
            <a:noFill/>
            <a:miter lim="800000"/>
          </a:ln>
        </p:spPr>
        <p:txBody>
          <a:bodyPr lIns="0" tIns="0" rIns="0" anchor="t"/>
          <a:lstStyle>
            <a:lvl1pPr marL="0" indent="0" algn="ctr" rtl="0">
              <a:lnSpc>
                <a:spcPts val="9000"/>
              </a:lnSpc>
              <a:spcBef>
                <a:spcPts val="0"/>
              </a:spcBef>
              <a:spcAft>
                <a:spcPts val="0"/>
              </a:spcAft>
              <a:buNone/>
              <a:defRPr sz="9600" b="1">
                <a:solidFill>
                  <a:schemeClr val="bg1"/>
                </a:solidFill>
              </a:defRPr>
            </a:lvl1pPr>
          </a:lstStyle>
          <a:p>
            <a:pPr lvl="0"/>
            <a:r>
              <a:rPr lang="fi-FI" dirty="0"/>
              <a:t>10 %</a:t>
            </a:r>
          </a:p>
        </p:txBody>
      </p:sp>
      <p:sp>
        <p:nvSpPr>
          <p:cNvPr id="7" name="Tekstin paikkamerkki 1">
            <a:extLst>
              <a:ext uri="{FF2B5EF4-FFF2-40B4-BE49-F238E27FC236}">
                <a16:creationId xmlns:a16="http://schemas.microsoft.com/office/drawing/2014/main" id="{42D358BD-33A5-5B7C-4837-0006207D33AE}"/>
              </a:ext>
            </a:extLst>
          </p:cNvPr>
          <p:cNvSpPr>
            <a:spLocks noGrp="1"/>
          </p:cNvSpPr>
          <p:nvPr userDrawn="1">
            <p:ph type="body" sz="quarter" idx="28"/>
          </p:nvPr>
        </p:nvSpPr>
        <p:spPr>
          <a:xfrm>
            <a:off x="479376" y="3021013"/>
            <a:ext cx="5688630" cy="746125"/>
          </a:xfrm>
          <a:noFill/>
        </p:spPr>
        <p:txBody>
          <a:bodyPr lIns="0" tIns="0" rIns="0" anchor="t"/>
          <a:lstStyle>
            <a:lvl1pPr marL="0" indent="0" algn="ctr">
              <a:spcAft>
                <a:spcPts val="0"/>
              </a:spcAft>
              <a:buNone/>
              <a:defRPr sz="1800" b="0">
                <a:solidFill>
                  <a:schemeClr val="bg1"/>
                </a:solidFill>
              </a:defRPr>
            </a:lvl1pPr>
          </a:lstStyle>
          <a:p>
            <a:pPr lvl="0"/>
            <a:endParaRPr lang="fi-FI" dirty="0"/>
          </a:p>
        </p:txBody>
      </p:sp>
      <p:sp>
        <p:nvSpPr>
          <p:cNvPr id="12" name="Tekstin paikkamerkki 1">
            <a:extLst>
              <a:ext uri="{FF2B5EF4-FFF2-40B4-BE49-F238E27FC236}">
                <a16:creationId xmlns:a16="http://schemas.microsoft.com/office/drawing/2014/main" id="{6AD2E648-B14C-670E-CEB1-7EE9294A1E9F}"/>
              </a:ext>
            </a:extLst>
          </p:cNvPr>
          <p:cNvSpPr>
            <a:spLocks noGrp="1"/>
          </p:cNvSpPr>
          <p:nvPr>
            <p:ph type="body" sz="quarter" idx="61" hasCustomPrompt="1"/>
          </p:nvPr>
        </p:nvSpPr>
        <p:spPr>
          <a:xfrm>
            <a:off x="6168007" y="1938338"/>
            <a:ext cx="5544617" cy="1065120"/>
          </a:xfrm>
          <a:noFill/>
          <a:ln w="127000" cap="sq">
            <a:noFill/>
            <a:miter lim="800000"/>
          </a:ln>
        </p:spPr>
        <p:txBody>
          <a:bodyPr lIns="0" tIns="0" rIns="0" bIns="0" anchor="t"/>
          <a:lstStyle>
            <a:lvl1pPr marL="0" indent="0" algn="ctr" rtl="0">
              <a:lnSpc>
                <a:spcPts val="9000"/>
              </a:lnSpc>
              <a:spcBef>
                <a:spcPts val="0"/>
              </a:spcBef>
              <a:spcAft>
                <a:spcPts val="0"/>
              </a:spcAft>
              <a:buNone/>
              <a:defRPr sz="9600" b="1">
                <a:solidFill>
                  <a:schemeClr val="tx1"/>
                </a:solidFill>
              </a:defRPr>
            </a:lvl1pPr>
          </a:lstStyle>
          <a:p>
            <a:pPr lvl="0"/>
            <a:r>
              <a:rPr lang="fi-FI" dirty="0"/>
              <a:t>20 %</a:t>
            </a:r>
          </a:p>
        </p:txBody>
      </p:sp>
      <p:sp>
        <p:nvSpPr>
          <p:cNvPr id="11" name="Tekstin paikkamerkki 1">
            <a:extLst>
              <a:ext uri="{FF2B5EF4-FFF2-40B4-BE49-F238E27FC236}">
                <a16:creationId xmlns:a16="http://schemas.microsoft.com/office/drawing/2014/main" id="{314A98EB-63E6-5095-443E-A4467D036A5F}"/>
              </a:ext>
            </a:extLst>
          </p:cNvPr>
          <p:cNvSpPr>
            <a:spLocks noGrp="1"/>
          </p:cNvSpPr>
          <p:nvPr userDrawn="1">
            <p:ph type="body" sz="quarter" idx="52"/>
          </p:nvPr>
        </p:nvSpPr>
        <p:spPr>
          <a:xfrm>
            <a:off x="6168007" y="3014570"/>
            <a:ext cx="5544615" cy="746125"/>
          </a:xfrm>
          <a:noFill/>
        </p:spPr>
        <p:txBody>
          <a:bodyPr lIns="0" tIns="0" rIns="0" anchor="t"/>
          <a:lstStyle>
            <a:lvl1pPr marL="0" indent="0" algn="ctr">
              <a:spcAft>
                <a:spcPts val="0"/>
              </a:spcAft>
              <a:buNone/>
              <a:defRPr sz="1800" b="0">
                <a:solidFill>
                  <a:schemeClr val="tx1"/>
                </a:solidFill>
              </a:defRPr>
            </a:lvl1pPr>
          </a:lstStyle>
          <a:p>
            <a:pPr lvl="0"/>
            <a:endParaRPr lang="fi-FI" dirty="0"/>
          </a:p>
        </p:txBody>
      </p:sp>
      <p:sp>
        <p:nvSpPr>
          <p:cNvPr id="16" name="Tekstin paikkamerkki 1">
            <a:extLst>
              <a:ext uri="{FF2B5EF4-FFF2-40B4-BE49-F238E27FC236}">
                <a16:creationId xmlns:a16="http://schemas.microsoft.com/office/drawing/2014/main" id="{00B6782A-E94F-FD69-EB09-C7A8E17C949C}"/>
              </a:ext>
            </a:extLst>
          </p:cNvPr>
          <p:cNvSpPr>
            <a:spLocks noGrp="1"/>
          </p:cNvSpPr>
          <p:nvPr>
            <p:ph type="body" sz="quarter" idx="62" hasCustomPrompt="1"/>
          </p:nvPr>
        </p:nvSpPr>
        <p:spPr>
          <a:xfrm>
            <a:off x="479376" y="4271963"/>
            <a:ext cx="3744416" cy="984250"/>
          </a:xfrm>
          <a:noFill/>
          <a:ln w="127000" cap="sq">
            <a:noFill/>
            <a:miter lim="800000"/>
          </a:ln>
        </p:spPr>
        <p:txBody>
          <a:bodyPr lIns="0" tIns="0" rIns="0" anchor="b"/>
          <a:lstStyle>
            <a:lvl1pPr marL="0" indent="0" algn="ctr" rtl="0">
              <a:spcAft>
                <a:spcPts val="0"/>
              </a:spcAft>
              <a:buNone/>
              <a:defRPr sz="7200" b="1"/>
            </a:lvl1pPr>
          </a:lstStyle>
          <a:p>
            <a:pPr lvl="0"/>
            <a:r>
              <a:rPr lang="fi-FI" dirty="0"/>
              <a:t>30 %</a:t>
            </a:r>
          </a:p>
        </p:txBody>
      </p:sp>
      <p:sp>
        <p:nvSpPr>
          <p:cNvPr id="13" name="Tekstin paikkamerkki 1">
            <a:extLst>
              <a:ext uri="{FF2B5EF4-FFF2-40B4-BE49-F238E27FC236}">
                <a16:creationId xmlns:a16="http://schemas.microsoft.com/office/drawing/2014/main" id="{EDFAAD75-E101-7039-BA43-A4FAA3514208}"/>
              </a:ext>
            </a:extLst>
          </p:cNvPr>
          <p:cNvSpPr>
            <a:spLocks noGrp="1"/>
          </p:cNvSpPr>
          <p:nvPr>
            <p:ph type="body" sz="quarter" idx="57"/>
          </p:nvPr>
        </p:nvSpPr>
        <p:spPr>
          <a:xfrm>
            <a:off x="479376" y="5256213"/>
            <a:ext cx="3744415" cy="746125"/>
          </a:xfrm>
          <a:noFill/>
        </p:spPr>
        <p:txBody>
          <a:bodyPr lIns="0" tIns="0" rIns="0" anchor="t"/>
          <a:lstStyle>
            <a:lvl1pPr marL="0" indent="0" algn="ctr">
              <a:spcAft>
                <a:spcPts val="0"/>
              </a:spcAft>
              <a:buNone/>
              <a:defRPr sz="1600" b="0"/>
            </a:lvl1pPr>
          </a:lstStyle>
          <a:p>
            <a:pPr lvl="0"/>
            <a:endParaRPr lang="fi-FI" dirty="0"/>
          </a:p>
        </p:txBody>
      </p:sp>
      <p:sp>
        <p:nvSpPr>
          <p:cNvPr id="17" name="Tekstin paikkamerkki 1">
            <a:extLst>
              <a:ext uri="{FF2B5EF4-FFF2-40B4-BE49-F238E27FC236}">
                <a16:creationId xmlns:a16="http://schemas.microsoft.com/office/drawing/2014/main" id="{4524EBA0-BC7A-3194-11DF-0C6403A9679E}"/>
              </a:ext>
            </a:extLst>
          </p:cNvPr>
          <p:cNvSpPr>
            <a:spLocks noGrp="1"/>
          </p:cNvSpPr>
          <p:nvPr>
            <p:ph type="body" sz="quarter" idx="63" hasCustomPrompt="1"/>
          </p:nvPr>
        </p:nvSpPr>
        <p:spPr>
          <a:xfrm>
            <a:off x="4220279" y="4271963"/>
            <a:ext cx="3607684" cy="984250"/>
          </a:xfrm>
          <a:noFill/>
          <a:ln w="127000" cap="sq">
            <a:noFill/>
            <a:miter lim="800000"/>
          </a:ln>
        </p:spPr>
        <p:txBody>
          <a:bodyPr lIns="0" tIns="0" rIns="0" anchor="b"/>
          <a:lstStyle>
            <a:lvl1pPr marL="0" indent="0" algn="ctr" rtl="0">
              <a:spcAft>
                <a:spcPts val="0"/>
              </a:spcAft>
              <a:buNone/>
              <a:defRPr sz="7200" b="1">
                <a:solidFill>
                  <a:schemeClr val="bg1"/>
                </a:solidFill>
              </a:defRPr>
            </a:lvl1pPr>
          </a:lstStyle>
          <a:p>
            <a:pPr lvl="0"/>
            <a:r>
              <a:rPr lang="fi-FI" dirty="0"/>
              <a:t>40 %</a:t>
            </a:r>
          </a:p>
        </p:txBody>
      </p:sp>
      <p:sp>
        <p:nvSpPr>
          <p:cNvPr id="22" name="Tekstin paikkamerkki 1">
            <a:extLst>
              <a:ext uri="{FF2B5EF4-FFF2-40B4-BE49-F238E27FC236}">
                <a16:creationId xmlns:a16="http://schemas.microsoft.com/office/drawing/2014/main" id="{6646DC38-E6F0-27C8-DA4C-602A0E06DF5F}"/>
              </a:ext>
            </a:extLst>
          </p:cNvPr>
          <p:cNvSpPr>
            <a:spLocks noGrp="1"/>
          </p:cNvSpPr>
          <p:nvPr userDrawn="1">
            <p:ph type="body" sz="quarter" idx="55"/>
          </p:nvPr>
        </p:nvSpPr>
        <p:spPr>
          <a:xfrm>
            <a:off x="4223792" y="5256213"/>
            <a:ext cx="3604170" cy="746125"/>
          </a:xfrm>
          <a:noFill/>
        </p:spPr>
        <p:txBody>
          <a:bodyPr lIns="0" tIns="0" rIns="0" anchor="t"/>
          <a:lstStyle>
            <a:lvl1pPr marL="0" indent="0" algn="ctr">
              <a:spcAft>
                <a:spcPts val="0"/>
              </a:spcAft>
              <a:buNone/>
              <a:defRPr sz="1600" b="0">
                <a:solidFill>
                  <a:schemeClr val="bg1"/>
                </a:solidFill>
              </a:defRPr>
            </a:lvl1pPr>
          </a:lstStyle>
          <a:p>
            <a:pPr lvl="0"/>
            <a:endParaRPr lang="fi-FI" dirty="0"/>
          </a:p>
        </p:txBody>
      </p:sp>
      <p:sp>
        <p:nvSpPr>
          <p:cNvPr id="18" name="Tekstin paikkamerkki 1">
            <a:extLst>
              <a:ext uri="{FF2B5EF4-FFF2-40B4-BE49-F238E27FC236}">
                <a16:creationId xmlns:a16="http://schemas.microsoft.com/office/drawing/2014/main" id="{599D1B91-1854-695E-FB98-EEBC1A46F749}"/>
              </a:ext>
            </a:extLst>
          </p:cNvPr>
          <p:cNvSpPr>
            <a:spLocks noGrp="1"/>
          </p:cNvSpPr>
          <p:nvPr>
            <p:ph type="body" sz="quarter" idx="64" hasCustomPrompt="1"/>
          </p:nvPr>
        </p:nvSpPr>
        <p:spPr>
          <a:xfrm>
            <a:off x="7827960" y="4271963"/>
            <a:ext cx="3884659" cy="984250"/>
          </a:xfrm>
          <a:noFill/>
          <a:ln w="127000" cap="sq">
            <a:noFill/>
            <a:miter lim="800000"/>
          </a:ln>
        </p:spPr>
        <p:txBody>
          <a:bodyPr lIns="0" tIns="0" rIns="0" anchor="b"/>
          <a:lstStyle>
            <a:lvl1pPr marL="0" indent="0" algn="ctr" rtl="0">
              <a:spcAft>
                <a:spcPts val="0"/>
              </a:spcAft>
              <a:buNone/>
              <a:defRPr sz="7200" b="1"/>
            </a:lvl1pPr>
          </a:lstStyle>
          <a:p>
            <a:pPr lvl="0"/>
            <a:r>
              <a:rPr lang="fi-FI" dirty="0"/>
              <a:t>50 %</a:t>
            </a:r>
          </a:p>
        </p:txBody>
      </p:sp>
      <p:sp>
        <p:nvSpPr>
          <p:cNvPr id="15" name="Tekstin paikkamerkki 1">
            <a:extLst>
              <a:ext uri="{FF2B5EF4-FFF2-40B4-BE49-F238E27FC236}">
                <a16:creationId xmlns:a16="http://schemas.microsoft.com/office/drawing/2014/main" id="{4A2F7F8C-CC35-8DE1-4D5C-136EE15AA76D}"/>
              </a:ext>
            </a:extLst>
          </p:cNvPr>
          <p:cNvSpPr>
            <a:spLocks noGrp="1"/>
          </p:cNvSpPr>
          <p:nvPr>
            <p:ph type="body" sz="quarter" idx="59"/>
          </p:nvPr>
        </p:nvSpPr>
        <p:spPr>
          <a:xfrm>
            <a:off x="7827963" y="5256213"/>
            <a:ext cx="3884659" cy="746125"/>
          </a:xfrm>
          <a:noFill/>
        </p:spPr>
        <p:txBody>
          <a:bodyPr lIns="0" tIns="0" rIns="0" anchor="t"/>
          <a:lstStyle>
            <a:lvl1pPr marL="0" indent="0" algn="ctr">
              <a:spcAft>
                <a:spcPts val="0"/>
              </a:spcAft>
              <a:buNone/>
              <a:defRPr sz="1600" b="0"/>
            </a:lvl1pPr>
          </a:lstStyle>
          <a:p>
            <a:pPr lvl="0"/>
            <a:endParaRPr lang="fi-FI" dirty="0"/>
          </a:p>
        </p:txBody>
      </p:sp>
      <p:sp>
        <p:nvSpPr>
          <p:cNvPr id="4" name="Kuvatiedot">
            <a:extLst>
              <a:ext uri="{FF2B5EF4-FFF2-40B4-BE49-F238E27FC236}">
                <a16:creationId xmlns:a16="http://schemas.microsoft.com/office/drawing/2014/main" id="{C0079E65-D63E-4577-D818-2A4608AB4F3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Lähde: esimerkki.fi</a:t>
            </a:r>
          </a:p>
        </p:txBody>
      </p:sp>
      <p:sp>
        <p:nvSpPr>
          <p:cNvPr id="34" name="Alatunnisteen paikkamerkki 33">
            <a:extLst>
              <a:ext uri="{FF2B5EF4-FFF2-40B4-BE49-F238E27FC236}">
                <a16:creationId xmlns:a16="http://schemas.microsoft.com/office/drawing/2014/main" id="{F5592790-1CEE-2036-EA05-AFA7B2126C47}"/>
              </a:ext>
            </a:extLst>
          </p:cNvPr>
          <p:cNvSpPr>
            <a:spLocks noGrp="1"/>
          </p:cNvSpPr>
          <p:nvPr userDrawn="1">
            <p:ph type="ftr" sz="quarter" idx="45"/>
          </p:nvPr>
        </p:nvSpPr>
        <p:spPr/>
        <p:txBody>
          <a:bodyPr/>
          <a:lstStyle/>
          <a:p>
            <a:endParaRPr lang="fi-FI" dirty="0"/>
          </a:p>
        </p:txBody>
      </p:sp>
      <p:sp>
        <p:nvSpPr>
          <p:cNvPr id="33" name="Päivämäärän paikkamerkki 32">
            <a:extLst>
              <a:ext uri="{FF2B5EF4-FFF2-40B4-BE49-F238E27FC236}">
                <a16:creationId xmlns:a16="http://schemas.microsoft.com/office/drawing/2014/main" id="{BFFDEC17-71DB-7639-6666-28C7C7039AED}"/>
              </a:ext>
            </a:extLst>
          </p:cNvPr>
          <p:cNvSpPr>
            <a:spLocks noGrp="1"/>
          </p:cNvSpPr>
          <p:nvPr userDrawn="1">
            <p:ph type="dt" sz="half" idx="44"/>
          </p:nvPr>
        </p:nvSpPr>
        <p:spPr/>
        <p:txBody>
          <a:bodyPr/>
          <a:lstStyle/>
          <a:p>
            <a:r>
              <a:rPr lang="fi-FI"/>
              <a:t>12.8.2025</a:t>
            </a:r>
            <a:endParaRPr lang="fi-FI" dirty="0"/>
          </a:p>
        </p:txBody>
      </p:sp>
      <p:sp>
        <p:nvSpPr>
          <p:cNvPr id="35" name="Dian numeron paikkamerkki 34">
            <a:extLst>
              <a:ext uri="{FF2B5EF4-FFF2-40B4-BE49-F238E27FC236}">
                <a16:creationId xmlns:a16="http://schemas.microsoft.com/office/drawing/2014/main" id="{3A961DE3-83A7-BA69-49F9-BFAD60068798}"/>
              </a:ext>
            </a:extLst>
          </p:cNvPr>
          <p:cNvSpPr>
            <a:spLocks noGrp="1"/>
          </p:cNvSpPr>
          <p:nvPr userDrawn="1">
            <p:ph type="sldNum" sz="quarter" idx="46"/>
          </p:nvPr>
        </p:nvSpPr>
        <p:spPr/>
        <p:txBody>
          <a:bodyPr/>
          <a:lstStyle/>
          <a:p>
            <a:fld id="{A9494116-C6F5-466F-B5C1-BBB074CB17FC}" type="slidenum">
              <a:rPr lang="fi-FI" smtClean="0"/>
              <a:pPr/>
              <a:t>‹#›</a:t>
            </a:fld>
            <a:endParaRPr lang="fi-FI" dirty="0"/>
          </a:p>
        </p:txBody>
      </p:sp>
      <p:sp>
        <p:nvSpPr>
          <p:cNvPr id="8" name="Logo">
            <a:extLst>
              <a:ext uri="{FF2B5EF4-FFF2-40B4-BE49-F238E27FC236}">
                <a16:creationId xmlns:a16="http://schemas.microsoft.com/office/drawing/2014/main" id="{0E71C259-BB6D-C06D-09A1-9B1087F0FAC4}"/>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552987755"/>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preserve="1" userDrawn="1">
  <p:cSld name="Esittelydia 1">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46100"/>
            <a:ext cx="11104564" cy="738188"/>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8" name="Kuvan paikkamerkki 1">
            <a:extLst>
              <a:ext uri="{FF2B5EF4-FFF2-40B4-BE49-F238E27FC236}">
                <a16:creationId xmlns:a16="http://schemas.microsoft.com/office/drawing/2014/main" id="{305D0042-320E-2639-83AA-C09B8D5489EF}"/>
              </a:ext>
              <a:ext uri="{C183D7F6-B498-43B3-948B-1728B52AA6E4}">
                <adec:decorative xmlns:adec="http://schemas.microsoft.com/office/drawing/2017/decorative" val="1"/>
              </a:ext>
            </a:extLst>
          </p:cNvPr>
          <p:cNvSpPr>
            <a:spLocks noGrp="1"/>
          </p:cNvSpPr>
          <p:nvPr>
            <p:ph type="pic" sz="quarter" idx="26" hasCustomPrompt="1"/>
          </p:nvPr>
        </p:nvSpPr>
        <p:spPr>
          <a:xfrm>
            <a:off x="546098" y="1539875"/>
            <a:ext cx="2500315" cy="2500315"/>
          </a:xfrm>
          <a:custGeom>
            <a:avLst/>
            <a:gdLst>
              <a:gd name="connsiteX0" fmla="*/ 1260000 w 2520000"/>
              <a:gd name="connsiteY0" fmla="*/ 0 h 2520000"/>
              <a:gd name="connsiteX1" fmla="*/ 2520000 w 2520000"/>
              <a:gd name="connsiteY1" fmla="*/ 1260000 h 2520000"/>
              <a:gd name="connsiteX2" fmla="*/ 1260000 w 2520000"/>
              <a:gd name="connsiteY2" fmla="*/ 2520000 h 2520000"/>
              <a:gd name="connsiteX3" fmla="*/ 0 w 2520000"/>
              <a:gd name="connsiteY3" fmla="*/ 1260000 h 2520000"/>
              <a:gd name="connsiteX4" fmla="*/ 1260000 w 2520000"/>
              <a:gd name="connsiteY4" fmla="*/ 0 h 252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0000" h="2520000">
                <a:moveTo>
                  <a:pt x="1260000" y="0"/>
                </a:moveTo>
                <a:cubicBezTo>
                  <a:pt x="1955879" y="0"/>
                  <a:pt x="2520000" y="564121"/>
                  <a:pt x="2520000" y="1260000"/>
                </a:cubicBezTo>
                <a:cubicBezTo>
                  <a:pt x="2520000" y="1955879"/>
                  <a:pt x="1955879" y="2520000"/>
                  <a:pt x="1260000" y="2520000"/>
                </a:cubicBezTo>
                <a:cubicBezTo>
                  <a:pt x="564121" y="2520000"/>
                  <a:pt x="0" y="1955879"/>
                  <a:pt x="0" y="1260000"/>
                </a:cubicBezTo>
                <a:cubicBezTo>
                  <a:pt x="0" y="564121"/>
                  <a:pt x="564121" y="0"/>
                  <a:pt x="1260000" y="0"/>
                </a:cubicBezTo>
                <a:close/>
              </a:path>
            </a:pathLst>
          </a:custGeom>
        </p:spPr>
        <p:txBody>
          <a:bodyPr wrap="square" lIns="180000" rIns="180000" anchor="ctr">
            <a:noAutofit/>
          </a:bodyPr>
          <a:lstStyle>
            <a:lvl1pPr marL="0" indent="0" algn="ctr">
              <a:buNone/>
              <a:defRPr sz="1100">
                <a:solidFill>
                  <a:schemeClr val="tx2"/>
                </a:solidFill>
              </a:defRPr>
            </a:lvl1pPr>
          </a:lstStyle>
          <a:p>
            <a:r>
              <a:rPr lang="fi-FI" dirty="0"/>
              <a:t>Lisää kuva napsauttamalla kuvaketta. 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Tämä teksti ei näy lopullisessa versiossa! </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p:ph type="body" sz="quarter" idx="21" hasCustomPrompt="1"/>
          </p:nvPr>
        </p:nvSpPr>
        <p:spPr>
          <a:xfrm>
            <a:off x="539750" y="4262437"/>
            <a:ext cx="2506663" cy="470607"/>
          </a:xfrm>
          <a:noFill/>
        </p:spPr>
        <p:txBody>
          <a:bodyPr lIns="108000" tIns="0" rIns="108000" anchor="b"/>
          <a:lstStyle>
            <a:lvl1pPr marL="0" indent="0" algn="ctr">
              <a:spcAft>
                <a:spcPts val="0"/>
              </a:spcAft>
              <a:buNone/>
              <a:defRPr sz="1600" b="1"/>
            </a:lvl1pPr>
          </a:lstStyle>
          <a:p>
            <a:pPr lvl="0"/>
            <a:r>
              <a:rPr lang="fi-FI" dirty="0"/>
              <a:t>Esittäjän Etunimi Sukunimi</a:t>
            </a:r>
          </a:p>
        </p:txBody>
      </p:sp>
      <p:sp>
        <p:nvSpPr>
          <p:cNvPr id="19" name="Tekstin paikkamerkki 1">
            <a:extLst>
              <a:ext uri="{FF2B5EF4-FFF2-40B4-BE49-F238E27FC236}">
                <a16:creationId xmlns:a16="http://schemas.microsoft.com/office/drawing/2014/main" id="{7C8F5213-A353-F78D-E9D9-78D8BF25F397}"/>
              </a:ext>
            </a:extLst>
          </p:cNvPr>
          <p:cNvSpPr>
            <a:spLocks noGrp="1"/>
          </p:cNvSpPr>
          <p:nvPr>
            <p:ph type="body" sz="quarter" idx="27" hasCustomPrompt="1"/>
          </p:nvPr>
        </p:nvSpPr>
        <p:spPr>
          <a:xfrm>
            <a:off x="539750" y="4759325"/>
            <a:ext cx="2506663" cy="1241424"/>
          </a:xfrm>
          <a:noFill/>
        </p:spPr>
        <p:txBody>
          <a:bodyPr lIns="0" tIns="72000" rIns="0" anchor="t"/>
          <a:lstStyle>
            <a:lvl1pPr marL="0" indent="0" algn="ctr">
              <a:spcAft>
                <a:spcPts val="0"/>
              </a:spcAft>
              <a:buNone/>
              <a:defRPr sz="1400" b="0"/>
            </a:lvl1pPr>
          </a:lstStyle>
          <a:p>
            <a:pPr lvl="0"/>
            <a:r>
              <a:rPr lang="fi-FI" dirty="0"/>
              <a:t>titteli​</a:t>
            </a:r>
          </a:p>
          <a:p>
            <a:pPr lvl="0"/>
            <a:r>
              <a:rPr lang="fi-FI" dirty="0"/>
              <a:t>Osasto/Toimiala​</a:t>
            </a:r>
          </a:p>
          <a:p>
            <a:pPr lvl="0"/>
            <a:r>
              <a:rPr lang="fi-FI" dirty="0"/>
              <a:t>Helsingin kaupunki</a:t>
            </a:r>
          </a:p>
        </p:txBody>
      </p:sp>
      <p:sp>
        <p:nvSpPr>
          <p:cNvPr id="21" name="Kuvan paikkamerkki 2">
            <a:extLst>
              <a:ext uri="{FF2B5EF4-FFF2-40B4-BE49-F238E27FC236}">
                <a16:creationId xmlns:a16="http://schemas.microsoft.com/office/drawing/2014/main" id="{144456E5-E933-A193-927C-0131E08BCB83}"/>
              </a:ext>
              <a:ext uri="{C183D7F6-B498-43B3-948B-1728B52AA6E4}">
                <adec:decorative xmlns:adec="http://schemas.microsoft.com/office/drawing/2017/decorative" val="1"/>
              </a:ext>
            </a:extLst>
          </p:cNvPr>
          <p:cNvSpPr>
            <a:spLocks noGrp="1"/>
          </p:cNvSpPr>
          <p:nvPr>
            <p:ph type="pic" sz="quarter" idx="29" hasCustomPrompt="1"/>
          </p:nvPr>
        </p:nvSpPr>
        <p:spPr>
          <a:xfrm>
            <a:off x="3414710" y="1539875"/>
            <a:ext cx="2500315" cy="2500315"/>
          </a:xfrm>
          <a:custGeom>
            <a:avLst/>
            <a:gdLst>
              <a:gd name="connsiteX0" fmla="*/ 1260000 w 2520000"/>
              <a:gd name="connsiteY0" fmla="*/ 0 h 2520000"/>
              <a:gd name="connsiteX1" fmla="*/ 2520000 w 2520000"/>
              <a:gd name="connsiteY1" fmla="*/ 1260000 h 2520000"/>
              <a:gd name="connsiteX2" fmla="*/ 1260000 w 2520000"/>
              <a:gd name="connsiteY2" fmla="*/ 2520000 h 2520000"/>
              <a:gd name="connsiteX3" fmla="*/ 0 w 2520000"/>
              <a:gd name="connsiteY3" fmla="*/ 1260000 h 2520000"/>
              <a:gd name="connsiteX4" fmla="*/ 1260000 w 2520000"/>
              <a:gd name="connsiteY4" fmla="*/ 0 h 252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0000" h="2520000">
                <a:moveTo>
                  <a:pt x="1260000" y="0"/>
                </a:moveTo>
                <a:cubicBezTo>
                  <a:pt x="1955879" y="0"/>
                  <a:pt x="2520000" y="564121"/>
                  <a:pt x="2520000" y="1260000"/>
                </a:cubicBezTo>
                <a:cubicBezTo>
                  <a:pt x="2520000" y="1955879"/>
                  <a:pt x="1955879" y="2520000"/>
                  <a:pt x="1260000" y="2520000"/>
                </a:cubicBezTo>
                <a:cubicBezTo>
                  <a:pt x="564121" y="2520000"/>
                  <a:pt x="0" y="1955879"/>
                  <a:pt x="0" y="1260000"/>
                </a:cubicBezTo>
                <a:cubicBezTo>
                  <a:pt x="0" y="564121"/>
                  <a:pt x="564121" y="0"/>
                  <a:pt x="1260000" y="0"/>
                </a:cubicBezTo>
                <a:close/>
              </a:path>
            </a:pathLst>
          </a:custGeom>
        </p:spPr>
        <p:txBody>
          <a:bodyPr wrap="square" lIns="180000" rIns="180000" anchor="ctr">
            <a:noAutofit/>
          </a:bodyPr>
          <a:lstStyle>
            <a:lvl1pPr marL="0" indent="0" algn="ctr">
              <a:buNone/>
              <a:defRPr sz="1100">
                <a:solidFill>
                  <a:schemeClr val="tx2"/>
                </a:solidFill>
              </a:defRPr>
            </a:lvl1pPr>
          </a:lstStyle>
          <a:p>
            <a:r>
              <a:rPr lang="fi-FI" dirty="0"/>
              <a:t>Lisää kuva napsauttamalla kuvaketta. 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Tämä teksti ei näy lopullisessa versiossa! </a:t>
            </a:r>
          </a:p>
        </p:txBody>
      </p:sp>
      <p:sp>
        <p:nvSpPr>
          <p:cNvPr id="20" name="Tekstin paikkamerkki 2">
            <a:extLst>
              <a:ext uri="{FF2B5EF4-FFF2-40B4-BE49-F238E27FC236}">
                <a16:creationId xmlns:a16="http://schemas.microsoft.com/office/drawing/2014/main" id="{E02ED84F-4A23-CA58-0ECA-628B99033B7D}"/>
              </a:ext>
            </a:extLst>
          </p:cNvPr>
          <p:cNvSpPr>
            <a:spLocks noGrp="1"/>
          </p:cNvSpPr>
          <p:nvPr>
            <p:ph type="body" sz="quarter" idx="28" hasCustomPrompt="1"/>
          </p:nvPr>
        </p:nvSpPr>
        <p:spPr>
          <a:xfrm>
            <a:off x="3408362" y="4262437"/>
            <a:ext cx="2506663" cy="470607"/>
          </a:xfrm>
          <a:noFill/>
        </p:spPr>
        <p:txBody>
          <a:bodyPr lIns="108000" tIns="0" rIns="108000" anchor="b"/>
          <a:lstStyle>
            <a:lvl1pPr marL="0" indent="0" algn="ctr">
              <a:spcAft>
                <a:spcPts val="0"/>
              </a:spcAft>
              <a:buNone/>
              <a:defRPr sz="1600" b="1"/>
            </a:lvl1pPr>
          </a:lstStyle>
          <a:p>
            <a:pPr lvl="0"/>
            <a:r>
              <a:rPr lang="fi-FI" dirty="0"/>
              <a:t>Esittäjän Etunimi Sukunimi</a:t>
            </a:r>
          </a:p>
        </p:txBody>
      </p:sp>
      <p:sp>
        <p:nvSpPr>
          <p:cNvPr id="22" name="Tekstin paikkamerkki 2">
            <a:extLst>
              <a:ext uri="{FF2B5EF4-FFF2-40B4-BE49-F238E27FC236}">
                <a16:creationId xmlns:a16="http://schemas.microsoft.com/office/drawing/2014/main" id="{671EA504-D473-2430-4389-86ACDB33EC47}"/>
              </a:ext>
            </a:extLst>
          </p:cNvPr>
          <p:cNvSpPr>
            <a:spLocks noGrp="1"/>
          </p:cNvSpPr>
          <p:nvPr>
            <p:ph type="body" sz="quarter" idx="30" hasCustomPrompt="1"/>
          </p:nvPr>
        </p:nvSpPr>
        <p:spPr>
          <a:xfrm>
            <a:off x="3408362" y="4759325"/>
            <a:ext cx="2506663" cy="1241424"/>
          </a:xfrm>
          <a:noFill/>
        </p:spPr>
        <p:txBody>
          <a:bodyPr lIns="0" tIns="72000" rIns="0" anchor="t"/>
          <a:lstStyle>
            <a:lvl1pPr marL="0" indent="0" algn="ctr">
              <a:spcAft>
                <a:spcPts val="0"/>
              </a:spcAft>
              <a:buNone/>
              <a:defRPr sz="1400" b="0"/>
            </a:lvl1pPr>
          </a:lstStyle>
          <a:p>
            <a:pPr lvl="0"/>
            <a:r>
              <a:rPr lang="fi-FI" dirty="0"/>
              <a:t>titteli​</a:t>
            </a:r>
          </a:p>
          <a:p>
            <a:pPr lvl="0"/>
            <a:r>
              <a:rPr lang="fi-FI" dirty="0"/>
              <a:t>Osasto/Toimiala​</a:t>
            </a:r>
          </a:p>
          <a:p>
            <a:pPr lvl="0"/>
            <a:r>
              <a:rPr lang="fi-FI" dirty="0"/>
              <a:t>Helsingin kaupunki</a:t>
            </a:r>
          </a:p>
        </p:txBody>
      </p:sp>
      <p:sp>
        <p:nvSpPr>
          <p:cNvPr id="24" name="Kuvan paikkamerkki 3">
            <a:extLst>
              <a:ext uri="{FF2B5EF4-FFF2-40B4-BE49-F238E27FC236}">
                <a16:creationId xmlns:a16="http://schemas.microsoft.com/office/drawing/2014/main" id="{7551A560-A4E9-8D00-3575-26DDE244D20E}"/>
              </a:ext>
              <a:ext uri="{C183D7F6-B498-43B3-948B-1728B52AA6E4}">
                <adec:decorative xmlns:adec="http://schemas.microsoft.com/office/drawing/2017/decorative" val="1"/>
              </a:ext>
            </a:extLst>
          </p:cNvPr>
          <p:cNvSpPr>
            <a:spLocks noGrp="1"/>
          </p:cNvSpPr>
          <p:nvPr>
            <p:ph type="pic" sz="quarter" idx="32" hasCustomPrompt="1"/>
          </p:nvPr>
        </p:nvSpPr>
        <p:spPr>
          <a:xfrm>
            <a:off x="6283323" y="1539875"/>
            <a:ext cx="2500315" cy="2500315"/>
          </a:xfrm>
          <a:custGeom>
            <a:avLst/>
            <a:gdLst>
              <a:gd name="connsiteX0" fmla="*/ 1260000 w 2520000"/>
              <a:gd name="connsiteY0" fmla="*/ 0 h 2520000"/>
              <a:gd name="connsiteX1" fmla="*/ 2520000 w 2520000"/>
              <a:gd name="connsiteY1" fmla="*/ 1260000 h 2520000"/>
              <a:gd name="connsiteX2" fmla="*/ 1260000 w 2520000"/>
              <a:gd name="connsiteY2" fmla="*/ 2520000 h 2520000"/>
              <a:gd name="connsiteX3" fmla="*/ 0 w 2520000"/>
              <a:gd name="connsiteY3" fmla="*/ 1260000 h 2520000"/>
              <a:gd name="connsiteX4" fmla="*/ 1260000 w 2520000"/>
              <a:gd name="connsiteY4" fmla="*/ 0 h 252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0000" h="2520000">
                <a:moveTo>
                  <a:pt x="1260000" y="0"/>
                </a:moveTo>
                <a:cubicBezTo>
                  <a:pt x="1955879" y="0"/>
                  <a:pt x="2520000" y="564121"/>
                  <a:pt x="2520000" y="1260000"/>
                </a:cubicBezTo>
                <a:cubicBezTo>
                  <a:pt x="2520000" y="1955879"/>
                  <a:pt x="1955879" y="2520000"/>
                  <a:pt x="1260000" y="2520000"/>
                </a:cubicBezTo>
                <a:cubicBezTo>
                  <a:pt x="564121" y="2520000"/>
                  <a:pt x="0" y="1955879"/>
                  <a:pt x="0" y="1260000"/>
                </a:cubicBezTo>
                <a:cubicBezTo>
                  <a:pt x="0" y="564121"/>
                  <a:pt x="564121" y="0"/>
                  <a:pt x="1260000" y="0"/>
                </a:cubicBezTo>
                <a:close/>
              </a:path>
            </a:pathLst>
          </a:custGeom>
        </p:spPr>
        <p:txBody>
          <a:bodyPr wrap="square" lIns="180000" rIns="180000" anchor="ctr">
            <a:noAutofit/>
          </a:bodyPr>
          <a:lstStyle>
            <a:lvl1pPr marL="0" indent="0" algn="ctr">
              <a:buNone/>
              <a:defRPr sz="1100">
                <a:solidFill>
                  <a:schemeClr val="tx2"/>
                </a:solidFill>
              </a:defRPr>
            </a:lvl1pPr>
          </a:lstStyle>
          <a:p>
            <a:r>
              <a:rPr lang="fi-FI" dirty="0"/>
              <a:t>Lisää kuva napsauttamalla kuvaketta. 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Tämä teksti ei näy lopullisessa versiossa! </a:t>
            </a:r>
          </a:p>
        </p:txBody>
      </p:sp>
      <p:sp>
        <p:nvSpPr>
          <p:cNvPr id="23" name="Tekstin paikkamerkki 3">
            <a:extLst>
              <a:ext uri="{FF2B5EF4-FFF2-40B4-BE49-F238E27FC236}">
                <a16:creationId xmlns:a16="http://schemas.microsoft.com/office/drawing/2014/main" id="{D0C2D67E-22A7-5338-7923-2EDECB8BFEAE}"/>
              </a:ext>
            </a:extLst>
          </p:cNvPr>
          <p:cNvSpPr>
            <a:spLocks noGrp="1"/>
          </p:cNvSpPr>
          <p:nvPr>
            <p:ph type="body" sz="quarter" idx="31" hasCustomPrompt="1"/>
          </p:nvPr>
        </p:nvSpPr>
        <p:spPr>
          <a:xfrm>
            <a:off x="6276975" y="4262437"/>
            <a:ext cx="2506663" cy="470607"/>
          </a:xfrm>
          <a:noFill/>
        </p:spPr>
        <p:txBody>
          <a:bodyPr lIns="108000" tIns="0" rIns="108000" anchor="b"/>
          <a:lstStyle>
            <a:lvl1pPr marL="0" indent="0" algn="ctr">
              <a:spcAft>
                <a:spcPts val="0"/>
              </a:spcAft>
              <a:buNone/>
              <a:defRPr sz="1600" b="1"/>
            </a:lvl1pPr>
          </a:lstStyle>
          <a:p>
            <a:pPr lvl="0"/>
            <a:r>
              <a:rPr lang="fi-FI" dirty="0"/>
              <a:t>Esittäjän Etunimi Sukunimi</a:t>
            </a:r>
          </a:p>
        </p:txBody>
      </p:sp>
      <p:sp>
        <p:nvSpPr>
          <p:cNvPr id="25" name="Tekstin paikkamerkki 3">
            <a:extLst>
              <a:ext uri="{FF2B5EF4-FFF2-40B4-BE49-F238E27FC236}">
                <a16:creationId xmlns:a16="http://schemas.microsoft.com/office/drawing/2014/main" id="{89012363-8028-1738-2BD9-1E0F18434786}"/>
              </a:ext>
            </a:extLst>
          </p:cNvPr>
          <p:cNvSpPr>
            <a:spLocks noGrp="1"/>
          </p:cNvSpPr>
          <p:nvPr>
            <p:ph type="body" sz="quarter" idx="33" hasCustomPrompt="1"/>
          </p:nvPr>
        </p:nvSpPr>
        <p:spPr>
          <a:xfrm>
            <a:off x="6276975" y="4759325"/>
            <a:ext cx="2506663" cy="1241424"/>
          </a:xfrm>
          <a:noFill/>
        </p:spPr>
        <p:txBody>
          <a:bodyPr lIns="0" tIns="72000" rIns="0" anchor="t"/>
          <a:lstStyle>
            <a:lvl1pPr marL="0" indent="0" algn="ctr">
              <a:spcAft>
                <a:spcPts val="0"/>
              </a:spcAft>
              <a:buNone/>
              <a:defRPr sz="1400" b="0"/>
            </a:lvl1pPr>
          </a:lstStyle>
          <a:p>
            <a:pPr lvl="0"/>
            <a:r>
              <a:rPr lang="fi-FI" dirty="0"/>
              <a:t>titteli​</a:t>
            </a:r>
          </a:p>
          <a:p>
            <a:pPr lvl="0"/>
            <a:r>
              <a:rPr lang="fi-FI" dirty="0"/>
              <a:t>Osasto/Toimiala​</a:t>
            </a:r>
          </a:p>
          <a:p>
            <a:pPr lvl="0"/>
            <a:r>
              <a:rPr lang="fi-FI" dirty="0"/>
              <a:t>Helsingin kaupunki</a:t>
            </a:r>
          </a:p>
        </p:txBody>
      </p:sp>
      <p:sp>
        <p:nvSpPr>
          <p:cNvPr id="27" name="Kuvan paikkamerkki 4">
            <a:extLst>
              <a:ext uri="{FF2B5EF4-FFF2-40B4-BE49-F238E27FC236}">
                <a16:creationId xmlns:a16="http://schemas.microsoft.com/office/drawing/2014/main" id="{F6668EC5-1EAB-2CD7-A2DC-DC4DD599DC59}"/>
              </a:ext>
              <a:ext uri="{C183D7F6-B498-43B3-948B-1728B52AA6E4}">
                <adec:decorative xmlns:adec="http://schemas.microsoft.com/office/drawing/2017/decorative" val="1"/>
              </a:ext>
            </a:extLst>
          </p:cNvPr>
          <p:cNvSpPr>
            <a:spLocks noGrp="1"/>
          </p:cNvSpPr>
          <p:nvPr>
            <p:ph type="pic" sz="quarter" idx="35" hasCustomPrompt="1"/>
          </p:nvPr>
        </p:nvSpPr>
        <p:spPr>
          <a:xfrm>
            <a:off x="9145587" y="1539875"/>
            <a:ext cx="2500315" cy="2500315"/>
          </a:xfrm>
          <a:custGeom>
            <a:avLst/>
            <a:gdLst>
              <a:gd name="connsiteX0" fmla="*/ 1260000 w 2520000"/>
              <a:gd name="connsiteY0" fmla="*/ 0 h 2520000"/>
              <a:gd name="connsiteX1" fmla="*/ 2520000 w 2520000"/>
              <a:gd name="connsiteY1" fmla="*/ 1260000 h 2520000"/>
              <a:gd name="connsiteX2" fmla="*/ 1260000 w 2520000"/>
              <a:gd name="connsiteY2" fmla="*/ 2520000 h 2520000"/>
              <a:gd name="connsiteX3" fmla="*/ 0 w 2520000"/>
              <a:gd name="connsiteY3" fmla="*/ 1260000 h 2520000"/>
              <a:gd name="connsiteX4" fmla="*/ 1260000 w 2520000"/>
              <a:gd name="connsiteY4" fmla="*/ 0 h 252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0000" h="2520000">
                <a:moveTo>
                  <a:pt x="1260000" y="0"/>
                </a:moveTo>
                <a:cubicBezTo>
                  <a:pt x="1955879" y="0"/>
                  <a:pt x="2520000" y="564121"/>
                  <a:pt x="2520000" y="1260000"/>
                </a:cubicBezTo>
                <a:cubicBezTo>
                  <a:pt x="2520000" y="1955879"/>
                  <a:pt x="1955879" y="2520000"/>
                  <a:pt x="1260000" y="2520000"/>
                </a:cubicBezTo>
                <a:cubicBezTo>
                  <a:pt x="564121" y="2520000"/>
                  <a:pt x="0" y="1955879"/>
                  <a:pt x="0" y="1260000"/>
                </a:cubicBezTo>
                <a:cubicBezTo>
                  <a:pt x="0" y="564121"/>
                  <a:pt x="564121" y="0"/>
                  <a:pt x="1260000" y="0"/>
                </a:cubicBezTo>
                <a:close/>
              </a:path>
            </a:pathLst>
          </a:custGeom>
        </p:spPr>
        <p:txBody>
          <a:bodyPr wrap="square" lIns="180000" rIns="180000" anchor="ctr">
            <a:noAutofit/>
          </a:bodyPr>
          <a:lstStyle>
            <a:lvl1pPr marL="0" indent="0" algn="ctr">
              <a:buNone/>
              <a:defRPr sz="1100">
                <a:solidFill>
                  <a:schemeClr val="tx2"/>
                </a:solidFill>
              </a:defRPr>
            </a:lvl1pPr>
          </a:lstStyle>
          <a:p>
            <a:r>
              <a:rPr lang="fi-FI" dirty="0"/>
              <a:t>Lisää kuva napsauttamalla kuvaketta. 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Tämä teksti ei näy lopullisessa versiossa! </a:t>
            </a:r>
          </a:p>
        </p:txBody>
      </p:sp>
      <p:sp>
        <p:nvSpPr>
          <p:cNvPr id="26" name="Tekstin paikkamerkki 4">
            <a:extLst>
              <a:ext uri="{FF2B5EF4-FFF2-40B4-BE49-F238E27FC236}">
                <a16:creationId xmlns:a16="http://schemas.microsoft.com/office/drawing/2014/main" id="{5C3C1B6B-C406-E281-26A5-E234203E9840}"/>
              </a:ext>
            </a:extLst>
          </p:cNvPr>
          <p:cNvSpPr>
            <a:spLocks noGrp="1"/>
          </p:cNvSpPr>
          <p:nvPr>
            <p:ph type="body" sz="quarter" idx="34" hasCustomPrompt="1"/>
          </p:nvPr>
        </p:nvSpPr>
        <p:spPr>
          <a:xfrm>
            <a:off x="9139239" y="4262437"/>
            <a:ext cx="2506663" cy="470607"/>
          </a:xfrm>
          <a:noFill/>
        </p:spPr>
        <p:txBody>
          <a:bodyPr lIns="108000" tIns="0" rIns="108000" anchor="b"/>
          <a:lstStyle>
            <a:lvl1pPr marL="0" indent="0" algn="ctr">
              <a:spcAft>
                <a:spcPts val="0"/>
              </a:spcAft>
              <a:buNone/>
              <a:defRPr sz="1600" b="1"/>
            </a:lvl1pPr>
          </a:lstStyle>
          <a:p>
            <a:pPr lvl="0"/>
            <a:r>
              <a:rPr lang="fi-FI" dirty="0"/>
              <a:t>Esittäjän Etunimi Sukunimi</a:t>
            </a:r>
          </a:p>
        </p:txBody>
      </p:sp>
      <p:sp>
        <p:nvSpPr>
          <p:cNvPr id="28" name="Tekstin paikkamerkki 4">
            <a:extLst>
              <a:ext uri="{FF2B5EF4-FFF2-40B4-BE49-F238E27FC236}">
                <a16:creationId xmlns:a16="http://schemas.microsoft.com/office/drawing/2014/main" id="{EEDD7E12-77FB-46A1-79F1-D38A24BAF509}"/>
              </a:ext>
            </a:extLst>
          </p:cNvPr>
          <p:cNvSpPr>
            <a:spLocks noGrp="1"/>
          </p:cNvSpPr>
          <p:nvPr>
            <p:ph type="body" sz="quarter" idx="36" hasCustomPrompt="1"/>
          </p:nvPr>
        </p:nvSpPr>
        <p:spPr>
          <a:xfrm>
            <a:off x="9139239" y="4759325"/>
            <a:ext cx="2506663" cy="1241424"/>
          </a:xfrm>
          <a:noFill/>
        </p:spPr>
        <p:txBody>
          <a:bodyPr lIns="0" tIns="72000" rIns="0" anchor="t"/>
          <a:lstStyle>
            <a:lvl1pPr marL="0" indent="0" algn="ctr">
              <a:spcAft>
                <a:spcPts val="0"/>
              </a:spcAft>
              <a:buNone/>
              <a:defRPr sz="1400" b="0"/>
            </a:lvl1pPr>
          </a:lstStyle>
          <a:p>
            <a:pPr lvl="0"/>
            <a:r>
              <a:rPr lang="fi-FI" dirty="0"/>
              <a:t>titteli​</a:t>
            </a:r>
          </a:p>
          <a:p>
            <a:pPr lvl="0"/>
            <a:r>
              <a:rPr lang="fi-FI" dirty="0"/>
              <a:t>Osasto/Toimiala​</a:t>
            </a:r>
          </a:p>
          <a:p>
            <a:pPr lvl="0"/>
            <a:r>
              <a:rPr lang="fi-FI" dirty="0"/>
              <a:t>Helsingin kaupunki</a:t>
            </a:r>
          </a:p>
        </p:txBody>
      </p:sp>
      <p:sp>
        <p:nvSpPr>
          <p:cNvPr id="9" name="Alatunnisteen paikkamerkki 8">
            <a:extLst>
              <a:ext uri="{FF2B5EF4-FFF2-40B4-BE49-F238E27FC236}">
                <a16:creationId xmlns:a16="http://schemas.microsoft.com/office/drawing/2014/main" id="{585026EB-32A2-283B-03C8-14AD73C4F8DD}"/>
              </a:ext>
            </a:extLst>
          </p:cNvPr>
          <p:cNvSpPr>
            <a:spLocks noGrp="1"/>
          </p:cNvSpPr>
          <p:nvPr>
            <p:ph type="ftr" sz="quarter" idx="38"/>
          </p:nvPr>
        </p:nvSpPr>
        <p:spPr/>
        <p:txBody>
          <a:bodyPr/>
          <a:lstStyle/>
          <a:p>
            <a:endParaRPr lang="fi-FI" dirty="0"/>
          </a:p>
        </p:txBody>
      </p:sp>
      <p:sp>
        <p:nvSpPr>
          <p:cNvPr id="7" name="Päivämäärän paikkamerkki 6">
            <a:extLst>
              <a:ext uri="{FF2B5EF4-FFF2-40B4-BE49-F238E27FC236}">
                <a16:creationId xmlns:a16="http://schemas.microsoft.com/office/drawing/2014/main" id="{B2726EDC-3A0C-1527-4C45-0089BA3927B6}"/>
              </a:ext>
            </a:extLst>
          </p:cNvPr>
          <p:cNvSpPr>
            <a:spLocks noGrp="1"/>
          </p:cNvSpPr>
          <p:nvPr>
            <p:ph type="dt" sz="half" idx="37"/>
          </p:nvPr>
        </p:nvSpPr>
        <p:spPr/>
        <p:txBody>
          <a:bodyPr/>
          <a:lstStyle/>
          <a:p>
            <a:r>
              <a:rPr lang="fi-FI"/>
              <a:t>12.8.2025</a:t>
            </a:r>
            <a:endParaRPr lang="fi-FI" dirty="0"/>
          </a:p>
        </p:txBody>
      </p:sp>
      <p:sp>
        <p:nvSpPr>
          <p:cNvPr id="10" name="Dian numeron paikkamerkki 9">
            <a:extLst>
              <a:ext uri="{FF2B5EF4-FFF2-40B4-BE49-F238E27FC236}">
                <a16:creationId xmlns:a16="http://schemas.microsoft.com/office/drawing/2014/main" id="{E3038BCF-478F-DD24-7617-87D6B36829CB}"/>
              </a:ext>
            </a:extLst>
          </p:cNvPr>
          <p:cNvSpPr>
            <a:spLocks noGrp="1"/>
          </p:cNvSpPr>
          <p:nvPr>
            <p:ph type="sldNum" sz="quarter" idx="39"/>
          </p:nvPr>
        </p:nvSpPr>
        <p:spPr/>
        <p:txBody>
          <a:bodyPr/>
          <a:lstStyle/>
          <a:p>
            <a:fld id="{A9494116-C6F5-466F-B5C1-BBB074CB17FC}" type="slidenum">
              <a:rPr lang="fi-FI" smtClean="0"/>
              <a:pPr/>
              <a:t>‹#›</a:t>
            </a:fld>
            <a:endParaRPr lang="fi-FI" dirty="0"/>
          </a:p>
        </p:txBody>
      </p:sp>
      <p:sp>
        <p:nvSpPr>
          <p:cNvPr id="3" name="Logo">
            <a:extLst>
              <a:ext uri="{FF2B5EF4-FFF2-40B4-BE49-F238E27FC236}">
                <a16:creationId xmlns:a16="http://schemas.microsoft.com/office/drawing/2014/main" id="{ECCEDB44-348E-D668-F01D-E99849E4EF27}"/>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079428100"/>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preserve="1" userDrawn="1">
  <p:cSld name="Esittelydia 2">
    <p:bg>
      <p:bgPr>
        <a:solidFill>
          <a:schemeClr val="bg1"/>
        </a:solidFill>
        <a:effectLst/>
      </p:bgPr>
    </p:bg>
    <p:spTree>
      <p:nvGrpSpPr>
        <p:cNvPr id="1" name=""/>
        <p:cNvGrpSpPr/>
        <p:nvPr/>
      </p:nvGrpSpPr>
      <p:grpSpPr>
        <a:xfrm>
          <a:off x="0" y="0"/>
          <a:ext cx="0" cy="0"/>
          <a:chOff x="0" y="0"/>
          <a:chExt cx="0" cy="0"/>
        </a:xfrm>
      </p:grpSpPr>
      <p:sp>
        <p:nvSpPr>
          <p:cNvPr id="7" name="Kuvan paikkamerkki 1">
            <a:extLst>
              <a:ext uri="{FF2B5EF4-FFF2-40B4-BE49-F238E27FC236}">
                <a16:creationId xmlns:a16="http://schemas.microsoft.com/office/drawing/2014/main" id="{5EAA50C0-0A12-0A9F-6F1B-909ED6F00077}"/>
              </a:ext>
              <a:ext uri="{C183D7F6-B498-43B3-948B-1728B52AA6E4}">
                <adec:decorative xmlns:adec="http://schemas.microsoft.com/office/drawing/2017/decorative" val="1"/>
              </a:ext>
            </a:extLst>
          </p:cNvPr>
          <p:cNvSpPr>
            <a:spLocks noGrp="1"/>
          </p:cNvSpPr>
          <p:nvPr>
            <p:ph type="pic" sz="quarter" idx="17" hasCustomPrompt="1"/>
          </p:nvPr>
        </p:nvSpPr>
        <p:spPr>
          <a:xfrm>
            <a:off x="7429500" y="0"/>
            <a:ext cx="4762500" cy="6858000"/>
          </a:xfrm>
          <a:custGeom>
            <a:avLst/>
            <a:gdLst>
              <a:gd name="connsiteX0" fmla="*/ 381 w 4762500"/>
              <a:gd name="connsiteY0" fmla="*/ 0 h 6858000"/>
              <a:gd name="connsiteX1" fmla="*/ 293561 w 4762500"/>
              <a:gd name="connsiteY1" fmla="*/ 0 h 6858000"/>
              <a:gd name="connsiteX2" fmla="*/ 781260 w 4762500"/>
              <a:gd name="connsiteY2" fmla="*/ 0 h 6858000"/>
              <a:gd name="connsiteX3" fmla="*/ 868848 w 4762500"/>
              <a:gd name="connsiteY3" fmla="*/ 0 h 6858000"/>
              <a:gd name="connsiteX4" fmla="*/ 1074440 w 4762500"/>
              <a:gd name="connsiteY4" fmla="*/ 0 h 6858000"/>
              <a:gd name="connsiteX5" fmla="*/ 1149302 w 4762500"/>
              <a:gd name="connsiteY5" fmla="*/ 0 h 6858000"/>
              <a:gd name="connsiteX6" fmla="*/ 1162028 w 4762500"/>
              <a:gd name="connsiteY6" fmla="*/ 0 h 6858000"/>
              <a:gd name="connsiteX7" fmla="*/ 1442482 w 4762500"/>
              <a:gd name="connsiteY7" fmla="*/ 0 h 6858000"/>
              <a:gd name="connsiteX8" fmla="*/ 1649727 w 4762500"/>
              <a:gd name="connsiteY8" fmla="*/ 0 h 6858000"/>
              <a:gd name="connsiteX9" fmla="*/ 1942907 w 4762500"/>
              <a:gd name="connsiteY9" fmla="*/ 0 h 6858000"/>
              <a:gd name="connsiteX10" fmla="*/ 2017769 w 4762500"/>
              <a:gd name="connsiteY10" fmla="*/ 0 h 6858000"/>
              <a:gd name="connsiteX11" fmla="*/ 2310949 w 4762500"/>
              <a:gd name="connsiteY11" fmla="*/ 0 h 6858000"/>
              <a:gd name="connsiteX12" fmla="*/ 4066094 w 4762500"/>
              <a:gd name="connsiteY12" fmla="*/ 0 h 6858000"/>
              <a:gd name="connsiteX13" fmla="*/ 4066095 w 4762500"/>
              <a:gd name="connsiteY13" fmla="*/ 0 h 6858000"/>
              <a:gd name="connsiteX14" fmla="*/ 4066096 w 4762500"/>
              <a:gd name="connsiteY14" fmla="*/ 0 h 6858000"/>
              <a:gd name="connsiteX15" fmla="*/ 4359274 w 4762500"/>
              <a:gd name="connsiteY15" fmla="*/ 0 h 6858000"/>
              <a:gd name="connsiteX16" fmla="*/ 4359275 w 4762500"/>
              <a:gd name="connsiteY16" fmla="*/ 0 h 6858000"/>
              <a:gd name="connsiteX17" fmla="*/ 4359276 w 4762500"/>
              <a:gd name="connsiteY17" fmla="*/ 0 h 6858000"/>
              <a:gd name="connsiteX18" fmla="*/ 4762500 w 4762500"/>
              <a:gd name="connsiteY18" fmla="*/ 0 h 6858000"/>
              <a:gd name="connsiteX19" fmla="*/ 4762500 w 4762500"/>
              <a:gd name="connsiteY19" fmla="*/ 6858000 h 6858000"/>
              <a:gd name="connsiteX20" fmla="*/ 4359276 w 4762500"/>
              <a:gd name="connsiteY20" fmla="*/ 6858000 h 6858000"/>
              <a:gd name="connsiteX21" fmla="*/ 4359275 w 4762500"/>
              <a:gd name="connsiteY21" fmla="*/ 6858000 h 6858000"/>
              <a:gd name="connsiteX22" fmla="*/ 4359274 w 4762500"/>
              <a:gd name="connsiteY22" fmla="*/ 6858000 h 6858000"/>
              <a:gd name="connsiteX23" fmla="*/ 4066096 w 4762500"/>
              <a:gd name="connsiteY23" fmla="*/ 6858000 h 6858000"/>
              <a:gd name="connsiteX24" fmla="*/ 4066095 w 4762500"/>
              <a:gd name="connsiteY24" fmla="*/ 6858000 h 6858000"/>
              <a:gd name="connsiteX25" fmla="*/ 4066094 w 4762500"/>
              <a:gd name="connsiteY25" fmla="*/ 6858000 h 6858000"/>
              <a:gd name="connsiteX26" fmla="*/ 2310949 w 4762500"/>
              <a:gd name="connsiteY26" fmla="*/ 6858000 h 6858000"/>
              <a:gd name="connsiteX27" fmla="*/ 2017769 w 4762500"/>
              <a:gd name="connsiteY27" fmla="*/ 6858000 h 6858000"/>
              <a:gd name="connsiteX28" fmla="*/ 1942857 w 4762500"/>
              <a:gd name="connsiteY28" fmla="*/ 6858000 h 6858000"/>
              <a:gd name="connsiteX29" fmla="*/ 1649677 w 4762500"/>
              <a:gd name="connsiteY29" fmla="*/ 6858000 h 6858000"/>
              <a:gd name="connsiteX30" fmla="*/ 1442482 w 4762500"/>
              <a:gd name="connsiteY30" fmla="*/ 6858000 h 6858000"/>
              <a:gd name="connsiteX31" fmla="*/ 1161774 w 4762500"/>
              <a:gd name="connsiteY31" fmla="*/ 6858000 h 6858000"/>
              <a:gd name="connsiteX32" fmla="*/ 1149302 w 4762500"/>
              <a:gd name="connsiteY32" fmla="*/ 6858000 h 6858000"/>
              <a:gd name="connsiteX33" fmla="*/ 1074390 w 4762500"/>
              <a:gd name="connsiteY33" fmla="*/ 6858000 h 6858000"/>
              <a:gd name="connsiteX34" fmla="*/ 868594 w 4762500"/>
              <a:gd name="connsiteY34" fmla="*/ 6858000 h 6858000"/>
              <a:gd name="connsiteX35" fmla="*/ 781210 w 4762500"/>
              <a:gd name="connsiteY35" fmla="*/ 6858000 h 6858000"/>
              <a:gd name="connsiteX36" fmla="*/ 293307 w 4762500"/>
              <a:gd name="connsiteY36" fmla="*/ 6858000 h 6858000"/>
              <a:gd name="connsiteX37" fmla="*/ 127 w 4762500"/>
              <a:gd name="connsiteY37" fmla="*/ 6858000 h 6858000"/>
              <a:gd name="connsiteX38" fmla="*/ 0 w 4762500"/>
              <a:gd name="connsiteY38" fmla="*/ 6846506 h 6858000"/>
              <a:gd name="connsiteX39" fmla="*/ 149035 w 4762500"/>
              <a:gd name="connsiteY39" fmla="*/ 6358954 h 6858000"/>
              <a:gd name="connsiteX40" fmla="*/ 0 w 4762500"/>
              <a:gd name="connsiteY40" fmla="*/ 5871401 h 6858000"/>
              <a:gd name="connsiteX41" fmla="*/ 149035 w 4762500"/>
              <a:gd name="connsiteY41" fmla="*/ 5383848 h 6858000"/>
              <a:gd name="connsiteX42" fmla="*/ 0 w 4762500"/>
              <a:gd name="connsiteY42" fmla="*/ 4896295 h 6858000"/>
              <a:gd name="connsiteX43" fmla="*/ 149035 w 4762500"/>
              <a:gd name="connsiteY43" fmla="*/ 4408742 h 6858000"/>
              <a:gd name="connsiteX44" fmla="*/ 0 w 4762500"/>
              <a:gd name="connsiteY44" fmla="*/ 3921189 h 6858000"/>
              <a:gd name="connsiteX45" fmla="*/ 149035 w 4762500"/>
              <a:gd name="connsiteY45" fmla="*/ 3433636 h 6858000"/>
              <a:gd name="connsiteX46" fmla="*/ 0 w 4762500"/>
              <a:gd name="connsiteY46" fmla="*/ 2946083 h 6858000"/>
              <a:gd name="connsiteX47" fmla="*/ 149035 w 4762500"/>
              <a:gd name="connsiteY47" fmla="*/ 2458530 h 6858000"/>
              <a:gd name="connsiteX48" fmla="*/ 0 w 4762500"/>
              <a:gd name="connsiteY48" fmla="*/ 1970977 h 6858000"/>
              <a:gd name="connsiteX49" fmla="*/ 149035 w 4762500"/>
              <a:gd name="connsiteY49" fmla="*/ 1483424 h 6858000"/>
              <a:gd name="connsiteX50" fmla="*/ 0 w 4762500"/>
              <a:gd name="connsiteY50" fmla="*/ 995871 h 6858000"/>
              <a:gd name="connsiteX51" fmla="*/ 149035 w 4762500"/>
              <a:gd name="connsiteY51" fmla="*/ 508318 h 6858000"/>
              <a:gd name="connsiteX52" fmla="*/ 0 w 4762500"/>
              <a:gd name="connsiteY52" fmla="*/ 20765 h 6858000"/>
              <a:gd name="connsiteX53" fmla="*/ 381 w 4762500"/>
              <a:gd name="connsiteY53"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762500" h="6858000">
                <a:moveTo>
                  <a:pt x="381" y="0"/>
                </a:moveTo>
                <a:lnTo>
                  <a:pt x="293561" y="0"/>
                </a:lnTo>
                <a:lnTo>
                  <a:pt x="781260" y="0"/>
                </a:lnTo>
                <a:lnTo>
                  <a:pt x="868848" y="0"/>
                </a:lnTo>
                <a:lnTo>
                  <a:pt x="1074440" y="0"/>
                </a:lnTo>
                <a:lnTo>
                  <a:pt x="1149302" y="0"/>
                </a:lnTo>
                <a:lnTo>
                  <a:pt x="1162028" y="0"/>
                </a:lnTo>
                <a:lnTo>
                  <a:pt x="1442482" y="0"/>
                </a:lnTo>
                <a:lnTo>
                  <a:pt x="1649727" y="0"/>
                </a:lnTo>
                <a:lnTo>
                  <a:pt x="1942907" y="0"/>
                </a:lnTo>
                <a:lnTo>
                  <a:pt x="2017769" y="0"/>
                </a:lnTo>
                <a:lnTo>
                  <a:pt x="2310949" y="0"/>
                </a:lnTo>
                <a:lnTo>
                  <a:pt x="4066094" y="0"/>
                </a:lnTo>
                <a:lnTo>
                  <a:pt x="4066095" y="0"/>
                </a:lnTo>
                <a:lnTo>
                  <a:pt x="4066096" y="0"/>
                </a:lnTo>
                <a:lnTo>
                  <a:pt x="4359274" y="0"/>
                </a:lnTo>
                <a:lnTo>
                  <a:pt x="4359275" y="0"/>
                </a:lnTo>
                <a:lnTo>
                  <a:pt x="4359276" y="0"/>
                </a:lnTo>
                <a:lnTo>
                  <a:pt x="4762500" y="0"/>
                </a:lnTo>
                <a:lnTo>
                  <a:pt x="4762500" y="6858000"/>
                </a:lnTo>
                <a:lnTo>
                  <a:pt x="4359276" y="6858000"/>
                </a:lnTo>
                <a:lnTo>
                  <a:pt x="4359275" y="6858000"/>
                </a:lnTo>
                <a:lnTo>
                  <a:pt x="4359274" y="6858000"/>
                </a:lnTo>
                <a:lnTo>
                  <a:pt x="4066096" y="6858000"/>
                </a:lnTo>
                <a:lnTo>
                  <a:pt x="4066095" y="6858000"/>
                </a:lnTo>
                <a:lnTo>
                  <a:pt x="4066094" y="6858000"/>
                </a:lnTo>
                <a:lnTo>
                  <a:pt x="2310949" y="6858000"/>
                </a:lnTo>
                <a:lnTo>
                  <a:pt x="2017769" y="6858000"/>
                </a:lnTo>
                <a:lnTo>
                  <a:pt x="1942857" y="6858000"/>
                </a:lnTo>
                <a:lnTo>
                  <a:pt x="1649677" y="6858000"/>
                </a:lnTo>
                <a:lnTo>
                  <a:pt x="1442482" y="6858000"/>
                </a:lnTo>
                <a:lnTo>
                  <a:pt x="1161774" y="6858000"/>
                </a:lnTo>
                <a:lnTo>
                  <a:pt x="1149302" y="6858000"/>
                </a:lnTo>
                <a:lnTo>
                  <a:pt x="1074390" y="6858000"/>
                </a:lnTo>
                <a:lnTo>
                  <a:pt x="868594" y="6858000"/>
                </a:lnTo>
                <a:lnTo>
                  <a:pt x="781210" y="6858000"/>
                </a:lnTo>
                <a:lnTo>
                  <a:pt x="293307" y="6858000"/>
                </a:lnTo>
                <a:lnTo>
                  <a:pt x="127" y="6858000"/>
                </a:lnTo>
                <a:cubicBezTo>
                  <a:pt x="64" y="6854254"/>
                  <a:pt x="0" y="6850381"/>
                  <a:pt x="0" y="6846506"/>
                </a:cubicBezTo>
                <a:cubicBezTo>
                  <a:pt x="0" y="6604318"/>
                  <a:pt x="149035" y="6604318"/>
                  <a:pt x="149035" y="6358954"/>
                </a:cubicBezTo>
                <a:cubicBezTo>
                  <a:pt x="149035" y="6113590"/>
                  <a:pt x="0" y="6116765"/>
                  <a:pt x="0" y="5871401"/>
                </a:cubicBezTo>
                <a:cubicBezTo>
                  <a:pt x="0" y="5626037"/>
                  <a:pt x="149035" y="5629212"/>
                  <a:pt x="149035" y="5383848"/>
                </a:cubicBezTo>
                <a:cubicBezTo>
                  <a:pt x="149035" y="5138484"/>
                  <a:pt x="0" y="5141659"/>
                  <a:pt x="0" y="4896295"/>
                </a:cubicBezTo>
                <a:cubicBezTo>
                  <a:pt x="0" y="4650931"/>
                  <a:pt x="149035" y="4654106"/>
                  <a:pt x="149035" y="4408742"/>
                </a:cubicBezTo>
                <a:cubicBezTo>
                  <a:pt x="149035" y="4163378"/>
                  <a:pt x="0" y="4163441"/>
                  <a:pt x="0" y="3921189"/>
                </a:cubicBezTo>
                <a:cubicBezTo>
                  <a:pt x="0" y="3678936"/>
                  <a:pt x="149035" y="3679000"/>
                  <a:pt x="149035" y="3433636"/>
                </a:cubicBezTo>
                <a:cubicBezTo>
                  <a:pt x="149035" y="3188272"/>
                  <a:pt x="0" y="3191447"/>
                  <a:pt x="0" y="2946083"/>
                </a:cubicBezTo>
                <a:cubicBezTo>
                  <a:pt x="0" y="2700719"/>
                  <a:pt x="149035" y="2703894"/>
                  <a:pt x="149035" y="2458530"/>
                </a:cubicBezTo>
                <a:cubicBezTo>
                  <a:pt x="149035" y="2213166"/>
                  <a:pt x="0" y="2213229"/>
                  <a:pt x="0" y="1970977"/>
                </a:cubicBezTo>
                <a:cubicBezTo>
                  <a:pt x="0" y="1728724"/>
                  <a:pt x="149035" y="1728788"/>
                  <a:pt x="149035" y="1483424"/>
                </a:cubicBezTo>
                <a:cubicBezTo>
                  <a:pt x="149035" y="1238060"/>
                  <a:pt x="0" y="1241235"/>
                  <a:pt x="0" y="995871"/>
                </a:cubicBezTo>
                <a:cubicBezTo>
                  <a:pt x="0" y="750507"/>
                  <a:pt x="149035" y="753682"/>
                  <a:pt x="149035" y="508318"/>
                </a:cubicBezTo>
                <a:cubicBezTo>
                  <a:pt x="149035" y="262954"/>
                  <a:pt x="0" y="266129"/>
                  <a:pt x="0" y="20765"/>
                </a:cubicBezTo>
                <a:cubicBezTo>
                  <a:pt x="0" y="13653"/>
                  <a:pt x="127" y="6731"/>
                  <a:pt x="381" y="0"/>
                </a:cubicBez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39750" y="539751"/>
            <a:ext cx="5735639" cy="996948"/>
          </a:xfrm>
          <a:prstGeom prst="rect">
            <a:avLst/>
          </a:prstGeom>
        </p:spPr>
        <p:txBody>
          <a:bodyPr anchor="t"/>
          <a:lstStyle>
            <a:lvl1pPr algn="l">
              <a:defRPr sz="3600"/>
            </a:lvl1pPr>
          </a:lstStyle>
          <a:p>
            <a:r>
              <a:rPr lang="fi-FI" dirty="0"/>
              <a:t>Esittäjän Etunimi Sukunimi</a:t>
            </a:r>
          </a:p>
        </p:txBody>
      </p:sp>
      <p:sp>
        <p:nvSpPr>
          <p:cNvPr id="19" name="Tekstin paikkamerkki 1">
            <a:extLst>
              <a:ext uri="{FF2B5EF4-FFF2-40B4-BE49-F238E27FC236}">
                <a16:creationId xmlns:a16="http://schemas.microsoft.com/office/drawing/2014/main" id="{7C8F5213-A353-F78D-E9D9-78D8BF25F397}"/>
              </a:ext>
            </a:extLst>
          </p:cNvPr>
          <p:cNvSpPr>
            <a:spLocks noGrp="1"/>
          </p:cNvSpPr>
          <p:nvPr>
            <p:ph type="body" sz="quarter" idx="27" hasCustomPrompt="1"/>
          </p:nvPr>
        </p:nvSpPr>
        <p:spPr>
          <a:xfrm>
            <a:off x="539750" y="2032000"/>
            <a:ext cx="5735639" cy="493713"/>
          </a:xfrm>
          <a:noFill/>
        </p:spPr>
        <p:txBody>
          <a:bodyPr lIns="0" tIns="0" rIns="0" anchor="t"/>
          <a:lstStyle>
            <a:lvl1pPr marL="0" indent="0" algn="l">
              <a:spcAft>
                <a:spcPts val="0"/>
              </a:spcAft>
              <a:buNone/>
              <a:defRPr sz="2800" b="0"/>
            </a:lvl1pPr>
          </a:lstStyle>
          <a:p>
            <a:pPr lvl="0"/>
            <a:r>
              <a:rPr lang="fi-FI" dirty="0"/>
              <a:t>titteli​</a:t>
            </a:r>
          </a:p>
        </p:txBody>
      </p:sp>
      <p:sp>
        <p:nvSpPr>
          <p:cNvPr id="10" name="Tekstin paikkamerkki 9">
            <a:extLst>
              <a:ext uri="{FF2B5EF4-FFF2-40B4-BE49-F238E27FC236}">
                <a16:creationId xmlns:a16="http://schemas.microsoft.com/office/drawing/2014/main" id="{81A3C7B2-23FF-F396-3293-8FF3FE4233CA}"/>
              </a:ext>
            </a:extLst>
          </p:cNvPr>
          <p:cNvSpPr>
            <a:spLocks noGrp="1"/>
          </p:cNvSpPr>
          <p:nvPr>
            <p:ph type="body" sz="quarter" idx="34"/>
          </p:nvPr>
        </p:nvSpPr>
        <p:spPr>
          <a:xfrm>
            <a:off x="539750" y="2773363"/>
            <a:ext cx="5735639" cy="3227387"/>
          </a:xfrm>
        </p:spPr>
        <p:txBody>
          <a:bodyPr/>
          <a:lstStyle>
            <a:lvl1pPr>
              <a:spcBef>
                <a:spcPts val="0"/>
              </a:spcBef>
              <a:defRPr sz="2000"/>
            </a:lvl1pPr>
            <a:lvl2pPr>
              <a:defRPr sz="2000"/>
            </a:lvl2pPr>
            <a:lvl3pPr>
              <a:defRPr sz="1800"/>
            </a:lvl3pPr>
            <a:lvl4pPr>
              <a:defRPr sz="1800"/>
            </a:lvl4pPr>
            <a:lvl5pPr>
              <a:defRPr sz="18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2" name="Alatunnisteen paikkamerkki 11">
            <a:extLst>
              <a:ext uri="{FF2B5EF4-FFF2-40B4-BE49-F238E27FC236}">
                <a16:creationId xmlns:a16="http://schemas.microsoft.com/office/drawing/2014/main" id="{C70C7628-3804-732B-FCD6-3FCF55431AC4}"/>
              </a:ext>
            </a:extLst>
          </p:cNvPr>
          <p:cNvSpPr>
            <a:spLocks noGrp="1"/>
          </p:cNvSpPr>
          <p:nvPr>
            <p:ph type="ftr" sz="quarter" idx="32"/>
          </p:nvPr>
        </p:nvSpPr>
        <p:spPr>
          <a:xfrm>
            <a:off x="2832099" y="6248400"/>
            <a:ext cx="6884989" cy="249238"/>
          </a:xfrm>
        </p:spPr>
        <p:txBody>
          <a:bodyPr/>
          <a:lstStyle>
            <a:lvl1pPr algn="l">
              <a:defRPr/>
            </a:lvl1pPr>
          </a:lstStyle>
          <a:p>
            <a:endParaRPr lang="fi-FI" dirty="0"/>
          </a:p>
        </p:txBody>
      </p:sp>
      <p:sp>
        <p:nvSpPr>
          <p:cNvPr id="11" name="Päivämäärän paikkamerkki 10">
            <a:extLst>
              <a:ext uri="{FF2B5EF4-FFF2-40B4-BE49-F238E27FC236}">
                <a16:creationId xmlns:a16="http://schemas.microsoft.com/office/drawing/2014/main" id="{DC3F5BCF-0FB7-AFDC-2035-97574183C294}"/>
              </a:ext>
            </a:extLst>
          </p:cNvPr>
          <p:cNvSpPr>
            <a:spLocks noGrp="1"/>
          </p:cNvSpPr>
          <p:nvPr>
            <p:ph type="dt" sz="half" idx="3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676F53C9-370F-B254-8ECB-E653FC9D048E}"/>
              </a:ext>
            </a:extLst>
          </p:cNvPr>
          <p:cNvSpPr>
            <a:spLocks noGrp="1"/>
          </p:cNvSpPr>
          <p:nvPr>
            <p:ph type="sldNum" sz="quarter" idx="33"/>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81E43D91-1974-23D0-46BB-A9F52BF9B74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516282335"/>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preserve="1" userDrawn="1">
  <p:cSld name="Esittelydia 2 A">
    <p:bg>
      <p:bgPr>
        <a:solidFill>
          <a:schemeClr val="bg1"/>
        </a:solidFill>
        <a:effectLst/>
      </p:bgPr>
    </p:bg>
    <p:spTree>
      <p:nvGrpSpPr>
        <p:cNvPr id="1" name=""/>
        <p:cNvGrpSpPr/>
        <p:nvPr/>
      </p:nvGrpSpPr>
      <p:grpSpPr>
        <a:xfrm>
          <a:off x="0" y="0"/>
          <a:ext cx="0" cy="0"/>
          <a:chOff x="0" y="0"/>
          <a:chExt cx="0" cy="0"/>
        </a:xfrm>
      </p:grpSpPr>
      <p:sp>
        <p:nvSpPr>
          <p:cNvPr id="8" name="Kuvan paikkamerkki 7">
            <a:extLst>
              <a:ext uri="{FF2B5EF4-FFF2-40B4-BE49-F238E27FC236}">
                <a16:creationId xmlns:a16="http://schemas.microsoft.com/office/drawing/2014/main" id="{493D64AD-E86B-8866-67BA-4DACE17254F5}"/>
              </a:ext>
              <a:ext uri="{C183D7F6-B498-43B3-948B-1728B52AA6E4}">
                <adec:decorative xmlns:adec="http://schemas.microsoft.com/office/drawing/2017/decorative" val="1"/>
              </a:ext>
            </a:extLst>
          </p:cNvPr>
          <p:cNvSpPr>
            <a:spLocks noGrp="1"/>
          </p:cNvSpPr>
          <p:nvPr>
            <p:ph type="pic" sz="quarter" idx="17" hasCustomPrompt="1"/>
          </p:nvPr>
        </p:nvSpPr>
        <p:spPr>
          <a:xfrm>
            <a:off x="7429498" y="0"/>
            <a:ext cx="4762502" cy="6858000"/>
          </a:xfrm>
          <a:custGeom>
            <a:avLst/>
            <a:gdLst>
              <a:gd name="connsiteX0" fmla="*/ 0 w 4762502"/>
              <a:gd name="connsiteY0" fmla="*/ 0 h 6858000"/>
              <a:gd name="connsiteX1" fmla="*/ 523121 w 4762502"/>
              <a:gd name="connsiteY1" fmla="*/ 0 h 6858000"/>
              <a:gd name="connsiteX2" fmla="*/ 647052 w 4762502"/>
              <a:gd name="connsiteY2" fmla="*/ 0 h 6858000"/>
              <a:gd name="connsiteX3" fmla="*/ 900419 w 4762502"/>
              <a:gd name="connsiteY3" fmla="*/ 0 h 6858000"/>
              <a:gd name="connsiteX4" fmla="*/ 995277 w 4762502"/>
              <a:gd name="connsiteY4" fmla="*/ 0 h 6858000"/>
              <a:gd name="connsiteX5" fmla="*/ 1217813 w 4762502"/>
              <a:gd name="connsiteY5" fmla="*/ 0 h 6858000"/>
              <a:gd name="connsiteX6" fmla="*/ 1321891 w 4762502"/>
              <a:gd name="connsiteY6" fmla="*/ 0 h 6858000"/>
              <a:gd name="connsiteX7" fmla="*/ 1397585 w 4762502"/>
              <a:gd name="connsiteY7" fmla="*/ 0 h 6858000"/>
              <a:gd name="connsiteX8" fmla="*/ 1575259 w 4762502"/>
              <a:gd name="connsiteY8" fmla="*/ 0 h 6858000"/>
              <a:gd name="connsiteX9" fmla="*/ 1639955 w 4762502"/>
              <a:gd name="connsiteY9" fmla="*/ 0 h 6858000"/>
              <a:gd name="connsiteX10" fmla="*/ 1650953 w 4762502"/>
              <a:gd name="connsiteY10" fmla="*/ 0 h 6858000"/>
              <a:gd name="connsiteX11" fmla="*/ 1893323 w 4762502"/>
              <a:gd name="connsiteY11" fmla="*/ 0 h 6858000"/>
              <a:gd name="connsiteX12" fmla="*/ 2072426 w 4762502"/>
              <a:gd name="connsiteY12" fmla="*/ 0 h 6858000"/>
              <a:gd name="connsiteX13" fmla="*/ 2325794 w 4762502"/>
              <a:gd name="connsiteY13" fmla="*/ 0 h 6858000"/>
              <a:gd name="connsiteX14" fmla="*/ 2390490 w 4762502"/>
              <a:gd name="connsiteY14" fmla="*/ 0 h 6858000"/>
              <a:gd name="connsiteX15" fmla="*/ 2643858 w 4762502"/>
              <a:gd name="connsiteY15" fmla="*/ 0 h 6858000"/>
              <a:gd name="connsiteX16" fmla="*/ 2981445 w 4762502"/>
              <a:gd name="connsiteY16" fmla="*/ 0 h 6858000"/>
              <a:gd name="connsiteX17" fmla="*/ 2981446 w 4762502"/>
              <a:gd name="connsiteY17" fmla="*/ 0 h 6858000"/>
              <a:gd name="connsiteX18" fmla="*/ 4066096 w 4762502"/>
              <a:gd name="connsiteY18" fmla="*/ 0 h 6858000"/>
              <a:gd name="connsiteX19" fmla="*/ 4160664 w 4762502"/>
              <a:gd name="connsiteY19" fmla="*/ 0 h 6858000"/>
              <a:gd name="connsiteX20" fmla="*/ 4160665 w 4762502"/>
              <a:gd name="connsiteY20" fmla="*/ 0 h 6858000"/>
              <a:gd name="connsiteX21" fmla="*/ 4160666 w 4762502"/>
              <a:gd name="connsiteY21" fmla="*/ 0 h 6858000"/>
              <a:gd name="connsiteX22" fmla="*/ 4414032 w 4762502"/>
              <a:gd name="connsiteY22" fmla="*/ 0 h 6858000"/>
              <a:gd name="connsiteX23" fmla="*/ 4414033 w 4762502"/>
              <a:gd name="connsiteY23" fmla="*/ 0 h 6858000"/>
              <a:gd name="connsiteX24" fmla="*/ 4414034 w 4762502"/>
              <a:gd name="connsiteY24" fmla="*/ 0 h 6858000"/>
              <a:gd name="connsiteX25" fmla="*/ 4762502 w 4762502"/>
              <a:gd name="connsiteY25" fmla="*/ 0 h 6858000"/>
              <a:gd name="connsiteX26" fmla="*/ 4762502 w 4762502"/>
              <a:gd name="connsiteY26" fmla="*/ 6858000 h 6858000"/>
              <a:gd name="connsiteX27" fmla="*/ 4414034 w 4762502"/>
              <a:gd name="connsiteY27" fmla="*/ 6858000 h 6858000"/>
              <a:gd name="connsiteX28" fmla="*/ 4414033 w 4762502"/>
              <a:gd name="connsiteY28" fmla="*/ 6858000 h 6858000"/>
              <a:gd name="connsiteX29" fmla="*/ 4414032 w 4762502"/>
              <a:gd name="connsiteY29" fmla="*/ 6858000 h 6858000"/>
              <a:gd name="connsiteX30" fmla="*/ 4160666 w 4762502"/>
              <a:gd name="connsiteY30" fmla="*/ 6858000 h 6858000"/>
              <a:gd name="connsiteX31" fmla="*/ 4160665 w 4762502"/>
              <a:gd name="connsiteY31" fmla="*/ 6858000 h 6858000"/>
              <a:gd name="connsiteX32" fmla="*/ 4160664 w 4762502"/>
              <a:gd name="connsiteY32" fmla="*/ 6858000 h 6858000"/>
              <a:gd name="connsiteX33" fmla="*/ 4066096 w 4762502"/>
              <a:gd name="connsiteY33" fmla="*/ 6858000 h 6858000"/>
              <a:gd name="connsiteX34" fmla="*/ 2981446 w 4762502"/>
              <a:gd name="connsiteY34" fmla="*/ 6858000 h 6858000"/>
              <a:gd name="connsiteX35" fmla="*/ 2981445 w 4762502"/>
              <a:gd name="connsiteY35" fmla="*/ 6858000 h 6858000"/>
              <a:gd name="connsiteX36" fmla="*/ 2643858 w 4762502"/>
              <a:gd name="connsiteY36" fmla="*/ 6858000 h 6858000"/>
              <a:gd name="connsiteX37" fmla="*/ 2390490 w 4762502"/>
              <a:gd name="connsiteY37" fmla="*/ 6858000 h 6858000"/>
              <a:gd name="connsiteX38" fmla="*/ 2325750 w 4762502"/>
              <a:gd name="connsiteY38" fmla="*/ 6858000 h 6858000"/>
              <a:gd name="connsiteX39" fmla="*/ 2072382 w 4762502"/>
              <a:gd name="connsiteY39" fmla="*/ 6858000 h 6858000"/>
              <a:gd name="connsiteX40" fmla="*/ 1893323 w 4762502"/>
              <a:gd name="connsiteY40" fmla="*/ 6858000 h 6858000"/>
              <a:gd name="connsiteX41" fmla="*/ 1650734 w 4762502"/>
              <a:gd name="connsiteY41" fmla="*/ 6858000 h 6858000"/>
              <a:gd name="connsiteX42" fmla="*/ 1639955 w 4762502"/>
              <a:gd name="connsiteY42" fmla="*/ 6858000 h 6858000"/>
              <a:gd name="connsiteX43" fmla="*/ 1575216 w 4762502"/>
              <a:gd name="connsiteY43" fmla="*/ 6858000 h 6858000"/>
              <a:gd name="connsiteX44" fmla="*/ 1397366 w 4762502"/>
              <a:gd name="connsiteY44" fmla="*/ 6858000 h 6858000"/>
              <a:gd name="connsiteX45" fmla="*/ 1321848 w 4762502"/>
              <a:gd name="connsiteY45" fmla="*/ 6858000 h 6858000"/>
              <a:gd name="connsiteX46" fmla="*/ 1217813 w 4762502"/>
              <a:gd name="connsiteY46" fmla="*/ 6858000 h 6858000"/>
              <a:gd name="connsiteX47" fmla="*/ 995247 w 4762502"/>
              <a:gd name="connsiteY47" fmla="*/ 6858000 h 6858000"/>
              <a:gd name="connsiteX48" fmla="*/ 900200 w 4762502"/>
              <a:gd name="connsiteY48" fmla="*/ 6858000 h 6858000"/>
              <a:gd name="connsiteX49" fmla="*/ 646832 w 4762502"/>
              <a:gd name="connsiteY49" fmla="*/ 6858000 h 6858000"/>
              <a:gd name="connsiteX50" fmla="*/ 522967 w 4762502"/>
              <a:gd name="connsiteY50" fmla="*/ 6858000 h 6858000"/>
              <a:gd name="connsiteX51" fmla="*/ 0 w 4762502"/>
              <a:gd name="connsiteY5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762502" h="6858000">
                <a:moveTo>
                  <a:pt x="0" y="0"/>
                </a:moveTo>
                <a:lnTo>
                  <a:pt x="523121" y="0"/>
                </a:lnTo>
                <a:lnTo>
                  <a:pt x="647052" y="0"/>
                </a:lnTo>
                <a:lnTo>
                  <a:pt x="900419" y="0"/>
                </a:lnTo>
                <a:lnTo>
                  <a:pt x="995277" y="0"/>
                </a:lnTo>
                <a:lnTo>
                  <a:pt x="1217813" y="0"/>
                </a:lnTo>
                <a:lnTo>
                  <a:pt x="1321891" y="0"/>
                </a:lnTo>
                <a:lnTo>
                  <a:pt x="1397585" y="0"/>
                </a:lnTo>
                <a:lnTo>
                  <a:pt x="1575259" y="0"/>
                </a:lnTo>
                <a:lnTo>
                  <a:pt x="1639955" y="0"/>
                </a:lnTo>
                <a:lnTo>
                  <a:pt x="1650953" y="0"/>
                </a:lnTo>
                <a:lnTo>
                  <a:pt x="1893323" y="0"/>
                </a:lnTo>
                <a:lnTo>
                  <a:pt x="2072426" y="0"/>
                </a:lnTo>
                <a:lnTo>
                  <a:pt x="2325794" y="0"/>
                </a:lnTo>
                <a:lnTo>
                  <a:pt x="2390490" y="0"/>
                </a:lnTo>
                <a:lnTo>
                  <a:pt x="2643858" y="0"/>
                </a:lnTo>
                <a:lnTo>
                  <a:pt x="2981445" y="0"/>
                </a:lnTo>
                <a:lnTo>
                  <a:pt x="2981446" y="0"/>
                </a:lnTo>
                <a:lnTo>
                  <a:pt x="4066096" y="0"/>
                </a:lnTo>
                <a:lnTo>
                  <a:pt x="4160664" y="0"/>
                </a:lnTo>
                <a:lnTo>
                  <a:pt x="4160665" y="0"/>
                </a:lnTo>
                <a:lnTo>
                  <a:pt x="4160666" y="0"/>
                </a:lnTo>
                <a:lnTo>
                  <a:pt x="4414032" y="0"/>
                </a:lnTo>
                <a:lnTo>
                  <a:pt x="4414033" y="0"/>
                </a:lnTo>
                <a:lnTo>
                  <a:pt x="4414034" y="0"/>
                </a:lnTo>
                <a:lnTo>
                  <a:pt x="4762502" y="0"/>
                </a:lnTo>
                <a:lnTo>
                  <a:pt x="4762502" y="6858000"/>
                </a:lnTo>
                <a:lnTo>
                  <a:pt x="4414034" y="6858000"/>
                </a:lnTo>
                <a:lnTo>
                  <a:pt x="4414033" y="6858000"/>
                </a:lnTo>
                <a:lnTo>
                  <a:pt x="4414032" y="6858000"/>
                </a:lnTo>
                <a:lnTo>
                  <a:pt x="4160666" y="6858000"/>
                </a:lnTo>
                <a:lnTo>
                  <a:pt x="4160665" y="6858000"/>
                </a:lnTo>
                <a:lnTo>
                  <a:pt x="4160664" y="6858000"/>
                </a:lnTo>
                <a:lnTo>
                  <a:pt x="4066096" y="6858000"/>
                </a:lnTo>
                <a:lnTo>
                  <a:pt x="2981446" y="6858000"/>
                </a:lnTo>
                <a:lnTo>
                  <a:pt x="2981445" y="6858000"/>
                </a:lnTo>
                <a:lnTo>
                  <a:pt x="2643858" y="6858000"/>
                </a:lnTo>
                <a:lnTo>
                  <a:pt x="2390490" y="6858000"/>
                </a:lnTo>
                <a:lnTo>
                  <a:pt x="2325750" y="6858000"/>
                </a:lnTo>
                <a:lnTo>
                  <a:pt x="2072382" y="6858000"/>
                </a:lnTo>
                <a:lnTo>
                  <a:pt x="1893323" y="6858000"/>
                </a:lnTo>
                <a:lnTo>
                  <a:pt x="1650734" y="6858000"/>
                </a:lnTo>
                <a:lnTo>
                  <a:pt x="1639955" y="6858000"/>
                </a:lnTo>
                <a:lnTo>
                  <a:pt x="1575216" y="6858000"/>
                </a:lnTo>
                <a:lnTo>
                  <a:pt x="1397366" y="6858000"/>
                </a:lnTo>
                <a:lnTo>
                  <a:pt x="1321848" y="6858000"/>
                </a:lnTo>
                <a:lnTo>
                  <a:pt x="1217813" y="6858000"/>
                </a:lnTo>
                <a:lnTo>
                  <a:pt x="995247" y="6858000"/>
                </a:lnTo>
                <a:lnTo>
                  <a:pt x="900200" y="6858000"/>
                </a:lnTo>
                <a:lnTo>
                  <a:pt x="646832" y="6858000"/>
                </a:lnTo>
                <a:lnTo>
                  <a:pt x="522967" y="6858000"/>
                </a:lnTo>
                <a:lnTo>
                  <a:pt x="0" y="6858000"/>
                </a:ln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39750" y="539751"/>
            <a:ext cx="5735639" cy="996948"/>
          </a:xfrm>
          <a:prstGeom prst="rect">
            <a:avLst/>
          </a:prstGeom>
        </p:spPr>
        <p:txBody>
          <a:bodyPr anchor="t"/>
          <a:lstStyle>
            <a:lvl1pPr algn="l">
              <a:defRPr sz="3600"/>
            </a:lvl1pPr>
          </a:lstStyle>
          <a:p>
            <a:r>
              <a:rPr lang="fi-FI" dirty="0"/>
              <a:t>Esittäjän Etunimi Sukunimi</a:t>
            </a:r>
          </a:p>
        </p:txBody>
      </p:sp>
      <p:sp>
        <p:nvSpPr>
          <p:cNvPr id="19" name="Tekstin paikkamerkki 1">
            <a:extLst>
              <a:ext uri="{FF2B5EF4-FFF2-40B4-BE49-F238E27FC236}">
                <a16:creationId xmlns:a16="http://schemas.microsoft.com/office/drawing/2014/main" id="{7C8F5213-A353-F78D-E9D9-78D8BF25F397}"/>
              </a:ext>
            </a:extLst>
          </p:cNvPr>
          <p:cNvSpPr>
            <a:spLocks noGrp="1"/>
          </p:cNvSpPr>
          <p:nvPr>
            <p:ph type="body" sz="quarter" idx="27" hasCustomPrompt="1"/>
          </p:nvPr>
        </p:nvSpPr>
        <p:spPr>
          <a:xfrm>
            <a:off x="539750" y="2032000"/>
            <a:ext cx="5735639" cy="493713"/>
          </a:xfrm>
          <a:noFill/>
        </p:spPr>
        <p:txBody>
          <a:bodyPr lIns="0" tIns="0" rIns="0" anchor="t"/>
          <a:lstStyle>
            <a:lvl1pPr marL="0" indent="0" algn="l">
              <a:spcAft>
                <a:spcPts val="0"/>
              </a:spcAft>
              <a:buNone/>
              <a:defRPr sz="2800" b="0"/>
            </a:lvl1pPr>
          </a:lstStyle>
          <a:p>
            <a:pPr lvl="0"/>
            <a:r>
              <a:rPr lang="fi-FI" dirty="0"/>
              <a:t>titteli​</a:t>
            </a:r>
          </a:p>
        </p:txBody>
      </p:sp>
      <p:sp>
        <p:nvSpPr>
          <p:cNvPr id="9" name="Tekstin paikkamerkki 9">
            <a:extLst>
              <a:ext uri="{FF2B5EF4-FFF2-40B4-BE49-F238E27FC236}">
                <a16:creationId xmlns:a16="http://schemas.microsoft.com/office/drawing/2014/main" id="{511D36BC-D813-BD7C-251F-59266F882E2A}"/>
              </a:ext>
            </a:extLst>
          </p:cNvPr>
          <p:cNvSpPr>
            <a:spLocks noGrp="1"/>
          </p:cNvSpPr>
          <p:nvPr>
            <p:ph type="body" sz="quarter" idx="34"/>
          </p:nvPr>
        </p:nvSpPr>
        <p:spPr>
          <a:xfrm>
            <a:off x="539750" y="2773363"/>
            <a:ext cx="5735639" cy="3227387"/>
          </a:xfrm>
        </p:spPr>
        <p:txBody>
          <a:bodyPr/>
          <a:lstStyle>
            <a:lvl1pPr>
              <a:spcBef>
                <a:spcPts val="0"/>
              </a:spcBef>
              <a:defRPr sz="2000"/>
            </a:lvl1pPr>
            <a:lvl2pPr>
              <a:defRPr sz="2000"/>
            </a:lvl2pPr>
            <a:lvl3pPr>
              <a:defRPr sz="1800"/>
            </a:lvl3pPr>
            <a:lvl4pPr>
              <a:defRPr sz="1800"/>
            </a:lvl4pPr>
            <a:lvl5pPr>
              <a:defRPr sz="18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2" name="Alatunnisteen paikkamerkki 11">
            <a:extLst>
              <a:ext uri="{FF2B5EF4-FFF2-40B4-BE49-F238E27FC236}">
                <a16:creationId xmlns:a16="http://schemas.microsoft.com/office/drawing/2014/main" id="{C70C7628-3804-732B-FCD6-3FCF55431AC4}"/>
              </a:ext>
            </a:extLst>
          </p:cNvPr>
          <p:cNvSpPr>
            <a:spLocks noGrp="1"/>
          </p:cNvSpPr>
          <p:nvPr>
            <p:ph type="ftr" sz="quarter" idx="32"/>
          </p:nvPr>
        </p:nvSpPr>
        <p:spPr>
          <a:xfrm>
            <a:off x="2832099" y="6248400"/>
            <a:ext cx="6884989" cy="249238"/>
          </a:xfrm>
        </p:spPr>
        <p:txBody>
          <a:bodyPr/>
          <a:lstStyle>
            <a:lvl1pPr algn="l">
              <a:defRPr/>
            </a:lvl1pPr>
          </a:lstStyle>
          <a:p>
            <a:endParaRPr lang="fi-FI" dirty="0"/>
          </a:p>
        </p:txBody>
      </p:sp>
      <p:sp>
        <p:nvSpPr>
          <p:cNvPr id="11" name="Päivämäärän paikkamerkki 10">
            <a:extLst>
              <a:ext uri="{FF2B5EF4-FFF2-40B4-BE49-F238E27FC236}">
                <a16:creationId xmlns:a16="http://schemas.microsoft.com/office/drawing/2014/main" id="{DC3F5BCF-0FB7-AFDC-2035-97574183C294}"/>
              </a:ext>
            </a:extLst>
          </p:cNvPr>
          <p:cNvSpPr>
            <a:spLocks noGrp="1"/>
          </p:cNvSpPr>
          <p:nvPr>
            <p:ph type="dt" sz="half" idx="3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676F53C9-370F-B254-8ECB-E653FC9D048E}"/>
              </a:ext>
            </a:extLst>
          </p:cNvPr>
          <p:cNvSpPr>
            <a:spLocks noGrp="1"/>
          </p:cNvSpPr>
          <p:nvPr>
            <p:ph type="sldNum" sz="quarter" idx="33"/>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81E43D91-1974-23D0-46BB-A9F52BF9B74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116233030"/>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preserve="1" userDrawn="1">
  <p:cSld name="Esittelydia 2 B">
    <p:bg>
      <p:bgPr>
        <a:solidFill>
          <a:schemeClr val="bg1"/>
        </a:solidFill>
        <a:effectLst/>
      </p:bgPr>
    </p:bg>
    <p:spTree>
      <p:nvGrpSpPr>
        <p:cNvPr id="1" name=""/>
        <p:cNvGrpSpPr/>
        <p:nvPr/>
      </p:nvGrpSpPr>
      <p:grpSpPr>
        <a:xfrm>
          <a:off x="0" y="0"/>
          <a:ext cx="0" cy="0"/>
          <a:chOff x="0" y="0"/>
          <a:chExt cx="0" cy="0"/>
        </a:xfrm>
      </p:grpSpPr>
      <p:sp>
        <p:nvSpPr>
          <p:cNvPr id="8" name="Kuvan paikkamerkki 7">
            <a:extLst>
              <a:ext uri="{FF2B5EF4-FFF2-40B4-BE49-F238E27FC236}">
                <a16:creationId xmlns:a16="http://schemas.microsoft.com/office/drawing/2014/main" id="{075523B7-87F4-7914-F623-8A7E8890179B}"/>
              </a:ext>
              <a:ext uri="{C183D7F6-B498-43B3-948B-1728B52AA6E4}">
                <adec:decorative xmlns:adec="http://schemas.microsoft.com/office/drawing/2017/decorative" val="1"/>
              </a:ext>
            </a:extLst>
          </p:cNvPr>
          <p:cNvSpPr>
            <a:spLocks noGrp="1"/>
          </p:cNvSpPr>
          <p:nvPr>
            <p:ph type="pic" sz="quarter" idx="17" hasCustomPrompt="1"/>
          </p:nvPr>
        </p:nvSpPr>
        <p:spPr>
          <a:xfrm>
            <a:off x="7429498" y="0"/>
            <a:ext cx="4762502" cy="6858000"/>
          </a:xfrm>
          <a:custGeom>
            <a:avLst/>
            <a:gdLst>
              <a:gd name="connsiteX0" fmla="*/ 34892 w 4762502"/>
              <a:gd name="connsiteY0" fmla="*/ 0 h 6858000"/>
              <a:gd name="connsiteX1" fmla="*/ 778914 w 4762502"/>
              <a:gd name="connsiteY1" fmla="*/ 0 h 6858000"/>
              <a:gd name="connsiteX2" fmla="*/ 1013450 w 4762502"/>
              <a:gd name="connsiteY2" fmla="*/ 0 h 6858000"/>
              <a:gd name="connsiteX3" fmla="*/ 1074707 w 4762502"/>
              <a:gd name="connsiteY3" fmla="*/ 0 h 6858000"/>
              <a:gd name="connsiteX4" fmla="*/ 1354413 w 4762502"/>
              <a:gd name="connsiteY4" fmla="*/ 0 h 6858000"/>
              <a:gd name="connsiteX5" fmla="*/ 1541123 w 4762502"/>
              <a:gd name="connsiteY5" fmla="*/ 0 h 6858000"/>
              <a:gd name="connsiteX6" fmla="*/ 1564232 w 4762502"/>
              <a:gd name="connsiteY6" fmla="*/ 0 h 6858000"/>
              <a:gd name="connsiteX7" fmla="*/ 1789824 w 4762502"/>
              <a:gd name="connsiteY7" fmla="*/ 0 h 6858000"/>
              <a:gd name="connsiteX8" fmla="*/ 1913262 w 4762502"/>
              <a:gd name="connsiteY8" fmla="*/ 0 h 6858000"/>
              <a:gd name="connsiteX9" fmla="*/ 1975945 w 4762502"/>
              <a:gd name="connsiteY9" fmla="*/ 0 h 6858000"/>
              <a:gd name="connsiteX10" fmla="*/ 2123081 w 4762502"/>
              <a:gd name="connsiteY10" fmla="*/ 0 h 6858000"/>
              <a:gd name="connsiteX11" fmla="*/ 2176657 w 4762502"/>
              <a:gd name="connsiteY11" fmla="*/ 0 h 6858000"/>
              <a:gd name="connsiteX12" fmla="*/ 2185765 w 4762502"/>
              <a:gd name="connsiteY12" fmla="*/ 0 h 6858000"/>
              <a:gd name="connsiteX13" fmla="*/ 2386476 w 4762502"/>
              <a:gd name="connsiteY13" fmla="*/ 0 h 6858000"/>
              <a:gd name="connsiteX14" fmla="*/ 2534794 w 4762502"/>
              <a:gd name="connsiteY14" fmla="*/ 0 h 6858000"/>
              <a:gd name="connsiteX15" fmla="*/ 2744614 w 4762502"/>
              <a:gd name="connsiteY15" fmla="*/ 0 h 6858000"/>
              <a:gd name="connsiteX16" fmla="*/ 2798190 w 4762502"/>
              <a:gd name="connsiteY16" fmla="*/ 0 h 6858000"/>
              <a:gd name="connsiteX17" fmla="*/ 3008009 w 4762502"/>
              <a:gd name="connsiteY17" fmla="*/ 0 h 6858000"/>
              <a:gd name="connsiteX18" fmla="*/ 3760821 w 4762502"/>
              <a:gd name="connsiteY18" fmla="*/ 0 h 6858000"/>
              <a:gd name="connsiteX19" fmla="*/ 3760822 w 4762502"/>
              <a:gd name="connsiteY19" fmla="*/ 0 h 6858000"/>
              <a:gd name="connsiteX20" fmla="*/ 4066603 w 4762502"/>
              <a:gd name="connsiteY20" fmla="*/ 0 h 6858000"/>
              <a:gd name="connsiteX21" fmla="*/ 4264108 w 4762502"/>
              <a:gd name="connsiteY21" fmla="*/ 0 h 6858000"/>
              <a:gd name="connsiteX22" fmla="*/ 4264109 w 4762502"/>
              <a:gd name="connsiteY22" fmla="*/ 0 h 6858000"/>
              <a:gd name="connsiteX23" fmla="*/ 4473927 w 4762502"/>
              <a:gd name="connsiteY23" fmla="*/ 0 h 6858000"/>
              <a:gd name="connsiteX24" fmla="*/ 4473928 w 4762502"/>
              <a:gd name="connsiteY24" fmla="*/ 0 h 6858000"/>
              <a:gd name="connsiteX25" fmla="*/ 4762502 w 4762502"/>
              <a:gd name="connsiteY25" fmla="*/ 0 h 6858000"/>
              <a:gd name="connsiteX26" fmla="*/ 4762502 w 4762502"/>
              <a:gd name="connsiteY26" fmla="*/ 6858000 h 6858000"/>
              <a:gd name="connsiteX27" fmla="*/ 4473928 w 4762502"/>
              <a:gd name="connsiteY27" fmla="*/ 6858000 h 6858000"/>
              <a:gd name="connsiteX28" fmla="*/ 4473927 w 4762502"/>
              <a:gd name="connsiteY28" fmla="*/ 6858000 h 6858000"/>
              <a:gd name="connsiteX29" fmla="*/ 4264109 w 4762502"/>
              <a:gd name="connsiteY29" fmla="*/ 6858000 h 6858000"/>
              <a:gd name="connsiteX30" fmla="*/ 4264108 w 4762502"/>
              <a:gd name="connsiteY30" fmla="*/ 6858000 h 6858000"/>
              <a:gd name="connsiteX31" fmla="*/ 4066603 w 4762502"/>
              <a:gd name="connsiteY31" fmla="*/ 6858000 h 6858000"/>
              <a:gd name="connsiteX32" fmla="*/ 3760822 w 4762502"/>
              <a:gd name="connsiteY32" fmla="*/ 6858000 h 6858000"/>
              <a:gd name="connsiteX33" fmla="*/ 3760821 w 4762502"/>
              <a:gd name="connsiteY33" fmla="*/ 6858000 h 6858000"/>
              <a:gd name="connsiteX34" fmla="*/ 3008009 w 4762502"/>
              <a:gd name="connsiteY34" fmla="*/ 6858000 h 6858000"/>
              <a:gd name="connsiteX35" fmla="*/ 2798190 w 4762502"/>
              <a:gd name="connsiteY35" fmla="*/ 6858000 h 6858000"/>
              <a:gd name="connsiteX36" fmla="*/ 2744578 w 4762502"/>
              <a:gd name="connsiteY36" fmla="*/ 6858000 h 6858000"/>
              <a:gd name="connsiteX37" fmla="*/ 2534759 w 4762502"/>
              <a:gd name="connsiteY37" fmla="*/ 6858000 h 6858000"/>
              <a:gd name="connsiteX38" fmla="*/ 2386476 w 4762502"/>
              <a:gd name="connsiteY38" fmla="*/ 6858000 h 6858000"/>
              <a:gd name="connsiteX39" fmla="*/ 2185583 w 4762502"/>
              <a:gd name="connsiteY39" fmla="*/ 6858000 h 6858000"/>
              <a:gd name="connsiteX40" fmla="*/ 2176657 w 4762502"/>
              <a:gd name="connsiteY40" fmla="*/ 6858000 h 6858000"/>
              <a:gd name="connsiteX41" fmla="*/ 2123045 w 4762502"/>
              <a:gd name="connsiteY41" fmla="*/ 6858000 h 6858000"/>
              <a:gd name="connsiteX42" fmla="*/ 1975764 w 4762502"/>
              <a:gd name="connsiteY42" fmla="*/ 6858000 h 6858000"/>
              <a:gd name="connsiteX43" fmla="*/ 1913226 w 4762502"/>
              <a:gd name="connsiteY43" fmla="*/ 6858000 h 6858000"/>
              <a:gd name="connsiteX44" fmla="*/ 1789824 w 4762502"/>
              <a:gd name="connsiteY44" fmla="*/ 6858000 h 6858000"/>
              <a:gd name="connsiteX45" fmla="*/ 1564050 w 4762502"/>
              <a:gd name="connsiteY45" fmla="*/ 6858000 h 6858000"/>
              <a:gd name="connsiteX46" fmla="*/ 1541089 w 4762502"/>
              <a:gd name="connsiteY46" fmla="*/ 6858000 h 6858000"/>
              <a:gd name="connsiteX47" fmla="*/ 1354231 w 4762502"/>
              <a:gd name="connsiteY47" fmla="*/ 6858000 h 6858000"/>
              <a:gd name="connsiteX48" fmla="*/ 1074707 w 4762502"/>
              <a:gd name="connsiteY48" fmla="*/ 6858000 h 6858000"/>
              <a:gd name="connsiteX49" fmla="*/ 1013279 w 4762502"/>
              <a:gd name="connsiteY49" fmla="*/ 6858000 h 6858000"/>
              <a:gd name="connsiteX50" fmla="*/ 778914 w 4762502"/>
              <a:gd name="connsiteY50" fmla="*/ 6858000 h 6858000"/>
              <a:gd name="connsiteX51" fmla="*/ 17417 w 4762502"/>
              <a:gd name="connsiteY51" fmla="*/ 6858000 h 6858000"/>
              <a:gd name="connsiteX52" fmla="*/ 0 w 4762502"/>
              <a:gd name="connsiteY52" fmla="*/ 6840583 h 6858000"/>
              <a:gd name="connsiteX53" fmla="*/ 346624 w 4762502"/>
              <a:gd name="connsiteY53" fmla="*/ 6496136 h 6858000"/>
              <a:gd name="connsiteX54" fmla="*/ 0 w 4762502"/>
              <a:gd name="connsiteY54" fmla="*/ 6153866 h 6858000"/>
              <a:gd name="connsiteX55" fmla="*/ 346624 w 4762502"/>
              <a:gd name="connsiteY55" fmla="*/ 5809477 h 6858000"/>
              <a:gd name="connsiteX56" fmla="*/ 0 w 4762502"/>
              <a:gd name="connsiteY56" fmla="*/ 5465030 h 6858000"/>
              <a:gd name="connsiteX57" fmla="*/ 346624 w 4762502"/>
              <a:gd name="connsiteY57" fmla="*/ 5120583 h 6858000"/>
              <a:gd name="connsiteX58" fmla="*/ 0 w 4762502"/>
              <a:gd name="connsiteY58" fmla="*/ 4778371 h 6858000"/>
              <a:gd name="connsiteX59" fmla="*/ 346624 w 4762502"/>
              <a:gd name="connsiteY59" fmla="*/ 4433924 h 6858000"/>
              <a:gd name="connsiteX60" fmla="*/ 0 w 4762502"/>
              <a:gd name="connsiteY60" fmla="*/ 4089534 h 6858000"/>
              <a:gd name="connsiteX61" fmla="*/ 346624 w 4762502"/>
              <a:gd name="connsiteY61" fmla="*/ 3747264 h 6858000"/>
              <a:gd name="connsiteX62" fmla="*/ 0 w 4762502"/>
              <a:gd name="connsiteY62" fmla="*/ 3402817 h 6858000"/>
              <a:gd name="connsiteX63" fmla="*/ 346624 w 4762502"/>
              <a:gd name="connsiteY63" fmla="*/ 3060605 h 6858000"/>
              <a:gd name="connsiteX64" fmla="*/ 0 w 4762502"/>
              <a:gd name="connsiteY64" fmla="*/ 2716158 h 6858000"/>
              <a:gd name="connsiteX65" fmla="*/ 346624 w 4762502"/>
              <a:gd name="connsiteY65" fmla="*/ 2373945 h 6858000"/>
              <a:gd name="connsiteX66" fmla="*/ 0 w 4762502"/>
              <a:gd name="connsiteY66" fmla="*/ 2029498 h 6858000"/>
              <a:gd name="connsiteX67" fmla="*/ 346624 w 4762502"/>
              <a:gd name="connsiteY67" fmla="*/ 1685051 h 6858000"/>
              <a:gd name="connsiteX68" fmla="*/ 0 w 4762502"/>
              <a:gd name="connsiteY68" fmla="*/ 1340662 h 6858000"/>
              <a:gd name="connsiteX69" fmla="*/ 346624 w 4762502"/>
              <a:gd name="connsiteY69" fmla="*/ 998392 h 6858000"/>
              <a:gd name="connsiteX70" fmla="*/ 0 w 4762502"/>
              <a:gd name="connsiteY70" fmla="*/ 653945 h 6858000"/>
              <a:gd name="connsiteX71" fmla="*/ 346624 w 4762502"/>
              <a:gd name="connsiteY71" fmla="*/ 30955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4762502" h="6858000">
                <a:moveTo>
                  <a:pt x="34892" y="0"/>
                </a:moveTo>
                <a:lnTo>
                  <a:pt x="778914" y="0"/>
                </a:lnTo>
                <a:lnTo>
                  <a:pt x="1013450" y="0"/>
                </a:lnTo>
                <a:lnTo>
                  <a:pt x="1074707" y="0"/>
                </a:lnTo>
                <a:lnTo>
                  <a:pt x="1354413" y="0"/>
                </a:lnTo>
                <a:lnTo>
                  <a:pt x="1541123" y="0"/>
                </a:lnTo>
                <a:lnTo>
                  <a:pt x="1564232" y="0"/>
                </a:lnTo>
                <a:lnTo>
                  <a:pt x="1789824" y="0"/>
                </a:lnTo>
                <a:lnTo>
                  <a:pt x="1913262" y="0"/>
                </a:lnTo>
                <a:lnTo>
                  <a:pt x="1975945" y="0"/>
                </a:lnTo>
                <a:lnTo>
                  <a:pt x="2123081" y="0"/>
                </a:lnTo>
                <a:lnTo>
                  <a:pt x="2176657" y="0"/>
                </a:lnTo>
                <a:lnTo>
                  <a:pt x="2185765" y="0"/>
                </a:lnTo>
                <a:lnTo>
                  <a:pt x="2386476" y="0"/>
                </a:lnTo>
                <a:lnTo>
                  <a:pt x="2534794" y="0"/>
                </a:lnTo>
                <a:lnTo>
                  <a:pt x="2744614" y="0"/>
                </a:lnTo>
                <a:lnTo>
                  <a:pt x="2798190" y="0"/>
                </a:lnTo>
                <a:lnTo>
                  <a:pt x="3008009" y="0"/>
                </a:lnTo>
                <a:lnTo>
                  <a:pt x="3760821" y="0"/>
                </a:lnTo>
                <a:lnTo>
                  <a:pt x="3760822" y="0"/>
                </a:lnTo>
                <a:lnTo>
                  <a:pt x="4066603" y="0"/>
                </a:lnTo>
                <a:lnTo>
                  <a:pt x="4264108" y="0"/>
                </a:lnTo>
                <a:lnTo>
                  <a:pt x="4264109" y="0"/>
                </a:lnTo>
                <a:lnTo>
                  <a:pt x="4473927" y="0"/>
                </a:lnTo>
                <a:lnTo>
                  <a:pt x="4473928" y="0"/>
                </a:lnTo>
                <a:lnTo>
                  <a:pt x="4762502" y="0"/>
                </a:lnTo>
                <a:lnTo>
                  <a:pt x="4762502" y="6858000"/>
                </a:lnTo>
                <a:lnTo>
                  <a:pt x="4473928" y="6858000"/>
                </a:lnTo>
                <a:lnTo>
                  <a:pt x="4473927" y="6858000"/>
                </a:lnTo>
                <a:lnTo>
                  <a:pt x="4264109" y="6858000"/>
                </a:lnTo>
                <a:lnTo>
                  <a:pt x="4264108" y="6858000"/>
                </a:lnTo>
                <a:lnTo>
                  <a:pt x="4066603" y="6858000"/>
                </a:lnTo>
                <a:lnTo>
                  <a:pt x="3760822" y="6858000"/>
                </a:lnTo>
                <a:lnTo>
                  <a:pt x="3760821" y="6858000"/>
                </a:lnTo>
                <a:lnTo>
                  <a:pt x="3008009" y="6858000"/>
                </a:lnTo>
                <a:lnTo>
                  <a:pt x="2798190" y="6858000"/>
                </a:lnTo>
                <a:lnTo>
                  <a:pt x="2744578" y="6858000"/>
                </a:lnTo>
                <a:lnTo>
                  <a:pt x="2534759" y="6858000"/>
                </a:lnTo>
                <a:lnTo>
                  <a:pt x="2386476" y="6858000"/>
                </a:lnTo>
                <a:lnTo>
                  <a:pt x="2185583" y="6858000"/>
                </a:lnTo>
                <a:lnTo>
                  <a:pt x="2176657" y="6858000"/>
                </a:lnTo>
                <a:lnTo>
                  <a:pt x="2123045" y="6858000"/>
                </a:lnTo>
                <a:lnTo>
                  <a:pt x="1975764" y="6858000"/>
                </a:lnTo>
                <a:lnTo>
                  <a:pt x="1913226" y="6858000"/>
                </a:lnTo>
                <a:lnTo>
                  <a:pt x="1789824" y="6858000"/>
                </a:lnTo>
                <a:lnTo>
                  <a:pt x="1564050" y="6858000"/>
                </a:lnTo>
                <a:lnTo>
                  <a:pt x="1541089" y="6858000"/>
                </a:lnTo>
                <a:lnTo>
                  <a:pt x="1354231" y="6858000"/>
                </a:lnTo>
                <a:lnTo>
                  <a:pt x="1074707" y="6858000"/>
                </a:lnTo>
                <a:lnTo>
                  <a:pt x="1013279" y="6858000"/>
                </a:lnTo>
                <a:lnTo>
                  <a:pt x="778914" y="6858000"/>
                </a:lnTo>
                <a:lnTo>
                  <a:pt x="17417" y="6858000"/>
                </a:lnTo>
                <a:lnTo>
                  <a:pt x="0" y="6840583"/>
                </a:lnTo>
                <a:lnTo>
                  <a:pt x="346624" y="6496136"/>
                </a:lnTo>
                <a:lnTo>
                  <a:pt x="0" y="6153866"/>
                </a:lnTo>
                <a:lnTo>
                  <a:pt x="346624" y="5809477"/>
                </a:lnTo>
                <a:lnTo>
                  <a:pt x="0" y="5465030"/>
                </a:lnTo>
                <a:lnTo>
                  <a:pt x="346624" y="5120583"/>
                </a:lnTo>
                <a:lnTo>
                  <a:pt x="0" y="4778371"/>
                </a:lnTo>
                <a:lnTo>
                  <a:pt x="346624" y="4433924"/>
                </a:lnTo>
                <a:lnTo>
                  <a:pt x="0" y="4089534"/>
                </a:lnTo>
                <a:lnTo>
                  <a:pt x="346624" y="3747264"/>
                </a:lnTo>
                <a:lnTo>
                  <a:pt x="0" y="3402817"/>
                </a:lnTo>
                <a:lnTo>
                  <a:pt x="346624" y="3060605"/>
                </a:lnTo>
                <a:lnTo>
                  <a:pt x="0" y="2716158"/>
                </a:lnTo>
                <a:lnTo>
                  <a:pt x="346624" y="2373945"/>
                </a:lnTo>
                <a:lnTo>
                  <a:pt x="0" y="2029498"/>
                </a:lnTo>
                <a:lnTo>
                  <a:pt x="346624" y="1685051"/>
                </a:lnTo>
                <a:lnTo>
                  <a:pt x="0" y="1340662"/>
                </a:lnTo>
                <a:lnTo>
                  <a:pt x="346624" y="998392"/>
                </a:lnTo>
                <a:lnTo>
                  <a:pt x="0" y="653945"/>
                </a:lnTo>
                <a:lnTo>
                  <a:pt x="346624" y="309555"/>
                </a:ln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39750" y="539751"/>
            <a:ext cx="5735639" cy="996948"/>
          </a:xfrm>
          <a:prstGeom prst="rect">
            <a:avLst/>
          </a:prstGeom>
        </p:spPr>
        <p:txBody>
          <a:bodyPr anchor="t"/>
          <a:lstStyle>
            <a:lvl1pPr algn="l">
              <a:defRPr sz="3600"/>
            </a:lvl1pPr>
          </a:lstStyle>
          <a:p>
            <a:r>
              <a:rPr lang="fi-FI" dirty="0"/>
              <a:t>Esittäjän Etunimi Sukunimi</a:t>
            </a:r>
          </a:p>
        </p:txBody>
      </p:sp>
      <p:sp>
        <p:nvSpPr>
          <p:cNvPr id="19" name="Tekstin paikkamerkki 1">
            <a:extLst>
              <a:ext uri="{FF2B5EF4-FFF2-40B4-BE49-F238E27FC236}">
                <a16:creationId xmlns:a16="http://schemas.microsoft.com/office/drawing/2014/main" id="{7C8F5213-A353-F78D-E9D9-78D8BF25F397}"/>
              </a:ext>
            </a:extLst>
          </p:cNvPr>
          <p:cNvSpPr>
            <a:spLocks noGrp="1"/>
          </p:cNvSpPr>
          <p:nvPr>
            <p:ph type="body" sz="quarter" idx="27" hasCustomPrompt="1"/>
          </p:nvPr>
        </p:nvSpPr>
        <p:spPr>
          <a:xfrm>
            <a:off x="539750" y="2032000"/>
            <a:ext cx="5735639" cy="493713"/>
          </a:xfrm>
          <a:noFill/>
        </p:spPr>
        <p:txBody>
          <a:bodyPr lIns="0" tIns="0" rIns="0" anchor="t"/>
          <a:lstStyle>
            <a:lvl1pPr marL="0" indent="0" algn="l">
              <a:spcAft>
                <a:spcPts val="0"/>
              </a:spcAft>
              <a:buNone/>
              <a:defRPr sz="2800" b="0"/>
            </a:lvl1pPr>
          </a:lstStyle>
          <a:p>
            <a:pPr lvl="0"/>
            <a:r>
              <a:rPr lang="fi-FI" dirty="0"/>
              <a:t>titteli​</a:t>
            </a:r>
          </a:p>
        </p:txBody>
      </p:sp>
      <p:sp>
        <p:nvSpPr>
          <p:cNvPr id="9" name="Tekstin paikkamerkki 9">
            <a:extLst>
              <a:ext uri="{FF2B5EF4-FFF2-40B4-BE49-F238E27FC236}">
                <a16:creationId xmlns:a16="http://schemas.microsoft.com/office/drawing/2014/main" id="{D6121315-7906-A251-2FF0-6506F84948C7}"/>
              </a:ext>
            </a:extLst>
          </p:cNvPr>
          <p:cNvSpPr>
            <a:spLocks noGrp="1"/>
          </p:cNvSpPr>
          <p:nvPr>
            <p:ph type="body" sz="quarter" idx="34"/>
          </p:nvPr>
        </p:nvSpPr>
        <p:spPr>
          <a:xfrm>
            <a:off x="539750" y="2773363"/>
            <a:ext cx="5735639" cy="3227387"/>
          </a:xfrm>
        </p:spPr>
        <p:txBody>
          <a:bodyPr/>
          <a:lstStyle>
            <a:lvl1pPr>
              <a:spcBef>
                <a:spcPts val="0"/>
              </a:spcBef>
              <a:defRPr sz="2000"/>
            </a:lvl1pPr>
            <a:lvl2pPr>
              <a:defRPr sz="2000"/>
            </a:lvl2pPr>
            <a:lvl3pPr>
              <a:defRPr sz="1800"/>
            </a:lvl3pPr>
            <a:lvl4pPr>
              <a:defRPr sz="1800"/>
            </a:lvl4pPr>
            <a:lvl5pPr>
              <a:defRPr sz="18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2" name="Alatunnisteen paikkamerkki 11">
            <a:extLst>
              <a:ext uri="{FF2B5EF4-FFF2-40B4-BE49-F238E27FC236}">
                <a16:creationId xmlns:a16="http://schemas.microsoft.com/office/drawing/2014/main" id="{C70C7628-3804-732B-FCD6-3FCF55431AC4}"/>
              </a:ext>
            </a:extLst>
          </p:cNvPr>
          <p:cNvSpPr>
            <a:spLocks noGrp="1"/>
          </p:cNvSpPr>
          <p:nvPr>
            <p:ph type="ftr" sz="quarter" idx="32"/>
          </p:nvPr>
        </p:nvSpPr>
        <p:spPr>
          <a:xfrm>
            <a:off x="2832099" y="6248400"/>
            <a:ext cx="6884989" cy="249238"/>
          </a:xfrm>
        </p:spPr>
        <p:txBody>
          <a:bodyPr/>
          <a:lstStyle>
            <a:lvl1pPr algn="l">
              <a:defRPr/>
            </a:lvl1pPr>
          </a:lstStyle>
          <a:p>
            <a:endParaRPr lang="fi-FI" dirty="0"/>
          </a:p>
        </p:txBody>
      </p:sp>
      <p:sp>
        <p:nvSpPr>
          <p:cNvPr id="11" name="Päivämäärän paikkamerkki 10">
            <a:extLst>
              <a:ext uri="{FF2B5EF4-FFF2-40B4-BE49-F238E27FC236}">
                <a16:creationId xmlns:a16="http://schemas.microsoft.com/office/drawing/2014/main" id="{DC3F5BCF-0FB7-AFDC-2035-97574183C294}"/>
              </a:ext>
            </a:extLst>
          </p:cNvPr>
          <p:cNvSpPr>
            <a:spLocks noGrp="1"/>
          </p:cNvSpPr>
          <p:nvPr>
            <p:ph type="dt" sz="half" idx="3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676F53C9-370F-B254-8ECB-E653FC9D048E}"/>
              </a:ext>
            </a:extLst>
          </p:cNvPr>
          <p:cNvSpPr>
            <a:spLocks noGrp="1"/>
          </p:cNvSpPr>
          <p:nvPr>
            <p:ph type="sldNum" sz="quarter" idx="33"/>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81E43D91-1974-23D0-46BB-A9F52BF9B74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095268781"/>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preserve="1" userDrawn="1">
  <p:cSld name="Esittelydia 2 C">
    <p:bg>
      <p:bgPr>
        <a:solidFill>
          <a:schemeClr val="bg1"/>
        </a:solidFill>
        <a:effectLst/>
      </p:bgPr>
    </p:bg>
    <p:spTree>
      <p:nvGrpSpPr>
        <p:cNvPr id="1" name=""/>
        <p:cNvGrpSpPr/>
        <p:nvPr/>
      </p:nvGrpSpPr>
      <p:grpSpPr>
        <a:xfrm>
          <a:off x="0" y="0"/>
          <a:ext cx="0" cy="0"/>
          <a:chOff x="0" y="0"/>
          <a:chExt cx="0" cy="0"/>
        </a:xfrm>
      </p:grpSpPr>
      <p:sp>
        <p:nvSpPr>
          <p:cNvPr id="8" name="Kuvan paikkamerkki 7">
            <a:extLst>
              <a:ext uri="{FF2B5EF4-FFF2-40B4-BE49-F238E27FC236}">
                <a16:creationId xmlns:a16="http://schemas.microsoft.com/office/drawing/2014/main" id="{47082F75-A936-0866-5268-A3D28E0BC746}"/>
              </a:ext>
              <a:ext uri="{C183D7F6-B498-43B3-948B-1728B52AA6E4}">
                <adec:decorative xmlns:adec="http://schemas.microsoft.com/office/drawing/2017/decorative" val="1"/>
              </a:ext>
            </a:extLst>
          </p:cNvPr>
          <p:cNvSpPr>
            <a:spLocks noGrp="1"/>
          </p:cNvSpPr>
          <p:nvPr>
            <p:ph type="pic" sz="quarter" idx="17" hasCustomPrompt="1"/>
          </p:nvPr>
        </p:nvSpPr>
        <p:spPr>
          <a:xfrm>
            <a:off x="7429498" y="0"/>
            <a:ext cx="4762502" cy="6858000"/>
          </a:xfrm>
          <a:custGeom>
            <a:avLst/>
            <a:gdLst>
              <a:gd name="connsiteX0" fmla="*/ 1969 w 4762502"/>
              <a:gd name="connsiteY0" fmla="*/ 0 h 6858000"/>
              <a:gd name="connsiteX1" fmla="*/ 759628 w 4762502"/>
              <a:gd name="connsiteY1" fmla="*/ 0 h 6858000"/>
              <a:gd name="connsiteX2" fmla="*/ 863058 w 4762502"/>
              <a:gd name="connsiteY2" fmla="*/ 0 h 6858000"/>
              <a:gd name="connsiteX3" fmla="*/ 1103127 w 4762502"/>
              <a:gd name="connsiteY3" fmla="*/ 0 h 6858000"/>
              <a:gd name="connsiteX4" fmla="*/ 1200278 w 4762502"/>
              <a:gd name="connsiteY4" fmla="*/ 0 h 6858000"/>
              <a:gd name="connsiteX5" fmla="*/ 1335701 w 4762502"/>
              <a:gd name="connsiteY5" fmla="*/ 0 h 6858000"/>
              <a:gd name="connsiteX6" fmla="*/ 1502478 w 4762502"/>
              <a:gd name="connsiteY6" fmla="*/ 0 h 6858000"/>
              <a:gd name="connsiteX7" fmla="*/ 1574199 w 4762502"/>
              <a:gd name="connsiteY7" fmla="*/ 0 h 6858000"/>
              <a:gd name="connsiteX8" fmla="*/ 1607215 w 4762502"/>
              <a:gd name="connsiteY8" fmla="*/ 0 h 6858000"/>
              <a:gd name="connsiteX9" fmla="*/ 1729330 w 4762502"/>
              <a:gd name="connsiteY9" fmla="*/ 0 h 6858000"/>
              <a:gd name="connsiteX10" fmla="*/ 1742547 w 4762502"/>
              <a:gd name="connsiteY10" fmla="*/ 0 h 6858000"/>
              <a:gd name="connsiteX11" fmla="*/ 1803848 w 4762502"/>
              <a:gd name="connsiteY11" fmla="*/ 0 h 6858000"/>
              <a:gd name="connsiteX12" fmla="*/ 1814268 w 4762502"/>
              <a:gd name="connsiteY12" fmla="*/ 0 h 6858000"/>
              <a:gd name="connsiteX13" fmla="*/ 1939660 w 4762502"/>
              <a:gd name="connsiteY13" fmla="*/ 0 h 6858000"/>
              <a:gd name="connsiteX14" fmla="*/ 2043917 w 4762502"/>
              <a:gd name="connsiteY14" fmla="*/ 0 h 6858000"/>
              <a:gd name="connsiteX15" fmla="*/ 2213619 w 4762502"/>
              <a:gd name="connsiteY15" fmla="*/ 0 h 6858000"/>
              <a:gd name="connsiteX16" fmla="*/ 2453688 w 4762502"/>
              <a:gd name="connsiteY16" fmla="*/ 0 h 6858000"/>
              <a:gd name="connsiteX17" fmla="*/ 2514989 w 4762502"/>
              <a:gd name="connsiteY17" fmla="*/ 0 h 6858000"/>
              <a:gd name="connsiteX18" fmla="*/ 2755058 w 4762502"/>
              <a:gd name="connsiteY18" fmla="*/ 0 h 6858000"/>
              <a:gd name="connsiteX19" fmla="*/ 3511550 w 4762502"/>
              <a:gd name="connsiteY19" fmla="*/ 0 h 6858000"/>
              <a:gd name="connsiteX20" fmla="*/ 3759002 w 4762502"/>
              <a:gd name="connsiteY20" fmla="*/ 0 h 6858000"/>
              <a:gd name="connsiteX21" fmla="*/ 3759003 w 4762502"/>
              <a:gd name="connsiteY21" fmla="*/ 0 h 6858000"/>
              <a:gd name="connsiteX22" fmla="*/ 3759004 w 4762502"/>
              <a:gd name="connsiteY22" fmla="*/ 0 h 6858000"/>
              <a:gd name="connsiteX23" fmla="*/ 4067111 w 4762502"/>
              <a:gd name="connsiteY23" fmla="*/ 0 h 6858000"/>
              <a:gd name="connsiteX24" fmla="*/ 4192252 w 4762502"/>
              <a:gd name="connsiteY24" fmla="*/ 0 h 6858000"/>
              <a:gd name="connsiteX25" fmla="*/ 4192253 w 4762502"/>
              <a:gd name="connsiteY25" fmla="*/ 0 h 6858000"/>
              <a:gd name="connsiteX26" fmla="*/ 4192254 w 4762502"/>
              <a:gd name="connsiteY26" fmla="*/ 0 h 6858000"/>
              <a:gd name="connsiteX27" fmla="*/ 4432322 w 4762502"/>
              <a:gd name="connsiteY27" fmla="*/ 0 h 6858000"/>
              <a:gd name="connsiteX28" fmla="*/ 4432323 w 4762502"/>
              <a:gd name="connsiteY28" fmla="*/ 0 h 6858000"/>
              <a:gd name="connsiteX29" fmla="*/ 4432324 w 4762502"/>
              <a:gd name="connsiteY29" fmla="*/ 0 h 6858000"/>
              <a:gd name="connsiteX30" fmla="*/ 4762502 w 4762502"/>
              <a:gd name="connsiteY30" fmla="*/ 0 h 6858000"/>
              <a:gd name="connsiteX31" fmla="*/ 4762502 w 4762502"/>
              <a:gd name="connsiteY31" fmla="*/ 6858000 h 6858000"/>
              <a:gd name="connsiteX32" fmla="*/ 4432324 w 4762502"/>
              <a:gd name="connsiteY32" fmla="*/ 6858000 h 6858000"/>
              <a:gd name="connsiteX33" fmla="*/ 4432323 w 4762502"/>
              <a:gd name="connsiteY33" fmla="*/ 6858000 h 6858000"/>
              <a:gd name="connsiteX34" fmla="*/ 4432322 w 4762502"/>
              <a:gd name="connsiteY34" fmla="*/ 6858000 h 6858000"/>
              <a:gd name="connsiteX35" fmla="*/ 4192254 w 4762502"/>
              <a:gd name="connsiteY35" fmla="*/ 6858000 h 6858000"/>
              <a:gd name="connsiteX36" fmla="*/ 4192253 w 4762502"/>
              <a:gd name="connsiteY36" fmla="*/ 6858000 h 6858000"/>
              <a:gd name="connsiteX37" fmla="*/ 4192252 w 4762502"/>
              <a:gd name="connsiteY37" fmla="*/ 6858000 h 6858000"/>
              <a:gd name="connsiteX38" fmla="*/ 4067111 w 4762502"/>
              <a:gd name="connsiteY38" fmla="*/ 6858000 h 6858000"/>
              <a:gd name="connsiteX39" fmla="*/ 3759004 w 4762502"/>
              <a:gd name="connsiteY39" fmla="*/ 6858000 h 6858000"/>
              <a:gd name="connsiteX40" fmla="*/ 3759003 w 4762502"/>
              <a:gd name="connsiteY40" fmla="*/ 6858000 h 6858000"/>
              <a:gd name="connsiteX41" fmla="*/ 3759002 w 4762502"/>
              <a:gd name="connsiteY41" fmla="*/ 6858000 h 6858000"/>
              <a:gd name="connsiteX42" fmla="*/ 3511550 w 4762502"/>
              <a:gd name="connsiteY42" fmla="*/ 6858000 h 6858000"/>
              <a:gd name="connsiteX43" fmla="*/ 2755058 w 4762502"/>
              <a:gd name="connsiteY43" fmla="*/ 6858000 h 6858000"/>
              <a:gd name="connsiteX44" fmla="*/ 2514989 w 4762502"/>
              <a:gd name="connsiteY44" fmla="*/ 6858000 h 6858000"/>
              <a:gd name="connsiteX45" fmla="*/ 2453648 w 4762502"/>
              <a:gd name="connsiteY45" fmla="*/ 6858000 h 6858000"/>
              <a:gd name="connsiteX46" fmla="*/ 2213578 w 4762502"/>
              <a:gd name="connsiteY46" fmla="*/ 6858000 h 6858000"/>
              <a:gd name="connsiteX47" fmla="*/ 2043917 w 4762502"/>
              <a:gd name="connsiteY47" fmla="*/ 6858000 h 6858000"/>
              <a:gd name="connsiteX48" fmla="*/ 1939660 w 4762502"/>
              <a:gd name="connsiteY48" fmla="*/ 6858000 h 6858000"/>
              <a:gd name="connsiteX49" fmla="*/ 1814060 w 4762502"/>
              <a:gd name="connsiteY49" fmla="*/ 6858000 h 6858000"/>
              <a:gd name="connsiteX50" fmla="*/ 1803848 w 4762502"/>
              <a:gd name="connsiteY50" fmla="*/ 6858000 h 6858000"/>
              <a:gd name="connsiteX51" fmla="*/ 1742506 w 4762502"/>
              <a:gd name="connsiteY51" fmla="*/ 6858000 h 6858000"/>
              <a:gd name="connsiteX52" fmla="*/ 1729330 w 4762502"/>
              <a:gd name="connsiteY52" fmla="*/ 6858000 h 6858000"/>
              <a:gd name="connsiteX53" fmla="*/ 1607215 w 4762502"/>
              <a:gd name="connsiteY53" fmla="*/ 6858000 h 6858000"/>
              <a:gd name="connsiteX54" fmla="*/ 1573991 w 4762502"/>
              <a:gd name="connsiteY54" fmla="*/ 6858000 h 6858000"/>
              <a:gd name="connsiteX55" fmla="*/ 1502437 w 4762502"/>
              <a:gd name="connsiteY55" fmla="*/ 6858000 h 6858000"/>
              <a:gd name="connsiteX56" fmla="*/ 1335664 w 4762502"/>
              <a:gd name="connsiteY56" fmla="*/ 6858000 h 6858000"/>
              <a:gd name="connsiteX57" fmla="*/ 1187852 w 4762502"/>
              <a:gd name="connsiteY57" fmla="*/ 6858000 h 6858000"/>
              <a:gd name="connsiteX58" fmla="*/ 1102919 w 4762502"/>
              <a:gd name="connsiteY58" fmla="*/ 6858000 h 6858000"/>
              <a:gd name="connsiteX59" fmla="*/ 862850 w 4762502"/>
              <a:gd name="connsiteY59" fmla="*/ 6858000 h 6858000"/>
              <a:gd name="connsiteX60" fmla="*/ 759441 w 4762502"/>
              <a:gd name="connsiteY60" fmla="*/ 6858000 h 6858000"/>
              <a:gd name="connsiteX61" fmla="*/ 127 w 4762502"/>
              <a:gd name="connsiteY61" fmla="*/ 6858000 h 6858000"/>
              <a:gd name="connsiteX62" fmla="*/ 0 w 4762502"/>
              <a:gd name="connsiteY62" fmla="*/ 6857937 h 6858000"/>
              <a:gd name="connsiteX63" fmla="*/ 265367 w 4762502"/>
              <a:gd name="connsiteY63" fmla="*/ 6477127 h 6858000"/>
              <a:gd name="connsiteX64" fmla="*/ 0 w 4762502"/>
              <a:gd name="connsiteY64" fmla="*/ 6096318 h 6858000"/>
              <a:gd name="connsiteX65" fmla="*/ 265367 w 4762502"/>
              <a:gd name="connsiteY65" fmla="*/ 5715508 h 6858000"/>
              <a:gd name="connsiteX66" fmla="*/ 0 w 4762502"/>
              <a:gd name="connsiteY66" fmla="*/ 5334699 h 6858000"/>
              <a:gd name="connsiteX67" fmla="*/ 265367 w 4762502"/>
              <a:gd name="connsiteY67" fmla="*/ 4953889 h 6858000"/>
              <a:gd name="connsiteX68" fmla="*/ 0 w 4762502"/>
              <a:gd name="connsiteY68" fmla="*/ 4573080 h 6858000"/>
              <a:gd name="connsiteX69" fmla="*/ 265367 w 4762502"/>
              <a:gd name="connsiteY69" fmla="*/ 4192270 h 6858000"/>
              <a:gd name="connsiteX70" fmla="*/ 0 w 4762502"/>
              <a:gd name="connsiteY70" fmla="*/ 3811461 h 6858000"/>
              <a:gd name="connsiteX71" fmla="*/ 265367 w 4762502"/>
              <a:gd name="connsiteY71" fmla="*/ 3430651 h 6858000"/>
              <a:gd name="connsiteX72" fmla="*/ 0 w 4762502"/>
              <a:gd name="connsiteY72" fmla="*/ 3049778 h 6858000"/>
              <a:gd name="connsiteX73" fmla="*/ 265367 w 4762502"/>
              <a:gd name="connsiteY73" fmla="*/ 2668969 h 6858000"/>
              <a:gd name="connsiteX74" fmla="*/ 0 w 4762502"/>
              <a:gd name="connsiteY74" fmla="*/ 2288159 h 6858000"/>
              <a:gd name="connsiteX75" fmla="*/ 265367 w 4762502"/>
              <a:gd name="connsiteY75" fmla="*/ 1907350 h 6858000"/>
              <a:gd name="connsiteX76" fmla="*/ 0 w 4762502"/>
              <a:gd name="connsiteY76" fmla="*/ 1526540 h 6858000"/>
              <a:gd name="connsiteX77" fmla="*/ 265367 w 4762502"/>
              <a:gd name="connsiteY77" fmla="*/ 1145731 h 6858000"/>
              <a:gd name="connsiteX78" fmla="*/ 0 w 4762502"/>
              <a:gd name="connsiteY78" fmla="*/ 764921 h 6858000"/>
              <a:gd name="connsiteX79" fmla="*/ 265367 w 4762502"/>
              <a:gd name="connsiteY79" fmla="*/ 384112 h 6858000"/>
              <a:gd name="connsiteX80" fmla="*/ 0 w 4762502"/>
              <a:gd name="connsiteY80" fmla="*/ 826 h 6858000"/>
              <a:gd name="connsiteX81" fmla="*/ 1969 w 4762502"/>
              <a:gd name="connsiteY81"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4762502" h="6858000">
                <a:moveTo>
                  <a:pt x="1969" y="0"/>
                </a:moveTo>
                <a:lnTo>
                  <a:pt x="759628" y="0"/>
                </a:lnTo>
                <a:lnTo>
                  <a:pt x="863058" y="0"/>
                </a:lnTo>
                <a:lnTo>
                  <a:pt x="1103127" y="0"/>
                </a:lnTo>
                <a:lnTo>
                  <a:pt x="1200278" y="0"/>
                </a:lnTo>
                <a:lnTo>
                  <a:pt x="1335701" y="0"/>
                </a:lnTo>
                <a:lnTo>
                  <a:pt x="1502478" y="0"/>
                </a:lnTo>
                <a:lnTo>
                  <a:pt x="1574199" y="0"/>
                </a:lnTo>
                <a:lnTo>
                  <a:pt x="1607215" y="0"/>
                </a:lnTo>
                <a:lnTo>
                  <a:pt x="1729330" y="0"/>
                </a:lnTo>
                <a:lnTo>
                  <a:pt x="1742547" y="0"/>
                </a:lnTo>
                <a:lnTo>
                  <a:pt x="1803848" y="0"/>
                </a:lnTo>
                <a:lnTo>
                  <a:pt x="1814268" y="0"/>
                </a:lnTo>
                <a:lnTo>
                  <a:pt x="1939660" y="0"/>
                </a:lnTo>
                <a:lnTo>
                  <a:pt x="2043917" y="0"/>
                </a:lnTo>
                <a:lnTo>
                  <a:pt x="2213619" y="0"/>
                </a:lnTo>
                <a:lnTo>
                  <a:pt x="2453688" y="0"/>
                </a:lnTo>
                <a:lnTo>
                  <a:pt x="2514989" y="0"/>
                </a:lnTo>
                <a:lnTo>
                  <a:pt x="2755058" y="0"/>
                </a:lnTo>
                <a:lnTo>
                  <a:pt x="3511550" y="0"/>
                </a:lnTo>
                <a:lnTo>
                  <a:pt x="3759002" y="0"/>
                </a:lnTo>
                <a:lnTo>
                  <a:pt x="3759003" y="0"/>
                </a:lnTo>
                <a:lnTo>
                  <a:pt x="3759004" y="0"/>
                </a:lnTo>
                <a:lnTo>
                  <a:pt x="4067111" y="0"/>
                </a:lnTo>
                <a:lnTo>
                  <a:pt x="4192252" y="0"/>
                </a:lnTo>
                <a:lnTo>
                  <a:pt x="4192253" y="0"/>
                </a:lnTo>
                <a:lnTo>
                  <a:pt x="4192254" y="0"/>
                </a:lnTo>
                <a:lnTo>
                  <a:pt x="4432322" y="0"/>
                </a:lnTo>
                <a:lnTo>
                  <a:pt x="4432323" y="0"/>
                </a:lnTo>
                <a:lnTo>
                  <a:pt x="4432324" y="0"/>
                </a:lnTo>
                <a:lnTo>
                  <a:pt x="4762502" y="0"/>
                </a:lnTo>
                <a:lnTo>
                  <a:pt x="4762502" y="6858000"/>
                </a:lnTo>
                <a:lnTo>
                  <a:pt x="4432324" y="6858000"/>
                </a:lnTo>
                <a:lnTo>
                  <a:pt x="4432323" y="6858000"/>
                </a:lnTo>
                <a:lnTo>
                  <a:pt x="4432322" y="6858000"/>
                </a:lnTo>
                <a:lnTo>
                  <a:pt x="4192254" y="6858000"/>
                </a:lnTo>
                <a:lnTo>
                  <a:pt x="4192253" y="6858000"/>
                </a:lnTo>
                <a:lnTo>
                  <a:pt x="4192252" y="6858000"/>
                </a:lnTo>
                <a:lnTo>
                  <a:pt x="4067111" y="6858000"/>
                </a:lnTo>
                <a:lnTo>
                  <a:pt x="3759004" y="6858000"/>
                </a:lnTo>
                <a:lnTo>
                  <a:pt x="3759003" y="6858000"/>
                </a:lnTo>
                <a:lnTo>
                  <a:pt x="3759002" y="6858000"/>
                </a:lnTo>
                <a:lnTo>
                  <a:pt x="3511550" y="6858000"/>
                </a:lnTo>
                <a:lnTo>
                  <a:pt x="2755058" y="6858000"/>
                </a:lnTo>
                <a:lnTo>
                  <a:pt x="2514989" y="6858000"/>
                </a:lnTo>
                <a:lnTo>
                  <a:pt x="2453648" y="6858000"/>
                </a:lnTo>
                <a:lnTo>
                  <a:pt x="2213578" y="6858000"/>
                </a:lnTo>
                <a:lnTo>
                  <a:pt x="2043917" y="6858000"/>
                </a:lnTo>
                <a:lnTo>
                  <a:pt x="1939660" y="6858000"/>
                </a:lnTo>
                <a:lnTo>
                  <a:pt x="1814060" y="6858000"/>
                </a:lnTo>
                <a:lnTo>
                  <a:pt x="1803848" y="6858000"/>
                </a:lnTo>
                <a:lnTo>
                  <a:pt x="1742506" y="6858000"/>
                </a:lnTo>
                <a:lnTo>
                  <a:pt x="1729330" y="6858000"/>
                </a:lnTo>
                <a:lnTo>
                  <a:pt x="1607215" y="6858000"/>
                </a:lnTo>
                <a:lnTo>
                  <a:pt x="1573991" y="6858000"/>
                </a:lnTo>
                <a:lnTo>
                  <a:pt x="1502437" y="6858000"/>
                </a:lnTo>
                <a:lnTo>
                  <a:pt x="1335664" y="6858000"/>
                </a:lnTo>
                <a:lnTo>
                  <a:pt x="1187852" y="6858000"/>
                </a:lnTo>
                <a:lnTo>
                  <a:pt x="1102919" y="6858000"/>
                </a:lnTo>
                <a:lnTo>
                  <a:pt x="862850" y="6858000"/>
                </a:lnTo>
                <a:lnTo>
                  <a:pt x="759441" y="6858000"/>
                </a:lnTo>
                <a:lnTo>
                  <a:pt x="127" y="6858000"/>
                </a:lnTo>
                <a:cubicBezTo>
                  <a:pt x="127" y="6858000"/>
                  <a:pt x="64" y="6857937"/>
                  <a:pt x="0" y="6857937"/>
                </a:cubicBezTo>
                <a:cubicBezTo>
                  <a:pt x="157226" y="6796532"/>
                  <a:pt x="265367" y="6649085"/>
                  <a:pt x="265367" y="6477127"/>
                </a:cubicBezTo>
                <a:cubicBezTo>
                  <a:pt x="265367" y="6305169"/>
                  <a:pt x="154813" y="6160199"/>
                  <a:pt x="0" y="6096318"/>
                </a:cubicBezTo>
                <a:cubicBezTo>
                  <a:pt x="157226" y="6034913"/>
                  <a:pt x="265367" y="5887466"/>
                  <a:pt x="265367" y="5715508"/>
                </a:cubicBezTo>
                <a:cubicBezTo>
                  <a:pt x="265367" y="5543550"/>
                  <a:pt x="154813" y="5398580"/>
                  <a:pt x="0" y="5334699"/>
                </a:cubicBezTo>
                <a:cubicBezTo>
                  <a:pt x="157226" y="5273231"/>
                  <a:pt x="265367" y="5125847"/>
                  <a:pt x="265367" y="4953889"/>
                </a:cubicBezTo>
                <a:cubicBezTo>
                  <a:pt x="265367" y="4781931"/>
                  <a:pt x="154813" y="4636961"/>
                  <a:pt x="0" y="4573080"/>
                </a:cubicBezTo>
                <a:cubicBezTo>
                  <a:pt x="157226" y="4511612"/>
                  <a:pt x="265367" y="4364228"/>
                  <a:pt x="265367" y="4192270"/>
                </a:cubicBezTo>
                <a:cubicBezTo>
                  <a:pt x="265367" y="4020312"/>
                  <a:pt x="154813" y="3875341"/>
                  <a:pt x="0" y="3811461"/>
                </a:cubicBezTo>
                <a:cubicBezTo>
                  <a:pt x="157226" y="3749993"/>
                  <a:pt x="265367" y="3602609"/>
                  <a:pt x="265367" y="3430651"/>
                </a:cubicBezTo>
                <a:cubicBezTo>
                  <a:pt x="265367" y="3258693"/>
                  <a:pt x="154813" y="3113659"/>
                  <a:pt x="0" y="3049778"/>
                </a:cubicBezTo>
                <a:cubicBezTo>
                  <a:pt x="157226" y="2988374"/>
                  <a:pt x="265367" y="2840990"/>
                  <a:pt x="265367" y="2668969"/>
                </a:cubicBezTo>
                <a:cubicBezTo>
                  <a:pt x="265367" y="2496947"/>
                  <a:pt x="154813" y="2352040"/>
                  <a:pt x="0" y="2288159"/>
                </a:cubicBezTo>
                <a:cubicBezTo>
                  <a:pt x="157226" y="2226755"/>
                  <a:pt x="265367" y="2079371"/>
                  <a:pt x="265367" y="1907350"/>
                </a:cubicBezTo>
                <a:cubicBezTo>
                  <a:pt x="265367" y="1735328"/>
                  <a:pt x="154813" y="1590421"/>
                  <a:pt x="0" y="1526540"/>
                </a:cubicBezTo>
                <a:cubicBezTo>
                  <a:pt x="157226" y="1465136"/>
                  <a:pt x="265367" y="1317752"/>
                  <a:pt x="265367" y="1145731"/>
                </a:cubicBezTo>
                <a:cubicBezTo>
                  <a:pt x="265367" y="973709"/>
                  <a:pt x="154813" y="828802"/>
                  <a:pt x="0" y="764921"/>
                </a:cubicBezTo>
                <a:cubicBezTo>
                  <a:pt x="157226" y="703517"/>
                  <a:pt x="265367" y="556070"/>
                  <a:pt x="265367" y="384112"/>
                </a:cubicBezTo>
                <a:cubicBezTo>
                  <a:pt x="265367" y="212154"/>
                  <a:pt x="154813" y="64706"/>
                  <a:pt x="0" y="826"/>
                </a:cubicBezTo>
                <a:cubicBezTo>
                  <a:pt x="635" y="572"/>
                  <a:pt x="1334" y="318"/>
                  <a:pt x="1969" y="0"/>
                </a:cubicBez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39750" y="539751"/>
            <a:ext cx="5735639" cy="996948"/>
          </a:xfrm>
          <a:prstGeom prst="rect">
            <a:avLst/>
          </a:prstGeom>
        </p:spPr>
        <p:txBody>
          <a:bodyPr anchor="t"/>
          <a:lstStyle>
            <a:lvl1pPr algn="l">
              <a:defRPr sz="3600"/>
            </a:lvl1pPr>
          </a:lstStyle>
          <a:p>
            <a:r>
              <a:rPr lang="fi-FI" dirty="0"/>
              <a:t>Esittäjän Etunimi Sukunimi</a:t>
            </a:r>
          </a:p>
        </p:txBody>
      </p:sp>
      <p:sp>
        <p:nvSpPr>
          <p:cNvPr id="19" name="Tekstin paikkamerkki 1">
            <a:extLst>
              <a:ext uri="{FF2B5EF4-FFF2-40B4-BE49-F238E27FC236}">
                <a16:creationId xmlns:a16="http://schemas.microsoft.com/office/drawing/2014/main" id="{7C8F5213-A353-F78D-E9D9-78D8BF25F397}"/>
              </a:ext>
            </a:extLst>
          </p:cNvPr>
          <p:cNvSpPr>
            <a:spLocks noGrp="1"/>
          </p:cNvSpPr>
          <p:nvPr>
            <p:ph type="body" sz="quarter" idx="27" hasCustomPrompt="1"/>
          </p:nvPr>
        </p:nvSpPr>
        <p:spPr>
          <a:xfrm>
            <a:off x="539750" y="2032000"/>
            <a:ext cx="5735639" cy="493713"/>
          </a:xfrm>
          <a:noFill/>
        </p:spPr>
        <p:txBody>
          <a:bodyPr lIns="0" tIns="0" rIns="0" anchor="t"/>
          <a:lstStyle>
            <a:lvl1pPr marL="0" indent="0" algn="l">
              <a:spcAft>
                <a:spcPts val="0"/>
              </a:spcAft>
              <a:buNone/>
              <a:defRPr sz="2800" b="0"/>
            </a:lvl1pPr>
          </a:lstStyle>
          <a:p>
            <a:pPr lvl="0"/>
            <a:r>
              <a:rPr lang="fi-FI" dirty="0"/>
              <a:t>titteli​</a:t>
            </a:r>
          </a:p>
        </p:txBody>
      </p:sp>
      <p:sp>
        <p:nvSpPr>
          <p:cNvPr id="9" name="Tekstin paikkamerkki 9">
            <a:extLst>
              <a:ext uri="{FF2B5EF4-FFF2-40B4-BE49-F238E27FC236}">
                <a16:creationId xmlns:a16="http://schemas.microsoft.com/office/drawing/2014/main" id="{E6363B78-9C66-088F-44F1-EB61198BEB0F}"/>
              </a:ext>
            </a:extLst>
          </p:cNvPr>
          <p:cNvSpPr>
            <a:spLocks noGrp="1"/>
          </p:cNvSpPr>
          <p:nvPr>
            <p:ph type="body" sz="quarter" idx="34"/>
          </p:nvPr>
        </p:nvSpPr>
        <p:spPr>
          <a:xfrm>
            <a:off x="539750" y="2773363"/>
            <a:ext cx="5735639" cy="3227387"/>
          </a:xfrm>
        </p:spPr>
        <p:txBody>
          <a:bodyPr/>
          <a:lstStyle>
            <a:lvl1pPr>
              <a:spcBef>
                <a:spcPts val="0"/>
              </a:spcBef>
              <a:defRPr sz="2000"/>
            </a:lvl1pPr>
            <a:lvl2pPr>
              <a:defRPr sz="2000"/>
            </a:lvl2pPr>
            <a:lvl3pPr>
              <a:defRPr sz="1800"/>
            </a:lvl3pPr>
            <a:lvl4pPr>
              <a:defRPr sz="1800"/>
            </a:lvl4pPr>
            <a:lvl5pPr>
              <a:defRPr sz="18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2" name="Alatunnisteen paikkamerkki 11">
            <a:extLst>
              <a:ext uri="{FF2B5EF4-FFF2-40B4-BE49-F238E27FC236}">
                <a16:creationId xmlns:a16="http://schemas.microsoft.com/office/drawing/2014/main" id="{C70C7628-3804-732B-FCD6-3FCF55431AC4}"/>
              </a:ext>
            </a:extLst>
          </p:cNvPr>
          <p:cNvSpPr>
            <a:spLocks noGrp="1"/>
          </p:cNvSpPr>
          <p:nvPr>
            <p:ph type="ftr" sz="quarter" idx="32"/>
          </p:nvPr>
        </p:nvSpPr>
        <p:spPr>
          <a:xfrm>
            <a:off x="2832099" y="6248400"/>
            <a:ext cx="6884989" cy="249238"/>
          </a:xfrm>
        </p:spPr>
        <p:txBody>
          <a:bodyPr/>
          <a:lstStyle>
            <a:lvl1pPr algn="l">
              <a:defRPr/>
            </a:lvl1pPr>
          </a:lstStyle>
          <a:p>
            <a:endParaRPr lang="fi-FI" dirty="0"/>
          </a:p>
        </p:txBody>
      </p:sp>
      <p:sp>
        <p:nvSpPr>
          <p:cNvPr id="11" name="Päivämäärän paikkamerkki 10">
            <a:extLst>
              <a:ext uri="{FF2B5EF4-FFF2-40B4-BE49-F238E27FC236}">
                <a16:creationId xmlns:a16="http://schemas.microsoft.com/office/drawing/2014/main" id="{DC3F5BCF-0FB7-AFDC-2035-97574183C294}"/>
              </a:ext>
            </a:extLst>
          </p:cNvPr>
          <p:cNvSpPr>
            <a:spLocks noGrp="1"/>
          </p:cNvSpPr>
          <p:nvPr>
            <p:ph type="dt" sz="half" idx="3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676F53C9-370F-B254-8ECB-E653FC9D048E}"/>
              </a:ext>
            </a:extLst>
          </p:cNvPr>
          <p:cNvSpPr>
            <a:spLocks noGrp="1"/>
          </p:cNvSpPr>
          <p:nvPr>
            <p:ph type="sldNum" sz="quarter" idx="33"/>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81E43D91-1974-23D0-46BB-A9F52BF9B74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880940725"/>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preserve="1" userDrawn="1">
  <p:cSld name="Esittelydia 2 D">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39750" y="539750"/>
            <a:ext cx="5729289" cy="996950"/>
          </a:xfrm>
          <a:prstGeom prst="rect">
            <a:avLst/>
          </a:prstGeom>
        </p:spPr>
        <p:txBody>
          <a:bodyPr anchor="t"/>
          <a:lstStyle>
            <a:lvl1pPr algn="l">
              <a:defRPr sz="3600"/>
            </a:lvl1pPr>
          </a:lstStyle>
          <a:p>
            <a:r>
              <a:rPr lang="fi-FI" dirty="0"/>
              <a:t>Esittäjän Etunimi Sukunimi</a:t>
            </a:r>
          </a:p>
        </p:txBody>
      </p:sp>
      <p:sp>
        <p:nvSpPr>
          <p:cNvPr id="19" name="Tekstin paikkamerkki 1">
            <a:extLst>
              <a:ext uri="{FF2B5EF4-FFF2-40B4-BE49-F238E27FC236}">
                <a16:creationId xmlns:a16="http://schemas.microsoft.com/office/drawing/2014/main" id="{7C8F5213-A353-F78D-E9D9-78D8BF25F397}"/>
              </a:ext>
            </a:extLst>
          </p:cNvPr>
          <p:cNvSpPr>
            <a:spLocks noGrp="1"/>
          </p:cNvSpPr>
          <p:nvPr>
            <p:ph type="body" sz="quarter" idx="27" hasCustomPrompt="1"/>
          </p:nvPr>
        </p:nvSpPr>
        <p:spPr>
          <a:xfrm>
            <a:off x="539750" y="2032000"/>
            <a:ext cx="5735641" cy="493713"/>
          </a:xfrm>
          <a:noFill/>
        </p:spPr>
        <p:txBody>
          <a:bodyPr lIns="0" tIns="0" rIns="0" anchor="t"/>
          <a:lstStyle>
            <a:lvl1pPr marL="0" indent="0" algn="l">
              <a:spcAft>
                <a:spcPts val="0"/>
              </a:spcAft>
              <a:buNone/>
              <a:defRPr sz="2800" b="0"/>
            </a:lvl1pPr>
          </a:lstStyle>
          <a:p>
            <a:pPr lvl="0"/>
            <a:r>
              <a:rPr lang="fi-FI" dirty="0"/>
              <a:t>titteli​</a:t>
            </a:r>
          </a:p>
        </p:txBody>
      </p:sp>
      <p:sp>
        <p:nvSpPr>
          <p:cNvPr id="5" name="Tekstin paikkamerkki 9">
            <a:extLst>
              <a:ext uri="{FF2B5EF4-FFF2-40B4-BE49-F238E27FC236}">
                <a16:creationId xmlns:a16="http://schemas.microsoft.com/office/drawing/2014/main" id="{1DD4DAB4-72B7-F08A-D95D-14679031F3AD}"/>
              </a:ext>
            </a:extLst>
          </p:cNvPr>
          <p:cNvSpPr>
            <a:spLocks noGrp="1"/>
          </p:cNvSpPr>
          <p:nvPr>
            <p:ph type="body" sz="quarter" idx="34"/>
          </p:nvPr>
        </p:nvSpPr>
        <p:spPr>
          <a:xfrm>
            <a:off x="539750" y="2773363"/>
            <a:ext cx="5735639" cy="3227387"/>
          </a:xfrm>
        </p:spPr>
        <p:txBody>
          <a:bodyPr/>
          <a:lstStyle>
            <a:lvl1pPr>
              <a:spcBef>
                <a:spcPts val="0"/>
              </a:spcBef>
              <a:defRPr sz="2000"/>
            </a:lvl1pPr>
            <a:lvl2pPr>
              <a:defRPr sz="2000"/>
            </a:lvl2pPr>
            <a:lvl3pPr>
              <a:defRPr sz="1800"/>
            </a:lvl3pPr>
            <a:lvl4pPr>
              <a:defRPr sz="1800"/>
            </a:lvl4pPr>
            <a:lvl5pPr>
              <a:defRPr sz="18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8" name="Kuvan paikkamerkki 1">
            <a:extLst>
              <a:ext uri="{FF2B5EF4-FFF2-40B4-BE49-F238E27FC236}">
                <a16:creationId xmlns:a16="http://schemas.microsoft.com/office/drawing/2014/main" id="{305D0042-320E-2639-83AA-C09B8D5489EF}"/>
              </a:ext>
              <a:ext uri="{C183D7F6-B498-43B3-948B-1728B52AA6E4}">
                <adec:decorative xmlns:adec="http://schemas.microsoft.com/office/drawing/2017/decorative" val="1"/>
              </a:ext>
            </a:extLst>
          </p:cNvPr>
          <p:cNvSpPr>
            <a:spLocks noGrp="1"/>
          </p:cNvSpPr>
          <p:nvPr>
            <p:ph type="pic" sz="quarter" idx="26" hasCustomPrompt="1"/>
          </p:nvPr>
        </p:nvSpPr>
        <p:spPr>
          <a:xfrm>
            <a:off x="6932614" y="1035050"/>
            <a:ext cx="4718050" cy="4718050"/>
          </a:xfrm>
          <a:custGeom>
            <a:avLst/>
            <a:gdLst>
              <a:gd name="connsiteX0" fmla="*/ 1260000 w 2520000"/>
              <a:gd name="connsiteY0" fmla="*/ 0 h 2520000"/>
              <a:gd name="connsiteX1" fmla="*/ 2520000 w 2520000"/>
              <a:gd name="connsiteY1" fmla="*/ 1260000 h 2520000"/>
              <a:gd name="connsiteX2" fmla="*/ 1260000 w 2520000"/>
              <a:gd name="connsiteY2" fmla="*/ 2520000 h 2520000"/>
              <a:gd name="connsiteX3" fmla="*/ 0 w 2520000"/>
              <a:gd name="connsiteY3" fmla="*/ 1260000 h 2520000"/>
              <a:gd name="connsiteX4" fmla="*/ 1260000 w 2520000"/>
              <a:gd name="connsiteY4" fmla="*/ 0 h 252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0000" h="2520000">
                <a:moveTo>
                  <a:pt x="1260000" y="0"/>
                </a:moveTo>
                <a:cubicBezTo>
                  <a:pt x="1955879" y="0"/>
                  <a:pt x="2520000" y="564121"/>
                  <a:pt x="2520000" y="1260000"/>
                </a:cubicBezTo>
                <a:cubicBezTo>
                  <a:pt x="2520000" y="1955879"/>
                  <a:pt x="1955879" y="2520000"/>
                  <a:pt x="1260000" y="2520000"/>
                </a:cubicBezTo>
                <a:cubicBezTo>
                  <a:pt x="564121" y="2520000"/>
                  <a:pt x="0" y="1955879"/>
                  <a:pt x="0" y="1260000"/>
                </a:cubicBezTo>
                <a:cubicBezTo>
                  <a:pt x="0" y="564121"/>
                  <a:pt x="564121" y="0"/>
                  <a:pt x="1260000" y="0"/>
                </a:cubicBezTo>
                <a:close/>
              </a:path>
            </a:pathLst>
          </a:custGeom>
        </p:spPr>
        <p:txBody>
          <a:bodyPr wrap="square" lIns="216000" rIns="216000" anchor="ctr">
            <a:noAutofit/>
          </a:bodyPr>
          <a:lstStyle>
            <a:lvl1pPr marL="0" indent="0" algn="ctr">
              <a:buNone/>
              <a:defRPr sz="1200">
                <a:solidFill>
                  <a:schemeClr val="tx2"/>
                </a:solidFill>
              </a:defRPr>
            </a:lvl1pPr>
          </a:lstStyle>
          <a:p>
            <a:r>
              <a:rPr lang="fi-FI" dirty="0"/>
              <a:t>Lisää kuva napsauttamalla kuvaketta. 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Tämä teksti ei näy lopullisessa versiossa! </a:t>
            </a:r>
          </a:p>
        </p:txBody>
      </p:sp>
      <p:sp>
        <p:nvSpPr>
          <p:cNvPr id="9" name="Alatunnisteen paikkamerkki 8">
            <a:extLst>
              <a:ext uri="{FF2B5EF4-FFF2-40B4-BE49-F238E27FC236}">
                <a16:creationId xmlns:a16="http://schemas.microsoft.com/office/drawing/2014/main" id="{F75F19C5-FA81-63B9-E7AA-D825ECA8B626}"/>
              </a:ext>
            </a:extLst>
          </p:cNvPr>
          <p:cNvSpPr>
            <a:spLocks noGrp="1"/>
          </p:cNvSpPr>
          <p:nvPr>
            <p:ph type="ftr" sz="quarter" idx="30"/>
          </p:nvPr>
        </p:nvSpPr>
        <p:spPr/>
        <p:txBody>
          <a:bodyPr/>
          <a:lstStyle/>
          <a:p>
            <a:endParaRPr lang="fi-FI" dirty="0"/>
          </a:p>
        </p:txBody>
      </p:sp>
      <p:sp>
        <p:nvSpPr>
          <p:cNvPr id="7" name="Päivämäärän paikkamerkki 6">
            <a:extLst>
              <a:ext uri="{FF2B5EF4-FFF2-40B4-BE49-F238E27FC236}">
                <a16:creationId xmlns:a16="http://schemas.microsoft.com/office/drawing/2014/main" id="{810B7FBD-122F-3F29-E33B-7BAE6F57D404}"/>
              </a:ext>
            </a:extLst>
          </p:cNvPr>
          <p:cNvSpPr>
            <a:spLocks noGrp="1"/>
          </p:cNvSpPr>
          <p:nvPr>
            <p:ph type="dt" sz="half" idx="29"/>
          </p:nvPr>
        </p:nvSpPr>
        <p:spPr/>
        <p:txBody>
          <a:bodyPr/>
          <a:lstStyle/>
          <a:p>
            <a:r>
              <a:rPr lang="fi-FI"/>
              <a:t>12.8.2025</a:t>
            </a:r>
            <a:endParaRPr lang="fi-FI" dirty="0"/>
          </a:p>
        </p:txBody>
      </p:sp>
      <p:sp>
        <p:nvSpPr>
          <p:cNvPr id="10" name="Dian numeron paikkamerkki 9">
            <a:extLst>
              <a:ext uri="{FF2B5EF4-FFF2-40B4-BE49-F238E27FC236}">
                <a16:creationId xmlns:a16="http://schemas.microsoft.com/office/drawing/2014/main" id="{827EF4D8-5A82-C965-F545-1AD60222B49D}"/>
              </a:ext>
            </a:extLst>
          </p:cNvPr>
          <p:cNvSpPr>
            <a:spLocks noGrp="1"/>
          </p:cNvSpPr>
          <p:nvPr>
            <p:ph type="sldNum" sz="quarter" idx="31"/>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A0321D3A-6166-130D-FFAA-7479F504601A}"/>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693704887"/>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preserve="1" userDrawn="1">
  <p:cSld name="Lopetusdia 1">
    <p:bg>
      <p:bgPr>
        <a:solidFill>
          <a:schemeClr val="accent3"/>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B2CD312-9726-B802-8BDD-60E4DE41D212}"/>
              </a:ext>
            </a:extLst>
          </p:cNvPr>
          <p:cNvSpPr>
            <a:spLocks noGrp="1"/>
          </p:cNvSpPr>
          <p:nvPr>
            <p:ph type="title" hasCustomPrompt="1"/>
          </p:nvPr>
        </p:nvSpPr>
        <p:spPr>
          <a:xfrm>
            <a:off x="539750" y="539750"/>
            <a:ext cx="6816390" cy="1985963"/>
          </a:xfrm>
          <a:prstGeom prst="rect">
            <a:avLst/>
          </a:prstGeom>
        </p:spPr>
        <p:txBody>
          <a:bodyPr anchor="t"/>
          <a:lstStyle>
            <a:lvl1pPr>
              <a:defRPr sz="8000">
                <a:solidFill>
                  <a:schemeClr val="bg1"/>
                </a:solidFill>
              </a:defRPr>
            </a:lvl1pPr>
          </a:lstStyle>
          <a:p>
            <a:r>
              <a:rPr lang="fi-FI" dirty="0"/>
              <a:t>Lopputervehdys</a:t>
            </a:r>
          </a:p>
        </p:txBody>
      </p:sp>
      <p:sp>
        <p:nvSpPr>
          <p:cNvPr id="11" name="Tekstin paikkamerkki 10">
            <a:extLst>
              <a:ext uri="{FF2B5EF4-FFF2-40B4-BE49-F238E27FC236}">
                <a16:creationId xmlns:a16="http://schemas.microsoft.com/office/drawing/2014/main" id="{E56F75BB-AC17-D325-7CE0-4E219BB73FFB}"/>
              </a:ext>
            </a:extLst>
          </p:cNvPr>
          <p:cNvSpPr>
            <a:spLocks noGrp="1"/>
          </p:cNvSpPr>
          <p:nvPr>
            <p:ph type="body" sz="quarter" idx="17"/>
          </p:nvPr>
        </p:nvSpPr>
        <p:spPr>
          <a:xfrm>
            <a:off x="539750" y="3021012"/>
            <a:ext cx="5376863" cy="2732087"/>
          </a:xfrm>
        </p:spPr>
        <p:txBody>
          <a:bodyPr/>
          <a:lstStyle>
            <a:lvl1pPr>
              <a:spcBef>
                <a:spcPts val="0"/>
              </a:spcBef>
              <a:defRPr sz="2000">
                <a:solidFill>
                  <a:schemeClr val="bg1"/>
                </a:solidFill>
              </a:defRPr>
            </a:lvl1pPr>
            <a:lvl2pPr>
              <a:defRPr sz="20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4" name="Kuvan paikkamerkki">
            <a:extLst>
              <a:ext uri="{FF2B5EF4-FFF2-40B4-BE49-F238E27FC236}">
                <a16:creationId xmlns:a16="http://schemas.microsoft.com/office/drawing/2014/main" id="{8E8FAD2D-7A5A-1EFC-8B8A-2C8E5749ADD7}"/>
              </a:ext>
              <a:ext uri="{C183D7F6-B498-43B3-948B-1728B52AA6E4}">
                <adec:decorative xmlns:adec="http://schemas.microsoft.com/office/drawing/2017/decorative" val="1"/>
              </a:ext>
            </a:extLst>
          </p:cNvPr>
          <p:cNvSpPr>
            <a:spLocks noGrp="1"/>
          </p:cNvSpPr>
          <p:nvPr>
            <p:ph type="pic" sz="quarter" idx="14" hasCustomPrompt="1"/>
          </p:nvPr>
        </p:nvSpPr>
        <p:spPr>
          <a:xfrm>
            <a:off x="3302564" y="0"/>
            <a:ext cx="8889436" cy="6860932"/>
          </a:xfrm>
          <a:custGeom>
            <a:avLst/>
            <a:gdLst>
              <a:gd name="connsiteX0" fmla="*/ 6861888 w 8889436"/>
              <a:gd name="connsiteY0" fmla="*/ 0 h 6860932"/>
              <a:gd name="connsiteX1" fmla="*/ 8889436 w 8889436"/>
              <a:gd name="connsiteY1" fmla="*/ 0 h 6860932"/>
              <a:gd name="connsiteX2" fmla="*/ 8889436 w 8889436"/>
              <a:gd name="connsiteY2" fmla="*/ 6858000 h 6860932"/>
              <a:gd name="connsiteX3" fmla="*/ 6861888 w 8889436"/>
              <a:gd name="connsiteY3" fmla="*/ 6858000 h 6860932"/>
              <a:gd name="connsiteX4" fmla="*/ 6861888 w 8889436"/>
              <a:gd name="connsiteY4" fmla="*/ 6860932 h 6860932"/>
              <a:gd name="connsiteX5" fmla="*/ 0 w 8889436"/>
              <a:gd name="connsiteY5" fmla="*/ 6860932 h 6860932"/>
              <a:gd name="connsiteX6" fmla="*/ 244109 w 8889436"/>
              <a:gd name="connsiteY6" fmla="*/ 6384186 h 6860932"/>
              <a:gd name="connsiteX7" fmla="*/ 743163 w 8889436"/>
              <a:gd name="connsiteY7" fmla="*/ 6118790 h 6860932"/>
              <a:gd name="connsiteX8" fmla="*/ 1008496 w 8889436"/>
              <a:gd name="connsiteY8" fmla="*/ 5619800 h 6860932"/>
              <a:gd name="connsiteX9" fmla="*/ 1507549 w 8889436"/>
              <a:gd name="connsiteY9" fmla="*/ 5354403 h 6860932"/>
              <a:gd name="connsiteX10" fmla="*/ 1772882 w 8889436"/>
              <a:gd name="connsiteY10" fmla="*/ 4855349 h 6860932"/>
              <a:gd name="connsiteX11" fmla="*/ 2271936 w 8889436"/>
              <a:gd name="connsiteY11" fmla="*/ 4590016 h 6860932"/>
              <a:gd name="connsiteX12" fmla="*/ 2537269 w 8889436"/>
              <a:gd name="connsiteY12" fmla="*/ 4090963 h 6860932"/>
              <a:gd name="connsiteX13" fmla="*/ 3036323 w 8889436"/>
              <a:gd name="connsiteY13" fmla="*/ 3825629 h 6860932"/>
              <a:gd name="connsiteX14" fmla="*/ 3301656 w 8889436"/>
              <a:gd name="connsiteY14" fmla="*/ 3326576 h 6860932"/>
              <a:gd name="connsiteX15" fmla="*/ 3304269 w 8889436"/>
              <a:gd name="connsiteY15" fmla="*/ 3324090 h 6860932"/>
              <a:gd name="connsiteX16" fmla="*/ 3306818 w 8889436"/>
              <a:gd name="connsiteY16" fmla="*/ 3321477 h 6860932"/>
              <a:gd name="connsiteX17" fmla="*/ 3803195 w 8889436"/>
              <a:gd name="connsiteY17" fmla="*/ 3058630 h 6860932"/>
              <a:gd name="connsiteX18" fmla="*/ 4066042 w 8889436"/>
              <a:gd name="connsiteY18" fmla="*/ 2562190 h 6860932"/>
              <a:gd name="connsiteX19" fmla="*/ 4068655 w 8889436"/>
              <a:gd name="connsiteY19" fmla="*/ 2559704 h 6860932"/>
              <a:gd name="connsiteX20" fmla="*/ 4071205 w 8889436"/>
              <a:gd name="connsiteY20" fmla="*/ 2557091 h 6860932"/>
              <a:gd name="connsiteX21" fmla="*/ 4570258 w 8889436"/>
              <a:gd name="connsiteY21" fmla="*/ 2291758 h 6860932"/>
              <a:gd name="connsiteX22" fmla="*/ 4835592 w 8889436"/>
              <a:gd name="connsiteY22" fmla="*/ 1792704 h 6860932"/>
              <a:gd name="connsiteX23" fmla="*/ 5334645 w 8889436"/>
              <a:gd name="connsiteY23" fmla="*/ 1527371 h 6860932"/>
              <a:gd name="connsiteX24" fmla="*/ 5599978 w 8889436"/>
              <a:gd name="connsiteY24" fmla="*/ 1028318 h 6860932"/>
              <a:gd name="connsiteX25" fmla="*/ 6099031 w 8889436"/>
              <a:gd name="connsiteY25" fmla="*/ 762921 h 6860932"/>
              <a:gd name="connsiteX26" fmla="*/ 6364365 w 8889436"/>
              <a:gd name="connsiteY26" fmla="*/ 263931 h 6860932"/>
              <a:gd name="connsiteX27" fmla="*/ 6861888 w 8889436"/>
              <a:gd name="connsiteY27" fmla="*/ 0 h 686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889436" h="6860932">
                <a:moveTo>
                  <a:pt x="6861888" y="0"/>
                </a:moveTo>
                <a:lnTo>
                  <a:pt x="8889436" y="0"/>
                </a:lnTo>
                <a:lnTo>
                  <a:pt x="8889436" y="6858000"/>
                </a:lnTo>
                <a:lnTo>
                  <a:pt x="6861888" y="6858000"/>
                </a:lnTo>
                <a:lnTo>
                  <a:pt x="6861888" y="6860932"/>
                </a:lnTo>
                <a:lnTo>
                  <a:pt x="0" y="6860932"/>
                </a:lnTo>
                <a:cubicBezTo>
                  <a:pt x="160041" y="6683682"/>
                  <a:pt x="61760" y="6566535"/>
                  <a:pt x="244109" y="6384186"/>
                </a:cubicBezTo>
                <a:cubicBezTo>
                  <a:pt x="433979" y="6194317"/>
                  <a:pt x="550807" y="6311145"/>
                  <a:pt x="743163" y="6118790"/>
                </a:cubicBezTo>
                <a:cubicBezTo>
                  <a:pt x="933032" y="5928920"/>
                  <a:pt x="816204" y="5812092"/>
                  <a:pt x="1008496" y="5619800"/>
                </a:cubicBezTo>
                <a:cubicBezTo>
                  <a:pt x="1198366" y="5429866"/>
                  <a:pt x="1315194" y="5546758"/>
                  <a:pt x="1507549" y="5354403"/>
                </a:cubicBezTo>
                <a:cubicBezTo>
                  <a:pt x="1697419" y="5164533"/>
                  <a:pt x="1583013" y="5045283"/>
                  <a:pt x="1772882" y="4855349"/>
                </a:cubicBezTo>
                <a:cubicBezTo>
                  <a:pt x="1962752" y="4665480"/>
                  <a:pt x="2079644" y="4782372"/>
                  <a:pt x="2271936" y="4590016"/>
                </a:cubicBezTo>
                <a:cubicBezTo>
                  <a:pt x="2461806" y="4400147"/>
                  <a:pt x="2344977" y="4283318"/>
                  <a:pt x="2537269" y="4090963"/>
                </a:cubicBezTo>
                <a:cubicBezTo>
                  <a:pt x="2727139" y="3901093"/>
                  <a:pt x="2844031" y="4017921"/>
                  <a:pt x="3036323" y="3825629"/>
                </a:cubicBezTo>
                <a:cubicBezTo>
                  <a:pt x="3226192" y="3635760"/>
                  <a:pt x="3109364" y="3518932"/>
                  <a:pt x="3301656" y="3326576"/>
                </a:cubicBezTo>
                <a:cubicBezTo>
                  <a:pt x="3302548" y="3325684"/>
                  <a:pt x="3303376" y="3324919"/>
                  <a:pt x="3304269" y="3324090"/>
                </a:cubicBezTo>
                <a:cubicBezTo>
                  <a:pt x="3305161" y="3323198"/>
                  <a:pt x="3305926" y="3322370"/>
                  <a:pt x="3306818" y="3321477"/>
                </a:cubicBezTo>
                <a:cubicBezTo>
                  <a:pt x="3495796" y="3132500"/>
                  <a:pt x="3612496" y="3247289"/>
                  <a:pt x="3803195" y="3058630"/>
                </a:cubicBezTo>
                <a:cubicBezTo>
                  <a:pt x="3989431" y="2870290"/>
                  <a:pt x="3874643" y="2753653"/>
                  <a:pt x="4066042" y="2562190"/>
                </a:cubicBezTo>
                <a:cubicBezTo>
                  <a:pt x="4066935" y="2561297"/>
                  <a:pt x="4067827" y="2560533"/>
                  <a:pt x="4068655" y="2559704"/>
                </a:cubicBezTo>
                <a:cubicBezTo>
                  <a:pt x="4069548" y="2558812"/>
                  <a:pt x="4070313" y="2557983"/>
                  <a:pt x="4071205" y="2557091"/>
                </a:cubicBezTo>
                <a:cubicBezTo>
                  <a:pt x="4261075" y="2367221"/>
                  <a:pt x="4377903" y="2484049"/>
                  <a:pt x="4570258" y="2291758"/>
                </a:cubicBezTo>
                <a:cubicBezTo>
                  <a:pt x="4760128" y="2101824"/>
                  <a:pt x="4643236" y="1984996"/>
                  <a:pt x="4835592" y="1792704"/>
                </a:cubicBezTo>
                <a:cubicBezTo>
                  <a:pt x="5025461" y="1602834"/>
                  <a:pt x="5142290" y="1719663"/>
                  <a:pt x="5334645" y="1527371"/>
                </a:cubicBezTo>
                <a:cubicBezTo>
                  <a:pt x="5524515" y="1337438"/>
                  <a:pt x="5407623" y="1220609"/>
                  <a:pt x="5599978" y="1028318"/>
                </a:cubicBezTo>
                <a:cubicBezTo>
                  <a:pt x="5789848" y="838384"/>
                  <a:pt x="5906676" y="955276"/>
                  <a:pt x="6099031" y="762921"/>
                </a:cubicBezTo>
                <a:cubicBezTo>
                  <a:pt x="6288901" y="573051"/>
                  <a:pt x="6174495" y="453801"/>
                  <a:pt x="6364365" y="263931"/>
                </a:cubicBezTo>
                <a:cubicBezTo>
                  <a:pt x="6553725" y="74507"/>
                  <a:pt x="6670425" y="190252"/>
                  <a:pt x="6861888" y="0"/>
                </a:cubicBezTo>
                <a:close/>
              </a:path>
            </a:pathLst>
          </a:custGeom>
          <a:noFill/>
        </p:spPr>
        <p:txBody>
          <a:bodyPr wrap="square" lIns="3240000" tIns="216000" rIns="540000" bIns="900000" anchor="b">
            <a:noAutofit/>
          </a:bodyPr>
          <a:lstStyle>
            <a:lvl1pPr marL="0" indent="0" algn="r">
              <a:buNone/>
              <a:defRPr sz="1400" b="1">
                <a:solidFill>
                  <a:schemeClr val="accent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677C355B-861B-65DB-C694-146B71E6539A}"/>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bg1"/>
                </a:solidFill>
              </a:defRPr>
            </a:lvl1pPr>
          </a:lstStyle>
          <a:p>
            <a:pPr lvl="0"/>
            <a:r>
              <a:rPr lang="fi-FI" dirty="0"/>
              <a:t>Kuva: Kuvaajan nimi</a:t>
            </a:r>
          </a:p>
        </p:txBody>
      </p:sp>
      <p:sp>
        <p:nvSpPr>
          <p:cNvPr id="5" name="Logo">
            <a:extLst>
              <a:ext uri="{FF2B5EF4-FFF2-40B4-BE49-F238E27FC236}">
                <a16:creationId xmlns:a16="http://schemas.microsoft.com/office/drawing/2014/main" id="{8FE0FC65-D7CB-3283-4950-73CA3DF2DB8D}"/>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13" name="Alatunnisteen paikkamerkki 12">
            <a:extLst>
              <a:ext uri="{FF2B5EF4-FFF2-40B4-BE49-F238E27FC236}">
                <a16:creationId xmlns:a16="http://schemas.microsoft.com/office/drawing/2014/main" id="{3CE3088B-1D97-482B-C900-8E93D2414BCC}"/>
              </a:ext>
            </a:extLst>
          </p:cNvPr>
          <p:cNvSpPr>
            <a:spLocks noGrp="1"/>
          </p:cNvSpPr>
          <p:nvPr>
            <p:ph type="ftr" sz="quarter" idx="19"/>
          </p:nvPr>
        </p:nvSpPr>
        <p:spPr/>
        <p:txBody>
          <a:bodyPr/>
          <a:lstStyle>
            <a:lvl1pPr>
              <a:defRPr>
                <a:solidFill>
                  <a:schemeClr val="bg1"/>
                </a:solidFill>
              </a:defRPr>
            </a:lvl1pPr>
          </a:lstStyle>
          <a:p>
            <a:endParaRPr lang="fi-FI" dirty="0"/>
          </a:p>
        </p:txBody>
      </p:sp>
      <p:sp>
        <p:nvSpPr>
          <p:cNvPr id="12" name="Päivämäärän paikkamerkki 11">
            <a:extLst>
              <a:ext uri="{FF2B5EF4-FFF2-40B4-BE49-F238E27FC236}">
                <a16:creationId xmlns:a16="http://schemas.microsoft.com/office/drawing/2014/main" id="{727D837E-D556-5033-F6AC-C23493D1C27B}"/>
              </a:ext>
            </a:extLst>
          </p:cNvPr>
          <p:cNvSpPr>
            <a:spLocks noGrp="1"/>
          </p:cNvSpPr>
          <p:nvPr>
            <p:ph type="dt" sz="half" idx="18"/>
          </p:nvPr>
        </p:nvSpPr>
        <p:spPr/>
        <p:txBody>
          <a:bodyPr/>
          <a:lstStyle>
            <a:lvl1pPr>
              <a:defRPr>
                <a:solidFill>
                  <a:schemeClr val="bg1"/>
                </a:solidFill>
              </a:defRPr>
            </a:lvl1pPr>
          </a:lstStyle>
          <a:p>
            <a:r>
              <a:rPr lang="fi-FI"/>
              <a:t>12.8.2025</a:t>
            </a:r>
            <a:endParaRPr lang="fi-FI" dirty="0"/>
          </a:p>
        </p:txBody>
      </p:sp>
      <p:sp>
        <p:nvSpPr>
          <p:cNvPr id="14" name="Dian numeron paikkamerkki 13">
            <a:extLst>
              <a:ext uri="{FF2B5EF4-FFF2-40B4-BE49-F238E27FC236}">
                <a16:creationId xmlns:a16="http://schemas.microsoft.com/office/drawing/2014/main" id="{9EE33342-0F7C-61A1-1276-5BB4F2FB6D5B}"/>
              </a:ext>
            </a:extLst>
          </p:cNvPr>
          <p:cNvSpPr>
            <a:spLocks noGrp="1"/>
          </p:cNvSpPr>
          <p:nvPr>
            <p:ph type="sldNum" sz="quarter" idx="20"/>
          </p:nvPr>
        </p:nvSpPr>
        <p:spPr/>
        <p:txBody>
          <a:bodyPr/>
          <a:lstStyle>
            <a:lvl1pPr>
              <a:defRPr>
                <a:solidFill>
                  <a:schemeClr val="bg1"/>
                </a:solidFill>
              </a:defRPr>
            </a:lvl1pPr>
          </a:lstStyle>
          <a:p>
            <a:fld id="{A9494116-C6F5-466F-B5C1-BBB074CB17FC}" type="slidenum">
              <a:rPr lang="fi-FI" smtClean="0"/>
              <a:pPr/>
              <a:t>‹#›</a:t>
            </a:fld>
            <a:endParaRPr lang="fi-FI" dirty="0"/>
          </a:p>
        </p:txBody>
      </p:sp>
    </p:spTree>
    <p:extLst>
      <p:ext uri="{BB962C8B-B14F-4D97-AF65-F5344CB8AC3E}">
        <p14:creationId xmlns:p14="http://schemas.microsoft.com/office/powerpoint/2010/main" val="2373852310"/>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preserve="1" userDrawn="1">
  <p:cSld name="Lopetusdia 1 A">
    <p:bg>
      <p:bgPr>
        <a:solidFill>
          <a:schemeClr val="accent3"/>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B2CD312-9726-B802-8BDD-60E4DE41D212}"/>
              </a:ext>
            </a:extLst>
          </p:cNvPr>
          <p:cNvSpPr>
            <a:spLocks noGrp="1"/>
          </p:cNvSpPr>
          <p:nvPr>
            <p:ph type="title" hasCustomPrompt="1"/>
          </p:nvPr>
        </p:nvSpPr>
        <p:spPr>
          <a:xfrm>
            <a:off x="539750" y="539750"/>
            <a:ext cx="6816390" cy="1985963"/>
          </a:xfrm>
          <a:prstGeom prst="rect">
            <a:avLst/>
          </a:prstGeom>
        </p:spPr>
        <p:txBody>
          <a:bodyPr anchor="t"/>
          <a:lstStyle>
            <a:lvl1pPr>
              <a:defRPr sz="8000">
                <a:solidFill>
                  <a:schemeClr val="bg1"/>
                </a:solidFill>
              </a:defRPr>
            </a:lvl1pPr>
          </a:lstStyle>
          <a:p>
            <a:r>
              <a:rPr lang="fi-FI" dirty="0"/>
              <a:t>Lopputervehdys</a:t>
            </a:r>
          </a:p>
        </p:txBody>
      </p:sp>
      <p:sp>
        <p:nvSpPr>
          <p:cNvPr id="5" name="Tekstin paikkamerkki 10">
            <a:extLst>
              <a:ext uri="{FF2B5EF4-FFF2-40B4-BE49-F238E27FC236}">
                <a16:creationId xmlns:a16="http://schemas.microsoft.com/office/drawing/2014/main" id="{84AF34AC-9C2B-B624-8D7B-0A0FD72ABB0A}"/>
              </a:ext>
            </a:extLst>
          </p:cNvPr>
          <p:cNvSpPr>
            <a:spLocks noGrp="1"/>
          </p:cNvSpPr>
          <p:nvPr>
            <p:ph type="body" sz="quarter" idx="17"/>
          </p:nvPr>
        </p:nvSpPr>
        <p:spPr>
          <a:xfrm>
            <a:off x="539750" y="3021012"/>
            <a:ext cx="5376863" cy="2732087"/>
          </a:xfrm>
        </p:spPr>
        <p:txBody>
          <a:bodyPr/>
          <a:lstStyle>
            <a:lvl1pPr>
              <a:defRPr sz="2000">
                <a:solidFill>
                  <a:schemeClr val="bg1"/>
                </a:solidFill>
              </a:defRPr>
            </a:lvl1pPr>
            <a:lvl2pPr>
              <a:defRPr sz="20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Kuvan paikkamerkki 8">
            <a:extLst>
              <a:ext uri="{FF2B5EF4-FFF2-40B4-BE49-F238E27FC236}">
                <a16:creationId xmlns:a16="http://schemas.microsoft.com/office/drawing/2014/main" id="{DDBC733E-E466-C600-F48E-152E7B14B529}"/>
              </a:ext>
              <a:ext uri="{C183D7F6-B498-43B3-948B-1728B52AA6E4}">
                <adec:decorative xmlns:adec="http://schemas.microsoft.com/office/drawing/2017/decorative" val="1"/>
              </a:ext>
            </a:extLst>
          </p:cNvPr>
          <p:cNvSpPr>
            <a:spLocks noGrp="1"/>
          </p:cNvSpPr>
          <p:nvPr>
            <p:ph type="pic" sz="quarter" idx="14" hasCustomPrompt="1"/>
          </p:nvPr>
        </p:nvSpPr>
        <p:spPr>
          <a:xfrm>
            <a:off x="3302564" y="-2199"/>
            <a:ext cx="8889436" cy="6862398"/>
          </a:xfrm>
          <a:custGeom>
            <a:avLst/>
            <a:gdLst>
              <a:gd name="connsiteX0" fmla="*/ 6858000 w 8889436"/>
              <a:gd name="connsiteY0" fmla="*/ 0 h 6862398"/>
              <a:gd name="connsiteX1" fmla="*/ 7494280 w 8889436"/>
              <a:gd name="connsiteY1" fmla="*/ 0 h 6862398"/>
              <a:gd name="connsiteX2" fmla="*/ 8889436 w 8889436"/>
              <a:gd name="connsiteY2" fmla="*/ 0 h 6862398"/>
              <a:gd name="connsiteX3" fmla="*/ 8889436 w 8889436"/>
              <a:gd name="connsiteY3" fmla="*/ 298118 h 6862398"/>
              <a:gd name="connsiteX4" fmla="*/ 8889436 w 8889436"/>
              <a:gd name="connsiteY4" fmla="*/ 6858000 h 6862398"/>
              <a:gd name="connsiteX5" fmla="*/ 8889436 w 8889436"/>
              <a:gd name="connsiteY5" fmla="*/ 6859593 h 6862398"/>
              <a:gd name="connsiteX6" fmla="*/ 7494280 w 8889436"/>
              <a:gd name="connsiteY6" fmla="*/ 6859593 h 6862398"/>
              <a:gd name="connsiteX7" fmla="*/ 7494280 w 8889436"/>
              <a:gd name="connsiteY7" fmla="*/ 6860932 h 6862398"/>
              <a:gd name="connsiteX8" fmla="*/ 7375850 w 8889436"/>
              <a:gd name="connsiteY8" fmla="*/ 6860932 h 6862398"/>
              <a:gd name="connsiteX9" fmla="*/ 7375850 w 8889436"/>
              <a:gd name="connsiteY9" fmla="*/ 6862398 h 6862398"/>
              <a:gd name="connsiteX10" fmla="*/ 2253376 w 8889436"/>
              <a:gd name="connsiteY10" fmla="*/ 6862398 h 6862398"/>
              <a:gd name="connsiteX11" fmla="*/ 2254253 w 8889436"/>
              <a:gd name="connsiteY11" fmla="*/ 6860932 h 6862398"/>
              <a:gd name="connsiteX12" fmla="*/ 632392 w 8889436"/>
              <a:gd name="connsiteY12" fmla="*/ 6860932 h 6862398"/>
              <a:gd name="connsiteX13" fmla="*/ 634639 w 8889436"/>
              <a:gd name="connsiteY13" fmla="*/ 6858000 h 6862398"/>
              <a:gd name="connsiteX14" fmla="*/ 0 w 8889436"/>
              <a:gd name="connsiteY14" fmla="*/ 6858000 h 6862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89436" h="6862398">
                <a:moveTo>
                  <a:pt x="6858000" y="0"/>
                </a:moveTo>
                <a:lnTo>
                  <a:pt x="7494280" y="0"/>
                </a:lnTo>
                <a:lnTo>
                  <a:pt x="8889436" y="0"/>
                </a:lnTo>
                <a:lnTo>
                  <a:pt x="8889436" y="298118"/>
                </a:lnTo>
                <a:lnTo>
                  <a:pt x="8889436" y="6858000"/>
                </a:lnTo>
                <a:lnTo>
                  <a:pt x="8889436" y="6859593"/>
                </a:lnTo>
                <a:lnTo>
                  <a:pt x="7494280" y="6859593"/>
                </a:lnTo>
                <a:lnTo>
                  <a:pt x="7494280" y="6860932"/>
                </a:lnTo>
                <a:lnTo>
                  <a:pt x="7375850" y="6860932"/>
                </a:lnTo>
                <a:lnTo>
                  <a:pt x="7375850" y="6862398"/>
                </a:lnTo>
                <a:lnTo>
                  <a:pt x="2253376" y="6862398"/>
                </a:lnTo>
                <a:lnTo>
                  <a:pt x="2254253" y="6860932"/>
                </a:lnTo>
                <a:lnTo>
                  <a:pt x="632392" y="6860932"/>
                </a:lnTo>
                <a:lnTo>
                  <a:pt x="634639" y="6858000"/>
                </a:lnTo>
                <a:lnTo>
                  <a:pt x="0" y="6858000"/>
                </a:lnTo>
                <a:close/>
              </a:path>
            </a:pathLst>
          </a:custGeom>
          <a:noFill/>
        </p:spPr>
        <p:txBody>
          <a:bodyPr wrap="square" lIns="3240000" tIns="216000" rIns="540000" bIns="900000" anchor="b">
            <a:noAutofit/>
          </a:bodyPr>
          <a:lstStyle>
            <a:lvl1pPr marL="0" indent="0" algn="r">
              <a:buNone/>
              <a:defRPr sz="1400" b="1">
                <a:solidFill>
                  <a:schemeClr val="accent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677C355B-861B-65DB-C694-146B71E6539A}"/>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bg1"/>
                </a:solidFill>
              </a:defRPr>
            </a:lvl1pPr>
          </a:lstStyle>
          <a:p>
            <a:pPr lvl="0"/>
            <a:r>
              <a:rPr lang="fi-FI" dirty="0"/>
              <a:t>Kuva: Kuvaajan nimi</a:t>
            </a:r>
          </a:p>
        </p:txBody>
      </p:sp>
      <p:sp>
        <p:nvSpPr>
          <p:cNvPr id="4" name="Logo">
            <a:extLst>
              <a:ext uri="{FF2B5EF4-FFF2-40B4-BE49-F238E27FC236}">
                <a16:creationId xmlns:a16="http://schemas.microsoft.com/office/drawing/2014/main" id="{F7E5BB7D-99B2-C3F9-FE64-B94D724912E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10" name="Alatunnisteen paikkamerkki 9">
            <a:extLst>
              <a:ext uri="{FF2B5EF4-FFF2-40B4-BE49-F238E27FC236}">
                <a16:creationId xmlns:a16="http://schemas.microsoft.com/office/drawing/2014/main" id="{60A719AE-74CB-33E2-C8C6-B4D4D1338B7D}"/>
              </a:ext>
            </a:extLst>
          </p:cNvPr>
          <p:cNvSpPr>
            <a:spLocks noGrp="1"/>
          </p:cNvSpPr>
          <p:nvPr>
            <p:ph type="ftr" sz="quarter" idx="19"/>
          </p:nvPr>
        </p:nvSpPr>
        <p:spPr/>
        <p:txBody>
          <a:bodyPr/>
          <a:lstStyle>
            <a:lvl1pPr>
              <a:defRPr>
                <a:solidFill>
                  <a:schemeClr val="bg1"/>
                </a:solidFill>
              </a:defRPr>
            </a:lvl1pPr>
          </a:lstStyle>
          <a:p>
            <a:endParaRPr lang="fi-FI" dirty="0"/>
          </a:p>
        </p:txBody>
      </p:sp>
      <p:sp>
        <p:nvSpPr>
          <p:cNvPr id="7" name="Päivämäärän paikkamerkki 6">
            <a:extLst>
              <a:ext uri="{FF2B5EF4-FFF2-40B4-BE49-F238E27FC236}">
                <a16:creationId xmlns:a16="http://schemas.microsoft.com/office/drawing/2014/main" id="{C34EB6D2-AFE8-0DDC-987D-75DFAF83E63E}"/>
              </a:ext>
            </a:extLst>
          </p:cNvPr>
          <p:cNvSpPr>
            <a:spLocks noGrp="1"/>
          </p:cNvSpPr>
          <p:nvPr>
            <p:ph type="dt" sz="half" idx="18"/>
          </p:nvPr>
        </p:nvSpPr>
        <p:spPr/>
        <p:txBody>
          <a:bodyPr/>
          <a:lstStyle>
            <a:lvl1pPr>
              <a:defRPr>
                <a:solidFill>
                  <a:schemeClr val="bg1"/>
                </a:solidFill>
              </a:defRPr>
            </a:lvl1pPr>
          </a:lstStyle>
          <a:p>
            <a:r>
              <a:rPr lang="fi-FI"/>
              <a:t>12.8.2025</a:t>
            </a:r>
            <a:endParaRPr lang="fi-FI" dirty="0"/>
          </a:p>
        </p:txBody>
      </p:sp>
      <p:sp>
        <p:nvSpPr>
          <p:cNvPr id="11" name="Dian numeron paikkamerkki 10">
            <a:extLst>
              <a:ext uri="{FF2B5EF4-FFF2-40B4-BE49-F238E27FC236}">
                <a16:creationId xmlns:a16="http://schemas.microsoft.com/office/drawing/2014/main" id="{B71C8F50-CF2B-4BC7-3F60-F8C589560008}"/>
              </a:ext>
            </a:extLst>
          </p:cNvPr>
          <p:cNvSpPr>
            <a:spLocks noGrp="1"/>
          </p:cNvSpPr>
          <p:nvPr>
            <p:ph type="sldNum" sz="quarter" idx="20"/>
          </p:nvPr>
        </p:nvSpPr>
        <p:spPr/>
        <p:txBody>
          <a:bodyPr/>
          <a:lstStyle>
            <a:lvl1pPr>
              <a:defRPr>
                <a:solidFill>
                  <a:schemeClr val="bg1"/>
                </a:solidFill>
              </a:defRPr>
            </a:lvl1pPr>
          </a:lstStyle>
          <a:p>
            <a:fld id="{A9494116-C6F5-466F-B5C1-BBB074CB17FC}" type="slidenum">
              <a:rPr lang="fi-FI" smtClean="0"/>
              <a:pPr/>
              <a:t>‹#›</a:t>
            </a:fld>
            <a:endParaRPr lang="fi-FI" dirty="0"/>
          </a:p>
        </p:txBody>
      </p:sp>
    </p:spTree>
    <p:extLst>
      <p:ext uri="{BB962C8B-B14F-4D97-AF65-F5344CB8AC3E}">
        <p14:creationId xmlns:p14="http://schemas.microsoft.com/office/powerpoint/2010/main" val="4088222466"/>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preserve="1" userDrawn="1">
  <p:cSld name="Lopetusdia 1 B">
    <p:bg>
      <p:bgPr>
        <a:solidFill>
          <a:schemeClr val="accent3"/>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B2CD312-9726-B802-8BDD-60E4DE41D212}"/>
              </a:ext>
            </a:extLst>
          </p:cNvPr>
          <p:cNvSpPr>
            <a:spLocks noGrp="1"/>
          </p:cNvSpPr>
          <p:nvPr>
            <p:ph type="title" hasCustomPrompt="1"/>
          </p:nvPr>
        </p:nvSpPr>
        <p:spPr>
          <a:xfrm>
            <a:off x="539750" y="539750"/>
            <a:ext cx="6816390" cy="1985963"/>
          </a:xfrm>
          <a:prstGeom prst="rect">
            <a:avLst/>
          </a:prstGeom>
        </p:spPr>
        <p:txBody>
          <a:bodyPr anchor="t"/>
          <a:lstStyle>
            <a:lvl1pPr>
              <a:defRPr sz="8000">
                <a:solidFill>
                  <a:schemeClr val="bg1"/>
                </a:solidFill>
              </a:defRPr>
            </a:lvl1pPr>
          </a:lstStyle>
          <a:p>
            <a:r>
              <a:rPr lang="fi-FI" dirty="0"/>
              <a:t>Lopputervehdys</a:t>
            </a:r>
          </a:p>
        </p:txBody>
      </p:sp>
      <p:sp>
        <p:nvSpPr>
          <p:cNvPr id="5" name="Tekstin paikkamerkki 10">
            <a:extLst>
              <a:ext uri="{FF2B5EF4-FFF2-40B4-BE49-F238E27FC236}">
                <a16:creationId xmlns:a16="http://schemas.microsoft.com/office/drawing/2014/main" id="{5A17228A-4ECB-3122-FDC3-410BC9233F95}"/>
              </a:ext>
            </a:extLst>
          </p:cNvPr>
          <p:cNvSpPr>
            <a:spLocks noGrp="1"/>
          </p:cNvSpPr>
          <p:nvPr>
            <p:ph type="body" sz="quarter" idx="17"/>
          </p:nvPr>
        </p:nvSpPr>
        <p:spPr>
          <a:xfrm>
            <a:off x="539750" y="3021012"/>
            <a:ext cx="5376863" cy="2732087"/>
          </a:xfrm>
        </p:spPr>
        <p:txBody>
          <a:bodyPr/>
          <a:lstStyle>
            <a:lvl1pPr>
              <a:defRPr sz="2000">
                <a:solidFill>
                  <a:schemeClr val="bg1"/>
                </a:solidFill>
              </a:defRPr>
            </a:lvl1pPr>
            <a:lvl2pPr>
              <a:defRPr sz="20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7" name="Kuvan paikkamerkki 6">
            <a:extLst>
              <a:ext uri="{FF2B5EF4-FFF2-40B4-BE49-F238E27FC236}">
                <a16:creationId xmlns:a16="http://schemas.microsoft.com/office/drawing/2014/main" id="{2BE1BEFA-6351-A3DE-BC79-D0991FF6D6AA}"/>
              </a:ext>
              <a:ext uri="{C183D7F6-B498-43B3-948B-1728B52AA6E4}">
                <adec:decorative xmlns:adec="http://schemas.microsoft.com/office/drawing/2017/decorative" val="1"/>
              </a:ext>
            </a:extLst>
          </p:cNvPr>
          <p:cNvSpPr>
            <a:spLocks noGrp="1"/>
          </p:cNvSpPr>
          <p:nvPr>
            <p:ph type="pic" sz="quarter" idx="14" hasCustomPrompt="1"/>
          </p:nvPr>
        </p:nvSpPr>
        <p:spPr>
          <a:xfrm>
            <a:off x="3804000" y="-2198"/>
            <a:ext cx="8388000" cy="6860198"/>
          </a:xfrm>
          <a:custGeom>
            <a:avLst/>
            <a:gdLst>
              <a:gd name="connsiteX0" fmla="*/ 6355271 w 8388000"/>
              <a:gd name="connsiteY0" fmla="*/ 0 h 6860198"/>
              <a:gd name="connsiteX1" fmla="*/ 8388000 w 8388000"/>
              <a:gd name="connsiteY1" fmla="*/ 0 h 6860198"/>
              <a:gd name="connsiteX2" fmla="*/ 8388000 w 8388000"/>
              <a:gd name="connsiteY2" fmla="*/ 260647 h 6860198"/>
              <a:gd name="connsiteX3" fmla="*/ 8388000 w 8388000"/>
              <a:gd name="connsiteY3" fmla="*/ 547346 h 6860198"/>
              <a:gd name="connsiteX4" fmla="*/ 8388000 w 8388000"/>
              <a:gd name="connsiteY4" fmla="*/ 6855969 h 6860198"/>
              <a:gd name="connsiteX5" fmla="*/ 8388000 w 8388000"/>
              <a:gd name="connsiteY5" fmla="*/ 6857501 h 6860198"/>
              <a:gd name="connsiteX6" fmla="*/ 8388000 w 8388000"/>
              <a:gd name="connsiteY6" fmla="*/ 6858000 h 6860198"/>
              <a:gd name="connsiteX7" fmla="*/ 7318248 w 8388000"/>
              <a:gd name="connsiteY7" fmla="*/ 6858000 h 6860198"/>
              <a:gd name="connsiteX8" fmla="*/ 7318248 w 8388000"/>
              <a:gd name="connsiteY8" fmla="*/ 6858788 h 6860198"/>
              <a:gd name="connsiteX9" fmla="*/ 7227440 w 8388000"/>
              <a:gd name="connsiteY9" fmla="*/ 6858788 h 6860198"/>
              <a:gd name="connsiteX10" fmla="*/ 7227440 w 8388000"/>
              <a:gd name="connsiteY10" fmla="*/ 6860198 h 6860198"/>
              <a:gd name="connsiteX11" fmla="*/ 3299723 w 8388000"/>
              <a:gd name="connsiteY11" fmla="*/ 6860198 h 6860198"/>
              <a:gd name="connsiteX12" fmla="*/ 3300395 w 8388000"/>
              <a:gd name="connsiteY12" fmla="*/ 6858788 h 6860198"/>
              <a:gd name="connsiteX13" fmla="*/ 2056814 w 8388000"/>
              <a:gd name="connsiteY13" fmla="*/ 6858788 h 6860198"/>
              <a:gd name="connsiteX14" fmla="*/ 2057296 w 8388000"/>
              <a:gd name="connsiteY14" fmla="*/ 6858000 h 6860198"/>
              <a:gd name="connsiteX15" fmla="*/ 1604 w 8388000"/>
              <a:gd name="connsiteY15" fmla="*/ 6858000 h 6860198"/>
              <a:gd name="connsiteX16" fmla="*/ 0 w 8388000"/>
              <a:gd name="connsiteY16" fmla="*/ 6342871 h 6860198"/>
              <a:gd name="connsiteX17" fmla="*/ 532409 w 8388000"/>
              <a:gd name="connsiteY17" fmla="*/ 6344529 h 6860198"/>
              <a:gd name="connsiteX18" fmla="*/ 529031 w 8388000"/>
              <a:gd name="connsiteY18" fmla="*/ 5813842 h 6860198"/>
              <a:gd name="connsiteX19" fmla="*/ 1061436 w 8388000"/>
              <a:gd name="connsiteY19" fmla="*/ 5815500 h 6860198"/>
              <a:gd name="connsiteX20" fmla="*/ 1059780 w 8388000"/>
              <a:gd name="connsiteY20" fmla="*/ 5283028 h 6860198"/>
              <a:gd name="connsiteX21" fmla="*/ 1590529 w 8388000"/>
              <a:gd name="connsiteY21" fmla="*/ 5286407 h 6860198"/>
              <a:gd name="connsiteX22" fmla="*/ 1588810 w 8388000"/>
              <a:gd name="connsiteY22" fmla="*/ 4754000 h 6860198"/>
              <a:gd name="connsiteX23" fmla="*/ 2119560 w 8388000"/>
              <a:gd name="connsiteY23" fmla="*/ 4757378 h 6860198"/>
              <a:gd name="connsiteX24" fmla="*/ 2117840 w 8388000"/>
              <a:gd name="connsiteY24" fmla="*/ 4224971 h 6860198"/>
              <a:gd name="connsiteX25" fmla="*/ 2648590 w 8388000"/>
              <a:gd name="connsiteY25" fmla="*/ 4228350 h 6860198"/>
              <a:gd name="connsiteX26" fmla="*/ 2646867 w 8388000"/>
              <a:gd name="connsiteY26" fmla="*/ 3695942 h 6860198"/>
              <a:gd name="connsiteX27" fmla="*/ 3179274 w 8388000"/>
              <a:gd name="connsiteY27" fmla="*/ 3697662 h 6860198"/>
              <a:gd name="connsiteX28" fmla="*/ 3177680 w 8388000"/>
              <a:gd name="connsiteY28" fmla="*/ 3165191 h 6860198"/>
              <a:gd name="connsiteX29" fmla="*/ 3708367 w 8388000"/>
              <a:gd name="connsiteY29" fmla="*/ 3168569 h 6860198"/>
              <a:gd name="connsiteX30" fmla="*/ 3706711 w 8388000"/>
              <a:gd name="connsiteY30" fmla="*/ 2636163 h 6860198"/>
              <a:gd name="connsiteX31" fmla="*/ 4239055 w 8388000"/>
              <a:gd name="connsiteY31" fmla="*/ 2637820 h 6860198"/>
              <a:gd name="connsiteX32" fmla="*/ 4235675 w 8388000"/>
              <a:gd name="connsiteY32" fmla="*/ 2107197 h 6860198"/>
              <a:gd name="connsiteX33" fmla="*/ 4768082 w 8388000"/>
              <a:gd name="connsiteY33" fmla="*/ 2108790 h 6860198"/>
              <a:gd name="connsiteX34" fmla="*/ 4766426 w 8388000"/>
              <a:gd name="connsiteY34" fmla="*/ 1576447 h 6860198"/>
              <a:gd name="connsiteX35" fmla="*/ 5298830 w 8388000"/>
              <a:gd name="connsiteY35" fmla="*/ 1578104 h 6860198"/>
              <a:gd name="connsiteX36" fmla="*/ 5295454 w 8388000"/>
              <a:gd name="connsiteY36" fmla="*/ 1047418 h 6860198"/>
              <a:gd name="connsiteX37" fmla="*/ 5827860 w 8388000"/>
              <a:gd name="connsiteY37" fmla="*/ 1049076 h 6860198"/>
              <a:gd name="connsiteX38" fmla="*/ 5826140 w 8388000"/>
              <a:gd name="connsiteY38" fmla="*/ 516668 h 6860198"/>
              <a:gd name="connsiteX39" fmla="*/ 6356888 w 8388000"/>
              <a:gd name="connsiteY39" fmla="*/ 520046 h 686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388000" h="6860198">
                <a:moveTo>
                  <a:pt x="6355271" y="0"/>
                </a:moveTo>
                <a:lnTo>
                  <a:pt x="8388000" y="0"/>
                </a:lnTo>
                <a:lnTo>
                  <a:pt x="8388000" y="260647"/>
                </a:lnTo>
                <a:lnTo>
                  <a:pt x="8388000" y="547346"/>
                </a:lnTo>
                <a:lnTo>
                  <a:pt x="8388000" y="6855969"/>
                </a:lnTo>
                <a:lnTo>
                  <a:pt x="8388000" y="6857501"/>
                </a:lnTo>
                <a:lnTo>
                  <a:pt x="8388000" y="6858000"/>
                </a:lnTo>
                <a:lnTo>
                  <a:pt x="7318248" y="6858000"/>
                </a:lnTo>
                <a:lnTo>
                  <a:pt x="7318248" y="6858788"/>
                </a:lnTo>
                <a:lnTo>
                  <a:pt x="7227440" y="6858788"/>
                </a:lnTo>
                <a:lnTo>
                  <a:pt x="7227440" y="6860198"/>
                </a:lnTo>
                <a:lnTo>
                  <a:pt x="3299723" y="6860198"/>
                </a:lnTo>
                <a:lnTo>
                  <a:pt x="3300395" y="6858788"/>
                </a:lnTo>
                <a:lnTo>
                  <a:pt x="2056814" y="6858788"/>
                </a:lnTo>
                <a:lnTo>
                  <a:pt x="2057296" y="6858000"/>
                </a:lnTo>
                <a:lnTo>
                  <a:pt x="1604" y="6858000"/>
                </a:lnTo>
                <a:lnTo>
                  <a:pt x="0" y="6342871"/>
                </a:lnTo>
                <a:lnTo>
                  <a:pt x="532409" y="6344529"/>
                </a:lnTo>
                <a:lnTo>
                  <a:pt x="529031" y="5813842"/>
                </a:lnTo>
                <a:lnTo>
                  <a:pt x="1061436" y="5815500"/>
                </a:lnTo>
                <a:lnTo>
                  <a:pt x="1059780" y="5283028"/>
                </a:lnTo>
                <a:lnTo>
                  <a:pt x="1590529" y="5286407"/>
                </a:lnTo>
                <a:lnTo>
                  <a:pt x="1588810" y="4754000"/>
                </a:lnTo>
                <a:lnTo>
                  <a:pt x="2119560" y="4757378"/>
                </a:lnTo>
                <a:lnTo>
                  <a:pt x="2117840" y="4224971"/>
                </a:lnTo>
                <a:lnTo>
                  <a:pt x="2648590" y="4228350"/>
                </a:lnTo>
                <a:lnTo>
                  <a:pt x="2646867" y="3695942"/>
                </a:lnTo>
                <a:lnTo>
                  <a:pt x="3179274" y="3697662"/>
                </a:lnTo>
                <a:lnTo>
                  <a:pt x="3177680" y="3165191"/>
                </a:lnTo>
                <a:lnTo>
                  <a:pt x="3708367" y="3168569"/>
                </a:lnTo>
                <a:lnTo>
                  <a:pt x="3706711" y="2636163"/>
                </a:lnTo>
                <a:lnTo>
                  <a:pt x="4239055" y="2637820"/>
                </a:lnTo>
                <a:lnTo>
                  <a:pt x="4235675" y="2107197"/>
                </a:lnTo>
                <a:lnTo>
                  <a:pt x="4768082" y="2108790"/>
                </a:lnTo>
                <a:lnTo>
                  <a:pt x="4766426" y="1576447"/>
                </a:lnTo>
                <a:lnTo>
                  <a:pt x="5298830" y="1578104"/>
                </a:lnTo>
                <a:lnTo>
                  <a:pt x="5295454" y="1047418"/>
                </a:lnTo>
                <a:lnTo>
                  <a:pt x="5827860" y="1049076"/>
                </a:lnTo>
                <a:lnTo>
                  <a:pt x="5826140" y="516668"/>
                </a:lnTo>
                <a:lnTo>
                  <a:pt x="6356888" y="520046"/>
                </a:lnTo>
                <a:close/>
              </a:path>
            </a:pathLst>
          </a:custGeom>
          <a:noFill/>
        </p:spPr>
        <p:txBody>
          <a:bodyPr wrap="square" lIns="3240000" tIns="216000" rIns="540000" bIns="900000" anchor="b">
            <a:noAutofit/>
          </a:bodyPr>
          <a:lstStyle>
            <a:lvl1pPr marL="0" indent="0" algn="r">
              <a:buNone/>
              <a:defRPr sz="1400" b="1">
                <a:solidFill>
                  <a:schemeClr val="accent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677C355B-861B-65DB-C694-146B71E6539A}"/>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bg1"/>
                </a:solidFill>
              </a:defRPr>
            </a:lvl1pPr>
          </a:lstStyle>
          <a:p>
            <a:pPr lvl="0"/>
            <a:r>
              <a:rPr lang="fi-FI" dirty="0"/>
              <a:t>Kuva: Kuvaajan nimi</a:t>
            </a:r>
          </a:p>
        </p:txBody>
      </p:sp>
      <p:sp>
        <p:nvSpPr>
          <p:cNvPr id="4" name="Logo">
            <a:extLst>
              <a:ext uri="{FF2B5EF4-FFF2-40B4-BE49-F238E27FC236}">
                <a16:creationId xmlns:a16="http://schemas.microsoft.com/office/drawing/2014/main" id="{A34E367D-6B7F-654A-AAAD-BF851B6C9B3D}"/>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10" name="Alatunnisteen paikkamerkki 9">
            <a:extLst>
              <a:ext uri="{FF2B5EF4-FFF2-40B4-BE49-F238E27FC236}">
                <a16:creationId xmlns:a16="http://schemas.microsoft.com/office/drawing/2014/main" id="{55206931-C6D4-11C6-4663-835FF6B44261}"/>
              </a:ext>
            </a:extLst>
          </p:cNvPr>
          <p:cNvSpPr>
            <a:spLocks noGrp="1"/>
          </p:cNvSpPr>
          <p:nvPr>
            <p:ph type="ftr" sz="quarter" idx="19"/>
          </p:nvPr>
        </p:nvSpPr>
        <p:spPr/>
        <p:txBody>
          <a:bodyPr/>
          <a:lstStyle>
            <a:lvl1pPr>
              <a:defRPr>
                <a:solidFill>
                  <a:schemeClr val="bg1"/>
                </a:solidFill>
              </a:defRPr>
            </a:lvl1pPr>
          </a:lstStyle>
          <a:p>
            <a:endParaRPr lang="fi-FI" dirty="0"/>
          </a:p>
        </p:txBody>
      </p:sp>
      <p:sp>
        <p:nvSpPr>
          <p:cNvPr id="9" name="Päivämäärän paikkamerkki 8">
            <a:extLst>
              <a:ext uri="{FF2B5EF4-FFF2-40B4-BE49-F238E27FC236}">
                <a16:creationId xmlns:a16="http://schemas.microsoft.com/office/drawing/2014/main" id="{2CB0054A-6453-5864-920B-A5D714D7E700}"/>
              </a:ext>
            </a:extLst>
          </p:cNvPr>
          <p:cNvSpPr>
            <a:spLocks noGrp="1"/>
          </p:cNvSpPr>
          <p:nvPr>
            <p:ph type="dt" sz="half" idx="18"/>
          </p:nvPr>
        </p:nvSpPr>
        <p:spPr/>
        <p:txBody>
          <a:bodyPr/>
          <a:lstStyle>
            <a:lvl1pPr>
              <a:defRPr>
                <a:solidFill>
                  <a:schemeClr val="bg1"/>
                </a:solidFill>
              </a:defRPr>
            </a:lvl1pPr>
          </a:lstStyle>
          <a:p>
            <a:r>
              <a:rPr lang="fi-FI"/>
              <a:t>12.8.2025</a:t>
            </a:r>
            <a:endParaRPr lang="fi-FI" dirty="0"/>
          </a:p>
        </p:txBody>
      </p:sp>
      <p:sp>
        <p:nvSpPr>
          <p:cNvPr id="11" name="Dian numeron paikkamerkki 10">
            <a:extLst>
              <a:ext uri="{FF2B5EF4-FFF2-40B4-BE49-F238E27FC236}">
                <a16:creationId xmlns:a16="http://schemas.microsoft.com/office/drawing/2014/main" id="{139EEE51-3B51-E3A7-730C-2281CA27C64B}"/>
              </a:ext>
            </a:extLst>
          </p:cNvPr>
          <p:cNvSpPr>
            <a:spLocks noGrp="1"/>
          </p:cNvSpPr>
          <p:nvPr>
            <p:ph type="sldNum" sz="quarter" idx="20"/>
          </p:nvPr>
        </p:nvSpPr>
        <p:spPr/>
        <p:txBody>
          <a:bodyPr/>
          <a:lstStyle>
            <a:lvl1pPr>
              <a:defRPr>
                <a:solidFill>
                  <a:schemeClr val="bg1"/>
                </a:solidFill>
              </a:defRPr>
            </a:lvl1pPr>
          </a:lstStyle>
          <a:p>
            <a:fld id="{A9494116-C6F5-466F-B5C1-BBB074CB17FC}" type="slidenum">
              <a:rPr lang="fi-FI" smtClean="0"/>
              <a:pPr/>
              <a:t>‹#›</a:t>
            </a:fld>
            <a:endParaRPr lang="fi-FI" dirty="0"/>
          </a:p>
        </p:txBody>
      </p:sp>
    </p:spTree>
    <p:extLst>
      <p:ext uri="{BB962C8B-B14F-4D97-AF65-F5344CB8AC3E}">
        <p14:creationId xmlns:p14="http://schemas.microsoft.com/office/powerpoint/2010/main" val="750358909"/>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Otsikko ja kuvia 2">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256213"/>
            <a:ext cx="11104564" cy="744537"/>
          </a:xfrm>
          <a:prstGeom prst="rect">
            <a:avLst/>
          </a:prstGeom>
        </p:spPr>
        <p:txBody>
          <a:bodyPr anchor="t"/>
          <a:lstStyle>
            <a:lvl1pPr algn="ctr">
              <a:defRPr sz="3600"/>
            </a:lvl1pPr>
          </a:lstStyle>
          <a:p>
            <a:r>
              <a:rPr lang="fi-FI"/>
              <a:t>Muokkaa ots. perustyyl. napsautt.</a:t>
            </a:r>
            <a:endParaRPr lang="fi-FI" dirty="0"/>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p:ph type="pic" sz="quarter" idx="13" hasCustomPrompt="1"/>
          </p:nvPr>
        </p:nvSpPr>
        <p:spPr>
          <a:xfrm>
            <a:off x="1" y="1"/>
            <a:ext cx="6095998" cy="5008562"/>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360000" rIns="36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1" name="Kuvan paikkamerkki 2">
            <a:extLst>
              <a:ext uri="{FF2B5EF4-FFF2-40B4-BE49-F238E27FC236}">
                <a16:creationId xmlns:a16="http://schemas.microsoft.com/office/drawing/2014/main" id="{62B11CB7-E77E-61C5-BBB1-B6B995E3A439}"/>
              </a:ext>
              <a:ext uri="{C183D7F6-B498-43B3-948B-1728B52AA6E4}">
                <adec:decorative xmlns:adec="http://schemas.microsoft.com/office/drawing/2017/decorative" val="1"/>
              </a:ext>
            </a:extLst>
          </p:cNvPr>
          <p:cNvSpPr>
            <a:spLocks noGrp="1"/>
          </p:cNvSpPr>
          <p:nvPr>
            <p:ph type="pic" sz="quarter" idx="14" hasCustomPrompt="1"/>
          </p:nvPr>
        </p:nvSpPr>
        <p:spPr>
          <a:xfrm>
            <a:off x="6096000" y="0"/>
            <a:ext cx="6096001" cy="500856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360000" rIns="36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3" name="Kuvatiedot">
            <a:extLst>
              <a:ext uri="{FF2B5EF4-FFF2-40B4-BE49-F238E27FC236}">
                <a16:creationId xmlns:a16="http://schemas.microsoft.com/office/drawing/2014/main" id="{B229CA4F-1E15-85EC-0B50-BFF35260AE1C}"/>
              </a:ext>
              <a:ext uri="{C183D7F6-B498-43B3-948B-1728B52AA6E4}">
                <adec:decorative xmlns:adec="http://schemas.microsoft.com/office/drawing/2017/decorative" val="1"/>
              </a:ext>
            </a:extLst>
          </p:cNvPr>
          <p:cNvSpPr>
            <a:spLocks noGrp="1"/>
          </p:cNvSpPr>
          <p:nvPr>
            <p:ph type="body" sz="quarter" idx="1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D94E9977-4169-5A14-882C-A37279CDACCC}"/>
              </a:ext>
            </a:extLst>
          </p:cNvPr>
          <p:cNvSpPr>
            <a:spLocks noGrp="1"/>
          </p:cNvSpPr>
          <p:nvPr>
            <p:ph type="ftr" sz="quarter" idx="17"/>
          </p:nvPr>
        </p:nvSpPr>
        <p:spPr/>
        <p:txBody>
          <a:bodyPr/>
          <a:lstStyle/>
          <a:p>
            <a:endParaRPr lang="fi-FI" dirty="0"/>
          </a:p>
        </p:txBody>
      </p:sp>
      <p:sp>
        <p:nvSpPr>
          <p:cNvPr id="6" name="Päivämäärän paikkamerkki 5">
            <a:extLst>
              <a:ext uri="{FF2B5EF4-FFF2-40B4-BE49-F238E27FC236}">
                <a16:creationId xmlns:a16="http://schemas.microsoft.com/office/drawing/2014/main" id="{D2C3A921-B2D9-2D80-54C0-61B261D33741}"/>
              </a:ext>
            </a:extLst>
          </p:cNvPr>
          <p:cNvSpPr>
            <a:spLocks noGrp="1"/>
          </p:cNvSpPr>
          <p:nvPr>
            <p:ph type="dt" sz="half" idx="16"/>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55CCC38B-35B0-7F69-23D4-8A4927B53D9E}"/>
              </a:ext>
            </a:extLst>
          </p:cNvPr>
          <p:cNvSpPr>
            <a:spLocks noGrp="1"/>
          </p:cNvSpPr>
          <p:nvPr>
            <p:ph type="sldNum" sz="quarter" idx="18"/>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279BDCF6-3454-1025-DCC7-19E583C49A29}"/>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99597984"/>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preserve="1" userDrawn="1">
  <p:cSld name="Lopetusdia 1 C">
    <p:bg>
      <p:bgPr>
        <a:solidFill>
          <a:schemeClr val="accent3"/>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B2CD312-9726-B802-8BDD-60E4DE41D212}"/>
              </a:ext>
            </a:extLst>
          </p:cNvPr>
          <p:cNvSpPr>
            <a:spLocks noGrp="1"/>
          </p:cNvSpPr>
          <p:nvPr>
            <p:ph type="title" hasCustomPrompt="1"/>
          </p:nvPr>
        </p:nvSpPr>
        <p:spPr>
          <a:xfrm>
            <a:off x="539750" y="539750"/>
            <a:ext cx="6816390" cy="1985963"/>
          </a:xfrm>
          <a:prstGeom prst="rect">
            <a:avLst/>
          </a:prstGeom>
        </p:spPr>
        <p:txBody>
          <a:bodyPr anchor="t"/>
          <a:lstStyle>
            <a:lvl1pPr>
              <a:defRPr sz="8000">
                <a:solidFill>
                  <a:schemeClr val="bg1"/>
                </a:solidFill>
              </a:defRPr>
            </a:lvl1pPr>
          </a:lstStyle>
          <a:p>
            <a:r>
              <a:rPr lang="fi-FI" dirty="0"/>
              <a:t>Lopputervehdys</a:t>
            </a:r>
          </a:p>
        </p:txBody>
      </p:sp>
      <p:sp>
        <p:nvSpPr>
          <p:cNvPr id="15" name="Tekstin paikkamerkki 10">
            <a:extLst>
              <a:ext uri="{FF2B5EF4-FFF2-40B4-BE49-F238E27FC236}">
                <a16:creationId xmlns:a16="http://schemas.microsoft.com/office/drawing/2014/main" id="{54014060-BC8B-9A8A-9648-7031D9B00943}"/>
              </a:ext>
            </a:extLst>
          </p:cNvPr>
          <p:cNvSpPr>
            <a:spLocks noGrp="1"/>
          </p:cNvSpPr>
          <p:nvPr>
            <p:ph type="body" sz="quarter" idx="17"/>
          </p:nvPr>
        </p:nvSpPr>
        <p:spPr>
          <a:xfrm>
            <a:off x="539750" y="3021012"/>
            <a:ext cx="5376863" cy="2732087"/>
          </a:xfrm>
        </p:spPr>
        <p:txBody>
          <a:bodyPr/>
          <a:lstStyle>
            <a:lvl1pPr>
              <a:defRPr sz="2000">
                <a:solidFill>
                  <a:schemeClr val="bg1"/>
                </a:solidFill>
              </a:defRPr>
            </a:lvl1pPr>
            <a:lvl2pPr>
              <a:defRPr sz="20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1" name="Kuvan paikkamerkki 10">
            <a:extLst>
              <a:ext uri="{FF2B5EF4-FFF2-40B4-BE49-F238E27FC236}">
                <a16:creationId xmlns:a16="http://schemas.microsoft.com/office/drawing/2014/main" id="{0DAA17A1-A57B-6CBB-9949-077C4959CF96}"/>
              </a:ext>
              <a:ext uri="{C183D7F6-B498-43B3-948B-1728B52AA6E4}">
                <adec:decorative xmlns:adec="http://schemas.microsoft.com/office/drawing/2017/decorative" val="1"/>
              </a:ext>
            </a:extLst>
          </p:cNvPr>
          <p:cNvSpPr>
            <a:spLocks noGrp="1"/>
          </p:cNvSpPr>
          <p:nvPr>
            <p:ph type="pic" sz="quarter" idx="14" hasCustomPrompt="1"/>
          </p:nvPr>
        </p:nvSpPr>
        <p:spPr>
          <a:xfrm>
            <a:off x="3683731" y="-2199"/>
            <a:ext cx="8508269" cy="6862398"/>
          </a:xfrm>
          <a:custGeom>
            <a:avLst/>
            <a:gdLst>
              <a:gd name="connsiteX0" fmla="*/ 7131651 w 8508269"/>
              <a:gd name="connsiteY0" fmla="*/ 0 h 6862398"/>
              <a:gd name="connsiteX1" fmla="*/ 7562831 w 8508269"/>
              <a:gd name="connsiteY1" fmla="*/ 0 h 6862398"/>
              <a:gd name="connsiteX2" fmla="*/ 8508269 w 8508269"/>
              <a:gd name="connsiteY2" fmla="*/ 0 h 6862398"/>
              <a:gd name="connsiteX3" fmla="*/ 8508269 w 8508269"/>
              <a:gd name="connsiteY3" fmla="*/ 298118 h 6862398"/>
              <a:gd name="connsiteX4" fmla="*/ 8508269 w 8508269"/>
              <a:gd name="connsiteY4" fmla="*/ 6858000 h 6862398"/>
              <a:gd name="connsiteX5" fmla="*/ 8508269 w 8508269"/>
              <a:gd name="connsiteY5" fmla="*/ 6859593 h 6862398"/>
              <a:gd name="connsiteX6" fmla="*/ 8508268 w 8508269"/>
              <a:gd name="connsiteY6" fmla="*/ 6859593 h 6862398"/>
              <a:gd name="connsiteX7" fmla="*/ 8508268 w 8508269"/>
              <a:gd name="connsiteY7" fmla="*/ 6860136 h 6862398"/>
              <a:gd name="connsiteX8" fmla="*/ 8508268 w 8508269"/>
              <a:gd name="connsiteY8" fmla="*/ 6860199 h 6862398"/>
              <a:gd name="connsiteX9" fmla="*/ 7562831 w 8508269"/>
              <a:gd name="connsiteY9" fmla="*/ 6860199 h 6862398"/>
              <a:gd name="connsiteX10" fmla="*/ 7562831 w 8508269"/>
              <a:gd name="connsiteY10" fmla="*/ 6860932 h 6862398"/>
              <a:gd name="connsiteX11" fmla="*/ 7482577 w 8508269"/>
              <a:gd name="connsiteY11" fmla="*/ 6860932 h 6862398"/>
              <a:gd name="connsiteX12" fmla="*/ 7482577 w 8508269"/>
              <a:gd name="connsiteY12" fmla="*/ 6862398 h 6862398"/>
              <a:gd name="connsiteX13" fmla="*/ 4011294 w 8508269"/>
              <a:gd name="connsiteY13" fmla="*/ 6862398 h 6862398"/>
              <a:gd name="connsiteX14" fmla="*/ 4011888 w 8508269"/>
              <a:gd name="connsiteY14" fmla="*/ 6860932 h 6862398"/>
              <a:gd name="connsiteX15" fmla="*/ 2912822 w 8508269"/>
              <a:gd name="connsiteY15" fmla="*/ 6860932 h 6862398"/>
              <a:gd name="connsiteX16" fmla="*/ 2913203 w 8508269"/>
              <a:gd name="connsiteY16" fmla="*/ 6860199 h 6862398"/>
              <a:gd name="connsiteX17" fmla="*/ 2655267 w 8508269"/>
              <a:gd name="connsiteY17" fmla="*/ 6860199 h 6862398"/>
              <a:gd name="connsiteX18" fmla="*/ 2655267 w 8508269"/>
              <a:gd name="connsiteY18" fmla="*/ 6860136 h 6862398"/>
              <a:gd name="connsiteX19" fmla="*/ 0 w 8508269"/>
              <a:gd name="connsiteY19" fmla="*/ 6860136 h 6862398"/>
              <a:gd name="connsiteX20" fmla="*/ 78105 w 8508269"/>
              <a:gd name="connsiteY20" fmla="*/ 6414112 h 6862398"/>
              <a:gd name="connsiteX21" fmla="*/ 526161 w 8508269"/>
              <a:gd name="connsiteY21" fmla="*/ 6334038 h 6862398"/>
              <a:gd name="connsiteX22" fmla="*/ 606171 w 8508269"/>
              <a:gd name="connsiteY22" fmla="*/ 5885982 h 6862398"/>
              <a:gd name="connsiteX23" fmla="*/ 1054227 w 8508269"/>
              <a:gd name="connsiteY23" fmla="*/ 5805909 h 6862398"/>
              <a:gd name="connsiteX24" fmla="*/ 1134301 w 8508269"/>
              <a:gd name="connsiteY24" fmla="*/ 5357853 h 6862398"/>
              <a:gd name="connsiteX25" fmla="*/ 1582357 w 8508269"/>
              <a:gd name="connsiteY25" fmla="*/ 5277779 h 6862398"/>
              <a:gd name="connsiteX26" fmla="*/ 1662430 w 8508269"/>
              <a:gd name="connsiteY26" fmla="*/ 4829723 h 6862398"/>
              <a:gd name="connsiteX27" fmla="*/ 2110486 w 8508269"/>
              <a:gd name="connsiteY27" fmla="*/ 4749713 h 6862398"/>
              <a:gd name="connsiteX28" fmla="*/ 2190560 w 8508269"/>
              <a:gd name="connsiteY28" fmla="*/ 4301657 h 6862398"/>
              <a:gd name="connsiteX29" fmla="*/ 2638616 w 8508269"/>
              <a:gd name="connsiteY29" fmla="*/ 4221584 h 6862398"/>
              <a:gd name="connsiteX30" fmla="*/ 2718689 w 8508269"/>
              <a:gd name="connsiteY30" fmla="*/ 3773527 h 6862398"/>
              <a:gd name="connsiteX31" fmla="*/ 3166745 w 8508269"/>
              <a:gd name="connsiteY31" fmla="*/ 3693454 h 6862398"/>
              <a:gd name="connsiteX32" fmla="*/ 3280537 w 8508269"/>
              <a:gd name="connsiteY32" fmla="*/ 3375764 h 6862398"/>
              <a:gd name="connsiteX33" fmla="*/ 3248470 w 8508269"/>
              <a:gd name="connsiteY33" fmla="*/ 3243747 h 6862398"/>
              <a:gd name="connsiteX34" fmla="*/ 3696526 w 8508269"/>
              <a:gd name="connsiteY34" fmla="*/ 3163674 h 6862398"/>
              <a:gd name="connsiteX35" fmla="*/ 3708527 w 8508269"/>
              <a:gd name="connsiteY35" fmla="*/ 3151037 h 6862398"/>
              <a:gd name="connsiteX36" fmla="*/ 3709924 w 8508269"/>
              <a:gd name="connsiteY36" fmla="*/ 3149450 h 6862398"/>
              <a:gd name="connsiteX37" fmla="*/ 3742500 w 8508269"/>
              <a:gd name="connsiteY37" fmla="*/ 3107476 h 6862398"/>
              <a:gd name="connsiteX38" fmla="*/ 3742690 w 8508269"/>
              <a:gd name="connsiteY38" fmla="*/ 3107603 h 6862398"/>
              <a:gd name="connsiteX39" fmla="*/ 3776536 w 8508269"/>
              <a:gd name="connsiteY39" fmla="*/ 2715681 h 6862398"/>
              <a:gd name="connsiteX40" fmla="*/ 4224592 w 8508269"/>
              <a:gd name="connsiteY40" fmla="*/ 2635608 h 6862398"/>
              <a:gd name="connsiteX41" fmla="*/ 4304665 w 8508269"/>
              <a:gd name="connsiteY41" fmla="*/ 2187552 h 6862398"/>
              <a:gd name="connsiteX42" fmla="*/ 4752721 w 8508269"/>
              <a:gd name="connsiteY42" fmla="*/ 2107478 h 6862398"/>
              <a:gd name="connsiteX43" fmla="*/ 4832795 w 8508269"/>
              <a:gd name="connsiteY43" fmla="*/ 1659422 h 6862398"/>
              <a:gd name="connsiteX44" fmla="*/ 5280851 w 8508269"/>
              <a:gd name="connsiteY44" fmla="*/ 1579349 h 6862398"/>
              <a:gd name="connsiteX45" fmla="*/ 5360924 w 8508269"/>
              <a:gd name="connsiteY45" fmla="*/ 1131293 h 6862398"/>
              <a:gd name="connsiteX46" fmla="*/ 5808917 w 8508269"/>
              <a:gd name="connsiteY46" fmla="*/ 1051219 h 6862398"/>
              <a:gd name="connsiteX47" fmla="*/ 5888990 w 8508269"/>
              <a:gd name="connsiteY47" fmla="*/ 603163 h 6862398"/>
              <a:gd name="connsiteX48" fmla="*/ 6337046 w 8508269"/>
              <a:gd name="connsiteY48" fmla="*/ 523090 h 6862398"/>
              <a:gd name="connsiteX49" fmla="*/ 6417120 w 8508269"/>
              <a:gd name="connsiteY49" fmla="*/ 75034 h 6862398"/>
              <a:gd name="connsiteX50" fmla="*/ 6857746 w 8508269"/>
              <a:gd name="connsiteY50" fmla="*/ 2199 h 6862398"/>
              <a:gd name="connsiteX51" fmla="*/ 6857810 w 8508269"/>
              <a:gd name="connsiteY51" fmla="*/ 2199 h 6862398"/>
              <a:gd name="connsiteX52" fmla="*/ 7089594 w 8508269"/>
              <a:gd name="connsiteY52" fmla="*/ 2199 h 6862398"/>
              <a:gd name="connsiteX53" fmla="*/ 7130161 w 8508269"/>
              <a:gd name="connsiteY53" fmla="*/ 2199 h 6862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8508269" h="6862398">
                <a:moveTo>
                  <a:pt x="7131651" y="0"/>
                </a:moveTo>
                <a:lnTo>
                  <a:pt x="7562831" y="0"/>
                </a:lnTo>
                <a:lnTo>
                  <a:pt x="8508269" y="0"/>
                </a:lnTo>
                <a:lnTo>
                  <a:pt x="8508269" y="298118"/>
                </a:lnTo>
                <a:lnTo>
                  <a:pt x="8508269" y="6858000"/>
                </a:lnTo>
                <a:lnTo>
                  <a:pt x="8508269" y="6859593"/>
                </a:lnTo>
                <a:lnTo>
                  <a:pt x="8508268" y="6859593"/>
                </a:lnTo>
                <a:lnTo>
                  <a:pt x="8508268" y="6860136"/>
                </a:lnTo>
                <a:lnTo>
                  <a:pt x="8508268" y="6860199"/>
                </a:lnTo>
                <a:lnTo>
                  <a:pt x="7562831" y="6860199"/>
                </a:lnTo>
                <a:lnTo>
                  <a:pt x="7562831" y="6860932"/>
                </a:lnTo>
                <a:lnTo>
                  <a:pt x="7482577" y="6860932"/>
                </a:lnTo>
                <a:lnTo>
                  <a:pt x="7482577" y="6862398"/>
                </a:lnTo>
                <a:lnTo>
                  <a:pt x="4011294" y="6862398"/>
                </a:lnTo>
                <a:lnTo>
                  <a:pt x="4011888" y="6860932"/>
                </a:lnTo>
                <a:lnTo>
                  <a:pt x="2912822" y="6860932"/>
                </a:lnTo>
                <a:lnTo>
                  <a:pt x="2913203" y="6860199"/>
                </a:lnTo>
                <a:lnTo>
                  <a:pt x="2655267" y="6860199"/>
                </a:lnTo>
                <a:lnTo>
                  <a:pt x="2655267" y="6860136"/>
                </a:lnTo>
                <a:lnTo>
                  <a:pt x="0" y="6860136"/>
                </a:lnTo>
                <a:cubicBezTo>
                  <a:pt x="115888" y="6742597"/>
                  <a:pt x="140716" y="6564861"/>
                  <a:pt x="78105" y="6414112"/>
                </a:cubicBezTo>
                <a:cubicBezTo>
                  <a:pt x="229680" y="6480533"/>
                  <a:pt x="406908" y="6453291"/>
                  <a:pt x="526161" y="6334038"/>
                </a:cubicBezTo>
                <a:cubicBezTo>
                  <a:pt x="643700" y="6216500"/>
                  <a:pt x="669227" y="6037620"/>
                  <a:pt x="606171" y="5885982"/>
                </a:cubicBezTo>
                <a:cubicBezTo>
                  <a:pt x="757809" y="5952467"/>
                  <a:pt x="934974" y="5925162"/>
                  <a:pt x="1054227" y="5805909"/>
                </a:cubicBezTo>
                <a:cubicBezTo>
                  <a:pt x="1171829" y="5688370"/>
                  <a:pt x="1197356" y="5509491"/>
                  <a:pt x="1134301" y="5357853"/>
                </a:cubicBezTo>
                <a:cubicBezTo>
                  <a:pt x="1285939" y="5424337"/>
                  <a:pt x="1463104" y="5397032"/>
                  <a:pt x="1582357" y="5277779"/>
                </a:cubicBezTo>
                <a:cubicBezTo>
                  <a:pt x="1699895" y="5160241"/>
                  <a:pt x="1725486" y="4981361"/>
                  <a:pt x="1662430" y="4829723"/>
                </a:cubicBezTo>
                <a:cubicBezTo>
                  <a:pt x="1814068" y="4896208"/>
                  <a:pt x="1991233" y="4868966"/>
                  <a:pt x="2110486" y="4749713"/>
                </a:cubicBezTo>
                <a:cubicBezTo>
                  <a:pt x="2228025" y="4632111"/>
                  <a:pt x="2253615" y="4453232"/>
                  <a:pt x="2190560" y="4301657"/>
                </a:cubicBezTo>
                <a:cubicBezTo>
                  <a:pt x="2342198" y="4368078"/>
                  <a:pt x="2519363" y="4340837"/>
                  <a:pt x="2638616" y="4221584"/>
                </a:cubicBezTo>
                <a:cubicBezTo>
                  <a:pt x="2756154" y="4103982"/>
                  <a:pt x="2781745" y="3925102"/>
                  <a:pt x="2718689" y="3773527"/>
                </a:cubicBezTo>
                <a:cubicBezTo>
                  <a:pt x="2870327" y="3839949"/>
                  <a:pt x="3047492" y="3812707"/>
                  <a:pt x="3166745" y="3693454"/>
                </a:cubicBezTo>
                <a:cubicBezTo>
                  <a:pt x="3252533" y="3607602"/>
                  <a:pt x="3289871" y="3490952"/>
                  <a:pt x="3280537" y="3375764"/>
                </a:cubicBezTo>
                <a:cubicBezTo>
                  <a:pt x="3276854" y="3330869"/>
                  <a:pt x="3266123" y="3286229"/>
                  <a:pt x="3248470" y="3243747"/>
                </a:cubicBezTo>
                <a:cubicBezTo>
                  <a:pt x="3400044" y="3310168"/>
                  <a:pt x="3577273" y="3282927"/>
                  <a:pt x="3696526" y="3163674"/>
                </a:cubicBezTo>
                <a:cubicBezTo>
                  <a:pt x="3700590" y="3159546"/>
                  <a:pt x="3704654" y="3155355"/>
                  <a:pt x="3708527" y="3151037"/>
                </a:cubicBezTo>
                <a:cubicBezTo>
                  <a:pt x="3709035" y="3150466"/>
                  <a:pt x="3709480" y="3149958"/>
                  <a:pt x="3709924" y="3149450"/>
                </a:cubicBezTo>
                <a:cubicBezTo>
                  <a:pt x="3721671" y="3136369"/>
                  <a:pt x="3732530" y="3122399"/>
                  <a:pt x="3742500" y="3107476"/>
                </a:cubicBezTo>
                <a:lnTo>
                  <a:pt x="3742690" y="3107603"/>
                </a:lnTo>
                <a:cubicBezTo>
                  <a:pt x="3819589" y="2993684"/>
                  <a:pt x="3830193" y="2844777"/>
                  <a:pt x="3776536" y="2715681"/>
                </a:cubicBezTo>
                <a:cubicBezTo>
                  <a:pt x="3928174" y="2782102"/>
                  <a:pt x="4105339" y="2754861"/>
                  <a:pt x="4224592" y="2635608"/>
                </a:cubicBezTo>
                <a:cubicBezTo>
                  <a:pt x="4342130" y="2518069"/>
                  <a:pt x="4367657" y="2339190"/>
                  <a:pt x="4304665" y="2187552"/>
                </a:cubicBezTo>
                <a:cubicBezTo>
                  <a:pt x="4456303" y="2253973"/>
                  <a:pt x="4635183" y="2225017"/>
                  <a:pt x="4752721" y="2107478"/>
                </a:cubicBezTo>
                <a:cubicBezTo>
                  <a:pt x="4870260" y="1989940"/>
                  <a:pt x="4895787" y="1811060"/>
                  <a:pt x="4832795" y="1659422"/>
                </a:cubicBezTo>
                <a:cubicBezTo>
                  <a:pt x="4984369" y="1725843"/>
                  <a:pt x="5163312" y="1696887"/>
                  <a:pt x="5280851" y="1579349"/>
                </a:cubicBezTo>
                <a:cubicBezTo>
                  <a:pt x="5398389" y="1461810"/>
                  <a:pt x="5423916" y="1282931"/>
                  <a:pt x="5360924" y="1131293"/>
                </a:cubicBezTo>
                <a:cubicBezTo>
                  <a:pt x="5512499" y="1197714"/>
                  <a:pt x="5689664" y="1170472"/>
                  <a:pt x="5808917" y="1051219"/>
                </a:cubicBezTo>
                <a:cubicBezTo>
                  <a:pt x="5926519" y="933681"/>
                  <a:pt x="5952046" y="754801"/>
                  <a:pt x="5888990" y="603163"/>
                </a:cubicBezTo>
                <a:cubicBezTo>
                  <a:pt x="6040628" y="669648"/>
                  <a:pt x="6217793" y="642343"/>
                  <a:pt x="6337046" y="523090"/>
                </a:cubicBezTo>
                <a:cubicBezTo>
                  <a:pt x="6454585" y="405551"/>
                  <a:pt x="6480175" y="226671"/>
                  <a:pt x="6417120" y="75034"/>
                </a:cubicBezTo>
                <a:cubicBezTo>
                  <a:pt x="6565646" y="140185"/>
                  <a:pt x="6738684" y="115356"/>
                  <a:pt x="6857746" y="2199"/>
                </a:cubicBezTo>
                <a:lnTo>
                  <a:pt x="6857810" y="2199"/>
                </a:lnTo>
                <a:lnTo>
                  <a:pt x="7089594" y="2199"/>
                </a:lnTo>
                <a:lnTo>
                  <a:pt x="7130161" y="2199"/>
                </a:lnTo>
                <a:close/>
              </a:path>
            </a:pathLst>
          </a:custGeom>
          <a:noFill/>
        </p:spPr>
        <p:txBody>
          <a:bodyPr wrap="square" lIns="3240000" tIns="216000" rIns="540000" bIns="900000" anchor="b">
            <a:noAutofit/>
          </a:bodyPr>
          <a:lstStyle>
            <a:lvl1pPr marL="0" indent="0" algn="r">
              <a:buNone/>
              <a:defRPr sz="1400" b="1">
                <a:solidFill>
                  <a:schemeClr val="accent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677C355B-861B-65DB-C694-146B71E6539A}"/>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bg1"/>
                </a:solidFill>
              </a:defRPr>
            </a:lvl1pPr>
          </a:lstStyle>
          <a:p>
            <a:pPr lvl="0"/>
            <a:r>
              <a:rPr lang="fi-FI" dirty="0"/>
              <a:t>Kuva: Kuvaajan nimi</a:t>
            </a:r>
          </a:p>
        </p:txBody>
      </p:sp>
      <p:sp>
        <p:nvSpPr>
          <p:cNvPr id="5" name="Logo">
            <a:extLst>
              <a:ext uri="{FF2B5EF4-FFF2-40B4-BE49-F238E27FC236}">
                <a16:creationId xmlns:a16="http://schemas.microsoft.com/office/drawing/2014/main" id="{4B1FF892-AEC3-F61D-9321-7445B517FA4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17" name="Alatunnisteen paikkamerkki 16">
            <a:extLst>
              <a:ext uri="{FF2B5EF4-FFF2-40B4-BE49-F238E27FC236}">
                <a16:creationId xmlns:a16="http://schemas.microsoft.com/office/drawing/2014/main" id="{50B7484A-849D-BE33-5D29-D95EFF2DAC3F}"/>
              </a:ext>
            </a:extLst>
          </p:cNvPr>
          <p:cNvSpPr>
            <a:spLocks noGrp="1"/>
          </p:cNvSpPr>
          <p:nvPr>
            <p:ph type="ftr" sz="quarter" idx="19"/>
          </p:nvPr>
        </p:nvSpPr>
        <p:spPr/>
        <p:txBody>
          <a:bodyPr/>
          <a:lstStyle>
            <a:lvl1pPr>
              <a:defRPr>
                <a:solidFill>
                  <a:schemeClr val="bg1"/>
                </a:solidFill>
              </a:defRPr>
            </a:lvl1pPr>
          </a:lstStyle>
          <a:p>
            <a:endParaRPr lang="fi-FI" dirty="0"/>
          </a:p>
        </p:txBody>
      </p:sp>
      <p:sp>
        <p:nvSpPr>
          <p:cNvPr id="16" name="Päivämäärän paikkamerkki 15">
            <a:extLst>
              <a:ext uri="{FF2B5EF4-FFF2-40B4-BE49-F238E27FC236}">
                <a16:creationId xmlns:a16="http://schemas.microsoft.com/office/drawing/2014/main" id="{E714FC79-2AC1-810D-80B1-B9C3DA8AFE80}"/>
              </a:ext>
            </a:extLst>
          </p:cNvPr>
          <p:cNvSpPr>
            <a:spLocks noGrp="1"/>
          </p:cNvSpPr>
          <p:nvPr>
            <p:ph type="dt" sz="half" idx="18"/>
          </p:nvPr>
        </p:nvSpPr>
        <p:spPr/>
        <p:txBody>
          <a:bodyPr/>
          <a:lstStyle>
            <a:lvl1pPr>
              <a:defRPr>
                <a:solidFill>
                  <a:schemeClr val="bg1"/>
                </a:solidFill>
              </a:defRPr>
            </a:lvl1pPr>
          </a:lstStyle>
          <a:p>
            <a:r>
              <a:rPr lang="fi-FI"/>
              <a:t>12.8.2025</a:t>
            </a:r>
            <a:endParaRPr lang="fi-FI" dirty="0"/>
          </a:p>
        </p:txBody>
      </p:sp>
      <p:sp>
        <p:nvSpPr>
          <p:cNvPr id="18" name="Dian numeron paikkamerkki 17">
            <a:extLst>
              <a:ext uri="{FF2B5EF4-FFF2-40B4-BE49-F238E27FC236}">
                <a16:creationId xmlns:a16="http://schemas.microsoft.com/office/drawing/2014/main" id="{A16D2F1D-85D3-3240-9FE3-DE48B744C55E}"/>
              </a:ext>
            </a:extLst>
          </p:cNvPr>
          <p:cNvSpPr>
            <a:spLocks noGrp="1"/>
          </p:cNvSpPr>
          <p:nvPr>
            <p:ph type="sldNum" sz="quarter" idx="20"/>
          </p:nvPr>
        </p:nvSpPr>
        <p:spPr/>
        <p:txBody>
          <a:bodyPr/>
          <a:lstStyle>
            <a:lvl1pPr>
              <a:defRPr>
                <a:solidFill>
                  <a:schemeClr val="bg1"/>
                </a:solidFill>
              </a:defRPr>
            </a:lvl1pPr>
          </a:lstStyle>
          <a:p>
            <a:fld id="{A9494116-C6F5-466F-B5C1-BBB074CB17FC}" type="slidenum">
              <a:rPr lang="fi-FI" smtClean="0"/>
              <a:pPr/>
              <a:t>‹#›</a:t>
            </a:fld>
            <a:endParaRPr lang="fi-FI" dirty="0"/>
          </a:p>
        </p:txBody>
      </p:sp>
    </p:spTree>
    <p:extLst>
      <p:ext uri="{BB962C8B-B14F-4D97-AF65-F5344CB8AC3E}">
        <p14:creationId xmlns:p14="http://schemas.microsoft.com/office/powerpoint/2010/main" val="1517186915"/>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preserve="1" userDrawn="1">
  <p:cSld name="Lopetusdia 1 D">
    <p:bg>
      <p:bgPr>
        <a:solidFill>
          <a:schemeClr val="accent3"/>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B2CD312-9726-B802-8BDD-60E4DE41D212}"/>
              </a:ext>
            </a:extLst>
          </p:cNvPr>
          <p:cNvSpPr>
            <a:spLocks noGrp="1"/>
          </p:cNvSpPr>
          <p:nvPr>
            <p:ph type="title" hasCustomPrompt="1"/>
          </p:nvPr>
        </p:nvSpPr>
        <p:spPr>
          <a:xfrm>
            <a:off x="539750" y="539751"/>
            <a:ext cx="5375884" cy="2233612"/>
          </a:xfrm>
          <a:prstGeom prst="rect">
            <a:avLst/>
          </a:prstGeom>
        </p:spPr>
        <p:txBody>
          <a:bodyPr anchor="t"/>
          <a:lstStyle>
            <a:lvl1pPr>
              <a:defRPr sz="8000">
                <a:solidFill>
                  <a:schemeClr val="bg1"/>
                </a:solidFill>
              </a:defRPr>
            </a:lvl1pPr>
          </a:lstStyle>
          <a:p>
            <a:r>
              <a:rPr lang="fi-FI" dirty="0"/>
              <a:t>Lopputervehdys</a:t>
            </a:r>
          </a:p>
        </p:txBody>
      </p:sp>
      <p:sp>
        <p:nvSpPr>
          <p:cNvPr id="7" name="Tekstin paikkamerkki 10">
            <a:extLst>
              <a:ext uri="{FF2B5EF4-FFF2-40B4-BE49-F238E27FC236}">
                <a16:creationId xmlns:a16="http://schemas.microsoft.com/office/drawing/2014/main" id="{F762973B-7CBD-883F-00F7-82E06F0B6299}"/>
              </a:ext>
            </a:extLst>
          </p:cNvPr>
          <p:cNvSpPr>
            <a:spLocks noGrp="1"/>
          </p:cNvSpPr>
          <p:nvPr>
            <p:ph type="body" sz="quarter" idx="17"/>
          </p:nvPr>
        </p:nvSpPr>
        <p:spPr>
          <a:xfrm>
            <a:off x="539750" y="3021012"/>
            <a:ext cx="5376863" cy="2732087"/>
          </a:xfrm>
        </p:spPr>
        <p:txBody>
          <a:bodyPr/>
          <a:lstStyle>
            <a:lvl1pPr>
              <a:defRPr sz="2000">
                <a:solidFill>
                  <a:schemeClr val="bg1"/>
                </a:solidFill>
              </a:defRPr>
            </a:lvl1pPr>
            <a:lvl2pPr>
              <a:defRPr sz="20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4" name="Kuvan paikkamerkki">
            <a:extLst>
              <a:ext uri="{FF2B5EF4-FFF2-40B4-BE49-F238E27FC236}">
                <a16:creationId xmlns:a16="http://schemas.microsoft.com/office/drawing/2014/main" id="{6B164001-953C-A70A-D8E7-A7F93BBB0959}"/>
              </a:ext>
              <a:ext uri="{C183D7F6-B498-43B3-948B-1728B52AA6E4}">
                <adec:decorative xmlns:adec="http://schemas.microsoft.com/office/drawing/2017/decorative" val="1"/>
              </a:ext>
            </a:extLst>
          </p:cNvPr>
          <p:cNvSpPr>
            <a:spLocks noGrp="1"/>
          </p:cNvSpPr>
          <p:nvPr>
            <p:ph type="pic" sz="quarter" idx="14" hasCustomPrompt="1"/>
          </p:nvPr>
        </p:nvSpPr>
        <p:spPr>
          <a:xfrm>
            <a:off x="6275385" y="539750"/>
            <a:ext cx="5376864" cy="5708650"/>
          </a:xfrm>
          <a:custGeom>
            <a:avLst/>
            <a:gdLst>
              <a:gd name="connsiteX0" fmla="*/ 0 w 12192000"/>
              <a:gd name="connsiteY0" fmla="*/ 0 h 5135562"/>
              <a:gd name="connsiteX1" fmla="*/ 12192000 w 12192000"/>
              <a:gd name="connsiteY1" fmla="*/ 0 h 5135562"/>
              <a:gd name="connsiteX2" fmla="*/ 12192000 w 12192000"/>
              <a:gd name="connsiteY2" fmla="*/ 1221782 h 5135562"/>
              <a:gd name="connsiteX3" fmla="*/ 12192000 w 12192000"/>
              <a:gd name="connsiteY3" fmla="*/ 2124793 h 5135562"/>
              <a:gd name="connsiteX4" fmla="*/ 12192000 w 12192000"/>
              <a:gd name="connsiteY4" fmla="*/ 2525713 h 5135562"/>
              <a:gd name="connsiteX5" fmla="*/ 12192000 w 12192000"/>
              <a:gd name="connsiteY5" fmla="*/ 3210565 h 5135562"/>
              <a:gd name="connsiteX6" fmla="*/ 12192000 w 12192000"/>
              <a:gd name="connsiteY6" fmla="*/ 3516130 h 5135562"/>
              <a:gd name="connsiteX7" fmla="*/ 12192000 w 12192000"/>
              <a:gd name="connsiteY7" fmla="*/ 5135372 h 5135562"/>
              <a:gd name="connsiteX8" fmla="*/ 12192000 w 12192000"/>
              <a:gd name="connsiteY8" fmla="*/ 5135562 h 5135562"/>
              <a:gd name="connsiteX9" fmla="*/ 11263947 w 12192000"/>
              <a:gd name="connsiteY9" fmla="*/ 5135562 h 5135562"/>
              <a:gd name="connsiteX10" fmla="*/ 10322941 w 12192000"/>
              <a:gd name="connsiteY10" fmla="*/ 5135562 h 5135562"/>
              <a:gd name="connsiteX11" fmla="*/ 9381998 w 12192000"/>
              <a:gd name="connsiteY11" fmla="*/ 5135562 h 5135562"/>
              <a:gd name="connsiteX12" fmla="*/ 8440992 w 12192000"/>
              <a:gd name="connsiteY12" fmla="*/ 5135562 h 5135562"/>
              <a:gd name="connsiteX13" fmla="*/ 7499985 w 12192000"/>
              <a:gd name="connsiteY13" fmla="*/ 5135562 h 5135562"/>
              <a:gd name="connsiteX14" fmla="*/ 4682998 w 12192000"/>
              <a:gd name="connsiteY14" fmla="*/ 5135562 h 5135562"/>
              <a:gd name="connsiteX15" fmla="*/ 3741991 w 12192000"/>
              <a:gd name="connsiteY15" fmla="*/ 5135562 h 5135562"/>
              <a:gd name="connsiteX16" fmla="*/ 2800985 w 12192000"/>
              <a:gd name="connsiteY16" fmla="*/ 5135562 h 5135562"/>
              <a:gd name="connsiteX17" fmla="*/ 1859979 w 12192000"/>
              <a:gd name="connsiteY17" fmla="*/ 5135562 h 5135562"/>
              <a:gd name="connsiteX18" fmla="*/ 919036 w 12192000"/>
              <a:gd name="connsiteY18" fmla="*/ 5135562 h 5135562"/>
              <a:gd name="connsiteX19" fmla="*/ 0 w 12192000"/>
              <a:gd name="connsiteY19" fmla="*/ 5135562 h 5135562"/>
              <a:gd name="connsiteX20" fmla="*/ 0 w 12192000"/>
              <a:gd name="connsiteY20" fmla="*/ 5135118 h 5135562"/>
              <a:gd name="connsiteX21" fmla="*/ 0 w 12192000"/>
              <a:gd name="connsiteY21" fmla="*/ 3516130 h 5135562"/>
              <a:gd name="connsiteX22" fmla="*/ 0 w 12192000"/>
              <a:gd name="connsiteY22" fmla="*/ 3210565 h 5135562"/>
              <a:gd name="connsiteX23" fmla="*/ 0 w 12192000"/>
              <a:gd name="connsiteY23" fmla="*/ 2525713 h 5135562"/>
              <a:gd name="connsiteX24" fmla="*/ 0 w 12192000"/>
              <a:gd name="connsiteY24" fmla="*/ 2124793 h 5135562"/>
              <a:gd name="connsiteX25" fmla="*/ 0 w 12192000"/>
              <a:gd name="connsiteY25" fmla="*/ 1221588 h 5135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192000" h="5135562">
                <a:moveTo>
                  <a:pt x="0" y="0"/>
                </a:moveTo>
                <a:lnTo>
                  <a:pt x="12192000" y="0"/>
                </a:lnTo>
                <a:lnTo>
                  <a:pt x="12192000" y="1221782"/>
                </a:lnTo>
                <a:lnTo>
                  <a:pt x="12192000" y="2124793"/>
                </a:lnTo>
                <a:lnTo>
                  <a:pt x="12192000" y="2525713"/>
                </a:lnTo>
                <a:lnTo>
                  <a:pt x="12192000" y="3210565"/>
                </a:lnTo>
                <a:lnTo>
                  <a:pt x="12192000" y="3516130"/>
                </a:lnTo>
                <a:lnTo>
                  <a:pt x="12192000" y="5135372"/>
                </a:lnTo>
                <a:lnTo>
                  <a:pt x="12192000" y="5135562"/>
                </a:lnTo>
                <a:lnTo>
                  <a:pt x="11263947" y="5135562"/>
                </a:lnTo>
                <a:lnTo>
                  <a:pt x="10322941" y="5135562"/>
                </a:lnTo>
                <a:lnTo>
                  <a:pt x="9381998" y="5135562"/>
                </a:lnTo>
                <a:lnTo>
                  <a:pt x="8440992" y="5135562"/>
                </a:lnTo>
                <a:lnTo>
                  <a:pt x="7499985" y="5135562"/>
                </a:lnTo>
                <a:lnTo>
                  <a:pt x="4682998" y="5135562"/>
                </a:lnTo>
                <a:lnTo>
                  <a:pt x="3741991" y="5135562"/>
                </a:lnTo>
                <a:lnTo>
                  <a:pt x="2800985" y="5135562"/>
                </a:lnTo>
                <a:lnTo>
                  <a:pt x="1859979" y="5135562"/>
                </a:lnTo>
                <a:lnTo>
                  <a:pt x="919036" y="5135562"/>
                </a:lnTo>
                <a:lnTo>
                  <a:pt x="0" y="5135562"/>
                </a:lnTo>
                <a:lnTo>
                  <a:pt x="0" y="5135118"/>
                </a:lnTo>
                <a:lnTo>
                  <a:pt x="0" y="3516130"/>
                </a:lnTo>
                <a:lnTo>
                  <a:pt x="0" y="3210565"/>
                </a:lnTo>
                <a:lnTo>
                  <a:pt x="0" y="2525713"/>
                </a:lnTo>
                <a:lnTo>
                  <a:pt x="0" y="2124793"/>
                </a:lnTo>
                <a:lnTo>
                  <a:pt x="0" y="1221588"/>
                </a:lnTo>
                <a:close/>
              </a:path>
            </a:pathLst>
          </a:custGeom>
          <a:noFill/>
        </p:spPr>
        <p:txBody>
          <a:bodyPr wrap="square" lIns="360000" tIns="360000" rIns="360000" bIns="180000" anchor="b" anchorCtr="0">
            <a:noAutofit/>
          </a:bodyPr>
          <a:lstStyle>
            <a:lvl1pPr marL="0" indent="0" algn="ctr">
              <a:buNone/>
              <a:defRPr sz="1400" b="1">
                <a:solidFill>
                  <a:schemeClr val="accent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9" name="Kuvatiedot">
            <a:extLst>
              <a:ext uri="{FF2B5EF4-FFF2-40B4-BE49-F238E27FC236}">
                <a16:creationId xmlns:a16="http://schemas.microsoft.com/office/drawing/2014/main" id="{5BF0D85B-0C66-41B4-D173-9F45B649EFDD}"/>
              </a:ext>
              <a:ext uri="{C183D7F6-B498-43B3-948B-1728B52AA6E4}">
                <adec:decorative xmlns:adec="http://schemas.microsoft.com/office/drawing/2017/decorative" val="1"/>
              </a:ext>
            </a:extLst>
          </p:cNvPr>
          <p:cNvSpPr>
            <a:spLocks noGrp="1"/>
          </p:cNvSpPr>
          <p:nvPr>
            <p:ph type="body" sz="quarter" idx="15" hasCustomPrompt="1"/>
          </p:nvPr>
        </p:nvSpPr>
        <p:spPr>
          <a:xfrm rot="16200000">
            <a:off x="8887925" y="3304075"/>
            <a:ext cx="5708650" cy="180000"/>
          </a:xfrm>
          <a:noFill/>
        </p:spPr>
        <p:txBody>
          <a:bodyPr wrap="none" lIns="0" tIns="72000" rIns="108000" bIns="72000" anchor="ctr">
            <a:noAutofit/>
          </a:bodyPr>
          <a:lstStyle>
            <a:lvl1pPr marL="0" indent="0">
              <a:buNone/>
              <a:defRPr sz="700" b="0">
                <a:solidFill>
                  <a:schemeClr val="bg1"/>
                </a:solidFill>
              </a:defRPr>
            </a:lvl1pPr>
          </a:lstStyle>
          <a:p>
            <a:pPr lvl="0"/>
            <a:r>
              <a:rPr lang="fi-FI" dirty="0"/>
              <a:t>Kuva: Kuvaajan nimi</a:t>
            </a:r>
          </a:p>
        </p:txBody>
      </p:sp>
      <p:sp>
        <p:nvSpPr>
          <p:cNvPr id="5" name="Logo">
            <a:extLst>
              <a:ext uri="{FF2B5EF4-FFF2-40B4-BE49-F238E27FC236}">
                <a16:creationId xmlns:a16="http://schemas.microsoft.com/office/drawing/2014/main" id="{7E3023E9-ABD0-8FF5-6994-884C5627CF6B}"/>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10" name="Alatunnisteen paikkamerkki 9">
            <a:extLst>
              <a:ext uri="{FF2B5EF4-FFF2-40B4-BE49-F238E27FC236}">
                <a16:creationId xmlns:a16="http://schemas.microsoft.com/office/drawing/2014/main" id="{F8113C75-4E81-7502-7DAA-58D28A7B1151}"/>
              </a:ext>
            </a:extLst>
          </p:cNvPr>
          <p:cNvSpPr>
            <a:spLocks noGrp="1"/>
          </p:cNvSpPr>
          <p:nvPr>
            <p:ph type="ftr" sz="quarter" idx="19"/>
          </p:nvPr>
        </p:nvSpPr>
        <p:spPr/>
        <p:txBody>
          <a:bodyPr/>
          <a:lstStyle>
            <a:lvl1pPr>
              <a:defRPr>
                <a:solidFill>
                  <a:schemeClr val="bg1"/>
                </a:solidFill>
              </a:defRPr>
            </a:lvl1pPr>
          </a:lstStyle>
          <a:p>
            <a:endParaRPr lang="fi-FI" dirty="0"/>
          </a:p>
        </p:txBody>
      </p:sp>
      <p:sp>
        <p:nvSpPr>
          <p:cNvPr id="8" name="Päivämäärän paikkamerkki 7">
            <a:extLst>
              <a:ext uri="{FF2B5EF4-FFF2-40B4-BE49-F238E27FC236}">
                <a16:creationId xmlns:a16="http://schemas.microsoft.com/office/drawing/2014/main" id="{6AFC569A-36B3-FEB9-660C-104CBC6942E9}"/>
              </a:ext>
            </a:extLst>
          </p:cNvPr>
          <p:cNvSpPr>
            <a:spLocks noGrp="1"/>
          </p:cNvSpPr>
          <p:nvPr>
            <p:ph type="dt" sz="half" idx="18"/>
          </p:nvPr>
        </p:nvSpPr>
        <p:spPr/>
        <p:txBody>
          <a:bodyPr/>
          <a:lstStyle>
            <a:lvl1pPr>
              <a:defRPr>
                <a:solidFill>
                  <a:schemeClr val="bg1"/>
                </a:solidFill>
              </a:defRPr>
            </a:lvl1pPr>
          </a:lstStyle>
          <a:p>
            <a:r>
              <a:rPr lang="fi-FI"/>
              <a:t>12.8.2025</a:t>
            </a:r>
            <a:endParaRPr lang="fi-FI" dirty="0"/>
          </a:p>
        </p:txBody>
      </p:sp>
      <p:sp>
        <p:nvSpPr>
          <p:cNvPr id="11" name="Dian numeron paikkamerkki 10">
            <a:extLst>
              <a:ext uri="{FF2B5EF4-FFF2-40B4-BE49-F238E27FC236}">
                <a16:creationId xmlns:a16="http://schemas.microsoft.com/office/drawing/2014/main" id="{42CC0A24-8C83-4F8E-99F9-8C71848F865E}"/>
              </a:ext>
            </a:extLst>
          </p:cNvPr>
          <p:cNvSpPr>
            <a:spLocks noGrp="1"/>
          </p:cNvSpPr>
          <p:nvPr>
            <p:ph type="sldNum" sz="quarter" idx="20"/>
          </p:nvPr>
        </p:nvSpPr>
        <p:spPr/>
        <p:txBody>
          <a:bodyPr/>
          <a:lstStyle>
            <a:lvl1pPr>
              <a:defRPr>
                <a:solidFill>
                  <a:schemeClr val="bg1"/>
                </a:solidFill>
              </a:defRPr>
            </a:lvl1pPr>
          </a:lstStyle>
          <a:p>
            <a:fld id="{A9494116-C6F5-466F-B5C1-BBB074CB17FC}" type="slidenum">
              <a:rPr lang="fi-FI" smtClean="0"/>
              <a:pPr/>
              <a:t>‹#›</a:t>
            </a:fld>
            <a:endParaRPr lang="fi-FI" dirty="0"/>
          </a:p>
        </p:txBody>
      </p:sp>
    </p:spTree>
    <p:extLst>
      <p:ext uri="{BB962C8B-B14F-4D97-AF65-F5344CB8AC3E}">
        <p14:creationId xmlns:p14="http://schemas.microsoft.com/office/powerpoint/2010/main" val="2681553984"/>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preserve="1" userDrawn="1">
  <p:cSld name="Lopetusdia 2">
    <p:bg>
      <p:bgPr>
        <a:solidFill>
          <a:schemeClr val="bg1"/>
        </a:solidFill>
        <a:effectLst/>
      </p:bgPr>
    </p:bg>
    <p:spTree>
      <p:nvGrpSpPr>
        <p:cNvPr id="1" name=""/>
        <p:cNvGrpSpPr/>
        <p:nvPr/>
      </p:nvGrpSpPr>
      <p:grpSpPr>
        <a:xfrm>
          <a:off x="0" y="0"/>
          <a:ext cx="0" cy="0"/>
          <a:chOff x="0" y="0"/>
          <a:chExt cx="0" cy="0"/>
        </a:xfrm>
      </p:grpSpPr>
      <p:grpSp>
        <p:nvGrpSpPr>
          <p:cNvPr id="47" name="Logo">
            <a:extLst>
              <a:ext uri="{FF2B5EF4-FFF2-40B4-BE49-F238E27FC236}">
                <a16:creationId xmlns:a16="http://schemas.microsoft.com/office/drawing/2014/main" id="{0504A2EA-5005-825B-3166-24A681415FC2}"/>
              </a:ext>
              <a:ext uri="{C183D7F6-B498-43B3-948B-1728B52AA6E4}">
                <adec:decorative xmlns:adec="http://schemas.microsoft.com/office/drawing/2017/decorative" val="1"/>
              </a:ext>
            </a:extLst>
          </p:cNvPr>
          <p:cNvGrpSpPr/>
          <p:nvPr userDrawn="1"/>
        </p:nvGrpSpPr>
        <p:grpSpPr>
          <a:xfrm>
            <a:off x="4746435" y="2809494"/>
            <a:ext cx="2699130" cy="1239012"/>
            <a:chOff x="4738878" y="2816351"/>
            <a:chExt cx="2699130" cy="1239012"/>
          </a:xfrm>
          <a:solidFill>
            <a:schemeClr val="tx1"/>
          </a:solidFill>
        </p:grpSpPr>
        <p:sp>
          <p:nvSpPr>
            <p:cNvPr id="48" name="Vapaamuotoinen: Muoto 47">
              <a:extLst>
                <a:ext uri="{FF2B5EF4-FFF2-40B4-BE49-F238E27FC236}">
                  <a16:creationId xmlns:a16="http://schemas.microsoft.com/office/drawing/2014/main" id="{2170C824-4CB5-C694-6F50-0E7177E801DC}"/>
                </a:ext>
              </a:extLst>
            </p:cNvPr>
            <p:cNvSpPr/>
            <p:nvPr/>
          </p:nvSpPr>
          <p:spPr>
            <a:xfrm>
              <a:off x="5775197" y="3179064"/>
              <a:ext cx="128016" cy="381000"/>
            </a:xfrm>
            <a:custGeom>
              <a:avLst/>
              <a:gdLst>
                <a:gd name="connsiteX0" fmla="*/ 97155 w 128016"/>
                <a:gd name="connsiteY0" fmla="*/ 326199 h 381000"/>
                <a:gd name="connsiteX1" fmla="*/ 79693 w 128016"/>
                <a:gd name="connsiteY1" fmla="*/ 318897 h 381000"/>
                <a:gd name="connsiteX2" fmla="*/ 74168 w 128016"/>
                <a:gd name="connsiteY2" fmla="*/ 292671 h 381000"/>
                <a:gd name="connsiteX3" fmla="*/ 74168 w 128016"/>
                <a:gd name="connsiteY3" fmla="*/ 0 h 381000"/>
                <a:gd name="connsiteX4" fmla="*/ 0 w 128016"/>
                <a:gd name="connsiteY4" fmla="*/ 0 h 381000"/>
                <a:gd name="connsiteX5" fmla="*/ 0 w 128016"/>
                <a:gd name="connsiteY5" fmla="*/ 303149 h 381000"/>
                <a:gd name="connsiteX6" fmla="*/ 17463 w 128016"/>
                <a:gd name="connsiteY6" fmla="*/ 362331 h 381000"/>
                <a:gd name="connsiteX7" fmla="*/ 73025 w 128016"/>
                <a:gd name="connsiteY7" fmla="*/ 381000 h 381000"/>
                <a:gd name="connsiteX8" fmla="*/ 99505 w 128016"/>
                <a:gd name="connsiteY8" fmla="*/ 378079 h 381000"/>
                <a:gd name="connsiteX9" fmla="*/ 121603 w 128016"/>
                <a:gd name="connsiteY9" fmla="*/ 369888 h 381000"/>
                <a:gd name="connsiteX10" fmla="*/ 128016 w 128016"/>
                <a:gd name="connsiteY10" fmla="*/ 320358 h 381000"/>
                <a:gd name="connsiteX11" fmla="*/ 112586 w 128016"/>
                <a:gd name="connsiteY11" fmla="*/ 324739 h 381000"/>
                <a:gd name="connsiteX12" fmla="*/ 97155 w 128016"/>
                <a:gd name="connsiteY12" fmla="*/ 325882 h 381000"/>
                <a:gd name="connsiteX13" fmla="*/ 97155 w 128016"/>
                <a:gd name="connsiteY13" fmla="*/ 326199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8016" h="381000">
                  <a:moveTo>
                    <a:pt x="97155" y="326199"/>
                  </a:moveTo>
                  <a:cubicBezTo>
                    <a:pt x="87249" y="326199"/>
                    <a:pt x="83503" y="323850"/>
                    <a:pt x="79693" y="318897"/>
                  </a:cubicBezTo>
                  <a:cubicBezTo>
                    <a:pt x="75883" y="313944"/>
                    <a:pt x="74168" y="305181"/>
                    <a:pt x="74168" y="292671"/>
                  </a:cubicBezTo>
                  <a:lnTo>
                    <a:pt x="74168" y="0"/>
                  </a:lnTo>
                  <a:lnTo>
                    <a:pt x="0" y="0"/>
                  </a:lnTo>
                  <a:lnTo>
                    <a:pt x="0" y="303149"/>
                  </a:lnTo>
                  <a:cubicBezTo>
                    <a:pt x="0" y="330264"/>
                    <a:pt x="5842" y="350076"/>
                    <a:pt x="17463" y="362331"/>
                  </a:cubicBezTo>
                  <a:cubicBezTo>
                    <a:pt x="29083" y="374840"/>
                    <a:pt x="47752" y="381000"/>
                    <a:pt x="73025" y="381000"/>
                  </a:cubicBezTo>
                  <a:cubicBezTo>
                    <a:pt x="81724" y="381000"/>
                    <a:pt x="90488" y="380111"/>
                    <a:pt x="99505" y="378079"/>
                  </a:cubicBezTo>
                  <a:cubicBezTo>
                    <a:pt x="108522" y="376301"/>
                    <a:pt x="115824" y="373444"/>
                    <a:pt x="121603" y="369888"/>
                  </a:cubicBezTo>
                  <a:lnTo>
                    <a:pt x="128016" y="320358"/>
                  </a:lnTo>
                  <a:cubicBezTo>
                    <a:pt x="122174" y="322389"/>
                    <a:pt x="116967" y="323850"/>
                    <a:pt x="112586" y="324739"/>
                  </a:cubicBezTo>
                  <a:cubicBezTo>
                    <a:pt x="108204" y="325628"/>
                    <a:pt x="102997" y="325882"/>
                    <a:pt x="97155" y="325882"/>
                  </a:cubicBezTo>
                  <a:lnTo>
                    <a:pt x="97155" y="326199"/>
                  </a:lnTo>
                  <a:close/>
                </a:path>
              </a:pathLst>
            </a:custGeom>
            <a:grpFill/>
            <a:ln w="3175" cap="flat">
              <a:noFill/>
              <a:prstDash val="solid"/>
              <a:miter/>
            </a:ln>
          </p:spPr>
          <p:txBody>
            <a:bodyPr rtlCol="0" anchor="ctr"/>
            <a:lstStyle/>
            <a:p>
              <a:endParaRPr lang="fi-FI" dirty="0">
                <a:solidFill>
                  <a:schemeClr val="tx1"/>
                </a:solidFill>
              </a:endParaRPr>
            </a:p>
          </p:txBody>
        </p:sp>
        <p:sp>
          <p:nvSpPr>
            <p:cNvPr id="49" name="Vapaamuotoinen: Muoto 48">
              <a:extLst>
                <a:ext uri="{FF2B5EF4-FFF2-40B4-BE49-F238E27FC236}">
                  <a16:creationId xmlns:a16="http://schemas.microsoft.com/office/drawing/2014/main" id="{B84239CE-B61F-5920-97A9-7109D28DEAB9}"/>
                </a:ext>
              </a:extLst>
            </p:cNvPr>
            <p:cNvSpPr/>
            <p:nvPr/>
          </p:nvSpPr>
          <p:spPr>
            <a:xfrm>
              <a:off x="5470397" y="3284220"/>
              <a:ext cx="243840" cy="275844"/>
            </a:xfrm>
            <a:custGeom>
              <a:avLst/>
              <a:gdLst>
                <a:gd name="connsiteX0" fmla="*/ 243840 w 243840"/>
                <a:gd name="connsiteY0" fmla="*/ 121729 h 275844"/>
                <a:gd name="connsiteX1" fmla="*/ 126174 w 243840"/>
                <a:gd name="connsiteY1" fmla="*/ 0 h 275844"/>
                <a:gd name="connsiteX2" fmla="*/ 0 w 243840"/>
                <a:gd name="connsiteY2" fmla="*/ 138049 h 275844"/>
                <a:gd name="connsiteX3" fmla="*/ 127572 w 243840"/>
                <a:gd name="connsiteY3" fmla="*/ 275844 h 275844"/>
                <a:gd name="connsiteX4" fmla="*/ 240602 w 243840"/>
                <a:gd name="connsiteY4" fmla="*/ 213233 h 275844"/>
                <a:gd name="connsiteX5" fmla="*/ 178245 w 243840"/>
                <a:gd name="connsiteY5" fmla="*/ 178308 h 275844"/>
                <a:gd name="connsiteX6" fmla="*/ 127572 w 243840"/>
                <a:gd name="connsiteY6" fmla="*/ 221678 h 275844"/>
                <a:gd name="connsiteX7" fmla="*/ 69596 w 243840"/>
                <a:gd name="connsiteY7" fmla="*/ 157861 h 275844"/>
                <a:gd name="connsiteX8" fmla="*/ 240030 w 243840"/>
                <a:gd name="connsiteY8" fmla="*/ 157861 h 275844"/>
                <a:gd name="connsiteX9" fmla="*/ 243840 w 243840"/>
                <a:gd name="connsiteY9" fmla="*/ 121729 h 275844"/>
                <a:gd name="connsiteX10" fmla="*/ 243840 w 243840"/>
                <a:gd name="connsiteY10" fmla="*/ 121729 h 275844"/>
                <a:gd name="connsiteX11" fmla="*/ 71374 w 243840"/>
                <a:gd name="connsiteY11" fmla="*/ 108648 h 275844"/>
                <a:gd name="connsiteX12" fmla="*/ 126429 w 243840"/>
                <a:gd name="connsiteY12" fmla="*/ 53277 h 275844"/>
                <a:gd name="connsiteX13" fmla="*/ 175641 w 243840"/>
                <a:gd name="connsiteY13" fmla="*/ 108648 h 275844"/>
                <a:gd name="connsiteX14" fmla="*/ 71374 w 243840"/>
                <a:gd name="connsiteY14" fmla="*/ 108648 h 275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3840" h="275844">
                  <a:moveTo>
                    <a:pt x="243840" y="121729"/>
                  </a:moveTo>
                  <a:cubicBezTo>
                    <a:pt x="243840" y="50102"/>
                    <a:pt x="197231" y="0"/>
                    <a:pt x="126174" y="0"/>
                  </a:cubicBezTo>
                  <a:cubicBezTo>
                    <a:pt x="55118" y="0"/>
                    <a:pt x="0" y="51245"/>
                    <a:pt x="0" y="138049"/>
                  </a:cubicBezTo>
                  <a:cubicBezTo>
                    <a:pt x="0" y="224853"/>
                    <a:pt x="53911" y="275844"/>
                    <a:pt x="127572" y="275844"/>
                  </a:cubicBezTo>
                  <a:cubicBezTo>
                    <a:pt x="182626" y="275844"/>
                    <a:pt x="222250" y="246443"/>
                    <a:pt x="240602" y="213233"/>
                  </a:cubicBezTo>
                  <a:lnTo>
                    <a:pt x="178245" y="178308"/>
                  </a:lnTo>
                  <a:cubicBezTo>
                    <a:pt x="174180" y="203390"/>
                    <a:pt x="155258" y="221678"/>
                    <a:pt x="127572" y="221678"/>
                  </a:cubicBezTo>
                  <a:cubicBezTo>
                    <a:pt x="96711" y="221678"/>
                    <a:pt x="72517" y="200723"/>
                    <a:pt x="69596" y="157861"/>
                  </a:cubicBezTo>
                  <a:lnTo>
                    <a:pt x="240030" y="157861"/>
                  </a:lnTo>
                  <a:cubicBezTo>
                    <a:pt x="240030" y="157861"/>
                    <a:pt x="243840" y="143320"/>
                    <a:pt x="243840" y="121729"/>
                  </a:cubicBezTo>
                  <a:lnTo>
                    <a:pt x="243840" y="121729"/>
                  </a:lnTo>
                  <a:close/>
                  <a:moveTo>
                    <a:pt x="71374" y="108648"/>
                  </a:moveTo>
                  <a:cubicBezTo>
                    <a:pt x="77216" y="72517"/>
                    <a:pt x="99060" y="53277"/>
                    <a:pt x="126429" y="53277"/>
                  </a:cubicBezTo>
                  <a:cubicBezTo>
                    <a:pt x="155258" y="53277"/>
                    <a:pt x="175641" y="76898"/>
                    <a:pt x="175641" y="108648"/>
                  </a:cubicBezTo>
                  <a:lnTo>
                    <a:pt x="71374" y="108648"/>
                  </a:lnTo>
                  <a:close/>
                </a:path>
              </a:pathLst>
            </a:custGeom>
            <a:grpFill/>
            <a:ln w="3175" cap="flat">
              <a:noFill/>
              <a:prstDash val="solid"/>
              <a:miter/>
            </a:ln>
          </p:spPr>
          <p:txBody>
            <a:bodyPr rtlCol="0" anchor="ctr"/>
            <a:lstStyle/>
            <a:p>
              <a:endParaRPr lang="fi-FI" dirty="0">
                <a:solidFill>
                  <a:schemeClr val="tx1"/>
                </a:solidFill>
              </a:endParaRPr>
            </a:p>
          </p:txBody>
        </p:sp>
        <p:sp>
          <p:nvSpPr>
            <p:cNvPr id="50" name="Vapaamuotoinen: Muoto 49">
              <a:extLst>
                <a:ext uri="{FF2B5EF4-FFF2-40B4-BE49-F238E27FC236}">
                  <a16:creationId xmlns:a16="http://schemas.microsoft.com/office/drawing/2014/main" id="{5A731498-F5A3-1EFD-8105-50DFEED11608}"/>
                </a:ext>
              </a:extLst>
            </p:cNvPr>
            <p:cNvSpPr/>
            <p:nvPr/>
          </p:nvSpPr>
          <p:spPr>
            <a:xfrm>
              <a:off x="5927534" y="3284220"/>
              <a:ext cx="237744" cy="275844"/>
            </a:xfrm>
            <a:custGeom>
              <a:avLst/>
              <a:gdLst>
                <a:gd name="connsiteX0" fmla="*/ 119507 w 237744"/>
                <a:gd name="connsiteY0" fmla="*/ 53911 h 275844"/>
                <a:gd name="connsiteX1" fmla="*/ 174435 w 237744"/>
                <a:gd name="connsiteY1" fmla="*/ 95567 h 275844"/>
                <a:gd name="connsiteX2" fmla="*/ 237490 w 237744"/>
                <a:gd name="connsiteY2" fmla="*/ 60008 h 275844"/>
                <a:gd name="connsiteX3" fmla="*/ 116904 w 237744"/>
                <a:gd name="connsiteY3" fmla="*/ 0 h 275844"/>
                <a:gd name="connsiteX4" fmla="*/ 13145 w 237744"/>
                <a:gd name="connsiteY4" fmla="*/ 80963 h 275844"/>
                <a:gd name="connsiteX5" fmla="*/ 102362 w 237744"/>
                <a:gd name="connsiteY5" fmla="*/ 161353 h 275844"/>
                <a:gd name="connsiteX6" fmla="*/ 165418 w 237744"/>
                <a:gd name="connsiteY6" fmla="*/ 196278 h 275844"/>
                <a:gd name="connsiteX7" fmla="*/ 130556 w 237744"/>
                <a:gd name="connsiteY7" fmla="*/ 221933 h 275844"/>
                <a:gd name="connsiteX8" fmla="*/ 64262 w 237744"/>
                <a:gd name="connsiteY8" fmla="*/ 171831 h 275844"/>
                <a:gd name="connsiteX9" fmla="*/ 0 w 237744"/>
                <a:gd name="connsiteY9" fmla="*/ 207963 h 275844"/>
                <a:gd name="connsiteX10" fmla="*/ 131636 w 237744"/>
                <a:gd name="connsiteY10" fmla="*/ 275844 h 275844"/>
                <a:gd name="connsiteX11" fmla="*/ 237744 w 237744"/>
                <a:gd name="connsiteY11" fmla="*/ 191643 h 275844"/>
                <a:gd name="connsiteX12" fmla="*/ 159004 w 237744"/>
                <a:gd name="connsiteY12" fmla="*/ 111823 h 275844"/>
                <a:gd name="connsiteX13" fmla="*/ 85471 w 237744"/>
                <a:gd name="connsiteY13" fmla="*/ 77470 h 275844"/>
                <a:gd name="connsiteX14" fmla="*/ 120079 w 237744"/>
                <a:gd name="connsiteY14" fmla="*/ 53848 h 275844"/>
                <a:gd name="connsiteX15" fmla="*/ 119507 w 237744"/>
                <a:gd name="connsiteY15" fmla="*/ 53848 h 275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7744" h="275844">
                  <a:moveTo>
                    <a:pt x="119507" y="53911"/>
                  </a:moveTo>
                  <a:cubicBezTo>
                    <a:pt x="148273" y="53911"/>
                    <a:pt x="168021" y="72263"/>
                    <a:pt x="174435" y="95567"/>
                  </a:cubicBezTo>
                  <a:lnTo>
                    <a:pt x="237490" y="60008"/>
                  </a:lnTo>
                  <a:cubicBezTo>
                    <a:pt x="217170" y="25083"/>
                    <a:pt x="169164" y="0"/>
                    <a:pt x="116904" y="0"/>
                  </a:cubicBezTo>
                  <a:cubicBezTo>
                    <a:pt x="60516" y="0"/>
                    <a:pt x="13145" y="30861"/>
                    <a:pt x="13145" y="80963"/>
                  </a:cubicBezTo>
                  <a:cubicBezTo>
                    <a:pt x="13145" y="131064"/>
                    <a:pt x="62865" y="150876"/>
                    <a:pt x="102362" y="161353"/>
                  </a:cubicBezTo>
                  <a:cubicBezTo>
                    <a:pt x="136398" y="170688"/>
                    <a:pt x="165418" y="175323"/>
                    <a:pt x="165418" y="196278"/>
                  </a:cubicBezTo>
                  <a:cubicBezTo>
                    <a:pt x="165418" y="212915"/>
                    <a:pt x="150876" y="221933"/>
                    <a:pt x="130556" y="221933"/>
                  </a:cubicBezTo>
                  <a:cubicBezTo>
                    <a:pt x="95695" y="221933"/>
                    <a:pt x="72708" y="200406"/>
                    <a:pt x="64262" y="171831"/>
                  </a:cubicBezTo>
                  <a:lnTo>
                    <a:pt x="0" y="207963"/>
                  </a:lnTo>
                  <a:cubicBezTo>
                    <a:pt x="21527" y="249618"/>
                    <a:pt x="70041" y="275844"/>
                    <a:pt x="131636" y="275844"/>
                  </a:cubicBezTo>
                  <a:cubicBezTo>
                    <a:pt x="188595" y="275844"/>
                    <a:pt x="237744" y="244665"/>
                    <a:pt x="237744" y="191643"/>
                  </a:cubicBezTo>
                  <a:cubicBezTo>
                    <a:pt x="237744" y="143573"/>
                    <a:pt x="200279" y="124651"/>
                    <a:pt x="159004" y="111823"/>
                  </a:cubicBezTo>
                  <a:cubicBezTo>
                    <a:pt x="119761" y="99314"/>
                    <a:pt x="85471" y="97282"/>
                    <a:pt x="85471" y="77470"/>
                  </a:cubicBezTo>
                  <a:cubicBezTo>
                    <a:pt x="85471" y="62293"/>
                    <a:pt x="101156" y="53848"/>
                    <a:pt x="120079" y="53848"/>
                  </a:cubicBezTo>
                  <a:lnTo>
                    <a:pt x="119507" y="53848"/>
                  </a:lnTo>
                  <a:close/>
                </a:path>
              </a:pathLst>
            </a:custGeom>
            <a:grpFill/>
            <a:ln w="3175" cap="flat">
              <a:noFill/>
              <a:prstDash val="solid"/>
              <a:miter/>
            </a:ln>
          </p:spPr>
          <p:txBody>
            <a:bodyPr rtlCol="0" anchor="ctr"/>
            <a:lstStyle/>
            <a:p>
              <a:endParaRPr lang="fi-FI" dirty="0">
                <a:solidFill>
                  <a:schemeClr val="tx1"/>
                </a:solidFill>
              </a:endParaRPr>
            </a:p>
          </p:txBody>
        </p:sp>
        <p:sp>
          <p:nvSpPr>
            <p:cNvPr id="51" name="Vapaamuotoinen: Muoto 50">
              <a:extLst>
                <a:ext uri="{FF2B5EF4-FFF2-40B4-BE49-F238E27FC236}">
                  <a16:creationId xmlns:a16="http://schemas.microsoft.com/office/drawing/2014/main" id="{B38A1935-6745-9708-1A6B-4A2F707E4F57}"/>
                </a:ext>
              </a:extLst>
            </p:cNvPr>
            <p:cNvSpPr/>
            <p:nvPr/>
          </p:nvSpPr>
          <p:spPr>
            <a:xfrm>
              <a:off x="5113782" y="3192779"/>
              <a:ext cx="298703" cy="361188"/>
            </a:xfrm>
            <a:custGeom>
              <a:avLst/>
              <a:gdLst>
                <a:gd name="connsiteX0" fmla="*/ 221678 w 298703"/>
                <a:gd name="connsiteY0" fmla="*/ 143002 h 361188"/>
                <a:gd name="connsiteX1" fmla="*/ 77026 w 298703"/>
                <a:gd name="connsiteY1" fmla="*/ 143002 h 361188"/>
                <a:gd name="connsiteX2" fmla="*/ 77026 w 298703"/>
                <a:gd name="connsiteY2" fmla="*/ 0 h 361188"/>
                <a:gd name="connsiteX3" fmla="*/ 0 w 298703"/>
                <a:gd name="connsiteY3" fmla="*/ 0 h 361188"/>
                <a:gd name="connsiteX4" fmla="*/ 0 w 298703"/>
                <a:gd name="connsiteY4" fmla="*/ 361188 h 361188"/>
                <a:gd name="connsiteX5" fmla="*/ 77026 w 298703"/>
                <a:gd name="connsiteY5" fmla="*/ 361188 h 361188"/>
                <a:gd name="connsiteX6" fmla="*/ 77026 w 298703"/>
                <a:gd name="connsiteY6" fmla="*/ 211455 h 361188"/>
                <a:gd name="connsiteX7" fmla="*/ 221678 w 298703"/>
                <a:gd name="connsiteY7" fmla="*/ 211455 h 361188"/>
                <a:gd name="connsiteX8" fmla="*/ 221678 w 298703"/>
                <a:gd name="connsiteY8" fmla="*/ 361188 h 361188"/>
                <a:gd name="connsiteX9" fmla="*/ 298704 w 298703"/>
                <a:gd name="connsiteY9" fmla="*/ 361188 h 361188"/>
                <a:gd name="connsiteX10" fmla="*/ 298704 w 298703"/>
                <a:gd name="connsiteY10" fmla="*/ 0 h 361188"/>
                <a:gd name="connsiteX11" fmla="*/ 221678 w 298703"/>
                <a:gd name="connsiteY11" fmla="*/ 0 h 361188"/>
                <a:gd name="connsiteX12" fmla="*/ 221678 w 298703"/>
                <a:gd name="connsiteY12" fmla="*/ 143002 h 361188"/>
                <a:gd name="connsiteX13" fmla="*/ 221678 w 298703"/>
                <a:gd name="connsiteY13" fmla="*/ 143002 h 361188"/>
                <a:gd name="connsiteX14" fmla="*/ 221678 w 298703"/>
                <a:gd name="connsiteY14" fmla="*/ 143002 h 36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8703" h="361188">
                  <a:moveTo>
                    <a:pt x="221678" y="143002"/>
                  </a:moveTo>
                  <a:lnTo>
                    <a:pt x="77026" y="143002"/>
                  </a:lnTo>
                  <a:lnTo>
                    <a:pt x="77026" y="0"/>
                  </a:lnTo>
                  <a:lnTo>
                    <a:pt x="0" y="0"/>
                  </a:lnTo>
                  <a:lnTo>
                    <a:pt x="0" y="361188"/>
                  </a:lnTo>
                  <a:lnTo>
                    <a:pt x="77026" y="361188"/>
                  </a:lnTo>
                  <a:lnTo>
                    <a:pt x="77026" y="211455"/>
                  </a:lnTo>
                  <a:lnTo>
                    <a:pt x="221678" y="211455"/>
                  </a:lnTo>
                  <a:lnTo>
                    <a:pt x="221678" y="361188"/>
                  </a:lnTo>
                  <a:lnTo>
                    <a:pt x="298704" y="361188"/>
                  </a:lnTo>
                  <a:lnTo>
                    <a:pt x="298704" y="0"/>
                  </a:lnTo>
                  <a:lnTo>
                    <a:pt x="221678" y="0"/>
                  </a:lnTo>
                  <a:lnTo>
                    <a:pt x="221678" y="143002"/>
                  </a:lnTo>
                  <a:lnTo>
                    <a:pt x="221678" y="143002"/>
                  </a:lnTo>
                  <a:lnTo>
                    <a:pt x="221678" y="143002"/>
                  </a:lnTo>
                  <a:close/>
                </a:path>
              </a:pathLst>
            </a:custGeom>
            <a:grpFill/>
            <a:ln w="3175" cap="flat">
              <a:noFill/>
              <a:prstDash val="solid"/>
              <a:miter/>
            </a:ln>
          </p:spPr>
          <p:txBody>
            <a:bodyPr rtlCol="0" anchor="ctr"/>
            <a:lstStyle/>
            <a:p>
              <a:endParaRPr lang="fi-FI" dirty="0">
                <a:solidFill>
                  <a:schemeClr val="tx1"/>
                </a:solidFill>
              </a:endParaRPr>
            </a:p>
          </p:txBody>
        </p:sp>
        <p:sp>
          <p:nvSpPr>
            <p:cNvPr id="52" name="Vapaamuotoinen: Muoto 51">
              <a:extLst>
                <a:ext uri="{FF2B5EF4-FFF2-40B4-BE49-F238E27FC236}">
                  <a16:creationId xmlns:a16="http://schemas.microsoft.com/office/drawing/2014/main" id="{75D56676-3AD7-25C3-DE81-4527D6DD96A1}"/>
                </a:ext>
              </a:extLst>
            </p:cNvPr>
            <p:cNvSpPr/>
            <p:nvPr/>
          </p:nvSpPr>
          <p:spPr>
            <a:xfrm>
              <a:off x="4738878" y="2816351"/>
              <a:ext cx="2699130" cy="1239012"/>
            </a:xfrm>
            <a:custGeom>
              <a:avLst/>
              <a:gdLst>
                <a:gd name="connsiteX0" fmla="*/ 0 w 2699130"/>
                <a:gd name="connsiteY0" fmla="*/ 0 h 1239012"/>
                <a:gd name="connsiteX1" fmla="*/ 0 w 2699130"/>
                <a:gd name="connsiteY1" fmla="*/ 790702 h 1239012"/>
                <a:gd name="connsiteX2" fmla="*/ 324866 w 2699130"/>
                <a:gd name="connsiteY2" fmla="*/ 1113854 h 1239012"/>
                <a:gd name="connsiteX3" fmla="*/ 1103630 w 2699130"/>
                <a:gd name="connsiteY3" fmla="*/ 1113854 h 1239012"/>
                <a:gd name="connsiteX4" fmla="*/ 1309052 w 2699130"/>
                <a:gd name="connsiteY4" fmla="*/ 1198753 h 1239012"/>
                <a:gd name="connsiteX5" fmla="*/ 1349565 w 2699130"/>
                <a:gd name="connsiteY5" fmla="*/ 1239012 h 1239012"/>
                <a:gd name="connsiteX6" fmla="*/ 1390078 w 2699130"/>
                <a:gd name="connsiteY6" fmla="*/ 1198753 h 1239012"/>
                <a:gd name="connsiteX7" fmla="*/ 1390078 w 2699130"/>
                <a:gd name="connsiteY7" fmla="*/ 1198753 h 1239012"/>
                <a:gd name="connsiteX8" fmla="*/ 1595501 w 2699130"/>
                <a:gd name="connsiteY8" fmla="*/ 1113854 h 1239012"/>
                <a:gd name="connsiteX9" fmla="*/ 2372233 w 2699130"/>
                <a:gd name="connsiteY9" fmla="*/ 1113854 h 1239012"/>
                <a:gd name="connsiteX10" fmla="*/ 2699131 w 2699130"/>
                <a:gd name="connsiteY10" fmla="*/ 790702 h 1239012"/>
                <a:gd name="connsiteX11" fmla="*/ 2699131 w 2699130"/>
                <a:gd name="connsiteY11" fmla="*/ 0 h 1239012"/>
                <a:gd name="connsiteX12" fmla="*/ 127 w 2699130"/>
                <a:gd name="connsiteY12" fmla="*/ 0 h 1239012"/>
                <a:gd name="connsiteX13" fmla="*/ 2622105 w 2699130"/>
                <a:gd name="connsiteY13" fmla="*/ 790702 h 1239012"/>
                <a:gd name="connsiteX14" fmla="*/ 2372106 w 2699130"/>
                <a:gd name="connsiteY14" fmla="*/ 1037145 h 1239012"/>
                <a:gd name="connsiteX15" fmla="*/ 1595374 w 2699130"/>
                <a:gd name="connsiteY15" fmla="*/ 1037145 h 1239012"/>
                <a:gd name="connsiteX16" fmla="*/ 1349502 w 2699130"/>
                <a:gd name="connsiteY16" fmla="*/ 1131380 h 1239012"/>
                <a:gd name="connsiteX17" fmla="*/ 1103630 w 2699130"/>
                <a:gd name="connsiteY17" fmla="*/ 1037145 h 1239012"/>
                <a:gd name="connsiteX18" fmla="*/ 324866 w 2699130"/>
                <a:gd name="connsiteY18" fmla="*/ 1037145 h 1239012"/>
                <a:gd name="connsiteX19" fmla="*/ 76644 w 2699130"/>
                <a:gd name="connsiteY19" fmla="*/ 790702 h 1239012"/>
                <a:gd name="connsiteX20" fmla="*/ 76644 w 2699130"/>
                <a:gd name="connsiteY20" fmla="*/ 76962 h 1239012"/>
                <a:gd name="connsiteX21" fmla="*/ 2621852 w 2699130"/>
                <a:gd name="connsiteY21" fmla="*/ 76962 h 1239012"/>
                <a:gd name="connsiteX22" fmla="*/ 2621852 w 2699130"/>
                <a:gd name="connsiteY22" fmla="*/ 790702 h 1239012"/>
                <a:gd name="connsiteX23" fmla="*/ 2622169 w 2699130"/>
                <a:gd name="connsiteY23" fmla="*/ 790702 h 1239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99130" h="1239012">
                  <a:moveTo>
                    <a:pt x="0" y="0"/>
                  </a:moveTo>
                  <a:lnTo>
                    <a:pt x="0" y="790702"/>
                  </a:lnTo>
                  <a:cubicBezTo>
                    <a:pt x="0" y="968883"/>
                    <a:pt x="145669" y="1113854"/>
                    <a:pt x="324866" y="1113854"/>
                  </a:cubicBezTo>
                  <a:lnTo>
                    <a:pt x="1103630" y="1113854"/>
                  </a:lnTo>
                  <a:cubicBezTo>
                    <a:pt x="1181100" y="1113854"/>
                    <a:pt x="1254252" y="1143889"/>
                    <a:pt x="1309052" y="1198753"/>
                  </a:cubicBezTo>
                  <a:lnTo>
                    <a:pt x="1349565" y="1239012"/>
                  </a:lnTo>
                  <a:lnTo>
                    <a:pt x="1390078" y="1198753"/>
                  </a:lnTo>
                  <a:lnTo>
                    <a:pt x="1390078" y="1198753"/>
                  </a:lnTo>
                  <a:cubicBezTo>
                    <a:pt x="1444879" y="1144207"/>
                    <a:pt x="1517967" y="1113854"/>
                    <a:pt x="1595501" y="1113854"/>
                  </a:cubicBezTo>
                  <a:lnTo>
                    <a:pt x="2372233" y="1113854"/>
                  </a:lnTo>
                  <a:cubicBezTo>
                    <a:pt x="2552573" y="1113854"/>
                    <a:pt x="2699131" y="968883"/>
                    <a:pt x="2699131" y="790702"/>
                  </a:cubicBezTo>
                  <a:lnTo>
                    <a:pt x="2699131" y="0"/>
                  </a:lnTo>
                  <a:lnTo>
                    <a:pt x="127" y="0"/>
                  </a:lnTo>
                  <a:close/>
                  <a:moveTo>
                    <a:pt x="2622105" y="790702"/>
                  </a:moveTo>
                  <a:cubicBezTo>
                    <a:pt x="2622105" y="926592"/>
                    <a:pt x="2509965" y="1037145"/>
                    <a:pt x="2372106" y="1037145"/>
                  </a:cubicBezTo>
                  <a:lnTo>
                    <a:pt x="1595374" y="1037145"/>
                  </a:lnTo>
                  <a:cubicBezTo>
                    <a:pt x="1503616" y="1037145"/>
                    <a:pt x="1417066" y="1070420"/>
                    <a:pt x="1349502" y="1131380"/>
                  </a:cubicBezTo>
                  <a:cubicBezTo>
                    <a:pt x="1281938" y="1070737"/>
                    <a:pt x="1195388" y="1037145"/>
                    <a:pt x="1103630" y="1037145"/>
                  </a:cubicBezTo>
                  <a:lnTo>
                    <a:pt x="324866" y="1037145"/>
                  </a:lnTo>
                  <a:cubicBezTo>
                    <a:pt x="188214" y="1037145"/>
                    <a:pt x="76644" y="926592"/>
                    <a:pt x="76644" y="790702"/>
                  </a:cubicBezTo>
                  <a:lnTo>
                    <a:pt x="76644" y="76962"/>
                  </a:lnTo>
                  <a:lnTo>
                    <a:pt x="2621852" y="76962"/>
                  </a:lnTo>
                  <a:lnTo>
                    <a:pt x="2621852" y="790702"/>
                  </a:lnTo>
                  <a:lnTo>
                    <a:pt x="2622169" y="790702"/>
                  </a:lnTo>
                  <a:close/>
                </a:path>
              </a:pathLst>
            </a:custGeom>
            <a:grpFill/>
            <a:ln w="3175" cap="flat">
              <a:noFill/>
              <a:prstDash val="solid"/>
              <a:miter/>
            </a:ln>
          </p:spPr>
          <p:txBody>
            <a:bodyPr rtlCol="0" anchor="ctr"/>
            <a:lstStyle/>
            <a:p>
              <a:endParaRPr lang="fi-FI" dirty="0">
                <a:solidFill>
                  <a:schemeClr val="tx1"/>
                </a:solidFill>
              </a:endParaRPr>
            </a:p>
          </p:txBody>
        </p:sp>
        <p:sp>
          <p:nvSpPr>
            <p:cNvPr id="53" name="Vapaamuotoinen: Muoto 52">
              <a:extLst>
                <a:ext uri="{FF2B5EF4-FFF2-40B4-BE49-F238E27FC236}">
                  <a16:creationId xmlns:a16="http://schemas.microsoft.com/office/drawing/2014/main" id="{0F7474B5-79E0-6F08-B534-CEFDAF05AE9C}"/>
                </a:ext>
              </a:extLst>
            </p:cNvPr>
            <p:cNvSpPr/>
            <p:nvPr/>
          </p:nvSpPr>
          <p:spPr>
            <a:xfrm>
              <a:off x="6221729" y="3177539"/>
              <a:ext cx="85344" cy="82295"/>
            </a:xfrm>
            <a:custGeom>
              <a:avLst/>
              <a:gdLst>
                <a:gd name="connsiteX0" fmla="*/ 42672 w 85344"/>
                <a:gd name="connsiteY0" fmla="*/ 0 h 82295"/>
                <a:gd name="connsiteX1" fmla="*/ 0 w 85344"/>
                <a:gd name="connsiteY1" fmla="*/ 41148 h 82295"/>
                <a:gd name="connsiteX2" fmla="*/ 42672 w 85344"/>
                <a:gd name="connsiteY2" fmla="*/ 82296 h 82295"/>
                <a:gd name="connsiteX3" fmla="*/ 85344 w 85344"/>
                <a:gd name="connsiteY3" fmla="*/ 41148 h 82295"/>
                <a:gd name="connsiteX4" fmla="*/ 42672 w 85344"/>
                <a:gd name="connsiteY4" fmla="*/ 0 h 82295"/>
                <a:gd name="connsiteX5" fmla="*/ 42672 w 85344"/>
                <a:gd name="connsiteY5" fmla="*/ 0 h 82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44" h="82295">
                  <a:moveTo>
                    <a:pt x="42672" y="0"/>
                  </a:moveTo>
                  <a:cubicBezTo>
                    <a:pt x="18860" y="0"/>
                    <a:pt x="0" y="17082"/>
                    <a:pt x="0" y="41148"/>
                  </a:cubicBezTo>
                  <a:cubicBezTo>
                    <a:pt x="0" y="65215"/>
                    <a:pt x="18605" y="82296"/>
                    <a:pt x="42672" y="82296"/>
                  </a:cubicBezTo>
                  <a:cubicBezTo>
                    <a:pt x="66739" y="82296"/>
                    <a:pt x="85344" y="65215"/>
                    <a:pt x="85344" y="41148"/>
                  </a:cubicBezTo>
                  <a:cubicBezTo>
                    <a:pt x="85344" y="17082"/>
                    <a:pt x="66485" y="0"/>
                    <a:pt x="42672" y="0"/>
                  </a:cubicBezTo>
                  <a:lnTo>
                    <a:pt x="42672" y="0"/>
                  </a:lnTo>
                  <a:close/>
                </a:path>
              </a:pathLst>
            </a:custGeom>
            <a:grpFill/>
            <a:ln w="3175" cap="flat">
              <a:noFill/>
              <a:prstDash val="solid"/>
              <a:miter/>
            </a:ln>
          </p:spPr>
          <p:txBody>
            <a:bodyPr rtlCol="0" anchor="ctr"/>
            <a:lstStyle/>
            <a:p>
              <a:endParaRPr lang="fi-FI" dirty="0">
                <a:solidFill>
                  <a:schemeClr val="tx1"/>
                </a:solidFill>
              </a:endParaRPr>
            </a:p>
          </p:txBody>
        </p:sp>
        <p:sp>
          <p:nvSpPr>
            <p:cNvPr id="54" name="Vapaamuotoinen: Muoto 53">
              <a:extLst>
                <a:ext uri="{FF2B5EF4-FFF2-40B4-BE49-F238E27FC236}">
                  <a16:creationId xmlns:a16="http://schemas.microsoft.com/office/drawing/2014/main" id="{6437BBC1-939C-85C7-B77B-FAA0EE932ED3}"/>
                </a:ext>
              </a:extLst>
            </p:cNvPr>
            <p:cNvSpPr/>
            <p:nvPr/>
          </p:nvSpPr>
          <p:spPr>
            <a:xfrm>
              <a:off x="6227826" y="3290315"/>
              <a:ext cx="73152" cy="263652"/>
            </a:xfrm>
            <a:custGeom>
              <a:avLst/>
              <a:gdLst>
                <a:gd name="connsiteX0" fmla="*/ 0 w 73152"/>
                <a:gd name="connsiteY0" fmla="*/ 0 h 263652"/>
                <a:gd name="connsiteX1" fmla="*/ 73152 w 73152"/>
                <a:gd name="connsiteY1" fmla="*/ 0 h 263652"/>
                <a:gd name="connsiteX2" fmla="*/ 73152 w 73152"/>
                <a:gd name="connsiteY2" fmla="*/ 263652 h 263652"/>
                <a:gd name="connsiteX3" fmla="*/ 0 w 73152"/>
                <a:gd name="connsiteY3" fmla="*/ 263652 h 263652"/>
                <a:gd name="connsiteX4" fmla="*/ 0 w 73152"/>
                <a:gd name="connsiteY4" fmla="*/ 0 h 263652"/>
                <a:gd name="connsiteX5" fmla="*/ 0 w 73152"/>
                <a:gd name="connsiteY5" fmla="*/ 0 h 2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152" h="263652">
                  <a:moveTo>
                    <a:pt x="0" y="0"/>
                  </a:moveTo>
                  <a:lnTo>
                    <a:pt x="73152" y="0"/>
                  </a:lnTo>
                  <a:lnTo>
                    <a:pt x="73152" y="263652"/>
                  </a:lnTo>
                  <a:lnTo>
                    <a:pt x="0" y="263652"/>
                  </a:lnTo>
                  <a:lnTo>
                    <a:pt x="0" y="0"/>
                  </a:lnTo>
                  <a:lnTo>
                    <a:pt x="0" y="0"/>
                  </a:lnTo>
                  <a:close/>
                </a:path>
              </a:pathLst>
            </a:custGeom>
            <a:grpFill/>
            <a:ln w="3175" cap="flat">
              <a:noFill/>
              <a:prstDash val="solid"/>
              <a:miter/>
            </a:ln>
          </p:spPr>
          <p:txBody>
            <a:bodyPr rtlCol="0" anchor="ctr"/>
            <a:lstStyle/>
            <a:p>
              <a:endParaRPr lang="fi-FI" dirty="0">
                <a:solidFill>
                  <a:schemeClr val="tx1"/>
                </a:solidFill>
              </a:endParaRPr>
            </a:p>
          </p:txBody>
        </p:sp>
        <p:sp>
          <p:nvSpPr>
            <p:cNvPr id="55" name="Vapaamuotoinen: Muoto 54">
              <a:extLst>
                <a:ext uri="{FF2B5EF4-FFF2-40B4-BE49-F238E27FC236}">
                  <a16:creationId xmlns:a16="http://schemas.microsoft.com/office/drawing/2014/main" id="{3EB2AC38-D777-3353-9B7C-1A6E4C23BD4E}"/>
                </a:ext>
              </a:extLst>
            </p:cNvPr>
            <p:cNvSpPr/>
            <p:nvPr/>
          </p:nvSpPr>
          <p:spPr>
            <a:xfrm>
              <a:off x="6988302" y="3290315"/>
              <a:ext cx="74676" cy="263652"/>
            </a:xfrm>
            <a:custGeom>
              <a:avLst/>
              <a:gdLst>
                <a:gd name="connsiteX0" fmla="*/ 0 w 74676"/>
                <a:gd name="connsiteY0" fmla="*/ 0 h 263652"/>
                <a:gd name="connsiteX1" fmla="*/ 74676 w 74676"/>
                <a:gd name="connsiteY1" fmla="*/ 0 h 263652"/>
                <a:gd name="connsiteX2" fmla="*/ 74676 w 74676"/>
                <a:gd name="connsiteY2" fmla="*/ 263652 h 263652"/>
                <a:gd name="connsiteX3" fmla="*/ 0 w 74676"/>
                <a:gd name="connsiteY3" fmla="*/ 263652 h 263652"/>
                <a:gd name="connsiteX4" fmla="*/ 0 w 74676"/>
                <a:gd name="connsiteY4" fmla="*/ 0 h 263652"/>
                <a:gd name="connsiteX5" fmla="*/ 0 w 74676"/>
                <a:gd name="connsiteY5" fmla="*/ 0 h 2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676" h="263652">
                  <a:moveTo>
                    <a:pt x="0" y="0"/>
                  </a:moveTo>
                  <a:lnTo>
                    <a:pt x="74676" y="0"/>
                  </a:lnTo>
                  <a:lnTo>
                    <a:pt x="74676" y="263652"/>
                  </a:lnTo>
                  <a:lnTo>
                    <a:pt x="0" y="263652"/>
                  </a:lnTo>
                  <a:lnTo>
                    <a:pt x="0" y="0"/>
                  </a:lnTo>
                  <a:lnTo>
                    <a:pt x="0" y="0"/>
                  </a:lnTo>
                  <a:close/>
                </a:path>
              </a:pathLst>
            </a:custGeom>
            <a:grpFill/>
            <a:ln w="3175" cap="flat">
              <a:noFill/>
              <a:prstDash val="solid"/>
              <a:miter/>
            </a:ln>
          </p:spPr>
          <p:txBody>
            <a:bodyPr rtlCol="0" anchor="ctr"/>
            <a:lstStyle/>
            <a:p>
              <a:endParaRPr lang="fi-FI" dirty="0">
                <a:solidFill>
                  <a:schemeClr val="tx1"/>
                </a:solidFill>
              </a:endParaRPr>
            </a:p>
          </p:txBody>
        </p:sp>
        <p:sp>
          <p:nvSpPr>
            <p:cNvPr id="56" name="Vapaamuotoinen: Muoto 55">
              <a:extLst>
                <a:ext uri="{FF2B5EF4-FFF2-40B4-BE49-F238E27FC236}">
                  <a16:creationId xmlns:a16="http://schemas.microsoft.com/office/drawing/2014/main" id="{F6559C8B-6222-8B35-3CC8-D48557FA6A88}"/>
                </a:ext>
              </a:extLst>
            </p:cNvPr>
            <p:cNvSpPr/>
            <p:nvPr/>
          </p:nvSpPr>
          <p:spPr>
            <a:xfrm>
              <a:off x="6686486" y="3176016"/>
              <a:ext cx="254571" cy="377951"/>
            </a:xfrm>
            <a:custGeom>
              <a:avLst/>
              <a:gdLst>
                <a:gd name="connsiteX0" fmla="*/ 157480 w 254571"/>
                <a:gd name="connsiteY0" fmla="*/ 219583 h 377951"/>
                <a:gd name="connsiteX1" fmla="*/ 246380 w 254571"/>
                <a:gd name="connsiteY1" fmla="*/ 115062 h 377951"/>
                <a:gd name="connsiteX2" fmla="*/ 160083 w 254571"/>
                <a:gd name="connsiteY2" fmla="*/ 115062 h 377951"/>
                <a:gd name="connsiteX3" fmla="*/ 103505 w 254571"/>
                <a:gd name="connsiteY3" fmla="*/ 190182 h 377951"/>
                <a:gd name="connsiteX4" fmla="*/ 71438 w 254571"/>
                <a:gd name="connsiteY4" fmla="*/ 239077 h 377951"/>
                <a:gd name="connsiteX5" fmla="*/ 69977 w 254571"/>
                <a:gd name="connsiteY5" fmla="*/ 239077 h 377951"/>
                <a:gd name="connsiteX6" fmla="*/ 73787 w 254571"/>
                <a:gd name="connsiteY6" fmla="*/ 174435 h 377951"/>
                <a:gd name="connsiteX7" fmla="*/ 73787 w 254571"/>
                <a:gd name="connsiteY7" fmla="*/ 0 h 377951"/>
                <a:gd name="connsiteX8" fmla="*/ 0 w 254571"/>
                <a:gd name="connsiteY8" fmla="*/ 0 h 377951"/>
                <a:gd name="connsiteX9" fmla="*/ 0 w 254571"/>
                <a:gd name="connsiteY9" fmla="*/ 377952 h 377951"/>
                <a:gd name="connsiteX10" fmla="*/ 73787 w 254571"/>
                <a:gd name="connsiteY10" fmla="*/ 377952 h 377951"/>
                <a:gd name="connsiteX11" fmla="*/ 73787 w 254571"/>
                <a:gd name="connsiteY11" fmla="*/ 316801 h 377951"/>
                <a:gd name="connsiteX12" fmla="*/ 108776 w 254571"/>
                <a:gd name="connsiteY12" fmla="*/ 272542 h 377951"/>
                <a:gd name="connsiteX13" fmla="*/ 173799 w 254571"/>
                <a:gd name="connsiteY13" fmla="*/ 377952 h 377951"/>
                <a:gd name="connsiteX14" fmla="*/ 254571 w 254571"/>
                <a:gd name="connsiteY14" fmla="*/ 377952 h 377951"/>
                <a:gd name="connsiteX15" fmla="*/ 157797 w 254571"/>
                <a:gd name="connsiteY15" fmla="*/ 219266 h 377951"/>
                <a:gd name="connsiteX16" fmla="*/ 157797 w 254571"/>
                <a:gd name="connsiteY16" fmla="*/ 219266 h 377951"/>
                <a:gd name="connsiteX17" fmla="*/ 157480 w 254571"/>
                <a:gd name="connsiteY17" fmla="*/ 219583 h 377951"/>
                <a:gd name="connsiteX18" fmla="*/ 157480 w 254571"/>
                <a:gd name="connsiteY18" fmla="*/ 219583 h 377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4571" h="377951">
                  <a:moveTo>
                    <a:pt x="157480" y="219583"/>
                  </a:moveTo>
                  <a:lnTo>
                    <a:pt x="246380" y="115062"/>
                  </a:lnTo>
                  <a:lnTo>
                    <a:pt x="160083" y="115062"/>
                  </a:lnTo>
                  <a:lnTo>
                    <a:pt x="103505" y="190182"/>
                  </a:lnTo>
                  <a:cubicBezTo>
                    <a:pt x="88646" y="210566"/>
                    <a:pt x="71438" y="239077"/>
                    <a:pt x="71438" y="239077"/>
                  </a:cubicBezTo>
                  <a:lnTo>
                    <a:pt x="69977" y="239077"/>
                  </a:lnTo>
                  <a:cubicBezTo>
                    <a:pt x="69977" y="239077"/>
                    <a:pt x="73787" y="206756"/>
                    <a:pt x="73787" y="174435"/>
                  </a:cubicBezTo>
                  <a:lnTo>
                    <a:pt x="73787" y="0"/>
                  </a:lnTo>
                  <a:lnTo>
                    <a:pt x="0" y="0"/>
                  </a:lnTo>
                  <a:lnTo>
                    <a:pt x="0" y="377952"/>
                  </a:lnTo>
                  <a:lnTo>
                    <a:pt x="73787" y="377952"/>
                  </a:lnTo>
                  <a:lnTo>
                    <a:pt x="73787" y="316801"/>
                  </a:lnTo>
                  <a:lnTo>
                    <a:pt x="108776" y="272542"/>
                  </a:lnTo>
                  <a:lnTo>
                    <a:pt x="173799" y="377952"/>
                  </a:lnTo>
                  <a:lnTo>
                    <a:pt x="254571" y="377952"/>
                  </a:lnTo>
                  <a:lnTo>
                    <a:pt x="157797" y="219266"/>
                  </a:lnTo>
                  <a:lnTo>
                    <a:pt x="157797" y="219266"/>
                  </a:lnTo>
                  <a:lnTo>
                    <a:pt x="157480" y="219583"/>
                  </a:lnTo>
                  <a:lnTo>
                    <a:pt x="157480" y="219583"/>
                  </a:lnTo>
                  <a:close/>
                </a:path>
              </a:pathLst>
            </a:custGeom>
            <a:grpFill/>
            <a:ln w="3175" cap="flat">
              <a:noFill/>
              <a:prstDash val="solid"/>
              <a:miter/>
            </a:ln>
          </p:spPr>
          <p:txBody>
            <a:bodyPr rtlCol="0" anchor="ctr"/>
            <a:lstStyle/>
            <a:p>
              <a:endParaRPr lang="fi-FI" dirty="0">
                <a:solidFill>
                  <a:schemeClr val="tx1"/>
                </a:solidFill>
              </a:endParaRPr>
            </a:p>
          </p:txBody>
        </p:sp>
        <p:sp>
          <p:nvSpPr>
            <p:cNvPr id="57" name="Vapaamuotoinen: Muoto 56">
              <a:extLst>
                <a:ext uri="{FF2B5EF4-FFF2-40B4-BE49-F238E27FC236}">
                  <a16:creationId xmlns:a16="http://schemas.microsoft.com/office/drawing/2014/main" id="{6B06E790-CF66-4AEB-CBC7-55103324BADA}"/>
                </a:ext>
              </a:extLst>
            </p:cNvPr>
            <p:cNvSpPr/>
            <p:nvPr/>
          </p:nvSpPr>
          <p:spPr>
            <a:xfrm>
              <a:off x="6982206" y="3177539"/>
              <a:ext cx="85343" cy="82295"/>
            </a:xfrm>
            <a:custGeom>
              <a:avLst/>
              <a:gdLst>
                <a:gd name="connsiteX0" fmla="*/ 42672 w 85343"/>
                <a:gd name="connsiteY0" fmla="*/ 0 h 82295"/>
                <a:gd name="connsiteX1" fmla="*/ 0 w 85343"/>
                <a:gd name="connsiteY1" fmla="*/ 41148 h 82295"/>
                <a:gd name="connsiteX2" fmla="*/ 42672 w 85343"/>
                <a:gd name="connsiteY2" fmla="*/ 82296 h 82295"/>
                <a:gd name="connsiteX3" fmla="*/ 85344 w 85343"/>
                <a:gd name="connsiteY3" fmla="*/ 41148 h 82295"/>
                <a:gd name="connsiteX4" fmla="*/ 42672 w 85343"/>
                <a:gd name="connsiteY4" fmla="*/ 0 h 82295"/>
                <a:gd name="connsiteX5" fmla="*/ 42672 w 85343"/>
                <a:gd name="connsiteY5" fmla="*/ 0 h 82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43" h="82295">
                  <a:moveTo>
                    <a:pt x="42672" y="0"/>
                  </a:moveTo>
                  <a:cubicBezTo>
                    <a:pt x="18605" y="0"/>
                    <a:pt x="0" y="17082"/>
                    <a:pt x="0" y="41148"/>
                  </a:cubicBezTo>
                  <a:cubicBezTo>
                    <a:pt x="0" y="65215"/>
                    <a:pt x="18859" y="82296"/>
                    <a:pt x="42672" y="82296"/>
                  </a:cubicBezTo>
                  <a:cubicBezTo>
                    <a:pt x="66484" y="82296"/>
                    <a:pt x="85344" y="65215"/>
                    <a:pt x="85344" y="41148"/>
                  </a:cubicBezTo>
                  <a:cubicBezTo>
                    <a:pt x="85344" y="17082"/>
                    <a:pt x="66738" y="0"/>
                    <a:pt x="42672" y="0"/>
                  </a:cubicBezTo>
                  <a:lnTo>
                    <a:pt x="42672" y="0"/>
                  </a:lnTo>
                  <a:close/>
                </a:path>
              </a:pathLst>
            </a:custGeom>
            <a:grpFill/>
            <a:ln w="3175" cap="flat">
              <a:noFill/>
              <a:prstDash val="solid"/>
              <a:miter/>
            </a:ln>
          </p:spPr>
          <p:txBody>
            <a:bodyPr rtlCol="0" anchor="ctr"/>
            <a:lstStyle/>
            <a:p>
              <a:endParaRPr lang="fi-FI" dirty="0">
                <a:solidFill>
                  <a:schemeClr val="tx1"/>
                </a:solidFill>
              </a:endParaRPr>
            </a:p>
          </p:txBody>
        </p:sp>
        <p:sp>
          <p:nvSpPr>
            <p:cNvPr id="58" name="Vapaamuotoinen: Muoto 57">
              <a:extLst>
                <a:ext uri="{FF2B5EF4-FFF2-40B4-BE49-F238E27FC236}">
                  <a16:creationId xmlns:a16="http://schemas.microsoft.com/office/drawing/2014/main" id="{C64D6AE0-507C-7688-BFCD-76A7FDFA0CFD}"/>
                </a:ext>
              </a:extLst>
            </p:cNvPr>
            <p:cNvSpPr/>
            <p:nvPr/>
          </p:nvSpPr>
          <p:spPr>
            <a:xfrm>
              <a:off x="6378702" y="3284220"/>
              <a:ext cx="233108" cy="269811"/>
            </a:xfrm>
            <a:custGeom>
              <a:avLst/>
              <a:gdLst>
                <a:gd name="connsiteX0" fmla="*/ 150368 w 233108"/>
                <a:gd name="connsiteY0" fmla="*/ 0 h 269811"/>
                <a:gd name="connsiteX1" fmla="*/ 71374 w 233108"/>
                <a:gd name="connsiteY1" fmla="*/ 49593 h 269811"/>
                <a:gd name="connsiteX2" fmla="*/ 69914 w 233108"/>
                <a:gd name="connsiteY2" fmla="*/ 49593 h 269811"/>
                <a:gd name="connsiteX3" fmla="*/ 73723 w 233108"/>
                <a:gd name="connsiteY3" fmla="*/ 6159 h 269811"/>
                <a:gd name="connsiteX4" fmla="*/ 0 w 233108"/>
                <a:gd name="connsiteY4" fmla="*/ 6159 h 269811"/>
                <a:gd name="connsiteX5" fmla="*/ 0 w 233108"/>
                <a:gd name="connsiteY5" fmla="*/ 269811 h 269811"/>
                <a:gd name="connsiteX6" fmla="*/ 73723 w 233108"/>
                <a:gd name="connsiteY6" fmla="*/ 269811 h 269811"/>
                <a:gd name="connsiteX7" fmla="*/ 73723 w 233108"/>
                <a:gd name="connsiteY7" fmla="*/ 113474 h 269811"/>
                <a:gd name="connsiteX8" fmla="*/ 119189 w 233108"/>
                <a:gd name="connsiteY8" fmla="*/ 62166 h 269811"/>
                <a:gd name="connsiteX9" fmla="*/ 158814 w 233108"/>
                <a:gd name="connsiteY9" fmla="*/ 115507 h 269811"/>
                <a:gd name="connsiteX10" fmla="*/ 158814 w 233108"/>
                <a:gd name="connsiteY10" fmla="*/ 269748 h 269811"/>
                <a:gd name="connsiteX11" fmla="*/ 233108 w 233108"/>
                <a:gd name="connsiteY11" fmla="*/ 269748 h 269811"/>
                <a:gd name="connsiteX12" fmla="*/ 233108 w 233108"/>
                <a:gd name="connsiteY12" fmla="*/ 100902 h 269811"/>
                <a:gd name="connsiteX13" fmla="*/ 150304 w 233108"/>
                <a:gd name="connsiteY13" fmla="*/ 0 h 269811"/>
                <a:gd name="connsiteX14" fmla="*/ 150304 w 233108"/>
                <a:gd name="connsiteY14" fmla="*/ 0 h 269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3108" h="269811">
                  <a:moveTo>
                    <a:pt x="150368" y="0"/>
                  </a:moveTo>
                  <a:cubicBezTo>
                    <a:pt x="106934" y="0"/>
                    <a:pt x="84518" y="25654"/>
                    <a:pt x="71374" y="49593"/>
                  </a:cubicBezTo>
                  <a:lnTo>
                    <a:pt x="69914" y="49593"/>
                  </a:lnTo>
                  <a:lnTo>
                    <a:pt x="73723" y="6159"/>
                  </a:lnTo>
                  <a:lnTo>
                    <a:pt x="0" y="6159"/>
                  </a:lnTo>
                  <a:lnTo>
                    <a:pt x="0" y="269811"/>
                  </a:lnTo>
                  <a:lnTo>
                    <a:pt x="73723" y="269811"/>
                  </a:lnTo>
                  <a:lnTo>
                    <a:pt x="73723" y="113474"/>
                  </a:lnTo>
                  <a:cubicBezTo>
                    <a:pt x="73723" y="83121"/>
                    <a:pt x="91503" y="62166"/>
                    <a:pt x="119189" y="62166"/>
                  </a:cubicBezTo>
                  <a:cubicBezTo>
                    <a:pt x="146876" y="62166"/>
                    <a:pt x="158814" y="80518"/>
                    <a:pt x="158814" y="115507"/>
                  </a:cubicBezTo>
                  <a:lnTo>
                    <a:pt x="158814" y="269748"/>
                  </a:lnTo>
                  <a:lnTo>
                    <a:pt x="233108" y="269748"/>
                  </a:lnTo>
                  <a:lnTo>
                    <a:pt x="233108" y="100902"/>
                  </a:lnTo>
                  <a:cubicBezTo>
                    <a:pt x="233108" y="35560"/>
                    <a:pt x="201041" y="0"/>
                    <a:pt x="150304" y="0"/>
                  </a:cubicBezTo>
                  <a:lnTo>
                    <a:pt x="150304" y="0"/>
                  </a:lnTo>
                  <a:close/>
                </a:path>
              </a:pathLst>
            </a:custGeom>
            <a:grpFill/>
            <a:ln w="3175" cap="flat">
              <a:noFill/>
              <a:prstDash val="solid"/>
              <a:miter/>
            </a:ln>
          </p:spPr>
          <p:txBody>
            <a:bodyPr rtlCol="0" anchor="ctr"/>
            <a:lstStyle/>
            <a:p>
              <a:endParaRPr lang="fi-FI" dirty="0">
                <a:solidFill>
                  <a:schemeClr val="tx1"/>
                </a:solidFill>
              </a:endParaRPr>
            </a:p>
          </p:txBody>
        </p:sp>
      </p:grpSp>
      <p:sp>
        <p:nvSpPr>
          <p:cNvPr id="2" name="Kuvatiedot">
            <a:extLst>
              <a:ext uri="{FF2B5EF4-FFF2-40B4-BE49-F238E27FC236}">
                <a16:creationId xmlns:a16="http://schemas.microsoft.com/office/drawing/2014/main" id="{140CE17A-1AA6-15F1-0672-6AA1DE5A57E6}"/>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4" name="Alatunnisteen paikkamerkki 3">
            <a:extLst>
              <a:ext uri="{FF2B5EF4-FFF2-40B4-BE49-F238E27FC236}">
                <a16:creationId xmlns:a16="http://schemas.microsoft.com/office/drawing/2014/main" id="{4CA2B6E3-6731-67A2-F196-3BB206616CEB}"/>
              </a:ext>
            </a:extLst>
          </p:cNvPr>
          <p:cNvSpPr>
            <a:spLocks noGrp="1"/>
          </p:cNvSpPr>
          <p:nvPr>
            <p:ph type="ftr" sz="quarter" idx="17"/>
          </p:nvPr>
        </p:nvSpPr>
        <p:spPr/>
        <p:txBody>
          <a:bodyPr/>
          <a:lstStyle>
            <a:lvl1pPr>
              <a:defRPr>
                <a:solidFill>
                  <a:schemeClr val="tx1"/>
                </a:solidFill>
              </a:defRPr>
            </a:lvl1pPr>
          </a:lstStyle>
          <a:p>
            <a:endParaRPr lang="fi-FI" dirty="0"/>
          </a:p>
        </p:txBody>
      </p:sp>
      <p:sp>
        <p:nvSpPr>
          <p:cNvPr id="3" name="Päivämäärän paikkamerkki 2">
            <a:extLst>
              <a:ext uri="{FF2B5EF4-FFF2-40B4-BE49-F238E27FC236}">
                <a16:creationId xmlns:a16="http://schemas.microsoft.com/office/drawing/2014/main" id="{A676952D-4B00-C5DB-9605-2C967C5E8230}"/>
              </a:ext>
            </a:extLst>
          </p:cNvPr>
          <p:cNvSpPr>
            <a:spLocks noGrp="1"/>
          </p:cNvSpPr>
          <p:nvPr>
            <p:ph type="dt" sz="half" idx="16"/>
          </p:nvPr>
        </p:nvSpPr>
        <p:spPr/>
        <p:txBody>
          <a:bodyPr/>
          <a:lstStyle>
            <a:lvl1pPr>
              <a:defRPr>
                <a:solidFill>
                  <a:schemeClr val="tx1"/>
                </a:solidFill>
              </a:defRPr>
            </a:lvl1pPr>
          </a:lstStyle>
          <a:p>
            <a:r>
              <a:rPr lang="fi-FI"/>
              <a:t>12.8.2025</a:t>
            </a:r>
            <a:endParaRPr lang="fi-FI" dirty="0"/>
          </a:p>
        </p:txBody>
      </p:sp>
      <p:sp>
        <p:nvSpPr>
          <p:cNvPr id="5" name="Dian numeron paikkamerkki 4">
            <a:extLst>
              <a:ext uri="{FF2B5EF4-FFF2-40B4-BE49-F238E27FC236}">
                <a16:creationId xmlns:a16="http://schemas.microsoft.com/office/drawing/2014/main" id="{07A9BB1B-DF0A-5A0B-0612-B705DC490C46}"/>
              </a:ext>
            </a:extLst>
          </p:cNvPr>
          <p:cNvSpPr>
            <a:spLocks noGrp="1"/>
          </p:cNvSpPr>
          <p:nvPr>
            <p:ph type="sldNum" sz="quarter" idx="18"/>
          </p:nvPr>
        </p:nvSpPr>
        <p:spPr/>
        <p:txBody>
          <a:bodyPr/>
          <a:lstStyle>
            <a:lvl1pPr>
              <a:defRPr>
                <a:solidFill>
                  <a:schemeClr val="tx1"/>
                </a:solidFill>
              </a:defRPr>
            </a:lvl1pPr>
          </a:lstStyle>
          <a:p>
            <a:fld id="{A9494116-C6F5-466F-B5C1-BBB074CB17FC}" type="slidenum">
              <a:rPr lang="fi-FI" smtClean="0"/>
              <a:pPr/>
              <a:t>‹#›</a:t>
            </a:fld>
            <a:endParaRPr lang="fi-FI" dirty="0"/>
          </a:p>
        </p:txBody>
      </p:sp>
    </p:spTree>
    <p:extLst>
      <p:ext uri="{BB962C8B-B14F-4D97-AF65-F5344CB8AC3E}">
        <p14:creationId xmlns:p14="http://schemas.microsoft.com/office/powerpoint/2010/main" val="17578210"/>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preserve="1" userDrawn="1">
  <p:cSld name="Lopetusdia 2 A">
    <p:bg>
      <p:bgPr>
        <a:solidFill>
          <a:schemeClr val="accent3"/>
        </a:solidFill>
        <a:effectLst/>
      </p:bgPr>
    </p:bg>
    <p:spTree>
      <p:nvGrpSpPr>
        <p:cNvPr id="1" name=""/>
        <p:cNvGrpSpPr/>
        <p:nvPr/>
      </p:nvGrpSpPr>
      <p:grpSpPr>
        <a:xfrm>
          <a:off x="0" y="0"/>
          <a:ext cx="0" cy="0"/>
          <a:chOff x="0" y="0"/>
          <a:chExt cx="0" cy="0"/>
        </a:xfrm>
      </p:grpSpPr>
      <p:grpSp>
        <p:nvGrpSpPr>
          <p:cNvPr id="47" name="Logo">
            <a:extLst>
              <a:ext uri="{FF2B5EF4-FFF2-40B4-BE49-F238E27FC236}">
                <a16:creationId xmlns:a16="http://schemas.microsoft.com/office/drawing/2014/main" id="{0504A2EA-5005-825B-3166-24A681415FC2}"/>
              </a:ext>
              <a:ext uri="{C183D7F6-B498-43B3-948B-1728B52AA6E4}">
                <adec:decorative xmlns:adec="http://schemas.microsoft.com/office/drawing/2017/decorative" val="1"/>
              </a:ext>
            </a:extLst>
          </p:cNvPr>
          <p:cNvGrpSpPr/>
          <p:nvPr userDrawn="1"/>
        </p:nvGrpSpPr>
        <p:grpSpPr>
          <a:xfrm>
            <a:off x="4746435" y="2809494"/>
            <a:ext cx="2699130" cy="1239012"/>
            <a:chOff x="4738878" y="2816351"/>
            <a:chExt cx="2699130" cy="1239012"/>
          </a:xfrm>
          <a:solidFill>
            <a:schemeClr val="bg1"/>
          </a:solidFill>
        </p:grpSpPr>
        <p:sp>
          <p:nvSpPr>
            <p:cNvPr id="48" name="Vapaamuotoinen: Muoto 47">
              <a:extLst>
                <a:ext uri="{FF2B5EF4-FFF2-40B4-BE49-F238E27FC236}">
                  <a16:creationId xmlns:a16="http://schemas.microsoft.com/office/drawing/2014/main" id="{2170C824-4CB5-C694-6F50-0E7177E801DC}"/>
                </a:ext>
              </a:extLst>
            </p:cNvPr>
            <p:cNvSpPr/>
            <p:nvPr/>
          </p:nvSpPr>
          <p:spPr>
            <a:xfrm>
              <a:off x="5775197" y="3179064"/>
              <a:ext cx="128016" cy="381000"/>
            </a:xfrm>
            <a:custGeom>
              <a:avLst/>
              <a:gdLst>
                <a:gd name="connsiteX0" fmla="*/ 97155 w 128016"/>
                <a:gd name="connsiteY0" fmla="*/ 326199 h 381000"/>
                <a:gd name="connsiteX1" fmla="*/ 79693 w 128016"/>
                <a:gd name="connsiteY1" fmla="*/ 318897 h 381000"/>
                <a:gd name="connsiteX2" fmla="*/ 74168 w 128016"/>
                <a:gd name="connsiteY2" fmla="*/ 292671 h 381000"/>
                <a:gd name="connsiteX3" fmla="*/ 74168 w 128016"/>
                <a:gd name="connsiteY3" fmla="*/ 0 h 381000"/>
                <a:gd name="connsiteX4" fmla="*/ 0 w 128016"/>
                <a:gd name="connsiteY4" fmla="*/ 0 h 381000"/>
                <a:gd name="connsiteX5" fmla="*/ 0 w 128016"/>
                <a:gd name="connsiteY5" fmla="*/ 303149 h 381000"/>
                <a:gd name="connsiteX6" fmla="*/ 17463 w 128016"/>
                <a:gd name="connsiteY6" fmla="*/ 362331 h 381000"/>
                <a:gd name="connsiteX7" fmla="*/ 73025 w 128016"/>
                <a:gd name="connsiteY7" fmla="*/ 381000 h 381000"/>
                <a:gd name="connsiteX8" fmla="*/ 99505 w 128016"/>
                <a:gd name="connsiteY8" fmla="*/ 378079 h 381000"/>
                <a:gd name="connsiteX9" fmla="*/ 121603 w 128016"/>
                <a:gd name="connsiteY9" fmla="*/ 369888 h 381000"/>
                <a:gd name="connsiteX10" fmla="*/ 128016 w 128016"/>
                <a:gd name="connsiteY10" fmla="*/ 320358 h 381000"/>
                <a:gd name="connsiteX11" fmla="*/ 112586 w 128016"/>
                <a:gd name="connsiteY11" fmla="*/ 324739 h 381000"/>
                <a:gd name="connsiteX12" fmla="*/ 97155 w 128016"/>
                <a:gd name="connsiteY12" fmla="*/ 325882 h 381000"/>
                <a:gd name="connsiteX13" fmla="*/ 97155 w 128016"/>
                <a:gd name="connsiteY13" fmla="*/ 326199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8016" h="381000">
                  <a:moveTo>
                    <a:pt x="97155" y="326199"/>
                  </a:moveTo>
                  <a:cubicBezTo>
                    <a:pt x="87249" y="326199"/>
                    <a:pt x="83503" y="323850"/>
                    <a:pt x="79693" y="318897"/>
                  </a:cubicBezTo>
                  <a:cubicBezTo>
                    <a:pt x="75883" y="313944"/>
                    <a:pt x="74168" y="305181"/>
                    <a:pt x="74168" y="292671"/>
                  </a:cubicBezTo>
                  <a:lnTo>
                    <a:pt x="74168" y="0"/>
                  </a:lnTo>
                  <a:lnTo>
                    <a:pt x="0" y="0"/>
                  </a:lnTo>
                  <a:lnTo>
                    <a:pt x="0" y="303149"/>
                  </a:lnTo>
                  <a:cubicBezTo>
                    <a:pt x="0" y="330264"/>
                    <a:pt x="5842" y="350076"/>
                    <a:pt x="17463" y="362331"/>
                  </a:cubicBezTo>
                  <a:cubicBezTo>
                    <a:pt x="29083" y="374840"/>
                    <a:pt x="47752" y="381000"/>
                    <a:pt x="73025" y="381000"/>
                  </a:cubicBezTo>
                  <a:cubicBezTo>
                    <a:pt x="81724" y="381000"/>
                    <a:pt x="90488" y="380111"/>
                    <a:pt x="99505" y="378079"/>
                  </a:cubicBezTo>
                  <a:cubicBezTo>
                    <a:pt x="108522" y="376301"/>
                    <a:pt x="115824" y="373444"/>
                    <a:pt x="121603" y="369888"/>
                  </a:cubicBezTo>
                  <a:lnTo>
                    <a:pt x="128016" y="320358"/>
                  </a:lnTo>
                  <a:cubicBezTo>
                    <a:pt x="122174" y="322389"/>
                    <a:pt x="116967" y="323850"/>
                    <a:pt x="112586" y="324739"/>
                  </a:cubicBezTo>
                  <a:cubicBezTo>
                    <a:pt x="108204" y="325628"/>
                    <a:pt x="102997" y="325882"/>
                    <a:pt x="97155" y="325882"/>
                  </a:cubicBezTo>
                  <a:lnTo>
                    <a:pt x="97155" y="326199"/>
                  </a:lnTo>
                  <a:close/>
                </a:path>
              </a:pathLst>
            </a:custGeom>
            <a:grpFill/>
            <a:ln w="3175" cap="flat">
              <a:noFill/>
              <a:prstDash val="solid"/>
              <a:miter/>
            </a:ln>
          </p:spPr>
          <p:txBody>
            <a:bodyPr rtlCol="0" anchor="ctr"/>
            <a:lstStyle/>
            <a:p>
              <a:endParaRPr lang="fi-FI" dirty="0"/>
            </a:p>
          </p:txBody>
        </p:sp>
        <p:sp>
          <p:nvSpPr>
            <p:cNvPr id="49" name="Vapaamuotoinen: Muoto 48">
              <a:extLst>
                <a:ext uri="{FF2B5EF4-FFF2-40B4-BE49-F238E27FC236}">
                  <a16:creationId xmlns:a16="http://schemas.microsoft.com/office/drawing/2014/main" id="{B84239CE-B61F-5920-97A9-7109D28DEAB9}"/>
                </a:ext>
              </a:extLst>
            </p:cNvPr>
            <p:cNvSpPr/>
            <p:nvPr/>
          </p:nvSpPr>
          <p:spPr>
            <a:xfrm>
              <a:off x="5470397" y="3284220"/>
              <a:ext cx="243840" cy="275844"/>
            </a:xfrm>
            <a:custGeom>
              <a:avLst/>
              <a:gdLst>
                <a:gd name="connsiteX0" fmla="*/ 243840 w 243840"/>
                <a:gd name="connsiteY0" fmla="*/ 121729 h 275844"/>
                <a:gd name="connsiteX1" fmla="*/ 126174 w 243840"/>
                <a:gd name="connsiteY1" fmla="*/ 0 h 275844"/>
                <a:gd name="connsiteX2" fmla="*/ 0 w 243840"/>
                <a:gd name="connsiteY2" fmla="*/ 138049 h 275844"/>
                <a:gd name="connsiteX3" fmla="*/ 127572 w 243840"/>
                <a:gd name="connsiteY3" fmla="*/ 275844 h 275844"/>
                <a:gd name="connsiteX4" fmla="*/ 240602 w 243840"/>
                <a:gd name="connsiteY4" fmla="*/ 213233 h 275844"/>
                <a:gd name="connsiteX5" fmla="*/ 178245 w 243840"/>
                <a:gd name="connsiteY5" fmla="*/ 178308 h 275844"/>
                <a:gd name="connsiteX6" fmla="*/ 127572 w 243840"/>
                <a:gd name="connsiteY6" fmla="*/ 221678 h 275844"/>
                <a:gd name="connsiteX7" fmla="*/ 69596 w 243840"/>
                <a:gd name="connsiteY7" fmla="*/ 157861 h 275844"/>
                <a:gd name="connsiteX8" fmla="*/ 240030 w 243840"/>
                <a:gd name="connsiteY8" fmla="*/ 157861 h 275844"/>
                <a:gd name="connsiteX9" fmla="*/ 243840 w 243840"/>
                <a:gd name="connsiteY9" fmla="*/ 121729 h 275844"/>
                <a:gd name="connsiteX10" fmla="*/ 243840 w 243840"/>
                <a:gd name="connsiteY10" fmla="*/ 121729 h 275844"/>
                <a:gd name="connsiteX11" fmla="*/ 71374 w 243840"/>
                <a:gd name="connsiteY11" fmla="*/ 108648 h 275844"/>
                <a:gd name="connsiteX12" fmla="*/ 126429 w 243840"/>
                <a:gd name="connsiteY12" fmla="*/ 53277 h 275844"/>
                <a:gd name="connsiteX13" fmla="*/ 175641 w 243840"/>
                <a:gd name="connsiteY13" fmla="*/ 108648 h 275844"/>
                <a:gd name="connsiteX14" fmla="*/ 71374 w 243840"/>
                <a:gd name="connsiteY14" fmla="*/ 108648 h 275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3840" h="275844">
                  <a:moveTo>
                    <a:pt x="243840" y="121729"/>
                  </a:moveTo>
                  <a:cubicBezTo>
                    <a:pt x="243840" y="50102"/>
                    <a:pt x="197231" y="0"/>
                    <a:pt x="126174" y="0"/>
                  </a:cubicBezTo>
                  <a:cubicBezTo>
                    <a:pt x="55118" y="0"/>
                    <a:pt x="0" y="51245"/>
                    <a:pt x="0" y="138049"/>
                  </a:cubicBezTo>
                  <a:cubicBezTo>
                    <a:pt x="0" y="224853"/>
                    <a:pt x="53911" y="275844"/>
                    <a:pt x="127572" y="275844"/>
                  </a:cubicBezTo>
                  <a:cubicBezTo>
                    <a:pt x="182626" y="275844"/>
                    <a:pt x="222250" y="246443"/>
                    <a:pt x="240602" y="213233"/>
                  </a:cubicBezTo>
                  <a:lnTo>
                    <a:pt x="178245" y="178308"/>
                  </a:lnTo>
                  <a:cubicBezTo>
                    <a:pt x="174180" y="203390"/>
                    <a:pt x="155258" y="221678"/>
                    <a:pt x="127572" y="221678"/>
                  </a:cubicBezTo>
                  <a:cubicBezTo>
                    <a:pt x="96711" y="221678"/>
                    <a:pt x="72517" y="200723"/>
                    <a:pt x="69596" y="157861"/>
                  </a:cubicBezTo>
                  <a:lnTo>
                    <a:pt x="240030" y="157861"/>
                  </a:lnTo>
                  <a:cubicBezTo>
                    <a:pt x="240030" y="157861"/>
                    <a:pt x="243840" y="143320"/>
                    <a:pt x="243840" y="121729"/>
                  </a:cubicBezTo>
                  <a:lnTo>
                    <a:pt x="243840" y="121729"/>
                  </a:lnTo>
                  <a:close/>
                  <a:moveTo>
                    <a:pt x="71374" y="108648"/>
                  </a:moveTo>
                  <a:cubicBezTo>
                    <a:pt x="77216" y="72517"/>
                    <a:pt x="99060" y="53277"/>
                    <a:pt x="126429" y="53277"/>
                  </a:cubicBezTo>
                  <a:cubicBezTo>
                    <a:pt x="155258" y="53277"/>
                    <a:pt x="175641" y="76898"/>
                    <a:pt x="175641" y="108648"/>
                  </a:cubicBezTo>
                  <a:lnTo>
                    <a:pt x="71374" y="108648"/>
                  </a:lnTo>
                  <a:close/>
                </a:path>
              </a:pathLst>
            </a:custGeom>
            <a:grpFill/>
            <a:ln w="3175" cap="flat">
              <a:noFill/>
              <a:prstDash val="solid"/>
              <a:miter/>
            </a:ln>
          </p:spPr>
          <p:txBody>
            <a:bodyPr rtlCol="0" anchor="ctr"/>
            <a:lstStyle/>
            <a:p>
              <a:endParaRPr lang="fi-FI" dirty="0"/>
            </a:p>
          </p:txBody>
        </p:sp>
        <p:sp>
          <p:nvSpPr>
            <p:cNvPr id="50" name="Vapaamuotoinen: Muoto 49">
              <a:extLst>
                <a:ext uri="{FF2B5EF4-FFF2-40B4-BE49-F238E27FC236}">
                  <a16:creationId xmlns:a16="http://schemas.microsoft.com/office/drawing/2014/main" id="{5A731498-F5A3-1EFD-8105-50DFEED11608}"/>
                </a:ext>
              </a:extLst>
            </p:cNvPr>
            <p:cNvSpPr/>
            <p:nvPr/>
          </p:nvSpPr>
          <p:spPr>
            <a:xfrm>
              <a:off x="5927534" y="3284220"/>
              <a:ext cx="237744" cy="275844"/>
            </a:xfrm>
            <a:custGeom>
              <a:avLst/>
              <a:gdLst>
                <a:gd name="connsiteX0" fmla="*/ 119507 w 237744"/>
                <a:gd name="connsiteY0" fmla="*/ 53911 h 275844"/>
                <a:gd name="connsiteX1" fmla="*/ 174435 w 237744"/>
                <a:gd name="connsiteY1" fmla="*/ 95567 h 275844"/>
                <a:gd name="connsiteX2" fmla="*/ 237490 w 237744"/>
                <a:gd name="connsiteY2" fmla="*/ 60008 h 275844"/>
                <a:gd name="connsiteX3" fmla="*/ 116904 w 237744"/>
                <a:gd name="connsiteY3" fmla="*/ 0 h 275844"/>
                <a:gd name="connsiteX4" fmla="*/ 13145 w 237744"/>
                <a:gd name="connsiteY4" fmla="*/ 80963 h 275844"/>
                <a:gd name="connsiteX5" fmla="*/ 102362 w 237744"/>
                <a:gd name="connsiteY5" fmla="*/ 161353 h 275844"/>
                <a:gd name="connsiteX6" fmla="*/ 165418 w 237744"/>
                <a:gd name="connsiteY6" fmla="*/ 196278 h 275844"/>
                <a:gd name="connsiteX7" fmla="*/ 130556 w 237744"/>
                <a:gd name="connsiteY7" fmla="*/ 221933 h 275844"/>
                <a:gd name="connsiteX8" fmla="*/ 64262 w 237744"/>
                <a:gd name="connsiteY8" fmla="*/ 171831 h 275844"/>
                <a:gd name="connsiteX9" fmla="*/ 0 w 237744"/>
                <a:gd name="connsiteY9" fmla="*/ 207963 h 275844"/>
                <a:gd name="connsiteX10" fmla="*/ 131636 w 237744"/>
                <a:gd name="connsiteY10" fmla="*/ 275844 h 275844"/>
                <a:gd name="connsiteX11" fmla="*/ 237744 w 237744"/>
                <a:gd name="connsiteY11" fmla="*/ 191643 h 275844"/>
                <a:gd name="connsiteX12" fmla="*/ 159004 w 237744"/>
                <a:gd name="connsiteY12" fmla="*/ 111823 h 275844"/>
                <a:gd name="connsiteX13" fmla="*/ 85471 w 237744"/>
                <a:gd name="connsiteY13" fmla="*/ 77470 h 275844"/>
                <a:gd name="connsiteX14" fmla="*/ 120079 w 237744"/>
                <a:gd name="connsiteY14" fmla="*/ 53848 h 275844"/>
                <a:gd name="connsiteX15" fmla="*/ 119507 w 237744"/>
                <a:gd name="connsiteY15" fmla="*/ 53848 h 275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7744" h="275844">
                  <a:moveTo>
                    <a:pt x="119507" y="53911"/>
                  </a:moveTo>
                  <a:cubicBezTo>
                    <a:pt x="148273" y="53911"/>
                    <a:pt x="168021" y="72263"/>
                    <a:pt x="174435" y="95567"/>
                  </a:cubicBezTo>
                  <a:lnTo>
                    <a:pt x="237490" y="60008"/>
                  </a:lnTo>
                  <a:cubicBezTo>
                    <a:pt x="217170" y="25083"/>
                    <a:pt x="169164" y="0"/>
                    <a:pt x="116904" y="0"/>
                  </a:cubicBezTo>
                  <a:cubicBezTo>
                    <a:pt x="60516" y="0"/>
                    <a:pt x="13145" y="30861"/>
                    <a:pt x="13145" y="80963"/>
                  </a:cubicBezTo>
                  <a:cubicBezTo>
                    <a:pt x="13145" y="131064"/>
                    <a:pt x="62865" y="150876"/>
                    <a:pt x="102362" y="161353"/>
                  </a:cubicBezTo>
                  <a:cubicBezTo>
                    <a:pt x="136398" y="170688"/>
                    <a:pt x="165418" y="175323"/>
                    <a:pt x="165418" y="196278"/>
                  </a:cubicBezTo>
                  <a:cubicBezTo>
                    <a:pt x="165418" y="212915"/>
                    <a:pt x="150876" y="221933"/>
                    <a:pt x="130556" y="221933"/>
                  </a:cubicBezTo>
                  <a:cubicBezTo>
                    <a:pt x="95695" y="221933"/>
                    <a:pt x="72708" y="200406"/>
                    <a:pt x="64262" y="171831"/>
                  </a:cubicBezTo>
                  <a:lnTo>
                    <a:pt x="0" y="207963"/>
                  </a:lnTo>
                  <a:cubicBezTo>
                    <a:pt x="21527" y="249618"/>
                    <a:pt x="70041" y="275844"/>
                    <a:pt x="131636" y="275844"/>
                  </a:cubicBezTo>
                  <a:cubicBezTo>
                    <a:pt x="188595" y="275844"/>
                    <a:pt x="237744" y="244665"/>
                    <a:pt x="237744" y="191643"/>
                  </a:cubicBezTo>
                  <a:cubicBezTo>
                    <a:pt x="237744" y="143573"/>
                    <a:pt x="200279" y="124651"/>
                    <a:pt x="159004" y="111823"/>
                  </a:cubicBezTo>
                  <a:cubicBezTo>
                    <a:pt x="119761" y="99314"/>
                    <a:pt x="85471" y="97282"/>
                    <a:pt x="85471" y="77470"/>
                  </a:cubicBezTo>
                  <a:cubicBezTo>
                    <a:pt x="85471" y="62293"/>
                    <a:pt x="101156" y="53848"/>
                    <a:pt x="120079" y="53848"/>
                  </a:cubicBezTo>
                  <a:lnTo>
                    <a:pt x="119507" y="53848"/>
                  </a:lnTo>
                  <a:close/>
                </a:path>
              </a:pathLst>
            </a:custGeom>
            <a:grpFill/>
            <a:ln w="3175" cap="flat">
              <a:noFill/>
              <a:prstDash val="solid"/>
              <a:miter/>
            </a:ln>
          </p:spPr>
          <p:txBody>
            <a:bodyPr rtlCol="0" anchor="ctr"/>
            <a:lstStyle/>
            <a:p>
              <a:endParaRPr lang="fi-FI" dirty="0"/>
            </a:p>
          </p:txBody>
        </p:sp>
        <p:sp>
          <p:nvSpPr>
            <p:cNvPr id="51" name="Vapaamuotoinen: Muoto 50">
              <a:extLst>
                <a:ext uri="{FF2B5EF4-FFF2-40B4-BE49-F238E27FC236}">
                  <a16:creationId xmlns:a16="http://schemas.microsoft.com/office/drawing/2014/main" id="{B38A1935-6745-9708-1A6B-4A2F707E4F57}"/>
                </a:ext>
              </a:extLst>
            </p:cNvPr>
            <p:cNvSpPr/>
            <p:nvPr/>
          </p:nvSpPr>
          <p:spPr>
            <a:xfrm>
              <a:off x="5113782" y="3192779"/>
              <a:ext cx="298703" cy="361188"/>
            </a:xfrm>
            <a:custGeom>
              <a:avLst/>
              <a:gdLst>
                <a:gd name="connsiteX0" fmla="*/ 221678 w 298703"/>
                <a:gd name="connsiteY0" fmla="*/ 143002 h 361188"/>
                <a:gd name="connsiteX1" fmla="*/ 77026 w 298703"/>
                <a:gd name="connsiteY1" fmla="*/ 143002 h 361188"/>
                <a:gd name="connsiteX2" fmla="*/ 77026 w 298703"/>
                <a:gd name="connsiteY2" fmla="*/ 0 h 361188"/>
                <a:gd name="connsiteX3" fmla="*/ 0 w 298703"/>
                <a:gd name="connsiteY3" fmla="*/ 0 h 361188"/>
                <a:gd name="connsiteX4" fmla="*/ 0 w 298703"/>
                <a:gd name="connsiteY4" fmla="*/ 361188 h 361188"/>
                <a:gd name="connsiteX5" fmla="*/ 77026 w 298703"/>
                <a:gd name="connsiteY5" fmla="*/ 361188 h 361188"/>
                <a:gd name="connsiteX6" fmla="*/ 77026 w 298703"/>
                <a:gd name="connsiteY6" fmla="*/ 211455 h 361188"/>
                <a:gd name="connsiteX7" fmla="*/ 221678 w 298703"/>
                <a:gd name="connsiteY7" fmla="*/ 211455 h 361188"/>
                <a:gd name="connsiteX8" fmla="*/ 221678 w 298703"/>
                <a:gd name="connsiteY8" fmla="*/ 361188 h 361188"/>
                <a:gd name="connsiteX9" fmla="*/ 298704 w 298703"/>
                <a:gd name="connsiteY9" fmla="*/ 361188 h 361188"/>
                <a:gd name="connsiteX10" fmla="*/ 298704 w 298703"/>
                <a:gd name="connsiteY10" fmla="*/ 0 h 361188"/>
                <a:gd name="connsiteX11" fmla="*/ 221678 w 298703"/>
                <a:gd name="connsiteY11" fmla="*/ 0 h 361188"/>
                <a:gd name="connsiteX12" fmla="*/ 221678 w 298703"/>
                <a:gd name="connsiteY12" fmla="*/ 143002 h 361188"/>
                <a:gd name="connsiteX13" fmla="*/ 221678 w 298703"/>
                <a:gd name="connsiteY13" fmla="*/ 143002 h 361188"/>
                <a:gd name="connsiteX14" fmla="*/ 221678 w 298703"/>
                <a:gd name="connsiteY14" fmla="*/ 143002 h 36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8703" h="361188">
                  <a:moveTo>
                    <a:pt x="221678" y="143002"/>
                  </a:moveTo>
                  <a:lnTo>
                    <a:pt x="77026" y="143002"/>
                  </a:lnTo>
                  <a:lnTo>
                    <a:pt x="77026" y="0"/>
                  </a:lnTo>
                  <a:lnTo>
                    <a:pt x="0" y="0"/>
                  </a:lnTo>
                  <a:lnTo>
                    <a:pt x="0" y="361188"/>
                  </a:lnTo>
                  <a:lnTo>
                    <a:pt x="77026" y="361188"/>
                  </a:lnTo>
                  <a:lnTo>
                    <a:pt x="77026" y="211455"/>
                  </a:lnTo>
                  <a:lnTo>
                    <a:pt x="221678" y="211455"/>
                  </a:lnTo>
                  <a:lnTo>
                    <a:pt x="221678" y="361188"/>
                  </a:lnTo>
                  <a:lnTo>
                    <a:pt x="298704" y="361188"/>
                  </a:lnTo>
                  <a:lnTo>
                    <a:pt x="298704" y="0"/>
                  </a:lnTo>
                  <a:lnTo>
                    <a:pt x="221678" y="0"/>
                  </a:lnTo>
                  <a:lnTo>
                    <a:pt x="221678" y="143002"/>
                  </a:lnTo>
                  <a:lnTo>
                    <a:pt x="221678" y="143002"/>
                  </a:lnTo>
                  <a:lnTo>
                    <a:pt x="221678" y="143002"/>
                  </a:lnTo>
                  <a:close/>
                </a:path>
              </a:pathLst>
            </a:custGeom>
            <a:grpFill/>
            <a:ln w="3175" cap="flat">
              <a:noFill/>
              <a:prstDash val="solid"/>
              <a:miter/>
            </a:ln>
          </p:spPr>
          <p:txBody>
            <a:bodyPr rtlCol="0" anchor="ctr"/>
            <a:lstStyle/>
            <a:p>
              <a:endParaRPr lang="fi-FI" dirty="0"/>
            </a:p>
          </p:txBody>
        </p:sp>
        <p:sp>
          <p:nvSpPr>
            <p:cNvPr id="52" name="Vapaamuotoinen: Muoto 51">
              <a:extLst>
                <a:ext uri="{FF2B5EF4-FFF2-40B4-BE49-F238E27FC236}">
                  <a16:creationId xmlns:a16="http://schemas.microsoft.com/office/drawing/2014/main" id="{75D56676-3AD7-25C3-DE81-4527D6DD96A1}"/>
                </a:ext>
              </a:extLst>
            </p:cNvPr>
            <p:cNvSpPr/>
            <p:nvPr/>
          </p:nvSpPr>
          <p:spPr>
            <a:xfrm>
              <a:off x="4738878" y="2816351"/>
              <a:ext cx="2699130" cy="1239012"/>
            </a:xfrm>
            <a:custGeom>
              <a:avLst/>
              <a:gdLst>
                <a:gd name="connsiteX0" fmla="*/ 0 w 2699130"/>
                <a:gd name="connsiteY0" fmla="*/ 0 h 1239012"/>
                <a:gd name="connsiteX1" fmla="*/ 0 w 2699130"/>
                <a:gd name="connsiteY1" fmla="*/ 790702 h 1239012"/>
                <a:gd name="connsiteX2" fmla="*/ 324866 w 2699130"/>
                <a:gd name="connsiteY2" fmla="*/ 1113854 h 1239012"/>
                <a:gd name="connsiteX3" fmla="*/ 1103630 w 2699130"/>
                <a:gd name="connsiteY3" fmla="*/ 1113854 h 1239012"/>
                <a:gd name="connsiteX4" fmla="*/ 1309052 w 2699130"/>
                <a:gd name="connsiteY4" fmla="*/ 1198753 h 1239012"/>
                <a:gd name="connsiteX5" fmla="*/ 1349565 w 2699130"/>
                <a:gd name="connsiteY5" fmla="*/ 1239012 h 1239012"/>
                <a:gd name="connsiteX6" fmla="*/ 1390078 w 2699130"/>
                <a:gd name="connsiteY6" fmla="*/ 1198753 h 1239012"/>
                <a:gd name="connsiteX7" fmla="*/ 1390078 w 2699130"/>
                <a:gd name="connsiteY7" fmla="*/ 1198753 h 1239012"/>
                <a:gd name="connsiteX8" fmla="*/ 1595501 w 2699130"/>
                <a:gd name="connsiteY8" fmla="*/ 1113854 h 1239012"/>
                <a:gd name="connsiteX9" fmla="*/ 2372233 w 2699130"/>
                <a:gd name="connsiteY9" fmla="*/ 1113854 h 1239012"/>
                <a:gd name="connsiteX10" fmla="*/ 2699131 w 2699130"/>
                <a:gd name="connsiteY10" fmla="*/ 790702 h 1239012"/>
                <a:gd name="connsiteX11" fmla="*/ 2699131 w 2699130"/>
                <a:gd name="connsiteY11" fmla="*/ 0 h 1239012"/>
                <a:gd name="connsiteX12" fmla="*/ 127 w 2699130"/>
                <a:gd name="connsiteY12" fmla="*/ 0 h 1239012"/>
                <a:gd name="connsiteX13" fmla="*/ 2622105 w 2699130"/>
                <a:gd name="connsiteY13" fmla="*/ 790702 h 1239012"/>
                <a:gd name="connsiteX14" fmla="*/ 2372106 w 2699130"/>
                <a:gd name="connsiteY14" fmla="*/ 1037145 h 1239012"/>
                <a:gd name="connsiteX15" fmla="*/ 1595374 w 2699130"/>
                <a:gd name="connsiteY15" fmla="*/ 1037145 h 1239012"/>
                <a:gd name="connsiteX16" fmla="*/ 1349502 w 2699130"/>
                <a:gd name="connsiteY16" fmla="*/ 1131380 h 1239012"/>
                <a:gd name="connsiteX17" fmla="*/ 1103630 w 2699130"/>
                <a:gd name="connsiteY17" fmla="*/ 1037145 h 1239012"/>
                <a:gd name="connsiteX18" fmla="*/ 324866 w 2699130"/>
                <a:gd name="connsiteY18" fmla="*/ 1037145 h 1239012"/>
                <a:gd name="connsiteX19" fmla="*/ 76644 w 2699130"/>
                <a:gd name="connsiteY19" fmla="*/ 790702 h 1239012"/>
                <a:gd name="connsiteX20" fmla="*/ 76644 w 2699130"/>
                <a:gd name="connsiteY20" fmla="*/ 76962 h 1239012"/>
                <a:gd name="connsiteX21" fmla="*/ 2621852 w 2699130"/>
                <a:gd name="connsiteY21" fmla="*/ 76962 h 1239012"/>
                <a:gd name="connsiteX22" fmla="*/ 2621852 w 2699130"/>
                <a:gd name="connsiteY22" fmla="*/ 790702 h 1239012"/>
                <a:gd name="connsiteX23" fmla="*/ 2622169 w 2699130"/>
                <a:gd name="connsiteY23" fmla="*/ 790702 h 1239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99130" h="1239012">
                  <a:moveTo>
                    <a:pt x="0" y="0"/>
                  </a:moveTo>
                  <a:lnTo>
                    <a:pt x="0" y="790702"/>
                  </a:lnTo>
                  <a:cubicBezTo>
                    <a:pt x="0" y="968883"/>
                    <a:pt x="145669" y="1113854"/>
                    <a:pt x="324866" y="1113854"/>
                  </a:cubicBezTo>
                  <a:lnTo>
                    <a:pt x="1103630" y="1113854"/>
                  </a:lnTo>
                  <a:cubicBezTo>
                    <a:pt x="1181100" y="1113854"/>
                    <a:pt x="1254252" y="1143889"/>
                    <a:pt x="1309052" y="1198753"/>
                  </a:cubicBezTo>
                  <a:lnTo>
                    <a:pt x="1349565" y="1239012"/>
                  </a:lnTo>
                  <a:lnTo>
                    <a:pt x="1390078" y="1198753"/>
                  </a:lnTo>
                  <a:lnTo>
                    <a:pt x="1390078" y="1198753"/>
                  </a:lnTo>
                  <a:cubicBezTo>
                    <a:pt x="1444879" y="1144207"/>
                    <a:pt x="1517967" y="1113854"/>
                    <a:pt x="1595501" y="1113854"/>
                  </a:cubicBezTo>
                  <a:lnTo>
                    <a:pt x="2372233" y="1113854"/>
                  </a:lnTo>
                  <a:cubicBezTo>
                    <a:pt x="2552573" y="1113854"/>
                    <a:pt x="2699131" y="968883"/>
                    <a:pt x="2699131" y="790702"/>
                  </a:cubicBezTo>
                  <a:lnTo>
                    <a:pt x="2699131" y="0"/>
                  </a:lnTo>
                  <a:lnTo>
                    <a:pt x="127" y="0"/>
                  </a:lnTo>
                  <a:close/>
                  <a:moveTo>
                    <a:pt x="2622105" y="790702"/>
                  </a:moveTo>
                  <a:cubicBezTo>
                    <a:pt x="2622105" y="926592"/>
                    <a:pt x="2509965" y="1037145"/>
                    <a:pt x="2372106" y="1037145"/>
                  </a:cubicBezTo>
                  <a:lnTo>
                    <a:pt x="1595374" y="1037145"/>
                  </a:lnTo>
                  <a:cubicBezTo>
                    <a:pt x="1503616" y="1037145"/>
                    <a:pt x="1417066" y="1070420"/>
                    <a:pt x="1349502" y="1131380"/>
                  </a:cubicBezTo>
                  <a:cubicBezTo>
                    <a:pt x="1281938" y="1070737"/>
                    <a:pt x="1195388" y="1037145"/>
                    <a:pt x="1103630" y="1037145"/>
                  </a:cubicBezTo>
                  <a:lnTo>
                    <a:pt x="324866" y="1037145"/>
                  </a:lnTo>
                  <a:cubicBezTo>
                    <a:pt x="188214" y="1037145"/>
                    <a:pt x="76644" y="926592"/>
                    <a:pt x="76644" y="790702"/>
                  </a:cubicBezTo>
                  <a:lnTo>
                    <a:pt x="76644" y="76962"/>
                  </a:lnTo>
                  <a:lnTo>
                    <a:pt x="2621852" y="76962"/>
                  </a:lnTo>
                  <a:lnTo>
                    <a:pt x="2621852" y="790702"/>
                  </a:lnTo>
                  <a:lnTo>
                    <a:pt x="2622169" y="790702"/>
                  </a:lnTo>
                  <a:close/>
                </a:path>
              </a:pathLst>
            </a:custGeom>
            <a:grpFill/>
            <a:ln w="3175" cap="flat">
              <a:noFill/>
              <a:prstDash val="solid"/>
              <a:miter/>
            </a:ln>
          </p:spPr>
          <p:txBody>
            <a:bodyPr rtlCol="0" anchor="ctr"/>
            <a:lstStyle/>
            <a:p>
              <a:endParaRPr lang="fi-FI" dirty="0"/>
            </a:p>
          </p:txBody>
        </p:sp>
        <p:sp>
          <p:nvSpPr>
            <p:cNvPr id="53" name="Vapaamuotoinen: Muoto 52">
              <a:extLst>
                <a:ext uri="{FF2B5EF4-FFF2-40B4-BE49-F238E27FC236}">
                  <a16:creationId xmlns:a16="http://schemas.microsoft.com/office/drawing/2014/main" id="{0F7474B5-79E0-6F08-B534-CEFDAF05AE9C}"/>
                </a:ext>
              </a:extLst>
            </p:cNvPr>
            <p:cNvSpPr/>
            <p:nvPr/>
          </p:nvSpPr>
          <p:spPr>
            <a:xfrm>
              <a:off x="6221729" y="3177539"/>
              <a:ext cx="85344" cy="82295"/>
            </a:xfrm>
            <a:custGeom>
              <a:avLst/>
              <a:gdLst>
                <a:gd name="connsiteX0" fmla="*/ 42672 w 85344"/>
                <a:gd name="connsiteY0" fmla="*/ 0 h 82295"/>
                <a:gd name="connsiteX1" fmla="*/ 0 w 85344"/>
                <a:gd name="connsiteY1" fmla="*/ 41148 h 82295"/>
                <a:gd name="connsiteX2" fmla="*/ 42672 w 85344"/>
                <a:gd name="connsiteY2" fmla="*/ 82296 h 82295"/>
                <a:gd name="connsiteX3" fmla="*/ 85344 w 85344"/>
                <a:gd name="connsiteY3" fmla="*/ 41148 h 82295"/>
                <a:gd name="connsiteX4" fmla="*/ 42672 w 85344"/>
                <a:gd name="connsiteY4" fmla="*/ 0 h 82295"/>
                <a:gd name="connsiteX5" fmla="*/ 42672 w 85344"/>
                <a:gd name="connsiteY5" fmla="*/ 0 h 82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44" h="82295">
                  <a:moveTo>
                    <a:pt x="42672" y="0"/>
                  </a:moveTo>
                  <a:cubicBezTo>
                    <a:pt x="18860" y="0"/>
                    <a:pt x="0" y="17082"/>
                    <a:pt x="0" y="41148"/>
                  </a:cubicBezTo>
                  <a:cubicBezTo>
                    <a:pt x="0" y="65215"/>
                    <a:pt x="18605" y="82296"/>
                    <a:pt x="42672" y="82296"/>
                  </a:cubicBezTo>
                  <a:cubicBezTo>
                    <a:pt x="66739" y="82296"/>
                    <a:pt x="85344" y="65215"/>
                    <a:pt x="85344" y="41148"/>
                  </a:cubicBezTo>
                  <a:cubicBezTo>
                    <a:pt x="85344" y="17082"/>
                    <a:pt x="66485" y="0"/>
                    <a:pt x="42672" y="0"/>
                  </a:cubicBezTo>
                  <a:lnTo>
                    <a:pt x="42672" y="0"/>
                  </a:lnTo>
                  <a:close/>
                </a:path>
              </a:pathLst>
            </a:custGeom>
            <a:grpFill/>
            <a:ln w="3175" cap="flat">
              <a:noFill/>
              <a:prstDash val="solid"/>
              <a:miter/>
            </a:ln>
          </p:spPr>
          <p:txBody>
            <a:bodyPr rtlCol="0" anchor="ctr"/>
            <a:lstStyle/>
            <a:p>
              <a:endParaRPr lang="fi-FI" dirty="0"/>
            </a:p>
          </p:txBody>
        </p:sp>
        <p:sp>
          <p:nvSpPr>
            <p:cNvPr id="54" name="Vapaamuotoinen: Muoto 53">
              <a:extLst>
                <a:ext uri="{FF2B5EF4-FFF2-40B4-BE49-F238E27FC236}">
                  <a16:creationId xmlns:a16="http://schemas.microsoft.com/office/drawing/2014/main" id="{6437BBC1-939C-85C7-B77B-FAA0EE932ED3}"/>
                </a:ext>
              </a:extLst>
            </p:cNvPr>
            <p:cNvSpPr/>
            <p:nvPr/>
          </p:nvSpPr>
          <p:spPr>
            <a:xfrm>
              <a:off x="6227826" y="3290315"/>
              <a:ext cx="73152" cy="263652"/>
            </a:xfrm>
            <a:custGeom>
              <a:avLst/>
              <a:gdLst>
                <a:gd name="connsiteX0" fmla="*/ 0 w 73152"/>
                <a:gd name="connsiteY0" fmla="*/ 0 h 263652"/>
                <a:gd name="connsiteX1" fmla="*/ 73152 w 73152"/>
                <a:gd name="connsiteY1" fmla="*/ 0 h 263652"/>
                <a:gd name="connsiteX2" fmla="*/ 73152 w 73152"/>
                <a:gd name="connsiteY2" fmla="*/ 263652 h 263652"/>
                <a:gd name="connsiteX3" fmla="*/ 0 w 73152"/>
                <a:gd name="connsiteY3" fmla="*/ 263652 h 263652"/>
                <a:gd name="connsiteX4" fmla="*/ 0 w 73152"/>
                <a:gd name="connsiteY4" fmla="*/ 0 h 263652"/>
                <a:gd name="connsiteX5" fmla="*/ 0 w 73152"/>
                <a:gd name="connsiteY5" fmla="*/ 0 h 2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152" h="263652">
                  <a:moveTo>
                    <a:pt x="0" y="0"/>
                  </a:moveTo>
                  <a:lnTo>
                    <a:pt x="73152" y="0"/>
                  </a:lnTo>
                  <a:lnTo>
                    <a:pt x="73152" y="263652"/>
                  </a:lnTo>
                  <a:lnTo>
                    <a:pt x="0" y="263652"/>
                  </a:lnTo>
                  <a:lnTo>
                    <a:pt x="0" y="0"/>
                  </a:lnTo>
                  <a:lnTo>
                    <a:pt x="0" y="0"/>
                  </a:lnTo>
                  <a:close/>
                </a:path>
              </a:pathLst>
            </a:custGeom>
            <a:grpFill/>
            <a:ln w="3175" cap="flat">
              <a:noFill/>
              <a:prstDash val="solid"/>
              <a:miter/>
            </a:ln>
          </p:spPr>
          <p:txBody>
            <a:bodyPr rtlCol="0" anchor="ctr"/>
            <a:lstStyle/>
            <a:p>
              <a:endParaRPr lang="fi-FI" dirty="0"/>
            </a:p>
          </p:txBody>
        </p:sp>
        <p:sp>
          <p:nvSpPr>
            <p:cNvPr id="55" name="Vapaamuotoinen: Muoto 54">
              <a:extLst>
                <a:ext uri="{FF2B5EF4-FFF2-40B4-BE49-F238E27FC236}">
                  <a16:creationId xmlns:a16="http://schemas.microsoft.com/office/drawing/2014/main" id="{3EB2AC38-D777-3353-9B7C-1A6E4C23BD4E}"/>
                </a:ext>
              </a:extLst>
            </p:cNvPr>
            <p:cNvSpPr/>
            <p:nvPr/>
          </p:nvSpPr>
          <p:spPr>
            <a:xfrm>
              <a:off x="6988302" y="3290315"/>
              <a:ext cx="74676" cy="263652"/>
            </a:xfrm>
            <a:custGeom>
              <a:avLst/>
              <a:gdLst>
                <a:gd name="connsiteX0" fmla="*/ 0 w 74676"/>
                <a:gd name="connsiteY0" fmla="*/ 0 h 263652"/>
                <a:gd name="connsiteX1" fmla="*/ 74676 w 74676"/>
                <a:gd name="connsiteY1" fmla="*/ 0 h 263652"/>
                <a:gd name="connsiteX2" fmla="*/ 74676 w 74676"/>
                <a:gd name="connsiteY2" fmla="*/ 263652 h 263652"/>
                <a:gd name="connsiteX3" fmla="*/ 0 w 74676"/>
                <a:gd name="connsiteY3" fmla="*/ 263652 h 263652"/>
                <a:gd name="connsiteX4" fmla="*/ 0 w 74676"/>
                <a:gd name="connsiteY4" fmla="*/ 0 h 263652"/>
                <a:gd name="connsiteX5" fmla="*/ 0 w 74676"/>
                <a:gd name="connsiteY5" fmla="*/ 0 h 2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676" h="263652">
                  <a:moveTo>
                    <a:pt x="0" y="0"/>
                  </a:moveTo>
                  <a:lnTo>
                    <a:pt x="74676" y="0"/>
                  </a:lnTo>
                  <a:lnTo>
                    <a:pt x="74676" y="263652"/>
                  </a:lnTo>
                  <a:lnTo>
                    <a:pt x="0" y="263652"/>
                  </a:lnTo>
                  <a:lnTo>
                    <a:pt x="0" y="0"/>
                  </a:lnTo>
                  <a:lnTo>
                    <a:pt x="0" y="0"/>
                  </a:lnTo>
                  <a:close/>
                </a:path>
              </a:pathLst>
            </a:custGeom>
            <a:grpFill/>
            <a:ln w="3175" cap="flat">
              <a:noFill/>
              <a:prstDash val="solid"/>
              <a:miter/>
            </a:ln>
          </p:spPr>
          <p:txBody>
            <a:bodyPr rtlCol="0" anchor="ctr"/>
            <a:lstStyle/>
            <a:p>
              <a:endParaRPr lang="fi-FI" dirty="0"/>
            </a:p>
          </p:txBody>
        </p:sp>
        <p:sp>
          <p:nvSpPr>
            <p:cNvPr id="56" name="Vapaamuotoinen: Muoto 55">
              <a:extLst>
                <a:ext uri="{FF2B5EF4-FFF2-40B4-BE49-F238E27FC236}">
                  <a16:creationId xmlns:a16="http://schemas.microsoft.com/office/drawing/2014/main" id="{F6559C8B-6222-8B35-3CC8-D48557FA6A88}"/>
                </a:ext>
              </a:extLst>
            </p:cNvPr>
            <p:cNvSpPr/>
            <p:nvPr/>
          </p:nvSpPr>
          <p:spPr>
            <a:xfrm>
              <a:off x="6686486" y="3176016"/>
              <a:ext cx="254571" cy="377951"/>
            </a:xfrm>
            <a:custGeom>
              <a:avLst/>
              <a:gdLst>
                <a:gd name="connsiteX0" fmla="*/ 157480 w 254571"/>
                <a:gd name="connsiteY0" fmla="*/ 219583 h 377951"/>
                <a:gd name="connsiteX1" fmla="*/ 246380 w 254571"/>
                <a:gd name="connsiteY1" fmla="*/ 115062 h 377951"/>
                <a:gd name="connsiteX2" fmla="*/ 160083 w 254571"/>
                <a:gd name="connsiteY2" fmla="*/ 115062 h 377951"/>
                <a:gd name="connsiteX3" fmla="*/ 103505 w 254571"/>
                <a:gd name="connsiteY3" fmla="*/ 190182 h 377951"/>
                <a:gd name="connsiteX4" fmla="*/ 71438 w 254571"/>
                <a:gd name="connsiteY4" fmla="*/ 239077 h 377951"/>
                <a:gd name="connsiteX5" fmla="*/ 69977 w 254571"/>
                <a:gd name="connsiteY5" fmla="*/ 239077 h 377951"/>
                <a:gd name="connsiteX6" fmla="*/ 73787 w 254571"/>
                <a:gd name="connsiteY6" fmla="*/ 174435 h 377951"/>
                <a:gd name="connsiteX7" fmla="*/ 73787 w 254571"/>
                <a:gd name="connsiteY7" fmla="*/ 0 h 377951"/>
                <a:gd name="connsiteX8" fmla="*/ 0 w 254571"/>
                <a:gd name="connsiteY8" fmla="*/ 0 h 377951"/>
                <a:gd name="connsiteX9" fmla="*/ 0 w 254571"/>
                <a:gd name="connsiteY9" fmla="*/ 377952 h 377951"/>
                <a:gd name="connsiteX10" fmla="*/ 73787 w 254571"/>
                <a:gd name="connsiteY10" fmla="*/ 377952 h 377951"/>
                <a:gd name="connsiteX11" fmla="*/ 73787 w 254571"/>
                <a:gd name="connsiteY11" fmla="*/ 316801 h 377951"/>
                <a:gd name="connsiteX12" fmla="*/ 108776 w 254571"/>
                <a:gd name="connsiteY12" fmla="*/ 272542 h 377951"/>
                <a:gd name="connsiteX13" fmla="*/ 173799 w 254571"/>
                <a:gd name="connsiteY13" fmla="*/ 377952 h 377951"/>
                <a:gd name="connsiteX14" fmla="*/ 254571 w 254571"/>
                <a:gd name="connsiteY14" fmla="*/ 377952 h 377951"/>
                <a:gd name="connsiteX15" fmla="*/ 157797 w 254571"/>
                <a:gd name="connsiteY15" fmla="*/ 219266 h 377951"/>
                <a:gd name="connsiteX16" fmla="*/ 157797 w 254571"/>
                <a:gd name="connsiteY16" fmla="*/ 219266 h 377951"/>
                <a:gd name="connsiteX17" fmla="*/ 157480 w 254571"/>
                <a:gd name="connsiteY17" fmla="*/ 219583 h 377951"/>
                <a:gd name="connsiteX18" fmla="*/ 157480 w 254571"/>
                <a:gd name="connsiteY18" fmla="*/ 219583 h 377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4571" h="377951">
                  <a:moveTo>
                    <a:pt x="157480" y="219583"/>
                  </a:moveTo>
                  <a:lnTo>
                    <a:pt x="246380" y="115062"/>
                  </a:lnTo>
                  <a:lnTo>
                    <a:pt x="160083" y="115062"/>
                  </a:lnTo>
                  <a:lnTo>
                    <a:pt x="103505" y="190182"/>
                  </a:lnTo>
                  <a:cubicBezTo>
                    <a:pt x="88646" y="210566"/>
                    <a:pt x="71438" y="239077"/>
                    <a:pt x="71438" y="239077"/>
                  </a:cubicBezTo>
                  <a:lnTo>
                    <a:pt x="69977" y="239077"/>
                  </a:lnTo>
                  <a:cubicBezTo>
                    <a:pt x="69977" y="239077"/>
                    <a:pt x="73787" y="206756"/>
                    <a:pt x="73787" y="174435"/>
                  </a:cubicBezTo>
                  <a:lnTo>
                    <a:pt x="73787" y="0"/>
                  </a:lnTo>
                  <a:lnTo>
                    <a:pt x="0" y="0"/>
                  </a:lnTo>
                  <a:lnTo>
                    <a:pt x="0" y="377952"/>
                  </a:lnTo>
                  <a:lnTo>
                    <a:pt x="73787" y="377952"/>
                  </a:lnTo>
                  <a:lnTo>
                    <a:pt x="73787" y="316801"/>
                  </a:lnTo>
                  <a:lnTo>
                    <a:pt x="108776" y="272542"/>
                  </a:lnTo>
                  <a:lnTo>
                    <a:pt x="173799" y="377952"/>
                  </a:lnTo>
                  <a:lnTo>
                    <a:pt x="254571" y="377952"/>
                  </a:lnTo>
                  <a:lnTo>
                    <a:pt x="157797" y="219266"/>
                  </a:lnTo>
                  <a:lnTo>
                    <a:pt x="157797" y="219266"/>
                  </a:lnTo>
                  <a:lnTo>
                    <a:pt x="157480" y="219583"/>
                  </a:lnTo>
                  <a:lnTo>
                    <a:pt x="157480" y="219583"/>
                  </a:lnTo>
                  <a:close/>
                </a:path>
              </a:pathLst>
            </a:custGeom>
            <a:grpFill/>
            <a:ln w="3175" cap="flat">
              <a:noFill/>
              <a:prstDash val="solid"/>
              <a:miter/>
            </a:ln>
          </p:spPr>
          <p:txBody>
            <a:bodyPr rtlCol="0" anchor="ctr"/>
            <a:lstStyle/>
            <a:p>
              <a:endParaRPr lang="fi-FI" dirty="0"/>
            </a:p>
          </p:txBody>
        </p:sp>
        <p:sp>
          <p:nvSpPr>
            <p:cNvPr id="57" name="Vapaamuotoinen: Muoto 56">
              <a:extLst>
                <a:ext uri="{FF2B5EF4-FFF2-40B4-BE49-F238E27FC236}">
                  <a16:creationId xmlns:a16="http://schemas.microsoft.com/office/drawing/2014/main" id="{6B06E790-CF66-4AEB-CBC7-55103324BADA}"/>
                </a:ext>
              </a:extLst>
            </p:cNvPr>
            <p:cNvSpPr/>
            <p:nvPr/>
          </p:nvSpPr>
          <p:spPr>
            <a:xfrm>
              <a:off x="6982206" y="3177539"/>
              <a:ext cx="85343" cy="82295"/>
            </a:xfrm>
            <a:custGeom>
              <a:avLst/>
              <a:gdLst>
                <a:gd name="connsiteX0" fmla="*/ 42672 w 85343"/>
                <a:gd name="connsiteY0" fmla="*/ 0 h 82295"/>
                <a:gd name="connsiteX1" fmla="*/ 0 w 85343"/>
                <a:gd name="connsiteY1" fmla="*/ 41148 h 82295"/>
                <a:gd name="connsiteX2" fmla="*/ 42672 w 85343"/>
                <a:gd name="connsiteY2" fmla="*/ 82296 h 82295"/>
                <a:gd name="connsiteX3" fmla="*/ 85344 w 85343"/>
                <a:gd name="connsiteY3" fmla="*/ 41148 h 82295"/>
                <a:gd name="connsiteX4" fmla="*/ 42672 w 85343"/>
                <a:gd name="connsiteY4" fmla="*/ 0 h 82295"/>
                <a:gd name="connsiteX5" fmla="*/ 42672 w 85343"/>
                <a:gd name="connsiteY5" fmla="*/ 0 h 82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43" h="82295">
                  <a:moveTo>
                    <a:pt x="42672" y="0"/>
                  </a:moveTo>
                  <a:cubicBezTo>
                    <a:pt x="18605" y="0"/>
                    <a:pt x="0" y="17082"/>
                    <a:pt x="0" y="41148"/>
                  </a:cubicBezTo>
                  <a:cubicBezTo>
                    <a:pt x="0" y="65215"/>
                    <a:pt x="18859" y="82296"/>
                    <a:pt x="42672" y="82296"/>
                  </a:cubicBezTo>
                  <a:cubicBezTo>
                    <a:pt x="66484" y="82296"/>
                    <a:pt x="85344" y="65215"/>
                    <a:pt x="85344" y="41148"/>
                  </a:cubicBezTo>
                  <a:cubicBezTo>
                    <a:pt x="85344" y="17082"/>
                    <a:pt x="66738" y="0"/>
                    <a:pt x="42672" y="0"/>
                  </a:cubicBezTo>
                  <a:lnTo>
                    <a:pt x="42672" y="0"/>
                  </a:lnTo>
                  <a:close/>
                </a:path>
              </a:pathLst>
            </a:custGeom>
            <a:grpFill/>
            <a:ln w="3175" cap="flat">
              <a:noFill/>
              <a:prstDash val="solid"/>
              <a:miter/>
            </a:ln>
          </p:spPr>
          <p:txBody>
            <a:bodyPr rtlCol="0" anchor="ctr"/>
            <a:lstStyle/>
            <a:p>
              <a:endParaRPr lang="fi-FI" dirty="0"/>
            </a:p>
          </p:txBody>
        </p:sp>
        <p:sp>
          <p:nvSpPr>
            <p:cNvPr id="58" name="Vapaamuotoinen: Muoto 57">
              <a:extLst>
                <a:ext uri="{FF2B5EF4-FFF2-40B4-BE49-F238E27FC236}">
                  <a16:creationId xmlns:a16="http://schemas.microsoft.com/office/drawing/2014/main" id="{C64D6AE0-507C-7688-BFCD-76A7FDFA0CFD}"/>
                </a:ext>
              </a:extLst>
            </p:cNvPr>
            <p:cNvSpPr/>
            <p:nvPr/>
          </p:nvSpPr>
          <p:spPr>
            <a:xfrm>
              <a:off x="6378702" y="3284220"/>
              <a:ext cx="233108" cy="269811"/>
            </a:xfrm>
            <a:custGeom>
              <a:avLst/>
              <a:gdLst>
                <a:gd name="connsiteX0" fmla="*/ 150368 w 233108"/>
                <a:gd name="connsiteY0" fmla="*/ 0 h 269811"/>
                <a:gd name="connsiteX1" fmla="*/ 71374 w 233108"/>
                <a:gd name="connsiteY1" fmla="*/ 49593 h 269811"/>
                <a:gd name="connsiteX2" fmla="*/ 69914 w 233108"/>
                <a:gd name="connsiteY2" fmla="*/ 49593 h 269811"/>
                <a:gd name="connsiteX3" fmla="*/ 73723 w 233108"/>
                <a:gd name="connsiteY3" fmla="*/ 6159 h 269811"/>
                <a:gd name="connsiteX4" fmla="*/ 0 w 233108"/>
                <a:gd name="connsiteY4" fmla="*/ 6159 h 269811"/>
                <a:gd name="connsiteX5" fmla="*/ 0 w 233108"/>
                <a:gd name="connsiteY5" fmla="*/ 269811 h 269811"/>
                <a:gd name="connsiteX6" fmla="*/ 73723 w 233108"/>
                <a:gd name="connsiteY6" fmla="*/ 269811 h 269811"/>
                <a:gd name="connsiteX7" fmla="*/ 73723 w 233108"/>
                <a:gd name="connsiteY7" fmla="*/ 113474 h 269811"/>
                <a:gd name="connsiteX8" fmla="*/ 119189 w 233108"/>
                <a:gd name="connsiteY8" fmla="*/ 62166 h 269811"/>
                <a:gd name="connsiteX9" fmla="*/ 158814 w 233108"/>
                <a:gd name="connsiteY9" fmla="*/ 115507 h 269811"/>
                <a:gd name="connsiteX10" fmla="*/ 158814 w 233108"/>
                <a:gd name="connsiteY10" fmla="*/ 269748 h 269811"/>
                <a:gd name="connsiteX11" fmla="*/ 233108 w 233108"/>
                <a:gd name="connsiteY11" fmla="*/ 269748 h 269811"/>
                <a:gd name="connsiteX12" fmla="*/ 233108 w 233108"/>
                <a:gd name="connsiteY12" fmla="*/ 100902 h 269811"/>
                <a:gd name="connsiteX13" fmla="*/ 150304 w 233108"/>
                <a:gd name="connsiteY13" fmla="*/ 0 h 269811"/>
                <a:gd name="connsiteX14" fmla="*/ 150304 w 233108"/>
                <a:gd name="connsiteY14" fmla="*/ 0 h 269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3108" h="269811">
                  <a:moveTo>
                    <a:pt x="150368" y="0"/>
                  </a:moveTo>
                  <a:cubicBezTo>
                    <a:pt x="106934" y="0"/>
                    <a:pt x="84518" y="25654"/>
                    <a:pt x="71374" y="49593"/>
                  </a:cubicBezTo>
                  <a:lnTo>
                    <a:pt x="69914" y="49593"/>
                  </a:lnTo>
                  <a:lnTo>
                    <a:pt x="73723" y="6159"/>
                  </a:lnTo>
                  <a:lnTo>
                    <a:pt x="0" y="6159"/>
                  </a:lnTo>
                  <a:lnTo>
                    <a:pt x="0" y="269811"/>
                  </a:lnTo>
                  <a:lnTo>
                    <a:pt x="73723" y="269811"/>
                  </a:lnTo>
                  <a:lnTo>
                    <a:pt x="73723" y="113474"/>
                  </a:lnTo>
                  <a:cubicBezTo>
                    <a:pt x="73723" y="83121"/>
                    <a:pt x="91503" y="62166"/>
                    <a:pt x="119189" y="62166"/>
                  </a:cubicBezTo>
                  <a:cubicBezTo>
                    <a:pt x="146876" y="62166"/>
                    <a:pt x="158814" y="80518"/>
                    <a:pt x="158814" y="115507"/>
                  </a:cubicBezTo>
                  <a:lnTo>
                    <a:pt x="158814" y="269748"/>
                  </a:lnTo>
                  <a:lnTo>
                    <a:pt x="233108" y="269748"/>
                  </a:lnTo>
                  <a:lnTo>
                    <a:pt x="233108" y="100902"/>
                  </a:lnTo>
                  <a:cubicBezTo>
                    <a:pt x="233108" y="35560"/>
                    <a:pt x="201041" y="0"/>
                    <a:pt x="150304" y="0"/>
                  </a:cubicBezTo>
                  <a:lnTo>
                    <a:pt x="150304" y="0"/>
                  </a:lnTo>
                  <a:close/>
                </a:path>
              </a:pathLst>
            </a:custGeom>
            <a:grpFill/>
            <a:ln w="3175" cap="flat">
              <a:noFill/>
              <a:prstDash val="solid"/>
              <a:miter/>
            </a:ln>
          </p:spPr>
          <p:txBody>
            <a:bodyPr rtlCol="0" anchor="ctr"/>
            <a:lstStyle/>
            <a:p>
              <a:endParaRPr lang="fi-FI" dirty="0"/>
            </a:p>
          </p:txBody>
        </p:sp>
      </p:grpSp>
      <p:sp>
        <p:nvSpPr>
          <p:cNvPr id="2" name="Kuvatiedot">
            <a:extLst>
              <a:ext uri="{FF2B5EF4-FFF2-40B4-BE49-F238E27FC236}">
                <a16:creationId xmlns:a16="http://schemas.microsoft.com/office/drawing/2014/main" id="{089A92F7-783E-693C-CF0A-CAC592993B3D}"/>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bg1"/>
                </a:solidFill>
              </a:defRPr>
            </a:lvl1pPr>
          </a:lstStyle>
          <a:p>
            <a:pPr lvl="0"/>
            <a:r>
              <a:rPr lang="fi-FI" dirty="0"/>
              <a:t>Kuva: Kuvaajan nimi</a:t>
            </a:r>
          </a:p>
        </p:txBody>
      </p:sp>
      <p:sp>
        <p:nvSpPr>
          <p:cNvPr id="4" name="Alatunnisteen paikkamerkki 3">
            <a:extLst>
              <a:ext uri="{FF2B5EF4-FFF2-40B4-BE49-F238E27FC236}">
                <a16:creationId xmlns:a16="http://schemas.microsoft.com/office/drawing/2014/main" id="{1384E502-3E7D-402D-D83D-518B16985E53}"/>
              </a:ext>
            </a:extLst>
          </p:cNvPr>
          <p:cNvSpPr>
            <a:spLocks noGrp="1"/>
          </p:cNvSpPr>
          <p:nvPr>
            <p:ph type="ftr" sz="quarter" idx="17"/>
          </p:nvPr>
        </p:nvSpPr>
        <p:spPr/>
        <p:txBody>
          <a:bodyPr/>
          <a:lstStyle>
            <a:lvl1pPr>
              <a:defRPr>
                <a:solidFill>
                  <a:schemeClr val="bg1"/>
                </a:solidFill>
              </a:defRPr>
            </a:lvl1pPr>
          </a:lstStyle>
          <a:p>
            <a:endParaRPr lang="fi-FI" dirty="0"/>
          </a:p>
        </p:txBody>
      </p:sp>
      <p:sp>
        <p:nvSpPr>
          <p:cNvPr id="3" name="Päivämäärän paikkamerkki 2">
            <a:extLst>
              <a:ext uri="{FF2B5EF4-FFF2-40B4-BE49-F238E27FC236}">
                <a16:creationId xmlns:a16="http://schemas.microsoft.com/office/drawing/2014/main" id="{FB32BDB3-0635-BD81-8D2F-3D7208E34B62}"/>
              </a:ext>
            </a:extLst>
          </p:cNvPr>
          <p:cNvSpPr>
            <a:spLocks noGrp="1"/>
          </p:cNvSpPr>
          <p:nvPr>
            <p:ph type="dt" sz="half" idx="16"/>
          </p:nvPr>
        </p:nvSpPr>
        <p:spPr/>
        <p:txBody>
          <a:bodyPr/>
          <a:lstStyle>
            <a:lvl1pPr>
              <a:defRPr>
                <a:solidFill>
                  <a:schemeClr val="bg1"/>
                </a:solidFill>
              </a:defRPr>
            </a:lvl1pPr>
          </a:lstStyle>
          <a:p>
            <a:r>
              <a:rPr lang="fi-FI"/>
              <a:t>12.8.2025</a:t>
            </a:r>
            <a:endParaRPr lang="fi-FI" dirty="0"/>
          </a:p>
        </p:txBody>
      </p:sp>
      <p:sp>
        <p:nvSpPr>
          <p:cNvPr id="5" name="Dian numeron paikkamerkki 4">
            <a:extLst>
              <a:ext uri="{FF2B5EF4-FFF2-40B4-BE49-F238E27FC236}">
                <a16:creationId xmlns:a16="http://schemas.microsoft.com/office/drawing/2014/main" id="{14A46A18-C7AA-2609-D1B8-7EEEF1711614}"/>
              </a:ext>
            </a:extLst>
          </p:cNvPr>
          <p:cNvSpPr>
            <a:spLocks noGrp="1"/>
          </p:cNvSpPr>
          <p:nvPr>
            <p:ph type="sldNum" sz="quarter" idx="18"/>
          </p:nvPr>
        </p:nvSpPr>
        <p:spPr/>
        <p:txBody>
          <a:bodyPr/>
          <a:lstStyle>
            <a:lvl1pPr>
              <a:defRPr>
                <a:solidFill>
                  <a:schemeClr val="bg1"/>
                </a:solidFill>
              </a:defRPr>
            </a:lvl1pPr>
          </a:lstStyle>
          <a:p>
            <a:fld id="{A9494116-C6F5-466F-B5C1-BBB074CB17FC}" type="slidenum">
              <a:rPr lang="fi-FI" smtClean="0"/>
              <a:pPr/>
              <a:t>‹#›</a:t>
            </a:fld>
            <a:endParaRPr lang="fi-FI" dirty="0"/>
          </a:p>
        </p:txBody>
      </p:sp>
    </p:spTree>
    <p:extLst>
      <p:ext uri="{BB962C8B-B14F-4D97-AF65-F5344CB8AC3E}">
        <p14:creationId xmlns:p14="http://schemas.microsoft.com/office/powerpoint/2010/main" val="3642386427"/>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preserve="1" userDrawn="1">
  <p:cSld name="Otsikkodia 1">
    <p:bg>
      <p:bgPr>
        <a:solidFill>
          <a:schemeClr val="accent6"/>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8243888" cy="2736850"/>
          </a:xfrm>
        </p:spPr>
        <p:txBody>
          <a:bodyPr lIns="0" tIns="0" rIns="0" bIns="0" anchor="t">
            <a:noAutofit/>
          </a:bodyPr>
          <a:lstStyle>
            <a:lvl1pPr algn="l">
              <a:defRPr sz="6600">
                <a:solidFill>
                  <a:schemeClr val="tx2"/>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0" y="3771900"/>
            <a:ext cx="6861887" cy="736600"/>
          </a:xfrm>
        </p:spPr>
        <p:txBody>
          <a:bodyPr lIns="0" tIns="0" rIns="0" bIns="0" anchor="t">
            <a:noAutofit/>
          </a:bodyPr>
          <a:lstStyle>
            <a:lvl1pPr marL="0" indent="0" algn="l">
              <a:buNone/>
              <a:defRPr sz="2000" b="1">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4762499"/>
            <a:ext cx="5735637" cy="736601"/>
          </a:xfrm>
        </p:spPr>
        <p:txBody>
          <a:bodyPr lIns="0" tIns="0" rIns="0" bIns="0">
            <a:noAutofit/>
          </a:bodyPr>
          <a:lstStyle>
            <a:lvl1pPr marL="0" indent="0">
              <a:buNone/>
              <a:defRPr sz="1800">
                <a:solidFill>
                  <a:schemeClr val="tx1"/>
                </a:solidFill>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22" name="Kuvan paikkamerkki">
            <a:extLst>
              <a:ext uri="{FF2B5EF4-FFF2-40B4-BE49-F238E27FC236}">
                <a16:creationId xmlns:a16="http://schemas.microsoft.com/office/drawing/2014/main" id="{B7A827BE-8389-C7D6-A270-C7F966D166D8}"/>
              </a:ext>
              <a:ext uri="{C183D7F6-B498-43B3-948B-1728B52AA6E4}">
                <adec:decorative xmlns:adec="http://schemas.microsoft.com/office/drawing/2017/decorative" val="1"/>
              </a:ext>
            </a:extLst>
          </p:cNvPr>
          <p:cNvSpPr>
            <a:spLocks noGrp="1"/>
          </p:cNvSpPr>
          <p:nvPr>
            <p:ph type="pic" sz="quarter" idx="14" hasCustomPrompt="1"/>
          </p:nvPr>
        </p:nvSpPr>
        <p:spPr>
          <a:xfrm>
            <a:off x="5330111" y="0"/>
            <a:ext cx="6861888" cy="6860932"/>
          </a:xfrm>
          <a:custGeom>
            <a:avLst/>
            <a:gdLst>
              <a:gd name="connsiteX0" fmla="*/ 6861888 w 6861888"/>
              <a:gd name="connsiteY0" fmla="*/ 0 h 6860932"/>
              <a:gd name="connsiteX1" fmla="*/ 6861888 w 6861888"/>
              <a:gd name="connsiteY1" fmla="*/ 1592796 h 6860932"/>
              <a:gd name="connsiteX2" fmla="*/ 6861888 w 6861888"/>
              <a:gd name="connsiteY2" fmla="*/ 3644815 h 6860932"/>
              <a:gd name="connsiteX3" fmla="*/ 6861888 w 6861888"/>
              <a:gd name="connsiteY3" fmla="*/ 6858000 h 6860932"/>
              <a:gd name="connsiteX4" fmla="*/ 6861888 w 6861888"/>
              <a:gd name="connsiteY4" fmla="*/ 6860932 h 6860932"/>
              <a:gd name="connsiteX5" fmla="*/ 0 w 6861888"/>
              <a:gd name="connsiteY5" fmla="*/ 6860932 h 6860932"/>
              <a:gd name="connsiteX6" fmla="*/ 244109 w 6861888"/>
              <a:gd name="connsiteY6" fmla="*/ 6384186 h 6860932"/>
              <a:gd name="connsiteX7" fmla="*/ 743163 w 6861888"/>
              <a:gd name="connsiteY7" fmla="*/ 6118790 h 6860932"/>
              <a:gd name="connsiteX8" fmla="*/ 1008496 w 6861888"/>
              <a:gd name="connsiteY8" fmla="*/ 5619800 h 6860932"/>
              <a:gd name="connsiteX9" fmla="*/ 1507549 w 6861888"/>
              <a:gd name="connsiteY9" fmla="*/ 5354403 h 6860932"/>
              <a:gd name="connsiteX10" fmla="*/ 1772882 w 6861888"/>
              <a:gd name="connsiteY10" fmla="*/ 4855349 h 6860932"/>
              <a:gd name="connsiteX11" fmla="*/ 2271936 w 6861888"/>
              <a:gd name="connsiteY11" fmla="*/ 4590016 h 6860932"/>
              <a:gd name="connsiteX12" fmla="*/ 2537269 w 6861888"/>
              <a:gd name="connsiteY12" fmla="*/ 4090963 h 6860932"/>
              <a:gd name="connsiteX13" fmla="*/ 3036323 w 6861888"/>
              <a:gd name="connsiteY13" fmla="*/ 3825629 h 6860932"/>
              <a:gd name="connsiteX14" fmla="*/ 3301656 w 6861888"/>
              <a:gd name="connsiteY14" fmla="*/ 3326576 h 6860932"/>
              <a:gd name="connsiteX15" fmla="*/ 3304269 w 6861888"/>
              <a:gd name="connsiteY15" fmla="*/ 3324090 h 6860932"/>
              <a:gd name="connsiteX16" fmla="*/ 3306818 w 6861888"/>
              <a:gd name="connsiteY16" fmla="*/ 3321477 h 6860932"/>
              <a:gd name="connsiteX17" fmla="*/ 3803195 w 6861888"/>
              <a:gd name="connsiteY17" fmla="*/ 3058630 h 6860932"/>
              <a:gd name="connsiteX18" fmla="*/ 4066042 w 6861888"/>
              <a:gd name="connsiteY18" fmla="*/ 2562190 h 6860932"/>
              <a:gd name="connsiteX19" fmla="*/ 4068655 w 6861888"/>
              <a:gd name="connsiteY19" fmla="*/ 2559704 h 6860932"/>
              <a:gd name="connsiteX20" fmla="*/ 4071205 w 6861888"/>
              <a:gd name="connsiteY20" fmla="*/ 2557091 h 6860932"/>
              <a:gd name="connsiteX21" fmla="*/ 4570258 w 6861888"/>
              <a:gd name="connsiteY21" fmla="*/ 2291758 h 6860932"/>
              <a:gd name="connsiteX22" fmla="*/ 4835592 w 6861888"/>
              <a:gd name="connsiteY22" fmla="*/ 1792704 h 6860932"/>
              <a:gd name="connsiteX23" fmla="*/ 5334645 w 6861888"/>
              <a:gd name="connsiteY23" fmla="*/ 1527371 h 6860932"/>
              <a:gd name="connsiteX24" fmla="*/ 5599978 w 6861888"/>
              <a:gd name="connsiteY24" fmla="*/ 1028318 h 6860932"/>
              <a:gd name="connsiteX25" fmla="*/ 6099031 w 6861888"/>
              <a:gd name="connsiteY25" fmla="*/ 762921 h 6860932"/>
              <a:gd name="connsiteX26" fmla="*/ 6364365 w 6861888"/>
              <a:gd name="connsiteY26" fmla="*/ 263931 h 6860932"/>
              <a:gd name="connsiteX27" fmla="*/ 6861888 w 6861888"/>
              <a:gd name="connsiteY27" fmla="*/ 0 h 686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861888" h="6860932">
                <a:moveTo>
                  <a:pt x="6861888" y="0"/>
                </a:moveTo>
                <a:lnTo>
                  <a:pt x="6861888" y="1592796"/>
                </a:lnTo>
                <a:lnTo>
                  <a:pt x="6861888" y="3644815"/>
                </a:lnTo>
                <a:lnTo>
                  <a:pt x="6861888" y="6858000"/>
                </a:lnTo>
                <a:lnTo>
                  <a:pt x="6861888" y="6860932"/>
                </a:lnTo>
                <a:lnTo>
                  <a:pt x="0" y="6860932"/>
                </a:lnTo>
                <a:cubicBezTo>
                  <a:pt x="160041" y="6683682"/>
                  <a:pt x="61760" y="6566535"/>
                  <a:pt x="244109" y="6384186"/>
                </a:cubicBezTo>
                <a:cubicBezTo>
                  <a:pt x="433979" y="6194317"/>
                  <a:pt x="550807" y="6311145"/>
                  <a:pt x="743163" y="6118790"/>
                </a:cubicBezTo>
                <a:cubicBezTo>
                  <a:pt x="933032" y="5928920"/>
                  <a:pt x="816204" y="5812092"/>
                  <a:pt x="1008496" y="5619800"/>
                </a:cubicBezTo>
                <a:cubicBezTo>
                  <a:pt x="1198366" y="5429866"/>
                  <a:pt x="1315194" y="5546758"/>
                  <a:pt x="1507549" y="5354403"/>
                </a:cubicBezTo>
                <a:cubicBezTo>
                  <a:pt x="1697419" y="5164533"/>
                  <a:pt x="1583013" y="5045283"/>
                  <a:pt x="1772882" y="4855349"/>
                </a:cubicBezTo>
                <a:cubicBezTo>
                  <a:pt x="1962752" y="4665480"/>
                  <a:pt x="2079644" y="4782372"/>
                  <a:pt x="2271936" y="4590016"/>
                </a:cubicBezTo>
                <a:cubicBezTo>
                  <a:pt x="2461806" y="4400147"/>
                  <a:pt x="2344977" y="4283318"/>
                  <a:pt x="2537269" y="4090963"/>
                </a:cubicBezTo>
                <a:cubicBezTo>
                  <a:pt x="2727139" y="3901093"/>
                  <a:pt x="2844031" y="4017921"/>
                  <a:pt x="3036323" y="3825629"/>
                </a:cubicBezTo>
                <a:cubicBezTo>
                  <a:pt x="3226192" y="3635760"/>
                  <a:pt x="3109364" y="3518932"/>
                  <a:pt x="3301656" y="3326576"/>
                </a:cubicBezTo>
                <a:cubicBezTo>
                  <a:pt x="3302548" y="3325684"/>
                  <a:pt x="3303376" y="3324919"/>
                  <a:pt x="3304269" y="3324090"/>
                </a:cubicBezTo>
                <a:cubicBezTo>
                  <a:pt x="3305161" y="3323198"/>
                  <a:pt x="3305926" y="3322370"/>
                  <a:pt x="3306818" y="3321477"/>
                </a:cubicBezTo>
                <a:cubicBezTo>
                  <a:pt x="3495796" y="3132500"/>
                  <a:pt x="3612496" y="3247289"/>
                  <a:pt x="3803195" y="3058630"/>
                </a:cubicBezTo>
                <a:cubicBezTo>
                  <a:pt x="3989431" y="2870290"/>
                  <a:pt x="3874643" y="2753653"/>
                  <a:pt x="4066042" y="2562190"/>
                </a:cubicBezTo>
                <a:cubicBezTo>
                  <a:pt x="4066935" y="2561297"/>
                  <a:pt x="4067827" y="2560533"/>
                  <a:pt x="4068655" y="2559704"/>
                </a:cubicBezTo>
                <a:cubicBezTo>
                  <a:pt x="4069548" y="2558812"/>
                  <a:pt x="4070313" y="2557983"/>
                  <a:pt x="4071205" y="2557091"/>
                </a:cubicBezTo>
                <a:cubicBezTo>
                  <a:pt x="4261075" y="2367221"/>
                  <a:pt x="4377903" y="2484049"/>
                  <a:pt x="4570258" y="2291758"/>
                </a:cubicBezTo>
                <a:cubicBezTo>
                  <a:pt x="4760128" y="2101824"/>
                  <a:pt x="4643236" y="1984996"/>
                  <a:pt x="4835592" y="1792704"/>
                </a:cubicBezTo>
                <a:cubicBezTo>
                  <a:pt x="5025461" y="1602834"/>
                  <a:pt x="5142290" y="1719663"/>
                  <a:pt x="5334645" y="1527371"/>
                </a:cubicBezTo>
                <a:cubicBezTo>
                  <a:pt x="5524515" y="1337438"/>
                  <a:pt x="5407623" y="1220609"/>
                  <a:pt x="5599978" y="1028318"/>
                </a:cubicBezTo>
                <a:cubicBezTo>
                  <a:pt x="5789848" y="838384"/>
                  <a:pt x="5906676" y="955276"/>
                  <a:pt x="6099031" y="762921"/>
                </a:cubicBezTo>
                <a:cubicBezTo>
                  <a:pt x="6288901" y="573051"/>
                  <a:pt x="6174495" y="453801"/>
                  <a:pt x="6364365" y="263931"/>
                </a:cubicBezTo>
                <a:cubicBezTo>
                  <a:pt x="6553725" y="74507"/>
                  <a:pt x="6670425" y="190252"/>
                  <a:pt x="6861888" y="0"/>
                </a:cubicBezTo>
                <a:close/>
              </a:path>
            </a:pathLst>
          </a:custGeom>
          <a:noFill/>
        </p:spPr>
        <p:txBody>
          <a:bodyPr wrap="square" lIns="3420000" tIns="216000" rIns="540000" bIns="900000" anchor="b">
            <a:noAutofit/>
          </a:bodyPr>
          <a:lstStyle>
            <a:lvl1pPr marL="0" indent="0" algn="r">
              <a:buNone/>
              <a:defRPr sz="1400" b="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7" name="Kuvatiedot">
            <a:extLst>
              <a:ext uri="{FF2B5EF4-FFF2-40B4-BE49-F238E27FC236}">
                <a16:creationId xmlns:a16="http://schemas.microsoft.com/office/drawing/2014/main" id="{3835BFD6-E5C8-5C08-1043-ADDFFC0F1BDC}"/>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6" name="Logo">
            <a:extLst>
              <a:ext uri="{FF2B5EF4-FFF2-40B4-BE49-F238E27FC236}">
                <a16:creationId xmlns:a16="http://schemas.microsoft.com/office/drawing/2014/main" id="{F5FA7340-A7BB-1271-BDA2-B6AD234EEC22}"/>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
        <p:nvSpPr>
          <p:cNvPr id="10" name="Päivämäärän paikkamerkki 9">
            <a:extLst>
              <a:ext uri="{FF2B5EF4-FFF2-40B4-BE49-F238E27FC236}">
                <a16:creationId xmlns:a16="http://schemas.microsoft.com/office/drawing/2014/main" id="{06331EE5-9DE4-7D2C-8FB1-CAC6A3D8F0CF}"/>
              </a:ext>
            </a:extLst>
          </p:cNvPr>
          <p:cNvSpPr>
            <a:spLocks noGrp="1"/>
          </p:cNvSpPr>
          <p:nvPr>
            <p:ph type="dt" sz="half" idx="16"/>
          </p:nvPr>
        </p:nvSpPr>
        <p:spPr>
          <a:xfrm>
            <a:off x="10440401" y="6248400"/>
            <a:ext cx="1210262" cy="249238"/>
          </a:xfrm>
        </p:spPr>
        <p:txBody>
          <a:bodyPr/>
          <a:lstStyle>
            <a:lvl1pPr>
              <a:defRPr b="1">
                <a:solidFill>
                  <a:schemeClr val="tx1"/>
                </a:solidFill>
              </a:defRPr>
            </a:lvl1pPr>
          </a:lstStyle>
          <a:p>
            <a:r>
              <a:rPr lang="fi-FI"/>
              <a:t>12.8.2025</a:t>
            </a:r>
            <a:endParaRPr lang="fi-FI" dirty="0"/>
          </a:p>
        </p:txBody>
      </p:sp>
    </p:spTree>
    <p:extLst>
      <p:ext uri="{BB962C8B-B14F-4D97-AF65-F5344CB8AC3E}">
        <p14:creationId xmlns:p14="http://schemas.microsoft.com/office/powerpoint/2010/main" val="4051066465"/>
      </p:ext>
    </p:extLst>
  </p:cSld>
  <p:clrMapOvr>
    <a:masterClrMapping/>
  </p:clrMapOvr>
  <p:extLst>
    <p:ext uri="{DCECCB84-F9BA-43D5-87BE-67443E8EF086}">
      <p15:sldGuideLst xmlns:p15="http://schemas.microsoft.com/office/powerpoint/2012/main"/>
    </p:ext>
  </p:extLst>
</p:sldLayout>
</file>

<file path=ppt/slideLayouts/slideLayout615.xml><?xml version="1.0" encoding="utf-8"?>
<p:sldLayout xmlns:a="http://schemas.openxmlformats.org/drawingml/2006/main" xmlns:r="http://schemas.openxmlformats.org/officeDocument/2006/relationships" xmlns:p="http://schemas.openxmlformats.org/presentationml/2006/main" preserve="1" userDrawn="1">
  <p:cSld name="Otsikkodia 1 A">
    <p:bg>
      <p:bgPr>
        <a:solidFill>
          <a:schemeClr val="accent6"/>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8243888" cy="2736850"/>
          </a:xfrm>
        </p:spPr>
        <p:txBody>
          <a:bodyPr lIns="0" tIns="0" rIns="0" bIns="0" anchor="t">
            <a:noAutofit/>
          </a:bodyPr>
          <a:lstStyle>
            <a:lvl1pPr algn="l">
              <a:defRPr sz="6600">
                <a:solidFill>
                  <a:schemeClr val="tx2"/>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0" y="3771900"/>
            <a:ext cx="6861887" cy="736600"/>
          </a:xfrm>
        </p:spPr>
        <p:txBody>
          <a:bodyPr lIns="0" tIns="0" rIns="0" bIns="0" anchor="t">
            <a:noAutofit/>
          </a:bodyPr>
          <a:lstStyle>
            <a:lvl1pPr marL="0" indent="0" algn="l">
              <a:buNone/>
              <a:defRPr sz="2000" b="1">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4762499"/>
            <a:ext cx="5735637" cy="736601"/>
          </a:xfrm>
        </p:spPr>
        <p:txBody>
          <a:bodyPr lIns="0" tIns="0" rIns="0" bIns="0">
            <a:noAutofit/>
          </a:bodyPr>
          <a:lstStyle>
            <a:lvl1pPr marL="0" indent="0">
              <a:buNone/>
              <a:defRPr sz="1800">
                <a:solidFill>
                  <a:schemeClr val="tx1"/>
                </a:solidFill>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5" name="Kuvan paikkamerkki 4">
            <a:extLst>
              <a:ext uri="{FF2B5EF4-FFF2-40B4-BE49-F238E27FC236}">
                <a16:creationId xmlns:a16="http://schemas.microsoft.com/office/drawing/2014/main" id="{8C4B61BC-72C4-8203-BAFA-D51ECE63E8AD}"/>
              </a:ext>
              <a:ext uri="{C183D7F6-B498-43B3-948B-1728B52AA6E4}">
                <adec:decorative xmlns:adec="http://schemas.microsoft.com/office/drawing/2017/decorative" val="1"/>
              </a:ext>
            </a:extLst>
          </p:cNvPr>
          <p:cNvSpPr>
            <a:spLocks noGrp="1"/>
          </p:cNvSpPr>
          <p:nvPr>
            <p:ph type="pic" sz="quarter" idx="14" hasCustomPrompt="1"/>
          </p:nvPr>
        </p:nvSpPr>
        <p:spPr>
          <a:xfrm>
            <a:off x="5336604" y="1302"/>
            <a:ext cx="6855397" cy="6859630"/>
          </a:xfrm>
          <a:custGeom>
            <a:avLst/>
            <a:gdLst>
              <a:gd name="connsiteX0" fmla="*/ 6855397 w 6855397"/>
              <a:gd name="connsiteY0" fmla="*/ 0 h 6859630"/>
              <a:gd name="connsiteX1" fmla="*/ 6855397 w 6855397"/>
              <a:gd name="connsiteY1" fmla="*/ 6855397 h 6859630"/>
              <a:gd name="connsiteX2" fmla="*/ 6855395 w 6855397"/>
              <a:gd name="connsiteY2" fmla="*/ 6855397 h 6859630"/>
              <a:gd name="connsiteX3" fmla="*/ 6855395 w 6855397"/>
              <a:gd name="connsiteY3" fmla="*/ 6857071 h 6859630"/>
              <a:gd name="connsiteX4" fmla="*/ 6855395 w 6855397"/>
              <a:gd name="connsiteY4" fmla="*/ 6859630 h 6859630"/>
              <a:gd name="connsiteX5" fmla="*/ 6855394 w 6855397"/>
              <a:gd name="connsiteY5" fmla="*/ 6859630 h 6859630"/>
              <a:gd name="connsiteX6" fmla="*/ 1083431 w 6855397"/>
              <a:gd name="connsiteY6" fmla="*/ 6859630 h 6859630"/>
              <a:gd name="connsiteX7" fmla="*/ 938783 w 6855397"/>
              <a:gd name="connsiteY7" fmla="*/ 6859630 h 6859630"/>
              <a:gd name="connsiteX8" fmla="*/ 941988 w 6855397"/>
              <a:gd name="connsiteY8" fmla="*/ 6855397 h 6859630"/>
              <a:gd name="connsiteX9" fmla="*/ 0 w 6855397"/>
              <a:gd name="connsiteY9" fmla="*/ 6855397 h 685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55397" h="6859630">
                <a:moveTo>
                  <a:pt x="6855397" y="0"/>
                </a:moveTo>
                <a:lnTo>
                  <a:pt x="6855397" y="6855397"/>
                </a:lnTo>
                <a:lnTo>
                  <a:pt x="6855395" y="6855397"/>
                </a:lnTo>
                <a:lnTo>
                  <a:pt x="6855395" y="6857071"/>
                </a:lnTo>
                <a:lnTo>
                  <a:pt x="6855395" y="6859630"/>
                </a:lnTo>
                <a:lnTo>
                  <a:pt x="6855394" y="6859630"/>
                </a:lnTo>
                <a:lnTo>
                  <a:pt x="1083431" y="6859630"/>
                </a:lnTo>
                <a:lnTo>
                  <a:pt x="938783" y="6859630"/>
                </a:lnTo>
                <a:lnTo>
                  <a:pt x="941988" y="6855397"/>
                </a:lnTo>
                <a:lnTo>
                  <a:pt x="0" y="6855397"/>
                </a:lnTo>
                <a:close/>
              </a:path>
            </a:pathLst>
          </a:custGeom>
          <a:noFill/>
        </p:spPr>
        <p:txBody>
          <a:bodyPr wrap="square" lIns="3420000" tIns="216000" rIns="540000" bIns="900000" anchor="b">
            <a:noAutofit/>
          </a:bodyPr>
          <a:lstStyle>
            <a:lvl1pPr marL="0" indent="0" algn="r">
              <a:buNone/>
              <a:defRPr sz="1400" b="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7" name="Kuvatiedot">
            <a:extLst>
              <a:ext uri="{FF2B5EF4-FFF2-40B4-BE49-F238E27FC236}">
                <a16:creationId xmlns:a16="http://schemas.microsoft.com/office/drawing/2014/main" id="{3835BFD6-E5C8-5C08-1043-ADDFFC0F1BDC}"/>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6" name="Logo">
            <a:extLst>
              <a:ext uri="{FF2B5EF4-FFF2-40B4-BE49-F238E27FC236}">
                <a16:creationId xmlns:a16="http://schemas.microsoft.com/office/drawing/2014/main" id="{F5FA7340-A7BB-1271-BDA2-B6AD234EEC22}"/>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
        <p:nvSpPr>
          <p:cNvPr id="10" name="Päivämäärän paikkamerkki 9">
            <a:extLst>
              <a:ext uri="{FF2B5EF4-FFF2-40B4-BE49-F238E27FC236}">
                <a16:creationId xmlns:a16="http://schemas.microsoft.com/office/drawing/2014/main" id="{06331EE5-9DE4-7D2C-8FB1-CAC6A3D8F0CF}"/>
              </a:ext>
            </a:extLst>
          </p:cNvPr>
          <p:cNvSpPr>
            <a:spLocks noGrp="1"/>
          </p:cNvSpPr>
          <p:nvPr>
            <p:ph type="dt" sz="half" idx="16"/>
          </p:nvPr>
        </p:nvSpPr>
        <p:spPr>
          <a:xfrm>
            <a:off x="10440401" y="6248400"/>
            <a:ext cx="1210262" cy="249238"/>
          </a:xfrm>
        </p:spPr>
        <p:txBody>
          <a:bodyPr/>
          <a:lstStyle>
            <a:lvl1pPr>
              <a:defRPr b="1">
                <a:solidFill>
                  <a:schemeClr val="tx1"/>
                </a:solidFill>
              </a:defRPr>
            </a:lvl1pPr>
          </a:lstStyle>
          <a:p>
            <a:r>
              <a:rPr lang="fi-FI"/>
              <a:t>12.8.2025</a:t>
            </a:r>
            <a:endParaRPr lang="fi-FI" dirty="0"/>
          </a:p>
        </p:txBody>
      </p:sp>
    </p:spTree>
    <p:extLst>
      <p:ext uri="{BB962C8B-B14F-4D97-AF65-F5344CB8AC3E}">
        <p14:creationId xmlns:p14="http://schemas.microsoft.com/office/powerpoint/2010/main" val="1269512417"/>
      </p:ext>
    </p:extLst>
  </p:cSld>
  <p:clrMapOvr>
    <a:masterClrMapping/>
  </p:clrMapOvr>
  <p:extLst>
    <p:ext uri="{DCECCB84-F9BA-43D5-87BE-67443E8EF086}">
      <p15:sldGuideLst xmlns:p15="http://schemas.microsoft.com/office/powerpoint/2012/main"/>
    </p:ext>
  </p:extLst>
</p:sldLayout>
</file>

<file path=ppt/slideLayouts/slideLayout616.xml><?xml version="1.0" encoding="utf-8"?>
<p:sldLayout xmlns:a="http://schemas.openxmlformats.org/drawingml/2006/main" xmlns:r="http://schemas.openxmlformats.org/officeDocument/2006/relationships" xmlns:p="http://schemas.openxmlformats.org/presentationml/2006/main" preserve="1" userDrawn="1">
  <p:cSld name="Otsikkodia 1 B">
    <p:bg>
      <p:bgPr>
        <a:solidFill>
          <a:schemeClr val="accent6"/>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8243888" cy="2736850"/>
          </a:xfrm>
        </p:spPr>
        <p:txBody>
          <a:bodyPr lIns="0" tIns="0" rIns="0" bIns="0" anchor="t">
            <a:noAutofit/>
          </a:bodyPr>
          <a:lstStyle>
            <a:lvl1pPr algn="l">
              <a:defRPr sz="6600">
                <a:solidFill>
                  <a:schemeClr val="tx2"/>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0" y="3771900"/>
            <a:ext cx="6861887" cy="736600"/>
          </a:xfrm>
        </p:spPr>
        <p:txBody>
          <a:bodyPr lIns="0" tIns="0" rIns="0" bIns="0" anchor="t">
            <a:noAutofit/>
          </a:bodyPr>
          <a:lstStyle>
            <a:lvl1pPr marL="0" indent="0" algn="l">
              <a:buNone/>
              <a:defRPr sz="2000" b="1">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4762499"/>
            <a:ext cx="5735637" cy="736601"/>
          </a:xfrm>
        </p:spPr>
        <p:txBody>
          <a:bodyPr lIns="0" tIns="0" rIns="0" bIns="0">
            <a:noAutofit/>
          </a:bodyPr>
          <a:lstStyle>
            <a:lvl1pPr marL="0" indent="0">
              <a:buNone/>
              <a:defRPr sz="1800">
                <a:solidFill>
                  <a:schemeClr val="tx1"/>
                </a:solidFill>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2" name="Kuvan paikkamerkki 11">
            <a:extLst>
              <a:ext uri="{FF2B5EF4-FFF2-40B4-BE49-F238E27FC236}">
                <a16:creationId xmlns:a16="http://schemas.microsoft.com/office/drawing/2014/main" id="{93408EED-F870-5613-BD5D-3EFFE99F6A79}"/>
              </a:ext>
              <a:ext uri="{C183D7F6-B498-43B3-948B-1728B52AA6E4}">
                <adec:decorative xmlns:adec="http://schemas.microsoft.com/office/drawing/2017/decorative" val="1"/>
              </a:ext>
            </a:extLst>
          </p:cNvPr>
          <p:cNvSpPr>
            <a:spLocks noGrp="1"/>
          </p:cNvSpPr>
          <p:nvPr>
            <p:ph type="pic" sz="quarter" idx="14" hasCustomPrompt="1"/>
          </p:nvPr>
        </p:nvSpPr>
        <p:spPr>
          <a:xfrm>
            <a:off x="5336604" y="-2198"/>
            <a:ext cx="6861887" cy="6863130"/>
          </a:xfrm>
          <a:custGeom>
            <a:avLst/>
            <a:gdLst>
              <a:gd name="connsiteX0" fmla="*/ 6355271 w 6861887"/>
              <a:gd name="connsiteY0" fmla="*/ 0 h 6863130"/>
              <a:gd name="connsiteX1" fmla="*/ 6861887 w 6861887"/>
              <a:gd name="connsiteY1" fmla="*/ 0 h 6863130"/>
              <a:gd name="connsiteX2" fmla="*/ 6861887 w 6861887"/>
              <a:gd name="connsiteY2" fmla="*/ 6860198 h 6863130"/>
              <a:gd name="connsiteX3" fmla="*/ 6855395 w 6861887"/>
              <a:gd name="connsiteY3" fmla="*/ 6860198 h 6863130"/>
              <a:gd name="connsiteX4" fmla="*/ 6855395 w 6861887"/>
              <a:gd name="connsiteY4" fmla="*/ 6861286 h 6863130"/>
              <a:gd name="connsiteX5" fmla="*/ 6855395 w 6861887"/>
              <a:gd name="connsiteY5" fmla="*/ 6863130 h 6863130"/>
              <a:gd name="connsiteX6" fmla="*/ 6855394 w 6861887"/>
              <a:gd name="connsiteY6" fmla="*/ 6863130 h 6863130"/>
              <a:gd name="connsiteX7" fmla="*/ 1571242 w 6861887"/>
              <a:gd name="connsiteY7" fmla="*/ 6863130 h 6863130"/>
              <a:gd name="connsiteX8" fmla="*/ 1438819 w 6861887"/>
              <a:gd name="connsiteY8" fmla="*/ 6863130 h 6863130"/>
              <a:gd name="connsiteX9" fmla="*/ 1441753 w 6861887"/>
              <a:gd name="connsiteY9" fmla="*/ 6860079 h 6863130"/>
              <a:gd name="connsiteX10" fmla="*/ 579376 w 6861887"/>
              <a:gd name="connsiteY10" fmla="*/ 6860079 h 6863130"/>
              <a:gd name="connsiteX11" fmla="*/ 582017 w 6861887"/>
              <a:gd name="connsiteY11" fmla="*/ 6858000 h 6863130"/>
              <a:gd name="connsiteX12" fmla="*/ 1604 w 6861887"/>
              <a:gd name="connsiteY12" fmla="*/ 6858000 h 6863130"/>
              <a:gd name="connsiteX13" fmla="*/ 0 w 6861887"/>
              <a:gd name="connsiteY13" fmla="*/ 6342871 h 6863130"/>
              <a:gd name="connsiteX14" fmla="*/ 532409 w 6861887"/>
              <a:gd name="connsiteY14" fmla="*/ 6344529 h 6863130"/>
              <a:gd name="connsiteX15" fmla="*/ 529031 w 6861887"/>
              <a:gd name="connsiteY15" fmla="*/ 5813842 h 6863130"/>
              <a:gd name="connsiteX16" fmla="*/ 1061436 w 6861887"/>
              <a:gd name="connsiteY16" fmla="*/ 5815500 h 6863130"/>
              <a:gd name="connsiteX17" fmla="*/ 1059780 w 6861887"/>
              <a:gd name="connsiteY17" fmla="*/ 5283028 h 6863130"/>
              <a:gd name="connsiteX18" fmla="*/ 1590529 w 6861887"/>
              <a:gd name="connsiteY18" fmla="*/ 5286407 h 6863130"/>
              <a:gd name="connsiteX19" fmla="*/ 1588810 w 6861887"/>
              <a:gd name="connsiteY19" fmla="*/ 4754000 h 6863130"/>
              <a:gd name="connsiteX20" fmla="*/ 2119560 w 6861887"/>
              <a:gd name="connsiteY20" fmla="*/ 4757378 h 6863130"/>
              <a:gd name="connsiteX21" fmla="*/ 2117840 w 6861887"/>
              <a:gd name="connsiteY21" fmla="*/ 4224971 h 6863130"/>
              <a:gd name="connsiteX22" fmla="*/ 2648590 w 6861887"/>
              <a:gd name="connsiteY22" fmla="*/ 4228350 h 6863130"/>
              <a:gd name="connsiteX23" fmla="*/ 2646867 w 6861887"/>
              <a:gd name="connsiteY23" fmla="*/ 3695942 h 6863130"/>
              <a:gd name="connsiteX24" fmla="*/ 3179274 w 6861887"/>
              <a:gd name="connsiteY24" fmla="*/ 3697662 h 6863130"/>
              <a:gd name="connsiteX25" fmla="*/ 3177680 w 6861887"/>
              <a:gd name="connsiteY25" fmla="*/ 3165191 h 6863130"/>
              <a:gd name="connsiteX26" fmla="*/ 3708367 w 6861887"/>
              <a:gd name="connsiteY26" fmla="*/ 3168569 h 6863130"/>
              <a:gd name="connsiteX27" fmla="*/ 3706711 w 6861887"/>
              <a:gd name="connsiteY27" fmla="*/ 2636163 h 6863130"/>
              <a:gd name="connsiteX28" fmla="*/ 4239055 w 6861887"/>
              <a:gd name="connsiteY28" fmla="*/ 2637820 h 6863130"/>
              <a:gd name="connsiteX29" fmla="*/ 4235675 w 6861887"/>
              <a:gd name="connsiteY29" fmla="*/ 2107197 h 6863130"/>
              <a:gd name="connsiteX30" fmla="*/ 4768082 w 6861887"/>
              <a:gd name="connsiteY30" fmla="*/ 2108790 h 6863130"/>
              <a:gd name="connsiteX31" fmla="*/ 4766426 w 6861887"/>
              <a:gd name="connsiteY31" fmla="*/ 1576447 h 6863130"/>
              <a:gd name="connsiteX32" fmla="*/ 5298830 w 6861887"/>
              <a:gd name="connsiteY32" fmla="*/ 1578104 h 6863130"/>
              <a:gd name="connsiteX33" fmla="*/ 5295454 w 6861887"/>
              <a:gd name="connsiteY33" fmla="*/ 1047418 h 6863130"/>
              <a:gd name="connsiteX34" fmla="*/ 5827860 w 6861887"/>
              <a:gd name="connsiteY34" fmla="*/ 1049076 h 6863130"/>
              <a:gd name="connsiteX35" fmla="*/ 5826140 w 6861887"/>
              <a:gd name="connsiteY35" fmla="*/ 516668 h 6863130"/>
              <a:gd name="connsiteX36" fmla="*/ 6356888 w 6861887"/>
              <a:gd name="connsiteY36" fmla="*/ 520046 h 686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861887" h="6863130">
                <a:moveTo>
                  <a:pt x="6355271" y="0"/>
                </a:moveTo>
                <a:lnTo>
                  <a:pt x="6861887" y="0"/>
                </a:lnTo>
                <a:lnTo>
                  <a:pt x="6861887" y="6860198"/>
                </a:lnTo>
                <a:lnTo>
                  <a:pt x="6855395" y="6860198"/>
                </a:lnTo>
                <a:lnTo>
                  <a:pt x="6855395" y="6861286"/>
                </a:lnTo>
                <a:lnTo>
                  <a:pt x="6855395" y="6863130"/>
                </a:lnTo>
                <a:lnTo>
                  <a:pt x="6855394" y="6863130"/>
                </a:lnTo>
                <a:lnTo>
                  <a:pt x="1571242" y="6863130"/>
                </a:lnTo>
                <a:lnTo>
                  <a:pt x="1438819" y="6863130"/>
                </a:lnTo>
                <a:lnTo>
                  <a:pt x="1441753" y="6860079"/>
                </a:lnTo>
                <a:lnTo>
                  <a:pt x="579376" y="6860079"/>
                </a:lnTo>
                <a:lnTo>
                  <a:pt x="582017" y="6858000"/>
                </a:lnTo>
                <a:lnTo>
                  <a:pt x="1604" y="6858000"/>
                </a:lnTo>
                <a:lnTo>
                  <a:pt x="0" y="6342871"/>
                </a:lnTo>
                <a:lnTo>
                  <a:pt x="532409" y="6344529"/>
                </a:lnTo>
                <a:lnTo>
                  <a:pt x="529031" y="5813842"/>
                </a:lnTo>
                <a:lnTo>
                  <a:pt x="1061436" y="5815500"/>
                </a:lnTo>
                <a:lnTo>
                  <a:pt x="1059780" y="5283028"/>
                </a:lnTo>
                <a:lnTo>
                  <a:pt x="1590529" y="5286407"/>
                </a:lnTo>
                <a:lnTo>
                  <a:pt x="1588810" y="4754000"/>
                </a:lnTo>
                <a:lnTo>
                  <a:pt x="2119560" y="4757378"/>
                </a:lnTo>
                <a:lnTo>
                  <a:pt x="2117840" y="4224971"/>
                </a:lnTo>
                <a:lnTo>
                  <a:pt x="2648590" y="4228350"/>
                </a:lnTo>
                <a:lnTo>
                  <a:pt x="2646867" y="3695942"/>
                </a:lnTo>
                <a:lnTo>
                  <a:pt x="3179274" y="3697662"/>
                </a:lnTo>
                <a:lnTo>
                  <a:pt x="3177680" y="3165191"/>
                </a:lnTo>
                <a:lnTo>
                  <a:pt x="3708367" y="3168569"/>
                </a:lnTo>
                <a:lnTo>
                  <a:pt x="3706711" y="2636163"/>
                </a:lnTo>
                <a:lnTo>
                  <a:pt x="4239055" y="2637820"/>
                </a:lnTo>
                <a:lnTo>
                  <a:pt x="4235675" y="2107197"/>
                </a:lnTo>
                <a:lnTo>
                  <a:pt x="4768082" y="2108790"/>
                </a:lnTo>
                <a:lnTo>
                  <a:pt x="4766426" y="1576447"/>
                </a:lnTo>
                <a:lnTo>
                  <a:pt x="5298830" y="1578104"/>
                </a:lnTo>
                <a:lnTo>
                  <a:pt x="5295454" y="1047418"/>
                </a:lnTo>
                <a:lnTo>
                  <a:pt x="5827860" y="1049076"/>
                </a:lnTo>
                <a:lnTo>
                  <a:pt x="5826140" y="516668"/>
                </a:lnTo>
                <a:lnTo>
                  <a:pt x="6356888" y="520046"/>
                </a:lnTo>
                <a:close/>
              </a:path>
            </a:pathLst>
          </a:custGeom>
          <a:noFill/>
        </p:spPr>
        <p:txBody>
          <a:bodyPr wrap="square" lIns="3420000" tIns="216000" rIns="540000" bIns="900000" anchor="b">
            <a:noAutofit/>
          </a:bodyPr>
          <a:lstStyle>
            <a:lvl1pPr marL="0" indent="0" algn="r">
              <a:buNone/>
              <a:defRPr sz="1400" b="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7" name="Kuvatiedot">
            <a:extLst>
              <a:ext uri="{FF2B5EF4-FFF2-40B4-BE49-F238E27FC236}">
                <a16:creationId xmlns:a16="http://schemas.microsoft.com/office/drawing/2014/main" id="{3835BFD6-E5C8-5C08-1043-ADDFFC0F1BDC}"/>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6" name="Logo">
            <a:extLst>
              <a:ext uri="{FF2B5EF4-FFF2-40B4-BE49-F238E27FC236}">
                <a16:creationId xmlns:a16="http://schemas.microsoft.com/office/drawing/2014/main" id="{F5FA7340-A7BB-1271-BDA2-B6AD234EEC22}"/>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
        <p:nvSpPr>
          <p:cNvPr id="10" name="Päivämäärän paikkamerkki 9">
            <a:extLst>
              <a:ext uri="{FF2B5EF4-FFF2-40B4-BE49-F238E27FC236}">
                <a16:creationId xmlns:a16="http://schemas.microsoft.com/office/drawing/2014/main" id="{06331EE5-9DE4-7D2C-8FB1-CAC6A3D8F0CF}"/>
              </a:ext>
            </a:extLst>
          </p:cNvPr>
          <p:cNvSpPr>
            <a:spLocks noGrp="1"/>
          </p:cNvSpPr>
          <p:nvPr>
            <p:ph type="dt" sz="half" idx="16"/>
          </p:nvPr>
        </p:nvSpPr>
        <p:spPr>
          <a:xfrm>
            <a:off x="10440401" y="6248400"/>
            <a:ext cx="1210262" cy="249238"/>
          </a:xfrm>
        </p:spPr>
        <p:txBody>
          <a:bodyPr/>
          <a:lstStyle>
            <a:lvl1pPr>
              <a:defRPr b="1">
                <a:solidFill>
                  <a:schemeClr val="tx1"/>
                </a:solidFill>
              </a:defRPr>
            </a:lvl1pPr>
          </a:lstStyle>
          <a:p>
            <a:r>
              <a:rPr lang="fi-FI"/>
              <a:t>12.8.2025</a:t>
            </a:r>
            <a:endParaRPr lang="fi-FI" dirty="0"/>
          </a:p>
        </p:txBody>
      </p:sp>
    </p:spTree>
    <p:extLst>
      <p:ext uri="{BB962C8B-B14F-4D97-AF65-F5344CB8AC3E}">
        <p14:creationId xmlns:p14="http://schemas.microsoft.com/office/powerpoint/2010/main" val="1849649910"/>
      </p:ext>
    </p:extLst>
  </p:cSld>
  <p:clrMapOvr>
    <a:masterClrMapping/>
  </p:clrMapOvr>
  <p:extLst>
    <p:ext uri="{DCECCB84-F9BA-43D5-87BE-67443E8EF086}">
      <p15:sldGuideLst xmlns:p15="http://schemas.microsoft.com/office/powerpoint/2012/main"/>
    </p:ext>
  </p:extLst>
</p:sldLayout>
</file>

<file path=ppt/slideLayouts/slideLayout617.xml><?xml version="1.0" encoding="utf-8"?>
<p:sldLayout xmlns:a="http://schemas.openxmlformats.org/drawingml/2006/main" xmlns:r="http://schemas.openxmlformats.org/officeDocument/2006/relationships" xmlns:p="http://schemas.openxmlformats.org/presentationml/2006/main" preserve="1" userDrawn="1">
  <p:cSld name="Otsikkodia 1 C">
    <p:bg>
      <p:bgPr>
        <a:solidFill>
          <a:schemeClr val="accent6"/>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8243888" cy="2736850"/>
          </a:xfrm>
        </p:spPr>
        <p:txBody>
          <a:bodyPr lIns="0" tIns="0" rIns="0" bIns="0" anchor="t">
            <a:noAutofit/>
          </a:bodyPr>
          <a:lstStyle>
            <a:lvl1pPr algn="l">
              <a:defRPr sz="6600">
                <a:solidFill>
                  <a:schemeClr val="tx2"/>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0" y="3771900"/>
            <a:ext cx="6861887" cy="736600"/>
          </a:xfrm>
        </p:spPr>
        <p:txBody>
          <a:bodyPr lIns="0" tIns="0" rIns="0" bIns="0" anchor="t">
            <a:noAutofit/>
          </a:bodyPr>
          <a:lstStyle>
            <a:lvl1pPr marL="0" indent="0" algn="l">
              <a:buNone/>
              <a:defRPr sz="2000" b="1">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4762499"/>
            <a:ext cx="5735637" cy="736601"/>
          </a:xfrm>
        </p:spPr>
        <p:txBody>
          <a:bodyPr lIns="0" tIns="0" rIns="0" bIns="0">
            <a:noAutofit/>
          </a:bodyPr>
          <a:lstStyle>
            <a:lvl1pPr marL="0" indent="0">
              <a:buNone/>
              <a:defRPr sz="1800">
                <a:solidFill>
                  <a:schemeClr val="tx1"/>
                </a:solidFill>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1" name="Kuvan paikkamerkki 10">
            <a:extLst>
              <a:ext uri="{FF2B5EF4-FFF2-40B4-BE49-F238E27FC236}">
                <a16:creationId xmlns:a16="http://schemas.microsoft.com/office/drawing/2014/main" id="{509CA36B-5205-8931-B3C1-D91A542BB6E8}"/>
              </a:ext>
              <a:ext uri="{C183D7F6-B498-43B3-948B-1728B52AA6E4}">
                <adec:decorative xmlns:adec="http://schemas.microsoft.com/office/drawing/2017/decorative" val="1"/>
              </a:ext>
            </a:extLst>
          </p:cNvPr>
          <p:cNvSpPr>
            <a:spLocks noGrp="1"/>
          </p:cNvSpPr>
          <p:nvPr>
            <p:ph type="pic" sz="quarter" idx="14" hasCustomPrompt="1"/>
          </p:nvPr>
        </p:nvSpPr>
        <p:spPr>
          <a:xfrm>
            <a:off x="5333116" y="1"/>
            <a:ext cx="6858884" cy="6860199"/>
          </a:xfrm>
          <a:custGeom>
            <a:avLst/>
            <a:gdLst>
              <a:gd name="connsiteX0" fmla="*/ 6857746 w 6858884"/>
              <a:gd name="connsiteY0" fmla="*/ 0 h 6860199"/>
              <a:gd name="connsiteX1" fmla="*/ 6857810 w 6858884"/>
              <a:gd name="connsiteY1" fmla="*/ 0 h 6860199"/>
              <a:gd name="connsiteX2" fmla="*/ 6858884 w 6858884"/>
              <a:gd name="connsiteY2" fmla="*/ 0 h 6860199"/>
              <a:gd name="connsiteX3" fmla="*/ 6858884 w 6858884"/>
              <a:gd name="connsiteY3" fmla="*/ 6860199 h 6860199"/>
              <a:gd name="connsiteX4" fmla="*/ 4011294 w 6858884"/>
              <a:gd name="connsiteY4" fmla="*/ 6860199 h 6860199"/>
              <a:gd name="connsiteX5" fmla="*/ 4011888 w 6858884"/>
              <a:gd name="connsiteY5" fmla="*/ 6858733 h 6860199"/>
              <a:gd name="connsiteX6" fmla="*/ 2912822 w 6858884"/>
              <a:gd name="connsiteY6" fmla="*/ 6858733 h 6860199"/>
              <a:gd name="connsiteX7" fmla="*/ 2913203 w 6858884"/>
              <a:gd name="connsiteY7" fmla="*/ 6858000 h 6860199"/>
              <a:gd name="connsiteX8" fmla="*/ 2655267 w 6858884"/>
              <a:gd name="connsiteY8" fmla="*/ 6858000 h 6860199"/>
              <a:gd name="connsiteX9" fmla="*/ 2655267 w 6858884"/>
              <a:gd name="connsiteY9" fmla="*/ 6857937 h 6860199"/>
              <a:gd name="connsiteX10" fmla="*/ 0 w 6858884"/>
              <a:gd name="connsiteY10" fmla="*/ 6857937 h 6860199"/>
              <a:gd name="connsiteX11" fmla="*/ 78105 w 6858884"/>
              <a:gd name="connsiteY11" fmla="*/ 6411913 h 6860199"/>
              <a:gd name="connsiteX12" fmla="*/ 526161 w 6858884"/>
              <a:gd name="connsiteY12" fmla="*/ 6331839 h 6860199"/>
              <a:gd name="connsiteX13" fmla="*/ 606171 w 6858884"/>
              <a:gd name="connsiteY13" fmla="*/ 5883783 h 6860199"/>
              <a:gd name="connsiteX14" fmla="*/ 1054227 w 6858884"/>
              <a:gd name="connsiteY14" fmla="*/ 5803710 h 6860199"/>
              <a:gd name="connsiteX15" fmla="*/ 1134301 w 6858884"/>
              <a:gd name="connsiteY15" fmla="*/ 5355654 h 6860199"/>
              <a:gd name="connsiteX16" fmla="*/ 1582357 w 6858884"/>
              <a:gd name="connsiteY16" fmla="*/ 5275580 h 6860199"/>
              <a:gd name="connsiteX17" fmla="*/ 1662430 w 6858884"/>
              <a:gd name="connsiteY17" fmla="*/ 4827524 h 6860199"/>
              <a:gd name="connsiteX18" fmla="*/ 2110486 w 6858884"/>
              <a:gd name="connsiteY18" fmla="*/ 4747514 h 6860199"/>
              <a:gd name="connsiteX19" fmla="*/ 2190560 w 6858884"/>
              <a:gd name="connsiteY19" fmla="*/ 4299458 h 6860199"/>
              <a:gd name="connsiteX20" fmla="*/ 2638616 w 6858884"/>
              <a:gd name="connsiteY20" fmla="*/ 4219385 h 6860199"/>
              <a:gd name="connsiteX21" fmla="*/ 2718689 w 6858884"/>
              <a:gd name="connsiteY21" fmla="*/ 3771328 h 6860199"/>
              <a:gd name="connsiteX22" fmla="*/ 3166745 w 6858884"/>
              <a:gd name="connsiteY22" fmla="*/ 3691255 h 6860199"/>
              <a:gd name="connsiteX23" fmla="*/ 3280537 w 6858884"/>
              <a:gd name="connsiteY23" fmla="*/ 3373565 h 6860199"/>
              <a:gd name="connsiteX24" fmla="*/ 3248470 w 6858884"/>
              <a:gd name="connsiteY24" fmla="*/ 3241548 h 6860199"/>
              <a:gd name="connsiteX25" fmla="*/ 3696526 w 6858884"/>
              <a:gd name="connsiteY25" fmla="*/ 3161475 h 6860199"/>
              <a:gd name="connsiteX26" fmla="*/ 3708527 w 6858884"/>
              <a:gd name="connsiteY26" fmla="*/ 3148838 h 6860199"/>
              <a:gd name="connsiteX27" fmla="*/ 3709924 w 6858884"/>
              <a:gd name="connsiteY27" fmla="*/ 3147251 h 6860199"/>
              <a:gd name="connsiteX28" fmla="*/ 3742500 w 6858884"/>
              <a:gd name="connsiteY28" fmla="*/ 3105277 h 6860199"/>
              <a:gd name="connsiteX29" fmla="*/ 3742690 w 6858884"/>
              <a:gd name="connsiteY29" fmla="*/ 3105404 h 6860199"/>
              <a:gd name="connsiteX30" fmla="*/ 3776536 w 6858884"/>
              <a:gd name="connsiteY30" fmla="*/ 2713482 h 6860199"/>
              <a:gd name="connsiteX31" fmla="*/ 4224592 w 6858884"/>
              <a:gd name="connsiteY31" fmla="*/ 2633409 h 6860199"/>
              <a:gd name="connsiteX32" fmla="*/ 4304665 w 6858884"/>
              <a:gd name="connsiteY32" fmla="*/ 2185353 h 6860199"/>
              <a:gd name="connsiteX33" fmla="*/ 4752721 w 6858884"/>
              <a:gd name="connsiteY33" fmla="*/ 2105279 h 6860199"/>
              <a:gd name="connsiteX34" fmla="*/ 4832795 w 6858884"/>
              <a:gd name="connsiteY34" fmla="*/ 1657223 h 6860199"/>
              <a:gd name="connsiteX35" fmla="*/ 5280851 w 6858884"/>
              <a:gd name="connsiteY35" fmla="*/ 1577150 h 6860199"/>
              <a:gd name="connsiteX36" fmla="*/ 5360924 w 6858884"/>
              <a:gd name="connsiteY36" fmla="*/ 1129094 h 6860199"/>
              <a:gd name="connsiteX37" fmla="*/ 5808917 w 6858884"/>
              <a:gd name="connsiteY37" fmla="*/ 1049020 h 6860199"/>
              <a:gd name="connsiteX38" fmla="*/ 5888990 w 6858884"/>
              <a:gd name="connsiteY38" fmla="*/ 600964 h 6860199"/>
              <a:gd name="connsiteX39" fmla="*/ 6337046 w 6858884"/>
              <a:gd name="connsiteY39" fmla="*/ 520891 h 6860199"/>
              <a:gd name="connsiteX40" fmla="*/ 6417120 w 6858884"/>
              <a:gd name="connsiteY40" fmla="*/ 72835 h 6860199"/>
              <a:gd name="connsiteX41" fmla="*/ 6857746 w 6858884"/>
              <a:gd name="connsiteY41" fmla="*/ 0 h 6860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858884" h="6860199">
                <a:moveTo>
                  <a:pt x="6857746" y="0"/>
                </a:moveTo>
                <a:lnTo>
                  <a:pt x="6857810" y="0"/>
                </a:lnTo>
                <a:lnTo>
                  <a:pt x="6858884" y="0"/>
                </a:lnTo>
                <a:lnTo>
                  <a:pt x="6858884" y="6860199"/>
                </a:lnTo>
                <a:lnTo>
                  <a:pt x="4011294" y="6860199"/>
                </a:lnTo>
                <a:lnTo>
                  <a:pt x="4011888" y="6858733"/>
                </a:lnTo>
                <a:lnTo>
                  <a:pt x="2912822" y="6858733"/>
                </a:lnTo>
                <a:lnTo>
                  <a:pt x="2913203" y="6858000"/>
                </a:lnTo>
                <a:lnTo>
                  <a:pt x="2655267" y="6858000"/>
                </a:lnTo>
                <a:lnTo>
                  <a:pt x="2655267" y="6857937"/>
                </a:lnTo>
                <a:lnTo>
                  <a:pt x="0" y="6857937"/>
                </a:lnTo>
                <a:cubicBezTo>
                  <a:pt x="115888" y="6740398"/>
                  <a:pt x="140716" y="6562662"/>
                  <a:pt x="78105" y="6411913"/>
                </a:cubicBezTo>
                <a:cubicBezTo>
                  <a:pt x="229680" y="6478334"/>
                  <a:pt x="406908" y="6451092"/>
                  <a:pt x="526161" y="6331839"/>
                </a:cubicBezTo>
                <a:cubicBezTo>
                  <a:pt x="643700" y="6214301"/>
                  <a:pt x="669227" y="6035421"/>
                  <a:pt x="606171" y="5883783"/>
                </a:cubicBezTo>
                <a:cubicBezTo>
                  <a:pt x="757809" y="5950268"/>
                  <a:pt x="934974" y="5922963"/>
                  <a:pt x="1054227" y="5803710"/>
                </a:cubicBezTo>
                <a:cubicBezTo>
                  <a:pt x="1171829" y="5686171"/>
                  <a:pt x="1197356" y="5507292"/>
                  <a:pt x="1134301" y="5355654"/>
                </a:cubicBezTo>
                <a:cubicBezTo>
                  <a:pt x="1285939" y="5422138"/>
                  <a:pt x="1463104" y="5394833"/>
                  <a:pt x="1582357" y="5275580"/>
                </a:cubicBezTo>
                <a:cubicBezTo>
                  <a:pt x="1699895" y="5158042"/>
                  <a:pt x="1725486" y="4979162"/>
                  <a:pt x="1662430" y="4827524"/>
                </a:cubicBezTo>
                <a:cubicBezTo>
                  <a:pt x="1814068" y="4894009"/>
                  <a:pt x="1991233" y="4866767"/>
                  <a:pt x="2110486" y="4747514"/>
                </a:cubicBezTo>
                <a:cubicBezTo>
                  <a:pt x="2228025" y="4629912"/>
                  <a:pt x="2253615" y="4451033"/>
                  <a:pt x="2190560" y="4299458"/>
                </a:cubicBezTo>
                <a:cubicBezTo>
                  <a:pt x="2342198" y="4365879"/>
                  <a:pt x="2519363" y="4338638"/>
                  <a:pt x="2638616" y="4219385"/>
                </a:cubicBezTo>
                <a:cubicBezTo>
                  <a:pt x="2756154" y="4101783"/>
                  <a:pt x="2781745" y="3922903"/>
                  <a:pt x="2718689" y="3771328"/>
                </a:cubicBezTo>
                <a:cubicBezTo>
                  <a:pt x="2870327" y="3837750"/>
                  <a:pt x="3047492" y="3810508"/>
                  <a:pt x="3166745" y="3691255"/>
                </a:cubicBezTo>
                <a:cubicBezTo>
                  <a:pt x="3252533" y="3605403"/>
                  <a:pt x="3289871" y="3488753"/>
                  <a:pt x="3280537" y="3373565"/>
                </a:cubicBezTo>
                <a:cubicBezTo>
                  <a:pt x="3276854" y="3328670"/>
                  <a:pt x="3266123" y="3284030"/>
                  <a:pt x="3248470" y="3241548"/>
                </a:cubicBezTo>
                <a:cubicBezTo>
                  <a:pt x="3400044" y="3307969"/>
                  <a:pt x="3577273" y="3280728"/>
                  <a:pt x="3696526" y="3161475"/>
                </a:cubicBezTo>
                <a:cubicBezTo>
                  <a:pt x="3700590" y="3157347"/>
                  <a:pt x="3704654" y="3153156"/>
                  <a:pt x="3708527" y="3148838"/>
                </a:cubicBezTo>
                <a:cubicBezTo>
                  <a:pt x="3709035" y="3148267"/>
                  <a:pt x="3709480" y="3147759"/>
                  <a:pt x="3709924" y="3147251"/>
                </a:cubicBezTo>
                <a:cubicBezTo>
                  <a:pt x="3721671" y="3134170"/>
                  <a:pt x="3732530" y="3120200"/>
                  <a:pt x="3742500" y="3105277"/>
                </a:cubicBezTo>
                <a:lnTo>
                  <a:pt x="3742690" y="3105404"/>
                </a:lnTo>
                <a:cubicBezTo>
                  <a:pt x="3819589" y="2991485"/>
                  <a:pt x="3830193" y="2842578"/>
                  <a:pt x="3776536" y="2713482"/>
                </a:cubicBezTo>
                <a:cubicBezTo>
                  <a:pt x="3928174" y="2779903"/>
                  <a:pt x="4105339" y="2752662"/>
                  <a:pt x="4224592" y="2633409"/>
                </a:cubicBezTo>
                <a:cubicBezTo>
                  <a:pt x="4342130" y="2515870"/>
                  <a:pt x="4367657" y="2336991"/>
                  <a:pt x="4304665" y="2185353"/>
                </a:cubicBezTo>
                <a:cubicBezTo>
                  <a:pt x="4456303" y="2251774"/>
                  <a:pt x="4635183" y="2222818"/>
                  <a:pt x="4752721" y="2105279"/>
                </a:cubicBezTo>
                <a:cubicBezTo>
                  <a:pt x="4870260" y="1987741"/>
                  <a:pt x="4895787" y="1808861"/>
                  <a:pt x="4832795" y="1657223"/>
                </a:cubicBezTo>
                <a:cubicBezTo>
                  <a:pt x="4984369" y="1723644"/>
                  <a:pt x="5163312" y="1694688"/>
                  <a:pt x="5280851" y="1577150"/>
                </a:cubicBezTo>
                <a:cubicBezTo>
                  <a:pt x="5398389" y="1459611"/>
                  <a:pt x="5423916" y="1280732"/>
                  <a:pt x="5360924" y="1129094"/>
                </a:cubicBezTo>
                <a:cubicBezTo>
                  <a:pt x="5512499" y="1195515"/>
                  <a:pt x="5689664" y="1168273"/>
                  <a:pt x="5808917" y="1049020"/>
                </a:cubicBezTo>
                <a:cubicBezTo>
                  <a:pt x="5926519" y="931482"/>
                  <a:pt x="5952046" y="752602"/>
                  <a:pt x="5888990" y="600964"/>
                </a:cubicBezTo>
                <a:cubicBezTo>
                  <a:pt x="6040628" y="667449"/>
                  <a:pt x="6217793" y="640144"/>
                  <a:pt x="6337046" y="520891"/>
                </a:cubicBezTo>
                <a:cubicBezTo>
                  <a:pt x="6454585" y="403352"/>
                  <a:pt x="6480175" y="224472"/>
                  <a:pt x="6417120" y="72835"/>
                </a:cubicBezTo>
                <a:cubicBezTo>
                  <a:pt x="6565646" y="137986"/>
                  <a:pt x="6738684" y="113157"/>
                  <a:pt x="6857746" y="0"/>
                </a:cubicBezTo>
                <a:close/>
              </a:path>
            </a:pathLst>
          </a:custGeom>
          <a:noFill/>
        </p:spPr>
        <p:txBody>
          <a:bodyPr wrap="square" lIns="3420000" tIns="216000" rIns="540000" bIns="900000" anchor="b">
            <a:noAutofit/>
          </a:bodyPr>
          <a:lstStyle>
            <a:lvl1pPr marL="0" indent="0" algn="r">
              <a:buNone/>
              <a:defRPr sz="1400" b="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7" name="Kuvatiedot">
            <a:extLst>
              <a:ext uri="{FF2B5EF4-FFF2-40B4-BE49-F238E27FC236}">
                <a16:creationId xmlns:a16="http://schemas.microsoft.com/office/drawing/2014/main" id="{3835BFD6-E5C8-5C08-1043-ADDFFC0F1BDC}"/>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6" name="Logo">
            <a:extLst>
              <a:ext uri="{FF2B5EF4-FFF2-40B4-BE49-F238E27FC236}">
                <a16:creationId xmlns:a16="http://schemas.microsoft.com/office/drawing/2014/main" id="{F5FA7340-A7BB-1271-BDA2-B6AD234EEC22}"/>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
        <p:nvSpPr>
          <p:cNvPr id="10" name="Päivämäärän paikkamerkki 9">
            <a:extLst>
              <a:ext uri="{FF2B5EF4-FFF2-40B4-BE49-F238E27FC236}">
                <a16:creationId xmlns:a16="http://schemas.microsoft.com/office/drawing/2014/main" id="{06331EE5-9DE4-7D2C-8FB1-CAC6A3D8F0CF}"/>
              </a:ext>
            </a:extLst>
          </p:cNvPr>
          <p:cNvSpPr>
            <a:spLocks noGrp="1"/>
          </p:cNvSpPr>
          <p:nvPr>
            <p:ph type="dt" sz="half" idx="16"/>
          </p:nvPr>
        </p:nvSpPr>
        <p:spPr>
          <a:xfrm>
            <a:off x="10441988" y="6248400"/>
            <a:ext cx="1210262" cy="249238"/>
          </a:xfrm>
        </p:spPr>
        <p:txBody>
          <a:bodyPr/>
          <a:lstStyle>
            <a:lvl1pPr>
              <a:defRPr b="1">
                <a:solidFill>
                  <a:schemeClr val="tx1"/>
                </a:solidFill>
              </a:defRPr>
            </a:lvl1pPr>
          </a:lstStyle>
          <a:p>
            <a:r>
              <a:rPr lang="fi-FI"/>
              <a:t>12.8.2025</a:t>
            </a:r>
            <a:endParaRPr lang="fi-FI" dirty="0"/>
          </a:p>
        </p:txBody>
      </p:sp>
    </p:spTree>
    <p:extLst>
      <p:ext uri="{BB962C8B-B14F-4D97-AF65-F5344CB8AC3E}">
        <p14:creationId xmlns:p14="http://schemas.microsoft.com/office/powerpoint/2010/main" val="3101890149"/>
      </p:ext>
    </p:extLst>
  </p:cSld>
  <p:clrMapOvr>
    <a:masterClrMapping/>
  </p:clrMapOvr>
  <p:extLst>
    <p:ext uri="{DCECCB84-F9BA-43D5-87BE-67443E8EF086}">
      <p15:sldGuideLst xmlns:p15="http://schemas.microsoft.com/office/powerpoint/2012/main"/>
    </p:ext>
  </p:extLst>
</p:sldLayout>
</file>

<file path=ppt/slideLayouts/slideLayout618.xml><?xml version="1.0" encoding="utf-8"?>
<p:sldLayout xmlns:a="http://schemas.openxmlformats.org/drawingml/2006/main" xmlns:r="http://schemas.openxmlformats.org/officeDocument/2006/relationships" xmlns:p="http://schemas.openxmlformats.org/presentationml/2006/main" preserve="1" userDrawn="1">
  <p:cSld name="Otsikkodia 2">
    <p:bg>
      <p:bgPr>
        <a:solidFill>
          <a:schemeClr val="accent6"/>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7288212" cy="2978150"/>
          </a:xfrm>
        </p:spPr>
        <p:txBody>
          <a:bodyPr lIns="0" tIns="0" rIns="0" bIns="0" anchor="t">
            <a:noAutofit/>
          </a:bodyPr>
          <a:lstStyle>
            <a:lvl1pPr algn="l">
              <a:lnSpc>
                <a:spcPct val="90000"/>
              </a:lnSpc>
              <a:defRPr sz="6000">
                <a:solidFill>
                  <a:schemeClr val="tx2"/>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49" y="3517900"/>
            <a:ext cx="5052195" cy="744538"/>
          </a:xfrm>
        </p:spPr>
        <p:txBody>
          <a:bodyPr lIns="0" tIns="0" rIns="0" bIns="0" anchor="t">
            <a:noAutofit/>
          </a:bodyPr>
          <a:lstStyle>
            <a:lvl1pPr marL="0" indent="0" algn="l">
              <a:buNone/>
              <a:defRPr sz="2000" b="1">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Lyhyt ingressi, jossa voidaan täsmentää pääotsikon aihetta. </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49" y="4759325"/>
            <a:ext cx="4227513" cy="992188"/>
          </a:xfrm>
        </p:spPr>
        <p:txBody>
          <a:bodyPr lIns="0" tIns="0" rIns="0" bIns="0">
            <a:noAutofit/>
          </a:bodyPr>
          <a:lstStyle>
            <a:lvl1pPr marL="0" indent="0">
              <a:buNone/>
              <a:defRPr sz="1800">
                <a:solidFill>
                  <a:schemeClr val="tx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7" name="Kuvan paikkamerkki">
            <a:extLst>
              <a:ext uri="{FF2B5EF4-FFF2-40B4-BE49-F238E27FC236}">
                <a16:creationId xmlns:a16="http://schemas.microsoft.com/office/drawing/2014/main" id="{4B174F4F-2579-A517-875E-C67266EE3569}"/>
              </a:ext>
              <a:ext uri="{C183D7F6-B498-43B3-948B-1728B52AA6E4}">
                <adec:decorative xmlns:adec="http://schemas.microsoft.com/office/drawing/2017/decorative" val="1"/>
              </a:ext>
            </a:extLst>
          </p:cNvPr>
          <p:cNvSpPr>
            <a:spLocks noGrp="1"/>
          </p:cNvSpPr>
          <p:nvPr>
            <p:ph type="pic" sz="quarter" idx="14" hasCustomPrompt="1"/>
          </p:nvPr>
        </p:nvSpPr>
        <p:spPr>
          <a:xfrm>
            <a:off x="3302564" y="0"/>
            <a:ext cx="8889436" cy="6860932"/>
          </a:xfrm>
          <a:custGeom>
            <a:avLst/>
            <a:gdLst>
              <a:gd name="connsiteX0" fmla="*/ 6861888 w 8889436"/>
              <a:gd name="connsiteY0" fmla="*/ 0 h 6860932"/>
              <a:gd name="connsiteX1" fmla="*/ 8889436 w 8889436"/>
              <a:gd name="connsiteY1" fmla="*/ 0 h 6860932"/>
              <a:gd name="connsiteX2" fmla="*/ 8889436 w 8889436"/>
              <a:gd name="connsiteY2" fmla="*/ 6858000 h 6860932"/>
              <a:gd name="connsiteX3" fmla="*/ 6861888 w 8889436"/>
              <a:gd name="connsiteY3" fmla="*/ 6858000 h 6860932"/>
              <a:gd name="connsiteX4" fmla="*/ 6861888 w 8889436"/>
              <a:gd name="connsiteY4" fmla="*/ 6860932 h 6860932"/>
              <a:gd name="connsiteX5" fmla="*/ 0 w 8889436"/>
              <a:gd name="connsiteY5" fmla="*/ 6860932 h 6860932"/>
              <a:gd name="connsiteX6" fmla="*/ 244109 w 8889436"/>
              <a:gd name="connsiteY6" fmla="*/ 6384186 h 6860932"/>
              <a:gd name="connsiteX7" fmla="*/ 743163 w 8889436"/>
              <a:gd name="connsiteY7" fmla="*/ 6118790 h 6860932"/>
              <a:gd name="connsiteX8" fmla="*/ 1008496 w 8889436"/>
              <a:gd name="connsiteY8" fmla="*/ 5619800 h 6860932"/>
              <a:gd name="connsiteX9" fmla="*/ 1507549 w 8889436"/>
              <a:gd name="connsiteY9" fmla="*/ 5354403 h 6860932"/>
              <a:gd name="connsiteX10" fmla="*/ 1772882 w 8889436"/>
              <a:gd name="connsiteY10" fmla="*/ 4855349 h 6860932"/>
              <a:gd name="connsiteX11" fmla="*/ 2271936 w 8889436"/>
              <a:gd name="connsiteY11" fmla="*/ 4590016 h 6860932"/>
              <a:gd name="connsiteX12" fmla="*/ 2537269 w 8889436"/>
              <a:gd name="connsiteY12" fmla="*/ 4090963 h 6860932"/>
              <a:gd name="connsiteX13" fmla="*/ 3036323 w 8889436"/>
              <a:gd name="connsiteY13" fmla="*/ 3825629 h 6860932"/>
              <a:gd name="connsiteX14" fmla="*/ 3301656 w 8889436"/>
              <a:gd name="connsiteY14" fmla="*/ 3326576 h 6860932"/>
              <a:gd name="connsiteX15" fmla="*/ 3304269 w 8889436"/>
              <a:gd name="connsiteY15" fmla="*/ 3324090 h 6860932"/>
              <a:gd name="connsiteX16" fmla="*/ 3306818 w 8889436"/>
              <a:gd name="connsiteY16" fmla="*/ 3321477 h 6860932"/>
              <a:gd name="connsiteX17" fmla="*/ 3803195 w 8889436"/>
              <a:gd name="connsiteY17" fmla="*/ 3058630 h 6860932"/>
              <a:gd name="connsiteX18" fmla="*/ 4066042 w 8889436"/>
              <a:gd name="connsiteY18" fmla="*/ 2562190 h 6860932"/>
              <a:gd name="connsiteX19" fmla="*/ 4068655 w 8889436"/>
              <a:gd name="connsiteY19" fmla="*/ 2559704 h 6860932"/>
              <a:gd name="connsiteX20" fmla="*/ 4071205 w 8889436"/>
              <a:gd name="connsiteY20" fmla="*/ 2557091 h 6860932"/>
              <a:gd name="connsiteX21" fmla="*/ 4570258 w 8889436"/>
              <a:gd name="connsiteY21" fmla="*/ 2291758 h 6860932"/>
              <a:gd name="connsiteX22" fmla="*/ 4835592 w 8889436"/>
              <a:gd name="connsiteY22" fmla="*/ 1792704 h 6860932"/>
              <a:gd name="connsiteX23" fmla="*/ 5334645 w 8889436"/>
              <a:gd name="connsiteY23" fmla="*/ 1527371 h 6860932"/>
              <a:gd name="connsiteX24" fmla="*/ 5599978 w 8889436"/>
              <a:gd name="connsiteY24" fmla="*/ 1028318 h 6860932"/>
              <a:gd name="connsiteX25" fmla="*/ 6099031 w 8889436"/>
              <a:gd name="connsiteY25" fmla="*/ 762921 h 6860932"/>
              <a:gd name="connsiteX26" fmla="*/ 6364365 w 8889436"/>
              <a:gd name="connsiteY26" fmla="*/ 263931 h 6860932"/>
              <a:gd name="connsiteX27" fmla="*/ 6861888 w 8889436"/>
              <a:gd name="connsiteY27" fmla="*/ 0 h 686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889436" h="6860932">
                <a:moveTo>
                  <a:pt x="6861888" y="0"/>
                </a:moveTo>
                <a:lnTo>
                  <a:pt x="8889436" y="0"/>
                </a:lnTo>
                <a:lnTo>
                  <a:pt x="8889436" y="6858000"/>
                </a:lnTo>
                <a:lnTo>
                  <a:pt x="6861888" y="6858000"/>
                </a:lnTo>
                <a:lnTo>
                  <a:pt x="6861888" y="6860932"/>
                </a:lnTo>
                <a:lnTo>
                  <a:pt x="0" y="6860932"/>
                </a:lnTo>
                <a:cubicBezTo>
                  <a:pt x="160041" y="6683682"/>
                  <a:pt x="61760" y="6566535"/>
                  <a:pt x="244109" y="6384186"/>
                </a:cubicBezTo>
                <a:cubicBezTo>
                  <a:pt x="433979" y="6194317"/>
                  <a:pt x="550807" y="6311145"/>
                  <a:pt x="743163" y="6118790"/>
                </a:cubicBezTo>
                <a:cubicBezTo>
                  <a:pt x="933032" y="5928920"/>
                  <a:pt x="816204" y="5812092"/>
                  <a:pt x="1008496" y="5619800"/>
                </a:cubicBezTo>
                <a:cubicBezTo>
                  <a:pt x="1198366" y="5429866"/>
                  <a:pt x="1315194" y="5546758"/>
                  <a:pt x="1507549" y="5354403"/>
                </a:cubicBezTo>
                <a:cubicBezTo>
                  <a:pt x="1697419" y="5164533"/>
                  <a:pt x="1583013" y="5045283"/>
                  <a:pt x="1772882" y="4855349"/>
                </a:cubicBezTo>
                <a:cubicBezTo>
                  <a:pt x="1962752" y="4665480"/>
                  <a:pt x="2079644" y="4782372"/>
                  <a:pt x="2271936" y="4590016"/>
                </a:cubicBezTo>
                <a:cubicBezTo>
                  <a:pt x="2461806" y="4400147"/>
                  <a:pt x="2344977" y="4283318"/>
                  <a:pt x="2537269" y="4090963"/>
                </a:cubicBezTo>
                <a:cubicBezTo>
                  <a:pt x="2727139" y="3901093"/>
                  <a:pt x="2844031" y="4017921"/>
                  <a:pt x="3036323" y="3825629"/>
                </a:cubicBezTo>
                <a:cubicBezTo>
                  <a:pt x="3226192" y="3635760"/>
                  <a:pt x="3109364" y="3518932"/>
                  <a:pt x="3301656" y="3326576"/>
                </a:cubicBezTo>
                <a:cubicBezTo>
                  <a:pt x="3302548" y="3325684"/>
                  <a:pt x="3303376" y="3324919"/>
                  <a:pt x="3304269" y="3324090"/>
                </a:cubicBezTo>
                <a:cubicBezTo>
                  <a:pt x="3305161" y="3323198"/>
                  <a:pt x="3305926" y="3322370"/>
                  <a:pt x="3306818" y="3321477"/>
                </a:cubicBezTo>
                <a:cubicBezTo>
                  <a:pt x="3495796" y="3132500"/>
                  <a:pt x="3612496" y="3247289"/>
                  <a:pt x="3803195" y="3058630"/>
                </a:cubicBezTo>
                <a:cubicBezTo>
                  <a:pt x="3989431" y="2870290"/>
                  <a:pt x="3874643" y="2753653"/>
                  <a:pt x="4066042" y="2562190"/>
                </a:cubicBezTo>
                <a:cubicBezTo>
                  <a:pt x="4066935" y="2561297"/>
                  <a:pt x="4067827" y="2560533"/>
                  <a:pt x="4068655" y="2559704"/>
                </a:cubicBezTo>
                <a:cubicBezTo>
                  <a:pt x="4069548" y="2558812"/>
                  <a:pt x="4070313" y="2557983"/>
                  <a:pt x="4071205" y="2557091"/>
                </a:cubicBezTo>
                <a:cubicBezTo>
                  <a:pt x="4261075" y="2367221"/>
                  <a:pt x="4377903" y="2484049"/>
                  <a:pt x="4570258" y="2291758"/>
                </a:cubicBezTo>
                <a:cubicBezTo>
                  <a:pt x="4760128" y="2101824"/>
                  <a:pt x="4643236" y="1984996"/>
                  <a:pt x="4835592" y="1792704"/>
                </a:cubicBezTo>
                <a:cubicBezTo>
                  <a:pt x="5025461" y="1602834"/>
                  <a:pt x="5142290" y="1719663"/>
                  <a:pt x="5334645" y="1527371"/>
                </a:cubicBezTo>
                <a:cubicBezTo>
                  <a:pt x="5524515" y="1337438"/>
                  <a:pt x="5407623" y="1220609"/>
                  <a:pt x="5599978" y="1028318"/>
                </a:cubicBezTo>
                <a:cubicBezTo>
                  <a:pt x="5789848" y="838384"/>
                  <a:pt x="5906676" y="955276"/>
                  <a:pt x="6099031" y="762921"/>
                </a:cubicBezTo>
                <a:cubicBezTo>
                  <a:pt x="6288901" y="573051"/>
                  <a:pt x="6174495" y="453801"/>
                  <a:pt x="6364365" y="263931"/>
                </a:cubicBezTo>
                <a:cubicBezTo>
                  <a:pt x="6553725" y="74507"/>
                  <a:pt x="6670425" y="190252"/>
                  <a:pt x="6861888" y="0"/>
                </a:cubicBezTo>
                <a:close/>
              </a:path>
            </a:pathLst>
          </a:custGeom>
          <a:noFill/>
        </p:spPr>
        <p:txBody>
          <a:bodyPr wrap="square" lIns="4680000" tIns="216000" rIns="540000" bIns="900000" anchor="b">
            <a:noAutofit/>
          </a:bodyPr>
          <a:lstStyle>
            <a:lvl1pPr marL="0" indent="0" algn="r">
              <a:buNone/>
              <a:defRPr sz="1400" b="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E85A6144-A43E-3836-1D98-621F15E85841}"/>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4" name="Logo">
            <a:extLst>
              <a:ext uri="{FF2B5EF4-FFF2-40B4-BE49-F238E27FC236}">
                <a16:creationId xmlns:a16="http://schemas.microsoft.com/office/drawing/2014/main" id="{0930538F-7516-A670-62E7-F74A03A6E8AD}"/>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
        <p:nvSpPr>
          <p:cNvPr id="11" name="Päivämäärän paikkamerkki 3">
            <a:extLst>
              <a:ext uri="{FF2B5EF4-FFF2-40B4-BE49-F238E27FC236}">
                <a16:creationId xmlns:a16="http://schemas.microsoft.com/office/drawing/2014/main" id="{2AA5EE69-D385-AD43-A92E-1F72A7531F97}"/>
              </a:ext>
            </a:extLst>
          </p:cNvPr>
          <p:cNvSpPr>
            <a:spLocks noGrp="1"/>
          </p:cNvSpPr>
          <p:nvPr>
            <p:ph type="dt" sz="half" idx="10"/>
          </p:nvPr>
        </p:nvSpPr>
        <p:spPr>
          <a:xfrm>
            <a:off x="10441988" y="6248400"/>
            <a:ext cx="1210262" cy="249238"/>
          </a:xfrm>
        </p:spPr>
        <p:txBody>
          <a:bodyPr wrap="square"/>
          <a:lstStyle>
            <a:lvl1pPr>
              <a:defRPr b="1">
                <a:solidFill>
                  <a:schemeClr val="tx1"/>
                </a:solidFill>
              </a:defRPr>
            </a:lvl1pPr>
          </a:lstStyle>
          <a:p>
            <a:r>
              <a:rPr lang="fi-FI"/>
              <a:t>12.8.2025</a:t>
            </a:r>
            <a:endParaRPr lang="fi-FI" dirty="0"/>
          </a:p>
        </p:txBody>
      </p:sp>
    </p:spTree>
    <p:extLst>
      <p:ext uri="{BB962C8B-B14F-4D97-AF65-F5344CB8AC3E}">
        <p14:creationId xmlns:p14="http://schemas.microsoft.com/office/powerpoint/2010/main" val="3046999714"/>
      </p:ext>
    </p:extLst>
  </p:cSld>
  <p:clrMapOvr>
    <a:masterClrMapping/>
  </p:clrMapOvr>
  <p:extLst>
    <p:ext uri="{DCECCB84-F9BA-43D5-87BE-67443E8EF086}">
      <p15:sldGuideLst xmlns:p15="http://schemas.microsoft.com/office/powerpoint/2012/main"/>
    </p:ext>
  </p:extLst>
</p:sldLayout>
</file>

<file path=ppt/slideLayouts/slideLayout619.xml><?xml version="1.0" encoding="utf-8"?>
<p:sldLayout xmlns:a="http://schemas.openxmlformats.org/drawingml/2006/main" xmlns:r="http://schemas.openxmlformats.org/officeDocument/2006/relationships" xmlns:p="http://schemas.openxmlformats.org/presentationml/2006/main" preserve="1" userDrawn="1">
  <p:cSld name="Otsikkodia 2 A">
    <p:bg>
      <p:bgPr>
        <a:solidFill>
          <a:schemeClr val="accent6"/>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7288212" cy="2978150"/>
          </a:xfrm>
        </p:spPr>
        <p:txBody>
          <a:bodyPr lIns="0" tIns="0" rIns="0" bIns="0" anchor="t">
            <a:noAutofit/>
          </a:bodyPr>
          <a:lstStyle>
            <a:lvl1pPr algn="l">
              <a:lnSpc>
                <a:spcPct val="90000"/>
              </a:lnSpc>
              <a:defRPr sz="6000">
                <a:solidFill>
                  <a:schemeClr val="tx2"/>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49" y="3517900"/>
            <a:ext cx="5052195" cy="747772"/>
          </a:xfrm>
        </p:spPr>
        <p:txBody>
          <a:bodyPr lIns="0" tIns="0" rIns="0" bIns="0" anchor="t">
            <a:noAutofit/>
          </a:bodyPr>
          <a:lstStyle>
            <a:lvl1pPr marL="0" indent="0" algn="l">
              <a:buNone/>
              <a:defRPr sz="2000" b="1">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Lyhyt ingressi, jossa voidaan täsmentää pääotsikon aihetta. </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49" y="4759324"/>
            <a:ext cx="4227513" cy="989747"/>
          </a:xfrm>
        </p:spPr>
        <p:txBody>
          <a:bodyPr lIns="0" tIns="0" rIns="0" bIns="0">
            <a:noAutofit/>
          </a:bodyPr>
          <a:lstStyle>
            <a:lvl1pPr marL="0" indent="0">
              <a:buNone/>
              <a:defRPr sz="1800">
                <a:solidFill>
                  <a:schemeClr val="tx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2" name="Kuvan paikkamerkki 11">
            <a:extLst>
              <a:ext uri="{FF2B5EF4-FFF2-40B4-BE49-F238E27FC236}">
                <a16:creationId xmlns:a16="http://schemas.microsoft.com/office/drawing/2014/main" id="{98E98CB1-8245-B31F-2FD5-6C52C5DBD946}"/>
              </a:ext>
              <a:ext uri="{C183D7F6-B498-43B3-948B-1728B52AA6E4}">
                <adec:decorative xmlns:adec="http://schemas.microsoft.com/office/drawing/2017/decorative" val="1"/>
              </a:ext>
            </a:extLst>
          </p:cNvPr>
          <p:cNvSpPr>
            <a:spLocks noGrp="1"/>
          </p:cNvSpPr>
          <p:nvPr>
            <p:ph type="pic" sz="quarter" idx="14" hasCustomPrompt="1"/>
          </p:nvPr>
        </p:nvSpPr>
        <p:spPr>
          <a:xfrm>
            <a:off x="3302564" y="-2932"/>
            <a:ext cx="8889436" cy="6863864"/>
          </a:xfrm>
          <a:custGeom>
            <a:avLst/>
            <a:gdLst>
              <a:gd name="connsiteX0" fmla="*/ 6858000 w 8889436"/>
              <a:gd name="connsiteY0" fmla="*/ 0 h 6863864"/>
              <a:gd name="connsiteX1" fmla="*/ 7494280 w 8889436"/>
              <a:gd name="connsiteY1" fmla="*/ 0 h 6863864"/>
              <a:gd name="connsiteX2" fmla="*/ 8889436 w 8889436"/>
              <a:gd name="connsiteY2" fmla="*/ 0 h 6863864"/>
              <a:gd name="connsiteX3" fmla="*/ 8889436 w 8889436"/>
              <a:gd name="connsiteY3" fmla="*/ 1037982 h 6863864"/>
              <a:gd name="connsiteX4" fmla="*/ 8889436 w 8889436"/>
              <a:gd name="connsiteY4" fmla="*/ 6858000 h 6863864"/>
              <a:gd name="connsiteX5" fmla="*/ 8889436 w 8889436"/>
              <a:gd name="connsiteY5" fmla="*/ 6861375 h 6863864"/>
              <a:gd name="connsiteX6" fmla="*/ 7334790 w 8889436"/>
              <a:gd name="connsiteY6" fmla="*/ 6861375 h 6863864"/>
              <a:gd name="connsiteX7" fmla="*/ 7334790 w 8889436"/>
              <a:gd name="connsiteY7" fmla="*/ 6863864 h 6863864"/>
              <a:gd name="connsiteX8" fmla="*/ 2073356 w 8889436"/>
              <a:gd name="connsiteY8" fmla="*/ 6863864 h 6863864"/>
              <a:gd name="connsiteX9" fmla="*/ 2075385 w 8889436"/>
              <a:gd name="connsiteY9" fmla="*/ 6860932 h 6863864"/>
              <a:gd name="connsiteX10" fmla="*/ 632392 w 8889436"/>
              <a:gd name="connsiteY10" fmla="*/ 6860932 h 6863864"/>
              <a:gd name="connsiteX11" fmla="*/ 634639 w 8889436"/>
              <a:gd name="connsiteY11" fmla="*/ 6858000 h 6863864"/>
              <a:gd name="connsiteX12" fmla="*/ 0 w 8889436"/>
              <a:gd name="connsiteY12" fmla="*/ 6858000 h 686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89436" h="6863864">
                <a:moveTo>
                  <a:pt x="6858000" y="0"/>
                </a:moveTo>
                <a:lnTo>
                  <a:pt x="7494280" y="0"/>
                </a:lnTo>
                <a:lnTo>
                  <a:pt x="8889436" y="0"/>
                </a:lnTo>
                <a:lnTo>
                  <a:pt x="8889436" y="1037982"/>
                </a:lnTo>
                <a:lnTo>
                  <a:pt x="8889436" y="6858000"/>
                </a:lnTo>
                <a:lnTo>
                  <a:pt x="8889436" y="6861375"/>
                </a:lnTo>
                <a:lnTo>
                  <a:pt x="7334790" y="6861375"/>
                </a:lnTo>
                <a:lnTo>
                  <a:pt x="7334790" y="6863864"/>
                </a:lnTo>
                <a:lnTo>
                  <a:pt x="2073356" y="6863864"/>
                </a:lnTo>
                <a:lnTo>
                  <a:pt x="2075385" y="6860932"/>
                </a:lnTo>
                <a:lnTo>
                  <a:pt x="632392" y="6860932"/>
                </a:lnTo>
                <a:lnTo>
                  <a:pt x="634639" y="6858000"/>
                </a:lnTo>
                <a:lnTo>
                  <a:pt x="0" y="6858000"/>
                </a:lnTo>
                <a:close/>
              </a:path>
            </a:pathLst>
          </a:custGeom>
          <a:noFill/>
        </p:spPr>
        <p:txBody>
          <a:bodyPr wrap="square" lIns="4680000" tIns="216000" rIns="540000" bIns="900000" anchor="b">
            <a:noAutofit/>
          </a:bodyPr>
          <a:lstStyle>
            <a:lvl1pPr marL="0" indent="0" algn="r">
              <a:buNone/>
              <a:defRPr sz="1400" b="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E85A6144-A43E-3836-1D98-621F15E85841}"/>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4" name="Logo">
            <a:extLst>
              <a:ext uri="{FF2B5EF4-FFF2-40B4-BE49-F238E27FC236}">
                <a16:creationId xmlns:a16="http://schemas.microsoft.com/office/drawing/2014/main" id="{0930538F-7516-A670-62E7-F74A03A6E8AD}"/>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
        <p:nvSpPr>
          <p:cNvPr id="11" name="Päivämäärän paikkamerkki 3">
            <a:extLst>
              <a:ext uri="{FF2B5EF4-FFF2-40B4-BE49-F238E27FC236}">
                <a16:creationId xmlns:a16="http://schemas.microsoft.com/office/drawing/2014/main" id="{2AA5EE69-D385-AD43-A92E-1F72A7531F97}"/>
              </a:ext>
            </a:extLst>
          </p:cNvPr>
          <p:cNvSpPr>
            <a:spLocks noGrp="1"/>
          </p:cNvSpPr>
          <p:nvPr>
            <p:ph type="dt" sz="half" idx="10"/>
          </p:nvPr>
        </p:nvSpPr>
        <p:spPr>
          <a:xfrm>
            <a:off x="10441988" y="6248400"/>
            <a:ext cx="1210262" cy="249238"/>
          </a:xfrm>
        </p:spPr>
        <p:txBody>
          <a:bodyPr wrap="square"/>
          <a:lstStyle>
            <a:lvl1pPr>
              <a:defRPr b="1">
                <a:solidFill>
                  <a:schemeClr val="tx1"/>
                </a:solidFill>
              </a:defRPr>
            </a:lvl1pPr>
          </a:lstStyle>
          <a:p>
            <a:r>
              <a:rPr lang="fi-FI"/>
              <a:t>12.8.2025</a:t>
            </a:r>
            <a:endParaRPr lang="fi-FI" dirty="0"/>
          </a:p>
        </p:txBody>
      </p:sp>
    </p:spTree>
    <p:extLst>
      <p:ext uri="{BB962C8B-B14F-4D97-AF65-F5344CB8AC3E}">
        <p14:creationId xmlns:p14="http://schemas.microsoft.com/office/powerpoint/2010/main" val="2975037883"/>
      </p:ext>
    </p:extLst>
  </p:cSld>
  <p:clrMapOvr>
    <a:masterClrMapping/>
  </p:clrMapOvr>
  <p:extLst>
    <p:ext uri="{DCECCB84-F9BA-43D5-87BE-67443E8EF086}">
      <p15:sldGuideLst xmlns:p15="http://schemas.microsoft.com/office/powerpoint/2012/main"/>
    </p:ext>
  </p:extLst>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Otsikko ja kuvia 2 A">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256213"/>
            <a:ext cx="11104564" cy="744537"/>
          </a:xfrm>
          <a:prstGeom prst="rect">
            <a:avLst/>
          </a:prstGeom>
        </p:spPr>
        <p:txBody>
          <a:bodyPr anchor="t"/>
          <a:lstStyle>
            <a:lvl1pPr algn="ctr">
              <a:defRPr sz="3600"/>
            </a:lvl1pPr>
          </a:lstStyle>
          <a:p>
            <a:r>
              <a:rPr lang="fi-FI"/>
              <a:t>Muokkaa ots. perustyyl. napsautt.</a:t>
            </a:r>
            <a:endParaRPr lang="fi-FI" dirty="0"/>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p:ph type="pic" sz="quarter" idx="13" hasCustomPrompt="1"/>
          </p:nvPr>
        </p:nvSpPr>
        <p:spPr>
          <a:xfrm>
            <a:off x="0" y="1"/>
            <a:ext cx="4005001" cy="5008562"/>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360000" rIns="36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1" name="Kuvan paikkamerkki 2">
            <a:extLst>
              <a:ext uri="{FF2B5EF4-FFF2-40B4-BE49-F238E27FC236}">
                <a16:creationId xmlns:a16="http://schemas.microsoft.com/office/drawing/2014/main" id="{62B11CB7-E77E-61C5-BBB1-B6B995E3A439}"/>
              </a:ext>
              <a:ext uri="{C183D7F6-B498-43B3-948B-1728B52AA6E4}">
                <adec:decorative xmlns:adec="http://schemas.microsoft.com/office/drawing/2017/decorative" val="1"/>
              </a:ext>
            </a:extLst>
          </p:cNvPr>
          <p:cNvSpPr>
            <a:spLocks noGrp="1"/>
          </p:cNvSpPr>
          <p:nvPr>
            <p:ph type="pic" sz="quarter" idx="14" hasCustomPrompt="1"/>
          </p:nvPr>
        </p:nvSpPr>
        <p:spPr>
          <a:xfrm>
            <a:off x="4007513" y="0"/>
            <a:ext cx="4176975" cy="500856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360000" rIns="36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2" name="Kuvan paikkamerkki 3">
            <a:extLst>
              <a:ext uri="{FF2B5EF4-FFF2-40B4-BE49-F238E27FC236}">
                <a16:creationId xmlns:a16="http://schemas.microsoft.com/office/drawing/2014/main" id="{74500642-7AB7-F194-C8E1-40FD56BF53A4}"/>
              </a:ext>
              <a:ext uri="{C183D7F6-B498-43B3-948B-1728B52AA6E4}">
                <adec:decorative xmlns:adec="http://schemas.microsoft.com/office/drawing/2017/decorative" val="1"/>
              </a:ext>
            </a:extLst>
          </p:cNvPr>
          <p:cNvSpPr>
            <a:spLocks noGrp="1"/>
          </p:cNvSpPr>
          <p:nvPr>
            <p:ph type="pic" sz="quarter" idx="15" hasCustomPrompt="1"/>
          </p:nvPr>
        </p:nvSpPr>
        <p:spPr>
          <a:xfrm>
            <a:off x="8186738" y="1"/>
            <a:ext cx="4005262" cy="5008562"/>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360000" rIns="36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3" name="Kuvatiedot">
            <a:extLst>
              <a:ext uri="{FF2B5EF4-FFF2-40B4-BE49-F238E27FC236}">
                <a16:creationId xmlns:a16="http://schemas.microsoft.com/office/drawing/2014/main" id="{B229CA4F-1E15-85EC-0B50-BFF35260AE1C}"/>
              </a:ext>
              <a:ext uri="{C183D7F6-B498-43B3-948B-1728B52AA6E4}">
                <adec:decorative xmlns:adec="http://schemas.microsoft.com/office/drawing/2017/decorative" val="1"/>
              </a:ext>
            </a:extLst>
          </p:cNvPr>
          <p:cNvSpPr>
            <a:spLocks noGrp="1"/>
          </p:cNvSpPr>
          <p:nvPr>
            <p:ph type="body" sz="quarter" idx="1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D94E9977-4169-5A14-882C-A37279CDACCC}"/>
              </a:ext>
            </a:extLst>
          </p:cNvPr>
          <p:cNvSpPr>
            <a:spLocks noGrp="1"/>
          </p:cNvSpPr>
          <p:nvPr>
            <p:ph type="ftr" sz="quarter" idx="17"/>
          </p:nvPr>
        </p:nvSpPr>
        <p:spPr/>
        <p:txBody>
          <a:bodyPr/>
          <a:lstStyle/>
          <a:p>
            <a:endParaRPr lang="fi-FI" dirty="0"/>
          </a:p>
        </p:txBody>
      </p:sp>
      <p:sp>
        <p:nvSpPr>
          <p:cNvPr id="6" name="Päivämäärän paikkamerkki 5">
            <a:extLst>
              <a:ext uri="{FF2B5EF4-FFF2-40B4-BE49-F238E27FC236}">
                <a16:creationId xmlns:a16="http://schemas.microsoft.com/office/drawing/2014/main" id="{D2C3A921-B2D9-2D80-54C0-61B261D33741}"/>
              </a:ext>
            </a:extLst>
          </p:cNvPr>
          <p:cNvSpPr>
            <a:spLocks noGrp="1"/>
          </p:cNvSpPr>
          <p:nvPr>
            <p:ph type="dt" sz="half" idx="16"/>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55CCC38B-35B0-7F69-23D4-8A4927B53D9E}"/>
              </a:ext>
            </a:extLst>
          </p:cNvPr>
          <p:cNvSpPr>
            <a:spLocks noGrp="1"/>
          </p:cNvSpPr>
          <p:nvPr>
            <p:ph type="sldNum" sz="quarter" idx="18"/>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5728B4EC-652C-49DA-61D9-E26064857B8D}"/>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261710588"/>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preserve="1" userDrawn="1">
  <p:cSld name="Otsikkodia 2 B">
    <p:bg>
      <p:bgPr>
        <a:solidFill>
          <a:schemeClr val="accent6"/>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7288212" cy="2978150"/>
          </a:xfrm>
        </p:spPr>
        <p:txBody>
          <a:bodyPr lIns="0" tIns="0" rIns="0" bIns="0" anchor="t">
            <a:noAutofit/>
          </a:bodyPr>
          <a:lstStyle>
            <a:lvl1pPr algn="l">
              <a:lnSpc>
                <a:spcPct val="90000"/>
              </a:lnSpc>
              <a:defRPr sz="6000">
                <a:solidFill>
                  <a:schemeClr val="tx2"/>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49" y="3517899"/>
            <a:ext cx="5052195" cy="741659"/>
          </a:xfrm>
        </p:spPr>
        <p:txBody>
          <a:bodyPr lIns="0" tIns="0" rIns="0" bIns="0" anchor="t">
            <a:noAutofit/>
          </a:bodyPr>
          <a:lstStyle>
            <a:lvl1pPr marL="0" indent="0" algn="l">
              <a:buNone/>
              <a:defRPr sz="2000" b="1">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Lyhyt ingressi, jossa voidaan täsmentää pääotsikon aihetta. </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49" y="4759325"/>
            <a:ext cx="4227513" cy="992188"/>
          </a:xfrm>
        </p:spPr>
        <p:txBody>
          <a:bodyPr lIns="0" tIns="0" rIns="0" bIns="0">
            <a:noAutofit/>
          </a:bodyPr>
          <a:lstStyle>
            <a:lvl1pPr marL="0" indent="0">
              <a:buNone/>
              <a:defRPr sz="1800">
                <a:solidFill>
                  <a:schemeClr val="tx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5" name="Kuvan paikkamerkki 6">
            <a:extLst>
              <a:ext uri="{FF2B5EF4-FFF2-40B4-BE49-F238E27FC236}">
                <a16:creationId xmlns:a16="http://schemas.microsoft.com/office/drawing/2014/main" id="{C57D8B5D-BE26-0DC4-C25D-FA6C152BCCB4}"/>
              </a:ext>
              <a:ext uri="{C183D7F6-B498-43B3-948B-1728B52AA6E4}">
                <adec:decorative xmlns:adec="http://schemas.microsoft.com/office/drawing/2017/decorative" val="1"/>
              </a:ext>
            </a:extLst>
          </p:cNvPr>
          <p:cNvSpPr>
            <a:spLocks noGrp="1"/>
          </p:cNvSpPr>
          <p:nvPr>
            <p:ph type="pic" sz="quarter" idx="16" hasCustomPrompt="1"/>
          </p:nvPr>
        </p:nvSpPr>
        <p:spPr>
          <a:xfrm>
            <a:off x="3804000" y="-2198"/>
            <a:ext cx="8388000" cy="6860198"/>
          </a:xfrm>
          <a:custGeom>
            <a:avLst/>
            <a:gdLst>
              <a:gd name="connsiteX0" fmla="*/ 6355271 w 8388000"/>
              <a:gd name="connsiteY0" fmla="*/ 0 h 6860198"/>
              <a:gd name="connsiteX1" fmla="*/ 8388000 w 8388000"/>
              <a:gd name="connsiteY1" fmla="*/ 0 h 6860198"/>
              <a:gd name="connsiteX2" fmla="*/ 8388000 w 8388000"/>
              <a:gd name="connsiteY2" fmla="*/ 260647 h 6860198"/>
              <a:gd name="connsiteX3" fmla="*/ 8388000 w 8388000"/>
              <a:gd name="connsiteY3" fmla="*/ 547346 h 6860198"/>
              <a:gd name="connsiteX4" fmla="*/ 8388000 w 8388000"/>
              <a:gd name="connsiteY4" fmla="*/ 6855969 h 6860198"/>
              <a:gd name="connsiteX5" fmla="*/ 8388000 w 8388000"/>
              <a:gd name="connsiteY5" fmla="*/ 6857501 h 6860198"/>
              <a:gd name="connsiteX6" fmla="*/ 8388000 w 8388000"/>
              <a:gd name="connsiteY6" fmla="*/ 6858000 h 6860198"/>
              <a:gd name="connsiteX7" fmla="*/ 7318248 w 8388000"/>
              <a:gd name="connsiteY7" fmla="*/ 6858000 h 6860198"/>
              <a:gd name="connsiteX8" fmla="*/ 7318248 w 8388000"/>
              <a:gd name="connsiteY8" fmla="*/ 6858788 h 6860198"/>
              <a:gd name="connsiteX9" fmla="*/ 7227440 w 8388000"/>
              <a:gd name="connsiteY9" fmla="*/ 6858788 h 6860198"/>
              <a:gd name="connsiteX10" fmla="*/ 7227440 w 8388000"/>
              <a:gd name="connsiteY10" fmla="*/ 6860198 h 6860198"/>
              <a:gd name="connsiteX11" fmla="*/ 3299723 w 8388000"/>
              <a:gd name="connsiteY11" fmla="*/ 6860198 h 6860198"/>
              <a:gd name="connsiteX12" fmla="*/ 3300395 w 8388000"/>
              <a:gd name="connsiteY12" fmla="*/ 6858788 h 6860198"/>
              <a:gd name="connsiteX13" fmla="*/ 2056814 w 8388000"/>
              <a:gd name="connsiteY13" fmla="*/ 6858788 h 6860198"/>
              <a:gd name="connsiteX14" fmla="*/ 2057296 w 8388000"/>
              <a:gd name="connsiteY14" fmla="*/ 6858000 h 6860198"/>
              <a:gd name="connsiteX15" fmla="*/ 1604 w 8388000"/>
              <a:gd name="connsiteY15" fmla="*/ 6858000 h 6860198"/>
              <a:gd name="connsiteX16" fmla="*/ 0 w 8388000"/>
              <a:gd name="connsiteY16" fmla="*/ 6342871 h 6860198"/>
              <a:gd name="connsiteX17" fmla="*/ 532409 w 8388000"/>
              <a:gd name="connsiteY17" fmla="*/ 6344529 h 6860198"/>
              <a:gd name="connsiteX18" fmla="*/ 529031 w 8388000"/>
              <a:gd name="connsiteY18" fmla="*/ 5813842 h 6860198"/>
              <a:gd name="connsiteX19" fmla="*/ 1061436 w 8388000"/>
              <a:gd name="connsiteY19" fmla="*/ 5815500 h 6860198"/>
              <a:gd name="connsiteX20" fmla="*/ 1059780 w 8388000"/>
              <a:gd name="connsiteY20" fmla="*/ 5283028 h 6860198"/>
              <a:gd name="connsiteX21" fmla="*/ 1590529 w 8388000"/>
              <a:gd name="connsiteY21" fmla="*/ 5286407 h 6860198"/>
              <a:gd name="connsiteX22" fmla="*/ 1588810 w 8388000"/>
              <a:gd name="connsiteY22" fmla="*/ 4754000 h 6860198"/>
              <a:gd name="connsiteX23" fmla="*/ 2119560 w 8388000"/>
              <a:gd name="connsiteY23" fmla="*/ 4757378 h 6860198"/>
              <a:gd name="connsiteX24" fmla="*/ 2117840 w 8388000"/>
              <a:gd name="connsiteY24" fmla="*/ 4224971 h 6860198"/>
              <a:gd name="connsiteX25" fmla="*/ 2648590 w 8388000"/>
              <a:gd name="connsiteY25" fmla="*/ 4228350 h 6860198"/>
              <a:gd name="connsiteX26" fmla="*/ 2646867 w 8388000"/>
              <a:gd name="connsiteY26" fmla="*/ 3695942 h 6860198"/>
              <a:gd name="connsiteX27" fmla="*/ 3179274 w 8388000"/>
              <a:gd name="connsiteY27" fmla="*/ 3697662 h 6860198"/>
              <a:gd name="connsiteX28" fmla="*/ 3177680 w 8388000"/>
              <a:gd name="connsiteY28" fmla="*/ 3165191 h 6860198"/>
              <a:gd name="connsiteX29" fmla="*/ 3708367 w 8388000"/>
              <a:gd name="connsiteY29" fmla="*/ 3168569 h 6860198"/>
              <a:gd name="connsiteX30" fmla="*/ 3706711 w 8388000"/>
              <a:gd name="connsiteY30" fmla="*/ 2636163 h 6860198"/>
              <a:gd name="connsiteX31" fmla="*/ 4239055 w 8388000"/>
              <a:gd name="connsiteY31" fmla="*/ 2637820 h 6860198"/>
              <a:gd name="connsiteX32" fmla="*/ 4235675 w 8388000"/>
              <a:gd name="connsiteY32" fmla="*/ 2107197 h 6860198"/>
              <a:gd name="connsiteX33" fmla="*/ 4768082 w 8388000"/>
              <a:gd name="connsiteY33" fmla="*/ 2108790 h 6860198"/>
              <a:gd name="connsiteX34" fmla="*/ 4766426 w 8388000"/>
              <a:gd name="connsiteY34" fmla="*/ 1576447 h 6860198"/>
              <a:gd name="connsiteX35" fmla="*/ 5298830 w 8388000"/>
              <a:gd name="connsiteY35" fmla="*/ 1578104 h 6860198"/>
              <a:gd name="connsiteX36" fmla="*/ 5295454 w 8388000"/>
              <a:gd name="connsiteY36" fmla="*/ 1047418 h 6860198"/>
              <a:gd name="connsiteX37" fmla="*/ 5827860 w 8388000"/>
              <a:gd name="connsiteY37" fmla="*/ 1049076 h 6860198"/>
              <a:gd name="connsiteX38" fmla="*/ 5826140 w 8388000"/>
              <a:gd name="connsiteY38" fmla="*/ 516668 h 6860198"/>
              <a:gd name="connsiteX39" fmla="*/ 6356888 w 8388000"/>
              <a:gd name="connsiteY39" fmla="*/ 520046 h 686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388000" h="6860198">
                <a:moveTo>
                  <a:pt x="6355271" y="0"/>
                </a:moveTo>
                <a:lnTo>
                  <a:pt x="8388000" y="0"/>
                </a:lnTo>
                <a:lnTo>
                  <a:pt x="8388000" y="260647"/>
                </a:lnTo>
                <a:lnTo>
                  <a:pt x="8388000" y="547346"/>
                </a:lnTo>
                <a:lnTo>
                  <a:pt x="8388000" y="6855969"/>
                </a:lnTo>
                <a:lnTo>
                  <a:pt x="8388000" y="6857501"/>
                </a:lnTo>
                <a:lnTo>
                  <a:pt x="8388000" y="6858000"/>
                </a:lnTo>
                <a:lnTo>
                  <a:pt x="7318248" y="6858000"/>
                </a:lnTo>
                <a:lnTo>
                  <a:pt x="7318248" y="6858788"/>
                </a:lnTo>
                <a:lnTo>
                  <a:pt x="7227440" y="6858788"/>
                </a:lnTo>
                <a:lnTo>
                  <a:pt x="7227440" y="6860198"/>
                </a:lnTo>
                <a:lnTo>
                  <a:pt x="3299723" y="6860198"/>
                </a:lnTo>
                <a:lnTo>
                  <a:pt x="3300395" y="6858788"/>
                </a:lnTo>
                <a:lnTo>
                  <a:pt x="2056814" y="6858788"/>
                </a:lnTo>
                <a:lnTo>
                  <a:pt x="2057296" y="6858000"/>
                </a:lnTo>
                <a:lnTo>
                  <a:pt x="1604" y="6858000"/>
                </a:lnTo>
                <a:lnTo>
                  <a:pt x="0" y="6342871"/>
                </a:lnTo>
                <a:lnTo>
                  <a:pt x="532409" y="6344529"/>
                </a:lnTo>
                <a:lnTo>
                  <a:pt x="529031" y="5813842"/>
                </a:lnTo>
                <a:lnTo>
                  <a:pt x="1061436" y="5815500"/>
                </a:lnTo>
                <a:lnTo>
                  <a:pt x="1059780" y="5283028"/>
                </a:lnTo>
                <a:lnTo>
                  <a:pt x="1590529" y="5286407"/>
                </a:lnTo>
                <a:lnTo>
                  <a:pt x="1588810" y="4754000"/>
                </a:lnTo>
                <a:lnTo>
                  <a:pt x="2119560" y="4757378"/>
                </a:lnTo>
                <a:lnTo>
                  <a:pt x="2117840" y="4224971"/>
                </a:lnTo>
                <a:lnTo>
                  <a:pt x="2648590" y="4228350"/>
                </a:lnTo>
                <a:lnTo>
                  <a:pt x="2646867" y="3695942"/>
                </a:lnTo>
                <a:lnTo>
                  <a:pt x="3179274" y="3697662"/>
                </a:lnTo>
                <a:lnTo>
                  <a:pt x="3177680" y="3165191"/>
                </a:lnTo>
                <a:lnTo>
                  <a:pt x="3708367" y="3168569"/>
                </a:lnTo>
                <a:lnTo>
                  <a:pt x="3706711" y="2636163"/>
                </a:lnTo>
                <a:lnTo>
                  <a:pt x="4239055" y="2637820"/>
                </a:lnTo>
                <a:lnTo>
                  <a:pt x="4235675" y="2107197"/>
                </a:lnTo>
                <a:lnTo>
                  <a:pt x="4768082" y="2108790"/>
                </a:lnTo>
                <a:lnTo>
                  <a:pt x="4766426" y="1576447"/>
                </a:lnTo>
                <a:lnTo>
                  <a:pt x="5298830" y="1578104"/>
                </a:lnTo>
                <a:lnTo>
                  <a:pt x="5295454" y="1047418"/>
                </a:lnTo>
                <a:lnTo>
                  <a:pt x="5827860" y="1049076"/>
                </a:lnTo>
                <a:lnTo>
                  <a:pt x="5826140" y="516668"/>
                </a:lnTo>
                <a:lnTo>
                  <a:pt x="6356888" y="520046"/>
                </a:lnTo>
                <a:close/>
              </a:path>
            </a:pathLst>
          </a:custGeom>
          <a:noFill/>
        </p:spPr>
        <p:txBody>
          <a:bodyPr wrap="square" lIns="3240000" tIns="216000" rIns="540000" bIns="900000" anchor="b">
            <a:noAutofit/>
          </a:bodyPr>
          <a:lstStyle>
            <a:lvl1pPr marL="0" indent="0" algn="r">
              <a:buNone/>
              <a:defRPr sz="1400" b="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E85A6144-A43E-3836-1D98-621F15E85841}"/>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4" name="Logo">
            <a:extLst>
              <a:ext uri="{FF2B5EF4-FFF2-40B4-BE49-F238E27FC236}">
                <a16:creationId xmlns:a16="http://schemas.microsoft.com/office/drawing/2014/main" id="{0930538F-7516-A670-62E7-F74A03A6E8AD}"/>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
        <p:nvSpPr>
          <p:cNvPr id="11" name="Päivämäärän paikkamerkki 3">
            <a:extLst>
              <a:ext uri="{FF2B5EF4-FFF2-40B4-BE49-F238E27FC236}">
                <a16:creationId xmlns:a16="http://schemas.microsoft.com/office/drawing/2014/main" id="{2AA5EE69-D385-AD43-A92E-1F72A7531F97}"/>
              </a:ext>
            </a:extLst>
          </p:cNvPr>
          <p:cNvSpPr>
            <a:spLocks noGrp="1"/>
          </p:cNvSpPr>
          <p:nvPr>
            <p:ph type="dt" sz="half" idx="10"/>
          </p:nvPr>
        </p:nvSpPr>
        <p:spPr>
          <a:xfrm>
            <a:off x="10440401" y="6248400"/>
            <a:ext cx="1210262" cy="249238"/>
          </a:xfrm>
        </p:spPr>
        <p:txBody>
          <a:bodyPr wrap="square"/>
          <a:lstStyle>
            <a:lvl1pPr>
              <a:defRPr b="1">
                <a:solidFill>
                  <a:schemeClr val="tx1"/>
                </a:solidFill>
              </a:defRPr>
            </a:lvl1pPr>
          </a:lstStyle>
          <a:p>
            <a:r>
              <a:rPr lang="fi-FI"/>
              <a:t>12.8.2025</a:t>
            </a:r>
            <a:endParaRPr lang="fi-FI" dirty="0"/>
          </a:p>
        </p:txBody>
      </p:sp>
    </p:spTree>
    <p:extLst>
      <p:ext uri="{BB962C8B-B14F-4D97-AF65-F5344CB8AC3E}">
        <p14:creationId xmlns:p14="http://schemas.microsoft.com/office/powerpoint/2010/main" val="721069712"/>
      </p:ext>
    </p:extLst>
  </p:cSld>
  <p:clrMapOvr>
    <a:masterClrMapping/>
  </p:clrMapOvr>
  <p:extLst>
    <p:ext uri="{DCECCB84-F9BA-43D5-87BE-67443E8EF086}">
      <p15:sldGuideLst xmlns:p15="http://schemas.microsoft.com/office/powerpoint/2012/main"/>
    </p:ext>
  </p:extLst>
</p:sldLayout>
</file>

<file path=ppt/slideLayouts/slideLayout621.xml><?xml version="1.0" encoding="utf-8"?>
<p:sldLayout xmlns:a="http://schemas.openxmlformats.org/drawingml/2006/main" xmlns:r="http://schemas.openxmlformats.org/officeDocument/2006/relationships" xmlns:p="http://schemas.openxmlformats.org/presentationml/2006/main" preserve="1" userDrawn="1">
  <p:cSld name="Otsikkodia 2 C">
    <p:bg>
      <p:bgPr>
        <a:solidFill>
          <a:schemeClr val="accent6"/>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7288212" cy="2978150"/>
          </a:xfrm>
        </p:spPr>
        <p:txBody>
          <a:bodyPr lIns="0" tIns="0" rIns="0" bIns="0" anchor="t">
            <a:noAutofit/>
          </a:bodyPr>
          <a:lstStyle>
            <a:lvl1pPr algn="l">
              <a:lnSpc>
                <a:spcPct val="90000"/>
              </a:lnSpc>
              <a:defRPr sz="6000">
                <a:solidFill>
                  <a:schemeClr val="tx2"/>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49" y="3517900"/>
            <a:ext cx="5052195" cy="747077"/>
          </a:xfrm>
        </p:spPr>
        <p:txBody>
          <a:bodyPr lIns="0" tIns="0" rIns="0" bIns="0" anchor="t">
            <a:noAutofit/>
          </a:bodyPr>
          <a:lstStyle>
            <a:lvl1pPr marL="0" indent="0" algn="l">
              <a:buNone/>
              <a:defRPr sz="2000" b="1">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Lyhyt ingressi, jossa voidaan täsmentää pääotsikon aihetta. </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49" y="4759325"/>
            <a:ext cx="4227513" cy="996802"/>
          </a:xfrm>
        </p:spPr>
        <p:txBody>
          <a:bodyPr lIns="0" tIns="0" rIns="0" bIns="0">
            <a:noAutofit/>
          </a:bodyPr>
          <a:lstStyle>
            <a:lvl1pPr marL="0" indent="0">
              <a:buNone/>
              <a:defRPr sz="1800">
                <a:solidFill>
                  <a:schemeClr val="tx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0" name="Kuvan paikkamerkki 9">
            <a:extLst>
              <a:ext uri="{FF2B5EF4-FFF2-40B4-BE49-F238E27FC236}">
                <a16:creationId xmlns:a16="http://schemas.microsoft.com/office/drawing/2014/main" id="{BF8F9FB5-3DAD-46F9-0A97-B539DED676C1}"/>
              </a:ext>
              <a:ext uri="{C183D7F6-B498-43B3-948B-1728B52AA6E4}">
                <adec:decorative xmlns:adec="http://schemas.microsoft.com/office/drawing/2017/decorative" val="1"/>
              </a:ext>
            </a:extLst>
          </p:cNvPr>
          <p:cNvSpPr>
            <a:spLocks noGrp="1"/>
          </p:cNvSpPr>
          <p:nvPr>
            <p:ph type="pic" sz="quarter" idx="14" hasCustomPrompt="1"/>
          </p:nvPr>
        </p:nvSpPr>
        <p:spPr>
          <a:xfrm>
            <a:off x="3683731" y="-2199"/>
            <a:ext cx="8508269" cy="6862398"/>
          </a:xfrm>
          <a:custGeom>
            <a:avLst/>
            <a:gdLst>
              <a:gd name="connsiteX0" fmla="*/ 7131651 w 8508269"/>
              <a:gd name="connsiteY0" fmla="*/ 0 h 6862398"/>
              <a:gd name="connsiteX1" fmla="*/ 7562831 w 8508269"/>
              <a:gd name="connsiteY1" fmla="*/ 0 h 6862398"/>
              <a:gd name="connsiteX2" fmla="*/ 8508269 w 8508269"/>
              <a:gd name="connsiteY2" fmla="*/ 0 h 6862398"/>
              <a:gd name="connsiteX3" fmla="*/ 8508269 w 8508269"/>
              <a:gd name="connsiteY3" fmla="*/ 298118 h 6862398"/>
              <a:gd name="connsiteX4" fmla="*/ 8508269 w 8508269"/>
              <a:gd name="connsiteY4" fmla="*/ 6858000 h 6862398"/>
              <a:gd name="connsiteX5" fmla="*/ 8508269 w 8508269"/>
              <a:gd name="connsiteY5" fmla="*/ 6859593 h 6862398"/>
              <a:gd name="connsiteX6" fmla="*/ 8508268 w 8508269"/>
              <a:gd name="connsiteY6" fmla="*/ 6859593 h 6862398"/>
              <a:gd name="connsiteX7" fmla="*/ 8508268 w 8508269"/>
              <a:gd name="connsiteY7" fmla="*/ 6860136 h 6862398"/>
              <a:gd name="connsiteX8" fmla="*/ 8508268 w 8508269"/>
              <a:gd name="connsiteY8" fmla="*/ 6860199 h 6862398"/>
              <a:gd name="connsiteX9" fmla="*/ 7562831 w 8508269"/>
              <a:gd name="connsiteY9" fmla="*/ 6860199 h 6862398"/>
              <a:gd name="connsiteX10" fmla="*/ 7562831 w 8508269"/>
              <a:gd name="connsiteY10" fmla="*/ 6860932 h 6862398"/>
              <a:gd name="connsiteX11" fmla="*/ 7482577 w 8508269"/>
              <a:gd name="connsiteY11" fmla="*/ 6860932 h 6862398"/>
              <a:gd name="connsiteX12" fmla="*/ 7482577 w 8508269"/>
              <a:gd name="connsiteY12" fmla="*/ 6862398 h 6862398"/>
              <a:gd name="connsiteX13" fmla="*/ 4011294 w 8508269"/>
              <a:gd name="connsiteY13" fmla="*/ 6862398 h 6862398"/>
              <a:gd name="connsiteX14" fmla="*/ 4011888 w 8508269"/>
              <a:gd name="connsiteY14" fmla="*/ 6860932 h 6862398"/>
              <a:gd name="connsiteX15" fmla="*/ 2912822 w 8508269"/>
              <a:gd name="connsiteY15" fmla="*/ 6860932 h 6862398"/>
              <a:gd name="connsiteX16" fmla="*/ 2913203 w 8508269"/>
              <a:gd name="connsiteY16" fmla="*/ 6860199 h 6862398"/>
              <a:gd name="connsiteX17" fmla="*/ 2655267 w 8508269"/>
              <a:gd name="connsiteY17" fmla="*/ 6860199 h 6862398"/>
              <a:gd name="connsiteX18" fmla="*/ 2655267 w 8508269"/>
              <a:gd name="connsiteY18" fmla="*/ 6860136 h 6862398"/>
              <a:gd name="connsiteX19" fmla="*/ 0 w 8508269"/>
              <a:gd name="connsiteY19" fmla="*/ 6860136 h 6862398"/>
              <a:gd name="connsiteX20" fmla="*/ 78105 w 8508269"/>
              <a:gd name="connsiteY20" fmla="*/ 6414112 h 6862398"/>
              <a:gd name="connsiteX21" fmla="*/ 526161 w 8508269"/>
              <a:gd name="connsiteY21" fmla="*/ 6334038 h 6862398"/>
              <a:gd name="connsiteX22" fmla="*/ 606171 w 8508269"/>
              <a:gd name="connsiteY22" fmla="*/ 5885982 h 6862398"/>
              <a:gd name="connsiteX23" fmla="*/ 1054227 w 8508269"/>
              <a:gd name="connsiteY23" fmla="*/ 5805909 h 6862398"/>
              <a:gd name="connsiteX24" fmla="*/ 1134301 w 8508269"/>
              <a:gd name="connsiteY24" fmla="*/ 5357853 h 6862398"/>
              <a:gd name="connsiteX25" fmla="*/ 1582357 w 8508269"/>
              <a:gd name="connsiteY25" fmla="*/ 5277779 h 6862398"/>
              <a:gd name="connsiteX26" fmla="*/ 1662430 w 8508269"/>
              <a:gd name="connsiteY26" fmla="*/ 4829723 h 6862398"/>
              <a:gd name="connsiteX27" fmla="*/ 2110486 w 8508269"/>
              <a:gd name="connsiteY27" fmla="*/ 4749713 h 6862398"/>
              <a:gd name="connsiteX28" fmla="*/ 2190560 w 8508269"/>
              <a:gd name="connsiteY28" fmla="*/ 4301657 h 6862398"/>
              <a:gd name="connsiteX29" fmla="*/ 2638616 w 8508269"/>
              <a:gd name="connsiteY29" fmla="*/ 4221584 h 6862398"/>
              <a:gd name="connsiteX30" fmla="*/ 2718689 w 8508269"/>
              <a:gd name="connsiteY30" fmla="*/ 3773527 h 6862398"/>
              <a:gd name="connsiteX31" fmla="*/ 3166745 w 8508269"/>
              <a:gd name="connsiteY31" fmla="*/ 3693454 h 6862398"/>
              <a:gd name="connsiteX32" fmla="*/ 3280537 w 8508269"/>
              <a:gd name="connsiteY32" fmla="*/ 3375764 h 6862398"/>
              <a:gd name="connsiteX33" fmla="*/ 3248470 w 8508269"/>
              <a:gd name="connsiteY33" fmla="*/ 3243747 h 6862398"/>
              <a:gd name="connsiteX34" fmla="*/ 3696526 w 8508269"/>
              <a:gd name="connsiteY34" fmla="*/ 3163674 h 6862398"/>
              <a:gd name="connsiteX35" fmla="*/ 3708527 w 8508269"/>
              <a:gd name="connsiteY35" fmla="*/ 3151037 h 6862398"/>
              <a:gd name="connsiteX36" fmla="*/ 3709924 w 8508269"/>
              <a:gd name="connsiteY36" fmla="*/ 3149450 h 6862398"/>
              <a:gd name="connsiteX37" fmla="*/ 3742500 w 8508269"/>
              <a:gd name="connsiteY37" fmla="*/ 3107476 h 6862398"/>
              <a:gd name="connsiteX38" fmla="*/ 3742690 w 8508269"/>
              <a:gd name="connsiteY38" fmla="*/ 3107603 h 6862398"/>
              <a:gd name="connsiteX39" fmla="*/ 3776536 w 8508269"/>
              <a:gd name="connsiteY39" fmla="*/ 2715681 h 6862398"/>
              <a:gd name="connsiteX40" fmla="*/ 4224592 w 8508269"/>
              <a:gd name="connsiteY40" fmla="*/ 2635608 h 6862398"/>
              <a:gd name="connsiteX41" fmla="*/ 4304665 w 8508269"/>
              <a:gd name="connsiteY41" fmla="*/ 2187552 h 6862398"/>
              <a:gd name="connsiteX42" fmla="*/ 4752721 w 8508269"/>
              <a:gd name="connsiteY42" fmla="*/ 2107478 h 6862398"/>
              <a:gd name="connsiteX43" fmla="*/ 4832795 w 8508269"/>
              <a:gd name="connsiteY43" fmla="*/ 1659422 h 6862398"/>
              <a:gd name="connsiteX44" fmla="*/ 5280851 w 8508269"/>
              <a:gd name="connsiteY44" fmla="*/ 1579349 h 6862398"/>
              <a:gd name="connsiteX45" fmla="*/ 5360924 w 8508269"/>
              <a:gd name="connsiteY45" fmla="*/ 1131293 h 6862398"/>
              <a:gd name="connsiteX46" fmla="*/ 5808917 w 8508269"/>
              <a:gd name="connsiteY46" fmla="*/ 1051219 h 6862398"/>
              <a:gd name="connsiteX47" fmla="*/ 5888990 w 8508269"/>
              <a:gd name="connsiteY47" fmla="*/ 603163 h 6862398"/>
              <a:gd name="connsiteX48" fmla="*/ 6337046 w 8508269"/>
              <a:gd name="connsiteY48" fmla="*/ 523090 h 6862398"/>
              <a:gd name="connsiteX49" fmla="*/ 6417120 w 8508269"/>
              <a:gd name="connsiteY49" fmla="*/ 75034 h 6862398"/>
              <a:gd name="connsiteX50" fmla="*/ 6857746 w 8508269"/>
              <a:gd name="connsiteY50" fmla="*/ 2199 h 6862398"/>
              <a:gd name="connsiteX51" fmla="*/ 6857810 w 8508269"/>
              <a:gd name="connsiteY51" fmla="*/ 2199 h 6862398"/>
              <a:gd name="connsiteX52" fmla="*/ 7089594 w 8508269"/>
              <a:gd name="connsiteY52" fmla="*/ 2199 h 6862398"/>
              <a:gd name="connsiteX53" fmla="*/ 7130161 w 8508269"/>
              <a:gd name="connsiteY53" fmla="*/ 2199 h 6862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8508269" h="6862398">
                <a:moveTo>
                  <a:pt x="7131651" y="0"/>
                </a:moveTo>
                <a:lnTo>
                  <a:pt x="7562831" y="0"/>
                </a:lnTo>
                <a:lnTo>
                  <a:pt x="8508269" y="0"/>
                </a:lnTo>
                <a:lnTo>
                  <a:pt x="8508269" y="298118"/>
                </a:lnTo>
                <a:lnTo>
                  <a:pt x="8508269" y="6858000"/>
                </a:lnTo>
                <a:lnTo>
                  <a:pt x="8508269" y="6859593"/>
                </a:lnTo>
                <a:lnTo>
                  <a:pt x="8508268" y="6859593"/>
                </a:lnTo>
                <a:lnTo>
                  <a:pt x="8508268" y="6860136"/>
                </a:lnTo>
                <a:lnTo>
                  <a:pt x="8508268" y="6860199"/>
                </a:lnTo>
                <a:lnTo>
                  <a:pt x="7562831" y="6860199"/>
                </a:lnTo>
                <a:lnTo>
                  <a:pt x="7562831" y="6860932"/>
                </a:lnTo>
                <a:lnTo>
                  <a:pt x="7482577" y="6860932"/>
                </a:lnTo>
                <a:lnTo>
                  <a:pt x="7482577" y="6862398"/>
                </a:lnTo>
                <a:lnTo>
                  <a:pt x="4011294" y="6862398"/>
                </a:lnTo>
                <a:lnTo>
                  <a:pt x="4011888" y="6860932"/>
                </a:lnTo>
                <a:lnTo>
                  <a:pt x="2912822" y="6860932"/>
                </a:lnTo>
                <a:lnTo>
                  <a:pt x="2913203" y="6860199"/>
                </a:lnTo>
                <a:lnTo>
                  <a:pt x="2655267" y="6860199"/>
                </a:lnTo>
                <a:lnTo>
                  <a:pt x="2655267" y="6860136"/>
                </a:lnTo>
                <a:lnTo>
                  <a:pt x="0" y="6860136"/>
                </a:lnTo>
                <a:cubicBezTo>
                  <a:pt x="115888" y="6742597"/>
                  <a:pt x="140716" y="6564861"/>
                  <a:pt x="78105" y="6414112"/>
                </a:cubicBezTo>
                <a:cubicBezTo>
                  <a:pt x="229680" y="6480533"/>
                  <a:pt x="406908" y="6453291"/>
                  <a:pt x="526161" y="6334038"/>
                </a:cubicBezTo>
                <a:cubicBezTo>
                  <a:pt x="643700" y="6216500"/>
                  <a:pt x="669227" y="6037620"/>
                  <a:pt x="606171" y="5885982"/>
                </a:cubicBezTo>
                <a:cubicBezTo>
                  <a:pt x="757809" y="5952467"/>
                  <a:pt x="934974" y="5925162"/>
                  <a:pt x="1054227" y="5805909"/>
                </a:cubicBezTo>
                <a:cubicBezTo>
                  <a:pt x="1171829" y="5688370"/>
                  <a:pt x="1197356" y="5509491"/>
                  <a:pt x="1134301" y="5357853"/>
                </a:cubicBezTo>
                <a:cubicBezTo>
                  <a:pt x="1285939" y="5424337"/>
                  <a:pt x="1463104" y="5397032"/>
                  <a:pt x="1582357" y="5277779"/>
                </a:cubicBezTo>
                <a:cubicBezTo>
                  <a:pt x="1699895" y="5160241"/>
                  <a:pt x="1725486" y="4981361"/>
                  <a:pt x="1662430" y="4829723"/>
                </a:cubicBezTo>
                <a:cubicBezTo>
                  <a:pt x="1814068" y="4896208"/>
                  <a:pt x="1991233" y="4868966"/>
                  <a:pt x="2110486" y="4749713"/>
                </a:cubicBezTo>
                <a:cubicBezTo>
                  <a:pt x="2228025" y="4632111"/>
                  <a:pt x="2253615" y="4453232"/>
                  <a:pt x="2190560" y="4301657"/>
                </a:cubicBezTo>
                <a:cubicBezTo>
                  <a:pt x="2342198" y="4368078"/>
                  <a:pt x="2519363" y="4340837"/>
                  <a:pt x="2638616" y="4221584"/>
                </a:cubicBezTo>
                <a:cubicBezTo>
                  <a:pt x="2756154" y="4103982"/>
                  <a:pt x="2781745" y="3925102"/>
                  <a:pt x="2718689" y="3773527"/>
                </a:cubicBezTo>
                <a:cubicBezTo>
                  <a:pt x="2870327" y="3839949"/>
                  <a:pt x="3047492" y="3812707"/>
                  <a:pt x="3166745" y="3693454"/>
                </a:cubicBezTo>
                <a:cubicBezTo>
                  <a:pt x="3252533" y="3607602"/>
                  <a:pt x="3289871" y="3490952"/>
                  <a:pt x="3280537" y="3375764"/>
                </a:cubicBezTo>
                <a:cubicBezTo>
                  <a:pt x="3276854" y="3330869"/>
                  <a:pt x="3266123" y="3286229"/>
                  <a:pt x="3248470" y="3243747"/>
                </a:cubicBezTo>
                <a:cubicBezTo>
                  <a:pt x="3400044" y="3310168"/>
                  <a:pt x="3577273" y="3282927"/>
                  <a:pt x="3696526" y="3163674"/>
                </a:cubicBezTo>
                <a:cubicBezTo>
                  <a:pt x="3700590" y="3159546"/>
                  <a:pt x="3704654" y="3155355"/>
                  <a:pt x="3708527" y="3151037"/>
                </a:cubicBezTo>
                <a:cubicBezTo>
                  <a:pt x="3709035" y="3150466"/>
                  <a:pt x="3709480" y="3149958"/>
                  <a:pt x="3709924" y="3149450"/>
                </a:cubicBezTo>
                <a:cubicBezTo>
                  <a:pt x="3721671" y="3136369"/>
                  <a:pt x="3732530" y="3122399"/>
                  <a:pt x="3742500" y="3107476"/>
                </a:cubicBezTo>
                <a:lnTo>
                  <a:pt x="3742690" y="3107603"/>
                </a:lnTo>
                <a:cubicBezTo>
                  <a:pt x="3819589" y="2993684"/>
                  <a:pt x="3830193" y="2844777"/>
                  <a:pt x="3776536" y="2715681"/>
                </a:cubicBezTo>
                <a:cubicBezTo>
                  <a:pt x="3928174" y="2782102"/>
                  <a:pt x="4105339" y="2754861"/>
                  <a:pt x="4224592" y="2635608"/>
                </a:cubicBezTo>
                <a:cubicBezTo>
                  <a:pt x="4342130" y="2518069"/>
                  <a:pt x="4367657" y="2339190"/>
                  <a:pt x="4304665" y="2187552"/>
                </a:cubicBezTo>
                <a:cubicBezTo>
                  <a:pt x="4456303" y="2253973"/>
                  <a:pt x="4635183" y="2225017"/>
                  <a:pt x="4752721" y="2107478"/>
                </a:cubicBezTo>
                <a:cubicBezTo>
                  <a:pt x="4870260" y="1989940"/>
                  <a:pt x="4895787" y="1811060"/>
                  <a:pt x="4832795" y="1659422"/>
                </a:cubicBezTo>
                <a:cubicBezTo>
                  <a:pt x="4984369" y="1725843"/>
                  <a:pt x="5163312" y="1696887"/>
                  <a:pt x="5280851" y="1579349"/>
                </a:cubicBezTo>
                <a:cubicBezTo>
                  <a:pt x="5398389" y="1461810"/>
                  <a:pt x="5423916" y="1282931"/>
                  <a:pt x="5360924" y="1131293"/>
                </a:cubicBezTo>
                <a:cubicBezTo>
                  <a:pt x="5512499" y="1197714"/>
                  <a:pt x="5689664" y="1170472"/>
                  <a:pt x="5808917" y="1051219"/>
                </a:cubicBezTo>
                <a:cubicBezTo>
                  <a:pt x="5926519" y="933681"/>
                  <a:pt x="5952046" y="754801"/>
                  <a:pt x="5888990" y="603163"/>
                </a:cubicBezTo>
                <a:cubicBezTo>
                  <a:pt x="6040628" y="669648"/>
                  <a:pt x="6217793" y="642343"/>
                  <a:pt x="6337046" y="523090"/>
                </a:cubicBezTo>
                <a:cubicBezTo>
                  <a:pt x="6454585" y="405551"/>
                  <a:pt x="6480175" y="226671"/>
                  <a:pt x="6417120" y="75034"/>
                </a:cubicBezTo>
                <a:cubicBezTo>
                  <a:pt x="6565646" y="140185"/>
                  <a:pt x="6738684" y="115356"/>
                  <a:pt x="6857746" y="2199"/>
                </a:cubicBezTo>
                <a:lnTo>
                  <a:pt x="6857810" y="2199"/>
                </a:lnTo>
                <a:lnTo>
                  <a:pt x="7089594" y="2199"/>
                </a:lnTo>
                <a:lnTo>
                  <a:pt x="7130161" y="2199"/>
                </a:lnTo>
                <a:close/>
              </a:path>
            </a:pathLst>
          </a:custGeom>
          <a:noFill/>
        </p:spPr>
        <p:txBody>
          <a:bodyPr wrap="square" lIns="3240000" tIns="216000" rIns="540000" bIns="900000" anchor="b">
            <a:noAutofit/>
          </a:bodyPr>
          <a:lstStyle>
            <a:lvl1pPr marL="0" indent="0" algn="r">
              <a:buNone/>
              <a:defRPr sz="1400" b="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E85A6144-A43E-3836-1D98-621F15E85841}"/>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4" name="Logo">
            <a:extLst>
              <a:ext uri="{FF2B5EF4-FFF2-40B4-BE49-F238E27FC236}">
                <a16:creationId xmlns:a16="http://schemas.microsoft.com/office/drawing/2014/main" id="{0930538F-7516-A670-62E7-F74A03A6E8AD}"/>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
        <p:nvSpPr>
          <p:cNvPr id="11" name="Päivämäärän paikkamerkki 3">
            <a:extLst>
              <a:ext uri="{FF2B5EF4-FFF2-40B4-BE49-F238E27FC236}">
                <a16:creationId xmlns:a16="http://schemas.microsoft.com/office/drawing/2014/main" id="{2AA5EE69-D385-AD43-A92E-1F72A7531F97}"/>
              </a:ext>
            </a:extLst>
          </p:cNvPr>
          <p:cNvSpPr>
            <a:spLocks noGrp="1"/>
          </p:cNvSpPr>
          <p:nvPr>
            <p:ph type="dt" sz="half" idx="10"/>
          </p:nvPr>
        </p:nvSpPr>
        <p:spPr>
          <a:xfrm>
            <a:off x="10440401" y="6248400"/>
            <a:ext cx="1210262" cy="249238"/>
          </a:xfrm>
        </p:spPr>
        <p:txBody>
          <a:bodyPr wrap="square"/>
          <a:lstStyle>
            <a:lvl1pPr>
              <a:defRPr b="1">
                <a:solidFill>
                  <a:schemeClr val="tx1"/>
                </a:solidFill>
              </a:defRPr>
            </a:lvl1pPr>
          </a:lstStyle>
          <a:p>
            <a:r>
              <a:rPr lang="fi-FI"/>
              <a:t>12.8.2025</a:t>
            </a:r>
            <a:endParaRPr lang="fi-FI" dirty="0"/>
          </a:p>
        </p:txBody>
      </p:sp>
    </p:spTree>
    <p:extLst>
      <p:ext uri="{BB962C8B-B14F-4D97-AF65-F5344CB8AC3E}">
        <p14:creationId xmlns:p14="http://schemas.microsoft.com/office/powerpoint/2010/main" val="1223522756"/>
      </p:ext>
    </p:extLst>
  </p:cSld>
  <p:clrMapOvr>
    <a:masterClrMapping/>
  </p:clrMapOvr>
  <p:extLst>
    <p:ext uri="{DCECCB84-F9BA-43D5-87BE-67443E8EF086}">
      <p15:sldGuideLst xmlns:p15="http://schemas.microsoft.com/office/powerpoint/2012/main"/>
    </p:ext>
  </p:extLst>
</p:sldLayout>
</file>

<file path=ppt/slideLayouts/slideLayout622.xml><?xml version="1.0" encoding="utf-8"?>
<p:sldLayout xmlns:a="http://schemas.openxmlformats.org/drawingml/2006/main" xmlns:r="http://schemas.openxmlformats.org/officeDocument/2006/relationships" xmlns:p="http://schemas.openxmlformats.org/presentationml/2006/main" preserve="1" userDrawn="1">
  <p:cSld name="Otsikkodia 3">
    <p:bg>
      <p:bgPr>
        <a:solidFill>
          <a:schemeClr val="accent6"/>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7287705" cy="3227387"/>
          </a:xfrm>
        </p:spPr>
        <p:txBody>
          <a:bodyPr lIns="0" tIns="0" rIns="0" bIns="0" anchor="t">
            <a:noAutofit/>
          </a:bodyPr>
          <a:lstStyle>
            <a:lvl1pPr algn="l">
              <a:defRPr sz="6000">
                <a:solidFill>
                  <a:schemeClr val="tx2"/>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1" y="4017963"/>
            <a:ext cx="7287704" cy="743185"/>
          </a:xfrm>
        </p:spPr>
        <p:txBody>
          <a:bodyPr lIns="0" tIns="0" rIns="0" bIns="0" anchor="t">
            <a:noAutofit/>
          </a:bodyPr>
          <a:lstStyle>
            <a:lvl1pPr marL="0" indent="0" algn="l">
              <a:lnSpc>
                <a:spcPct val="105000"/>
              </a:lnSpc>
              <a:buNone/>
              <a:defRPr sz="2000" b="1">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1" y="5006975"/>
            <a:ext cx="7287704" cy="746125"/>
          </a:xfrm>
        </p:spPr>
        <p:txBody>
          <a:bodyPr lIns="0" tIns="0" rIns="0" bIns="0">
            <a:noAutofit/>
          </a:bodyPr>
          <a:lstStyle>
            <a:lvl1pPr marL="0" indent="0">
              <a:buNone/>
              <a:defRPr sz="1800">
                <a:solidFill>
                  <a:schemeClr val="tx1"/>
                </a:solidFill>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9" name="Kuvan paikkamerkki">
            <a:extLst>
              <a:ext uri="{FF2B5EF4-FFF2-40B4-BE49-F238E27FC236}">
                <a16:creationId xmlns:a16="http://schemas.microsoft.com/office/drawing/2014/main" id="{61ACCD94-13FC-C4DD-A92B-ACEE320D09B4}"/>
              </a:ext>
              <a:ext uri="{C183D7F6-B498-43B3-948B-1728B52AA6E4}">
                <adec:decorative xmlns:adec="http://schemas.microsoft.com/office/drawing/2017/decorative" val="1"/>
              </a:ext>
            </a:extLst>
          </p:cNvPr>
          <p:cNvSpPr>
            <a:spLocks noGrp="1"/>
          </p:cNvSpPr>
          <p:nvPr>
            <p:ph type="pic" sz="quarter" idx="14" hasCustomPrompt="1"/>
          </p:nvPr>
        </p:nvSpPr>
        <p:spPr>
          <a:xfrm>
            <a:off x="8125905" y="0"/>
            <a:ext cx="4066096" cy="6858000"/>
          </a:xfrm>
          <a:custGeom>
            <a:avLst/>
            <a:gdLst>
              <a:gd name="connsiteX0" fmla="*/ 381 w 4066096"/>
              <a:gd name="connsiteY0" fmla="*/ 0 h 6858000"/>
              <a:gd name="connsiteX1" fmla="*/ 781260 w 4066096"/>
              <a:gd name="connsiteY1" fmla="*/ 0 h 6858000"/>
              <a:gd name="connsiteX2" fmla="*/ 1149302 w 4066096"/>
              <a:gd name="connsiteY2" fmla="*/ 0 h 6858000"/>
              <a:gd name="connsiteX3" fmla="*/ 4066094 w 4066096"/>
              <a:gd name="connsiteY3" fmla="*/ 0 h 6858000"/>
              <a:gd name="connsiteX4" fmla="*/ 4066095 w 4066096"/>
              <a:gd name="connsiteY4" fmla="*/ 0 h 6858000"/>
              <a:gd name="connsiteX5" fmla="*/ 4066096 w 4066096"/>
              <a:gd name="connsiteY5" fmla="*/ 0 h 6858000"/>
              <a:gd name="connsiteX6" fmla="*/ 4066096 w 4066096"/>
              <a:gd name="connsiteY6" fmla="*/ 6858000 h 6858000"/>
              <a:gd name="connsiteX7" fmla="*/ 4066095 w 4066096"/>
              <a:gd name="connsiteY7" fmla="*/ 6858000 h 6858000"/>
              <a:gd name="connsiteX8" fmla="*/ 4066094 w 4066096"/>
              <a:gd name="connsiteY8" fmla="*/ 6858000 h 6858000"/>
              <a:gd name="connsiteX9" fmla="*/ 1149302 w 4066096"/>
              <a:gd name="connsiteY9" fmla="*/ 6858000 h 6858000"/>
              <a:gd name="connsiteX10" fmla="*/ 781210 w 4066096"/>
              <a:gd name="connsiteY10" fmla="*/ 6858000 h 6858000"/>
              <a:gd name="connsiteX11" fmla="*/ 127 w 4066096"/>
              <a:gd name="connsiteY11" fmla="*/ 6858000 h 6858000"/>
              <a:gd name="connsiteX12" fmla="*/ 0 w 4066096"/>
              <a:gd name="connsiteY12" fmla="*/ 6846506 h 6858000"/>
              <a:gd name="connsiteX13" fmla="*/ 149035 w 4066096"/>
              <a:gd name="connsiteY13" fmla="*/ 6358954 h 6858000"/>
              <a:gd name="connsiteX14" fmla="*/ 0 w 4066096"/>
              <a:gd name="connsiteY14" fmla="*/ 5871401 h 6858000"/>
              <a:gd name="connsiteX15" fmla="*/ 149035 w 4066096"/>
              <a:gd name="connsiteY15" fmla="*/ 5383848 h 6858000"/>
              <a:gd name="connsiteX16" fmla="*/ 0 w 4066096"/>
              <a:gd name="connsiteY16" fmla="*/ 4896295 h 6858000"/>
              <a:gd name="connsiteX17" fmla="*/ 149035 w 4066096"/>
              <a:gd name="connsiteY17" fmla="*/ 4408742 h 6858000"/>
              <a:gd name="connsiteX18" fmla="*/ 0 w 4066096"/>
              <a:gd name="connsiteY18" fmla="*/ 3921189 h 6858000"/>
              <a:gd name="connsiteX19" fmla="*/ 149035 w 4066096"/>
              <a:gd name="connsiteY19" fmla="*/ 3433636 h 6858000"/>
              <a:gd name="connsiteX20" fmla="*/ 0 w 4066096"/>
              <a:gd name="connsiteY20" fmla="*/ 2946083 h 6858000"/>
              <a:gd name="connsiteX21" fmla="*/ 149035 w 4066096"/>
              <a:gd name="connsiteY21" fmla="*/ 2458530 h 6858000"/>
              <a:gd name="connsiteX22" fmla="*/ 0 w 4066096"/>
              <a:gd name="connsiteY22" fmla="*/ 1970977 h 6858000"/>
              <a:gd name="connsiteX23" fmla="*/ 149035 w 4066096"/>
              <a:gd name="connsiteY23" fmla="*/ 1483424 h 6858000"/>
              <a:gd name="connsiteX24" fmla="*/ 0 w 4066096"/>
              <a:gd name="connsiteY24" fmla="*/ 995871 h 6858000"/>
              <a:gd name="connsiteX25" fmla="*/ 149035 w 4066096"/>
              <a:gd name="connsiteY25" fmla="*/ 508318 h 6858000"/>
              <a:gd name="connsiteX26" fmla="*/ 0 w 4066096"/>
              <a:gd name="connsiteY26" fmla="*/ 20765 h 6858000"/>
              <a:gd name="connsiteX27" fmla="*/ 381 w 4066096"/>
              <a:gd name="connsiteY27"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066096" h="6858000">
                <a:moveTo>
                  <a:pt x="381" y="0"/>
                </a:moveTo>
                <a:lnTo>
                  <a:pt x="781260" y="0"/>
                </a:lnTo>
                <a:lnTo>
                  <a:pt x="1149302" y="0"/>
                </a:lnTo>
                <a:lnTo>
                  <a:pt x="4066094" y="0"/>
                </a:lnTo>
                <a:lnTo>
                  <a:pt x="4066095" y="0"/>
                </a:lnTo>
                <a:lnTo>
                  <a:pt x="4066096" y="0"/>
                </a:lnTo>
                <a:lnTo>
                  <a:pt x="4066096" y="6858000"/>
                </a:lnTo>
                <a:lnTo>
                  <a:pt x="4066095" y="6858000"/>
                </a:lnTo>
                <a:lnTo>
                  <a:pt x="4066094" y="6858000"/>
                </a:lnTo>
                <a:lnTo>
                  <a:pt x="1149302" y="6858000"/>
                </a:lnTo>
                <a:lnTo>
                  <a:pt x="781210" y="6858000"/>
                </a:lnTo>
                <a:lnTo>
                  <a:pt x="127" y="6858000"/>
                </a:lnTo>
                <a:cubicBezTo>
                  <a:pt x="64" y="6854254"/>
                  <a:pt x="0" y="6850381"/>
                  <a:pt x="0" y="6846506"/>
                </a:cubicBezTo>
                <a:cubicBezTo>
                  <a:pt x="0" y="6604318"/>
                  <a:pt x="149035" y="6604318"/>
                  <a:pt x="149035" y="6358954"/>
                </a:cubicBezTo>
                <a:cubicBezTo>
                  <a:pt x="149035" y="6113590"/>
                  <a:pt x="0" y="6116765"/>
                  <a:pt x="0" y="5871401"/>
                </a:cubicBezTo>
                <a:cubicBezTo>
                  <a:pt x="0" y="5626037"/>
                  <a:pt x="149035" y="5629212"/>
                  <a:pt x="149035" y="5383848"/>
                </a:cubicBezTo>
                <a:cubicBezTo>
                  <a:pt x="149035" y="5138484"/>
                  <a:pt x="0" y="5141659"/>
                  <a:pt x="0" y="4896295"/>
                </a:cubicBezTo>
                <a:cubicBezTo>
                  <a:pt x="0" y="4650931"/>
                  <a:pt x="149035" y="4654106"/>
                  <a:pt x="149035" y="4408742"/>
                </a:cubicBezTo>
                <a:cubicBezTo>
                  <a:pt x="149035" y="4163378"/>
                  <a:pt x="0" y="4163441"/>
                  <a:pt x="0" y="3921189"/>
                </a:cubicBezTo>
                <a:cubicBezTo>
                  <a:pt x="0" y="3678936"/>
                  <a:pt x="149035" y="3679000"/>
                  <a:pt x="149035" y="3433636"/>
                </a:cubicBezTo>
                <a:cubicBezTo>
                  <a:pt x="149035" y="3188272"/>
                  <a:pt x="0" y="3191447"/>
                  <a:pt x="0" y="2946083"/>
                </a:cubicBezTo>
                <a:cubicBezTo>
                  <a:pt x="0" y="2700719"/>
                  <a:pt x="149035" y="2703894"/>
                  <a:pt x="149035" y="2458530"/>
                </a:cubicBezTo>
                <a:cubicBezTo>
                  <a:pt x="149035" y="2213166"/>
                  <a:pt x="0" y="2213229"/>
                  <a:pt x="0" y="1970977"/>
                </a:cubicBezTo>
                <a:cubicBezTo>
                  <a:pt x="0" y="1728724"/>
                  <a:pt x="149035" y="1728788"/>
                  <a:pt x="149035" y="1483424"/>
                </a:cubicBezTo>
                <a:cubicBezTo>
                  <a:pt x="149035" y="1238060"/>
                  <a:pt x="0" y="1241235"/>
                  <a:pt x="0" y="995871"/>
                </a:cubicBezTo>
                <a:cubicBezTo>
                  <a:pt x="0" y="750507"/>
                  <a:pt x="149035" y="753682"/>
                  <a:pt x="149035" y="508318"/>
                </a:cubicBezTo>
                <a:cubicBezTo>
                  <a:pt x="149035" y="262954"/>
                  <a:pt x="0" y="266129"/>
                  <a:pt x="0" y="20765"/>
                </a:cubicBezTo>
                <a:cubicBezTo>
                  <a:pt x="0" y="13653"/>
                  <a:pt x="127" y="6731"/>
                  <a:pt x="381" y="0"/>
                </a:cubicBezTo>
                <a:close/>
              </a:path>
            </a:pathLst>
          </a:custGeom>
          <a:noFill/>
        </p:spPr>
        <p:txBody>
          <a:bodyPr wrap="square" lIns="360000" tIns="180000" rIns="360000" bIns="540000" anchor="t" anchorCtr="0">
            <a:noAutofit/>
          </a:bodyPr>
          <a:lstStyle>
            <a:lvl1pPr marL="0" indent="0" algn="ctr">
              <a:buNone/>
              <a:defRPr sz="1400" b="0" i="0">
                <a:solidFill>
                  <a:schemeClr val="tx2"/>
                </a:solidFill>
                <a:sym typeface="Wingdings 3" panose="05040102010807070707" pitchFamily="18" charset="2"/>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0" name="Kuvatiedot">
            <a:extLst>
              <a:ext uri="{FF2B5EF4-FFF2-40B4-BE49-F238E27FC236}">
                <a16:creationId xmlns:a16="http://schemas.microsoft.com/office/drawing/2014/main" id="{E6811E85-6DD3-263C-9FEB-BF604951131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7" name="Logo">
            <a:extLst>
              <a:ext uri="{FF2B5EF4-FFF2-40B4-BE49-F238E27FC236}">
                <a16:creationId xmlns:a16="http://schemas.microsoft.com/office/drawing/2014/main" id="{9C62B94A-4820-38D7-5765-725F3BC11CF9}"/>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
        <p:nvSpPr>
          <p:cNvPr id="4" name="Päivämäärän paikkamerkki 3">
            <a:extLst>
              <a:ext uri="{FF2B5EF4-FFF2-40B4-BE49-F238E27FC236}">
                <a16:creationId xmlns:a16="http://schemas.microsoft.com/office/drawing/2014/main" id="{C49E1D46-CE66-0E16-B21A-763105029147}"/>
              </a:ext>
            </a:extLst>
          </p:cNvPr>
          <p:cNvSpPr>
            <a:spLocks noGrp="1"/>
          </p:cNvSpPr>
          <p:nvPr>
            <p:ph type="dt" sz="half" idx="10"/>
          </p:nvPr>
        </p:nvSpPr>
        <p:spPr>
          <a:xfrm>
            <a:off x="10459219" y="6248400"/>
            <a:ext cx="1191444" cy="249238"/>
          </a:xfrm>
        </p:spPr>
        <p:txBody>
          <a:bodyPr wrap="square" anchor="b"/>
          <a:lstStyle>
            <a:lvl1pPr algn="r">
              <a:defRPr b="1">
                <a:solidFill>
                  <a:schemeClr val="tx1"/>
                </a:solidFill>
              </a:defRPr>
            </a:lvl1pPr>
          </a:lstStyle>
          <a:p>
            <a:r>
              <a:rPr lang="fi-FI"/>
              <a:t>12.8.2025</a:t>
            </a:r>
            <a:endParaRPr lang="fi-FI" dirty="0"/>
          </a:p>
        </p:txBody>
      </p:sp>
    </p:spTree>
    <p:extLst>
      <p:ext uri="{BB962C8B-B14F-4D97-AF65-F5344CB8AC3E}">
        <p14:creationId xmlns:p14="http://schemas.microsoft.com/office/powerpoint/2010/main" val="646004991"/>
      </p:ext>
    </p:extLst>
  </p:cSld>
  <p:clrMapOvr>
    <a:masterClrMapping/>
  </p:clrMapOvr>
  <p:extLst>
    <p:ext uri="{DCECCB84-F9BA-43D5-87BE-67443E8EF086}">
      <p15:sldGuideLst xmlns:p15="http://schemas.microsoft.com/office/powerpoint/2012/main"/>
    </p:ext>
  </p:extLst>
</p:sldLayout>
</file>

<file path=ppt/slideLayouts/slideLayout623.xml><?xml version="1.0" encoding="utf-8"?>
<p:sldLayout xmlns:a="http://schemas.openxmlformats.org/drawingml/2006/main" xmlns:r="http://schemas.openxmlformats.org/officeDocument/2006/relationships" xmlns:p="http://schemas.openxmlformats.org/presentationml/2006/main" preserve="1" userDrawn="1">
  <p:cSld name="Otsikkodia 3 A">
    <p:bg>
      <p:bgPr>
        <a:solidFill>
          <a:schemeClr val="accent6"/>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7287705" cy="3227387"/>
          </a:xfrm>
        </p:spPr>
        <p:txBody>
          <a:bodyPr lIns="0" tIns="0" rIns="0" bIns="0" anchor="t">
            <a:noAutofit/>
          </a:bodyPr>
          <a:lstStyle>
            <a:lvl1pPr algn="l">
              <a:defRPr sz="6000">
                <a:solidFill>
                  <a:schemeClr val="tx2"/>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1" y="4017963"/>
            <a:ext cx="7287704" cy="743185"/>
          </a:xfrm>
        </p:spPr>
        <p:txBody>
          <a:bodyPr lIns="0" tIns="0" rIns="0" bIns="0" anchor="t">
            <a:noAutofit/>
          </a:bodyPr>
          <a:lstStyle>
            <a:lvl1pPr marL="0" indent="0" algn="l">
              <a:lnSpc>
                <a:spcPct val="105000"/>
              </a:lnSpc>
              <a:buNone/>
              <a:defRPr sz="2000" b="1">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1" y="5006975"/>
            <a:ext cx="7287704" cy="746125"/>
          </a:xfrm>
        </p:spPr>
        <p:txBody>
          <a:bodyPr lIns="0" tIns="0" rIns="0" bIns="0">
            <a:noAutofit/>
          </a:bodyPr>
          <a:lstStyle>
            <a:lvl1pPr marL="0" indent="0">
              <a:buNone/>
              <a:defRPr sz="1800">
                <a:solidFill>
                  <a:schemeClr val="tx1"/>
                </a:solidFill>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1" name="Kuvan paikkamerkki 10">
            <a:extLst>
              <a:ext uri="{FF2B5EF4-FFF2-40B4-BE49-F238E27FC236}">
                <a16:creationId xmlns:a16="http://schemas.microsoft.com/office/drawing/2014/main" id="{244FBECD-C4DE-7920-F36A-17CA35C8EE51}"/>
              </a:ext>
              <a:ext uri="{C183D7F6-B498-43B3-948B-1728B52AA6E4}">
                <adec:decorative xmlns:adec="http://schemas.microsoft.com/office/drawing/2017/decorative" val="1"/>
              </a:ext>
            </a:extLst>
          </p:cNvPr>
          <p:cNvSpPr>
            <a:spLocks noGrp="1"/>
          </p:cNvSpPr>
          <p:nvPr>
            <p:ph type="pic" sz="quarter" idx="14" hasCustomPrompt="1"/>
          </p:nvPr>
        </p:nvSpPr>
        <p:spPr>
          <a:xfrm>
            <a:off x="8125904" y="0"/>
            <a:ext cx="4066096" cy="6858000"/>
          </a:xfrm>
          <a:custGeom>
            <a:avLst/>
            <a:gdLst>
              <a:gd name="connsiteX0" fmla="*/ 0 w 4066096"/>
              <a:gd name="connsiteY0" fmla="*/ 0 h 6858000"/>
              <a:gd name="connsiteX1" fmla="*/ 523121 w 4066096"/>
              <a:gd name="connsiteY1" fmla="*/ 0 h 6858000"/>
              <a:gd name="connsiteX2" fmla="*/ 995277 w 4066096"/>
              <a:gd name="connsiteY2" fmla="*/ 0 h 6858000"/>
              <a:gd name="connsiteX3" fmla="*/ 1217813 w 4066096"/>
              <a:gd name="connsiteY3" fmla="*/ 0 h 6858000"/>
              <a:gd name="connsiteX4" fmla="*/ 2981445 w 4066096"/>
              <a:gd name="connsiteY4" fmla="*/ 0 h 6858000"/>
              <a:gd name="connsiteX5" fmla="*/ 2981446 w 4066096"/>
              <a:gd name="connsiteY5" fmla="*/ 0 h 6858000"/>
              <a:gd name="connsiteX6" fmla="*/ 4066096 w 4066096"/>
              <a:gd name="connsiteY6" fmla="*/ 0 h 6858000"/>
              <a:gd name="connsiteX7" fmla="*/ 4066096 w 4066096"/>
              <a:gd name="connsiteY7" fmla="*/ 6858000 h 6858000"/>
              <a:gd name="connsiteX8" fmla="*/ 2981446 w 4066096"/>
              <a:gd name="connsiteY8" fmla="*/ 6858000 h 6858000"/>
              <a:gd name="connsiteX9" fmla="*/ 2981445 w 4066096"/>
              <a:gd name="connsiteY9" fmla="*/ 6858000 h 6858000"/>
              <a:gd name="connsiteX10" fmla="*/ 1217813 w 4066096"/>
              <a:gd name="connsiteY10" fmla="*/ 6858000 h 6858000"/>
              <a:gd name="connsiteX11" fmla="*/ 995247 w 4066096"/>
              <a:gd name="connsiteY11" fmla="*/ 6858000 h 6858000"/>
              <a:gd name="connsiteX12" fmla="*/ 522967 w 4066096"/>
              <a:gd name="connsiteY12" fmla="*/ 6858000 h 6858000"/>
              <a:gd name="connsiteX13" fmla="*/ 0 w 4066096"/>
              <a:gd name="connsiteY13"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66096" h="6858000">
                <a:moveTo>
                  <a:pt x="0" y="0"/>
                </a:moveTo>
                <a:lnTo>
                  <a:pt x="523121" y="0"/>
                </a:lnTo>
                <a:lnTo>
                  <a:pt x="995277" y="0"/>
                </a:lnTo>
                <a:lnTo>
                  <a:pt x="1217813" y="0"/>
                </a:lnTo>
                <a:lnTo>
                  <a:pt x="2981445" y="0"/>
                </a:lnTo>
                <a:lnTo>
                  <a:pt x="2981446" y="0"/>
                </a:lnTo>
                <a:lnTo>
                  <a:pt x="4066096" y="0"/>
                </a:lnTo>
                <a:lnTo>
                  <a:pt x="4066096" y="6858000"/>
                </a:lnTo>
                <a:lnTo>
                  <a:pt x="2981446" y="6858000"/>
                </a:lnTo>
                <a:lnTo>
                  <a:pt x="2981445" y="6858000"/>
                </a:lnTo>
                <a:lnTo>
                  <a:pt x="1217813" y="6858000"/>
                </a:lnTo>
                <a:lnTo>
                  <a:pt x="995247" y="6858000"/>
                </a:lnTo>
                <a:lnTo>
                  <a:pt x="522967" y="6858000"/>
                </a:lnTo>
                <a:lnTo>
                  <a:pt x="0" y="6858000"/>
                </a:lnTo>
                <a:close/>
              </a:path>
            </a:pathLst>
          </a:custGeom>
          <a:noFill/>
        </p:spPr>
        <p:txBody>
          <a:bodyPr wrap="square" lIns="360000" tIns="180000" rIns="360000" bIns="540000" anchor="t" anchorCtr="0">
            <a:noAutofit/>
          </a:bodyPr>
          <a:lstStyle>
            <a:lvl1pPr marL="0" indent="0" algn="ctr">
              <a:buNone/>
              <a:defRPr sz="1400" b="0" i="0">
                <a:solidFill>
                  <a:schemeClr val="tx2"/>
                </a:solidFill>
                <a:sym typeface="Wingdings 3" panose="05040102010807070707" pitchFamily="18" charset="2"/>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0" name="Kuvatiedot">
            <a:extLst>
              <a:ext uri="{FF2B5EF4-FFF2-40B4-BE49-F238E27FC236}">
                <a16:creationId xmlns:a16="http://schemas.microsoft.com/office/drawing/2014/main" id="{E6811E85-6DD3-263C-9FEB-BF604951131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7" name="Logo">
            <a:extLst>
              <a:ext uri="{FF2B5EF4-FFF2-40B4-BE49-F238E27FC236}">
                <a16:creationId xmlns:a16="http://schemas.microsoft.com/office/drawing/2014/main" id="{9C62B94A-4820-38D7-5765-725F3BC11CF9}"/>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
        <p:nvSpPr>
          <p:cNvPr id="4" name="Päivämäärän paikkamerkki 3">
            <a:extLst>
              <a:ext uri="{FF2B5EF4-FFF2-40B4-BE49-F238E27FC236}">
                <a16:creationId xmlns:a16="http://schemas.microsoft.com/office/drawing/2014/main" id="{C49E1D46-CE66-0E16-B21A-763105029147}"/>
              </a:ext>
            </a:extLst>
          </p:cNvPr>
          <p:cNvSpPr>
            <a:spLocks noGrp="1"/>
          </p:cNvSpPr>
          <p:nvPr>
            <p:ph type="dt" sz="half" idx="10"/>
          </p:nvPr>
        </p:nvSpPr>
        <p:spPr>
          <a:xfrm>
            <a:off x="10459219" y="6248400"/>
            <a:ext cx="1191444" cy="249238"/>
          </a:xfrm>
        </p:spPr>
        <p:txBody>
          <a:bodyPr wrap="square" anchor="b"/>
          <a:lstStyle>
            <a:lvl1pPr algn="r">
              <a:defRPr b="1">
                <a:solidFill>
                  <a:schemeClr val="tx1"/>
                </a:solidFill>
              </a:defRPr>
            </a:lvl1pPr>
          </a:lstStyle>
          <a:p>
            <a:r>
              <a:rPr lang="fi-FI"/>
              <a:t>12.8.2025</a:t>
            </a:r>
            <a:endParaRPr lang="fi-FI" dirty="0"/>
          </a:p>
        </p:txBody>
      </p:sp>
    </p:spTree>
    <p:extLst>
      <p:ext uri="{BB962C8B-B14F-4D97-AF65-F5344CB8AC3E}">
        <p14:creationId xmlns:p14="http://schemas.microsoft.com/office/powerpoint/2010/main" val="2285854243"/>
      </p:ext>
    </p:extLst>
  </p:cSld>
  <p:clrMapOvr>
    <a:masterClrMapping/>
  </p:clrMapOvr>
  <p:extLst>
    <p:ext uri="{DCECCB84-F9BA-43D5-87BE-67443E8EF086}">
      <p15:sldGuideLst xmlns:p15="http://schemas.microsoft.com/office/powerpoint/2012/main"/>
    </p:ext>
  </p:extLst>
</p:sldLayout>
</file>

<file path=ppt/slideLayouts/slideLayout624.xml><?xml version="1.0" encoding="utf-8"?>
<p:sldLayout xmlns:a="http://schemas.openxmlformats.org/drawingml/2006/main" xmlns:r="http://schemas.openxmlformats.org/officeDocument/2006/relationships" xmlns:p="http://schemas.openxmlformats.org/presentationml/2006/main" preserve="1" userDrawn="1">
  <p:cSld name="Otsikkodia 3 B">
    <p:bg>
      <p:bgPr>
        <a:solidFill>
          <a:schemeClr val="accent6"/>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7287705" cy="3227387"/>
          </a:xfrm>
        </p:spPr>
        <p:txBody>
          <a:bodyPr lIns="0" tIns="0" rIns="0" bIns="0" anchor="t">
            <a:noAutofit/>
          </a:bodyPr>
          <a:lstStyle>
            <a:lvl1pPr algn="l">
              <a:defRPr sz="6000">
                <a:solidFill>
                  <a:schemeClr val="tx2"/>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1" y="4017963"/>
            <a:ext cx="7287704" cy="743185"/>
          </a:xfrm>
        </p:spPr>
        <p:txBody>
          <a:bodyPr lIns="0" tIns="0" rIns="0" bIns="0" anchor="t">
            <a:noAutofit/>
          </a:bodyPr>
          <a:lstStyle>
            <a:lvl1pPr marL="0" indent="0" algn="l">
              <a:lnSpc>
                <a:spcPct val="105000"/>
              </a:lnSpc>
              <a:buNone/>
              <a:defRPr sz="2000" b="1">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1" y="5006975"/>
            <a:ext cx="7287704" cy="746125"/>
          </a:xfrm>
        </p:spPr>
        <p:txBody>
          <a:bodyPr lIns="0" tIns="0" rIns="0" bIns="0">
            <a:noAutofit/>
          </a:bodyPr>
          <a:lstStyle>
            <a:lvl1pPr marL="0" indent="0">
              <a:buNone/>
              <a:defRPr sz="1800">
                <a:solidFill>
                  <a:schemeClr val="tx1"/>
                </a:solidFill>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1" name="Kuvan paikkamerkki 10">
            <a:extLst>
              <a:ext uri="{FF2B5EF4-FFF2-40B4-BE49-F238E27FC236}">
                <a16:creationId xmlns:a16="http://schemas.microsoft.com/office/drawing/2014/main" id="{B62BC339-2E52-7E5F-08D2-38D957EF9179}"/>
              </a:ext>
              <a:ext uri="{C183D7F6-B498-43B3-948B-1728B52AA6E4}">
                <adec:decorative xmlns:adec="http://schemas.microsoft.com/office/drawing/2017/decorative" val="1"/>
              </a:ext>
            </a:extLst>
          </p:cNvPr>
          <p:cNvSpPr>
            <a:spLocks noGrp="1"/>
          </p:cNvSpPr>
          <p:nvPr>
            <p:ph type="pic" sz="quarter" idx="14" hasCustomPrompt="1"/>
          </p:nvPr>
        </p:nvSpPr>
        <p:spPr>
          <a:xfrm>
            <a:off x="8125397" y="0"/>
            <a:ext cx="4066603" cy="6858000"/>
          </a:xfrm>
          <a:custGeom>
            <a:avLst/>
            <a:gdLst>
              <a:gd name="connsiteX0" fmla="*/ 34892 w 4066603"/>
              <a:gd name="connsiteY0" fmla="*/ 0 h 6858000"/>
              <a:gd name="connsiteX1" fmla="*/ 778914 w 4066603"/>
              <a:gd name="connsiteY1" fmla="*/ 0 h 6858000"/>
              <a:gd name="connsiteX2" fmla="*/ 1013450 w 4066603"/>
              <a:gd name="connsiteY2" fmla="*/ 0 h 6858000"/>
              <a:gd name="connsiteX3" fmla="*/ 1074707 w 4066603"/>
              <a:gd name="connsiteY3" fmla="*/ 0 h 6858000"/>
              <a:gd name="connsiteX4" fmla="*/ 1541123 w 4066603"/>
              <a:gd name="connsiteY4" fmla="*/ 0 h 6858000"/>
              <a:gd name="connsiteX5" fmla="*/ 1789824 w 4066603"/>
              <a:gd name="connsiteY5" fmla="*/ 0 h 6858000"/>
              <a:gd name="connsiteX6" fmla="*/ 3760821 w 4066603"/>
              <a:gd name="connsiteY6" fmla="*/ 0 h 6858000"/>
              <a:gd name="connsiteX7" fmla="*/ 3760822 w 4066603"/>
              <a:gd name="connsiteY7" fmla="*/ 0 h 6858000"/>
              <a:gd name="connsiteX8" fmla="*/ 4066603 w 4066603"/>
              <a:gd name="connsiteY8" fmla="*/ 0 h 6858000"/>
              <a:gd name="connsiteX9" fmla="*/ 4066603 w 4066603"/>
              <a:gd name="connsiteY9" fmla="*/ 6858000 h 6858000"/>
              <a:gd name="connsiteX10" fmla="*/ 3760822 w 4066603"/>
              <a:gd name="connsiteY10" fmla="*/ 6858000 h 6858000"/>
              <a:gd name="connsiteX11" fmla="*/ 3760821 w 4066603"/>
              <a:gd name="connsiteY11" fmla="*/ 6858000 h 6858000"/>
              <a:gd name="connsiteX12" fmla="*/ 1789824 w 4066603"/>
              <a:gd name="connsiteY12" fmla="*/ 6858000 h 6858000"/>
              <a:gd name="connsiteX13" fmla="*/ 1541089 w 4066603"/>
              <a:gd name="connsiteY13" fmla="*/ 6858000 h 6858000"/>
              <a:gd name="connsiteX14" fmla="*/ 1074707 w 4066603"/>
              <a:gd name="connsiteY14" fmla="*/ 6858000 h 6858000"/>
              <a:gd name="connsiteX15" fmla="*/ 1013279 w 4066603"/>
              <a:gd name="connsiteY15" fmla="*/ 6858000 h 6858000"/>
              <a:gd name="connsiteX16" fmla="*/ 778914 w 4066603"/>
              <a:gd name="connsiteY16" fmla="*/ 6858000 h 6858000"/>
              <a:gd name="connsiteX17" fmla="*/ 17417 w 4066603"/>
              <a:gd name="connsiteY17" fmla="*/ 6858000 h 6858000"/>
              <a:gd name="connsiteX18" fmla="*/ 0 w 4066603"/>
              <a:gd name="connsiteY18" fmla="*/ 6840583 h 6858000"/>
              <a:gd name="connsiteX19" fmla="*/ 346624 w 4066603"/>
              <a:gd name="connsiteY19" fmla="*/ 6496136 h 6858000"/>
              <a:gd name="connsiteX20" fmla="*/ 0 w 4066603"/>
              <a:gd name="connsiteY20" fmla="*/ 6153866 h 6858000"/>
              <a:gd name="connsiteX21" fmla="*/ 346624 w 4066603"/>
              <a:gd name="connsiteY21" fmla="*/ 5809477 h 6858000"/>
              <a:gd name="connsiteX22" fmla="*/ 0 w 4066603"/>
              <a:gd name="connsiteY22" fmla="*/ 5465030 h 6858000"/>
              <a:gd name="connsiteX23" fmla="*/ 346624 w 4066603"/>
              <a:gd name="connsiteY23" fmla="*/ 5120583 h 6858000"/>
              <a:gd name="connsiteX24" fmla="*/ 0 w 4066603"/>
              <a:gd name="connsiteY24" fmla="*/ 4778371 h 6858000"/>
              <a:gd name="connsiteX25" fmla="*/ 346624 w 4066603"/>
              <a:gd name="connsiteY25" fmla="*/ 4433924 h 6858000"/>
              <a:gd name="connsiteX26" fmla="*/ 0 w 4066603"/>
              <a:gd name="connsiteY26" fmla="*/ 4089534 h 6858000"/>
              <a:gd name="connsiteX27" fmla="*/ 346624 w 4066603"/>
              <a:gd name="connsiteY27" fmla="*/ 3747264 h 6858000"/>
              <a:gd name="connsiteX28" fmla="*/ 0 w 4066603"/>
              <a:gd name="connsiteY28" fmla="*/ 3402817 h 6858000"/>
              <a:gd name="connsiteX29" fmla="*/ 346624 w 4066603"/>
              <a:gd name="connsiteY29" fmla="*/ 3060605 h 6858000"/>
              <a:gd name="connsiteX30" fmla="*/ 0 w 4066603"/>
              <a:gd name="connsiteY30" fmla="*/ 2716158 h 6858000"/>
              <a:gd name="connsiteX31" fmla="*/ 346624 w 4066603"/>
              <a:gd name="connsiteY31" fmla="*/ 2373945 h 6858000"/>
              <a:gd name="connsiteX32" fmla="*/ 0 w 4066603"/>
              <a:gd name="connsiteY32" fmla="*/ 2029498 h 6858000"/>
              <a:gd name="connsiteX33" fmla="*/ 346624 w 4066603"/>
              <a:gd name="connsiteY33" fmla="*/ 1685051 h 6858000"/>
              <a:gd name="connsiteX34" fmla="*/ 0 w 4066603"/>
              <a:gd name="connsiteY34" fmla="*/ 1340662 h 6858000"/>
              <a:gd name="connsiteX35" fmla="*/ 346624 w 4066603"/>
              <a:gd name="connsiteY35" fmla="*/ 998392 h 6858000"/>
              <a:gd name="connsiteX36" fmla="*/ 0 w 4066603"/>
              <a:gd name="connsiteY36" fmla="*/ 653945 h 6858000"/>
              <a:gd name="connsiteX37" fmla="*/ 346624 w 4066603"/>
              <a:gd name="connsiteY37" fmla="*/ 30955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066603" h="6858000">
                <a:moveTo>
                  <a:pt x="34892" y="0"/>
                </a:moveTo>
                <a:lnTo>
                  <a:pt x="778914" y="0"/>
                </a:lnTo>
                <a:lnTo>
                  <a:pt x="1013450" y="0"/>
                </a:lnTo>
                <a:lnTo>
                  <a:pt x="1074707" y="0"/>
                </a:lnTo>
                <a:lnTo>
                  <a:pt x="1541123" y="0"/>
                </a:lnTo>
                <a:lnTo>
                  <a:pt x="1789824" y="0"/>
                </a:lnTo>
                <a:lnTo>
                  <a:pt x="3760821" y="0"/>
                </a:lnTo>
                <a:lnTo>
                  <a:pt x="3760822" y="0"/>
                </a:lnTo>
                <a:lnTo>
                  <a:pt x="4066603" y="0"/>
                </a:lnTo>
                <a:lnTo>
                  <a:pt x="4066603" y="6858000"/>
                </a:lnTo>
                <a:lnTo>
                  <a:pt x="3760822" y="6858000"/>
                </a:lnTo>
                <a:lnTo>
                  <a:pt x="3760821" y="6858000"/>
                </a:lnTo>
                <a:lnTo>
                  <a:pt x="1789824" y="6858000"/>
                </a:lnTo>
                <a:lnTo>
                  <a:pt x="1541089" y="6858000"/>
                </a:lnTo>
                <a:lnTo>
                  <a:pt x="1074707" y="6858000"/>
                </a:lnTo>
                <a:lnTo>
                  <a:pt x="1013279" y="6858000"/>
                </a:lnTo>
                <a:lnTo>
                  <a:pt x="778914" y="6858000"/>
                </a:lnTo>
                <a:lnTo>
                  <a:pt x="17417" y="6858000"/>
                </a:lnTo>
                <a:lnTo>
                  <a:pt x="0" y="6840583"/>
                </a:lnTo>
                <a:lnTo>
                  <a:pt x="346624" y="6496136"/>
                </a:lnTo>
                <a:lnTo>
                  <a:pt x="0" y="6153866"/>
                </a:lnTo>
                <a:lnTo>
                  <a:pt x="346624" y="5809477"/>
                </a:lnTo>
                <a:lnTo>
                  <a:pt x="0" y="5465030"/>
                </a:lnTo>
                <a:lnTo>
                  <a:pt x="346624" y="5120583"/>
                </a:lnTo>
                <a:lnTo>
                  <a:pt x="0" y="4778371"/>
                </a:lnTo>
                <a:lnTo>
                  <a:pt x="346624" y="4433924"/>
                </a:lnTo>
                <a:lnTo>
                  <a:pt x="0" y="4089534"/>
                </a:lnTo>
                <a:lnTo>
                  <a:pt x="346624" y="3747264"/>
                </a:lnTo>
                <a:lnTo>
                  <a:pt x="0" y="3402817"/>
                </a:lnTo>
                <a:lnTo>
                  <a:pt x="346624" y="3060605"/>
                </a:lnTo>
                <a:lnTo>
                  <a:pt x="0" y="2716158"/>
                </a:lnTo>
                <a:lnTo>
                  <a:pt x="346624" y="2373945"/>
                </a:lnTo>
                <a:lnTo>
                  <a:pt x="0" y="2029498"/>
                </a:lnTo>
                <a:lnTo>
                  <a:pt x="346624" y="1685051"/>
                </a:lnTo>
                <a:lnTo>
                  <a:pt x="0" y="1340662"/>
                </a:lnTo>
                <a:lnTo>
                  <a:pt x="346624" y="998392"/>
                </a:lnTo>
                <a:lnTo>
                  <a:pt x="0" y="653945"/>
                </a:lnTo>
                <a:lnTo>
                  <a:pt x="346624" y="309555"/>
                </a:lnTo>
                <a:close/>
              </a:path>
            </a:pathLst>
          </a:custGeom>
          <a:noFill/>
        </p:spPr>
        <p:txBody>
          <a:bodyPr wrap="square" lIns="360000" tIns="180000" rIns="360000" bIns="540000" anchor="t" anchorCtr="0">
            <a:noAutofit/>
          </a:bodyPr>
          <a:lstStyle>
            <a:lvl1pPr marL="0" indent="0" algn="ctr">
              <a:buNone/>
              <a:defRPr sz="1400" b="0" i="0">
                <a:solidFill>
                  <a:schemeClr val="tx2"/>
                </a:solidFill>
                <a:sym typeface="Wingdings 3" panose="05040102010807070707" pitchFamily="18" charset="2"/>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0" name="Kuvatiedot">
            <a:extLst>
              <a:ext uri="{FF2B5EF4-FFF2-40B4-BE49-F238E27FC236}">
                <a16:creationId xmlns:a16="http://schemas.microsoft.com/office/drawing/2014/main" id="{E6811E85-6DD3-263C-9FEB-BF604951131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7" name="Logo">
            <a:extLst>
              <a:ext uri="{FF2B5EF4-FFF2-40B4-BE49-F238E27FC236}">
                <a16:creationId xmlns:a16="http://schemas.microsoft.com/office/drawing/2014/main" id="{9C62B94A-4820-38D7-5765-725F3BC11CF9}"/>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
        <p:nvSpPr>
          <p:cNvPr id="4" name="Päivämäärän paikkamerkki 3">
            <a:extLst>
              <a:ext uri="{FF2B5EF4-FFF2-40B4-BE49-F238E27FC236}">
                <a16:creationId xmlns:a16="http://schemas.microsoft.com/office/drawing/2014/main" id="{C49E1D46-CE66-0E16-B21A-763105029147}"/>
              </a:ext>
            </a:extLst>
          </p:cNvPr>
          <p:cNvSpPr>
            <a:spLocks noGrp="1"/>
          </p:cNvSpPr>
          <p:nvPr>
            <p:ph type="dt" sz="half" idx="10"/>
          </p:nvPr>
        </p:nvSpPr>
        <p:spPr>
          <a:xfrm>
            <a:off x="10459219" y="6248400"/>
            <a:ext cx="1191444" cy="249238"/>
          </a:xfrm>
        </p:spPr>
        <p:txBody>
          <a:bodyPr wrap="square" anchor="b"/>
          <a:lstStyle>
            <a:lvl1pPr algn="r">
              <a:defRPr b="1">
                <a:solidFill>
                  <a:schemeClr val="tx1"/>
                </a:solidFill>
              </a:defRPr>
            </a:lvl1pPr>
          </a:lstStyle>
          <a:p>
            <a:r>
              <a:rPr lang="fi-FI"/>
              <a:t>12.8.2025</a:t>
            </a:r>
            <a:endParaRPr lang="fi-FI" dirty="0"/>
          </a:p>
        </p:txBody>
      </p:sp>
    </p:spTree>
    <p:extLst>
      <p:ext uri="{BB962C8B-B14F-4D97-AF65-F5344CB8AC3E}">
        <p14:creationId xmlns:p14="http://schemas.microsoft.com/office/powerpoint/2010/main" val="2288975681"/>
      </p:ext>
    </p:extLst>
  </p:cSld>
  <p:clrMapOvr>
    <a:masterClrMapping/>
  </p:clrMapOvr>
  <p:extLst>
    <p:ext uri="{DCECCB84-F9BA-43D5-87BE-67443E8EF086}">
      <p15:sldGuideLst xmlns:p15="http://schemas.microsoft.com/office/powerpoint/2012/main"/>
    </p:ext>
  </p:extLst>
</p:sldLayout>
</file>

<file path=ppt/slideLayouts/slideLayout625.xml><?xml version="1.0" encoding="utf-8"?>
<p:sldLayout xmlns:a="http://schemas.openxmlformats.org/drawingml/2006/main" xmlns:r="http://schemas.openxmlformats.org/officeDocument/2006/relationships" xmlns:p="http://schemas.openxmlformats.org/presentationml/2006/main" preserve="1" userDrawn="1">
  <p:cSld name="Otsikkodia 3 C">
    <p:bg>
      <p:bgPr>
        <a:solidFill>
          <a:schemeClr val="accent6"/>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7287705" cy="3227387"/>
          </a:xfrm>
        </p:spPr>
        <p:txBody>
          <a:bodyPr lIns="0" tIns="0" rIns="0" bIns="0" anchor="t">
            <a:noAutofit/>
          </a:bodyPr>
          <a:lstStyle>
            <a:lvl1pPr algn="l">
              <a:defRPr sz="6000">
                <a:solidFill>
                  <a:schemeClr val="tx2"/>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1" y="4017963"/>
            <a:ext cx="7287704" cy="743185"/>
          </a:xfrm>
        </p:spPr>
        <p:txBody>
          <a:bodyPr lIns="0" tIns="0" rIns="0" bIns="0" anchor="t">
            <a:noAutofit/>
          </a:bodyPr>
          <a:lstStyle>
            <a:lvl1pPr marL="0" indent="0" algn="l">
              <a:lnSpc>
                <a:spcPct val="105000"/>
              </a:lnSpc>
              <a:buNone/>
              <a:defRPr sz="2000" b="1">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1" y="5006975"/>
            <a:ext cx="7287704" cy="746125"/>
          </a:xfrm>
        </p:spPr>
        <p:txBody>
          <a:bodyPr lIns="0" tIns="0" rIns="0" bIns="0">
            <a:noAutofit/>
          </a:bodyPr>
          <a:lstStyle>
            <a:lvl1pPr marL="0" indent="0">
              <a:buNone/>
              <a:defRPr sz="1800">
                <a:solidFill>
                  <a:schemeClr val="tx1"/>
                </a:solidFill>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1" name="Kuvan paikkamerkki 10">
            <a:extLst>
              <a:ext uri="{FF2B5EF4-FFF2-40B4-BE49-F238E27FC236}">
                <a16:creationId xmlns:a16="http://schemas.microsoft.com/office/drawing/2014/main" id="{217C6955-F828-EECD-D17D-7CF514B535E7}"/>
              </a:ext>
              <a:ext uri="{C183D7F6-B498-43B3-948B-1728B52AA6E4}">
                <adec:decorative xmlns:adec="http://schemas.microsoft.com/office/drawing/2017/decorative" val="1"/>
              </a:ext>
            </a:extLst>
          </p:cNvPr>
          <p:cNvSpPr>
            <a:spLocks noGrp="1"/>
          </p:cNvSpPr>
          <p:nvPr>
            <p:ph type="pic" sz="quarter" idx="14" hasCustomPrompt="1"/>
          </p:nvPr>
        </p:nvSpPr>
        <p:spPr>
          <a:xfrm>
            <a:off x="8124889" y="0"/>
            <a:ext cx="4067111" cy="6858000"/>
          </a:xfrm>
          <a:custGeom>
            <a:avLst/>
            <a:gdLst>
              <a:gd name="connsiteX0" fmla="*/ 1969 w 4067111"/>
              <a:gd name="connsiteY0" fmla="*/ 0 h 6858000"/>
              <a:gd name="connsiteX1" fmla="*/ 759628 w 4067111"/>
              <a:gd name="connsiteY1" fmla="*/ 0 h 6858000"/>
              <a:gd name="connsiteX2" fmla="*/ 1200278 w 4067111"/>
              <a:gd name="connsiteY2" fmla="*/ 0 h 6858000"/>
              <a:gd name="connsiteX3" fmla="*/ 1335701 w 4067111"/>
              <a:gd name="connsiteY3" fmla="*/ 0 h 6858000"/>
              <a:gd name="connsiteX4" fmla="*/ 1607215 w 4067111"/>
              <a:gd name="connsiteY4" fmla="*/ 0 h 6858000"/>
              <a:gd name="connsiteX5" fmla="*/ 1729330 w 4067111"/>
              <a:gd name="connsiteY5" fmla="*/ 0 h 6858000"/>
              <a:gd name="connsiteX6" fmla="*/ 1939660 w 4067111"/>
              <a:gd name="connsiteY6" fmla="*/ 0 h 6858000"/>
              <a:gd name="connsiteX7" fmla="*/ 3511550 w 4067111"/>
              <a:gd name="connsiteY7" fmla="*/ 0 h 6858000"/>
              <a:gd name="connsiteX8" fmla="*/ 3759002 w 4067111"/>
              <a:gd name="connsiteY8" fmla="*/ 0 h 6858000"/>
              <a:gd name="connsiteX9" fmla="*/ 3759003 w 4067111"/>
              <a:gd name="connsiteY9" fmla="*/ 0 h 6858000"/>
              <a:gd name="connsiteX10" fmla="*/ 3759004 w 4067111"/>
              <a:gd name="connsiteY10" fmla="*/ 0 h 6858000"/>
              <a:gd name="connsiteX11" fmla="*/ 4067111 w 4067111"/>
              <a:gd name="connsiteY11" fmla="*/ 0 h 6858000"/>
              <a:gd name="connsiteX12" fmla="*/ 4067111 w 4067111"/>
              <a:gd name="connsiteY12" fmla="*/ 6858000 h 6858000"/>
              <a:gd name="connsiteX13" fmla="*/ 3759004 w 4067111"/>
              <a:gd name="connsiteY13" fmla="*/ 6858000 h 6858000"/>
              <a:gd name="connsiteX14" fmla="*/ 3759003 w 4067111"/>
              <a:gd name="connsiteY14" fmla="*/ 6858000 h 6858000"/>
              <a:gd name="connsiteX15" fmla="*/ 3759002 w 4067111"/>
              <a:gd name="connsiteY15" fmla="*/ 6858000 h 6858000"/>
              <a:gd name="connsiteX16" fmla="*/ 3511550 w 4067111"/>
              <a:gd name="connsiteY16" fmla="*/ 6858000 h 6858000"/>
              <a:gd name="connsiteX17" fmla="*/ 1939660 w 4067111"/>
              <a:gd name="connsiteY17" fmla="*/ 6858000 h 6858000"/>
              <a:gd name="connsiteX18" fmla="*/ 1729330 w 4067111"/>
              <a:gd name="connsiteY18" fmla="*/ 6858000 h 6858000"/>
              <a:gd name="connsiteX19" fmla="*/ 1607215 w 4067111"/>
              <a:gd name="connsiteY19" fmla="*/ 6858000 h 6858000"/>
              <a:gd name="connsiteX20" fmla="*/ 1335664 w 4067111"/>
              <a:gd name="connsiteY20" fmla="*/ 6858000 h 6858000"/>
              <a:gd name="connsiteX21" fmla="*/ 1187852 w 4067111"/>
              <a:gd name="connsiteY21" fmla="*/ 6858000 h 6858000"/>
              <a:gd name="connsiteX22" fmla="*/ 759441 w 4067111"/>
              <a:gd name="connsiteY22" fmla="*/ 6858000 h 6858000"/>
              <a:gd name="connsiteX23" fmla="*/ 127 w 4067111"/>
              <a:gd name="connsiteY23" fmla="*/ 6858000 h 6858000"/>
              <a:gd name="connsiteX24" fmla="*/ 0 w 4067111"/>
              <a:gd name="connsiteY24" fmla="*/ 6857937 h 6858000"/>
              <a:gd name="connsiteX25" fmla="*/ 265367 w 4067111"/>
              <a:gd name="connsiteY25" fmla="*/ 6477127 h 6858000"/>
              <a:gd name="connsiteX26" fmla="*/ 0 w 4067111"/>
              <a:gd name="connsiteY26" fmla="*/ 6096318 h 6858000"/>
              <a:gd name="connsiteX27" fmla="*/ 265367 w 4067111"/>
              <a:gd name="connsiteY27" fmla="*/ 5715508 h 6858000"/>
              <a:gd name="connsiteX28" fmla="*/ 0 w 4067111"/>
              <a:gd name="connsiteY28" fmla="*/ 5334699 h 6858000"/>
              <a:gd name="connsiteX29" fmla="*/ 265367 w 4067111"/>
              <a:gd name="connsiteY29" fmla="*/ 4953889 h 6858000"/>
              <a:gd name="connsiteX30" fmla="*/ 0 w 4067111"/>
              <a:gd name="connsiteY30" fmla="*/ 4573080 h 6858000"/>
              <a:gd name="connsiteX31" fmla="*/ 265367 w 4067111"/>
              <a:gd name="connsiteY31" fmla="*/ 4192270 h 6858000"/>
              <a:gd name="connsiteX32" fmla="*/ 0 w 4067111"/>
              <a:gd name="connsiteY32" fmla="*/ 3811461 h 6858000"/>
              <a:gd name="connsiteX33" fmla="*/ 265367 w 4067111"/>
              <a:gd name="connsiteY33" fmla="*/ 3430651 h 6858000"/>
              <a:gd name="connsiteX34" fmla="*/ 0 w 4067111"/>
              <a:gd name="connsiteY34" fmla="*/ 3049778 h 6858000"/>
              <a:gd name="connsiteX35" fmla="*/ 265367 w 4067111"/>
              <a:gd name="connsiteY35" fmla="*/ 2668969 h 6858000"/>
              <a:gd name="connsiteX36" fmla="*/ 0 w 4067111"/>
              <a:gd name="connsiteY36" fmla="*/ 2288159 h 6858000"/>
              <a:gd name="connsiteX37" fmla="*/ 265367 w 4067111"/>
              <a:gd name="connsiteY37" fmla="*/ 1907350 h 6858000"/>
              <a:gd name="connsiteX38" fmla="*/ 0 w 4067111"/>
              <a:gd name="connsiteY38" fmla="*/ 1526540 h 6858000"/>
              <a:gd name="connsiteX39" fmla="*/ 265367 w 4067111"/>
              <a:gd name="connsiteY39" fmla="*/ 1145731 h 6858000"/>
              <a:gd name="connsiteX40" fmla="*/ 0 w 4067111"/>
              <a:gd name="connsiteY40" fmla="*/ 764921 h 6858000"/>
              <a:gd name="connsiteX41" fmla="*/ 265367 w 4067111"/>
              <a:gd name="connsiteY41" fmla="*/ 384112 h 6858000"/>
              <a:gd name="connsiteX42" fmla="*/ 0 w 4067111"/>
              <a:gd name="connsiteY42" fmla="*/ 826 h 6858000"/>
              <a:gd name="connsiteX43" fmla="*/ 1969 w 4067111"/>
              <a:gd name="connsiteY43"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067111" h="6858000">
                <a:moveTo>
                  <a:pt x="1969" y="0"/>
                </a:moveTo>
                <a:lnTo>
                  <a:pt x="759628" y="0"/>
                </a:lnTo>
                <a:lnTo>
                  <a:pt x="1200278" y="0"/>
                </a:lnTo>
                <a:lnTo>
                  <a:pt x="1335701" y="0"/>
                </a:lnTo>
                <a:lnTo>
                  <a:pt x="1607215" y="0"/>
                </a:lnTo>
                <a:lnTo>
                  <a:pt x="1729330" y="0"/>
                </a:lnTo>
                <a:lnTo>
                  <a:pt x="1939660" y="0"/>
                </a:lnTo>
                <a:lnTo>
                  <a:pt x="3511550" y="0"/>
                </a:lnTo>
                <a:lnTo>
                  <a:pt x="3759002" y="0"/>
                </a:lnTo>
                <a:lnTo>
                  <a:pt x="3759003" y="0"/>
                </a:lnTo>
                <a:lnTo>
                  <a:pt x="3759004" y="0"/>
                </a:lnTo>
                <a:lnTo>
                  <a:pt x="4067111" y="0"/>
                </a:lnTo>
                <a:lnTo>
                  <a:pt x="4067111" y="6858000"/>
                </a:lnTo>
                <a:lnTo>
                  <a:pt x="3759004" y="6858000"/>
                </a:lnTo>
                <a:lnTo>
                  <a:pt x="3759003" y="6858000"/>
                </a:lnTo>
                <a:lnTo>
                  <a:pt x="3759002" y="6858000"/>
                </a:lnTo>
                <a:lnTo>
                  <a:pt x="3511550" y="6858000"/>
                </a:lnTo>
                <a:lnTo>
                  <a:pt x="1939660" y="6858000"/>
                </a:lnTo>
                <a:lnTo>
                  <a:pt x="1729330" y="6858000"/>
                </a:lnTo>
                <a:lnTo>
                  <a:pt x="1607215" y="6858000"/>
                </a:lnTo>
                <a:lnTo>
                  <a:pt x="1335664" y="6858000"/>
                </a:lnTo>
                <a:lnTo>
                  <a:pt x="1187852" y="6858000"/>
                </a:lnTo>
                <a:lnTo>
                  <a:pt x="759441" y="6858000"/>
                </a:lnTo>
                <a:lnTo>
                  <a:pt x="127" y="6858000"/>
                </a:lnTo>
                <a:cubicBezTo>
                  <a:pt x="127" y="6858000"/>
                  <a:pt x="64" y="6857937"/>
                  <a:pt x="0" y="6857937"/>
                </a:cubicBezTo>
                <a:cubicBezTo>
                  <a:pt x="157226" y="6796532"/>
                  <a:pt x="265367" y="6649085"/>
                  <a:pt x="265367" y="6477127"/>
                </a:cubicBezTo>
                <a:cubicBezTo>
                  <a:pt x="265367" y="6305169"/>
                  <a:pt x="154813" y="6160199"/>
                  <a:pt x="0" y="6096318"/>
                </a:cubicBezTo>
                <a:cubicBezTo>
                  <a:pt x="157226" y="6034913"/>
                  <a:pt x="265367" y="5887466"/>
                  <a:pt x="265367" y="5715508"/>
                </a:cubicBezTo>
                <a:cubicBezTo>
                  <a:pt x="265367" y="5543550"/>
                  <a:pt x="154813" y="5398580"/>
                  <a:pt x="0" y="5334699"/>
                </a:cubicBezTo>
                <a:cubicBezTo>
                  <a:pt x="157226" y="5273231"/>
                  <a:pt x="265367" y="5125847"/>
                  <a:pt x="265367" y="4953889"/>
                </a:cubicBezTo>
                <a:cubicBezTo>
                  <a:pt x="265367" y="4781931"/>
                  <a:pt x="154813" y="4636961"/>
                  <a:pt x="0" y="4573080"/>
                </a:cubicBezTo>
                <a:cubicBezTo>
                  <a:pt x="157226" y="4511612"/>
                  <a:pt x="265367" y="4364228"/>
                  <a:pt x="265367" y="4192270"/>
                </a:cubicBezTo>
                <a:cubicBezTo>
                  <a:pt x="265367" y="4020312"/>
                  <a:pt x="154813" y="3875341"/>
                  <a:pt x="0" y="3811461"/>
                </a:cubicBezTo>
                <a:cubicBezTo>
                  <a:pt x="157226" y="3749993"/>
                  <a:pt x="265367" y="3602609"/>
                  <a:pt x="265367" y="3430651"/>
                </a:cubicBezTo>
                <a:cubicBezTo>
                  <a:pt x="265367" y="3258693"/>
                  <a:pt x="154813" y="3113659"/>
                  <a:pt x="0" y="3049778"/>
                </a:cubicBezTo>
                <a:cubicBezTo>
                  <a:pt x="157226" y="2988374"/>
                  <a:pt x="265367" y="2840990"/>
                  <a:pt x="265367" y="2668969"/>
                </a:cubicBezTo>
                <a:cubicBezTo>
                  <a:pt x="265367" y="2496947"/>
                  <a:pt x="154813" y="2352040"/>
                  <a:pt x="0" y="2288159"/>
                </a:cubicBezTo>
                <a:cubicBezTo>
                  <a:pt x="157226" y="2226755"/>
                  <a:pt x="265367" y="2079371"/>
                  <a:pt x="265367" y="1907350"/>
                </a:cubicBezTo>
                <a:cubicBezTo>
                  <a:pt x="265367" y="1735328"/>
                  <a:pt x="154813" y="1590421"/>
                  <a:pt x="0" y="1526540"/>
                </a:cubicBezTo>
                <a:cubicBezTo>
                  <a:pt x="157226" y="1465136"/>
                  <a:pt x="265367" y="1317752"/>
                  <a:pt x="265367" y="1145731"/>
                </a:cubicBezTo>
                <a:cubicBezTo>
                  <a:pt x="265367" y="973709"/>
                  <a:pt x="154813" y="828802"/>
                  <a:pt x="0" y="764921"/>
                </a:cubicBezTo>
                <a:cubicBezTo>
                  <a:pt x="157226" y="703517"/>
                  <a:pt x="265367" y="556070"/>
                  <a:pt x="265367" y="384112"/>
                </a:cubicBezTo>
                <a:cubicBezTo>
                  <a:pt x="265367" y="212154"/>
                  <a:pt x="154813" y="64706"/>
                  <a:pt x="0" y="826"/>
                </a:cubicBezTo>
                <a:cubicBezTo>
                  <a:pt x="635" y="572"/>
                  <a:pt x="1334" y="318"/>
                  <a:pt x="1969" y="0"/>
                </a:cubicBezTo>
                <a:close/>
              </a:path>
            </a:pathLst>
          </a:custGeom>
          <a:noFill/>
        </p:spPr>
        <p:txBody>
          <a:bodyPr wrap="square" lIns="360000" tIns="180000" rIns="360000" bIns="540000" anchor="t" anchorCtr="0">
            <a:noAutofit/>
          </a:bodyPr>
          <a:lstStyle>
            <a:lvl1pPr marL="0" indent="0" algn="ctr">
              <a:buNone/>
              <a:defRPr sz="1400" b="0" i="0">
                <a:solidFill>
                  <a:schemeClr val="tx2"/>
                </a:solidFill>
                <a:sym typeface="Wingdings 3" panose="05040102010807070707" pitchFamily="18" charset="2"/>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0" name="Kuvatiedot">
            <a:extLst>
              <a:ext uri="{FF2B5EF4-FFF2-40B4-BE49-F238E27FC236}">
                <a16:creationId xmlns:a16="http://schemas.microsoft.com/office/drawing/2014/main" id="{E6811E85-6DD3-263C-9FEB-BF604951131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7" name="Logo">
            <a:extLst>
              <a:ext uri="{FF2B5EF4-FFF2-40B4-BE49-F238E27FC236}">
                <a16:creationId xmlns:a16="http://schemas.microsoft.com/office/drawing/2014/main" id="{9C62B94A-4820-38D7-5765-725F3BC11CF9}"/>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
        <p:nvSpPr>
          <p:cNvPr id="4" name="Päivämäärän paikkamerkki 3">
            <a:extLst>
              <a:ext uri="{FF2B5EF4-FFF2-40B4-BE49-F238E27FC236}">
                <a16:creationId xmlns:a16="http://schemas.microsoft.com/office/drawing/2014/main" id="{C49E1D46-CE66-0E16-B21A-763105029147}"/>
              </a:ext>
            </a:extLst>
          </p:cNvPr>
          <p:cNvSpPr>
            <a:spLocks noGrp="1"/>
          </p:cNvSpPr>
          <p:nvPr>
            <p:ph type="dt" sz="half" idx="10"/>
          </p:nvPr>
        </p:nvSpPr>
        <p:spPr>
          <a:xfrm>
            <a:off x="10459219" y="6248400"/>
            <a:ext cx="1191444" cy="249238"/>
          </a:xfrm>
        </p:spPr>
        <p:txBody>
          <a:bodyPr wrap="square" anchor="b"/>
          <a:lstStyle>
            <a:lvl1pPr algn="r">
              <a:defRPr b="1">
                <a:solidFill>
                  <a:schemeClr val="tx1"/>
                </a:solidFill>
              </a:defRPr>
            </a:lvl1pPr>
          </a:lstStyle>
          <a:p>
            <a:r>
              <a:rPr lang="fi-FI"/>
              <a:t>12.8.2025</a:t>
            </a:r>
            <a:endParaRPr lang="fi-FI" dirty="0"/>
          </a:p>
        </p:txBody>
      </p:sp>
    </p:spTree>
    <p:extLst>
      <p:ext uri="{BB962C8B-B14F-4D97-AF65-F5344CB8AC3E}">
        <p14:creationId xmlns:p14="http://schemas.microsoft.com/office/powerpoint/2010/main" val="949357424"/>
      </p:ext>
    </p:extLst>
  </p:cSld>
  <p:clrMapOvr>
    <a:masterClrMapping/>
  </p:clrMapOvr>
  <p:extLst>
    <p:ext uri="{DCECCB84-F9BA-43D5-87BE-67443E8EF086}">
      <p15:sldGuideLst xmlns:p15="http://schemas.microsoft.com/office/powerpoint/2012/main"/>
    </p:ext>
  </p:extLst>
</p:sldLayout>
</file>

<file path=ppt/slideLayouts/slideLayout626.xml><?xml version="1.0" encoding="utf-8"?>
<p:sldLayout xmlns:a="http://schemas.openxmlformats.org/drawingml/2006/main" xmlns:r="http://schemas.openxmlformats.org/officeDocument/2006/relationships" xmlns:p="http://schemas.openxmlformats.org/presentationml/2006/main" preserve="1" userDrawn="1">
  <p:cSld name="Otsikkodia 4">
    <p:bg>
      <p:bgPr>
        <a:solidFill>
          <a:schemeClr val="accent6"/>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1" y="3517900"/>
            <a:ext cx="11110912" cy="1489076"/>
          </a:xfrm>
        </p:spPr>
        <p:txBody>
          <a:bodyPr lIns="0" tIns="0" rIns="0" bIns="0" anchor="t">
            <a:noAutofit/>
          </a:bodyPr>
          <a:lstStyle>
            <a:lvl1pPr algn="l">
              <a:defRPr sz="4800">
                <a:solidFill>
                  <a:schemeClr val="tx2"/>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0" y="5012826"/>
            <a:ext cx="8243888" cy="491038"/>
          </a:xfrm>
        </p:spPr>
        <p:txBody>
          <a:bodyPr lIns="0" tIns="0" rIns="0" bIns="0" anchor="t">
            <a:noAutofit/>
          </a:bodyPr>
          <a:lstStyle>
            <a:lvl1pPr marL="0" indent="0" algn="l">
              <a:buNone/>
              <a:defRPr sz="2000" b="1">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4" name="Tekstin paikkamerkki 2">
            <a:extLst>
              <a:ext uri="{FF2B5EF4-FFF2-40B4-BE49-F238E27FC236}">
                <a16:creationId xmlns:a16="http://schemas.microsoft.com/office/drawing/2014/main" id="{0A8646E1-ECFE-0291-965E-5BFDF51589B3}"/>
              </a:ext>
            </a:extLst>
          </p:cNvPr>
          <p:cNvSpPr>
            <a:spLocks noGrp="1"/>
          </p:cNvSpPr>
          <p:nvPr>
            <p:ph type="body" sz="quarter" idx="13" hasCustomPrompt="1"/>
          </p:nvPr>
        </p:nvSpPr>
        <p:spPr>
          <a:xfrm>
            <a:off x="2473325" y="6000750"/>
            <a:ext cx="7243763" cy="496888"/>
          </a:xfrm>
        </p:spPr>
        <p:txBody>
          <a:bodyPr lIns="0" tIns="0" rIns="0" bIns="0" anchor="b">
            <a:noAutofit/>
          </a:bodyPr>
          <a:lstStyle>
            <a:lvl1pPr marL="0" indent="0" algn="ctr">
              <a:buNone/>
              <a:defRPr sz="1600">
                <a:solidFill>
                  <a:schemeClr val="tx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0" name="Kuvan paikkamerkki 9">
            <a:extLst>
              <a:ext uri="{FF2B5EF4-FFF2-40B4-BE49-F238E27FC236}">
                <a16:creationId xmlns:a16="http://schemas.microsoft.com/office/drawing/2014/main" id="{61A5EF8A-CF43-541B-B670-6582CA4EC27B}"/>
              </a:ext>
              <a:ext uri="{C183D7F6-B498-43B3-948B-1728B52AA6E4}">
                <adec:decorative xmlns:adec="http://schemas.microsoft.com/office/drawing/2017/decorative" val="1"/>
              </a:ext>
            </a:extLst>
          </p:cNvPr>
          <p:cNvSpPr>
            <a:spLocks noGrp="1"/>
          </p:cNvSpPr>
          <p:nvPr>
            <p:ph type="pic" sz="quarter" idx="20" hasCustomPrompt="1"/>
          </p:nvPr>
        </p:nvSpPr>
        <p:spPr>
          <a:xfrm>
            <a:off x="-1239" y="0"/>
            <a:ext cx="12194479" cy="3179278"/>
          </a:xfrm>
          <a:custGeom>
            <a:avLst/>
            <a:gdLst>
              <a:gd name="connsiteX0" fmla="*/ 0 w 12194479"/>
              <a:gd name="connsiteY0" fmla="*/ 0 h 3179278"/>
              <a:gd name="connsiteX1" fmla="*/ 12194479 w 12194479"/>
              <a:gd name="connsiteY1" fmla="*/ 0 h 3179278"/>
              <a:gd name="connsiteX2" fmla="*/ 12194479 w 12194479"/>
              <a:gd name="connsiteY2" fmla="*/ 152636 h 3179278"/>
              <a:gd name="connsiteX3" fmla="*/ 12194479 w 12194479"/>
              <a:gd name="connsiteY3" fmla="*/ 236838 h 3179278"/>
              <a:gd name="connsiteX4" fmla="*/ 12194479 w 12194479"/>
              <a:gd name="connsiteY4" fmla="*/ 389474 h 3179278"/>
              <a:gd name="connsiteX5" fmla="*/ 12194479 w 12194479"/>
              <a:gd name="connsiteY5" fmla="*/ 740819 h 3179278"/>
              <a:gd name="connsiteX6" fmla="*/ 12194479 w 12194479"/>
              <a:gd name="connsiteY6" fmla="*/ 893455 h 3179278"/>
              <a:gd name="connsiteX7" fmla="*/ 12194479 w 12194479"/>
              <a:gd name="connsiteY7" fmla="*/ 2909679 h 3179278"/>
              <a:gd name="connsiteX8" fmla="*/ 12194479 w 12194479"/>
              <a:gd name="connsiteY8" fmla="*/ 3062315 h 3179278"/>
              <a:gd name="connsiteX9" fmla="*/ 12192517 w 12194479"/>
              <a:gd name="connsiteY9" fmla="*/ 3062315 h 3179278"/>
              <a:gd name="connsiteX10" fmla="*/ 11809922 w 12194479"/>
              <a:gd name="connsiteY10" fmla="*/ 3179278 h 3179278"/>
              <a:gd name="connsiteX11" fmla="*/ 11427276 w 12194479"/>
              <a:gd name="connsiteY11" fmla="*/ 3062315 h 3179278"/>
              <a:gd name="connsiteX12" fmla="*/ 11044682 w 12194479"/>
              <a:gd name="connsiteY12" fmla="*/ 3179278 h 3179278"/>
              <a:gd name="connsiteX13" fmla="*/ 10662087 w 12194479"/>
              <a:gd name="connsiteY13" fmla="*/ 3062315 h 3179278"/>
              <a:gd name="connsiteX14" fmla="*/ 10279441 w 12194479"/>
              <a:gd name="connsiteY14" fmla="*/ 3179278 h 3179278"/>
              <a:gd name="connsiteX15" fmla="*/ 9914714 w 12194479"/>
              <a:gd name="connsiteY15" fmla="*/ 3062677 h 3179278"/>
              <a:gd name="connsiteX16" fmla="*/ 9914714 w 12194479"/>
              <a:gd name="connsiteY16" fmla="*/ 3062470 h 3179278"/>
              <a:gd name="connsiteX17" fmla="*/ 9542654 w 12194479"/>
              <a:gd name="connsiteY17" fmla="*/ 3179278 h 3179278"/>
              <a:gd name="connsiteX18" fmla="*/ 9160008 w 12194479"/>
              <a:gd name="connsiteY18" fmla="*/ 3062315 h 3179278"/>
              <a:gd name="connsiteX19" fmla="*/ 8777414 w 12194479"/>
              <a:gd name="connsiteY19" fmla="*/ 3179278 h 3179278"/>
              <a:gd name="connsiteX20" fmla="*/ 8394768 w 12194479"/>
              <a:gd name="connsiteY20" fmla="*/ 3062315 h 3179278"/>
              <a:gd name="connsiteX21" fmla="*/ 8012173 w 12194479"/>
              <a:gd name="connsiteY21" fmla="*/ 3179278 h 3179278"/>
              <a:gd name="connsiteX22" fmla="*/ 7629579 w 12194479"/>
              <a:gd name="connsiteY22" fmla="*/ 3062315 h 3179278"/>
              <a:gd name="connsiteX23" fmla="*/ 7246934 w 12194479"/>
              <a:gd name="connsiteY23" fmla="*/ 3179278 h 3179278"/>
              <a:gd name="connsiteX24" fmla="*/ 6864340 w 12194479"/>
              <a:gd name="connsiteY24" fmla="*/ 3062315 h 3179278"/>
              <a:gd name="connsiteX25" fmla="*/ 6481745 w 12194479"/>
              <a:gd name="connsiteY25" fmla="*/ 3179278 h 3179278"/>
              <a:gd name="connsiteX26" fmla="*/ 6099099 w 12194479"/>
              <a:gd name="connsiteY26" fmla="*/ 3062315 h 3179278"/>
              <a:gd name="connsiteX27" fmla="*/ 5716505 w 12194479"/>
              <a:gd name="connsiteY27" fmla="*/ 3179278 h 3179278"/>
              <a:gd name="connsiteX28" fmla="*/ 5337476 w 12194479"/>
              <a:gd name="connsiteY28" fmla="*/ 3062367 h 3179278"/>
              <a:gd name="connsiteX29" fmla="*/ 4956118 w 12194479"/>
              <a:gd name="connsiteY29" fmla="*/ 3179278 h 3179278"/>
              <a:gd name="connsiteX30" fmla="*/ 4953692 w 12194479"/>
              <a:gd name="connsiteY30" fmla="*/ 3179278 h 3179278"/>
              <a:gd name="connsiteX31" fmla="*/ 4951264 w 12194479"/>
              <a:gd name="connsiteY31" fmla="*/ 3179278 h 3179278"/>
              <a:gd name="connsiteX32" fmla="*/ 4571047 w 12194479"/>
              <a:gd name="connsiteY32" fmla="*/ 3062367 h 3179278"/>
              <a:gd name="connsiteX33" fmla="*/ 4190878 w 12194479"/>
              <a:gd name="connsiteY33" fmla="*/ 3179278 h 3179278"/>
              <a:gd name="connsiteX34" fmla="*/ 3808283 w 12194479"/>
              <a:gd name="connsiteY34" fmla="*/ 3062315 h 3179278"/>
              <a:gd name="connsiteX35" fmla="*/ 3425637 w 12194479"/>
              <a:gd name="connsiteY35" fmla="*/ 3179278 h 3179278"/>
              <a:gd name="connsiteX36" fmla="*/ 3043043 w 12194479"/>
              <a:gd name="connsiteY36" fmla="*/ 3062315 h 3179278"/>
              <a:gd name="connsiteX37" fmla="*/ 2660448 w 12194479"/>
              <a:gd name="connsiteY37" fmla="*/ 3179278 h 3179278"/>
              <a:gd name="connsiteX38" fmla="*/ 2277802 w 12194479"/>
              <a:gd name="connsiteY38" fmla="*/ 3062315 h 3179278"/>
              <a:gd name="connsiteX39" fmla="*/ 1895208 w 12194479"/>
              <a:gd name="connsiteY39" fmla="*/ 3179278 h 3179278"/>
              <a:gd name="connsiteX40" fmla="*/ 1512562 w 12194479"/>
              <a:gd name="connsiteY40" fmla="*/ 3062315 h 3179278"/>
              <a:gd name="connsiteX41" fmla="*/ 1129968 w 12194479"/>
              <a:gd name="connsiteY41" fmla="*/ 3179278 h 3179278"/>
              <a:gd name="connsiteX42" fmla="*/ 747373 w 12194479"/>
              <a:gd name="connsiteY42" fmla="*/ 3062315 h 3179278"/>
              <a:gd name="connsiteX43" fmla="*/ 364727 w 12194479"/>
              <a:gd name="connsiteY43" fmla="*/ 3179278 h 3179278"/>
              <a:gd name="connsiteX44" fmla="*/ 0 w 12194479"/>
              <a:gd name="connsiteY44" fmla="*/ 3062677 h 3179278"/>
              <a:gd name="connsiteX45" fmla="*/ 0 w 12194479"/>
              <a:gd name="connsiteY45" fmla="*/ 2910041 h 3179278"/>
              <a:gd name="connsiteX46" fmla="*/ 0 w 12194479"/>
              <a:gd name="connsiteY46" fmla="*/ 893817 h 3179278"/>
              <a:gd name="connsiteX47" fmla="*/ 0 w 12194479"/>
              <a:gd name="connsiteY47" fmla="*/ 741181 h 3179278"/>
              <a:gd name="connsiteX48" fmla="*/ 0 w 12194479"/>
              <a:gd name="connsiteY48" fmla="*/ 389474 h 3179278"/>
              <a:gd name="connsiteX49" fmla="*/ 0 w 12194479"/>
              <a:gd name="connsiteY49" fmla="*/ 236838 h 3179278"/>
              <a:gd name="connsiteX50" fmla="*/ 0 w 12194479"/>
              <a:gd name="connsiteY50" fmla="*/ 152636 h 317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2194479" h="3179278">
                <a:moveTo>
                  <a:pt x="0" y="0"/>
                </a:moveTo>
                <a:lnTo>
                  <a:pt x="12194479" y="0"/>
                </a:lnTo>
                <a:lnTo>
                  <a:pt x="12194479" y="152636"/>
                </a:lnTo>
                <a:lnTo>
                  <a:pt x="12194479" y="236838"/>
                </a:lnTo>
                <a:lnTo>
                  <a:pt x="12194479" y="389474"/>
                </a:lnTo>
                <a:lnTo>
                  <a:pt x="12194479" y="740819"/>
                </a:lnTo>
                <a:lnTo>
                  <a:pt x="12194479" y="893455"/>
                </a:lnTo>
                <a:lnTo>
                  <a:pt x="12194479" y="2909679"/>
                </a:lnTo>
                <a:lnTo>
                  <a:pt x="12194479" y="3062315"/>
                </a:lnTo>
                <a:lnTo>
                  <a:pt x="12192517" y="3062315"/>
                </a:lnTo>
                <a:cubicBezTo>
                  <a:pt x="12000006" y="3062315"/>
                  <a:pt x="12002433" y="3179278"/>
                  <a:pt x="11809922" y="3179278"/>
                </a:cubicBezTo>
                <a:cubicBezTo>
                  <a:pt x="11617411" y="3179278"/>
                  <a:pt x="11619786" y="3062315"/>
                  <a:pt x="11427276" y="3062315"/>
                </a:cubicBezTo>
                <a:cubicBezTo>
                  <a:pt x="11234765" y="3062315"/>
                  <a:pt x="11234765" y="3179278"/>
                  <a:pt x="11044682" y="3179278"/>
                </a:cubicBezTo>
                <a:cubicBezTo>
                  <a:pt x="10854598" y="3179278"/>
                  <a:pt x="10854650" y="3062315"/>
                  <a:pt x="10662087" y="3062315"/>
                </a:cubicBezTo>
                <a:cubicBezTo>
                  <a:pt x="10469525" y="3062315"/>
                  <a:pt x="10465703" y="3179278"/>
                  <a:pt x="10279441" y="3179278"/>
                </a:cubicBezTo>
                <a:cubicBezTo>
                  <a:pt x="10093179" y="3179278"/>
                  <a:pt x="10087137" y="3069751"/>
                  <a:pt x="9914714" y="3062677"/>
                </a:cubicBezTo>
                <a:lnTo>
                  <a:pt x="9914714" y="3062470"/>
                </a:lnTo>
                <a:cubicBezTo>
                  <a:pt x="9732686" y="3066653"/>
                  <a:pt x="9732790" y="3179278"/>
                  <a:pt x="9542654" y="3179278"/>
                </a:cubicBezTo>
                <a:cubicBezTo>
                  <a:pt x="9352519" y="3179278"/>
                  <a:pt x="9352519" y="3062315"/>
                  <a:pt x="9160008" y="3062315"/>
                </a:cubicBezTo>
                <a:cubicBezTo>
                  <a:pt x="8967497" y="3062315"/>
                  <a:pt x="8969925" y="3179278"/>
                  <a:pt x="8777414" y="3179278"/>
                </a:cubicBezTo>
                <a:cubicBezTo>
                  <a:pt x="8584903" y="3179278"/>
                  <a:pt x="8587278" y="3062315"/>
                  <a:pt x="8394768" y="3062315"/>
                </a:cubicBezTo>
                <a:cubicBezTo>
                  <a:pt x="8202257" y="3062315"/>
                  <a:pt x="8202257" y="3179278"/>
                  <a:pt x="8012173" y="3179278"/>
                </a:cubicBezTo>
                <a:cubicBezTo>
                  <a:pt x="7822090" y="3179278"/>
                  <a:pt x="7822142" y="3062315"/>
                  <a:pt x="7629579" y="3062315"/>
                </a:cubicBezTo>
                <a:cubicBezTo>
                  <a:pt x="7437017" y="3062315"/>
                  <a:pt x="7439444" y="3179278"/>
                  <a:pt x="7246934" y="3179278"/>
                </a:cubicBezTo>
                <a:cubicBezTo>
                  <a:pt x="7054423" y="3179278"/>
                  <a:pt x="7056849" y="3062315"/>
                  <a:pt x="6864340" y="3062315"/>
                </a:cubicBezTo>
                <a:cubicBezTo>
                  <a:pt x="6671829" y="3062315"/>
                  <a:pt x="6674308" y="3179278"/>
                  <a:pt x="6481745" y="3179278"/>
                </a:cubicBezTo>
                <a:cubicBezTo>
                  <a:pt x="6289182" y="3179278"/>
                  <a:pt x="6291610" y="3062315"/>
                  <a:pt x="6099099" y="3062315"/>
                </a:cubicBezTo>
                <a:cubicBezTo>
                  <a:pt x="5906588" y="3062315"/>
                  <a:pt x="5907776" y="3179278"/>
                  <a:pt x="5716505" y="3179278"/>
                </a:cubicBezTo>
                <a:cubicBezTo>
                  <a:pt x="5525234" y="3179278"/>
                  <a:pt x="5523891" y="3063865"/>
                  <a:pt x="5337476" y="3062367"/>
                </a:cubicBezTo>
                <a:cubicBezTo>
                  <a:pt x="5148734" y="3063865"/>
                  <a:pt x="5147391" y="3179278"/>
                  <a:pt x="4956118" y="3179278"/>
                </a:cubicBezTo>
                <a:cubicBezTo>
                  <a:pt x="4955293" y="3179278"/>
                  <a:pt x="4954518" y="3179278"/>
                  <a:pt x="4953692" y="3179278"/>
                </a:cubicBezTo>
                <a:cubicBezTo>
                  <a:pt x="4952865" y="3179278"/>
                  <a:pt x="4952090" y="3179278"/>
                  <a:pt x="4951264" y="3179278"/>
                </a:cubicBezTo>
                <a:cubicBezTo>
                  <a:pt x="4762007" y="3179278"/>
                  <a:pt x="4758703" y="3063348"/>
                  <a:pt x="4571047" y="3062367"/>
                </a:cubicBezTo>
                <a:cubicBezTo>
                  <a:pt x="4381014" y="3063348"/>
                  <a:pt x="4383389" y="3179278"/>
                  <a:pt x="4190878" y="3179278"/>
                </a:cubicBezTo>
                <a:cubicBezTo>
                  <a:pt x="3998367" y="3179278"/>
                  <a:pt x="4000846" y="3062315"/>
                  <a:pt x="3808283" y="3062315"/>
                </a:cubicBezTo>
                <a:cubicBezTo>
                  <a:pt x="3615721" y="3062315"/>
                  <a:pt x="3618148" y="3179278"/>
                  <a:pt x="3425637" y="3179278"/>
                </a:cubicBezTo>
                <a:cubicBezTo>
                  <a:pt x="3233126" y="3179278"/>
                  <a:pt x="3235554" y="3062315"/>
                  <a:pt x="3043043" y="3062315"/>
                </a:cubicBezTo>
                <a:cubicBezTo>
                  <a:pt x="2850532" y="3062315"/>
                  <a:pt x="2850584" y="3179278"/>
                  <a:pt x="2660448" y="3179278"/>
                </a:cubicBezTo>
                <a:cubicBezTo>
                  <a:pt x="2470313" y="3179278"/>
                  <a:pt x="2470313" y="3062315"/>
                  <a:pt x="2277802" y="3062315"/>
                </a:cubicBezTo>
                <a:cubicBezTo>
                  <a:pt x="2085292" y="3062315"/>
                  <a:pt x="2087719" y="3179278"/>
                  <a:pt x="1895208" y="3179278"/>
                </a:cubicBezTo>
                <a:cubicBezTo>
                  <a:pt x="1702697" y="3179278"/>
                  <a:pt x="1705073" y="3062315"/>
                  <a:pt x="1512562" y="3062315"/>
                </a:cubicBezTo>
                <a:cubicBezTo>
                  <a:pt x="1320051" y="3062315"/>
                  <a:pt x="1320051" y="3179278"/>
                  <a:pt x="1129968" y="3179278"/>
                </a:cubicBezTo>
                <a:cubicBezTo>
                  <a:pt x="939884" y="3179278"/>
                  <a:pt x="939936" y="3062315"/>
                  <a:pt x="747373" y="3062315"/>
                </a:cubicBezTo>
                <a:cubicBezTo>
                  <a:pt x="554811" y="3062315"/>
                  <a:pt x="550990" y="3179278"/>
                  <a:pt x="364727" y="3179278"/>
                </a:cubicBezTo>
                <a:cubicBezTo>
                  <a:pt x="178465" y="3179278"/>
                  <a:pt x="172423" y="3069751"/>
                  <a:pt x="0" y="3062677"/>
                </a:cubicBezTo>
                <a:lnTo>
                  <a:pt x="0" y="2910041"/>
                </a:lnTo>
                <a:lnTo>
                  <a:pt x="0" y="893817"/>
                </a:lnTo>
                <a:lnTo>
                  <a:pt x="0" y="741181"/>
                </a:lnTo>
                <a:lnTo>
                  <a:pt x="0" y="389474"/>
                </a:lnTo>
                <a:lnTo>
                  <a:pt x="0" y="236838"/>
                </a:lnTo>
                <a:lnTo>
                  <a:pt x="0" y="152636"/>
                </a:lnTo>
                <a:close/>
              </a:path>
            </a:pathLst>
          </a:custGeom>
          <a:noFill/>
        </p:spPr>
        <p:txBody>
          <a:bodyPr wrap="square" lIns="540000" tIns="360000" rIns="6840000" anchor="t" anchorCtr="0">
            <a:noAutofit/>
          </a:bodyPr>
          <a:lstStyle>
            <a:lvl1pPr marL="0" indent="0" algn="l" defTabSz="179388">
              <a:buNone/>
              <a:defRPr sz="1400" b="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5" name="Kuvatiedot">
            <a:extLst>
              <a:ext uri="{FF2B5EF4-FFF2-40B4-BE49-F238E27FC236}">
                <a16:creationId xmlns:a16="http://schemas.microsoft.com/office/drawing/2014/main" id="{CD904FAE-1146-4934-7E96-C36B938F593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6" name="Logo">
            <a:extLst>
              <a:ext uri="{FF2B5EF4-FFF2-40B4-BE49-F238E27FC236}">
                <a16:creationId xmlns:a16="http://schemas.microsoft.com/office/drawing/2014/main" id="{079293BD-614A-C5B4-9C1B-BF5C9E4ED251}"/>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
        <p:nvSpPr>
          <p:cNvPr id="11" name="Päivämäärän paikkamerkki 10">
            <a:extLst>
              <a:ext uri="{FF2B5EF4-FFF2-40B4-BE49-F238E27FC236}">
                <a16:creationId xmlns:a16="http://schemas.microsoft.com/office/drawing/2014/main" id="{E2E27EAF-3360-FF44-9B2D-5AF300B6CBBB}"/>
              </a:ext>
            </a:extLst>
          </p:cNvPr>
          <p:cNvSpPr>
            <a:spLocks noGrp="1"/>
          </p:cNvSpPr>
          <p:nvPr>
            <p:ph type="dt" sz="half" idx="16"/>
          </p:nvPr>
        </p:nvSpPr>
        <p:spPr>
          <a:xfrm>
            <a:off x="10440401" y="6248400"/>
            <a:ext cx="1210262" cy="249238"/>
          </a:xfrm>
        </p:spPr>
        <p:txBody>
          <a:bodyPr/>
          <a:lstStyle>
            <a:lvl1pPr>
              <a:defRPr b="1">
                <a:solidFill>
                  <a:schemeClr val="tx1"/>
                </a:solidFill>
              </a:defRPr>
            </a:lvl1pPr>
          </a:lstStyle>
          <a:p>
            <a:r>
              <a:rPr lang="fi-FI"/>
              <a:t>12.8.2025</a:t>
            </a:r>
            <a:endParaRPr lang="fi-FI" dirty="0"/>
          </a:p>
        </p:txBody>
      </p:sp>
    </p:spTree>
    <p:extLst>
      <p:ext uri="{BB962C8B-B14F-4D97-AF65-F5344CB8AC3E}">
        <p14:creationId xmlns:p14="http://schemas.microsoft.com/office/powerpoint/2010/main" val="3736495753"/>
      </p:ext>
    </p:extLst>
  </p:cSld>
  <p:clrMapOvr>
    <a:masterClrMapping/>
  </p:clrMapOvr>
  <p:extLst>
    <p:ext uri="{DCECCB84-F9BA-43D5-87BE-67443E8EF086}">
      <p15:sldGuideLst xmlns:p15="http://schemas.microsoft.com/office/powerpoint/2012/main"/>
    </p:ext>
  </p:extLst>
</p:sldLayout>
</file>

<file path=ppt/slideLayouts/slideLayout627.xml><?xml version="1.0" encoding="utf-8"?>
<p:sldLayout xmlns:a="http://schemas.openxmlformats.org/drawingml/2006/main" xmlns:r="http://schemas.openxmlformats.org/officeDocument/2006/relationships" xmlns:p="http://schemas.openxmlformats.org/presentationml/2006/main" preserve="1" userDrawn="1">
  <p:cSld name="Otsikkodia 4 A">
    <p:bg>
      <p:bgPr>
        <a:solidFill>
          <a:schemeClr val="accent6"/>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1" y="3517900"/>
            <a:ext cx="11110912" cy="1489076"/>
          </a:xfrm>
        </p:spPr>
        <p:txBody>
          <a:bodyPr lIns="0" tIns="0" rIns="0" bIns="0" anchor="t">
            <a:noAutofit/>
          </a:bodyPr>
          <a:lstStyle>
            <a:lvl1pPr algn="l">
              <a:defRPr sz="4800">
                <a:solidFill>
                  <a:schemeClr val="tx2"/>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0" y="5012826"/>
            <a:ext cx="8243888" cy="491038"/>
          </a:xfrm>
        </p:spPr>
        <p:txBody>
          <a:bodyPr lIns="0" tIns="0" rIns="0" bIns="0" anchor="t">
            <a:noAutofit/>
          </a:bodyPr>
          <a:lstStyle>
            <a:lvl1pPr marL="0" indent="0" algn="l">
              <a:buNone/>
              <a:defRPr sz="2000" b="1">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4" name="Tekstin paikkamerkki 2">
            <a:extLst>
              <a:ext uri="{FF2B5EF4-FFF2-40B4-BE49-F238E27FC236}">
                <a16:creationId xmlns:a16="http://schemas.microsoft.com/office/drawing/2014/main" id="{0A8646E1-ECFE-0291-965E-5BFDF51589B3}"/>
              </a:ext>
            </a:extLst>
          </p:cNvPr>
          <p:cNvSpPr>
            <a:spLocks noGrp="1"/>
          </p:cNvSpPr>
          <p:nvPr>
            <p:ph type="body" sz="quarter" idx="13" hasCustomPrompt="1"/>
          </p:nvPr>
        </p:nvSpPr>
        <p:spPr>
          <a:xfrm>
            <a:off x="2473325" y="6000750"/>
            <a:ext cx="7243763" cy="496888"/>
          </a:xfrm>
        </p:spPr>
        <p:txBody>
          <a:bodyPr lIns="0" tIns="0" rIns="0" bIns="0" anchor="b">
            <a:noAutofit/>
          </a:bodyPr>
          <a:lstStyle>
            <a:lvl1pPr marL="0" indent="0" algn="ctr">
              <a:buNone/>
              <a:defRPr sz="1600">
                <a:solidFill>
                  <a:schemeClr val="tx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9" name="Kuvan paikkamerkki 8">
            <a:extLst>
              <a:ext uri="{FF2B5EF4-FFF2-40B4-BE49-F238E27FC236}">
                <a16:creationId xmlns:a16="http://schemas.microsoft.com/office/drawing/2014/main" id="{02DB7DE4-F4AE-A1CB-CE05-2C3FE52A6B4F}"/>
              </a:ext>
              <a:ext uri="{C183D7F6-B498-43B3-948B-1728B52AA6E4}">
                <adec:decorative xmlns:adec="http://schemas.microsoft.com/office/drawing/2017/decorative" val="1"/>
              </a:ext>
            </a:extLst>
          </p:cNvPr>
          <p:cNvSpPr>
            <a:spLocks noGrp="1"/>
          </p:cNvSpPr>
          <p:nvPr>
            <p:ph type="pic" sz="quarter" idx="19" hasCustomPrompt="1"/>
          </p:nvPr>
        </p:nvSpPr>
        <p:spPr>
          <a:xfrm>
            <a:off x="0" y="-2"/>
            <a:ext cx="12192000" cy="3179277"/>
          </a:xfrm>
          <a:custGeom>
            <a:avLst/>
            <a:gdLst>
              <a:gd name="connsiteX0" fmla="*/ 0 w 12192000"/>
              <a:gd name="connsiteY0" fmla="*/ 0 h 3021014"/>
              <a:gd name="connsiteX1" fmla="*/ 12192000 w 12192000"/>
              <a:gd name="connsiteY1" fmla="*/ 0 h 3021014"/>
              <a:gd name="connsiteX2" fmla="*/ 12192000 w 12192000"/>
              <a:gd name="connsiteY2" fmla="*/ 12502 h 3021014"/>
              <a:gd name="connsiteX3" fmla="*/ 12192000 w 12192000"/>
              <a:gd name="connsiteY3" fmla="*/ 2276439 h 3021014"/>
              <a:gd name="connsiteX4" fmla="*/ 12192000 w 12192000"/>
              <a:gd name="connsiteY4" fmla="*/ 2281370 h 3021014"/>
              <a:gd name="connsiteX5" fmla="*/ 12192000 w 12192000"/>
              <a:gd name="connsiteY5" fmla="*/ 3021014 h 3021014"/>
              <a:gd name="connsiteX6" fmla="*/ 0 w 12192000"/>
              <a:gd name="connsiteY6" fmla="*/ 3021014 h 3021014"/>
              <a:gd name="connsiteX7" fmla="*/ 0 w 12192000"/>
              <a:gd name="connsiteY7" fmla="*/ 2281494 h 3021014"/>
              <a:gd name="connsiteX8" fmla="*/ 0 w 12192000"/>
              <a:gd name="connsiteY8" fmla="*/ 2276564 h 3021014"/>
              <a:gd name="connsiteX9" fmla="*/ 0 w 12192000"/>
              <a:gd name="connsiteY9" fmla="*/ 12502 h 3021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000" h="3021014">
                <a:moveTo>
                  <a:pt x="0" y="0"/>
                </a:moveTo>
                <a:lnTo>
                  <a:pt x="12192000" y="0"/>
                </a:lnTo>
                <a:lnTo>
                  <a:pt x="12192000" y="12502"/>
                </a:lnTo>
                <a:lnTo>
                  <a:pt x="12192000" y="2276439"/>
                </a:lnTo>
                <a:lnTo>
                  <a:pt x="12192000" y="2281370"/>
                </a:lnTo>
                <a:lnTo>
                  <a:pt x="12192000" y="3021014"/>
                </a:lnTo>
                <a:lnTo>
                  <a:pt x="0" y="3021014"/>
                </a:lnTo>
                <a:lnTo>
                  <a:pt x="0" y="2281494"/>
                </a:lnTo>
                <a:lnTo>
                  <a:pt x="0" y="2276564"/>
                </a:lnTo>
                <a:lnTo>
                  <a:pt x="0" y="12502"/>
                </a:lnTo>
                <a:close/>
              </a:path>
            </a:pathLst>
          </a:custGeom>
          <a:noFill/>
        </p:spPr>
        <p:txBody>
          <a:bodyPr wrap="square" lIns="540000" tIns="360000" rIns="6840000" anchor="t" anchorCtr="0">
            <a:noAutofit/>
          </a:bodyPr>
          <a:lstStyle>
            <a:lvl1pPr marL="0" indent="0" algn="l" defTabSz="179388">
              <a:buNone/>
              <a:defRPr sz="1400" b="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5" name="Kuvatiedot">
            <a:extLst>
              <a:ext uri="{FF2B5EF4-FFF2-40B4-BE49-F238E27FC236}">
                <a16:creationId xmlns:a16="http://schemas.microsoft.com/office/drawing/2014/main" id="{CD904FAE-1146-4934-7E96-C36B938F593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6" name="Logo">
            <a:extLst>
              <a:ext uri="{FF2B5EF4-FFF2-40B4-BE49-F238E27FC236}">
                <a16:creationId xmlns:a16="http://schemas.microsoft.com/office/drawing/2014/main" id="{079293BD-614A-C5B4-9C1B-BF5C9E4ED251}"/>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
        <p:nvSpPr>
          <p:cNvPr id="11" name="Päivämäärän paikkamerkki 10">
            <a:extLst>
              <a:ext uri="{FF2B5EF4-FFF2-40B4-BE49-F238E27FC236}">
                <a16:creationId xmlns:a16="http://schemas.microsoft.com/office/drawing/2014/main" id="{E2E27EAF-3360-FF44-9B2D-5AF300B6CBBB}"/>
              </a:ext>
            </a:extLst>
          </p:cNvPr>
          <p:cNvSpPr>
            <a:spLocks noGrp="1"/>
          </p:cNvSpPr>
          <p:nvPr>
            <p:ph type="dt" sz="half" idx="16"/>
          </p:nvPr>
        </p:nvSpPr>
        <p:spPr>
          <a:xfrm>
            <a:off x="10440401" y="6248400"/>
            <a:ext cx="1210262" cy="249238"/>
          </a:xfrm>
        </p:spPr>
        <p:txBody>
          <a:bodyPr/>
          <a:lstStyle>
            <a:lvl1pPr>
              <a:defRPr b="1">
                <a:solidFill>
                  <a:schemeClr val="tx1"/>
                </a:solidFill>
              </a:defRPr>
            </a:lvl1pPr>
          </a:lstStyle>
          <a:p>
            <a:r>
              <a:rPr lang="fi-FI"/>
              <a:t>12.8.2025</a:t>
            </a:r>
            <a:endParaRPr lang="fi-FI" dirty="0"/>
          </a:p>
        </p:txBody>
      </p:sp>
    </p:spTree>
    <p:extLst>
      <p:ext uri="{BB962C8B-B14F-4D97-AF65-F5344CB8AC3E}">
        <p14:creationId xmlns:p14="http://schemas.microsoft.com/office/powerpoint/2010/main" val="2779717674"/>
      </p:ext>
    </p:extLst>
  </p:cSld>
  <p:clrMapOvr>
    <a:masterClrMapping/>
  </p:clrMapOvr>
  <p:extLst>
    <p:ext uri="{DCECCB84-F9BA-43D5-87BE-67443E8EF086}">
      <p15:sldGuideLst xmlns:p15="http://schemas.microsoft.com/office/powerpoint/2012/main"/>
    </p:ext>
  </p:extLst>
</p:sldLayout>
</file>

<file path=ppt/slideLayouts/slideLayout628.xml><?xml version="1.0" encoding="utf-8"?>
<p:sldLayout xmlns:a="http://schemas.openxmlformats.org/drawingml/2006/main" xmlns:r="http://schemas.openxmlformats.org/officeDocument/2006/relationships" xmlns:p="http://schemas.openxmlformats.org/presentationml/2006/main" preserve="1" userDrawn="1">
  <p:cSld name="Otsikkodia 4 B">
    <p:bg>
      <p:bgPr>
        <a:solidFill>
          <a:schemeClr val="accent6"/>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1" y="3517900"/>
            <a:ext cx="11110912" cy="1489076"/>
          </a:xfrm>
        </p:spPr>
        <p:txBody>
          <a:bodyPr lIns="0" tIns="0" rIns="0" bIns="0" anchor="t">
            <a:noAutofit/>
          </a:bodyPr>
          <a:lstStyle>
            <a:lvl1pPr algn="l">
              <a:defRPr sz="4800">
                <a:solidFill>
                  <a:schemeClr val="tx2"/>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0" y="5012826"/>
            <a:ext cx="8243888" cy="491038"/>
          </a:xfrm>
        </p:spPr>
        <p:txBody>
          <a:bodyPr lIns="0" tIns="0" rIns="0" bIns="0" anchor="t">
            <a:noAutofit/>
          </a:bodyPr>
          <a:lstStyle>
            <a:lvl1pPr marL="0" indent="0" algn="l">
              <a:buNone/>
              <a:defRPr sz="2000" b="1">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4" name="Tekstin paikkamerkki 2">
            <a:extLst>
              <a:ext uri="{FF2B5EF4-FFF2-40B4-BE49-F238E27FC236}">
                <a16:creationId xmlns:a16="http://schemas.microsoft.com/office/drawing/2014/main" id="{0A8646E1-ECFE-0291-965E-5BFDF51589B3}"/>
              </a:ext>
            </a:extLst>
          </p:cNvPr>
          <p:cNvSpPr>
            <a:spLocks noGrp="1"/>
          </p:cNvSpPr>
          <p:nvPr>
            <p:ph type="body" sz="quarter" idx="13" hasCustomPrompt="1"/>
          </p:nvPr>
        </p:nvSpPr>
        <p:spPr>
          <a:xfrm>
            <a:off x="2473325" y="6000750"/>
            <a:ext cx="7243763" cy="496888"/>
          </a:xfrm>
        </p:spPr>
        <p:txBody>
          <a:bodyPr lIns="0" tIns="0" rIns="0" bIns="0" anchor="b">
            <a:noAutofit/>
          </a:bodyPr>
          <a:lstStyle>
            <a:lvl1pPr marL="0" indent="0" algn="ctr">
              <a:buNone/>
              <a:defRPr sz="1600">
                <a:solidFill>
                  <a:schemeClr val="tx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7" name="Kuvan paikkamerkki 16">
            <a:extLst>
              <a:ext uri="{FF2B5EF4-FFF2-40B4-BE49-F238E27FC236}">
                <a16:creationId xmlns:a16="http://schemas.microsoft.com/office/drawing/2014/main" id="{30DEBCCF-58C6-FAEB-3B7E-FD2FB2A6F25F}"/>
              </a:ext>
              <a:ext uri="{C183D7F6-B498-43B3-948B-1728B52AA6E4}">
                <adec:decorative xmlns:adec="http://schemas.microsoft.com/office/drawing/2017/decorative" val="1"/>
              </a:ext>
            </a:extLst>
          </p:cNvPr>
          <p:cNvSpPr>
            <a:spLocks noGrp="1"/>
          </p:cNvSpPr>
          <p:nvPr>
            <p:ph type="pic" sz="quarter" idx="19" hasCustomPrompt="1"/>
          </p:nvPr>
        </p:nvSpPr>
        <p:spPr>
          <a:xfrm>
            <a:off x="-1239" y="1"/>
            <a:ext cx="12194479" cy="3230599"/>
          </a:xfrm>
          <a:custGeom>
            <a:avLst/>
            <a:gdLst>
              <a:gd name="connsiteX0" fmla="*/ 0 w 12194479"/>
              <a:gd name="connsiteY0" fmla="*/ 0 h 3230599"/>
              <a:gd name="connsiteX1" fmla="*/ 12194479 w 12194479"/>
              <a:gd name="connsiteY1" fmla="*/ 0 h 3230599"/>
              <a:gd name="connsiteX2" fmla="*/ 12194479 w 12194479"/>
              <a:gd name="connsiteY2" fmla="*/ 197639 h 3230599"/>
              <a:gd name="connsiteX3" fmla="*/ 12194479 w 12194479"/>
              <a:gd name="connsiteY3" fmla="*/ 618208 h 3230599"/>
              <a:gd name="connsiteX4" fmla="*/ 12194479 w 12194479"/>
              <a:gd name="connsiteY4" fmla="*/ 2428107 h 3230599"/>
              <a:gd name="connsiteX5" fmla="*/ 12194179 w 12194479"/>
              <a:gd name="connsiteY5" fmla="*/ 2428107 h 3230599"/>
              <a:gd name="connsiteX6" fmla="*/ 12194179 w 12194479"/>
              <a:gd name="connsiteY6" fmla="*/ 2863778 h 3230599"/>
              <a:gd name="connsiteX7" fmla="*/ 12194179 w 12194479"/>
              <a:gd name="connsiteY7" fmla="*/ 2872398 h 3230599"/>
              <a:gd name="connsiteX8" fmla="*/ 12194179 w 12194479"/>
              <a:gd name="connsiteY8" fmla="*/ 2881018 h 3230599"/>
              <a:gd name="connsiteX9" fmla="*/ 12194179 w 12194479"/>
              <a:gd name="connsiteY9" fmla="*/ 2906070 h 3230599"/>
              <a:gd name="connsiteX10" fmla="*/ 12194179 w 12194479"/>
              <a:gd name="connsiteY10" fmla="*/ 2914690 h 3230599"/>
              <a:gd name="connsiteX11" fmla="*/ 12194179 w 12194479"/>
              <a:gd name="connsiteY11" fmla="*/ 2923310 h 3230599"/>
              <a:gd name="connsiteX12" fmla="*/ 12194128 w 12194479"/>
              <a:gd name="connsiteY12" fmla="*/ 2923259 h 3230599"/>
              <a:gd name="connsiteX13" fmla="*/ 11890649 w 12194479"/>
              <a:gd name="connsiteY13" fmla="*/ 3230599 h 3230599"/>
              <a:gd name="connsiteX14" fmla="*/ 11585239 w 12194479"/>
              <a:gd name="connsiteY14" fmla="*/ 2923259 h 3230599"/>
              <a:gd name="connsiteX15" fmla="*/ 11281760 w 12194479"/>
              <a:gd name="connsiteY15" fmla="*/ 3230599 h 3230599"/>
              <a:gd name="connsiteX16" fmla="*/ 10976299 w 12194479"/>
              <a:gd name="connsiteY16" fmla="*/ 2923259 h 3230599"/>
              <a:gd name="connsiteX17" fmla="*/ 10670890 w 12194479"/>
              <a:gd name="connsiteY17" fmla="*/ 3230599 h 3230599"/>
              <a:gd name="connsiteX18" fmla="*/ 10367411 w 12194479"/>
              <a:gd name="connsiteY18" fmla="*/ 2923259 h 3230599"/>
              <a:gd name="connsiteX19" fmla="*/ 10062001 w 12194479"/>
              <a:gd name="connsiteY19" fmla="*/ 3230599 h 3230599"/>
              <a:gd name="connsiteX20" fmla="*/ 9756592 w 12194479"/>
              <a:gd name="connsiteY20" fmla="*/ 2923259 h 3230599"/>
              <a:gd name="connsiteX21" fmla="*/ 9753899 w 12194479"/>
              <a:gd name="connsiteY21" fmla="*/ 2925951 h 3230599"/>
              <a:gd name="connsiteX22" fmla="*/ 9753899 w 12194479"/>
              <a:gd name="connsiteY22" fmla="*/ 2924377 h 3230599"/>
              <a:gd name="connsiteX23" fmla="*/ 9451537 w 12194479"/>
              <a:gd name="connsiteY23" fmla="*/ 3230599 h 3230599"/>
              <a:gd name="connsiteX24" fmla="*/ 9146128 w 12194479"/>
              <a:gd name="connsiteY24" fmla="*/ 2923259 h 3230599"/>
              <a:gd name="connsiteX25" fmla="*/ 8840718 w 12194479"/>
              <a:gd name="connsiteY25" fmla="*/ 3230599 h 3230599"/>
              <a:gd name="connsiteX26" fmla="*/ 8535309 w 12194479"/>
              <a:gd name="connsiteY26" fmla="*/ 2923259 h 3230599"/>
              <a:gd name="connsiteX27" fmla="*/ 8231830 w 12194479"/>
              <a:gd name="connsiteY27" fmla="*/ 3230599 h 3230599"/>
              <a:gd name="connsiteX28" fmla="*/ 7926420 w 12194479"/>
              <a:gd name="connsiteY28" fmla="*/ 2923259 h 3230599"/>
              <a:gd name="connsiteX29" fmla="*/ 7622941 w 12194479"/>
              <a:gd name="connsiteY29" fmla="*/ 3230599 h 3230599"/>
              <a:gd name="connsiteX30" fmla="*/ 7317481 w 12194479"/>
              <a:gd name="connsiteY30" fmla="*/ 2923259 h 3230599"/>
              <a:gd name="connsiteX31" fmla="*/ 7014001 w 12194479"/>
              <a:gd name="connsiteY31" fmla="*/ 3230599 h 3230599"/>
              <a:gd name="connsiteX32" fmla="*/ 6708592 w 12194479"/>
              <a:gd name="connsiteY32" fmla="*/ 2923259 h 3230599"/>
              <a:gd name="connsiteX33" fmla="*/ 6403182 w 12194479"/>
              <a:gd name="connsiteY33" fmla="*/ 3230599 h 3230599"/>
              <a:gd name="connsiteX34" fmla="*/ 6099703 w 12194479"/>
              <a:gd name="connsiteY34" fmla="*/ 2923259 h 3230599"/>
              <a:gd name="connsiteX35" fmla="*/ 5794295 w 12194479"/>
              <a:gd name="connsiteY35" fmla="*/ 3230599 h 3230599"/>
              <a:gd name="connsiteX36" fmla="*/ 5488885 w 12194479"/>
              <a:gd name="connsiteY36" fmla="*/ 2923259 h 3230599"/>
              <a:gd name="connsiteX37" fmla="*/ 5183426 w 12194479"/>
              <a:gd name="connsiteY37" fmla="*/ 3230599 h 3230599"/>
              <a:gd name="connsiteX38" fmla="*/ 4879996 w 12194479"/>
              <a:gd name="connsiteY38" fmla="*/ 2923259 h 3230599"/>
              <a:gd name="connsiteX39" fmla="*/ 4574585 w 12194479"/>
              <a:gd name="connsiteY39" fmla="*/ 3230599 h 3230599"/>
              <a:gd name="connsiteX40" fmla="*/ 4269176 w 12194479"/>
              <a:gd name="connsiteY40" fmla="*/ 2923259 h 3230599"/>
              <a:gd name="connsiteX41" fmla="*/ 3965696 w 12194479"/>
              <a:gd name="connsiteY41" fmla="*/ 3230599 h 3230599"/>
              <a:gd name="connsiteX42" fmla="*/ 3660236 w 12194479"/>
              <a:gd name="connsiteY42" fmla="*/ 2923259 h 3230599"/>
              <a:gd name="connsiteX43" fmla="*/ 3354826 w 12194479"/>
              <a:gd name="connsiteY43" fmla="*/ 3230599 h 3230599"/>
              <a:gd name="connsiteX44" fmla="*/ 3049417 w 12194479"/>
              <a:gd name="connsiteY44" fmla="*/ 2923259 h 3230599"/>
              <a:gd name="connsiteX45" fmla="*/ 2745937 w 12194479"/>
              <a:gd name="connsiteY45" fmla="*/ 3230599 h 3230599"/>
              <a:gd name="connsiteX46" fmla="*/ 2440528 w 12194479"/>
              <a:gd name="connsiteY46" fmla="*/ 2923259 h 3230599"/>
              <a:gd name="connsiteX47" fmla="*/ 2137049 w 12194479"/>
              <a:gd name="connsiteY47" fmla="*/ 3230599 h 3230599"/>
              <a:gd name="connsiteX48" fmla="*/ 1831639 w 12194479"/>
              <a:gd name="connsiteY48" fmla="*/ 2923259 h 3230599"/>
              <a:gd name="connsiteX49" fmla="*/ 1528160 w 12194479"/>
              <a:gd name="connsiteY49" fmla="*/ 3230599 h 3230599"/>
              <a:gd name="connsiteX50" fmla="*/ 1222699 w 12194479"/>
              <a:gd name="connsiteY50" fmla="*/ 2923259 h 3230599"/>
              <a:gd name="connsiteX51" fmla="*/ 917290 w 12194479"/>
              <a:gd name="connsiteY51" fmla="*/ 3230599 h 3230599"/>
              <a:gd name="connsiteX52" fmla="*/ 613811 w 12194479"/>
              <a:gd name="connsiteY52" fmla="*/ 2923259 h 3230599"/>
              <a:gd name="connsiteX53" fmla="*/ 308401 w 12194479"/>
              <a:gd name="connsiteY53" fmla="*/ 3230599 h 3230599"/>
              <a:gd name="connsiteX54" fmla="*/ 2991 w 12194479"/>
              <a:gd name="connsiteY54" fmla="*/ 2923259 h 3230599"/>
              <a:gd name="connsiteX55" fmla="*/ 299 w 12194479"/>
              <a:gd name="connsiteY55" fmla="*/ 2925951 h 3230599"/>
              <a:gd name="connsiteX56" fmla="*/ 299 w 12194479"/>
              <a:gd name="connsiteY56" fmla="*/ 2917331 h 3230599"/>
              <a:gd name="connsiteX57" fmla="*/ 299 w 12194479"/>
              <a:gd name="connsiteY57" fmla="*/ 2908711 h 3230599"/>
              <a:gd name="connsiteX58" fmla="*/ 299 w 12194479"/>
              <a:gd name="connsiteY58" fmla="*/ 2883659 h 3230599"/>
              <a:gd name="connsiteX59" fmla="*/ 299 w 12194479"/>
              <a:gd name="connsiteY59" fmla="*/ 2875039 h 3230599"/>
              <a:gd name="connsiteX60" fmla="*/ 299 w 12194479"/>
              <a:gd name="connsiteY60" fmla="*/ 2866419 h 3230599"/>
              <a:gd name="connsiteX61" fmla="*/ 299 w 12194479"/>
              <a:gd name="connsiteY61" fmla="*/ 2428440 h 3230599"/>
              <a:gd name="connsiteX62" fmla="*/ 0 w 12194479"/>
              <a:gd name="connsiteY62" fmla="*/ 2428409 h 3230599"/>
              <a:gd name="connsiteX63" fmla="*/ 0 w 12194479"/>
              <a:gd name="connsiteY63" fmla="*/ 618510 h 3230599"/>
              <a:gd name="connsiteX64" fmla="*/ 0 w 12194479"/>
              <a:gd name="connsiteY64" fmla="*/ 197639 h 323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2194479" h="3230599">
                <a:moveTo>
                  <a:pt x="0" y="0"/>
                </a:moveTo>
                <a:lnTo>
                  <a:pt x="12194479" y="0"/>
                </a:lnTo>
                <a:lnTo>
                  <a:pt x="12194479" y="197639"/>
                </a:lnTo>
                <a:lnTo>
                  <a:pt x="12194479" y="618208"/>
                </a:lnTo>
                <a:lnTo>
                  <a:pt x="12194479" y="2428107"/>
                </a:lnTo>
                <a:lnTo>
                  <a:pt x="12194179" y="2428107"/>
                </a:lnTo>
                <a:lnTo>
                  <a:pt x="12194179" y="2863778"/>
                </a:lnTo>
                <a:lnTo>
                  <a:pt x="12194179" y="2872398"/>
                </a:lnTo>
                <a:lnTo>
                  <a:pt x="12194179" y="2881018"/>
                </a:lnTo>
                <a:lnTo>
                  <a:pt x="12194179" y="2906070"/>
                </a:lnTo>
                <a:lnTo>
                  <a:pt x="12194179" y="2914690"/>
                </a:lnTo>
                <a:lnTo>
                  <a:pt x="12194179" y="2923310"/>
                </a:lnTo>
                <a:lnTo>
                  <a:pt x="12194128" y="2923259"/>
                </a:lnTo>
                <a:lnTo>
                  <a:pt x="11890649" y="3230599"/>
                </a:lnTo>
                <a:lnTo>
                  <a:pt x="11585239" y="2923259"/>
                </a:lnTo>
                <a:lnTo>
                  <a:pt x="11281760" y="3230599"/>
                </a:lnTo>
                <a:lnTo>
                  <a:pt x="10976299" y="2923259"/>
                </a:lnTo>
                <a:lnTo>
                  <a:pt x="10670890" y="3230599"/>
                </a:lnTo>
                <a:lnTo>
                  <a:pt x="10367411" y="2923259"/>
                </a:lnTo>
                <a:lnTo>
                  <a:pt x="10062001" y="3230599"/>
                </a:lnTo>
                <a:lnTo>
                  <a:pt x="9756592" y="2923259"/>
                </a:lnTo>
                <a:lnTo>
                  <a:pt x="9753899" y="2925951"/>
                </a:lnTo>
                <a:lnTo>
                  <a:pt x="9753899" y="2924377"/>
                </a:lnTo>
                <a:lnTo>
                  <a:pt x="9451537" y="3230599"/>
                </a:lnTo>
                <a:lnTo>
                  <a:pt x="9146128" y="2923259"/>
                </a:lnTo>
                <a:lnTo>
                  <a:pt x="8840718" y="3230599"/>
                </a:lnTo>
                <a:lnTo>
                  <a:pt x="8535309" y="2923259"/>
                </a:lnTo>
                <a:lnTo>
                  <a:pt x="8231830" y="3230599"/>
                </a:lnTo>
                <a:lnTo>
                  <a:pt x="7926420" y="2923259"/>
                </a:lnTo>
                <a:lnTo>
                  <a:pt x="7622941" y="3230599"/>
                </a:lnTo>
                <a:lnTo>
                  <a:pt x="7317481" y="2923259"/>
                </a:lnTo>
                <a:lnTo>
                  <a:pt x="7014001" y="3230599"/>
                </a:lnTo>
                <a:lnTo>
                  <a:pt x="6708592" y="2923259"/>
                </a:lnTo>
                <a:lnTo>
                  <a:pt x="6403182" y="3230599"/>
                </a:lnTo>
                <a:lnTo>
                  <a:pt x="6099703" y="2923259"/>
                </a:lnTo>
                <a:lnTo>
                  <a:pt x="5794295" y="3230599"/>
                </a:lnTo>
                <a:lnTo>
                  <a:pt x="5488885" y="2923259"/>
                </a:lnTo>
                <a:lnTo>
                  <a:pt x="5183426" y="3230599"/>
                </a:lnTo>
                <a:lnTo>
                  <a:pt x="4879996" y="2923259"/>
                </a:lnTo>
                <a:lnTo>
                  <a:pt x="4574585" y="3230599"/>
                </a:lnTo>
                <a:lnTo>
                  <a:pt x="4269176" y="2923259"/>
                </a:lnTo>
                <a:lnTo>
                  <a:pt x="3965696" y="3230599"/>
                </a:lnTo>
                <a:lnTo>
                  <a:pt x="3660236" y="2923259"/>
                </a:lnTo>
                <a:lnTo>
                  <a:pt x="3354826" y="3230599"/>
                </a:lnTo>
                <a:lnTo>
                  <a:pt x="3049417" y="2923259"/>
                </a:lnTo>
                <a:lnTo>
                  <a:pt x="2745937" y="3230599"/>
                </a:lnTo>
                <a:lnTo>
                  <a:pt x="2440528" y="2923259"/>
                </a:lnTo>
                <a:lnTo>
                  <a:pt x="2137049" y="3230599"/>
                </a:lnTo>
                <a:lnTo>
                  <a:pt x="1831639" y="2923259"/>
                </a:lnTo>
                <a:lnTo>
                  <a:pt x="1528160" y="3230599"/>
                </a:lnTo>
                <a:lnTo>
                  <a:pt x="1222699" y="2923259"/>
                </a:lnTo>
                <a:lnTo>
                  <a:pt x="917290" y="3230599"/>
                </a:lnTo>
                <a:lnTo>
                  <a:pt x="613811" y="2923259"/>
                </a:lnTo>
                <a:lnTo>
                  <a:pt x="308401" y="3230599"/>
                </a:lnTo>
                <a:lnTo>
                  <a:pt x="2991" y="2923259"/>
                </a:lnTo>
                <a:lnTo>
                  <a:pt x="299" y="2925951"/>
                </a:lnTo>
                <a:lnTo>
                  <a:pt x="299" y="2917331"/>
                </a:lnTo>
                <a:lnTo>
                  <a:pt x="299" y="2908711"/>
                </a:lnTo>
                <a:lnTo>
                  <a:pt x="299" y="2883659"/>
                </a:lnTo>
                <a:lnTo>
                  <a:pt x="299" y="2875039"/>
                </a:lnTo>
                <a:lnTo>
                  <a:pt x="299" y="2866419"/>
                </a:lnTo>
                <a:lnTo>
                  <a:pt x="299" y="2428440"/>
                </a:lnTo>
                <a:lnTo>
                  <a:pt x="0" y="2428409"/>
                </a:lnTo>
                <a:lnTo>
                  <a:pt x="0" y="618510"/>
                </a:lnTo>
                <a:lnTo>
                  <a:pt x="0" y="197639"/>
                </a:lnTo>
                <a:close/>
              </a:path>
            </a:pathLst>
          </a:custGeom>
          <a:noFill/>
        </p:spPr>
        <p:txBody>
          <a:bodyPr wrap="square" lIns="540000" tIns="360000" rIns="6840000" anchor="t" anchorCtr="0">
            <a:noAutofit/>
          </a:bodyPr>
          <a:lstStyle>
            <a:lvl1pPr marL="0" indent="0" algn="l" defTabSz="179388">
              <a:buNone/>
              <a:defRPr sz="1400" b="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5" name="Kuvatiedot">
            <a:extLst>
              <a:ext uri="{FF2B5EF4-FFF2-40B4-BE49-F238E27FC236}">
                <a16:creationId xmlns:a16="http://schemas.microsoft.com/office/drawing/2014/main" id="{CD904FAE-1146-4934-7E96-C36B938F593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6" name="Logo">
            <a:extLst>
              <a:ext uri="{FF2B5EF4-FFF2-40B4-BE49-F238E27FC236}">
                <a16:creationId xmlns:a16="http://schemas.microsoft.com/office/drawing/2014/main" id="{079293BD-614A-C5B4-9C1B-BF5C9E4ED251}"/>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
        <p:nvSpPr>
          <p:cNvPr id="11" name="Päivämäärän paikkamerkki 10">
            <a:extLst>
              <a:ext uri="{FF2B5EF4-FFF2-40B4-BE49-F238E27FC236}">
                <a16:creationId xmlns:a16="http://schemas.microsoft.com/office/drawing/2014/main" id="{E2E27EAF-3360-FF44-9B2D-5AF300B6CBBB}"/>
              </a:ext>
            </a:extLst>
          </p:cNvPr>
          <p:cNvSpPr>
            <a:spLocks noGrp="1"/>
          </p:cNvSpPr>
          <p:nvPr>
            <p:ph type="dt" sz="half" idx="16"/>
          </p:nvPr>
        </p:nvSpPr>
        <p:spPr>
          <a:xfrm>
            <a:off x="10440401" y="6248400"/>
            <a:ext cx="1210262" cy="249238"/>
          </a:xfrm>
        </p:spPr>
        <p:txBody>
          <a:bodyPr/>
          <a:lstStyle>
            <a:lvl1pPr>
              <a:defRPr b="1">
                <a:solidFill>
                  <a:schemeClr val="tx1"/>
                </a:solidFill>
              </a:defRPr>
            </a:lvl1pPr>
          </a:lstStyle>
          <a:p>
            <a:r>
              <a:rPr lang="fi-FI"/>
              <a:t>12.8.2025</a:t>
            </a:r>
            <a:endParaRPr lang="fi-FI" dirty="0"/>
          </a:p>
        </p:txBody>
      </p:sp>
    </p:spTree>
    <p:extLst>
      <p:ext uri="{BB962C8B-B14F-4D97-AF65-F5344CB8AC3E}">
        <p14:creationId xmlns:p14="http://schemas.microsoft.com/office/powerpoint/2010/main" val="1467468376"/>
      </p:ext>
    </p:extLst>
  </p:cSld>
  <p:clrMapOvr>
    <a:masterClrMapping/>
  </p:clrMapOvr>
  <p:extLst>
    <p:ext uri="{DCECCB84-F9BA-43D5-87BE-67443E8EF086}">
      <p15:sldGuideLst xmlns:p15="http://schemas.microsoft.com/office/powerpoint/2012/main"/>
    </p:ext>
  </p:extLst>
</p:sldLayout>
</file>

<file path=ppt/slideLayouts/slideLayout629.xml><?xml version="1.0" encoding="utf-8"?>
<p:sldLayout xmlns:a="http://schemas.openxmlformats.org/drawingml/2006/main" xmlns:r="http://schemas.openxmlformats.org/officeDocument/2006/relationships" xmlns:p="http://schemas.openxmlformats.org/presentationml/2006/main" preserve="1" userDrawn="1">
  <p:cSld name="Otsikkodia 4 C">
    <p:bg>
      <p:bgPr>
        <a:solidFill>
          <a:schemeClr val="accent6"/>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1" y="3517900"/>
            <a:ext cx="11110912" cy="1489076"/>
          </a:xfrm>
        </p:spPr>
        <p:txBody>
          <a:bodyPr lIns="0" tIns="0" rIns="0" bIns="0" anchor="t">
            <a:noAutofit/>
          </a:bodyPr>
          <a:lstStyle>
            <a:lvl1pPr algn="l">
              <a:defRPr sz="4800">
                <a:solidFill>
                  <a:schemeClr val="tx2"/>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0" y="5012826"/>
            <a:ext cx="8243888" cy="491038"/>
          </a:xfrm>
        </p:spPr>
        <p:txBody>
          <a:bodyPr lIns="0" tIns="0" rIns="0" bIns="0" anchor="t">
            <a:noAutofit/>
          </a:bodyPr>
          <a:lstStyle>
            <a:lvl1pPr marL="0" indent="0" algn="l">
              <a:buNone/>
              <a:defRPr sz="2000" b="1">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4" name="Tekstin paikkamerkki 2">
            <a:extLst>
              <a:ext uri="{FF2B5EF4-FFF2-40B4-BE49-F238E27FC236}">
                <a16:creationId xmlns:a16="http://schemas.microsoft.com/office/drawing/2014/main" id="{0A8646E1-ECFE-0291-965E-5BFDF51589B3}"/>
              </a:ext>
            </a:extLst>
          </p:cNvPr>
          <p:cNvSpPr>
            <a:spLocks noGrp="1"/>
          </p:cNvSpPr>
          <p:nvPr>
            <p:ph type="body" sz="quarter" idx="13" hasCustomPrompt="1"/>
          </p:nvPr>
        </p:nvSpPr>
        <p:spPr>
          <a:xfrm>
            <a:off x="2473325" y="6000750"/>
            <a:ext cx="7243763" cy="496888"/>
          </a:xfrm>
        </p:spPr>
        <p:txBody>
          <a:bodyPr lIns="0" tIns="0" rIns="0" bIns="0" anchor="b">
            <a:noAutofit/>
          </a:bodyPr>
          <a:lstStyle>
            <a:lvl1pPr marL="0" indent="0" algn="ctr">
              <a:buNone/>
              <a:defRPr sz="1600">
                <a:solidFill>
                  <a:schemeClr val="tx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6" name="Kuvan paikkamerkki 15">
            <a:extLst>
              <a:ext uri="{FF2B5EF4-FFF2-40B4-BE49-F238E27FC236}">
                <a16:creationId xmlns:a16="http://schemas.microsoft.com/office/drawing/2014/main" id="{4B86D38B-FDCA-EBC4-1FD2-A4394F3AE0BB}"/>
              </a:ext>
              <a:ext uri="{C183D7F6-B498-43B3-948B-1728B52AA6E4}">
                <adec:decorative xmlns:adec="http://schemas.microsoft.com/office/drawing/2017/decorative" val="1"/>
              </a:ext>
            </a:extLst>
          </p:cNvPr>
          <p:cNvSpPr>
            <a:spLocks noGrp="1"/>
          </p:cNvSpPr>
          <p:nvPr>
            <p:ph type="pic" sz="quarter" idx="22" hasCustomPrompt="1"/>
          </p:nvPr>
        </p:nvSpPr>
        <p:spPr>
          <a:xfrm>
            <a:off x="-1239" y="-5848"/>
            <a:ext cx="12194479" cy="3366169"/>
          </a:xfrm>
          <a:custGeom>
            <a:avLst/>
            <a:gdLst>
              <a:gd name="connsiteX0" fmla="*/ 884 w 12194479"/>
              <a:gd name="connsiteY0" fmla="*/ 0 h 3366169"/>
              <a:gd name="connsiteX1" fmla="*/ 12193594 w 12194479"/>
              <a:gd name="connsiteY1" fmla="*/ 0 h 3366169"/>
              <a:gd name="connsiteX2" fmla="*/ 12193594 w 12194479"/>
              <a:gd name="connsiteY2" fmla="*/ 8859 h 3366169"/>
              <a:gd name="connsiteX3" fmla="*/ 12194479 w 12194479"/>
              <a:gd name="connsiteY3" fmla="*/ 8859 h 3366169"/>
              <a:gd name="connsiteX4" fmla="*/ 12194479 w 12194479"/>
              <a:gd name="connsiteY4" fmla="*/ 58239 h 3366169"/>
              <a:gd name="connsiteX5" fmla="*/ 12194479 w 12194479"/>
              <a:gd name="connsiteY5" fmla="*/ 95335 h 3366169"/>
              <a:gd name="connsiteX6" fmla="*/ 12194479 w 12194479"/>
              <a:gd name="connsiteY6" fmla="*/ 144715 h 3366169"/>
              <a:gd name="connsiteX7" fmla="*/ 12194479 w 12194479"/>
              <a:gd name="connsiteY7" fmla="*/ 226458 h 3366169"/>
              <a:gd name="connsiteX8" fmla="*/ 12194479 w 12194479"/>
              <a:gd name="connsiteY8" fmla="*/ 275838 h 3366169"/>
              <a:gd name="connsiteX9" fmla="*/ 12194479 w 12194479"/>
              <a:gd name="connsiteY9" fmla="*/ 312934 h 3366169"/>
              <a:gd name="connsiteX10" fmla="*/ 12194479 w 12194479"/>
              <a:gd name="connsiteY10" fmla="*/ 362314 h 3366169"/>
              <a:gd name="connsiteX11" fmla="*/ 12194479 w 12194479"/>
              <a:gd name="connsiteY11" fmla="*/ 689502 h 3366169"/>
              <a:gd name="connsiteX12" fmla="*/ 12194479 w 12194479"/>
              <a:gd name="connsiteY12" fmla="*/ 738882 h 3366169"/>
              <a:gd name="connsiteX13" fmla="*/ 12194479 w 12194479"/>
              <a:gd name="connsiteY13" fmla="*/ 775978 h 3366169"/>
              <a:gd name="connsiteX14" fmla="*/ 12194479 w 12194479"/>
              <a:gd name="connsiteY14" fmla="*/ 825358 h 3366169"/>
              <a:gd name="connsiteX15" fmla="*/ 12194479 w 12194479"/>
              <a:gd name="connsiteY15" fmla="*/ 2682189 h 3366169"/>
              <a:gd name="connsiteX16" fmla="*/ 12194479 w 12194479"/>
              <a:gd name="connsiteY16" fmla="*/ 2731569 h 3366169"/>
              <a:gd name="connsiteX17" fmla="*/ 12194479 w 12194479"/>
              <a:gd name="connsiteY17" fmla="*/ 2768665 h 3366169"/>
              <a:gd name="connsiteX18" fmla="*/ 12194479 w 12194479"/>
              <a:gd name="connsiteY18" fmla="*/ 2818045 h 3366169"/>
              <a:gd name="connsiteX19" fmla="*/ 12194179 w 12194479"/>
              <a:gd name="connsiteY19" fmla="*/ 2818045 h 3366169"/>
              <a:gd name="connsiteX20" fmla="*/ 12194179 w 12194479"/>
              <a:gd name="connsiteY20" fmla="*/ 3161861 h 3366169"/>
              <a:gd name="connsiteX21" fmla="*/ 12194179 w 12194479"/>
              <a:gd name="connsiteY21" fmla="*/ 3171351 h 3366169"/>
              <a:gd name="connsiteX22" fmla="*/ 12194179 w 12194479"/>
              <a:gd name="connsiteY22" fmla="*/ 3180841 h 3366169"/>
              <a:gd name="connsiteX23" fmla="*/ 12194179 w 12194479"/>
              <a:gd name="connsiteY23" fmla="*/ 3208424 h 3366169"/>
              <a:gd name="connsiteX24" fmla="*/ 12194179 w 12194479"/>
              <a:gd name="connsiteY24" fmla="*/ 3211241 h 3366169"/>
              <a:gd name="connsiteX25" fmla="*/ 12194179 w 12194479"/>
              <a:gd name="connsiteY25" fmla="*/ 3217914 h 3366169"/>
              <a:gd name="connsiteX26" fmla="*/ 12194179 w 12194479"/>
              <a:gd name="connsiteY26" fmla="*/ 3220731 h 3366169"/>
              <a:gd name="connsiteX27" fmla="*/ 12194179 w 12194479"/>
              <a:gd name="connsiteY27" fmla="*/ 3227406 h 3366169"/>
              <a:gd name="connsiteX28" fmla="*/ 12194179 w 12194479"/>
              <a:gd name="connsiteY28" fmla="*/ 3230221 h 3366169"/>
              <a:gd name="connsiteX29" fmla="*/ 12194179 w 12194479"/>
              <a:gd name="connsiteY29" fmla="*/ 3248337 h 3366169"/>
              <a:gd name="connsiteX30" fmla="*/ 12194179 w 12194479"/>
              <a:gd name="connsiteY30" fmla="*/ 3257804 h 3366169"/>
              <a:gd name="connsiteX31" fmla="*/ 12194179 w 12194479"/>
              <a:gd name="connsiteY31" fmla="*/ 3257827 h 3366169"/>
              <a:gd name="connsiteX32" fmla="*/ 12194179 w 12194479"/>
              <a:gd name="connsiteY32" fmla="*/ 3267294 h 3366169"/>
              <a:gd name="connsiteX33" fmla="*/ 12194179 w 12194479"/>
              <a:gd name="connsiteY33" fmla="*/ 3267317 h 3366169"/>
              <a:gd name="connsiteX34" fmla="*/ 12194179 w 12194479"/>
              <a:gd name="connsiteY34" fmla="*/ 3276786 h 3366169"/>
              <a:gd name="connsiteX35" fmla="*/ 12194179 w 12194479"/>
              <a:gd name="connsiteY35" fmla="*/ 3294900 h 3366169"/>
              <a:gd name="connsiteX36" fmla="*/ 12194179 w 12194479"/>
              <a:gd name="connsiteY36" fmla="*/ 3297717 h 3366169"/>
              <a:gd name="connsiteX37" fmla="*/ 12194179 w 12194479"/>
              <a:gd name="connsiteY37" fmla="*/ 3304390 h 3366169"/>
              <a:gd name="connsiteX38" fmla="*/ 12194179 w 12194479"/>
              <a:gd name="connsiteY38" fmla="*/ 3307207 h 3366169"/>
              <a:gd name="connsiteX39" fmla="*/ 12194179 w 12194479"/>
              <a:gd name="connsiteY39" fmla="*/ 3313882 h 3366169"/>
              <a:gd name="connsiteX40" fmla="*/ 12194179 w 12194479"/>
              <a:gd name="connsiteY40" fmla="*/ 3316697 h 3366169"/>
              <a:gd name="connsiteX41" fmla="*/ 12194179 w 12194479"/>
              <a:gd name="connsiteY41" fmla="*/ 3344280 h 3366169"/>
              <a:gd name="connsiteX42" fmla="*/ 12194179 w 12194479"/>
              <a:gd name="connsiteY42" fmla="*/ 3353770 h 3366169"/>
              <a:gd name="connsiteX43" fmla="*/ 12194179 w 12194479"/>
              <a:gd name="connsiteY43" fmla="*/ 3363262 h 3366169"/>
              <a:gd name="connsiteX44" fmla="*/ 12194128 w 12194479"/>
              <a:gd name="connsiteY44" fmla="*/ 3363205 h 3366169"/>
              <a:gd name="connsiteX45" fmla="*/ 12193594 w 12194479"/>
              <a:gd name="connsiteY45" fmla="*/ 3363800 h 3366169"/>
              <a:gd name="connsiteX46" fmla="*/ 12193594 w 12194479"/>
              <a:gd name="connsiteY46" fmla="*/ 3314420 h 3366169"/>
              <a:gd name="connsiteX47" fmla="*/ 12193594 w 12194479"/>
              <a:gd name="connsiteY47" fmla="*/ 3277324 h 3366169"/>
              <a:gd name="connsiteX48" fmla="*/ 12193594 w 12194479"/>
              <a:gd name="connsiteY48" fmla="*/ 3227944 h 3366169"/>
              <a:gd name="connsiteX49" fmla="*/ 12193594 w 12194479"/>
              <a:gd name="connsiteY49" fmla="*/ 3200907 h 3366169"/>
              <a:gd name="connsiteX50" fmla="*/ 12193594 w 12194479"/>
              <a:gd name="connsiteY50" fmla="*/ 3170804 h 3366169"/>
              <a:gd name="connsiteX51" fmla="*/ 12193543 w 12194479"/>
              <a:gd name="connsiteY51" fmla="*/ 3170804 h 3366169"/>
              <a:gd name="connsiteX52" fmla="*/ 12191564 w 12194479"/>
              <a:gd name="connsiteY52" fmla="*/ 3170804 h 3366169"/>
              <a:gd name="connsiteX53" fmla="*/ 11887069 w 12194479"/>
              <a:gd name="connsiteY53" fmla="*/ 2958637 h 3366169"/>
              <a:gd name="connsiteX54" fmla="*/ 11582624 w 12194479"/>
              <a:gd name="connsiteY54" fmla="*/ 3170804 h 3366169"/>
              <a:gd name="connsiteX55" fmla="*/ 11278129 w 12194479"/>
              <a:gd name="connsiteY55" fmla="*/ 2958637 h 3366169"/>
              <a:gd name="connsiteX56" fmla="*/ 10973633 w 12194479"/>
              <a:gd name="connsiteY56" fmla="*/ 3170804 h 3366169"/>
              <a:gd name="connsiteX57" fmla="*/ 10669138 w 12194479"/>
              <a:gd name="connsiteY57" fmla="*/ 2958637 h 3366169"/>
              <a:gd name="connsiteX58" fmla="*/ 10364693 w 12194479"/>
              <a:gd name="connsiteY58" fmla="*/ 3170804 h 3366169"/>
              <a:gd name="connsiteX59" fmla="*/ 10060197 w 12194479"/>
              <a:gd name="connsiteY59" fmla="*/ 2958637 h 3366169"/>
              <a:gd name="connsiteX60" fmla="*/ 9755702 w 12194479"/>
              <a:gd name="connsiteY60" fmla="*/ 3170804 h 3366169"/>
              <a:gd name="connsiteX61" fmla="*/ 9451207 w 12194479"/>
              <a:gd name="connsiteY61" fmla="*/ 2958637 h 3366169"/>
              <a:gd name="connsiteX62" fmla="*/ 9451207 w 12194479"/>
              <a:gd name="connsiteY62" fmla="*/ 2958891 h 3366169"/>
              <a:gd name="connsiteX63" fmla="*/ 9451105 w 12194479"/>
              <a:gd name="connsiteY63" fmla="*/ 2958637 h 3366169"/>
              <a:gd name="connsiteX64" fmla="*/ 9146660 w 12194479"/>
              <a:gd name="connsiteY64" fmla="*/ 3170804 h 3366169"/>
              <a:gd name="connsiteX65" fmla="*/ 8842165 w 12194479"/>
              <a:gd name="connsiteY65" fmla="*/ 2958637 h 3366169"/>
              <a:gd name="connsiteX66" fmla="*/ 8537670 w 12194479"/>
              <a:gd name="connsiteY66" fmla="*/ 3170804 h 3366169"/>
              <a:gd name="connsiteX67" fmla="*/ 8233174 w 12194479"/>
              <a:gd name="connsiteY67" fmla="*/ 2958637 h 3366169"/>
              <a:gd name="connsiteX68" fmla="*/ 7928730 w 12194479"/>
              <a:gd name="connsiteY68" fmla="*/ 3170804 h 3366169"/>
              <a:gd name="connsiteX69" fmla="*/ 7624234 w 12194479"/>
              <a:gd name="connsiteY69" fmla="*/ 2958637 h 3366169"/>
              <a:gd name="connsiteX70" fmla="*/ 7319739 w 12194479"/>
              <a:gd name="connsiteY70" fmla="*/ 3170804 h 3366169"/>
              <a:gd name="connsiteX71" fmla="*/ 7015244 w 12194479"/>
              <a:gd name="connsiteY71" fmla="*/ 2958637 h 3366169"/>
              <a:gd name="connsiteX72" fmla="*/ 6710798 w 12194479"/>
              <a:gd name="connsiteY72" fmla="*/ 3170804 h 3366169"/>
              <a:gd name="connsiteX73" fmla="*/ 6406304 w 12194479"/>
              <a:gd name="connsiteY73" fmla="*/ 2958637 h 3366169"/>
              <a:gd name="connsiteX74" fmla="*/ 6101809 w 12194479"/>
              <a:gd name="connsiteY74" fmla="*/ 3170804 h 3366169"/>
              <a:gd name="connsiteX75" fmla="*/ 5797313 w 12194479"/>
              <a:gd name="connsiteY75" fmla="*/ 2958637 h 3366169"/>
              <a:gd name="connsiteX76" fmla="*/ 5551797 w 12194479"/>
              <a:gd name="connsiteY76" fmla="*/ 3165069 h 3366169"/>
              <a:gd name="connsiteX77" fmla="*/ 5551797 w 12194479"/>
              <a:gd name="connsiteY77" fmla="*/ 3164916 h 3366169"/>
              <a:gd name="connsiteX78" fmla="*/ 5508858 w 12194479"/>
              <a:gd name="connsiteY78" fmla="*/ 3170347 h 3366169"/>
              <a:gd name="connsiteX79" fmla="*/ 5507134 w 12194479"/>
              <a:gd name="connsiteY79" fmla="*/ 3170449 h 3366169"/>
              <a:gd name="connsiteX80" fmla="*/ 5492868 w 12194479"/>
              <a:gd name="connsiteY80" fmla="*/ 3170804 h 3366169"/>
              <a:gd name="connsiteX81" fmla="*/ 5188425 w 12194479"/>
              <a:gd name="connsiteY81" fmla="*/ 2958637 h 3366169"/>
              <a:gd name="connsiteX82" fmla="*/ 5188425 w 12194479"/>
              <a:gd name="connsiteY82" fmla="*/ 2958688 h 3366169"/>
              <a:gd name="connsiteX83" fmla="*/ 5130764 w 12194479"/>
              <a:gd name="connsiteY83" fmla="*/ 3053249 h 3366169"/>
              <a:gd name="connsiteX84" fmla="*/ 4882000 w 12194479"/>
              <a:gd name="connsiteY84" fmla="*/ 3170804 h 3366169"/>
              <a:gd name="connsiteX85" fmla="*/ 4577504 w 12194479"/>
              <a:gd name="connsiteY85" fmla="*/ 2958637 h 3366169"/>
              <a:gd name="connsiteX86" fmla="*/ 4273058 w 12194479"/>
              <a:gd name="connsiteY86" fmla="*/ 3170804 h 3366169"/>
              <a:gd name="connsiteX87" fmla="*/ 3968563 w 12194479"/>
              <a:gd name="connsiteY87" fmla="*/ 2958637 h 3366169"/>
              <a:gd name="connsiteX88" fmla="*/ 3664068 w 12194479"/>
              <a:gd name="connsiteY88" fmla="*/ 3170804 h 3366169"/>
              <a:gd name="connsiteX89" fmla="*/ 3359572 w 12194479"/>
              <a:gd name="connsiteY89" fmla="*/ 2958637 h 3366169"/>
              <a:gd name="connsiteX90" fmla="*/ 3055127 w 12194479"/>
              <a:gd name="connsiteY90" fmla="*/ 3170804 h 3366169"/>
              <a:gd name="connsiteX91" fmla="*/ 2750632 w 12194479"/>
              <a:gd name="connsiteY91" fmla="*/ 2958637 h 3366169"/>
              <a:gd name="connsiteX92" fmla="*/ 2446136 w 12194479"/>
              <a:gd name="connsiteY92" fmla="*/ 3170804 h 3366169"/>
              <a:gd name="connsiteX93" fmla="*/ 2141641 w 12194479"/>
              <a:gd name="connsiteY93" fmla="*/ 2958637 h 3366169"/>
              <a:gd name="connsiteX94" fmla="*/ 1837196 w 12194479"/>
              <a:gd name="connsiteY94" fmla="*/ 3170804 h 3366169"/>
              <a:gd name="connsiteX95" fmla="*/ 1532701 w 12194479"/>
              <a:gd name="connsiteY95" fmla="*/ 2958637 h 3366169"/>
              <a:gd name="connsiteX96" fmla="*/ 1228205 w 12194479"/>
              <a:gd name="connsiteY96" fmla="*/ 3170804 h 3366169"/>
              <a:gd name="connsiteX97" fmla="*/ 923710 w 12194479"/>
              <a:gd name="connsiteY97" fmla="*/ 2958637 h 3366169"/>
              <a:gd name="connsiteX98" fmla="*/ 619265 w 12194479"/>
              <a:gd name="connsiteY98" fmla="*/ 3170804 h 3366169"/>
              <a:gd name="connsiteX99" fmla="*/ 314770 w 12194479"/>
              <a:gd name="connsiteY99" fmla="*/ 2958637 h 3366169"/>
              <a:gd name="connsiteX100" fmla="*/ 10274 w 12194479"/>
              <a:gd name="connsiteY100" fmla="*/ 3170804 h 3366169"/>
              <a:gd name="connsiteX101" fmla="*/ 884 w 12194479"/>
              <a:gd name="connsiteY101" fmla="*/ 3170652 h 3366169"/>
              <a:gd name="connsiteX102" fmla="*/ 884 w 12194479"/>
              <a:gd name="connsiteY102" fmla="*/ 3200755 h 3366169"/>
              <a:gd name="connsiteX103" fmla="*/ 884 w 12194479"/>
              <a:gd name="connsiteY103" fmla="*/ 3229669 h 3366169"/>
              <a:gd name="connsiteX104" fmla="*/ 884 w 12194479"/>
              <a:gd name="connsiteY104" fmla="*/ 3279049 h 3366169"/>
              <a:gd name="connsiteX105" fmla="*/ 884 w 12194479"/>
              <a:gd name="connsiteY105" fmla="*/ 3316145 h 3366169"/>
              <a:gd name="connsiteX106" fmla="*/ 884 w 12194479"/>
              <a:gd name="connsiteY106" fmla="*/ 3365525 h 3366169"/>
              <a:gd name="connsiteX107" fmla="*/ 299 w 12194479"/>
              <a:gd name="connsiteY107" fmla="*/ 3366169 h 3366169"/>
              <a:gd name="connsiteX108" fmla="*/ 299 w 12194479"/>
              <a:gd name="connsiteY108" fmla="*/ 3356679 h 3366169"/>
              <a:gd name="connsiteX109" fmla="*/ 299 w 12194479"/>
              <a:gd name="connsiteY109" fmla="*/ 3347187 h 3366169"/>
              <a:gd name="connsiteX110" fmla="*/ 299 w 12194479"/>
              <a:gd name="connsiteY110" fmla="*/ 3319606 h 3366169"/>
              <a:gd name="connsiteX111" fmla="*/ 299 w 12194479"/>
              <a:gd name="connsiteY111" fmla="*/ 3316789 h 3366169"/>
              <a:gd name="connsiteX112" fmla="*/ 299 w 12194479"/>
              <a:gd name="connsiteY112" fmla="*/ 3310114 h 3366169"/>
              <a:gd name="connsiteX113" fmla="*/ 299 w 12194479"/>
              <a:gd name="connsiteY113" fmla="*/ 3307299 h 3366169"/>
              <a:gd name="connsiteX114" fmla="*/ 299 w 12194479"/>
              <a:gd name="connsiteY114" fmla="*/ 3300624 h 3366169"/>
              <a:gd name="connsiteX115" fmla="*/ 299 w 12194479"/>
              <a:gd name="connsiteY115" fmla="*/ 3297807 h 3366169"/>
              <a:gd name="connsiteX116" fmla="*/ 299 w 12194479"/>
              <a:gd name="connsiteY116" fmla="*/ 3279693 h 3366169"/>
              <a:gd name="connsiteX117" fmla="*/ 299 w 12194479"/>
              <a:gd name="connsiteY117" fmla="*/ 3270226 h 3366169"/>
              <a:gd name="connsiteX118" fmla="*/ 299 w 12194479"/>
              <a:gd name="connsiteY118" fmla="*/ 3270203 h 3366169"/>
              <a:gd name="connsiteX119" fmla="*/ 299 w 12194479"/>
              <a:gd name="connsiteY119" fmla="*/ 3260734 h 3366169"/>
              <a:gd name="connsiteX120" fmla="*/ 299 w 12194479"/>
              <a:gd name="connsiteY120" fmla="*/ 3260711 h 3366169"/>
              <a:gd name="connsiteX121" fmla="*/ 299 w 12194479"/>
              <a:gd name="connsiteY121" fmla="*/ 3251244 h 3366169"/>
              <a:gd name="connsiteX122" fmla="*/ 299 w 12194479"/>
              <a:gd name="connsiteY122" fmla="*/ 3233130 h 3366169"/>
              <a:gd name="connsiteX123" fmla="*/ 299 w 12194479"/>
              <a:gd name="connsiteY123" fmla="*/ 3230313 h 3366169"/>
              <a:gd name="connsiteX124" fmla="*/ 299 w 12194479"/>
              <a:gd name="connsiteY124" fmla="*/ 3223638 h 3366169"/>
              <a:gd name="connsiteX125" fmla="*/ 299 w 12194479"/>
              <a:gd name="connsiteY125" fmla="*/ 3220823 h 3366169"/>
              <a:gd name="connsiteX126" fmla="*/ 299 w 12194479"/>
              <a:gd name="connsiteY126" fmla="*/ 3214148 h 3366169"/>
              <a:gd name="connsiteX127" fmla="*/ 299 w 12194479"/>
              <a:gd name="connsiteY127" fmla="*/ 3211331 h 3366169"/>
              <a:gd name="connsiteX128" fmla="*/ 299 w 12194479"/>
              <a:gd name="connsiteY128" fmla="*/ 3183750 h 3366169"/>
              <a:gd name="connsiteX129" fmla="*/ 299 w 12194479"/>
              <a:gd name="connsiteY129" fmla="*/ 3174258 h 3366169"/>
              <a:gd name="connsiteX130" fmla="*/ 299 w 12194479"/>
              <a:gd name="connsiteY130" fmla="*/ 3164768 h 3366169"/>
              <a:gd name="connsiteX131" fmla="*/ 299 w 12194479"/>
              <a:gd name="connsiteY131" fmla="*/ 2818412 h 3366169"/>
              <a:gd name="connsiteX132" fmla="*/ 0 w 12194479"/>
              <a:gd name="connsiteY132" fmla="*/ 2818378 h 3366169"/>
              <a:gd name="connsiteX133" fmla="*/ 0 w 12194479"/>
              <a:gd name="connsiteY133" fmla="*/ 2768998 h 3366169"/>
              <a:gd name="connsiteX134" fmla="*/ 0 w 12194479"/>
              <a:gd name="connsiteY134" fmla="*/ 2731902 h 3366169"/>
              <a:gd name="connsiteX135" fmla="*/ 0 w 12194479"/>
              <a:gd name="connsiteY135" fmla="*/ 2682522 h 3366169"/>
              <a:gd name="connsiteX136" fmla="*/ 0 w 12194479"/>
              <a:gd name="connsiteY136" fmla="*/ 825691 h 3366169"/>
              <a:gd name="connsiteX137" fmla="*/ 0 w 12194479"/>
              <a:gd name="connsiteY137" fmla="*/ 776311 h 3366169"/>
              <a:gd name="connsiteX138" fmla="*/ 0 w 12194479"/>
              <a:gd name="connsiteY138" fmla="*/ 739215 h 3366169"/>
              <a:gd name="connsiteX139" fmla="*/ 0 w 12194479"/>
              <a:gd name="connsiteY139" fmla="*/ 689835 h 3366169"/>
              <a:gd name="connsiteX140" fmla="*/ 0 w 12194479"/>
              <a:gd name="connsiteY140" fmla="*/ 362314 h 3366169"/>
              <a:gd name="connsiteX141" fmla="*/ 0 w 12194479"/>
              <a:gd name="connsiteY141" fmla="*/ 312934 h 3366169"/>
              <a:gd name="connsiteX142" fmla="*/ 0 w 12194479"/>
              <a:gd name="connsiteY142" fmla="*/ 275838 h 3366169"/>
              <a:gd name="connsiteX143" fmla="*/ 0 w 12194479"/>
              <a:gd name="connsiteY143" fmla="*/ 226458 h 3366169"/>
              <a:gd name="connsiteX144" fmla="*/ 0 w 12194479"/>
              <a:gd name="connsiteY144" fmla="*/ 144715 h 3366169"/>
              <a:gd name="connsiteX145" fmla="*/ 0 w 12194479"/>
              <a:gd name="connsiteY145" fmla="*/ 95335 h 3366169"/>
              <a:gd name="connsiteX146" fmla="*/ 0 w 12194479"/>
              <a:gd name="connsiteY146" fmla="*/ 58239 h 3366169"/>
              <a:gd name="connsiteX147" fmla="*/ 0 w 12194479"/>
              <a:gd name="connsiteY147" fmla="*/ 8859 h 3366169"/>
              <a:gd name="connsiteX148" fmla="*/ 884 w 12194479"/>
              <a:gd name="connsiteY148" fmla="*/ 8859 h 3366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12194479" h="3366169">
                <a:moveTo>
                  <a:pt x="884" y="0"/>
                </a:moveTo>
                <a:lnTo>
                  <a:pt x="12193594" y="0"/>
                </a:lnTo>
                <a:lnTo>
                  <a:pt x="12193594" y="8859"/>
                </a:lnTo>
                <a:lnTo>
                  <a:pt x="12194479" y="8859"/>
                </a:lnTo>
                <a:lnTo>
                  <a:pt x="12194479" y="58239"/>
                </a:lnTo>
                <a:lnTo>
                  <a:pt x="12194479" y="95335"/>
                </a:lnTo>
                <a:lnTo>
                  <a:pt x="12194479" y="144715"/>
                </a:lnTo>
                <a:lnTo>
                  <a:pt x="12194479" y="226458"/>
                </a:lnTo>
                <a:lnTo>
                  <a:pt x="12194479" y="275838"/>
                </a:lnTo>
                <a:lnTo>
                  <a:pt x="12194479" y="312934"/>
                </a:lnTo>
                <a:lnTo>
                  <a:pt x="12194479" y="362314"/>
                </a:lnTo>
                <a:lnTo>
                  <a:pt x="12194479" y="689502"/>
                </a:lnTo>
                <a:lnTo>
                  <a:pt x="12194479" y="738882"/>
                </a:lnTo>
                <a:lnTo>
                  <a:pt x="12194479" y="775978"/>
                </a:lnTo>
                <a:lnTo>
                  <a:pt x="12194479" y="825358"/>
                </a:lnTo>
                <a:lnTo>
                  <a:pt x="12194479" y="2682189"/>
                </a:lnTo>
                <a:lnTo>
                  <a:pt x="12194479" y="2731569"/>
                </a:lnTo>
                <a:lnTo>
                  <a:pt x="12194479" y="2768665"/>
                </a:lnTo>
                <a:lnTo>
                  <a:pt x="12194479" y="2818045"/>
                </a:lnTo>
                <a:lnTo>
                  <a:pt x="12194179" y="2818045"/>
                </a:lnTo>
                <a:lnTo>
                  <a:pt x="12194179" y="3161861"/>
                </a:lnTo>
                <a:lnTo>
                  <a:pt x="12194179" y="3171351"/>
                </a:lnTo>
                <a:lnTo>
                  <a:pt x="12194179" y="3180841"/>
                </a:lnTo>
                <a:lnTo>
                  <a:pt x="12194179" y="3208424"/>
                </a:lnTo>
                <a:lnTo>
                  <a:pt x="12194179" y="3211241"/>
                </a:lnTo>
                <a:lnTo>
                  <a:pt x="12194179" y="3217914"/>
                </a:lnTo>
                <a:lnTo>
                  <a:pt x="12194179" y="3220731"/>
                </a:lnTo>
                <a:lnTo>
                  <a:pt x="12194179" y="3227406"/>
                </a:lnTo>
                <a:lnTo>
                  <a:pt x="12194179" y="3230221"/>
                </a:lnTo>
                <a:lnTo>
                  <a:pt x="12194179" y="3248337"/>
                </a:lnTo>
                <a:lnTo>
                  <a:pt x="12194179" y="3257804"/>
                </a:lnTo>
                <a:lnTo>
                  <a:pt x="12194179" y="3257827"/>
                </a:lnTo>
                <a:lnTo>
                  <a:pt x="12194179" y="3267294"/>
                </a:lnTo>
                <a:lnTo>
                  <a:pt x="12194179" y="3267317"/>
                </a:lnTo>
                <a:lnTo>
                  <a:pt x="12194179" y="3276786"/>
                </a:lnTo>
                <a:lnTo>
                  <a:pt x="12194179" y="3294900"/>
                </a:lnTo>
                <a:lnTo>
                  <a:pt x="12194179" y="3297717"/>
                </a:lnTo>
                <a:lnTo>
                  <a:pt x="12194179" y="3304390"/>
                </a:lnTo>
                <a:lnTo>
                  <a:pt x="12194179" y="3307207"/>
                </a:lnTo>
                <a:lnTo>
                  <a:pt x="12194179" y="3313882"/>
                </a:lnTo>
                <a:lnTo>
                  <a:pt x="12194179" y="3316697"/>
                </a:lnTo>
                <a:lnTo>
                  <a:pt x="12194179" y="3344280"/>
                </a:lnTo>
                <a:lnTo>
                  <a:pt x="12194179" y="3353770"/>
                </a:lnTo>
                <a:lnTo>
                  <a:pt x="12194179" y="3363262"/>
                </a:lnTo>
                <a:lnTo>
                  <a:pt x="12194128" y="3363205"/>
                </a:lnTo>
                <a:lnTo>
                  <a:pt x="12193594" y="3363800"/>
                </a:lnTo>
                <a:lnTo>
                  <a:pt x="12193594" y="3314420"/>
                </a:lnTo>
                <a:lnTo>
                  <a:pt x="12193594" y="3277324"/>
                </a:lnTo>
                <a:lnTo>
                  <a:pt x="12193594" y="3227944"/>
                </a:lnTo>
                <a:lnTo>
                  <a:pt x="12193594" y="3200907"/>
                </a:lnTo>
                <a:lnTo>
                  <a:pt x="12193594" y="3170804"/>
                </a:lnTo>
                <a:lnTo>
                  <a:pt x="12193543" y="3170804"/>
                </a:lnTo>
                <a:lnTo>
                  <a:pt x="12191564" y="3170804"/>
                </a:lnTo>
                <a:cubicBezTo>
                  <a:pt x="12054061" y="3170804"/>
                  <a:pt x="11936202" y="3084364"/>
                  <a:pt x="11887069" y="2958637"/>
                </a:cubicBezTo>
                <a:cubicBezTo>
                  <a:pt x="11836006" y="3082384"/>
                  <a:pt x="11720178" y="3170804"/>
                  <a:pt x="11582624" y="3170804"/>
                </a:cubicBezTo>
                <a:cubicBezTo>
                  <a:pt x="11445070" y="3170804"/>
                  <a:pt x="11327211" y="3084364"/>
                  <a:pt x="11278129" y="2958637"/>
                </a:cubicBezTo>
                <a:cubicBezTo>
                  <a:pt x="11227066" y="3082384"/>
                  <a:pt x="11111135" y="3170804"/>
                  <a:pt x="10973633" y="3170804"/>
                </a:cubicBezTo>
                <a:cubicBezTo>
                  <a:pt x="10836130" y="3170804"/>
                  <a:pt x="10718271" y="3084364"/>
                  <a:pt x="10669138" y="2958637"/>
                </a:cubicBezTo>
                <a:cubicBezTo>
                  <a:pt x="10618075" y="3082384"/>
                  <a:pt x="10502246" y="3170804"/>
                  <a:pt x="10364693" y="3170804"/>
                </a:cubicBezTo>
                <a:cubicBezTo>
                  <a:pt x="10227140" y="3170804"/>
                  <a:pt x="10109280" y="3084364"/>
                  <a:pt x="10060197" y="2958637"/>
                </a:cubicBezTo>
                <a:cubicBezTo>
                  <a:pt x="10009135" y="3082384"/>
                  <a:pt x="9893205" y="3170804"/>
                  <a:pt x="9755702" y="3170804"/>
                </a:cubicBezTo>
                <a:cubicBezTo>
                  <a:pt x="9618200" y="3170804"/>
                  <a:pt x="9500340" y="3084364"/>
                  <a:pt x="9451207" y="2958637"/>
                </a:cubicBezTo>
                <a:lnTo>
                  <a:pt x="9451207" y="2958891"/>
                </a:lnTo>
                <a:cubicBezTo>
                  <a:pt x="9451105" y="2958789"/>
                  <a:pt x="9451105" y="2958739"/>
                  <a:pt x="9451105" y="2958637"/>
                </a:cubicBezTo>
                <a:cubicBezTo>
                  <a:pt x="9400043" y="3082384"/>
                  <a:pt x="9284214" y="3170804"/>
                  <a:pt x="9146660" y="3170804"/>
                </a:cubicBezTo>
                <a:cubicBezTo>
                  <a:pt x="9009107" y="3170804"/>
                  <a:pt x="8891248" y="3084364"/>
                  <a:pt x="8842165" y="2958637"/>
                </a:cubicBezTo>
                <a:cubicBezTo>
                  <a:pt x="8791103" y="3082384"/>
                  <a:pt x="8675172" y="3170804"/>
                  <a:pt x="8537670" y="3170804"/>
                </a:cubicBezTo>
                <a:cubicBezTo>
                  <a:pt x="8400167" y="3170804"/>
                  <a:pt x="8282308" y="3084364"/>
                  <a:pt x="8233174" y="2958637"/>
                </a:cubicBezTo>
                <a:cubicBezTo>
                  <a:pt x="8182112" y="3082384"/>
                  <a:pt x="8066283" y="3170804"/>
                  <a:pt x="7928730" y="3170804"/>
                </a:cubicBezTo>
                <a:cubicBezTo>
                  <a:pt x="7791177" y="3170804"/>
                  <a:pt x="7673317" y="3084364"/>
                  <a:pt x="7624234" y="2958637"/>
                </a:cubicBezTo>
                <a:cubicBezTo>
                  <a:pt x="7573172" y="3082384"/>
                  <a:pt x="7457241" y="3170804"/>
                  <a:pt x="7319739" y="3170804"/>
                </a:cubicBezTo>
                <a:cubicBezTo>
                  <a:pt x="7182236" y="3170804"/>
                  <a:pt x="7064377" y="3084364"/>
                  <a:pt x="7015244" y="2958637"/>
                </a:cubicBezTo>
                <a:cubicBezTo>
                  <a:pt x="6964181" y="3082384"/>
                  <a:pt x="6848352" y="3170804"/>
                  <a:pt x="6710798" y="3170804"/>
                </a:cubicBezTo>
                <a:cubicBezTo>
                  <a:pt x="6573245" y="3170804"/>
                  <a:pt x="6455386" y="3084364"/>
                  <a:pt x="6406304" y="2958637"/>
                </a:cubicBezTo>
                <a:cubicBezTo>
                  <a:pt x="6355243" y="3082384"/>
                  <a:pt x="6239312" y="3170804"/>
                  <a:pt x="6101809" y="3170804"/>
                </a:cubicBezTo>
                <a:cubicBezTo>
                  <a:pt x="5964307" y="3170804"/>
                  <a:pt x="5846451" y="3084364"/>
                  <a:pt x="5797313" y="2958637"/>
                </a:cubicBezTo>
                <a:cubicBezTo>
                  <a:pt x="5753814" y="3064061"/>
                  <a:pt x="5661891" y="3143750"/>
                  <a:pt x="5551797" y="3165069"/>
                </a:cubicBezTo>
                <a:lnTo>
                  <a:pt x="5551797" y="3164916"/>
                </a:lnTo>
                <a:cubicBezTo>
                  <a:pt x="5537485" y="3167759"/>
                  <a:pt x="5523173" y="3169535"/>
                  <a:pt x="5508858" y="3170347"/>
                </a:cubicBezTo>
                <a:cubicBezTo>
                  <a:pt x="5508298" y="3170347"/>
                  <a:pt x="5507689" y="3170449"/>
                  <a:pt x="5507134" y="3170449"/>
                </a:cubicBezTo>
                <a:cubicBezTo>
                  <a:pt x="5502411" y="3170652"/>
                  <a:pt x="5497639" y="3170804"/>
                  <a:pt x="5492868" y="3170804"/>
                </a:cubicBezTo>
                <a:cubicBezTo>
                  <a:pt x="5355366" y="3170804"/>
                  <a:pt x="5237507" y="3084364"/>
                  <a:pt x="5188425" y="2958637"/>
                </a:cubicBezTo>
                <a:cubicBezTo>
                  <a:pt x="5188425" y="2958637"/>
                  <a:pt x="5188425" y="2958688"/>
                  <a:pt x="5188425" y="2958688"/>
                </a:cubicBezTo>
                <a:cubicBezTo>
                  <a:pt x="5174109" y="2993406"/>
                  <a:pt x="5154519" y="3025282"/>
                  <a:pt x="5130764" y="3053249"/>
                </a:cubicBezTo>
                <a:cubicBezTo>
                  <a:pt x="5069753" y="3125021"/>
                  <a:pt x="4980976" y="3170804"/>
                  <a:pt x="4882000" y="3170804"/>
                </a:cubicBezTo>
                <a:cubicBezTo>
                  <a:pt x="4744497" y="3170804"/>
                  <a:pt x="4626641" y="3084364"/>
                  <a:pt x="4577504" y="2958637"/>
                </a:cubicBezTo>
                <a:cubicBezTo>
                  <a:pt x="4526442" y="3082384"/>
                  <a:pt x="4410562" y="3170804"/>
                  <a:pt x="4273058" y="3170804"/>
                </a:cubicBezTo>
                <a:cubicBezTo>
                  <a:pt x="4135557" y="3170804"/>
                  <a:pt x="4017646" y="3084364"/>
                  <a:pt x="3968563" y="2958637"/>
                </a:cubicBezTo>
                <a:cubicBezTo>
                  <a:pt x="3917501" y="3082384"/>
                  <a:pt x="3801570" y="3170804"/>
                  <a:pt x="3664068" y="3170804"/>
                </a:cubicBezTo>
                <a:cubicBezTo>
                  <a:pt x="3526565" y="3170804"/>
                  <a:pt x="3408706" y="3084364"/>
                  <a:pt x="3359572" y="2958637"/>
                </a:cubicBezTo>
                <a:cubicBezTo>
                  <a:pt x="3308511" y="3082384"/>
                  <a:pt x="3192630" y="3170804"/>
                  <a:pt x="3055127" y="3170804"/>
                </a:cubicBezTo>
                <a:cubicBezTo>
                  <a:pt x="2917625" y="3170804"/>
                  <a:pt x="2799714" y="3084364"/>
                  <a:pt x="2750632" y="2958637"/>
                </a:cubicBezTo>
                <a:cubicBezTo>
                  <a:pt x="2699570" y="3082384"/>
                  <a:pt x="2583640" y="3170804"/>
                  <a:pt x="2446136" y="3170804"/>
                </a:cubicBezTo>
                <a:cubicBezTo>
                  <a:pt x="2308634" y="3170804"/>
                  <a:pt x="2190774" y="3084364"/>
                  <a:pt x="2141641" y="2958637"/>
                </a:cubicBezTo>
                <a:cubicBezTo>
                  <a:pt x="2090579" y="3082384"/>
                  <a:pt x="1974750" y="3170804"/>
                  <a:pt x="1837196" y="3170804"/>
                </a:cubicBezTo>
                <a:cubicBezTo>
                  <a:pt x="1699643" y="3170804"/>
                  <a:pt x="1581783" y="3084364"/>
                  <a:pt x="1532701" y="2958637"/>
                </a:cubicBezTo>
                <a:cubicBezTo>
                  <a:pt x="1481639" y="3082384"/>
                  <a:pt x="1365708" y="3170804"/>
                  <a:pt x="1228205" y="3170804"/>
                </a:cubicBezTo>
                <a:cubicBezTo>
                  <a:pt x="1090703" y="3170804"/>
                  <a:pt x="972843" y="3084364"/>
                  <a:pt x="923710" y="2958637"/>
                </a:cubicBezTo>
                <a:cubicBezTo>
                  <a:pt x="872648" y="3082384"/>
                  <a:pt x="756818" y="3170804"/>
                  <a:pt x="619265" y="3170804"/>
                </a:cubicBezTo>
                <a:cubicBezTo>
                  <a:pt x="481712" y="3170804"/>
                  <a:pt x="363852" y="3084364"/>
                  <a:pt x="314770" y="2958637"/>
                </a:cubicBezTo>
                <a:cubicBezTo>
                  <a:pt x="263707" y="3082384"/>
                  <a:pt x="145797" y="3170804"/>
                  <a:pt x="10274" y="3170804"/>
                </a:cubicBezTo>
                <a:cubicBezTo>
                  <a:pt x="7127" y="3170804"/>
                  <a:pt x="4031" y="3170753"/>
                  <a:pt x="884" y="3170652"/>
                </a:cubicBezTo>
                <a:lnTo>
                  <a:pt x="884" y="3200755"/>
                </a:lnTo>
                <a:lnTo>
                  <a:pt x="884" y="3229669"/>
                </a:lnTo>
                <a:lnTo>
                  <a:pt x="884" y="3279049"/>
                </a:lnTo>
                <a:lnTo>
                  <a:pt x="884" y="3316145"/>
                </a:lnTo>
                <a:lnTo>
                  <a:pt x="884" y="3365525"/>
                </a:lnTo>
                <a:lnTo>
                  <a:pt x="299" y="3366169"/>
                </a:lnTo>
                <a:lnTo>
                  <a:pt x="299" y="3356679"/>
                </a:lnTo>
                <a:lnTo>
                  <a:pt x="299" y="3347187"/>
                </a:lnTo>
                <a:lnTo>
                  <a:pt x="299" y="3319606"/>
                </a:lnTo>
                <a:lnTo>
                  <a:pt x="299" y="3316789"/>
                </a:lnTo>
                <a:lnTo>
                  <a:pt x="299" y="3310114"/>
                </a:lnTo>
                <a:lnTo>
                  <a:pt x="299" y="3307299"/>
                </a:lnTo>
                <a:lnTo>
                  <a:pt x="299" y="3300624"/>
                </a:lnTo>
                <a:lnTo>
                  <a:pt x="299" y="3297807"/>
                </a:lnTo>
                <a:lnTo>
                  <a:pt x="299" y="3279693"/>
                </a:lnTo>
                <a:lnTo>
                  <a:pt x="299" y="3270226"/>
                </a:lnTo>
                <a:lnTo>
                  <a:pt x="299" y="3270203"/>
                </a:lnTo>
                <a:lnTo>
                  <a:pt x="299" y="3260734"/>
                </a:lnTo>
                <a:lnTo>
                  <a:pt x="299" y="3260711"/>
                </a:lnTo>
                <a:lnTo>
                  <a:pt x="299" y="3251244"/>
                </a:lnTo>
                <a:lnTo>
                  <a:pt x="299" y="3233130"/>
                </a:lnTo>
                <a:lnTo>
                  <a:pt x="299" y="3230313"/>
                </a:lnTo>
                <a:lnTo>
                  <a:pt x="299" y="3223638"/>
                </a:lnTo>
                <a:lnTo>
                  <a:pt x="299" y="3220823"/>
                </a:lnTo>
                <a:lnTo>
                  <a:pt x="299" y="3214148"/>
                </a:lnTo>
                <a:lnTo>
                  <a:pt x="299" y="3211331"/>
                </a:lnTo>
                <a:lnTo>
                  <a:pt x="299" y="3183750"/>
                </a:lnTo>
                <a:lnTo>
                  <a:pt x="299" y="3174258"/>
                </a:lnTo>
                <a:lnTo>
                  <a:pt x="299" y="3164768"/>
                </a:lnTo>
                <a:lnTo>
                  <a:pt x="299" y="2818412"/>
                </a:lnTo>
                <a:lnTo>
                  <a:pt x="0" y="2818378"/>
                </a:lnTo>
                <a:lnTo>
                  <a:pt x="0" y="2768998"/>
                </a:lnTo>
                <a:lnTo>
                  <a:pt x="0" y="2731902"/>
                </a:lnTo>
                <a:lnTo>
                  <a:pt x="0" y="2682522"/>
                </a:lnTo>
                <a:lnTo>
                  <a:pt x="0" y="825691"/>
                </a:lnTo>
                <a:lnTo>
                  <a:pt x="0" y="776311"/>
                </a:lnTo>
                <a:lnTo>
                  <a:pt x="0" y="739215"/>
                </a:lnTo>
                <a:lnTo>
                  <a:pt x="0" y="689835"/>
                </a:lnTo>
                <a:lnTo>
                  <a:pt x="0" y="362314"/>
                </a:lnTo>
                <a:lnTo>
                  <a:pt x="0" y="312934"/>
                </a:lnTo>
                <a:lnTo>
                  <a:pt x="0" y="275838"/>
                </a:lnTo>
                <a:lnTo>
                  <a:pt x="0" y="226458"/>
                </a:lnTo>
                <a:lnTo>
                  <a:pt x="0" y="144715"/>
                </a:lnTo>
                <a:lnTo>
                  <a:pt x="0" y="95335"/>
                </a:lnTo>
                <a:lnTo>
                  <a:pt x="0" y="58239"/>
                </a:lnTo>
                <a:lnTo>
                  <a:pt x="0" y="8859"/>
                </a:lnTo>
                <a:lnTo>
                  <a:pt x="884" y="8859"/>
                </a:lnTo>
                <a:close/>
              </a:path>
            </a:pathLst>
          </a:custGeom>
          <a:noFill/>
        </p:spPr>
        <p:txBody>
          <a:bodyPr wrap="square" lIns="540000" tIns="360000" rIns="6840000" anchor="t" anchorCtr="0">
            <a:noAutofit/>
          </a:bodyPr>
          <a:lstStyle>
            <a:lvl1pPr marL="0" indent="0" algn="l" defTabSz="179388">
              <a:buNone/>
              <a:defRPr sz="1400" b="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5" name="Kuvatiedot">
            <a:extLst>
              <a:ext uri="{FF2B5EF4-FFF2-40B4-BE49-F238E27FC236}">
                <a16:creationId xmlns:a16="http://schemas.microsoft.com/office/drawing/2014/main" id="{CD904FAE-1146-4934-7E96-C36B938F593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6" name="Logo">
            <a:extLst>
              <a:ext uri="{FF2B5EF4-FFF2-40B4-BE49-F238E27FC236}">
                <a16:creationId xmlns:a16="http://schemas.microsoft.com/office/drawing/2014/main" id="{079293BD-614A-C5B4-9C1B-BF5C9E4ED251}"/>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
        <p:nvSpPr>
          <p:cNvPr id="11" name="Päivämäärän paikkamerkki 10">
            <a:extLst>
              <a:ext uri="{FF2B5EF4-FFF2-40B4-BE49-F238E27FC236}">
                <a16:creationId xmlns:a16="http://schemas.microsoft.com/office/drawing/2014/main" id="{E2E27EAF-3360-FF44-9B2D-5AF300B6CBBB}"/>
              </a:ext>
            </a:extLst>
          </p:cNvPr>
          <p:cNvSpPr>
            <a:spLocks noGrp="1"/>
          </p:cNvSpPr>
          <p:nvPr>
            <p:ph type="dt" sz="half" idx="16"/>
          </p:nvPr>
        </p:nvSpPr>
        <p:spPr>
          <a:xfrm>
            <a:off x="10440401" y="6248400"/>
            <a:ext cx="1210262" cy="249238"/>
          </a:xfrm>
        </p:spPr>
        <p:txBody>
          <a:bodyPr/>
          <a:lstStyle>
            <a:lvl1pPr>
              <a:defRPr b="1">
                <a:solidFill>
                  <a:schemeClr val="tx1"/>
                </a:solidFill>
              </a:defRPr>
            </a:lvl1pPr>
          </a:lstStyle>
          <a:p>
            <a:r>
              <a:rPr lang="fi-FI"/>
              <a:t>12.8.2025</a:t>
            </a:r>
            <a:endParaRPr lang="fi-FI" dirty="0"/>
          </a:p>
        </p:txBody>
      </p:sp>
    </p:spTree>
    <p:extLst>
      <p:ext uri="{BB962C8B-B14F-4D97-AF65-F5344CB8AC3E}">
        <p14:creationId xmlns:p14="http://schemas.microsoft.com/office/powerpoint/2010/main" val="4030493163"/>
      </p:ext>
    </p:extLst>
  </p:cSld>
  <p:clrMapOvr>
    <a:masterClrMapping/>
  </p:clrMapOvr>
  <p:extLst>
    <p:ext uri="{DCECCB84-F9BA-43D5-87BE-67443E8EF086}">
      <p15:sldGuideLst xmlns:p15="http://schemas.microsoft.com/office/powerpoint/2012/main"/>
    </p:ext>
  </p:extLst>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Otsikko ja kuvia 2 B">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256213"/>
            <a:ext cx="11104564" cy="744537"/>
          </a:xfrm>
          <a:prstGeom prst="rect">
            <a:avLst/>
          </a:prstGeom>
        </p:spPr>
        <p:txBody>
          <a:bodyPr anchor="t"/>
          <a:lstStyle>
            <a:lvl1pPr algn="ctr">
              <a:defRPr sz="3600"/>
            </a:lvl1pPr>
          </a:lstStyle>
          <a:p>
            <a:r>
              <a:rPr lang="fi-FI"/>
              <a:t>Muokkaa ots. perustyyl. napsautt.</a:t>
            </a:r>
            <a:endParaRPr lang="fi-FI" dirty="0"/>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p:ph type="pic" sz="quarter" idx="13" hasCustomPrompt="1"/>
          </p:nvPr>
        </p:nvSpPr>
        <p:spPr>
          <a:xfrm>
            <a:off x="1" y="1"/>
            <a:ext cx="3042000" cy="5008562"/>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1" name="Kuvan paikkamerkki 2">
            <a:extLst>
              <a:ext uri="{FF2B5EF4-FFF2-40B4-BE49-F238E27FC236}">
                <a16:creationId xmlns:a16="http://schemas.microsoft.com/office/drawing/2014/main" id="{62B11CB7-E77E-61C5-BBB1-B6B995E3A439}"/>
              </a:ext>
              <a:ext uri="{C183D7F6-B498-43B3-948B-1728B52AA6E4}">
                <adec:decorative xmlns:adec="http://schemas.microsoft.com/office/drawing/2017/decorative" val="1"/>
              </a:ext>
            </a:extLst>
          </p:cNvPr>
          <p:cNvSpPr>
            <a:spLocks noGrp="1"/>
          </p:cNvSpPr>
          <p:nvPr>
            <p:ph type="pic" sz="quarter" idx="14" hasCustomPrompt="1"/>
          </p:nvPr>
        </p:nvSpPr>
        <p:spPr>
          <a:xfrm>
            <a:off x="3052988" y="0"/>
            <a:ext cx="3041959" cy="500856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2" name="Kuvan paikkamerkki 3">
            <a:extLst>
              <a:ext uri="{FF2B5EF4-FFF2-40B4-BE49-F238E27FC236}">
                <a16:creationId xmlns:a16="http://schemas.microsoft.com/office/drawing/2014/main" id="{74500642-7AB7-F194-C8E1-40FD56BF53A4}"/>
              </a:ext>
              <a:ext uri="{C183D7F6-B498-43B3-948B-1728B52AA6E4}">
                <adec:decorative xmlns:adec="http://schemas.microsoft.com/office/drawing/2017/decorative" val="1"/>
              </a:ext>
            </a:extLst>
          </p:cNvPr>
          <p:cNvSpPr>
            <a:spLocks noGrp="1"/>
          </p:cNvSpPr>
          <p:nvPr>
            <p:ph type="pic" sz="quarter" idx="15" hasCustomPrompt="1"/>
          </p:nvPr>
        </p:nvSpPr>
        <p:spPr>
          <a:xfrm>
            <a:off x="6101514" y="1"/>
            <a:ext cx="3041959" cy="5008562"/>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7" name="Kuvan paikkamerkki 3">
            <a:extLst>
              <a:ext uri="{FF2B5EF4-FFF2-40B4-BE49-F238E27FC236}">
                <a16:creationId xmlns:a16="http://schemas.microsoft.com/office/drawing/2014/main" id="{65172641-9694-43E4-C2C2-F003D1923DB7}"/>
              </a:ext>
              <a:ext uri="{C183D7F6-B498-43B3-948B-1728B52AA6E4}">
                <adec:decorative xmlns:adec="http://schemas.microsoft.com/office/drawing/2017/decorative" val="1"/>
              </a:ext>
            </a:extLst>
          </p:cNvPr>
          <p:cNvSpPr>
            <a:spLocks noGrp="1"/>
          </p:cNvSpPr>
          <p:nvPr>
            <p:ph type="pic" sz="quarter" idx="16" hasCustomPrompt="1"/>
          </p:nvPr>
        </p:nvSpPr>
        <p:spPr>
          <a:xfrm>
            <a:off x="9143473" y="1"/>
            <a:ext cx="3041959" cy="5008562"/>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4" name="Kuvatiedot">
            <a:extLst>
              <a:ext uri="{FF2B5EF4-FFF2-40B4-BE49-F238E27FC236}">
                <a16:creationId xmlns:a16="http://schemas.microsoft.com/office/drawing/2014/main" id="{E7668B0D-104C-5BB7-90AF-2868D3F63D1A}"/>
              </a:ext>
              <a:ext uri="{C183D7F6-B498-43B3-948B-1728B52AA6E4}">
                <adec:decorative xmlns:adec="http://schemas.microsoft.com/office/drawing/2017/decorative" val="1"/>
              </a:ext>
            </a:extLst>
          </p:cNvPr>
          <p:cNvSpPr>
            <a:spLocks noGrp="1"/>
          </p:cNvSpPr>
          <p:nvPr>
            <p:ph type="body" sz="quarter" idx="20"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9" name="Alatunnisteen paikkamerkki 8">
            <a:extLst>
              <a:ext uri="{FF2B5EF4-FFF2-40B4-BE49-F238E27FC236}">
                <a16:creationId xmlns:a16="http://schemas.microsoft.com/office/drawing/2014/main" id="{8A175562-5832-D10B-0964-667E4BA4CEFC}"/>
              </a:ext>
            </a:extLst>
          </p:cNvPr>
          <p:cNvSpPr>
            <a:spLocks noGrp="1"/>
          </p:cNvSpPr>
          <p:nvPr>
            <p:ph type="ftr" sz="quarter" idx="18"/>
          </p:nvPr>
        </p:nvSpPr>
        <p:spPr/>
        <p:txBody>
          <a:bodyPr/>
          <a:lstStyle/>
          <a:p>
            <a:endParaRPr lang="fi-FI" dirty="0"/>
          </a:p>
        </p:txBody>
      </p:sp>
      <p:sp>
        <p:nvSpPr>
          <p:cNvPr id="6" name="Päivämäärän paikkamerkki 5">
            <a:extLst>
              <a:ext uri="{FF2B5EF4-FFF2-40B4-BE49-F238E27FC236}">
                <a16:creationId xmlns:a16="http://schemas.microsoft.com/office/drawing/2014/main" id="{390BEEAC-94B7-02E6-8F02-290F4D10F30D}"/>
              </a:ext>
            </a:extLst>
          </p:cNvPr>
          <p:cNvSpPr>
            <a:spLocks noGrp="1"/>
          </p:cNvSpPr>
          <p:nvPr>
            <p:ph type="dt" sz="half" idx="17"/>
          </p:nvPr>
        </p:nvSpPr>
        <p:spPr/>
        <p:txBody>
          <a:bodyPr/>
          <a:lstStyle/>
          <a:p>
            <a:r>
              <a:rPr lang="fi-FI"/>
              <a:t>12.8.2025</a:t>
            </a:r>
            <a:endParaRPr lang="fi-FI" dirty="0"/>
          </a:p>
        </p:txBody>
      </p:sp>
      <p:sp>
        <p:nvSpPr>
          <p:cNvPr id="13" name="Dian numeron paikkamerkki 12">
            <a:extLst>
              <a:ext uri="{FF2B5EF4-FFF2-40B4-BE49-F238E27FC236}">
                <a16:creationId xmlns:a16="http://schemas.microsoft.com/office/drawing/2014/main" id="{C6062BDE-AA27-D776-4F70-D335675B1F6B}"/>
              </a:ext>
            </a:extLst>
          </p:cNvPr>
          <p:cNvSpPr>
            <a:spLocks noGrp="1"/>
          </p:cNvSpPr>
          <p:nvPr>
            <p:ph type="sldNum" sz="quarter" idx="19"/>
          </p:nvPr>
        </p:nvSpPr>
        <p:spPr/>
        <p:txBody>
          <a:bodyPr/>
          <a:lstStyle/>
          <a:p>
            <a:fld id="{A9494116-C6F5-466F-B5C1-BBB074CB17FC}" type="slidenum">
              <a:rPr lang="fi-FI" smtClean="0"/>
              <a:pPr/>
              <a:t>‹#›</a:t>
            </a:fld>
            <a:endParaRPr lang="fi-FI" dirty="0"/>
          </a:p>
        </p:txBody>
      </p:sp>
      <p:sp>
        <p:nvSpPr>
          <p:cNvPr id="3" name="Logo">
            <a:extLst>
              <a:ext uri="{FF2B5EF4-FFF2-40B4-BE49-F238E27FC236}">
                <a16:creationId xmlns:a16="http://schemas.microsoft.com/office/drawing/2014/main" id="{AC601B34-F53E-C251-EC20-8FB4ED875E9F}"/>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572028143"/>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preserve="1" userDrawn="1">
  <p:cSld name="Sisällysluettelo">
    <p:bg>
      <p:bgPr>
        <a:solidFill>
          <a:schemeClr val="accent6"/>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EFBD6DC0-03F5-AF6D-3C17-D4782AEE9561}"/>
              </a:ext>
            </a:extLst>
          </p:cNvPr>
          <p:cNvSpPr>
            <a:spLocks noGrp="1"/>
          </p:cNvSpPr>
          <p:nvPr>
            <p:ph type="title" hasCustomPrompt="1"/>
          </p:nvPr>
        </p:nvSpPr>
        <p:spPr>
          <a:xfrm>
            <a:off x="539750" y="539751"/>
            <a:ext cx="9199564" cy="1489074"/>
          </a:xfrm>
          <a:prstGeom prst="rect">
            <a:avLst/>
          </a:prstGeom>
        </p:spPr>
        <p:txBody>
          <a:bodyPr anchor="b"/>
          <a:lstStyle>
            <a:lvl1pPr>
              <a:defRPr sz="5400">
                <a:solidFill>
                  <a:schemeClr val="tx2"/>
                </a:solidFill>
              </a:defRPr>
            </a:lvl1pPr>
          </a:lstStyle>
          <a:p>
            <a:r>
              <a:rPr lang="fi-FI" dirty="0"/>
              <a:t>Pääotsikko esimerkiksi sisällysluettelolle</a:t>
            </a:r>
          </a:p>
        </p:txBody>
      </p:sp>
      <p:sp>
        <p:nvSpPr>
          <p:cNvPr id="3" name="Tekstin paikkamerkki 1">
            <a:extLst>
              <a:ext uri="{FF2B5EF4-FFF2-40B4-BE49-F238E27FC236}">
                <a16:creationId xmlns:a16="http://schemas.microsoft.com/office/drawing/2014/main" id="{B5A8CE6B-1026-260C-E5DC-5E2E67F7FA7F}"/>
              </a:ext>
            </a:extLst>
          </p:cNvPr>
          <p:cNvSpPr>
            <a:spLocks noGrp="1"/>
          </p:cNvSpPr>
          <p:nvPr>
            <p:ph type="body" idx="1" hasCustomPrompt="1"/>
          </p:nvPr>
        </p:nvSpPr>
        <p:spPr>
          <a:xfrm>
            <a:off x="539750" y="2276475"/>
            <a:ext cx="9199564" cy="3724275"/>
          </a:xfrm>
        </p:spPr>
        <p:txBody>
          <a:bodyPr/>
          <a:lstStyle>
            <a:lvl1pPr marL="361950" indent="-361950">
              <a:buClrTx/>
              <a:buSzPct val="90000"/>
              <a:buFont typeface="Wingdings 3" panose="05040102010807070707" pitchFamily="18" charset="2"/>
              <a:buChar char="Ú"/>
              <a:defRPr sz="2000">
                <a:solidFill>
                  <a:schemeClr val="tx1"/>
                </a:solidFill>
              </a:defRPr>
            </a:lvl1pPr>
            <a:lvl2pPr marL="719138" indent="-358775">
              <a:buSzPct val="90000"/>
              <a:buFont typeface="Wingdings 3" panose="05040102010807070707" pitchFamily="18" charset="2"/>
              <a:buChar char="Ú"/>
              <a:defRPr sz="2000">
                <a:solidFill>
                  <a:schemeClr val="tx1"/>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fi-FI" dirty="0"/>
              <a:t>Tyyleissä käytetyt luettelomerkit eivät välttämättä näy online-versiossa. </a:t>
            </a:r>
          </a:p>
          <a:p>
            <a:pPr lvl="1"/>
            <a:r>
              <a:rPr lang="fi-FI" dirty="0"/>
              <a:t>Jätä luettelot pois tai käytä muuta merkkivaihtoehtoa.</a:t>
            </a:r>
          </a:p>
        </p:txBody>
      </p:sp>
      <p:sp>
        <p:nvSpPr>
          <p:cNvPr id="8" name="Alatunnisteen paikkamerkki 7">
            <a:extLst>
              <a:ext uri="{FF2B5EF4-FFF2-40B4-BE49-F238E27FC236}">
                <a16:creationId xmlns:a16="http://schemas.microsoft.com/office/drawing/2014/main" id="{F79E9FC2-F856-0C77-7112-D9878CEA1D4C}"/>
              </a:ext>
            </a:extLst>
          </p:cNvPr>
          <p:cNvSpPr>
            <a:spLocks noGrp="1"/>
          </p:cNvSpPr>
          <p:nvPr>
            <p:ph type="ftr" sz="quarter" idx="11"/>
          </p:nvPr>
        </p:nvSpPr>
        <p:spPr/>
        <p:txBody>
          <a:bodyPr/>
          <a:lstStyle>
            <a:lvl1pPr algn="l">
              <a:defRPr>
                <a:solidFill>
                  <a:schemeClr val="tx1"/>
                </a:solidFill>
              </a:defRPr>
            </a:lvl1pPr>
          </a:lstStyle>
          <a:p>
            <a:endParaRPr lang="fi-FI" dirty="0"/>
          </a:p>
        </p:txBody>
      </p:sp>
      <p:sp>
        <p:nvSpPr>
          <p:cNvPr id="7" name="Päivämäärän paikkamerkki 6">
            <a:extLst>
              <a:ext uri="{FF2B5EF4-FFF2-40B4-BE49-F238E27FC236}">
                <a16:creationId xmlns:a16="http://schemas.microsoft.com/office/drawing/2014/main" id="{AA88A6D3-A6AB-0289-BC5F-9F3B59761B3A}"/>
              </a:ext>
            </a:extLst>
          </p:cNvPr>
          <p:cNvSpPr>
            <a:spLocks noGrp="1"/>
          </p:cNvSpPr>
          <p:nvPr>
            <p:ph type="dt" sz="half" idx="10"/>
          </p:nvPr>
        </p:nvSpPr>
        <p:spPr/>
        <p:txBody>
          <a:bodyPr/>
          <a:lstStyle>
            <a:lvl1pPr>
              <a:defRPr>
                <a:solidFill>
                  <a:schemeClr val="tx1"/>
                </a:solidFill>
              </a:defRPr>
            </a:lvl1pPr>
          </a:lstStyle>
          <a:p>
            <a:r>
              <a:rPr lang="fi-FI"/>
              <a:t>12.8.2025</a:t>
            </a:r>
            <a:endParaRPr lang="fi-FI" dirty="0"/>
          </a:p>
        </p:txBody>
      </p:sp>
      <p:sp>
        <p:nvSpPr>
          <p:cNvPr id="10" name="Dian numeron paikkamerkki 9">
            <a:extLst>
              <a:ext uri="{FF2B5EF4-FFF2-40B4-BE49-F238E27FC236}">
                <a16:creationId xmlns:a16="http://schemas.microsoft.com/office/drawing/2014/main" id="{6296F6F4-66B9-5975-1597-525D9DE8C833}"/>
              </a:ext>
            </a:extLst>
          </p:cNvPr>
          <p:cNvSpPr>
            <a:spLocks noGrp="1"/>
          </p:cNvSpPr>
          <p:nvPr>
            <p:ph type="sldNum" sz="quarter" idx="12"/>
          </p:nvPr>
        </p:nvSpPr>
        <p:spPr/>
        <p:txBody>
          <a:bodyPr/>
          <a:lstStyle>
            <a:lvl1pPr>
              <a:defRPr>
                <a:solidFill>
                  <a:schemeClr val="tx1"/>
                </a:solidFill>
              </a:defRPr>
            </a:lvl1p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2378FF66-559E-36E6-FCEA-B8E60360648B}"/>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Tree>
    <p:extLst>
      <p:ext uri="{BB962C8B-B14F-4D97-AF65-F5344CB8AC3E}">
        <p14:creationId xmlns:p14="http://schemas.microsoft.com/office/powerpoint/2010/main" val="1214576015"/>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preserve="1" userDrawn="1">
  <p:cSld name="Otsikko ja sisältö 1">
    <p:bg>
      <p:bgPr>
        <a:solidFill>
          <a:schemeClr val="accent6"/>
        </a:solidFill>
        <a:effectLst/>
      </p:bgPr>
    </p:bg>
    <p:spTree>
      <p:nvGrpSpPr>
        <p:cNvPr id="1" name=""/>
        <p:cNvGrpSpPr/>
        <p:nvPr/>
      </p:nvGrpSpPr>
      <p:grpSpPr>
        <a:xfrm>
          <a:off x="0" y="0"/>
          <a:ext cx="0" cy="0"/>
          <a:chOff x="0" y="0"/>
          <a:chExt cx="0" cy="0"/>
        </a:xfrm>
      </p:grpSpPr>
      <p:sp>
        <p:nvSpPr>
          <p:cNvPr id="7" name="Vapaamuotoinen: Muoto 6">
            <a:extLst>
              <a:ext uri="{FF2B5EF4-FFF2-40B4-BE49-F238E27FC236}">
                <a16:creationId xmlns:a16="http://schemas.microsoft.com/office/drawing/2014/main" id="{B080A3F6-67AD-1C36-A6CF-BD8754EFC387}"/>
              </a:ext>
              <a:ext uri="{C183D7F6-B498-43B3-948B-1728B52AA6E4}">
                <adec:decorative xmlns:adec="http://schemas.microsoft.com/office/drawing/2017/decorative" val="1"/>
              </a:ext>
            </a:extLst>
          </p:cNvPr>
          <p:cNvSpPr/>
          <p:nvPr userDrawn="1"/>
        </p:nvSpPr>
        <p:spPr>
          <a:xfrm>
            <a:off x="0" y="1953872"/>
            <a:ext cx="12194479" cy="4940132"/>
          </a:xfrm>
          <a:custGeom>
            <a:avLst/>
            <a:gdLst>
              <a:gd name="connsiteX0" fmla="*/ 364727 w 12194479"/>
              <a:gd name="connsiteY0" fmla="*/ 0 h 4940132"/>
              <a:gd name="connsiteX1" fmla="*/ 747373 w 12194479"/>
              <a:gd name="connsiteY1" fmla="*/ 116963 h 4940132"/>
              <a:gd name="connsiteX2" fmla="*/ 1129968 w 12194479"/>
              <a:gd name="connsiteY2" fmla="*/ 0 h 4940132"/>
              <a:gd name="connsiteX3" fmla="*/ 1512562 w 12194479"/>
              <a:gd name="connsiteY3" fmla="*/ 116963 h 4940132"/>
              <a:gd name="connsiteX4" fmla="*/ 1895208 w 12194479"/>
              <a:gd name="connsiteY4" fmla="*/ 0 h 4940132"/>
              <a:gd name="connsiteX5" fmla="*/ 2277802 w 12194479"/>
              <a:gd name="connsiteY5" fmla="*/ 116963 h 4940132"/>
              <a:gd name="connsiteX6" fmla="*/ 2660448 w 12194479"/>
              <a:gd name="connsiteY6" fmla="*/ 0 h 4940132"/>
              <a:gd name="connsiteX7" fmla="*/ 3043043 w 12194479"/>
              <a:gd name="connsiteY7" fmla="*/ 116963 h 4940132"/>
              <a:gd name="connsiteX8" fmla="*/ 3425637 w 12194479"/>
              <a:gd name="connsiteY8" fmla="*/ 0 h 4940132"/>
              <a:gd name="connsiteX9" fmla="*/ 3808283 w 12194479"/>
              <a:gd name="connsiteY9" fmla="*/ 116963 h 4940132"/>
              <a:gd name="connsiteX10" fmla="*/ 4190878 w 12194479"/>
              <a:gd name="connsiteY10" fmla="*/ 0 h 4940132"/>
              <a:gd name="connsiteX11" fmla="*/ 4571045 w 12194479"/>
              <a:gd name="connsiteY11" fmla="*/ 116911 h 4940132"/>
              <a:gd name="connsiteX12" fmla="*/ 4951264 w 12194479"/>
              <a:gd name="connsiteY12" fmla="*/ 0 h 4940132"/>
              <a:gd name="connsiteX13" fmla="*/ 4953691 w 12194479"/>
              <a:gd name="connsiteY13" fmla="*/ 0 h 4940132"/>
              <a:gd name="connsiteX14" fmla="*/ 4956118 w 12194479"/>
              <a:gd name="connsiteY14" fmla="*/ 0 h 4940132"/>
              <a:gd name="connsiteX15" fmla="*/ 5337473 w 12194479"/>
              <a:gd name="connsiteY15" fmla="*/ 116911 h 4940132"/>
              <a:gd name="connsiteX16" fmla="*/ 5716504 w 12194479"/>
              <a:gd name="connsiteY16" fmla="*/ 0 h 4940132"/>
              <a:gd name="connsiteX17" fmla="*/ 6099098 w 12194479"/>
              <a:gd name="connsiteY17" fmla="*/ 116963 h 4940132"/>
              <a:gd name="connsiteX18" fmla="*/ 6481744 w 12194479"/>
              <a:gd name="connsiteY18" fmla="*/ 0 h 4940132"/>
              <a:gd name="connsiteX19" fmla="*/ 6864339 w 12194479"/>
              <a:gd name="connsiteY19" fmla="*/ 116963 h 4940132"/>
              <a:gd name="connsiteX20" fmla="*/ 7246933 w 12194479"/>
              <a:gd name="connsiteY20" fmla="*/ 0 h 4940132"/>
              <a:gd name="connsiteX21" fmla="*/ 7629579 w 12194479"/>
              <a:gd name="connsiteY21" fmla="*/ 116963 h 4940132"/>
              <a:gd name="connsiteX22" fmla="*/ 8012173 w 12194479"/>
              <a:gd name="connsiteY22" fmla="*/ 0 h 4940132"/>
              <a:gd name="connsiteX23" fmla="*/ 8394768 w 12194479"/>
              <a:gd name="connsiteY23" fmla="*/ 116963 h 4940132"/>
              <a:gd name="connsiteX24" fmla="*/ 8777414 w 12194479"/>
              <a:gd name="connsiteY24" fmla="*/ 0 h 4940132"/>
              <a:gd name="connsiteX25" fmla="*/ 9160008 w 12194479"/>
              <a:gd name="connsiteY25" fmla="*/ 116963 h 4940132"/>
              <a:gd name="connsiteX26" fmla="*/ 9542654 w 12194479"/>
              <a:gd name="connsiteY26" fmla="*/ 0 h 4940132"/>
              <a:gd name="connsiteX27" fmla="*/ 9914714 w 12194479"/>
              <a:gd name="connsiteY27" fmla="*/ 116808 h 4940132"/>
              <a:gd name="connsiteX28" fmla="*/ 9914714 w 12194479"/>
              <a:gd name="connsiteY28" fmla="*/ 116601 h 4940132"/>
              <a:gd name="connsiteX29" fmla="*/ 10279441 w 12194479"/>
              <a:gd name="connsiteY29" fmla="*/ 0 h 4940132"/>
              <a:gd name="connsiteX30" fmla="*/ 10662087 w 12194479"/>
              <a:gd name="connsiteY30" fmla="*/ 116963 h 4940132"/>
              <a:gd name="connsiteX31" fmla="*/ 11044682 w 12194479"/>
              <a:gd name="connsiteY31" fmla="*/ 0 h 4940132"/>
              <a:gd name="connsiteX32" fmla="*/ 11427276 w 12194479"/>
              <a:gd name="connsiteY32" fmla="*/ 116963 h 4940132"/>
              <a:gd name="connsiteX33" fmla="*/ 11809922 w 12194479"/>
              <a:gd name="connsiteY33" fmla="*/ 0 h 4940132"/>
              <a:gd name="connsiteX34" fmla="*/ 12192517 w 12194479"/>
              <a:gd name="connsiteY34" fmla="*/ 116963 h 4940132"/>
              <a:gd name="connsiteX35" fmla="*/ 12194479 w 12194479"/>
              <a:gd name="connsiteY35" fmla="*/ 116963 h 4940132"/>
              <a:gd name="connsiteX36" fmla="*/ 12194479 w 12194479"/>
              <a:gd name="connsiteY36" fmla="*/ 367955 h 4940132"/>
              <a:gd name="connsiteX37" fmla="*/ 12194479 w 12194479"/>
              <a:gd name="connsiteY37" fmla="*/ 2285823 h 4940132"/>
              <a:gd name="connsiteX38" fmla="*/ 12194479 w 12194479"/>
              <a:gd name="connsiteY38" fmla="*/ 2536815 h 4940132"/>
              <a:gd name="connsiteX39" fmla="*/ 12194479 w 12194479"/>
              <a:gd name="connsiteY39" fmla="*/ 2789804 h 4940132"/>
              <a:gd name="connsiteX40" fmla="*/ 12194479 w 12194479"/>
              <a:gd name="connsiteY40" fmla="*/ 3040796 h 4940132"/>
              <a:gd name="connsiteX41" fmla="*/ 12194479 w 12194479"/>
              <a:gd name="connsiteY41" fmla="*/ 4689140 h 4940132"/>
              <a:gd name="connsiteX42" fmla="*/ 12194479 w 12194479"/>
              <a:gd name="connsiteY42" fmla="*/ 4940132 h 4940132"/>
              <a:gd name="connsiteX43" fmla="*/ 0 w 12194479"/>
              <a:gd name="connsiteY43" fmla="*/ 4940132 h 4940132"/>
              <a:gd name="connsiteX44" fmla="*/ 0 w 12194479"/>
              <a:gd name="connsiteY44" fmla="*/ 4689140 h 4940132"/>
              <a:gd name="connsiteX45" fmla="*/ 0 w 12194479"/>
              <a:gd name="connsiteY45" fmla="*/ 3040796 h 4940132"/>
              <a:gd name="connsiteX46" fmla="*/ 0 w 12194479"/>
              <a:gd name="connsiteY46" fmla="*/ 2789804 h 4940132"/>
              <a:gd name="connsiteX47" fmla="*/ 0 w 12194479"/>
              <a:gd name="connsiteY47" fmla="*/ 2536453 h 4940132"/>
              <a:gd name="connsiteX48" fmla="*/ 0 w 12194479"/>
              <a:gd name="connsiteY48" fmla="*/ 2285461 h 4940132"/>
              <a:gd name="connsiteX49" fmla="*/ 0 w 12194479"/>
              <a:gd name="connsiteY49" fmla="*/ 367593 h 4940132"/>
              <a:gd name="connsiteX50" fmla="*/ 0 w 12194479"/>
              <a:gd name="connsiteY50" fmla="*/ 116601 h 4940132"/>
              <a:gd name="connsiteX51" fmla="*/ 364727 w 12194479"/>
              <a:gd name="connsiteY51" fmla="*/ 0 h 494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2194479" h="4940132">
                <a:moveTo>
                  <a:pt x="364727" y="0"/>
                </a:moveTo>
                <a:cubicBezTo>
                  <a:pt x="550990" y="0"/>
                  <a:pt x="554811" y="116963"/>
                  <a:pt x="747373" y="116963"/>
                </a:cubicBezTo>
                <a:cubicBezTo>
                  <a:pt x="939936" y="116963"/>
                  <a:pt x="939884" y="0"/>
                  <a:pt x="1129968" y="0"/>
                </a:cubicBezTo>
                <a:cubicBezTo>
                  <a:pt x="1320051" y="0"/>
                  <a:pt x="1320051" y="116963"/>
                  <a:pt x="1512562" y="116963"/>
                </a:cubicBezTo>
                <a:cubicBezTo>
                  <a:pt x="1705073" y="116963"/>
                  <a:pt x="1702697" y="0"/>
                  <a:pt x="1895208" y="0"/>
                </a:cubicBezTo>
                <a:cubicBezTo>
                  <a:pt x="2087719" y="0"/>
                  <a:pt x="2085292" y="116963"/>
                  <a:pt x="2277802" y="116963"/>
                </a:cubicBezTo>
                <a:cubicBezTo>
                  <a:pt x="2470313" y="116963"/>
                  <a:pt x="2470313" y="0"/>
                  <a:pt x="2660448" y="0"/>
                </a:cubicBezTo>
                <a:cubicBezTo>
                  <a:pt x="2850584" y="0"/>
                  <a:pt x="2850532" y="116963"/>
                  <a:pt x="3043043" y="116963"/>
                </a:cubicBezTo>
                <a:cubicBezTo>
                  <a:pt x="3235554" y="116963"/>
                  <a:pt x="3233126" y="0"/>
                  <a:pt x="3425637" y="0"/>
                </a:cubicBezTo>
                <a:cubicBezTo>
                  <a:pt x="3618148" y="0"/>
                  <a:pt x="3615721" y="116963"/>
                  <a:pt x="3808283" y="116963"/>
                </a:cubicBezTo>
                <a:cubicBezTo>
                  <a:pt x="4000846" y="116963"/>
                  <a:pt x="3998367" y="0"/>
                  <a:pt x="4190878" y="0"/>
                </a:cubicBezTo>
                <a:cubicBezTo>
                  <a:pt x="4383389" y="0"/>
                  <a:pt x="4381014" y="115930"/>
                  <a:pt x="4571045" y="116911"/>
                </a:cubicBezTo>
                <a:cubicBezTo>
                  <a:pt x="4758702" y="115930"/>
                  <a:pt x="4762006" y="0"/>
                  <a:pt x="4951264" y="0"/>
                </a:cubicBezTo>
                <a:cubicBezTo>
                  <a:pt x="4952090" y="0"/>
                  <a:pt x="4952865" y="0"/>
                  <a:pt x="4953691" y="0"/>
                </a:cubicBezTo>
                <a:cubicBezTo>
                  <a:pt x="4954517" y="0"/>
                  <a:pt x="4955292" y="0"/>
                  <a:pt x="4956118" y="0"/>
                </a:cubicBezTo>
                <a:cubicBezTo>
                  <a:pt x="5147390" y="0"/>
                  <a:pt x="5148733" y="115413"/>
                  <a:pt x="5337473" y="116911"/>
                </a:cubicBezTo>
                <a:cubicBezTo>
                  <a:pt x="5523890" y="115413"/>
                  <a:pt x="5525233" y="0"/>
                  <a:pt x="5716504" y="0"/>
                </a:cubicBezTo>
                <a:cubicBezTo>
                  <a:pt x="5907776" y="0"/>
                  <a:pt x="5906588" y="116963"/>
                  <a:pt x="6099098" y="116963"/>
                </a:cubicBezTo>
                <a:cubicBezTo>
                  <a:pt x="6291609" y="116963"/>
                  <a:pt x="6289182" y="0"/>
                  <a:pt x="6481744" y="0"/>
                </a:cubicBezTo>
                <a:cubicBezTo>
                  <a:pt x="6674307" y="0"/>
                  <a:pt x="6671828" y="116963"/>
                  <a:pt x="6864339" y="116963"/>
                </a:cubicBezTo>
                <a:cubicBezTo>
                  <a:pt x="7056849" y="116963"/>
                  <a:pt x="7054422" y="0"/>
                  <a:pt x="7246933" y="0"/>
                </a:cubicBezTo>
                <a:cubicBezTo>
                  <a:pt x="7439444" y="0"/>
                  <a:pt x="7437017" y="116963"/>
                  <a:pt x="7629579" y="116963"/>
                </a:cubicBezTo>
                <a:cubicBezTo>
                  <a:pt x="7822142" y="116963"/>
                  <a:pt x="7822090" y="0"/>
                  <a:pt x="8012173" y="0"/>
                </a:cubicBezTo>
                <a:cubicBezTo>
                  <a:pt x="8202257" y="0"/>
                  <a:pt x="8202257" y="116963"/>
                  <a:pt x="8394768" y="116963"/>
                </a:cubicBezTo>
                <a:cubicBezTo>
                  <a:pt x="8587278" y="116963"/>
                  <a:pt x="8584903" y="0"/>
                  <a:pt x="8777414" y="0"/>
                </a:cubicBezTo>
                <a:cubicBezTo>
                  <a:pt x="8969925" y="0"/>
                  <a:pt x="8967497" y="116963"/>
                  <a:pt x="9160008" y="116963"/>
                </a:cubicBezTo>
                <a:cubicBezTo>
                  <a:pt x="9352519" y="116963"/>
                  <a:pt x="9352519" y="0"/>
                  <a:pt x="9542654" y="0"/>
                </a:cubicBezTo>
                <a:cubicBezTo>
                  <a:pt x="9732790" y="0"/>
                  <a:pt x="9732686" y="112625"/>
                  <a:pt x="9914714" y="116808"/>
                </a:cubicBezTo>
                <a:lnTo>
                  <a:pt x="9914714" y="116601"/>
                </a:lnTo>
                <a:cubicBezTo>
                  <a:pt x="10087137" y="109527"/>
                  <a:pt x="10093179" y="0"/>
                  <a:pt x="10279441" y="0"/>
                </a:cubicBezTo>
                <a:cubicBezTo>
                  <a:pt x="10465703" y="0"/>
                  <a:pt x="10469525" y="116963"/>
                  <a:pt x="10662087" y="116963"/>
                </a:cubicBezTo>
                <a:cubicBezTo>
                  <a:pt x="10854650" y="116963"/>
                  <a:pt x="10854598" y="0"/>
                  <a:pt x="11044682" y="0"/>
                </a:cubicBezTo>
                <a:cubicBezTo>
                  <a:pt x="11234765" y="0"/>
                  <a:pt x="11234765" y="116963"/>
                  <a:pt x="11427276" y="116963"/>
                </a:cubicBezTo>
                <a:cubicBezTo>
                  <a:pt x="11619786" y="116963"/>
                  <a:pt x="11617411" y="0"/>
                  <a:pt x="11809922" y="0"/>
                </a:cubicBezTo>
                <a:cubicBezTo>
                  <a:pt x="12002433" y="0"/>
                  <a:pt x="12000006" y="116963"/>
                  <a:pt x="12192517" y="116963"/>
                </a:cubicBezTo>
                <a:lnTo>
                  <a:pt x="12194479" y="116963"/>
                </a:lnTo>
                <a:lnTo>
                  <a:pt x="12194479" y="367955"/>
                </a:lnTo>
                <a:lnTo>
                  <a:pt x="12194479" y="2285823"/>
                </a:lnTo>
                <a:lnTo>
                  <a:pt x="12194479" y="2536815"/>
                </a:lnTo>
                <a:lnTo>
                  <a:pt x="12194479" y="2789804"/>
                </a:lnTo>
                <a:lnTo>
                  <a:pt x="12194479" y="3040796"/>
                </a:lnTo>
                <a:lnTo>
                  <a:pt x="12194479" y="4689140"/>
                </a:lnTo>
                <a:lnTo>
                  <a:pt x="12194479" y="4940132"/>
                </a:lnTo>
                <a:lnTo>
                  <a:pt x="0" y="4940132"/>
                </a:lnTo>
                <a:lnTo>
                  <a:pt x="0" y="4689140"/>
                </a:lnTo>
                <a:lnTo>
                  <a:pt x="0" y="3040796"/>
                </a:lnTo>
                <a:lnTo>
                  <a:pt x="0" y="2789804"/>
                </a:lnTo>
                <a:lnTo>
                  <a:pt x="0" y="2536453"/>
                </a:lnTo>
                <a:lnTo>
                  <a:pt x="0" y="2285461"/>
                </a:lnTo>
                <a:lnTo>
                  <a:pt x="0" y="367593"/>
                </a:lnTo>
                <a:lnTo>
                  <a:pt x="0" y="116601"/>
                </a:lnTo>
                <a:cubicBezTo>
                  <a:pt x="172423" y="109527"/>
                  <a:pt x="178465" y="0"/>
                  <a:pt x="364727" y="0"/>
                </a:cubicBezTo>
                <a:close/>
              </a:path>
            </a:pathLst>
          </a:custGeom>
          <a:solidFill>
            <a:schemeClr val="bg1"/>
          </a:solidFill>
          <a:ln w="5164"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BB2CD312-9726-B802-8BDD-60E4DE41D212}"/>
              </a:ext>
            </a:extLst>
          </p:cNvPr>
          <p:cNvSpPr>
            <a:spLocks noGrp="1"/>
          </p:cNvSpPr>
          <p:nvPr>
            <p:ph type="title"/>
          </p:nvPr>
        </p:nvSpPr>
        <p:spPr>
          <a:xfrm>
            <a:off x="539750" y="539750"/>
            <a:ext cx="11107600" cy="993776"/>
          </a:xfrm>
          <a:prstGeom prst="rect">
            <a:avLst/>
          </a:prstGeom>
        </p:spPr>
        <p:txBody>
          <a:bodyPr anchor="t"/>
          <a:lstStyle>
            <a:lvl1pPr>
              <a:defRPr sz="3600">
                <a:solidFill>
                  <a:schemeClr val="tx2"/>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Sisällön paikkamerkki 1">
            <a:extLst>
              <a:ext uri="{FF2B5EF4-FFF2-40B4-BE49-F238E27FC236}">
                <a16:creationId xmlns:a16="http://schemas.microsoft.com/office/drawing/2014/main" id="{22518D0B-5C58-A517-480D-F96C2EABA205}"/>
              </a:ext>
            </a:extLst>
          </p:cNvPr>
          <p:cNvSpPr>
            <a:spLocks noGrp="1"/>
          </p:cNvSpPr>
          <p:nvPr>
            <p:ph sz="half" idx="1" hasCustomPrompt="1"/>
          </p:nvPr>
        </p:nvSpPr>
        <p:spPr>
          <a:xfrm>
            <a:off x="539750" y="2525713"/>
            <a:ext cx="11107600" cy="3227387"/>
          </a:xfrm>
        </p:spPr>
        <p:txBody>
          <a:bodyPr lIns="0" tIns="0" rIns="0" bIns="0" numCol="1" spcCol="36000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Alatunnisteen paikkamerkki 8">
            <a:extLst>
              <a:ext uri="{FF2B5EF4-FFF2-40B4-BE49-F238E27FC236}">
                <a16:creationId xmlns:a16="http://schemas.microsoft.com/office/drawing/2014/main" id="{977A9FD9-2FDB-C069-D591-57DCD95976D6}"/>
              </a:ext>
            </a:extLst>
          </p:cNvPr>
          <p:cNvSpPr>
            <a:spLocks noGrp="1"/>
          </p:cNvSpPr>
          <p:nvPr>
            <p:ph type="ftr" sz="quarter" idx="11"/>
          </p:nvPr>
        </p:nvSpPr>
        <p:spPr/>
        <p:txBody>
          <a:bodyPr/>
          <a:lstStyle>
            <a:lvl1pPr algn="l">
              <a:defRPr/>
            </a:lvl1pPr>
          </a:lstStyle>
          <a:p>
            <a:endParaRPr lang="fi-FI" dirty="0"/>
          </a:p>
        </p:txBody>
      </p:sp>
      <p:sp>
        <p:nvSpPr>
          <p:cNvPr id="8" name="Päivämäärän paikkamerkki 7">
            <a:extLst>
              <a:ext uri="{FF2B5EF4-FFF2-40B4-BE49-F238E27FC236}">
                <a16:creationId xmlns:a16="http://schemas.microsoft.com/office/drawing/2014/main" id="{7F050FCF-0531-6B3A-0C1B-D391640F9432}"/>
              </a:ext>
            </a:extLst>
          </p:cNvPr>
          <p:cNvSpPr>
            <a:spLocks noGrp="1"/>
          </p:cNvSpPr>
          <p:nvPr>
            <p:ph type="dt" sz="half" idx="10"/>
          </p:nvPr>
        </p:nvSpPr>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49A29C10-5093-7C21-A20E-6063556FF913}"/>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C261D2DE-7DE5-D969-3FE3-886BB6B39E16}"/>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63440219"/>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preserve="1" userDrawn="1">
  <p:cSld name="Otsikko ja sisältö 1 A">
    <p:bg>
      <p:bgPr>
        <a:solidFill>
          <a:schemeClr val="accent6"/>
        </a:solidFill>
        <a:effectLst/>
      </p:bgPr>
    </p:bg>
    <p:spTree>
      <p:nvGrpSpPr>
        <p:cNvPr id="1" name=""/>
        <p:cNvGrpSpPr/>
        <p:nvPr/>
      </p:nvGrpSpPr>
      <p:grpSpPr>
        <a:xfrm>
          <a:off x="0" y="0"/>
          <a:ext cx="0" cy="0"/>
          <a:chOff x="0" y="0"/>
          <a:chExt cx="0" cy="0"/>
        </a:xfrm>
      </p:grpSpPr>
      <p:sp>
        <p:nvSpPr>
          <p:cNvPr id="7" name="Suorakulmio 6">
            <a:extLst>
              <a:ext uri="{FF2B5EF4-FFF2-40B4-BE49-F238E27FC236}">
                <a16:creationId xmlns:a16="http://schemas.microsoft.com/office/drawing/2014/main" id="{604808C3-3718-BEA1-748D-FF8B11AAFE82}"/>
              </a:ext>
              <a:ext uri="{C183D7F6-B498-43B3-948B-1728B52AA6E4}">
                <adec:decorative xmlns:adec="http://schemas.microsoft.com/office/drawing/2017/decorative" val="1"/>
              </a:ext>
            </a:extLst>
          </p:cNvPr>
          <p:cNvSpPr/>
          <p:nvPr userDrawn="1"/>
        </p:nvSpPr>
        <p:spPr>
          <a:xfrm>
            <a:off x="0" y="2028825"/>
            <a:ext cx="12192000" cy="4829175"/>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0" tIns="0" rIns="0" bIns="0" rtlCol="0" anchor="ctr">
            <a:noAutofit/>
          </a:bodyPr>
          <a:lstStyle/>
          <a:p>
            <a:pPr algn="ctr"/>
            <a:endParaRPr lang="fi-FI" sz="1400" b="1" dirty="0">
              <a:solidFill>
                <a:schemeClr val="bg1"/>
              </a:solidFill>
            </a:endParaRPr>
          </a:p>
        </p:txBody>
      </p:sp>
      <p:sp>
        <p:nvSpPr>
          <p:cNvPr id="2" name="Otsikko 1">
            <a:extLst>
              <a:ext uri="{FF2B5EF4-FFF2-40B4-BE49-F238E27FC236}">
                <a16:creationId xmlns:a16="http://schemas.microsoft.com/office/drawing/2014/main" id="{BB2CD312-9726-B802-8BDD-60E4DE41D212}"/>
              </a:ext>
            </a:extLst>
          </p:cNvPr>
          <p:cNvSpPr>
            <a:spLocks noGrp="1"/>
          </p:cNvSpPr>
          <p:nvPr>
            <p:ph type="title"/>
          </p:nvPr>
        </p:nvSpPr>
        <p:spPr>
          <a:xfrm>
            <a:off x="539750" y="539750"/>
            <a:ext cx="11107600" cy="993776"/>
          </a:xfrm>
          <a:prstGeom prst="rect">
            <a:avLst/>
          </a:prstGeom>
        </p:spPr>
        <p:txBody>
          <a:bodyPr anchor="t"/>
          <a:lstStyle>
            <a:lvl1pPr>
              <a:defRPr sz="3600">
                <a:solidFill>
                  <a:schemeClr val="tx2"/>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Sisällön paikkamerkki 1">
            <a:extLst>
              <a:ext uri="{FF2B5EF4-FFF2-40B4-BE49-F238E27FC236}">
                <a16:creationId xmlns:a16="http://schemas.microsoft.com/office/drawing/2014/main" id="{22518D0B-5C58-A517-480D-F96C2EABA205}"/>
              </a:ext>
            </a:extLst>
          </p:cNvPr>
          <p:cNvSpPr>
            <a:spLocks noGrp="1"/>
          </p:cNvSpPr>
          <p:nvPr>
            <p:ph sz="half" idx="1" hasCustomPrompt="1"/>
          </p:nvPr>
        </p:nvSpPr>
        <p:spPr>
          <a:xfrm>
            <a:off x="539750" y="2525713"/>
            <a:ext cx="11107600" cy="3227387"/>
          </a:xfrm>
        </p:spPr>
        <p:txBody>
          <a:bodyPr lIns="0" tIns="0" rIns="0" bIns="0" numCol="1" spcCol="36000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Alatunnisteen paikkamerkki 8">
            <a:extLst>
              <a:ext uri="{FF2B5EF4-FFF2-40B4-BE49-F238E27FC236}">
                <a16:creationId xmlns:a16="http://schemas.microsoft.com/office/drawing/2014/main" id="{977A9FD9-2FDB-C069-D591-57DCD95976D6}"/>
              </a:ext>
            </a:extLst>
          </p:cNvPr>
          <p:cNvSpPr>
            <a:spLocks noGrp="1"/>
          </p:cNvSpPr>
          <p:nvPr>
            <p:ph type="ftr" sz="quarter" idx="11"/>
          </p:nvPr>
        </p:nvSpPr>
        <p:spPr/>
        <p:txBody>
          <a:bodyPr/>
          <a:lstStyle>
            <a:lvl1pPr algn="l">
              <a:defRPr/>
            </a:lvl1pPr>
          </a:lstStyle>
          <a:p>
            <a:endParaRPr lang="fi-FI" dirty="0"/>
          </a:p>
        </p:txBody>
      </p:sp>
      <p:sp>
        <p:nvSpPr>
          <p:cNvPr id="8" name="Päivämäärän paikkamerkki 7">
            <a:extLst>
              <a:ext uri="{FF2B5EF4-FFF2-40B4-BE49-F238E27FC236}">
                <a16:creationId xmlns:a16="http://schemas.microsoft.com/office/drawing/2014/main" id="{7F050FCF-0531-6B3A-0C1B-D391640F9432}"/>
              </a:ext>
            </a:extLst>
          </p:cNvPr>
          <p:cNvSpPr>
            <a:spLocks noGrp="1"/>
          </p:cNvSpPr>
          <p:nvPr>
            <p:ph type="dt" sz="half" idx="10"/>
          </p:nvPr>
        </p:nvSpPr>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49A29C10-5093-7C21-A20E-6063556FF913}"/>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F1BB4452-2539-1943-36F9-EF59494B3357}"/>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598180521"/>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preserve="1" userDrawn="1">
  <p:cSld name="Otsikko ja sisältö 1 B">
    <p:bg>
      <p:bgPr>
        <a:solidFill>
          <a:schemeClr val="accent6"/>
        </a:solidFill>
        <a:effectLst/>
      </p:bgPr>
    </p:bg>
    <p:spTree>
      <p:nvGrpSpPr>
        <p:cNvPr id="1" name=""/>
        <p:cNvGrpSpPr/>
        <p:nvPr/>
      </p:nvGrpSpPr>
      <p:grpSpPr>
        <a:xfrm>
          <a:off x="0" y="0"/>
          <a:ext cx="0" cy="0"/>
          <a:chOff x="0" y="0"/>
          <a:chExt cx="0" cy="0"/>
        </a:xfrm>
      </p:grpSpPr>
      <p:sp>
        <p:nvSpPr>
          <p:cNvPr id="47" name="Vapaamuotoinen: Muoto 46">
            <a:extLst>
              <a:ext uri="{FF2B5EF4-FFF2-40B4-BE49-F238E27FC236}">
                <a16:creationId xmlns:a16="http://schemas.microsoft.com/office/drawing/2014/main" id="{A564C59C-C7D5-2AB5-C43E-A0FD96AA280D}"/>
              </a:ext>
              <a:ext uri="{C183D7F6-B498-43B3-948B-1728B52AA6E4}">
                <adec:decorative xmlns:adec="http://schemas.microsoft.com/office/drawing/2017/decorative" val="1"/>
              </a:ext>
            </a:extLst>
          </p:cNvPr>
          <p:cNvSpPr/>
          <p:nvPr userDrawn="1"/>
        </p:nvSpPr>
        <p:spPr>
          <a:xfrm>
            <a:off x="0" y="1971600"/>
            <a:ext cx="12193880" cy="4886400"/>
          </a:xfrm>
          <a:custGeom>
            <a:avLst/>
            <a:gdLst>
              <a:gd name="connsiteX0" fmla="*/ 308102 w 12193880"/>
              <a:gd name="connsiteY0" fmla="*/ 0 h 4886400"/>
              <a:gd name="connsiteX1" fmla="*/ 613512 w 12193880"/>
              <a:gd name="connsiteY1" fmla="*/ 307340 h 4886400"/>
              <a:gd name="connsiteX2" fmla="*/ 916991 w 12193880"/>
              <a:gd name="connsiteY2" fmla="*/ 0 h 4886400"/>
              <a:gd name="connsiteX3" fmla="*/ 1222400 w 12193880"/>
              <a:gd name="connsiteY3" fmla="*/ 307340 h 4886400"/>
              <a:gd name="connsiteX4" fmla="*/ 1527861 w 12193880"/>
              <a:gd name="connsiteY4" fmla="*/ 0 h 4886400"/>
              <a:gd name="connsiteX5" fmla="*/ 1831340 w 12193880"/>
              <a:gd name="connsiteY5" fmla="*/ 307340 h 4886400"/>
              <a:gd name="connsiteX6" fmla="*/ 2136750 w 12193880"/>
              <a:gd name="connsiteY6" fmla="*/ 0 h 4886400"/>
              <a:gd name="connsiteX7" fmla="*/ 2440229 w 12193880"/>
              <a:gd name="connsiteY7" fmla="*/ 307340 h 4886400"/>
              <a:gd name="connsiteX8" fmla="*/ 2745638 w 12193880"/>
              <a:gd name="connsiteY8" fmla="*/ 0 h 4886400"/>
              <a:gd name="connsiteX9" fmla="*/ 3049118 w 12193880"/>
              <a:gd name="connsiteY9" fmla="*/ 307340 h 4886400"/>
              <a:gd name="connsiteX10" fmla="*/ 3354527 w 12193880"/>
              <a:gd name="connsiteY10" fmla="*/ 0 h 4886400"/>
              <a:gd name="connsiteX11" fmla="*/ 3659937 w 12193880"/>
              <a:gd name="connsiteY11" fmla="*/ 307340 h 4886400"/>
              <a:gd name="connsiteX12" fmla="*/ 3965397 w 12193880"/>
              <a:gd name="connsiteY12" fmla="*/ 0 h 4886400"/>
              <a:gd name="connsiteX13" fmla="*/ 4268877 w 12193880"/>
              <a:gd name="connsiteY13" fmla="*/ 307340 h 4886400"/>
              <a:gd name="connsiteX14" fmla="*/ 4574286 w 12193880"/>
              <a:gd name="connsiteY14" fmla="*/ 0 h 4886400"/>
              <a:gd name="connsiteX15" fmla="*/ 4879696 w 12193880"/>
              <a:gd name="connsiteY15" fmla="*/ 307340 h 4886400"/>
              <a:gd name="connsiteX16" fmla="*/ 5183125 w 12193880"/>
              <a:gd name="connsiteY16" fmla="*/ 0 h 4886400"/>
              <a:gd name="connsiteX17" fmla="*/ 5488586 w 12193880"/>
              <a:gd name="connsiteY17" fmla="*/ 307340 h 4886400"/>
              <a:gd name="connsiteX18" fmla="*/ 5793995 w 12193880"/>
              <a:gd name="connsiteY18" fmla="*/ 0 h 4886400"/>
              <a:gd name="connsiteX19" fmla="*/ 6099404 w 12193880"/>
              <a:gd name="connsiteY19" fmla="*/ 307340 h 4886400"/>
              <a:gd name="connsiteX20" fmla="*/ 6402883 w 12193880"/>
              <a:gd name="connsiteY20" fmla="*/ 0 h 4886400"/>
              <a:gd name="connsiteX21" fmla="*/ 6708293 w 12193880"/>
              <a:gd name="connsiteY21" fmla="*/ 307340 h 4886400"/>
              <a:gd name="connsiteX22" fmla="*/ 7013702 w 12193880"/>
              <a:gd name="connsiteY22" fmla="*/ 0 h 4886400"/>
              <a:gd name="connsiteX23" fmla="*/ 7317182 w 12193880"/>
              <a:gd name="connsiteY23" fmla="*/ 307340 h 4886400"/>
              <a:gd name="connsiteX24" fmla="*/ 7622642 w 12193880"/>
              <a:gd name="connsiteY24" fmla="*/ 0 h 4886400"/>
              <a:gd name="connsiteX25" fmla="*/ 7926121 w 12193880"/>
              <a:gd name="connsiteY25" fmla="*/ 307340 h 4886400"/>
              <a:gd name="connsiteX26" fmla="*/ 8231531 w 12193880"/>
              <a:gd name="connsiteY26" fmla="*/ 0 h 4886400"/>
              <a:gd name="connsiteX27" fmla="*/ 8535010 w 12193880"/>
              <a:gd name="connsiteY27" fmla="*/ 307340 h 4886400"/>
              <a:gd name="connsiteX28" fmla="*/ 8840419 w 12193880"/>
              <a:gd name="connsiteY28" fmla="*/ 0 h 4886400"/>
              <a:gd name="connsiteX29" fmla="*/ 9145829 w 12193880"/>
              <a:gd name="connsiteY29" fmla="*/ 307340 h 4886400"/>
              <a:gd name="connsiteX30" fmla="*/ 9451238 w 12193880"/>
              <a:gd name="connsiteY30" fmla="*/ 0 h 4886400"/>
              <a:gd name="connsiteX31" fmla="*/ 9753600 w 12193880"/>
              <a:gd name="connsiteY31" fmla="*/ 306222 h 4886400"/>
              <a:gd name="connsiteX32" fmla="*/ 9753600 w 12193880"/>
              <a:gd name="connsiteY32" fmla="*/ 304648 h 4886400"/>
              <a:gd name="connsiteX33" fmla="*/ 9756293 w 12193880"/>
              <a:gd name="connsiteY33" fmla="*/ 307340 h 4886400"/>
              <a:gd name="connsiteX34" fmla="*/ 10061702 w 12193880"/>
              <a:gd name="connsiteY34" fmla="*/ 0 h 4886400"/>
              <a:gd name="connsiteX35" fmla="*/ 10367112 w 12193880"/>
              <a:gd name="connsiteY35" fmla="*/ 307340 h 4886400"/>
              <a:gd name="connsiteX36" fmla="*/ 10670591 w 12193880"/>
              <a:gd name="connsiteY36" fmla="*/ 0 h 4886400"/>
              <a:gd name="connsiteX37" fmla="*/ 10976000 w 12193880"/>
              <a:gd name="connsiteY37" fmla="*/ 307340 h 4886400"/>
              <a:gd name="connsiteX38" fmla="*/ 11281461 w 12193880"/>
              <a:gd name="connsiteY38" fmla="*/ 0 h 4886400"/>
              <a:gd name="connsiteX39" fmla="*/ 11584940 w 12193880"/>
              <a:gd name="connsiteY39" fmla="*/ 307340 h 4886400"/>
              <a:gd name="connsiteX40" fmla="*/ 11890350 w 12193880"/>
              <a:gd name="connsiteY40" fmla="*/ 0 h 4886400"/>
              <a:gd name="connsiteX41" fmla="*/ 12193829 w 12193880"/>
              <a:gd name="connsiteY41" fmla="*/ 307340 h 4886400"/>
              <a:gd name="connsiteX42" fmla="*/ 12193880 w 12193880"/>
              <a:gd name="connsiteY42" fmla="*/ 307289 h 4886400"/>
              <a:gd name="connsiteX43" fmla="*/ 12193880 w 12193880"/>
              <a:gd name="connsiteY43" fmla="*/ 315909 h 4886400"/>
              <a:gd name="connsiteX44" fmla="*/ 12193880 w 12193880"/>
              <a:gd name="connsiteY44" fmla="*/ 324529 h 4886400"/>
              <a:gd name="connsiteX45" fmla="*/ 12193880 w 12193880"/>
              <a:gd name="connsiteY45" fmla="*/ 349581 h 4886400"/>
              <a:gd name="connsiteX46" fmla="*/ 12193880 w 12193880"/>
              <a:gd name="connsiteY46" fmla="*/ 358201 h 4886400"/>
              <a:gd name="connsiteX47" fmla="*/ 12193880 w 12193880"/>
              <a:gd name="connsiteY47" fmla="*/ 366821 h 4886400"/>
              <a:gd name="connsiteX48" fmla="*/ 12193880 w 12193880"/>
              <a:gd name="connsiteY48" fmla="*/ 2686547 h 4886400"/>
              <a:gd name="connsiteX49" fmla="*/ 12193880 w 12193880"/>
              <a:gd name="connsiteY49" fmla="*/ 2695167 h 4886400"/>
              <a:gd name="connsiteX50" fmla="*/ 12193880 w 12193880"/>
              <a:gd name="connsiteY50" fmla="*/ 2703787 h 4886400"/>
              <a:gd name="connsiteX51" fmla="*/ 12193880 w 12193880"/>
              <a:gd name="connsiteY51" fmla="*/ 2728839 h 4886400"/>
              <a:gd name="connsiteX52" fmla="*/ 12193880 w 12193880"/>
              <a:gd name="connsiteY52" fmla="*/ 2737459 h 4886400"/>
              <a:gd name="connsiteX53" fmla="*/ 12193880 w 12193880"/>
              <a:gd name="connsiteY53" fmla="*/ 2741930 h 4886400"/>
              <a:gd name="connsiteX54" fmla="*/ 12193880 w 12193880"/>
              <a:gd name="connsiteY54" fmla="*/ 2746079 h 4886400"/>
              <a:gd name="connsiteX55" fmla="*/ 12193880 w 12193880"/>
              <a:gd name="connsiteY55" fmla="*/ 2750550 h 4886400"/>
              <a:gd name="connsiteX56" fmla="*/ 12193880 w 12193880"/>
              <a:gd name="connsiteY56" fmla="*/ 2759170 h 4886400"/>
              <a:gd name="connsiteX57" fmla="*/ 12193880 w 12193880"/>
              <a:gd name="connsiteY57" fmla="*/ 2784222 h 4886400"/>
              <a:gd name="connsiteX58" fmla="*/ 12193880 w 12193880"/>
              <a:gd name="connsiteY58" fmla="*/ 2792842 h 4886400"/>
              <a:gd name="connsiteX59" fmla="*/ 12193880 w 12193880"/>
              <a:gd name="connsiteY59" fmla="*/ 2801462 h 4886400"/>
              <a:gd name="connsiteX60" fmla="*/ 12193880 w 12193880"/>
              <a:gd name="connsiteY60" fmla="*/ 4826868 h 4886400"/>
              <a:gd name="connsiteX61" fmla="*/ 12193880 w 12193880"/>
              <a:gd name="connsiteY61" fmla="*/ 4835488 h 4886400"/>
              <a:gd name="connsiteX62" fmla="*/ 12193880 w 12193880"/>
              <a:gd name="connsiteY62" fmla="*/ 4844108 h 4886400"/>
              <a:gd name="connsiteX63" fmla="*/ 12193880 w 12193880"/>
              <a:gd name="connsiteY63" fmla="*/ 4869160 h 4886400"/>
              <a:gd name="connsiteX64" fmla="*/ 12193880 w 12193880"/>
              <a:gd name="connsiteY64" fmla="*/ 4877780 h 4886400"/>
              <a:gd name="connsiteX65" fmla="*/ 12193880 w 12193880"/>
              <a:gd name="connsiteY65" fmla="*/ 4886400 h 4886400"/>
              <a:gd name="connsiteX66" fmla="*/ 0 w 12193880"/>
              <a:gd name="connsiteY66" fmla="*/ 4886400 h 4886400"/>
              <a:gd name="connsiteX67" fmla="*/ 0 w 12193880"/>
              <a:gd name="connsiteY67" fmla="*/ 4877780 h 4886400"/>
              <a:gd name="connsiteX68" fmla="*/ 0 w 12193880"/>
              <a:gd name="connsiteY68" fmla="*/ 4869160 h 4886400"/>
              <a:gd name="connsiteX69" fmla="*/ 0 w 12193880"/>
              <a:gd name="connsiteY69" fmla="*/ 4844108 h 4886400"/>
              <a:gd name="connsiteX70" fmla="*/ 0 w 12193880"/>
              <a:gd name="connsiteY70" fmla="*/ 4835488 h 4886400"/>
              <a:gd name="connsiteX71" fmla="*/ 0 w 12193880"/>
              <a:gd name="connsiteY71" fmla="*/ 4826868 h 4886400"/>
              <a:gd name="connsiteX72" fmla="*/ 0 w 12193880"/>
              <a:gd name="connsiteY72" fmla="*/ 2801462 h 4886400"/>
              <a:gd name="connsiteX73" fmla="*/ 0 w 12193880"/>
              <a:gd name="connsiteY73" fmla="*/ 2792842 h 4886400"/>
              <a:gd name="connsiteX74" fmla="*/ 0 w 12193880"/>
              <a:gd name="connsiteY74" fmla="*/ 2784222 h 4886400"/>
              <a:gd name="connsiteX75" fmla="*/ 0 w 12193880"/>
              <a:gd name="connsiteY75" fmla="*/ 2759170 h 4886400"/>
              <a:gd name="connsiteX76" fmla="*/ 0 w 12193880"/>
              <a:gd name="connsiteY76" fmla="*/ 2750550 h 4886400"/>
              <a:gd name="connsiteX77" fmla="*/ 0 w 12193880"/>
              <a:gd name="connsiteY77" fmla="*/ 2743438 h 4886400"/>
              <a:gd name="connsiteX78" fmla="*/ 0 w 12193880"/>
              <a:gd name="connsiteY78" fmla="*/ 2741930 h 4886400"/>
              <a:gd name="connsiteX79" fmla="*/ 0 w 12193880"/>
              <a:gd name="connsiteY79" fmla="*/ 2734818 h 4886400"/>
              <a:gd name="connsiteX80" fmla="*/ 0 w 12193880"/>
              <a:gd name="connsiteY80" fmla="*/ 2726198 h 4886400"/>
              <a:gd name="connsiteX81" fmla="*/ 0 w 12193880"/>
              <a:gd name="connsiteY81" fmla="*/ 2701146 h 4886400"/>
              <a:gd name="connsiteX82" fmla="*/ 0 w 12193880"/>
              <a:gd name="connsiteY82" fmla="*/ 2692526 h 4886400"/>
              <a:gd name="connsiteX83" fmla="*/ 0 w 12193880"/>
              <a:gd name="connsiteY83" fmla="*/ 2683906 h 4886400"/>
              <a:gd name="connsiteX84" fmla="*/ 0 w 12193880"/>
              <a:gd name="connsiteY84" fmla="*/ 364180 h 4886400"/>
              <a:gd name="connsiteX85" fmla="*/ 0 w 12193880"/>
              <a:gd name="connsiteY85" fmla="*/ 355560 h 4886400"/>
              <a:gd name="connsiteX86" fmla="*/ 0 w 12193880"/>
              <a:gd name="connsiteY86" fmla="*/ 346940 h 4886400"/>
              <a:gd name="connsiteX87" fmla="*/ 0 w 12193880"/>
              <a:gd name="connsiteY87" fmla="*/ 321888 h 4886400"/>
              <a:gd name="connsiteX88" fmla="*/ 0 w 12193880"/>
              <a:gd name="connsiteY88" fmla="*/ 313268 h 4886400"/>
              <a:gd name="connsiteX89" fmla="*/ 0 w 12193880"/>
              <a:gd name="connsiteY89" fmla="*/ 304648 h 4886400"/>
              <a:gd name="connsiteX90" fmla="*/ 2692 w 12193880"/>
              <a:gd name="connsiteY90" fmla="*/ 307340 h 488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12193880" h="4886400">
                <a:moveTo>
                  <a:pt x="308102" y="0"/>
                </a:moveTo>
                <a:lnTo>
                  <a:pt x="613512" y="307340"/>
                </a:lnTo>
                <a:lnTo>
                  <a:pt x="916991" y="0"/>
                </a:lnTo>
                <a:lnTo>
                  <a:pt x="1222400" y="307340"/>
                </a:lnTo>
                <a:lnTo>
                  <a:pt x="1527861" y="0"/>
                </a:lnTo>
                <a:lnTo>
                  <a:pt x="1831340" y="307340"/>
                </a:lnTo>
                <a:lnTo>
                  <a:pt x="2136750" y="0"/>
                </a:lnTo>
                <a:lnTo>
                  <a:pt x="2440229" y="307340"/>
                </a:lnTo>
                <a:lnTo>
                  <a:pt x="2745638" y="0"/>
                </a:lnTo>
                <a:lnTo>
                  <a:pt x="3049118" y="307340"/>
                </a:lnTo>
                <a:lnTo>
                  <a:pt x="3354527" y="0"/>
                </a:lnTo>
                <a:lnTo>
                  <a:pt x="3659937" y="307340"/>
                </a:lnTo>
                <a:lnTo>
                  <a:pt x="3965397" y="0"/>
                </a:lnTo>
                <a:lnTo>
                  <a:pt x="4268877" y="307340"/>
                </a:lnTo>
                <a:lnTo>
                  <a:pt x="4574286" y="0"/>
                </a:lnTo>
                <a:lnTo>
                  <a:pt x="4879696" y="307340"/>
                </a:lnTo>
                <a:lnTo>
                  <a:pt x="5183125" y="0"/>
                </a:lnTo>
                <a:lnTo>
                  <a:pt x="5488586" y="307340"/>
                </a:lnTo>
                <a:lnTo>
                  <a:pt x="5793995" y="0"/>
                </a:lnTo>
                <a:lnTo>
                  <a:pt x="6099404" y="307340"/>
                </a:lnTo>
                <a:lnTo>
                  <a:pt x="6402883" y="0"/>
                </a:lnTo>
                <a:lnTo>
                  <a:pt x="6708293" y="307340"/>
                </a:lnTo>
                <a:lnTo>
                  <a:pt x="7013702" y="0"/>
                </a:lnTo>
                <a:lnTo>
                  <a:pt x="7317182" y="307340"/>
                </a:lnTo>
                <a:lnTo>
                  <a:pt x="7622642" y="0"/>
                </a:lnTo>
                <a:lnTo>
                  <a:pt x="7926121" y="307340"/>
                </a:lnTo>
                <a:lnTo>
                  <a:pt x="8231531" y="0"/>
                </a:lnTo>
                <a:lnTo>
                  <a:pt x="8535010" y="307340"/>
                </a:lnTo>
                <a:lnTo>
                  <a:pt x="8840419" y="0"/>
                </a:lnTo>
                <a:lnTo>
                  <a:pt x="9145829" y="307340"/>
                </a:lnTo>
                <a:lnTo>
                  <a:pt x="9451238" y="0"/>
                </a:lnTo>
                <a:lnTo>
                  <a:pt x="9753600" y="306222"/>
                </a:lnTo>
                <a:lnTo>
                  <a:pt x="9753600" y="304648"/>
                </a:lnTo>
                <a:lnTo>
                  <a:pt x="9756293" y="307340"/>
                </a:lnTo>
                <a:lnTo>
                  <a:pt x="10061702" y="0"/>
                </a:lnTo>
                <a:lnTo>
                  <a:pt x="10367112" y="307340"/>
                </a:lnTo>
                <a:lnTo>
                  <a:pt x="10670591" y="0"/>
                </a:lnTo>
                <a:lnTo>
                  <a:pt x="10976000" y="307340"/>
                </a:lnTo>
                <a:lnTo>
                  <a:pt x="11281461" y="0"/>
                </a:lnTo>
                <a:lnTo>
                  <a:pt x="11584940" y="307340"/>
                </a:lnTo>
                <a:lnTo>
                  <a:pt x="11890350" y="0"/>
                </a:lnTo>
                <a:lnTo>
                  <a:pt x="12193829" y="307340"/>
                </a:lnTo>
                <a:lnTo>
                  <a:pt x="12193880" y="307289"/>
                </a:lnTo>
                <a:lnTo>
                  <a:pt x="12193880" y="315909"/>
                </a:lnTo>
                <a:lnTo>
                  <a:pt x="12193880" y="324529"/>
                </a:lnTo>
                <a:lnTo>
                  <a:pt x="12193880" y="349581"/>
                </a:lnTo>
                <a:lnTo>
                  <a:pt x="12193880" y="358201"/>
                </a:lnTo>
                <a:lnTo>
                  <a:pt x="12193880" y="366821"/>
                </a:lnTo>
                <a:lnTo>
                  <a:pt x="12193880" y="2686547"/>
                </a:lnTo>
                <a:lnTo>
                  <a:pt x="12193880" y="2695167"/>
                </a:lnTo>
                <a:lnTo>
                  <a:pt x="12193880" y="2703787"/>
                </a:lnTo>
                <a:lnTo>
                  <a:pt x="12193880" y="2728839"/>
                </a:lnTo>
                <a:lnTo>
                  <a:pt x="12193880" y="2737459"/>
                </a:lnTo>
                <a:lnTo>
                  <a:pt x="12193880" y="2741930"/>
                </a:lnTo>
                <a:lnTo>
                  <a:pt x="12193880" y="2746079"/>
                </a:lnTo>
                <a:lnTo>
                  <a:pt x="12193880" y="2750550"/>
                </a:lnTo>
                <a:lnTo>
                  <a:pt x="12193880" y="2759170"/>
                </a:lnTo>
                <a:lnTo>
                  <a:pt x="12193880" y="2784222"/>
                </a:lnTo>
                <a:lnTo>
                  <a:pt x="12193880" y="2792842"/>
                </a:lnTo>
                <a:lnTo>
                  <a:pt x="12193880" y="2801462"/>
                </a:lnTo>
                <a:lnTo>
                  <a:pt x="12193880" y="4826868"/>
                </a:lnTo>
                <a:lnTo>
                  <a:pt x="12193880" y="4835488"/>
                </a:lnTo>
                <a:lnTo>
                  <a:pt x="12193880" y="4844108"/>
                </a:lnTo>
                <a:lnTo>
                  <a:pt x="12193880" y="4869160"/>
                </a:lnTo>
                <a:lnTo>
                  <a:pt x="12193880" y="4877780"/>
                </a:lnTo>
                <a:lnTo>
                  <a:pt x="12193880" y="4886400"/>
                </a:lnTo>
                <a:lnTo>
                  <a:pt x="0" y="4886400"/>
                </a:lnTo>
                <a:lnTo>
                  <a:pt x="0" y="4877780"/>
                </a:lnTo>
                <a:lnTo>
                  <a:pt x="0" y="4869160"/>
                </a:lnTo>
                <a:lnTo>
                  <a:pt x="0" y="4844108"/>
                </a:lnTo>
                <a:lnTo>
                  <a:pt x="0" y="4835488"/>
                </a:lnTo>
                <a:lnTo>
                  <a:pt x="0" y="4826868"/>
                </a:lnTo>
                <a:lnTo>
                  <a:pt x="0" y="2801462"/>
                </a:lnTo>
                <a:lnTo>
                  <a:pt x="0" y="2792842"/>
                </a:lnTo>
                <a:lnTo>
                  <a:pt x="0" y="2784222"/>
                </a:lnTo>
                <a:lnTo>
                  <a:pt x="0" y="2759170"/>
                </a:lnTo>
                <a:lnTo>
                  <a:pt x="0" y="2750550"/>
                </a:lnTo>
                <a:lnTo>
                  <a:pt x="0" y="2743438"/>
                </a:lnTo>
                <a:lnTo>
                  <a:pt x="0" y="2741930"/>
                </a:lnTo>
                <a:lnTo>
                  <a:pt x="0" y="2734818"/>
                </a:lnTo>
                <a:lnTo>
                  <a:pt x="0" y="2726198"/>
                </a:lnTo>
                <a:lnTo>
                  <a:pt x="0" y="2701146"/>
                </a:lnTo>
                <a:lnTo>
                  <a:pt x="0" y="2692526"/>
                </a:lnTo>
                <a:lnTo>
                  <a:pt x="0" y="2683906"/>
                </a:lnTo>
                <a:lnTo>
                  <a:pt x="0" y="364180"/>
                </a:lnTo>
                <a:lnTo>
                  <a:pt x="0" y="355560"/>
                </a:lnTo>
                <a:lnTo>
                  <a:pt x="0" y="346940"/>
                </a:lnTo>
                <a:lnTo>
                  <a:pt x="0" y="321888"/>
                </a:lnTo>
                <a:lnTo>
                  <a:pt x="0" y="313268"/>
                </a:lnTo>
                <a:lnTo>
                  <a:pt x="0" y="304648"/>
                </a:lnTo>
                <a:lnTo>
                  <a:pt x="2692" y="307340"/>
                </a:lnTo>
                <a:close/>
              </a:path>
            </a:pathLst>
          </a:custGeom>
          <a:solidFill>
            <a:schemeClr val="bg1"/>
          </a:solidFill>
          <a:ln w="5080" cap="flat">
            <a:noFill/>
            <a:prstDash val="solid"/>
            <a:miter/>
          </a:ln>
        </p:spPr>
        <p:txBody>
          <a:bodyPr rtlCol="0" anchor="ctr"/>
          <a:lstStyle/>
          <a:p>
            <a:endParaRPr lang="fi-FI" dirty="0"/>
          </a:p>
        </p:txBody>
      </p:sp>
      <p:sp>
        <p:nvSpPr>
          <p:cNvPr id="2" name="Otsikko 1">
            <a:extLst>
              <a:ext uri="{FF2B5EF4-FFF2-40B4-BE49-F238E27FC236}">
                <a16:creationId xmlns:a16="http://schemas.microsoft.com/office/drawing/2014/main" id="{BB2CD312-9726-B802-8BDD-60E4DE41D212}"/>
              </a:ext>
            </a:extLst>
          </p:cNvPr>
          <p:cNvSpPr>
            <a:spLocks noGrp="1"/>
          </p:cNvSpPr>
          <p:nvPr>
            <p:ph type="title"/>
          </p:nvPr>
        </p:nvSpPr>
        <p:spPr>
          <a:xfrm>
            <a:off x="539750" y="539750"/>
            <a:ext cx="11107600" cy="993776"/>
          </a:xfrm>
          <a:prstGeom prst="rect">
            <a:avLst/>
          </a:prstGeom>
        </p:spPr>
        <p:txBody>
          <a:bodyPr anchor="t"/>
          <a:lstStyle>
            <a:lvl1pPr>
              <a:defRPr sz="3600">
                <a:solidFill>
                  <a:schemeClr val="tx2"/>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Sisällön paikkamerkki 1">
            <a:extLst>
              <a:ext uri="{FF2B5EF4-FFF2-40B4-BE49-F238E27FC236}">
                <a16:creationId xmlns:a16="http://schemas.microsoft.com/office/drawing/2014/main" id="{22518D0B-5C58-A517-480D-F96C2EABA205}"/>
              </a:ext>
            </a:extLst>
          </p:cNvPr>
          <p:cNvSpPr>
            <a:spLocks noGrp="1"/>
          </p:cNvSpPr>
          <p:nvPr>
            <p:ph sz="half" idx="1" hasCustomPrompt="1"/>
          </p:nvPr>
        </p:nvSpPr>
        <p:spPr>
          <a:xfrm>
            <a:off x="539750" y="2525713"/>
            <a:ext cx="11107600" cy="3227387"/>
          </a:xfrm>
        </p:spPr>
        <p:txBody>
          <a:bodyPr lIns="0" tIns="0" rIns="0" bIns="0" numCol="1" spcCol="36000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Alatunnisteen paikkamerkki 8">
            <a:extLst>
              <a:ext uri="{FF2B5EF4-FFF2-40B4-BE49-F238E27FC236}">
                <a16:creationId xmlns:a16="http://schemas.microsoft.com/office/drawing/2014/main" id="{977A9FD9-2FDB-C069-D591-57DCD95976D6}"/>
              </a:ext>
            </a:extLst>
          </p:cNvPr>
          <p:cNvSpPr>
            <a:spLocks noGrp="1"/>
          </p:cNvSpPr>
          <p:nvPr>
            <p:ph type="ftr" sz="quarter" idx="11"/>
          </p:nvPr>
        </p:nvSpPr>
        <p:spPr/>
        <p:txBody>
          <a:bodyPr/>
          <a:lstStyle/>
          <a:p>
            <a:endParaRPr lang="fi-FI" dirty="0"/>
          </a:p>
        </p:txBody>
      </p:sp>
      <p:sp>
        <p:nvSpPr>
          <p:cNvPr id="8" name="Päivämäärän paikkamerkki 7">
            <a:extLst>
              <a:ext uri="{FF2B5EF4-FFF2-40B4-BE49-F238E27FC236}">
                <a16:creationId xmlns:a16="http://schemas.microsoft.com/office/drawing/2014/main" id="{7F050FCF-0531-6B3A-0C1B-D391640F9432}"/>
              </a:ext>
            </a:extLst>
          </p:cNvPr>
          <p:cNvSpPr>
            <a:spLocks noGrp="1"/>
          </p:cNvSpPr>
          <p:nvPr>
            <p:ph type="dt" sz="half" idx="10"/>
          </p:nvPr>
        </p:nvSpPr>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49A29C10-5093-7C21-A20E-6063556FF913}"/>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9611DFC4-A39F-6F00-3E35-7267E5B84E6D}"/>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69401619"/>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preserve="1" userDrawn="1">
  <p:cSld name="Otsikko ja sisältö 1 C">
    <p:bg>
      <p:bgPr>
        <a:solidFill>
          <a:schemeClr val="accent6"/>
        </a:solidFill>
        <a:effectLst/>
      </p:bgPr>
    </p:bg>
    <p:spTree>
      <p:nvGrpSpPr>
        <p:cNvPr id="1" name=""/>
        <p:cNvGrpSpPr/>
        <p:nvPr/>
      </p:nvGrpSpPr>
      <p:grpSpPr>
        <a:xfrm>
          <a:off x="0" y="0"/>
          <a:ext cx="0" cy="0"/>
          <a:chOff x="0" y="0"/>
          <a:chExt cx="0" cy="0"/>
        </a:xfrm>
      </p:grpSpPr>
      <p:sp>
        <p:nvSpPr>
          <p:cNvPr id="6" name="Vapaamuotoinen: Muoto 5">
            <a:extLst>
              <a:ext uri="{FF2B5EF4-FFF2-40B4-BE49-F238E27FC236}">
                <a16:creationId xmlns:a16="http://schemas.microsoft.com/office/drawing/2014/main" id="{ECB18794-9870-3538-6BB6-B37794DDDDAF}"/>
              </a:ext>
              <a:ext uri="{C183D7F6-B498-43B3-948B-1728B52AA6E4}">
                <adec:decorative xmlns:adec="http://schemas.microsoft.com/office/drawing/2017/decorative" val="1"/>
              </a:ext>
            </a:extLst>
          </p:cNvPr>
          <p:cNvSpPr/>
          <p:nvPr userDrawn="1"/>
        </p:nvSpPr>
        <p:spPr>
          <a:xfrm>
            <a:off x="-710" y="2030745"/>
            <a:ext cx="12192710" cy="4827255"/>
          </a:xfrm>
          <a:custGeom>
            <a:avLst/>
            <a:gdLst>
              <a:gd name="connsiteX0" fmla="*/ 313886 w 12192710"/>
              <a:gd name="connsiteY0" fmla="*/ 0 h 4827255"/>
              <a:gd name="connsiteX1" fmla="*/ 618381 w 12192710"/>
              <a:gd name="connsiteY1" fmla="*/ 212167 h 4827255"/>
              <a:gd name="connsiteX2" fmla="*/ 922826 w 12192710"/>
              <a:gd name="connsiteY2" fmla="*/ 0 h 4827255"/>
              <a:gd name="connsiteX3" fmla="*/ 1227321 w 12192710"/>
              <a:gd name="connsiteY3" fmla="*/ 212167 h 4827255"/>
              <a:gd name="connsiteX4" fmla="*/ 1531817 w 12192710"/>
              <a:gd name="connsiteY4" fmla="*/ 0 h 4827255"/>
              <a:gd name="connsiteX5" fmla="*/ 1836312 w 12192710"/>
              <a:gd name="connsiteY5" fmla="*/ 212167 h 4827255"/>
              <a:gd name="connsiteX6" fmla="*/ 2140757 w 12192710"/>
              <a:gd name="connsiteY6" fmla="*/ 0 h 4827255"/>
              <a:gd name="connsiteX7" fmla="*/ 2445252 w 12192710"/>
              <a:gd name="connsiteY7" fmla="*/ 212167 h 4827255"/>
              <a:gd name="connsiteX8" fmla="*/ 2749748 w 12192710"/>
              <a:gd name="connsiteY8" fmla="*/ 0 h 4827255"/>
              <a:gd name="connsiteX9" fmla="*/ 3054243 w 12192710"/>
              <a:gd name="connsiteY9" fmla="*/ 212167 h 4827255"/>
              <a:gd name="connsiteX10" fmla="*/ 3358688 w 12192710"/>
              <a:gd name="connsiteY10" fmla="*/ 0 h 4827255"/>
              <a:gd name="connsiteX11" fmla="*/ 3663184 w 12192710"/>
              <a:gd name="connsiteY11" fmla="*/ 212167 h 4827255"/>
              <a:gd name="connsiteX12" fmla="*/ 3967679 w 12192710"/>
              <a:gd name="connsiteY12" fmla="*/ 0 h 4827255"/>
              <a:gd name="connsiteX13" fmla="*/ 4272174 w 12192710"/>
              <a:gd name="connsiteY13" fmla="*/ 212167 h 4827255"/>
              <a:gd name="connsiteX14" fmla="*/ 4576620 w 12192710"/>
              <a:gd name="connsiteY14" fmla="*/ 0 h 4827255"/>
              <a:gd name="connsiteX15" fmla="*/ 4881116 w 12192710"/>
              <a:gd name="connsiteY15" fmla="*/ 212167 h 4827255"/>
              <a:gd name="connsiteX16" fmla="*/ 5129879 w 12192710"/>
              <a:gd name="connsiteY16" fmla="*/ 94612 h 4827255"/>
              <a:gd name="connsiteX17" fmla="*/ 5187540 w 12192710"/>
              <a:gd name="connsiteY17" fmla="*/ 51 h 4827255"/>
              <a:gd name="connsiteX18" fmla="*/ 5187540 w 12192710"/>
              <a:gd name="connsiteY18" fmla="*/ 0 h 4827255"/>
              <a:gd name="connsiteX19" fmla="*/ 5491984 w 12192710"/>
              <a:gd name="connsiteY19" fmla="*/ 212167 h 4827255"/>
              <a:gd name="connsiteX20" fmla="*/ 5506250 w 12192710"/>
              <a:gd name="connsiteY20" fmla="*/ 211812 h 4827255"/>
              <a:gd name="connsiteX21" fmla="*/ 5507974 w 12192710"/>
              <a:gd name="connsiteY21" fmla="*/ 211710 h 4827255"/>
              <a:gd name="connsiteX22" fmla="*/ 5550913 w 12192710"/>
              <a:gd name="connsiteY22" fmla="*/ 206279 h 4827255"/>
              <a:gd name="connsiteX23" fmla="*/ 5550913 w 12192710"/>
              <a:gd name="connsiteY23" fmla="*/ 206432 h 4827255"/>
              <a:gd name="connsiteX24" fmla="*/ 5796429 w 12192710"/>
              <a:gd name="connsiteY24" fmla="*/ 0 h 4827255"/>
              <a:gd name="connsiteX25" fmla="*/ 6100925 w 12192710"/>
              <a:gd name="connsiteY25" fmla="*/ 212167 h 4827255"/>
              <a:gd name="connsiteX26" fmla="*/ 6405420 w 12192710"/>
              <a:gd name="connsiteY26" fmla="*/ 0 h 4827255"/>
              <a:gd name="connsiteX27" fmla="*/ 6709914 w 12192710"/>
              <a:gd name="connsiteY27" fmla="*/ 212167 h 4827255"/>
              <a:gd name="connsiteX28" fmla="*/ 7014360 w 12192710"/>
              <a:gd name="connsiteY28" fmla="*/ 0 h 4827255"/>
              <a:gd name="connsiteX29" fmla="*/ 7318855 w 12192710"/>
              <a:gd name="connsiteY29" fmla="*/ 212167 h 4827255"/>
              <a:gd name="connsiteX30" fmla="*/ 7623350 w 12192710"/>
              <a:gd name="connsiteY30" fmla="*/ 0 h 4827255"/>
              <a:gd name="connsiteX31" fmla="*/ 7927846 w 12192710"/>
              <a:gd name="connsiteY31" fmla="*/ 212167 h 4827255"/>
              <a:gd name="connsiteX32" fmla="*/ 8232290 w 12192710"/>
              <a:gd name="connsiteY32" fmla="*/ 0 h 4827255"/>
              <a:gd name="connsiteX33" fmla="*/ 8536786 w 12192710"/>
              <a:gd name="connsiteY33" fmla="*/ 212167 h 4827255"/>
              <a:gd name="connsiteX34" fmla="*/ 8841281 w 12192710"/>
              <a:gd name="connsiteY34" fmla="*/ 0 h 4827255"/>
              <a:gd name="connsiteX35" fmla="*/ 9145776 w 12192710"/>
              <a:gd name="connsiteY35" fmla="*/ 212167 h 4827255"/>
              <a:gd name="connsiteX36" fmla="*/ 9450221 w 12192710"/>
              <a:gd name="connsiteY36" fmla="*/ 0 h 4827255"/>
              <a:gd name="connsiteX37" fmla="*/ 9450323 w 12192710"/>
              <a:gd name="connsiteY37" fmla="*/ 254 h 4827255"/>
              <a:gd name="connsiteX38" fmla="*/ 9450323 w 12192710"/>
              <a:gd name="connsiteY38" fmla="*/ 0 h 4827255"/>
              <a:gd name="connsiteX39" fmla="*/ 9754818 w 12192710"/>
              <a:gd name="connsiteY39" fmla="*/ 212167 h 4827255"/>
              <a:gd name="connsiteX40" fmla="*/ 10059313 w 12192710"/>
              <a:gd name="connsiteY40" fmla="*/ 0 h 4827255"/>
              <a:gd name="connsiteX41" fmla="*/ 10363809 w 12192710"/>
              <a:gd name="connsiteY41" fmla="*/ 212167 h 4827255"/>
              <a:gd name="connsiteX42" fmla="*/ 10668254 w 12192710"/>
              <a:gd name="connsiteY42" fmla="*/ 0 h 4827255"/>
              <a:gd name="connsiteX43" fmla="*/ 10972749 w 12192710"/>
              <a:gd name="connsiteY43" fmla="*/ 212167 h 4827255"/>
              <a:gd name="connsiteX44" fmla="*/ 11277245 w 12192710"/>
              <a:gd name="connsiteY44" fmla="*/ 0 h 4827255"/>
              <a:gd name="connsiteX45" fmla="*/ 11581740 w 12192710"/>
              <a:gd name="connsiteY45" fmla="*/ 212167 h 4827255"/>
              <a:gd name="connsiteX46" fmla="*/ 11886185 w 12192710"/>
              <a:gd name="connsiteY46" fmla="*/ 0 h 4827255"/>
              <a:gd name="connsiteX47" fmla="*/ 12190680 w 12192710"/>
              <a:gd name="connsiteY47" fmla="*/ 212167 h 4827255"/>
              <a:gd name="connsiteX48" fmla="*/ 12192659 w 12192710"/>
              <a:gd name="connsiteY48" fmla="*/ 212167 h 4827255"/>
              <a:gd name="connsiteX49" fmla="*/ 12192710 w 12192710"/>
              <a:gd name="connsiteY49" fmla="*/ 212167 h 4827255"/>
              <a:gd name="connsiteX50" fmla="*/ 12192710 w 12192710"/>
              <a:gd name="connsiteY50" fmla="*/ 242270 h 4827255"/>
              <a:gd name="connsiteX51" fmla="*/ 12192710 w 12192710"/>
              <a:gd name="connsiteY51" fmla="*/ 427794 h 4827255"/>
              <a:gd name="connsiteX52" fmla="*/ 12192710 w 12192710"/>
              <a:gd name="connsiteY52" fmla="*/ 457897 h 4827255"/>
              <a:gd name="connsiteX53" fmla="*/ 12192710 w 12192710"/>
              <a:gd name="connsiteY53" fmla="*/ 2455663 h 4827255"/>
              <a:gd name="connsiteX54" fmla="*/ 12192710 w 12192710"/>
              <a:gd name="connsiteY54" fmla="*/ 2485766 h 4827255"/>
              <a:gd name="connsiteX55" fmla="*/ 12192710 w 12192710"/>
              <a:gd name="connsiteY55" fmla="*/ 2671290 h 4827255"/>
              <a:gd name="connsiteX56" fmla="*/ 12192710 w 12192710"/>
              <a:gd name="connsiteY56" fmla="*/ 2701393 h 4827255"/>
              <a:gd name="connsiteX57" fmla="*/ 12192710 w 12192710"/>
              <a:gd name="connsiteY57" fmla="*/ 2813449 h 4827255"/>
              <a:gd name="connsiteX58" fmla="*/ 12192710 w 12192710"/>
              <a:gd name="connsiteY58" fmla="*/ 2843552 h 4827255"/>
              <a:gd name="connsiteX59" fmla="*/ 12192710 w 12192710"/>
              <a:gd name="connsiteY59" fmla="*/ 3029076 h 4827255"/>
              <a:gd name="connsiteX60" fmla="*/ 12192710 w 12192710"/>
              <a:gd name="connsiteY60" fmla="*/ 3059179 h 4827255"/>
              <a:gd name="connsiteX61" fmla="*/ 12192710 w 12192710"/>
              <a:gd name="connsiteY61" fmla="*/ 4797152 h 4827255"/>
              <a:gd name="connsiteX62" fmla="*/ 12192710 w 12192710"/>
              <a:gd name="connsiteY62" fmla="*/ 4827255 h 4827255"/>
              <a:gd name="connsiteX63" fmla="*/ 0 w 12192710"/>
              <a:gd name="connsiteY63" fmla="*/ 4827255 h 4827255"/>
              <a:gd name="connsiteX64" fmla="*/ 0 w 12192710"/>
              <a:gd name="connsiteY64" fmla="*/ 4797152 h 4827255"/>
              <a:gd name="connsiteX65" fmla="*/ 0 w 12192710"/>
              <a:gd name="connsiteY65" fmla="*/ 3059179 h 4827255"/>
              <a:gd name="connsiteX66" fmla="*/ 0 w 12192710"/>
              <a:gd name="connsiteY66" fmla="*/ 3029076 h 4827255"/>
              <a:gd name="connsiteX67" fmla="*/ 0 w 12192710"/>
              <a:gd name="connsiteY67" fmla="*/ 2843552 h 4827255"/>
              <a:gd name="connsiteX68" fmla="*/ 0 w 12192710"/>
              <a:gd name="connsiteY68" fmla="*/ 2813449 h 4827255"/>
              <a:gd name="connsiteX69" fmla="*/ 0 w 12192710"/>
              <a:gd name="connsiteY69" fmla="*/ 2701241 h 4827255"/>
              <a:gd name="connsiteX70" fmla="*/ 0 w 12192710"/>
              <a:gd name="connsiteY70" fmla="*/ 2671138 h 4827255"/>
              <a:gd name="connsiteX71" fmla="*/ 0 w 12192710"/>
              <a:gd name="connsiteY71" fmla="*/ 2485614 h 4827255"/>
              <a:gd name="connsiteX72" fmla="*/ 0 w 12192710"/>
              <a:gd name="connsiteY72" fmla="*/ 2455511 h 4827255"/>
              <a:gd name="connsiteX73" fmla="*/ 0 w 12192710"/>
              <a:gd name="connsiteY73" fmla="*/ 457745 h 4827255"/>
              <a:gd name="connsiteX74" fmla="*/ 0 w 12192710"/>
              <a:gd name="connsiteY74" fmla="*/ 427642 h 4827255"/>
              <a:gd name="connsiteX75" fmla="*/ 0 w 12192710"/>
              <a:gd name="connsiteY75" fmla="*/ 242118 h 4827255"/>
              <a:gd name="connsiteX76" fmla="*/ 0 w 12192710"/>
              <a:gd name="connsiteY76" fmla="*/ 212015 h 4827255"/>
              <a:gd name="connsiteX77" fmla="*/ 9390 w 12192710"/>
              <a:gd name="connsiteY77" fmla="*/ 212167 h 4827255"/>
              <a:gd name="connsiteX78" fmla="*/ 313886 w 12192710"/>
              <a:gd name="connsiteY78" fmla="*/ 0 h 4827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2192710" h="4827255">
                <a:moveTo>
                  <a:pt x="313886" y="0"/>
                </a:moveTo>
                <a:cubicBezTo>
                  <a:pt x="362968" y="125727"/>
                  <a:pt x="480828" y="212167"/>
                  <a:pt x="618381" y="212167"/>
                </a:cubicBezTo>
                <a:cubicBezTo>
                  <a:pt x="755934" y="212167"/>
                  <a:pt x="871764" y="123747"/>
                  <a:pt x="922826" y="0"/>
                </a:cubicBezTo>
                <a:cubicBezTo>
                  <a:pt x="971959" y="125727"/>
                  <a:pt x="1089819" y="212167"/>
                  <a:pt x="1227321" y="212167"/>
                </a:cubicBezTo>
                <a:cubicBezTo>
                  <a:pt x="1364824" y="212167"/>
                  <a:pt x="1480755" y="123747"/>
                  <a:pt x="1531817" y="0"/>
                </a:cubicBezTo>
                <a:cubicBezTo>
                  <a:pt x="1580899" y="125727"/>
                  <a:pt x="1698759" y="212167"/>
                  <a:pt x="1836312" y="212167"/>
                </a:cubicBezTo>
                <a:cubicBezTo>
                  <a:pt x="1973866" y="212167"/>
                  <a:pt x="2089695" y="123747"/>
                  <a:pt x="2140757" y="0"/>
                </a:cubicBezTo>
                <a:cubicBezTo>
                  <a:pt x="2189890" y="125727"/>
                  <a:pt x="2307750" y="212167"/>
                  <a:pt x="2445252" y="212167"/>
                </a:cubicBezTo>
                <a:cubicBezTo>
                  <a:pt x="2582756" y="212167"/>
                  <a:pt x="2698686" y="123747"/>
                  <a:pt x="2749748" y="0"/>
                </a:cubicBezTo>
                <a:cubicBezTo>
                  <a:pt x="2798830" y="125727"/>
                  <a:pt x="2916741" y="212167"/>
                  <a:pt x="3054243" y="212167"/>
                </a:cubicBezTo>
                <a:cubicBezTo>
                  <a:pt x="3191746" y="212167"/>
                  <a:pt x="3307627" y="123747"/>
                  <a:pt x="3358688" y="0"/>
                </a:cubicBezTo>
                <a:cubicBezTo>
                  <a:pt x="3407822" y="125727"/>
                  <a:pt x="3525681" y="212167"/>
                  <a:pt x="3663184" y="212167"/>
                </a:cubicBezTo>
                <a:cubicBezTo>
                  <a:pt x="3800686" y="212167"/>
                  <a:pt x="3916617" y="123747"/>
                  <a:pt x="3967679" y="0"/>
                </a:cubicBezTo>
                <a:cubicBezTo>
                  <a:pt x="4016762" y="125727"/>
                  <a:pt x="4134673" y="212167"/>
                  <a:pt x="4272174" y="212167"/>
                </a:cubicBezTo>
                <a:cubicBezTo>
                  <a:pt x="4409678" y="212167"/>
                  <a:pt x="4525558" y="123747"/>
                  <a:pt x="4576620" y="0"/>
                </a:cubicBezTo>
                <a:cubicBezTo>
                  <a:pt x="4625757" y="125727"/>
                  <a:pt x="4743612" y="212167"/>
                  <a:pt x="4881116" y="212167"/>
                </a:cubicBezTo>
                <a:cubicBezTo>
                  <a:pt x="4980092" y="212167"/>
                  <a:pt x="5068869" y="166384"/>
                  <a:pt x="5129879" y="94612"/>
                </a:cubicBezTo>
                <a:cubicBezTo>
                  <a:pt x="5153634" y="66645"/>
                  <a:pt x="5173225" y="34769"/>
                  <a:pt x="5187540" y="51"/>
                </a:cubicBezTo>
                <a:cubicBezTo>
                  <a:pt x="5187540" y="51"/>
                  <a:pt x="5187540" y="0"/>
                  <a:pt x="5187540" y="0"/>
                </a:cubicBezTo>
                <a:cubicBezTo>
                  <a:pt x="5236622" y="125727"/>
                  <a:pt x="5354482" y="212167"/>
                  <a:pt x="5491984" y="212167"/>
                </a:cubicBezTo>
                <a:cubicBezTo>
                  <a:pt x="5496755" y="212167"/>
                  <a:pt x="5501527" y="212015"/>
                  <a:pt x="5506250" y="211812"/>
                </a:cubicBezTo>
                <a:cubicBezTo>
                  <a:pt x="5506805" y="211812"/>
                  <a:pt x="5507414" y="211710"/>
                  <a:pt x="5507974" y="211710"/>
                </a:cubicBezTo>
                <a:cubicBezTo>
                  <a:pt x="5522289" y="210898"/>
                  <a:pt x="5536601" y="209122"/>
                  <a:pt x="5550913" y="206279"/>
                </a:cubicBezTo>
                <a:lnTo>
                  <a:pt x="5550913" y="206432"/>
                </a:lnTo>
                <a:cubicBezTo>
                  <a:pt x="5661007" y="185113"/>
                  <a:pt x="5752930" y="105424"/>
                  <a:pt x="5796429" y="0"/>
                </a:cubicBezTo>
                <a:cubicBezTo>
                  <a:pt x="5845567" y="125727"/>
                  <a:pt x="5963422" y="212167"/>
                  <a:pt x="6100925" y="212167"/>
                </a:cubicBezTo>
                <a:cubicBezTo>
                  <a:pt x="6238428" y="212167"/>
                  <a:pt x="6354359" y="123747"/>
                  <a:pt x="6405420" y="0"/>
                </a:cubicBezTo>
                <a:cubicBezTo>
                  <a:pt x="6454502" y="125727"/>
                  <a:pt x="6572361" y="212167"/>
                  <a:pt x="6709914" y="212167"/>
                </a:cubicBezTo>
                <a:cubicBezTo>
                  <a:pt x="6847468" y="212167"/>
                  <a:pt x="6963297" y="123747"/>
                  <a:pt x="7014360" y="0"/>
                </a:cubicBezTo>
                <a:cubicBezTo>
                  <a:pt x="7063493" y="125727"/>
                  <a:pt x="7181352" y="212167"/>
                  <a:pt x="7318855" y="212167"/>
                </a:cubicBezTo>
                <a:cubicBezTo>
                  <a:pt x="7456357" y="212167"/>
                  <a:pt x="7572288" y="123747"/>
                  <a:pt x="7623350" y="0"/>
                </a:cubicBezTo>
                <a:cubicBezTo>
                  <a:pt x="7672433" y="125727"/>
                  <a:pt x="7790293" y="212167"/>
                  <a:pt x="7927846" y="212167"/>
                </a:cubicBezTo>
                <a:cubicBezTo>
                  <a:pt x="8065399" y="212167"/>
                  <a:pt x="8181228" y="123747"/>
                  <a:pt x="8232290" y="0"/>
                </a:cubicBezTo>
                <a:cubicBezTo>
                  <a:pt x="8281424" y="125727"/>
                  <a:pt x="8399283" y="212167"/>
                  <a:pt x="8536786" y="212167"/>
                </a:cubicBezTo>
                <a:cubicBezTo>
                  <a:pt x="8674288" y="212167"/>
                  <a:pt x="8790219" y="123747"/>
                  <a:pt x="8841281" y="0"/>
                </a:cubicBezTo>
                <a:cubicBezTo>
                  <a:pt x="8890364" y="125727"/>
                  <a:pt x="9008223" y="212167"/>
                  <a:pt x="9145776" y="212167"/>
                </a:cubicBezTo>
                <a:cubicBezTo>
                  <a:pt x="9283330" y="212167"/>
                  <a:pt x="9399159" y="123747"/>
                  <a:pt x="9450221" y="0"/>
                </a:cubicBezTo>
                <a:cubicBezTo>
                  <a:pt x="9450221" y="102"/>
                  <a:pt x="9450221" y="152"/>
                  <a:pt x="9450323" y="254"/>
                </a:cubicBezTo>
                <a:lnTo>
                  <a:pt x="9450323" y="0"/>
                </a:lnTo>
                <a:cubicBezTo>
                  <a:pt x="9499456" y="125727"/>
                  <a:pt x="9617316" y="212167"/>
                  <a:pt x="9754818" y="212167"/>
                </a:cubicBezTo>
                <a:cubicBezTo>
                  <a:pt x="9892321" y="212167"/>
                  <a:pt x="10008251" y="123747"/>
                  <a:pt x="10059313" y="0"/>
                </a:cubicBezTo>
                <a:cubicBezTo>
                  <a:pt x="10108396" y="125727"/>
                  <a:pt x="10226256" y="212167"/>
                  <a:pt x="10363809" y="212167"/>
                </a:cubicBezTo>
                <a:cubicBezTo>
                  <a:pt x="10501362" y="212167"/>
                  <a:pt x="10617191" y="123747"/>
                  <a:pt x="10668254" y="0"/>
                </a:cubicBezTo>
                <a:cubicBezTo>
                  <a:pt x="10717387" y="125727"/>
                  <a:pt x="10835246" y="212167"/>
                  <a:pt x="10972749" y="212167"/>
                </a:cubicBezTo>
                <a:cubicBezTo>
                  <a:pt x="11110251" y="212167"/>
                  <a:pt x="11226182" y="123747"/>
                  <a:pt x="11277245" y="0"/>
                </a:cubicBezTo>
                <a:cubicBezTo>
                  <a:pt x="11326327" y="125727"/>
                  <a:pt x="11444186" y="212167"/>
                  <a:pt x="11581740" y="212167"/>
                </a:cubicBezTo>
                <a:cubicBezTo>
                  <a:pt x="11719294" y="212167"/>
                  <a:pt x="11835122" y="123747"/>
                  <a:pt x="11886185" y="0"/>
                </a:cubicBezTo>
                <a:cubicBezTo>
                  <a:pt x="11935318" y="125727"/>
                  <a:pt x="12053177" y="212167"/>
                  <a:pt x="12190680" y="212167"/>
                </a:cubicBezTo>
                <a:lnTo>
                  <a:pt x="12192659" y="212167"/>
                </a:lnTo>
                <a:lnTo>
                  <a:pt x="12192710" y="212167"/>
                </a:lnTo>
                <a:lnTo>
                  <a:pt x="12192710" y="242270"/>
                </a:lnTo>
                <a:lnTo>
                  <a:pt x="12192710" y="427794"/>
                </a:lnTo>
                <a:lnTo>
                  <a:pt x="12192710" y="457897"/>
                </a:lnTo>
                <a:lnTo>
                  <a:pt x="12192710" y="2455663"/>
                </a:lnTo>
                <a:lnTo>
                  <a:pt x="12192710" y="2485766"/>
                </a:lnTo>
                <a:lnTo>
                  <a:pt x="12192710" y="2671290"/>
                </a:lnTo>
                <a:lnTo>
                  <a:pt x="12192710" y="2701393"/>
                </a:lnTo>
                <a:lnTo>
                  <a:pt x="12192710" y="2813449"/>
                </a:lnTo>
                <a:lnTo>
                  <a:pt x="12192710" y="2843552"/>
                </a:lnTo>
                <a:lnTo>
                  <a:pt x="12192710" y="3029076"/>
                </a:lnTo>
                <a:lnTo>
                  <a:pt x="12192710" y="3059179"/>
                </a:lnTo>
                <a:lnTo>
                  <a:pt x="12192710" y="4797152"/>
                </a:lnTo>
                <a:lnTo>
                  <a:pt x="12192710" y="4827255"/>
                </a:lnTo>
                <a:lnTo>
                  <a:pt x="0" y="4827255"/>
                </a:lnTo>
                <a:lnTo>
                  <a:pt x="0" y="4797152"/>
                </a:lnTo>
                <a:lnTo>
                  <a:pt x="0" y="3059179"/>
                </a:lnTo>
                <a:lnTo>
                  <a:pt x="0" y="3029076"/>
                </a:lnTo>
                <a:lnTo>
                  <a:pt x="0" y="2843552"/>
                </a:lnTo>
                <a:lnTo>
                  <a:pt x="0" y="2813449"/>
                </a:lnTo>
                <a:lnTo>
                  <a:pt x="0" y="2701241"/>
                </a:lnTo>
                <a:lnTo>
                  <a:pt x="0" y="2671138"/>
                </a:lnTo>
                <a:lnTo>
                  <a:pt x="0" y="2485614"/>
                </a:lnTo>
                <a:lnTo>
                  <a:pt x="0" y="2455511"/>
                </a:lnTo>
                <a:lnTo>
                  <a:pt x="0" y="457745"/>
                </a:lnTo>
                <a:lnTo>
                  <a:pt x="0" y="427642"/>
                </a:lnTo>
                <a:lnTo>
                  <a:pt x="0" y="242118"/>
                </a:lnTo>
                <a:lnTo>
                  <a:pt x="0" y="212015"/>
                </a:lnTo>
                <a:cubicBezTo>
                  <a:pt x="3147" y="212116"/>
                  <a:pt x="6243" y="212167"/>
                  <a:pt x="9390" y="212167"/>
                </a:cubicBezTo>
                <a:cubicBezTo>
                  <a:pt x="144913" y="212167"/>
                  <a:pt x="262823" y="123747"/>
                  <a:pt x="313886" y="0"/>
                </a:cubicBezTo>
                <a:close/>
              </a:path>
            </a:pathLst>
          </a:custGeom>
          <a:solidFill>
            <a:schemeClr val="bg1"/>
          </a:solidFill>
          <a:ln w="5076"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BB2CD312-9726-B802-8BDD-60E4DE41D212}"/>
              </a:ext>
            </a:extLst>
          </p:cNvPr>
          <p:cNvSpPr>
            <a:spLocks noGrp="1"/>
          </p:cNvSpPr>
          <p:nvPr>
            <p:ph type="title"/>
          </p:nvPr>
        </p:nvSpPr>
        <p:spPr>
          <a:xfrm>
            <a:off x="539750" y="539750"/>
            <a:ext cx="11107600" cy="993776"/>
          </a:xfrm>
          <a:prstGeom prst="rect">
            <a:avLst/>
          </a:prstGeom>
        </p:spPr>
        <p:txBody>
          <a:bodyPr anchor="t"/>
          <a:lstStyle>
            <a:lvl1pPr>
              <a:defRPr sz="3600">
                <a:solidFill>
                  <a:schemeClr val="tx2"/>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Sisällön paikkamerkki 1">
            <a:extLst>
              <a:ext uri="{FF2B5EF4-FFF2-40B4-BE49-F238E27FC236}">
                <a16:creationId xmlns:a16="http://schemas.microsoft.com/office/drawing/2014/main" id="{22518D0B-5C58-A517-480D-F96C2EABA205}"/>
              </a:ext>
            </a:extLst>
          </p:cNvPr>
          <p:cNvSpPr>
            <a:spLocks noGrp="1"/>
          </p:cNvSpPr>
          <p:nvPr>
            <p:ph sz="half" idx="1" hasCustomPrompt="1"/>
          </p:nvPr>
        </p:nvSpPr>
        <p:spPr>
          <a:xfrm>
            <a:off x="539750" y="2525713"/>
            <a:ext cx="11107600" cy="3227387"/>
          </a:xfrm>
        </p:spPr>
        <p:txBody>
          <a:bodyPr lIns="0" tIns="0" rIns="0" bIns="0" numCol="1" spcCol="36000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Alatunnisteen paikkamerkki 8">
            <a:extLst>
              <a:ext uri="{FF2B5EF4-FFF2-40B4-BE49-F238E27FC236}">
                <a16:creationId xmlns:a16="http://schemas.microsoft.com/office/drawing/2014/main" id="{977A9FD9-2FDB-C069-D591-57DCD95976D6}"/>
              </a:ext>
            </a:extLst>
          </p:cNvPr>
          <p:cNvSpPr>
            <a:spLocks noGrp="1"/>
          </p:cNvSpPr>
          <p:nvPr>
            <p:ph type="ftr" sz="quarter" idx="11"/>
          </p:nvPr>
        </p:nvSpPr>
        <p:spPr/>
        <p:txBody>
          <a:bodyPr/>
          <a:lstStyle/>
          <a:p>
            <a:endParaRPr lang="fi-FI" dirty="0"/>
          </a:p>
        </p:txBody>
      </p:sp>
      <p:sp>
        <p:nvSpPr>
          <p:cNvPr id="8" name="Päivämäärän paikkamerkki 7">
            <a:extLst>
              <a:ext uri="{FF2B5EF4-FFF2-40B4-BE49-F238E27FC236}">
                <a16:creationId xmlns:a16="http://schemas.microsoft.com/office/drawing/2014/main" id="{7F050FCF-0531-6B3A-0C1B-D391640F9432}"/>
              </a:ext>
            </a:extLst>
          </p:cNvPr>
          <p:cNvSpPr>
            <a:spLocks noGrp="1"/>
          </p:cNvSpPr>
          <p:nvPr>
            <p:ph type="dt" sz="half" idx="10"/>
          </p:nvPr>
        </p:nvSpPr>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49A29C10-5093-7C21-A20E-6063556FF913}"/>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7" name="Logo">
            <a:extLst>
              <a:ext uri="{FF2B5EF4-FFF2-40B4-BE49-F238E27FC236}">
                <a16:creationId xmlns:a16="http://schemas.microsoft.com/office/drawing/2014/main" id="{32C41421-0ECA-7B74-36DE-961A9D3A1B85}"/>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030195001"/>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preserve="1" userDrawn="1">
  <p:cSld name="Otsikko ja sisältö 2">
    <p:bg>
      <p:bgPr>
        <a:solidFill>
          <a:schemeClr val="accent6"/>
        </a:solidFill>
        <a:effectLst/>
      </p:bgPr>
    </p:bg>
    <p:spTree>
      <p:nvGrpSpPr>
        <p:cNvPr id="1" name=""/>
        <p:cNvGrpSpPr/>
        <p:nvPr/>
      </p:nvGrpSpPr>
      <p:grpSpPr>
        <a:xfrm>
          <a:off x="0" y="0"/>
          <a:ext cx="0" cy="0"/>
          <a:chOff x="0" y="0"/>
          <a:chExt cx="0" cy="0"/>
        </a:xfrm>
      </p:grpSpPr>
      <p:sp>
        <p:nvSpPr>
          <p:cNvPr id="23" name="Vapaamuotoinen: Muoto 22">
            <a:extLst>
              <a:ext uri="{FF2B5EF4-FFF2-40B4-BE49-F238E27FC236}">
                <a16:creationId xmlns:a16="http://schemas.microsoft.com/office/drawing/2014/main" id="{F4D9BFEA-9DAB-3E3A-87EB-CF4D9F7A127E}"/>
              </a:ext>
              <a:ext uri="{C183D7F6-B498-43B3-948B-1728B52AA6E4}">
                <adec:decorative xmlns:adec="http://schemas.microsoft.com/office/drawing/2017/decorative" val="1"/>
              </a:ext>
            </a:extLst>
          </p:cNvPr>
          <p:cNvSpPr/>
          <p:nvPr userDrawn="1"/>
        </p:nvSpPr>
        <p:spPr>
          <a:xfrm>
            <a:off x="0" y="0"/>
            <a:ext cx="10927351" cy="6858000"/>
          </a:xfrm>
          <a:custGeom>
            <a:avLst/>
            <a:gdLst>
              <a:gd name="connsiteX0" fmla="*/ 0 w 10927351"/>
              <a:gd name="connsiteY0" fmla="*/ 0 h 6858000"/>
              <a:gd name="connsiteX1" fmla="*/ 319485 w 10927351"/>
              <a:gd name="connsiteY1" fmla="*/ 0 h 6858000"/>
              <a:gd name="connsiteX2" fmla="*/ 10607866 w 10927351"/>
              <a:gd name="connsiteY2" fmla="*/ 0 h 6858000"/>
              <a:gd name="connsiteX3" fmla="*/ 10927351 w 10927351"/>
              <a:gd name="connsiteY3" fmla="*/ 0 h 6858000"/>
              <a:gd name="connsiteX4" fmla="*/ 10927351 w 10927351"/>
              <a:gd name="connsiteY4" fmla="*/ 2540 h 6858000"/>
              <a:gd name="connsiteX5" fmla="*/ 10796223 w 10927351"/>
              <a:gd name="connsiteY5" fmla="*/ 431482 h 6858000"/>
              <a:gd name="connsiteX6" fmla="*/ 10927351 w 10927351"/>
              <a:gd name="connsiteY6" fmla="*/ 860425 h 6858000"/>
              <a:gd name="connsiteX7" fmla="*/ 10796223 w 10927351"/>
              <a:gd name="connsiteY7" fmla="*/ 1289431 h 6858000"/>
              <a:gd name="connsiteX8" fmla="*/ 10927351 w 10927351"/>
              <a:gd name="connsiteY8" fmla="*/ 1718373 h 6858000"/>
              <a:gd name="connsiteX9" fmla="*/ 10796223 w 10927351"/>
              <a:gd name="connsiteY9" fmla="*/ 2147316 h 6858000"/>
              <a:gd name="connsiteX10" fmla="*/ 10927351 w 10927351"/>
              <a:gd name="connsiteY10" fmla="*/ 2576322 h 6858000"/>
              <a:gd name="connsiteX11" fmla="*/ 10796223 w 10927351"/>
              <a:gd name="connsiteY11" fmla="*/ 3005201 h 6858000"/>
              <a:gd name="connsiteX12" fmla="*/ 10927287 w 10927351"/>
              <a:gd name="connsiteY12" fmla="*/ 3430207 h 6858000"/>
              <a:gd name="connsiteX13" fmla="*/ 10796223 w 10927351"/>
              <a:gd name="connsiteY13" fmla="*/ 3857752 h 6858000"/>
              <a:gd name="connsiteX14" fmla="*/ 10796287 w 10927351"/>
              <a:gd name="connsiteY14" fmla="*/ 3860419 h 6858000"/>
              <a:gd name="connsiteX15" fmla="*/ 10796223 w 10927351"/>
              <a:gd name="connsiteY15" fmla="*/ 3863150 h 6858000"/>
              <a:gd name="connsiteX16" fmla="*/ 10927287 w 10927351"/>
              <a:gd name="connsiteY16" fmla="*/ 4289425 h 6858000"/>
              <a:gd name="connsiteX17" fmla="*/ 10796223 w 10927351"/>
              <a:gd name="connsiteY17" fmla="*/ 4715637 h 6858000"/>
              <a:gd name="connsiteX18" fmla="*/ 10927351 w 10927351"/>
              <a:gd name="connsiteY18" fmla="*/ 5144580 h 6858000"/>
              <a:gd name="connsiteX19" fmla="*/ 10796223 w 10927351"/>
              <a:gd name="connsiteY19" fmla="*/ 5573586 h 6858000"/>
              <a:gd name="connsiteX20" fmla="*/ 10927351 w 10927351"/>
              <a:gd name="connsiteY20" fmla="*/ 6002528 h 6858000"/>
              <a:gd name="connsiteX21" fmla="*/ 10796223 w 10927351"/>
              <a:gd name="connsiteY21" fmla="*/ 6431471 h 6858000"/>
              <a:gd name="connsiteX22" fmla="*/ 10927351 w 10927351"/>
              <a:gd name="connsiteY22" fmla="*/ 6858000 h 6858000"/>
              <a:gd name="connsiteX23" fmla="*/ 10607866 w 10927351"/>
              <a:gd name="connsiteY23" fmla="*/ 6858000 h 6858000"/>
              <a:gd name="connsiteX24" fmla="*/ 319485 w 10927351"/>
              <a:gd name="connsiteY24" fmla="*/ 6858000 h 6858000"/>
              <a:gd name="connsiteX25" fmla="*/ 0 w 10927351"/>
              <a:gd name="connsiteY2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927351" h="6858000">
                <a:moveTo>
                  <a:pt x="0" y="0"/>
                </a:moveTo>
                <a:lnTo>
                  <a:pt x="319485" y="0"/>
                </a:lnTo>
                <a:lnTo>
                  <a:pt x="10607866" y="0"/>
                </a:lnTo>
                <a:lnTo>
                  <a:pt x="10927351" y="0"/>
                </a:lnTo>
                <a:lnTo>
                  <a:pt x="10927351" y="2540"/>
                </a:lnTo>
                <a:cubicBezTo>
                  <a:pt x="10927351" y="218377"/>
                  <a:pt x="10796223" y="218377"/>
                  <a:pt x="10796223" y="431482"/>
                </a:cubicBezTo>
                <a:cubicBezTo>
                  <a:pt x="10796223" y="644589"/>
                  <a:pt x="10927351" y="647319"/>
                  <a:pt x="10927351" y="860425"/>
                </a:cubicBezTo>
                <a:cubicBezTo>
                  <a:pt x="10927351" y="1073531"/>
                  <a:pt x="10796223" y="1076325"/>
                  <a:pt x="10796223" y="1289431"/>
                </a:cubicBezTo>
                <a:cubicBezTo>
                  <a:pt x="10796223" y="1502537"/>
                  <a:pt x="10927351" y="1505268"/>
                  <a:pt x="10927351" y="1718373"/>
                </a:cubicBezTo>
                <a:cubicBezTo>
                  <a:pt x="10927351" y="1931480"/>
                  <a:pt x="10796223" y="1934210"/>
                  <a:pt x="10796223" y="2147316"/>
                </a:cubicBezTo>
                <a:cubicBezTo>
                  <a:pt x="10796223" y="2360422"/>
                  <a:pt x="10927351" y="2363216"/>
                  <a:pt x="10927351" y="2576322"/>
                </a:cubicBezTo>
                <a:cubicBezTo>
                  <a:pt x="10927351" y="2789428"/>
                  <a:pt x="10796223" y="2792159"/>
                  <a:pt x="10796223" y="3005201"/>
                </a:cubicBezTo>
                <a:cubicBezTo>
                  <a:pt x="10796223" y="3218244"/>
                  <a:pt x="10925636" y="3221165"/>
                  <a:pt x="10927287" y="3430207"/>
                </a:cubicBezTo>
                <a:cubicBezTo>
                  <a:pt x="10925636" y="3641789"/>
                  <a:pt x="10796223" y="3643313"/>
                  <a:pt x="10796223" y="3857752"/>
                </a:cubicBezTo>
                <a:cubicBezTo>
                  <a:pt x="10796223" y="3858641"/>
                  <a:pt x="10796287" y="3859530"/>
                  <a:pt x="10796287" y="3860419"/>
                </a:cubicBezTo>
                <a:cubicBezTo>
                  <a:pt x="10796287" y="3861372"/>
                  <a:pt x="10796223" y="3862261"/>
                  <a:pt x="10796223" y="3863150"/>
                </a:cubicBezTo>
                <a:cubicBezTo>
                  <a:pt x="10796223" y="4075366"/>
                  <a:pt x="10926207" y="4079050"/>
                  <a:pt x="10927287" y="4289425"/>
                </a:cubicBezTo>
                <a:cubicBezTo>
                  <a:pt x="10926207" y="4502468"/>
                  <a:pt x="10796223" y="4503484"/>
                  <a:pt x="10796223" y="4715637"/>
                </a:cubicBezTo>
                <a:cubicBezTo>
                  <a:pt x="10796223" y="4927791"/>
                  <a:pt x="10927351" y="4931474"/>
                  <a:pt x="10927351" y="5144580"/>
                </a:cubicBezTo>
                <a:cubicBezTo>
                  <a:pt x="10927351" y="5357686"/>
                  <a:pt x="10796223" y="5360480"/>
                  <a:pt x="10796223" y="5573586"/>
                </a:cubicBezTo>
                <a:cubicBezTo>
                  <a:pt x="10796223" y="5786692"/>
                  <a:pt x="10927351" y="5789422"/>
                  <a:pt x="10927351" y="6002528"/>
                </a:cubicBezTo>
                <a:cubicBezTo>
                  <a:pt x="10927351" y="6215634"/>
                  <a:pt x="10796223" y="6218365"/>
                  <a:pt x="10796223" y="6431471"/>
                </a:cubicBezTo>
                <a:cubicBezTo>
                  <a:pt x="10796223" y="6644577"/>
                  <a:pt x="10926334" y="6647370"/>
                  <a:pt x="10927351" y="6858000"/>
                </a:cubicBezTo>
                <a:lnTo>
                  <a:pt x="10607866" y="6858000"/>
                </a:lnTo>
                <a:lnTo>
                  <a:pt x="319485" y="6858000"/>
                </a:lnTo>
                <a:lnTo>
                  <a:pt x="0" y="6858000"/>
                </a:lnTo>
                <a:close/>
              </a:path>
            </a:pathLst>
          </a:custGeom>
          <a:solidFill>
            <a:srgbClr val="FFFFFF"/>
          </a:solidFill>
          <a:ln w="6350" cap="flat">
            <a:noFill/>
            <a:prstDash val="solid"/>
            <a:miter/>
          </a:ln>
        </p:spPr>
        <p:txBody>
          <a:bodyPr rtlCol="0" anchor="ctr"/>
          <a:lstStyle/>
          <a:p>
            <a:endParaRPr lang="fi-FI" dirty="0"/>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0" y="539749"/>
            <a:ext cx="9559924" cy="1241425"/>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8" name="Tekstin paikkamerkki 1">
            <a:extLst>
              <a:ext uri="{FF2B5EF4-FFF2-40B4-BE49-F238E27FC236}">
                <a16:creationId xmlns:a16="http://schemas.microsoft.com/office/drawing/2014/main" id="{DEC17190-FB97-FB9D-297B-EDA853125CF6}"/>
              </a:ext>
            </a:extLst>
          </p:cNvPr>
          <p:cNvSpPr>
            <a:spLocks noGrp="1"/>
          </p:cNvSpPr>
          <p:nvPr>
            <p:ph type="body" sz="quarter" idx="17" hasCustomPrompt="1"/>
          </p:nvPr>
        </p:nvSpPr>
        <p:spPr>
          <a:xfrm>
            <a:off x="539750" y="1808163"/>
            <a:ext cx="9559925" cy="468312"/>
          </a:xfrm>
        </p:spPr>
        <p:txBody>
          <a:bodyPr anchor="b"/>
          <a:lstStyle>
            <a:lvl1pPr marL="0" indent="0">
              <a:buNone/>
              <a:defRPr sz="2400" b="1"/>
            </a:lvl1pPr>
          </a:lstStyle>
          <a:p>
            <a:pPr lvl="0"/>
            <a:r>
              <a:rPr lang="fi-FI" dirty="0"/>
              <a:t>Tekstipaikka, joka rytmittää sisältöä visuaalisesti</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529757"/>
            <a:ext cx="9559924" cy="347453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0" name="Alatunnisteen paikkamerkki 9">
            <a:extLst>
              <a:ext uri="{FF2B5EF4-FFF2-40B4-BE49-F238E27FC236}">
                <a16:creationId xmlns:a16="http://schemas.microsoft.com/office/drawing/2014/main" id="{50AFAC5A-390D-117D-7636-0D4F663FD47A}"/>
              </a:ext>
            </a:extLst>
          </p:cNvPr>
          <p:cNvSpPr>
            <a:spLocks noGrp="1"/>
          </p:cNvSpPr>
          <p:nvPr>
            <p:ph type="ftr" sz="quarter" idx="15"/>
          </p:nvPr>
        </p:nvSpPr>
        <p:spPr>
          <a:xfrm>
            <a:off x="2833689" y="6248400"/>
            <a:ext cx="6034619" cy="249238"/>
          </a:xfrm>
        </p:spPr>
        <p:txBody>
          <a:bodyPr/>
          <a:lstStyle/>
          <a:p>
            <a:endParaRPr lang="fi-FI" dirty="0"/>
          </a:p>
        </p:txBody>
      </p:sp>
      <p:sp>
        <p:nvSpPr>
          <p:cNvPr id="7" name="Päivämäärän paikkamerkki 6">
            <a:extLst>
              <a:ext uri="{FF2B5EF4-FFF2-40B4-BE49-F238E27FC236}">
                <a16:creationId xmlns:a16="http://schemas.microsoft.com/office/drawing/2014/main" id="{7F9B7BC5-835F-F47B-40F4-BDCDEAFEFB73}"/>
              </a:ext>
            </a:extLst>
          </p:cNvPr>
          <p:cNvSpPr>
            <a:spLocks noGrp="1"/>
          </p:cNvSpPr>
          <p:nvPr>
            <p:ph type="dt" sz="half" idx="14"/>
          </p:nvPr>
        </p:nvSpPr>
        <p:spPr>
          <a:xfrm>
            <a:off x="8875538" y="6248400"/>
            <a:ext cx="1224136" cy="249238"/>
          </a:xfrm>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BB395CC6-3314-C7C0-15F3-D99FB8E874D6}"/>
              </a:ext>
            </a:extLst>
          </p:cNvPr>
          <p:cNvSpPr>
            <a:spLocks noGrp="1"/>
          </p:cNvSpPr>
          <p:nvPr>
            <p:ph type="sldNum" sz="quarter" idx="16"/>
          </p:nvPr>
        </p:nvSpPr>
        <p:spPr/>
        <p:txBody>
          <a:bodyPr/>
          <a:lstStyle>
            <a:lvl1pPr>
              <a:defRPr>
                <a:solidFill>
                  <a:schemeClr val="tx1"/>
                </a:solidFill>
              </a:defRPr>
            </a:lvl1p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C47BEF51-BC3F-1B0F-A0C6-B7656B95748F}"/>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188793422"/>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preserve="1" userDrawn="1">
  <p:cSld name="Otsikko ja sisältö 2 A">
    <p:bg>
      <p:bgPr>
        <a:solidFill>
          <a:schemeClr val="accent6"/>
        </a:solidFill>
        <a:effectLst/>
      </p:bgPr>
    </p:bg>
    <p:spTree>
      <p:nvGrpSpPr>
        <p:cNvPr id="1" name=""/>
        <p:cNvGrpSpPr/>
        <p:nvPr/>
      </p:nvGrpSpPr>
      <p:grpSpPr>
        <a:xfrm>
          <a:off x="0" y="0"/>
          <a:ext cx="0" cy="0"/>
          <a:chOff x="0" y="0"/>
          <a:chExt cx="0" cy="0"/>
        </a:xfrm>
      </p:grpSpPr>
      <p:sp>
        <p:nvSpPr>
          <p:cNvPr id="9" name="Vapaamuotoinen: Muoto 8">
            <a:extLst>
              <a:ext uri="{FF2B5EF4-FFF2-40B4-BE49-F238E27FC236}">
                <a16:creationId xmlns:a16="http://schemas.microsoft.com/office/drawing/2014/main" id="{82F415AD-4731-4AFE-30AD-CC400CCD6A27}"/>
              </a:ext>
              <a:ext uri="{C183D7F6-B498-43B3-948B-1728B52AA6E4}">
                <adec:decorative xmlns:adec="http://schemas.microsoft.com/office/drawing/2017/decorative" val="1"/>
              </a:ext>
            </a:extLst>
          </p:cNvPr>
          <p:cNvSpPr/>
          <p:nvPr userDrawn="1"/>
        </p:nvSpPr>
        <p:spPr>
          <a:xfrm rot="16200000">
            <a:off x="2034675" y="-2034675"/>
            <a:ext cx="6858000" cy="10927350"/>
          </a:xfrm>
          <a:custGeom>
            <a:avLst/>
            <a:gdLst>
              <a:gd name="connsiteX0" fmla="*/ 6854088 w 6854088"/>
              <a:gd name="connsiteY0" fmla="*/ 3024877 h 11054665"/>
              <a:gd name="connsiteX1" fmla="*/ 6854088 w 6854088"/>
              <a:gd name="connsiteY1" fmla="*/ 6096541 h 11054665"/>
              <a:gd name="connsiteX2" fmla="*/ 6854087 w 6854088"/>
              <a:gd name="connsiteY2" fmla="*/ 11054665 h 11054665"/>
              <a:gd name="connsiteX3" fmla="*/ 6124043 w 6854088"/>
              <a:gd name="connsiteY3" fmla="*/ 11054665 h 11054665"/>
              <a:gd name="connsiteX4" fmla="*/ 5358802 w 6854088"/>
              <a:gd name="connsiteY4" fmla="*/ 11054665 h 11054665"/>
              <a:gd name="connsiteX5" fmla="*/ 4598416 w 6854088"/>
              <a:gd name="connsiteY5" fmla="*/ 11054665 h 11054665"/>
              <a:gd name="connsiteX6" fmla="*/ 4595989 w 6854088"/>
              <a:gd name="connsiteY6" fmla="*/ 11054665 h 11054665"/>
              <a:gd name="connsiteX7" fmla="*/ 4593562 w 6854088"/>
              <a:gd name="connsiteY7" fmla="*/ 11054665 h 11054665"/>
              <a:gd name="connsiteX8" fmla="*/ 3833176 w 6854088"/>
              <a:gd name="connsiteY8" fmla="*/ 11054665 h 11054665"/>
              <a:gd name="connsiteX9" fmla="*/ 3067936 w 6854088"/>
              <a:gd name="connsiteY9" fmla="*/ 11054665 h 11054665"/>
              <a:gd name="connsiteX10" fmla="*/ 2302747 w 6854088"/>
              <a:gd name="connsiteY10" fmla="*/ 11054665 h 11054665"/>
              <a:gd name="connsiteX11" fmla="*/ 1537507 w 6854088"/>
              <a:gd name="connsiteY11" fmla="*/ 11054664 h 11054665"/>
              <a:gd name="connsiteX12" fmla="*/ 772266 w 6854088"/>
              <a:gd name="connsiteY12" fmla="*/ 11054664 h 11054665"/>
              <a:gd name="connsiteX13" fmla="*/ 7026 w 6854088"/>
              <a:gd name="connsiteY13" fmla="*/ 11054664 h 11054665"/>
              <a:gd name="connsiteX14" fmla="*/ 3915 w 6854088"/>
              <a:gd name="connsiteY14" fmla="*/ 11054664 h 11054665"/>
              <a:gd name="connsiteX15" fmla="*/ 3915 w 6854088"/>
              <a:gd name="connsiteY15" fmla="*/ 11054425 h 11054665"/>
              <a:gd name="connsiteX16" fmla="*/ 1 w 6854088"/>
              <a:gd name="connsiteY16" fmla="*/ 11054124 h 11054665"/>
              <a:gd name="connsiteX17" fmla="*/ 1 w 6854088"/>
              <a:gd name="connsiteY17" fmla="*/ 8029788 h 11054665"/>
              <a:gd name="connsiteX18" fmla="*/ 0 w 6854088"/>
              <a:gd name="connsiteY18" fmla="*/ 8029788 h 11054665"/>
              <a:gd name="connsiteX19" fmla="*/ 0 w 6854088"/>
              <a:gd name="connsiteY19" fmla="*/ 4958124 h 11054665"/>
              <a:gd name="connsiteX20" fmla="*/ 1 w 6854088"/>
              <a:gd name="connsiteY20" fmla="*/ 0 h 11054665"/>
              <a:gd name="connsiteX21" fmla="*/ 730045 w 6854088"/>
              <a:gd name="connsiteY21" fmla="*/ 0 h 11054665"/>
              <a:gd name="connsiteX22" fmla="*/ 1495286 w 6854088"/>
              <a:gd name="connsiteY22" fmla="*/ 0 h 11054665"/>
              <a:gd name="connsiteX23" fmla="*/ 2255672 w 6854088"/>
              <a:gd name="connsiteY23" fmla="*/ 0 h 11054665"/>
              <a:gd name="connsiteX24" fmla="*/ 2258099 w 6854088"/>
              <a:gd name="connsiteY24" fmla="*/ 0 h 11054665"/>
              <a:gd name="connsiteX25" fmla="*/ 2260526 w 6854088"/>
              <a:gd name="connsiteY25" fmla="*/ 0 h 11054665"/>
              <a:gd name="connsiteX26" fmla="*/ 3020912 w 6854088"/>
              <a:gd name="connsiteY26" fmla="*/ 0 h 11054665"/>
              <a:gd name="connsiteX27" fmla="*/ 3786152 w 6854088"/>
              <a:gd name="connsiteY27" fmla="*/ 0 h 11054665"/>
              <a:gd name="connsiteX28" fmla="*/ 4551341 w 6854088"/>
              <a:gd name="connsiteY28" fmla="*/ 0 h 11054665"/>
              <a:gd name="connsiteX29" fmla="*/ 5316581 w 6854088"/>
              <a:gd name="connsiteY29" fmla="*/ 0 h 11054665"/>
              <a:gd name="connsiteX30" fmla="*/ 6081822 w 6854088"/>
              <a:gd name="connsiteY30" fmla="*/ 0 h 11054665"/>
              <a:gd name="connsiteX31" fmla="*/ 6847062 w 6854088"/>
              <a:gd name="connsiteY31" fmla="*/ 0 h 11054665"/>
              <a:gd name="connsiteX32" fmla="*/ 6850173 w 6854088"/>
              <a:gd name="connsiteY32" fmla="*/ 0 h 11054665"/>
              <a:gd name="connsiteX33" fmla="*/ 6850173 w 6854088"/>
              <a:gd name="connsiteY33" fmla="*/ 239 h 11054665"/>
              <a:gd name="connsiteX34" fmla="*/ 6854087 w 6854088"/>
              <a:gd name="connsiteY34" fmla="*/ 540 h 11054665"/>
              <a:gd name="connsiteX35" fmla="*/ 6854087 w 6854088"/>
              <a:gd name="connsiteY35" fmla="*/ 3024877 h 11054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6854088" h="11054665">
                <a:moveTo>
                  <a:pt x="6854088" y="3024877"/>
                </a:moveTo>
                <a:lnTo>
                  <a:pt x="6854088" y="6096541"/>
                </a:lnTo>
                <a:lnTo>
                  <a:pt x="6854087" y="11054665"/>
                </a:lnTo>
                <a:lnTo>
                  <a:pt x="6124043" y="11054665"/>
                </a:lnTo>
                <a:lnTo>
                  <a:pt x="5358802" y="11054665"/>
                </a:lnTo>
                <a:lnTo>
                  <a:pt x="4598416" y="11054665"/>
                </a:lnTo>
                <a:lnTo>
                  <a:pt x="4595989" y="11054665"/>
                </a:lnTo>
                <a:lnTo>
                  <a:pt x="4593562" y="11054665"/>
                </a:lnTo>
                <a:lnTo>
                  <a:pt x="3833176" y="11054665"/>
                </a:lnTo>
                <a:lnTo>
                  <a:pt x="3067936" y="11054665"/>
                </a:lnTo>
                <a:lnTo>
                  <a:pt x="2302747" y="11054665"/>
                </a:lnTo>
                <a:lnTo>
                  <a:pt x="1537507" y="11054664"/>
                </a:lnTo>
                <a:lnTo>
                  <a:pt x="772266" y="11054664"/>
                </a:lnTo>
                <a:lnTo>
                  <a:pt x="7026" y="11054664"/>
                </a:lnTo>
                <a:lnTo>
                  <a:pt x="3915" y="11054664"/>
                </a:lnTo>
                <a:lnTo>
                  <a:pt x="3915" y="11054425"/>
                </a:lnTo>
                <a:lnTo>
                  <a:pt x="1" y="11054124"/>
                </a:lnTo>
                <a:lnTo>
                  <a:pt x="1" y="8029788"/>
                </a:lnTo>
                <a:lnTo>
                  <a:pt x="0" y="8029788"/>
                </a:lnTo>
                <a:lnTo>
                  <a:pt x="0" y="4958124"/>
                </a:lnTo>
                <a:lnTo>
                  <a:pt x="1" y="0"/>
                </a:lnTo>
                <a:lnTo>
                  <a:pt x="730045" y="0"/>
                </a:lnTo>
                <a:lnTo>
                  <a:pt x="1495286" y="0"/>
                </a:lnTo>
                <a:lnTo>
                  <a:pt x="2255672" y="0"/>
                </a:lnTo>
                <a:cubicBezTo>
                  <a:pt x="2256498" y="0"/>
                  <a:pt x="2257273" y="0"/>
                  <a:pt x="2258099" y="0"/>
                </a:cubicBezTo>
                <a:cubicBezTo>
                  <a:pt x="2258925" y="0"/>
                  <a:pt x="2259700" y="0"/>
                  <a:pt x="2260526" y="0"/>
                </a:cubicBezTo>
                <a:lnTo>
                  <a:pt x="3020912" y="0"/>
                </a:lnTo>
                <a:lnTo>
                  <a:pt x="3786152" y="0"/>
                </a:lnTo>
                <a:lnTo>
                  <a:pt x="4551341" y="0"/>
                </a:lnTo>
                <a:lnTo>
                  <a:pt x="5316581" y="0"/>
                </a:lnTo>
                <a:lnTo>
                  <a:pt x="6081822" y="0"/>
                </a:lnTo>
                <a:lnTo>
                  <a:pt x="6847062" y="0"/>
                </a:lnTo>
                <a:lnTo>
                  <a:pt x="6850173" y="0"/>
                </a:lnTo>
                <a:lnTo>
                  <a:pt x="6850173" y="239"/>
                </a:lnTo>
                <a:lnTo>
                  <a:pt x="6854087" y="540"/>
                </a:lnTo>
                <a:lnTo>
                  <a:pt x="6854087" y="3024877"/>
                </a:lnTo>
                <a:close/>
              </a:path>
            </a:pathLst>
          </a:custGeom>
          <a:solidFill>
            <a:schemeClr val="bg1"/>
          </a:solidFill>
          <a:ln w="5164"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0" y="539749"/>
            <a:ext cx="9559924" cy="1241425"/>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8" name="Tekstin paikkamerkki 1">
            <a:extLst>
              <a:ext uri="{FF2B5EF4-FFF2-40B4-BE49-F238E27FC236}">
                <a16:creationId xmlns:a16="http://schemas.microsoft.com/office/drawing/2014/main" id="{DEC17190-FB97-FB9D-297B-EDA853125CF6}"/>
              </a:ext>
            </a:extLst>
          </p:cNvPr>
          <p:cNvSpPr>
            <a:spLocks noGrp="1"/>
          </p:cNvSpPr>
          <p:nvPr>
            <p:ph type="body" sz="quarter" idx="17" hasCustomPrompt="1"/>
          </p:nvPr>
        </p:nvSpPr>
        <p:spPr>
          <a:xfrm>
            <a:off x="539750" y="1808163"/>
            <a:ext cx="9559925" cy="468312"/>
          </a:xfrm>
        </p:spPr>
        <p:txBody>
          <a:bodyPr anchor="b"/>
          <a:lstStyle>
            <a:lvl1pPr marL="0" indent="0">
              <a:buNone/>
              <a:defRPr sz="2400" b="1"/>
            </a:lvl1pPr>
          </a:lstStyle>
          <a:p>
            <a:pPr lvl="0"/>
            <a:r>
              <a:rPr lang="fi-FI" dirty="0"/>
              <a:t>Tekstipaikka, joka rytmittää sisältöä visuaalisesti</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529757"/>
            <a:ext cx="9559924" cy="347453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0" name="Alatunnisteen paikkamerkki 9">
            <a:extLst>
              <a:ext uri="{FF2B5EF4-FFF2-40B4-BE49-F238E27FC236}">
                <a16:creationId xmlns:a16="http://schemas.microsoft.com/office/drawing/2014/main" id="{50AFAC5A-390D-117D-7636-0D4F663FD47A}"/>
              </a:ext>
            </a:extLst>
          </p:cNvPr>
          <p:cNvSpPr>
            <a:spLocks noGrp="1"/>
          </p:cNvSpPr>
          <p:nvPr>
            <p:ph type="ftr" sz="quarter" idx="15"/>
          </p:nvPr>
        </p:nvSpPr>
        <p:spPr>
          <a:xfrm>
            <a:off x="2833689" y="6248400"/>
            <a:ext cx="6034619" cy="249238"/>
          </a:xfrm>
        </p:spPr>
        <p:txBody>
          <a:bodyPr/>
          <a:lstStyle/>
          <a:p>
            <a:endParaRPr lang="fi-FI" dirty="0"/>
          </a:p>
        </p:txBody>
      </p:sp>
      <p:sp>
        <p:nvSpPr>
          <p:cNvPr id="7" name="Päivämäärän paikkamerkki 6">
            <a:extLst>
              <a:ext uri="{FF2B5EF4-FFF2-40B4-BE49-F238E27FC236}">
                <a16:creationId xmlns:a16="http://schemas.microsoft.com/office/drawing/2014/main" id="{7F9B7BC5-835F-F47B-40F4-BDCDEAFEFB73}"/>
              </a:ext>
            </a:extLst>
          </p:cNvPr>
          <p:cNvSpPr>
            <a:spLocks noGrp="1"/>
          </p:cNvSpPr>
          <p:nvPr>
            <p:ph type="dt" sz="half" idx="14"/>
          </p:nvPr>
        </p:nvSpPr>
        <p:spPr>
          <a:xfrm>
            <a:off x="8889412" y="6248400"/>
            <a:ext cx="1210262" cy="249238"/>
          </a:xfrm>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BB395CC6-3314-C7C0-15F3-D99FB8E874D6}"/>
              </a:ext>
            </a:extLst>
          </p:cNvPr>
          <p:cNvSpPr>
            <a:spLocks noGrp="1"/>
          </p:cNvSpPr>
          <p:nvPr>
            <p:ph type="sldNum" sz="quarter" idx="16"/>
          </p:nvPr>
        </p:nvSpPr>
        <p:spPr/>
        <p:txBody>
          <a:bodyPr/>
          <a:lstStyle>
            <a:lvl1pPr>
              <a:defRPr>
                <a:solidFill>
                  <a:schemeClr val="tx1"/>
                </a:solidFill>
              </a:defRPr>
            </a:lvl1p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32BF1857-3D51-F180-4F1C-B36551F47933}"/>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097999250"/>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preserve="1" userDrawn="1">
  <p:cSld name="Otsikko ja sisältö 2 B">
    <p:bg>
      <p:bgPr>
        <a:solidFill>
          <a:schemeClr val="accent6"/>
        </a:solidFill>
        <a:effectLst/>
      </p:bgPr>
    </p:bg>
    <p:spTree>
      <p:nvGrpSpPr>
        <p:cNvPr id="1" name=""/>
        <p:cNvGrpSpPr/>
        <p:nvPr/>
      </p:nvGrpSpPr>
      <p:grpSpPr>
        <a:xfrm>
          <a:off x="0" y="0"/>
          <a:ext cx="0" cy="0"/>
          <a:chOff x="0" y="0"/>
          <a:chExt cx="0" cy="0"/>
        </a:xfrm>
      </p:grpSpPr>
      <p:sp>
        <p:nvSpPr>
          <p:cNvPr id="21" name="Vapaamuotoinen: Muoto 20">
            <a:extLst>
              <a:ext uri="{FF2B5EF4-FFF2-40B4-BE49-F238E27FC236}">
                <a16:creationId xmlns:a16="http://schemas.microsoft.com/office/drawing/2014/main" id="{BF9C93B1-D94D-BCA9-955C-FE9389EE1658}"/>
              </a:ext>
              <a:ext uri="{C183D7F6-B498-43B3-948B-1728B52AA6E4}">
                <adec:decorative xmlns:adec="http://schemas.microsoft.com/office/drawing/2017/decorative" val="1"/>
              </a:ext>
            </a:extLst>
          </p:cNvPr>
          <p:cNvSpPr/>
          <p:nvPr userDrawn="1"/>
        </p:nvSpPr>
        <p:spPr>
          <a:xfrm>
            <a:off x="-1" y="0"/>
            <a:ext cx="10927350" cy="6858000"/>
          </a:xfrm>
          <a:custGeom>
            <a:avLst/>
            <a:gdLst>
              <a:gd name="connsiteX0" fmla="*/ 0 w 10927350"/>
              <a:gd name="connsiteY0" fmla="*/ 0 h 6858000"/>
              <a:gd name="connsiteX1" fmla="*/ 4271 w 10927350"/>
              <a:gd name="connsiteY1" fmla="*/ 0 h 6858000"/>
              <a:gd name="connsiteX2" fmla="*/ 82359 w 10927350"/>
              <a:gd name="connsiteY2" fmla="*/ 0 h 6858000"/>
              <a:gd name="connsiteX3" fmla="*/ 86630 w 10927350"/>
              <a:gd name="connsiteY3" fmla="*/ 0 h 6858000"/>
              <a:gd name="connsiteX4" fmla="*/ 10840593 w 10927350"/>
              <a:gd name="connsiteY4" fmla="*/ 0 h 6858000"/>
              <a:gd name="connsiteX5" fmla="*/ 10844864 w 10927350"/>
              <a:gd name="connsiteY5" fmla="*/ 0 h 6858000"/>
              <a:gd name="connsiteX6" fmla="*/ 10922952 w 10927350"/>
              <a:gd name="connsiteY6" fmla="*/ 0 h 6858000"/>
              <a:gd name="connsiteX7" fmla="*/ 10927223 w 10927350"/>
              <a:gd name="connsiteY7" fmla="*/ 0 h 6858000"/>
              <a:gd name="connsiteX8" fmla="*/ 10581465 w 10927350"/>
              <a:gd name="connsiteY8" fmla="*/ 341440 h 6858000"/>
              <a:gd name="connsiteX9" fmla="*/ 10927350 w 10927350"/>
              <a:gd name="connsiteY9" fmla="*/ 685165 h 6858000"/>
              <a:gd name="connsiteX10" fmla="*/ 10581465 w 10927350"/>
              <a:gd name="connsiteY10" fmla="*/ 1026732 h 6858000"/>
              <a:gd name="connsiteX11" fmla="*/ 10927350 w 10927350"/>
              <a:gd name="connsiteY11" fmla="*/ 1370521 h 6858000"/>
              <a:gd name="connsiteX12" fmla="*/ 10581465 w 10927350"/>
              <a:gd name="connsiteY12" fmla="*/ 1712087 h 6858000"/>
              <a:gd name="connsiteX13" fmla="*/ 10927350 w 10927350"/>
              <a:gd name="connsiteY13" fmla="*/ 2055876 h 6858000"/>
              <a:gd name="connsiteX14" fmla="*/ 10581465 w 10927350"/>
              <a:gd name="connsiteY14" fmla="*/ 2399602 h 6858000"/>
              <a:gd name="connsiteX15" fmla="*/ 10927350 w 10927350"/>
              <a:gd name="connsiteY15" fmla="*/ 2741168 h 6858000"/>
              <a:gd name="connsiteX16" fmla="*/ 10581465 w 10927350"/>
              <a:gd name="connsiteY16" fmla="*/ 3084957 h 6858000"/>
              <a:gd name="connsiteX17" fmla="*/ 10927350 w 10927350"/>
              <a:gd name="connsiteY17" fmla="*/ 3428683 h 6858000"/>
              <a:gd name="connsiteX18" fmla="*/ 10924365 w 10927350"/>
              <a:gd name="connsiteY18" fmla="*/ 3431731 h 6858000"/>
              <a:gd name="connsiteX19" fmla="*/ 10926080 w 10927350"/>
              <a:gd name="connsiteY19" fmla="*/ 3431731 h 6858000"/>
              <a:gd name="connsiteX20" fmla="*/ 10581465 w 10927350"/>
              <a:gd name="connsiteY20" fmla="*/ 3772027 h 6858000"/>
              <a:gd name="connsiteX21" fmla="*/ 10927350 w 10927350"/>
              <a:gd name="connsiteY21" fmla="*/ 4115753 h 6858000"/>
              <a:gd name="connsiteX22" fmla="*/ 10581465 w 10927350"/>
              <a:gd name="connsiteY22" fmla="*/ 4459542 h 6858000"/>
              <a:gd name="connsiteX23" fmla="*/ 10927350 w 10927350"/>
              <a:gd name="connsiteY23" fmla="*/ 4803267 h 6858000"/>
              <a:gd name="connsiteX24" fmla="*/ 10581465 w 10927350"/>
              <a:gd name="connsiteY24" fmla="*/ 5144834 h 6858000"/>
              <a:gd name="connsiteX25" fmla="*/ 10927350 w 10927350"/>
              <a:gd name="connsiteY25" fmla="*/ 5488559 h 6858000"/>
              <a:gd name="connsiteX26" fmla="*/ 10581465 w 10927350"/>
              <a:gd name="connsiteY26" fmla="*/ 5830189 h 6858000"/>
              <a:gd name="connsiteX27" fmla="*/ 10927350 w 10927350"/>
              <a:gd name="connsiteY27" fmla="*/ 6173978 h 6858000"/>
              <a:gd name="connsiteX28" fmla="*/ 10581465 w 10927350"/>
              <a:gd name="connsiteY28" fmla="*/ 6515544 h 6858000"/>
              <a:gd name="connsiteX29" fmla="*/ 10926080 w 10927350"/>
              <a:gd name="connsiteY29" fmla="*/ 6858000 h 6858000"/>
              <a:gd name="connsiteX30" fmla="*/ 10921809 w 10927350"/>
              <a:gd name="connsiteY30" fmla="*/ 6858000 h 6858000"/>
              <a:gd name="connsiteX31" fmla="*/ 10843721 w 10927350"/>
              <a:gd name="connsiteY31" fmla="*/ 6858000 h 6858000"/>
              <a:gd name="connsiteX32" fmla="*/ 10839450 w 10927350"/>
              <a:gd name="connsiteY32" fmla="*/ 6858000 h 6858000"/>
              <a:gd name="connsiteX33" fmla="*/ 86630 w 10927350"/>
              <a:gd name="connsiteY33" fmla="*/ 6858000 h 6858000"/>
              <a:gd name="connsiteX34" fmla="*/ 82359 w 10927350"/>
              <a:gd name="connsiteY34" fmla="*/ 6858000 h 6858000"/>
              <a:gd name="connsiteX35" fmla="*/ 4271 w 10927350"/>
              <a:gd name="connsiteY35" fmla="*/ 6858000 h 6858000"/>
              <a:gd name="connsiteX36" fmla="*/ 0 w 10927350"/>
              <a:gd name="connsiteY3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927350" h="6858000">
                <a:moveTo>
                  <a:pt x="0" y="0"/>
                </a:moveTo>
                <a:lnTo>
                  <a:pt x="4271" y="0"/>
                </a:lnTo>
                <a:lnTo>
                  <a:pt x="82359" y="0"/>
                </a:lnTo>
                <a:lnTo>
                  <a:pt x="86630" y="0"/>
                </a:lnTo>
                <a:lnTo>
                  <a:pt x="10840593" y="0"/>
                </a:lnTo>
                <a:lnTo>
                  <a:pt x="10844864" y="0"/>
                </a:lnTo>
                <a:lnTo>
                  <a:pt x="10922952" y="0"/>
                </a:lnTo>
                <a:lnTo>
                  <a:pt x="10927223" y="0"/>
                </a:lnTo>
                <a:lnTo>
                  <a:pt x="10581465" y="341440"/>
                </a:lnTo>
                <a:lnTo>
                  <a:pt x="10927350" y="685165"/>
                </a:lnTo>
                <a:lnTo>
                  <a:pt x="10581465" y="1026732"/>
                </a:lnTo>
                <a:lnTo>
                  <a:pt x="10927350" y="1370521"/>
                </a:lnTo>
                <a:lnTo>
                  <a:pt x="10581465" y="1712087"/>
                </a:lnTo>
                <a:lnTo>
                  <a:pt x="10927350" y="2055876"/>
                </a:lnTo>
                <a:lnTo>
                  <a:pt x="10581465" y="2399602"/>
                </a:lnTo>
                <a:lnTo>
                  <a:pt x="10927350" y="2741168"/>
                </a:lnTo>
                <a:lnTo>
                  <a:pt x="10581465" y="3084957"/>
                </a:lnTo>
                <a:lnTo>
                  <a:pt x="10927350" y="3428683"/>
                </a:lnTo>
                <a:lnTo>
                  <a:pt x="10924365" y="3431731"/>
                </a:lnTo>
                <a:lnTo>
                  <a:pt x="10926080" y="3431731"/>
                </a:lnTo>
                <a:lnTo>
                  <a:pt x="10581465" y="3772027"/>
                </a:lnTo>
                <a:lnTo>
                  <a:pt x="10927350" y="4115753"/>
                </a:lnTo>
                <a:lnTo>
                  <a:pt x="10581465" y="4459542"/>
                </a:lnTo>
                <a:lnTo>
                  <a:pt x="10927350" y="4803267"/>
                </a:lnTo>
                <a:lnTo>
                  <a:pt x="10581465" y="5144834"/>
                </a:lnTo>
                <a:lnTo>
                  <a:pt x="10927350" y="5488559"/>
                </a:lnTo>
                <a:lnTo>
                  <a:pt x="10581465" y="5830189"/>
                </a:lnTo>
                <a:lnTo>
                  <a:pt x="10927350" y="6173978"/>
                </a:lnTo>
                <a:lnTo>
                  <a:pt x="10581465" y="6515544"/>
                </a:lnTo>
                <a:lnTo>
                  <a:pt x="10926080" y="6858000"/>
                </a:lnTo>
                <a:lnTo>
                  <a:pt x="10921809" y="6858000"/>
                </a:lnTo>
                <a:lnTo>
                  <a:pt x="10843721" y="6858000"/>
                </a:lnTo>
                <a:lnTo>
                  <a:pt x="10839450" y="6858000"/>
                </a:lnTo>
                <a:lnTo>
                  <a:pt x="86630" y="6858000"/>
                </a:lnTo>
                <a:lnTo>
                  <a:pt x="82359" y="6858000"/>
                </a:lnTo>
                <a:lnTo>
                  <a:pt x="4271" y="6858000"/>
                </a:lnTo>
                <a:lnTo>
                  <a:pt x="0" y="6858000"/>
                </a:lnTo>
                <a:close/>
              </a:path>
            </a:pathLst>
          </a:custGeom>
          <a:solidFill>
            <a:schemeClr val="bg1"/>
          </a:solidFill>
          <a:ln w="6350" cap="flat">
            <a:noFill/>
            <a:prstDash val="solid"/>
            <a:miter/>
          </a:ln>
        </p:spPr>
        <p:txBody>
          <a:bodyPr rtlCol="0" anchor="ctr"/>
          <a:lstStyle/>
          <a:p>
            <a:endParaRPr lang="fi-FI" dirty="0"/>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0" y="539749"/>
            <a:ext cx="9559924" cy="1241425"/>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8" name="Tekstin paikkamerkki 1">
            <a:extLst>
              <a:ext uri="{FF2B5EF4-FFF2-40B4-BE49-F238E27FC236}">
                <a16:creationId xmlns:a16="http://schemas.microsoft.com/office/drawing/2014/main" id="{DEC17190-FB97-FB9D-297B-EDA853125CF6}"/>
              </a:ext>
            </a:extLst>
          </p:cNvPr>
          <p:cNvSpPr>
            <a:spLocks noGrp="1"/>
          </p:cNvSpPr>
          <p:nvPr>
            <p:ph type="body" sz="quarter" idx="17" hasCustomPrompt="1"/>
          </p:nvPr>
        </p:nvSpPr>
        <p:spPr>
          <a:xfrm>
            <a:off x="539750" y="1808163"/>
            <a:ext cx="9559925" cy="468312"/>
          </a:xfrm>
        </p:spPr>
        <p:txBody>
          <a:bodyPr anchor="b"/>
          <a:lstStyle>
            <a:lvl1pPr marL="0" indent="0">
              <a:buNone/>
              <a:defRPr sz="2400" b="1"/>
            </a:lvl1pPr>
          </a:lstStyle>
          <a:p>
            <a:pPr lvl="0"/>
            <a:r>
              <a:rPr lang="fi-FI" dirty="0"/>
              <a:t>Tekstipaikka, joka rytmittää sisältöä visuaalisesti</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529757"/>
            <a:ext cx="9559924" cy="347453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0" name="Alatunnisteen paikkamerkki 9">
            <a:extLst>
              <a:ext uri="{FF2B5EF4-FFF2-40B4-BE49-F238E27FC236}">
                <a16:creationId xmlns:a16="http://schemas.microsoft.com/office/drawing/2014/main" id="{50AFAC5A-390D-117D-7636-0D4F663FD47A}"/>
              </a:ext>
            </a:extLst>
          </p:cNvPr>
          <p:cNvSpPr>
            <a:spLocks noGrp="1"/>
          </p:cNvSpPr>
          <p:nvPr>
            <p:ph type="ftr" sz="quarter" idx="15"/>
          </p:nvPr>
        </p:nvSpPr>
        <p:spPr>
          <a:xfrm>
            <a:off x="2833689" y="6248400"/>
            <a:ext cx="6034619" cy="249238"/>
          </a:xfrm>
        </p:spPr>
        <p:txBody>
          <a:bodyPr/>
          <a:lstStyle/>
          <a:p>
            <a:endParaRPr lang="fi-FI" dirty="0"/>
          </a:p>
        </p:txBody>
      </p:sp>
      <p:sp>
        <p:nvSpPr>
          <p:cNvPr id="7" name="Päivämäärän paikkamerkki 6">
            <a:extLst>
              <a:ext uri="{FF2B5EF4-FFF2-40B4-BE49-F238E27FC236}">
                <a16:creationId xmlns:a16="http://schemas.microsoft.com/office/drawing/2014/main" id="{7F9B7BC5-835F-F47B-40F4-BDCDEAFEFB73}"/>
              </a:ext>
            </a:extLst>
          </p:cNvPr>
          <p:cNvSpPr>
            <a:spLocks noGrp="1"/>
          </p:cNvSpPr>
          <p:nvPr>
            <p:ph type="dt" sz="half" idx="14"/>
          </p:nvPr>
        </p:nvSpPr>
        <p:spPr>
          <a:xfrm>
            <a:off x="8889412" y="6248400"/>
            <a:ext cx="1210262" cy="249238"/>
          </a:xfrm>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BB395CC6-3314-C7C0-15F3-D99FB8E874D6}"/>
              </a:ext>
            </a:extLst>
          </p:cNvPr>
          <p:cNvSpPr>
            <a:spLocks noGrp="1"/>
          </p:cNvSpPr>
          <p:nvPr>
            <p:ph type="sldNum" sz="quarter" idx="16"/>
          </p:nvPr>
        </p:nvSpPr>
        <p:spPr/>
        <p:txBody>
          <a:bodyPr/>
          <a:lstStyle>
            <a:lvl1pPr>
              <a:defRPr>
                <a:solidFill>
                  <a:schemeClr val="tx1"/>
                </a:solidFill>
              </a:defRPr>
            </a:lvl1p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A761D7DC-6129-9DCC-4E26-78A4E23B9382}"/>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622131205"/>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preserve="1" userDrawn="1">
  <p:cSld name="Otsikko ja sisältö 2 C">
    <p:bg>
      <p:bgPr>
        <a:solidFill>
          <a:schemeClr val="accent6"/>
        </a:solidFill>
        <a:effectLst/>
      </p:bgPr>
    </p:bg>
    <p:spTree>
      <p:nvGrpSpPr>
        <p:cNvPr id="1" name=""/>
        <p:cNvGrpSpPr/>
        <p:nvPr/>
      </p:nvGrpSpPr>
      <p:grpSpPr>
        <a:xfrm>
          <a:off x="0" y="0"/>
          <a:ext cx="0" cy="0"/>
          <a:chOff x="0" y="0"/>
          <a:chExt cx="0" cy="0"/>
        </a:xfrm>
      </p:grpSpPr>
      <p:sp>
        <p:nvSpPr>
          <p:cNvPr id="14" name="Vapaamuotoinen: Muoto 13">
            <a:extLst>
              <a:ext uri="{FF2B5EF4-FFF2-40B4-BE49-F238E27FC236}">
                <a16:creationId xmlns:a16="http://schemas.microsoft.com/office/drawing/2014/main" id="{C6788EFF-B8A9-B22D-CECE-0B0F22FE49DC}"/>
              </a:ext>
              <a:ext uri="{C183D7F6-B498-43B3-948B-1728B52AA6E4}">
                <adec:decorative xmlns:adec="http://schemas.microsoft.com/office/drawing/2017/decorative" val="1"/>
              </a:ext>
            </a:extLst>
          </p:cNvPr>
          <p:cNvSpPr/>
          <p:nvPr userDrawn="1"/>
        </p:nvSpPr>
        <p:spPr>
          <a:xfrm>
            <a:off x="0" y="31"/>
            <a:ext cx="10927350" cy="6857937"/>
          </a:xfrm>
          <a:custGeom>
            <a:avLst/>
            <a:gdLst>
              <a:gd name="connsiteX0" fmla="*/ 0 w 10927350"/>
              <a:gd name="connsiteY0" fmla="*/ 0 h 6857937"/>
              <a:gd name="connsiteX1" fmla="*/ 275416 w 10927350"/>
              <a:gd name="connsiteY1" fmla="*/ 0 h 6857937"/>
              <a:gd name="connsiteX2" fmla="*/ 10651934 w 10927350"/>
              <a:gd name="connsiteY2" fmla="*/ 0 h 6857937"/>
              <a:gd name="connsiteX3" fmla="*/ 10927350 w 10927350"/>
              <a:gd name="connsiteY3" fmla="*/ 0 h 6857937"/>
              <a:gd name="connsiteX4" fmla="*/ 10688463 w 10927350"/>
              <a:gd name="connsiteY4" fmla="*/ 342900 h 6857937"/>
              <a:gd name="connsiteX5" fmla="*/ 10927350 w 10927350"/>
              <a:gd name="connsiteY5" fmla="*/ 685673 h 6857937"/>
              <a:gd name="connsiteX6" fmla="*/ 10688463 w 10927350"/>
              <a:gd name="connsiteY6" fmla="*/ 1028510 h 6857937"/>
              <a:gd name="connsiteX7" fmla="*/ 10927350 w 10927350"/>
              <a:gd name="connsiteY7" fmla="*/ 1371410 h 6857937"/>
              <a:gd name="connsiteX8" fmla="*/ 10688463 w 10927350"/>
              <a:gd name="connsiteY8" fmla="*/ 1714246 h 6857937"/>
              <a:gd name="connsiteX9" fmla="*/ 10927350 w 10927350"/>
              <a:gd name="connsiteY9" fmla="*/ 2057019 h 6857937"/>
              <a:gd name="connsiteX10" fmla="*/ 10688463 w 10927350"/>
              <a:gd name="connsiteY10" fmla="*/ 2399919 h 6857937"/>
              <a:gd name="connsiteX11" fmla="*/ 10927350 w 10927350"/>
              <a:gd name="connsiteY11" fmla="*/ 2742756 h 6857937"/>
              <a:gd name="connsiteX12" fmla="*/ 10688463 w 10927350"/>
              <a:gd name="connsiteY12" fmla="*/ 3085592 h 6857937"/>
              <a:gd name="connsiteX13" fmla="*/ 10920873 w 10927350"/>
              <a:gd name="connsiteY13" fmla="*/ 3362071 h 6857937"/>
              <a:gd name="connsiteX14" fmla="*/ 10920683 w 10927350"/>
              <a:gd name="connsiteY14" fmla="*/ 3362071 h 6857937"/>
              <a:gd name="connsiteX15" fmla="*/ 10926843 w 10927350"/>
              <a:gd name="connsiteY15" fmla="*/ 3410395 h 6857937"/>
              <a:gd name="connsiteX16" fmla="*/ 10926906 w 10927350"/>
              <a:gd name="connsiteY16" fmla="*/ 3412363 h 6857937"/>
              <a:gd name="connsiteX17" fmla="*/ 10927350 w 10927350"/>
              <a:gd name="connsiteY17" fmla="*/ 3428428 h 6857937"/>
              <a:gd name="connsiteX18" fmla="*/ 10688463 w 10927350"/>
              <a:gd name="connsiteY18" fmla="*/ 3771202 h 6857937"/>
              <a:gd name="connsiteX19" fmla="*/ 10688527 w 10927350"/>
              <a:gd name="connsiteY19" fmla="*/ 3771202 h 6857937"/>
              <a:gd name="connsiteX20" fmla="*/ 10794953 w 10927350"/>
              <a:gd name="connsiteY20" fmla="*/ 3836099 h 6857937"/>
              <a:gd name="connsiteX21" fmla="*/ 10927350 w 10927350"/>
              <a:gd name="connsiteY21" fmla="*/ 4116197 h 6857937"/>
              <a:gd name="connsiteX22" fmla="*/ 10688463 w 10927350"/>
              <a:gd name="connsiteY22" fmla="*/ 4459097 h 6857937"/>
              <a:gd name="connsiteX23" fmla="*/ 10927350 w 10927350"/>
              <a:gd name="connsiteY23" fmla="*/ 4801870 h 6857937"/>
              <a:gd name="connsiteX24" fmla="*/ 10688463 w 10927350"/>
              <a:gd name="connsiteY24" fmla="*/ 5144707 h 6857937"/>
              <a:gd name="connsiteX25" fmla="*/ 10927350 w 10927350"/>
              <a:gd name="connsiteY25" fmla="*/ 5487607 h 6857937"/>
              <a:gd name="connsiteX26" fmla="*/ 10688463 w 10927350"/>
              <a:gd name="connsiteY26" fmla="*/ 5830443 h 6857937"/>
              <a:gd name="connsiteX27" fmla="*/ 10927350 w 10927350"/>
              <a:gd name="connsiteY27" fmla="*/ 6173216 h 6857937"/>
              <a:gd name="connsiteX28" fmla="*/ 10688463 w 10927350"/>
              <a:gd name="connsiteY28" fmla="*/ 6516116 h 6857937"/>
              <a:gd name="connsiteX29" fmla="*/ 10927350 w 10927350"/>
              <a:gd name="connsiteY29" fmla="*/ 6857937 h 6857937"/>
              <a:gd name="connsiteX30" fmla="*/ 10651934 w 10927350"/>
              <a:gd name="connsiteY30" fmla="*/ 6857937 h 6857937"/>
              <a:gd name="connsiteX31" fmla="*/ 275416 w 10927350"/>
              <a:gd name="connsiteY31" fmla="*/ 6857937 h 6857937"/>
              <a:gd name="connsiteX32" fmla="*/ 0 w 10927350"/>
              <a:gd name="connsiteY32" fmla="*/ 6857937 h 6857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927350" h="6857937">
                <a:moveTo>
                  <a:pt x="0" y="0"/>
                </a:moveTo>
                <a:lnTo>
                  <a:pt x="275416" y="0"/>
                </a:lnTo>
                <a:lnTo>
                  <a:pt x="10651934" y="0"/>
                </a:lnTo>
                <a:lnTo>
                  <a:pt x="10927350" y="0"/>
                </a:lnTo>
                <a:cubicBezTo>
                  <a:pt x="10927350" y="154877"/>
                  <a:pt x="10830005" y="287592"/>
                  <a:pt x="10688463" y="342900"/>
                </a:cubicBezTo>
                <a:cubicBezTo>
                  <a:pt x="10827783" y="400368"/>
                  <a:pt x="10927350" y="533083"/>
                  <a:pt x="10927350" y="685673"/>
                </a:cubicBezTo>
                <a:cubicBezTo>
                  <a:pt x="10927350" y="838263"/>
                  <a:pt x="10830005" y="973265"/>
                  <a:pt x="10688463" y="1028510"/>
                </a:cubicBezTo>
                <a:cubicBezTo>
                  <a:pt x="10827783" y="1086041"/>
                  <a:pt x="10927350" y="1218819"/>
                  <a:pt x="10927350" y="1371410"/>
                </a:cubicBezTo>
                <a:cubicBezTo>
                  <a:pt x="10927350" y="1524000"/>
                  <a:pt x="10830005" y="1658938"/>
                  <a:pt x="10688463" y="1714246"/>
                </a:cubicBezTo>
                <a:cubicBezTo>
                  <a:pt x="10827783" y="1771714"/>
                  <a:pt x="10927350" y="1904429"/>
                  <a:pt x="10927350" y="2057019"/>
                </a:cubicBezTo>
                <a:cubicBezTo>
                  <a:pt x="10927350" y="2209610"/>
                  <a:pt x="10830005" y="2344611"/>
                  <a:pt x="10688463" y="2399919"/>
                </a:cubicBezTo>
                <a:cubicBezTo>
                  <a:pt x="10827783" y="2457387"/>
                  <a:pt x="10927350" y="2590165"/>
                  <a:pt x="10927350" y="2742756"/>
                </a:cubicBezTo>
                <a:cubicBezTo>
                  <a:pt x="10927350" y="2895346"/>
                  <a:pt x="10830005" y="3030284"/>
                  <a:pt x="10688463" y="3085592"/>
                </a:cubicBezTo>
                <a:cubicBezTo>
                  <a:pt x="10807145" y="3134614"/>
                  <a:pt x="10896871" y="3238056"/>
                  <a:pt x="10920873" y="3362071"/>
                </a:cubicBezTo>
                <a:lnTo>
                  <a:pt x="10920683" y="3362071"/>
                </a:lnTo>
                <a:cubicBezTo>
                  <a:pt x="10923922" y="3378137"/>
                  <a:pt x="10925890" y="3394266"/>
                  <a:pt x="10926843" y="3410395"/>
                </a:cubicBezTo>
                <a:cubicBezTo>
                  <a:pt x="10926843" y="3411030"/>
                  <a:pt x="10926906" y="3411728"/>
                  <a:pt x="10926906" y="3412363"/>
                </a:cubicBezTo>
                <a:cubicBezTo>
                  <a:pt x="10927160" y="3417634"/>
                  <a:pt x="10927350" y="3423031"/>
                  <a:pt x="10927350" y="3428428"/>
                </a:cubicBezTo>
                <a:cubicBezTo>
                  <a:pt x="10927350" y="3583241"/>
                  <a:pt x="10830005" y="3715957"/>
                  <a:pt x="10688463" y="3771202"/>
                </a:cubicBezTo>
                <a:cubicBezTo>
                  <a:pt x="10688463" y="3771202"/>
                  <a:pt x="10688527" y="3771202"/>
                  <a:pt x="10688527" y="3771202"/>
                </a:cubicBezTo>
                <a:cubicBezTo>
                  <a:pt x="10727580" y="3787331"/>
                  <a:pt x="10763457" y="3809365"/>
                  <a:pt x="10794953" y="3836099"/>
                </a:cubicBezTo>
                <a:cubicBezTo>
                  <a:pt x="10875788" y="3904806"/>
                  <a:pt x="10927350" y="4004755"/>
                  <a:pt x="10927350" y="4116197"/>
                </a:cubicBezTo>
                <a:cubicBezTo>
                  <a:pt x="10927350" y="4271074"/>
                  <a:pt x="10830005" y="4403725"/>
                  <a:pt x="10688463" y="4459097"/>
                </a:cubicBezTo>
                <a:cubicBezTo>
                  <a:pt x="10827783" y="4516565"/>
                  <a:pt x="10927350" y="4649280"/>
                  <a:pt x="10927350" y="4801870"/>
                </a:cubicBezTo>
                <a:cubicBezTo>
                  <a:pt x="10927350" y="4954461"/>
                  <a:pt x="10830005" y="5089462"/>
                  <a:pt x="10688463" y="5144707"/>
                </a:cubicBezTo>
                <a:cubicBezTo>
                  <a:pt x="10827783" y="5202238"/>
                  <a:pt x="10927350" y="5334953"/>
                  <a:pt x="10927350" y="5487607"/>
                </a:cubicBezTo>
                <a:cubicBezTo>
                  <a:pt x="10927350" y="5640261"/>
                  <a:pt x="10830005" y="5775135"/>
                  <a:pt x="10688463" y="5830443"/>
                </a:cubicBezTo>
                <a:cubicBezTo>
                  <a:pt x="10827783" y="5887911"/>
                  <a:pt x="10927350" y="6020626"/>
                  <a:pt x="10927350" y="6173216"/>
                </a:cubicBezTo>
                <a:cubicBezTo>
                  <a:pt x="10927350" y="6325807"/>
                  <a:pt x="10830005" y="6460808"/>
                  <a:pt x="10688463" y="6516116"/>
                </a:cubicBezTo>
                <a:cubicBezTo>
                  <a:pt x="10827465" y="6573456"/>
                  <a:pt x="10926906" y="6705727"/>
                  <a:pt x="10927350" y="6857937"/>
                </a:cubicBezTo>
                <a:lnTo>
                  <a:pt x="10651934" y="6857937"/>
                </a:lnTo>
                <a:lnTo>
                  <a:pt x="275416" y="6857937"/>
                </a:lnTo>
                <a:lnTo>
                  <a:pt x="0" y="6857937"/>
                </a:lnTo>
                <a:close/>
              </a:path>
            </a:pathLst>
          </a:custGeom>
          <a:solidFill>
            <a:srgbClr val="FFFFFF"/>
          </a:solidFill>
          <a:ln w="6350" cap="flat">
            <a:noFill/>
            <a:prstDash val="solid"/>
            <a:miter/>
          </a:ln>
        </p:spPr>
        <p:txBody>
          <a:bodyPr rtlCol="0" anchor="ctr"/>
          <a:lstStyle/>
          <a:p>
            <a:endParaRPr lang="fi-FI" dirty="0"/>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0" y="539749"/>
            <a:ext cx="9559924" cy="1241425"/>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8" name="Tekstin paikkamerkki 1">
            <a:extLst>
              <a:ext uri="{FF2B5EF4-FFF2-40B4-BE49-F238E27FC236}">
                <a16:creationId xmlns:a16="http://schemas.microsoft.com/office/drawing/2014/main" id="{DEC17190-FB97-FB9D-297B-EDA853125CF6}"/>
              </a:ext>
            </a:extLst>
          </p:cNvPr>
          <p:cNvSpPr>
            <a:spLocks noGrp="1"/>
          </p:cNvSpPr>
          <p:nvPr>
            <p:ph type="body" sz="quarter" idx="17" hasCustomPrompt="1"/>
          </p:nvPr>
        </p:nvSpPr>
        <p:spPr>
          <a:xfrm>
            <a:off x="539750" y="1808163"/>
            <a:ext cx="9559925" cy="468312"/>
          </a:xfrm>
        </p:spPr>
        <p:txBody>
          <a:bodyPr anchor="b"/>
          <a:lstStyle>
            <a:lvl1pPr marL="0" indent="0">
              <a:buNone/>
              <a:defRPr sz="2400" b="1"/>
            </a:lvl1pPr>
          </a:lstStyle>
          <a:p>
            <a:pPr lvl="0"/>
            <a:r>
              <a:rPr lang="fi-FI" dirty="0"/>
              <a:t>Tekstipaikka, joka rytmittää sisältöä visuaalisesti</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529757"/>
            <a:ext cx="9559924" cy="347453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0" name="Alatunnisteen paikkamerkki 9">
            <a:extLst>
              <a:ext uri="{FF2B5EF4-FFF2-40B4-BE49-F238E27FC236}">
                <a16:creationId xmlns:a16="http://schemas.microsoft.com/office/drawing/2014/main" id="{50AFAC5A-390D-117D-7636-0D4F663FD47A}"/>
              </a:ext>
            </a:extLst>
          </p:cNvPr>
          <p:cNvSpPr>
            <a:spLocks noGrp="1"/>
          </p:cNvSpPr>
          <p:nvPr>
            <p:ph type="ftr" sz="quarter" idx="15"/>
          </p:nvPr>
        </p:nvSpPr>
        <p:spPr>
          <a:xfrm>
            <a:off x="2833689" y="6248400"/>
            <a:ext cx="6034619" cy="249238"/>
          </a:xfrm>
        </p:spPr>
        <p:txBody>
          <a:bodyPr/>
          <a:lstStyle/>
          <a:p>
            <a:endParaRPr lang="fi-FI" dirty="0"/>
          </a:p>
        </p:txBody>
      </p:sp>
      <p:sp>
        <p:nvSpPr>
          <p:cNvPr id="7" name="Päivämäärän paikkamerkki 6">
            <a:extLst>
              <a:ext uri="{FF2B5EF4-FFF2-40B4-BE49-F238E27FC236}">
                <a16:creationId xmlns:a16="http://schemas.microsoft.com/office/drawing/2014/main" id="{7F9B7BC5-835F-F47B-40F4-BDCDEAFEFB73}"/>
              </a:ext>
            </a:extLst>
          </p:cNvPr>
          <p:cNvSpPr>
            <a:spLocks noGrp="1"/>
          </p:cNvSpPr>
          <p:nvPr>
            <p:ph type="dt" sz="half" idx="14"/>
          </p:nvPr>
        </p:nvSpPr>
        <p:spPr>
          <a:xfrm>
            <a:off x="8889412" y="6248400"/>
            <a:ext cx="1210262" cy="249238"/>
          </a:xfrm>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BB395CC6-3314-C7C0-15F3-D99FB8E874D6}"/>
              </a:ext>
            </a:extLst>
          </p:cNvPr>
          <p:cNvSpPr>
            <a:spLocks noGrp="1"/>
          </p:cNvSpPr>
          <p:nvPr>
            <p:ph type="sldNum" sz="quarter" idx="16"/>
          </p:nvPr>
        </p:nvSpPr>
        <p:spPr/>
        <p:txBody>
          <a:bodyPr/>
          <a:lstStyle>
            <a:lvl1pPr>
              <a:defRPr>
                <a:solidFill>
                  <a:schemeClr val="tx1"/>
                </a:solidFill>
              </a:defRPr>
            </a:lvl1p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FCD6F0FB-87B1-1332-5B91-82D9F57B901B}"/>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25086432"/>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preserve="1" userDrawn="1">
  <p:cSld name="Otsikko ja sisältö 2 D">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0" y="539749"/>
            <a:ext cx="9559924" cy="1241425"/>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8" name="Tekstin paikkamerkki 1">
            <a:extLst>
              <a:ext uri="{FF2B5EF4-FFF2-40B4-BE49-F238E27FC236}">
                <a16:creationId xmlns:a16="http://schemas.microsoft.com/office/drawing/2014/main" id="{DEC17190-FB97-FB9D-297B-EDA853125CF6}"/>
              </a:ext>
            </a:extLst>
          </p:cNvPr>
          <p:cNvSpPr>
            <a:spLocks noGrp="1"/>
          </p:cNvSpPr>
          <p:nvPr>
            <p:ph type="body" sz="quarter" idx="17" hasCustomPrompt="1"/>
          </p:nvPr>
        </p:nvSpPr>
        <p:spPr>
          <a:xfrm>
            <a:off x="539750" y="1808163"/>
            <a:ext cx="9559925" cy="468312"/>
          </a:xfrm>
        </p:spPr>
        <p:txBody>
          <a:bodyPr anchor="b"/>
          <a:lstStyle>
            <a:lvl1pPr marL="0" indent="0">
              <a:buNone/>
              <a:defRPr sz="2400" b="1"/>
            </a:lvl1pPr>
          </a:lstStyle>
          <a:p>
            <a:pPr lvl="0"/>
            <a:r>
              <a:rPr lang="fi-FI" dirty="0"/>
              <a:t>Tekstipaikka, joka rytmittää sisältöä visuaalisesti</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529757"/>
            <a:ext cx="9559924" cy="347453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0" name="Alatunnisteen paikkamerkki 9">
            <a:extLst>
              <a:ext uri="{FF2B5EF4-FFF2-40B4-BE49-F238E27FC236}">
                <a16:creationId xmlns:a16="http://schemas.microsoft.com/office/drawing/2014/main" id="{50AFAC5A-390D-117D-7636-0D4F663FD47A}"/>
              </a:ext>
            </a:extLst>
          </p:cNvPr>
          <p:cNvSpPr>
            <a:spLocks noGrp="1"/>
          </p:cNvSpPr>
          <p:nvPr>
            <p:ph type="ftr" sz="quarter" idx="15"/>
          </p:nvPr>
        </p:nvSpPr>
        <p:spPr/>
        <p:txBody>
          <a:bodyPr/>
          <a:lstStyle/>
          <a:p>
            <a:endParaRPr lang="fi-FI" dirty="0"/>
          </a:p>
        </p:txBody>
      </p:sp>
      <p:sp>
        <p:nvSpPr>
          <p:cNvPr id="7" name="Päivämäärän paikkamerkki 6">
            <a:extLst>
              <a:ext uri="{FF2B5EF4-FFF2-40B4-BE49-F238E27FC236}">
                <a16:creationId xmlns:a16="http://schemas.microsoft.com/office/drawing/2014/main" id="{7F9B7BC5-835F-F47B-40F4-BDCDEAFEFB73}"/>
              </a:ext>
            </a:extLst>
          </p:cNvPr>
          <p:cNvSpPr>
            <a:spLocks noGrp="1"/>
          </p:cNvSpPr>
          <p:nvPr>
            <p:ph type="dt" sz="half" idx="14"/>
          </p:nvPr>
        </p:nvSpPr>
        <p:spPr>
          <a:xfrm>
            <a:off x="9717088" y="6248400"/>
            <a:ext cx="1210262" cy="249238"/>
          </a:xfrm>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BB395CC6-3314-C7C0-15F3-D99FB8E874D6}"/>
              </a:ext>
            </a:extLst>
          </p:cNvPr>
          <p:cNvSpPr>
            <a:spLocks noGrp="1"/>
          </p:cNvSpPr>
          <p:nvPr>
            <p:ph type="sldNum" sz="quarter" idx="16"/>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D3467B7D-9E43-4151-889F-D5735B89FF82}"/>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394576499"/>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Otsikko ja kuva 1">
    <p:bg>
      <p:bgPr>
        <a:solidFill>
          <a:schemeClr val="bg1"/>
        </a:solidFill>
        <a:effectLst/>
      </p:bgPr>
    </p:bg>
    <p:spTree>
      <p:nvGrpSpPr>
        <p:cNvPr id="1" name=""/>
        <p:cNvGrpSpPr/>
        <p:nvPr/>
      </p:nvGrpSpPr>
      <p:grpSpPr>
        <a:xfrm>
          <a:off x="0" y="0"/>
          <a:ext cx="0" cy="0"/>
          <a:chOff x="0" y="0"/>
          <a:chExt cx="0" cy="0"/>
        </a:xfrm>
      </p:grpSpPr>
      <p:sp>
        <p:nvSpPr>
          <p:cNvPr id="7" name="Kuvan paikkamerkki 6">
            <a:extLst>
              <a:ext uri="{FF2B5EF4-FFF2-40B4-BE49-F238E27FC236}">
                <a16:creationId xmlns:a16="http://schemas.microsoft.com/office/drawing/2014/main" id="{BDCAF218-49A3-7269-E3C3-6FFC39053979}"/>
              </a:ext>
              <a:ext uri="{C183D7F6-B498-43B3-948B-1728B52AA6E4}">
                <adec:decorative xmlns:adec="http://schemas.microsoft.com/office/drawing/2017/decorative" val="1"/>
              </a:ext>
            </a:extLst>
          </p:cNvPr>
          <p:cNvSpPr>
            <a:spLocks noGrp="1"/>
          </p:cNvSpPr>
          <p:nvPr>
            <p:ph type="pic" sz="quarter" idx="14" hasCustomPrompt="1"/>
          </p:nvPr>
        </p:nvSpPr>
        <p:spPr>
          <a:xfrm>
            <a:off x="0" y="-1"/>
            <a:ext cx="12192000" cy="4908446"/>
          </a:xfrm>
          <a:custGeom>
            <a:avLst/>
            <a:gdLst>
              <a:gd name="connsiteX0" fmla="*/ 0 w 12192000"/>
              <a:gd name="connsiteY0" fmla="*/ 0 h 4908446"/>
              <a:gd name="connsiteX1" fmla="*/ 12192000 w 12192000"/>
              <a:gd name="connsiteY1" fmla="*/ 0 h 4908446"/>
              <a:gd name="connsiteX2" fmla="*/ 12192000 w 12192000"/>
              <a:gd name="connsiteY2" fmla="*/ 1191569 h 4908446"/>
              <a:gd name="connsiteX3" fmla="*/ 12192000 w 12192000"/>
              <a:gd name="connsiteY3" fmla="*/ 2072249 h 4908446"/>
              <a:gd name="connsiteX4" fmla="*/ 12192000 w 12192000"/>
              <a:gd name="connsiteY4" fmla="*/ 2463255 h 4908446"/>
              <a:gd name="connsiteX5" fmla="*/ 12192000 w 12192000"/>
              <a:gd name="connsiteY5" fmla="*/ 3131171 h 4908446"/>
              <a:gd name="connsiteX6" fmla="*/ 12192000 w 12192000"/>
              <a:gd name="connsiteY6" fmla="*/ 3429180 h 4908446"/>
              <a:gd name="connsiteX7" fmla="*/ 12192000 w 12192000"/>
              <a:gd name="connsiteY7" fmla="*/ 4908255 h 4908446"/>
              <a:gd name="connsiteX8" fmla="*/ 11734482 w 12192000"/>
              <a:gd name="connsiteY8" fmla="*/ 4764618 h 4908446"/>
              <a:gd name="connsiteX9" fmla="*/ 11263947 w 12192000"/>
              <a:gd name="connsiteY9" fmla="*/ 4908446 h 4908446"/>
              <a:gd name="connsiteX10" fmla="*/ 10793476 w 12192000"/>
              <a:gd name="connsiteY10" fmla="*/ 4764618 h 4908446"/>
              <a:gd name="connsiteX11" fmla="*/ 10322941 w 12192000"/>
              <a:gd name="connsiteY11" fmla="*/ 4908446 h 4908446"/>
              <a:gd name="connsiteX12" fmla="*/ 9852469 w 12192000"/>
              <a:gd name="connsiteY12" fmla="*/ 4764618 h 4908446"/>
              <a:gd name="connsiteX13" fmla="*/ 9381998 w 12192000"/>
              <a:gd name="connsiteY13" fmla="*/ 4908446 h 4908446"/>
              <a:gd name="connsiteX14" fmla="*/ 8911463 w 12192000"/>
              <a:gd name="connsiteY14" fmla="*/ 4764618 h 4908446"/>
              <a:gd name="connsiteX15" fmla="*/ 8440992 w 12192000"/>
              <a:gd name="connsiteY15" fmla="*/ 4908446 h 4908446"/>
              <a:gd name="connsiteX16" fmla="*/ 7970520 w 12192000"/>
              <a:gd name="connsiteY16" fmla="*/ 4764618 h 4908446"/>
              <a:gd name="connsiteX17" fmla="*/ 7499985 w 12192000"/>
              <a:gd name="connsiteY17" fmla="*/ 4908446 h 4908446"/>
              <a:gd name="connsiteX18" fmla="*/ 7029514 w 12192000"/>
              <a:gd name="connsiteY18" fmla="*/ 4764618 h 4908446"/>
              <a:gd name="connsiteX19" fmla="*/ 6563424 w 12192000"/>
              <a:gd name="connsiteY19" fmla="*/ 4908382 h 4908446"/>
              <a:gd name="connsiteX20" fmla="*/ 6094476 w 12192000"/>
              <a:gd name="connsiteY20" fmla="*/ 4764618 h 4908446"/>
              <a:gd name="connsiteX21" fmla="*/ 6091492 w 12192000"/>
              <a:gd name="connsiteY21" fmla="*/ 4764682 h 4908446"/>
              <a:gd name="connsiteX22" fmla="*/ 6088507 w 12192000"/>
              <a:gd name="connsiteY22" fmla="*/ 4764618 h 4908446"/>
              <a:gd name="connsiteX23" fmla="*/ 5620957 w 12192000"/>
              <a:gd name="connsiteY23" fmla="*/ 4908382 h 4908446"/>
              <a:gd name="connsiteX24" fmla="*/ 5153470 w 12192000"/>
              <a:gd name="connsiteY24" fmla="*/ 4764618 h 4908446"/>
              <a:gd name="connsiteX25" fmla="*/ 4682998 w 12192000"/>
              <a:gd name="connsiteY25" fmla="*/ 4908446 h 4908446"/>
              <a:gd name="connsiteX26" fmla="*/ 4212464 w 12192000"/>
              <a:gd name="connsiteY26" fmla="*/ 4764618 h 4908446"/>
              <a:gd name="connsiteX27" fmla="*/ 3741991 w 12192000"/>
              <a:gd name="connsiteY27" fmla="*/ 4908446 h 4908446"/>
              <a:gd name="connsiteX28" fmla="*/ 3271520 w 12192000"/>
              <a:gd name="connsiteY28" fmla="*/ 4764618 h 4908446"/>
              <a:gd name="connsiteX29" fmla="*/ 2800985 w 12192000"/>
              <a:gd name="connsiteY29" fmla="*/ 4908446 h 4908446"/>
              <a:gd name="connsiteX30" fmla="*/ 2330514 w 12192000"/>
              <a:gd name="connsiteY30" fmla="*/ 4764618 h 4908446"/>
              <a:gd name="connsiteX31" fmla="*/ 1859979 w 12192000"/>
              <a:gd name="connsiteY31" fmla="*/ 4908446 h 4908446"/>
              <a:gd name="connsiteX32" fmla="*/ 1389507 w 12192000"/>
              <a:gd name="connsiteY32" fmla="*/ 4764618 h 4908446"/>
              <a:gd name="connsiteX33" fmla="*/ 919036 w 12192000"/>
              <a:gd name="connsiteY33" fmla="*/ 4908446 h 4908446"/>
              <a:gd name="connsiteX34" fmla="*/ 448500 w 12192000"/>
              <a:gd name="connsiteY34" fmla="*/ 4764618 h 4908446"/>
              <a:gd name="connsiteX35" fmla="*/ 0 w 12192000"/>
              <a:gd name="connsiteY35" fmla="*/ 4908001 h 4908446"/>
              <a:gd name="connsiteX36" fmla="*/ 0 w 12192000"/>
              <a:gd name="connsiteY36" fmla="*/ 3429180 h 4908446"/>
              <a:gd name="connsiteX37" fmla="*/ 0 w 12192000"/>
              <a:gd name="connsiteY37" fmla="*/ 3131171 h 4908446"/>
              <a:gd name="connsiteX38" fmla="*/ 0 w 12192000"/>
              <a:gd name="connsiteY38" fmla="*/ 2463255 h 4908446"/>
              <a:gd name="connsiteX39" fmla="*/ 0 w 12192000"/>
              <a:gd name="connsiteY39" fmla="*/ 2072249 h 4908446"/>
              <a:gd name="connsiteX40" fmla="*/ 0 w 12192000"/>
              <a:gd name="connsiteY40" fmla="*/ 1191379 h 4908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192000" h="4908446">
                <a:moveTo>
                  <a:pt x="0" y="0"/>
                </a:moveTo>
                <a:lnTo>
                  <a:pt x="12192000" y="0"/>
                </a:lnTo>
                <a:lnTo>
                  <a:pt x="12192000" y="1191569"/>
                </a:lnTo>
                <a:lnTo>
                  <a:pt x="12192000" y="2072249"/>
                </a:lnTo>
                <a:lnTo>
                  <a:pt x="12192000" y="2463255"/>
                </a:lnTo>
                <a:lnTo>
                  <a:pt x="12192000" y="3131171"/>
                </a:lnTo>
                <a:lnTo>
                  <a:pt x="12192000" y="3429180"/>
                </a:lnTo>
                <a:lnTo>
                  <a:pt x="12192000" y="4908255"/>
                </a:lnTo>
                <a:cubicBezTo>
                  <a:pt x="11968162" y="4903112"/>
                  <a:pt x="11968290" y="4764618"/>
                  <a:pt x="11734482" y="4764618"/>
                </a:cubicBezTo>
                <a:cubicBezTo>
                  <a:pt x="11500676" y="4764618"/>
                  <a:pt x="11500676" y="4908446"/>
                  <a:pt x="11263947" y="4908446"/>
                </a:cubicBezTo>
                <a:cubicBezTo>
                  <a:pt x="11027219" y="4908446"/>
                  <a:pt x="11030204" y="4764618"/>
                  <a:pt x="10793476" y="4764618"/>
                </a:cubicBezTo>
                <a:cubicBezTo>
                  <a:pt x="10556748" y="4764618"/>
                  <a:pt x="10559669" y="4908446"/>
                  <a:pt x="10322941" y="4908446"/>
                </a:cubicBezTo>
                <a:cubicBezTo>
                  <a:pt x="10086213" y="4908446"/>
                  <a:pt x="10086213" y="4764618"/>
                  <a:pt x="9852469" y="4764618"/>
                </a:cubicBezTo>
                <a:cubicBezTo>
                  <a:pt x="9618726" y="4764618"/>
                  <a:pt x="9618790" y="4908446"/>
                  <a:pt x="9381998" y="4908446"/>
                </a:cubicBezTo>
                <a:cubicBezTo>
                  <a:pt x="9145206" y="4908446"/>
                  <a:pt x="9148191" y="4764618"/>
                  <a:pt x="8911463" y="4764618"/>
                </a:cubicBezTo>
                <a:cubicBezTo>
                  <a:pt x="8674735" y="4764618"/>
                  <a:pt x="8677719" y="4908446"/>
                  <a:pt x="8440992" y="4908446"/>
                </a:cubicBezTo>
                <a:cubicBezTo>
                  <a:pt x="8204264" y="4908446"/>
                  <a:pt x="8207312" y="4764618"/>
                  <a:pt x="7970520" y="4764618"/>
                </a:cubicBezTo>
                <a:cubicBezTo>
                  <a:pt x="7733729" y="4764618"/>
                  <a:pt x="7736713" y="4908446"/>
                  <a:pt x="7499985" y="4908446"/>
                </a:cubicBezTo>
                <a:cubicBezTo>
                  <a:pt x="7263257" y="4908446"/>
                  <a:pt x="7264718" y="4764618"/>
                  <a:pt x="7029514" y="4764618"/>
                </a:cubicBezTo>
                <a:cubicBezTo>
                  <a:pt x="6794310" y="4764618"/>
                  <a:pt x="6792659" y="4906541"/>
                  <a:pt x="6563424" y="4908382"/>
                </a:cubicBezTo>
                <a:cubicBezTo>
                  <a:pt x="6331331" y="4906541"/>
                  <a:pt x="6329680" y="4764618"/>
                  <a:pt x="6094476" y="4764618"/>
                </a:cubicBezTo>
                <a:cubicBezTo>
                  <a:pt x="6093460" y="4764618"/>
                  <a:pt x="6092508" y="4764682"/>
                  <a:pt x="6091492" y="4764682"/>
                </a:cubicBezTo>
                <a:cubicBezTo>
                  <a:pt x="6090476" y="4764682"/>
                  <a:pt x="6089523" y="4764618"/>
                  <a:pt x="6088507" y="4764618"/>
                </a:cubicBezTo>
                <a:cubicBezTo>
                  <a:pt x="5855780" y="4764618"/>
                  <a:pt x="5851716" y="4907176"/>
                  <a:pt x="5620957" y="4908382"/>
                </a:cubicBezTo>
                <a:cubicBezTo>
                  <a:pt x="5387278" y="4907176"/>
                  <a:pt x="5390198" y="4764618"/>
                  <a:pt x="5153470" y="4764618"/>
                </a:cubicBezTo>
                <a:cubicBezTo>
                  <a:pt x="4916742" y="4764618"/>
                  <a:pt x="4919790" y="4908446"/>
                  <a:pt x="4682998" y="4908446"/>
                </a:cubicBezTo>
                <a:cubicBezTo>
                  <a:pt x="4446207" y="4908446"/>
                  <a:pt x="4449191" y="4764618"/>
                  <a:pt x="4212464" y="4764618"/>
                </a:cubicBezTo>
                <a:cubicBezTo>
                  <a:pt x="3975735" y="4764618"/>
                  <a:pt x="3978720" y="4908446"/>
                  <a:pt x="3741991" y="4908446"/>
                </a:cubicBezTo>
                <a:cubicBezTo>
                  <a:pt x="3505264" y="4908446"/>
                  <a:pt x="3505327" y="4764618"/>
                  <a:pt x="3271520" y="4764618"/>
                </a:cubicBezTo>
                <a:cubicBezTo>
                  <a:pt x="3037713" y="4764618"/>
                  <a:pt x="3037713" y="4908446"/>
                  <a:pt x="2800985" y="4908446"/>
                </a:cubicBezTo>
                <a:cubicBezTo>
                  <a:pt x="2564257" y="4908446"/>
                  <a:pt x="2567242" y="4764618"/>
                  <a:pt x="2330514" y="4764618"/>
                </a:cubicBezTo>
                <a:cubicBezTo>
                  <a:pt x="2093786" y="4764618"/>
                  <a:pt x="2096707" y="4908446"/>
                  <a:pt x="1859979" y="4908446"/>
                </a:cubicBezTo>
                <a:cubicBezTo>
                  <a:pt x="1623251" y="4908446"/>
                  <a:pt x="1623251" y="4764618"/>
                  <a:pt x="1389507" y="4764618"/>
                </a:cubicBezTo>
                <a:cubicBezTo>
                  <a:pt x="1155764" y="4764618"/>
                  <a:pt x="1155827" y="4908446"/>
                  <a:pt x="919036" y="4908446"/>
                </a:cubicBezTo>
                <a:cubicBezTo>
                  <a:pt x="682244" y="4908446"/>
                  <a:pt x="677545" y="4764618"/>
                  <a:pt x="448500" y="4764618"/>
                </a:cubicBezTo>
                <a:cubicBezTo>
                  <a:pt x="219456" y="4764618"/>
                  <a:pt x="212027" y="4899302"/>
                  <a:pt x="0" y="4908001"/>
                </a:cubicBezTo>
                <a:lnTo>
                  <a:pt x="0" y="3429180"/>
                </a:lnTo>
                <a:lnTo>
                  <a:pt x="0" y="3131171"/>
                </a:lnTo>
                <a:lnTo>
                  <a:pt x="0" y="2463255"/>
                </a:lnTo>
                <a:lnTo>
                  <a:pt x="0" y="2072249"/>
                </a:lnTo>
                <a:lnTo>
                  <a:pt x="0" y="1191379"/>
                </a:lnTo>
                <a:close/>
              </a:path>
            </a:pathLst>
          </a:custGeom>
          <a:noFill/>
        </p:spPr>
        <p:txBody>
          <a:bodyPr wrap="square" lIns="1080000" tIns="540000" rIns="108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0" name="Kuvatiedot">
            <a:extLst>
              <a:ext uri="{FF2B5EF4-FFF2-40B4-BE49-F238E27FC236}">
                <a16:creationId xmlns:a16="http://schemas.microsoft.com/office/drawing/2014/main" id="{F4EB577F-14A4-4765-1D12-2902FE0300B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256213"/>
            <a:ext cx="11104564" cy="744537"/>
          </a:xfrm>
          <a:prstGeom prst="rect">
            <a:avLst/>
          </a:prstGeom>
        </p:spPr>
        <p:txBody>
          <a:bodyPr anchor="t"/>
          <a:lstStyle>
            <a:lvl1pPr algn="ctr">
              <a:defRPr sz="3600"/>
            </a:lvl1pPr>
          </a:lstStyle>
          <a:p>
            <a:r>
              <a:rPr lang="fi-FI"/>
              <a:t>Muokkaa ots. perustyyl. napsautt.</a:t>
            </a:r>
            <a:endParaRPr lang="fi-FI" dirty="0"/>
          </a:p>
        </p:txBody>
      </p:sp>
      <p:sp>
        <p:nvSpPr>
          <p:cNvPr id="6" name="Alatunnisteen paikkamerkki 5">
            <a:extLst>
              <a:ext uri="{FF2B5EF4-FFF2-40B4-BE49-F238E27FC236}">
                <a16:creationId xmlns:a16="http://schemas.microsoft.com/office/drawing/2014/main" id="{7D8AAB12-998E-9AEA-D9B3-F85EFB93ED65}"/>
              </a:ext>
            </a:extLst>
          </p:cNvPr>
          <p:cNvSpPr>
            <a:spLocks noGrp="1"/>
          </p:cNvSpPr>
          <p:nvPr>
            <p:ph type="ftr" sz="quarter" idx="22"/>
          </p:nvPr>
        </p:nvSpPr>
        <p:spPr/>
        <p:txBody>
          <a:bodyPr/>
          <a:lstStyle/>
          <a:p>
            <a:endParaRPr lang="fi-FI" dirty="0"/>
          </a:p>
        </p:txBody>
      </p:sp>
      <p:sp>
        <p:nvSpPr>
          <p:cNvPr id="3" name="Päivämäärän paikkamerkki 2">
            <a:extLst>
              <a:ext uri="{FF2B5EF4-FFF2-40B4-BE49-F238E27FC236}">
                <a16:creationId xmlns:a16="http://schemas.microsoft.com/office/drawing/2014/main" id="{5A1E325A-CB03-091F-D1DB-1D0832E5F793}"/>
              </a:ext>
            </a:extLst>
          </p:cNvPr>
          <p:cNvSpPr>
            <a:spLocks noGrp="1"/>
          </p:cNvSpPr>
          <p:nvPr>
            <p:ph type="dt" sz="half" idx="21"/>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A5D96548-F2F5-30EB-F0F5-58CD8C0016CC}"/>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E80FEB8B-3ED1-9959-EC78-7CFE1896D8EA}"/>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765419269"/>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preserve="1" userDrawn="1">
  <p:cSld name="Otsikko ja sisältö 3">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B2CD312-9726-B802-8BDD-60E4DE41D212}"/>
              </a:ext>
            </a:extLst>
          </p:cNvPr>
          <p:cNvSpPr>
            <a:spLocks noGrp="1"/>
          </p:cNvSpPr>
          <p:nvPr>
            <p:ph type="title" hasCustomPrompt="1"/>
          </p:nvPr>
        </p:nvSpPr>
        <p:spPr>
          <a:xfrm>
            <a:off x="539751" y="539750"/>
            <a:ext cx="11110912" cy="495300"/>
          </a:xfrm>
          <a:prstGeom prst="rect">
            <a:avLst/>
          </a:prstGeom>
        </p:spPr>
        <p:txBody>
          <a:bodyPr anchor="t"/>
          <a:lstStyle>
            <a:lvl1pPr>
              <a:defRPr sz="3600"/>
            </a:lvl1pPr>
          </a:lstStyle>
          <a:p>
            <a:r>
              <a:rPr lang="fi-FI" dirty="0"/>
              <a:t>Enemmän tilaa esimerkiksi taulukolle tai kaaviolle</a:t>
            </a:r>
          </a:p>
        </p:txBody>
      </p:sp>
      <p:sp>
        <p:nvSpPr>
          <p:cNvPr id="4" name="Sisällön paikkamerkki 1">
            <a:extLst>
              <a:ext uri="{FF2B5EF4-FFF2-40B4-BE49-F238E27FC236}">
                <a16:creationId xmlns:a16="http://schemas.microsoft.com/office/drawing/2014/main" id="{5ADCDDD9-3E53-3BC9-C277-68E8E6AD816C}"/>
              </a:ext>
            </a:extLst>
          </p:cNvPr>
          <p:cNvSpPr>
            <a:spLocks noGrp="1"/>
          </p:cNvSpPr>
          <p:nvPr>
            <p:ph sz="quarter" idx="14" hasCustomPrompt="1"/>
          </p:nvPr>
        </p:nvSpPr>
        <p:spPr>
          <a:xfrm>
            <a:off x="539750" y="1284288"/>
            <a:ext cx="11110913" cy="4468812"/>
          </a:xfrm>
        </p:spPr>
        <p:txBody>
          <a:bodyPr/>
          <a:lstStyle>
            <a:lvl1pPr>
              <a:spcAft>
                <a:spcPts val="600"/>
              </a:spcAft>
              <a:defRPr/>
            </a:lvl1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6" name="Tekstin paikkamerkki 1">
            <a:extLst>
              <a:ext uri="{FF2B5EF4-FFF2-40B4-BE49-F238E27FC236}">
                <a16:creationId xmlns:a16="http://schemas.microsoft.com/office/drawing/2014/main" id="{21DA1552-48C8-3FA7-548A-067CCFD9061D}"/>
              </a:ext>
            </a:extLst>
          </p:cNvPr>
          <p:cNvSpPr>
            <a:spLocks noGrp="1"/>
          </p:cNvSpPr>
          <p:nvPr>
            <p:ph type="body" sz="quarter" idx="18" hasCustomPrompt="1"/>
          </p:nvPr>
        </p:nvSpPr>
        <p:spPr>
          <a:xfrm>
            <a:off x="539750" y="5772579"/>
            <a:ext cx="11107600" cy="228171"/>
          </a:xfrm>
        </p:spPr>
        <p:txBody>
          <a:bodyPr tIns="36000" anchor="t"/>
          <a:lstStyle>
            <a:lvl1pPr marL="0" indent="0" algn="l">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Kuvateksti, joka selittää tai täydentää kuvaa. Tarvittaessa lisää lähde muodossa Lähde: esimerkki.fi, jos sitä ei voi muuten päätellä.</a:t>
            </a:r>
          </a:p>
        </p:txBody>
      </p:sp>
      <p:sp>
        <p:nvSpPr>
          <p:cNvPr id="8" name="Alatunnisteen paikkamerkki 7">
            <a:extLst>
              <a:ext uri="{FF2B5EF4-FFF2-40B4-BE49-F238E27FC236}">
                <a16:creationId xmlns:a16="http://schemas.microsoft.com/office/drawing/2014/main" id="{97BA8C03-CF26-04F0-2CB0-4619FCB1645D}"/>
              </a:ext>
            </a:extLst>
          </p:cNvPr>
          <p:cNvSpPr>
            <a:spLocks noGrp="1"/>
          </p:cNvSpPr>
          <p:nvPr>
            <p:ph type="ftr" sz="quarter" idx="16"/>
          </p:nvPr>
        </p:nvSpPr>
        <p:spPr/>
        <p:txBody>
          <a:bodyPr/>
          <a:lstStyle/>
          <a:p>
            <a:endParaRPr lang="fi-FI" dirty="0"/>
          </a:p>
        </p:txBody>
      </p:sp>
      <p:sp>
        <p:nvSpPr>
          <p:cNvPr id="3" name="Päivämäärän paikkamerkki 2">
            <a:extLst>
              <a:ext uri="{FF2B5EF4-FFF2-40B4-BE49-F238E27FC236}">
                <a16:creationId xmlns:a16="http://schemas.microsoft.com/office/drawing/2014/main" id="{95DCB4BE-281D-6631-3F1C-366B0AC1FEA4}"/>
              </a:ext>
            </a:extLst>
          </p:cNvPr>
          <p:cNvSpPr>
            <a:spLocks noGrp="1"/>
          </p:cNvSpPr>
          <p:nvPr>
            <p:ph type="dt" sz="half" idx="15"/>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C5543D4A-E200-8B19-CC86-77A5C35814CF}"/>
              </a:ext>
            </a:extLst>
          </p:cNvPr>
          <p:cNvSpPr>
            <a:spLocks noGrp="1"/>
          </p:cNvSpPr>
          <p:nvPr>
            <p:ph type="sldNum" sz="quarter" idx="17"/>
          </p:nvPr>
        </p:nvSpPr>
        <p:spPr/>
        <p:txBody>
          <a:bodyPr/>
          <a:lstStyle/>
          <a:p>
            <a:fld id="{A9494116-C6F5-466F-B5C1-BBB074CB17FC}" type="slidenum">
              <a:rPr lang="fi-FI" smtClean="0"/>
              <a:pPr/>
              <a:t>‹#›</a:t>
            </a:fld>
            <a:endParaRPr lang="fi-FI" dirty="0"/>
          </a:p>
        </p:txBody>
      </p:sp>
      <p:sp>
        <p:nvSpPr>
          <p:cNvPr id="7" name="Logo">
            <a:extLst>
              <a:ext uri="{FF2B5EF4-FFF2-40B4-BE49-F238E27FC236}">
                <a16:creationId xmlns:a16="http://schemas.microsoft.com/office/drawing/2014/main" id="{8309E4D6-E081-6178-AE04-747A39AB0665}"/>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744667669"/>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preserve="1" userDrawn="1">
  <p:cSld name="Otsikko ja sisältö 4">
    <p:bg>
      <p:bgPr>
        <a:solidFill>
          <a:schemeClr val="accent6"/>
        </a:solidFill>
        <a:effectLst/>
      </p:bgPr>
    </p:bg>
    <p:spTree>
      <p:nvGrpSpPr>
        <p:cNvPr id="1" name=""/>
        <p:cNvGrpSpPr/>
        <p:nvPr/>
      </p:nvGrpSpPr>
      <p:grpSpPr>
        <a:xfrm>
          <a:off x="0" y="0"/>
          <a:ext cx="0" cy="0"/>
          <a:chOff x="0" y="0"/>
          <a:chExt cx="0" cy="0"/>
        </a:xfrm>
      </p:grpSpPr>
      <p:sp>
        <p:nvSpPr>
          <p:cNvPr id="8" name="Vapaamuotoinen: Muoto 7">
            <a:extLst>
              <a:ext uri="{FF2B5EF4-FFF2-40B4-BE49-F238E27FC236}">
                <a16:creationId xmlns:a16="http://schemas.microsoft.com/office/drawing/2014/main" id="{E299F4AA-84E3-8A40-2CAA-C04524D32F8C}"/>
              </a:ext>
              <a:ext uri="{C183D7F6-B498-43B3-948B-1728B52AA6E4}">
                <adec:decorative xmlns:adec="http://schemas.microsoft.com/office/drawing/2017/decorative" val="1"/>
              </a:ext>
            </a:extLst>
          </p:cNvPr>
          <p:cNvSpPr/>
          <p:nvPr userDrawn="1"/>
        </p:nvSpPr>
        <p:spPr>
          <a:xfrm>
            <a:off x="0" y="0"/>
            <a:ext cx="8783637" cy="6858000"/>
          </a:xfrm>
          <a:custGeom>
            <a:avLst/>
            <a:gdLst>
              <a:gd name="connsiteX0" fmla="*/ 0 w 8783637"/>
              <a:gd name="connsiteY0" fmla="*/ 0 h 6858000"/>
              <a:gd name="connsiteX1" fmla="*/ 8464152 w 8783637"/>
              <a:gd name="connsiteY1" fmla="*/ 0 h 6858000"/>
              <a:gd name="connsiteX2" fmla="*/ 8783637 w 8783637"/>
              <a:gd name="connsiteY2" fmla="*/ 0 h 6858000"/>
              <a:gd name="connsiteX3" fmla="*/ 8783637 w 8783637"/>
              <a:gd name="connsiteY3" fmla="*/ 2540 h 6858000"/>
              <a:gd name="connsiteX4" fmla="*/ 8652509 w 8783637"/>
              <a:gd name="connsiteY4" fmla="*/ 431482 h 6858000"/>
              <a:gd name="connsiteX5" fmla="*/ 8783637 w 8783637"/>
              <a:gd name="connsiteY5" fmla="*/ 860425 h 6858000"/>
              <a:gd name="connsiteX6" fmla="*/ 8652509 w 8783637"/>
              <a:gd name="connsiteY6" fmla="*/ 1289431 h 6858000"/>
              <a:gd name="connsiteX7" fmla="*/ 8783637 w 8783637"/>
              <a:gd name="connsiteY7" fmla="*/ 1718373 h 6858000"/>
              <a:gd name="connsiteX8" fmla="*/ 8652509 w 8783637"/>
              <a:gd name="connsiteY8" fmla="*/ 2147316 h 6858000"/>
              <a:gd name="connsiteX9" fmla="*/ 8783637 w 8783637"/>
              <a:gd name="connsiteY9" fmla="*/ 2576322 h 6858000"/>
              <a:gd name="connsiteX10" fmla="*/ 8652509 w 8783637"/>
              <a:gd name="connsiteY10" fmla="*/ 3005201 h 6858000"/>
              <a:gd name="connsiteX11" fmla="*/ 8783573 w 8783637"/>
              <a:gd name="connsiteY11" fmla="*/ 3430207 h 6858000"/>
              <a:gd name="connsiteX12" fmla="*/ 8652509 w 8783637"/>
              <a:gd name="connsiteY12" fmla="*/ 3857752 h 6858000"/>
              <a:gd name="connsiteX13" fmla="*/ 8652573 w 8783637"/>
              <a:gd name="connsiteY13" fmla="*/ 3860419 h 6858000"/>
              <a:gd name="connsiteX14" fmla="*/ 8652509 w 8783637"/>
              <a:gd name="connsiteY14" fmla="*/ 3863150 h 6858000"/>
              <a:gd name="connsiteX15" fmla="*/ 8783573 w 8783637"/>
              <a:gd name="connsiteY15" fmla="*/ 4289425 h 6858000"/>
              <a:gd name="connsiteX16" fmla="*/ 8652509 w 8783637"/>
              <a:gd name="connsiteY16" fmla="*/ 4715637 h 6858000"/>
              <a:gd name="connsiteX17" fmla="*/ 8783637 w 8783637"/>
              <a:gd name="connsiteY17" fmla="*/ 5144580 h 6858000"/>
              <a:gd name="connsiteX18" fmla="*/ 8652509 w 8783637"/>
              <a:gd name="connsiteY18" fmla="*/ 5573586 h 6858000"/>
              <a:gd name="connsiteX19" fmla="*/ 8783637 w 8783637"/>
              <a:gd name="connsiteY19" fmla="*/ 6002528 h 6858000"/>
              <a:gd name="connsiteX20" fmla="*/ 8652509 w 8783637"/>
              <a:gd name="connsiteY20" fmla="*/ 6431471 h 6858000"/>
              <a:gd name="connsiteX21" fmla="*/ 8783637 w 8783637"/>
              <a:gd name="connsiteY21" fmla="*/ 6858000 h 6858000"/>
              <a:gd name="connsiteX22" fmla="*/ 8464152 w 8783637"/>
              <a:gd name="connsiteY22" fmla="*/ 6858000 h 6858000"/>
              <a:gd name="connsiteX23" fmla="*/ 0 w 8783637"/>
              <a:gd name="connsiteY23"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783637" h="6858000">
                <a:moveTo>
                  <a:pt x="0" y="0"/>
                </a:moveTo>
                <a:lnTo>
                  <a:pt x="8464152" y="0"/>
                </a:lnTo>
                <a:lnTo>
                  <a:pt x="8783637" y="0"/>
                </a:lnTo>
                <a:lnTo>
                  <a:pt x="8783637" y="2540"/>
                </a:lnTo>
                <a:cubicBezTo>
                  <a:pt x="8783637" y="218377"/>
                  <a:pt x="8652509" y="218377"/>
                  <a:pt x="8652509" y="431482"/>
                </a:cubicBezTo>
                <a:cubicBezTo>
                  <a:pt x="8652509" y="644589"/>
                  <a:pt x="8783637" y="647319"/>
                  <a:pt x="8783637" y="860425"/>
                </a:cubicBezTo>
                <a:cubicBezTo>
                  <a:pt x="8783637" y="1073531"/>
                  <a:pt x="8652509" y="1076325"/>
                  <a:pt x="8652509" y="1289431"/>
                </a:cubicBezTo>
                <a:cubicBezTo>
                  <a:pt x="8652509" y="1502537"/>
                  <a:pt x="8783637" y="1505268"/>
                  <a:pt x="8783637" y="1718373"/>
                </a:cubicBezTo>
                <a:cubicBezTo>
                  <a:pt x="8783637" y="1931480"/>
                  <a:pt x="8652509" y="1934210"/>
                  <a:pt x="8652509" y="2147316"/>
                </a:cubicBezTo>
                <a:cubicBezTo>
                  <a:pt x="8652509" y="2360422"/>
                  <a:pt x="8783637" y="2363216"/>
                  <a:pt x="8783637" y="2576322"/>
                </a:cubicBezTo>
                <a:cubicBezTo>
                  <a:pt x="8783637" y="2789428"/>
                  <a:pt x="8652509" y="2792159"/>
                  <a:pt x="8652509" y="3005201"/>
                </a:cubicBezTo>
                <a:cubicBezTo>
                  <a:pt x="8652509" y="3218244"/>
                  <a:pt x="8781922" y="3221165"/>
                  <a:pt x="8783573" y="3430207"/>
                </a:cubicBezTo>
                <a:cubicBezTo>
                  <a:pt x="8781922" y="3641789"/>
                  <a:pt x="8652509" y="3643313"/>
                  <a:pt x="8652509" y="3857752"/>
                </a:cubicBezTo>
                <a:cubicBezTo>
                  <a:pt x="8652509" y="3858641"/>
                  <a:pt x="8652573" y="3859530"/>
                  <a:pt x="8652573" y="3860419"/>
                </a:cubicBezTo>
                <a:cubicBezTo>
                  <a:pt x="8652573" y="3861372"/>
                  <a:pt x="8652509" y="3862261"/>
                  <a:pt x="8652509" y="3863150"/>
                </a:cubicBezTo>
                <a:cubicBezTo>
                  <a:pt x="8652509" y="4075366"/>
                  <a:pt x="8782493" y="4079050"/>
                  <a:pt x="8783573" y="4289425"/>
                </a:cubicBezTo>
                <a:cubicBezTo>
                  <a:pt x="8782493" y="4502468"/>
                  <a:pt x="8652509" y="4503484"/>
                  <a:pt x="8652509" y="4715637"/>
                </a:cubicBezTo>
                <a:cubicBezTo>
                  <a:pt x="8652509" y="4927791"/>
                  <a:pt x="8783637" y="4931474"/>
                  <a:pt x="8783637" y="5144580"/>
                </a:cubicBezTo>
                <a:cubicBezTo>
                  <a:pt x="8783637" y="5357686"/>
                  <a:pt x="8652509" y="5360480"/>
                  <a:pt x="8652509" y="5573586"/>
                </a:cubicBezTo>
                <a:cubicBezTo>
                  <a:pt x="8652509" y="5786692"/>
                  <a:pt x="8783637" y="5789422"/>
                  <a:pt x="8783637" y="6002528"/>
                </a:cubicBezTo>
                <a:cubicBezTo>
                  <a:pt x="8783637" y="6215634"/>
                  <a:pt x="8652509" y="6218365"/>
                  <a:pt x="8652509" y="6431471"/>
                </a:cubicBezTo>
                <a:cubicBezTo>
                  <a:pt x="8652509" y="6644577"/>
                  <a:pt x="8782620" y="6647370"/>
                  <a:pt x="8783637" y="6858000"/>
                </a:cubicBezTo>
                <a:lnTo>
                  <a:pt x="8464152" y="6858000"/>
                </a:lnTo>
                <a:lnTo>
                  <a:pt x="0" y="6858000"/>
                </a:lnTo>
                <a:close/>
              </a:path>
            </a:pathLst>
          </a:custGeom>
          <a:solidFill>
            <a:srgbClr val="FFFFFF"/>
          </a:solidFill>
          <a:ln w="6350"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1" y="546100"/>
            <a:ext cx="7935912" cy="1235074"/>
          </a:xfrm>
          <a:prstGeom prst="rect">
            <a:avLst/>
          </a:prstGeom>
        </p:spPr>
        <p:txBody>
          <a:bodyPr/>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032000"/>
            <a:ext cx="7935913" cy="3968749"/>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Sisällön paikkamerkki 2">
            <a:extLst>
              <a:ext uri="{FF2B5EF4-FFF2-40B4-BE49-F238E27FC236}">
                <a16:creationId xmlns:a16="http://schemas.microsoft.com/office/drawing/2014/main" id="{A8803C51-B6A3-322F-5C35-1C501A4D1FA7}"/>
              </a:ext>
            </a:extLst>
          </p:cNvPr>
          <p:cNvSpPr>
            <a:spLocks noGrp="1"/>
          </p:cNvSpPr>
          <p:nvPr>
            <p:ph sz="quarter" idx="13" hasCustomPrompt="1"/>
          </p:nvPr>
        </p:nvSpPr>
        <p:spPr>
          <a:xfrm>
            <a:off x="9144000" y="539750"/>
            <a:ext cx="2506663" cy="2730500"/>
          </a:xfrm>
        </p:spPr>
        <p:txBody>
          <a:bodyPr/>
          <a:lstStyle>
            <a:lvl1pPr>
              <a:defRPr sz="1800">
                <a:solidFill>
                  <a:schemeClr val="tx1"/>
                </a:solidFill>
              </a:defRPr>
            </a:lvl1pPr>
            <a:lvl2pPr>
              <a:defRPr sz="1600">
                <a:solidFill>
                  <a:schemeClr val="tx1"/>
                </a:solidFill>
              </a:defRPr>
            </a:lvl2pPr>
            <a:lvl3pPr>
              <a:defRPr sz="1400">
                <a:solidFill>
                  <a:schemeClr val="tx1"/>
                </a:solidFill>
              </a:defRPr>
            </a:lvl3pPr>
            <a:lvl4pPr>
              <a:defRPr sz="1400">
                <a:solidFill>
                  <a:schemeClr val="tx1"/>
                </a:solidFill>
              </a:defRPr>
            </a:lvl4pPr>
            <a:lvl5pPr>
              <a:defRPr sz="1400">
                <a:solidFill>
                  <a:schemeClr val="tx1"/>
                </a:solidFill>
              </a:defRPr>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6" name="Sisällön paikkamerkki 3">
            <a:extLst>
              <a:ext uri="{FF2B5EF4-FFF2-40B4-BE49-F238E27FC236}">
                <a16:creationId xmlns:a16="http://schemas.microsoft.com/office/drawing/2014/main" id="{FE98FF6C-22D2-526B-7208-1C45A9A7C6D6}"/>
              </a:ext>
            </a:extLst>
          </p:cNvPr>
          <p:cNvSpPr>
            <a:spLocks noGrp="1"/>
          </p:cNvSpPr>
          <p:nvPr>
            <p:ph sz="quarter" idx="14" hasCustomPrompt="1"/>
          </p:nvPr>
        </p:nvSpPr>
        <p:spPr>
          <a:xfrm>
            <a:off x="9144000" y="3517901"/>
            <a:ext cx="2506663" cy="2730500"/>
          </a:xfrm>
        </p:spPr>
        <p:txBody>
          <a:bodyPr/>
          <a:lstStyle>
            <a:lvl1pPr>
              <a:defRPr sz="1800">
                <a:solidFill>
                  <a:schemeClr val="tx1"/>
                </a:solidFill>
              </a:defRPr>
            </a:lvl1pPr>
            <a:lvl2pPr>
              <a:defRPr sz="1600">
                <a:solidFill>
                  <a:schemeClr val="tx1"/>
                </a:solidFill>
              </a:defRPr>
            </a:lvl2pPr>
            <a:lvl3pPr>
              <a:defRPr sz="1400">
                <a:solidFill>
                  <a:schemeClr val="tx1"/>
                </a:solidFill>
              </a:defRPr>
            </a:lvl3pPr>
            <a:lvl4pPr>
              <a:defRPr sz="1400">
                <a:solidFill>
                  <a:schemeClr val="tx1"/>
                </a:solidFill>
              </a:defRPr>
            </a:lvl4pPr>
            <a:lvl5pPr>
              <a:defRPr sz="1400">
                <a:solidFill>
                  <a:schemeClr val="tx1"/>
                </a:solidFill>
              </a:defRPr>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3" name="Alatunnisteen paikkamerkki 12">
            <a:extLst>
              <a:ext uri="{FF2B5EF4-FFF2-40B4-BE49-F238E27FC236}">
                <a16:creationId xmlns:a16="http://schemas.microsoft.com/office/drawing/2014/main" id="{E496DB7C-3D6C-7863-C2E8-ADCAC88CAE24}"/>
              </a:ext>
            </a:extLst>
          </p:cNvPr>
          <p:cNvSpPr>
            <a:spLocks noGrp="1"/>
          </p:cNvSpPr>
          <p:nvPr>
            <p:ph type="ftr" sz="quarter" idx="16"/>
          </p:nvPr>
        </p:nvSpPr>
        <p:spPr/>
        <p:txBody>
          <a:bodyPr/>
          <a:lstStyle/>
          <a:p>
            <a:endParaRPr lang="fi-FI" dirty="0"/>
          </a:p>
        </p:txBody>
      </p:sp>
      <p:sp>
        <p:nvSpPr>
          <p:cNvPr id="12" name="Päivämäärän paikkamerkki 11">
            <a:extLst>
              <a:ext uri="{FF2B5EF4-FFF2-40B4-BE49-F238E27FC236}">
                <a16:creationId xmlns:a16="http://schemas.microsoft.com/office/drawing/2014/main" id="{6BCB5FF5-AF00-A42B-DDB0-D511FCC72DE9}"/>
              </a:ext>
            </a:extLst>
          </p:cNvPr>
          <p:cNvSpPr>
            <a:spLocks noGrp="1"/>
          </p:cNvSpPr>
          <p:nvPr>
            <p:ph type="dt" sz="half" idx="15"/>
          </p:nvPr>
        </p:nvSpPr>
        <p:spPr/>
        <p:txBody>
          <a:bodyPr/>
          <a:lstStyle>
            <a:lvl1pPr>
              <a:defRPr>
                <a:solidFill>
                  <a:schemeClr val="tx1"/>
                </a:solidFill>
              </a:defRPr>
            </a:lvl1pPr>
          </a:lstStyle>
          <a:p>
            <a:r>
              <a:rPr lang="fi-FI"/>
              <a:t>12.8.2025</a:t>
            </a:r>
            <a:endParaRPr lang="fi-FI" dirty="0"/>
          </a:p>
        </p:txBody>
      </p:sp>
      <p:sp>
        <p:nvSpPr>
          <p:cNvPr id="14" name="Dian numeron paikkamerkki 13">
            <a:extLst>
              <a:ext uri="{FF2B5EF4-FFF2-40B4-BE49-F238E27FC236}">
                <a16:creationId xmlns:a16="http://schemas.microsoft.com/office/drawing/2014/main" id="{DEB2E068-0830-47E1-8CD6-6A31A793502A}"/>
              </a:ext>
            </a:extLst>
          </p:cNvPr>
          <p:cNvSpPr>
            <a:spLocks noGrp="1"/>
          </p:cNvSpPr>
          <p:nvPr>
            <p:ph type="sldNum" sz="quarter" idx="17"/>
          </p:nvPr>
        </p:nvSpPr>
        <p:spPr/>
        <p:txBody>
          <a:bodyPr/>
          <a:lstStyle>
            <a:lvl1pPr>
              <a:defRPr>
                <a:solidFill>
                  <a:schemeClr val="tx1"/>
                </a:solidFill>
              </a:defRPr>
            </a:lvl1pPr>
          </a:lstStyle>
          <a:p>
            <a:fld id="{A9494116-C6F5-466F-B5C1-BBB074CB17FC}" type="slidenum">
              <a:rPr lang="fi-FI" smtClean="0"/>
              <a:pPr/>
              <a:t>‹#›</a:t>
            </a:fld>
            <a:endParaRPr lang="fi-FI" dirty="0"/>
          </a:p>
        </p:txBody>
      </p:sp>
      <p:sp>
        <p:nvSpPr>
          <p:cNvPr id="10" name="Logo">
            <a:extLst>
              <a:ext uri="{FF2B5EF4-FFF2-40B4-BE49-F238E27FC236}">
                <a16:creationId xmlns:a16="http://schemas.microsoft.com/office/drawing/2014/main" id="{C2FC4F14-D54F-EA9D-9374-34C28E2B3C25}"/>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4155011522"/>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preserve="1" userDrawn="1">
  <p:cSld name="Otsikko ja sisältö 4 A">
    <p:bg>
      <p:bgPr>
        <a:solidFill>
          <a:schemeClr val="accent6"/>
        </a:solidFill>
        <a:effectLst/>
      </p:bgPr>
    </p:bg>
    <p:spTree>
      <p:nvGrpSpPr>
        <p:cNvPr id="1" name=""/>
        <p:cNvGrpSpPr/>
        <p:nvPr/>
      </p:nvGrpSpPr>
      <p:grpSpPr>
        <a:xfrm>
          <a:off x="0" y="0"/>
          <a:ext cx="0" cy="0"/>
          <a:chOff x="0" y="0"/>
          <a:chExt cx="0" cy="0"/>
        </a:xfrm>
      </p:grpSpPr>
      <p:sp>
        <p:nvSpPr>
          <p:cNvPr id="17" name="Suorakulmio">
            <a:extLst>
              <a:ext uri="{FF2B5EF4-FFF2-40B4-BE49-F238E27FC236}">
                <a16:creationId xmlns:a16="http://schemas.microsoft.com/office/drawing/2014/main" id="{EBFC6475-36AF-25A7-99CE-0D0A03059C60}"/>
              </a:ext>
              <a:ext uri="{C183D7F6-B498-43B3-948B-1728B52AA6E4}">
                <adec:decorative xmlns:adec="http://schemas.microsoft.com/office/drawing/2017/decorative" val="1"/>
              </a:ext>
            </a:extLst>
          </p:cNvPr>
          <p:cNvSpPr/>
          <p:nvPr userDrawn="1"/>
        </p:nvSpPr>
        <p:spPr>
          <a:xfrm>
            <a:off x="0" y="-1"/>
            <a:ext cx="8783638" cy="6858001"/>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fi-FI" dirty="0"/>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1" y="546100"/>
            <a:ext cx="7935912" cy="1235074"/>
          </a:xfrm>
          <a:prstGeom prst="rect">
            <a:avLst/>
          </a:prstGeom>
        </p:spPr>
        <p:txBody>
          <a:bodyPr/>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032000"/>
            <a:ext cx="7935913" cy="3968749"/>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Sisällön paikkamerkki 2">
            <a:extLst>
              <a:ext uri="{FF2B5EF4-FFF2-40B4-BE49-F238E27FC236}">
                <a16:creationId xmlns:a16="http://schemas.microsoft.com/office/drawing/2014/main" id="{A8803C51-B6A3-322F-5C35-1C501A4D1FA7}"/>
              </a:ext>
            </a:extLst>
          </p:cNvPr>
          <p:cNvSpPr>
            <a:spLocks noGrp="1"/>
          </p:cNvSpPr>
          <p:nvPr>
            <p:ph sz="quarter" idx="13" hasCustomPrompt="1"/>
          </p:nvPr>
        </p:nvSpPr>
        <p:spPr>
          <a:xfrm>
            <a:off x="9144000" y="539750"/>
            <a:ext cx="2506663" cy="2730500"/>
          </a:xfrm>
        </p:spPr>
        <p:txBody>
          <a:bodyPr/>
          <a:lstStyle>
            <a:lvl1pPr>
              <a:defRPr sz="1800">
                <a:solidFill>
                  <a:schemeClr val="tx1"/>
                </a:solidFill>
              </a:defRPr>
            </a:lvl1pPr>
            <a:lvl2pPr>
              <a:defRPr sz="1600">
                <a:solidFill>
                  <a:schemeClr val="tx1"/>
                </a:solidFill>
              </a:defRPr>
            </a:lvl2pPr>
            <a:lvl3pPr>
              <a:defRPr sz="1400">
                <a:solidFill>
                  <a:schemeClr val="tx1"/>
                </a:solidFill>
              </a:defRPr>
            </a:lvl3pPr>
            <a:lvl4pPr>
              <a:defRPr sz="1400">
                <a:solidFill>
                  <a:schemeClr val="tx1"/>
                </a:solidFill>
              </a:defRPr>
            </a:lvl4pPr>
            <a:lvl5pPr>
              <a:defRPr sz="1400">
                <a:solidFill>
                  <a:schemeClr val="tx1"/>
                </a:solidFill>
              </a:defRPr>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6" name="Sisällön paikkamerkki 3">
            <a:extLst>
              <a:ext uri="{FF2B5EF4-FFF2-40B4-BE49-F238E27FC236}">
                <a16:creationId xmlns:a16="http://schemas.microsoft.com/office/drawing/2014/main" id="{FE98FF6C-22D2-526B-7208-1C45A9A7C6D6}"/>
              </a:ext>
            </a:extLst>
          </p:cNvPr>
          <p:cNvSpPr>
            <a:spLocks noGrp="1"/>
          </p:cNvSpPr>
          <p:nvPr>
            <p:ph sz="quarter" idx="14" hasCustomPrompt="1"/>
          </p:nvPr>
        </p:nvSpPr>
        <p:spPr>
          <a:xfrm>
            <a:off x="9144000" y="3517901"/>
            <a:ext cx="2506663" cy="2730500"/>
          </a:xfrm>
        </p:spPr>
        <p:txBody>
          <a:bodyPr/>
          <a:lstStyle>
            <a:lvl1pPr>
              <a:defRPr sz="1800">
                <a:solidFill>
                  <a:schemeClr val="tx1"/>
                </a:solidFill>
              </a:defRPr>
            </a:lvl1pPr>
            <a:lvl2pPr>
              <a:defRPr sz="1600">
                <a:solidFill>
                  <a:schemeClr val="tx1"/>
                </a:solidFill>
              </a:defRPr>
            </a:lvl2pPr>
            <a:lvl3pPr>
              <a:defRPr sz="1400">
                <a:solidFill>
                  <a:schemeClr val="tx1"/>
                </a:solidFill>
              </a:defRPr>
            </a:lvl3pPr>
            <a:lvl4pPr>
              <a:defRPr sz="1400">
                <a:solidFill>
                  <a:schemeClr val="tx1"/>
                </a:solidFill>
              </a:defRPr>
            </a:lvl4pPr>
            <a:lvl5pPr>
              <a:defRPr sz="1400">
                <a:solidFill>
                  <a:schemeClr val="tx1"/>
                </a:solidFill>
              </a:defRPr>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3" name="Alatunnisteen paikkamerkki 12">
            <a:extLst>
              <a:ext uri="{FF2B5EF4-FFF2-40B4-BE49-F238E27FC236}">
                <a16:creationId xmlns:a16="http://schemas.microsoft.com/office/drawing/2014/main" id="{E496DB7C-3D6C-7863-C2E8-ADCAC88CAE24}"/>
              </a:ext>
            </a:extLst>
          </p:cNvPr>
          <p:cNvSpPr>
            <a:spLocks noGrp="1"/>
          </p:cNvSpPr>
          <p:nvPr>
            <p:ph type="ftr" sz="quarter" idx="16"/>
          </p:nvPr>
        </p:nvSpPr>
        <p:spPr/>
        <p:txBody>
          <a:bodyPr/>
          <a:lstStyle/>
          <a:p>
            <a:endParaRPr lang="fi-FI" dirty="0"/>
          </a:p>
        </p:txBody>
      </p:sp>
      <p:sp>
        <p:nvSpPr>
          <p:cNvPr id="12" name="Päivämäärän paikkamerkki 11">
            <a:extLst>
              <a:ext uri="{FF2B5EF4-FFF2-40B4-BE49-F238E27FC236}">
                <a16:creationId xmlns:a16="http://schemas.microsoft.com/office/drawing/2014/main" id="{6BCB5FF5-AF00-A42B-DDB0-D511FCC72DE9}"/>
              </a:ext>
            </a:extLst>
          </p:cNvPr>
          <p:cNvSpPr>
            <a:spLocks noGrp="1"/>
          </p:cNvSpPr>
          <p:nvPr>
            <p:ph type="dt" sz="half" idx="15"/>
          </p:nvPr>
        </p:nvSpPr>
        <p:spPr/>
        <p:txBody>
          <a:bodyPr/>
          <a:lstStyle>
            <a:lvl1pPr>
              <a:defRPr>
                <a:solidFill>
                  <a:schemeClr val="tx1"/>
                </a:solidFill>
              </a:defRPr>
            </a:lvl1pPr>
          </a:lstStyle>
          <a:p>
            <a:r>
              <a:rPr lang="fi-FI"/>
              <a:t>12.8.2025</a:t>
            </a:r>
            <a:endParaRPr lang="fi-FI" dirty="0"/>
          </a:p>
        </p:txBody>
      </p:sp>
      <p:sp>
        <p:nvSpPr>
          <p:cNvPr id="14" name="Dian numeron paikkamerkki 13">
            <a:extLst>
              <a:ext uri="{FF2B5EF4-FFF2-40B4-BE49-F238E27FC236}">
                <a16:creationId xmlns:a16="http://schemas.microsoft.com/office/drawing/2014/main" id="{DEB2E068-0830-47E1-8CD6-6A31A793502A}"/>
              </a:ext>
            </a:extLst>
          </p:cNvPr>
          <p:cNvSpPr>
            <a:spLocks noGrp="1"/>
          </p:cNvSpPr>
          <p:nvPr>
            <p:ph type="sldNum" sz="quarter" idx="17"/>
          </p:nvPr>
        </p:nvSpPr>
        <p:spPr/>
        <p:txBody>
          <a:bodyPr/>
          <a:lstStyle>
            <a:lvl1pPr>
              <a:defRPr>
                <a:solidFill>
                  <a:schemeClr val="tx1"/>
                </a:solidFill>
              </a:defRPr>
            </a:lvl1pPr>
          </a:lstStyle>
          <a:p>
            <a:fld id="{A9494116-C6F5-466F-B5C1-BBB074CB17FC}" type="slidenum">
              <a:rPr lang="fi-FI" smtClean="0"/>
              <a:pPr/>
              <a:t>‹#›</a:t>
            </a:fld>
            <a:endParaRPr lang="fi-FI" dirty="0"/>
          </a:p>
        </p:txBody>
      </p:sp>
      <p:sp>
        <p:nvSpPr>
          <p:cNvPr id="7" name="Logo">
            <a:extLst>
              <a:ext uri="{FF2B5EF4-FFF2-40B4-BE49-F238E27FC236}">
                <a16:creationId xmlns:a16="http://schemas.microsoft.com/office/drawing/2014/main" id="{49310286-13BB-F582-2393-7E213BABDE4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205384480"/>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preserve="1" userDrawn="1">
  <p:cSld name="Otsikko ja sisältö 4 B">
    <p:bg>
      <p:bgPr>
        <a:solidFill>
          <a:schemeClr val="accent6"/>
        </a:solidFill>
        <a:effectLst/>
      </p:bgPr>
    </p:bg>
    <p:spTree>
      <p:nvGrpSpPr>
        <p:cNvPr id="1" name=""/>
        <p:cNvGrpSpPr/>
        <p:nvPr/>
      </p:nvGrpSpPr>
      <p:grpSpPr>
        <a:xfrm>
          <a:off x="0" y="0"/>
          <a:ext cx="0" cy="0"/>
          <a:chOff x="0" y="0"/>
          <a:chExt cx="0" cy="0"/>
        </a:xfrm>
      </p:grpSpPr>
      <p:sp>
        <p:nvSpPr>
          <p:cNvPr id="8" name="Vapaamuotoinen: Muoto 7">
            <a:extLst>
              <a:ext uri="{FF2B5EF4-FFF2-40B4-BE49-F238E27FC236}">
                <a16:creationId xmlns:a16="http://schemas.microsoft.com/office/drawing/2014/main" id="{CF1E9489-D5BB-BDB6-733A-0EF333BCE5F0}"/>
              </a:ext>
              <a:ext uri="{C183D7F6-B498-43B3-948B-1728B52AA6E4}">
                <adec:decorative xmlns:adec="http://schemas.microsoft.com/office/drawing/2017/decorative" val="1"/>
              </a:ext>
            </a:extLst>
          </p:cNvPr>
          <p:cNvSpPr/>
          <p:nvPr userDrawn="1"/>
        </p:nvSpPr>
        <p:spPr>
          <a:xfrm>
            <a:off x="0" y="0"/>
            <a:ext cx="8783638" cy="6858000"/>
          </a:xfrm>
          <a:custGeom>
            <a:avLst/>
            <a:gdLst>
              <a:gd name="connsiteX0" fmla="*/ 0 w 8783638"/>
              <a:gd name="connsiteY0" fmla="*/ 0 h 6858000"/>
              <a:gd name="connsiteX1" fmla="*/ 8696881 w 8783638"/>
              <a:gd name="connsiteY1" fmla="*/ 0 h 6858000"/>
              <a:gd name="connsiteX2" fmla="*/ 8701152 w 8783638"/>
              <a:gd name="connsiteY2" fmla="*/ 0 h 6858000"/>
              <a:gd name="connsiteX3" fmla="*/ 8779240 w 8783638"/>
              <a:gd name="connsiteY3" fmla="*/ 0 h 6858000"/>
              <a:gd name="connsiteX4" fmla="*/ 8783511 w 8783638"/>
              <a:gd name="connsiteY4" fmla="*/ 0 h 6858000"/>
              <a:gd name="connsiteX5" fmla="*/ 8437753 w 8783638"/>
              <a:gd name="connsiteY5" fmla="*/ 341440 h 6858000"/>
              <a:gd name="connsiteX6" fmla="*/ 8783638 w 8783638"/>
              <a:gd name="connsiteY6" fmla="*/ 685165 h 6858000"/>
              <a:gd name="connsiteX7" fmla="*/ 8437753 w 8783638"/>
              <a:gd name="connsiteY7" fmla="*/ 1026732 h 6858000"/>
              <a:gd name="connsiteX8" fmla="*/ 8783638 w 8783638"/>
              <a:gd name="connsiteY8" fmla="*/ 1370521 h 6858000"/>
              <a:gd name="connsiteX9" fmla="*/ 8437753 w 8783638"/>
              <a:gd name="connsiteY9" fmla="*/ 1712087 h 6858000"/>
              <a:gd name="connsiteX10" fmla="*/ 8783638 w 8783638"/>
              <a:gd name="connsiteY10" fmla="*/ 2055876 h 6858000"/>
              <a:gd name="connsiteX11" fmla="*/ 8437753 w 8783638"/>
              <a:gd name="connsiteY11" fmla="*/ 2399602 h 6858000"/>
              <a:gd name="connsiteX12" fmla="*/ 8783638 w 8783638"/>
              <a:gd name="connsiteY12" fmla="*/ 2741168 h 6858000"/>
              <a:gd name="connsiteX13" fmla="*/ 8437753 w 8783638"/>
              <a:gd name="connsiteY13" fmla="*/ 3084957 h 6858000"/>
              <a:gd name="connsiteX14" fmla="*/ 8783638 w 8783638"/>
              <a:gd name="connsiteY14" fmla="*/ 3428683 h 6858000"/>
              <a:gd name="connsiteX15" fmla="*/ 8780653 w 8783638"/>
              <a:gd name="connsiteY15" fmla="*/ 3431731 h 6858000"/>
              <a:gd name="connsiteX16" fmla="*/ 8782368 w 8783638"/>
              <a:gd name="connsiteY16" fmla="*/ 3431731 h 6858000"/>
              <a:gd name="connsiteX17" fmla="*/ 8437753 w 8783638"/>
              <a:gd name="connsiteY17" fmla="*/ 3772027 h 6858000"/>
              <a:gd name="connsiteX18" fmla="*/ 8783638 w 8783638"/>
              <a:gd name="connsiteY18" fmla="*/ 4115753 h 6858000"/>
              <a:gd name="connsiteX19" fmla="*/ 8437753 w 8783638"/>
              <a:gd name="connsiteY19" fmla="*/ 4459542 h 6858000"/>
              <a:gd name="connsiteX20" fmla="*/ 8783638 w 8783638"/>
              <a:gd name="connsiteY20" fmla="*/ 4803267 h 6858000"/>
              <a:gd name="connsiteX21" fmla="*/ 8437753 w 8783638"/>
              <a:gd name="connsiteY21" fmla="*/ 5144834 h 6858000"/>
              <a:gd name="connsiteX22" fmla="*/ 8783638 w 8783638"/>
              <a:gd name="connsiteY22" fmla="*/ 5488559 h 6858000"/>
              <a:gd name="connsiteX23" fmla="*/ 8437753 w 8783638"/>
              <a:gd name="connsiteY23" fmla="*/ 5830189 h 6858000"/>
              <a:gd name="connsiteX24" fmla="*/ 8783638 w 8783638"/>
              <a:gd name="connsiteY24" fmla="*/ 6173978 h 6858000"/>
              <a:gd name="connsiteX25" fmla="*/ 8437753 w 8783638"/>
              <a:gd name="connsiteY25" fmla="*/ 6515544 h 6858000"/>
              <a:gd name="connsiteX26" fmla="*/ 8782368 w 8783638"/>
              <a:gd name="connsiteY26" fmla="*/ 6858000 h 6858000"/>
              <a:gd name="connsiteX27" fmla="*/ 8778097 w 8783638"/>
              <a:gd name="connsiteY27" fmla="*/ 6858000 h 6858000"/>
              <a:gd name="connsiteX28" fmla="*/ 8700009 w 8783638"/>
              <a:gd name="connsiteY28" fmla="*/ 6858000 h 6858000"/>
              <a:gd name="connsiteX29" fmla="*/ 8695738 w 8783638"/>
              <a:gd name="connsiteY29" fmla="*/ 6858000 h 6858000"/>
              <a:gd name="connsiteX30" fmla="*/ 0 w 8783638"/>
              <a:gd name="connsiteY30"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783638" h="6858000">
                <a:moveTo>
                  <a:pt x="0" y="0"/>
                </a:moveTo>
                <a:lnTo>
                  <a:pt x="8696881" y="0"/>
                </a:lnTo>
                <a:lnTo>
                  <a:pt x="8701152" y="0"/>
                </a:lnTo>
                <a:lnTo>
                  <a:pt x="8779240" y="0"/>
                </a:lnTo>
                <a:lnTo>
                  <a:pt x="8783511" y="0"/>
                </a:lnTo>
                <a:lnTo>
                  <a:pt x="8437753" y="341440"/>
                </a:lnTo>
                <a:lnTo>
                  <a:pt x="8783638" y="685165"/>
                </a:lnTo>
                <a:lnTo>
                  <a:pt x="8437753" y="1026732"/>
                </a:lnTo>
                <a:lnTo>
                  <a:pt x="8783638" y="1370521"/>
                </a:lnTo>
                <a:lnTo>
                  <a:pt x="8437753" y="1712087"/>
                </a:lnTo>
                <a:lnTo>
                  <a:pt x="8783638" y="2055876"/>
                </a:lnTo>
                <a:lnTo>
                  <a:pt x="8437753" y="2399602"/>
                </a:lnTo>
                <a:lnTo>
                  <a:pt x="8783638" y="2741168"/>
                </a:lnTo>
                <a:lnTo>
                  <a:pt x="8437753" y="3084957"/>
                </a:lnTo>
                <a:lnTo>
                  <a:pt x="8783638" y="3428683"/>
                </a:lnTo>
                <a:lnTo>
                  <a:pt x="8780653" y="3431731"/>
                </a:lnTo>
                <a:lnTo>
                  <a:pt x="8782368" y="3431731"/>
                </a:lnTo>
                <a:lnTo>
                  <a:pt x="8437753" y="3772027"/>
                </a:lnTo>
                <a:lnTo>
                  <a:pt x="8783638" y="4115753"/>
                </a:lnTo>
                <a:lnTo>
                  <a:pt x="8437753" y="4459542"/>
                </a:lnTo>
                <a:lnTo>
                  <a:pt x="8783638" y="4803267"/>
                </a:lnTo>
                <a:lnTo>
                  <a:pt x="8437753" y="5144834"/>
                </a:lnTo>
                <a:lnTo>
                  <a:pt x="8783638" y="5488559"/>
                </a:lnTo>
                <a:lnTo>
                  <a:pt x="8437753" y="5830189"/>
                </a:lnTo>
                <a:lnTo>
                  <a:pt x="8783638" y="6173978"/>
                </a:lnTo>
                <a:lnTo>
                  <a:pt x="8437753" y="6515544"/>
                </a:lnTo>
                <a:lnTo>
                  <a:pt x="8782368" y="6858000"/>
                </a:lnTo>
                <a:lnTo>
                  <a:pt x="8778097" y="6858000"/>
                </a:lnTo>
                <a:lnTo>
                  <a:pt x="8700009" y="6858000"/>
                </a:lnTo>
                <a:lnTo>
                  <a:pt x="8695738" y="6858000"/>
                </a:lnTo>
                <a:lnTo>
                  <a:pt x="0" y="6858000"/>
                </a:lnTo>
                <a:close/>
              </a:path>
            </a:pathLst>
          </a:custGeom>
          <a:solidFill>
            <a:schemeClr val="bg1"/>
          </a:solidFill>
          <a:ln w="6350"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1" y="546100"/>
            <a:ext cx="7935912" cy="1235074"/>
          </a:xfrm>
          <a:prstGeom prst="rect">
            <a:avLst/>
          </a:prstGeom>
        </p:spPr>
        <p:txBody>
          <a:bodyPr/>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032000"/>
            <a:ext cx="7935913" cy="3968749"/>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Sisällön paikkamerkki 2">
            <a:extLst>
              <a:ext uri="{FF2B5EF4-FFF2-40B4-BE49-F238E27FC236}">
                <a16:creationId xmlns:a16="http://schemas.microsoft.com/office/drawing/2014/main" id="{A8803C51-B6A3-322F-5C35-1C501A4D1FA7}"/>
              </a:ext>
            </a:extLst>
          </p:cNvPr>
          <p:cNvSpPr>
            <a:spLocks noGrp="1"/>
          </p:cNvSpPr>
          <p:nvPr>
            <p:ph sz="quarter" idx="13" hasCustomPrompt="1"/>
          </p:nvPr>
        </p:nvSpPr>
        <p:spPr>
          <a:xfrm>
            <a:off x="9144000" y="539750"/>
            <a:ext cx="2506663" cy="2730500"/>
          </a:xfrm>
        </p:spPr>
        <p:txBody>
          <a:bodyPr/>
          <a:lstStyle>
            <a:lvl1pPr>
              <a:defRPr sz="1800">
                <a:solidFill>
                  <a:schemeClr val="tx1"/>
                </a:solidFill>
              </a:defRPr>
            </a:lvl1pPr>
            <a:lvl2pPr>
              <a:defRPr sz="1600">
                <a:solidFill>
                  <a:schemeClr val="tx1"/>
                </a:solidFill>
              </a:defRPr>
            </a:lvl2pPr>
            <a:lvl3pPr>
              <a:defRPr sz="1400">
                <a:solidFill>
                  <a:schemeClr val="tx1"/>
                </a:solidFill>
              </a:defRPr>
            </a:lvl3pPr>
            <a:lvl4pPr>
              <a:defRPr sz="1400">
                <a:solidFill>
                  <a:schemeClr val="tx1"/>
                </a:solidFill>
              </a:defRPr>
            </a:lvl4pPr>
            <a:lvl5pPr>
              <a:defRPr sz="1400">
                <a:solidFill>
                  <a:schemeClr val="tx1"/>
                </a:solidFill>
              </a:defRPr>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6" name="Sisällön paikkamerkki 3">
            <a:extLst>
              <a:ext uri="{FF2B5EF4-FFF2-40B4-BE49-F238E27FC236}">
                <a16:creationId xmlns:a16="http://schemas.microsoft.com/office/drawing/2014/main" id="{FE98FF6C-22D2-526B-7208-1C45A9A7C6D6}"/>
              </a:ext>
            </a:extLst>
          </p:cNvPr>
          <p:cNvSpPr>
            <a:spLocks noGrp="1"/>
          </p:cNvSpPr>
          <p:nvPr>
            <p:ph sz="quarter" idx="14" hasCustomPrompt="1"/>
          </p:nvPr>
        </p:nvSpPr>
        <p:spPr>
          <a:xfrm>
            <a:off x="9144000" y="3517901"/>
            <a:ext cx="2506663" cy="2730500"/>
          </a:xfrm>
        </p:spPr>
        <p:txBody>
          <a:bodyPr/>
          <a:lstStyle>
            <a:lvl1pPr>
              <a:defRPr sz="1800">
                <a:solidFill>
                  <a:schemeClr val="tx1"/>
                </a:solidFill>
              </a:defRPr>
            </a:lvl1pPr>
            <a:lvl2pPr>
              <a:defRPr sz="1600">
                <a:solidFill>
                  <a:schemeClr val="tx1"/>
                </a:solidFill>
              </a:defRPr>
            </a:lvl2pPr>
            <a:lvl3pPr>
              <a:defRPr sz="1400">
                <a:solidFill>
                  <a:schemeClr val="tx1"/>
                </a:solidFill>
              </a:defRPr>
            </a:lvl3pPr>
            <a:lvl4pPr>
              <a:defRPr sz="1400">
                <a:solidFill>
                  <a:schemeClr val="tx1"/>
                </a:solidFill>
              </a:defRPr>
            </a:lvl4pPr>
            <a:lvl5pPr>
              <a:defRPr sz="1400">
                <a:solidFill>
                  <a:schemeClr val="tx1"/>
                </a:solidFill>
              </a:defRPr>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3" name="Alatunnisteen paikkamerkki 12">
            <a:extLst>
              <a:ext uri="{FF2B5EF4-FFF2-40B4-BE49-F238E27FC236}">
                <a16:creationId xmlns:a16="http://schemas.microsoft.com/office/drawing/2014/main" id="{E496DB7C-3D6C-7863-C2E8-ADCAC88CAE24}"/>
              </a:ext>
            </a:extLst>
          </p:cNvPr>
          <p:cNvSpPr>
            <a:spLocks noGrp="1"/>
          </p:cNvSpPr>
          <p:nvPr>
            <p:ph type="ftr" sz="quarter" idx="16"/>
          </p:nvPr>
        </p:nvSpPr>
        <p:spPr/>
        <p:txBody>
          <a:bodyPr/>
          <a:lstStyle/>
          <a:p>
            <a:endParaRPr lang="fi-FI" dirty="0"/>
          </a:p>
        </p:txBody>
      </p:sp>
      <p:sp>
        <p:nvSpPr>
          <p:cNvPr id="12" name="Päivämäärän paikkamerkki 11">
            <a:extLst>
              <a:ext uri="{FF2B5EF4-FFF2-40B4-BE49-F238E27FC236}">
                <a16:creationId xmlns:a16="http://schemas.microsoft.com/office/drawing/2014/main" id="{6BCB5FF5-AF00-A42B-DDB0-D511FCC72DE9}"/>
              </a:ext>
            </a:extLst>
          </p:cNvPr>
          <p:cNvSpPr>
            <a:spLocks noGrp="1"/>
          </p:cNvSpPr>
          <p:nvPr>
            <p:ph type="dt" sz="half" idx="15"/>
          </p:nvPr>
        </p:nvSpPr>
        <p:spPr/>
        <p:txBody>
          <a:bodyPr/>
          <a:lstStyle>
            <a:lvl1pPr>
              <a:defRPr>
                <a:solidFill>
                  <a:schemeClr val="tx1"/>
                </a:solidFill>
              </a:defRPr>
            </a:lvl1pPr>
          </a:lstStyle>
          <a:p>
            <a:r>
              <a:rPr lang="fi-FI"/>
              <a:t>12.8.2025</a:t>
            </a:r>
            <a:endParaRPr lang="fi-FI" dirty="0"/>
          </a:p>
        </p:txBody>
      </p:sp>
      <p:sp>
        <p:nvSpPr>
          <p:cNvPr id="14" name="Dian numeron paikkamerkki 13">
            <a:extLst>
              <a:ext uri="{FF2B5EF4-FFF2-40B4-BE49-F238E27FC236}">
                <a16:creationId xmlns:a16="http://schemas.microsoft.com/office/drawing/2014/main" id="{DEB2E068-0830-47E1-8CD6-6A31A793502A}"/>
              </a:ext>
            </a:extLst>
          </p:cNvPr>
          <p:cNvSpPr>
            <a:spLocks noGrp="1"/>
          </p:cNvSpPr>
          <p:nvPr>
            <p:ph type="sldNum" sz="quarter" idx="17"/>
          </p:nvPr>
        </p:nvSpPr>
        <p:spPr/>
        <p:txBody>
          <a:bodyPr/>
          <a:lstStyle>
            <a:lvl1pPr>
              <a:defRPr>
                <a:solidFill>
                  <a:schemeClr val="tx1"/>
                </a:solidFill>
              </a:defRPr>
            </a:lvl1pPr>
          </a:lstStyle>
          <a:p>
            <a:fld id="{A9494116-C6F5-466F-B5C1-BBB074CB17FC}" type="slidenum">
              <a:rPr lang="fi-FI" smtClean="0"/>
              <a:pPr/>
              <a:t>‹#›</a:t>
            </a:fld>
            <a:endParaRPr lang="fi-FI" dirty="0"/>
          </a:p>
        </p:txBody>
      </p:sp>
      <p:sp>
        <p:nvSpPr>
          <p:cNvPr id="10" name="Logo">
            <a:extLst>
              <a:ext uri="{FF2B5EF4-FFF2-40B4-BE49-F238E27FC236}">
                <a16:creationId xmlns:a16="http://schemas.microsoft.com/office/drawing/2014/main" id="{8CE45C65-8646-6EF7-F1BB-7909C16C6659}"/>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500743723"/>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preserve="1" userDrawn="1">
  <p:cSld name="Otsikko ja sisältö 4 C">
    <p:bg>
      <p:bgPr>
        <a:solidFill>
          <a:schemeClr val="accent6"/>
        </a:solidFill>
        <a:effectLst/>
      </p:bgPr>
    </p:bg>
    <p:spTree>
      <p:nvGrpSpPr>
        <p:cNvPr id="1" name=""/>
        <p:cNvGrpSpPr/>
        <p:nvPr/>
      </p:nvGrpSpPr>
      <p:grpSpPr>
        <a:xfrm>
          <a:off x="0" y="0"/>
          <a:ext cx="0" cy="0"/>
          <a:chOff x="0" y="0"/>
          <a:chExt cx="0" cy="0"/>
        </a:xfrm>
      </p:grpSpPr>
      <p:sp>
        <p:nvSpPr>
          <p:cNvPr id="8" name="Vapaamuotoinen: Muoto 7">
            <a:extLst>
              <a:ext uri="{FF2B5EF4-FFF2-40B4-BE49-F238E27FC236}">
                <a16:creationId xmlns:a16="http://schemas.microsoft.com/office/drawing/2014/main" id="{32AC1E5B-5ED2-B309-7D49-7B58486FC74B}"/>
              </a:ext>
              <a:ext uri="{C183D7F6-B498-43B3-948B-1728B52AA6E4}">
                <adec:decorative xmlns:adec="http://schemas.microsoft.com/office/drawing/2017/decorative" val="1"/>
              </a:ext>
            </a:extLst>
          </p:cNvPr>
          <p:cNvSpPr/>
          <p:nvPr userDrawn="1"/>
        </p:nvSpPr>
        <p:spPr>
          <a:xfrm>
            <a:off x="0" y="31"/>
            <a:ext cx="8783638" cy="6857937"/>
          </a:xfrm>
          <a:custGeom>
            <a:avLst/>
            <a:gdLst>
              <a:gd name="connsiteX0" fmla="*/ 0 w 8783638"/>
              <a:gd name="connsiteY0" fmla="*/ 0 h 6857937"/>
              <a:gd name="connsiteX1" fmla="*/ 8508222 w 8783638"/>
              <a:gd name="connsiteY1" fmla="*/ 0 h 6857937"/>
              <a:gd name="connsiteX2" fmla="*/ 8783638 w 8783638"/>
              <a:gd name="connsiteY2" fmla="*/ 0 h 6857937"/>
              <a:gd name="connsiteX3" fmla="*/ 8544751 w 8783638"/>
              <a:gd name="connsiteY3" fmla="*/ 342900 h 6857937"/>
              <a:gd name="connsiteX4" fmla="*/ 8783638 w 8783638"/>
              <a:gd name="connsiteY4" fmla="*/ 685673 h 6857937"/>
              <a:gd name="connsiteX5" fmla="*/ 8544751 w 8783638"/>
              <a:gd name="connsiteY5" fmla="*/ 1028510 h 6857937"/>
              <a:gd name="connsiteX6" fmla="*/ 8783638 w 8783638"/>
              <a:gd name="connsiteY6" fmla="*/ 1371410 h 6857937"/>
              <a:gd name="connsiteX7" fmla="*/ 8544751 w 8783638"/>
              <a:gd name="connsiteY7" fmla="*/ 1714246 h 6857937"/>
              <a:gd name="connsiteX8" fmla="*/ 8783638 w 8783638"/>
              <a:gd name="connsiteY8" fmla="*/ 2057019 h 6857937"/>
              <a:gd name="connsiteX9" fmla="*/ 8544751 w 8783638"/>
              <a:gd name="connsiteY9" fmla="*/ 2399919 h 6857937"/>
              <a:gd name="connsiteX10" fmla="*/ 8783638 w 8783638"/>
              <a:gd name="connsiteY10" fmla="*/ 2742756 h 6857937"/>
              <a:gd name="connsiteX11" fmla="*/ 8544751 w 8783638"/>
              <a:gd name="connsiteY11" fmla="*/ 3085592 h 6857937"/>
              <a:gd name="connsiteX12" fmla="*/ 8777161 w 8783638"/>
              <a:gd name="connsiteY12" fmla="*/ 3362071 h 6857937"/>
              <a:gd name="connsiteX13" fmla="*/ 8776971 w 8783638"/>
              <a:gd name="connsiteY13" fmla="*/ 3362071 h 6857937"/>
              <a:gd name="connsiteX14" fmla="*/ 8783131 w 8783638"/>
              <a:gd name="connsiteY14" fmla="*/ 3410395 h 6857937"/>
              <a:gd name="connsiteX15" fmla="*/ 8783194 w 8783638"/>
              <a:gd name="connsiteY15" fmla="*/ 3412363 h 6857937"/>
              <a:gd name="connsiteX16" fmla="*/ 8783638 w 8783638"/>
              <a:gd name="connsiteY16" fmla="*/ 3428428 h 6857937"/>
              <a:gd name="connsiteX17" fmla="*/ 8544751 w 8783638"/>
              <a:gd name="connsiteY17" fmla="*/ 3771202 h 6857937"/>
              <a:gd name="connsiteX18" fmla="*/ 8544815 w 8783638"/>
              <a:gd name="connsiteY18" fmla="*/ 3771202 h 6857937"/>
              <a:gd name="connsiteX19" fmla="*/ 8651241 w 8783638"/>
              <a:gd name="connsiteY19" fmla="*/ 3836099 h 6857937"/>
              <a:gd name="connsiteX20" fmla="*/ 8783638 w 8783638"/>
              <a:gd name="connsiteY20" fmla="*/ 4116197 h 6857937"/>
              <a:gd name="connsiteX21" fmla="*/ 8544751 w 8783638"/>
              <a:gd name="connsiteY21" fmla="*/ 4459097 h 6857937"/>
              <a:gd name="connsiteX22" fmla="*/ 8783638 w 8783638"/>
              <a:gd name="connsiteY22" fmla="*/ 4801870 h 6857937"/>
              <a:gd name="connsiteX23" fmla="*/ 8544751 w 8783638"/>
              <a:gd name="connsiteY23" fmla="*/ 5144707 h 6857937"/>
              <a:gd name="connsiteX24" fmla="*/ 8783638 w 8783638"/>
              <a:gd name="connsiteY24" fmla="*/ 5487607 h 6857937"/>
              <a:gd name="connsiteX25" fmla="*/ 8544751 w 8783638"/>
              <a:gd name="connsiteY25" fmla="*/ 5830443 h 6857937"/>
              <a:gd name="connsiteX26" fmla="*/ 8783638 w 8783638"/>
              <a:gd name="connsiteY26" fmla="*/ 6173216 h 6857937"/>
              <a:gd name="connsiteX27" fmla="*/ 8544751 w 8783638"/>
              <a:gd name="connsiteY27" fmla="*/ 6516116 h 6857937"/>
              <a:gd name="connsiteX28" fmla="*/ 8783638 w 8783638"/>
              <a:gd name="connsiteY28" fmla="*/ 6857937 h 6857937"/>
              <a:gd name="connsiteX29" fmla="*/ 8508222 w 8783638"/>
              <a:gd name="connsiteY29" fmla="*/ 6857937 h 6857937"/>
              <a:gd name="connsiteX30" fmla="*/ 0 w 8783638"/>
              <a:gd name="connsiteY30" fmla="*/ 6857937 h 6857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783638" h="6857937">
                <a:moveTo>
                  <a:pt x="0" y="0"/>
                </a:moveTo>
                <a:lnTo>
                  <a:pt x="8508222" y="0"/>
                </a:lnTo>
                <a:lnTo>
                  <a:pt x="8783638" y="0"/>
                </a:lnTo>
                <a:cubicBezTo>
                  <a:pt x="8783638" y="154877"/>
                  <a:pt x="8686293" y="287592"/>
                  <a:pt x="8544751" y="342900"/>
                </a:cubicBezTo>
                <a:cubicBezTo>
                  <a:pt x="8684071" y="400368"/>
                  <a:pt x="8783638" y="533083"/>
                  <a:pt x="8783638" y="685673"/>
                </a:cubicBezTo>
                <a:cubicBezTo>
                  <a:pt x="8783638" y="838263"/>
                  <a:pt x="8686293" y="973265"/>
                  <a:pt x="8544751" y="1028510"/>
                </a:cubicBezTo>
                <a:cubicBezTo>
                  <a:pt x="8684071" y="1086041"/>
                  <a:pt x="8783638" y="1218819"/>
                  <a:pt x="8783638" y="1371410"/>
                </a:cubicBezTo>
                <a:cubicBezTo>
                  <a:pt x="8783638" y="1524000"/>
                  <a:pt x="8686293" y="1658938"/>
                  <a:pt x="8544751" y="1714246"/>
                </a:cubicBezTo>
                <a:cubicBezTo>
                  <a:pt x="8684071" y="1771714"/>
                  <a:pt x="8783638" y="1904429"/>
                  <a:pt x="8783638" y="2057019"/>
                </a:cubicBezTo>
                <a:cubicBezTo>
                  <a:pt x="8783638" y="2209610"/>
                  <a:pt x="8686293" y="2344611"/>
                  <a:pt x="8544751" y="2399919"/>
                </a:cubicBezTo>
                <a:cubicBezTo>
                  <a:pt x="8684071" y="2457387"/>
                  <a:pt x="8783638" y="2590165"/>
                  <a:pt x="8783638" y="2742756"/>
                </a:cubicBezTo>
                <a:cubicBezTo>
                  <a:pt x="8783638" y="2895346"/>
                  <a:pt x="8686293" y="3030284"/>
                  <a:pt x="8544751" y="3085592"/>
                </a:cubicBezTo>
                <a:cubicBezTo>
                  <a:pt x="8663433" y="3134614"/>
                  <a:pt x="8753159" y="3238056"/>
                  <a:pt x="8777161" y="3362071"/>
                </a:cubicBezTo>
                <a:lnTo>
                  <a:pt x="8776971" y="3362071"/>
                </a:lnTo>
                <a:cubicBezTo>
                  <a:pt x="8780210" y="3378137"/>
                  <a:pt x="8782178" y="3394266"/>
                  <a:pt x="8783131" y="3410395"/>
                </a:cubicBezTo>
                <a:cubicBezTo>
                  <a:pt x="8783131" y="3411030"/>
                  <a:pt x="8783194" y="3411728"/>
                  <a:pt x="8783194" y="3412363"/>
                </a:cubicBezTo>
                <a:cubicBezTo>
                  <a:pt x="8783448" y="3417634"/>
                  <a:pt x="8783638" y="3423031"/>
                  <a:pt x="8783638" y="3428428"/>
                </a:cubicBezTo>
                <a:cubicBezTo>
                  <a:pt x="8783638" y="3583241"/>
                  <a:pt x="8686293" y="3715957"/>
                  <a:pt x="8544751" y="3771202"/>
                </a:cubicBezTo>
                <a:cubicBezTo>
                  <a:pt x="8544751" y="3771202"/>
                  <a:pt x="8544815" y="3771202"/>
                  <a:pt x="8544815" y="3771202"/>
                </a:cubicBezTo>
                <a:cubicBezTo>
                  <a:pt x="8583868" y="3787331"/>
                  <a:pt x="8619745" y="3809365"/>
                  <a:pt x="8651241" y="3836099"/>
                </a:cubicBezTo>
                <a:cubicBezTo>
                  <a:pt x="8732076" y="3904806"/>
                  <a:pt x="8783638" y="4004755"/>
                  <a:pt x="8783638" y="4116197"/>
                </a:cubicBezTo>
                <a:cubicBezTo>
                  <a:pt x="8783638" y="4271074"/>
                  <a:pt x="8686293" y="4403725"/>
                  <a:pt x="8544751" y="4459097"/>
                </a:cubicBezTo>
                <a:cubicBezTo>
                  <a:pt x="8684071" y="4516565"/>
                  <a:pt x="8783638" y="4649280"/>
                  <a:pt x="8783638" y="4801870"/>
                </a:cubicBezTo>
                <a:cubicBezTo>
                  <a:pt x="8783638" y="4954461"/>
                  <a:pt x="8686293" y="5089462"/>
                  <a:pt x="8544751" y="5144707"/>
                </a:cubicBezTo>
                <a:cubicBezTo>
                  <a:pt x="8684071" y="5202238"/>
                  <a:pt x="8783638" y="5334953"/>
                  <a:pt x="8783638" y="5487607"/>
                </a:cubicBezTo>
                <a:cubicBezTo>
                  <a:pt x="8783638" y="5640261"/>
                  <a:pt x="8686293" y="5775135"/>
                  <a:pt x="8544751" y="5830443"/>
                </a:cubicBezTo>
                <a:cubicBezTo>
                  <a:pt x="8684071" y="5887911"/>
                  <a:pt x="8783638" y="6020626"/>
                  <a:pt x="8783638" y="6173216"/>
                </a:cubicBezTo>
                <a:cubicBezTo>
                  <a:pt x="8783638" y="6325807"/>
                  <a:pt x="8686293" y="6460808"/>
                  <a:pt x="8544751" y="6516116"/>
                </a:cubicBezTo>
                <a:cubicBezTo>
                  <a:pt x="8683753" y="6573456"/>
                  <a:pt x="8783194" y="6705727"/>
                  <a:pt x="8783638" y="6857937"/>
                </a:cubicBezTo>
                <a:lnTo>
                  <a:pt x="8508222" y="6857937"/>
                </a:lnTo>
                <a:lnTo>
                  <a:pt x="0" y="6857937"/>
                </a:lnTo>
                <a:close/>
              </a:path>
            </a:pathLst>
          </a:custGeom>
          <a:solidFill>
            <a:srgbClr val="FFFFFF"/>
          </a:solidFill>
          <a:ln w="6350"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1" y="546100"/>
            <a:ext cx="7935912" cy="1235074"/>
          </a:xfrm>
          <a:prstGeom prst="rect">
            <a:avLst/>
          </a:prstGeom>
        </p:spPr>
        <p:txBody>
          <a:bodyPr/>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032000"/>
            <a:ext cx="7935913" cy="3968749"/>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Sisällön paikkamerkki 2">
            <a:extLst>
              <a:ext uri="{FF2B5EF4-FFF2-40B4-BE49-F238E27FC236}">
                <a16:creationId xmlns:a16="http://schemas.microsoft.com/office/drawing/2014/main" id="{A8803C51-B6A3-322F-5C35-1C501A4D1FA7}"/>
              </a:ext>
            </a:extLst>
          </p:cNvPr>
          <p:cNvSpPr>
            <a:spLocks noGrp="1"/>
          </p:cNvSpPr>
          <p:nvPr>
            <p:ph sz="quarter" idx="13" hasCustomPrompt="1"/>
          </p:nvPr>
        </p:nvSpPr>
        <p:spPr>
          <a:xfrm>
            <a:off x="9144000" y="539750"/>
            <a:ext cx="2506663" cy="2730500"/>
          </a:xfrm>
        </p:spPr>
        <p:txBody>
          <a:bodyPr/>
          <a:lstStyle>
            <a:lvl1pPr>
              <a:defRPr sz="1800">
                <a:solidFill>
                  <a:schemeClr val="tx1"/>
                </a:solidFill>
              </a:defRPr>
            </a:lvl1pPr>
            <a:lvl2pPr>
              <a:defRPr sz="1600">
                <a:solidFill>
                  <a:schemeClr val="tx1"/>
                </a:solidFill>
              </a:defRPr>
            </a:lvl2pPr>
            <a:lvl3pPr>
              <a:defRPr sz="1400">
                <a:solidFill>
                  <a:schemeClr val="tx1"/>
                </a:solidFill>
              </a:defRPr>
            </a:lvl3pPr>
            <a:lvl4pPr>
              <a:defRPr sz="1400">
                <a:solidFill>
                  <a:schemeClr val="tx1"/>
                </a:solidFill>
              </a:defRPr>
            </a:lvl4pPr>
            <a:lvl5pPr>
              <a:defRPr sz="1400">
                <a:solidFill>
                  <a:schemeClr val="tx1"/>
                </a:solidFill>
              </a:defRPr>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6" name="Sisällön paikkamerkki 3">
            <a:extLst>
              <a:ext uri="{FF2B5EF4-FFF2-40B4-BE49-F238E27FC236}">
                <a16:creationId xmlns:a16="http://schemas.microsoft.com/office/drawing/2014/main" id="{FE98FF6C-22D2-526B-7208-1C45A9A7C6D6}"/>
              </a:ext>
            </a:extLst>
          </p:cNvPr>
          <p:cNvSpPr>
            <a:spLocks noGrp="1"/>
          </p:cNvSpPr>
          <p:nvPr>
            <p:ph sz="quarter" idx="14" hasCustomPrompt="1"/>
          </p:nvPr>
        </p:nvSpPr>
        <p:spPr>
          <a:xfrm>
            <a:off x="9144000" y="3517901"/>
            <a:ext cx="2506663" cy="2730500"/>
          </a:xfrm>
        </p:spPr>
        <p:txBody>
          <a:bodyPr/>
          <a:lstStyle>
            <a:lvl1pPr>
              <a:defRPr sz="1800">
                <a:solidFill>
                  <a:schemeClr val="tx1"/>
                </a:solidFill>
              </a:defRPr>
            </a:lvl1pPr>
            <a:lvl2pPr>
              <a:defRPr sz="1600">
                <a:solidFill>
                  <a:schemeClr val="tx1"/>
                </a:solidFill>
              </a:defRPr>
            </a:lvl2pPr>
            <a:lvl3pPr>
              <a:defRPr sz="1400">
                <a:solidFill>
                  <a:schemeClr val="tx1"/>
                </a:solidFill>
              </a:defRPr>
            </a:lvl3pPr>
            <a:lvl4pPr>
              <a:defRPr sz="1400">
                <a:solidFill>
                  <a:schemeClr val="tx1"/>
                </a:solidFill>
              </a:defRPr>
            </a:lvl4pPr>
            <a:lvl5pPr>
              <a:defRPr sz="1400">
                <a:solidFill>
                  <a:schemeClr val="tx1"/>
                </a:solidFill>
              </a:defRPr>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3" name="Alatunnisteen paikkamerkki 12">
            <a:extLst>
              <a:ext uri="{FF2B5EF4-FFF2-40B4-BE49-F238E27FC236}">
                <a16:creationId xmlns:a16="http://schemas.microsoft.com/office/drawing/2014/main" id="{E496DB7C-3D6C-7863-C2E8-ADCAC88CAE24}"/>
              </a:ext>
            </a:extLst>
          </p:cNvPr>
          <p:cNvSpPr>
            <a:spLocks noGrp="1"/>
          </p:cNvSpPr>
          <p:nvPr>
            <p:ph type="ftr" sz="quarter" idx="16"/>
          </p:nvPr>
        </p:nvSpPr>
        <p:spPr/>
        <p:txBody>
          <a:bodyPr/>
          <a:lstStyle/>
          <a:p>
            <a:endParaRPr lang="fi-FI" dirty="0"/>
          </a:p>
        </p:txBody>
      </p:sp>
      <p:sp>
        <p:nvSpPr>
          <p:cNvPr id="12" name="Päivämäärän paikkamerkki 11">
            <a:extLst>
              <a:ext uri="{FF2B5EF4-FFF2-40B4-BE49-F238E27FC236}">
                <a16:creationId xmlns:a16="http://schemas.microsoft.com/office/drawing/2014/main" id="{6BCB5FF5-AF00-A42B-DDB0-D511FCC72DE9}"/>
              </a:ext>
            </a:extLst>
          </p:cNvPr>
          <p:cNvSpPr>
            <a:spLocks noGrp="1"/>
          </p:cNvSpPr>
          <p:nvPr>
            <p:ph type="dt" sz="half" idx="15"/>
          </p:nvPr>
        </p:nvSpPr>
        <p:spPr/>
        <p:txBody>
          <a:bodyPr/>
          <a:lstStyle>
            <a:lvl1pPr>
              <a:defRPr>
                <a:solidFill>
                  <a:schemeClr val="tx1"/>
                </a:solidFill>
              </a:defRPr>
            </a:lvl1pPr>
          </a:lstStyle>
          <a:p>
            <a:r>
              <a:rPr lang="fi-FI"/>
              <a:t>12.8.2025</a:t>
            </a:r>
            <a:endParaRPr lang="fi-FI" dirty="0"/>
          </a:p>
        </p:txBody>
      </p:sp>
      <p:sp>
        <p:nvSpPr>
          <p:cNvPr id="14" name="Dian numeron paikkamerkki 13">
            <a:extLst>
              <a:ext uri="{FF2B5EF4-FFF2-40B4-BE49-F238E27FC236}">
                <a16:creationId xmlns:a16="http://schemas.microsoft.com/office/drawing/2014/main" id="{DEB2E068-0830-47E1-8CD6-6A31A793502A}"/>
              </a:ext>
            </a:extLst>
          </p:cNvPr>
          <p:cNvSpPr>
            <a:spLocks noGrp="1"/>
          </p:cNvSpPr>
          <p:nvPr>
            <p:ph type="sldNum" sz="quarter" idx="17"/>
          </p:nvPr>
        </p:nvSpPr>
        <p:spPr/>
        <p:txBody>
          <a:bodyPr/>
          <a:lstStyle>
            <a:lvl1pPr>
              <a:defRPr>
                <a:solidFill>
                  <a:schemeClr val="tx1"/>
                </a:solidFill>
              </a:defRPr>
            </a:lvl1pPr>
          </a:lstStyle>
          <a:p>
            <a:fld id="{A9494116-C6F5-466F-B5C1-BBB074CB17FC}" type="slidenum">
              <a:rPr lang="fi-FI" smtClean="0"/>
              <a:pPr/>
              <a:t>‹#›</a:t>
            </a:fld>
            <a:endParaRPr lang="fi-FI" dirty="0"/>
          </a:p>
        </p:txBody>
      </p:sp>
      <p:sp>
        <p:nvSpPr>
          <p:cNvPr id="10" name="Logo">
            <a:extLst>
              <a:ext uri="{FF2B5EF4-FFF2-40B4-BE49-F238E27FC236}">
                <a16:creationId xmlns:a16="http://schemas.microsoft.com/office/drawing/2014/main" id="{0F6C14A0-39E7-4FE5-5D51-FE4E31E771C8}"/>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592064926"/>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twoObj" preserve="1">
  <p:cSld name="Vertailu 1">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B2CD312-9726-B802-8BDD-60E4DE41D212}"/>
              </a:ext>
            </a:extLst>
          </p:cNvPr>
          <p:cNvSpPr>
            <a:spLocks noGrp="1"/>
          </p:cNvSpPr>
          <p:nvPr>
            <p:ph type="title"/>
          </p:nvPr>
        </p:nvSpPr>
        <p:spPr>
          <a:xfrm>
            <a:off x="539750" y="539750"/>
            <a:ext cx="11107635" cy="992188"/>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Sisällön paikkamerkki 1">
            <a:extLst>
              <a:ext uri="{FF2B5EF4-FFF2-40B4-BE49-F238E27FC236}">
                <a16:creationId xmlns:a16="http://schemas.microsoft.com/office/drawing/2014/main" id="{22518D0B-5C58-A517-480D-F96C2EABA205}"/>
              </a:ext>
            </a:extLst>
          </p:cNvPr>
          <p:cNvSpPr>
            <a:spLocks noGrp="1"/>
          </p:cNvSpPr>
          <p:nvPr>
            <p:ph sz="half" idx="1" hasCustomPrompt="1"/>
          </p:nvPr>
        </p:nvSpPr>
        <p:spPr>
          <a:xfrm>
            <a:off x="544408" y="1532511"/>
            <a:ext cx="5370616" cy="4468240"/>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4" name="Sisällön paikkamerkki 2">
            <a:extLst>
              <a:ext uri="{FF2B5EF4-FFF2-40B4-BE49-F238E27FC236}">
                <a16:creationId xmlns:a16="http://schemas.microsoft.com/office/drawing/2014/main" id="{98DA6DB5-E852-25D0-9059-FECE8670E54B}"/>
              </a:ext>
            </a:extLst>
          </p:cNvPr>
          <p:cNvSpPr>
            <a:spLocks noGrp="1"/>
          </p:cNvSpPr>
          <p:nvPr>
            <p:ph sz="half" idx="2" hasCustomPrompt="1"/>
          </p:nvPr>
        </p:nvSpPr>
        <p:spPr>
          <a:xfrm>
            <a:off x="6275387" y="1531938"/>
            <a:ext cx="5375275" cy="4468812"/>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3" name="Alatunnisteen paikkamerkki 12">
            <a:extLst>
              <a:ext uri="{FF2B5EF4-FFF2-40B4-BE49-F238E27FC236}">
                <a16:creationId xmlns:a16="http://schemas.microsoft.com/office/drawing/2014/main" id="{D8E4A7FC-CF05-56A2-FA80-1A54D3A88D61}"/>
              </a:ext>
            </a:extLst>
          </p:cNvPr>
          <p:cNvSpPr>
            <a:spLocks noGrp="1"/>
          </p:cNvSpPr>
          <p:nvPr>
            <p:ph type="ftr" sz="quarter" idx="11"/>
          </p:nvPr>
        </p:nvSpPr>
        <p:spPr/>
        <p:txBody>
          <a:bodyPr/>
          <a:lstStyle/>
          <a:p>
            <a:endParaRPr lang="fi-FI" dirty="0"/>
          </a:p>
        </p:txBody>
      </p:sp>
      <p:sp>
        <p:nvSpPr>
          <p:cNvPr id="12" name="Päivämäärän paikkamerkki 11">
            <a:extLst>
              <a:ext uri="{FF2B5EF4-FFF2-40B4-BE49-F238E27FC236}">
                <a16:creationId xmlns:a16="http://schemas.microsoft.com/office/drawing/2014/main" id="{D6BA5BED-D50D-3E5C-3E63-A6DDFC04A821}"/>
              </a:ext>
            </a:extLst>
          </p:cNvPr>
          <p:cNvSpPr>
            <a:spLocks noGrp="1"/>
          </p:cNvSpPr>
          <p:nvPr>
            <p:ph type="dt" sz="half" idx="10"/>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3C2A2640-C50C-94A7-F107-1DF30CBB132C}"/>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6" name="Logo">
            <a:extLst>
              <a:ext uri="{FF2B5EF4-FFF2-40B4-BE49-F238E27FC236}">
                <a16:creationId xmlns:a16="http://schemas.microsoft.com/office/drawing/2014/main" id="{6B833146-F72B-F08F-22AE-2723025C4E1E}"/>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770323261"/>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twoTxTwoObj" preserve="1">
  <p:cSld name="Vertailu 2">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408DB74-1303-3AB6-333D-9D5AC9C68137}"/>
              </a:ext>
            </a:extLst>
          </p:cNvPr>
          <p:cNvSpPr>
            <a:spLocks noGrp="1"/>
          </p:cNvSpPr>
          <p:nvPr>
            <p:ph type="title"/>
          </p:nvPr>
        </p:nvSpPr>
        <p:spPr>
          <a:xfrm>
            <a:off x="539751" y="539750"/>
            <a:ext cx="11110912" cy="992188"/>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Tekstin paikkamerkki 1">
            <a:extLst>
              <a:ext uri="{FF2B5EF4-FFF2-40B4-BE49-F238E27FC236}">
                <a16:creationId xmlns:a16="http://schemas.microsoft.com/office/drawing/2014/main" id="{76D547CA-3ABA-38C8-E102-E152E2A84E0B}"/>
              </a:ext>
            </a:extLst>
          </p:cNvPr>
          <p:cNvSpPr>
            <a:spLocks noGrp="1"/>
          </p:cNvSpPr>
          <p:nvPr>
            <p:ph type="body" idx="1" hasCustomPrompt="1"/>
          </p:nvPr>
        </p:nvSpPr>
        <p:spPr>
          <a:xfrm>
            <a:off x="539750" y="1539441"/>
            <a:ext cx="5378451" cy="738622"/>
          </a:xfrm>
        </p:spPr>
        <p:txBody>
          <a:bodyPr lIns="0" tIns="0" rIns="0" bIns="0" anchor="t">
            <a:noAutofit/>
          </a:bodyPr>
          <a:lstStyle>
            <a:lvl1pPr marL="0" indent="0">
              <a:lnSpc>
                <a:spcPct val="100000"/>
              </a:lnSpc>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dirty="0"/>
              <a:t>Tekstipaikka, joka rytmittää sisältöä visuaalisesti</a:t>
            </a:r>
          </a:p>
        </p:txBody>
      </p:sp>
      <p:sp>
        <p:nvSpPr>
          <p:cNvPr id="4" name="Sisällön paikkamerkki 1">
            <a:extLst>
              <a:ext uri="{FF2B5EF4-FFF2-40B4-BE49-F238E27FC236}">
                <a16:creationId xmlns:a16="http://schemas.microsoft.com/office/drawing/2014/main" id="{9321E482-A8CD-3E6B-8B2B-35AB0ED6A090}"/>
              </a:ext>
            </a:extLst>
          </p:cNvPr>
          <p:cNvSpPr>
            <a:spLocks noGrp="1"/>
          </p:cNvSpPr>
          <p:nvPr>
            <p:ph sz="half" idx="2" hasCustomPrompt="1"/>
          </p:nvPr>
        </p:nvSpPr>
        <p:spPr>
          <a:xfrm>
            <a:off x="539750" y="2285567"/>
            <a:ext cx="5378451" cy="3467534"/>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5" name="Tekstin paikkamerkki 2">
            <a:extLst>
              <a:ext uri="{FF2B5EF4-FFF2-40B4-BE49-F238E27FC236}">
                <a16:creationId xmlns:a16="http://schemas.microsoft.com/office/drawing/2014/main" id="{8F7C15FA-DEB9-D490-7044-34D7E5D6D128}"/>
              </a:ext>
            </a:extLst>
          </p:cNvPr>
          <p:cNvSpPr>
            <a:spLocks noGrp="1"/>
          </p:cNvSpPr>
          <p:nvPr>
            <p:ph type="body" sz="quarter" idx="3" hasCustomPrompt="1"/>
          </p:nvPr>
        </p:nvSpPr>
        <p:spPr>
          <a:xfrm>
            <a:off x="6273800" y="1539441"/>
            <a:ext cx="5372100" cy="738622"/>
          </a:xfrm>
        </p:spPr>
        <p:txBody>
          <a:bodyPr lIns="0" tIns="0" rIns="0" bIns="0" anchor="t">
            <a:noAutofit/>
          </a:bodyPr>
          <a:lstStyle>
            <a:lvl1pPr marL="0" indent="0">
              <a:lnSpc>
                <a:spcPct val="100000"/>
              </a:lnSpc>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dirty="0"/>
              <a:t>Tekstipaikka, joka rytmittää sisältöä visuaalisesti</a:t>
            </a:r>
          </a:p>
        </p:txBody>
      </p:sp>
      <p:sp>
        <p:nvSpPr>
          <p:cNvPr id="6" name="Sisällön paikkamerkki 2">
            <a:extLst>
              <a:ext uri="{FF2B5EF4-FFF2-40B4-BE49-F238E27FC236}">
                <a16:creationId xmlns:a16="http://schemas.microsoft.com/office/drawing/2014/main" id="{3B057EEC-FAD5-EB6F-D143-95B815A82B6C}"/>
              </a:ext>
            </a:extLst>
          </p:cNvPr>
          <p:cNvSpPr>
            <a:spLocks noGrp="1"/>
          </p:cNvSpPr>
          <p:nvPr>
            <p:ph sz="quarter" idx="4" hasCustomPrompt="1"/>
          </p:nvPr>
        </p:nvSpPr>
        <p:spPr>
          <a:xfrm>
            <a:off x="6273800" y="2285566"/>
            <a:ext cx="5372100" cy="3467534"/>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1" name="Alatunnisteen paikkamerkki 10">
            <a:extLst>
              <a:ext uri="{FF2B5EF4-FFF2-40B4-BE49-F238E27FC236}">
                <a16:creationId xmlns:a16="http://schemas.microsoft.com/office/drawing/2014/main" id="{4FCE73E2-36E9-8CAC-00C2-3A25BF46780A}"/>
              </a:ext>
            </a:extLst>
          </p:cNvPr>
          <p:cNvSpPr>
            <a:spLocks noGrp="1"/>
          </p:cNvSpPr>
          <p:nvPr>
            <p:ph type="ftr" sz="quarter" idx="11"/>
          </p:nvPr>
        </p:nvSpPr>
        <p:spPr/>
        <p:txBody>
          <a:bodyPr/>
          <a:lstStyle/>
          <a:p>
            <a:endParaRPr lang="fi-FI" dirty="0"/>
          </a:p>
        </p:txBody>
      </p:sp>
      <p:sp>
        <p:nvSpPr>
          <p:cNvPr id="10" name="Päivämäärän paikkamerkki 9">
            <a:extLst>
              <a:ext uri="{FF2B5EF4-FFF2-40B4-BE49-F238E27FC236}">
                <a16:creationId xmlns:a16="http://schemas.microsoft.com/office/drawing/2014/main" id="{E9FDBA58-A840-870D-4637-BD7F8083BE3A}"/>
              </a:ext>
            </a:extLst>
          </p:cNvPr>
          <p:cNvSpPr>
            <a:spLocks noGrp="1"/>
          </p:cNvSpPr>
          <p:nvPr>
            <p:ph type="dt" sz="half" idx="10"/>
          </p:nvPr>
        </p:nvSpPr>
        <p:spPr/>
        <p:txBody>
          <a:bodyPr/>
          <a:lstStyle/>
          <a:p>
            <a:r>
              <a:rPr lang="fi-FI"/>
              <a:t>12.8.2025</a:t>
            </a:r>
            <a:endParaRPr lang="fi-FI" dirty="0"/>
          </a:p>
        </p:txBody>
      </p:sp>
      <p:sp>
        <p:nvSpPr>
          <p:cNvPr id="13" name="Dian numeron paikkamerkki 12">
            <a:extLst>
              <a:ext uri="{FF2B5EF4-FFF2-40B4-BE49-F238E27FC236}">
                <a16:creationId xmlns:a16="http://schemas.microsoft.com/office/drawing/2014/main" id="{E713DDF3-4031-4BA9-E3A7-7B9577F955EA}"/>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8" name="Logo">
            <a:extLst>
              <a:ext uri="{FF2B5EF4-FFF2-40B4-BE49-F238E27FC236}">
                <a16:creationId xmlns:a16="http://schemas.microsoft.com/office/drawing/2014/main" id="{7AE3F8A3-B31C-4CFA-D756-0A82F5435569}"/>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35311248"/>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preserve="1" userDrawn="1">
  <p:cSld name="Vertailu 3">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408DB74-1303-3AB6-333D-9D5AC9C68137}"/>
              </a:ext>
            </a:extLst>
          </p:cNvPr>
          <p:cNvSpPr>
            <a:spLocks noGrp="1"/>
          </p:cNvSpPr>
          <p:nvPr>
            <p:ph type="title"/>
          </p:nvPr>
        </p:nvSpPr>
        <p:spPr>
          <a:xfrm>
            <a:off x="539750" y="539750"/>
            <a:ext cx="11106150" cy="744538"/>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Tekstin paikkamerkki 1">
            <a:extLst>
              <a:ext uri="{FF2B5EF4-FFF2-40B4-BE49-F238E27FC236}">
                <a16:creationId xmlns:a16="http://schemas.microsoft.com/office/drawing/2014/main" id="{76D547CA-3ABA-38C8-E102-E152E2A84E0B}"/>
              </a:ext>
            </a:extLst>
          </p:cNvPr>
          <p:cNvSpPr>
            <a:spLocks noGrp="1"/>
          </p:cNvSpPr>
          <p:nvPr>
            <p:ph type="body" idx="1" hasCustomPrompt="1"/>
          </p:nvPr>
        </p:nvSpPr>
        <p:spPr>
          <a:xfrm>
            <a:off x="539750" y="1284287"/>
            <a:ext cx="5378451" cy="496887"/>
          </a:xfrm>
        </p:spPr>
        <p:txBody>
          <a:bodyPr lIns="0" tIns="0" rIns="0" bIns="0" anchor="b">
            <a:noAutofit/>
          </a:bodyPr>
          <a:lstStyle>
            <a:lvl1pPr marL="0" indent="0">
              <a:lnSpc>
                <a:spcPct val="100000"/>
              </a:lnSpc>
              <a:buNone/>
              <a:defRPr sz="1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dirty="0"/>
              <a:t>Tekstipaikka, joka rytmittää sisältöä visuaalisesti</a:t>
            </a:r>
          </a:p>
        </p:txBody>
      </p:sp>
      <p:sp>
        <p:nvSpPr>
          <p:cNvPr id="4" name="Sisällön paikkamerkki 1">
            <a:extLst>
              <a:ext uri="{FF2B5EF4-FFF2-40B4-BE49-F238E27FC236}">
                <a16:creationId xmlns:a16="http://schemas.microsoft.com/office/drawing/2014/main" id="{9321E482-A8CD-3E6B-8B2B-35AB0ED6A090}"/>
              </a:ext>
            </a:extLst>
          </p:cNvPr>
          <p:cNvSpPr>
            <a:spLocks noGrp="1"/>
          </p:cNvSpPr>
          <p:nvPr>
            <p:ph sz="half" idx="2" hasCustomPrompt="1"/>
          </p:nvPr>
        </p:nvSpPr>
        <p:spPr>
          <a:xfrm>
            <a:off x="539750" y="2032000"/>
            <a:ext cx="5378451" cy="3224213"/>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3" name="Tekstin paikkamerkki 1">
            <a:extLst>
              <a:ext uri="{FF2B5EF4-FFF2-40B4-BE49-F238E27FC236}">
                <a16:creationId xmlns:a16="http://schemas.microsoft.com/office/drawing/2014/main" id="{3607A99A-BDC0-AD56-A63F-EA0BEB0494A7}"/>
              </a:ext>
            </a:extLst>
          </p:cNvPr>
          <p:cNvSpPr>
            <a:spLocks noGrp="1"/>
          </p:cNvSpPr>
          <p:nvPr>
            <p:ph type="body" sz="quarter" idx="14" hasCustomPrompt="1"/>
          </p:nvPr>
        </p:nvSpPr>
        <p:spPr>
          <a:xfrm>
            <a:off x="539750" y="5256213"/>
            <a:ext cx="5386675" cy="744537"/>
          </a:xfrm>
        </p:spPr>
        <p:txBody>
          <a:bodyPr tIns="108000" anchor="t"/>
          <a:lstStyle>
            <a:lvl1pPr marL="0" indent="0">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Lisää tähän kuvateksti, joka selittää tai täydentää kuvaa. Jos kuvan lähde ei ole pääteltävissä asiayhteydestä, lisää se muodossa Lähde: esimerkki.fi</a:t>
            </a:r>
          </a:p>
        </p:txBody>
      </p:sp>
      <p:sp>
        <p:nvSpPr>
          <p:cNvPr id="5" name="Tekstin paikkamerkki 2">
            <a:extLst>
              <a:ext uri="{FF2B5EF4-FFF2-40B4-BE49-F238E27FC236}">
                <a16:creationId xmlns:a16="http://schemas.microsoft.com/office/drawing/2014/main" id="{8F7C15FA-DEB9-D490-7044-34D7E5D6D128}"/>
              </a:ext>
            </a:extLst>
          </p:cNvPr>
          <p:cNvSpPr>
            <a:spLocks noGrp="1"/>
          </p:cNvSpPr>
          <p:nvPr>
            <p:ph type="body" sz="quarter" idx="3" hasCustomPrompt="1"/>
          </p:nvPr>
        </p:nvSpPr>
        <p:spPr>
          <a:xfrm>
            <a:off x="6273800" y="1282699"/>
            <a:ext cx="5372100" cy="498475"/>
          </a:xfrm>
        </p:spPr>
        <p:txBody>
          <a:bodyPr lIns="0" tIns="0" rIns="0" bIns="0" anchor="b">
            <a:noAutofit/>
          </a:bodyPr>
          <a:lstStyle>
            <a:lvl1pPr marL="0" indent="0">
              <a:lnSpc>
                <a:spcPct val="100000"/>
              </a:lnSpc>
              <a:buNone/>
              <a:defRPr sz="1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dirty="0"/>
              <a:t>Tekstipaikka, joka rytmittää sisältöä visuaalisesti</a:t>
            </a:r>
          </a:p>
        </p:txBody>
      </p:sp>
      <p:sp>
        <p:nvSpPr>
          <p:cNvPr id="6" name="Sisällön paikkamerkki 2">
            <a:extLst>
              <a:ext uri="{FF2B5EF4-FFF2-40B4-BE49-F238E27FC236}">
                <a16:creationId xmlns:a16="http://schemas.microsoft.com/office/drawing/2014/main" id="{3B057EEC-FAD5-EB6F-D143-95B815A82B6C}"/>
              </a:ext>
            </a:extLst>
          </p:cNvPr>
          <p:cNvSpPr>
            <a:spLocks noGrp="1"/>
          </p:cNvSpPr>
          <p:nvPr>
            <p:ph sz="quarter" idx="4" hasCustomPrompt="1"/>
          </p:nvPr>
        </p:nvSpPr>
        <p:spPr>
          <a:xfrm>
            <a:off x="6273800" y="2041130"/>
            <a:ext cx="5372100" cy="3215083"/>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1" name="Tekstin paikkamerkki 2">
            <a:extLst>
              <a:ext uri="{FF2B5EF4-FFF2-40B4-BE49-F238E27FC236}">
                <a16:creationId xmlns:a16="http://schemas.microsoft.com/office/drawing/2014/main" id="{A04BD470-0B4D-F9CE-C3FB-A05047EC8B69}"/>
              </a:ext>
            </a:extLst>
          </p:cNvPr>
          <p:cNvSpPr>
            <a:spLocks noGrp="1"/>
          </p:cNvSpPr>
          <p:nvPr>
            <p:ph type="body" sz="quarter" idx="13" hasCustomPrompt="1"/>
          </p:nvPr>
        </p:nvSpPr>
        <p:spPr>
          <a:xfrm>
            <a:off x="6273800" y="5256213"/>
            <a:ext cx="5376863" cy="744537"/>
          </a:xfrm>
        </p:spPr>
        <p:txBody>
          <a:bodyPr tIns="108000" anchor="t"/>
          <a:lstStyle>
            <a:lvl1pPr marL="0" indent="0">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Lisää tähän kuvateksti, joka selittää tai täydentää kuvaa. Jos kuvan lähde ei ole pääteltävissä asiayhteydestä, lisää se muodossa Lähde: esimerkki.fi</a:t>
            </a:r>
          </a:p>
        </p:txBody>
      </p:sp>
      <p:sp>
        <p:nvSpPr>
          <p:cNvPr id="14" name="Alatunnisteen paikkamerkki 13">
            <a:extLst>
              <a:ext uri="{FF2B5EF4-FFF2-40B4-BE49-F238E27FC236}">
                <a16:creationId xmlns:a16="http://schemas.microsoft.com/office/drawing/2014/main" id="{C39B92BF-1087-61D0-291D-43ABAE6C9654}"/>
              </a:ext>
            </a:extLst>
          </p:cNvPr>
          <p:cNvSpPr>
            <a:spLocks noGrp="1"/>
          </p:cNvSpPr>
          <p:nvPr>
            <p:ph type="ftr" sz="quarter" idx="16"/>
          </p:nvPr>
        </p:nvSpPr>
        <p:spPr/>
        <p:txBody>
          <a:bodyPr/>
          <a:lstStyle/>
          <a:p>
            <a:endParaRPr lang="fi-FI" dirty="0"/>
          </a:p>
        </p:txBody>
      </p:sp>
      <p:sp>
        <p:nvSpPr>
          <p:cNvPr id="10" name="Päivämäärän paikkamerkki 9">
            <a:extLst>
              <a:ext uri="{FF2B5EF4-FFF2-40B4-BE49-F238E27FC236}">
                <a16:creationId xmlns:a16="http://schemas.microsoft.com/office/drawing/2014/main" id="{28AECB3D-E6F3-F70A-68A8-89943DF33635}"/>
              </a:ext>
            </a:extLst>
          </p:cNvPr>
          <p:cNvSpPr>
            <a:spLocks noGrp="1"/>
          </p:cNvSpPr>
          <p:nvPr>
            <p:ph type="dt" sz="half" idx="15"/>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90E135CE-1921-1119-9B4B-FE8948E523B8}"/>
              </a:ext>
            </a:extLst>
          </p:cNvPr>
          <p:cNvSpPr>
            <a:spLocks noGrp="1"/>
          </p:cNvSpPr>
          <p:nvPr>
            <p:ph type="sldNum" sz="quarter" idx="17"/>
          </p:nvPr>
        </p:nvSpPr>
        <p:spPr/>
        <p:txBody>
          <a:bodyPr/>
          <a:lstStyle/>
          <a:p>
            <a:fld id="{A9494116-C6F5-466F-B5C1-BBB074CB17FC}" type="slidenum">
              <a:rPr lang="fi-FI" smtClean="0"/>
              <a:pPr/>
              <a:t>‹#›</a:t>
            </a:fld>
            <a:endParaRPr lang="fi-FI" dirty="0"/>
          </a:p>
        </p:txBody>
      </p:sp>
      <p:sp>
        <p:nvSpPr>
          <p:cNvPr id="8" name="Logo">
            <a:extLst>
              <a:ext uri="{FF2B5EF4-FFF2-40B4-BE49-F238E27FC236}">
                <a16:creationId xmlns:a16="http://schemas.microsoft.com/office/drawing/2014/main" id="{97260B81-5A99-ADB5-6A19-8135D1E605C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068751042"/>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preserve="1" userDrawn="1">
  <p:cSld name="Vertailu 4">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408DB74-1303-3AB6-333D-9D5AC9C68137}"/>
              </a:ext>
            </a:extLst>
          </p:cNvPr>
          <p:cNvSpPr>
            <a:spLocks noGrp="1"/>
          </p:cNvSpPr>
          <p:nvPr>
            <p:ph type="title"/>
          </p:nvPr>
        </p:nvSpPr>
        <p:spPr>
          <a:xfrm>
            <a:off x="539750" y="539750"/>
            <a:ext cx="11106150" cy="744538"/>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Tekstin paikkamerkki 1">
            <a:extLst>
              <a:ext uri="{FF2B5EF4-FFF2-40B4-BE49-F238E27FC236}">
                <a16:creationId xmlns:a16="http://schemas.microsoft.com/office/drawing/2014/main" id="{76D547CA-3ABA-38C8-E102-E152E2A84E0B}"/>
              </a:ext>
            </a:extLst>
          </p:cNvPr>
          <p:cNvSpPr>
            <a:spLocks noGrp="1"/>
          </p:cNvSpPr>
          <p:nvPr>
            <p:ph type="body" idx="1" hasCustomPrompt="1"/>
          </p:nvPr>
        </p:nvSpPr>
        <p:spPr>
          <a:xfrm>
            <a:off x="539750" y="1284287"/>
            <a:ext cx="3463925" cy="496887"/>
          </a:xfrm>
        </p:spPr>
        <p:txBody>
          <a:bodyPr lIns="0" tIns="0" rIns="0" bIns="0" anchor="b">
            <a:noAutofit/>
          </a:bodyPr>
          <a:lstStyle>
            <a:lvl1pPr marL="0" indent="0">
              <a:lnSpc>
                <a:spcPct val="100000"/>
              </a:lnSpc>
              <a:buNone/>
              <a:defRPr sz="1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dirty="0"/>
              <a:t>Tekstipaikka, joka rytmittää sisältöä visuaalisesti</a:t>
            </a:r>
          </a:p>
        </p:txBody>
      </p:sp>
      <p:sp>
        <p:nvSpPr>
          <p:cNvPr id="4" name="Sisällön paikkamerkki 1">
            <a:extLst>
              <a:ext uri="{FF2B5EF4-FFF2-40B4-BE49-F238E27FC236}">
                <a16:creationId xmlns:a16="http://schemas.microsoft.com/office/drawing/2014/main" id="{9321E482-A8CD-3E6B-8B2B-35AB0ED6A090}"/>
              </a:ext>
            </a:extLst>
          </p:cNvPr>
          <p:cNvSpPr>
            <a:spLocks noGrp="1"/>
          </p:cNvSpPr>
          <p:nvPr>
            <p:ph sz="half" idx="2" hasCustomPrompt="1"/>
          </p:nvPr>
        </p:nvSpPr>
        <p:spPr>
          <a:xfrm>
            <a:off x="539750" y="2032000"/>
            <a:ext cx="3463925" cy="3224213"/>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3" name="Tekstin paikkamerkki 1">
            <a:extLst>
              <a:ext uri="{FF2B5EF4-FFF2-40B4-BE49-F238E27FC236}">
                <a16:creationId xmlns:a16="http://schemas.microsoft.com/office/drawing/2014/main" id="{3607A99A-BDC0-AD56-A63F-EA0BEB0494A7}"/>
              </a:ext>
            </a:extLst>
          </p:cNvPr>
          <p:cNvSpPr>
            <a:spLocks noGrp="1"/>
          </p:cNvSpPr>
          <p:nvPr>
            <p:ph type="body" sz="quarter" idx="14" hasCustomPrompt="1"/>
          </p:nvPr>
        </p:nvSpPr>
        <p:spPr>
          <a:xfrm>
            <a:off x="539751" y="5256213"/>
            <a:ext cx="3469222" cy="744537"/>
          </a:xfrm>
        </p:spPr>
        <p:txBody>
          <a:bodyPr tIns="108000" anchor="t"/>
          <a:lstStyle>
            <a:lvl1pPr marL="0" indent="0">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Kuvateksti, joka selittää tai täydentää kuvaa. Tarvittaessa lisää lähde muodossa Lähde: esimerkki.fi, jos sitä ei voi muuten päätellä.</a:t>
            </a:r>
          </a:p>
        </p:txBody>
      </p:sp>
      <p:sp>
        <p:nvSpPr>
          <p:cNvPr id="5" name="Tekstin paikkamerkki 2">
            <a:extLst>
              <a:ext uri="{FF2B5EF4-FFF2-40B4-BE49-F238E27FC236}">
                <a16:creationId xmlns:a16="http://schemas.microsoft.com/office/drawing/2014/main" id="{8F7C15FA-DEB9-D490-7044-34D7E5D6D128}"/>
              </a:ext>
            </a:extLst>
          </p:cNvPr>
          <p:cNvSpPr>
            <a:spLocks noGrp="1"/>
          </p:cNvSpPr>
          <p:nvPr>
            <p:ph type="body" sz="quarter" idx="3" hasCustomPrompt="1"/>
          </p:nvPr>
        </p:nvSpPr>
        <p:spPr>
          <a:xfrm>
            <a:off x="4362450" y="1282699"/>
            <a:ext cx="3463925" cy="498475"/>
          </a:xfrm>
        </p:spPr>
        <p:txBody>
          <a:bodyPr lIns="0" tIns="0" rIns="0" bIns="0" anchor="b">
            <a:noAutofit/>
          </a:bodyPr>
          <a:lstStyle>
            <a:lvl1pPr marL="0" indent="0">
              <a:lnSpc>
                <a:spcPct val="100000"/>
              </a:lnSpc>
              <a:buNone/>
              <a:defRPr sz="1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dirty="0"/>
              <a:t>Tekstipaikka, joka rytmittää sisältöä visuaalisesti</a:t>
            </a:r>
          </a:p>
        </p:txBody>
      </p:sp>
      <p:sp>
        <p:nvSpPr>
          <p:cNvPr id="6" name="Sisällön paikkamerkki 2">
            <a:extLst>
              <a:ext uri="{FF2B5EF4-FFF2-40B4-BE49-F238E27FC236}">
                <a16:creationId xmlns:a16="http://schemas.microsoft.com/office/drawing/2014/main" id="{3B057EEC-FAD5-EB6F-D143-95B815A82B6C}"/>
              </a:ext>
            </a:extLst>
          </p:cNvPr>
          <p:cNvSpPr>
            <a:spLocks noGrp="1"/>
          </p:cNvSpPr>
          <p:nvPr>
            <p:ph sz="quarter" idx="4" hasCustomPrompt="1"/>
          </p:nvPr>
        </p:nvSpPr>
        <p:spPr>
          <a:xfrm>
            <a:off x="4362450" y="2041130"/>
            <a:ext cx="3463925" cy="3215083"/>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1" name="Tekstin paikkamerkki 2">
            <a:extLst>
              <a:ext uri="{FF2B5EF4-FFF2-40B4-BE49-F238E27FC236}">
                <a16:creationId xmlns:a16="http://schemas.microsoft.com/office/drawing/2014/main" id="{A04BD470-0B4D-F9CE-C3FB-A05047EC8B69}"/>
              </a:ext>
            </a:extLst>
          </p:cNvPr>
          <p:cNvSpPr>
            <a:spLocks noGrp="1"/>
          </p:cNvSpPr>
          <p:nvPr>
            <p:ph type="body" sz="quarter" idx="13" hasCustomPrompt="1"/>
          </p:nvPr>
        </p:nvSpPr>
        <p:spPr>
          <a:xfrm>
            <a:off x="4362450" y="5257006"/>
            <a:ext cx="3466996" cy="744537"/>
          </a:xfrm>
        </p:spPr>
        <p:txBody>
          <a:bodyPr tIns="108000" anchor="t"/>
          <a:lstStyle>
            <a:lvl1pPr marL="0" indent="0">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Kuvateksti, joka selittää tai täydentää kuvaa. Tarvittaessa lisää lähde muodossa Lähde: esimerkki.fi, jos sitä ei voi muuten päätellä.</a:t>
            </a:r>
          </a:p>
        </p:txBody>
      </p:sp>
      <p:sp>
        <p:nvSpPr>
          <p:cNvPr id="8" name="Tekstin paikkamerkki 3">
            <a:extLst>
              <a:ext uri="{FF2B5EF4-FFF2-40B4-BE49-F238E27FC236}">
                <a16:creationId xmlns:a16="http://schemas.microsoft.com/office/drawing/2014/main" id="{837BE9CE-5AFF-B744-7A19-13943849DC7C}"/>
              </a:ext>
            </a:extLst>
          </p:cNvPr>
          <p:cNvSpPr>
            <a:spLocks noGrp="1"/>
          </p:cNvSpPr>
          <p:nvPr>
            <p:ph type="body" sz="quarter" idx="18" hasCustomPrompt="1"/>
          </p:nvPr>
        </p:nvSpPr>
        <p:spPr>
          <a:xfrm>
            <a:off x="8188327" y="1282699"/>
            <a:ext cx="3463925" cy="498475"/>
          </a:xfrm>
        </p:spPr>
        <p:txBody>
          <a:bodyPr lIns="0" tIns="0" rIns="0" bIns="0" anchor="b">
            <a:noAutofit/>
          </a:bodyPr>
          <a:lstStyle>
            <a:lvl1pPr marL="0" indent="0">
              <a:lnSpc>
                <a:spcPct val="100000"/>
              </a:lnSpc>
              <a:buNone/>
              <a:defRPr sz="1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dirty="0"/>
              <a:t>Tekstipaikka, joka rytmittää sisältöä visuaalisesti</a:t>
            </a:r>
          </a:p>
        </p:txBody>
      </p:sp>
      <p:sp>
        <p:nvSpPr>
          <p:cNvPr id="9" name="Sisällön paikkamerkki 3">
            <a:extLst>
              <a:ext uri="{FF2B5EF4-FFF2-40B4-BE49-F238E27FC236}">
                <a16:creationId xmlns:a16="http://schemas.microsoft.com/office/drawing/2014/main" id="{F50D61E4-B92A-DF6E-4B78-53A8538896DE}"/>
              </a:ext>
            </a:extLst>
          </p:cNvPr>
          <p:cNvSpPr>
            <a:spLocks noGrp="1"/>
          </p:cNvSpPr>
          <p:nvPr>
            <p:ph sz="quarter" idx="19" hasCustomPrompt="1"/>
          </p:nvPr>
        </p:nvSpPr>
        <p:spPr>
          <a:xfrm>
            <a:off x="8188327" y="2041130"/>
            <a:ext cx="3463925" cy="3215083"/>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2" name="Tekstin paikkamerkki 3">
            <a:extLst>
              <a:ext uri="{FF2B5EF4-FFF2-40B4-BE49-F238E27FC236}">
                <a16:creationId xmlns:a16="http://schemas.microsoft.com/office/drawing/2014/main" id="{55236000-7510-F753-9048-BAB9F1C2BA02}"/>
              </a:ext>
            </a:extLst>
          </p:cNvPr>
          <p:cNvSpPr>
            <a:spLocks noGrp="1"/>
          </p:cNvSpPr>
          <p:nvPr>
            <p:ph type="body" sz="quarter" idx="20" hasCustomPrompt="1"/>
          </p:nvPr>
        </p:nvSpPr>
        <p:spPr>
          <a:xfrm>
            <a:off x="8188328" y="5256213"/>
            <a:ext cx="3466996" cy="744537"/>
          </a:xfrm>
        </p:spPr>
        <p:txBody>
          <a:bodyPr tIns="108000" anchor="t"/>
          <a:lstStyle>
            <a:lvl1pPr marL="0" indent="0">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Kuvateksti, joka selittää tai täydentää kuvaa. Tarvittaessa lisää lähde muodossa Lähde: esimerkki.fi, jos sitä ei voi muuten päätellä.</a:t>
            </a:r>
          </a:p>
        </p:txBody>
      </p:sp>
      <p:sp>
        <p:nvSpPr>
          <p:cNvPr id="14" name="Alatunnisteen paikkamerkki 13">
            <a:extLst>
              <a:ext uri="{FF2B5EF4-FFF2-40B4-BE49-F238E27FC236}">
                <a16:creationId xmlns:a16="http://schemas.microsoft.com/office/drawing/2014/main" id="{C39B92BF-1087-61D0-291D-43ABAE6C9654}"/>
              </a:ext>
            </a:extLst>
          </p:cNvPr>
          <p:cNvSpPr>
            <a:spLocks noGrp="1"/>
          </p:cNvSpPr>
          <p:nvPr>
            <p:ph type="ftr" sz="quarter" idx="16"/>
          </p:nvPr>
        </p:nvSpPr>
        <p:spPr/>
        <p:txBody>
          <a:bodyPr/>
          <a:lstStyle/>
          <a:p>
            <a:endParaRPr lang="fi-FI" dirty="0"/>
          </a:p>
        </p:txBody>
      </p:sp>
      <p:sp>
        <p:nvSpPr>
          <p:cNvPr id="10" name="Päivämäärän paikkamerkki 9">
            <a:extLst>
              <a:ext uri="{FF2B5EF4-FFF2-40B4-BE49-F238E27FC236}">
                <a16:creationId xmlns:a16="http://schemas.microsoft.com/office/drawing/2014/main" id="{28AECB3D-E6F3-F70A-68A8-89943DF33635}"/>
              </a:ext>
            </a:extLst>
          </p:cNvPr>
          <p:cNvSpPr>
            <a:spLocks noGrp="1"/>
          </p:cNvSpPr>
          <p:nvPr>
            <p:ph type="dt" sz="half" idx="15"/>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90E135CE-1921-1119-9B4B-FE8948E523B8}"/>
              </a:ext>
            </a:extLst>
          </p:cNvPr>
          <p:cNvSpPr>
            <a:spLocks noGrp="1"/>
          </p:cNvSpPr>
          <p:nvPr>
            <p:ph type="sldNum" sz="quarter" idx="17"/>
          </p:nvPr>
        </p:nvSpPr>
        <p:spPr/>
        <p:txBody>
          <a:bodyPr/>
          <a:lstStyle/>
          <a:p>
            <a:fld id="{A9494116-C6F5-466F-B5C1-BBB074CB17FC}" type="slidenum">
              <a:rPr lang="fi-FI" smtClean="0"/>
              <a:pPr/>
              <a:t>‹#›</a:t>
            </a:fld>
            <a:endParaRPr lang="fi-FI" dirty="0"/>
          </a:p>
        </p:txBody>
      </p:sp>
      <p:sp>
        <p:nvSpPr>
          <p:cNvPr id="16" name="Logo">
            <a:extLst>
              <a:ext uri="{FF2B5EF4-FFF2-40B4-BE49-F238E27FC236}">
                <a16:creationId xmlns:a16="http://schemas.microsoft.com/office/drawing/2014/main" id="{A6E48F2E-FDF0-D995-1BF7-EE67C8698E8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982042192"/>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titleOnly" preserve="1">
  <p:cSld name="Vain otsikko">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39750" y="539751"/>
            <a:ext cx="11110913" cy="1241424"/>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7" name="Alatunnisteen paikkamerkki 6">
            <a:extLst>
              <a:ext uri="{FF2B5EF4-FFF2-40B4-BE49-F238E27FC236}">
                <a16:creationId xmlns:a16="http://schemas.microsoft.com/office/drawing/2014/main" id="{A371E725-FE49-39DA-514F-B35FCE9767C8}"/>
              </a:ext>
            </a:extLst>
          </p:cNvPr>
          <p:cNvSpPr>
            <a:spLocks noGrp="1"/>
          </p:cNvSpPr>
          <p:nvPr>
            <p:ph type="ftr" sz="quarter" idx="11"/>
          </p:nvPr>
        </p:nvSpPr>
        <p:spPr/>
        <p:txBody>
          <a:bodyPr/>
          <a:lstStyle/>
          <a:p>
            <a:endParaRPr lang="fi-FI" dirty="0"/>
          </a:p>
        </p:txBody>
      </p:sp>
      <p:sp>
        <p:nvSpPr>
          <p:cNvPr id="6" name="Päivämäärän paikkamerkki 5">
            <a:extLst>
              <a:ext uri="{FF2B5EF4-FFF2-40B4-BE49-F238E27FC236}">
                <a16:creationId xmlns:a16="http://schemas.microsoft.com/office/drawing/2014/main" id="{C16D923C-D652-97F6-4542-0F3BCAEEF56C}"/>
              </a:ext>
            </a:extLst>
          </p:cNvPr>
          <p:cNvSpPr>
            <a:spLocks noGrp="1"/>
          </p:cNvSpPr>
          <p:nvPr>
            <p:ph type="dt" sz="half" idx="10"/>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0A637B0B-90AF-80C0-E5D0-AD74F5FDDBAF}"/>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4516DE25-2CAB-6073-652C-8D85BEC2CDA2}"/>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739373686"/>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Otsikko ja kuva 1 A">
    <p:bg>
      <p:bgPr>
        <a:solidFill>
          <a:schemeClr val="bg1"/>
        </a:solidFill>
        <a:effectLst/>
      </p:bgPr>
    </p:bg>
    <p:spTree>
      <p:nvGrpSpPr>
        <p:cNvPr id="1" name=""/>
        <p:cNvGrpSpPr/>
        <p:nvPr/>
      </p:nvGrpSpPr>
      <p:grpSpPr>
        <a:xfrm>
          <a:off x="0" y="0"/>
          <a:ext cx="0" cy="0"/>
          <a:chOff x="0" y="0"/>
          <a:chExt cx="0" cy="0"/>
        </a:xfrm>
      </p:grpSpPr>
      <p:sp>
        <p:nvSpPr>
          <p:cNvPr id="11" name="Kuvan paikkamerkki 10">
            <a:extLst>
              <a:ext uri="{FF2B5EF4-FFF2-40B4-BE49-F238E27FC236}">
                <a16:creationId xmlns:a16="http://schemas.microsoft.com/office/drawing/2014/main" id="{79A4F6BF-D1A1-B1F9-3B9F-8706E0E02C1C}"/>
              </a:ext>
              <a:ext uri="{C183D7F6-B498-43B3-948B-1728B52AA6E4}">
                <adec:decorative xmlns:adec="http://schemas.microsoft.com/office/drawing/2017/decorative" val="1"/>
              </a:ext>
            </a:extLst>
          </p:cNvPr>
          <p:cNvSpPr>
            <a:spLocks noGrp="1"/>
          </p:cNvSpPr>
          <p:nvPr>
            <p:ph type="pic" sz="quarter" idx="14" hasCustomPrompt="1"/>
          </p:nvPr>
        </p:nvSpPr>
        <p:spPr>
          <a:xfrm>
            <a:off x="0" y="0"/>
            <a:ext cx="12192000" cy="4908446"/>
          </a:xfrm>
          <a:custGeom>
            <a:avLst/>
            <a:gdLst>
              <a:gd name="connsiteX0" fmla="*/ 0 w 12192000"/>
              <a:gd name="connsiteY0" fmla="*/ 0 h 4908446"/>
              <a:gd name="connsiteX1" fmla="*/ 12192000 w 12192000"/>
              <a:gd name="connsiteY1" fmla="*/ 0 h 4908446"/>
              <a:gd name="connsiteX2" fmla="*/ 12192000 w 12192000"/>
              <a:gd name="connsiteY2" fmla="*/ 1191569 h 4908446"/>
              <a:gd name="connsiteX3" fmla="*/ 12192000 w 12192000"/>
              <a:gd name="connsiteY3" fmla="*/ 2072249 h 4908446"/>
              <a:gd name="connsiteX4" fmla="*/ 12192000 w 12192000"/>
              <a:gd name="connsiteY4" fmla="*/ 2463255 h 4908446"/>
              <a:gd name="connsiteX5" fmla="*/ 12192000 w 12192000"/>
              <a:gd name="connsiteY5" fmla="*/ 3131171 h 4908446"/>
              <a:gd name="connsiteX6" fmla="*/ 12192000 w 12192000"/>
              <a:gd name="connsiteY6" fmla="*/ 3429180 h 4908446"/>
              <a:gd name="connsiteX7" fmla="*/ 12192000 w 12192000"/>
              <a:gd name="connsiteY7" fmla="*/ 3661969 h 4908446"/>
              <a:gd name="connsiteX8" fmla="*/ 12192000 w 12192000"/>
              <a:gd name="connsiteY8" fmla="*/ 4037588 h 4908446"/>
              <a:gd name="connsiteX9" fmla="*/ 12192000 w 12192000"/>
              <a:gd name="connsiteY9" fmla="*/ 4113269 h 4908446"/>
              <a:gd name="connsiteX10" fmla="*/ 12192000 w 12192000"/>
              <a:gd name="connsiteY10" fmla="*/ 4282889 h 4908446"/>
              <a:gd name="connsiteX11" fmla="*/ 12192000 w 12192000"/>
              <a:gd name="connsiteY11" fmla="*/ 4382188 h 4908446"/>
              <a:gd name="connsiteX12" fmla="*/ 12192000 w 12192000"/>
              <a:gd name="connsiteY12" fmla="*/ 4605841 h 4908446"/>
              <a:gd name="connsiteX13" fmla="*/ 12192000 w 12192000"/>
              <a:gd name="connsiteY13" fmla="*/ 4908255 h 4908446"/>
              <a:gd name="connsiteX14" fmla="*/ 12192000 w 12192000"/>
              <a:gd name="connsiteY14" fmla="*/ 4908446 h 4908446"/>
              <a:gd name="connsiteX15" fmla="*/ 11263947 w 12192000"/>
              <a:gd name="connsiteY15" fmla="*/ 4908446 h 4908446"/>
              <a:gd name="connsiteX16" fmla="*/ 10322941 w 12192000"/>
              <a:gd name="connsiteY16" fmla="*/ 4908446 h 4908446"/>
              <a:gd name="connsiteX17" fmla="*/ 9381998 w 12192000"/>
              <a:gd name="connsiteY17" fmla="*/ 4908446 h 4908446"/>
              <a:gd name="connsiteX18" fmla="*/ 8440992 w 12192000"/>
              <a:gd name="connsiteY18" fmla="*/ 4908446 h 4908446"/>
              <a:gd name="connsiteX19" fmla="*/ 7499985 w 12192000"/>
              <a:gd name="connsiteY19" fmla="*/ 4908446 h 4908446"/>
              <a:gd name="connsiteX20" fmla="*/ 4682998 w 12192000"/>
              <a:gd name="connsiteY20" fmla="*/ 4908446 h 4908446"/>
              <a:gd name="connsiteX21" fmla="*/ 3741991 w 12192000"/>
              <a:gd name="connsiteY21" fmla="*/ 4908446 h 4908446"/>
              <a:gd name="connsiteX22" fmla="*/ 2800985 w 12192000"/>
              <a:gd name="connsiteY22" fmla="*/ 4908446 h 4908446"/>
              <a:gd name="connsiteX23" fmla="*/ 1859979 w 12192000"/>
              <a:gd name="connsiteY23" fmla="*/ 4908446 h 4908446"/>
              <a:gd name="connsiteX24" fmla="*/ 919036 w 12192000"/>
              <a:gd name="connsiteY24" fmla="*/ 4908446 h 4908446"/>
              <a:gd name="connsiteX25" fmla="*/ 0 w 12192000"/>
              <a:gd name="connsiteY25" fmla="*/ 4908446 h 4908446"/>
              <a:gd name="connsiteX26" fmla="*/ 0 w 12192000"/>
              <a:gd name="connsiteY26" fmla="*/ 4908001 h 4908446"/>
              <a:gd name="connsiteX27" fmla="*/ 0 w 12192000"/>
              <a:gd name="connsiteY27" fmla="*/ 4605889 h 4908446"/>
              <a:gd name="connsiteX28" fmla="*/ 0 w 12192000"/>
              <a:gd name="connsiteY28" fmla="*/ 4382188 h 4908446"/>
              <a:gd name="connsiteX29" fmla="*/ 0 w 12192000"/>
              <a:gd name="connsiteY29" fmla="*/ 4282889 h 4908446"/>
              <a:gd name="connsiteX30" fmla="*/ 0 w 12192000"/>
              <a:gd name="connsiteY30" fmla="*/ 4113269 h 4908446"/>
              <a:gd name="connsiteX31" fmla="*/ 0 w 12192000"/>
              <a:gd name="connsiteY31" fmla="*/ 4037588 h 4908446"/>
              <a:gd name="connsiteX32" fmla="*/ 0 w 12192000"/>
              <a:gd name="connsiteY32" fmla="*/ 3662033 h 4908446"/>
              <a:gd name="connsiteX33" fmla="*/ 0 w 12192000"/>
              <a:gd name="connsiteY33" fmla="*/ 3429180 h 4908446"/>
              <a:gd name="connsiteX34" fmla="*/ 0 w 12192000"/>
              <a:gd name="connsiteY34" fmla="*/ 3131171 h 4908446"/>
              <a:gd name="connsiteX35" fmla="*/ 0 w 12192000"/>
              <a:gd name="connsiteY35" fmla="*/ 2463255 h 4908446"/>
              <a:gd name="connsiteX36" fmla="*/ 0 w 12192000"/>
              <a:gd name="connsiteY36" fmla="*/ 2072249 h 4908446"/>
              <a:gd name="connsiteX37" fmla="*/ 0 w 12192000"/>
              <a:gd name="connsiteY37" fmla="*/ 1191379 h 4908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192000" h="4908446">
                <a:moveTo>
                  <a:pt x="0" y="0"/>
                </a:moveTo>
                <a:lnTo>
                  <a:pt x="12192000" y="0"/>
                </a:lnTo>
                <a:lnTo>
                  <a:pt x="12192000" y="1191569"/>
                </a:lnTo>
                <a:lnTo>
                  <a:pt x="12192000" y="2072249"/>
                </a:lnTo>
                <a:lnTo>
                  <a:pt x="12192000" y="2463255"/>
                </a:lnTo>
                <a:lnTo>
                  <a:pt x="12192000" y="3131171"/>
                </a:lnTo>
                <a:lnTo>
                  <a:pt x="12192000" y="3429180"/>
                </a:lnTo>
                <a:lnTo>
                  <a:pt x="12192000" y="3661969"/>
                </a:lnTo>
                <a:lnTo>
                  <a:pt x="12192000" y="4037588"/>
                </a:lnTo>
                <a:lnTo>
                  <a:pt x="12192000" y="4113269"/>
                </a:lnTo>
                <a:lnTo>
                  <a:pt x="12192000" y="4282889"/>
                </a:lnTo>
                <a:lnTo>
                  <a:pt x="12192000" y="4382188"/>
                </a:lnTo>
                <a:lnTo>
                  <a:pt x="12192000" y="4605841"/>
                </a:lnTo>
                <a:lnTo>
                  <a:pt x="12192000" y="4908255"/>
                </a:lnTo>
                <a:lnTo>
                  <a:pt x="12192000" y="4908446"/>
                </a:lnTo>
                <a:lnTo>
                  <a:pt x="11263947" y="4908446"/>
                </a:lnTo>
                <a:lnTo>
                  <a:pt x="10322941" y="4908446"/>
                </a:lnTo>
                <a:lnTo>
                  <a:pt x="9381998" y="4908446"/>
                </a:lnTo>
                <a:lnTo>
                  <a:pt x="8440992" y="4908446"/>
                </a:lnTo>
                <a:lnTo>
                  <a:pt x="7499985" y="4908446"/>
                </a:lnTo>
                <a:lnTo>
                  <a:pt x="4682998" y="4908446"/>
                </a:lnTo>
                <a:lnTo>
                  <a:pt x="3741991" y="4908446"/>
                </a:lnTo>
                <a:lnTo>
                  <a:pt x="2800985" y="4908446"/>
                </a:lnTo>
                <a:lnTo>
                  <a:pt x="1859979" y="4908446"/>
                </a:lnTo>
                <a:lnTo>
                  <a:pt x="919036" y="4908446"/>
                </a:lnTo>
                <a:lnTo>
                  <a:pt x="0" y="4908446"/>
                </a:lnTo>
                <a:lnTo>
                  <a:pt x="0" y="4908001"/>
                </a:lnTo>
                <a:lnTo>
                  <a:pt x="0" y="4605889"/>
                </a:lnTo>
                <a:lnTo>
                  <a:pt x="0" y="4382188"/>
                </a:lnTo>
                <a:lnTo>
                  <a:pt x="0" y="4282889"/>
                </a:lnTo>
                <a:lnTo>
                  <a:pt x="0" y="4113269"/>
                </a:lnTo>
                <a:lnTo>
                  <a:pt x="0" y="4037588"/>
                </a:lnTo>
                <a:lnTo>
                  <a:pt x="0" y="3662033"/>
                </a:lnTo>
                <a:lnTo>
                  <a:pt x="0" y="3429180"/>
                </a:lnTo>
                <a:lnTo>
                  <a:pt x="0" y="3131171"/>
                </a:lnTo>
                <a:lnTo>
                  <a:pt x="0" y="2463255"/>
                </a:lnTo>
                <a:lnTo>
                  <a:pt x="0" y="2072249"/>
                </a:lnTo>
                <a:lnTo>
                  <a:pt x="0" y="1191379"/>
                </a:lnTo>
                <a:close/>
              </a:path>
            </a:pathLst>
          </a:custGeom>
          <a:noFill/>
        </p:spPr>
        <p:txBody>
          <a:bodyPr wrap="square" lIns="1080000" tIns="540000" rIns="108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0" name="Kuvatiedot">
            <a:extLst>
              <a:ext uri="{FF2B5EF4-FFF2-40B4-BE49-F238E27FC236}">
                <a16:creationId xmlns:a16="http://schemas.microsoft.com/office/drawing/2014/main" id="{F4EB577F-14A4-4765-1D12-2902FE0300B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256213"/>
            <a:ext cx="11104564" cy="744537"/>
          </a:xfrm>
          <a:prstGeom prst="rect">
            <a:avLst/>
          </a:prstGeom>
        </p:spPr>
        <p:txBody>
          <a:bodyPr anchor="t"/>
          <a:lstStyle>
            <a:lvl1pPr algn="ctr">
              <a:defRPr sz="3600"/>
            </a:lvl1pPr>
          </a:lstStyle>
          <a:p>
            <a:r>
              <a:rPr lang="fi-FI"/>
              <a:t>Muokkaa ots. perustyyl. napsautt.</a:t>
            </a:r>
            <a:endParaRPr lang="fi-FI" dirty="0"/>
          </a:p>
        </p:txBody>
      </p:sp>
      <p:sp>
        <p:nvSpPr>
          <p:cNvPr id="6" name="Alatunnisteen paikkamerkki 5">
            <a:extLst>
              <a:ext uri="{FF2B5EF4-FFF2-40B4-BE49-F238E27FC236}">
                <a16:creationId xmlns:a16="http://schemas.microsoft.com/office/drawing/2014/main" id="{7D8AAB12-998E-9AEA-D9B3-F85EFB93ED65}"/>
              </a:ext>
            </a:extLst>
          </p:cNvPr>
          <p:cNvSpPr>
            <a:spLocks noGrp="1"/>
          </p:cNvSpPr>
          <p:nvPr>
            <p:ph type="ftr" sz="quarter" idx="22"/>
          </p:nvPr>
        </p:nvSpPr>
        <p:spPr/>
        <p:txBody>
          <a:bodyPr/>
          <a:lstStyle/>
          <a:p>
            <a:endParaRPr lang="fi-FI" dirty="0"/>
          </a:p>
        </p:txBody>
      </p:sp>
      <p:sp>
        <p:nvSpPr>
          <p:cNvPr id="3" name="Päivämäärän paikkamerkki 2">
            <a:extLst>
              <a:ext uri="{FF2B5EF4-FFF2-40B4-BE49-F238E27FC236}">
                <a16:creationId xmlns:a16="http://schemas.microsoft.com/office/drawing/2014/main" id="{5A1E325A-CB03-091F-D1DB-1D0832E5F793}"/>
              </a:ext>
            </a:extLst>
          </p:cNvPr>
          <p:cNvSpPr>
            <a:spLocks noGrp="1"/>
          </p:cNvSpPr>
          <p:nvPr>
            <p:ph type="dt" sz="half" idx="21"/>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A5D96548-F2F5-30EB-F0F5-58CD8C0016CC}"/>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6FE0AD7D-B9D7-2BBC-9C85-3D5A18F61A53}"/>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323045954"/>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preserve="1" userDrawn="1">
  <p:cSld name=" Otsikko ja sisältö kuvalla 1">
    <p:bg>
      <p:bgPr>
        <a:solidFill>
          <a:schemeClr val="accent6"/>
        </a:solidFill>
        <a:effectLst/>
      </p:bgPr>
    </p:bg>
    <p:spTree>
      <p:nvGrpSpPr>
        <p:cNvPr id="1" name=""/>
        <p:cNvGrpSpPr/>
        <p:nvPr/>
      </p:nvGrpSpPr>
      <p:grpSpPr>
        <a:xfrm>
          <a:off x="0" y="0"/>
          <a:ext cx="0" cy="0"/>
          <a:chOff x="0" y="0"/>
          <a:chExt cx="0" cy="0"/>
        </a:xfrm>
      </p:grpSpPr>
      <p:sp>
        <p:nvSpPr>
          <p:cNvPr id="11" name="Kuva 6">
            <a:extLst>
              <a:ext uri="{FF2B5EF4-FFF2-40B4-BE49-F238E27FC236}">
                <a16:creationId xmlns:a16="http://schemas.microsoft.com/office/drawing/2014/main" id="{DE167775-4738-A2B2-7B57-D52E73D352CD}"/>
              </a:ext>
              <a:ext uri="{C183D7F6-B498-43B3-948B-1728B52AA6E4}">
                <adec:decorative xmlns:adec="http://schemas.microsoft.com/office/drawing/2017/decorative" val="1"/>
              </a:ext>
            </a:extLst>
          </p:cNvPr>
          <p:cNvSpPr/>
          <p:nvPr/>
        </p:nvSpPr>
        <p:spPr>
          <a:xfrm>
            <a:off x="0" y="0"/>
            <a:ext cx="12192000" cy="6858000"/>
          </a:xfrm>
          <a:custGeom>
            <a:avLst/>
            <a:gdLst>
              <a:gd name="connsiteX0" fmla="*/ 0 w 12192000"/>
              <a:gd name="connsiteY0" fmla="*/ 0 h 6858000"/>
              <a:gd name="connsiteX1" fmla="*/ 0 w 12192000"/>
              <a:gd name="connsiteY1" fmla="*/ 6858000 h 6858000"/>
              <a:gd name="connsiteX2" fmla="*/ 6612573 w 12192000"/>
              <a:gd name="connsiteY2" fmla="*/ 6858000 h 6858000"/>
              <a:gd name="connsiteX3" fmla="*/ 6793802 w 12192000"/>
              <a:gd name="connsiteY3" fmla="*/ 6505893 h 6858000"/>
              <a:gd name="connsiteX4" fmla="*/ 7159752 w 12192000"/>
              <a:gd name="connsiteY4" fmla="*/ 6311329 h 6858000"/>
              <a:gd name="connsiteX5" fmla="*/ 7354444 w 12192000"/>
              <a:gd name="connsiteY5" fmla="*/ 5945315 h 6858000"/>
              <a:gd name="connsiteX6" fmla="*/ 7720394 w 12192000"/>
              <a:gd name="connsiteY6" fmla="*/ 5750687 h 6858000"/>
              <a:gd name="connsiteX7" fmla="*/ 7915021 w 12192000"/>
              <a:gd name="connsiteY7" fmla="*/ 5384673 h 6858000"/>
              <a:gd name="connsiteX8" fmla="*/ 8280972 w 12192000"/>
              <a:gd name="connsiteY8" fmla="*/ 5190109 h 6858000"/>
              <a:gd name="connsiteX9" fmla="*/ 8475599 w 12192000"/>
              <a:gd name="connsiteY9" fmla="*/ 4824095 h 6858000"/>
              <a:gd name="connsiteX10" fmla="*/ 8841613 w 12192000"/>
              <a:gd name="connsiteY10" fmla="*/ 4629468 h 6858000"/>
              <a:gd name="connsiteX11" fmla="*/ 9036177 w 12192000"/>
              <a:gd name="connsiteY11" fmla="*/ 4263517 h 6858000"/>
              <a:gd name="connsiteX12" fmla="*/ 9400349 w 12192000"/>
              <a:gd name="connsiteY12" fmla="*/ 4070668 h 6858000"/>
              <a:gd name="connsiteX13" fmla="*/ 9593262 w 12192000"/>
              <a:gd name="connsiteY13" fmla="*/ 3706432 h 6858000"/>
              <a:gd name="connsiteX14" fmla="*/ 9595104 w 12192000"/>
              <a:gd name="connsiteY14" fmla="*/ 3704717 h 6858000"/>
              <a:gd name="connsiteX15" fmla="*/ 9596819 w 12192000"/>
              <a:gd name="connsiteY15" fmla="*/ 3702876 h 6858000"/>
              <a:gd name="connsiteX16" fmla="*/ 9961817 w 12192000"/>
              <a:gd name="connsiteY16" fmla="*/ 3509201 h 6858000"/>
              <a:gd name="connsiteX17" fmla="*/ 10153841 w 12192000"/>
              <a:gd name="connsiteY17" fmla="*/ 3145854 h 6858000"/>
              <a:gd name="connsiteX18" fmla="*/ 10519855 w 12192000"/>
              <a:gd name="connsiteY18" fmla="*/ 2951226 h 6858000"/>
              <a:gd name="connsiteX19" fmla="*/ 10714482 w 12192000"/>
              <a:gd name="connsiteY19" fmla="*/ 2585212 h 6858000"/>
              <a:gd name="connsiteX20" fmla="*/ 11080432 w 12192000"/>
              <a:gd name="connsiteY20" fmla="*/ 2390648 h 6858000"/>
              <a:gd name="connsiteX21" fmla="*/ 11275060 w 12192000"/>
              <a:gd name="connsiteY21" fmla="*/ 2024698 h 6858000"/>
              <a:gd name="connsiteX22" fmla="*/ 11641074 w 12192000"/>
              <a:gd name="connsiteY22" fmla="*/ 1830007 h 6858000"/>
              <a:gd name="connsiteX23" fmla="*/ 11835638 w 12192000"/>
              <a:gd name="connsiteY23" fmla="*/ 1464056 h 6858000"/>
              <a:gd name="connsiteX24" fmla="*/ 12192000 w 12192000"/>
              <a:gd name="connsiteY24" fmla="*/ 1278827 h 6858000"/>
              <a:gd name="connsiteX25" fmla="*/ 12192000 w 12192000"/>
              <a:gd name="connsiteY25" fmla="*/ 0 h 6858000"/>
              <a:gd name="connsiteX26" fmla="*/ 0 w 12192000"/>
              <a:gd name="connsiteY26"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0" y="0"/>
                </a:moveTo>
                <a:lnTo>
                  <a:pt x="0" y="6858000"/>
                </a:lnTo>
                <a:lnTo>
                  <a:pt x="6612573" y="6858000"/>
                </a:lnTo>
                <a:cubicBezTo>
                  <a:pt x="6733095" y="6726682"/>
                  <a:pt x="6659245" y="6640449"/>
                  <a:pt x="6793802" y="6505893"/>
                </a:cubicBezTo>
                <a:cubicBezTo>
                  <a:pt x="6933057" y="6366637"/>
                  <a:pt x="7018719" y="6452362"/>
                  <a:pt x="7159752" y="6311329"/>
                </a:cubicBezTo>
                <a:cubicBezTo>
                  <a:pt x="7300786" y="6170295"/>
                  <a:pt x="7213410" y="6086348"/>
                  <a:pt x="7354444" y="5945315"/>
                </a:cubicBezTo>
                <a:cubicBezTo>
                  <a:pt x="7493699" y="5806059"/>
                  <a:pt x="7579360" y="5891721"/>
                  <a:pt x="7720394" y="5750687"/>
                </a:cubicBezTo>
                <a:cubicBezTo>
                  <a:pt x="7859649" y="5611432"/>
                  <a:pt x="7775766" y="5523992"/>
                  <a:pt x="7915021" y="5384673"/>
                </a:cubicBezTo>
                <a:cubicBezTo>
                  <a:pt x="8054277" y="5245418"/>
                  <a:pt x="8139938" y="5331143"/>
                  <a:pt x="8280972" y="5190109"/>
                </a:cubicBezTo>
                <a:cubicBezTo>
                  <a:pt x="8422005" y="5049076"/>
                  <a:pt x="8334566" y="4965129"/>
                  <a:pt x="8475599" y="4824095"/>
                </a:cubicBezTo>
                <a:cubicBezTo>
                  <a:pt x="8614855" y="4684840"/>
                  <a:pt x="8700516" y="4770565"/>
                  <a:pt x="8841613" y="4629468"/>
                </a:cubicBezTo>
                <a:cubicBezTo>
                  <a:pt x="8980869" y="4490212"/>
                  <a:pt x="8895207" y="4404551"/>
                  <a:pt x="9036177" y="4263517"/>
                </a:cubicBezTo>
                <a:cubicBezTo>
                  <a:pt x="9174861" y="4124897"/>
                  <a:pt x="9260459" y="4209161"/>
                  <a:pt x="9400349" y="4070668"/>
                </a:cubicBezTo>
                <a:cubicBezTo>
                  <a:pt x="9537129" y="3932491"/>
                  <a:pt x="9454642" y="3845116"/>
                  <a:pt x="9593262" y="3706432"/>
                </a:cubicBezTo>
                <a:cubicBezTo>
                  <a:pt x="9593897" y="3705860"/>
                  <a:pt x="9594469" y="3705352"/>
                  <a:pt x="9595104" y="3704717"/>
                </a:cubicBezTo>
                <a:cubicBezTo>
                  <a:pt x="9595676" y="3704146"/>
                  <a:pt x="9596183" y="3703511"/>
                  <a:pt x="9596819" y="3702876"/>
                </a:cubicBezTo>
                <a:cubicBezTo>
                  <a:pt x="9736963" y="3562795"/>
                  <a:pt x="9822497" y="3646361"/>
                  <a:pt x="9961817" y="3509201"/>
                </a:cubicBezTo>
                <a:cubicBezTo>
                  <a:pt x="10097326" y="3371533"/>
                  <a:pt x="10013759" y="3285998"/>
                  <a:pt x="10153841" y="3145854"/>
                </a:cubicBezTo>
                <a:cubicBezTo>
                  <a:pt x="10293096" y="3006598"/>
                  <a:pt x="10378821" y="3092260"/>
                  <a:pt x="10519855" y="2951226"/>
                </a:cubicBezTo>
                <a:cubicBezTo>
                  <a:pt x="10659110" y="2811971"/>
                  <a:pt x="10573385" y="2726309"/>
                  <a:pt x="10714482" y="2585212"/>
                </a:cubicBezTo>
                <a:cubicBezTo>
                  <a:pt x="10853738" y="2445957"/>
                  <a:pt x="10939399" y="2531682"/>
                  <a:pt x="11080432" y="2390648"/>
                </a:cubicBezTo>
                <a:cubicBezTo>
                  <a:pt x="11219688" y="2251393"/>
                  <a:pt x="11134027" y="2165731"/>
                  <a:pt x="11275060" y="2024698"/>
                </a:cubicBezTo>
                <a:cubicBezTo>
                  <a:pt x="11414316" y="1885442"/>
                  <a:pt x="11499977" y="1971104"/>
                  <a:pt x="11641074" y="1830007"/>
                </a:cubicBezTo>
                <a:cubicBezTo>
                  <a:pt x="11780330" y="1690751"/>
                  <a:pt x="11696382" y="1603312"/>
                  <a:pt x="11835638" y="1464056"/>
                </a:cubicBezTo>
                <a:cubicBezTo>
                  <a:pt x="11971719" y="1327976"/>
                  <a:pt x="12056681" y="1406716"/>
                  <a:pt x="12192000" y="1278827"/>
                </a:cubicBezTo>
                <a:lnTo>
                  <a:pt x="12192000" y="0"/>
                </a:lnTo>
                <a:lnTo>
                  <a:pt x="0" y="0"/>
                </a:lnTo>
                <a:close/>
              </a:path>
            </a:pathLst>
          </a:custGeom>
          <a:solidFill>
            <a:srgbClr val="FFFFFF"/>
          </a:solidFill>
          <a:ln w="6350" cap="flat">
            <a:noFill/>
            <a:prstDash val="solid"/>
            <a:miter/>
          </a:ln>
        </p:spPr>
        <p:txBody>
          <a:bodyPr rtlCol="0" anchor="ctr"/>
          <a:lstStyle/>
          <a:p>
            <a:endParaRPr lang="sv-SE" dirty="0"/>
          </a:p>
        </p:txBody>
      </p:sp>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50" y="539750"/>
            <a:ext cx="5375274" cy="992189"/>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3" name="Sisällön paikkamerkki 1">
            <a:extLst>
              <a:ext uri="{FF2B5EF4-FFF2-40B4-BE49-F238E27FC236}">
                <a16:creationId xmlns:a16="http://schemas.microsoft.com/office/drawing/2014/main" id="{DFFCB44C-DFD8-E6F6-942E-EA528472C9B2}"/>
              </a:ext>
            </a:extLst>
          </p:cNvPr>
          <p:cNvSpPr>
            <a:spLocks noGrp="1"/>
          </p:cNvSpPr>
          <p:nvPr>
            <p:ph sz="half" idx="2" hasCustomPrompt="1"/>
          </p:nvPr>
        </p:nvSpPr>
        <p:spPr>
          <a:xfrm>
            <a:off x="539750" y="1781175"/>
            <a:ext cx="5375275" cy="4219572"/>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3" name="Kuvan paikkamerkki">
            <a:extLst>
              <a:ext uri="{FF2B5EF4-FFF2-40B4-BE49-F238E27FC236}">
                <a16:creationId xmlns:a16="http://schemas.microsoft.com/office/drawing/2014/main" id="{C7415B33-CACB-3BF3-4616-6BD34CCC7BF5}"/>
              </a:ext>
            </a:extLst>
          </p:cNvPr>
          <p:cNvSpPr>
            <a:spLocks noGrp="1"/>
          </p:cNvSpPr>
          <p:nvPr>
            <p:ph type="pic" idx="1" hasCustomPrompt="1"/>
          </p:nvPr>
        </p:nvSpPr>
        <p:spPr>
          <a:xfrm>
            <a:off x="6276975" y="546098"/>
            <a:ext cx="5375275" cy="5454651"/>
          </a:xfrm>
          <a:noFill/>
        </p:spPr>
        <p:txBody>
          <a:bodyPr lIns="540000" tIns="180000" rIns="540000" bIns="0" anchor="t" anchorCtr="0">
            <a:noAutofit/>
          </a:bodyPr>
          <a:lstStyle>
            <a:lvl1pPr marL="0" indent="0" algn="ctr">
              <a:buNone/>
              <a:defRPr sz="1400">
                <a:solidFill>
                  <a:schemeClr val="tx2"/>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Kulmamuodon värin vaihto: Muotoile tausta.</a:t>
            </a:r>
          </a:p>
        </p:txBody>
      </p:sp>
      <p:sp>
        <p:nvSpPr>
          <p:cNvPr id="8" name="Kuvatiedot">
            <a:extLst>
              <a:ext uri="{FF2B5EF4-FFF2-40B4-BE49-F238E27FC236}">
                <a16:creationId xmlns:a16="http://schemas.microsoft.com/office/drawing/2014/main" id="{2227DDE9-0687-B7A8-2C36-BC8CE78BBD4D}"/>
              </a:ext>
              <a:ext uri="{C183D7F6-B498-43B3-948B-1728B52AA6E4}">
                <adec:decorative xmlns:adec="http://schemas.microsoft.com/office/drawing/2017/decorative" val="1"/>
              </a:ext>
            </a:extLst>
          </p:cNvPr>
          <p:cNvSpPr>
            <a:spLocks noGrp="1"/>
          </p:cNvSpPr>
          <p:nvPr>
            <p:ph type="body" sz="quarter" idx="15" hasCustomPrompt="1"/>
          </p:nvPr>
        </p:nvSpPr>
        <p:spPr>
          <a:xfrm rot="16200000">
            <a:off x="9014928" y="3183422"/>
            <a:ext cx="5454650" cy="180000"/>
          </a:xfrm>
          <a:noFill/>
        </p:spPr>
        <p:txBody>
          <a:bodyPr wrap="none" lIns="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10" name="Alatunnisteen paikkamerkki 9">
            <a:extLst>
              <a:ext uri="{FF2B5EF4-FFF2-40B4-BE49-F238E27FC236}">
                <a16:creationId xmlns:a16="http://schemas.microsoft.com/office/drawing/2014/main" id="{17C06977-7FC1-DC92-C099-7E73CAA163A7}"/>
              </a:ext>
            </a:extLst>
          </p:cNvPr>
          <p:cNvSpPr>
            <a:spLocks noGrp="1"/>
          </p:cNvSpPr>
          <p:nvPr>
            <p:ph type="ftr" sz="quarter" idx="17"/>
          </p:nvPr>
        </p:nvSpPr>
        <p:spPr>
          <a:xfrm>
            <a:off x="2837905" y="6248400"/>
            <a:ext cx="6879183" cy="249238"/>
          </a:xfrm>
        </p:spPr>
        <p:txBody>
          <a:bodyPr/>
          <a:lstStyle>
            <a:lvl1pPr algn="l">
              <a:defRPr/>
            </a:lvl1pPr>
          </a:lstStyle>
          <a:p>
            <a:endParaRPr lang="fi-FI" dirty="0"/>
          </a:p>
        </p:txBody>
      </p:sp>
      <p:sp>
        <p:nvSpPr>
          <p:cNvPr id="9" name="Päivämäärän paikkamerkki 8">
            <a:extLst>
              <a:ext uri="{FF2B5EF4-FFF2-40B4-BE49-F238E27FC236}">
                <a16:creationId xmlns:a16="http://schemas.microsoft.com/office/drawing/2014/main" id="{355E8349-56F2-3F07-C367-8CBFA8825006}"/>
              </a:ext>
            </a:extLst>
          </p:cNvPr>
          <p:cNvSpPr>
            <a:spLocks noGrp="1"/>
          </p:cNvSpPr>
          <p:nvPr>
            <p:ph type="dt" sz="half" idx="16"/>
          </p:nvPr>
        </p:nvSpPr>
        <p:spPr/>
        <p:txBody>
          <a:bodyPr/>
          <a:lstStyle/>
          <a:p>
            <a:r>
              <a:rPr lang="fi-FI"/>
              <a:t>12.8.2025</a:t>
            </a:r>
            <a:endParaRPr lang="fi-FI" dirty="0"/>
          </a:p>
        </p:txBody>
      </p:sp>
      <p:sp>
        <p:nvSpPr>
          <p:cNvPr id="12" name="Dian numeron paikkamerkki 11">
            <a:extLst>
              <a:ext uri="{FF2B5EF4-FFF2-40B4-BE49-F238E27FC236}">
                <a16:creationId xmlns:a16="http://schemas.microsoft.com/office/drawing/2014/main" id="{FE51B00A-1154-BB80-9856-9E3AE899DBD2}"/>
              </a:ext>
            </a:extLst>
          </p:cNvPr>
          <p:cNvSpPr>
            <a:spLocks noGrp="1"/>
          </p:cNvSpPr>
          <p:nvPr>
            <p:ph type="sldNum" sz="quarter" idx="18"/>
          </p:nvPr>
        </p:nvSpPr>
        <p:spPr/>
        <p:txBody>
          <a:bodyPr/>
          <a:lstStyle/>
          <a:p>
            <a:fld id="{A9494116-C6F5-466F-B5C1-BBB074CB17FC}" type="slidenum">
              <a:rPr lang="fi-FI" smtClean="0"/>
              <a:pPr/>
              <a:t>‹#›</a:t>
            </a:fld>
            <a:endParaRPr lang="fi-FI" dirty="0"/>
          </a:p>
        </p:txBody>
      </p:sp>
      <p:sp>
        <p:nvSpPr>
          <p:cNvPr id="14" name="Logo">
            <a:extLst>
              <a:ext uri="{FF2B5EF4-FFF2-40B4-BE49-F238E27FC236}">
                <a16:creationId xmlns:a16="http://schemas.microsoft.com/office/drawing/2014/main" id="{8CB4F1A9-79C3-4530-BB59-AF1E511B4A18}"/>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157363107"/>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preserve="1" userDrawn="1">
  <p:cSld name="Otsikko ja sisältö kuvalla 1 A">
    <p:bg>
      <p:bgPr>
        <a:solidFill>
          <a:schemeClr val="accent6"/>
        </a:solidFill>
        <a:effectLst/>
      </p:bgPr>
    </p:bg>
    <p:spTree>
      <p:nvGrpSpPr>
        <p:cNvPr id="1" name=""/>
        <p:cNvGrpSpPr/>
        <p:nvPr/>
      </p:nvGrpSpPr>
      <p:grpSpPr>
        <a:xfrm>
          <a:off x="0" y="0"/>
          <a:ext cx="0" cy="0"/>
          <a:chOff x="0" y="0"/>
          <a:chExt cx="0" cy="0"/>
        </a:xfrm>
      </p:grpSpPr>
      <p:sp>
        <p:nvSpPr>
          <p:cNvPr id="23" name="Vapaamuotoinen: Muoto 22">
            <a:extLst>
              <a:ext uri="{FF2B5EF4-FFF2-40B4-BE49-F238E27FC236}">
                <a16:creationId xmlns:a16="http://schemas.microsoft.com/office/drawing/2014/main" id="{48727C03-8F12-E050-9DB7-D8CD87D701CE}"/>
              </a:ext>
              <a:ext uri="{C183D7F6-B498-43B3-948B-1728B52AA6E4}">
                <adec:decorative xmlns:adec="http://schemas.microsoft.com/office/drawing/2017/decorative" val="1"/>
              </a:ext>
            </a:extLst>
          </p:cNvPr>
          <p:cNvSpPr/>
          <p:nvPr userDrawn="1"/>
        </p:nvSpPr>
        <p:spPr>
          <a:xfrm>
            <a:off x="0" y="0"/>
            <a:ext cx="12202469" cy="6858001"/>
          </a:xfrm>
          <a:custGeom>
            <a:avLst/>
            <a:gdLst>
              <a:gd name="connsiteX0" fmla="*/ 0 w 12202469"/>
              <a:gd name="connsiteY0" fmla="*/ 0 h 6858001"/>
              <a:gd name="connsiteX1" fmla="*/ 12202469 w 12202469"/>
              <a:gd name="connsiteY1" fmla="*/ 0 h 6858001"/>
              <a:gd name="connsiteX2" fmla="*/ 12202469 w 12202469"/>
              <a:gd name="connsiteY2" fmla="*/ 1268259 h 6858001"/>
              <a:gd name="connsiteX3" fmla="*/ 6612728 w 12202469"/>
              <a:gd name="connsiteY3" fmla="*/ 6858001 h 6858001"/>
              <a:gd name="connsiteX4" fmla="*/ 1 w 12202469"/>
              <a:gd name="connsiteY4" fmla="*/ 6858001 h 6858001"/>
              <a:gd name="connsiteX5" fmla="*/ 1 w 12202469"/>
              <a:gd name="connsiteY5" fmla="*/ 1998804 h 6858001"/>
              <a:gd name="connsiteX6" fmla="*/ 0 w 12202469"/>
              <a:gd name="connsiteY6" fmla="*/ 1998803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02469" h="6858001">
                <a:moveTo>
                  <a:pt x="0" y="0"/>
                </a:moveTo>
                <a:lnTo>
                  <a:pt x="12202469" y="0"/>
                </a:lnTo>
                <a:lnTo>
                  <a:pt x="12202469" y="1268259"/>
                </a:lnTo>
                <a:lnTo>
                  <a:pt x="6612728" y="6858001"/>
                </a:lnTo>
                <a:lnTo>
                  <a:pt x="1" y="6858001"/>
                </a:lnTo>
                <a:lnTo>
                  <a:pt x="1" y="1998804"/>
                </a:lnTo>
                <a:lnTo>
                  <a:pt x="0" y="1998803"/>
                </a:lnTo>
                <a:close/>
              </a:path>
            </a:pathLst>
          </a:custGeom>
          <a:solidFill>
            <a:schemeClr val="bg1"/>
          </a:solidFill>
          <a:ln w="6350" cap="flat">
            <a:noFill/>
            <a:prstDash val="solid"/>
            <a:miter/>
          </a:ln>
        </p:spPr>
        <p:txBody>
          <a:bodyPr rtlCol="0" anchor="ctr"/>
          <a:lstStyle/>
          <a:p>
            <a:endParaRPr lang="sv-SE" dirty="0"/>
          </a:p>
        </p:txBody>
      </p:sp>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50" y="539750"/>
            <a:ext cx="5375275" cy="992189"/>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3" name="Sisällön paikkamerkki 1">
            <a:extLst>
              <a:ext uri="{FF2B5EF4-FFF2-40B4-BE49-F238E27FC236}">
                <a16:creationId xmlns:a16="http://schemas.microsoft.com/office/drawing/2014/main" id="{DFFCB44C-DFD8-E6F6-942E-EA528472C9B2}"/>
              </a:ext>
            </a:extLst>
          </p:cNvPr>
          <p:cNvSpPr>
            <a:spLocks noGrp="1"/>
          </p:cNvSpPr>
          <p:nvPr>
            <p:ph sz="half" idx="2" hasCustomPrompt="1"/>
          </p:nvPr>
        </p:nvSpPr>
        <p:spPr>
          <a:xfrm>
            <a:off x="539751" y="1781174"/>
            <a:ext cx="5375276" cy="421957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3" name="Kuvan paikkamerkki">
            <a:extLst>
              <a:ext uri="{FF2B5EF4-FFF2-40B4-BE49-F238E27FC236}">
                <a16:creationId xmlns:a16="http://schemas.microsoft.com/office/drawing/2014/main" id="{C7415B33-CACB-3BF3-4616-6BD34CCC7BF5}"/>
              </a:ext>
            </a:extLst>
          </p:cNvPr>
          <p:cNvSpPr>
            <a:spLocks noGrp="1"/>
          </p:cNvSpPr>
          <p:nvPr>
            <p:ph type="pic" idx="1" hasCustomPrompt="1"/>
          </p:nvPr>
        </p:nvSpPr>
        <p:spPr>
          <a:xfrm>
            <a:off x="6276976" y="546098"/>
            <a:ext cx="5375276" cy="5454651"/>
          </a:xfrm>
          <a:noFill/>
        </p:spPr>
        <p:txBody>
          <a:bodyPr lIns="540000" tIns="180000" rIns="540000" bIns="0" anchor="t" anchorCtr="0">
            <a:noAutofit/>
          </a:bodyPr>
          <a:lstStyle>
            <a:lvl1pPr marL="0" indent="0" algn="ctr">
              <a:buNone/>
              <a:defRPr sz="1400">
                <a:solidFill>
                  <a:schemeClr val="tx2"/>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Kulmamuodon värin vaihto: Muotoile tausta.</a:t>
            </a:r>
          </a:p>
        </p:txBody>
      </p:sp>
      <p:sp>
        <p:nvSpPr>
          <p:cNvPr id="8" name="Kuvatiedot">
            <a:extLst>
              <a:ext uri="{FF2B5EF4-FFF2-40B4-BE49-F238E27FC236}">
                <a16:creationId xmlns:a16="http://schemas.microsoft.com/office/drawing/2014/main" id="{2227DDE9-0687-B7A8-2C36-BC8CE78BBD4D}"/>
              </a:ext>
              <a:ext uri="{C183D7F6-B498-43B3-948B-1728B52AA6E4}">
                <adec:decorative xmlns:adec="http://schemas.microsoft.com/office/drawing/2017/decorative" val="1"/>
              </a:ext>
            </a:extLst>
          </p:cNvPr>
          <p:cNvSpPr>
            <a:spLocks noGrp="1"/>
          </p:cNvSpPr>
          <p:nvPr>
            <p:ph type="body" sz="quarter" idx="15" hasCustomPrompt="1"/>
          </p:nvPr>
        </p:nvSpPr>
        <p:spPr>
          <a:xfrm rot="16200000">
            <a:off x="9014928" y="3183422"/>
            <a:ext cx="5454650" cy="180000"/>
          </a:xfrm>
          <a:noFill/>
        </p:spPr>
        <p:txBody>
          <a:bodyPr wrap="none" lIns="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10" name="Alatunnisteen paikkamerkki 9">
            <a:extLst>
              <a:ext uri="{FF2B5EF4-FFF2-40B4-BE49-F238E27FC236}">
                <a16:creationId xmlns:a16="http://schemas.microsoft.com/office/drawing/2014/main" id="{17C06977-7FC1-DC92-C099-7E73CAA163A7}"/>
              </a:ext>
            </a:extLst>
          </p:cNvPr>
          <p:cNvSpPr>
            <a:spLocks noGrp="1"/>
          </p:cNvSpPr>
          <p:nvPr>
            <p:ph type="ftr" sz="quarter" idx="17"/>
          </p:nvPr>
        </p:nvSpPr>
        <p:spPr>
          <a:xfrm>
            <a:off x="2837905" y="6248400"/>
            <a:ext cx="6879183" cy="249238"/>
          </a:xfrm>
        </p:spPr>
        <p:txBody>
          <a:bodyPr/>
          <a:lstStyle>
            <a:lvl1pPr algn="l">
              <a:defRPr/>
            </a:lvl1pPr>
          </a:lstStyle>
          <a:p>
            <a:endParaRPr lang="fi-FI" dirty="0"/>
          </a:p>
        </p:txBody>
      </p:sp>
      <p:sp>
        <p:nvSpPr>
          <p:cNvPr id="9" name="Päivämäärän paikkamerkki 8">
            <a:extLst>
              <a:ext uri="{FF2B5EF4-FFF2-40B4-BE49-F238E27FC236}">
                <a16:creationId xmlns:a16="http://schemas.microsoft.com/office/drawing/2014/main" id="{355E8349-56F2-3F07-C367-8CBFA8825006}"/>
              </a:ext>
            </a:extLst>
          </p:cNvPr>
          <p:cNvSpPr>
            <a:spLocks noGrp="1"/>
          </p:cNvSpPr>
          <p:nvPr>
            <p:ph type="dt" sz="half" idx="16"/>
          </p:nvPr>
        </p:nvSpPr>
        <p:spPr/>
        <p:txBody>
          <a:bodyPr/>
          <a:lstStyle/>
          <a:p>
            <a:r>
              <a:rPr lang="fi-FI"/>
              <a:t>12.8.2025</a:t>
            </a:r>
            <a:endParaRPr lang="fi-FI" dirty="0"/>
          </a:p>
        </p:txBody>
      </p:sp>
      <p:sp>
        <p:nvSpPr>
          <p:cNvPr id="12" name="Dian numeron paikkamerkki 11">
            <a:extLst>
              <a:ext uri="{FF2B5EF4-FFF2-40B4-BE49-F238E27FC236}">
                <a16:creationId xmlns:a16="http://schemas.microsoft.com/office/drawing/2014/main" id="{FE51B00A-1154-BB80-9856-9E3AE899DBD2}"/>
              </a:ext>
            </a:extLst>
          </p:cNvPr>
          <p:cNvSpPr>
            <a:spLocks noGrp="1"/>
          </p:cNvSpPr>
          <p:nvPr>
            <p:ph type="sldNum" sz="quarter" idx="18"/>
          </p:nvPr>
        </p:nvSpPr>
        <p:spPr/>
        <p:txBody>
          <a:bodyPr/>
          <a:lstStyle/>
          <a:p>
            <a:fld id="{A9494116-C6F5-466F-B5C1-BBB074CB17FC}" type="slidenum">
              <a:rPr lang="fi-FI" smtClean="0"/>
              <a:pPr/>
              <a:t>‹#›</a:t>
            </a:fld>
            <a:endParaRPr lang="fi-FI" dirty="0"/>
          </a:p>
        </p:txBody>
      </p:sp>
      <p:sp>
        <p:nvSpPr>
          <p:cNvPr id="24" name="Logo">
            <a:extLst>
              <a:ext uri="{FF2B5EF4-FFF2-40B4-BE49-F238E27FC236}">
                <a16:creationId xmlns:a16="http://schemas.microsoft.com/office/drawing/2014/main" id="{B8ECCF2C-C8C0-9187-7741-9EABE8E458C9}"/>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930557861"/>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preserve="1" userDrawn="1">
  <p:cSld name="Otsikko ja sisältö kuvalla 1 B">
    <p:bg>
      <p:bgPr>
        <a:solidFill>
          <a:schemeClr val="accent6"/>
        </a:solidFill>
        <a:effectLst/>
      </p:bgPr>
    </p:bg>
    <p:spTree>
      <p:nvGrpSpPr>
        <p:cNvPr id="1" name=""/>
        <p:cNvGrpSpPr/>
        <p:nvPr/>
      </p:nvGrpSpPr>
      <p:grpSpPr>
        <a:xfrm>
          <a:off x="0" y="0"/>
          <a:ext cx="0" cy="0"/>
          <a:chOff x="0" y="0"/>
          <a:chExt cx="0" cy="0"/>
        </a:xfrm>
      </p:grpSpPr>
      <p:sp>
        <p:nvSpPr>
          <p:cNvPr id="29" name="Vapaamuotoinen: Muoto 28">
            <a:extLst>
              <a:ext uri="{FF2B5EF4-FFF2-40B4-BE49-F238E27FC236}">
                <a16:creationId xmlns:a16="http://schemas.microsoft.com/office/drawing/2014/main" id="{3E0E7691-415E-1483-3A09-D4D33467C94E}"/>
              </a:ext>
              <a:ext uri="{C183D7F6-B498-43B3-948B-1728B52AA6E4}">
                <adec:decorative xmlns:adec="http://schemas.microsoft.com/office/drawing/2017/decorative" val="1"/>
              </a:ext>
            </a:extLst>
          </p:cNvPr>
          <p:cNvSpPr/>
          <p:nvPr userDrawn="1"/>
        </p:nvSpPr>
        <p:spPr>
          <a:xfrm>
            <a:off x="0" y="0"/>
            <a:ext cx="12202469" cy="6858000"/>
          </a:xfrm>
          <a:custGeom>
            <a:avLst/>
            <a:gdLst>
              <a:gd name="connsiteX0" fmla="*/ 0 w 12202469"/>
              <a:gd name="connsiteY0" fmla="*/ 0 h 6858000"/>
              <a:gd name="connsiteX1" fmla="*/ 12202469 w 12202469"/>
              <a:gd name="connsiteY1" fmla="*/ 0 h 6858000"/>
              <a:gd name="connsiteX2" fmla="*/ 12202469 w 12202469"/>
              <a:gd name="connsiteY2" fmla="*/ 14664 h 6858000"/>
              <a:gd name="connsiteX3" fmla="*/ 12202469 w 12202469"/>
              <a:gd name="connsiteY3" fmla="*/ 437159 h 6858000"/>
              <a:gd name="connsiteX4" fmla="*/ 12202469 w 12202469"/>
              <a:gd name="connsiteY4" fmla="*/ 1546602 h 6858000"/>
              <a:gd name="connsiteX5" fmla="*/ 11659536 w 12202469"/>
              <a:gd name="connsiteY5" fmla="*/ 1546602 h 6858000"/>
              <a:gd name="connsiteX6" fmla="*/ 11661191 w 12202469"/>
              <a:gd name="connsiteY6" fmla="*/ 2075805 h 6858000"/>
              <a:gd name="connsiteX7" fmla="*/ 11128613 w 12202469"/>
              <a:gd name="connsiteY7" fmla="*/ 2072461 h 6858000"/>
              <a:gd name="connsiteX8" fmla="*/ 11130235 w 12202469"/>
              <a:gd name="connsiteY8" fmla="*/ 2606761 h 6858000"/>
              <a:gd name="connsiteX9" fmla="*/ 10597657 w 12202469"/>
              <a:gd name="connsiteY9" fmla="*/ 2603417 h 6858000"/>
              <a:gd name="connsiteX10" fmla="*/ 10599279 w 12202469"/>
              <a:gd name="connsiteY10" fmla="*/ 3137717 h 6858000"/>
              <a:gd name="connsiteX11" fmla="*/ 10065029 w 12202469"/>
              <a:gd name="connsiteY11" fmla="*/ 3136045 h 6858000"/>
              <a:gd name="connsiteX12" fmla="*/ 10068374 w 12202469"/>
              <a:gd name="connsiteY12" fmla="*/ 3668624 h 6858000"/>
              <a:gd name="connsiteX13" fmla="*/ 9534073 w 12202469"/>
              <a:gd name="connsiteY13" fmla="*/ 3667001 h 6858000"/>
              <a:gd name="connsiteX14" fmla="*/ 9535745 w 12202469"/>
              <a:gd name="connsiteY14" fmla="*/ 4201253 h 6858000"/>
              <a:gd name="connsiteX15" fmla="*/ 9531072 w 12202469"/>
              <a:gd name="connsiteY15" fmla="*/ 4201301 h 6858000"/>
              <a:gd name="connsiteX16" fmla="*/ 9532400 w 12202469"/>
              <a:gd name="connsiteY16" fmla="*/ 4202631 h 6858000"/>
              <a:gd name="connsiteX17" fmla="*/ 9001789 w 12202469"/>
              <a:gd name="connsiteY17" fmla="*/ 4199286 h 6858000"/>
              <a:gd name="connsiteX18" fmla="*/ 9003461 w 12202469"/>
              <a:gd name="connsiteY18" fmla="*/ 4733537 h 6858000"/>
              <a:gd name="connsiteX19" fmla="*/ 8469161 w 12202469"/>
              <a:gd name="connsiteY19" fmla="*/ 4731914 h 6858000"/>
              <a:gd name="connsiteX20" fmla="*/ 8470833 w 12202469"/>
              <a:gd name="connsiteY20" fmla="*/ 5266166 h 6858000"/>
              <a:gd name="connsiteX21" fmla="*/ 7938255 w 12202469"/>
              <a:gd name="connsiteY21" fmla="*/ 5262820 h 6858000"/>
              <a:gd name="connsiteX22" fmla="*/ 7939927 w 12202469"/>
              <a:gd name="connsiteY22" fmla="*/ 5797072 h 6858000"/>
              <a:gd name="connsiteX23" fmla="*/ 7407299 w 12202469"/>
              <a:gd name="connsiteY23" fmla="*/ 5793776 h 6858000"/>
              <a:gd name="connsiteX24" fmla="*/ 7408922 w 12202469"/>
              <a:gd name="connsiteY24" fmla="*/ 6328077 h 6858000"/>
              <a:gd name="connsiteX25" fmla="*/ 6879185 w 12202469"/>
              <a:gd name="connsiteY25" fmla="*/ 6324749 h 6858000"/>
              <a:gd name="connsiteX26" fmla="*/ 6879185 w 12202469"/>
              <a:gd name="connsiteY26" fmla="*/ 6858000 h 6858000"/>
              <a:gd name="connsiteX27" fmla="*/ 0 w 12202469"/>
              <a:gd name="connsiteY27" fmla="*/ 6858000 h 6858000"/>
              <a:gd name="connsiteX28" fmla="*/ 0 w 12202469"/>
              <a:gd name="connsiteY28" fmla="*/ 1952836 h 6858000"/>
              <a:gd name="connsiteX29" fmla="*/ 0 w 12202469"/>
              <a:gd name="connsiteY29" fmla="*/ 1466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202469" h="6858000">
                <a:moveTo>
                  <a:pt x="0" y="0"/>
                </a:moveTo>
                <a:lnTo>
                  <a:pt x="12202469" y="0"/>
                </a:lnTo>
                <a:lnTo>
                  <a:pt x="12202469" y="14664"/>
                </a:lnTo>
                <a:lnTo>
                  <a:pt x="12202469" y="437159"/>
                </a:lnTo>
                <a:lnTo>
                  <a:pt x="12202469" y="1546602"/>
                </a:lnTo>
                <a:lnTo>
                  <a:pt x="11659536" y="1546602"/>
                </a:lnTo>
                <a:lnTo>
                  <a:pt x="11661191" y="2075805"/>
                </a:lnTo>
                <a:lnTo>
                  <a:pt x="11128613" y="2072461"/>
                </a:lnTo>
                <a:lnTo>
                  <a:pt x="11130235" y="2606761"/>
                </a:lnTo>
                <a:lnTo>
                  <a:pt x="10597657" y="2603417"/>
                </a:lnTo>
                <a:lnTo>
                  <a:pt x="10599279" y="3137717"/>
                </a:lnTo>
                <a:lnTo>
                  <a:pt x="10065029" y="3136045"/>
                </a:lnTo>
                <a:lnTo>
                  <a:pt x="10068374" y="3668624"/>
                </a:lnTo>
                <a:lnTo>
                  <a:pt x="9534073" y="3667001"/>
                </a:lnTo>
                <a:lnTo>
                  <a:pt x="9535745" y="4201253"/>
                </a:lnTo>
                <a:lnTo>
                  <a:pt x="9531072" y="4201301"/>
                </a:lnTo>
                <a:lnTo>
                  <a:pt x="9532400" y="4202631"/>
                </a:lnTo>
                <a:lnTo>
                  <a:pt x="9001789" y="4199286"/>
                </a:lnTo>
                <a:lnTo>
                  <a:pt x="9003461" y="4733537"/>
                </a:lnTo>
                <a:lnTo>
                  <a:pt x="8469161" y="4731914"/>
                </a:lnTo>
                <a:lnTo>
                  <a:pt x="8470833" y="5266166"/>
                </a:lnTo>
                <a:lnTo>
                  <a:pt x="7938255" y="5262820"/>
                </a:lnTo>
                <a:lnTo>
                  <a:pt x="7939927" y="5797072"/>
                </a:lnTo>
                <a:lnTo>
                  <a:pt x="7407299" y="5793776"/>
                </a:lnTo>
                <a:lnTo>
                  <a:pt x="7408922" y="6328077"/>
                </a:lnTo>
                <a:lnTo>
                  <a:pt x="6879185" y="6324749"/>
                </a:lnTo>
                <a:lnTo>
                  <a:pt x="6879185" y="6858000"/>
                </a:lnTo>
                <a:lnTo>
                  <a:pt x="0" y="6858000"/>
                </a:lnTo>
                <a:lnTo>
                  <a:pt x="0" y="1952836"/>
                </a:lnTo>
                <a:lnTo>
                  <a:pt x="0" y="14664"/>
                </a:lnTo>
                <a:close/>
              </a:path>
            </a:pathLst>
          </a:cu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0" tIns="0" rIns="0" bIns="0" rtlCol="0" anchor="ctr">
            <a:noAutofit/>
          </a:bodyPr>
          <a:lstStyle/>
          <a:p>
            <a:pPr algn="ctr"/>
            <a:endParaRPr lang="fi-FI" sz="1400" b="1" dirty="0">
              <a:solidFill>
                <a:schemeClr val="bg1"/>
              </a:solidFill>
            </a:endParaRPr>
          </a:p>
        </p:txBody>
      </p:sp>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50" y="539750"/>
            <a:ext cx="5375274" cy="992189"/>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3" name="Sisällön paikkamerkki 1">
            <a:extLst>
              <a:ext uri="{FF2B5EF4-FFF2-40B4-BE49-F238E27FC236}">
                <a16:creationId xmlns:a16="http://schemas.microsoft.com/office/drawing/2014/main" id="{DFFCB44C-DFD8-E6F6-942E-EA528472C9B2}"/>
              </a:ext>
            </a:extLst>
          </p:cNvPr>
          <p:cNvSpPr>
            <a:spLocks noGrp="1"/>
          </p:cNvSpPr>
          <p:nvPr>
            <p:ph sz="half" idx="2" hasCustomPrompt="1"/>
          </p:nvPr>
        </p:nvSpPr>
        <p:spPr>
          <a:xfrm>
            <a:off x="539750" y="1781174"/>
            <a:ext cx="5375275" cy="421957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3" name="Kuvan paikkamerkki">
            <a:extLst>
              <a:ext uri="{FF2B5EF4-FFF2-40B4-BE49-F238E27FC236}">
                <a16:creationId xmlns:a16="http://schemas.microsoft.com/office/drawing/2014/main" id="{C7415B33-CACB-3BF3-4616-6BD34CCC7BF5}"/>
              </a:ext>
            </a:extLst>
          </p:cNvPr>
          <p:cNvSpPr>
            <a:spLocks noGrp="1"/>
          </p:cNvSpPr>
          <p:nvPr>
            <p:ph type="pic" idx="1" hasCustomPrompt="1"/>
          </p:nvPr>
        </p:nvSpPr>
        <p:spPr>
          <a:xfrm>
            <a:off x="6276976" y="546098"/>
            <a:ext cx="5375275" cy="5454651"/>
          </a:xfrm>
          <a:noFill/>
        </p:spPr>
        <p:txBody>
          <a:bodyPr lIns="540000" tIns="180000" rIns="540000" bIns="0" anchor="t" anchorCtr="0">
            <a:noAutofit/>
          </a:bodyPr>
          <a:lstStyle>
            <a:lvl1pPr marL="0" indent="0" algn="ctr">
              <a:buNone/>
              <a:defRPr sz="1400">
                <a:solidFill>
                  <a:schemeClr val="tx2"/>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Kulmamuodon värin vaihto: Muotoile tausta.</a:t>
            </a:r>
          </a:p>
        </p:txBody>
      </p:sp>
      <p:sp>
        <p:nvSpPr>
          <p:cNvPr id="8" name="Kuvatiedot">
            <a:extLst>
              <a:ext uri="{FF2B5EF4-FFF2-40B4-BE49-F238E27FC236}">
                <a16:creationId xmlns:a16="http://schemas.microsoft.com/office/drawing/2014/main" id="{2227DDE9-0687-B7A8-2C36-BC8CE78BBD4D}"/>
              </a:ext>
              <a:ext uri="{C183D7F6-B498-43B3-948B-1728B52AA6E4}">
                <adec:decorative xmlns:adec="http://schemas.microsoft.com/office/drawing/2017/decorative" val="1"/>
              </a:ext>
            </a:extLst>
          </p:cNvPr>
          <p:cNvSpPr>
            <a:spLocks noGrp="1"/>
          </p:cNvSpPr>
          <p:nvPr>
            <p:ph type="body" sz="quarter" idx="15" hasCustomPrompt="1"/>
          </p:nvPr>
        </p:nvSpPr>
        <p:spPr>
          <a:xfrm rot="16200000">
            <a:off x="9014928" y="3183422"/>
            <a:ext cx="5454650" cy="180000"/>
          </a:xfrm>
          <a:noFill/>
        </p:spPr>
        <p:txBody>
          <a:bodyPr wrap="none" lIns="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10" name="Alatunnisteen paikkamerkki 9">
            <a:extLst>
              <a:ext uri="{FF2B5EF4-FFF2-40B4-BE49-F238E27FC236}">
                <a16:creationId xmlns:a16="http://schemas.microsoft.com/office/drawing/2014/main" id="{17C06977-7FC1-DC92-C099-7E73CAA163A7}"/>
              </a:ext>
            </a:extLst>
          </p:cNvPr>
          <p:cNvSpPr>
            <a:spLocks noGrp="1"/>
          </p:cNvSpPr>
          <p:nvPr>
            <p:ph type="ftr" sz="quarter" idx="17"/>
          </p:nvPr>
        </p:nvSpPr>
        <p:spPr>
          <a:xfrm>
            <a:off x="2837905" y="6248400"/>
            <a:ext cx="6879183" cy="249238"/>
          </a:xfrm>
        </p:spPr>
        <p:txBody>
          <a:bodyPr/>
          <a:lstStyle>
            <a:lvl1pPr algn="l">
              <a:defRPr/>
            </a:lvl1pPr>
          </a:lstStyle>
          <a:p>
            <a:endParaRPr lang="fi-FI" dirty="0"/>
          </a:p>
        </p:txBody>
      </p:sp>
      <p:sp>
        <p:nvSpPr>
          <p:cNvPr id="9" name="Päivämäärän paikkamerkki 8">
            <a:extLst>
              <a:ext uri="{FF2B5EF4-FFF2-40B4-BE49-F238E27FC236}">
                <a16:creationId xmlns:a16="http://schemas.microsoft.com/office/drawing/2014/main" id="{355E8349-56F2-3F07-C367-8CBFA8825006}"/>
              </a:ext>
            </a:extLst>
          </p:cNvPr>
          <p:cNvSpPr>
            <a:spLocks noGrp="1"/>
          </p:cNvSpPr>
          <p:nvPr>
            <p:ph type="dt" sz="half" idx="16"/>
          </p:nvPr>
        </p:nvSpPr>
        <p:spPr/>
        <p:txBody>
          <a:bodyPr/>
          <a:lstStyle/>
          <a:p>
            <a:r>
              <a:rPr lang="fi-FI"/>
              <a:t>12.8.2025</a:t>
            </a:r>
            <a:endParaRPr lang="fi-FI" dirty="0"/>
          </a:p>
        </p:txBody>
      </p:sp>
      <p:sp>
        <p:nvSpPr>
          <p:cNvPr id="12" name="Dian numeron paikkamerkki 11">
            <a:extLst>
              <a:ext uri="{FF2B5EF4-FFF2-40B4-BE49-F238E27FC236}">
                <a16:creationId xmlns:a16="http://schemas.microsoft.com/office/drawing/2014/main" id="{FE51B00A-1154-BB80-9856-9E3AE899DBD2}"/>
              </a:ext>
            </a:extLst>
          </p:cNvPr>
          <p:cNvSpPr>
            <a:spLocks noGrp="1"/>
          </p:cNvSpPr>
          <p:nvPr>
            <p:ph type="sldNum" sz="quarter" idx="18"/>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2AD1D610-AEF6-00ED-02F9-9EB5898D5714}"/>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329117617"/>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preserve="1" userDrawn="1">
  <p:cSld name="Otsikko ja sisältö kuvalla 1 C">
    <p:bg>
      <p:bgPr>
        <a:solidFill>
          <a:schemeClr val="accent6"/>
        </a:solidFill>
        <a:effectLst/>
      </p:bgPr>
    </p:bg>
    <p:spTree>
      <p:nvGrpSpPr>
        <p:cNvPr id="1" name=""/>
        <p:cNvGrpSpPr/>
        <p:nvPr/>
      </p:nvGrpSpPr>
      <p:grpSpPr>
        <a:xfrm>
          <a:off x="0" y="0"/>
          <a:ext cx="0" cy="0"/>
          <a:chOff x="0" y="0"/>
          <a:chExt cx="0" cy="0"/>
        </a:xfrm>
      </p:grpSpPr>
      <p:sp>
        <p:nvSpPr>
          <p:cNvPr id="29" name="Vapaamuotoinen: Muoto 28">
            <a:extLst>
              <a:ext uri="{FF2B5EF4-FFF2-40B4-BE49-F238E27FC236}">
                <a16:creationId xmlns:a16="http://schemas.microsoft.com/office/drawing/2014/main" id="{C527A695-71DF-AEF6-D312-78B9B5F25FD3}"/>
              </a:ext>
              <a:ext uri="{C183D7F6-B498-43B3-948B-1728B52AA6E4}">
                <adec:decorative xmlns:adec="http://schemas.microsoft.com/office/drawing/2017/decorative" val="1"/>
              </a:ext>
            </a:extLst>
          </p:cNvPr>
          <p:cNvSpPr/>
          <p:nvPr userDrawn="1"/>
        </p:nvSpPr>
        <p:spPr>
          <a:xfrm>
            <a:off x="-1" y="0"/>
            <a:ext cx="12192001" cy="6858000"/>
          </a:xfrm>
          <a:custGeom>
            <a:avLst/>
            <a:gdLst>
              <a:gd name="connsiteX0" fmla="*/ 0 w 12192001"/>
              <a:gd name="connsiteY0" fmla="*/ 0 h 6858000"/>
              <a:gd name="connsiteX1" fmla="*/ 2 w 12192001"/>
              <a:gd name="connsiteY1" fmla="*/ 0 h 6858000"/>
              <a:gd name="connsiteX2" fmla="*/ 10620561 w 12192001"/>
              <a:gd name="connsiteY2" fmla="*/ 0 h 6858000"/>
              <a:gd name="connsiteX3" fmla="*/ 12192001 w 12192001"/>
              <a:gd name="connsiteY3" fmla="*/ 0 h 6858000"/>
              <a:gd name="connsiteX4" fmla="*/ 12192001 w 12192001"/>
              <a:gd name="connsiteY4" fmla="*/ 1571440 h 6858000"/>
              <a:gd name="connsiteX5" fmla="*/ 12192001 w 12192001"/>
              <a:gd name="connsiteY5" fmla="*/ 1571514 h 6858000"/>
              <a:gd name="connsiteX6" fmla="*/ 12191914 w 12192001"/>
              <a:gd name="connsiteY6" fmla="*/ 1571514 h 6858000"/>
              <a:gd name="connsiteX7" fmla="*/ 12144676 w 12192001"/>
              <a:gd name="connsiteY7" fmla="*/ 1611890 h 6858000"/>
              <a:gd name="connsiteX8" fmla="*/ 11743520 w 12192001"/>
              <a:gd name="connsiteY8" fmla="*/ 1651621 h 6858000"/>
              <a:gd name="connsiteX9" fmla="*/ 11663438 w 12192001"/>
              <a:gd name="connsiteY9" fmla="*/ 2100004 h 6858000"/>
              <a:gd name="connsiteX10" fmla="*/ 11215006 w 12192001"/>
              <a:gd name="connsiteY10" fmla="*/ 2180135 h 6858000"/>
              <a:gd name="connsiteX11" fmla="*/ 11134826 w 12192001"/>
              <a:gd name="connsiteY11" fmla="*/ 2628615 h 6858000"/>
              <a:gd name="connsiteX12" fmla="*/ 10686395 w 12192001"/>
              <a:gd name="connsiteY12" fmla="*/ 2708747 h 6858000"/>
              <a:gd name="connsiteX13" fmla="*/ 10606312 w 12192001"/>
              <a:gd name="connsiteY13" fmla="*/ 3157129 h 6858000"/>
              <a:gd name="connsiteX14" fmla="*/ 10157832 w 12192001"/>
              <a:gd name="connsiteY14" fmla="*/ 3237310 h 6858000"/>
              <a:gd name="connsiteX15" fmla="*/ 10077700 w 12192001"/>
              <a:gd name="connsiteY15" fmla="*/ 3685741 h 6858000"/>
              <a:gd name="connsiteX16" fmla="*/ 9629269 w 12192001"/>
              <a:gd name="connsiteY16" fmla="*/ 3765873 h 6858000"/>
              <a:gd name="connsiteX17" fmla="*/ 9595297 w 12192001"/>
              <a:gd name="connsiteY17" fmla="*/ 4158159 h 6858000"/>
              <a:gd name="connsiteX18" fmla="*/ 9595150 w 12192001"/>
              <a:gd name="connsiteY18" fmla="*/ 4158012 h 6858000"/>
              <a:gd name="connsiteX19" fmla="*/ 9562648 w 12192001"/>
              <a:gd name="connsiteY19" fmla="*/ 4200011 h 6858000"/>
              <a:gd name="connsiteX20" fmla="*/ 9561179 w 12192001"/>
              <a:gd name="connsiteY20" fmla="*/ 4201578 h 6858000"/>
              <a:gd name="connsiteX21" fmla="*/ 9549137 w 12192001"/>
              <a:gd name="connsiteY21" fmla="*/ 4214304 h 6858000"/>
              <a:gd name="connsiteX22" fmla="*/ 9100755 w 12192001"/>
              <a:gd name="connsiteY22" fmla="*/ 4294387 h 6858000"/>
              <a:gd name="connsiteX23" fmla="*/ 9100804 w 12192001"/>
              <a:gd name="connsiteY23" fmla="*/ 4294436 h 6858000"/>
              <a:gd name="connsiteX24" fmla="*/ 9132817 w 12192001"/>
              <a:gd name="connsiteY24" fmla="*/ 4426503 h 6858000"/>
              <a:gd name="connsiteX25" fmla="*/ 9018959 w 12192001"/>
              <a:gd name="connsiteY25" fmla="*/ 4744483 h 6858000"/>
              <a:gd name="connsiteX26" fmla="*/ 8570479 w 12192001"/>
              <a:gd name="connsiteY26" fmla="*/ 4824663 h 6858000"/>
              <a:gd name="connsiteX27" fmla="*/ 8490396 w 12192001"/>
              <a:gd name="connsiteY27" fmla="*/ 5273046 h 6858000"/>
              <a:gd name="connsiteX28" fmla="*/ 8041965 w 12192001"/>
              <a:gd name="connsiteY28" fmla="*/ 5353177 h 6858000"/>
              <a:gd name="connsiteX29" fmla="*/ 7961784 w 12192001"/>
              <a:gd name="connsiteY29" fmla="*/ 5801658 h 6858000"/>
              <a:gd name="connsiteX30" fmla="*/ 7513353 w 12192001"/>
              <a:gd name="connsiteY30" fmla="*/ 5881789 h 6858000"/>
              <a:gd name="connsiteX31" fmla="*/ 7433270 w 12192001"/>
              <a:gd name="connsiteY31" fmla="*/ 6330171 h 6858000"/>
              <a:gd name="connsiteX32" fmla="*/ 6984790 w 12192001"/>
              <a:gd name="connsiteY32" fmla="*/ 6410353 h 6858000"/>
              <a:gd name="connsiteX33" fmla="*/ 6905441 w 12192001"/>
              <a:gd name="connsiteY33" fmla="*/ 6858000 h 6858000"/>
              <a:gd name="connsiteX34" fmla="*/ 6903125 w 12192001"/>
              <a:gd name="connsiteY34" fmla="*/ 6855684 h 6858000"/>
              <a:gd name="connsiteX35" fmla="*/ 6903125 w 12192001"/>
              <a:gd name="connsiteY35" fmla="*/ 6858000 h 6858000"/>
              <a:gd name="connsiteX36" fmla="*/ 2 w 12192001"/>
              <a:gd name="connsiteY36" fmla="*/ 6858000 h 6858000"/>
              <a:gd name="connsiteX37" fmla="*/ 2 w 12192001"/>
              <a:gd name="connsiteY37" fmla="*/ 1571514 h 6858000"/>
              <a:gd name="connsiteX38" fmla="*/ 0 w 12192001"/>
              <a:gd name="connsiteY38" fmla="*/ 157151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2192001" h="6858000">
                <a:moveTo>
                  <a:pt x="0" y="0"/>
                </a:moveTo>
                <a:lnTo>
                  <a:pt x="2" y="0"/>
                </a:lnTo>
                <a:lnTo>
                  <a:pt x="10620561" y="0"/>
                </a:lnTo>
                <a:lnTo>
                  <a:pt x="12192001" y="0"/>
                </a:lnTo>
                <a:lnTo>
                  <a:pt x="12192001" y="1571440"/>
                </a:lnTo>
                <a:lnTo>
                  <a:pt x="12192001" y="1571514"/>
                </a:lnTo>
                <a:lnTo>
                  <a:pt x="12191914" y="1571514"/>
                </a:lnTo>
                <a:lnTo>
                  <a:pt x="12144676" y="1611890"/>
                </a:lnTo>
                <a:cubicBezTo>
                  <a:pt x="12028675" y="1696182"/>
                  <a:pt x="11876298" y="1709786"/>
                  <a:pt x="11743520" y="1651621"/>
                </a:cubicBezTo>
                <a:cubicBezTo>
                  <a:pt x="11806618" y="1803318"/>
                  <a:pt x="11781065" y="1982376"/>
                  <a:pt x="11663438" y="2100004"/>
                </a:cubicBezTo>
                <a:cubicBezTo>
                  <a:pt x="11545811" y="2217630"/>
                  <a:pt x="11366702" y="2246658"/>
                  <a:pt x="11215006" y="2180135"/>
                </a:cubicBezTo>
                <a:cubicBezTo>
                  <a:pt x="11278054" y="2331881"/>
                  <a:pt x="11252453" y="2510988"/>
                  <a:pt x="11134826" y="2628615"/>
                </a:cubicBezTo>
                <a:cubicBezTo>
                  <a:pt x="11017199" y="2746242"/>
                  <a:pt x="10838140" y="2775221"/>
                  <a:pt x="10686395" y="2708747"/>
                </a:cubicBezTo>
                <a:cubicBezTo>
                  <a:pt x="10749492" y="2860444"/>
                  <a:pt x="10723939" y="3039502"/>
                  <a:pt x="10606312" y="3157129"/>
                </a:cubicBezTo>
                <a:cubicBezTo>
                  <a:pt x="10488685" y="3274756"/>
                  <a:pt x="10309576" y="3303784"/>
                  <a:pt x="10157832" y="3237310"/>
                </a:cubicBezTo>
                <a:cubicBezTo>
                  <a:pt x="10220929" y="3389007"/>
                  <a:pt x="10195327" y="3568114"/>
                  <a:pt x="10077700" y="3685741"/>
                </a:cubicBezTo>
                <a:cubicBezTo>
                  <a:pt x="9960073" y="3803368"/>
                  <a:pt x="9781014" y="3832347"/>
                  <a:pt x="9629269" y="3765873"/>
                </a:cubicBezTo>
                <a:cubicBezTo>
                  <a:pt x="9682967" y="3895150"/>
                  <a:pt x="9672394" y="4044056"/>
                  <a:pt x="9595297" y="4158159"/>
                </a:cubicBezTo>
                <a:lnTo>
                  <a:pt x="9595150" y="4158012"/>
                </a:lnTo>
                <a:cubicBezTo>
                  <a:pt x="9585263" y="4172893"/>
                  <a:pt x="9574346" y="4186844"/>
                  <a:pt x="9562648" y="4200011"/>
                </a:cubicBezTo>
                <a:cubicBezTo>
                  <a:pt x="9562159" y="4200501"/>
                  <a:pt x="9561669" y="4201088"/>
                  <a:pt x="9561179" y="4201578"/>
                </a:cubicBezTo>
                <a:cubicBezTo>
                  <a:pt x="9557311" y="4205836"/>
                  <a:pt x="9553298" y="4210144"/>
                  <a:pt x="9549137" y="4214304"/>
                </a:cubicBezTo>
                <a:cubicBezTo>
                  <a:pt x="9429797" y="4333644"/>
                  <a:pt x="9252451" y="4360910"/>
                  <a:pt x="9100755" y="4294387"/>
                </a:cubicBezTo>
                <a:cubicBezTo>
                  <a:pt x="9100755" y="4294387"/>
                  <a:pt x="9100804" y="4294436"/>
                  <a:pt x="9100804" y="4294436"/>
                </a:cubicBezTo>
                <a:cubicBezTo>
                  <a:pt x="9118475" y="4336973"/>
                  <a:pt x="9129145" y="4381616"/>
                  <a:pt x="9132817" y="4426503"/>
                </a:cubicBezTo>
                <a:cubicBezTo>
                  <a:pt x="9142166" y="4541780"/>
                  <a:pt x="9104866" y="4658575"/>
                  <a:pt x="9018959" y="4744483"/>
                </a:cubicBezTo>
                <a:cubicBezTo>
                  <a:pt x="8899569" y="4863872"/>
                  <a:pt x="8722273" y="4891088"/>
                  <a:pt x="8570479" y="4824663"/>
                </a:cubicBezTo>
                <a:cubicBezTo>
                  <a:pt x="8633576" y="4976360"/>
                  <a:pt x="8608023" y="5155418"/>
                  <a:pt x="8490396" y="5273046"/>
                </a:cubicBezTo>
                <a:cubicBezTo>
                  <a:pt x="8372769" y="5390672"/>
                  <a:pt x="8193661" y="5419700"/>
                  <a:pt x="8041965" y="5353177"/>
                </a:cubicBezTo>
                <a:cubicBezTo>
                  <a:pt x="8105013" y="5504923"/>
                  <a:pt x="8079460" y="5683981"/>
                  <a:pt x="7961784" y="5801658"/>
                </a:cubicBezTo>
                <a:cubicBezTo>
                  <a:pt x="7844108" y="5919333"/>
                  <a:pt x="7665098" y="5948263"/>
                  <a:pt x="7513353" y="5881789"/>
                </a:cubicBezTo>
                <a:cubicBezTo>
                  <a:pt x="7576450" y="6033486"/>
                  <a:pt x="7550897" y="6212545"/>
                  <a:pt x="7433270" y="6330171"/>
                </a:cubicBezTo>
                <a:cubicBezTo>
                  <a:pt x="7315643" y="6447798"/>
                  <a:pt x="7136535" y="6476826"/>
                  <a:pt x="6984790" y="6410353"/>
                </a:cubicBezTo>
                <a:cubicBezTo>
                  <a:pt x="7047740" y="6561705"/>
                  <a:pt x="7022432" y="6740325"/>
                  <a:pt x="6905441" y="6858000"/>
                </a:cubicBezTo>
                <a:lnTo>
                  <a:pt x="6903125" y="6855684"/>
                </a:lnTo>
                <a:lnTo>
                  <a:pt x="6903125" y="6858000"/>
                </a:lnTo>
                <a:lnTo>
                  <a:pt x="2" y="6858000"/>
                </a:lnTo>
                <a:lnTo>
                  <a:pt x="2" y="1571514"/>
                </a:lnTo>
                <a:lnTo>
                  <a:pt x="0" y="1571514"/>
                </a:lnTo>
                <a:close/>
              </a:path>
            </a:pathLst>
          </a:cu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0" tIns="0" rIns="0" bIns="0" rtlCol="0" anchor="ctr">
            <a:noAutofit/>
          </a:bodyPr>
          <a:lstStyle/>
          <a:p>
            <a:pPr algn="ctr"/>
            <a:endParaRPr lang="fi-FI" sz="1400" b="1" dirty="0">
              <a:solidFill>
                <a:schemeClr val="bg1"/>
              </a:solidFill>
            </a:endParaRPr>
          </a:p>
        </p:txBody>
      </p:sp>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50" y="539750"/>
            <a:ext cx="5375274" cy="992189"/>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3" name="Sisällön paikkamerkki 1">
            <a:extLst>
              <a:ext uri="{FF2B5EF4-FFF2-40B4-BE49-F238E27FC236}">
                <a16:creationId xmlns:a16="http://schemas.microsoft.com/office/drawing/2014/main" id="{DFFCB44C-DFD8-E6F6-942E-EA528472C9B2}"/>
              </a:ext>
            </a:extLst>
          </p:cNvPr>
          <p:cNvSpPr>
            <a:spLocks noGrp="1"/>
          </p:cNvSpPr>
          <p:nvPr>
            <p:ph sz="half" idx="2" hasCustomPrompt="1"/>
          </p:nvPr>
        </p:nvSpPr>
        <p:spPr>
          <a:xfrm>
            <a:off x="539750" y="1781175"/>
            <a:ext cx="5375275" cy="4219572"/>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3" name="Kuvan paikkamerkki">
            <a:extLst>
              <a:ext uri="{FF2B5EF4-FFF2-40B4-BE49-F238E27FC236}">
                <a16:creationId xmlns:a16="http://schemas.microsoft.com/office/drawing/2014/main" id="{C7415B33-CACB-3BF3-4616-6BD34CCC7BF5}"/>
              </a:ext>
            </a:extLst>
          </p:cNvPr>
          <p:cNvSpPr>
            <a:spLocks noGrp="1"/>
          </p:cNvSpPr>
          <p:nvPr>
            <p:ph type="pic" idx="1" hasCustomPrompt="1"/>
          </p:nvPr>
        </p:nvSpPr>
        <p:spPr>
          <a:xfrm>
            <a:off x="6276976" y="546098"/>
            <a:ext cx="5375275" cy="5454651"/>
          </a:xfrm>
          <a:noFill/>
        </p:spPr>
        <p:txBody>
          <a:bodyPr lIns="540000" tIns="180000" rIns="540000" bIns="0" anchor="t" anchorCtr="0">
            <a:noAutofit/>
          </a:bodyPr>
          <a:lstStyle>
            <a:lvl1pPr marL="0" indent="0" algn="ctr">
              <a:buNone/>
              <a:defRPr sz="1400">
                <a:solidFill>
                  <a:schemeClr val="tx2"/>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Kulmamuodon värin vaihto: Muotoile tausta.</a:t>
            </a:r>
          </a:p>
        </p:txBody>
      </p:sp>
      <p:sp>
        <p:nvSpPr>
          <p:cNvPr id="8" name="Kuvatiedot">
            <a:extLst>
              <a:ext uri="{FF2B5EF4-FFF2-40B4-BE49-F238E27FC236}">
                <a16:creationId xmlns:a16="http://schemas.microsoft.com/office/drawing/2014/main" id="{2227DDE9-0687-B7A8-2C36-BC8CE78BBD4D}"/>
              </a:ext>
              <a:ext uri="{C183D7F6-B498-43B3-948B-1728B52AA6E4}">
                <adec:decorative xmlns:adec="http://schemas.microsoft.com/office/drawing/2017/decorative" val="1"/>
              </a:ext>
            </a:extLst>
          </p:cNvPr>
          <p:cNvSpPr>
            <a:spLocks noGrp="1"/>
          </p:cNvSpPr>
          <p:nvPr>
            <p:ph type="body" sz="quarter" idx="15" hasCustomPrompt="1"/>
          </p:nvPr>
        </p:nvSpPr>
        <p:spPr>
          <a:xfrm rot="16200000">
            <a:off x="9014928" y="3183422"/>
            <a:ext cx="5454650" cy="180000"/>
          </a:xfrm>
          <a:noFill/>
        </p:spPr>
        <p:txBody>
          <a:bodyPr wrap="none" lIns="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10" name="Alatunnisteen paikkamerkki 9">
            <a:extLst>
              <a:ext uri="{FF2B5EF4-FFF2-40B4-BE49-F238E27FC236}">
                <a16:creationId xmlns:a16="http://schemas.microsoft.com/office/drawing/2014/main" id="{17C06977-7FC1-DC92-C099-7E73CAA163A7}"/>
              </a:ext>
            </a:extLst>
          </p:cNvPr>
          <p:cNvSpPr>
            <a:spLocks noGrp="1"/>
          </p:cNvSpPr>
          <p:nvPr>
            <p:ph type="ftr" sz="quarter" idx="17"/>
          </p:nvPr>
        </p:nvSpPr>
        <p:spPr>
          <a:xfrm>
            <a:off x="2837905" y="6248400"/>
            <a:ext cx="6879183" cy="249238"/>
          </a:xfrm>
        </p:spPr>
        <p:txBody>
          <a:bodyPr/>
          <a:lstStyle>
            <a:lvl1pPr algn="l">
              <a:defRPr/>
            </a:lvl1pPr>
          </a:lstStyle>
          <a:p>
            <a:endParaRPr lang="fi-FI" dirty="0"/>
          </a:p>
        </p:txBody>
      </p:sp>
      <p:sp>
        <p:nvSpPr>
          <p:cNvPr id="9" name="Päivämäärän paikkamerkki 8">
            <a:extLst>
              <a:ext uri="{FF2B5EF4-FFF2-40B4-BE49-F238E27FC236}">
                <a16:creationId xmlns:a16="http://schemas.microsoft.com/office/drawing/2014/main" id="{355E8349-56F2-3F07-C367-8CBFA8825006}"/>
              </a:ext>
            </a:extLst>
          </p:cNvPr>
          <p:cNvSpPr>
            <a:spLocks noGrp="1"/>
          </p:cNvSpPr>
          <p:nvPr>
            <p:ph type="dt" sz="half" idx="16"/>
          </p:nvPr>
        </p:nvSpPr>
        <p:spPr/>
        <p:txBody>
          <a:bodyPr/>
          <a:lstStyle/>
          <a:p>
            <a:r>
              <a:rPr lang="fi-FI"/>
              <a:t>12.8.2025</a:t>
            </a:r>
            <a:endParaRPr lang="fi-FI" dirty="0"/>
          </a:p>
        </p:txBody>
      </p:sp>
      <p:sp>
        <p:nvSpPr>
          <p:cNvPr id="12" name="Dian numeron paikkamerkki 11">
            <a:extLst>
              <a:ext uri="{FF2B5EF4-FFF2-40B4-BE49-F238E27FC236}">
                <a16:creationId xmlns:a16="http://schemas.microsoft.com/office/drawing/2014/main" id="{FE51B00A-1154-BB80-9856-9E3AE899DBD2}"/>
              </a:ext>
            </a:extLst>
          </p:cNvPr>
          <p:cNvSpPr>
            <a:spLocks noGrp="1"/>
          </p:cNvSpPr>
          <p:nvPr>
            <p:ph type="sldNum" sz="quarter" idx="18"/>
          </p:nvPr>
        </p:nvSpPr>
        <p:spPr/>
        <p:txBody>
          <a:bodyPr/>
          <a:lstStyle/>
          <a:p>
            <a:fld id="{A9494116-C6F5-466F-B5C1-BBB074CB17FC}" type="slidenum">
              <a:rPr lang="fi-FI" smtClean="0"/>
              <a:pPr/>
              <a:t>‹#›</a:t>
            </a:fld>
            <a:endParaRPr lang="fi-FI" dirty="0"/>
          </a:p>
        </p:txBody>
      </p:sp>
      <p:sp>
        <p:nvSpPr>
          <p:cNvPr id="7" name="Logo">
            <a:extLst>
              <a:ext uri="{FF2B5EF4-FFF2-40B4-BE49-F238E27FC236}">
                <a16:creationId xmlns:a16="http://schemas.microsoft.com/office/drawing/2014/main" id="{A375EB57-5254-5923-176E-9FE8F6CFE313}"/>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645927594"/>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preserve="1" userDrawn="1">
  <p:cSld name="Otsikko ja sisältö kuvakollaasilla">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F50EE835-D0BC-CE77-D28F-3079806EA2A5}"/>
              </a:ext>
            </a:extLst>
          </p:cNvPr>
          <p:cNvSpPr>
            <a:spLocks noGrp="1"/>
          </p:cNvSpPr>
          <p:nvPr>
            <p:ph type="title"/>
          </p:nvPr>
        </p:nvSpPr>
        <p:spPr>
          <a:xfrm>
            <a:off x="539750" y="539750"/>
            <a:ext cx="5375276" cy="992188"/>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4" name="Sisällön paikkamerkki 1">
            <a:extLst>
              <a:ext uri="{FF2B5EF4-FFF2-40B4-BE49-F238E27FC236}">
                <a16:creationId xmlns:a16="http://schemas.microsoft.com/office/drawing/2014/main" id="{F7ED2D5F-D13E-7A3F-D83A-4F997965FF24}"/>
              </a:ext>
            </a:extLst>
          </p:cNvPr>
          <p:cNvSpPr>
            <a:spLocks noGrp="1"/>
          </p:cNvSpPr>
          <p:nvPr>
            <p:ph sz="half" idx="2" hasCustomPrompt="1"/>
          </p:nvPr>
        </p:nvSpPr>
        <p:spPr>
          <a:xfrm>
            <a:off x="539750" y="1781174"/>
            <a:ext cx="5375276" cy="421957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7" name="Kuvan paikkamerkki">
            <a:extLst>
              <a:ext uri="{FF2B5EF4-FFF2-40B4-BE49-F238E27FC236}">
                <a16:creationId xmlns:a16="http://schemas.microsoft.com/office/drawing/2014/main" id="{09353F6B-F976-BD56-F0D6-F34D83E34345}"/>
              </a:ext>
            </a:extLst>
          </p:cNvPr>
          <p:cNvSpPr>
            <a:spLocks noGrp="1"/>
          </p:cNvSpPr>
          <p:nvPr>
            <p:ph type="pic" idx="19" hasCustomPrompt="1"/>
          </p:nvPr>
        </p:nvSpPr>
        <p:spPr>
          <a:xfrm>
            <a:off x="6276976" y="546101"/>
            <a:ext cx="2867024" cy="5454650"/>
          </a:xfrm>
          <a:noFill/>
        </p:spPr>
        <p:txBody>
          <a:bodyPr lIns="180000" tIns="180000" rIns="180000" bIns="0" anchor="t" anchorCtr="0">
            <a:noAutofit/>
          </a:bodyPr>
          <a:lstStyle>
            <a:lvl1pPr marL="0" indent="0" algn="ctr">
              <a:buNone/>
              <a:defRPr sz="1200">
                <a:solidFill>
                  <a:schemeClr val="tx2"/>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Merkintä koristeelliseksi &gt; Merkitse koristeelliseksi.</a:t>
            </a:r>
            <a:br>
              <a:rPr lang="fi-FI" dirty="0"/>
            </a:br>
            <a:r>
              <a:rPr lang="fi-FI" dirty="0"/>
              <a:t>Taustavärin vaihto: Muotoile tausta.</a:t>
            </a:r>
          </a:p>
        </p:txBody>
      </p:sp>
      <p:sp>
        <p:nvSpPr>
          <p:cNvPr id="5" name="Kuvan paikkamerkki">
            <a:extLst>
              <a:ext uri="{FF2B5EF4-FFF2-40B4-BE49-F238E27FC236}">
                <a16:creationId xmlns:a16="http://schemas.microsoft.com/office/drawing/2014/main" id="{A25884E3-C930-B00F-597F-363D7C7C8B38}"/>
              </a:ext>
            </a:extLst>
          </p:cNvPr>
          <p:cNvSpPr>
            <a:spLocks noGrp="1"/>
          </p:cNvSpPr>
          <p:nvPr>
            <p:ph type="pic" idx="1" hasCustomPrompt="1"/>
          </p:nvPr>
        </p:nvSpPr>
        <p:spPr>
          <a:xfrm>
            <a:off x="9144000" y="546099"/>
            <a:ext cx="2508251" cy="2724152"/>
          </a:xfrm>
          <a:noFill/>
        </p:spPr>
        <p:txBody>
          <a:bodyPr lIns="180000" tIns="180000" rIns="180000" bIns="0" anchor="t" anchorCtr="0">
            <a:noAutofit/>
          </a:bodyPr>
          <a:lstStyle>
            <a:lvl1pPr marL="0" indent="0" algn="ctr">
              <a:buNone/>
              <a:defRPr sz="1200">
                <a:solidFill>
                  <a:schemeClr val="tx2"/>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Merkintä koristeelliseksi &gt; Merkitse koristeelliseksi.</a:t>
            </a:r>
            <a:br>
              <a:rPr lang="fi-FI" dirty="0"/>
            </a:br>
            <a:r>
              <a:rPr lang="fi-FI" dirty="0"/>
              <a:t>Taustavärin vaihto: Muotoile tausta.</a:t>
            </a:r>
          </a:p>
        </p:txBody>
      </p:sp>
      <p:sp>
        <p:nvSpPr>
          <p:cNvPr id="10" name="Kuvan paikkamerkki">
            <a:extLst>
              <a:ext uri="{FF2B5EF4-FFF2-40B4-BE49-F238E27FC236}">
                <a16:creationId xmlns:a16="http://schemas.microsoft.com/office/drawing/2014/main" id="{7CE404A0-3562-F7C4-E9E0-36156EB71B28}"/>
              </a:ext>
            </a:extLst>
          </p:cNvPr>
          <p:cNvSpPr>
            <a:spLocks noGrp="1"/>
          </p:cNvSpPr>
          <p:nvPr>
            <p:ph type="pic" idx="20" hasCustomPrompt="1"/>
          </p:nvPr>
        </p:nvSpPr>
        <p:spPr>
          <a:xfrm>
            <a:off x="9144000" y="3270252"/>
            <a:ext cx="2508251" cy="2730498"/>
          </a:xfrm>
          <a:noFill/>
        </p:spPr>
        <p:txBody>
          <a:bodyPr lIns="180000" tIns="180000" rIns="180000" bIns="0" anchor="t" anchorCtr="0">
            <a:noAutofit/>
          </a:bodyPr>
          <a:lstStyle>
            <a:lvl1pPr marL="0" indent="0" algn="ctr">
              <a:buNone/>
              <a:defRPr sz="1200">
                <a:solidFill>
                  <a:schemeClr val="tx2"/>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Merkintä koristeelliseksi &gt; Merkitse koristeelliseksi.</a:t>
            </a:r>
            <a:br>
              <a:rPr lang="fi-FI" dirty="0"/>
            </a:br>
            <a:r>
              <a:rPr lang="fi-FI" dirty="0"/>
              <a:t>Taustavärin vaihto: Muotoile tausta.</a:t>
            </a:r>
          </a:p>
        </p:txBody>
      </p:sp>
      <p:sp>
        <p:nvSpPr>
          <p:cNvPr id="8" name="Kuvatiedot">
            <a:extLst>
              <a:ext uri="{FF2B5EF4-FFF2-40B4-BE49-F238E27FC236}">
                <a16:creationId xmlns:a16="http://schemas.microsoft.com/office/drawing/2014/main" id="{231712E4-0754-80B5-9FA7-FD439C916E2E}"/>
              </a:ext>
              <a:ext uri="{C183D7F6-B498-43B3-948B-1728B52AA6E4}">
                <adec:decorative xmlns:adec="http://schemas.microsoft.com/office/drawing/2017/decorative" val="1"/>
              </a:ext>
            </a:extLst>
          </p:cNvPr>
          <p:cNvSpPr>
            <a:spLocks noGrp="1"/>
          </p:cNvSpPr>
          <p:nvPr>
            <p:ph type="body" sz="quarter" idx="15" hasCustomPrompt="1"/>
          </p:nvPr>
        </p:nvSpPr>
        <p:spPr>
          <a:xfrm rot="16200000">
            <a:off x="9014928" y="3183422"/>
            <a:ext cx="5454650" cy="180000"/>
          </a:xfrm>
          <a:noFill/>
        </p:spPr>
        <p:txBody>
          <a:bodyPr wrap="none" lIns="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9" name="Alatunnisteen paikkamerkki 8">
            <a:extLst>
              <a:ext uri="{FF2B5EF4-FFF2-40B4-BE49-F238E27FC236}">
                <a16:creationId xmlns:a16="http://schemas.microsoft.com/office/drawing/2014/main" id="{38B671A3-6A2F-7063-7645-7CC6C398EA4D}"/>
              </a:ext>
            </a:extLst>
          </p:cNvPr>
          <p:cNvSpPr>
            <a:spLocks noGrp="1"/>
          </p:cNvSpPr>
          <p:nvPr>
            <p:ph type="ftr" sz="quarter" idx="17"/>
          </p:nvPr>
        </p:nvSpPr>
        <p:spPr/>
        <p:txBody>
          <a:bodyPr/>
          <a:lstStyle/>
          <a:p>
            <a:endParaRPr lang="fi-FI" dirty="0"/>
          </a:p>
        </p:txBody>
      </p:sp>
      <p:sp>
        <p:nvSpPr>
          <p:cNvPr id="3" name="Päivämäärän paikkamerkki 2">
            <a:extLst>
              <a:ext uri="{FF2B5EF4-FFF2-40B4-BE49-F238E27FC236}">
                <a16:creationId xmlns:a16="http://schemas.microsoft.com/office/drawing/2014/main" id="{8059823F-A253-06FE-323D-0E1AF275C7DC}"/>
              </a:ext>
            </a:extLst>
          </p:cNvPr>
          <p:cNvSpPr>
            <a:spLocks noGrp="1"/>
          </p:cNvSpPr>
          <p:nvPr>
            <p:ph type="dt" sz="half" idx="16"/>
          </p:nvPr>
        </p:nvSpPr>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F4B39876-24BC-BF13-6465-67E4D19E5401}"/>
              </a:ext>
            </a:extLst>
          </p:cNvPr>
          <p:cNvSpPr>
            <a:spLocks noGrp="1"/>
          </p:cNvSpPr>
          <p:nvPr>
            <p:ph type="sldNum" sz="quarter" idx="18"/>
          </p:nvPr>
        </p:nvSpPr>
        <p:spPr/>
        <p:txBody>
          <a:bodyPr/>
          <a:lstStyle/>
          <a:p>
            <a:fld id="{A9494116-C6F5-466F-B5C1-BBB074CB17FC}" type="slidenum">
              <a:rPr lang="fi-FI" smtClean="0"/>
              <a:pPr/>
              <a:t>‹#›</a:t>
            </a:fld>
            <a:endParaRPr lang="fi-FI" dirty="0"/>
          </a:p>
        </p:txBody>
      </p:sp>
      <p:sp>
        <p:nvSpPr>
          <p:cNvPr id="13" name="Logo">
            <a:extLst>
              <a:ext uri="{FF2B5EF4-FFF2-40B4-BE49-F238E27FC236}">
                <a16:creationId xmlns:a16="http://schemas.microsoft.com/office/drawing/2014/main" id="{46894A52-BB4C-0826-9EE4-3E11D12E2B46}"/>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136379557"/>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preserve="1" userDrawn="1">
  <p:cSld name="Otsikko ja sisältö kuvalla 2">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49" y="539750"/>
            <a:ext cx="6523039" cy="992189"/>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6" name="Sisällön paikkamerkki 1">
            <a:extLst>
              <a:ext uri="{FF2B5EF4-FFF2-40B4-BE49-F238E27FC236}">
                <a16:creationId xmlns:a16="http://schemas.microsoft.com/office/drawing/2014/main" id="{31F26001-FA69-BA43-3421-5DF6A3C203CA}"/>
              </a:ext>
            </a:extLst>
          </p:cNvPr>
          <p:cNvSpPr>
            <a:spLocks noGrp="1"/>
          </p:cNvSpPr>
          <p:nvPr>
            <p:ph sz="half" idx="2" hasCustomPrompt="1"/>
          </p:nvPr>
        </p:nvSpPr>
        <p:spPr>
          <a:xfrm>
            <a:off x="539750" y="1781174"/>
            <a:ext cx="6523038" cy="421957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3" name="Kuvan paikkamerkki 12">
            <a:extLst>
              <a:ext uri="{FF2B5EF4-FFF2-40B4-BE49-F238E27FC236}">
                <a16:creationId xmlns:a16="http://schemas.microsoft.com/office/drawing/2014/main" id="{B409DAD0-0BD4-8FF9-4298-E63C3CF8892F}"/>
              </a:ext>
              <a:ext uri="{C183D7F6-B498-43B3-948B-1728B52AA6E4}">
                <adec:decorative xmlns:adec="http://schemas.microsoft.com/office/drawing/2017/decorative" val="1"/>
              </a:ext>
            </a:extLst>
          </p:cNvPr>
          <p:cNvSpPr>
            <a:spLocks noGrp="1"/>
          </p:cNvSpPr>
          <p:nvPr>
            <p:ph type="pic" sz="quarter" idx="17" hasCustomPrompt="1"/>
          </p:nvPr>
        </p:nvSpPr>
        <p:spPr>
          <a:xfrm>
            <a:off x="7429500" y="0"/>
            <a:ext cx="4762500" cy="6858000"/>
          </a:xfrm>
          <a:custGeom>
            <a:avLst/>
            <a:gdLst>
              <a:gd name="connsiteX0" fmla="*/ 381 w 4762500"/>
              <a:gd name="connsiteY0" fmla="*/ 0 h 6858000"/>
              <a:gd name="connsiteX1" fmla="*/ 293561 w 4762500"/>
              <a:gd name="connsiteY1" fmla="*/ 0 h 6858000"/>
              <a:gd name="connsiteX2" fmla="*/ 781260 w 4762500"/>
              <a:gd name="connsiteY2" fmla="*/ 0 h 6858000"/>
              <a:gd name="connsiteX3" fmla="*/ 868848 w 4762500"/>
              <a:gd name="connsiteY3" fmla="*/ 0 h 6858000"/>
              <a:gd name="connsiteX4" fmla="*/ 1074440 w 4762500"/>
              <a:gd name="connsiteY4" fmla="*/ 0 h 6858000"/>
              <a:gd name="connsiteX5" fmla="*/ 1149302 w 4762500"/>
              <a:gd name="connsiteY5" fmla="*/ 0 h 6858000"/>
              <a:gd name="connsiteX6" fmla="*/ 1162028 w 4762500"/>
              <a:gd name="connsiteY6" fmla="*/ 0 h 6858000"/>
              <a:gd name="connsiteX7" fmla="*/ 1442482 w 4762500"/>
              <a:gd name="connsiteY7" fmla="*/ 0 h 6858000"/>
              <a:gd name="connsiteX8" fmla="*/ 1649727 w 4762500"/>
              <a:gd name="connsiteY8" fmla="*/ 0 h 6858000"/>
              <a:gd name="connsiteX9" fmla="*/ 1942907 w 4762500"/>
              <a:gd name="connsiteY9" fmla="*/ 0 h 6858000"/>
              <a:gd name="connsiteX10" fmla="*/ 2017769 w 4762500"/>
              <a:gd name="connsiteY10" fmla="*/ 0 h 6858000"/>
              <a:gd name="connsiteX11" fmla="*/ 2310949 w 4762500"/>
              <a:gd name="connsiteY11" fmla="*/ 0 h 6858000"/>
              <a:gd name="connsiteX12" fmla="*/ 4066094 w 4762500"/>
              <a:gd name="connsiteY12" fmla="*/ 0 h 6858000"/>
              <a:gd name="connsiteX13" fmla="*/ 4066095 w 4762500"/>
              <a:gd name="connsiteY13" fmla="*/ 0 h 6858000"/>
              <a:gd name="connsiteX14" fmla="*/ 4066096 w 4762500"/>
              <a:gd name="connsiteY14" fmla="*/ 0 h 6858000"/>
              <a:gd name="connsiteX15" fmla="*/ 4359274 w 4762500"/>
              <a:gd name="connsiteY15" fmla="*/ 0 h 6858000"/>
              <a:gd name="connsiteX16" fmla="*/ 4359275 w 4762500"/>
              <a:gd name="connsiteY16" fmla="*/ 0 h 6858000"/>
              <a:gd name="connsiteX17" fmla="*/ 4359276 w 4762500"/>
              <a:gd name="connsiteY17" fmla="*/ 0 h 6858000"/>
              <a:gd name="connsiteX18" fmla="*/ 4762500 w 4762500"/>
              <a:gd name="connsiteY18" fmla="*/ 0 h 6858000"/>
              <a:gd name="connsiteX19" fmla="*/ 4762500 w 4762500"/>
              <a:gd name="connsiteY19" fmla="*/ 6858000 h 6858000"/>
              <a:gd name="connsiteX20" fmla="*/ 4359276 w 4762500"/>
              <a:gd name="connsiteY20" fmla="*/ 6858000 h 6858000"/>
              <a:gd name="connsiteX21" fmla="*/ 4359275 w 4762500"/>
              <a:gd name="connsiteY21" fmla="*/ 6858000 h 6858000"/>
              <a:gd name="connsiteX22" fmla="*/ 4359274 w 4762500"/>
              <a:gd name="connsiteY22" fmla="*/ 6858000 h 6858000"/>
              <a:gd name="connsiteX23" fmla="*/ 4066096 w 4762500"/>
              <a:gd name="connsiteY23" fmla="*/ 6858000 h 6858000"/>
              <a:gd name="connsiteX24" fmla="*/ 4066095 w 4762500"/>
              <a:gd name="connsiteY24" fmla="*/ 6858000 h 6858000"/>
              <a:gd name="connsiteX25" fmla="*/ 4066094 w 4762500"/>
              <a:gd name="connsiteY25" fmla="*/ 6858000 h 6858000"/>
              <a:gd name="connsiteX26" fmla="*/ 2310949 w 4762500"/>
              <a:gd name="connsiteY26" fmla="*/ 6858000 h 6858000"/>
              <a:gd name="connsiteX27" fmla="*/ 2017769 w 4762500"/>
              <a:gd name="connsiteY27" fmla="*/ 6858000 h 6858000"/>
              <a:gd name="connsiteX28" fmla="*/ 1942857 w 4762500"/>
              <a:gd name="connsiteY28" fmla="*/ 6858000 h 6858000"/>
              <a:gd name="connsiteX29" fmla="*/ 1649677 w 4762500"/>
              <a:gd name="connsiteY29" fmla="*/ 6858000 h 6858000"/>
              <a:gd name="connsiteX30" fmla="*/ 1442482 w 4762500"/>
              <a:gd name="connsiteY30" fmla="*/ 6858000 h 6858000"/>
              <a:gd name="connsiteX31" fmla="*/ 1161774 w 4762500"/>
              <a:gd name="connsiteY31" fmla="*/ 6858000 h 6858000"/>
              <a:gd name="connsiteX32" fmla="*/ 1149302 w 4762500"/>
              <a:gd name="connsiteY32" fmla="*/ 6858000 h 6858000"/>
              <a:gd name="connsiteX33" fmla="*/ 1074390 w 4762500"/>
              <a:gd name="connsiteY33" fmla="*/ 6858000 h 6858000"/>
              <a:gd name="connsiteX34" fmla="*/ 868594 w 4762500"/>
              <a:gd name="connsiteY34" fmla="*/ 6858000 h 6858000"/>
              <a:gd name="connsiteX35" fmla="*/ 781210 w 4762500"/>
              <a:gd name="connsiteY35" fmla="*/ 6858000 h 6858000"/>
              <a:gd name="connsiteX36" fmla="*/ 293307 w 4762500"/>
              <a:gd name="connsiteY36" fmla="*/ 6858000 h 6858000"/>
              <a:gd name="connsiteX37" fmla="*/ 127 w 4762500"/>
              <a:gd name="connsiteY37" fmla="*/ 6858000 h 6858000"/>
              <a:gd name="connsiteX38" fmla="*/ 0 w 4762500"/>
              <a:gd name="connsiteY38" fmla="*/ 6846506 h 6858000"/>
              <a:gd name="connsiteX39" fmla="*/ 149035 w 4762500"/>
              <a:gd name="connsiteY39" fmla="*/ 6358954 h 6858000"/>
              <a:gd name="connsiteX40" fmla="*/ 0 w 4762500"/>
              <a:gd name="connsiteY40" fmla="*/ 5871401 h 6858000"/>
              <a:gd name="connsiteX41" fmla="*/ 149035 w 4762500"/>
              <a:gd name="connsiteY41" fmla="*/ 5383848 h 6858000"/>
              <a:gd name="connsiteX42" fmla="*/ 0 w 4762500"/>
              <a:gd name="connsiteY42" fmla="*/ 4896295 h 6858000"/>
              <a:gd name="connsiteX43" fmla="*/ 149035 w 4762500"/>
              <a:gd name="connsiteY43" fmla="*/ 4408742 h 6858000"/>
              <a:gd name="connsiteX44" fmla="*/ 0 w 4762500"/>
              <a:gd name="connsiteY44" fmla="*/ 3921189 h 6858000"/>
              <a:gd name="connsiteX45" fmla="*/ 149035 w 4762500"/>
              <a:gd name="connsiteY45" fmla="*/ 3433636 h 6858000"/>
              <a:gd name="connsiteX46" fmla="*/ 0 w 4762500"/>
              <a:gd name="connsiteY46" fmla="*/ 2946083 h 6858000"/>
              <a:gd name="connsiteX47" fmla="*/ 149035 w 4762500"/>
              <a:gd name="connsiteY47" fmla="*/ 2458530 h 6858000"/>
              <a:gd name="connsiteX48" fmla="*/ 0 w 4762500"/>
              <a:gd name="connsiteY48" fmla="*/ 1970977 h 6858000"/>
              <a:gd name="connsiteX49" fmla="*/ 149035 w 4762500"/>
              <a:gd name="connsiteY49" fmla="*/ 1483424 h 6858000"/>
              <a:gd name="connsiteX50" fmla="*/ 0 w 4762500"/>
              <a:gd name="connsiteY50" fmla="*/ 995871 h 6858000"/>
              <a:gd name="connsiteX51" fmla="*/ 149035 w 4762500"/>
              <a:gd name="connsiteY51" fmla="*/ 508318 h 6858000"/>
              <a:gd name="connsiteX52" fmla="*/ 0 w 4762500"/>
              <a:gd name="connsiteY52" fmla="*/ 20765 h 6858000"/>
              <a:gd name="connsiteX53" fmla="*/ 381 w 4762500"/>
              <a:gd name="connsiteY53"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762500" h="6858000">
                <a:moveTo>
                  <a:pt x="381" y="0"/>
                </a:moveTo>
                <a:lnTo>
                  <a:pt x="293561" y="0"/>
                </a:lnTo>
                <a:lnTo>
                  <a:pt x="781260" y="0"/>
                </a:lnTo>
                <a:lnTo>
                  <a:pt x="868848" y="0"/>
                </a:lnTo>
                <a:lnTo>
                  <a:pt x="1074440" y="0"/>
                </a:lnTo>
                <a:lnTo>
                  <a:pt x="1149302" y="0"/>
                </a:lnTo>
                <a:lnTo>
                  <a:pt x="1162028" y="0"/>
                </a:lnTo>
                <a:lnTo>
                  <a:pt x="1442482" y="0"/>
                </a:lnTo>
                <a:lnTo>
                  <a:pt x="1649727" y="0"/>
                </a:lnTo>
                <a:lnTo>
                  <a:pt x="1942907" y="0"/>
                </a:lnTo>
                <a:lnTo>
                  <a:pt x="2017769" y="0"/>
                </a:lnTo>
                <a:lnTo>
                  <a:pt x="2310949" y="0"/>
                </a:lnTo>
                <a:lnTo>
                  <a:pt x="4066094" y="0"/>
                </a:lnTo>
                <a:lnTo>
                  <a:pt x="4066095" y="0"/>
                </a:lnTo>
                <a:lnTo>
                  <a:pt x="4066096" y="0"/>
                </a:lnTo>
                <a:lnTo>
                  <a:pt x="4359274" y="0"/>
                </a:lnTo>
                <a:lnTo>
                  <a:pt x="4359275" y="0"/>
                </a:lnTo>
                <a:lnTo>
                  <a:pt x="4359276" y="0"/>
                </a:lnTo>
                <a:lnTo>
                  <a:pt x="4762500" y="0"/>
                </a:lnTo>
                <a:lnTo>
                  <a:pt x="4762500" y="6858000"/>
                </a:lnTo>
                <a:lnTo>
                  <a:pt x="4359276" y="6858000"/>
                </a:lnTo>
                <a:lnTo>
                  <a:pt x="4359275" y="6858000"/>
                </a:lnTo>
                <a:lnTo>
                  <a:pt x="4359274" y="6858000"/>
                </a:lnTo>
                <a:lnTo>
                  <a:pt x="4066096" y="6858000"/>
                </a:lnTo>
                <a:lnTo>
                  <a:pt x="4066095" y="6858000"/>
                </a:lnTo>
                <a:lnTo>
                  <a:pt x="4066094" y="6858000"/>
                </a:lnTo>
                <a:lnTo>
                  <a:pt x="2310949" y="6858000"/>
                </a:lnTo>
                <a:lnTo>
                  <a:pt x="2017769" y="6858000"/>
                </a:lnTo>
                <a:lnTo>
                  <a:pt x="1942857" y="6858000"/>
                </a:lnTo>
                <a:lnTo>
                  <a:pt x="1649677" y="6858000"/>
                </a:lnTo>
                <a:lnTo>
                  <a:pt x="1442482" y="6858000"/>
                </a:lnTo>
                <a:lnTo>
                  <a:pt x="1161774" y="6858000"/>
                </a:lnTo>
                <a:lnTo>
                  <a:pt x="1149302" y="6858000"/>
                </a:lnTo>
                <a:lnTo>
                  <a:pt x="1074390" y="6858000"/>
                </a:lnTo>
                <a:lnTo>
                  <a:pt x="868594" y="6858000"/>
                </a:lnTo>
                <a:lnTo>
                  <a:pt x="781210" y="6858000"/>
                </a:lnTo>
                <a:lnTo>
                  <a:pt x="293307" y="6858000"/>
                </a:lnTo>
                <a:lnTo>
                  <a:pt x="127" y="6858000"/>
                </a:lnTo>
                <a:cubicBezTo>
                  <a:pt x="64" y="6854254"/>
                  <a:pt x="0" y="6850381"/>
                  <a:pt x="0" y="6846506"/>
                </a:cubicBezTo>
                <a:cubicBezTo>
                  <a:pt x="0" y="6604318"/>
                  <a:pt x="149035" y="6604318"/>
                  <a:pt x="149035" y="6358954"/>
                </a:cubicBezTo>
                <a:cubicBezTo>
                  <a:pt x="149035" y="6113590"/>
                  <a:pt x="0" y="6116765"/>
                  <a:pt x="0" y="5871401"/>
                </a:cubicBezTo>
                <a:cubicBezTo>
                  <a:pt x="0" y="5626037"/>
                  <a:pt x="149035" y="5629212"/>
                  <a:pt x="149035" y="5383848"/>
                </a:cubicBezTo>
                <a:cubicBezTo>
                  <a:pt x="149035" y="5138484"/>
                  <a:pt x="0" y="5141659"/>
                  <a:pt x="0" y="4896295"/>
                </a:cubicBezTo>
                <a:cubicBezTo>
                  <a:pt x="0" y="4650931"/>
                  <a:pt x="149035" y="4654106"/>
                  <a:pt x="149035" y="4408742"/>
                </a:cubicBezTo>
                <a:cubicBezTo>
                  <a:pt x="149035" y="4163378"/>
                  <a:pt x="0" y="4163441"/>
                  <a:pt x="0" y="3921189"/>
                </a:cubicBezTo>
                <a:cubicBezTo>
                  <a:pt x="0" y="3678936"/>
                  <a:pt x="149035" y="3679000"/>
                  <a:pt x="149035" y="3433636"/>
                </a:cubicBezTo>
                <a:cubicBezTo>
                  <a:pt x="149035" y="3188272"/>
                  <a:pt x="0" y="3191447"/>
                  <a:pt x="0" y="2946083"/>
                </a:cubicBezTo>
                <a:cubicBezTo>
                  <a:pt x="0" y="2700719"/>
                  <a:pt x="149035" y="2703894"/>
                  <a:pt x="149035" y="2458530"/>
                </a:cubicBezTo>
                <a:cubicBezTo>
                  <a:pt x="149035" y="2213166"/>
                  <a:pt x="0" y="2213229"/>
                  <a:pt x="0" y="1970977"/>
                </a:cubicBezTo>
                <a:cubicBezTo>
                  <a:pt x="0" y="1728724"/>
                  <a:pt x="149035" y="1728788"/>
                  <a:pt x="149035" y="1483424"/>
                </a:cubicBezTo>
                <a:cubicBezTo>
                  <a:pt x="149035" y="1238060"/>
                  <a:pt x="0" y="1241235"/>
                  <a:pt x="0" y="995871"/>
                </a:cubicBezTo>
                <a:cubicBezTo>
                  <a:pt x="0" y="750507"/>
                  <a:pt x="149035" y="753682"/>
                  <a:pt x="149035" y="508318"/>
                </a:cubicBezTo>
                <a:cubicBezTo>
                  <a:pt x="149035" y="262954"/>
                  <a:pt x="0" y="266129"/>
                  <a:pt x="0" y="20765"/>
                </a:cubicBezTo>
                <a:cubicBezTo>
                  <a:pt x="0" y="13653"/>
                  <a:pt x="127" y="6731"/>
                  <a:pt x="381" y="0"/>
                </a:cubicBez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12" name="Kuvatiedot">
            <a:extLst>
              <a:ext uri="{FF2B5EF4-FFF2-40B4-BE49-F238E27FC236}">
                <a16:creationId xmlns:a16="http://schemas.microsoft.com/office/drawing/2014/main" id="{3403A9D2-60FF-CE22-39F8-A53C323D24C4}"/>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4" name="Alatunnisteen paikkamerkki 3">
            <a:extLst>
              <a:ext uri="{FF2B5EF4-FFF2-40B4-BE49-F238E27FC236}">
                <a16:creationId xmlns:a16="http://schemas.microsoft.com/office/drawing/2014/main" id="{7DF520A4-5496-E42A-8A33-8EB15362692F}"/>
              </a:ext>
            </a:extLst>
          </p:cNvPr>
          <p:cNvSpPr>
            <a:spLocks noGrp="1"/>
          </p:cNvSpPr>
          <p:nvPr>
            <p:ph type="ftr" sz="quarter" idx="20"/>
          </p:nvPr>
        </p:nvSpPr>
        <p:spPr>
          <a:xfrm>
            <a:off x="2833688" y="6248400"/>
            <a:ext cx="6883400" cy="249238"/>
          </a:xfrm>
        </p:spPr>
        <p:txBody>
          <a:bodyPr/>
          <a:lstStyle>
            <a:lvl1pPr algn="l">
              <a:defRPr/>
            </a:lvl1pPr>
          </a:lstStyle>
          <a:p>
            <a:endParaRPr lang="fi-FI" dirty="0"/>
          </a:p>
        </p:txBody>
      </p:sp>
      <p:sp>
        <p:nvSpPr>
          <p:cNvPr id="3" name="Päivämäärän paikkamerkki 2">
            <a:extLst>
              <a:ext uri="{FF2B5EF4-FFF2-40B4-BE49-F238E27FC236}">
                <a16:creationId xmlns:a16="http://schemas.microsoft.com/office/drawing/2014/main" id="{3EC5CBF8-04A2-0043-8F76-D4DAF1A93416}"/>
              </a:ext>
            </a:extLst>
          </p:cNvPr>
          <p:cNvSpPr>
            <a:spLocks noGrp="1"/>
          </p:cNvSpPr>
          <p:nvPr>
            <p:ph type="dt" sz="half" idx="19"/>
          </p:nvPr>
        </p:nvSpPr>
        <p:spPr/>
        <p:txBody>
          <a:bodyPr/>
          <a:lstStyle/>
          <a:p>
            <a:r>
              <a:rPr lang="fi-FI"/>
              <a:t>12.8.2025</a:t>
            </a:r>
            <a:endParaRPr lang="fi-FI" dirty="0"/>
          </a:p>
        </p:txBody>
      </p:sp>
      <p:sp>
        <p:nvSpPr>
          <p:cNvPr id="10" name="Dian numeron paikkamerkki 9">
            <a:extLst>
              <a:ext uri="{FF2B5EF4-FFF2-40B4-BE49-F238E27FC236}">
                <a16:creationId xmlns:a16="http://schemas.microsoft.com/office/drawing/2014/main" id="{7CFEEDD1-A285-47FA-E29A-DEBA9EA2C08F}"/>
              </a:ext>
            </a:extLst>
          </p:cNvPr>
          <p:cNvSpPr>
            <a:spLocks noGrp="1"/>
          </p:cNvSpPr>
          <p:nvPr>
            <p:ph type="sldNum" sz="quarter" idx="21"/>
          </p:nvPr>
        </p:nvSpPr>
        <p:spPr/>
        <p:txBody>
          <a:bodyPr/>
          <a:lstStyle/>
          <a:p>
            <a:fld id="{A9494116-C6F5-466F-B5C1-BBB074CB17FC}" type="slidenum">
              <a:rPr lang="fi-FI" smtClean="0"/>
              <a:pPr/>
              <a:t>‹#›</a:t>
            </a:fld>
            <a:endParaRPr lang="fi-FI" dirty="0"/>
          </a:p>
        </p:txBody>
      </p:sp>
      <p:sp>
        <p:nvSpPr>
          <p:cNvPr id="9" name="Logo">
            <a:extLst>
              <a:ext uri="{FF2B5EF4-FFF2-40B4-BE49-F238E27FC236}">
                <a16:creationId xmlns:a16="http://schemas.microsoft.com/office/drawing/2014/main" id="{F907DF2C-2B2D-A29D-EA2B-6CFBB2BA5082}"/>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112089164"/>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preserve="1" userDrawn="1">
  <p:cSld name="Otsikko ja sisältö kuvalla 2 A">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49" y="539750"/>
            <a:ext cx="6523039" cy="992189"/>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6" name="Sisällön paikkamerkki 1">
            <a:extLst>
              <a:ext uri="{FF2B5EF4-FFF2-40B4-BE49-F238E27FC236}">
                <a16:creationId xmlns:a16="http://schemas.microsoft.com/office/drawing/2014/main" id="{31F26001-FA69-BA43-3421-5DF6A3C203CA}"/>
              </a:ext>
            </a:extLst>
          </p:cNvPr>
          <p:cNvSpPr>
            <a:spLocks noGrp="1"/>
          </p:cNvSpPr>
          <p:nvPr>
            <p:ph sz="half" idx="2" hasCustomPrompt="1"/>
          </p:nvPr>
        </p:nvSpPr>
        <p:spPr>
          <a:xfrm>
            <a:off x="539750" y="1781174"/>
            <a:ext cx="6523038" cy="421957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8" name="Kuvan paikkamerkki 7">
            <a:extLst>
              <a:ext uri="{FF2B5EF4-FFF2-40B4-BE49-F238E27FC236}">
                <a16:creationId xmlns:a16="http://schemas.microsoft.com/office/drawing/2014/main" id="{8987276B-B31E-5C16-8970-B93BF2F91B8B}"/>
              </a:ext>
              <a:ext uri="{C183D7F6-B498-43B3-948B-1728B52AA6E4}">
                <adec:decorative xmlns:adec="http://schemas.microsoft.com/office/drawing/2017/decorative" val="1"/>
              </a:ext>
            </a:extLst>
          </p:cNvPr>
          <p:cNvSpPr>
            <a:spLocks noGrp="1"/>
          </p:cNvSpPr>
          <p:nvPr>
            <p:ph type="pic" sz="quarter" idx="17" hasCustomPrompt="1"/>
          </p:nvPr>
        </p:nvSpPr>
        <p:spPr>
          <a:xfrm>
            <a:off x="7429500" y="0"/>
            <a:ext cx="4762500" cy="6858000"/>
          </a:xfrm>
          <a:custGeom>
            <a:avLst/>
            <a:gdLst>
              <a:gd name="connsiteX0" fmla="*/ 0 w 4762500"/>
              <a:gd name="connsiteY0" fmla="*/ 0 h 6858000"/>
              <a:gd name="connsiteX1" fmla="*/ 467044 w 4762500"/>
              <a:gd name="connsiteY1" fmla="*/ 0 h 6858000"/>
              <a:gd name="connsiteX2" fmla="*/ 612717 w 4762500"/>
              <a:gd name="connsiteY2" fmla="*/ 0 h 6858000"/>
              <a:gd name="connsiteX3" fmla="*/ 731494 w 4762500"/>
              <a:gd name="connsiteY3" fmla="*/ 0 h 6858000"/>
              <a:gd name="connsiteX4" fmla="*/ 1165739 w 4762500"/>
              <a:gd name="connsiteY4" fmla="*/ 0 h 6858000"/>
              <a:gd name="connsiteX5" fmla="*/ 1171401 w 4762500"/>
              <a:gd name="connsiteY5" fmla="*/ 0 h 6858000"/>
              <a:gd name="connsiteX6" fmla="*/ 1250405 w 4762500"/>
              <a:gd name="connsiteY6" fmla="*/ 0 h 6858000"/>
              <a:gd name="connsiteX7" fmla="*/ 1426389 w 4762500"/>
              <a:gd name="connsiteY7" fmla="*/ 0 h 6858000"/>
              <a:gd name="connsiteX8" fmla="*/ 1435850 w 4762500"/>
              <a:gd name="connsiteY8" fmla="*/ 0 h 6858000"/>
              <a:gd name="connsiteX9" fmla="*/ 1503376 w 4762500"/>
              <a:gd name="connsiteY9" fmla="*/ 0 h 6858000"/>
              <a:gd name="connsiteX10" fmla="*/ 1514855 w 4762500"/>
              <a:gd name="connsiteY10" fmla="*/ 0 h 6858000"/>
              <a:gd name="connsiteX11" fmla="*/ 1767826 w 4762500"/>
              <a:gd name="connsiteY11" fmla="*/ 0 h 6858000"/>
              <a:gd name="connsiteX12" fmla="*/ 1954762 w 4762500"/>
              <a:gd name="connsiteY12" fmla="*/ 0 h 6858000"/>
              <a:gd name="connsiteX13" fmla="*/ 2219212 w 4762500"/>
              <a:gd name="connsiteY13" fmla="*/ 0 h 6858000"/>
              <a:gd name="connsiteX14" fmla="*/ 2286738 w 4762500"/>
              <a:gd name="connsiteY14" fmla="*/ 0 h 6858000"/>
              <a:gd name="connsiteX15" fmla="*/ 2551188 w 4762500"/>
              <a:gd name="connsiteY15" fmla="*/ 0 h 6858000"/>
              <a:gd name="connsiteX16" fmla="*/ 3492080 w 4762500"/>
              <a:gd name="connsiteY16" fmla="*/ 0 h 6858000"/>
              <a:gd name="connsiteX17" fmla="*/ 3492081 w 4762500"/>
              <a:gd name="connsiteY17" fmla="*/ 0 h 6858000"/>
              <a:gd name="connsiteX18" fmla="*/ 4134338 w 4762500"/>
              <a:gd name="connsiteY18" fmla="*/ 0 h 6858000"/>
              <a:gd name="connsiteX19" fmla="*/ 4134339 w 4762500"/>
              <a:gd name="connsiteY19" fmla="*/ 0 h 6858000"/>
              <a:gd name="connsiteX20" fmla="*/ 4134340 w 4762500"/>
              <a:gd name="connsiteY20" fmla="*/ 0 h 6858000"/>
              <a:gd name="connsiteX21" fmla="*/ 4398788 w 4762500"/>
              <a:gd name="connsiteY21" fmla="*/ 0 h 6858000"/>
              <a:gd name="connsiteX22" fmla="*/ 4398789 w 4762500"/>
              <a:gd name="connsiteY22" fmla="*/ 0 h 6858000"/>
              <a:gd name="connsiteX23" fmla="*/ 4398790 w 4762500"/>
              <a:gd name="connsiteY23" fmla="*/ 0 h 6858000"/>
              <a:gd name="connsiteX24" fmla="*/ 4762500 w 4762500"/>
              <a:gd name="connsiteY24" fmla="*/ 0 h 6858000"/>
              <a:gd name="connsiteX25" fmla="*/ 4762500 w 4762500"/>
              <a:gd name="connsiteY25" fmla="*/ 6858000 h 6858000"/>
              <a:gd name="connsiteX26" fmla="*/ 4398790 w 4762500"/>
              <a:gd name="connsiteY26" fmla="*/ 6858000 h 6858000"/>
              <a:gd name="connsiteX27" fmla="*/ 4398789 w 4762500"/>
              <a:gd name="connsiteY27" fmla="*/ 6858000 h 6858000"/>
              <a:gd name="connsiteX28" fmla="*/ 4398788 w 4762500"/>
              <a:gd name="connsiteY28" fmla="*/ 6858000 h 6858000"/>
              <a:gd name="connsiteX29" fmla="*/ 4134340 w 4762500"/>
              <a:gd name="connsiteY29" fmla="*/ 6858000 h 6858000"/>
              <a:gd name="connsiteX30" fmla="*/ 4134339 w 4762500"/>
              <a:gd name="connsiteY30" fmla="*/ 6858000 h 6858000"/>
              <a:gd name="connsiteX31" fmla="*/ 4134338 w 4762500"/>
              <a:gd name="connsiteY31" fmla="*/ 6858000 h 6858000"/>
              <a:gd name="connsiteX32" fmla="*/ 3492081 w 4762500"/>
              <a:gd name="connsiteY32" fmla="*/ 6858000 h 6858000"/>
              <a:gd name="connsiteX33" fmla="*/ 3492080 w 4762500"/>
              <a:gd name="connsiteY33" fmla="*/ 6858000 h 6858000"/>
              <a:gd name="connsiteX34" fmla="*/ 2551188 w 4762500"/>
              <a:gd name="connsiteY34" fmla="*/ 6858000 h 6858000"/>
              <a:gd name="connsiteX35" fmla="*/ 2286738 w 4762500"/>
              <a:gd name="connsiteY35" fmla="*/ 6858000 h 6858000"/>
              <a:gd name="connsiteX36" fmla="*/ 2219167 w 4762500"/>
              <a:gd name="connsiteY36" fmla="*/ 6858000 h 6858000"/>
              <a:gd name="connsiteX37" fmla="*/ 1954717 w 4762500"/>
              <a:gd name="connsiteY37" fmla="*/ 6858000 h 6858000"/>
              <a:gd name="connsiteX38" fmla="*/ 1767826 w 4762500"/>
              <a:gd name="connsiteY38" fmla="*/ 6858000 h 6858000"/>
              <a:gd name="connsiteX39" fmla="*/ 1514626 w 4762500"/>
              <a:gd name="connsiteY39" fmla="*/ 6858000 h 6858000"/>
              <a:gd name="connsiteX40" fmla="*/ 1503376 w 4762500"/>
              <a:gd name="connsiteY40" fmla="*/ 6858000 h 6858000"/>
              <a:gd name="connsiteX41" fmla="*/ 1435805 w 4762500"/>
              <a:gd name="connsiteY41" fmla="*/ 6858000 h 6858000"/>
              <a:gd name="connsiteX42" fmla="*/ 1426389 w 4762500"/>
              <a:gd name="connsiteY42" fmla="*/ 6858000 h 6858000"/>
              <a:gd name="connsiteX43" fmla="*/ 1250176 w 4762500"/>
              <a:gd name="connsiteY43" fmla="*/ 6858000 h 6858000"/>
              <a:gd name="connsiteX44" fmla="*/ 1171356 w 4762500"/>
              <a:gd name="connsiteY44" fmla="*/ 6858000 h 6858000"/>
              <a:gd name="connsiteX45" fmla="*/ 1165704 w 4762500"/>
              <a:gd name="connsiteY45" fmla="*/ 6858000 h 6858000"/>
              <a:gd name="connsiteX46" fmla="*/ 731265 w 4762500"/>
              <a:gd name="connsiteY46" fmla="*/ 6858000 h 6858000"/>
              <a:gd name="connsiteX47" fmla="*/ 612536 w 4762500"/>
              <a:gd name="connsiteY47" fmla="*/ 6858000 h 6858000"/>
              <a:gd name="connsiteX48" fmla="*/ 466815 w 4762500"/>
              <a:gd name="connsiteY48" fmla="*/ 6858000 h 6858000"/>
              <a:gd name="connsiteX49" fmla="*/ 0 w 4762500"/>
              <a:gd name="connsiteY4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762500" h="6858000">
                <a:moveTo>
                  <a:pt x="0" y="0"/>
                </a:moveTo>
                <a:lnTo>
                  <a:pt x="467044" y="0"/>
                </a:lnTo>
                <a:lnTo>
                  <a:pt x="612717" y="0"/>
                </a:lnTo>
                <a:lnTo>
                  <a:pt x="731494" y="0"/>
                </a:lnTo>
                <a:lnTo>
                  <a:pt x="1165739" y="0"/>
                </a:lnTo>
                <a:lnTo>
                  <a:pt x="1171401" y="0"/>
                </a:lnTo>
                <a:lnTo>
                  <a:pt x="1250405" y="0"/>
                </a:lnTo>
                <a:lnTo>
                  <a:pt x="1426389" y="0"/>
                </a:lnTo>
                <a:lnTo>
                  <a:pt x="1435850" y="0"/>
                </a:lnTo>
                <a:lnTo>
                  <a:pt x="1503376" y="0"/>
                </a:lnTo>
                <a:lnTo>
                  <a:pt x="1514855" y="0"/>
                </a:lnTo>
                <a:lnTo>
                  <a:pt x="1767826" y="0"/>
                </a:lnTo>
                <a:lnTo>
                  <a:pt x="1954762" y="0"/>
                </a:lnTo>
                <a:lnTo>
                  <a:pt x="2219212" y="0"/>
                </a:lnTo>
                <a:lnTo>
                  <a:pt x="2286738" y="0"/>
                </a:lnTo>
                <a:lnTo>
                  <a:pt x="2551188" y="0"/>
                </a:lnTo>
                <a:lnTo>
                  <a:pt x="3492080" y="0"/>
                </a:lnTo>
                <a:lnTo>
                  <a:pt x="3492081" y="0"/>
                </a:lnTo>
                <a:lnTo>
                  <a:pt x="4134338" y="0"/>
                </a:lnTo>
                <a:lnTo>
                  <a:pt x="4134339" y="0"/>
                </a:lnTo>
                <a:lnTo>
                  <a:pt x="4134340" y="0"/>
                </a:lnTo>
                <a:lnTo>
                  <a:pt x="4398788" y="0"/>
                </a:lnTo>
                <a:lnTo>
                  <a:pt x="4398789" y="0"/>
                </a:lnTo>
                <a:lnTo>
                  <a:pt x="4398790" y="0"/>
                </a:lnTo>
                <a:lnTo>
                  <a:pt x="4762500" y="0"/>
                </a:lnTo>
                <a:lnTo>
                  <a:pt x="4762500" y="6858000"/>
                </a:lnTo>
                <a:lnTo>
                  <a:pt x="4398790" y="6858000"/>
                </a:lnTo>
                <a:lnTo>
                  <a:pt x="4398789" y="6858000"/>
                </a:lnTo>
                <a:lnTo>
                  <a:pt x="4398788" y="6858000"/>
                </a:lnTo>
                <a:lnTo>
                  <a:pt x="4134340" y="6858000"/>
                </a:lnTo>
                <a:lnTo>
                  <a:pt x="4134339" y="6858000"/>
                </a:lnTo>
                <a:lnTo>
                  <a:pt x="4134338" y="6858000"/>
                </a:lnTo>
                <a:lnTo>
                  <a:pt x="3492081" y="6858000"/>
                </a:lnTo>
                <a:lnTo>
                  <a:pt x="3492080" y="6858000"/>
                </a:lnTo>
                <a:lnTo>
                  <a:pt x="2551188" y="6858000"/>
                </a:lnTo>
                <a:lnTo>
                  <a:pt x="2286738" y="6858000"/>
                </a:lnTo>
                <a:lnTo>
                  <a:pt x="2219167" y="6858000"/>
                </a:lnTo>
                <a:lnTo>
                  <a:pt x="1954717" y="6858000"/>
                </a:lnTo>
                <a:lnTo>
                  <a:pt x="1767826" y="6858000"/>
                </a:lnTo>
                <a:lnTo>
                  <a:pt x="1514626" y="6858000"/>
                </a:lnTo>
                <a:lnTo>
                  <a:pt x="1503376" y="6858000"/>
                </a:lnTo>
                <a:lnTo>
                  <a:pt x="1435805" y="6858000"/>
                </a:lnTo>
                <a:lnTo>
                  <a:pt x="1426389" y="6858000"/>
                </a:lnTo>
                <a:lnTo>
                  <a:pt x="1250176" y="6858000"/>
                </a:lnTo>
                <a:lnTo>
                  <a:pt x="1171356" y="6858000"/>
                </a:lnTo>
                <a:lnTo>
                  <a:pt x="1165704" y="6858000"/>
                </a:lnTo>
                <a:lnTo>
                  <a:pt x="731265" y="6858000"/>
                </a:lnTo>
                <a:lnTo>
                  <a:pt x="612536" y="6858000"/>
                </a:lnTo>
                <a:lnTo>
                  <a:pt x="466815" y="6858000"/>
                </a:lnTo>
                <a:lnTo>
                  <a:pt x="0" y="6858000"/>
                </a:ln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12" name="Kuvatiedot">
            <a:extLst>
              <a:ext uri="{FF2B5EF4-FFF2-40B4-BE49-F238E27FC236}">
                <a16:creationId xmlns:a16="http://schemas.microsoft.com/office/drawing/2014/main" id="{3403A9D2-60FF-CE22-39F8-A53C323D24C4}"/>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4" name="Alatunnisteen paikkamerkki 3">
            <a:extLst>
              <a:ext uri="{FF2B5EF4-FFF2-40B4-BE49-F238E27FC236}">
                <a16:creationId xmlns:a16="http://schemas.microsoft.com/office/drawing/2014/main" id="{7DF520A4-5496-E42A-8A33-8EB15362692F}"/>
              </a:ext>
            </a:extLst>
          </p:cNvPr>
          <p:cNvSpPr>
            <a:spLocks noGrp="1"/>
          </p:cNvSpPr>
          <p:nvPr>
            <p:ph type="ftr" sz="quarter" idx="20"/>
          </p:nvPr>
        </p:nvSpPr>
        <p:spPr>
          <a:xfrm>
            <a:off x="2833688" y="6248400"/>
            <a:ext cx="6883400" cy="249238"/>
          </a:xfrm>
        </p:spPr>
        <p:txBody>
          <a:bodyPr/>
          <a:lstStyle>
            <a:lvl1pPr algn="l">
              <a:defRPr/>
            </a:lvl1pPr>
          </a:lstStyle>
          <a:p>
            <a:endParaRPr lang="fi-FI" dirty="0"/>
          </a:p>
        </p:txBody>
      </p:sp>
      <p:sp>
        <p:nvSpPr>
          <p:cNvPr id="3" name="Päivämäärän paikkamerkki 2">
            <a:extLst>
              <a:ext uri="{FF2B5EF4-FFF2-40B4-BE49-F238E27FC236}">
                <a16:creationId xmlns:a16="http://schemas.microsoft.com/office/drawing/2014/main" id="{3EC5CBF8-04A2-0043-8F76-D4DAF1A93416}"/>
              </a:ext>
            </a:extLst>
          </p:cNvPr>
          <p:cNvSpPr>
            <a:spLocks noGrp="1"/>
          </p:cNvSpPr>
          <p:nvPr>
            <p:ph type="dt" sz="half" idx="19"/>
          </p:nvPr>
        </p:nvSpPr>
        <p:spPr/>
        <p:txBody>
          <a:bodyPr/>
          <a:lstStyle/>
          <a:p>
            <a:r>
              <a:rPr lang="fi-FI"/>
              <a:t>12.8.2025</a:t>
            </a:r>
            <a:endParaRPr lang="fi-FI" dirty="0"/>
          </a:p>
        </p:txBody>
      </p:sp>
      <p:sp>
        <p:nvSpPr>
          <p:cNvPr id="10" name="Dian numeron paikkamerkki 9">
            <a:extLst>
              <a:ext uri="{FF2B5EF4-FFF2-40B4-BE49-F238E27FC236}">
                <a16:creationId xmlns:a16="http://schemas.microsoft.com/office/drawing/2014/main" id="{7CFEEDD1-A285-47FA-E29A-DEBA9EA2C08F}"/>
              </a:ext>
            </a:extLst>
          </p:cNvPr>
          <p:cNvSpPr>
            <a:spLocks noGrp="1"/>
          </p:cNvSpPr>
          <p:nvPr>
            <p:ph type="sldNum" sz="quarter" idx="21"/>
          </p:nvPr>
        </p:nvSpPr>
        <p:spPr/>
        <p:txBody>
          <a:bodyPr/>
          <a:lstStyle/>
          <a:p>
            <a:fld id="{A9494116-C6F5-466F-B5C1-BBB074CB17FC}" type="slidenum">
              <a:rPr lang="fi-FI" smtClean="0"/>
              <a:pPr/>
              <a:t>‹#›</a:t>
            </a:fld>
            <a:endParaRPr lang="fi-FI" dirty="0"/>
          </a:p>
        </p:txBody>
      </p:sp>
      <p:sp>
        <p:nvSpPr>
          <p:cNvPr id="9" name="Logo">
            <a:extLst>
              <a:ext uri="{FF2B5EF4-FFF2-40B4-BE49-F238E27FC236}">
                <a16:creationId xmlns:a16="http://schemas.microsoft.com/office/drawing/2014/main" id="{F907DF2C-2B2D-A29D-EA2B-6CFBB2BA5082}"/>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09873764"/>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preserve="1" userDrawn="1">
  <p:cSld name="Otsikko ja sisältö kuvalla 2 B">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49" y="539750"/>
            <a:ext cx="6523039" cy="992189"/>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6" name="Sisällön paikkamerkki 1">
            <a:extLst>
              <a:ext uri="{FF2B5EF4-FFF2-40B4-BE49-F238E27FC236}">
                <a16:creationId xmlns:a16="http://schemas.microsoft.com/office/drawing/2014/main" id="{31F26001-FA69-BA43-3421-5DF6A3C203CA}"/>
              </a:ext>
            </a:extLst>
          </p:cNvPr>
          <p:cNvSpPr>
            <a:spLocks noGrp="1"/>
          </p:cNvSpPr>
          <p:nvPr>
            <p:ph sz="half" idx="2" hasCustomPrompt="1"/>
          </p:nvPr>
        </p:nvSpPr>
        <p:spPr>
          <a:xfrm>
            <a:off x="539750" y="1781174"/>
            <a:ext cx="6523038" cy="421957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5" name="Kuvan paikkamerkki 4">
            <a:extLst>
              <a:ext uri="{FF2B5EF4-FFF2-40B4-BE49-F238E27FC236}">
                <a16:creationId xmlns:a16="http://schemas.microsoft.com/office/drawing/2014/main" id="{0961DA03-3F99-FA12-EB2B-0F5368AFC6A4}"/>
              </a:ext>
              <a:ext uri="{C183D7F6-B498-43B3-948B-1728B52AA6E4}">
                <adec:decorative xmlns:adec="http://schemas.microsoft.com/office/drawing/2017/decorative" val="1"/>
              </a:ext>
            </a:extLst>
          </p:cNvPr>
          <p:cNvSpPr>
            <a:spLocks noGrp="1"/>
          </p:cNvSpPr>
          <p:nvPr>
            <p:ph type="pic" sz="quarter" idx="22" hasCustomPrompt="1"/>
          </p:nvPr>
        </p:nvSpPr>
        <p:spPr>
          <a:xfrm>
            <a:off x="7429498" y="0"/>
            <a:ext cx="4762502" cy="6858000"/>
          </a:xfrm>
          <a:custGeom>
            <a:avLst/>
            <a:gdLst>
              <a:gd name="connsiteX0" fmla="*/ 34892 w 4762502"/>
              <a:gd name="connsiteY0" fmla="*/ 0 h 6858000"/>
              <a:gd name="connsiteX1" fmla="*/ 778914 w 4762502"/>
              <a:gd name="connsiteY1" fmla="*/ 0 h 6858000"/>
              <a:gd name="connsiteX2" fmla="*/ 1013450 w 4762502"/>
              <a:gd name="connsiteY2" fmla="*/ 0 h 6858000"/>
              <a:gd name="connsiteX3" fmla="*/ 1074707 w 4762502"/>
              <a:gd name="connsiteY3" fmla="*/ 0 h 6858000"/>
              <a:gd name="connsiteX4" fmla="*/ 1354413 w 4762502"/>
              <a:gd name="connsiteY4" fmla="*/ 0 h 6858000"/>
              <a:gd name="connsiteX5" fmla="*/ 1541123 w 4762502"/>
              <a:gd name="connsiteY5" fmla="*/ 0 h 6858000"/>
              <a:gd name="connsiteX6" fmla="*/ 1564232 w 4762502"/>
              <a:gd name="connsiteY6" fmla="*/ 0 h 6858000"/>
              <a:gd name="connsiteX7" fmla="*/ 1789824 w 4762502"/>
              <a:gd name="connsiteY7" fmla="*/ 0 h 6858000"/>
              <a:gd name="connsiteX8" fmla="*/ 1913262 w 4762502"/>
              <a:gd name="connsiteY8" fmla="*/ 0 h 6858000"/>
              <a:gd name="connsiteX9" fmla="*/ 1975945 w 4762502"/>
              <a:gd name="connsiteY9" fmla="*/ 0 h 6858000"/>
              <a:gd name="connsiteX10" fmla="*/ 2123081 w 4762502"/>
              <a:gd name="connsiteY10" fmla="*/ 0 h 6858000"/>
              <a:gd name="connsiteX11" fmla="*/ 2176657 w 4762502"/>
              <a:gd name="connsiteY11" fmla="*/ 0 h 6858000"/>
              <a:gd name="connsiteX12" fmla="*/ 2185765 w 4762502"/>
              <a:gd name="connsiteY12" fmla="*/ 0 h 6858000"/>
              <a:gd name="connsiteX13" fmla="*/ 2386476 w 4762502"/>
              <a:gd name="connsiteY13" fmla="*/ 0 h 6858000"/>
              <a:gd name="connsiteX14" fmla="*/ 2534794 w 4762502"/>
              <a:gd name="connsiteY14" fmla="*/ 0 h 6858000"/>
              <a:gd name="connsiteX15" fmla="*/ 2744614 w 4762502"/>
              <a:gd name="connsiteY15" fmla="*/ 0 h 6858000"/>
              <a:gd name="connsiteX16" fmla="*/ 2798190 w 4762502"/>
              <a:gd name="connsiteY16" fmla="*/ 0 h 6858000"/>
              <a:gd name="connsiteX17" fmla="*/ 3008009 w 4762502"/>
              <a:gd name="connsiteY17" fmla="*/ 0 h 6858000"/>
              <a:gd name="connsiteX18" fmla="*/ 3760821 w 4762502"/>
              <a:gd name="connsiteY18" fmla="*/ 0 h 6858000"/>
              <a:gd name="connsiteX19" fmla="*/ 3760822 w 4762502"/>
              <a:gd name="connsiteY19" fmla="*/ 0 h 6858000"/>
              <a:gd name="connsiteX20" fmla="*/ 4066603 w 4762502"/>
              <a:gd name="connsiteY20" fmla="*/ 0 h 6858000"/>
              <a:gd name="connsiteX21" fmla="*/ 4264108 w 4762502"/>
              <a:gd name="connsiteY21" fmla="*/ 0 h 6858000"/>
              <a:gd name="connsiteX22" fmla="*/ 4264109 w 4762502"/>
              <a:gd name="connsiteY22" fmla="*/ 0 h 6858000"/>
              <a:gd name="connsiteX23" fmla="*/ 4473927 w 4762502"/>
              <a:gd name="connsiteY23" fmla="*/ 0 h 6858000"/>
              <a:gd name="connsiteX24" fmla="*/ 4473928 w 4762502"/>
              <a:gd name="connsiteY24" fmla="*/ 0 h 6858000"/>
              <a:gd name="connsiteX25" fmla="*/ 4762502 w 4762502"/>
              <a:gd name="connsiteY25" fmla="*/ 0 h 6858000"/>
              <a:gd name="connsiteX26" fmla="*/ 4762502 w 4762502"/>
              <a:gd name="connsiteY26" fmla="*/ 6858000 h 6858000"/>
              <a:gd name="connsiteX27" fmla="*/ 4473928 w 4762502"/>
              <a:gd name="connsiteY27" fmla="*/ 6858000 h 6858000"/>
              <a:gd name="connsiteX28" fmla="*/ 4473927 w 4762502"/>
              <a:gd name="connsiteY28" fmla="*/ 6858000 h 6858000"/>
              <a:gd name="connsiteX29" fmla="*/ 4264109 w 4762502"/>
              <a:gd name="connsiteY29" fmla="*/ 6858000 h 6858000"/>
              <a:gd name="connsiteX30" fmla="*/ 4264108 w 4762502"/>
              <a:gd name="connsiteY30" fmla="*/ 6858000 h 6858000"/>
              <a:gd name="connsiteX31" fmla="*/ 4066603 w 4762502"/>
              <a:gd name="connsiteY31" fmla="*/ 6858000 h 6858000"/>
              <a:gd name="connsiteX32" fmla="*/ 3760822 w 4762502"/>
              <a:gd name="connsiteY32" fmla="*/ 6858000 h 6858000"/>
              <a:gd name="connsiteX33" fmla="*/ 3760821 w 4762502"/>
              <a:gd name="connsiteY33" fmla="*/ 6858000 h 6858000"/>
              <a:gd name="connsiteX34" fmla="*/ 3008009 w 4762502"/>
              <a:gd name="connsiteY34" fmla="*/ 6858000 h 6858000"/>
              <a:gd name="connsiteX35" fmla="*/ 2798190 w 4762502"/>
              <a:gd name="connsiteY35" fmla="*/ 6858000 h 6858000"/>
              <a:gd name="connsiteX36" fmla="*/ 2744578 w 4762502"/>
              <a:gd name="connsiteY36" fmla="*/ 6858000 h 6858000"/>
              <a:gd name="connsiteX37" fmla="*/ 2534759 w 4762502"/>
              <a:gd name="connsiteY37" fmla="*/ 6858000 h 6858000"/>
              <a:gd name="connsiteX38" fmla="*/ 2386476 w 4762502"/>
              <a:gd name="connsiteY38" fmla="*/ 6858000 h 6858000"/>
              <a:gd name="connsiteX39" fmla="*/ 2185583 w 4762502"/>
              <a:gd name="connsiteY39" fmla="*/ 6858000 h 6858000"/>
              <a:gd name="connsiteX40" fmla="*/ 2176657 w 4762502"/>
              <a:gd name="connsiteY40" fmla="*/ 6858000 h 6858000"/>
              <a:gd name="connsiteX41" fmla="*/ 2123045 w 4762502"/>
              <a:gd name="connsiteY41" fmla="*/ 6858000 h 6858000"/>
              <a:gd name="connsiteX42" fmla="*/ 1975764 w 4762502"/>
              <a:gd name="connsiteY42" fmla="*/ 6858000 h 6858000"/>
              <a:gd name="connsiteX43" fmla="*/ 1913226 w 4762502"/>
              <a:gd name="connsiteY43" fmla="*/ 6858000 h 6858000"/>
              <a:gd name="connsiteX44" fmla="*/ 1789824 w 4762502"/>
              <a:gd name="connsiteY44" fmla="*/ 6858000 h 6858000"/>
              <a:gd name="connsiteX45" fmla="*/ 1564050 w 4762502"/>
              <a:gd name="connsiteY45" fmla="*/ 6858000 h 6858000"/>
              <a:gd name="connsiteX46" fmla="*/ 1541089 w 4762502"/>
              <a:gd name="connsiteY46" fmla="*/ 6858000 h 6858000"/>
              <a:gd name="connsiteX47" fmla="*/ 1354231 w 4762502"/>
              <a:gd name="connsiteY47" fmla="*/ 6858000 h 6858000"/>
              <a:gd name="connsiteX48" fmla="*/ 1074707 w 4762502"/>
              <a:gd name="connsiteY48" fmla="*/ 6858000 h 6858000"/>
              <a:gd name="connsiteX49" fmla="*/ 1013279 w 4762502"/>
              <a:gd name="connsiteY49" fmla="*/ 6858000 h 6858000"/>
              <a:gd name="connsiteX50" fmla="*/ 778914 w 4762502"/>
              <a:gd name="connsiteY50" fmla="*/ 6858000 h 6858000"/>
              <a:gd name="connsiteX51" fmla="*/ 17417 w 4762502"/>
              <a:gd name="connsiteY51" fmla="*/ 6858000 h 6858000"/>
              <a:gd name="connsiteX52" fmla="*/ 0 w 4762502"/>
              <a:gd name="connsiteY52" fmla="*/ 6840583 h 6858000"/>
              <a:gd name="connsiteX53" fmla="*/ 346624 w 4762502"/>
              <a:gd name="connsiteY53" fmla="*/ 6496136 h 6858000"/>
              <a:gd name="connsiteX54" fmla="*/ 0 w 4762502"/>
              <a:gd name="connsiteY54" fmla="*/ 6153866 h 6858000"/>
              <a:gd name="connsiteX55" fmla="*/ 346624 w 4762502"/>
              <a:gd name="connsiteY55" fmla="*/ 5809477 h 6858000"/>
              <a:gd name="connsiteX56" fmla="*/ 0 w 4762502"/>
              <a:gd name="connsiteY56" fmla="*/ 5465030 h 6858000"/>
              <a:gd name="connsiteX57" fmla="*/ 346624 w 4762502"/>
              <a:gd name="connsiteY57" fmla="*/ 5120583 h 6858000"/>
              <a:gd name="connsiteX58" fmla="*/ 0 w 4762502"/>
              <a:gd name="connsiteY58" fmla="*/ 4778371 h 6858000"/>
              <a:gd name="connsiteX59" fmla="*/ 346624 w 4762502"/>
              <a:gd name="connsiteY59" fmla="*/ 4433924 h 6858000"/>
              <a:gd name="connsiteX60" fmla="*/ 0 w 4762502"/>
              <a:gd name="connsiteY60" fmla="*/ 4089534 h 6858000"/>
              <a:gd name="connsiteX61" fmla="*/ 346624 w 4762502"/>
              <a:gd name="connsiteY61" fmla="*/ 3747264 h 6858000"/>
              <a:gd name="connsiteX62" fmla="*/ 0 w 4762502"/>
              <a:gd name="connsiteY62" fmla="*/ 3402817 h 6858000"/>
              <a:gd name="connsiteX63" fmla="*/ 346624 w 4762502"/>
              <a:gd name="connsiteY63" fmla="*/ 3060605 h 6858000"/>
              <a:gd name="connsiteX64" fmla="*/ 0 w 4762502"/>
              <a:gd name="connsiteY64" fmla="*/ 2716158 h 6858000"/>
              <a:gd name="connsiteX65" fmla="*/ 346624 w 4762502"/>
              <a:gd name="connsiteY65" fmla="*/ 2373945 h 6858000"/>
              <a:gd name="connsiteX66" fmla="*/ 0 w 4762502"/>
              <a:gd name="connsiteY66" fmla="*/ 2029498 h 6858000"/>
              <a:gd name="connsiteX67" fmla="*/ 346624 w 4762502"/>
              <a:gd name="connsiteY67" fmla="*/ 1685051 h 6858000"/>
              <a:gd name="connsiteX68" fmla="*/ 0 w 4762502"/>
              <a:gd name="connsiteY68" fmla="*/ 1340662 h 6858000"/>
              <a:gd name="connsiteX69" fmla="*/ 346624 w 4762502"/>
              <a:gd name="connsiteY69" fmla="*/ 998392 h 6858000"/>
              <a:gd name="connsiteX70" fmla="*/ 0 w 4762502"/>
              <a:gd name="connsiteY70" fmla="*/ 653945 h 6858000"/>
              <a:gd name="connsiteX71" fmla="*/ 346624 w 4762502"/>
              <a:gd name="connsiteY71" fmla="*/ 30955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4762502" h="6858000">
                <a:moveTo>
                  <a:pt x="34892" y="0"/>
                </a:moveTo>
                <a:lnTo>
                  <a:pt x="778914" y="0"/>
                </a:lnTo>
                <a:lnTo>
                  <a:pt x="1013450" y="0"/>
                </a:lnTo>
                <a:lnTo>
                  <a:pt x="1074707" y="0"/>
                </a:lnTo>
                <a:lnTo>
                  <a:pt x="1354413" y="0"/>
                </a:lnTo>
                <a:lnTo>
                  <a:pt x="1541123" y="0"/>
                </a:lnTo>
                <a:lnTo>
                  <a:pt x="1564232" y="0"/>
                </a:lnTo>
                <a:lnTo>
                  <a:pt x="1789824" y="0"/>
                </a:lnTo>
                <a:lnTo>
                  <a:pt x="1913262" y="0"/>
                </a:lnTo>
                <a:lnTo>
                  <a:pt x="1975945" y="0"/>
                </a:lnTo>
                <a:lnTo>
                  <a:pt x="2123081" y="0"/>
                </a:lnTo>
                <a:lnTo>
                  <a:pt x="2176657" y="0"/>
                </a:lnTo>
                <a:lnTo>
                  <a:pt x="2185765" y="0"/>
                </a:lnTo>
                <a:lnTo>
                  <a:pt x="2386476" y="0"/>
                </a:lnTo>
                <a:lnTo>
                  <a:pt x="2534794" y="0"/>
                </a:lnTo>
                <a:lnTo>
                  <a:pt x="2744614" y="0"/>
                </a:lnTo>
                <a:lnTo>
                  <a:pt x="2798190" y="0"/>
                </a:lnTo>
                <a:lnTo>
                  <a:pt x="3008009" y="0"/>
                </a:lnTo>
                <a:lnTo>
                  <a:pt x="3760821" y="0"/>
                </a:lnTo>
                <a:lnTo>
                  <a:pt x="3760822" y="0"/>
                </a:lnTo>
                <a:lnTo>
                  <a:pt x="4066603" y="0"/>
                </a:lnTo>
                <a:lnTo>
                  <a:pt x="4264108" y="0"/>
                </a:lnTo>
                <a:lnTo>
                  <a:pt x="4264109" y="0"/>
                </a:lnTo>
                <a:lnTo>
                  <a:pt x="4473927" y="0"/>
                </a:lnTo>
                <a:lnTo>
                  <a:pt x="4473928" y="0"/>
                </a:lnTo>
                <a:lnTo>
                  <a:pt x="4762502" y="0"/>
                </a:lnTo>
                <a:lnTo>
                  <a:pt x="4762502" y="6858000"/>
                </a:lnTo>
                <a:lnTo>
                  <a:pt x="4473928" y="6858000"/>
                </a:lnTo>
                <a:lnTo>
                  <a:pt x="4473927" y="6858000"/>
                </a:lnTo>
                <a:lnTo>
                  <a:pt x="4264109" y="6858000"/>
                </a:lnTo>
                <a:lnTo>
                  <a:pt x="4264108" y="6858000"/>
                </a:lnTo>
                <a:lnTo>
                  <a:pt x="4066603" y="6858000"/>
                </a:lnTo>
                <a:lnTo>
                  <a:pt x="3760822" y="6858000"/>
                </a:lnTo>
                <a:lnTo>
                  <a:pt x="3760821" y="6858000"/>
                </a:lnTo>
                <a:lnTo>
                  <a:pt x="3008009" y="6858000"/>
                </a:lnTo>
                <a:lnTo>
                  <a:pt x="2798190" y="6858000"/>
                </a:lnTo>
                <a:lnTo>
                  <a:pt x="2744578" y="6858000"/>
                </a:lnTo>
                <a:lnTo>
                  <a:pt x="2534759" y="6858000"/>
                </a:lnTo>
                <a:lnTo>
                  <a:pt x="2386476" y="6858000"/>
                </a:lnTo>
                <a:lnTo>
                  <a:pt x="2185583" y="6858000"/>
                </a:lnTo>
                <a:lnTo>
                  <a:pt x="2176657" y="6858000"/>
                </a:lnTo>
                <a:lnTo>
                  <a:pt x="2123045" y="6858000"/>
                </a:lnTo>
                <a:lnTo>
                  <a:pt x="1975764" y="6858000"/>
                </a:lnTo>
                <a:lnTo>
                  <a:pt x="1913226" y="6858000"/>
                </a:lnTo>
                <a:lnTo>
                  <a:pt x="1789824" y="6858000"/>
                </a:lnTo>
                <a:lnTo>
                  <a:pt x="1564050" y="6858000"/>
                </a:lnTo>
                <a:lnTo>
                  <a:pt x="1541089" y="6858000"/>
                </a:lnTo>
                <a:lnTo>
                  <a:pt x="1354231" y="6858000"/>
                </a:lnTo>
                <a:lnTo>
                  <a:pt x="1074707" y="6858000"/>
                </a:lnTo>
                <a:lnTo>
                  <a:pt x="1013279" y="6858000"/>
                </a:lnTo>
                <a:lnTo>
                  <a:pt x="778914" y="6858000"/>
                </a:lnTo>
                <a:lnTo>
                  <a:pt x="17417" y="6858000"/>
                </a:lnTo>
                <a:lnTo>
                  <a:pt x="0" y="6840583"/>
                </a:lnTo>
                <a:lnTo>
                  <a:pt x="346624" y="6496136"/>
                </a:lnTo>
                <a:lnTo>
                  <a:pt x="0" y="6153866"/>
                </a:lnTo>
                <a:lnTo>
                  <a:pt x="346624" y="5809477"/>
                </a:lnTo>
                <a:lnTo>
                  <a:pt x="0" y="5465030"/>
                </a:lnTo>
                <a:lnTo>
                  <a:pt x="346624" y="5120583"/>
                </a:lnTo>
                <a:lnTo>
                  <a:pt x="0" y="4778371"/>
                </a:lnTo>
                <a:lnTo>
                  <a:pt x="346624" y="4433924"/>
                </a:lnTo>
                <a:lnTo>
                  <a:pt x="0" y="4089534"/>
                </a:lnTo>
                <a:lnTo>
                  <a:pt x="346624" y="3747264"/>
                </a:lnTo>
                <a:lnTo>
                  <a:pt x="0" y="3402817"/>
                </a:lnTo>
                <a:lnTo>
                  <a:pt x="346624" y="3060605"/>
                </a:lnTo>
                <a:lnTo>
                  <a:pt x="0" y="2716158"/>
                </a:lnTo>
                <a:lnTo>
                  <a:pt x="346624" y="2373945"/>
                </a:lnTo>
                <a:lnTo>
                  <a:pt x="0" y="2029498"/>
                </a:lnTo>
                <a:lnTo>
                  <a:pt x="346624" y="1685051"/>
                </a:lnTo>
                <a:lnTo>
                  <a:pt x="0" y="1340662"/>
                </a:lnTo>
                <a:lnTo>
                  <a:pt x="346624" y="998392"/>
                </a:lnTo>
                <a:lnTo>
                  <a:pt x="0" y="653945"/>
                </a:lnTo>
                <a:lnTo>
                  <a:pt x="346624" y="309555"/>
                </a:ln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12" name="Kuvatiedot">
            <a:extLst>
              <a:ext uri="{FF2B5EF4-FFF2-40B4-BE49-F238E27FC236}">
                <a16:creationId xmlns:a16="http://schemas.microsoft.com/office/drawing/2014/main" id="{3403A9D2-60FF-CE22-39F8-A53C323D24C4}"/>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4" name="Alatunnisteen paikkamerkki 3">
            <a:extLst>
              <a:ext uri="{FF2B5EF4-FFF2-40B4-BE49-F238E27FC236}">
                <a16:creationId xmlns:a16="http://schemas.microsoft.com/office/drawing/2014/main" id="{7DF520A4-5496-E42A-8A33-8EB15362692F}"/>
              </a:ext>
            </a:extLst>
          </p:cNvPr>
          <p:cNvSpPr>
            <a:spLocks noGrp="1"/>
          </p:cNvSpPr>
          <p:nvPr>
            <p:ph type="ftr" sz="quarter" idx="20"/>
          </p:nvPr>
        </p:nvSpPr>
        <p:spPr>
          <a:xfrm>
            <a:off x="2833688" y="6248400"/>
            <a:ext cx="6883400" cy="249238"/>
          </a:xfrm>
        </p:spPr>
        <p:txBody>
          <a:bodyPr/>
          <a:lstStyle>
            <a:lvl1pPr algn="l">
              <a:defRPr/>
            </a:lvl1pPr>
          </a:lstStyle>
          <a:p>
            <a:endParaRPr lang="fi-FI" dirty="0"/>
          </a:p>
        </p:txBody>
      </p:sp>
      <p:sp>
        <p:nvSpPr>
          <p:cNvPr id="3" name="Päivämäärän paikkamerkki 2">
            <a:extLst>
              <a:ext uri="{FF2B5EF4-FFF2-40B4-BE49-F238E27FC236}">
                <a16:creationId xmlns:a16="http://schemas.microsoft.com/office/drawing/2014/main" id="{3EC5CBF8-04A2-0043-8F76-D4DAF1A93416}"/>
              </a:ext>
            </a:extLst>
          </p:cNvPr>
          <p:cNvSpPr>
            <a:spLocks noGrp="1"/>
          </p:cNvSpPr>
          <p:nvPr>
            <p:ph type="dt" sz="half" idx="19"/>
          </p:nvPr>
        </p:nvSpPr>
        <p:spPr/>
        <p:txBody>
          <a:bodyPr/>
          <a:lstStyle/>
          <a:p>
            <a:r>
              <a:rPr lang="fi-FI"/>
              <a:t>12.8.2025</a:t>
            </a:r>
            <a:endParaRPr lang="fi-FI" dirty="0"/>
          </a:p>
        </p:txBody>
      </p:sp>
      <p:sp>
        <p:nvSpPr>
          <p:cNvPr id="10" name="Dian numeron paikkamerkki 9">
            <a:extLst>
              <a:ext uri="{FF2B5EF4-FFF2-40B4-BE49-F238E27FC236}">
                <a16:creationId xmlns:a16="http://schemas.microsoft.com/office/drawing/2014/main" id="{7CFEEDD1-A285-47FA-E29A-DEBA9EA2C08F}"/>
              </a:ext>
            </a:extLst>
          </p:cNvPr>
          <p:cNvSpPr>
            <a:spLocks noGrp="1"/>
          </p:cNvSpPr>
          <p:nvPr>
            <p:ph type="sldNum" sz="quarter" idx="21"/>
          </p:nvPr>
        </p:nvSpPr>
        <p:spPr/>
        <p:txBody>
          <a:bodyPr/>
          <a:lstStyle/>
          <a:p>
            <a:fld id="{A9494116-C6F5-466F-B5C1-BBB074CB17FC}" type="slidenum">
              <a:rPr lang="fi-FI" smtClean="0"/>
              <a:pPr/>
              <a:t>‹#›</a:t>
            </a:fld>
            <a:endParaRPr lang="fi-FI" dirty="0"/>
          </a:p>
        </p:txBody>
      </p:sp>
      <p:sp>
        <p:nvSpPr>
          <p:cNvPr id="9" name="Logo">
            <a:extLst>
              <a:ext uri="{FF2B5EF4-FFF2-40B4-BE49-F238E27FC236}">
                <a16:creationId xmlns:a16="http://schemas.microsoft.com/office/drawing/2014/main" id="{F907DF2C-2B2D-A29D-EA2B-6CFBB2BA5082}"/>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319489809"/>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preserve="1" userDrawn="1">
  <p:cSld name="Otsikko ja sisältö kuvalla 2 C">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49" y="539750"/>
            <a:ext cx="6523039" cy="992189"/>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6" name="Sisällön paikkamerkki 1">
            <a:extLst>
              <a:ext uri="{FF2B5EF4-FFF2-40B4-BE49-F238E27FC236}">
                <a16:creationId xmlns:a16="http://schemas.microsoft.com/office/drawing/2014/main" id="{31F26001-FA69-BA43-3421-5DF6A3C203CA}"/>
              </a:ext>
            </a:extLst>
          </p:cNvPr>
          <p:cNvSpPr>
            <a:spLocks noGrp="1"/>
          </p:cNvSpPr>
          <p:nvPr>
            <p:ph sz="half" idx="2" hasCustomPrompt="1"/>
          </p:nvPr>
        </p:nvSpPr>
        <p:spPr>
          <a:xfrm>
            <a:off x="539750" y="1781174"/>
            <a:ext cx="6523038" cy="421957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5" name="Kuvan paikkamerkki 4">
            <a:extLst>
              <a:ext uri="{FF2B5EF4-FFF2-40B4-BE49-F238E27FC236}">
                <a16:creationId xmlns:a16="http://schemas.microsoft.com/office/drawing/2014/main" id="{C4F1EBBF-E23D-2C01-C229-21CFBF845FEC}"/>
              </a:ext>
              <a:ext uri="{C183D7F6-B498-43B3-948B-1728B52AA6E4}">
                <adec:decorative xmlns:adec="http://schemas.microsoft.com/office/drawing/2017/decorative" val="1"/>
              </a:ext>
            </a:extLst>
          </p:cNvPr>
          <p:cNvSpPr>
            <a:spLocks noGrp="1"/>
          </p:cNvSpPr>
          <p:nvPr>
            <p:ph type="pic" sz="quarter" idx="17" hasCustomPrompt="1"/>
          </p:nvPr>
        </p:nvSpPr>
        <p:spPr>
          <a:xfrm>
            <a:off x="7429498" y="0"/>
            <a:ext cx="4762502" cy="6858000"/>
          </a:xfrm>
          <a:custGeom>
            <a:avLst/>
            <a:gdLst>
              <a:gd name="connsiteX0" fmla="*/ 1969 w 4762502"/>
              <a:gd name="connsiteY0" fmla="*/ 0 h 6858000"/>
              <a:gd name="connsiteX1" fmla="*/ 759628 w 4762502"/>
              <a:gd name="connsiteY1" fmla="*/ 0 h 6858000"/>
              <a:gd name="connsiteX2" fmla="*/ 863058 w 4762502"/>
              <a:gd name="connsiteY2" fmla="*/ 0 h 6858000"/>
              <a:gd name="connsiteX3" fmla="*/ 1103127 w 4762502"/>
              <a:gd name="connsiteY3" fmla="*/ 0 h 6858000"/>
              <a:gd name="connsiteX4" fmla="*/ 1200278 w 4762502"/>
              <a:gd name="connsiteY4" fmla="*/ 0 h 6858000"/>
              <a:gd name="connsiteX5" fmla="*/ 1335701 w 4762502"/>
              <a:gd name="connsiteY5" fmla="*/ 0 h 6858000"/>
              <a:gd name="connsiteX6" fmla="*/ 1502478 w 4762502"/>
              <a:gd name="connsiteY6" fmla="*/ 0 h 6858000"/>
              <a:gd name="connsiteX7" fmla="*/ 1574199 w 4762502"/>
              <a:gd name="connsiteY7" fmla="*/ 0 h 6858000"/>
              <a:gd name="connsiteX8" fmla="*/ 1607215 w 4762502"/>
              <a:gd name="connsiteY8" fmla="*/ 0 h 6858000"/>
              <a:gd name="connsiteX9" fmla="*/ 1729330 w 4762502"/>
              <a:gd name="connsiteY9" fmla="*/ 0 h 6858000"/>
              <a:gd name="connsiteX10" fmla="*/ 1742547 w 4762502"/>
              <a:gd name="connsiteY10" fmla="*/ 0 h 6858000"/>
              <a:gd name="connsiteX11" fmla="*/ 1803848 w 4762502"/>
              <a:gd name="connsiteY11" fmla="*/ 0 h 6858000"/>
              <a:gd name="connsiteX12" fmla="*/ 1814268 w 4762502"/>
              <a:gd name="connsiteY12" fmla="*/ 0 h 6858000"/>
              <a:gd name="connsiteX13" fmla="*/ 1939660 w 4762502"/>
              <a:gd name="connsiteY13" fmla="*/ 0 h 6858000"/>
              <a:gd name="connsiteX14" fmla="*/ 2043917 w 4762502"/>
              <a:gd name="connsiteY14" fmla="*/ 0 h 6858000"/>
              <a:gd name="connsiteX15" fmla="*/ 2213619 w 4762502"/>
              <a:gd name="connsiteY15" fmla="*/ 0 h 6858000"/>
              <a:gd name="connsiteX16" fmla="*/ 2453688 w 4762502"/>
              <a:gd name="connsiteY16" fmla="*/ 0 h 6858000"/>
              <a:gd name="connsiteX17" fmla="*/ 2514989 w 4762502"/>
              <a:gd name="connsiteY17" fmla="*/ 0 h 6858000"/>
              <a:gd name="connsiteX18" fmla="*/ 2755058 w 4762502"/>
              <a:gd name="connsiteY18" fmla="*/ 0 h 6858000"/>
              <a:gd name="connsiteX19" fmla="*/ 3511550 w 4762502"/>
              <a:gd name="connsiteY19" fmla="*/ 0 h 6858000"/>
              <a:gd name="connsiteX20" fmla="*/ 3759002 w 4762502"/>
              <a:gd name="connsiteY20" fmla="*/ 0 h 6858000"/>
              <a:gd name="connsiteX21" fmla="*/ 3759003 w 4762502"/>
              <a:gd name="connsiteY21" fmla="*/ 0 h 6858000"/>
              <a:gd name="connsiteX22" fmla="*/ 3759004 w 4762502"/>
              <a:gd name="connsiteY22" fmla="*/ 0 h 6858000"/>
              <a:gd name="connsiteX23" fmla="*/ 4067111 w 4762502"/>
              <a:gd name="connsiteY23" fmla="*/ 0 h 6858000"/>
              <a:gd name="connsiteX24" fmla="*/ 4192252 w 4762502"/>
              <a:gd name="connsiteY24" fmla="*/ 0 h 6858000"/>
              <a:gd name="connsiteX25" fmla="*/ 4192253 w 4762502"/>
              <a:gd name="connsiteY25" fmla="*/ 0 h 6858000"/>
              <a:gd name="connsiteX26" fmla="*/ 4192254 w 4762502"/>
              <a:gd name="connsiteY26" fmla="*/ 0 h 6858000"/>
              <a:gd name="connsiteX27" fmla="*/ 4432322 w 4762502"/>
              <a:gd name="connsiteY27" fmla="*/ 0 h 6858000"/>
              <a:gd name="connsiteX28" fmla="*/ 4432323 w 4762502"/>
              <a:gd name="connsiteY28" fmla="*/ 0 h 6858000"/>
              <a:gd name="connsiteX29" fmla="*/ 4432324 w 4762502"/>
              <a:gd name="connsiteY29" fmla="*/ 0 h 6858000"/>
              <a:gd name="connsiteX30" fmla="*/ 4762502 w 4762502"/>
              <a:gd name="connsiteY30" fmla="*/ 0 h 6858000"/>
              <a:gd name="connsiteX31" fmla="*/ 4762502 w 4762502"/>
              <a:gd name="connsiteY31" fmla="*/ 6858000 h 6858000"/>
              <a:gd name="connsiteX32" fmla="*/ 4432324 w 4762502"/>
              <a:gd name="connsiteY32" fmla="*/ 6858000 h 6858000"/>
              <a:gd name="connsiteX33" fmla="*/ 4432323 w 4762502"/>
              <a:gd name="connsiteY33" fmla="*/ 6858000 h 6858000"/>
              <a:gd name="connsiteX34" fmla="*/ 4432322 w 4762502"/>
              <a:gd name="connsiteY34" fmla="*/ 6858000 h 6858000"/>
              <a:gd name="connsiteX35" fmla="*/ 4192254 w 4762502"/>
              <a:gd name="connsiteY35" fmla="*/ 6858000 h 6858000"/>
              <a:gd name="connsiteX36" fmla="*/ 4192253 w 4762502"/>
              <a:gd name="connsiteY36" fmla="*/ 6858000 h 6858000"/>
              <a:gd name="connsiteX37" fmla="*/ 4192252 w 4762502"/>
              <a:gd name="connsiteY37" fmla="*/ 6858000 h 6858000"/>
              <a:gd name="connsiteX38" fmla="*/ 4067111 w 4762502"/>
              <a:gd name="connsiteY38" fmla="*/ 6858000 h 6858000"/>
              <a:gd name="connsiteX39" fmla="*/ 3759004 w 4762502"/>
              <a:gd name="connsiteY39" fmla="*/ 6858000 h 6858000"/>
              <a:gd name="connsiteX40" fmla="*/ 3759003 w 4762502"/>
              <a:gd name="connsiteY40" fmla="*/ 6858000 h 6858000"/>
              <a:gd name="connsiteX41" fmla="*/ 3759002 w 4762502"/>
              <a:gd name="connsiteY41" fmla="*/ 6858000 h 6858000"/>
              <a:gd name="connsiteX42" fmla="*/ 3511550 w 4762502"/>
              <a:gd name="connsiteY42" fmla="*/ 6858000 h 6858000"/>
              <a:gd name="connsiteX43" fmla="*/ 2755058 w 4762502"/>
              <a:gd name="connsiteY43" fmla="*/ 6858000 h 6858000"/>
              <a:gd name="connsiteX44" fmla="*/ 2514989 w 4762502"/>
              <a:gd name="connsiteY44" fmla="*/ 6858000 h 6858000"/>
              <a:gd name="connsiteX45" fmla="*/ 2453648 w 4762502"/>
              <a:gd name="connsiteY45" fmla="*/ 6858000 h 6858000"/>
              <a:gd name="connsiteX46" fmla="*/ 2213578 w 4762502"/>
              <a:gd name="connsiteY46" fmla="*/ 6858000 h 6858000"/>
              <a:gd name="connsiteX47" fmla="*/ 2043917 w 4762502"/>
              <a:gd name="connsiteY47" fmla="*/ 6858000 h 6858000"/>
              <a:gd name="connsiteX48" fmla="*/ 1939660 w 4762502"/>
              <a:gd name="connsiteY48" fmla="*/ 6858000 h 6858000"/>
              <a:gd name="connsiteX49" fmla="*/ 1814060 w 4762502"/>
              <a:gd name="connsiteY49" fmla="*/ 6858000 h 6858000"/>
              <a:gd name="connsiteX50" fmla="*/ 1803848 w 4762502"/>
              <a:gd name="connsiteY50" fmla="*/ 6858000 h 6858000"/>
              <a:gd name="connsiteX51" fmla="*/ 1742506 w 4762502"/>
              <a:gd name="connsiteY51" fmla="*/ 6858000 h 6858000"/>
              <a:gd name="connsiteX52" fmla="*/ 1729330 w 4762502"/>
              <a:gd name="connsiteY52" fmla="*/ 6858000 h 6858000"/>
              <a:gd name="connsiteX53" fmla="*/ 1607215 w 4762502"/>
              <a:gd name="connsiteY53" fmla="*/ 6858000 h 6858000"/>
              <a:gd name="connsiteX54" fmla="*/ 1573991 w 4762502"/>
              <a:gd name="connsiteY54" fmla="*/ 6858000 h 6858000"/>
              <a:gd name="connsiteX55" fmla="*/ 1502437 w 4762502"/>
              <a:gd name="connsiteY55" fmla="*/ 6858000 h 6858000"/>
              <a:gd name="connsiteX56" fmla="*/ 1335664 w 4762502"/>
              <a:gd name="connsiteY56" fmla="*/ 6858000 h 6858000"/>
              <a:gd name="connsiteX57" fmla="*/ 1187852 w 4762502"/>
              <a:gd name="connsiteY57" fmla="*/ 6858000 h 6858000"/>
              <a:gd name="connsiteX58" fmla="*/ 1102919 w 4762502"/>
              <a:gd name="connsiteY58" fmla="*/ 6858000 h 6858000"/>
              <a:gd name="connsiteX59" fmla="*/ 862850 w 4762502"/>
              <a:gd name="connsiteY59" fmla="*/ 6858000 h 6858000"/>
              <a:gd name="connsiteX60" fmla="*/ 759441 w 4762502"/>
              <a:gd name="connsiteY60" fmla="*/ 6858000 h 6858000"/>
              <a:gd name="connsiteX61" fmla="*/ 127 w 4762502"/>
              <a:gd name="connsiteY61" fmla="*/ 6858000 h 6858000"/>
              <a:gd name="connsiteX62" fmla="*/ 0 w 4762502"/>
              <a:gd name="connsiteY62" fmla="*/ 6857937 h 6858000"/>
              <a:gd name="connsiteX63" fmla="*/ 265367 w 4762502"/>
              <a:gd name="connsiteY63" fmla="*/ 6477127 h 6858000"/>
              <a:gd name="connsiteX64" fmla="*/ 0 w 4762502"/>
              <a:gd name="connsiteY64" fmla="*/ 6096318 h 6858000"/>
              <a:gd name="connsiteX65" fmla="*/ 265367 w 4762502"/>
              <a:gd name="connsiteY65" fmla="*/ 5715508 h 6858000"/>
              <a:gd name="connsiteX66" fmla="*/ 0 w 4762502"/>
              <a:gd name="connsiteY66" fmla="*/ 5334699 h 6858000"/>
              <a:gd name="connsiteX67" fmla="*/ 265367 w 4762502"/>
              <a:gd name="connsiteY67" fmla="*/ 4953889 h 6858000"/>
              <a:gd name="connsiteX68" fmla="*/ 0 w 4762502"/>
              <a:gd name="connsiteY68" fmla="*/ 4573080 h 6858000"/>
              <a:gd name="connsiteX69" fmla="*/ 265367 w 4762502"/>
              <a:gd name="connsiteY69" fmla="*/ 4192270 h 6858000"/>
              <a:gd name="connsiteX70" fmla="*/ 0 w 4762502"/>
              <a:gd name="connsiteY70" fmla="*/ 3811461 h 6858000"/>
              <a:gd name="connsiteX71" fmla="*/ 265367 w 4762502"/>
              <a:gd name="connsiteY71" fmla="*/ 3430651 h 6858000"/>
              <a:gd name="connsiteX72" fmla="*/ 0 w 4762502"/>
              <a:gd name="connsiteY72" fmla="*/ 3049778 h 6858000"/>
              <a:gd name="connsiteX73" fmla="*/ 265367 w 4762502"/>
              <a:gd name="connsiteY73" fmla="*/ 2668969 h 6858000"/>
              <a:gd name="connsiteX74" fmla="*/ 0 w 4762502"/>
              <a:gd name="connsiteY74" fmla="*/ 2288159 h 6858000"/>
              <a:gd name="connsiteX75" fmla="*/ 265367 w 4762502"/>
              <a:gd name="connsiteY75" fmla="*/ 1907350 h 6858000"/>
              <a:gd name="connsiteX76" fmla="*/ 0 w 4762502"/>
              <a:gd name="connsiteY76" fmla="*/ 1526540 h 6858000"/>
              <a:gd name="connsiteX77" fmla="*/ 265367 w 4762502"/>
              <a:gd name="connsiteY77" fmla="*/ 1145731 h 6858000"/>
              <a:gd name="connsiteX78" fmla="*/ 0 w 4762502"/>
              <a:gd name="connsiteY78" fmla="*/ 764921 h 6858000"/>
              <a:gd name="connsiteX79" fmla="*/ 265367 w 4762502"/>
              <a:gd name="connsiteY79" fmla="*/ 384112 h 6858000"/>
              <a:gd name="connsiteX80" fmla="*/ 0 w 4762502"/>
              <a:gd name="connsiteY80" fmla="*/ 826 h 6858000"/>
              <a:gd name="connsiteX81" fmla="*/ 1969 w 4762502"/>
              <a:gd name="connsiteY81"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4762502" h="6858000">
                <a:moveTo>
                  <a:pt x="1969" y="0"/>
                </a:moveTo>
                <a:lnTo>
                  <a:pt x="759628" y="0"/>
                </a:lnTo>
                <a:lnTo>
                  <a:pt x="863058" y="0"/>
                </a:lnTo>
                <a:lnTo>
                  <a:pt x="1103127" y="0"/>
                </a:lnTo>
                <a:lnTo>
                  <a:pt x="1200278" y="0"/>
                </a:lnTo>
                <a:lnTo>
                  <a:pt x="1335701" y="0"/>
                </a:lnTo>
                <a:lnTo>
                  <a:pt x="1502478" y="0"/>
                </a:lnTo>
                <a:lnTo>
                  <a:pt x="1574199" y="0"/>
                </a:lnTo>
                <a:lnTo>
                  <a:pt x="1607215" y="0"/>
                </a:lnTo>
                <a:lnTo>
                  <a:pt x="1729330" y="0"/>
                </a:lnTo>
                <a:lnTo>
                  <a:pt x="1742547" y="0"/>
                </a:lnTo>
                <a:lnTo>
                  <a:pt x="1803848" y="0"/>
                </a:lnTo>
                <a:lnTo>
                  <a:pt x="1814268" y="0"/>
                </a:lnTo>
                <a:lnTo>
                  <a:pt x="1939660" y="0"/>
                </a:lnTo>
                <a:lnTo>
                  <a:pt x="2043917" y="0"/>
                </a:lnTo>
                <a:lnTo>
                  <a:pt x="2213619" y="0"/>
                </a:lnTo>
                <a:lnTo>
                  <a:pt x="2453688" y="0"/>
                </a:lnTo>
                <a:lnTo>
                  <a:pt x="2514989" y="0"/>
                </a:lnTo>
                <a:lnTo>
                  <a:pt x="2755058" y="0"/>
                </a:lnTo>
                <a:lnTo>
                  <a:pt x="3511550" y="0"/>
                </a:lnTo>
                <a:lnTo>
                  <a:pt x="3759002" y="0"/>
                </a:lnTo>
                <a:lnTo>
                  <a:pt x="3759003" y="0"/>
                </a:lnTo>
                <a:lnTo>
                  <a:pt x="3759004" y="0"/>
                </a:lnTo>
                <a:lnTo>
                  <a:pt x="4067111" y="0"/>
                </a:lnTo>
                <a:lnTo>
                  <a:pt x="4192252" y="0"/>
                </a:lnTo>
                <a:lnTo>
                  <a:pt x="4192253" y="0"/>
                </a:lnTo>
                <a:lnTo>
                  <a:pt x="4192254" y="0"/>
                </a:lnTo>
                <a:lnTo>
                  <a:pt x="4432322" y="0"/>
                </a:lnTo>
                <a:lnTo>
                  <a:pt x="4432323" y="0"/>
                </a:lnTo>
                <a:lnTo>
                  <a:pt x="4432324" y="0"/>
                </a:lnTo>
                <a:lnTo>
                  <a:pt x="4762502" y="0"/>
                </a:lnTo>
                <a:lnTo>
                  <a:pt x="4762502" y="6858000"/>
                </a:lnTo>
                <a:lnTo>
                  <a:pt x="4432324" y="6858000"/>
                </a:lnTo>
                <a:lnTo>
                  <a:pt x="4432323" y="6858000"/>
                </a:lnTo>
                <a:lnTo>
                  <a:pt x="4432322" y="6858000"/>
                </a:lnTo>
                <a:lnTo>
                  <a:pt x="4192254" y="6858000"/>
                </a:lnTo>
                <a:lnTo>
                  <a:pt x="4192253" y="6858000"/>
                </a:lnTo>
                <a:lnTo>
                  <a:pt x="4192252" y="6858000"/>
                </a:lnTo>
                <a:lnTo>
                  <a:pt x="4067111" y="6858000"/>
                </a:lnTo>
                <a:lnTo>
                  <a:pt x="3759004" y="6858000"/>
                </a:lnTo>
                <a:lnTo>
                  <a:pt x="3759003" y="6858000"/>
                </a:lnTo>
                <a:lnTo>
                  <a:pt x="3759002" y="6858000"/>
                </a:lnTo>
                <a:lnTo>
                  <a:pt x="3511550" y="6858000"/>
                </a:lnTo>
                <a:lnTo>
                  <a:pt x="2755058" y="6858000"/>
                </a:lnTo>
                <a:lnTo>
                  <a:pt x="2514989" y="6858000"/>
                </a:lnTo>
                <a:lnTo>
                  <a:pt x="2453648" y="6858000"/>
                </a:lnTo>
                <a:lnTo>
                  <a:pt x="2213578" y="6858000"/>
                </a:lnTo>
                <a:lnTo>
                  <a:pt x="2043917" y="6858000"/>
                </a:lnTo>
                <a:lnTo>
                  <a:pt x="1939660" y="6858000"/>
                </a:lnTo>
                <a:lnTo>
                  <a:pt x="1814060" y="6858000"/>
                </a:lnTo>
                <a:lnTo>
                  <a:pt x="1803848" y="6858000"/>
                </a:lnTo>
                <a:lnTo>
                  <a:pt x="1742506" y="6858000"/>
                </a:lnTo>
                <a:lnTo>
                  <a:pt x="1729330" y="6858000"/>
                </a:lnTo>
                <a:lnTo>
                  <a:pt x="1607215" y="6858000"/>
                </a:lnTo>
                <a:lnTo>
                  <a:pt x="1573991" y="6858000"/>
                </a:lnTo>
                <a:lnTo>
                  <a:pt x="1502437" y="6858000"/>
                </a:lnTo>
                <a:lnTo>
                  <a:pt x="1335664" y="6858000"/>
                </a:lnTo>
                <a:lnTo>
                  <a:pt x="1187852" y="6858000"/>
                </a:lnTo>
                <a:lnTo>
                  <a:pt x="1102919" y="6858000"/>
                </a:lnTo>
                <a:lnTo>
                  <a:pt x="862850" y="6858000"/>
                </a:lnTo>
                <a:lnTo>
                  <a:pt x="759441" y="6858000"/>
                </a:lnTo>
                <a:lnTo>
                  <a:pt x="127" y="6858000"/>
                </a:lnTo>
                <a:cubicBezTo>
                  <a:pt x="127" y="6858000"/>
                  <a:pt x="64" y="6857937"/>
                  <a:pt x="0" y="6857937"/>
                </a:cubicBezTo>
                <a:cubicBezTo>
                  <a:pt x="157226" y="6796532"/>
                  <a:pt x="265367" y="6649085"/>
                  <a:pt x="265367" y="6477127"/>
                </a:cubicBezTo>
                <a:cubicBezTo>
                  <a:pt x="265367" y="6305169"/>
                  <a:pt x="154813" y="6160199"/>
                  <a:pt x="0" y="6096318"/>
                </a:cubicBezTo>
                <a:cubicBezTo>
                  <a:pt x="157226" y="6034913"/>
                  <a:pt x="265367" y="5887466"/>
                  <a:pt x="265367" y="5715508"/>
                </a:cubicBezTo>
                <a:cubicBezTo>
                  <a:pt x="265367" y="5543550"/>
                  <a:pt x="154813" y="5398580"/>
                  <a:pt x="0" y="5334699"/>
                </a:cubicBezTo>
                <a:cubicBezTo>
                  <a:pt x="157226" y="5273231"/>
                  <a:pt x="265367" y="5125847"/>
                  <a:pt x="265367" y="4953889"/>
                </a:cubicBezTo>
                <a:cubicBezTo>
                  <a:pt x="265367" y="4781931"/>
                  <a:pt x="154813" y="4636961"/>
                  <a:pt x="0" y="4573080"/>
                </a:cubicBezTo>
                <a:cubicBezTo>
                  <a:pt x="157226" y="4511612"/>
                  <a:pt x="265367" y="4364228"/>
                  <a:pt x="265367" y="4192270"/>
                </a:cubicBezTo>
                <a:cubicBezTo>
                  <a:pt x="265367" y="4020312"/>
                  <a:pt x="154813" y="3875341"/>
                  <a:pt x="0" y="3811461"/>
                </a:cubicBezTo>
                <a:cubicBezTo>
                  <a:pt x="157226" y="3749993"/>
                  <a:pt x="265367" y="3602609"/>
                  <a:pt x="265367" y="3430651"/>
                </a:cubicBezTo>
                <a:cubicBezTo>
                  <a:pt x="265367" y="3258693"/>
                  <a:pt x="154813" y="3113659"/>
                  <a:pt x="0" y="3049778"/>
                </a:cubicBezTo>
                <a:cubicBezTo>
                  <a:pt x="157226" y="2988374"/>
                  <a:pt x="265367" y="2840990"/>
                  <a:pt x="265367" y="2668969"/>
                </a:cubicBezTo>
                <a:cubicBezTo>
                  <a:pt x="265367" y="2496947"/>
                  <a:pt x="154813" y="2352040"/>
                  <a:pt x="0" y="2288159"/>
                </a:cubicBezTo>
                <a:cubicBezTo>
                  <a:pt x="157226" y="2226755"/>
                  <a:pt x="265367" y="2079371"/>
                  <a:pt x="265367" y="1907350"/>
                </a:cubicBezTo>
                <a:cubicBezTo>
                  <a:pt x="265367" y="1735328"/>
                  <a:pt x="154813" y="1590421"/>
                  <a:pt x="0" y="1526540"/>
                </a:cubicBezTo>
                <a:cubicBezTo>
                  <a:pt x="157226" y="1465136"/>
                  <a:pt x="265367" y="1317752"/>
                  <a:pt x="265367" y="1145731"/>
                </a:cubicBezTo>
                <a:cubicBezTo>
                  <a:pt x="265367" y="973709"/>
                  <a:pt x="154813" y="828802"/>
                  <a:pt x="0" y="764921"/>
                </a:cubicBezTo>
                <a:cubicBezTo>
                  <a:pt x="157226" y="703517"/>
                  <a:pt x="265367" y="556070"/>
                  <a:pt x="265367" y="384112"/>
                </a:cubicBezTo>
                <a:cubicBezTo>
                  <a:pt x="265367" y="212154"/>
                  <a:pt x="154813" y="64706"/>
                  <a:pt x="0" y="826"/>
                </a:cubicBezTo>
                <a:cubicBezTo>
                  <a:pt x="635" y="572"/>
                  <a:pt x="1334" y="318"/>
                  <a:pt x="1969" y="0"/>
                </a:cubicBez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12" name="Kuvatiedot">
            <a:extLst>
              <a:ext uri="{FF2B5EF4-FFF2-40B4-BE49-F238E27FC236}">
                <a16:creationId xmlns:a16="http://schemas.microsoft.com/office/drawing/2014/main" id="{3403A9D2-60FF-CE22-39F8-A53C323D24C4}"/>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4" name="Alatunnisteen paikkamerkki 3">
            <a:extLst>
              <a:ext uri="{FF2B5EF4-FFF2-40B4-BE49-F238E27FC236}">
                <a16:creationId xmlns:a16="http://schemas.microsoft.com/office/drawing/2014/main" id="{7DF520A4-5496-E42A-8A33-8EB15362692F}"/>
              </a:ext>
            </a:extLst>
          </p:cNvPr>
          <p:cNvSpPr>
            <a:spLocks noGrp="1"/>
          </p:cNvSpPr>
          <p:nvPr>
            <p:ph type="ftr" sz="quarter" idx="20"/>
          </p:nvPr>
        </p:nvSpPr>
        <p:spPr>
          <a:xfrm>
            <a:off x="2833688" y="6248400"/>
            <a:ext cx="6883400" cy="249238"/>
          </a:xfrm>
        </p:spPr>
        <p:txBody>
          <a:bodyPr/>
          <a:lstStyle>
            <a:lvl1pPr algn="l">
              <a:defRPr/>
            </a:lvl1pPr>
          </a:lstStyle>
          <a:p>
            <a:endParaRPr lang="fi-FI" dirty="0"/>
          </a:p>
        </p:txBody>
      </p:sp>
      <p:sp>
        <p:nvSpPr>
          <p:cNvPr id="3" name="Päivämäärän paikkamerkki 2">
            <a:extLst>
              <a:ext uri="{FF2B5EF4-FFF2-40B4-BE49-F238E27FC236}">
                <a16:creationId xmlns:a16="http://schemas.microsoft.com/office/drawing/2014/main" id="{3EC5CBF8-04A2-0043-8F76-D4DAF1A93416}"/>
              </a:ext>
            </a:extLst>
          </p:cNvPr>
          <p:cNvSpPr>
            <a:spLocks noGrp="1"/>
          </p:cNvSpPr>
          <p:nvPr>
            <p:ph type="dt" sz="half" idx="19"/>
          </p:nvPr>
        </p:nvSpPr>
        <p:spPr/>
        <p:txBody>
          <a:bodyPr/>
          <a:lstStyle/>
          <a:p>
            <a:r>
              <a:rPr lang="fi-FI"/>
              <a:t>12.8.2025</a:t>
            </a:r>
            <a:endParaRPr lang="fi-FI" dirty="0"/>
          </a:p>
        </p:txBody>
      </p:sp>
      <p:sp>
        <p:nvSpPr>
          <p:cNvPr id="10" name="Dian numeron paikkamerkki 9">
            <a:extLst>
              <a:ext uri="{FF2B5EF4-FFF2-40B4-BE49-F238E27FC236}">
                <a16:creationId xmlns:a16="http://schemas.microsoft.com/office/drawing/2014/main" id="{7CFEEDD1-A285-47FA-E29A-DEBA9EA2C08F}"/>
              </a:ext>
            </a:extLst>
          </p:cNvPr>
          <p:cNvSpPr>
            <a:spLocks noGrp="1"/>
          </p:cNvSpPr>
          <p:nvPr>
            <p:ph type="sldNum" sz="quarter" idx="21"/>
          </p:nvPr>
        </p:nvSpPr>
        <p:spPr/>
        <p:txBody>
          <a:bodyPr/>
          <a:lstStyle/>
          <a:p>
            <a:fld id="{A9494116-C6F5-466F-B5C1-BBB074CB17FC}" type="slidenum">
              <a:rPr lang="fi-FI" smtClean="0"/>
              <a:pPr/>
              <a:t>‹#›</a:t>
            </a:fld>
            <a:endParaRPr lang="fi-FI" dirty="0"/>
          </a:p>
        </p:txBody>
      </p:sp>
      <p:sp>
        <p:nvSpPr>
          <p:cNvPr id="9" name="Logo">
            <a:extLst>
              <a:ext uri="{FF2B5EF4-FFF2-40B4-BE49-F238E27FC236}">
                <a16:creationId xmlns:a16="http://schemas.microsoft.com/office/drawing/2014/main" id="{F907DF2C-2B2D-A29D-EA2B-6CFBB2BA5082}"/>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99012112"/>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preserve="1" userDrawn="1">
  <p:cSld name="Otsikko ja sisältö kuvalla 2 D">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49" y="539750"/>
            <a:ext cx="6529388" cy="992189"/>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8" name="Sisällön paikkamerkki 1">
            <a:extLst>
              <a:ext uri="{FF2B5EF4-FFF2-40B4-BE49-F238E27FC236}">
                <a16:creationId xmlns:a16="http://schemas.microsoft.com/office/drawing/2014/main" id="{D6A75CB6-76B1-E019-A654-6053AA838C55}"/>
              </a:ext>
            </a:extLst>
          </p:cNvPr>
          <p:cNvSpPr>
            <a:spLocks noGrp="1"/>
          </p:cNvSpPr>
          <p:nvPr>
            <p:ph sz="half" idx="2" hasCustomPrompt="1"/>
          </p:nvPr>
        </p:nvSpPr>
        <p:spPr>
          <a:xfrm>
            <a:off x="539749" y="1781174"/>
            <a:ext cx="6523039" cy="421957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0" name="Kuvan paikkamerkki 9">
            <a:extLst>
              <a:ext uri="{FF2B5EF4-FFF2-40B4-BE49-F238E27FC236}">
                <a16:creationId xmlns:a16="http://schemas.microsoft.com/office/drawing/2014/main" id="{B8FE234D-376C-4271-4DE2-CE85F49AB893}"/>
              </a:ext>
              <a:ext uri="{C183D7F6-B498-43B3-948B-1728B52AA6E4}">
                <adec:decorative xmlns:adec="http://schemas.microsoft.com/office/drawing/2017/decorative" val="1"/>
              </a:ext>
            </a:extLst>
          </p:cNvPr>
          <p:cNvSpPr>
            <a:spLocks noGrp="1"/>
          </p:cNvSpPr>
          <p:nvPr>
            <p:ph type="pic" sz="quarter" idx="17" hasCustomPrompt="1"/>
          </p:nvPr>
        </p:nvSpPr>
        <p:spPr>
          <a:xfrm>
            <a:off x="7427439" y="539750"/>
            <a:ext cx="4224812" cy="5461000"/>
          </a:xfrm>
          <a:custGeom>
            <a:avLst/>
            <a:gdLst>
              <a:gd name="connsiteX0" fmla="*/ 0 w 4079875"/>
              <a:gd name="connsiteY0" fmla="*/ 0 h 5461000"/>
              <a:gd name="connsiteX1" fmla="*/ 4079875 w 4079875"/>
              <a:gd name="connsiteY1" fmla="*/ 0 h 5461000"/>
              <a:gd name="connsiteX2" fmla="*/ 4079875 w 4079875"/>
              <a:gd name="connsiteY2" fmla="*/ 5461000 h 5461000"/>
              <a:gd name="connsiteX3" fmla="*/ 0 w 4079875"/>
              <a:gd name="connsiteY3" fmla="*/ 5461000 h 5461000"/>
            </a:gdLst>
            <a:ahLst/>
            <a:cxnLst>
              <a:cxn ang="0">
                <a:pos x="connsiteX0" y="connsiteY0"/>
              </a:cxn>
              <a:cxn ang="0">
                <a:pos x="connsiteX1" y="connsiteY1"/>
              </a:cxn>
              <a:cxn ang="0">
                <a:pos x="connsiteX2" y="connsiteY2"/>
              </a:cxn>
              <a:cxn ang="0">
                <a:pos x="connsiteX3" y="connsiteY3"/>
              </a:cxn>
            </a:cxnLst>
            <a:rect l="l" t="t" r="r" b="b"/>
            <a:pathLst>
              <a:path w="4079875" h="5461000">
                <a:moveTo>
                  <a:pt x="0" y="0"/>
                </a:moveTo>
                <a:lnTo>
                  <a:pt x="4079875" y="0"/>
                </a:lnTo>
                <a:lnTo>
                  <a:pt x="4079875" y="5461000"/>
                </a:lnTo>
                <a:lnTo>
                  <a:pt x="0" y="5461000"/>
                </a:ln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13" name="Kuvatiedot">
            <a:extLst>
              <a:ext uri="{FF2B5EF4-FFF2-40B4-BE49-F238E27FC236}">
                <a16:creationId xmlns:a16="http://schemas.microsoft.com/office/drawing/2014/main" id="{CFCC1EAD-062C-9FDF-29BB-59E4B8B49967}"/>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4" name="Alatunnisteen paikkamerkki 3">
            <a:extLst>
              <a:ext uri="{FF2B5EF4-FFF2-40B4-BE49-F238E27FC236}">
                <a16:creationId xmlns:a16="http://schemas.microsoft.com/office/drawing/2014/main" id="{BC7379C1-C632-ADAE-6F2F-C829B9E8CC49}"/>
              </a:ext>
            </a:extLst>
          </p:cNvPr>
          <p:cNvSpPr>
            <a:spLocks noGrp="1"/>
          </p:cNvSpPr>
          <p:nvPr>
            <p:ph type="ftr" sz="quarter" idx="20"/>
          </p:nvPr>
        </p:nvSpPr>
        <p:spPr/>
        <p:txBody>
          <a:bodyPr/>
          <a:lstStyle/>
          <a:p>
            <a:endParaRPr lang="fi-FI" dirty="0"/>
          </a:p>
        </p:txBody>
      </p:sp>
      <p:sp>
        <p:nvSpPr>
          <p:cNvPr id="3" name="Päivämäärän paikkamerkki 2">
            <a:extLst>
              <a:ext uri="{FF2B5EF4-FFF2-40B4-BE49-F238E27FC236}">
                <a16:creationId xmlns:a16="http://schemas.microsoft.com/office/drawing/2014/main" id="{D1FF1894-01B1-5A70-2C45-A3E8B430C149}"/>
              </a:ext>
            </a:extLst>
          </p:cNvPr>
          <p:cNvSpPr>
            <a:spLocks noGrp="1"/>
          </p:cNvSpPr>
          <p:nvPr>
            <p:ph type="dt" sz="half" idx="19"/>
          </p:nvPr>
        </p:nvSpPr>
        <p:spPr/>
        <p:txBody>
          <a:bodyPr/>
          <a:lstStyle/>
          <a:p>
            <a:r>
              <a:rPr lang="fi-FI"/>
              <a:t>12.8.2025</a:t>
            </a:r>
            <a:endParaRPr lang="fi-FI" dirty="0"/>
          </a:p>
        </p:txBody>
      </p:sp>
      <p:sp>
        <p:nvSpPr>
          <p:cNvPr id="12" name="Dian numeron paikkamerkki 11">
            <a:extLst>
              <a:ext uri="{FF2B5EF4-FFF2-40B4-BE49-F238E27FC236}">
                <a16:creationId xmlns:a16="http://schemas.microsoft.com/office/drawing/2014/main" id="{17A1A9CC-4CE0-786B-E39B-0EA812CFC622}"/>
              </a:ext>
            </a:extLst>
          </p:cNvPr>
          <p:cNvSpPr>
            <a:spLocks noGrp="1"/>
          </p:cNvSpPr>
          <p:nvPr>
            <p:ph type="sldNum" sz="quarter" idx="21"/>
          </p:nvPr>
        </p:nvSpPr>
        <p:spPr/>
        <p:txBody>
          <a:bodyPr/>
          <a:lstStyle/>
          <a:p>
            <a:fld id="{A9494116-C6F5-466F-B5C1-BBB074CB17FC}" type="slidenum">
              <a:rPr lang="fi-FI" smtClean="0"/>
              <a:pPr/>
              <a:t>‹#›</a:t>
            </a:fld>
            <a:endParaRPr lang="fi-FI" dirty="0"/>
          </a:p>
        </p:txBody>
      </p:sp>
      <p:sp>
        <p:nvSpPr>
          <p:cNvPr id="6" name="Logo">
            <a:extLst>
              <a:ext uri="{FF2B5EF4-FFF2-40B4-BE49-F238E27FC236}">
                <a16:creationId xmlns:a16="http://schemas.microsoft.com/office/drawing/2014/main" id="{2BEBDC7F-EEF6-4F9D-181D-8A51E60898E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704284837"/>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Otsikko ja kuva 1 B">
    <p:bg>
      <p:bgPr>
        <a:solidFill>
          <a:schemeClr val="bg1"/>
        </a:solidFill>
        <a:effectLst/>
      </p:bgPr>
    </p:bg>
    <p:spTree>
      <p:nvGrpSpPr>
        <p:cNvPr id="1" name=""/>
        <p:cNvGrpSpPr/>
        <p:nvPr/>
      </p:nvGrpSpPr>
      <p:grpSpPr>
        <a:xfrm>
          <a:off x="0" y="0"/>
          <a:ext cx="0" cy="0"/>
          <a:chOff x="0" y="0"/>
          <a:chExt cx="0" cy="0"/>
        </a:xfrm>
      </p:grpSpPr>
      <p:sp>
        <p:nvSpPr>
          <p:cNvPr id="12" name="Kuvan paikkamerkki 11">
            <a:extLst>
              <a:ext uri="{FF2B5EF4-FFF2-40B4-BE49-F238E27FC236}">
                <a16:creationId xmlns:a16="http://schemas.microsoft.com/office/drawing/2014/main" id="{D4C318BB-DC33-A105-05C4-65D51F30C37E}"/>
              </a:ext>
              <a:ext uri="{C183D7F6-B498-43B3-948B-1728B52AA6E4}">
                <adec:decorative xmlns:adec="http://schemas.microsoft.com/office/drawing/2017/decorative" val="1"/>
              </a:ext>
            </a:extLst>
          </p:cNvPr>
          <p:cNvSpPr>
            <a:spLocks noGrp="1"/>
          </p:cNvSpPr>
          <p:nvPr>
            <p:ph type="pic" sz="quarter" idx="14" hasCustomPrompt="1"/>
          </p:nvPr>
        </p:nvSpPr>
        <p:spPr>
          <a:xfrm>
            <a:off x="0" y="-1"/>
            <a:ext cx="12192000" cy="4890675"/>
          </a:xfrm>
          <a:custGeom>
            <a:avLst/>
            <a:gdLst>
              <a:gd name="connsiteX0" fmla="*/ 0 w 12192000"/>
              <a:gd name="connsiteY0" fmla="*/ 0 h 4890675"/>
              <a:gd name="connsiteX1" fmla="*/ 12192000 w 12192000"/>
              <a:gd name="connsiteY1" fmla="*/ 0 h 4890675"/>
              <a:gd name="connsiteX2" fmla="*/ 12192000 w 12192000"/>
              <a:gd name="connsiteY2" fmla="*/ 1215488 h 4890675"/>
              <a:gd name="connsiteX3" fmla="*/ 12192000 w 12192000"/>
              <a:gd name="connsiteY3" fmla="*/ 2113846 h 4890675"/>
              <a:gd name="connsiteX4" fmla="*/ 12192000 w 12192000"/>
              <a:gd name="connsiteY4" fmla="*/ 2512701 h 4890675"/>
              <a:gd name="connsiteX5" fmla="*/ 12192000 w 12192000"/>
              <a:gd name="connsiteY5" fmla="*/ 3194024 h 4890675"/>
              <a:gd name="connsiteX6" fmla="*/ 12192000 w 12192000"/>
              <a:gd name="connsiteY6" fmla="*/ 3498015 h 4890675"/>
              <a:gd name="connsiteX7" fmla="*/ 12192000 w 12192000"/>
              <a:gd name="connsiteY7" fmla="*/ 3735477 h 4890675"/>
              <a:gd name="connsiteX8" fmla="*/ 12192000 w 12192000"/>
              <a:gd name="connsiteY8" fmla="*/ 4118636 h 4890675"/>
              <a:gd name="connsiteX9" fmla="*/ 12192000 w 12192000"/>
              <a:gd name="connsiteY9" fmla="*/ 4195836 h 4890675"/>
              <a:gd name="connsiteX10" fmla="*/ 12192000 w 12192000"/>
              <a:gd name="connsiteY10" fmla="*/ 4368861 h 4890675"/>
              <a:gd name="connsiteX11" fmla="*/ 12192000 w 12192000"/>
              <a:gd name="connsiteY11" fmla="*/ 4470153 h 4890675"/>
              <a:gd name="connsiteX12" fmla="*/ 12192000 w 12192000"/>
              <a:gd name="connsiteY12" fmla="*/ 4698296 h 4890675"/>
              <a:gd name="connsiteX13" fmla="*/ 12192000 w 12192000"/>
              <a:gd name="connsiteY13" fmla="*/ 4889775 h 4890675"/>
              <a:gd name="connsiteX14" fmla="*/ 11889410 w 12192000"/>
              <a:gd name="connsiteY14" fmla="*/ 4583335 h 4890675"/>
              <a:gd name="connsiteX15" fmla="*/ 11584000 w 12192000"/>
              <a:gd name="connsiteY15" fmla="*/ 4890675 h 4890675"/>
              <a:gd name="connsiteX16" fmla="*/ 11280521 w 12192000"/>
              <a:gd name="connsiteY16" fmla="*/ 4583335 h 4890675"/>
              <a:gd name="connsiteX17" fmla="*/ 10975060 w 12192000"/>
              <a:gd name="connsiteY17" fmla="*/ 4890675 h 4890675"/>
              <a:gd name="connsiteX18" fmla="*/ 10669651 w 12192000"/>
              <a:gd name="connsiteY18" fmla="*/ 4583335 h 4890675"/>
              <a:gd name="connsiteX19" fmla="*/ 10366172 w 12192000"/>
              <a:gd name="connsiteY19" fmla="*/ 4890675 h 4890675"/>
              <a:gd name="connsiteX20" fmla="*/ 10060762 w 12192000"/>
              <a:gd name="connsiteY20" fmla="*/ 4583335 h 4890675"/>
              <a:gd name="connsiteX21" fmla="*/ 9755353 w 12192000"/>
              <a:gd name="connsiteY21" fmla="*/ 4890675 h 4890675"/>
              <a:gd name="connsiteX22" fmla="*/ 9752660 w 12192000"/>
              <a:gd name="connsiteY22" fmla="*/ 4887983 h 4890675"/>
              <a:gd name="connsiteX23" fmla="*/ 9752660 w 12192000"/>
              <a:gd name="connsiteY23" fmla="*/ 4889557 h 4890675"/>
              <a:gd name="connsiteX24" fmla="*/ 9450298 w 12192000"/>
              <a:gd name="connsiteY24" fmla="*/ 4583335 h 4890675"/>
              <a:gd name="connsiteX25" fmla="*/ 9144889 w 12192000"/>
              <a:gd name="connsiteY25" fmla="*/ 4890675 h 4890675"/>
              <a:gd name="connsiteX26" fmla="*/ 8839479 w 12192000"/>
              <a:gd name="connsiteY26" fmla="*/ 4583335 h 4890675"/>
              <a:gd name="connsiteX27" fmla="*/ 8534070 w 12192000"/>
              <a:gd name="connsiteY27" fmla="*/ 4890675 h 4890675"/>
              <a:gd name="connsiteX28" fmla="*/ 8230591 w 12192000"/>
              <a:gd name="connsiteY28" fmla="*/ 4583335 h 4890675"/>
              <a:gd name="connsiteX29" fmla="*/ 7925181 w 12192000"/>
              <a:gd name="connsiteY29" fmla="*/ 4890675 h 4890675"/>
              <a:gd name="connsiteX30" fmla="*/ 7621702 w 12192000"/>
              <a:gd name="connsiteY30" fmla="*/ 4583335 h 4890675"/>
              <a:gd name="connsiteX31" fmla="*/ 7316242 w 12192000"/>
              <a:gd name="connsiteY31" fmla="*/ 4890675 h 4890675"/>
              <a:gd name="connsiteX32" fmla="*/ 7012762 w 12192000"/>
              <a:gd name="connsiteY32" fmla="*/ 4583335 h 4890675"/>
              <a:gd name="connsiteX33" fmla="*/ 6707353 w 12192000"/>
              <a:gd name="connsiteY33" fmla="*/ 4890675 h 4890675"/>
              <a:gd name="connsiteX34" fmla="*/ 6401943 w 12192000"/>
              <a:gd name="connsiteY34" fmla="*/ 4583335 h 4890675"/>
              <a:gd name="connsiteX35" fmla="*/ 6098464 w 12192000"/>
              <a:gd name="connsiteY35" fmla="*/ 4890675 h 4890675"/>
              <a:gd name="connsiteX36" fmla="*/ 5793057 w 12192000"/>
              <a:gd name="connsiteY36" fmla="*/ 4583335 h 4890675"/>
              <a:gd name="connsiteX37" fmla="*/ 5487647 w 12192000"/>
              <a:gd name="connsiteY37" fmla="*/ 4890675 h 4890675"/>
              <a:gd name="connsiteX38" fmla="*/ 5182185 w 12192000"/>
              <a:gd name="connsiteY38" fmla="*/ 4583335 h 4890675"/>
              <a:gd name="connsiteX39" fmla="*/ 4878758 w 12192000"/>
              <a:gd name="connsiteY39" fmla="*/ 4890675 h 4890675"/>
              <a:gd name="connsiteX40" fmla="*/ 4573348 w 12192000"/>
              <a:gd name="connsiteY40" fmla="*/ 4583335 h 4890675"/>
              <a:gd name="connsiteX41" fmla="*/ 4267938 w 12192000"/>
              <a:gd name="connsiteY41" fmla="*/ 4890675 h 4890675"/>
              <a:gd name="connsiteX42" fmla="*/ 3964457 w 12192000"/>
              <a:gd name="connsiteY42" fmla="*/ 4583335 h 4890675"/>
              <a:gd name="connsiteX43" fmla="*/ 3658997 w 12192000"/>
              <a:gd name="connsiteY43" fmla="*/ 4890675 h 4890675"/>
              <a:gd name="connsiteX44" fmla="*/ 3353587 w 12192000"/>
              <a:gd name="connsiteY44" fmla="*/ 4583335 h 4890675"/>
              <a:gd name="connsiteX45" fmla="*/ 3048178 w 12192000"/>
              <a:gd name="connsiteY45" fmla="*/ 4890675 h 4890675"/>
              <a:gd name="connsiteX46" fmla="*/ 2744698 w 12192000"/>
              <a:gd name="connsiteY46" fmla="*/ 4583335 h 4890675"/>
              <a:gd name="connsiteX47" fmla="*/ 2439289 w 12192000"/>
              <a:gd name="connsiteY47" fmla="*/ 4890675 h 4890675"/>
              <a:gd name="connsiteX48" fmla="*/ 2135810 w 12192000"/>
              <a:gd name="connsiteY48" fmla="*/ 4583335 h 4890675"/>
              <a:gd name="connsiteX49" fmla="*/ 1830400 w 12192000"/>
              <a:gd name="connsiteY49" fmla="*/ 4890675 h 4890675"/>
              <a:gd name="connsiteX50" fmla="*/ 1526921 w 12192000"/>
              <a:gd name="connsiteY50" fmla="*/ 4583335 h 4890675"/>
              <a:gd name="connsiteX51" fmla="*/ 1221460 w 12192000"/>
              <a:gd name="connsiteY51" fmla="*/ 4890675 h 4890675"/>
              <a:gd name="connsiteX52" fmla="*/ 916051 w 12192000"/>
              <a:gd name="connsiteY52" fmla="*/ 4583335 h 4890675"/>
              <a:gd name="connsiteX53" fmla="*/ 612572 w 12192000"/>
              <a:gd name="connsiteY53" fmla="*/ 4890675 h 4890675"/>
              <a:gd name="connsiteX54" fmla="*/ 307162 w 12192000"/>
              <a:gd name="connsiteY54" fmla="*/ 4583335 h 4890675"/>
              <a:gd name="connsiteX55" fmla="*/ 1752 w 12192000"/>
              <a:gd name="connsiteY55" fmla="*/ 4890675 h 4890675"/>
              <a:gd name="connsiteX56" fmla="*/ 0 w 12192000"/>
              <a:gd name="connsiteY56" fmla="*/ 4888923 h 4890675"/>
              <a:gd name="connsiteX57" fmla="*/ 0 w 12192000"/>
              <a:gd name="connsiteY57" fmla="*/ 4698345 h 4890675"/>
              <a:gd name="connsiteX58" fmla="*/ 0 w 12192000"/>
              <a:gd name="connsiteY58" fmla="*/ 4470153 h 4890675"/>
              <a:gd name="connsiteX59" fmla="*/ 0 w 12192000"/>
              <a:gd name="connsiteY59" fmla="*/ 4368861 h 4890675"/>
              <a:gd name="connsiteX60" fmla="*/ 0 w 12192000"/>
              <a:gd name="connsiteY60" fmla="*/ 4195836 h 4890675"/>
              <a:gd name="connsiteX61" fmla="*/ 0 w 12192000"/>
              <a:gd name="connsiteY61" fmla="*/ 4118636 h 4890675"/>
              <a:gd name="connsiteX62" fmla="*/ 0 w 12192000"/>
              <a:gd name="connsiteY62" fmla="*/ 3735543 h 4890675"/>
              <a:gd name="connsiteX63" fmla="*/ 0 w 12192000"/>
              <a:gd name="connsiteY63" fmla="*/ 3498015 h 4890675"/>
              <a:gd name="connsiteX64" fmla="*/ 0 w 12192000"/>
              <a:gd name="connsiteY64" fmla="*/ 3194024 h 4890675"/>
              <a:gd name="connsiteX65" fmla="*/ 0 w 12192000"/>
              <a:gd name="connsiteY65" fmla="*/ 2512701 h 4890675"/>
              <a:gd name="connsiteX66" fmla="*/ 0 w 12192000"/>
              <a:gd name="connsiteY66" fmla="*/ 2113846 h 4890675"/>
              <a:gd name="connsiteX67" fmla="*/ 0 w 12192000"/>
              <a:gd name="connsiteY67" fmla="*/ 1215294 h 4890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2192000" h="4890675">
                <a:moveTo>
                  <a:pt x="0" y="0"/>
                </a:moveTo>
                <a:lnTo>
                  <a:pt x="12192000" y="0"/>
                </a:lnTo>
                <a:lnTo>
                  <a:pt x="12192000" y="1215488"/>
                </a:lnTo>
                <a:lnTo>
                  <a:pt x="12192000" y="2113846"/>
                </a:lnTo>
                <a:lnTo>
                  <a:pt x="12192000" y="2512701"/>
                </a:lnTo>
                <a:lnTo>
                  <a:pt x="12192000" y="3194024"/>
                </a:lnTo>
                <a:lnTo>
                  <a:pt x="12192000" y="3498015"/>
                </a:lnTo>
                <a:lnTo>
                  <a:pt x="12192000" y="3735477"/>
                </a:lnTo>
                <a:lnTo>
                  <a:pt x="12192000" y="4118636"/>
                </a:lnTo>
                <a:lnTo>
                  <a:pt x="12192000" y="4195836"/>
                </a:lnTo>
                <a:lnTo>
                  <a:pt x="12192000" y="4368861"/>
                </a:lnTo>
                <a:lnTo>
                  <a:pt x="12192000" y="4470153"/>
                </a:lnTo>
                <a:lnTo>
                  <a:pt x="12192000" y="4698296"/>
                </a:lnTo>
                <a:lnTo>
                  <a:pt x="12192000" y="4889775"/>
                </a:lnTo>
                <a:lnTo>
                  <a:pt x="11889410" y="4583335"/>
                </a:lnTo>
                <a:lnTo>
                  <a:pt x="11584000" y="4890675"/>
                </a:lnTo>
                <a:lnTo>
                  <a:pt x="11280521" y="4583335"/>
                </a:lnTo>
                <a:lnTo>
                  <a:pt x="10975060" y="4890675"/>
                </a:lnTo>
                <a:lnTo>
                  <a:pt x="10669651" y="4583335"/>
                </a:lnTo>
                <a:lnTo>
                  <a:pt x="10366172" y="4890675"/>
                </a:lnTo>
                <a:lnTo>
                  <a:pt x="10060762" y="4583335"/>
                </a:lnTo>
                <a:lnTo>
                  <a:pt x="9755353" y="4890675"/>
                </a:lnTo>
                <a:lnTo>
                  <a:pt x="9752660" y="4887983"/>
                </a:lnTo>
                <a:lnTo>
                  <a:pt x="9752660" y="4889557"/>
                </a:lnTo>
                <a:lnTo>
                  <a:pt x="9450298" y="4583335"/>
                </a:lnTo>
                <a:lnTo>
                  <a:pt x="9144889" y="4890675"/>
                </a:lnTo>
                <a:lnTo>
                  <a:pt x="8839479" y="4583335"/>
                </a:lnTo>
                <a:lnTo>
                  <a:pt x="8534070" y="4890675"/>
                </a:lnTo>
                <a:lnTo>
                  <a:pt x="8230591" y="4583335"/>
                </a:lnTo>
                <a:lnTo>
                  <a:pt x="7925181" y="4890675"/>
                </a:lnTo>
                <a:lnTo>
                  <a:pt x="7621702" y="4583335"/>
                </a:lnTo>
                <a:lnTo>
                  <a:pt x="7316242" y="4890675"/>
                </a:lnTo>
                <a:lnTo>
                  <a:pt x="7012762" y="4583335"/>
                </a:lnTo>
                <a:lnTo>
                  <a:pt x="6707353" y="4890675"/>
                </a:lnTo>
                <a:lnTo>
                  <a:pt x="6401943" y="4583335"/>
                </a:lnTo>
                <a:lnTo>
                  <a:pt x="6098464" y="4890675"/>
                </a:lnTo>
                <a:lnTo>
                  <a:pt x="5793057" y="4583335"/>
                </a:lnTo>
                <a:lnTo>
                  <a:pt x="5487647" y="4890675"/>
                </a:lnTo>
                <a:lnTo>
                  <a:pt x="5182185" y="4583335"/>
                </a:lnTo>
                <a:lnTo>
                  <a:pt x="4878758" y="4890675"/>
                </a:lnTo>
                <a:lnTo>
                  <a:pt x="4573348" y="4583335"/>
                </a:lnTo>
                <a:lnTo>
                  <a:pt x="4267938" y="4890675"/>
                </a:lnTo>
                <a:lnTo>
                  <a:pt x="3964457" y="4583335"/>
                </a:lnTo>
                <a:lnTo>
                  <a:pt x="3658997" y="4890675"/>
                </a:lnTo>
                <a:lnTo>
                  <a:pt x="3353587" y="4583335"/>
                </a:lnTo>
                <a:lnTo>
                  <a:pt x="3048178" y="4890675"/>
                </a:lnTo>
                <a:lnTo>
                  <a:pt x="2744698" y="4583335"/>
                </a:lnTo>
                <a:lnTo>
                  <a:pt x="2439289" y="4890675"/>
                </a:lnTo>
                <a:lnTo>
                  <a:pt x="2135810" y="4583335"/>
                </a:lnTo>
                <a:lnTo>
                  <a:pt x="1830400" y="4890675"/>
                </a:lnTo>
                <a:lnTo>
                  <a:pt x="1526921" y="4583335"/>
                </a:lnTo>
                <a:lnTo>
                  <a:pt x="1221460" y="4890675"/>
                </a:lnTo>
                <a:lnTo>
                  <a:pt x="916051" y="4583335"/>
                </a:lnTo>
                <a:lnTo>
                  <a:pt x="612572" y="4890675"/>
                </a:lnTo>
                <a:lnTo>
                  <a:pt x="307162" y="4583335"/>
                </a:lnTo>
                <a:lnTo>
                  <a:pt x="1752" y="4890675"/>
                </a:lnTo>
                <a:lnTo>
                  <a:pt x="0" y="4888923"/>
                </a:lnTo>
                <a:lnTo>
                  <a:pt x="0" y="4698345"/>
                </a:lnTo>
                <a:lnTo>
                  <a:pt x="0" y="4470153"/>
                </a:lnTo>
                <a:lnTo>
                  <a:pt x="0" y="4368861"/>
                </a:lnTo>
                <a:lnTo>
                  <a:pt x="0" y="4195836"/>
                </a:lnTo>
                <a:lnTo>
                  <a:pt x="0" y="4118636"/>
                </a:lnTo>
                <a:lnTo>
                  <a:pt x="0" y="3735543"/>
                </a:lnTo>
                <a:lnTo>
                  <a:pt x="0" y="3498015"/>
                </a:lnTo>
                <a:lnTo>
                  <a:pt x="0" y="3194024"/>
                </a:lnTo>
                <a:lnTo>
                  <a:pt x="0" y="2512701"/>
                </a:lnTo>
                <a:lnTo>
                  <a:pt x="0" y="2113846"/>
                </a:lnTo>
                <a:lnTo>
                  <a:pt x="0" y="1215294"/>
                </a:lnTo>
                <a:close/>
              </a:path>
            </a:pathLst>
          </a:custGeom>
          <a:noFill/>
        </p:spPr>
        <p:txBody>
          <a:bodyPr wrap="square" lIns="1080000" tIns="540000" rIns="108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0" name="Kuvatiedot">
            <a:extLst>
              <a:ext uri="{FF2B5EF4-FFF2-40B4-BE49-F238E27FC236}">
                <a16:creationId xmlns:a16="http://schemas.microsoft.com/office/drawing/2014/main" id="{F4EB577F-14A4-4765-1D12-2902FE0300B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256213"/>
            <a:ext cx="11104564" cy="744537"/>
          </a:xfrm>
          <a:prstGeom prst="rect">
            <a:avLst/>
          </a:prstGeom>
        </p:spPr>
        <p:txBody>
          <a:bodyPr anchor="t"/>
          <a:lstStyle>
            <a:lvl1pPr algn="ctr">
              <a:defRPr sz="3600"/>
            </a:lvl1pPr>
          </a:lstStyle>
          <a:p>
            <a:r>
              <a:rPr lang="fi-FI"/>
              <a:t>Muokkaa ots. perustyyl. napsautt.</a:t>
            </a:r>
            <a:endParaRPr lang="fi-FI" dirty="0"/>
          </a:p>
        </p:txBody>
      </p:sp>
      <p:sp>
        <p:nvSpPr>
          <p:cNvPr id="6" name="Alatunnisteen paikkamerkki 5">
            <a:extLst>
              <a:ext uri="{FF2B5EF4-FFF2-40B4-BE49-F238E27FC236}">
                <a16:creationId xmlns:a16="http://schemas.microsoft.com/office/drawing/2014/main" id="{7D8AAB12-998E-9AEA-D9B3-F85EFB93ED65}"/>
              </a:ext>
            </a:extLst>
          </p:cNvPr>
          <p:cNvSpPr>
            <a:spLocks noGrp="1"/>
          </p:cNvSpPr>
          <p:nvPr>
            <p:ph type="ftr" sz="quarter" idx="22"/>
          </p:nvPr>
        </p:nvSpPr>
        <p:spPr/>
        <p:txBody>
          <a:bodyPr/>
          <a:lstStyle/>
          <a:p>
            <a:endParaRPr lang="fi-FI" dirty="0"/>
          </a:p>
        </p:txBody>
      </p:sp>
      <p:sp>
        <p:nvSpPr>
          <p:cNvPr id="3" name="Päivämäärän paikkamerkki 2">
            <a:extLst>
              <a:ext uri="{FF2B5EF4-FFF2-40B4-BE49-F238E27FC236}">
                <a16:creationId xmlns:a16="http://schemas.microsoft.com/office/drawing/2014/main" id="{5A1E325A-CB03-091F-D1DB-1D0832E5F793}"/>
              </a:ext>
            </a:extLst>
          </p:cNvPr>
          <p:cNvSpPr>
            <a:spLocks noGrp="1"/>
          </p:cNvSpPr>
          <p:nvPr>
            <p:ph type="dt" sz="half" idx="21"/>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A5D96548-F2F5-30EB-F0F5-58CD8C0016CC}"/>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79347C1E-7BBC-6E60-FE16-F7E355CEC80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967781985"/>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preserve="1" userDrawn="1">
  <p:cSld name="Otsikko ja sisältö kuvalla 3">
    <p:bg>
      <p:bgPr>
        <a:solidFill>
          <a:schemeClr val="accent6"/>
        </a:solidFill>
        <a:effectLst/>
      </p:bgPr>
    </p:bg>
    <p:spTree>
      <p:nvGrpSpPr>
        <p:cNvPr id="1" name=""/>
        <p:cNvGrpSpPr/>
        <p:nvPr/>
      </p:nvGrpSpPr>
      <p:grpSpPr>
        <a:xfrm>
          <a:off x="0" y="0"/>
          <a:ext cx="0" cy="0"/>
          <a:chOff x="0" y="0"/>
          <a:chExt cx="0" cy="0"/>
        </a:xfrm>
      </p:grpSpPr>
      <p:sp>
        <p:nvSpPr>
          <p:cNvPr id="12" name="Vapaamuotoinen: Muoto 11">
            <a:extLst>
              <a:ext uri="{FF2B5EF4-FFF2-40B4-BE49-F238E27FC236}">
                <a16:creationId xmlns:a16="http://schemas.microsoft.com/office/drawing/2014/main" id="{095FD70A-EED0-CF83-8246-3BF61CD73D98}"/>
              </a:ext>
              <a:ext uri="{C183D7F6-B498-43B3-948B-1728B52AA6E4}">
                <adec:decorative xmlns:adec="http://schemas.microsoft.com/office/drawing/2017/decorative" val="1"/>
              </a:ext>
            </a:extLst>
          </p:cNvPr>
          <p:cNvSpPr/>
          <p:nvPr userDrawn="1"/>
        </p:nvSpPr>
        <p:spPr>
          <a:xfrm>
            <a:off x="0" y="3030800"/>
            <a:ext cx="12192000" cy="3827200"/>
          </a:xfrm>
          <a:custGeom>
            <a:avLst/>
            <a:gdLst>
              <a:gd name="connsiteX0" fmla="*/ 448500 w 12192000"/>
              <a:gd name="connsiteY0" fmla="*/ 0 h 3827200"/>
              <a:gd name="connsiteX1" fmla="*/ 919036 w 12192000"/>
              <a:gd name="connsiteY1" fmla="*/ 143828 h 3827200"/>
              <a:gd name="connsiteX2" fmla="*/ 1389507 w 12192000"/>
              <a:gd name="connsiteY2" fmla="*/ 0 h 3827200"/>
              <a:gd name="connsiteX3" fmla="*/ 1859979 w 12192000"/>
              <a:gd name="connsiteY3" fmla="*/ 143828 h 3827200"/>
              <a:gd name="connsiteX4" fmla="*/ 2330514 w 12192000"/>
              <a:gd name="connsiteY4" fmla="*/ 0 h 3827200"/>
              <a:gd name="connsiteX5" fmla="*/ 2800985 w 12192000"/>
              <a:gd name="connsiteY5" fmla="*/ 143828 h 3827200"/>
              <a:gd name="connsiteX6" fmla="*/ 3271520 w 12192000"/>
              <a:gd name="connsiteY6" fmla="*/ 0 h 3827200"/>
              <a:gd name="connsiteX7" fmla="*/ 3741991 w 12192000"/>
              <a:gd name="connsiteY7" fmla="*/ 143828 h 3827200"/>
              <a:gd name="connsiteX8" fmla="*/ 4212464 w 12192000"/>
              <a:gd name="connsiteY8" fmla="*/ 0 h 3827200"/>
              <a:gd name="connsiteX9" fmla="*/ 4682999 w 12192000"/>
              <a:gd name="connsiteY9" fmla="*/ 143828 h 3827200"/>
              <a:gd name="connsiteX10" fmla="*/ 5153470 w 12192000"/>
              <a:gd name="connsiteY10" fmla="*/ 0 h 3827200"/>
              <a:gd name="connsiteX11" fmla="*/ 5620957 w 12192000"/>
              <a:gd name="connsiteY11" fmla="*/ 143764 h 3827200"/>
              <a:gd name="connsiteX12" fmla="*/ 6088507 w 12192000"/>
              <a:gd name="connsiteY12" fmla="*/ 0 h 3827200"/>
              <a:gd name="connsiteX13" fmla="*/ 6091493 w 12192000"/>
              <a:gd name="connsiteY13" fmla="*/ 64 h 3827200"/>
              <a:gd name="connsiteX14" fmla="*/ 6094476 w 12192000"/>
              <a:gd name="connsiteY14" fmla="*/ 0 h 3827200"/>
              <a:gd name="connsiteX15" fmla="*/ 6563424 w 12192000"/>
              <a:gd name="connsiteY15" fmla="*/ 143764 h 3827200"/>
              <a:gd name="connsiteX16" fmla="*/ 7029514 w 12192000"/>
              <a:gd name="connsiteY16" fmla="*/ 0 h 3827200"/>
              <a:gd name="connsiteX17" fmla="*/ 7499985 w 12192000"/>
              <a:gd name="connsiteY17" fmla="*/ 143828 h 3827200"/>
              <a:gd name="connsiteX18" fmla="*/ 7970520 w 12192000"/>
              <a:gd name="connsiteY18" fmla="*/ 0 h 3827200"/>
              <a:gd name="connsiteX19" fmla="*/ 8440992 w 12192000"/>
              <a:gd name="connsiteY19" fmla="*/ 143828 h 3827200"/>
              <a:gd name="connsiteX20" fmla="*/ 8911463 w 12192000"/>
              <a:gd name="connsiteY20" fmla="*/ 0 h 3827200"/>
              <a:gd name="connsiteX21" fmla="*/ 9381998 w 12192000"/>
              <a:gd name="connsiteY21" fmla="*/ 143828 h 3827200"/>
              <a:gd name="connsiteX22" fmla="*/ 9852469 w 12192000"/>
              <a:gd name="connsiteY22" fmla="*/ 0 h 3827200"/>
              <a:gd name="connsiteX23" fmla="*/ 10322941 w 12192000"/>
              <a:gd name="connsiteY23" fmla="*/ 143828 h 3827200"/>
              <a:gd name="connsiteX24" fmla="*/ 10793476 w 12192000"/>
              <a:gd name="connsiteY24" fmla="*/ 0 h 3827200"/>
              <a:gd name="connsiteX25" fmla="*/ 11263947 w 12192000"/>
              <a:gd name="connsiteY25" fmla="*/ 143828 h 3827200"/>
              <a:gd name="connsiteX26" fmla="*/ 11734482 w 12192000"/>
              <a:gd name="connsiteY26" fmla="*/ 0 h 3827200"/>
              <a:gd name="connsiteX27" fmla="*/ 12192000 w 12192000"/>
              <a:gd name="connsiteY27" fmla="*/ 143637 h 3827200"/>
              <a:gd name="connsiteX28" fmla="*/ 12192000 w 12192000"/>
              <a:gd name="connsiteY28" fmla="*/ 296273 h 3827200"/>
              <a:gd name="connsiteX29" fmla="*/ 12192000 w 12192000"/>
              <a:gd name="connsiteY29" fmla="*/ 383087 h 3827200"/>
              <a:gd name="connsiteX30" fmla="*/ 12192000 w 12192000"/>
              <a:gd name="connsiteY30" fmla="*/ 409318 h 3827200"/>
              <a:gd name="connsiteX31" fmla="*/ 12192000 w 12192000"/>
              <a:gd name="connsiteY31" fmla="*/ 535723 h 3827200"/>
              <a:gd name="connsiteX32" fmla="*/ 12192000 w 12192000"/>
              <a:gd name="connsiteY32" fmla="*/ 561954 h 3827200"/>
              <a:gd name="connsiteX33" fmla="*/ 12192000 w 12192000"/>
              <a:gd name="connsiteY33" fmla="*/ 648768 h 3827200"/>
              <a:gd name="connsiteX34" fmla="*/ 12192000 w 12192000"/>
              <a:gd name="connsiteY34" fmla="*/ 801404 h 3827200"/>
              <a:gd name="connsiteX35" fmla="*/ 12192000 w 12192000"/>
              <a:gd name="connsiteY35" fmla="*/ 3430588 h 3827200"/>
              <a:gd name="connsiteX36" fmla="*/ 12192000 w 12192000"/>
              <a:gd name="connsiteY36" fmla="*/ 3583224 h 3827200"/>
              <a:gd name="connsiteX37" fmla="*/ 12192000 w 12192000"/>
              <a:gd name="connsiteY37" fmla="*/ 3670038 h 3827200"/>
              <a:gd name="connsiteX38" fmla="*/ 12192000 w 12192000"/>
              <a:gd name="connsiteY38" fmla="*/ 3696269 h 3827200"/>
              <a:gd name="connsiteX39" fmla="*/ 12192000 w 12192000"/>
              <a:gd name="connsiteY39" fmla="*/ 3822674 h 3827200"/>
              <a:gd name="connsiteX40" fmla="*/ 12192000 w 12192000"/>
              <a:gd name="connsiteY40" fmla="*/ 3827200 h 3827200"/>
              <a:gd name="connsiteX41" fmla="*/ 0 w 12192000"/>
              <a:gd name="connsiteY41" fmla="*/ 3827200 h 3827200"/>
              <a:gd name="connsiteX42" fmla="*/ 0 w 12192000"/>
              <a:gd name="connsiteY42" fmla="*/ 3822674 h 3827200"/>
              <a:gd name="connsiteX43" fmla="*/ 0 w 12192000"/>
              <a:gd name="connsiteY43" fmla="*/ 3696269 h 3827200"/>
              <a:gd name="connsiteX44" fmla="*/ 0 w 12192000"/>
              <a:gd name="connsiteY44" fmla="*/ 3670038 h 3827200"/>
              <a:gd name="connsiteX45" fmla="*/ 0 w 12192000"/>
              <a:gd name="connsiteY45" fmla="*/ 3583224 h 3827200"/>
              <a:gd name="connsiteX46" fmla="*/ 0 w 12192000"/>
              <a:gd name="connsiteY46" fmla="*/ 3430588 h 3827200"/>
              <a:gd name="connsiteX47" fmla="*/ 0 w 12192000"/>
              <a:gd name="connsiteY47" fmla="*/ 801150 h 3827200"/>
              <a:gd name="connsiteX48" fmla="*/ 0 w 12192000"/>
              <a:gd name="connsiteY48" fmla="*/ 648514 h 3827200"/>
              <a:gd name="connsiteX49" fmla="*/ 0 w 12192000"/>
              <a:gd name="connsiteY49" fmla="*/ 561700 h 3827200"/>
              <a:gd name="connsiteX50" fmla="*/ 0 w 12192000"/>
              <a:gd name="connsiteY50" fmla="*/ 535469 h 3827200"/>
              <a:gd name="connsiteX51" fmla="*/ 0 w 12192000"/>
              <a:gd name="connsiteY51" fmla="*/ 409064 h 3827200"/>
              <a:gd name="connsiteX52" fmla="*/ 0 w 12192000"/>
              <a:gd name="connsiteY52" fmla="*/ 382833 h 3827200"/>
              <a:gd name="connsiteX53" fmla="*/ 0 w 12192000"/>
              <a:gd name="connsiteY53" fmla="*/ 296019 h 3827200"/>
              <a:gd name="connsiteX54" fmla="*/ 0 w 12192000"/>
              <a:gd name="connsiteY54" fmla="*/ 143383 h 3827200"/>
              <a:gd name="connsiteX55" fmla="*/ 448500 w 12192000"/>
              <a:gd name="connsiteY55" fmla="*/ 0 h 382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2192000" h="3827200">
                <a:moveTo>
                  <a:pt x="448500" y="0"/>
                </a:moveTo>
                <a:cubicBezTo>
                  <a:pt x="677545" y="0"/>
                  <a:pt x="682244" y="143828"/>
                  <a:pt x="919036" y="143828"/>
                </a:cubicBezTo>
                <a:cubicBezTo>
                  <a:pt x="1155827" y="143828"/>
                  <a:pt x="1155764" y="0"/>
                  <a:pt x="1389507" y="0"/>
                </a:cubicBezTo>
                <a:cubicBezTo>
                  <a:pt x="1623251" y="0"/>
                  <a:pt x="1623251" y="143828"/>
                  <a:pt x="1859979" y="143828"/>
                </a:cubicBezTo>
                <a:cubicBezTo>
                  <a:pt x="2096707" y="143828"/>
                  <a:pt x="2093786" y="0"/>
                  <a:pt x="2330514" y="0"/>
                </a:cubicBezTo>
                <a:cubicBezTo>
                  <a:pt x="2567242" y="0"/>
                  <a:pt x="2564257" y="143828"/>
                  <a:pt x="2800985" y="143828"/>
                </a:cubicBezTo>
                <a:cubicBezTo>
                  <a:pt x="3037713" y="143828"/>
                  <a:pt x="3037713" y="0"/>
                  <a:pt x="3271520" y="0"/>
                </a:cubicBezTo>
                <a:cubicBezTo>
                  <a:pt x="3505327" y="0"/>
                  <a:pt x="3505264" y="143828"/>
                  <a:pt x="3741991" y="143828"/>
                </a:cubicBezTo>
                <a:cubicBezTo>
                  <a:pt x="3978720" y="143828"/>
                  <a:pt x="3975735" y="0"/>
                  <a:pt x="4212464" y="0"/>
                </a:cubicBezTo>
                <a:cubicBezTo>
                  <a:pt x="4449191" y="0"/>
                  <a:pt x="4446207" y="143828"/>
                  <a:pt x="4682999" y="143828"/>
                </a:cubicBezTo>
                <a:cubicBezTo>
                  <a:pt x="4919790" y="143828"/>
                  <a:pt x="4916742" y="0"/>
                  <a:pt x="5153470" y="0"/>
                </a:cubicBezTo>
                <a:cubicBezTo>
                  <a:pt x="5390199" y="0"/>
                  <a:pt x="5387278" y="142558"/>
                  <a:pt x="5620957" y="143764"/>
                </a:cubicBezTo>
                <a:cubicBezTo>
                  <a:pt x="5851716" y="142558"/>
                  <a:pt x="5855780" y="0"/>
                  <a:pt x="6088507" y="0"/>
                </a:cubicBezTo>
                <a:cubicBezTo>
                  <a:pt x="6089523" y="0"/>
                  <a:pt x="6090476" y="64"/>
                  <a:pt x="6091493" y="64"/>
                </a:cubicBezTo>
                <a:cubicBezTo>
                  <a:pt x="6092508" y="64"/>
                  <a:pt x="6093460" y="0"/>
                  <a:pt x="6094476" y="0"/>
                </a:cubicBezTo>
                <a:cubicBezTo>
                  <a:pt x="6329680" y="0"/>
                  <a:pt x="6331331" y="141923"/>
                  <a:pt x="6563424" y="143764"/>
                </a:cubicBezTo>
                <a:cubicBezTo>
                  <a:pt x="6792659" y="141923"/>
                  <a:pt x="6794310" y="0"/>
                  <a:pt x="7029514" y="0"/>
                </a:cubicBezTo>
                <a:cubicBezTo>
                  <a:pt x="7264718" y="0"/>
                  <a:pt x="7263257" y="143828"/>
                  <a:pt x="7499985" y="143828"/>
                </a:cubicBezTo>
                <a:cubicBezTo>
                  <a:pt x="7736713" y="143828"/>
                  <a:pt x="7733729" y="0"/>
                  <a:pt x="7970520" y="0"/>
                </a:cubicBezTo>
                <a:cubicBezTo>
                  <a:pt x="8207312" y="0"/>
                  <a:pt x="8204264" y="143828"/>
                  <a:pt x="8440992" y="143828"/>
                </a:cubicBezTo>
                <a:cubicBezTo>
                  <a:pt x="8677719" y="143828"/>
                  <a:pt x="8674735" y="0"/>
                  <a:pt x="8911463" y="0"/>
                </a:cubicBezTo>
                <a:cubicBezTo>
                  <a:pt x="9148191" y="0"/>
                  <a:pt x="9145206" y="143828"/>
                  <a:pt x="9381998" y="143828"/>
                </a:cubicBezTo>
                <a:cubicBezTo>
                  <a:pt x="9618790" y="143828"/>
                  <a:pt x="9618726" y="0"/>
                  <a:pt x="9852469" y="0"/>
                </a:cubicBezTo>
                <a:cubicBezTo>
                  <a:pt x="10086213" y="0"/>
                  <a:pt x="10086213" y="143828"/>
                  <a:pt x="10322941" y="143828"/>
                </a:cubicBezTo>
                <a:cubicBezTo>
                  <a:pt x="10559669" y="143828"/>
                  <a:pt x="10556748" y="0"/>
                  <a:pt x="10793476" y="0"/>
                </a:cubicBezTo>
                <a:cubicBezTo>
                  <a:pt x="11030204" y="0"/>
                  <a:pt x="11027219" y="143828"/>
                  <a:pt x="11263947" y="143828"/>
                </a:cubicBezTo>
                <a:cubicBezTo>
                  <a:pt x="11500676" y="143828"/>
                  <a:pt x="11500676" y="0"/>
                  <a:pt x="11734482" y="0"/>
                </a:cubicBezTo>
                <a:cubicBezTo>
                  <a:pt x="11968290" y="0"/>
                  <a:pt x="11968162" y="138494"/>
                  <a:pt x="12192000" y="143637"/>
                </a:cubicBezTo>
                <a:lnTo>
                  <a:pt x="12192000" y="296273"/>
                </a:lnTo>
                <a:lnTo>
                  <a:pt x="12192000" y="383087"/>
                </a:lnTo>
                <a:lnTo>
                  <a:pt x="12192000" y="409318"/>
                </a:lnTo>
                <a:lnTo>
                  <a:pt x="12192000" y="535723"/>
                </a:lnTo>
                <a:lnTo>
                  <a:pt x="12192000" y="561954"/>
                </a:lnTo>
                <a:lnTo>
                  <a:pt x="12192000" y="648768"/>
                </a:lnTo>
                <a:lnTo>
                  <a:pt x="12192000" y="801404"/>
                </a:lnTo>
                <a:lnTo>
                  <a:pt x="12192000" y="3430588"/>
                </a:lnTo>
                <a:lnTo>
                  <a:pt x="12192000" y="3583224"/>
                </a:lnTo>
                <a:lnTo>
                  <a:pt x="12192000" y="3670038"/>
                </a:lnTo>
                <a:lnTo>
                  <a:pt x="12192000" y="3696269"/>
                </a:lnTo>
                <a:lnTo>
                  <a:pt x="12192000" y="3822674"/>
                </a:lnTo>
                <a:lnTo>
                  <a:pt x="12192000" y="3827200"/>
                </a:lnTo>
                <a:lnTo>
                  <a:pt x="0" y="3827200"/>
                </a:lnTo>
                <a:lnTo>
                  <a:pt x="0" y="3822674"/>
                </a:lnTo>
                <a:lnTo>
                  <a:pt x="0" y="3696269"/>
                </a:lnTo>
                <a:lnTo>
                  <a:pt x="0" y="3670038"/>
                </a:lnTo>
                <a:lnTo>
                  <a:pt x="0" y="3583224"/>
                </a:lnTo>
                <a:lnTo>
                  <a:pt x="0" y="3430588"/>
                </a:lnTo>
                <a:lnTo>
                  <a:pt x="0" y="801150"/>
                </a:lnTo>
                <a:lnTo>
                  <a:pt x="0" y="648514"/>
                </a:lnTo>
                <a:lnTo>
                  <a:pt x="0" y="561700"/>
                </a:lnTo>
                <a:lnTo>
                  <a:pt x="0" y="535469"/>
                </a:lnTo>
                <a:lnTo>
                  <a:pt x="0" y="409064"/>
                </a:lnTo>
                <a:lnTo>
                  <a:pt x="0" y="382833"/>
                </a:lnTo>
                <a:lnTo>
                  <a:pt x="0" y="296019"/>
                </a:lnTo>
                <a:lnTo>
                  <a:pt x="0" y="143383"/>
                </a:lnTo>
                <a:cubicBezTo>
                  <a:pt x="212027" y="134684"/>
                  <a:pt x="219456" y="0"/>
                  <a:pt x="448500" y="0"/>
                </a:cubicBezTo>
                <a:close/>
              </a:path>
            </a:pathLst>
          </a:custGeom>
          <a:solidFill>
            <a:schemeClr val="bg1"/>
          </a:solidFill>
          <a:ln w="12700"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4B8FF8A1-18DA-BF41-7681-6D3E65514C82}"/>
              </a:ext>
            </a:extLst>
          </p:cNvPr>
          <p:cNvSpPr>
            <a:spLocks noGrp="1"/>
          </p:cNvSpPr>
          <p:nvPr>
            <p:ph type="ctrTitle"/>
          </p:nvPr>
        </p:nvSpPr>
        <p:spPr>
          <a:xfrm>
            <a:off x="539750" y="539750"/>
            <a:ext cx="5375274" cy="1985964"/>
          </a:xfrm>
        </p:spPr>
        <p:txBody>
          <a:bodyPr lIns="0" tIns="0" rIns="0" bIns="0" anchor="t">
            <a:noAutofit/>
          </a:bodyPr>
          <a:lstStyle>
            <a:lvl1pPr algn="l">
              <a:defRPr sz="4400">
                <a:solidFill>
                  <a:schemeClr val="tx2"/>
                </a:solidFill>
              </a:defRPr>
            </a:lvl1pPr>
          </a:lstStyle>
          <a:p>
            <a:endParaRPr lang="fi-FI" dirty="0"/>
          </a:p>
        </p:txBody>
      </p:sp>
      <p:sp>
        <p:nvSpPr>
          <p:cNvPr id="9" name="Tekstin paikkamerkki 1">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3519488"/>
            <a:ext cx="11110913" cy="495300"/>
          </a:xfrm>
        </p:spPr>
        <p:txBody>
          <a:bodyPr lIns="0" tIns="0" rIns="0" bIns="0" numCol="1" spcCol="360000">
            <a:noAutofit/>
          </a:bodyPr>
          <a:lstStyle>
            <a:lvl1pPr marL="0" indent="0">
              <a:buNone/>
              <a:defRPr sz="2400" b="1"/>
            </a:lvl1pPr>
            <a:lvl2pPr marL="457200" indent="0">
              <a:buNone/>
              <a:defRPr/>
            </a:lvl2pPr>
            <a:lvl3pPr marL="914400" indent="0">
              <a:buNone/>
              <a:defRPr/>
            </a:lvl3pPr>
            <a:lvl4pPr marL="1371600" indent="0">
              <a:buNone/>
              <a:defRPr/>
            </a:lvl4pPr>
            <a:lvl5pPr marL="1828800" indent="0">
              <a:buNone/>
              <a:defRPr/>
            </a:lvl5pPr>
          </a:lstStyle>
          <a:p>
            <a:pPr lvl="0"/>
            <a:r>
              <a:rPr lang="fi-FI" dirty="0"/>
              <a:t>Tekstipaikka, joka rytmittää sisältöä visuaalisesti</a:t>
            </a:r>
          </a:p>
        </p:txBody>
      </p:sp>
      <p:sp>
        <p:nvSpPr>
          <p:cNvPr id="4" name="Sisällön paikkamerkki 7">
            <a:extLst>
              <a:ext uri="{FF2B5EF4-FFF2-40B4-BE49-F238E27FC236}">
                <a16:creationId xmlns:a16="http://schemas.microsoft.com/office/drawing/2014/main" id="{66C048F4-6C83-DC0E-2A72-559FBCE888CB}"/>
              </a:ext>
            </a:extLst>
          </p:cNvPr>
          <p:cNvSpPr>
            <a:spLocks noGrp="1"/>
          </p:cNvSpPr>
          <p:nvPr>
            <p:ph sz="quarter" idx="28"/>
          </p:nvPr>
        </p:nvSpPr>
        <p:spPr>
          <a:xfrm>
            <a:off x="541337" y="4024742"/>
            <a:ext cx="5372100" cy="1976008"/>
          </a:xfrm>
        </p:spPr>
        <p:txBody>
          <a:bodyPr/>
          <a:lstStyle>
            <a:lvl1pPr>
              <a:defRPr sz="1600"/>
            </a:lvl1pPr>
            <a:lvl2pPr>
              <a:defRPr sz="1400"/>
            </a:lvl2pPr>
            <a:lvl3pPr>
              <a:defRPr sz="1200"/>
            </a:lvl3pPr>
            <a:lvl4pPr>
              <a:defRPr sz="1200"/>
            </a:lvl4pPr>
            <a:lvl5pPr>
              <a:defRPr sz="12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8" name="Sisällön paikkamerkki 7">
            <a:extLst>
              <a:ext uri="{FF2B5EF4-FFF2-40B4-BE49-F238E27FC236}">
                <a16:creationId xmlns:a16="http://schemas.microsoft.com/office/drawing/2014/main" id="{D1398EC9-862E-6D83-34D7-257AEACB40E3}"/>
              </a:ext>
            </a:extLst>
          </p:cNvPr>
          <p:cNvSpPr>
            <a:spLocks noGrp="1"/>
          </p:cNvSpPr>
          <p:nvPr>
            <p:ph sz="quarter" idx="26"/>
          </p:nvPr>
        </p:nvSpPr>
        <p:spPr>
          <a:xfrm>
            <a:off x="6275388" y="4024742"/>
            <a:ext cx="5372100" cy="1985962"/>
          </a:xfrm>
        </p:spPr>
        <p:txBody>
          <a:bodyPr/>
          <a:lstStyle>
            <a:lvl1pPr>
              <a:defRPr sz="1600"/>
            </a:lvl1pPr>
            <a:lvl2pPr>
              <a:defRPr sz="1400"/>
            </a:lvl2pPr>
            <a:lvl3pPr>
              <a:defRPr sz="1200"/>
            </a:lvl3pPr>
            <a:lvl4pPr>
              <a:defRPr sz="1200"/>
            </a:lvl4pPr>
            <a:lvl5pPr>
              <a:defRPr sz="12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20" name="Kuvan paikkamerkki 19">
            <a:extLst>
              <a:ext uri="{FF2B5EF4-FFF2-40B4-BE49-F238E27FC236}">
                <a16:creationId xmlns:a16="http://schemas.microsoft.com/office/drawing/2014/main" id="{D8503703-18AD-E09F-024A-D5FB5D38F217}"/>
              </a:ext>
              <a:ext uri="{C183D7F6-B498-43B3-948B-1728B52AA6E4}">
                <adec:decorative xmlns:adec="http://schemas.microsoft.com/office/drawing/2017/decorative" val="1"/>
              </a:ext>
            </a:extLst>
          </p:cNvPr>
          <p:cNvSpPr>
            <a:spLocks noGrp="1"/>
          </p:cNvSpPr>
          <p:nvPr>
            <p:ph type="pic" sz="quarter" idx="27" hasCustomPrompt="1"/>
          </p:nvPr>
        </p:nvSpPr>
        <p:spPr>
          <a:xfrm>
            <a:off x="6275388" y="0"/>
            <a:ext cx="5916612" cy="3174628"/>
          </a:xfrm>
          <a:custGeom>
            <a:avLst/>
            <a:gdLst>
              <a:gd name="connsiteX0" fmla="*/ 0 w 5916612"/>
              <a:gd name="connsiteY0" fmla="*/ 0 h 3174628"/>
              <a:gd name="connsiteX1" fmla="*/ 5916612 w 5916612"/>
              <a:gd name="connsiteY1" fmla="*/ 0 h 3174628"/>
              <a:gd name="connsiteX2" fmla="*/ 5916612 w 5916612"/>
              <a:gd name="connsiteY2" fmla="*/ 3174437 h 3174628"/>
              <a:gd name="connsiteX3" fmla="*/ 5459094 w 5916612"/>
              <a:gd name="connsiteY3" fmla="*/ 3030800 h 3174628"/>
              <a:gd name="connsiteX4" fmla="*/ 4988559 w 5916612"/>
              <a:gd name="connsiteY4" fmla="*/ 3174628 h 3174628"/>
              <a:gd name="connsiteX5" fmla="*/ 4518088 w 5916612"/>
              <a:gd name="connsiteY5" fmla="*/ 3030800 h 3174628"/>
              <a:gd name="connsiteX6" fmla="*/ 4047553 w 5916612"/>
              <a:gd name="connsiteY6" fmla="*/ 3174628 h 3174628"/>
              <a:gd name="connsiteX7" fmla="*/ 3577081 w 5916612"/>
              <a:gd name="connsiteY7" fmla="*/ 3030800 h 3174628"/>
              <a:gd name="connsiteX8" fmla="*/ 3106610 w 5916612"/>
              <a:gd name="connsiteY8" fmla="*/ 3174628 h 3174628"/>
              <a:gd name="connsiteX9" fmla="*/ 2636075 w 5916612"/>
              <a:gd name="connsiteY9" fmla="*/ 3030800 h 3174628"/>
              <a:gd name="connsiteX10" fmla="*/ 2165604 w 5916612"/>
              <a:gd name="connsiteY10" fmla="*/ 3174628 h 3174628"/>
              <a:gd name="connsiteX11" fmla="*/ 1695132 w 5916612"/>
              <a:gd name="connsiteY11" fmla="*/ 3030800 h 3174628"/>
              <a:gd name="connsiteX12" fmla="*/ 1224597 w 5916612"/>
              <a:gd name="connsiteY12" fmla="*/ 3174628 h 3174628"/>
              <a:gd name="connsiteX13" fmla="*/ 754126 w 5916612"/>
              <a:gd name="connsiteY13" fmla="*/ 3030800 h 3174628"/>
              <a:gd name="connsiteX14" fmla="*/ 288036 w 5916612"/>
              <a:gd name="connsiteY14" fmla="*/ 3174564 h 3174628"/>
              <a:gd name="connsiteX15" fmla="*/ 54729 w 5916612"/>
              <a:gd name="connsiteY15" fmla="*/ 3101992 h 3174628"/>
              <a:gd name="connsiteX16" fmla="*/ 0 w 5916612"/>
              <a:gd name="connsiteY16" fmla="*/ 3074000 h 3174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16612" h="3174628">
                <a:moveTo>
                  <a:pt x="0" y="0"/>
                </a:moveTo>
                <a:lnTo>
                  <a:pt x="5916612" y="0"/>
                </a:lnTo>
                <a:lnTo>
                  <a:pt x="5916612" y="3174437"/>
                </a:lnTo>
                <a:cubicBezTo>
                  <a:pt x="5692774" y="3169294"/>
                  <a:pt x="5692902" y="3030800"/>
                  <a:pt x="5459094" y="3030800"/>
                </a:cubicBezTo>
                <a:cubicBezTo>
                  <a:pt x="5225288" y="3030800"/>
                  <a:pt x="5225288" y="3174628"/>
                  <a:pt x="4988559" y="3174628"/>
                </a:cubicBezTo>
                <a:cubicBezTo>
                  <a:pt x="4751831" y="3174628"/>
                  <a:pt x="4754816" y="3030800"/>
                  <a:pt x="4518088" y="3030800"/>
                </a:cubicBezTo>
                <a:cubicBezTo>
                  <a:pt x="4281360" y="3030800"/>
                  <a:pt x="4284281" y="3174628"/>
                  <a:pt x="4047553" y="3174628"/>
                </a:cubicBezTo>
                <a:cubicBezTo>
                  <a:pt x="3810825" y="3174628"/>
                  <a:pt x="3810825" y="3030800"/>
                  <a:pt x="3577081" y="3030800"/>
                </a:cubicBezTo>
                <a:cubicBezTo>
                  <a:pt x="3343338" y="3030800"/>
                  <a:pt x="3343402" y="3174628"/>
                  <a:pt x="3106610" y="3174628"/>
                </a:cubicBezTo>
                <a:cubicBezTo>
                  <a:pt x="2869818" y="3174628"/>
                  <a:pt x="2872803" y="3030800"/>
                  <a:pt x="2636075" y="3030800"/>
                </a:cubicBezTo>
                <a:cubicBezTo>
                  <a:pt x="2399347" y="3030800"/>
                  <a:pt x="2402331" y="3174628"/>
                  <a:pt x="2165604" y="3174628"/>
                </a:cubicBezTo>
                <a:cubicBezTo>
                  <a:pt x="1928876" y="3174628"/>
                  <a:pt x="1931924" y="3030800"/>
                  <a:pt x="1695132" y="3030800"/>
                </a:cubicBezTo>
                <a:cubicBezTo>
                  <a:pt x="1458341" y="3030800"/>
                  <a:pt x="1461325" y="3174628"/>
                  <a:pt x="1224597" y="3174628"/>
                </a:cubicBezTo>
                <a:cubicBezTo>
                  <a:pt x="987869" y="3174628"/>
                  <a:pt x="989330" y="3030800"/>
                  <a:pt x="754126" y="3030800"/>
                </a:cubicBezTo>
                <a:cubicBezTo>
                  <a:pt x="518922" y="3030800"/>
                  <a:pt x="517271" y="3172723"/>
                  <a:pt x="288036" y="3174564"/>
                </a:cubicBezTo>
                <a:cubicBezTo>
                  <a:pt x="171990" y="3173644"/>
                  <a:pt x="113554" y="3137703"/>
                  <a:pt x="54729" y="3101992"/>
                </a:cubicBezTo>
                <a:lnTo>
                  <a:pt x="0" y="3074000"/>
                </a:lnTo>
                <a:close/>
              </a:path>
            </a:pathLst>
          </a:custGeom>
          <a:noFill/>
        </p:spPr>
        <p:txBody>
          <a:bodyPr wrap="square" lIns="540000" tIns="360000" rIns="540000" anchor="t" anchorCtr="0">
            <a:noAutofit/>
          </a:bodyPr>
          <a:lstStyle>
            <a:lvl1pPr marL="0" indent="0" algn="ctr">
              <a:buNone/>
              <a:defRPr sz="1400" b="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5" name="Kuvatiedot">
            <a:extLst>
              <a:ext uri="{FF2B5EF4-FFF2-40B4-BE49-F238E27FC236}">
                <a16:creationId xmlns:a16="http://schemas.microsoft.com/office/drawing/2014/main" id="{D349703B-CF52-6380-19DD-379DE9841013}"/>
              </a:ext>
              <a:ext uri="{C183D7F6-B498-43B3-948B-1728B52AA6E4}">
                <adec:decorative xmlns:adec="http://schemas.microsoft.com/office/drawing/2017/decorative" val="1"/>
              </a:ext>
            </a:extLst>
          </p:cNvPr>
          <p:cNvSpPr>
            <a:spLocks noGrp="1"/>
          </p:cNvSpPr>
          <p:nvPr>
            <p:ph type="body" sz="quarter" idx="15" hasCustomPrompt="1"/>
          </p:nvPr>
        </p:nvSpPr>
        <p:spPr>
          <a:xfrm rot="16200000">
            <a:off x="10177381" y="4843381"/>
            <a:ext cx="3849239"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13" name="Alatunnisteen paikkamerkki 12">
            <a:extLst>
              <a:ext uri="{FF2B5EF4-FFF2-40B4-BE49-F238E27FC236}">
                <a16:creationId xmlns:a16="http://schemas.microsoft.com/office/drawing/2014/main" id="{0C4F46F0-CE7C-B9FC-D7E1-588A402B1A2C}"/>
              </a:ext>
            </a:extLst>
          </p:cNvPr>
          <p:cNvSpPr>
            <a:spLocks noGrp="1"/>
          </p:cNvSpPr>
          <p:nvPr>
            <p:ph type="ftr" sz="quarter" idx="22"/>
          </p:nvPr>
        </p:nvSpPr>
        <p:spPr/>
        <p:txBody>
          <a:bodyPr/>
          <a:lstStyle/>
          <a:p>
            <a:endParaRPr lang="fi-FI" dirty="0"/>
          </a:p>
        </p:txBody>
      </p:sp>
      <p:sp>
        <p:nvSpPr>
          <p:cNvPr id="11" name="Päivämäärän paikkamerkki 10">
            <a:extLst>
              <a:ext uri="{FF2B5EF4-FFF2-40B4-BE49-F238E27FC236}">
                <a16:creationId xmlns:a16="http://schemas.microsoft.com/office/drawing/2014/main" id="{BCA3653A-F3EA-4ADD-5172-FE31678DC330}"/>
              </a:ext>
            </a:extLst>
          </p:cNvPr>
          <p:cNvSpPr>
            <a:spLocks noGrp="1"/>
          </p:cNvSpPr>
          <p:nvPr>
            <p:ph type="dt" sz="half" idx="2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E4541B02-4A10-52AA-E632-EFF487758FB0}"/>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6" name="Logo">
            <a:extLst>
              <a:ext uri="{FF2B5EF4-FFF2-40B4-BE49-F238E27FC236}">
                <a16:creationId xmlns:a16="http://schemas.microsoft.com/office/drawing/2014/main" id="{ECE294D5-275A-CABB-76CE-C90B4611EA83}"/>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4251198256"/>
      </p:ext>
    </p:extLst>
  </p:cSld>
  <p:clrMapOvr>
    <a:masterClrMapping/>
  </p:clrMapOvr>
  <p:extLst>
    <p:ext uri="{DCECCB84-F9BA-43D5-87BE-67443E8EF086}">
      <p15:sldGuideLst xmlns:p15="http://schemas.microsoft.com/office/powerpoint/2012/main"/>
    </p:ext>
  </p:extLst>
</p:sldLayout>
</file>

<file path=ppt/slideLayouts/slideLayout661.xml><?xml version="1.0" encoding="utf-8"?>
<p:sldLayout xmlns:a="http://schemas.openxmlformats.org/drawingml/2006/main" xmlns:r="http://schemas.openxmlformats.org/officeDocument/2006/relationships" xmlns:p="http://schemas.openxmlformats.org/presentationml/2006/main" preserve="1" userDrawn="1">
  <p:cSld name="Otsikko ja sisältö kuvalla 3 A">
    <p:bg>
      <p:bgPr>
        <a:solidFill>
          <a:schemeClr val="accent6"/>
        </a:solidFill>
        <a:effectLst/>
      </p:bgPr>
    </p:bg>
    <p:spTree>
      <p:nvGrpSpPr>
        <p:cNvPr id="1" name=""/>
        <p:cNvGrpSpPr/>
        <p:nvPr/>
      </p:nvGrpSpPr>
      <p:grpSpPr>
        <a:xfrm>
          <a:off x="0" y="0"/>
          <a:ext cx="0" cy="0"/>
          <a:chOff x="0" y="0"/>
          <a:chExt cx="0" cy="0"/>
        </a:xfrm>
      </p:grpSpPr>
      <p:sp>
        <p:nvSpPr>
          <p:cNvPr id="6" name="Muoto">
            <a:extLst>
              <a:ext uri="{FF2B5EF4-FFF2-40B4-BE49-F238E27FC236}">
                <a16:creationId xmlns:a16="http://schemas.microsoft.com/office/drawing/2014/main" id="{26D42AF5-C990-0C51-3698-52D98F4750EF}"/>
              </a:ext>
              <a:ext uri="{C183D7F6-B498-43B3-948B-1728B52AA6E4}">
                <adec:decorative xmlns:adec="http://schemas.microsoft.com/office/drawing/2017/decorative" val="1"/>
              </a:ext>
            </a:extLst>
          </p:cNvPr>
          <p:cNvSpPr/>
          <p:nvPr userDrawn="1"/>
        </p:nvSpPr>
        <p:spPr>
          <a:xfrm rot="10800000">
            <a:off x="0" y="3176972"/>
            <a:ext cx="12192000" cy="3681028"/>
          </a:xfrm>
          <a:custGeom>
            <a:avLst/>
            <a:gdLst>
              <a:gd name="connsiteX0" fmla="*/ 12192000 w 12192000"/>
              <a:gd name="connsiteY0" fmla="*/ 3583224 h 3583224"/>
              <a:gd name="connsiteX1" fmla="*/ 11743500 w 12192000"/>
              <a:gd name="connsiteY1" fmla="*/ 3583224 h 3583224"/>
              <a:gd name="connsiteX2" fmla="*/ 10802493 w 12192000"/>
              <a:gd name="connsiteY2" fmla="*/ 3583224 h 3583224"/>
              <a:gd name="connsiteX3" fmla="*/ 9861486 w 12192000"/>
              <a:gd name="connsiteY3" fmla="*/ 3583224 h 3583224"/>
              <a:gd name="connsiteX4" fmla="*/ 8920480 w 12192000"/>
              <a:gd name="connsiteY4" fmla="*/ 3583224 h 3583224"/>
              <a:gd name="connsiteX5" fmla="*/ 7979536 w 12192000"/>
              <a:gd name="connsiteY5" fmla="*/ 3583224 h 3583224"/>
              <a:gd name="connsiteX6" fmla="*/ 7038530 w 12192000"/>
              <a:gd name="connsiteY6" fmla="*/ 3583224 h 3583224"/>
              <a:gd name="connsiteX7" fmla="*/ 6103493 w 12192000"/>
              <a:gd name="connsiteY7" fmla="*/ 3583224 h 3583224"/>
              <a:gd name="connsiteX8" fmla="*/ 6097524 w 12192000"/>
              <a:gd name="connsiteY8" fmla="*/ 3583224 h 3583224"/>
              <a:gd name="connsiteX9" fmla="*/ 5162486 w 12192000"/>
              <a:gd name="connsiteY9" fmla="*/ 3583224 h 3583224"/>
              <a:gd name="connsiteX10" fmla="*/ 4221480 w 12192000"/>
              <a:gd name="connsiteY10" fmla="*/ 3583224 h 3583224"/>
              <a:gd name="connsiteX11" fmla="*/ 3280537 w 12192000"/>
              <a:gd name="connsiteY11" fmla="*/ 3583224 h 3583224"/>
              <a:gd name="connsiteX12" fmla="*/ 2339531 w 12192000"/>
              <a:gd name="connsiteY12" fmla="*/ 3583224 h 3583224"/>
              <a:gd name="connsiteX13" fmla="*/ 1398524 w 12192000"/>
              <a:gd name="connsiteY13" fmla="*/ 3583224 h 3583224"/>
              <a:gd name="connsiteX14" fmla="*/ 457518 w 12192000"/>
              <a:gd name="connsiteY14" fmla="*/ 3583224 h 3583224"/>
              <a:gd name="connsiteX15" fmla="*/ 0 w 12192000"/>
              <a:gd name="connsiteY15" fmla="*/ 3583224 h 3583224"/>
              <a:gd name="connsiteX16" fmla="*/ 0 w 12192000"/>
              <a:gd name="connsiteY16" fmla="*/ 3439587 h 3583224"/>
              <a:gd name="connsiteX17" fmla="*/ 0 w 12192000"/>
              <a:gd name="connsiteY17" fmla="*/ 3430588 h 3583224"/>
              <a:gd name="connsiteX18" fmla="*/ 0 w 12192000"/>
              <a:gd name="connsiteY18" fmla="*/ 3286951 h 3583224"/>
              <a:gd name="connsiteX19" fmla="*/ 0 w 12192000"/>
              <a:gd name="connsiteY19" fmla="*/ 296019 h 3583224"/>
              <a:gd name="connsiteX20" fmla="*/ 0 w 12192000"/>
              <a:gd name="connsiteY20" fmla="*/ 152636 h 3583224"/>
              <a:gd name="connsiteX21" fmla="*/ 0 w 12192000"/>
              <a:gd name="connsiteY21" fmla="*/ 143383 h 3583224"/>
              <a:gd name="connsiteX22" fmla="*/ 0 w 12192000"/>
              <a:gd name="connsiteY22" fmla="*/ 0 h 3583224"/>
              <a:gd name="connsiteX23" fmla="*/ 448500 w 12192000"/>
              <a:gd name="connsiteY23" fmla="*/ 0 h 3583224"/>
              <a:gd name="connsiteX24" fmla="*/ 1389507 w 12192000"/>
              <a:gd name="connsiteY24" fmla="*/ 0 h 3583224"/>
              <a:gd name="connsiteX25" fmla="*/ 2330514 w 12192000"/>
              <a:gd name="connsiteY25" fmla="*/ 0 h 3583224"/>
              <a:gd name="connsiteX26" fmla="*/ 3271520 w 12192000"/>
              <a:gd name="connsiteY26" fmla="*/ 0 h 3583224"/>
              <a:gd name="connsiteX27" fmla="*/ 4212464 w 12192000"/>
              <a:gd name="connsiteY27" fmla="*/ 0 h 3583224"/>
              <a:gd name="connsiteX28" fmla="*/ 5153470 w 12192000"/>
              <a:gd name="connsiteY28" fmla="*/ 0 h 3583224"/>
              <a:gd name="connsiteX29" fmla="*/ 6088507 w 12192000"/>
              <a:gd name="connsiteY29" fmla="*/ 0 h 3583224"/>
              <a:gd name="connsiteX30" fmla="*/ 6094476 w 12192000"/>
              <a:gd name="connsiteY30" fmla="*/ 0 h 3583224"/>
              <a:gd name="connsiteX31" fmla="*/ 7029514 w 12192000"/>
              <a:gd name="connsiteY31" fmla="*/ 0 h 3583224"/>
              <a:gd name="connsiteX32" fmla="*/ 7970520 w 12192000"/>
              <a:gd name="connsiteY32" fmla="*/ 0 h 3583224"/>
              <a:gd name="connsiteX33" fmla="*/ 8911463 w 12192000"/>
              <a:gd name="connsiteY33" fmla="*/ 0 h 3583224"/>
              <a:gd name="connsiteX34" fmla="*/ 9852469 w 12192000"/>
              <a:gd name="connsiteY34" fmla="*/ 0 h 3583224"/>
              <a:gd name="connsiteX35" fmla="*/ 10793476 w 12192000"/>
              <a:gd name="connsiteY35" fmla="*/ 0 h 3583224"/>
              <a:gd name="connsiteX36" fmla="*/ 11734482 w 12192000"/>
              <a:gd name="connsiteY36" fmla="*/ 0 h 3583224"/>
              <a:gd name="connsiteX37" fmla="*/ 12192000 w 12192000"/>
              <a:gd name="connsiteY37" fmla="*/ 0 h 3583224"/>
              <a:gd name="connsiteX38" fmla="*/ 12192000 w 12192000"/>
              <a:gd name="connsiteY38" fmla="*/ 143637 h 3583224"/>
              <a:gd name="connsiteX39" fmla="*/ 12192000 w 12192000"/>
              <a:gd name="connsiteY39" fmla="*/ 152636 h 3583224"/>
              <a:gd name="connsiteX40" fmla="*/ 12192000 w 12192000"/>
              <a:gd name="connsiteY40" fmla="*/ 296273 h 3583224"/>
              <a:gd name="connsiteX41" fmla="*/ 12192000 w 12192000"/>
              <a:gd name="connsiteY41" fmla="*/ 3287205 h 3583224"/>
              <a:gd name="connsiteX42" fmla="*/ 12192000 w 12192000"/>
              <a:gd name="connsiteY42" fmla="*/ 3430588 h 3583224"/>
              <a:gd name="connsiteX43" fmla="*/ 12192000 w 12192000"/>
              <a:gd name="connsiteY43" fmla="*/ 3439841 h 3583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2192000" h="3583224">
                <a:moveTo>
                  <a:pt x="12192000" y="3583224"/>
                </a:moveTo>
                <a:lnTo>
                  <a:pt x="11743500" y="3583224"/>
                </a:lnTo>
                <a:lnTo>
                  <a:pt x="10802493" y="3583224"/>
                </a:lnTo>
                <a:lnTo>
                  <a:pt x="9861486" y="3583224"/>
                </a:lnTo>
                <a:lnTo>
                  <a:pt x="8920480" y="3583224"/>
                </a:lnTo>
                <a:lnTo>
                  <a:pt x="7979536" y="3583224"/>
                </a:lnTo>
                <a:lnTo>
                  <a:pt x="7038530" y="3583224"/>
                </a:lnTo>
                <a:lnTo>
                  <a:pt x="6103493" y="3583224"/>
                </a:lnTo>
                <a:lnTo>
                  <a:pt x="6097524" y="3583224"/>
                </a:lnTo>
                <a:lnTo>
                  <a:pt x="5162486" y="3583224"/>
                </a:lnTo>
                <a:lnTo>
                  <a:pt x="4221480" y="3583224"/>
                </a:lnTo>
                <a:lnTo>
                  <a:pt x="3280537" y="3583224"/>
                </a:lnTo>
                <a:lnTo>
                  <a:pt x="2339531" y="3583224"/>
                </a:lnTo>
                <a:lnTo>
                  <a:pt x="1398524" y="3583224"/>
                </a:lnTo>
                <a:lnTo>
                  <a:pt x="457518" y="3583224"/>
                </a:lnTo>
                <a:lnTo>
                  <a:pt x="0" y="3583224"/>
                </a:lnTo>
                <a:lnTo>
                  <a:pt x="0" y="3439587"/>
                </a:lnTo>
                <a:lnTo>
                  <a:pt x="0" y="3430588"/>
                </a:lnTo>
                <a:lnTo>
                  <a:pt x="0" y="3286951"/>
                </a:lnTo>
                <a:lnTo>
                  <a:pt x="0" y="296019"/>
                </a:lnTo>
                <a:lnTo>
                  <a:pt x="0" y="152636"/>
                </a:lnTo>
                <a:lnTo>
                  <a:pt x="0" y="143383"/>
                </a:lnTo>
                <a:lnTo>
                  <a:pt x="0" y="0"/>
                </a:lnTo>
                <a:lnTo>
                  <a:pt x="448500" y="0"/>
                </a:lnTo>
                <a:lnTo>
                  <a:pt x="1389507" y="0"/>
                </a:lnTo>
                <a:lnTo>
                  <a:pt x="2330514" y="0"/>
                </a:lnTo>
                <a:lnTo>
                  <a:pt x="3271520" y="0"/>
                </a:lnTo>
                <a:lnTo>
                  <a:pt x="4212464" y="0"/>
                </a:lnTo>
                <a:lnTo>
                  <a:pt x="5153470" y="0"/>
                </a:lnTo>
                <a:lnTo>
                  <a:pt x="6088507" y="0"/>
                </a:lnTo>
                <a:lnTo>
                  <a:pt x="6094476" y="0"/>
                </a:lnTo>
                <a:lnTo>
                  <a:pt x="7029514" y="0"/>
                </a:lnTo>
                <a:lnTo>
                  <a:pt x="7970520" y="0"/>
                </a:lnTo>
                <a:lnTo>
                  <a:pt x="8911463" y="0"/>
                </a:lnTo>
                <a:lnTo>
                  <a:pt x="9852469" y="0"/>
                </a:lnTo>
                <a:lnTo>
                  <a:pt x="10793476" y="0"/>
                </a:lnTo>
                <a:lnTo>
                  <a:pt x="11734482" y="0"/>
                </a:lnTo>
                <a:lnTo>
                  <a:pt x="12192000" y="0"/>
                </a:lnTo>
                <a:lnTo>
                  <a:pt x="12192000" y="143637"/>
                </a:lnTo>
                <a:lnTo>
                  <a:pt x="12192000" y="152636"/>
                </a:lnTo>
                <a:lnTo>
                  <a:pt x="12192000" y="296273"/>
                </a:lnTo>
                <a:lnTo>
                  <a:pt x="12192000" y="3287205"/>
                </a:lnTo>
                <a:lnTo>
                  <a:pt x="12192000" y="3430588"/>
                </a:lnTo>
                <a:lnTo>
                  <a:pt x="12192000" y="3439841"/>
                </a:lnTo>
                <a:close/>
              </a:path>
            </a:pathLst>
          </a:custGeom>
          <a:solidFill>
            <a:schemeClr val="bg1"/>
          </a:solidFill>
          <a:ln w="12700" cap="flat">
            <a:solidFill>
              <a:schemeClr val="bg1"/>
            </a:solid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4B8FF8A1-18DA-BF41-7681-6D3E65514C82}"/>
              </a:ext>
            </a:extLst>
          </p:cNvPr>
          <p:cNvSpPr>
            <a:spLocks noGrp="1"/>
          </p:cNvSpPr>
          <p:nvPr>
            <p:ph type="ctrTitle"/>
          </p:nvPr>
        </p:nvSpPr>
        <p:spPr>
          <a:xfrm>
            <a:off x="539750" y="539750"/>
            <a:ext cx="5375274" cy="1985964"/>
          </a:xfrm>
        </p:spPr>
        <p:txBody>
          <a:bodyPr lIns="0" tIns="0" rIns="0" bIns="0" anchor="t">
            <a:noAutofit/>
          </a:bodyPr>
          <a:lstStyle>
            <a:lvl1pPr algn="l">
              <a:defRPr sz="4400">
                <a:solidFill>
                  <a:schemeClr val="tx2"/>
                </a:solidFill>
              </a:defRPr>
            </a:lvl1pPr>
          </a:lstStyle>
          <a:p>
            <a:endParaRPr lang="fi-FI" dirty="0"/>
          </a:p>
        </p:txBody>
      </p:sp>
      <p:sp>
        <p:nvSpPr>
          <p:cNvPr id="9" name="Tekstin paikkamerkki 1">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3519488"/>
            <a:ext cx="11110913" cy="495300"/>
          </a:xfrm>
        </p:spPr>
        <p:txBody>
          <a:bodyPr lIns="0" tIns="0" rIns="0" bIns="0" numCol="1" spcCol="360000">
            <a:noAutofit/>
          </a:bodyPr>
          <a:lstStyle>
            <a:lvl1pPr marL="0" indent="0">
              <a:buNone/>
              <a:defRPr sz="2400" b="1"/>
            </a:lvl1pPr>
            <a:lvl2pPr marL="457200" indent="0">
              <a:buNone/>
              <a:defRPr/>
            </a:lvl2pPr>
            <a:lvl3pPr marL="914400" indent="0">
              <a:buNone/>
              <a:defRPr/>
            </a:lvl3pPr>
            <a:lvl4pPr marL="1371600" indent="0">
              <a:buNone/>
              <a:defRPr/>
            </a:lvl4pPr>
            <a:lvl5pPr marL="1828800" indent="0">
              <a:buNone/>
              <a:defRPr/>
            </a:lvl5pPr>
          </a:lstStyle>
          <a:p>
            <a:pPr lvl="0"/>
            <a:r>
              <a:rPr lang="fi-FI" dirty="0"/>
              <a:t>Tekstipaikka, joka rytmittää sisältöä visuaalisesti</a:t>
            </a:r>
          </a:p>
        </p:txBody>
      </p:sp>
      <p:sp>
        <p:nvSpPr>
          <p:cNvPr id="4" name="Sisällön paikkamerkki 7">
            <a:extLst>
              <a:ext uri="{FF2B5EF4-FFF2-40B4-BE49-F238E27FC236}">
                <a16:creationId xmlns:a16="http://schemas.microsoft.com/office/drawing/2014/main" id="{66C048F4-6C83-DC0E-2A72-559FBCE888CB}"/>
              </a:ext>
            </a:extLst>
          </p:cNvPr>
          <p:cNvSpPr>
            <a:spLocks noGrp="1"/>
          </p:cNvSpPr>
          <p:nvPr>
            <p:ph sz="quarter" idx="28"/>
          </p:nvPr>
        </p:nvSpPr>
        <p:spPr>
          <a:xfrm>
            <a:off x="541337" y="4024742"/>
            <a:ext cx="5372100" cy="1976008"/>
          </a:xfrm>
        </p:spPr>
        <p:txBody>
          <a:bodyPr/>
          <a:lstStyle>
            <a:lvl1pPr>
              <a:defRPr sz="1600"/>
            </a:lvl1pPr>
            <a:lvl2pPr>
              <a:defRPr sz="1400"/>
            </a:lvl2pPr>
            <a:lvl3pPr>
              <a:defRPr sz="1200"/>
            </a:lvl3pPr>
            <a:lvl4pPr>
              <a:defRPr sz="1200"/>
            </a:lvl4pPr>
            <a:lvl5pPr>
              <a:defRPr sz="12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8" name="Sisällön paikkamerkki 7">
            <a:extLst>
              <a:ext uri="{FF2B5EF4-FFF2-40B4-BE49-F238E27FC236}">
                <a16:creationId xmlns:a16="http://schemas.microsoft.com/office/drawing/2014/main" id="{D1398EC9-862E-6D83-34D7-257AEACB40E3}"/>
              </a:ext>
            </a:extLst>
          </p:cNvPr>
          <p:cNvSpPr>
            <a:spLocks noGrp="1"/>
          </p:cNvSpPr>
          <p:nvPr>
            <p:ph sz="quarter" idx="26"/>
          </p:nvPr>
        </p:nvSpPr>
        <p:spPr>
          <a:xfrm>
            <a:off x="6275388" y="4024742"/>
            <a:ext cx="5372100" cy="1985962"/>
          </a:xfrm>
        </p:spPr>
        <p:txBody>
          <a:bodyPr/>
          <a:lstStyle>
            <a:lvl1pPr>
              <a:defRPr sz="1600"/>
            </a:lvl1pPr>
            <a:lvl2pPr>
              <a:defRPr sz="1400"/>
            </a:lvl2pPr>
            <a:lvl3pPr>
              <a:defRPr sz="1200"/>
            </a:lvl3pPr>
            <a:lvl4pPr>
              <a:defRPr sz="1200"/>
            </a:lvl4pPr>
            <a:lvl5pPr>
              <a:defRPr sz="12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0" name="Kuvan paikkamerkki 9">
            <a:extLst>
              <a:ext uri="{FF2B5EF4-FFF2-40B4-BE49-F238E27FC236}">
                <a16:creationId xmlns:a16="http://schemas.microsoft.com/office/drawing/2014/main" id="{1D4CFB83-03A5-8147-1FE1-39E923A67823}"/>
              </a:ext>
              <a:ext uri="{C183D7F6-B498-43B3-948B-1728B52AA6E4}">
                <adec:decorative xmlns:adec="http://schemas.microsoft.com/office/drawing/2017/decorative" val="1"/>
              </a:ext>
            </a:extLst>
          </p:cNvPr>
          <p:cNvSpPr>
            <a:spLocks noGrp="1"/>
          </p:cNvSpPr>
          <p:nvPr>
            <p:ph type="pic" sz="quarter" idx="27" hasCustomPrompt="1"/>
          </p:nvPr>
        </p:nvSpPr>
        <p:spPr>
          <a:xfrm>
            <a:off x="6275388" y="0"/>
            <a:ext cx="5916612" cy="3171995"/>
          </a:xfrm>
          <a:custGeom>
            <a:avLst/>
            <a:gdLst>
              <a:gd name="connsiteX0" fmla="*/ 0 w 5916612"/>
              <a:gd name="connsiteY0" fmla="*/ 0 h 3176975"/>
              <a:gd name="connsiteX1" fmla="*/ 5916612 w 5916612"/>
              <a:gd name="connsiteY1" fmla="*/ 0 h 3176975"/>
              <a:gd name="connsiteX2" fmla="*/ 5916612 w 5916612"/>
              <a:gd name="connsiteY2" fmla="*/ 3176975 h 3176975"/>
              <a:gd name="connsiteX3" fmla="*/ 5507838 w 5916612"/>
              <a:gd name="connsiteY3" fmla="*/ 3176975 h 3176975"/>
              <a:gd name="connsiteX4" fmla="*/ 4566831 w 5916612"/>
              <a:gd name="connsiteY4" fmla="*/ 3176975 h 3176975"/>
              <a:gd name="connsiteX5" fmla="*/ 3625825 w 5916612"/>
              <a:gd name="connsiteY5" fmla="*/ 3176975 h 3176975"/>
              <a:gd name="connsiteX6" fmla="*/ 2684882 w 5916612"/>
              <a:gd name="connsiteY6" fmla="*/ 3176975 h 3176975"/>
              <a:gd name="connsiteX7" fmla="*/ 1743876 w 5916612"/>
              <a:gd name="connsiteY7" fmla="*/ 3176975 h 3176975"/>
              <a:gd name="connsiteX8" fmla="*/ 808838 w 5916612"/>
              <a:gd name="connsiteY8" fmla="*/ 3176975 h 3176975"/>
              <a:gd name="connsiteX9" fmla="*/ 802870 w 5916612"/>
              <a:gd name="connsiteY9" fmla="*/ 3176975 h 3176975"/>
              <a:gd name="connsiteX10" fmla="*/ 0 w 5916612"/>
              <a:gd name="connsiteY10" fmla="*/ 3176975 h 3176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16612" h="3176975">
                <a:moveTo>
                  <a:pt x="0" y="0"/>
                </a:moveTo>
                <a:lnTo>
                  <a:pt x="5916612" y="0"/>
                </a:lnTo>
                <a:lnTo>
                  <a:pt x="5916612" y="3176975"/>
                </a:lnTo>
                <a:lnTo>
                  <a:pt x="5507838" y="3176975"/>
                </a:lnTo>
                <a:lnTo>
                  <a:pt x="4566831" y="3176975"/>
                </a:lnTo>
                <a:lnTo>
                  <a:pt x="3625825" y="3176975"/>
                </a:lnTo>
                <a:lnTo>
                  <a:pt x="2684882" y="3176975"/>
                </a:lnTo>
                <a:lnTo>
                  <a:pt x="1743876" y="3176975"/>
                </a:lnTo>
                <a:lnTo>
                  <a:pt x="808838" y="3176975"/>
                </a:lnTo>
                <a:lnTo>
                  <a:pt x="802870" y="3176975"/>
                </a:lnTo>
                <a:lnTo>
                  <a:pt x="0" y="3176975"/>
                </a:lnTo>
                <a:close/>
              </a:path>
            </a:pathLst>
          </a:custGeom>
          <a:noFill/>
        </p:spPr>
        <p:txBody>
          <a:bodyPr wrap="square" lIns="540000" tIns="360000" rIns="540000" anchor="t" anchorCtr="0">
            <a:noAutofit/>
          </a:bodyPr>
          <a:lstStyle>
            <a:lvl1pPr marL="0" indent="0" algn="ctr">
              <a:buNone/>
              <a:defRPr sz="1400" b="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5" name="Kuvatiedot">
            <a:extLst>
              <a:ext uri="{FF2B5EF4-FFF2-40B4-BE49-F238E27FC236}">
                <a16:creationId xmlns:a16="http://schemas.microsoft.com/office/drawing/2014/main" id="{D349703B-CF52-6380-19DD-379DE9841013}"/>
              </a:ext>
              <a:ext uri="{C183D7F6-B498-43B3-948B-1728B52AA6E4}">
                <adec:decorative xmlns:adec="http://schemas.microsoft.com/office/drawing/2017/decorative" val="1"/>
              </a:ext>
            </a:extLst>
          </p:cNvPr>
          <p:cNvSpPr>
            <a:spLocks noGrp="1"/>
          </p:cNvSpPr>
          <p:nvPr>
            <p:ph type="body" sz="quarter" idx="15" hasCustomPrompt="1"/>
          </p:nvPr>
        </p:nvSpPr>
        <p:spPr>
          <a:xfrm rot="16200000">
            <a:off x="10177381" y="4843381"/>
            <a:ext cx="3849239"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13" name="Alatunnisteen paikkamerkki 12">
            <a:extLst>
              <a:ext uri="{FF2B5EF4-FFF2-40B4-BE49-F238E27FC236}">
                <a16:creationId xmlns:a16="http://schemas.microsoft.com/office/drawing/2014/main" id="{0C4F46F0-CE7C-B9FC-D7E1-588A402B1A2C}"/>
              </a:ext>
            </a:extLst>
          </p:cNvPr>
          <p:cNvSpPr>
            <a:spLocks noGrp="1"/>
          </p:cNvSpPr>
          <p:nvPr>
            <p:ph type="ftr" sz="quarter" idx="22"/>
          </p:nvPr>
        </p:nvSpPr>
        <p:spPr/>
        <p:txBody>
          <a:bodyPr/>
          <a:lstStyle/>
          <a:p>
            <a:endParaRPr lang="fi-FI" dirty="0"/>
          </a:p>
        </p:txBody>
      </p:sp>
      <p:sp>
        <p:nvSpPr>
          <p:cNvPr id="11" name="Päivämäärän paikkamerkki 10">
            <a:extLst>
              <a:ext uri="{FF2B5EF4-FFF2-40B4-BE49-F238E27FC236}">
                <a16:creationId xmlns:a16="http://schemas.microsoft.com/office/drawing/2014/main" id="{BCA3653A-F3EA-4ADD-5172-FE31678DC330}"/>
              </a:ext>
            </a:extLst>
          </p:cNvPr>
          <p:cNvSpPr>
            <a:spLocks noGrp="1"/>
          </p:cNvSpPr>
          <p:nvPr>
            <p:ph type="dt" sz="half" idx="2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E4541B02-4A10-52AA-E632-EFF487758FB0}"/>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17" name="Logo">
            <a:extLst>
              <a:ext uri="{FF2B5EF4-FFF2-40B4-BE49-F238E27FC236}">
                <a16:creationId xmlns:a16="http://schemas.microsoft.com/office/drawing/2014/main" id="{31404A21-92B8-EFD9-2A98-1605AAE5694F}"/>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082764558"/>
      </p:ext>
    </p:extLst>
  </p:cSld>
  <p:clrMapOvr>
    <a:masterClrMapping/>
  </p:clrMapOvr>
  <p:extLst>
    <p:ext uri="{DCECCB84-F9BA-43D5-87BE-67443E8EF086}">
      <p15:sldGuideLst xmlns:p15="http://schemas.microsoft.com/office/powerpoint/2012/main"/>
    </p:ext>
  </p:extLst>
</p:sldLayout>
</file>

<file path=ppt/slideLayouts/slideLayout662.xml><?xml version="1.0" encoding="utf-8"?>
<p:sldLayout xmlns:a="http://schemas.openxmlformats.org/drawingml/2006/main" xmlns:r="http://schemas.openxmlformats.org/officeDocument/2006/relationships" xmlns:p="http://schemas.openxmlformats.org/presentationml/2006/main" preserve="1" userDrawn="1">
  <p:cSld name="Otsikko ja sisältö kuvalla 3 B">
    <p:bg>
      <p:bgPr>
        <a:solidFill>
          <a:schemeClr val="accent6"/>
        </a:solidFill>
        <a:effectLst/>
      </p:bgPr>
    </p:bg>
    <p:spTree>
      <p:nvGrpSpPr>
        <p:cNvPr id="1" name=""/>
        <p:cNvGrpSpPr/>
        <p:nvPr/>
      </p:nvGrpSpPr>
      <p:grpSpPr>
        <a:xfrm>
          <a:off x="0" y="0"/>
          <a:ext cx="0" cy="0"/>
          <a:chOff x="0" y="0"/>
          <a:chExt cx="0" cy="0"/>
        </a:xfrm>
      </p:grpSpPr>
      <p:sp>
        <p:nvSpPr>
          <p:cNvPr id="33" name="Vapaamuotoinen: Muoto 32">
            <a:extLst>
              <a:ext uri="{FF2B5EF4-FFF2-40B4-BE49-F238E27FC236}">
                <a16:creationId xmlns:a16="http://schemas.microsoft.com/office/drawing/2014/main" id="{C3AE575C-E082-F870-E6C7-F6A813756F82}"/>
              </a:ext>
              <a:ext uri="{C183D7F6-B498-43B3-948B-1728B52AA6E4}">
                <adec:decorative xmlns:adec="http://schemas.microsoft.com/office/drawing/2017/decorative" val="1"/>
              </a:ext>
            </a:extLst>
          </p:cNvPr>
          <p:cNvSpPr/>
          <p:nvPr userDrawn="1"/>
        </p:nvSpPr>
        <p:spPr>
          <a:xfrm>
            <a:off x="-940" y="2930002"/>
            <a:ext cx="12193880" cy="3927998"/>
          </a:xfrm>
          <a:custGeom>
            <a:avLst/>
            <a:gdLst>
              <a:gd name="connsiteX0" fmla="*/ 308102 w 12193880"/>
              <a:gd name="connsiteY0" fmla="*/ 0 h 3927998"/>
              <a:gd name="connsiteX1" fmla="*/ 613512 w 12193880"/>
              <a:gd name="connsiteY1" fmla="*/ 307340 h 3927998"/>
              <a:gd name="connsiteX2" fmla="*/ 916991 w 12193880"/>
              <a:gd name="connsiteY2" fmla="*/ 0 h 3927998"/>
              <a:gd name="connsiteX3" fmla="*/ 1222400 w 12193880"/>
              <a:gd name="connsiteY3" fmla="*/ 307340 h 3927998"/>
              <a:gd name="connsiteX4" fmla="*/ 1527861 w 12193880"/>
              <a:gd name="connsiteY4" fmla="*/ 0 h 3927998"/>
              <a:gd name="connsiteX5" fmla="*/ 1831340 w 12193880"/>
              <a:gd name="connsiteY5" fmla="*/ 307340 h 3927998"/>
              <a:gd name="connsiteX6" fmla="*/ 2136750 w 12193880"/>
              <a:gd name="connsiteY6" fmla="*/ 0 h 3927998"/>
              <a:gd name="connsiteX7" fmla="*/ 2440229 w 12193880"/>
              <a:gd name="connsiteY7" fmla="*/ 307340 h 3927998"/>
              <a:gd name="connsiteX8" fmla="*/ 2745638 w 12193880"/>
              <a:gd name="connsiteY8" fmla="*/ 0 h 3927998"/>
              <a:gd name="connsiteX9" fmla="*/ 3049118 w 12193880"/>
              <a:gd name="connsiteY9" fmla="*/ 307340 h 3927998"/>
              <a:gd name="connsiteX10" fmla="*/ 3354527 w 12193880"/>
              <a:gd name="connsiteY10" fmla="*/ 0 h 3927998"/>
              <a:gd name="connsiteX11" fmla="*/ 3659937 w 12193880"/>
              <a:gd name="connsiteY11" fmla="*/ 307340 h 3927998"/>
              <a:gd name="connsiteX12" fmla="*/ 3965397 w 12193880"/>
              <a:gd name="connsiteY12" fmla="*/ 0 h 3927998"/>
              <a:gd name="connsiteX13" fmla="*/ 4268878 w 12193880"/>
              <a:gd name="connsiteY13" fmla="*/ 307340 h 3927998"/>
              <a:gd name="connsiteX14" fmla="*/ 4574288 w 12193880"/>
              <a:gd name="connsiteY14" fmla="*/ 0 h 3927998"/>
              <a:gd name="connsiteX15" fmla="*/ 4879698 w 12193880"/>
              <a:gd name="connsiteY15" fmla="*/ 307340 h 3927998"/>
              <a:gd name="connsiteX16" fmla="*/ 5183125 w 12193880"/>
              <a:gd name="connsiteY16" fmla="*/ 0 h 3927998"/>
              <a:gd name="connsiteX17" fmla="*/ 5488587 w 12193880"/>
              <a:gd name="connsiteY17" fmla="*/ 307340 h 3927998"/>
              <a:gd name="connsiteX18" fmla="*/ 5793997 w 12193880"/>
              <a:gd name="connsiteY18" fmla="*/ 0 h 3927998"/>
              <a:gd name="connsiteX19" fmla="*/ 6099404 w 12193880"/>
              <a:gd name="connsiteY19" fmla="*/ 307340 h 3927998"/>
              <a:gd name="connsiteX20" fmla="*/ 6402883 w 12193880"/>
              <a:gd name="connsiteY20" fmla="*/ 0 h 3927998"/>
              <a:gd name="connsiteX21" fmla="*/ 6708293 w 12193880"/>
              <a:gd name="connsiteY21" fmla="*/ 307340 h 3927998"/>
              <a:gd name="connsiteX22" fmla="*/ 7013702 w 12193880"/>
              <a:gd name="connsiteY22" fmla="*/ 0 h 3927998"/>
              <a:gd name="connsiteX23" fmla="*/ 7317182 w 12193880"/>
              <a:gd name="connsiteY23" fmla="*/ 307340 h 3927998"/>
              <a:gd name="connsiteX24" fmla="*/ 7622642 w 12193880"/>
              <a:gd name="connsiteY24" fmla="*/ 0 h 3927998"/>
              <a:gd name="connsiteX25" fmla="*/ 7926121 w 12193880"/>
              <a:gd name="connsiteY25" fmla="*/ 307340 h 3927998"/>
              <a:gd name="connsiteX26" fmla="*/ 8231531 w 12193880"/>
              <a:gd name="connsiteY26" fmla="*/ 0 h 3927998"/>
              <a:gd name="connsiteX27" fmla="*/ 8535010 w 12193880"/>
              <a:gd name="connsiteY27" fmla="*/ 307340 h 3927998"/>
              <a:gd name="connsiteX28" fmla="*/ 8840419 w 12193880"/>
              <a:gd name="connsiteY28" fmla="*/ 0 h 3927998"/>
              <a:gd name="connsiteX29" fmla="*/ 9145829 w 12193880"/>
              <a:gd name="connsiteY29" fmla="*/ 307340 h 3927998"/>
              <a:gd name="connsiteX30" fmla="*/ 9451238 w 12193880"/>
              <a:gd name="connsiteY30" fmla="*/ 0 h 3927998"/>
              <a:gd name="connsiteX31" fmla="*/ 9753600 w 12193880"/>
              <a:gd name="connsiteY31" fmla="*/ 306222 h 3927998"/>
              <a:gd name="connsiteX32" fmla="*/ 9753600 w 12193880"/>
              <a:gd name="connsiteY32" fmla="*/ 304648 h 3927998"/>
              <a:gd name="connsiteX33" fmla="*/ 9756293 w 12193880"/>
              <a:gd name="connsiteY33" fmla="*/ 307340 h 3927998"/>
              <a:gd name="connsiteX34" fmla="*/ 10061702 w 12193880"/>
              <a:gd name="connsiteY34" fmla="*/ 0 h 3927998"/>
              <a:gd name="connsiteX35" fmla="*/ 10367112 w 12193880"/>
              <a:gd name="connsiteY35" fmla="*/ 307340 h 3927998"/>
              <a:gd name="connsiteX36" fmla="*/ 10670591 w 12193880"/>
              <a:gd name="connsiteY36" fmla="*/ 0 h 3927998"/>
              <a:gd name="connsiteX37" fmla="*/ 10976000 w 12193880"/>
              <a:gd name="connsiteY37" fmla="*/ 307340 h 3927998"/>
              <a:gd name="connsiteX38" fmla="*/ 11281461 w 12193880"/>
              <a:gd name="connsiteY38" fmla="*/ 0 h 3927998"/>
              <a:gd name="connsiteX39" fmla="*/ 11584940 w 12193880"/>
              <a:gd name="connsiteY39" fmla="*/ 307340 h 3927998"/>
              <a:gd name="connsiteX40" fmla="*/ 11890350 w 12193880"/>
              <a:gd name="connsiteY40" fmla="*/ 0 h 3927998"/>
              <a:gd name="connsiteX41" fmla="*/ 12193829 w 12193880"/>
              <a:gd name="connsiteY41" fmla="*/ 307340 h 3927998"/>
              <a:gd name="connsiteX42" fmla="*/ 12193880 w 12193880"/>
              <a:gd name="connsiteY42" fmla="*/ 307289 h 3927998"/>
              <a:gd name="connsiteX43" fmla="*/ 12193880 w 12193880"/>
              <a:gd name="connsiteY43" fmla="*/ 315909 h 3927998"/>
              <a:gd name="connsiteX44" fmla="*/ 12193880 w 12193880"/>
              <a:gd name="connsiteY44" fmla="*/ 324529 h 3927998"/>
              <a:gd name="connsiteX45" fmla="*/ 12193880 w 12193880"/>
              <a:gd name="connsiteY45" fmla="*/ 349581 h 3927998"/>
              <a:gd name="connsiteX46" fmla="*/ 12193880 w 12193880"/>
              <a:gd name="connsiteY46" fmla="*/ 358201 h 3927998"/>
              <a:gd name="connsiteX47" fmla="*/ 12193880 w 12193880"/>
              <a:gd name="connsiteY47" fmla="*/ 366821 h 3927998"/>
              <a:gd name="connsiteX48" fmla="*/ 12193880 w 12193880"/>
              <a:gd name="connsiteY48" fmla="*/ 401409 h 3927998"/>
              <a:gd name="connsiteX49" fmla="*/ 12193880 w 12193880"/>
              <a:gd name="connsiteY49" fmla="*/ 406679 h 3927998"/>
              <a:gd name="connsiteX50" fmla="*/ 12193880 w 12193880"/>
              <a:gd name="connsiteY50" fmla="*/ 410029 h 3927998"/>
              <a:gd name="connsiteX51" fmla="*/ 12193880 w 12193880"/>
              <a:gd name="connsiteY51" fmla="*/ 415299 h 3927998"/>
              <a:gd name="connsiteX52" fmla="*/ 12193880 w 12193880"/>
              <a:gd name="connsiteY52" fmla="*/ 418649 h 3927998"/>
              <a:gd name="connsiteX53" fmla="*/ 12193880 w 12193880"/>
              <a:gd name="connsiteY53" fmla="*/ 423919 h 3927998"/>
              <a:gd name="connsiteX54" fmla="*/ 12193880 w 12193880"/>
              <a:gd name="connsiteY54" fmla="*/ 443701 h 3927998"/>
              <a:gd name="connsiteX55" fmla="*/ 12193880 w 12193880"/>
              <a:gd name="connsiteY55" fmla="*/ 448971 h 3927998"/>
              <a:gd name="connsiteX56" fmla="*/ 12193880 w 12193880"/>
              <a:gd name="connsiteY56" fmla="*/ 452321 h 3927998"/>
              <a:gd name="connsiteX57" fmla="*/ 12193880 w 12193880"/>
              <a:gd name="connsiteY57" fmla="*/ 457591 h 3927998"/>
              <a:gd name="connsiteX58" fmla="*/ 12193880 w 12193880"/>
              <a:gd name="connsiteY58" fmla="*/ 460941 h 3927998"/>
              <a:gd name="connsiteX59" fmla="*/ 12193880 w 12193880"/>
              <a:gd name="connsiteY59" fmla="*/ 466211 h 3927998"/>
              <a:gd name="connsiteX60" fmla="*/ 12193880 w 12193880"/>
              <a:gd name="connsiteY60" fmla="*/ 500799 h 3927998"/>
              <a:gd name="connsiteX61" fmla="*/ 12193880 w 12193880"/>
              <a:gd name="connsiteY61" fmla="*/ 509419 h 3927998"/>
              <a:gd name="connsiteX62" fmla="*/ 12193880 w 12193880"/>
              <a:gd name="connsiteY62" fmla="*/ 518039 h 3927998"/>
              <a:gd name="connsiteX63" fmla="*/ 12193880 w 12193880"/>
              <a:gd name="connsiteY63" fmla="*/ 543091 h 3927998"/>
              <a:gd name="connsiteX64" fmla="*/ 12193880 w 12193880"/>
              <a:gd name="connsiteY64" fmla="*/ 551711 h 3927998"/>
              <a:gd name="connsiteX65" fmla="*/ 12193880 w 12193880"/>
              <a:gd name="connsiteY65" fmla="*/ 560331 h 3927998"/>
              <a:gd name="connsiteX66" fmla="*/ 12193880 w 12193880"/>
              <a:gd name="connsiteY66" fmla="*/ 2686547 h 3927998"/>
              <a:gd name="connsiteX67" fmla="*/ 12193880 w 12193880"/>
              <a:gd name="connsiteY67" fmla="*/ 2695167 h 3927998"/>
              <a:gd name="connsiteX68" fmla="*/ 12193880 w 12193880"/>
              <a:gd name="connsiteY68" fmla="*/ 2703787 h 3927998"/>
              <a:gd name="connsiteX69" fmla="*/ 12193880 w 12193880"/>
              <a:gd name="connsiteY69" fmla="*/ 2728839 h 3927998"/>
              <a:gd name="connsiteX70" fmla="*/ 12193880 w 12193880"/>
              <a:gd name="connsiteY70" fmla="*/ 2737459 h 3927998"/>
              <a:gd name="connsiteX71" fmla="*/ 12193880 w 12193880"/>
              <a:gd name="connsiteY71" fmla="*/ 2741930 h 3927998"/>
              <a:gd name="connsiteX72" fmla="*/ 12193880 w 12193880"/>
              <a:gd name="connsiteY72" fmla="*/ 2746079 h 3927998"/>
              <a:gd name="connsiteX73" fmla="*/ 12193880 w 12193880"/>
              <a:gd name="connsiteY73" fmla="*/ 2750550 h 3927998"/>
              <a:gd name="connsiteX74" fmla="*/ 12193880 w 12193880"/>
              <a:gd name="connsiteY74" fmla="*/ 2759170 h 3927998"/>
              <a:gd name="connsiteX75" fmla="*/ 12193880 w 12193880"/>
              <a:gd name="connsiteY75" fmla="*/ 2780667 h 3927998"/>
              <a:gd name="connsiteX76" fmla="*/ 12193880 w 12193880"/>
              <a:gd name="connsiteY76" fmla="*/ 2784222 h 3927998"/>
              <a:gd name="connsiteX77" fmla="*/ 12193880 w 12193880"/>
              <a:gd name="connsiteY77" fmla="*/ 2785937 h 3927998"/>
              <a:gd name="connsiteX78" fmla="*/ 12193880 w 12193880"/>
              <a:gd name="connsiteY78" fmla="*/ 2789287 h 3927998"/>
              <a:gd name="connsiteX79" fmla="*/ 12193880 w 12193880"/>
              <a:gd name="connsiteY79" fmla="*/ 2792842 h 3927998"/>
              <a:gd name="connsiteX80" fmla="*/ 12193880 w 12193880"/>
              <a:gd name="connsiteY80" fmla="*/ 2794557 h 3927998"/>
              <a:gd name="connsiteX81" fmla="*/ 12193880 w 12193880"/>
              <a:gd name="connsiteY81" fmla="*/ 2797907 h 3927998"/>
              <a:gd name="connsiteX82" fmla="*/ 12193880 w 12193880"/>
              <a:gd name="connsiteY82" fmla="*/ 2801462 h 3927998"/>
              <a:gd name="connsiteX83" fmla="*/ 12193880 w 12193880"/>
              <a:gd name="connsiteY83" fmla="*/ 2803177 h 3927998"/>
              <a:gd name="connsiteX84" fmla="*/ 12193880 w 12193880"/>
              <a:gd name="connsiteY84" fmla="*/ 2822959 h 3927998"/>
              <a:gd name="connsiteX85" fmla="*/ 12193880 w 12193880"/>
              <a:gd name="connsiteY85" fmla="*/ 2828229 h 3927998"/>
              <a:gd name="connsiteX86" fmla="*/ 12193880 w 12193880"/>
              <a:gd name="connsiteY86" fmla="*/ 2831579 h 3927998"/>
              <a:gd name="connsiteX87" fmla="*/ 12193880 w 12193880"/>
              <a:gd name="connsiteY87" fmla="*/ 2836050 h 3927998"/>
              <a:gd name="connsiteX88" fmla="*/ 12193880 w 12193880"/>
              <a:gd name="connsiteY88" fmla="*/ 2836849 h 3927998"/>
              <a:gd name="connsiteX89" fmla="*/ 12193880 w 12193880"/>
              <a:gd name="connsiteY89" fmla="*/ 2840199 h 3927998"/>
              <a:gd name="connsiteX90" fmla="*/ 12193880 w 12193880"/>
              <a:gd name="connsiteY90" fmla="*/ 2841320 h 3927998"/>
              <a:gd name="connsiteX91" fmla="*/ 12193880 w 12193880"/>
              <a:gd name="connsiteY91" fmla="*/ 2844670 h 3927998"/>
              <a:gd name="connsiteX92" fmla="*/ 12193880 w 12193880"/>
              <a:gd name="connsiteY92" fmla="*/ 2845469 h 3927998"/>
              <a:gd name="connsiteX93" fmla="*/ 12193880 w 12193880"/>
              <a:gd name="connsiteY93" fmla="*/ 2849940 h 3927998"/>
              <a:gd name="connsiteX94" fmla="*/ 12193880 w 12193880"/>
              <a:gd name="connsiteY94" fmla="*/ 2853290 h 3927998"/>
              <a:gd name="connsiteX95" fmla="*/ 12193880 w 12193880"/>
              <a:gd name="connsiteY95" fmla="*/ 2858560 h 3927998"/>
              <a:gd name="connsiteX96" fmla="*/ 12193880 w 12193880"/>
              <a:gd name="connsiteY96" fmla="*/ 2878342 h 3927998"/>
              <a:gd name="connsiteX97" fmla="*/ 12193880 w 12193880"/>
              <a:gd name="connsiteY97" fmla="*/ 2880057 h 3927998"/>
              <a:gd name="connsiteX98" fmla="*/ 12193880 w 12193880"/>
              <a:gd name="connsiteY98" fmla="*/ 2883612 h 3927998"/>
              <a:gd name="connsiteX99" fmla="*/ 12193880 w 12193880"/>
              <a:gd name="connsiteY99" fmla="*/ 2886962 h 3927998"/>
              <a:gd name="connsiteX100" fmla="*/ 12193880 w 12193880"/>
              <a:gd name="connsiteY100" fmla="*/ 2888677 h 3927998"/>
              <a:gd name="connsiteX101" fmla="*/ 12193880 w 12193880"/>
              <a:gd name="connsiteY101" fmla="*/ 2892232 h 3927998"/>
              <a:gd name="connsiteX102" fmla="*/ 12193880 w 12193880"/>
              <a:gd name="connsiteY102" fmla="*/ 2895582 h 3927998"/>
              <a:gd name="connsiteX103" fmla="*/ 12193880 w 12193880"/>
              <a:gd name="connsiteY103" fmla="*/ 2897297 h 3927998"/>
              <a:gd name="connsiteX104" fmla="*/ 12193880 w 12193880"/>
              <a:gd name="connsiteY104" fmla="*/ 2900852 h 3927998"/>
              <a:gd name="connsiteX105" fmla="*/ 12193880 w 12193880"/>
              <a:gd name="connsiteY105" fmla="*/ 2922349 h 3927998"/>
              <a:gd name="connsiteX106" fmla="*/ 12193880 w 12193880"/>
              <a:gd name="connsiteY106" fmla="*/ 2930969 h 3927998"/>
              <a:gd name="connsiteX107" fmla="*/ 12193880 w 12193880"/>
              <a:gd name="connsiteY107" fmla="*/ 2935440 h 3927998"/>
              <a:gd name="connsiteX108" fmla="*/ 12193880 w 12193880"/>
              <a:gd name="connsiteY108" fmla="*/ 2939589 h 3927998"/>
              <a:gd name="connsiteX109" fmla="*/ 12193880 w 12193880"/>
              <a:gd name="connsiteY109" fmla="*/ 2944060 h 3927998"/>
              <a:gd name="connsiteX110" fmla="*/ 12193880 w 12193880"/>
              <a:gd name="connsiteY110" fmla="*/ 2952680 h 3927998"/>
              <a:gd name="connsiteX111" fmla="*/ 12193880 w 12193880"/>
              <a:gd name="connsiteY111" fmla="*/ 2977732 h 3927998"/>
              <a:gd name="connsiteX112" fmla="*/ 12193880 w 12193880"/>
              <a:gd name="connsiteY112" fmla="*/ 2986352 h 3927998"/>
              <a:gd name="connsiteX113" fmla="*/ 12193880 w 12193880"/>
              <a:gd name="connsiteY113" fmla="*/ 2994972 h 3927998"/>
              <a:gd name="connsiteX114" fmla="*/ 12193880 w 12193880"/>
              <a:gd name="connsiteY114" fmla="*/ 3734488 h 3927998"/>
              <a:gd name="connsiteX115" fmla="*/ 12193880 w 12193880"/>
              <a:gd name="connsiteY115" fmla="*/ 3828608 h 3927998"/>
              <a:gd name="connsiteX116" fmla="*/ 12193880 w 12193880"/>
              <a:gd name="connsiteY116" fmla="*/ 3833878 h 3927998"/>
              <a:gd name="connsiteX117" fmla="*/ 12193880 w 12193880"/>
              <a:gd name="connsiteY117" fmla="*/ 3927998 h 3927998"/>
              <a:gd name="connsiteX118" fmla="*/ 11056133 w 12193880"/>
              <a:gd name="connsiteY118" fmla="*/ 3927998 h 3927998"/>
              <a:gd name="connsiteX119" fmla="*/ 9719680 w 12193880"/>
              <a:gd name="connsiteY119" fmla="*/ 3927998 h 3927998"/>
              <a:gd name="connsiteX120" fmla="*/ 8391705 w 12193880"/>
              <a:gd name="connsiteY120" fmla="*/ 3927998 h 3927998"/>
              <a:gd name="connsiteX121" fmla="*/ 8383228 w 12193880"/>
              <a:gd name="connsiteY121" fmla="*/ 3927998 h 3927998"/>
              <a:gd name="connsiteX122" fmla="*/ 7055251 w 12193880"/>
              <a:gd name="connsiteY122" fmla="*/ 3927998 h 3927998"/>
              <a:gd name="connsiteX123" fmla="*/ 5718800 w 12193880"/>
              <a:gd name="connsiteY123" fmla="*/ 3927998 h 3927998"/>
              <a:gd name="connsiteX124" fmla="*/ 4382437 w 12193880"/>
              <a:gd name="connsiteY124" fmla="*/ 3927998 h 3927998"/>
              <a:gd name="connsiteX125" fmla="*/ 3045984 w 12193880"/>
              <a:gd name="connsiteY125" fmla="*/ 3927998 h 3927998"/>
              <a:gd name="connsiteX126" fmla="*/ 1709529 w 12193880"/>
              <a:gd name="connsiteY126" fmla="*/ 3927998 h 3927998"/>
              <a:gd name="connsiteX127" fmla="*/ 373076 w 12193880"/>
              <a:gd name="connsiteY127" fmla="*/ 3927998 h 3927998"/>
              <a:gd name="connsiteX128" fmla="*/ 0 w 12193880"/>
              <a:gd name="connsiteY128" fmla="*/ 3927998 h 3927998"/>
              <a:gd name="connsiteX129" fmla="*/ 0 w 12193880"/>
              <a:gd name="connsiteY129" fmla="*/ 3833878 h 3927998"/>
              <a:gd name="connsiteX130" fmla="*/ 0 w 12193880"/>
              <a:gd name="connsiteY130" fmla="*/ 3828608 h 3927998"/>
              <a:gd name="connsiteX131" fmla="*/ 0 w 12193880"/>
              <a:gd name="connsiteY131" fmla="*/ 3734488 h 3927998"/>
              <a:gd name="connsiteX132" fmla="*/ 0 w 12193880"/>
              <a:gd name="connsiteY132" fmla="*/ 2994972 h 3927998"/>
              <a:gd name="connsiteX133" fmla="*/ 0 w 12193880"/>
              <a:gd name="connsiteY133" fmla="*/ 2986352 h 3927998"/>
              <a:gd name="connsiteX134" fmla="*/ 0 w 12193880"/>
              <a:gd name="connsiteY134" fmla="*/ 2977732 h 3927998"/>
              <a:gd name="connsiteX135" fmla="*/ 0 w 12193880"/>
              <a:gd name="connsiteY135" fmla="*/ 2952680 h 3927998"/>
              <a:gd name="connsiteX136" fmla="*/ 0 w 12193880"/>
              <a:gd name="connsiteY136" fmla="*/ 2944060 h 3927998"/>
              <a:gd name="connsiteX137" fmla="*/ 0 w 12193880"/>
              <a:gd name="connsiteY137" fmla="*/ 2936948 h 3927998"/>
              <a:gd name="connsiteX138" fmla="*/ 0 w 12193880"/>
              <a:gd name="connsiteY138" fmla="*/ 2935440 h 3927998"/>
              <a:gd name="connsiteX139" fmla="*/ 0 w 12193880"/>
              <a:gd name="connsiteY139" fmla="*/ 2928328 h 3927998"/>
              <a:gd name="connsiteX140" fmla="*/ 0 w 12193880"/>
              <a:gd name="connsiteY140" fmla="*/ 2919708 h 3927998"/>
              <a:gd name="connsiteX141" fmla="*/ 0 w 12193880"/>
              <a:gd name="connsiteY141" fmla="*/ 2900852 h 3927998"/>
              <a:gd name="connsiteX142" fmla="*/ 0 w 12193880"/>
              <a:gd name="connsiteY142" fmla="*/ 2895582 h 3927998"/>
              <a:gd name="connsiteX143" fmla="*/ 0 w 12193880"/>
              <a:gd name="connsiteY143" fmla="*/ 2894656 h 3927998"/>
              <a:gd name="connsiteX144" fmla="*/ 0 w 12193880"/>
              <a:gd name="connsiteY144" fmla="*/ 2892232 h 3927998"/>
              <a:gd name="connsiteX145" fmla="*/ 0 w 12193880"/>
              <a:gd name="connsiteY145" fmla="*/ 2886962 h 3927998"/>
              <a:gd name="connsiteX146" fmla="*/ 0 w 12193880"/>
              <a:gd name="connsiteY146" fmla="*/ 2886036 h 3927998"/>
              <a:gd name="connsiteX147" fmla="*/ 0 w 12193880"/>
              <a:gd name="connsiteY147" fmla="*/ 2883612 h 3927998"/>
              <a:gd name="connsiteX148" fmla="*/ 0 w 12193880"/>
              <a:gd name="connsiteY148" fmla="*/ 2878342 h 3927998"/>
              <a:gd name="connsiteX149" fmla="*/ 0 w 12193880"/>
              <a:gd name="connsiteY149" fmla="*/ 2877416 h 3927998"/>
              <a:gd name="connsiteX150" fmla="*/ 0 w 12193880"/>
              <a:gd name="connsiteY150" fmla="*/ 2858560 h 3927998"/>
              <a:gd name="connsiteX151" fmla="*/ 0 w 12193880"/>
              <a:gd name="connsiteY151" fmla="*/ 2853290 h 3927998"/>
              <a:gd name="connsiteX152" fmla="*/ 0 w 12193880"/>
              <a:gd name="connsiteY152" fmla="*/ 2849940 h 3927998"/>
              <a:gd name="connsiteX153" fmla="*/ 0 w 12193880"/>
              <a:gd name="connsiteY153" fmla="*/ 2844670 h 3927998"/>
              <a:gd name="connsiteX154" fmla="*/ 0 w 12193880"/>
              <a:gd name="connsiteY154" fmla="*/ 2842828 h 3927998"/>
              <a:gd name="connsiteX155" fmla="*/ 0 w 12193880"/>
              <a:gd name="connsiteY155" fmla="*/ 2841320 h 3927998"/>
              <a:gd name="connsiteX156" fmla="*/ 0 w 12193880"/>
              <a:gd name="connsiteY156" fmla="*/ 2837558 h 3927998"/>
              <a:gd name="connsiteX157" fmla="*/ 0 w 12193880"/>
              <a:gd name="connsiteY157" fmla="*/ 2836050 h 3927998"/>
              <a:gd name="connsiteX158" fmla="*/ 0 w 12193880"/>
              <a:gd name="connsiteY158" fmla="*/ 2834208 h 3927998"/>
              <a:gd name="connsiteX159" fmla="*/ 0 w 12193880"/>
              <a:gd name="connsiteY159" fmla="*/ 2828938 h 3927998"/>
              <a:gd name="connsiteX160" fmla="*/ 0 w 12193880"/>
              <a:gd name="connsiteY160" fmla="*/ 2825588 h 3927998"/>
              <a:gd name="connsiteX161" fmla="*/ 0 w 12193880"/>
              <a:gd name="connsiteY161" fmla="*/ 2820318 h 3927998"/>
              <a:gd name="connsiteX162" fmla="*/ 0 w 12193880"/>
              <a:gd name="connsiteY162" fmla="*/ 2801462 h 3927998"/>
              <a:gd name="connsiteX163" fmla="*/ 0 w 12193880"/>
              <a:gd name="connsiteY163" fmla="*/ 2800536 h 3927998"/>
              <a:gd name="connsiteX164" fmla="*/ 0 w 12193880"/>
              <a:gd name="connsiteY164" fmla="*/ 2795266 h 3927998"/>
              <a:gd name="connsiteX165" fmla="*/ 0 w 12193880"/>
              <a:gd name="connsiteY165" fmla="*/ 2792842 h 3927998"/>
              <a:gd name="connsiteX166" fmla="*/ 0 w 12193880"/>
              <a:gd name="connsiteY166" fmla="*/ 2791916 h 3927998"/>
              <a:gd name="connsiteX167" fmla="*/ 0 w 12193880"/>
              <a:gd name="connsiteY167" fmla="*/ 2786646 h 3927998"/>
              <a:gd name="connsiteX168" fmla="*/ 0 w 12193880"/>
              <a:gd name="connsiteY168" fmla="*/ 2784222 h 3927998"/>
              <a:gd name="connsiteX169" fmla="*/ 0 w 12193880"/>
              <a:gd name="connsiteY169" fmla="*/ 2783296 h 3927998"/>
              <a:gd name="connsiteX170" fmla="*/ 0 w 12193880"/>
              <a:gd name="connsiteY170" fmla="*/ 2778026 h 3927998"/>
              <a:gd name="connsiteX171" fmla="*/ 0 w 12193880"/>
              <a:gd name="connsiteY171" fmla="*/ 2759170 h 3927998"/>
              <a:gd name="connsiteX172" fmla="*/ 0 w 12193880"/>
              <a:gd name="connsiteY172" fmla="*/ 2750550 h 3927998"/>
              <a:gd name="connsiteX173" fmla="*/ 0 w 12193880"/>
              <a:gd name="connsiteY173" fmla="*/ 2743438 h 3927998"/>
              <a:gd name="connsiteX174" fmla="*/ 0 w 12193880"/>
              <a:gd name="connsiteY174" fmla="*/ 2741930 h 3927998"/>
              <a:gd name="connsiteX175" fmla="*/ 0 w 12193880"/>
              <a:gd name="connsiteY175" fmla="*/ 2734818 h 3927998"/>
              <a:gd name="connsiteX176" fmla="*/ 0 w 12193880"/>
              <a:gd name="connsiteY176" fmla="*/ 2726198 h 3927998"/>
              <a:gd name="connsiteX177" fmla="*/ 0 w 12193880"/>
              <a:gd name="connsiteY177" fmla="*/ 2701146 h 3927998"/>
              <a:gd name="connsiteX178" fmla="*/ 0 w 12193880"/>
              <a:gd name="connsiteY178" fmla="*/ 2692526 h 3927998"/>
              <a:gd name="connsiteX179" fmla="*/ 0 w 12193880"/>
              <a:gd name="connsiteY179" fmla="*/ 2683906 h 3927998"/>
              <a:gd name="connsiteX180" fmla="*/ 0 w 12193880"/>
              <a:gd name="connsiteY180" fmla="*/ 557690 h 3927998"/>
              <a:gd name="connsiteX181" fmla="*/ 0 w 12193880"/>
              <a:gd name="connsiteY181" fmla="*/ 549070 h 3927998"/>
              <a:gd name="connsiteX182" fmla="*/ 0 w 12193880"/>
              <a:gd name="connsiteY182" fmla="*/ 540450 h 3927998"/>
              <a:gd name="connsiteX183" fmla="*/ 0 w 12193880"/>
              <a:gd name="connsiteY183" fmla="*/ 515398 h 3927998"/>
              <a:gd name="connsiteX184" fmla="*/ 0 w 12193880"/>
              <a:gd name="connsiteY184" fmla="*/ 506778 h 3927998"/>
              <a:gd name="connsiteX185" fmla="*/ 0 w 12193880"/>
              <a:gd name="connsiteY185" fmla="*/ 498158 h 3927998"/>
              <a:gd name="connsiteX186" fmla="*/ 0 w 12193880"/>
              <a:gd name="connsiteY186" fmla="*/ 463570 h 3927998"/>
              <a:gd name="connsiteX187" fmla="*/ 0 w 12193880"/>
              <a:gd name="connsiteY187" fmla="*/ 458300 h 3927998"/>
              <a:gd name="connsiteX188" fmla="*/ 0 w 12193880"/>
              <a:gd name="connsiteY188" fmla="*/ 454950 h 3927998"/>
              <a:gd name="connsiteX189" fmla="*/ 0 w 12193880"/>
              <a:gd name="connsiteY189" fmla="*/ 449680 h 3927998"/>
              <a:gd name="connsiteX190" fmla="*/ 0 w 12193880"/>
              <a:gd name="connsiteY190" fmla="*/ 446330 h 3927998"/>
              <a:gd name="connsiteX191" fmla="*/ 0 w 12193880"/>
              <a:gd name="connsiteY191" fmla="*/ 441060 h 3927998"/>
              <a:gd name="connsiteX192" fmla="*/ 0 w 12193880"/>
              <a:gd name="connsiteY192" fmla="*/ 421278 h 3927998"/>
              <a:gd name="connsiteX193" fmla="*/ 0 w 12193880"/>
              <a:gd name="connsiteY193" fmla="*/ 416008 h 3927998"/>
              <a:gd name="connsiteX194" fmla="*/ 0 w 12193880"/>
              <a:gd name="connsiteY194" fmla="*/ 412658 h 3927998"/>
              <a:gd name="connsiteX195" fmla="*/ 0 w 12193880"/>
              <a:gd name="connsiteY195" fmla="*/ 407388 h 3927998"/>
              <a:gd name="connsiteX196" fmla="*/ 0 w 12193880"/>
              <a:gd name="connsiteY196" fmla="*/ 404038 h 3927998"/>
              <a:gd name="connsiteX197" fmla="*/ 0 w 12193880"/>
              <a:gd name="connsiteY197" fmla="*/ 398768 h 3927998"/>
              <a:gd name="connsiteX198" fmla="*/ 0 w 12193880"/>
              <a:gd name="connsiteY198" fmla="*/ 364180 h 3927998"/>
              <a:gd name="connsiteX199" fmla="*/ 0 w 12193880"/>
              <a:gd name="connsiteY199" fmla="*/ 355560 h 3927998"/>
              <a:gd name="connsiteX200" fmla="*/ 0 w 12193880"/>
              <a:gd name="connsiteY200" fmla="*/ 346940 h 3927998"/>
              <a:gd name="connsiteX201" fmla="*/ 0 w 12193880"/>
              <a:gd name="connsiteY201" fmla="*/ 321888 h 3927998"/>
              <a:gd name="connsiteX202" fmla="*/ 0 w 12193880"/>
              <a:gd name="connsiteY202" fmla="*/ 313268 h 3927998"/>
              <a:gd name="connsiteX203" fmla="*/ 0 w 12193880"/>
              <a:gd name="connsiteY203" fmla="*/ 304648 h 3927998"/>
              <a:gd name="connsiteX204" fmla="*/ 2692 w 12193880"/>
              <a:gd name="connsiteY204" fmla="*/ 307340 h 3927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Lst>
            <a:rect l="l" t="t" r="r" b="b"/>
            <a:pathLst>
              <a:path w="12193880" h="3927998">
                <a:moveTo>
                  <a:pt x="308102" y="0"/>
                </a:moveTo>
                <a:lnTo>
                  <a:pt x="613512" y="307340"/>
                </a:lnTo>
                <a:lnTo>
                  <a:pt x="916991" y="0"/>
                </a:lnTo>
                <a:lnTo>
                  <a:pt x="1222400" y="307340"/>
                </a:lnTo>
                <a:lnTo>
                  <a:pt x="1527861" y="0"/>
                </a:lnTo>
                <a:lnTo>
                  <a:pt x="1831340" y="307340"/>
                </a:lnTo>
                <a:lnTo>
                  <a:pt x="2136750" y="0"/>
                </a:lnTo>
                <a:lnTo>
                  <a:pt x="2440229" y="307340"/>
                </a:lnTo>
                <a:lnTo>
                  <a:pt x="2745638" y="0"/>
                </a:lnTo>
                <a:lnTo>
                  <a:pt x="3049118" y="307340"/>
                </a:lnTo>
                <a:lnTo>
                  <a:pt x="3354527" y="0"/>
                </a:lnTo>
                <a:lnTo>
                  <a:pt x="3659937" y="307340"/>
                </a:lnTo>
                <a:lnTo>
                  <a:pt x="3965397" y="0"/>
                </a:lnTo>
                <a:lnTo>
                  <a:pt x="4268878" y="307340"/>
                </a:lnTo>
                <a:lnTo>
                  <a:pt x="4574288" y="0"/>
                </a:lnTo>
                <a:lnTo>
                  <a:pt x="4879698" y="307340"/>
                </a:lnTo>
                <a:lnTo>
                  <a:pt x="5183125" y="0"/>
                </a:lnTo>
                <a:lnTo>
                  <a:pt x="5488587" y="307340"/>
                </a:lnTo>
                <a:lnTo>
                  <a:pt x="5793997" y="0"/>
                </a:lnTo>
                <a:lnTo>
                  <a:pt x="6099404" y="307340"/>
                </a:lnTo>
                <a:lnTo>
                  <a:pt x="6402883" y="0"/>
                </a:lnTo>
                <a:lnTo>
                  <a:pt x="6708293" y="307340"/>
                </a:lnTo>
                <a:lnTo>
                  <a:pt x="7013702" y="0"/>
                </a:lnTo>
                <a:lnTo>
                  <a:pt x="7317182" y="307340"/>
                </a:lnTo>
                <a:lnTo>
                  <a:pt x="7622642" y="0"/>
                </a:lnTo>
                <a:lnTo>
                  <a:pt x="7926121" y="307340"/>
                </a:lnTo>
                <a:lnTo>
                  <a:pt x="8231531" y="0"/>
                </a:lnTo>
                <a:lnTo>
                  <a:pt x="8535010" y="307340"/>
                </a:lnTo>
                <a:lnTo>
                  <a:pt x="8840419" y="0"/>
                </a:lnTo>
                <a:lnTo>
                  <a:pt x="9145829" y="307340"/>
                </a:lnTo>
                <a:lnTo>
                  <a:pt x="9451238" y="0"/>
                </a:lnTo>
                <a:lnTo>
                  <a:pt x="9753600" y="306222"/>
                </a:lnTo>
                <a:lnTo>
                  <a:pt x="9753600" y="304648"/>
                </a:lnTo>
                <a:lnTo>
                  <a:pt x="9756293" y="307340"/>
                </a:lnTo>
                <a:lnTo>
                  <a:pt x="10061702" y="0"/>
                </a:lnTo>
                <a:lnTo>
                  <a:pt x="10367112" y="307340"/>
                </a:lnTo>
                <a:lnTo>
                  <a:pt x="10670591" y="0"/>
                </a:lnTo>
                <a:lnTo>
                  <a:pt x="10976000" y="307340"/>
                </a:lnTo>
                <a:lnTo>
                  <a:pt x="11281461" y="0"/>
                </a:lnTo>
                <a:lnTo>
                  <a:pt x="11584940" y="307340"/>
                </a:lnTo>
                <a:lnTo>
                  <a:pt x="11890350" y="0"/>
                </a:lnTo>
                <a:lnTo>
                  <a:pt x="12193829" y="307340"/>
                </a:lnTo>
                <a:lnTo>
                  <a:pt x="12193880" y="307289"/>
                </a:lnTo>
                <a:lnTo>
                  <a:pt x="12193880" y="315909"/>
                </a:lnTo>
                <a:lnTo>
                  <a:pt x="12193880" y="324529"/>
                </a:lnTo>
                <a:lnTo>
                  <a:pt x="12193880" y="349581"/>
                </a:lnTo>
                <a:lnTo>
                  <a:pt x="12193880" y="358201"/>
                </a:lnTo>
                <a:lnTo>
                  <a:pt x="12193880" y="366821"/>
                </a:lnTo>
                <a:lnTo>
                  <a:pt x="12193880" y="401409"/>
                </a:lnTo>
                <a:lnTo>
                  <a:pt x="12193880" y="406679"/>
                </a:lnTo>
                <a:lnTo>
                  <a:pt x="12193880" y="410029"/>
                </a:lnTo>
                <a:lnTo>
                  <a:pt x="12193880" y="415299"/>
                </a:lnTo>
                <a:lnTo>
                  <a:pt x="12193880" y="418649"/>
                </a:lnTo>
                <a:lnTo>
                  <a:pt x="12193880" y="423919"/>
                </a:lnTo>
                <a:lnTo>
                  <a:pt x="12193880" y="443701"/>
                </a:lnTo>
                <a:lnTo>
                  <a:pt x="12193880" y="448971"/>
                </a:lnTo>
                <a:lnTo>
                  <a:pt x="12193880" y="452321"/>
                </a:lnTo>
                <a:lnTo>
                  <a:pt x="12193880" y="457591"/>
                </a:lnTo>
                <a:lnTo>
                  <a:pt x="12193880" y="460941"/>
                </a:lnTo>
                <a:lnTo>
                  <a:pt x="12193880" y="466211"/>
                </a:lnTo>
                <a:lnTo>
                  <a:pt x="12193880" y="500799"/>
                </a:lnTo>
                <a:lnTo>
                  <a:pt x="12193880" y="509419"/>
                </a:lnTo>
                <a:lnTo>
                  <a:pt x="12193880" y="518039"/>
                </a:lnTo>
                <a:lnTo>
                  <a:pt x="12193880" y="543091"/>
                </a:lnTo>
                <a:lnTo>
                  <a:pt x="12193880" y="551711"/>
                </a:lnTo>
                <a:lnTo>
                  <a:pt x="12193880" y="560331"/>
                </a:lnTo>
                <a:lnTo>
                  <a:pt x="12193880" y="2686547"/>
                </a:lnTo>
                <a:lnTo>
                  <a:pt x="12193880" y="2695167"/>
                </a:lnTo>
                <a:lnTo>
                  <a:pt x="12193880" y="2703787"/>
                </a:lnTo>
                <a:lnTo>
                  <a:pt x="12193880" y="2728839"/>
                </a:lnTo>
                <a:lnTo>
                  <a:pt x="12193880" y="2737459"/>
                </a:lnTo>
                <a:lnTo>
                  <a:pt x="12193880" y="2741930"/>
                </a:lnTo>
                <a:lnTo>
                  <a:pt x="12193880" y="2746079"/>
                </a:lnTo>
                <a:lnTo>
                  <a:pt x="12193880" y="2750550"/>
                </a:lnTo>
                <a:lnTo>
                  <a:pt x="12193880" y="2759170"/>
                </a:lnTo>
                <a:lnTo>
                  <a:pt x="12193880" y="2780667"/>
                </a:lnTo>
                <a:lnTo>
                  <a:pt x="12193880" y="2784222"/>
                </a:lnTo>
                <a:lnTo>
                  <a:pt x="12193880" y="2785937"/>
                </a:lnTo>
                <a:lnTo>
                  <a:pt x="12193880" y="2789287"/>
                </a:lnTo>
                <a:lnTo>
                  <a:pt x="12193880" y="2792842"/>
                </a:lnTo>
                <a:lnTo>
                  <a:pt x="12193880" y="2794557"/>
                </a:lnTo>
                <a:lnTo>
                  <a:pt x="12193880" y="2797907"/>
                </a:lnTo>
                <a:lnTo>
                  <a:pt x="12193880" y="2801462"/>
                </a:lnTo>
                <a:lnTo>
                  <a:pt x="12193880" y="2803177"/>
                </a:lnTo>
                <a:lnTo>
                  <a:pt x="12193880" y="2822959"/>
                </a:lnTo>
                <a:lnTo>
                  <a:pt x="12193880" y="2828229"/>
                </a:lnTo>
                <a:lnTo>
                  <a:pt x="12193880" y="2831579"/>
                </a:lnTo>
                <a:lnTo>
                  <a:pt x="12193880" y="2836050"/>
                </a:lnTo>
                <a:lnTo>
                  <a:pt x="12193880" y="2836849"/>
                </a:lnTo>
                <a:lnTo>
                  <a:pt x="12193880" y="2840199"/>
                </a:lnTo>
                <a:lnTo>
                  <a:pt x="12193880" y="2841320"/>
                </a:lnTo>
                <a:lnTo>
                  <a:pt x="12193880" y="2844670"/>
                </a:lnTo>
                <a:lnTo>
                  <a:pt x="12193880" y="2845469"/>
                </a:lnTo>
                <a:lnTo>
                  <a:pt x="12193880" y="2849940"/>
                </a:lnTo>
                <a:lnTo>
                  <a:pt x="12193880" y="2853290"/>
                </a:lnTo>
                <a:lnTo>
                  <a:pt x="12193880" y="2858560"/>
                </a:lnTo>
                <a:lnTo>
                  <a:pt x="12193880" y="2878342"/>
                </a:lnTo>
                <a:lnTo>
                  <a:pt x="12193880" y="2880057"/>
                </a:lnTo>
                <a:lnTo>
                  <a:pt x="12193880" y="2883612"/>
                </a:lnTo>
                <a:lnTo>
                  <a:pt x="12193880" y="2886962"/>
                </a:lnTo>
                <a:lnTo>
                  <a:pt x="12193880" y="2888677"/>
                </a:lnTo>
                <a:lnTo>
                  <a:pt x="12193880" y="2892232"/>
                </a:lnTo>
                <a:lnTo>
                  <a:pt x="12193880" y="2895582"/>
                </a:lnTo>
                <a:lnTo>
                  <a:pt x="12193880" y="2897297"/>
                </a:lnTo>
                <a:lnTo>
                  <a:pt x="12193880" y="2900852"/>
                </a:lnTo>
                <a:lnTo>
                  <a:pt x="12193880" y="2922349"/>
                </a:lnTo>
                <a:lnTo>
                  <a:pt x="12193880" y="2930969"/>
                </a:lnTo>
                <a:lnTo>
                  <a:pt x="12193880" y="2935440"/>
                </a:lnTo>
                <a:lnTo>
                  <a:pt x="12193880" y="2939589"/>
                </a:lnTo>
                <a:lnTo>
                  <a:pt x="12193880" y="2944060"/>
                </a:lnTo>
                <a:lnTo>
                  <a:pt x="12193880" y="2952680"/>
                </a:lnTo>
                <a:lnTo>
                  <a:pt x="12193880" y="2977732"/>
                </a:lnTo>
                <a:lnTo>
                  <a:pt x="12193880" y="2986352"/>
                </a:lnTo>
                <a:lnTo>
                  <a:pt x="12193880" y="2994972"/>
                </a:lnTo>
                <a:lnTo>
                  <a:pt x="12193880" y="3734488"/>
                </a:lnTo>
                <a:lnTo>
                  <a:pt x="12193880" y="3828608"/>
                </a:lnTo>
                <a:lnTo>
                  <a:pt x="12193880" y="3833878"/>
                </a:lnTo>
                <a:lnTo>
                  <a:pt x="12193880" y="3927998"/>
                </a:lnTo>
                <a:lnTo>
                  <a:pt x="11056133" y="3927998"/>
                </a:lnTo>
                <a:lnTo>
                  <a:pt x="9719680" y="3927998"/>
                </a:lnTo>
                <a:lnTo>
                  <a:pt x="8391705" y="3927998"/>
                </a:lnTo>
                <a:lnTo>
                  <a:pt x="8383228" y="3927998"/>
                </a:lnTo>
                <a:lnTo>
                  <a:pt x="7055251" y="3927998"/>
                </a:lnTo>
                <a:lnTo>
                  <a:pt x="5718800" y="3927998"/>
                </a:lnTo>
                <a:lnTo>
                  <a:pt x="4382437" y="3927998"/>
                </a:lnTo>
                <a:lnTo>
                  <a:pt x="3045984" y="3927998"/>
                </a:lnTo>
                <a:lnTo>
                  <a:pt x="1709529" y="3927998"/>
                </a:lnTo>
                <a:lnTo>
                  <a:pt x="373076" y="3927998"/>
                </a:lnTo>
                <a:lnTo>
                  <a:pt x="0" y="3927998"/>
                </a:lnTo>
                <a:lnTo>
                  <a:pt x="0" y="3833878"/>
                </a:lnTo>
                <a:lnTo>
                  <a:pt x="0" y="3828608"/>
                </a:lnTo>
                <a:lnTo>
                  <a:pt x="0" y="3734488"/>
                </a:lnTo>
                <a:lnTo>
                  <a:pt x="0" y="2994972"/>
                </a:lnTo>
                <a:lnTo>
                  <a:pt x="0" y="2986352"/>
                </a:lnTo>
                <a:lnTo>
                  <a:pt x="0" y="2977732"/>
                </a:lnTo>
                <a:lnTo>
                  <a:pt x="0" y="2952680"/>
                </a:lnTo>
                <a:lnTo>
                  <a:pt x="0" y="2944060"/>
                </a:lnTo>
                <a:lnTo>
                  <a:pt x="0" y="2936948"/>
                </a:lnTo>
                <a:lnTo>
                  <a:pt x="0" y="2935440"/>
                </a:lnTo>
                <a:lnTo>
                  <a:pt x="0" y="2928328"/>
                </a:lnTo>
                <a:lnTo>
                  <a:pt x="0" y="2919708"/>
                </a:lnTo>
                <a:lnTo>
                  <a:pt x="0" y="2900852"/>
                </a:lnTo>
                <a:lnTo>
                  <a:pt x="0" y="2895582"/>
                </a:lnTo>
                <a:lnTo>
                  <a:pt x="0" y="2894656"/>
                </a:lnTo>
                <a:lnTo>
                  <a:pt x="0" y="2892232"/>
                </a:lnTo>
                <a:lnTo>
                  <a:pt x="0" y="2886962"/>
                </a:lnTo>
                <a:lnTo>
                  <a:pt x="0" y="2886036"/>
                </a:lnTo>
                <a:lnTo>
                  <a:pt x="0" y="2883612"/>
                </a:lnTo>
                <a:lnTo>
                  <a:pt x="0" y="2878342"/>
                </a:lnTo>
                <a:lnTo>
                  <a:pt x="0" y="2877416"/>
                </a:lnTo>
                <a:lnTo>
                  <a:pt x="0" y="2858560"/>
                </a:lnTo>
                <a:lnTo>
                  <a:pt x="0" y="2853290"/>
                </a:lnTo>
                <a:lnTo>
                  <a:pt x="0" y="2849940"/>
                </a:lnTo>
                <a:lnTo>
                  <a:pt x="0" y="2844670"/>
                </a:lnTo>
                <a:lnTo>
                  <a:pt x="0" y="2842828"/>
                </a:lnTo>
                <a:lnTo>
                  <a:pt x="0" y="2841320"/>
                </a:lnTo>
                <a:lnTo>
                  <a:pt x="0" y="2837558"/>
                </a:lnTo>
                <a:lnTo>
                  <a:pt x="0" y="2836050"/>
                </a:lnTo>
                <a:lnTo>
                  <a:pt x="0" y="2834208"/>
                </a:lnTo>
                <a:lnTo>
                  <a:pt x="0" y="2828938"/>
                </a:lnTo>
                <a:lnTo>
                  <a:pt x="0" y="2825588"/>
                </a:lnTo>
                <a:lnTo>
                  <a:pt x="0" y="2820318"/>
                </a:lnTo>
                <a:lnTo>
                  <a:pt x="0" y="2801462"/>
                </a:lnTo>
                <a:lnTo>
                  <a:pt x="0" y="2800536"/>
                </a:lnTo>
                <a:lnTo>
                  <a:pt x="0" y="2795266"/>
                </a:lnTo>
                <a:lnTo>
                  <a:pt x="0" y="2792842"/>
                </a:lnTo>
                <a:lnTo>
                  <a:pt x="0" y="2791916"/>
                </a:lnTo>
                <a:lnTo>
                  <a:pt x="0" y="2786646"/>
                </a:lnTo>
                <a:lnTo>
                  <a:pt x="0" y="2784222"/>
                </a:lnTo>
                <a:lnTo>
                  <a:pt x="0" y="2783296"/>
                </a:lnTo>
                <a:lnTo>
                  <a:pt x="0" y="2778026"/>
                </a:lnTo>
                <a:lnTo>
                  <a:pt x="0" y="2759170"/>
                </a:lnTo>
                <a:lnTo>
                  <a:pt x="0" y="2750550"/>
                </a:lnTo>
                <a:lnTo>
                  <a:pt x="0" y="2743438"/>
                </a:lnTo>
                <a:lnTo>
                  <a:pt x="0" y="2741930"/>
                </a:lnTo>
                <a:lnTo>
                  <a:pt x="0" y="2734818"/>
                </a:lnTo>
                <a:lnTo>
                  <a:pt x="0" y="2726198"/>
                </a:lnTo>
                <a:lnTo>
                  <a:pt x="0" y="2701146"/>
                </a:lnTo>
                <a:lnTo>
                  <a:pt x="0" y="2692526"/>
                </a:lnTo>
                <a:lnTo>
                  <a:pt x="0" y="2683906"/>
                </a:lnTo>
                <a:lnTo>
                  <a:pt x="0" y="557690"/>
                </a:lnTo>
                <a:lnTo>
                  <a:pt x="0" y="549070"/>
                </a:lnTo>
                <a:lnTo>
                  <a:pt x="0" y="540450"/>
                </a:lnTo>
                <a:lnTo>
                  <a:pt x="0" y="515398"/>
                </a:lnTo>
                <a:lnTo>
                  <a:pt x="0" y="506778"/>
                </a:lnTo>
                <a:lnTo>
                  <a:pt x="0" y="498158"/>
                </a:lnTo>
                <a:lnTo>
                  <a:pt x="0" y="463570"/>
                </a:lnTo>
                <a:lnTo>
                  <a:pt x="0" y="458300"/>
                </a:lnTo>
                <a:lnTo>
                  <a:pt x="0" y="454950"/>
                </a:lnTo>
                <a:lnTo>
                  <a:pt x="0" y="449680"/>
                </a:lnTo>
                <a:lnTo>
                  <a:pt x="0" y="446330"/>
                </a:lnTo>
                <a:lnTo>
                  <a:pt x="0" y="441060"/>
                </a:lnTo>
                <a:lnTo>
                  <a:pt x="0" y="421278"/>
                </a:lnTo>
                <a:lnTo>
                  <a:pt x="0" y="416008"/>
                </a:lnTo>
                <a:lnTo>
                  <a:pt x="0" y="412658"/>
                </a:lnTo>
                <a:lnTo>
                  <a:pt x="0" y="407388"/>
                </a:lnTo>
                <a:lnTo>
                  <a:pt x="0" y="404038"/>
                </a:lnTo>
                <a:lnTo>
                  <a:pt x="0" y="398768"/>
                </a:lnTo>
                <a:lnTo>
                  <a:pt x="0" y="364180"/>
                </a:lnTo>
                <a:lnTo>
                  <a:pt x="0" y="355560"/>
                </a:lnTo>
                <a:lnTo>
                  <a:pt x="0" y="346940"/>
                </a:lnTo>
                <a:lnTo>
                  <a:pt x="0" y="321888"/>
                </a:lnTo>
                <a:lnTo>
                  <a:pt x="0" y="313268"/>
                </a:lnTo>
                <a:lnTo>
                  <a:pt x="0" y="304648"/>
                </a:lnTo>
                <a:lnTo>
                  <a:pt x="2692" y="307340"/>
                </a:lnTo>
                <a:close/>
              </a:path>
            </a:pathLst>
          </a:custGeom>
          <a:solidFill>
            <a:schemeClr val="bg1"/>
          </a:solidFill>
          <a:ln w="5080"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4B8FF8A1-18DA-BF41-7681-6D3E65514C82}"/>
              </a:ext>
            </a:extLst>
          </p:cNvPr>
          <p:cNvSpPr>
            <a:spLocks noGrp="1"/>
          </p:cNvSpPr>
          <p:nvPr>
            <p:ph type="ctrTitle"/>
          </p:nvPr>
        </p:nvSpPr>
        <p:spPr>
          <a:xfrm>
            <a:off x="539750" y="539750"/>
            <a:ext cx="5375274" cy="1985964"/>
          </a:xfrm>
        </p:spPr>
        <p:txBody>
          <a:bodyPr lIns="0" tIns="0" rIns="0" bIns="0" anchor="t">
            <a:noAutofit/>
          </a:bodyPr>
          <a:lstStyle>
            <a:lvl1pPr algn="l">
              <a:defRPr sz="4400">
                <a:solidFill>
                  <a:schemeClr val="tx2"/>
                </a:solidFill>
              </a:defRPr>
            </a:lvl1pPr>
          </a:lstStyle>
          <a:p>
            <a:endParaRPr lang="fi-FI" dirty="0"/>
          </a:p>
        </p:txBody>
      </p:sp>
      <p:sp>
        <p:nvSpPr>
          <p:cNvPr id="9" name="Tekstin paikkamerkki 1">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3519488"/>
            <a:ext cx="11110913" cy="495300"/>
          </a:xfrm>
        </p:spPr>
        <p:txBody>
          <a:bodyPr lIns="0" tIns="0" rIns="0" bIns="0" numCol="1" spcCol="360000">
            <a:noAutofit/>
          </a:bodyPr>
          <a:lstStyle>
            <a:lvl1pPr marL="0" indent="0">
              <a:buNone/>
              <a:defRPr sz="2400" b="1"/>
            </a:lvl1pPr>
            <a:lvl2pPr marL="457200" indent="0">
              <a:buNone/>
              <a:defRPr/>
            </a:lvl2pPr>
            <a:lvl3pPr marL="914400" indent="0">
              <a:buNone/>
              <a:defRPr/>
            </a:lvl3pPr>
            <a:lvl4pPr marL="1371600" indent="0">
              <a:buNone/>
              <a:defRPr/>
            </a:lvl4pPr>
            <a:lvl5pPr marL="1828800" indent="0">
              <a:buNone/>
              <a:defRPr/>
            </a:lvl5pPr>
          </a:lstStyle>
          <a:p>
            <a:pPr lvl="0"/>
            <a:r>
              <a:rPr lang="fi-FI" dirty="0"/>
              <a:t>Tekstipaikka, joka rytmittää sisältöä visuaalisesti</a:t>
            </a:r>
          </a:p>
        </p:txBody>
      </p:sp>
      <p:sp>
        <p:nvSpPr>
          <p:cNvPr id="4" name="Sisällön paikkamerkki 7">
            <a:extLst>
              <a:ext uri="{FF2B5EF4-FFF2-40B4-BE49-F238E27FC236}">
                <a16:creationId xmlns:a16="http://schemas.microsoft.com/office/drawing/2014/main" id="{66C048F4-6C83-DC0E-2A72-559FBCE888CB}"/>
              </a:ext>
            </a:extLst>
          </p:cNvPr>
          <p:cNvSpPr>
            <a:spLocks noGrp="1"/>
          </p:cNvSpPr>
          <p:nvPr>
            <p:ph sz="quarter" idx="28"/>
          </p:nvPr>
        </p:nvSpPr>
        <p:spPr>
          <a:xfrm>
            <a:off x="541337" y="4024742"/>
            <a:ext cx="5372100" cy="1976008"/>
          </a:xfrm>
        </p:spPr>
        <p:txBody>
          <a:bodyPr/>
          <a:lstStyle>
            <a:lvl1pPr>
              <a:defRPr sz="1600"/>
            </a:lvl1pPr>
            <a:lvl2pPr>
              <a:defRPr sz="1400"/>
            </a:lvl2pPr>
            <a:lvl3pPr>
              <a:defRPr sz="1200"/>
            </a:lvl3pPr>
            <a:lvl4pPr>
              <a:defRPr sz="1200"/>
            </a:lvl4pPr>
            <a:lvl5pPr>
              <a:defRPr sz="12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8" name="Sisällön paikkamerkki 7">
            <a:extLst>
              <a:ext uri="{FF2B5EF4-FFF2-40B4-BE49-F238E27FC236}">
                <a16:creationId xmlns:a16="http://schemas.microsoft.com/office/drawing/2014/main" id="{D1398EC9-862E-6D83-34D7-257AEACB40E3}"/>
              </a:ext>
            </a:extLst>
          </p:cNvPr>
          <p:cNvSpPr>
            <a:spLocks noGrp="1"/>
          </p:cNvSpPr>
          <p:nvPr>
            <p:ph sz="quarter" idx="26"/>
          </p:nvPr>
        </p:nvSpPr>
        <p:spPr>
          <a:xfrm>
            <a:off x="6275388" y="4024742"/>
            <a:ext cx="5372100" cy="1985962"/>
          </a:xfrm>
        </p:spPr>
        <p:txBody>
          <a:bodyPr/>
          <a:lstStyle>
            <a:lvl1pPr>
              <a:defRPr sz="1600"/>
            </a:lvl1pPr>
            <a:lvl2pPr>
              <a:defRPr sz="1400"/>
            </a:lvl2pPr>
            <a:lvl3pPr>
              <a:defRPr sz="1200"/>
            </a:lvl3pPr>
            <a:lvl4pPr>
              <a:defRPr sz="1200"/>
            </a:lvl4pPr>
            <a:lvl5pPr>
              <a:defRPr sz="12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35" name="Kuvan paikkamerkki 34">
            <a:extLst>
              <a:ext uri="{FF2B5EF4-FFF2-40B4-BE49-F238E27FC236}">
                <a16:creationId xmlns:a16="http://schemas.microsoft.com/office/drawing/2014/main" id="{0E1DC8AC-1835-F3C9-EA13-7E2F25BDBD4A}"/>
              </a:ext>
              <a:ext uri="{C183D7F6-B498-43B3-948B-1728B52AA6E4}">
                <adec:decorative xmlns:adec="http://schemas.microsoft.com/office/drawing/2017/decorative" val="1"/>
              </a:ext>
            </a:extLst>
          </p:cNvPr>
          <p:cNvSpPr>
            <a:spLocks noGrp="1"/>
          </p:cNvSpPr>
          <p:nvPr>
            <p:ph type="pic" sz="quarter" idx="27" hasCustomPrompt="1"/>
          </p:nvPr>
        </p:nvSpPr>
        <p:spPr>
          <a:xfrm>
            <a:off x="6275388" y="-2296"/>
            <a:ext cx="5916612" cy="3239639"/>
          </a:xfrm>
          <a:custGeom>
            <a:avLst/>
            <a:gdLst>
              <a:gd name="connsiteX0" fmla="*/ 0 w 5916612"/>
              <a:gd name="connsiteY0" fmla="*/ 0 h 3239639"/>
              <a:gd name="connsiteX1" fmla="*/ 5916612 w 5916612"/>
              <a:gd name="connsiteY1" fmla="*/ 0 h 3239639"/>
              <a:gd name="connsiteX2" fmla="*/ 5916612 w 5916612"/>
              <a:gd name="connsiteY2" fmla="*/ 2244876 h 3239639"/>
              <a:gd name="connsiteX3" fmla="*/ 5916612 w 5916612"/>
              <a:gd name="connsiteY3" fmla="*/ 3081452 h 3239639"/>
              <a:gd name="connsiteX4" fmla="*/ 5916612 w 5916612"/>
              <a:gd name="connsiteY4" fmla="*/ 3238739 h 3239639"/>
              <a:gd name="connsiteX5" fmla="*/ 5614022 w 5916612"/>
              <a:gd name="connsiteY5" fmla="*/ 2932299 h 3239639"/>
              <a:gd name="connsiteX6" fmla="*/ 5308612 w 5916612"/>
              <a:gd name="connsiteY6" fmla="*/ 3239639 h 3239639"/>
              <a:gd name="connsiteX7" fmla="*/ 5005133 w 5916612"/>
              <a:gd name="connsiteY7" fmla="*/ 2932299 h 3239639"/>
              <a:gd name="connsiteX8" fmla="*/ 4699672 w 5916612"/>
              <a:gd name="connsiteY8" fmla="*/ 3239639 h 3239639"/>
              <a:gd name="connsiteX9" fmla="*/ 4394263 w 5916612"/>
              <a:gd name="connsiteY9" fmla="*/ 2932299 h 3239639"/>
              <a:gd name="connsiteX10" fmla="*/ 4090784 w 5916612"/>
              <a:gd name="connsiteY10" fmla="*/ 3239639 h 3239639"/>
              <a:gd name="connsiteX11" fmla="*/ 3785374 w 5916612"/>
              <a:gd name="connsiteY11" fmla="*/ 2932299 h 3239639"/>
              <a:gd name="connsiteX12" fmla="*/ 3479965 w 5916612"/>
              <a:gd name="connsiteY12" fmla="*/ 3239639 h 3239639"/>
              <a:gd name="connsiteX13" fmla="*/ 3477272 w 5916612"/>
              <a:gd name="connsiteY13" fmla="*/ 3236947 h 3239639"/>
              <a:gd name="connsiteX14" fmla="*/ 3477272 w 5916612"/>
              <a:gd name="connsiteY14" fmla="*/ 3238521 h 3239639"/>
              <a:gd name="connsiteX15" fmla="*/ 3174910 w 5916612"/>
              <a:gd name="connsiteY15" fmla="*/ 2932299 h 3239639"/>
              <a:gd name="connsiteX16" fmla="*/ 2869501 w 5916612"/>
              <a:gd name="connsiteY16" fmla="*/ 3239639 h 3239639"/>
              <a:gd name="connsiteX17" fmla="*/ 2564091 w 5916612"/>
              <a:gd name="connsiteY17" fmla="*/ 2932299 h 3239639"/>
              <a:gd name="connsiteX18" fmla="*/ 2258682 w 5916612"/>
              <a:gd name="connsiteY18" fmla="*/ 3239639 h 3239639"/>
              <a:gd name="connsiteX19" fmla="*/ 1955203 w 5916612"/>
              <a:gd name="connsiteY19" fmla="*/ 2932299 h 3239639"/>
              <a:gd name="connsiteX20" fmla="*/ 1649793 w 5916612"/>
              <a:gd name="connsiteY20" fmla="*/ 3239639 h 3239639"/>
              <a:gd name="connsiteX21" fmla="*/ 1346314 w 5916612"/>
              <a:gd name="connsiteY21" fmla="*/ 2932299 h 3239639"/>
              <a:gd name="connsiteX22" fmla="*/ 1040854 w 5916612"/>
              <a:gd name="connsiteY22" fmla="*/ 3239639 h 3239639"/>
              <a:gd name="connsiteX23" fmla="*/ 737374 w 5916612"/>
              <a:gd name="connsiteY23" fmla="*/ 2932299 h 3239639"/>
              <a:gd name="connsiteX24" fmla="*/ 431965 w 5916612"/>
              <a:gd name="connsiteY24" fmla="*/ 3239639 h 3239639"/>
              <a:gd name="connsiteX25" fmla="*/ 126555 w 5916612"/>
              <a:gd name="connsiteY25" fmla="*/ 2932299 h 3239639"/>
              <a:gd name="connsiteX26" fmla="*/ 0 w 5916612"/>
              <a:gd name="connsiteY26" fmla="*/ 3060464 h 3239639"/>
              <a:gd name="connsiteX27" fmla="*/ 0 w 5916612"/>
              <a:gd name="connsiteY27" fmla="*/ 2891100 h 3239639"/>
              <a:gd name="connsiteX28" fmla="*/ 0 w 5916612"/>
              <a:gd name="connsiteY28" fmla="*/ 2330224 h 3239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916612" h="3239639">
                <a:moveTo>
                  <a:pt x="0" y="0"/>
                </a:moveTo>
                <a:lnTo>
                  <a:pt x="5916612" y="0"/>
                </a:lnTo>
                <a:lnTo>
                  <a:pt x="5916612" y="2244876"/>
                </a:lnTo>
                <a:lnTo>
                  <a:pt x="5916612" y="3081452"/>
                </a:lnTo>
                <a:lnTo>
                  <a:pt x="5916612" y="3238739"/>
                </a:lnTo>
                <a:lnTo>
                  <a:pt x="5614022" y="2932299"/>
                </a:lnTo>
                <a:lnTo>
                  <a:pt x="5308612" y="3239639"/>
                </a:lnTo>
                <a:lnTo>
                  <a:pt x="5005133" y="2932299"/>
                </a:lnTo>
                <a:lnTo>
                  <a:pt x="4699672" y="3239639"/>
                </a:lnTo>
                <a:lnTo>
                  <a:pt x="4394263" y="2932299"/>
                </a:lnTo>
                <a:lnTo>
                  <a:pt x="4090784" y="3239639"/>
                </a:lnTo>
                <a:lnTo>
                  <a:pt x="3785374" y="2932299"/>
                </a:lnTo>
                <a:lnTo>
                  <a:pt x="3479965" y="3239639"/>
                </a:lnTo>
                <a:lnTo>
                  <a:pt x="3477272" y="3236947"/>
                </a:lnTo>
                <a:lnTo>
                  <a:pt x="3477272" y="3238521"/>
                </a:lnTo>
                <a:lnTo>
                  <a:pt x="3174910" y="2932299"/>
                </a:lnTo>
                <a:lnTo>
                  <a:pt x="2869501" y="3239639"/>
                </a:lnTo>
                <a:lnTo>
                  <a:pt x="2564091" y="2932299"/>
                </a:lnTo>
                <a:lnTo>
                  <a:pt x="2258682" y="3239639"/>
                </a:lnTo>
                <a:lnTo>
                  <a:pt x="1955203" y="2932299"/>
                </a:lnTo>
                <a:lnTo>
                  <a:pt x="1649793" y="3239639"/>
                </a:lnTo>
                <a:lnTo>
                  <a:pt x="1346314" y="2932299"/>
                </a:lnTo>
                <a:lnTo>
                  <a:pt x="1040854" y="3239639"/>
                </a:lnTo>
                <a:lnTo>
                  <a:pt x="737374" y="2932299"/>
                </a:lnTo>
                <a:lnTo>
                  <a:pt x="431965" y="3239639"/>
                </a:lnTo>
                <a:lnTo>
                  <a:pt x="126555" y="2932299"/>
                </a:lnTo>
                <a:lnTo>
                  <a:pt x="0" y="3060464"/>
                </a:lnTo>
                <a:lnTo>
                  <a:pt x="0" y="2891100"/>
                </a:lnTo>
                <a:lnTo>
                  <a:pt x="0" y="2330224"/>
                </a:lnTo>
                <a:close/>
              </a:path>
            </a:pathLst>
          </a:custGeom>
          <a:noFill/>
        </p:spPr>
        <p:txBody>
          <a:bodyPr wrap="square" lIns="540000" tIns="360000" rIns="540000" anchor="t" anchorCtr="0">
            <a:noAutofit/>
          </a:bodyPr>
          <a:lstStyle>
            <a:lvl1pPr marL="0" indent="0" algn="ctr">
              <a:buNone/>
              <a:defRPr sz="1400" b="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5" name="Kuvatiedot">
            <a:extLst>
              <a:ext uri="{FF2B5EF4-FFF2-40B4-BE49-F238E27FC236}">
                <a16:creationId xmlns:a16="http://schemas.microsoft.com/office/drawing/2014/main" id="{D349703B-CF52-6380-19DD-379DE9841013}"/>
              </a:ext>
              <a:ext uri="{C183D7F6-B498-43B3-948B-1728B52AA6E4}">
                <adec:decorative xmlns:adec="http://schemas.microsoft.com/office/drawing/2017/decorative" val="1"/>
              </a:ext>
            </a:extLst>
          </p:cNvPr>
          <p:cNvSpPr>
            <a:spLocks noGrp="1"/>
          </p:cNvSpPr>
          <p:nvPr>
            <p:ph type="body" sz="quarter" idx="15" hasCustomPrompt="1"/>
          </p:nvPr>
        </p:nvSpPr>
        <p:spPr>
          <a:xfrm rot="16200000">
            <a:off x="10177381" y="4843381"/>
            <a:ext cx="3849239"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13" name="Alatunnisteen paikkamerkki 12">
            <a:extLst>
              <a:ext uri="{FF2B5EF4-FFF2-40B4-BE49-F238E27FC236}">
                <a16:creationId xmlns:a16="http://schemas.microsoft.com/office/drawing/2014/main" id="{0C4F46F0-CE7C-B9FC-D7E1-588A402B1A2C}"/>
              </a:ext>
            </a:extLst>
          </p:cNvPr>
          <p:cNvSpPr>
            <a:spLocks noGrp="1"/>
          </p:cNvSpPr>
          <p:nvPr>
            <p:ph type="ftr" sz="quarter" idx="22"/>
          </p:nvPr>
        </p:nvSpPr>
        <p:spPr/>
        <p:txBody>
          <a:bodyPr/>
          <a:lstStyle/>
          <a:p>
            <a:endParaRPr lang="fi-FI" dirty="0"/>
          </a:p>
        </p:txBody>
      </p:sp>
      <p:sp>
        <p:nvSpPr>
          <p:cNvPr id="11" name="Päivämäärän paikkamerkki 10">
            <a:extLst>
              <a:ext uri="{FF2B5EF4-FFF2-40B4-BE49-F238E27FC236}">
                <a16:creationId xmlns:a16="http://schemas.microsoft.com/office/drawing/2014/main" id="{BCA3653A-F3EA-4ADD-5172-FE31678DC330}"/>
              </a:ext>
            </a:extLst>
          </p:cNvPr>
          <p:cNvSpPr>
            <a:spLocks noGrp="1"/>
          </p:cNvSpPr>
          <p:nvPr>
            <p:ph type="dt" sz="half" idx="2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E4541B02-4A10-52AA-E632-EFF487758FB0}"/>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DE003039-A55E-0E95-4E3B-F1575DFE9B5B}"/>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279705154"/>
      </p:ext>
    </p:extLst>
  </p:cSld>
  <p:clrMapOvr>
    <a:masterClrMapping/>
  </p:clrMapOvr>
  <p:extLst>
    <p:ext uri="{DCECCB84-F9BA-43D5-87BE-67443E8EF086}">
      <p15:sldGuideLst xmlns:p15="http://schemas.microsoft.com/office/powerpoint/2012/main"/>
    </p:ext>
  </p:extLst>
</p:sldLayout>
</file>

<file path=ppt/slideLayouts/slideLayout663.xml><?xml version="1.0" encoding="utf-8"?>
<p:sldLayout xmlns:a="http://schemas.openxmlformats.org/drawingml/2006/main" xmlns:r="http://schemas.openxmlformats.org/officeDocument/2006/relationships" xmlns:p="http://schemas.openxmlformats.org/presentationml/2006/main" preserve="1" userDrawn="1">
  <p:cSld name="Otsikko ja sisältö kuvalla 3 C">
    <p:bg>
      <p:bgPr>
        <a:solidFill>
          <a:schemeClr val="accent6"/>
        </a:solidFill>
        <a:effectLst/>
      </p:bgPr>
    </p:bg>
    <p:spTree>
      <p:nvGrpSpPr>
        <p:cNvPr id="1" name=""/>
        <p:cNvGrpSpPr/>
        <p:nvPr/>
      </p:nvGrpSpPr>
      <p:grpSpPr>
        <a:xfrm>
          <a:off x="0" y="0"/>
          <a:ext cx="0" cy="0"/>
          <a:chOff x="0" y="0"/>
          <a:chExt cx="0" cy="0"/>
        </a:xfrm>
      </p:grpSpPr>
      <p:sp>
        <p:nvSpPr>
          <p:cNvPr id="7" name="Vapaamuotoinen: Muoto 6">
            <a:extLst>
              <a:ext uri="{FF2B5EF4-FFF2-40B4-BE49-F238E27FC236}">
                <a16:creationId xmlns:a16="http://schemas.microsoft.com/office/drawing/2014/main" id="{19B4A67D-D019-69F8-B9A0-E7A0BC6B7C4B}"/>
              </a:ext>
              <a:ext uri="{C183D7F6-B498-43B3-948B-1728B52AA6E4}">
                <adec:decorative xmlns:adec="http://schemas.microsoft.com/office/drawing/2017/decorative" val="1"/>
              </a:ext>
            </a:extLst>
          </p:cNvPr>
          <p:cNvSpPr/>
          <p:nvPr userDrawn="1"/>
        </p:nvSpPr>
        <p:spPr>
          <a:xfrm>
            <a:off x="-355" y="2920692"/>
            <a:ext cx="12192710" cy="3937308"/>
          </a:xfrm>
          <a:custGeom>
            <a:avLst/>
            <a:gdLst>
              <a:gd name="connsiteX0" fmla="*/ 313886 w 12192710"/>
              <a:gd name="connsiteY0" fmla="*/ 0 h 3937308"/>
              <a:gd name="connsiteX1" fmla="*/ 618381 w 12192710"/>
              <a:gd name="connsiteY1" fmla="*/ 212167 h 3937308"/>
              <a:gd name="connsiteX2" fmla="*/ 922826 w 12192710"/>
              <a:gd name="connsiteY2" fmla="*/ 0 h 3937308"/>
              <a:gd name="connsiteX3" fmla="*/ 1227321 w 12192710"/>
              <a:gd name="connsiteY3" fmla="*/ 212167 h 3937308"/>
              <a:gd name="connsiteX4" fmla="*/ 1531817 w 12192710"/>
              <a:gd name="connsiteY4" fmla="*/ 0 h 3937308"/>
              <a:gd name="connsiteX5" fmla="*/ 1836312 w 12192710"/>
              <a:gd name="connsiteY5" fmla="*/ 212167 h 3937308"/>
              <a:gd name="connsiteX6" fmla="*/ 2140757 w 12192710"/>
              <a:gd name="connsiteY6" fmla="*/ 0 h 3937308"/>
              <a:gd name="connsiteX7" fmla="*/ 2445252 w 12192710"/>
              <a:gd name="connsiteY7" fmla="*/ 212167 h 3937308"/>
              <a:gd name="connsiteX8" fmla="*/ 2749748 w 12192710"/>
              <a:gd name="connsiteY8" fmla="*/ 0 h 3937308"/>
              <a:gd name="connsiteX9" fmla="*/ 3054243 w 12192710"/>
              <a:gd name="connsiteY9" fmla="*/ 212167 h 3937308"/>
              <a:gd name="connsiteX10" fmla="*/ 3358688 w 12192710"/>
              <a:gd name="connsiteY10" fmla="*/ 0 h 3937308"/>
              <a:gd name="connsiteX11" fmla="*/ 3663184 w 12192710"/>
              <a:gd name="connsiteY11" fmla="*/ 212167 h 3937308"/>
              <a:gd name="connsiteX12" fmla="*/ 3967679 w 12192710"/>
              <a:gd name="connsiteY12" fmla="*/ 0 h 3937308"/>
              <a:gd name="connsiteX13" fmla="*/ 4272174 w 12192710"/>
              <a:gd name="connsiteY13" fmla="*/ 212167 h 3937308"/>
              <a:gd name="connsiteX14" fmla="*/ 4576620 w 12192710"/>
              <a:gd name="connsiteY14" fmla="*/ 0 h 3937308"/>
              <a:gd name="connsiteX15" fmla="*/ 4881117 w 12192710"/>
              <a:gd name="connsiteY15" fmla="*/ 212167 h 3937308"/>
              <a:gd name="connsiteX16" fmla="*/ 5129880 w 12192710"/>
              <a:gd name="connsiteY16" fmla="*/ 94612 h 3937308"/>
              <a:gd name="connsiteX17" fmla="*/ 5187541 w 12192710"/>
              <a:gd name="connsiteY17" fmla="*/ 51 h 3937308"/>
              <a:gd name="connsiteX18" fmla="*/ 5187541 w 12192710"/>
              <a:gd name="connsiteY18" fmla="*/ 0 h 3937308"/>
              <a:gd name="connsiteX19" fmla="*/ 5491985 w 12192710"/>
              <a:gd name="connsiteY19" fmla="*/ 212167 h 3937308"/>
              <a:gd name="connsiteX20" fmla="*/ 5506251 w 12192710"/>
              <a:gd name="connsiteY20" fmla="*/ 211812 h 3937308"/>
              <a:gd name="connsiteX21" fmla="*/ 5507975 w 12192710"/>
              <a:gd name="connsiteY21" fmla="*/ 211710 h 3937308"/>
              <a:gd name="connsiteX22" fmla="*/ 5550913 w 12192710"/>
              <a:gd name="connsiteY22" fmla="*/ 206279 h 3937308"/>
              <a:gd name="connsiteX23" fmla="*/ 5550913 w 12192710"/>
              <a:gd name="connsiteY23" fmla="*/ 206432 h 3937308"/>
              <a:gd name="connsiteX24" fmla="*/ 5796430 w 12192710"/>
              <a:gd name="connsiteY24" fmla="*/ 0 h 3937308"/>
              <a:gd name="connsiteX25" fmla="*/ 6100925 w 12192710"/>
              <a:gd name="connsiteY25" fmla="*/ 212167 h 3937308"/>
              <a:gd name="connsiteX26" fmla="*/ 6405420 w 12192710"/>
              <a:gd name="connsiteY26" fmla="*/ 0 h 3937308"/>
              <a:gd name="connsiteX27" fmla="*/ 6709914 w 12192710"/>
              <a:gd name="connsiteY27" fmla="*/ 212167 h 3937308"/>
              <a:gd name="connsiteX28" fmla="*/ 7014360 w 12192710"/>
              <a:gd name="connsiteY28" fmla="*/ 0 h 3937308"/>
              <a:gd name="connsiteX29" fmla="*/ 7318855 w 12192710"/>
              <a:gd name="connsiteY29" fmla="*/ 212167 h 3937308"/>
              <a:gd name="connsiteX30" fmla="*/ 7623350 w 12192710"/>
              <a:gd name="connsiteY30" fmla="*/ 0 h 3937308"/>
              <a:gd name="connsiteX31" fmla="*/ 7927846 w 12192710"/>
              <a:gd name="connsiteY31" fmla="*/ 212167 h 3937308"/>
              <a:gd name="connsiteX32" fmla="*/ 8232290 w 12192710"/>
              <a:gd name="connsiteY32" fmla="*/ 0 h 3937308"/>
              <a:gd name="connsiteX33" fmla="*/ 8536786 w 12192710"/>
              <a:gd name="connsiteY33" fmla="*/ 212167 h 3937308"/>
              <a:gd name="connsiteX34" fmla="*/ 8841281 w 12192710"/>
              <a:gd name="connsiteY34" fmla="*/ 0 h 3937308"/>
              <a:gd name="connsiteX35" fmla="*/ 9145776 w 12192710"/>
              <a:gd name="connsiteY35" fmla="*/ 212167 h 3937308"/>
              <a:gd name="connsiteX36" fmla="*/ 9450221 w 12192710"/>
              <a:gd name="connsiteY36" fmla="*/ 0 h 3937308"/>
              <a:gd name="connsiteX37" fmla="*/ 9450323 w 12192710"/>
              <a:gd name="connsiteY37" fmla="*/ 254 h 3937308"/>
              <a:gd name="connsiteX38" fmla="*/ 9450323 w 12192710"/>
              <a:gd name="connsiteY38" fmla="*/ 0 h 3937308"/>
              <a:gd name="connsiteX39" fmla="*/ 9754818 w 12192710"/>
              <a:gd name="connsiteY39" fmla="*/ 212167 h 3937308"/>
              <a:gd name="connsiteX40" fmla="*/ 10059313 w 12192710"/>
              <a:gd name="connsiteY40" fmla="*/ 0 h 3937308"/>
              <a:gd name="connsiteX41" fmla="*/ 10363809 w 12192710"/>
              <a:gd name="connsiteY41" fmla="*/ 212167 h 3937308"/>
              <a:gd name="connsiteX42" fmla="*/ 10668254 w 12192710"/>
              <a:gd name="connsiteY42" fmla="*/ 0 h 3937308"/>
              <a:gd name="connsiteX43" fmla="*/ 10972749 w 12192710"/>
              <a:gd name="connsiteY43" fmla="*/ 212167 h 3937308"/>
              <a:gd name="connsiteX44" fmla="*/ 11277245 w 12192710"/>
              <a:gd name="connsiteY44" fmla="*/ 0 h 3937308"/>
              <a:gd name="connsiteX45" fmla="*/ 11581740 w 12192710"/>
              <a:gd name="connsiteY45" fmla="*/ 212167 h 3937308"/>
              <a:gd name="connsiteX46" fmla="*/ 11886185 w 12192710"/>
              <a:gd name="connsiteY46" fmla="*/ 0 h 3937308"/>
              <a:gd name="connsiteX47" fmla="*/ 12190680 w 12192710"/>
              <a:gd name="connsiteY47" fmla="*/ 212167 h 3937308"/>
              <a:gd name="connsiteX48" fmla="*/ 12192659 w 12192710"/>
              <a:gd name="connsiteY48" fmla="*/ 212167 h 3937308"/>
              <a:gd name="connsiteX49" fmla="*/ 12192710 w 12192710"/>
              <a:gd name="connsiteY49" fmla="*/ 212167 h 3937308"/>
              <a:gd name="connsiteX50" fmla="*/ 12192710 w 12192710"/>
              <a:gd name="connsiteY50" fmla="*/ 242270 h 3937308"/>
              <a:gd name="connsiteX51" fmla="*/ 12192710 w 12192710"/>
              <a:gd name="connsiteY51" fmla="*/ 427794 h 3937308"/>
              <a:gd name="connsiteX52" fmla="*/ 12192710 w 12192710"/>
              <a:gd name="connsiteY52" fmla="*/ 457897 h 3937308"/>
              <a:gd name="connsiteX53" fmla="*/ 12192710 w 12192710"/>
              <a:gd name="connsiteY53" fmla="*/ 2455663 h 3937308"/>
              <a:gd name="connsiteX54" fmla="*/ 12192710 w 12192710"/>
              <a:gd name="connsiteY54" fmla="*/ 2485766 h 3937308"/>
              <a:gd name="connsiteX55" fmla="*/ 12192710 w 12192710"/>
              <a:gd name="connsiteY55" fmla="*/ 2671290 h 3937308"/>
              <a:gd name="connsiteX56" fmla="*/ 12192710 w 12192710"/>
              <a:gd name="connsiteY56" fmla="*/ 2701393 h 3937308"/>
              <a:gd name="connsiteX57" fmla="*/ 12192710 w 12192710"/>
              <a:gd name="connsiteY57" fmla="*/ 2813449 h 3937308"/>
              <a:gd name="connsiteX58" fmla="*/ 12192710 w 12192710"/>
              <a:gd name="connsiteY58" fmla="*/ 2843552 h 3937308"/>
              <a:gd name="connsiteX59" fmla="*/ 12192710 w 12192710"/>
              <a:gd name="connsiteY59" fmla="*/ 3029076 h 3937308"/>
              <a:gd name="connsiteX60" fmla="*/ 12192710 w 12192710"/>
              <a:gd name="connsiteY60" fmla="*/ 3059179 h 3937308"/>
              <a:gd name="connsiteX61" fmla="*/ 12192710 w 12192710"/>
              <a:gd name="connsiteY61" fmla="*/ 3937308 h 3937308"/>
              <a:gd name="connsiteX62" fmla="*/ 11767806 w 12192710"/>
              <a:gd name="connsiteY62" fmla="*/ 3937308 h 3937308"/>
              <a:gd name="connsiteX63" fmla="*/ 10350582 w 12192710"/>
              <a:gd name="connsiteY63" fmla="*/ 3937308 h 3937308"/>
              <a:gd name="connsiteX64" fmla="*/ 8933452 w 12192710"/>
              <a:gd name="connsiteY64" fmla="*/ 3937308 h 3937308"/>
              <a:gd name="connsiteX65" fmla="*/ 7516229 w 12192710"/>
              <a:gd name="connsiteY65" fmla="*/ 3937308 h 3937308"/>
              <a:gd name="connsiteX66" fmla="*/ 6107995 w 12192710"/>
              <a:gd name="connsiteY66" fmla="*/ 3937308 h 3937308"/>
              <a:gd name="connsiteX67" fmla="*/ 6099005 w 12192710"/>
              <a:gd name="connsiteY67" fmla="*/ 3937308 h 3937308"/>
              <a:gd name="connsiteX68" fmla="*/ 4690770 w 12192710"/>
              <a:gd name="connsiteY68" fmla="*/ 3937308 h 3937308"/>
              <a:gd name="connsiteX69" fmla="*/ 3273546 w 12192710"/>
              <a:gd name="connsiteY69" fmla="*/ 3937308 h 3937308"/>
              <a:gd name="connsiteX70" fmla="*/ 1856418 w 12192710"/>
              <a:gd name="connsiteY70" fmla="*/ 3937308 h 3937308"/>
              <a:gd name="connsiteX71" fmla="*/ 439194 w 12192710"/>
              <a:gd name="connsiteY71" fmla="*/ 3937308 h 3937308"/>
              <a:gd name="connsiteX72" fmla="*/ 0 w 12192710"/>
              <a:gd name="connsiteY72" fmla="*/ 3937308 h 3937308"/>
              <a:gd name="connsiteX73" fmla="*/ 0 w 12192710"/>
              <a:gd name="connsiteY73" fmla="*/ 3059179 h 3937308"/>
              <a:gd name="connsiteX74" fmla="*/ 0 w 12192710"/>
              <a:gd name="connsiteY74" fmla="*/ 3029076 h 3937308"/>
              <a:gd name="connsiteX75" fmla="*/ 0 w 12192710"/>
              <a:gd name="connsiteY75" fmla="*/ 2843552 h 3937308"/>
              <a:gd name="connsiteX76" fmla="*/ 0 w 12192710"/>
              <a:gd name="connsiteY76" fmla="*/ 2813449 h 3937308"/>
              <a:gd name="connsiteX77" fmla="*/ 0 w 12192710"/>
              <a:gd name="connsiteY77" fmla="*/ 2701241 h 3937308"/>
              <a:gd name="connsiteX78" fmla="*/ 0 w 12192710"/>
              <a:gd name="connsiteY78" fmla="*/ 2671138 h 3937308"/>
              <a:gd name="connsiteX79" fmla="*/ 0 w 12192710"/>
              <a:gd name="connsiteY79" fmla="*/ 2485614 h 3937308"/>
              <a:gd name="connsiteX80" fmla="*/ 0 w 12192710"/>
              <a:gd name="connsiteY80" fmla="*/ 2455511 h 3937308"/>
              <a:gd name="connsiteX81" fmla="*/ 0 w 12192710"/>
              <a:gd name="connsiteY81" fmla="*/ 457745 h 3937308"/>
              <a:gd name="connsiteX82" fmla="*/ 0 w 12192710"/>
              <a:gd name="connsiteY82" fmla="*/ 427642 h 3937308"/>
              <a:gd name="connsiteX83" fmla="*/ 0 w 12192710"/>
              <a:gd name="connsiteY83" fmla="*/ 242118 h 3937308"/>
              <a:gd name="connsiteX84" fmla="*/ 0 w 12192710"/>
              <a:gd name="connsiteY84" fmla="*/ 212015 h 3937308"/>
              <a:gd name="connsiteX85" fmla="*/ 9390 w 12192710"/>
              <a:gd name="connsiteY85" fmla="*/ 212167 h 3937308"/>
              <a:gd name="connsiteX86" fmla="*/ 313886 w 12192710"/>
              <a:gd name="connsiteY86" fmla="*/ 0 h 3937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2192710" h="3937308">
                <a:moveTo>
                  <a:pt x="313886" y="0"/>
                </a:moveTo>
                <a:cubicBezTo>
                  <a:pt x="362968" y="125727"/>
                  <a:pt x="480828" y="212167"/>
                  <a:pt x="618381" y="212167"/>
                </a:cubicBezTo>
                <a:cubicBezTo>
                  <a:pt x="755934" y="212167"/>
                  <a:pt x="871764" y="123747"/>
                  <a:pt x="922826" y="0"/>
                </a:cubicBezTo>
                <a:cubicBezTo>
                  <a:pt x="971959" y="125727"/>
                  <a:pt x="1089819" y="212167"/>
                  <a:pt x="1227321" y="212167"/>
                </a:cubicBezTo>
                <a:cubicBezTo>
                  <a:pt x="1364824" y="212167"/>
                  <a:pt x="1480755" y="123747"/>
                  <a:pt x="1531817" y="0"/>
                </a:cubicBezTo>
                <a:cubicBezTo>
                  <a:pt x="1580899" y="125727"/>
                  <a:pt x="1698759" y="212167"/>
                  <a:pt x="1836312" y="212167"/>
                </a:cubicBezTo>
                <a:cubicBezTo>
                  <a:pt x="1973866" y="212167"/>
                  <a:pt x="2089695" y="123747"/>
                  <a:pt x="2140757" y="0"/>
                </a:cubicBezTo>
                <a:cubicBezTo>
                  <a:pt x="2189890" y="125727"/>
                  <a:pt x="2307750" y="212167"/>
                  <a:pt x="2445252" y="212167"/>
                </a:cubicBezTo>
                <a:cubicBezTo>
                  <a:pt x="2582757" y="212167"/>
                  <a:pt x="2698686" y="123747"/>
                  <a:pt x="2749748" y="0"/>
                </a:cubicBezTo>
                <a:cubicBezTo>
                  <a:pt x="2798830" y="125727"/>
                  <a:pt x="2916741" y="212167"/>
                  <a:pt x="3054243" y="212167"/>
                </a:cubicBezTo>
                <a:cubicBezTo>
                  <a:pt x="3191746" y="212167"/>
                  <a:pt x="3307628" y="123747"/>
                  <a:pt x="3358688" y="0"/>
                </a:cubicBezTo>
                <a:cubicBezTo>
                  <a:pt x="3407822" y="125727"/>
                  <a:pt x="3525681" y="212167"/>
                  <a:pt x="3663184" y="212167"/>
                </a:cubicBezTo>
                <a:cubicBezTo>
                  <a:pt x="3800686" y="212167"/>
                  <a:pt x="3916617" y="123747"/>
                  <a:pt x="3967679" y="0"/>
                </a:cubicBezTo>
                <a:cubicBezTo>
                  <a:pt x="4016762" y="125727"/>
                  <a:pt x="4134673" y="212167"/>
                  <a:pt x="4272174" y="212167"/>
                </a:cubicBezTo>
                <a:cubicBezTo>
                  <a:pt x="4409678" y="212167"/>
                  <a:pt x="4525558" y="123747"/>
                  <a:pt x="4576620" y="0"/>
                </a:cubicBezTo>
                <a:cubicBezTo>
                  <a:pt x="4625757" y="125727"/>
                  <a:pt x="4743612" y="212167"/>
                  <a:pt x="4881117" y="212167"/>
                </a:cubicBezTo>
                <a:cubicBezTo>
                  <a:pt x="4980092" y="212167"/>
                  <a:pt x="5068870" y="166384"/>
                  <a:pt x="5129880" y="94612"/>
                </a:cubicBezTo>
                <a:cubicBezTo>
                  <a:pt x="5153635" y="66645"/>
                  <a:pt x="5173226" y="34769"/>
                  <a:pt x="5187541" y="51"/>
                </a:cubicBezTo>
                <a:cubicBezTo>
                  <a:pt x="5187541" y="51"/>
                  <a:pt x="5187541" y="0"/>
                  <a:pt x="5187541" y="0"/>
                </a:cubicBezTo>
                <a:cubicBezTo>
                  <a:pt x="5236623" y="125727"/>
                  <a:pt x="5354483" y="212167"/>
                  <a:pt x="5491985" y="212167"/>
                </a:cubicBezTo>
                <a:cubicBezTo>
                  <a:pt x="5496756" y="212167"/>
                  <a:pt x="5501527" y="212015"/>
                  <a:pt x="5506251" y="211812"/>
                </a:cubicBezTo>
                <a:cubicBezTo>
                  <a:pt x="5506805" y="211812"/>
                  <a:pt x="5507415" y="211710"/>
                  <a:pt x="5507975" y="211710"/>
                </a:cubicBezTo>
                <a:cubicBezTo>
                  <a:pt x="5522289" y="210898"/>
                  <a:pt x="5536601" y="209122"/>
                  <a:pt x="5550913" y="206279"/>
                </a:cubicBezTo>
                <a:lnTo>
                  <a:pt x="5550913" y="206432"/>
                </a:lnTo>
                <a:cubicBezTo>
                  <a:pt x="5661008" y="185113"/>
                  <a:pt x="5752930" y="105424"/>
                  <a:pt x="5796430" y="0"/>
                </a:cubicBezTo>
                <a:cubicBezTo>
                  <a:pt x="5845567" y="125727"/>
                  <a:pt x="5963423" y="212167"/>
                  <a:pt x="6100925" y="212167"/>
                </a:cubicBezTo>
                <a:cubicBezTo>
                  <a:pt x="6238428" y="212167"/>
                  <a:pt x="6354359" y="123747"/>
                  <a:pt x="6405420" y="0"/>
                </a:cubicBezTo>
                <a:cubicBezTo>
                  <a:pt x="6454502" y="125727"/>
                  <a:pt x="6572361" y="212167"/>
                  <a:pt x="6709914" y="212167"/>
                </a:cubicBezTo>
                <a:cubicBezTo>
                  <a:pt x="6847468" y="212167"/>
                  <a:pt x="6963297" y="123747"/>
                  <a:pt x="7014360" y="0"/>
                </a:cubicBezTo>
                <a:cubicBezTo>
                  <a:pt x="7063493" y="125727"/>
                  <a:pt x="7181352" y="212167"/>
                  <a:pt x="7318855" y="212167"/>
                </a:cubicBezTo>
                <a:cubicBezTo>
                  <a:pt x="7456357" y="212167"/>
                  <a:pt x="7572288" y="123747"/>
                  <a:pt x="7623350" y="0"/>
                </a:cubicBezTo>
                <a:cubicBezTo>
                  <a:pt x="7672433" y="125727"/>
                  <a:pt x="7790293" y="212167"/>
                  <a:pt x="7927846" y="212167"/>
                </a:cubicBezTo>
                <a:cubicBezTo>
                  <a:pt x="8065399" y="212167"/>
                  <a:pt x="8181228" y="123747"/>
                  <a:pt x="8232290" y="0"/>
                </a:cubicBezTo>
                <a:cubicBezTo>
                  <a:pt x="8281424" y="125727"/>
                  <a:pt x="8399283" y="212167"/>
                  <a:pt x="8536786" y="212167"/>
                </a:cubicBezTo>
                <a:cubicBezTo>
                  <a:pt x="8674288" y="212167"/>
                  <a:pt x="8790219" y="123747"/>
                  <a:pt x="8841281" y="0"/>
                </a:cubicBezTo>
                <a:cubicBezTo>
                  <a:pt x="8890364" y="125727"/>
                  <a:pt x="9008223" y="212167"/>
                  <a:pt x="9145776" y="212167"/>
                </a:cubicBezTo>
                <a:cubicBezTo>
                  <a:pt x="9283330" y="212167"/>
                  <a:pt x="9399159" y="123747"/>
                  <a:pt x="9450221" y="0"/>
                </a:cubicBezTo>
                <a:cubicBezTo>
                  <a:pt x="9450221" y="102"/>
                  <a:pt x="9450221" y="152"/>
                  <a:pt x="9450323" y="254"/>
                </a:cubicBezTo>
                <a:lnTo>
                  <a:pt x="9450323" y="0"/>
                </a:lnTo>
                <a:cubicBezTo>
                  <a:pt x="9499456" y="125727"/>
                  <a:pt x="9617316" y="212167"/>
                  <a:pt x="9754818" y="212167"/>
                </a:cubicBezTo>
                <a:cubicBezTo>
                  <a:pt x="9892321" y="212167"/>
                  <a:pt x="10008251" y="123747"/>
                  <a:pt x="10059313" y="0"/>
                </a:cubicBezTo>
                <a:cubicBezTo>
                  <a:pt x="10108396" y="125727"/>
                  <a:pt x="10226256" y="212167"/>
                  <a:pt x="10363809" y="212167"/>
                </a:cubicBezTo>
                <a:cubicBezTo>
                  <a:pt x="10501362" y="212167"/>
                  <a:pt x="10617191" y="123747"/>
                  <a:pt x="10668254" y="0"/>
                </a:cubicBezTo>
                <a:cubicBezTo>
                  <a:pt x="10717387" y="125727"/>
                  <a:pt x="10835246" y="212167"/>
                  <a:pt x="10972749" y="212167"/>
                </a:cubicBezTo>
                <a:cubicBezTo>
                  <a:pt x="11110251" y="212167"/>
                  <a:pt x="11226182" y="123747"/>
                  <a:pt x="11277245" y="0"/>
                </a:cubicBezTo>
                <a:cubicBezTo>
                  <a:pt x="11326327" y="125727"/>
                  <a:pt x="11444186" y="212167"/>
                  <a:pt x="11581740" y="212167"/>
                </a:cubicBezTo>
                <a:cubicBezTo>
                  <a:pt x="11719294" y="212167"/>
                  <a:pt x="11835122" y="123747"/>
                  <a:pt x="11886185" y="0"/>
                </a:cubicBezTo>
                <a:cubicBezTo>
                  <a:pt x="11935318" y="125727"/>
                  <a:pt x="12053177" y="212167"/>
                  <a:pt x="12190680" y="212167"/>
                </a:cubicBezTo>
                <a:lnTo>
                  <a:pt x="12192659" y="212167"/>
                </a:lnTo>
                <a:lnTo>
                  <a:pt x="12192710" y="212167"/>
                </a:lnTo>
                <a:lnTo>
                  <a:pt x="12192710" y="242270"/>
                </a:lnTo>
                <a:lnTo>
                  <a:pt x="12192710" y="427794"/>
                </a:lnTo>
                <a:lnTo>
                  <a:pt x="12192710" y="457897"/>
                </a:lnTo>
                <a:lnTo>
                  <a:pt x="12192710" y="2455663"/>
                </a:lnTo>
                <a:lnTo>
                  <a:pt x="12192710" y="2485766"/>
                </a:lnTo>
                <a:lnTo>
                  <a:pt x="12192710" y="2671290"/>
                </a:lnTo>
                <a:lnTo>
                  <a:pt x="12192710" y="2701393"/>
                </a:lnTo>
                <a:lnTo>
                  <a:pt x="12192710" y="2813449"/>
                </a:lnTo>
                <a:lnTo>
                  <a:pt x="12192710" y="2843552"/>
                </a:lnTo>
                <a:lnTo>
                  <a:pt x="12192710" y="3029076"/>
                </a:lnTo>
                <a:lnTo>
                  <a:pt x="12192710" y="3059179"/>
                </a:lnTo>
                <a:lnTo>
                  <a:pt x="12192710" y="3937308"/>
                </a:lnTo>
                <a:lnTo>
                  <a:pt x="11767806" y="3937308"/>
                </a:lnTo>
                <a:lnTo>
                  <a:pt x="10350582" y="3937308"/>
                </a:lnTo>
                <a:lnTo>
                  <a:pt x="8933452" y="3937308"/>
                </a:lnTo>
                <a:lnTo>
                  <a:pt x="7516229" y="3937308"/>
                </a:lnTo>
                <a:lnTo>
                  <a:pt x="6107995" y="3937308"/>
                </a:lnTo>
                <a:lnTo>
                  <a:pt x="6099005" y="3937308"/>
                </a:lnTo>
                <a:lnTo>
                  <a:pt x="4690770" y="3937308"/>
                </a:lnTo>
                <a:lnTo>
                  <a:pt x="3273546" y="3937308"/>
                </a:lnTo>
                <a:lnTo>
                  <a:pt x="1856418" y="3937308"/>
                </a:lnTo>
                <a:lnTo>
                  <a:pt x="439194" y="3937308"/>
                </a:lnTo>
                <a:lnTo>
                  <a:pt x="0" y="3937308"/>
                </a:lnTo>
                <a:lnTo>
                  <a:pt x="0" y="3059179"/>
                </a:lnTo>
                <a:lnTo>
                  <a:pt x="0" y="3029076"/>
                </a:lnTo>
                <a:lnTo>
                  <a:pt x="0" y="2843552"/>
                </a:lnTo>
                <a:lnTo>
                  <a:pt x="0" y="2813449"/>
                </a:lnTo>
                <a:lnTo>
                  <a:pt x="0" y="2701241"/>
                </a:lnTo>
                <a:lnTo>
                  <a:pt x="0" y="2671138"/>
                </a:lnTo>
                <a:lnTo>
                  <a:pt x="0" y="2485614"/>
                </a:lnTo>
                <a:lnTo>
                  <a:pt x="0" y="2455511"/>
                </a:lnTo>
                <a:lnTo>
                  <a:pt x="0" y="457745"/>
                </a:lnTo>
                <a:lnTo>
                  <a:pt x="0" y="427642"/>
                </a:lnTo>
                <a:lnTo>
                  <a:pt x="0" y="242118"/>
                </a:lnTo>
                <a:lnTo>
                  <a:pt x="0" y="212015"/>
                </a:lnTo>
                <a:cubicBezTo>
                  <a:pt x="3147" y="212116"/>
                  <a:pt x="6243" y="212167"/>
                  <a:pt x="9390" y="212167"/>
                </a:cubicBezTo>
                <a:cubicBezTo>
                  <a:pt x="144913" y="212167"/>
                  <a:pt x="262823" y="123747"/>
                  <a:pt x="313886" y="0"/>
                </a:cubicBezTo>
                <a:close/>
              </a:path>
            </a:pathLst>
          </a:custGeom>
          <a:solidFill>
            <a:schemeClr val="bg1"/>
          </a:solidFill>
          <a:ln w="5076"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4B8FF8A1-18DA-BF41-7681-6D3E65514C82}"/>
              </a:ext>
            </a:extLst>
          </p:cNvPr>
          <p:cNvSpPr>
            <a:spLocks noGrp="1"/>
          </p:cNvSpPr>
          <p:nvPr>
            <p:ph type="ctrTitle"/>
          </p:nvPr>
        </p:nvSpPr>
        <p:spPr>
          <a:xfrm>
            <a:off x="539750" y="539750"/>
            <a:ext cx="5375274" cy="1985964"/>
          </a:xfrm>
        </p:spPr>
        <p:txBody>
          <a:bodyPr lIns="0" tIns="0" rIns="0" bIns="0" anchor="t">
            <a:noAutofit/>
          </a:bodyPr>
          <a:lstStyle>
            <a:lvl1pPr algn="l">
              <a:defRPr sz="4400">
                <a:solidFill>
                  <a:schemeClr val="tx2"/>
                </a:solidFill>
              </a:defRPr>
            </a:lvl1pPr>
          </a:lstStyle>
          <a:p>
            <a:endParaRPr lang="fi-FI" dirty="0"/>
          </a:p>
        </p:txBody>
      </p:sp>
      <p:sp>
        <p:nvSpPr>
          <p:cNvPr id="9" name="Tekstin paikkamerkki 1">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3519488"/>
            <a:ext cx="11110913" cy="495300"/>
          </a:xfrm>
        </p:spPr>
        <p:txBody>
          <a:bodyPr lIns="0" tIns="0" rIns="0" bIns="0" numCol="1" spcCol="360000">
            <a:noAutofit/>
          </a:bodyPr>
          <a:lstStyle>
            <a:lvl1pPr marL="0" indent="0">
              <a:buNone/>
              <a:defRPr sz="2400" b="1"/>
            </a:lvl1pPr>
            <a:lvl2pPr marL="457200" indent="0">
              <a:buNone/>
              <a:defRPr/>
            </a:lvl2pPr>
            <a:lvl3pPr marL="914400" indent="0">
              <a:buNone/>
              <a:defRPr/>
            </a:lvl3pPr>
            <a:lvl4pPr marL="1371600" indent="0">
              <a:buNone/>
              <a:defRPr/>
            </a:lvl4pPr>
            <a:lvl5pPr marL="1828800" indent="0">
              <a:buNone/>
              <a:defRPr/>
            </a:lvl5pPr>
          </a:lstStyle>
          <a:p>
            <a:pPr lvl="0"/>
            <a:r>
              <a:rPr lang="fi-FI" dirty="0"/>
              <a:t>Tekstipaikka, joka rytmittää sisältöä visuaalisesti</a:t>
            </a:r>
          </a:p>
        </p:txBody>
      </p:sp>
      <p:sp>
        <p:nvSpPr>
          <p:cNvPr id="4" name="Sisällön paikkamerkki 7">
            <a:extLst>
              <a:ext uri="{FF2B5EF4-FFF2-40B4-BE49-F238E27FC236}">
                <a16:creationId xmlns:a16="http://schemas.microsoft.com/office/drawing/2014/main" id="{66C048F4-6C83-DC0E-2A72-559FBCE888CB}"/>
              </a:ext>
            </a:extLst>
          </p:cNvPr>
          <p:cNvSpPr>
            <a:spLocks noGrp="1"/>
          </p:cNvSpPr>
          <p:nvPr>
            <p:ph sz="quarter" idx="28"/>
          </p:nvPr>
        </p:nvSpPr>
        <p:spPr>
          <a:xfrm>
            <a:off x="541337" y="4024742"/>
            <a:ext cx="5372100" cy="1976008"/>
          </a:xfrm>
        </p:spPr>
        <p:txBody>
          <a:bodyPr/>
          <a:lstStyle>
            <a:lvl1pPr>
              <a:defRPr sz="1600"/>
            </a:lvl1pPr>
            <a:lvl2pPr>
              <a:defRPr sz="1400"/>
            </a:lvl2pPr>
            <a:lvl3pPr>
              <a:defRPr sz="1200"/>
            </a:lvl3pPr>
            <a:lvl4pPr>
              <a:defRPr sz="1200"/>
            </a:lvl4pPr>
            <a:lvl5pPr>
              <a:defRPr sz="12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8" name="Sisällön paikkamerkki 7">
            <a:extLst>
              <a:ext uri="{FF2B5EF4-FFF2-40B4-BE49-F238E27FC236}">
                <a16:creationId xmlns:a16="http://schemas.microsoft.com/office/drawing/2014/main" id="{D1398EC9-862E-6D83-34D7-257AEACB40E3}"/>
              </a:ext>
            </a:extLst>
          </p:cNvPr>
          <p:cNvSpPr>
            <a:spLocks noGrp="1"/>
          </p:cNvSpPr>
          <p:nvPr>
            <p:ph sz="quarter" idx="26"/>
          </p:nvPr>
        </p:nvSpPr>
        <p:spPr>
          <a:xfrm>
            <a:off x="6275388" y="4024742"/>
            <a:ext cx="5372100" cy="1985962"/>
          </a:xfrm>
        </p:spPr>
        <p:txBody>
          <a:bodyPr/>
          <a:lstStyle>
            <a:lvl1pPr>
              <a:defRPr sz="1600"/>
            </a:lvl1pPr>
            <a:lvl2pPr>
              <a:defRPr sz="1400"/>
            </a:lvl2pPr>
            <a:lvl3pPr>
              <a:defRPr sz="1200"/>
            </a:lvl3pPr>
            <a:lvl4pPr>
              <a:defRPr sz="1200"/>
            </a:lvl4pPr>
            <a:lvl5pPr>
              <a:defRPr sz="12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9" name="Kuvan paikkamerkki 18">
            <a:extLst>
              <a:ext uri="{FF2B5EF4-FFF2-40B4-BE49-F238E27FC236}">
                <a16:creationId xmlns:a16="http://schemas.microsoft.com/office/drawing/2014/main" id="{4F7BB14A-5BD6-8401-FBAC-E156F0740E48}"/>
              </a:ext>
              <a:ext uri="{C183D7F6-B498-43B3-948B-1728B52AA6E4}">
                <adec:decorative xmlns:adec="http://schemas.microsoft.com/office/drawing/2017/decorative" val="1"/>
              </a:ext>
            </a:extLst>
          </p:cNvPr>
          <p:cNvSpPr>
            <a:spLocks noGrp="1"/>
          </p:cNvSpPr>
          <p:nvPr>
            <p:ph type="pic" sz="quarter" idx="27" hasCustomPrompt="1"/>
          </p:nvPr>
        </p:nvSpPr>
        <p:spPr>
          <a:xfrm>
            <a:off x="6275388" y="-2"/>
            <a:ext cx="5916612" cy="3132861"/>
          </a:xfrm>
          <a:custGeom>
            <a:avLst/>
            <a:gdLst>
              <a:gd name="connsiteX0" fmla="*/ 0 w 5916612"/>
              <a:gd name="connsiteY0" fmla="*/ 0 h 3132861"/>
              <a:gd name="connsiteX1" fmla="*/ 5916612 w 5916612"/>
              <a:gd name="connsiteY1" fmla="*/ 0 h 3132861"/>
              <a:gd name="connsiteX2" fmla="*/ 5916612 w 5916612"/>
              <a:gd name="connsiteY2" fmla="*/ 3132861 h 3132861"/>
              <a:gd name="connsiteX3" fmla="*/ 5914937 w 5916612"/>
              <a:gd name="connsiteY3" fmla="*/ 3132861 h 3132861"/>
              <a:gd name="connsiteX4" fmla="*/ 5610442 w 5916612"/>
              <a:gd name="connsiteY4" fmla="*/ 2920694 h 3132861"/>
              <a:gd name="connsiteX5" fmla="*/ 5305997 w 5916612"/>
              <a:gd name="connsiteY5" fmla="*/ 3132861 h 3132861"/>
              <a:gd name="connsiteX6" fmla="*/ 5001502 w 5916612"/>
              <a:gd name="connsiteY6" fmla="*/ 2920694 h 3132861"/>
              <a:gd name="connsiteX7" fmla="*/ 4697006 w 5916612"/>
              <a:gd name="connsiteY7" fmla="*/ 3132861 h 3132861"/>
              <a:gd name="connsiteX8" fmla="*/ 4392511 w 5916612"/>
              <a:gd name="connsiteY8" fmla="*/ 2920694 h 3132861"/>
              <a:gd name="connsiteX9" fmla="*/ 4088066 w 5916612"/>
              <a:gd name="connsiteY9" fmla="*/ 3132861 h 3132861"/>
              <a:gd name="connsiteX10" fmla="*/ 3783570 w 5916612"/>
              <a:gd name="connsiteY10" fmla="*/ 2920694 h 3132861"/>
              <a:gd name="connsiteX11" fmla="*/ 3479075 w 5916612"/>
              <a:gd name="connsiteY11" fmla="*/ 3132861 h 3132861"/>
              <a:gd name="connsiteX12" fmla="*/ 3174580 w 5916612"/>
              <a:gd name="connsiteY12" fmla="*/ 2920694 h 3132861"/>
              <a:gd name="connsiteX13" fmla="*/ 3174580 w 5916612"/>
              <a:gd name="connsiteY13" fmla="*/ 2920948 h 3132861"/>
              <a:gd name="connsiteX14" fmla="*/ 3174478 w 5916612"/>
              <a:gd name="connsiteY14" fmla="*/ 2920694 h 3132861"/>
              <a:gd name="connsiteX15" fmla="*/ 2870033 w 5916612"/>
              <a:gd name="connsiteY15" fmla="*/ 3132861 h 3132861"/>
              <a:gd name="connsiteX16" fmla="*/ 2565538 w 5916612"/>
              <a:gd name="connsiteY16" fmla="*/ 2920694 h 3132861"/>
              <a:gd name="connsiteX17" fmla="*/ 2261043 w 5916612"/>
              <a:gd name="connsiteY17" fmla="*/ 3132861 h 3132861"/>
              <a:gd name="connsiteX18" fmla="*/ 1956547 w 5916612"/>
              <a:gd name="connsiteY18" fmla="*/ 2920694 h 3132861"/>
              <a:gd name="connsiteX19" fmla="*/ 1652103 w 5916612"/>
              <a:gd name="connsiteY19" fmla="*/ 3132861 h 3132861"/>
              <a:gd name="connsiteX20" fmla="*/ 1347607 w 5916612"/>
              <a:gd name="connsiteY20" fmla="*/ 2920694 h 3132861"/>
              <a:gd name="connsiteX21" fmla="*/ 1043112 w 5916612"/>
              <a:gd name="connsiteY21" fmla="*/ 3132861 h 3132861"/>
              <a:gd name="connsiteX22" fmla="*/ 738617 w 5916612"/>
              <a:gd name="connsiteY22" fmla="*/ 2920694 h 3132861"/>
              <a:gd name="connsiteX23" fmla="*/ 434171 w 5916612"/>
              <a:gd name="connsiteY23" fmla="*/ 3132861 h 3132861"/>
              <a:gd name="connsiteX24" fmla="*/ 129677 w 5916612"/>
              <a:gd name="connsiteY24" fmla="*/ 2920694 h 3132861"/>
              <a:gd name="connsiteX25" fmla="*/ 9846 w 5916612"/>
              <a:gd name="connsiteY25" fmla="*/ 3073183 h 3132861"/>
              <a:gd name="connsiteX26" fmla="*/ 0 w 5916612"/>
              <a:gd name="connsiteY26" fmla="*/ 3078197 h 31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916612" h="3132861">
                <a:moveTo>
                  <a:pt x="0" y="0"/>
                </a:moveTo>
                <a:lnTo>
                  <a:pt x="5916612" y="0"/>
                </a:lnTo>
                <a:lnTo>
                  <a:pt x="5916612" y="3132861"/>
                </a:lnTo>
                <a:lnTo>
                  <a:pt x="5914937" y="3132861"/>
                </a:lnTo>
                <a:cubicBezTo>
                  <a:pt x="5777434" y="3132861"/>
                  <a:pt x="5659575" y="3046421"/>
                  <a:pt x="5610442" y="2920694"/>
                </a:cubicBezTo>
                <a:cubicBezTo>
                  <a:pt x="5559379" y="3044441"/>
                  <a:pt x="5443551" y="3132861"/>
                  <a:pt x="5305997" y="3132861"/>
                </a:cubicBezTo>
                <a:cubicBezTo>
                  <a:pt x="5168443" y="3132861"/>
                  <a:pt x="5050584" y="3046421"/>
                  <a:pt x="5001502" y="2920694"/>
                </a:cubicBezTo>
                <a:cubicBezTo>
                  <a:pt x="4950439" y="3044441"/>
                  <a:pt x="4834508" y="3132861"/>
                  <a:pt x="4697006" y="3132861"/>
                </a:cubicBezTo>
                <a:cubicBezTo>
                  <a:pt x="4559503" y="3132861"/>
                  <a:pt x="4441644" y="3046421"/>
                  <a:pt x="4392511" y="2920694"/>
                </a:cubicBezTo>
                <a:cubicBezTo>
                  <a:pt x="4341448" y="3044441"/>
                  <a:pt x="4225619" y="3132861"/>
                  <a:pt x="4088066" y="3132861"/>
                </a:cubicBezTo>
                <a:cubicBezTo>
                  <a:pt x="3950513" y="3132861"/>
                  <a:pt x="3832653" y="3046421"/>
                  <a:pt x="3783570" y="2920694"/>
                </a:cubicBezTo>
                <a:cubicBezTo>
                  <a:pt x="3732508" y="3044441"/>
                  <a:pt x="3616578" y="3132861"/>
                  <a:pt x="3479075" y="3132861"/>
                </a:cubicBezTo>
                <a:cubicBezTo>
                  <a:pt x="3341573" y="3132861"/>
                  <a:pt x="3223713" y="3046421"/>
                  <a:pt x="3174580" y="2920694"/>
                </a:cubicBezTo>
                <a:lnTo>
                  <a:pt x="3174580" y="2920948"/>
                </a:lnTo>
                <a:cubicBezTo>
                  <a:pt x="3174478" y="2920846"/>
                  <a:pt x="3174478" y="2920796"/>
                  <a:pt x="3174478" y="2920694"/>
                </a:cubicBezTo>
                <a:cubicBezTo>
                  <a:pt x="3123416" y="3044441"/>
                  <a:pt x="3007587" y="3132861"/>
                  <a:pt x="2870033" y="3132861"/>
                </a:cubicBezTo>
                <a:cubicBezTo>
                  <a:pt x="2732480" y="3132861"/>
                  <a:pt x="2614621" y="3046421"/>
                  <a:pt x="2565538" y="2920694"/>
                </a:cubicBezTo>
                <a:cubicBezTo>
                  <a:pt x="2514476" y="3044441"/>
                  <a:pt x="2398545" y="3132861"/>
                  <a:pt x="2261043" y="3132861"/>
                </a:cubicBezTo>
                <a:cubicBezTo>
                  <a:pt x="2123540" y="3132861"/>
                  <a:pt x="2005681" y="3046421"/>
                  <a:pt x="1956547" y="2920694"/>
                </a:cubicBezTo>
                <a:cubicBezTo>
                  <a:pt x="1905485" y="3044441"/>
                  <a:pt x="1789656" y="3132861"/>
                  <a:pt x="1652103" y="3132861"/>
                </a:cubicBezTo>
                <a:cubicBezTo>
                  <a:pt x="1514550" y="3132861"/>
                  <a:pt x="1396690" y="3046421"/>
                  <a:pt x="1347607" y="2920694"/>
                </a:cubicBezTo>
                <a:cubicBezTo>
                  <a:pt x="1296545" y="3044441"/>
                  <a:pt x="1180614" y="3132861"/>
                  <a:pt x="1043112" y="3132861"/>
                </a:cubicBezTo>
                <a:cubicBezTo>
                  <a:pt x="905609" y="3132861"/>
                  <a:pt x="787750" y="3046421"/>
                  <a:pt x="738617" y="2920694"/>
                </a:cubicBezTo>
                <a:cubicBezTo>
                  <a:pt x="687554" y="3044441"/>
                  <a:pt x="571725" y="3132861"/>
                  <a:pt x="434171" y="3132861"/>
                </a:cubicBezTo>
                <a:cubicBezTo>
                  <a:pt x="296618" y="3132861"/>
                  <a:pt x="178759" y="3046421"/>
                  <a:pt x="129677" y="2920694"/>
                </a:cubicBezTo>
                <a:cubicBezTo>
                  <a:pt x="104147" y="2982568"/>
                  <a:pt x="62399" y="3035609"/>
                  <a:pt x="9846" y="3073183"/>
                </a:cubicBezTo>
                <a:lnTo>
                  <a:pt x="0" y="3078197"/>
                </a:lnTo>
                <a:close/>
              </a:path>
            </a:pathLst>
          </a:custGeom>
          <a:noFill/>
        </p:spPr>
        <p:txBody>
          <a:bodyPr wrap="square" lIns="540000" tIns="360000" rIns="540000" anchor="t" anchorCtr="0">
            <a:noAutofit/>
          </a:bodyPr>
          <a:lstStyle>
            <a:lvl1pPr marL="0" indent="0" algn="ctr">
              <a:buNone/>
              <a:defRPr sz="1400" b="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5" name="Kuvatiedot">
            <a:extLst>
              <a:ext uri="{FF2B5EF4-FFF2-40B4-BE49-F238E27FC236}">
                <a16:creationId xmlns:a16="http://schemas.microsoft.com/office/drawing/2014/main" id="{D349703B-CF52-6380-19DD-379DE9841013}"/>
              </a:ext>
              <a:ext uri="{C183D7F6-B498-43B3-948B-1728B52AA6E4}">
                <adec:decorative xmlns:adec="http://schemas.microsoft.com/office/drawing/2017/decorative" val="1"/>
              </a:ext>
            </a:extLst>
          </p:cNvPr>
          <p:cNvSpPr>
            <a:spLocks noGrp="1"/>
          </p:cNvSpPr>
          <p:nvPr>
            <p:ph type="body" sz="quarter" idx="15" hasCustomPrompt="1"/>
          </p:nvPr>
        </p:nvSpPr>
        <p:spPr>
          <a:xfrm rot="16200000">
            <a:off x="10177381" y="4843381"/>
            <a:ext cx="3849239"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13" name="Alatunnisteen paikkamerkki 12">
            <a:extLst>
              <a:ext uri="{FF2B5EF4-FFF2-40B4-BE49-F238E27FC236}">
                <a16:creationId xmlns:a16="http://schemas.microsoft.com/office/drawing/2014/main" id="{0C4F46F0-CE7C-B9FC-D7E1-588A402B1A2C}"/>
              </a:ext>
            </a:extLst>
          </p:cNvPr>
          <p:cNvSpPr>
            <a:spLocks noGrp="1"/>
          </p:cNvSpPr>
          <p:nvPr>
            <p:ph type="ftr" sz="quarter" idx="22"/>
          </p:nvPr>
        </p:nvSpPr>
        <p:spPr/>
        <p:txBody>
          <a:bodyPr/>
          <a:lstStyle/>
          <a:p>
            <a:endParaRPr lang="fi-FI" dirty="0"/>
          </a:p>
        </p:txBody>
      </p:sp>
      <p:sp>
        <p:nvSpPr>
          <p:cNvPr id="11" name="Päivämäärän paikkamerkki 10">
            <a:extLst>
              <a:ext uri="{FF2B5EF4-FFF2-40B4-BE49-F238E27FC236}">
                <a16:creationId xmlns:a16="http://schemas.microsoft.com/office/drawing/2014/main" id="{BCA3653A-F3EA-4ADD-5172-FE31678DC330}"/>
              </a:ext>
            </a:extLst>
          </p:cNvPr>
          <p:cNvSpPr>
            <a:spLocks noGrp="1"/>
          </p:cNvSpPr>
          <p:nvPr>
            <p:ph type="dt" sz="half" idx="2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E4541B02-4A10-52AA-E632-EFF487758FB0}"/>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5097AC3C-5B59-9DB8-E260-D163D81370EA}"/>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914601622"/>
      </p:ext>
    </p:extLst>
  </p:cSld>
  <p:clrMapOvr>
    <a:masterClrMapping/>
  </p:clrMapOvr>
  <p:extLst>
    <p:ext uri="{DCECCB84-F9BA-43D5-87BE-67443E8EF086}">
      <p15:sldGuideLst xmlns:p15="http://schemas.microsoft.com/office/powerpoint/2012/main"/>
    </p:ext>
  </p:extLst>
</p:sldLayout>
</file>

<file path=ppt/slideLayouts/slideLayout664.xml><?xml version="1.0" encoding="utf-8"?>
<p:sldLayout xmlns:a="http://schemas.openxmlformats.org/drawingml/2006/main" xmlns:r="http://schemas.openxmlformats.org/officeDocument/2006/relationships" xmlns:p="http://schemas.openxmlformats.org/presentationml/2006/main" preserve="1" userDrawn="1">
  <p:cSld name="Otsikko ja sisältö kuvalla 3 D">
    <p:bg>
      <p:bgPr>
        <a:solidFill>
          <a:schemeClr val="accent6"/>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p:nvPr>
        </p:nvSpPr>
        <p:spPr>
          <a:xfrm>
            <a:off x="539750" y="539750"/>
            <a:ext cx="5735638" cy="1736725"/>
          </a:xfrm>
        </p:spPr>
        <p:txBody>
          <a:bodyPr lIns="0" tIns="0" rIns="0" bIns="0" anchor="t">
            <a:noAutofit/>
          </a:bodyPr>
          <a:lstStyle>
            <a:lvl1pPr algn="l">
              <a:defRPr sz="4400">
                <a:solidFill>
                  <a:schemeClr val="tx2"/>
                </a:solidFill>
              </a:defRPr>
            </a:lvl1pPr>
          </a:lstStyle>
          <a:p>
            <a:endParaRPr lang="fi-FI" dirty="0"/>
          </a:p>
        </p:txBody>
      </p:sp>
      <p:sp>
        <p:nvSpPr>
          <p:cNvPr id="9" name="Tekstin paikkamerkki 1">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2534080"/>
            <a:ext cx="5735638" cy="1233057"/>
          </a:xfrm>
        </p:spPr>
        <p:txBody>
          <a:bodyPr lIns="0" tIns="0" rIns="0" bIns="0" numCol="1" spcCol="360000" anchor="b">
            <a:noAutofit/>
          </a:bodyPr>
          <a:lstStyle>
            <a:lvl1pPr marL="0" indent="0">
              <a:buNone/>
              <a:defRPr sz="2400" b="1">
                <a:solidFill>
                  <a:schemeClr val="tx1"/>
                </a:solidFill>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Tekstipaikka, joka rytmittää sisältöä visuaalisesti</a:t>
            </a:r>
          </a:p>
        </p:txBody>
      </p:sp>
      <p:sp>
        <p:nvSpPr>
          <p:cNvPr id="4" name="Sisällön paikkamerkki 7">
            <a:extLst>
              <a:ext uri="{FF2B5EF4-FFF2-40B4-BE49-F238E27FC236}">
                <a16:creationId xmlns:a16="http://schemas.microsoft.com/office/drawing/2014/main" id="{AF5B4127-6F08-69E2-E482-4EAEE512DD10}"/>
              </a:ext>
            </a:extLst>
          </p:cNvPr>
          <p:cNvSpPr>
            <a:spLocks noGrp="1"/>
          </p:cNvSpPr>
          <p:nvPr>
            <p:ph sz="quarter" idx="28"/>
          </p:nvPr>
        </p:nvSpPr>
        <p:spPr>
          <a:xfrm>
            <a:off x="539750" y="4024742"/>
            <a:ext cx="5372100" cy="1976008"/>
          </a:xfrm>
        </p:spPr>
        <p:txBody>
          <a:bodyPr/>
          <a:lstStyle>
            <a:lvl1pPr>
              <a:defRPr sz="1600">
                <a:solidFill>
                  <a:schemeClr val="tx1"/>
                </a:solidFill>
              </a:defRPr>
            </a:lvl1pPr>
            <a:lvl2pPr>
              <a:defRPr sz="1400">
                <a:solidFill>
                  <a:schemeClr val="tx1"/>
                </a:solidFill>
              </a:defRPr>
            </a:lvl2pPr>
            <a:lvl3pPr>
              <a:defRPr sz="1200">
                <a:solidFill>
                  <a:schemeClr val="tx1"/>
                </a:solidFill>
              </a:defRPr>
            </a:lvl3pPr>
            <a:lvl4pPr>
              <a:defRPr sz="1200">
                <a:solidFill>
                  <a:schemeClr val="tx1"/>
                </a:solidFill>
              </a:defRPr>
            </a:lvl4pPr>
            <a:lvl5pPr>
              <a:defRPr sz="1200">
                <a:solidFill>
                  <a:schemeClr val="tx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8" name="Sisällön paikkamerkki 7">
            <a:extLst>
              <a:ext uri="{FF2B5EF4-FFF2-40B4-BE49-F238E27FC236}">
                <a16:creationId xmlns:a16="http://schemas.microsoft.com/office/drawing/2014/main" id="{D1398EC9-862E-6D83-34D7-257AEACB40E3}"/>
              </a:ext>
            </a:extLst>
          </p:cNvPr>
          <p:cNvSpPr>
            <a:spLocks noGrp="1"/>
          </p:cNvSpPr>
          <p:nvPr>
            <p:ph sz="quarter" idx="26"/>
          </p:nvPr>
        </p:nvSpPr>
        <p:spPr>
          <a:xfrm>
            <a:off x="6275388" y="4024742"/>
            <a:ext cx="5372100" cy="1985962"/>
          </a:xfrm>
        </p:spPr>
        <p:txBody>
          <a:bodyPr/>
          <a:lstStyle>
            <a:lvl1pPr>
              <a:defRPr sz="1600">
                <a:solidFill>
                  <a:schemeClr val="tx1"/>
                </a:solidFill>
              </a:defRPr>
            </a:lvl1pPr>
            <a:lvl2pPr>
              <a:defRPr sz="1400">
                <a:solidFill>
                  <a:schemeClr val="tx1"/>
                </a:solidFill>
              </a:defRPr>
            </a:lvl2pPr>
            <a:lvl3pPr>
              <a:defRPr sz="1200">
                <a:solidFill>
                  <a:schemeClr val="tx1"/>
                </a:solidFill>
              </a:defRPr>
            </a:lvl3pPr>
            <a:lvl4pPr>
              <a:defRPr sz="1200">
                <a:solidFill>
                  <a:schemeClr val="tx1"/>
                </a:solidFill>
              </a:defRPr>
            </a:lvl4pPr>
            <a:lvl5pPr>
              <a:defRPr sz="1200">
                <a:solidFill>
                  <a:schemeClr val="tx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6" name="Kuvan paikkamerkki 17">
            <a:extLst>
              <a:ext uri="{FF2B5EF4-FFF2-40B4-BE49-F238E27FC236}">
                <a16:creationId xmlns:a16="http://schemas.microsoft.com/office/drawing/2014/main" id="{91EB1D6F-C33A-67AA-1A99-0DFFB3099A48}"/>
              </a:ext>
              <a:ext uri="{C183D7F6-B498-43B3-948B-1728B52AA6E4}">
                <adec:decorative xmlns:adec="http://schemas.microsoft.com/office/drawing/2017/decorative" val="1"/>
              </a:ext>
            </a:extLst>
          </p:cNvPr>
          <p:cNvSpPr>
            <a:spLocks noGrp="1"/>
          </p:cNvSpPr>
          <p:nvPr>
            <p:ph type="pic" sz="quarter" idx="27" hasCustomPrompt="1"/>
          </p:nvPr>
        </p:nvSpPr>
        <p:spPr>
          <a:xfrm>
            <a:off x="8180409" y="548910"/>
            <a:ext cx="3218227" cy="3218227"/>
          </a:xfrm>
          <a:custGeom>
            <a:avLst/>
            <a:gdLst>
              <a:gd name="connsiteX0" fmla="*/ 1260000 w 2520000"/>
              <a:gd name="connsiteY0" fmla="*/ 0 h 2520000"/>
              <a:gd name="connsiteX1" fmla="*/ 2520000 w 2520000"/>
              <a:gd name="connsiteY1" fmla="*/ 1260000 h 2520000"/>
              <a:gd name="connsiteX2" fmla="*/ 1260000 w 2520000"/>
              <a:gd name="connsiteY2" fmla="*/ 2520000 h 2520000"/>
              <a:gd name="connsiteX3" fmla="*/ 0 w 2520000"/>
              <a:gd name="connsiteY3" fmla="*/ 1260000 h 2520000"/>
              <a:gd name="connsiteX4" fmla="*/ 1260000 w 2520000"/>
              <a:gd name="connsiteY4" fmla="*/ 0 h 252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0000" h="2520000">
                <a:moveTo>
                  <a:pt x="1260000" y="0"/>
                </a:moveTo>
                <a:cubicBezTo>
                  <a:pt x="1955879" y="0"/>
                  <a:pt x="2520000" y="564121"/>
                  <a:pt x="2520000" y="1260000"/>
                </a:cubicBezTo>
                <a:cubicBezTo>
                  <a:pt x="2520000" y="1955879"/>
                  <a:pt x="1955879" y="2520000"/>
                  <a:pt x="1260000" y="2520000"/>
                </a:cubicBezTo>
                <a:cubicBezTo>
                  <a:pt x="564121" y="2520000"/>
                  <a:pt x="0" y="1955879"/>
                  <a:pt x="0" y="1260000"/>
                </a:cubicBezTo>
                <a:cubicBezTo>
                  <a:pt x="0" y="564121"/>
                  <a:pt x="564121" y="0"/>
                  <a:pt x="1260000" y="0"/>
                </a:cubicBezTo>
                <a:close/>
              </a:path>
            </a:pathLst>
          </a:custGeom>
        </p:spPr>
        <p:txBody>
          <a:bodyPr wrap="square" lIns="216000" rIns="216000" anchor="ctr">
            <a:noAutofit/>
          </a:bodyPr>
          <a:lstStyle>
            <a:lvl1pPr marL="0" indent="0" algn="ctr">
              <a:buNone/>
              <a:defRPr sz="1200">
                <a:solidFill>
                  <a:schemeClr val="tx2"/>
                </a:solidFill>
              </a:defRPr>
            </a:lvl1pPr>
          </a:lstStyle>
          <a:p>
            <a:r>
              <a:rPr lang="fi-FI" dirty="0"/>
              <a:t>Lisää kuva napsauttamalla kuvaketta. 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Tämä teksti ei näy lopullisessa versiossa! </a:t>
            </a:r>
          </a:p>
        </p:txBody>
      </p:sp>
      <p:sp>
        <p:nvSpPr>
          <p:cNvPr id="15" name="Kuvatiedot">
            <a:extLst>
              <a:ext uri="{FF2B5EF4-FFF2-40B4-BE49-F238E27FC236}">
                <a16:creationId xmlns:a16="http://schemas.microsoft.com/office/drawing/2014/main" id="{D349703B-CF52-6380-19DD-379DE9841013}"/>
              </a:ext>
              <a:ext uri="{C183D7F6-B498-43B3-948B-1728B52AA6E4}">
                <adec:decorative xmlns:adec="http://schemas.microsoft.com/office/drawing/2017/decorative" val="1"/>
              </a:ext>
            </a:extLst>
          </p:cNvPr>
          <p:cNvSpPr>
            <a:spLocks noGrp="1"/>
          </p:cNvSpPr>
          <p:nvPr>
            <p:ph type="body" sz="quarter" idx="15" hasCustomPrompt="1"/>
          </p:nvPr>
        </p:nvSpPr>
        <p:spPr>
          <a:xfrm rot="16200000">
            <a:off x="10177381" y="4843381"/>
            <a:ext cx="3849239"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13" name="Alatunnisteen paikkamerkki 12">
            <a:extLst>
              <a:ext uri="{FF2B5EF4-FFF2-40B4-BE49-F238E27FC236}">
                <a16:creationId xmlns:a16="http://schemas.microsoft.com/office/drawing/2014/main" id="{0C4F46F0-CE7C-B9FC-D7E1-588A402B1A2C}"/>
              </a:ext>
            </a:extLst>
          </p:cNvPr>
          <p:cNvSpPr>
            <a:spLocks noGrp="1"/>
          </p:cNvSpPr>
          <p:nvPr>
            <p:ph type="ftr" sz="quarter" idx="22"/>
          </p:nvPr>
        </p:nvSpPr>
        <p:spPr/>
        <p:txBody>
          <a:bodyPr/>
          <a:lstStyle>
            <a:lvl1pPr>
              <a:defRPr>
                <a:solidFill>
                  <a:schemeClr val="tx1"/>
                </a:solidFill>
              </a:defRPr>
            </a:lvl1pPr>
          </a:lstStyle>
          <a:p>
            <a:endParaRPr lang="fi-FI" dirty="0"/>
          </a:p>
        </p:txBody>
      </p:sp>
      <p:sp>
        <p:nvSpPr>
          <p:cNvPr id="11" name="Päivämäärän paikkamerkki 10">
            <a:extLst>
              <a:ext uri="{FF2B5EF4-FFF2-40B4-BE49-F238E27FC236}">
                <a16:creationId xmlns:a16="http://schemas.microsoft.com/office/drawing/2014/main" id="{BCA3653A-F3EA-4ADD-5172-FE31678DC330}"/>
              </a:ext>
            </a:extLst>
          </p:cNvPr>
          <p:cNvSpPr>
            <a:spLocks noGrp="1"/>
          </p:cNvSpPr>
          <p:nvPr>
            <p:ph type="dt" sz="half" idx="21"/>
          </p:nvPr>
        </p:nvSpPr>
        <p:spPr/>
        <p:txBody>
          <a:bodyPr/>
          <a:lstStyle>
            <a:lvl1pPr>
              <a:defRPr>
                <a:solidFill>
                  <a:schemeClr val="tx1"/>
                </a:solidFill>
              </a:defRPr>
            </a:lvl1pPr>
          </a:lstStyle>
          <a:p>
            <a:r>
              <a:rPr lang="fi-FI"/>
              <a:t>12.8.2025</a:t>
            </a:r>
            <a:endParaRPr lang="fi-FI" dirty="0"/>
          </a:p>
        </p:txBody>
      </p:sp>
      <p:sp>
        <p:nvSpPr>
          <p:cNvPr id="14" name="Dian numeron paikkamerkki 13">
            <a:extLst>
              <a:ext uri="{FF2B5EF4-FFF2-40B4-BE49-F238E27FC236}">
                <a16:creationId xmlns:a16="http://schemas.microsoft.com/office/drawing/2014/main" id="{E4541B02-4A10-52AA-E632-EFF487758FB0}"/>
              </a:ext>
            </a:extLst>
          </p:cNvPr>
          <p:cNvSpPr>
            <a:spLocks noGrp="1"/>
          </p:cNvSpPr>
          <p:nvPr>
            <p:ph type="sldNum" sz="quarter" idx="23"/>
          </p:nvPr>
        </p:nvSpPr>
        <p:spPr/>
        <p:txBody>
          <a:bodyPr/>
          <a:lstStyle>
            <a:lvl1pPr>
              <a:defRPr>
                <a:solidFill>
                  <a:schemeClr val="tx1"/>
                </a:solidFill>
              </a:defRPr>
            </a:lvl1p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9BE5EE3F-8199-2A71-3B15-496DE09FA568}"/>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Tree>
    <p:extLst>
      <p:ext uri="{BB962C8B-B14F-4D97-AF65-F5344CB8AC3E}">
        <p14:creationId xmlns:p14="http://schemas.microsoft.com/office/powerpoint/2010/main" val="2218654013"/>
      </p:ext>
    </p:extLst>
  </p:cSld>
  <p:clrMapOvr>
    <a:masterClrMapping/>
  </p:clrMapOvr>
  <p:extLst>
    <p:ext uri="{DCECCB84-F9BA-43D5-87BE-67443E8EF086}">
      <p15:sldGuideLst xmlns:p15="http://schemas.microsoft.com/office/powerpoint/2012/main"/>
    </p:ext>
  </p:extLst>
</p:sldLayout>
</file>

<file path=ppt/slideLayouts/slideLayout665.xml><?xml version="1.0" encoding="utf-8"?>
<p:sldLayout xmlns:a="http://schemas.openxmlformats.org/drawingml/2006/main" xmlns:r="http://schemas.openxmlformats.org/officeDocument/2006/relationships" xmlns:p="http://schemas.openxmlformats.org/presentationml/2006/main" preserve="1" userDrawn="1">
  <p:cSld name="Väliotsikkodia 1">
    <p:bg>
      <p:bgPr>
        <a:solidFill>
          <a:schemeClr val="accent6"/>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EFBD6DC0-03F5-AF6D-3C17-D4782AEE9561}"/>
              </a:ext>
            </a:extLst>
          </p:cNvPr>
          <p:cNvSpPr>
            <a:spLocks noGrp="1"/>
          </p:cNvSpPr>
          <p:nvPr>
            <p:ph type="title" hasCustomPrompt="1"/>
          </p:nvPr>
        </p:nvSpPr>
        <p:spPr>
          <a:xfrm>
            <a:off x="539749" y="539750"/>
            <a:ext cx="9199563" cy="3722688"/>
          </a:xfrm>
          <a:prstGeom prst="rect">
            <a:avLst/>
          </a:prstGeom>
        </p:spPr>
        <p:txBody>
          <a:bodyPr anchor="b"/>
          <a:lstStyle>
            <a:lvl1pPr>
              <a:defRPr sz="6000">
                <a:solidFill>
                  <a:schemeClr val="tx2"/>
                </a:solidFill>
              </a:defRPr>
            </a:lvl1pPr>
          </a:lstStyle>
          <a:p>
            <a:r>
              <a:rPr lang="fi-FI" dirty="0"/>
              <a:t>Väliotsikkodia jäsentää tekstiä ja kertoo seuraavasta osiosta</a:t>
            </a:r>
          </a:p>
        </p:txBody>
      </p:sp>
      <p:sp>
        <p:nvSpPr>
          <p:cNvPr id="3" name="Tekstin paikkamerkki">
            <a:extLst>
              <a:ext uri="{FF2B5EF4-FFF2-40B4-BE49-F238E27FC236}">
                <a16:creationId xmlns:a16="http://schemas.microsoft.com/office/drawing/2014/main" id="{B5A8CE6B-1026-260C-E5DC-5E2E67F7FA7F}"/>
              </a:ext>
            </a:extLst>
          </p:cNvPr>
          <p:cNvSpPr>
            <a:spLocks noGrp="1"/>
          </p:cNvSpPr>
          <p:nvPr>
            <p:ph type="body" idx="1" hasCustomPrompt="1"/>
          </p:nvPr>
        </p:nvSpPr>
        <p:spPr>
          <a:xfrm>
            <a:off x="539750" y="4511675"/>
            <a:ext cx="8243888" cy="1241424"/>
          </a:xfrm>
        </p:spPr>
        <p:txBody>
          <a:bodyPr/>
          <a:lstStyle>
            <a:lvl1pPr marL="0" indent="0">
              <a:buNone/>
              <a:defRPr sz="2000">
                <a:solidFill>
                  <a:schemeClr val="tx1"/>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fi-FI" dirty="0"/>
              <a:t>Tekstin jäsentelyyn tarkoitettu väliotsikkodia. Useamman rivin käyttö mahdollistaa myös pidemmät väliotsikot. Ingressikappaleessa avataan väliotsikon jälkeen tulevaa sisältöä. Diassa voi käyttää myös kuvitusta.</a:t>
            </a:r>
          </a:p>
        </p:txBody>
      </p:sp>
      <p:sp>
        <p:nvSpPr>
          <p:cNvPr id="8" name="Alatunnisteen paikkamerkki 7">
            <a:extLst>
              <a:ext uri="{FF2B5EF4-FFF2-40B4-BE49-F238E27FC236}">
                <a16:creationId xmlns:a16="http://schemas.microsoft.com/office/drawing/2014/main" id="{AD00430E-6C7A-D903-5B0E-FD2FB1B3D485}"/>
              </a:ext>
            </a:extLst>
          </p:cNvPr>
          <p:cNvSpPr>
            <a:spLocks noGrp="1"/>
          </p:cNvSpPr>
          <p:nvPr>
            <p:ph type="ftr" sz="quarter" idx="11"/>
          </p:nvPr>
        </p:nvSpPr>
        <p:spPr/>
        <p:txBody>
          <a:bodyPr/>
          <a:lstStyle>
            <a:lvl1pPr>
              <a:defRPr>
                <a:solidFill>
                  <a:schemeClr val="tx1"/>
                </a:solidFill>
              </a:defRPr>
            </a:lvl1pPr>
          </a:lstStyle>
          <a:p>
            <a:endParaRPr lang="fi-FI" dirty="0"/>
          </a:p>
        </p:txBody>
      </p:sp>
      <p:sp>
        <p:nvSpPr>
          <p:cNvPr id="7" name="Päivämäärän paikkamerkki 6">
            <a:extLst>
              <a:ext uri="{FF2B5EF4-FFF2-40B4-BE49-F238E27FC236}">
                <a16:creationId xmlns:a16="http://schemas.microsoft.com/office/drawing/2014/main" id="{9EA077FC-A8FD-D969-BC72-EAC1D830CDA0}"/>
              </a:ext>
            </a:extLst>
          </p:cNvPr>
          <p:cNvSpPr>
            <a:spLocks noGrp="1"/>
          </p:cNvSpPr>
          <p:nvPr>
            <p:ph type="dt" sz="half" idx="10"/>
          </p:nvPr>
        </p:nvSpPr>
        <p:spPr/>
        <p:txBody>
          <a:bodyPr/>
          <a:lstStyle>
            <a:lvl1pPr>
              <a:defRPr>
                <a:solidFill>
                  <a:schemeClr val="tx1"/>
                </a:solidFill>
              </a:defRPr>
            </a:lvl1pPr>
          </a:lstStyle>
          <a:p>
            <a:r>
              <a:rPr lang="fi-FI"/>
              <a:t>12.8.2025</a:t>
            </a:r>
            <a:endParaRPr lang="fi-FI" dirty="0"/>
          </a:p>
        </p:txBody>
      </p:sp>
      <p:sp>
        <p:nvSpPr>
          <p:cNvPr id="10" name="Dian numeron paikkamerkki 9">
            <a:extLst>
              <a:ext uri="{FF2B5EF4-FFF2-40B4-BE49-F238E27FC236}">
                <a16:creationId xmlns:a16="http://schemas.microsoft.com/office/drawing/2014/main" id="{8D80B778-79B2-42C8-D7D6-B8D5963FBFAD}"/>
              </a:ext>
            </a:extLst>
          </p:cNvPr>
          <p:cNvSpPr>
            <a:spLocks noGrp="1"/>
          </p:cNvSpPr>
          <p:nvPr>
            <p:ph type="sldNum" sz="quarter" idx="12"/>
          </p:nvPr>
        </p:nvSpPr>
        <p:spPr/>
        <p:txBody>
          <a:bodyPr/>
          <a:lstStyle>
            <a:lvl1pPr>
              <a:defRPr>
                <a:solidFill>
                  <a:schemeClr val="tx1"/>
                </a:solidFill>
              </a:defRPr>
            </a:lvl1p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C036C063-A912-203D-61CD-34F5578DC59D}"/>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Tree>
    <p:extLst>
      <p:ext uri="{BB962C8B-B14F-4D97-AF65-F5344CB8AC3E}">
        <p14:creationId xmlns:p14="http://schemas.microsoft.com/office/powerpoint/2010/main" val="43916068"/>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preserve="1" userDrawn="1">
  <p:cSld name="Väliotsikkodia 1 A">
    <p:bg>
      <p:bgPr>
        <a:solidFill>
          <a:schemeClr val="accent6"/>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EFBD6DC0-03F5-AF6D-3C17-D4782AEE9561}"/>
              </a:ext>
            </a:extLst>
          </p:cNvPr>
          <p:cNvSpPr>
            <a:spLocks noGrp="1"/>
          </p:cNvSpPr>
          <p:nvPr>
            <p:ph type="title" hasCustomPrompt="1"/>
          </p:nvPr>
        </p:nvSpPr>
        <p:spPr>
          <a:xfrm>
            <a:off x="539750" y="1720850"/>
            <a:ext cx="7288214" cy="2541588"/>
          </a:xfrm>
          <a:prstGeom prst="rect">
            <a:avLst/>
          </a:prstGeom>
        </p:spPr>
        <p:txBody>
          <a:bodyPr anchor="b"/>
          <a:lstStyle>
            <a:lvl1pPr>
              <a:defRPr sz="6000">
                <a:solidFill>
                  <a:schemeClr val="tx2"/>
                </a:solidFill>
              </a:defRPr>
            </a:lvl1pPr>
          </a:lstStyle>
          <a:p>
            <a:r>
              <a:rPr lang="fi-FI" dirty="0"/>
              <a:t>Hengähdysdia</a:t>
            </a:r>
          </a:p>
        </p:txBody>
      </p:sp>
      <p:sp>
        <p:nvSpPr>
          <p:cNvPr id="3" name="Tekstin paikkamerkki">
            <a:extLst>
              <a:ext uri="{FF2B5EF4-FFF2-40B4-BE49-F238E27FC236}">
                <a16:creationId xmlns:a16="http://schemas.microsoft.com/office/drawing/2014/main" id="{B5A8CE6B-1026-260C-E5DC-5E2E67F7FA7F}"/>
              </a:ext>
            </a:extLst>
          </p:cNvPr>
          <p:cNvSpPr>
            <a:spLocks noGrp="1"/>
          </p:cNvSpPr>
          <p:nvPr>
            <p:ph type="body" idx="1" hasCustomPrompt="1"/>
          </p:nvPr>
        </p:nvSpPr>
        <p:spPr>
          <a:xfrm>
            <a:off x="539750" y="4511675"/>
            <a:ext cx="7288214" cy="992188"/>
          </a:xfrm>
        </p:spPr>
        <p:txBody>
          <a:bodyPr/>
          <a:lstStyle>
            <a:lvl1pPr marL="0" indent="0">
              <a:buNone/>
              <a:defRPr sz="2000">
                <a:solidFill>
                  <a:schemeClr val="tx1"/>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fi-FI" dirty="0"/>
              <a:t>Nostotekstipaikka, johon voi lisätä dian aiheeseen liittyvää sisältöä, esim. linkin tai esittelytekstin.</a:t>
            </a:r>
          </a:p>
        </p:txBody>
      </p:sp>
      <p:sp>
        <p:nvSpPr>
          <p:cNvPr id="14" name="Vapaamuotoinen: Muoto 13">
            <a:extLst>
              <a:ext uri="{FF2B5EF4-FFF2-40B4-BE49-F238E27FC236}">
                <a16:creationId xmlns:a16="http://schemas.microsoft.com/office/drawing/2014/main" id="{7D6EA73B-2DF1-9949-9879-D73377EF8CB6}"/>
              </a:ext>
              <a:ext uri="{C183D7F6-B498-43B3-948B-1728B52AA6E4}">
                <adec:decorative xmlns:adec="http://schemas.microsoft.com/office/drawing/2017/decorative" val="1"/>
              </a:ext>
            </a:extLst>
          </p:cNvPr>
          <p:cNvSpPr/>
          <p:nvPr/>
        </p:nvSpPr>
        <p:spPr>
          <a:xfrm>
            <a:off x="9906252" y="3899081"/>
            <a:ext cx="1744411" cy="2052042"/>
          </a:xfrm>
          <a:custGeom>
            <a:avLst/>
            <a:gdLst>
              <a:gd name="connsiteX0" fmla="*/ 2190396 w 3604436"/>
              <a:gd name="connsiteY0" fmla="*/ 1181189 h 4240087"/>
              <a:gd name="connsiteX1" fmla="*/ 2680556 w 3604436"/>
              <a:gd name="connsiteY1" fmla="*/ 1344487 h 4240087"/>
              <a:gd name="connsiteX2" fmla="*/ 3604260 w 3604436"/>
              <a:gd name="connsiteY2" fmla="*/ 1846167 h 4240087"/>
              <a:gd name="connsiteX3" fmla="*/ 3604260 w 3604436"/>
              <a:gd name="connsiteY3" fmla="*/ 1374701 h 4240087"/>
              <a:gd name="connsiteX4" fmla="*/ 2964800 w 3604436"/>
              <a:gd name="connsiteY4" fmla="*/ 1018422 h 4240087"/>
              <a:gd name="connsiteX5" fmla="*/ 3041355 w 3604436"/>
              <a:gd name="connsiteY5" fmla="*/ 215044 h 4240087"/>
              <a:gd name="connsiteX6" fmla="*/ 3043038 w 3604436"/>
              <a:gd name="connsiteY6" fmla="*/ 0 h 4240087"/>
              <a:gd name="connsiteX7" fmla="*/ 0 w 3604436"/>
              <a:gd name="connsiteY7" fmla="*/ 0 h 4240087"/>
              <a:gd name="connsiteX8" fmla="*/ 1683 w 3604436"/>
              <a:gd name="connsiteY8" fmla="*/ 215044 h 4240087"/>
              <a:gd name="connsiteX9" fmla="*/ 34556 w 3604436"/>
              <a:gd name="connsiteY9" fmla="*/ 707685 h 4240087"/>
              <a:gd name="connsiteX10" fmla="*/ 34467 w 3604436"/>
              <a:gd name="connsiteY10" fmla="*/ 707685 h 4240087"/>
              <a:gd name="connsiteX11" fmla="*/ 36505 w 3604436"/>
              <a:gd name="connsiteY11" fmla="*/ 724343 h 4240087"/>
              <a:gd name="connsiteX12" fmla="*/ 47049 w 3604436"/>
              <a:gd name="connsiteY12" fmla="*/ 810998 h 4240087"/>
              <a:gd name="connsiteX13" fmla="*/ 51213 w 3604436"/>
              <a:gd name="connsiteY13" fmla="*/ 842187 h 4240087"/>
              <a:gd name="connsiteX14" fmla="*/ 66188 w 3604436"/>
              <a:gd name="connsiteY14" fmla="*/ 944437 h 4240087"/>
              <a:gd name="connsiteX15" fmla="*/ 71238 w 3604436"/>
              <a:gd name="connsiteY15" fmla="*/ 975537 h 4240087"/>
              <a:gd name="connsiteX16" fmla="*/ 87896 w 3604436"/>
              <a:gd name="connsiteY16" fmla="*/ 1071230 h 4240087"/>
              <a:gd name="connsiteX17" fmla="*/ 94098 w 3604436"/>
              <a:gd name="connsiteY17" fmla="*/ 1104634 h 4240087"/>
              <a:gd name="connsiteX18" fmla="*/ 116249 w 3604436"/>
              <a:gd name="connsiteY18" fmla="*/ 1212378 h 4240087"/>
              <a:gd name="connsiteX19" fmla="*/ 123160 w 3604436"/>
              <a:gd name="connsiteY19" fmla="*/ 1242946 h 4240087"/>
              <a:gd name="connsiteX20" fmla="*/ 148679 w 3604436"/>
              <a:gd name="connsiteY20" fmla="*/ 1347766 h 4240087"/>
              <a:gd name="connsiteX21" fmla="*/ 156653 w 3604436"/>
              <a:gd name="connsiteY21" fmla="*/ 1377891 h 4240087"/>
              <a:gd name="connsiteX22" fmla="*/ 167729 w 3604436"/>
              <a:gd name="connsiteY22" fmla="*/ 1418472 h 4240087"/>
              <a:gd name="connsiteX23" fmla="*/ 168349 w 3604436"/>
              <a:gd name="connsiteY23" fmla="*/ 1418472 h 4240087"/>
              <a:gd name="connsiteX24" fmla="*/ 289206 w 3604436"/>
              <a:gd name="connsiteY24" fmla="*/ 1760486 h 4240087"/>
              <a:gd name="connsiteX25" fmla="*/ 536944 w 3604436"/>
              <a:gd name="connsiteY25" fmla="*/ 2980395 h 4240087"/>
              <a:gd name="connsiteX26" fmla="*/ 543324 w 3604436"/>
              <a:gd name="connsiteY26" fmla="*/ 3187109 h 4240087"/>
              <a:gd name="connsiteX27" fmla="*/ 1212466 w 3604436"/>
              <a:gd name="connsiteY27" fmla="*/ 3187109 h 4240087"/>
              <a:gd name="connsiteX28" fmla="*/ 1641401 w 3604436"/>
              <a:gd name="connsiteY28" fmla="*/ 3187109 h 4240087"/>
              <a:gd name="connsiteX29" fmla="*/ 1829332 w 3604436"/>
              <a:gd name="connsiteY29" fmla="*/ 3620829 h 4240087"/>
              <a:gd name="connsiteX30" fmla="*/ 3604437 w 3604436"/>
              <a:gd name="connsiteY30" fmla="*/ 4240087 h 4240087"/>
              <a:gd name="connsiteX31" fmla="*/ 3604437 w 3604436"/>
              <a:gd name="connsiteY31" fmla="*/ 3813279 h 4240087"/>
              <a:gd name="connsiteX32" fmla="*/ 2171877 w 3604436"/>
              <a:gd name="connsiteY32" fmla="*/ 3366179 h 4240087"/>
              <a:gd name="connsiteX33" fmla="*/ 2062362 w 3604436"/>
              <a:gd name="connsiteY33" fmla="*/ 3042241 h 4240087"/>
              <a:gd name="connsiteX34" fmla="*/ 2155485 w 3604436"/>
              <a:gd name="connsiteY34" fmla="*/ 2894891 h 4240087"/>
              <a:gd name="connsiteX35" fmla="*/ 2380895 w 3604436"/>
              <a:gd name="connsiteY35" fmla="*/ 2831273 h 4240087"/>
              <a:gd name="connsiteX36" fmla="*/ 2256583 w 3604436"/>
              <a:gd name="connsiteY36" fmla="*/ 2601433 h 4240087"/>
              <a:gd name="connsiteX37" fmla="*/ 2341555 w 3604436"/>
              <a:gd name="connsiteY37" fmla="*/ 2149017 h 4240087"/>
              <a:gd name="connsiteX38" fmla="*/ 2608875 w 3604436"/>
              <a:gd name="connsiteY38" fmla="*/ 2321087 h 4240087"/>
              <a:gd name="connsiteX39" fmla="*/ 2841551 w 3604436"/>
              <a:gd name="connsiteY39" fmla="*/ 1963568 h 4240087"/>
              <a:gd name="connsiteX40" fmla="*/ 2422894 w 3604436"/>
              <a:gd name="connsiteY40" fmla="*/ 1696248 h 4240087"/>
              <a:gd name="connsiteX41" fmla="*/ 2081678 w 3604436"/>
              <a:gd name="connsiteY41" fmla="*/ 1279983 h 4240087"/>
              <a:gd name="connsiteX42" fmla="*/ 2190750 w 3604436"/>
              <a:gd name="connsiteY42" fmla="*/ 1181012 h 4240087"/>
              <a:gd name="connsiteX43" fmla="*/ 1706348 w 3604436"/>
              <a:gd name="connsiteY43" fmla="*/ 1076812 h 4240087"/>
              <a:gd name="connsiteX44" fmla="*/ 1985364 w 3604436"/>
              <a:gd name="connsiteY44" fmla="*/ 1909164 h 4240087"/>
              <a:gd name="connsiteX45" fmla="*/ 1816838 w 3604436"/>
              <a:gd name="connsiteY45" fmla="*/ 2627749 h 4240087"/>
              <a:gd name="connsiteX46" fmla="*/ 1721411 w 3604436"/>
              <a:gd name="connsiteY46" fmla="*/ 2760656 h 4240087"/>
              <a:gd name="connsiteX47" fmla="*/ 949665 w 3604436"/>
              <a:gd name="connsiteY47" fmla="*/ 2760656 h 4240087"/>
              <a:gd name="connsiteX48" fmla="*/ 943374 w 3604436"/>
              <a:gd name="connsiteY48" fmla="*/ 2695353 h 4240087"/>
              <a:gd name="connsiteX49" fmla="*/ 941602 w 3604436"/>
              <a:gd name="connsiteY49" fmla="*/ 2678430 h 4240087"/>
              <a:gd name="connsiteX50" fmla="*/ 934779 w 3604436"/>
              <a:gd name="connsiteY50" fmla="*/ 2617470 h 4240087"/>
              <a:gd name="connsiteX51" fmla="*/ 933184 w 3604436"/>
              <a:gd name="connsiteY51" fmla="*/ 2603914 h 4240087"/>
              <a:gd name="connsiteX52" fmla="*/ 826504 w 3604436"/>
              <a:gd name="connsiteY52" fmla="*/ 2022578 h 4240087"/>
              <a:gd name="connsiteX53" fmla="*/ 826504 w 3604436"/>
              <a:gd name="connsiteY53" fmla="*/ 2022401 h 4240087"/>
              <a:gd name="connsiteX54" fmla="*/ 826504 w 3604436"/>
              <a:gd name="connsiteY54" fmla="*/ 2022401 h 4240087"/>
              <a:gd name="connsiteX55" fmla="*/ 678623 w 3604436"/>
              <a:gd name="connsiteY55" fmla="*/ 1586732 h 4240087"/>
              <a:gd name="connsiteX56" fmla="*/ 611815 w 3604436"/>
              <a:gd name="connsiteY56" fmla="*/ 1405890 h 4240087"/>
              <a:gd name="connsiteX57" fmla="*/ 597638 w 3604436"/>
              <a:gd name="connsiteY57" fmla="*/ 1359284 h 4240087"/>
              <a:gd name="connsiteX58" fmla="*/ 581246 w 3604436"/>
              <a:gd name="connsiteY58" fmla="*/ 1300273 h 4240087"/>
              <a:gd name="connsiteX59" fmla="*/ 564589 w 3604436"/>
              <a:gd name="connsiteY59" fmla="*/ 1234706 h 4240087"/>
              <a:gd name="connsiteX60" fmla="*/ 554842 w 3604436"/>
              <a:gd name="connsiteY60" fmla="*/ 1193416 h 4240087"/>
              <a:gd name="connsiteX61" fmla="*/ 537121 w 3604436"/>
              <a:gd name="connsiteY61" fmla="*/ 1111723 h 4240087"/>
              <a:gd name="connsiteX62" fmla="*/ 528084 w 3604436"/>
              <a:gd name="connsiteY62" fmla="*/ 1067243 h 4240087"/>
              <a:gd name="connsiteX63" fmla="*/ 518160 w 3604436"/>
              <a:gd name="connsiteY63" fmla="*/ 1014789 h 4240087"/>
              <a:gd name="connsiteX64" fmla="*/ 505933 w 3604436"/>
              <a:gd name="connsiteY64" fmla="*/ 945057 h 4240087"/>
              <a:gd name="connsiteX65" fmla="*/ 497869 w 3604436"/>
              <a:gd name="connsiteY65" fmla="*/ 894996 h 4240087"/>
              <a:gd name="connsiteX66" fmla="*/ 489098 w 3604436"/>
              <a:gd name="connsiteY66" fmla="*/ 837403 h 4240087"/>
              <a:gd name="connsiteX67" fmla="*/ 484224 w 3604436"/>
              <a:gd name="connsiteY67" fmla="*/ 804265 h 4240087"/>
              <a:gd name="connsiteX68" fmla="*/ 472883 w 3604436"/>
              <a:gd name="connsiteY68" fmla="*/ 719824 h 4240087"/>
              <a:gd name="connsiteX69" fmla="*/ 441163 w 3604436"/>
              <a:gd name="connsiteY69" fmla="*/ 426720 h 4240087"/>
              <a:gd name="connsiteX70" fmla="*/ 2602053 w 3604436"/>
              <a:gd name="connsiteY70" fmla="*/ 426720 h 4240087"/>
              <a:gd name="connsiteX71" fmla="*/ 2558459 w 3604436"/>
              <a:gd name="connsiteY71" fmla="*/ 808606 h 4240087"/>
              <a:gd name="connsiteX72" fmla="*/ 2081146 w 3604436"/>
              <a:gd name="connsiteY72" fmla="*/ 768911 h 4240087"/>
              <a:gd name="connsiteX73" fmla="*/ 1706437 w 3604436"/>
              <a:gd name="connsiteY73" fmla="*/ 1076901 h 424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604436" h="4240087">
                <a:moveTo>
                  <a:pt x="2190396" y="1181189"/>
                </a:moveTo>
                <a:cubicBezTo>
                  <a:pt x="2249761" y="1165417"/>
                  <a:pt x="2392503" y="1165683"/>
                  <a:pt x="2680556" y="1344487"/>
                </a:cubicBezTo>
                <a:cubicBezTo>
                  <a:pt x="3078657" y="1591605"/>
                  <a:pt x="3381951" y="1747638"/>
                  <a:pt x="3604260" y="1846167"/>
                </a:cubicBezTo>
                <a:lnTo>
                  <a:pt x="3604260" y="1374701"/>
                </a:lnTo>
                <a:cubicBezTo>
                  <a:pt x="3434759" y="1291413"/>
                  <a:pt x="3222994" y="1176493"/>
                  <a:pt x="2964800" y="1018422"/>
                </a:cubicBezTo>
                <a:cubicBezTo>
                  <a:pt x="3037456" y="597018"/>
                  <a:pt x="3041177" y="234537"/>
                  <a:pt x="3041355" y="215044"/>
                </a:cubicBezTo>
                <a:lnTo>
                  <a:pt x="3043038" y="0"/>
                </a:lnTo>
                <a:lnTo>
                  <a:pt x="0" y="0"/>
                </a:lnTo>
                <a:lnTo>
                  <a:pt x="1683" y="215044"/>
                </a:lnTo>
                <a:cubicBezTo>
                  <a:pt x="1772" y="229486"/>
                  <a:pt x="3899" y="432213"/>
                  <a:pt x="34556" y="707685"/>
                </a:cubicBezTo>
                <a:lnTo>
                  <a:pt x="34467" y="707685"/>
                </a:lnTo>
                <a:cubicBezTo>
                  <a:pt x="35087" y="713090"/>
                  <a:pt x="35885" y="718938"/>
                  <a:pt x="36505" y="724343"/>
                </a:cubicBezTo>
                <a:cubicBezTo>
                  <a:pt x="39695" y="752608"/>
                  <a:pt x="43239" y="781493"/>
                  <a:pt x="47049" y="810998"/>
                </a:cubicBezTo>
                <a:cubicBezTo>
                  <a:pt x="48378" y="821365"/>
                  <a:pt x="49707" y="831643"/>
                  <a:pt x="51213" y="842187"/>
                </a:cubicBezTo>
                <a:cubicBezTo>
                  <a:pt x="55732" y="875591"/>
                  <a:pt x="60694" y="909793"/>
                  <a:pt x="66188" y="944437"/>
                </a:cubicBezTo>
                <a:cubicBezTo>
                  <a:pt x="67783" y="954804"/>
                  <a:pt x="69555" y="965171"/>
                  <a:pt x="71238" y="975537"/>
                </a:cubicBezTo>
                <a:cubicBezTo>
                  <a:pt x="76377" y="1007081"/>
                  <a:pt x="81959" y="1038978"/>
                  <a:pt x="87896" y="1071230"/>
                </a:cubicBezTo>
                <a:cubicBezTo>
                  <a:pt x="89934" y="1082395"/>
                  <a:pt x="91972" y="1093381"/>
                  <a:pt x="94098" y="1104634"/>
                </a:cubicBezTo>
                <a:cubicBezTo>
                  <a:pt x="101009" y="1140342"/>
                  <a:pt x="108363" y="1176315"/>
                  <a:pt x="116249" y="1212378"/>
                </a:cubicBezTo>
                <a:cubicBezTo>
                  <a:pt x="118464" y="1222567"/>
                  <a:pt x="120768" y="1232757"/>
                  <a:pt x="123160" y="1242946"/>
                </a:cubicBezTo>
                <a:cubicBezTo>
                  <a:pt x="131135" y="1277856"/>
                  <a:pt x="139641" y="1312855"/>
                  <a:pt x="148679" y="1347766"/>
                </a:cubicBezTo>
                <a:cubicBezTo>
                  <a:pt x="151248" y="1357866"/>
                  <a:pt x="153906" y="1367879"/>
                  <a:pt x="156653" y="1377891"/>
                </a:cubicBezTo>
                <a:cubicBezTo>
                  <a:pt x="160286" y="1391448"/>
                  <a:pt x="163919" y="1405004"/>
                  <a:pt x="167729" y="1418472"/>
                </a:cubicBezTo>
                <a:lnTo>
                  <a:pt x="168349" y="1418472"/>
                </a:lnTo>
                <a:cubicBezTo>
                  <a:pt x="201753" y="1536582"/>
                  <a:pt x="241093" y="1652654"/>
                  <a:pt x="289206" y="1760486"/>
                </a:cubicBezTo>
                <a:cubicBezTo>
                  <a:pt x="511692" y="2258887"/>
                  <a:pt x="536767" y="2973307"/>
                  <a:pt x="536944" y="2980395"/>
                </a:cubicBezTo>
                <a:lnTo>
                  <a:pt x="543324" y="3187109"/>
                </a:lnTo>
                <a:lnTo>
                  <a:pt x="1212466" y="3187109"/>
                </a:lnTo>
                <a:cubicBezTo>
                  <a:pt x="1212466" y="3187109"/>
                  <a:pt x="1641401" y="3187109"/>
                  <a:pt x="1641401" y="3187109"/>
                </a:cubicBezTo>
                <a:cubicBezTo>
                  <a:pt x="1657704" y="3310004"/>
                  <a:pt x="1705994" y="3464708"/>
                  <a:pt x="1829332" y="3620829"/>
                </a:cubicBezTo>
                <a:cubicBezTo>
                  <a:pt x="2126955" y="3997576"/>
                  <a:pt x="2724061" y="4205088"/>
                  <a:pt x="3604437" y="4240087"/>
                </a:cubicBezTo>
                <a:lnTo>
                  <a:pt x="3604437" y="3813279"/>
                </a:lnTo>
                <a:cubicBezTo>
                  <a:pt x="3103732" y="3790685"/>
                  <a:pt x="2443539" y="3695257"/>
                  <a:pt x="2171877" y="3366179"/>
                </a:cubicBezTo>
                <a:cubicBezTo>
                  <a:pt x="2044552" y="3211919"/>
                  <a:pt x="2059172" y="3065633"/>
                  <a:pt x="2062362" y="3042241"/>
                </a:cubicBezTo>
                <a:cubicBezTo>
                  <a:pt x="2093728" y="2945042"/>
                  <a:pt x="2140334" y="2905613"/>
                  <a:pt x="2155485" y="2894891"/>
                </a:cubicBezTo>
                <a:lnTo>
                  <a:pt x="2380895" y="2831273"/>
                </a:lnTo>
                <a:lnTo>
                  <a:pt x="2256583" y="2601433"/>
                </a:lnTo>
                <a:cubicBezTo>
                  <a:pt x="2166649" y="2421122"/>
                  <a:pt x="2255431" y="2254368"/>
                  <a:pt x="2341555" y="2149017"/>
                </a:cubicBezTo>
                <a:cubicBezTo>
                  <a:pt x="2470386" y="2231065"/>
                  <a:pt x="2606926" y="2319847"/>
                  <a:pt x="2608875" y="2321087"/>
                </a:cubicBezTo>
                <a:lnTo>
                  <a:pt x="2841551" y="1963568"/>
                </a:lnTo>
                <a:cubicBezTo>
                  <a:pt x="2830387" y="1956302"/>
                  <a:pt x="2567143" y="1785118"/>
                  <a:pt x="2422894" y="1696248"/>
                </a:cubicBezTo>
                <a:cubicBezTo>
                  <a:pt x="2226812" y="1575568"/>
                  <a:pt x="2019743" y="1394017"/>
                  <a:pt x="2081678" y="1279983"/>
                </a:cubicBezTo>
                <a:cubicBezTo>
                  <a:pt x="2121372" y="1206618"/>
                  <a:pt x="2162928" y="1188366"/>
                  <a:pt x="2190750" y="1181012"/>
                </a:cubicBezTo>
                <a:close/>
                <a:moveTo>
                  <a:pt x="1706348" y="1076812"/>
                </a:moveTo>
                <a:cubicBezTo>
                  <a:pt x="1633161" y="1211846"/>
                  <a:pt x="1532949" y="1540569"/>
                  <a:pt x="1985364" y="1909164"/>
                </a:cubicBezTo>
                <a:cubicBezTo>
                  <a:pt x="1788928" y="2166916"/>
                  <a:pt x="1774131" y="2435831"/>
                  <a:pt x="1816838" y="2627749"/>
                </a:cubicBezTo>
                <a:cubicBezTo>
                  <a:pt x="1784498" y="2662658"/>
                  <a:pt x="1751625" y="2706606"/>
                  <a:pt x="1721411" y="2760656"/>
                </a:cubicBezTo>
                <a:lnTo>
                  <a:pt x="949665" y="2760656"/>
                </a:lnTo>
                <a:cubicBezTo>
                  <a:pt x="947804" y="2740187"/>
                  <a:pt x="945677" y="2718125"/>
                  <a:pt x="943374" y="2695353"/>
                </a:cubicBezTo>
                <a:cubicBezTo>
                  <a:pt x="942842" y="2689772"/>
                  <a:pt x="942222" y="2684101"/>
                  <a:pt x="941602" y="2678430"/>
                </a:cubicBezTo>
                <a:cubicBezTo>
                  <a:pt x="939564" y="2658848"/>
                  <a:pt x="937260" y="2638558"/>
                  <a:pt x="934779" y="2617470"/>
                </a:cubicBezTo>
                <a:cubicBezTo>
                  <a:pt x="934247" y="2612951"/>
                  <a:pt x="933716" y="2608521"/>
                  <a:pt x="933184" y="2603914"/>
                </a:cubicBezTo>
                <a:cubicBezTo>
                  <a:pt x="913248" y="2437780"/>
                  <a:pt x="880287" y="2232040"/>
                  <a:pt x="826504" y="2022578"/>
                </a:cubicBezTo>
                <a:cubicBezTo>
                  <a:pt x="826504" y="2022578"/>
                  <a:pt x="826504" y="2022490"/>
                  <a:pt x="826504" y="2022401"/>
                </a:cubicBezTo>
                <a:lnTo>
                  <a:pt x="826504" y="2022401"/>
                </a:lnTo>
                <a:cubicBezTo>
                  <a:pt x="788493" y="1874520"/>
                  <a:pt x="740380" y="1725044"/>
                  <a:pt x="678623" y="1586732"/>
                </a:cubicBezTo>
                <a:cubicBezTo>
                  <a:pt x="653902" y="1531266"/>
                  <a:pt x="631928" y="1469863"/>
                  <a:pt x="611815" y="1405890"/>
                </a:cubicBezTo>
                <a:cubicBezTo>
                  <a:pt x="606942" y="1390473"/>
                  <a:pt x="602246" y="1374967"/>
                  <a:pt x="597638" y="1359284"/>
                </a:cubicBezTo>
                <a:cubicBezTo>
                  <a:pt x="591968" y="1339880"/>
                  <a:pt x="586563" y="1320121"/>
                  <a:pt x="581246" y="1300273"/>
                </a:cubicBezTo>
                <a:cubicBezTo>
                  <a:pt x="575487" y="1278565"/>
                  <a:pt x="569905" y="1256680"/>
                  <a:pt x="564589" y="1234706"/>
                </a:cubicBezTo>
                <a:cubicBezTo>
                  <a:pt x="561310" y="1220972"/>
                  <a:pt x="558032" y="1207238"/>
                  <a:pt x="554842" y="1193416"/>
                </a:cubicBezTo>
                <a:cubicBezTo>
                  <a:pt x="548640" y="1166303"/>
                  <a:pt x="542703" y="1139013"/>
                  <a:pt x="537121" y="1111723"/>
                </a:cubicBezTo>
                <a:cubicBezTo>
                  <a:pt x="534109" y="1096837"/>
                  <a:pt x="531008" y="1082040"/>
                  <a:pt x="528084" y="1067243"/>
                </a:cubicBezTo>
                <a:cubicBezTo>
                  <a:pt x="524717" y="1049699"/>
                  <a:pt x="521350" y="1032244"/>
                  <a:pt x="518160" y="1014789"/>
                </a:cubicBezTo>
                <a:cubicBezTo>
                  <a:pt x="513907" y="991398"/>
                  <a:pt x="509831" y="968183"/>
                  <a:pt x="505933" y="945057"/>
                </a:cubicBezTo>
                <a:cubicBezTo>
                  <a:pt x="503097" y="928222"/>
                  <a:pt x="500439" y="911565"/>
                  <a:pt x="497869" y="894996"/>
                </a:cubicBezTo>
                <a:cubicBezTo>
                  <a:pt x="494857" y="875591"/>
                  <a:pt x="491844" y="856364"/>
                  <a:pt x="489098" y="837403"/>
                </a:cubicBezTo>
                <a:cubicBezTo>
                  <a:pt x="487503" y="826327"/>
                  <a:pt x="485731" y="815163"/>
                  <a:pt x="484224" y="804265"/>
                </a:cubicBezTo>
                <a:cubicBezTo>
                  <a:pt x="480149" y="775379"/>
                  <a:pt x="476427" y="747292"/>
                  <a:pt x="472883" y="719824"/>
                </a:cubicBezTo>
                <a:cubicBezTo>
                  <a:pt x="457820" y="602600"/>
                  <a:pt x="447808" y="499819"/>
                  <a:pt x="441163" y="426720"/>
                </a:cubicBezTo>
                <a:lnTo>
                  <a:pt x="2602053" y="426720"/>
                </a:lnTo>
                <a:cubicBezTo>
                  <a:pt x="2593812" y="517806"/>
                  <a:pt x="2580345" y="654611"/>
                  <a:pt x="2558459" y="808606"/>
                </a:cubicBezTo>
                <a:cubicBezTo>
                  <a:pt x="2380364" y="744368"/>
                  <a:pt x="2222559" y="731343"/>
                  <a:pt x="2081146" y="768911"/>
                </a:cubicBezTo>
                <a:cubicBezTo>
                  <a:pt x="1922455" y="810998"/>
                  <a:pt x="1792826" y="917501"/>
                  <a:pt x="1706437" y="1076901"/>
                </a:cubicBezTo>
                <a:close/>
              </a:path>
            </a:pathLst>
          </a:custGeom>
          <a:solidFill>
            <a:schemeClr val="tx2"/>
          </a:solidFill>
          <a:ln w="8846" cap="flat">
            <a:noFill/>
            <a:prstDash val="solid"/>
            <a:miter/>
          </a:ln>
        </p:spPr>
        <p:txBody>
          <a:bodyPr rtlCol="0" anchor="ctr"/>
          <a:lstStyle/>
          <a:p>
            <a:endParaRPr lang="fi-FI" dirty="0">
              <a:solidFill>
                <a:schemeClr val="tx1"/>
              </a:solidFill>
            </a:endParaRPr>
          </a:p>
        </p:txBody>
      </p:sp>
      <p:sp>
        <p:nvSpPr>
          <p:cNvPr id="19" name="Kuva 17">
            <a:extLst>
              <a:ext uri="{FF2B5EF4-FFF2-40B4-BE49-F238E27FC236}">
                <a16:creationId xmlns:a16="http://schemas.microsoft.com/office/drawing/2014/main" id="{93767166-3368-A129-DE90-E18822DED65F}"/>
              </a:ext>
              <a:ext uri="{C183D7F6-B498-43B3-948B-1728B52AA6E4}">
                <adec:decorative xmlns:adec="http://schemas.microsoft.com/office/drawing/2017/decorative" val="1"/>
              </a:ext>
            </a:extLst>
          </p:cNvPr>
          <p:cNvSpPr/>
          <p:nvPr userDrawn="1"/>
        </p:nvSpPr>
        <p:spPr>
          <a:xfrm>
            <a:off x="8196880" y="1832101"/>
            <a:ext cx="1974845" cy="3216841"/>
          </a:xfrm>
          <a:custGeom>
            <a:avLst/>
            <a:gdLst>
              <a:gd name="connsiteX0" fmla="*/ 3999834 w 4168139"/>
              <a:gd name="connsiteY0" fmla="*/ 1481138 h 6789515"/>
              <a:gd name="connsiteX1" fmla="*/ 4008311 w 4168139"/>
              <a:gd name="connsiteY1" fmla="*/ 1448848 h 6789515"/>
              <a:gd name="connsiteX2" fmla="*/ 4035743 w 4168139"/>
              <a:gd name="connsiteY2" fmla="*/ 1336072 h 6789515"/>
              <a:gd name="connsiteX3" fmla="*/ 4043077 w 4168139"/>
              <a:gd name="connsiteY3" fmla="*/ 1303306 h 6789515"/>
              <a:gd name="connsiteX4" fmla="*/ 4066985 w 4168139"/>
              <a:gd name="connsiteY4" fmla="*/ 1187387 h 6789515"/>
              <a:gd name="connsiteX5" fmla="*/ 4073652 w 4168139"/>
              <a:gd name="connsiteY5" fmla="*/ 1151668 h 6789515"/>
              <a:gd name="connsiteX6" fmla="*/ 4091559 w 4168139"/>
              <a:gd name="connsiteY6" fmla="*/ 1048703 h 6789515"/>
              <a:gd name="connsiteX7" fmla="*/ 4096988 w 4168139"/>
              <a:gd name="connsiteY7" fmla="*/ 1015365 h 6789515"/>
              <a:gd name="connsiteX8" fmla="*/ 4113086 w 4168139"/>
              <a:gd name="connsiteY8" fmla="*/ 905351 h 6789515"/>
              <a:gd name="connsiteX9" fmla="*/ 4117467 w 4168139"/>
              <a:gd name="connsiteY9" fmla="*/ 871919 h 6789515"/>
              <a:gd name="connsiteX10" fmla="*/ 4128897 w 4168139"/>
              <a:gd name="connsiteY10" fmla="*/ 778669 h 6789515"/>
              <a:gd name="connsiteX11" fmla="*/ 4131088 w 4168139"/>
              <a:gd name="connsiteY11" fmla="*/ 760762 h 6789515"/>
              <a:gd name="connsiteX12" fmla="*/ 4130993 w 4168139"/>
              <a:gd name="connsiteY12" fmla="*/ 760762 h 6789515"/>
              <a:gd name="connsiteX13" fmla="*/ 4166330 w 4168139"/>
              <a:gd name="connsiteY13" fmla="*/ 231172 h 6789515"/>
              <a:gd name="connsiteX14" fmla="*/ 4168140 w 4168139"/>
              <a:gd name="connsiteY14" fmla="*/ 0 h 6789515"/>
              <a:gd name="connsiteX15" fmla="*/ 896684 w 4168139"/>
              <a:gd name="connsiteY15" fmla="*/ 0 h 6789515"/>
              <a:gd name="connsiteX16" fmla="*/ 898493 w 4168139"/>
              <a:gd name="connsiteY16" fmla="*/ 231172 h 6789515"/>
              <a:gd name="connsiteX17" fmla="*/ 964597 w 4168139"/>
              <a:gd name="connsiteY17" fmla="*/ 995172 h 6789515"/>
              <a:gd name="connsiteX18" fmla="*/ 0 w 4168139"/>
              <a:gd name="connsiteY18" fmla="*/ 1299972 h 6789515"/>
              <a:gd name="connsiteX19" fmla="*/ 0 w 4168139"/>
              <a:gd name="connsiteY19" fmla="*/ 1829467 h 6789515"/>
              <a:gd name="connsiteX20" fmla="*/ 1536478 w 4168139"/>
              <a:gd name="connsiteY20" fmla="*/ 1388269 h 6789515"/>
              <a:gd name="connsiteX21" fmla="*/ 2089309 w 4168139"/>
              <a:gd name="connsiteY21" fmla="*/ 1479042 h 6789515"/>
              <a:gd name="connsiteX22" fmla="*/ 2142173 w 4168139"/>
              <a:gd name="connsiteY22" fmla="*/ 1623822 h 6789515"/>
              <a:gd name="connsiteX23" fmla="*/ 1620679 w 4168139"/>
              <a:gd name="connsiteY23" fmla="*/ 1851089 h 6789515"/>
              <a:gd name="connsiteX24" fmla="*/ 606838 w 4168139"/>
              <a:gd name="connsiteY24" fmla="*/ 2079974 h 6789515"/>
              <a:gd name="connsiteX25" fmla="*/ 793718 w 4168139"/>
              <a:gd name="connsiteY25" fmla="*/ 2498789 h 6789515"/>
              <a:gd name="connsiteX26" fmla="*/ 1353598 w 4168139"/>
              <a:gd name="connsiteY26" fmla="*/ 2338102 h 6789515"/>
              <a:gd name="connsiteX27" fmla="*/ 1473803 w 4168139"/>
              <a:gd name="connsiteY27" fmla="*/ 3204020 h 6789515"/>
              <a:gd name="connsiteX28" fmla="*/ 1480661 w 4168139"/>
              <a:gd name="connsiteY28" fmla="*/ 3426238 h 6789515"/>
              <a:gd name="connsiteX29" fmla="*/ 2323052 w 4168139"/>
              <a:gd name="connsiteY29" fmla="*/ 3426238 h 6789515"/>
              <a:gd name="connsiteX30" fmla="*/ 1935004 w 4168139"/>
              <a:gd name="connsiteY30" fmla="*/ 3730085 h 6789515"/>
              <a:gd name="connsiteX31" fmla="*/ 889064 w 4168139"/>
              <a:gd name="connsiteY31" fmla="*/ 3966306 h 6789515"/>
              <a:gd name="connsiteX32" fmla="*/ 881825 w 4168139"/>
              <a:gd name="connsiteY32" fmla="*/ 4141851 h 6789515"/>
              <a:gd name="connsiteX33" fmla="*/ 708184 w 4168139"/>
              <a:gd name="connsiteY33" fmla="*/ 5134738 h 6789515"/>
              <a:gd name="connsiteX34" fmla="*/ 95 w 4168139"/>
              <a:gd name="connsiteY34" fmla="*/ 6271165 h 6789515"/>
              <a:gd name="connsiteX35" fmla="*/ 95 w 4168139"/>
              <a:gd name="connsiteY35" fmla="*/ 6789516 h 6789515"/>
              <a:gd name="connsiteX36" fmla="*/ 1326832 w 4168139"/>
              <a:gd name="connsiteY36" fmla="*/ 4337495 h 6789515"/>
              <a:gd name="connsiteX37" fmla="*/ 2016824 w 4168139"/>
              <a:gd name="connsiteY37" fmla="*/ 4181380 h 6789515"/>
              <a:gd name="connsiteX38" fmla="*/ 2819114 w 4168139"/>
              <a:gd name="connsiteY38" fmla="*/ 3426238 h 6789515"/>
              <a:gd name="connsiteX39" fmla="*/ 3584067 w 4168139"/>
              <a:gd name="connsiteY39" fmla="*/ 3426238 h 6789515"/>
              <a:gd name="connsiteX40" fmla="*/ 3590925 w 4168139"/>
              <a:gd name="connsiteY40" fmla="*/ 3204020 h 6789515"/>
              <a:gd name="connsiteX41" fmla="*/ 3857244 w 4168139"/>
              <a:gd name="connsiteY41" fmla="*/ 1892618 h 6789515"/>
              <a:gd name="connsiteX42" fmla="*/ 3987165 w 4168139"/>
              <a:gd name="connsiteY42" fmla="*/ 1524953 h 6789515"/>
              <a:gd name="connsiteX43" fmla="*/ 3987832 w 4168139"/>
              <a:gd name="connsiteY43" fmla="*/ 1524953 h 6789515"/>
              <a:gd name="connsiteX44" fmla="*/ 3999738 w 4168139"/>
              <a:gd name="connsiteY44" fmla="*/ 1481233 h 6789515"/>
              <a:gd name="connsiteX45" fmla="*/ 2864834 w 4168139"/>
              <a:gd name="connsiteY45" fmla="*/ 2967609 h 6789515"/>
              <a:gd name="connsiteX46" fmla="*/ 1917573 w 4168139"/>
              <a:gd name="connsiteY46" fmla="*/ 2967609 h 6789515"/>
              <a:gd name="connsiteX47" fmla="*/ 1814036 w 4168139"/>
              <a:gd name="connsiteY47" fmla="*/ 2295811 h 6789515"/>
              <a:gd name="connsiteX48" fmla="*/ 2600706 w 4168139"/>
              <a:gd name="connsiteY48" fmla="*/ 1615821 h 6789515"/>
              <a:gd name="connsiteX49" fmla="*/ 2399729 w 4168139"/>
              <a:gd name="connsiteY49" fmla="*/ 1141476 h 6789515"/>
              <a:gd name="connsiteX50" fmla="*/ 1506093 w 4168139"/>
              <a:gd name="connsiteY50" fmla="*/ 930783 h 6789515"/>
              <a:gd name="connsiteX51" fmla="*/ 1427893 w 4168139"/>
              <a:gd name="connsiteY51" fmla="*/ 936879 h 6789515"/>
              <a:gd name="connsiteX52" fmla="*/ 1370933 w 4168139"/>
              <a:gd name="connsiteY52" fmla="*/ 458629 h 6789515"/>
              <a:gd name="connsiteX53" fmla="*/ 3693890 w 4168139"/>
              <a:gd name="connsiteY53" fmla="*/ 458629 h 6789515"/>
              <a:gd name="connsiteX54" fmla="*/ 3659791 w 4168139"/>
              <a:gd name="connsiteY54" fmla="*/ 773716 h 6789515"/>
              <a:gd name="connsiteX55" fmla="*/ 3647599 w 4168139"/>
              <a:gd name="connsiteY55" fmla="*/ 864775 h 6789515"/>
              <a:gd name="connsiteX56" fmla="*/ 3642360 w 4168139"/>
              <a:gd name="connsiteY56" fmla="*/ 900017 h 6789515"/>
              <a:gd name="connsiteX57" fmla="*/ 3632835 w 4168139"/>
              <a:gd name="connsiteY57" fmla="*/ 962120 h 6789515"/>
              <a:gd name="connsiteX58" fmla="*/ 3624167 w 4168139"/>
              <a:gd name="connsiteY58" fmla="*/ 1015460 h 6789515"/>
              <a:gd name="connsiteX59" fmla="*/ 3610928 w 4168139"/>
              <a:gd name="connsiteY59" fmla="*/ 1090803 h 6789515"/>
              <a:gd name="connsiteX60" fmla="*/ 3600260 w 4168139"/>
              <a:gd name="connsiteY60" fmla="*/ 1147096 h 6789515"/>
              <a:gd name="connsiteX61" fmla="*/ 3590639 w 4168139"/>
              <a:gd name="connsiteY61" fmla="*/ 1194626 h 6789515"/>
              <a:gd name="connsiteX62" fmla="*/ 3571399 w 4168139"/>
              <a:gd name="connsiteY62" fmla="*/ 1282922 h 6789515"/>
              <a:gd name="connsiteX63" fmla="*/ 3561017 w 4168139"/>
              <a:gd name="connsiteY63" fmla="*/ 1327118 h 6789515"/>
              <a:gd name="connsiteX64" fmla="*/ 3543205 w 4168139"/>
              <a:gd name="connsiteY64" fmla="*/ 1397318 h 6789515"/>
              <a:gd name="connsiteX65" fmla="*/ 3525488 w 4168139"/>
              <a:gd name="connsiteY65" fmla="*/ 1461135 h 6789515"/>
              <a:gd name="connsiteX66" fmla="*/ 3510248 w 4168139"/>
              <a:gd name="connsiteY66" fmla="*/ 1511141 h 6789515"/>
              <a:gd name="connsiteX67" fmla="*/ 3438430 w 4168139"/>
              <a:gd name="connsiteY67" fmla="*/ 1705642 h 6789515"/>
              <a:gd name="connsiteX68" fmla="*/ 3279458 w 4168139"/>
              <a:gd name="connsiteY68" fmla="*/ 2173986 h 6789515"/>
              <a:gd name="connsiteX69" fmla="*/ 3279458 w 4168139"/>
              <a:gd name="connsiteY69" fmla="*/ 2173986 h 6789515"/>
              <a:gd name="connsiteX70" fmla="*/ 3279458 w 4168139"/>
              <a:gd name="connsiteY70" fmla="*/ 2174081 h 6789515"/>
              <a:gd name="connsiteX71" fmla="*/ 3164777 w 4168139"/>
              <a:gd name="connsiteY71" fmla="*/ 2799112 h 6789515"/>
              <a:gd name="connsiteX72" fmla="*/ 3163062 w 4168139"/>
              <a:gd name="connsiteY72" fmla="*/ 2813590 h 6789515"/>
              <a:gd name="connsiteX73" fmla="*/ 3155728 w 4168139"/>
              <a:gd name="connsiteY73" fmla="*/ 2879217 h 6789515"/>
              <a:gd name="connsiteX74" fmla="*/ 3153823 w 4168139"/>
              <a:gd name="connsiteY74" fmla="*/ 2897315 h 6789515"/>
              <a:gd name="connsiteX75" fmla="*/ 3147060 w 4168139"/>
              <a:gd name="connsiteY75" fmla="*/ 2967609 h 6789515"/>
              <a:gd name="connsiteX76" fmla="*/ 2864644 w 4168139"/>
              <a:gd name="connsiteY76" fmla="*/ 2967609 h 6789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4168139" h="6789515">
                <a:moveTo>
                  <a:pt x="3999834" y="1481138"/>
                </a:moveTo>
                <a:cubicBezTo>
                  <a:pt x="4002691" y="1470374"/>
                  <a:pt x="4005548" y="1459611"/>
                  <a:pt x="4008311" y="1448848"/>
                </a:cubicBezTo>
                <a:cubicBezTo>
                  <a:pt x="4018026" y="1411319"/>
                  <a:pt x="4027170" y="1373696"/>
                  <a:pt x="4035743" y="1336072"/>
                </a:cubicBezTo>
                <a:cubicBezTo>
                  <a:pt x="4038219" y="1325118"/>
                  <a:pt x="4040696" y="1314260"/>
                  <a:pt x="4043077" y="1303306"/>
                </a:cubicBezTo>
                <a:cubicBezTo>
                  <a:pt x="4051554" y="1264444"/>
                  <a:pt x="4059555" y="1225772"/>
                  <a:pt x="4066985" y="1187387"/>
                </a:cubicBezTo>
                <a:cubicBezTo>
                  <a:pt x="4069271" y="1175385"/>
                  <a:pt x="4071461" y="1163574"/>
                  <a:pt x="4073652" y="1151668"/>
                </a:cubicBezTo>
                <a:cubicBezTo>
                  <a:pt x="4080034" y="1116997"/>
                  <a:pt x="4086035" y="1082612"/>
                  <a:pt x="4091559" y="1048703"/>
                </a:cubicBezTo>
                <a:cubicBezTo>
                  <a:pt x="4093369" y="1037558"/>
                  <a:pt x="4095179" y="1026414"/>
                  <a:pt x="4096988" y="1015365"/>
                </a:cubicBezTo>
                <a:cubicBezTo>
                  <a:pt x="4102799" y="978027"/>
                  <a:pt x="4108133" y="941356"/>
                  <a:pt x="4113086" y="905351"/>
                </a:cubicBezTo>
                <a:cubicBezTo>
                  <a:pt x="4114610" y="894017"/>
                  <a:pt x="4116038" y="883063"/>
                  <a:pt x="4117467" y="871919"/>
                </a:cubicBezTo>
                <a:cubicBezTo>
                  <a:pt x="4121563" y="840105"/>
                  <a:pt x="4125373" y="809054"/>
                  <a:pt x="4128897" y="778669"/>
                </a:cubicBezTo>
                <a:cubicBezTo>
                  <a:pt x="4129564" y="772859"/>
                  <a:pt x="4130421" y="766572"/>
                  <a:pt x="4131088" y="760762"/>
                </a:cubicBezTo>
                <a:lnTo>
                  <a:pt x="4130993" y="760762"/>
                </a:lnTo>
                <a:cubicBezTo>
                  <a:pt x="4163949" y="464630"/>
                  <a:pt x="4166235" y="246698"/>
                  <a:pt x="4166330" y="231172"/>
                </a:cubicBezTo>
                <a:lnTo>
                  <a:pt x="4168140" y="0"/>
                </a:lnTo>
                <a:lnTo>
                  <a:pt x="896684" y="0"/>
                </a:lnTo>
                <a:lnTo>
                  <a:pt x="898493" y="231172"/>
                </a:lnTo>
                <a:cubicBezTo>
                  <a:pt x="898684" y="250508"/>
                  <a:pt x="902208" y="586073"/>
                  <a:pt x="964597" y="995172"/>
                </a:cubicBezTo>
                <a:cubicBezTo>
                  <a:pt x="542449" y="1069181"/>
                  <a:pt x="226886" y="1185672"/>
                  <a:pt x="0" y="1299972"/>
                </a:cubicBezTo>
                <a:lnTo>
                  <a:pt x="0" y="1829467"/>
                </a:lnTo>
                <a:cubicBezTo>
                  <a:pt x="212217" y="1684401"/>
                  <a:pt x="683514" y="1445038"/>
                  <a:pt x="1536478" y="1388269"/>
                </a:cubicBezTo>
                <a:cubicBezTo>
                  <a:pt x="1905191" y="1363885"/>
                  <a:pt x="2041017" y="1434656"/>
                  <a:pt x="2089309" y="1479042"/>
                </a:cubicBezTo>
                <a:cubicBezTo>
                  <a:pt x="2113121" y="1500950"/>
                  <a:pt x="2140649" y="1537145"/>
                  <a:pt x="2142173" y="1623822"/>
                </a:cubicBezTo>
                <a:cubicBezTo>
                  <a:pt x="2144363" y="1749362"/>
                  <a:pt x="1929860" y="1842802"/>
                  <a:pt x="1620679" y="1851089"/>
                </a:cubicBezTo>
                <a:cubicBezTo>
                  <a:pt x="1092708" y="1865376"/>
                  <a:pt x="626364" y="2071211"/>
                  <a:pt x="606838" y="2079974"/>
                </a:cubicBezTo>
                <a:lnTo>
                  <a:pt x="793718" y="2498789"/>
                </a:lnTo>
                <a:cubicBezTo>
                  <a:pt x="796766" y="2497360"/>
                  <a:pt x="1040987" y="2390870"/>
                  <a:pt x="1353598" y="2338102"/>
                </a:cubicBezTo>
                <a:cubicBezTo>
                  <a:pt x="1458659" y="2775014"/>
                  <a:pt x="1473613" y="3198400"/>
                  <a:pt x="1473803" y="3204020"/>
                </a:cubicBezTo>
                <a:lnTo>
                  <a:pt x="1480661" y="3426238"/>
                </a:lnTo>
                <a:lnTo>
                  <a:pt x="2323052" y="3426238"/>
                </a:lnTo>
                <a:cubicBezTo>
                  <a:pt x="2251805" y="3559683"/>
                  <a:pt x="2132076" y="3697510"/>
                  <a:pt x="1935004" y="3730085"/>
                </a:cubicBezTo>
                <a:lnTo>
                  <a:pt x="889064" y="3966306"/>
                </a:lnTo>
                <a:lnTo>
                  <a:pt x="881825" y="4141851"/>
                </a:lnTo>
                <a:cubicBezTo>
                  <a:pt x="881634" y="4146518"/>
                  <a:pt x="860870" y="4615529"/>
                  <a:pt x="708184" y="5134738"/>
                </a:cubicBezTo>
                <a:cubicBezTo>
                  <a:pt x="592646" y="5527834"/>
                  <a:pt x="379000" y="6016848"/>
                  <a:pt x="95" y="6271165"/>
                </a:cubicBezTo>
                <a:lnTo>
                  <a:pt x="95" y="6789516"/>
                </a:lnTo>
                <a:cubicBezTo>
                  <a:pt x="1040225" y="6356414"/>
                  <a:pt x="1275969" y="4857845"/>
                  <a:pt x="1326832" y="4337495"/>
                </a:cubicBezTo>
                <a:lnTo>
                  <a:pt x="2016824" y="4181380"/>
                </a:lnTo>
                <a:cubicBezTo>
                  <a:pt x="2516600" y="4095179"/>
                  <a:pt x="2732056" y="3683699"/>
                  <a:pt x="2819114" y="3426238"/>
                </a:cubicBezTo>
                <a:lnTo>
                  <a:pt x="3584067" y="3426238"/>
                </a:lnTo>
                <a:lnTo>
                  <a:pt x="3590925" y="3204020"/>
                </a:lnTo>
                <a:cubicBezTo>
                  <a:pt x="3591116" y="3196400"/>
                  <a:pt x="3618167" y="2428399"/>
                  <a:pt x="3857244" y="1892618"/>
                </a:cubicBezTo>
                <a:cubicBezTo>
                  <a:pt x="3908965" y="1776698"/>
                  <a:pt x="3951351" y="1651825"/>
                  <a:pt x="3987165" y="1524953"/>
                </a:cubicBezTo>
                <a:lnTo>
                  <a:pt x="3987832" y="1524953"/>
                </a:lnTo>
                <a:cubicBezTo>
                  <a:pt x="3991928" y="1510379"/>
                  <a:pt x="3995833" y="1495806"/>
                  <a:pt x="3999738" y="1481233"/>
                </a:cubicBezTo>
                <a:close/>
                <a:moveTo>
                  <a:pt x="2864834" y="2967609"/>
                </a:moveTo>
                <a:lnTo>
                  <a:pt x="1917573" y="2967609"/>
                </a:lnTo>
                <a:cubicBezTo>
                  <a:pt x="1902619" y="2799779"/>
                  <a:pt x="1872234" y="2554986"/>
                  <a:pt x="1814036" y="2295811"/>
                </a:cubicBezTo>
                <a:cubicBezTo>
                  <a:pt x="2396681" y="2226755"/>
                  <a:pt x="2605945" y="1909667"/>
                  <a:pt x="2600706" y="1615821"/>
                </a:cubicBezTo>
                <a:cubicBezTo>
                  <a:pt x="2597372" y="1423225"/>
                  <a:pt x="2527840" y="1259205"/>
                  <a:pt x="2399729" y="1141476"/>
                </a:cubicBezTo>
                <a:cubicBezTo>
                  <a:pt x="2215325" y="971931"/>
                  <a:pt x="1923478" y="902970"/>
                  <a:pt x="1506093" y="930783"/>
                </a:cubicBezTo>
                <a:cubicBezTo>
                  <a:pt x="1479518" y="932593"/>
                  <a:pt x="1453896" y="934784"/>
                  <a:pt x="1427893" y="936879"/>
                </a:cubicBezTo>
                <a:cubicBezTo>
                  <a:pt x="1398365" y="744188"/>
                  <a:pt x="1380839" y="569690"/>
                  <a:pt x="1370933" y="458629"/>
                </a:cubicBezTo>
                <a:lnTo>
                  <a:pt x="3693890" y="458629"/>
                </a:lnTo>
                <a:cubicBezTo>
                  <a:pt x="3686842" y="537210"/>
                  <a:pt x="3675984" y="647700"/>
                  <a:pt x="3659791" y="773716"/>
                </a:cubicBezTo>
                <a:cubicBezTo>
                  <a:pt x="3655981" y="803339"/>
                  <a:pt x="3651980" y="833628"/>
                  <a:pt x="3647599" y="864775"/>
                </a:cubicBezTo>
                <a:cubicBezTo>
                  <a:pt x="3645980" y="876395"/>
                  <a:pt x="3644170" y="888301"/>
                  <a:pt x="3642360" y="900017"/>
                </a:cubicBezTo>
                <a:cubicBezTo>
                  <a:pt x="3639312" y="920496"/>
                  <a:pt x="3636169" y="941261"/>
                  <a:pt x="3632835" y="962120"/>
                </a:cubicBezTo>
                <a:cubicBezTo>
                  <a:pt x="3630073" y="979837"/>
                  <a:pt x="3627215" y="997553"/>
                  <a:pt x="3624167" y="1015460"/>
                </a:cubicBezTo>
                <a:cubicBezTo>
                  <a:pt x="3619976" y="1040416"/>
                  <a:pt x="3615595" y="1065562"/>
                  <a:pt x="3610928" y="1090803"/>
                </a:cubicBezTo>
                <a:cubicBezTo>
                  <a:pt x="3607499" y="1109567"/>
                  <a:pt x="3603974" y="1128332"/>
                  <a:pt x="3600260" y="1147096"/>
                </a:cubicBezTo>
                <a:cubicBezTo>
                  <a:pt x="3597212" y="1162907"/>
                  <a:pt x="3593878" y="1178719"/>
                  <a:pt x="3590639" y="1194626"/>
                </a:cubicBezTo>
                <a:cubicBezTo>
                  <a:pt x="3584543" y="1224153"/>
                  <a:pt x="3578162" y="1253585"/>
                  <a:pt x="3571399" y="1282922"/>
                </a:cubicBezTo>
                <a:cubicBezTo>
                  <a:pt x="3567970" y="1297686"/>
                  <a:pt x="3564541" y="1312450"/>
                  <a:pt x="3561017" y="1327118"/>
                </a:cubicBezTo>
                <a:cubicBezTo>
                  <a:pt x="3555302" y="1350740"/>
                  <a:pt x="3549396" y="1374172"/>
                  <a:pt x="3543205" y="1397318"/>
                </a:cubicBezTo>
                <a:cubicBezTo>
                  <a:pt x="3537490" y="1418749"/>
                  <a:pt x="3531584" y="1440085"/>
                  <a:pt x="3525488" y="1461135"/>
                </a:cubicBezTo>
                <a:cubicBezTo>
                  <a:pt x="3520535" y="1477994"/>
                  <a:pt x="3515487" y="1494663"/>
                  <a:pt x="3510248" y="1511141"/>
                </a:cubicBezTo>
                <a:cubicBezTo>
                  <a:pt x="3488627" y="1580007"/>
                  <a:pt x="3465005" y="1645920"/>
                  <a:pt x="3438430" y="1705642"/>
                </a:cubicBezTo>
                <a:cubicBezTo>
                  <a:pt x="3372041" y="1854327"/>
                  <a:pt x="3320320" y="2015014"/>
                  <a:pt x="3279458" y="2173986"/>
                </a:cubicBezTo>
                <a:lnTo>
                  <a:pt x="3279458" y="2173986"/>
                </a:lnTo>
                <a:cubicBezTo>
                  <a:pt x="3279458" y="2173986"/>
                  <a:pt x="3279458" y="2173986"/>
                  <a:pt x="3279458" y="2174081"/>
                </a:cubicBezTo>
                <a:cubicBezTo>
                  <a:pt x="3221641" y="2399348"/>
                  <a:pt x="3186208" y="2620518"/>
                  <a:pt x="3164777" y="2799112"/>
                </a:cubicBezTo>
                <a:cubicBezTo>
                  <a:pt x="3164205" y="2804065"/>
                  <a:pt x="3163634" y="2808732"/>
                  <a:pt x="3163062" y="2813590"/>
                </a:cubicBezTo>
                <a:cubicBezTo>
                  <a:pt x="3160395" y="2836259"/>
                  <a:pt x="3158014" y="2858167"/>
                  <a:pt x="3155728" y="2879217"/>
                </a:cubicBezTo>
                <a:cubicBezTo>
                  <a:pt x="3155061" y="2885313"/>
                  <a:pt x="3154394" y="2891409"/>
                  <a:pt x="3153823" y="2897315"/>
                </a:cubicBezTo>
                <a:cubicBezTo>
                  <a:pt x="3151346" y="2921794"/>
                  <a:pt x="3148965" y="2945511"/>
                  <a:pt x="3147060" y="2967609"/>
                </a:cubicBezTo>
                <a:lnTo>
                  <a:pt x="2864644" y="2967609"/>
                </a:lnTo>
                <a:close/>
              </a:path>
            </a:pathLst>
          </a:custGeom>
          <a:solidFill>
            <a:schemeClr val="tx2"/>
          </a:solidFill>
          <a:ln w="9525" cap="flat">
            <a:noFill/>
            <a:prstDash val="solid"/>
            <a:miter/>
          </a:ln>
        </p:spPr>
        <p:txBody>
          <a:bodyPr rtlCol="0" anchor="ctr"/>
          <a:lstStyle/>
          <a:p>
            <a:endParaRPr lang="fi-FI" dirty="0">
              <a:solidFill>
                <a:schemeClr val="bg1"/>
              </a:solidFill>
            </a:endParaRPr>
          </a:p>
        </p:txBody>
      </p:sp>
      <p:sp>
        <p:nvSpPr>
          <p:cNvPr id="20" name="Vapaamuotoinen: Muoto 19">
            <a:extLst>
              <a:ext uri="{FF2B5EF4-FFF2-40B4-BE49-F238E27FC236}">
                <a16:creationId xmlns:a16="http://schemas.microsoft.com/office/drawing/2014/main" id="{296E0F11-E3D9-8ACD-3EA4-10AACAB947B8}"/>
              </a:ext>
              <a:ext uri="{C183D7F6-B498-43B3-948B-1728B52AA6E4}">
                <adec:decorative xmlns:adec="http://schemas.microsoft.com/office/drawing/2017/decorative" val="1"/>
              </a:ext>
            </a:extLst>
          </p:cNvPr>
          <p:cNvSpPr/>
          <p:nvPr userDrawn="1"/>
        </p:nvSpPr>
        <p:spPr>
          <a:xfrm>
            <a:off x="9102485" y="579438"/>
            <a:ext cx="347810" cy="1090085"/>
          </a:xfrm>
          <a:custGeom>
            <a:avLst/>
            <a:gdLst>
              <a:gd name="connsiteX0" fmla="*/ 0 w 718672"/>
              <a:gd name="connsiteY0" fmla="*/ 2252419 h 2252418"/>
              <a:gd name="connsiteX1" fmla="*/ 445770 w 718672"/>
              <a:gd name="connsiteY1" fmla="*/ 2252419 h 2252418"/>
              <a:gd name="connsiteX2" fmla="*/ 546336 w 718672"/>
              <a:gd name="connsiteY2" fmla="*/ 1995022 h 2252418"/>
              <a:gd name="connsiteX3" fmla="*/ 718672 w 718672"/>
              <a:gd name="connsiteY3" fmla="*/ 1501583 h 2252418"/>
              <a:gd name="connsiteX4" fmla="*/ 546336 w 718672"/>
              <a:gd name="connsiteY4" fmla="*/ 1008232 h 2252418"/>
              <a:gd name="connsiteX5" fmla="*/ 445770 w 718672"/>
              <a:gd name="connsiteY5" fmla="*/ 750836 h 2252418"/>
              <a:gd name="connsiteX6" fmla="*/ 546336 w 718672"/>
              <a:gd name="connsiteY6" fmla="*/ 493439 h 2252418"/>
              <a:gd name="connsiteX7" fmla="*/ 718672 w 718672"/>
              <a:gd name="connsiteY7" fmla="*/ 0 h 2252418"/>
              <a:gd name="connsiteX8" fmla="*/ 272902 w 718672"/>
              <a:gd name="connsiteY8" fmla="*/ 0 h 2252418"/>
              <a:gd name="connsiteX9" fmla="*/ 174906 w 718672"/>
              <a:gd name="connsiteY9" fmla="*/ 247030 h 2252418"/>
              <a:gd name="connsiteX10" fmla="*/ 0 w 718672"/>
              <a:gd name="connsiteY10" fmla="*/ 750747 h 2252418"/>
              <a:gd name="connsiteX11" fmla="*/ 174906 w 718672"/>
              <a:gd name="connsiteY11" fmla="*/ 1254465 h 2252418"/>
              <a:gd name="connsiteX12" fmla="*/ 272902 w 718672"/>
              <a:gd name="connsiteY12" fmla="*/ 1501494 h 2252418"/>
              <a:gd name="connsiteX13" fmla="*/ 174906 w 718672"/>
              <a:gd name="connsiteY13" fmla="*/ 1748524 h 2252418"/>
              <a:gd name="connsiteX14" fmla="*/ 0 w 718672"/>
              <a:gd name="connsiteY14" fmla="*/ 2252242 h 225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8672" h="2252418">
                <a:moveTo>
                  <a:pt x="0" y="2252419"/>
                </a:moveTo>
                <a:lnTo>
                  <a:pt x="445770" y="2252419"/>
                </a:lnTo>
                <a:cubicBezTo>
                  <a:pt x="445770" y="2146802"/>
                  <a:pt x="485819" y="2086462"/>
                  <a:pt x="546336" y="1995022"/>
                </a:cubicBezTo>
                <a:cubicBezTo>
                  <a:pt x="623157" y="1879216"/>
                  <a:pt x="718672" y="1735145"/>
                  <a:pt x="718672" y="1501583"/>
                </a:cubicBezTo>
                <a:cubicBezTo>
                  <a:pt x="718672" y="1268021"/>
                  <a:pt x="623157" y="1124039"/>
                  <a:pt x="546336" y="1008232"/>
                </a:cubicBezTo>
                <a:cubicBezTo>
                  <a:pt x="485731" y="916881"/>
                  <a:pt x="445770" y="856453"/>
                  <a:pt x="445770" y="750836"/>
                </a:cubicBezTo>
                <a:cubicBezTo>
                  <a:pt x="445770" y="645219"/>
                  <a:pt x="485819" y="584879"/>
                  <a:pt x="546336" y="493439"/>
                </a:cubicBezTo>
                <a:cubicBezTo>
                  <a:pt x="623157" y="377633"/>
                  <a:pt x="718672" y="233562"/>
                  <a:pt x="718672" y="0"/>
                </a:cubicBezTo>
                <a:lnTo>
                  <a:pt x="272902" y="0"/>
                </a:lnTo>
                <a:cubicBezTo>
                  <a:pt x="272902" y="94984"/>
                  <a:pt x="241093" y="147172"/>
                  <a:pt x="174906" y="247030"/>
                </a:cubicBezTo>
                <a:cubicBezTo>
                  <a:pt x="101098" y="358317"/>
                  <a:pt x="0" y="510806"/>
                  <a:pt x="0" y="750747"/>
                </a:cubicBezTo>
                <a:cubicBezTo>
                  <a:pt x="0" y="990689"/>
                  <a:pt x="101098" y="1143177"/>
                  <a:pt x="174906" y="1254465"/>
                </a:cubicBezTo>
                <a:cubicBezTo>
                  <a:pt x="241093" y="1354322"/>
                  <a:pt x="272902" y="1406599"/>
                  <a:pt x="272902" y="1501494"/>
                </a:cubicBezTo>
                <a:cubicBezTo>
                  <a:pt x="272902" y="1596390"/>
                  <a:pt x="241093" y="1648667"/>
                  <a:pt x="174906" y="1748524"/>
                </a:cubicBezTo>
                <a:cubicBezTo>
                  <a:pt x="101098" y="1859812"/>
                  <a:pt x="0" y="2012300"/>
                  <a:pt x="0" y="2252242"/>
                </a:cubicBezTo>
                <a:close/>
              </a:path>
            </a:pathLst>
          </a:custGeom>
          <a:solidFill>
            <a:schemeClr val="tx2"/>
          </a:solidFill>
          <a:ln w="8846" cap="flat">
            <a:noFill/>
            <a:prstDash val="solid"/>
            <a:miter/>
          </a:ln>
        </p:spPr>
        <p:txBody>
          <a:bodyPr rtlCol="0" anchor="ctr"/>
          <a:lstStyle/>
          <a:p>
            <a:endParaRPr lang="fi-FI" dirty="0">
              <a:solidFill>
                <a:schemeClr val="bg1"/>
              </a:solidFill>
            </a:endParaRPr>
          </a:p>
        </p:txBody>
      </p:sp>
      <p:sp>
        <p:nvSpPr>
          <p:cNvPr id="21" name="Vapaamuotoinen: Muoto 20">
            <a:extLst>
              <a:ext uri="{FF2B5EF4-FFF2-40B4-BE49-F238E27FC236}">
                <a16:creationId xmlns:a16="http://schemas.microsoft.com/office/drawing/2014/main" id="{03B34070-4995-A6C4-95DB-295B834DCE83}"/>
              </a:ext>
              <a:ext uri="{C183D7F6-B498-43B3-948B-1728B52AA6E4}">
                <adec:decorative xmlns:adec="http://schemas.microsoft.com/office/drawing/2017/decorative" val="1"/>
              </a:ext>
            </a:extLst>
          </p:cNvPr>
          <p:cNvSpPr/>
          <p:nvPr userDrawn="1"/>
        </p:nvSpPr>
        <p:spPr>
          <a:xfrm>
            <a:off x="9561958" y="579481"/>
            <a:ext cx="347853" cy="1090042"/>
          </a:xfrm>
          <a:custGeom>
            <a:avLst/>
            <a:gdLst>
              <a:gd name="connsiteX0" fmla="*/ 0 w 718760"/>
              <a:gd name="connsiteY0" fmla="*/ 2252330 h 2252330"/>
              <a:gd name="connsiteX1" fmla="*/ 445770 w 718760"/>
              <a:gd name="connsiteY1" fmla="*/ 2252330 h 2252330"/>
              <a:gd name="connsiteX2" fmla="*/ 546425 w 718760"/>
              <a:gd name="connsiteY2" fmla="*/ 1994934 h 2252330"/>
              <a:gd name="connsiteX3" fmla="*/ 718761 w 718760"/>
              <a:gd name="connsiteY3" fmla="*/ 1501495 h 2252330"/>
              <a:gd name="connsiteX4" fmla="*/ 546425 w 718760"/>
              <a:gd name="connsiteY4" fmla="*/ 1008144 h 2252330"/>
              <a:gd name="connsiteX5" fmla="*/ 445770 w 718760"/>
              <a:gd name="connsiteY5" fmla="*/ 750747 h 2252330"/>
              <a:gd name="connsiteX6" fmla="*/ 546425 w 718760"/>
              <a:gd name="connsiteY6" fmla="*/ 493351 h 2252330"/>
              <a:gd name="connsiteX7" fmla="*/ 718761 w 718760"/>
              <a:gd name="connsiteY7" fmla="*/ 0 h 2252330"/>
              <a:gd name="connsiteX8" fmla="*/ 272991 w 718760"/>
              <a:gd name="connsiteY8" fmla="*/ 0 h 2252330"/>
              <a:gd name="connsiteX9" fmla="*/ 174994 w 718760"/>
              <a:gd name="connsiteY9" fmla="*/ 247030 h 2252330"/>
              <a:gd name="connsiteX10" fmla="*/ 89 w 718760"/>
              <a:gd name="connsiteY10" fmla="*/ 750836 h 2252330"/>
              <a:gd name="connsiteX11" fmla="*/ 174994 w 718760"/>
              <a:gd name="connsiteY11" fmla="*/ 1254553 h 2252330"/>
              <a:gd name="connsiteX12" fmla="*/ 272991 w 718760"/>
              <a:gd name="connsiteY12" fmla="*/ 1501583 h 2252330"/>
              <a:gd name="connsiteX13" fmla="*/ 174994 w 718760"/>
              <a:gd name="connsiteY13" fmla="*/ 1748613 h 2252330"/>
              <a:gd name="connsiteX14" fmla="*/ 89 w 718760"/>
              <a:gd name="connsiteY14" fmla="*/ 2252330 h 2252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8760" h="2252330">
                <a:moveTo>
                  <a:pt x="0" y="2252330"/>
                </a:moveTo>
                <a:lnTo>
                  <a:pt x="445770" y="2252330"/>
                </a:lnTo>
                <a:cubicBezTo>
                  <a:pt x="445770" y="2146714"/>
                  <a:pt x="485819" y="2086374"/>
                  <a:pt x="546425" y="1994934"/>
                </a:cubicBezTo>
                <a:cubicBezTo>
                  <a:pt x="623245" y="1879128"/>
                  <a:pt x="718761" y="1735056"/>
                  <a:pt x="718761" y="1501495"/>
                </a:cubicBezTo>
                <a:cubicBezTo>
                  <a:pt x="718761" y="1267933"/>
                  <a:pt x="623245" y="1123950"/>
                  <a:pt x="546425" y="1008144"/>
                </a:cubicBezTo>
                <a:cubicBezTo>
                  <a:pt x="485819" y="916792"/>
                  <a:pt x="445770" y="856364"/>
                  <a:pt x="445770" y="750747"/>
                </a:cubicBezTo>
                <a:cubicBezTo>
                  <a:pt x="445770" y="645130"/>
                  <a:pt x="485819" y="584791"/>
                  <a:pt x="546425" y="493351"/>
                </a:cubicBezTo>
                <a:cubicBezTo>
                  <a:pt x="623245" y="377633"/>
                  <a:pt x="718761" y="233473"/>
                  <a:pt x="718761" y="0"/>
                </a:cubicBezTo>
                <a:lnTo>
                  <a:pt x="272991" y="0"/>
                </a:lnTo>
                <a:cubicBezTo>
                  <a:pt x="272991" y="94896"/>
                  <a:pt x="241182" y="147172"/>
                  <a:pt x="174994" y="247030"/>
                </a:cubicBezTo>
                <a:cubicBezTo>
                  <a:pt x="101186" y="358317"/>
                  <a:pt x="89" y="510806"/>
                  <a:pt x="89" y="750836"/>
                </a:cubicBezTo>
                <a:cubicBezTo>
                  <a:pt x="89" y="990866"/>
                  <a:pt x="101186" y="1143266"/>
                  <a:pt x="174994" y="1254553"/>
                </a:cubicBezTo>
                <a:cubicBezTo>
                  <a:pt x="241182" y="1354411"/>
                  <a:pt x="272991" y="1406599"/>
                  <a:pt x="272991" y="1501583"/>
                </a:cubicBezTo>
                <a:cubicBezTo>
                  <a:pt x="272991" y="1596567"/>
                  <a:pt x="241182" y="1648755"/>
                  <a:pt x="174994" y="1748613"/>
                </a:cubicBezTo>
                <a:cubicBezTo>
                  <a:pt x="101186" y="1859900"/>
                  <a:pt x="89" y="2012300"/>
                  <a:pt x="89" y="2252330"/>
                </a:cubicBezTo>
                <a:close/>
              </a:path>
            </a:pathLst>
          </a:custGeom>
          <a:solidFill>
            <a:schemeClr val="tx2"/>
          </a:solidFill>
          <a:ln w="8846" cap="flat">
            <a:noFill/>
            <a:prstDash val="solid"/>
            <a:miter/>
          </a:ln>
        </p:spPr>
        <p:txBody>
          <a:bodyPr rtlCol="0" anchor="ctr"/>
          <a:lstStyle/>
          <a:p>
            <a:endParaRPr lang="fi-FI" dirty="0">
              <a:solidFill>
                <a:schemeClr val="bg1"/>
              </a:solidFill>
            </a:endParaRPr>
          </a:p>
        </p:txBody>
      </p:sp>
      <p:sp>
        <p:nvSpPr>
          <p:cNvPr id="22" name="Vapaamuotoinen: Muoto 21">
            <a:extLst>
              <a:ext uri="{FF2B5EF4-FFF2-40B4-BE49-F238E27FC236}">
                <a16:creationId xmlns:a16="http://schemas.microsoft.com/office/drawing/2014/main" id="{6190A477-2E4B-27E3-4401-B42D8680AE13}"/>
              </a:ext>
              <a:ext uri="{C183D7F6-B498-43B3-948B-1728B52AA6E4}">
                <adec:decorative xmlns:adec="http://schemas.microsoft.com/office/drawing/2017/decorative" val="1"/>
              </a:ext>
            </a:extLst>
          </p:cNvPr>
          <p:cNvSpPr/>
          <p:nvPr userDrawn="1"/>
        </p:nvSpPr>
        <p:spPr>
          <a:xfrm>
            <a:off x="10296771" y="2670149"/>
            <a:ext cx="347810" cy="1090085"/>
          </a:xfrm>
          <a:custGeom>
            <a:avLst/>
            <a:gdLst>
              <a:gd name="connsiteX0" fmla="*/ 0 w 718672"/>
              <a:gd name="connsiteY0" fmla="*/ 2252419 h 2252418"/>
              <a:gd name="connsiteX1" fmla="*/ 445770 w 718672"/>
              <a:gd name="connsiteY1" fmla="*/ 2252419 h 2252418"/>
              <a:gd name="connsiteX2" fmla="*/ 546336 w 718672"/>
              <a:gd name="connsiteY2" fmla="*/ 1995022 h 2252418"/>
              <a:gd name="connsiteX3" fmla="*/ 718672 w 718672"/>
              <a:gd name="connsiteY3" fmla="*/ 1501583 h 2252418"/>
              <a:gd name="connsiteX4" fmla="*/ 546336 w 718672"/>
              <a:gd name="connsiteY4" fmla="*/ 1008232 h 2252418"/>
              <a:gd name="connsiteX5" fmla="*/ 445770 w 718672"/>
              <a:gd name="connsiteY5" fmla="*/ 750836 h 2252418"/>
              <a:gd name="connsiteX6" fmla="*/ 546336 w 718672"/>
              <a:gd name="connsiteY6" fmla="*/ 493439 h 2252418"/>
              <a:gd name="connsiteX7" fmla="*/ 718672 w 718672"/>
              <a:gd name="connsiteY7" fmla="*/ 0 h 2252418"/>
              <a:gd name="connsiteX8" fmla="*/ 272902 w 718672"/>
              <a:gd name="connsiteY8" fmla="*/ 0 h 2252418"/>
              <a:gd name="connsiteX9" fmla="*/ 174906 w 718672"/>
              <a:gd name="connsiteY9" fmla="*/ 247030 h 2252418"/>
              <a:gd name="connsiteX10" fmla="*/ 0 w 718672"/>
              <a:gd name="connsiteY10" fmla="*/ 750747 h 2252418"/>
              <a:gd name="connsiteX11" fmla="*/ 174906 w 718672"/>
              <a:gd name="connsiteY11" fmla="*/ 1254465 h 2252418"/>
              <a:gd name="connsiteX12" fmla="*/ 272902 w 718672"/>
              <a:gd name="connsiteY12" fmla="*/ 1501494 h 2252418"/>
              <a:gd name="connsiteX13" fmla="*/ 174906 w 718672"/>
              <a:gd name="connsiteY13" fmla="*/ 1748524 h 2252418"/>
              <a:gd name="connsiteX14" fmla="*/ 0 w 718672"/>
              <a:gd name="connsiteY14" fmla="*/ 2252242 h 225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8672" h="2252418">
                <a:moveTo>
                  <a:pt x="0" y="2252419"/>
                </a:moveTo>
                <a:lnTo>
                  <a:pt x="445770" y="2252419"/>
                </a:lnTo>
                <a:cubicBezTo>
                  <a:pt x="445770" y="2146802"/>
                  <a:pt x="485819" y="2086462"/>
                  <a:pt x="546336" y="1995022"/>
                </a:cubicBezTo>
                <a:cubicBezTo>
                  <a:pt x="623157" y="1879216"/>
                  <a:pt x="718672" y="1735145"/>
                  <a:pt x="718672" y="1501583"/>
                </a:cubicBezTo>
                <a:cubicBezTo>
                  <a:pt x="718672" y="1268021"/>
                  <a:pt x="623157" y="1124039"/>
                  <a:pt x="546336" y="1008232"/>
                </a:cubicBezTo>
                <a:cubicBezTo>
                  <a:pt x="485731" y="916881"/>
                  <a:pt x="445770" y="856453"/>
                  <a:pt x="445770" y="750836"/>
                </a:cubicBezTo>
                <a:cubicBezTo>
                  <a:pt x="445770" y="645219"/>
                  <a:pt x="485819" y="584879"/>
                  <a:pt x="546336" y="493439"/>
                </a:cubicBezTo>
                <a:cubicBezTo>
                  <a:pt x="623157" y="377633"/>
                  <a:pt x="718672" y="233562"/>
                  <a:pt x="718672" y="0"/>
                </a:cubicBezTo>
                <a:lnTo>
                  <a:pt x="272902" y="0"/>
                </a:lnTo>
                <a:cubicBezTo>
                  <a:pt x="272902" y="94984"/>
                  <a:pt x="241093" y="147172"/>
                  <a:pt x="174906" y="247030"/>
                </a:cubicBezTo>
                <a:cubicBezTo>
                  <a:pt x="101098" y="358317"/>
                  <a:pt x="0" y="510806"/>
                  <a:pt x="0" y="750747"/>
                </a:cubicBezTo>
                <a:cubicBezTo>
                  <a:pt x="0" y="990689"/>
                  <a:pt x="101098" y="1143177"/>
                  <a:pt x="174906" y="1254465"/>
                </a:cubicBezTo>
                <a:cubicBezTo>
                  <a:pt x="241093" y="1354322"/>
                  <a:pt x="272902" y="1406599"/>
                  <a:pt x="272902" y="1501494"/>
                </a:cubicBezTo>
                <a:cubicBezTo>
                  <a:pt x="272902" y="1596390"/>
                  <a:pt x="241093" y="1648667"/>
                  <a:pt x="174906" y="1748524"/>
                </a:cubicBezTo>
                <a:cubicBezTo>
                  <a:pt x="101098" y="1859812"/>
                  <a:pt x="0" y="2012300"/>
                  <a:pt x="0" y="2252242"/>
                </a:cubicBezTo>
                <a:close/>
              </a:path>
            </a:pathLst>
          </a:custGeom>
          <a:solidFill>
            <a:schemeClr val="tx2"/>
          </a:solidFill>
          <a:ln w="8846" cap="flat">
            <a:noFill/>
            <a:prstDash val="solid"/>
            <a:miter/>
          </a:ln>
        </p:spPr>
        <p:txBody>
          <a:bodyPr rtlCol="0" anchor="ctr"/>
          <a:lstStyle/>
          <a:p>
            <a:endParaRPr lang="fi-FI" dirty="0">
              <a:solidFill>
                <a:schemeClr val="tx1"/>
              </a:solidFill>
            </a:endParaRPr>
          </a:p>
        </p:txBody>
      </p:sp>
      <p:sp>
        <p:nvSpPr>
          <p:cNvPr id="23" name="Vapaamuotoinen: Muoto 22">
            <a:extLst>
              <a:ext uri="{FF2B5EF4-FFF2-40B4-BE49-F238E27FC236}">
                <a16:creationId xmlns:a16="http://schemas.microsoft.com/office/drawing/2014/main" id="{51914949-5E17-F68C-7B32-F112279F638E}"/>
              </a:ext>
              <a:ext uri="{C183D7F6-B498-43B3-948B-1728B52AA6E4}">
                <adec:decorative xmlns:adec="http://schemas.microsoft.com/office/drawing/2017/decorative" val="1"/>
              </a:ext>
            </a:extLst>
          </p:cNvPr>
          <p:cNvSpPr/>
          <p:nvPr userDrawn="1"/>
        </p:nvSpPr>
        <p:spPr>
          <a:xfrm>
            <a:off x="10756244" y="2670192"/>
            <a:ext cx="347853" cy="1090042"/>
          </a:xfrm>
          <a:custGeom>
            <a:avLst/>
            <a:gdLst>
              <a:gd name="connsiteX0" fmla="*/ 0 w 718760"/>
              <a:gd name="connsiteY0" fmla="*/ 2252330 h 2252330"/>
              <a:gd name="connsiteX1" fmla="*/ 445770 w 718760"/>
              <a:gd name="connsiteY1" fmla="*/ 2252330 h 2252330"/>
              <a:gd name="connsiteX2" fmla="*/ 546425 w 718760"/>
              <a:gd name="connsiteY2" fmla="*/ 1994934 h 2252330"/>
              <a:gd name="connsiteX3" fmla="*/ 718761 w 718760"/>
              <a:gd name="connsiteY3" fmla="*/ 1501495 h 2252330"/>
              <a:gd name="connsiteX4" fmla="*/ 546425 w 718760"/>
              <a:gd name="connsiteY4" fmla="*/ 1008144 h 2252330"/>
              <a:gd name="connsiteX5" fmla="*/ 445770 w 718760"/>
              <a:gd name="connsiteY5" fmla="*/ 750747 h 2252330"/>
              <a:gd name="connsiteX6" fmla="*/ 546425 w 718760"/>
              <a:gd name="connsiteY6" fmla="*/ 493351 h 2252330"/>
              <a:gd name="connsiteX7" fmla="*/ 718761 w 718760"/>
              <a:gd name="connsiteY7" fmla="*/ 0 h 2252330"/>
              <a:gd name="connsiteX8" fmla="*/ 272991 w 718760"/>
              <a:gd name="connsiteY8" fmla="*/ 0 h 2252330"/>
              <a:gd name="connsiteX9" fmla="*/ 174994 w 718760"/>
              <a:gd name="connsiteY9" fmla="*/ 247030 h 2252330"/>
              <a:gd name="connsiteX10" fmla="*/ 89 w 718760"/>
              <a:gd name="connsiteY10" fmla="*/ 750836 h 2252330"/>
              <a:gd name="connsiteX11" fmla="*/ 174994 w 718760"/>
              <a:gd name="connsiteY11" fmla="*/ 1254553 h 2252330"/>
              <a:gd name="connsiteX12" fmla="*/ 272991 w 718760"/>
              <a:gd name="connsiteY12" fmla="*/ 1501583 h 2252330"/>
              <a:gd name="connsiteX13" fmla="*/ 174994 w 718760"/>
              <a:gd name="connsiteY13" fmla="*/ 1748613 h 2252330"/>
              <a:gd name="connsiteX14" fmla="*/ 89 w 718760"/>
              <a:gd name="connsiteY14" fmla="*/ 2252330 h 2252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8760" h="2252330">
                <a:moveTo>
                  <a:pt x="0" y="2252330"/>
                </a:moveTo>
                <a:lnTo>
                  <a:pt x="445770" y="2252330"/>
                </a:lnTo>
                <a:cubicBezTo>
                  <a:pt x="445770" y="2146714"/>
                  <a:pt x="485819" y="2086374"/>
                  <a:pt x="546425" y="1994934"/>
                </a:cubicBezTo>
                <a:cubicBezTo>
                  <a:pt x="623245" y="1879128"/>
                  <a:pt x="718761" y="1735056"/>
                  <a:pt x="718761" y="1501495"/>
                </a:cubicBezTo>
                <a:cubicBezTo>
                  <a:pt x="718761" y="1267933"/>
                  <a:pt x="623245" y="1123950"/>
                  <a:pt x="546425" y="1008144"/>
                </a:cubicBezTo>
                <a:cubicBezTo>
                  <a:pt x="485819" y="916792"/>
                  <a:pt x="445770" y="856364"/>
                  <a:pt x="445770" y="750747"/>
                </a:cubicBezTo>
                <a:cubicBezTo>
                  <a:pt x="445770" y="645130"/>
                  <a:pt x="485819" y="584791"/>
                  <a:pt x="546425" y="493351"/>
                </a:cubicBezTo>
                <a:cubicBezTo>
                  <a:pt x="623245" y="377633"/>
                  <a:pt x="718761" y="233473"/>
                  <a:pt x="718761" y="0"/>
                </a:cubicBezTo>
                <a:lnTo>
                  <a:pt x="272991" y="0"/>
                </a:lnTo>
                <a:cubicBezTo>
                  <a:pt x="272991" y="94896"/>
                  <a:pt x="241182" y="147172"/>
                  <a:pt x="174994" y="247030"/>
                </a:cubicBezTo>
                <a:cubicBezTo>
                  <a:pt x="101186" y="358317"/>
                  <a:pt x="89" y="510806"/>
                  <a:pt x="89" y="750836"/>
                </a:cubicBezTo>
                <a:cubicBezTo>
                  <a:pt x="89" y="990866"/>
                  <a:pt x="101186" y="1143266"/>
                  <a:pt x="174994" y="1254553"/>
                </a:cubicBezTo>
                <a:cubicBezTo>
                  <a:pt x="241182" y="1354411"/>
                  <a:pt x="272991" y="1406599"/>
                  <a:pt x="272991" y="1501583"/>
                </a:cubicBezTo>
                <a:cubicBezTo>
                  <a:pt x="272991" y="1596567"/>
                  <a:pt x="241182" y="1648755"/>
                  <a:pt x="174994" y="1748613"/>
                </a:cubicBezTo>
                <a:cubicBezTo>
                  <a:pt x="101186" y="1859900"/>
                  <a:pt x="89" y="2012300"/>
                  <a:pt x="89" y="2252330"/>
                </a:cubicBezTo>
                <a:close/>
              </a:path>
            </a:pathLst>
          </a:custGeom>
          <a:solidFill>
            <a:schemeClr val="tx2"/>
          </a:solidFill>
          <a:ln w="8846" cap="flat">
            <a:noFill/>
            <a:prstDash val="solid"/>
            <a:miter/>
          </a:ln>
        </p:spPr>
        <p:txBody>
          <a:bodyPr rtlCol="0" anchor="ctr"/>
          <a:lstStyle/>
          <a:p>
            <a:endParaRPr lang="fi-FI" dirty="0">
              <a:solidFill>
                <a:schemeClr val="tx1"/>
              </a:solidFill>
            </a:endParaRPr>
          </a:p>
        </p:txBody>
      </p:sp>
      <p:sp>
        <p:nvSpPr>
          <p:cNvPr id="8" name="Alatunnisteen paikkamerkki 7">
            <a:extLst>
              <a:ext uri="{FF2B5EF4-FFF2-40B4-BE49-F238E27FC236}">
                <a16:creationId xmlns:a16="http://schemas.microsoft.com/office/drawing/2014/main" id="{94F55725-8A53-2512-F664-A2BD73DA907C}"/>
              </a:ext>
            </a:extLst>
          </p:cNvPr>
          <p:cNvSpPr>
            <a:spLocks noGrp="1"/>
          </p:cNvSpPr>
          <p:nvPr>
            <p:ph type="ftr" sz="quarter" idx="11"/>
          </p:nvPr>
        </p:nvSpPr>
        <p:spPr/>
        <p:txBody>
          <a:bodyPr/>
          <a:lstStyle>
            <a:lvl1pPr>
              <a:defRPr>
                <a:solidFill>
                  <a:schemeClr val="tx1"/>
                </a:solidFill>
              </a:defRPr>
            </a:lvl1pPr>
          </a:lstStyle>
          <a:p>
            <a:endParaRPr lang="fi-FI" dirty="0"/>
          </a:p>
        </p:txBody>
      </p:sp>
      <p:sp>
        <p:nvSpPr>
          <p:cNvPr id="4" name="Päivämäärän paikkamerkki 3">
            <a:extLst>
              <a:ext uri="{FF2B5EF4-FFF2-40B4-BE49-F238E27FC236}">
                <a16:creationId xmlns:a16="http://schemas.microsoft.com/office/drawing/2014/main" id="{559FAAE0-8AFA-4181-3E40-A6DAEFAEB174}"/>
              </a:ext>
            </a:extLst>
          </p:cNvPr>
          <p:cNvSpPr>
            <a:spLocks noGrp="1"/>
          </p:cNvSpPr>
          <p:nvPr>
            <p:ph type="dt" sz="half" idx="10"/>
          </p:nvPr>
        </p:nvSpPr>
        <p:spPr/>
        <p:txBody>
          <a:bodyPr/>
          <a:lstStyle>
            <a:lvl1pPr>
              <a:defRPr>
                <a:solidFill>
                  <a:schemeClr val="tx1"/>
                </a:solidFill>
              </a:defRPr>
            </a:lvl1pPr>
          </a:lstStyle>
          <a:p>
            <a:r>
              <a:rPr lang="fi-FI"/>
              <a:t>12.8.2025</a:t>
            </a:r>
            <a:endParaRPr lang="fi-FI" dirty="0"/>
          </a:p>
        </p:txBody>
      </p:sp>
      <p:sp>
        <p:nvSpPr>
          <p:cNvPr id="10" name="Dian numeron paikkamerkki 9">
            <a:extLst>
              <a:ext uri="{FF2B5EF4-FFF2-40B4-BE49-F238E27FC236}">
                <a16:creationId xmlns:a16="http://schemas.microsoft.com/office/drawing/2014/main" id="{6C336695-3E40-2CC2-619B-1ABEC41E016C}"/>
              </a:ext>
            </a:extLst>
          </p:cNvPr>
          <p:cNvSpPr>
            <a:spLocks noGrp="1"/>
          </p:cNvSpPr>
          <p:nvPr>
            <p:ph type="sldNum" sz="quarter" idx="12"/>
          </p:nvPr>
        </p:nvSpPr>
        <p:spPr/>
        <p:txBody>
          <a:bodyPr/>
          <a:lstStyle>
            <a:lvl1pPr>
              <a:defRPr>
                <a:solidFill>
                  <a:schemeClr val="tx1"/>
                </a:solidFill>
              </a:defRPr>
            </a:lvl1p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D5F07883-B9B5-6F96-0F9E-2C4F6DB2334D}"/>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Tree>
    <p:extLst>
      <p:ext uri="{BB962C8B-B14F-4D97-AF65-F5344CB8AC3E}">
        <p14:creationId xmlns:p14="http://schemas.microsoft.com/office/powerpoint/2010/main" val="15794696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fill="hold" grpId="0" nodeType="afterEffect">
                                  <p:stCondLst>
                                    <p:cond delay="0"/>
                                  </p:stCondLst>
                                  <p:childTnLst>
                                    <p:animRot by="120000">
                                      <p:cBhvr>
                                        <p:cTn id="6" dur="150" fill="hold">
                                          <p:stCondLst>
                                            <p:cond delay="0"/>
                                          </p:stCondLst>
                                        </p:cTn>
                                        <p:tgtEl>
                                          <p:spTgt spid="19"/>
                                        </p:tgtEl>
                                        <p:attrNameLst>
                                          <p:attrName>r</p:attrName>
                                        </p:attrNameLst>
                                      </p:cBhvr>
                                    </p:animRot>
                                    <p:animRot by="-240000">
                                      <p:cBhvr>
                                        <p:cTn id="7" dur="300" fill="hold">
                                          <p:stCondLst>
                                            <p:cond delay="300"/>
                                          </p:stCondLst>
                                        </p:cTn>
                                        <p:tgtEl>
                                          <p:spTgt spid="19"/>
                                        </p:tgtEl>
                                        <p:attrNameLst>
                                          <p:attrName>r</p:attrName>
                                        </p:attrNameLst>
                                      </p:cBhvr>
                                    </p:animRot>
                                    <p:animRot by="240000">
                                      <p:cBhvr>
                                        <p:cTn id="8" dur="300" fill="hold">
                                          <p:stCondLst>
                                            <p:cond delay="600"/>
                                          </p:stCondLst>
                                        </p:cTn>
                                        <p:tgtEl>
                                          <p:spTgt spid="19"/>
                                        </p:tgtEl>
                                        <p:attrNameLst>
                                          <p:attrName>r</p:attrName>
                                        </p:attrNameLst>
                                      </p:cBhvr>
                                    </p:animRot>
                                    <p:animRot by="-240000">
                                      <p:cBhvr>
                                        <p:cTn id="9" dur="300" fill="hold">
                                          <p:stCondLst>
                                            <p:cond delay="900"/>
                                          </p:stCondLst>
                                        </p:cTn>
                                        <p:tgtEl>
                                          <p:spTgt spid="19"/>
                                        </p:tgtEl>
                                        <p:attrNameLst>
                                          <p:attrName>r</p:attrName>
                                        </p:attrNameLst>
                                      </p:cBhvr>
                                    </p:animRot>
                                    <p:animRot by="120000">
                                      <p:cBhvr>
                                        <p:cTn id="10" dur="300" fill="hold">
                                          <p:stCondLst>
                                            <p:cond delay="1200"/>
                                          </p:stCondLst>
                                        </p:cTn>
                                        <p:tgtEl>
                                          <p:spTgt spid="19"/>
                                        </p:tgtEl>
                                        <p:attrNameLst>
                                          <p:attrName>r</p:attrName>
                                        </p:attrNameLst>
                                      </p:cBhvr>
                                    </p:animRot>
                                  </p:childTnLst>
                                </p:cTn>
                              </p:par>
                            </p:childTnLst>
                          </p:cTn>
                        </p:par>
                        <p:par>
                          <p:cTn id="11" fill="hold">
                            <p:stCondLst>
                              <p:cond delay="1500"/>
                            </p:stCondLst>
                            <p:childTnLst>
                              <p:par>
                                <p:cTn id="12" presetID="12" presetClass="entr" presetSubtype="4" fill="hold" grpId="0" nodeType="afterEffect">
                                  <p:stCondLst>
                                    <p:cond delay="0"/>
                                  </p:stCondLst>
                                  <p:childTnLst>
                                    <p:set>
                                      <p:cBhvr>
                                        <p:cTn id="13" dur="1" fill="hold">
                                          <p:stCondLst>
                                            <p:cond delay="0"/>
                                          </p:stCondLst>
                                        </p:cTn>
                                        <p:tgtEl>
                                          <p:spTgt spid="20"/>
                                        </p:tgtEl>
                                        <p:attrNameLst>
                                          <p:attrName>style.visibility</p:attrName>
                                        </p:attrNameLst>
                                      </p:cBhvr>
                                      <p:to>
                                        <p:strVal val="visible"/>
                                      </p:to>
                                    </p:set>
                                    <p:anim calcmode="lin" valueType="num">
                                      <p:cBhvr additive="base">
                                        <p:cTn id="14" dur="1000"/>
                                        <p:tgtEl>
                                          <p:spTgt spid="20"/>
                                        </p:tgtEl>
                                        <p:attrNameLst>
                                          <p:attrName>ppt_y</p:attrName>
                                        </p:attrNameLst>
                                      </p:cBhvr>
                                      <p:tavLst>
                                        <p:tav tm="0">
                                          <p:val>
                                            <p:strVal val="#ppt_y+#ppt_h*1.125000"/>
                                          </p:val>
                                        </p:tav>
                                        <p:tav tm="100000">
                                          <p:val>
                                            <p:strVal val="#ppt_y"/>
                                          </p:val>
                                        </p:tav>
                                      </p:tavLst>
                                    </p:anim>
                                    <p:animEffect transition="in" filter="wipe(up)">
                                      <p:cBhvr>
                                        <p:cTn id="15" dur="1000"/>
                                        <p:tgtEl>
                                          <p:spTgt spid="20"/>
                                        </p:tgtEl>
                                      </p:cBhvr>
                                    </p:animEffect>
                                  </p:childTnLst>
                                </p:cTn>
                              </p:par>
                              <p:par>
                                <p:cTn id="16" presetID="12" presetClass="entr" presetSubtype="4" fill="hold" grpId="0" nodeType="withEffect">
                                  <p:stCondLst>
                                    <p:cond delay="0"/>
                                  </p:stCondLst>
                                  <p:childTnLst>
                                    <p:set>
                                      <p:cBhvr>
                                        <p:cTn id="17" dur="1" fill="hold">
                                          <p:stCondLst>
                                            <p:cond delay="0"/>
                                          </p:stCondLst>
                                        </p:cTn>
                                        <p:tgtEl>
                                          <p:spTgt spid="21"/>
                                        </p:tgtEl>
                                        <p:attrNameLst>
                                          <p:attrName>style.visibility</p:attrName>
                                        </p:attrNameLst>
                                      </p:cBhvr>
                                      <p:to>
                                        <p:strVal val="visible"/>
                                      </p:to>
                                    </p:set>
                                    <p:anim calcmode="lin" valueType="num">
                                      <p:cBhvr additive="base">
                                        <p:cTn id="18" dur="1000"/>
                                        <p:tgtEl>
                                          <p:spTgt spid="21"/>
                                        </p:tgtEl>
                                        <p:attrNameLst>
                                          <p:attrName>ppt_y</p:attrName>
                                        </p:attrNameLst>
                                      </p:cBhvr>
                                      <p:tavLst>
                                        <p:tav tm="0">
                                          <p:val>
                                            <p:strVal val="#ppt_y+#ppt_h*1.125000"/>
                                          </p:val>
                                        </p:tav>
                                        <p:tav tm="100000">
                                          <p:val>
                                            <p:strVal val="#ppt_y"/>
                                          </p:val>
                                        </p:tav>
                                      </p:tavLst>
                                    </p:anim>
                                    <p:animEffect transition="in" filter="wipe(up)">
                                      <p:cBhvr>
                                        <p:cTn id="19" dur="1000"/>
                                        <p:tgtEl>
                                          <p:spTgt spid="21"/>
                                        </p:tgtEl>
                                      </p:cBhvr>
                                    </p:animEffect>
                                  </p:childTnLst>
                                </p:cTn>
                              </p:par>
                              <p:par>
                                <p:cTn id="20" presetID="32" presetClass="emph" presetSubtype="0" fill="hold" grpId="0" nodeType="withEffect">
                                  <p:stCondLst>
                                    <p:cond delay="0"/>
                                  </p:stCondLst>
                                  <p:childTnLst>
                                    <p:animRot by="120000">
                                      <p:cBhvr>
                                        <p:cTn id="21" dur="150" fill="hold">
                                          <p:stCondLst>
                                            <p:cond delay="0"/>
                                          </p:stCondLst>
                                        </p:cTn>
                                        <p:tgtEl>
                                          <p:spTgt spid="14"/>
                                        </p:tgtEl>
                                        <p:attrNameLst>
                                          <p:attrName>r</p:attrName>
                                        </p:attrNameLst>
                                      </p:cBhvr>
                                    </p:animRot>
                                    <p:animRot by="-240000">
                                      <p:cBhvr>
                                        <p:cTn id="22" dur="300" fill="hold">
                                          <p:stCondLst>
                                            <p:cond delay="300"/>
                                          </p:stCondLst>
                                        </p:cTn>
                                        <p:tgtEl>
                                          <p:spTgt spid="14"/>
                                        </p:tgtEl>
                                        <p:attrNameLst>
                                          <p:attrName>r</p:attrName>
                                        </p:attrNameLst>
                                      </p:cBhvr>
                                    </p:animRot>
                                    <p:animRot by="240000">
                                      <p:cBhvr>
                                        <p:cTn id="23" dur="300" fill="hold">
                                          <p:stCondLst>
                                            <p:cond delay="600"/>
                                          </p:stCondLst>
                                        </p:cTn>
                                        <p:tgtEl>
                                          <p:spTgt spid="14"/>
                                        </p:tgtEl>
                                        <p:attrNameLst>
                                          <p:attrName>r</p:attrName>
                                        </p:attrNameLst>
                                      </p:cBhvr>
                                    </p:animRot>
                                    <p:animRot by="-240000">
                                      <p:cBhvr>
                                        <p:cTn id="24" dur="300" fill="hold">
                                          <p:stCondLst>
                                            <p:cond delay="900"/>
                                          </p:stCondLst>
                                        </p:cTn>
                                        <p:tgtEl>
                                          <p:spTgt spid="14"/>
                                        </p:tgtEl>
                                        <p:attrNameLst>
                                          <p:attrName>r</p:attrName>
                                        </p:attrNameLst>
                                      </p:cBhvr>
                                    </p:animRot>
                                    <p:animRot by="120000">
                                      <p:cBhvr>
                                        <p:cTn id="25" dur="300" fill="hold">
                                          <p:stCondLst>
                                            <p:cond delay="1200"/>
                                          </p:stCondLst>
                                        </p:cTn>
                                        <p:tgtEl>
                                          <p:spTgt spid="14"/>
                                        </p:tgtEl>
                                        <p:attrNameLst>
                                          <p:attrName>r</p:attrName>
                                        </p:attrNameLst>
                                      </p:cBhvr>
                                    </p:animRot>
                                  </p:childTnLst>
                                </p:cTn>
                              </p:par>
                            </p:childTnLst>
                          </p:cTn>
                        </p:par>
                        <p:par>
                          <p:cTn id="26" fill="hold">
                            <p:stCondLst>
                              <p:cond delay="3000"/>
                            </p:stCondLst>
                            <p:childTnLst>
                              <p:par>
                                <p:cTn id="27" presetID="12" presetClass="entr" presetSubtype="4" fill="hold" grpId="0" nodeType="afterEffect">
                                  <p:stCondLst>
                                    <p:cond delay="0"/>
                                  </p:stCondLst>
                                  <p:childTnLst>
                                    <p:set>
                                      <p:cBhvr>
                                        <p:cTn id="28" dur="1" fill="hold">
                                          <p:stCondLst>
                                            <p:cond delay="0"/>
                                          </p:stCondLst>
                                        </p:cTn>
                                        <p:tgtEl>
                                          <p:spTgt spid="22"/>
                                        </p:tgtEl>
                                        <p:attrNameLst>
                                          <p:attrName>style.visibility</p:attrName>
                                        </p:attrNameLst>
                                      </p:cBhvr>
                                      <p:to>
                                        <p:strVal val="visible"/>
                                      </p:to>
                                    </p:set>
                                    <p:anim calcmode="lin" valueType="num">
                                      <p:cBhvr additive="base">
                                        <p:cTn id="29" dur="1000"/>
                                        <p:tgtEl>
                                          <p:spTgt spid="22"/>
                                        </p:tgtEl>
                                        <p:attrNameLst>
                                          <p:attrName>ppt_y</p:attrName>
                                        </p:attrNameLst>
                                      </p:cBhvr>
                                      <p:tavLst>
                                        <p:tav tm="0">
                                          <p:val>
                                            <p:strVal val="#ppt_y+#ppt_h*1.125000"/>
                                          </p:val>
                                        </p:tav>
                                        <p:tav tm="100000">
                                          <p:val>
                                            <p:strVal val="#ppt_y"/>
                                          </p:val>
                                        </p:tav>
                                      </p:tavLst>
                                    </p:anim>
                                    <p:animEffect transition="in" filter="wipe(up)">
                                      <p:cBhvr>
                                        <p:cTn id="30" dur="1000"/>
                                        <p:tgtEl>
                                          <p:spTgt spid="22"/>
                                        </p:tgtEl>
                                      </p:cBhvr>
                                    </p:animEffect>
                                  </p:childTnLst>
                                </p:cTn>
                              </p:par>
                              <p:par>
                                <p:cTn id="31" presetID="12" presetClass="entr" presetSubtype="4" fill="hold" grpId="0" nodeType="withEffect">
                                  <p:stCondLst>
                                    <p:cond delay="0"/>
                                  </p:stCondLst>
                                  <p:childTnLst>
                                    <p:set>
                                      <p:cBhvr>
                                        <p:cTn id="32" dur="1" fill="hold">
                                          <p:stCondLst>
                                            <p:cond delay="0"/>
                                          </p:stCondLst>
                                        </p:cTn>
                                        <p:tgtEl>
                                          <p:spTgt spid="23"/>
                                        </p:tgtEl>
                                        <p:attrNameLst>
                                          <p:attrName>style.visibility</p:attrName>
                                        </p:attrNameLst>
                                      </p:cBhvr>
                                      <p:to>
                                        <p:strVal val="visible"/>
                                      </p:to>
                                    </p:set>
                                    <p:anim calcmode="lin" valueType="num">
                                      <p:cBhvr additive="base">
                                        <p:cTn id="33" dur="1000"/>
                                        <p:tgtEl>
                                          <p:spTgt spid="23"/>
                                        </p:tgtEl>
                                        <p:attrNameLst>
                                          <p:attrName>ppt_y</p:attrName>
                                        </p:attrNameLst>
                                      </p:cBhvr>
                                      <p:tavLst>
                                        <p:tav tm="0">
                                          <p:val>
                                            <p:strVal val="#ppt_y+#ppt_h*1.125000"/>
                                          </p:val>
                                        </p:tav>
                                        <p:tav tm="100000">
                                          <p:val>
                                            <p:strVal val="#ppt_y"/>
                                          </p:val>
                                        </p:tav>
                                      </p:tavLst>
                                    </p:anim>
                                    <p:animEffect transition="in" filter="wipe(up)">
                                      <p:cBhvr>
                                        <p:cTn id="34" dur="1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9" grpId="0" animBg="1"/>
      <p:bldP spid="20" grpId="0" animBg="1"/>
      <p:bldP spid="21" grpId="0" animBg="1"/>
      <p:bldP spid="22" grpId="0" animBg="1"/>
      <p:bldP spid="23" grpId="0" animBg="1"/>
    </p:bldLst>
  </p:timing>
</p:sldLayout>
</file>

<file path=ppt/slideLayouts/slideLayout667.xml><?xml version="1.0" encoding="utf-8"?>
<p:sldLayout xmlns:a="http://schemas.openxmlformats.org/drawingml/2006/main" xmlns:r="http://schemas.openxmlformats.org/officeDocument/2006/relationships" xmlns:p="http://schemas.openxmlformats.org/presentationml/2006/main" preserve="1" userDrawn="1">
  <p:cSld name="Väliotsikkodia 1 B">
    <p:bg>
      <p:bgPr>
        <a:solidFill>
          <a:schemeClr val="accent6"/>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EFBD6DC0-03F5-AF6D-3C17-D4782AEE9561}"/>
              </a:ext>
            </a:extLst>
          </p:cNvPr>
          <p:cNvSpPr>
            <a:spLocks noGrp="1"/>
          </p:cNvSpPr>
          <p:nvPr>
            <p:ph type="title" hasCustomPrompt="1"/>
          </p:nvPr>
        </p:nvSpPr>
        <p:spPr>
          <a:xfrm>
            <a:off x="539750" y="1720850"/>
            <a:ext cx="7288214" cy="2541588"/>
          </a:xfrm>
          <a:prstGeom prst="rect">
            <a:avLst/>
          </a:prstGeom>
        </p:spPr>
        <p:txBody>
          <a:bodyPr anchor="b"/>
          <a:lstStyle>
            <a:lvl1pPr>
              <a:defRPr sz="6000">
                <a:solidFill>
                  <a:schemeClr val="tx2"/>
                </a:solidFill>
              </a:defRPr>
            </a:lvl1pPr>
          </a:lstStyle>
          <a:p>
            <a:r>
              <a:rPr lang="fi-FI" dirty="0"/>
              <a:t>Hengähdysdia</a:t>
            </a:r>
          </a:p>
        </p:txBody>
      </p:sp>
      <p:sp>
        <p:nvSpPr>
          <p:cNvPr id="3" name="Tekstin paikkamerkki">
            <a:extLst>
              <a:ext uri="{FF2B5EF4-FFF2-40B4-BE49-F238E27FC236}">
                <a16:creationId xmlns:a16="http://schemas.microsoft.com/office/drawing/2014/main" id="{B5A8CE6B-1026-260C-E5DC-5E2E67F7FA7F}"/>
              </a:ext>
            </a:extLst>
          </p:cNvPr>
          <p:cNvSpPr>
            <a:spLocks noGrp="1"/>
          </p:cNvSpPr>
          <p:nvPr>
            <p:ph type="body" idx="1" hasCustomPrompt="1"/>
          </p:nvPr>
        </p:nvSpPr>
        <p:spPr>
          <a:xfrm>
            <a:off x="539750" y="4511675"/>
            <a:ext cx="7288214" cy="992188"/>
          </a:xfrm>
        </p:spPr>
        <p:txBody>
          <a:bodyPr/>
          <a:lstStyle>
            <a:lvl1pPr marL="0" indent="0">
              <a:buNone/>
              <a:defRPr sz="2000">
                <a:solidFill>
                  <a:schemeClr val="tx1"/>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fi-FI" dirty="0"/>
              <a:t>Nostotekstipaikka, johon voi lisätä dian aiheeseen liittyvää sisältöä, esim. linkin tai esittelytekstin.</a:t>
            </a:r>
          </a:p>
        </p:txBody>
      </p:sp>
      <p:grpSp>
        <p:nvGrpSpPr>
          <p:cNvPr id="15" name="Ryhmä 14">
            <a:extLst>
              <a:ext uri="{FF2B5EF4-FFF2-40B4-BE49-F238E27FC236}">
                <a16:creationId xmlns:a16="http://schemas.microsoft.com/office/drawing/2014/main" id="{AD1F4315-6E6E-E54E-5DE7-12223EBDF326}"/>
              </a:ext>
              <a:ext uri="{C183D7F6-B498-43B3-948B-1728B52AA6E4}">
                <adec:decorative xmlns:adec="http://schemas.microsoft.com/office/drawing/2017/decorative" val="1"/>
              </a:ext>
            </a:extLst>
          </p:cNvPr>
          <p:cNvGrpSpPr/>
          <p:nvPr userDrawn="1"/>
        </p:nvGrpSpPr>
        <p:grpSpPr>
          <a:xfrm>
            <a:off x="8273830" y="1531937"/>
            <a:ext cx="4666677" cy="4376267"/>
            <a:chOff x="8273830" y="1208855"/>
            <a:chExt cx="5011200" cy="4699350"/>
          </a:xfrm>
        </p:grpSpPr>
        <p:sp>
          <p:nvSpPr>
            <p:cNvPr id="11" name="Vapaamuotoinen: Muoto 10">
              <a:extLst>
                <a:ext uri="{FF2B5EF4-FFF2-40B4-BE49-F238E27FC236}">
                  <a16:creationId xmlns:a16="http://schemas.microsoft.com/office/drawing/2014/main" id="{FB496CED-0162-3DE7-63B4-99611083EBCA}"/>
                </a:ext>
              </a:extLst>
            </p:cNvPr>
            <p:cNvSpPr/>
            <p:nvPr/>
          </p:nvSpPr>
          <p:spPr>
            <a:xfrm>
              <a:off x="8281255" y="1208855"/>
              <a:ext cx="5003775" cy="3915000"/>
            </a:xfrm>
            <a:custGeom>
              <a:avLst/>
              <a:gdLst>
                <a:gd name="connsiteX0" fmla="*/ 4733775 w 5003775"/>
                <a:gd name="connsiteY0" fmla="*/ 0 h 3915000"/>
                <a:gd name="connsiteX1" fmla="*/ 5003775 w 5003775"/>
                <a:gd name="connsiteY1" fmla="*/ 270000 h 3915000"/>
                <a:gd name="connsiteX2" fmla="*/ 5003775 w 5003775"/>
                <a:gd name="connsiteY2" fmla="*/ 3645000 h 3915000"/>
                <a:gd name="connsiteX3" fmla="*/ 4733775 w 5003775"/>
                <a:gd name="connsiteY3" fmla="*/ 3915000 h 3915000"/>
                <a:gd name="connsiteX4" fmla="*/ 270000 w 5003775"/>
                <a:gd name="connsiteY4" fmla="*/ 3915000 h 3915000"/>
                <a:gd name="connsiteX5" fmla="*/ 0 w 5003775"/>
                <a:gd name="connsiteY5" fmla="*/ 3645000 h 3915000"/>
                <a:gd name="connsiteX6" fmla="*/ 0 w 5003775"/>
                <a:gd name="connsiteY6" fmla="*/ 270000 h 3915000"/>
                <a:gd name="connsiteX7" fmla="*/ 270000 w 5003775"/>
                <a:gd name="connsiteY7" fmla="*/ 0 h 3915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03775" h="3915000">
                  <a:moveTo>
                    <a:pt x="4733775" y="0"/>
                  </a:moveTo>
                  <a:cubicBezTo>
                    <a:pt x="4882892" y="0"/>
                    <a:pt x="5003775" y="120883"/>
                    <a:pt x="5003775" y="270000"/>
                  </a:cubicBezTo>
                  <a:lnTo>
                    <a:pt x="5003775" y="3645000"/>
                  </a:lnTo>
                  <a:cubicBezTo>
                    <a:pt x="5003775" y="3794117"/>
                    <a:pt x="4882892" y="3915000"/>
                    <a:pt x="4733775" y="3915000"/>
                  </a:cubicBezTo>
                  <a:lnTo>
                    <a:pt x="270000" y="3915000"/>
                  </a:lnTo>
                  <a:cubicBezTo>
                    <a:pt x="120883" y="3915000"/>
                    <a:pt x="0" y="3794117"/>
                    <a:pt x="0" y="3645000"/>
                  </a:cubicBezTo>
                  <a:lnTo>
                    <a:pt x="0" y="270000"/>
                  </a:lnTo>
                  <a:cubicBezTo>
                    <a:pt x="0" y="120883"/>
                    <a:pt x="120883" y="0"/>
                    <a:pt x="270000" y="0"/>
                  </a:cubicBezTo>
                  <a:close/>
                </a:path>
              </a:pathLst>
            </a:custGeom>
            <a:noFill/>
            <a:ln w="165100" cap="flat">
              <a:solidFill>
                <a:schemeClr val="tx2"/>
              </a:solidFill>
              <a:prstDash val="solid"/>
              <a:miter/>
            </a:ln>
          </p:spPr>
          <p:txBody>
            <a:bodyPr rtlCol="0" anchor="ctr"/>
            <a:lstStyle/>
            <a:p>
              <a:endParaRPr lang="fi-FI" dirty="0">
                <a:solidFill>
                  <a:schemeClr val="bg1"/>
                </a:solidFill>
              </a:endParaRPr>
            </a:p>
          </p:txBody>
        </p:sp>
        <p:sp>
          <p:nvSpPr>
            <p:cNvPr id="12" name="Vapaamuotoinen: Muoto 11">
              <a:extLst>
                <a:ext uri="{FF2B5EF4-FFF2-40B4-BE49-F238E27FC236}">
                  <a16:creationId xmlns:a16="http://schemas.microsoft.com/office/drawing/2014/main" id="{D0B81B2D-FC39-A181-C7E4-FEE50A2CBE62}"/>
                </a:ext>
              </a:extLst>
            </p:cNvPr>
            <p:cNvSpPr/>
            <p:nvPr/>
          </p:nvSpPr>
          <p:spPr>
            <a:xfrm>
              <a:off x="8273830" y="4614567"/>
              <a:ext cx="4972387" cy="33750"/>
            </a:xfrm>
            <a:custGeom>
              <a:avLst/>
              <a:gdLst>
                <a:gd name="connsiteX0" fmla="*/ 0 w 4972387"/>
                <a:gd name="connsiteY0" fmla="*/ 0 h 33750"/>
                <a:gd name="connsiteX1" fmla="*/ 4972388 w 4972387"/>
                <a:gd name="connsiteY1" fmla="*/ 0 h 33750"/>
              </a:gdLst>
              <a:ahLst/>
              <a:cxnLst>
                <a:cxn ang="0">
                  <a:pos x="connsiteX0" y="connsiteY0"/>
                </a:cxn>
                <a:cxn ang="0">
                  <a:pos x="connsiteX1" y="connsiteY1"/>
                </a:cxn>
              </a:cxnLst>
              <a:rect l="l" t="t" r="r" b="b"/>
              <a:pathLst>
                <a:path w="4972387" h="33750">
                  <a:moveTo>
                    <a:pt x="0" y="0"/>
                  </a:moveTo>
                  <a:lnTo>
                    <a:pt x="4972388" y="0"/>
                  </a:lnTo>
                </a:path>
              </a:pathLst>
            </a:custGeom>
            <a:ln w="165100" cap="flat">
              <a:solidFill>
                <a:schemeClr val="tx2"/>
              </a:solidFill>
              <a:prstDash val="solid"/>
              <a:miter/>
            </a:ln>
          </p:spPr>
          <p:txBody>
            <a:bodyPr rtlCol="0" anchor="ctr"/>
            <a:lstStyle/>
            <a:p>
              <a:endParaRPr lang="fi-FI" dirty="0">
                <a:solidFill>
                  <a:schemeClr val="bg1"/>
                </a:solidFill>
              </a:endParaRPr>
            </a:p>
          </p:txBody>
        </p:sp>
        <p:sp>
          <p:nvSpPr>
            <p:cNvPr id="13" name="Vapaamuotoinen: Muoto 12">
              <a:extLst>
                <a:ext uri="{FF2B5EF4-FFF2-40B4-BE49-F238E27FC236}">
                  <a16:creationId xmlns:a16="http://schemas.microsoft.com/office/drawing/2014/main" id="{65A141F1-EB46-0440-B964-5E0B1E0F134E}"/>
                </a:ext>
              </a:extLst>
            </p:cNvPr>
            <p:cNvSpPr/>
            <p:nvPr/>
          </p:nvSpPr>
          <p:spPr>
            <a:xfrm>
              <a:off x="9527642" y="5123855"/>
              <a:ext cx="2464762" cy="784350"/>
            </a:xfrm>
            <a:custGeom>
              <a:avLst/>
              <a:gdLst>
                <a:gd name="connsiteX0" fmla="*/ 1496475 w 2464762"/>
                <a:gd name="connsiteY0" fmla="*/ 0 h 784350"/>
                <a:gd name="connsiteX1" fmla="*/ 1496475 w 2464762"/>
                <a:gd name="connsiteY1" fmla="*/ 463050 h 784350"/>
                <a:gd name="connsiteX2" fmla="*/ 1814400 w 2464762"/>
                <a:gd name="connsiteY2" fmla="*/ 782325 h 784350"/>
                <a:gd name="connsiteX3" fmla="*/ 2464763 w 2464762"/>
                <a:gd name="connsiteY3" fmla="*/ 784350 h 784350"/>
                <a:gd name="connsiteX4" fmla="*/ 0 w 2464762"/>
                <a:gd name="connsiteY4" fmla="*/ 784350 h 784350"/>
                <a:gd name="connsiteX5" fmla="*/ 650025 w 2464762"/>
                <a:gd name="connsiteY5" fmla="*/ 782325 h 784350"/>
                <a:gd name="connsiteX6" fmla="*/ 968288 w 2464762"/>
                <a:gd name="connsiteY6" fmla="*/ 463050 h 784350"/>
                <a:gd name="connsiteX7" fmla="*/ 968288 w 2464762"/>
                <a:gd name="connsiteY7" fmla="*/ 0 h 78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64762" h="784350">
                  <a:moveTo>
                    <a:pt x="1496475" y="0"/>
                  </a:moveTo>
                  <a:lnTo>
                    <a:pt x="1496475" y="463050"/>
                  </a:lnTo>
                  <a:cubicBezTo>
                    <a:pt x="1496475" y="638887"/>
                    <a:pt x="1638563" y="781650"/>
                    <a:pt x="1814400" y="782325"/>
                  </a:cubicBezTo>
                  <a:lnTo>
                    <a:pt x="2464763" y="784350"/>
                  </a:lnTo>
                  <a:lnTo>
                    <a:pt x="0" y="784350"/>
                  </a:lnTo>
                  <a:lnTo>
                    <a:pt x="650025" y="782325"/>
                  </a:lnTo>
                  <a:cubicBezTo>
                    <a:pt x="825863" y="781650"/>
                    <a:pt x="968288" y="638887"/>
                    <a:pt x="968288" y="463050"/>
                  </a:cubicBezTo>
                  <a:lnTo>
                    <a:pt x="968288" y="0"/>
                  </a:lnTo>
                </a:path>
              </a:pathLst>
            </a:custGeom>
            <a:noFill/>
            <a:ln w="165100" cap="flat">
              <a:solidFill>
                <a:schemeClr val="tx2"/>
              </a:solidFill>
              <a:prstDash val="solid"/>
              <a:miter/>
            </a:ln>
          </p:spPr>
          <p:txBody>
            <a:bodyPr rtlCol="0" anchor="ctr"/>
            <a:lstStyle/>
            <a:p>
              <a:endParaRPr lang="fi-FI" dirty="0">
                <a:solidFill>
                  <a:schemeClr val="bg1"/>
                </a:solidFill>
              </a:endParaRPr>
            </a:p>
          </p:txBody>
        </p:sp>
      </p:grpSp>
      <p:grpSp>
        <p:nvGrpSpPr>
          <p:cNvPr id="40" name="Ryhmä 39">
            <a:extLst>
              <a:ext uri="{FF2B5EF4-FFF2-40B4-BE49-F238E27FC236}">
                <a16:creationId xmlns:a16="http://schemas.microsoft.com/office/drawing/2014/main" id="{290EE4BA-899D-2D1B-9AB4-E52D2C050F4C}"/>
              </a:ext>
              <a:ext uri="{C183D7F6-B498-43B3-948B-1728B52AA6E4}">
                <adec:decorative xmlns:adec="http://schemas.microsoft.com/office/drawing/2017/decorative" val="1"/>
              </a:ext>
            </a:extLst>
          </p:cNvPr>
          <p:cNvGrpSpPr/>
          <p:nvPr userDrawn="1"/>
        </p:nvGrpSpPr>
        <p:grpSpPr>
          <a:xfrm>
            <a:off x="9686029" y="1035050"/>
            <a:ext cx="1842279" cy="3059343"/>
            <a:chOff x="9603147" y="832014"/>
            <a:chExt cx="1842279" cy="3059343"/>
          </a:xfrm>
        </p:grpSpPr>
        <p:sp>
          <p:nvSpPr>
            <p:cNvPr id="24" name="Vapaamuotoinen: Muoto 23">
              <a:extLst>
                <a:ext uri="{FF2B5EF4-FFF2-40B4-BE49-F238E27FC236}">
                  <a16:creationId xmlns:a16="http://schemas.microsoft.com/office/drawing/2014/main" id="{3F88EFCE-7786-9159-52FE-87E575C7B0F7}"/>
                </a:ext>
              </a:extLst>
            </p:cNvPr>
            <p:cNvSpPr/>
            <p:nvPr/>
          </p:nvSpPr>
          <p:spPr>
            <a:xfrm>
              <a:off x="9896950" y="832014"/>
              <a:ext cx="1253824" cy="1761971"/>
            </a:xfrm>
            <a:custGeom>
              <a:avLst/>
              <a:gdLst>
                <a:gd name="connsiteX0" fmla="*/ 0 w 1253824"/>
                <a:gd name="connsiteY0" fmla="*/ 1085574 h 1761971"/>
                <a:gd name="connsiteX1" fmla="*/ 16118 w 1253824"/>
                <a:gd name="connsiteY1" fmla="*/ 1286344 h 1761971"/>
                <a:gd name="connsiteX2" fmla="*/ 197942 w 1253824"/>
                <a:gd name="connsiteY2" fmla="*/ 1761406 h 1761971"/>
                <a:gd name="connsiteX3" fmla="*/ 1056730 w 1253824"/>
                <a:gd name="connsiteY3" fmla="*/ 1761972 h 1761971"/>
                <a:gd name="connsiteX4" fmla="*/ 1237989 w 1253824"/>
                <a:gd name="connsiteY4" fmla="*/ 1287192 h 1761971"/>
                <a:gd name="connsiteX5" fmla="*/ 1253824 w 1253824"/>
                <a:gd name="connsiteY5" fmla="*/ 1086422 h 1761971"/>
                <a:gd name="connsiteX6" fmla="*/ 1122051 w 1253824"/>
                <a:gd name="connsiteY6" fmla="*/ 527093 h 1761971"/>
                <a:gd name="connsiteX7" fmla="*/ 626347 w 1253824"/>
                <a:gd name="connsiteY7" fmla="*/ 0 h 1761971"/>
                <a:gd name="connsiteX8" fmla="*/ 131208 w 1253824"/>
                <a:gd name="connsiteY8" fmla="*/ 526527 h 1761971"/>
                <a:gd name="connsiteX9" fmla="*/ 0 w 1253824"/>
                <a:gd name="connsiteY9" fmla="*/ 1085574 h 176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3824" h="1761971">
                  <a:moveTo>
                    <a:pt x="0" y="1085574"/>
                  </a:moveTo>
                  <a:cubicBezTo>
                    <a:pt x="0" y="1154005"/>
                    <a:pt x="5655" y="1221023"/>
                    <a:pt x="16118" y="1286344"/>
                  </a:cubicBezTo>
                  <a:cubicBezTo>
                    <a:pt x="44113" y="1459120"/>
                    <a:pt x="107172" y="1619736"/>
                    <a:pt x="197942" y="1761406"/>
                  </a:cubicBezTo>
                  <a:lnTo>
                    <a:pt x="1056730" y="1761972"/>
                  </a:lnTo>
                  <a:cubicBezTo>
                    <a:pt x="1147218" y="1620584"/>
                    <a:pt x="1210277" y="1459968"/>
                    <a:pt x="1237989" y="1287192"/>
                  </a:cubicBezTo>
                  <a:cubicBezTo>
                    <a:pt x="1248452" y="1221871"/>
                    <a:pt x="1253824" y="1154854"/>
                    <a:pt x="1253824" y="1086422"/>
                  </a:cubicBezTo>
                  <a:cubicBezTo>
                    <a:pt x="1253824" y="885652"/>
                    <a:pt x="1245907" y="770279"/>
                    <a:pt x="1122051" y="527093"/>
                  </a:cubicBezTo>
                  <a:cubicBezTo>
                    <a:pt x="998196" y="283906"/>
                    <a:pt x="838711" y="123007"/>
                    <a:pt x="626347" y="0"/>
                  </a:cubicBezTo>
                  <a:cubicBezTo>
                    <a:pt x="413983" y="122724"/>
                    <a:pt x="238379" y="304549"/>
                    <a:pt x="131208" y="526527"/>
                  </a:cubicBezTo>
                  <a:cubicBezTo>
                    <a:pt x="22905" y="750768"/>
                    <a:pt x="0" y="884803"/>
                    <a:pt x="0" y="1085574"/>
                  </a:cubicBezTo>
                  <a:close/>
                </a:path>
              </a:pathLst>
            </a:custGeom>
            <a:solidFill>
              <a:schemeClr val="accent6"/>
            </a:solidFill>
            <a:ln w="165100" cap="flat">
              <a:solidFill>
                <a:schemeClr val="tx2"/>
              </a:solidFill>
              <a:prstDash val="solid"/>
              <a:miter/>
            </a:ln>
          </p:spPr>
          <p:txBody>
            <a:bodyPr rtlCol="0" anchor="ctr"/>
            <a:lstStyle/>
            <a:p>
              <a:endParaRPr lang="fi-FI" dirty="0">
                <a:solidFill>
                  <a:schemeClr val="bg1"/>
                </a:solidFill>
              </a:endParaRPr>
            </a:p>
          </p:txBody>
        </p:sp>
        <p:sp>
          <p:nvSpPr>
            <p:cNvPr id="25" name="Vapaamuotoinen: Muoto 24">
              <a:extLst>
                <a:ext uri="{FF2B5EF4-FFF2-40B4-BE49-F238E27FC236}">
                  <a16:creationId xmlns:a16="http://schemas.microsoft.com/office/drawing/2014/main" id="{FFFC1032-4BBB-EF21-4205-47B9ECA40226}"/>
                </a:ext>
              </a:extLst>
            </p:cNvPr>
            <p:cNvSpPr/>
            <p:nvPr/>
          </p:nvSpPr>
          <p:spPr>
            <a:xfrm>
              <a:off x="10926817" y="2119206"/>
              <a:ext cx="518609" cy="734366"/>
            </a:xfrm>
            <a:custGeom>
              <a:avLst/>
              <a:gdLst>
                <a:gd name="connsiteX0" fmla="*/ 518609 w 518609"/>
                <a:gd name="connsiteY0" fmla="*/ 475062 h 734366"/>
                <a:gd name="connsiteX1" fmla="*/ 449047 w 518609"/>
                <a:gd name="connsiteY1" fmla="*/ 734367 h 734366"/>
                <a:gd name="connsiteX2" fmla="*/ 0 w 518609"/>
                <a:gd name="connsiteY2" fmla="*/ 474779 h 734366"/>
                <a:gd name="connsiteX3" fmla="*/ 26581 w 518609"/>
                <a:gd name="connsiteY3" fmla="*/ 474779 h 734366"/>
                <a:gd name="connsiteX4" fmla="*/ 207840 w 518609"/>
                <a:gd name="connsiteY4" fmla="*/ 0 h 734366"/>
                <a:gd name="connsiteX5" fmla="*/ 518327 w 518609"/>
                <a:gd name="connsiteY5" fmla="*/ 475062 h 734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609" h="734366">
                  <a:moveTo>
                    <a:pt x="518609" y="475062"/>
                  </a:moveTo>
                  <a:cubicBezTo>
                    <a:pt x="518609" y="569509"/>
                    <a:pt x="493442" y="658018"/>
                    <a:pt x="449047" y="734367"/>
                  </a:cubicBezTo>
                  <a:cubicBezTo>
                    <a:pt x="359407" y="579406"/>
                    <a:pt x="191721" y="475062"/>
                    <a:pt x="0" y="474779"/>
                  </a:cubicBezTo>
                  <a:lnTo>
                    <a:pt x="26581" y="474779"/>
                  </a:lnTo>
                  <a:cubicBezTo>
                    <a:pt x="117069" y="333392"/>
                    <a:pt x="180128" y="172776"/>
                    <a:pt x="207840" y="0"/>
                  </a:cubicBezTo>
                  <a:cubicBezTo>
                    <a:pt x="390512" y="80308"/>
                    <a:pt x="518327" y="262981"/>
                    <a:pt x="518327" y="475062"/>
                  </a:cubicBezTo>
                </a:path>
              </a:pathLst>
            </a:custGeom>
            <a:noFill/>
            <a:ln w="165100" cap="flat">
              <a:solidFill>
                <a:schemeClr val="tx2"/>
              </a:solidFill>
              <a:prstDash val="solid"/>
              <a:miter/>
            </a:ln>
          </p:spPr>
          <p:txBody>
            <a:bodyPr rtlCol="0" anchor="ctr"/>
            <a:lstStyle/>
            <a:p>
              <a:endParaRPr lang="fi-FI" dirty="0">
                <a:solidFill>
                  <a:schemeClr val="bg1"/>
                </a:solidFill>
              </a:endParaRPr>
            </a:p>
          </p:txBody>
        </p:sp>
        <p:sp>
          <p:nvSpPr>
            <p:cNvPr id="26" name="Vapaamuotoinen: Muoto 25">
              <a:extLst>
                <a:ext uri="{FF2B5EF4-FFF2-40B4-BE49-F238E27FC236}">
                  <a16:creationId xmlns:a16="http://schemas.microsoft.com/office/drawing/2014/main" id="{06AB4B30-23BE-BA59-EBA1-A25470241DC1}"/>
                </a:ext>
              </a:extLst>
            </p:cNvPr>
            <p:cNvSpPr/>
            <p:nvPr/>
          </p:nvSpPr>
          <p:spPr>
            <a:xfrm>
              <a:off x="10926817" y="2119206"/>
              <a:ext cx="518609" cy="734366"/>
            </a:xfrm>
            <a:custGeom>
              <a:avLst/>
              <a:gdLst>
                <a:gd name="connsiteX0" fmla="*/ 518609 w 518609"/>
                <a:gd name="connsiteY0" fmla="*/ 475062 h 734366"/>
                <a:gd name="connsiteX1" fmla="*/ 449047 w 518609"/>
                <a:gd name="connsiteY1" fmla="*/ 734367 h 734366"/>
                <a:gd name="connsiteX2" fmla="*/ 0 w 518609"/>
                <a:gd name="connsiteY2" fmla="*/ 474779 h 734366"/>
                <a:gd name="connsiteX3" fmla="*/ 26581 w 518609"/>
                <a:gd name="connsiteY3" fmla="*/ 474779 h 734366"/>
                <a:gd name="connsiteX4" fmla="*/ 207840 w 518609"/>
                <a:gd name="connsiteY4" fmla="*/ 0 h 734366"/>
                <a:gd name="connsiteX5" fmla="*/ 518327 w 518609"/>
                <a:gd name="connsiteY5" fmla="*/ 475062 h 734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609" h="734366">
                  <a:moveTo>
                    <a:pt x="518609" y="475062"/>
                  </a:moveTo>
                  <a:cubicBezTo>
                    <a:pt x="518609" y="569509"/>
                    <a:pt x="493442" y="658018"/>
                    <a:pt x="449047" y="734367"/>
                  </a:cubicBezTo>
                  <a:cubicBezTo>
                    <a:pt x="359407" y="579406"/>
                    <a:pt x="191721" y="475062"/>
                    <a:pt x="0" y="474779"/>
                  </a:cubicBezTo>
                  <a:lnTo>
                    <a:pt x="26581" y="474779"/>
                  </a:lnTo>
                  <a:cubicBezTo>
                    <a:pt x="117069" y="333392"/>
                    <a:pt x="180128" y="172776"/>
                    <a:pt x="207840" y="0"/>
                  </a:cubicBezTo>
                  <a:cubicBezTo>
                    <a:pt x="390512" y="80308"/>
                    <a:pt x="518327" y="262981"/>
                    <a:pt x="518327" y="475062"/>
                  </a:cubicBezTo>
                  <a:close/>
                </a:path>
              </a:pathLst>
            </a:custGeom>
            <a:solidFill>
              <a:schemeClr val="accent6"/>
            </a:solidFill>
            <a:ln w="165100" cap="flat">
              <a:solidFill>
                <a:schemeClr val="tx2"/>
              </a:solidFill>
              <a:prstDash val="solid"/>
              <a:miter/>
            </a:ln>
          </p:spPr>
          <p:txBody>
            <a:bodyPr rtlCol="0" anchor="ctr"/>
            <a:lstStyle/>
            <a:p>
              <a:endParaRPr lang="fi-FI" dirty="0">
                <a:solidFill>
                  <a:schemeClr val="bg1"/>
                </a:solidFill>
              </a:endParaRPr>
            </a:p>
          </p:txBody>
        </p:sp>
        <p:sp>
          <p:nvSpPr>
            <p:cNvPr id="27" name="Vapaamuotoinen: Muoto 26">
              <a:extLst>
                <a:ext uri="{FF2B5EF4-FFF2-40B4-BE49-F238E27FC236}">
                  <a16:creationId xmlns:a16="http://schemas.microsoft.com/office/drawing/2014/main" id="{17C816F5-35F0-3247-8020-6BD71EC9D1EE}"/>
                </a:ext>
              </a:extLst>
            </p:cNvPr>
            <p:cNvSpPr/>
            <p:nvPr/>
          </p:nvSpPr>
          <p:spPr>
            <a:xfrm>
              <a:off x="9603147" y="2118357"/>
              <a:ext cx="518609" cy="734083"/>
            </a:xfrm>
            <a:custGeom>
              <a:avLst/>
              <a:gdLst>
                <a:gd name="connsiteX0" fmla="*/ 518609 w 518609"/>
                <a:gd name="connsiteY0" fmla="*/ 475062 h 734083"/>
                <a:gd name="connsiteX1" fmla="*/ 69845 w 518609"/>
                <a:gd name="connsiteY1" fmla="*/ 734084 h 734083"/>
                <a:gd name="connsiteX2" fmla="*/ 0 w 518609"/>
                <a:gd name="connsiteY2" fmla="*/ 474779 h 734083"/>
                <a:gd name="connsiteX3" fmla="*/ 309921 w 518609"/>
                <a:gd name="connsiteY3" fmla="*/ 0 h 734083"/>
                <a:gd name="connsiteX4" fmla="*/ 491746 w 518609"/>
                <a:gd name="connsiteY4" fmla="*/ 475062 h 734083"/>
                <a:gd name="connsiteX5" fmla="*/ 518327 w 518609"/>
                <a:gd name="connsiteY5" fmla="*/ 475062 h 734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609" h="734083">
                  <a:moveTo>
                    <a:pt x="518609" y="475062"/>
                  </a:moveTo>
                  <a:cubicBezTo>
                    <a:pt x="326605" y="475062"/>
                    <a:pt x="159485" y="579123"/>
                    <a:pt x="69845" y="734084"/>
                  </a:cubicBezTo>
                  <a:cubicBezTo>
                    <a:pt x="25733" y="657735"/>
                    <a:pt x="283" y="569226"/>
                    <a:pt x="0" y="474779"/>
                  </a:cubicBezTo>
                  <a:cubicBezTo>
                    <a:pt x="0" y="262698"/>
                    <a:pt x="127249" y="80025"/>
                    <a:pt x="309921" y="0"/>
                  </a:cubicBezTo>
                  <a:cubicBezTo>
                    <a:pt x="337916" y="172776"/>
                    <a:pt x="400975" y="333392"/>
                    <a:pt x="491746" y="475062"/>
                  </a:cubicBezTo>
                  <a:lnTo>
                    <a:pt x="518327" y="475062"/>
                  </a:lnTo>
                  <a:close/>
                </a:path>
              </a:pathLst>
            </a:custGeom>
            <a:noFill/>
            <a:ln w="165100" cap="flat">
              <a:solidFill>
                <a:schemeClr val="tx2"/>
              </a:solidFill>
              <a:prstDash val="solid"/>
              <a:miter/>
            </a:ln>
          </p:spPr>
          <p:txBody>
            <a:bodyPr rtlCol="0" anchor="ctr"/>
            <a:lstStyle/>
            <a:p>
              <a:endParaRPr lang="fi-FI" dirty="0">
                <a:solidFill>
                  <a:schemeClr val="bg1"/>
                </a:solidFill>
              </a:endParaRPr>
            </a:p>
          </p:txBody>
        </p:sp>
        <p:sp>
          <p:nvSpPr>
            <p:cNvPr id="28" name="Vapaamuotoinen: Muoto 27">
              <a:extLst>
                <a:ext uri="{FF2B5EF4-FFF2-40B4-BE49-F238E27FC236}">
                  <a16:creationId xmlns:a16="http://schemas.microsoft.com/office/drawing/2014/main" id="{DBF9A930-F6BD-CA07-AF41-8CD985123A26}"/>
                </a:ext>
              </a:extLst>
            </p:cNvPr>
            <p:cNvSpPr/>
            <p:nvPr/>
          </p:nvSpPr>
          <p:spPr>
            <a:xfrm>
              <a:off x="9603147" y="2118357"/>
              <a:ext cx="518609" cy="734083"/>
            </a:xfrm>
            <a:custGeom>
              <a:avLst/>
              <a:gdLst>
                <a:gd name="connsiteX0" fmla="*/ 518609 w 518609"/>
                <a:gd name="connsiteY0" fmla="*/ 475062 h 734083"/>
                <a:gd name="connsiteX1" fmla="*/ 69845 w 518609"/>
                <a:gd name="connsiteY1" fmla="*/ 734084 h 734083"/>
                <a:gd name="connsiteX2" fmla="*/ 0 w 518609"/>
                <a:gd name="connsiteY2" fmla="*/ 474779 h 734083"/>
                <a:gd name="connsiteX3" fmla="*/ 309921 w 518609"/>
                <a:gd name="connsiteY3" fmla="*/ 0 h 734083"/>
                <a:gd name="connsiteX4" fmla="*/ 491746 w 518609"/>
                <a:gd name="connsiteY4" fmla="*/ 475062 h 734083"/>
                <a:gd name="connsiteX5" fmla="*/ 518327 w 518609"/>
                <a:gd name="connsiteY5" fmla="*/ 475062 h 734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609" h="734083">
                  <a:moveTo>
                    <a:pt x="518609" y="475062"/>
                  </a:moveTo>
                  <a:cubicBezTo>
                    <a:pt x="326605" y="475062"/>
                    <a:pt x="159485" y="579123"/>
                    <a:pt x="69845" y="734084"/>
                  </a:cubicBezTo>
                  <a:cubicBezTo>
                    <a:pt x="25733" y="657735"/>
                    <a:pt x="283" y="569226"/>
                    <a:pt x="0" y="474779"/>
                  </a:cubicBezTo>
                  <a:cubicBezTo>
                    <a:pt x="0" y="262698"/>
                    <a:pt x="127249" y="80025"/>
                    <a:pt x="309921" y="0"/>
                  </a:cubicBezTo>
                  <a:cubicBezTo>
                    <a:pt x="337916" y="172776"/>
                    <a:pt x="400975" y="333392"/>
                    <a:pt x="491746" y="475062"/>
                  </a:cubicBezTo>
                  <a:lnTo>
                    <a:pt x="518327" y="475062"/>
                  </a:lnTo>
                  <a:close/>
                </a:path>
              </a:pathLst>
            </a:custGeom>
            <a:solidFill>
              <a:schemeClr val="accent6"/>
            </a:solidFill>
            <a:ln w="165100" cap="flat">
              <a:solidFill>
                <a:schemeClr val="tx2"/>
              </a:solidFill>
              <a:prstDash val="solid"/>
              <a:miter/>
            </a:ln>
          </p:spPr>
          <p:txBody>
            <a:bodyPr rtlCol="0" anchor="ctr"/>
            <a:lstStyle/>
            <a:p>
              <a:endParaRPr lang="fi-FI" dirty="0">
                <a:solidFill>
                  <a:schemeClr val="bg1"/>
                </a:solidFill>
              </a:endParaRPr>
            </a:p>
          </p:txBody>
        </p:sp>
        <p:sp>
          <p:nvSpPr>
            <p:cNvPr id="29" name="Vapaamuotoinen: Muoto 28">
              <a:extLst>
                <a:ext uri="{FF2B5EF4-FFF2-40B4-BE49-F238E27FC236}">
                  <a16:creationId xmlns:a16="http://schemas.microsoft.com/office/drawing/2014/main" id="{F64B849A-9755-EA5F-CBE8-352F8A5E8F7D}"/>
                </a:ext>
              </a:extLst>
            </p:cNvPr>
            <p:cNvSpPr/>
            <p:nvPr/>
          </p:nvSpPr>
          <p:spPr>
            <a:xfrm>
              <a:off x="10141551" y="2593420"/>
              <a:ext cx="765471" cy="269484"/>
            </a:xfrm>
            <a:custGeom>
              <a:avLst/>
              <a:gdLst>
                <a:gd name="connsiteX0" fmla="*/ 765472 w 765471"/>
                <a:gd name="connsiteY0" fmla="*/ 565 h 269484"/>
                <a:gd name="connsiteX1" fmla="*/ 643030 w 765471"/>
                <a:gd name="connsiteY1" fmla="*/ 269485 h 269484"/>
                <a:gd name="connsiteX2" fmla="*/ 122724 w 765471"/>
                <a:gd name="connsiteY2" fmla="*/ 269202 h 269484"/>
                <a:gd name="connsiteX3" fmla="*/ 0 w 765471"/>
                <a:gd name="connsiteY3" fmla="*/ 0 h 269484"/>
                <a:gd name="connsiteX4" fmla="*/ 765472 w 765471"/>
                <a:gd name="connsiteY4" fmla="*/ 565 h 2694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471" h="269484">
                  <a:moveTo>
                    <a:pt x="765472" y="565"/>
                  </a:moveTo>
                  <a:lnTo>
                    <a:pt x="643030" y="269485"/>
                  </a:lnTo>
                  <a:lnTo>
                    <a:pt x="122724" y="269202"/>
                  </a:lnTo>
                  <a:lnTo>
                    <a:pt x="0" y="0"/>
                  </a:lnTo>
                  <a:lnTo>
                    <a:pt x="765472" y="565"/>
                  </a:lnTo>
                  <a:close/>
                </a:path>
              </a:pathLst>
            </a:custGeom>
            <a:noFill/>
            <a:ln w="165100" cap="flat">
              <a:solidFill>
                <a:schemeClr val="tx2"/>
              </a:solidFill>
              <a:prstDash val="solid"/>
              <a:miter/>
            </a:ln>
          </p:spPr>
          <p:txBody>
            <a:bodyPr rtlCol="0" anchor="ctr"/>
            <a:lstStyle/>
            <a:p>
              <a:endParaRPr lang="fi-FI" dirty="0">
                <a:solidFill>
                  <a:schemeClr val="bg1"/>
                </a:solidFill>
              </a:endParaRPr>
            </a:p>
          </p:txBody>
        </p:sp>
        <p:sp>
          <p:nvSpPr>
            <p:cNvPr id="30" name="Vapaamuotoinen: Muoto 29">
              <a:extLst>
                <a:ext uri="{FF2B5EF4-FFF2-40B4-BE49-F238E27FC236}">
                  <a16:creationId xmlns:a16="http://schemas.microsoft.com/office/drawing/2014/main" id="{B57678D4-5BAA-F3E7-5A29-0547C6C1B7BB}"/>
                </a:ext>
              </a:extLst>
            </p:cNvPr>
            <p:cNvSpPr/>
            <p:nvPr/>
          </p:nvSpPr>
          <p:spPr>
            <a:xfrm>
              <a:off x="10141551" y="2593420"/>
              <a:ext cx="765471" cy="269484"/>
            </a:xfrm>
            <a:custGeom>
              <a:avLst/>
              <a:gdLst>
                <a:gd name="connsiteX0" fmla="*/ 765472 w 765471"/>
                <a:gd name="connsiteY0" fmla="*/ 565 h 269484"/>
                <a:gd name="connsiteX1" fmla="*/ 643030 w 765471"/>
                <a:gd name="connsiteY1" fmla="*/ 269485 h 269484"/>
                <a:gd name="connsiteX2" fmla="*/ 122724 w 765471"/>
                <a:gd name="connsiteY2" fmla="*/ 269202 h 269484"/>
                <a:gd name="connsiteX3" fmla="*/ 0 w 765471"/>
                <a:gd name="connsiteY3" fmla="*/ 0 h 269484"/>
                <a:gd name="connsiteX4" fmla="*/ 765472 w 765471"/>
                <a:gd name="connsiteY4" fmla="*/ 565 h 2694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471" h="269484">
                  <a:moveTo>
                    <a:pt x="765472" y="565"/>
                  </a:moveTo>
                  <a:lnTo>
                    <a:pt x="643030" y="269485"/>
                  </a:lnTo>
                  <a:lnTo>
                    <a:pt x="122724" y="269202"/>
                  </a:lnTo>
                  <a:lnTo>
                    <a:pt x="0" y="0"/>
                  </a:lnTo>
                  <a:lnTo>
                    <a:pt x="765472" y="565"/>
                  </a:lnTo>
                  <a:close/>
                </a:path>
              </a:pathLst>
            </a:custGeom>
            <a:solidFill>
              <a:schemeClr val="accent6"/>
            </a:solidFill>
            <a:ln w="165100" cap="flat">
              <a:solidFill>
                <a:schemeClr val="tx2"/>
              </a:solidFill>
              <a:prstDash val="solid"/>
              <a:miter/>
            </a:ln>
          </p:spPr>
          <p:txBody>
            <a:bodyPr rtlCol="0" anchor="ctr"/>
            <a:lstStyle/>
            <a:p>
              <a:endParaRPr lang="fi-FI" dirty="0">
                <a:solidFill>
                  <a:schemeClr val="bg1"/>
                </a:solidFill>
              </a:endParaRPr>
            </a:p>
          </p:txBody>
        </p:sp>
        <p:sp>
          <p:nvSpPr>
            <p:cNvPr id="31" name="Vapaamuotoinen: Muoto 30">
              <a:extLst>
                <a:ext uri="{FF2B5EF4-FFF2-40B4-BE49-F238E27FC236}">
                  <a16:creationId xmlns:a16="http://schemas.microsoft.com/office/drawing/2014/main" id="{45CB0CCF-B7EA-5775-D5DB-D823E7D864EF}"/>
                </a:ext>
              </a:extLst>
            </p:cNvPr>
            <p:cNvSpPr/>
            <p:nvPr/>
          </p:nvSpPr>
          <p:spPr>
            <a:xfrm>
              <a:off x="10322527" y="3122774"/>
              <a:ext cx="282" cy="268070"/>
            </a:xfrm>
            <a:custGeom>
              <a:avLst/>
              <a:gdLst>
                <a:gd name="connsiteX0" fmla="*/ 0 w 282"/>
                <a:gd name="connsiteY0" fmla="*/ 0 h 268070"/>
                <a:gd name="connsiteX1" fmla="*/ 283 w 282"/>
                <a:gd name="connsiteY1" fmla="*/ 268071 h 268070"/>
              </a:gdLst>
              <a:ahLst/>
              <a:cxnLst>
                <a:cxn ang="0">
                  <a:pos x="connsiteX0" y="connsiteY0"/>
                </a:cxn>
                <a:cxn ang="0">
                  <a:pos x="connsiteX1" y="connsiteY1"/>
                </a:cxn>
              </a:cxnLst>
              <a:rect l="l" t="t" r="r" b="b"/>
              <a:pathLst>
                <a:path w="282" h="268070">
                  <a:moveTo>
                    <a:pt x="0" y="0"/>
                  </a:moveTo>
                  <a:lnTo>
                    <a:pt x="283" y="268071"/>
                  </a:lnTo>
                </a:path>
              </a:pathLst>
            </a:custGeom>
            <a:ln w="165100" cap="flat">
              <a:solidFill>
                <a:schemeClr val="tx2"/>
              </a:solidFill>
              <a:prstDash val="solid"/>
              <a:miter/>
            </a:ln>
          </p:spPr>
          <p:txBody>
            <a:bodyPr rtlCol="0" anchor="ctr"/>
            <a:lstStyle/>
            <a:p>
              <a:endParaRPr lang="fi-FI" dirty="0">
                <a:solidFill>
                  <a:schemeClr val="bg1"/>
                </a:solidFill>
              </a:endParaRPr>
            </a:p>
          </p:txBody>
        </p:sp>
        <p:sp>
          <p:nvSpPr>
            <p:cNvPr id="32" name="Vapaamuotoinen: Muoto 31">
              <a:extLst>
                <a:ext uri="{FF2B5EF4-FFF2-40B4-BE49-F238E27FC236}">
                  <a16:creationId xmlns:a16="http://schemas.microsoft.com/office/drawing/2014/main" id="{163D1F6C-870F-00A9-7DAD-151CE7CE52E1}"/>
                </a:ext>
              </a:extLst>
            </p:cNvPr>
            <p:cNvSpPr/>
            <p:nvPr/>
          </p:nvSpPr>
          <p:spPr>
            <a:xfrm>
              <a:off x="10322527" y="3122774"/>
              <a:ext cx="282" cy="268070"/>
            </a:xfrm>
            <a:custGeom>
              <a:avLst/>
              <a:gdLst>
                <a:gd name="connsiteX0" fmla="*/ 0 w 282"/>
                <a:gd name="connsiteY0" fmla="*/ 0 h 268070"/>
                <a:gd name="connsiteX1" fmla="*/ 283 w 282"/>
                <a:gd name="connsiteY1" fmla="*/ 268071 h 268070"/>
              </a:gdLst>
              <a:ahLst/>
              <a:cxnLst>
                <a:cxn ang="0">
                  <a:pos x="connsiteX0" y="connsiteY0"/>
                </a:cxn>
                <a:cxn ang="0">
                  <a:pos x="connsiteX1" y="connsiteY1"/>
                </a:cxn>
              </a:cxnLst>
              <a:rect l="l" t="t" r="r" b="b"/>
              <a:pathLst>
                <a:path w="282" h="268070">
                  <a:moveTo>
                    <a:pt x="0" y="0"/>
                  </a:moveTo>
                  <a:lnTo>
                    <a:pt x="283" y="268071"/>
                  </a:lnTo>
                </a:path>
              </a:pathLst>
            </a:custGeom>
            <a:ln w="165100" cap="flat">
              <a:solidFill>
                <a:schemeClr val="tx2"/>
              </a:solidFill>
              <a:prstDash val="solid"/>
              <a:miter/>
            </a:ln>
          </p:spPr>
          <p:txBody>
            <a:bodyPr rtlCol="0" anchor="ctr"/>
            <a:lstStyle/>
            <a:p>
              <a:endParaRPr lang="fi-FI" dirty="0">
                <a:solidFill>
                  <a:schemeClr val="bg1"/>
                </a:solidFill>
              </a:endParaRPr>
            </a:p>
          </p:txBody>
        </p:sp>
        <p:sp>
          <p:nvSpPr>
            <p:cNvPr id="33" name="Vapaamuotoinen: Muoto 32">
              <a:extLst>
                <a:ext uri="{FF2B5EF4-FFF2-40B4-BE49-F238E27FC236}">
                  <a16:creationId xmlns:a16="http://schemas.microsoft.com/office/drawing/2014/main" id="{FE4E78C6-18B8-B0FD-65B2-5FB50FDFAE86}"/>
                </a:ext>
              </a:extLst>
            </p:cNvPr>
            <p:cNvSpPr/>
            <p:nvPr/>
          </p:nvSpPr>
          <p:spPr>
            <a:xfrm>
              <a:off x="10726612" y="3122774"/>
              <a:ext cx="282" cy="268070"/>
            </a:xfrm>
            <a:custGeom>
              <a:avLst/>
              <a:gdLst>
                <a:gd name="connsiteX0" fmla="*/ 0 w 282"/>
                <a:gd name="connsiteY0" fmla="*/ 0 h 268070"/>
                <a:gd name="connsiteX1" fmla="*/ 283 w 282"/>
                <a:gd name="connsiteY1" fmla="*/ 268071 h 268070"/>
              </a:gdLst>
              <a:ahLst/>
              <a:cxnLst>
                <a:cxn ang="0">
                  <a:pos x="connsiteX0" y="connsiteY0"/>
                </a:cxn>
                <a:cxn ang="0">
                  <a:pos x="connsiteX1" y="connsiteY1"/>
                </a:cxn>
              </a:cxnLst>
              <a:rect l="l" t="t" r="r" b="b"/>
              <a:pathLst>
                <a:path w="282" h="268070">
                  <a:moveTo>
                    <a:pt x="0" y="0"/>
                  </a:moveTo>
                  <a:lnTo>
                    <a:pt x="283" y="268071"/>
                  </a:lnTo>
                </a:path>
              </a:pathLst>
            </a:custGeom>
            <a:ln w="165100" cap="flat">
              <a:solidFill>
                <a:schemeClr val="tx2"/>
              </a:solidFill>
              <a:prstDash val="solid"/>
              <a:miter/>
            </a:ln>
          </p:spPr>
          <p:txBody>
            <a:bodyPr rtlCol="0" anchor="ctr"/>
            <a:lstStyle/>
            <a:p>
              <a:endParaRPr lang="fi-FI" dirty="0">
                <a:solidFill>
                  <a:schemeClr val="bg1"/>
                </a:solidFill>
              </a:endParaRPr>
            </a:p>
          </p:txBody>
        </p:sp>
        <p:sp>
          <p:nvSpPr>
            <p:cNvPr id="34" name="Vapaamuotoinen: Muoto 33">
              <a:extLst>
                <a:ext uri="{FF2B5EF4-FFF2-40B4-BE49-F238E27FC236}">
                  <a16:creationId xmlns:a16="http://schemas.microsoft.com/office/drawing/2014/main" id="{0F811EB0-B1D8-9C82-B15E-74E449382CA3}"/>
                </a:ext>
              </a:extLst>
            </p:cNvPr>
            <p:cNvSpPr/>
            <p:nvPr/>
          </p:nvSpPr>
          <p:spPr>
            <a:xfrm>
              <a:off x="10726612" y="3122774"/>
              <a:ext cx="282" cy="268070"/>
            </a:xfrm>
            <a:custGeom>
              <a:avLst/>
              <a:gdLst>
                <a:gd name="connsiteX0" fmla="*/ 0 w 282"/>
                <a:gd name="connsiteY0" fmla="*/ 0 h 268070"/>
                <a:gd name="connsiteX1" fmla="*/ 283 w 282"/>
                <a:gd name="connsiteY1" fmla="*/ 268071 h 268070"/>
              </a:gdLst>
              <a:ahLst/>
              <a:cxnLst>
                <a:cxn ang="0">
                  <a:pos x="connsiteX0" y="connsiteY0"/>
                </a:cxn>
                <a:cxn ang="0">
                  <a:pos x="connsiteX1" y="connsiteY1"/>
                </a:cxn>
              </a:cxnLst>
              <a:rect l="l" t="t" r="r" b="b"/>
              <a:pathLst>
                <a:path w="282" h="268070">
                  <a:moveTo>
                    <a:pt x="0" y="0"/>
                  </a:moveTo>
                  <a:lnTo>
                    <a:pt x="283" y="268071"/>
                  </a:lnTo>
                </a:path>
              </a:pathLst>
            </a:custGeom>
            <a:ln w="165100" cap="flat">
              <a:solidFill>
                <a:schemeClr val="tx2"/>
              </a:solidFill>
              <a:prstDash val="solid"/>
              <a:miter/>
            </a:ln>
          </p:spPr>
          <p:txBody>
            <a:bodyPr rtlCol="0" anchor="ctr"/>
            <a:lstStyle/>
            <a:p>
              <a:endParaRPr lang="fi-FI" dirty="0">
                <a:solidFill>
                  <a:schemeClr val="bg1"/>
                </a:solidFill>
              </a:endParaRPr>
            </a:p>
          </p:txBody>
        </p:sp>
        <p:sp>
          <p:nvSpPr>
            <p:cNvPr id="35" name="Vapaamuotoinen: Muoto 34">
              <a:extLst>
                <a:ext uri="{FF2B5EF4-FFF2-40B4-BE49-F238E27FC236}">
                  <a16:creationId xmlns:a16="http://schemas.microsoft.com/office/drawing/2014/main" id="{3958B995-CF6C-40BB-D05E-8083319BBE2E}"/>
                </a:ext>
              </a:extLst>
            </p:cNvPr>
            <p:cNvSpPr/>
            <p:nvPr/>
          </p:nvSpPr>
          <p:spPr>
            <a:xfrm>
              <a:off x="9876025" y="3359175"/>
              <a:ext cx="376939" cy="376939"/>
            </a:xfrm>
            <a:custGeom>
              <a:avLst/>
              <a:gdLst>
                <a:gd name="connsiteX0" fmla="*/ 376939 w 376939"/>
                <a:gd name="connsiteY0" fmla="*/ 188611 h 376939"/>
                <a:gd name="connsiteX1" fmla="*/ 188611 w 376939"/>
                <a:gd name="connsiteY1" fmla="*/ 376939 h 376939"/>
                <a:gd name="connsiteX2" fmla="*/ 0 w 376939"/>
                <a:gd name="connsiteY2" fmla="*/ 188328 h 376939"/>
                <a:gd name="connsiteX3" fmla="*/ 188328 w 376939"/>
                <a:gd name="connsiteY3" fmla="*/ 0 h 376939"/>
              </a:gdLst>
              <a:ahLst/>
              <a:cxnLst>
                <a:cxn ang="0">
                  <a:pos x="connsiteX0" y="connsiteY0"/>
                </a:cxn>
                <a:cxn ang="0">
                  <a:pos x="connsiteX1" y="connsiteY1"/>
                </a:cxn>
                <a:cxn ang="0">
                  <a:pos x="connsiteX2" y="connsiteY2"/>
                </a:cxn>
                <a:cxn ang="0">
                  <a:pos x="connsiteX3" y="connsiteY3"/>
                </a:cxn>
              </a:cxnLst>
              <a:rect l="l" t="t" r="r" b="b"/>
              <a:pathLst>
                <a:path w="376939" h="376939">
                  <a:moveTo>
                    <a:pt x="376939" y="188611"/>
                  </a:moveTo>
                  <a:cubicBezTo>
                    <a:pt x="376939" y="292672"/>
                    <a:pt x="292672" y="376939"/>
                    <a:pt x="188611" y="376939"/>
                  </a:cubicBezTo>
                  <a:cubicBezTo>
                    <a:pt x="84550" y="376939"/>
                    <a:pt x="283" y="292389"/>
                    <a:pt x="0" y="188328"/>
                  </a:cubicBezTo>
                  <a:cubicBezTo>
                    <a:pt x="0" y="84267"/>
                    <a:pt x="84267" y="0"/>
                    <a:pt x="188328" y="0"/>
                  </a:cubicBezTo>
                </a:path>
              </a:pathLst>
            </a:custGeom>
            <a:noFill/>
            <a:ln w="165100" cap="flat">
              <a:solidFill>
                <a:schemeClr val="tx2"/>
              </a:solidFill>
              <a:prstDash val="solid"/>
              <a:miter/>
            </a:ln>
          </p:spPr>
          <p:txBody>
            <a:bodyPr rtlCol="0" anchor="ctr"/>
            <a:lstStyle/>
            <a:p>
              <a:endParaRPr lang="fi-FI" dirty="0">
                <a:solidFill>
                  <a:schemeClr val="bg1"/>
                </a:solidFill>
              </a:endParaRPr>
            </a:p>
          </p:txBody>
        </p:sp>
        <p:sp>
          <p:nvSpPr>
            <p:cNvPr id="36" name="Vapaamuotoinen: Muoto 35">
              <a:extLst>
                <a:ext uri="{FF2B5EF4-FFF2-40B4-BE49-F238E27FC236}">
                  <a16:creationId xmlns:a16="http://schemas.microsoft.com/office/drawing/2014/main" id="{4DB22008-FACE-AEF1-8C95-E81E2375A6FE}"/>
                </a:ext>
              </a:extLst>
            </p:cNvPr>
            <p:cNvSpPr/>
            <p:nvPr/>
          </p:nvSpPr>
          <p:spPr>
            <a:xfrm>
              <a:off x="10810879" y="3359740"/>
              <a:ext cx="376939" cy="376939"/>
            </a:xfrm>
            <a:custGeom>
              <a:avLst/>
              <a:gdLst>
                <a:gd name="connsiteX0" fmla="*/ 0 w 376939"/>
                <a:gd name="connsiteY0" fmla="*/ 188328 h 376939"/>
                <a:gd name="connsiteX1" fmla="*/ 188611 w 376939"/>
                <a:gd name="connsiteY1" fmla="*/ 376939 h 376939"/>
                <a:gd name="connsiteX2" fmla="*/ 376939 w 376939"/>
                <a:gd name="connsiteY2" fmla="*/ 188611 h 376939"/>
                <a:gd name="connsiteX3" fmla="*/ 188328 w 376939"/>
                <a:gd name="connsiteY3" fmla="*/ 0 h 376939"/>
              </a:gdLst>
              <a:ahLst/>
              <a:cxnLst>
                <a:cxn ang="0">
                  <a:pos x="connsiteX0" y="connsiteY0"/>
                </a:cxn>
                <a:cxn ang="0">
                  <a:pos x="connsiteX1" y="connsiteY1"/>
                </a:cxn>
                <a:cxn ang="0">
                  <a:pos x="connsiteX2" y="connsiteY2"/>
                </a:cxn>
                <a:cxn ang="0">
                  <a:pos x="connsiteX3" y="connsiteY3"/>
                </a:cxn>
              </a:cxnLst>
              <a:rect l="l" t="t" r="r" b="b"/>
              <a:pathLst>
                <a:path w="376939" h="376939">
                  <a:moveTo>
                    <a:pt x="0" y="188328"/>
                  </a:moveTo>
                  <a:cubicBezTo>
                    <a:pt x="0" y="292390"/>
                    <a:pt x="84550" y="376656"/>
                    <a:pt x="188611" y="376939"/>
                  </a:cubicBezTo>
                  <a:cubicBezTo>
                    <a:pt x="292672" y="376939"/>
                    <a:pt x="376939" y="292672"/>
                    <a:pt x="376939" y="188611"/>
                  </a:cubicBezTo>
                  <a:cubicBezTo>
                    <a:pt x="376939" y="84550"/>
                    <a:pt x="292389" y="283"/>
                    <a:pt x="188328" y="0"/>
                  </a:cubicBezTo>
                </a:path>
              </a:pathLst>
            </a:custGeom>
            <a:noFill/>
            <a:ln w="165100" cap="flat">
              <a:solidFill>
                <a:schemeClr val="tx2"/>
              </a:solidFill>
              <a:prstDash val="solid"/>
              <a:miter/>
            </a:ln>
          </p:spPr>
          <p:txBody>
            <a:bodyPr rtlCol="0" anchor="ctr"/>
            <a:lstStyle/>
            <a:p>
              <a:endParaRPr lang="fi-FI" dirty="0">
                <a:solidFill>
                  <a:schemeClr val="bg1"/>
                </a:solidFill>
              </a:endParaRPr>
            </a:p>
          </p:txBody>
        </p:sp>
        <p:sp>
          <p:nvSpPr>
            <p:cNvPr id="37" name="Vapaamuotoinen: Muoto 36">
              <a:extLst>
                <a:ext uri="{FF2B5EF4-FFF2-40B4-BE49-F238E27FC236}">
                  <a16:creationId xmlns:a16="http://schemas.microsoft.com/office/drawing/2014/main" id="{D061574A-E9F5-7426-A193-6F3DEFF5B883}"/>
                </a:ext>
              </a:extLst>
            </p:cNvPr>
            <p:cNvSpPr/>
            <p:nvPr/>
          </p:nvSpPr>
          <p:spPr>
            <a:xfrm>
              <a:off x="10342321" y="3701898"/>
              <a:ext cx="378918" cy="189459"/>
            </a:xfrm>
            <a:custGeom>
              <a:avLst/>
              <a:gdLst>
                <a:gd name="connsiteX0" fmla="*/ 378919 w 378918"/>
                <a:gd name="connsiteY0" fmla="*/ 0 h 189459"/>
                <a:gd name="connsiteX1" fmla="*/ 189459 w 378918"/>
                <a:gd name="connsiteY1" fmla="*/ 189459 h 189459"/>
                <a:gd name="connsiteX2" fmla="*/ 0 w 378918"/>
                <a:gd name="connsiteY2" fmla="*/ 0 h 189459"/>
              </a:gdLst>
              <a:ahLst/>
              <a:cxnLst>
                <a:cxn ang="0">
                  <a:pos x="connsiteX0" y="connsiteY0"/>
                </a:cxn>
                <a:cxn ang="0">
                  <a:pos x="connsiteX1" y="connsiteY1"/>
                </a:cxn>
                <a:cxn ang="0">
                  <a:pos x="connsiteX2" y="connsiteY2"/>
                </a:cxn>
              </a:cxnLst>
              <a:rect l="l" t="t" r="r" b="b"/>
              <a:pathLst>
                <a:path w="378918" h="189459">
                  <a:moveTo>
                    <a:pt x="378919" y="0"/>
                  </a:moveTo>
                  <a:cubicBezTo>
                    <a:pt x="378919" y="104627"/>
                    <a:pt x="294086" y="189459"/>
                    <a:pt x="189459" y="189459"/>
                  </a:cubicBezTo>
                  <a:cubicBezTo>
                    <a:pt x="84833" y="189459"/>
                    <a:pt x="0" y="104627"/>
                    <a:pt x="0" y="0"/>
                  </a:cubicBezTo>
                </a:path>
              </a:pathLst>
            </a:custGeom>
            <a:noFill/>
            <a:ln w="165100" cap="flat">
              <a:solidFill>
                <a:schemeClr val="tx2"/>
              </a:solidFill>
              <a:prstDash val="solid"/>
              <a:miter/>
            </a:ln>
          </p:spPr>
          <p:txBody>
            <a:bodyPr rtlCol="0" anchor="ctr"/>
            <a:lstStyle/>
            <a:p>
              <a:endParaRPr lang="fi-FI" dirty="0">
                <a:solidFill>
                  <a:schemeClr val="bg1"/>
                </a:solidFill>
              </a:endParaRPr>
            </a:p>
          </p:txBody>
        </p:sp>
        <p:sp>
          <p:nvSpPr>
            <p:cNvPr id="38" name="Vapaamuotoinen: Muoto 37">
              <a:extLst>
                <a:ext uri="{FF2B5EF4-FFF2-40B4-BE49-F238E27FC236}">
                  <a16:creationId xmlns:a16="http://schemas.microsoft.com/office/drawing/2014/main" id="{D784CC5B-3365-EF69-D59E-FAF9CB1D5760}"/>
                </a:ext>
              </a:extLst>
            </p:cNvPr>
            <p:cNvSpPr/>
            <p:nvPr/>
          </p:nvSpPr>
          <p:spPr>
            <a:xfrm>
              <a:off x="10322527" y="1629156"/>
              <a:ext cx="402671" cy="402671"/>
            </a:xfrm>
            <a:custGeom>
              <a:avLst/>
              <a:gdLst>
                <a:gd name="connsiteX0" fmla="*/ 402672 w 402671"/>
                <a:gd name="connsiteY0" fmla="*/ 201336 h 402671"/>
                <a:gd name="connsiteX1" fmla="*/ 201336 w 402671"/>
                <a:gd name="connsiteY1" fmla="*/ 402672 h 402671"/>
                <a:gd name="connsiteX2" fmla="*/ 0 w 402671"/>
                <a:gd name="connsiteY2" fmla="*/ 201336 h 402671"/>
                <a:gd name="connsiteX3" fmla="*/ 201336 w 402671"/>
                <a:gd name="connsiteY3" fmla="*/ 0 h 402671"/>
                <a:gd name="connsiteX4" fmla="*/ 402672 w 402671"/>
                <a:gd name="connsiteY4" fmla="*/ 201336 h 402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671" h="402671">
                  <a:moveTo>
                    <a:pt x="402672" y="201336"/>
                  </a:moveTo>
                  <a:cubicBezTo>
                    <a:pt x="402672" y="312467"/>
                    <a:pt x="312749" y="402672"/>
                    <a:pt x="201336" y="402672"/>
                  </a:cubicBezTo>
                  <a:cubicBezTo>
                    <a:pt x="90205" y="402672"/>
                    <a:pt x="0" y="312467"/>
                    <a:pt x="0" y="201336"/>
                  </a:cubicBezTo>
                  <a:cubicBezTo>
                    <a:pt x="0" y="90205"/>
                    <a:pt x="89922" y="0"/>
                    <a:pt x="201336" y="0"/>
                  </a:cubicBezTo>
                  <a:cubicBezTo>
                    <a:pt x="312466" y="0"/>
                    <a:pt x="402672" y="90205"/>
                    <a:pt x="402672" y="201336"/>
                  </a:cubicBezTo>
                </a:path>
              </a:pathLst>
            </a:custGeom>
            <a:noFill/>
            <a:ln w="165100" cap="flat">
              <a:solidFill>
                <a:schemeClr val="tx2"/>
              </a:solidFill>
              <a:prstDash val="solid"/>
              <a:miter/>
            </a:ln>
          </p:spPr>
          <p:txBody>
            <a:bodyPr rtlCol="0" anchor="ctr"/>
            <a:lstStyle/>
            <a:p>
              <a:endParaRPr lang="fi-FI" dirty="0">
                <a:solidFill>
                  <a:schemeClr val="bg1"/>
                </a:solidFill>
              </a:endParaRPr>
            </a:p>
          </p:txBody>
        </p:sp>
        <p:sp>
          <p:nvSpPr>
            <p:cNvPr id="39" name="Vapaamuotoinen: Muoto 38">
              <a:extLst>
                <a:ext uri="{FF2B5EF4-FFF2-40B4-BE49-F238E27FC236}">
                  <a16:creationId xmlns:a16="http://schemas.microsoft.com/office/drawing/2014/main" id="{249F585B-1E78-F6D5-FBB0-2C1FEE27A62A}"/>
                </a:ext>
              </a:extLst>
            </p:cNvPr>
            <p:cNvSpPr/>
            <p:nvPr/>
          </p:nvSpPr>
          <p:spPr>
            <a:xfrm>
              <a:off x="10322527" y="1629156"/>
              <a:ext cx="402671" cy="402671"/>
            </a:xfrm>
            <a:custGeom>
              <a:avLst/>
              <a:gdLst>
                <a:gd name="connsiteX0" fmla="*/ 402672 w 402671"/>
                <a:gd name="connsiteY0" fmla="*/ 201336 h 402671"/>
                <a:gd name="connsiteX1" fmla="*/ 201336 w 402671"/>
                <a:gd name="connsiteY1" fmla="*/ 402672 h 402671"/>
                <a:gd name="connsiteX2" fmla="*/ 0 w 402671"/>
                <a:gd name="connsiteY2" fmla="*/ 201336 h 402671"/>
                <a:gd name="connsiteX3" fmla="*/ 201336 w 402671"/>
                <a:gd name="connsiteY3" fmla="*/ 0 h 402671"/>
                <a:gd name="connsiteX4" fmla="*/ 402672 w 402671"/>
                <a:gd name="connsiteY4" fmla="*/ 201336 h 402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671" h="402671">
                  <a:moveTo>
                    <a:pt x="402672" y="201336"/>
                  </a:moveTo>
                  <a:cubicBezTo>
                    <a:pt x="402672" y="312467"/>
                    <a:pt x="312749" y="402672"/>
                    <a:pt x="201336" y="402672"/>
                  </a:cubicBezTo>
                  <a:cubicBezTo>
                    <a:pt x="90205" y="402672"/>
                    <a:pt x="0" y="312467"/>
                    <a:pt x="0" y="201336"/>
                  </a:cubicBezTo>
                  <a:cubicBezTo>
                    <a:pt x="0" y="90205"/>
                    <a:pt x="89922" y="0"/>
                    <a:pt x="201336" y="0"/>
                  </a:cubicBezTo>
                  <a:cubicBezTo>
                    <a:pt x="312466" y="0"/>
                    <a:pt x="402672" y="90205"/>
                    <a:pt x="402672" y="201336"/>
                  </a:cubicBezTo>
                  <a:close/>
                </a:path>
              </a:pathLst>
            </a:custGeom>
            <a:noFill/>
            <a:ln w="165100" cap="flat">
              <a:solidFill>
                <a:schemeClr val="tx2"/>
              </a:solidFill>
              <a:prstDash val="solid"/>
              <a:miter/>
            </a:ln>
          </p:spPr>
          <p:txBody>
            <a:bodyPr rtlCol="0" anchor="ctr"/>
            <a:lstStyle/>
            <a:p>
              <a:endParaRPr lang="fi-FI" dirty="0">
                <a:solidFill>
                  <a:schemeClr val="bg1"/>
                </a:solidFill>
              </a:endParaRPr>
            </a:p>
          </p:txBody>
        </p:sp>
      </p:grpSp>
      <p:sp>
        <p:nvSpPr>
          <p:cNvPr id="8" name="Alatunnisteen paikkamerkki 7">
            <a:extLst>
              <a:ext uri="{FF2B5EF4-FFF2-40B4-BE49-F238E27FC236}">
                <a16:creationId xmlns:a16="http://schemas.microsoft.com/office/drawing/2014/main" id="{FD5C6C82-F299-EBF4-EA37-5C22542F20B1}"/>
              </a:ext>
            </a:extLst>
          </p:cNvPr>
          <p:cNvSpPr>
            <a:spLocks noGrp="1"/>
          </p:cNvSpPr>
          <p:nvPr>
            <p:ph type="ftr" sz="quarter" idx="11"/>
          </p:nvPr>
        </p:nvSpPr>
        <p:spPr/>
        <p:txBody>
          <a:bodyPr/>
          <a:lstStyle>
            <a:lvl1pPr>
              <a:defRPr>
                <a:solidFill>
                  <a:schemeClr val="tx1"/>
                </a:solidFill>
              </a:defRPr>
            </a:lvl1pPr>
          </a:lstStyle>
          <a:p>
            <a:endParaRPr lang="fi-FI" dirty="0"/>
          </a:p>
        </p:txBody>
      </p:sp>
      <p:sp>
        <p:nvSpPr>
          <p:cNvPr id="4" name="Päivämäärän paikkamerkki 3">
            <a:extLst>
              <a:ext uri="{FF2B5EF4-FFF2-40B4-BE49-F238E27FC236}">
                <a16:creationId xmlns:a16="http://schemas.microsoft.com/office/drawing/2014/main" id="{C0603BC8-AE10-4F1C-2D55-BDCB4B26F0E7}"/>
              </a:ext>
            </a:extLst>
          </p:cNvPr>
          <p:cNvSpPr>
            <a:spLocks noGrp="1"/>
          </p:cNvSpPr>
          <p:nvPr>
            <p:ph type="dt" sz="half" idx="10"/>
          </p:nvPr>
        </p:nvSpPr>
        <p:spPr/>
        <p:txBody>
          <a:bodyPr/>
          <a:lstStyle>
            <a:lvl1pPr>
              <a:defRPr>
                <a:solidFill>
                  <a:schemeClr val="tx1"/>
                </a:solidFill>
              </a:defRPr>
            </a:lvl1pPr>
          </a:lstStyle>
          <a:p>
            <a:r>
              <a:rPr lang="fi-FI"/>
              <a:t>12.8.2025</a:t>
            </a:r>
            <a:endParaRPr lang="fi-FI" dirty="0"/>
          </a:p>
        </p:txBody>
      </p:sp>
      <p:sp>
        <p:nvSpPr>
          <p:cNvPr id="10" name="Dian numeron paikkamerkki 9">
            <a:extLst>
              <a:ext uri="{FF2B5EF4-FFF2-40B4-BE49-F238E27FC236}">
                <a16:creationId xmlns:a16="http://schemas.microsoft.com/office/drawing/2014/main" id="{988C7859-597D-7EDB-0AEB-DCE77EA92B1B}"/>
              </a:ext>
            </a:extLst>
          </p:cNvPr>
          <p:cNvSpPr>
            <a:spLocks noGrp="1"/>
          </p:cNvSpPr>
          <p:nvPr>
            <p:ph type="sldNum" sz="quarter" idx="12"/>
          </p:nvPr>
        </p:nvSpPr>
        <p:spPr/>
        <p:txBody>
          <a:bodyPr/>
          <a:lstStyle>
            <a:lvl1pPr>
              <a:defRPr>
                <a:solidFill>
                  <a:schemeClr val="tx1"/>
                </a:solidFill>
              </a:defRPr>
            </a:lvl1p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12F79B09-33E6-774F-B5A8-CC6EC9B47713}"/>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Tree>
    <p:extLst>
      <p:ext uri="{BB962C8B-B14F-4D97-AF65-F5344CB8AC3E}">
        <p14:creationId xmlns:p14="http://schemas.microsoft.com/office/powerpoint/2010/main" val="36728396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nodeType="withEffect">
                                  <p:stCondLst>
                                    <p:cond delay="0"/>
                                  </p:stCondLst>
                                  <p:childTnLst>
                                    <p:animMotion origin="layout" path="M -1.875E-6 -2.59259E-6 L -1.875E-6 -0.79791 " pathEditMode="relative" rAng="0" ptsTypes="AA">
                                      <p:cBhvr>
                                        <p:cTn id="6" dur="2000" fill="hold"/>
                                        <p:tgtEl>
                                          <p:spTgt spid="40"/>
                                        </p:tgtEl>
                                        <p:attrNameLst>
                                          <p:attrName>ppt_x</p:attrName>
                                          <p:attrName>ppt_y</p:attrName>
                                        </p:attrNameLst>
                                      </p:cBhvr>
                                      <p:rCtr x="0" y="-3988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668.xml><?xml version="1.0" encoding="utf-8"?>
<p:sldLayout xmlns:a="http://schemas.openxmlformats.org/drawingml/2006/main" xmlns:r="http://schemas.openxmlformats.org/officeDocument/2006/relationships" xmlns:p="http://schemas.openxmlformats.org/presentationml/2006/main" type="titleOnly" preserve="1">
  <p:cSld name="Väliotsikkodia 2">
    <p:bg>
      <p:bgPr>
        <a:solidFill>
          <a:schemeClr val="accent6"/>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39750" y="546099"/>
            <a:ext cx="11110913" cy="5207001"/>
          </a:xfrm>
          <a:prstGeom prst="rect">
            <a:avLst/>
          </a:prstGeom>
        </p:spPr>
        <p:txBody>
          <a:bodyPr anchor="t"/>
          <a:lstStyle>
            <a:lvl1pPr>
              <a:defRPr sz="7200">
                <a:solidFill>
                  <a:schemeClr val="tx2"/>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4" name="Alatunnisteen paikkamerkki 3">
            <a:extLst>
              <a:ext uri="{FF2B5EF4-FFF2-40B4-BE49-F238E27FC236}">
                <a16:creationId xmlns:a16="http://schemas.microsoft.com/office/drawing/2014/main" id="{24F27F80-9007-E906-D8C4-9F7DA18BD485}"/>
              </a:ext>
            </a:extLst>
          </p:cNvPr>
          <p:cNvSpPr>
            <a:spLocks noGrp="1"/>
          </p:cNvSpPr>
          <p:nvPr>
            <p:ph type="ftr" sz="quarter" idx="11"/>
          </p:nvPr>
        </p:nvSpPr>
        <p:spPr/>
        <p:txBody>
          <a:bodyPr wrap="square"/>
          <a:lstStyle>
            <a:lvl1pPr>
              <a:defRPr>
                <a:solidFill>
                  <a:schemeClr val="tx1"/>
                </a:solidFill>
              </a:defRPr>
            </a:lvl1pPr>
          </a:lstStyle>
          <a:p>
            <a:endParaRPr lang="fi-FI" dirty="0"/>
          </a:p>
        </p:txBody>
      </p:sp>
      <p:sp>
        <p:nvSpPr>
          <p:cNvPr id="8" name="Päivämäärän paikkamerkki 3">
            <a:extLst>
              <a:ext uri="{FF2B5EF4-FFF2-40B4-BE49-F238E27FC236}">
                <a16:creationId xmlns:a16="http://schemas.microsoft.com/office/drawing/2014/main" id="{75815F8E-5EC6-D3E9-287D-8B45A0A034DA}"/>
              </a:ext>
            </a:extLst>
          </p:cNvPr>
          <p:cNvSpPr>
            <a:spLocks noGrp="1"/>
          </p:cNvSpPr>
          <p:nvPr>
            <p:ph type="dt" sz="half" idx="10"/>
          </p:nvPr>
        </p:nvSpPr>
        <p:spPr>
          <a:xfrm>
            <a:off x="9717089" y="6248400"/>
            <a:ext cx="1210262" cy="249238"/>
          </a:xfrm>
        </p:spPr>
        <p:txBody>
          <a:bodyPr wrap="square"/>
          <a:lstStyle>
            <a:lvl1pPr>
              <a:defRPr>
                <a:solidFill>
                  <a:schemeClr val="tx1"/>
                </a:solidFill>
              </a:defRPr>
            </a:lvl1pPr>
          </a:lstStyle>
          <a:p>
            <a:r>
              <a:rPr lang="fi-FI"/>
              <a:t>12.8.2025</a:t>
            </a:r>
            <a:endParaRPr lang="fi-FI" dirty="0"/>
          </a:p>
        </p:txBody>
      </p:sp>
      <p:sp>
        <p:nvSpPr>
          <p:cNvPr id="5" name="Dian numeron paikkamerkki 4">
            <a:extLst>
              <a:ext uri="{FF2B5EF4-FFF2-40B4-BE49-F238E27FC236}">
                <a16:creationId xmlns:a16="http://schemas.microsoft.com/office/drawing/2014/main" id="{82EC72B8-17D0-4773-AE90-AA4930AC436D}"/>
              </a:ext>
            </a:extLst>
          </p:cNvPr>
          <p:cNvSpPr>
            <a:spLocks noGrp="1"/>
          </p:cNvSpPr>
          <p:nvPr>
            <p:ph type="sldNum" sz="quarter" idx="12"/>
          </p:nvPr>
        </p:nvSpPr>
        <p:spPr/>
        <p:txBody>
          <a:bodyPr wrap="square"/>
          <a:lstStyle>
            <a:lvl1pPr>
              <a:defRPr>
                <a:solidFill>
                  <a:schemeClr val="tx1"/>
                </a:solidFill>
              </a:defRPr>
            </a:lvl1pPr>
          </a:lstStyle>
          <a:p>
            <a:fld id="{A9494116-C6F5-466F-B5C1-BBB074CB17FC}" type="slidenum">
              <a:rPr lang="fi-FI" smtClean="0"/>
              <a:pPr/>
              <a:t>‹#›</a:t>
            </a:fld>
            <a:endParaRPr lang="fi-FI" dirty="0"/>
          </a:p>
        </p:txBody>
      </p:sp>
      <p:sp>
        <p:nvSpPr>
          <p:cNvPr id="6" name="Logo">
            <a:extLst>
              <a:ext uri="{FF2B5EF4-FFF2-40B4-BE49-F238E27FC236}">
                <a16:creationId xmlns:a16="http://schemas.microsoft.com/office/drawing/2014/main" id="{B486F66E-205C-D682-3B9D-2182E3D0C4B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Tree>
    <p:extLst>
      <p:ext uri="{BB962C8B-B14F-4D97-AF65-F5344CB8AC3E}">
        <p14:creationId xmlns:p14="http://schemas.microsoft.com/office/powerpoint/2010/main" val="1724728513"/>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titleOnly" preserve="1">
  <p:cSld name="Väliotsikkodia 3">
    <p:bg>
      <p:bgPr>
        <a:solidFill>
          <a:schemeClr val="accent6"/>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39750" y="539750"/>
            <a:ext cx="11110913" cy="5460999"/>
          </a:xfrm>
          <a:prstGeom prst="rect">
            <a:avLst/>
          </a:prstGeom>
        </p:spPr>
        <p:txBody>
          <a:bodyPr anchor="ctr"/>
          <a:lstStyle>
            <a:lvl1pPr algn="ctr">
              <a:defRPr sz="7200">
                <a:solidFill>
                  <a:schemeClr val="tx2"/>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4" name="Alatunnisteen paikkamerkki 3">
            <a:extLst>
              <a:ext uri="{FF2B5EF4-FFF2-40B4-BE49-F238E27FC236}">
                <a16:creationId xmlns:a16="http://schemas.microsoft.com/office/drawing/2014/main" id="{24F27F80-9007-E906-D8C4-9F7DA18BD485}"/>
              </a:ext>
            </a:extLst>
          </p:cNvPr>
          <p:cNvSpPr>
            <a:spLocks noGrp="1"/>
          </p:cNvSpPr>
          <p:nvPr>
            <p:ph type="ftr" sz="quarter" idx="11"/>
          </p:nvPr>
        </p:nvSpPr>
        <p:spPr/>
        <p:txBody>
          <a:bodyPr wrap="square"/>
          <a:lstStyle>
            <a:lvl1pPr>
              <a:defRPr>
                <a:solidFill>
                  <a:schemeClr val="tx1"/>
                </a:solidFill>
              </a:defRPr>
            </a:lvl1pPr>
          </a:lstStyle>
          <a:p>
            <a:endParaRPr lang="fi-FI" dirty="0"/>
          </a:p>
        </p:txBody>
      </p:sp>
      <p:sp>
        <p:nvSpPr>
          <p:cNvPr id="8" name="Päivämäärän paikkamerkki 3">
            <a:extLst>
              <a:ext uri="{FF2B5EF4-FFF2-40B4-BE49-F238E27FC236}">
                <a16:creationId xmlns:a16="http://schemas.microsoft.com/office/drawing/2014/main" id="{75815F8E-5EC6-D3E9-287D-8B45A0A034DA}"/>
              </a:ext>
            </a:extLst>
          </p:cNvPr>
          <p:cNvSpPr>
            <a:spLocks noGrp="1"/>
          </p:cNvSpPr>
          <p:nvPr>
            <p:ph type="dt" sz="half" idx="10"/>
          </p:nvPr>
        </p:nvSpPr>
        <p:spPr>
          <a:xfrm>
            <a:off x="9717089" y="6248400"/>
            <a:ext cx="1210262" cy="249238"/>
          </a:xfrm>
        </p:spPr>
        <p:txBody>
          <a:bodyPr wrap="square"/>
          <a:lstStyle>
            <a:lvl1pPr>
              <a:defRPr>
                <a:solidFill>
                  <a:schemeClr val="tx1"/>
                </a:solidFill>
              </a:defRPr>
            </a:lvl1pPr>
          </a:lstStyle>
          <a:p>
            <a:r>
              <a:rPr lang="fi-FI"/>
              <a:t>12.8.2025</a:t>
            </a:r>
            <a:endParaRPr lang="fi-FI" dirty="0"/>
          </a:p>
        </p:txBody>
      </p:sp>
      <p:sp>
        <p:nvSpPr>
          <p:cNvPr id="5" name="Dian numeron paikkamerkki 4">
            <a:extLst>
              <a:ext uri="{FF2B5EF4-FFF2-40B4-BE49-F238E27FC236}">
                <a16:creationId xmlns:a16="http://schemas.microsoft.com/office/drawing/2014/main" id="{82EC72B8-17D0-4773-AE90-AA4930AC436D}"/>
              </a:ext>
            </a:extLst>
          </p:cNvPr>
          <p:cNvSpPr>
            <a:spLocks noGrp="1"/>
          </p:cNvSpPr>
          <p:nvPr>
            <p:ph type="sldNum" sz="quarter" idx="12"/>
          </p:nvPr>
        </p:nvSpPr>
        <p:spPr/>
        <p:txBody>
          <a:bodyPr wrap="square"/>
          <a:lstStyle>
            <a:lvl1pPr>
              <a:defRPr>
                <a:solidFill>
                  <a:schemeClr val="tx1"/>
                </a:solidFill>
              </a:defRPr>
            </a:lvl1pPr>
          </a:lstStyle>
          <a:p>
            <a:fld id="{A9494116-C6F5-466F-B5C1-BBB074CB17FC}" type="slidenum">
              <a:rPr lang="fi-FI" smtClean="0"/>
              <a:pPr/>
              <a:t>‹#›</a:t>
            </a:fld>
            <a:endParaRPr lang="fi-FI" dirty="0"/>
          </a:p>
        </p:txBody>
      </p:sp>
      <p:sp>
        <p:nvSpPr>
          <p:cNvPr id="6" name="Logo">
            <a:extLst>
              <a:ext uri="{FF2B5EF4-FFF2-40B4-BE49-F238E27FC236}">
                <a16:creationId xmlns:a16="http://schemas.microsoft.com/office/drawing/2014/main" id="{97C72830-7872-0677-87CE-F2220396C42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Tree>
    <p:extLst>
      <p:ext uri="{BB962C8B-B14F-4D97-AF65-F5344CB8AC3E}">
        <p14:creationId xmlns:p14="http://schemas.microsoft.com/office/powerpoint/2010/main" val="3898583356"/>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Otsikko ja kuva 1 C">
    <p:bg>
      <p:bgPr>
        <a:solidFill>
          <a:schemeClr val="bg1"/>
        </a:solidFill>
        <a:effectLst/>
      </p:bgPr>
    </p:bg>
    <p:spTree>
      <p:nvGrpSpPr>
        <p:cNvPr id="1" name=""/>
        <p:cNvGrpSpPr/>
        <p:nvPr/>
      </p:nvGrpSpPr>
      <p:grpSpPr>
        <a:xfrm>
          <a:off x="0" y="0"/>
          <a:ext cx="0" cy="0"/>
          <a:chOff x="0" y="0"/>
          <a:chExt cx="0" cy="0"/>
        </a:xfrm>
      </p:grpSpPr>
      <p:sp>
        <p:nvSpPr>
          <p:cNvPr id="13" name="Kuvan paikkamerkki 12">
            <a:extLst>
              <a:ext uri="{FF2B5EF4-FFF2-40B4-BE49-F238E27FC236}">
                <a16:creationId xmlns:a16="http://schemas.microsoft.com/office/drawing/2014/main" id="{2A317219-9C67-C9CF-12E8-A1380C09D5C9}"/>
              </a:ext>
              <a:ext uri="{C183D7F6-B498-43B3-948B-1728B52AA6E4}">
                <adec:decorative xmlns:adec="http://schemas.microsoft.com/office/drawing/2017/decorative" val="1"/>
              </a:ext>
            </a:extLst>
          </p:cNvPr>
          <p:cNvSpPr>
            <a:spLocks noGrp="1"/>
          </p:cNvSpPr>
          <p:nvPr>
            <p:ph type="pic" sz="quarter" idx="14" hasCustomPrompt="1"/>
          </p:nvPr>
        </p:nvSpPr>
        <p:spPr>
          <a:xfrm>
            <a:off x="-355" y="0"/>
            <a:ext cx="12192000" cy="4971492"/>
          </a:xfrm>
          <a:custGeom>
            <a:avLst/>
            <a:gdLst>
              <a:gd name="connsiteX0" fmla="*/ 0 w 12192000"/>
              <a:gd name="connsiteY0" fmla="*/ 0 h 4971492"/>
              <a:gd name="connsiteX1" fmla="*/ 12192000 w 12192000"/>
              <a:gd name="connsiteY1" fmla="*/ 0 h 4971492"/>
              <a:gd name="connsiteX2" fmla="*/ 12192000 w 12192000"/>
              <a:gd name="connsiteY2" fmla="*/ 1415564 h 4971492"/>
              <a:gd name="connsiteX3" fmla="*/ 12192000 w 12192000"/>
              <a:gd name="connsiteY3" fmla="*/ 2461797 h 4971492"/>
              <a:gd name="connsiteX4" fmla="*/ 12192000 w 12192000"/>
              <a:gd name="connsiteY4" fmla="*/ 2926305 h 4971492"/>
              <a:gd name="connsiteX5" fmla="*/ 12192000 w 12192000"/>
              <a:gd name="connsiteY5" fmla="*/ 3719778 h 4971492"/>
              <a:gd name="connsiteX6" fmla="*/ 12192000 w 12192000"/>
              <a:gd name="connsiteY6" fmla="*/ 4073807 h 4971492"/>
              <a:gd name="connsiteX7" fmla="*/ 12192000 w 12192000"/>
              <a:gd name="connsiteY7" fmla="*/ 4350357 h 4971492"/>
              <a:gd name="connsiteX8" fmla="*/ 12192000 w 12192000"/>
              <a:gd name="connsiteY8" fmla="*/ 4796586 h 4971492"/>
              <a:gd name="connsiteX9" fmla="*/ 12192000 w 12192000"/>
              <a:gd name="connsiteY9" fmla="*/ 4886494 h 4971492"/>
              <a:gd name="connsiteX10" fmla="*/ 12192000 w 12192000"/>
              <a:gd name="connsiteY10" fmla="*/ 4971492 h 4971492"/>
              <a:gd name="connsiteX11" fmla="*/ 12190325 w 12192000"/>
              <a:gd name="connsiteY11" fmla="*/ 4971492 h 4971492"/>
              <a:gd name="connsiteX12" fmla="*/ 11885830 w 12192000"/>
              <a:gd name="connsiteY12" fmla="*/ 4759325 h 4971492"/>
              <a:gd name="connsiteX13" fmla="*/ 11581385 w 12192000"/>
              <a:gd name="connsiteY13" fmla="*/ 4971492 h 4971492"/>
              <a:gd name="connsiteX14" fmla="*/ 11276890 w 12192000"/>
              <a:gd name="connsiteY14" fmla="*/ 4759325 h 4971492"/>
              <a:gd name="connsiteX15" fmla="*/ 10972394 w 12192000"/>
              <a:gd name="connsiteY15" fmla="*/ 4971492 h 4971492"/>
              <a:gd name="connsiteX16" fmla="*/ 10667899 w 12192000"/>
              <a:gd name="connsiteY16" fmla="*/ 4759325 h 4971492"/>
              <a:gd name="connsiteX17" fmla="*/ 10363454 w 12192000"/>
              <a:gd name="connsiteY17" fmla="*/ 4971492 h 4971492"/>
              <a:gd name="connsiteX18" fmla="*/ 10058958 w 12192000"/>
              <a:gd name="connsiteY18" fmla="*/ 4759325 h 4971492"/>
              <a:gd name="connsiteX19" fmla="*/ 9754463 w 12192000"/>
              <a:gd name="connsiteY19" fmla="*/ 4971492 h 4971492"/>
              <a:gd name="connsiteX20" fmla="*/ 9449968 w 12192000"/>
              <a:gd name="connsiteY20" fmla="*/ 4759325 h 4971492"/>
              <a:gd name="connsiteX21" fmla="*/ 9449968 w 12192000"/>
              <a:gd name="connsiteY21" fmla="*/ 4759579 h 4971492"/>
              <a:gd name="connsiteX22" fmla="*/ 9449866 w 12192000"/>
              <a:gd name="connsiteY22" fmla="*/ 4759325 h 4971492"/>
              <a:gd name="connsiteX23" fmla="*/ 9145421 w 12192000"/>
              <a:gd name="connsiteY23" fmla="*/ 4971492 h 4971492"/>
              <a:gd name="connsiteX24" fmla="*/ 8840926 w 12192000"/>
              <a:gd name="connsiteY24" fmla="*/ 4759325 h 4971492"/>
              <a:gd name="connsiteX25" fmla="*/ 8536431 w 12192000"/>
              <a:gd name="connsiteY25" fmla="*/ 4971492 h 4971492"/>
              <a:gd name="connsiteX26" fmla="*/ 8231935 w 12192000"/>
              <a:gd name="connsiteY26" fmla="*/ 4759325 h 4971492"/>
              <a:gd name="connsiteX27" fmla="*/ 7927491 w 12192000"/>
              <a:gd name="connsiteY27" fmla="*/ 4971492 h 4971492"/>
              <a:gd name="connsiteX28" fmla="*/ 7622995 w 12192000"/>
              <a:gd name="connsiteY28" fmla="*/ 4759325 h 4971492"/>
              <a:gd name="connsiteX29" fmla="*/ 7318500 w 12192000"/>
              <a:gd name="connsiteY29" fmla="*/ 4971492 h 4971492"/>
              <a:gd name="connsiteX30" fmla="*/ 7014005 w 12192000"/>
              <a:gd name="connsiteY30" fmla="*/ 4759325 h 4971492"/>
              <a:gd name="connsiteX31" fmla="*/ 6709559 w 12192000"/>
              <a:gd name="connsiteY31" fmla="*/ 4971492 h 4971492"/>
              <a:gd name="connsiteX32" fmla="*/ 6405065 w 12192000"/>
              <a:gd name="connsiteY32" fmla="*/ 4759325 h 4971492"/>
              <a:gd name="connsiteX33" fmla="*/ 6100570 w 12192000"/>
              <a:gd name="connsiteY33" fmla="*/ 4971492 h 4971492"/>
              <a:gd name="connsiteX34" fmla="*/ 5796075 w 12192000"/>
              <a:gd name="connsiteY34" fmla="*/ 4759325 h 4971492"/>
              <a:gd name="connsiteX35" fmla="*/ 5550558 w 12192000"/>
              <a:gd name="connsiteY35" fmla="*/ 4965757 h 4971492"/>
              <a:gd name="connsiteX36" fmla="*/ 5550558 w 12192000"/>
              <a:gd name="connsiteY36" fmla="*/ 4965604 h 4971492"/>
              <a:gd name="connsiteX37" fmla="*/ 5507621 w 12192000"/>
              <a:gd name="connsiteY37" fmla="*/ 4971035 h 4971492"/>
              <a:gd name="connsiteX38" fmla="*/ 5505896 w 12192000"/>
              <a:gd name="connsiteY38" fmla="*/ 4971137 h 4971492"/>
              <a:gd name="connsiteX39" fmla="*/ 5491630 w 12192000"/>
              <a:gd name="connsiteY39" fmla="*/ 4971492 h 4971492"/>
              <a:gd name="connsiteX40" fmla="*/ 5187186 w 12192000"/>
              <a:gd name="connsiteY40" fmla="*/ 4759325 h 4971492"/>
              <a:gd name="connsiteX41" fmla="*/ 5187186 w 12192000"/>
              <a:gd name="connsiteY41" fmla="*/ 4759376 h 4971492"/>
              <a:gd name="connsiteX42" fmla="*/ 5129525 w 12192000"/>
              <a:gd name="connsiteY42" fmla="*/ 4853937 h 4971492"/>
              <a:gd name="connsiteX43" fmla="*/ 4880762 w 12192000"/>
              <a:gd name="connsiteY43" fmla="*/ 4971492 h 4971492"/>
              <a:gd name="connsiteX44" fmla="*/ 4576265 w 12192000"/>
              <a:gd name="connsiteY44" fmla="*/ 4759325 h 4971492"/>
              <a:gd name="connsiteX45" fmla="*/ 4271819 w 12192000"/>
              <a:gd name="connsiteY45" fmla="*/ 4971492 h 4971492"/>
              <a:gd name="connsiteX46" fmla="*/ 3967324 w 12192000"/>
              <a:gd name="connsiteY46" fmla="*/ 4759325 h 4971492"/>
              <a:gd name="connsiteX47" fmla="*/ 3662829 w 12192000"/>
              <a:gd name="connsiteY47" fmla="*/ 4971492 h 4971492"/>
              <a:gd name="connsiteX48" fmla="*/ 3358333 w 12192000"/>
              <a:gd name="connsiteY48" fmla="*/ 4759325 h 4971492"/>
              <a:gd name="connsiteX49" fmla="*/ 3053888 w 12192000"/>
              <a:gd name="connsiteY49" fmla="*/ 4971492 h 4971492"/>
              <a:gd name="connsiteX50" fmla="*/ 2749393 w 12192000"/>
              <a:gd name="connsiteY50" fmla="*/ 4759325 h 4971492"/>
              <a:gd name="connsiteX51" fmla="*/ 2444897 w 12192000"/>
              <a:gd name="connsiteY51" fmla="*/ 4971492 h 4971492"/>
              <a:gd name="connsiteX52" fmla="*/ 2140402 w 12192000"/>
              <a:gd name="connsiteY52" fmla="*/ 4759325 h 4971492"/>
              <a:gd name="connsiteX53" fmla="*/ 1835957 w 12192000"/>
              <a:gd name="connsiteY53" fmla="*/ 4971492 h 4971492"/>
              <a:gd name="connsiteX54" fmla="*/ 1531462 w 12192000"/>
              <a:gd name="connsiteY54" fmla="*/ 4759325 h 4971492"/>
              <a:gd name="connsiteX55" fmla="*/ 1226966 w 12192000"/>
              <a:gd name="connsiteY55" fmla="*/ 4971492 h 4971492"/>
              <a:gd name="connsiteX56" fmla="*/ 922471 w 12192000"/>
              <a:gd name="connsiteY56" fmla="*/ 4759325 h 4971492"/>
              <a:gd name="connsiteX57" fmla="*/ 618026 w 12192000"/>
              <a:gd name="connsiteY57" fmla="*/ 4971492 h 4971492"/>
              <a:gd name="connsiteX58" fmla="*/ 313531 w 12192000"/>
              <a:gd name="connsiteY58" fmla="*/ 4759325 h 4971492"/>
              <a:gd name="connsiteX59" fmla="*/ 9035 w 12192000"/>
              <a:gd name="connsiteY59" fmla="*/ 4971492 h 4971492"/>
              <a:gd name="connsiteX60" fmla="*/ 0 w 12192000"/>
              <a:gd name="connsiteY60" fmla="*/ 4971346 h 4971492"/>
              <a:gd name="connsiteX61" fmla="*/ 0 w 12192000"/>
              <a:gd name="connsiteY61" fmla="*/ 4886494 h 4971492"/>
              <a:gd name="connsiteX62" fmla="*/ 0 w 12192000"/>
              <a:gd name="connsiteY62" fmla="*/ 4796586 h 4971492"/>
              <a:gd name="connsiteX63" fmla="*/ 0 w 12192000"/>
              <a:gd name="connsiteY63" fmla="*/ 4350433 h 4971492"/>
              <a:gd name="connsiteX64" fmla="*/ 0 w 12192000"/>
              <a:gd name="connsiteY64" fmla="*/ 4073807 h 4971492"/>
              <a:gd name="connsiteX65" fmla="*/ 0 w 12192000"/>
              <a:gd name="connsiteY65" fmla="*/ 3719778 h 4971492"/>
              <a:gd name="connsiteX66" fmla="*/ 0 w 12192000"/>
              <a:gd name="connsiteY66" fmla="*/ 2926305 h 4971492"/>
              <a:gd name="connsiteX67" fmla="*/ 0 w 12192000"/>
              <a:gd name="connsiteY67" fmla="*/ 2461797 h 4971492"/>
              <a:gd name="connsiteX68" fmla="*/ 0 w 12192000"/>
              <a:gd name="connsiteY68" fmla="*/ 1415338 h 4971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2192000" h="4971492">
                <a:moveTo>
                  <a:pt x="0" y="0"/>
                </a:moveTo>
                <a:lnTo>
                  <a:pt x="12192000" y="0"/>
                </a:lnTo>
                <a:lnTo>
                  <a:pt x="12192000" y="1415564"/>
                </a:lnTo>
                <a:lnTo>
                  <a:pt x="12192000" y="2461797"/>
                </a:lnTo>
                <a:lnTo>
                  <a:pt x="12192000" y="2926305"/>
                </a:lnTo>
                <a:lnTo>
                  <a:pt x="12192000" y="3719778"/>
                </a:lnTo>
                <a:lnTo>
                  <a:pt x="12192000" y="4073807"/>
                </a:lnTo>
                <a:lnTo>
                  <a:pt x="12192000" y="4350357"/>
                </a:lnTo>
                <a:lnTo>
                  <a:pt x="12192000" y="4796586"/>
                </a:lnTo>
                <a:lnTo>
                  <a:pt x="12192000" y="4886494"/>
                </a:lnTo>
                <a:lnTo>
                  <a:pt x="12192000" y="4971492"/>
                </a:lnTo>
                <a:lnTo>
                  <a:pt x="12190325" y="4971492"/>
                </a:lnTo>
                <a:cubicBezTo>
                  <a:pt x="12052822" y="4971492"/>
                  <a:pt x="11934963" y="4885052"/>
                  <a:pt x="11885830" y="4759325"/>
                </a:cubicBezTo>
                <a:cubicBezTo>
                  <a:pt x="11834767" y="4883072"/>
                  <a:pt x="11718939" y="4971492"/>
                  <a:pt x="11581385" y="4971492"/>
                </a:cubicBezTo>
                <a:cubicBezTo>
                  <a:pt x="11443831" y="4971492"/>
                  <a:pt x="11325972" y="4885052"/>
                  <a:pt x="11276890" y="4759325"/>
                </a:cubicBezTo>
                <a:cubicBezTo>
                  <a:pt x="11225827" y="4883072"/>
                  <a:pt x="11109896" y="4971492"/>
                  <a:pt x="10972394" y="4971492"/>
                </a:cubicBezTo>
                <a:cubicBezTo>
                  <a:pt x="10834891" y="4971492"/>
                  <a:pt x="10717032" y="4885052"/>
                  <a:pt x="10667899" y="4759325"/>
                </a:cubicBezTo>
                <a:cubicBezTo>
                  <a:pt x="10616836" y="4883072"/>
                  <a:pt x="10501007" y="4971492"/>
                  <a:pt x="10363454" y="4971492"/>
                </a:cubicBezTo>
                <a:cubicBezTo>
                  <a:pt x="10225901" y="4971492"/>
                  <a:pt x="10108041" y="4885052"/>
                  <a:pt x="10058958" y="4759325"/>
                </a:cubicBezTo>
                <a:cubicBezTo>
                  <a:pt x="10007896" y="4883072"/>
                  <a:pt x="9891966" y="4971492"/>
                  <a:pt x="9754463" y="4971492"/>
                </a:cubicBezTo>
                <a:cubicBezTo>
                  <a:pt x="9616961" y="4971492"/>
                  <a:pt x="9499101" y="4885052"/>
                  <a:pt x="9449968" y="4759325"/>
                </a:cubicBezTo>
                <a:lnTo>
                  <a:pt x="9449968" y="4759579"/>
                </a:lnTo>
                <a:cubicBezTo>
                  <a:pt x="9449866" y="4759477"/>
                  <a:pt x="9449866" y="4759427"/>
                  <a:pt x="9449866" y="4759325"/>
                </a:cubicBezTo>
                <a:cubicBezTo>
                  <a:pt x="9398804" y="4883072"/>
                  <a:pt x="9282975" y="4971492"/>
                  <a:pt x="9145421" y="4971492"/>
                </a:cubicBezTo>
                <a:cubicBezTo>
                  <a:pt x="9007868" y="4971492"/>
                  <a:pt x="8890009" y="4885052"/>
                  <a:pt x="8840926" y="4759325"/>
                </a:cubicBezTo>
                <a:cubicBezTo>
                  <a:pt x="8789864" y="4883072"/>
                  <a:pt x="8673933" y="4971492"/>
                  <a:pt x="8536431" y="4971492"/>
                </a:cubicBezTo>
                <a:cubicBezTo>
                  <a:pt x="8398928" y="4971492"/>
                  <a:pt x="8281069" y="4885052"/>
                  <a:pt x="8231935" y="4759325"/>
                </a:cubicBezTo>
                <a:cubicBezTo>
                  <a:pt x="8180873" y="4883072"/>
                  <a:pt x="8065044" y="4971492"/>
                  <a:pt x="7927491" y="4971492"/>
                </a:cubicBezTo>
                <a:cubicBezTo>
                  <a:pt x="7789938" y="4971492"/>
                  <a:pt x="7672078" y="4885052"/>
                  <a:pt x="7622995" y="4759325"/>
                </a:cubicBezTo>
                <a:cubicBezTo>
                  <a:pt x="7571933" y="4883072"/>
                  <a:pt x="7456002" y="4971492"/>
                  <a:pt x="7318500" y="4971492"/>
                </a:cubicBezTo>
                <a:cubicBezTo>
                  <a:pt x="7180997" y="4971492"/>
                  <a:pt x="7063138" y="4885052"/>
                  <a:pt x="7014005" y="4759325"/>
                </a:cubicBezTo>
                <a:cubicBezTo>
                  <a:pt x="6962942" y="4883072"/>
                  <a:pt x="6847113" y="4971492"/>
                  <a:pt x="6709559" y="4971492"/>
                </a:cubicBezTo>
                <a:cubicBezTo>
                  <a:pt x="6572006" y="4971492"/>
                  <a:pt x="6454147" y="4885052"/>
                  <a:pt x="6405065" y="4759325"/>
                </a:cubicBezTo>
                <a:cubicBezTo>
                  <a:pt x="6354004" y="4883072"/>
                  <a:pt x="6238073" y="4971492"/>
                  <a:pt x="6100570" y="4971492"/>
                </a:cubicBezTo>
                <a:cubicBezTo>
                  <a:pt x="5963068" y="4971492"/>
                  <a:pt x="5845212" y="4885052"/>
                  <a:pt x="5796075" y="4759325"/>
                </a:cubicBezTo>
                <a:cubicBezTo>
                  <a:pt x="5752575" y="4864749"/>
                  <a:pt x="5660654" y="4944438"/>
                  <a:pt x="5550558" y="4965757"/>
                </a:cubicBezTo>
                <a:lnTo>
                  <a:pt x="5550558" y="4965604"/>
                </a:lnTo>
                <a:cubicBezTo>
                  <a:pt x="5536246" y="4968447"/>
                  <a:pt x="5521934" y="4970223"/>
                  <a:pt x="5507621" y="4971035"/>
                </a:cubicBezTo>
                <a:cubicBezTo>
                  <a:pt x="5507060" y="4971035"/>
                  <a:pt x="5506450" y="4971137"/>
                  <a:pt x="5505896" y="4971137"/>
                </a:cubicBezTo>
                <a:cubicBezTo>
                  <a:pt x="5501172" y="4971340"/>
                  <a:pt x="5496401" y="4971492"/>
                  <a:pt x="5491630" y="4971492"/>
                </a:cubicBezTo>
                <a:cubicBezTo>
                  <a:pt x="5354128" y="4971492"/>
                  <a:pt x="5236268" y="4885052"/>
                  <a:pt x="5187186" y="4759325"/>
                </a:cubicBezTo>
                <a:cubicBezTo>
                  <a:pt x="5187186" y="4759325"/>
                  <a:pt x="5187186" y="4759376"/>
                  <a:pt x="5187186" y="4759376"/>
                </a:cubicBezTo>
                <a:cubicBezTo>
                  <a:pt x="5172871" y="4794094"/>
                  <a:pt x="5153280" y="4825970"/>
                  <a:pt x="5129525" y="4853937"/>
                </a:cubicBezTo>
                <a:cubicBezTo>
                  <a:pt x="5068515" y="4925709"/>
                  <a:pt x="4979737" y="4971492"/>
                  <a:pt x="4880762" y="4971492"/>
                </a:cubicBezTo>
                <a:cubicBezTo>
                  <a:pt x="4743257" y="4971492"/>
                  <a:pt x="4625402" y="4885052"/>
                  <a:pt x="4576265" y="4759325"/>
                </a:cubicBezTo>
                <a:cubicBezTo>
                  <a:pt x="4525203" y="4883072"/>
                  <a:pt x="4409323" y="4971492"/>
                  <a:pt x="4271819" y="4971492"/>
                </a:cubicBezTo>
                <a:cubicBezTo>
                  <a:pt x="4134318" y="4971492"/>
                  <a:pt x="4016407" y="4885052"/>
                  <a:pt x="3967324" y="4759325"/>
                </a:cubicBezTo>
                <a:cubicBezTo>
                  <a:pt x="3916262" y="4883072"/>
                  <a:pt x="3800331" y="4971492"/>
                  <a:pt x="3662829" y="4971492"/>
                </a:cubicBezTo>
                <a:cubicBezTo>
                  <a:pt x="3525326" y="4971492"/>
                  <a:pt x="3407467" y="4885052"/>
                  <a:pt x="3358333" y="4759325"/>
                </a:cubicBezTo>
                <a:cubicBezTo>
                  <a:pt x="3307273" y="4883072"/>
                  <a:pt x="3191391" y="4971492"/>
                  <a:pt x="3053888" y="4971492"/>
                </a:cubicBezTo>
                <a:cubicBezTo>
                  <a:pt x="2916386" y="4971492"/>
                  <a:pt x="2798475" y="4885052"/>
                  <a:pt x="2749393" y="4759325"/>
                </a:cubicBezTo>
                <a:cubicBezTo>
                  <a:pt x="2698331" y="4883072"/>
                  <a:pt x="2582402" y="4971492"/>
                  <a:pt x="2444897" y="4971492"/>
                </a:cubicBezTo>
                <a:cubicBezTo>
                  <a:pt x="2307395" y="4971492"/>
                  <a:pt x="2189535" y="4885052"/>
                  <a:pt x="2140402" y="4759325"/>
                </a:cubicBezTo>
                <a:cubicBezTo>
                  <a:pt x="2089340" y="4883072"/>
                  <a:pt x="1973511" y="4971492"/>
                  <a:pt x="1835957" y="4971492"/>
                </a:cubicBezTo>
                <a:cubicBezTo>
                  <a:pt x="1698404" y="4971492"/>
                  <a:pt x="1580544" y="4885052"/>
                  <a:pt x="1531462" y="4759325"/>
                </a:cubicBezTo>
                <a:cubicBezTo>
                  <a:pt x="1480400" y="4883072"/>
                  <a:pt x="1364469" y="4971492"/>
                  <a:pt x="1226966" y="4971492"/>
                </a:cubicBezTo>
                <a:cubicBezTo>
                  <a:pt x="1089464" y="4971492"/>
                  <a:pt x="971604" y="4885052"/>
                  <a:pt x="922471" y="4759325"/>
                </a:cubicBezTo>
                <a:cubicBezTo>
                  <a:pt x="871409" y="4883072"/>
                  <a:pt x="755579" y="4971492"/>
                  <a:pt x="618026" y="4971492"/>
                </a:cubicBezTo>
                <a:cubicBezTo>
                  <a:pt x="480473" y="4971492"/>
                  <a:pt x="362613" y="4885052"/>
                  <a:pt x="313531" y="4759325"/>
                </a:cubicBezTo>
                <a:cubicBezTo>
                  <a:pt x="262468" y="4883072"/>
                  <a:pt x="144558" y="4971492"/>
                  <a:pt x="9035" y="4971492"/>
                </a:cubicBezTo>
                <a:lnTo>
                  <a:pt x="0" y="4971346"/>
                </a:lnTo>
                <a:lnTo>
                  <a:pt x="0" y="4886494"/>
                </a:lnTo>
                <a:lnTo>
                  <a:pt x="0" y="4796586"/>
                </a:lnTo>
                <a:lnTo>
                  <a:pt x="0" y="4350433"/>
                </a:lnTo>
                <a:lnTo>
                  <a:pt x="0" y="4073807"/>
                </a:lnTo>
                <a:lnTo>
                  <a:pt x="0" y="3719778"/>
                </a:lnTo>
                <a:lnTo>
                  <a:pt x="0" y="2926305"/>
                </a:lnTo>
                <a:lnTo>
                  <a:pt x="0" y="2461797"/>
                </a:lnTo>
                <a:lnTo>
                  <a:pt x="0" y="1415338"/>
                </a:lnTo>
                <a:close/>
              </a:path>
            </a:pathLst>
          </a:custGeom>
          <a:noFill/>
        </p:spPr>
        <p:txBody>
          <a:bodyPr wrap="square" lIns="1080000" tIns="540000" rIns="108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0" name="Kuvatiedot">
            <a:extLst>
              <a:ext uri="{FF2B5EF4-FFF2-40B4-BE49-F238E27FC236}">
                <a16:creationId xmlns:a16="http://schemas.microsoft.com/office/drawing/2014/main" id="{F4EB577F-14A4-4765-1D12-2902FE0300B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256213"/>
            <a:ext cx="11104564" cy="744537"/>
          </a:xfrm>
          <a:prstGeom prst="rect">
            <a:avLst/>
          </a:prstGeom>
        </p:spPr>
        <p:txBody>
          <a:bodyPr anchor="t"/>
          <a:lstStyle>
            <a:lvl1pPr algn="ctr">
              <a:defRPr sz="3600"/>
            </a:lvl1pPr>
          </a:lstStyle>
          <a:p>
            <a:r>
              <a:rPr lang="fi-FI"/>
              <a:t>Muokkaa ots. perustyyl. napsautt.</a:t>
            </a:r>
            <a:endParaRPr lang="fi-FI" dirty="0"/>
          </a:p>
        </p:txBody>
      </p:sp>
      <p:sp>
        <p:nvSpPr>
          <p:cNvPr id="6" name="Alatunnisteen paikkamerkki 5">
            <a:extLst>
              <a:ext uri="{FF2B5EF4-FFF2-40B4-BE49-F238E27FC236}">
                <a16:creationId xmlns:a16="http://schemas.microsoft.com/office/drawing/2014/main" id="{7D8AAB12-998E-9AEA-D9B3-F85EFB93ED65}"/>
              </a:ext>
            </a:extLst>
          </p:cNvPr>
          <p:cNvSpPr>
            <a:spLocks noGrp="1"/>
          </p:cNvSpPr>
          <p:nvPr>
            <p:ph type="ftr" sz="quarter" idx="22"/>
          </p:nvPr>
        </p:nvSpPr>
        <p:spPr/>
        <p:txBody>
          <a:bodyPr/>
          <a:lstStyle/>
          <a:p>
            <a:endParaRPr lang="fi-FI" dirty="0"/>
          </a:p>
        </p:txBody>
      </p:sp>
      <p:sp>
        <p:nvSpPr>
          <p:cNvPr id="3" name="Päivämäärän paikkamerkki 2">
            <a:extLst>
              <a:ext uri="{FF2B5EF4-FFF2-40B4-BE49-F238E27FC236}">
                <a16:creationId xmlns:a16="http://schemas.microsoft.com/office/drawing/2014/main" id="{5A1E325A-CB03-091F-D1DB-1D0832E5F793}"/>
              </a:ext>
            </a:extLst>
          </p:cNvPr>
          <p:cNvSpPr>
            <a:spLocks noGrp="1"/>
          </p:cNvSpPr>
          <p:nvPr>
            <p:ph type="dt" sz="half" idx="21"/>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A5D96548-F2F5-30EB-F0F5-58CD8C0016CC}"/>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0BD193E5-B150-D53A-F720-B994F74861C4}"/>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074661836"/>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preserve="1" userDrawn="1">
  <p:cSld name="Otsikko ja kuvakollaasi">
    <p:bg>
      <p:bgPr>
        <a:solidFill>
          <a:schemeClr val="accent6"/>
        </a:solidFill>
        <a:effectLst/>
      </p:bgPr>
    </p:bg>
    <p:spTree>
      <p:nvGrpSpPr>
        <p:cNvPr id="1" name=""/>
        <p:cNvGrpSpPr/>
        <p:nvPr/>
      </p:nvGrpSpPr>
      <p:grpSpPr>
        <a:xfrm>
          <a:off x="0" y="0"/>
          <a:ext cx="0" cy="0"/>
          <a:chOff x="0" y="0"/>
          <a:chExt cx="0" cy="0"/>
        </a:xfrm>
      </p:grpSpPr>
      <p:sp>
        <p:nvSpPr>
          <p:cNvPr id="12" name="Suorakulmio">
            <a:extLst>
              <a:ext uri="{FF2B5EF4-FFF2-40B4-BE49-F238E27FC236}">
                <a16:creationId xmlns:a16="http://schemas.microsoft.com/office/drawing/2014/main" id="{0F8DB872-DEF9-FB83-7C2B-161AE209CC35}"/>
              </a:ext>
              <a:ext uri="{C183D7F6-B498-43B3-948B-1728B52AA6E4}">
                <adec:decorative xmlns:adec="http://schemas.microsoft.com/office/drawing/2017/decorative" val="1"/>
              </a:ext>
            </a:extLst>
          </p:cNvPr>
          <p:cNvSpPr/>
          <p:nvPr userDrawn="1"/>
        </p:nvSpPr>
        <p:spPr>
          <a:xfrm>
            <a:off x="-60684" y="5001572"/>
            <a:ext cx="12313368" cy="191981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fi-FI" dirty="0"/>
          </a:p>
        </p:txBody>
      </p:sp>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256214"/>
            <a:ext cx="11104564" cy="744536"/>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25" name="Tekstin paikkamerkki">
            <a:extLst>
              <a:ext uri="{FF2B5EF4-FFF2-40B4-BE49-F238E27FC236}">
                <a16:creationId xmlns:a16="http://schemas.microsoft.com/office/drawing/2014/main" id="{4EFA425D-0279-9A72-7FFC-B23F849AB688}"/>
              </a:ext>
            </a:extLst>
          </p:cNvPr>
          <p:cNvSpPr>
            <a:spLocks noGrp="1"/>
          </p:cNvSpPr>
          <p:nvPr>
            <p:ph type="body" sz="quarter" idx="18" hasCustomPrompt="1"/>
          </p:nvPr>
        </p:nvSpPr>
        <p:spPr>
          <a:xfrm>
            <a:off x="8186738" y="3532286"/>
            <a:ext cx="3463925" cy="1469286"/>
          </a:xfrm>
        </p:spPr>
        <p:txBody>
          <a:bodyPr/>
          <a:lstStyle>
            <a:lvl1pPr marL="0" indent="0">
              <a:buNone/>
              <a:defRPr b="1">
                <a:solidFill>
                  <a:schemeClr val="tx1"/>
                </a:solidFill>
              </a:defRPr>
            </a:lvl1pPr>
          </a:lstStyle>
          <a:p>
            <a:pPr lvl="0"/>
            <a:r>
              <a:rPr lang="fi-FI" dirty="0"/>
              <a:t>Nostotekstipaikka, johon voi lisätä dian aiheeseen liittyvää sisältöä, esim. linkin tai esittelytekstin.</a:t>
            </a:r>
          </a:p>
        </p:txBody>
      </p:sp>
      <p:sp>
        <p:nvSpPr>
          <p:cNvPr id="6" name="Kuvan paikkamerkki 1">
            <a:extLst>
              <a:ext uri="{FF2B5EF4-FFF2-40B4-BE49-F238E27FC236}">
                <a16:creationId xmlns:a16="http://schemas.microsoft.com/office/drawing/2014/main" id="{08F67453-C73B-8D06-7990-49DD9725FFB0}"/>
              </a:ext>
              <a:ext uri="{C183D7F6-B498-43B3-948B-1728B52AA6E4}">
                <adec:decorative xmlns:adec="http://schemas.microsoft.com/office/drawing/2017/decorative" val="1"/>
              </a:ext>
            </a:extLst>
          </p:cNvPr>
          <p:cNvSpPr>
            <a:spLocks noGrp="1"/>
          </p:cNvSpPr>
          <p:nvPr>
            <p:ph type="pic" sz="quarter" idx="14" hasCustomPrompt="1"/>
          </p:nvPr>
        </p:nvSpPr>
        <p:spPr>
          <a:xfrm>
            <a:off x="0" y="-1"/>
            <a:ext cx="7827963" cy="5001573"/>
          </a:xfrm>
          <a:custGeom>
            <a:avLst/>
            <a:gdLst>
              <a:gd name="connsiteX0" fmla="*/ 0 w 7968208"/>
              <a:gd name="connsiteY0" fmla="*/ 0 h 5191939"/>
              <a:gd name="connsiteX1" fmla="*/ 7968208 w 7968208"/>
              <a:gd name="connsiteY1" fmla="*/ 0 h 5191939"/>
              <a:gd name="connsiteX2" fmla="*/ 7968208 w 7968208"/>
              <a:gd name="connsiteY2" fmla="*/ 3105146 h 5191939"/>
              <a:gd name="connsiteX3" fmla="*/ 7968208 w 7968208"/>
              <a:gd name="connsiteY3" fmla="*/ 4165548 h 5191939"/>
              <a:gd name="connsiteX4" fmla="*/ 7968208 w 7968208"/>
              <a:gd name="connsiteY4" fmla="*/ 4328472 h 5191939"/>
              <a:gd name="connsiteX5" fmla="*/ 7968208 w 7968208"/>
              <a:gd name="connsiteY5" fmla="*/ 4991919 h 5191939"/>
              <a:gd name="connsiteX6" fmla="*/ 7968208 w 7968208"/>
              <a:gd name="connsiteY6" fmla="*/ 5191939 h 5191939"/>
              <a:gd name="connsiteX7" fmla="*/ 0 w 7968208"/>
              <a:gd name="connsiteY7" fmla="*/ 5191939 h 5191939"/>
              <a:gd name="connsiteX8" fmla="*/ 0 w 7968208"/>
              <a:gd name="connsiteY8" fmla="*/ 5135118 h 5191939"/>
              <a:gd name="connsiteX9" fmla="*/ 0 w 7968208"/>
              <a:gd name="connsiteY9" fmla="*/ 3163338 h 5191939"/>
              <a:gd name="connsiteX10" fmla="*/ 0 w 7968208"/>
              <a:gd name="connsiteY10" fmla="*/ 2525713 h 5191939"/>
              <a:gd name="connsiteX11" fmla="*/ 0 w 7968208"/>
              <a:gd name="connsiteY11" fmla="*/ 2124793 h 5191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68208" h="5191939">
                <a:moveTo>
                  <a:pt x="0" y="0"/>
                </a:moveTo>
                <a:lnTo>
                  <a:pt x="7968208" y="0"/>
                </a:lnTo>
                <a:lnTo>
                  <a:pt x="7968208" y="3105146"/>
                </a:lnTo>
                <a:lnTo>
                  <a:pt x="7968208" y="4165548"/>
                </a:lnTo>
                <a:lnTo>
                  <a:pt x="7968208" y="4328472"/>
                </a:lnTo>
                <a:lnTo>
                  <a:pt x="7968208" y="4991919"/>
                </a:lnTo>
                <a:lnTo>
                  <a:pt x="7968208" y="5191939"/>
                </a:lnTo>
                <a:lnTo>
                  <a:pt x="0" y="5191939"/>
                </a:lnTo>
                <a:lnTo>
                  <a:pt x="0" y="5135118"/>
                </a:lnTo>
                <a:lnTo>
                  <a:pt x="0" y="3163338"/>
                </a:lnTo>
                <a:lnTo>
                  <a:pt x="0" y="2525713"/>
                </a:lnTo>
                <a:lnTo>
                  <a:pt x="0" y="2124793"/>
                </a:lnTo>
                <a:close/>
              </a:path>
            </a:pathLst>
          </a:custGeom>
          <a:noFill/>
        </p:spPr>
        <p:txBody>
          <a:bodyPr wrap="square" lIns="540000" tIns="540000" rIns="540000" bIns="180000" anchor="b" anchorCtr="0">
            <a:noAutofit/>
          </a:bodyPr>
          <a:lstStyle>
            <a:lvl1pPr marL="0" indent="0" algn="ctr">
              <a:buNone/>
              <a:defRPr sz="1400" b="0">
                <a:solidFill>
                  <a:schemeClr val="tx2"/>
                </a:solidFill>
              </a:defRPr>
            </a:lvl1pPr>
          </a:lstStyle>
          <a:p>
            <a:r>
              <a:rPr lang="fi-FI" dirty="0"/>
              <a:t>Lisää kuva napsauttamalla kuvaketta. Lisää kuvaajan nimi sivuun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0" name="Kuvan paikkamerkki 2">
            <a:extLst>
              <a:ext uri="{FF2B5EF4-FFF2-40B4-BE49-F238E27FC236}">
                <a16:creationId xmlns:a16="http://schemas.microsoft.com/office/drawing/2014/main" id="{7B8FEDC0-079B-4C89-4A90-B2AB384C15C9}"/>
              </a:ext>
              <a:ext uri="{C183D7F6-B498-43B3-948B-1728B52AA6E4}">
                <adec:decorative xmlns:adec="http://schemas.microsoft.com/office/drawing/2017/decorative" val="1"/>
              </a:ext>
            </a:extLst>
          </p:cNvPr>
          <p:cNvSpPr>
            <a:spLocks noGrp="1"/>
          </p:cNvSpPr>
          <p:nvPr>
            <p:ph type="pic" sz="quarter" idx="16" hasCustomPrompt="1"/>
          </p:nvPr>
        </p:nvSpPr>
        <p:spPr>
          <a:xfrm>
            <a:off x="7827963" y="-1"/>
            <a:ext cx="4364037" cy="3270251"/>
          </a:xfrm>
          <a:custGeom>
            <a:avLst/>
            <a:gdLst>
              <a:gd name="connsiteX0" fmla="*/ 0 w 4223792"/>
              <a:gd name="connsiteY0" fmla="*/ 0 h 3325716"/>
              <a:gd name="connsiteX1" fmla="*/ 4223792 w 4223792"/>
              <a:gd name="connsiteY1" fmla="*/ 0 h 3325716"/>
              <a:gd name="connsiteX2" fmla="*/ 4223792 w 4223792"/>
              <a:gd name="connsiteY2" fmla="*/ 2124793 h 3325716"/>
              <a:gd name="connsiteX3" fmla="*/ 4223792 w 4223792"/>
              <a:gd name="connsiteY3" fmla="*/ 2525713 h 3325716"/>
              <a:gd name="connsiteX4" fmla="*/ 4223792 w 4223792"/>
              <a:gd name="connsiteY4" fmla="*/ 3325716 h 3325716"/>
              <a:gd name="connsiteX5" fmla="*/ 0 w 4223792"/>
              <a:gd name="connsiteY5" fmla="*/ 3325716 h 332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3792" h="3325716">
                <a:moveTo>
                  <a:pt x="0" y="0"/>
                </a:moveTo>
                <a:lnTo>
                  <a:pt x="4223792" y="0"/>
                </a:lnTo>
                <a:lnTo>
                  <a:pt x="4223792" y="2124793"/>
                </a:lnTo>
                <a:lnTo>
                  <a:pt x="4223792" y="2525713"/>
                </a:lnTo>
                <a:lnTo>
                  <a:pt x="4223792" y="3325716"/>
                </a:lnTo>
                <a:lnTo>
                  <a:pt x="0" y="3325716"/>
                </a:lnTo>
                <a:close/>
              </a:path>
            </a:pathLst>
          </a:custGeom>
          <a:noFill/>
        </p:spPr>
        <p:txBody>
          <a:bodyPr wrap="square" lIns="360000" tIns="180000" rIns="540000" anchor="t" anchorCtr="0">
            <a:noAutofit/>
          </a:bodyPr>
          <a:lstStyle>
            <a:lvl1pPr marL="0" indent="0" algn="ctr">
              <a:buNone/>
              <a:defRPr sz="1400" b="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4" name="Kuvatiedot">
            <a:extLst>
              <a:ext uri="{FF2B5EF4-FFF2-40B4-BE49-F238E27FC236}">
                <a16:creationId xmlns:a16="http://schemas.microsoft.com/office/drawing/2014/main" id="{EAB9889F-15FE-EB4B-3295-5B2BD006A4A1}"/>
              </a:ext>
              <a:ext uri="{C183D7F6-B498-43B3-948B-1728B52AA6E4}">
                <adec:decorative xmlns:adec="http://schemas.microsoft.com/office/drawing/2017/decorative" val="1"/>
              </a:ext>
            </a:extLst>
          </p:cNvPr>
          <p:cNvSpPr>
            <a:spLocks noGrp="1"/>
          </p:cNvSpPr>
          <p:nvPr>
            <p:ph type="body" sz="quarter" idx="1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CD6CC5E1-F12C-1C78-BB3D-D5D86548CC0E}"/>
              </a:ext>
            </a:extLst>
          </p:cNvPr>
          <p:cNvSpPr>
            <a:spLocks noGrp="1"/>
          </p:cNvSpPr>
          <p:nvPr>
            <p:ph type="ftr" sz="quarter" idx="23"/>
          </p:nvPr>
        </p:nvSpPr>
        <p:spPr/>
        <p:txBody>
          <a:bodyPr/>
          <a:lstStyle/>
          <a:p>
            <a:endParaRPr lang="fi-FI" dirty="0"/>
          </a:p>
        </p:txBody>
      </p:sp>
      <p:sp>
        <p:nvSpPr>
          <p:cNvPr id="3" name="Päivämäärän paikkamerkki 2">
            <a:extLst>
              <a:ext uri="{FF2B5EF4-FFF2-40B4-BE49-F238E27FC236}">
                <a16:creationId xmlns:a16="http://schemas.microsoft.com/office/drawing/2014/main" id="{49D3FF13-93D7-7205-48CF-EFB655B6D29C}"/>
              </a:ext>
            </a:extLst>
          </p:cNvPr>
          <p:cNvSpPr>
            <a:spLocks noGrp="1"/>
          </p:cNvSpPr>
          <p:nvPr>
            <p:ph type="dt" sz="half" idx="22"/>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D3D2F5F1-71FA-0D7C-6FFD-AE7C2D545C31}"/>
              </a:ext>
            </a:extLst>
          </p:cNvPr>
          <p:cNvSpPr>
            <a:spLocks noGrp="1"/>
          </p:cNvSpPr>
          <p:nvPr>
            <p:ph type="sldNum" sz="quarter" idx="24"/>
          </p:nvPr>
        </p:nvSpPr>
        <p:spPr/>
        <p:txBody>
          <a:bodyPr/>
          <a:lstStyle/>
          <a:p>
            <a:fld id="{A9494116-C6F5-466F-B5C1-BBB074CB17FC}" type="slidenum">
              <a:rPr lang="fi-FI" smtClean="0"/>
              <a:pPr/>
              <a:t>‹#›</a:t>
            </a:fld>
            <a:endParaRPr lang="fi-FI" dirty="0"/>
          </a:p>
        </p:txBody>
      </p:sp>
      <p:sp>
        <p:nvSpPr>
          <p:cNvPr id="8" name="Logo">
            <a:extLst>
              <a:ext uri="{FF2B5EF4-FFF2-40B4-BE49-F238E27FC236}">
                <a16:creationId xmlns:a16="http://schemas.microsoft.com/office/drawing/2014/main" id="{741E0478-E89D-2E82-3FA1-36DA9DE63B1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343384290"/>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preserve="1" userDrawn="1">
  <p:cSld name="Otsikko ja kuvia 1">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46100"/>
            <a:ext cx="11104564" cy="738188"/>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p:ph type="pic" sz="quarter" idx="13" hasCustomPrompt="1"/>
          </p:nvPr>
        </p:nvSpPr>
        <p:spPr>
          <a:xfrm>
            <a:off x="546099" y="1283493"/>
            <a:ext cx="5368926"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1" name="Kuvan paikkamerkki 2">
            <a:extLst>
              <a:ext uri="{FF2B5EF4-FFF2-40B4-BE49-F238E27FC236}">
                <a16:creationId xmlns:a16="http://schemas.microsoft.com/office/drawing/2014/main" id="{62B11CB7-E77E-61C5-BBB1-B6B995E3A439}"/>
              </a:ext>
              <a:ext uri="{C183D7F6-B498-43B3-948B-1728B52AA6E4}">
                <adec:decorative xmlns:adec="http://schemas.microsoft.com/office/drawing/2017/decorative" val="1"/>
              </a:ext>
            </a:extLst>
          </p:cNvPr>
          <p:cNvSpPr>
            <a:spLocks noGrp="1"/>
          </p:cNvSpPr>
          <p:nvPr>
            <p:ph type="pic" sz="quarter" idx="14" hasCustomPrompt="1"/>
          </p:nvPr>
        </p:nvSpPr>
        <p:spPr>
          <a:xfrm>
            <a:off x="6275389" y="1283493"/>
            <a:ext cx="5375798"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4" name="Kuvatiedot">
            <a:extLst>
              <a:ext uri="{FF2B5EF4-FFF2-40B4-BE49-F238E27FC236}">
                <a16:creationId xmlns:a16="http://schemas.microsoft.com/office/drawing/2014/main" id="{BEA11CD7-0047-B728-70B7-9C4AB4D12A97}"/>
              </a:ext>
              <a:ext uri="{C183D7F6-B498-43B3-948B-1728B52AA6E4}">
                <adec:decorative xmlns:adec="http://schemas.microsoft.com/office/drawing/2017/decorative" val="1"/>
              </a:ext>
            </a:extLst>
          </p:cNvPr>
          <p:cNvSpPr>
            <a:spLocks noGrp="1"/>
          </p:cNvSpPr>
          <p:nvPr>
            <p:ph type="body" sz="quarter" idx="22"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14" name="Alatunnisteen paikkamerkki 13">
            <a:extLst>
              <a:ext uri="{FF2B5EF4-FFF2-40B4-BE49-F238E27FC236}">
                <a16:creationId xmlns:a16="http://schemas.microsoft.com/office/drawing/2014/main" id="{94848DAC-8B93-271D-186E-5E69CDBCCB02}"/>
              </a:ext>
            </a:extLst>
          </p:cNvPr>
          <p:cNvSpPr>
            <a:spLocks noGrp="1"/>
          </p:cNvSpPr>
          <p:nvPr>
            <p:ph type="ftr" sz="quarter" idx="20"/>
          </p:nvPr>
        </p:nvSpPr>
        <p:spPr/>
        <p:txBody>
          <a:bodyPr/>
          <a:lstStyle/>
          <a:p>
            <a:endParaRPr lang="fi-FI" dirty="0"/>
          </a:p>
        </p:txBody>
      </p:sp>
      <p:sp>
        <p:nvSpPr>
          <p:cNvPr id="13" name="Päivämäärän paikkamerkki 12">
            <a:extLst>
              <a:ext uri="{FF2B5EF4-FFF2-40B4-BE49-F238E27FC236}">
                <a16:creationId xmlns:a16="http://schemas.microsoft.com/office/drawing/2014/main" id="{F03266B7-3872-EEB7-8F2D-8FD86E194054}"/>
              </a:ext>
            </a:extLst>
          </p:cNvPr>
          <p:cNvSpPr>
            <a:spLocks noGrp="1"/>
          </p:cNvSpPr>
          <p:nvPr>
            <p:ph type="dt" sz="half" idx="19"/>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F9DEA319-7CD2-A188-A23E-2A6F6BAB3AC1}"/>
              </a:ext>
            </a:extLst>
          </p:cNvPr>
          <p:cNvSpPr>
            <a:spLocks noGrp="1"/>
          </p:cNvSpPr>
          <p:nvPr>
            <p:ph type="sldNum" sz="quarter" idx="21"/>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2C0EF40B-67F6-F02C-476F-A0B811BECC77}"/>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217350088"/>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preserve="1" userDrawn="1">
  <p:cSld name="Otsikko ja kuvia 1 A">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46100"/>
            <a:ext cx="11104564" cy="738188"/>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p:ph type="pic" sz="quarter" idx="13" hasCustomPrompt="1"/>
          </p:nvPr>
        </p:nvSpPr>
        <p:spPr>
          <a:xfrm>
            <a:off x="546099" y="1283493"/>
            <a:ext cx="3463925"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1" name="Kuvan paikkamerkki 2">
            <a:extLst>
              <a:ext uri="{FF2B5EF4-FFF2-40B4-BE49-F238E27FC236}">
                <a16:creationId xmlns:a16="http://schemas.microsoft.com/office/drawing/2014/main" id="{62B11CB7-E77E-61C5-BBB1-B6B995E3A439}"/>
              </a:ext>
              <a:ext uri="{C183D7F6-B498-43B3-948B-1728B52AA6E4}">
                <adec:decorative xmlns:adec="http://schemas.microsoft.com/office/drawing/2017/decorative" val="1"/>
              </a:ext>
            </a:extLst>
          </p:cNvPr>
          <p:cNvSpPr>
            <a:spLocks noGrp="1"/>
          </p:cNvSpPr>
          <p:nvPr>
            <p:ph type="pic" sz="quarter" idx="14" hasCustomPrompt="1"/>
          </p:nvPr>
        </p:nvSpPr>
        <p:spPr>
          <a:xfrm>
            <a:off x="4364038" y="1283493"/>
            <a:ext cx="3463925"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2" name="Kuvan paikkamerkki 3">
            <a:extLst>
              <a:ext uri="{FF2B5EF4-FFF2-40B4-BE49-F238E27FC236}">
                <a16:creationId xmlns:a16="http://schemas.microsoft.com/office/drawing/2014/main" id="{74500642-7AB7-F194-C8E1-40FD56BF53A4}"/>
              </a:ext>
              <a:ext uri="{C183D7F6-B498-43B3-948B-1728B52AA6E4}">
                <adec:decorative xmlns:adec="http://schemas.microsoft.com/office/drawing/2017/decorative" val="1"/>
              </a:ext>
            </a:extLst>
          </p:cNvPr>
          <p:cNvSpPr>
            <a:spLocks noGrp="1"/>
          </p:cNvSpPr>
          <p:nvPr>
            <p:ph type="pic" sz="quarter" idx="15" hasCustomPrompt="1"/>
          </p:nvPr>
        </p:nvSpPr>
        <p:spPr>
          <a:xfrm>
            <a:off x="8186737" y="1283493"/>
            <a:ext cx="3463925"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4" name="Kuvatiedot">
            <a:extLst>
              <a:ext uri="{FF2B5EF4-FFF2-40B4-BE49-F238E27FC236}">
                <a16:creationId xmlns:a16="http://schemas.microsoft.com/office/drawing/2014/main" id="{8B0DEC40-18FF-73E0-B2B0-CF65B4516179}"/>
              </a:ext>
              <a:ext uri="{C183D7F6-B498-43B3-948B-1728B52AA6E4}">
                <adec:decorative xmlns:adec="http://schemas.microsoft.com/office/drawing/2017/decorative" val="1"/>
              </a:ext>
            </a:extLst>
          </p:cNvPr>
          <p:cNvSpPr>
            <a:spLocks noGrp="1"/>
          </p:cNvSpPr>
          <p:nvPr>
            <p:ph type="body" sz="quarter" idx="22"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14" name="Alatunnisteen paikkamerkki 13">
            <a:extLst>
              <a:ext uri="{FF2B5EF4-FFF2-40B4-BE49-F238E27FC236}">
                <a16:creationId xmlns:a16="http://schemas.microsoft.com/office/drawing/2014/main" id="{94848DAC-8B93-271D-186E-5E69CDBCCB02}"/>
              </a:ext>
            </a:extLst>
          </p:cNvPr>
          <p:cNvSpPr>
            <a:spLocks noGrp="1"/>
          </p:cNvSpPr>
          <p:nvPr>
            <p:ph type="ftr" sz="quarter" idx="20"/>
          </p:nvPr>
        </p:nvSpPr>
        <p:spPr/>
        <p:txBody>
          <a:bodyPr/>
          <a:lstStyle/>
          <a:p>
            <a:endParaRPr lang="fi-FI" dirty="0"/>
          </a:p>
        </p:txBody>
      </p:sp>
      <p:sp>
        <p:nvSpPr>
          <p:cNvPr id="13" name="Päivämäärän paikkamerkki 12">
            <a:extLst>
              <a:ext uri="{FF2B5EF4-FFF2-40B4-BE49-F238E27FC236}">
                <a16:creationId xmlns:a16="http://schemas.microsoft.com/office/drawing/2014/main" id="{F03266B7-3872-EEB7-8F2D-8FD86E194054}"/>
              </a:ext>
            </a:extLst>
          </p:cNvPr>
          <p:cNvSpPr>
            <a:spLocks noGrp="1"/>
          </p:cNvSpPr>
          <p:nvPr>
            <p:ph type="dt" sz="half" idx="19"/>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F9DEA319-7CD2-A188-A23E-2A6F6BAB3AC1}"/>
              </a:ext>
            </a:extLst>
          </p:cNvPr>
          <p:cNvSpPr>
            <a:spLocks noGrp="1"/>
          </p:cNvSpPr>
          <p:nvPr>
            <p:ph type="sldNum" sz="quarter" idx="21"/>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ED8C014C-F3B0-B8FC-AA3D-DAF7E8BBEFAD}"/>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489954146"/>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preserve="1" userDrawn="1">
  <p:cSld name="Otsikko ja kuvia 1 B">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46100"/>
            <a:ext cx="11104564" cy="738188"/>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p:ph type="pic" sz="quarter" idx="13" hasCustomPrompt="1"/>
          </p:nvPr>
        </p:nvSpPr>
        <p:spPr>
          <a:xfrm>
            <a:off x="546099" y="1283493"/>
            <a:ext cx="2501901"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1" name="Kuvan paikkamerkki 2">
            <a:extLst>
              <a:ext uri="{FF2B5EF4-FFF2-40B4-BE49-F238E27FC236}">
                <a16:creationId xmlns:a16="http://schemas.microsoft.com/office/drawing/2014/main" id="{62B11CB7-E77E-61C5-BBB1-B6B995E3A439}"/>
              </a:ext>
              <a:ext uri="{C183D7F6-B498-43B3-948B-1728B52AA6E4}">
                <adec:decorative xmlns:adec="http://schemas.microsoft.com/office/drawing/2017/decorative" val="1"/>
              </a:ext>
            </a:extLst>
          </p:cNvPr>
          <p:cNvSpPr>
            <a:spLocks noGrp="1"/>
          </p:cNvSpPr>
          <p:nvPr>
            <p:ph type="pic" sz="quarter" idx="14" hasCustomPrompt="1"/>
          </p:nvPr>
        </p:nvSpPr>
        <p:spPr>
          <a:xfrm>
            <a:off x="3412848" y="1283493"/>
            <a:ext cx="2502178"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2" name="Kuvan paikkamerkki 3">
            <a:extLst>
              <a:ext uri="{FF2B5EF4-FFF2-40B4-BE49-F238E27FC236}">
                <a16:creationId xmlns:a16="http://schemas.microsoft.com/office/drawing/2014/main" id="{74500642-7AB7-F194-C8E1-40FD56BF53A4}"/>
              </a:ext>
              <a:ext uri="{C183D7F6-B498-43B3-948B-1728B52AA6E4}">
                <adec:decorative xmlns:adec="http://schemas.microsoft.com/office/drawing/2017/decorative" val="1"/>
              </a:ext>
            </a:extLst>
          </p:cNvPr>
          <p:cNvSpPr>
            <a:spLocks noGrp="1"/>
          </p:cNvSpPr>
          <p:nvPr>
            <p:ph type="pic" sz="quarter" idx="15" hasCustomPrompt="1"/>
          </p:nvPr>
        </p:nvSpPr>
        <p:spPr>
          <a:xfrm>
            <a:off x="6275388" y="1283493"/>
            <a:ext cx="2508250"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4" name="Kuvan paikkamerkki 3">
            <a:extLst>
              <a:ext uri="{FF2B5EF4-FFF2-40B4-BE49-F238E27FC236}">
                <a16:creationId xmlns:a16="http://schemas.microsoft.com/office/drawing/2014/main" id="{587F0E15-68C1-4D59-1AD3-8C6A81DC5F04}"/>
              </a:ext>
              <a:ext uri="{C183D7F6-B498-43B3-948B-1728B52AA6E4}">
                <adec:decorative xmlns:adec="http://schemas.microsoft.com/office/drawing/2017/decorative" val="1"/>
              </a:ext>
            </a:extLst>
          </p:cNvPr>
          <p:cNvSpPr>
            <a:spLocks noGrp="1"/>
          </p:cNvSpPr>
          <p:nvPr>
            <p:ph type="pic" sz="quarter" idx="22" hasCustomPrompt="1"/>
          </p:nvPr>
        </p:nvSpPr>
        <p:spPr>
          <a:xfrm>
            <a:off x="9144002" y="1283493"/>
            <a:ext cx="2508250"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EB952BC0-2B61-8037-F746-28CAF5F0AA80}"/>
              </a:ext>
              <a:ext uri="{C183D7F6-B498-43B3-948B-1728B52AA6E4}">
                <adec:decorative xmlns:adec="http://schemas.microsoft.com/office/drawing/2017/decorative" val="1"/>
              </a:ext>
            </a:extLst>
          </p:cNvPr>
          <p:cNvSpPr>
            <a:spLocks noGrp="1"/>
          </p:cNvSpPr>
          <p:nvPr>
            <p:ph type="body" sz="quarter" idx="23"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14" name="Alatunnisteen paikkamerkki 13">
            <a:extLst>
              <a:ext uri="{FF2B5EF4-FFF2-40B4-BE49-F238E27FC236}">
                <a16:creationId xmlns:a16="http://schemas.microsoft.com/office/drawing/2014/main" id="{94848DAC-8B93-271D-186E-5E69CDBCCB02}"/>
              </a:ext>
            </a:extLst>
          </p:cNvPr>
          <p:cNvSpPr>
            <a:spLocks noGrp="1"/>
          </p:cNvSpPr>
          <p:nvPr>
            <p:ph type="ftr" sz="quarter" idx="20"/>
          </p:nvPr>
        </p:nvSpPr>
        <p:spPr/>
        <p:txBody>
          <a:bodyPr/>
          <a:lstStyle/>
          <a:p>
            <a:endParaRPr lang="fi-FI" dirty="0"/>
          </a:p>
        </p:txBody>
      </p:sp>
      <p:sp>
        <p:nvSpPr>
          <p:cNvPr id="13" name="Päivämäärän paikkamerkki 12">
            <a:extLst>
              <a:ext uri="{FF2B5EF4-FFF2-40B4-BE49-F238E27FC236}">
                <a16:creationId xmlns:a16="http://schemas.microsoft.com/office/drawing/2014/main" id="{F03266B7-3872-EEB7-8F2D-8FD86E194054}"/>
              </a:ext>
            </a:extLst>
          </p:cNvPr>
          <p:cNvSpPr>
            <a:spLocks noGrp="1"/>
          </p:cNvSpPr>
          <p:nvPr>
            <p:ph type="dt" sz="half" idx="19"/>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F9DEA319-7CD2-A188-A23E-2A6F6BAB3AC1}"/>
              </a:ext>
            </a:extLst>
          </p:cNvPr>
          <p:cNvSpPr>
            <a:spLocks noGrp="1"/>
          </p:cNvSpPr>
          <p:nvPr>
            <p:ph type="sldNum" sz="quarter" idx="21"/>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1565B1DF-7A6C-C9B6-45DF-DD82DFBF1D86}"/>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93224850"/>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preserve="1" userDrawn="1">
  <p:cSld name="Otsikko ja kuvia 2">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256213"/>
            <a:ext cx="11104564"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p:ph type="pic" sz="quarter" idx="13" hasCustomPrompt="1"/>
          </p:nvPr>
        </p:nvSpPr>
        <p:spPr>
          <a:xfrm>
            <a:off x="1" y="1"/>
            <a:ext cx="6095998" cy="5008562"/>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360000" rIns="36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1" name="Kuvan paikkamerkki 2">
            <a:extLst>
              <a:ext uri="{FF2B5EF4-FFF2-40B4-BE49-F238E27FC236}">
                <a16:creationId xmlns:a16="http://schemas.microsoft.com/office/drawing/2014/main" id="{62B11CB7-E77E-61C5-BBB1-B6B995E3A439}"/>
              </a:ext>
              <a:ext uri="{C183D7F6-B498-43B3-948B-1728B52AA6E4}">
                <adec:decorative xmlns:adec="http://schemas.microsoft.com/office/drawing/2017/decorative" val="1"/>
              </a:ext>
            </a:extLst>
          </p:cNvPr>
          <p:cNvSpPr>
            <a:spLocks noGrp="1"/>
          </p:cNvSpPr>
          <p:nvPr>
            <p:ph type="pic" sz="quarter" idx="14" hasCustomPrompt="1"/>
          </p:nvPr>
        </p:nvSpPr>
        <p:spPr>
          <a:xfrm>
            <a:off x="6096000" y="0"/>
            <a:ext cx="6096001" cy="500856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360000" rIns="36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3" name="Kuvatiedot">
            <a:extLst>
              <a:ext uri="{FF2B5EF4-FFF2-40B4-BE49-F238E27FC236}">
                <a16:creationId xmlns:a16="http://schemas.microsoft.com/office/drawing/2014/main" id="{B229CA4F-1E15-85EC-0B50-BFF35260AE1C}"/>
              </a:ext>
              <a:ext uri="{C183D7F6-B498-43B3-948B-1728B52AA6E4}">
                <adec:decorative xmlns:adec="http://schemas.microsoft.com/office/drawing/2017/decorative" val="1"/>
              </a:ext>
            </a:extLst>
          </p:cNvPr>
          <p:cNvSpPr>
            <a:spLocks noGrp="1"/>
          </p:cNvSpPr>
          <p:nvPr>
            <p:ph type="body" sz="quarter" idx="1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D94E9977-4169-5A14-882C-A37279CDACCC}"/>
              </a:ext>
            </a:extLst>
          </p:cNvPr>
          <p:cNvSpPr>
            <a:spLocks noGrp="1"/>
          </p:cNvSpPr>
          <p:nvPr>
            <p:ph type="ftr" sz="quarter" idx="17"/>
          </p:nvPr>
        </p:nvSpPr>
        <p:spPr/>
        <p:txBody>
          <a:bodyPr/>
          <a:lstStyle/>
          <a:p>
            <a:endParaRPr lang="fi-FI" dirty="0"/>
          </a:p>
        </p:txBody>
      </p:sp>
      <p:sp>
        <p:nvSpPr>
          <p:cNvPr id="6" name="Päivämäärän paikkamerkki 5">
            <a:extLst>
              <a:ext uri="{FF2B5EF4-FFF2-40B4-BE49-F238E27FC236}">
                <a16:creationId xmlns:a16="http://schemas.microsoft.com/office/drawing/2014/main" id="{D2C3A921-B2D9-2D80-54C0-61B261D33741}"/>
              </a:ext>
            </a:extLst>
          </p:cNvPr>
          <p:cNvSpPr>
            <a:spLocks noGrp="1"/>
          </p:cNvSpPr>
          <p:nvPr>
            <p:ph type="dt" sz="half" idx="16"/>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55CCC38B-35B0-7F69-23D4-8A4927B53D9E}"/>
              </a:ext>
            </a:extLst>
          </p:cNvPr>
          <p:cNvSpPr>
            <a:spLocks noGrp="1"/>
          </p:cNvSpPr>
          <p:nvPr>
            <p:ph type="sldNum" sz="quarter" idx="18"/>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279BDCF6-3454-1025-DCC7-19E583C49A29}"/>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464110780"/>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preserve="1" userDrawn="1">
  <p:cSld name="Otsikko ja kuvia 2 A">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256213"/>
            <a:ext cx="11104564"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p:ph type="pic" sz="quarter" idx="13" hasCustomPrompt="1"/>
          </p:nvPr>
        </p:nvSpPr>
        <p:spPr>
          <a:xfrm>
            <a:off x="0" y="1"/>
            <a:ext cx="4005001" cy="5008562"/>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360000" rIns="36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1" name="Kuvan paikkamerkki 2">
            <a:extLst>
              <a:ext uri="{FF2B5EF4-FFF2-40B4-BE49-F238E27FC236}">
                <a16:creationId xmlns:a16="http://schemas.microsoft.com/office/drawing/2014/main" id="{62B11CB7-E77E-61C5-BBB1-B6B995E3A439}"/>
              </a:ext>
              <a:ext uri="{C183D7F6-B498-43B3-948B-1728B52AA6E4}">
                <adec:decorative xmlns:adec="http://schemas.microsoft.com/office/drawing/2017/decorative" val="1"/>
              </a:ext>
            </a:extLst>
          </p:cNvPr>
          <p:cNvSpPr>
            <a:spLocks noGrp="1"/>
          </p:cNvSpPr>
          <p:nvPr>
            <p:ph type="pic" sz="quarter" idx="14" hasCustomPrompt="1"/>
          </p:nvPr>
        </p:nvSpPr>
        <p:spPr>
          <a:xfrm>
            <a:off x="4007513" y="0"/>
            <a:ext cx="4176975" cy="500856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360000" rIns="36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2" name="Kuvan paikkamerkki 3">
            <a:extLst>
              <a:ext uri="{FF2B5EF4-FFF2-40B4-BE49-F238E27FC236}">
                <a16:creationId xmlns:a16="http://schemas.microsoft.com/office/drawing/2014/main" id="{74500642-7AB7-F194-C8E1-40FD56BF53A4}"/>
              </a:ext>
              <a:ext uri="{C183D7F6-B498-43B3-948B-1728B52AA6E4}">
                <adec:decorative xmlns:adec="http://schemas.microsoft.com/office/drawing/2017/decorative" val="1"/>
              </a:ext>
            </a:extLst>
          </p:cNvPr>
          <p:cNvSpPr>
            <a:spLocks noGrp="1"/>
          </p:cNvSpPr>
          <p:nvPr>
            <p:ph type="pic" sz="quarter" idx="15" hasCustomPrompt="1"/>
          </p:nvPr>
        </p:nvSpPr>
        <p:spPr>
          <a:xfrm>
            <a:off x="8186738" y="1"/>
            <a:ext cx="4005262" cy="5008562"/>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360000" rIns="36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3" name="Kuvatiedot">
            <a:extLst>
              <a:ext uri="{FF2B5EF4-FFF2-40B4-BE49-F238E27FC236}">
                <a16:creationId xmlns:a16="http://schemas.microsoft.com/office/drawing/2014/main" id="{B229CA4F-1E15-85EC-0B50-BFF35260AE1C}"/>
              </a:ext>
              <a:ext uri="{C183D7F6-B498-43B3-948B-1728B52AA6E4}">
                <adec:decorative xmlns:adec="http://schemas.microsoft.com/office/drawing/2017/decorative" val="1"/>
              </a:ext>
            </a:extLst>
          </p:cNvPr>
          <p:cNvSpPr>
            <a:spLocks noGrp="1"/>
          </p:cNvSpPr>
          <p:nvPr>
            <p:ph type="body" sz="quarter" idx="1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D94E9977-4169-5A14-882C-A37279CDACCC}"/>
              </a:ext>
            </a:extLst>
          </p:cNvPr>
          <p:cNvSpPr>
            <a:spLocks noGrp="1"/>
          </p:cNvSpPr>
          <p:nvPr>
            <p:ph type="ftr" sz="quarter" idx="17"/>
          </p:nvPr>
        </p:nvSpPr>
        <p:spPr/>
        <p:txBody>
          <a:bodyPr/>
          <a:lstStyle/>
          <a:p>
            <a:endParaRPr lang="fi-FI" dirty="0"/>
          </a:p>
        </p:txBody>
      </p:sp>
      <p:sp>
        <p:nvSpPr>
          <p:cNvPr id="6" name="Päivämäärän paikkamerkki 5">
            <a:extLst>
              <a:ext uri="{FF2B5EF4-FFF2-40B4-BE49-F238E27FC236}">
                <a16:creationId xmlns:a16="http://schemas.microsoft.com/office/drawing/2014/main" id="{D2C3A921-B2D9-2D80-54C0-61B261D33741}"/>
              </a:ext>
            </a:extLst>
          </p:cNvPr>
          <p:cNvSpPr>
            <a:spLocks noGrp="1"/>
          </p:cNvSpPr>
          <p:nvPr>
            <p:ph type="dt" sz="half" idx="16"/>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55CCC38B-35B0-7F69-23D4-8A4927B53D9E}"/>
              </a:ext>
            </a:extLst>
          </p:cNvPr>
          <p:cNvSpPr>
            <a:spLocks noGrp="1"/>
          </p:cNvSpPr>
          <p:nvPr>
            <p:ph type="sldNum" sz="quarter" idx="18"/>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5728B4EC-652C-49DA-61D9-E26064857B8D}"/>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608291740"/>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preserve="1" userDrawn="1">
  <p:cSld name="Otsikko ja kuvia 2 B">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256213"/>
            <a:ext cx="11104564"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p:ph type="pic" sz="quarter" idx="13" hasCustomPrompt="1"/>
          </p:nvPr>
        </p:nvSpPr>
        <p:spPr>
          <a:xfrm>
            <a:off x="1" y="1"/>
            <a:ext cx="3042000" cy="5008562"/>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1" name="Kuvan paikkamerkki 2">
            <a:extLst>
              <a:ext uri="{FF2B5EF4-FFF2-40B4-BE49-F238E27FC236}">
                <a16:creationId xmlns:a16="http://schemas.microsoft.com/office/drawing/2014/main" id="{62B11CB7-E77E-61C5-BBB1-B6B995E3A439}"/>
              </a:ext>
              <a:ext uri="{C183D7F6-B498-43B3-948B-1728B52AA6E4}">
                <adec:decorative xmlns:adec="http://schemas.microsoft.com/office/drawing/2017/decorative" val="1"/>
              </a:ext>
            </a:extLst>
          </p:cNvPr>
          <p:cNvSpPr>
            <a:spLocks noGrp="1"/>
          </p:cNvSpPr>
          <p:nvPr>
            <p:ph type="pic" sz="quarter" idx="14" hasCustomPrompt="1"/>
          </p:nvPr>
        </p:nvSpPr>
        <p:spPr>
          <a:xfrm>
            <a:off x="3052988" y="0"/>
            <a:ext cx="3041959" cy="500856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2" name="Kuvan paikkamerkki 3">
            <a:extLst>
              <a:ext uri="{FF2B5EF4-FFF2-40B4-BE49-F238E27FC236}">
                <a16:creationId xmlns:a16="http://schemas.microsoft.com/office/drawing/2014/main" id="{74500642-7AB7-F194-C8E1-40FD56BF53A4}"/>
              </a:ext>
              <a:ext uri="{C183D7F6-B498-43B3-948B-1728B52AA6E4}">
                <adec:decorative xmlns:adec="http://schemas.microsoft.com/office/drawing/2017/decorative" val="1"/>
              </a:ext>
            </a:extLst>
          </p:cNvPr>
          <p:cNvSpPr>
            <a:spLocks noGrp="1"/>
          </p:cNvSpPr>
          <p:nvPr>
            <p:ph type="pic" sz="quarter" idx="15" hasCustomPrompt="1"/>
          </p:nvPr>
        </p:nvSpPr>
        <p:spPr>
          <a:xfrm>
            <a:off x="6101514" y="1"/>
            <a:ext cx="3041959" cy="5008562"/>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7" name="Kuvan paikkamerkki 3">
            <a:extLst>
              <a:ext uri="{FF2B5EF4-FFF2-40B4-BE49-F238E27FC236}">
                <a16:creationId xmlns:a16="http://schemas.microsoft.com/office/drawing/2014/main" id="{65172641-9694-43E4-C2C2-F003D1923DB7}"/>
              </a:ext>
              <a:ext uri="{C183D7F6-B498-43B3-948B-1728B52AA6E4}">
                <adec:decorative xmlns:adec="http://schemas.microsoft.com/office/drawing/2017/decorative" val="1"/>
              </a:ext>
            </a:extLst>
          </p:cNvPr>
          <p:cNvSpPr>
            <a:spLocks noGrp="1"/>
          </p:cNvSpPr>
          <p:nvPr>
            <p:ph type="pic" sz="quarter" idx="16" hasCustomPrompt="1"/>
          </p:nvPr>
        </p:nvSpPr>
        <p:spPr>
          <a:xfrm>
            <a:off x="9143473" y="1"/>
            <a:ext cx="3041959" cy="5008562"/>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4" name="Kuvatiedot">
            <a:extLst>
              <a:ext uri="{FF2B5EF4-FFF2-40B4-BE49-F238E27FC236}">
                <a16:creationId xmlns:a16="http://schemas.microsoft.com/office/drawing/2014/main" id="{E7668B0D-104C-5BB7-90AF-2868D3F63D1A}"/>
              </a:ext>
              <a:ext uri="{C183D7F6-B498-43B3-948B-1728B52AA6E4}">
                <adec:decorative xmlns:adec="http://schemas.microsoft.com/office/drawing/2017/decorative" val="1"/>
              </a:ext>
            </a:extLst>
          </p:cNvPr>
          <p:cNvSpPr>
            <a:spLocks noGrp="1"/>
          </p:cNvSpPr>
          <p:nvPr>
            <p:ph type="body" sz="quarter" idx="20"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9" name="Alatunnisteen paikkamerkki 8">
            <a:extLst>
              <a:ext uri="{FF2B5EF4-FFF2-40B4-BE49-F238E27FC236}">
                <a16:creationId xmlns:a16="http://schemas.microsoft.com/office/drawing/2014/main" id="{8A175562-5832-D10B-0964-667E4BA4CEFC}"/>
              </a:ext>
            </a:extLst>
          </p:cNvPr>
          <p:cNvSpPr>
            <a:spLocks noGrp="1"/>
          </p:cNvSpPr>
          <p:nvPr>
            <p:ph type="ftr" sz="quarter" idx="18"/>
          </p:nvPr>
        </p:nvSpPr>
        <p:spPr/>
        <p:txBody>
          <a:bodyPr/>
          <a:lstStyle/>
          <a:p>
            <a:endParaRPr lang="fi-FI" dirty="0"/>
          </a:p>
        </p:txBody>
      </p:sp>
      <p:sp>
        <p:nvSpPr>
          <p:cNvPr id="6" name="Päivämäärän paikkamerkki 5">
            <a:extLst>
              <a:ext uri="{FF2B5EF4-FFF2-40B4-BE49-F238E27FC236}">
                <a16:creationId xmlns:a16="http://schemas.microsoft.com/office/drawing/2014/main" id="{390BEEAC-94B7-02E6-8F02-290F4D10F30D}"/>
              </a:ext>
            </a:extLst>
          </p:cNvPr>
          <p:cNvSpPr>
            <a:spLocks noGrp="1"/>
          </p:cNvSpPr>
          <p:nvPr>
            <p:ph type="dt" sz="half" idx="17"/>
          </p:nvPr>
        </p:nvSpPr>
        <p:spPr/>
        <p:txBody>
          <a:bodyPr/>
          <a:lstStyle/>
          <a:p>
            <a:r>
              <a:rPr lang="fi-FI"/>
              <a:t>12.8.2025</a:t>
            </a:r>
            <a:endParaRPr lang="fi-FI" dirty="0"/>
          </a:p>
        </p:txBody>
      </p:sp>
      <p:sp>
        <p:nvSpPr>
          <p:cNvPr id="13" name="Dian numeron paikkamerkki 12">
            <a:extLst>
              <a:ext uri="{FF2B5EF4-FFF2-40B4-BE49-F238E27FC236}">
                <a16:creationId xmlns:a16="http://schemas.microsoft.com/office/drawing/2014/main" id="{C6062BDE-AA27-D776-4F70-D335675B1F6B}"/>
              </a:ext>
            </a:extLst>
          </p:cNvPr>
          <p:cNvSpPr>
            <a:spLocks noGrp="1"/>
          </p:cNvSpPr>
          <p:nvPr>
            <p:ph type="sldNum" sz="quarter" idx="19"/>
          </p:nvPr>
        </p:nvSpPr>
        <p:spPr/>
        <p:txBody>
          <a:bodyPr/>
          <a:lstStyle/>
          <a:p>
            <a:fld id="{A9494116-C6F5-466F-B5C1-BBB074CB17FC}" type="slidenum">
              <a:rPr lang="fi-FI" smtClean="0"/>
              <a:pPr/>
              <a:t>‹#›</a:t>
            </a:fld>
            <a:endParaRPr lang="fi-FI" dirty="0"/>
          </a:p>
        </p:txBody>
      </p:sp>
      <p:sp>
        <p:nvSpPr>
          <p:cNvPr id="3" name="Logo">
            <a:extLst>
              <a:ext uri="{FF2B5EF4-FFF2-40B4-BE49-F238E27FC236}">
                <a16:creationId xmlns:a16="http://schemas.microsoft.com/office/drawing/2014/main" id="{AC601B34-F53E-C251-EC20-8FB4ED875E9F}"/>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403577680"/>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preserve="1" userDrawn="1">
  <p:cSld name="Otsikko ja kuva 1">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256213"/>
            <a:ext cx="11104564"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7" name="Kuvan paikkamerkki 6">
            <a:extLst>
              <a:ext uri="{FF2B5EF4-FFF2-40B4-BE49-F238E27FC236}">
                <a16:creationId xmlns:a16="http://schemas.microsoft.com/office/drawing/2014/main" id="{BDCAF218-49A3-7269-E3C3-6FFC39053979}"/>
              </a:ext>
              <a:ext uri="{C183D7F6-B498-43B3-948B-1728B52AA6E4}">
                <adec:decorative xmlns:adec="http://schemas.microsoft.com/office/drawing/2017/decorative" val="1"/>
              </a:ext>
            </a:extLst>
          </p:cNvPr>
          <p:cNvSpPr>
            <a:spLocks noGrp="1"/>
          </p:cNvSpPr>
          <p:nvPr>
            <p:ph type="pic" sz="quarter" idx="14" hasCustomPrompt="1"/>
          </p:nvPr>
        </p:nvSpPr>
        <p:spPr>
          <a:xfrm>
            <a:off x="0" y="-1"/>
            <a:ext cx="12192000" cy="4908446"/>
          </a:xfrm>
          <a:custGeom>
            <a:avLst/>
            <a:gdLst>
              <a:gd name="connsiteX0" fmla="*/ 0 w 12192000"/>
              <a:gd name="connsiteY0" fmla="*/ 0 h 4908446"/>
              <a:gd name="connsiteX1" fmla="*/ 12192000 w 12192000"/>
              <a:gd name="connsiteY1" fmla="*/ 0 h 4908446"/>
              <a:gd name="connsiteX2" fmla="*/ 12192000 w 12192000"/>
              <a:gd name="connsiteY2" fmla="*/ 1191569 h 4908446"/>
              <a:gd name="connsiteX3" fmla="*/ 12192000 w 12192000"/>
              <a:gd name="connsiteY3" fmla="*/ 2072249 h 4908446"/>
              <a:gd name="connsiteX4" fmla="*/ 12192000 w 12192000"/>
              <a:gd name="connsiteY4" fmla="*/ 2463255 h 4908446"/>
              <a:gd name="connsiteX5" fmla="*/ 12192000 w 12192000"/>
              <a:gd name="connsiteY5" fmla="*/ 3131171 h 4908446"/>
              <a:gd name="connsiteX6" fmla="*/ 12192000 w 12192000"/>
              <a:gd name="connsiteY6" fmla="*/ 3429180 h 4908446"/>
              <a:gd name="connsiteX7" fmla="*/ 12192000 w 12192000"/>
              <a:gd name="connsiteY7" fmla="*/ 4908255 h 4908446"/>
              <a:gd name="connsiteX8" fmla="*/ 11734482 w 12192000"/>
              <a:gd name="connsiteY8" fmla="*/ 4764618 h 4908446"/>
              <a:gd name="connsiteX9" fmla="*/ 11263947 w 12192000"/>
              <a:gd name="connsiteY9" fmla="*/ 4908446 h 4908446"/>
              <a:gd name="connsiteX10" fmla="*/ 10793476 w 12192000"/>
              <a:gd name="connsiteY10" fmla="*/ 4764618 h 4908446"/>
              <a:gd name="connsiteX11" fmla="*/ 10322941 w 12192000"/>
              <a:gd name="connsiteY11" fmla="*/ 4908446 h 4908446"/>
              <a:gd name="connsiteX12" fmla="*/ 9852469 w 12192000"/>
              <a:gd name="connsiteY12" fmla="*/ 4764618 h 4908446"/>
              <a:gd name="connsiteX13" fmla="*/ 9381998 w 12192000"/>
              <a:gd name="connsiteY13" fmla="*/ 4908446 h 4908446"/>
              <a:gd name="connsiteX14" fmla="*/ 8911463 w 12192000"/>
              <a:gd name="connsiteY14" fmla="*/ 4764618 h 4908446"/>
              <a:gd name="connsiteX15" fmla="*/ 8440992 w 12192000"/>
              <a:gd name="connsiteY15" fmla="*/ 4908446 h 4908446"/>
              <a:gd name="connsiteX16" fmla="*/ 7970520 w 12192000"/>
              <a:gd name="connsiteY16" fmla="*/ 4764618 h 4908446"/>
              <a:gd name="connsiteX17" fmla="*/ 7499985 w 12192000"/>
              <a:gd name="connsiteY17" fmla="*/ 4908446 h 4908446"/>
              <a:gd name="connsiteX18" fmla="*/ 7029514 w 12192000"/>
              <a:gd name="connsiteY18" fmla="*/ 4764618 h 4908446"/>
              <a:gd name="connsiteX19" fmla="*/ 6563424 w 12192000"/>
              <a:gd name="connsiteY19" fmla="*/ 4908382 h 4908446"/>
              <a:gd name="connsiteX20" fmla="*/ 6094476 w 12192000"/>
              <a:gd name="connsiteY20" fmla="*/ 4764618 h 4908446"/>
              <a:gd name="connsiteX21" fmla="*/ 6091492 w 12192000"/>
              <a:gd name="connsiteY21" fmla="*/ 4764682 h 4908446"/>
              <a:gd name="connsiteX22" fmla="*/ 6088507 w 12192000"/>
              <a:gd name="connsiteY22" fmla="*/ 4764618 h 4908446"/>
              <a:gd name="connsiteX23" fmla="*/ 5620957 w 12192000"/>
              <a:gd name="connsiteY23" fmla="*/ 4908382 h 4908446"/>
              <a:gd name="connsiteX24" fmla="*/ 5153470 w 12192000"/>
              <a:gd name="connsiteY24" fmla="*/ 4764618 h 4908446"/>
              <a:gd name="connsiteX25" fmla="*/ 4682998 w 12192000"/>
              <a:gd name="connsiteY25" fmla="*/ 4908446 h 4908446"/>
              <a:gd name="connsiteX26" fmla="*/ 4212464 w 12192000"/>
              <a:gd name="connsiteY26" fmla="*/ 4764618 h 4908446"/>
              <a:gd name="connsiteX27" fmla="*/ 3741991 w 12192000"/>
              <a:gd name="connsiteY27" fmla="*/ 4908446 h 4908446"/>
              <a:gd name="connsiteX28" fmla="*/ 3271520 w 12192000"/>
              <a:gd name="connsiteY28" fmla="*/ 4764618 h 4908446"/>
              <a:gd name="connsiteX29" fmla="*/ 2800985 w 12192000"/>
              <a:gd name="connsiteY29" fmla="*/ 4908446 h 4908446"/>
              <a:gd name="connsiteX30" fmla="*/ 2330514 w 12192000"/>
              <a:gd name="connsiteY30" fmla="*/ 4764618 h 4908446"/>
              <a:gd name="connsiteX31" fmla="*/ 1859979 w 12192000"/>
              <a:gd name="connsiteY31" fmla="*/ 4908446 h 4908446"/>
              <a:gd name="connsiteX32" fmla="*/ 1389507 w 12192000"/>
              <a:gd name="connsiteY32" fmla="*/ 4764618 h 4908446"/>
              <a:gd name="connsiteX33" fmla="*/ 919036 w 12192000"/>
              <a:gd name="connsiteY33" fmla="*/ 4908446 h 4908446"/>
              <a:gd name="connsiteX34" fmla="*/ 448500 w 12192000"/>
              <a:gd name="connsiteY34" fmla="*/ 4764618 h 4908446"/>
              <a:gd name="connsiteX35" fmla="*/ 0 w 12192000"/>
              <a:gd name="connsiteY35" fmla="*/ 4908001 h 4908446"/>
              <a:gd name="connsiteX36" fmla="*/ 0 w 12192000"/>
              <a:gd name="connsiteY36" fmla="*/ 3429180 h 4908446"/>
              <a:gd name="connsiteX37" fmla="*/ 0 w 12192000"/>
              <a:gd name="connsiteY37" fmla="*/ 3131171 h 4908446"/>
              <a:gd name="connsiteX38" fmla="*/ 0 w 12192000"/>
              <a:gd name="connsiteY38" fmla="*/ 2463255 h 4908446"/>
              <a:gd name="connsiteX39" fmla="*/ 0 w 12192000"/>
              <a:gd name="connsiteY39" fmla="*/ 2072249 h 4908446"/>
              <a:gd name="connsiteX40" fmla="*/ 0 w 12192000"/>
              <a:gd name="connsiteY40" fmla="*/ 1191379 h 4908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192000" h="4908446">
                <a:moveTo>
                  <a:pt x="0" y="0"/>
                </a:moveTo>
                <a:lnTo>
                  <a:pt x="12192000" y="0"/>
                </a:lnTo>
                <a:lnTo>
                  <a:pt x="12192000" y="1191569"/>
                </a:lnTo>
                <a:lnTo>
                  <a:pt x="12192000" y="2072249"/>
                </a:lnTo>
                <a:lnTo>
                  <a:pt x="12192000" y="2463255"/>
                </a:lnTo>
                <a:lnTo>
                  <a:pt x="12192000" y="3131171"/>
                </a:lnTo>
                <a:lnTo>
                  <a:pt x="12192000" y="3429180"/>
                </a:lnTo>
                <a:lnTo>
                  <a:pt x="12192000" y="4908255"/>
                </a:lnTo>
                <a:cubicBezTo>
                  <a:pt x="11968162" y="4903112"/>
                  <a:pt x="11968290" y="4764618"/>
                  <a:pt x="11734482" y="4764618"/>
                </a:cubicBezTo>
                <a:cubicBezTo>
                  <a:pt x="11500676" y="4764618"/>
                  <a:pt x="11500676" y="4908446"/>
                  <a:pt x="11263947" y="4908446"/>
                </a:cubicBezTo>
                <a:cubicBezTo>
                  <a:pt x="11027219" y="4908446"/>
                  <a:pt x="11030204" y="4764618"/>
                  <a:pt x="10793476" y="4764618"/>
                </a:cubicBezTo>
                <a:cubicBezTo>
                  <a:pt x="10556748" y="4764618"/>
                  <a:pt x="10559669" y="4908446"/>
                  <a:pt x="10322941" y="4908446"/>
                </a:cubicBezTo>
                <a:cubicBezTo>
                  <a:pt x="10086213" y="4908446"/>
                  <a:pt x="10086213" y="4764618"/>
                  <a:pt x="9852469" y="4764618"/>
                </a:cubicBezTo>
                <a:cubicBezTo>
                  <a:pt x="9618726" y="4764618"/>
                  <a:pt x="9618790" y="4908446"/>
                  <a:pt x="9381998" y="4908446"/>
                </a:cubicBezTo>
                <a:cubicBezTo>
                  <a:pt x="9145206" y="4908446"/>
                  <a:pt x="9148191" y="4764618"/>
                  <a:pt x="8911463" y="4764618"/>
                </a:cubicBezTo>
                <a:cubicBezTo>
                  <a:pt x="8674735" y="4764618"/>
                  <a:pt x="8677719" y="4908446"/>
                  <a:pt x="8440992" y="4908446"/>
                </a:cubicBezTo>
                <a:cubicBezTo>
                  <a:pt x="8204264" y="4908446"/>
                  <a:pt x="8207312" y="4764618"/>
                  <a:pt x="7970520" y="4764618"/>
                </a:cubicBezTo>
                <a:cubicBezTo>
                  <a:pt x="7733729" y="4764618"/>
                  <a:pt x="7736713" y="4908446"/>
                  <a:pt x="7499985" y="4908446"/>
                </a:cubicBezTo>
                <a:cubicBezTo>
                  <a:pt x="7263257" y="4908446"/>
                  <a:pt x="7264718" y="4764618"/>
                  <a:pt x="7029514" y="4764618"/>
                </a:cubicBezTo>
                <a:cubicBezTo>
                  <a:pt x="6794310" y="4764618"/>
                  <a:pt x="6792659" y="4906541"/>
                  <a:pt x="6563424" y="4908382"/>
                </a:cubicBezTo>
                <a:cubicBezTo>
                  <a:pt x="6331331" y="4906541"/>
                  <a:pt x="6329680" y="4764618"/>
                  <a:pt x="6094476" y="4764618"/>
                </a:cubicBezTo>
                <a:cubicBezTo>
                  <a:pt x="6093460" y="4764618"/>
                  <a:pt x="6092508" y="4764682"/>
                  <a:pt x="6091492" y="4764682"/>
                </a:cubicBezTo>
                <a:cubicBezTo>
                  <a:pt x="6090476" y="4764682"/>
                  <a:pt x="6089523" y="4764618"/>
                  <a:pt x="6088507" y="4764618"/>
                </a:cubicBezTo>
                <a:cubicBezTo>
                  <a:pt x="5855780" y="4764618"/>
                  <a:pt x="5851716" y="4907176"/>
                  <a:pt x="5620957" y="4908382"/>
                </a:cubicBezTo>
                <a:cubicBezTo>
                  <a:pt x="5387278" y="4907176"/>
                  <a:pt x="5390198" y="4764618"/>
                  <a:pt x="5153470" y="4764618"/>
                </a:cubicBezTo>
                <a:cubicBezTo>
                  <a:pt x="4916742" y="4764618"/>
                  <a:pt x="4919790" y="4908446"/>
                  <a:pt x="4682998" y="4908446"/>
                </a:cubicBezTo>
                <a:cubicBezTo>
                  <a:pt x="4446207" y="4908446"/>
                  <a:pt x="4449191" y="4764618"/>
                  <a:pt x="4212464" y="4764618"/>
                </a:cubicBezTo>
                <a:cubicBezTo>
                  <a:pt x="3975735" y="4764618"/>
                  <a:pt x="3978720" y="4908446"/>
                  <a:pt x="3741991" y="4908446"/>
                </a:cubicBezTo>
                <a:cubicBezTo>
                  <a:pt x="3505264" y="4908446"/>
                  <a:pt x="3505327" y="4764618"/>
                  <a:pt x="3271520" y="4764618"/>
                </a:cubicBezTo>
                <a:cubicBezTo>
                  <a:pt x="3037713" y="4764618"/>
                  <a:pt x="3037713" y="4908446"/>
                  <a:pt x="2800985" y="4908446"/>
                </a:cubicBezTo>
                <a:cubicBezTo>
                  <a:pt x="2564257" y="4908446"/>
                  <a:pt x="2567242" y="4764618"/>
                  <a:pt x="2330514" y="4764618"/>
                </a:cubicBezTo>
                <a:cubicBezTo>
                  <a:pt x="2093786" y="4764618"/>
                  <a:pt x="2096707" y="4908446"/>
                  <a:pt x="1859979" y="4908446"/>
                </a:cubicBezTo>
                <a:cubicBezTo>
                  <a:pt x="1623251" y="4908446"/>
                  <a:pt x="1623251" y="4764618"/>
                  <a:pt x="1389507" y="4764618"/>
                </a:cubicBezTo>
                <a:cubicBezTo>
                  <a:pt x="1155764" y="4764618"/>
                  <a:pt x="1155827" y="4908446"/>
                  <a:pt x="919036" y="4908446"/>
                </a:cubicBezTo>
                <a:cubicBezTo>
                  <a:pt x="682244" y="4908446"/>
                  <a:pt x="677545" y="4764618"/>
                  <a:pt x="448500" y="4764618"/>
                </a:cubicBezTo>
                <a:cubicBezTo>
                  <a:pt x="219456" y="4764618"/>
                  <a:pt x="212027" y="4899302"/>
                  <a:pt x="0" y="4908001"/>
                </a:cubicBezTo>
                <a:lnTo>
                  <a:pt x="0" y="3429180"/>
                </a:lnTo>
                <a:lnTo>
                  <a:pt x="0" y="3131171"/>
                </a:lnTo>
                <a:lnTo>
                  <a:pt x="0" y="2463255"/>
                </a:lnTo>
                <a:lnTo>
                  <a:pt x="0" y="2072249"/>
                </a:lnTo>
                <a:lnTo>
                  <a:pt x="0" y="1191379"/>
                </a:lnTo>
                <a:close/>
              </a:path>
            </a:pathLst>
          </a:custGeom>
          <a:noFill/>
        </p:spPr>
        <p:txBody>
          <a:bodyPr wrap="square" lIns="1080000" tIns="540000" rIns="108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0" name="Kuvatiedot">
            <a:extLst>
              <a:ext uri="{FF2B5EF4-FFF2-40B4-BE49-F238E27FC236}">
                <a16:creationId xmlns:a16="http://schemas.microsoft.com/office/drawing/2014/main" id="{F4EB577F-14A4-4765-1D12-2902FE0300B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6" name="Alatunnisteen paikkamerkki 5">
            <a:extLst>
              <a:ext uri="{FF2B5EF4-FFF2-40B4-BE49-F238E27FC236}">
                <a16:creationId xmlns:a16="http://schemas.microsoft.com/office/drawing/2014/main" id="{7D8AAB12-998E-9AEA-D9B3-F85EFB93ED65}"/>
              </a:ext>
            </a:extLst>
          </p:cNvPr>
          <p:cNvSpPr>
            <a:spLocks noGrp="1"/>
          </p:cNvSpPr>
          <p:nvPr>
            <p:ph type="ftr" sz="quarter" idx="22"/>
          </p:nvPr>
        </p:nvSpPr>
        <p:spPr/>
        <p:txBody>
          <a:bodyPr/>
          <a:lstStyle/>
          <a:p>
            <a:endParaRPr lang="fi-FI" dirty="0"/>
          </a:p>
        </p:txBody>
      </p:sp>
      <p:sp>
        <p:nvSpPr>
          <p:cNvPr id="3" name="Päivämäärän paikkamerkki 2">
            <a:extLst>
              <a:ext uri="{FF2B5EF4-FFF2-40B4-BE49-F238E27FC236}">
                <a16:creationId xmlns:a16="http://schemas.microsoft.com/office/drawing/2014/main" id="{5A1E325A-CB03-091F-D1DB-1D0832E5F793}"/>
              </a:ext>
            </a:extLst>
          </p:cNvPr>
          <p:cNvSpPr>
            <a:spLocks noGrp="1"/>
          </p:cNvSpPr>
          <p:nvPr>
            <p:ph type="dt" sz="half" idx="21"/>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A5D96548-F2F5-30EB-F0F5-58CD8C0016CC}"/>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E80FEB8B-3ED1-9959-EC78-7CFE1896D8EA}"/>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470234389"/>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preserve="1" userDrawn="1">
  <p:cSld name="Otsikko ja kuva 1 A">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256213"/>
            <a:ext cx="11104564"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1" name="Kuvan paikkamerkki 10">
            <a:extLst>
              <a:ext uri="{FF2B5EF4-FFF2-40B4-BE49-F238E27FC236}">
                <a16:creationId xmlns:a16="http://schemas.microsoft.com/office/drawing/2014/main" id="{79A4F6BF-D1A1-B1F9-3B9F-8706E0E02C1C}"/>
              </a:ext>
              <a:ext uri="{C183D7F6-B498-43B3-948B-1728B52AA6E4}">
                <adec:decorative xmlns:adec="http://schemas.microsoft.com/office/drawing/2017/decorative" val="1"/>
              </a:ext>
            </a:extLst>
          </p:cNvPr>
          <p:cNvSpPr>
            <a:spLocks noGrp="1"/>
          </p:cNvSpPr>
          <p:nvPr>
            <p:ph type="pic" sz="quarter" idx="14" hasCustomPrompt="1"/>
          </p:nvPr>
        </p:nvSpPr>
        <p:spPr>
          <a:xfrm>
            <a:off x="0" y="0"/>
            <a:ext cx="12192000" cy="4908446"/>
          </a:xfrm>
          <a:custGeom>
            <a:avLst/>
            <a:gdLst>
              <a:gd name="connsiteX0" fmla="*/ 0 w 12192000"/>
              <a:gd name="connsiteY0" fmla="*/ 0 h 4908446"/>
              <a:gd name="connsiteX1" fmla="*/ 12192000 w 12192000"/>
              <a:gd name="connsiteY1" fmla="*/ 0 h 4908446"/>
              <a:gd name="connsiteX2" fmla="*/ 12192000 w 12192000"/>
              <a:gd name="connsiteY2" fmla="*/ 1191569 h 4908446"/>
              <a:gd name="connsiteX3" fmla="*/ 12192000 w 12192000"/>
              <a:gd name="connsiteY3" fmla="*/ 2072249 h 4908446"/>
              <a:gd name="connsiteX4" fmla="*/ 12192000 w 12192000"/>
              <a:gd name="connsiteY4" fmla="*/ 2463255 h 4908446"/>
              <a:gd name="connsiteX5" fmla="*/ 12192000 w 12192000"/>
              <a:gd name="connsiteY5" fmla="*/ 3131171 h 4908446"/>
              <a:gd name="connsiteX6" fmla="*/ 12192000 w 12192000"/>
              <a:gd name="connsiteY6" fmla="*/ 3429180 h 4908446"/>
              <a:gd name="connsiteX7" fmla="*/ 12192000 w 12192000"/>
              <a:gd name="connsiteY7" fmla="*/ 3661969 h 4908446"/>
              <a:gd name="connsiteX8" fmla="*/ 12192000 w 12192000"/>
              <a:gd name="connsiteY8" fmla="*/ 4037588 h 4908446"/>
              <a:gd name="connsiteX9" fmla="*/ 12192000 w 12192000"/>
              <a:gd name="connsiteY9" fmla="*/ 4113269 h 4908446"/>
              <a:gd name="connsiteX10" fmla="*/ 12192000 w 12192000"/>
              <a:gd name="connsiteY10" fmla="*/ 4282889 h 4908446"/>
              <a:gd name="connsiteX11" fmla="*/ 12192000 w 12192000"/>
              <a:gd name="connsiteY11" fmla="*/ 4382188 h 4908446"/>
              <a:gd name="connsiteX12" fmla="*/ 12192000 w 12192000"/>
              <a:gd name="connsiteY12" fmla="*/ 4605841 h 4908446"/>
              <a:gd name="connsiteX13" fmla="*/ 12192000 w 12192000"/>
              <a:gd name="connsiteY13" fmla="*/ 4908255 h 4908446"/>
              <a:gd name="connsiteX14" fmla="*/ 12192000 w 12192000"/>
              <a:gd name="connsiteY14" fmla="*/ 4908446 h 4908446"/>
              <a:gd name="connsiteX15" fmla="*/ 11263947 w 12192000"/>
              <a:gd name="connsiteY15" fmla="*/ 4908446 h 4908446"/>
              <a:gd name="connsiteX16" fmla="*/ 10322941 w 12192000"/>
              <a:gd name="connsiteY16" fmla="*/ 4908446 h 4908446"/>
              <a:gd name="connsiteX17" fmla="*/ 9381998 w 12192000"/>
              <a:gd name="connsiteY17" fmla="*/ 4908446 h 4908446"/>
              <a:gd name="connsiteX18" fmla="*/ 8440992 w 12192000"/>
              <a:gd name="connsiteY18" fmla="*/ 4908446 h 4908446"/>
              <a:gd name="connsiteX19" fmla="*/ 7499985 w 12192000"/>
              <a:gd name="connsiteY19" fmla="*/ 4908446 h 4908446"/>
              <a:gd name="connsiteX20" fmla="*/ 4682998 w 12192000"/>
              <a:gd name="connsiteY20" fmla="*/ 4908446 h 4908446"/>
              <a:gd name="connsiteX21" fmla="*/ 3741991 w 12192000"/>
              <a:gd name="connsiteY21" fmla="*/ 4908446 h 4908446"/>
              <a:gd name="connsiteX22" fmla="*/ 2800985 w 12192000"/>
              <a:gd name="connsiteY22" fmla="*/ 4908446 h 4908446"/>
              <a:gd name="connsiteX23" fmla="*/ 1859979 w 12192000"/>
              <a:gd name="connsiteY23" fmla="*/ 4908446 h 4908446"/>
              <a:gd name="connsiteX24" fmla="*/ 919036 w 12192000"/>
              <a:gd name="connsiteY24" fmla="*/ 4908446 h 4908446"/>
              <a:gd name="connsiteX25" fmla="*/ 0 w 12192000"/>
              <a:gd name="connsiteY25" fmla="*/ 4908446 h 4908446"/>
              <a:gd name="connsiteX26" fmla="*/ 0 w 12192000"/>
              <a:gd name="connsiteY26" fmla="*/ 4908001 h 4908446"/>
              <a:gd name="connsiteX27" fmla="*/ 0 w 12192000"/>
              <a:gd name="connsiteY27" fmla="*/ 4605889 h 4908446"/>
              <a:gd name="connsiteX28" fmla="*/ 0 w 12192000"/>
              <a:gd name="connsiteY28" fmla="*/ 4382188 h 4908446"/>
              <a:gd name="connsiteX29" fmla="*/ 0 w 12192000"/>
              <a:gd name="connsiteY29" fmla="*/ 4282889 h 4908446"/>
              <a:gd name="connsiteX30" fmla="*/ 0 w 12192000"/>
              <a:gd name="connsiteY30" fmla="*/ 4113269 h 4908446"/>
              <a:gd name="connsiteX31" fmla="*/ 0 w 12192000"/>
              <a:gd name="connsiteY31" fmla="*/ 4037588 h 4908446"/>
              <a:gd name="connsiteX32" fmla="*/ 0 w 12192000"/>
              <a:gd name="connsiteY32" fmla="*/ 3662033 h 4908446"/>
              <a:gd name="connsiteX33" fmla="*/ 0 w 12192000"/>
              <a:gd name="connsiteY33" fmla="*/ 3429180 h 4908446"/>
              <a:gd name="connsiteX34" fmla="*/ 0 w 12192000"/>
              <a:gd name="connsiteY34" fmla="*/ 3131171 h 4908446"/>
              <a:gd name="connsiteX35" fmla="*/ 0 w 12192000"/>
              <a:gd name="connsiteY35" fmla="*/ 2463255 h 4908446"/>
              <a:gd name="connsiteX36" fmla="*/ 0 w 12192000"/>
              <a:gd name="connsiteY36" fmla="*/ 2072249 h 4908446"/>
              <a:gd name="connsiteX37" fmla="*/ 0 w 12192000"/>
              <a:gd name="connsiteY37" fmla="*/ 1191379 h 4908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192000" h="4908446">
                <a:moveTo>
                  <a:pt x="0" y="0"/>
                </a:moveTo>
                <a:lnTo>
                  <a:pt x="12192000" y="0"/>
                </a:lnTo>
                <a:lnTo>
                  <a:pt x="12192000" y="1191569"/>
                </a:lnTo>
                <a:lnTo>
                  <a:pt x="12192000" y="2072249"/>
                </a:lnTo>
                <a:lnTo>
                  <a:pt x="12192000" y="2463255"/>
                </a:lnTo>
                <a:lnTo>
                  <a:pt x="12192000" y="3131171"/>
                </a:lnTo>
                <a:lnTo>
                  <a:pt x="12192000" y="3429180"/>
                </a:lnTo>
                <a:lnTo>
                  <a:pt x="12192000" y="3661969"/>
                </a:lnTo>
                <a:lnTo>
                  <a:pt x="12192000" y="4037588"/>
                </a:lnTo>
                <a:lnTo>
                  <a:pt x="12192000" y="4113269"/>
                </a:lnTo>
                <a:lnTo>
                  <a:pt x="12192000" y="4282889"/>
                </a:lnTo>
                <a:lnTo>
                  <a:pt x="12192000" y="4382188"/>
                </a:lnTo>
                <a:lnTo>
                  <a:pt x="12192000" y="4605841"/>
                </a:lnTo>
                <a:lnTo>
                  <a:pt x="12192000" y="4908255"/>
                </a:lnTo>
                <a:lnTo>
                  <a:pt x="12192000" y="4908446"/>
                </a:lnTo>
                <a:lnTo>
                  <a:pt x="11263947" y="4908446"/>
                </a:lnTo>
                <a:lnTo>
                  <a:pt x="10322941" y="4908446"/>
                </a:lnTo>
                <a:lnTo>
                  <a:pt x="9381998" y="4908446"/>
                </a:lnTo>
                <a:lnTo>
                  <a:pt x="8440992" y="4908446"/>
                </a:lnTo>
                <a:lnTo>
                  <a:pt x="7499985" y="4908446"/>
                </a:lnTo>
                <a:lnTo>
                  <a:pt x="4682998" y="4908446"/>
                </a:lnTo>
                <a:lnTo>
                  <a:pt x="3741991" y="4908446"/>
                </a:lnTo>
                <a:lnTo>
                  <a:pt x="2800985" y="4908446"/>
                </a:lnTo>
                <a:lnTo>
                  <a:pt x="1859979" y="4908446"/>
                </a:lnTo>
                <a:lnTo>
                  <a:pt x="919036" y="4908446"/>
                </a:lnTo>
                <a:lnTo>
                  <a:pt x="0" y="4908446"/>
                </a:lnTo>
                <a:lnTo>
                  <a:pt x="0" y="4908001"/>
                </a:lnTo>
                <a:lnTo>
                  <a:pt x="0" y="4605889"/>
                </a:lnTo>
                <a:lnTo>
                  <a:pt x="0" y="4382188"/>
                </a:lnTo>
                <a:lnTo>
                  <a:pt x="0" y="4282889"/>
                </a:lnTo>
                <a:lnTo>
                  <a:pt x="0" y="4113269"/>
                </a:lnTo>
                <a:lnTo>
                  <a:pt x="0" y="4037588"/>
                </a:lnTo>
                <a:lnTo>
                  <a:pt x="0" y="3662033"/>
                </a:lnTo>
                <a:lnTo>
                  <a:pt x="0" y="3429180"/>
                </a:lnTo>
                <a:lnTo>
                  <a:pt x="0" y="3131171"/>
                </a:lnTo>
                <a:lnTo>
                  <a:pt x="0" y="2463255"/>
                </a:lnTo>
                <a:lnTo>
                  <a:pt x="0" y="2072249"/>
                </a:lnTo>
                <a:lnTo>
                  <a:pt x="0" y="1191379"/>
                </a:lnTo>
                <a:close/>
              </a:path>
            </a:pathLst>
          </a:custGeom>
          <a:noFill/>
        </p:spPr>
        <p:txBody>
          <a:bodyPr wrap="square" lIns="1080000" tIns="540000" rIns="108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0" name="Kuvatiedot">
            <a:extLst>
              <a:ext uri="{FF2B5EF4-FFF2-40B4-BE49-F238E27FC236}">
                <a16:creationId xmlns:a16="http://schemas.microsoft.com/office/drawing/2014/main" id="{F4EB577F-14A4-4765-1D12-2902FE0300B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6" name="Alatunnisteen paikkamerkki 5">
            <a:extLst>
              <a:ext uri="{FF2B5EF4-FFF2-40B4-BE49-F238E27FC236}">
                <a16:creationId xmlns:a16="http://schemas.microsoft.com/office/drawing/2014/main" id="{7D8AAB12-998E-9AEA-D9B3-F85EFB93ED65}"/>
              </a:ext>
            </a:extLst>
          </p:cNvPr>
          <p:cNvSpPr>
            <a:spLocks noGrp="1"/>
          </p:cNvSpPr>
          <p:nvPr>
            <p:ph type="ftr" sz="quarter" idx="22"/>
          </p:nvPr>
        </p:nvSpPr>
        <p:spPr/>
        <p:txBody>
          <a:bodyPr/>
          <a:lstStyle/>
          <a:p>
            <a:endParaRPr lang="fi-FI" dirty="0"/>
          </a:p>
        </p:txBody>
      </p:sp>
      <p:sp>
        <p:nvSpPr>
          <p:cNvPr id="3" name="Päivämäärän paikkamerkki 2">
            <a:extLst>
              <a:ext uri="{FF2B5EF4-FFF2-40B4-BE49-F238E27FC236}">
                <a16:creationId xmlns:a16="http://schemas.microsoft.com/office/drawing/2014/main" id="{5A1E325A-CB03-091F-D1DB-1D0832E5F793}"/>
              </a:ext>
            </a:extLst>
          </p:cNvPr>
          <p:cNvSpPr>
            <a:spLocks noGrp="1"/>
          </p:cNvSpPr>
          <p:nvPr>
            <p:ph type="dt" sz="half" idx="21"/>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A5D96548-F2F5-30EB-F0F5-58CD8C0016CC}"/>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6FE0AD7D-B9D7-2BBC-9C85-3D5A18F61A53}"/>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587813937"/>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preserve="1" userDrawn="1">
  <p:cSld name="Otsikko ja kuva 1 B">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256213"/>
            <a:ext cx="11104564"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2" name="Kuvan paikkamerkki 11">
            <a:extLst>
              <a:ext uri="{FF2B5EF4-FFF2-40B4-BE49-F238E27FC236}">
                <a16:creationId xmlns:a16="http://schemas.microsoft.com/office/drawing/2014/main" id="{D4C318BB-DC33-A105-05C4-65D51F30C37E}"/>
              </a:ext>
              <a:ext uri="{C183D7F6-B498-43B3-948B-1728B52AA6E4}">
                <adec:decorative xmlns:adec="http://schemas.microsoft.com/office/drawing/2017/decorative" val="1"/>
              </a:ext>
            </a:extLst>
          </p:cNvPr>
          <p:cNvSpPr>
            <a:spLocks noGrp="1"/>
          </p:cNvSpPr>
          <p:nvPr>
            <p:ph type="pic" sz="quarter" idx="14" hasCustomPrompt="1"/>
          </p:nvPr>
        </p:nvSpPr>
        <p:spPr>
          <a:xfrm>
            <a:off x="0" y="-1"/>
            <a:ext cx="12192000" cy="4890675"/>
          </a:xfrm>
          <a:custGeom>
            <a:avLst/>
            <a:gdLst>
              <a:gd name="connsiteX0" fmla="*/ 0 w 12192000"/>
              <a:gd name="connsiteY0" fmla="*/ 0 h 4890675"/>
              <a:gd name="connsiteX1" fmla="*/ 12192000 w 12192000"/>
              <a:gd name="connsiteY1" fmla="*/ 0 h 4890675"/>
              <a:gd name="connsiteX2" fmla="*/ 12192000 w 12192000"/>
              <a:gd name="connsiteY2" fmla="*/ 1215488 h 4890675"/>
              <a:gd name="connsiteX3" fmla="*/ 12192000 w 12192000"/>
              <a:gd name="connsiteY3" fmla="*/ 2113846 h 4890675"/>
              <a:gd name="connsiteX4" fmla="*/ 12192000 w 12192000"/>
              <a:gd name="connsiteY4" fmla="*/ 2512701 h 4890675"/>
              <a:gd name="connsiteX5" fmla="*/ 12192000 w 12192000"/>
              <a:gd name="connsiteY5" fmla="*/ 3194024 h 4890675"/>
              <a:gd name="connsiteX6" fmla="*/ 12192000 w 12192000"/>
              <a:gd name="connsiteY6" fmla="*/ 3498015 h 4890675"/>
              <a:gd name="connsiteX7" fmla="*/ 12192000 w 12192000"/>
              <a:gd name="connsiteY7" fmla="*/ 3735477 h 4890675"/>
              <a:gd name="connsiteX8" fmla="*/ 12192000 w 12192000"/>
              <a:gd name="connsiteY8" fmla="*/ 4118636 h 4890675"/>
              <a:gd name="connsiteX9" fmla="*/ 12192000 w 12192000"/>
              <a:gd name="connsiteY9" fmla="*/ 4195836 h 4890675"/>
              <a:gd name="connsiteX10" fmla="*/ 12192000 w 12192000"/>
              <a:gd name="connsiteY10" fmla="*/ 4368861 h 4890675"/>
              <a:gd name="connsiteX11" fmla="*/ 12192000 w 12192000"/>
              <a:gd name="connsiteY11" fmla="*/ 4470153 h 4890675"/>
              <a:gd name="connsiteX12" fmla="*/ 12192000 w 12192000"/>
              <a:gd name="connsiteY12" fmla="*/ 4698296 h 4890675"/>
              <a:gd name="connsiteX13" fmla="*/ 12192000 w 12192000"/>
              <a:gd name="connsiteY13" fmla="*/ 4889775 h 4890675"/>
              <a:gd name="connsiteX14" fmla="*/ 11889410 w 12192000"/>
              <a:gd name="connsiteY14" fmla="*/ 4583335 h 4890675"/>
              <a:gd name="connsiteX15" fmla="*/ 11584000 w 12192000"/>
              <a:gd name="connsiteY15" fmla="*/ 4890675 h 4890675"/>
              <a:gd name="connsiteX16" fmla="*/ 11280521 w 12192000"/>
              <a:gd name="connsiteY16" fmla="*/ 4583335 h 4890675"/>
              <a:gd name="connsiteX17" fmla="*/ 10975060 w 12192000"/>
              <a:gd name="connsiteY17" fmla="*/ 4890675 h 4890675"/>
              <a:gd name="connsiteX18" fmla="*/ 10669651 w 12192000"/>
              <a:gd name="connsiteY18" fmla="*/ 4583335 h 4890675"/>
              <a:gd name="connsiteX19" fmla="*/ 10366172 w 12192000"/>
              <a:gd name="connsiteY19" fmla="*/ 4890675 h 4890675"/>
              <a:gd name="connsiteX20" fmla="*/ 10060762 w 12192000"/>
              <a:gd name="connsiteY20" fmla="*/ 4583335 h 4890675"/>
              <a:gd name="connsiteX21" fmla="*/ 9755353 w 12192000"/>
              <a:gd name="connsiteY21" fmla="*/ 4890675 h 4890675"/>
              <a:gd name="connsiteX22" fmla="*/ 9752660 w 12192000"/>
              <a:gd name="connsiteY22" fmla="*/ 4887983 h 4890675"/>
              <a:gd name="connsiteX23" fmla="*/ 9752660 w 12192000"/>
              <a:gd name="connsiteY23" fmla="*/ 4889557 h 4890675"/>
              <a:gd name="connsiteX24" fmla="*/ 9450298 w 12192000"/>
              <a:gd name="connsiteY24" fmla="*/ 4583335 h 4890675"/>
              <a:gd name="connsiteX25" fmla="*/ 9144889 w 12192000"/>
              <a:gd name="connsiteY25" fmla="*/ 4890675 h 4890675"/>
              <a:gd name="connsiteX26" fmla="*/ 8839479 w 12192000"/>
              <a:gd name="connsiteY26" fmla="*/ 4583335 h 4890675"/>
              <a:gd name="connsiteX27" fmla="*/ 8534070 w 12192000"/>
              <a:gd name="connsiteY27" fmla="*/ 4890675 h 4890675"/>
              <a:gd name="connsiteX28" fmla="*/ 8230591 w 12192000"/>
              <a:gd name="connsiteY28" fmla="*/ 4583335 h 4890675"/>
              <a:gd name="connsiteX29" fmla="*/ 7925181 w 12192000"/>
              <a:gd name="connsiteY29" fmla="*/ 4890675 h 4890675"/>
              <a:gd name="connsiteX30" fmla="*/ 7621702 w 12192000"/>
              <a:gd name="connsiteY30" fmla="*/ 4583335 h 4890675"/>
              <a:gd name="connsiteX31" fmla="*/ 7316242 w 12192000"/>
              <a:gd name="connsiteY31" fmla="*/ 4890675 h 4890675"/>
              <a:gd name="connsiteX32" fmla="*/ 7012762 w 12192000"/>
              <a:gd name="connsiteY32" fmla="*/ 4583335 h 4890675"/>
              <a:gd name="connsiteX33" fmla="*/ 6707353 w 12192000"/>
              <a:gd name="connsiteY33" fmla="*/ 4890675 h 4890675"/>
              <a:gd name="connsiteX34" fmla="*/ 6401943 w 12192000"/>
              <a:gd name="connsiteY34" fmla="*/ 4583335 h 4890675"/>
              <a:gd name="connsiteX35" fmla="*/ 6098464 w 12192000"/>
              <a:gd name="connsiteY35" fmla="*/ 4890675 h 4890675"/>
              <a:gd name="connsiteX36" fmla="*/ 5793057 w 12192000"/>
              <a:gd name="connsiteY36" fmla="*/ 4583335 h 4890675"/>
              <a:gd name="connsiteX37" fmla="*/ 5487647 w 12192000"/>
              <a:gd name="connsiteY37" fmla="*/ 4890675 h 4890675"/>
              <a:gd name="connsiteX38" fmla="*/ 5182185 w 12192000"/>
              <a:gd name="connsiteY38" fmla="*/ 4583335 h 4890675"/>
              <a:gd name="connsiteX39" fmla="*/ 4878758 w 12192000"/>
              <a:gd name="connsiteY39" fmla="*/ 4890675 h 4890675"/>
              <a:gd name="connsiteX40" fmla="*/ 4573348 w 12192000"/>
              <a:gd name="connsiteY40" fmla="*/ 4583335 h 4890675"/>
              <a:gd name="connsiteX41" fmla="*/ 4267938 w 12192000"/>
              <a:gd name="connsiteY41" fmla="*/ 4890675 h 4890675"/>
              <a:gd name="connsiteX42" fmla="*/ 3964457 w 12192000"/>
              <a:gd name="connsiteY42" fmla="*/ 4583335 h 4890675"/>
              <a:gd name="connsiteX43" fmla="*/ 3658997 w 12192000"/>
              <a:gd name="connsiteY43" fmla="*/ 4890675 h 4890675"/>
              <a:gd name="connsiteX44" fmla="*/ 3353587 w 12192000"/>
              <a:gd name="connsiteY44" fmla="*/ 4583335 h 4890675"/>
              <a:gd name="connsiteX45" fmla="*/ 3048178 w 12192000"/>
              <a:gd name="connsiteY45" fmla="*/ 4890675 h 4890675"/>
              <a:gd name="connsiteX46" fmla="*/ 2744698 w 12192000"/>
              <a:gd name="connsiteY46" fmla="*/ 4583335 h 4890675"/>
              <a:gd name="connsiteX47" fmla="*/ 2439289 w 12192000"/>
              <a:gd name="connsiteY47" fmla="*/ 4890675 h 4890675"/>
              <a:gd name="connsiteX48" fmla="*/ 2135810 w 12192000"/>
              <a:gd name="connsiteY48" fmla="*/ 4583335 h 4890675"/>
              <a:gd name="connsiteX49" fmla="*/ 1830400 w 12192000"/>
              <a:gd name="connsiteY49" fmla="*/ 4890675 h 4890675"/>
              <a:gd name="connsiteX50" fmla="*/ 1526921 w 12192000"/>
              <a:gd name="connsiteY50" fmla="*/ 4583335 h 4890675"/>
              <a:gd name="connsiteX51" fmla="*/ 1221460 w 12192000"/>
              <a:gd name="connsiteY51" fmla="*/ 4890675 h 4890675"/>
              <a:gd name="connsiteX52" fmla="*/ 916051 w 12192000"/>
              <a:gd name="connsiteY52" fmla="*/ 4583335 h 4890675"/>
              <a:gd name="connsiteX53" fmla="*/ 612572 w 12192000"/>
              <a:gd name="connsiteY53" fmla="*/ 4890675 h 4890675"/>
              <a:gd name="connsiteX54" fmla="*/ 307162 w 12192000"/>
              <a:gd name="connsiteY54" fmla="*/ 4583335 h 4890675"/>
              <a:gd name="connsiteX55" fmla="*/ 1752 w 12192000"/>
              <a:gd name="connsiteY55" fmla="*/ 4890675 h 4890675"/>
              <a:gd name="connsiteX56" fmla="*/ 0 w 12192000"/>
              <a:gd name="connsiteY56" fmla="*/ 4888923 h 4890675"/>
              <a:gd name="connsiteX57" fmla="*/ 0 w 12192000"/>
              <a:gd name="connsiteY57" fmla="*/ 4698345 h 4890675"/>
              <a:gd name="connsiteX58" fmla="*/ 0 w 12192000"/>
              <a:gd name="connsiteY58" fmla="*/ 4470153 h 4890675"/>
              <a:gd name="connsiteX59" fmla="*/ 0 w 12192000"/>
              <a:gd name="connsiteY59" fmla="*/ 4368861 h 4890675"/>
              <a:gd name="connsiteX60" fmla="*/ 0 w 12192000"/>
              <a:gd name="connsiteY60" fmla="*/ 4195836 h 4890675"/>
              <a:gd name="connsiteX61" fmla="*/ 0 w 12192000"/>
              <a:gd name="connsiteY61" fmla="*/ 4118636 h 4890675"/>
              <a:gd name="connsiteX62" fmla="*/ 0 w 12192000"/>
              <a:gd name="connsiteY62" fmla="*/ 3735543 h 4890675"/>
              <a:gd name="connsiteX63" fmla="*/ 0 w 12192000"/>
              <a:gd name="connsiteY63" fmla="*/ 3498015 h 4890675"/>
              <a:gd name="connsiteX64" fmla="*/ 0 w 12192000"/>
              <a:gd name="connsiteY64" fmla="*/ 3194024 h 4890675"/>
              <a:gd name="connsiteX65" fmla="*/ 0 w 12192000"/>
              <a:gd name="connsiteY65" fmla="*/ 2512701 h 4890675"/>
              <a:gd name="connsiteX66" fmla="*/ 0 w 12192000"/>
              <a:gd name="connsiteY66" fmla="*/ 2113846 h 4890675"/>
              <a:gd name="connsiteX67" fmla="*/ 0 w 12192000"/>
              <a:gd name="connsiteY67" fmla="*/ 1215294 h 4890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2192000" h="4890675">
                <a:moveTo>
                  <a:pt x="0" y="0"/>
                </a:moveTo>
                <a:lnTo>
                  <a:pt x="12192000" y="0"/>
                </a:lnTo>
                <a:lnTo>
                  <a:pt x="12192000" y="1215488"/>
                </a:lnTo>
                <a:lnTo>
                  <a:pt x="12192000" y="2113846"/>
                </a:lnTo>
                <a:lnTo>
                  <a:pt x="12192000" y="2512701"/>
                </a:lnTo>
                <a:lnTo>
                  <a:pt x="12192000" y="3194024"/>
                </a:lnTo>
                <a:lnTo>
                  <a:pt x="12192000" y="3498015"/>
                </a:lnTo>
                <a:lnTo>
                  <a:pt x="12192000" y="3735477"/>
                </a:lnTo>
                <a:lnTo>
                  <a:pt x="12192000" y="4118636"/>
                </a:lnTo>
                <a:lnTo>
                  <a:pt x="12192000" y="4195836"/>
                </a:lnTo>
                <a:lnTo>
                  <a:pt x="12192000" y="4368861"/>
                </a:lnTo>
                <a:lnTo>
                  <a:pt x="12192000" y="4470153"/>
                </a:lnTo>
                <a:lnTo>
                  <a:pt x="12192000" y="4698296"/>
                </a:lnTo>
                <a:lnTo>
                  <a:pt x="12192000" y="4889775"/>
                </a:lnTo>
                <a:lnTo>
                  <a:pt x="11889410" y="4583335"/>
                </a:lnTo>
                <a:lnTo>
                  <a:pt x="11584000" y="4890675"/>
                </a:lnTo>
                <a:lnTo>
                  <a:pt x="11280521" y="4583335"/>
                </a:lnTo>
                <a:lnTo>
                  <a:pt x="10975060" y="4890675"/>
                </a:lnTo>
                <a:lnTo>
                  <a:pt x="10669651" y="4583335"/>
                </a:lnTo>
                <a:lnTo>
                  <a:pt x="10366172" y="4890675"/>
                </a:lnTo>
                <a:lnTo>
                  <a:pt x="10060762" y="4583335"/>
                </a:lnTo>
                <a:lnTo>
                  <a:pt x="9755353" y="4890675"/>
                </a:lnTo>
                <a:lnTo>
                  <a:pt x="9752660" y="4887983"/>
                </a:lnTo>
                <a:lnTo>
                  <a:pt x="9752660" y="4889557"/>
                </a:lnTo>
                <a:lnTo>
                  <a:pt x="9450298" y="4583335"/>
                </a:lnTo>
                <a:lnTo>
                  <a:pt x="9144889" y="4890675"/>
                </a:lnTo>
                <a:lnTo>
                  <a:pt x="8839479" y="4583335"/>
                </a:lnTo>
                <a:lnTo>
                  <a:pt x="8534070" y="4890675"/>
                </a:lnTo>
                <a:lnTo>
                  <a:pt x="8230591" y="4583335"/>
                </a:lnTo>
                <a:lnTo>
                  <a:pt x="7925181" y="4890675"/>
                </a:lnTo>
                <a:lnTo>
                  <a:pt x="7621702" y="4583335"/>
                </a:lnTo>
                <a:lnTo>
                  <a:pt x="7316242" y="4890675"/>
                </a:lnTo>
                <a:lnTo>
                  <a:pt x="7012762" y="4583335"/>
                </a:lnTo>
                <a:lnTo>
                  <a:pt x="6707353" y="4890675"/>
                </a:lnTo>
                <a:lnTo>
                  <a:pt x="6401943" y="4583335"/>
                </a:lnTo>
                <a:lnTo>
                  <a:pt x="6098464" y="4890675"/>
                </a:lnTo>
                <a:lnTo>
                  <a:pt x="5793057" y="4583335"/>
                </a:lnTo>
                <a:lnTo>
                  <a:pt x="5487647" y="4890675"/>
                </a:lnTo>
                <a:lnTo>
                  <a:pt x="5182185" y="4583335"/>
                </a:lnTo>
                <a:lnTo>
                  <a:pt x="4878758" y="4890675"/>
                </a:lnTo>
                <a:lnTo>
                  <a:pt x="4573348" y="4583335"/>
                </a:lnTo>
                <a:lnTo>
                  <a:pt x="4267938" y="4890675"/>
                </a:lnTo>
                <a:lnTo>
                  <a:pt x="3964457" y="4583335"/>
                </a:lnTo>
                <a:lnTo>
                  <a:pt x="3658997" y="4890675"/>
                </a:lnTo>
                <a:lnTo>
                  <a:pt x="3353587" y="4583335"/>
                </a:lnTo>
                <a:lnTo>
                  <a:pt x="3048178" y="4890675"/>
                </a:lnTo>
                <a:lnTo>
                  <a:pt x="2744698" y="4583335"/>
                </a:lnTo>
                <a:lnTo>
                  <a:pt x="2439289" y="4890675"/>
                </a:lnTo>
                <a:lnTo>
                  <a:pt x="2135810" y="4583335"/>
                </a:lnTo>
                <a:lnTo>
                  <a:pt x="1830400" y="4890675"/>
                </a:lnTo>
                <a:lnTo>
                  <a:pt x="1526921" y="4583335"/>
                </a:lnTo>
                <a:lnTo>
                  <a:pt x="1221460" y="4890675"/>
                </a:lnTo>
                <a:lnTo>
                  <a:pt x="916051" y="4583335"/>
                </a:lnTo>
                <a:lnTo>
                  <a:pt x="612572" y="4890675"/>
                </a:lnTo>
                <a:lnTo>
                  <a:pt x="307162" y="4583335"/>
                </a:lnTo>
                <a:lnTo>
                  <a:pt x="1752" y="4890675"/>
                </a:lnTo>
                <a:lnTo>
                  <a:pt x="0" y="4888923"/>
                </a:lnTo>
                <a:lnTo>
                  <a:pt x="0" y="4698345"/>
                </a:lnTo>
                <a:lnTo>
                  <a:pt x="0" y="4470153"/>
                </a:lnTo>
                <a:lnTo>
                  <a:pt x="0" y="4368861"/>
                </a:lnTo>
                <a:lnTo>
                  <a:pt x="0" y="4195836"/>
                </a:lnTo>
                <a:lnTo>
                  <a:pt x="0" y="4118636"/>
                </a:lnTo>
                <a:lnTo>
                  <a:pt x="0" y="3735543"/>
                </a:lnTo>
                <a:lnTo>
                  <a:pt x="0" y="3498015"/>
                </a:lnTo>
                <a:lnTo>
                  <a:pt x="0" y="3194024"/>
                </a:lnTo>
                <a:lnTo>
                  <a:pt x="0" y="2512701"/>
                </a:lnTo>
                <a:lnTo>
                  <a:pt x="0" y="2113846"/>
                </a:lnTo>
                <a:lnTo>
                  <a:pt x="0" y="1215294"/>
                </a:lnTo>
                <a:close/>
              </a:path>
            </a:pathLst>
          </a:custGeom>
          <a:noFill/>
        </p:spPr>
        <p:txBody>
          <a:bodyPr wrap="square" lIns="1080000" tIns="540000" rIns="108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0" name="Kuvatiedot">
            <a:extLst>
              <a:ext uri="{FF2B5EF4-FFF2-40B4-BE49-F238E27FC236}">
                <a16:creationId xmlns:a16="http://schemas.microsoft.com/office/drawing/2014/main" id="{F4EB577F-14A4-4765-1D12-2902FE0300B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6" name="Alatunnisteen paikkamerkki 5">
            <a:extLst>
              <a:ext uri="{FF2B5EF4-FFF2-40B4-BE49-F238E27FC236}">
                <a16:creationId xmlns:a16="http://schemas.microsoft.com/office/drawing/2014/main" id="{7D8AAB12-998E-9AEA-D9B3-F85EFB93ED65}"/>
              </a:ext>
            </a:extLst>
          </p:cNvPr>
          <p:cNvSpPr>
            <a:spLocks noGrp="1"/>
          </p:cNvSpPr>
          <p:nvPr>
            <p:ph type="ftr" sz="quarter" idx="22"/>
          </p:nvPr>
        </p:nvSpPr>
        <p:spPr/>
        <p:txBody>
          <a:bodyPr/>
          <a:lstStyle/>
          <a:p>
            <a:endParaRPr lang="fi-FI" dirty="0"/>
          </a:p>
        </p:txBody>
      </p:sp>
      <p:sp>
        <p:nvSpPr>
          <p:cNvPr id="3" name="Päivämäärän paikkamerkki 2">
            <a:extLst>
              <a:ext uri="{FF2B5EF4-FFF2-40B4-BE49-F238E27FC236}">
                <a16:creationId xmlns:a16="http://schemas.microsoft.com/office/drawing/2014/main" id="{5A1E325A-CB03-091F-D1DB-1D0832E5F793}"/>
              </a:ext>
            </a:extLst>
          </p:cNvPr>
          <p:cNvSpPr>
            <a:spLocks noGrp="1"/>
          </p:cNvSpPr>
          <p:nvPr>
            <p:ph type="dt" sz="half" idx="21"/>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A5D96548-F2F5-30EB-F0F5-58CD8C0016CC}"/>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79347C1E-7BBC-6E60-FE16-F7E355CEC80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791722469"/>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Otsikko ja teksi kuvalla 1">
    <p:bg>
      <p:bgPr>
        <a:solidFill>
          <a:schemeClr val="bg2"/>
        </a:solidFill>
        <a:effectLst/>
      </p:bgPr>
    </p:bg>
    <p:spTree>
      <p:nvGrpSpPr>
        <p:cNvPr id="1" name=""/>
        <p:cNvGrpSpPr/>
        <p:nvPr/>
      </p:nvGrpSpPr>
      <p:grpSpPr>
        <a:xfrm>
          <a:off x="0" y="0"/>
          <a:ext cx="0" cy="0"/>
          <a:chOff x="0" y="0"/>
          <a:chExt cx="0" cy="0"/>
        </a:xfrm>
      </p:grpSpPr>
      <p:sp>
        <p:nvSpPr>
          <p:cNvPr id="11" name="Kuvan paikkamerkki 10">
            <a:extLst>
              <a:ext uri="{FF2B5EF4-FFF2-40B4-BE49-F238E27FC236}">
                <a16:creationId xmlns:a16="http://schemas.microsoft.com/office/drawing/2014/main" id="{83E2E18C-DFF8-D79A-1160-88D48E85FA08}"/>
              </a:ext>
              <a:ext uri="{C183D7F6-B498-43B3-948B-1728B52AA6E4}">
                <adec:decorative xmlns:adec="http://schemas.microsoft.com/office/drawing/2017/decorative" val="1"/>
              </a:ext>
            </a:extLst>
          </p:cNvPr>
          <p:cNvSpPr>
            <a:spLocks noGrp="1"/>
          </p:cNvSpPr>
          <p:nvPr>
            <p:ph type="pic" sz="quarter" idx="29" hasCustomPrompt="1"/>
          </p:nvPr>
        </p:nvSpPr>
        <p:spPr>
          <a:xfrm>
            <a:off x="1738385" y="0"/>
            <a:ext cx="10450142" cy="6860932"/>
          </a:xfrm>
          <a:custGeom>
            <a:avLst/>
            <a:gdLst>
              <a:gd name="connsiteX0" fmla="*/ 6861888 w 10450142"/>
              <a:gd name="connsiteY0" fmla="*/ 0 h 6860932"/>
              <a:gd name="connsiteX1" fmla="*/ 8422594 w 10450142"/>
              <a:gd name="connsiteY1" fmla="*/ 0 h 6860932"/>
              <a:gd name="connsiteX2" fmla="*/ 8889436 w 10450142"/>
              <a:gd name="connsiteY2" fmla="*/ 0 h 6860932"/>
              <a:gd name="connsiteX3" fmla="*/ 10450142 w 10450142"/>
              <a:gd name="connsiteY3" fmla="*/ 0 h 6860932"/>
              <a:gd name="connsiteX4" fmla="*/ 10450142 w 10450142"/>
              <a:gd name="connsiteY4" fmla="*/ 6858000 h 6860932"/>
              <a:gd name="connsiteX5" fmla="*/ 8889436 w 10450142"/>
              <a:gd name="connsiteY5" fmla="*/ 6858000 h 6860932"/>
              <a:gd name="connsiteX6" fmla="*/ 8422594 w 10450142"/>
              <a:gd name="connsiteY6" fmla="*/ 6858000 h 6860932"/>
              <a:gd name="connsiteX7" fmla="*/ 8422594 w 10450142"/>
              <a:gd name="connsiteY7" fmla="*/ 6860932 h 6860932"/>
              <a:gd name="connsiteX8" fmla="*/ 6861888 w 10450142"/>
              <a:gd name="connsiteY8" fmla="*/ 6860932 h 6860932"/>
              <a:gd name="connsiteX9" fmla="*/ 1560706 w 10450142"/>
              <a:gd name="connsiteY9" fmla="*/ 6860932 h 6860932"/>
              <a:gd name="connsiteX10" fmla="*/ 0 w 10450142"/>
              <a:gd name="connsiteY10" fmla="*/ 6860932 h 6860932"/>
              <a:gd name="connsiteX11" fmla="*/ 244109 w 10450142"/>
              <a:gd name="connsiteY11" fmla="*/ 6384186 h 6860932"/>
              <a:gd name="connsiteX12" fmla="*/ 743163 w 10450142"/>
              <a:gd name="connsiteY12" fmla="*/ 6118790 h 6860932"/>
              <a:gd name="connsiteX13" fmla="*/ 1008496 w 10450142"/>
              <a:gd name="connsiteY13" fmla="*/ 5619800 h 6860932"/>
              <a:gd name="connsiteX14" fmla="*/ 1507549 w 10450142"/>
              <a:gd name="connsiteY14" fmla="*/ 5354403 h 6860932"/>
              <a:gd name="connsiteX15" fmla="*/ 1772882 w 10450142"/>
              <a:gd name="connsiteY15" fmla="*/ 4855349 h 6860932"/>
              <a:gd name="connsiteX16" fmla="*/ 2271936 w 10450142"/>
              <a:gd name="connsiteY16" fmla="*/ 4590016 h 6860932"/>
              <a:gd name="connsiteX17" fmla="*/ 2537269 w 10450142"/>
              <a:gd name="connsiteY17" fmla="*/ 4090963 h 6860932"/>
              <a:gd name="connsiteX18" fmla="*/ 3036323 w 10450142"/>
              <a:gd name="connsiteY18" fmla="*/ 3825629 h 6860932"/>
              <a:gd name="connsiteX19" fmla="*/ 3301656 w 10450142"/>
              <a:gd name="connsiteY19" fmla="*/ 3326576 h 6860932"/>
              <a:gd name="connsiteX20" fmla="*/ 3304269 w 10450142"/>
              <a:gd name="connsiteY20" fmla="*/ 3324090 h 6860932"/>
              <a:gd name="connsiteX21" fmla="*/ 3306818 w 10450142"/>
              <a:gd name="connsiteY21" fmla="*/ 3321477 h 6860932"/>
              <a:gd name="connsiteX22" fmla="*/ 3803195 w 10450142"/>
              <a:gd name="connsiteY22" fmla="*/ 3058630 h 6860932"/>
              <a:gd name="connsiteX23" fmla="*/ 4066042 w 10450142"/>
              <a:gd name="connsiteY23" fmla="*/ 2562190 h 6860932"/>
              <a:gd name="connsiteX24" fmla="*/ 4068655 w 10450142"/>
              <a:gd name="connsiteY24" fmla="*/ 2559704 h 6860932"/>
              <a:gd name="connsiteX25" fmla="*/ 4071205 w 10450142"/>
              <a:gd name="connsiteY25" fmla="*/ 2557091 h 6860932"/>
              <a:gd name="connsiteX26" fmla="*/ 4570258 w 10450142"/>
              <a:gd name="connsiteY26" fmla="*/ 2291758 h 6860932"/>
              <a:gd name="connsiteX27" fmla="*/ 4835592 w 10450142"/>
              <a:gd name="connsiteY27" fmla="*/ 1792704 h 6860932"/>
              <a:gd name="connsiteX28" fmla="*/ 5334645 w 10450142"/>
              <a:gd name="connsiteY28" fmla="*/ 1527371 h 6860932"/>
              <a:gd name="connsiteX29" fmla="*/ 5599978 w 10450142"/>
              <a:gd name="connsiteY29" fmla="*/ 1028318 h 6860932"/>
              <a:gd name="connsiteX30" fmla="*/ 6099031 w 10450142"/>
              <a:gd name="connsiteY30" fmla="*/ 762921 h 6860932"/>
              <a:gd name="connsiteX31" fmla="*/ 6364365 w 10450142"/>
              <a:gd name="connsiteY31" fmla="*/ 263931 h 6860932"/>
              <a:gd name="connsiteX32" fmla="*/ 6861888 w 10450142"/>
              <a:gd name="connsiteY32" fmla="*/ 0 h 686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450142" h="6860932">
                <a:moveTo>
                  <a:pt x="6861888" y="0"/>
                </a:moveTo>
                <a:lnTo>
                  <a:pt x="8422594" y="0"/>
                </a:lnTo>
                <a:lnTo>
                  <a:pt x="8889436" y="0"/>
                </a:lnTo>
                <a:lnTo>
                  <a:pt x="10450142" y="0"/>
                </a:lnTo>
                <a:lnTo>
                  <a:pt x="10450142" y="6858000"/>
                </a:lnTo>
                <a:lnTo>
                  <a:pt x="8889436" y="6858000"/>
                </a:lnTo>
                <a:lnTo>
                  <a:pt x="8422594" y="6858000"/>
                </a:lnTo>
                <a:lnTo>
                  <a:pt x="8422594" y="6860932"/>
                </a:lnTo>
                <a:lnTo>
                  <a:pt x="6861888" y="6860932"/>
                </a:lnTo>
                <a:lnTo>
                  <a:pt x="1560706" y="6860932"/>
                </a:lnTo>
                <a:lnTo>
                  <a:pt x="0" y="6860932"/>
                </a:lnTo>
                <a:cubicBezTo>
                  <a:pt x="160041" y="6683682"/>
                  <a:pt x="61760" y="6566535"/>
                  <a:pt x="244109" y="6384186"/>
                </a:cubicBezTo>
                <a:cubicBezTo>
                  <a:pt x="433979" y="6194317"/>
                  <a:pt x="550807" y="6311145"/>
                  <a:pt x="743163" y="6118790"/>
                </a:cubicBezTo>
                <a:cubicBezTo>
                  <a:pt x="933032" y="5928920"/>
                  <a:pt x="816204" y="5812092"/>
                  <a:pt x="1008496" y="5619800"/>
                </a:cubicBezTo>
                <a:cubicBezTo>
                  <a:pt x="1198366" y="5429866"/>
                  <a:pt x="1315194" y="5546758"/>
                  <a:pt x="1507549" y="5354403"/>
                </a:cubicBezTo>
                <a:cubicBezTo>
                  <a:pt x="1697419" y="5164533"/>
                  <a:pt x="1583013" y="5045283"/>
                  <a:pt x="1772882" y="4855349"/>
                </a:cubicBezTo>
                <a:cubicBezTo>
                  <a:pt x="1962752" y="4665480"/>
                  <a:pt x="2079644" y="4782372"/>
                  <a:pt x="2271936" y="4590016"/>
                </a:cubicBezTo>
                <a:cubicBezTo>
                  <a:pt x="2461806" y="4400147"/>
                  <a:pt x="2344977" y="4283318"/>
                  <a:pt x="2537269" y="4090963"/>
                </a:cubicBezTo>
                <a:cubicBezTo>
                  <a:pt x="2727139" y="3901093"/>
                  <a:pt x="2844031" y="4017921"/>
                  <a:pt x="3036323" y="3825629"/>
                </a:cubicBezTo>
                <a:cubicBezTo>
                  <a:pt x="3226192" y="3635760"/>
                  <a:pt x="3109364" y="3518932"/>
                  <a:pt x="3301656" y="3326576"/>
                </a:cubicBezTo>
                <a:cubicBezTo>
                  <a:pt x="3302548" y="3325684"/>
                  <a:pt x="3303376" y="3324919"/>
                  <a:pt x="3304269" y="3324090"/>
                </a:cubicBezTo>
                <a:cubicBezTo>
                  <a:pt x="3305161" y="3323198"/>
                  <a:pt x="3305926" y="3322370"/>
                  <a:pt x="3306818" y="3321477"/>
                </a:cubicBezTo>
                <a:cubicBezTo>
                  <a:pt x="3495796" y="3132500"/>
                  <a:pt x="3612496" y="3247289"/>
                  <a:pt x="3803195" y="3058630"/>
                </a:cubicBezTo>
                <a:cubicBezTo>
                  <a:pt x="3989431" y="2870290"/>
                  <a:pt x="3874643" y="2753653"/>
                  <a:pt x="4066042" y="2562190"/>
                </a:cubicBezTo>
                <a:cubicBezTo>
                  <a:pt x="4066935" y="2561297"/>
                  <a:pt x="4067827" y="2560533"/>
                  <a:pt x="4068655" y="2559704"/>
                </a:cubicBezTo>
                <a:cubicBezTo>
                  <a:pt x="4069548" y="2558812"/>
                  <a:pt x="4070313" y="2557983"/>
                  <a:pt x="4071205" y="2557091"/>
                </a:cubicBezTo>
                <a:cubicBezTo>
                  <a:pt x="4261075" y="2367221"/>
                  <a:pt x="4377903" y="2484049"/>
                  <a:pt x="4570258" y="2291758"/>
                </a:cubicBezTo>
                <a:cubicBezTo>
                  <a:pt x="4760128" y="2101824"/>
                  <a:pt x="4643236" y="1984996"/>
                  <a:pt x="4835592" y="1792704"/>
                </a:cubicBezTo>
                <a:cubicBezTo>
                  <a:pt x="5025461" y="1602834"/>
                  <a:pt x="5142290" y="1719663"/>
                  <a:pt x="5334645" y="1527371"/>
                </a:cubicBezTo>
                <a:cubicBezTo>
                  <a:pt x="5524515" y="1337438"/>
                  <a:pt x="5407623" y="1220609"/>
                  <a:pt x="5599978" y="1028318"/>
                </a:cubicBezTo>
                <a:cubicBezTo>
                  <a:pt x="5789848" y="838384"/>
                  <a:pt x="5906676" y="955276"/>
                  <a:pt x="6099031" y="762921"/>
                </a:cubicBezTo>
                <a:cubicBezTo>
                  <a:pt x="6288901" y="573051"/>
                  <a:pt x="6174495" y="453801"/>
                  <a:pt x="6364365" y="263931"/>
                </a:cubicBezTo>
                <a:cubicBezTo>
                  <a:pt x="6553725" y="74507"/>
                  <a:pt x="6670425" y="190252"/>
                  <a:pt x="6861888" y="0"/>
                </a:cubicBezTo>
                <a:close/>
              </a:path>
            </a:pathLst>
          </a:custGeom>
          <a:noFill/>
        </p:spPr>
        <p:txBody>
          <a:bodyPr wrap="square" lIns="4680000" tIns="216000" rIns="540000" bIns="900000" anchor="b">
            <a:noAutofit/>
          </a:bodyPr>
          <a:lstStyle>
            <a:lvl1pPr marL="0" indent="0" algn="r">
              <a:buNone/>
              <a:defRPr sz="140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51908877-0B3F-FAF6-EB89-4F4663D1A68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46099" y="546100"/>
            <a:ext cx="4581525" cy="985838"/>
          </a:xfrm>
          <a:prstGeom prst="rect">
            <a:avLst/>
          </a:prstGeom>
        </p:spPr>
        <p:txBody>
          <a:bodyPr anchor="t"/>
          <a:lstStyle>
            <a:lvl1pPr>
              <a:defRPr sz="3600">
                <a:solidFill>
                  <a:schemeClr val="tx1"/>
                </a:solidFill>
              </a:defRPr>
            </a:lvl1pPr>
          </a:lstStyle>
          <a:p>
            <a:r>
              <a:rPr lang="fi-FI"/>
              <a:t>Muokkaa ots. perustyyl. napsautt.</a:t>
            </a:r>
            <a:endParaRPr lang="fi-FI" dirty="0"/>
          </a:p>
        </p:txBody>
      </p:sp>
      <p:sp>
        <p:nvSpPr>
          <p:cNvPr id="10" name="Tekstin paikkamerkki 9">
            <a:extLst>
              <a:ext uri="{FF2B5EF4-FFF2-40B4-BE49-F238E27FC236}">
                <a16:creationId xmlns:a16="http://schemas.microsoft.com/office/drawing/2014/main" id="{65A823B1-BDA8-48B3-FDF8-04D274997AC8}"/>
              </a:ext>
            </a:extLst>
          </p:cNvPr>
          <p:cNvSpPr>
            <a:spLocks noGrp="1"/>
          </p:cNvSpPr>
          <p:nvPr>
            <p:ph type="body" sz="quarter" idx="30"/>
          </p:nvPr>
        </p:nvSpPr>
        <p:spPr>
          <a:xfrm>
            <a:off x="539750" y="2276475"/>
            <a:ext cx="4227513" cy="3724275"/>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fi-FI" dirty="0"/>
          </a:p>
        </p:txBody>
      </p:sp>
      <p:sp>
        <p:nvSpPr>
          <p:cNvPr id="6" name="Alatunnisteen paikkamerkki 5">
            <a:extLst>
              <a:ext uri="{FF2B5EF4-FFF2-40B4-BE49-F238E27FC236}">
                <a16:creationId xmlns:a16="http://schemas.microsoft.com/office/drawing/2014/main" id="{EB9825AF-FA9A-3E07-6363-82CC9463A8AF}"/>
              </a:ext>
            </a:extLst>
          </p:cNvPr>
          <p:cNvSpPr>
            <a:spLocks noGrp="1"/>
          </p:cNvSpPr>
          <p:nvPr>
            <p:ph type="ftr" sz="quarter" idx="27"/>
          </p:nvPr>
        </p:nvSpPr>
        <p:spPr/>
        <p:txBody>
          <a:bodyPr/>
          <a:lstStyle/>
          <a:p>
            <a:endParaRPr lang="fi-FI" dirty="0"/>
          </a:p>
        </p:txBody>
      </p:sp>
      <p:sp>
        <p:nvSpPr>
          <p:cNvPr id="3" name="Päivämäärän paikkamerkki 2">
            <a:extLst>
              <a:ext uri="{FF2B5EF4-FFF2-40B4-BE49-F238E27FC236}">
                <a16:creationId xmlns:a16="http://schemas.microsoft.com/office/drawing/2014/main" id="{1729CFC5-24DD-513B-E598-74E5AC0D8054}"/>
              </a:ext>
            </a:extLst>
          </p:cNvPr>
          <p:cNvSpPr>
            <a:spLocks noGrp="1"/>
          </p:cNvSpPr>
          <p:nvPr>
            <p:ph type="dt" sz="half" idx="26"/>
          </p:nvPr>
        </p:nvSpPr>
        <p:spPr/>
        <p:txBody>
          <a:bodyPr/>
          <a:lstStyle/>
          <a:p>
            <a:r>
              <a:rPr lang="fi-FI"/>
              <a:t>12.8.2025</a:t>
            </a:r>
            <a:endParaRPr lang="fi-FI" dirty="0"/>
          </a:p>
        </p:txBody>
      </p:sp>
      <p:sp>
        <p:nvSpPr>
          <p:cNvPr id="7" name="Dian numeron paikkamerkki 6">
            <a:extLst>
              <a:ext uri="{FF2B5EF4-FFF2-40B4-BE49-F238E27FC236}">
                <a16:creationId xmlns:a16="http://schemas.microsoft.com/office/drawing/2014/main" id="{EE6EA182-DE74-CE41-32C4-1B7D6DA240A3}"/>
              </a:ext>
            </a:extLst>
          </p:cNvPr>
          <p:cNvSpPr>
            <a:spLocks noGrp="1"/>
          </p:cNvSpPr>
          <p:nvPr>
            <p:ph type="sldNum" sz="quarter" idx="28"/>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9EF44219-C928-440C-1F9B-B45B2E45D64D}"/>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071111181"/>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preserve="1" userDrawn="1">
  <p:cSld name="Otsikko ja kuva 1 C">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256213"/>
            <a:ext cx="11104564"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3" name="Kuvan paikkamerkki 12">
            <a:extLst>
              <a:ext uri="{FF2B5EF4-FFF2-40B4-BE49-F238E27FC236}">
                <a16:creationId xmlns:a16="http://schemas.microsoft.com/office/drawing/2014/main" id="{2A317219-9C67-C9CF-12E8-A1380C09D5C9}"/>
              </a:ext>
              <a:ext uri="{C183D7F6-B498-43B3-948B-1728B52AA6E4}">
                <adec:decorative xmlns:adec="http://schemas.microsoft.com/office/drawing/2017/decorative" val="1"/>
              </a:ext>
            </a:extLst>
          </p:cNvPr>
          <p:cNvSpPr>
            <a:spLocks noGrp="1"/>
          </p:cNvSpPr>
          <p:nvPr>
            <p:ph type="pic" sz="quarter" idx="14" hasCustomPrompt="1"/>
          </p:nvPr>
        </p:nvSpPr>
        <p:spPr>
          <a:xfrm>
            <a:off x="-355" y="0"/>
            <a:ext cx="12192000" cy="4971492"/>
          </a:xfrm>
          <a:custGeom>
            <a:avLst/>
            <a:gdLst>
              <a:gd name="connsiteX0" fmla="*/ 0 w 12192000"/>
              <a:gd name="connsiteY0" fmla="*/ 0 h 4971492"/>
              <a:gd name="connsiteX1" fmla="*/ 12192000 w 12192000"/>
              <a:gd name="connsiteY1" fmla="*/ 0 h 4971492"/>
              <a:gd name="connsiteX2" fmla="*/ 12192000 w 12192000"/>
              <a:gd name="connsiteY2" fmla="*/ 1415564 h 4971492"/>
              <a:gd name="connsiteX3" fmla="*/ 12192000 w 12192000"/>
              <a:gd name="connsiteY3" fmla="*/ 2461797 h 4971492"/>
              <a:gd name="connsiteX4" fmla="*/ 12192000 w 12192000"/>
              <a:gd name="connsiteY4" fmla="*/ 2926305 h 4971492"/>
              <a:gd name="connsiteX5" fmla="*/ 12192000 w 12192000"/>
              <a:gd name="connsiteY5" fmla="*/ 3719778 h 4971492"/>
              <a:gd name="connsiteX6" fmla="*/ 12192000 w 12192000"/>
              <a:gd name="connsiteY6" fmla="*/ 4073807 h 4971492"/>
              <a:gd name="connsiteX7" fmla="*/ 12192000 w 12192000"/>
              <a:gd name="connsiteY7" fmla="*/ 4350357 h 4971492"/>
              <a:gd name="connsiteX8" fmla="*/ 12192000 w 12192000"/>
              <a:gd name="connsiteY8" fmla="*/ 4796586 h 4971492"/>
              <a:gd name="connsiteX9" fmla="*/ 12192000 w 12192000"/>
              <a:gd name="connsiteY9" fmla="*/ 4886494 h 4971492"/>
              <a:gd name="connsiteX10" fmla="*/ 12192000 w 12192000"/>
              <a:gd name="connsiteY10" fmla="*/ 4971492 h 4971492"/>
              <a:gd name="connsiteX11" fmla="*/ 12190325 w 12192000"/>
              <a:gd name="connsiteY11" fmla="*/ 4971492 h 4971492"/>
              <a:gd name="connsiteX12" fmla="*/ 11885830 w 12192000"/>
              <a:gd name="connsiteY12" fmla="*/ 4759325 h 4971492"/>
              <a:gd name="connsiteX13" fmla="*/ 11581385 w 12192000"/>
              <a:gd name="connsiteY13" fmla="*/ 4971492 h 4971492"/>
              <a:gd name="connsiteX14" fmla="*/ 11276890 w 12192000"/>
              <a:gd name="connsiteY14" fmla="*/ 4759325 h 4971492"/>
              <a:gd name="connsiteX15" fmla="*/ 10972394 w 12192000"/>
              <a:gd name="connsiteY15" fmla="*/ 4971492 h 4971492"/>
              <a:gd name="connsiteX16" fmla="*/ 10667899 w 12192000"/>
              <a:gd name="connsiteY16" fmla="*/ 4759325 h 4971492"/>
              <a:gd name="connsiteX17" fmla="*/ 10363454 w 12192000"/>
              <a:gd name="connsiteY17" fmla="*/ 4971492 h 4971492"/>
              <a:gd name="connsiteX18" fmla="*/ 10058958 w 12192000"/>
              <a:gd name="connsiteY18" fmla="*/ 4759325 h 4971492"/>
              <a:gd name="connsiteX19" fmla="*/ 9754463 w 12192000"/>
              <a:gd name="connsiteY19" fmla="*/ 4971492 h 4971492"/>
              <a:gd name="connsiteX20" fmla="*/ 9449968 w 12192000"/>
              <a:gd name="connsiteY20" fmla="*/ 4759325 h 4971492"/>
              <a:gd name="connsiteX21" fmla="*/ 9449968 w 12192000"/>
              <a:gd name="connsiteY21" fmla="*/ 4759579 h 4971492"/>
              <a:gd name="connsiteX22" fmla="*/ 9449866 w 12192000"/>
              <a:gd name="connsiteY22" fmla="*/ 4759325 h 4971492"/>
              <a:gd name="connsiteX23" fmla="*/ 9145421 w 12192000"/>
              <a:gd name="connsiteY23" fmla="*/ 4971492 h 4971492"/>
              <a:gd name="connsiteX24" fmla="*/ 8840926 w 12192000"/>
              <a:gd name="connsiteY24" fmla="*/ 4759325 h 4971492"/>
              <a:gd name="connsiteX25" fmla="*/ 8536431 w 12192000"/>
              <a:gd name="connsiteY25" fmla="*/ 4971492 h 4971492"/>
              <a:gd name="connsiteX26" fmla="*/ 8231935 w 12192000"/>
              <a:gd name="connsiteY26" fmla="*/ 4759325 h 4971492"/>
              <a:gd name="connsiteX27" fmla="*/ 7927491 w 12192000"/>
              <a:gd name="connsiteY27" fmla="*/ 4971492 h 4971492"/>
              <a:gd name="connsiteX28" fmla="*/ 7622995 w 12192000"/>
              <a:gd name="connsiteY28" fmla="*/ 4759325 h 4971492"/>
              <a:gd name="connsiteX29" fmla="*/ 7318500 w 12192000"/>
              <a:gd name="connsiteY29" fmla="*/ 4971492 h 4971492"/>
              <a:gd name="connsiteX30" fmla="*/ 7014005 w 12192000"/>
              <a:gd name="connsiteY30" fmla="*/ 4759325 h 4971492"/>
              <a:gd name="connsiteX31" fmla="*/ 6709559 w 12192000"/>
              <a:gd name="connsiteY31" fmla="*/ 4971492 h 4971492"/>
              <a:gd name="connsiteX32" fmla="*/ 6405065 w 12192000"/>
              <a:gd name="connsiteY32" fmla="*/ 4759325 h 4971492"/>
              <a:gd name="connsiteX33" fmla="*/ 6100570 w 12192000"/>
              <a:gd name="connsiteY33" fmla="*/ 4971492 h 4971492"/>
              <a:gd name="connsiteX34" fmla="*/ 5796075 w 12192000"/>
              <a:gd name="connsiteY34" fmla="*/ 4759325 h 4971492"/>
              <a:gd name="connsiteX35" fmla="*/ 5550558 w 12192000"/>
              <a:gd name="connsiteY35" fmla="*/ 4965757 h 4971492"/>
              <a:gd name="connsiteX36" fmla="*/ 5550558 w 12192000"/>
              <a:gd name="connsiteY36" fmla="*/ 4965604 h 4971492"/>
              <a:gd name="connsiteX37" fmla="*/ 5507621 w 12192000"/>
              <a:gd name="connsiteY37" fmla="*/ 4971035 h 4971492"/>
              <a:gd name="connsiteX38" fmla="*/ 5505896 w 12192000"/>
              <a:gd name="connsiteY38" fmla="*/ 4971137 h 4971492"/>
              <a:gd name="connsiteX39" fmla="*/ 5491630 w 12192000"/>
              <a:gd name="connsiteY39" fmla="*/ 4971492 h 4971492"/>
              <a:gd name="connsiteX40" fmla="*/ 5187186 w 12192000"/>
              <a:gd name="connsiteY40" fmla="*/ 4759325 h 4971492"/>
              <a:gd name="connsiteX41" fmla="*/ 5187186 w 12192000"/>
              <a:gd name="connsiteY41" fmla="*/ 4759376 h 4971492"/>
              <a:gd name="connsiteX42" fmla="*/ 5129525 w 12192000"/>
              <a:gd name="connsiteY42" fmla="*/ 4853937 h 4971492"/>
              <a:gd name="connsiteX43" fmla="*/ 4880762 w 12192000"/>
              <a:gd name="connsiteY43" fmla="*/ 4971492 h 4971492"/>
              <a:gd name="connsiteX44" fmla="*/ 4576265 w 12192000"/>
              <a:gd name="connsiteY44" fmla="*/ 4759325 h 4971492"/>
              <a:gd name="connsiteX45" fmla="*/ 4271819 w 12192000"/>
              <a:gd name="connsiteY45" fmla="*/ 4971492 h 4971492"/>
              <a:gd name="connsiteX46" fmla="*/ 3967324 w 12192000"/>
              <a:gd name="connsiteY46" fmla="*/ 4759325 h 4971492"/>
              <a:gd name="connsiteX47" fmla="*/ 3662829 w 12192000"/>
              <a:gd name="connsiteY47" fmla="*/ 4971492 h 4971492"/>
              <a:gd name="connsiteX48" fmla="*/ 3358333 w 12192000"/>
              <a:gd name="connsiteY48" fmla="*/ 4759325 h 4971492"/>
              <a:gd name="connsiteX49" fmla="*/ 3053888 w 12192000"/>
              <a:gd name="connsiteY49" fmla="*/ 4971492 h 4971492"/>
              <a:gd name="connsiteX50" fmla="*/ 2749393 w 12192000"/>
              <a:gd name="connsiteY50" fmla="*/ 4759325 h 4971492"/>
              <a:gd name="connsiteX51" fmla="*/ 2444897 w 12192000"/>
              <a:gd name="connsiteY51" fmla="*/ 4971492 h 4971492"/>
              <a:gd name="connsiteX52" fmla="*/ 2140402 w 12192000"/>
              <a:gd name="connsiteY52" fmla="*/ 4759325 h 4971492"/>
              <a:gd name="connsiteX53" fmla="*/ 1835957 w 12192000"/>
              <a:gd name="connsiteY53" fmla="*/ 4971492 h 4971492"/>
              <a:gd name="connsiteX54" fmla="*/ 1531462 w 12192000"/>
              <a:gd name="connsiteY54" fmla="*/ 4759325 h 4971492"/>
              <a:gd name="connsiteX55" fmla="*/ 1226966 w 12192000"/>
              <a:gd name="connsiteY55" fmla="*/ 4971492 h 4971492"/>
              <a:gd name="connsiteX56" fmla="*/ 922471 w 12192000"/>
              <a:gd name="connsiteY56" fmla="*/ 4759325 h 4971492"/>
              <a:gd name="connsiteX57" fmla="*/ 618026 w 12192000"/>
              <a:gd name="connsiteY57" fmla="*/ 4971492 h 4971492"/>
              <a:gd name="connsiteX58" fmla="*/ 313531 w 12192000"/>
              <a:gd name="connsiteY58" fmla="*/ 4759325 h 4971492"/>
              <a:gd name="connsiteX59" fmla="*/ 9035 w 12192000"/>
              <a:gd name="connsiteY59" fmla="*/ 4971492 h 4971492"/>
              <a:gd name="connsiteX60" fmla="*/ 0 w 12192000"/>
              <a:gd name="connsiteY60" fmla="*/ 4971346 h 4971492"/>
              <a:gd name="connsiteX61" fmla="*/ 0 w 12192000"/>
              <a:gd name="connsiteY61" fmla="*/ 4886494 h 4971492"/>
              <a:gd name="connsiteX62" fmla="*/ 0 w 12192000"/>
              <a:gd name="connsiteY62" fmla="*/ 4796586 h 4971492"/>
              <a:gd name="connsiteX63" fmla="*/ 0 w 12192000"/>
              <a:gd name="connsiteY63" fmla="*/ 4350433 h 4971492"/>
              <a:gd name="connsiteX64" fmla="*/ 0 w 12192000"/>
              <a:gd name="connsiteY64" fmla="*/ 4073807 h 4971492"/>
              <a:gd name="connsiteX65" fmla="*/ 0 w 12192000"/>
              <a:gd name="connsiteY65" fmla="*/ 3719778 h 4971492"/>
              <a:gd name="connsiteX66" fmla="*/ 0 w 12192000"/>
              <a:gd name="connsiteY66" fmla="*/ 2926305 h 4971492"/>
              <a:gd name="connsiteX67" fmla="*/ 0 w 12192000"/>
              <a:gd name="connsiteY67" fmla="*/ 2461797 h 4971492"/>
              <a:gd name="connsiteX68" fmla="*/ 0 w 12192000"/>
              <a:gd name="connsiteY68" fmla="*/ 1415338 h 4971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2192000" h="4971492">
                <a:moveTo>
                  <a:pt x="0" y="0"/>
                </a:moveTo>
                <a:lnTo>
                  <a:pt x="12192000" y="0"/>
                </a:lnTo>
                <a:lnTo>
                  <a:pt x="12192000" y="1415564"/>
                </a:lnTo>
                <a:lnTo>
                  <a:pt x="12192000" y="2461797"/>
                </a:lnTo>
                <a:lnTo>
                  <a:pt x="12192000" y="2926305"/>
                </a:lnTo>
                <a:lnTo>
                  <a:pt x="12192000" y="3719778"/>
                </a:lnTo>
                <a:lnTo>
                  <a:pt x="12192000" y="4073807"/>
                </a:lnTo>
                <a:lnTo>
                  <a:pt x="12192000" y="4350357"/>
                </a:lnTo>
                <a:lnTo>
                  <a:pt x="12192000" y="4796586"/>
                </a:lnTo>
                <a:lnTo>
                  <a:pt x="12192000" y="4886494"/>
                </a:lnTo>
                <a:lnTo>
                  <a:pt x="12192000" y="4971492"/>
                </a:lnTo>
                <a:lnTo>
                  <a:pt x="12190325" y="4971492"/>
                </a:lnTo>
                <a:cubicBezTo>
                  <a:pt x="12052822" y="4971492"/>
                  <a:pt x="11934963" y="4885052"/>
                  <a:pt x="11885830" y="4759325"/>
                </a:cubicBezTo>
                <a:cubicBezTo>
                  <a:pt x="11834767" y="4883072"/>
                  <a:pt x="11718939" y="4971492"/>
                  <a:pt x="11581385" y="4971492"/>
                </a:cubicBezTo>
                <a:cubicBezTo>
                  <a:pt x="11443831" y="4971492"/>
                  <a:pt x="11325972" y="4885052"/>
                  <a:pt x="11276890" y="4759325"/>
                </a:cubicBezTo>
                <a:cubicBezTo>
                  <a:pt x="11225827" y="4883072"/>
                  <a:pt x="11109896" y="4971492"/>
                  <a:pt x="10972394" y="4971492"/>
                </a:cubicBezTo>
                <a:cubicBezTo>
                  <a:pt x="10834891" y="4971492"/>
                  <a:pt x="10717032" y="4885052"/>
                  <a:pt x="10667899" y="4759325"/>
                </a:cubicBezTo>
                <a:cubicBezTo>
                  <a:pt x="10616836" y="4883072"/>
                  <a:pt x="10501007" y="4971492"/>
                  <a:pt x="10363454" y="4971492"/>
                </a:cubicBezTo>
                <a:cubicBezTo>
                  <a:pt x="10225901" y="4971492"/>
                  <a:pt x="10108041" y="4885052"/>
                  <a:pt x="10058958" y="4759325"/>
                </a:cubicBezTo>
                <a:cubicBezTo>
                  <a:pt x="10007896" y="4883072"/>
                  <a:pt x="9891966" y="4971492"/>
                  <a:pt x="9754463" y="4971492"/>
                </a:cubicBezTo>
                <a:cubicBezTo>
                  <a:pt x="9616961" y="4971492"/>
                  <a:pt x="9499101" y="4885052"/>
                  <a:pt x="9449968" y="4759325"/>
                </a:cubicBezTo>
                <a:lnTo>
                  <a:pt x="9449968" y="4759579"/>
                </a:lnTo>
                <a:cubicBezTo>
                  <a:pt x="9449866" y="4759477"/>
                  <a:pt x="9449866" y="4759427"/>
                  <a:pt x="9449866" y="4759325"/>
                </a:cubicBezTo>
                <a:cubicBezTo>
                  <a:pt x="9398804" y="4883072"/>
                  <a:pt x="9282975" y="4971492"/>
                  <a:pt x="9145421" y="4971492"/>
                </a:cubicBezTo>
                <a:cubicBezTo>
                  <a:pt x="9007868" y="4971492"/>
                  <a:pt x="8890009" y="4885052"/>
                  <a:pt x="8840926" y="4759325"/>
                </a:cubicBezTo>
                <a:cubicBezTo>
                  <a:pt x="8789864" y="4883072"/>
                  <a:pt x="8673933" y="4971492"/>
                  <a:pt x="8536431" y="4971492"/>
                </a:cubicBezTo>
                <a:cubicBezTo>
                  <a:pt x="8398928" y="4971492"/>
                  <a:pt x="8281069" y="4885052"/>
                  <a:pt x="8231935" y="4759325"/>
                </a:cubicBezTo>
                <a:cubicBezTo>
                  <a:pt x="8180873" y="4883072"/>
                  <a:pt x="8065044" y="4971492"/>
                  <a:pt x="7927491" y="4971492"/>
                </a:cubicBezTo>
                <a:cubicBezTo>
                  <a:pt x="7789938" y="4971492"/>
                  <a:pt x="7672078" y="4885052"/>
                  <a:pt x="7622995" y="4759325"/>
                </a:cubicBezTo>
                <a:cubicBezTo>
                  <a:pt x="7571933" y="4883072"/>
                  <a:pt x="7456002" y="4971492"/>
                  <a:pt x="7318500" y="4971492"/>
                </a:cubicBezTo>
                <a:cubicBezTo>
                  <a:pt x="7180997" y="4971492"/>
                  <a:pt x="7063138" y="4885052"/>
                  <a:pt x="7014005" y="4759325"/>
                </a:cubicBezTo>
                <a:cubicBezTo>
                  <a:pt x="6962942" y="4883072"/>
                  <a:pt x="6847113" y="4971492"/>
                  <a:pt x="6709559" y="4971492"/>
                </a:cubicBezTo>
                <a:cubicBezTo>
                  <a:pt x="6572006" y="4971492"/>
                  <a:pt x="6454147" y="4885052"/>
                  <a:pt x="6405065" y="4759325"/>
                </a:cubicBezTo>
                <a:cubicBezTo>
                  <a:pt x="6354004" y="4883072"/>
                  <a:pt x="6238073" y="4971492"/>
                  <a:pt x="6100570" y="4971492"/>
                </a:cubicBezTo>
                <a:cubicBezTo>
                  <a:pt x="5963068" y="4971492"/>
                  <a:pt x="5845212" y="4885052"/>
                  <a:pt x="5796075" y="4759325"/>
                </a:cubicBezTo>
                <a:cubicBezTo>
                  <a:pt x="5752575" y="4864749"/>
                  <a:pt x="5660654" y="4944438"/>
                  <a:pt x="5550558" y="4965757"/>
                </a:cubicBezTo>
                <a:lnTo>
                  <a:pt x="5550558" y="4965604"/>
                </a:lnTo>
                <a:cubicBezTo>
                  <a:pt x="5536246" y="4968447"/>
                  <a:pt x="5521934" y="4970223"/>
                  <a:pt x="5507621" y="4971035"/>
                </a:cubicBezTo>
                <a:cubicBezTo>
                  <a:pt x="5507060" y="4971035"/>
                  <a:pt x="5506450" y="4971137"/>
                  <a:pt x="5505896" y="4971137"/>
                </a:cubicBezTo>
                <a:cubicBezTo>
                  <a:pt x="5501172" y="4971340"/>
                  <a:pt x="5496401" y="4971492"/>
                  <a:pt x="5491630" y="4971492"/>
                </a:cubicBezTo>
                <a:cubicBezTo>
                  <a:pt x="5354128" y="4971492"/>
                  <a:pt x="5236268" y="4885052"/>
                  <a:pt x="5187186" y="4759325"/>
                </a:cubicBezTo>
                <a:cubicBezTo>
                  <a:pt x="5187186" y="4759325"/>
                  <a:pt x="5187186" y="4759376"/>
                  <a:pt x="5187186" y="4759376"/>
                </a:cubicBezTo>
                <a:cubicBezTo>
                  <a:pt x="5172871" y="4794094"/>
                  <a:pt x="5153280" y="4825970"/>
                  <a:pt x="5129525" y="4853937"/>
                </a:cubicBezTo>
                <a:cubicBezTo>
                  <a:pt x="5068515" y="4925709"/>
                  <a:pt x="4979737" y="4971492"/>
                  <a:pt x="4880762" y="4971492"/>
                </a:cubicBezTo>
                <a:cubicBezTo>
                  <a:pt x="4743257" y="4971492"/>
                  <a:pt x="4625402" y="4885052"/>
                  <a:pt x="4576265" y="4759325"/>
                </a:cubicBezTo>
                <a:cubicBezTo>
                  <a:pt x="4525203" y="4883072"/>
                  <a:pt x="4409323" y="4971492"/>
                  <a:pt x="4271819" y="4971492"/>
                </a:cubicBezTo>
                <a:cubicBezTo>
                  <a:pt x="4134318" y="4971492"/>
                  <a:pt x="4016407" y="4885052"/>
                  <a:pt x="3967324" y="4759325"/>
                </a:cubicBezTo>
                <a:cubicBezTo>
                  <a:pt x="3916262" y="4883072"/>
                  <a:pt x="3800331" y="4971492"/>
                  <a:pt x="3662829" y="4971492"/>
                </a:cubicBezTo>
                <a:cubicBezTo>
                  <a:pt x="3525326" y="4971492"/>
                  <a:pt x="3407467" y="4885052"/>
                  <a:pt x="3358333" y="4759325"/>
                </a:cubicBezTo>
                <a:cubicBezTo>
                  <a:pt x="3307273" y="4883072"/>
                  <a:pt x="3191391" y="4971492"/>
                  <a:pt x="3053888" y="4971492"/>
                </a:cubicBezTo>
                <a:cubicBezTo>
                  <a:pt x="2916386" y="4971492"/>
                  <a:pt x="2798475" y="4885052"/>
                  <a:pt x="2749393" y="4759325"/>
                </a:cubicBezTo>
                <a:cubicBezTo>
                  <a:pt x="2698331" y="4883072"/>
                  <a:pt x="2582402" y="4971492"/>
                  <a:pt x="2444897" y="4971492"/>
                </a:cubicBezTo>
                <a:cubicBezTo>
                  <a:pt x="2307395" y="4971492"/>
                  <a:pt x="2189535" y="4885052"/>
                  <a:pt x="2140402" y="4759325"/>
                </a:cubicBezTo>
                <a:cubicBezTo>
                  <a:pt x="2089340" y="4883072"/>
                  <a:pt x="1973511" y="4971492"/>
                  <a:pt x="1835957" y="4971492"/>
                </a:cubicBezTo>
                <a:cubicBezTo>
                  <a:pt x="1698404" y="4971492"/>
                  <a:pt x="1580544" y="4885052"/>
                  <a:pt x="1531462" y="4759325"/>
                </a:cubicBezTo>
                <a:cubicBezTo>
                  <a:pt x="1480400" y="4883072"/>
                  <a:pt x="1364469" y="4971492"/>
                  <a:pt x="1226966" y="4971492"/>
                </a:cubicBezTo>
                <a:cubicBezTo>
                  <a:pt x="1089464" y="4971492"/>
                  <a:pt x="971604" y="4885052"/>
                  <a:pt x="922471" y="4759325"/>
                </a:cubicBezTo>
                <a:cubicBezTo>
                  <a:pt x="871409" y="4883072"/>
                  <a:pt x="755579" y="4971492"/>
                  <a:pt x="618026" y="4971492"/>
                </a:cubicBezTo>
                <a:cubicBezTo>
                  <a:pt x="480473" y="4971492"/>
                  <a:pt x="362613" y="4885052"/>
                  <a:pt x="313531" y="4759325"/>
                </a:cubicBezTo>
                <a:cubicBezTo>
                  <a:pt x="262468" y="4883072"/>
                  <a:pt x="144558" y="4971492"/>
                  <a:pt x="9035" y="4971492"/>
                </a:cubicBezTo>
                <a:lnTo>
                  <a:pt x="0" y="4971346"/>
                </a:lnTo>
                <a:lnTo>
                  <a:pt x="0" y="4886494"/>
                </a:lnTo>
                <a:lnTo>
                  <a:pt x="0" y="4796586"/>
                </a:lnTo>
                <a:lnTo>
                  <a:pt x="0" y="4350433"/>
                </a:lnTo>
                <a:lnTo>
                  <a:pt x="0" y="4073807"/>
                </a:lnTo>
                <a:lnTo>
                  <a:pt x="0" y="3719778"/>
                </a:lnTo>
                <a:lnTo>
                  <a:pt x="0" y="2926305"/>
                </a:lnTo>
                <a:lnTo>
                  <a:pt x="0" y="2461797"/>
                </a:lnTo>
                <a:lnTo>
                  <a:pt x="0" y="1415338"/>
                </a:lnTo>
                <a:close/>
              </a:path>
            </a:pathLst>
          </a:custGeom>
          <a:noFill/>
        </p:spPr>
        <p:txBody>
          <a:bodyPr wrap="square" lIns="1080000" tIns="540000" rIns="108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0" name="Kuvatiedot">
            <a:extLst>
              <a:ext uri="{FF2B5EF4-FFF2-40B4-BE49-F238E27FC236}">
                <a16:creationId xmlns:a16="http://schemas.microsoft.com/office/drawing/2014/main" id="{F4EB577F-14A4-4765-1D12-2902FE0300B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6" name="Alatunnisteen paikkamerkki 5">
            <a:extLst>
              <a:ext uri="{FF2B5EF4-FFF2-40B4-BE49-F238E27FC236}">
                <a16:creationId xmlns:a16="http://schemas.microsoft.com/office/drawing/2014/main" id="{7D8AAB12-998E-9AEA-D9B3-F85EFB93ED65}"/>
              </a:ext>
            </a:extLst>
          </p:cNvPr>
          <p:cNvSpPr>
            <a:spLocks noGrp="1"/>
          </p:cNvSpPr>
          <p:nvPr>
            <p:ph type="ftr" sz="quarter" idx="22"/>
          </p:nvPr>
        </p:nvSpPr>
        <p:spPr/>
        <p:txBody>
          <a:bodyPr/>
          <a:lstStyle/>
          <a:p>
            <a:endParaRPr lang="fi-FI" dirty="0"/>
          </a:p>
        </p:txBody>
      </p:sp>
      <p:sp>
        <p:nvSpPr>
          <p:cNvPr id="3" name="Päivämäärän paikkamerkki 2">
            <a:extLst>
              <a:ext uri="{FF2B5EF4-FFF2-40B4-BE49-F238E27FC236}">
                <a16:creationId xmlns:a16="http://schemas.microsoft.com/office/drawing/2014/main" id="{5A1E325A-CB03-091F-D1DB-1D0832E5F793}"/>
              </a:ext>
            </a:extLst>
          </p:cNvPr>
          <p:cNvSpPr>
            <a:spLocks noGrp="1"/>
          </p:cNvSpPr>
          <p:nvPr>
            <p:ph type="dt" sz="half" idx="21"/>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A5D96548-F2F5-30EB-F0F5-58CD8C0016CC}"/>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0BD193E5-B150-D53A-F720-B994F74861C4}"/>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020106218"/>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preserve="1" userDrawn="1">
  <p:cSld name="Otsikko ja teksi kuvalla 1">
    <p:bg>
      <p:bgPr>
        <a:solidFill>
          <a:schemeClr val="accent6"/>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46099" y="546100"/>
            <a:ext cx="4581525" cy="985838"/>
          </a:xfrm>
          <a:prstGeom prst="rect">
            <a:avLst/>
          </a:prstGeom>
        </p:spPr>
        <p:txBody>
          <a:bodyPr anchor="t"/>
          <a:lstStyle>
            <a:lvl1pPr>
              <a:defRPr sz="3600">
                <a:solidFill>
                  <a:schemeClr val="tx2"/>
                </a:solidFill>
              </a:defRPr>
            </a:lvl1pPr>
          </a:lstStyle>
          <a:p>
            <a:endParaRPr lang="fi-FI" dirty="0"/>
          </a:p>
        </p:txBody>
      </p:sp>
      <p:sp>
        <p:nvSpPr>
          <p:cNvPr id="10" name="Tekstin paikkamerkki 9">
            <a:extLst>
              <a:ext uri="{FF2B5EF4-FFF2-40B4-BE49-F238E27FC236}">
                <a16:creationId xmlns:a16="http://schemas.microsoft.com/office/drawing/2014/main" id="{65A823B1-BDA8-48B3-FDF8-04D274997AC8}"/>
              </a:ext>
            </a:extLst>
          </p:cNvPr>
          <p:cNvSpPr>
            <a:spLocks noGrp="1"/>
          </p:cNvSpPr>
          <p:nvPr>
            <p:ph type="body" sz="quarter" idx="30"/>
          </p:nvPr>
        </p:nvSpPr>
        <p:spPr>
          <a:xfrm>
            <a:off x="539750" y="2276475"/>
            <a:ext cx="4227513" cy="3724275"/>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1" name="Kuvan paikkamerkki 10">
            <a:extLst>
              <a:ext uri="{FF2B5EF4-FFF2-40B4-BE49-F238E27FC236}">
                <a16:creationId xmlns:a16="http://schemas.microsoft.com/office/drawing/2014/main" id="{83E2E18C-DFF8-D79A-1160-88D48E85FA08}"/>
              </a:ext>
              <a:ext uri="{C183D7F6-B498-43B3-948B-1728B52AA6E4}">
                <adec:decorative xmlns:adec="http://schemas.microsoft.com/office/drawing/2017/decorative" val="1"/>
              </a:ext>
            </a:extLst>
          </p:cNvPr>
          <p:cNvSpPr>
            <a:spLocks noGrp="1"/>
          </p:cNvSpPr>
          <p:nvPr>
            <p:ph type="pic" sz="quarter" idx="29" hasCustomPrompt="1"/>
          </p:nvPr>
        </p:nvSpPr>
        <p:spPr>
          <a:xfrm>
            <a:off x="1738385" y="0"/>
            <a:ext cx="10450142" cy="6860932"/>
          </a:xfrm>
          <a:custGeom>
            <a:avLst/>
            <a:gdLst>
              <a:gd name="connsiteX0" fmla="*/ 6861888 w 10450142"/>
              <a:gd name="connsiteY0" fmla="*/ 0 h 6860932"/>
              <a:gd name="connsiteX1" fmla="*/ 8422594 w 10450142"/>
              <a:gd name="connsiteY1" fmla="*/ 0 h 6860932"/>
              <a:gd name="connsiteX2" fmla="*/ 8889436 w 10450142"/>
              <a:gd name="connsiteY2" fmla="*/ 0 h 6860932"/>
              <a:gd name="connsiteX3" fmla="*/ 10450142 w 10450142"/>
              <a:gd name="connsiteY3" fmla="*/ 0 h 6860932"/>
              <a:gd name="connsiteX4" fmla="*/ 10450142 w 10450142"/>
              <a:gd name="connsiteY4" fmla="*/ 6858000 h 6860932"/>
              <a:gd name="connsiteX5" fmla="*/ 8889436 w 10450142"/>
              <a:gd name="connsiteY5" fmla="*/ 6858000 h 6860932"/>
              <a:gd name="connsiteX6" fmla="*/ 8422594 w 10450142"/>
              <a:gd name="connsiteY6" fmla="*/ 6858000 h 6860932"/>
              <a:gd name="connsiteX7" fmla="*/ 8422594 w 10450142"/>
              <a:gd name="connsiteY7" fmla="*/ 6860932 h 6860932"/>
              <a:gd name="connsiteX8" fmla="*/ 6861888 w 10450142"/>
              <a:gd name="connsiteY8" fmla="*/ 6860932 h 6860932"/>
              <a:gd name="connsiteX9" fmla="*/ 1560706 w 10450142"/>
              <a:gd name="connsiteY9" fmla="*/ 6860932 h 6860932"/>
              <a:gd name="connsiteX10" fmla="*/ 0 w 10450142"/>
              <a:gd name="connsiteY10" fmla="*/ 6860932 h 6860932"/>
              <a:gd name="connsiteX11" fmla="*/ 244109 w 10450142"/>
              <a:gd name="connsiteY11" fmla="*/ 6384186 h 6860932"/>
              <a:gd name="connsiteX12" fmla="*/ 743163 w 10450142"/>
              <a:gd name="connsiteY12" fmla="*/ 6118790 h 6860932"/>
              <a:gd name="connsiteX13" fmla="*/ 1008496 w 10450142"/>
              <a:gd name="connsiteY13" fmla="*/ 5619800 h 6860932"/>
              <a:gd name="connsiteX14" fmla="*/ 1507549 w 10450142"/>
              <a:gd name="connsiteY14" fmla="*/ 5354403 h 6860932"/>
              <a:gd name="connsiteX15" fmla="*/ 1772882 w 10450142"/>
              <a:gd name="connsiteY15" fmla="*/ 4855349 h 6860932"/>
              <a:gd name="connsiteX16" fmla="*/ 2271936 w 10450142"/>
              <a:gd name="connsiteY16" fmla="*/ 4590016 h 6860932"/>
              <a:gd name="connsiteX17" fmla="*/ 2537269 w 10450142"/>
              <a:gd name="connsiteY17" fmla="*/ 4090963 h 6860932"/>
              <a:gd name="connsiteX18" fmla="*/ 3036323 w 10450142"/>
              <a:gd name="connsiteY18" fmla="*/ 3825629 h 6860932"/>
              <a:gd name="connsiteX19" fmla="*/ 3301656 w 10450142"/>
              <a:gd name="connsiteY19" fmla="*/ 3326576 h 6860932"/>
              <a:gd name="connsiteX20" fmla="*/ 3304269 w 10450142"/>
              <a:gd name="connsiteY20" fmla="*/ 3324090 h 6860932"/>
              <a:gd name="connsiteX21" fmla="*/ 3306818 w 10450142"/>
              <a:gd name="connsiteY21" fmla="*/ 3321477 h 6860932"/>
              <a:gd name="connsiteX22" fmla="*/ 3803195 w 10450142"/>
              <a:gd name="connsiteY22" fmla="*/ 3058630 h 6860932"/>
              <a:gd name="connsiteX23" fmla="*/ 4066042 w 10450142"/>
              <a:gd name="connsiteY23" fmla="*/ 2562190 h 6860932"/>
              <a:gd name="connsiteX24" fmla="*/ 4068655 w 10450142"/>
              <a:gd name="connsiteY24" fmla="*/ 2559704 h 6860932"/>
              <a:gd name="connsiteX25" fmla="*/ 4071205 w 10450142"/>
              <a:gd name="connsiteY25" fmla="*/ 2557091 h 6860932"/>
              <a:gd name="connsiteX26" fmla="*/ 4570258 w 10450142"/>
              <a:gd name="connsiteY26" fmla="*/ 2291758 h 6860932"/>
              <a:gd name="connsiteX27" fmla="*/ 4835592 w 10450142"/>
              <a:gd name="connsiteY27" fmla="*/ 1792704 h 6860932"/>
              <a:gd name="connsiteX28" fmla="*/ 5334645 w 10450142"/>
              <a:gd name="connsiteY28" fmla="*/ 1527371 h 6860932"/>
              <a:gd name="connsiteX29" fmla="*/ 5599978 w 10450142"/>
              <a:gd name="connsiteY29" fmla="*/ 1028318 h 6860932"/>
              <a:gd name="connsiteX30" fmla="*/ 6099031 w 10450142"/>
              <a:gd name="connsiteY30" fmla="*/ 762921 h 6860932"/>
              <a:gd name="connsiteX31" fmla="*/ 6364365 w 10450142"/>
              <a:gd name="connsiteY31" fmla="*/ 263931 h 6860932"/>
              <a:gd name="connsiteX32" fmla="*/ 6861888 w 10450142"/>
              <a:gd name="connsiteY32" fmla="*/ 0 h 686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450142" h="6860932">
                <a:moveTo>
                  <a:pt x="6861888" y="0"/>
                </a:moveTo>
                <a:lnTo>
                  <a:pt x="8422594" y="0"/>
                </a:lnTo>
                <a:lnTo>
                  <a:pt x="8889436" y="0"/>
                </a:lnTo>
                <a:lnTo>
                  <a:pt x="10450142" y="0"/>
                </a:lnTo>
                <a:lnTo>
                  <a:pt x="10450142" y="6858000"/>
                </a:lnTo>
                <a:lnTo>
                  <a:pt x="8889436" y="6858000"/>
                </a:lnTo>
                <a:lnTo>
                  <a:pt x="8422594" y="6858000"/>
                </a:lnTo>
                <a:lnTo>
                  <a:pt x="8422594" y="6860932"/>
                </a:lnTo>
                <a:lnTo>
                  <a:pt x="6861888" y="6860932"/>
                </a:lnTo>
                <a:lnTo>
                  <a:pt x="1560706" y="6860932"/>
                </a:lnTo>
                <a:lnTo>
                  <a:pt x="0" y="6860932"/>
                </a:lnTo>
                <a:cubicBezTo>
                  <a:pt x="160041" y="6683682"/>
                  <a:pt x="61760" y="6566535"/>
                  <a:pt x="244109" y="6384186"/>
                </a:cubicBezTo>
                <a:cubicBezTo>
                  <a:pt x="433979" y="6194317"/>
                  <a:pt x="550807" y="6311145"/>
                  <a:pt x="743163" y="6118790"/>
                </a:cubicBezTo>
                <a:cubicBezTo>
                  <a:pt x="933032" y="5928920"/>
                  <a:pt x="816204" y="5812092"/>
                  <a:pt x="1008496" y="5619800"/>
                </a:cubicBezTo>
                <a:cubicBezTo>
                  <a:pt x="1198366" y="5429866"/>
                  <a:pt x="1315194" y="5546758"/>
                  <a:pt x="1507549" y="5354403"/>
                </a:cubicBezTo>
                <a:cubicBezTo>
                  <a:pt x="1697419" y="5164533"/>
                  <a:pt x="1583013" y="5045283"/>
                  <a:pt x="1772882" y="4855349"/>
                </a:cubicBezTo>
                <a:cubicBezTo>
                  <a:pt x="1962752" y="4665480"/>
                  <a:pt x="2079644" y="4782372"/>
                  <a:pt x="2271936" y="4590016"/>
                </a:cubicBezTo>
                <a:cubicBezTo>
                  <a:pt x="2461806" y="4400147"/>
                  <a:pt x="2344977" y="4283318"/>
                  <a:pt x="2537269" y="4090963"/>
                </a:cubicBezTo>
                <a:cubicBezTo>
                  <a:pt x="2727139" y="3901093"/>
                  <a:pt x="2844031" y="4017921"/>
                  <a:pt x="3036323" y="3825629"/>
                </a:cubicBezTo>
                <a:cubicBezTo>
                  <a:pt x="3226192" y="3635760"/>
                  <a:pt x="3109364" y="3518932"/>
                  <a:pt x="3301656" y="3326576"/>
                </a:cubicBezTo>
                <a:cubicBezTo>
                  <a:pt x="3302548" y="3325684"/>
                  <a:pt x="3303376" y="3324919"/>
                  <a:pt x="3304269" y="3324090"/>
                </a:cubicBezTo>
                <a:cubicBezTo>
                  <a:pt x="3305161" y="3323198"/>
                  <a:pt x="3305926" y="3322370"/>
                  <a:pt x="3306818" y="3321477"/>
                </a:cubicBezTo>
                <a:cubicBezTo>
                  <a:pt x="3495796" y="3132500"/>
                  <a:pt x="3612496" y="3247289"/>
                  <a:pt x="3803195" y="3058630"/>
                </a:cubicBezTo>
                <a:cubicBezTo>
                  <a:pt x="3989431" y="2870290"/>
                  <a:pt x="3874643" y="2753653"/>
                  <a:pt x="4066042" y="2562190"/>
                </a:cubicBezTo>
                <a:cubicBezTo>
                  <a:pt x="4066935" y="2561297"/>
                  <a:pt x="4067827" y="2560533"/>
                  <a:pt x="4068655" y="2559704"/>
                </a:cubicBezTo>
                <a:cubicBezTo>
                  <a:pt x="4069548" y="2558812"/>
                  <a:pt x="4070313" y="2557983"/>
                  <a:pt x="4071205" y="2557091"/>
                </a:cubicBezTo>
                <a:cubicBezTo>
                  <a:pt x="4261075" y="2367221"/>
                  <a:pt x="4377903" y="2484049"/>
                  <a:pt x="4570258" y="2291758"/>
                </a:cubicBezTo>
                <a:cubicBezTo>
                  <a:pt x="4760128" y="2101824"/>
                  <a:pt x="4643236" y="1984996"/>
                  <a:pt x="4835592" y="1792704"/>
                </a:cubicBezTo>
                <a:cubicBezTo>
                  <a:pt x="5025461" y="1602834"/>
                  <a:pt x="5142290" y="1719663"/>
                  <a:pt x="5334645" y="1527371"/>
                </a:cubicBezTo>
                <a:cubicBezTo>
                  <a:pt x="5524515" y="1337438"/>
                  <a:pt x="5407623" y="1220609"/>
                  <a:pt x="5599978" y="1028318"/>
                </a:cubicBezTo>
                <a:cubicBezTo>
                  <a:pt x="5789848" y="838384"/>
                  <a:pt x="5906676" y="955276"/>
                  <a:pt x="6099031" y="762921"/>
                </a:cubicBezTo>
                <a:cubicBezTo>
                  <a:pt x="6288901" y="573051"/>
                  <a:pt x="6174495" y="453801"/>
                  <a:pt x="6364365" y="263931"/>
                </a:cubicBezTo>
                <a:cubicBezTo>
                  <a:pt x="6553725" y="74507"/>
                  <a:pt x="6670425" y="190252"/>
                  <a:pt x="6861888" y="0"/>
                </a:cubicBezTo>
                <a:close/>
              </a:path>
            </a:pathLst>
          </a:custGeom>
          <a:noFill/>
        </p:spPr>
        <p:txBody>
          <a:bodyPr wrap="square" lIns="4680000" tIns="216000" rIns="540000" bIns="900000" anchor="b">
            <a:noAutofit/>
          </a:bodyPr>
          <a:lstStyle>
            <a:lvl1pPr marL="0" indent="0" algn="r">
              <a:buNone/>
              <a:defRPr sz="1400" b="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51908877-0B3F-FAF6-EB89-4F4663D1A68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6" name="Alatunnisteen paikkamerkki 5">
            <a:extLst>
              <a:ext uri="{FF2B5EF4-FFF2-40B4-BE49-F238E27FC236}">
                <a16:creationId xmlns:a16="http://schemas.microsoft.com/office/drawing/2014/main" id="{EB9825AF-FA9A-3E07-6363-82CC9463A8AF}"/>
              </a:ext>
            </a:extLst>
          </p:cNvPr>
          <p:cNvSpPr>
            <a:spLocks noGrp="1"/>
          </p:cNvSpPr>
          <p:nvPr>
            <p:ph type="ftr" sz="quarter" idx="27"/>
          </p:nvPr>
        </p:nvSpPr>
        <p:spPr/>
        <p:txBody>
          <a:bodyPr/>
          <a:lstStyle>
            <a:lvl1pPr>
              <a:defRPr>
                <a:solidFill>
                  <a:schemeClr val="tx1"/>
                </a:solidFill>
              </a:defRPr>
            </a:lvl1pPr>
          </a:lstStyle>
          <a:p>
            <a:endParaRPr lang="fi-FI" dirty="0"/>
          </a:p>
        </p:txBody>
      </p:sp>
      <p:sp>
        <p:nvSpPr>
          <p:cNvPr id="3" name="Päivämäärän paikkamerkki 2">
            <a:extLst>
              <a:ext uri="{FF2B5EF4-FFF2-40B4-BE49-F238E27FC236}">
                <a16:creationId xmlns:a16="http://schemas.microsoft.com/office/drawing/2014/main" id="{1729CFC5-24DD-513B-E598-74E5AC0D8054}"/>
              </a:ext>
            </a:extLst>
          </p:cNvPr>
          <p:cNvSpPr>
            <a:spLocks noGrp="1"/>
          </p:cNvSpPr>
          <p:nvPr>
            <p:ph type="dt" sz="half" idx="26"/>
          </p:nvPr>
        </p:nvSpPr>
        <p:spPr/>
        <p:txBody>
          <a:bodyPr/>
          <a:lstStyle>
            <a:lvl1pPr>
              <a:defRPr>
                <a:solidFill>
                  <a:schemeClr val="tx1"/>
                </a:solidFill>
              </a:defRPr>
            </a:lvl1pPr>
          </a:lstStyle>
          <a:p>
            <a:r>
              <a:rPr lang="fi-FI"/>
              <a:t>12.8.2025</a:t>
            </a:r>
            <a:endParaRPr lang="fi-FI" dirty="0"/>
          </a:p>
        </p:txBody>
      </p:sp>
      <p:sp>
        <p:nvSpPr>
          <p:cNvPr id="7" name="Dian numeron paikkamerkki 6">
            <a:extLst>
              <a:ext uri="{FF2B5EF4-FFF2-40B4-BE49-F238E27FC236}">
                <a16:creationId xmlns:a16="http://schemas.microsoft.com/office/drawing/2014/main" id="{EE6EA182-DE74-CE41-32C4-1B7D6DA240A3}"/>
              </a:ext>
            </a:extLst>
          </p:cNvPr>
          <p:cNvSpPr>
            <a:spLocks noGrp="1"/>
          </p:cNvSpPr>
          <p:nvPr>
            <p:ph type="sldNum" sz="quarter" idx="28"/>
          </p:nvPr>
        </p:nvSpPr>
        <p:spPr/>
        <p:txBody>
          <a:bodyPr/>
          <a:lstStyle>
            <a:lvl1pPr>
              <a:defRPr>
                <a:solidFill>
                  <a:schemeClr val="tx1"/>
                </a:solidFill>
              </a:defRPr>
            </a:lvl1p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9EF44219-C928-440C-1F9B-B45B2E45D64D}"/>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Tree>
    <p:extLst>
      <p:ext uri="{BB962C8B-B14F-4D97-AF65-F5344CB8AC3E}">
        <p14:creationId xmlns:p14="http://schemas.microsoft.com/office/powerpoint/2010/main" val="776206944"/>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preserve="1" userDrawn="1">
  <p:cSld name="Otsikko ja teksi kuvalla 1 A">
    <p:bg>
      <p:bgPr>
        <a:solidFill>
          <a:schemeClr val="accent6"/>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46099" y="546100"/>
            <a:ext cx="4581525" cy="985838"/>
          </a:xfrm>
          <a:prstGeom prst="rect">
            <a:avLst/>
          </a:prstGeom>
        </p:spPr>
        <p:txBody>
          <a:bodyPr anchor="t"/>
          <a:lstStyle>
            <a:lvl1pPr>
              <a:defRPr sz="3600">
                <a:solidFill>
                  <a:schemeClr val="tx2"/>
                </a:solidFill>
              </a:defRPr>
            </a:lvl1pPr>
          </a:lstStyle>
          <a:p>
            <a:endParaRPr lang="fi-FI" dirty="0"/>
          </a:p>
        </p:txBody>
      </p:sp>
      <p:sp>
        <p:nvSpPr>
          <p:cNvPr id="9" name="Tekstin paikkamerkki 9">
            <a:extLst>
              <a:ext uri="{FF2B5EF4-FFF2-40B4-BE49-F238E27FC236}">
                <a16:creationId xmlns:a16="http://schemas.microsoft.com/office/drawing/2014/main" id="{821FEF76-E704-22E8-7669-CDD8454BF276}"/>
              </a:ext>
            </a:extLst>
          </p:cNvPr>
          <p:cNvSpPr>
            <a:spLocks noGrp="1"/>
          </p:cNvSpPr>
          <p:nvPr>
            <p:ph type="body" sz="quarter" idx="30"/>
          </p:nvPr>
        </p:nvSpPr>
        <p:spPr>
          <a:xfrm>
            <a:off x="539750" y="2276475"/>
            <a:ext cx="4227513" cy="3724275"/>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0" name="Kuvan paikkamerkki 9">
            <a:extLst>
              <a:ext uri="{FF2B5EF4-FFF2-40B4-BE49-F238E27FC236}">
                <a16:creationId xmlns:a16="http://schemas.microsoft.com/office/drawing/2014/main" id="{AE932048-1337-97E9-24C1-AE3253034985}"/>
              </a:ext>
              <a:ext uri="{C183D7F6-B498-43B3-948B-1728B52AA6E4}">
                <adec:decorative xmlns:adec="http://schemas.microsoft.com/office/drawing/2017/decorative" val="1"/>
              </a:ext>
            </a:extLst>
          </p:cNvPr>
          <p:cNvSpPr>
            <a:spLocks noGrp="1"/>
          </p:cNvSpPr>
          <p:nvPr>
            <p:ph type="pic" sz="quarter" idx="29" hasCustomPrompt="1"/>
          </p:nvPr>
        </p:nvSpPr>
        <p:spPr>
          <a:xfrm>
            <a:off x="1734911" y="-1466"/>
            <a:ext cx="10453614" cy="6862398"/>
          </a:xfrm>
          <a:custGeom>
            <a:avLst/>
            <a:gdLst>
              <a:gd name="connsiteX0" fmla="*/ 6858000 w 10453614"/>
              <a:gd name="connsiteY0" fmla="*/ 0 h 6862398"/>
              <a:gd name="connsiteX1" fmla="*/ 7494280 w 10453614"/>
              <a:gd name="connsiteY1" fmla="*/ 0 h 6862398"/>
              <a:gd name="connsiteX2" fmla="*/ 8889436 w 10453614"/>
              <a:gd name="connsiteY2" fmla="*/ 0 h 6862398"/>
              <a:gd name="connsiteX3" fmla="*/ 8889436 w 10453614"/>
              <a:gd name="connsiteY3" fmla="*/ 1466 h 6862398"/>
              <a:gd name="connsiteX4" fmla="*/ 9156556 w 10453614"/>
              <a:gd name="connsiteY4" fmla="*/ 1466 h 6862398"/>
              <a:gd name="connsiteX5" fmla="*/ 10453614 w 10453614"/>
              <a:gd name="connsiteY5" fmla="*/ 1466 h 6862398"/>
              <a:gd name="connsiteX6" fmla="*/ 10453614 w 10453614"/>
              <a:gd name="connsiteY6" fmla="*/ 6859466 h 6862398"/>
              <a:gd name="connsiteX7" fmla="*/ 9156556 w 10453614"/>
              <a:gd name="connsiteY7" fmla="*/ 6859466 h 6862398"/>
              <a:gd name="connsiteX8" fmla="*/ 8768576 w 10453614"/>
              <a:gd name="connsiteY8" fmla="*/ 6859466 h 6862398"/>
              <a:gd name="connsiteX9" fmla="*/ 8768576 w 10453614"/>
              <a:gd name="connsiteY9" fmla="*/ 6862398 h 6862398"/>
              <a:gd name="connsiteX10" fmla="*/ 7471518 w 10453614"/>
              <a:gd name="connsiteY10" fmla="*/ 6862398 h 6862398"/>
              <a:gd name="connsiteX11" fmla="*/ 3065857 w 10453614"/>
              <a:gd name="connsiteY11" fmla="*/ 6862398 h 6862398"/>
              <a:gd name="connsiteX12" fmla="*/ 1768799 w 10453614"/>
              <a:gd name="connsiteY12" fmla="*/ 6862398 h 6862398"/>
              <a:gd name="connsiteX13" fmla="*/ 1769733 w 10453614"/>
              <a:gd name="connsiteY13" fmla="*/ 6860932 h 6862398"/>
              <a:gd name="connsiteX14" fmla="*/ 632392 w 10453614"/>
              <a:gd name="connsiteY14" fmla="*/ 6860932 h 6862398"/>
              <a:gd name="connsiteX15" fmla="*/ 634639 w 10453614"/>
              <a:gd name="connsiteY15" fmla="*/ 6858000 h 6862398"/>
              <a:gd name="connsiteX16" fmla="*/ 0 w 10453614"/>
              <a:gd name="connsiteY16" fmla="*/ 6858000 h 6862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453614" h="6862398">
                <a:moveTo>
                  <a:pt x="6858000" y="0"/>
                </a:moveTo>
                <a:lnTo>
                  <a:pt x="7494280" y="0"/>
                </a:lnTo>
                <a:lnTo>
                  <a:pt x="8889436" y="0"/>
                </a:lnTo>
                <a:lnTo>
                  <a:pt x="8889436" y="1466"/>
                </a:lnTo>
                <a:lnTo>
                  <a:pt x="9156556" y="1466"/>
                </a:lnTo>
                <a:lnTo>
                  <a:pt x="10453614" y="1466"/>
                </a:lnTo>
                <a:lnTo>
                  <a:pt x="10453614" y="6859466"/>
                </a:lnTo>
                <a:lnTo>
                  <a:pt x="9156556" y="6859466"/>
                </a:lnTo>
                <a:lnTo>
                  <a:pt x="8768576" y="6859466"/>
                </a:lnTo>
                <a:lnTo>
                  <a:pt x="8768576" y="6862398"/>
                </a:lnTo>
                <a:lnTo>
                  <a:pt x="7471518" y="6862398"/>
                </a:lnTo>
                <a:lnTo>
                  <a:pt x="3065857" y="6862398"/>
                </a:lnTo>
                <a:lnTo>
                  <a:pt x="1768799" y="6862398"/>
                </a:lnTo>
                <a:lnTo>
                  <a:pt x="1769733" y="6860932"/>
                </a:lnTo>
                <a:lnTo>
                  <a:pt x="632392" y="6860932"/>
                </a:lnTo>
                <a:lnTo>
                  <a:pt x="634639" y="6858000"/>
                </a:lnTo>
                <a:lnTo>
                  <a:pt x="0" y="6858000"/>
                </a:lnTo>
                <a:close/>
              </a:path>
            </a:pathLst>
          </a:custGeom>
          <a:noFill/>
        </p:spPr>
        <p:txBody>
          <a:bodyPr wrap="square" lIns="4680000" tIns="216000" rIns="540000" bIns="900000" anchor="b">
            <a:noAutofit/>
          </a:bodyPr>
          <a:lstStyle>
            <a:lvl1pPr marL="0" indent="0" algn="r">
              <a:buNone/>
              <a:defRPr sz="1400" b="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51908877-0B3F-FAF6-EB89-4F4663D1A68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6" name="Alatunnisteen paikkamerkki 5">
            <a:extLst>
              <a:ext uri="{FF2B5EF4-FFF2-40B4-BE49-F238E27FC236}">
                <a16:creationId xmlns:a16="http://schemas.microsoft.com/office/drawing/2014/main" id="{EB9825AF-FA9A-3E07-6363-82CC9463A8AF}"/>
              </a:ext>
            </a:extLst>
          </p:cNvPr>
          <p:cNvSpPr>
            <a:spLocks noGrp="1"/>
          </p:cNvSpPr>
          <p:nvPr>
            <p:ph type="ftr" sz="quarter" idx="27"/>
          </p:nvPr>
        </p:nvSpPr>
        <p:spPr/>
        <p:txBody>
          <a:bodyPr/>
          <a:lstStyle>
            <a:lvl1pPr>
              <a:defRPr>
                <a:solidFill>
                  <a:schemeClr val="tx1"/>
                </a:solidFill>
              </a:defRPr>
            </a:lvl1pPr>
          </a:lstStyle>
          <a:p>
            <a:endParaRPr lang="fi-FI" dirty="0"/>
          </a:p>
        </p:txBody>
      </p:sp>
      <p:sp>
        <p:nvSpPr>
          <p:cNvPr id="3" name="Päivämäärän paikkamerkki 2">
            <a:extLst>
              <a:ext uri="{FF2B5EF4-FFF2-40B4-BE49-F238E27FC236}">
                <a16:creationId xmlns:a16="http://schemas.microsoft.com/office/drawing/2014/main" id="{1729CFC5-24DD-513B-E598-74E5AC0D8054}"/>
              </a:ext>
            </a:extLst>
          </p:cNvPr>
          <p:cNvSpPr>
            <a:spLocks noGrp="1"/>
          </p:cNvSpPr>
          <p:nvPr>
            <p:ph type="dt" sz="half" idx="26"/>
          </p:nvPr>
        </p:nvSpPr>
        <p:spPr/>
        <p:txBody>
          <a:bodyPr/>
          <a:lstStyle>
            <a:lvl1pPr>
              <a:defRPr>
                <a:solidFill>
                  <a:schemeClr val="tx1"/>
                </a:solidFill>
              </a:defRPr>
            </a:lvl1pPr>
          </a:lstStyle>
          <a:p>
            <a:r>
              <a:rPr lang="fi-FI"/>
              <a:t>12.8.2025</a:t>
            </a:r>
            <a:endParaRPr lang="fi-FI" dirty="0"/>
          </a:p>
        </p:txBody>
      </p:sp>
      <p:sp>
        <p:nvSpPr>
          <p:cNvPr id="7" name="Dian numeron paikkamerkki 6">
            <a:extLst>
              <a:ext uri="{FF2B5EF4-FFF2-40B4-BE49-F238E27FC236}">
                <a16:creationId xmlns:a16="http://schemas.microsoft.com/office/drawing/2014/main" id="{EE6EA182-DE74-CE41-32C4-1B7D6DA240A3}"/>
              </a:ext>
            </a:extLst>
          </p:cNvPr>
          <p:cNvSpPr>
            <a:spLocks noGrp="1"/>
          </p:cNvSpPr>
          <p:nvPr>
            <p:ph type="sldNum" sz="quarter" idx="28"/>
          </p:nvPr>
        </p:nvSpPr>
        <p:spPr/>
        <p:txBody>
          <a:bodyPr/>
          <a:lstStyle>
            <a:lvl1pPr>
              <a:defRPr>
                <a:solidFill>
                  <a:schemeClr val="tx1"/>
                </a:solidFill>
              </a:defRPr>
            </a:lvl1p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4BEF8E1D-C52D-977D-DCAC-D971DDA1945B}"/>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Tree>
    <p:extLst>
      <p:ext uri="{BB962C8B-B14F-4D97-AF65-F5344CB8AC3E}">
        <p14:creationId xmlns:p14="http://schemas.microsoft.com/office/powerpoint/2010/main" val="4072685788"/>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preserve="1" userDrawn="1">
  <p:cSld name="Otsikko ja teksi kuvalla 1 B">
    <p:bg>
      <p:bgPr>
        <a:solidFill>
          <a:schemeClr val="accent6"/>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46099" y="546100"/>
            <a:ext cx="4581525" cy="985838"/>
          </a:xfrm>
          <a:prstGeom prst="rect">
            <a:avLst/>
          </a:prstGeom>
        </p:spPr>
        <p:txBody>
          <a:bodyPr anchor="t"/>
          <a:lstStyle>
            <a:lvl1pPr>
              <a:defRPr sz="3600">
                <a:solidFill>
                  <a:schemeClr val="tx2"/>
                </a:solidFill>
              </a:defRPr>
            </a:lvl1pPr>
          </a:lstStyle>
          <a:p>
            <a:endParaRPr lang="fi-FI" dirty="0"/>
          </a:p>
        </p:txBody>
      </p:sp>
      <p:sp>
        <p:nvSpPr>
          <p:cNvPr id="12" name="Tekstin paikkamerkki 9">
            <a:extLst>
              <a:ext uri="{FF2B5EF4-FFF2-40B4-BE49-F238E27FC236}">
                <a16:creationId xmlns:a16="http://schemas.microsoft.com/office/drawing/2014/main" id="{4802B9B1-2A4A-298C-FD3F-7E0A7918F585}"/>
              </a:ext>
            </a:extLst>
          </p:cNvPr>
          <p:cNvSpPr>
            <a:spLocks noGrp="1"/>
          </p:cNvSpPr>
          <p:nvPr>
            <p:ph type="body" sz="quarter" idx="30"/>
          </p:nvPr>
        </p:nvSpPr>
        <p:spPr>
          <a:xfrm>
            <a:off x="539750" y="2276475"/>
            <a:ext cx="4227513" cy="3724275"/>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1" name="Kuvan paikkamerkki 10">
            <a:extLst>
              <a:ext uri="{FF2B5EF4-FFF2-40B4-BE49-F238E27FC236}">
                <a16:creationId xmlns:a16="http://schemas.microsoft.com/office/drawing/2014/main" id="{C996EA7C-BF89-E0F6-993E-7A5A70E6E8F4}"/>
              </a:ext>
              <a:ext uri="{C183D7F6-B498-43B3-948B-1728B52AA6E4}">
                <adec:decorative xmlns:adec="http://schemas.microsoft.com/office/drawing/2017/decorative" val="1"/>
              </a:ext>
            </a:extLst>
          </p:cNvPr>
          <p:cNvSpPr>
            <a:spLocks noGrp="1"/>
          </p:cNvSpPr>
          <p:nvPr>
            <p:ph type="pic" sz="quarter" idx="29" hasCustomPrompt="1"/>
          </p:nvPr>
        </p:nvSpPr>
        <p:spPr>
          <a:xfrm>
            <a:off x="1731437" y="-2198"/>
            <a:ext cx="10457086" cy="6863130"/>
          </a:xfrm>
          <a:custGeom>
            <a:avLst/>
            <a:gdLst>
              <a:gd name="connsiteX0" fmla="*/ 6355271 w 10457086"/>
              <a:gd name="connsiteY0" fmla="*/ 0 h 6863130"/>
              <a:gd name="connsiteX1" fmla="*/ 8388000 w 10457086"/>
              <a:gd name="connsiteY1" fmla="*/ 0 h 6863130"/>
              <a:gd name="connsiteX2" fmla="*/ 8388000 w 10457086"/>
              <a:gd name="connsiteY2" fmla="*/ 732 h 6863130"/>
              <a:gd name="connsiteX3" fmla="*/ 9286068 w 10457086"/>
              <a:gd name="connsiteY3" fmla="*/ 732 h 6863130"/>
              <a:gd name="connsiteX4" fmla="*/ 9286068 w 10457086"/>
              <a:gd name="connsiteY4" fmla="*/ 2198 h 6863130"/>
              <a:gd name="connsiteX5" fmla="*/ 9486046 w 10457086"/>
              <a:gd name="connsiteY5" fmla="*/ 2198 h 6863130"/>
              <a:gd name="connsiteX6" fmla="*/ 10457086 w 10457086"/>
              <a:gd name="connsiteY6" fmla="*/ 2198 h 6863130"/>
              <a:gd name="connsiteX7" fmla="*/ 10457086 w 10457086"/>
              <a:gd name="connsiteY7" fmla="*/ 6860198 h 6863130"/>
              <a:gd name="connsiteX8" fmla="*/ 9486046 w 10457086"/>
              <a:gd name="connsiteY8" fmla="*/ 6860198 h 6863130"/>
              <a:gd name="connsiteX9" fmla="*/ 9195586 w 10457086"/>
              <a:gd name="connsiteY9" fmla="*/ 6860198 h 6863130"/>
              <a:gd name="connsiteX10" fmla="*/ 9195586 w 10457086"/>
              <a:gd name="connsiteY10" fmla="*/ 6863130 h 6863130"/>
              <a:gd name="connsiteX11" fmla="*/ 8224546 w 10457086"/>
              <a:gd name="connsiteY11" fmla="*/ 6863130 h 6863130"/>
              <a:gd name="connsiteX12" fmla="*/ 4926258 w 10457086"/>
              <a:gd name="connsiteY12" fmla="*/ 6863130 h 6863130"/>
              <a:gd name="connsiteX13" fmla="*/ 3955219 w 10457086"/>
              <a:gd name="connsiteY13" fmla="*/ 6863130 h 6863130"/>
              <a:gd name="connsiteX14" fmla="*/ 3955918 w 10457086"/>
              <a:gd name="connsiteY14" fmla="*/ 6861664 h 6863130"/>
              <a:gd name="connsiteX15" fmla="*/ 3104450 w 10457086"/>
              <a:gd name="connsiteY15" fmla="*/ 6861664 h 6863130"/>
              <a:gd name="connsiteX16" fmla="*/ 3106100 w 10457086"/>
              <a:gd name="connsiteY16" fmla="*/ 6858788 h 6863130"/>
              <a:gd name="connsiteX17" fmla="*/ 2056814 w 10457086"/>
              <a:gd name="connsiteY17" fmla="*/ 6858788 h 6863130"/>
              <a:gd name="connsiteX18" fmla="*/ 2057296 w 10457086"/>
              <a:gd name="connsiteY18" fmla="*/ 6858000 h 6863130"/>
              <a:gd name="connsiteX19" fmla="*/ 1604 w 10457086"/>
              <a:gd name="connsiteY19" fmla="*/ 6858000 h 6863130"/>
              <a:gd name="connsiteX20" fmla="*/ 0 w 10457086"/>
              <a:gd name="connsiteY20" fmla="*/ 6342871 h 6863130"/>
              <a:gd name="connsiteX21" fmla="*/ 532409 w 10457086"/>
              <a:gd name="connsiteY21" fmla="*/ 6344529 h 6863130"/>
              <a:gd name="connsiteX22" fmla="*/ 529031 w 10457086"/>
              <a:gd name="connsiteY22" fmla="*/ 5813842 h 6863130"/>
              <a:gd name="connsiteX23" fmla="*/ 1061436 w 10457086"/>
              <a:gd name="connsiteY23" fmla="*/ 5815500 h 6863130"/>
              <a:gd name="connsiteX24" fmla="*/ 1059780 w 10457086"/>
              <a:gd name="connsiteY24" fmla="*/ 5283028 h 6863130"/>
              <a:gd name="connsiteX25" fmla="*/ 1590529 w 10457086"/>
              <a:gd name="connsiteY25" fmla="*/ 5286407 h 6863130"/>
              <a:gd name="connsiteX26" fmla="*/ 1588810 w 10457086"/>
              <a:gd name="connsiteY26" fmla="*/ 4754000 h 6863130"/>
              <a:gd name="connsiteX27" fmla="*/ 2119560 w 10457086"/>
              <a:gd name="connsiteY27" fmla="*/ 4757378 h 6863130"/>
              <a:gd name="connsiteX28" fmla="*/ 2117840 w 10457086"/>
              <a:gd name="connsiteY28" fmla="*/ 4224971 h 6863130"/>
              <a:gd name="connsiteX29" fmla="*/ 2648590 w 10457086"/>
              <a:gd name="connsiteY29" fmla="*/ 4228350 h 6863130"/>
              <a:gd name="connsiteX30" fmla="*/ 2646867 w 10457086"/>
              <a:gd name="connsiteY30" fmla="*/ 3695942 h 6863130"/>
              <a:gd name="connsiteX31" fmla="*/ 3179274 w 10457086"/>
              <a:gd name="connsiteY31" fmla="*/ 3697662 h 6863130"/>
              <a:gd name="connsiteX32" fmla="*/ 3177680 w 10457086"/>
              <a:gd name="connsiteY32" fmla="*/ 3165191 h 6863130"/>
              <a:gd name="connsiteX33" fmla="*/ 3708367 w 10457086"/>
              <a:gd name="connsiteY33" fmla="*/ 3168569 h 6863130"/>
              <a:gd name="connsiteX34" fmla="*/ 3706711 w 10457086"/>
              <a:gd name="connsiteY34" fmla="*/ 2636163 h 6863130"/>
              <a:gd name="connsiteX35" fmla="*/ 4239055 w 10457086"/>
              <a:gd name="connsiteY35" fmla="*/ 2637820 h 6863130"/>
              <a:gd name="connsiteX36" fmla="*/ 4235675 w 10457086"/>
              <a:gd name="connsiteY36" fmla="*/ 2107197 h 6863130"/>
              <a:gd name="connsiteX37" fmla="*/ 4768082 w 10457086"/>
              <a:gd name="connsiteY37" fmla="*/ 2108790 h 6863130"/>
              <a:gd name="connsiteX38" fmla="*/ 4766426 w 10457086"/>
              <a:gd name="connsiteY38" fmla="*/ 1576447 h 6863130"/>
              <a:gd name="connsiteX39" fmla="*/ 5298830 w 10457086"/>
              <a:gd name="connsiteY39" fmla="*/ 1578104 h 6863130"/>
              <a:gd name="connsiteX40" fmla="*/ 5295454 w 10457086"/>
              <a:gd name="connsiteY40" fmla="*/ 1047418 h 6863130"/>
              <a:gd name="connsiteX41" fmla="*/ 5827860 w 10457086"/>
              <a:gd name="connsiteY41" fmla="*/ 1049076 h 6863130"/>
              <a:gd name="connsiteX42" fmla="*/ 5826140 w 10457086"/>
              <a:gd name="connsiteY42" fmla="*/ 516668 h 6863130"/>
              <a:gd name="connsiteX43" fmla="*/ 6356888 w 10457086"/>
              <a:gd name="connsiteY43" fmla="*/ 520046 h 686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457086" h="6863130">
                <a:moveTo>
                  <a:pt x="6355271" y="0"/>
                </a:moveTo>
                <a:lnTo>
                  <a:pt x="8388000" y="0"/>
                </a:lnTo>
                <a:lnTo>
                  <a:pt x="8388000" y="732"/>
                </a:lnTo>
                <a:lnTo>
                  <a:pt x="9286068" y="732"/>
                </a:lnTo>
                <a:lnTo>
                  <a:pt x="9286068" y="2198"/>
                </a:lnTo>
                <a:lnTo>
                  <a:pt x="9486046" y="2198"/>
                </a:lnTo>
                <a:lnTo>
                  <a:pt x="10457086" y="2198"/>
                </a:lnTo>
                <a:lnTo>
                  <a:pt x="10457086" y="6860198"/>
                </a:lnTo>
                <a:lnTo>
                  <a:pt x="9486046" y="6860198"/>
                </a:lnTo>
                <a:lnTo>
                  <a:pt x="9195586" y="6860198"/>
                </a:lnTo>
                <a:lnTo>
                  <a:pt x="9195586" y="6863130"/>
                </a:lnTo>
                <a:lnTo>
                  <a:pt x="8224546" y="6863130"/>
                </a:lnTo>
                <a:lnTo>
                  <a:pt x="4926258" y="6863130"/>
                </a:lnTo>
                <a:lnTo>
                  <a:pt x="3955219" y="6863130"/>
                </a:lnTo>
                <a:lnTo>
                  <a:pt x="3955918" y="6861664"/>
                </a:lnTo>
                <a:lnTo>
                  <a:pt x="3104450" y="6861664"/>
                </a:lnTo>
                <a:lnTo>
                  <a:pt x="3106100" y="6858788"/>
                </a:lnTo>
                <a:lnTo>
                  <a:pt x="2056814" y="6858788"/>
                </a:lnTo>
                <a:lnTo>
                  <a:pt x="2057296" y="6858000"/>
                </a:lnTo>
                <a:lnTo>
                  <a:pt x="1604" y="6858000"/>
                </a:lnTo>
                <a:lnTo>
                  <a:pt x="0" y="6342871"/>
                </a:lnTo>
                <a:lnTo>
                  <a:pt x="532409" y="6344529"/>
                </a:lnTo>
                <a:lnTo>
                  <a:pt x="529031" y="5813842"/>
                </a:lnTo>
                <a:lnTo>
                  <a:pt x="1061436" y="5815500"/>
                </a:lnTo>
                <a:lnTo>
                  <a:pt x="1059780" y="5283028"/>
                </a:lnTo>
                <a:lnTo>
                  <a:pt x="1590529" y="5286407"/>
                </a:lnTo>
                <a:lnTo>
                  <a:pt x="1588810" y="4754000"/>
                </a:lnTo>
                <a:lnTo>
                  <a:pt x="2119560" y="4757378"/>
                </a:lnTo>
                <a:lnTo>
                  <a:pt x="2117840" y="4224971"/>
                </a:lnTo>
                <a:lnTo>
                  <a:pt x="2648590" y="4228350"/>
                </a:lnTo>
                <a:lnTo>
                  <a:pt x="2646867" y="3695942"/>
                </a:lnTo>
                <a:lnTo>
                  <a:pt x="3179274" y="3697662"/>
                </a:lnTo>
                <a:lnTo>
                  <a:pt x="3177680" y="3165191"/>
                </a:lnTo>
                <a:lnTo>
                  <a:pt x="3708367" y="3168569"/>
                </a:lnTo>
                <a:lnTo>
                  <a:pt x="3706711" y="2636163"/>
                </a:lnTo>
                <a:lnTo>
                  <a:pt x="4239055" y="2637820"/>
                </a:lnTo>
                <a:lnTo>
                  <a:pt x="4235675" y="2107197"/>
                </a:lnTo>
                <a:lnTo>
                  <a:pt x="4768082" y="2108790"/>
                </a:lnTo>
                <a:lnTo>
                  <a:pt x="4766426" y="1576447"/>
                </a:lnTo>
                <a:lnTo>
                  <a:pt x="5298830" y="1578104"/>
                </a:lnTo>
                <a:lnTo>
                  <a:pt x="5295454" y="1047418"/>
                </a:lnTo>
                <a:lnTo>
                  <a:pt x="5827860" y="1049076"/>
                </a:lnTo>
                <a:lnTo>
                  <a:pt x="5826140" y="516668"/>
                </a:lnTo>
                <a:lnTo>
                  <a:pt x="6356888" y="520046"/>
                </a:lnTo>
                <a:close/>
              </a:path>
            </a:pathLst>
          </a:custGeom>
          <a:noFill/>
        </p:spPr>
        <p:txBody>
          <a:bodyPr wrap="square" lIns="4680000" tIns="216000" rIns="540000" bIns="900000" anchor="b">
            <a:noAutofit/>
          </a:bodyPr>
          <a:lstStyle>
            <a:lvl1pPr marL="0" indent="0" algn="r">
              <a:buNone/>
              <a:defRPr sz="1400" b="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51908877-0B3F-FAF6-EB89-4F4663D1A68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6" name="Alatunnisteen paikkamerkki 5">
            <a:extLst>
              <a:ext uri="{FF2B5EF4-FFF2-40B4-BE49-F238E27FC236}">
                <a16:creationId xmlns:a16="http://schemas.microsoft.com/office/drawing/2014/main" id="{EB9825AF-FA9A-3E07-6363-82CC9463A8AF}"/>
              </a:ext>
            </a:extLst>
          </p:cNvPr>
          <p:cNvSpPr>
            <a:spLocks noGrp="1"/>
          </p:cNvSpPr>
          <p:nvPr>
            <p:ph type="ftr" sz="quarter" idx="27"/>
          </p:nvPr>
        </p:nvSpPr>
        <p:spPr/>
        <p:txBody>
          <a:bodyPr/>
          <a:lstStyle>
            <a:lvl1pPr>
              <a:defRPr>
                <a:solidFill>
                  <a:schemeClr val="tx1"/>
                </a:solidFill>
              </a:defRPr>
            </a:lvl1pPr>
          </a:lstStyle>
          <a:p>
            <a:endParaRPr lang="fi-FI" dirty="0"/>
          </a:p>
        </p:txBody>
      </p:sp>
      <p:sp>
        <p:nvSpPr>
          <p:cNvPr id="3" name="Päivämäärän paikkamerkki 2">
            <a:extLst>
              <a:ext uri="{FF2B5EF4-FFF2-40B4-BE49-F238E27FC236}">
                <a16:creationId xmlns:a16="http://schemas.microsoft.com/office/drawing/2014/main" id="{1729CFC5-24DD-513B-E598-74E5AC0D8054}"/>
              </a:ext>
            </a:extLst>
          </p:cNvPr>
          <p:cNvSpPr>
            <a:spLocks noGrp="1"/>
          </p:cNvSpPr>
          <p:nvPr>
            <p:ph type="dt" sz="half" idx="26"/>
          </p:nvPr>
        </p:nvSpPr>
        <p:spPr/>
        <p:txBody>
          <a:bodyPr/>
          <a:lstStyle>
            <a:lvl1pPr>
              <a:defRPr>
                <a:solidFill>
                  <a:schemeClr val="tx1"/>
                </a:solidFill>
              </a:defRPr>
            </a:lvl1pPr>
          </a:lstStyle>
          <a:p>
            <a:r>
              <a:rPr lang="fi-FI"/>
              <a:t>12.8.2025</a:t>
            </a:r>
            <a:endParaRPr lang="fi-FI" dirty="0"/>
          </a:p>
        </p:txBody>
      </p:sp>
      <p:sp>
        <p:nvSpPr>
          <p:cNvPr id="7" name="Dian numeron paikkamerkki 6">
            <a:extLst>
              <a:ext uri="{FF2B5EF4-FFF2-40B4-BE49-F238E27FC236}">
                <a16:creationId xmlns:a16="http://schemas.microsoft.com/office/drawing/2014/main" id="{EE6EA182-DE74-CE41-32C4-1B7D6DA240A3}"/>
              </a:ext>
            </a:extLst>
          </p:cNvPr>
          <p:cNvSpPr>
            <a:spLocks noGrp="1"/>
          </p:cNvSpPr>
          <p:nvPr>
            <p:ph type="sldNum" sz="quarter" idx="28"/>
          </p:nvPr>
        </p:nvSpPr>
        <p:spPr/>
        <p:txBody>
          <a:bodyPr/>
          <a:lstStyle>
            <a:lvl1pPr>
              <a:defRPr>
                <a:solidFill>
                  <a:schemeClr val="tx1"/>
                </a:solidFill>
              </a:defRPr>
            </a:lvl1p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4BEF8E1D-C52D-977D-DCAC-D971DDA1945B}"/>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Tree>
    <p:extLst>
      <p:ext uri="{BB962C8B-B14F-4D97-AF65-F5344CB8AC3E}">
        <p14:creationId xmlns:p14="http://schemas.microsoft.com/office/powerpoint/2010/main" val="1471818140"/>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preserve="1" userDrawn="1">
  <p:cSld name="Otsikko ja teksi kuvalla 1 C">
    <p:bg>
      <p:bgPr>
        <a:solidFill>
          <a:schemeClr val="accent6"/>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46099" y="546100"/>
            <a:ext cx="4581525" cy="985838"/>
          </a:xfrm>
          <a:prstGeom prst="rect">
            <a:avLst/>
          </a:prstGeom>
        </p:spPr>
        <p:txBody>
          <a:bodyPr anchor="t"/>
          <a:lstStyle>
            <a:lvl1pPr>
              <a:defRPr sz="3600">
                <a:solidFill>
                  <a:schemeClr val="tx2"/>
                </a:solidFill>
              </a:defRPr>
            </a:lvl1pPr>
          </a:lstStyle>
          <a:p>
            <a:endParaRPr lang="fi-FI" dirty="0"/>
          </a:p>
        </p:txBody>
      </p:sp>
      <p:sp>
        <p:nvSpPr>
          <p:cNvPr id="13" name="Tekstin paikkamerkki 9">
            <a:extLst>
              <a:ext uri="{FF2B5EF4-FFF2-40B4-BE49-F238E27FC236}">
                <a16:creationId xmlns:a16="http://schemas.microsoft.com/office/drawing/2014/main" id="{3FAD8027-9B8F-78C7-D56E-E4CD1890222D}"/>
              </a:ext>
            </a:extLst>
          </p:cNvPr>
          <p:cNvSpPr>
            <a:spLocks noGrp="1"/>
          </p:cNvSpPr>
          <p:nvPr>
            <p:ph type="body" sz="quarter" idx="30"/>
          </p:nvPr>
        </p:nvSpPr>
        <p:spPr>
          <a:xfrm>
            <a:off x="539750" y="2276475"/>
            <a:ext cx="4227513" cy="3724275"/>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2" name="Kuvan paikkamerkki 11">
            <a:extLst>
              <a:ext uri="{FF2B5EF4-FFF2-40B4-BE49-F238E27FC236}">
                <a16:creationId xmlns:a16="http://schemas.microsoft.com/office/drawing/2014/main" id="{B0CE9320-976B-8409-AD3A-94DD4A523017}"/>
              </a:ext>
              <a:ext uri="{C183D7F6-B498-43B3-948B-1728B52AA6E4}">
                <adec:decorative xmlns:adec="http://schemas.microsoft.com/office/drawing/2017/decorative" val="1"/>
              </a:ext>
            </a:extLst>
          </p:cNvPr>
          <p:cNvSpPr>
            <a:spLocks noGrp="1"/>
          </p:cNvSpPr>
          <p:nvPr>
            <p:ph type="pic" sz="quarter" idx="29" hasCustomPrompt="1"/>
          </p:nvPr>
        </p:nvSpPr>
        <p:spPr>
          <a:xfrm>
            <a:off x="1734912" y="-2199"/>
            <a:ext cx="10453615" cy="6863131"/>
          </a:xfrm>
          <a:custGeom>
            <a:avLst/>
            <a:gdLst>
              <a:gd name="connsiteX0" fmla="*/ 7131651 w 10453615"/>
              <a:gd name="connsiteY0" fmla="*/ 0 h 6863131"/>
              <a:gd name="connsiteX1" fmla="*/ 7562831 w 10453615"/>
              <a:gd name="connsiteY1" fmla="*/ 0 h 6863131"/>
              <a:gd name="connsiteX2" fmla="*/ 8508269 w 10453615"/>
              <a:gd name="connsiteY2" fmla="*/ 0 h 6863131"/>
              <a:gd name="connsiteX3" fmla="*/ 8508269 w 10453615"/>
              <a:gd name="connsiteY3" fmla="*/ 2199 h 6863131"/>
              <a:gd name="connsiteX4" fmla="*/ 8802831 w 10453615"/>
              <a:gd name="connsiteY4" fmla="*/ 2199 h 6863131"/>
              <a:gd name="connsiteX5" fmla="*/ 9182924 w 10453615"/>
              <a:gd name="connsiteY5" fmla="*/ 2199 h 6863131"/>
              <a:gd name="connsiteX6" fmla="*/ 10453615 w 10453615"/>
              <a:gd name="connsiteY6" fmla="*/ 2199 h 6863131"/>
              <a:gd name="connsiteX7" fmla="*/ 10453615 w 10453615"/>
              <a:gd name="connsiteY7" fmla="*/ 6860199 h 6863131"/>
              <a:gd name="connsiteX8" fmla="*/ 9182924 w 10453615"/>
              <a:gd name="connsiteY8" fmla="*/ 6860199 h 6863131"/>
              <a:gd name="connsiteX9" fmla="*/ 8802831 w 10453615"/>
              <a:gd name="connsiteY9" fmla="*/ 6860199 h 6863131"/>
              <a:gd name="connsiteX10" fmla="*/ 8802831 w 10453615"/>
              <a:gd name="connsiteY10" fmla="*/ 6863131 h 6863131"/>
              <a:gd name="connsiteX11" fmla="*/ 7532140 w 10453615"/>
              <a:gd name="connsiteY11" fmla="*/ 6863131 h 6863131"/>
              <a:gd name="connsiteX12" fmla="*/ 3216037 w 10453615"/>
              <a:gd name="connsiteY12" fmla="*/ 6863131 h 6863131"/>
              <a:gd name="connsiteX13" fmla="*/ 1945345 w 10453615"/>
              <a:gd name="connsiteY13" fmla="*/ 6863131 h 6863131"/>
              <a:gd name="connsiteX14" fmla="*/ 1947214 w 10453615"/>
              <a:gd name="connsiteY14" fmla="*/ 6860136 h 6863131"/>
              <a:gd name="connsiteX15" fmla="*/ 0 w 10453615"/>
              <a:gd name="connsiteY15" fmla="*/ 6860136 h 6863131"/>
              <a:gd name="connsiteX16" fmla="*/ 78105 w 10453615"/>
              <a:gd name="connsiteY16" fmla="*/ 6414112 h 6863131"/>
              <a:gd name="connsiteX17" fmla="*/ 526161 w 10453615"/>
              <a:gd name="connsiteY17" fmla="*/ 6334038 h 6863131"/>
              <a:gd name="connsiteX18" fmla="*/ 606171 w 10453615"/>
              <a:gd name="connsiteY18" fmla="*/ 5885982 h 6863131"/>
              <a:gd name="connsiteX19" fmla="*/ 1054227 w 10453615"/>
              <a:gd name="connsiteY19" fmla="*/ 5805909 h 6863131"/>
              <a:gd name="connsiteX20" fmla="*/ 1134301 w 10453615"/>
              <a:gd name="connsiteY20" fmla="*/ 5357853 h 6863131"/>
              <a:gd name="connsiteX21" fmla="*/ 1582357 w 10453615"/>
              <a:gd name="connsiteY21" fmla="*/ 5277779 h 6863131"/>
              <a:gd name="connsiteX22" fmla="*/ 1662430 w 10453615"/>
              <a:gd name="connsiteY22" fmla="*/ 4829723 h 6863131"/>
              <a:gd name="connsiteX23" fmla="*/ 2110486 w 10453615"/>
              <a:gd name="connsiteY23" fmla="*/ 4749713 h 6863131"/>
              <a:gd name="connsiteX24" fmla="*/ 2190560 w 10453615"/>
              <a:gd name="connsiteY24" fmla="*/ 4301657 h 6863131"/>
              <a:gd name="connsiteX25" fmla="*/ 2638616 w 10453615"/>
              <a:gd name="connsiteY25" fmla="*/ 4221584 h 6863131"/>
              <a:gd name="connsiteX26" fmla="*/ 2718689 w 10453615"/>
              <a:gd name="connsiteY26" fmla="*/ 3773527 h 6863131"/>
              <a:gd name="connsiteX27" fmla="*/ 3166745 w 10453615"/>
              <a:gd name="connsiteY27" fmla="*/ 3693454 h 6863131"/>
              <a:gd name="connsiteX28" fmla="*/ 3280537 w 10453615"/>
              <a:gd name="connsiteY28" fmla="*/ 3375764 h 6863131"/>
              <a:gd name="connsiteX29" fmla="*/ 3248470 w 10453615"/>
              <a:gd name="connsiteY29" fmla="*/ 3243747 h 6863131"/>
              <a:gd name="connsiteX30" fmla="*/ 3696526 w 10453615"/>
              <a:gd name="connsiteY30" fmla="*/ 3163674 h 6863131"/>
              <a:gd name="connsiteX31" fmla="*/ 3708527 w 10453615"/>
              <a:gd name="connsiteY31" fmla="*/ 3151037 h 6863131"/>
              <a:gd name="connsiteX32" fmla="*/ 3709924 w 10453615"/>
              <a:gd name="connsiteY32" fmla="*/ 3149450 h 6863131"/>
              <a:gd name="connsiteX33" fmla="*/ 3742500 w 10453615"/>
              <a:gd name="connsiteY33" fmla="*/ 3107476 h 6863131"/>
              <a:gd name="connsiteX34" fmla="*/ 3742690 w 10453615"/>
              <a:gd name="connsiteY34" fmla="*/ 3107603 h 6863131"/>
              <a:gd name="connsiteX35" fmla="*/ 3776536 w 10453615"/>
              <a:gd name="connsiteY35" fmla="*/ 2715681 h 6863131"/>
              <a:gd name="connsiteX36" fmla="*/ 4224592 w 10453615"/>
              <a:gd name="connsiteY36" fmla="*/ 2635608 h 6863131"/>
              <a:gd name="connsiteX37" fmla="*/ 4304665 w 10453615"/>
              <a:gd name="connsiteY37" fmla="*/ 2187552 h 6863131"/>
              <a:gd name="connsiteX38" fmla="*/ 4752721 w 10453615"/>
              <a:gd name="connsiteY38" fmla="*/ 2107478 h 6863131"/>
              <a:gd name="connsiteX39" fmla="*/ 4832795 w 10453615"/>
              <a:gd name="connsiteY39" fmla="*/ 1659422 h 6863131"/>
              <a:gd name="connsiteX40" fmla="*/ 5280851 w 10453615"/>
              <a:gd name="connsiteY40" fmla="*/ 1579349 h 6863131"/>
              <a:gd name="connsiteX41" fmla="*/ 5360924 w 10453615"/>
              <a:gd name="connsiteY41" fmla="*/ 1131293 h 6863131"/>
              <a:gd name="connsiteX42" fmla="*/ 5808917 w 10453615"/>
              <a:gd name="connsiteY42" fmla="*/ 1051219 h 6863131"/>
              <a:gd name="connsiteX43" fmla="*/ 5888990 w 10453615"/>
              <a:gd name="connsiteY43" fmla="*/ 603163 h 6863131"/>
              <a:gd name="connsiteX44" fmla="*/ 6337046 w 10453615"/>
              <a:gd name="connsiteY44" fmla="*/ 523090 h 6863131"/>
              <a:gd name="connsiteX45" fmla="*/ 6417120 w 10453615"/>
              <a:gd name="connsiteY45" fmla="*/ 75034 h 6863131"/>
              <a:gd name="connsiteX46" fmla="*/ 6857746 w 10453615"/>
              <a:gd name="connsiteY46" fmla="*/ 2199 h 6863131"/>
              <a:gd name="connsiteX47" fmla="*/ 6857810 w 10453615"/>
              <a:gd name="connsiteY47" fmla="*/ 2199 h 6863131"/>
              <a:gd name="connsiteX48" fmla="*/ 7089594 w 10453615"/>
              <a:gd name="connsiteY48" fmla="*/ 2199 h 6863131"/>
              <a:gd name="connsiteX49" fmla="*/ 7130161 w 10453615"/>
              <a:gd name="connsiteY49" fmla="*/ 2199 h 6863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0453615" h="6863131">
                <a:moveTo>
                  <a:pt x="7131651" y="0"/>
                </a:moveTo>
                <a:lnTo>
                  <a:pt x="7562831" y="0"/>
                </a:lnTo>
                <a:lnTo>
                  <a:pt x="8508269" y="0"/>
                </a:lnTo>
                <a:lnTo>
                  <a:pt x="8508269" y="2199"/>
                </a:lnTo>
                <a:lnTo>
                  <a:pt x="8802831" y="2199"/>
                </a:lnTo>
                <a:lnTo>
                  <a:pt x="9182924" y="2199"/>
                </a:lnTo>
                <a:lnTo>
                  <a:pt x="10453615" y="2199"/>
                </a:lnTo>
                <a:lnTo>
                  <a:pt x="10453615" y="6860199"/>
                </a:lnTo>
                <a:lnTo>
                  <a:pt x="9182924" y="6860199"/>
                </a:lnTo>
                <a:lnTo>
                  <a:pt x="8802831" y="6860199"/>
                </a:lnTo>
                <a:lnTo>
                  <a:pt x="8802831" y="6863131"/>
                </a:lnTo>
                <a:lnTo>
                  <a:pt x="7532140" y="6863131"/>
                </a:lnTo>
                <a:lnTo>
                  <a:pt x="3216037" y="6863131"/>
                </a:lnTo>
                <a:lnTo>
                  <a:pt x="1945345" y="6863131"/>
                </a:lnTo>
                <a:lnTo>
                  <a:pt x="1947214" y="6860136"/>
                </a:lnTo>
                <a:lnTo>
                  <a:pt x="0" y="6860136"/>
                </a:lnTo>
                <a:cubicBezTo>
                  <a:pt x="115888" y="6742597"/>
                  <a:pt x="140716" y="6564861"/>
                  <a:pt x="78105" y="6414112"/>
                </a:cubicBezTo>
                <a:cubicBezTo>
                  <a:pt x="229680" y="6480533"/>
                  <a:pt x="406908" y="6453291"/>
                  <a:pt x="526161" y="6334038"/>
                </a:cubicBezTo>
                <a:cubicBezTo>
                  <a:pt x="643700" y="6216500"/>
                  <a:pt x="669227" y="6037620"/>
                  <a:pt x="606171" y="5885982"/>
                </a:cubicBezTo>
                <a:cubicBezTo>
                  <a:pt x="757809" y="5952467"/>
                  <a:pt x="934974" y="5925162"/>
                  <a:pt x="1054227" y="5805909"/>
                </a:cubicBezTo>
                <a:cubicBezTo>
                  <a:pt x="1171829" y="5688370"/>
                  <a:pt x="1197356" y="5509491"/>
                  <a:pt x="1134301" y="5357853"/>
                </a:cubicBezTo>
                <a:cubicBezTo>
                  <a:pt x="1285939" y="5424337"/>
                  <a:pt x="1463104" y="5397032"/>
                  <a:pt x="1582357" y="5277779"/>
                </a:cubicBezTo>
                <a:cubicBezTo>
                  <a:pt x="1699895" y="5160241"/>
                  <a:pt x="1725486" y="4981361"/>
                  <a:pt x="1662430" y="4829723"/>
                </a:cubicBezTo>
                <a:cubicBezTo>
                  <a:pt x="1814068" y="4896208"/>
                  <a:pt x="1991233" y="4868966"/>
                  <a:pt x="2110486" y="4749713"/>
                </a:cubicBezTo>
                <a:cubicBezTo>
                  <a:pt x="2228025" y="4632111"/>
                  <a:pt x="2253615" y="4453232"/>
                  <a:pt x="2190560" y="4301657"/>
                </a:cubicBezTo>
                <a:cubicBezTo>
                  <a:pt x="2342198" y="4368078"/>
                  <a:pt x="2519363" y="4340837"/>
                  <a:pt x="2638616" y="4221584"/>
                </a:cubicBezTo>
                <a:cubicBezTo>
                  <a:pt x="2756154" y="4103982"/>
                  <a:pt x="2781745" y="3925102"/>
                  <a:pt x="2718689" y="3773527"/>
                </a:cubicBezTo>
                <a:cubicBezTo>
                  <a:pt x="2870327" y="3839949"/>
                  <a:pt x="3047492" y="3812707"/>
                  <a:pt x="3166745" y="3693454"/>
                </a:cubicBezTo>
                <a:cubicBezTo>
                  <a:pt x="3252533" y="3607602"/>
                  <a:pt x="3289871" y="3490952"/>
                  <a:pt x="3280537" y="3375764"/>
                </a:cubicBezTo>
                <a:cubicBezTo>
                  <a:pt x="3276854" y="3330869"/>
                  <a:pt x="3266123" y="3286229"/>
                  <a:pt x="3248470" y="3243747"/>
                </a:cubicBezTo>
                <a:cubicBezTo>
                  <a:pt x="3400044" y="3310168"/>
                  <a:pt x="3577273" y="3282927"/>
                  <a:pt x="3696526" y="3163674"/>
                </a:cubicBezTo>
                <a:cubicBezTo>
                  <a:pt x="3700590" y="3159546"/>
                  <a:pt x="3704654" y="3155355"/>
                  <a:pt x="3708527" y="3151037"/>
                </a:cubicBezTo>
                <a:cubicBezTo>
                  <a:pt x="3709035" y="3150466"/>
                  <a:pt x="3709480" y="3149958"/>
                  <a:pt x="3709924" y="3149450"/>
                </a:cubicBezTo>
                <a:cubicBezTo>
                  <a:pt x="3721671" y="3136369"/>
                  <a:pt x="3732530" y="3122399"/>
                  <a:pt x="3742500" y="3107476"/>
                </a:cubicBezTo>
                <a:lnTo>
                  <a:pt x="3742690" y="3107603"/>
                </a:lnTo>
                <a:cubicBezTo>
                  <a:pt x="3819589" y="2993684"/>
                  <a:pt x="3830193" y="2844777"/>
                  <a:pt x="3776536" y="2715681"/>
                </a:cubicBezTo>
                <a:cubicBezTo>
                  <a:pt x="3928174" y="2782102"/>
                  <a:pt x="4105339" y="2754861"/>
                  <a:pt x="4224592" y="2635608"/>
                </a:cubicBezTo>
                <a:cubicBezTo>
                  <a:pt x="4342130" y="2518069"/>
                  <a:pt x="4367657" y="2339190"/>
                  <a:pt x="4304665" y="2187552"/>
                </a:cubicBezTo>
                <a:cubicBezTo>
                  <a:pt x="4456303" y="2253973"/>
                  <a:pt x="4635183" y="2225017"/>
                  <a:pt x="4752721" y="2107478"/>
                </a:cubicBezTo>
                <a:cubicBezTo>
                  <a:pt x="4870260" y="1989940"/>
                  <a:pt x="4895787" y="1811060"/>
                  <a:pt x="4832795" y="1659422"/>
                </a:cubicBezTo>
                <a:cubicBezTo>
                  <a:pt x="4984369" y="1725843"/>
                  <a:pt x="5163312" y="1696887"/>
                  <a:pt x="5280851" y="1579349"/>
                </a:cubicBezTo>
                <a:cubicBezTo>
                  <a:pt x="5398389" y="1461810"/>
                  <a:pt x="5423916" y="1282931"/>
                  <a:pt x="5360924" y="1131293"/>
                </a:cubicBezTo>
                <a:cubicBezTo>
                  <a:pt x="5512499" y="1197714"/>
                  <a:pt x="5689664" y="1170472"/>
                  <a:pt x="5808917" y="1051219"/>
                </a:cubicBezTo>
                <a:cubicBezTo>
                  <a:pt x="5926519" y="933681"/>
                  <a:pt x="5952046" y="754801"/>
                  <a:pt x="5888990" y="603163"/>
                </a:cubicBezTo>
                <a:cubicBezTo>
                  <a:pt x="6040628" y="669648"/>
                  <a:pt x="6217793" y="642343"/>
                  <a:pt x="6337046" y="523090"/>
                </a:cubicBezTo>
                <a:cubicBezTo>
                  <a:pt x="6454585" y="405551"/>
                  <a:pt x="6480175" y="226671"/>
                  <a:pt x="6417120" y="75034"/>
                </a:cubicBezTo>
                <a:cubicBezTo>
                  <a:pt x="6565646" y="140185"/>
                  <a:pt x="6738684" y="115356"/>
                  <a:pt x="6857746" y="2199"/>
                </a:cubicBezTo>
                <a:lnTo>
                  <a:pt x="6857810" y="2199"/>
                </a:lnTo>
                <a:lnTo>
                  <a:pt x="7089594" y="2199"/>
                </a:lnTo>
                <a:lnTo>
                  <a:pt x="7130161" y="2199"/>
                </a:lnTo>
                <a:close/>
              </a:path>
            </a:pathLst>
          </a:custGeom>
          <a:noFill/>
        </p:spPr>
        <p:txBody>
          <a:bodyPr wrap="square" lIns="4680000" tIns="216000" rIns="540000" bIns="900000" anchor="b">
            <a:noAutofit/>
          </a:bodyPr>
          <a:lstStyle>
            <a:lvl1pPr marL="0" indent="0" algn="r">
              <a:buNone/>
              <a:defRPr sz="1400" b="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51908877-0B3F-FAF6-EB89-4F4663D1A68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6" name="Alatunnisteen paikkamerkki 5">
            <a:extLst>
              <a:ext uri="{FF2B5EF4-FFF2-40B4-BE49-F238E27FC236}">
                <a16:creationId xmlns:a16="http://schemas.microsoft.com/office/drawing/2014/main" id="{EB9825AF-FA9A-3E07-6363-82CC9463A8AF}"/>
              </a:ext>
            </a:extLst>
          </p:cNvPr>
          <p:cNvSpPr>
            <a:spLocks noGrp="1"/>
          </p:cNvSpPr>
          <p:nvPr>
            <p:ph type="ftr" sz="quarter" idx="27"/>
          </p:nvPr>
        </p:nvSpPr>
        <p:spPr/>
        <p:txBody>
          <a:bodyPr/>
          <a:lstStyle>
            <a:lvl1pPr>
              <a:defRPr>
                <a:solidFill>
                  <a:schemeClr val="tx1"/>
                </a:solidFill>
              </a:defRPr>
            </a:lvl1pPr>
          </a:lstStyle>
          <a:p>
            <a:endParaRPr lang="fi-FI" dirty="0"/>
          </a:p>
        </p:txBody>
      </p:sp>
      <p:sp>
        <p:nvSpPr>
          <p:cNvPr id="3" name="Päivämäärän paikkamerkki 2">
            <a:extLst>
              <a:ext uri="{FF2B5EF4-FFF2-40B4-BE49-F238E27FC236}">
                <a16:creationId xmlns:a16="http://schemas.microsoft.com/office/drawing/2014/main" id="{1729CFC5-24DD-513B-E598-74E5AC0D8054}"/>
              </a:ext>
            </a:extLst>
          </p:cNvPr>
          <p:cNvSpPr>
            <a:spLocks noGrp="1"/>
          </p:cNvSpPr>
          <p:nvPr>
            <p:ph type="dt" sz="half" idx="26"/>
          </p:nvPr>
        </p:nvSpPr>
        <p:spPr/>
        <p:txBody>
          <a:bodyPr/>
          <a:lstStyle>
            <a:lvl1pPr>
              <a:defRPr>
                <a:solidFill>
                  <a:schemeClr val="tx1"/>
                </a:solidFill>
              </a:defRPr>
            </a:lvl1pPr>
          </a:lstStyle>
          <a:p>
            <a:r>
              <a:rPr lang="fi-FI"/>
              <a:t>12.8.2025</a:t>
            </a:r>
            <a:endParaRPr lang="fi-FI" dirty="0"/>
          </a:p>
        </p:txBody>
      </p:sp>
      <p:sp>
        <p:nvSpPr>
          <p:cNvPr id="7" name="Dian numeron paikkamerkki 6">
            <a:extLst>
              <a:ext uri="{FF2B5EF4-FFF2-40B4-BE49-F238E27FC236}">
                <a16:creationId xmlns:a16="http://schemas.microsoft.com/office/drawing/2014/main" id="{EE6EA182-DE74-CE41-32C4-1B7D6DA240A3}"/>
              </a:ext>
            </a:extLst>
          </p:cNvPr>
          <p:cNvSpPr>
            <a:spLocks noGrp="1"/>
          </p:cNvSpPr>
          <p:nvPr>
            <p:ph type="sldNum" sz="quarter" idx="28"/>
          </p:nvPr>
        </p:nvSpPr>
        <p:spPr/>
        <p:txBody>
          <a:bodyPr/>
          <a:lstStyle>
            <a:lvl1pPr>
              <a:defRPr>
                <a:solidFill>
                  <a:schemeClr val="tx1"/>
                </a:solidFill>
              </a:defRPr>
            </a:lvl1pPr>
          </a:lstStyle>
          <a:p>
            <a:fld id="{A9494116-C6F5-466F-B5C1-BBB074CB17FC}" type="slidenum">
              <a:rPr lang="fi-FI" smtClean="0"/>
              <a:pPr/>
              <a:t>‹#›</a:t>
            </a:fld>
            <a:endParaRPr lang="fi-FI" dirty="0"/>
          </a:p>
        </p:txBody>
      </p:sp>
      <p:sp>
        <p:nvSpPr>
          <p:cNvPr id="9" name="Logo">
            <a:extLst>
              <a:ext uri="{FF2B5EF4-FFF2-40B4-BE49-F238E27FC236}">
                <a16:creationId xmlns:a16="http://schemas.microsoft.com/office/drawing/2014/main" id="{3BD9FFC4-98C6-BAEA-E9C4-315D369A484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Tree>
    <p:extLst>
      <p:ext uri="{BB962C8B-B14F-4D97-AF65-F5344CB8AC3E}">
        <p14:creationId xmlns:p14="http://schemas.microsoft.com/office/powerpoint/2010/main" val="1576725149"/>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preserve="1" userDrawn="1">
  <p:cSld name="Otsikko ja teksi kuvalla 1 D">
    <p:bg>
      <p:bgPr>
        <a:solidFill>
          <a:schemeClr val="accent6"/>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46100" y="546100"/>
            <a:ext cx="4581525" cy="1235075"/>
          </a:xfrm>
          <a:prstGeom prst="rect">
            <a:avLst/>
          </a:prstGeom>
        </p:spPr>
        <p:txBody>
          <a:bodyPr anchor="t"/>
          <a:lstStyle>
            <a:lvl1pPr>
              <a:defRPr sz="3600">
                <a:solidFill>
                  <a:schemeClr val="tx2"/>
                </a:solidFill>
              </a:defRPr>
            </a:lvl1pPr>
          </a:lstStyle>
          <a:p>
            <a:endParaRPr lang="fi-FI" dirty="0"/>
          </a:p>
        </p:txBody>
      </p:sp>
      <p:sp>
        <p:nvSpPr>
          <p:cNvPr id="10" name="Tekstin paikkamerkki 9">
            <a:extLst>
              <a:ext uri="{FF2B5EF4-FFF2-40B4-BE49-F238E27FC236}">
                <a16:creationId xmlns:a16="http://schemas.microsoft.com/office/drawing/2014/main" id="{365CFA68-6BE1-21E0-C2A9-A74D5798CE08}"/>
              </a:ext>
            </a:extLst>
          </p:cNvPr>
          <p:cNvSpPr>
            <a:spLocks noGrp="1"/>
          </p:cNvSpPr>
          <p:nvPr>
            <p:ph type="body" sz="quarter" idx="30"/>
          </p:nvPr>
        </p:nvSpPr>
        <p:spPr>
          <a:xfrm>
            <a:off x="539750" y="2276475"/>
            <a:ext cx="4587875" cy="3724275"/>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5" name="Kuvan paikkamerkki 17">
            <a:extLst>
              <a:ext uri="{FF2B5EF4-FFF2-40B4-BE49-F238E27FC236}">
                <a16:creationId xmlns:a16="http://schemas.microsoft.com/office/drawing/2014/main" id="{0A89A386-6209-1205-235A-1A30BEA7C40E}"/>
              </a:ext>
              <a:ext uri="{C183D7F6-B498-43B3-948B-1728B52AA6E4}">
                <adec:decorative xmlns:adec="http://schemas.microsoft.com/office/drawing/2017/decorative" val="1"/>
              </a:ext>
            </a:extLst>
          </p:cNvPr>
          <p:cNvSpPr>
            <a:spLocks noGrp="1"/>
          </p:cNvSpPr>
          <p:nvPr>
            <p:ph type="pic" sz="quarter" idx="29" hasCustomPrompt="1"/>
          </p:nvPr>
        </p:nvSpPr>
        <p:spPr>
          <a:xfrm>
            <a:off x="5937791" y="548910"/>
            <a:ext cx="5699490" cy="5699490"/>
          </a:xfrm>
          <a:custGeom>
            <a:avLst/>
            <a:gdLst>
              <a:gd name="connsiteX0" fmla="*/ 1260000 w 2520000"/>
              <a:gd name="connsiteY0" fmla="*/ 0 h 2520000"/>
              <a:gd name="connsiteX1" fmla="*/ 2520000 w 2520000"/>
              <a:gd name="connsiteY1" fmla="*/ 1260000 h 2520000"/>
              <a:gd name="connsiteX2" fmla="*/ 1260000 w 2520000"/>
              <a:gd name="connsiteY2" fmla="*/ 2520000 h 2520000"/>
              <a:gd name="connsiteX3" fmla="*/ 0 w 2520000"/>
              <a:gd name="connsiteY3" fmla="*/ 1260000 h 2520000"/>
              <a:gd name="connsiteX4" fmla="*/ 1260000 w 2520000"/>
              <a:gd name="connsiteY4" fmla="*/ 0 h 252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0000" h="2520000">
                <a:moveTo>
                  <a:pt x="1260000" y="0"/>
                </a:moveTo>
                <a:cubicBezTo>
                  <a:pt x="1955879" y="0"/>
                  <a:pt x="2520000" y="564121"/>
                  <a:pt x="2520000" y="1260000"/>
                </a:cubicBezTo>
                <a:cubicBezTo>
                  <a:pt x="2520000" y="1955879"/>
                  <a:pt x="1955879" y="2520000"/>
                  <a:pt x="1260000" y="2520000"/>
                </a:cubicBezTo>
                <a:cubicBezTo>
                  <a:pt x="564121" y="2520000"/>
                  <a:pt x="0" y="1955879"/>
                  <a:pt x="0" y="1260000"/>
                </a:cubicBezTo>
                <a:cubicBezTo>
                  <a:pt x="0" y="564121"/>
                  <a:pt x="564121" y="0"/>
                  <a:pt x="1260000" y="0"/>
                </a:cubicBezTo>
                <a:close/>
              </a:path>
            </a:pathLst>
          </a:custGeom>
        </p:spPr>
        <p:txBody>
          <a:bodyPr wrap="square" lIns="540000" rIns="540000" anchor="ctr">
            <a:noAutofit/>
          </a:bodyPr>
          <a:lstStyle>
            <a:lvl1pPr marL="0" indent="0" algn="ctr">
              <a:buNone/>
              <a:defRPr sz="1400" b="0">
                <a:solidFill>
                  <a:schemeClr val="tx2"/>
                </a:solidFill>
              </a:defRPr>
            </a:lvl1pPr>
          </a:lstStyle>
          <a:p>
            <a:r>
              <a:rPr lang="fi-FI" dirty="0"/>
              <a:t>Lisää kuva napsauttamalla kuvaketta. 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Tämä teksti ei näy lopullisessa versiossa! </a:t>
            </a:r>
          </a:p>
        </p:txBody>
      </p:sp>
      <p:sp>
        <p:nvSpPr>
          <p:cNvPr id="12" name="Kuvatiedot">
            <a:extLst>
              <a:ext uri="{FF2B5EF4-FFF2-40B4-BE49-F238E27FC236}">
                <a16:creationId xmlns:a16="http://schemas.microsoft.com/office/drawing/2014/main" id="{B02A4E00-D758-402E-4D05-FF2D8A96063C}"/>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28E355FA-B8D8-8DAE-EBC7-FA455C2FACD5}"/>
              </a:ext>
            </a:extLst>
          </p:cNvPr>
          <p:cNvSpPr>
            <a:spLocks noGrp="1"/>
          </p:cNvSpPr>
          <p:nvPr>
            <p:ph type="ftr" sz="quarter" idx="27"/>
          </p:nvPr>
        </p:nvSpPr>
        <p:spPr/>
        <p:txBody>
          <a:bodyPr/>
          <a:lstStyle>
            <a:lvl1pPr>
              <a:defRPr>
                <a:solidFill>
                  <a:schemeClr val="tx1"/>
                </a:solidFill>
              </a:defRPr>
            </a:lvl1pPr>
          </a:lstStyle>
          <a:p>
            <a:endParaRPr lang="fi-FI" dirty="0"/>
          </a:p>
        </p:txBody>
      </p:sp>
      <p:sp>
        <p:nvSpPr>
          <p:cNvPr id="6" name="Päivämäärän paikkamerkki 5">
            <a:extLst>
              <a:ext uri="{FF2B5EF4-FFF2-40B4-BE49-F238E27FC236}">
                <a16:creationId xmlns:a16="http://schemas.microsoft.com/office/drawing/2014/main" id="{484C47EE-3297-341A-7F66-04D1CEBED6CA}"/>
              </a:ext>
            </a:extLst>
          </p:cNvPr>
          <p:cNvSpPr>
            <a:spLocks noGrp="1"/>
          </p:cNvSpPr>
          <p:nvPr>
            <p:ph type="dt" sz="half" idx="26"/>
          </p:nvPr>
        </p:nvSpPr>
        <p:spPr/>
        <p:txBody>
          <a:bodyPr/>
          <a:lstStyle>
            <a:lvl1pPr>
              <a:defRPr>
                <a:solidFill>
                  <a:schemeClr val="tx1"/>
                </a:solidFill>
              </a:defRPr>
            </a:lvl1pPr>
          </a:lstStyle>
          <a:p>
            <a:r>
              <a:rPr lang="fi-FI"/>
              <a:t>12.8.2025</a:t>
            </a:r>
            <a:endParaRPr lang="fi-FI" dirty="0"/>
          </a:p>
        </p:txBody>
      </p:sp>
      <p:sp>
        <p:nvSpPr>
          <p:cNvPr id="8" name="Dian numeron paikkamerkki 7">
            <a:extLst>
              <a:ext uri="{FF2B5EF4-FFF2-40B4-BE49-F238E27FC236}">
                <a16:creationId xmlns:a16="http://schemas.microsoft.com/office/drawing/2014/main" id="{F9187A6B-CBDC-4C25-C49D-15DBC735E539}"/>
              </a:ext>
            </a:extLst>
          </p:cNvPr>
          <p:cNvSpPr>
            <a:spLocks noGrp="1"/>
          </p:cNvSpPr>
          <p:nvPr>
            <p:ph type="sldNum" sz="quarter" idx="28"/>
          </p:nvPr>
        </p:nvSpPr>
        <p:spPr/>
        <p:txBody>
          <a:bodyPr/>
          <a:lstStyle>
            <a:lvl1pPr>
              <a:defRPr>
                <a:solidFill>
                  <a:schemeClr val="tx1"/>
                </a:solidFill>
              </a:defRPr>
            </a:lvl1pPr>
          </a:lstStyle>
          <a:p>
            <a:fld id="{A9494116-C6F5-466F-B5C1-BBB074CB17FC}" type="slidenum">
              <a:rPr lang="fi-FI" smtClean="0"/>
              <a:pPr/>
              <a:t>‹#›</a:t>
            </a:fld>
            <a:endParaRPr lang="fi-FI" dirty="0"/>
          </a:p>
        </p:txBody>
      </p:sp>
      <p:sp>
        <p:nvSpPr>
          <p:cNvPr id="3" name="Logo">
            <a:extLst>
              <a:ext uri="{FF2B5EF4-FFF2-40B4-BE49-F238E27FC236}">
                <a16:creationId xmlns:a16="http://schemas.microsoft.com/office/drawing/2014/main" id="{0A88D190-3D89-D8CB-8D6C-24F5A3AD6B25}"/>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Tree>
    <p:extLst>
      <p:ext uri="{BB962C8B-B14F-4D97-AF65-F5344CB8AC3E}">
        <p14:creationId xmlns:p14="http://schemas.microsoft.com/office/powerpoint/2010/main" val="1159325987"/>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blank" preserve="1">
  <p:cSld name="Tyhjä">
    <p:spTree>
      <p:nvGrpSpPr>
        <p:cNvPr id="1" name=""/>
        <p:cNvGrpSpPr/>
        <p:nvPr/>
      </p:nvGrpSpPr>
      <p:grpSpPr>
        <a:xfrm>
          <a:off x="0" y="0"/>
          <a:ext cx="0" cy="0"/>
          <a:chOff x="0" y="0"/>
          <a:chExt cx="0" cy="0"/>
        </a:xfrm>
      </p:grpSpPr>
      <p:sp>
        <p:nvSpPr>
          <p:cNvPr id="6" name="Alatunnisteen paikkamerkki 5">
            <a:extLst>
              <a:ext uri="{FF2B5EF4-FFF2-40B4-BE49-F238E27FC236}">
                <a16:creationId xmlns:a16="http://schemas.microsoft.com/office/drawing/2014/main" id="{335B3306-103F-1C24-57AE-14F31DD4538B}"/>
              </a:ext>
            </a:extLst>
          </p:cNvPr>
          <p:cNvSpPr>
            <a:spLocks noGrp="1"/>
          </p:cNvSpPr>
          <p:nvPr>
            <p:ph type="ftr" sz="quarter" idx="11"/>
          </p:nvPr>
        </p:nvSpPr>
        <p:spPr/>
        <p:txBody>
          <a:bodyPr/>
          <a:lstStyle/>
          <a:p>
            <a:endParaRPr lang="fi-FI" dirty="0"/>
          </a:p>
        </p:txBody>
      </p:sp>
      <p:sp>
        <p:nvSpPr>
          <p:cNvPr id="5" name="Päivämäärän paikkamerkki 4">
            <a:extLst>
              <a:ext uri="{FF2B5EF4-FFF2-40B4-BE49-F238E27FC236}">
                <a16:creationId xmlns:a16="http://schemas.microsoft.com/office/drawing/2014/main" id="{17314EAD-ABBB-B54E-3E97-6EEAB659FBDA}"/>
              </a:ext>
            </a:extLst>
          </p:cNvPr>
          <p:cNvSpPr>
            <a:spLocks noGrp="1"/>
          </p:cNvSpPr>
          <p:nvPr>
            <p:ph type="dt" sz="half" idx="10"/>
          </p:nvPr>
        </p:nvSpPr>
        <p:spPr/>
        <p:txBody>
          <a:bodyPr/>
          <a:lstStyle/>
          <a:p>
            <a:r>
              <a:rPr lang="fi-FI"/>
              <a:t>12.8.2025</a:t>
            </a:r>
            <a:endParaRPr lang="fi-FI" dirty="0"/>
          </a:p>
        </p:txBody>
      </p:sp>
      <p:sp>
        <p:nvSpPr>
          <p:cNvPr id="8" name="Dian numeron paikkamerkki 7">
            <a:extLst>
              <a:ext uri="{FF2B5EF4-FFF2-40B4-BE49-F238E27FC236}">
                <a16:creationId xmlns:a16="http://schemas.microsoft.com/office/drawing/2014/main" id="{9B13F0F7-0F1E-BF74-9132-0429C438BC8E}"/>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3" name="Logo">
            <a:extLst>
              <a:ext uri="{FF2B5EF4-FFF2-40B4-BE49-F238E27FC236}">
                <a16:creationId xmlns:a16="http://schemas.microsoft.com/office/drawing/2014/main" id="{BCCB7BF2-8336-5868-B080-FD1476C72078}"/>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398377748"/>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preserve="1" userDrawn="1">
  <p:cSld name="Tiivistelmä 1">
    <p:bg>
      <p:bgPr>
        <a:solidFill>
          <a:schemeClr val="accent6"/>
        </a:solidFill>
        <a:effectLst/>
      </p:bgPr>
    </p:bg>
    <p:spTree>
      <p:nvGrpSpPr>
        <p:cNvPr id="1" name=""/>
        <p:cNvGrpSpPr/>
        <p:nvPr/>
      </p:nvGrpSpPr>
      <p:grpSpPr>
        <a:xfrm>
          <a:off x="0" y="0"/>
          <a:ext cx="0" cy="0"/>
          <a:chOff x="0" y="0"/>
          <a:chExt cx="0" cy="0"/>
        </a:xfrm>
      </p:grpSpPr>
      <p:sp>
        <p:nvSpPr>
          <p:cNvPr id="41" name="Vapaamuotoinen: Muoto 40">
            <a:extLst>
              <a:ext uri="{FF2B5EF4-FFF2-40B4-BE49-F238E27FC236}">
                <a16:creationId xmlns:a16="http://schemas.microsoft.com/office/drawing/2014/main" id="{E1E9FBD0-5936-C961-0FD7-FA49E885E182}"/>
              </a:ext>
              <a:ext uri="{C183D7F6-B498-43B3-948B-1728B52AA6E4}">
                <adec:decorative xmlns:adec="http://schemas.microsoft.com/office/drawing/2017/decorative" val="1"/>
              </a:ext>
            </a:extLst>
          </p:cNvPr>
          <p:cNvSpPr>
            <a:spLocks noChangeAspect="1"/>
          </p:cNvSpPr>
          <p:nvPr userDrawn="1"/>
        </p:nvSpPr>
        <p:spPr>
          <a:xfrm>
            <a:off x="-60960" y="-34290"/>
            <a:ext cx="12313920" cy="6926580"/>
          </a:xfrm>
          <a:custGeom>
            <a:avLst/>
            <a:gdLst>
              <a:gd name="connsiteX0" fmla="*/ 601503 w 12313920"/>
              <a:gd name="connsiteY0" fmla="*/ 1316912 h 6926580"/>
              <a:gd name="connsiteX1" fmla="*/ 601503 w 12313920"/>
              <a:gd name="connsiteY1" fmla="*/ 6035039 h 6926580"/>
              <a:gd name="connsiteX2" fmla="*/ 11712416 w 12313920"/>
              <a:gd name="connsiteY2" fmla="*/ 6035039 h 6926580"/>
              <a:gd name="connsiteX3" fmla="*/ 11712416 w 12313920"/>
              <a:gd name="connsiteY3" fmla="*/ 1316912 h 6926580"/>
              <a:gd name="connsiteX4" fmla="*/ 0 w 12313920"/>
              <a:gd name="connsiteY4" fmla="*/ 0 h 6926580"/>
              <a:gd name="connsiteX5" fmla="*/ 12313920 w 12313920"/>
              <a:gd name="connsiteY5" fmla="*/ 0 h 6926580"/>
              <a:gd name="connsiteX6" fmla="*/ 12313920 w 12313920"/>
              <a:gd name="connsiteY6" fmla="*/ 6926580 h 6926580"/>
              <a:gd name="connsiteX7" fmla="*/ 0 w 12313920"/>
              <a:gd name="connsiteY7" fmla="*/ 6926580 h 692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3920" h="6926580">
                <a:moveTo>
                  <a:pt x="601503" y="1316912"/>
                </a:moveTo>
                <a:lnTo>
                  <a:pt x="601503" y="6035039"/>
                </a:lnTo>
                <a:lnTo>
                  <a:pt x="11712416" y="6035039"/>
                </a:lnTo>
                <a:lnTo>
                  <a:pt x="11712416" y="1316912"/>
                </a:lnTo>
                <a:close/>
                <a:moveTo>
                  <a:pt x="0" y="0"/>
                </a:moveTo>
                <a:lnTo>
                  <a:pt x="12313920" y="0"/>
                </a:lnTo>
                <a:lnTo>
                  <a:pt x="12313920" y="6926580"/>
                </a:lnTo>
                <a:lnTo>
                  <a:pt x="0" y="6926580"/>
                </a:lnTo>
                <a:close/>
              </a:path>
            </a:pathLst>
          </a:cu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39" name="Suorakulmio 38">
            <a:extLst>
              <a:ext uri="{FF2B5EF4-FFF2-40B4-BE49-F238E27FC236}">
                <a16:creationId xmlns:a16="http://schemas.microsoft.com/office/drawing/2014/main" id="{F9157AD3-80B1-43AB-7329-D5F0FEEE73C5}"/>
              </a:ext>
              <a:ext uri="{C183D7F6-B498-43B3-948B-1728B52AA6E4}">
                <adec:decorative xmlns:adec="http://schemas.microsoft.com/office/drawing/2017/decorative" val="1"/>
              </a:ext>
            </a:extLst>
          </p:cNvPr>
          <p:cNvSpPr/>
          <p:nvPr userDrawn="1"/>
        </p:nvSpPr>
        <p:spPr>
          <a:xfrm>
            <a:off x="5917962"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2" name="Otsikko 1">
            <a:extLst>
              <a:ext uri="{FF2B5EF4-FFF2-40B4-BE49-F238E27FC236}">
                <a16:creationId xmlns:a16="http://schemas.microsoft.com/office/drawing/2014/main" id="{6F447D12-3A4A-FF20-A74B-9C431FE253B2}"/>
              </a:ext>
            </a:extLst>
          </p:cNvPr>
          <p:cNvSpPr>
            <a:spLocks noGrp="1"/>
          </p:cNvSpPr>
          <p:nvPr userDrawn="1">
            <p:ph type="title"/>
          </p:nvPr>
        </p:nvSpPr>
        <p:spPr>
          <a:xfrm>
            <a:off x="541337" y="539751"/>
            <a:ext cx="11109325"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userDrawn="1">
            <p:ph type="pic" sz="quarter" idx="13" hasCustomPrompt="1"/>
          </p:nvPr>
        </p:nvSpPr>
        <p:spPr>
          <a:xfrm>
            <a:off x="538997" y="1283493"/>
            <a:ext cx="5378965" cy="3228181"/>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tIns="108000" rIns="180000" anchor="t" anchorCtr="0">
            <a:noAutofit/>
          </a:bodyPr>
          <a:lstStyle>
            <a:lvl1pPr marL="0" indent="0" algn="ctr">
              <a:buNone/>
              <a:defRPr sz="1200">
                <a:solidFill>
                  <a:schemeClr val="tx2"/>
                </a:solidFill>
              </a:defRPr>
            </a:lvl1pPr>
          </a:lstStyle>
          <a:p>
            <a:r>
              <a:rPr lang="fi-FI" dirty="0"/>
              <a:t>Lisää kuva napsauttamalla kuvaketta. Lisää kuvaajan nimi sivuun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userDrawn="1">
            <p:ph type="body" sz="quarter" idx="21"/>
          </p:nvPr>
        </p:nvSpPr>
        <p:spPr>
          <a:xfrm>
            <a:off x="538997" y="4511675"/>
            <a:ext cx="5376027" cy="743741"/>
          </a:xfrm>
          <a:noFill/>
        </p:spPr>
        <p:txBody>
          <a:bodyPr lIns="360000" tIns="72000" rIns="360000" anchor="t"/>
          <a:lstStyle>
            <a:lvl1pPr marL="0" indent="0" algn="ctr">
              <a:spcAft>
                <a:spcPts val="0"/>
              </a:spcAft>
              <a:buNone/>
              <a:defRPr sz="1800" b="1">
                <a:solidFill>
                  <a:schemeClr val="tx1"/>
                </a:solidFill>
              </a:defRPr>
            </a:lvl1pPr>
          </a:lstStyle>
          <a:p>
            <a:pPr lvl="0"/>
            <a:r>
              <a:rPr lang="fi-FI" dirty="0"/>
              <a:t>Muokkaa tekstin perustyylejä napsauttamalla</a:t>
            </a:r>
          </a:p>
        </p:txBody>
      </p:sp>
      <p:sp>
        <p:nvSpPr>
          <p:cNvPr id="21" name="Tekstin paikkamerkki 1">
            <a:extLst>
              <a:ext uri="{FF2B5EF4-FFF2-40B4-BE49-F238E27FC236}">
                <a16:creationId xmlns:a16="http://schemas.microsoft.com/office/drawing/2014/main" id="{AFA5BCC6-396E-AFF1-7C13-33D22544539C}"/>
              </a:ext>
            </a:extLst>
          </p:cNvPr>
          <p:cNvSpPr>
            <a:spLocks noGrp="1"/>
          </p:cNvSpPr>
          <p:nvPr userDrawn="1">
            <p:ph type="body" sz="quarter" idx="31"/>
          </p:nvPr>
        </p:nvSpPr>
        <p:spPr>
          <a:xfrm>
            <a:off x="538997" y="5255415"/>
            <a:ext cx="5376027" cy="743741"/>
          </a:xfrm>
          <a:noFill/>
        </p:spPr>
        <p:txBody>
          <a:bodyPr lIns="180000" tIns="72000" rIns="180000" anchor="t"/>
          <a:lstStyle>
            <a:lvl1pPr marL="0" indent="0" algn="ctr">
              <a:spcAft>
                <a:spcPts val="0"/>
              </a:spcAft>
              <a:buNone/>
              <a:defRPr sz="1600" b="0">
                <a:solidFill>
                  <a:schemeClr val="tx1"/>
                </a:solidFill>
              </a:defRPr>
            </a:lvl1pPr>
          </a:lstStyle>
          <a:p>
            <a:pPr lvl="0"/>
            <a:r>
              <a:rPr lang="fi-FI" dirty="0"/>
              <a:t>Muokkaa tekstin perustyylejä napsauttamalla</a:t>
            </a:r>
          </a:p>
        </p:txBody>
      </p:sp>
      <p:sp>
        <p:nvSpPr>
          <p:cNvPr id="25" name="Kuvan paikkamerkki 2">
            <a:extLst>
              <a:ext uri="{FF2B5EF4-FFF2-40B4-BE49-F238E27FC236}">
                <a16:creationId xmlns:a16="http://schemas.microsoft.com/office/drawing/2014/main" id="{51E4E80F-1EAA-7927-E956-46D9CA2691AD}"/>
              </a:ext>
              <a:ext uri="{C183D7F6-B498-43B3-948B-1728B52AA6E4}">
                <adec:decorative xmlns:adec="http://schemas.microsoft.com/office/drawing/2017/decorative" val="1"/>
              </a:ext>
            </a:extLst>
          </p:cNvPr>
          <p:cNvSpPr>
            <a:spLocks noGrp="1"/>
          </p:cNvSpPr>
          <p:nvPr userDrawn="1">
            <p:ph type="pic" sz="quarter" idx="32" hasCustomPrompt="1"/>
          </p:nvPr>
        </p:nvSpPr>
        <p:spPr>
          <a:xfrm>
            <a:off x="6275387" y="1283493"/>
            <a:ext cx="5378965" cy="3228181"/>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tIns="108000" rIns="180000" anchor="t" anchorCtr="0">
            <a:noAutofit/>
          </a:bodyPr>
          <a:lstStyle>
            <a:lvl1pPr marL="0" indent="0" algn="ctr">
              <a:buNone/>
              <a:defRPr sz="1200">
                <a:solidFill>
                  <a:schemeClr val="tx2"/>
                </a:solidFill>
              </a:defRPr>
            </a:lvl1pPr>
          </a:lstStyle>
          <a:p>
            <a:r>
              <a:rPr lang="fi-FI" dirty="0"/>
              <a:t>Lisää kuva napsauttamalla kuvaketta. Lisää kuvaajan nimi sivuun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6" name="Tekstin paikkamerkki 2">
            <a:extLst>
              <a:ext uri="{FF2B5EF4-FFF2-40B4-BE49-F238E27FC236}">
                <a16:creationId xmlns:a16="http://schemas.microsoft.com/office/drawing/2014/main" id="{8F6B4853-F12B-288B-C137-1889B399687D}"/>
              </a:ext>
            </a:extLst>
          </p:cNvPr>
          <p:cNvSpPr>
            <a:spLocks noGrp="1"/>
          </p:cNvSpPr>
          <p:nvPr userDrawn="1">
            <p:ph type="body" sz="quarter" idx="33"/>
          </p:nvPr>
        </p:nvSpPr>
        <p:spPr>
          <a:xfrm>
            <a:off x="6275388" y="4511675"/>
            <a:ext cx="5371962" cy="743741"/>
          </a:xfrm>
          <a:noFill/>
        </p:spPr>
        <p:txBody>
          <a:bodyPr lIns="360000" tIns="72000" rIns="360000" anchor="t"/>
          <a:lstStyle>
            <a:lvl1pPr marL="0" indent="0" algn="ctr">
              <a:spcAft>
                <a:spcPts val="0"/>
              </a:spcAft>
              <a:buNone/>
              <a:defRPr sz="1800" b="1">
                <a:solidFill>
                  <a:schemeClr val="tx1"/>
                </a:solidFill>
              </a:defRPr>
            </a:lvl1pPr>
          </a:lstStyle>
          <a:p>
            <a:pPr lvl="0"/>
            <a:r>
              <a:rPr lang="fi-FI" dirty="0"/>
              <a:t>Muokkaa tekstin perustyylejä napsauttamalla</a:t>
            </a:r>
          </a:p>
        </p:txBody>
      </p:sp>
      <p:sp>
        <p:nvSpPr>
          <p:cNvPr id="27" name="Tekstin paikkamerkki 2">
            <a:extLst>
              <a:ext uri="{FF2B5EF4-FFF2-40B4-BE49-F238E27FC236}">
                <a16:creationId xmlns:a16="http://schemas.microsoft.com/office/drawing/2014/main" id="{C73167C1-FA9C-C628-F6E1-2B4FBA10F84A}"/>
              </a:ext>
            </a:extLst>
          </p:cNvPr>
          <p:cNvSpPr>
            <a:spLocks noGrp="1"/>
          </p:cNvSpPr>
          <p:nvPr userDrawn="1">
            <p:ph type="body" sz="quarter" idx="34"/>
          </p:nvPr>
        </p:nvSpPr>
        <p:spPr>
          <a:xfrm>
            <a:off x="6275388" y="5255415"/>
            <a:ext cx="5371962" cy="743741"/>
          </a:xfrm>
          <a:noFill/>
        </p:spPr>
        <p:txBody>
          <a:bodyPr lIns="180000" tIns="72000" rIns="180000" anchor="t"/>
          <a:lstStyle>
            <a:lvl1pPr marL="0" indent="0" algn="ctr">
              <a:spcAft>
                <a:spcPts val="0"/>
              </a:spcAft>
              <a:buNone/>
              <a:defRPr sz="1600" b="0">
                <a:solidFill>
                  <a:schemeClr val="tx1"/>
                </a:solidFill>
              </a:defRPr>
            </a:lvl1pPr>
          </a:lstStyle>
          <a:p>
            <a:pPr lvl="0"/>
            <a:r>
              <a:rPr lang="fi-FI" dirty="0"/>
              <a:t>Muokkaa tekstin perustyylejä napsauttamalla</a:t>
            </a:r>
          </a:p>
        </p:txBody>
      </p:sp>
      <p:sp>
        <p:nvSpPr>
          <p:cNvPr id="18" name="Kuvatiedot">
            <a:extLst>
              <a:ext uri="{FF2B5EF4-FFF2-40B4-BE49-F238E27FC236}">
                <a16:creationId xmlns:a16="http://schemas.microsoft.com/office/drawing/2014/main" id="{4C4A0855-D783-E596-7EC1-486B82961268}"/>
              </a:ext>
              <a:ext uri="{C183D7F6-B498-43B3-948B-1728B52AA6E4}">
                <adec:decorative xmlns:adec="http://schemas.microsoft.com/office/drawing/2017/decorative" val="1"/>
              </a:ext>
            </a:extLst>
          </p:cNvPr>
          <p:cNvSpPr>
            <a:spLocks noGrp="1"/>
          </p:cNvSpPr>
          <p:nvPr userDrawn="1">
            <p:ph type="body" sz="quarter" idx="2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CEEA05C8-264B-08FB-90A1-5F47BDB60A1E}"/>
              </a:ext>
            </a:extLst>
          </p:cNvPr>
          <p:cNvSpPr>
            <a:spLocks noGrp="1"/>
          </p:cNvSpPr>
          <p:nvPr userDrawn="1">
            <p:ph type="ftr" sz="quarter" idx="27"/>
          </p:nvPr>
        </p:nvSpPr>
        <p:spPr/>
        <p:txBody>
          <a:bodyPr/>
          <a:lstStyle/>
          <a:p>
            <a:endParaRPr lang="fi-FI" dirty="0"/>
          </a:p>
        </p:txBody>
      </p:sp>
      <p:sp>
        <p:nvSpPr>
          <p:cNvPr id="6" name="Päivämäärän paikkamerkki 5">
            <a:extLst>
              <a:ext uri="{FF2B5EF4-FFF2-40B4-BE49-F238E27FC236}">
                <a16:creationId xmlns:a16="http://schemas.microsoft.com/office/drawing/2014/main" id="{2D301EC1-61FE-066D-6D3E-6BB41035C9CD}"/>
              </a:ext>
            </a:extLst>
          </p:cNvPr>
          <p:cNvSpPr>
            <a:spLocks noGrp="1"/>
          </p:cNvSpPr>
          <p:nvPr userDrawn="1">
            <p:ph type="dt" sz="half" idx="26"/>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5CF4FF46-EF73-E7FF-3010-F28973612194}"/>
              </a:ext>
            </a:extLst>
          </p:cNvPr>
          <p:cNvSpPr>
            <a:spLocks noGrp="1"/>
          </p:cNvSpPr>
          <p:nvPr userDrawn="1">
            <p:ph type="sldNum" sz="quarter" idx="28"/>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6A0EEDB1-4A6B-8259-7933-3A44526D5A3E}"/>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79939196"/>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preserve="1" userDrawn="1">
  <p:cSld name="Tiivistelmä 1 A">
    <p:bg>
      <p:bgPr>
        <a:solidFill>
          <a:schemeClr val="accent6"/>
        </a:solidFill>
        <a:effectLst/>
      </p:bgPr>
    </p:bg>
    <p:spTree>
      <p:nvGrpSpPr>
        <p:cNvPr id="1" name=""/>
        <p:cNvGrpSpPr/>
        <p:nvPr/>
      </p:nvGrpSpPr>
      <p:grpSpPr>
        <a:xfrm>
          <a:off x="0" y="0"/>
          <a:ext cx="0" cy="0"/>
          <a:chOff x="0" y="0"/>
          <a:chExt cx="0" cy="0"/>
        </a:xfrm>
      </p:grpSpPr>
      <p:sp>
        <p:nvSpPr>
          <p:cNvPr id="16" name="Vapaamuotoinen: Muoto 15">
            <a:extLst>
              <a:ext uri="{FF2B5EF4-FFF2-40B4-BE49-F238E27FC236}">
                <a16:creationId xmlns:a16="http://schemas.microsoft.com/office/drawing/2014/main" id="{964FC5B6-4D28-DB29-FB68-3D4BDBBECE2A}"/>
              </a:ext>
              <a:ext uri="{C183D7F6-B498-43B3-948B-1728B52AA6E4}">
                <adec:decorative xmlns:adec="http://schemas.microsoft.com/office/drawing/2017/decorative" val="1"/>
              </a:ext>
            </a:extLst>
          </p:cNvPr>
          <p:cNvSpPr>
            <a:spLocks noChangeAspect="1"/>
          </p:cNvSpPr>
          <p:nvPr userDrawn="1"/>
        </p:nvSpPr>
        <p:spPr>
          <a:xfrm>
            <a:off x="-60960" y="-34290"/>
            <a:ext cx="12313920" cy="6926580"/>
          </a:xfrm>
          <a:custGeom>
            <a:avLst/>
            <a:gdLst>
              <a:gd name="connsiteX0" fmla="*/ 601503 w 12313920"/>
              <a:gd name="connsiteY0" fmla="*/ 1316912 h 6926580"/>
              <a:gd name="connsiteX1" fmla="*/ 601503 w 12313920"/>
              <a:gd name="connsiteY1" fmla="*/ 6035039 h 6926580"/>
              <a:gd name="connsiteX2" fmla="*/ 11712416 w 12313920"/>
              <a:gd name="connsiteY2" fmla="*/ 6035039 h 6926580"/>
              <a:gd name="connsiteX3" fmla="*/ 11712416 w 12313920"/>
              <a:gd name="connsiteY3" fmla="*/ 1316912 h 6926580"/>
              <a:gd name="connsiteX4" fmla="*/ 0 w 12313920"/>
              <a:gd name="connsiteY4" fmla="*/ 0 h 6926580"/>
              <a:gd name="connsiteX5" fmla="*/ 12313920 w 12313920"/>
              <a:gd name="connsiteY5" fmla="*/ 0 h 6926580"/>
              <a:gd name="connsiteX6" fmla="*/ 12313920 w 12313920"/>
              <a:gd name="connsiteY6" fmla="*/ 6926580 h 6926580"/>
              <a:gd name="connsiteX7" fmla="*/ 0 w 12313920"/>
              <a:gd name="connsiteY7" fmla="*/ 6926580 h 692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3920" h="6926580">
                <a:moveTo>
                  <a:pt x="601503" y="1316912"/>
                </a:moveTo>
                <a:lnTo>
                  <a:pt x="601503" y="6035039"/>
                </a:lnTo>
                <a:lnTo>
                  <a:pt x="11712416" y="6035039"/>
                </a:lnTo>
                <a:lnTo>
                  <a:pt x="11712416" y="1316912"/>
                </a:lnTo>
                <a:close/>
                <a:moveTo>
                  <a:pt x="0" y="0"/>
                </a:moveTo>
                <a:lnTo>
                  <a:pt x="12313920" y="0"/>
                </a:lnTo>
                <a:lnTo>
                  <a:pt x="12313920" y="6926580"/>
                </a:lnTo>
                <a:lnTo>
                  <a:pt x="0" y="6926580"/>
                </a:lnTo>
                <a:close/>
              </a:path>
            </a:pathLst>
          </a:cu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12" name="Suorakulmio 11">
            <a:extLst>
              <a:ext uri="{FF2B5EF4-FFF2-40B4-BE49-F238E27FC236}">
                <a16:creationId xmlns:a16="http://schemas.microsoft.com/office/drawing/2014/main" id="{4346C136-A6A5-C6B7-5314-CEB95F9E8FD8}"/>
              </a:ext>
              <a:ext uri="{C183D7F6-B498-43B3-948B-1728B52AA6E4}">
                <adec:decorative xmlns:adec="http://schemas.microsoft.com/office/drawing/2017/decorative" val="1"/>
              </a:ext>
            </a:extLst>
          </p:cNvPr>
          <p:cNvSpPr/>
          <p:nvPr userDrawn="1"/>
        </p:nvSpPr>
        <p:spPr>
          <a:xfrm>
            <a:off x="3999294" y="188640"/>
            <a:ext cx="362997"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15" name="Suorakulmio 14">
            <a:extLst>
              <a:ext uri="{FF2B5EF4-FFF2-40B4-BE49-F238E27FC236}">
                <a16:creationId xmlns:a16="http://schemas.microsoft.com/office/drawing/2014/main" id="{4ABCE447-8A7D-30E3-0FAD-FFCE82425673}"/>
              </a:ext>
              <a:ext uri="{C183D7F6-B498-43B3-948B-1728B52AA6E4}">
                <adec:decorative xmlns:adec="http://schemas.microsoft.com/office/drawing/2017/decorative" val="1"/>
              </a:ext>
            </a:extLst>
          </p:cNvPr>
          <p:cNvSpPr/>
          <p:nvPr userDrawn="1"/>
        </p:nvSpPr>
        <p:spPr>
          <a:xfrm>
            <a:off x="7820248" y="188640"/>
            <a:ext cx="366491"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2" name="Otsikko 1">
            <a:extLst>
              <a:ext uri="{FF2B5EF4-FFF2-40B4-BE49-F238E27FC236}">
                <a16:creationId xmlns:a16="http://schemas.microsoft.com/office/drawing/2014/main" id="{6F447D12-3A4A-FF20-A74B-9C431FE253B2}"/>
              </a:ext>
            </a:extLst>
          </p:cNvPr>
          <p:cNvSpPr>
            <a:spLocks noGrp="1"/>
          </p:cNvSpPr>
          <p:nvPr userDrawn="1">
            <p:ph type="title"/>
          </p:nvPr>
        </p:nvSpPr>
        <p:spPr>
          <a:xfrm>
            <a:off x="541337" y="539751"/>
            <a:ext cx="11109325"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userDrawn="1">
            <p:ph type="pic" sz="quarter" idx="13" hasCustomPrompt="1"/>
          </p:nvPr>
        </p:nvSpPr>
        <p:spPr>
          <a:xfrm>
            <a:off x="538998" y="1283493"/>
            <a:ext cx="3460296" cy="3228181"/>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72000" rIns="108000" anchor="t" anchorCtr="0">
            <a:noAutofit/>
          </a:bodyPr>
          <a:lstStyle>
            <a:lvl1pPr marL="0" indent="0" algn="ctr">
              <a:buNone/>
              <a:defRPr sz="1100">
                <a:solidFill>
                  <a:schemeClr val="tx2"/>
                </a:solidFill>
              </a:defRPr>
            </a:lvl1pPr>
          </a:lstStyle>
          <a:p>
            <a:r>
              <a:rPr lang="fi-FI" dirty="0"/>
              <a:t>Lisää kuva napsauttamalla kuvaketta. Lisää kuvaajan nimi sivuun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userDrawn="1">
            <p:ph type="body" sz="quarter" idx="21"/>
          </p:nvPr>
        </p:nvSpPr>
        <p:spPr>
          <a:xfrm>
            <a:off x="538998" y="4511675"/>
            <a:ext cx="3460296" cy="743741"/>
          </a:xfrm>
          <a:noFill/>
        </p:spPr>
        <p:txBody>
          <a:bodyPr lIns="180000" tIns="72000" rIns="180000" anchor="t"/>
          <a:lstStyle>
            <a:lvl1pPr marL="0" indent="0" algn="ctr">
              <a:spcAft>
                <a:spcPts val="0"/>
              </a:spcAft>
              <a:buNone/>
              <a:defRPr sz="1600" b="1">
                <a:solidFill>
                  <a:schemeClr val="tx1"/>
                </a:solidFill>
              </a:defRPr>
            </a:lvl1pPr>
          </a:lstStyle>
          <a:p>
            <a:pPr lvl="0"/>
            <a:r>
              <a:rPr lang="fi-FI" dirty="0"/>
              <a:t>Muokkaa tekstin perustyylejä napsauttamalla</a:t>
            </a:r>
          </a:p>
        </p:txBody>
      </p:sp>
      <p:sp>
        <p:nvSpPr>
          <p:cNvPr id="21" name="Tekstin paikkamerkki 1">
            <a:extLst>
              <a:ext uri="{FF2B5EF4-FFF2-40B4-BE49-F238E27FC236}">
                <a16:creationId xmlns:a16="http://schemas.microsoft.com/office/drawing/2014/main" id="{AFA5BCC6-396E-AFF1-7C13-33D22544539C}"/>
              </a:ext>
            </a:extLst>
          </p:cNvPr>
          <p:cNvSpPr>
            <a:spLocks noGrp="1"/>
          </p:cNvSpPr>
          <p:nvPr userDrawn="1">
            <p:ph type="body" sz="quarter" idx="31"/>
          </p:nvPr>
        </p:nvSpPr>
        <p:spPr>
          <a:xfrm>
            <a:off x="538998" y="5255415"/>
            <a:ext cx="3460296" cy="743741"/>
          </a:xfrm>
          <a:noFill/>
        </p:spPr>
        <p:txBody>
          <a:bodyPr lIns="180000" tIns="72000" rIns="180000" anchor="t"/>
          <a:lstStyle>
            <a:lvl1pPr marL="0" indent="0" algn="ctr">
              <a:spcAft>
                <a:spcPts val="0"/>
              </a:spcAft>
              <a:buNone/>
              <a:defRPr sz="1400" b="0">
                <a:solidFill>
                  <a:schemeClr val="tx1"/>
                </a:solidFill>
              </a:defRPr>
            </a:lvl1pPr>
          </a:lstStyle>
          <a:p>
            <a:pPr lvl="0"/>
            <a:r>
              <a:rPr lang="fi-FI" dirty="0"/>
              <a:t>Muokkaa tekstin perustyylejä napsauttamalla</a:t>
            </a:r>
          </a:p>
        </p:txBody>
      </p:sp>
      <p:sp>
        <p:nvSpPr>
          <p:cNvPr id="25" name="Kuvan paikkamerkki 2">
            <a:extLst>
              <a:ext uri="{FF2B5EF4-FFF2-40B4-BE49-F238E27FC236}">
                <a16:creationId xmlns:a16="http://schemas.microsoft.com/office/drawing/2014/main" id="{51E4E80F-1EAA-7927-E956-46D9CA2691AD}"/>
              </a:ext>
              <a:ext uri="{C183D7F6-B498-43B3-948B-1728B52AA6E4}">
                <adec:decorative xmlns:adec="http://schemas.microsoft.com/office/drawing/2017/decorative" val="1"/>
              </a:ext>
            </a:extLst>
          </p:cNvPr>
          <p:cNvSpPr>
            <a:spLocks noGrp="1"/>
          </p:cNvSpPr>
          <p:nvPr userDrawn="1">
            <p:ph type="pic" sz="quarter" idx="32" hasCustomPrompt="1"/>
          </p:nvPr>
        </p:nvSpPr>
        <p:spPr>
          <a:xfrm>
            <a:off x="4363944" y="1283493"/>
            <a:ext cx="3464019" cy="3228181"/>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72000" rIns="108000" anchor="t" anchorCtr="0">
            <a:noAutofit/>
          </a:bodyPr>
          <a:lstStyle>
            <a:lvl1pPr marL="0" indent="0" algn="ctr">
              <a:buNone/>
              <a:defRPr sz="1100">
                <a:solidFill>
                  <a:schemeClr val="tx2"/>
                </a:solidFill>
              </a:defRPr>
            </a:lvl1pPr>
          </a:lstStyle>
          <a:p>
            <a:r>
              <a:rPr lang="fi-FI" dirty="0"/>
              <a:t>Lisää kuva napsauttamalla kuvaketta. Lisää kuvaajan nimi sivuun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6" name="Tekstin paikkamerkki 2">
            <a:extLst>
              <a:ext uri="{FF2B5EF4-FFF2-40B4-BE49-F238E27FC236}">
                <a16:creationId xmlns:a16="http://schemas.microsoft.com/office/drawing/2014/main" id="{8F6B4853-F12B-288B-C137-1889B399687D}"/>
              </a:ext>
            </a:extLst>
          </p:cNvPr>
          <p:cNvSpPr>
            <a:spLocks noGrp="1"/>
          </p:cNvSpPr>
          <p:nvPr userDrawn="1">
            <p:ph type="body" sz="quarter" idx="33"/>
          </p:nvPr>
        </p:nvSpPr>
        <p:spPr>
          <a:xfrm>
            <a:off x="4367667" y="4511675"/>
            <a:ext cx="3460296" cy="743741"/>
          </a:xfrm>
          <a:noFill/>
        </p:spPr>
        <p:txBody>
          <a:bodyPr lIns="180000" tIns="72000" rIns="180000" anchor="t"/>
          <a:lstStyle>
            <a:lvl1pPr marL="0" indent="0" algn="ctr">
              <a:spcAft>
                <a:spcPts val="0"/>
              </a:spcAft>
              <a:buNone/>
              <a:defRPr sz="1600" b="1">
                <a:solidFill>
                  <a:schemeClr val="tx1"/>
                </a:solidFill>
              </a:defRPr>
            </a:lvl1pPr>
          </a:lstStyle>
          <a:p>
            <a:pPr lvl="0"/>
            <a:r>
              <a:rPr lang="fi-FI" dirty="0"/>
              <a:t>Muokkaa tekstin perustyylejä napsauttamalla</a:t>
            </a:r>
          </a:p>
        </p:txBody>
      </p:sp>
      <p:sp>
        <p:nvSpPr>
          <p:cNvPr id="27" name="Tekstin paikkamerkki 2">
            <a:extLst>
              <a:ext uri="{FF2B5EF4-FFF2-40B4-BE49-F238E27FC236}">
                <a16:creationId xmlns:a16="http://schemas.microsoft.com/office/drawing/2014/main" id="{C73167C1-FA9C-C628-F6E1-2B4FBA10F84A}"/>
              </a:ext>
            </a:extLst>
          </p:cNvPr>
          <p:cNvSpPr>
            <a:spLocks noGrp="1"/>
          </p:cNvSpPr>
          <p:nvPr userDrawn="1">
            <p:ph type="body" sz="quarter" idx="34"/>
          </p:nvPr>
        </p:nvSpPr>
        <p:spPr>
          <a:xfrm>
            <a:off x="4367667" y="5255415"/>
            <a:ext cx="3460296" cy="743741"/>
          </a:xfrm>
          <a:noFill/>
        </p:spPr>
        <p:txBody>
          <a:bodyPr lIns="180000" tIns="72000" rIns="180000" anchor="t"/>
          <a:lstStyle>
            <a:lvl1pPr marL="0" indent="0" algn="ctr">
              <a:spcAft>
                <a:spcPts val="0"/>
              </a:spcAft>
              <a:buNone/>
              <a:defRPr sz="1400" b="0">
                <a:solidFill>
                  <a:schemeClr val="tx1"/>
                </a:solidFill>
              </a:defRPr>
            </a:lvl1pPr>
          </a:lstStyle>
          <a:p>
            <a:pPr lvl="0"/>
            <a:r>
              <a:rPr lang="fi-FI" dirty="0"/>
              <a:t>Muokkaa tekstin perustyylejä napsauttamalla</a:t>
            </a:r>
          </a:p>
        </p:txBody>
      </p:sp>
      <p:sp>
        <p:nvSpPr>
          <p:cNvPr id="28" name="Kuvan paikkamerkki 3">
            <a:extLst>
              <a:ext uri="{FF2B5EF4-FFF2-40B4-BE49-F238E27FC236}">
                <a16:creationId xmlns:a16="http://schemas.microsoft.com/office/drawing/2014/main" id="{F429E44E-F160-C2E7-BB1E-FE2861207C96}"/>
              </a:ext>
              <a:ext uri="{C183D7F6-B498-43B3-948B-1728B52AA6E4}">
                <adec:decorative xmlns:adec="http://schemas.microsoft.com/office/drawing/2017/decorative" val="1"/>
              </a:ext>
            </a:extLst>
          </p:cNvPr>
          <p:cNvSpPr>
            <a:spLocks noGrp="1"/>
          </p:cNvSpPr>
          <p:nvPr userDrawn="1">
            <p:ph type="pic" sz="quarter" idx="35" hasCustomPrompt="1"/>
          </p:nvPr>
        </p:nvSpPr>
        <p:spPr>
          <a:xfrm>
            <a:off x="8186737" y="1283493"/>
            <a:ext cx="3467647" cy="3228181"/>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72000" rIns="108000" anchor="t" anchorCtr="0">
            <a:noAutofit/>
          </a:bodyPr>
          <a:lstStyle>
            <a:lvl1pPr marL="0" indent="0" algn="ctr">
              <a:buNone/>
              <a:defRPr sz="1100">
                <a:solidFill>
                  <a:schemeClr val="tx2"/>
                </a:solidFill>
              </a:defRPr>
            </a:lvl1pPr>
          </a:lstStyle>
          <a:p>
            <a:r>
              <a:rPr lang="fi-FI" dirty="0"/>
              <a:t>Lisää kuva napsauttamalla kuvaketta. Lisää kuvaajan nimi sivuun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9" name="Tekstin paikkamerkki 3">
            <a:extLst>
              <a:ext uri="{FF2B5EF4-FFF2-40B4-BE49-F238E27FC236}">
                <a16:creationId xmlns:a16="http://schemas.microsoft.com/office/drawing/2014/main" id="{E09111A3-DB3E-491C-DDE1-65C4337A3399}"/>
              </a:ext>
            </a:extLst>
          </p:cNvPr>
          <p:cNvSpPr>
            <a:spLocks noGrp="1"/>
          </p:cNvSpPr>
          <p:nvPr userDrawn="1">
            <p:ph type="body" sz="quarter" idx="36"/>
          </p:nvPr>
        </p:nvSpPr>
        <p:spPr>
          <a:xfrm>
            <a:off x="8186737" y="4511675"/>
            <a:ext cx="3463925" cy="743741"/>
          </a:xfrm>
          <a:noFill/>
        </p:spPr>
        <p:txBody>
          <a:bodyPr lIns="180000" tIns="72000" rIns="180000" anchor="t"/>
          <a:lstStyle>
            <a:lvl1pPr marL="0" indent="0" algn="ctr">
              <a:spcAft>
                <a:spcPts val="0"/>
              </a:spcAft>
              <a:buNone/>
              <a:defRPr sz="1600" b="1">
                <a:solidFill>
                  <a:schemeClr val="tx1"/>
                </a:solidFill>
              </a:defRPr>
            </a:lvl1pPr>
          </a:lstStyle>
          <a:p>
            <a:pPr lvl="0"/>
            <a:r>
              <a:rPr lang="fi-FI" dirty="0"/>
              <a:t>Muokkaa tekstin perustyylejä napsauttamalla</a:t>
            </a:r>
          </a:p>
        </p:txBody>
      </p:sp>
      <p:sp>
        <p:nvSpPr>
          <p:cNvPr id="30" name="Tekstin paikkamerkki 3">
            <a:extLst>
              <a:ext uri="{FF2B5EF4-FFF2-40B4-BE49-F238E27FC236}">
                <a16:creationId xmlns:a16="http://schemas.microsoft.com/office/drawing/2014/main" id="{58E32043-E950-AE5F-5A94-F35ACFA850DC}"/>
              </a:ext>
            </a:extLst>
          </p:cNvPr>
          <p:cNvSpPr>
            <a:spLocks noGrp="1"/>
          </p:cNvSpPr>
          <p:nvPr userDrawn="1">
            <p:ph type="body" sz="quarter" idx="37"/>
          </p:nvPr>
        </p:nvSpPr>
        <p:spPr>
          <a:xfrm>
            <a:off x="8186737" y="5255415"/>
            <a:ext cx="3463925" cy="743741"/>
          </a:xfrm>
          <a:noFill/>
        </p:spPr>
        <p:txBody>
          <a:bodyPr lIns="180000" tIns="72000" rIns="180000" anchor="t"/>
          <a:lstStyle>
            <a:lvl1pPr marL="0" indent="0" algn="ctr">
              <a:spcAft>
                <a:spcPts val="0"/>
              </a:spcAft>
              <a:buNone/>
              <a:defRPr sz="1400" b="0">
                <a:solidFill>
                  <a:schemeClr val="tx1"/>
                </a:solidFill>
              </a:defRPr>
            </a:lvl1pPr>
          </a:lstStyle>
          <a:p>
            <a:pPr lvl="0"/>
            <a:r>
              <a:rPr lang="fi-FI" dirty="0"/>
              <a:t>Muokkaa tekstin perustyylejä napsauttamalla</a:t>
            </a:r>
          </a:p>
        </p:txBody>
      </p:sp>
      <p:sp>
        <p:nvSpPr>
          <p:cNvPr id="18" name="Kuvatiedot">
            <a:extLst>
              <a:ext uri="{FF2B5EF4-FFF2-40B4-BE49-F238E27FC236}">
                <a16:creationId xmlns:a16="http://schemas.microsoft.com/office/drawing/2014/main" id="{4C4A0855-D783-E596-7EC1-486B82961268}"/>
              </a:ext>
              <a:ext uri="{C183D7F6-B498-43B3-948B-1728B52AA6E4}">
                <adec:decorative xmlns:adec="http://schemas.microsoft.com/office/drawing/2017/decorative" val="1"/>
              </a:ext>
            </a:extLst>
          </p:cNvPr>
          <p:cNvSpPr>
            <a:spLocks noGrp="1"/>
          </p:cNvSpPr>
          <p:nvPr userDrawn="1">
            <p:ph type="body" sz="quarter" idx="2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CEEA05C8-264B-08FB-90A1-5F47BDB60A1E}"/>
              </a:ext>
            </a:extLst>
          </p:cNvPr>
          <p:cNvSpPr>
            <a:spLocks noGrp="1"/>
          </p:cNvSpPr>
          <p:nvPr userDrawn="1">
            <p:ph type="ftr" sz="quarter" idx="27"/>
          </p:nvPr>
        </p:nvSpPr>
        <p:spPr/>
        <p:txBody>
          <a:bodyPr/>
          <a:lstStyle/>
          <a:p>
            <a:endParaRPr lang="fi-FI" dirty="0"/>
          </a:p>
        </p:txBody>
      </p:sp>
      <p:sp>
        <p:nvSpPr>
          <p:cNvPr id="6" name="Päivämäärän paikkamerkki 5">
            <a:extLst>
              <a:ext uri="{FF2B5EF4-FFF2-40B4-BE49-F238E27FC236}">
                <a16:creationId xmlns:a16="http://schemas.microsoft.com/office/drawing/2014/main" id="{2D301EC1-61FE-066D-6D3E-6BB41035C9CD}"/>
              </a:ext>
            </a:extLst>
          </p:cNvPr>
          <p:cNvSpPr>
            <a:spLocks noGrp="1"/>
          </p:cNvSpPr>
          <p:nvPr userDrawn="1">
            <p:ph type="dt" sz="half" idx="26"/>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5CF4FF46-EF73-E7FF-3010-F28973612194}"/>
              </a:ext>
            </a:extLst>
          </p:cNvPr>
          <p:cNvSpPr>
            <a:spLocks noGrp="1"/>
          </p:cNvSpPr>
          <p:nvPr userDrawn="1">
            <p:ph type="sldNum" sz="quarter" idx="28"/>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20476B17-15E6-E78A-CD0A-E143F4787940}"/>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799755421"/>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preserve="1" userDrawn="1">
  <p:cSld name="Tiivistelmä 1 B">
    <p:bg>
      <p:bgPr>
        <a:solidFill>
          <a:schemeClr val="accent6"/>
        </a:solidFill>
        <a:effectLst/>
      </p:bgPr>
    </p:bg>
    <p:spTree>
      <p:nvGrpSpPr>
        <p:cNvPr id="1" name=""/>
        <p:cNvGrpSpPr/>
        <p:nvPr/>
      </p:nvGrpSpPr>
      <p:grpSpPr>
        <a:xfrm>
          <a:off x="0" y="0"/>
          <a:ext cx="0" cy="0"/>
          <a:chOff x="0" y="0"/>
          <a:chExt cx="0" cy="0"/>
        </a:xfrm>
      </p:grpSpPr>
      <p:sp>
        <p:nvSpPr>
          <p:cNvPr id="17" name="Vapaamuotoinen: Muoto 16">
            <a:extLst>
              <a:ext uri="{FF2B5EF4-FFF2-40B4-BE49-F238E27FC236}">
                <a16:creationId xmlns:a16="http://schemas.microsoft.com/office/drawing/2014/main" id="{9C4B6A0A-352F-E66B-0684-9A2CA236FD19}"/>
              </a:ext>
              <a:ext uri="{C183D7F6-B498-43B3-948B-1728B52AA6E4}">
                <adec:decorative xmlns:adec="http://schemas.microsoft.com/office/drawing/2017/decorative" val="1"/>
              </a:ext>
            </a:extLst>
          </p:cNvPr>
          <p:cNvSpPr>
            <a:spLocks noChangeAspect="1"/>
          </p:cNvSpPr>
          <p:nvPr userDrawn="1"/>
        </p:nvSpPr>
        <p:spPr>
          <a:xfrm>
            <a:off x="-60960" y="-34290"/>
            <a:ext cx="12313920" cy="6926580"/>
          </a:xfrm>
          <a:custGeom>
            <a:avLst/>
            <a:gdLst>
              <a:gd name="connsiteX0" fmla="*/ 601503 w 12313920"/>
              <a:gd name="connsiteY0" fmla="*/ 1316912 h 6926580"/>
              <a:gd name="connsiteX1" fmla="*/ 601503 w 12313920"/>
              <a:gd name="connsiteY1" fmla="*/ 6035039 h 6926580"/>
              <a:gd name="connsiteX2" fmla="*/ 11712416 w 12313920"/>
              <a:gd name="connsiteY2" fmla="*/ 6035039 h 6926580"/>
              <a:gd name="connsiteX3" fmla="*/ 11712416 w 12313920"/>
              <a:gd name="connsiteY3" fmla="*/ 1316912 h 6926580"/>
              <a:gd name="connsiteX4" fmla="*/ 0 w 12313920"/>
              <a:gd name="connsiteY4" fmla="*/ 0 h 6926580"/>
              <a:gd name="connsiteX5" fmla="*/ 12313920 w 12313920"/>
              <a:gd name="connsiteY5" fmla="*/ 0 h 6926580"/>
              <a:gd name="connsiteX6" fmla="*/ 12313920 w 12313920"/>
              <a:gd name="connsiteY6" fmla="*/ 6926580 h 6926580"/>
              <a:gd name="connsiteX7" fmla="*/ 0 w 12313920"/>
              <a:gd name="connsiteY7" fmla="*/ 6926580 h 692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3920" h="6926580">
                <a:moveTo>
                  <a:pt x="601503" y="1316912"/>
                </a:moveTo>
                <a:lnTo>
                  <a:pt x="601503" y="6035039"/>
                </a:lnTo>
                <a:lnTo>
                  <a:pt x="11712416" y="6035039"/>
                </a:lnTo>
                <a:lnTo>
                  <a:pt x="11712416" y="1316912"/>
                </a:lnTo>
                <a:close/>
                <a:moveTo>
                  <a:pt x="0" y="0"/>
                </a:moveTo>
                <a:lnTo>
                  <a:pt x="12313920" y="0"/>
                </a:lnTo>
                <a:lnTo>
                  <a:pt x="12313920" y="6926580"/>
                </a:lnTo>
                <a:lnTo>
                  <a:pt x="0" y="6926580"/>
                </a:lnTo>
                <a:close/>
              </a:path>
            </a:pathLst>
          </a:cu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11" name="Suorakulmio 10">
            <a:extLst>
              <a:ext uri="{FF2B5EF4-FFF2-40B4-BE49-F238E27FC236}">
                <a16:creationId xmlns:a16="http://schemas.microsoft.com/office/drawing/2014/main" id="{09A95E66-80C7-4C5D-3D0C-45AF455EEEDC}"/>
              </a:ext>
              <a:ext uri="{C183D7F6-B498-43B3-948B-1728B52AA6E4}">
                <adec:decorative xmlns:adec="http://schemas.microsoft.com/office/drawing/2017/decorative" val="1"/>
              </a:ext>
            </a:extLst>
          </p:cNvPr>
          <p:cNvSpPr/>
          <p:nvPr userDrawn="1"/>
        </p:nvSpPr>
        <p:spPr>
          <a:xfrm>
            <a:off x="3048000"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12" name="Suorakulmio 11">
            <a:extLst>
              <a:ext uri="{FF2B5EF4-FFF2-40B4-BE49-F238E27FC236}">
                <a16:creationId xmlns:a16="http://schemas.microsoft.com/office/drawing/2014/main" id="{697A6644-E442-4AEF-2647-07CA0EEBA053}"/>
              </a:ext>
              <a:ext uri="{C183D7F6-B498-43B3-948B-1728B52AA6E4}">
                <adec:decorative xmlns:adec="http://schemas.microsoft.com/office/drawing/2017/decorative" val="1"/>
              </a:ext>
            </a:extLst>
          </p:cNvPr>
          <p:cNvSpPr/>
          <p:nvPr userDrawn="1"/>
        </p:nvSpPr>
        <p:spPr>
          <a:xfrm>
            <a:off x="5917962"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14" name="Suorakulmio 13">
            <a:extLst>
              <a:ext uri="{FF2B5EF4-FFF2-40B4-BE49-F238E27FC236}">
                <a16:creationId xmlns:a16="http://schemas.microsoft.com/office/drawing/2014/main" id="{6783CF08-8E29-1540-4222-5F22CFE210AB}"/>
              </a:ext>
              <a:ext uri="{C183D7F6-B498-43B3-948B-1728B52AA6E4}">
                <adec:decorative xmlns:adec="http://schemas.microsoft.com/office/drawing/2017/decorative" val="1"/>
              </a:ext>
            </a:extLst>
          </p:cNvPr>
          <p:cNvSpPr/>
          <p:nvPr userDrawn="1"/>
        </p:nvSpPr>
        <p:spPr>
          <a:xfrm>
            <a:off x="8784973"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2" name="Otsikko 1">
            <a:extLst>
              <a:ext uri="{FF2B5EF4-FFF2-40B4-BE49-F238E27FC236}">
                <a16:creationId xmlns:a16="http://schemas.microsoft.com/office/drawing/2014/main" id="{6F447D12-3A4A-FF20-A74B-9C431FE253B2}"/>
              </a:ext>
            </a:extLst>
          </p:cNvPr>
          <p:cNvSpPr>
            <a:spLocks noGrp="1"/>
          </p:cNvSpPr>
          <p:nvPr userDrawn="1">
            <p:ph type="title"/>
          </p:nvPr>
        </p:nvSpPr>
        <p:spPr>
          <a:xfrm>
            <a:off x="541337" y="539751"/>
            <a:ext cx="11109325" cy="495299"/>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userDrawn="1">
            <p:ph type="pic" sz="quarter" idx="13" hasCustomPrompt="1"/>
          </p:nvPr>
        </p:nvSpPr>
        <p:spPr>
          <a:xfrm>
            <a:off x="539750" y="1284288"/>
            <a:ext cx="2508250" cy="3227386"/>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72000" rIns="108000" anchor="t" anchorCtr="0">
            <a:noAutofit/>
          </a:bodyPr>
          <a:lstStyle>
            <a:lvl1pPr marL="0" indent="0" algn="ctr">
              <a:buNone/>
              <a:defRPr sz="1100">
                <a:solidFill>
                  <a:schemeClr val="tx2"/>
                </a:solidFill>
              </a:defRPr>
            </a:lvl1pPr>
          </a:lstStyle>
          <a:p>
            <a:r>
              <a:rPr lang="fi-FI" dirty="0"/>
              <a:t>Lisää kuva napsauttamalla kuvaketta. Lisää kuvaajan nimi sivuun tai erilliselle sivulle.</a:t>
            </a:r>
            <a:br>
              <a:rPr lang="fi-FI" dirty="0"/>
            </a:br>
            <a:r>
              <a:rPr lang="fi-FI" dirty="0"/>
              <a:t>Taustavärin vaihto: Muotoile tausta.</a:t>
            </a:r>
            <a:br>
              <a:rPr lang="fi-FI" dirty="0"/>
            </a:br>
            <a:r>
              <a:rPr lang="fi-FI" dirty="0"/>
              <a:t>Tämä teksti ei näy lopullisessa versiossa! Jos vaihdat värejä, muista tarkistaa kontrastit!</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endParaRPr lang="fi-FI" dirty="0"/>
          </a:p>
        </p:txBody>
      </p:sp>
      <p:sp>
        <p:nvSpPr>
          <p:cNvPr id="13" name="Tekstin paikkamerkki 1">
            <a:extLst>
              <a:ext uri="{FF2B5EF4-FFF2-40B4-BE49-F238E27FC236}">
                <a16:creationId xmlns:a16="http://schemas.microsoft.com/office/drawing/2014/main" id="{FC2157C0-4361-E5E4-CB01-DB7D0479EDEF}"/>
              </a:ext>
            </a:extLst>
          </p:cNvPr>
          <p:cNvSpPr>
            <a:spLocks noGrp="1"/>
          </p:cNvSpPr>
          <p:nvPr userDrawn="1">
            <p:ph type="body" sz="quarter" idx="21"/>
          </p:nvPr>
        </p:nvSpPr>
        <p:spPr>
          <a:xfrm>
            <a:off x="539750" y="4511675"/>
            <a:ext cx="2508250" cy="743741"/>
          </a:xfrm>
          <a:noFill/>
        </p:spPr>
        <p:txBody>
          <a:bodyPr lIns="180000" tIns="72000" rIns="180000" anchor="t"/>
          <a:lstStyle>
            <a:lvl1pPr marL="0" indent="0" algn="ctr">
              <a:spcAft>
                <a:spcPts val="0"/>
              </a:spcAft>
              <a:buNone/>
              <a:defRPr sz="1400" b="1">
                <a:solidFill>
                  <a:schemeClr val="tx1"/>
                </a:solidFill>
              </a:defRPr>
            </a:lvl1pPr>
          </a:lstStyle>
          <a:p>
            <a:pPr lvl="0"/>
            <a:r>
              <a:rPr lang="fi-FI" dirty="0"/>
              <a:t>Muokkaa tekstin perustyylejä napsauttamalla</a:t>
            </a:r>
          </a:p>
        </p:txBody>
      </p:sp>
      <p:sp>
        <p:nvSpPr>
          <p:cNvPr id="21" name="Tekstin paikkamerkki 1">
            <a:extLst>
              <a:ext uri="{FF2B5EF4-FFF2-40B4-BE49-F238E27FC236}">
                <a16:creationId xmlns:a16="http://schemas.microsoft.com/office/drawing/2014/main" id="{AFA5BCC6-396E-AFF1-7C13-33D22544539C}"/>
              </a:ext>
            </a:extLst>
          </p:cNvPr>
          <p:cNvSpPr>
            <a:spLocks noGrp="1"/>
          </p:cNvSpPr>
          <p:nvPr userDrawn="1">
            <p:ph type="body" sz="quarter" idx="31"/>
          </p:nvPr>
        </p:nvSpPr>
        <p:spPr>
          <a:xfrm>
            <a:off x="539750" y="5255415"/>
            <a:ext cx="2508250" cy="743741"/>
          </a:xfrm>
          <a:noFill/>
        </p:spPr>
        <p:txBody>
          <a:bodyPr lIns="180000" tIns="72000" rIns="180000" anchor="t"/>
          <a:lstStyle>
            <a:lvl1pPr marL="0" indent="0" algn="ctr">
              <a:spcAft>
                <a:spcPts val="0"/>
              </a:spcAft>
              <a:buNone/>
              <a:defRPr sz="1100" b="0">
                <a:solidFill>
                  <a:schemeClr val="tx1"/>
                </a:solidFill>
              </a:defRPr>
            </a:lvl1pPr>
          </a:lstStyle>
          <a:p>
            <a:pPr lvl="0"/>
            <a:r>
              <a:rPr lang="fi-FI" dirty="0"/>
              <a:t>Muokkaa tekstin perustyylejä napsauttamalla</a:t>
            </a:r>
          </a:p>
        </p:txBody>
      </p:sp>
      <p:sp>
        <p:nvSpPr>
          <p:cNvPr id="25" name="Kuvan paikkamerkki 2">
            <a:extLst>
              <a:ext uri="{FF2B5EF4-FFF2-40B4-BE49-F238E27FC236}">
                <a16:creationId xmlns:a16="http://schemas.microsoft.com/office/drawing/2014/main" id="{51E4E80F-1EAA-7927-E956-46D9CA2691AD}"/>
              </a:ext>
              <a:ext uri="{C183D7F6-B498-43B3-948B-1728B52AA6E4}">
                <adec:decorative xmlns:adec="http://schemas.microsoft.com/office/drawing/2017/decorative" val="1"/>
              </a:ext>
            </a:extLst>
          </p:cNvPr>
          <p:cNvSpPr>
            <a:spLocks noGrp="1"/>
          </p:cNvSpPr>
          <p:nvPr userDrawn="1">
            <p:ph type="pic" sz="quarter" idx="32" hasCustomPrompt="1"/>
          </p:nvPr>
        </p:nvSpPr>
        <p:spPr>
          <a:xfrm>
            <a:off x="3406775" y="1283493"/>
            <a:ext cx="2508250" cy="3228181"/>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72000" rIns="108000" anchor="t" anchorCtr="0">
            <a:noAutofit/>
          </a:bodyPr>
          <a:lstStyle>
            <a:lvl1pPr marL="0" indent="0" algn="ctr">
              <a:buNone/>
              <a:defRPr sz="1100">
                <a:solidFill>
                  <a:schemeClr val="tx2"/>
                </a:solidFill>
              </a:defRPr>
            </a:lvl1pPr>
          </a:lstStyle>
          <a:p>
            <a:r>
              <a:rPr lang="fi-FI" dirty="0"/>
              <a:t>Lisää kuva napsauttamalla kuvaketta. Lisää kuvaajan nimi sivuun tai erilliselle sivulle.</a:t>
            </a:r>
            <a:br>
              <a:rPr lang="fi-FI" dirty="0"/>
            </a:br>
            <a:r>
              <a:rPr lang="fi-FI" dirty="0"/>
              <a:t>Taustavärin vaihto: Muotoile tausta.</a:t>
            </a:r>
            <a:br>
              <a:rPr lang="fi-FI" dirty="0"/>
            </a:br>
            <a:r>
              <a:rPr lang="fi-FI" dirty="0"/>
              <a:t>Tämä teksti ei näy lopullisessa versiossa! Jos vaihdat värejä, muista tarkistaa kontrastit!</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endParaRPr lang="fi-FI" dirty="0"/>
          </a:p>
        </p:txBody>
      </p:sp>
      <p:sp>
        <p:nvSpPr>
          <p:cNvPr id="26" name="Tekstin paikkamerkki 2">
            <a:extLst>
              <a:ext uri="{FF2B5EF4-FFF2-40B4-BE49-F238E27FC236}">
                <a16:creationId xmlns:a16="http://schemas.microsoft.com/office/drawing/2014/main" id="{8F6B4853-F12B-288B-C137-1889B399687D}"/>
              </a:ext>
            </a:extLst>
          </p:cNvPr>
          <p:cNvSpPr>
            <a:spLocks noGrp="1"/>
          </p:cNvSpPr>
          <p:nvPr userDrawn="1">
            <p:ph type="body" sz="quarter" idx="33"/>
          </p:nvPr>
        </p:nvSpPr>
        <p:spPr>
          <a:xfrm>
            <a:off x="3406775" y="4511675"/>
            <a:ext cx="2508250" cy="743741"/>
          </a:xfrm>
          <a:noFill/>
        </p:spPr>
        <p:txBody>
          <a:bodyPr lIns="180000" tIns="72000" rIns="180000" anchor="t"/>
          <a:lstStyle>
            <a:lvl1pPr marL="0" indent="0" algn="ctr">
              <a:spcAft>
                <a:spcPts val="0"/>
              </a:spcAft>
              <a:buNone/>
              <a:defRPr sz="1400" b="1">
                <a:solidFill>
                  <a:schemeClr val="tx1"/>
                </a:solidFill>
              </a:defRPr>
            </a:lvl1pPr>
          </a:lstStyle>
          <a:p>
            <a:pPr lvl="0"/>
            <a:r>
              <a:rPr lang="fi-FI" dirty="0"/>
              <a:t>Muokkaa tekstin perustyylejä napsauttamalla</a:t>
            </a:r>
          </a:p>
        </p:txBody>
      </p:sp>
      <p:sp>
        <p:nvSpPr>
          <p:cNvPr id="27" name="Tekstin paikkamerkki 2">
            <a:extLst>
              <a:ext uri="{FF2B5EF4-FFF2-40B4-BE49-F238E27FC236}">
                <a16:creationId xmlns:a16="http://schemas.microsoft.com/office/drawing/2014/main" id="{C73167C1-FA9C-C628-F6E1-2B4FBA10F84A}"/>
              </a:ext>
            </a:extLst>
          </p:cNvPr>
          <p:cNvSpPr>
            <a:spLocks noGrp="1"/>
          </p:cNvSpPr>
          <p:nvPr userDrawn="1">
            <p:ph type="body" sz="quarter" idx="34"/>
          </p:nvPr>
        </p:nvSpPr>
        <p:spPr>
          <a:xfrm>
            <a:off x="3406775" y="5255415"/>
            <a:ext cx="2508250" cy="743741"/>
          </a:xfrm>
          <a:noFill/>
        </p:spPr>
        <p:txBody>
          <a:bodyPr lIns="180000" tIns="72000" rIns="180000" anchor="t"/>
          <a:lstStyle>
            <a:lvl1pPr marL="0" indent="0" algn="ctr">
              <a:spcAft>
                <a:spcPts val="0"/>
              </a:spcAft>
              <a:buNone/>
              <a:defRPr sz="1100" b="0">
                <a:solidFill>
                  <a:schemeClr val="tx1"/>
                </a:solidFill>
              </a:defRPr>
            </a:lvl1pPr>
          </a:lstStyle>
          <a:p>
            <a:pPr lvl="0"/>
            <a:r>
              <a:rPr lang="fi-FI" dirty="0"/>
              <a:t>Muokkaa tekstin perustyylejä napsauttamalla</a:t>
            </a:r>
          </a:p>
        </p:txBody>
      </p:sp>
      <p:sp>
        <p:nvSpPr>
          <p:cNvPr id="28" name="Kuvan paikkamerkki 3">
            <a:extLst>
              <a:ext uri="{FF2B5EF4-FFF2-40B4-BE49-F238E27FC236}">
                <a16:creationId xmlns:a16="http://schemas.microsoft.com/office/drawing/2014/main" id="{F429E44E-F160-C2E7-BB1E-FE2861207C96}"/>
              </a:ext>
              <a:ext uri="{C183D7F6-B498-43B3-948B-1728B52AA6E4}">
                <adec:decorative xmlns:adec="http://schemas.microsoft.com/office/drawing/2017/decorative" val="1"/>
              </a:ext>
            </a:extLst>
          </p:cNvPr>
          <p:cNvSpPr>
            <a:spLocks noGrp="1"/>
          </p:cNvSpPr>
          <p:nvPr userDrawn="1">
            <p:ph type="pic" sz="quarter" idx="35" hasCustomPrompt="1"/>
          </p:nvPr>
        </p:nvSpPr>
        <p:spPr>
          <a:xfrm>
            <a:off x="6275499" y="1283493"/>
            <a:ext cx="2508250" cy="3228181"/>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72000" rIns="108000" anchor="t" anchorCtr="0">
            <a:noAutofit/>
          </a:bodyPr>
          <a:lstStyle>
            <a:lvl1pPr marL="0" indent="0" algn="ctr">
              <a:buNone/>
              <a:defRPr sz="1100">
                <a:solidFill>
                  <a:schemeClr val="tx2"/>
                </a:solidFill>
              </a:defRPr>
            </a:lvl1pPr>
          </a:lstStyle>
          <a:p>
            <a:r>
              <a:rPr lang="fi-FI" dirty="0"/>
              <a:t>Lisää kuva napsauttamalla kuvaketta. Lisää kuvaajan nimi sivuun tai erilliselle sivulle.</a:t>
            </a:r>
            <a:br>
              <a:rPr lang="fi-FI" dirty="0"/>
            </a:br>
            <a:r>
              <a:rPr lang="fi-FI" dirty="0"/>
              <a:t>Taustavärin vaihto: Muotoile tausta.</a:t>
            </a:r>
            <a:br>
              <a:rPr lang="fi-FI" dirty="0"/>
            </a:br>
            <a:r>
              <a:rPr lang="fi-FI" dirty="0"/>
              <a:t>Tämä teksti ei näy lopullisessa versiossa! Jos vaihdat värejä, muista tarkistaa kontrastit!</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endParaRPr lang="fi-FI" dirty="0"/>
          </a:p>
        </p:txBody>
      </p:sp>
      <p:sp>
        <p:nvSpPr>
          <p:cNvPr id="29" name="Tekstin paikkamerkki 3">
            <a:extLst>
              <a:ext uri="{FF2B5EF4-FFF2-40B4-BE49-F238E27FC236}">
                <a16:creationId xmlns:a16="http://schemas.microsoft.com/office/drawing/2014/main" id="{E09111A3-DB3E-491C-DDE1-65C4337A3399}"/>
              </a:ext>
            </a:extLst>
          </p:cNvPr>
          <p:cNvSpPr>
            <a:spLocks noGrp="1"/>
          </p:cNvSpPr>
          <p:nvPr userDrawn="1">
            <p:ph type="body" sz="quarter" idx="36"/>
          </p:nvPr>
        </p:nvSpPr>
        <p:spPr>
          <a:xfrm>
            <a:off x="6275499" y="4511675"/>
            <a:ext cx="2508250" cy="743741"/>
          </a:xfrm>
          <a:noFill/>
        </p:spPr>
        <p:txBody>
          <a:bodyPr lIns="180000" tIns="72000" rIns="180000" anchor="t"/>
          <a:lstStyle>
            <a:lvl1pPr marL="0" indent="0" algn="ctr">
              <a:spcAft>
                <a:spcPts val="0"/>
              </a:spcAft>
              <a:buNone/>
              <a:defRPr sz="1400" b="1">
                <a:solidFill>
                  <a:schemeClr val="tx1"/>
                </a:solidFill>
              </a:defRPr>
            </a:lvl1pPr>
          </a:lstStyle>
          <a:p>
            <a:pPr lvl="0"/>
            <a:r>
              <a:rPr lang="fi-FI" dirty="0"/>
              <a:t>Muokkaa tekstin perustyylejä napsauttamalla</a:t>
            </a:r>
          </a:p>
        </p:txBody>
      </p:sp>
      <p:sp>
        <p:nvSpPr>
          <p:cNvPr id="30" name="Tekstin paikkamerkki 3">
            <a:extLst>
              <a:ext uri="{FF2B5EF4-FFF2-40B4-BE49-F238E27FC236}">
                <a16:creationId xmlns:a16="http://schemas.microsoft.com/office/drawing/2014/main" id="{58E32043-E950-AE5F-5A94-F35ACFA850DC}"/>
              </a:ext>
            </a:extLst>
          </p:cNvPr>
          <p:cNvSpPr>
            <a:spLocks noGrp="1"/>
          </p:cNvSpPr>
          <p:nvPr userDrawn="1">
            <p:ph type="body" sz="quarter" idx="37"/>
          </p:nvPr>
        </p:nvSpPr>
        <p:spPr>
          <a:xfrm>
            <a:off x="6275499" y="5255415"/>
            <a:ext cx="2508250" cy="743741"/>
          </a:xfrm>
          <a:noFill/>
        </p:spPr>
        <p:txBody>
          <a:bodyPr lIns="180000" tIns="72000" rIns="180000" anchor="t"/>
          <a:lstStyle>
            <a:lvl1pPr marL="0" indent="0" algn="ctr">
              <a:spcAft>
                <a:spcPts val="0"/>
              </a:spcAft>
              <a:buNone/>
              <a:defRPr sz="1100" b="0">
                <a:solidFill>
                  <a:schemeClr val="tx1"/>
                </a:solidFill>
              </a:defRPr>
            </a:lvl1pPr>
          </a:lstStyle>
          <a:p>
            <a:pPr lvl="0"/>
            <a:r>
              <a:rPr lang="fi-FI" dirty="0"/>
              <a:t>Muokkaa tekstin perustyylejä napsauttamalla</a:t>
            </a:r>
          </a:p>
        </p:txBody>
      </p:sp>
      <p:sp>
        <p:nvSpPr>
          <p:cNvPr id="31" name="Kuvan paikkamerkki 4">
            <a:extLst>
              <a:ext uri="{FF2B5EF4-FFF2-40B4-BE49-F238E27FC236}">
                <a16:creationId xmlns:a16="http://schemas.microsoft.com/office/drawing/2014/main" id="{BAD7278F-C621-30E8-6D63-AF2066408A93}"/>
              </a:ext>
              <a:ext uri="{C183D7F6-B498-43B3-948B-1728B52AA6E4}">
                <adec:decorative xmlns:adec="http://schemas.microsoft.com/office/drawing/2017/decorative" val="1"/>
              </a:ext>
            </a:extLst>
          </p:cNvPr>
          <p:cNvSpPr>
            <a:spLocks noGrp="1"/>
          </p:cNvSpPr>
          <p:nvPr userDrawn="1">
            <p:ph type="pic" sz="quarter" idx="38" hasCustomPrompt="1"/>
          </p:nvPr>
        </p:nvSpPr>
        <p:spPr>
          <a:xfrm>
            <a:off x="9144000" y="1283493"/>
            <a:ext cx="2507526" cy="3228181"/>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72000" rIns="108000" anchor="t" anchorCtr="0">
            <a:noAutofit/>
          </a:bodyPr>
          <a:lstStyle>
            <a:lvl1pPr marL="0" indent="0" algn="ctr">
              <a:buNone/>
              <a:defRPr sz="1100">
                <a:solidFill>
                  <a:schemeClr val="tx2"/>
                </a:solidFill>
              </a:defRPr>
            </a:lvl1pPr>
          </a:lstStyle>
          <a:p>
            <a:r>
              <a:rPr lang="fi-FI" dirty="0"/>
              <a:t>Lisää kuva napsauttamalla kuvaketta. Lisää kuvaajan nimi sivuun tai erilliselle sivulle.</a:t>
            </a:r>
            <a:br>
              <a:rPr lang="fi-FI" dirty="0"/>
            </a:br>
            <a:r>
              <a:rPr lang="fi-FI" dirty="0"/>
              <a:t>Taustavärin vaihto: Muotoile tausta.</a:t>
            </a:r>
            <a:br>
              <a:rPr lang="fi-FI" dirty="0"/>
            </a:br>
            <a:r>
              <a:rPr lang="fi-FI" dirty="0"/>
              <a:t>Tämä teksti ei näy lopullisessa versiossa! Jos vaihdat värejä, muista tarkistaa kontrastit!</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endParaRPr lang="fi-FI" dirty="0"/>
          </a:p>
        </p:txBody>
      </p:sp>
      <p:sp>
        <p:nvSpPr>
          <p:cNvPr id="32" name="Tekstin paikkamerkki 4">
            <a:extLst>
              <a:ext uri="{FF2B5EF4-FFF2-40B4-BE49-F238E27FC236}">
                <a16:creationId xmlns:a16="http://schemas.microsoft.com/office/drawing/2014/main" id="{B92028B4-0B6E-BC02-9906-9930C868BF56}"/>
              </a:ext>
            </a:extLst>
          </p:cNvPr>
          <p:cNvSpPr>
            <a:spLocks noGrp="1"/>
          </p:cNvSpPr>
          <p:nvPr userDrawn="1">
            <p:ph type="body" sz="quarter" idx="39"/>
          </p:nvPr>
        </p:nvSpPr>
        <p:spPr>
          <a:xfrm>
            <a:off x="9144000" y="4511675"/>
            <a:ext cx="2507526" cy="743741"/>
          </a:xfrm>
          <a:noFill/>
        </p:spPr>
        <p:txBody>
          <a:bodyPr lIns="180000" tIns="72000" rIns="180000" anchor="t"/>
          <a:lstStyle>
            <a:lvl1pPr marL="0" indent="0" algn="ctr">
              <a:spcAft>
                <a:spcPts val="0"/>
              </a:spcAft>
              <a:buNone/>
              <a:defRPr sz="1400" b="1">
                <a:solidFill>
                  <a:schemeClr val="tx1"/>
                </a:solidFill>
              </a:defRPr>
            </a:lvl1pPr>
          </a:lstStyle>
          <a:p>
            <a:pPr lvl="0"/>
            <a:r>
              <a:rPr lang="fi-FI" dirty="0"/>
              <a:t>Muokkaa tekstin perustyylejä napsauttamalla</a:t>
            </a:r>
          </a:p>
        </p:txBody>
      </p:sp>
      <p:sp>
        <p:nvSpPr>
          <p:cNvPr id="33" name="Tekstin paikkamerkki 4">
            <a:extLst>
              <a:ext uri="{FF2B5EF4-FFF2-40B4-BE49-F238E27FC236}">
                <a16:creationId xmlns:a16="http://schemas.microsoft.com/office/drawing/2014/main" id="{71A4640B-A4F7-F15C-7A17-BF6027DD46F7}"/>
              </a:ext>
            </a:extLst>
          </p:cNvPr>
          <p:cNvSpPr>
            <a:spLocks noGrp="1"/>
          </p:cNvSpPr>
          <p:nvPr userDrawn="1">
            <p:ph type="body" sz="quarter" idx="40"/>
          </p:nvPr>
        </p:nvSpPr>
        <p:spPr>
          <a:xfrm>
            <a:off x="9144000" y="5255415"/>
            <a:ext cx="2507526" cy="743741"/>
          </a:xfrm>
          <a:noFill/>
        </p:spPr>
        <p:txBody>
          <a:bodyPr lIns="180000" tIns="72000" rIns="180000" anchor="t"/>
          <a:lstStyle>
            <a:lvl1pPr marL="0" indent="0" algn="ctr">
              <a:spcAft>
                <a:spcPts val="0"/>
              </a:spcAft>
              <a:buNone/>
              <a:defRPr sz="1100" b="0">
                <a:solidFill>
                  <a:schemeClr val="tx1"/>
                </a:solidFill>
              </a:defRPr>
            </a:lvl1pPr>
          </a:lstStyle>
          <a:p>
            <a:pPr lvl="0"/>
            <a:r>
              <a:rPr lang="fi-FI" dirty="0"/>
              <a:t>Muokkaa tekstin perustyylejä napsauttamalla</a:t>
            </a:r>
          </a:p>
        </p:txBody>
      </p:sp>
      <p:sp>
        <p:nvSpPr>
          <p:cNvPr id="18" name="Kuvatiedot">
            <a:extLst>
              <a:ext uri="{FF2B5EF4-FFF2-40B4-BE49-F238E27FC236}">
                <a16:creationId xmlns:a16="http://schemas.microsoft.com/office/drawing/2014/main" id="{4C4A0855-D783-E596-7EC1-486B82961268}"/>
              </a:ext>
              <a:ext uri="{C183D7F6-B498-43B3-948B-1728B52AA6E4}">
                <adec:decorative xmlns:adec="http://schemas.microsoft.com/office/drawing/2017/decorative" val="1"/>
              </a:ext>
            </a:extLst>
          </p:cNvPr>
          <p:cNvSpPr>
            <a:spLocks noGrp="1"/>
          </p:cNvSpPr>
          <p:nvPr userDrawn="1">
            <p:ph type="body" sz="quarter" idx="2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CEEA05C8-264B-08FB-90A1-5F47BDB60A1E}"/>
              </a:ext>
            </a:extLst>
          </p:cNvPr>
          <p:cNvSpPr>
            <a:spLocks noGrp="1"/>
          </p:cNvSpPr>
          <p:nvPr userDrawn="1">
            <p:ph type="ftr" sz="quarter" idx="27"/>
          </p:nvPr>
        </p:nvSpPr>
        <p:spPr/>
        <p:txBody>
          <a:bodyPr/>
          <a:lstStyle/>
          <a:p>
            <a:endParaRPr lang="fi-FI" dirty="0"/>
          </a:p>
        </p:txBody>
      </p:sp>
      <p:sp>
        <p:nvSpPr>
          <p:cNvPr id="6" name="Päivämäärän paikkamerkki 5">
            <a:extLst>
              <a:ext uri="{FF2B5EF4-FFF2-40B4-BE49-F238E27FC236}">
                <a16:creationId xmlns:a16="http://schemas.microsoft.com/office/drawing/2014/main" id="{2D301EC1-61FE-066D-6D3E-6BB41035C9CD}"/>
              </a:ext>
            </a:extLst>
          </p:cNvPr>
          <p:cNvSpPr>
            <a:spLocks noGrp="1"/>
          </p:cNvSpPr>
          <p:nvPr userDrawn="1">
            <p:ph type="dt" sz="half" idx="26"/>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5CF4FF46-EF73-E7FF-3010-F28973612194}"/>
              </a:ext>
            </a:extLst>
          </p:cNvPr>
          <p:cNvSpPr>
            <a:spLocks noGrp="1"/>
          </p:cNvSpPr>
          <p:nvPr userDrawn="1">
            <p:ph type="sldNum" sz="quarter" idx="28"/>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A888959C-C8B6-9C4E-850F-6D090C3A12C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72634140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Otsikko ja teksi kuvalla 1 A">
    <p:bg>
      <p:bgPr>
        <a:solidFill>
          <a:schemeClr val="bg2"/>
        </a:solidFill>
        <a:effectLst/>
      </p:bgPr>
    </p:bg>
    <p:spTree>
      <p:nvGrpSpPr>
        <p:cNvPr id="1" name=""/>
        <p:cNvGrpSpPr/>
        <p:nvPr/>
      </p:nvGrpSpPr>
      <p:grpSpPr>
        <a:xfrm>
          <a:off x="0" y="0"/>
          <a:ext cx="0" cy="0"/>
          <a:chOff x="0" y="0"/>
          <a:chExt cx="0" cy="0"/>
        </a:xfrm>
      </p:grpSpPr>
      <p:sp>
        <p:nvSpPr>
          <p:cNvPr id="10" name="Kuvan paikkamerkki 9">
            <a:extLst>
              <a:ext uri="{FF2B5EF4-FFF2-40B4-BE49-F238E27FC236}">
                <a16:creationId xmlns:a16="http://schemas.microsoft.com/office/drawing/2014/main" id="{AE932048-1337-97E9-24C1-AE3253034985}"/>
              </a:ext>
              <a:ext uri="{C183D7F6-B498-43B3-948B-1728B52AA6E4}">
                <adec:decorative xmlns:adec="http://schemas.microsoft.com/office/drawing/2017/decorative" val="1"/>
              </a:ext>
            </a:extLst>
          </p:cNvPr>
          <p:cNvSpPr>
            <a:spLocks noGrp="1"/>
          </p:cNvSpPr>
          <p:nvPr>
            <p:ph type="pic" sz="quarter" idx="29" hasCustomPrompt="1"/>
          </p:nvPr>
        </p:nvSpPr>
        <p:spPr>
          <a:xfrm>
            <a:off x="1734911" y="-1466"/>
            <a:ext cx="10453614" cy="6862398"/>
          </a:xfrm>
          <a:custGeom>
            <a:avLst/>
            <a:gdLst>
              <a:gd name="connsiteX0" fmla="*/ 6858000 w 10453614"/>
              <a:gd name="connsiteY0" fmla="*/ 0 h 6862398"/>
              <a:gd name="connsiteX1" fmla="*/ 7494280 w 10453614"/>
              <a:gd name="connsiteY1" fmla="*/ 0 h 6862398"/>
              <a:gd name="connsiteX2" fmla="*/ 8889436 w 10453614"/>
              <a:gd name="connsiteY2" fmla="*/ 0 h 6862398"/>
              <a:gd name="connsiteX3" fmla="*/ 8889436 w 10453614"/>
              <a:gd name="connsiteY3" fmla="*/ 1466 h 6862398"/>
              <a:gd name="connsiteX4" fmla="*/ 9156556 w 10453614"/>
              <a:gd name="connsiteY4" fmla="*/ 1466 h 6862398"/>
              <a:gd name="connsiteX5" fmla="*/ 10453614 w 10453614"/>
              <a:gd name="connsiteY5" fmla="*/ 1466 h 6862398"/>
              <a:gd name="connsiteX6" fmla="*/ 10453614 w 10453614"/>
              <a:gd name="connsiteY6" fmla="*/ 6859466 h 6862398"/>
              <a:gd name="connsiteX7" fmla="*/ 9156556 w 10453614"/>
              <a:gd name="connsiteY7" fmla="*/ 6859466 h 6862398"/>
              <a:gd name="connsiteX8" fmla="*/ 8768576 w 10453614"/>
              <a:gd name="connsiteY8" fmla="*/ 6859466 h 6862398"/>
              <a:gd name="connsiteX9" fmla="*/ 8768576 w 10453614"/>
              <a:gd name="connsiteY9" fmla="*/ 6862398 h 6862398"/>
              <a:gd name="connsiteX10" fmla="*/ 7471518 w 10453614"/>
              <a:gd name="connsiteY10" fmla="*/ 6862398 h 6862398"/>
              <a:gd name="connsiteX11" fmla="*/ 3065857 w 10453614"/>
              <a:gd name="connsiteY11" fmla="*/ 6862398 h 6862398"/>
              <a:gd name="connsiteX12" fmla="*/ 1768799 w 10453614"/>
              <a:gd name="connsiteY12" fmla="*/ 6862398 h 6862398"/>
              <a:gd name="connsiteX13" fmla="*/ 1769733 w 10453614"/>
              <a:gd name="connsiteY13" fmla="*/ 6860932 h 6862398"/>
              <a:gd name="connsiteX14" fmla="*/ 632392 w 10453614"/>
              <a:gd name="connsiteY14" fmla="*/ 6860932 h 6862398"/>
              <a:gd name="connsiteX15" fmla="*/ 634639 w 10453614"/>
              <a:gd name="connsiteY15" fmla="*/ 6858000 h 6862398"/>
              <a:gd name="connsiteX16" fmla="*/ 0 w 10453614"/>
              <a:gd name="connsiteY16" fmla="*/ 6858000 h 6862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453614" h="6862398">
                <a:moveTo>
                  <a:pt x="6858000" y="0"/>
                </a:moveTo>
                <a:lnTo>
                  <a:pt x="7494280" y="0"/>
                </a:lnTo>
                <a:lnTo>
                  <a:pt x="8889436" y="0"/>
                </a:lnTo>
                <a:lnTo>
                  <a:pt x="8889436" y="1466"/>
                </a:lnTo>
                <a:lnTo>
                  <a:pt x="9156556" y="1466"/>
                </a:lnTo>
                <a:lnTo>
                  <a:pt x="10453614" y="1466"/>
                </a:lnTo>
                <a:lnTo>
                  <a:pt x="10453614" y="6859466"/>
                </a:lnTo>
                <a:lnTo>
                  <a:pt x="9156556" y="6859466"/>
                </a:lnTo>
                <a:lnTo>
                  <a:pt x="8768576" y="6859466"/>
                </a:lnTo>
                <a:lnTo>
                  <a:pt x="8768576" y="6862398"/>
                </a:lnTo>
                <a:lnTo>
                  <a:pt x="7471518" y="6862398"/>
                </a:lnTo>
                <a:lnTo>
                  <a:pt x="3065857" y="6862398"/>
                </a:lnTo>
                <a:lnTo>
                  <a:pt x="1768799" y="6862398"/>
                </a:lnTo>
                <a:lnTo>
                  <a:pt x="1769733" y="6860932"/>
                </a:lnTo>
                <a:lnTo>
                  <a:pt x="632392" y="6860932"/>
                </a:lnTo>
                <a:lnTo>
                  <a:pt x="634639" y="6858000"/>
                </a:lnTo>
                <a:lnTo>
                  <a:pt x="0" y="6858000"/>
                </a:lnTo>
                <a:close/>
              </a:path>
            </a:pathLst>
          </a:custGeom>
          <a:noFill/>
        </p:spPr>
        <p:txBody>
          <a:bodyPr wrap="square" lIns="4680000" tIns="216000" rIns="540000" bIns="900000" anchor="b">
            <a:noAutofit/>
          </a:bodyPr>
          <a:lstStyle>
            <a:lvl1pPr marL="0" indent="0" algn="r">
              <a:buNone/>
              <a:defRPr sz="140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46099" y="546100"/>
            <a:ext cx="4581525" cy="985838"/>
          </a:xfrm>
          <a:prstGeom prst="rect">
            <a:avLst/>
          </a:prstGeom>
        </p:spPr>
        <p:txBody>
          <a:bodyPr anchor="t"/>
          <a:lstStyle>
            <a:lvl1pPr>
              <a:defRPr sz="3600">
                <a:solidFill>
                  <a:schemeClr val="tx1"/>
                </a:solidFill>
              </a:defRPr>
            </a:lvl1pPr>
          </a:lstStyle>
          <a:p>
            <a:r>
              <a:rPr lang="fi-FI"/>
              <a:t>Muokkaa ots. perustyyl. napsautt.</a:t>
            </a:r>
            <a:endParaRPr lang="fi-FI" dirty="0"/>
          </a:p>
        </p:txBody>
      </p:sp>
      <p:sp>
        <p:nvSpPr>
          <p:cNvPr id="9" name="Tekstin paikkamerkki 9">
            <a:extLst>
              <a:ext uri="{FF2B5EF4-FFF2-40B4-BE49-F238E27FC236}">
                <a16:creationId xmlns:a16="http://schemas.microsoft.com/office/drawing/2014/main" id="{821FEF76-E704-22E8-7669-CDD8454BF276}"/>
              </a:ext>
            </a:extLst>
          </p:cNvPr>
          <p:cNvSpPr>
            <a:spLocks noGrp="1"/>
          </p:cNvSpPr>
          <p:nvPr>
            <p:ph type="body" sz="quarter" idx="30"/>
          </p:nvPr>
        </p:nvSpPr>
        <p:spPr>
          <a:xfrm>
            <a:off x="539750" y="2276475"/>
            <a:ext cx="4227513" cy="3724275"/>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fi-FI" dirty="0"/>
          </a:p>
        </p:txBody>
      </p:sp>
      <p:sp>
        <p:nvSpPr>
          <p:cNvPr id="6" name="Alatunnisteen paikkamerkki 5">
            <a:extLst>
              <a:ext uri="{FF2B5EF4-FFF2-40B4-BE49-F238E27FC236}">
                <a16:creationId xmlns:a16="http://schemas.microsoft.com/office/drawing/2014/main" id="{EB9825AF-FA9A-3E07-6363-82CC9463A8AF}"/>
              </a:ext>
            </a:extLst>
          </p:cNvPr>
          <p:cNvSpPr>
            <a:spLocks noGrp="1"/>
          </p:cNvSpPr>
          <p:nvPr>
            <p:ph type="ftr" sz="quarter" idx="27"/>
          </p:nvPr>
        </p:nvSpPr>
        <p:spPr/>
        <p:txBody>
          <a:bodyPr/>
          <a:lstStyle/>
          <a:p>
            <a:endParaRPr lang="fi-FI" dirty="0"/>
          </a:p>
        </p:txBody>
      </p:sp>
      <p:sp>
        <p:nvSpPr>
          <p:cNvPr id="3" name="Päivämäärän paikkamerkki 2">
            <a:extLst>
              <a:ext uri="{FF2B5EF4-FFF2-40B4-BE49-F238E27FC236}">
                <a16:creationId xmlns:a16="http://schemas.microsoft.com/office/drawing/2014/main" id="{1729CFC5-24DD-513B-E598-74E5AC0D8054}"/>
              </a:ext>
            </a:extLst>
          </p:cNvPr>
          <p:cNvSpPr>
            <a:spLocks noGrp="1"/>
          </p:cNvSpPr>
          <p:nvPr>
            <p:ph type="dt" sz="half" idx="26"/>
          </p:nvPr>
        </p:nvSpPr>
        <p:spPr/>
        <p:txBody>
          <a:bodyPr/>
          <a:lstStyle/>
          <a:p>
            <a:r>
              <a:rPr lang="fi-FI"/>
              <a:t>12.8.2025</a:t>
            </a:r>
            <a:endParaRPr lang="fi-FI" dirty="0"/>
          </a:p>
        </p:txBody>
      </p:sp>
      <p:sp>
        <p:nvSpPr>
          <p:cNvPr id="7" name="Dian numeron paikkamerkki 6">
            <a:extLst>
              <a:ext uri="{FF2B5EF4-FFF2-40B4-BE49-F238E27FC236}">
                <a16:creationId xmlns:a16="http://schemas.microsoft.com/office/drawing/2014/main" id="{EE6EA182-DE74-CE41-32C4-1B7D6DA240A3}"/>
              </a:ext>
            </a:extLst>
          </p:cNvPr>
          <p:cNvSpPr>
            <a:spLocks noGrp="1"/>
          </p:cNvSpPr>
          <p:nvPr>
            <p:ph type="sldNum" sz="quarter" idx="28"/>
          </p:nvPr>
        </p:nvSpPr>
        <p:spPr/>
        <p:txBody>
          <a:bodyPr/>
          <a:lstStyle/>
          <a:p>
            <a:fld id="{A9494116-C6F5-466F-B5C1-BBB074CB17FC}" type="slidenum">
              <a:rPr lang="fi-FI" smtClean="0"/>
              <a:pPr/>
              <a:t>‹#›</a:t>
            </a:fld>
            <a:endParaRPr lang="fi-FI" dirty="0"/>
          </a:p>
        </p:txBody>
      </p:sp>
      <p:sp>
        <p:nvSpPr>
          <p:cNvPr id="8" name="Kuvatiedot">
            <a:extLst>
              <a:ext uri="{FF2B5EF4-FFF2-40B4-BE49-F238E27FC236}">
                <a16:creationId xmlns:a16="http://schemas.microsoft.com/office/drawing/2014/main" id="{51908877-0B3F-FAF6-EB89-4F4663D1A68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5" name="Logo">
            <a:extLst>
              <a:ext uri="{FF2B5EF4-FFF2-40B4-BE49-F238E27FC236}">
                <a16:creationId xmlns:a16="http://schemas.microsoft.com/office/drawing/2014/main" id="{4BEF8E1D-C52D-977D-DCAC-D971DDA1945B}"/>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959604730"/>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preserve="1" userDrawn="1">
  <p:cSld name="Tiivistelmä 2">
    <p:bg>
      <p:bgPr>
        <a:solidFill>
          <a:schemeClr val="accent6"/>
        </a:solidFill>
        <a:effectLst/>
      </p:bgPr>
    </p:bg>
    <p:spTree>
      <p:nvGrpSpPr>
        <p:cNvPr id="1" name=""/>
        <p:cNvGrpSpPr/>
        <p:nvPr/>
      </p:nvGrpSpPr>
      <p:grpSpPr>
        <a:xfrm>
          <a:off x="0" y="0"/>
          <a:ext cx="0" cy="0"/>
          <a:chOff x="0" y="0"/>
          <a:chExt cx="0" cy="0"/>
        </a:xfrm>
      </p:grpSpPr>
      <p:sp>
        <p:nvSpPr>
          <p:cNvPr id="41" name="Vapaamuotoinen: Muoto 40">
            <a:extLst>
              <a:ext uri="{FF2B5EF4-FFF2-40B4-BE49-F238E27FC236}">
                <a16:creationId xmlns:a16="http://schemas.microsoft.com/office/drawing/2014/main" id="{4A1361BC-C7F9-23B8-BE5C-039F970CC38C}"/>
              </a:ext>
              <a:ext uri="{C183D7F6-B498-43B3-948B-1728B52AA6E4}">
                <adec:decorative xmlns:adec="http://schemas.microsoft.com/office/drawing/2017/decorative" val="1"/>
              </a:ext>
            </a:extLst>
          </p:cNvPr>
          <p:cNvSpPr>
            <a:spLocks noChangeAspect="1"/>
          </p:cNvSpPr>
          <p:nvPr userDrawn="1"/>
        </p:nvSpPr>
        <p:spPr>
          <a:xfrm>
            <a:off x="-60960" y="-34290"/>
            <a:ext cx="12313920" cy="6926580"/>
          </a:xfrm>
          <a:custGeom>
            <a:avLst/>
            <a:gdLst>
              <a:gd name="connsiteX0" fmla="*/ 601503 w 12313920"/>
              <a:gd name="connsiteY0" fmla="*/ 1316912 h 6926580"/>
              <a:gd name="connsiteX1" fmla="*/ 601503 w 12313920"/>
              <a:gd name="connsiteY1" fmla="*/ 6035039 h 6926580"/>
              <a:gd name="connsiteX2" fmla="*/ 11712416 w 12313920"/>
              <a:gd name="connsiteY2" fmla="*/ 6035039 h 6926580"/>
              <a:gd name="connsiteX3" fmla="*/ 11712416 w 12313920"/>
              <a:gd name="connsiteY3" fmla="*/ 1316912 h 6926580"/>
              <a:gd name="connsiteX4" fmla="*/ 0 w 12313920"/>
              <a:gd name="connsiteY4" fmla="*/ 0 h 6926580"/>
              <a:gd name="connsiteX5" fmla="*/ 12313920 w 12313920"/>
              <a:gd name="connsiteY5" fmla="*/ 0 h 6926580"/>
              <a:gd name="connsiteX6" fmla="*/ 12313920 w 12313920"/>
              <a:gd name="connsiteY6" fmla="*/ 6926580 h 6926580"/>
              <a:gd name="connsiteX7" fmla="*/ 0 w 12313920"/>
              <a:gd name="connsiteY7" fmla="*/ 6926580 h 692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3920" h="6926580">
                <a:moveTo>
                  <a:pt x="601503" y="1316912"/>
                </a:moveTo>
                <a:lnTo>
                  <a:pt x="601503" y="6035039"/>
                </a:lnTo>
                <a:lnTo>
                  <a:pt x="11712416" y="6035039"/>
                </a:lnTo>
                <a:lnTo>
                  <a:pt x="11712416" y="1316912"/>
                </a:lnTo>
                <a:close/>
                <a:moveTo>
                  <a:pt x="0" y="0"/>
                </a:moveTo>
                <a:lnTo>
                  <a:pt x="12313920" y="0"/>
                </a:lnTo>
                <a:lnTo>
                  <a:pt x="12313920" y="6926580"/>
                </a:lnTo>
                <a:lnTo>
                  <a:pt x="0" y="6926580"/>
                </a:lnTo>
                <a:close/>
              </a:path>
            </a:pathLst>
          </a:cu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40" name="Suorakulmio 39">
            <a:extLst>
              <a:ext uri="{FF2B5EF4-FFF2-40B4-BE49-F238E27FC236}">
                <a16:creationId xmlns:a16="http://schemas.microsoft.com/office/drawing/2014/main" id="{3DF2C8D6-F579-1D9A-5A5A-1421A40109D5}"/>
              </a:ext>
              <a:ext uri="{C183D7F6-B498-43B3-948B-1728B52AA6E4}">
                <adec:decorative xmlns:adec="http://schemas.microsoft.com/office/drawing/2017/decorative" val="1"/>
              </a:ext>
            </a:extLst>
          </p:cNvPr>
          <p:cNvSpPr/>
          <p:nvPr userDrawn="1"/>
        </p:nvSpPr>
        <p:spPr>
          <a:xfrm>
            <a:off x="5917962"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2" name="Otsikko 1">
            <a:extLst>
              <a:ext uri="{FF2B5EF4-FFF2-40B4-BE49-F238E27FC236}">
                <a16:creationId xmlns:a16="http://schemas.microsoft.com/office/drawing/2014/main" id="{6F447D12-3A4A-FF20-A74B-9C431FE253B2}"/>
              </a:ext>
            </a:extLst>
          </p:cNvPr>
          <p:cNvSpPr>
            <a:spLocks noGrp="1"/>
          </p:cNvSpPr>
          <p:nvPr userDrawn="1">
            <p:ph type="title"/>
          </p:nvPr>
        </p:nvSpPr>
        <p:spPr>
          <a:xfrm>
            <a:off x="541337" y="539751"/>
            <a:ext cx="11109325"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userDrawn="1">
            <p:ph type="pic" sz="quarter" idx="13" hasCustomPrompt="1"/>
          </p:nvPr>
        </p:nvSpPr>
        <p:spPr>
          <a:xfrm>
            <a:off x="538997" y="1283493"/>
            <a:ext cx="5378366"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b="0">
                <a:solidFill>
                  <a:schemeClr val="tx2"/>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userDrawn="1">
            <p:ph type="body" sz="quarter" idx="21"/>
          </p:nvPr>
        </p:nvSpPr>
        <p:spPr>
          <a:xfrm>
            <a:off x="538997" y="3279303"/>
            <a:ext cx="5376027" cy="734690"/>
          </a:xfrm>
          <a:noFill/>
        </p:spPr>
        <p:txBody>
          <a:bodyPr lIns="360000" tIns="72000" rIns="360000" anchor="t"/>
          <a:lstStyle>
            <a:lvl1pPr marL="0" indent="0" algn="ctr">
              <a:spcAft>
                <a:spcPts val="0"/>
              </a:spcAft>
              <a:buNone/>
              <a:defRPr sz="1800" b="1">
                <a:solidFill>
                  <a:schemeClr val="tx1"/>
                </a:solidFill>
              </a:defRPr>
            </a:lvl1pPr>
          </a:lstStyle>
          <a:p>
            <a:pPr lvl="0"/>
            <a:r>
              <a:rPr lang="fi-FI" dirty="0"/>
              <a:t>Muokkaa tekstin perustyylejä napsauttamalla</a:t>
            </a:r>
          </a:p>
        </p:txBody>
      </p:sp>
      <p:sp>
        <p:nvSpPr>
          <p:cNvPr id="5" name="Tekstin paikkamerkki 4">
            <a:extLst>
              <a:ext uri="{FF2B5EF4-FFF2-40B4-BE49-F238E27FC236}">
                <a16:creationId xmlns:a16="http://schemas.microsoft.com/office/drawing/2014/main" id="{FD8742D6-AF07-3688-893C-F3DD98E782A5}"/>
              </a:ext>
            </a:extLst>
          </p:cNvPr>
          <p:cNvSpPr>
            <a:spLocks noGrp="1"/>
          </p:cNvSpPr>
          <p:nvPr>
            <p:ph type="body" sz="quarter" idx="35"/>
          </p:nvPr>
        </p:nvSpPr>
        <p:spPr>
          <a:xfrm>
            <a:off x="541336" y="4014789"/>
            <a:ext cx="5376027" cy="1984374"/>
          </a:xfrm>
        </p:spPr>
        <p:txBody>
          <a:bodyPr lIns="180000" tIns="72000"/>
          <a:lstStyle>
            <a:lvl1pPr>
              <a:defRPr sz="1600">
                <a:solidFill>
                  <a:schemeClr val="tx1"/>
                </a:solidFill>
              </a:defRPr>
            </a:lvl1pPr>
            <a:lvl2pPr>
              <a:defRPr sz="1600">
                <a:solidFill>
                  <a:schemeClr val="tx1"/>
                </a:solidFill>
              </a:defRPr>
            </a:lvl2pPr>
            <a:lvl3pPr>
              <a:defRPr sz="1400">
                <a:solidFill>
                  <a:schemeClr val="tx1"/>
                </a:solidFill>
              </a:defRPr>
            </a:lvl3pPr>
            <a:lvl4pPr>
              <a:defRPr sz="1400">
                <a:solidFill>
                  <a:schemeClr val="tx1"/>
                </a:solidFill>
              </a:defRPr>
            </a:lvl4pPr>
            <a:lvl5pPr>
              <a:defRPr sz="1400">
                <a:solidFill>
                  <a:schemeClr val="tx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25" name="Kuvan paikkamerkki 2">
            <a:extLst>
              <a:ext uri="{FF2B5EF4-FFF2-40B4-BE49-F238E27FC236}">
                <a16:creationId xmlns:a16="http://schemas.microsoft.com/office/drawing/2014/main" id="{51E4E80F-1EAA-7927-E956-46D9CA2691AD}"/>
              </a:ext>
              <a:ext uri="{C183D7F6-B498-43B3-948B-1728B52AA6E4}">
                <adec:decorative xmlns:adec="http://schemas.microsoft.com/office/drawing/2017/decorative" val="1"/>
              </a:ext>
            </a:extLst>
          </p:cNvPr>
          <p:cNvSpPr>
            <a:spLocks noGrp="1"/>
          </p:cNvSpPr>
          <p:nvPr userDrawn="1">
            <p:ph type="pic" sz="quarter" idx="32" hasCustomPrompt="1"/>
          </p:nvPr>
        </p:nvSpPr>
        <p:spPr>
          <a:xfrm>
            <a:off x="6275388" y="1283493"/>
            <a:ext cx="5371962"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b="0">
                <a:solidFill>
                  <a:schemeClr val="tx2"/>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6" name="Tekstin paikkamerkki 2">
            <a:extLst>
              <a:ext uri="{FF2B5EF4-FFF2-40B4-BE49-F238E27FC236}">
                <a16:creationId xmlns:a16="http://schemas.microsoft.com/office/drawing/2014/main" id="{8F6B4853-F12B-288B-C137-1889B399687D}"/>
              </a:ext>
            </a:extLst>
          </p:cNvPr>
          <p:cNvSpPr>
            <a:spLocks noGrp="1"/>
          </p:cNvSpPr>
          <p:nvPr userDrawn="1">
            <p:ph type="body" sz="quarter" idx="33"/>
          </p:nvPr>
        </p:nvSpPr>
        <p:spPr>
          <a:xfrm>
            <a:off x="6275388" y="3279303"/>
            <a:ext cx="5371962" cy="734690"/>
          </a:xfrm>
          <a:noFill/>
        </p:spPr>
        <p:txBody>
          <a:bodyPr lIns="360000" tIns="72000" rIns="360000" anchor="t"/>
          <a:lstStyle>
            <a:lvl1pPr marL="0" indent="0" algn="ctr">
              <a:spcAft>
                <a:spcPts val="0"/>
              </a:spcAft>
              <a:buNone/>
              <a:defRPr sz="1800" b="1">
                <a:solidFill>
                  <a:schemeClr val="tx1"/>
                </a:solidFill>
              </a:defRPr>
            </a:lvl1pPr>
          </a:lstStyle>
          <a:p>
            <a:pPr lvl="0"/>
            <a:r>
              <a:rPr lang="fi-FI" dirty="0"/>
              <a:t>Muokkaa tekstin perustyylejä napsauttamalla</a:t>
            </a:r>
          </a:p>
        </p:txBody>
      </p:sp>
      <p:sp>
        <p:nvSpPr>
          <p:cNvPr id="8" name="Tekstin paikkamerkki 4">
            <a:extLst>
              <a:ext uri="{FF2B5EF4-FFF2-40B4-BE49-F238E27FC236}">
                <a16:creationId xmlns:a16="http://schemas.microsoft.com/office/drawing/2014/main" id="{55CE076A-8366-667E-5EA1-FDD4EFEA08F8}"/>
              </a:ext>
            </a:extLst>
          </p:cNvPr>
          <p:cNvSpPr>
            <a:spLocks noGrp="1"/>
          </p:cNvSpPr>
          <p:nvPr>
            <p:ph type="body" sz="quarter" idx="36"/>
          </p:nvPr>
        </p:nvSpPr>
        <p:spPr>
          <a:xfrm>
            <a:off x="6276409" y="4014789"/>
            <a:ext cx="5376027" cy="1984374"/>
          </a:xfrm>
        </p:spPr>
        <p:txBody>
          <a:bodyPr lIns="180000" tIns="72000"/>
          <a:lstStyle>
            <a:lvl1pPr>
              <a:defRPr sz="1600">
                <a:solidFill>
                  <a:schemeClr val="tx1"/>
                </a:solidFill>
              </a:defRPr>
            </a:lvl1pPr>
            <a:lvl2pPr>
              <a:defRPr sz="1600">
                <a:solidFill>
                  <a:schemeClr val="tx1"/>
                </a:solidFill>
              </a:defRPr>
            </a:lvl2pPr>
            <a:lvl3pPr>
              <a:defRPr sz="1400">
                <a:solidFill>
                  <a:schemeClr val="tx1"/>
                </a:solidFill>
              </a:defRPr>
            </a:lvl3pPr>
            <a:lvl4pPr>
              <a:defRPr sz="1400">
                <a:solidFill>
                  <a:schemeClr val="tx1"/>
                </a:solidFill>
              </a:defRPr>
            </a:lvl4pPr>
            <a:lvl5pPr>
              <a:defRPr sz="1400">
                <a:solidFill>
                  <a:schemeClr val="tx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8" name="Kuvatiedot">
            <a:extLst>
              <a:ext uri="{FF2B5EF4-FFF2-40B4-BE49-F238E27FC236}">
                <a16:creationId xmlns:a16="http://schemas.microsoft.com/office/drawing/2014/main" id="{4C4A0855-D783-E596-7EC1-486B82961268}"/>
              </a:ext>
              <a:ext uri="{C183D7F6-B498-43B3-948B-1728B52AA6E4}">
                <adec:decorative xmlns:adec="http://schemas.microsoft.com/office/drawing/2017/decorative" val="1"/>
              </a:ext>
            </a:extLst>
          </p:cNvPr>
          <p:cNvSpPr>
            <a:spLocks noGrp="1"/>
          </p:cNvSpPr>
          <p:nvPr userDrawn="1">
            <p:ph type="body" sz="quarter" idx="2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CEEA05C8-264B-08FB-90A1-5F47BDB60A1E}"/>
              </a:ext>
            </a:extLst>
          </p:cNvPr>
          <p:cNvSpPr>
            <a:spLocks noGrp="1"/>
          </p:cNvSpPr>
          <p:nvPr userDrawn="1">
            <p:ph type="ftr" sz="quarter" idx="27"/>
          </p:nvPr>
        </p:nvSpPr>
        <p:spPr/>
        <p:txBody>
          <a:bodyPr/>
          <a:lstStyle/>
          <a:p>
            <a:endParaRPr lang="fi-FI" dirty="0"/>
          </a:p>
        </p:txBody>
      </p:sp>
      <p:sp>
        <p:nvSpPr>
          <p:cNvPr id="6" name="Päivämäärän paikkamerkki 5">
            <a:extLst>
              <a:ext uri="{FF2B5EF4-FFF2-40B4-BE49-F238E27FC236}">
                <a16:creationId xmlns:a16="http://schemas.microsoft.com/office/drawing/2014/main" id="{2D301EC1-61FE-066D-6D3E-6BB41035C9CD}"/>
              </a:ext>
            </a:extLst>
          </p:cNvPr>
          <p:cNvSpPr>
            <a:spLocks noGrp="1"/>
          </p:cNvSpPr>
          <p:nvPr userDrawn="1">
            <p:ph type="dt" sz="half" idx="26"/>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5CF4FF46-EF73-E7FF-3010-F28973612194}"/>
              </a:ext>
            </a:extLst>
          </p:cNvPr>
          <p:cNvSpPr>
            <a:spLocks noGrp="1"/>
          </p:cNvSpPr>
          <p:nvPr userDrawn="1">
            <p:ph type="sldNum" sz="quarter" idx="28"/>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BD8786C4-CD21-5409-076A-CC33DE430115}"/>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587133999"/>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preserve="1" userDrawn="1">
  <p:cSld name="Tiivistelmä 2 A">
    <p:bg>
      <p:bgPr>
        <a:solidFill>
          <a:schemeClr val="accent6"/>
        </a:solidFill>
        <a:effectLst/>
      </p:bgPr>
    </p:bg>
    <p:spTree>
      <p:nvGrpSpPr>
        <p:cNvPr id="1" name=""/>
        <p:cNvGrpSpPr/>
        <p:nvPr/>
      </p:nvGrpSpPr>
      <p:grpSpPr>
        <a:xfrm>
          <a:off x="0" y="0"/>
          <a:ext cx="0" cy="0"/>
          <a:chOff x="0" y="0"/>
          <a:chExt cx="0" cy="0"/>
        </a:xfrm>
      </p:grpSpPr>
      <p:sp>
        <p:nvSpPr>
          <p:cNvPr id="43" name="Vapaamuotoinen: Muoto 42">
            <a:extLst>
              <a:ext uri="{FF2B5EF4-FFF2-40B4-BE49-F238E27FC236}">
                <a16:creationId xmlns:a16="http://schemas.microsoft.com/office/drawing/2014/main" id="{7B1E9BE4-AFD3-2939-D4B1-DE2FF73407BB}"/>
              </a:ext>
              <a:ext uri="{C183D7F6-B498-43B3-948B-1728B52AA6E4}">
                <adec:decorative xmlns:adec="http://schemas.microsoft.com/office/drawing/2017/decorative" val="1"/>
              </a:ext>
            </a:extLst>
          </p:cNvPr>
          <p:cNvSpPr>
            <a:spLocks noChangeAspect="1"/>
          </p:cNvSpPr>
          <p:nvPr userDrawn="1"/>
        </p:nvSpPr>
        <p:spPr>
          <a:xfrm>
            <a:off x="-60960" y="-34290"/>
            <a:ext cx="12313920" cy="6926580"/>
          </a:xfrm>
          <a:custGeom>
            <a:avLst/>
            <a:gdLst>
              <a:gd name="connsiteX0" fmla="*/ 601503 w 12313920"/>
              <a:gd name="connsiteY0" fmla="*/ 1316912 h 6926580"/>
              <a:gd name="connsiteX1" fmla="*/ 601503 w 12313920"/>
              <a:gd name="connsiteY1" fmla="*/ 6035039 h 6926580"/>
              <a:gd name="connsiteX2" fmla="*/ 11712416 w 12313920"/>
              <a:gd name="connsiteY2" fmla="*/ 6035039 h 6926580"/>
              <a:gd name="connsiteX3" fmla="*/ 11712416 w 12313920"/>
              <a:gd name="connsiteY3" fmla="*/ 1316912 h 6926580"/>
              <a:gd name="connsiteX4" fmla="*/ 0 w 12313920"/>
              <a:gd name="connsiteY4" fmla="*/ 0 h 6926580"/>
              <a:gd name="connsiteX5" fmla="*/ 12313920 w 12313920"/>
              <a:gd name="connsiteY5" fmla="*/ 0 h 6926580"/>
              <a:gd name="connsiteX6" fmla="*/ 12313920 w 12313920"/>
              <a:gd name="connsiteY6" fmla="*/ 6926580 h 6926580"/>
              <a:gd name="connsiteX7" fmla="*/ 0 w 12313920"/>
              <a:gd name="connsiteY7" fmla="*/ 6926580 h 692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3920" h="6926580">
                <a:moveTo>
                  <a:pt x="601503" y="1316912"/>
                </a:moveTo>
                <a:lnTo>
                  <a:pt x="601503" y="6035039"/>
                </a:lnTo>
                <a:lnTo>
                  <a:pt x="11712416" y="6035039"/>
                </a:lnTo>
                <a:lnTo>
                  <a:pt x="11712416" y="1316912"/>
                </a:lnTo>
                <a:close/>
                <a:moveTo>
                  <a:pt x="0" y="0"/>
                </a:moveTo>
                <a:lnTo>
                  <a:pt x="12313920" y="0"/>
                </a:lnTo>
                <a:lnTo>
                  <a:pt x="12313920" y="6926580"/>
                </a:lnTo>
                <a:lnTo>
                  <a:pt x="0" y="6926580"/>
                </a:lnTo>
                <a:close/>
              </a:path>
            </a:pathLst>
          </a:cu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41" name="Suorakulmio 40">
            <a:extLst>
              <a:ext uri="{FF2B5EF4-FFF2-40B4-BE49-F238E27FC236}">
                <a16:creationId xmlns:a16="http://schemas.microsoft.com/office/drawing/2014/main" id="{0D3785AF-A15C-B130-8D76-E171A09C9B43}"/>
              </a:ext>
              <a:ext uri="{C183D7F6-B498-43B3-948B-1728B52AA6E4}">
                <adec:decorative xmlns:adec="http://schemas.microsoft.com/office/drawing/2017/decorative" val="1"/>
              </a:ext>
            </a:extLst>
          </p:cNvPr>
          <p:cNvSpPr/>
          <p:nvPr userDrawn="1"/>
        </p:nvSpPr>
        <p:spPr>
          <a:xfrm>
            <a:off x="4003675"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42" name="Suorakulmio 41">
            <a:extLst>
              <a:ext uri="{FF2B5EF4-FFF2-40B4-BE49-F238E27FC236}">
                <a16:creationId xmlns:a16="http://schemas.microsoft.com/office/drawing/2014/main" id="{84F1C8AD-4CBF-F3D3-C347-5AD4DB9BC382}"/>
              </a:ext>
              <a:ext uri="{C183D7F6-B498-43B3-948B-1728B52AA6E4}">
                <adec:decorative xmlns:adec="http://schemas.microsoft.com/office/drawing/2017/decorative" val="1"/>
              </a:ext>
            </a:extLst>
          </p:cNvPr>
          <p:cNvSpPr/>
          <p:nvPr userDrawn="1"/>
        </p:nvSpPr>
        <p:spPr>
          <a:xfrm>
            <a:off x="7827963"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2" name="Otsikko 1">
            <a:extLst>
              <a:ext uri="{FF2B5EF4-FFF2-40B4-BE49-F238E27FC236}">
                <a16:creationId xmlns:a16="http://schemas.microsoft.com/office/drawing/2014/main" id="{6F447D12-3A4A-FF20-A74B-9C431FE253B2}"/>
              </a:ext>
            </a:extLst>
          </p:cNvPr>
          <p:cNvSpPr>
            <a:spLocks noGrp="1"/>
          </p:cNvSpPr>
          <p:nvPr userDrawn="1">
            <p:ph type="title"/>
          </p:nvPr>
        </p:nvSpPr>
        <p:spPr>
          <a:xfrm>
            <a:off x="541337" y="539751"/>
            <a:ext cx="11109325"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userDrawn="1">
            <p:ph type="pic" sz="quarter" idx="13" hasCustomPrompt="1"/>
          </p:nvPr>
        </p:nvSpPr>
        <p:spPr>
          <a:xfrm>
            <a:off x="538998" y="1283493"/>
            <a:ext cx="3464678"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a:solidFill>
                  <a:schemeClr val="tx2"/>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userDrawn="1">
            <p:ph type="body" sz="quarter" idx="21"/>
          </p:nvPr>
        </p:nvSpPr>
        <p:spPr>
          <a:xfrm>
            <a:off x="538998" y="3279302"/>
            <a:ext cx="3466188" cy="735486"/>
          </a:xfrm>
          <a:noFill/>
        </p:spPr>
        <p:txBody>
          <a:bodyPr lIns="180000" tIns="72000" rIns="180000" anchor="t"/>
          <a:lstStyle>
            <a:lvl1pPr marL="0" indent="0" algn="ctr">
              <a:spcAft>
                <a:spcPts val="0"/>
              </a:spcAft>
              <a:buNone/>
              <a:defRPr sz="1600" b="1">
                <a:solidFill>
                  <a:schemeClr val="tx1"/>
                </a:solidFill>
              </a:defRPr>
            </a:lvl1pPr>
          </a:lstStyle>
          <a:p>
            <a:pPr lvl="0"/>
            <a:r>
              <a:rPr lang="fi-FI" dirty="0"/>
              <a:t>Muokkaa tekstin perustyylejä napsauttamalla</a:t>
            </a:r>
          </a:p>
        </p:txBody>
      </p:sp>
      <p:sp>
        <p:nvSpPr>
          <p:cNvPr id="8" name="Tekstin paikkamerkki 4">
            <a:extLst>
              <a:ext uri="{FF2B5EF4-FFF2-40B4-BE49-F238E27FC236}">
                <a16:creationId xmlns:a16="http://schemas.microsoft.com/office/drawing/2014/main" id="{9EA294DE-25EB-6C2D-7548-9B2601C79C7A}"/>
              </a:ext>
            </a:extLst>
          </p:cNvPr>
          <p:cNvSpPr>
            <a:spLocks noGrp="1"/>
          </p:cNvSpPr>
          <p:nvPr userDrawn="1">
            <p:ph type="body" sz="quarter" idx="37"/>
          </p:nvPr>
        </p:nvSpPr>
        <p:spPr>
          <a:xfrm>
            <a:off x="541337" y="4014788"/>
            <a:ext cx="3462338" cy="1984375"/>
          </a:xfrm>
        </p:spPr>
        <p:txBody>
          <a:bodyPr lIns="180000" tIns="72000"/>
          <a:lstStyle>
            <a:lvl1pPr marL="177800" indent="-177800">
              <a:defRPr sz="1400">
                <a:solidFill>
                  <a:schemeClr val="tx1"/>
                </a:solidFill>
              </a:defRPr>
            </a:lvl1pPr>
            <a:lvl2pPr marL="360363" indent="-182563">
              <a:defRPr sz="1400">
                <a:solidFill>
                  <a:schemeClr val="tx1"/>
                </a:solidFill>
              </a:defRPr>
            </a:lvl2pPr>
            <a:lvl3pPr marL="538163" indent="-177800">
              <a:defRPr sz="1200">
                <a:solidFill>
                  <a:schemeClr val="tx1"/>
                </a:solidFill>
              </a:defRPr>
            </a:lvl3pPr>
            <a:lvl4pPr marL="715963" indent="-177800">
              <a:defRPr sz="1200">
                <a:solidFill>
                  <a:schemeClr val="tx1"/>
                </a:solidFill>
              </a:defRPr>
            </a:lvl4pPr>
            <a:lvl5pPr marL="898525" indent="-182563">
              <a:defRPr sz="1200">
                <a:solidFill>
                  <a:schemeClr val="tx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25" name="Kuvan paikkamerkki 2">
            <a:extLst>
              <a:ext uri="{FF2B5EF4-FFF2-40B4-BE49-F238E27FC236}">
                <a16:creationId xmlns:a16="http://schemas.microsoft.com/office/drawing/2014/main" id="{51E4E80F-1EAA-7927-E956-46D9CA2691AD}"/>
              </a:ext>
              <a:ext uri="{C183D7F6-B498-43B3-948B-1728B52AA6E4}">
                <adec:decorative xmlns:adec="http://schemas.microsoft.com/office/drawing/2017/decorative" val="1"/>
              </a:ext>
            </a:extLst>
          </p:cNvPr>
          <p:cNvSpPr>
            <a:spLocks noGrp="1"/>
          </p:cNvSpPr>
          <p:nvPr userDrawn="1">
            <p:ph type="pic" sz="quarter" idx="32" hasCustomPrompt="1"/>
          </p:nvPr>
        </p:nvSpPr>
        <p:spPr>
          <a:xfrm>
            <a:off x="4362450" y="1283493"/>
            <a:ext cx="3465513"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a:solidFill>
                  <a:schemeClr val="tx2"/>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6" name="Tekstin paikkamerkki 2">
            <a:extLst>
              <a:ext uri="{FF2B5EF4-FFF2-40B4-BE49-F238E27FC236}">
                <a16:creationId xmlns:a16="http://schemas.microsoft.com/office/drawing/2014/main" id="{8F6B4853-F12B-288B-C137-1889B399687D}"/>
              </a:ext>
            </a:extLst>
          </p:cNvPr>
          <p:cNvSpPr>
            <a:spLocks noGrp="1"/>
          </p:cNvSpPr>
          <p:nvPr userDrawn="1">
            <p:ph type="body" sz="quarter" idx="33"/>
          </p:nvPr>
        </p:nvSpPr>
        <p:spPr>
          <a:xfrm>
            <a:off x="4362450" y="3279302"/>
            <a:ext cx="3465513" cy="734690"/>
          </a:xfrm>
          <a:noFill/>
        </p:spPr>
        <p:txBody>
          <a:bodyPr lIns="180000" tIns="72000" rIns="180000" anchor="t"/>
          <a:lstStyle>
            <a:lvl1pPr marL="0" indent="0" algn="ctr">
              <a:spcAft>
                <a:spcPts val="0"/>
              </a:spcAft>
              <a:buNone/>
              <a:defRPr sz="1600" b="1">
                <a:solidFill>
                  <a:schemeClr val="tx1"/>
                </a:solidFill>
              </a:defRPr>
            </a:lvl1pPr>
          </a:lstStyle>
          <a:p>
            <a:pPr lvl="0"/>
            <a:r>
              <a:rPr lang="fi-FI" dirty="0"/>
              <a:t>Muokkaa tekstin perustyylejä napsauttamalla</a:t>
            </a:r>
          </a:p>
        </p:txBody>
      </p:sp>
      <p:sp>
        <p:nvSpPr>
          <p:cNvPr id="14" name="Tekstin paikkamerkki 4">
            <a:extLst>
              <a:ext uri="{FF2B5EF4-FFF2-40B4-BE49-F238E27FC236}">
                <a16:creationId xmlns:a16="http://schemas.microsoft.com/office/drawing/2014/main" id="{425161DD-E4E0-99E7-DA7B-1F4B07F10B56}"/>
              </a:ext>
            </a:extLst>
          </p:cNvPr>
          <p:cNvSpPr>
            <a:spLocks noGrp="1"/>
          </p:cNvSpPr>
          <p:nvPr userDrawn="1">
            <p:ph type="body" sz="quarter" idx="38"/>
          </p:nvPr>
        </p:nvSpPr>
        <p:spPr>
          <a:xfrm>
            <a:off x="4362451" y="4014788"/>
            <a:ext cx="3466188" cy="1984375"/>
          </a:xfrm>
        </p:spPr>
        <p:txBody>
          <a:bodyPr lIns="180000" tIns="72000"/>
          <a:lstStyle>
            <a:lvl1pPr marL="177800" indent="-177800">
              <a:defRPr sz="1400">
                <a:solidFill>
                  <a:schemeClr val="tx1"/>
                </a:solidFill>
              </a:defRPr>
            </a:lvl1pPr>
            <a:lvl2pPr marL="360363" indent="-182563">
              <a:defRPr sz="1400">
                <a:solidFill>
                  <a:schemeClr val="tx1"/>
                </a:solidFill>
              </a:defRPr>
            </a:lvl2pPr>
            <a:lvl3pPr marL="538163" indent="-177800">
              <a:defRPr sz="1200">
                <a:solidFill>
                  <a:schemeClr val="tx1"/>
                </a:solidFill>
              </a:defRPr>
            </a:lvl3pPr>
            <a:lvl4pPr marL="715963" indent="-177800">
              <a:defRPr sz="1200">
                <a:solidFill>
                  <a:schemeClr val="tx1"/>
                </a:solidFill>
              </a:defRPr>
            </a:lvl4pPr>
            <a:lvl5pPr marL="898525" indent="-182563">
              <a:defRPr sz="1200">
                <a:solidFill>
                  <a:schemeClr val="tx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28" name="Kuvan paikkamerkki 3">
            <a:extLst>
              <a:ext uri="{FF2B5EF4-FFF2-40B4-BE49-F238E27FC236}">
                <a16:creationId xmlns:a16="http://schemas.microsoft.com/office/drawing/2014/main" id="{F429E44E-F160-C2E7-BB1E-FE2861207C96}"/>
              </a:ext>
              <a:ext uri="{C183D7F6-B498-43B3-948B-1728B52AA6E4}">
                <adec:decorative xmlns:adec="http://schemas.microsoft.com/office/drawing/2017/decorative" val="1"/>
              </a:ext>
            </a:extLst>
          </p:cNvPr>
          <p:cNvSpPr>
            <a:spLocks noGrp="1"/>
          </p:cNvSpPr>
          <p:nvPr userDrawn="1">
            <p:ph type="pic" sz="quarter" idx="35" hasCustomPrompt="1"/>
          </p:nvPr>
        </p:nvSpPr>
        <p:spPr>
          <a:xfrm>
            <a:off x="8186739" y="1283493"/>
            <a:ext cx="3463924"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a:solidFill>
                  <a:schemeClr val="tx2"/>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9" name="Tekstin paikkamerkki 3">
            <a:extLst>
              <a:ext uri="{FF2B5EF4-FFF2-40B4-BE49-F238E27FC236}">
                <a16:creationId xmlns:a16="http://schemas.microsoft.com/office/drawing/2014/main" id="{E09111A3-DB3E-491C-DDE1-65C4337A3399}"/>
              </a:ext>
            </a:extLst>
          </p:cNvPr>
          <p:cNvSpPr>
            <a:spLocks noGrp="1"/>
          </p:cNvSpPr>
          <p:nvPr userDrawn="1">
            <p:ph type="body" sz="quarter" idx="36"/>
          </p:nvPr>
        </p:nvSpPr>
        <p:spPr>
          <a:xfrm>
            <a:off x="8186739" y="3279303"/>
            <a:ext cx="3463924" cy="734690"/>
          </a:xfrm>
          <a:noFill/>
        </p:spPr>
        <p:txBody>
          <a:bodyPr lIns="180000" tIns="72000" rIns="180000" anchor="t"/>
          <a:lstStyle>
            <a:lvl1pPr marL="0" indent="0" algn="ctr">
              <a:spcAft>
                <a:spcPts val="0"/>
              </a:spcAft>
              <a:buNone/>
              <a:defRPr sz="1600" b="1">
                <a:solidFill>
                  <a:schemeClr val="tx1"/>
                </a:solidFill>
              </a:defRPr>
            </a:lvl1pPr>
          </a:lstStyle>
          <a:p>
            <a:pPr lvl="0"/>
            <a:r>
              <a:rPr lang="fi-FI" dirty="0"/>
              <a:t>Muokkaa tekstin perustyylejä napsauttamalla</a:t>
            </a:r>
          </a:p>
        </p:txBody>
      </p:sp>
      <p:sp>
        <p:nvSpPr>
          <p:cNvPr id="15" name="Tekstin paikkamerkki 4">
            <a:extLst>
              <a:ext uri="{FF2B5EF4-FFF2-40B4-BE49-F238E27FC236}">
                <a16:creationId xmlns:a16="http://schemas.microsoft.com/office/drawing/2014/main" id="{DCDF07C5-9AAD-00A0-5936-D3BADC189B4A}"/>
              </a:ext>
            </a:extLst>
          </p:cNvPr>
          <p:cNvSpPr>
            <a:spLocks noGrp="1"/>
          </p:cNvSpPr>
          <p:nvPr userDrawn="1">
            <p:ph type="body" sz="quarter" idx="39"/>
          </p:nvPr>
        </p:nvSpPr>
        <p:spPr>
          <a:xfrm>
            <a:off x="8186739" y="4014788"/>
            <a:ext cx="3463924" cy="1984375"/>
          </a:xfrm>
        </p:spPr>
        <p:txBody>
          <a:bodyPr lIns="180000" tIns="72000"/>
          <a:lstStyle>
            <a:lvl1pPr marL="177800" indent="-177800">
              <a:defRPr sz="1400">
                <a:solidFill>
                  <a:schemeClr val="tx1"/>
                </a:solidFill>
              </a:defRPr>
            </a:lvl1pPr>
            <a:lvl2pPr marL="360363" indent="-182563">
              <a:defRPr sz="1400">
                <a:solidFill>
                  <a:schemeClr val="tx1"/>
                </a:solidFill>
              </a:defRPr>
            </a:lvl2pPr>
            <a:lvl3pPr marL="538163" indent="-177800">
              <a:defRPr sz="1200">
                <a:solidFill>
                  <a:schemeClr val="tx1"/>
                </a:solidFill>
              </a:defRPr>
            </a:lvl3pPr>
            <a:lvl4pPr marL="715963" indent="-177800">
              <a:defRPr sz="1200">
                <a:solidFill>
                  <a:schemeClr val="tx1"/>
                </a:solidFill>
              </a:defRPr>
            </a:lvl4pPr>
            <a:lvl5pPr marL="898525" indent="-182563">
              <a:defRPr sz="1200">
                <a:solidFill>
                  <a:schemeClr val="tx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8" name="Kuvatiedot">
            <a:extLst>
              <a:ext uri="{FF2B5EF4-FFF2-40B4-BE49-F238E27FC236}">
                <a16:creationId xmlns:a16="http://schemas.microsoft.com/office/drawing/2014/main" id="{4C4A0855-D783-E596-7EC1-486B82961268}"/>
              </a:ext>
              <a:ext uri="{C183D7F6-B498-43B3-948B-1728B52AA6E4}">
                <adec:decorative xmlns:adec="http://schemas.microsoft.com/office/drawing/2017/decorative" val="1"/>
              </a:ext>
            </a:extLst>
          </p:cNvPr>
          <p:cNvSpPr>
            <a:spLocks noGrp="1"/>
          </p:cNvSpPr>
          <p:nvPr userDrawn="1">
            <p:ph type="body" sz="quarter" idx="2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CEEA05C8-264B-08FB-90A1-5F47BDB60A1E}"/>
              </a:ext>
            </a:extLst>
          </p:cNvPr>
          <p:cNvSpPr>
            <a:spLocks noGrp="1"/>
          </p:cNvSpPr>
          <p:nvPr userDrawn="1">
            <p:ph type="ftr" sz="quarter" idx="27"/>
          </p:nvPr>
        </p:nvSpPr>
        <p:spPr/>
        <p:txBody>
          <a:bodyPr/>
          <a:lstStyle/>
          <a:p>
            <a:endParaRPr lang="fi-FI" dirty="0"/>
          </a:p>
        </p:txBody>
      </p:sp>
      <p:sp>
        <p:nvSpPr>
          <p:cNvPr id="6" name="Päivämäärän paikkamerkki 5">
            <a:extLst>
              <a:ext uri="{FF2B5EF4-FFF2-40B4-BE49-F238E27FC236}">
                <a16:creationId xmlns:a16="http://schemas.microsoft.com/office/drawing/2014/main" id="{2D301EC1-61FE-066D-6D3E-6BB41035C9CD}"/>
              </a:ext>
            </a:extLst>
          </p:cNvPr>
          <p:cNvSpPr>
            <a:spLocks noGrp="1"/>
          </p:cNvSpPr>
          <p:nvPr userDrawn="1">
            <p:ph type="dt" sz="half" idx="26"/>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5CF4FF46-EF73-E7FF-3010-F28973612194}"/>
              </a:ext>
            </a:extLst>
          </p:cNvPr>
          <p:cNvSpPr>
            <a:spLocks noGrp="1"/>
          </p:cNvSpPr>
          <p:nvPr userDrawn="1">
            <p:ph type="sldNum" sz="quarter" idx="28"/>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D742A821-8FA2-2741-15AD-852F27A21709}"/>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802938011"/>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preserve="1" userDrawn="1">
  <p:cSld name="Tiivistelmä 2 B">
    <p:bg>
      <p:bgPr>
        <a:solidFill>
          <a:schemeClr val="accent6"/>
        </a:solidFill>
        <a:effectLst/>
      </p:bgPr>
    </p:bg>
    <p:spTree>
      <p:nvGrpSpPr>
        <p:cNvPr id="1" name=""/>
        <p:cNvGrpSpPr/>
        <p:nvPr/>
      </p:nvGrpSpPr>
      <p:grpSpPr>
        <a:xfrm>
          <a:off x="0" y="0"/>
          <a:ext cx="0" cy="0"/>
          <a:chOff x="0" y="0"/>
          <a:chExt cx="0" cy="0"/>
        </a:xfrm>
      </p:grpSpPr>
      <p:sp>
        <p:nvSpPr>
          <p:cNvPr id="43" name="Vapaamuotoinen: Muoto 42">
            <a:extLst>
              <a:ext uri="{FF2B5EF4-FFF2-40B4-BE49-F238E27FC236}">
                <a16:creationId xmlns:a16="http://schemas.microsoft.com/office/drawing/2014/main" id="{FF167F79-8255-E2BF-219D-365F873854A8}"/>
              </a:ext>
              <a:ext uri="{C183D7F6-B498-43B3-948B-1728B52AA6E4}">
                <adec:decorative xmlns:adec="http://schemas.microsoft.com/office/drawing/2017/decorative" val="1"/>
              </a:ext>
            </a:extLst>
          </p:cNvPr>
          <p:cNvSpPr>
            <a:spLocks noChangeAspect="1"/>
          </p:cNvSpPr>
          <p:nvPr userDrawn="1"/>
        </p:nvSpPr>
        <p:spPr>
          <a:xfrm>
            <a:off x="-60960" y="-34290"/>
            <a:ext cx="12313920" cy="6926580"/>
          </a:xfrm>
          <a:custGeom>
            <a:avLst/>
            <a:gdLst>
              <a:gd name="connsiteX0" fmla="*/ 601503 w 12313920"/>
              <a:gd name="connsiteY0" fmla="*/ 1316912 h 6926580"/>
              <a:gd name="connsiteX1" fmla="*/ 601503 w 12313920"/>
              <a:gd name="connsiteY1" fmla="*/ 6035039 h 6926580"/>
              <a:gd name="connsiteX2" fmla="*/ 11712416 w 12313920"/>
              <a:gd name="connsiteY2" fmla="*/ 6035039 h 6926580"/>
              <a:gd name="connsiteX3" fmla="*/ 11712416 w 12313920"/>
              <a:gd name="connsiteY3" fmla="*/ 1316912 h 6926580"/>
              <a:gd name="connsiteX4" fmla="*/ 0 w 12313920"/>
              <a:gd name="connsiteY4" fmla="*/ 0 h 6926580"/>
              <a:gd name="connsiteX5" fmla="*/ 12313920 w 12313920"/>
              <a:gd name="connsiteY5" fmla="*/ 0 h 6926580"/>
              <a:gd name="connsiteX6" fmla="*/ 12313920 w 12313920"/>
              <a:gd name="connsiteY6" fmla="*/ 6926580 h 6926580"/>
              <a:gd name="connsiteX7" fmla="*/ 0 w 12313920"/>
              <a:gd name="connsiteY7" fmla="*/ 6926580 h 692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3920" h="6926580">
                <a:moveTo>
                  <a:pt x="601503" y="1316912"/>
                </a:moveTo>
                <a:lnTo>
                  <a:pt x="601503" y="6035039"/>
                </a:lnTo>
                <a:lnTo>
                  <a:pt x="11712416" y="6035039"/>
                </a:lnTo>
                <a:lnTo>
                  <a:pt x="11712416" y="1316912"/>
                </a:lnTo>
                <a:close/>
                <a:moveTo>
                  <a:pt x="0" y="0"/>
                </a:moveTo>
                <a:lnTo>
                  <a:pt x="12313920" y="0"/>
                </a:lnTo>
                <a:lnTo>
                  <a:pt x="12313920" y="6926580"/>
                </a:lnTo>
                <a:lnTo>
                  <a:pt x="0" y="6926580"/>
                </a:lnTo>
                <a:close/>
              </a:path>
            </a:pathLst>
          </a:cu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40" name="Suorakulmio 39">
            <a:extLst>
              <a:ext uri="{FF2B5EF4-FFF2-40B4-BE49-F238E27FC236}">
                <a16:creationId xmlns:a16="http://schemas.microsoft.com/office/drawing/2014/main" id="{30E64CA5-4E16-6494-0104-1CB7E2306668}"/>
              </a:ext>
              <a:ext uri="{C183D7F6-B498-43B3-948B-1728B52AA6E4}">
                <adec:decorative xmlns:adec="http://schemas.microsoft.com/office/drawing/2017/decorative" val="1"/>
              </a:ext>
            </a:extLst>
          </p:cNvPr>
          <p:cNvSpPr/>
          <p:nvPr userDrawn="1"/>
        </p:nvSpPr>
        <p:spPr>
          <a:xfrm>
            <a:off x="3048000"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41" name="Suorakulmio 40">
            <a:extLst>
              <a:ext uri="{FF2B5EF4-FFF2-40B4-BE49-F238E27FC236}">
                <a16:creationId xmlns:a16="http://schemas.microsoft.com/office/drawing/2014/main" id="{57370CCE-6D84-67C2-48E8-27E9B0B97CAB}"/>
              </a:ext>
              <a:ext uri="{C183D7F6-B498-43B3-948B-1728B52AA6E4}">
                <adec:decorative xmlns:adec="http://schemas.microsoft.com/office/drawing/2017/decorative" val="1"/>
              </a:ext>
            </a:extLst>
          </p:cNvPr>
          <p:cNvSpPr/>
          <p:nvPr userDrawn="1"/>
        </p:nvSpPr>
        <p:spPr>
          <a:xfrm>
            <a:off x="5916613"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42" name="Suorakulmio 41">
            <a:extLst>
              <a:ext uri="{FF2B5EF4-FFF2-40B4-BE49-F238E27FC236}">
                <a16:creationId xmlns:a16="http://schemas.microsoft.com/office/drawing/2014/main" id="{BB407662-C7E3-E64C-5DF1-1FD917ABE8B7}"/>
              </a:ext>
              <a:ext uri="{C183D7F6-B498-43B3-948B-1728B52AA6E4}">
                <adec:decorative xmlns:adec="http://schemas.microsoft.com/office/drawing/2017/decorative" val="1"/>
              </a:ext>
            </a:extLst>
          </p:cNvPr>
          <p:cNvSpPr/>
          <p:nvPr userDrawn="1"/>
        </p:nvSpPr>
        <p:spPr>
          <a:xfrm>
            <a:off x="8784918"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2" name="Otsikko 1">
            <a:extLst>
              <a:ext uri="{FF2B5EF4-FFF2-40B4-BE49-F238E27FC236}">
                <a16:creationId xmlns:a16="http://schemas.microsoft.com/office/drawing/2014/main" id="{6F447D12-3A4A-FF20-A74B-9C431FE253B2}"/>
              </a:ext>
            </a:extLst>
          </p:cNvPr>
          <p:cNvSpPr>
            <a:spLocks noGrp="1"/>
          </p:cNvSpPr>
          <p:nvPr userDrawn="1">
            <p:ph type="title"/>
          </p:nvPr>
        </p:nvSpPr>
        <p:spPr>
          <a:xfrm>
            <a:off x="541337" y="539752"/>
            <a:ext cx="11109325" cy="722312"/>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userDrawn="1">
            <p:ph type="pic" sz="quarter" idx="13" hasCustomPrompt="1"/>
          </p:nvPr>
        </p:nvSpPr>
        <p:spPr>
          <a:xfrm>
            <a:off x="539750" y="1283493"/>
            <a:ext cx="2508250"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0" rIns="108000" anchor="ctr" anchorCtr="0">
            <a:noAutofit/>
          </a:bodyPr>
          <a:lstStyle>
            <a:lvl1pPr marL="0" indent="0" algn="ctr">
              <a:buNone/>
              <a:defRPr sz="1100" b="0">
                <a:solidFill>
                  <a:schemeClr val="tx2"/>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userDrawn="1">
            <p:ph type="body" sz="quarter" idx="21"/>
          </p:nvPr>
        </p:nvSpPr>
        <p:spPr>
          <a:xfrm>
            <a:off x="539750" y="3270250"/>
            <a:ext cx="2508250" cy="744539"/>
          </a:xfrm>
          <a:noFill/>
        </p:spPr>
        <p:txBody>
          <a:bodyPr lIns="180000" tIns="72000" rIns="180000" anchor="t"/>
          <a:lstStyle>
            <a:lvl1pPr marL="0" indent="0" algn="ctr">
              <a:spcAft>
                <a:spcPts val="0"/>
              </a:spcAft>
              <a:buNone/>
              <a:defRPr sz="1400" b="1">
                <a:solidFill>
                  <a:schemeClr val="tx1"/>
                </a:solidFill>
              </a:defRPr>
            </a:lvl1pPr>
          </a:lstStyle>
          <a:p>
            <a:pPr lvl="0"/>
            <a:r>
              <a:rPr lang="fi-FI" dirty="0"/>
              <a:t>Muokkaa tekstin perustyylejä napsauttamalla</a:t>
            </a:r>
          </a:p>
        </p:txBody>
      </p:sp>
      <p:sp>
        <p:nvSpPr>
          <p:cNvPr id="4" name="Tekstin paikkamerkki 4">
            <a:extLst>
              <a:ext uri="{FF2B5EF4-FFF2-40B4-BE49-F238E27FC236}">
                <a16:creationId xmlns:a16="http://schemas.microsoft.com/office/drawing/2014/main" id="{1D3B2B81-0151-FF98-F9CB-2DE226F7DFE6}"/>
              </a:ext>
            </a:extLst>
          </p:cNvPr>
          <p:cNvSpPr>
            <a:spLocks noGrp="1"/>
          </p:cNvSpPr>
          <p:nvPr userDrawn="1">
            <p:ph type="body" sz="quarter" idx="37"/>
          </p:nvPr>
        </p:nvSpPr>
        <p:spPr>
          <a:xfrm>
            <a:off x="541337" y="4014788"/>
            <a:ext cx="2509600" cy="1984375"/>
          </a:xfrm>
        </p:spPr>
        <p:txBody>
          <a:bodyPr lIns="180000" tIns="72000"/>
          <a:lstStyle>
            <a:lvl1pPr marL="177800" indent="-177800">
              <a:defRPr sz="1200">
                <a:solidFill>
                  <a:schemeClr val="tx1"/>
                </a:solidFill>
              </a:defRPr>
            </a:lvl1pPr>
            <a:lvl2pPr marL="358775" indent="-180975">
              <a:defRPr sz="1200">
                <a:solidFill>
                  <a:schemeClr val="tx1"/>
                </a:solidFill>
              </a:defRPr>
            </a:lvl2pPr>
            <a:lvl3pPr marL="536575" indent="-177800">
              <a:defRPr sz="1100">
                <a:solidFill>
                  <a:schemeClr val="tx1"/>
                </a:solidFill>
              </a:defRPr>
            </a:lvl3pPr>
            <a:lvl4pPr marL="719138" indent="-182563">
              <a:defRPr sz="1100">
                <a:solidFill>
                  <a:schemeClr val="tx1"/>
                </a:solidFill>
              </a:defRPr>
            </a:lvl4pPr>
            <a:lvl5pPr marL="896938" indent="-177800">
              <a:defRPr sz="1100">
                <a:solidFill>
                  <a:schemeClr val="tx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25" name="Kuvan paikkamerkki 2">
            <a:extLst>
              <a:ext uri="{FF2B5EF4-FFF2-40B4-BE49-F238E27FC236}">
                <a16:creationId xmlns:a16="http://schemas.microsoft.com/office/drawing/2014/main" id="{51E4E80F-1EAA-7927-E956-46D9CA2691AD}"/>
              </a:ext>
              <a:ext uri="{C183D7F6-B498-43B3-948B-1728B52AA6E4}">
                <adec:decorative xmlns:adec="http://schemas.microsoft.com/office/drawing/2017/decorative" val="1"/>
              </a:ext>
            </a:extLst>
          </p:cNvPr>
          <p:cNvSpPr>
            <a:spLocks noGrp="1"/>
          </p:cNvSpPr>
          <p:nvPr userDrawn="1">
            <p:ph type="pic" sz="quarter" idx="32" hasCustomPrompt="1"/>
          </p:nvPr>
        </p:nvSpPr>
        <p:spPr>
          <a:xfrm>
            <a:off x="3406775" y="1283493"/>
            <a:ext cx="2508250"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0" rIns="108000" anchor="ctr" anchorCtr="0">
            <a:noAutofit/>
          </a:bodyPr>
          <a:lstStyle>
            <a:lvl1pPr marL="0" indent="0" algn="ctr">
              <a:buNone/>
              <a:defRPr sz="1100" b="0">
                <a:solidFill>
                  <a:schemeClr val="tx2"/>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6" name="Tekstin paikkamerkki 2">
            <a:extLst>
              <a:ext uri="{FF2B5EF4-FFF2-40B4-BE49-F238E27FC236}">
                <a16:creationId xmlns:a16="http://schemas.microsoft.com/office/drawing/2014/main" id="{8F6B4853-F12B-288B-C137-1889B399687D}"/>
              </a:ext>
            </a:extLst>
          </p:cNvPr>
          <p:cNvSpPr>
            <a:spLocks noGrp="1"/>
          </p:cNvSpPr>
          <p:nvPr userDrawn="1">
            <p:ph type="body" sz="quarter" idx="33"/>
          </p:nvPr>
        </p:nvSpPr>
        <p:spPr>
          <a:xfrm>
            <a:off x="3405425" y="3270250"/>
            <a:ext cx="2509600" cy="743741"/>
          </a:xfrm>
          <a:noFill/>
        </p:spPr>
        <p:txBody>
          <a:bodyPr lIns="180000" tIns="72000" rIns="180000" anchor="t"/>
          <a:lstStyle>
            <a:lvl1pPr marL="0" indent="0" algn="ctr">
              <a:spcAft>
                <a:spcPts val="0"/>
              </a:spcAft>
              <a:buNone/>
              <a:defRPr sz="1400" b="1">
                <a:solidFill>
                  <a:schemeClr val="tx1"/>
                </a:solidFill>
              </a:defRPr>
            </a:lvl1pPr>
          </a:lstStyle>
          <a:p>
            <a:pPr lvl="0"/>
            <a:r>
              <a:rPr lang="fi-FI" dirty="0"/>
              <a:t>Muokkaa tekstin perustyylejä napsauttamalla</a:t>
            </a:r>
          </a:p>
        </p:txBody>
      </p:sp>
      <p:sp>
        <p:nvSpPr>
          <p:cNvPr id="5" name="Tekstin paikkamerkki 4">
            <a:extLst>
              <a:ext uri="{FF2B5EF4-FFF2-40B4-BE49-F238E27FC236}">
                <a16:creationId xmlns:a16="http://schemas.microsoft.com/office/drawing/2014/main" id="{1176B486-B53C-D71D-8225-D8AF3E48E33E}"/>
              </a:ext>
            </a:extLst>
          </p:cNvPr>
          <p:cNvSpPr>
            <a:spLocks noGrp="1"/>
          </p:cNvSpPr>
          <p:nvPr>
            <p:ph type="body" sz="quarter" idx="40"/>
          </p:nvPr>
        </p:nvSpPr>
        <p:spPr>
          <a:xfrm>
            <a:off x="3407082" y="4014788"/>
            <a:ext cx="2509600" cy="1984375"/>
          </a:xfrm>
        </p:spPr>
        <p:txBody>
          <a:bodyPr lIns="180000" tIns="72000"/>
          <a:lstStyle>
            <a:lvl1pPr marL="177800" indent="-177800">
              <a:defRPr sz="1200">
                <a:solidFill>
                  <a:schemeClr val="tx1"/>
                </a:solidFill>
              </a:defRPr>
            </a:lvl1pPr>
            <a:lvl2pPr marL="358775" indent="-180975">
              <a:defRPr sz="1200">
                <a:solidFill>
                  <a:schemeClr val="tx1"/>
                </a:solidFill>
              </a:defRPr>
            </a:lvl2pPr>
            <a:lvl3pPr marL="536575" indent="-177800">
              <a:defRPr sz="1100">
                <a:solidFill>
                  <a:schemeClr val="tx1"/>
                </a:solidFill>
              </a:defRPr>
            </a:lvl3pPr>
            <a:lvl4pPr marL="719138" indent="-182563">
              <a:defRPr sz="1100">
                <a:solidFill>
                  <a:schemeClr val="tx1"/>
                </a:solidFill>
              </a:defRPr>
            </a:lvl4pPr>
            <a:lvl5pPr marL="896938" indent="-177800">
              <a:defRPr sz="1100">
                <a:solidFill>
                  <a:schemeClr val="tx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28" name="Kuvan paikkamerkki 3">
            <a:extLst>
              <a:ext uri="{FF2B5EF4-FFF2-40B4-BE49-F238E27FC236}">
                <a16:creationId xmlns:a16="http://schemas.microsoft.com/office/drawing/2014/main" id="{F429E44E-F160-C2E7-BB1E-FE2861207C96}"/>
              </a:ext>
              <a:ext uri="{C183D7F6-B498-43B3-948B-1728B52AA6E4}">
                <adec:decorative xmlns:adec="http://schemas.microsoft.com/office/drawing/2017/decorative" val="1"/>
              </a:ext>
            </a:extLst>
          </p:cNvPr>
          <p:cNvSpPr>
            <a:spLocks noGrp="1"/>
          </p:cNvSpPr>
          <p:nvPr userDrawn="1">
            <p:ph type="pic" sz="quarter" idx="35" hasCustomPrompt="1"/>
          </p:nvPr>
        </p:nvSpPr>
        <p:spPr>
          <a:xfrm>
            <a:off x="6275499" y="1283493"/>
            <a:ext cx="2512050"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0" rIns="108000" anchor="ctr" anchorCtr="0">
            <a:noAutofit/>
          </a:bodyPr>
          <a:lstStyle>
            <a:lvl1pPr marL="0" indent="0" algn="ctr">
              <a:buNone/>
              <a:defRPr sz="1100" b="0">
                <a:solidFill>
                  <a:schemeClr val="tx2"/>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9" name="Tekstin paikkamerkki 3">
            <a:extLst>
              <a:ext uri="{FF2B5EF4-FFF2-40B4-BE49-F238E27FC236}">
                <a16:creationId xmlns:a16="http://schemas.microsoft.com/office/drawing/2014/main" id="{E09111A3-DB3E-491C-DDE1-65C4337A3399}"/>
              </a:ext>
            </a:extLst>
          </p:cNvPr>
          <p:cNvSpPr>
            <a:spLocks noGrp="1"/>
          </p:cNvSpPr>
          <p:nvPr userDrawn="1">
            <p:ph type="body" sz="quarter" idx="36"/>
          </p:nvPr>
        </p:nvSpPr>
        <p:spPr>
          <a:xfrm>
            <a:off x="6275499" y="3270250"/>
            <a:ext cx="2508139" cy="743741"/>
          </a:xfrm>
          <a:noFill/>
        </p:spPr>
        <p:txBody>
          <a:bodyPr lIns="180000" tIns="72000" rIns="180000" anchor="t"/>
          <a:lstStyle>
            <a:lvl1pPr marL="0" indent="0" algn="ctr">
              <a:spcAft>
                <a:spcPts val="0"/>
              </a:spcAft>
              <a:buNone/>
              <a:defRPr sz="1400" b="1">
                <a:solidFill>
                  <a:schemeClr val="tx1"/>
                </a:solidFill>
              </a:defRPr>
            </a:lvl1pPr>
          </a:lstStyle>
          <a:p>
            <a:pPr lvl="0"/>
            <a:r>
              <a:rPr lang="fi-FI" dirty="0"/>
              <a:t>Muokkaa tekstin perustyylejä napsauttamalla</a:t>
            </a:r>
          </a:p>
        </p:txBody>
      </p:sp>
      <p:sp>
        <p:nvSpPr>
          <p:cNvPr id="8" name="Tekstin paikkamerkki 4">
            <a:extLst>
              <a:ext uri="{FF2B5EF4-FFF2-40B4-BE49-F238E27FC236}">
                <a16:creationId xmlns:a16="http://schemas.microsoft.com/office/drawing/2014/main" id="{A6891D63-F49B-0A64-96AB-BBB4078CA257}"/>
              </a:ext>
            </a:extLst>
          </p:cNvPr>
          <p:cNvSpPr>
            <a:spLocks noGrp="1"/>
          </p:cNvSpPr>
          <p:nvPr>
            <p:ph type="body" sz="quarter" idx="41"/>
          </p:nvPr>
        </p:nvSpPr>
        <p:spPr>
          <a:xfrm>
            <a:off x="6277949" y="4014788"/>
            <a:ext cx="2509600" cy="1984375"/>
          </a:xfrm>
        </p:spPr>
        <p:txBody>
          <a:bodyPr lIns="180000" tIns="72000"/>
          <a:lstStyle>
            <a:lvl1pPr marL="177800" indent="-177800">
              <a:defRPr sz="1200">
                <a:solidFill>
                  <a:schemeClr val="tx1"/>
                </a:solidFill>
              </a:defRPr>
            </a:lvl1pPr>
            <a:lvl2pPr marL="358775" indent="-180975">
              <a:defRPr sz="1200">
                <a:solidFill>
                  <a:schemeClr val="tx1"/>
                </a:solidFill>
              </a:defRPr>
            </a:lvl2pPr>
            <a:lvl3pPr marL="536575" indent="-177800">
              <a:defRPr sz="1100">
                <a:solidFill>
                  <a:schemeClr val="tx1"/>
                </a:solidFill>
              </a:defRPr>
            </a:lvl3pPr>
            <a:lvl4pPr marL="719138" indent="-182563">
              <a:defRPr sz="1100">
                <a:solidFill>
                  <a:schemeClr val="tx1"/>
                </a:solidFill>
              </a:defRPr>
            </a:lvl4pPr>
            <a:lvl5pPr marL="896938" indent="-177800">
              <a:defRPr sz="1100">
                <a:solidFill>
                  <a:schemeClr val="tx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31" name="Kuvan paikkamerkki 4">
            <a:extLst>
              <a:ext uri="{FF2B5EF4-FFF2-40B4-BE49-F238E27FC236}">
                <a16:creationId xmlns:a16="http://schemas.microsoft.com/office/drawing/2014/main" id="{BAD7278F-C621-30E8-6D63-AF2066408A93}"/>
              </a:ext>
              <a:ext uri="{C183D7F6-B498-43B3-948B-1728B52AA6E4}">
                <adec:decorative xmlns:adec="http://schemas.microsoft.com/office/drawing/2017/decorative" val="1"/>
              </a:ext>
            </a:extLst>
          </p:cNvPr>
          <p:cNvSpPr>
            <a:spLocks noGrp="1"/>
          </p:cNvSpPr>
          <p:nvPr userDrawn="1">
            <p:ph type="pic" sz="quarter" idx="38" hasCustomPrompt="1"/>
          </p:nvPr>
        </p:nvSpPr>
        <p:spPr>
          <a:xfrm>
            <a:off x="9139476" y="1283493"/>
            <a:ext cx="2516380"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0" rIns="108000" anchor="ctr" anchorCtr="0">
            <a:noAutofit/>
          </a:bodyPr>
          <a:lstStyle>
            <a:lvl1pPr marL="0" indent="0" algn="ctr">
              <a:buNone/>
              <a:defRPr sz="1100" b="0">
                <a:solidFill>
                  <a:schemeClr val="tx2"/>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32" name="Tekstin paikkamerkki 4">
            <a:extLst>
              <a:ext uri="{FF2B5EF4-FFF2-40B4-BE49-F238E27FC236}">
                <a16:creationId xmlns:a16="http://schemas.microsoft.com/office/drawing/2014/main" id="{B92028B4-0B6E-BC02-9906-9930C868BF56}"/>
              </a:ext>
            </a:extLst>
          </p:cNvPr>
          <p:cNvSpPr>
            <a:spLocks noGrp="1"/>
          </p:cNvSpPr>
          <p:nvPr userDrawn="1">
            <p:ph type="body" sz="quarter" idx="39"/>
          </p:nvPr>
        </p:nvSpPr>
        <p:spPr>
          <a:xfrm>
            <a:off x="9144000" y="3270250"/>
            <a:ext cx="2507526" cy="743741"/>
          </a:xfrm>
          <a:noFill/>
        </p:spPr>
        <p:txBody>
          <a:bodyPr lIns="180000" tIns="72000" rIns="180000" anchor="t"/>
          <a:lstStyle>
            <a:lvl1pPr marL="0" indent="0" algn="ctr">
              <a:spcAft>
                <a:spcPts val="0"/>
              </a:spcAft>
              <a:buNone/>
              <a:defRPr sz="1400" b="1">
                <a:solidFill>
                  <a:schemeClr val="tx1"/>
                </a:solidFill>
              </a:defRPr>
            </a:lvl1pPr>
          </a:lstStyle>
          <a:p>
            <a:pPr lvl="0"/>
            <a:r>
              <a:rPr lang="fi-FI" dirty="0"/>
              <a:t>Muokkaa tekstin perustyylejä napsauttamalla</a:t>
            </a:r>
          </a:p>
        </p:txBody>
      </p:sp>
      <p:sp>
        <p:nvSpPr>
          <p:cNvPr id="11" name="Tekstin paikkamerkki 4">
            <a:extLst>
              <a:ext uri="{FF2B5EF4-FFF2-40B4-BE49-F238E27FC236}">
                <a16:creationId xmlns:a16="http://schemas.microsoft.com/office/drawing/2014/main" id="{06579C1F-BC9A-D86B-290F-613A31AD78AE}"/>
              </a:ext>
            </a:extLst>
          </p:cNvPr>
          <p:cNvSpPr>
            <a:spLocks noGrp="1"/>
          </p:cNvSpPr>
          <p:nvPr>
            <p:ph type="body" sz="quarter" idx="42"/>
          </p:nvPr>
        </p:nvSpPr>
        <p:spPr>
          <a:xfrm>
            <a:off x="9141063" y="4014788"/>
            <a:ext cx="2509600" cy="1984375"/>
          </a:xfrm>
        </p:spPr>
        <p:txBody>
          <a:bodyPr lIns="180000" tIns="72000"/>
          <a:lstStyle>
            <a:lvl1pPr marL="177800" indent="-177800">
              <a:defRPr sz="1200">
                <a:solidFill>
                  <a:schemeClr val="tx1"/>
                </a:solidFill>
              </a:defRPr>
            </a:lvl1pPr>
            <a:lvl2pPr marL="358775" indent="-180975">
              <a:defRPr sz="1200">
                <a:solidFill>
                  <a:schemeClr val="tx1"/>
                </a:solidFill>
              </a:defRPr>
            </a:lvl2pPr>
            <a:lvl3pPr marL="536575" indent="-177800">
              <a:defRPr sz="1100">
                <a:solidFill>
                  <a:schemeClr val="tx1"/>
                </a:solidFill>
              </a:defRPr>
            </a:lvl3pPr>
            <a:lvl4pPr marL="719138" indent="-182563">
              <a:defRPr sz="1100">
                <a:solidFill>
                  <a:schemeClr val="tx1"/>
                </a:solidFill>
              </a:defRPr>
            </a:lvl4pPr>
            <a:lvl5pPr marL="896938" indent="-177800">
              <a:defRPr sz="1100">
                <a:solidFill>
                  <a:schemeClr val="tx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8" name="Kuvatiedot">
            <a:extLst>
              <a:ext uri="{FF2B5EF4-FFF2-40B4-BE49-F238E27FC236}">
                <a16:creationId xmlns:a16="http://schemas.microsoft.com/office/drawing/2014/main" id="{4C4A0855-D783-E596-7EC1-486B82961268}"/>
              </a:ext>
              <a:ext uri="{C183D7F6-B498-43B3-948B-1728B52AA6E4}">
                <adec:decorative xmlns:adec="http://schemas.microsoft.com/office/drawing/2017/decorative" val="1"/>
              </a:ext>
            </a:extLst>
          </p:cNvPr>
          <p:cNvSpPr>
            <a:spLocks noGrp="1"/>
          </p:cNvSpPr>
          <p:nvPr userDrawn="1">
            <p:ph type="body" sz="quarter" idx="2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CEEA05C8-264B-08FB-90A1-5F47BDB60A1E}"/>
              </a:ext>
            </a:extLst>
          </p:cNvPr>
          <p:cNvSpPr>
            <a:spLocks noGrp="1"/>
          </p:cNvSpPr>
          <p:nvPr userDrawn="1">
            <p:ph type="ftr" sz="quarter" idx="27"/>
          </p:nvPr>
        </p:nvSpPr>
        <p:spPr/>
        <p:txBody>
          <a:bodyPr/>
          <a:lstStyle/>
          <a:p>
            <a:endParaRPr lang="fi-FI" dirty="0"/>
          </a:p>
        </p:txBody>
      </p:sp>
      <p:sp>
        <p:nvSpPr>
          <p:cNvPr id="6" name="Päivämäärän paikkamerkki 5">
            <a:extLst>
              <a:ext uri="{FF2B5EF4-FFF2-40B4-BE49-F238E27FC236}">
                <a16:creationId xmlns:a16="http://schemas.microsoft.com/office/drawing/2014/main" id="{2D301EC1-61FE-066D-6D3E-6BB41035C9CD}"/>
              </a:ext>
            </a:extLst>
          </p:cNvPr>
          <p:cNvSpPr>
            <a:spLocks noGrp="1"/>
          </p:cNvSpPr>
          <p:nvPr userDrawn="1">
            <p:ph type="dt" sz="half" idx="26"/>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5CF4FF46-EF73-E7FF-3010-F28973612194}"/>
              </a:ext>
            </a:extLst>
          </p:cNvPr>
          <p:cNvSpPr>
            <a:spLocks noGrp="1"/>
          </p:cNvSpPr>
          <p:nvPr userDrawn="1">
            <p:ph type="sldNum" sz="quarter" idx="28"/>
          </p:nvPr>
        </p:nvSpPr>
        <p:spPr/>
        <p:txBody>
          <a:bodyPr/>
          <a:lstStyle/>
          <a:p>
            <a:fld id="{A9494116-C6F5-466F-B5C1-BBB074CB17FC}" type="slidenum">
              <a:rPr lang="fi-FI" smtClean="0"/>
              <a:pPr/>
              <a:t>‹#›</a:t>
            </a:fld>
            <a:endParaRPr lang="fi-FI" dirty="0"/>
          </a:p>
        </p:txBody>
      </p:sp>
      <p:sp>
        <p:nvSpPr>
          <p:cNvPr id="12" name="Logo">
            <a:extLst>
              <a:ext uri="{FF2B5EF4-FFF2-40B4-BE49-F238E27FC236}">
                <a16:creationId xmlns:a16="http://schemas.microsoft.com/office/drawing/2014/main" id="{05366FF3-1381-85E3-F9B6-7D7001CB82BE}"/>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104712109"/>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preserve="1" userDrawn="1">
  <p:cSld name="Aikajana 1">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46099" y="546100"/>
            <a:ext cx="11104564" cy="738188"/>
          </a:xfrm>
          <a:prstGeom prst="rect">
            <a:avLst/>
          </a:prstGeom>
        </p:spPr>
        <p:txBody>
          <a:bodyPr anchor="t"/>
          <a:lstStyle>
            <a:lvl1pPr algn="ctr">
              <a:defRPr sz="3600">
                <a:solidFill>
                  <a:schemeClr val="tx2"/>
                </a:solidFill>
              </a:defRPr>
            </a:lvl1pPr>
          </a:lstStyle>
          <a:p>
            <a:r>
              <a:rPr lang="fi-FI" dirty="0"/>
              <a:t>Aikajana ilman suhteellista aikaa</a:t>
            </a:r>
          </a:p>
        </p:txBody>
      </p:sp>
      <p:sp>
        <p:nvSpPr>
          <p:cNvPr id="39" name="Tekstin paikkamerkki 38">
            <a:extLst>
              <a:ext uri="{FF2B5EF4-FFF2-40B4-BE49-F238E27FC236}">
                <a16:creationId xmlns:a16="http://schemas.microsoft.com/office/drawing/2014/main" id="{DD75F106-EF6A-1E40-305C-B6AC34ED9261}"/>
              </a:ext>
              <a:ext uri="{C183D7F6-B498-43B3-948B-1728B52AA6E4}">
                <adec:decorative xmlns:adec="http://schemas.microsoft.com/office/drawing/2017/decorative" val="1"/>
              </a:ext>
            </a:extLst>
          </p:cNvPr>
          <p:cNvSpPr>
            <a:spLocks noGrp="1"/>
          </p:cNvSpPr>
          <p:nvPr>
            <p:ph type="body" sz="quarter" idx="83" hasCustomPrompt="1"/>
          </p:nvPr>
        </p:nvSpPr>
        <p:spPr>
          <a:xfrm>
            <a:off x="2616296" y="278101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40" name="Tekstin paikkamerkki 39">
            <a:extLst>
              <a:ext uri="{FF2B5EF4-FFF2-40B4-BE49-F238E27FC236}">
                <a16:creationId xmlns:a16="http://schemas.microsoft.com/office/drawing/2014/main" id="{3EC1AE15-9A5F-6A7C-2A24-8CD36F1D3E67}"/>
              </a:ext>
              <a:ext uri="{C183D7F6-B498-43B3-948B-1728B52AA6E4}">
                <adec:decorative xmlns:adec="http://schemas.microsoft.com/office/drawing/2017/decorative" val="1"/>
              </a:ext>
            </a:extLst>
          </p:cNvPr>
          <p:cNvSpPr>
            <a:spLocks noGrp="1"/>
          </p:cNvSpPr>
          <p:nvPr>
            <p:ph type="body" sz="quarter" idx="84" hasCustomPrompt="1"/>
          </p:nvPr>
        </p:nvSpPr>
        <p:spPr>
          <a:xfrm>
            <a:off x="4925872" y="278101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47" name="Tekstin paikkamerkki 46">
            <a:extLst>
              <a:ext uri="{FF2B5EF4-FFF2-40B4-BE49-F238E27FC236}">
                <a16:creationId xmlns:a16="http://schemas.microsoft.com/office/drawing/2014/main" id="{8F3B3C08-41A2-AAF2-2681-35CCFEC2DDE4}"/>
              </a:ext>
              <a:ext uri="{C183D7F6-B498-43B3-948B-1728B52AA6E4}">
                <adec:decorative xmlns:adec="http://schemas.microsoft.com/office/drawing/2017/decorative" val="1"/>
              </a:ext>
            </a:extLst>
          </p:cNvPr>
          <p:cNvSpPr>
            <a:spLocks noGrp="1"/>
          </p:cNvSpPr>
          <p:nvPr>
            <p:ph type="body" sz="quarter" idx="85" hasCustomPrompt="1"/>
          </p:nvPr>
        </p:nvSpPr>
        <p:spPr>
          <a:xfrm>
            <a:off x="7235450" y="278101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48" name="Tekstin paikkamerkki 47">
            <a:extLst>
              <a:ext uri="{FF2B5EF4-FFF2-40B4-BE49-F238E27FC236}">
                <a16:creationId xmlns:a16="http://schemas.microsoft.com/office/drawing/2014/main" id="{38DEA957-7EE8-782B-0DB3-E9582D1080DF}"/>
              </a:ext>
              <a:ext uri="{C183D7F6-B498-43B3-948B-1728B52AA6E4}">
                <adec:decorative xmlns:adec="http://schemas.microsoft.com/office/drawing/2017/decorative" val="1"/>
              </a:ext>
            </a:extLst>
          </p:cNvPr>
          <p:cNvSpPr>
            <a:spLocks noGrp="1"/>
          </p:cNvSpPr>
          <p:nvPr>
            <p:ph type="body" sz="quarter" idx="86" hasCustomPrompt="1"/>
          </p:nvPr>
        </p:nvSpPr>
        <p:spPr>
          <a:xfrm>
            <a:off x="9533788" y="278101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92" name="Tekstin paikkamerkki 91">
            <a:extLst>
              <a:ext uri="{FF2B5EF4-FFF2-40B4-BE49-F238E27FC236}">
                <a16:creationId xmlns:a16="http://schemas.microsoft.com/office/drawing/2014/main" id="{BB039715-47C2-EF2C-6B8D-AD830210589B}"/>
              </a:ext>
              <a:ext uri="{C183D7F6-B498-43B3-948B-1728B52AA6E4}">
                <adec:decorative xmlns:adec="http://schemas.microsoft.com/office/drawing/2017/decorative" val="1"/>
              </a:ext>
            </a:extLst>
          </p:cNvPr>
          <p:cNvSpPr>
            <a:spLocks noGrp="1"/>
          </p:cNvSpPr>
          <p:nvPr>
            <p:ph type="body" sz="quarter" idx="78" hasCustomPrompt="1"/>
          </p:nvPr>
        </p:nvSpPr>
        <p:spPr>
          <a:xfrm>
            <a:off x="1595499" y="3524029"/>
            <a:ext cx="9109012" cy="72000"/>
          </a:xfrm>
          <a:custGeom>
            <a:avLst/>
            <a:gdLst>
              <a:gd name="connsiteX0" fmla="*/ 0 w 9109012"/>
              <a:gd name="connsiteY0" fmla="*/ 0 h 72000"/>
              <a:gd name="connsiteX1" fmla="*/ 9109012 w 9109012"/>
              <a:gd name="connsiteY1" fmla="*/ 0 h 72000"/>
              <a:gd name="connsiteX2" fmla="*/ 9109012 w 9109012"/>
              <a:gd name="connsiteY2" fmla="*/ 72000 h 72000"/>
              <a:gd name="connsiteX3" fmla="*/ 0 w 9109012"/>
              <a:gd name="connsiteY3" fmla="*/ 72000 h 72000"/>
            </a:gdLst>
            <a:ahLst/>
            <a:cxnLst>
              <a:cxn ang="0">
                <a:pos x="connsiteX0" y="connsiteY0"/>
              </a:cxn>
              <a:cxn ang="0">
                <a:pos x="connsiteX1" y="connsiteY1"/>
              </a:cxn>
              <a:cxn ang="0">
                <a:pos x="connsiteX2" y="connsiteY2"/>
              </a:cxn>
              <a:cxn ang="0">
                <a:pos x="connsiteX3" y="connsiteY3"/>
              </a:cxn>
            </a:cxnLst>
            <a:rect l="l" t="t" r="r" b="b"/>
            <a:pathLst>
              <a:path w="9109012" h="72000">
                <a:moveTo>
                  <a:pt x="0" y="0"/>
                </a:moveTo>
                <a:lnTo>
                  <a:pt x="9109012" y="0"/>
                </a:lnTo>
                <a:lnTo>
                  <a:pt x="9109012" y="72000"/>
                </a:lnTo>
                <a:lnTo>
                  <a:pt x="0" y="72000"/>
                </a:lnTo>
                <a:close/>
              </a:path>
            </a:pathLst>
          </a:custGeom>
          <a:solidFill>
            <a:schemeClr val="tx2"/>
          </a:solidFill>
          <a:ln w="3175">
            <a:solidFill>
              <a:schemeClr val="tx2"/>
            </a:solidFill>
          </a:ln>
        </p:spPr>
        <p:txBody>
          <a:bodyPr wrap="square">
            <a:noAutofit/>
          </a:bodyPr>
          <a:lstStyle>
            <a:lvl1pPr marL="0" indent="0" algn="ctr">
              <a:buNone/>
              <a:defRPr sz="800">
                <a:solidFill>
                  <a:schemeClr val="bg1"/>
                </a:solidFill>
              </a:defRPr>
            </a:lvl1pPr>
          </a:lstStyle>
          <a:p>
            <a:pPr lvl="0"/>
            <a:r>
              <a:rPr lang="fi-FI" dirty="0"/>
              <a:t> </a:t>
            </a:r>
          </a:p>
        </p:txBody>
      </p:sp>
      <p:sp>
        <p:nvSpPr>
          <p:cNvPr id="49" name="Tekstin paikkamerkki 48">
            <a:extLst>
              <a:ext uri="{FF2B5EF4-FFF2-40B4-BE49-F238E27FC236}">
                <a16:creationId xmlns:a16="http://schemas.microsoft.com/office/drawing/2014/main" id="{217DD8EB-0D3E-BB21-9510-4D6E80D5AF30}"/>
              </a:ext>
              <a:ext uri="{C183D7F6-B498-43B3-948B-1728B52AA6E4}">
                <adec:decorative xmlns:adec="http://schemas.microsoft.com/office/drawing/2017/decorative" val="1"/>
              </a:ext>
            </a:extLst>
          </p:cNvPr>
          <p:cNvSpPr>
            <a:spLocks noGrp="1"/>
          </p:cNvSpPr>
          <p:nvPr>
            <p:ph type="body" sz="quarter" idx="87" hasCustomPrompt="1"/>
          </p:nvPr>
        </p:nvSpPr>
        <p:spPr>
          <a:xfrm>
            <a:off x="1488538" y="377977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50" name="Tekstin paikkamerkki 49">
            <a:extLst>
              <a:ext uri="{FF2B5EF4-FFF2-40B4-BE49-F238E27FC236}">
                <a16:creationId xmlns:a16="http://schemas.microsoft.com/office/drawing/2014/main" id="{7866B215-7099-D5C4-7001-57BDBD773FC0}"/>
              </a:ext>
              <a:ext uri="{C183D7F6-B498-43B3-948B-1728B52AA6E4}">
                <adec:decorative xmlns:adec="http://schemas.microsoft.com/office/drawing/2017/decorative" val="1"/>
              </a:ext>
            </a:extLst>
          </p:cNvPr>
          <p:cNvSpPr>
            <a:spLocks noGrp="1"/>
          </p:cNvSpPr>
          <p:nvPr>
            <p:ph type="body" sz="quarter" idx="88" hasCustomPrompt="1"/>
          </p:nvPr>
        </p:nvSpPr>
        <p:spPr>
          <a:xfrm>
            <a:off x="3782475" y="377977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51" name="Tekstin paikkamerkki 50">
            <a:extLst>
              <a:ext uri="{FF2B5EF4-FFF2-40B4-BE49-F238E27FC236}">
                <a16:creationId xmlns:a16="http://schemas.microsoft.com/office/drawing/2014/main" id="{D9468F77-6408-613C-A8CA-E53A138B7D09}"/>
              </a:ext>
              <a:ext uri="{C183D7F6-B498-43B3-948B-1728B52AA6E4}">
                <adec:decorative xmlns:adec="http://schemas.microsoft.com/office/drawing/2017/decorative" val="1"/>
              </a:ext>
            </a:extLst>
          </p:cNvPr>
          <p:cNvSpPr>
            <a:spLocks noGrp="1"/>
          </p:cNvSpPr>
          <p:nvPr>
            <p:ph type="body" sz="quarter" idx="89" hasCustomPrompt="1"/>
          </p:nvPr>
        </p:nvSpPr>
        <p:spPr>
          <a:xfrm>
            <a:off x="6077207" y="377977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52" name="Tekstin paikkamerkki 51">
            <a:extLst>
              <a:ext uri="{FF2B5EF4-FFF2-40B4-BE49-F238E27FC236}">
                <a16:creationId xmlns:a16="http://schemas.microsoft.com/office/drawing/2014/main" id="{D908DF26-505A-5FD1-6683-FD9C102DAC4B}"/>
              </a:ext>
              <a:ext uri="{C183D7F6-B498-43B3-948B-1728B52AA6E4}">
                <adec:decorative xmlns:adec="http://schemas.microsoft.com/office/drawing/2017/decorative" val="1"/>
              </a:ext>
            </a:extLst>
          </p:cNvPr>
          <p:cNvSpPr>
            <a:spLocks noGrp="1"/>
          </p:cNvSpPr>
          <p:nvPr>
            <p:ph type="body" sz="quarter" idx="90" hasCustomPrompt="1"/>
          </p:nvPr>
        </p:nvSpPr>
        <p:spPr>
          <a:xfrm>
            <a:off x="8371936" y="377977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53" name="Tekstin paikkamerkki 52">
            <a:extLst>
              <a:ext uri="{FF2B5EF4-FFF2-40B4-BE49-F238E27FC236}">
                <a16:creationId xmlns:a16="http://schemas.microsoft.com/office/drawing/2014/main" id="{3C3DBD5B-D91B-A890-683D-BCE98A2FA91B}"/>
              </a:ext>
              <a:ext uri="{C183D7F6-B498-43B3-948B-1728B52AA6E4}">
                <adec:decorative xmlns:adec="http://schemas.microsoft.com/office/drawing/2017/decorative" val="1"/>
              </a:ext>
            </a:extLst>
          </p:cNvPr>
          <p:cNvSpPr>
            <a:spLocks noGrp="1"/>
          </p:cNvSpPr>
          <p:nvPr>
            <p:ph type="body" sz="quarter" idx="91" hasCustomPrompt="1"/>
          </p:nvPr>
        </p:nvSpPr>
        <p:spPr>
          <a:xfrm>
            <a:off x="10665875" y="377977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95" name="Tekstin paikkamerkki 94">
            <a:extLst>
              <a:ext uri="{FF2B5EF4-FFF2-40B4-BE49-F238E27FC236}">
                <a16:creationId xmlns:a16="http://schemas.microsoft.com/office/drawing/2014/main" id="{25C1D3CA-92BE-00F2-CC46-D3BE7F808121}"/>
              </a:ext>
              <a:ext uri="{C183D7F6-B498-43B3-948B-1728B52AA6E4}">
                <adec:decorative xmlns:adec="http://schemas.microsoft.com/office/drawing/2017/decorative" val="1"/>
              </a:ext>
            </a:extLst>
          </p:cNvPr>
          <p:cNvSpPr>
            <a:spLocks noGrp="1"/>
          </p:cNvSpPr>
          <p:nvPr>
            <p:ph type="body" sz="quarter" idx="77" hasCustomPrompt="1"/>
          </p:nvPr>
        </p:nvSpPr>
        <p:spPr>
          <a:xfrm>
            <a:off x="3296475" y="3056029"/>
            <a:ext cx="1008000" cy="1008000"/>
          </a:xfrm>
          <a:custGeom>
            <a:avLst/>
            <a:gdLst>
              <a:gd name="connsiteX0" fmla="*/ 504000 w 1008000"/>
              <a:gd name="connsiteY0" fmla="*/ 0 h 1008000"/>
              <a:gd name="connsiteX1" fmla="*/ 1008000 w 1008000"/>
              <a:gd name="connsiteY1" fmla="*/ 504000 h 1008000"/>
              <a:gd name="connsiteX2" fmla="*/ 504000 w 1008000"/>
              <a:gd name="connsiteY2" fmla="*/ 1008000 h 1008000"/>
              <a:gd name="connsiteX3" fmla="*/ 0 w 1008000"/>
              <a:gd name="connsiteY3" fmla="*/ 504000 h 1008000"/>
              <a:gd name="connsiteX4" fmla="*/ 504000 w 1008000"/>
              <a:gd name="connsiteY4" fmla="*/ 0 h 100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000" h="1008000">
                <a:moveTo>
                  <a:pt x="504000" y="0"/>
                </a:moveTo>
                <a:cubicBezTo>
                  <a:pt x="782352" y="0"/>
                  <a:pt x="1008000" y="225648"/>
                  <a:pt x="1008000" y="504000"/>
                </a:cubicBezTo>
                <a:cubicBezTo>
                  <a:pt x="1008000" y="782352"/>
                  <a:pt x="782352" y="1008000"/>
                  <a:pt x="504000" y="1008000"/>
                </a:cubicBezTo>
                <a:cubicBezTo>
                  <a:pt x="225648" y="1008000"/>
                  <a:pt x="0" y="782352"/>
                  <a:pt x="0" y="504000"/>
                </a:cubicBezTo>
                <a:cubicBezTo>
                  <a:pt x="0" y="225648"/>
                  <a:pt x="225648" y="0"/>
                  <a:pt x="504000" y="0"/>
                </a:cubicBezTo>
                <a:close/>
              </a:path>
            </a:pathLst>
          </a:custGeom>
          <a:solidFill>
            <a:schemeClr val="accent6"/>
          </a:solidFill>
          <a:ln w="25400">
            <a:solidFill>
              <a:schemeClr val="tx2"/>
            </a:solidFill>
          </a:ln>
        </p:spPr>
        <p:txBody>
          <a:bodyPr wrap="square">
            <a:noAutofit/>
          </a:bodyPr>
          <a:lstStyle>
            <a:lvl1pPr marL="0" indent="0" algn="ctr">
              <a:buNone/>
              <a:defRPr sz="800">
                <a:solidFill>
                  <a:schemeClr val="bg1"/>
                </a:solidFill>
              </a:defRPr>
            </a:lvl1pPr>
          </a:lstStyle>
          <a:p>
            <a:pPr lvl="0"/>
            <a:r>
              <a:rPr lang="fi-FI" dirty="0"/>
              <a:t> </a:t>
            </a:r>
          </a:p>
        </p:txBody>
      </p:sp>
      <p:sp>
        <p:nvSpPr>
          <p:cNvPr id="96" name="Tekstin paikkamerkki 95">
            <a:extLst>
              <a:ext uri="{FF2B5EF4-FFF2-40B4-BE49-F238E27FC236}">
                <a16:creationId xmlns:a16="http://schemas.microsoft.com/office/drawing/2014/main" id="{A00B8DA2-6341-76A4-3874-FC7F4AAA23BD}"/>
              </a:ext>
              <a:ext uri="{C183D7F6-B498-43B3-948B-1728B52AA6E4}">
                <adec:decorative xmlns:adec="http://schemas.microsoft.com/office/drawing/2017/decorative" val="1"/>
              </a:ext>
            </a:extLst>
          </p:cNvPr>
          <p:cNvSpPr>
            <a:spLocks noGrp="1"/>
          </p:cNvSpPr>
          <p:nvPr>
            <p:ph type="body" sz="quarter" idx="79" hasCustomPrompt="1"/>
          </p:nvPr>
        </p:nvSpPr>
        <p:spPr>
          <a:xfrm>
            <a:off x="5591207" y="3056029"/>
            <a:ext cx="1008000" cy="1008000"/>
          </a:xfrm>
          <a:custGeom>
            <a:avLst/>
            <a:gdLst>
              <a:gd name="connsiteX0" fmla="*/ 504000 w 1008000"/>
              <a:gd name="connsiteY0" fmla="*/ 0 h 1008000"/>
              <a:gd name="connsiteX1" fmla="*/ 1008000 w 1008000"/>
              <a:gd name="connsiteY1" fmla="*/ 504000 h 1008000"/>
              <a:gd name="connsiteX2" fmla="*/ 504000 w 1008000"/>
              <a:gd name="connsiteY2" fmla="*/ 1008000 h 1008000"/>
              <a:gd name="connsiteX3" fmla="*/ 0 w 1008000"/>
              <a:gd name="connsiteY3" fmla="*/ 504000 h 1008000"/>
              <a:gd name="connsiteX4" fmla="*/ 504000 w 1008000"/>
              <a:gd name="connsiteY4" fmla="*/ 0 h 100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000" h="1008000">
                <a:moveTo>
                  <a:pt x="504000" y="0"/>
                </a:moveTo>
                <a:cubicBezTo>
                  <a:pt x="782352" y="0"/>
                  <a:pt x="1008000" y="225648"/>
                  <a:pt x="1008000" y="504000"/>
                </a:cubicBezTo>
                <a:cubicBezTo>
                  <a:pt x="1008000" y="782352"/>
                  <a:pt x="782352" y="1008000"/>
                  <a:pt x="504000" y="1008000"/>
                </a:cubicBezTo>
                <a:cubicBezTo>
                  <a:pt x="225648" y="1008000"/>
                  <a:pt x="0" y="782352"/>
                  <a:pt x="0" y="504000"/>
                </a:cubicBezTo>
                <a:cubicBezTo>
                  <a:pt x="0" y="225648"/>
                  <a:pt x="225648" y="0"/>
                  <a:pt x="504000" y="0"/>
                </a:cubicBezTo>
                <a:close/>
              </a:path>
            </a:pathLst>
          </a:custGeom>
          <a:solidFill>
            <a:schemeClr val="accent6"/>
          </a:solidFill>
          <a:ln w="25400">
            <a:solidFill>
              <a:schemeClr val="tx2"/>
            </a:solidFill>
          </a:ln>
        </p:spPr>
        <p:txBody>
          <a:bodyPr wrap="square">
            <a:noAutofit/>
          </a:bodyPr>
          <a:lstStyle>
            <a:lvl1pPr marL="0" indent="0" algn="ctr">
              <a:buNone/>
              <a:defRPr sz="800">
                <a:solidFill>
                  <a:schemeClr val="bg1"/>
                </a:solidFill>
              </a:defRPr>
            </a:lvl1pPr>
          </a:lstStyle>
          <a:p>
            <a:pPr lvl="0"/>
            <a:r>
              <a:rPr lang="fi-FI" dirty="0"/>
              <a:t> </a:t>
            </a:r>
          </a:p>
        </p:txBody>
      </p:sp>
      <p:sp>
        <p:nvSpPr>
          <p:cNvPr id="94" name="Tekstin paikkamerkki 93">
            <a:extLst>
              <a:ext uri="{FF2B5EF4-FFF2-40B4-BE49-F238E27FC236}">
                <a16:creationId xmlns:a16="http://schemas.microsoft.com/office/drawing/2014/main" id="{FE33A052-3C42-C43B-3F5B-AC1EFAF4D2F3}"/>
              </a:ext>
              <a:ext uri="{C183D7F6-B498-43B3-948B-1728B52AA6E4}">
                <adec:decorative xmlns:adec="http://schemas.microsoft.com/office/drawing/2017/decorative" val="1"/>
              </a:ext>
            </a:extLst>
          </p:cNvPr>
          <p:cNvSpPr>
            <a:spLocks noGrp="1"/>
          </p:cNvSpPr>
          <p:nvPr>
            <p:ph type="body" sz="quarter" idx="80" hasCustomPrompt="1"/>
          </p:nvPr>
        </p:nvSpPr>
        <p:spPr>
          <a:xfrm>
            <a:off x="1002538" y="3056029"/>
            <a:ext cx="1008000" cy="1008000"/>
          </a:xfrm>
          <a:custGeom>
            <a:avLst/>
            <a:gdLst>
              <a:gd name="connsiteX0" fmla="*/ 504000 w 1008000"/>
              <a:gd name="connsiteY0" fmla="*/ 0 h 1008000"/>
              <a:gd name="connsiteX1" fmla="*/ 1008000 w 1008000"/>
              <a:gd name="connsiteY1" fmla="*/ 504000 h 1008000"/>
              <a:gd name="connsiteX2" fmla="*/ 504000 w 1008000"/>
              <a:gd name="connsiteY2" fmla="*/ 1008000 h 1008000"/>
              <a:gd name="connsiteX3" fmla="*/ 0 w 1008000"/>
              <a:gd name="connsiteY3" fmla="*/ 504000 h 1008000"/>
              <a:gd name="connsiteX4" fmla="*/ 504000 w 1008000"/>
              <a:gd name="connsiteY4" fmla="*/ 0 h 100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000" h="1008000">
                <a:moveTo>
                  <a:pt x="504000" y="0"/>
                </a:moveTo>
                <a:cubicBezTo>
                  <a:pt x="782352" y="0"/>
                  <a:pt x="1008000" y="225648"/>
                  <a:pt x="1008000" y="504000"/>
                </a:cubicBezTo>
                <a:cubicBezTo>
                  <a:pt x="1008000" y="782352"/>
                  <a:pt x="782352" y="1008000"/>
                  <a:pt x="504000" y="1008000"/>
                </a:cubicBezTo>
                <a:cubicBezTo>
                  <a:pt x="225648" y="1008000"/>
                  <a:pt x="0" y="782352"/>
                  <a:pt x="0" y="504000"/>
                </a:cubicBezTo>
                <a:cubicBezTo>
                  <a:pt x="0" y="225648"/>
                  <a:pt x="225648" y="0"/>
                  <a:pt x="504000" y="0"/>
                </a:cubicBezTo>
                <a:close/>
              </a:path>
            </a:pathLst>
          </a:custGeom>
          <a:solidFill>
            <a:schemeClr val="accent6"/>
          </a:solidFill>
          <a:ln w="25400">
            <a:solidFill>
              <a:schemeClr val="tx2"/>
            </a:solidFill>
          </a:ln>
        </p:spPr>
        <p:txBody>
          <a:bodyPr wrap="square">
            <a:noAutofit/>
          </a:bodyPr>
          <a:lstStyle>
            <a:lvl1pPr marL="0" indent="0" algn="ctr">
              <a:buNone/>
              <a:defRPr sz="800">
                <a:solidFill>
                  <a:schemeClr val="bg1"/>
                </a:solidFill>
              </a:defRPr>
            </a:lvl1pPr>
          </a:lstStyle>
          <a:p>
            <a:pPr lvl="0"/>
            <a:r>
              <a:rPr lang="fi-FI" dirty="0"/>
              <a:t> </a:t>
            </a:r>
          </a:p>
        </p:txBody>
      </p:sp>
      <p:sp>
        <p:nvSpPr>
          <p:cNvPr id="100" name="Tekstin paikkamerkki 99">
            <a:extLst>
              <a:ext uri="{FF2B5EF4-FFF2-40B4-BE49-F238E27FC236}">
                <a16:creationId xmlns:a16="http://schemas.microsoft.com/office/drawing/2014/main" id="{3A101AB3-F817-43E3-76B9-7C2DC1FBA11E}"/>
              </a:ext>
              <a:ext uri="{C183D7F6-B498-43B3-948B-1728B52AA6E4}">
                <adec:decorative xmlns:adec="http://schemas.microsoft.com/office/drawing/2017/decorative" val="1"/>
              </a:ext>
            </a:extLst>
          </p:cNvPr>
          <p:cNvSpPr>
            <a:spLocks noGrp="1"/>
          </p:cNvSpPr>
          <p:nvPr>
            <p:ph type="body" sz="quarter" idx="81" hasCustomPrompt="1"/>
          </p:nvPr>
        </p:nvSpPr>
        <p:spPr>
          <a:xfrm>
            <a:off x="7885936" y="3056029"/>
            <a:ext cx="1008000" cy="1008000"/>
          </a:xfrm>
          <a:custGeom>
            <a:avLst/>
            <a:gdLst>
              <a:gd name="connsiteX0" fmla="*/ 504000 w 1008000"/>
              <a:gd name="connsiteY0" fmla="*/ 0 h 1008000"/>
              <a:gd name="connsiteX1" fmla="*/ 1008000 w 1008000"/>
              <a:gd name="connsiteY1" fmla="*/ 504000 h 1008000"/>
              <a:gd name="connsiteX2" fmla="*/ 504000 w 1008000"/>
              <a:gd name="connsiteY2" fmla="*/ 1008000 h 1008000"/>
              <a:gd name="connsiteX3" fmla="*/ 0 w 1008000"/>
              <a:gd name="connsiteY3" fmla="*/ 504000 h 1008000"/>
              <a:gd name="connsiteX4" fmla="*/ 504000 w 1008000"/>
              <a:gd name="connsiteY4" fmla="*/ 0 h 100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000" h="1008000">
                <a:moveTo>
                  <a:pt x="504000" y="0"/>
                </a:moveTo>
                <a:cubicBezTo>
                  <a:pt x="782352" y="0"/>
                  <a:pt x="1008000" y="225648"/>
                  <a:pt x="1008000" y="504000"/>
                </a:cubicBezTo>
                <a:cubicBezTo>
                  <a:pt x="1008000" y="782352"/>
                  <a:pt x="782352" y="1008000"/>
                  <a:pt x="504000" y="1008000"/>
                </a:cubicBezTo>
                <a:cubicBezTo>
                  <a:pt x="225648" y="1008000"/>
                  <a:pt x="0" y="782352"/>
                  <a:pt x="0" y="504000"/>
                </a:cubicBezTo>
                <a:cubicBezTo>
                  <a:pt x="0" y="225648"/>
                  <a:pt x="225648" y="0"/>
                  <a:pt x="504000" y="0"/>
                </a:cubicBezTo>
                <a:close/>
              </a:path>
            </a:pathLst>
          </a:custGeom>
          <a:solidFill>
            <a:schemeClr val="accent6"/>
          </a:solidFill>
          <a:ln w="25400">
            <a:solidFill>
              <a:schemeClr val="tx2"/>
            </a:solidFill>
          </a:ln>
        </p:spPr>
        <p:txBody>
          <a:bodyPr wrap="square">
            <a:noAutofit/>
          </a:bodyPr>
          <a:lstStyle>
            <a:lvl1pPr marL="0" indent="0" algn="ctr">
              <a:buNone/>
              <a:defRPr sz="800">
                <a:solidFill>
                  <a:schemeClr val="bg1"/>
                </a:solidFill>
              </a:defRPr>
            </a:lvl1pPr>
          </a:lstStyle>
          <a:p>
            <a:pPr lvl="0"/>
            <a:r>
              <a:rPr lang="fi-FI" dirty="0"/>
              <a:t> </a:t>
            </a:r>
          </a:p>
        </p:txBody>
      </p:sp>
      <p:sp>
        <p:nvSpPr>
          <p:cNvPr id="98" name="Tekstin paikkamerkki 97">
            <a:extLst>
              <a:ext uri="{FF2B5EF4-FFF2-40B4-BE49-F238E27FC236}">
                <a16:creationId xmlns:a16="http://schemas.microsoft.com/office/drawing/2014/main" id="{800C1132-5F20-AA90-6B1C-71A9B996E6D7}"/>
              </a:ext>
              <a:ext uri="{C183D7F6-B498-43B3-948B-1728B52AA6E4}">
                <adec:decorative xmlns:adec="http://schemas.microsoft.com/office/drawing/2017/decorative" val="1"/>
              </a:ext>
            </a:extLst>
          </p:cNvPr>
          <p:cNvSpPr>
            <a:spLocks noGrp="1"/>
          </p:cNvSpPr>
          <p:nvPr>
            <p:ph type="body" sz="quarter" idx="82" hasCustomPrompt="1"/>
          </p:nvPr>
        </p:nvSpPr>
        <p:spPr>
          <a:xfrm>
            <a:off x="10179875" y="3056029"/>
            <a:ext cx="1008000" cy="1008000"/>
          </a:xfrm>
          <a:custGeom>
            <a:avLst/>
            <a:gdLst>
              <a:gd name="connsiteX0" fmla="*/ 504000 w 1008000"/>
              <a:gd name="connsiteY0" fmla="*/ 0 h 1008000"/>
              <a:gd name="connsiteX1" fmla="*/ 1008000 w 1008000"/>
              <a:gd name="connsiteY1" fmla="*/ 504000 h 1008000"/>
              <a:gd name="connsiteX2" fmla="*/ 504000 w 1008000"/>
              <a:gd name="connsiteY2" fmla="*/ 1008000 h 1008000"/>
              <a:gd name="connsiteX3" fmla="*/ 0 w 1008000"/>
              <a:gd name="connsiteY3" fmla="*/ 504000 h 1008000"/>
              <a:gd name="connsiteX4" fmla="*/ 504000 w 1008000"/>
              <a:gd name="connsiteY4" fmla="*/ 0 h 100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000" h="1008000">
                <a:moveTo>
                  <a:pt x="504000" y="0"/>
                </a:moveTo>
                <a:cubicBezTo>
                  <a:pt x="782352" y="0"/>
                  <a:pt x="1008000" y="225648"/>
                  <a:pt x="1008000" y="504000"/>
                </a:cubicBezTo>
                <a:cubicBezTo>
                  <a:pt x="1008000" y="782352"/>
                  <a:pt x="782352" y="1008000"/>
                  <a:pt x="504000" y="1008000"/>
                </a:cubicBezTo>
                <a:cubicBezTo>
                  <a:pt x="225648" y="1008000"/>
                  <a:pt x="0" y="782352"/>
                  <a:pt x="0" y="504000"/>
                </a:cubicBezTo>
                <a:cubicBezTo>
                  <a:pt x="0" y="225648"/>
                  <a:pt x="225648" y="0"/>
                  <a:pt x="504000" y="0"/>
                </a:cubicBezTo>
                <a:close/>
              </a:path>
            </a:pathLst>
          </a:custGeom>
          <a:solidFill>
            <a:schemeClr val="accent6"/>
          </a:solidFill>
          <a:ln w="25400">
            <a:solidFill>
              <a:schemeClr val="tx2"/>
            </a:solidFill>
          </a:ln>
        </p:spPr>
        <p:txBody>
          <a:bodyPr wrap="square">
            <a:noAutofit/>
          </a:bodyPr>
          <a:lstStyle>
            <a:lvl1pPr marL="0" indent="0" algn="ctr">
              <a:buNone/>
              <a:defRPr sz="800">
                <a:solidFill>
                  <a:schemeClr val="bg1"/>
                </a:solidFill>
              </a:defRPr>
            </a:lvl1pPr>
          </a:lstStyle>
          <a:p>
            <a:pPr lvl="0"/>
            <a:r>
              <a:rPr lang="fi-FI" dirty="0"/>
              <a:t> </a:t>
            </a:r>
          </a:p>
        </p:txBody>
      </p:sp>
      <p:sp>
        <p:nvSpPr>
          <p:cNvPr id="30" name="Tekstin paikkamerkki D">
            <a:extLst>
              <a:ext uri="{FF2B5EF4-FFF2-40B4-BE49-F238E27FC236}">
                <a16:creationId xmlns:a16="http://schemas.microsoft.com/office/drawing/2014/main" id="{78B1A762-B924-42CA-54BA-F3EC423F065E}"/>
              </a:ext>
            </a:extLst>
          </p:cNvPr>
          <p:cNvSpPr>
            <a:spLocks noGrp="1"/>
          </p:cNvSpPr>
          <p:nvPr>
            <p:ph type="body" sz="quarter" idx="71" hasCustomPrompt="1"/>
          </p:nvPr>
        </p:nvSpPr>
        <p:spPr>
          <a:xfrm>
            <a:off x="1000812" y="3226933"/>
            <a:ext cx="1011452" cy="669958"/>
          </a:xfrm>
          <a:noFill/>
        </p:spPr>
        <p:txBody>
          <a:bodyPr wrap="none" lIns="0" tIns="0" rIns="0" bIns="0" anchor="ctr"/>
          <a:lstStyle>
            <a:lvl1pPr marL="0" indent="0" algn="ctr" rtl="0">
              <a:spcAft>
                <a:spcPts val="0"/>
              </a:spcAft>
              <a:buNone/>
              <a:defRPr sz="2400" b="1">
                <a:solidFill>
                  <a:schemeClr val="tx2"/>
                </a:solidFill>
              </a:defRPr>
            </a:lvl1pPr>
          </a:lstStyle>
          <a:p>
            <a:pPr lvl="0"/>
            <a:r>
              <a:rPr lang="fi-FI" dirty="0"/>
              <a:t>0001</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p:ph type="body" sz="quarter" idx="21" hasCustomPrompt="1"/>
          </p:nvPr>
        </p:nvSpPr>
        <p:spPr>
          <a:xfrm>
            <a:off x="539751" y="4528579"/>
            <a:ext cx="1933575" cy="499460"/>
          </a:xfrm>
          <a:noFill/>
        </p:spPr>
        <p:txBody>
          <a:bodyPr wrap="square" lIns="0" tIns="0" rIns="0" bIns="72000" anchor="b"/>
          <a:lstStyle>
            <a:lvl1pPr marL="0" indent="0" algn="ctr">
              <a:spcAft>
                <a:spcPts val="0"/>
              </a:spcAft>
              <a:buNone/>
              <a:defRPr sz="1800" b="1">
                <a:solidFill>
                  <a:schemeClr val="tx1"/>
                </a:solidFill>
              </a:defRPr>
            </a:lvl1pPr>
          </a:lstStyle>
          <a:p>
            <a:pPr lvl="0"/>
            <a:r>
              <a:rPr lang="fi-FI" dirty="0"/>
              <a:t>Vaiheen nimi 1</a:t>
            </a:r>
          </a:p>
        </p:txBody>
      </p:sp>
      <p:sp>
        <p:nvSpPr>
          <p:cNvPr id="42" name="Tekstin paikkamerkki 1">
            <a:extLst>
              <a:ext uri="{FF2B5EF4-FFF2-40B4-BE49-F238E27FC236}">
                <a16:creationId xmlns:a16="http://schemas.microsoft.com/office/drawing/2014/main" id="{7608FB36-0543-225A-2199-6DA271EDDF79}"/>
              </a:ext>
            </a:extLst>
          </p:cNvPr>
          <p:cNvSpPr>
            <a:spLocks noGrp="1"/>
          </p:cNvSpPr>
          <p:nvPr>
            <p:ph type="body" sz="quarter" idx="46" hasCustomPrompt="1"/>
          </p:nvPr>
        </p:nvSpPr>
        <p:spPr>
          <a:xfrm>
            <a:off x="539750" y="5028040"/>
            <a:ext cx="1933576" cy="731994"/>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20" name="Tekstin paikkamerkki 1">
            <a:extLst>
              <a:ext uri="{FF2B5EF4-FFF2-40B4-BE49-F238E27FC236}">
                <a16:creationId xmlns:a16="http://schemas.microsoft.com/office/drawing/2014/main" id="{E461ED36-45A7-06CB-19FF-771084403EA4}"/>
              </a:ext>
              <a:ext uri="{C183D7F6-B498-43B3-948B-1728B52AA6E4}">
                <adec:decorative xmlns:adec="http://schemas.microsoft.com/office/drawing/2017/decorative" val="1"/>
              </a:ext>
            </a:extLst>
          </p:cNvPr>
          <p:cNvSpPr>
            <a:spLocks noGrp="1" noChangeAspect="1"/>
          </p:cNvSpPr>
          <p:nvPr>
            <p:ph type="body" sz="quarter" idx="63" hasCustomPrompt="1"/>
          </p:nvPr>
        </p:nvSpPr>
        <p:spPr>
          <a:xfrm>
            <a:off x="2454296" y="3380029"/>
            <a:ext cx="360000" cy="36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tx1"/>
          </a:solidFill>
          <a:ln w="25400">
            <a:solidFill>
              <a:schemeClr val="bg1"/>
            </a:solidFill>
          </a:ln>
        </p:spPr>
        <p:txBody>
          <a:bodyPr wrap="none" anchor="ctr">
            <a:noAutofit/>
          </a:bodyPr>
          <a:lstStyle>
            <a:lvl1pPr marL="0" indent="0" algn="ctr">
              <a:buNone/>
              <a:defRPr sz="1800" b="1">
                <a:solidFill>
                  <a:schemeClr val="bg1"/>
                </a:solidFill>
              </a:defRPr>
            </a:lvl1pPr>
          </a:lstStyle>
          <a:p>
            <a:pPr lvl="0"/>
            <a:r>
              <a:rPr lang="fi-FI" dirty="0"/>
              <a:t> </a:t>
            </a:r>
          </a:p>
        </p:txBody>
      </p:sp>
      <p:sp>
        <p:nvSpPr>
          <p:cNvPr id="4" name="Tekstin paikkamerkki A">
            <a:extLst>
              <a:ext uri="{FF2B5EF4-FFF2-40B4-BE49-F238E27FC236}">
                <a16:creationId xmlns:a16="http://schemas.microsoft.com/office/drawing/2014/main" id="{9CD41E36-7C23-DA77-F2DB-FDBAC3034A83}"/>
              </a:ext>
            </a:extLst>
          </p:cNvPr>
          <p:cNvSpPr>
            <a:spLocks noGrp="1"/>
          </p:cNvSpPr>
          <p:nvPr>
            <p:ph type="body" sz="quarter" idx="55" hasCustomPrompt="1"/>
          </p:nvPr>
        </p:nvSpPr>
        <p:spPr>
          <a:xfrm>
            <a:off x="1667509" y="1525683"/>
            <a:ext cx="1933575" cy="499460"/>
          </a:xfrm>
          <a:noFill/>
        </p:spPr>
        <p:txBody>
          <a:bodyPr wrap="square" lIns="0" tIns="0" rIns="0" bIns="72000" anchor="b"/>
          <a:lstStyle>
            <a:lvl1pPr marL="0" indent="0" algn="ctr">
              <a:spcAft>
                <a:spcPts val="0"/>
              </a:spcAft>
              <a:buNone/>
              <a:defRPr sz="1800" b="1">
                <a:solidFill>
                  <a:schemeClr val="tx1"/>
                </a:solidFill>
              </a:defRPr>
            </a:lvl1pPr>
          </a:lstStyle>
          <a:p>
            <a:pPr lvl="0"/>
            <a:r>
              <a:rPr lang="fi-FI" dirty="0"/>
              <a:t>Välivaiheen nimi 1</a:t>
            </a:r>
          </a:p>
        </p:txBody>
      </p:sp>
      <p:sp>
        <p:nvSpPr>
          <p:cNvPr id="5" name="Tekstin paikkamerkki A">
            <a:extLst>
              <a:ext uri="{FF2B5EF4-FFF2-40B4-BE49-F238E27FC236}">
                <a16:creationId xmlns:a16="http://schemas.microsoft.com/office/drawing/2014/main" id="{D234159D-E611-9D2E-3280-3B380240F0A0}"/>
              </a:ext>
            </a:extLst>
          </p:cNvPr>
          <p:cNvSpPr>
            <a:spLocks noGrp="1"/>
          </p:cNvSpPr>
          <p:nvPr>
            <p:ph type="body" sz="quarter" idx="56" hasCustomPrompt="1"/>
          </p:nvPr>
        </p:nvSpPr>
        <p:spPr>
          <a:xfrm>
            <a:off x="1667508" y="2025144"/>
            <a:ext cx="1933576" cy="748219"/>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29" name="Tekstin paikkamerkki D">
            <a:extLst>
              <a:ext uri="{FF2B5EF4-FFF2-40B4-BE49-F238E27FC236}">
                <a16:creationId xmlns:a16="http://schemas.microsoft.com/office/drawing/2014/main" id="{8CB23002-1344-F15F-3BB1-A62F124C0E03}"/>
              </a:ext>
            </a:extLst>
          </p:cNvPr>
          <p:cNvSpPr>
            <a:spLocks noGrp="1"/>
          </p:cNvSpPr>
          <p:nvPr>
            <p:ph type="body" sz="quarter" idx="70" hasCustomPrompt="1"/>
          </p:nvPr>
        </p:nvSpPr>
        <p:spPr>
          <a:xfrm>
            <a:off x="3294749" y="3226933"/>
            <a:ext cx="1011452" cy="669958"/>
          </a:xfrm>
          <a:noFill/>
        </p:spPr>
        <p:txBody>
          <a:bodyPr wrap="none" lIns="0" tIns="0" rIns="0" bIns="0" anchor="ctr"/>
          <a:lstStyle>
            <a:lvl1pPr marL="0" indent="0" algn="ctr" rtl="0">
              <a:spcAft>
                <a:spcPts val="0"/>
              </a:spcAft>
              <a:buNone/>
              <a:defRPr sz="2400" b="1">
                <a:solidFill>
                  <a:schemeClr val="tx2"/>
                </a:solidFill>
              </a:defRPr>
            </a:lvl1pPr>
          </a:lstStyle>
          <a:p>
            <a:pPr lvl="0"/>
            <a:r>
              <a:rPr lang="fi-FI" dirty="0"/>
              <a:t>0002</a:t>
            </a:r>
          </a:p>
        </p:txBody>
      </p:sp>
      <p:sp>
        <p:nvSpPr>
          <p:cNvPr id="14" name="Tekstin paikkamerkki 2">
            <a:extLst>
              <a:ext uri="{FF2B5EF4-FFF2-40B4-BE49-F238E27FC236}">
                <a16:creationId xmlns:a16="http://schemas.microsoft.com/office/drawing/2014/main" id="{0350F980-7E7A-113F-25C1-93D0C8531FD5}"/>
              </a:ext>
            </a:extLst>
          </p:cNvPr>
          <p:cNvSpPr>
            <a:spLocks noGrp="1"/>
          </p:cNvSpPr>
          <p:nvPr>
            <p:ph type="body" sz="quarter" idx="22" hasCustomPrompt="1"/>
          </p:nvPr>
        </p:nvSpPr>
        <p:spPr>
          <a:xfrm>
            <a:off x="2833688" y="4528579"/>
            <a:ext cx="1933575" cy="499460"/>
          </a:xfrm>
          <a:noFill/>
        </p:spPr>
        <p:txBody>
          <a:bodyPr wrap="square" lIns="0" tIns="0" rIns="0" bIns="72000" anchor="b"/>
          <a:lstStyle>
            <a:lvl1pPr marL="0" indent="0" algn="ctr">
              <a:spcAft>
                <a:spcPts val="0"/>
              </a:spcAft>
              <a:buNone/>
              <a:defRPr sz="1800" b="1">
                <a:solidFill>
                  <a:schemeClr val="tx1"/>
                </a:solidFill>
              </a:defRPr>
            </a:lvl1pPr>
          </a:lstStyle>
          <a:p>
            <a:pPr lvl="0"/>
            <a:r>
              <a:rPr lang="fi-FI" dirty="0"/>
              <a:t>Vaiheen nimi 2</a:t>
            </a:r>
          </a:p>
        </p:txBody>
      </p:sp>
      <p:sp>
        <p:nvSpPr>
          <p:cNvPr id="43" name="Tekstin paikkamerkki 2">
            <a:extLst>
              <a:ext uri="{FF2B5EF4-FFF2-40B4-BE49-F238E27FC236}">
                <a16:creationId xmlns:a16="http://schemas.microsoft.com/office/drawing/2014/main" id="{D24831DA-010E-2081-DDC3-5F0DE0F7C628}"/>
              </a:ext>
            </a:extLst>
          </p:cNvPr>
          <p:cNvSpPr>
            <a:spLocks noGrp="1"/>
          </p:cNvSpPr>
          <p:nvPr>
            <p:ph type="body" sz="quarter" idx="47" hasCustomPrompt="1"/>
          </p:nvPr>
        </p:nvSpPr>
        <p:spPr>
          <a:xfrm>
            <a:off x="2833688" y="5028038"/>
            <a:ext cx="1933575" cy="731995"/>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31" name="Tekstin paikkamerkki 2">
            <a:extLst>
              <a:ext uri="{FF2B5EF4-FFF2-40B4-BE49-F238E27FC236}">
                <a16:creationId xmlns:a16="http://schemas.microsoft.com/office/drawing/2014/main" id="{2AE8A78E-F8B2-11AE-172E-CEDAA1D7E35D}"/>
              </a:ext>
              <a:ext uri="{C183D7F6-B498-43B3-948B-1728B52AA6E4}">
                <adec:decorative xmlns:adec="http://schemas.microsoft.com/office/drawing/2017/decorative" val="1"/>
              </a:ext>
            </a:extLst>
          </p:cNvPr>
          <p:cNvSpPr>
            <a:spLocks noGrp="1" noChangeAspect="1"/>
          </p:cNvSpPr>
          <p:nvPr>
            <p:ph type="body" sz="quarter" idx="64" hasCustomPrompt="1"/>
          </p:nvPr>
        </p:nvSpPr>
        <p:spPr>
          <a:xfrm>
            <a:off x="4763872" y="3380029"/>
            <a:ext cx="360000" cy="36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tx1"/>
          </a:solidFill>
          <a:ln w="25400">
            <a:solidFill>
              <a:schemeClr val="bg1"/>
            </a:solidFill>
          </a:ln>
        </p:spPr>
        <p:txBody>
          <a:bodyPr wrap="none" anchor="ctr">
            <a:noAutofit/>
          </a:bodyPr>
          <a:lstStyle>
            <a:lvl1pPr marL="0" indent="0" algn="ctr">
              <a:buNone/>
              <a:defRPr sz="1800" b="1">
                <a:solidFill>
                  <a:schemeClr val="bg1"/>
                </a:solidFill>
              </a:defRPr>
            </a:lvl1pPr>
          </a:lstStyle>
          <a:p>
            <a:pPr lvl="0"/>
            <a:r>
              <a:rPr lang="fi-FI" dirty="0"/>
              <a:t> </a:t>
            </a:r>
          </a:p>
        </p:txBody>
      </p:sp>
      <p:sp>
        <p:nvSpPr>
          <p:cNvPr id="8" name="Tekstin paikkamerkki B">
            <a:extLst>
              <a:ext uri="{FF2B5EF4-FFF2-40B4-BE49-F238E27FC236}">
                <a16:creationId xmlns:a16="http://schemas.microsoft.com/office/drawing/2014/main" id="{2A909996-9FE7-5FAA-E65A-05CE1A0B3AC2}"/>
              </a:ext>
            </a:extLst>
          </p:cNvPr>
          <p:cNvSpPr>
            <a:spLocks noGrp="1"/>
          </p:cNvSpPr>
          <p:nvPr>
            <p:ph type="body" sz="quarter" idx="57" hasCustomPrompt="1"/>
          </p:nvPr>
        </p:nvSpPr>
        <p:spPr>
          <a:xfrm>
            <a:off x="3977085" y="1525683"/>
            <a:ext cx="1933575" cy="499460"/>
          </a:xfrm>
          <a:noFill/>
        </p:spPr>
        <p:txBody>
          <a:bodyPr wrap="square" lIns="0" tIns="0" rIns="0" bIns="72000" anchor="b"/>
          <a:lstStyle>
            <a:lvl1pPr marL="0" indent="0" algn="ctr">
              <a:spcAft>
                <a:spcPts val="0"/>
              </a:spcAft>
              <a:buNone/>
              <a:defRPr sz="1800" b="1">
                <a:solidFill>
                  <a:schemeClr val="tx1"/>
                </a:solidFill>
              </a:defRPr>
            </a:lvl1pPr>
          </a:lstStyle>
          <a:p>
            <a:pPr lvl="0"/>
            <a:r>
              <a:rPr lang="fi-FI" dirty="0"/>
              <a:t>Välivaiheen nimi 2</a:t>
            </a:r>
          </a:p>
        </p:txBody>
      </p:sp>
      <p:sp>
        <p:nvSpPr>
          <p:cNvPr id="10" name="Tekstin paikkamerkki B">
            <a:extLst>
              <a:ext uri="{FF2B5EF4-FFF2-40B4-BE49-F238E27FC236}">
                <a16:creationId xmlns:a16="http://schemas.microsoft.com/office/drawing/2014/main" id="{BF81ADCD-DFA0-FA26-3995-B41C1A8D4580}"/>
              </a:ext>
            </a:extLst>
          </p:cNvPr>
          <p:cNvSpPr>
            <a:spLocks noGrp="1"/>
          </p:cNvSpPr>
          <p:nvPr>
            <p:ph type="body" sz="quarter" idx="58" hasCustomPrompt="1"/>
          </p:nvPr>
        </p:nvSpPr>
        <p:spPr>
          <a:xfrm>
            <a:off x="3977084" y="2025144"/>
            <a:ext cx="1933576" cy="748219"/>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27" name="Tekstin paikkamerkki D">
            <a:extLst>
              <a:ext uri="{FF2B5EF4-FFF2-40B4-BE49-F238E27FC236}">
                <a16:creationId xmlns:a16="http://schemas.microsoft.com/office/drawing/2014/main" id="{349331A5-968E-0327-903D-E6AFB1E40DD5}"/>
              </a:ext>
            </a:extLst>
          </p:cNvPr>
          <p:cNvSpPr>
            <a:spLocks noGrp="1"/>
          </p:cNvSpPr>
          <p:nvPr>
            <p:ph type="body" sz="quarter" idx="69" hasCustomPrompt="1"/>
          </p:nvPr>
        </p:nvSpPr>
        <p:spPr>
          <a:xfrm>
            <a:off x="5589481" y="3226933"/>
            <a:ext cx="1011452" cy="669958"/>
          </a:xfrm>
          <a:noFill/>
        </p:spPr>
        <p:txBody>
          <a:bodyPr wrap="none" lIns="0" tIns="0" rIns="0" bIns="0" anchor="ctr"/>
          <a:lstStyle>
            <a:lvl1pPr marL="0" indent="0" algn="ctr" rtl="0">
              <a:spcAft>
                <a:spcPts val="0"/>
              </a:spcAft>
              <a:buNone/>
              <a:defRPr sz="2400" b="1">
                <a:solidFill>
                  <a:schemeClr val="tx2"/>
                </a:solidFill>
              </a:defRPr>
            </a:lvl1pPr>
          </a:lstStyle>
          <a:p>
            <a:pPr lvl="0"/>
            <a:r>
              <a:rPr lang="fi-FI" dirty="0"/>
              <a:t>0003</a:t>
            </a:r>
          </a:p>
        </p:txBody>
      </p:sp>
      <p:sp>
        <p:nvSpPr>
          <p:cNvPr id="15" name="Tekstin paikkamerkki 3">
            <a:extLst>
              <a:ext uri="{FF2B5EF4-FFF2-40B4-BE49-F238E27FC236}">
                <a16:creationId xmlns:a16="http://schemas.microsoft.com/office/drawing/2014/main" id="{741AB7E6-95B7-46C8-1E7C-B14BE9B8BAE7}"/>
              </a:ext>
            </a:extLst>
          </p:cNvPr>
          <p:cNvSpPr>
            <a:spLocks noGrp="1"/>
          </p:cNvSpPr>
          <p:nvPr>
            <p:ph type="body" sz="quarter" idx="23" hasCustomPrompt="1"/>
          </p:nvPr>
        </p:nvSpPr>
        <p:spPr>
          <a:xfrm>
            <a:off x="5129770" y="4528579"/>
            <a:ext cx="1930875" cy="499460"/>
          </a:xfrm>
          <a:noFill/>
        </p:spPr>
        <p:txBody>
          <a:bodyPr wrap="square" lIns="0" tIns="0" rIns="0" bIns="72000" anchor="b"/>
          <a:lstStyle>
            <a:lvl1pPr marL="0" indent="0" algn="ctr">
              <a:spcAft>
                <a:spcPts val="0"/>
              </a:spcAft>
              <a:buNone/>
              <a:defRPr sz="1800" b="1">
                <a:solidFill>
                  <a:schemeClr val="tx1"/>
                </a:solidFill>
              </a:defRPr>
            </a:lvl1pPr>
          </a:lstStyle>
          <a:p>
            <a:pPr lvl="0"/>
            <a:r>
              <a:rPr lang="fi-FI" dirty="0"/>
              <a:t>Vaiheen nimi 3</a:t>
            </a:r>
          </a:p>
        </p:txBody>
      </p:sp>
      <p:sp>
        <p:nvSpPr>
          <p:cNvPr id="44" name="Tekstin paikkamerkki 3">
            <a:extLst>
              <a:ext uri="{FF2B5EF4-FFF2-40B4-BE49-F238E27FC236}">
                <a16:creationId xmlns:a16="http://schemas.microsoft.com/office/drawing/2014/main" id="{602DC99E-DF3C-E9A1-51F2-A36AE5B95DBB}"/>
              </a:ext>
            </a:extLst>
          </p:cNvPr>
          <p:cNvSpPr>
            <a:spLocks noGrp="1"/>
          </p:cNvSpPr>
          <p:nvPr>
            <p:ph type="body" sz="quarter" idx="48" hasCustomPrompt="1"/>
          </p:nvPr>
        </p:nvSpPr>
        <p:spPr>
          <a:xfrm>
            <a:off x="5127625" y="5028039"/>
            <a:ext cx="1935164" cy="731995"/>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32" name="Tekstin paikkamerkki 3">
            <a:extLst>
              <a:ext uri="{FF2B5EF4-FFF2-40B4-BE49-F238E27FC236}">
                <a16:creationId xmlns:a16="http://schemas.microsoft.com/office/drawing/2014/main" id="{ADF5C81D-BE65-3423-511F-BA6E6D6988A2}"/>
              </a:ext>
              <a:ext uri="{C183D7F6-B498-43B3-948B-1728B52AA6E4}">
                <adec:decorative xmlns:adec="http://schemas.microsoft.com/office/drawing/2017/decorative" val="1"/>
              </a:ext>
            </a:extLst>
          </p:cNvPr>
          <p:cNvSpPr>
            <a:spLocks noGrp="1" noChangeAspect="1"/>
          </p:cNvSpPr>
          <p:nvPr>
            <p:ph type="body" sz="quarter" idx="65" hasCustomPrompt="1"/>
          </p:nvPr>
        </p:nvSpPr>
        <p:spPr>
          <a:xfrm>
            <a:off x="7073450" y="3380029"/>
            <a:ext cx="360000" cy="36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tx1"/>
          </a:solidFill>
          <a:ln w="25400">
            <a:solidFill>
              <a:schemeClr val="bg1"/>
            </a:solidFill>
          </a:ln>
        </p:spPr>
        <p:txBody>
          <a:bodyPr wrap="none" anchor="ctr">
            <a:noAutofit/>
          </a:bodyPr>
          <a:lstStyle>
            <a:lvl1pPr marL="0" indent="0" algn="ctr">
              <a:buNone/>
              <a:defRPr sz="1800" b="1">
                <a:solidFill>
                  <a:schemeClr val="bg1"/>
                </a:solidFill>
              </a:defRPr>
            </a:lvl1pPr>
          </a:lstStyle>
          <a:p>
            <a:pPr lvl="0"/>
            <a:r>
              <a:rPr lang="fi-FI" dirty="0"/>
              <a:t> </a:t>
            </a:r>
          </a:p>
        </p:txBody>
      </p:sp>
      <p:sp>
        <p:nvSpPr>
          <p:cNvPr id="11" name="Tekstin paikkamerkki C">
            <a:extLst>
              <a:ext uri="{FF2B5EF4-FFF2-40B4-BE49-F238E27FC236}">
                <a16:creationId xmlns:a16="http://schemas.microsoft.com/office/drawing/2014/main" id="{CB0F5D85-AF44-F5FA-9F9F-B2DE917372E3}"/>
              </a:ext>
            </a:extLst>
          </p:cNvPr>
          <p:cNvSpPr>
            <a:spLocks noGrp="1"/>
          </p:cNvSpPr>
          <p:nvPr>
            <p:ph type="body" sz="quarter" idx="59" hasCustomPrompt="1"/>
          </p:nvPr>
        </p:nvSpPr>
        <p:spPr>
          <a:xfrm>
            <a:off x="6286663" y="1525683"/>
            <a:ext cx="1933575" cy="499460"/>
          </a:xfrm>
          <a:noFill/>
        </p:spPr>
        <p:txBody>
          <a:bodyPr wrap="square" lIns="0" tIns="0" rIns="0" bIns="72000" anchor="b"/>
          <a:lstStyle>
            <a:lvl1pPr marL="0" indent="0" algn="ctr">
              <a:spcAft>
                <a:spcPts val="0"/>
              </a:spcAft>
              <a:buNone/>
              <a:defRPr sz="1800" b="1">
                <a:solidFill>
                  <a:schemeClr val="tx1"/>
                </a:solidFill>
              </a:defRPr>
            </a:lvl1pPr>
          </a:lstStyle>
          <a:p>
            <a:pPr lvl="0"/>
            <a:r>
              <a:rPr lang="fi-FI" dirty="0"/>
              <a:t>Välivaiheen nimi 3</a:t>
            </a:r>
          </a:p>
        </p:txBody>
      </p:sp>
      <p:sp>
        <p:nvSpPr>
          <p:cNvPr id="12" name="Tekstin paikkamerkki C">
            <a:extLst>
              <a:ext uri="{FF2B5EF4-FFF2-40B4-BE49-F238E27FC236}">
                <a16:creationId xmlns:a16="http://schemas.microsoft.com/office/drawing/2014/main" id="{D18FB5D6-4667-CE1C-AF18-9CF2A56FBF37}"/>
              </a:ext>
            </a:extLst>
          </p:cNvPr>
          <p:cNvSpPr>
            <a:spLocks noGrp="1"/>
          </p:cNvSpPr>
          <p:nvPr>
            <p:ph type="body" sz="quarter" idx="60" hasCustomPrompt="1"/>
          </p:nvPr>
        </p:nvSpPr>
        <p:spPr>
          <a:xfrm>
            <a:off x="6286662" y="2025144"/>
            <a:ext cx="1933576" cy="748219"/>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26" name="Tekstin paikkamerkki D">
            <a:extLst>
              <a:ext uri="{FF2B5EF4-FFF2-40B4-BE49-F238E27FC236}">
                <a16:creationId xmlns:a16="http://schemas.microsoft.com/office/drawing/2014/main" id="{A41453A8-C9E2-7E42-7D2C-CB5227B9A5AE}"/>
              </a:ext>
            </a:extLst>
          </p:cNvPr>
          <p:cNvSpPr>
            <a:spLocks noGrp="1"/>
          </p:cNvSpPr>
          <p:nvPr>
            <p:ph type="body" sz="quarter" idx="68" hasCustomPrompt="1"/>
          </p:nvPr>
        </p:nvSpPr>
        <p:spPr>
          <a:xfrm>
            <a:off x="7884210" y="3226933"/>
            <a:ext cx="1011452" cy="669958"/>
          </a:xfrm>
          <a:noFill/>
        </p:spPr>
        <p:txBody>
          <a:bodyPr wrap="none" lIns="0" tIns="0" rIns="0" bIns="0" anchor="ctr"/>
          <a:lstStyle>
            <a:lvl1pPr marL="0" indent="0" algn="ctr" rtl="0">
              <a:spcAft>
                <a:spcPts val="0"/>
              </a:spcAft>
              <a:buNone/>
              <a:defRPr sz="2400" b="1">
                <a:solidFill>
                  <a:schemeClr val="tx2"/>
                </a:solidFill>
              </a:defRPr>
            </a:lvl1pPr>
          </a:lstStyle>
          <a:p>
            <a:pPr lvl="0"/>
            <a:r>
              <a:rPr lang="fi-FI" dirty="0"/>
              <a:t>0004</a:t>
            </a:r>
          </a:p>
        </p:txBody>
      </p:sp>
      <p:sp>
        <p:nvSpPr>
          <p:cNvPr id="16" name="Tekstin paikkamerkki 4">
            <a:extLst>
              <a:ext uri="{FF2B5EF4-FFF2-40B4-BE49-F238E27FC236}">
                <a16:creationId xmlns:a16="http://schemas.microsoft.com/office/drawing/2014/main" id="{83C2C322-EC2C-8FA1-0AA8-1ED1E3D8F806}"/>
              </a:ext>
            </a:extLst>
          </p:cNvPr>
          <p:cNvSpPr>
            <a:spLocks noGrp="1"/>
          </p:cNvSpPr>
          <p:nvPr>
            <p:ph type="body" sz="quarter" idx="24" hasCustomPrompt="1"/>
          </p:nvPr>
        </p:nvSpPr>
        <p:spPr>
          <a:xfrm>
            <a:off x="7423149" y="4528579"/>
            <a:ext cx="1933575" cy="499460"/>
          </a:xfrm>
          <a:noFill/>
        </p:spPr>
        <p:txBody>
          <a:bodyPr wrap="square" lIns="0" tIns="0" rIns="0" bIns="72000" anchor="b"/>
          <a:lstStyle>
            <a:lvl1pPr marL="0" indent="0" algn="ctr">
              <a:spcAft>
                <a:spcPts val="0"/>
              </a:spcAft>
              <a:buNone/>
              <a:defRPr sz="1800" b="1">
                <a:solidFill>
                  <a:schemeClr val="tx1"/>
                </a:solidFill>
              </a:defRPr>
            </a:lvl1pPr>
          </a:lstStyle>
          <a:p>
            <a:pPr lvl="0"/>
            <a:r>
              <a:rPr lang="fi-FI" dirty="0"/>
              <a:t>Vaiheen nimi 4</a:t>
            </a:r>
          </a:p>
        </p:txBody>
      </p:sp>
      <p:sp>
        <p:nvSpPr>
          <p:cNvPr id="45" name="Tekstin paikkamerkki 4">
            <a:extLst>
              <a:ext uri="{FF2B5EF4-FFF2-40B4-BE49-F238E27FC236}">
                <a16:creationId xmlns:a16="http://schemas.microsoft.com/office/drawing/2014/main" id="{5B30EC07-D5A3-4F64-1931-50A1E212C8CD}"/>
              </a:ext>
            </a:extLst>
          </p:cNvPr>
          <p:cNvSpPr>
            <a:spLocks noGrp="1"/>
          </p:cNvSpPr>
          <p:nvPr>
            <p:ph type="body" sz="quarter" idx="49" hasCustomPrompt="1"/>
          </p:nvPr>
        </p:nvSpPr>
        <p:spPr>
          <a:xfrm>
            <a:off x="7426121" y="5028039"/>
            <a:ext cx="1927630" cy="731995"/>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33" name="Tekstin paikkamerkki 4">
            <a:extLst>
              <a:ext uri="{FF2B5EF4-FFF2-40B4-BE49-F238E27FC236}">
                <a16:creationId xmlns:a16="http://schemas.microsoft.com/office/drawing/2014/main" id="{9419656A-A3AC-F4CF-8025-58AD9B63FB0C}"/>
              </a:ext>
              <a:ext uri="{C183D7F6-B498-43B3-948B-1728B52AA6E4}">
                <adec:decorative xmlns:adec="http://schemas.microsoft.com/office/drawing/2017/decorative" val="1"/>
              </a:ext>
            </a:extLst>
          </p:cNvPr>
          <p:cNvSpPr>
            <a:spLocks noGrp="1" noChangeAspect="1"/>
          </p:cNvSpPr>
          <p:nvPr>
            <p:ph type="body" sz="quarter" idx="66" hasCustomPrompt="1"/>
          </p:nvPr>
        </p:nvSpPr>
        <p:spPr>
          <a:xfrm>
            <a:off x="9371788" y="3380029"/>
            <a:ext cx="360000" cy="36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tx1"/>
          </a:solidFill>
          <a:ln w="25400">
            <a:solidFill>
              <a:schemeClr val="bg1"/>
            </a:solidFill>
          </a:ln>
        </p:spPr>
        <p:txBody>
          <a:bodyPr wrap="none" anchor="ctr">
            <a:noAutofit/>
          </a:bodyPr>
          <a:lstStyle>
            <a:lvl1pPr marL="0" indent="0" algn="ctr">
              <a:buNone/>
              <a:defRPr sz="1800" b="1">
                <a:solidFill>
                  <a:schemeClr val="bg1"/>
                </a:solidFill>
              </a:defRPr>
            </a:lvl1pPr>
          </a:lstStyle>
          <a:p>
            <a:pPr lvl="0"/>
            <a:r>
              <a:rPr lang="fi-FI" dirty="0"/>
              <a:t> </a:t>
            </a:r>
          </a:p>
        </p:txBody>
      </p:sp>
      <p:sp>
        <p:nvSpPr>
          <p:cNvPr id="17" name="Tekstin paikkamerkki D">
            <a:extLst>
              <a:ext uri="{FF2B5EF4-FFF2-40B4-BE49-F238E27FC236}">
                <a16:creationId xmlns:a16="http://schemas.microsoft.com/office/drawing/2014/main" id="{2D79797A-811B-A02D-91E2-454E5A02BE78}"/>
              </a:ext>
            </a:extLst>
          </p:cNvPr>
          <p:cNvSpPr>
            <a:spLocks noGrp="1"/>
          </p:cNvSpPr>
          <p:nvPr>
            <p:ph type="body" sz="quarter" idx="61" hasCustomPrompt="1"/>
          </p:nvPr>
        </p:nvSpPr>
        <p:spPr>
          <a:xfrm>
            <a:off x="8585001" y="1525683"/>
            <a:ext cx="1933575" cy="499460"/>
          </a:xfrm>
          <a:noFill/>
        </p:spPr>
        <p:txBody>
          <a:bodyPr wrap="square" lIns="0" tIns="0" rIns="0" bIns="72000" anchor="b"/>
          <a:lstStyle>
            <a:lvl1pPr marL="0" indent="0" algn="ctr" rtl="0">
              <a:spcAft>
                <a:spcPts val="0"/>
              </a:spcAft>
              <a:buNone/>
              <a:defRPr sz="1800" b="1">
                <a:solidFill>
                  <a:schemeClr val="tx1"/>
                </a:solidFill>
              </a:defRPr>
            </a:lvl1pPr>
          </a:lstStyle>
          <a:p>
            <a:pPr lvl="0"/>
            <a:r>
              <a:rPr lang="fi-FI" dirty="0"/>
              <a:t>Välivaiheen nimi 4</a:t>
            </a:r>
          </a:p>
        </p:txBody>
      </p:sp>
      <p:sp>
        <p:nvSpPr>
          <p:cNvPr id="18" name="Tekstin paikkamerkki D">
            <a:extLst>
              <a:ext uri="{FF2B5EF4-FFF2-40B4-BE49-F238E27FC236}">
                <a16:creationId xmlns:a16="http://schemas.microsoft.com/office/drawing/2014/main" id="{E536C4D7-FFA2-1F5C-523E-5133A47CA084}"/>
              </a:ext>
            </a:extLst>
          </p:cNvPr>
          <p:cNvSpPr>
            <a:spLocks noGrp="1"/>
          </p:cNvSpPr>
          <p:nvPr>
            <p:ph type="body" sz="quarter" idx="62" hasCustomPrompt="1"/>
          </p:nvPr>
        </p:nvSpPr>
        <p:spPr>
          <a:xfrm>
            <a:off x="8585000" y="2025144"/>
            <a:ext cx="1933576" cy="748219"/>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25" name="Tekstin paikkamerkki D">
            <a:extLst>
              <a:ext uri="{FF2B5EF4-FFF2-40B4-BE49-F238E27FC236}">
                <a16:creationId xmlns:a16="http://schemas.microsoft.com/office/drawing/2014/main" id="{A98D341B-35AB-BF0D-F3F0-71BB40271A3C}"/>
              </a:ext>
            </a:extLst>
          </p:cNvPr>
          <p:cNvSpPr>
            <a:spLocks noGrp="1"/>
          </p:cNvSpPr>
          <p:nvPr>
            <p:ph type="body" sz="quarter" idx="67" hasCustomPrompt="1"/>
          </p:nvPr>
        </p:nvSpPr>
        <p:spPr>
          <a:xfrm>
            <a:off x="10178149" y="3226933"/>
            <a:ext cx="1011452" cy="669958"/>
          </a:xfrm>
          <a:noFill/>
        </p:spPr>
        <p:txBody>
          <a:bodyPr wrap="none" lIns="0" tIns="0" rIns="0" bIns="0" anchor="ctr"/>
          <a:lstStyle>
            <a:lvl1pPr marL="0" indent="0" algn="ctr" rtl="0">
              <a:spcAft>
                <a:spcPts val="0"/>
              </a:spcAft>
              <a:buNone/>
              <a:defRPr sz="2400" b="1">
                <a:solidFill>
                  <a:schemeClr val="tx2"/>
                </a:solidFill>
              </a:defRPr>
            </a:lvl1pPr>
          </a:lstStyle>
          <a:p>
            <a:pPr lvl="0"/>
            <a:r>
              <a:rPr lang="fi-FI" dirty="0"/>
              <a:t>0005</a:t>
            </a:r>
          </a:p>
        </p:txBody>
      </p:sp>
      <p:sp>
        <p:nvSpPr>
          <p:cNvPr id="41" name="Tekstin paikkamerkki 5">
            <a:extLst>
              <a:ext uri="{FF2B5EF4-FFF2-40B4-BE49-F238E27FC236}">
                <a16:creationId xmlns:a16="http://schemas.microsoft.com/office/drawing/2014/main" id="{87CEDAFF-E282-C2E3-87D2-23CE2E487972}"/>
              </a:ext>
            </a:extLst>
          </p:cNvPr>
          <p:cNvSpPr>
            <a:spLocks noGrp="1"/>
          </p:cNvSpPr>
          <p:nvPr>
            <p:ph type="body" sz="quarter" idx="45" hasCustomPrompt="1"/>
          </p:nvPr>
        </p:nvSpPr>
        <p:spPr>
          <a:xfrm>
            <a:off x="9717088" y="4528579"/>
            <a:ext cx="1933575" cy="499460"/>
          </a:xfrm>
          <a:noFill/>
        </p:spPr>
        <p:txBody>
          <a:bodyPr wrap="square" lIns="0" tIns="0" rIns="0" bIns="72000" anchor="b"/>
          <a:lstStyle>
            <a:lvl1pPr marL="0" indent="0" algn="ctr">
              <a:spcAft>
                <a:spcPts val="0"/>
              </a:spcAft>
              <a:buNone/>
              <a:defRPr sz="1800" b="1">
                <a:solidFill>
                  <a:schemeClr val="tx1"/>
                </a:solidFill>
              </a:defRPr>
            </a:lvl1pPr>
          </a:lstStyle>
          <a:p>
            <a:pPr lvl="0"/>
            <a:r>
              <a:rPr lang="fi-FI" dirty="0"/>
              <a:t>Vaiheen nimi 5</a:t>
            </a:r>
          </a:p>
        </p:txBody>
      </p:sp>
      <p:sp>
        <p:nvSpPr>
          <p:cNvPr id="46" name="Tekstin paikkamerkki 5">
            <a:extLst>
              <a:ext uri="{FF2B5EF4-FFF2-40B4-BE49-F238E27FC236}">
                <a16:creationId xmlns:a16="http://schemas.microsoft.com/office/drawing/2014/main" id="{4AD27E70-98F3-0D58-C3D6-45EC57E1698D}"/>
              </a:ext>
            </a:extLst>
          </p:cNvPr>
          <p:cNvSpPr>
            <a:spLocks noGrp="1"/>
          </p:cNvSpPr>
          <p:nvPr>
            <p:ph type="body" sz="quarter" idx="50" hasCustomPrompt="1"/>
          </p:nvPr>
        </p:nvSpPr>
        <p:spPr>
          <a:xfrm>
            <a:off x="9717088" y="5028039"/>
            <a:ext cx="1933575" cy="731995"/>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19" name="Tekstin paikkamerkki 1">
            <a:extLst>
              <a:ext uri="{FF2B5EF4-FFF2-40B4-BE49-F238E27FC236}">
                <a16:creationId xmlns:a16="http://schemas.microsoft.com/office/drawing/2014/main" id="{AD85B2CC-C872-C107-E5DB-42B867A0BD51}"/>
              </a:ext>
            </a:extLst>
          </p:cNvPr>
          <p:cNvSpPr>
            <a:spLocks noGrp="1"/>
          </p:cNvSpPr>
          <p:nvPr>
            <p:ph type="body" sz="quarter" idx="14" hasCustomPrompt="1"/>
          </p:nvPr>
        </p:nvSpPr>
        <p:spPr>
          <a:xfrm>
            <a:off x="1595500" y="5772579"/>
            <a:ext cx="9109012" cy="475820"/>
          </a:xfrm>
        </p:spPr>
        <p:txBody>
          <a:bodyPr tIns="0" anchor="t"/>
          <a:lstStyle>
            <a:lvl1pPr marL="0" indent="0" algn="ctr">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Prosessikaavio kuvaa vaihe vaiheelta, miten jokin työ tai tehtävä etenee. Se selkeyttää työvaiheiden järjestystä ja osallistujien rooleja sekä auttaa tunnistamaan mahdollisia kehityskohteita.</a:t>
            </a:r>
          </a:p>
        </p:txBody>
      </p:sp>
      <p:sp>
        <p:nvSpPr>
          <p:cNvPr id="7" name="Alatunnisteen paikkamerkki 6">
            <a:extLst>
              <a:ext uri="{FF2B5EF4-FFF2-40B4-BE49-F238E27FC236}">
                <a16:creationId xmlns:a16="http://schemas.microsoft.com/office/drawing/2014/main" id="{E4083D37-B847-EF84-E3A7-2BD708C4221D}"/>
              </a:ext>
            </a:extLst>
          </p:cNvPr>
          <p:cNvSpPr>
            <a:spLocks noGrp="1"/>
          </p:cNvSpPr>
          <p:nvPr>
            <p:ph type="ftr" sz="quarter" idx="53"/>
          </p:nvPr>
        </p:nvSpPr>
        <p:spPr/>
        <p:txBody>
          <a:bodyPr/>
          <a:lstStyle/>
          <a:p>
            <a:endParaRPr lang="fi-FI" dirty="0"/>
          </a:p>
        </p:txBody>
      </p:sp>
      <p:sp>
        <p:nvSpPr>
          <p:cNvPr id="6" name="Päivämäärän paikkamerkki 5">
            <a:extLst>
              <a:ext uri="{FF2B5EF4-FFF2-40B4-BE49-F238E27FC236}">
                <a16:creationId xmlns:a16="http://schemas.microsoft.com/office/drawing/2014/main" id="{0C3FE38D-5122-C718-7E31-E7D7F26D1DB3}"/>
              </a:ext>
            </a:extLst>
          </p:cNvPr>
          <p:cNvSpPr>
            <a:spLocks noGrp="1"/>
          </p:cNvSpPr>
          <p:nvPr>
            <p:ph type="dt" sz="half" idx="52"/>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0DC66C69-9886-AE19-2AB9-A7E1872A8E16}"/>
              </a:ext>
            </a:extLst>
          </p:cNvPr>
          <p:cNvSpPr>
            <a:spLocks noGrp="1"/>
          </p:cNvSpPr>
          <p:nvPr>
            <p:ph type="sldNum" sz="quarter" idx="54"/>
          </p:nvPr>
        </p:nvSpPr>
        <p:spPr/>
        <p:txBody>
          <a:bodyPr/>
          <a:lstStyle/>
          <a:p>
            <a:fld id="{A9494116-C6F5-466F-B5C1-BBB074CB17FC}" type="slidenum">
              <a:rPr lang="fi-FI" smtClean="0"/>
              <a:pPr/>
              <a:t>‹#›</a:t>
            </a:fld>
            <a:endParaRPr lang="fi-FI" dirty="0"/>
          </a:p>
        </p:txBody>
      </p:sp>
      <p:sp>
        <p:nvSpPr>
          <p:cNvPr id="21" name="Logo">
            <a:extLst>
              <a:ext uri="{FF2B5EF4-FFF2-40B4-BE49-F238E27FC236}">
                <a16:creationId xmlns:a16="http://schemas.microsoft.com/office/drawing/2014/main" id="{E57F4B06-34BC-19E7-FCDC-1B677F42B990}"/>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722907505"/>
      </p:ext>
    </p:extLst>
  </p:cSld>
  <p:clrMapOvr>
    <a:masterClrMapping/>
  </p:clrMapOvr>
  <p:extLst>
    <p:ext uri="{DCECCB84-F9BA-43D5-87BE-67443E8EF086}">
      <p15:sldGuideLst xmlns:p15="http://schemas.microsoft.com/office/powerpoint/2012/main"/>
    </p:ext>
  </p:extLst>
</p:sldLayout>
</file>

<file path=ppt/slideLayouts/slideLayout694.xml><?xml version="1.0" encoding="utf-8"?>
<p:sldLayout xmlns:a="http://schemas.openxmlformats.org/drawingml/2006/main" xmlns:r="http://schemas.openxmlformats.org/officeDocument/2006/relationships" xmlns:p="http://schemas.openxmlformats.org/presentationml/2006/main" preserve="1" userDrawn="1">
  <p:cSld name="Aikajana 2">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userDrawn="1">
            <p:ph type="title" hasCustomPrompt="1"/>
          </p:nvPr>
        </p:nvSpPr>
        <p:spPr>
          <a:xfrm>
            <a:off x="546099" y="546100"/>
            <a:ext cx="11104564" cy="738188"/>
          </a:xfrm>
          <a:prstGeom prst="rect">
            <a:avLst/>
          </a:prstGeom>
        </p:spPr>
        <p:txBody>
          <a:bodyPr anchor="t"/>
          <a:lstStyle>
            <a:lvl1pPr algn="ctr">
              <a:defRPr sz="3600"/>
            </a:lvl1pPr>
          </a:lstStyle>
          <a:p>
            <a:r>
              <a:rPr lang="fi-FI" dirty="0"/>
              <a:t>Aikajana suhteellisella ajalla</a:t>
            </a:r>
          </a:p>
        </p:txBody>
      </p:sp>
      <p:sp>
        <p:nvSpPr>
          <p:cNvPr id="47" name="Tekstin paikkamerkki 46">
            <a:extLst>
              <a:ext uri="{FF2B5EF4-FFF2-40B4-BE49-F238E27FC236}">
                <a16:creationId xmlns:a16="http://schemas.microsoft.com/office/drawing/2014/main" id="{53505958-6622-2CA3-A84D-A3FB9DB0CBE1}"/>
              </a:ext>
              <a:ext uri="{C183D7F6-B498-43B3-948B-1728B52AA6E4}">
                <adec:decorative xmlns:adec="http://schemas.microsoft.com/office/drawing/2017/decorative" val="1"/>
              </a:ext>
            </a:extLst>
          </p:cNvPr>
          <p:cNvSpPr>
            <a:spLocks noGrp="1"/>
          </p:cNvSpPr>
          <p:nvPr>
            <p:ph type="body" sz="quarter" idx="94" hasCustomPrompt="1"/>
          </p:nvPr>
        </p:nvSpPr>
        <p:spPr>
          <a:xfrm>
            <a:off x="2798223" y="2273206"/>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39" name="Tekstin paikkamerkki 38">
            <a:extLst>
              <a:ext uri="{FF2B5EF4-FFF2-40B4-BE49-F238E27FC236}">
                <a16:creationId xmlns:a16="http://schemas.microsoft.com/office/drawing/2014/main" id="{21917C4B-25AE-89A8-AC48-1F87AB8F07CB}"/>
              </a:ext>
              <a:ext uri="{C183D7F6-B498-43B3-948B-1728B52AA6E4}">
                <adec:decorative xmlns:adec="http://schemas.microsoft.com/office/drawing/2017/decorative" val="1"/>
              </a:ext>
            </a:extLst>
          </p:cNvPr>
          <p:cNvSpPr>
            <a:spLocks noGrp="1"/>
          </p:cNvSpPr>
          <p:nvPr>
            <p:ph type="body" sz="quarter" idx="92" hasCustomPrompt="1"/>
          </p:nvPr>
        </p:nvSpPr>
        <p:spPr>
          <a:xfrm>
            <a:off x="9354600" y="3033004"/>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40" name="Tekstin paikkamerkki 39">
            <a:extLst>
              <a:ext uri="{FF2B5EF4-FFF2-40B4-BE49-F238E27FC236}">
                <a16:creationId xmlns:a16="http://schemas.microsoft.com/office/drawing/2014/main" id="{76B696F2-170A-6340-D5C9-0660D3B9DB3B}"/>
              </a:ext>
              <a:ext uri="{C183D7F6-B498-43B3-948B-1728B52AA6E4}">
                <adec:decorative xmlns:adec="http://schemas.microsoft.com/office/drawing/2017/decorative" val="1"/>
              </a:ext>
            </a:extLst>
          </p:cNvPr>
          <p:cNvSpPr>
            <a:spLocks noGrp="1"/>
          </p:cNvSpPr>
          <p:nvPr>
            <p:ph type="body" sz="quarter" idx="93" hasCustomPrompt="1"/>
          </p:nvPr>
        </p:nvSpPr>
        <p:spPr>
          <a:xfrm>
            <a:off x="10995105" y="3033004"/>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10" name="Tekstin paikkamerkki 9">
            <a:extLst>
              <a:ext uri="{FF2B5EF4-FFF2-40B4-BE49-F238E27FC236}">
                <a16:creationId xmlns:a16="http://schemas.microsoft.com/office/drawing/2014/main" id="{986D7335-F0E1-9DC6-7EB0-49A9CC2888A9}"/>
              </a:ext>
              <a:ext uri="{C183D7F6-B498-43B3-948B-1728B52AA6E4}">
                <adec:decorative xmlns:adec="http://schemas.microsoft.com/office/drawing/2017/decorative" val="1"/>
              </a:ext>
            </a:extLst>
          </p:cNvPr>
          <p:cNvSpPr>
            <a:spLocks noGrp="1"/>
          </p:cNvSpPr>
          <p:nvPr>
            <p:ph type="body" sz="quarter" idx="87" hasCustomPrompt="1"/>
          </p:nvPr>
        </p:nvSpPr>
        <p:spPr>
          <a:xfrm>
            <a:off x="1160719" y="3033004"/>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12" name="Tekstin paikkamerkki 11">
            <a:extLst>
              <a:ext uri="{FF2B5EF4-FFF2-40B4-BE49-F238E27FC236}">
                <a16:creationId xmlns:a16="http://schemas.microsoft.com/office/drawing/2014/main" id="{3E342CC2-F366-9858-09E8-C5AEC25EDF94}"/>
              </a:ext>
              <a:ext uri="{C183D7F6-B498-43B3-948B-1728B52AA6E4}">
                <adec:decorative xmlns:adec="http://schemas.microsoft.com/office/drawing/2017/decorative" val="1"/>
              </a:ext>
            </a:extLst>
          </p:cNvPr>
          <p:cNvSpPr>
            <a:spLocks noGrp="1"/>
          </p:cNvSpPr>
          <p:nvPr>
            <p:ph type="body" sz="quarter" idx="88" hasCustomPrompt="1"/>
          </p:nvPr>
        </p:nvSpPr>
        <p:spPr>
          <a:xfrm>
            <a:off x="2798223" y="3033004"/>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29" name="Tekstin paikkamerkki 28">
            <a:extLst>
              <a:ext uri="{FF2B5EF4-FFF2-40B4-BE49-F238E27FC236}">
                <a16:creationId xmlns:a16="http://schemas.microsoft.com/office/drawing/2014/main" id="{2E0F3A41-8B56-8F74-32DA-3B9DADF87F19}"/>
              </a:ext>
              <a:ext uri="{C183D7F6-B498-43B3-948B-1728B52AA6E4}">
                <adec:decorative xmlns:adec="http://schemas.microsoft.com/office/drawing/2017/decorative" val="1"/>
              </a:ext>
            </a:extLst>
          </p:cNvPr>
          <p:cNvSpPr>
            <a:spLocks noGrp="1"/>
          </p:cNvSpPr>
          <p:nvPr>
            <p:ph type="body" sz="quarter" idx="89" hasCustomPrompt="1"/>
          </p:nvPr>
        </p:nvSpPr>
        <p:spPr>
          <a:xfrm>
            <a:off x="4438112" y="3033004"/>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30" name="Tekstin paikkamerkki 29">
            <a:extLst>
              <a:ext uri="{FF2B5EF4-FFF2-40B4-BE49-F238E27FC236}">
                <a16:creationId xmlns:a16="http://schemas.microsoft.com/office/drawing/2014/main" id="{198CA2F2-4979-4468-7C3F-E6869BA7DDD2}"/>
              </a:ext>
              <a:ext uri="{C183D7F6-B498-43B3-948B-1728B52AA6E4}">
                <adec:decorative xmlns:adec="http://schemas.microsoft.com/office/drawing/2017/decorative" val="1"/>
              </a:ext>
            </a:extLst>
          </p:cNvPr>
          <p:cNvSpPr>
            <a:spLocks noGrp="1"/>
          </p:cNvSpPr>
          <p:nvPr>
            <p:ph type="body" sz="quarter" idx="90" hasCustomPrompt="1"/>
          </p:nvPr>
        </p:nvSpPr>
        <p:spPr>
          <a:xfrm>
            <a:off x="6077206" y="3033004"/>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38" name="Tekstin paikkamerkki 37">
            <a:extLst>
              <a:ext uri="{FF2B5EF4-FFF2-40B4-BE49-F238E27FC236}">
                <a16:creationId xmlns:a16="http://schemas.microsoft.com/office/drawing/2014/main" id="{46A02682-D516-7134-5B96-E347ABB02F90}"/>
              </a:ext>
              <a:ext uri="{C183D7F6-B498-43B3-948B-1728B52AA6E4}">
                <adec:decorative xmlns:adec="http://schemas.microsoft.com/office/drawing/2017/decorative" val="1"/>
              </a:ext>
            </a:extLst>
          </p:cNvPr>
          <p:cNvSpPr>
            <a:spLocks noGrp="1"/>
          </p:cNvSpPr>
          <p:nvPr>
            <p:ph type="body" sz="quarter" idx="91" hasCustomPrompt="1"/>
          </p:nvPr>
        </p:nvSpPr>
        <p:spPr>
          <a:xfrm>
            <a:off x="7716301" y="3033004"/>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31" name="Tekstin paikkamerkki 30">
            <a:extLst>
              <a:ext uri="{FF2B5EF4-FFF2-40B4-BE49-F238E27FC236}">
                <a16:creationId xmlns:a16="http://schemas.microsoft.com/office/drawing/2014/main" id="{0FD18BED-A80D-E169-3BA3-83CA1CFA3ACB}"/>
              </a:ext>
              <a:ext uri="{C183D7F6-B498-43B3-948B-1728B52AA6E4}">
                <adec:decorative xmlns:adec="http://schemas.microsoft.com/office/drawing/2017/decorative" val="1"/>
              </a:ext>
            </a:extLst>
          </p:cNvPr>
          <p:cNvSpPr>
            <a:spLocks noGrp="1"/>
          </p:cNvSpPr>
          <p:nvPr>
            <p:ph type="body" sz="quarter" idx="82" hasCustomPrompt="1"/>
          </p:nvPr>
        </p:nvSpPr>
        <p:spPr>
          <a:xfrm>
            <a:off x="539750" y="2719754"/>
            <a:ext cx="11110913" cy="540000"/>
          </a:xfrm>
          <a:custGeom>
            <a:avLst/>
            <a:gdLst>
              <a:gd name="connsiteX0" fmla="*/ 0 w 11110913"/>
              <a:gd name="connsiteY0" fmla="*/ 0 h 540000"/>
              <a:gd name="connsiteX1" fmla="*/ 72000 w 11110913"/>
              <a:gd name="connsiteY1" fmla="*/ 0 h 540000"/>
              <a:gd name="connsiteX2" fmla="*/ 72000 w 11110913"/>
              <a:gd name="connsiteY2" fmla="*/ 234000 h 540000"/>
              <a:gd name="connsiteX3" fmla="*/ 11038913 w 11110913"/>
              <a:gd name="connsiteY3" fmla="*/ 234000 h 540000"/>
              <a:gd name="connsiteX4" fmla="*/ 11038913 w 11110913"/>
              <a:gd name="connsiteY4" fmla="*/ 0 h 540000"/>
              <a:gd name="connsiteX5" fmla="*/ 11110913 w 11110913"/>
              <a:gd name="connsiteY5" fmla="*/ 0 h 540000"/>
              <a:gd name="connsiteX6" fmla="*/ 11110913 w 11110913"/>
              <a:gd name="connsiteY6" fmla="*/ 540000 h 540000"/>
              <a:gd name="connsiteX7" fmla="*/ 11038913 w 11110913"/>
              <a:gd name="connsiteY7" fmla="*/ 540000 h 540000"/>
              <a:gd name="connsiteX8" fmla="*/ 11038913 w 11110913"/>
              <a:gd name="connsiteY8" fmla="*/ 306000 h 540000"/>
              <a:gd name="connsiteX9" fmla="*/ 72000 w 11110913"/>
              <a:gd name="connsiteY9" fmla="*/ 306000 h 540000"/>
              <a:gd name="connsiteX10" fmla="*/ 72000 w 11110913"/>
              <a:gd name="connsiteY10" fmla="*/ 540000 h 540000"/>
              <a:gd name="connsiteX11" fmla="*/ 0 w 11110913"/>
              <a:gd name="connsiteY11" fmla="*/ 540000 h 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10913" h="540000">
                <a:moveTo>
                  <a:pt x="0" y="0"/>
                </a:moveTo>
                <a:lnTo>
                  <a:pt x="72000" y="0"/>
                </a:lnTo>
                <a:lnTo>
                  <a:pt x="72000" y="234000"/>
                </a:lnTo>
                <a:lnTo>
                  <a:pt x="11038913" y="234000"/>
                </a:lnTo>
                <a:lnTo>
                  <a:pt x="11038913" y="0"/>
                </a:lnTo>
                <a:lnTo>
                  <a:pt x="11110913" y="0"/>
                </a:lnTo>
                <a:lnTo>
                  <a:pt x="11110913" y="540000"/>
                </a:lnTo>
                <a:lnTo>
                  <a:pt x="11038913" y="540000"/>
                </a:lnTo>
                <a:lnTo>
                  <a:pt x="11038913" y="306000"/>
                </a:lnTo>
                <a:lnTo>
                  <a:pt x="72000" y="306000"/>
                </a:lnTo>
                <a:lnTo>
                  <a:pt x="72000" y="540000"/>
                </a:lnTo>
                <a:lnTo>
                  <a:pt x="0" y="540000"/>
                </a:lnTo>
                <a:close/>
              </a:path>
            </a:pathLst>
          </a:custGeom>
          <a:solidFill>
            <a:schemeClr val="tx2"/>
          </a:solidFill>
          <a:ln w="6350" cap="sq">
            <a:solidFill>
              <a:schemeClr val="tx2"/>
            </a:solidFill>
            <a:miter lim="800000"/>
          </a:ln>
        </p:spPr>
        <p:txBody>
          <a:bodyPr wrap="square" anchor="ctr">
            <a:noAutofit/>
          </a:bodyPr>
          <a:lstStyle>
            <a:lvl1pPr marL="0" indent="0" algn="ctr">
              <a:buNone/>
              <a:defRPr sz="2400" b="1">
                <a:solidFill>
                  <a:schemeClr val="bg1"/>
                </a:solidFill>
              </a:defRPr>
            </a:lvl1pPr>
          </a:lstStyle>
          <a:p>
            <a:pPr lvl="0"/>
            <a:r>
              <a:rPr lang="fi-FI" dirty="0"/>
              <a:t> </a:t>
            </a:r>
          </a:p>
        </p:txBody>
      </p:sp>
      <p:sp>
        <p:nvSpPr>
          <p:cNvPr id="21" name="Tekstin paikkamerkki 1">
            <a:extLst>
              <a:ext uri="{FF2B5EF4-FFF2-40B4-BE49-F238E27FC236}">
                <a16:creationId xmlns:a16="http://schemas.microsoft.com/office/drawing/2014/main" id="{EE8839A0-010E-940F-3F67-F349822D81BB}"/>
              </a:ext>
              <a:ext uri="{C183D7F6-B498-43B3-948B-1728B52AA6E4}">
                <adec:decorative xmlns:adec="http://schemas.microsoft.com/office/drawing/2017/decorative" val="1"/>
              </a:ext>
            </a:extLst>
          </p:cNvPr>
          <p:cNvSpPr>
            <a:spLocks noGrp="1" noChangeAspect="1"/>
          </p:cNvSpPr>
          <p:nvPr userDrawn="1">
            <p:ph type="body" sz="quarter" idx="36" hasCustomPrompt="1"/>
          </p:nvPr>
        </p:nvSpPr>
        <p:spPr>
          <a:xfrm>
            <a:off x="908719" y="2719754"/>
            <a:ext cx="540000" cy="54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accent6"/>
          </a:solidFill>
          <a:ln w="25400">
            <a:solidFill>
              <a:schemeClr val="tx2"/>
            </a:solidFill>
          </a:ln>
        </p:spPr>
        <p:txBody>
          <a:bodyPr wrap="none" anchor="ctr">
            <a:noAutofit/>
          </a:bodyPr>
          <a:lstStyle>
            <a:lvl1pPr marL="0" indent="0" algn="ctr">
              <a:buNone/>
              <a:defRPr sz="2400" b="1">
                <a:solidFill>
                  <a:schemeClr val="bg1"/>
                </a:solidFill>
              </a:defRPr>
            </a:lvl1pPr>
          </a:lstStyle>
          <a:p>
            <a:pPr lvl="0"/>
            <a:r>
              <a:rPr lang="fi-FI" dirty="0"/>
              <a:t> </a:t>
            </a:r>
          </a:p>
        </p:txBody>
      </p:sp>
      <p:sp>
        <p:nvSpPr>
          <p:cNvPr id="22" name="Tekstin paikkamerkki 2">
            <a:extLst>
              <a:ext uri="{FF2B5EF4-FFF2-40B4-BE49-F238E27FC236}">
                <a16:creationId xmlns:a16="http://schemas.microsoft.com/office/drawing/2014/main" id="{108087B5-3FBE-D3E1-5700-B8E8F6F543DF}"/>
              </a:ext>
              <a:ext uri="{C183D7F6-B498-43B3-948B-1728B52AA6E4}">
                <adec:decorative xmlns:adec="http://schemas.microsoft.com/office/drawing/2017/decorative" val="1"/>
              </a:ext>
            </a:extLst>
          </p:cNvPr>
          <p:cNvSpPr>
            <a:spLocks noGrp="1" noChangeAspect="1"/>
          </p:cNvSpPr>
          <p:nvPr userDrawn="1">
            <p:ph type="body" sz="quarter" idx="37" hasCustomPrompt="1"/>
          </p:nvPr>
        </p:nvSpPr>
        <p:spPr>
          <a:xfrm>
            <a:off x="2546223" y="2719754"/>
            <a:ext cx="540000" cy="54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accent6"/>
          </a:solidFill>
          <a:ln w="25400">
            <a:solidFill>
              <a:schemeClr val="tx2"/>
            </a:solidFill>
          </a:ln>
        </p:spPr>
        <p:txBody>
          <a:bodyPr wrap="none" anchor="ctr">
            <a:noAutofit/>
          </a:bodyPr>
          <a:lstStyle>
            <a:lvl1pPr marL="0" indent="0" algn="ctr">
              <a:buNone/>
              <a:defRPr sz="2400" b="1">
                <a:solidFill>
                  <a:schemeClr val="bg1"/>
                </a:solidFill>
              </a:defRPr>
            </a:lvl1pPr>
          </a:lstStyle>
          <a:p>
            <a:pPr lvl="0"/>
            <a:r>
              <a:rPr lang="fi-FI" dirty="0"/>
              <a:t> </a:t>
            </a:r>
          </a:p>
        </p:txBody>
      </p:sp>
      <p:sp>
        <p:nvSpPr>
          <p:cNvPr id="36" name="Tekstin paikkamerkki 3">
            <a:extLst>
              <a:ext uri="{FF2B5EF4-FFF2-40B4-BE49-F238E27FC236}">
                <a16:creationId xmlns:a16="http://schemas.microsoft.com/office/drawing/2014/main" id="{522CFAA5-BE4C-6C28-4E3B-9CC4881FE5F7}"/>
              </a:ext>
              <a:ext uri="{C183D7F6-B498-43B3-948B-1728B52AA6E4}">
                <adec:decorative xmlns:adec="http://schemas.microsoft.com/office/drawing/2017/decorative" val="1"/>
              </a:ext>
            </a:extLst>
          </p:cNvPr>
          <p:cNvSpPr>
            <a:spLocks noGrp="1" noChangeAspect="1"/>
          </p:cNvSpPr>
          <p:nvPr userDrawn="1">
            <p:ph type="body" sz="quarter" idx="67" hasCustomPrompt="1"/>
          </p:nvPr>
        </p:nvSpPr>
        <p:spPr>
          <a:xfrm>
            <a:off x="4186112" y="2719754"/>
            <a:ext cx="540000" cy="54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accent6"/>
          </a:solidFill>
          <a:ln w="25400">
            <a:solidFill>
              <a:schemeClr val="tx2"/>
            </a:solidFill>
          </a:ln>
        </p:spPr>
        <p:txBody>
          <a:bodyPr wrap="none" anchor="ctr">
            <a:noAutofit/>
          </a:bodyPr>
          <a:lstStyle>
            <a:lvl1pPr marL="0" indent="0" algn="ctr">
              <a:buNone/>
              <a:defRPr sz="2400" b="1">
                <a:solidFill>
                  <a:schemeClr val="bg1"/>
                </a:solidFill>
              </a:defRPr>
            </a:lvl1pPr>
          </a:lstStyle>
          <a:p>
            <a:pPr lvl="0"/>
            <a:r>
              <a:rPr lang="fi-FI" dirty="0"/>
              <a:t> </a:t>
            </a:r>
          </a:p>
        </p:txBody>
      </p:sp>
      <p:sp>
        <p:nvSpPr>
          <p:cNvPr id="23" name="Tekstin paikkamerkki 4">
            <a:extLst>
              <a:ext uri="{FF2B5EF4-FFF2-40B4-BE49-F238E27FC236}">
                <a16:creationId xmlns:a16="http://schemas.microsoft.com/office/drawing/2014/main" id="{24E04D7C-09F6-41E0-9787-8F03A191EACC}"/>
              </a:ext>
              <a:ext uri="{C183D7F6-B498-43B3-948B-1728B52AA6E4}">
                <adec:decorative xmlns:adec="http://schemas.microsoft.com/office/drawing/2017/decorative" val="1"/>
              </a:ext>
            </a:extLst>
          </p:cNvPr>
          <p:cNvSpPr>
            <a:spLocks noGrp="1" noChangeAspect="1"/>
          </p:cNvSpPr>
          <p:nvPr userDrawn="1">
            <p:ph type="body" sz="quarter" idx="38" hasCustomPrompt="1"/>
          </p:nvPr>
        </p:nvSpPr>
        <p:spPr>
          <a:xfrm>
            <a:off x="5825206" y="2719754"/>
            <a:ext cx="540000" cy="54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accent6"/>
          </a:solidFill>
          <a:ln w="25400">
            <a:solidFill>
              <a:schemeClr val="tx2"/>
            </a:solidFill>
          </a:ln>
        </p:spPr>
        <p:txBody>
          <a:bodyPr wrap="none" anchor="ctr">
            <a:noAutofit/>
          </a:bodyPr>
          <a:lstStyle>
            <a:lvl1pPr marL="0" indent="0" algn="ctr">
              <a:buNone/>
              <a:defRPr sz="2400" b="1">
                <a:solidFill>
                  <a:schemeClr val="bg1"/>
                </a:solidFill>
              </a:defRPr>
            </a:lvl1pPr>
          </a:lstStyle>
          <a:p>
            <a:pPr lvl="0"/>
            <a:r>
              <a:rPr lang="fi-FI" dirty="0"/>
              <a:t> </a:t>
            </a:r>
          </a:p>
        </p:txBody>
      </p:sp>
      <p:sp>
        <p:nvSpPr>
          <p:cNvPr id="24" name="Tekstin paikkamerkki 5">
            <a:extLst>
              <a:ext uri="{FF2B5EF4-FFF2-40B4-BE49-F238E27FC236}">
                <a16:creationId xmlns:a16="http://schemas.microsoft.com/office/drawing/2014/main" id="{EFD5236E-A04D-3B54-2CC8-E2CEA99F0007}"/>
              </a:ext>
              <a:ext uri="{C183D7F6-B498-43B3-948B-1728B52AA6E4}">
                <adec:decorative xmlns:adec="http://schemas.microsoft.com/office/drawing/2017/decorative" val="1"/>
              </a:ext>
            </a:extLst>
          </p:cNvPr>
          <p:cNvSpPr>
            <a:spLocks noGrp="1" noChangeAspect="1"/>
          </p:cNvSpPr>
          <p:nvPr userDrawn="1">
            <p:ph type="body" sz="quarter" idx="39" hasCustomPrompt="1"/>
          </p:nvPr>
        </p:nvSpPr>
        <p:spPr>
          <a:xfrm>
            <a:off x="7464301" y="2719754"/>
            <a:ext cx="540000" cy="54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accent6"/>
          </a:solidFill>
          <a:ln w="25400">
            <a:solidFill>
              <a:schemeClr val="tx2"/>
            </a:solidFill>
          </a:ln>
        </p:spPr>
        <p:txBody>
          <a:bodyPr wrap="none" anchor="ctr">
            <a:noAutofit/>
          </a:bodyPr>
          <a:lstStyle>
            <a:lvl1pPr marL="0" indent="0" algn="ctr">
              <a:buNone/>
              <a:defRPr sz="2400" b="1">
                <a:solidFill>
                  <a:schemeClr val="bg1"/>
                </a:solidFill>
              </a:defRPr>
            </a:lvl1pPr>
          </a:lstStyle>
          <a:p>
            <a:pPr lvl="0"/>
            <a:r>
              <a:rPr lang="fi-FI" dirty="0"/>
              <a:t> </a:t>
            </a:r>
          </a:p>
        </p:txBody>
      </p:sp>
      <p:sp>
        <p:nvSpPr>
          <p:cNvPr id="37" name="Tekstin paikkamerkki 6">
            <a:extLst>
              <a:ext uri="{FF2B5EF4-FFF2-40B4-BE49-F238E27FC236}">
                <a16:creationId xmlns:a16="http://schemas.microsoft.com/office/drawing/2014/main" id="{D3676EDF-21A6-4D8C-03B8-1C05E7B1004B}"/>
              </a:ext>
              <a:ext uri="{C183D7F6-B498-43B3-948B-1728B52AA6E4}">
                <adec:decorative xmlns:adec="http://schemas.microsoft.com/office/drawing/2017/decorative" val="1"/>
              </a:ext>
            </a:extLst>
          </p:cNvPr>
          <p:cNvSpPr>
            <a:spLocks noGrp="1" noChangeAspect="1"/>
          </p:cNvSpPr>
          <p:nvPr userDrawn="1">
            <p:ph type="body" sz="quarter" idx="68" hasCustomPrompt="1"/>
          </p:nvPr>
        </p:nvSpPr>
        <p:spPr>
          <a:xfrm>
            <a:off x="9102600" y="2719754"/>
            <a:ext cx="540000" cy="54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accent6"/>
          </a:solidFill>
          <a:ln w="25400">
            <a:solidFill>
              <a:schemeClr val="tx2"/>
            </a:solidFill>
          </a:ln>
        </p:spPr>
        <p:txBody>
          <a:bodyPr wrap="none" anchor="ctr">
            <a:noAutofit/>
          </a:bodyPr>
          <a:lstStyle>
            <a:lvl1pPr marL="0" indent="0" algn="ctr">
              <a:buNone/>
              <a:defRPr sz="2400" b="1">
                <a:solidFill>
                  <a:schemeClr val="bg1"/>
                </a:solidFill>
              </a:defRPr>
            </a:lvl1pPr>
          </a:lstStyle>
          <a:p>
            <a:pPr lvl="0"/>
            <a:r>
              <a:rPr lang="fi-FI" dirty="0"/>
              <a:t> </a:t>
            </a:r>
          </a:p>
        </p:txBody>
      </p:sp>
      <p:sp>
        <p:nvSpPr>
          <p:cNvPr id="28" name="Tekstin paikkamerkki 7">
            <a:extLst>
              <a:ext uri="{FF2B5EF4-FFF2-40B4-BE49-F238E27FC236}">
                <a16:creationId xmlns:a16="http://schemas.microsoft.com/office/drawing/2014/main" id="{647F65A0-E569-82E7-80EE-C76AECD49915}"/>
              </a:ext>
              <a:ext uri="{C183D7F6-B498-43B3-948B-1728B52AA6E4}">
                <adec:decorative xmlns:adec="http://schemas.microsoft.com/office/drawing/2017/decorative" val="1"/>
              </a:ext>
            </a:extLst>
          </p:cNvPr>
          <p:cNvSpPr>
            <a:spLocks noGrp="1" noChangeAspect="1"/>
          </p:cNvSpPr>
          <p:nvPr userDrawn="1">
            <p:ph type="body" sz="quarter" idx="43" hasCustomPrompt="1"/>
          </p:nvPr>
        </p:nvSpPr>
        <p:spPr>
          <a:xfrm>
            <a:off x="10743105" y="2719754"/>
            <a:ext cx="540000" cy="54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accent6"/>
          </a:solidFill>
          <a:ln w="25400">
            <a:solidFill>
              <a:schemeClr val="tx2"/>
            </a:solidFill>
          </a:ln>
        </p:spPr>
        <p:txBody>
          <a:bodyPr wrap="none" anchor="ctr">
            <a:noAutofit/>
          </a:bodyPr>
          <a:lstStyle>
            <a:lvl1pPr marL="0" indent="0" algn="ctr">
              <a:buNone/>
              <a:defRPr sz="2400" b="1">
                <a:solidFill>
                  <a:schemeClr val="bg1"/>
                </a:solidFill>
              </a:defRPr>
            </a:lvl1pPr>
          </a:lstStyle>
          <a:p>
            <a:pPr lvl="0"/>
            <a:r>
              <a:rPr lang="fi-FI" dirty="0"/>
              <a:t> </a:t>
            </a:r>
          </a:p>
        </p:txBody>
      </p:sp>
      <p:sp>
        <p:nvSpPr>
          <p:cNvPr id="11" name="Tekstin paikkamerkki 1">
            <a:extLst>
              <a:ext uri="{FF2B5EF4-FFF2-40B4-BE49-F238E27FC236}">
                <a16:creationId xmlns:a16="http://schemas.microsoft.com/office/drawing/2014/main" id="{DAF13733-5D9F-53FB-2BC7-DA61335DF0FC}"/>
              </a:ext>
            </a:extLst>
          </p:cNvPr>
          <p:cNvSpPr>
            <a:spLocks noGrp="1"/>
          </p:cNvSpPr>
          <p:nvPr userDrawn="1">
            <p:ph type="body" sz="quarter" idx="75" hasCustomPrompt="1"/>
          </p:nvPr>
        </p:nvSpPr>
        <p:spPr>
          <a:xfrm>
            <a:off x="927612" y="2841508"/>
            <a:ext cx="502214" cy="296492"/>
          </a:xfrm>
        </p:spPr>
        <p:txBody>
          <a:bodyPr anchor="ctr"/>
          <a:lstStyle>
            <a:lvl1pPr marL="0" indent="0" algn="ctr">
              <a:buNone/>
              <a:defRPr sz="2400" b="1">
                <a:solidFill>
                  <a:schemeClr val="tx2"/>
                </a:solidFill>
              </a:defRPr>
            </a:lvl1pPr>
          </a:lstStyle>
          <a:p>
            <a:pPr lvl="0"/>
            <a:r>
              <a:rPr lang="fi-FI" dirty="0"/>
              <a:t>0</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userDrawn="1">
            <p:ph type="body" sz="quarter" idx="21" hasCustomPrompt="1"/>
          </p:nvPr>
        </p:nvSpPr>
        <p:spPr>
          <a:xfrm>
            <a:off x="539751" y="4019552"/>
            <a:ext cx="1277937" cy="249236"/>
          </a:xfrm>
          <a:noFill/>
        </p:spPr>
        <p:txBody>
          <a:bodyPr wrap="square" lIns="0" tIns="0" rIns="0" bIns="72000" anchor="b"/>
          <a:lstStyle>
            <a:lvl1pPr marL="0" indent="0" algn="ctr">
              <a:spcAft>
                <a:spcPts val="0"/>
              </a:spcAft>
              <a:buNone/>
              <a:defRPr sz="2400" b="1">
                <a:solidFill>
                  <a:schemeClr val="tx1"/>
                </a:solidFill>
              </a:defRPr>
            </a:lvl1pPr>
          </a:lstStyle>
          <a:p>
            <a:pPr lvl="0"/>
            <a:r>
              <a:rPr lang="fi-FI" dirty="0"/>
              <a:t>0001</a:t>
            </a:r>
          </a:p>
        </p:txBody>
      </p:sp>
      <p:sp>
        <p:nvSpPr>
          <p:cNvPr id="42" name="Tekstin paikkamerkki 1">
            <a:extLst>
              <a:ext uri="{FF2B5EF4-FFF2-40B4-BE49-F238E27FC236}">
                <a16:creationId xmlns:a16="http://schemas.microsoft.com/office/drawing/2014/main" id="{7608FB36-0543-225A-2199-6DA271EDDF79}"/>
              </a:ext>
            </a:extLst>
          </p:cNvPr>
          <p:cNvSpPr>
            <a:spLocks noGrp="1"/>
          </p:cNvSpPr>
          <p:nvPr userDrawn="1">
            <p:ph type="body" sz="quarter" idx="46" hasCustomPrompt="1"/>
          </p:nvPr>
        </p:nvSpPr>
        <p:spPr>
          <a:xfrm>
            <a:off x="539750" y="4268788"/>
            <a:ext cx="1277938" cy="992187"/>
          </a:xfrm>
          <a:noFill/>
        </p:spPr>
        <p:txBody>
          <a:bodyPr wrap="square" lIns="0" tIns="0" rIns="0" anchor="t"/>
          <a:lstStyle>
            <a:lvl1pPr marL="0" indent="0" algn="ctr">
              <a:spcAft>
                <a:spcPts val="0"/>
              </a:spcAft>
              <a:buNone/>
              <a:defRPr sz="1200" b="0"/>
            </a:lvl1pPr>
          </a:lstStyle>
          <a:p>
            <a:pPr lvl="0"/>
            <a:r>
              <a:rPr lang="fi-FI" dirty="0"/>
              <a:t>Tähän lyhyt kuvaus</a:t>
            </a:r>
          </a:p>
        </p:txBody>
      </p:sp>
      <p:sp>
        <p:nvSpPr>
          <p:cNvPr id="17" name="Tekstin paikkamerkki 2">
            <a:extLst>
              <a:ext uri="{FF2B5EF4-FFF2-40B4-BE49-F238E27FC236}">
                <a16:creationId xmlns:a16="http://schemas.microsoft.com/office/drawing/2014/main" id="{8290F415-8672-A655-7E27-5468AD369BD2}"/>
              </a:ext>
            </a:extLst>
          </p:cNvPr>
          <p:cNvSpPr>
            <a:spLocks noGrp="1"/>
          </p:cNvSpPr>
          <p:nvPr userDrawn="1">
            <p:ph type="body" sz="quarter" idx="76" hasCustomPrompt="1"/>
          </p:nvPr>
        </p:nvSpPr>
        <p:spPr>
          <a:xfrm>
            <a:off x="2565116" y="2841508"/>
            <a:ext cx="502214" cy="296492"/>
          </a:xfrm>
        </p:spPr>
        <p:txBody>
          <a:bodyPr anchor="ctr"/>
          <a:lstStyle>
            <a:lvl1pPr marL="0" indent="0" algn="ctr">
              <a:buNone/>
              <a:defRPr sz="2400" b="1">
                <a:solidFill>
                  <a:schemeClr val="tx2"/>
                </a:solidFill>
              </a:defRPr>
            </a:lvl1pPr>
          </a:lstStyle>
          <a:p>
            <a:pPr lvl="0"/>
            <a:r>
              <a:rPr lang="fi-FI" dirty="0"/>
              <a:t>0</a:t>
            </a:r>
          </a:p>
        </p:txBody>
      </p:sp>
      <p:sp>
        <p:nvSpPr>
          <p:cNvPr id="14" name="Tekstin paikkamerkki 2">
            <a:extLst>
              <a:ext uri="{FF2B5EF4-FFF2-40B4-BE49-F238E27FC236}">
                <a16:creationId xmlns:a16="http://schemas.microsoft.com/office/drawing/2014/main" id="{0350F980-7E7A-113F-25C1-93D0C8531FD5}"/>
              </a:ext>
            </a:extLst>
          </p:cNvPr>
          <p:cNvSpPr>
            <a:spLocks noGrp="1"/>
          </p:cNvSpPr>
          <p:nvPr userDrawn="1">
            <p:ph type="body" sz="quarter" idx="22" hasCustomPrompt="1"/>
          </p:nvPr>
        </p:nvSpPr>
        <p:spPr>
          <a:xfrm>
            <a:off x="2178050" y="4019552"/>
            <a:ext cx="1276347" cy="242886"/>
          </a:xfrm>
          <a:noFill/>
        </p:spPr>
        <p:txBody>
          <a:bodyPr wrap="square" lIns="0" tIns="0" rIns="0" bIns="72000" anchor="b"/>
          <a:lstStyle>
            <a:lvl1pPr marL="0" indent="0" algn="ctr">
              <a:spcAft>
                <a:spcPts val="0"/>
              </a:spcAft>
              <a:buNone/>
              <a:defRPr sz="2400" b="1">
                <a:solidFill>
                  <a:schemeClr val="tx1"/>
                </a:solidFill>
              </a:defRPr>
            </a:lvl1pPr>
          </a:lstStyle>
          <a:p>
            <a:pPr lvl="0"/>
            <a:r>
              <a:rPr lang="fi-FI" dirty="0"/>
              <a:t>0002</a:t>
            </a:r>
          </a:p>
        </p:txBody>
      </p:sp>
      <p:sp>
        <p:nvSpPr>
          <p:cNvPr id="43" name="Tekstin paikkamerkki 2">
            <a:extLst>
              <a:ext uri="{FF2B5EF4-FFF2-40B4-BE49-F238E27FC236}">
                <a16:creationId xmlns:a16="http://schemas.microsoft.com/office/drawing/2014/main" id="{D24831DA-010E-2081-DDC3-5F0DE0F7C628}"/>
              </a:ext>
            </a:extLst>
          </p:cNvPr>
          <p:cNvSpPr>
            <a:spLocks noGrp="1"/>
          </p:cNvSpPr>
          <p:nvPr userDrawn="1">
            <p:ph type="body" sz="quarter" idx="47" hasCustomPrompt="1"/>
          </p:nvPr>
        </p:nvSpPr>
        <p:spPr>
          <a:xfrm>
            <a:off x="2178050" y="4268788"/>
            <a:ext cx="1276347" cy="992188"/>
          </a:xfrm>
          <a:noFill/>
        </p:spPr>
        <p:txBody>
          <a:bodyPr wrap="square" lIns="0" tIns="0" rIns="0" anchor="t"/>
          <a:lstStyle>
            <a:lvl1pPr marL="0" indent="0" algn="ctr">
              <a:spcAft>
                <a:spcPts val="0"/>
              </a:spcAft>
              <a:buNone/>
              <a:defRPr sz="1200" b="0"/>
            </a:lvl1pPr>
          </a:lstStyle>
          <a:p>
            <a:pPr lvl="0"/>
            <a:r>
              <a:rPr lang="fi-FI" dirty="0"/>
              <a:t>Tähän lyhyt kuvaus</a:t>
            </a:r>
          </a:p>
        </p:txBody>
      </p:sp>
      <p:sp>
        <p:nvSpPr>
          <p:cNvPr id="5" name="Nosto">
            <a:extLst>
              <a:ext uri="{FF2B5EF4-FFF2-40B4-BE49-F238E27FC236}">
                <a16:creationId xmlns:a16="http://schemas.microsoft.com/office/drawing/2014/main" id="{D234159D-E611-9D2E-3280-3B380240F0A0}"/>
              </a:ext>
            </a:extLst>
          </p:cNvPr>
          <p:cNvSpPr>
            <a:spLocks noGrp="1"/>
          </p:cNvSpPr>
          <p:nvPr userDrawn="1">
            <p:ph type="body" sz="quarter" idx="56" hasCustomPrompt="1"/>
          </p:nvPr>
        </p:nvSpPr>
        <p:spPr>
          <a:xfrm>
            <a:off x="1816096" y="1298913"/>
            <a:ext cx="2000254" cy="992186"/>
          </a:xfrm>
          <a:noFill/>
        </p:spPr>
        <p:txBody>
          <a:bodyPr wrap="square" lIns="0" tIns="0" rIns="0" bIns="72000" anchor="b"/>
          <a:lstStyle>
            <a:lvl1pPr marL="0" indent="0" algn="ctr">
              <a:spcAft>
                <a:spcPts val="0"/>
              </a:spcAft>
              <a:buNone/>
              <a:defRPr sz="1400" b="1"/>
            </a:lvl1pPr>
          </a:lstStyle>
          <a:p>
            <a:pPr lvl="0"/>
            <a:r>
              <a:rPr lang="fi-FI" dirty="0"/>
              <a:t>Nostoteksti tai muita huomioita korostetusta pisteestä. Muista tarkistaa lukujärjestys!</a:t>
            </a:r>
          </a:p>
        </p:txBody>
      </p:sp>
      <p:sp>
        <p:nvSpPr>
          <p:cNvPr id="18" name="Tekstin paikkamerkki 3">
            <a:extLst>
              <a:ext uri="{FF2B5EF4-FFF2-40B4-BE49-F238E27FC236}">
                <a16:creationId xmlns:a16="http://schemas.microsoft.com/office/drawing/2014/main" id="{9A9E8C74-5326-E1C7-DA42-D37134C19387}"/>
              </a:ext>
            </a:extLst>
          </p:cNvPr>
          <p:cNvSpPr>
            <a:spLocks noGrp="1"/>
          </p:cNvSpPr>
          <p:nvPr userDrawn="1">
            <p:ph type="body" sz="quarter" idx="77" hasCustomPrompt="1"/>
          </p:nvPr>
        </p:nvSpPr>
        <p:spPr>
          <a:xfrm>
            <a:off x="4205005" y="2841508"/>
            <a:ext cx="502214" cy="296492"/>
          </a:xfrm>
        </p:spPr>
        <p:txBody>
          <a:bodyPr anchor="ctr"/>
          <a:lstStyle>
            <a:lvl1pPr marL="0" indent="0" algn="ctr">
              <a:buNone/>
              <a:defRPr sz="2400" b="1">
                <a:solidFill>
                  <a:schemeClr val="tx2"/>
                </a:solidFill>
              </a:defRPr>
            </a:lvl1pPr>
          </a:lstStyle>
          <a:p>
            <a:pPr lvl="0"/>
            <a:r>
              <a:rPr lang="fi-FI" dirty="0"/>
              <a:t>0</a:t>
            </a:r>
          </a:p>
        </p:txBody>
      </p:sp>
      <p:sp>
        <p:nvSpPr>
          <p:cNvPr id="15" name="Tekstin paikkamerkki 3">
            <a:extLst>
              <a:ext uri="{FF2B5EF4-FFF2-40B4-BE49-F238E27FC236}">
                <a16:creationId xmlns:a16="http://schemas.microsoft.com/office/drawing/2014/main" id="{741AB7E6-95B7-46C8-1E7C-B14BE9B8BAE7}"/>
              </a:ext>
            </a:extLst>
          </p:cNvPr>
          <p:cNvSpPr>
            <a:spLocks noGrp="1"/>
          </p:cNvSpPr>
          <p:nvPr userDrawn="1">
            <p:ph type="body" sz="quarter" idx="23" hasCustomPrompt="1"/>
          </p:nvPr>
        </p:nvSpPr>
        <p:spPr>
          <a:xfrm>
            <a:off x="3817756" y="4019552"/>
            <a:ext cx="1276713" cy="242886"/>
          </a:xfrm>
          <a:noFill/>
        </p:spPr>
        <p:txBody>
          <a:bodyPr wrap="square" lIns="0" tIns="0" rIns="0" bIns="72000" anchor="b"/>
          <a:lstStyle>
            <a:lvl1pPr marL="0" indent="0" algn="ctr">
              <a:spcAft>
                <a:spcPts val="0"/>
              </a:spcAft>
              <a:buNone/>
              <a:defRPr sz="2400" b="1">
                <a:solidFill>
                  <a:schemeClr val="tx1"/>
                </a:solidFill>
              </a:defRPr>
            </a:lvl1pPr>
          </a:lstStyle>
          <a:p>
            <a:pPr lvl="0"/>
            <a:r>
              <a:rPr lang="fi-FI" dirty="0"/>
              <a:t>0003</a:t>
            </a:r>
          </a:p>
        </p:txBody>
      </p:sp>
      <p:sp>
        <p:nvSpPr>
          <p:cNvPr id="44" name="Tekstin paikkamerkki 3">
            <a:extLst>
              <a:ext uri="{FF2B5EF4-FFF2-40B4-BE49-F238E27FC236}">
                <a16:creationId xmlns:a16="http://schemas.microsoft.com/office/drawing/2014/main" id="{602DC99E-DF3C-E9A1-51F2-A36AE5B95DBB}"/>
              </a:ext>
            </a:extLst>
          </p:cNvPr>
          <p:cNvSpPr>
            <a:spLocks noGrp="1"/>
          </p:cNvSpPr>
          <p:nvPr userDrawn="1">
            <p:ph type="body" sz="quarter" idx="48" hasCustomPrompt="1"/>
          </p:nvPr>
        </p:nvSpPr>
        <p:spPr>
          <a:xfrm>
            <a:off x="3816350" y="4268788"/>
            <a:ext cx="1279525" cy="992188"/>
          </a:xfrm>
          <a:noFill/>
        </p:spPr>
        <p:txBody>
          <a:bodyPr wrap="square" lIns="0" tIns="0" rIns="0" anchor="t"/>
          <a:lstStyle>
            <a:lvl1pPr marL="0" indent="0" algn="ctr">
              <a:spcAft>
                <a:spcPts val="0"/>
              </a:spcAft>
              <a:buNone/>
              <a:defRPr sz="1200" b="0"/>
            </a:lvl1pPr>
          </a:lstStyle>
          <a:p>
            <a:pPr lvl="0"/>
            <a:r>
              <a:rPr lang="fi-FI" dirty="0"/>
              <a:t>Tähän lyhyt kuvaus</a:t>
            </a:r>
          </a:p>
        </p:txBody>
      </p:sp>
      <p:sp>
        <p:nvSpPr>
          <p:cNvPr id="19" name="Tekstin paikkamerkki 4">
            <a:extLst>
              <a:ext uri="{FF2B5EF4-FFF2-40B4-BE49-F238E27FC236}">
                <a16:creationId xmlns:a16="http://schemas.microsoft.com/office/drawing/2014/main" id="{64F3B65B-18A7-1BD3-D5FA-9551D9C665DF}"/>
              </a:ext>
            </a:extLst>
          </p:cNvPr>
          <p:cNvSpPr>
            <a:spLocks noGrp="1"/>
          </p:cNvSpPr>
          <p:nvPr userDrawn="1">
            <p:ph type="body" sz="quarter" idx="78" hasCustomPrompt="1"/>
          </p:nvPr>
        </p:nvSpPr>
        <p:spPr>
          <a:xfrm>
            <a:off x="5844099" y="2841508"/>
            <a:ext cx="502214" cy="296492"/>
          </a:xfrm>
        </p:spPr>
        <p:txBody>
          <a:bodyPr anchor="ctr"/>
          <a:lstStyle>
            <a:lvl1pPr marL="0" indent="0" algn="ctr">
              <a:buNone/>
              <a:defRPr sz="2400" b="1">
                <a:solidFill>
                  <a:schemeClr val="tx2"/>
                </a:solidFill>
              </a:defRPr>
            </a:lvl1pPr>
          </a:lstStyle>
          <a:p>
            <a:pPr lvl="0"/>
            <a:r>
              <a:rPr lang="fi-FI" dirty="0"/>
              <a:t>0</a:t>
            </a:r>
          </a:p>
        </p:txBody>
      </p:sp>
      <p:sp>
        <p:nvSpPr>
          <p:cNvPr id="16" name="Tekstin paikkamerkki 4">
            <a:extLst>
              <a:ext uri="{FF2B5EF4-FFF2-40B4-BE49-F238E27FC236}">
                <a16:creationId xmlns:a16="http://schemas.microsoft.com/office/drawing/2014/main" id="{83C2C322-EC2C-8FA1-0AA8-1ED1E3D8F806}"/>
              </a:ext>
            </a:extLst>
          </p:cNvPr>
          <p:cNvSpPr>
            <a:spLocks noGrp="1"/>
          </p:cNvSpPr>
          <p:nvPr userDrawn="1">
            <p:ph type="body" sz="quarter" idx="24" hasCustomPrompt="1"/>
          </p:nvPr>
        </p:nvSpPr>
        <p:spPr>
          <a:xfrm>
            <a:off x="5459418" y="4019552"/>
            <a:ext cx="1271577" cy="242886"/>
          </a:xfrm>
          <a:noFill/>
        </p:spPr>
        <p:txBody>
          <a:bodyPr wrap="square" lIns="0" tIns="0" rIns="0" bIns="72000" anchor="b"/>
          <a:lstStyle>
            <a:lvl1pPr marL="0" indent="0" algn="ctr">
              <a:spcAft>
                <a:spcPts val="0"/>
              </a:spcAft>
              <a:buNone/>
              <a:defRPr sz="2400" b="1">
                <a:solidFill>
                  <a:schemeClr val="tx1"/>
                </a:solidFill>
              </a:defRPr>
            </a:lvl1pPr>
          </a:lstStyle>
          <a:p>
            <a:pPr lvl="0"/>
            <a:r>
              <a:rPr lang="fi-FI" dirty="0"/>
              <a:t>0004</a:t>
            </a:r>
          </a:p>
        </p:txBody>
      </p:sp>
      <p:sp>
        <p:nvSpPr>
          <p:cNvPr id="45" name="Tekstin paikkamerkki 4">
            <a:extLst>
              <a:ext uri="{FF2B5EF4-FFF2-40B4-BE49-F238E27FC236}">
                <a16:creationId xmlns:a16="http://schemas.microsoft.com/office/drawing/2014/main" id="{5B30EC07-D5A3-4F64-1931-50A1E212C8CD}"/>
              </a:ext>
            </a:extLst>
          </p:cNvPr>
          <p:cNvSpPr>
            <a:spLocks noGrp="1"/>
          </p:cNvSpPr>
          <p:nvPr userDrawn="1">
            <p:ph type="body" sz="quarter" idx="49" hasCustomPrompt="1"/>
          </p:nvPr>
        </p:nvSpPr>
        <p:spPr>
          <a:xfrm>
            <a:off x="5456238" y="4268788"/>
            <a:ext cx="1277937" cy="992188"/>
          </a:xfrm>
          <a:noFill/>
        </p:spPr>
        <p:txBody>
          <a:bodyPr wrap="square" lIns="0" tIns="0" rIns="0" anchor="t"/>
          <a:lstStyle>
            <a:lvl1pPr marL="0" indent="0" algn="ctr">
              <a:spcAft>
                <a:spcPts val="0"/>
              </a:spcAft>
              <a:buNone/>
              <a:defRPr sz="1200" b="0"/>
            </a:lvl1pPr>
          </a:lstStyle>
          <a:p>
            <a:pPr lvl="0"/>
            <a:r>
              <a:rPr lang="fi-FI" dirty="0"/>
              <a:t>Tähän lyhyt kuvaus</a:t>
            </a:r>
          </a:p>
        </p:txBody>
      </p:sp>
      <p:sp>
        <p:nvSpPr>
          <p:cNvPr id="20" name="Tekstin paikkamerkki 5">
            <a:extLst>
              <a:ext uri="{FF2B5EF4-FFF2-40B4-BE49-F238E27FC236}">
                <a16:creationId xmlns:a16="http://schemas.microsoft.com/office/drawing/2014/main" id="{0B549AD5-CBBF-D523-4621-C1A7F6D671F8}"/>
              </a:ext>
            </a:extLst>
          </p:cNvPr>
          <p:cNvSpPr>
            <a:spLocks noGrp="1"/>
          </p:cNvSpPr>
          <p:nvPr userDrawn="1">
            <p:ph type="body" sz="quarter" idx="79" hasCustomPrompt="1"/>
          </p:nvPr>
        </p:nvSpPr>
        <p:spPr>
          <a:xfrm>
            <a:off x="7483194" y="2841508"/>
            <a:ext cx="502214" cy="296492"/>
          </a:xfrm>
        </p:spPr>
        <p:txBody>
          <a:bodyPr anchor="ctr"/>
          <a:lstStyle>
            <a:lvl1pPr marL="0" indent="0" algn="ctr">
              <a:buNone/>
              <a:defRPr sz="2400" b="1">
                <a:solidFill>
                  <a:schemeClr val="tx2"/>
                </a:solidFill>
              </a:defRPr>
            </a:lvl1pPr>
          </a:lstStyle>
          <a:p>
            <a:pPr lvl="0"/>
            <a:r>
              <a:rPr lang="fi-FI" dirty="0"/>
              <a:t>0</a:t>
            </a:r>
          </a:p>
        </p:txBody>
      </p:sp>
      <p:sp>
        <p:nvSpPr>
          <p:cNvPr id="41" name="Tekstin paikkamerkki 5">
            <a:extLst>
              <a:ext uri="{FF2B5EF4-FFF2-40B4-BE49-F238E27FC236}">
                <a16:creationId xmlns:a16="http://schemas.microsoft.com/office/drawing/2014/main" id="{87CEDAFF-E282-C2E3-87D2-23CE2E487972}"/>
              </a:ext>
            </a:extLst>
          </p:cNvPr>
          <p:cNvSpPr>
            <a:spLocks noGrp="1"/>
          </p:cNvSpPr>
          <p:nvPr userDrawn="1">
            <p:ph type="body" sz="quarter" idx="45" hasCustomPrompt="1"/>
          </p:nvPr>
        </p:nvSpPr>
        <p:spPr>
          <a:xfrm>
            <a:off x="7094538" y="4019552"/>
            <a:ext cx="1279526" cy="242886"/>
          </a:xfrm>
          <a:noFill/>
        </p:spPr>
        <p:txBody>
          <a:bodyPr wrap="square" lIns="0" tIns="0" rIns="0" bIns="72000" anchor="b"/>
          <a:lstStyle>
            <a:lvl1pPr marL="0" indent="0" algn="ctr">
              <a:spcAft>
                <a:spcPts val="0"/>
              </a:spcAft>
              <a:buNone/>
              <a:defRPr sz="2400" b="1">
                <a:solidFill>
                  <a:schemeClr val="tx1"/>
                </a:solidFill>
              </a:defRPr>
            </a:lvl1pPr>
          </a:lstStyle>
          <a:p>
            <a:pPr lvl="0"/>
            <a:r>
              <a:rPr lang="fi-FI" dirty="0"/>
              <a:t>0005</a:t>
            </a:r>
          </a:p>
        </p:txBody>
      </p:sp>
      <p:sp>
        <p:nvSpPr>
          <p:cNvPr id="46" name="Tekstin paikkamerkki 5">
            <a:extLst>
              <a:ext uri="{FF2B5EF4-FFF2-40B4-BE49-F238E27FC236}">
                <a16:creationId xmlns:a16="http://schemas.microsoft.com/office/drawing/2014/main" id="{4AD27E70-98F3-0D58-C3D6-45EC57E1698D}"/>
              </a:ext>
            </a:extLst>
          </p:cNvPr>
          <p:cNvSpPr>
            <a:spLocks noGrp="1"/>
          </p:cNvSpPr>
          <p:nvPr userDrawn="1">
            <p:ph type="body" sz="quarter" idx="50" hasCustomPrompt="1"/>
          </p:nvPr>
        </p:nvSpPr>
        <p:spPr>
          <a:xfrm>
            <a:off x="7094539" y="4268788"/>
            <a:ext cx="1279525" cy="987425"/>
          </a:xfrm>
          <a:noFill/>
        </p:spPr>
        <p:txBody>
          <a:bodyPr wrap="square" lIns="0" tIns="0" rIns="0" anchor="t"/>
          <a:lstStyle>
            <a:lvl1pPr marL="0" indent="0" algn="ctr">
              <a:spcAft>
                <a:spcPts val="0"/>
              </a:spcAft>
              <a:buNone/>
              <a:defRPr sz="1200" b="0"/>
            </a:lvl1pPr>
          </a:lstStyle>
          <a:p>
            <a:pPr lvl="0"/>
            <a:r>
              <a:rPr lang="fi-FI" dirty="0"/>
              <a:t>Tähän lyhyt kuvaus</a:t>
            </a:r>
          </a:p>
        </p:txBody>
      </p:sp>
      <p:sp>
        <p:nvSpPr>
          <p:cNvPr id="25" name="Tekstin paikkamerkki 6">
            <a:extLst>
              <a:ext uri="{FF2B5EF4-FFF2-40B4-BE49-F238E27FC236}">
                <a16:creationId xmlns:a16="http://schemas.microsoft.com/office/drawing/2014/main" id="{746CDD3A-D0FD-7924-BB40-CF8C62E8B37A}"/>
              </a:ext>
            </a:extLst>
          </p:cNvPr>
          <p:cNvSpPr>
            <a:spLocks noGrp="1"/>
          </p:cNvSpPr>
          <p:nvPr userDrawn="1">
            <p:ph type="body" sz="quarter" idx="80" hasCustomPrompt="1"/>
          </p:nvPr>
        </p:nvSpPr>
        <p:spPr>
          <a:xfrm>
            <a:off x="9121493" y="2841508"/>
            <a:ext cx="502214" cy="296492"/>
          </a:xfrm>
        </p:spPr>
        <p:txBody>
          <a:bodyPr anchor="ctr"/>
          <a:lstStyle>
            <a:lvl1pPr marL="0" indent="0" algn="ctr">
              <a:buNone/>
              <a:defRPr sz="2400" b="1">
                <a:solidFill>
                  <a:schemeClr val="tx2"/>
                </a:solidFill>
              </a:defRPr>
            </a:lvl1pPr>
          </a:lstStyle>
          <a:p>
            <a:pPr lvl="0"/>
            <a:r>
              <a:rPr lang="fi-FI" dirty="0"/>
              <a:t>0</a:t>
            </a:r>
          </a:p>
        </p:txBody>
      </p:sp>
      <p:sp>
        <p:nvSpPr>
          <p:cNvPr id="32" name="Tekstin paikkamerkki 6">
            <a:extLst>
              <a:ext uri="{FF2B5EF4-FFF2-40B4-BE49-F238E27FC236}">
                <a16:creationId xmlns:a16="http://schemas.microsoft.com/office/drawing/2014/main" id="{4729BBE5-CC6F-C0E3-7A89-859E3C20235D}"/>
              </a:ext>
            </a:extLst>
          </p:cNvPr>
          <p:cNvSpPr>
            <a:spLocks noGrp="1"/>
          </p:cNvSpPr>
          <p:nvPr userDrawn="1">
            <p:ph type="body" sz="quarter" idx="63" hasCustomPrompt="1"/>
          </p:nvPr>
        </p:nvSpPr>
        <p:spPr>
          <a:xfrm>
            <a:off x="8732837" y="4019552"/>
            <a:ext cx="1279526" cy="242886"/>
          </a:xfrm>
          <a:noFill/>
        </p:spPr>
        <p:txBody>
          <a:bodyPr wrap="square" lIns="0" tIns="0" rIns="0" bIns="72000" anchor="b"/>
          <a:lstStyle>
            <a:lvl1pPr marL="0" indent="0" algn="ctr">
              <a:spcAft>
                <a:spcPts val="0"/>
              </a:spcAft>
              <a:buNone/>
              <a:defRPr sz="2400" b="1">
                <a:solidFill>
                  <a:schemeClr val="tx1"/>
                </a:solidFill>
              </a:defRPr>
            </a:lvl1pPr>
          </a:lstStyle>
          <a:p>
            <a:pPr lvl="0"/>
            <a:r>
              <a:rPr lang="fi-FI" dirty="0"/>
              <a:t>0006</a:t>
            </a:r>
          </a:p>
        </p:txBody>
      </p:sp>
      <p:sp>
        <p:nvSpPr>
          <p:cNvPr id="33" name="Tekstin paikkamerkki 6">
            <a:extLst>
              <a:ext uri="{FF2B5EF4-FFF2-40B4-BE49-F238E27FC236}">
                <a16:creationId xmlns:a16="http://schemas.microsoft.com/office/drawing/2014/main" id="{C2B806D6-4309-6233-88E3-520DBC7B7A05}"/>
              </a:ext>
            </a:extLst>
          </p:cNvPr>
          <p:cNvSpPr>
            <a:spLocks noGrp="1"/>
          </p:cNvSpPr>
          <p:nvPr userDrawn="1">
            <p:ph type="body" sz="quarter" idx="64" hasCustomPrompt="1"/>
          </p:nvPr>
        </p:nvSpPr>
        <p:spPr>
          <a:xfrm>
            <a:off x="8732837" y="4268788"/>
            <a:ext cx="1279526" cy="987425"/>
          </a:xfrm>
          <a:noFill/>
        </p:spPr>
        <p:txBody>
          <a:bodyPr wrap="square" lIns="0" tIns="0" rIns="0" anchor="t"/>
          <a:lstStyle>
            <a:lvl1pPr marL="0" indent="0" algn="ctr">
              <a:spcAft>
                <a:spcPts val="0"/>
              </a:spcAft>
              <a:buNone/>
              <a:defRPr sz="1200" b="0"/>
            </a:lvl1pPr>
          </a:lstStyle>
          <a:p>
            <a:pPr lvl="0"/>
            <a:r>
              <a:rPr lang="fi-FI" dirty="0"/>
              <a:t>Tähän lyhyt kuvaus</a:t>
            </a:r>
          </a:p>
        </p:txBody>
      </p:sp>
      <p:sp>
        <p:nvSpPr>
          <p:cNvPr id="26" name="Tekstin paikkamerkki 7">
            <a:extLst>
              <a:ext uri="{FF2B5EF4-FFF2-40B4-BE49-F238E27FC236}">
                <a16:creationId xmlns:a16="http://schemas.microsoft.com/office/drawing/2014/main" id="{9BAB5772-36AB-45B6-E87A-D9A3B59E68B8}"/>
              </a:ext>
            </a:extLst>
          </p:cNvPr>
          <p:cNvSpPr>
            <a:spLocks noGrp="1"/>
          </p:cNvSpPr>
          <p:nvPr userDrawn="1">
            <p:ph type="body" sz="quarter" idx="81" hasCustomPrompt="1"/>
          </p:nvPr>
        </p:nvSpPr>
        <p:spPr>
          <a:xfrm>
            <a:off x="10761998" y="2841508"/>
            <a:ext cx="502214" cy="296492"/>
          </a:xfrm>
        </p:spPr>
        <p:txBody>
          <a:bodyPr anchor="ctr"/>
          <a:lstStyle>
            <a:lvl1pPr marL="0" indent="0" algn="ctr">
              <a:buNone/>
              <a:defRPr sz="2400" b="1">
                <a:solidFill>
                  <a:schemeClr val="tx2"/>
                </a:solidFill>
              </a:defRPr>
            </a:lvl1pPr>
          </a:lstStyle>
          <a:p>
            <a:pPr lvl="0"/>
            <a:r>
              <a:rPr lang="fi-FI" dirty="0"/>
              <a:t>0</a:t>
            </a:r>
          </a:p>
        </p:txBody>
      </p:sp>
      <p:sp>
        <p:nvSpPr>
          <p:cNvPr id="34" name="Tekstin paikkamerkki 7">
            <a:extLst>
              <a:ext uri="{FF2B5EF4-FFF2-40B4-BE49-F238E27FC236}">
                <a16:creationId xmlns:a16="http://schemas.microsoft.com/office/drawing/2014/main" id="{618A8332-DC1A-92DF-3B16-F4DE7DC9CC77}"/>
              </a:ext>
            </a:extLst>
          </p:cNvPr>
          <p:cNvSpPr>
            <a:spLocks noGrp="1"/>
          </p:cNvSpPr>
          <p:nvPr userDrawn="1">
            <p:ph type="body" sz="quarter" idx="65" hasCustomPrompt="1"/>
          </p:nvPr>
        </p:nvSpPr>
        <p:spPr>
          <a:xfrm>
            <a:off x="10377205" y="4019552"/>
            <a:ext cx="1271801" cy="242886"/>
          </a:xfrm>
          <a:noFill/>
        </p:spPr>
        <p:txBody>
          <a:bodyPr wrap="square" lIns="0" tIns="0" rIns="0" bIns="72000" anchor="b"/>
          <a:lstStyle>
            <a:lvl1pPr marL="0" indent="0" algn="ctr">
              <a:spcAft>
                <a:spcPts val="0"/>
              </a:spcAft>
              <a:buNone/>
              <a:defRPr sz="2400" b="1">
                <a:solidFill>
                  <a:schemeClr val="tx1"/>
                </a:solidFill>
              </a:defRPr>
            </a:lvl1pPr>
          </a:lstStyle>
          <a:p>
            <a:pPr lvl="0"/>
            <a:r>
              <a:rPr lang="fi-FI" dirty="0"/>
              <a:t>0007</a:t>
            </a:r>
          </a:p>
        </p:txBody>
      </p:sp>
      <p:sp>
        <p:nvSpPr>
          <p:cNvPr id="35" name="Tekstin paikkamerkki 7">
            <a:extLst>
              <a:ext uri="{FF2B5EF4-FFF2-40B4-BE49-F238E27FC236}">
                <a16:creationId xmlns:a16="http://schemas.microsoft.com/office/drawing/2014/main" id="{DC684028-EB30-A46F-AEDB-29594CC47A1A}"/>
              </a:ext>
            </a:extLst>
          </p:cNvPr>
          <p:cNvSpPr>
            <a:spLocks noGrp="1"/>
          </p:cNvSpPr>
          <p:nvPr userDrawn="1">
            <p:ph type="body" sz="quarter" idx="66" hasCustomPrompt="1"/>
          </p:nvPr>
        </p:nvSpPr>
        <p:spPr>
          <a:xfrm>
            <a:off x="10375548" y="4268788"/>
            <a:ext cx="1275115" cy="987425"/>
          </a:xfrm>
          <a:noFill/>
        </p:spPr>
        <p:txBody>
          <a:bodyPr wrap="square" lIns="0" tIns="0" rIns="0" anchor="t"/>
          <a:lstStyle>
            <a:lvl1pPr marL="0" indent="0" algn="ctr">
              <a:spcAft>
                <a:spcPts val="0"/>
              </a:spcAft>
              <a:buNone/>
              <a:defRPr sz="1200" b="0"/>
            </a:lvl1pPr>
          </a:lstStyle>
          <a:p>
            <a:pPr lvl="0"/>
            <a:r>
              <a:rPr lang="fi-FI" dirty="0"/>
              <a:t>Tähän lyhyt kuvaus</a:t>
            </a:r>
          </a:p>
        </p:txBody>
      </p:sp>
      <p:sp>
        <p:nvSpPr>
          <p:cNvPr id="27" name="Tekstin paikkamerkki 1">
            <a:extLst>
              <a:ext uri="{FF2B5EF4-FFF2-40B4-BE49-F238E27FC236}">
                <a16:creationId xmlns:a16="http://schemas.microsoft.com/office/drawing/2014/main" id="{EA961587-5BEB-80D9-7E01-E238596CAC7F}"/>
              </a:ext>
            </a:extLst>
          </p:cNvPr>
          <p:cNvSpPr>
            <a:spLocks noGrp="1"/>
          </p:cNvSpPr>
          <p:nvPr userDrawn="1">
            <p:ph type="body" sz="quarter" idx="14" hasCustomPrompt="1"/>
          </p:nvPr>
        </p:nvSpPr>
        <p:spPr>
          <a:xfrm>
            <a:off x="1595500" y="5511822"/>
            <a:ext cx="9109012" cy="475820"/>
          </a:xfrm>
        </p:spPr>
        <p:txBody>
          <a:bodyPr tIns="0" anchor="t"/>
          <a:lstStyle>
            <a:lvl1pPr marL="0" indent="0" algn="ctr">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Prosessikaavio kuvaa vaihe vaiheelta, miten jokin työ tai tehtävä etenee. Se selkeyttää työvaiheiden järjestystä ja osallistujien rooleja sekä auttaa tunnistamaan mahdollisia kehityskohteita.</a:t>
            </a:r>
          </a:p>
        </p:txBody>
      </p:sp>
      <p:sp>
        <p:nvSpPr>
          <p:cNvPr id="7" name="Alatunnisteen paikkamerkki 6">
            <a:extLst>
              <a:ext uri="{FF2B5EF4-FFF2-40B4-BE49-F238E27FC236}">
                <a16:creationId xmlns:a16="http://schemas.microsoft.com/office/drawing/2014/main" id="{E4083D37-B847-EF84-E3A7-2BD708C4221D}"/>
              </a:ext>
            </a:extLst>
          </p:cNvPr>
          <p:cNvSpPr>
            <a:spLocks noGrp="1"/>
          </p:cNvSpPr>
          <p:nvPr userDrawn="1">
            <p:ph type="ftr" sz="quarter" idx="53"/>
          </p:nvPr>
        </p:nvSpPr>
        <p:spPr/>
        <p:txBody>
          <a:bodyPr/>
          <a:lstStyle/>
          <a:p>
            <a:endParaRPr lang="fi-FI" dirty="0"/>
          </a:p>
        </p:txBody>
      </p:sp>
      <p:sp>
        <p:nvSpPr>
          <p:cNvPr id="6" name="Päivämäärän paikkamerkki 5">
            <a:extLst>
              <a:ext uri="{FF2B5EF4-FFF2-40B4-BE49-F238E27FC236}">
                <a16:creationId xmlns:a16="http://schemas.microsoft.com/office/drawing/2014/main" id="{0C3FE38D-5122-C718-7E31-E7D7F26D1DB3}"/>
              </a:ext>
            </a:extLst>
          </p:cNvPr>
          <p:cNvSpPr>
            <a:spLocks noGrp="1"/>
          </p:cNvSpPr>
          <p:nvPr userDrawn="1">
            <p:ph type="dt" sz="half" idx="52"/>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0DC66C69-9886-AE19-2AB9-A7E1872A8E16}"/>
              </a:ext>
            </a:extLst>
          </p:cNvPr>
          <p:cNvSpPr>
            <a:spLocks noGrp="1"/>
          </p:cNvSpPr>
          <p:nvPr userDrawn="1">
            <p:ph type="sldNum" sz="quarter" idx="54"/>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BA37ABEE-C70A-EC52-D834-67FA20758B82}"/>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039003647"/>
      </p:ext>
    </p:extLst>
  </p:cSld>
  <p:clrMapOvr>
    <a:masterClrMapping/>
  </p:clrMapOvr>
  <p:extLst>
    <p:ext uri="{DCECCB84-F9BA-43D5-87BE-67443E8EF086}">
      <p15:sldGuideLst xmlns:p15="http://schemas.microsoft.com/office/powerpoint/2012/main"/>
    </p:ext>
  </p:extLst>
</p:sldLayout>
</file>

<file path=ppt/slideLayouts/slideLayout695.xml><?xml version="1.0" encoding="utf-8"?>
<p:sldLayout xmlns:a="http://schemas.openxmlformats.org/drawingml/2006/main" xmlns:r="http://schemas.openxmlformats.org/officeDocument/2006/relationships" xmlns:p="http://schemas.openxmlformats.org/presentationml/2006/main" preserve="1" userDrawn="1">
  <p:cSld name="Prosessikaavio 1">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46099" y="546100"/>
            <a:ext cx="11104564" cy="738188"/>
          </a:xfrm>
          <a:prstGeom prst="rect">
            <a:avLst/>
          </a:prstGeom>
        </p:spPr>
        <p:txBody>
          <a:bodyPr anchor="t"/>
          <a:lstStyle>
            <a:lvl1pPr algn="ctr">
              <a:defRPr sz="3600"/>
            </a:lvl1pPr>
          </a:lstStyle>
          <a:p>
            <a:r>
              <a:rPr lang="fi-FI" dirty="0"/>
              <a:t>Prosessikaavio 1 </a:t>
            </a:r>
          </a:p>
        </p:txBody>
      </p:sp>
      <p:sp>
        <p:nvSpPr>
          <p:cNvPr id="29" name="Tekstin paikkamerkki 28">
            <a:extLst>
              <a:ext uri="{FF2B5EF4-FFF2-40B4-BE49-F238E27FC236}">
                <a16:creationId xmlns:a16="http://schemas.microsoft.com/office/drawing/2014/main" id="{2C7B1891-8752-81A6-B78A-EE211AAA2253}"/>
              </a:ext>
              <a:ext uri="{C183D7F6-B498-43B3-948B-1728B52AA6E4}">
                <adec:decorative xmlns:adec="http://schemas.microsoft.com/office/drawing/2017/decorative" val="1"/>
              </a:ext>
            </a:extLst>
          </p:cNvPr>
          <p:cNvSpPr>
            <a:spLocks noGrp="1"/>
          </p:cNvSpPr>
          <p:nvPr>
            <p:ph type="body" sz="quarter" idx="90" hasCustomPrompt="1"/>
          </p:nvPr>
        </p:nvSpPr>
        <p:spPr>
          <a:xfrm>
            <a:off x="10034219" y="3986091"/>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30" name="Tekstin paikkamerkki 29">
            <a:extLst>
              <a:ext uri="{FF2B5EF4-FFF2-40B4-BE49-F238E27FC236}">
                <a16:creationId xmlns:a16="http://schemas.microsoft.com/office/drawing/2014/main" id="{90000A6B-0084-19C6-FB1D-B98A393ACA7F}"/>
              </a:ext>
              <a:ext uri="{C183D7F6-B498-43B3-948B-1728B52AA6E4}">
                <adec:decorative xmlns:adec="http://schemas.microsoft.com/office/drawing/2017/decorative" val="1"/>
              </a:ext>
            </a:extLst>
          </p:cNvPr>
          <p:cNvSpPr>
            <a:spLocks noGrp="1"/>
          </p:cNvSpPr>
          <p:nvPr>
            <p:ph type="body" sz="quarter" idx="91" hasCustomPrompt="1"/>
          </p:nvPr>
        </p:nvSpPr>
        <p:spPr>
          <a:xfrm>
            <a:off x="3692626" y="3983343"/>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31" name="Tekstin paikkamerkki 30">
            <a:extLst>
              <a:ext uri="{FF2B5EF4-FFF2-40B4-BE49-F238E27FC236}">
                <a16:creationId xmlns:a16="http://schemas.microsoft.com/office/drawing/2014/main" id="{76729F50-A87E-E54B-0DF5-BE81C5D6D7BF}"/>
              </a:ext>
              <a:ext uri="{C183D7F6-B498-43B3-948B-1728B52AA6E4}">
                <adec:decorative xmlns:adec="http://schemas.microsoft.com/office/drawing/2017/decorative" val="1"/>
              </a:ext>
            </a:extLst>
          </p:cNvPr>
          <p:cNvSpPr>
            <a:spLocks noGrp="1"/>
          </p:cNvSpPr>
          <p:nvPr>
            <p:ph type="body" sz="quarter" idx="92" hasCustomPrompt="1"/>
          </p:nvPr>
        </p:nvSpPr>
        <p:spPr>
          <a:xfrm>
            <a:off x="6871458" y="3986091"/>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28" name="Tekstin paikkamerkki 27">
            <a:extLst>
              <a:ext uri="{FF2B5EF4-FFF2-40B4-BE49-F238E27FC236}">
                <a16:creationId xmlns:a16="http://schemas.microsoft.com/office/drawing/2014/main" id="{1D84C596-630D-D17A-27D1-922BDBD6C7DB}"/>
              </a:ext>
              <a:ext uri="{C183D7F6-B498-43B3-948B-1728B52AA6E4}">
                <adec:decorative xmlns:adec="http://schemas.microsoft.com/office/drawing/2017/decorative" val="1"/>
              </a:ext>
            </a:extLst>
          </p:cNvPr>
          <p:cNvSpPr>
            <a:spLocks noGrp="1"/>
          </p:cNvSpPr>
          <p:nvPr>
            <p:ph type="body" sz="quarter" idx="89" hasCustomPrompt="1"/>
          </p:nvPr>
        </p:nvSpPr>
        <p:spPr>
          <a:xfrm>
            <a:off x="8472300" y="2592405"/>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3" name="Tekstin paikkamerkki 2">
            <a:extLst>
              <a:ext uri="{FF2B5EF4-FFF2-40B4-BE49-F238E27FC236}">
                <a16:creationId xmlns:a16="http://schemas.microsoft.com/office/drawing/2014/main" id="{5F4D6EC9-F510-812A-3469-14757D5568B7}"/>
              </a:ext>
              <a:ext uri="{C183D7F6-B498-43B3-948B-1728B52AA6E4}">
                <adec:decorative xmlns:adec="http://schemas.microsoft.com/office/drawing/2017/decorative" val="1"/>
              </a:ext>
            </a:extLst>
          </p:cNvPr>
          <p:cNvSpPr>
            <a:spLocks noGrp="1"/>
          </p:cNvSpPr>
          <p:nvPr>
            <p:ph type="body" sz="quarter" idx="87" hasCustomPrompt="1"/>
          </p:nvPr>
        </p:nvSpPr>
        <p:spPr>
          <a:xfrm>
            <a:off x="2094457" y="2589657"/>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27" name="Tekstin paikkamerkki 26">
            <a:extLst>
              <a:ext uri="{FF2B5EF4-FFF2-40B4-BE49-F238E27FC236}">
                <a16:creationId xmlns:a16="http://schemas.microsoft.com/office/drawing/2014/main" id="{0B4B59B8-EB8B-1227-73CA-0E36221F9B11}"/>
              </a:ext>
              <a:ext uri="{C183D7F6-B498-43B3-948B-1728B52AA6E4}">
                <adec:decorative xmlns:adec="http://schemas.microsoft.com/office/drawing/2017/decorative" val="1"/>
              </a:ext>
            </a:extLst>
          </p:cNvPr>
          <p:cNvSpPr>
            <a:spLocks noGrp="1"/>
          </p:cNvSpPr>
          <p:nvPr>
            <p:ph type="body" sz="quarter" idx="88" hasCustomPrompt="1"/>
          </p:nvPr>
        </p:nvSpPr>
        <p:spPr>
          <a:xfrm>
            <a:off x="5275255" y="2592405"/>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2"/>
          </a:solidFill>
          <a:ln w="6350" cap="sq">
            <a:solidFill>
              <a:schemeClr val="tx2"/>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5" name="Tekstin paikkamerkki 1">
            <a:extLst>
              <a:ext uri="{FF2B5EF4-FFF2-40B4-BE49-F238E27FC236}">
                <a16:creationId xmlns:a16="http://schemas.microsoft.com/office/drawing/2014/main" id="{0827F18B-956B-A936-DFED-44D574EE40C5}"/>
              </a:ext>
              <a:ext uri="{C183D7F6-B498-43B3-948B-1728B52AA6E4}">
                <adec:decorative xmlns:adec="http://schemas.microsoft.com/office/drawing/2017/decorative" val="1"/>
              </a:ext>
            </a:extLst>
          </p:cNvPr>
          <p:cNvSpPr>
            <a:spLocks noGrp="1" noChangeAspect="1"/>
          </p:cNvSpPr>
          <p:nvPr>
            <p:ph type="body" sz="quarter" idx="69" hasCustomPrompt="1"/>
          </p:nvPr>
        </p:nvSpPr>
        <p:spPr>
          <a:xfrm>
            <a:off x="1845104" y="2255713"/>
            <a:ext cx="540000" cy="540000"/>
          </a:xfrm>
          <a:prstGeom prst="ellipse">
            <a:avLst/>
          </a:prstGeom>
          <a:solidFill>
            <a:schemeClr val="accent6"/>
          </a:solidFill>
          <a:ln w="25400">
            <a:solidFill>
              <a:schemeClr val="tx2"/>
            </a:solidFill>
          </a:ln>
        </p:spPr>
        <p:txBody>
          <a:bodyPr anchor="ctr"/>
          <a:lstStyle>
            <a:lvl1pPr marL="0" indent="0" algn="ctr">
              <a:buNone/>
              <a:defRPr sz="2400" b="1">
                <a:solidFill>
                  <a:schemeClr val="bg1"/>
                </a:solidFill>
              </a:defRPr>
            </a:lvl1pPr>
          </a:lstStyle>
          <a:p>
            <a:pPr lvl="0"/>
            <a:r>
              <a:rPr lang="fi-FI" dirty="0"/>
              <a:t> </a:t>
            </a:r>
          </a:p>
        </p:txBody>
      </p:sp>
      <p:sp>
        <p:nvSpPr>
          <p:cNvPr id="8" name="Tekstin paikkamerkki 2">
            <a:extLst>
              <a:ext uri="{FF2B5EF4-FFF2-40B4-BE49-F238E27FC236}">
                <a16:creationId xmlns:a16="http://schemas.microsoft.com/office/drawing/2014/main" id="{7C049256-A618-763C-AAED-F0B244587ED7}"/>
              </a:ext>
              <a:ext uri="{C183D7F6-B498-43B3-948B-1728B52AA6E4}">
                <adec:decorative xmlns:adec="http://schemas.microsoft.com/office/drawing/2017/decorative" val="1"/>
              </a:ext>
            </a:extLst>
          </p:cNvPr>
          <p:cNvSpPr>
            <a:spLocks noGrp="1" noChangeAspect="1"/>
          </p:cNvSpPr>
          <p:nvPr>
            <p:ph type="body" sz="quarter" idx="70" hasCustomPrompt="1"/>
          </p:nvPr>
        </p:nvSpPr>
        <p:spPr>
          <a:xfrm>
            <a:off x="3440626" y="4511441"/>
            <a:ext cx="540000" cy="540000"/>
          </a:xfrm>
          <a:prstGeom prst="ellipse">
            <a:avLst/>
          </a:prstGeom>
          <a:solidFill>
            <a:schemeClr val="accent6"/>
          </a:solidFill>
          <a:ln w="25400">
            <a:solidFill>
              <a:schemeClr val="tx2"/>
            </a:solidFill>
          </a:ln>
        </p:spPr>
        <p:txBody>
          <a:bodyPr anchor="ctr"/>
          <a:lstStyle>
            <a:lvl1pPr marL="0" indent="0" algn="ctr" rtl="0">
              <a:buNone/>
              <a:defRPr sz="2400" b="1">
                <a:solidFill>
                  <a:schemeClr val="bg1"/>
                </a:solidFill>
              </a:defRPr>
            </a:lvl1pPr>
          </a:lstStyle>
          <a:p>
            <a:pPr lvl="0"/>
            <a:r>
              <a:rPr lang="fi-FI" dirty="0"/>
              <a:t> </a:t>
            </a:r>
          </a:p>
        </p:txBody>
      </p:sp>
      <p:sp>
        <p:nvSpPr>
          <p:cNvPr id="9" name="Tekstin paikkamerkki 3">
            <a:extLst>
              <a:ext uri="{FF2B5EF4-FFF2-40B4-BE49-F238E27FC236}">
                <a16:creationId xmlns:a16="http://schemas.microsoft.com/office/drawing/2014/main" id="{B4729749-689A-2353-1F29-081A4B4E2C3F}"/>
              </a:ext>
              <a:ext uri="{C183D7F6-B498-43B3-948B-1728B52AA6E4}">
                <adec:decorative xmlns:adec="http://schemas.microsoft.com/office/drawing/2017/decorative" val="1"/>
              </a:ext>
            </a:extLst>
          </p:cNvPr>
          <p:cNvSpPr>
            <a:spLocks noGrp="1" noChangeAspect="1"/>
          </p:cNvSpPr>
          <p:nvPr>
            <p:ph type="body" sz="quarter" idx="71" hasCustomPrompt="1"/>
          </p:nvPr>
        </p:nvSpPr>
        <p:spPr>
          <a:xfrm>
            <a:off x="5023255" y="2255713"/>
            <a:ext cx="540000" cy="540000"/>
          </a:xfrm>
          <a:prstGeom prst="ellipse">
            <a:avLst/>
          </a:prstGeom>
          <a:solidFill>
            <a:schemeClr val="accent6"/>
          </a:solidFill>
          <a:ln w="25400">
            <a:solidFill>
              <a:schemeClr val="tx2"/>
            </a:solidFill>
          </a:ln>
        </p:spPr>
        <p:txBody>
          <a:bodyPr anchor="ctr"/>
          <a:lstStyle>
            <a:lvl1pPr marL="0" indent="0" algn="ctr">
              <a:buNone/>
              <a:defRPr sz="2400" b="1">
                <a:solidFill>
                  <a:schemeClr val="bg1"/>
                </a:solidFill>
              </a:defRPr>
            </a:lvl1pPr>
          </a:lstStyle>
          <a:p>
            <a:pPr lvl="0"/>
            <a:r>
              <a:rPr lang="fi-FI" dirty="0"/>
              <a:t> </a:t>
            </a:r>
          </a:p>
        </p:txBody>
      </p:sp>
      <p:sp>
        <p:nvSpPr>
          <p:cNvPr id="11" name="Tekstin paikkamerkki 4">
            <a:extLst>
              <a:ext uri="{FF2B5EF4-FFF2-40B4-BE49-F238E27FC236}">
                <a16:creationId xmlns:a16="http://schemas.microsoft.com/office/drawing/2014/main" id="{D1EF380F-B052-CFF3-B89A-678A4EF54EC3}"/>
              </a:ext>
              <a:ext uri="{C183D7F6-B498-43B3-948B-1728B52AA6E4}">
                <adec:decorative xmlns:adec="http://schemas.microsoft.com/office/drawing/2017/decorative" val="1"/>
              </a:ext>
            </a:extLst>
          </p:cNvPr>
          <p:cNvSpPr>
            <a:spLocks noGrp="1" noChangeAspect="1"/>
          </p:cNvSpPr>
          <p:nvPr>
            <p:ph type="body" sz="quarter" idx="73" hasCustomPrompt="1"/>
          </p:nvPr>
        </p:nvSpPr>
        <p:spPr>
          <a:xfrm>
            <a:off x="6619458" y="4511441"/>
            <a:ext cx="540000" cy="540000"/>
          </a:xfrm>
          <a:prstGeom prst="ellipse">
            <a:avLst/>
          </a:prstGeom>
          <a:solidFill>
            <a:schemeClr val="accent6"/>
          </a:solidFill>
          <a:ln w="25400">
            <a:solidFill>
              <a:schemeClr val="tx2"/>
            </a:solidFill>
          </a:ln>
        </p:spPr>
        <p:txBody>
          <a:bodyPr anchor="ctr"/>
          <a:lstStyle>
            <a:lvl1pPr marL="0" indent="0" algn="ctr" rtl="0">
              <a:buNone/>
              <a:defRPr sz="2400" b="1">
                <a:solidFill>
                  <a:schemeClr val="bg1"/>
                </a:solidFill>
              </a:defRPr>
            </a:lvl1pPr>
          </a:lstStyle>
          <a:p>
            <a:pPr lvl="0"/>
            <a:r>
              <a:rPr lang="fi-FI" dirty="0"/>
              <a:t> </a:t>
            </a:r>
          </a:p>
        </p:txBody>
      </p:sp>
      <p:sp>
        <p:nvSpPr>
          <p:cNvPr id="10" name="Tekstin paikkamerkki 5">
            <a:extLst>
              <a:ext uri="{FF2B5EF4-FFF2-40B4-BE49-F238E27FC236}">
                <a16:creationId xmlns:a16="http://schemas.microsoft.com/office/drawing/2014/main" id="{D9CBCFD8-7D80-E901-6251-098A34D9B30B}"/>
              </a:ext>
              <a:ext uri="{C183D7F6-B498-43B3-948B-1728B52AA6E4}">
                <adec:decorative xmlns:adec="http://schemas.microsoft.com/office/drawing/2017/decorative" val="1"/>
              </a:ext>
            </a:extLst>
          </p:cNvPr>
          <p:cNvSpPr>
            <a:spLocks noGrp="1" noChangeAspect="1"/>
          </p:cNvSpPr>
          <p:nvPr>
            <p:ph type="body" sz="quarter" idx="72" hasCustomPrompt="1"/>
          </p:nvPr>
        </p:nvSpPr>
        <p:spPr>
          <a:xfrm>
            <a:off x="8220300" y="2255713"/>
            <a:ext cx="540000" cy="540000"/>
          </a:xfrm>
          <a:prstGeom prst="ellipse">
            <a:avLst/>
          </a:prstGeom>
          <a:solidFill>
            <a:schemeClr val="accent6"/>
          </a:solidFill>
          <a:ln w="25400">
            <a:solidFill>
              <a:schemeClr val="tx2"/>
            </a:solidFill>
          </a:ln>
        </p:spPr>
        <p:txBody>
          <a:bodyPr anchor="ctr"/>
          <a:lstStyle>
            <a:lvl1pPr marL="0" indent="0" algn="ctr">
              <a:buNone/>
              <a:defRPr sz="2400" b="1">
                <a:solidFill>
                  <a:schemeClr val="bg1"/>
                </a:solidFill>
              </a:defRPr>
            </a:lvl1pPr>
          </a:lstStyle>
          <a:p>
            <a:pPr lvl="0"/>
            <a:r>
              <a:rPr lang="fi-FI" dirty="0"/>
              <a:t> </a:t>
            </a:r>
          </a:p>
        </p:txBody>
      </p:sp>
      <p:sp>
        <p:nvSpPr>
          <p:cNvPr id="12" name="Tekstin paikkamerkki 6">
            <a:extLst>
              <a:ext uri="{FF2B5EF4-FFF2-40B4-BE49-F238E27FC236}">
                <a16:creationId xmlns:a16="http://schemas.microsoft.com/office/drawing/2014/main" id="{655350DD-EEF3-88BA-4423-267E6EFC2C50}"/>
              </a:ext>
              <a:ext uri="{C183D7F6-B498-43B3-948B-1728B52AA6E4}">
                <adec:decorative xmlns:adec="http://schemas.microsoft.com/office/drawing/2017/decorative" val="1"/>
              </a:ext>
            </a:extLst>
          </p:cNvPr>
          <p:cNvSpPr>
            <a:spLocks noGrp="1" noChangeAspect="1"/>
          </p:cNvSpPr>
          <p:nvPr>
            <p:ph type="body" sz="quarter" idx="74" hasCustomPrompt="1"/>
          </p:nvPr>
        </p:nvSpPr>
        <p:spPr>
          <a:xfrm>
            <a:off x="9782219" y="4511441"/>
            <a:ext cx="540000" cy="540000"/>
          </a:xfrm>
          <a:prstGeom prst="ellipse">
            <a:avLst/>
          </a:prstGeom>
          <a:solidFill>
            <a:schemeClr val="accent6"/>
          </a:solidFill>
          <a:ln w="25400">
            <a:solidFill>
              <a:schemeClr val="tx2"/>
            </a:solidFill>
          </a:ln>
        </p:spPr>
        <p:txBody>
          <a:bodyPr anchor="ctr"/>
          <a:lstStyle>
            <a:lvl1pPr marL="0" indent="0" algn="ctr" rtl="0">
              <a:buNone/>
              <a:defRPr sz="2400" b="1">
                <a:solidFill>
                  <a:schemeClr val="bg1"/>
                </a:solidFill>
              </a:defRPr>
            </a:lvl1pPr>
          </a:lstStyle>
          <a:p>
            <a:pPr lvl="0"/>
            <a:r>
              <a:rPr lang="fi-FI" dirty="0"/>
              <a:t> </a:t>
            </a:r>
          </a:p>
        </p:txBody>
      </p:sp>
      <p:sp>
        <p:nvSpPr>
          <p:cNvPr id="16" name="Tekstin paikkamerkki 15">
            <a:extLst>
              <a:ext uri="{FF2B5EF4-FFF2-40B4-BE49-F238E27FC236}">
                <a16:creationId xmlns:a16="http://schemas.microsoft.com/office/drawing/2014/main" id="{26673FA0-19DF-318B-3DCC-AE1A1F2497C9}"/>
              </a:ext>
            </a:extLst>
          </p:cNvPr>
          <p:cNvSpPr>
            <a:spLocks noGrp="1"/>
          </p:cNvSpPr>
          <p:nvPr>
            <p:ph type="body" sz="quarter" idx="75" hasCustomPrompt="1"/>
          </p:nvPr>
        </p:nvSpPr>
        <p:spPr>
          <a:xfrm>
            <a:off x="1863997" y="2377467"/>
            <a:ext cx="502214" cy="296492"/>
          </a:xfrm>
        </p:spPr>
        <p:txBody>
          <a:bodyPr anchor="ctr"/>
          <a:lstStyle>
            <a:lvl1pPr marL="0" indent="0" algn="ctr">
              <a:buNone/>
              <a:defRPr sz="2400" b="1">
                <a:solidFill>
                  <a:schemeClr val="tx2"/>
                </a:solidFill>
              </a:defRPr>
            </a:lvl1pPr>
          </a:lstStyle>
          <a:p>
            <a:pPr lvl="0"/>
            <a:r>
              <a:rPr lang="fi-FI" dirty="0"/>
              <a:t>0</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p:ph type="body" sz="quarter" idx="21" hasCustomPrompt="1"/>
          </p:nvPr>
        </p:nvSpPr>
        <p:spPr>
          <a:xfrm>
            <a:off x="989802" y="1291853"/>
            <a:ext cx="2271712" cy="748384"/>
          </a:xfrm>
          <a:noFill/>
        </p:spPr>
        <p:txBody>
          <a:bodyPr lIns="108000" tIns="0" rIns="108000" anchor="b"/>
          <a:lstStyle>
            <a:lvl1pPr marL="0" indent="0" algn="ctr">
              <a:spcAft>
                <a:spcPts val="0"/>
              </a:spcAft>
              <a:buNone/>
              <a:defRPr sz="2400" b="1">
                <a:solidFill>
                  <a:schemeClr val="tx2"/>
                </a:solidFill>
              </a:defRPr>
            </a:lvl1pPr>
          </a:lstStyle>
          <a:p>
            <a:pPr lvl="0"/>
            <a:r>
              <a:rPr lang="fi-FI" dirty="0"/>
              <a:t>Vaiheen nimi 1</a:t>
            </a:r>
          </a:p>
        </p:txBody>
      </p:sp>
      <p:sp>
        <p:nvSpPr>
          <p:cNvPr id="19" name="Tekstin paikkamerkki 15">
            <a:extLst>
              <a:ext uri="{FF2B5EF4-FFF2-40B4-BE49-F238E27FC236}">
                <a16:creationId xmlns:a16="http://schemas.microsoft.com/office/drawing/2014/main" id="{A4FA6149-6FEF-D163-74B1-CD632F59D2C2}"/>
              </a:ext>
            </a:extLst>
          </p:cNvPr>
          <p:cNvSpPr>
            <a:spLocks noGrp="1"/>
          </p:cNvSpPr>
          <p:nvPr>
            <p:ph type="body" sz="quarter" idx="78" hasCustomPrompt="1"/>
          </p:nvPr>
        </p:nvSpPr>
        <p:spPr>
          <a:xfrm>
            <a:off x="3459519" y="4633195"/>
            <a:ext cx="502214" cy="296492"/>
          </a:xfrm>
        </p:spPr>
        <p:txBody>
          <a:bodyPr anchor="ctr"/>
          <a:lstStyle>
            <a:lvl1pPr marL="0" indent="0" algn="ctr">
              <a:buNone/>
              <a:defRPr sz="2400" b="1">
                <a:solidFill>
                  <a:schemeClr val="tx2"/>
                </a:solidFill>
              </a:defRPr>
            </a:lvl1pPr>
          </a:lstStyle>
          <a:p>
            <a:pPr lvl="0"/>
            <a:r>
              <a:rPr lang="fi-FI" dirty="0"/>
              <a:t>0</a:t>
            </a:r>
          </a:p>
        </p:txBody>
      </p:sp>
      <p:sp>
        <p:nvSpPr>
          <p:cNvPr id="14" name="Tekstin paikkamerkki 2">
            <a:extLst>
              <a:ext uri="{FF2B5EF4-FFF2-40B4-BE49-F238E27FC236}">
                <a16:creationId xmlns:a16="http://schemas.microsoft.com/office/drawing/2014/main" id="{0350F980-7E7A-113F-25C1-93D0C8531FD5}"/>
              </a:ext>
            </a:extLst>
          </p:cNvPr>
          <p:cNvSpPr>
            <a:spLocks noGrp="1"/>
          </p:cNvSpPr>
          <p:nvPr>
            <p:ph type="body" sz="quarter" idx="22" hasCustomPrompt="1"/>
          </p:nvPr>
        </p:nvSpPr>
        <p:spPr>
          <a:xfrm>
            <a:off x="2574770" y="5261498"/>
            <a:ext cx="2271712" cy="739017"/>
          </a:xfrm>
          <a:noFill/>
        </p:spPr>
        <p:txBody>
          <a:bodyPr lIns="108000" tIns="0" rIns="108000" anchor="t"/>
          <a:lstStyle>
            <a:lvl1pPr marL="0" indent="0" algn="ctr">
              <a:spcAft>
                <a:spcPts val="0"/>
              </a:spcAft>
              <a:buNone/>
              <a:defRPr sz="2400" b="1">
                <a:solidFill>
                  <a:schemeClr val="tx2"/>
                </a:solidFill>
              </a:defRPr>
            </a:lvl1pPr>
          </a:lstStyle>
          <a:p>
            <a:pPr lvl="0"/>
            <a:r>
              <a:rPr lang="fi-FI" dirty="0"/>
              <a:t>Vaiheen nimi 2</a:t>
            </a:r>
          </a:p>
        </p:txBody>
      </p:sp>
      <p:sp>
        <p:nvSpPr>
          <p:cNvPr id="17" name="Tekstin paikkamerkki 15">
            <a:extLst>
              <a:ext uri="{FF2B5EF4-FFF2-40B4-BE49-F238E27FC236}">
                <a16:creationId xmlns:a16="http://schemas.microsoft.com/office/drawing/2014/main" id="{D857C6AD-ECEC-C77C-E3EA-E23F45ED9D77}"/>
              </a:ext>
            </a:extLst>
          </p:cNvPr>
          <p:cNvSpPr>
            <a:spLocks noGrp="1"/>
          </p:cNvSpPr>
          <p:nvPr>
            <p:ph type="body" sz="quarter" idx="76" hasCustomPrompt="1"/>
          </p:nvPr>
        </p:nvSpPr>
        <p:spPr>
          <a:xfrm>
            <a:off x="5042148" y="2377467"/>
            <a:ext cx="502214" cy="296492"/>
          </a:xfrm>
        </p:spPr>
        <p:txBody>
          <a:bodyPr anchor="ctr"/>
          <a:lstStyle>
            <a:lvl1pPr marL="0" indent="0" algn="ctr">
              <a:buNone/>
              <a:defRPr sz="2400" b="1">
                <a:solidFill>
                  <a:schemeClr val="tx2"/>
                </a:solidFill>
              </a:defRPr>
            </a:lvl1pPr>
          </a:lstStyle>
          <a:p>
            <a:pPr lvl="0"/>
            <a:r>
              <a:rPr lang="fi-FI" dirty="0"/>
              <a:t>0</a:t>
            </a:r>
          </a:p>
        </p:txBody>
      </p:sp>
      <p:sp>
        <p:nvSpPr>
          <p:cNvPr id="21" name="Tekstin paikkamerkki 3">
            <a:extLst>
              <a:ext uri="{FF2B5EF4-FFF2-40B4-BE49-F238E27FC236}">
                <a16:creationId xmlns:a16="http://schemas.microsoft.com/office/drawing/2014/main" id="{96670A5D-97BA-DF1D-B57F-2D8A9FA50261}"/>
              </a:ext>
            </a:extLst>
          </p:cNvPr>
          <p:cNvSpPr>
            <a:spLocks noGrp="1"/>
          </p:cNvSpPr>
          <p:nvPr userDrawn="1">
            <p:ph type="body" sz="quarter" idx="23" hasCustomPrompt="1"/>
          </p:nvPr>
        </p:nvSpPr>
        <p:spPr>
          <a:xfrm>
            <a:off x="4166135" y="1291853"/>
            <a:ext cx="2271712" cy="748384"/>
          </a:xfrm>
          <a:noFill/>
        </p:spPr>
        <p:txBody>
          <a:bodyPr lIns="108000" tIns="0" rIns="108000" anchor="b"/>
          <a:lstStyle>
            <a:lvl1pPr marL="0" indent="0" algn="ctr">
              <a:spcAft>
                <a:spcPts val="0"/>
              </a:spcAft>
              <a:buNone/>
              <a:defRPr sz="2400" b="1">
                <a:solidFill>
                  <a:schemeClr val="tx2"/>
                </a:solidFill>
              </a:defRPr>
            </a:lvl1pPr>
          </a:lstStyle>
          <a:p>
            <a:pPr lvl="0"/>
            <a:r>
              <a:rPr lang="fi-FI" dirty="0"/>
              <a:t>Vaiheen nimi 3</a:t>
            </a:r>
          </a:p>
        </p:txBody>
      </p:sp>
      <p:sp>
        <p:nvSpPr>
          <p:cNvPr id="20" name="Tekstin paikkamerkki 15">
            <a:extLst>
              <a:ext uri="{FF2B5EF4-FFF2-40B4-BE49-F238E27FC236}">
                <a16:creationId xmlns:a16="http://schemas.microsoft.com/office/drawing/2014/main" id="{35BE1768-58A5-A9DA-4280-9B0441A5626E}"/>
              </a:ext>
            </a:extLst>
          </p:cNvPr>
          <p:cNvSpPr>
            <a:spLocks noGrp="1"/>
          </p:cNvSpPr>
          <p:nvPr>
            <p:ph type="body" sz="quarter" idx="79" hasCustomPrompt="1"/>
          </p:nvPr>
        </p:nvSpPr>
        <p:spPr>
          <a:xfrm>
            <a:off x="6638351" y="4633195"/>
            <a:ext cx="502214" cy="296492"/>
          </a:xfrm>
        </p:spPr>
        <p:txBody>
          <a:bodyPr anchor="ctr"/>
          <a:lstStyle>
            <a:lvl1pPr marL="0" indent="0" algn="ctr">
              <a:buNone/>
              <a:defRPr sz="2400" b="1">
                <a:solidFill>
                  <a:schemeClr val="tx2"/>
                </a:solidFill>
              </a:defRPr>
            </a:lvl1pPr>
          </a:lstStyle>
          <a:p>
            <a:pPr lvl="0"/>
            <a:r>
              <a:rPr lang="fi-FI" dirty="0"/>
              <a:t>0</a:t>
            </a:r>
          </a:p>
        </p:txBody>
      </p:sp>
      <p:sp>
        <p:nvSpPr>
          <p:cNvPr id="22" name="Tekstin paikkamerkki 4">
            <a:extLst>
              <a:ext uri="{FF2B5EF4-FFF2-40B4-BE49-F238E27FC236}">
                <a16:creationId xmlns:a16="http://schemas.microsoft.com/office/drawing/2014/main" id="{6244B9AB-BF32-86E5-168C-4397D3F9F3E2}"/>
              </a:ext>
            </a:extLst>
          </p:cNvPr>
          <p:cNvSpPr>
            <a:spLocks noGrp="1"/>
          </p:cNvSpPr>
          <p:nvPr userDrawn="1">
            <p:ph type="body" sz="quarter" idx="24" hasCustomPrompt="1"/>
          </p:nvPr>
        </p:nvSpPr>
        <p:spPr>
          <a:xfrm>
            <a:off x="5756390" y="5261498"/>
            <a:ext cx="2271713" cy="739017"/>
          </a:xfrm>
          <a:noFill/>
        </p:spPr>
        <p:txBody>
          <a:bodyPr lIns="108000" tIns="0" rIns="108000" anchor="t"/>
          <a:lstStyle>
            <a:lvl1pPr marL="0" indent="0" algn="ctr">
              <a:spcAft>
                <a:spcPts val="0"/>
              </a:spcAft>
              <a:buNone/>
              <a:defRPr sz="2400" b="1">
                <a:solidFill>
                  <a:schemeClr val="tx2"/>
                </a:solidFill>
              </a:defRPr>
            </a:lvl1pPr>
          </a:lstStyle>
          <a:p>
            <a:pPr lvl="0"/>
            <a:r>
              <a:rPr lang="fi-FI" dirty="0"/>
              <a:t>Vaiheen nimi 4</a:t>
            </a:r>
          </a:p>
        </p:txBody>
      </p:sp>
      <p:sp>
        <p:nvSpPr>
          <p:cNvPr id="18" name="Tekstin paikkamerkki 15">
            <a:extLst>
              <a:ext uri="{FF2B5EF4-FFF2-40B4-BE49-F238E27FC236}">
                <a16:creationId xmlns:a16="http://schemas.microsoft.com/office/drawing/2014/main" id="{F3B01AD8-B64F-A29A-EEED-057901E4BE7F}"/>
              </a:ext>
            </a:extLst>
          </p:cNvPr>
          <p:cNvSpPr>
            <a:spLocks noGrp="1"/>
          </p:cNvSpPr>
          <p:nvPr>
            <p:ph type="body" sz="quarter" idx="77" hasCustomPrompt="1"/>
          </p:nvPr>
        </p:nvSpPr>
        <p:spPr>
          <a:xfrm>
            <a:off x="8239193" y="2377467"/>
            <a:ext cx="502214" cy="296492"/>
          </a:xfrm>
        </p:spPr>
        <p:txBody>
          <a:bodyPr anchor="ctr"/>
          <a:lstStyle>
            <a:lvl1pPr marL="0" indent="0" algn="ctr">
              <a:buNone/>
              <a:defRPr sz="2400" b="1">
                <a:solidFill>
                  <a:schemeClr val="tx2"/>
                </a:solidFill>
              </a:defRPr>
            </a:lvl1pPr>
          </a:lstStyle>
          <a:p>
            <a:pPr lvl="0"/>
            <a:r>
              <a:rPr lang="fi-FI" dirty="0"/>
              <a:t>0</a:t>
            </a:r>
          </a:p>
        </p:txBody>
      </p:sp>
      <p:sp>
        <p:nvSpPr>
          <p:cNvPr id="23" name="Tekstin paikkamerkki 5">
            <a:extLst>
              <a:ext uri="{FF2B5EF4-FFF2-40B4-BE49-F238E27FC236}">
                <a16:creationId xmlns:a16="http://schemas.microsoft.com/office/drawing/2014/main" id="{FD99B68D-48AB-1D6B-A690-CE57E7A47452}"/>
              </a:ext>
            </a:extLst>
          </p:cNvPr>
          <p:cNvSpPr>
            <a:spLocks noGrp="1"/>
          </p:cNvSpPr>
          <p:nvPr userDrawn="1">
            <p:ph type="body" sz="quarter" idx="25" hasCustomPrompt="1"/>
          </p:nvPr>
        </p:nvSpPr>
        <p:spPr>
          <a:xfrm>
            <a:off x="7342468" y="1291853"/>
            <a:ext cx="2271712" cy="748384"/>
          </a:xfrm>
          <a:noFill/>
        </p:spPr>
        <p:txBody>
          <a:bodyPr lIns="108000" tIns="0" rIns="108000" anchor="b"/>
          <a:lstStyle>
            <a:lvl1pPr marL="0" indent="0" algn="ctr">
              <a:spcAft>
                <a:spcPts val="0"/>
              </a:spcAft>
              <a:buNone/>
              <a:defRPr sz="2400" b="1">
                <a:solidFill>
                  <a:schemeClr val="tx2"/>
                </a:solidFill>
              </a:defRPr>
            </a:lvl1pPr>
          </a:lstStyle>
          <a:p>
            <a:pPr lvl="0"/>
            <a:r>
              <a:rPr lang="fi-FI" dirty="0"/>
              <a:t>Vaiheen nimi 5</a:t>
            </a:r>
          </a:p>
        </p:txBody>
      </p:sp>
      <p:sp>
        <p:nvSpPr>
          <p:cNvPr id="26" name="Tekstin paikkamerkki 15">
            <a:extLst>
              <a:ext uri="{FF2B5EF4-FFF2-40B4-BE49-F238E27FC236}">
                <a16:creationId xmlns:a16="http://schemas.microsoft.com/office/drawing/2014/main" id="{34C26B14-C86B-D1B7-D856-0038DF127E34}"/>
              </a:ext>
            </a:extLst>
          </p:cNvPr>
          <p:cNvSpPr>
            <a:spLocks noGrp="1"/>
          </p:cNvSpPr>
          <p:nvPr>
            <p:ph type="body" sz="quarter" idx="80" hasCustomPrompt="1"/>
          </p:nvPr>
        </p:nvSpPr>
        <p:spPr>
          <a:xfrm>
            <a:off x="9801112" y="4633195"/>
            <a:ext cx="502214" cy="296492"/>
          </a:xfrm>
        </p:spPr>
        <p:txBody>
          <a:bodyPr anchor="ctr"/>
          <a:lstStyle>
            <a:lvl1pPr marL="0" indent="0" algn="ctr">
              <a:buNone/>
              <a:defRPr sz="2400" b="1">
                <a:solidFill>
                  <a:schemeClr val="tx2"/>
                </a:solidFill>
              </a:defRPr>
            </a:lvl1pPr>
          </a:lstStyle>
          <a:p>
            <a:pPr lvl="0"/>
            <a:r>
              <a:rPr lang="fi-FI" dirty="0"/>
              <a:t>0</a:t>
            </a:r>
          </a:p>
        </p:txBody>
      </p:sp>
      <p:sp>
        <p:nvSpPr>
          <p:cNvPr id="24" name="Tekstin paikkamerkki 6">
            <a:extLst>
              <a:ext uri="{FF2B5EF4-FFF2-40B4-BE49-F238E27FC236}">
                <a16:creationId xmlns:a16="http://schemas.microsoft.com/office/drawing/2014/main" id="{D11E7B04-409C-B8D3-B71C-4B6CF96300E8}"/>
              </a:ext>
            </a:extLst>
          </p:cNvPr>
          <p:cNvSpPr>
            <a:spLocks noGrp="1"/>
          </p:cNvSpPr>
          <p:nvPr userDrawn="1">
            <p:ph type="body" sz="quarter" idx="26" hasCustomPrompt="1"/>
          </p:nvPr>
        </p:nvSpPr>
        <p:spPr>
          <a:xfrm>
            <a:off x="8920483" y="5261498"/>
            <a:ext cx="2271713" cy="739017"/>
          </a:xfrm>
          <a:noFill/>
        </p:spPr>
        <p:txBody>
          <a:bodyPr lIns="108000" tIns="0" rIns="108000" anchor="t"/>
          <a:lstStyle>
            <a:lvl1pPr marL="0" indent="0" algn="ctr">
              <a:spcAft>
                <a:spcPts val="0"/>
              </a:spcAft>
              <a:buNone/>
              <a:defRPr sz="2400" b="1">
                <a:solidFill>
                  <a:schemeClr val="tx2"/>
                </a:solidFill>
              </a:defRPr>
            </a:lvl1pPr>
          </a:lstStyle>
          <a:p>
            <a:pPr lvl="0"/>
            <a:r>
              <a:rPr lang="fi-FI" dirty="0"/>
              <a:t>Vaiheen nimi 6</a:t>
            </a:r>
          </a:p>
        </p:txBody>
      </p:sp>
      <p:sp>
        <p:nvSpPr>
          <p:cNvPr id="4" name="Tekstin paikkamerkki 1">
            <a:extLst>
              <a:ext uri="{FF2B5EF4-FFF2-40B4-BE49-F238E27FC236}">
                <a16:creationId xmlns:a16="http://schemas.microsoft.com/office/drawing/2014/main" id="{1F6FCA6A-EAAC-B6A0-44A2-E0068F82CD5E}"/>
              </a:ext>
            </a:extLst>
          </p:cNvPr>
          <p:cNvSpPr>
            <a:spLocks noGrp="1"/>
          </p:cNvSpPr>
          <p:nvPr userDrawn="1">
            <p:ph type="body" sz="quarter" idx="14" hasCustomPrompt="1"/>
          </p:nvPr>
        </p:nvSpPr>
        <p:spPr>
          <a:xfrm>
            <a:off x="556372" y="4262438"/>
            <a:ext cx="1991873" cy="1490661"/>
          </a:xfrm>
        </p:spPr>
        <p:txBody>
          <a:bodyPr tIns="0" anchor="t"/>
          <a:lstStyle>
            <a:lvl1pPr marL="0" indent="0" algn="l">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Prosessikaavio kuvaa vaihe vaiheelta, miten jokin työ tai tehtävä etenee. Se selkeyttää työvaiheiden järjestystä ja osallistujien rooleja sekä auttaa tunnistamaan mahdollisia kehityskohteita.</a:t>
            </a:r>
          </a:p>
        </p:txBody>
      </p:sp>
      <p:sp>
        <p:nvSpPr>
          <p:cNvPr id="7" name="Alatunnisteen paikkamerkki 6">
            <a:extLst>
              <a:ext uri="{FF2B5EF4-FFF2-40B4-BE49-F238E27FC236}">
                <a16:creationId xmlns:a16="http://schemas.microsoft.com/office/drawing/2014/main" id="{BAF64577-A186-1CE8-B489-C2FBFE0A3CCD}"/>
              </a:ext>
            </a:extLst>
          </p:cNvPr>
          <p:cNvSpPr>
            <a:spLocks noGrp="1"/>
          </p:cNvSpPr>
          <p:nvPr userDrawn="1">
            <p:ph type="ftr" sz="quarter" idx="28"/>
          </p:nvPr>
        </p:nvSpPr>
        <p:spPr/>
        <p:txBody>
          <a:bodyPr/>
          <a:lstStyle/>
          <a:p>
            <a:endParaRPr lang="fi-FI" dirty="0"/>
          </a:p>
        </p:txBody>
      </p:sp>
      <p:sp>
        <p:nvSpPr>
          <p:cNvPr id="6" name="Päivämäärän paikkamerkki 5">
            <a:extLst>
              <a:ext uri="{FF2B5EF4-FFF2-40B4-BE49-F238E27FC236}">
                <a16:creationId xmlns:a16="http://schemas.microsoft.com/office/drawing/2014/main" id="{BA743619-D424-8006-9CD9-AAC6CD7D4BCA}"/>
              </a:ext>
            </a:extLst>
          </p:cNvPr>
          <p:cNvSpPr>
            <a:spLocks noGrp="1"/>
          </p:cNvSpPr>
          <p:nvPr userDrawn="1">
            <p:ph type="dt" sz="half" idx="27"/>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B18C96AF-0A35-6C75-4205-74D747E10D08}"/>
              </a:ext>
            </a:extLst>
          </p:cNvPr>
          <p:cNvSpPr>
            <a:spLocks noGrp="1"/>
          </p:cNvSpPr>
          <p:nvPr userDrawn="1">
            <p:ph type="sldNum" sz="quarter" idx="29"/>
          </p:nvPr>
        </p:nvSpPr>
        <p:spPr/>
        <p:txBody>
          <a:bodyPr/>
          <a:lstStyle/>
          <a:p>
            <a:fld id="{A9494116-C6F5-466F-B5C1-BBB074CB17FC}" type="slidenum">
              <a:rPr lang="fi-FI" smtClean="0"/>
              <a:pPr/>
              <a:t>‹#›</a:t>
            </a:fld>
            <a:endParaRPr lang="fi-FI" dirty="0"/>
          </a:p>
        </p:txBody>
      </p:sp>
      <p:sp>
        <p:nvSpPr>
          <p:cNvPr id="25" name="Logo">
            <a:extLst>
              <a:ext uri="{FF2B5EF4-FFF2-40B4-BE49-F238E27FC236}">
                <a16:creationId xmlns:a16="http://schemas.microsoft.com/office/drawing/2014/main" id="{0570E64D-03E2-00CC-CDAD-18EA07449646}"/>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
        <p:nvSpPr>
          <p:cNvPr id="40" name="Tekstin paikkamerkki 39">
            <a:extLst>
              <a:ext uri="{FF2B5EF4-FFF2-40B4-BE49-F238E27FC236}">
                <a16:creationId xmlns:a16="http://schemas.microsoft.com/office/drawing/2014/main" id="{FDD2841C-C0E2-744F-51D3-93AF49ACA13B}"/>
              </a:ext>
              <a:ext uri="{C183D7F6-B498-43B3-948B-1728B52AA6E4}">
                <adec:decorative xmlns:adec="http://schemas.microsoft.com/office/drawing/2017/decorative" val="1"/>
              </a:ext>
            </a:extLst>
          </p:cNvPr>
          <p:cNvSpPr>
            <a:spLocks noGrp="1"/>
          </p:cNvSpPr>
          <p:nvPr>
            <p:ph type="body" sz="quarter" idx="93" hasCustomPrompt="1"/>
          </p:nvPr>
        </p:nvSpPr>
        <p:spPr>
          <a:xfrm>
            <a:off x="539750" y="3356827"/>
            <a:ext cx="1586535" cy="580602"/>
          </a:xfrm>
          <a:custGeom>
            <a:avLst/>
            <a:gdLst>
              <a:gd name="connsiteX0" fmla="*/ 1586535 w 1586535"/>
              <a:gd name="connsiteY0" fmla="*/ 0 h 580602"/>
              <a:gd name="connsiteX1" fmla="*/ 1586535 w 1586535"/>
              <a:gd name="connsiteY1" fmla="*/ 159186 h 580602"/>
              <a:gd name="connsiteX2" fmla="*/ 0 w 1586535"/>
              <a:gd name="connsiteY2" fmla="*/ 580602 h 580602"/>
              <a:gd name="connsiteX3" fmla="*/ 0 w 1586535"/>
              <a:gd name="connsiteY3" fmla="*/ 421416 h 580602"/>
              <a:gd name="connsiteX4" fmla="*/ 1586535 w 1586535"/>
              <a:gd name="connsiteY4" fmla="*/ 0 h 580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6535" h="580602">
                <a:moveTo>
                  <a:pt x="1586535" y="0"/>
                </a:moveTo>
                <a:lnTo>
                  <a:pt x="1586535" y="159186"/>
                </a:lnTo>
                <a:cubicBezTo>
                  <a:pt x="825214" y="159186"/>
                  <a:pt x="811042" y="580602"/>
                  <a:pt x="0" y="580602"/>
                </a:cubicBezTo>
                <a:lnTo>
                  <a:pt x="0" y="421416"/>
                </a:lnTo>
                <a:cubicBezTo>
                  <a:pt x="773927" y="421416"/>
                  <a:pt x="766802" y="0"/>
                  <a:pt x="1586535" y="0"/>
                </a:cubicBezTo>
                <a:close/>
              </a:path>
            </a:pathLst>
          </a:custGeom>
          <a:solidFill>
            <a:schemeClr val="accent6"/>
          </a:solidFill>
          <a:ln w="3175">
            <a:solidFill>
              <a:schemeClr val="accent6"/>
            </a:solidFill>
          </a:ln>
        </p:spPr>
        <p:txBody>
          <a:bodyPr wrap="square">
            <a:noAutofit/>
          </a:bodyPr>
          <a:lstStyle>
            <a:lvl1pPr marL="0" indent="0">
              <a:buFont typeface="Arial" panose="020B0604020202020204" pitchFamily="34" charset="0"/>
              <a:buNone/>
              <a:defRPr sz="100"/>
            </a:lvl1pPr>
          </a:lstStyle>
          <a:p>
            <a:pPr lvl="0"/>
            <a:r>
              <a:rPr lang="fi-FI" dirty="0"/>
              <a:t> </a:t>
            </a:r>
          </a:p>
        </p:txBody>
      </p:sp>
      <p:sp>
        <p:nvSpPr>
          <p:cNvPr id="41" name="Tekstin paikkamerkki 40">
            <a:extLst>
              <a:ext uri="{FF2B5EF4-FFF2-40B4-BE49-F238E27FC236}">
                <a16:creationId xmlns:a16="http://schemas.microsoft.com/office/drawing/2014/main" id="{15BE14E6-18FE-E807-0262-D2849DCB2E32}"/>
              </a:ext>
              <a:ext uri="{C183D7F6-B498-43B3-948B-1728B52AA6E4}">
                <adec:decorative xmlns:adec="http://schemas.microsoft.com/office/drawing/2017/decorative" val="1"/>
              </a:ext>
            </a:extLst>
          </p:cNvPr>
          <p:cNvSpPr>
            <a:spLocks noGrp="1"/>
          </p:cNvSpPr>
          <p:nvPr>
            <p:ph type="body" sz="quarter" idx="94" hasCustomPrompt="1"/>
          </p:nvPr>
        </p:nvSpPr>
        <p:spPr>
          <a:xfrm>
            <a:off x="2125658" y="3357061"/>
            <a:ext cx="1586535" cy="580602"/>
          </a:xfrm>
          <a:custGeom>
            <a:avLst/>
            <a:gdLst>
              <a:gd name="connsiteX0" fmla="*/ 0 w 1586535"/>
              <a:gd name="connsiteY0" fmla="*/ 0 h 580602"/>
              <a:gd name="connsiteX1" fmla="*/ 1586535 w 1586535"/>
              <a:gd name="connsiteY1" fmla="*/ 421416 h 580602"/>
              <a:gd name="connsiteX2" fmla="*/ 1586535 w 1586535"/>
              <a:gd name="connsiteY2" fmla="*/ 580602 h 580602"/>
              <a:gd name="connsiteX3" fmla="*/ 0 w 1586535"/>
              <a:gd name="connsiteY3" fmla="*/ 159186 h 580602"/>
            </a:gdLst>
            <a:ahLst/>
            <a:cxnLst>
              <a:cxn ang="0">
                <a:pos x="connsiteX0" y="connsiteY0"/>
              </a:cxn>
              <a:cxn ang="0">
                <a:pos x="connsiteX1" y="connsiteY1"/>
              </a:cxn>
              <a:cxn ang="0">
                <a:pos x="connsiteX2" y="connsiteY2"/>
              </a:cxn>
              <a:cxn ang="0">
                <a:pos x="connsiteX3" y="connsiteY3"/>
              </a:cxn>
            </a:cxnLst>
            <a:rect l="l" t="t" r="r" b="b"/>
            <a:pathLst>
              <a:path w="1586535" h="580602">
                <a:moveTo>
                  <a:pt x="0" y="0"/>
                </a:moveTo>
                <a:cubicBezTo>
                  <a:pt x="819733" y="0"/>
                  <a:pt x="812608" y="421416"/>
                  <a:pt x="1586535" y="421416"/>
                </a:cubicBezTo>
                <a:lnTo>
                  <a:pt x="1586535" y="580602"/>
                </a:lnTo>
                <a:cubicBezTo>
                  <a:pt x="775493" y="580602"/>
                  <a:pt x="761321" y="159186"/>
                  <a:pt x="0" y="159186"/>
                </a:cubicBezTo>
                <a:close/>
              </a:path>
            </a:pathLst>
          </a:custGeom>
          <a:solidFill>
            <a:schemeClr val="tx2"/>
          </a:solidFill>
          <a:ln w="3175">
            <a:solidFill>
              <a:schemeClr val="tx2"/>
            </a:solidFill>
          </a:ln>
        </p:spPr>
        <p:txBody>
          <a:bodyPr wrap="square">
            <a:noAutofit/>
          </a:bodyPr>
          <a:lstStyle>
            <a:lvl1pPr marL="0" indent="0">
              <a:buFont typeface="Arial" panose="020B0604020202020204" pitchFamily="34" charset="0"/>
              <a:buNone/>
              <a:defRPr sz="100"/>
            </a:lvl1pPr>
          </a:lstStyle>
          <a:p>
            <a:pPr lvl="0"/>
            <a:r>
              <a:rPr lang="fi-FI" dirty="0"/>
              <a:t> </a:t>
            </a:r>
          </a:p>
        </p:txBody>
      </p:sp>
      <p:sp>
        <p:nvSpPr>
          <p:cNvPr id="42" name="Tekstin paikkamerkki 41">
            <a:extLst>
              <a:ext uri="{FF2B5EF4-FFF2-40B4-BE49-F238E27FC236}">
                <a16:creationId xmlns:a16="http://schemas.microsoft.com/office/drawing/2014/main" id="{E86112D5-F255-CA58-CAA4-534E6E85B0FE}"/>
              </a:ext>
              <a:ext uri="{C183D7F6-B498-43B3-948B-1728B52AA6E4}">
                <adec:decorative xmlns:adec="http://schemas.microsoft.com/office/drawing/2017/decorative" val="1"/>
              </a:ext>
            </a:extLst>
          </p:cNvPr>
          <p:cNvSpPr>
            <a:spLocks noGrp="1"/>
          </p:cNvSpPr>
          <p:nvPr>
            <p:ph type="body" sz="quarter" idx="95" hasCustomPrompt="1"/>
          </p:nvPr>
        </p:nvSpPr>
        <p:spPr>
          <a:xfrm>
            <a:off x="3712976" y="3356827"/>
            <a:ext cx="1586535" cy="580602"/>
          </a:xfrm>
          <a:custGeom>
            <a:avLst/>
            <a:gdLst>
              <a:gd name="connsiteX0" fmla="*/ 1586535 w 1586535"/>
              <a:gd name="connsiteY0" fmla="*/ 0 h 580602"/>
              <a:gd name="connsiteX1" fmla="*/ 1586535 w 1586535"/>
              <a:gd name="connsiteY1" fmla="*/ 159186 h 580602"/>
              <a:gd name="connsiteX2" fmla="*/ 0 w 1586535"/>
              <a:gd name="connsiteY2" fmla="*/ 580602 h 580602"/>
              <a:gd name="connsiteX3" fmla="*/ 0 w 1586535"/>
              <a:gd name="connsiteY3" fmla="*/ 421416 h 580602"/>
              <a:gd name="connsiteX4" fmla="*/ 1586535 w 1586535"/>
              <a:gd name="connsiteY4" fmla="*/ 0 h 580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6535" h="580602">
                <a:moveTo>
                  <a:pt x="1586535" y="0"/>
                </a:moveTo>
                <a:lnTo>
                  <a:pt x="1586535" y="159186"/>
                </a:lnTo>
                <a:cubicBezTo>
                  <a:pt x="825214" y="159186"/>
                  <a:pt x="811042" y="580602"/>
                  <a:pt x="0" y="580602"/>
                </a:cubicBezTo>
                <a:lnTo>
                  <a:pt x="0" y="421416"/>
                </a:lnTo>
                <a:cubicBezTo>
                  <a:pt x="773927" y="421416"/>
                  <a:pt x="766802" y="0"/>
                  <a:pt x="1586535" y="0"/>
                </a:cubicBezTo>
                <a:close/>
              </a:path>
            </a:pathLst>
          </a:custGeom>
          <a:solidFill>
            <a:schemeClr val="accent6"/>
          </a:solidFill>
          <a:ln w="3175">
            <a:solidFill>
              <a:schemeClr val="accent6"/>
            </a:solidFill>
          </a:ln>
        </p:spPr>
        <p:txBody>
          <a:bodyPr wrap="square">
            <a:noAutofit/>
          </a:bodyPr>
          <a:lstStyle>
            <a:lvl1pPr marL="0" indent="0">
              <a:buFont typeface="Arial" panose="020B0604020202020204" pitchFamily="34" charset="0"/>
              <a:buNone/>
              <a:defRPr sz="100"/>
            </a:lvl1pPr>
          </a:lstStyle>
          <a:p>
            <a:pPr lvl="0"/>
            <a:r>
              <a:rPr lang="fi-FI" dirty="0"/>
              <a:t> </a:t>
            </a:r>
          </a:p>
        </p:txBody>
      </p:sp>
      <p:sp>
        <p:nvSpPr>
          <p:cNvPr id="43" name="Tekstin paikkamerkki 42">
            <a:extLst>
              <a:ext uri="{FF2B5EF4-FFF2-40B4-BE49-F238E27FC236}">
                <a16:creationId xmlns:a16="http://schemas.microsoft.com/office/drawing/2014/main" id="{3979E24E-BD59-2928-8E52-0C988083F68D}"/>
              </a:ext>
              <a:ext uri="{C183D7F6-B498-43B3-948B-1728B52AA6E4}">
                <adec:decorative xmlns:adec="http://schemas.microsoft.com/office/drawing/2017/decorative" val="1"/>
              </a:ext>
            </a:extLst>
          </p:cNvPr>
          <p:cNvSpPr>
            <a:spLocks noGrp="1"/>
          </p:cNvSpPr>
          <p:nvPr>
            <p:ph type="body" sz="quarter" idx="96" hasCustomPrompt="1"/>
          </p:nvPr>
        </p:nvSpPr>
        <p:spPr>
          <a:xfrm>
            <a:off x="5301860" y="3357061"/>
            <a:ext cx="1586535" cy="580602"/>
          </a:xfrm>
          <a:custGeom>
            <a:avLst/>
            <a:gdLst>
              <a:gd name="connsiteX0" fmla="*/ 0 w 1586535"/>
              <a:gd name="connsiteY0" fmla="*/ 0 h 580602"/>
              <a:gd name="connsiteX1" fmla="*/ 1586535 w 1586535"/>
              <a:gd name="connsiteY1" fmla="*/ 421416 h 580602"/>
              <a:gd name="connsiteX2" fmla="*/ 1586535 w 1586535"/>
              <a:gd name="connsiteY2" fmla="*/ 580602 h 580602"/>
              <a:gd name="connsiteX3" fmla="*/ 0 w 1586535"/>
              <a:gd name="connsiteY3" fmla="*/ 159186 h 580602"/>
            </a:gdLst>
            <a:ahLst/>
            <a:cxnLst>
              <a:cxn ang="0">
                <a:pos x="connsiteX0" y="connsiteY0"/>
              </a:cxn>
              <a:cxn ang="0">
                <a:pos x="connsiteX1" y="connsiteY1"/>
              </a:cxn>
              <a:cxn ang="0">
                <a:pos x="connsiteX2" y="connsiteY2"/>
              </a:cxn>
              <a:cxn ang="0">
                <a:pos x="connsiteX3" y="connsiteY3"/>
              </a:cxn>
            </a:cxnLst>
            <a:rect l="l" t="t" r="r" b="b"/>
            <a:pathLst>
              <a:path w="1586535" h="580602">
                <a:moveTo>
                  <a:pt x="0" y="0"/>
                </a:moveTo>
                <a:cubicBezTo>
                  <a:pt x="819733" y="0"/>
                  <a:pt x="812608" y="421416"/>
                  <a:pt x="1586535" y="421416"/>
                </a:cubicBezTo>
                <a:lnTo>
                  <a:pt x="1586535" y="580602"/>
                </a:lnTo>
                <a:cubicBezTo>
                  <a:pt x="775493" y="580602"/>
                  <a:pt x="761321" y="159186"/>
                  <a:pt x="0" y="159186"/>
                </a:cubicBezTo>
                <a:close/>
              </a:path>
            </a:pathLst>
          </a:custGeom>
          <a:solidFill>
            <a:schemeClr val="tx2"/>
          </a:solidFill>
          <a:ln w="3175">
            <a:solidFill>
              <a:schemeClr val="tx2"/>
            </a:solidFill>
          </a:ln>
        </p:spPr>
        <p:txBody>
          <a:bodyPr wrap="square">
            <a:noAutofit/>
          </a:bodyPr>
          <a:lstStyle>
            <a:lvl1pPr marL="0" indent="0">
              <a:buFont typeface="Arial" panose="020B0604020202020204" pitchFamily="34" charset="0"/>
              <a:buNone/>
              <a:defRPr sz="100"/>
            </a:lvl1pPr>
          </a:lstStyle>
          <a:p>
            <a:pPr lvl="0"/>
            <a:r>
              <a:rPr lang="fi-FI" dirty="0"/>
              <a:t> </a:t>
            </a:r>
          </a:p>
        </p:txBody>
      </p:sp>
      <p:sp>
        <p:nvSpPr>
          <p:cNvPr id="44" name="Tekstin paikkamerkki 43">
            <a:extLst>
              <a:ext uri="{FF2B5EF4-FFF2-40B4-BE49-F238E27FC236}">
                <a16:creationId xmlns:a16="http://schemas.microsoft.com/office/drawing/2014/main" id="{5FDA9DBF-58D2-0849-08C4-EC5B911205CE}"/>
              </a:ext>
              <a:ext uri="{C183D7F6-B498-43B3-948B-1728B52AA6E4}">
                <adec:decorative xmlns:adec="http://schemas.microsoft.com/office/drawing/2017/decorative" val="1"/>
              </a:ext>
            </a:extLst>
          </p:cNvPr>
          <p:cNvSpPr>
            <a:spLocks noGrp="1"/>
          </p:cNvSpPr>
          <p:nvPr>
            <p:ph type="body" sz="quarter" idx="97" hasCustomPrompt="1"/>
          </p:nvPr>
        </p:nvSpPr>
        <p:spPr>
          <a:xfrm>
            <a:off x="6888473" y="3356827"/>
            <a:ext cx="1586535" cy="580602"/>
          </a:xfrm>
          <a:custGeom>
            <a:avLst/>
            <a:gdLst>
              <a:gd name="connsiteX0" fmla="*/ 1586535 w 1586535"/>
              <a:gd name="connsiteY0" fmla="*/ 0 h 580602"/>
              <a:gd name="connsiteX1" fmla="*/ 1586535 w 1586535"/>
              <a:gd name="connsiteY1" fmla="*/ 159186 h 580602"/>
              <a:gd name="connsiteX2" fmla="*/ 0 w 1586535"/>
              <a:gd name="connsiteY2" fmla="*/ 580602 h 580602"/>
              <a:gd name="connsiteX3" fmla="*/ 0 w 1586535"/>
              <a:gd name="connsiteY3" fmla="*/ 421416 h 580602"/>
              <a:gd name="connsiteX4" fmla="*/ 1586535 w 1586535"/>
              <a:gd name="connsiteY4" fmla="*/ 0 h 580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6535" h="580602">
                <a:moveTo>
                  <a:pt x="1586535" y="0"/>
                </a:moveTo>
                <a:lnTo>
                  <a:pt x="1586535" y="159186"/>
                </a:lnTo>
                <a:cubicBezTo>
                  <a:pt x="825214" y="159186"/>
                  <a:pt x="811042" y="580602"/>
                  <a:pt x="0" y="580602"/>
                </a:cubicBezTo>
                <a:lnTo>
                  <a:pt x="0" y="421416"/>
                </a:lnTo>
                <a:cubicBezTo>
                  <a:pt x="773927" y="421416"/>
                  <a:pt x="766802" y="0"/>
                  <a:pt x="1586535" y="0"/>
                </a:cubicBezTo>
                <a:close/>
              </a:path>
            </a:pathLst>
          </a:custGeom>
          <a:solidFill>
            <a:schemeClr val="accent6"/>
          </a:solidFill>
          <a:ln w="3175">
            <a:solidFill>
              <a:schemeClr val="accent6"/>
            </a:solidFill>
          </a:ln>
        </p:spPr>
        <p:txBody>
          <a:bodyPr wrap="square">
            <a:noAutofit/>
          </a:bodyPr>
          <a:lstStyle>
            <a:lvl1pPr marL="0" indent="0">
              <a:buFont typeface="Arial" panose="020B0604020202020204" pitchFamily="34" charset="0"/>
              <a:buNone/>
              <a:defRPr sz="100"/>
            </a:lvl1pPr>
          </a:lstStyle>
          <a:p>
            <a:pPr lvl="0"/>
            <a:r>
              <a:rPr lang="fi-FI" dirty="0"/>
              <a:t> </a:t>
            </a:r>
          </a:p>
        </p:txBody>
      </p:sp>
      <p:sp>
        <p:nvSpPr>
          <p:cNvPr id="45" name="Tekstin paikkamerkki 44">
            <a:extLst>
              <a:ext uri="{FF2B5EF4-FFF2-40B4-BE49-F238E27FC236}">
                <a16:creationId xmlns:a16="http://schemas.microsoft.com/office/drawing/2014/main" id="{D79B1954-195C-703F-2761-9AFD6A899B57}"/>
              </a:ext>
              <a:ext uri="{C183D7F6-B498-43B3-948B-1728B52AA6E4}">
                <adec:decorative xmlns:adec="http://schemas.microsoft.com/office/drawing/2017/decorative" val="1"/>
              </a:ext>
            </a:extLst>
          </p:cNvPr>
          <p:cNvSpPr>
            <a:spLocks noGrp="1"/>
          </p:cNvSpPr>
          <p:nvPr>
            <p:ph type="body" sz="quarter" idx="98" hasCustomPrompt="1"/>
          </p:nvPr>
        </p:nvSpPr>
        <p:spPr>
          <a:xfrm>
            <a:off x="8475008" y="3357061"/>
            <a:ext cx="1586536" cy="580602"/>
          </a:xfrm>
          <a:custGeom>
            <a:avLst/>
            <a:gdLst>
              <a:gd name="connsiteX0" fmla="*/ 0 w 1586536"/>
              <a:gd name="connsiteY0" fmla="*/ 0 h 580602"/>
              <a:gd name="connsiteX1" fmla="*/ 1586536 w 1586536"/>
              <a:gd name="connsiteY1" fmla="*/ 421416 h 580602"/>
              <a:gd name="connsiteX2" fmla="*/ 1586536 w 1586536"/>
              <a:gd name="connsiteY2" fmla="*/ 580602 h 580602"/>
              <a:gd name="connsiteX3" fmla="*/ 0 w 1586536"/>
              <a:gd name="connsiteY3" fmla="*/ 159186 h 580602"/>
            </a:gdLst>
            <a:ahLst/>
            <a:cxnLst>
              <a:cxn ang="0">
                <a:pos x="connsiteX0" y="connsiteY0"/>
              </a:cxn>
              <a:cxn ang="0">
                <a:pos x="connsiteX1" y="connsiteY1"/>
              </a:cxn>
              <a:cxn ang="0">
                <a:pos x="connsiteX2" y="connsiteY2"/>
              </a:cxn>
              <a:cxn ang="0">
                <a:pos x="connsiteX3" y="connsiteY3"/>
              </a:cxn>
            </a:cxnLst>
            <a:rect l="l" t="t" r="r" b="b"/>
            <a:pathLst>
              <a:path w="1586536" h="580602">
                <a:moveTo>
                  <a:pt x="0" y="0"/>
                </a:moveTo>
                <a:cubicBezTo>
                  <a:pt x="819733" y="0"/>
                  <a:pt x="812608" y="421416"/>
                  <a:pt x="1586536" y="421416"/>
                </a:cubicBezTo>
                <a:lnTo>
                  <a:pt x="1586536" y="580602"/>
                </a:lnTo>
                <a:cubicBezTo>
                  <a:pt x="775493" y="580602"/>
                  <a:pt x="761321" y="159186"/>
                  <a:pt x="0" y="159186"/>
                </a:cubicBezTo>
                <a:close/>
              </a:path>
            </a:pathLst>
          </a:custGeom>
          <a:solidFill>
            <a:schemeClr val="tx2"/>
          </a:solidFill>
          <a:ln w="3175">
            <a:solidFill>
              <a:schemeClr val="tx2"/>
            </a:solidFill>
          </a:ln>
        </p:spPr>
        <p:txBody>
          <a:bodyPr wrap="square">
            <a:noAutofit/>
          </a:bodyPr>
          <a:lstStyle>
            <a:lvl1pPr marL="0" indent="0">
              <a:buFont typeface="Arial" panose="020B0604020202020204" pitchFamily="34" charset="0"/>
              <a:buNone/>
              <a:defRPr sz="100"/>
            </a:lvl1pPr>
          </a:lstStyle>
          <a:p>
            <a:pPr lvl="0"/>
            <a:r>
              <a:rPr lang="fi-FI" dirty="0"/>
              <a:t> </a:t>
            </a:r>
          </a:p>
        </p:txBody>
      </p:sp>
      <p:sp>
        <p:nvSpPr>
          <p:cNvPr id="46" name="Tekstin paikkamerkki 45">
            <a:extLst>
              <a:ext uri="{FF2B5EF4-FFF2-40B4-BE49-F238E27FC236}">
                <a16:creationId xmlns:a16="http://schemas.microsoft.com/office/drawing/2014/main" id="{5604F35A-FD20-117F-648D-8E9D7A5BF340}"/>
              </a:ext>
              <a:ext uri="{C183D7F6-B498-43B3-948B-1728B52AA6E4}">
                <adec:decorative xmlns:adec="http://schemas.microsoft.com/office/drawing/2017/decorative" val="1"/>
              </a:ext>
            </a:extLst>
          </p:cNvPr>
          <p:cNvSpPr>
            <a:spLocks noGrp="1"/>
          </p:cNvSpPr>
          <p:nvPr>
            <p:ph type="body" sz="quarter" idx="99" hasCustomPrompt="1"/>
          </p:nvPr>
        </p:nvSpPr>
        <p:spPr>
          <a:xfrm>
            <a:off x="10061544" y="3356827"/>
            <a:ext cx="1586535" cy="580602"/>
          </a:xfrm>
          <a:custGeom>
            <a:avLst/>
            <a:gdLst>
              <a:gd name="connsiteX0" fmla="*/ 1586535 w 1586535"/>
              <a:gd name="connsiteY0" fmla="*/ 0 h 580602"/>
              <a:gd name="connsiteX1" fmla="*/ 1586535 w 1586535"/>
              <a:gd name="connsiteY1" fmla="*/ 159186 h 580602"/>
              <a:gd name="connsiteX2" fmla="*/ 0 w 1586535"/>
              <a:gd name="connsiteY2" fmla="*/ 580602 h 580602"/>
              <a:gd name="connsiteX3" fmla="*/ 0 w 1586535"/>
              <a:gd name="connsiteY3" fmla="*/ 421416 h 580602"/>
              <a:gd name="connsiteX4" fmla="*/ 1586535 w 1586535"/>
              <a:gd name="connsiteY4" fmla="*/ 0 h 580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6535" h="580602">
                <a:moveTo>
                  <a:pt x="1586535" y="0"/>
                </a:moveTo>
                <a:lnTo>
                  <a:pt x="1586535" y="159186"/>
                </a:lnTo>
                <a:cubicBezTo>
                  <a:pt x="825214" y="159186"/>
                  <a:pt x="811042" y="580602"/>
                  <a:pt x="0" y="580602"/>
                </a:cubicBezTo>
                <a:lnTo>
                  <a:pt x="0" y="421416"/>
                </a:lnTo>
                <a:cubicBezTo>
                  <a:pt x="773927" y="421416"/>
                  <a:pt x="766801" y="0"/>
                  <a:pt x="1586535" y="0"/>
                </a:cubicBezTo>
                <a:close/>
              </a:path>
            </a:pathLst>
          </a:custGeom>
          <a:solidFill>
            <a:schemeClr val="accent6"/>
          </a:solidFill>
          <a:ln w="3175">
            <a:solidFill>
              <a:schemeClr val="accent6"/>
            </a:solidFill>
          </a:ln>
        </p:spPr>
        <p:txBody>
          <a:bodyPr wrap="square">
            <a:noAutofit/>
          </a:bodyPr>
          <a:lstStyle>
            <a:lvl1pPr marL="0" indent="0">
              <a:buFont typeface="Arial" panose="020B0604020202020204" pitchFamily="34" charset="0"/>
              <a:buNone/>
              <a:defRPr sz="100"/>
            </a:lvl1pPr>
          </a:lstStyle>
          <a:p>
            <a:pPr lvl="0"/>
            <a:r>
              <a:rPr lang="fi-FI" dirty="0"/>
              <a:t> </a:t>
            </a:r>
          </a:p>
        </p:txBody>
      </p:sp>
    </p:spTree>
    <p:extLst>
      <p:ext uri="{BB962C8B-B14F-4D97-AF65-F5344CB8AC3E}">
        <p14:creationId xmlns:p14="http://schemas.microsoft.com/office/powerpoint/2010/main" val="731701482"/>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preserve="1" userDrawn="1">
  <p:cSld name="Prosessikaavio 2">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46099" y="546100"/>
            <a:ext cx="11104564" cy="692150"/>
          </a:xfrm>
          <a:prstGeom prst="rect">
            <a:avLst/>
          </a:prstGeom>
        </p:spPr>
        <p:txBody>
          <a:bodyPr anchor="t"/>
          <a:lstStyle>
            <a:lvl1pPr algn="ctr">
              <a:defRPr sz="3600"/>
            </a:lvl1pPr>
          </a:lstStyle>
          <a:p>
            <a:r>
              <a:rPr lang="fi-FI" dirty="0"/>
              <a:t>Prosessikaavio 2</a:t>
            </a:r>
          </a:p>
        </p:txBody>
      </p:sp>
      <p:sp>
        <p:nvSpPr>
          <p:cNvPr id="83" name="Tekstin paikkamerkki 82">
            <a:extLst>
              <a:ext uri="{FF2B5EF4-FFF2-40B4-BE49-F238E27FC236}">
                <a16:creationId xmlns:a16="http://schemas.microsoft.com/office/drawing/2014/main" id="{63486880-5663-CF50-A7A3-E8411BA856C2}"/>
              </a:ext>
              <a:ext uri="{C183D7F6-B498-43B3-948B-1728B52AA6E4}">
                <adec:decorative xmlns:adec="http://schemas.microsoft.com/office/drawing/2017/decorative" val="1"/>
              </a:ext>
            </a:extLst>
          </p:cNvPr>
          <p:cNvSpPr>
            <a:spLocks noGrp="1"/>
          </p:cNvSpPr>
          <p:nvPr>
            <p:ph type="body" sz="quarter" idx="42" hasCustomPrompt="1"/>
          </p:nvPr>
        </p:nvSpPr>
        <p:spPr>
          <a:xfrm rot="18900000">
            <a:off x="3231193" y="1517344"/>
            <a:ext cx="5729614" cy="5729562"/>
          </a:xfrm>
          <a:custGeom>
            <a:avLst/>
            <a:gdLst>
              <a:gd name="connsiteX0" fmla="*/ 5729560 w 5729614"/>
              <a:gd name="connsiteY0" fmla="*/ 5630458 h 5729562"/>
              <a:gd name="connsiteX1" fmla="*/ 5729467 w 5729614"/>
              <a:gd name="connsiteY1" fmla="*/ 5729562 h 5729562"/>
              <a:gd name="connsiteX2" fmla="*/ 5674357 w 5729614"/>
              <a:gd name="connsiteY2" fmla="*/ 5729562 h 5729562"/>
              <a:gd name="connsiteX3" fmla="*/ 5674450 w 5729614"/>
              <a:gd name="connsiteY3" fmla="*/ 5696590 h 5729562"/>
              <a:gd name="connsiteX4" fmla="*/ 5663429 w 5729614"/>
              <a:gd name="connsiteY4" fmla="*/ 5696590 h 5729562"/>
              <a:gd name="connsiteX5" fmla="*/ 5663522 w 5729614"/>
              <a:gd name="connsiteY5" fmla="*/ 5630551 h 5729562"/>
              <a:gd name="connsiteX6" fmla="*/ 99103 w 5729614"/>
              <a:gd name="connsiteY6" fmla="*/ 1 h 5729562"/>
              <a:gd name="connsiteX7" fmla="*/ 99105 w 5729614"/>
              <a:gd name="connsiteY7" fmla="*/ 66134 h 5729562"/>
              <a:gd name="connsiteX8" fmla="*/ 33065 w 5729614"/>
              <a:gd name="connsiteY8" fmla="*/ 66039 h 5729562"/>
              <a:gd name="connsiteX9" fmla="*/ 33066 w 5729614"/>
              <a:gd name="connsiteY9" fmla="*/ 55206 h 5729562"/>
              <a:gd name="connsiteX10" fmla="*/ 0 w 5729614"/>
              <a:gd name="connsiteY10" fmla="*/ 55205 h 5729562"/>
              <a:gd name="connsiteX11" fmla="*/ 0 w 5729614"/>
              <a:gd name="connsiteY11" fmla="*/ 95 h 5729562"/>
              <a:gd name="connsiteX12" fmla="*/ 2926054 w 5729614"/>
              <a:gd name="connsiteY12" fmla="*/ 2770533 h 5729562"/>
              <a:gd name="connsiteX13" fmla="*/ 2926055 w 5729614"/>
              <a:gd name="connsiteY13" fmla="*/ 2803599 h 5729562"/>
              <a:gd name="connsiteX14" fmla="*/ 2959120 w 5729614"/>
              <a:gd name="connsiteY14" fmla="*/ 2803599 h 5729562"/>
              <a:gd name="connsiteX15" fmla="*/ 2959027 w 5729614"/>
              <a:gd name="connsiteY15" fmla="*/ 2869638 h 5729562"/>
              <a:gd name="connsiteX16" fmla="*/ 2860016 w 5729614"/>
              <a:gd name="connsiteY16" fmla="*/ 2869638 h 5729562"/>
              <a:gd name="connsiteX17" fmla="*/ 2860016 w 5729614"/>
              <a:gd name="connsiteY17" fmla="*/ 2770626 h 5729562"/>
              <a:gd name="connsiteX18" fmla="*/ 358798 w 5729614"/>
              <a:gd name="connsiteY18" fmla="*/ 59 h 5729562"/>
              <a:gd name="connsiteX19" fmla="*/ 358797 w 5729614"/>
              <a:gd name="connsiteY19" fmla="*/ 66108 h 5729562"/>
              <a:gd name="connsiteX20" fmla="*/ 228947 w 5729614"/>
              <a:gd name="connsiteY20" fmla="*/ 66108 h 5729562"/>
              <a:gd name="connsiteX21" fmla="*/ 228946 w 5729614"/>
              <a:gd name="connsiteY21" fmla="*/ 59 h 5729562"/>
              <a:gd name="connsiteX22" fmla="*/ 5729614 w 5729614"/>
              <a:gd name="connsiteY22" fmla="*/ 5370861 h 5729562"/>
              <a:gd name="connsiteX23" fmla="*/ 5729614 w 5729614"/>
              <a:gd name="connsiteY23" fmla="*/ 5500711 h 5729562"/>
              <a:gd name="connsiteX24" fmla="*/ 5663565 w 5729614"/>
              <a:gd name="connsiteY24" fmla="*/ 5500712 h 5729562"/>
              <a:gd name="connsiteX25" fmla="*/ 5663565 w 5729614"/>
              <a:gd name="connsiteY25" fmla="*/ 5370860 h 5729562"/>
              <a:gd name="connsiteX26" fmla="*/ 3213440 w 5729614"/>
              <a:gd name="connsiteY26" fmla="*/ 2803565 h 5729562"/>
              <a:gd name="connsiteX27" fmla="*/ 3213440 w 5729614"/>
              <a:gd name="connsiteY27" fmla="*/ 2869614 h 5729562"/>
              <a:gd name="connsiteX28" fmla="*/ 3086231 w 5729614"/>
              <a:gd name="connsiteY28" fmla="*/ 2869614 h 5729562"/>
              <a:gd name="connsiteX29" fmla="*/ 3086231 w 5729614"/>
              <a:gd name="connsiteY29" fmla="*/ 2803565 h 5729562"/>
              <a:gd name="connsiteX30" fmla="*/ 2926050 w 5729614"/>
              <a:gd name="connsiteY30" fmla="*/ 2516145 h 5729562"/>
              <a:gd name="connsiteX31" fmla="*/ 2926051 w 5729614"/>
              <a:gd name="connsiteY31" fmla="*/ 2643354 h 5729562"/>
              <a:gd name="connsiteX32" fmla="*/ 2860002 w 5729614"/>
              <a:gd name="connsiteY32" fmla="*/ 2643354 h 5729562"/>
              <a:gd name="connsiteX33" fmla="*/ 2860002 w 5729614"/>
              <a:gd name="connsiteY33" fmla="*/ 2516146 h 5729562"/>
              <a:gd name="connsiteX34" fmla="*/ 618671 w 5729614"/>
              <a:gd name="connsiteY34" fmla="*/ 175 h 5729562"/>
              <a:gd name="connsiteX35" fmla="*/ 618671 w 5729614"/>
              <a:gd name="connsiteY35" fmla="*/ 66224 h 5729562"/>
              <a:gd name="connsiteX36" fmla="*/ 488820 w 5729614"/>
              <a:gd name="connsiteY36" fmla="*/ 66224 h 5729562"/>
              <a:gd name="connsiteX37" fmla="*/ 488820 w 5729614"/>
              <a:gd name="connsiteY37" fmla="*/ 175 h 5729562"/>
              <a:gd name="connsiteX38" fmla="*/ 5729596 w 5729614"/>
              <a:gd name="connsiteY38" fmla="*/ 5110988 h 5729562"/>
              <a:gd name="connsiteX39" fmla="*/ 5729596 w 5729614"/>
              <a:gd name="connsiteY39" fmla="*/ 5240839 h 5729562"/>
              <a:gd name="connsiteX40" fmla="*/ 5663548 w 5729614"/>
              <a:gd name="connsiteY40" fmla="*/ 5240839 h 5729562"/>
              <a:gd name="connsiteX41" fmla="*/ 5663548 w 5729614"/>
              <a:gd name="connsiteY41" fmla="*/ 5110988 h 5729562"/>
              <a:gd name="connsiteX42" fmla="*/ 3467801 w 5729614"/>
              <a:gd name="connsiteY42" fmla="*/ 2803644 h 5729562"/>
              <a:gd name="connsiteX43" fmla="*/ 3467801 w 5729614"/>
              <a:gd name="connsiteY43" fmla="*/ 2869692 h 5729562"/>
              <a:gd name="connsiteX44" fmla="*/ 3340592 w 5729614"/>
              <a:gd name="connsiteY44" fmla="*/ 2869693 h 5729562"/>
              <a:gd name="connsiteX45" fmla="*/ 3340592 w 5729614"/>
              <a:gd name="connsiteY45" fmla="*/ 2803645 h 5729562"/>
              <a:gd name="connsiteX46" fmla="*/ 2926035 w 5729614"/>
              <a:gd name="connsiteY46" fmla="*/ 2261691 h 5729562"/>
              <a:gd name="connsiteX47" fmla="*/ 2926035 w 5729614"/>
              <a:gd name="connsiteY47" fmla="*/ 2388900 h 5729562"/>
              <a:gd name="connsiteX48" fmla="*/ 2859987 w 5729614"/>
              <a:gd name="connsiteY48" fmla="*/ 2388900 h 5729562"/>
              <a:gd name="connsiteX49" fmla="*/ 2859987 w 5729614"/>
              <a:gd name="connsiteY49" fmla="*/ 2261691 h 5729562"/>
              <a:gd name="connsiteX50" fmla="*/ 5729395 w 5729614"/>
              <a:gd name="connsiteY50" fmla="*/ 4851675 h 5729562"/>
              <a:gd name="connsiteX51" fmla="*/ 5729395 w 5729614"/>
              <a:gd name="connsiteY51" fmla="*/ 4981525 h 5729562"/>
              <a:gd name="connsiteX52" fmla="*/ 5663346 w 5729614"/>
              <a:gd name="connsiteY52" fmla="*/ 4981526 h 5729562"/>
              <a:gd name="connsiteX53" fmla="*/ 5663345 w 5729614"/>
              <a:gd name="connsiteY53" fmla="*/ 4851675 h 5729562"/>
              <a:gd name="connsiteX54" fmla="*/ 878452 w 5729614"/>
              <a:gd name="connsiteY54" fmla="*/ 67 h 5729562"/>
              <a:gd name="connsiteX55" fmla="*/ 878451 w 5729614"/>
              <a:gd name="connsiteY55" fmla="*/ 66114 h 5729562"/>
              <a:gd name="connsiteX56" fmla="*/ 748599 w 5729614"/>
              <a:gd name="connsiteY56" fmla="*/ 66114 h 5729562"/>
              <a:gd name="connsiteX57" fmla="*/ 748600 w 5729614"/>
              <a:gd name="connsiteY57" fmla="*/ 67 h 5729562"/>
              <a:gd name="connsiteX58" fmla="*/ 3722255 w 5729614"/>
              <a:gd name="connsiteY58" fmla="*/ 2803629 h 5729562"/>
              <a:gd name="connsiteX59" fmla="*/ 3722255 w 5729614"/>
              <a:gd name="connsiteY59" fmla="*/ 2869679 h 5729562"/>
              <a:gd name="connsiteX60" fmla="*/ 3595047 w 5729614"/>
              <a:gd name="connsiteY60" fmla="*/ 2869679 h 5729562"/>
              <a:gd name="connsiteX61" fmla="*/ 3595046 w 5729614"/>
              <a:gd name="connsiteY61" fmla="*/ 2803630 h 5729562"/>
              <a:gd name="connsiteX62" fmla="*/ 2926020 w 5729614"/>
              <a:gd name="connsiteY62" fmla="*/ 2007237 h 5729562"/>
              <a:gd name="connsiteX63" fmla="*/ 2926020 w 5729614"/>
              <a:gd name="connsiteY63" fmla="*/ 2134445 h 5729562"/>
              <a:gd name="connsiteX64" fmla="*/ 2859972 w 5729614"/>
              <a:gd name="connsiteY64" fmla="*/ 2134445 h 5729562"/>
              <a:gd name="connsiteX65" fmla="*/ 2859972 w 5729614"/>
              <a:gd name="connsiteY65" fmla="*/ 2007237 h 5729562"/>
              <a:gd name="connsiteX66" fmla="*/ 5729603 w 5729614"/>
              <a:gd name="connsiteY66" fmla="*/ 4591335 h 5729562"/>
              <a:gd name="connsiteX67" fmla="*/ 5729603 w 5729614"/>
              <a:gd name="connsiteY67" fmla="*/ 4721186 h 5729562"/>
              <a:gd name="connsiteX68" fmla="*/ 5663555 w 5729614"/>
              <a:gd name="connsiteY68" fmla="*/ 4721186 h 5729562"/>
              <a:gd name="connsiteX69" fmla="*/ 5663555 w 5729614"/>
              <a:gd name="connsiteY69" fmla="*/ 4591335 h 5729562"/>
              <a:gd name="connsiteX70" fmla="*/ 1138323 w 5729614"/>
              <a:gd name="connsiteY70" fmla="*/ 48 h 5729562"/>
              <a:gd name="connsiteX71" fmla="*/ 1138325 w 5729614"/>
              <a:gd name="connsiteY71" fmla="*/ 66098 h 5729562"/>
              <a:gd name="connsiteX72" fmla="*/ 1008473 w 5729614"/>
              <a:gd name="connsiteY72" fmla="*/ 66098 h 5729562"/>
              <a:gd name="connsiteX73" fmla="*/ 1008474 w 5729614"/>
              <a:gd name="connsiteY73" fmla="*/ 50 h 5729562"/>
              <a:gd name="connsiteX74" fmla="*/ 3976710 w 5729614"/>
              <a:gd name="connsiteY74" fmla="*/ 2803614 h 5729562"/>
              <a:gd name="connsiteX75" fmla="*/ 3976710 w 5729614"/>
              <a:gd name="connsiteY75" fmla="*/ 2869662 h 5729562"/>
              <a:gd name="connsiteX76" fmla="*/ 3849501 w 5729614"/>
              <a:gd name="connsiteY76" fmla="*/ 2869663 h 5729562"/>
              <a:gd name="connsiteX77" fmla="*/ 3849501 w 5729614"/>
              <a:gd name="connsiteY77" fmla="*/ 2803615 h 5729562"/>
              <a:gd name="connsiteX78" fmla="*/ 2926005 w 5729614"/>
              <a:gd name="connsiteY78" fmla="*/ 1752782 h 5729562"/>
              <a:gd name="connsiteX79" fmla="*/ 2926005 w 5729614"/>
              <a:gd name="connsiteY79" fmla="*/ 1879991 h 5729562"/>
              <a:gd name="connsiteX80" fmla="*/ 2859957 w 5729614"/>
              <a:gd name="connsiteY80" fmla="*/ 1879991 h 5729562"/>
              <a:gd name="connsiteX81" fmla="*/ 2859957 w 5729614"/>
              <a:gd name="connsiteY81" fmla="*/ 1752782 h 5729562"/>
              <a:gd name="connsiteX82" fmla="*/ 5729588 w 5729614"/>
              <a:gd name="connsiteY82" fmla="*/ 4331594 h 5729562"/>
              <a:gd name="connsiteX83" fmla="*/ 5729588 w 5729614"/>
              <a:gd name="connsiteY83" fmla="*/ 4461445 h 5729562"/>
              <a:gd name="connsiteX84" fmla="*/ 5663539 w 5729614"/>
              <a:gd name="connsiteY84" fmla="*/ 4461445 h 5729562"/>
              <a:gd name="connsiteX85" fmla="*/ 5663539 w 5729614"/>
              <a:gd name="connsiteY85" fmla="*/ 4331594 h 5729562"/>
              <a:gd name="connsiteX86" fmla="*/ 1398065 w 5729614"/>
              <a:gd name="connsiteY86" fmla="*/ 33 h 5729562"/>
              <a:gd name="connsiteX87" fmla="*/ 1398064 w 5729614"/>
              <a:gd name="connsiteY87" fmla="*/ 66080 h 5729562"/>
              <a:gd name="connsiteX88" fmla="*/ 1268215 w 5729614"/>
              <a:gd name="connsiteY88" fmla="*/ 66082 h 5729562"/>
              <a:gd name="connsiteX89" fmla="*/ 1268214 w 5729614"/>
              <a:gd name="connsiteY89" fmla="*/ 33 h 5729562"/>
              <a:gd name="connsiteX90" fmla="*/ 4231164 w 5729614"/>
              <a:gd name="connsiteY90" fmla="*/ 2803599 h 5729562"/>
              <a:gd name="connsiteX91" fmla="*/ 4231164 w 5729614"/>
              <a:gd name="connsiteY91" fmla="*/ 2869647 h 5729562"/>
              <a:gd name="connsiteX92" fmla="*/ 4103955 w 5729614"/>
              <a:gd name="connsiteY92" fmla="*/ 2869648 h 5729562"/>
              <a:gd name="connsiteX93" fmla="*/ 4103955 w 5729614"/>
              <a:gd name="connsiteY93" fmla="*/ 2803600 h 5729562"/>
              <a:gd name="connsiteX94" fmla="*/ 2925989 w 5729614"/>
              <a:gd name="connsiteY94" fmla="*/ 1498327 h 5729562"/>
              <a:gd name="connsiteX95" fmla="*/ 2925989 w 5729614"/>
              <a:gd name="connsiteY95" fmla="*/ 1625535 h 5729562"/>
              <a:gd name="connsiteX96" fmla="*/ 2859941 w 5729614"/>
              <a:gd name="connsiteY96" fmla="*/ 1625535 h 5729562"/>
              <a:gd name="connsiteX97" fmla="*/ 2859941 w 5729614"/>
              <a:gd name="connsiteY97" fmla="*/ 1498327 h 5729562"/>
              <a:gd name="connsiteX98" fmla="*/ 5729477 w 5729614"/>
              <a:gd name="connsiteY98" fmla="*/ 4072187 h 5729562"/>
              <a:gd name="connsiteX99" fmla="*/ 5729478 w 5729614"/>
              <a:gd name="connsiteY99" fmla="*/ 4202038 h 5729562"/>
              <a:gd name="connsiteX100" fmla="*/ 5663430 w 5729614"/>
              <a:gd name="connsiteY100" fmla="*/ 4202038 h 5729562"/>
              <a:gd name="connsiteX101" fmla="*/ 5663429 w 5729614"/>
              <a:gd name="connsiteY101" fmla="*/ 4072187 h 5729562"/>
              <a:gd name="connsiteX102" fmla="*/ 1657845 w 5729614"/>
              <a:gd name="connsiteY102" fmla="*/ 56 h 5729562"/>
              <a:gd name="connsiteX103" fmla="*/ 1657845 w 5729614"/>
              <a:gd name="connsiteY103" fmla="*/ 66104 h 5729562"/>
              <a:gd name="connsiteX104" fmla="*/ 1527993 w 5729614"/>
              <a:gd name="connsiteY104" fmla="*/ 66104 h 5729562"/>
              <a:gd name="connsiteX105" fmla="*/ 1527993 w 5729614"/>
              <a:gd name="connsiteY105" fmla="*/ 56 h 5729562"/>
              <a:gd name="connsiteX106" fmla="*/ 2926069 w 5729614"/>
              <a:gd name="connsiteY106" fmla="*/ 1244097 h 5729562"/>
              <a:gd name="connsiteX107" fmla="*/ 2926070 w 5729614"/>
              <a:gd name="connsiteY107" fmla="*/ 1371307 h 5729562"/>
              <a:gd name="connsiteX108" fmla="*/ 2860021 w 5729614"/>
              <a:gd name="connsiteY108" fmla="*/ 1371307 h 5729562"/>
              <a:gd name="connsiteX109" fmla="*/ 2860021 w 5729614"/>
              <a:gd name="connsiteY109" fmla="*/ 1244098 h 5729562"/>
              <a:gd name="connsiteX110" fmla="*/ 4485620 w 5729614"/>
              <a:gd name="connsiteY110" fmla="*/ 2803585 h 5729562"/>
              <a:gd name="connsiteX111" fmla="*/ 4485620 w 5729614"/>
              <a:gd name="connsiteY111" fmla="*/ 2869633 h 5729562"/>
              <a:gd name="connsiteX112" fmla="*/ 4358410 w 5729614"/>
              <a:gd name="connsiteY112" fmla="*/ 2869633 h 5729562"/>
              <a:gd name="connsiteX113" fmla="*/ 4358410 w 5729614"/>
              <a:gd name="connsiteY113" fmla="*/ 2803585 h 5729562"/>
              <a:gd name="connsiteX114" fmla="*/ 5729594 w 5729614"/>
              <a:gd name="connsiteY114" fmla="*/ 3812073 h 5729562"/>
              <a:gd name="connsiteX115" fmla="*/ 5729594 w 5729614"/>
              <a:gd name="connsiteY115" fmla="*/ 3941924 h 5729562"/>
              <a:gd name="connsiteX116" fmla="*/ 5663545 w 5729614"/>
              <a:gd name="connsiteY116" fmla="*/ 3941924 h 5729562"/>
              <a:gd name="connsiteX117" fmla="*/ 5663546 w 5729614"/>
              <a:gd name="connsiteY117" fmla="*/ 3812073 h 5729562"/>
              <a:gd name="connsiteX118" fmla="*/ 1917586 w 5729614"/>
              <a:gd name="connsiteY118" fmla="*/ 40 h 5729562"/>
              <a:gd name="connsiteX119" fmla="*/ 1917586 w 5729614"/>
              <a:gd name="connsiteY119" fmla="*/ 66088 h 5729562"/>
              <a:gd name="connsiteX120" fmla="*/ 1787734 w 5729614"/>
              <a:gd name="connsiteY120" fmla="*/ 66088 h 5729562"/>
              <a:gd name="connsiteX121" fmla="*/ 1787735 w 5729614"/>
              <a:gd name="connsiteY121" fmla="*/ 41 h 5729562"/>
              <a:gd name="connsiteX122" fmla="*/ 2926093 w 5729614"/>
              <a:gd name="connsiteY122" fmla="*/ 989736 h 5729562"/>
              <a:gd name="connsiteX123" fmla="*/ 2926093 w 5729614"/>
              <a:gd name="connsiteY123" fmla="*/ 1116945 h 5729562"/>
              <a:gd name="connsiteX124" fmla="*/ 2860044 w 5729614"/>
              <a:gd name="connsiteY124" fmla="*/ 1116945 h 5729562"/>
              <a:gd name="connsiteX125" fmla="*/ 2860044 w 5729614"/>
              <a:gd name="connsiteY125" fmla="*/ 989737 h 5729562"/>
              <a:gd name="connsiteX126" fmla="*/ 4740074 w 5729614"/>
              <a:gd name="connsiteY126" fmla="*/ 2803570 h 5729562"/>
              <a:gd name="connsiteX127" fmla="*/ 4740075 w 5729614"/>
              <a:gd name="connsiteY127" fmla="*/ 2869618 h 5729562"/>
              <a:gd name="connsiteX128" fmla="*/ 4612864 w 5729614"/>
              <a:gd name="connsiteY128" fmla="*/ 2869618 h 5729562"/>
              <a:gd name="connsiteX129" fmla="*/ 4612864 w 5729614"/>
              <a:gd name="connsiteY129" fmla="*/ 2803570 h 5729562"/>
              <a:gd name="connsiteX130" fmla="*/ 5729483 w 5729614"/>
              <a:gd name="connsiteY130" fmla="*/ 3552667 h 5729562"/>
              <a:gd name="connsiteX131" fmla="*/ 5729484 w 5729614"/>
              <a:gd name="connsiteY131" fmla="*/ 3682518 h 5729562"/>
              <a:gd name="connsiteX132" fmla="*/ 5663436 w 5729614"/>
              <a:gd name="connsiteY132" fmla="*/ 3682518 h 5729562"/>
              <a:gd name="connsiteX133" fmla="*/ 5663435 w 5729614"/>
              <a:gd name="connsiteY133" fmla="*/ 3552667 h 5729562"/>
              <a:gd name="connsiteX134" fmla="*/ 2177458 w 5729614"/>
              <a:gd name="connsiteY134" fmla="*/ 24 h 5729562"/>
              <a:gd name="connsiteX135" fmla="*/ 2177458 w 5729614"/>
              <a:gd name="connsiteY135" fmla="*/ 66072 h 5729562"/>
              <a:gd name="connsiteX136" fmla="*/ 2047607 w 5729614"/>
              <a:gd name="connsiteY136" fmla="*/ 66072 h 5729562"/>
              <a:gd name="connsiteX137" fmla="*/ 2047607 w 5729614"/>
              <a:gd name="connsiteY137" fmla="*/ 24 h 5729562"/>
              <a:gd name="connsiteX138" fmla="*/ 2926077 w 5729614"/>
              <a:gd name="connsiteY138" fmla="*/ 735282 h 5729562"/>
              <a:gd name="connsiteX139" fmla="*/ 2926077 w 5729614"/>
              <a:gd name="connsiteY139" fmla="*/ 862491 h 5729562"/>
              <a:gd name="connsiteX140" fmla="*/ 2860029 w 5729614"/>
              <a:gd name="connsiteY140" fmla="*/ 862491 h 5729562"/>
              <a:gd name="connsiteX141" fmla="*/ 2860029 w 5729614"/>
              <a:gd name="connsiteY141" fmla="*/ 735282 h 5729562"/>
              <a:gd name="connsiteX142" fmla="*/ 4994528 w 5729614"/>
              <a:gd name="connsiteY142" fmla="*/ 2803555 h 5729562"/>
              <a:gd name="connsiteX143" fmla="*/ 4994528 w 5729614"/>
              <a:gd name="connsiteY143" fmla="*/ 2869603 h 5729562"/>
              <a:gd name="connsiteX144" fmla="*/ 4867319 w 5729614"/>
              <a:gd name="connsiteY144" fmla="*/ 2869604 h 5729562"/>
              <a:gd name="connsiteX145" fmla="*/ 4867319 w 5729614"/>
              <a:gd name="connsiteY145" fmla="*/ 2803556 h 5729562"/>
              <a:gd name="connsiteX146" fmla="*/ 2437239 w 5729614"/>
              <a:gd name="connsiteY146" fmla="*/ 47 h 5729562"/>
              <a:gd name="connsiteX147" fmla="*/ 2437239 w 5729614"/>
              <a:gd name="connsiteY147" fmla="*/ 66095 h 5729562"/>
              <a:gd name="connsiteX148" fmla="*/ 2307387 w 5729614"/>
              <a:gd name="connsiteY148" fmla="*/ 66095 h 5729562"/>
              <a:gd name="connsiteX149" fmla="*/ 2307387 w 5729614"/>
              <a:gd name="connsiteY149" fmla="*/ 47 h 5729562"/>
              <a:gd name="connsiteX150" fmla="*/ 5729562 w 5729614"/>
              <a:gd name="connsiteY150" fmla="*/ 3292327 h 5729562"/>
              <a:gd name="connsiteX151" fmla="*/ 5729562 w 5729614"/>
              <a:gd name="connsiteY151" fmla="*/ 3422177 h 5729562"/>
              <a:gd name="connsiteX152" fmla="*/ 5663514 w 5729614"/>
              <a:gd name="connsiteY152" fmla="*/ 3422178 h 5729562"/>
              <a:gd name="connsiteX153" fmla="*/ 5663513 w 5729614"/>
              <a:gd name="connsiteY153" fmla="*/ 3292327 h 5729562"/>
              <a:gd name="connsiteX154" fmla="*/ 2926062 w 5729614"/>
              <a:gd name="connsiteY154" fmla="*/ 480828 h 5729562"/>
              <a:gd name="connsiteX155" fmla="*/ 2926062 w 5729614"/>
              <a:gd name="connsiteY155" fmla="*/ 608036 h 5729562"/>
              <a:gd name="connsiteX156" fmla="*/ 2860014 w 5729614"/>
              <a:gd name="connsiteY156" fmla="*/ 608036 h 5729562"/>
              <a:gd name="connsiteX157" fmla="*/ 2860014 w 5729614"/>
              <a:gd name="connsiteY157" fmla="*/ 480828 h 5729562"/>
              <a:gd name="connsiteX158" fmla="*/ 5248982 w 5729614"/>
              <a:gd name="connsiteY158" fmla="*/ 2803540 h 5729562"/>
              <a:gd name="connsiteX159" fmla="*/ 5248982 w 5729614"/>
              <a:gd name="connsiteY159" fmla="*/ 2869588 h 5729562"/>
              <a:gd name="connsiteX160" fmla="*/ 5121773 w 5729614"/>
              <a:gd name="connsiteY160" fmla="*/ 2869589 h 5729562"/>
              <a:gd name="connsiteX161" fmla="*/ 5121773 w 5729614"/>
              <a:gd name="connsiteY161" fmla="*/ 2803541 h 5729562"/>
              <a:gd name="connsiteX162" fmla="*/ 5729453 w 5729614"/>
              <a:gd name="connsiteY162" fmla="*/ 3032546 h 5729562"/>
              <a:gd name="connsiteX163" fmla="*/ 5729453 w 5729614"/>
              <a:gd name="connsiteY163" fmla="*/ 3162397 h 5729562"/>
              <a:gd name="connsiteX164" fmla="*/ 5663404 w 5729614"/>
              <a:gd name="connsiteY164" fmla="*/ 3162397 h 5729562"/>
              <a:gd name="connsiteX165" fmla="*/ 5663403 w 5729614"/>
              <a:gd name="connsiteY165" fmla="*/ 3032546 h 5729562"/>
              <a:gd name="connsiteX166" fmla="*/ 2697112 w 5729614"/>
              <a:gd name="connsiteY166" fmla="*/ 30 h 5729562"/>
              <a:gd name="connsiteX167" fmla="*/ 2697112 w 5729614"/>
              <a:gd name="connsiteY167" fmla="*/ 66078 h 5729562"/>
              <a:gd name="connsiteX168" fmla="*/ 2567260 w 5729614"/>
              <a:gd name="connsiteY168" fmla="*/ 66078 h 5729562"/>
              <a:gd name="connsiteX169" fmla="*/ 2567260 w 5729614"/>
              <a:gd name="connsiteY169" fmla="*/ 30 h 5729562"/>
              <a:gd name="connsiteX170" fmla="*/ 5503213 w 5729614"/>
              <a:gd name="connsiteY170" fmla="*/ 2803619 h 5729562"/>
              <a:gd name="connsiteX171" fmla="*/ 5503213 w 5729614"/>
              <a:gd name="connsiteY171" fmla="*/ 2869667 h 5729562"/>
              <a:gd name="connsiteX172" fmla="*/ 5376003 w 5729614"/>
              <a:gd name="connsiteY172" fmla="*/ 2869667 h 5729562"/>
              <a:gd name="connsiteX173" fmla="*/ 5376003 w 5729614"/>
              <a:gd name="connsiteY173" fmla="*/ 2803619 h 5729562"/>
              <a:gd name="connsiteX174" fmla="*/ 2926048 w 5729614"/>
              <a:gd name="connsiteY174" fmla="*/ 226373 h 5729562"/>
              <a:gd name="connsiteX175" fmla="*/ 2926049 w 5729614"/>
              <a:gd name="connsiteY175" fmla="*/ 353582 h 5729562"/>
              <a:gd name="connsiteX176" fmla="*/ 2859999 w 5729614"/>
              <a:gd name="connsiteY176" fmla="*/ 353582 h 5729562"/>
              <a:gd name="connsiteX177" fmla="*/ 2859999 w 5729614"/>
              <a:gd name="connsiteY177" fmla="*/ 226373 h 5729562"/>
              <a:gd name="connsiteX178" fmla="*/ 5729559 w 5729614"/>
              <a:gd name="connsiteY178" fmla="*/ 2803599 h 5729562"/>
              <a:gd name="connsiteX179" fmla="*/ 5729560 w 5729614"/>
              <a:gd name="connsiteY179" fmla="*/ 2902611 h 5729562"/>
              <a:gd name="connsiteX180" fmla="*/ 5663521 w 5729614"/>
              <a:gd name="connsiteY180" fmla="*/ 2902705 h 5729562"/>
              <a:gd name="connsiteX181" fmla="*/ 5663521 w 5729614"/>
              <a:gd name="connsiteY181" fmla="*/ 2869638 h 5729562"/>
              <a:gd name="connsiteX182" fmla="*/ 5630454 w 5729614"/>
              <a:gd name="connsiteY182" fmla="*/ 2869638 h 5729562"/>
              <a:gd name="connsiteX183" fmla="*/ 5630548 w 5729614"/>
              <a:gd name="connsiteY183" fmla="*/ 2803599 h 5729562"/>
              <a:gd name="connsiteX184" fmla="*/ 2926053 w 5729614"/>
              <a:gd name="connsiteY184" fmla="*/ 94 h 5729562"/>
              <a:gd name="connsiteX185" fmla="*/ 2926054 w 5729614"/>
              <a:gd name="connsiteY185" fmla="*/ 99105 h 5729562"/>
              <a:gd name="connsiteX186" fmla="*/ 2860014 w 5729614"/>
              <a:gd name="connsiteY186" fmla="*/ 99198 h 5729562"/>
              <a:gd name="connsiteX187" fmla="*/ 2860015 w 5729614"/>
              <a:gd name="connsiteY187" fmla="*/ 66132 h 5729562"/>
              <a:gd name="connsiteX188" fmla="*/ 2826949 w 5729614"/>
              <a:gd name="connsiteY188" fmla="*/ 66132 h 5729562"/>
              <a:gd name="connsiteX189" fmla="*/ 2826949 w 5729614"/>
              <a:gd name="connsiteY189" fmla="*/ 0 h 572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Lst>
            <a:rect l="l" t="t" r="r" b="b"/>
            <a:pathLst>
              <a:path w="5729614" h="5729562">
                <a:moveTo>
                  <a:pt x="5729560" y="5630458"/>
                </a:moveTo>
                <a:lnTo>
                  <a:pt x="5729467" y="5729562"/>
                </a:lnTo>
                <a:lnTo>
                  <a:pt x="5674357" y="5729562"/>
                </a:lnTo>
                <a:lnTo>
                  <a:pt x="5674450" y="5696590"/>
                </a:lnTo>
                <a:lnTo>
                  <a:pt x="5663429" y="5696590"/>
                </a:lnTo>
                <a:lnTo>
                  <a:pt x="5663522" y="5630551"/>
                </a:lnTo>
                <a:close/>
                <a:moveTo>
                  <a:pt x="99103" y="1"/>
                </a:moveTo>
                <a:lnTo>
                  <a:pt x="99105" y="66134"/>
                </a:lnTo>
                <a:lnTo>
                  <a:pt x="33065" y="66039"/>
                </a:lnTo>
                <a:lnTo>
                  <a:pt x="33066" y="55206"/>
                </a:lnTo>
                <a:lnTo>
                  <a:pt x="0" y="55205"/>
                </a:lnTo>
                <a:lnTo>
                  <a:pt x="0" y="95"/>
                </a:lnTo>
                <a:close/>
                <a:moveTo>
                  <a:pt x="2926054" y="2770533"/>
                </a:moveTo>
                <a:lnTo>
                  <a:pt x="2926055" y="2803599"/>
                </a:lnTo>
                <a:lnTo>
                  <a:pt x="2959120" y="2803599"/>
                </a:lnTo>
                <a:lnTo>
                  <a:pt x="2959027" y="2869638"/>
                </a:lnTo>
                <a:lnTo>
                  <a:pt x="2860016" y="2869638"/>
                </a:lnTo>
                <a:lnTo>
                  <a:pt x="2860016" y="2770626"/>
                </a:lnTo>
                <a:close/>
                <a:moveTo>
                  <a:pt x="358798" y="59"/>
                </a:moveTo>
                <a:lnTo>
                  <a:pt x="358797" y="66108"/>
                </a:lnTo>
                <a:lnTo>
                  <a:pt x="228947" y="66108"/>
                </a:lnTo>
                <a:lnTo>
                  <a:pt x="228946" y="59"/>
                </a:lnTo>
                <a:close/>
                <a:moveTo>
                  <a:pt x="5729614" y="5370861"/>
                </a:moveTo>
                <a:lnTo>
                  <a:pt x="5729614" y="5500711"/>
                </a:lnTo>
                <a:lnTo>
                  <a:pt x="5663565" y="5500712"/>
                </a:lnTo>
                <a:lnTo>
                  <a:pt x="5663565" y="5370860"/>
                </a:lnTo>
                <a:close/>
                <a:moveTo>
                  <a:pt x="3213440" y="2803565"/>
                </a:moveTo>
                <a:lnTo>
                  <a:pt x="3213440" y="2869614"/>
                </a:lnTo>
                <a:lnTo>
                  <a:pt x="3086231" y="2869614"/>
                </a:lnTo>
                <a:lnTo>
                  <a:pt x="3086231" y="2803565"/>
                </a:lnTo>
                <a:close/>
                <a:moveTo>
                  <a:pt x="2926050" y="2516145"/>
                </a:moveTo>
                <a:lnTo>
                  <a:pt x="2926051" y="2643354"/>
                </a:lnTo>
                <a:lnTo>
                  <a:pt x="2860002" y="2643354"/>
                </a:lnTo>
                <a:lnTo>
                  <a:pt x="2860002" y="2516146"/>
                </a:lnTo>
                <a:close/>
                <a:moveTo>
                  <a:pt x="618671" y="175"/>
                </a:moveTo>
                <a:lnTo>
                  <a:pt x="618671" y="66224"/>
                </a:lnTo>
                <a:lnTo>
                  <a:pt x="488820" y="66224"/>
                </a:lnTo>
                <a:lnTo>
                  <a:pt x="488820" y="175"/>
                </a:lnTo>
                <a:close/>
                <a:moveTo>
                  <a:pt x="5729596" y="5110988"/>
                </a:moveTo>
                <a:lnTo>
                  <a:pt x="5729596" y="5240839"/>
                </a:lnTo>
                <a:lnTo>
                  <a:pt x="5663548" y="5240839"/>
                </a:lnTo>
                <a:lnTo>
                  <a:pt x="5663548" y="5110988"/>
                </a:lnTo>
                <a:close/>
                <a:moveTo>
                  <a:pt x="3467801" y="2803644"/>
                </a:moveTo>
                <a:lnTo>
                  <a:pt x="3467801" y="2869692"/>
                </a:lnTo>
                <a:lnTo>
                  <a:pt x="3340592" y="2869693"/>
                </a:lnTo>
                <a:lnTo>
                  <a:pt x="3340592" y="2803645"/>
                </a:lnTo>
                <a:close/>
                <a:moveTo>
                  <a:pt x="2926035" y="2261691"/>
                </a:moveTo>
                <a:lnTo>
                  <a:pt x="2926035" y="2388900"/>
                </a:lnTo>
                <a:lnTo>
                  <a:pt x="2859987" y="2388900"/>
                </a:lnTo>
                <a:lnTo>
                  <a:pt x="2859987" y="2261691"/>
                </a:lnTo>
                <a:close/>
                <a:moveTo>
                  <a:pt x="5729395" y="4851675"/>
                </a:moveTo>
                <a:lnTo>
                  <a:pt x="5729395" y="4981525"/>
                </a:lnTo>
                <a:lnTo>
                  <a:pt x="5663346" y="4981526"/>
                </a:lnTo>
                <a:lnTo>
                  <a:pt x="5663345" y="4851675"/>
                </a:lnTo>
                <a:close/>
                <a:moveTo>
                  <a:pt x="878452" y="67"/>
                </a:moveTo>
                <a:lnTo>
                  <a:pt x="878451" y="66114"/>
                </a:lnTo>
                <a:lnTo>
                  <a:pt x="748599" y="66114"/>
                </a:lnTo>
                <a:lnTo>
                  <a:pt x="748600" y="67"/>
                </a:lnTo>
                <a:close/>
                <a:moveTo>
                  <a:pt x="3722255" y="2803629"/>
                </a:moveTo>
                <a:lnTo>
                  <a:pt x="3722255" y="2869679"/>
                </a:lnTo>
                <a:lnTo>
                  <a:pt x="3595047" y="2869679"/>
                </a:lnTo>
                <a:lnTo>
                  <a:pt x="3595046" y="2803630"/>
                </a:lnTo>
                <a:close/>
                <a:moveTo>
                  <a:pt x="2926020" y="2007237"/>
                </a:moveTo>
                <a:lnTo>
                  <a:pt x="2926020" y="2134445"/>
                </a:lnTo>
                <a:lnTo>
                  <a:pt x="2859972" y="2134445"/>
                </a:lnTo>
                <a:lnTo>
                  <a:pt x="2859972" y="2007237"/>
                </a:lnTo>
                <a:close/>
                <a:moveTo>
                  <a:pt x="5729603" y="4591335"/>
                </a:moveTo>
                <a:lnTo>
                  <a:pt x="5729603" y="4721186"/>
                </a:lnTo>
                <a:lnTo>
                  <a:pt x="5663555" y="4721186"/>
                </a:lnTo>
                <a:lnTo>
                  <a:pt x="5663555" y="4591335"/>
                </a:lnTo>
                <a:close/>
                <a:moveTo>
                  <a:pt x="1138323" y="48"/>
                </a:moveTo>
                <a:lnTo>
                  <a:pt x="1138325" y="66098"/>
                </a:lnTo>
                <a:lnTo>
                  <a:pt x="1008473" y="66098"/>
                </a:lnTo>
                <a:lnTo>
                  <a:pt x="1008474" y="50"/>
                </a:lnTo>
                <a:close/>
                <a:moveTo>
                  <a:pt x="3976710" y="2803614"/>
                </a:moveTo>
                <a:lnTo>
                  <a:pt x="3976710" y="2869662"/>
                </a:lnTo>
                <a:lnTo>
                  <a:pt x="3849501" y="2869663"/>
                </a:lnTo>
                <a:lnTo>
                  <a:pt x="3849501" y="2803615"/>
                </a:lnTo>
                <a:close/>
                <a:moveTo>
                  <a:pt x="2926005" y="1752782"/>
                </a:moveTo>
                <a:lnTo>
                  <a:pt x="2926005" y="1879991"/>
                </a:lnTo>
                <a:lnTo>
                  <a:pt x="2859957" y="1879991"/>
                </a:lnTo>
                <a:lnTo>
                  <a:pt x="2859957" y="1752782"/>
                </a:lnTo>
                <a:close/>
                <a:moveTo>
                  <a:pt x="5729588" y="4331594"/>
                </a:moveTo>
                <a:lnTo>
                  <a:pt x="5729588" y="4461445"/>
                </a:lnTo>
                <a:lnTo>
                  <a:pt x="5663539" y="4461445"/>
                </a:lnTo>
                <a:lnTo>
                  <a:pt x="5663539" y="4331594"/>
                </a:lnTo>
                <a:close/>
                <a:moveTo>
                  <a:pt x="1398065" y="33"/>
                </a:moveTo>
                <a:lnTo>
                  <a:pt x="1398064" y="66080"/>
                </a:lnTo>
                <a:lnTo>
                  <a:pt x="1268215" y="66082"/>
                </a:lnTo>
                <a:lnTo>
                  <a:pt x="1268214" y="33"/>
                </a:lnTo>
                <a:close/>
                <a:moveTo>
                  <a:pt x="4231164" y="2803599"/>
                </a:moveTo>
                <a:lnTo>
                  <a:pt x="4231164" y="2869647"/>
                </a:lnTo>
                <a:lnTo>
                  <a:pt x="4103955" y="2869648"/>
                </a:lnTo>
                <a:lnTo>
                  <a:pt x="4103955" y="2803600"/>
                </a:lnTo>
                <a:close/>
                <a:moveTo>
                  <a:pt x="2925989" y="1498327"/>
                </a:moveTo>
                <a:lnTo>
                  <a:pt x="2925989" y="1625535"/>
                </a:lnTo>
                <a:lnTo>
                  <a:pt x="2859941" y="1625535"/>
                </a:lnTo>
                <a:lnTo>
                  <a:pt x="2859941" y="1498327"/>
                </a:lnTo>
                <a:close/>
                <a:moveTo>
                  <a:pt x="5729477" y="4072187"/>
                </a:moveTo>
                <a:lnTo>
                  <a:pt x="5729478" y="4202038"/>
                </a:lnTo>
                <a:lnTo>
                  <a:pt x="5663430" y="4202038"/>
                </a:lnTo>
                <a:lnTo>
                  <a:pt x="5663429" y="4072187"/>
                </a:lnTo>
                <a:close/>
                <a:moveTo>
                  <a:pt x="1657845" y="56"/>
                </a:moveTo>
                <a:lnTo>
                  <a:pt x="1657845" y="66104"/>
                </a:lnTo>
                <a:lnTo>
                  <a:pt x="1527993" y="66104"/>
                </a:lnTo>
                <a:lnTo>
                  <a:pt x="1527993" y="56"/>
                </a:lnTo>
                <a:close/>
                <a:moveTo>
                  <a:pt x="2926069" y="1244097"/>
                </a:moveTo>
                <a:lnTo>
                  <a:pt x="2926070" y="1371307"/>
                </a:lnTo>
                <a:lnTo>
                  <a:pt x="2860021" y="1371307"/>
                </a:lnTo>
                <a:lnTo>
                  <a:pt x="2860021" y="1244098"/>
                </a:lnTo>
                <a:close/>
                <a:moveTo>
                  <a:pt x="4485620" y="2803585"/>
                </a:moveTo>
                <a:lnTo>
                  <a:pt x="4485620" y="2869633"/>
                </a:lnTo>
                <a:lnTo>
                  <a:pt x="4358410" y="2869633"/>
                </a:lnTo>
                <a:lnTo>
                  <a:pt x="4358410" y="2803585"/>
                </a:lnTo>
                <a:close/>
                <a:moveTo>
                  <a:pt x="5729594" y="3812073"/>
                </a:moveTo>
                <a:lnTo>
                  <a:pt x="5729594" y="3941924"/>
                </a:lnTo>
                <a:lnTo>
                  <a:pt x="5663545" y="3941924"/>
                </a:lnTo>
                <a:lnTo>
                  <a:pt x="5663546" y="3812073"/>
                </a:lnTo>
                <a:close/>
                <a:moveTo>
                  <a:pt x="1917586" y="40"/>
                </a:moveTo>
                <a:lnTo>
                  <a:pt x="1917586" y="66088"/>
                </a:lnTo>
                <a:lnTo>
                  <a:pt x="1787734" y="66088"/>
                </a:lnTo>
                <a:lnTo>
                  <a:pt x="1787735" y="41"/>
                </a:lnTo>
                <a:close/>
                <a:moveTo>
                  <a:pt x="2926093" y="989736"/>
                </a:moveTo>
                <a:lnTo>
                  <a:pt x="2926093" y="1116945"/>
                </a:lnTo>
                <a:lnTo>
                  <a:pt x="2860044" y="1116945"/>
                </a:lnTo>
                <a:lnTo>
                  <a:pt x="2860044" y="989737"/>
                </a:lnTo>
                <a:close/>
                <a:moveTo>
                  <a:pt x="4740074" y="2803570"/>
                </a:moveTo>
                <a:lnTo>
                  <a:pt x="4740075" y="2869618"/>
                </a:lnTo>
                <a:lnTo>
                  <a:pt x="4612864" y="2869618"/>
                </a:lnTo>
                <a:lnTo>
                  <a:pt x="4612864" y="2803570"/>
                </a:lnTo>
                <a:close/>
                <a:moveTo>
                  <a:pt x="5729483" y="3552667"/>
                </a:moveTo>
                <a:lnTo>
                  <a:pt x="5729484" y="3682518"/>
                </a:lnTo>
                <a:lnTo>
                  <a:pt x="5663436" y="3682518"/>
                </a:lnTo>
                <a:lnTo>
                  <a:pt x="5663435" y="3552667"/>
                </a:lnTo>
                <a:close/>
                <a:moveTo>
                  <a:pt x="2177458" y="24"/>
                </a:moveTo>
                <a:lnTo>
                  <a:pt x="2177458" y="66072"/>
                </a:lnTo>
                <a:lnTo>
                  <a:pt x="2047607" y="66072"/>
                </a:lnTo>
                <a:lnTo>
                  <a:pt x="2047607" y="24"/>
                </a:lnTo>
                <a:close/>
                <a:moveTo>
                  <a:pt x="2926077" y="735282"/>
                </a:moveTo>
                <a:lnTo>
                  <a:pt x="2926077" y="862491"/>
                </a:lnTo>
                <a:lnTo>
                  <a:pt x="2860029" y="862491"/>
                </a:lnTo>
                <a:lnTo>
                  <a:pt x="2860029" y="735282"/>
                </a:lnTo>
                <a:close/>
                <a:moveTo>
                  <a:pt x="4994528" y="2803555"/>
                </a:moveTo>
                <a:lnTo>
                  <a:pt x="4994528" y="2869603"/>
                </a:lnTo>
                <a:lnTo>
                  <a:pt x="4867319" y="2869604"/>
                </a:lnTo>
                <a:lnTo>
                  <a:pt x="4867319" y="2803556"/>
                </a:lnTo>
                <a:close/>
                <a:moveTo>
                  <a:pt x="2437239" y="47"/>
                </a:moveTo>
                <a:lnTo>
                  <a:pt x="2437239" y="66095"/>
                </a:lnTo>
                <a:lnTo>
                  <a:pt x="2307387" y="66095"/>
                </a:lnTo>
                <a:lnTo>
                  <a:pt x="2307387" y="47"/>
                </a:lnTo>
                <a:close/>
                <a:moveTo>
                  <a:pt x="5729562" y="3292327"/>
                </a:moveTo>
                <a:lnTo>
                  <a:pt x="5729562" y="3422177"/>
                </a:lnTo>
                <a:lnTo>
                  <a:pt x="5663514" y="3422178"/>
                </a:lnTo>
                <a:lnTo>
                  <a:pt x="5663513" y="3292327"/>
                </a:lnTo>
                <a:close/>
                <a:moveTo>
                  <a:pt x="2926062" y="480828"/>
                </a:moveTo>
                <a:lnTo>
                  <a:pt x="2926062" y="608036"/>
                </a:lnTo>
                <a:lnTo>
                  <a:pt x="2860014" y="608036"/>
                </a:lnTo>
                <a:lnTo>
                  <a:pt x="2860014" y="480828"/>
                </a:lnTo>
                <a:close/>
                <a:moveTo>
                  <a:pt x="5248982" y="2803540"/>
                </a:moveTo>
                <a:lnTo>
                  <a:pt x="5248982" y="2869588"/>
                </a:lnTo>
                <a:lnTo>
                  <a:pt x="5121773" y="2869589"/>
                </a:lnTo>
                <a:lnTo>
                  <a:pt x="5121773" y="2803541"/>
                </a:lnTo>
                <a:close/>
                <a:moveTo>
                  <a:pt x="5729453" y="3032546"/>
                </a:moveTo>
                <a:lnTo>
                  <a:pt x="5729453" y="3162397"/>
                </a:lnTo>
                <a:lnTo>
                  <a:pt x="5663404" y="3162397"/>
                </a:lnTo>
                <a:lnTo>
                  <a:pt x="5663403" y="3032546"/>
                </a:lnTo>
                <a:close/>
                <a:moveTo>
                  <a:pt x="2697112" y="30"/>
                </a:moveTo>
                <a:lnTo>
                  <a:pt x="2697112" y="66078"/>
                </a:lnTo>
                <a:lnTo>
                  <a:pt x="2567260" y="66078"/>
                </a:lnTo>
                <a:lnTo>
                  <a:pt x="2567260" y="30"/>
                </a:lnTo>
                <a:close/>
                <a:moveTo>
                  <a:pt x="5503213" y="2803619"/>
                </a:moveTo>
                <a:lnTo>
                  <a:pt x="5503213" y="2869667"/>
                </a:lnTo>
                <a:lnTo>
                  <a:pt x="5376003" y="2869667"/>
                </a:lnTo>
                <a:lnTo>
                  <a:pt x="5376003" y="2803619"/>
                </a:lnTo>
                <a:close/>
                <a:moveTo>
                  <a:pt x="2926048" y="226373"/>
                </a:moveTo>
                <a:lnTo>
                  <a:pt x="2926049" y="353582"/>
                </a:lnTo>
                <a:lnTo>
                  <a:pt x="2859999" y="353582"/>
                </a:lnTo>
                <a:lnTo>
                  <a:pt x="2859999" y="226373"/>
                </a:lnTo>
                <a:close/>
                <a:moveTo>
                  <a:pt x="5729559" y="2803599"/>
                </a:moveTo>
                <a:lnTo>
                  <a:pt x="5729560" y="2902611"/>
                </a:lnTo>
                <a:lnTo>
                  <a:pt x="5663521" y="2902705"/>
                </a:lnTo>
                <a:lnTo>
                  <a:pt x="5663521" y="2869638"/>
                </a:lnTo>
                <a:lnTo>
                  <a:pt x="5630454" y="2869638"/>
                </a:lnTo>
                <a:lnTo>
                  <a:pt x="5630548" y="2803599"/>
                </a:lnTo>
                <a:close/>
                <a:moveTo>
                  <a:pt x="2926053" y="94"/>
                </a:moveTo>
                <a:lnTo>
                  <a:pt x="2926054" y="99105"/>
                </a:lnTo>
                <a:lnTo>
                  <a:pt x="2860014" y="99198"/>
                </a:lnTo>
                <a:lnTo>
                  <a:pt x="2860015" y="66132"/>
                </a:lnTo>
                <a:lnTo>
                  <a:pt x="2826949" y="66132"/>
                </a:lnTo>
                <a:lnTo>
                  <a:pt x="2826949" y="0"/>
                </a:lnTo>
                <a:close/>
              </a:path>
            </a:pathLst>
          </a:custGeom>
          <a:solidFill>
            <a:schemeClr val="tx2"/>
          </a:solidFill>
          <a:ln w="3175" cap="sq">
            <a:solidFill>
              <a:schemeClr val="accent1"/>
            </a:solidFill>
            <a:miter lim="800000"/>
          </a:ln>
        </p:spPr>
        <p:txBody>
          <a:bodyPr wrap="square" anchor="ctr">
            <a:noAutofit/>
          </a:bodyPr>
          <a:lstStyle>
            <a:lvl1pPr marL="0" indent="0" algn="ctr">
              <a:buNone/>
              <a:defRPr sz="500" b="1">
                <a:solidFill>
                  <a:sysClr val="windowText" lastClr="000000"/>
                </a:solidFill>
              </a:defRPr>
            </a:lvl1pPr>
          </a:lstStyle>
          <a:p>
            <a:pPr lvl="0"/>
            <a:r>
              <a:rPr lang="fi-FI" dirty="0"/>
              <a:t> </a:t>
            </a:r>
          </a:p>
        </p:txBody>
      </p:sp>
      <p:sp>
        <p:nvSpPr>
          <p:cNvPr id="5" name="Tekstin paikkamerkki 4">
            <a:extLst>
              <a:ext uri="{FF2B5EF4-FFF2-40B4-BE49-F238E27FC236}">
                <a16:creationId xmlns:a16="http://schemas.microsoft.com/office/drawing/2014/main" id="{D70415D1-31E8-72C2-0567-B5A2BC0DE711}"/>
              </a:ext>
              <a:ext uri="{C183D7F6-B498-43B3-948B-1728B52AA6E4}">
                <adec:decorative xmlns:adec="http://schemas.microsoft.com/office/drawing/2017/decorative" val="1"/>
              </a:ext>
            </a:extLst>
          </p:cNvPr>
          <p:cNvSpPr>
            <a:spLocks noGrp="1"/>
          </p:cNvSpPr>
          <p:nvPr>
            <p:ph type="body" sz="quarter" idx="30" hasCustomPrompt="1"/>
          </p:nvPr>
        </p:nvSpPr>
        <p:spPr>
          <a:xfrm>
            <a:off x="2808175" y="1713503"/>
            <a:ext cx="2768600" cy="1490663"/>
          </a:xfrm>
          <a:prstGeom prst="roundRect">
            <a:avLst/>
          </a:prstGeom>
          <a:solidFill>
            <a:schemeClr val="accent6"/>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10" name="Tekstin paikkamerkki 4">
            <a:extLst>
              <a:ext uri="{FF2B5EF4-FFF2-40B4-BE49-F238E27FC236}">
                <a16:creationId xmlns:a16="http://schemas.microsoft.com/office/drawing/2014/main" id="{7F46F4AD-C070-AA91-AEAC-E8762FD8F9C3}"/>
              </a:ext>
              <a:ext uri="{C183D7F6-B498-43B3-948B-1728B52AA6E4}">
                <adec:decorative xmlns:adec="http://schemas.microsoft.com/office/drawing/2017/decorative" val="1"/>
              </a:ext>
            </a:extLst>
          </p:cNvPr>
          <p:cNvSpPr>
            <a:spLocks noGrp="1"/>
          </p:cNvSpPr>
          <p:nvPr>
            <p:ph type="body" sz="quarter" idx="31" hasCustomPrompt="1"/>
          </p:nvPr>
        </p:nvSpPr>
        <p:spPr>
          <a:xfrm>
            <a:off x="6615225" y="1713503"/>
            <a:ext cx="2768600" cy="1490663"/>
          </a:xfrm>
          <a:prstGeom prst="roundRect">
            <a:avLst/>
          </a:prstGeom>
          <a:solidFill>
            <a:schemeClr val="accent6"/>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12" name="Tekstin paikkamerkki 4">
            <a:extLst>
              <a:ext uri="{FF2B5EF4-FFF2-40B4-BE49-F238E27FC236}">
                <a16:creationId xmlns:a16="http://schemas.microsoft.com/office/drawing/2014/main" id="{E93452A0-C54C-EF93-6B0F-6DCF43F1D825}"/>
              </a:ext>
              <a:ext uri="{C183D7F6-B498-43B3-948B-1728B52AA6E4}">
                <adec:decorative xmlns:adec="http://schemas.microsoft.com/office/drawing/2017/decorative" val="1"/>
              </a:ext>
            </a:extLst>
          </p:cNvPr>
          <p:cNvSpPr>
            <a:spLocks noGrp="1"/>
          </p:cNvSpPr>
          <p:nvPr>
            <p:ph type="body" sz="quarter" idx="33" hasCustomPrompt="1"/>
          </p:nvPr>
        </p:nvSpPr>
        <p:spPr>
          <a:xfrm>
            <a:off x="904650" y="4036808"/>
            <a:ext cx="2768600" cy="1490663"/>
          </a:xfrm>
          <a:prstGeom prst="roundRect">
            <a:avLst/>
          </a:prstGeom>
          <a:solidFill>
            <a:schemeClr val="bg1"/>
          </a:solidFill>
          <a:ln w="38100">
            <a:solidFill>
              <a:schemeClr val="tx2"/>
            </a:solidFill>
          </a:ln>
        </p:spPr>
        <p:txBody>
          <a:bodyPr anchor="ctr"/>
          <a:lstStyle>
            <a:lvl1pPr marL="0" indent="0" algn="ctr">
              <a:buNone/>
              <a:defRPr sz="2000" b="1"/>
            </a:lvl1pPr>
          </a:lstStyle>
          <a:p>
            <a:pPr lvl="0"/>
            <a:r>
              <a:rPr lang="fi-FI" dirty="0"/>
              <a:t> </a:t>
            </a:r>
          </a:p>
        </p:txBody>
      </p:sp>
      <p:sp>
        <p:nvSpPr>
          <p:cNvPr id="13" name="Tekstin paikkamerkki 4">
            <a:extLst>
              <a:ext uri="{FF2B5EF4-FFF2-40B4-BE49-F238E27FC236}">
                <a16:creationId xmlns:a16="http://schemas.microsoft.com/office/drawing/2014/main" id="{ACC8DB01-BFB2-881E-76DE-99F15191E8EA}"/>
              </a:ext>
              <a:ext uri="{C183D7F6-B498-43B3-948B-1728B52AA6E4}">
                <adec:decorative xmlns:adec="http://schemas.microsoft.com/office/drawing/2017/decorative" val="1"/>
              </a:ext>
            </a:extLst>
          </p:cNvPr>
          <p:cNvSpPr>
            <a:spLocks noGrp="1"/>
          </p:cNvSpPr>
          <p:nvPr>
            <p:ph type="body" sz="quarter" idx="34" hasCustomPrompt="1"/>
          </p:nvPr>
        </p:nvSpPr>
        <p:spPr>
          <a:xfrm>
            <a:off x="4711700" y="4036808"/>
            <a:ext cx="2768600" cy="1490663"/>
          </a:xfrm>
          <a:prstGeom prst="roundRect">
            <a:avLst/>
          </a:prstGeom>
          <a:solidFill>
            <a:schemeClr val="bg1"/>
          </a:solidFill>
          <a:ln w="38100">
            <a:solidFill>
              <a:schemeClr val="tx2"/>
            </a:solidFill>
          </a:ln>
        </p:spPr>
        <p:txBody>
          <a:bodyPr anchor="ctr"/>
          <a:lstStyle>
            <a:lvl1pPr marL="0" indent="0" algn="ctr">
              <a:buNone/>
              <a:defRPr sz="2000" b="1"/>
            </a:lvl1pPr>
          </a:lstStyle>
          <a:p>
            <a:pPr lvl="0"/>
            <a:r>
              <a:rPr lang="fi-FI" dirty="0"/>
              <a:t> </a:t>
            </a:r>
          </a:p>
        </p:txBody>
      </p:sp>
      <p:sp>
        <p:nvSpPr>
          <p:cNvPr id="16" name="Tekstin paikkamerkki 4">
            <a:extLst>
              <a:ext uri="{FF2B5EF4-FFF2-40B4-BE49-F238E27FC236}">
                <a16:creationId xmlns:a16="http://schemas.microsoft.com/office/drawing/2014/main" id="{4396A2DF-D1B5-EFBD-DDD8-50F3B6153C68}"/>
              </a:ext>
              <a:ext uri="{C183D7F6-B498-43B3-948B-1728B52AA6E4}">
                <adec:decorative xmlns:adec="http://schemas.microsoft.com/office/drawing/2017/decorative" val="1"/>
              </a:ext>
            </a:extLst>
          </p:cNvPr>
          <p:cNvSpPr>
            <a:spLocks noGrp="1"/>
          </p:cNvSpPr>
          <p:nvPr>
            <p:ph type="body" sz="quarter" idx="35" hasCustomPrompt="1"/>
          </p:nvPr>
        </p:nvSpPr>
        <p:spPr>
          <a:xfrm>
            <a:off x="8518750" y="4036808"/>
            <a:ext cx="2768600" cy="1490663"/>
          </a:xfrm>
          <a:prstGeom prst="roundRect">
            <a:avLst/>
          </a:prstGeom>
          <a:solidFill>
            <a:schemeClr val="bg1"/>
          </a:solidFill>
          <a:ln w="38100">
            <a:solidFill>
              <a:schemeClr val="tx2"/>
            </a:solidFill>
          </a:ln>
        </p:spPr>
        <p:txBody>
          <a:bodyPr anchor="ctr"/>
          <a:lstStyle>
            <a:lvl1pPr marL="0" indent="0" algn="ctr">
              <a:buNone/>
              <a:defRPr sz="2000" b="1"/>
            </a:lvl1pPr>
          </a:lstStyle>
          <a:p>
            <a:pPr lvl="0"/>
            <a:r>
              <a:rPr lang="fi-FI" dirty="0"/>
              <a:t> </a:t>
            </a:r>
          </a:p>
        </p:txBody>
      </p:sp>
      <p:sp>
        <p:nvSpPr>
          <p:cNvPr id="4" name="Tekstin paikkamerkki 1">
            <a:extLst>
              <a:ext uri="{FF2B5EF4-FFF2-40B4-BE49-F238E27FC236}">
                <a16:creationId xmlns:a16="http://schemas.microsoft.com/office/drawing/2014/main" id="{B20E35B9-52AA-7482-9143-6E5FB7159D2E}"/>
              </a:ext>
            </a:extLst>
          </p:cNvPr>
          <p:cNvSpPr>
            <a:spLocks noGrp="1"/>
          </p:cNvSpPr>
          <p:nvPr>
            <p:ph type="body" sz="quarter" idx="36" hasCustomPrompt="1"/>
          </p:nvPr>
        </p:nvSpPr>
        <p:spPr>
          <a:xfrm>
            <a:off x="2808175" y="1946866"/>
            <a:ext cx="2768600" cy="1044574"/>
          </a:xfrm>
          <a:prstGeom prst="rect">
            <a:avLst/>
          </a:prstGeom>
          <a:noFill/>
        </p:spPr>
        <p:txBody>
          <a:bodyPr anchor="ctr"/>
          <a:lstStyle>
            <a:lvl1pPr marL="0" indent="0" algn="ctr">
              <a:buNone/>
              <a:defRPr sz="2000" b="1">
                <a:solidFill>
                  <a:schemeClr val="tx2"/>
                </a:solidFill>
              </a:defRPr>
            </a:lvl1pPr>
          </a:lstStyle>
          <a:p>
            <a:pPr lvl="0"/>
            <a:r>
              <a:rPr lang="fi-FI" dirty="0"/>
              <a:t>Tekstipaikka 1</a:t>
            </a:r>
          </a:p>
        </p:txBody>
      </p:sp>
      <p:sp>
        <p:nvSpPr>
          <p:cNvPr id="8" name="Tekstin paikkamerkki 2">
            <a:extLst>
              <a:ext uri="{FF2B5EF4-FFF2-40B4-BE49-F238E27FC236}">
                <a16:creationId xmlns:a16="http://schemas.microsoft.com/office/drawing/2014/main" id="{51106470-31D6-506D-8561-04032F111C89}"/>
              </a:ext>
            </a:extLst>
          </p:cNvPr>
          <p:cNvSpPr>
            <a:spLocks noGrp="1"/>
          </p:cNvSpPr>
          <p:nvPr>
            <p:ph type="body" sz="quarter" idx="37" hasCustomPrompt="1"/>
          </p:nvPr>
        </p:nvSpPr>
        <p:spPr>
          <a:xfrm>
            <a:off x="6615225" y="1946866"/>
            <a:ext cx="2768600" cy="1044574"/>
          </a:xfrm>
          <a:prstGeom prst="rect">
            <a:avLst/>
          </a:prstGeom>
          <a:noFill/>
        </p:spPr>
        <p:txBody>
          <a:bodyPr anchor="ctr"/>
          <a:lstStyle>
            <a:lvl1pPr marL="0" indent="0" algn="ctr">
              <a:buNone/>
              <a:defRPr sz="2000" b="1">
                <a:solidFill>
                  <a:schemeClr val="tx2"/>
                </a:solidFill>
              </a:defRPr>
            </a:lvl1pPr>
          </a:lstStyle>
          <a:p>
            <a:pPr lvl="0"/>
            <a:r>
              <a:rPr lang="fi-FI" dirty="0"/>
              <a:t>Tekstipaikka 2</a:t>
            </a:r>
          </a:p>
        </p:txBody>
      </p:sp>
      <p:sp>
        <p:nvSpPr>
          <p:cNvPr id="9" name="Tekstin paikkamerkki 3">
            <a:extLst>
              <a:ext uri="{FF2B5EF4-FFF2-40B4-BE49-F238E27FC236}">
                <a16:creationId xmlns:a16="http://schemas.microsoft.com/office/drawing/2014/main" id="{4286ED9B-E988-5352-1E4E-F725FBD2A6E6}"/>
              </a:ext>
            </a:extLst>
          </p:cNvPr>
          <p:cNvSpPr>
            <a:spLocks noGrp="1"/>
          </p:cNvSpPr>
          <p:nvPr>
            <p:ph type="body" sz="quarter" idx="38" hasCustomPrompt="1"/>
          </p:nvPr>
        </p:nvSpPr>
        <p:spPr>
          <a:xfrm>
            <a:off x="904650" y="4249534"/>
            <a:ext cx="2768600" cy="1044574"/>
          </a:xfrm>
          <a:prstGeom prst="rect">
            <a:avLst/>
          </a:prstGeom>
          <a:noFill/>
        </p:spPr>
        <p:txBody>
          <a:bodyPr anchor="ctr"/>
          <a:lstStyle>
            <a:lvl1pPr marL="0" indent="0" algn="ctr">
              <a:buNone/>
              <a:defRPr sz="2000" b="1">
                <a:solidFill>
                  <a:schemeClr val="tx2"/>
                </a:solidFill>
              </a:defRPr>
            </a:lvl1pPr>
          </a:lstStyle>
          <a:p>
            <a:pPr lvl="0"/>
            <a:r>
              <a:rPr lang="fi-FI" dirty="0"/>
              <a:t>Tekstipaikka 3</a:t>
            </a:r>
          </a:p>
        </p:txBody>
      </p:sp>
      <p:sp>
        <p:nvSpPr>
          <p:cNvPr id="11" name="Tekstin paikkamerkki 4">
            <a:extLst>
              <a:ext uri="{FF2B5EF4-FFF2-40B4-BE49-F238E27FC236}">
                <a16:creationId xmlns:a16="http://schemas.microsoft.com/office/drawing/2014/main" id="{A292CC10-A3BE-6DAF-6C60-DCD78A7223AF}"/>
              </a:ext>
            </a:extLst>
          </p:cNvPr>
          <p:cNvSpPr>
            <a:spLocks noGrp="1"/>
          </p:cNvSpPr>
          <p:nvPr>
            <p:ph type="body" sz="quarter" idx="39" hasCustomPrompt="1"/>
          </p:nvPr>
        </p:nvSpPr>
        <p:spPr>
          <a:xfrm>
            <a:off x="4710907" y="4249534"/>
            <a:ext cx="2768600" cy="1044574"/>
          </a:xfrm>
          <a:prstGeom prst="rect">
            <a:avLst/>
          </a:prstGeom>
          <a:noFill/>
        </p:spPr>
        <p:txBody>
          <a:bodyPr anchor="ctr"/>
          <a:lstStyle>
            <a:lvl1pPr marL="0" indent="0" algn="ctr">
              <a:buNone/>
              <a:defRPr sz="2000" b="1">
                <a:solidFill>
                  <a:schemeClr val="tx2"/>
                </a:solidFill>
              </a:defRPr>
            </a:lvl1pPr>
          </a:lstStyle>
          <a:p>
            <a:pPr lvl="0"/>
            <a:r>
              <a:rPr lang="fi-FI" dirty="0"/>
              <a:t>Tekstipaikka 4</a:t>
            </a:r>
          </a:p>
        </p:txBody>
      </p:sp>
      <p:sp>
        <p:nvSpPr>
          <p:cNvPr id="14" name="Tekstin paikkamerkki 5">
            <a:extLst>
              <a:ext uri="{FF2B5EF4-FFF2-40B4-BE49-F238E27FC236}">
                <a16:creationId xmlns:a16="http://schemas.microsoft.com/office/drawing/2014/main" id="{0CF922C7-7E30-2ADF-E999-368B1C347DA4}"/>
              </a:ext>
            </a:extLst>
          </p:cNvPr>
          <p:cNvSpPr>
            <a:spLocks noGrp="1"/>
          </p:cNvSpPr>
          <p:nvPr>
            <p:ph type="body" sz="quarter" idx="40" hasCustomPrompt="1"/>
          </p:nvPr>
        </p:nvSpPr>
        <p:spPr>
          <a:xfrm>
            <a:off x="8518750" y="4249534"/>
            <a:ext cx="2768600" cy="1044574"/>
          </a:xfrm>
          <a:prstGeom prst="rect">
            <a:avLst/>
          </a:prstGeom>
          <a:noFill/>
        </p:spPr>
        <p:txBody>
          <a:bodyPr anchor="ctr"/>
          <a:lstStyle>
            <a:lvl1pPr marL="0" indent="0" algn="ctr">
              <a:buNone/>
              <a:defRPr sz="2000" b="1">
                <a:solidFill>
                  <a:schemeClr val="tx2"/>
                </a:solidFill>
              </a:defRPr>
            </a:lvl1pPr>
          </a:lstStyle>
          <a:p>
            <a:pPr lvl="0"/>
            <a:r>
              <a:rPr lang="fi-FI" dirty="0"/>
              <a:t>Tekstipaikka 4</a:t>
            </a:r>
          </a:p>
        </p:txBody>
      </p:sp>
      <p:sp>
        <p:nvSpPr>
          <p:cNvPr id="17" name="Tekstin paikkamerkki 6">
            <a:extLst>
              <a:ext uri="{FF2B5EF4-FFF2-40B4-BE49-F238E27FC236}">
                <a16:creationId xmlns:a16="http://schemas.microsoft.com/office/drawing/2014/main" id="{42BA15EA-6885-603F-E946-E5E7F872D6A8}"/>
              </a:ext>
            </a:extLst>
          </p:cNvPr>
          <p:cNvSpPr>
            <a:spLocks noGrp="1"/>
          </p:cNvSpPr>
          <p:nvPr>
            <p:ph type="body" sz="quarter" idx="14" hasCustomPrompt="1"/>
          </p:nvPr>
        </p:nvSpPr>
        <p:spPr>
          <a:xfrm>
            <a:off x="1595500" y="5772579"/>
            <a:ext cx="9109012" cy="475820"/>
          </a:xfrm>
        </p:spPr>
        <p:txBody>
          <a:bodyPr tIns="0" anchor="t"/>
          <a:lstStyle>
            <a:lvl1pPr marL="0" indent="0" algn="ctr">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Prosessikaavio kuvaa vaihe vaiheelta, miten jokin työ tai tehtävä etenee. Se selkeyttää työvaiheiden järjestystä ja osallistujien rooleja sekä auttaa tunnistamaan mahdollisia kehityskohteita.</a:t>
            </a:r>
          </a:p>
        </p:txBody>
      </p:sp>
      <p:sp>
        <p:nvSpPr>
          <p:cNvPr id="7" name="Alatunnisteen paikkamerkki 6">
            <a:extLst>
              <a:ext uri="{FF2B5EF4-FFF2-40B4-BE49-F238E27FC236}">
                <a16:creationId xmlns:a16="http://schemas.microsoft.com/office/drawing/2014/main" id="{BAF64577-A186-1CE8-B489-C2FBFE0A3CCD}"/>
              </a:ext>
            </a:extLst>
          </p:cNvPr>
          <p:cNvSpPr>
            <a:spLocks noGrp="1"/>
          </p:cNvSpPr>
          <p:nvPr>
            <p:ph type="ftr" sz="quarter" idx="28"/>
          </p:nvPr>
        </p:nvSpPr>
        <p:spPr/>
        <p:txBody>
          <a:bodyPr/>
          <a:lstStyle/>
          <a:p>
            <a:endParaRPr lang="fi-FI" dirty="0"/>
          </a:p>
        </p:txBody>
      </p:sp>
      <p:sp>
        <p:nvSpPr>
          <p:cNvPr id="6" name="Päivämäärän paikkamerkki 5">
            <a:extLst>
              <a:ext uri="{FF2B5EF4-FFF2-40B4-BE49-F238E27FC236}">
                <a16:creationId xmlns:a16="http://schemas.microsoft.com/office/drawing/2014/main" id="{BA743619-D424-8006-9CD9-AAC6CD7D4BCA}"/>
              </a:ext>
            </a:extLst>
          </p:cNvPr>
          <p:cNvSpPr>
            <a:spLocks noGrp="1"/>
          </p:cNvSpPr>
          <p:nvPr>
            <p:ph type="dt" sz="half" idx="27"/>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B18C96AF-0A35-6C75-4205-74D747E10D08}"/>
              </a:ext>
            </a:extLst>
          </p:cNvPr>
          <p:cNvSpPr>
            <a:spLocks noGrp="1"/>
          </p:cNvSpPr>
          <p:nvPr>
            <p:ph type="sldNum" sz="quarter" idx="29"/>
          </p:nvPr>
        </p:nvSpPr>
        <p:spPr/>
        <p:txBody>
          <a:bodyPr/>
          <a:lstStyle/>
          <a:p>
            <a:fld id="{A9494116-C6F5-466F-B5C1-BBB074CB17FC}" type="slidenum">
              <a:rPr lang="fi-FI" smtClean="0"/>
              <a:pPr/>
              <a:t>‹#›</a:t>
            </a:fld>
            <a:endParaRPr lang="fi-FI" dirty="0"/>
          </a:p>
        </p:txBody>
      </p:sp>
      <p:sp>
        <p:nvSpPr>
          <p:cNvPr id="18" name="Logo">
            <a:extLst>
              <a:ext uri="{FF2B5EF4-FFF2-40B4-BE49-F238E27FC236}">
                <a16:creationId xmlns:a16="http://schemas.microsoft.com/office/drawing/2014/main" id="{A2D3509B-AB09-31BD-8AA2-0DDEC7A86F5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590586708"/>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preserve="1" userDrawn="1">
  <p:cSld name="Prosessikaavio 3">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46099" y="546100"/>
            <a:ext cx="11104564" cy="692150"/>
          </a:xfrm>
          <a:prstGeom prst="rect">
            <a:avLst/>
          </a:prstGeom>
        </p:spPr>
        <p:txBody>
          <a:bodyPr anchor="t"/>
          <a:lstStyle>
            <a:lvl1pPr algn="ctr">
              <a:defRPr sz="3600"/>
            </a:lvl1pPr>
          </a:lstStyle>
          <a:p>
            <a:r>
              <a:rPr lang="fi-FI" dirty="0"/>
              <a:t>Prosessikaavio 3 </a:t>
            </a:r>
          </a:p>
        </p:txBody>
      </p:sp>
      <p:sp>
        <p:nvSpPr>
          <p:cNvPr id="40" name="Viiva">
            <a:extLst>
              <a:ext uri="{FF2B5EF4-FFF2-40B4-BE49-F238E27FC236}">
                <a16:creationId xmlns:a16="http://schemas.microsoft.com/office/drawing/2014/main" id="{1847222D-E678-ABA5-A155-8A0F093FB397}"/>
              </a:ext>
              <a:ext uri="{C183D7F6-B498-43B3-948B-1728B52AA6E4}">
                <adec:decorative xmlns:adec="http://schemas.microsoft.com/office/drawing/2017/decorative" val="1"/>
              </a:ext>
            </a:extLst>
          </p:cNvPr>
          <p:cNvSpPr>
            <a:spLocks noGrp="1"/>
          </p:cNvSpPr>
          <p:nvPr>
            <p:ph type="body" sz="quarter" idx="57"/>
          </p:nvPr>
        </p:nvSpPr>
        <p:spPr>
          <a:xfrm>
            <a:off x="587389" y="2276476"/>
            <a:ext cx="11017222" cy="2482850"/>
          </a:xfrm>
          <a:custGeom>
            <a:avLst/>
            <a:gdLst>
              <a:gd name="connsiteX0" fmla="*/ 241695 w 11101251"/>
              <a:gd name="connsiteY0" fmla="*/ 0 h 2520280"/>
              <a:gd name="connsiteX1" fmla="*/ 10859556 w 11101251"/>
              <a:gd name="connsiteY1" fmla="*/ 0 h 2520280"/>
              <a:gd name="connsiteX2" fmla="*/ 11101251 w 11101251"/>
              <a:gd name="connsiteY2" fmla="*/ 241695 h 2520280"/>
              <a:gd name="connsiteX3" fmla="*/ 11101251 w 11101251"/>
              <a:gd name="connsiteY3" fmla="*/ 2278585 h 2520280"/>
              <a:gd name="connsiteX4" fmla="*/ 10859556 w 11101251"/>
              <a:gd name="connsiteY4" fmla="*/ 2520280 h 2520280"/>
              <a:gd name="connsiteX5" fmla="*/ 241695 w 11101251"/>
              <a:gd name="connsiteY5" fmla="*/ 2520280 h 2520280"/>
              <a:gd name="connsiteX6" fmla="*/ 0 w 11101251"/>
              <a:gd name="connsiteY6" fmla="*/ 2278585 h 2520280"/>
              <a:gd name="connsiteX7" fmla="*/ 0 w 11101251"/>
              <a:gd name="connsiteY7" fmla="*/ 241695 h 2520280"/>
              <a:gd name="connsiteX8" fmla="*/ 241695 w 11101251"/>
              <a:gd name="connsiteY8" fmla="*/ 0 h 2520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101251" h="2520280">
                <a:moveTo>
                  <a:pt x="241695" y="0"/>
                </a:moveTo>
                <a:lnTo>
                  <a:pt x="10859556" y="0"/>
                </a:lnTo>
                <a:cubicBezTo>
                  <a:pt x="10993040" y="0"/>
                  <a:pt x="11101251" y="108211"/>
                  <a:pt x="11101251" y="241695"/>
                </a:cubicBezTo>
                <a:lnTo>
                  <a:pt x="11101251" y="2278585"/>
                </a:lnTo>
                <a:cubicBezTo>
                  <a:pt x="11101251" y="2412069"/>
                  <a:pt x="10993040" y="2520280"/>
                  <a:pt x="10859556" y="2520280"/>
                </a:cubicBezTo>
                <a:lnTo>
                  <a:pt x="241695" y="2520280"/>
                </a:lnTo>
                <a:cubicBezTo>
                  <a:pt x="108211" y="2520280"/>
                  <a:pt x="0" y="2412069"/>
                  <a:pt x="0" y="2278585"/>
                </a:cubicBezTo>
                <a:lnTo>
                  <a:pt x="0" y="241695"/>
                </a:lnTo>
                <a:cubicBezTo>
                  <a:pt x="0" y="108211"/>
                  <a:pt x="108211" y="0"/>
                  <a:pt x="241695" y="0"/>
                </a:cubicBezTo>
                <a:close/>
              </a:path>
            </a:pathLst>
          </a:custGeom>
          <a:noFill/>
          <a:ln w="63500" cap="sq">
            <a:solidFill>
              <a:schemeClr val="tx2"/>
            </a:solidFill>
            <a:prstDash val="sysDash"/>
            <a:miter lim="800000"/>
          </a:ln>
        </p:spPr>
        <p:txBody>
          <a:bodyPr wrap="square" lIns="108000" tIns="0" rIns="108000" anchor="ctr">
            <a:noAutofit/>
          </a:bodyPr>
          <a:lstStyle>
            <a:lvl1pPr marL="0" indent="0" algn="ctr">
              <a:spcAft>
                <a:spcPts val="0"/>
              </a:spcAft>
              <a:buNone/>
              <a:defRPr sz="2000" b="1">
                <a:solidFill>
                  <a:schemeClr val="bg1"/>
                </a:solidFill>
              </a:defRPr>
            </a:lvl1pPr>
          </a:lstStyle>
          <a:p>
            <a:pPr lvl="0"/>
            <a:endParaRPr lang="fi-FI" dirty="0"/>
          </a:p>
        </p:txBody>
      </p:sp>
      <p:sp>
        <p:nvSpPr>
          <p:cNvPr id="21" name="Tekstin paikkamerkki 2">
            <a:extLst>
              <a:ext uri="{FF2B5EF4-FFF2-40B4-BE49-F238E27FC236}">
                <a16:creationId xmlns:a16="http://schemas.microsoft.com/office/drawing/2014/main" id="{CD0A6E8C-525F-4F09-55A6-E29DBBA251FE}"/>
              </a:ext>
              <a:ext uri="{C183D7F6-B498-43B3-948B-1728B52AA6E4}">
                <adec:decorative xmlns:adec="http://schemas.microsoft.com/office/drawing/2017/decorative" val="1"/>
              </a:ext>
            </a:extLst>
          </p:cNvPr>
          <p:cNvSpPr>
            <a:spLocks noGrp="1"/>
          </p:cNvSpPr>
          <p:nvPr>
            <p:ph type="body" sz="quarter" idx="47" hasCustomPrompt="1"/>
          </p:nvPr>
        </p:nvSpPr>
        <p:spPr>
          <a:xfrm>
            <a:off x="1304228" y="1504318"/>
            <a:ext cx="2655888" cy="1620000"/>
          </a:xfrm>
          <a:prstGeom prst="roundRect">
            <a:avLst>
              <a:gd name="adj" fmla="val 11208"/>
            </a:avLst>
          </a:prstGeom>
          <a:solidFill>
            <a:schemeClr val="accent6"/>
          </a:solidFill>
          <a:ln w="38100">
            <a:solidFill>
              <a:schemeClr val="tx2"/>
            </a:solidFill>
          </a:ln>
        </p:spPr>
        <p:txBody>
          <a:bodyPr lIns="108000" tIns="0" rIns="108000" anchor="ctr"/>
          <a:lstStyle>
            <a:lvl1pPr marL="0" indent="0" algn="ctr">
              <a:spcAft>
                <a:spcPts val="0"/>
              </a:spcAft>
              <a:buNone/>
              <a:defRPr sz="2000" b="1">
                <a:solidFill>
                  <a:schemeClr val="bg1"/>
                </a:solidFill>
              </a:defRPr>
            </a:lvl1pPr>
          </a:lstStyle>
          <a:p>
            <a:pPr lvl="0"/>
            <a:r>
              <a:rPr lang="fi-FI" dirty="0"/>
              <a:t> </a:t>
            </a:r>
          </a:p>
        </p:txBody>
      </p:sp>
      <p:sp>
        <p:nvSpPr>
          <p:cNvPr id="30" name="Tekstin paikkamerkki 2">
            <a:extLst>
              <a:ext uri="{FF2B5EF4-FFF2-40B4-BE49-F238E27FC236}">
                <a16:creationId xmlns:a16="http://schemas.microsoft.com/office/drawing/2014/main" id="{42C62813-4630-9A34-721F-AB76067105F2}"/>
              </a:ext>
              <a:ext uri="{C183D7F6-B498-43B3-948B-1728B52AA6E4}">
                <adec:decorative xmlns:adec="http://schemas.microsoft.com/office/drawing/2017/decorative" val="1"/>
              </a:ext>
            </a:extLst>
          </p:cNvPr>
          <p:cNvSpPr>
            <a:spLocks noGrp="1"/>
          </p:cNvSpPr>
          <p:nvPr>
            <p:ph type="body" sz="quarter" idx="40" hasCustomPrompt="1"/>
          </p:nvPr>
        </p:nvSpPr>
        <p:spPr>
          <a:xfrm>
            <a:off x="4767263" y="1504318"/>
            <a:ext cx="2655888" cy="1620000"/>
          </a:xfrm>
          <a:prstGeom prst="roundRect">
            <a:avLst>
              <a:gd name="adj" fmla="val 11208"/>
            </a:avLst>
          </a:prstGeom>
          <a:solidFill>
            <a:schemeClr val="accent6"/>
          </a:solidFill>
          <a:ln w="38100">
            <a:solidFill>
              <a:schemeClr val="tx2"/>
            </a:solidFill>
          </a:ln>
        </p:spPr>
        <p:txBody>
          <a:bodyPr lIns="108000" tIns="0" rIns="108000" anchor="ctr"/>
          <a:lstStyle>
            <a:lvl1pPr marL="0" indent="0" algn="ctr">
              <a:spcAft>
                <a:spcPts val="0"/>
              </a:spcAft>
              <a:buNone/>
              <a:defRPr sz="2000" b="1">
                <a:solidFill>
                  <a:schemeClr val="bg1"/>
                </a:solidFill>
              </a:defRPr>
            </a:lvl1pPr>
          </a:lstStyle>
          <a:p>
            <a:pPr lvl="0"/>
            <a:r>
              <a:rPr lang="fi-FI" dirty="0"/>
              <a:t> </a:t>
            </a:r>
          </a:p>
        </p:txBody>
      </p:sp>
      <p:sp>
        <p:nvSpPr>
          <p:cNvPr id="23" name="Tekstin paikkamerkki 2">
            <a:extLst>
              <a:ext uri="{FF2B5EF4-FFF2-40B4-BE49-F238E27FC236}">
                <a16:creationId xmlns:a16="http://schemas.microsoft.com/office/drawing/2014/main" id="{495AB126-91EB-AEBF-8179-1B541539BC73}"/>
              </a:ext>
              <a:ext uri="{C183D7F6-B498-43B3-948B-1728B52AA6E4}">
                <adec:decorative xmlns:adec="http://schemas.microsoft.com/office/drawing/2017/decorative" val="1"/>
              </a:ext>
            </a:extLst>
          </p:cNvPr>
          <p:cNvSpPr>
            <a:spLocks noGrp="1"/>
          </p:cNvSpPr>
          <p:nvPr>
            <p:ph type="body" sz="quarter" idx="49" hasCustomPrompt="1"/>
          </p:nvPr>
        </p:nvSpPr>
        <p:spPr>
          <a:xfrm>
            <a:off x="8220236" y="1504318"/>
            <a:ext cx="2655888" cy="1620000"/>
          </a:xfrm>
          <a:prstGeom prst="roundRect">
            <a:avLst>
              <a:gd name="adj" fmla="val 11208"/>
            </a:avLst>
          </a:prstGeom>
          <a:solidFill>
            <a:schemeClr val="accent6"/>
          </a:solidFill>
          <a:ln w="38100">
            <a:solidFill>
              <a:schemeClr val="tx2"/>
            </a:solidFill>
          </a:ln>
        </p:spPr>
        <p:txBody>
          <a:bodyPr lIns="108000" tIns="0" rIns="108000" anchor="ctr"/>
          <a:lstStyle>
            <a:lvl1pPr marL="0" indent="0" algn="ctr">
              <a:spcAft>
                <a:spcPts val="0"/>
              </a:spcAft>
              <a:buNone/>
              <a:defRPr sz="2000" b="1">
                <a:solidFill>
                  <a:schemeClr val="bg1"/>
                </a:solidFill>
              </a:defRPr>
            </a:lvl1pPr>
          </a:lstStyle>
          <a:p>
            <a:pPr lvl="0"/>
            <a:r>
              <a:rPr lang="fi-FI" dirty="0"/>
              <a:t> </a:t>
            </a:r>
          </a:p>
        </p:txBody>
      </p:sp>
      <p:sp>
        <p:nvSpPr>
          <p:cNvPr id="27" name="Tekstin paikkamerkki 2">
            <a:extLst>
              <a:ext uri="{FF2B5EF4-FFF2-40B4-BE49-F238E27FC236}">
                <a16:creationId xmlns:a16="http://schemas.microsoft.com/office/drawing/2014/main" id="{525CA930-9211-004D-8352-B5FAB4845B2A}"/>
              </a:ext>
              <a:ext uri="{C183D7F6-B498-43B3-948B-1728B52AA6E4}">
                <adec:decorative xmlns:adec="http://schemas.microsoft.com/office/drawing/2017/decorative" val="1"/>
              </a:ext>
            </a:extLst>
          </p:cNvPr>
          <p:cNvSpPr>
            <a:spLocks noGrp="1"/>
          </p:cNvSpPr>
          <p:nvPr>
            <p:ph type="body" sz="quarter" idx="53" hasCustomPrompt="1"/>
          </p:nvPr>
        </p:nvSpPr>
        <p:spPr>
          <a:xfrm>
            <a:off x="1304228" y="3925888"/>
            <a:ext cx="2655888" cy="1620000"/>
          </a:xfrm>
          <a:prstGeom prst="roundRect">
            <a:avLst>
              <a:gd name="adj" fmla="val 11208"/>
            </a:avLst>
          </a:prstGeom>
          <a:solidFill>
            <a:schemeClr val="accent6"/>
          </a:solidFill>
          <a:ln w="38100">
            <a:solidFill>
              <a:schemeClr val="tx2"/>
            </a:solidFill>
          </a:ln>
        </p:spPr>
        <p:txBody>
          <a:bodyPr lIns="108000" tIns="0" rIns="108000" anchor="ctr"/>
          <a:lstStyle>
            <a:lvl1pPr marL="0" indent="0" algn="ctr">
              <a:spcAft>
                <a:spcPts val="0"/>
              </a:spcAft>
              <a:buNone/>
              <a:defRPr sz="2000" b="1">
                <a:solidFill>
                  <a:schemeClr val="bg1"/>
                </a:solidFill>
              </a:defRPr>
            </a:lvl1pPr>
          </a:lstStyle>
          <a:p>
            <a:pPr lvl="0"/>
            <a:r>
              <a:rPr lang="fi-FI" dirty="0"/>
              <a:t> </a:t>
            </a:r>
          </a:p>
        </p:txBody>
      </p:sp>
      <p:sp>
        <p:nvSpPr>
          <p:cNvPr id="25" name="Tekstin paikkamerkki 2">
            <a:extLst>
              <a:ext uri="{FF2B5EF4-FFF2-40B4-BE49-F238E27FC236}">
                <a16:creationId xmlns:a16="http://schemas.microsoft.com/office/drawing/2014/main" id="{7083AFC2-426E-7D23-BDF3-09B382265A23}"/>
              </a:ext>
              <a:ext uri="{C183D7F6-B498-43B3-948B-1728B52AA6E4}">
                <adec:decorative xmlns:adec="http://schemas.microsoft.com/office/drawing/2017/decorative" val="1"/>
              </a:ext>
            </a:extLst>
          </p:cNvPr>
          <p:cNvSpPr>
            <a:spLocks noGrp="1"/>
          </p:cNvSpPr>
          <p:nvPr>
            <p:ph type="body" sz="quarter" idx="51" hasCustomPrompt="1"/>
          </p:nvPr>
        </p:nvSpPr>
        <p:spPr>
          <a:xfrm>
            <a:off x="4767263" y="3925888"/>
            <a:ext cx="2655888" cy="1620000"/>
          </a:xfrm>
          <a:prstGeom prst="roundRect">
            <a:avLst>
              <a:gd name="adj" fmla="val 11208"/>
            </a:avLst>
          </a:prstGeom>
          <a:solidFill>
            <a:schemeClr val="accent6"/>
          </a:solidFill>
          <a:ln w="38100">
            <a:solidFill>
              <a:schemeClr val="tx2"/>
            </a:solidFill>
          </a:ln>
        </p:spPr>
        <p:txBody>
          <a:bodyPr lIns="108000" tIns="0" rIns="108000" anchor="ctr"/>
          <a:lstStyle>
            <a:lvl1pPr marL="0" indent="0" algn="ctr">
              <a:spcAft>
                <a:spcPts val="0"/>
              </a:spcAft>
              <a:buNone/>
              <a:defRPr sz="2000" b="1">
                <a:solidFill>
                  <a:schemeClr val="bg1"/>
                </a:solidFill>
              </a:defRPr>
            </a:lvl1pPr>
          </a:lstStyle>
          <a:p>
            <a:pPr lvl="0"/>
            <a:r>
              <a:rPr lang="fi-FI" dirty="0"/>
              <a:t> </a:t>
            </a:r>
          </a:p>
        </p:txBody>
      </p:sp>
      <p:sp>
        <p:nvSpPr>
          <p:cNvPr id="29" name="Tekstin paikkamerkki 2">
            <a:extLst>
              <a:ext uri="{FF2B5EF4-FFF2-40B4-BE49-F238E27FC236}">
                <a16:creationId xmlns:a16="http://schemas.microsoft.com/office/drawing/2014/main" id="{5727D2FB-BD73-23A0-37D7-A8ADC5AD0D28}"/>
              </a:ext>
              <a:ext uri="{C183D7F6-B498-43B3-948B-1728B52AA6E4}">
                <adec:decorative xmlns:adec="http://schemas.microsoft.com/office/drawing/2017/decorative" val="1"/>
              </a:ext>
            </a:extLst>
          </p:cNvPr>
          <p:cNvSpPr>
            <a:spLocks noGrp="1"/>
          </p:cNvSpPr>
          <p:nvPr>
            <p:ph type="body" sz="quarter" idx="55" hasCustomPrompt="1"/>
          </p:nvPr>
        </p:nvSpPr>
        <p:spPr>
          <a:xfrm>
            <a:off x="8220236" y="3925888"/>
            <a:ext cx="2655888" cy="1620000"/>
          </a:xfrm>
          <a:prstGeom prst="roundRect">
            <a:avLst>
              <a:gd name="adj" fmla="val 11208"/>
            </a:avLst>
          </a:prstGeom>
          <a:solidFill>
            <a:schemeClr val="accent6"/>
          </a:solidFill>
          <a:ln w="38100">
            <a:solidFill>
              <a:schemeClr val="tx2"/>
            </a:solidFill>
          </a:ln>
        </p:spPr>
        <p:txBody>
          <a:bodyPr lIns="108000" tIns="0" rIns="108000" anchor="ctr"/>
          <a:lstStyle>
            <a:lvl1pPr marL="0" indent="0" algn="ctr">
              <a:spcAft>
                <a:spcPts val="0"/>
              </a:spcAft>
              <a:buNone/>
              <a:defRPr sz="2000" b="1">
                <a:solidFill>
                  <a:schemeClr val="bg1"/>
                </a:solidFill>
              </a:defRPr>
            </a:lvl1pPr>
          </a:lstStyle>
          <a:p>
            <a:pPr lvl="0"/>
            <a:r>
              <a:rPr lang="fi-FI" dirty="0"/>
              <a:t> </a:t>
            </a:r>
          </a:p>
        </p:txBody>
      </p:sp>
      <p:sp>
        <p:nvSpPr>
          <p:cNvPr id="22" name="Tekstin paikkamerkki 1">
            <a:extLst>
              <a:ext uri="{FF2B5EF4-FFF2-40B4-BE49-F238E27FC236}">
                <a16:creationId xmlns:a16="http://schemas.microsoft.com/office/drawing/2014/main" id="{43417FA1-BC58-077F-8607-AE944A25F298}"/>
              </a:ext>
            </a:extLst>
          </p:cNvPr>
          <p:cNvSpPr>
            <a:spLocks noGrp="1"/>
          </p:cNvSpPr>
          <p:nvPr>
            <p:ph type="body" sz="quarter" idx="48" hasCustomPrompt="1"/>
          </p:nvPr>
        </p:nvSpPr>
        <p:spPr>
          <a:xfrm>
            <a:off x="1304229" y="1823148"/>
            <a:ext cx="2655886" cy="982340"/>
          </a:xfrm>
          <a:prstGeom prst="rect">
            <a:avLst/>
          </a:prstGeom>
          <a:noFill/>
          <a:ln w="38100">
            <a:noFill/>
          </a:ln>
        </p:spPr>
        <p:txBody>
          <a:bodyPr lIns="108000" tIns="0" rIns="108000" anchor="ctr"/>
          <a:lstStyle>
            <a:lvl1pPr marL="0" indent="0" algn="ctr">
              <a:spcAft>
                <a:spcPts val="0"/>
              </a:spcAft>
              <a:buNone/>
              <a:defRPr sz="2000" b="1">
                <a:solidFill>
                  <a:schemeClr val="tx2"/>
                </a:solidFill>
              </a:defRPr>
            </a:lvl1pPr>
          </a:lstStyle>
          <a:p>
            <a:pPr lvl="0"/>
            <a:r>
              <a:rPr lang="fi-FI" dirty="0"/>
              <a:t>Tekstipaikka 1</a:t>
            </a:r>
          </a:p>
        </p:txBody>
      </p:sp>
      <p:sp>
        <p:nvSpPr>
          <p:cNvPr id="9" name="Tekstin paikkamerkki 2">
            <a:extLst>
              <a:ext uri="{FF2B5EF4-FFF2-40B4-BE49-F238E27FC236}">
                <a16:creationId xmlns:a16="http://schemas.microsoft.com/office/drawing/2014/main" id="{5F56B276-3E24-8703-90F4-E00D48CCD115}"/>
              </a:ext>
            </a:extLst>
          </p:cNvPr>
          <p:cNvSpPr>
            <a:spLocks noGrp="1"/>
          </p:cNvSpPr>
          <p:nvPr>
            <p:ph type="body" sz="quarter" idx="46" hasCustomPrompt="1"/>
          </p:nvPr>
        </p:nvSpPr>
        <p:spPr>
          <a:xfrm>
            <a:off x="4767264" y="1823148"/>
            <a:ext cx="2655886" cy="982340"/>
          </a:xfrm>
          <a:prstGeom prst="rect">
            <a:avLst/>
          </a:prstGeom>
          <a:noFill/>
          <a:ln w="38100">
            <a:noFill/>
          </a:ln>
        </p:spPr>
        <p:txBody>
          <a:bodyPr lIns="108000" tIns="0" rIns="108000" anchor="ctr"/>
          <a:lstStyle>
            <a:lvl1pPr marL="0" indent="0" algn="ctr">
              <a:spcAft>
                <a:spcPts val="0"/>
              </a:spcAft>
              <a:buNone/>
              <a:defRPr sz="2000" b="1">
                <a:solidFill>
                  <a:schemeClr val="tx2"/>
                </a:solidFill>
              </a:defRPr>
            </a:lvl1pPr>
          </a:lstStyle>
          <a:p>
            <a:pPr lvl="0"/>
            <a:r>
              <a:rPr lang="fi-FI" dirty="0"/>
              <a:t>Tekstipaikka 2</a:t>
            </a:r>
          </a:p>
        </p:txBody>
      </p:sp>
      <p:sp>
        <p:nvSpPr>
          <p:cNvPr id="24" name="Tekstin paikkamerkki 3">
            <a:extLst>
              <a:ext uri="{FF2B5EF4-FFF2-40B4-BE49-F238E27FC236}">
                <a16:creationId xmlns:a16="http://schemas.microsoft.com/office/drawing/2014/main" id="{13B65B81-C097-76B1-D8B2-0C6CA93A6B12}"/>
              </a:ext>
            </a:extLst>
          </p:cNvPr>
          <p:cNvSpPr>
            <a:spLocks noGrp="1"/>
          </p:cNvSpPr>
          <p:nvPr>
            <p:ph type="body" sz="quarter" idx="50" hasCustomPrompt="1"/>
          </p:nvPr>
        </p:nvSpPr>
        <p:spPr>
          <a:xfrm>
            <a:off x="8220237" y="1823148"/>
            <a:ext cx="2655886" cy="982340"/>
          </a:xfrm>
          <a:prstGeom prst="rect">
            <a:avLst/>
          </a:prstGeom>
          <a:noFill/>
          <a:ln w="38100">
            <a:noFill/>
          </a:ln>
        </p:spPr>
        <p:txBody>
          <a:bodyPr lIns="108000" tIns="0" rIns="108000" anchor="ctr"/>
          <a:lstStyle>
            <a:lvl1pPr marL="0" indent="0" algn="ctr">
              <a:spcAft>
                <a:spcPts val="0"/>
              </a:spcAft>
              <a:buNone/>
              <a:defRPr sz="2000" b="1">
                <a:solidFill>
                  <a:schemeClr val="tx2"/>
                </a:solidFill>
              </a:defRPr>
            </a:lvl1pPr>
          </a:lstStyle>
          <a:p>
            <a:pPr lvl="0"/>
            <a:r>
              <a:rPr lang="fi-FI" dirty="0"/>
              <a:t>Tekstipaikka 3</a:t>
            </a:r>
          </a:p>
        </p:txBody>
      </p:sp>
      <p:sp>
        <p:nvSpPr>
          <p:cNvPr id="28" name="Tekstin paikkamerkki 4">
            <a:extLst>
              <a:ext uri="{FF2B5EF4-FFF2-40B4-BE49-F238E27FC236}">
                <a16:creationId xmlns:a16="http://schemas.microsoft.com/office/drawing/2014/main" id="{95C65524-DB7A-CF3B-D7D2-3618E81BCF2C}"/>
              </a:ext>
            </a:extLst>
          </p:cNvPr>
          <p:cNvSpPr>
            <a:spLocks noGrp="1"/>
          </p:cNvSpPr>
          <p:nvPr>
            <p:ph type="body" sz="quarter" idx="54" hasCustomPrompt="1"/>
          </p:nvPr>
        </p:nvSpPr>
        <p:spPr>
          <a:xfrm>
            <a:off x="1304229" y="4205663"/>
            <a:ext cx="2655886" cy="1060450"/>
          </a:xfrm>
          <a:prstGeom prst="rect">
            <a:avLst/>
          </a:prstGeom>
          <a:noFill/>
          <a:ln w="38100">
            <a:noFill/>
          </a:ln>
        </p:spPr>
        <p:txBody>
          <a:bodyPr lIns="108000" tIns="0" rIns="108000" anchor="ctr"/>
          <a:lstStyle>
            <a:lvl1pPr marL="0" indent="0" algn="ctr">
              <a:spcAft>
                <a:spcPts val="0"/>
              </a:spcAft>
              <a:buNone/>
              <a:defRPr sz="2000" b="1">
                <a:solidFill>
                  <a:schemeClr val="tx2"/>
                </a:solidFill>
              </a:defRPr>
            </a:lvl1pPr>
          </a:lstStyle>
          <a:p>
            <a:pPr lvl="0"/>
            <a:r>
              <a:rPr lang="fi-FI" dirty="0"/>
              <a:t>Tekstipaikka 4</a:t>
            </a:r>
          </a:p>
        </p:txBody>
      </p:sp>
      <p:sp>
        <p:nvSpPr>
          <p:cNvPr id="26" name="Tekstin paikkamerkki 5">
            <a:extLst>
              <a:ext uri="{FF2B5EF4-FFF2-40B4-BE49-F238E27FC236}">
                <a16:creationId xmlns:a16="http://schemas.microsoft.com/office/drawing/2014/main" id="{745B5B1D-9331-03F7-AE48-968F25CD481C}"/>
              </a:ext>
            </a:extLst>
          </p:cNvPr>
          <p:cNvSpPr>
            <a:spLocks noGrp="1"/>
          </p:cNvSpPr>
          <p:nvPr>
            <p:ph type="body" sz="quarter" idx="52" hasCustomPrompt="1"/>
          </p:nvPr>
        </p:nvSpPr>
        <p:spPr>
          <a:xfrm>
            <a:off x="4767264" y="4205663"/>
            <a:ext cx="2655886" cy="1060450"/>
          </a:xfrm>
          <a:prstGeom prst="rect">
            <a:avLst/>
          </a:prstGeom>
          <a:noFill/>
          <a:ln w="38100">
            <a:noFill/>
          </a:ln>
        </p:spPr>
        <p:txBody>
          <a:bodyPr lIns="108000" tIns="0" rIns="108000" anchor="ctr"/>
          <a:lstStyle>
            <a:lvl1pPr marL="0" indent="0" algn="ctr">
              <a:spcAft>
                <a:spcPts val="0"/>
              </a:spcAft>
              <a:buNone/>
              <a:defRPr sz="2000" b="1">
                <a:solidFill>
                  <a:schemeClr val="tx2"/>
                </a:solidFill>
              </a:defRPr>
            </a:lvl1pPr>
          </a:lstStyle>
          <a:p>
            <a:pPr lvl="0"/>
            <a:r>
              <a:rPr lang="fi-FI" dirty="0"/>
              <a:t>Tekstipaikka 5</a:t>
            </a:r>
          </a:p>
        </p:txBody>
      </p:sp>
      <p:sp>
        <p:nvSpPr>
          <p:cNvPr id="35" name="Tekstin paikkamerkki 6">
            <a:extLst>
              <a:ext uri="{FF2B5EF4-FFF2-40B4-BE49-F238E27FC236}">
                <a16:creationId xmlns:a16="http://schemas.microsoft.com/office/drawing/2014/main" id="{23A7797F-EBF7-A162-60C2-0CFC8EE46D93}"/>
              </a:ext>
            </a:extLst>
          </p:cNvPr>
          <p:cNvSpPr>
            <a:spLocks noGrp="1"/>
          </p:cNvSpPr>
          <p:nvPr>
            <p:ph type="body" sz="quarter" idx="56" hasCustomPrompt="1"/>
          </p:nvPr>
        </p:nvSpPr>
        <p:spPr>
          <a:xfrm>
            <a:off x="8220237" y="4205663"/>
            <a:ext cx="2655886" cy="1060450"/>
          </a:xfrm>
          <a:prstGeom prst="rect">
            <a:avLst/>
          </a:prstGeom>
          <a:noFill/>
          <a:ln w="38100">
            <a:noFill/>
          </a:ln>
        </p:spPr>
        <p:txBody>
          <a:bodyPr lIns="108000" tIns="0" rIns="108000" anchor="ctr"/>
          <a:lstStyle>
            <a:lvl1pPr marL="0" indent="0" algn="ctr">
              <a:spcAft>
                <a:spcPts val="0"/>
              </a:spcAft>
              <a:buNone/>
              <a:defRPr sz="2000" b="1">
                <a:solidFill>
                  <a:schemeClr val="tx2"/>
                </a:solidFill>
              </a:defRPr>
            </a:lvl1pPr>
          </a:lstStyle>
          <a:p>
            <a:pPr lvl="0"/>
            <a:r>
              <a:rPr lang="fi-FI" dirty="0"/>
              <a:t>Tekstipaikka 6</a:t>
            </a:r>
          </a:p>
        </p:txBody>
      </p:sp>
      <p:sp>
        <p:nvSpPr>
          <p:cNvPr id="4" name="Tekstin paikkamerkki 1">
            <a:extLst>
              <a:ext uri="{FF2B5EF4-FFF2-40B4-BE49-F238E27FC236}">
                <a16:creationId xmlns:a16="http://schemas.microsoft.com/office/drawing/2014/main" id="{5EEFA6F0-E98C-E194-2C64-27C7046B63EF}"/>
              </a:ext>
            </a:extLst>
          </p:cNvPr>
          <p:cNvSpPr>
            <a:spLocks noGrp="1"/>
          </p:cNvSpPr>
          <p:nvPr>
            <p:ph type="body" sz="quarter" idx="14" hasCustomPrompt="1"/>
          </p:nvPr>
        </p:nvSpPr>
        <p:spPr>
          <a:xfrm>
            <a:off x="1595500" y="5772579"/>
            <a:ext cx="9109012" cy="475820"/>
          </a:xfrm>
        </p:spPr>
        <p:txBody>
          <a:bodyPr tIns="0" anchor="t"/>
          <a:lstStyle>
            <a:lvl1pPr marL="0" indent="0" algn="ctr">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Prosessikaavio kuvaa vaihe vaiheelta, miten jokin työ tai tehtävä etenee. Se selkeyttää työvaiheiden järjestystä ja osallistujien rooleja sekä auttaa tunnistamaan mahdollisia kehityskohteita.</a:t>
            </a:r>
          </a:p>
        </p:txBody>
      </p:sp>
      <p:sp>
        <p:nvSpPr>
          <p:cNvPr id="7" name="Alatunnisteen paikkamerkki 6">
            <a:extLst>
              <a:ext uri="{FF2B5EF4-FFF2-40B4-BE49-F238E27FC236}">
                <a16:creationId xmlns:a16="http://schemas.microsoft.com/office/drawing/2014/main" id="{BAF64577-A186-1CE8-B489-C2FBFE0A3CCD}"/>
              </a:ext>
            </a:extLst>
          </p:cNvPr>
          <p:cNvSpPr>
            <a:spLocks noGrp="1"/>
          </p:cNvSpPr>
          <p:nvPr>
            <p:ph type="ftr" sz="quarter" idx="28"/>
          </p:nvPr>
        </p:nvSpPr>
        <p:spPr/>
        <p:txBody>
          <a:bodyPr/>
          <a:lstStyle/>
          <a:p>
            <a:endParaRPr lang="fi-FI" dirty="0"/>
          </a:p>
        </p:txBody>
      </p:sp>
      <p:sp>
        <p:nvSpPr>
          <p:cNvPr id="6" name="Päivämäärän paikkamerkki 5">
            <a:extLst>
              <a:ext uri="{FF2B5EF4-FFF2-40B4-BE49-F238E27FC236}">
                <a16:creationId xmlns:a16="http://schemas.microsoft.com/office/drawing/2014/main" id="{BA743619-D424-8006-9CD9-AAC6CD7D4BCA}"/>
              </a:ext>
            </a:extLst>
          </p:cNvPr>
          <p:cNvSpPr>
            <a:spLocks noGrp="1"/>
          </p:cNvSpPr>
          <p:nvPr>
            <p:ph type="dt" sz="half" idx="27"/>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B18C96AF-0A35-6C75-4205-74D747E10D08}"/>
              </a:ext>
            </a:extLst>
          </p:cNvPr>
          <p:cNvSpPr>
            <a:spLocks noGrp="1"/>
          </p:cNvSpPr>
          <p:nvPr>
            <p:ph type="sldNum" sz="quarter" idx="29"/>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247B80C0-AD9E-EC83-0722-37BDD8E8FA3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4010786669"/>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preserve="1" userDrawn="1">
  <p:cSld name="Prosessikaavio 4">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46099" y="546100"/>
            <a:ext cx="11104564" cy="686110"/>
          </a:xfrm>
          <a:prstGeom prst="rect">
            <a:avLst/>
          </a:prstGeom>
        </p:spPr>
        <p:txBody>
          <a:bodyPr anchor="t"/>
          <a:lstStyle>
            <a:lvl1pPr algn="ctr">
              <a:defRPr sz="3600"/>
            </a:lvl1pPr>
          </a:lstStyle>
          <a:p>
            <a:r>
              <a:rPr lang="fi-FI" dirty="0"/>
              <a:t>Prosessikaavio 4 </a:t>
            </a:r>
          </a:p>
        </p:txBody>
      </p:sp>
      <p:sp>
        <p:nvSpPr>
          <p:cNvPr id="40" name="Tekstin paikkamerkki 39">
            <a:extLst>
              <a:ext uri="{FF2B5EF4-FFF2-40B4-BE49-F238E27FC236}">
                <a16:creationId xmlns:a16="http://schemas.microsoft.com/office/drawing/2014/main" id="{E5FDBD92-0199-B7A6-D32E-E22056A43CFB}"/>
              </a:ext>
              <a:ext uri="{C183D7F6-B498-43B3-948B-1728B52AA6E4}">
                <adec:decorative xmlns:adec="http://schemas.microsoft.com/office/drawing/2017/decorative" val="1"/>
              </a:ext>
            </a:extLst>
          </p:cNvPr>
          <p:cNvSpPr>
            <a:spLocks noGrp="1"/>
          </p:cNvSpPr>
          <p:nvPr>
            <p:ph type="body" sz="quarter" idx="57" hasCustomPrompt="1"/>
          </p:nvPr>
        </p:nvSpPr>
        <p:spPr>
          <a:xfrm>
            <a:off x="2747628" y="1808820"/>
            <a:ext cx="6696744" cy="3708412"/>
          </a:xfrm>
          <a:prstGeom prst="roundRect">
            <a:avLst>
              <a:gd name="adj" fmla="val 12864"/>
            </a:avLst>
          </a:prstGeom>
          <a:noFill/>
          <a:ln w="63500" cap="sq">
            <a:solidFill>
              <a:schemeClr val="tx2"/>
            </a:solidFill>
            <a:prstDash val="sysDash"/>
            <a:miter lim="800000"/>
          </a:ln>
        </p:spPr>
        <p:txBody>
          <a:bodyPr wrap="square" lIns="108000" tIns="0" rIns="108000" anchor="ctr">
            <a:noAutofit/>
          </a:bodyPr>
          <a:lstStyle>
            <a:lvl1pPr marL="0" indent="0" algn="ctr">
              <a:spcAft>
                <a:spcPts val="0"/>
              </a:spcAft>
              <a:buNone/>
              <a:defRPr sz="2000" b="1">
                <a:solidFill>
                  <a:schemeClr val="bg1"/>
                </a:solidFill>
              </a:defRPr>
            </a:lvl1pPr>
          </a:lstStyle>
          <a:p>
            <a:pPr lvl="0"/>
            <a:r>
              <a:rPr lang="fi-FI" dirty="0"/>
              <a:t> </a:t>
            </a:r>
          </a:p>
        </p:txBody>
      </p:sp>
      <p:sp>
        <p:nvSpPr>
          <p:cNvPr id="13" name="Tekstin paikkamerkki 4">
            <a:extLst>
              <a:ext uri="{FF2B5EF4-FFF2-40B4-BE49-F238E27FC236}">
                <a16:creationId xmlns:a16="http://schemas.microsoft.com/office/drawing/2014/main" id="{F93CC0BF-9BA6-18BB-C655-A36CFBBFA430}"/>
              </a:ext>
              <a:ext uri="{C183D7F6-B498-43B3-948B-1728B52AA6E4}">
                <adec:decorative xmlns:adec="http://schemas.microsoft.com/office/drawing/2017/decorative" val="1"/>
              </a:ext>
            </a:extLst>
          </p:cNvPr>
          <p:cNvSpPr>
            <a:spLocks noGrp="1"/>
          </p:cNvSpPr>
          <p:nvPr>
            <p:ph type="body" sz="quarter" idx="30" hasCustomPrompt="1"/>
          </p:nvPr>
        </p:nvSpPr>
        <p:spPr>
          <a:xfrm>
            <a:off x="4836000" y="3140925"/>
            <a:ext cx="2520000" cy="1080000"/>
          </a:xfrm>
          <a:prstGeom prst="roundRect">
            <a:avLst/>
          </a:prstGeom>
          <a:solidFill>
            <a:schemeClr val="tx2"/>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32" name="Tekstin paikkamerkki 4">
            <a:extLst>
              <a:ext uri="{FF2B5EF4-FFF2-40B4-BE49-F238E27FC236}">
                <a16:creationId xmlns:a16="http://schemas.microsoft.com/office/drawing/2014/main" id="{2C27F2D7-3F86-6693-5006-11D20904AEBC}"/>
              </a:ext>
              <a:ext uri="{C183D7F6-B498-43B3-948B-1728B52AA6E4}">
                <adec:decorative xmlns:adec="http://schemas.microsoft.com/office/drawing/2017/decorative" val="1"/>
              </a:ext>
            </a:extLst>
          </p:cNvPr>
          <p:cNvSpPr>
            <a:spLocks noGrp="1"/>
          </p:cNvSpPr>
          <p:nvPr>
            <p:ph type="body" sz="quarter" idx="43" hasCustomPrompt="1"/>
          </p:nvPr>
        </p:nvSpPr>
        <p:spPr>
          <a:xfrm>
            <a:off x="4836000" y="1295935"/>
            <a:ext cx="2520000" cy="1080000"/>
          </a:xfrm>
          <a:prstGeom prst="roundRect">
            <a:avLst/>
          </a:prstGeom>
          <a:solidFill>
            <a:schemeClr val="accent6"/>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42" name="Tekstin paikkamerkki 4">
            <a:extLst>
              <a:ext uri="{FF2B5EF4-FFF2-40B4-BE49-F238E27FC236}">
                <a16:creationId xmlns:a16="http://schemas.microsoft.com/office/drawing/2014/main" id="{4806E554-485E-98F5-D4FE-7D77A9D2661A}"/>
              </a:ext>
              <a:ext uri="{C183D7F6-B498-43B3-948B-1728B52AA6E4}">
                <adec:decorative xmlns:adec="http://schemas.microsoft.com/office/drawing/2017/decorative" val="1"/>
              </a:ext>
            </a:extLst>
          </p:cNvPr>
          <p:cNvSpPr>
            <a:spLocks noGrp="1"/>
          </p:cNvSpPr>
          <p:nvPr>
            <p:ph type="body" sz="quarter" idx="58" hasCustomPrompt="1"/>
          </p:nvPr>
        </p:nvSpPr>
        <p:spPr>
          <a:xfrm>
            <a:off x="8775746" y="3140925"/>
            <a:ext cx="2520000" cy="1080000"/>
          </a:xfrm>
          <a:prstGeom prst="roundRect">
            <a:avLst/>
          </a:prstGeom>
          <a:solidFill>
            <a:schemeClr val="accent6"/>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46" name="Tekstin paikkamerkki 4">
            <a:extLst>
              <a:ext uri="{FF2B5EF4-FFF2-40B4-BE49-F238E27FC236}">
                <a16:creationId xmlns:a16="http://schemas.microsoft.com/office/drawing/2014/main" id="{174E2334-E41B-A296-D339-C68CFF77C3E4}"/>
              </a:ext>
              <a:ext uri="{C183D7F6-B498-43B3-948B-1728B52AA6E4}">
                <adec:decorative xmlns:adec="http://schemas.microsoft.com/office/drawing/2017/decorative" val="1"/>
              </a:ext>
            </a:extLst>
          </p:cNvPr>
          <p:cNvSpPr>
            <a:spLocks noGrp="1"/>
          </p:cNvSpPr>
          <p:nvPr>
            <p:ph type="body" sz="quarter" idx="60" hasCustomPrompt="1"/>
          </p:nvPr>
        </p:nvSpPr>
        <p:spPr>
          <a:xfrm>
            <a:off x="4836000" y="4990655"/>
            <a:ext cx="2520000" cy="1080000"/>
          </a:xfrm>
          <a:prstGeom prst="roundRect">
            <a:avLst/>
          </a:prstGeom>
          <a:solidFill>
            <a:schemeClr val="accent6"/>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48" name="Tekstin paikkamerkki 4">
            <a:extLst>
              <a:ext uri="{FF2B5EF4-FFF2-40B4-BE49-F238E27FC236}">
                <a16:creationId xmlns:a16="http://schemas.microsoft.com/office/drawing/2014/main" id="{6160C1B1-C95B-8B00-0930-B4425D76003A}"/>
              </a:ext>
              <a:ext uri="{C183D7F6-B498-43B3-948B-1728B52AA6E4}">
                <adec:decorative xmlns:adec="http://schemas.microsoft.com/office/drawing/2017/decorative" val="1"/>
              </a:ext>
            </a:extLst>
          </p:cNvPr>
          <p:cNvSpPr>
            <a:spLocks noGrp="1"/>
          </p:cNvSpPr>
          <p:nvPr>
            <p:ph type="body" sz="quarter" idx="62" hasCustomPrompt="1"/>
          </p:nvPr>
        </p:nvSpPr>
        <p:spPr>
          <a:xfrm>
            <a:off x="911564" y="3140925"/>
            <a:ext cx="2520000" cy="1080000"/>
          </a:xfrm>
          <a:prstGeom prst="roundRect">
            <a:avLst/>
          </a:prstGeom>
          <a:solidFill>
            <a:schemeClr val="accent6"/>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64" name="Tekstin paikkamerkki 63">
            <a:extLst>
              <a:ext uri="{FF2B5EF4-FFF2-40B4-BE49-F238E27FC236}">
                <a16:creationId xmlns:a16="http://schemas.microsoft.com/office/drawing/2014/main" id="{F510A626-7F7E-DBD8-23FF-DE051E24B67B}"/>
              </a:ext>
              <a:ext uri="{C183D7F6-B498-43B3-948B-1728B52AA6E4}">
                <adec:decorative xmlns:adec="http://schemas.microsoft.com/office/drawing/2017/decorative" val="1"/>
              </a:ext>
            </a:extLst>
          </p:cNvPr>
          <p:cNvSpPr>
            <a:spLocks noGrp="1"/>
          </p:cNvSpPr>
          <p:nvPr>
            <p:ph type="body" sz="quarter" idx="64" hasCustomPrompt="1"/>
          </p:nvPr>
        </p:nvSpPr>
        <p:spPr>
          <a:xfrm>
            <a:off x="6005990" y="2441279"/>
            <a:ext cx="180020" cy="598506"/>
          </a:xfrm>
          <a:custGeom>
            <a:avLst/>
            <a:gdLst>
              <a:gd name="connsiteX0" fmla="*/ 60007 w 180020"/>
              <a:gd name="connsiteY0" fmla="*/ 372041 h 598506"/>
              <a:gd name="connsiteX1" fmla="*/ 120013 w 180020"/>
              <a:gd name="connsiteY1" fmla="*/ 372041 h 598506"/>
              <a:gd name="connsiteX2" fmla="*/ 120013 w 180020"/>
              <a:gd name="connsiteY2" fmla="*/ 418486 h 598506"/>
              <a:gd name="connsiteX3" fmla="*/ 180020 w 180020"/>
              <a:gd name="connsiteY3" fmla="*/ 418486 h 598506"/>
              <a:gd name="connsiteX4" fmla="*/ 90010 w 180020"/>
              <a:gd name="connsiteY4" fmla="*/ 598506 h 598506"/>
              <a:gd name="connsiteX5" fmla="*/ 0 w 180020"/>
              <a:gd name="connsiteY5" fmla="*/ 418486 h 598506"/>
              <a:gd name="connsiteX6" fmla="*/ 60007 w 180020"/>
              <a:gd name="connsiteY6" fmla="*/ 418486 h 598506"/>
              <a:gd name="connsiteX7" fmla="*/ 60006 w 180020"/>
              <a:gd name="connsiteY7" fmla="*/ 276030 h 598506"/>
              <a:gd name="connsiteX8" fmla="*/ 120013 w 180020"/>
              <a:gd name="connsiteY8" fmla="*/ 276030 h 598506"/>
              <a:gd name="connsiteX9" fmla="*/ 120013 w 180020"/>
              <a:gd name="connsiteY9" fmla="*/ 324035 h 598506"/>
              <a:gd name="connsiteX10" fmla="*/ 60006 w 180020"/>
              <a:gd name="connsiteY10" fmla="*/ 324035 h 598506"/>
              <a:gd name="connsiteX11" fmla="*/ 90010 w 180020"/>
              <a:gd name="connsiteY11" fmla="*/ 0 h 598506"/>
              <a:gd name="connsiteX12" fmla="*/ 180020 w 180020"/>
              <a:gd name="connsiteY12" fmla="*/ 180020 h 598506"/>
              <a:gd name="connsiteX13" fmla="*/ 120013 w 180020"/>
              <a:gd name="connsiteY13" fmla="*/ 180020 h 598506"/>
              <a:gd name="connsiteX14" fmla="*/ 120013 w 180020"/>
              <a:gd name="connsiteY14" fmla="*/ 228025 h 598506"/>
              <a:gd name="connsiteX15" fmla="*/ 60007 w 180020"/>
              <a:gd name="connsiteY15" fmla="*/ 228025 h 598506"/>
              <a:gd name="connsiteX16" fmla="*/ 60007 w 180020"/>
              <a:gd name="connsiteY16" fmla="*/ 180020 h 598506"/>
              <a:gd name="connsiteX17" fmla="*/ 0 w 180020"/>
              <a:gd name="connsiteY17" fmla="*/ 180020 h 59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0020" h="598506">
                <a:moveTo>
                  <a:pt x="60007" y="372041"/>
                </a:moveTo>
                <a:lnTo>
                  <a:pt x="120013" y="372041"/>
                </a:lnTo>
                <a:lnTo>
                  <a:pt x="120013" y="418486"/>
                </a:lnTo>
                <a:lnTo>
                  <a:pt x="180020" y="418486"/>
                </a:lnTo>
                <a:lnTo>
                  <a:pt x="90010" y="598506"/>
                </a:lnTo>
                <a:lnTo>
                  <a:pt x="0" y="418486"/>
                </a:lnTo>
                <a:lnTo>
                  <a:pt x="60007" y="418486"/>
                </a:lnTo>
                <a:close/>
                <a:moveTo>
                  <a:pt x="60006" y="276030"/>
                </a:moveTo>
                <a:lnTo>
                  <a:pt x="120013" y="276030"/>
                </a:lnTo>
                <a:lnTo>
                  <a:pt x="120013" y="324035"/>
                </a:lnTo>
                <a:lnTo>
                  <a:pt x="60006" y="324035"/>
                </a:lnTo>
                <a:close/>
                <a:moveTo>
                  <a:pt x="90010" y="0"/>
                </a:moveTo>
                <a:lnTo>
                  <a:pt x="180020" y="180020"/>
                </a:lnTo>
                <a:lnTo>
                  <a:pt x="120013" y="180020"/>
                </a:lnTo>
                <a:lnTo>
                  <a:pt x="120013" y="228025"/>
                </a:lnTo>
                <a:lnTo>
                  <a:pt x="60007" y="228025"/>
                </a:lnTo>
                <a:lnTo>
                  <a:pt x="60007" y="180020"/>
                </a:lnTo>
                <a:lnTo>
                  <a:pt x="0" y="180020"/>
                </a:lnTo>
                <a:close/>
              </a:path>
            </a:pathLst>
          </a:custGeom>
          <a:solidFill>
            <a:schemeClr val="tx2"/>
          </a:solidFill>
          <a:ln cap="sq">
            <a:solidFill>
              <a:schemeClr val="tx2"/>
            </a:solidFill>
            <a:miter lim="800000"/>
          </a:ln>
        </p:spPr>
        <p:txBody>
          <a:bodyPr wrap="square" anchor="ctr">
            <a:noAutofit/>
          </a:bodyPr>
          <a:lstStyle>
            <a:lvl1pPr marL="0" indent="0" algn="ctr">
              <a:buNone/>
              <a:defRPr sz="2000" b="1">
                <a:solidFill>
                  <a:schemeClr val="bg1"/>
                </a:solidFill>
              </a:defRPr>
            </a:lvl1pPr>
          </a:lstStyle>
          <a:p>
            <a:pPr lvl="0"/>
            <a:r>
              <a:rPr lang="fi-FI" dirty="0"/>
              <a:t> </a:t>
            </a:r>
          </a:p>
        </p:txBody>
      </p:sp>
      <p:sp>
        <p:nvSpPr>
          <p:cNvPr id="65" name="Tekstin paikkamerkki 64">
            <a:extLst>
              <a:ext uri="{FF2B5EF4-FFF2-40B4-BE49-F238E27FC236}">
                <a16:creationId xmlns:a16="http://schemas.microsoft.com/office/drawing/2014/main" id="{11E81ADD-DD89-596E-2322-D5376AD437B3}"/>
              </a:ext>
              <a:ext uri="{C183D7F6-B498-43B3-948B-1728B52AA6E4}">
                <adec:decorative xmlns:adec="http://schemas.microsoft.com/office/drawing/2017/decorative" val="1"/>
              </a:ext>
            </a:extLst>
          </p:cNvPr>
          <p:cNvSpPr>
            <a:spLocks noGrp="1"/>
          </p:cNvSpPr>
          <p:nvPr>
            <p:ph type="body" sz="quarter" idx="65" hasCustomPrompt="1"/>
          </p:nvPr>
        </p:nvSpPr>
        <p:spPr>
          <a:xfrm>
            <a:off x="6005990" y="4310940"/>
            <a:ext cx="180020" cy="598506"/>
          </a:xfrm>
          <a:custGeom>
            <a:avLst/>
            <a:gdLst>
              <a:gd name="connsiteX0" fmla="*/ 60007 w 180020"/>
              <a:gd name="connsiteY0" fmla="*/ 372041 h 598506"/>
              <a:gd name="connsiteX1" fmla="*/ 120013 w 180020"/>
              <a:gd name="connsiteY1" fmla="*/ 372041 h 598506"/>
              <a:gd name="connsiteX2" fmla="*/ 120013 w 180020"/>
              <a:gd name="connsiteY2" fmla="*/ 418486 h 598506"/>
              <a:gd name="connsiteX3" fmla="*/ 180020 w 180020"/>
              <a:gd name="connsiteY3" fmla="*/ 418486 h 598506"/>
              <a:gd name="connsiteX4" fmla="*/ 90010 w 180020"/>
              <a:gd name="connsiteY4" fmla="*/ 598506 h 598506"/>
              <a:gd name="connsiteX5" fmla="*/ 0 w 180020"/>
              <a:gd name="connsiteY5" fmla="*/ 418486 h 598506"/>
              <a:gd name="connsiteX6" fmla="*/ 60007 w 180020"/>
              <a:gd name="connsiteY6" fmla="*/ 418486 h 598506"/>
              <a:gd name="connsiteX7" fmla="*/ 60006 w 180020"/>
              <a:gd name="connsiteY7" fmla="*/ 276030 h 598506"/>
              <a:gd name="connsiteX8" fmla="*/ 120013 w 180020"/>
              <a:gd name="connsiteY8" fmla="*/ 276030 h 598506"/>
              <a:gd name="connsiteX9" fmla="*/ 120013 w 180020"/>
              <a:gd name="connsiteY9" fmla="*/ 324035 h 598506"/>
              <a:gd name="connsiteX10" fmla="*/ 60006 w 180020"/>
              <a:gd name="connsiteY10" fmla="*/ 324035 h 598506"/>
              <a:gd name="connsiteX11" fmla="*/ 90010 w 180020"/>
              <a:gd name="connsiteY11" fmla="*/ 0 h 598506"/>
              <a:gd name="connsiteX12" fmla="*/ 180020 w 180020"/>
              <a:gd name="connsiteY12" fmla="*/ 180020 h 598506"/>
              <a:gd name="connsiteX13" fmla="*/ 120013 w 180020"/>
              <a:gd name="connsiteY13" fmla="*/ 180020 h 598506"/>
              <a:gd name="connsiteX14" fmla="*/ 120013 w 180020"/>
              <a:gd name="connsiteY14" fmla="*/ 228025 h 598506"/>
              <a:gd name="connsiteX15" fmla="*/ 60007 w 180020"/>
              <a:gd name="connsiteY15" fmla="*/ 228025 h 598506"/>
              <a:gd name="connsiteX16" fmla="*/ 60007 w 180020"/>
              <a:gd name="connsiteY16" fmla="*/ 180020 h 598506"/>
              <a:gd name="connsiteX17" fmla="*/ 0 w 180020"/>
              <a:gd name="connsiteY17" fmla="*/ 180020 h 59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0020" h="598506">
                <a:moveTo>
                  <a:pt x="60007" y="372041"/>
                </a:moveTo>
                <a:lnTo>
                  <a:pt x="120013" y="372041"/>
                </a:lnTo>
                <a:lnTo>
                  <a:pt x="120013" y="418486"/>
                </a:lnTo>
                <a:lnTo>
                  <a:pt x="180020" y="418486"/>
                </a:lnTo>
                <a:lnTo>
                  <a:pt x="90010" y="598506"/>
                </a:lnTo>
                <a:lnTo>
                  <a:pt x="0" y="418486"/>
                </a:lnTo>
                <a:lnTo>
                  <a:pt x="60007" y="418486"/>
                </a:lnTo>
                <a:close/>
                <a:moveTo>
                  <a:pt x="60006" y="276030"/>
                </a:moveTo>
                <a:lnTo>
                  <a:pt x="120013" y="276030"/>
                </a:lnTo>
                <a:lnTo>
                  <a:pt x="120013" y="324035"/>
                </a:lnTo>
                <a:lnTo>
                  <a:pt x="60006" y="324035"/>
                </a:lnTo>
                <a:close/>
                <a:moveTo>
                  <a:pt x="90010" y="0"/>
                </a:moveTo>
                <a:lnTo>
                  <a:pt x="180020" y="180020"/>
                </a:lnTo>
                <a:lnTo>
                  <a:pt x="120013" y="180020"/>
                </a:lnTo>
                <a:lnTo>
                  <a:pt x="120013" y="228025"/>
                </a:lnTo>
                <a:lnTo>
                  <a:pt x="60007" y="228025"/>
                </a:lnTo>
                <a:lnTo>
                  <a:pt x="60007" y="180020"/>
                </a:lnTo>
                <a:lnTo>
                  <a:pt x="0" y="180020"/>
                </a:lnTo>
                <a:close/>
              </a:path>
            </a:pathLst>
          </a:custGeom>
          <a:solidFill>
            <a:schemeClr val="tx2"/>
          </a:solidFill>
          <a:ln cap="sq">
            <a:solidFill>
              <a:schemeClr val="tx2"/>
            </a:solidFill>
            <a:miter lim="800000"/>
          </a:ln>
        </p:spPr>
        <p:txBody>
          <a:bodyPr wrap="square" anchor="ctr">
            <a:noAutofit/>
          </a:bodyPr>
          <a:lstStyle>
            <a:lvl1pPr marL="0" indent="0" algn="ctr">
              <a:buNone/>
              <a:defRPr sz="2000" b="1">
                <a:solidFill>
                  <a:schemeClr val="bg1"/>
                </a:solidFill>
              </a:defRPr>
            </a:lvl1pPr>
          </a:lstStyle>
          <a:p>
            <a:pPr lvl="0"/>
            <a:r>
              <a:rPr lang="fi-FI" dirty="0"/>
              <a:t> </a:t>
            </a:r>
          </a:p>
        </p:txBody>
      </p:sp>
      <p:sp>
        <p:nvSpPr>
          <p:cNvPr id="89" name="Tekstin paikkamerkki 88">
            <a:extLst>
              <a:ext uri="{FF2B5EF4-FFF2-40B4-BE49-F238E27FC236}">
                <a16:creationId xmlns:a16="http://schemas.microsoft.com/office/drawing/2014/main" id="{651570C2-B4A3-6995-4E4D-AB17391E8C35}"/>
              </a:ext>
              <a:ext uri="{C183D7F6-B498-43B3-948B-1728B52AA6E4}">
                <adec:decorative xmlns:adec="http://schemas.microsoft.com/office/drawing/2017/decorative" val="1"/>
              </a:ext>
            </a:extLst>
          </p:cNvPr>
          <p:cNvSpPr>
            <a:spLocks noGrp="1"/>
          </p:cNvSpPr>
          <p:nvPr>
            <p:ph type="body" sz="quarter" idx="66" hasCustomPrompt="1"/>
          </p:nvPr>
        </p:nvSpPr>
        <p:spPr>
          <a:xfrm>
            <a:off x="7511229" y="3590915"/>
            <a:ext cx="1116123" cy="180020"/>
          </a:xfrm>
          <a:custGeom>
            <a:avLst/>
            <a:gdLst>
              <a:gd name="connsiteX0" fmla="*/ 684076 w 1116123"/>
              <a:gd name="connsiteY0" fmla="*/ 60007 h 180020"/>
              <a:gd name="connsiteX1" fmla="*/ 768085 w 1116123"/>
              <a:gd name="connsiteY1" fmla="*/ 60007 h 180020"/>
              <a:gd name="connsiteX2" fmla="*/ 768085 w 1116123"/>
              <a:gd name="connsiteY2" fmla="*/ 120014 h 180020"/>
              <a:gd name="connsiteX3" fmla="*/ 684076 w 1116123"/>
              <a:gd name="connsiteY3" fmla="*/ 120014 h 180020"/>
              <a:gd name="connsiteX4" fmla="*/ 516057 w 1116123"/>
              <a:gd name="connsiteY4" fmla="*/ 60007 h 180020"/>
              <a:gd name="connsiteX5" fmla="*/ 600066 w 1116123"/>
              <a:gd name="connsiteY5" fmla="*/ 60007 h 180020"/>
              <a:gd name="connsiteX6" fmla="*/ 600066 w 1116123"/>
              <a:gd name="connsiteY6" fmla="*/ 120014 h 180020"/>
              <a:gd name="connsiteX7" fmla="*/ 516057 w 1116123"/>
              <a:gd name="connsiteY7" fmla="*/ 120014 h 180020"/>
              <a:gd name="connsiteX8" fmla="*/ 348038 w 1116123"/>
              <a:gd name="connsiteY8" fmla="*/ 60007 h 180020"/>
              <a:gd name="connsiteX9" fmla="*/ 432047 w 1116123"/>
              <a:gd name="connsiteY9" fmla="*/ 60007 h 180020"/>
              <a:gd name="connsiteX10" fmla="*/ 432047 w 1116123"/>
              <a:gd name="connsiteY10" fmla="*/ 120014 h 180020"/>
              <a:gd name="connsiteX11" fmla="*/ 348038 w 1116123"/>
              <a:gd name="connsiteY11" fmla="*/ 120014 h 180020"/>
              <a:gd name="connsiteX12" fmla="*/ 936103 w 1116123"/>
              <a:gd name="connsiteY12" fmla="*/ 0 h 180020"/>
              <a:gd name="connsiteX13" fmla="*/ 1116123 w 1116123"/>
              <a:gd name="connsiteY13" fmla="*/ 90010 h 180020"/>
              <a:gd name="connsiteX14" fmla="*/ 936103 w 1116123"/>
              <a:gd name="connsiteY14" fmla="*/ 180020 h 180020"/>
              <a:gd name="connsiteX15" fmla="*/ 936103 w 1116123"/>
              <a:gd name="connsiteY15" fmla="*/ 120013 h 180020"/>
              <a:gd name="connsiteX16" fmla="*/ 852094 w 1116123"/>
              <a:gd name="connsiteY16" fmla="*/ 120013 h 180020"/>
              <a:gd name="connsiteX17" fmla="*/ 852094 w 1116123"/>
              <a:gd name="connsiteY17" fmla="*/ 60007 h 180020"/>
              <a:gd name="connsiteX18" fmla="*/ 936103 w 1116123"/>
              <a:gd name="connsiteY18" fmla="*/ 60007 h 180020"/>
              <a:gd name="connsiteX19" fmla="*/ 180020 w 1116123"/>
              <a:gd name="connsiteY19" fmla="*/ 0 h 180020"/>
              <a:gd name="connsiteX20" fmla="*/ 180020 w 1116123"/>
              <a:gd name="connsiteY20" fmla="*/ 60007 h 180020"/>
              <a:gd name="connsiteX21" fmla="*/ 264029 w 1116123"/>
              <a:gd name="connsiteY21" fmla="*/ 60007 h 180020"/>
              <a:gd name="connsiteX22" fmla="*/ 264029 w 1116123"/>
              <a:gd name="connsiteY22" fmla="*/ 120013 h 180020"/>
              <a:gd name="connsiteX23" fmla="*/ 180020 w 1116123"/>
              <a:gd name="connsiteY23" fmla="*/ 120013 h 180020"/>
              <a:gd name="connsiteX24" fmla="*/ 180020 w 1116123"/>
              <a:gd name="connsiteY24" fmla="*/ 180020 h 180020"/>
              <a:gd name="connsiteX25" fmla="*/ 0 w 1116123"/>
              <a:gd name="connsiteY25" fmla="*/ 90010 h 180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16123" h="180020">
                <a:moveTo>
                  <a:pt x="684076" y="60007"/>
                </a:moveTo>
                <a:lnTo>
                  <a:pt x="768085" y="60007"/>
                </a:lnTo>
                <a:lnTo>
                  <a:pt x="768085" y="120014"/>
                </a:lnTo>
                <a:lnTo>
                  <a:pt x="684076" y="120014"/>
                </a:lnTo>
                <a:close/>
                <a:moveTo>
                  <a:pt x="516057" y="60007"/>
                </a:moveTo>
                <a:lnTo>
                  <a:pt x="600066" y="60007"/>
                </a:lnTo>
                <a:lnTo>
                  <a:pt x="600066" y="120014"/>
                </a:lnTo>
                <a:lnTo>
                  <a:pt x="516057" y="120014"/>
                </a:lnTo>
                <a:close/>
                <a:moveTo>
                  <a:pt x="348038" y="60007"/>
                </a:moveTo>
                <a:lnTo>
                  <a:pt x="432047" y="60007"/>
                </a:lnTo>
                <a:lnTo>
                  <a:pt x="432047" y="120014"/>
                </a:lnTo>
                <a:lnTo>
                  <a:pt x="348038" y="120014"/>
                </a:lnTo>
                <a:close/>
                <a:moveTo>
                  <a:pt x="936103" y="0"/>
                </a:moveTo>
                <a:lnTo>
                  <a:pt x="1116123" y="90010"/>
                </a:lnTo>
                <a:lnTo>
                  <a:pt x="936103" y="180020"/>
                </a:lnTo>
                <a:lnTo>
                  <a:pt x="936103" y="120013"/>
                </a:lnTo>
                <a:lnTo>
                  <a:pt x="852094" y="120013"/>
                </a:lnTo>
                <a:lnTo>
                  <a:pt x="852094" y="60007"/>
                </a:lnTo>
                <a:lnTo>
                  <a:pt x="936103" y="60007"/>
                </a:lnTo>
                <a:close/>
                <a:moveTo>
                  <a:pt x="180020" y="0"/>
                </a:moveTo>
                <a:lnTo>
                  <a:pt x="180020" y="60007"/>
                </a:lnTo>
                <a:lnTo>
                  <a:pt x="264029" y="60007"/>
                </a:lnTo>
                <a:lnTo>
                  <a:pt x="264029" y="120013"/>
                </a:lnTo>
                <a:lnTo>
                  <a:pt x="180020" y="120013"/>
                </a:lnTo>
                <a:lnTo>
                  <a:pt x="180020" y="180020"/>
                </a:lnTo>
                <a:lnTo>
                  <a:pt x="0" y="90010"/>
                </a:lnTo>
                <a:close/>
              </a:path>
            </a:pathLst>
          </a:custGeom>
          <a:solidFill>
            <a:schemeClr val="tx2"/>
          </a:solidFill>
          <a:ln cap="sq">
            <a:solidFill>
              <a:schemeClr val="tx2"/>
            </a:solidFill>
            <a:miter lim="800000"/>
          </a:ln>
        </p:spPr>
        <p:txBody>
          <a:bodyPr wrap="square" anchor="ctr">
            <a:noAutofit/>
          </a:bodyPr>
          <a:lstStyle>
            <a:lvl1pPr marL="0" indent="0" algn="ctr">
              <a:buNone/>
              <a:defRPr sz="2000" b="1">
                <a:solidFill>
                  <a:schemeClr val="bg1"/>
                </a:solidFill>
              </a:defRPr>
            </a:lvl1pPr>
          </a:lstStyle>
          <a:p>
            <a:pPr lvl="0"/>
            <a:r>
              <a:rPr lang="fi-FI" dirty="0"/>
              <a:t> </a:t>
            </a:r>
          </a:p>
        </p:txBody>
      </p:sp>
      <p:sp>
        <p:nvSpPr>
          <p:cNvPr id="90" name="Tekstin paikkamerkki 89">
            <a:extLst>
              <a:ext uri="{FF2B5EF4-FFF2-40B4-BE49-F238E27FC236}">
                <a16:creationId xmlns:a16="http://schemas.microsoft.com/office/drawing/2014/main" id="{102FA40E-6D2F-58F6-6162-9D012CF2F5FE}"/>
              </a:ext>
              <a:ext uri="{C183D7F6-B498-43B3-948B-1728B52AA6E4}">
                <adec:decorative xmlns:adec="http://schemas.microsoft.com/office/drawing/2017/decorative" val="1"/>
              </a:ext>
            </a:extLst>
          </p:cNvPr>
          <p:cNvSpPr>
            <a:spLocks noGrp="1"/>
          </p:cNvSpPr>
          <p:nvPr>
            <p:ph type="body" sz="quarter" idx="67" hasCustomPrompt="1"/>
          </p:nvPr>
        </p:nvSpPr>
        <p:spPr>
          <a:xfrm>
            <a:off x="3564648" y="3590915"/>
            <a:ext cx="1116123" cy="180020"/>
          </a:xfrm>
          <a:custGeom>
            <a:avLst/>
            <a:gdLst>
              <a:gd name="connsiteX0" fmla="*/ 684076 w 1116123"/>
              <a:gd name="connsiteY0" fmla="*/ 60007 h 180020"/>
              <a:gd name="connsiteX1" fmla="*/ 768085 w 1116123"/>
              <a:gd name="connsiteY1" fmla="*/ 60007 h 180020"/>
              <a:gd name="connsiteX2" fmla="*/ 768085 w 1116123"/>
              <a:gd name="connsiteY2" fmla="*/ 120014 h 180020"/>
              <a:gd name="connsiteX3" fmla="*/ 684076 w 1116123"/>
              <a:gd name="connsiteY3" fmla="*/ 120014 h 180020"/>
              <a:gd name="connsiteX4" fmla="*/ 516057 w 1116123"/>
              <a:gd name="connsiteY4" fmla="*/ 60007 h 180020"/>
              <a:gd name="connsiteX5" fmla="*/ 600066 w 1116123"/>
              <a:gd name="connsiteY5" fmla="*/ 60007 h 180020"/>
              <a:gd name="connsiteX6" fmla="*/ 600066 w 1116123"/>
              <a:gd name="connsiteY6" fmla="*/ 120014 h 180020"/>
              <a:gd name="connsiteX7" fmla="*/ 516057 w 1116123"/>
              <a:gd name="connsiteY7" fmla="*/ 120014 h 180020"/>
              <a:gd name="connsiteX8" fmla="*/ 348038 w 1116123"/>
              <a:gd name="connsiteY8" fmla="*/ 60007 h 180020"/>
              <a:gd name="connsiteX9" fmla="*/ 432047 w 1116123"/>
              <a:gd name="connsiteY9" fmla="*/ 60007 h 180020"/>
              <a:gd name="connsiteX10" fmla="*/ 432047 w 1116123"/>
              <a:gd name="connsiteY10" fmla="*/ 120014 h 180020"/>
              <a:gd name="connsiteX11" fmla="*/ 348038 w 1116123"/>
              <a:gd name="connsiteY11" fmla="*/ 120014 h 180020"/>
              <a:gd name="connsiteX12" fmla="*/ 936103 w 1116123"/>
              <a:gd name="connsiteY12" fmla="*/ 0 h 180020"/>
              <a:gd name="connsiteX13" fmla="*/ 1116123 w 1116123"/>
              <a:gd name="connsiteY13" fmla="*/ 90010 h 180020"/>
              <a:gd name="connsiteX14" fmla="*/ 936103 w 1116123"/>
              <a:gd name="connsiteY14" fmla="*/ 180020 h 180020"/>
              <a:gd name="connsiteX15" fmla="*/ 936103 w 1116123"/>
              <a:gd name="connsiteY15" fmla="*/ 120013 h 180020"/>
              <a:gd name="connsiteX16" fmla="*/ 852094 w 1116123"/>
              <a:gd name="connsiteY16" fmla="*/ 120013 h 180020"/>
              <a:gd name="connsiteX17" fmla="*/ 852094 w 1116123"/>
              <a:gd name="connsiteY17" fmla="*/ 60007 h 180020"/>
              <a:gd name="connsiteX18" fmla="*/ 936103 w 1116123"/>
              <a:gd name="connsiteY18" fmla="*/ 60007 h 180020"/>
              <a:gd name="connsiteX19" fmla="*/ 180020 w 1116123"/>
              <a:gd name="connsiteY19" fmla="*/ 0 h 180020"/>
              <a:gd name="connsiteX20" fmla="*/ 180020 w 1116123"/>
              <a:gd name="connsiteY20" fmla="*/ 60007 h 180020"/>
              <a:gd name="connsiteX21" fmla="*/ 264029 w 1116123"/>
              <a:gd name="connsiteY21" fmla="*/ 60007 h 180020"/>
              <a:gd name="connsiteX22" fmla="*/ 264029 w 1116123"/>
              <a:gd name="connsiteY22" fmla="*/ 120013 h 180020"/>
              <a:gd name="connsiteX23" fmla="*/ 180020 w 1116123"/>
              <a:gd name="connsiteY23" fmla="*/ 120013 h 180020"/>
              <a:gd name="connsiteX24" fmla="*/ 180020 w 1116123"/>
              <a:gd name="connsiteY24" fmla="*/ 180020 h 180020"/>
              <a:gd name="connsiteX25" fmla="*/ 0 w 1116123"/>
              <a:gd name="connsiteY25" fmla="*/ 90010 h 180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16123" h="180020">
                <a:moveTo>
                  <a:pt x="684076" y="60007"/>
                </a:moveTo>
                <a:lnTo>
                  <a:pt x="768085" y="60007"/>
                </a:lnTo>
                <a:lnTo>
                  <a:pt x="768085" y="120014"/>
                </a:lnTo>
                <a:lnTo>
                  <a:pt x="684076" y="120014"/>
                </a:lnTo>
                <a:close/>
                <a:moveTo>
                  <a:pt x="516057" y="60007"/>
                </a:moveTo>
                <a:lnTo>
                  <a:pt x="600066" y="60007"/>
                </a:lnTo>
                <a:lnTo>
                  <a:pt x="600066" y="120014"/>
                </a:lnTo>
                <a:lnTo>
                  <a:pt x="516057" y="120014"/>
                </a:lnTo>
                <a:close/>
                <a:moveTo>
                  <a:pt x="348038" y="60007"/>
                </a:moveTo>
                <a:lnTo>
                  <a:pt x="432047" y="60007"/>
                </a:lnTo>
                <a:lnTo>
                  <a:pt x="432047" y="120014"/>
                </a:lnTo>
                <a:lnTo>
                  <a:pt x="348038" y="120014"/>
                </a:lnTo>
                <a:close/>
                <a:moveTo>
                  <a:pt x="936103" y="0"/>
                </a:moveTo>
                <a:lnTo>
                  <a:pt x="1116123" y="90010"/>
                </a:lnTo>
                <a:lnTo>
                  <a:pt x="936103" y="180020"/>
                </a:lnTo>
                <a:lnTo>
                  <a:pt x="936103" y="120013"/>
                </a:lnTo>
                <a:lnTo>
                  <a:pt x="852094" y="120013"/>
                </a:lnTo>
                <a:lnTo>
                  <a:pt x="852094" y="60007"/>
                </a:lnTo>
                <a:lnTo>
                  <a:pt x="936103" y="60007"/>
                </a:lnTo>
                <a:close/>
                <a:moveTo>
                  <a:pt x="180020" y="0"/>
                </a:moveTo>
                <a:lnTo>
                  <a:pt x="180020" y="60007"/>
                </a:lnTo>
                <a:lnTo>
                  <a:pt x="264029" y="60007"/>
                </a:lnTo>
                <a:lnTo>
                  <a:pt x="264029" y="120013"/>
                </a:lnTo>
                <a:lnTo>
                  <a:pt x="180020" y="120013"/>
                </a:lnTo>
                <a:lnTo>
                  <a:pt x="180020" y="180020"/>
                </a:lnTo>
                <a:lnTo>
                  <a:pt x="0" y="90010"/>
                </a:lnTo>
                <a:close/>
              </a:path>
            </a:pathLst>
          </a:custGeom>
          <a:solidFill>
            <a:schemeClr val="tx2"/>
          </a:solidFill>
          <a:ln cap="sq">
            <a:solidFill>
              <a:schemeClr val="tx2"/>
            </a:solidFill>
            <a:miter lim="800000"/>
          </a:ln>
        </p:spPr>
        <p:txBody>
          <a:bodyPr wrap="square" anchor="ctr">
            <a:noAutofit/>
          </a:bodyPr>
          <a:lstStyle>
            <a:lvl1pPr marL="0" indent="0" algn="ctr">
              <a:buNone/>
              <a:defRPr sz="2000" b="1">
                <a:solidFill>
                  <a:schemeClr val="bg1"/>
                </a:solidFill>
              </a:defRPr>
            </a:lvl1pPr>
          </a:lstStyle>
          <a:p>
            <a:pPr lvl="0"/>
            <a:r>
              <a:rPr lang="fi-FI" dirty="0"/>
              <a:t> </a:t>
            </a:r>
          </a:p>
        </p:txBody>
      </p:sp>
      <p:sp>
        <p:nvSpPr>
          <p:cNvPr id="14" name="Tekstin paikkamerkki 1">
            <a:extLst>
              <a:ext uri="{FF2B5EF4-FFF2-40B4-BE49-F238E27FC236}">
                <a16:creationId xmlns:a16="http://schemas.microsoft.com/office/drawing/2014/main" id="{E2C19D3B-EE7A-17B5-7CDD-1C2C0F516761}"/>
              </a:ext>
            </a:extLst>
          </p:cNvPr>
          <p:cNvSpPr>
            <a:spLocks noGrp="1"/>
          </p:cNvSpPr>
          <p:nvPr>
            <p:ph type="body" sz="quarter" idx="36" hasCustomPrompt="1"/>
          </p:nvPr>
        </p:nvSpPr>
        <p:spPr>
          <a:xfrm>
            <a:off x="4829165" y="3274315"/>
            <a:ext cx="2533670" cy="813220"/>
          </a:xfrm>
          <a:prstGeom prst="rect">
            <a:avLst/>
          </a:prstGeom>
          <a:noFill/>
        </p:spPr>
        <p:txBody>
          <a:bodyPr anchor="ctr"/>
          <a:lstStyle>
            <a:lvl1pPr marL="0" indent="0" algn="ctr">
              <a:buNone/>
              <a:defRPr sz="2000" b="1">
                <a:solidFill>
                  <a:schemeClr val="bg1"/>
                </a:solidFill>
              </a:defRPr>
            </a:lvl1pPr>
          </a:lstStyle>
          <a:p>
            <a:pPr lvl="0"/>
            <a:r>
              <a:rPr lang="fi-FI" dirty="0"/>
              <a:t>Tekstipaikka 1</a:t>
            </a:r>
          </a:p>
        </p:txBody>
      </p:sp>
      <p:sp>
        <p:nvSpPr>
          <p:cNvPr id="33" name="Tekstin paikkamerkki 2">
            <a:extLst>
              <a:ext uri="{FF2B5EF4-FFF2-40B4-BE49-F238E27FC236}">
                <a16:creationId xmlns:a16="http://schemas.microsoft.com/office/drawing/2014/main" id="{E6433F82-A9B9-356E-5971-9714CA2EB284}"/>
              </a:ext>
            </a:extLst>
          </p:cNvPr>
          <p:cNvSpPr>
            <a:spLocks noGrp="1"/>
          </p:cNvSpPr>
          <p:nvPr>
            <p:ph type="body" sz="quarter" idx="44" hasCustomPrompt="1"/>
          </p:nvPr>
        </p:nvSpPr>
        <p:spPr>
          <a:xfrm>
            <a:off x="4836000" y="1481562"/>
            <a:ext cx="2520000" cy="716950"/>
          </a:xfrm>
          <a:prstGeom prst="rect">
            <a:avLst/>
          </a:prstGeom>
          <a:noFill/>
        </p:spPr>
        <p:txBody>
          <a:bodyPr anchor="ctr"/>
          <a:lstStyle>
            <a:lvl1pPr marL="0" indent="0" algn="ctr">
              <a:buNone/>
              <a:defRPr sz="2000" b="1">
                <a:solidFill>
                  <a:schemeClr val="tx2"/>
                </a:solidFill>
              </a:defRPr>
            </a:lvl1pPr>
          </a:lstStyle>
          <a:p>
            <a:pPr lvl="0"/>
            <a:r>
              <a:rPr lang="fi-FI" dirty="0"/>
              <a:t>Tekstipaikka 2</a:t>
            </a:r>
          </a:p>
        </p:txBody>
      </p:sp>
      <p:sp>
        <p:nvSpPr>
          <p:cNvPr id="43" name="Tekstin paikkamerkki 3">
            <a:extLst>
              <a:ext uri="{FF2B5EF4-FFF2-40B4-BE49-F238E27FC236}">
                <a16:creationId xmlns:a16="http://schemas.microsoft.com/office/drawing/2014/main" id="{F9B1C6AD-8DAB-0274-1D11-D0FEE028EDD4}"/>
              </a:ext>
            </a:extLst>
          </p:cNvPr>
          <p:cNvSpPr>
            <a:spLocks noGrp="1"/>
          </p:cNvSpPr>
          <p:nvPr>
            <p:ph type="body" sz="quarter" idx="59" hasCustomPrompt="1"/>
          </p:nvPr>
        </p:nvSpPr>
        <p:spPr>
          <a:xfrm>
            <a:off x="8775746" y="3322450"/>
            <a:ext cx="2520000" cy="716950"/>
          </a:xfrm>
          <a:prstGeom prst="rect">
            <a:avLst/>
          </a:prstGeom>
          <a:noFill/>
        </p:spPr>
        <p:txBody>
          <a:bodyPr anchor="ctr"/>
          <a:lstStyle>
            <a:lvl1pPr marL="0" indent="0" algn="ctr">
              <a:buNone/>
              <a:defRPr sz="2000" b="1">
                <a:solidFill>
                  <a:schemeClr val="tx2"/>
                </a:solidFill>
              </a:defRPr>
            </a:lvl1pPr>
          </a:lstStyle>
          <a:p>
            <a:pPr lvl="0"/>
            <a:r>
              <a:rPr lang="fi-FI" dirty="0"/>
              <a:t>Tekstipaikka 3</a:t>
            </a:r>
          </a:p>
        </p:txBody>
      </p:sp>
      <p:sp>
        <p:nvSpPr>
          <p:cNvPr id="47" name="Tekstin paikkamerkki 4">
            <a:extLst>
              <a:ext uri="{FF2B5EF4-FFF2-40B4-BE49-F238E27FC236}">
                <a16:creationId xmlns:a16="http://schemas.microsoft.com/office/drawing/2014/main" id="{BA5EC86C-52A3-E247-E73C-4AED436890A3}"/>
              </a:ext>
            </a:extLst>
          </p:cNvPr>
          <p:cNvSpPr>
            <a:spLocks noGrp="1"/>
          </p:cNvSpPr>
          <p:nvPr>
            <p:ph type="body" sz="quarter" idx="61" hasCustomPrompt="1"/>
          </p:nvPr>
        </p:nvSpPr>
        <p:spPr>
          <a:xfrm>
            <a:off x="4836000" y="5176282"/>
            <a:ext cx="2520000" cy="716950"/>
          </a:xfrm>
          <a:prstGeom prst="rect">
            <a:avLst/>
          </a:prstGeom>
          <a:noFill/>
        </p:spPr>
        <p:txBody>
          <a:bodyPr anchor="ctr"/>
          <a:lstStyle>
            <a:lvl1pPr marL="0" indent="0" algn="ctr">
              <a:buNone/>
              <a:defRPr sz="2000" b="1">
                <a:solidFill>
                  <a:schemeClr val="tx2"/>
                </a:solidFill>
              </a:defRPr>
            </a:lvl1pPr>
          </a:lstStyle>
          <a:p>
            <a:pPr lvl="0"/>
            <a:r>
              <a:rPr lang="fi-FI" dirty="0"/>
              <a:t>Tekstipaikka 4</a:t>
            </a:r>
          </a:p>
        </p:txBody>
      </p:sp>
      <p:sp>
        <p:nvSpPr>
          <p:cNvPr id="49" name="Tekstin paikkamerkki 5">
            <a:extLst>
              <a:ext uri="{FF2B5EF4-FFF2-40B4-BE49-F238E27FC236}">
                <a16:creationId xmlns:a16="http://schemas.microsoft.com/office/drawing/2014/main" id="{2EF34D49-6633-072A-9714-AB8D3CA18596}"/>
              </a:ext>
            </a:extLst>
          </p:cNvPr>
          <p:cNvSpPr>
            <a:spLocks noGrp="1"/>
          </p:cNvSpPr>
          <p:nvPr>
            <p:ph type="body" sz="quarter" idx="63" hasCustomPrompt="1"/>
          </p:nvPr>
        </p:nvSpPr>
        <p:spPr>
          <a:xfrm>
            <a:off x="911564" y="3322450"/>
            <a:ext cx="2520000" cy="716950"/>
          </a:xfrm>
          <a:prstGeom prst="rect">
            <a:avLst/>
          </a:prstGeom>
          <a:noFill/>
        </p:spPr>
        <p:txBody>
          <a:bodyPr anchor="ctr"/>
          <a:lstStyle>
            <a:lvl1pPr marL="0" indent="0" algn="ctr">
              <a:buNone/>
              <a:defRPr sz="2000" b="1">
                <a:solidFill>
                  <a:schemeClr val="tx2"/>
                </a:solidFill>
              </a:defRPr>
            </a:lvl1pPr>
          </a:lstStyle>
          <a:p>
            <a:pPr lvl="0"/>
            <a:r>
              <a:rPr lang="fi-FI" dirty="0"/>
              <a:t>Tekstipaikka 5</a:t>
            </a:r>
          </a:p>
        </p:txBody>
      </p:sp>
      <p:sp>
        <p:nvSpPr>
          <p:cNvPr id="4" name="Tekstin paikkamerkki 1">
            <a:extLst>
              <a:ext uri="{FF2B5EF4-FFF2-40B4-BE49-F238E27FC236}">
                <a16:creationId xmlns:a16="http://schemas.microsoft.com/office/drawing/2014/main" id="{733864C5-26B2-090F-C7E7-7A142F699530}"/>
              </a:ext>
            </a:extLst>
          </p:cNvPr>
          <p:cNvSpPr>
            <a:spLocks noGrp="1"/>
          </p:cNvSpPr>
          <p:nvPr>
            <p:ph type="body" sz="quarter" idx="14" hasCustomPrompt="1"/>
          </p:nvPr>
        </p:nvSpPr>
        <p:spPr>
          <a:xfrm>
            <a:off x="9717088" y="4511676"/>
            <a:ext cx="1933575" cy="1736724"/>
          </a:xfrm>
        </p:spPr>
        <p:txBody>
          <a:bodyPr tIns="0" anchor="t"/>
          <a:lstStyle>
            <a:lvl1pPr marL="0" indent="0" algn="l">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Prosessikaavio kuvaa vaihe vaiheelta, miten jokin työ tai tehtävä etenee. Se selkeyttää työvaiheiden järjestystä ja osallistujien rooleja sekä auttaa tunnistamaan mahdollisia kehityskohteita.</a:t>
            </a:r>
          </a:p>
        </p:txBody>
      </p:sp>
      <p:sp>
        <p:nvSpPr>
          <p:cNvPr id="7" name="Alatunnisteen paikkamerkki 6">
            <a:extLst>
              <a:ext uri="{FF2B5EF4-FFF2-40B4-BE49-F238E27FC236}">
                <a16:creationId xmlns:a16="http://schemas.microsoft.com/office/drawing/2014/main" id="{BAF64577-A186-1CE8-B489-C2FBFE0A3CCD}"/>
              </a:ext>
            </a:extLst>
          </p:cNvPr>
          <p:cNvSpPr>
            <a:spLocks noGrp="1"/>
          </p:cNvSpPr>
          <p:nvPr>
            <p:ph type="ftr" sz="quarter" idx="28"/>
          </p:nvPr>
        </p:nvSpPr>
        <p:spPr/>
        <p:txBody>
          <a:bodyPr/>
          <a:lstStyle/>
          <a:p>
            <a:endParaRPr lang="fi-FI" dirty="0"/>
          </a:p>
        </p:txBody>
      </p:sp>
      <p:sp>
        <p:nvSpPr>
          <p:cNvPr id="6" name="Päivämäärän paikkamerkki 5">
            <a:extLst>
              <a:ext uri="{FF2B5EF4-FFF2-40B4-BE49-F238E27FC236}">
                <a16:creationId xmlns:a16="http://schemas.microsoft.com/office/drawing/2014/main" id="{BA743619-D424-8006-9CD9-AAC6CD7D4BCA}"/>
              </a:ext>
            </a:extLst>
          </p:cNvPr>
          <p:cNvSpPr>
            <a:spLocks noGrp="1"/>
          </p:cNvSpPr>
          <p:nvPr>
            <p:ph type="dt" sz="half" idx="27"/>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B18C96AF-0A35-6C75-4205-74D747E10D08}"/>
              </a:ext>
            </a:extLst>
          </p:cNvPr>
          <p:cNvSpPr>
            <a:spLocks noGrp="1"/>
          </p:cNvSpPr>
          <p:nvPr>
            <p:ph type="sldNum" sz="quarter" idx="29"/>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A716A847-082F-36C5-AFB5-53043DE17645}"/>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4178813731"/>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preserve="1" userDrawn="1">
  <p:cSld name="Organisaatio 1">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46099" y="546100"/>
            <a:ext cx="11104564" cy="692150"/>
          </a:xfrm>
          <a:prstGeom prst="rect">
            <a:avLst/>
          </a:prstGeom>
        </p:spPr>
        <p:txBody>
          <a:bodyPr anchor="t"/>
          <a:lstStyle>
            <a:lvl1pPr algn="ctr">
              <a:defRPr sz="3600"/>
            </a:lvl1pPr>
          </a:lstStyle>
          <a:p>
            <a:r>
              <a:rPr lang="fi-FI" dirty="0"/>
              <a:t>Organisaatio 1</a:t>
            </a:r>
          </a:p>
        </p:txBody>
      </p:sp>
      <p:sp>
        <p:nvSpPr>
          <p:cNvPr id="89" name="Tekstin paikkamerkki 88">
            <a:extLst>
              <a:ext uri="{FF2B5EF4-FFF2-40B4-BE49-F238E27FC236}">
                <a16:creationId xmlns:a16="http://schemas.microsoft.com/office/drawing/2014/main" id="{E5A966BC-1CAF-C378-4218-F207EB3F3C1B}"/>
              </a:ext>
              <a:ext uri="{C183D7F6-B498-43B3-948B-1728B52AA6E4}">
                <adec:decorative xmlns:adec="http://schemas.microsoft.com/office/drawing/2017/decorative" val="1"/>
              </a:ext>
            </a:extLst>
          </p:cNvPr>
          <p:cNvSpPr>
            <a:spLocks noGrp="1"/>
          </p:cNvSpPr>
          <p:nvPr>
            <p:ph type="body" sz="quarter" idx="82" hasCustomPrompt="1"/>
          </p:nvPr>
        </p:nvSpPr>
        <p:spPr>
          <a:xfrm flipH="1">
            <a:off x="9304257" y="3869045"/>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90" name="Tekstin paikkamerkki 89">
            <a:extLst>
              <a:ext uri="{FF2B5EF4-FFF2-40B4-BE49-F238E27FC236}">
                <a16:creationId xmlns:a16="http://schemas.microsoft.com/office/drawing/2014/main" id="{D93F6914-0975-D826-EC9B-2DE349DF8473}"/>
              </a:ext>
              <a:ext uri="{C183D7F6-B498-43B3-948B-1728B52AA6E4}">
                <adec:decorative xmlns:adec="http://schemas.microsoft.com/office/drawing/2017/decorative" val="1"/>
              </a:ext>
            </a:extLst>
          </p:cNvPr>
          <p:cNvSpPr>
            <a:spLocks noGrp="1"/>
          </p:cNvSpPr>
          <p:nvPr>
            <p:ph type="body" sz="quarter" idx="83" hasCustomPrompt="1"/>
          </p:nvPr>
        </p:nvSpPr>
        <p:spPr>
          <a:xfrm flipH="1">
            <a:off x="8637169" y="4181067"/>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91" name="Tekstin paikkamerkki 90">
            <a:extLst>
              <a:ext uri="{FF2B5EF4-FFF2-40B4-BE49-F238E27FC236}">
                <a16:creationId xmlns:a16="http://schemas.microsoft.com/office/drawing/2014/main" id="{E00AC6AD-9318-836F-A28D-AC5C448A3A10}"/>
              </a:ext>
              <a:ext uri="{C183D7F6-B498-43B3-948B-1728B52AA6E4}">
                <adec:decorative xmlns:adec="http://schemas.microsoft.com/office/drawing/2017/decorative" val="1"/>
              </a:ext>
            </a:extLst>
          </p:cNvPr>
          <p:cNvSpPr>
            <a:spLocks noGrp="1"/>
          </p:cNvSpPr>
          <p:nvPr>
            <p:ph type="body" sz="quarter" idx="84" hasCustomPrompt="1"/>
          </p:nvPr>
        </p:nvSpPr>
        <p:spPr>
          <a:xfrm>
            <a:off x="9982700" y="4181067"/>
            <a:ext cx="54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92" name="Tekstin paikkamerkki 91">
            <a:extLst>
              <a:ext uri="{FF2B5EF4-FFF2-40B4-BE49-F238E27FC236}">
                <a16:creationId xmlns:a16="http://schemas.microsoft.com/office/drawing/2014/main" id="{F4DE0F64-3E2F-C59F-8E4C-2E1F68712C4C}"/>
              </a:ext>
              <a:ext uri="{C183D7F6-B498-43B3-948B-1728B52AA6E4}">
                <adec:decorative xmlns:adec="http://schemas.microsoft.com/office/drawing/2017/decorative" val="1"/>
              </a:ext>
            </a:extLst>
          </p:cNvPr>
          <p:cNvSpPr>
            <a:spLocks noGrp="1"/>
          </p:cNvSpPr>
          <p:nvPr>
            <p:ph type="body" sz="quarter" idx="85" hasCustomPrompt="1"/>
          </p:nvPr>
        </p:nvSpPr>
        <p:spPr>
          <a:xfrm>
            <a:off x="9693817" y="3869045"/>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93" name="Tekstin paikkamerkki 92">
            <a:extLst>
              <a:ext uri="{FF2B5EF4-FFF2-40B4-BE49-F238E27FC236}">
                <a16:creationId xmlns:a16="http://schemas.microsoft.com/office/drawing/2014/main" id="{95E08CF2-7678-A974-2934-DB94BFED7084}"/>
              </a:ext>
              <a:ext uri="{C183D7F6-B498-43B3-948B-1728B52AA6E4}">
                <adec:decorative xmlns:adec="http://schemas.microsoft.com/office/drawing/2017/decorative" val="1"/>
              </a:ext>
            </a:extLst>
          </p:cNvPr>
          <p:cNvSpPr>
            <a:spLocks noGrp="1"/>
          </p:cNvSpPr>
          <p:nvPr>
            <p:ph type="body" sz="quarter" idx="86" hasCustomPrompt="1"/>
          </p:nvPr>
        </p:nvSpPr>
        <p:spPr>
          <a:xfrm>
            <a:off x="10434840" y="4181067"/>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94" name="Tekstin paikkamerkki 93">
            <a:extLst>
              <a:ext uri="{FF2B5EF4-FFF2-40B4-BE49-F238E27FC236}">
                <a16:creationId xmlns:a16="http://schemas.microsoft.com/office/drawing/2014/main" id="{2D955B2B-1F0E-A7AA-6E16-F51E4B74C5C4}"/>
              </a:ext>
              <a:ext uri="{C183D7F6-B498-43B3-948B-1728B52AA6E4}">
                <adec:decorative xmlns:adec="http://schemas.microsoft.com/office/drawing/2017/decorative" val="1"/>
              </a:ext>
            </a:extLst>
          </p:cNvPr>
          <p:cNvSpPr>
            <a:spLocks noGrp="1"/>
          </p:cNvSpPr>
          <p:nvPr>
            <p:ph type="body" sz="quarter" idx="87" hasCustomPrompt="1"/>
          </p:nvPr>
        </p:nvSpPr>
        <p:spPr>
          <a:xfrm>
            <a:off x="8920183" y="4181067"/>
            <a:ext cx="54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83" name="Tekstin paikkamerkki 82">
            <a:extLst>
              <a:ext uri="{FF2B5EF4-FFF2-40B4-BE49-F238E27FC236}">
                <a16:creationId xmlns:a16="http://schemas.microsoft.com/office/drawing/2014/main" id="{923CCAF8-38E8-1386-19D7-24E82372B7C5}"/>
              </a:ext>
              <a:ext uri="{C183D7F6-B498-43B3-948B-1728B52AA6E4}">
                <adec:decorative xmlns:adec="http://schemas.microsoft.com/office/drawing/2017/decorative" val="1"/>
              </a:ext>
            </a:extLst>
          </p:cNvPr>
          <p:cNvSpPr>
            <a:spLocks noGrp="1"/>
          </p:cNvSpPr>
          <p:nvPr>
            <p:ph type="body" sz="quarter" idx="76" hasCustomPrompt="1"/>
          </p:nvPr>
        </p:nvSpPr>
        <p:spPr>
          <a:xfrm flipH="1">
            <a:off x="2058302" y="3869045"/>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84" name="Tekstin paikkamerkki 83">
            <a:extLst>
              <a:ext uri="{FF2B5EF4-FFF2-40B4-BE49-F238E27FC236}">
                <a16:creationId xmlns:a16="http://schemas.microsoft.com/office/drawing/2014/main" id="{5B885C60-76B7-BB50-1256-08F9CA37178D}"/>
              </a:ext>
              <a:ext uri="{C183D7F6-B498-43B3-948B-1728B52AA6E4}">
                <adec:decorative xmlns:adec="http://schemas.microsoft.com/office/drawing/2017/decorative" val="1"/>
              </a:ext>
            </a:extLst>
          </p:cNvPr>
          <p:cNvSpPr>
            <a:spLocks noGrp="1"/>
          </p:cNvSpPr>
          <p:nvPr>
            <p:ph type="body" sz="quarter" idx="77" hasCustomPrompt="1"/>
          </p:nvPr>
        </p:nvSpPr>
        <p:spPr>
          <a:xfrm flipH="1">
            <a:off x="1391214" y="4181067"/>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85" name="Tekstin paikkamerkki 84">
            <a:extLst>
              <a:ext uri="{FF2B5EF4-FFF2-40B4-BE49-F238E27FC236}">
                <a16:creationId xmlns:a16="http://schemas.microsoft.com/office/drawing/2014/main" id="{F03FBBEA-9167-5B1D-F094-1FAAE0A64EEF}"/>
              </a:ext>
              <a:ext uri="{C183D7F6-B498-43B3-948B-1728B52AA6E4}">
                <adec:decorative xmlns:adec="http://schemas.microsoft.com/office/drawing/2017/decorative" val="1"/>
              </a:ext>
            </a:extLst>
          </p:cNvPr>
          <p:cNvSpPr>
            <a:spLocks noGrp="1"/>
          </p:cNvSpPr>
          <p:nvPr>
            <p:ph type="body" sz="quarter" idx="78" hasCustomPrompt="1"/>
          </p:nvPr>
        </p:nvSpPr>
        <p:spPr>
          <a:xfrm>
            <a:off x="2736745" y="4181067"/>
            <a:ext cx="54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86" name="Tekstin paikkamerkki 85">
            <a:extLst>
              <a:ext uri="{FF2B5EF4-FFF2-40B4-BE49-F238E27FC236}">
                <a16:creationId xmlns:a16="http://schemas.microsoft.com/office/drawing/2014/main" id="{11BE73AB-A449-EFB2-C78B-1F91F2F44DB1}"/>
              </a:ext>
              <a:ext uri="{C183D7F6-B498-43B3-948B-1728B52AA6E4}">
                <adec:decorative xmlns:adec="http://schemas.microsoft.com/office/drawing/2017/decorative" val="1"/>
              </a:ext>
            </a:extLst>
          </p:cNvPr>
          <p:cNvSpPr>
            <a:spLocks noGrp="1"/>
          </p:cNvSpPr>
          <p:nvPr>
            <p:ph type="body" sz="quarter" idx="79" hasCustomPrompt="1"/>
          </p:nvPr>
        </p:nvSpPr>
        <p:spPr>
          <a:xfrm>
            <a:off x="2447862" y="3869045"/>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87" name="Tekstin paikkamerkki 86">
            <a:extLst>
              <a:ext uri="{FF2B5EF4-FFF2-40B4-BE49-F238E27FC236}">
                <a16:creationId xmlns:a16="http://schemas.microsoft.com/office/drawing/2014/main" id="{DA956389-6CBC-D9D9-160F-EBA3D95A5554}"/>
              </a:ext>
              <a:ext uri="{C183D7F6-B498-43B3-948B-1728B52AA6E4}">
                <adec:decorative xmlns:adec="http://schemas.microsoft.com/office/drawing/2017/decorative" val="1"/>
              </a:ext>
            </a:extLst>
          </p:cNvPr>
          <p:cNvSpPr>
            <a:spLocks noGrp="1"/>
          </p:cNvSpPr>
          <p:nvPr>
            <p:ph type="body" sz="quarter" idx="80" hasCustomPrompt="1"/>
          </p:nvPr>
        </p:nvSpPr>
        <p:spPr>
          <a:xfrm>
            <a:off x="3188885" y="4181067"/>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88" name="Tekstin paikkamerkki 87">
            <a:extLst>
              <a:ext uri="{FF2B5EF4-FFF2-40B4-BE49-F238E27FC236}">
                <a16:creationId xmlns:a16="http://schemas.microsoft.com/office/drawing/2014/main" id="{2A2D2782-E4DB-D661-AC9A-73E6F8DD52D6}"/>
              </a:ext>
              <a:ext uri="{C183D7F6-B498-43B3-948B-1728B52AA6E4}">
                <adec:decorative xmlns:adec="http://schemas.microsoft.com/office/drawing/2017/decorative" val="1"/>
              </a:ext>
            </a:extLst>
          </p:cNvPr>
          <p:cNvSpPr>
            <a:spLocks noGrp="1"/>
          </p:cNvSpPr>
          <p:nvPr>
            <p:ph type="body" sz="quarter" idx="81" hasCustomPrompt="1"/>
          </p:nvPr>
        </p:nvSpPr>
        <p:spPr>
          <a:xfrm>
            <a:off x="1674228" y="4181067"/>
            <a:ext cx="54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81" name="Tekstin paikkamerkki 80">
            <a:extLst>
              <a:ext uri="{FF2B5EF4-FFF2-40B4-BE49-F238E27FC236}">
                <a16:creationId xmlns:a16="http://schemas.microsoft.com/office/drawing/2014/main" id="{81537E37-AAC3-D430-6ED2-5149C4FDE338}"/>
              </a:ext>
              <a:ext uri="{C183D7F6-B498-43B3-948B-1728B52AA6E4}">
                <adec:decorative xmlns:adec="http://schemas.microsoft.com/office/drawing/2017/decorative" val="1"/>
              </a:ext>
            </a:extLst>
          </p:cNvPr>
          <p:cNvSpPr>
            <a:spLocks noGrp="1"/>
          </p:cNvSpPr>
          <p:nvPr>
            <p:ph type="body" sz="quarter" idx="74" hasCustomPrompt="1"/>
          </p:nvPr>
        </p:nvSpPr>
        <p:spPr>
          <a:xfrm rot="5400000">
            <a:off x="5016000" y="4156951"/>
            <a:ext cx="216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79" name="Tekstin paikkamerkki 78">
            <a:extLst>
              <a:ext uri="{FF2B5EF4-FFF2-40B4-BE49-F238E27FC236}">
                <a16:creationId xmlns:a16="http://schemas.microsoft.com/office/drawing/2014/main" id="{7D04B5FC-809A-1487-AF7D-14955ED7C7FA}"/>
              </a:ext>
              <a:ext uri="{C183D7F6-B498-43B3-948B-1728B52AA6E4}">
                <adec:decorative xmlns:adec="http://schemas.microsoft.com/office/drawing/2017/decorative" val="1"/>
              </a:ext>
            </a:extLst>
          </p:cNvPr>
          <p:cNvSpPr>
            <a:spLocks noGrp="1"/>
          </p:cNvSpPr>
          <p:nvPr>
            <p:ph type="body" sz="quarter" idx="73" hasCustomPrompt="1"/>
          </p:nvPr>
        </p:nvSpPr>
        <p:spPr>
          <a:xfrm rot="5400000">
            <a:off x="5016000" y="2466287"/>
            <a:ext cx="216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76" name="Tekstin paikkamerkki 75">
            <a:extLst>
              <a:ext uri="{FF2B5EF4-FFF2-40B4-BE49-F238E27FC236}">
                <a16:creationId xmlns:a16="http://schemas.microsoft.com/office/drawing/2014/main" id="{1534B927-71F7-1DC7-0E69-613975ADE721}"/>
              </a:ext>
              <a:ext uri="{C183D7F6-B498-43B3-948B-1728B52AA6E4}">
                <adec:decorative xmlns:adec="http://schemas.microsoft.com/office/drawing/2017/decorative" val="1"/>
              </a:ext>
            </a:extLst>
          </p:cNvPr>
          <p:cNvSpPr>
            <a:spLocks noGrp="1"/>
          </p:cNvSpPr>
          <p:nvPr>
            <p:ph type="body" sz="quarter" idx="70" hasCustomPrompt="1"/>
          </p:nvPr>
        </p:nvSpPr>
        <p:spPr>
          <a:xfrm flipH="1">
            <a:off x="2881060" y="2607391"/>
            <a:ext cx="2803698"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77" name="Tekstin paikkamerkki 76">
            <a:extLst>
              <a:ext uri="{FF2B5EF4-FFF2-40B4-BE49-F238E27FC236}">
                <a16:creationId xmlns:a16="http://schemas.microsoft.com/office/drawing/2014/main" id="{B229C2BC-2166-F914-3DD8-E59606F4479A}"/>
              </a:ext>
              <a:ext uri="{C183D7F6-B498-43B3-948B-1728B52AA6E4}">
                <adec:decorative xmlns:adec="http://schemas.microsoft.com/office/drawing/2017/decorative" val="1"/>
              </a:ext>
            </a:extLst>
          </p:cNvPr>
          <p:cNvSpPr>
            <a:spLocks noGrp="1"/>
          </p:cNvSpPr>
          <p:nvPr>
            <p:ph type="body" sz="quarter" idx="71" hasCustomPrompt="1"/>
          </p:nvPr>
        </p:nvSpPr>
        <p:spPr>
          <a:xfrm flipH="1">
            <a:off x="5681725" y="2295369"/>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78" name="Tekstin paikkamerkki 77">
            <a:extLst>
              <a:ext uri="{FF2B5EF4-FFF2-40B4-BE49-F238E27FC236}">
                <a16:creationId xmlns:a16="http://schemas.microsoft.com/office/drawing/2014/main" id="{01122D6A-E265-0B2A-8DA9-CBB124277A9D}"/>
              </a:ext>
              <a:ext uri="{C183D7F6-B498-43B3-948B-1728B52AA6E4}">
                <adec:decorative xmlns:adec="http://schemas.microsoft.com/office/drawing/2017/decorative" val="1"/>
              </a:ext>
            </a:extLst>
          </p:cNvPr>
          <p:cNvSpPr>
            <a:spLocks noGrp="1"/>
          </p:cNvSpPr>
          <p:nvPr>
            <p:ph type="body" sz="quarter" idx="72" hasCustomPrompt="1"/>
          </p:nvPr>
        </p:nvSpPr>
        <p:spPr>
          <a:xfrm flipH="1">
            <a:off x="2438515" y="2607391"/>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74" name="Tekstin paikkamerkki 73">
            <a:extLst>
              <a:ext uri="{FF2B5EF4-FFF2-40B4-BE49-F238E27FC236}">
                <a16:creationId xmlns:a16="http://schemas.microsoft.com/office/drawing/2014/main" id="{7789DE48-141B-AFFB-2501-1F2E58D97F54}"/>
              </a:ext>
              <a:ext uri="{C183D7F6-B498-43B3-948B-1728B52AA6E4}">
                <adec:decorative xmlns:adec="http://schemas.microsoft.com/office/drawing/2017/decorative" val="1"/>
              </a:ext>
            </a:extLst>
          </p:cNvPr>
          <p:cNvSpPr>
            <a:spLocks noGrp="1"/>
          </p:cNvSpPr>
          <p:nvPr>
            <p:ph type="body" sz="quarter" idx="67" hasCustomPrompt="1"/>
          </p:nvPr>
        </p:nvSpPr>
        <p:spPr>
          <a:xfrm>
            <a:off x="6505100" y="2607391"/>
            <a:ext cx="2803698"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75" name="Tekstin paikkamerkki 74">
            <a:extLst>
              <a:ext uri="{FF2B5EF4-FFF2-40B4-BE49-F238E27FC236}">
                <a16:creationId xmlns:a16="http://schemas.microsoft.com/office/drawing/2014/main" id="{715814DA-998A-E45B-E8A8-F7115D539742}"/>
              </a:ext>
              <a:ext uri="{C183D7F6-B498-43B3-948B-1728B52AA6E4}">
                <adec:decorative xmlns:adec="http://schemas.microsoft.com/office/drawing/2017/decorative" val="1"/>
              </a:ext>
            </a:extLst>
          </p:cNvPr>
          <p:cNvSpPr>
            <a:spLocks noGrp="1"/>
          </p:cNvSpPr>
          <p:nvPr>
            <p:ph type="body" sz="quarter" idx="68" hasCustomPrompt="1"/>
          </p:nvPr>
        </p:nvSpPr>
        <p:spPr>
          <a:xfrm>
            <a:off x="6071285" y="2295369"/>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73" name="Tekstin paikkamerkki 72">
            <a:extLst>
              <a:ext uri="{FF2B5EF4-FFF2-40B4-BE49-F238E27FC236}">
                <a16:creationId xmlns:a16="http://schemas.microsoft.com/office/drawing/2014/main" id="{A88843AA-A81D-A22E-8A4A-4B450C26D219}"/>
              </a:ext>
              <a:ext uri="{C183D7F6-B498-43B3-948B-1728B52AA6E4}">
                <adec:decorative xmlns:adec="http://schemas.microsoft.com/office/drawing/2017/decorative" val="1"/>
              </a:ext>
            </a:extLst>
          </p:cNvPr>
          <p:cNvSpPr>
            <a:spLocks noGrp="1"/>
          </p:cNvSpPr>
          <p:nvPr>
            <p:ph type="body" sz="quarter" idx="69" hasCustomPrompt="1"/>
          </p:nvPr>
        </p:nvSpPr>
        <p:spPr>
          <a:xfrm>
            <a:off x="9308798" y="2607391"/>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13" name="Laatikko">
            <a:extLst>
              <a:ext uri="{FF2B5EF4-FFF2-40B4-BE49-F238E27FC236}">
                <a16:creationId xmlns:a16="http://schemas.microsoft.com/office/drawing/2014/main" id="{A863C22D-214A-7F9D-F1C3-C2FE9C4AA85A}"/>
              </a:ext>
              <a:ext uri="{C183D7F6-B498-43B3-948B-1728B52AA6E4}">
                <adec:decorative xmlns:adec="http://schemas.microsoft.com/office/drawing/2017/decorative" val="1"/>
              </a:ext>
            </a:extLst>
          </p:cNvPr>
          <p:cNvSpPr>
            <a:spLocks noGrp="1"/>
          </p:cNvSpPr>
          <p:nvPr>
            <p:ph type="body" sz="quarter" idx="43" hasCustomPrompt="1"/>
          </p:nvPr>
        </p:nvSpPr>
        <p:spPr>
          <a:xfrm>
            <a:off x="543718" y="1304764"/>
            <a:ext cx="11104564" cy="971711"/>
          </a:xfrm>
          <a:prstGeom prst="roundRect">
            <a:avLst/>
          </a:prstGeom>
          <a:solidFill>
            <a:schemeClr val="tx2"/>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39" name="Tekstin paikkamerkki 4">
            <a:extLst>
              <a:ext uri="{FF2B5EF4-FFF2-40B4-BE49-F238E27FC236}">
                <a16:creationId xmlns:a16="http://schemas.microsoft.com/office/drawing/2014/main" id="{E8CFC1B7-CA4F-799B-1995-D4027D98DF4A}"/>
              </a:ext>
              <a:ext uri="{C183D7F6-B498-43B3-948B-1728B52AA6E4}">
                <adec:decorative xmlns:adec="http://schemas.microsoft.com/office/drawing/2017/decorative" val="1"/>
              </a:ext>
            </a:extLst>
          </p:cNvPr>
          <p:cNvSpPr>
            <a:spLocks noGrp="1"/>
          </p:cNvSpPr>
          <p:nvPr>
            <p:ph type="body" sz="quarter" idx="61" hasCustomPrompt="1"/>
          </p:nvPr>
        </p:nvSpPr>
        <p:spPr>
          <a:xfrm>
            <a:off x="1217399" y="2863569"/>
            <a:ext cx="2520000" cy="1080000"/>
          </a:xfrm>
          <a:prstGeom prst="roundRect">
            <a:avLst/>
          </a:prstGeom>
          <a:solidFill>
            <a:schemeClr val="accent6"/>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37" name="Tekstin paikkamerkki 4">
            <a:extLst>
              <a:ext uri="{FF2B5EF4-FFF2-40B4-BE49-F238E27FC236}">
                <a16:creationId xmlns:a16="http://schemas.microsoft.com/office/drawing/2014/main" id="{8B77DDF9-7EB7-8F14-FE65-64105BEFDF05}"/>
              </a:ext>
              <a:ext uri="{C183D7F6-B498-43B3-948B-1728B52AA6E4}">
                <adec:decorative xmlns:adec="http://schemas.microsoft.com/office/drawing/2017/decorative" val="1"/>
              </a:ext>
            </a:extLst>
          </p:cNvPr>
          <p:cNvSpPr>
            <a:spLocks noGrp="1"/>
          </p:cNvSpPr>
          <p:nvPr>
            <p:ph type="body" sz="quarter" idx="59" hasCustomPrompt="1"/>
          </p:nvPr>
        </p:nvSpPr>
        <p:spPr>
          <a:xfrm>
            <a:off x="4768850" y="2863569"/>
            <a:ext cx="2654300" cy="1080000"/>
          </a:xfrm>
          <a:prstGeom prst="roundRect">
            <a:avLst/>
          </a:prstGeom>
          <a:solidFill>
            <a:schemeClr val="accent6"/>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23" name="Tekstin paikkamerkki 4">
            <a:extLst>
              <a:ext uri="{FF2B5EF4-FFF2-40B4-BE49-F238E27FC236}">
                <a16:creationId xmlns:a16="http://schemas.microsoft.com/office/drawing/2014/main" id="{BAFD726A-69B5-2A2E-72AC-BAB259DBBB90}"/>
              </a:ext>
              <a:ext uri="{C183D7F6-B498-43B3-948B-1728B52AA6E4}">
                <adec:decorative xmlns:adec="http://schemas.microsoft.com/office/drawing/2017/decorative" val="1"/>
              </a:ext>
            </a:extLst>
          </p:cNvPr>
          <p:cNvSpPr>
            <a:spLocks noGrp="1"/>
          </p:cNvSpPr>
          <p:nvPr>
            <p:ph type="body" sz="quarter" idx="47" hasCustomPrompt="1"/>
          </p:nvPr>
        </p:nvSpPr>
        <p:spPr>
          <a:xfrm>
            <a:off x="8452538" y="2863569"/>
            <a:ext cx="2520000" cy="1080000"/>
          </a:xfrm>
          <a:prstGeom prst="roundRect">
            <a:avLst/>
          </a:prstGeom>
          <a:solidFill>
            <a:schemeClr val="accent6"/>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41" name="Tekstin paikkamerkki 4">
            <a:extLst>
              <a:ext uri="{FF2B5EF4-FFF2-40B4-BE49-F238E27FC236}">
                <a16:creationId xmlns:a16="http://schemas.microsoft.com/office/drawing/2014/main" id="{2DCC7FF4-59D2-6BAD-7457-5595AB3B275F}"/>
              </a:ext>
              <a:ext uri="{C183D7F6-B498-43B3-948B-1728B52AA6E4}">
                <adec:decorative xmlns:adec="http://schemas.microsoft.com/office/drawing/2017/decorative" val="1"/>
              </a:ext>
            </a:extLst>
          </p:cNvPr>
          <p:cNvSpPr>
            <a:spLocks noGrp="1"/>
          </p:cNvSpPr>
          <p:nvPr>
            <p:ph type="body" sz="quarter" idx="63" hasCustomPrompt="1"/>
          </p:nvPr>
        </p:nvSpPr>
        <p:spPr>
          <a:xfrm>
            <a:off x="557362" y="4530663"/>
            <a:ext cx="1800000" cy="1080000"/>
          </a:xfrm>
          <a:prstGeom prst="roundRect">
            <a:avLst/>
          </a:prstGeom>
          <a:solidFill>
            <a:schemeClr val="bg1"/>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43" name="Tekstin paikkamerkki 4">
            <a:extLst>
              <a:ext uri="{FF2B5EF4-FFF2-40B4-BE49-F238E27FC236}">
                <a16:creationId xmlns:a16="http://schemas.microsoft.com/office/drawing/2014/main" id="{E9E2010B-9A17-3064-7A99-F7457F1CA242}"/>
              </a:ext>
              <a:ext uri="{C183D7F6-B498-43B3-948B-1728B52AA6E4}">
                <adec:decorative xmlns:adec="http://schemas.microsoft.com/office/drawing/2017/decorative" val="1"/>
              </a:ext>
            </a:extLst>
          </p:cNvPr>
          <p:cNvSpPr>
            <a:spLocks noGrp="1"/>
          </p:cNvSpPr>
          <p:nvPr>
            <p:ph type="body" sz="quarter" idx="65" hasCustomPrompt="1"/>
          </p:nvPr>
        </p:nvSpPr>
        <p:spPr>
          <a:xfrm>
            <a:off x="2678156" y="4530663"/>
            <a:ext cx="1800000" cy="1080000"/>
          </a:xfrm>
          <a:prstGeom prst="roundRect">
            <a:avLst/>
          </a:prstGeom>
          <a:solidFill>
            <a:schemeClr val="bg1"/>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29" name="Tekstin paikkamerkki 4">
            <a:extLst>
              <a:ext uri="{FF2B5EF4-FFF2-40B4-BE49-F238E27FC236}">
                <a16:creationId xmlns:a16="http://schemas.microsoft.com/office/drawing/2014/main" id="{93AEC39E-6686-D2E5-C4BC-C3240C889D21}"/>
              </a:ext>
              <a:ext uri="{C183D7F6-B498-43B3-948B-1728B52AA6E4}">
                <adec:decorative xmlns:adec="http://schemas.microsoft.com/office/drawing/2017/decorative" val="1"/>
              </a:ext>
            </a:extLst>
          </p:cNvPr>
          <p:cNvSpPr>
            <a:spLocks noGrp="1"/>
          </p:cNvSpPr>
          <p:nvPr>
            <p:ph type="body" sz="quarter" idx="53" hasCustomPrompt="1"/>
          </p:nvPr>
        </p:nvSpPr>
        <p:spPr>
          <a:xfrm>
            <a:off x="5196000" y="4530663"/>
            <a:ext cx="1800000" cy="1080000"/>
          </a:xfrm>
          <a:prstGeom prst="roundRect">
            <a:avLst/>
          </a:prstGeom>
          <a:solidFill>
            <a:schemeClr val="bg1"/>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31" name="Tekstin paikkamerkki 4">
            <a:extLst>
              <a:ext uri="{FF2B5EF4-FFF2-40B4-BE49-F238E27FC236}">
                <a16:creationId xmlns:a16="http://schemas.microsoft.com/office/drawing/2014/main" id="{D97E7742-B750-000D-9A9B-C219600E8E15}"/>
              </a:ext>
              <a:ext uri="{C183D7F6-B498-43B3-948B-1728B52AA6E4}">
                <adec:decorative xmlns:adec="http://schemas.microsoft.com/office/drawing/2017/decorative" val="1"/>
              </a:ext>
            </a:extLst>
          </p:cNvPr>
          <p:cNvSpPr>
            <a:spLocks noGrp="1"/>
          </p:cNvSpPr>
          <p:nvPr>
            <p:ph type="body" sz="quarter" idx="55" hasCustomPrompt="1"/>
          </p:nvPr>
        </p:nvSpPr>
        <p:spPr>
          <a:xfrm>
            <a:off x="7716180" y="4530663"/>
            <a:ext cx="1800000" cy="1080000"/>
          </a:xfrm>
          <a:prstGeom prst="roundRect">
            <a:avLst/>
          </a:prstGeom>
          <a:solidFill>
            <a:schemeClr val="bg1"/>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33" name="Tekstin paikkamerkki 4">
            <a:extLst>
              <a:ext uri="{FF2B5EF4-FFF2-40B4-BE49-F238E27FC236}">
                <a16:creationId xmlns:a16="http://schemas.microsoft.com/office/drawing/2014/main" id="{12F0787C-681B-6A88-7852-2D8BCBEC0D3C}"/>
              </a:ext>
              <a:ext uri="{C183D7F6-B498-43B3-948B-1728B52AA6E4}">
                <adec:decorative xmlns:adec="http://schemas.microsoft.com/office/drawing/2017/decorative" val="1"/>
              </a:ext>
            </a:extLst>
          </p:cNvPr>
          <p:cNvSpPr>
            <a:spLocks noGrp="1"/>
          </p:cNvSpPr>
          <p:nvPr>
            <p:ph type="body" sz="quarter" idx="57" hasCustomPrompt="1"/>
          </p:nvPr>
        </p:nvSpPr>
        <p:spPr>
          <a:xfrm>
            <a:off x="9836974" y="4530663"/>
            <a:ext cx="1800000" cy="1080000"/>
          </a:xfrm>
          <a:prstGeom prst="roundRect">
            <a:avLst/>
          </a:prstGeom>
          <a:solidFill>
            <a:schemeClr val="bg1"/>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14" name="Tekstin paikkamerkki 4">
            <a:extLst>
              <a:ext uri="{FF2B5EF4-FFF2-40B4-BE49-F238E27FC236}">
                <a16:creationId xmlns:a16="http://schemas.microsoft.com/office/drawing/2014/main" id="{D47A76B3-AB41-555B-FF3E-5A4D8BF149C5}"/>
              </a:ext>
            </a:extLst>
          </p:cNvPr>
          <p:cNvSpPr>
            <a:spLocks noGrp="1"/>
          </p:cNvSpPr>
          <p:nvPr>
            <p:ph type="body" sz="quarter" idx="44" hasCustomPrompt="1"/>
          </p:nvPr>
        </p:nvSpPr>
        <p:spPr>
          <a:xfrm>
            <a:off x="547686" y="1458956"/>
            <a:ext cx="11096628" cy="663326"/>
          </a:xfrm>
          <a:prstGeom prst="rect">
            <a:avLst/>
          </a:prstGeom>
          <a:noFill/>
        </p:spPr>
        <p:txBody>
          <a:bodyPr anchor="ctr"/>
          <a:lstStyle>
            <a:lvl1pPr marL="0" indent="0" algn="ctr">
              <a:buNone/>
              <a:defRPr sz="3200" b="1">
                <a:solidFill>
                  <a:schemeClr val="bg1"/>
                </a:solidFill>
              </a:defRPr>
            </a:lvl1pPr>
          </a:lstStyle>
          <a:p>
            <a:pPr lvl="0"/>
            <a:r>
              <a:rPr lang="fi-FI" dirty="0"/>
              <a:t>Taso 1</a:t>
            </a:r>
          </a:p>
        </p:txBody>
      </p:sp>
      <p:sp>
        <p:nvSpPr>
          <p:cNvPr id="40" name="Tekstin paikkamerkki 4">
            <a:extLst>
              <a:ext uri="{FF2B5EF4-FFF2-40B4-BE49-F238E27FC236}">
                <a16:creationId xmlns:a16="http://schemas.microsoft.com/office/drawing/2014/main" id="{98520A54-90AE-64F9-7EB0-02AD97541943}"/>
              </a:ext>
            </a:extLst>
          </p:cNvPr>
          <p:cNvSpPr>
            <a:spLocks noGrp="1"/>
          </p:cNvSpPr>
          <p:nvPr>
            <p:ph type="body" sz="quarter" idx="62" hasCustomPrompt="1"/>
          </p:nvPr>
        </p:nvSpPr>
        <p:spPr>
          <a:xfrm>
            <a:off x="1217399" y="3101067"/>
            <a:ext cx="2520000" cy="605004"/>
          </a:xfrm>
          <a:prstGeom prst="rect">
            <a:avLst/>
          </a:prstGeom>
          <a:noFill/>
        </p:spPr>
        <p:txBody>
          <a:bodyPr anchor="ctr"/>
          <a:lstStyle>
            <a:lvl1pPr marL="0" indent="0" algn="ctr">
              <a:buNone/>
              <a:defRPr sz="2400" b="1">
                <a:solidFill>
                  <a:schemeClr val="tx2"/>
                </a:solidFill>
              </a:defRPr>
            </a:lvl1pPr>
          </a:lstStyle>
          <a:p>
            <a:pPr lvl="0"/>
            <a:r>
              <a:rPr lang="fi-FI" dirty="0"/>
              <a:t>Taso 2</a:t>
            </a:r>
          </a:p>
        </p:txBody>
      </p:sp>
      <p:sp>
        <p:nvSpPr>
          <p:cNvPr id="38" name="Tekstin paikkamerkki 4">
            <a:extLst>
              <a:ext uri="{FF2B5EF4-FFF2-40B4-BE49-F238E27FC236}">
                <a16:creationId xmlns:a16="http://schemas.microsoft.com/office/drawing/2014/main" id="{5328412C-9D82-560C-AD32-3D43844DDDD7}"/>
              </a:ext>
            </a:extLst>
          </p:cNvPr>
          <p:cNvSpPr>
            <a:spLocks noGrp="1"/>
          </p:cNvSpPr>
          <p:nvPr>
            <p:ph type="body" sz="quarter" idx="60" hasCustomPrompt="1"/>
          </p:nvPr>
        </p:nvSpPr>
        <p:spPr>
          <a:xfrm>
            <a:off x="4768850" y="3101067"/>
            <a:ext cx="2654300" cy="605004"/>
          </a:xfrm>
          <a:prstGeom prst="rect">
            <a:avLst/>
          </a:prstGeom>
          <a:noFill/>
        </p:spPr>
        <p:txBody>
          <a:bodyPr anchor="ctr"/>
          <a:lstStyle>
            <a:lvl1pPr marL="0" indent="0" algn="ctr">
              <a:buNone/>
              <a:defRPr sz="2400" b="1">
                <a:solidFill>
                  <a:schemeClr val="tx2"/>
                </a:solidFill>
              </a:defRPr>
            </a:lvl1pPr>
          </a:lstStyle>
          <a:p>
            <a:pPr lvl="0"/>
            <a:r>
              <a:rPr lang="fi-FI" dirty="0"/>
              <a:t>Taso 2</a:t>
            </a:r>
          </a:p>
        </p:txBody>
      </p:sp>
      <p:sp>
        <p:nvSpPr>
          <p:cNvPr id="24" name="Tekstin paikkamerkki 4">
            <a:extLst>
              <a:ext uri="{FF2B5EF4-FFF2-40B4-BE49-F238E27FC236}">
                <a16:creationId xmlns:a16="http://schemas.microsoft.com/office/drawing/2014/main" id="{9B8B7F45-88CB-97B3-49D2-5369D17A88E9}"/>
              </a:ext>
            </a:extLst>
          </p:cNvPr>
          <p:cNvSpPr>
            <a:spLocks noGrp="1"/>
          </p:cNvSpPr>
          <p:nvPr>
            <p:ph type="body" sz="quarter" idx="48" hasCustomPrompt="1"/>
          </p:nvPr>
        </p:nvSpPr>
        <p:spPr>
          <a:xfrm>
            <a:off x="8452538" y="3101067"/>
            <a:ext cx="2520000" cy="605004"/>
          </a:xfrm>
          <a:prstGeom prst="rect">
            <a:avLst/>
          </a:prstGeom>
          <a:noFill/>
        </p:spPr>
        <p:txBody>
          <a:bodyPr anchor="ctr"/>
          <a:lstStyle>
            <a:lvl1pPr marL="0" indent="0" algn="ctr">
              <a:buNone/>
              <a:defRPr sz="2400" b="1">
                <a:solidFill>
                  <a:schemeClr val="tx2"/>
                </a:solidFill>
              </a:defRPr>
            </a:lvl1pPr>
          </a:lstStyle>
          <a:p>
            <a:pPr lvl="0"/>
            <a:r>
              <a:rPr lang="fi-FI" dirty="0"/>
              <a:t>Taso 2</a:t>
            </a:r>
          </a:p>
        </p:txBody>
      </p:sp>
      <p:sp>
        <p:nvSpPr>
          <p:cNvPr id="42" name="Tekstin paikkamerkki 4">
            <a:extLst>
              <a:ext uri="{FF2B5EF4-FFF2-40B4-BE49-F238E27FC236}">
                <a16:creationId xmlns:a16="http://schemas.microsoft.com/office/drawing/2014/main" id="{78F96F63-05A2-8D10-94F3-63DBBA37D7BF}"/>
              </a:ext>
            </a:extLst>
          </p:cNvPr>
          <p:cNvSpPr>
            <a:spLocks noGrp="1"/>
          </p:cNvSpPr>
          <p:nvPr>
            <p:ph type="body" sz="quarter" idx="64" hasCustomPrompt="1"/>
          </p:nvPr>
        </p:nvSpPr>
        <p:spPr>
          <a:xfrm>
            <a:off x="557362" y="4768161"/>
            <a:ext cx="1800000" cy="605004"/>
          </a:xfrm>
          <a:prstGeom prst="rect">
            <a:avLst/>
          </a:prstGeom>
          <a:noFill/>
        </p:spPr>
        <p:txBody>
          <a:bodyPr anchor="ctr"/>
          <a:lstStyle>
            <a:lvl1pPr marL="0" indent="0" algn="ctr">
              <a:buNone/>
              <a:defRPr sz="1800" b="1">
                <a:solidFill>
                  <a:schemeClr val="tx2"/>
                </a:solidFill>
              </a:defRPr>
            </a:lvl1pPr>
          </a:lstStyle>
          <a:p>
            <a:pPr lvl="0"/>
            <a:r>
              <a:rPr lang="fi-FI" dirty="0"/>
              <a:t>Taso 3</a:t>
            </a:r>
          </a:p>
        </p:txBody>
      </p:sp>
      <p:sp>
        <p:nvSpPr>
          <p:cNvPr id="44" name="Tekstin paikkamerkki 4">
            <a:extLst>
              <a:ext uri="{FF2B5EF4-FFF2-40B4-BE49-F238E27FC236}">
                <a16:creationId xmlns:a16="http://schemas.microsoft.com/office/drawing/2014/main" id="{78E20D8F-FC99-4AA1-3AF1-6DE227713D61}"/>
              </a:ext>
            </a:extLst>
          </p:cNvPr>
          <p:cNvSpPr>
            <a:spLocks noGrp="1"/>
          </p:cNvSpPr>
          <p:nvPr>
            <p:ph type="body" sz="quarter" idx="66" hasCustomPrompt="1"/>
          </p:nvPr>
        </p:nvSpPr>
        <p:spPr>
          <a:xfrm>
            <a:off x="2678156" y="4768161"/>
            <a:ext cx="1800000" cy="605004"/>
          </a:xfrm>
          <a:prstGeom prst="rect">
            <a:avLst/>
          </a:prstGeom>
          <a:noFill/>
        </p:spPr>
        <p:txBody>
          <a:bodyPr anchor="ctr"/>
          <a:lstStyle>
            <a:lvl1pPr marL="0" indent="0" algn="ctr">
              <a:buNone/>
              <a:defRPr sz="1800" b="1">
                <a:solidFill>
                  <a:schemeClr val="tx2"/>
                </a:solidFill>
              </a:defRPr>
            </a:lvl1pPr>
          </a:lstStyle>
          <a:p>
            <a:pPr lvl="0"/>
            <a:r>
              <a:rPr lang="fi-FI" dirty="0"/>
              <a:t>Taso 3</a:t>
            </a:r>
          </a:p>
        </p:txBody>
      </p:sp>
      <p:sp>
        <p:nvSpPr>
          <p:cNvPr id="30" name="Tekstin paikkamerkki 4">
            <a:extLst>
              <a:ext uri="{FF2B5EF4-FFF2-40B4-BE49-F238E27FC236}">
                <a16:creationId xmlns:a16="http://schemas.microsoft.com/office/drawing/2014/main" id="{E4493340-F5CB-1E09-C06E-976AF081BB00}"/>
              </a:ext>
            </a:extLst>
          </p:cNvPr>
          <p:cNvSpPr>
            <a:spLocks noGrp="1"/>
          </p:cNvSpPr>
          <p:nvPr>
            <p:ph type="body" sz="quarter" idx="54" hasCustomPrompt="1"/>
          </p:nvPr>
        </p:nvSpPr>
        <p:spPr>
          <a:xfrm>
            <a:off x="5196000" y="4768161"/>
            <a:ext cx="1800000" cy="605004"/>
          </a:xfrm>
          <a:prstGeom prst="rect">
            <a:avLst/>
          </a:prstGeom>
          <a:noFill/>
        </p:spPr>
        <p:txBody>
          <a:bodyPr anchor="ctr"/>
          <a:lstStyle>
            <a:lvl1pPr marL="0" indent="0" algn="ctr">
              <a:buNone/>
              <a:defRPr sz="1800" b="1">
                <a:solidFill>
                  <a:schemeClr val="tx2"/>
                </a:solidFill>
              </a:defRPr>
            </a:lvl1pPr>
          </a:lstStyle>
          <a:p>
            <a:pPr lvl="0"/>
            <a:r>
              <a:rPr lang="fi-FI" dirty="0"/>
              <a:t>Taso 3</a:t>
            </a:r>
          </a:p>
        </p:txBody>
      </p:sp>
      <p:sp>
        <p:nvSpPr>
          <p:cNvPr id="32" name="Tekstin paikkamerkki 4">
            <a:extLst>
              <a:ext uri="{FF2B5EF4-FFF2-40B4-BE49-F238E27FC236}">
                <a16:creationId xmlns:a16="http://schemas.microsoft.com/office/drawing/2014/main" id="{80A6C1CD-9928-CE00-0361-761265A0AA29}"/>
              </a:ext>
            </a:extLst>
          </p:cNvPr>
          <p:cNvSpPr>
            <a:spLocks noGrp="1"/>
          </p:cNvSpPr>
          <p:nvPr>
            <p:ph type="body" sz="quarter" idx="56" hasCustomPrompt="1"/>
          </p:nvPr>
        </p:nvSpPr>
        <p:spPr>
          <a:xfrm>
            <a:off x="7716180" y="4768161"/>
            <a:ext cx="1800000" cy="605004"/>
          </a:xfrm>
          <a:prstGeom prst="rect">
            <a:avLst/>
          </a:prstGeom>
          <a:noFill/>
        </p:spPr>
        <p:txBody>
          <a:bodyPr anchor="ctr"/>
          <a:lstStyle>
            <a:lvl1pPr marL="0" indent="0" algn="ctr">
              <a:buNone/>
              <a:defRPr sz="1800" b="1">
                <a:solidFill>
                  <a:schemeClr val="tx2"/>
                </a:solidFill>
              </a:defRPr>
            </a:lvl1pPr>
          </a:lstStyle>
          <a:p>
            <a:pPr lvl="0"/>
            <a:r>
              <a:rPr lang="fi-FI" dirty="0"/>
              <a:t>Taso 3</a:t>
            </a:r>
          </a:p>
        </p:txBody>
      </p:sp>
      <p:sp>
        <p:nvSpPr>
          <p:cNvPr id="36" name="Tekstin paikkamerkki 4">
            <a:extLst>
              <a:ext uri="{FF2B5EF4-FFF2-40B4-BE49-F238E27FC236}">
                <a16:creationId xmlns:a16="http://schemas.microsoft.com/office/drawing/2014/main" id="{9D6FD00F-9EF1-A734-8A1F-9935A9D09FE8}"/>
              </a:ext>
            </a:extLst>
          </p:cNvPr>
          <p:cNvSpPr>
            <a:spLocks noGrp="1"/>
          </p:cNvSpPr>
          <p:nvPr>
            <p:ph type="body" sz="quarter" idx="58" hasCustomPrompt="1"/>
          </p:nvPr>
        </p:nvSpPr>
        <p:spPr>
          <a:xfrm>
            <a:off x="9836974" y="4768161"/>
            <a:ext cx="1800000" cy="605004"/>
          </a:xfrm>
          <a:prstGeom prst="rect">
            <a:avLst/>
          </a:prstGeom>
          <a:noFill/>
        </p:spPr>
        <p:txBody>
          <a:bodyPr anchor="ctr"/>
          <a:lstStyle>
            <a:lvl1pPr marL="0" indent="0" algn="ctr">
              <a:buNone/>
              <a:defRPr sz="1800" b="1">
                <a:solidFill>
                  <a:schemeClr val="tx2"/>
                </a:solidFill>
              </a:defRPr>
            </a:lvl1pPr>
          </a:lstStyle>
          <a:p>
            <a:pPr lvl="0"/>
            <a:r>
              <a:rPr lang="fi-FI" dirty="0"/>
              <a:t>Taso 3</a:t>
            </a:r>
          </a:p>
        </p:txBody>
      </p:sp>
      <p:sp>
        <p:nvSpPr>
          <p:cNvPr id="4" name="Tekstin paikkamerkki 1">
            <a:extLst>
              <a:ext uri="{FF2B5EF4-FFF2-40B4-BE49-F238E27FC236}">
                <a16:creationId xmlns:a16="http://schemas.microsoft.com/office/drawing/2014/main" id="{29E8E88B-9B25-6FE6-02A7-D4B09B27E9E8}"/>
              </a:ext>
            </a:extLst>
          </p:cNvPr>
          <p:cNvSpPr>
            <a:spLocks noGrp="1"/>
          </p:cNvSpPr>
          <p:nvPr>
            <p:ph type="body" sz="quarter" idx="14" hasCustomPrompt="1"/>
          </p:nvPr>
        </p:nvSpPr>
        <p:spPr>
          <a:xfrm>
            <a:off x="1595500" y="5772579"/>
            <a:ext cx="9109012" cy="475820"/>
          </a:xfrm>
        </p:spPr>
        <p:txBody>
          <a:bodyPr tIns="0" anchor="t"/>
          <a:lstStyle>
            <a:lvl1pPr marL="0" indent="0" algn="ctr">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Organisaatiokaavio on organisaation, kuten yrityksen, kaupungin tai muun yhteisön rakennetta kuvaava esitys. Se näyttää organisaation eri osat ja niiden väliset suhteet, ja auttaa hahmottamaan näiden vastuualueita ja hierarkiaa.</a:t>
            </a:r>
          </a:p>
        </p:txBody>
      </p:sp>
      <p:sp>
        <p:nvSpPr>
          <p:cNvPr id="7" name="Alatunnisteen paikkamerkki 6">
            <a:extLst>
              <a:ext uri="{FF2B5EF4-FFF2-40B4-BE49-F238E27FC236}">
                <a16:creationId xmlns:a16="http://schemas.microsoft.com/office/drawing/2014/main" id="{BAF64577-A186-1CE8-B489-C2FBFE0A3CCD}"/>
              </a:ext>
            </a:extLst>
          </p:cNvPr>
          <p:cNvSpPr>
            <a:spLocks noGrp="1"/>
          </p:cNvSpPr>
          <p:nvPr>
            <p:ph type="ftr" sz="quarter" idx="28"/>
          </p:nvPr>
        </p:nvSpPr>
        <p:spPr/>
        <p:txBody>
          <a:bodyPr/>
          <a:lstStyle/>
          <a:p>
            <a:endParaRPr lang="fi-FI" dirty="0"/>
          </a:p>
        </p:txBody>
      </p:sp>
      <p:sp>
        <p:nvSpPr>
          <p:cNvPr id="6" name="Päivämäärän paikkamerkki 5">
            <a:extLst>
              <a:ext uri="{FF2B5EF4-FFF2-40B4-BE49-F238E27FC236}">
                <a16:creationId xmlns:a16="http://schemas.microsoft.com/office/drawing/2014/main" id="{BA743619-D424-8006-9CD9-AAC6CD7D4BCA}"/>
              </a:ext>
            </a:extLst>
          </p:cNvPr>
          <p:cNvSpPr>
            <a:spLocks noGrp="1"/>
          </p:cNvSpPr>
          <p:nvPr>
            <p:ph type="dt" sz="half" idx="27"/>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B18C96AF-0A35-6C75-4205-74D747E10D08}"/>
              </a:ext>
            </a:extLst>
          </p:cNvPr>
          <p:cNvSpPr>
            <a:spLocks noGrp="1"/>
          </p:cNvSpPr>
          <p:nvPr>
            <p:ph type="sldNum" sz="quarter" idx="29"/>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D89DE00A-7654-9E00-0C9B-92E07599CBB0}"/>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32073934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Otsikkodia 2 B">
    <p:bg>
      <p:bgPr>
        <a:solidFill>
          <a:schemeClr val="bg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7288212" cy="2978150"/>
          </a:xfrm>
        </p:spPr>
        <p:txBody>
          <a:bodyPr lIns="0" tIns="0" rIns="0" bIns="0" anchor="t">
            <a:noAutofit/>
          </a:bodyPr>
          <a:lstStyle>
            <a:lvl1pPr algn="l">
              <a:lnSpc>
                <a:spcPct val="90000"/>
              </a:lnSpc>
              <a:defRPr sz="6000"/>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49" y="3517899"/>
            <a:ext cx="5052195" cy="741659"/>
          </a:xfrm>
        </p:spPr>
        <p:txBody>
          <a:bodyPr lIns="0" tIns="0" rIns="0" bIns="0" anchor="t">
            <a:noAutofit/>
          </a:bodyPr>
          <a:lstStyle>
            <a:lvl1pPr marL="0" indent="0" algn="l">
              <a:buNone/>
              <a:defRPr sz="20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Lyhyt ingressi, jossa voidaan täsmentää pääotsikon aihetta. </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49" y="4759325"/>
            <a:ext cx="4227513" cy="992188"/>
          </a:xfrm>
        </p:spPr>
        <p:txBody>
          <a:bodyPr lIns="0" tIns="0" rIns="0" bIns="0">
            <a:noAutofit/>
          </a:bodyPr>
          <a:lstStyle>
            <a:lvl1pPr marL="0" indent="0">
              <a:buNone/>
              <a:defRPr sz="1800">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5" name="Kuvan paikkamerkki 6">
            <a:extLst>
              <a:ext uri="{FF2B5EF4-FFF2-40B4-BE49-F238E27FC236}">
                <a16:creationId xmlns:a16="http://schemas.microsoft.com/office/drawing/2014/main" id="{C57D8B5D-BE26-0DC4-C25D-FA6C152BCCB4}"/>
              </a:ext>
              <a:ext uri="{C183D7F6-B498-43B3-948B-1728B52AA6E4}">
                <adec:decorative xmlns:adec="http://schemas.microsoft.com/office/drawing/2017/decorative" val="1"/>
              </a:ext>
            </a:extLst>
          </p:cNvPr>
          <p:cNvSpPr>
            <a:spLocks noGrp="1"/>
          </p:cNvSpPr>
          <p:nvPr>
            <p:ph type="pic" sz="quarter" idx="16" hasCustomPrompt="1"/>
          </p:nvPr>
        </p:nvSpPr>
        <p:spPr>
          <a:xfrm>
            <a:off x="3804000" y="-2198"/>
            <a:ext cx="8388000" cy="6860198"/>
          </a:xfrm>
          <a:custGeom>
            <a:avLst/>
            <a:gdLst>
              <a:gd name="connsiteX0" fmla="*/ 6355271 w 8388000"/>
              <a:gd name="connsiteY0" fmla="*/ 0 h 6860198"/>
              <a:gd name="connsiteX1" fmla="*/ 8388000 w 8388000"/>
              <a:gd name="connsiteY1" fmla="*/ 0 h 6860198"/>
              <a:gd name="connsiteX2" fmla="*/ 8388000 w 8388000"/>
              <a:gd name="connsiteY2" fmla="*/ 260647 h 6860198"/>
              <a:gd name="connsiteX3" fmla="*/ 8388000 w 8388000"/>
              <a:gd name="connsiteY3" fmla="*/ 547346 h 6860198"/>
              <a:gd name="connsiteX4" fmla="*/ 8388000 w 8388000"/>
              <a:gd name="connsiteY4" fmla="*/ 6855969 h 6860198"/>
              <a:gd name="connsiteX5" fmla="*/ 8388000 w 8388000"/>
              <a:gd name="connsiteY5" fmla="*/ 6857501 h 6860198"/>
              <a:gd name="connsiteX6" fmla="*/ 8388000 w 8388000"/>
              <a:gd name="connsiteY6" fmla="*/ 6858000 h 6860198"/>
              <a:gd name="connsiteX7" fmla="*/ 7318248 w 8388000"/>
              <a:gd name="connsiteY7" fmla="*/ 6858000 h 6860198"/>
              <a:gd name="connsiteX8" fmla="*/ 7318248 w 8388000"/>
              <a:gd name="connsiteY8" fmla="*/ 6858788 h 6860198"/>
              <a:gd name="connsiteX9" fmla="*/ 7227440 w 8388000"/>
              <a:gd name="connsiteY9" fmla="*/ 6858788 h 6860198"/>
              <a:gd name="connsiteX10" fmla="*/ 7227440 w 8388000"/>
              <a:gd name="connsiteY10" fmla="*/ 6860198 h 6860198"/>
              <a:gd name="connsiteX11" fmla="*/ 3299723 w 8388000"/>
              <a:gd name="connsiteY11" fmla="*/ 6860198 h 6860198"/>
              <a:gd name="connsiteX12" fmla="*/ 3300395 w 8388000"/>
              <a:gd name="connsiteY12" fmla="*/ 6858788 h 6860198"/>
              <a:gd name="connsiteX13" fmla="*/ 2056814 w 8388000"/>
              <a:gd name="connsiteY13" fmla="*/ 6858788 h 6860198"/>
              <a:gd name="connsiteX14" fmla="*/ 2057296 w 8388000"/>
              <a:gd name="connsiteY14" fmla="*/ 6858000 h 6860198"/>
              <a:gd name="connsiteX15" fmla="*/ 1604 w 8388000"/>
              <a:gd name="connsiteY15" fmla="*/ 6858000 h 6860198"/>
              <a:gd name="connsiteX16" fmla="*/ 0 w 8388000"/>
              <a:gd name="connsiteY16" fmla="*/ 6342871 h 6860198"/>
              <a:gd name="connsiteX17" fmla="*/ 532409 w 8388000"/>
              <a:gd name="connsiteY17" fmla="*/ 6344529 h 6860198"/>
              <a:gd name="connsiteX18" fmla="*/ 529031 w 8388000"/>
              <a:gd name="connsiteY18" fmla="*/ 5813842 h 6860198"/>
              <a:gd name="connsiteX19" fmla="*/ 1061436 w 8388000"/>
              <a:gd name="connsiteY19" fmla="*/ 5815500 h 6860198"/>
              <a:gd name="connsiteX20" fmla="*/ 1059780 w 8388000"/>
              <a:gd name="connsiteY20" fmla="*/ 5283028 h 6860198"/>
              <a:gd name="connsiteX21" fmla="*/ 1590529 w 8388000"/>
              <a:gd name="connsiteY21" fmla="*/ 5286407 h 6860198"/>
              <a:gd name="connsiteX22" fmla="*/ 1588810 w 8388000"/>
              <a:gd name="connsiteY22" fmla="*/ 4754000 h 6860198"/>
              <a:gd name="connsiteX23" fmla="*/ 2119560 w 8388000"/>
              <a:gd name="connsiteY23" fmla="*/ 4757378 h 6860198"/>
              <a:gd name="connsiteX24" fmla="*/ 2117840 w 8388000"/>
              <a:gd name="connsiteY24" fmla="*/ 4224971 h 6860198"/>
              <a:gd name="connsiteX25" fmla="*/ 2648590 w 8388000"/>
              <a:gd name="connsiteY25" fmla="*/ 4228350 h 6860198"/>
              <a:gd name="connsiteX26" fmla="*/ 2646867 w 8388000"/>
              <a:gd name="connsiteY26" fmla="*/ 3695942 h 6860198"/>
              <a:gd name="connsiteX27" fmla="*/ 3179274 w 8388000"/>
              <a:gd name="connsiteY27" fmla="*/ 3697662 h 6860198"/>
              <a:gd name="connsiteX28" fmla="*/ 3177680 w 8388000"/>
              <a:gd name="connsiteY28" fmla="*/ 3165191 h 6860198"/>
              <a:gd name="connsiteX29" fmla="*/ 3708367 w 8388000"/>
              <a:gd name="connsiteY29" fmla="*/ 3168569 h 6860198"/>
              <a:gd name="connsiteX30" fmla="*/ 3706711 w 8388000"/>
              <a:gd name="connsiteY30" fmla="*/ 2636163 h 6860198"/>
              <a:gd name="connsiteX31" fmla="*/ 4239055 w 8388000"/>
              <a:gd name="connsiteY31" fmla="*/ 2637820 h 6860198"/>
              <a:gd name="connsiteX32" fmla="*/ 4235675 w 8388000"/>
              <a:gd name="connsiteY32" fmla="*/ 2107197 h 6860198"/>
              <a:gd name="connsiteX33" fmla="*/ 4768082 w 8388000"/>
              <a:gd name="connsiteY33" fmla="*/ 2108790 h 6860198"/>
              <a:gd name="connsiteX34" fmla="*/ 4766426 w 8388000"/>
              <a:gd name="connsiteY34" fmla="*/ 1576447 h 6860198"/>
              <a:gd name="connsiteX35" fmla="*/ 5298830 w 8388000"/>
              <a:gd name="connsiteY35" fmla="*/ 1578104 h 6860198"/>
              <a:gd name="connsiteX36" fmla="*/ 5295454 w 8388000"/>
              <a:gd name="connsiteY36" fmla="*/ 1047418 h 6860198"/>
              <a:gd name="connsiteX37" fmla="*/ 5827860 w 8388000"/>
              <a:gd name="connsiteY37" fmla="*/ 1049076 h 6860198"/>
              <a:gd name="connsiteX38" fmla="*/ 5826140 w 8388000"/>
              <a:gd name="connsiteY38" fmla="*/ 516668 h 6860198"/>
              <a:gd name="connsiteX39" fmla="*/ 6356888 w 8388000"/>
              <a:gd name="connsiteY39" fmla="*/ 520046 h 686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388000" h="6860198">
                <a:moveTo>
                  <a:pt x="6355271" y="0"/>
                </a:moveTo>
                <a:lnTo>
                  <a:pt x="8388000" y="0"/>
                </a:lnTo>
                <a:lnTo>
                  <a:pt x="8388000" y="260647"/>
                </a:lnTo>
                <a:lnTo>
                  <a:pt x="8388000" y="547346"/>
                </a:lnTo>
                <a:lnTo>
                  <a:pt x="8388000" y="6855969"/>
                </a:lnTo>
                <a:lnTo>
                  <a:pt x="8388000" y="6857501"/>
                </a:lnTo>
                <a:lnTo>
                  <a:pt x="8388000" y="6858000"/>
                </a:lnTo>
                <a:lnTo>
                  <a:pt x="7318248" y="6858000"/>
                </a:lnTo>
                <a:lnTo>
                  <a:pt x="7318248" y="6858788"/>
                </a:lnTo>
                <a:lnTo>
                  <a:pt x="7227440" y="6858788"/>
                </a:lnTo>
                <a:lnTo>
                  <a:pt x="7227440" y="6860198"/>
                </a:lnTo>
                <a:lnTo>
                  <a:pt x="3299723" y="6860198"/>
                </a:lnTo>
                <a:lnTo>
                  <a:pt x="3300395" y="6858788"/>
                </a:lnTo>
                <a:lnTo>
                  <a:pt x="2056814" y="6858788"/>
                </a:lnTo>
                <a:lnTo>
                  <a:pt x="2057296" y="6858000"/>
                </a:lnTo>
                <a:lnTo>
                  <a:pt x="1604" y="6858000"/>
                </a:lnTo>
                <a:lnTo>
                  <a:pt x="0" y="6342871"/>
                </a:lnTo>
                <a:lnTo>
                  <a:pt x="532409" y="6344529"/>
                </a:lnTo>
                <a:lnTo>
                  <a:pt x="529031" y="5813842"/>
                </a:lnTo>
                <a:lnTo>
                  <a:pt x="1061436" y="5815500"/>
                </a:lnTo>
                <a:lnTo>
                  <a:pt x="1059780" y="5283028"/>
                </a:lnTo>
                <a:lnTo>
                  <a:pt x="1590529" y="5286407"/>
                </a:lnTo>
                <a:lnTo>
                  <a:pt x="1588810" y="4754000"/>
                </a:lnTo>
                <a:lnTo>
                  <a:pt x="2119560" y="4757378"/>
                </a:lnTo>
                <a:lnTo>
                  <a:pt x="2117840" y="4224971"/>
                </a:lnTo>
                <a:lnTo>
                  <a:pt x="2648590" y="4228350"/>
                </a:lnTo>
                <a:lnTo>
                  <a:pt x="2646867" y="3695942"/>
                </a:lnTo>
                <a:lnTo>
                  <a:pt x="3179274" y="3697662"/>
                </a:lnTo>
                <a:lnTo>
                  <a:pt x="3177680" y="3165191"/>
                </a:lnTo>
                <a:lnTo>
                  <a:pt x="3708367" y="3168569"/>
                </a:lnTo>
                <a:lnTo>
                  <a:pt x="3706711" y="2636163"/>
                </a:lnTo>
                <a:lnTo>
                  <a:pt x="4239055" y="2637820"/>
                </a:lnTo>
                <a:lnTo>
                  <a:pt x="4235675" y="2107197"/>
                </a:lnTo>
                <a:lnTo>
                  <a:pt x="4768082" y="2108790"/>
                </a:lnTo>
                <a:lnTo>
                  <a:pt x="4766426" y="1576447"/>
                </a:lnTo>
                <a:lnTo>
                  <a:pt x="5298830" y="1578104"/>
                </a:lnTo>
                <a:lnTo>
                  <a:pt x="5295454" y="1047418"/>
                </a:lnTo>
                <a:lnTo>
                  <a:pt x="5827860" y="1049076"/>
                </a:lnTo>
                <a:lnTo>
                  <a:pt x="5826140" y="516668"/>
                </a:lnTo>
                <a:lnTo>
                  <a:pt x="6356888" y="520046"/>
                </a:lnTo>
                <a:close/>
              </a:path>
            </a:pathLst>
          </a:custGeom>
          <a:noFill/>
        </p:spPr>
        <p:txBody>
          <a:bodyPr wrap="square" lIns="3240000" tIns="216000" rIns="540000" bIns="900000" anchor="b">
            <a:noAutofit/>
          </a:bodyPr>
          <a:lstStyle>
            <a:lvl1pPr marL="0" indent="0" algn="r">
              <a:buNone/>
              <a:defRPr sz="140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E85A6144-A43E-3836-1D98-621F15E85841}"/>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4" name="Logo">
            <a:extLst>
              <a:ext uri="{FF2B5EF4-FFF2-40B4-BE49-F238E27FC236}">
                <a16:creationId xmlns:a16="http://schemas.microsoft.com/office/drawing/2014/main" id="{0930538F-7516-A670-62E7-F74A03A6E8AD}"/>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
        <p:nvSpPr>
          <p:cNvPr id="11" name="Päivämäärän paikkamerkki 3">
            <a:extLst>
              <a:ext uri="{FF2B5EF4-FFF2-40B4-BE49-F238E27FC236}">
                <a16:creationId xmlns:a16="http://schemas.microsoft.com/office/drawing/2014/main" id="{2AA5EE69-D385-AD43-A92E-1F72A7531F97}"/>
              </a:ext>
            </a:extLst>
          </p:cNvPr>
          <p:cNvSpPr>
            <a:spLocks noGrp="1"/>
          </p:cNvSpPr>
          <p:nvPr>
            <p:ph type="dt" sz="half" idx="10"/>
          </p:nvPr>
        </p:nvSpPr>
        <p:spPr>
          <a:xfrm>
            <a:off x="10440401" y="6248400"/>
            <a:ext cx="1210262" cy="249238"/>
          </a:xfrm>
        </p:spPr>
        <p:txBody>
          <a:bodyPr wrap="square"/>
          <a:lstStyle>
            <a:lvl1pPr>
              <a:defRPr b="1"/>
            </a:lvl1pPr>
          </a:lstStyle>
          <a:p>
            <a:r>
              <a:rPr lang="fi-FI"/>
              <a:t>12.8.2025</a:t>
            </a:r>
            <a:endParaRPr lang="fi-FI" dirty="0"/>
          </a:p>
        </p:txBody>
      </p:sp>
    </p:spTree>
    <p:extLst>
      <p:ext uri="{BB962C8B-B14F-4D97-AF65-F5344CB8AC3E}">
        <p14:creationId xmlns:p14="http://schemas.microsoft.com/office/powerpoint/2010/main" val="1307625188"/>
      </p:ext>
    </p:extLst>
  </p:cSld>
  <p:clrMapOvr>
    <a:masterClrMapping/>
  </p:clrMapOvr>
  <p:extLst>
    <p:ext uri="{DCECCB84-F9BA-43D5-87BE-67443E8EF086}">
      <p15:sldGuideLst xmlns:p15="http://schemas.microsoft.com/office/powerpoint/2012/main"/>
    </p:ext>
  </p:extLst>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Otsikko ja teksi kuvalla 1 B">
    <p:bg>
      <p:bgPr>
        <a:solidFill>
          <a:schemeClr val="bg2"/>
        </a:solidFill>
        <a:effectLst/>
      </p:bgPr>
    </p:bg>
    <p:spTree>
      <p:nvGrpSpPr>
        <p:cNvPr id="1" name=""/>
        <p:cNvGrpSpPr/>
        <p:nvPr/>
      </p:nvGrpSpPr>
      <p:grpSpPr>
        <a:xfrm>
          <a:off x="0" y="0"/>
          <a:ext cx="0" cy="0"/>
          <a:chOff x="0" y="0"/>
          <a:chExt cx="0" cy="0"/>
        </a:xfrm>
      </p:grpSpPr>
      <p:sp>
        <p:nvSpPr>
          <p:cNvPr id="11" name="Kuvan paikkamerkki 10">
            <a:extLst>
              <a:ext uri="{FF2B5EF4-FFF2-40B4-BE49-F238E27FC236}">
                <a16:creationId xmlns:a16="http://schemas.microsoft.com/office/drawing/2014/main" id="{C996EA7C-BF89-E0F6-993E-7A5A70E6E8F4}"/>
              </a:ext>
              <a:ext uri="{C183D7F6-B498-43B3-948B-1728B52AA6E4}">
                <adec:decorative xmlns:adec="http://schemas.microsoft.com/office/drawing/2017/decorative" val="1"/>
              </a:ext>
            </a:extLst>
          </p:cNvPr>
          <p:cNvSpPr>
            <a:spLocks noGrp="1"/>
          </p:cNvSpPr>
          <p:nvPr>
            <p:ph type="pic" sz="quarter" idx="29" hasCustomPrompt="1"/>
          </p:nvPr>
        </p:nvSpPr>
        <p:spPr>
          <a:xfrm>
            <a:off x="1731437" y="-2198"/>
            <a:ext cx="10457086" cy="6863130"/>
          </a:xfrm>
          <a:custGeom>
            <a:avLst/>
            <a:gdLst>
              <a:gd name="connsiteX0" fmla="*/ 6355271 w 10457086"/>
              <a:gd name="connsiteY0" fmla="*/ 0 h 6863130"/>
              <a:gd name="connsiteX1" fmla="*/ 8388000 w 10457086"/>
              <a:gd name="connsiteY1" fmla="*/ 0 h 6863130"/>
              <a:gd name="connsiteX2" fmla="*/ 8388000 w 10457086"/>
              <a:gd name="connsiteY2" fmla="*/ 732 h 6863130"/>
              <a:gd name="connsiteX3" fmla="*/ 9286068 w 10457086"/>
              <a:gd name="connsiteY3" fmla="*/ 732 h 6863130"/>
              <a:gd name="connsiteX4" fmla="*/ 9286068 w 10457086"/>
              <a:gd name="connsiteY4" fmla="*/ 2198 h 6863130"/>
              <a:gd name="connsiteX5" fmla="*/ 9486046 w 10457086"/>
              <a:gd name="connsiteY5" fmla="*/ 2198 h 6863130"/>
              <a:gd name="connsiteX6" fmla="*/ 10457086 w 10457086"/>
              <a:gd name="connsiteY6" fmla="*/ 2198 h 6863130"/>
              <a:gd name="connsiteX7" fmla="*/ 10457086 w 10457086"/>
              <a:gd name="connsiteY7" fmla="*/ 6860198 h 6863130"/>
              <a:gd name="connsiteX8" fmla="*/ 9486046 w 10457086"/>
              <a:gd name="connsiteY8" fmla="*/ 6860198 h 6863130"/>
              <a:gd name="connsiteX9" fmla="*/ 9195586 w 10457086"/>
              <a:gd name="connsiteY9" fmla="*/ 6860198 h 6863130"/>
              <a:gd name="connsiteX10" fmla="*/ 9195586 w 10457086"/>
              <a:gd name="connsiteY10" fmla="*/ 6863130 h 6863130"/>
              <a:gd name="connsiteX11" fmla="*/ 8224546 w 10457086"/>
              <a:gd name="connsiteY11" fmla="*/ 6863130 h 6863130"/>
              <a:gd name="connsiteX12" fmla="*/ 4926258 w 10457086"/>
              <a:gd name="connsiteY12" fmla="*/ 6863130 h 6863130"/>
              <a:gd name="connsiteX13" fmla="*/ 3955219 w 10457086"/>
              <a:gd name="connsiteY13" fmla="*/ 6863130 h 6863130"/>
              <a:gd name="connsiteX14" fmla="*/ 3955918 w 10457086"/>
              <a:gd name="connsiteY14" fmla="*/ 6861664 h 6863130"/>
              <a:gd name="connsiteX15" fmla="*/ 3104450 w 10457086"/>
              <a:gd name="connsiteY15" fmla="*/ 6861664 h 6863130"/>
              <a:gd name="connsiteX16" fmla="*/ 3106100 w 10457086"/>
              <a:gd name="connsiteY16" fmla="*/ 6858788 h 6863130"/>
              <a:gd name="connsiteX17" fmla="*/ 2056814 w 10457086"/>
              <a:gd name="connsiteY17" fmla="*/ 6858788 h 6863130"/>
              <a:gd name="connsiteX18" fmla="*/ 2057296 w 10457086"/>
              <a:gd name="connsiteY18" fmla="*/ 6858000 h 6863130"/>
              <a:gd name="connsiteX19" fmla="*/ 1604 w 10457086"/>
              <a:gd name="connsiteY19" fmla="*/ 6858000 h 6863130"/>
              <a:gd name="connsiteX20" fmla="*/ 0 w 10457086"/>
              <a:gd name="connsiteY20" fmla="*/ 6342871 h 6863130"/>
              <a:gd name="connsiteX21" fmla="*/ 532409 w 10457086"/>
              <a:gd name="connsiteY21" fmla="*/ 6344529 h 6863130"/>
              <a:gd name="connsiteX22" fmla="*/ 529031 w 10457086"/>
              <a:gd name="connsiteY22" fmla="*/ 5813842 h 6863130"/>
              <a:gd name="connsiteX23" fmla="*/ 1061436 w 10457086"/>
              <a:gd name="connsiteY23" fmla="*/ 5815500 h 6863130"/>
              <a:gd name="connsiteX24" fmla="*/ 1059780 w 10457086"/>
              <a:gd name="connsiteY24" fmla="*/ 5283028 h 6863130"/>
              <a:gd name="connsiteX25" fmla="*/ 1590529 w 10457086"/>
              <a:gd name="connsiteY25" fmla="*/ 5286407 h 6863130"/>
              <a:gd name="connsiteX26" fmla="*/ 1588810 w 10457086"/>
              <a:gd name="connsiteY26" fmla="*/ 4754000 h 6863130"/>
              <a:gd name="connsiteX27" fmla="*/ 2119560 w 10457086"/>
              <a:gd name="connsiteY27" fmla="*/ 4757378 h 6863130"/>
              <a:gd name="connsiteX28" fmla="*/ 2117840 w 10457086"/>
              <a:gd name="connsiteY28" fmla="*/ 4224971 h 6863130"/>
              <a:gd name="connsiteX29" fmla="*/ 2648590 w 10457086"/>
              <a:gd name="connsiteY29" fmla="*/ 4228350 h 6863130"/>
              <a:gd name="connsiteX30" fmla="*/ 2646867 w 10457086"/>
              <a:gd name="connsiteY30" fmla="*/ 3695942 h 6863130"/>
              <a:gd name="connsiteX31" fmla="*/ 3179274 w 10457086"/>
              <a:gd name="connsiteY31" fmla="*/ 3697662 h 6863130"/>
              <a:gd name="connsiteX32" fmla="*/ 3177680 w 10457086"/>
              <a:gd name="connsiteY32" fmla="*/ 3165191 h 6863130"/>
              <a:gd name="connsiteX33" fmla="*/ 3708367 w 10457086"/>
              <a:gd name="connsiteY33" fmla="*/ 3168569 h 6863130"/>
              <a:gd name="connsiteX34" fmla="*/ 3706711 w 10457086"/>
              <a:gd name="connsiteY34" fmla="*/ 2636163 h 6863130"/>
              <a:gd name="connsiteX35" fmla="*/ 4239055 w 10457086"/>
              <a:gd name="connsiteY35" fmla="*/ 2637820 h 6863130"/>
              <a:gd name="connsiteX36" fmla="*/ 4235675 w 10457086"/>
              <a:gd name="connsiteY36" fmla="*/ 2107197 h 6863130"/>
              <a:gd name="connsiteX37" fmla="*/ 4768082 w 10457086"/>
              <a:gd name="connsiteY37" fmla="*/ 2108790 h 6863130"/>
              <a:gd name="connsiteX38" fmla="*/ 4766426 w 10457086"/>
              <a:gd name="connsiteY38" fmla="*/ 1576447 h 6863130"/>
              <a:gd name="connsiteX39" fmla="*/ 5298830 w 10457086"/>
              <a:gd name="connsiteY39" fmla="*/ 1578104 h 6863130"/>
              <a:gd name="connsiteX40" fmla="*/ 5295454 w 10457086"/>
              <a:gd name="connsiteY40" fmla="*/ 1047418 h 6863130"/>
              <a:gd name="connsiteX41" fmla="*/ 5827860 w 10457086"/>
              <a:gd name="connsiteY41" fmla="*/ 1049076 h 6863130"/>
              <a:gd name="connsiteX42" fmla="*/ 5826140 w 10457086"/>
              <a:gd name="connsiteY42" fmla="*/ 516668 h 6863130"/>
              <a:gd name="connsiteX43" fmla="*/ 6356888 w 10457086"/>
              <a:gd name="connsiteY43" fmla="*/ 520046 h 686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457086" h="6863130">
                <a:moveTo>
                  <a:pt x="6355271" y="0"/>
                </a:moveTo>
                <a:lnTo>
                  <a:pt x="8388000" y="0"/>
                </a:lnTo>
                <a:lnTo>
                  <a:pt x="8388000" y="732"/>
                </a:lnTo>
                <a:lnTo>
                  <a:pt x="9286068" y="732"/>
                </a:lnTo>
                <a:lnTo>
                  <a:pt x="9286068" y="2198"/>
                </a:lnTo>
                <a:lnTo>
                  <a:pt x="9486046" y="2198"/>
                </a:lnTo>
                <a:lnTo>
                  <a:pt x="10457086" y="2198"/>
                </a:lnTo>
                <a:lnTo>
                  <a:pt x="10457086" y="6860198"/>
                </a:lnTo>
                <a:lnTo>
                  <a:pt x="9486046" y="6860198"/>
                </a:lnTo>
                <a:lnTo>
                  <a:pt x="9195586" y="6860198"/>
                </a:lnTo>
                <a:lnTo>
                  <a:pt x="9195586" y="6863130"/>
                </a:lnTo>
                <a:lnTo>
                  <a:pt x="8224546" y="6863130"/>
                </a:lnTo>
                <a:lnTo>
                  <a:pt x="4926258" y="6863130"/>
                </a:lnTo>
                <a:lnTo>
                  <a:pt x="3955219" y="6863130"/>
                </a:lnTo>
                <a:lnTo>
                  <a:pt x="3955918" y="6861664"/>
                </a:lnTo>
                <a:lnTo>
                  <a:pt x="3104450" y="6861664"/>
                </a:lnTo>
                <a:lnTo>
                  <a:pt x="3106100" y="6858788"/>
                </a:lnTo>
                <a:lnTo>
                  <a:pt x="2056814" y="6858788"/>
                </a:lnTo>
                <a:lnTo>
                  <a:pt x="2057296" y="6858000"/>
                </a:lnTo>
                <a:lnTo>
                  <a:pt x="1604" y="6858000"/>
                </a:lnTo>
                <a:lnTo>
                  <a:pt x="0" y="6342871"/>
                </a:lnTo>
                <a:lnTo>
                  <a:pt x="532409" y="6344529"/>
                </a:lnTo>
                <a:lnTo>
                  <a:pt x="529031" y="5813842"/>
                </a:lnTo>
                <a:lnTo>
                  <a:pt x="1061436" y="5815500"/>
                </a:lnTo>
                <a:lnTo>
                  <a:pt x="1059780" y="5283028"/>
                </a:lnTo>
                <a:lnTo>
                  <a:pt x="1590529" y="5286407"/>
                </a:lnTo>
                <a:lnTo>
                  <a:pt x="1588810" y="4754000"/>
                </a:lnTo>
                <a:lnTo>
                  <a:pt x="2119560" y="4757378"/>
                </a:lnTo>
                <a:lnTo>
                  <a:pt x="2117840" y="4224971"/>
                </a:lnTo>
                <a:lnTo>
                  <a:pt x="2648590" y="4228350"/>
                </a:lnTo>
                <a:lnTo>
                  <a:pt x="2646867" y="3695942"/>
                </a:lnTo>
                <a:lnTo>
                  <a:pt x="3179274" y="3697662"/>
                </a:lnTo>
                <a:lnTo>
                  <a:pt x="3177680" y="3165191"/>
                </a:lnTo>
                <a:lnTo>
                  <a:pt x="3708367" y="3168569"/>
                </a:lnTo>
                <a:lnTo>
                  <a:pt x="3706711" y="2636163"/>
                </a:lnTo>
                <a:lnTo>
                  <a:pt x="4239055" y="2637820"/>
                </a:lnTo>
                <a:lnTo>
                  <a:pt x="4235675" y="2107197"/>
                </a:lnTo>
                <a:lnTo>
                  <a:pt x="4768082" y="2108790"/>
                </a:lnTo>
                <a:lnTo>
                  <a:pt x="4766426" y="1576447"/>
                </a:lnTo>
                <a:lnTo>
                  <a:pt x="5298830" y="1578104"/>
                </a:lnTo>
                <a:lnTo>
                  <a:pt x="5295454" y="1047418"/>
                </a:lnTo>
                <a:lnTo>
                  <a:pt x="5827860" y="1049076"/>
                </a:lnTo>
                <a:lnTo>
                  <a:pt x="5826140" y="516668"/>
                </a:lnTo>
                <a:lnTo>
                  <a:pt x="6356888" y="520046"/>
                </a:lnTo>
                <a:close/>
              </a:path>
            </a:pathLst>
          </a:custGeom>
          <a:noFill/>
        </p:spPr>
        <p:txBody>
          <a:bodyPr wrap="square" lIns="4680000" tIns="216000" rIns="540000" bIns="900000" anchor="b">
            <a:noAutofit/>
          </a:bodyPr>
          <a:lstStyle>
            <a:lvl1pPr marL="0" indent="0" algn="r">
              <a:buNone/>
              <a:defRPr sz="140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46099" y="546100"/>
            <a:ext cx="4581525" cy="985838"/>
          </a:xfrm>
          <a:prstGeom prst="rect">
            <a:avLst/>
          </a:prstGeom>
        </p:spPr>
        <p:txBody>
          <a:bodyPr anchor="t"/>
          <a:lstStyle>
            <a:lvl1pPr>
              <a:defRPr sz="3600">
                <a:solidFill>
                  <a:schemeClr val="tx1"/>
                </a:solidFill>
              </a:defRPr>
            </a:lvl1pPr>
          </a:lstStyle>
          <a:p>
            <a:r>
              <a:rPr lang="fi-FI"/>
              <a:t>Muokkaa ots. perustyyl. napsautt.</a:t>
            </a:r>
            <a:endParaRPr lang="fi-FI" dirty="0"/>
          </a:p>
        </p:txBody>
      </p:sp>
      <p:sp>
        <p:nvSpPr>
          <p:cNvPr id="12" name="Tekstin paikkamerkki 9">
            <a:extLst>
              <a:ext uri="{FF2B5EF4-FFF2-40B4-BE49-F238E27FC236}">
                <a16:creationId xmlns:a16="http://schemas.microsoft.com/office/drawing/2014/main" id="{4802B9B1-2A4A-298C-FD3F-7E0A7918F585}"/>
              </a:ext>
            </a:extLst>
          </p:cNvPr>
          <p:cNvSpPr>
            <a:spLocks noGrp="1"/>
          </p:cNvSpPr>
          <p:nvPr>
            <p:ph type="body" sz="quarter" idx="30"/>
          </p:nvPr>
        </p:nvSpPr>
        <p:spPr>
          <a:xfrm>
            <a:off x="539750" y="2276475"/>
            <a:ext cx="4227513" cy="3724275"/>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fi-FI" dirty="0"/>
          </a:p>
        </p:txBody>
      </p:sp>
      <p:sp>
        <p:nvSpPr>
          <p:cNvPr id="6" name="Alatunnisteen paikkamerkki 5">
            <a:extLst>
              <a:ext uri="{FF2B5EF4-FFF2-40B4-BE49-F238E27FC236}">
                <a16:creationId xmlns:a16="http://schemas.microsoft.com/office/drawing/2014/main" id="{EB9825AF-FA9A-3E07-6363-82CC9463A8AF}"/>
              </a:ext>
            </a:extLst>
          </p:cNvPr>
          <p:cNvSpPr>
            <a:spLocks noGrp="1"/>
          </p:cNvSpPr>
          <p:nvPr>
            <p:ph type="ftr" sz="quarter" idx="27"/>
          </p:nvPr>
        </p:nvSpPr>
        <p:spPr/>
        <p:txBody>
          <a:bodyPr/>
          <a:lstStyle/>
          <a:p>
            <a:endParaRPr lang="fi-FI" dirty="0"/>
          </a:p>
        </p:txBody>
      </p:sp>
      <p:sp>
        <p:nvSpPr>
          <p:cNvPr id="3" name="Päivämäärän paikkamerkki 2">
            <a:extLst>
              <a:ext uri="{FF2B5EF4-FFF2-40B4-BE49-F238E27FC236}">
                <a16:creationId xmlns:a16="http://schemas.microsoft.com/office/drawing/2014/main" id="{1729CFC5-24DD-513B-E598-74E5AC0D8054}"/>
              </a:ext>
            </a:extLst>
          </p:cNvPr>
          <p:cNvSpPr>
            <a:spLocks noGrp="1"/>
          </p:cNvSpPr>
          <p:nvPr>
            <p:ph type="dt" sz="half" idx="26"/>
          </p:nvPr>
        </p:nvSpPr>
        <p:spPr/>
        <p:txBody>
          <a:bodyPr/>
          <a:lstStyle/>
          <a:p>
            <a:r>
              <a:rPr lang="fi-FI"/>
              <a:t>12.8.2025</a:t>
            </a:r>
            <a:endParaRPr lang="fi-FI" dirty="0"/>
          </a:p>
        </p:txBody>
      </p:sp>
      <p:sp>
        <p:nvSpPr>
          <p:cNvPr id="7" name="Dian numeron paikkamerkki 6">
            <a:extLst>
              <a:ext uri="{FF2B5EF4-FFF2-40B4-BE49-F238E27FC236}">
                <a16:creationId xmlns:a16="http://schemas.microsoft.com/office/drawing/2014/main" id="{EE6EA182-DE74-CE41-32C4-1B7D6DA240A3}"/>
              </a:ext>
            </a:extLst>
          </p:cNvPr>
          <p:cNvSpPr>
            <a:spLocks noGrp="1"/>
          </p:cNvSpPr>
          <p:nvPr>
            <p:ph type="sldNum" sz="quarter" idx="28"/>
          </p:nvPr>
        </p:nvSpPr>
        <p:spPr/>
        <p:txBody>
          <a:bodyPr/>
          <a:lstStyle/>
          <a:p>
            <a:fld id="{A9494116-C6F5-466F-B5C1-BBB074CB17FC}" type="slidenum">
              <a:rPr lang="fi-FI" smtClean="0"/>
              <a:pPr/>
              <a:t>‹#›</a:t>
            </a:fld>
            <a:endParaRPr lang="fi-FI" dirty="0"/>
          </a:p>
        </p:txBody>
      </p:sp>
      <p:sp>
        <p:nvSpPr>
          <p:cNvPr id="8" name="Kuvatiedot">
            <a:extLst>
              <a:ext uri="{FF2B5EF4-FFF2-40B4-BE49-F238E27FC236}">
                <a16:creationId xmlns:a16="http://schemas.microsoft.com/office/drawing/2014/main" id="{51908877-0B3F-FAF6-EB89-4F4663D1A68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5" name="Logo">
            <a:extLst>
              <a:ext uri="{FF2B5EF4-FFF2-40B4-BE49-F238E27FC236}">
                <a16:creationId xmlns:a16="http://schemas.microsoft.com/office/drawing/2014/main" id="{4BEF8E1D-C52D-977D-DCAC-D971DDA1945B}"/>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888582028"/>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preserve="1" userDrawn="1">
  <p:cSld name="Organisaatio 2">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46099" y="546100"/>
            <a:ext cx="11104564" cy="682928"/>
          </a:xfrm>
          <a:prstGeom prst="rect">
            <a:avLst/>
          </a:prstGeom>
        </p:spPr>
        <p:txBody>
          <a:bodyPr anchor="t"/>
          <a:lstStyle>
            <a:lvl1pPr algn="ctr">
              <a:defRPr sz="3600"/>
            </a:lvl1pPr>
          </a:lstStyle>
          <a:p>
            <a:r>
              <a:rPr lang="fi-FI" dirty="0"/>
              <a:t>Organisaatio 2</a:t>
            </a:r>
          </a:p>
        </p:txBody>
      </p:sp>
      <p:sp>
        <p:nvSpPr>
          <p:cNvPr id="63" name="Tekstin paikkamerkki 62">
            <a:extLst>
              <a:ext uri="{FF2B5EF4-FFF2-40B4-BE49-F238E27FC236}">
                <a16:creationId xmlns:a16="http://schemas.microsoft.com/office/drawing/2014/main" id="{D4D62115-9A8A-0281-18E7-46DBC1578F88}"/>
              </a:ext>
              <a:ext uri="{C183D7F6-B498-43B3-948B-1728B52AA6E4}">
                <adec:decorative xmlns:adec="http://schemas.microsoft.com/office/drawing/2017/decorative" val="1"/>
              </a:ext>
            </a:extLst>
          </p:cNvPr>
          <p:cNvSpPr>
            <a:spLocks noGrp="1"/>
          </p:cNvSpPr>
          <p:nvPr>
            <p:ph type="body" sz="quarter" idx="110" hasCustomPrompt="1"/>
          </p:nvPr>
        </p:nvSpPr>
        <p:spPr>
          <a:xfrm rot="5400000">
            <a:off x="5556000" y="2218520"/>
            <a:ext cx="108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57" name="Tekstin paikkamerkki 56">
            <a:extLst>
              <a:ext uri="{FF2B5EF4-FFF2-40B4-BE49-F238E27FC236}">
                <a16:creationId xmlns:a16="http://schemas.microsoft.com/office/drawing/2014/main" id="{64582E81-D83C-C2A1-097B-ED6F33B3AEB8}"/>
              </a:ext>
              <a:ext uri="{C183D7F6-B498-43B3-948B-1728B52AA6E4}">
                <adec:decorative xmlns:adec="http://schemas.microsoft.com/office/drawing/2017/decorative" val="1"/>
              </a:ext>
            </a:extLst>
          </p:cNvPr>
          <p:cNvSpPr>
            <a:spLocks noGrp="1"/>
          </p:cNvSpPr>
          <p:nvPr>
            <p:ph type="body" sz="quarter" idx="104" hasCustomPrompt="1"/>
          </p:nvPr>
        </p:nvSpPr>
        <p:spPr>
          <a:xfrm flipH="1">
            <a:off x="9245793" y="3056930"/>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58" name="Tekstin paikkamerkki 57">
            <a:extLst>
              <a:ext uri="{FF2B5EF4-FFF2-40B4-BE49-F238E27FC236}">
                <a16:creationId xmlns:a16="http://schemas.microsoft.com/office/drawing/2014/main" id="{081E545D-1819-C0A6-233F-81FB68AB70EA}"/>
              </a:ext>
              <a:ext uri="{C183D7F6-B498-43B3-948B-1728B52AA6E4}">
                <adec:decorative xmlns:adec="http://schemas.microsoft.com/office/drawing/2017/decorative" val="1"/>
              </a:ext>
            </a:extLst>
          </p:cNvPr>
          <p:cNvSpPr>
            <a:spLocks noGrp="1"/>
          </p:cNvSpPr>
          <p:nvPr>
            <p:ph type="body" sz="quarter" idx="105" hasCustomPrompt="1"/>
          </p:nvPr>
        </p:nvSpPr>
        <p:spPr>
          <a:xfrm flipH="1">
            <a:off x="8571009" y="3368952"/>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59" name="Tekstin paikkamerkki 58">
            <a:extLst>
              <a:ext uri="{FF2B5EF4-FFF2-40B4-BE49-F238E27FC236}">
                <a16:creationId xmlns:a16="http://schemas.microsoft.com/office/drawing/2014/main" id="{8464A38F-E65C-CB0E-2452-953CE5F156C4}"/>
              </a:ext>
              <a:ext uri="{C183D7F6-B498-43B3-948B-1728B52AA6E4}">
                <adec:decorative xmlns:adec="http://schemas.microsoft.com/office/drawing/2017/decorative" val="1"/>
              </a:ext>
            </a:extLst>
          </p:cNvPr>
          <p:cNvSpPr>
            <a:spLocks noGrp="1"/>
          </p:cNvSpPr>
          <p:nvPr>
            <p:ph type="body" sz="quarter" idx="106" hasCustomPrompt="1"/>
          </p:nvPr>
        </p:nvSpPr>
        <p:spPr>
          <a:xfrm>
            <a:off x="9916573" y="3368952"/>
            <a:ext cx="432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60" name="Tekstin paikkamerkki 59">
            <a:extLst>
              <a:ext uri="{FF2B5EF4-FFF2-40B4-BE49-F238E27FC236}">
                <a16:creationId xmlns:a16="http://schemas.microsoft.com/office/drawing/2014/main" id="{2A1EEB3A-2724-476A-164D-7071831BD7FC}"/>
              </a:ext>
              <a:ext uri="{C183D7F6-B498-43B3-948B-1728B52AA6E4}">
                <adec:decorative xmlns:adec="http://schemas.microsoft.com/office/drawing/2017/decorative" val="1"/>
              </a:ext>
            </a:extLst>
          </p:cNvPr>
          <p:cNvSpPr>
            <a:spLocks noGrp="1"/>
          </p:cNvSpPr>
          <p:nvPr>
            <p:ph type="body" sz="quarter" idx="107" hasCustomPrompt="1"/>
          </p:nvPr>
        </p:nvSpPr>
        <p:spPr>
          <a:xfrm>
            <a:off x="9635353" y="3056930"/>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61" name="Tekstin paikkamerkki 60">
            <a:extLst>
              <a:ext uri="{FF2B5EF4-FFF2-40B4-BE49-F238E27FC236}">
                <a16:creationId xmlns:a16="http://schemas.microsoft.com/office/drawing/2014/main" id="{9535CD88-5F79-8AAE-8231-A6D99B664596}"/>
              </a:ext>
              <a:ext uri="{C183D7F6-B498-43B3-948B-1728B52AA6E4}">
                <adec:decorative xmlns:adec="http://schemas.microsoft.com/office/drawing/2017/decorative" val="1"/>
              </a:ext>
            </a:extLst>
          </p:cNvPr>
          <p:cNvSpPr>
            <a:spLocks noGrp="1"/>
          </p:cNvSpPr>
          <p:nvPr>
            <p:ph type="body" sz="quarter" idx="108" hasCustomPrompt="1"/>
          </p:nvPr>
        </p:nvSpPr>
        <p:spPr>
          <a:xfrm>
            <a:off x="10297998" y="3368952"/>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62" name="Tekstin paikkamerkki 61">
            <a:extLst>
              <a:ext uri="{FF2B5EF4-FFF2-40B4-BE49-F238E27FC236}">
                <a16:creationId xmlns:a16="http://schemas.microsoft.com/office/drawing/2014/main" id="{246F0043-9D21-80D7-080D-77F3E78D0555}"/>
              </a:ext>
              <a:ext uri="{C183D7F6-B498-43B3-948B-1728B52AA6E4}">
                <adec:decorative xmlns:adec="http://schemas.microsoft.com/office/drawing/2017/decorative" val="1"/>
              </a:ext>
            </a:extLst>
          </p:cNvPr>
          <p:cNvSpPr>
            <a:spLocks noGrp="1"/>
          </p:cNvSpPr>
          <p:nvPr>
            <p:ph type="body" sz="quarter" idx="109" hasCustomPrompt="1"/>
          </p:nvPr>
        </p:nvSpPr>
        <p:spPr>
          <a:xfrm>
            <a:off x="8854023" y="3368952"/>
            <a:ext cx="432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32" name="Tekstin paikkamerkki 31">
            <a:extLst>
              <a:ext uri="{FF2B5EF4-FFF2-40B4-BE49-F238E27FC236}">
                <a16:creationId xmlns:a16="http://schemas.microsoft.com/office/drawing/2014/main" id="{3C50D9F7-AB7F-FBBA-B101-001DD70A60F3}"/>
              </a:ext>
              <a:ext uri="{C183D7F6-B498-43B3-948B-1728B52AA6E4}">
                <adec:decorative xmlns:adec="http://schemas.microsoft.com/office/drawing/2017/decorative" val="1"/>
              </a:ext>
            </a:extLst>
          </p:cNvPr>
          <p:cNvSpPr>
            <a:spLocks noGrp="1"/>
          </p:cNvSpPr>
          <p:nvPr>
            <p:ph type="body" sz="quarter" idx="102" hasCustomPrompt="1"/>
          </p:nvPr>
        </p:nvSpPr>
        <p:spPr>
          <a:xfrm rot="5400000">
            <a:off x="8058013" y="4568534"/>
            <a:ext cx="108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33" name="Tekstin paikkamerkki 32">
            <a:extLst>
              <a:ext uri="{FF2B5EF4-FFF2-40B4-BE49-F238E27FC236}">
                <a16:creationId xmlns:a16="http://schemas.microsoft.com/office/drawing/2014/main" id="{288FF8E5-2DEE-7462-9CC6-02421B2862CC}"/>
              </a:ext>
              <a:ext uri="{C183D7F6-B498-43B3-948B-1728B52AA6E4}">
                <adec:decorative xmlns:adec="http://schemas.microsoft.com/office/drawing/2017/decorative" val="1"/>
              </a:ext>
            </a:extLst>
          </p:cNvPr>
          <p:cNvSpPr>
            <a:spLocks noGrp="1"/>
          </p:cNvSpPr>
          <p:nvPr>
            <p:ph type="body" sz="quarter" idx="103" hasCustomPrompt="1"/>
          </p:nvPr>
        </p:nvSpPr>
        <p:spPr>
          <a:xfrm rot="5400000">
            <a:off x="10202026" y="4568534"/>
            <a:ext cx="108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31" name="Tekstin paikkamerkki 30">
            <a:extLst>
              <a:ext uri="{FF2B5EF4-FFF2-40B4-BE49-F238E27FC236}">
                <a16:creationId xmlns:a16="http://schemas.microsoft.com/office/drawing/2014/main" id="{A2048D38-9B76-BF6F-4D85-0E564B015478}"/>
              </a:ext>
              <a:ext uri="{C183D7F6-B498-43B3-948B-1728B52AA6E4}">
                <adec:decorative xmlns:adec="http://schemas.microsoft.com/office/drawing/2017/decorative" val="1"/>
              </a:ext>
            </a:extLst>
          </p:cNvPr>
          <p:cNvSpPr>
            <a:spLocks noGrp="1"/>
          </p:cNvSpPr>
          <p:nvPr>
            <p:ph type="body" sz="quarter" idx="101" hasCustomPrompt="1"/>
          </p:nvPr>
        </p:nvSpPr>
        <p:spPr>
          <a:xfrm rot="5400000">
            <a:off x="909214" y="4568534"/>
            <a:ext cx="108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30" name="Tekstin paikkamerkki 29">
            <a:extLst>
              <a:ext uri="{FF2B5EF4-FFF2-40B4-BE49-F238E27FC236}">
                <a16:creationId xmlns:a16="http://schemas.microsoft.com/office/drawing/2014/main" id="{67AA50B1-E3EB-8F62-7156-E77DF887EAE1}"/>
              </a:ext>
              <a:ext uri="{C183D7F6-B498-43B3-948B-1728B52AA6E4}">
                <adec:decorative xmlns:adec="http://schemas.microsoft.com/office/drawing/2017/decorative" val="1"/>
              </a:ext>
            </a:extLst>
          </p:cNvPr>
          <p:cNvSpPr>
            <a:spLocks noGrp="1"/>
          </p:cNvSpPr>
          <p:nvPr>
            <p:ph type="body" sz="quarter" idx="100" hasCustomPrompt="1"/>
          </p:nvPr>
        </p:nvSpPr>
        <p:spPr>
          <a:xfrm rot="5400000">
            <a:off x="3019082" y="4568534"/>
            <a:ext cx="108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29" name="Tekstin paikkamerkki 28">
            <a:extLst>
              <a:ext uri="{FF2B5EF4-FFF2-40B4-BE49-F238E27FC236}">
                <a16:creationId xmlns:a16="http://schemas.microsoft.com/office/drawing/2014/main" id="{B3E4B0AF-A06F-2A14-BE0A-CFF7EAEF2024}"/>
              </a:ext>
              <a:ext uri="{C183D7F6-B498-43B3-948B-1728B52AA6E4}">
                <adec:decorative xmlns:adec="http://schemas.microsoft.com/office/drawing/2017/decorative" val="1"/>
              </a:ext>
            </a:extLst>
          </p:cNvPr>
          <p:cNvSpPr>
            <a:spLocks noGrp="1"/>
          </p:cNvSpPr>
          <p:nvPr>
            <p:ph type="body" sz="quarter" idx="74" hasCustomPrompt="1"/>
          </p:nvPr>
        </p:nvSpPr>
        <p:spPr>
          <a:xfrm rot="5400000">
            <a:off x="5016000" y="4156951"/>
            <a:ext cx="216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19" name="Tekstin paikkamerkki 18">
            <a:extLst>
              <a:ext uri="{FF2B5EF4-FFF2-40B4-BE49-F238E27FC236}">
                <a16:creationId xmlns:a16="http://schemas.microsoft.com/office/drawing/2014/main" id="{9CC714EB-13D1-1D5B-E802-AEC96F29EECC}"/>
              </a:ext>
              <a:ext uri="{C183D7F6-B498-43B3-948B-1728B52AA6E4}">
                <adec:decorative xmlns:adec="http://schemas.microsoft.com/office/drawing/2017/decorative" val="1"/>
              </a:ext>
            </a:extLst>
          </p:cNvPr>
          <p:cNvSpPr>
            <a:spLocks noGrp="1"/>
          </p:cNvSpPr>
          <p:nvPr>
            <p:ph type="body" sz="quarter" idx="76" hasCustomPrompt="1"/>
          </p:nvPr>
        </p:nvSpPr>
        <p:spPr>
          <a:xfrm flipH="1">
            <a:off x="2094940" y="3056930"/>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20" name="Tekstin paikkamerkki 19">
            <a:extLst>
              <a:ext uri="{FF2B5EF4-FFF2-40B4-BE49-F238E27FC236}">
                <a16:creationId xmlns:a16="http://schemas.microsoft.com/office/drawing/2014/main" id="{F6E348BA-F1D2-A3A5-0CBB-F14CAE9A1389}"/>
              </a:ext>
              <a:ext uri="{C183D7F6-B498-43B3-948B-1728B52AA6E4}">
                <adec:decorative xmlns:adec="http://schemas.microsoft.com/office/drawing/2017/decorative" val="1"/>
              </a:ext>
            </a:extLst>
          </p:cNvPr>
          <p:cNvSpPr>
            <a:spLocks noGrp="1"/>
          </p:cNvSpPr>
          <p:nvPr>
            <p:ph type="body" sz="quarter" idx="77" hasCustomPrompt="1"/>
          </p:nvPr>
        </p:nvSpPr>
        <p:spPr>
          <a:xfrm flipH="1">
            <a:off x="1427852" y="3368952"/>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21" name="Tekstin paikkamerkki 20">
            <a:extLst>
              <a:ext uri="{FF2B5EF4-FFF2-40B4-BE49-F238E27FC236}">
                <a16:creationId xmlns:a16="http://schemas.microsoft.com/office/drawing/2014/main" id="{3BA2266A-5453-E205-7A76-1AAC6BDA07F0}"/>
              </a:ext>
              <a:ext uri="{C183D7F6-B498-43B3-948B-1728B52AA6E4}">
                <adec:decorative xmlns:adec="http://schemas.microsoft.com/office/drawing/2017/decorative" val="1"/>
              </a:ext>
            </a:extLst>
          </p:cNvPr>
          <p:cNvSpPr>
            <a:spLocks noGrp="1"/>
          </p:cNvSpPr>
          <p:nvPr>
            <p:ph type="body" sz="quarter" idx="96" hasCustomPrompt="1"/>
          </p:nvPr>
        </p:nvSpPr>
        <p:spPr>
          <a:xfrm>
            <a:off x="2773383" y="3368952"/>
            <a:ext cx="54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22" name="Tekstin paikkamerkki 21">
            <a:extLst>
              <a:ext uri="{FF2B5EF4-FFF2-40B4-BE49-F238E27FC236}">
                <a16:creationId xmlns:a16="http://schemas.microsoft.com/office/drawing/2014/main" id="{CB0D3F5C-302A-DA8F-8122-64205BC44FAC}"/>
              </a:ext>
              <a:ext uri="{C183D7F6-B498-43B3-948B-1728B52AA6E4}">
                <adec:decorative xmlns:adec="http://schemas.microsoft.com/office/drawing/2017/decorative" val="1"/>
              </a:ext>
            </a:extLst>
          </p:cNvPr>
          <p:cNvSpPr>
            <a:spLocks noGrp="1"/>
          </p:cNvSpPr>
          <p:nvPr>
            <p:ph type="body" sz="quarter" idx="97" hasCustomPrompt="1"/>
          </p:nvPr>
        </p:nvSpPr>
        <p:spPr>
          <a:xfrm>
            <a:off x="2484500" y="3056930"/>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25" name="Tekstin paikkamerkki 24">
            <a:extLst>
              <a:ext uri="{FF2B5EF4-FFF2-40B4-BE49-F238E27FC236}">
                <a16:creationId xmlns:a16="http://schemas.microsoft.com/office/drawing/2014/main" id="{9AFEEDE1-078B-F5D5-4B6F-1089C9E6D000}"/>
              </a:ext>
              <a:ext uri="{C183D7F6-B498-43B3-948B-1728B52AA6E4}">
                <adec:decorative xmlns:adec="http://schemas.microsoft.com/office/drawing/2017/decorative" val="1"/>
              </a:ext>
            </a:extLst>
          </p:cNvPr>
          <p:cNvSpPr>
            <a:spLocks noGrp="1"/>
          </p:cNvSpPr>
          <p:nvPr>
            <p:ph type="body" sz="quarter" idx="98" hasCustomPrompt="1"/>
          </p:nvPr>
        </p:nvSpPr>
        <p:spPr>
          <a:xfrm>
            <a:off x="3154841" y="3368952"/>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26" name="Tekstin paikkamerkki 25">
            <a:extLst>
              <a:ext uri="{FF2B5EF4-FFF2-40B4-BE49-F238E27FC236}">
                <a16:creationId xmlns:a16="http://schemas.microsoft.com/office/drawing/2014/main" id="{2C06EA7A-DE17-73E5-99C5-592751EBC86C}"/>
              </a:ext>
              <a:ext uri="{C183D7F6-B498-43B3-948B-1728B52AA6E4}">
                <adec:decorative xmlns:adec="http://schemas.microsoft.com/office/drawing/2017/decorative" val="1"/>
              </a:ext>
            </a:extLst>
          </p:cNvPr>
          <p:cNvSpPr>
            <a:spLocks noGrp="1"/>
          </p:cNvSpPr>
          <p:nvPr>
            <p:ph type="body" sz="quarter" idx="99" hasCustomPrompt="1"/>
          </p:nvPr>
        </p:nvSpPr>
        <p:spPr>
          <a:xfrm>
            <a:off x="1710866" y="3368952"/>
            <a:ext cx="54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3" name="Tekstin paikkamerkki 2">
            <a:extLst>
              <a:ext uri="{FF2B5EF4-FFF2-40B4-BE49-F238E27FC236}">
                <a16:creationId xmlns:a16="http://schemas.microsoft.com/office/drawing/2014/main" id="{393E15FB-309A-D535-0220-27DEB33B3E80}"/>
              </a:ext>
              <a:ext uri="{C183D7F6-B498-43B3-948B-1728B52AA6E4}">
                <adec:decorative xmlns:adec="http://schemas.microsoft.com/office/drawing/2017/decorative" val="1"/>
              </a:ext>
            </a:extLst>
          </p:cNvPr>
          <p:cNvSpPr>
            <a:spLocks noGrp="1"/>
          </p:cNvSpPr>
          <p:nvPr>
            <p:ph type="body" sz="quarter" idx="70" hasCustomPrompt="1"/>
          </p:nvPr>
        </p:nvSpPr>
        <p:spPr>
          <a:xfrm flipH="1">
            <a:off x="2924381" y="2214480"/>
            <a:ext cx="2803698"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10" name="Tekstin paikkamerkki 9">
            <a:extLst>
              <a:ext uri="{FF2B5EF4-FFF2-40B4-BE49-F238E27FC236}">
                <a16:creationId xmlns:a16="http://schemas.microsoft.com/office/drawing/2014/main" id="{31DF8E15-04DE-5CDE-CA1C-6E3F3F7AB8F2}"/>
              </a:ext>
              <a:ext uri="{C183D7F6-B498-43B3-948B-1728B52AA6E4}">
                <adec:decorative xmlns:adec="http://schemas.microsoft.com/office/drawing/2017/decorative" val="1"/>
              </a:ext>
            </a:extLst>
          </p:cNvPr>
          <p:cNvSpPr>
            <a:spLocks noGrp="1"/>
          </p:cNvSpPr>
          <p:nvPr>
            <p:ph type="body" sz="quarter" idx="71" hasCustomPrompt="1"/>
          </p:nvPr>
        </p:nvSpPr>
        <p:spPr>
          <a:xfrm flipH="1">
            <a:off x="5681725" y="1902458"/>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11" name="Tekstin paikkamerkki 10">
            <a:extLst>
              <a:ext uri="{FF2B5EF4-FFF2-40B4-BE49-F238E27FC236}">
                <a16:creationId xmlns:a16="http://schemas.microsoft.com/office/drawing/2014/main" id="{63700FAE-3D10-DF11-0814-E8720B6AB963}"/>
              </a:ext>
              <a:ext uri="{C183D7F6-B498-43B3-948B-1728B52AA6E4}">
                <adec:decorative xmlns:adec="http://schemas.microsoft.com/office/drawing/2017/decorative" val="1"/>
              </a:ext>
            </a:extLst>
          </p:cNvPr>
          <p:cNvSpPr>
            <a:spLocks noGrp="1"/>
          </p:cNvSpPr>
          <p:nvPr>
            <p:ph type="body" sz="quarter" idx="72" hasCustomPrompt="1"/>
          </p:nvPr>
        </p:nvSpPr>
        <p:spPr>
          <a:xfrm flipH="1">
            <a:off x="2481836" y="2214480"/>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12" name="Tekstin paikkamerkki 11">
            <a:extLst>
              <a:ext uri="{FF2B5EF4-FFF2-40B4-BE49-F238E27FC236}">
                <a16:creationId xmlns:a16="http://schemas.microsoft.com/office/drawing/2014/main" id="{7D1F02B6-8908-CBD4-377E-1E156E5DB8B1}"/>
              </a:ext>
              <a:ext uri="{C183D7F6-B498-43B3-948B-1728B52AA6E4}">
                <adec:decorative xmlns:adec="http://schemas.microsoft.com/office/drawing/2017/decorative" val="1"/>
              </a:ext>
            </a:extLst>
          </p:cNvPr>
          <p:cNvSpPr>
            <a:spLocks noGrp="1"/>
          </p:cNvSpPr>
          <p:nvPr>
            <p:ph type="body" sz="quarter" idx="94" hasCustomPrompt="1"/>
          </p:nvPr>
        </p:nvSpPr>
        <p:spPr>
          <a:xfrm>
            <a:off x="6463921" y="2214480"/>
            <a:ext cx="2803698"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17" name="Tekstin paikkamerkki 16">
            <a:extLst>
              <a:ext uri="{FF2B5EF4-FFF2-40B4-BE49-F238E27FC236}">
                <a16:creationId xmlns:a16="http://schemas.microsoft.com/office/drawing/2014/main" id="{F07D8310-A1A4-ACA6-A3F5-BD0393C834C5}"/>
              </a:ext>
              <a:ext uri="{C183D7F6-B498-43B3-948B-1728B52AA6E4}">
                <adec:decorative xmlns:adec="http://schemas.microsoft.com/office/drawing/2017/decorative" val="1"/>
              </a:ext>
            </a:extLst>
          </p:cNvPr>
          <p:cNvSpPr>
            <a:spLocks noGrp="1"/>
          </p:cNvSpPr>
          <p:nvPr>
            <p:ph type="body" sz="quarter" idx="68" hasCustomPrompt="1"/>
          </p:nvPr>
        </p:nvSpPr>
        <p:spPr>
          <a:xfrm>
            <a:off x="6071285" y="1902458"/>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18" name="Tekstin paikkamerkki 17">
            <a:extLst>
              <a:ext uri="{FF2B5EF4-FFF2-40B4-BE49-F238E27FC236}">
                <a16:creationId xmlns:a16="http://schemas.microsoft.com/office/drawing/2014/main" id="{AF4F6AE2-358C-F597-9AE8-25869A531F20}"/>
              </a:ext>
              <a:ext uri="{C183D7F6-B498-43B3-948B-1728B52AA6E4}">
                <adec:decorative xmlns:adec="http://schemas.microsoft.com/office/drawing/2017/decorative" val="1"/>
              </a:ext>
            </a:extLst>
          </p:cNvPr>
          <p:cNvSpPr>
            <a:spLocks noGrp="1"/>
          </p:cNvSpPr>
          <p:nvPr>
            <p:ph type="body" sz="quarter" idx="95" hasCustomPrompt="1"/>
          </p:nvPr>
        </p:nvSpPr>
        <p:spPr>
          <a:xfrm>
            <a:off x="9267619" y="2214480"/>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13" name="Tekstin paikkamerkki 4">
            <a:extLst>
              <a:ext uri="{FF2B5EF4-FFF2-40B4-BE49-F238E27FC236}">
                <a16:creationId xmlns:a16="http://schemas.microsoft.com/office/drawing/2014/main" id="{A863C22D-214A-7F9D-F1C3-C2FE9C4AA85A}"/>
              </a:ext>
              <a:ext uri="{C183D7F6-B498-43B3-948B-1728B52AA6E4}">
                <adec:decorative xmlns:adec="http://schemas.microsoft.com/office/drawing/2017/decorative" val="1"/>
              </a:ext>
            </a:extLst>
          </p:cNvPr>
          <p:cNvSpPr>
            <a:spLocks noGrp="1"/>
          </p:cNvSpPr>
          <p:nvPr>
            <p:ph type="body" sz="quarter" idx="43" hasCustomPrompt="1"/>
          </p:nvPr>
        </p:nvSpPr>
        <p:spPr>
          <a:xfrm>
            <a:off x="543718" y="1262285"/>
            <a:ext cx="11104564" cy="766539"/>
          </a:xfrm>
          <a:prstGeom prst="roundRect">
            <a:avLst/>
          </a:prstGeom>
          <a:solidFill>
            <a:schemeClr val="tx2"/>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14" name="Tekstin paikkamerkki 4">
            <a:extLst>
              <a:ext uri="{FF2B5EF4-FFF2-40B4-BE49-F238E27FC236}">
                <a16:creationId xmlns:a16="http://schemas.microsoft.com/office/drawing/2014/main" id="{D47A76B3-AB41-555B-FF3E-5A4D8BF149C5}"/>
              </a:ext>
            </a:extLst>
          </p:cNvPr>
          <p:cNvSpPr>
            <a:spLocks noGrp="1"/>
          </p:cNvSpPr>
          <p:nvPr>
            <p:ph type="body" sz="quarter" idx="44" hasCustomPrompt="1"/>
          </p:nvPr>
        </p:nvSpPr>
        <p:spPr>
          <a:xfrm>
            <a:off x="547686" y="1414429"/>
            <a:ext cx="11096628" cy="382456"/>
          </a:xfrm>
          <a:prstGeom prst="rect">
            <a:avLst/>
          </a:prstGeom>
          <a:noFill/>
        </p:spPr>
        <p:txBody>
          <a:bodyPr anchor="ctr"/>
          <a:lstStyle>
            <a:lvl1pPr marL="0" indent="0" algn="ctr">
              <a:buNone/>
              <a:defRPr sz="2800" b="1">
                <a:solidFill>
                  <a:schemeClr val="bg1"/>
                </a:solidFill>
              </a:defRPr>
            </a:lvl1pPr>
          </a:lstStyle>
          <a:p>
            <a:pPr lvl="0"/>
            <a:r>
              <a:rPr lang="fi-FI" dirty="0"/>
              <a:t>Taso 1</a:t>
            </a:r>
          </a:p>
        </p:txBody>
      </p:sp>
      <p:sp>
        <p:nvSpPr>
          <p:cNvPr id="39" name="Tekstin paikkamerkki 4">
            <a:extLst>
              <a:ext uri="{FF2B5EF4-FFF2-40B4-BE49-F238E27FC236}">
                <a16:creationId xmlns:a16="http://schemas.microsoft.com/office/drawing/2014/main" id="{E8CFC1B7-CA4F-799B-1995-D4027D98DF4A}"/>
              </a:ext>
              <a:ext uri="{C183D7F6-B498-43B3-948B-1728B52AA6E4}">
                <adec:decorative xmlns:adec="http://schemas.microsoft.com/office/drawing/2017/decorative" val="1"/>
              </a:ext>
            </a:extLst>
          </p:cNvPr>
          <p:cNvSpPr>
            <a:spLocks noGrp="1"/>
          </p:cNvSpPr>
          <p:nvPr>
            <p:ph type="body" sz="quarter" idx="61" hasCustomPrompt="1"/>
          </p:nvPr>
        </p:nvSpPr>
        <p:spPr>
          <a:xfrm>
            <a:off x="1257759" y="2426257"/>
            <a:ext cx="2520000" cy="792000"/>
          </a:xfrm>
          <a:prstGeom prst="roundRect">
            <a:avLst/>
          </a:prstGeom>
          <a:solidFill>
            <a:schemeClr val="accent6"/>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40" name="Tekstin paikkamerkki 4">
            <a:extLst>
              <a:ext uri="{FF2B5EF4-FFF2-40B4-BE49-F238E27FC236}">
                <a16:creationId xmlns:a16="http://schemas.microsoft.com/office/drawing/2014/main" id="{98520A54-90AE-64F9-7EB0-02AD97541943}"/>
              </a:ext>
            </a:extLst>
          </p:cNvPr>
          <p:cNvSpPr>
            <a:spLocks noGrp="1"/>
          </p:cNvSpPr>
          <p:nvPr>
            <p:ph type="body" sz="quarter" idx="62" hasCustomPrompt="1"/>
          </p:nvPr>
        </p:nvSpPr>
        <p:spPr>
          <a:xfrm>
            <a:off x="1257759" y="2582166"/>
            <a:ext cx="2520000" cy="480182"/>
          </a:xfrm>
          <a:prstGeom prst="rect">
            <a:avLst/>
          </a:prstGeom>
          <a:noFill/>
        </p:spPr>
        <p:txBody>
          <a:bodyPr anchor="ctr"/>
          <a:lstStyle>
            <a:lvl1pPr marL="0" indent="0" algn="ctr">
              <a:buNone/>
              <a:defRPr sz="2000" b="1">
                <a:solidFill>
                  <a:schemeClr val="tx2"/>
                </a:solidFill>
              </a:defRPr>
            </a:lvl1pPr>
          </a:lstStyle>
          <a:p>
            <a:pPr lvl="0"/>
            <a:r>
              <a:rPr lang="fi-FI" dirty="0"/>
              <a:t>Taso 2</a:t>
            </a:r>
          </a:p>
        </p:txBody>
      </p:sp>
      <p:sp>
        <p:nvSpPr>
          <p:cNvPr id="37" name="Tekstin paikkamerkki 4">
            <a:extLst>
              <a:ext uri="{FF2B5EF4-FFF2-40B4-BE49-F238E27FC236}">
                <a16:creationId xmlns:a16="http://schemas.microsoft.com/office/drawing/2014/main" id="{8B77DDF9-7EB7-8F14-FE65-64105BEFDF05}"/>
              </a:ext>
              <a:ext uri="{C183D7F6-B498-43B3-948B-1728B52AA6E4}">
                <adec:decorative xmlns:adec="http://schemas.microsoft.com/office/drawing/2017/decorative" val="1"/>
              </a:ext>
            </a:extLst>
          </p:cNvPr>
          <p:cNvSpPr>
            <a:spLocks noGrp="1"/>
          </p:cNvSpPr>
          <p:nvPr>
            <p:ph type="body" sz="quarter" idx="59" hasCustomPrompt="1"/>
          </p:nvPr>
        </p:nvSpPr>
        <p:spPr>
          <a:xfrm>
            <a:off x="4836000" y="2426257"/>
            <a:ext cx="2520000" cy="792000"/>
          </a:xfrm>
          <a:prstGeom prst="roundRect">
            <a:avLst/>
          </a:prstGeom>
          <a:solidFill>
            <a:schemeClr val="accent6"/>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38" name="Tekstin paikkamerkki 4">
            <a:extLst>
              <a:ext uri="{FF2B5EF4-FFF2-40B4-BE49-F238E27FC236}">
                <a16:creationId xmlns:a16="http://schemas.microsoft.com/office/drawing/2014/main" id="{5328412C-9D82-560C-AD32-3D43844DDDD7}"/>
              </a:ext>
            </a:extLst>
          </p:cNvPr>
          <p:cNvSpPr>
            <a:spLocks noGrp="1"/>
          </p:cNvSpPr>
          <p:nvPr>
            <p:ph type="body" sz="quarter" idx="60" hasCustomPrompt="1"/>
          </p:nvPr>
        </p:nvSpPr>
        <p:spPr>
          <a:xfrm>
            <a:off x="4836000" y="2582166"/>
            <a:ext cx="2520000" cy="480182"/>
          </a:xfrm>
          <a:prstGeom prst="rect">
            <a:avLst/>
          </a:prstGeom>
          <a:noFill/>
        </p:spPr>
        <p:txBody>
          <a:bodyPr anchor="ctr"/>
          <a:lstStyle>
            <a:lvl1pPr marL="0" indent="0" algn="ctr">
              <a:buNone/>
              <a:defRPr sz="2000" b="1">
                <a:solidFill>
                  <a:schemeClr val="tx2"/>
                </a:solidFill>
              </a:defRPr>
            </a:lvl1pPr>
          </a:lstStyle>
          <a:p>
            <a:pPr lvl="0"/>
            <a:r>
              <a:rPr lang="fi-FI" dirty="0"/>
              <a:t>Taso 2</a:t>
            </a:r>
          </a:p>
        </p:txBody>
      </p:sp>
      <p:sp>
        <p:nvSpPr>
          <p:cNvPr id="23" name="Tekstin paikkamerkki 4">
            <a:extLst>
              <a:ext uri="{FF2B5EF4-FFF2-40B4-BE49-F238E27FC236}">
                <a16:creationId xmlns:a16="http://schemas.microsoft.com/office/drawing/2014/main" id="{BAFD726A-69B5-2A2E-72AC-BAB259DBBB90}"/>
              </a:ext>
              <a:ext uri="{C183D7F6-B498-43B3-948B-1728B52AA6E4}">
                <adec:decorative xmlns:adec="http://schemas.microsoft.com/office/drawing/2017/decorative" val="1"/>
              </a:ext>
            </a:extLst>
          </p:cNvPr>
          <p:cNvSpPr>
            <a:spLocks noGrp="1"/>
          </p:cNvSpPr>
          <p:nvPr>
            <p:ph type="body" sz="quarter" idx="47" hasCustomPrompt="1"/>
          </p:nvPr>
        </p:nvSpPr>
        <p:spPr>
          <a:xfrm>
            <a:off x="8416577" y="2426257"/>
            <a:ext cx="2520000" cy="792000"/>
          </a:xfrm>
          <a:prstGeom prst="roundRect">
            <a:avLst/>
          </a:prstGeom>
          <a:solidFill>
            <a:schemeClr val="accent6"/>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24" name="Tekstin paikkamerkki 4">
            <a:extLst>
              <a:ext uri="{FF2B5EF4-FFF2-40B4-BE49-F238E27FC236}">
                <a16:creationId xmlns:a16="http://schemas.microsoft.com/office/drawing/2014/main" id="{9B8B7F45-88CB-97B3-49D2-5369D17A88E9}"/>
              </a:ext>
            </a:extLst>
          </p:cNvPr>
          <p:cNvSpPr>
            <a:spLocks noGrp="1"/>
          </p:cNvSpPr>
          <p:nvPr>
            <p:ph type="body" sz="quarter" idx="48" hasCustomPrompt="1"/>
          </p:nvPr>
        </p:nvSpPr>
        <p:spPr>
          <a:xfrm>
            <a:off x="8414241" y="2582166"/>
            <a:ext cx="2520000" cy="480182"/>
          </a:xfrm>
          <a:prstGeom prst="rect">
            <a:avLst/>
          </a:prstGeom>
          <a:noFill/>
        </p:spPr>
        <p:txBody>
          <a:bodyPr anchor="ctr"/>
          <a:lstStyle>
            <a:lvl1pPr marL="0" indent="0" algn="ctr">
              <a:buNone/>
              <a:defRPr sz="2000" b="1">
                <a:solidFill>
                  <a:schemeClr val="tx2"/>
                </a:solidFill>
              </a:defRPr>
            </a:lvl1pPr>
          </a:lstStyle>
          <a:p>
            <a:pPr lvl="0"/>
            <a:r>
              <a:rPr lang="fi-FI" dirty="0"/>
              <a:t>Taso 2</a:t>
            </a:r>
          </a:p>
        </p:txBody>
      </p:sp>
      <p:sp>
        <p:nvSpPr>
          <p:cNvPr id="41" name="Tekstin paikkamerkki 4">
            <a:extLst>
              <a:ext uri="{FF2B5EF4-FFF2-40B4-BE49-F238E27FC236}">
                <a16:creationId xmlns:a16="http://schemas.microsoft.com/office/drawing/2014/main" id="{2DCC7FF4-59D2-6BAD-7457-5595AB3B275F}"/>
              </a:ext>
              <a:ext uri="{C183D7F6-B498-43B3-948B-1728B52AA6E4}">
                <adec:decorative xmlns:adec="http://schemas.microsoft.com/office/drawing/2017/decorative" val="1"/>
              </a:ext>
            </a:extLst>
          </p:cNvPr>
          <p:cNvSpPr>
            <a:spLocks noGrp="1"/>
          </p:cNvSpPr>
          <p:nvPr>
            <p:ph type="body" sz="quarter" idx="63" hasCustomPrompt="1"/>
          </p:nvPr>
        </p:nvSpPr>
        <p:spPr>
          <a:xfrm>
            <a:off x="549214" y="3686536"/>
            <a:ext cx="1800000" cy="720000"/>
          </a:xfrm>
          <a:prstGeom prst="roundRect">
            <a:avLst/>
          </a:prstGeom>
          <a:solidFill>
            <a:schemeClr val="bg1"/>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42" name="Tekstin paikkamerkki 4">
            <a:extLst>
              <a:ext uri="{FF2B5EF4-FFF2-40B4-BE49-F238E27FC236}">
                <a16:creationId xmlns:a16="http://schemas.microsoft.com/office/drawing/2014/main" id="{78F96F63-05A2-8D10-94F3-63DBBA37D7BF}"/>
              </a:ext>
            </a:extLst>
          </p:cNvPr>
          <p:cNvSpPr>
            <a:spLocks noGrp="1"/>
          </p:cNvSpPr>
          <p:nvPr>
            <p:ph type="body" sz="quarter" idx="64" hasCustomPrompt="1"/>
          </p:nvPr>
        </p:nvSpPr>
        <p:spPr>
          <a:xfrm>
            <a:off x="549214" y="3842445"/>
            <a:ext cx="1800000" cy="408182"/>
          </a:xfrm>
          <a:prstGeom prst="rect">
            <a:avLst/>
          </a:prstGeom>
          <a:noFill/>
        </p:spPr>
        <p:txBody>
          <a:bodyPr anchor="ctr"/>
          <a:lstStyle>
            <a:lvl1pPr marL="0" indent="0" algn="ctr">
              <a:buNone/>
              <a:defRPr sz="1600" b="1">
                <a:solidFill>
                  <a:schemeClr val="tx2"/>
                </a:solidFill>
              </a:defRPr>
            </a:lvl1pPr>
          </a:lstStyle>
          <a:p>
            <a:pPr lvl="0"/>
            <a:r>
              <a:rPr lang="fi-FI" dirty="0"/>
              <a:t>Taso 3</a:t>
            </a:r>
          </a:p>
        </p:txBody>
      </p:sp>
      <p:sp>
        <p:nvSpPr>
          <p:cNvPr id="27" name="Tekstin paikkamerkki 4">
            <a:extLst>
              <a:ext uri="{FF2B5EF4-FFF2-40B4-BE49-F238E27FC236}">
                <a16:creationId xmlns:a16="http://schemas.microsoft.com/office/drawing/2014/main" id="{B51CBB6B-9197-2F12-8D47-8E4D72E09E9F}"/>
              </a:ext>
              <a:ext uri="{C183D7F6-B498-43B3-948B-1728B52AA6E4}">
                <adec:decorative xmlns:adec="http://schemas.microsoft.com/office/drawing/2017/decorative" val="1"/>
              </a:ext>
            </a:extLst>
          </p:cNvPr>
          <p:cNvSpPr>
            <a:spLocks noGrp="1"/>
          </p:cNvSpPr>
          <p:nvPr>
            <p:ph type="body" sz="quarter" idx="78" hasCustomPrompt="1"/>
          </p:nvPr>
        </p:nvSpPr>
        <p:spPr>
          <a:xfrm>
            <a:off x="2659082" y="3686536"/>
            <a:ext cx="1800000" cy="720000"/>
          </a:xfrm>
          <a:prstGeom prst="roundRect">
            <a:avLst/>
          </a:prstGeom>
          <a:solidFill>
            <a:schemeClr val="bg1"/>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28" name="Tekstin paikkamerkki 4">
            <a:extLst>
              <a:ext uri="{FF2B5EF4-FFF2-40B4-BE49-F238E27FC236}">
                <a16:creationId xmlns:a16="http://schemas.microsoft.com/office/drawing/2014/main" id="{87879D4D-E026-6F88-331F-CC924B9312F5}"/>
              </a:ext>
            </a:extLst>
          </p:cNvPr>
          <p:cNvSpPr>
            <a:spLocks noGrp="1"/>
          </p:cNvSpPr>
          <p:nvPr>
            <p:ph type="body" sz="quarter" idx="79" hasCustomPrompt="1"/>
          </p:nvPr>
        </p:nvSpPr>
        <p:spPr>
          <a:xfrm>
            <a:off x="2659082" y="3842445"/>
            <a:ext cx="1800000" cy="408182"/>
          </a:xfrm>
          <a:prstGeom prst="rect">
            <a:avLst/>
          </a:prstGeom>
          <a:noFill/>
        </p:spPr>
        <p:txBody>
          <a:bodyPr anchor="ctr"/>
          <a:lstStyle>
            <a:lvl1pPr marL="0" indent="0" algn="ctr">
              <a:buNone/>
              <a:defRPr sz="1600" b="1">
                <a:solidFill>
                  <a:schemeClr val="tx2"/>
                </a:solidFill>
              </a:defRPr>
            </a:lvl1pPr>
          </a:lstStyle>
          <a:p>
            <a:pPr lvl="0"/>
            <a:r>
              <a:rPr lang="fi-FI" dirty="0"/>
              <a:t>Taso 3</a:t>
            </a:r>
          </a:p>
        </p:txBody>
      </p:sp>
      <p:sp>
        <p:nvSpPr>
          <p:cNvPr id="34" name="Tekstin paikkamerkki 4">
            <a:extLst>
              <a:ext uri="{FF2B5EF4-FFF2-40B4-BE49-F238E27FC236}">
                <a16:creationId xmlns:a16="http://schemas.microsoft.com/office/drawing/2014/main" id="{0107714C-ABD0-EE07-BD8D-A0D34CE54665}"/>
              </a:ext>
              <a:ext uri="{C183D7F6-B498-43B3-948B-1728B52AA6E4}">
                <adec:decorative xmlns:adec="http://schemas.microsoft.com/office/drawing/2017/decorative" val="1"/>
              </a:ext>
            </a:extLst>
          </p:cNvPr>
          <p:cNvSpPr>
            <a:spLocks noGrp="1"/>
          </p:cNvSpPr>
          <p:nvPr>
            <p:ph type="body" sz="quarter" idx="80" hasCustomPrompt="1"/>
          </p:nvPr>
        </p:nvSpPr>
        <p:spPr>
          <a:xfrm>
            <a:off x="5196000" y="3686536"/>
            <a:ext cx="1800000" cy="720000"/>
          </a:xfrm>
          <a:prstGeom prst="roundRect">
            <a:avLst/>
          </a:prstGeom>
          <a:solidFill>
            <a:schemeClr val="bg1"/>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35" name="Tekstin paikkamerkki 4">
            <a:extLst>
              <a:ext uri="{FF2B5EF4-FFF2-40B4-BE49-F238E27FC236}">
                <a16:creationId xmlns:a16="http://schemas.microsoft.com/office/drawing/2014/main" id="{34E303E6-4CAC-29EE-2BB3-349C3D51CE8B}"/>
              </a:ext>
            </a:extLst>
          </p:cNvPr>
          <p:cNvSpPr>
            <a:spLocks noGrp="1"/>
          </p:cNvSpPr>
          <p:nvPr>
            <p:ph type="body" sz="quarter" idx="81" hasCustomPrompt="1"/>
          </p:nvPr>
        </p:nvSpPr>
        <p:spPr>
          <a:xfrm>
            <a:off x="5196000" y="3842445"/>
            <a:ext cx="1800000" cy="408182"/>
          </a:xfrm>
          <a:prstGeom prst="rect">
            <a:avLst/>
          </a:prstGeom>
          <a:noFill/>
        </p:spPr>
        <p:txBody>
          <a:bodyPr anchor="ctr"/>
          <a:lstStyle>
            <a:lvl1pPr marL="0" indent="0" algn="ctr">
              <a:buNone/>
              <a:defRPr sz="1600" b="1">
                <a:solidFill>
                  <a:schemeClr val="tx2"/>
                </a:solidFill>
              </a:defRPr>
            </a:lvl1pPr>
          </a:lstStyle>
          <a:p>
            <a:pPr lvl="0"/>
            <a:r>
              <a:rPr lang="fi-FI" dirty="0"/>
              <a:t>Taso 3</a:t>
            </a:r>
          </a:p>
        </p:txBody>
      </p:sp>
      <p:sp>
        <p:nvSpPr>
          <p:cNvPr id="45" name="Tekstin paikkamerkki 4">
            <a:extLst>
              <a:ext uri="{FF2B5EF4-FFF2-40B4-BE49-F238E27FC236}">
                <a16:creationId xmlns:a16="http://schemas.microsoft.com/office/drawing/2014/main" id="{C540F2A6-78C6-5A59-7446-41EDB59E330B}"/>
              </a:ext>
              <a:ext uri="{C183D7F6-B498-43B3-948B-1728B52AA6E4}">
                <adec:decorative xmlns:adec="http://schemas.microsoft.com/office/drawing/2017/decorative" val="1"/>
              </a:ext>
            </a:extLst>
          </p:cNvPr>
          <p:cNvSpPr>
            <a:spLocks noGrp="1"/>
          </p:cNvSpPr>
          <p:nvPr>
            <p:ph type="body" sz="quarter" idx="82" hasCustomPrompt="1"/>
          </p:nvPr>
        </p:nvSpPr>
        <p:spPr>
          <a:xfrm>
            <a:off x="7698013" y="3686536"/>
            <a:ext cx="1800000" cy="720000"/>
          </a:xfrm>
          <a:prstGeom prst="roundRect">
            <a:avLst/>
          </a:prstGeom>
          <a:solidFill>
            <a:schemeClr val="bg1"/>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46" name="Tekstin paikkamerkki 4">
            <a:extLst>
              <a:ext uri="{FF2B5EF4-FFF2-40B4-BE49-F238E27FC236}">
                <a16:creationId xmlns:a16="http://schemas.microsoft.com/office/drawing/2014/main" id="{DB5D7067-7FD0-38A7-F641-2852C71279F3}"/>
              </a:ext>
            </a:extLst>
          </p:cNvPr>
          <p:cNvSpPr>
            <a:spLocks noGrp="1"/>
          </p:cNvSpPr>
          <p:nvPr>
            <p:ph type="body" sz="quarter" idx="83" hasCustomPrompt="1"/>
          </p:nvPr>
        </p:nvSpPr>
        <p:spPr>
          <a:xfrm>
            <a:off x="7698013" y="3842445"/>
            <a:ext cx="1800000" cy="408182"/>
          </a:xfrm>
          <a:prstGeom prst="rect">
            <a:avLst/>
          </a:prstGeom>
          <a:noFill/>
        </p:spPr>
        <p:txBody>
          <a:bodyPr anchor="ctr"/>
          <a:lstStyle>
            <a:lvl1pPr marL="0" indent="0" algn="ctr">
              <a:buNone/>
              <a:defRPr sz="1600" b="1">
                <a:solidFill>
                  <a:schemeClr val="tx2"/>
                </a:solidFill>
              </a:defRPr>
            </a:lvl1pPr>
          </a:lstStyle>
          <a:p>
            <a:pPr lvl="0"/>
            <a:r>
              <a:rPr lang="fi-FI" dirty="0"/>
              <a:t>Taso 3</a:t>
            </a:r>
          </a:p>
        </p:txBody>
      </p:sp>
      <p:sp>
        <p:nvSpPr>
          <p:cNvPr id="47" name="Tekstin paikkamerkki 4">
            <a:extLst>
              <a:ext uri="{FF2B5EF4-FFF2-40B4-BE49-F238E27FC236}">
                <a16:creationId xmlns:a16="http://schemas.microsoft.com/office/drawing/2014/main" id="{9414AB39-F350-1AF5-D228-B31EB274A0F3}"/>
              </a:ext>
              <a:ext uri="{C183D7F6-B498-43B3-948B-1728B52AA6E4}">
                <adec:decorative xmlns:adec="http://schemas.microsoft.com/office/drawing/2017/decorative" val="1"/>
              </a:ext>
            </a:extLst>
          </p:cNvPr>
          <p:cNvSpPr>
            <a:spLocks noGrp="1"/>
          </p:cNvSpPr>
          <p:nvPr>
            <p:ph type="body" sz="quarter" idx="84" hasCustomPrompt="1"/>
          </p:nvPr>
        </p:nvSpPr>
        <p:spPr>
          <a:xfrm>
            <a:off x="9842026" y="3686536"/>
            <a:ext cx="1800000" cy="720000"/>
          </a:xfrm>
          <a:prstGeom prst="roundRect">
            <a:avLst/>
          </a:prstGeom>
          <a:solidFill>
            <a:schemeClr val="bg1"/>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48" name="Tekstin paikkamerkki 4">
            <a:extLst>
              <a:ext uri="{FF2B5EF4-FFF2-40B4-BE49-F238E27FC236}">
                <a16:creationId xmlns:a16="http://schemas.microsoft.com/office/drawing/2014/main" id="{5D40962F-3806-C015-EECA-9CF39B2058AC}"/>
              </a:ext>
            </a:extLst>
          </p:cNvPr>
          <p:cNvSpPr>
            <a:spLocks noGrp="1"/>
          </p:cNvSpPr>
          <p:nvPr>
            <p:ph type="body" sz="quarter" idx="85" hasCustomPrompt="1"/>
          </p:nvPr>
        </p:nvSpPr>
        <p:spPr>
          <a:xfrm>
            <a:off x="9842026" y="3842445"/>
            <a:ext cx="1800000" cy="408182"/>
          </a:xfrm>
          <a:prstGeom prst="rect">
            <a:avLst/>
          </a:prstGeom>
          <a:noFill/>
        </p:spPr>
        <p:txBody>
          <a:bodyPr anchor="ctr"/>
          <a:lstStyle>
            <a:lvl1pPr marL="0" indent="0" algn="ctr">
              <a:buNone/>
              <a:defRPr sz="1600" b="1">
                <a:solidFill>
                  <a:schemeClr val="tx2"/>
                </a:solidFill>
              </a:defRPr>
            </a:lvl1pPr>
          </a:lstStyle>
          <a:p>
            <a:pPr lvl="0"/>
            <a:r>
              <a:rPr lang="fi-FI" dirty="0"/>
              <a:t>Taso 3</a:t>
            </a:r>
          </a:p>
        </p:txBody>
      </p:sp>
      <p:sp>
        <p:nvSpPr>
          <p:cNvPr id="4" name="Tekstin paikkamerkki 4">
            <a:extLst>
              <a:ext uri="{FF2B5EF4-FFF2-40B4-BE49-F238E27FC236}">
                <a16:creationId xmlns:a16="http://schemas.microsoft.com/office/drawing/2014/main" id="{7433E04D-2D69-1B65-86B3-F15E5BEE4843}"/>
              </a:ext>
              <a:ext uri="{C183D7F6-B498-43B3-948B-1728B52AA6E4}">
                <adec:decorative xmlns:adec="http://schemas.microsoft.com/office/drawing/2017/decorative" val="1"/>
              </a:ext>
            </a:extLst>
          </p:cNvPr>
          <p:cNvSpPr>
            <a:spLocks noGrp="1"/>
          </p:cNvSpPr>
          <p:nvPr>
            <p:ph type="body" sz="quarter" idx="67" hasCustomPrompt="1"/>
          </p:nvPr>
        </p:nvSpPr>
        <p:spPr>
          <a:xfrm>
            <a:off x="549214" y="4786995"/>
            <a:ext cx="1800000" cy="720000"/>
          </a:xfrm>
          <a:prstGeom prst="roundRect">
            <a:avLst/>
          </a:prstGeom>
          <a:solidFill>
            <a:schemeClr val="bg1"/>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16" name="Tekstin paikkamerkki 15">
            <a:extLst>
              <a:ext uri="{FF2B5EF4-FFF2-40B4-BE49-F238E27FC236}">
                <a16:creationId xmlns:a16="http://schemas.microsoft.com/office/drawing/2014/main" id="{714718C0-7F11-7B58-7366-70C1DB6C64E3}"/>
              </a:ext>
            </a:extLst>
          </p:cNvPr>
          <p:cNvSpPr>
            <a:spLocks noGrp="1"/>
          </p:cNvSpPr>
          <p:nvPr>
            <p:ph type="body" sz="quarter" idx="69" hasCustomPrompt="1"/>
          </p:nvPr>
        </p:nvSpPr>
        <p:spPr>
          <a:xfrm>
            <a:off x="549838" y="4925763"/>
            <a:ext cx="1798752" cy="429221"/>
          </a:xfrm>
        </p:spPr>
        <p:txBody>
          <a:bodyPr lIns="108000"/>
          <a:lstStyle>
            <a:lvl1pPr marL="108000" indent="-108000">
              <a:spcBef>
                <a:spcPts val="0"/>
              </a:spcBef>
              <a:spcAft>
                <a:spcPts val="0"/>
              </a:spcAft>
              <a:defRPr sz="1400">
                <a:solidFill>
                  <a:schemeClr val="tx2"/>
                </a:solidFill>
              </a:defRPr>
            </a:lvl1pPr>
            <a:lvl2pPr marL="323850" indent="-144463">
              <a:spcBef>
                <a:spcPts val="0"/>
              </a:spcBef>
              <a:spcAft>
                <a:spcPts val="0"/>
              </a:spcAft>
              <a:defRPr sz="1400">
                <a:solidFill>
                  <a:schemeClr val="tx2"/>
                </a:solidFill>
              </a:defRPr>
            </a:lvl2pPr>
          </a:lstStyle>
          <a:p>
            <a:pPr lvl="0"/>
            <a:r>
              <a:rPr lang="fi-FI" dirty="0"/>
              <a:t>Taso 4 </a:t>
            </a:r>
          </a:p>
          <a:p>
            <a:pPr lvl="1"/>
            <a:r>
              <a:rPr lang="fi-FI" dirty="0"/>
              <a:t>toinen taso</a:t>
            </a:r>
          </a:p>
        </p:txBody>
      </p:sp>
      <p:sp>
        <p:nvSpPr>
          <p:cNvPr id="49" name="Tekstin paikkamerkki 4">
            <a:extLst>
              <a:ext uri="{FF2B5EF4-FFF2-40B4-BE49-F238E27FC236}">
                <a16:creationId xmlns:a16="http://schemas.microsoft.com/office/drawing/2014/main" id="{E2C623EE-501B-D134-8C49-D1091723073C}"/>
              </a:ext>
              <a:ext uri="{C183D7F6-B498-43B3-948B-1728B52AA6E4}">
                <adec:decorative xmlns:adec="http://schemas.microsoft.com/office/drawing/2017/decorative" val="1"/>
              </a:ext>
            </a:extLst>
          </p:cNvPr>
          <p:cNvSpPr>
            <a:spLocks noGrp="1"/>
          </p:cNvSpPr>
          <p:nvPr>
            <p:ph type="body" sz="quarter" idx="86" hasCustomPrompt="1"/>
          </p:nvPr>
        </p:nvSpPr>
        <p:spPr>
          <a:xfrm>
            <a:off x="2659082" y="4786995"/>
            <a:ext cx="1800000" cy="720000"/>
          </a:xfrm>
          <a:prstGeom prst="roundRect">
            <a:avLst/>
          </a:prstGeom>
          <a:solidFill>
            <a:schemeClr val="bg1"/>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50" name="Tekstin paikkamerkki 15">
            <a:extLst>
              <a:ext uri="{FF2B5EF4-FFF2-40B4-BE49-F238E27FC236}">
                <a16:creationId xmlns:a16="http://schemas.microsoft.com/office/drawing/2014/main" id="{B604B33A-4E73-3CBC-454D-7CFE5DC48AFC}"/>
              </a:ext>
            </a:extLst>
          </p:cNvPr>
          <p:cNvSpPr>
            <a:spLocks noGrp="1"/>
          </p:cNvSpPr>
          <p:nvPr>
            <p:ph type="body" sz="quarter" idx="87" hasCustomPrompt="1"/>
          </p:nvPr>
        </p:nvSpPr>
        <p:spPr>
          <a:xfrm>
            <a:off x="2659706" y="4925763"/>
            <a:ext cx="1798752" cy="429221"/>
          </a:xfrm>
        </p:spPr>
        <p:txBody>
          <a:bodyPr lIns="108000"/>
          <a:lstStyle>
            <a:lvl1pPr marL="108000" indent="-108000">
              <a:spcBef>
                <a:spcPts val="0"/>
              </a:spcBef>
              <a:spcAft>
                <a:spcPts val="0"/>
              </a:spcAft>
              <a:defRPr sz="1400">
                <a:solidFill>
                  <a:schemeClr val="tx2"/>
                </a:solidFill>
              </a:defRPr>
            </a:lvl1pPr>
            <a:lvl2pPr marL="323850" indent="-144463">
              <a:spcBef>
                <a:spcPts val="0"/>
              </a:spcBef>
              <a:spcAft>
                <a:spcPts val="0"/>
              </a:spcAft>
              <a:defRPr sz="1400">
                <a:solidFill>
                  <a:schemeClr val="tx2"/>
                </a:solidFill>
              </a:defRPr>
            </a:lvl2pPr>
          </a:lstStyle>
          <a:p>
            <a:pPr lvl="0"/>
            <a:r>
              <a:rPr lang="fi-FI" dirty="0"/>
              <a:t>Taso 4 </a:t>
            </a:r>
          </a:p>
          <a:p>
            <a:pPr lvl="1"/>
            <a:r>
              <a:rPr lang="fi-FI" dirty="0"/>
              <a:t>toinen taso</a:t>
            </a:r>
          </a:p>
        </p:txBody>
      </p:sp>
      <p:sp>
        <p:nvSpPr>
          <p:cNvPr id="51" name="Tekstin paikkamerkki 4">
            <a:extLst>
              <a:ext uri="{FF2B5EF4-FFF2-40B4-BE49-F238E27FC236}">
                <a16:creationId xmlns:a16="http://schemas.microsoft.com/office/drawing/2014/main" id="{46D9F044-0D93-C7E0-6E64-9A02B5BBFA2D}"/>
              </a:ext>
              <a:ext uri="{C183D7F6-B498-43B3-948B-1728B52AA6E4}">
                <adec:decorative xmlns:adec="http://schemas.microsoft.com/office/drawing/2017/decorative" val="1"/>
              </a:ext>
            </a:extLst>
          </p:cNvPr>
          <p:cNvSpPr>
            <a:spLocks noGrp="1"/>
          </p:cNvSpPr>
          <p:nvPr>
            <p:ph type="body" sz="quarter" idx="88" hasCustomPrompt="1"/>
          </p:nvPr>
        </p:nvSpPr>
        <p:spPr>
          <a:xfrm>
            <a:off x="5196000" y="4786995"/>
            <a:ext cx="1800000" cy="720000"/>
          </a:xfrm>
          <a:prstGeom prst="roundRect">
            <a:avLst/>
          </a:prstGeom>
          <a:solidFill>
            <a:schemeClr val="bg1"/>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52" name="Tekstin paikkamerkki 15">
            <a:extLst>
              <a:ext uri="{FF2B5EF4-FFF2-40B4-BE49-F238E27FC236}">
                <a16:creationId xmlns:a16="http://schemas.microsoft.com/office/drawing/2014/main" id="{9726746C-DE9F-E80C-84B5-10D27187D44C}"/>
              </a:ext>
            </a:extLst>
          </p:cNvPr>
          <p:cNvSpPr>
            <a:spLocks noGrp="1"/>
          </p:cNvSpPr>
          <p:nvPr>
            <p:ph type="body" sz="quarter" idx="89" hasCustomPrompt="1"/>
          </p:nvPr>
        </p:nvSpPr>
        <p:spPr>
          <a:xfrm>
            <a:off x="5196624" y="4925763"/>
            <a:ext cx="1798752" cy="429221"/>
          </a:xfrm>
        </p:spPr>
        <p:txBody>
          <a:bodyPr lIns="108000"/>
          <a:lstStyle>
            <a:lvl1pPr marL="108000" indent="-108000">
              <a:spcBef>
                <a:spcPts val="0"/>
              </a:spcBef>
              <a:spcAft>
                <a:spcPts val="0"/>
              </a:spcAft>
              <a:defRPr sz="1400">
                <a:solidFill>
                  <a:schemeClr val="tx2"/>
                </a:solidFill>
              </a:defRPr>
            </a:lvl1pPr>
            <a:lvl2pPr marL="323850" indent="-144463">
              <a:spcBef>
                <a:spcPts val="0"/>
              </a:spcBef>
              <a:spcAft>
                <a:spcPts val="0"/>
              </a:spcAft>
              <a:defRPr sz="1400">
                <a:solidFill>
                  <a:schemeClr val="tx2"/>
                </a:solidFill>
              </a:defRPr>
            </a:lvl2pPr>
          </a:lstStyle>
          <a:p>
            <a:pPr lvl="0"/>
            <a:r>
              <a:rPr lang="fi-FI" dirty="0"/>
              <a:t>Taso 4</a:t>
            </a:r>
          </a:p>
          <a:p>
            <a:pPr lvl="1"/>
            <a:r>
              <a:rPr lang="fi-FI" dirty="0"/>
              <a:t>toinen taso</a:t>
            </a:r>
          </a:p>
        </p:txBody>
      </p:sp>
      <p:sp>
        <p:nvSpPr>
          <p:cNvPr id="53" name="Tekstin paikkamerkki 4">
            <a:extLst>
              <a:ext uri="{FF2B5EF4-FFF2-40B4-BE49-F238E27FC236}">
                <a16:creationId xmlns:a16="http://schemas.microsoft.com/office/drawing/2014/main" id="{93700CD2-2B63-A949-4F5F-BEA2ED87DDA7}"/>
              </a:ext>
              <a:ext uri="{C183D7F6-B498-43B3-948B-1728B52AA6E4}">
                <adec:decorative xmlns:adec="http://schemas.microsoft.com/office/drawing/2017/decorative" val="1"/>
              </a:ext>
            </a:extLst>
          </p:cNvPr>
          <p:cNvSpPr>
            <a:spLocks noGrp="1"/>
          </p:cNvSpPr>
          <p:nvPr>
            <p:ph type="body" sz="quarter" idx="90" hasCustomPrompt="1"/>
          </p:nvPr>
        </p:nvSpPr>
        <p:spPr>
          <a:xfrm>
            <a:off x="7698013" y="4786995"/>
            <a:ext cx="1800000" cy="720000"/>
          </a:xfrm>
          <a:prstGeom prst="roundRect">
            <a:avLst/>
          </a:prstGeom>
          <a:solidFill>
            <a:schemeClr val="bg1"/>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54" name="Tekstin paikkamerkki 15">
            <a:extLst>
              <a:ext uri="{FF2B5EF4-FFF2-40B4-BE49-F238E27FC236}">
                <a16:creationId xmlns:a16="http://schemas.microsoft.com/office/drawing/2014/main" id="{104C320A-F4B6-AD2E-2E60-7661674FC96C}"/>
              </a:ext>
            </a:extLst>
          </p:cNvPr>
          <p:cNvSpPr>
            <a:spLocks noGrp="1"/>
          </p:cNvSpPr>
          <p:nvPr>
            <p:ph type="body" sz="quarter" idx="91" hasCustomPrompt="1"/>
          </p:nvPr>
        </p:nvSpPr>
        <p:spPr>
          <a:xfrm>
            <a:off x="7698637" y="4925763"/>
            <a:ext cx="1798752" cy="429221"/>
          </a:xfrm>
        </p:spPr>
        <p:txBody>
          <a:bodyPr lIns="108000"/>
          <a:lstStyle>
            <a:lvl1pPr marL="108000" indent="-108000">
              <a:spcBef>
                <a:spcPts val="0"/>
              </a:spcBef>
              <a:spcAft>
                <a:spcPts val="0"/>
              </a:spcAft>
              <a:defRPr sz="1400">
                <a:solidFill>
                  <a:schemeClr val="tx2"/>
                </a:solidFill>
              </a:defRPr>
            </a:lvl1pPr>
            <a:lvl2pPr marL="323850" indent="-144463">
              <a:spcBef>
                <a:spcPts val="0"/>
              </a:spcBef>
              <a:spcAft>
                <a:spcPts val="0"/>
              </a:spcAft>
              <a:defRPr sz="1400">
                <a:solidFill>
                  <a:schemeClr val="tx2"/>
                </a:solidFill>
              </a:defRPr>
            </a:lvl2pPr>
          </a:lstStyle>
          <a:p>
            <a:pPr lvl="0"/>
            <a:r>
              <a:rPr lang="fi-FI" dirty="0"/>
              <a:t>Taso 4</a:t>
            </a:r>
          </a:p>
          <a:p>
            <a:pPr lvl="1"/>
            <a:r>
              <a:rPr lang="fi-FI" dirty="0"/>
              <a:t>toinen taso</a:t>
            </a:r>
          </a:p>
        </p:txBody>
      </p:sp>
      <p:sp>
        <p:nvSpPr>
          <p:cNvPr id="55" name="Tekstin paikkamerkki 4">
            <a:extLst>
              <a:ext uri="{FF2B5EF4-FFF2-40B4-BE49-F238E27FC236}">
                <a16:creationId xmlns:a16="http://schemas.microsoft.com/office/drawing/2014/main" id="{716B057C-6C6C-521E-7632-E510ECF63727}"/>
              </a:ext>
              <a:ext uri="{C183D7F6-B498-43B3-948B-1728B52AA6E4}">
                <adec:decorative xmlns:adec="http://schemas.microsoft.com/office/drawing/2017/decorative" val="1"/>
              </a:ext>
            </a:extLst>
          </p:cNvPr>
          <p:cNvSpPr>
            <a:spLocks noGrp="1"/>
          </p:cNvSpPr>
          <p:nvPr>
            <p:ph type="body" sz="quarter" idx="92" hasCustomPrompt="1"/>
          </p:nvPr>
        </p:nvSpPr>
        <p:spPr>
          <a:xfrm>
            <a:off x="9842026" y="4786995"/>
            <a:ext cx="1800000" cy="720000"/>
          </a:xfrm>
          <a:prstGeom prst="roundRect">
            <a:avLst/>
          </a:prstGeom>
          <a:solidFill>
            <a:schemeClr val="bg1"/>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56" name="Tekstin paikkamerkki 15">
            <a:extLst>
              <a:ext uri="{FF2B5EF4-FFF2-40B4-BE49-F238E27FC236}">
                <a16:creationId xmlns:a16="http://schemas.microsoft.com/office/drawing/2014/main" id="{FAAD1DDE-0A69-5240-F3CF-8248CC74B9C4}"/>
              </a:ext>
            </a:extLst>
          </p:cNvPr>
          <p:cNvSpPr>
            <a:spLocks noGrp="1"/>
          </p:cNvSpPr>
          <p:nvPr>
            <p:ph type="body" sz="quarter" idx="93" hasCustomPrompt="1"/>
          </p:nvPr>
        </p:nvSpPr>
        <p:spPr>
          <a:xfrm>
            <a:off x="9842650" y="4925763"/>
            <a:ext cx="1798752" cy="429221"/>
          </a:xfrm>
        </p:spPr>
        <p:txBody>
          <a:bodyPr lIns="108000"/>
          <a:lstStyle>
            <a:lvl1pPr marL="108000" indent="-108000">
              <a:spcBef>
                <a:spcPts val="0"/>
              </a:spcBef>
              <a:spcAft>
                <a:spcPts val="0"/>
              </a:spcAft>
              <a:defRPr sz="1400">
                <a:solidFill>
                  <a:schemeClr val="tx2"/>
                </a:solidFill>
              </a:defRPr>
            </a:lvl1pPr>
            <a:lvl2pPr marL="323850" indent="-144463">
              <a:spcBef>
                <a:spcPts val="0"/>
              </a:spcBef>
              <a:spcAft>
                <a:spcPts val="0"/>
              </a:spcAft>
              <a:defRPr sz="1400">
                <a:solidFill>
                  <a:schemeClr val="tx2"/>
                </a:solidFill>
              </a:defRPr>
            </a:lvl2pPr>
          </a:lstStyle>
          <a:p>
            <a:pPr lvl="0"/>
            <a:r>
              <a:rPr lang="fi-FI" dirty="0"/>
              <a:t>Taso 4</a:t>
            </a:r>
          </a:p>
          <a:p>
            <a:pPr lvl="1"/>
            <a:r>
              <a:rPr lang="fi-FI" dirty="0"/>
              <a:t>toinen taso</a:t>
            </a:r>
          </a:p>
        </p:txBody>
      </p:sp>
      <p:sp>
        <p:nvSpPr>
          <p:cNvPr id="8" name="Tekstin paikkamerkki 1">
            <a:extLst>
              <a:ext uri="{FF2B5EF4-FFF2-40B4-BE49-F238E27FC236}">
                <a16:creationId xmlns:a16="http://schemas.microsoft.com/office/drawing/2014/main" id="{D1C7F47E-119B-81E3-A810-2CE25D47AE5A}"/>
              </a:ext>
            </a:extLst>
          </p:cNvPr>
          <p:cNvSpPr>
            <a:spLocks noGrp="1"/>
          </p:cNvSpPr>
          <p:nvPr>
            <p:ph type="body" sz="quarter" idx="14" hasCustomPrompt="1"/>
          </p:nvPr>
        </p:nvSpPr>
        <p:spPr>
          <a:xfrm>
            <a:off x="1595500" y="5772579"/>
            <a:ext cx="9109012" cy="475820"/>
          </a:xfrm>
        </p:spPr>
        <p:txBody>
          <a:bodyPr tIns="0" anchor="t"/>
          <a:lstStyle>
            <a:lvl1pPr marL="0" indent="0" algn="ctr">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Organisaatiokaavio on organisaation, kuten yrityksen, kaupungin tai muun yhteisön rakennetta kuvaava esitys. Se näyttää organisaation eri osat ja niiden väliset suhteet, ja auttaa hahmottamaan näiden vastuualueita ja hierarkiaa.</a:t>
            </a:r>
          </a:p>
        </p:txBody>
      </p:sp>
      <p:sp>
        <p:nvSpPr>
          <p:cNvPr id="7" name="Alatunnisteen paikkamerkki 6">
            <a:extLst>
              <a:ext uri="{FF2B5EF4-FFF2-40B4-BE49-F238E27FC236}">
                <a16:creationId xmlns:a16="http://schemas.microsoft.com/office/drawing/2014/main" id="{BAF64577-A186-1CE8-B489-C2FBFE0A3CCD}"/>
              </a:ext>
            </a:extLst>
          </p:cNvPr>
          <p:cNvSpPr>
            <a:spLocks noGrp="1"/>
          </p:cNvSpPr>
          <p:nvPr>
            <p:ph type="ftr" sz="quarter" idx="28"/>
          </p:nvPr>
        </p:nvSpPr>
        <p:spPr/>
        <p:txBody>
          <a:bodyPr/>
          <a:lstStyle/>
          <a:p>
            <a:endParaRPr lang="fi-FI" dirty="0"/>
          </a:p>
        </p:txBody>
      </p:sp>
      <p:sp>
        <p:nvSpPr>
          <p:cNvPr id="6" name="Päivämäärän paikkamerkki 5">
            <a:extLst>
              <a:ext uri="{FF2B5EF4-FFF2-40B4-BE49-F238E27FC236}">
                <a16:creationId xmlns:a16="http://schemas.microsoft.com/office/drawing/2014/main" id="{BA743619-D424-8006-9CD9-AAC6CD7D4BCA}"/>
              </a:ext>
            </a:extLst>
          </p:cNvPr>
          <p:cNvSpPr>
            <a:spLocks noGrp="1"/>
          </p:cNvSpPr>
          <p:nvPr>
            <p:ph type="dt" sz="half" idx="27"/>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B18C96AF-0A35-6C75-4205-74D747E10D08}"/>
              </a:ext>
            </a:extLst>
          </p:cNvPr>
          <p:cNvSpPr>
            <a:spLocks noGrp="1"/>
          </p:cNvSpPr>
          <p:nvPr>
            <p:ph type="sldNum" sz="quarter" idx="29"/>
          </p:nvPr>
        </p:nvSpPr>
        <p:spPr/>
        <p:txBody>
          <a:bodyPr/>
          <a:lstStyle/>
          <a:p>
            <a:fld id="{A9494116-C6F5-466F-B5C1-BBB074CB17FC}" type="slidenum">
              <a:rPr lang="fi-FI" smtClean="0"/>
              <a:pPr/>
              <a:t>‹#›</a:t>
            </a:fld>
            <a:endParaRPr lang="fi-FI" dirty="0"/>
          </a:p>
        </p:txBody>
      </p:sp>
      <p:sp>
        <p:nvSpPr>
          <p:cNvPr id="9" name="Logo">
            <a:extLst>
              <a:ext uri="{FF2B5EF4-FFF2-40B4-BE49-F238E27FC236}">
                <a16:creationId xmlns:a16="http://schemas.microsoft.com/office/drawing/2014/main" id="{4A2ACD02-2211-D663-E450-7B1EF2C53D1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4113859780"/>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preserve="1" userDrawn="1">
  <p:cSld name="Avainluvut">
    <p:bg>
      <p:bgPr>
        <a:solidFill>
          <a:schemeClr val="accent6"/>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39750" y="539751"/>
            <a:ext cx="11110913" cy="695773"/>
          </a:xfrm>
          <a:prstGeom prst="rect">
            <a:avLst/>
          </a:prstGeom>
        </p:spPr>
        <p:txBody>
          <a:bodyPr anchor="t"/>
          <a:lstStyle>
            <a:lvl1pPr algn="ctr">
              <a:defRPr sz="3600">
                <a:solidFill>
                  <a:schemeClr val="tx2"/>
                </a:solidFill>
              </a:defRPr>
            </a:lvl1pPr>
          </a:lstStyle>
          <a:p>
            <a:r>
              <a:rPr lang="fi-FI" dirty="0"/>
              <a:t>Avainlukuja</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p:ph type="body" sz="quarter" idx="21" hasCustomPrompt="1"/>
          </p:nvPr>
        </p:nvSpPr>
        <p:spPr>
          <a:xfrm>
            <a:off x="546100" y="1238749"/>
            <a:ext cx="3457574" cy="697669"/>
          </a:xfrm>
          <a:noFill/>
        </p:spPr>
        <p:txBody>
          <a:bodyPr lIns="0" tIns="0" rIns="0" bIns="0" anchor="b"/>
          <a:lstStyle>
            <a:lvl1pPr marL="0" indent="0" algn="l">
              <a:spcAft>
                <a:spcPts val="0"/>
              </a:spcAft>
              <a:buNone/>
              <a:defRPr sz="2000" b="0">
                <a:solidFill>
                  <a:schemeClr val="tx1"/>
                </a:solidFill>
              </a:defRPr>
            </a:lvl1pPr>
          </a:lstStyle>
          <a:p>
            <a:pPr lvl="0"/>
            <a:r>
              <a:rPr lang="fi-FI" dirty="0"/>
              <a:t>Lisää teksti napsauttamalla</a:t>
            </a:r>
          </a:p>
        </p:txBody>
      </p:sp>
      <p:sp>
        <p:nvSpPr>
          <p:cNvPr id="6" name="Tekstin paikkamerkki 1">
            <a:extLst>
              <a:ext uri="{FF2B5EF4-FFF2-40B4-BE49-F238E27FC236}">
                <a16:creationId xmlns:a16="http://schemas.microsoft.com/office/drawing/2014/main" id="{37AC6549-93A7-37C8-F3C4-D4EC7004AB51}"/>
              </a:ext>
            </a:extLst>
          </p:cNvPr>
          <p:cNvSpPr>
            <a:spLocks noGrp="1"/>
          </p:cNvSpPr>
          <p:nvPr>
            <p:ph type="body" sz="quarter" idx="27" hasCustomPrompt="1"/>
          </p:nvPr>
        </p:nvSpPr>
        <p:spPr>
          <a:xfrm>
            <a:off x="546100" y="2171700"/>
            <a:ext cx="3457574" cy="700088"/>
          </a:xfrm>
          <a:noFill/>
        </p:spPr>
        <p:txBody>
          <a:bodyPr wrap="none" lIns="0" tIns="0" rIns="0" anchor="b"/>
          <a:lstStyle>
            <a:lvl1pPr marL="0" indent="0" algn="l" rtl="0">
              <a:spcAft>
                <a:spcPts val="0"/>
              </a:spcAft>
              <a:buNone/>
              <a:defRPr sz="6600" b="1">
                <a:solidFill>
                  <a:schemeClr val="tx2"/>
                </a:solidFill>
              </a:defRPr>
            </a:lvl1pPr>
          </a:lstStyle>
          <a:p>
            <a:pPr lvl="0"/>
            <a:r>
              <a:rPr lang="fi-FI" dirty="0"/>
              <a:t>1 000 000</a:t>
            </a:r>
          </a:p>
        </p:txBody>
      </p:sp>
      <p:sp>
        <p:nvSpPr>
          <p:cNvPr id="7" name="Tekstin paikkamerkki 1">
            <a:extLst>
              <a:ext uri="{FF2B5EF4-FFF2-40B4-BE49-F238E27FC236}">
                <a16:creationId xmlns:a16="http://schemas.microsoft.com/office/drawing/2014/main" id="{42D358BD-33A5-5B7C-4837-0006207D33AE}"/>
              </a:ext>
            </a:extLst>
          </p:cNvPr>
          <p:cNvSpPr>
            <a:spLocks noGrp="1"/>
          </p:cNvSpPr>
          <p:nvPr>
            <p:ph type="body" sz="quarter" idx="28"/>
          </p:nvPr>
        </p:nvSpPr>
        <p:spPr>
          <a:xfrm>
            <a:off x="546100" y="2871788"/>
            <a:ext cx="3457573" cy="746125"/>
          </a:xfrm>
          <a:noFill/>
        </p:spPr>
        <p:txBody>
          <a:bodyPr lIns="0" tIns="0" rIns="0" anchor="t"/>
          <a:lstStyle>
            <a:lvl1pPr marL="0" indent="0" algn="l">
              <a:spcAft>
                <a:spcPts val="0"/>
              </a:spcAft>
              <a:buNone/>
              <a:defRPr sz="2000" b="0">
                <a:solidFill>
                  <a:schemeClr val="tx1"/>
                </a:solidFill>
              </a:defRPr>
            </a:lvl1pPr>
          </a:lstStyle>
          <a:p>
            <a:pPr lvl="0"/>
            <a:endParaRPr lang="fi-FI" dirty="0"/>
          </a:p>
        </p:txBody>
      </p:sp>
      <p:sp>
        <p:nvSpPr>
          <p:cNvPr id="9" name="Tekstin paikkamerkki 2">
            <a:extLst>
              <a:ext uri="{FF2B5EF4-FFF2-40B4-BE49-F238E27FC236}">
                <a16:creationId xmlns:a16="http://schemas.microsoft.com/office/drawing/2014/main" id="{09A2B071-7E5F-E531-7339-B01DB0124E6D}"/>
              </a:ext>
            </a:extLst>
          </p:cNvPr>
          <p:cNvSpPr>
            <a:spLocks noGrp="1"/>
          </p:cNvSpPr>
          <p:nvPr>
            <p:ph type="body" sz="quarter" idx="50" hasCustomPrompt="1"/>
          </p:nvPr>
        </p:nvSpPr>
        <p:spPr>
          <a:xfrm>
            <a:off x="4363238" y="1238250"/>
            <a:ext cx="3463930" cy="700088"/>
          </a:xfrm>
          <a:noFill/>
        </p:spPr>
        <p:txBody>
          <a:bodyPr lIns="0" tIns="0" rIns="0" bIns="0" anchor="b"/>
          <a:lstStyle>
            <a:lvl1pPr marL="0" indent="0" algn="l">
              <a:spcAft>
                <a:spcPts val="0"/>
              </a:spcAft>
              <a:buNone/>
              <a:defRPr sz="2000" b="0">
                <a:solidFill>
                  <a:schemeClr val="tx1"/>
                </a:solidFill>
              </a:defRPr>
            </a:lvl1pPr>
          </a:lstStyle>
          <a:p>
            <a:pPr lvl="0"/>
            <a:r>
              <a:rPr lang="fi-FI" dirty="0"/>
              <a:t>Lisää teksti napsauttamalla</a:t>
            </a:r>
          </a:p>
        </p:txBody>
      </p:sp>
      <p:sp>
        <p:nvSpPr>
          <p:cNvPr id="10" name="Tekstin paikkamerkki 2">
            <a:extLst>
              <a:ext uri="{FF2B5EF4-FFF2-40B4-BE49-F238E27FC236}">
                <a16:creationId xmlns:a16="http://schemas.microsoft.com/office/drawing/2014/main" id="{5B4EA687-22BA-1DD0-8EC0-304CE79C609E}"/>
              </a:ext>
            </a:extLst>
          </p:cNvPr>
          <p:cNvSpPr>
            <a:spLocks noGrp="1"/>
          </p:cNvSpPr>
          <p:nvPr>
            <p:ph type="body" sz="quarter" idx="51" hasCustomPrompt="1"/>
          </p:nvPr>
        </p:nvSpPr>
        <p:spPr>
          <a:xfrm>
            <a:off x="4369592" y="2171700"/>
            <a:ext cx="3457575" cy="700088"/>
          </a:xfrm>
          <a:noFill/>
        </p:spPr>
        <p:txBody>
          <a:bodyPr wrap="none" lIns="0" tIns="0" rIns="0" anchor="b"/>
          <a:lstStyle>
            <a:lvl1pPr marL="0" indent="0" algn="l" rtl="0">
              <a:spcAft>
                <a:spcPts val="0"/>
              </a:spcAft>
              <a:buNone/>
              <a:defRPr sz="6600" b="1">
                <a:solidFill>
                  <a:schemeClr val="tx2"/>
                </a:solidFill>
              </a:defRPr>
            </a:lvl1pPr>
          </a:lstStyle>
          <a:p>
            <a:pPr lvl="0"/>
            <a:r>
              <a:rPr lang="fi-FI" dirty="0"/>
              <a:t>2 000 000</a:t>
            </a:r>
          </a:p>
        </p:txBody>
      </p:sp>
      <p:sp>
        <p:nvSpPr>
          <p:cNvPr id="11" name="Tekstin paikkamerkki 2">
            <a:extLst>
              <a:ext uri="{FF2B5EF4-FFF2-40B4-BE49-F238E27FC236}">
                <a16:creationId xmlns:a16="http://schemas.microsoft.com/office/drawing/2014/main" id="{314A98EB-63E6-5095-443E-A4467D036A5F}"/>
              </a:ext>
            </a:extLst>
          </p:cNvPr>
          <p:cNvSpPr>
            <a:spLocks noGrp="1"/>
          </p:cNvSpPr>
          <p:nvPr>
            <p:ph type="body" sz="quarter" idx="52"/>
          </p:nvPr>
        </p:nvSpPr>
        <p:spPr>
          <a:xfrm>
            <a:off x="4369593" y="2871788"/>
            <a:ext cx="3457574" cy="746125"/>
          </a:xfrm>
          <a:noFill/>
        </p:spPr>
        <p:txBody>
          <a:bodyPr lIns="0" tIns="0" rIns="0" anchor="t"/>
          <a:lstStyle>
            <a:lvl1pPr marL="0" indent="0" algn="l">
              <a:spcAft>
                <a:spcPts val="0"/>
              </a:spcAft>
              <a:buNone/>
              <a:defRPr sz="2000" b="0">
                <a:solidFill>
                  <a:schemeClr val="tx1"/>
                </a:solidFill>
              </a:defRPr>
            </a:lvl1pPr>
          </a:lstStyle>
          <a:p>
            <a:pPr lvl="0"/>
            <a:endParaRPr lang="fi-FI" dirty="0"/>
          </a:p>
        </p:txBody>
      </p:sp>
      <p:sp>
        <p:nvSpPr>
          <p:cNvPr id="23" name="Tekstin paikkamerkki 3">
            <a:extLst>
              <a:ext uri="{FF2B5EF4-FFF2-40B4-BE49-F238E27FC236}">
                <a16:creationId xmlns:a16="http://schemas.microsoft.com/office/drawing/2014/main" id="{F1E4F1A2-B2E3-CEC0-DFFB-C96805F3FE55}"/>
              </a:ext>
            </a:extLst>
          </p:cNvPr>
          <p:cNvSpPr>
            <a:spLocks noGrp="1"/>
          </p:cNvSpPr>
          <p:nvPr>
            <p:ph type="body" sz="quarter" idx="56" hasCustomPrompt="1"/>
          </p:nvPr>
        </p:nvSpPr>
        <p:spPr>
          <a:xfrm>
            <a:off x="8191500" y="1238250"/>
            <a:ext cx="3459168" cy="700088"/>
          </a:xfrm>
          <a:noFill/>
        </p:spPr>
        <p:txBody>
          <a:bodyPr lIns="0" tIns="0" rIns="0" bIns="0" anchor="b"/>
          <a:lstStyle>
            <a:lvl1pPr marL="0" indent="0" algn="l">
              <a:spcAft>
                <a:spcPts val="0"/>
              </a:spcAft>
              <a:buNone/>
              <a:defRPr sz="2000" b="0">
                <a:solidFill>
                  <a:schemeClr val="tx1"/>
                </a:solidFill>
              </a:defRPr>
            </a:lvl1pPr>
          </a:lstStyle>
          <a:p>
            <a:pPr lvl="0"/>
            <a:r>
              <a:rPr lang="fi-FI" dirty="0"/>
              <a:t>Lisää teksti napsauttamalla</a:t>
            </a:r>
          </a:p>
        </p:txBody>
      </p:sp>
      <p:sp>
        <p:nvSpPr>
          <p:cNvPr id="24" name="Tekstin paikkamerkki 3">
            <a:extLst>
              <a:ext uri="{FF2B5EF4-FFF2-40B4-BE49-F238E27FC236}">
                <a16:creationId xmlns:a16="http://schemas.microsoft.com/office/drawing/2014/main" id="{DE130E75-4FA8-B9C3-31B2-55C1C8C6B863}"/>
              </a:ext>
            </a:extLst>
          </p:cNvPr>
          <p:cNvSpPr>
            <a:spLocks noGrp="1"/>
          </p:cNvSpPr>
          <p:nvPr>
            <p:ph type="body" sz="quarter" idx="57" hasCustomPrompt="1"/>
          </p:nvPr>
        </p:nvSpPr>
        <p:spPr>
          <a:xfrm>
            <a:off x="8191500" y="2171700"/>
            <a:ext cx="3459168" cy="700088"/>
          </a:xfrm>
          <a:noFill/>
        </p:spPr>
        <p:txBody>
          <a:bodyPr wrap="none" lIns="0" tIns="0" rIns="0" anchor="b"/>
          <a:lstStyle>
            <a:lvl1pPr marL="0" indent="0" algn="l" rtl="0">
              <a:spcAft>
                <a:spcPts val="0"/>
              </a:spcAft>
              <a:buNone/>
              <a:defRPr sz="6600" b="1">
                <a:solidFill>
                  <a:schemeClr val="tx2"/>
                </a:solidFill>
              </a:defRPr>
            </a:lvl1pPr>
          </a:lstStyle>
          <a:p>
            <a:pPr lvl="0"/>
            <a:r>
              <a:rPr lang="fi-FI" dirty="0"/>
              <a:t>3 000 000</a:t>
            </a:r>
          </a:p>
        </p:txBody>
      </p:sp>
      <p:sp>
        <p:nvSpPr>
          <p:cNvPr id="36" name="Tekstin paikkamerkki 3">
            <a:extLst>
              <a:ext uri="{FF2B5EF4-FFF2-40B4-BE49-F238E27FC236}">
                <a16:creationId xmlns:a16="http://schemas.microsoft.com/office/drawing/2014/main" id="{953AF1CC-8B2A-0395-7CE4-CDF07B0E6CAA}"/>
              </a:ext>
            </a:extLst>
          </p:cNvPr>
          <p:cNvSpPr>
            <a:spLocks noGrp="1"/>
          </p:cNvSpPr>
          <p:nvPr>
            <p:ph type="body" sz="quarter" idx="58"/>
          </p:nvPr>
        </p:nvSpPr>
        <p:spPr>
          <a:xfrm>
            <a:off x="8191500" y="2871788"/>
            <a:ext cx="3459167" cy="746125"/>
          </a:xfrm>
          <a:noFill/>
        </p:spPr>
        <p:txBody>
          <a:bodyPr lIns="0" tIns="0" rIns="0" anchor="t"/>
          <a:lstStyle>
            <a:lvl1pPr marL="0" indent="0" algn="l">
              <a:spcAft>
                <a:spcPts val="0"/>
              </a:spcAft>
              <a:buNone/>
              <a:defRPr sz="2000" b="0">
                <a:solidFill>
                  <a:schemeClr val="tx1"/>
                </a:solidFill>
              </a:defRPr>
            </a:lvl1pPr>
          </a:lstStyle>
          <a:p>
            <a:pPr lvl="0"/>
            <a:endParaRPr lang="fi-FI" dirty="0"/>
          </a:p>
        </p:txBody>
      </p:sp>
      <p:sp>
        <p:nvSpPr>
          <p:cNvPr id="4" name="Tekstin paikkamerkki 4">
            <a:extLst>
              <a:ext uri="{FF2B5EF4-FFF2-40B4-BE49-F238E27FC236}">
                <a16:creationId xmlns:a16="http://schemas.microsoft.com/office/drawing/2014/main" id="{F4E0A055-322C-ACF0-E39C-49FF831E149E}"/>
              </a:ext>
            </a:extLst>
          </p:cNvPr>
          <p:cNvSpPr>
            <a:spLocks noGrp="1"/>
          </p:cNvSpPr>
          <p:nvPr>
            <p:ph type="body" sz="quarter" idx="47" hasCustomPrompt="1"/>
          </p:nvPr>
        </p:nvSpPr>
        <p:spPr>
          <a:xfrm>
            <a:off x="546100" y="3756475"/>
            <a:ext cx="3457574" cy="518131"/>
          </a:xfrm>
          <a:noFill/>
        </p:spPr>
        <p:txBody>
          <a:bodyPr lIns="0" tIns="0" rIns="0" bIns="0" anchor="b"/>
          <a:lstStyle>
            <a:lvl1pPr marL="0" indent="0" algn="l">
              <a:spcAft>
                <a:spcPts val="0"/>
              </a:spcAft>
              <a:buNone/>
              <a:defRPr sz="2000" b="0">
                <a:solidFill>
                  <a:schemeClr val="tx1"/>
                </a:solidFill>
              </a:defRPr>
            </a:lvl1pPr>
          </a:lstStyle>
          <a:p>
            <a:pPr lvl="0"/>
            <a:r>
              <a:rPr lang="fi-FI" dirty="0"/>
              <a:t>Lisää teksti napsauttamalla</a:t>
            </a:r>
          </a:p>
        </p:txBody>
      </p:sp>
      <p:sp>
        <p:nvSpPr>
          <p:cNvPr id="5" name="Tekstin paikkamerkki 4">
            <a:extLst>
              <a:ext uri="{FF2B5EF4-FFF2-40B4-BE49-F238E27FC236}">
                <a16:creationId xmlns:a16="http://schemas.microsoft.com/office/drawing/2014/main" id="{647148C4-B8D4-D808-4CA0-D08ADE1A9FF3}"/>
              </a:ext>
            </a:extLst>
          </p:cNvPr>
          <p:cNvSpPr>
            <a:spLocks noGrp="1"/>
          </p:cNvSpPr>
          <p:nvPr>
            <p:ph type="body" sz="quarter" idx="48" hasCustomPrompt="1"/>
          </p:nvPr>
        </p:nvSpPr>
        <p:spPr>
          <a:xfrm>
            <a:off x="546100" y="4503738"/>
            <a:ext cx="3457574" cy="702731"/>
          </a:xfrm>
          <a:noFill/>
        </p:spPr>
        <p:txBody>
          <a:bodyPr wrap="none" lIns="0" tIns="0" rIns="0" anchor="b"/>
          <a:lstStyle>
            <a:lvl1pPr marL="0" indent="0" algn="l" rtl="0">
              <a:spcAft>
                <a:spcPts val="0"/>
              </a:spcAft>
              <a:buNone/>
              <a:defRPr sz="6600" b="1">
                <a:solidFill>
                  <a:schemeClr val="tx2"/>
                </a:solidFill>
              </a:defRPr>
            </a:lvl1pPr>
          </a:lstStyle>
          <a:p>
            <a:pPr lvl="0"/>
            <a:r>
              <a:rPr lang="fi-FI" dirty="0"/>
              <a:t>4 000 000</a:t>
            </a:r>
          </a:p>
        </p:txBody>
      </p:sp>
      <p:sp>
        <p:nvSpPr>
          <p:cNvPr id="8" name="Tekstin paikkamerkki 4">
            <a:extLst>
              <a:ext uri="{FF2B5EF4-FFF2-40B4-BE49-F238E27FC236}">
                <a16:creationId xmlns:a16="http://schemas.microsoft.com/office/drawing/2014/main" id="{1B32E863-86D8-5E98-436F-75E36E9076E6}"/>
              </a:ext>
            </a:extLst>
          </p:cNvPr>
          <p:cNvSpPr>
            <a:spLocks noGrp="1"/>
          </p:cNvSpPr>
          <p:nvPr>
            <p:ph type="body" sz="quarter" idx="49"/>
          </p:nvPr>
        </p:nvSpPr>
        <p:spPr>
          <a:xfrm>
            <a:off x="546100" y="5206469"/>
            <a:ext cx="3457573" cy="746125"/>
          </a:xfrm>
          <a:noFill/>
        </p:spPr>
        <p:txBody>
          <a:bodyPr lIns="0" tIns="0" rIns="0" anchor="t"/>
          <a:lstStyle>
            <a:lvl1pPr marL="0" indent="0" algn="l">
              <a:spcAft>
                <a:spcPts val="0"/>
              </a:spcAft>
              <a:buNone/>
              <a:defRPr sz="2000" b="0">
                <a:solidFill>
                  <a:schemeClr val="tx1"/>
                </a:solidFill>
              </a:defRPr>
            </a:lvl1pPr>
          </a:lstStyle>
          <a:p>
            <a:pPr lvl="0"/>
            <a:endParaRPr lang="fi-FI" dirty="0"/>
          </a:p>
        </p:txBody>
      </p:sp>
      <p:sp>
        <p:nvSpPr>
          <p:cNvPr id="14" name="Tekstin paikkamerkki 5">
            <a:extLst>
              <a:ext uri="{FF2B5EF4-FFF2-40B4-BE49-F238E27FC236}">
                <a16:creationId xmlns:a16="http://schemas.microsoft.com/office/drawing/2014/main" id="{FFC6FDA9-7625-998B-77E1-9223674D4344}"/>
              </a:ext>
            </a:extLst>
          </p:cNvPr>
          <p:cNvSpPr>
            <a:spLocks noGrp="1"/>
          </p:cNvSpPr>
          <p:nvPr>
            <p:ph type="body" sz="quarter" idx="53" hasCustomPrompt="1"/>
          </p:nvPr>
        </p:nvSpPr>
        <p:spPr>
          <a:xfrm>
            <a:off x="4369592" y="3756475"/>
            <a:ext cx="3457575" cy="518131"/>
          </a:xfrm>
          <a:noFill/>
        </p:spPr>
        <p:txBody>
          <a:bodyPr lIns="0" tIns="0" rIns="0" bIns="0" anchor="b"/>
          <a:lstStyle>
            <a:lvl1pPr marL="0" indent="0" algn="l">
              <a:spcAft>
                <a:spcPts val="0"/>
              </a:spcAft>
              <a:buNone/>
              <a:defRPr sz="2000" b="0">
                <a:solidFill>
                  <a:schemeClr val="tx1"/>
                </a:solidFill>
              </a:defRPr>
            </a:lvl1pPr>
          </a:lstStyle>
          <a:p>
            <a:pPr lvl="0"/>
            <a:r>
              <a:rPr lang="fi-FI" dirty="0"/>
              <a:t>Lisää teksti napsauttamalla</a:t>
            </a:r>
          </a:p>
        </p:txBody>
      </p:sp>
      <p:sp>
        <p:nvSpPr>
          <p:cNvPr id="21" name="Tekstin paikkamerkki 5">
            <a:extLst>
              <a:ext uri="{FF2B5EF4-FFF2-40B4-BE49-F238E27FC236}">
                <a16:creationId xmlns:a16="http://schemas.microsoft.com/office/drawing/2014/main" id="{D61D1006-A105-FD13-CC5E-4EEF9155AF0C}"/>
              </a:ext>
            </a:extLst>
          </p:cNvPr>
          <p:cNvSpPr>
            <a:spLocks noGrp="1"/>
          </p:cNvSpPr>
          <p:nvPr>
            <p:ph type="body" sz="quarter" idx="54" hasCustomPrompt="1"/>
          </p:nvPr>
        </p:nvSpPr>
        <p:spPr>
          <a:xfrm>
            <a:off x="4369592" y="4503738"/>
            <a:ext cx="3457575" cy="702731"/>
          </a:xfrm>
          <a:noFill/>
        </p:spPr>
        <p:txBody>
          <a:bodyPr wrap="none" lIns="0" tIns="0" rIns="0" anchor="b"/>
          <a:lstStyle>
            <a:lvl1pPr marL="0" indent="0" algn="l" rtl="0">
              <a:spcAft>
                <a:spcPts val="0"/>
              </a:spcAft>
              <a:buNone/>
              <a:defRPr sz="6600" b="1">
                <a:solidFill>
                  <a:schemeClr val="tx2"/>
                </a:solidFill>
              </a:defRPr>
            </a:lvl1pPr>
          </a:lstStyle>
          <a:p>
            <a:pPr lvl="0"/>
            <a:r>
              <a:rPr lang="fi-FI" dirty="0"/>
              <a:t>5 000 000</a:t>
            </a:r>
          </a:p>
        </p:txBody>
      </p:sp>
      <p:sp>
        <p:nvSpPr>
          <p:cNvPr id="22" name="Tekstin paikkamerkki 5">
            <a:extLst>
              <a:ext uri="{FF2B5EF4-FFF2-40B4-BE49-F238E27FC236}">
                <a16:creationId xmlns:a16="http://schemas.microsoft.com/office/drawing/2014/main" id="{6646DC38-E6F0-27C8-DA4C-602A0E06DF5F}"/>
              </a:ext>
            </a:extLst>
          </p:cNvPr>
          <p:cNvSpPr>
            <a:spLocks noGrp="1"/>
          </p:cNvSpPr>
          <p:nvPr>
            <p:ph type="body" sz="quarter" idx="55"/>
          </p:nvPr>
        </p:nvSpPr>
        <p:spPr>
          <a:xfrm>
            <a:off x="4369593" y="5206469"/>
            <a:ext cx="3457574" cy="746125"/>
          </a:xfrm>
          <a:noFill/>
        </p:spPr>
        <p:txBody>
          <a:bodyPr lIns="0" tIns="0" rIns="0" anchor="t"/>
          <a:lstStyle>
            <a:lvl1pPr marL="0" indent="0" algn="l">
              <a:spcAft>
                <a:spcPts val="0"/>
              </a:spcAft>
              <a:buNone/>
              <a:defRPr sz="2000" b="0">
                <a:solidFill>
                  <a:schemeClr val="tx1"/>
                </a:solidFill>
              </a:defRPr>
            </a:lvl1pPr>
          </a:lstStyle>
          <a:p>
            <a:pPr lvl="0"/>
            <a:endParaRPr lang="fi-FI" dirty="0"/>
          </a:p>
        </p:txBody>
      </p:sp>
      <p:sp>
        <p:nvSpPr>
          <p:cNvPr id="37" name="Tekstin paikkamerkki 6">
            <a:extLst>
              <a:ext uri="{FF2B5EF4-FFF2-40B4-BE49-F238E27FC236}">
                <a16:creationId xmlns:a16="http://schemas.microsoft.com/office/drawing/2014/main" id="{DA004C84-C22B-35D7-0DA1-6EADF0B5A680}"/>
              </a:ext>
            </a:extLst>
          </p:cNvPr>
          <p:cNvSpPr>
            <a:spLocks noGrp="1"/>
          </p:cNvSpPr>
          <p:nvPr>
            <p:ph type="body" sz="quarter" idx="59" hasCustomPrompt="1"/>
          </p:nvPr>
        </p:nvSpPr>
        <p:spPr>
          <a:xfrm>
            <a:off x="8191500" y="3756475"/>
            <a:ext cx="3459168" cy="518131"/>
          </a:xfrm>
          <a:noFill/>
        </p:spPr>
        <p:txBody>
          <a:bodyPr lIns="0" tIns="0" rIns="0" bIns="0" anchor="b"/>
          <a:lstStyle>
            <a:lvl1pPr marL="0" indent="0" algn="l">
              <a:spcAft>
                <a:spcPts val="0"/>
              </a:spcAft>
              <a:buNone/>
              <a:defRPr sz="2000" b="0">
                <a:solidFill>
                  <a:schemeClr val="tx1"/>
                </a:solidFill>
              </a:defRPr>
            </a:lvl1pPr>
          </a:lstStyle>
          <a:p>
            <a:pPr lvl="0"/>
            <a:r>
              <a:rPr lang="fi-FI" dirty="0"/>
              <a:t>Lisää teksti napsauttamalla</a:t>
            </a:r>
          </a:p>
        </p:txBody>
      </p:sp>
      <p:sp>
        <p:nvSpPr>
          <p:cNvPr id="38" name="Tekstin paikkamerkki 6">
            <a:extLst>
              <a:ext uri="{FF2B5EF4-FFF2-40B4-BE49-F238E27FC236}">
                <a16:creationId xmlns:a16="http://schemas.microsoft.com/office/drawing/2014/main" id="{77460119-EB70-DFFD-E5C9-5A157A5B94B7}"/>
              </a:ext>
            </a:extLst>
          </p:cNvPr>
          <p:cNvSpPr>
            <a:spLocks noGrp="1"/>
          </p:cNvSpPr>
          <p:nvPr>
            <p:ph type="body" sz="quarter" idx="60" hasCustomPrompt="1"/>
          </p:nvPr>
        </p:nvSpPr>
        <p:spPr>
          <a:xfrm>
            <a:off x="8191500" y="4503738"/>
            <a:ext cx="3459168" cy="702731"/>
          </a:xfrm>
          <a:noFill/>
        </p:spPr>
        <p:txBody>
          <a:bodyPr wrap="none" lIns="0" tIns="0" rIns="0" anchor="b"/>
          <a:lstStyle>
            <a:lvl1pPr marL="0" indent="0" algn="l" rtl="0">
              <a:spcAft>
                <a:spcPts val="0"/>
              </a:spcAft>
              <a:buNone/>
              <a:defRPr sz="6600" b="1">
                <a:solidFill>
                  <a:schemeClr val="tx2"/>
                </a:solidFill>
              </a:defRPr>
            </a:lvl1pPr>
          </a:lstStyle>
          <a:p>
            <a:pPr lvl="0"/>
            <a:r>
              <a:rPr lang="fi-FI" dirty="0"/>
              <a:t>6 000 000</a:t>
            </a:r>
          </a:p>
        </p:txBody>
      </p:sp>
      <p:sp>
        <p:nvSpPr>
          <p:cNvPr id="39" name="Tekstin paikkamerkki 6">
            <a:extLst>
              <a:ext uri="{FF2B5EF4-FFF2-40B4-BE49-F238E27FC236}">
                <a16:creationId xmlns:a16="http://schemas.microsoft.com/office/drawing/2014/main" id="{3FF7AF26-D44A-EDA7-D73D-FA0836CF63B0}"/>
              </a:ext>
            </a:extLst>
          </p:cNvPr>
          <p:cNvSpPr>
            <a:spLocks noGrp="1"/>
          </p:cNvSpPr>
          <p:nvPr>
            <p:ph type="body" sz="quarter" idx="61"/>
          </p:nvPr>
        </p:nvSpPr>
        <p:spPr>
          <a:xfrm>
            <a:off x="8191500" y="5206469"/>
            <a:ext cx="3459167" cy="746125"/>
          </a:xfrm>
          <a:noFill/>
        </p:spPr>
        <p:txBody>
          <a:bodyPr lIns="0" tIns="0" rIns="0" anchor="t"/>
          <a:lstStyle>
            <a:lvl1pPr marL="0" indent="0" algn="l">
              <a:spcAft>
                <a:spcPts val="0"/>
              </a:spcAft>
              <a:buNone/>
              <a:defRPr sz="2000" b="0">
                <a:solidFill>
                  <a:schemeClr val="tx1"/>
                </a:solidFill>
              </a:defRPr>
            </a:lvl1pPr>
          </a:lstStyle>
          <a:p>
            <a:pPr lvl="0"/>
            <a:endParaRPr lang="fi-FI" dirty="0"/>
          </a:p>
        </p:txBody>
      </p:sp>
      <p:sp>
        <p:nvSpPr>
          <p:cNvPr id="12" name="Kuvatiedot">
            <a:extLst>
              <a:ext uri="{FF2B5EF4-FFF2-40B4-BE49-F238E27FC236}">
                <a16:creationId xmlns:a16="http://schemas.microsoft.com/office/drawing/2014/main" id="{77D22844-6165-3451-B7FF-EF437BC2F05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Lähde: esimerkki.fi</a:t>
            </a:r>
          </a:p>
        </p:txBody>
      </p:sp>
      <p:sp>
        <p:nvSpPr>
          <p:cNvPr id="34" name="Alatunnisteen paikkamerkki 33">
            <a:extLst>
              <a:ext uri="{FF2B5EF4-FFF2-40B4-BE49-F238E27FC236}">
                <a16:creationId xmlns:a16="http://schemas.microsoft.com/office/drawing/2014/main" id="{F5592790-1CEE-2036-EA05-AFA7B2126C47}"/>
              </a:ext>
            </a:extLst>
          </p:cNvPr>
          <p:cNvSpPr>
            <a:spLocks noGrp="1"/>
          </p:cNvSpPr>
          <p:nvPr>
            <p:ph type="ftr" sz="quarter" idx="45"/>
          </p:nvPr>
        </p:nvSpPr>
        <p:spPr/>
        <p:txBody>
          <a:bodyPr/>
          <a:lstStyle>
            <a:lvl1pPr>
              <a:defRPr>
                <a:solidFill>
                  <a:schemeClr val="tx1"/>
                </a:solidFill>
              </a:defRPr>
            </a:lvl1pPr>
          </a:lstStyle>
          <a:p>
            <a:endParaRPr lang="fi-FI" dirty="0"/>
          </a:p>
        </p:txBody>
      </p:sp>
      <p:sp>
        <p:nvSpPr>
          <p:cNvPr id="33" name="Päivämäärän paikkamerkki 32">
            <a:extLst>
              <a:ext uri="{FF2B5EF4-FFF2-40B4-BE49-F238E27FC236}">
                <a16:creationId xmlns:a16="http://schemas.microsoft.com/office/drawing/2014/main" id="{BFFDEC17-71DB-7639-6666-28C7C7039AED}"/>
              </a:ext>
            </a:extLst>
          </p:cNvPr>
          <p:cNvSpPr>
            <a:spLocks noGrp="1"/>
          </p:cNvSpPr>
          <p:nvPr>
            <p:ph type="dt" sz="half" idx="44"/>
          </p:nvPr>
        </p:nvSpPr>
        <p:spPr/>
        <p:txBody>
          <a:bodyPr/>
          <a:lstStyle>
            <a:lvl1pPr>
              <a:defRPr>
                <a:solidFill>
                  <a:schemeClr val="tx1"/>
                </a:solidFill>
              </a:defRPr>
            </a:lvl1pPr>
          </a:lstStyle>
          <a:p>
            <a:r>
              <a:rPr lang="fi-FI"/>
              <a:t>12.8.2025</a:t>
            </a:r>
            <a:endParaRPr lang="fi-FI" dirty="0"/>
          </a:p>
        </p:txBody>
      </p:sp>
      <p:sp>
        <p:nvSpPr>
          <p:cNvPr id="35" name="Dian numeron paikkamerkki 34">
            <a:extLst>
              <a:ext uri="{FF2B5EF4-FFF2-40B4-BE49-F238E27FC236}">
                <a16:creationId xmlns:a16="http://schemas.microsoft.com/office/drawing/2014/main" id="{3A961DE3-83A7-BA69-49F9-BFAD60068798}"/>
              </a:ext>
            </a:extLst>
          </p:cNvPr>
          <p:cNvSpPr>
            <a:spLocks noGrp="1"/>
          </p:cNvSpPr>
          <p:nvPr>
            <p:ph type="sldNum" sz="quarter" idx="46"/>
          </p:nvPr>
        </p:nvSpPr>
        <p:spPr/>
        <p:txBody>
          <a:bodyPr/>
          <a:lstStyle>
            <a:lvl1pPr>
              <a:defRPr>
                <a:solidFill>
                  <a:schemeClr val="tx1"/>
                </a:solidFill>
              </a:defRPr>
            </a:lvl1pPr>
          </a:lstStyle>
          <a:p>
            <a:fld id="{A9494116-C6F5-466F-B5C1-BBB074CB17FC}" type="slidenum">
              <a:rPr lang="fi-FI" smtClean="0"/>
              <a:pPr/>
              <a:t>‹#›</a:t>
            </a:fld>
            <a:endParaRPr lang="fi-FI" dirty="0"/>
          </a:p>
        </p:txBody>
      </p:sp>
      <p:sp>
        <p:nvSpPr>
          <p:cNvPr id="15" name="Logo">
            <a:extLst>
              <a:ext uri="{FF2B5EF4-FFF2-40B4-BE49-F238E27FC236}">
                <a16:creationId xmlns:a16="http://schemas.microsoft.com/office/drawing/2014/main" id="{C1FBDA5A-1038-9BB4-9EC0-0B99FEC848AE}"/>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Tree>
    <p:extLst>
      <p:ext uri="{BB962C8B-B14F-4D97-AF65-F5344CB8AC3E}">
        <p14:creationId xmlns:p14="http://schemas.microsoft.com/office/powerpoint/2010/main" val="4107700772"/>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preserve="1" userDrawn="1">
  <p:cSld name="Tietosivu">
    <p:bg>
      <p:bgPr>
        <a:solidFill>
          <a:schemeClr val="bg1"/>
        </a:solidFill>
        <a:effectLst/>
      </p:bgPr>
    </p:bg>
    <p:spTree>
      <p:nvGrpSpPr>
        <p:cNvPr id="1" name=""/>
        <p:cNvGrpSpPr/>
        <p:nvPr/>
      </p:nvGrpSpPr>
      <p:grpSpPr>
        <a:xfrm>
          <a:off x="0" y="0"/>
          <a:ext cx="0" cy="0"/>
          <a:chOff x="0" y="0"/>
          <a:chExt cx="0" cy="0"/>
        </a:xfrm>
      </p:grpSpPr>
      <p:sp>
        <p:nvSpPr>
          <p:cNvPr id="6" name="Tekstin paikkamerkki 1">
            <a:extLst>
              <a:ext uri="{FF2B5EF4-FFF2-40B4-BE49-F238E27FC236}">
                <a16:creationId xmlns:a16="http://schemas.microsoft.com/office/drawing/2014/main" id="{37AC6549-93A7-37C8-F3C4-D4EC7004AB51}"/>
              </a:ext>
              <a:ext uri="{C183D7F6-B498-43B3-948B-1728B52AA6E4}">
                <adec:decorative xmlns:adec="http://schemas.microsoft.com/office/drawing/2017/decorative" val="1"/>
              </a:ext>
            </a:extLst>
          </p:cNvPr>
          <p:cNvSpPr>
            <a:spLocks noGrp="1"/>
          </p:cNvSpPr>
          <p:nvPr userDrawn="1">
            <p:ph type="body" sz="quarter" idx="27" hasCustomPrompt="1"/>
          </p:nvPr>
        </p:nvSpPr>
        <p:spPr>
          <a:xfrm>
            <a:off x="479376" y="1284288"/>
            <a:ext cx="5688632" cy="2482850"/>
          </a:xfrm>
          <a:solidFill>
            <a:schemeClr val="tx2"/>
          </a:solidFill>
          <a:ln w="127000" cap="sq">
            <a:solidFill>
              <a:schemeClr val="bg1"/>
            </a:solidFill>
            <a:miter lim="800000"/>
          </a:ln>
        </p:spPr>
        <p:txBody>
          <a:bodyPr lIns="0" tIns="288000" rIns="0" anchor="t"/>
          <a:lstStyle>
            <a:lvl1pPr marL="0" indent="0" algn="ctr" rtl="0">
              <a:spcAft>
                <a:spcPts val="0"/>
              </a:spcAft>
              <a:buNone/>
              <a:defRPr sz="9600" b="1">
                <a:solidFill>
                  <a:schemeClr val="tx1"/>
                </a:solidFill>
              </a:defRPr>
            </a:lvl1pPr>
          </a:lstStyle>
          <a:p>
            <a:pPr lvl="0"/>
            <a:r>
              <a:rPr lang="fi-FI" dirty="0"/>
              <a:t> </a:t>
            </a:r>
          </a:p>
        </p:txBody>
      </p:sp>
      <p:sp>
        <p:nvSpPr>
          <p:cNvPr id="10" name="Tekstin paikkamerkki 1">
            <a:extLst>
              <a:ext uri="{FF2B5EF4-FFF2-40B4-BE49-F238E27FC236}">
                <a16:creationId xmlns:a16="http://schemas.microsoft.com/office/drawing/2014/main" id="{5B4EA687-22BA-1DD0-8EC0-304CE79C609E}"/>
              </a:ext>
              <a:ext uri="{C183D7F6-B498-43B3-948B-1728B52AA6E4}">
                <adec:decorative xmlns:adec="http://schemas.microsoft.com/office/drawing/2017/decorative" val="1"/>
              </a:ext>
            </a:extLst>
          </p:cNvPr>
          <p:cNvSpPr>
            <a:spLocks noGrp="1"/>
          </p:cNvSpPr>
          <p:nvPr userDrawn="1">
            <p:ph type="body" sz="quarter" idx="51" hasCustomPrompt="1"/>
          </p:nvPr>
        </p:nvSpPr>
        <p:spPr>
          <a:xfrm>
            <a:off x="6168007" y="1284288"/>
            <a:ext cx="5544617" cy="2482849"/>
          </a:xfrm>
          <a:solidFill>
            <a:schemeClr val="accent6"/>
          </a:solidFill>
          <a:ln w="127000" cap="sq">
            <a:solidFill>
              <a:schemeClr val="bg1"/>
            </a:solidFill>
            <a:miter lim="800000"/>
          </a:ln>
        </p:spPr>
        <p:txBody>
          <a:bodyPr lIns="0" tIns="288000" rIns="0" anchor="t"/>
          <a:lstStyle>
            <a:lvl1pPr marL="0" indent="0" algn="ctr" rtl="0">
              <a:spcAft>
                <a:spcPts val="0"/>
              </a:spcAft>
              <a:buNone/>
              <a:defRPr sz="9600" b="1">
                <a:solidFill>
                  <a:schemeClr val="bg1"/>
                </a:solidFill>
              </a:defRPr>
            </a:lvl1pPr>
          </a:lstStyle>
          <a:p>
            <a:pPr lvl="0"/>
            <a:r>
              <a:rPr lang="fi-FI" dirty="0"/>
              <a:t> </a:t>
            </a:r>
          </a:p>
        </p:txBody>
      </p:sp>
      <p:sp>
        <p:nvSpPr>
          <p:cNvPr id="9" name="Tekstin paikkamerkki 1">
            <a:extLst>
              <a:ext uri="{FF2B5EF4-FFF2-40B4-BE49-F238E27FC236}">
                <a16:creationId xmlns:a16="http://schemas.microsoft.com/office/drawing/2014/main" id="{CE24F6F4-D305-E328-E1F7-BCB7D01CF5D5}"/>
              </a:ext>
              <a:ext uri="{C183D7F6-B498-43B3-948B-1728B52AA6E4}">
                <adec:decorative xmlns:adec="http://schemas.microsoft.com/office/drawing/2017/decorative" val="1"/>
              </a:ext>
            </a:extLst>
          </p:cNvPr>
          <p:cNvSpPr>
            <a:spLocks noGrp="1"/>
          </p:cNvSpPr>
          <p:nvPr>
            <p:ph type="body" sz="quarter" idx="56" hasCustomPrompt="1"/>
          </p:nvPr>
        </p:nvSpPr>
        <p:spPr>
          <a:xfrm>
            <a:off x="479376" y="3767138"/>
            <a:ext cx="3744416" cy="2290154"/>
          </a:xfrm>
          <a:solidFill>
            <a:schemeClr val="accent4"/>
          </a:solidFill>
          <a:ln w="127000" cap="sq">
            <a:solidFill>
              <a:schemeClr val="bg1"/>
            </a:solidFill>
            <a:miter lim="800000"/>
          </a:ln>
        </p:spPr>
        <p:txBody>
          <a:bodyPr lIns="0" tIns="360000" rIns="0" anchor="t"/>
          <a:lstStyle>
            <a:lvl1pPr marL="0" indent="0" algn="ctr" rtl="0">
              <a:spcAft>
                <a:spcPts val="0"/>
              </a:spcAft>
              <a:buNone/>
              <a:defRPr sz="7200" b="1">
                <a:solidFill>
                  <a:schemeClr val="tx1"/>
                </a:solidFill>
              </a:defRPr>
            </a:lvl1pPr>
          </a:lstStyle>
          <a:p>
            <a:pPr lvl="0"/>
            <a:r>
              <a:rPr lang="fi-FI" dirty="0"/>
              <a:t> </a:t>
            </a:r>
          </a:p>
        </p:txBody>
      </p:sp>
      <p:sp>
        <p:nvSpPr>
          <p:cNvPr id="21" name="Tekstin paikkamerkki 1">
            <a:extLst>
              <a:ext uri="{FF2B5EF4-FFF2-40B4-BE49-F238E27FC236}">
                <a16:creationId xmlns:a16="http://schemas.microsoft.com/office/drawing/2014/main" id="{D61D1006-A105-FD13-CC5E-4EEF9155AF0C}"/>
              </a:ext>
              <a:ext uri="{C183D7F6-B498-43B3-948B-1728B52AA6E4}">
                <adec:decorative xmlns:adec="http://schemas.microsoft.com/office/drawing/2017/decorative" val="1"/>
              </a:ext>
            </a:extLst>
          </p:cNvPr>
          <p:cNvSpPr>
            <a:spLocks noGrp="1"/>
          </p:cNvSpPr>
          <p:nvPr userDrawn="1">
            <p:ph type="body" sz="quarter" idx="54" hasCustomPrompt="1"/>
          </p:nvPr>
        </p:nvSpPr>
        <p:spPr>
          <a:xfrm>
            <a:off x="4223791" y="3767138"/>
            <a:ext cx="3604171" cy="2290154"/>
          </a:xfrm>
          <a:solidFill>
            <a:schemeClr val="accent6"/>
          </a:solidFill>
          <a:ln w="127000" cap="sq">
            <a:solidFill>
              <a:schemeClr val="bg1"/>
            </a:solidFill>
            <a:miter lim="800000"/>
          </a:ln>
        </p:spPr>
        <p:txBody>
          <a:bodyPr lIns="0" tIns="360000" rIns="0" anchor="t"/>
          <a:lstStyle>
            <a:lvl1pPr marL="0" indent="0" algn="ctr" rtl="0">
              <a:spcAft>
                <a:spcPts val="0"/>
              </a:spcAft>
              <a:buNone/>
              <a:defRPr sz="7200" b="1"/>
            </a:lvl1pPr>
          </a:lstStyle>
          <a:p>
            <a:pPr lvl="0"/>
            <a:r>
              <a:rPr lang="fi-FI" dirty="0"/>
              <a:t> </a:t>
            </a:r>
          </a:p>
        </p:txBody>
      </p:sp>
      <p:sp>
        <p:nvSpPr>
          <p:cNvPr id="14" name="Tekstin paikkamerkki 1">
            <a:extLst>
              <a:ext uri="{FF2B5EF4-FFF2-40B4-BE49-F238E27FC236}">
                <a16:creationId xmlns:a16="http://schemas.microsoft.com/office/drawing/2014/main" id="{F48B7601-386F-9F2C-6767-0277B2562E47}"/>
              </a:ext>
              <a:ext uri="{C183D7F6-B498-43B3-948B-1728B52AA6E4}">
                <adec:decorative xmlns:adec="http://schemas.microsoft.com/office/drawing/2017/decorative" val="1"/>
              </a:ext>
            </a:extLst>
          </p:cNvPr>
          <p:cNvSpPr>
            <a:spLocks noGrp="1"/>
          </p:cNvSpPr>
          <p:nvPr>
            <p:ph type="body" sz="quarter" idx="58" hasCustomPrompt="1"/>
          </p:nvPr>
        </p:nvSpPr>
        <p:spPr>
          <a:xfrm>
            <a:off x="7827962" y="3767138"/>
            <a:ext cx="3884661" cy="2290154"/>
          </a:xfrm>
          <a:solidFill>
            <a:schemeClr val="accent4"/>
          </a:solidFill>
          <a:ln w="127000" cap="sq">
            <a:solidFill>
              <a:schemeClr val="bg1"/>
            </a:solidFill>
            <a:miter lim="800000"/>
          </a:ln>
        </p:spPr>
        <p:txBody>
          <a:bodyPr lIns="0" tIns="360000" rIns="0" anchor="t"/>
          <a:lstStyle>
            <a:lvl1pPr marL="0" indent="0" algn="ctr" rtl="0">
              <a:spcAft>
                <a:spcPts val="0"/>
              </a:spcAft>
              <a:buNone/>
              <a:defRPr sz="7200" b="1"/>
            </a:lvl1pPr>
          </a:lstStyle>
          <a:p>
            <a:pPr lvl="0"/>
            <a:r>
              <a:rPr lang="fi-FI" dirty="0"/>
              <a:t> </a:t>
            </a:r>
          </a:p>
        </p:txBody>
      </p:sp>
      <p:sp>
        <p:nvSpPr>
          <p:cNvPr id="2" name="Otsikko 1">
            <a:extLst>
              <a:ext uri="{FF2B5EF4-FFF2-40B4-BE49-F238E27FC236}">
                <a16:creationId xmlns:a16="http://schemas.microsoft.com/office/drawing/2014/main" id="{6F447D12-3A4A-FF20-A74B-9C431FE253B2}"/>
              </a:ext>
            </a:extLst>
          </p:cNvPr>
          <p:cNvSpPr>
            <a:spLocks noGrp="1"/>
          </p:cNvSpPr>
          <p:nvPr userDrawn="1">
            <p:ph type="title" hasCustomPrompt="1"/>
          </p:nvPr>
        </p:nvSpPr>
        <p:spPr>
          <a:xfrm>
            <a:off x="539750" y="539751"/>
            <a:ext cx="11110913" cy="744537"/>
          </a:xfrm>
          <a:prstGeom prst="rect">
            <a:avLst/>
          </a:prstGeom>
        </p:spPr>
        <p:txBody>
          <a:bodyPr anchor="t"/>
          <a:lstStyle>
            <a:lvl1pPr algn="ctr">
              <a:defRPr sz="3600">
                <a:solidFill>
                  <a:schemeClr val="tx1"/>
                </a:solidFill>
              </a:defRPr>
            </a:lvl1pPr>
          </a:lstStyle>
          <a:p>
            <a:r>
              <a:rPr lang="fi-FI" dirty="0"/>
              <a:t>Tietosivu</a:t>
            </a:r>
          </a:p>
        </p:txBody>
      </p:sp>
      <p:sp>
        <p:nvSpPr>
          <p:cNvPr id="5" name="Tekstin paikkamerkki 1">
            <a:extLst>
              <a:ext uri="{FF2B5EF4-FFF2-40B4-BE49-F238E27FC236}">
                <a16:creationId xmlns:a16="http://schemas.microsoft.com/office/drawing/2014/main" id="{FADE92D8-3E5D-D510-4209-D9A2213A918A}"/>
              </a:ext>
            </a:extLst>
          </p:cNvPr>
          <p:cNvSpPr>
            <a:spLocks noGrp="1"/>
          </p:cNvSpPr>
          <p:nvPr>
            <p:ph type="body" sz="quarter" idx="60" hasCustomPrompt="1"/>
          </p:nvPr>
        </p:nvSpPr>
        <p:spPr>
          <a:xfrm>
            <a:off x="479376" y="1938339"/>
            <a:ext cx="5688632" cy="1071562"/>
          </a:xfrm>
          <a:noFill/>
          <a:ln w="127000" cap="sq">
            <a:noFill/>
            <a:miter lim="800000"/>
          </a:ln>
        </p:spPr>
        <p:txBody>
          <a:bodyPr lIns="0" tIns="0" rIns="0" anchor="t"/>
          <a:lstStyle>
            <a:lvl1pPr marL="0" indent="0" algn="ctr" rtl="0">
              <a:lnSpc>
                <a:spcPts val="9000"/>
              </a:lnSpc>
              <a:spcBef>
                <a:spcPts val="0"/>
              </a:spcBef>
              <a:spcAft>
                <a:spcPts val="0"/>
              </a:spcAft>
              <a:buNone/>
              <a:defRPr sz="9600" b="1">
                <a:solidFill>
                  <a:schemeClr val="bg1"/>
                </a:solidFill>
              </a:defRPr>
            </a:lvl1pPr>
          </a:lstStyle>
          <a:p>
            <a:pPr lvl="0"/>
            <a:r>
              <a:rPr lang="fi-FI" dirty="0"/>
              <a:t>10 %</a:t>
            </a:r>
          </a:p>
        </p:txBody>
      </p:sp>
      <p:sp>
        <p:nvSpPr>
          <p:cNvPr id="7" name="Tekstin paikkamerkki 1">
            <a:extLst>
              <a:ext uri="{FF2B5EF4-FFF2-40B4-BE49-F238E27FC236}">
                <a16:creationId xmlns:a16="http://schemas.microsoft.com/office/drawing/2014/main" id="{42D358BD-33A5-5B7C-4837-0006207D33AE}"/>
              </a:ext>
            </a:extLst>
          </p:cNvPr>
          <p:cNvSpPr>
            <a:spLocks noGrp="1"/>
          </p:cNvSpPr>
          <p:nvPr userDrawn="1">
            <p:ph type="body" sz="quarter" idx="28"/>
          </p:nvPr>
        </p:nvSpPr>
        <p:spPr>
          <a:xfrm>
            <a:off x="479376" y="3021013"/>
            <a:ext cx="5688630" cy="746125"/>
          </a:xfrm>
          <a:noFill/>
        </p:spPr>
        <p:txBody>
          <a:bodyPr lIns="0" tIns="0" rIns="0" anchor="t"/>
          <a:lstStyle>
            <a:lvl1pPr marL="0" indent="0" algn="ctr">
              <a:spcAft>
                <a:spcPts val="0"/>
              </a:spcAft>
              <a:buNone/>
              <a:defRPr sz="1800" b="0">
                <a:solidFill>
                  <a:schemeClr val="bg1"/>
                </a:solidFill>
              </a:defRPr>
            </a:lvl1pPr>
          </a:lstStyle>
          <a:p>
            <a:pPr lvl="0"/>
            <a:endParaRPr lang="fi-FI" dirty="0"/>
          </a:p>
        </p:txBody>
      </p:sp>
      <p:sp>
        <p:nvSpPr>
          <p:cNvPr id="12" name="Tekstin paikkamerkki 1">
            <a:extLst>
              <a:ext uri="{FF2B5EF4-FFF2-40B4-BE49-F238E27FC236}">
                <a16:creationId xmlns:a16="http://schemas.microsoft.com/office/drawing/2014/main" id="{6AD2E648-B14C-670E-CEB1-7EE9294A1E9F}"/>
              </a:ext>
            </a:extLst>
          </p:cNvPr>
          <p:cNvSpPr>
            <a:spLocks noGrp="1"/>
          </p:cNvSpPr>
          <p:nvPr>
            <p:ph type="body" sz="quarter" idx="61" hasCustomPrompt="1"/>
          </p:nvPr>
        </p:nvSpPr>
        <p:spPr>
          <a:xfrm>
            <a:off x="6168007" y="1938338"/>
            <a:ext cx="5544617" cy="1065120"/>
          </a:xfrm>
          <a:noFill/>
          <a:ln w="127000" cap="sq">
            <a:noFill/>
            <a:miter lim="800000"/>
          </a:ln>
        </p:spPr>
        <p:txBody>
          <a:bodyPr lIns="0" tIns="0" rIns="0" bIns="0" anchor="t"/>
          <a:lstStyle>
            <a:lvl1pPr marL="0" indent="0" algn="ctr" rtl="0">
              <a:lnSpc>
                <a:spcPts val="9000"/>
              </a:lnSpc>
              <a:spcBef>
                <a:spcPts val="0"/>
              </a:spcBef>
              <a:spcAft>
                <a:spcPts val="0"/>
              </a:spcAft>
              <a:buNone/>
              <a:defRPr sz="9600" b="1">
                <a:solidFill>
                  <a:schemeClr val="tx1"/>
                </a:solidFill>
              </a:defRPr>
            </a:lvl1pPr>
          </a:lstStyle>
          <a:p>
            <a:pPr lvl="0"/>
            <a:r>
              <a:rPr lang="fi-FI" dirty="0"/>
              <a:t>20 %</a:t>
            </a:r>
          </a:p>
        </p:txBody>
      </p:sp>
      <p:sp>
        <p:nvSpPr>
          <p:cNvPr id="11" name="Tekstin paikkamerkki 1">
            <a:extLst>
              <a:ext uri="{FF2B5EF4-FFF2-40B4-BE49-F238E27FC236}">
                <a16:creationId xmlns:a16="http://schemas.microsoft.com/office/drawing/2014/main" id="{314A98EB-63E6-5095-443E-A4467D036A5F}"/>
              </a:ext>
            </a:extLst>
          </p:cNvPr>
          <p:cNvSpPr>
            <a:spLocks noGrp="1"/>
          </p:cNvSpPr>
          <p:nvPr userDrawn="1">
            <p:ph type="body" sz="quarter" idx="52"/>
          </p:nvPr>
        </p:nvSpPr>
        <p:spPr>
          <a:xfrm>
            <a:off x="6168007" y="3014570"/>
            <a:ext cx="5544615" cy="746125"/>
          </a:xfrm>
          <a:noFill/>
        </p:spPr>
        <p:txBody>
          <a:bodyPr lIns="0" tIns="0" rIns="0" anchor="t"/>
          <a:lstStyle>
            <a:lvl1pPr marL="0" indent="0" algn="ctr">
              <a:spcAft>
                <a:spcPts val="0"/>
              </a:spcAft>
              <a:buNone/>
              <a:defRPr sz="1800" b="0">
                <a:solidFill>
                  <a:schemeClr val="tx1"/>
                </a:solidFill>
              </a:defRPr>
            </a:lvl1pPr>
          </a:lstStyle>
          <a:p>
            <a:pPr lvl="0"/>
            <a:endParaRPr lang="fi-FI" dirty="0"/>
          </a:p>
        </p:txBody>
      </p:sp>
      <p:sp>
        <p:nvSpPr>
          <p:cNvPr id="16" name="Tekstin paikkamerkki 1">
            <a:extLst>
              <a:ext uri="{FF2B5EF4-FFF2-40B4-BE49-F238E27FC236}">
                <a16:creationId xmlns:a16="http://schemas.microsoft.com/office/drawing/2014/main" id="{00B6782A-E94F-FD69-EB09-C7A8E17C949C}"/>
              </a:ext>
            </a:extLst>
          </p:cNvPr>
          <p:cNvSpPr>
            <a:spLocks noGrp="1"/>
          </p:cNvSpPr>
          <p:nvPr>
            <p:ph type="body" sz="quarter" idx="62" hasCustomPrompt="1"/>
          </p:nvPr>
        </p:nvSpPr>
        <p:spPr>
          <a:xfrm>
            <a:off x="479376" y="4271963"/>
            <a:ext cx="3744416" cy="984250"/>
          </a:xfrm>
          <a:noFill/>
          <a:ln w="127000" cap="sq">
            <a:noFill/>
            <a:miter lim="800000"/>
          </a:ln>
        </p:spPr>
        <p:txBody>
          <a:bodyPr lIns="0" tIns="0" rIns="0" anchor="b"/>
          <a:lstStyle>
            <a:lvl1pPr marL="0" indent="0" algn="ctr" rtl="0">
              <a:spcAft>
                <a:spcPts val="0"/>
              </a:spcAft>
              <a:buNone/>
              <a:defRPr sz="7200" b="1"/>
            </a:lvl1pPr>
          </a:lstStyle>
          <a:p>
            <a:pPr lvl="0"/>
            <a:r>
              <a:rPr lang="fi-FI" dirty="0"/>
              <a:t>30 %</a:t>
            </a:r>
          </a:p>
        </p:txBody>
      </p:sp>
      <p:sp>
        <p:nvSpPr>
          <p:cNvPr id="13" name="Tekstin paikkamerkki 1">
            <a:extLst>
              <a:ext uri="{FF2B5EF4-FFF2-40B4-BE49-F238E27FC236}">
                <a16:creationId xmlns:a16="http://schemas.microsoft.com/office/drawing/2014/main" id="{EDFAAD75-E101-7039-BA43-A4FAA3514208}"/>
              </a:ext>
            </a:extLst>
          </p:cNvPr>
          <p:cNvSpPr>
            <a:spLocks noGrp="1"/>
          </p:cNvSpPr>
          <p:nvPr>
            <p:ph type="body" sz="quarter" idx="57"/>
          </p:nvPr>
        </p:nvSpPr>
        <p:spPr>
          <a:xfrm>
            <a:off x="479376" y="5256213"/>
            <a:ext cx="3744415" cy="746125"/>
          </a:xfrm>
          <a:noFill/>
        </p:spPr>
        <p:txBody>
          <a:bodyPr lIns="0" tIns="0" rIns="0" anchor="t"/>
          <a:lstStyle>
            <a:lvl1pPr marL="0" indent="0" algn="ctr">
              <a:spcAft>
                <a:spcPts val="0"/>
              </a:spcAft>
              <a:buNone/>
              <a:defRPr sz="1600" b="0"/>
            </a:lvl1pPr>
          </a:lstStyle>
          <a:p>
            <a:pPr lvl="0"/>
            <a:endParaRPr lang="fi-FI" dirty="0"/>
          </a:p>
        </p:txBody>
      </p:sp>
      <p:sp>
        <p:nvSpPr>
          <p:cNvPr id="17" name="Tekstin paikkamerkki 1">
            <a:extLst>
              <a:ext uri="{FF2B5EF4-FFF2-40B4-BE49-F238E27FC236}">
                <a16:creationId xmlns:a16="http://schemas.microsoft.com/office/drawing/2014/main" id="{4524EBA0-BC7A-3194-11DF-0C6403A9679E}"/>
              </a:ext>
            </a:extLst>
          </p:cNvPr>
          <p:cNvSpPr>
            <a:spLocks noGrp="1"/>
          </p:cNvSpPr>
          <p:nvPr>
            <p:ph type="body" sz="quarter" idx="63" hasCustomPrompt="1"/>
          </p:nvPr>
        </p:nvSpPr>
        <p:spPr>
          <a:xfrm>
            <a:off x="4220279" y="4271963"/>
            <a:ext cx="3607684" cy="984250"/>
          </a:xfrm>
          <a:noFill/>
          <a:ln w="127000" cap="sq">
            <a:noFill/>
            <a:miter lim="800000"/>
          </a:ln>
        </p:spPr>
        <p:txBody>
          <a:bodyPr lIns="0" tIns="0" rIns="0" anchor="b"/>
          <a:lstStyle>
            <a:lvl1pPr marL="0" indent="0" algn="ctr" rtl="0">
              <a:spcAft>
                <a:spcPts val="0"/>
              </a:spcAft>
              <a:buNone/>
              <a:defRPr sz="7200" b="1"/>
            </a:lvl1pPr>
          </a:lstStyle>
          <a:p>
            <a:pPr lvl="0"/>
            <a:r>
              <a:rPr lang="fi-FI" dirty="0"/>
              <a:t>40 %</a:t>
            </a:r>
          </a:p>
        </p:txBody>
      </p:sp>
      <p:sp>
        <p:nvSpPr>
          <p:cNvPr id="22" name="Tekstin paikkamerkki 1">
            <a:extLst>
              <a:ext uri="{FF2B5EF4-FFF2-40B4-BE49-F238E27FC236}">
                <a16:creationId xmlns:a16="http://schemas.microsoft.com/office/drawing/2014/main" id="{6646DC38-E6F0-27C8-DA4C-602A0E06DF5F}"/>
              </a:ext>
            </a:extLst>
          </p:cNvPr>
          <p:cNvSpPr>
            <a:spLocks noGrp="1"/>
          </p:cNvSpPr>
          <p:nvPr userDrawn="1">
            <p:ph type="body" sz="quarter" idx="55"/>
          </p:nvPr>
        </p:nvSpPr>
        <p:spPr>
          <a:xfrm>
            <a:off x="4223792" y="5256213"/>
            <a:ext cx="3604170" cy="746125"/>
          </a:xfrm>
          <a:noFill/>
        </p:spPr>
        <p:txBody>
          <a:bodyPr lIns="0" tIns="0" rIns="0" anchor="t"/>
          <a:lstStyle>
            <a:lvl1pPr marL="0" indent="0" algn="ctr">
              <a:spcAft>
                <a:spcPts val="0"/>
              </a:spcAft>
              <a:buNone/>
              <a:defRPr sz="1600" b="0"/>
            </a:lvl1pPr>
          </a:lstStyle>
          <a:p>
            <a:pPr lvl="0"/>
            <a:endParaRPr lang="fi-FI" dirty="0"/>
          </a:p>
        </p:txBody>
      </p:sp>
      <p:sp>
        <p:nvSpPr>
          <p:cNvPr id="18" name="Tekstin paikkamerkki 1">
            <a:extLst>
              <a:ext uri="{FF2B5EF4-FFF2-40B4-BE49-F238E27FC236}">
                <a16:creationId xmlns:a16="http://schemas.microsoft.com/office/drawing/2014/main" id="{599D1B91-1854-695E-FB98-EEBC1A46F749}"/>
              </a:ext>
            </a:extLst>
          </p:cNvPr>
          <p:cNvSpPr>
            <a:spLocks noGrp="1"/>
          </p:cNvSpPr>
          <p:nvPr>
            <p:ph type="body" sz="quarter" idx="64" hasCustomPrompt="1"/>
          </p:nvPr>
        </p:nvSpPr>
        <p:spPr>
          <a:xfrm>
            <a:off x="7827960" y="4271963"/>
            <a:ext cx="3884659" cy="984250"/>
          </a:xfrm>
          <a:noFill/>
          <a:ln w="127000" cap="sq">
            <a:noFill/>
            <a:miter lim="800000"/>
          </a:ln>
        </p:spPr>
        <p:txBody>
          <a:bodyPr lIns="0" tIns="0" rIns="0" anchor="b"/>
          <a:lstStyle>
            <a:lvl1pPr marL="0" indent="0" algn="ctr" rtl="0">
              <a:spcAft>
                <a:spcPts val="0"/>
              </a:spcAft>
              <a:buNone/>
              <a:defRPr sz="7200" b="1"/>
            </a:lvl1pPr>
          </a:lstStyle>
          <a:p>
            <a:pPr lvl="0"/>
            <a:r>
              <a:rPr lang="fi-FI" dirty="0"/>
              <a:t>50 %</a:t>
            </a:r>
          </a:p>
        </p:txBody>
      </p:sp>
      <p:sp>
        <p:nvSpPr>
          <p:cNvPr id="15" name="Tekstin paikkamerkki 1">
            <a:extLst>
              <a:ext uri="{FF2B5EF4-FFF2-40B4-BE49-F238E27FC236}">
                <a16:creationId xmlns:a16="http://schemas.microsoft.com/office/drawing/2014/main" id="{4A2F7F8C-CC35-8DE1-4D5C-136EE15AA76D}"/>
              </a:ext>
            </a:extLst>
          </p:cNvPr>
          <p:cNvSpPr>
            <a:spLocks noGrp="1"/>
          </p:cNvSpPr>
          <p:nvPr>
            <p:ph type="body" sz="quarter" idx="59"/>
          </p:nvPr>
        </p:nvSpPr>
        <p:spPr>
          <a:xfrm>
            <a:off x="7827963" y="5256213"/>
            <a:ext cx="3884659" cy="746125"/>
          </a:xfrm>
          <a:noFill/>
        </p:spPr>
        <p:txBody>
          <a:bodyPr lIns="0" tIns="0" rIns="0" anchor="t"/>
          <a:lstStyle>
            <a:lvl1pPr marL="0" indent="0" algn="ctr">
              <a:spcAft>
                <a:spcPts val="0"/>
              </a:spcAft>
              <a:buNone/>
              <a:defRPr sz="1600" b="0"/>
            </a:lvl1pPr>
          </a:lstStyle>
          <a:p>
            <a:pPr lvl="0"/>
            <a:endParaRPr lang="fi-FI" dirty="0"/>
          </a:p>
        </p:txBody>
      </p:sp>
      <p:sp>
        <p:nvSpPr>
          <p:cNvPr id="4" name="Kuvatiedot">
            <a:extLst>
              <a:ext uri="{FF2B5EF4-FFF2-40B4-BE49-F238E27FC236}">
                <a16:creationId xmlns:a16="http://schemas.microsoft.com/office/drawing/2014/main" id="{C0079E65-D63E-4577-D818-2A4608AB4F3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Lähde: esimerkki.fi</a:t>
            </a:r>
          </a:p>
        </p:txBody>
      </p:sp>
      <p:sp>
        <p:nvSpPr>
          <p:cNvPr id="34" name="Alatunnisteen paikkamerkki 33">
            <a:extLst>
              <a:ext uri="{FF2B5EF4-FFF2-40B4-BE49-F238E27FC236}">
                <a16:creationId xmlns:a16="http://schemas.microsoft.com/office/drawing/2014/main" id="{F5592790-1CEE-2036-EA05-AFA7B2126C47}"/>
              </a:ext>
            </a:extLst>
          </p:cNvPr>
          <p:cNvSpPr>
            <a:spLocks noGrp="1"/>
          </p:cNvSpPr>
          <p:nvPr userDrawn="1">
            <p:ph type="ftr" sz="quarter" idx="45"/>
          </p:nvPr>
        </p:nvSpPr>
        <p:spPr/>
        <p:txBody>
          <a:bodyPr/>
          <a:lstStyle/>
          <a:p>
            <a:endParaRPr lang="fi-FI" dirty="0"/>
          </a:p>
        </p:txBody>
      </p:sp>
      <p:sp>
        <p:nvSpPr>
          <p:cNvPr id="33" name="Päivämäärän paikkamerkki 32">
            <a:extLst>
              <a:ext uri="{FF2B5EF4-FFF2-40B4-BE49-F238E27FC236}">
                <a16:creationId xmlns:a16="http://schemas.microsoft.com/office/drawing/2014/main" id="{BFFDEC17-71DB-7639-6666-28C7C7039AED}"/>
              </a:ext>
            </a:extLst>
          </p:cNvPr>
          <p:cNvSpPr>
            <a:spLocks noGrp="1"/>
          </p:cNvSpPr>
          <p:nvPr userDrawn="1">
            <p:ph type="dt" sz="half" idx="44"/>
          </p:nvPr>
        </p:nvSpPr>
        <p:spPr/>
        <p:txBody>
          <a:bodyPr/>
          <a:lstStyle/>
          <a:p>
            <a:r>
              <a:rPr lang="fi-FI"/>
              <a:t>12.8.2025</a:t>
            </a:r>
            <a:endParaRPr lang="fi-FI" dirty="0"/>
          </a:p>
        </p:txBody>
      </p:sp>
      <p:sp>
        <p:nvSpPr>
          <p:cNvPr id="35" name="Dian numeron paikkamerkki 34">
            <a:extLst>
              <a:ext uri="{FF2B5EF4-FFF2-40B4-BE49-F238E27FC236}">
                <a16:creationId xmlns:a16="http://schemas.microsoft.com/office/drawing/2014/main" id="{3A961DE3-83A7-BA69-49F9-BFAD60068798}"/>
              </a:ext>
            </a:extLst>
          </p:cNvPr>
          <p:cNvSpPr>
            <a:spLocks noGrp="1"/>
          </p:cNvSpPr>
          <p:nvPr userDrawn="1">
            <p:ph type="sldNum" sz="quarter" idx="46"/>
          </p:nvPr>
        </p:nvSpPr>
        <p:spPr/>
        <p:txBody>
          <a:bodyPr/>
          <a:lstStyle/>
          <a:p>
            <a:fld id="{A9494116-C6F5-466F-B5C1-BBB074CB17FC}" type="slidenum">
              <a:rPr lang="fi-FI" smtClean="0"/>
              <a:pPr/>
              <a:t>‹#›</a:t>
            </a:fld>
            <a:endParaRPr lang="fi-FI" dirty="0"/>
          </a:p>
        </p:txBody>
      </p:sp>
      <p:sp>
        <p:nvSpPr>
          <p:cNvPr id="8" name="Logo">
            <a:extLst>
              <a:ext uri="{FF2B5EF4-FFF2-40B4-BE49-F238E27FC236}">
                <a16:creationId xmlns:a16="http://schemas.microsoft.com/office/drawing/2014/main" id="{0E71C259-BB6D-C06D-09A1-9B1087F0FAC4}"/>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851175157"/>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preserve="1" userDrawn="1">
  <p:cSld name="Esittelydia 1">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46100"/>
            <a:ext cx="11104564" cy="738188"/>
          </a:xfrm>
          <a:prstGeom prst="rect">
            <a:avLst/>
          </a:prstGeom>
        </p:spPr>
        <p:txBody>
          <a:bodyPr anchor="t"/>
          <a:lstStyle>
            <a:lvl1pPr algn="ct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8" name="Kuvan paikkamerkki 1">
            <a:extLst>
              <a:ext uri="{FF2B5EF4-FFF2-40B4-BE49-F238E27FC236}">
                <a16:creationId xmlns:a16="http://schemas.microsoft.com/office/drawing/2014/main" id="{305D0042-320E-2639-83AA-C09B8D5489EF}"/>
              </a:ext>
              <a:ext uri="{C183D7F6-B498-43B3-948B-1728B52AA6E4}">
                <adec:decorative xmlns:adec="http://schemas.microsoft.com/office/drawing/2017/decorative" val="1"/>
              </a:ext>
            </a:extLst>
          </p:cNvPr>
          <p:cNvSpPr>
            <a:spLocks noGrp="1"/>
          </p:cNvSpPr>
          <p:nvPr>
            <p:ph type="pic" sz="quarter" idx="26" hasCustomPrompt="1"/>
          </p:nvPr>
        </p:nvSpPr>
        <p:spPr>
          <a:xfrm>
            <a:off x="546098" y="1539875"/>
            <a:ext cx="2500315" cy="2500315"/>
          </a:xfrm>
          <a:custGeom>
            <a:avLst/>
            <a:gdLst>
              <a:gd name="connsiteX0" fmla="*/ 1260000 w 2520000"/>
              <a:gd name="connsiteY0" fmla="*/ 0 h 2520000"/>
              <a:gd name="connsiteX1" fmla="*/ 2520000 w 2520000"/>
              <a:gd name="connsiteY1" fmla="*/ 1260000 h 2520000"/>
              <a:gd name="connsiteX2" fmla="*/ 1260000 w 2520000"/>
              <a:gd name="connsiteY2" fmla="*/ 2520000 h 2520000"/>
              <a:gd name="connsiteX3" fmla="*/ 0 w 2520000"/>
              <a:gd name="connsiteY3" fmla="*/ 1260000 h 2520000"/>
              <a:gd name="connsiteX4" fmla="*/ 1260000 w 2520000"/>
              <a:gd name="connsiteY4" fmla="*/ 0 h 252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0000" h="2520000">
                <a:moveTo>
                  <a:pt x="1260000" y="0"/>
                </a:moveTo>
                <a:cubicBezTo>
                  <a:pt x="1955879" y="0"/>
                  <a:pt x="2520000" y="564121"/>
                  <a:pt x="2520000" y="1260000"/>
                </a:cubicBezTo>
                <a:cubicBezTo>
                  <a:pt x="2520000" y="1955879"/>
                  <a:pt x="1955879" y="2520000"/>
                  <a:pt x="1260000" y="2520000"/>
                </a:cubicBezTo>
                <a:cubicBezTo>
                  <a:pt x="564121" y="2520000"/>
                  <a:pt x="0" y="1955879"/>
                  <a:pt x="0" y="1260000"/>
                </a:cubicBezTo>
                <a:cubicBezTo>
                  <a:pt x="0" y="564121"/>
                  <a:pt x="564121" y="0"/>
                  <a:pt x="1260000" y="0"/>
                </a:cubicBezTo>
                <a:close/>
              </a:path>
            </a:pathLst>
          </a:custGeom>
        </p:spPr>
        <p:txBody>
          <a:bodyPr wrap="square" lIns="180000" rIns="180000" anchor="ctr">
            <a:noAutofit/>
          </a:bodyPr>
          <a:lstStyle>
            <a:lvl1pPr marL="0" indent="0" algn="ctr">
              <a:buNone/>
              <a:defRPr sz="1100">
                <a:solidFill>
                  <a:schemeClr val="tx2"/>
                </a:solidFill>
              </a:defRPr>
            </a:lvl1pPr>
          </a:lstStyle>
          <a:p>
            <a:r>
              <a:rPr lang="fi-FI" dirty="0"/>
              <a:t>Lisää kuva napsauttamalla kuvaketta. 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Tämä teksti ei näy lopullisessa versiossa! </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p:ph type="body" sz="quarter" idx="21" hasCustomPrompt="1"/>
          </p:nvPr>
        </p:nvSpPr>
        <p:spPr>
          <a:xfrm>
            <a:off x="539750" y="4262437"/>
            <a:ext cx="2506663" cy="470607"/>
          </a:xfrm>
          <a:noFill/>
        </p:spPr>
        <p:txBody>
          <a:bodyPr lIns="108000" tIns="0" rIns="108000" anchor="b"/>
          <a:lstStyle>
            <a:lvl1pPr marL="0" indent="0" algn="ctr">
              <a:spcAft>
                <a:spcPts val="0"/>
              </a:spcAft>
              <a:buNone/>
              <a:defRPr sz="1600" b="1"/>
            </a:lvl1pPr>
          </a:lstStyle>
          <a:p>
            <a:pPr lvl="0"/>
            <a:r>
              <a:rPr lang="fi-FI" dirty="0"/>
              <a:t>Esittäjän Etunimi Sukunimi</a:t>
            </a:r>
          </a:p>
        </p:txBody>
      </p:sp>
      <p:sp>
        <p:nvSpPr>
          <p:cNvPr id="19" name="Tekstin paikkamerkki 1">
            <a:extLst>
              <a:ext uri="{FF2B5EF4-FFF2-40B4-BE49-F238E27FC236}">
                <a16:creationId xmlns:a16="http://schemas.microsoft.com/office/drawing/2014/main" id="{7C8F5213-A353-F78D-E9D9-78D8BF25F397}"/>
              </a:ext>
            </a:extLst>
          </p:cNvPr>
          <p:cNvSpPr>
            <a:spLocks noGrp="1"/>
          </p:cNvSpPr>
          <p:nvPr>
            <p:ph type="body" sz="quarter" idx="27" hasCustomPrompt="1"/>
          </p:nvPr>
        </p:nvSpPr>
        <p:spPr>
          <a:xfrm>
            <a:off x="539750" y="4759325"/>
            <a:ext cx="2506663" cy="1241424"/>
          </a:xfrm>
          <a:noFill/>
        </p:spPr>
        <p:txBody>
          <a:bodyPr lIns="0" tIns="72000" rIns="0" anchor="t"/>
          <a:lstStyle>
            <a:lvl1pPr marL="0" indent="0" algn="ctr">
              <a:spcAft>
                <a:spcPts val="0"/>
              </a:spcAft>
              <a:buNone/>
              <a:defRPr sz="1400" b="0"/>
            </a:lvl1pPr>
          </a:lstStyle>
          <a:p>
            <a:pPr lvl="0"/>
            <a:r>
              <a:rPr lang="fi-FI" dirty="0"/>
              <a:t>titteli​</a:t>
            </a:r>
          </a:p>
          <a:p>
            <a:pPr lvl="0"/>
            <a:r>
              <a:rPr lang="fi-FI" dirty="0"/>
              <a:t>Osasto/Toimiala​</a:t>
            </a:r>
          </a:p>
          <a:p>
            <a:pPr lvl="0"/>
            <a:r>
              <a:rPr lang="fi-FI" dirty="0"/>
              <a:t>Helsingin kaupunki</a:t>
            </a:r>
          </a:p>
        </p:txBody>
      </p:sp>
      <p:sp>
        <p:nvSpPr>
          <p:cNvPr id="21" name="Kuvan paikkamerkki 2">
            <a:extLst>
              <a:ext uri="{FF2B5EF4-FFF2-40B4-BE49-F238E27FC236}">
                <a16:creationId xmlns:a16="http://schemas.microsoft.com/office/drawing/2014/main" id="{144456E5-E933-A193-927C-0131E08BCB83}"/>
              </a:ext>
              <a:ext uri="{C183D7F6-B498-43B3-948B-1728B52AA6E4}">
                <adec:decorative xmlns:adec="http://schemas.microsoft.com/office/drawing/2017/decorative" val="1"/>
              </a:ext>
            </a:extLst>
          </p:cNvPr>
          <p:cNvSpPr>
            <a:spLocks noGrp="1"/>
          </p:cNvSpPr>
          <p:nvPr>
            <p:ph type="pic" sz="quarter" idx="29" hasCustomPrompt="1"/>
          </p:nvPr>
        </p:nvSpPr>
        <p:spPr>
          <a:xfrm>
            <a:off x="3414710" y="1539875"/>
            <a:ext cx="2500315" cy="2500315"/>
          </a:xfrm>
          <a:custGeom>
            <a:avLst/>
            <a:gdLst>
              <a:gd name="connsiteX0" fmla="*/ 1260000 w 2520000"/>
              <a:gd name="connsiteY0" fmla="*/ 0 h 2520000"/>
              <a:gd name="connsiteX1" fmla="*/ 2520000 w 2520000"/>
              <a:gd name="connsiteY1" fmla="*/ 1260000 h 2520000"/>
              <a:gd name="connsiteX2" fmla="*/ 1260000 w 2520000"/>
              <a:gd name="connsiteY2" fmla="*/ 2520000 h 2520000"/>
              <a:gd name="connsiteX3" fmla="*/ 0 w 2520000"/>
              <a:gd name="connsiteY3" fmla="*/ 1260000 h 2520000"/>
              <a:gd name="connsiteX4" fmla="*/ 1260000 w 2520000"/>
              <a:gd name="connsiteY4" fmla="*/ 0 h 252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0000" h="2520000">
                <a:moveTo>
                  <a:pt x="1260000" y="0"/>
                </a:moveTo>
                <a:cubicBezTo>
                  <a:pt x="1955879" y="0"/>
                  <a:pt x="2520000" y="564121"/>
                  <a:pt x="2520000" y="1260000"/>
                </a:cubicBezTo>
                <a:cubicBezTo>
                  <a:pt x="2520000" y="1955879"/>
                  <a:pt x="1955879" y="2520000"/>
                  <a:pt x="1260000" y="2520000"/>
                </a:cubicBezTo>
                <a:cubicBezTo>
                  <a:pt x="564121" y="2520000"/>
                  <a:pt x="0" y="1955879"/>
                  <a:pt x="0" y="1260000"/>
                </a:cubicBezTo>
                <a:cubicBezTo>
                  <a:pt x="0" y="564121"/>
                  <a:pt x="564121" y="0"/>
                  <a:pt x="1260000" y="0"/>
                </a:cubicBezTo>
                <a:close/>
              </a:path>
            </a:pathLst>
          </a:custGeom>
        </p:spPr>
        <p:txBody>
          <a:bodyPr wrap="square" lIns="180000" rIns="180000" anchor="ctr">
            <a:noAutofit/>
          </a:bodyPr>
          <a:lstStyle>
            <a:lvl1pPr marL="0" indent="0" algn="ctr">
              <a:buNone/>
              <a:defRPr sz="1100">
                <a:solidFill>
                  <a:schemeClr val="tx2"/>
                </a:solidFill>
              </a:defRPr>
            </a:lvl1pPr>
          </a:lstStyle>
          <a:p>
            <a:r>
              <a:rPr lang="fi-FI" dirty="0"/>
              <a:t>Lisää kuva napsauttamalla kuvaketta. 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Tämä teksti ei näy lopullisessa versiossa! </a:t>
            </a:r>
          </a:p>
        </p:txBody>
      </p:sp>
      <p:sp>
        <p:nvSpPr>
          <p:cNvPr id="20" name="Tekstin paikkamerkki 2">
            <a:extLst>
              <a:ext uri="{FF2B5EF4-FFF2-40B4-BE49-F238E27FC236}">
                <a16:creationId xmlns:a16="http://schemas.microsoft.com/office/drawing/2014/main" id="{E02ED84F-4A23-CA58-0ECA-628B99033B7D}"/>
              </a:ext>
            </a:extLst>
          </p:cNvPr>
          <p:cNvSpPr>
            <a:spLocks noGrp="1"/>
          </p:cNvSpPr>
          <p:nvPr>
            <p:ph type="body" sz="quarter" idx="28" hasCustomPrompt="1"/>
          </p:nvPr>
        </p:nvSpPr>
        <p:spPr>
          <a:xfrm>
            <a:off x="3408362" y="4262437"/>
            <a:ext cx="2506663" cy="470607"/>
          </a:xfrm>
          <a:noFill/>
        </p:spPr>
        <p:txBody>
          <a:bodyPr lIns="108000" tIns="0" rIns="108000" anchor="b"/>
          <a:lstStyle>
            <a:lvl1pPr marL="0" indent="0" algn="ctr">
              <a:spcAft>
                <a:spcPts val="0"/>
              </a:spcAft>
              <a:buNone/>
              <a:defRPr sz="1600" b="1"/>
            </a:lvl1pPr>
          </a:lstStyle>
          <a:p>
            <a:pPr lvl="0"/>
            <a:r>
              <a:rPr lang="fi-FI" dirty="0"/>
              <a:t>Esittäjän Etunimi Sukunimi</a:t>
            </a:r>
          </a:p>
        </p:txBody>
      </p:sp>
      <p:sp>
        <p:nvSpPr>
          <p:cNvPr id="22" name="Tekstin paikkamerkki 2">
            <a:extLst>
              <a:ext uri="{FF2B5EF4-FFF2-40B4-BE49-F238E27FC236}">
                <a16:creationId xmlns:a16="http://schemas.microsoft.com/office/drawing/2014/main" id="{671EA504-D473-2430-4389-86ACDB33EC47}"/>
              </a:ext>
            </a:extLst>
          </p:cNvPr>
          <p:cNvSpPr>
            <a:spLocks noGrp="1"/>
          </p:cNvSpPr>
          <p:nvPr>
            <p:ph type="body" sz="quarter" idx="30" hasCustomPrompt="1"/>
          </p:nvPr>
        </p:nvSpPr>
        <p:spPr>
          <a:xfrm>
            <a:off x="3408362" y="4759325"/>
            <a:ext cx="2506663" cy="1241424"/>
          </a:xfrm>
          <a:noFill/>
        </p:spPr>
        <p:txBody>
          <a:bodyPr lIns="0" tIns="72000" rIns="0" anchor="t"/>
          <a:lstStyle>
            <a:lvl1pPr marL="0" indent="0" algn="ctr">
              <a:spcAft>
                <a:spcPts val="0"/>
              </a:spcAft>
              <a:buNone/>
              <a:defRPr sz="1400" b="0"/>
            </a:lvl1pPr>
          </a:lstStyle>
          <a:p>
            <a:pPr lvl="0"/>
            <a:r>
              <a:rPr lang="fi-FI" dirty="0"/>
              <a:t>titteli​</a:t>
            </a:r>
          </a:p>
          <a:p>
            <a:pPr lvl="0"/>
            <a:r>
              <a:rPr lang="fi-FI" dirty="0"/>
              <a:t>Osasto/Toimiala​</a:t>
            </a:r>
          </a:p>
          <a:p>
            <a:pPr lvl="0"/>
            <a:r>
              <a:rPr lang="fi-FI" dirty="0"/>
              <a:t>Helsingin kaupunki</a:t>
            </a:r>
          </a:p>
        </p:txBody>
      </p:sp>
      <p:sp>
        <p:nvSpPr>
          <p:cNvPr id="24" name="Kuvan paikkamerkki 3">
            <a:extLst>
              <a:ext uri="{FF2B5EF4-FFF2-40B4-BE49-F238E27FC236}">
                <a16:creationId xmlns:a16="http://schemas.microsoft.com/office/drawing/2014/main" id="{7551A560-A4E9-8D00-3575-26DDE244D20E}"/>
              </a:ext>
              <a:ext uri="{C183D7F6-B498-43B3-948B-1728B52AA6E4}">
                <adec:decorative xmlns:adec="http://schemas.microsoft.com/office/drawing/2017/decorative" val="1"/>
              </a:ext>
            </a:extLst>
          </p:cNvPr>
          <p:cNvSpPr>
            <a:spLocks noGrp="1"/>
          </p:cNvSpPr>
          <p:nvPr>
            <p:ph type="pic" sz="quarter" idx="32" hasCustomPrompt="1"/>
          </p:nvPr>
        </p:nvSpPr>
        <p:spPr>
          <a:xfrm>
            <a:off x="6283323" y="1539875"/>
            <a:ext cx="2500315" cy="2500315"/>
          </a:xfrm>
          <a:custGeom>
            <a:avLst/>
            <a:gdLst>
              <a:gd name="connsiteX0" fmla="*/ 1260000 w 2520000"/>
              <a:gd name="connsiteY0" fmla="*/ 0 h 2520000"/>
              <a:gd name="connsiteX1" fmla="*/ 2520000 w 2520000"/>
              <a:gd name="connsiteY1" fmla="*/ 1260000 h 2520000"/>
              <a:gd name="connsiteX2" fmla="*/ 1260000 w 2520000"/>
              <a:gd name="connsiteY2" fmla="*/ 2520000 h 2520000"/>
              <a:gd name="connsiteX3" fmla="*/ 0 w 2520000"/>
              <a:gd name="connsiteY3" fmla="*/ 1260000 h 2520000"/>
              <a:gd name="connsiteX4" fmla="*/ 1260000 w 2520000"/>
              <a:gd name="connsiteY4" fmla="*/ 0 h 252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0000" h="2520000">
                <a:moveTo>
                  <a:pt x="1260000" y="0"/>
                </a:moveTo>
                <a:cubicBezTo>
                  <a:pt x="1955879" y="0"/>
                  <a:pt x="2520000" y="564121"/>
                  <a:pt x="2520000" y="1260000"/>
                </a:cubicBezTo>
                <a:cubicBezTo>
                  <a:pt x="2520000" y="1955879"/>
                  <a:pt x="1955879" y="2520000"/>
                  <a:pt x="1260000" y="2520000"/>
                </a:cubicBezTo>
                <a:cubicBezTo>
                  <a:pt x="564121" y="2520000"/>
                  <a:pt x="0" y="1955879"/>
                  <a:pt x="0" y="1260000"/>
                </a:cubicBezTo>
                <a:cubicBezTo>
                  <a:pt x="0" y="564121"/>
                  <a:pt x="564121" y="0"/>
                  <a:pt x="1260000" y="0"/>
                </a:cubicBezTo>
                <a:close/>
              </a:path>
            </a:pathLst>
          </a:custGeom>
        </p:spPr>
        <p:txBody>
          <a:bodyPr wrap="square" lIns="180000" rIns="180000" anchor="ctr">
            <a:noAutofit/>
          </a:bodyPr>
          <a:lstStyle>
            <a:lvl1pPr marL="0" indent="0" algn="ctr">
              <a:buNone/>
              <a:defRPr sz="1100">
                <a:solidFill>
                  <a:schemeClr val="tx2"/>
                </a:solidFill>
              </a:defRPr>
            </a:lvl1pPr>
          </a:lstStyle>
          <a:p>
            <a:r>
              <a:rPr lang="fi-FI" dirty="0"/>
              <a:t>Lisää kuva napsauttamalla kuvaketta. 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Tämä teksti ei näy lopullisessa versiossa! </a:t>
            </a:r>
          </a:p>
        </p:txBody>
      </p:sp>
      <p:sp>
        <p:nvSpPr>
          <p:cNvPr id="23" name="Tekstin paikkamerkki 3">
            <a:extLst>
              <a:ext uri="{FF2B5EF4-FFF2-40B4-BE49-F238E27FC236}">
                <a16:creationId xmlns:a16="http://schemas.microsoft.com/office/drawing/2014/main" id="{D0C2D67E-22A7-5338-7923-2EDECB8BFEAE}"/>
              </a:ext>
            </a:extLst>
          </p:cNvPr>
          <p:cNvSpPr>
            <a:spLocks noGrp="1"/>
          </p:cNvSpPr>
          <p:nvPr>
            <p:ph type="body" sz="quarter" idx="31" hasCustomPrompt="1"/>
          </p:nvPr>
        </p:nvSpPr>
        <p:spPr>
          <a:xfrm>
            <a:off x="6276975" y="4262437"/>
            <a:ext cx="2506663" cy="470607"/>
          </a:xfrm>
          <a:noFill/>
        </p:spPr>
        <p:txBody>
          <a:bodyPr lIns="108000" tIns="0" rIns="108000" anchor="b"/>
          <a:lstStyle>
            <a:lvl1pPr marL="0" indent="0" algn="ctr">
              <a:spcAft>
                <a:spcPts val="0"/>
              </a:spcAft>
              <a:buNone/>
              <a:defRPr sz="1600" b="1"/>
            </a:lvl1pPr>
          </a:lstStyle>
          <a:p>
            <a:pPr lvl="0"/>
            <a:r>
              <a:rPr lang="fi-FI" dirty="0"/>
              <a:t>Esittäjän Etunimi Sukunimi</a:t>
            </a:r>
          </a:p>
        </p:txBody>
      </p:sp>
      <p:sp>
        <p:nvSpPr>
          <p:cNvPr id="25" name="Tekstin paikkamerkki 3">
            <a:extLst>
              <a:ext uri="{FF2B5EF4-FFF2-40B4-BE49-F238E27FC236}">
                <a16:creationId xmlns:a16="http://schemas.microsoft.com/office/drawing/2014/main" id="{89012363-8028-1738-2BD9-1E0F18434786}"/>
              </a:ext>
            </a:extLst>
          </p:cNvPr>
          <p:cNvSpPr>
            <a:spLocks noGrp="1"/>
          </p:cNvSpPr>
          <p:nvPr>
            <p:ph type="body" sz="quarter" idx="33" hasCustomPrompt="1"/>
          </p:nvPr>
        </p:nvSpPr>
        <p:spPr>
          <a:xfrm>
            <a:off x="6276975" y="4759325"/>
            <a:ext cx="2506663" cy="1241424"/>
          </a:xfrm>
          <a:noFill/>
        </p:spPr>
        <p:txBody>
          <a:bodyPr lIns="0" tIns="72000" rIns="0" anchor="t"/>
          <a:lstStyle>
            <a:lvl1pPr marL="0" indent="0" algn="ctr">
              <a:spcAft>
                <a:spcPts val="0"/>
              </a:spcAft>
              <a:buNone/>
              <a:defRPr sz="1400" b="0"/>
            </a:lvl1pPr>
          </a:lstStyle>
          <a:p>
            <a:pPr lvl="0"/>
            <a:r>
              <a:rPr lang="fi-FI" dirty="0"/>
              <a:t>titteli​</a:t>
            </a:r>
          </a:p>
          <a:p>
            <a:pPr lvl="0"/>
            <a:r>
              <a:rPr lang="fi-FI" dirty="0"/>
              <a:t>Osasto/Toimiala​</a:t>
            </a:r>
          </a:p>
          <a:p>
            <a:pPr lvl="0"/>
            <a:r>
              <a:rPr lang="fi-FI" dirty="0"/>
              <a:t>Helsingin kaupunki</a:t>
            </a:r>
          </a:p>
        </p:txBody>
      </p:sp>
      <p:sp>
        <p:nvSpPr>
          <p:cNvPr id="27" name="Kuvan paikkamerkki 4">
            <a:extLst>
              <a:ext uri="{FF2B5EF4-FFF2-40B4-BE49-F238E27FC236}">
                <a16:creationId xmlns:a16="http://schemas.microsoft.com/office/drawing/2014/main" id="{F6668EC5-1EAB-2CD7-A2DC-DC4DD599DC59}"/>
              </a:ext>
              <a:ext uri="{C183D7F6-B498-43B3-948B-1728B52AA6E4}">
                <adec:decorative xmlns:adec="http://schemas.microsoft.com/office/drawing/2017/decorative" val="1"/>
              </a:ext>
            </a:extLst>
          </p:cNvPr>
          <p:cNvSpPr>
            <a:spLocks noGrp="1"/>
          </p:cNvSpPr>
          <p:nvPr>
            <p:ph type="pic" sz="quarter" idx="35" hasCustomPrompt="1"/>
          </p:nvPr>
        </p:nvSpPr>
        <p:spPr>
          <a:xfrm>
            <a:off x="9145587" y="1539875"/>
            <a:ext cx="2500315" cy="2500315"/>
          </a:xfrm>
          <a:custGeom>
            <a:avLst/>
            <a:gdLst>
              <a:gd name="connsiteX0" fmla="*/ 1260000 w 2520000"/>
              <a:gd name="connsiteY0" fmla="*/ 0 h 2520000"/>
              <a:gd name="connsiteX1" fmla="*/ 2520000 w 2520000"/>
              <a:gd name="connsiteY1" fmla="*/ 1260000 h 2520000"/>
              <a:gd name="connsiteX2" fmla="*/ 1260000 w 2520000"/>
              <a:gd name="connsiteY2" fmla="*/ 2520000 h 2520000"/>
              <a:gd name="connsiteX3" fmla="*/ 0 w 2520000"/>
              <a:gd name="connsiteY3" fmla="*/ 1260000 h 2520000"/>
              <a:gd name="connsiteX4" fmla="*/ 1260000 w 2520000"/>
              <a:gd name="connsiteY4" fmla="*/ 0 h 252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0000" h="2520000">
                <a:moveTo>
                  <a:pt x="1260000" y="0"/>
                </a:moveTo>
                <a:cubicBezTo>
                  <a:pt x="1955879" y="0"/>
                  <a:pt x="2520000" y="564121"/>
                  <a:pt x="2520000" y="1260000"/>
                </a:cubicBezTo>
                <a:cubicBezTo>
                  <a:pt x="2520000" y="1955879"/>
                  <a:pt x="1955879" y="2520000"/>
                  <a:pt x="1260000" y="2520000"/>
                </a:cubicBezTo>
                <a:cubicBezTo>
                  <a:pt x="564121" y="2520000"/>
                  <a:pt x="0" y="1955879"/>
                  <a:pt x="0" y="1260000"/>
                </a:cubicBezTo>
                <a:cubicBezTo>
                  <a:pt x="0" y="564121"/>
                  <a:pt x="564121" y="0"/>
                  <a:pt x="1260000" y="0"/>
                </a:cubicBezTo>
                <a:close/>
              </a:path>
            </a:pathLst>
          </a:custGeom>
        </p:spPr>
        <p:txBody>
          <a:bodyPr wrap="square" lIns="180000" rIns="180000" anchor="ctr">
            <a:noAutofit/>
          </a:bodyPr>
          <a:lstStyle>
            <a:lvl1pPr marL="0" indent="0" algn="ctr">
              <a:buNone/>
              <a:defRPr sz="1100">
                <a:solidFill>
                  <a:schemeClr val="tx2"/>
                </a:solidFill>
              </a:defRPr>
            </a:lvl1pPr>
          </a:lstStyle>
          <a:p>
            <a:r>
              <a:rPr lang="fi-FI" dirty="0"/>
              <a:t>Lisää kuva napsauttamalla kuvaketta. 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Tämä teksti ei näy lopullisessa versiossa! </a:t>
            </a:r>
          </a:p>
        </p:txBody>
      </p:sp>
      <p:sp>
        <p:nvSpPr>
          <p:cNvPr id="26" name="Tekstin paikkamerkki 4">
            <a:extLst>
              <a:ext uri="{FF2B5EF4-FFF2-40B4-BE49-F238E27FC236}">
                <a16:creationId xmlns:a16="http://schemas.microsoft.com/office/drawing/2014/main" id="{5C3C1B6B-C406-E281-26A5-E234203E9840}"/>
              </a:ext>
            </a:extLst>
          </p:cNvPr>
          <p:cNvSpPr>
            <a:spLocks noGrp="1"/>
          </p:cNvSpPr>
          <p:nvPr>
            <p:ph type="body" sz="quarter" idx="34" hasCustomPrompt="1"/>
          </p:nvPr>
        </p:nvSpPr>
        <p:spPr>
          <a:xfrm>
            <a:off x="9139239" y="4262437"/>
            <a:ext cx="2506663" cy="470607"/>
          </a:xfrm>
          <a:noFill/>
        </p:spPr>
        <p:txBody>
          <a:bodyPr lIns="108000" tIns="0" rIns="108000" anchor="b"/>
          <a:lstStyle>
            <a:lvl1pPr marL="0" indent="0" algn="ctr">
              <a:spcAft>
                <a:spcPts val="0"/>
              </a:spcAft>
              <a:buNone/>
              <a:defRPr sz="1600" b="1"/>
            </a:lvl1pPr>
          </a:lstStyle>
          <a:p>
            <a:pPr lvl="0"/>
            <a:r>
              <a:rPr lang="fi-FI" dirty="0"/>
              <a:t>Esittäjän Etunimi Sukunimi</a:t>
            </a:r>
          </a:p>
        </p:txBody>
      </p:sp>
      <p:sp>
        <p:nvSpPr>
          <p:cNvPr id="28" name="Tekstin paikkamerkki 4">
            <a:extLst>
              <a:ext uri="{FF2B5EF4-FFF2-40B4-BE49-F238E27FC236}">
                <a16:creationId xmlns:a16="http://schemas.microsoft.com/office/drawing/2014/main" id="{EEDD7E12-77FB-46A1-79F1-D38A24BAF509}"/>
              </a:ext>
            </a:extLst>
          </p:cNvPr>
          <p:cNvSpPr>
            <a:spLocks noGrp="1"/>
          </p:cNvSpPr>
          <p:nvPr>
            <p:ph type="body" sz="quarter" idx="36" hasCustomPrompt="1"/>
          </p:nvPr>
        </p:nvSpPr>
        <p:spPr>
          <a:xfrm>
            <a:off x="9139239" y="4759325"/>
            <a:ext cx="2506663" cy="1241424"/>
          </a:xfrm>
          <a:noFill/>
        </p:spPr>
        <p:txBody>
          <a:bodyPr lIns="0" tIns="72000" rIns="0" anchor="t"/>
          <a:lstStyle>
            <a:lvl1pPr marL="0" indent="0" algn="ctr">
              <a:spcAft>
                <a:spcPts val="0"/>
              </a:spcAft>
              <a:buNone/>
              <a:defRPr sz="1400" b="0"/>
            </a:lvl1pPr>
          </a:lstStyle>
          <a:p>
            <a:pPr lvl="0"/>
            <a:r>
              <a:rPr lang="fi-FI" dirty="0"/>
              <a:t>titteli​</a:t>
            </a:r>
          </a:p>
          <a:p>
            <a:pPr lvl="0"/>
            <a:r>
              <a:rPr lang="fi-FI" dirty="0"/>
              <a:t>Osasto/Toimiala​</a:t>
            </a:r>
          </a:p>
          <a:p>
            <a:pPr lvl="0"/>
            <a:r>
              <a:rPr lang="fi-FI" dirty="0"/>
              <a:t>Helsingin kaupunki</a:t>
            </a:r>
          </a:p>
        </p:txBody>
      </p:sp>
      <p:sp>
        <p:nvSpPr>
          <p:cNvPr id="9" name="Alatunnisteen paikkamerkki 8">
            <a:extLst>
              <a:ext uri="{FF2B5EF4-FFF2-40B4-BE49-F238E27FC236}">
                <a16:creationId xmlns:a16="http://schemas.microsoft.com/office/drawing/2014/main" id="{585026EB-32A2-283B-03C8-14AD73C4F8DD}"/>
              </a:ext>
            </a:extLst>
          </p:cNvPr>
          <p:cNvSpPr>
            <a:spLocks noGrp="1"/>
          </p:cNvSpPr>
          <p:nvPr>
            <p:ph type="ftr" sz="quarter" idx="38"/>
          </p:nvPr>
        </p:nvSpPr>
        <p:spPr/>
        <p:txBody>
          <a:bodyPr/>
          <a:lstStyle/>
          <a:p>
            <a:endParaRPr lang="fi-FI" dirty="0"/>
          </a:p>
        </p:txBody>
      </p:sp>
      <p:sp>
        <p:nvSpPr>
          <p:cNvPr id="7" name="Päivämäärän paikkamerkki 6">
            <a:extLst>
              <a:ext uri="{FF2B5EF4-FFF2-40B4-BE49-F238E27FC236}">
                <a16:creationId xmlns:a16="http://schemas.microsoft.com/office/drawing/2014/main" id="{B2726EDC-3A0C-1527-4C45-0089BA3927B6}"/>
              </a:ext>
            </a:extLst>
          </p:cNvPr>
          <p:cNvSpPr>
            <a:spLocks noGrp="1"/>
          </p:cNvSpPr>
          <p:nvPr>
            <p:ph type="dt" sz="half" idx="37"/>
          </p:nvPr>
        </p:nvSpPr>
        <p:spPr/>
        <p:txBody>
          <a:bodyPr/>
          <a:lstStyle/>
          <a:p>
            <a:r>
              <a:rPr lang="fi-FI"/>
              <a:t>12.8.2025</a:t>
            </a:r>
            <a:endParaRPr lang="fi-FI" dirty="0"/>
          </a:p>
        </p:txBody>
      </p:sp>
      <p:sp>
        <p:nvSpPr>
          <p:cNvPr id="10" name="Dian numeron paikkamerkki 9">
            <a:extLst>
              <a:ext uri="{FF2B5EF4-FFF2-40B4-BE49-F238E27FC236}">
                <a16:creationId xmlns:a16="http://schemas.microsoft.com/office/drawing/2014/main" id="{E3038BCF-478F-DD24-7617-87D6B36829CB}"/>
              </a:ext>
            </a:extLst>
          </p:cNvPr>
          <p:cNvSpPr>
            <a:spLocks noGrp="1"/>
          </p:cNvSpPr>
          <p:nvPr>
            <p:ph type="sldNum" sz="quarter" idx="39"/>
          </p:nvPr>
        </p:nvSpPr>
        <p:spPr/>
        <p:txBody>
          <a:bodyPr/>
          <a:lstStyle/>
          <a:p>
            <a:fld id="{A9494116-C6F5-466F-B5C1-BBB074CB17FC}" type="slidenum">
              <a:rPr lang="fi-FI" smtClean="0"/>
              <a:pPr/>
              <a:t>‹#›</a:t>
            </a:fld>
            <a:endParaRPr lang="fi-FI" dirty="0"/>
          </a:p>
        </p:txBody>
      </p:sp>
      <p:sp>
        <p:nvSpPr>
          <p:cNvPr id="3" name="Logo">
            <a:extLst>
              <a:ext uri="{FF2B5EF4-FFF2-40B4-BE49-F238E27FC236}">
                <a16:creationId xmlns:a16="http://schemas.microsoft.com/office/drawing/2014/main" id="{ECCEDB44-348E-D668-F01D-E99849E4EF27}"/>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225578942"/>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preserve="1" userDrawn="1">
  <p:cSld name="Esittelydia 2">
    <p:bg>
      <p:bgPr>
        <a:solidFill>
          <a:schemeClr val="bg1"/>
        </a:solidFill>
        <a:effectLst/>
      </p:bgPr>
    </p:bg>
    <p:spTree>
      <p:nvGrpSpPr>
        <p:cNvPr id="1" name=""/>
        <p:cNvGrpSpPr/>
        <p:nvPr/>
      </p:nvGrpSpPr>
      <p:grpSpPr>
        <a:xfrm>
          <a:off x="0" y="0"/>
          <a:ext cx="0" cy="0"/>
          <a:chOff x="0" y="0"/>
          <a:chExt cx="0" cy="0"/>
        </a:xfrm>
      </p:grpSpPr>
      <p:sp>
        <p:nvSpPr>
          <p:cNvPr id="7" name="Kuvan paikkamerkki 1">
            <a:extLst>
              <a:ext uri="{FF2B5EF4-FFF2-40B4-BE49-F238E27FC236}">
                <a16:creationId xmlns:a16="http://schemas.microsoft.com/office/drawing/2014/main" id="{5EAA50C0-0A12-0A9F-6F1B-909ED6F00077}"/>
              </a:ext>
              <a:ext uri="{C183D7F6-B498-43B3-948B-1728B52AA6E4}">
                <adec:decorative xmlns:adec="http://schemas.microsoft.com/office/drawing/2017/decorative" val="1"/>
              </a:ext>
            </a:extLst>
          </p:cNvPr>
          <p:cNvSpPr>
            <a:spLocks noGrp="1"/>
          </p:cNvSpPr>
          <p:nvPr>
            <p:ph type="pic" sz="quarter" idx="17" hasCustomPrompt="1"/>
          </p:nvPr>
        </p:nvSpPr>
        <p:spPr>
          <a:xfrm>
            <a:off x="7429500" y="0"/>
            <a:ext cx="4762500" cy="6858000"/>
          </a:xfrm>
          <a:custGeom>
            <a:avLst/>
            <a:gdLst>
              <a:gd name="connsiteX0" fmla="*/ 381 w 4762500"/>
              <a:gd name="connsiteY0" fmla="*/ 0 h 6858000"/>
              <a:gd name="connsiteX1" fmla="*/ 293561 w 4762500"/>
              <a:gd name="connsiteY1" fmla="*/ 0 h 6858000"/>
              <a:gd name="connsiteX2" fmla="*/ 781260 w 4762500"/>
              <a:gd name="connsiteY2" fmla="*/ 0 h 6858000"/>
              <a:gd name="connsiteX3" fmla="*/ 868848 w 4762500"/>
              <a:gd name="connsiteY3" fmla="*/ 0 h 6858000"/>
              <a:gd name="connsiteX4" fmla="*/ 1074440 w 4762500"/>
              <a:gd name="connsiteY4" fmla="*/ 0 h 6858000"/>
              <a:gd name="connsiteX5" fmla="*/ 1149302 w 4762500"/>
              <a:gd name="connsiteY5" fmla="*/ 0 h 6858000"/>
              <a:gd name="connsiteX6" fmla="*/ 1162028 w 4762500"/>
              <a:gd name="connsiteY6" fmla="*/ 0 h 6858000"/>
              <a:gd name="connsiteX7" fmla="*/ 1442482 w 4762500"/>
              <a:gd name="connsiteY7" fmla="*/ 0 h 6858000"/>
              <a:gd name="connsiteX8" fmla="*/ 1649727 w 4762500"/>
              <a:gd name="connsiteY8" fmla="*/ 0 h 6858000"/>
              <a:gd name="connsiteX9" fmla="*/ 1942907 w 4762500"/>
              <a:gd name="connsiteY9" fmla="*/ 0 h 6858000"/>
              <a:gd name="connsiteX10" fmla="*/ 2017769 w 4762500"/>
              <a:gd name="connsiteY10" fmla="*/ 0 h 6858000"/>
              <a:gd name="connsiteX11" fmla="*/ 2310949 w 4762500"/>
              <a:gd name="connsiteY11" fmla="*/ 0 h 6858000"/>
              <a:gd name="connsiteX12" fmla="*/ 4066094 w 4762500"/>
              <a:gd name="connsiteY12" fmla="*/ 0 h 6858000"/>
              <a:gd name="connsiteX13" fmla="*/ 4066095 w 4762500"/>
              <a:gd name="connsiteY13" fmla="*/ 0 h 6858000"/>
              <a:gd name="connsiteX14" fmla="*/ 4066096 w 4762500"/>
              <a:gd name="connsiteY14" fmla="*/ 0 h 6858000"/>
              <a:gd name="connsiteX15" fmla="*/ 4359274 w 4762500"/>
              <a:gd name="connsiteY15" fmla="*/ 0 h 6858000"/>
              <a:gd name="connsiteX16" fmla="*/ 4359275 w 4762500"/>
              <a:gd name="connsiteY16" fmla="*/ 0 h 6858000"/>
              <a:gd name="connsiteX17" fmla="*/ 4359276 w 4762500"/>
              <a:gd name="connsiteY17" fmla="*/ 0 h 6858000"/>
              <a:gd name="connsiteX18" fmla="*/ 4762500 w 4762500"/>
              <a:gd name="connsiteY18" fmla="*/ 0 h 6858000"/>
              <a:gd name="connsiteX19" fmla="*/ 4762500 w 4762500"/>
              <a:gd name="connsiteY19" fmla="*/ 6858000 h 6858000"/>
              <a:gd name="connsiteX20" fmla="*/ 4359276 w 4762500"/>
              <a:gd name="connsiteY20" fmla="*/ 6858000 h 6858000"/>
              <a:gd name="connsiteX21" fmla="*/ 4359275 w 4762500"/>
              <a:gd name="connsiteY21" fmla="*/ 6858000 h 6858000"/>
              <a:gd name="connsiteX22" fmla="*/ 4359274 w 4762500"/>
              <a:gd name="connsiteY22" fmla="*/ 6858000 h 6858000"/>
              <a:gd name="connsiteX23" fmla="*/ 4066096 w 4762500"/>
              <a:gd name="connsiteY23" fmla="*/ 6858000 h 6858000"/>
              <a:gd name="connsiteX24" fmla="*/ 4066095 w 4762500"/>
              <a:gd name="connsiteY24" fmla="*/ 6858000 h 6858000"/>
              <a:gd name="connsiteX25" fmla="*/ 4066094 w 4762500"/>
              <a:gd name="connsiteY25" fmla="*/ 6858000 h 6858000"/>
              <a:gd name="connsiteX26" fmla="*/ 2310949 w 4762500"/>
              <a:gd name="connsiteY26" fmla="*/ 6858000 h 6858000"/>
              <a:gd name="connsiteX27" fmla="*/ 2017769 w 4762500"/>
              <a:gd name="connsiteY27" fmla="*/ 6858000 h 6858000"/>
              <a:gd name="connsiteX28" fmla="*/ 1942857 w 4762500"/>
              <a:gd name="connsiteY28" fmla="*/ 6858000 h 6858000"/>
              <a:gd name="connsiteX29" fmla="*/ 1649677 w 4762500"/>
              <a:gd name="connsiteY29" fmla="*/ 6858000 h 6858000"/>
              <a:gd name="connsiteX30" fmla="*/ 1442482 w 4762500"/>
              <a:gd name="connsiteY30" fmla="*/ 6858000 h 6858000"/>
              <a:gd name="connsiteX31" fmla="*/ 1161774 w 4762500"/>
              <a:gd name="connsiteY31" fmla="*/ 6858000 h 6858000"/>
              <a:gd name="connsiteX32" fmla="*/ 1149302 w 4762500"/>
              <a:gd name="connsiteY32" fmla="*/ 6858000 h 6858000"/>
              <a:gd name="connsiteX33" fmla="*/ 1074390 w 4762500"/>
              <a:gd name="connsiteY33" fmla="*/ 6858000 h 6858000"/>
              <a:gd name="connsiteX34" fmla="*/ 868594 w 4762500"/>
              <a:gd name="connsiteY34" fmla="*/ 6858000 h 6858000"/>
              <a:gd name="connsiteX35" fmla="*/ 781210 w 4762500"/>
              <a:gd name="connsiteY35" fmla="*/ 6858000 h 6858000"/>
              <a:gd name="connsiteX36" fmla="*/ 293307 w 4762500"/>
              <a:gd name="connsiteY36" fmla="*/ 6858000 h 6858000"/>
              <a:gd name="connsiteX37" fmla="*/ 127 w 4762500"/>
              <a:gd name="connsiteY37" fmla="*/ 6858000 h 6858000"/>
              <a:gd name="connsiteX38" fmla="*/ 0 w 4762500"/>
              <a:gd name="connsiteY38" fmla="*/ 6846506 h 6858000"/>
              <a:gd name="connsiteX39" fmla="*/ 149035 w 4762500"/>
              <a:gd name="connsiteY39" fmla="*/ 6358954 h 6858000"/>
              <a:gd name="connsiteX40" fmla="*/ 0 w 4762500"/>
              <a:gd name="connsiteY40" fmla="*/ 5871401 h 6858000"/>
              <a:gd name="connsiteX41" fmla="*/ 149035 w 4762500"/>
              <a:gd name="connsiteY41" fmla="*/ 5383848 h 6858000"/>
              <a:gd name="connsiteX42" fmla="*/ 0 w 4762500"/>
              <a:gd name="connsiteY42" fmla="*/ 4896295 h 6858000"/>
              <a:gd name="connsiteX43" fmla="*/ 149035 w 4762500"/>
              <a:gd name="connsiteY43" fmla="*/ 4408742 h 6858000"/>
              <a:gd name="connsiteX44" fmla="*/ 0 w 4762500"/>
              <a:gd name="connsiteY44" fmla="*/ 3921189 h 6858000"/>
              <a:gd name="connsiteX45" fmla="*/ 149035 w 4762500"/>
              <a:gd name="connsiteY45" fmla="*/ 3433636 h 6858000"/>
              <a:gd name="connsiteX46" fmla="*/ 0 w 4762500"/>
              <a:gd name="connsiteY46" fmla="*/ 2946083 h 6858000"/>
              <a:gd name="connsiteX47" fmla="*/ 149035 w 4762500"/>
              <a:gd name="connsiteY47" fmla="*/ 2458530 h 6858000"/>
              <a:gd name="connsiteX48" fmla="*/ 0 w 4762500"/>
              <a:gd name="connsiteY48" fmla="*/ 1970977 h 6858000"/>
              <a:gd name="connsiteX49" fmla="*/ 149035 w 4762500"/>
              <a:gd name="connsiteY49" fmla="*/ 1483424 h 6858000"/>
              <a:gd name="connsiteX50" fmla="*/ 0 w 4762500"/>
              <a:gd name="connsiteY50" fmla="*/ 995871 h 6858000"/>
              <a:gd name="connsiteX51" fmla="*/ 149035 w 4762500"/>
              <a:gd name="connsiteY51" fmla="*/ 508318 h 6858000"/>
              <a:gd name="connsiteX52" fmla="*/ 0 w 4762500"/>
              <a:gd name="connsiteY52" fmla="*/ 20765 h 6858000"/>
              <a:gd name="connsiteX53" fmla="*/ 381 w 4762500"/>
              <a:gd name="connsiteY53"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762500" h="6858000">
                <a:moveTo>
                  <a:pt x="381" y="0"/>
                </a:moveTo>
                <a:lnTo>
                  <a:pt x="293561" y="0"/>
                </a:lnTo>
                <a:lnTo>
                  <a:pt x="781260" y="0"/>
                </a:lnTo>
                <a:lnTo>
                  <a:pt x="868848" y="0"/>
                </a:lnTo>
                <a:lnTo>
                  <a:pt x="1074440" y="0"/>
                </a:lnTo>
                <a:lnTo>
                  <a:pt x="1149302" y="0"/>
                </a:lnTo>
                <a:lnTo>
                  <a:pt x="1162028" y="0"/>
                </a:lnTo>
                <a:lnTo>
                  <a:pt x="1442482" y="0"/>
                </a:lnTo>
                <a:lnTo>
                  <a:pt x="1649727" y="0"/>
                </a:lnTo>
                <a:lnTo>
                  <a:pt x="1942907" y="0"/>
                </a:lnTo>
                <a:lnTo>
                  <a:pt x="2017769" y="0"/>
                </a:lnTo>
                <a:lnTo>
                  <a:pt x="2310949" y="0"/>
                </a:lnTo>
                <a:lnTo>
                  <a:pt x="4066094" y="0"/>
                </a:lnTo>
                <a:lnTo>
                  <a:pt x="4066095" y="0"/>
                </a:lnTo>
                <a:lnTo>
                  <a:pt x="4066096" y="0"/>
                </a:lnTo>
                <a:lnTo>
                  <a:pt x="4359274" y="0"/>
                </a:lnTo>
                <a:lnTo>
                  <a:pt x="4359275" y="0"/>
                </a:lnTo>
                <a:lnTo>
                  <a:pt x="4359276" y="0"/>
                </a:lnTo>
                <a:lnTo>
                  <a:pt x="4762500" y="0"/>
                </a:lnTo>
                <a:lnTo>
                  <a:pt x="4762500" y="6858000"/>
                </a:lnTo>
                <a:lnTo>
                  <a:pt x="4359276" y="6858000"/>
                </a:lnTo>
                <a:lnTo>
                  <a:pt x="4359275" y="6858000"/>
                </a:lnTo>
                <a:lnTo>
                  <a:pt x="4359274" y="6858000"/>
                </a:lnTo>
                <a:lnTo>
                  <a:pt x="4066096" y="6858000"/>
                </a:lnTo>
                <a:lnTo>
                  <a:pt x="4066095" y="6858000"/>
                </a:lnTo>
                <a:lnTo>
                  <a:pt x="4066094" y="6858000"/>
                </a:lnTo>
                <a:lnTo>
                  <a:pt x="2310949" y="6858000"/>
                </a:lnTo>
                <a:lnTo>
                  <a:pt x="2017769" y="6858000"/>
                </a:lnTo>
                <a:lnTo>
                  <a:pt x="1942857" y="6858000"/>
                </a:lnTo>
                <a:lnTo>
                  <a:pt x="1649677" y="6858000"/>
                </a:lnTo>
                <a:lnTo>
                  <a:pt x="1442482" y="6858000"/>
                </a:lnTo>
                <a:lnTo>
                  <a:pt x="1161774" y="6858000"/>
                </a:lnTo>
                <a:lnTo>
                  <a:pt x="1149302" y="6858000"/>
                </a:lnTo>
                <a:lnTo>
                  <a:pt x="1074390" y="6858000"/>
                </a:lnTo>
                <a:lnTo>
                  <a:pt x="868594" y="6858000"/>
                </a:lnTo>
                <a:lnTo>
                  <a:pt x="781210" y="6858000"/>
                </a:lnTo>
                <a:lnTo>
                  <a:pt x="293307" y="6858000"/>
                </a:lnTo>
                <a:lnTo>
                  <a:pt x="127" y="6858000"/>
                </a:lnTo>
                <a:cubicBezTo>
                  <a:pt x="64" y="6854254"/>
                  <a:pt x="0" y="6850381"/>
                  <a:pt x="0" y="6846506"/>
                </a:cubicBezTo>
                <a:cubicBezTo>
                  <a:pt x="0" y="6604318"/>
                  <a:pt x="149035" y="6604318"/>
                  <a:pt x="149035" y="6358954"/>
                </a:cubicBezTo>
                <a:cubicBezTo>
                  <a:pt x="149035" y="6113590"/>
                  <a:pt x="0" y="6116765"/>
                  <a:pt x="0" y="5871401"/>
                </a:cubicBezTo>
                <a:cubicBezTo>
                  <a:pt x="0" y="5626037"/>
                  <a:pt x="149035" y="5629212"/>
                  <a:pt x="149035" y="5383848"/>
                </a:cubicBezTo>
                <a:cubicBezTo>
                  <a:pt x="149035" y="5138484"/>
                  <a:pt x="0" y="5141659"/>
                  <a:pt x="0" y="4896295"/>
                </a:cubicBezTo>
                <a:cubicBezTo>
                  <a:pt x="0" y="4650931"/>
                  <a:pt x="149035" y="4654106"/>
                  <a:pt x="149035" y="4408742"/>
                </a:cubicBezTo>
                <a:cubicBezTo>
                  <a:pt x="149035" y="4163378"/>
                  <a:pt x="0" y="4163441"/>
                  <a:pt x="0" y="3921189"/>
                </a:cubicBezTo>
                <a:cubicBezTo>
                  <a:pt x="0" y="3678936"/>
                  <a:pt x="149035" y="3679000"/>
                  <a:pt x="149035" y="3433636"/>
                </a:cubicBezTo>
                <a:cubicBezTo>
                  <a:pt x="149035" y="3188272"/>
                  <a:pt x="0" y="3191447"/>
                  <a:pt x="0" y="2946083"/>
                </a:cubicBezTo>
                <a:cubicBezTo>
                  <a:pt x="0" y="2700719"/>
                  <a:pt x="149035" y="2703894"/>
                  <a:pt x="149035" y="2458530"/>
                </a:cubicBezTo>
                <a:cubicBezTo>
                  <a:pt x="149035" y="2213166"/>
                  <a:pt x="0" y="2213229"/>
                  <a:pt x="0" y="1970977"/>
                </a:cubicBezTo>
                <a:cubicBezTo>
                  <a:pt x="0" y="1728724"/>
                  <a:pt x="149035" y="1728788"/>
                  <a:pt x="149035" y="1483424"/>
                </a:cubicBezTo>
                <a:cubicBezTo>
                  <a:pt x="149035" y="1238060"/>
                  <a:pt x="0" y="1241235"/>
                  <a:pt x="0" y="995871"/>
                </a:cubicBezTo>
                <a:cubicBezTo>
                  <a:pt x="0" y="750507"/>
                  <a:pt x="149035" y="753682"/>
                  <a:pt x="149035" y="508318"/>
                </a:cubicBezTo>
                <a:cubicBezTo>
                  <a:pt x="149035" y="262954"/>
                  <a:pt x="0" y="266129"/>
                  <a:pt x="0" y="20765"/>
                </a:cubicBezTo>
                <a:cubicBezTo>
                  <a:pt x="0" y="13653"/>
                  <a:pt x="127" y="6731"/>
                  <a:pt x="381" y="0"/>
                </a:cubicBez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39750" y="539751"/>
            <a:ext cx="5735639" cy="996948"/>
          </a:xfrm>
          <a:prstGeom prst="rect">
            <a:avLst/>
          </a:prstGeom>
        </p:spPr>
        <p:txBody>
          <a:bodyPr anchor="t"/>
          <a:lstStyle>
            <a:lvl1pPr algn="l">
              <a:defRPr sz="3600"/>
            </a:lvl1pPr>
          </a:lstStyle>
          <a:p>
            <a:r>
              <a:rPr lang="fi-FI" dirty="0"/>
              <a:t>Esittäjän Etunimi Sukunimi</a:t>
            </a:r>
          </a:p>
        </p:txBody>
      </p:sp>
      <p:sp>
        <p:nvSpPr>
          <p:cNvPr id="19" name="Tekstin paikkamerkki 1">
            <a:extLst>
              <a:ext uri="{FF2B5EF4-FFF2-40B4-BE49-F238E27FC236}">
                <a16:creationId xmlns:a16="http://schemas.microsoft.com/office/drawing/2014/main" id="{7C8F5213-A353-F78D-E9D9-78D8BF25F397}"/>
              </a:ext>
            </a:extLst>
          </p:cNvPr>
          <p:cNvSpPr>
            <a:spLocks noGrp="1"/>
          </p:cNvSpPr>
          <p:nvPr>
            <p:ph type="body" sz="quarter" idx="27" hasCustomPrompt="1"/>
          </p:nvPr>
        </p:nvSpPr>
        <p:spPr>
          <a:xfrm>
            <a:off x="539750" y="2032000"/>
            <a:ext cx="5735639" cy="493713"/>
          </a:xfrm>
          <a:noFill/>
        </p:spPr>
        <p:txBody>
          <a:bodyPr lIns="0" tIns="0" rIns="0" anchor="t"/>
          <a:lstStyle>
            <a:lvl1pPr marL="0" indent="0" algn="l">
              <a:spcAft>
                <a:spcPts val="0"/>
              </a:spcAft>
              <a:buNone/>
              <a:defRPr sz="2800" b="0"/>
            </a:lvl1pPr>
          </a:lstStyle>
          <a:p>
            <a:pPr lvl="0"/>
            <a:r>
              <a:rPr lang="fi-FI" dirty="0"/>
              <a:t>titteli​</a:t>
            </a:r>
          </a:p>
        </p:txBody>
      </p:sp>
      <p:sp>
        <p:nvSpPr>
          <p:cNvPr id="10" name="Tekstin paikkamerkki 9">
            <a:extLst>
              <a:ext uri="{FF2B5EF4-FFF2-40B4-BE49-F238E27FC236}">
                <a16:creationId xmlns:a16="http://schemas.microsoft.com/office/drawing/2014/main" id="{81A3C7B2-23FF-F396-3293-8FF3FE4233CA}"/>
              </a:ext>
            </a:extLst>
          </p:cNvPr>
          <p:cNvSpPr>
            <a:spLocks noGrp="1"/>
          </p:cNvSpPr>
          <p:nvPr>
            <p:ph type="body" sz="quarter" idx="34"/>
          </p:nvPr>
        </p:nvSpPr>
        <p:spPr>
          <a:xfrm>
            <a:off x="539750" y="2773363"/>
            <a:ext cx="5735639" cy="3227387"/>
          </a:xfrm>
        </p:spPr>
        <p:txBody>
          <a:bodyPr/>
          <a:lstStyle>
            <a:lvl1pPr>
              <a:spcBef>
                <a:spcPts val="0"/>
              </a:spcBef>
              <a:defRPr sz="2000"/>
            </a:lvl1pPr>
            <a:lvl2pPr>
              <a:defRPr sz="2000"/>
            </a:lvl2pPr>
            <a:lvl3pPr>
              <a:defRPr sz="1800"/>
            </a:lvl3pPr>
            <a:lvl4pPr>
              <a:defRPr sz="1800"/>
            </a:lvl4pPr>
            <a:lvl5pPr>
              <a:defRPr sz="18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2" name="Alatunnisteen paikkamerkki 11">
            <a:extLst>
              <a:ext uri="{FF2B5EF4-FFF2-40B4-BE49-F238E27FC236}">
                <a16:creationId xmlns:a16="http://schemas.microsoft.com/office/drawing/2014/main" id="{C70C7628-3804-732B-FCD6-3FCF55431AC4}"/>
              </a:ext>
            </a:extLst>
          </p:cNvPr>
          <p:cNvSpPr>
            <a:spLocks noGrp="1"/>
          </p:cNvSpPr>
          <p:nvPr>
            <p:ph type="ftr" sz="quarter" idx="32"/>
          </p:nvPr>
        </p:nvSpPr>
        <p:spPr>
          <a:xfrm>
            <a:off x="2832099" y="6248400"/>
            <a:ext cx="6884989" cy="249238"/>
          </a:xfrm>
        </p:spPr>
        <p:txBody>
          <a:bodyPr/>
          <a:lstStyle>
            <a:lvl1pPr algn="l">
              <a:defRPr/>
            </a:lvl1pPr>
          </a:lstStyle>
          <a:p>
            <a:endParaRPr lang="fi-FI" dirty="0"/>
          </a:p>
        </p:txBody>
      </p:sp>
      <p:sp>
        <p:nvSpPr>
          <p:cNvPr id="11" name="Päivämäärän paikkamerkki 10">
            <a:extLst>
              <a:ext uri="{FF2B5EF4-FFF2-40B4-BE49-F238E27FC236}">
                <a16:creationId xmlns:a16="http://schemas.microsoft.com/office/drawing/2014/main" id="{DC3F5BCF-0FB7-AFDC-2035-97574183C294}"/>
              </a:ext>
            </a:extLst>
          </p:cNvPr>
          <p:cNvSpPr>
            <a:spLocks noGrp="1"/>
          </p:cNvSpPr>
          <p:nvPr>
            <p:ph type="dt" sz="half" idx="3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676F53C9-370F-B254-8ECB-E653FC9D048E}"/>
              </a:ext>
            </a:extLst>
          </p:cNvPr>
          <p:cNvSpPr>
            <a:spLocks noGrp="1"/>
          </p:cNvSpPr>
          <p:nvPr>
            <p:ph type="sldNum" sz="quarter" idx="33"/>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81E43D91-1974-23D0-46BB-A9F52BF9B74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735380191"/>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preserve="1" userDrawn="1">
  <p:cSld name="Esittelydia 2 A">
    <p:bg>
      <p:bgPr>
        <a:solidFill>
          <a:schemeClr val="bg1"/>
        </a:solidFill>
        <a:effectLst/>
      </p:bgPr>
    </p:bg>
    <p:spTree>
      <p:nvGrpSpPr>
        <p:cNvPr id="1" name=""/>
        <p:cNvGrpSpPr/>
        <p:nvPr/>
      </p:nvGrpSpPr>
      <p:grpSpPr>
        <a:xfrm>
          <a:off x="0" y="0"/>
          <a:ext cx="0" cy="0"/>
          <a:chOff x="0" y="0"/>
          <a:chExt cx="0" cy="0"/>
        </a:xfrm>
      </p:grpSpPr>
      <p:sp>
        <p:nvSpPr>
          <p:cNvPr id="8" name="Kuvan paikkamerkki 7">
            <a:extLst>
              <a:ext uri="{FF2B5EF4-FFF2-40B4-BE49-F238E27FC236}">
                <a16:creationId xmlns:a16="http://schemas.microsoft.com/office/drawing/2014/main" id="{493D64AD-E86B-8866-67BA-4DACE17254F5}"/>
              </a:ext>
              <a:ext uri="{C183D7F6-B498-43B3-948B-1728B52AA6E4}">
                <adec:decorative xmlns:adec="http://schemas.microsoft.com/office/drawing/2017/decorative" val="1"/>
              </a:ext>
            </a:extLst>
          </p:cNvPr>
          <p:cNvSpPr>
            <a:spLocks noGrp="1"/>
          </p:cNvSpPr>
          <p:nvPr>
            <p:ph type="pic" sz="quarter" idx="17" hasCustomPrompt="1"/>
          </p:nvPr>
        </p:nvSpPr>
        <p:spPr>
          <a:xfrm>
            <a:off x="7429498" y="0"/>
            <a:ext cx="4762502" cy="6858000"/>
          </a:xfrm>
          <a:custGeom>
            <a:avLst/>
            <a:gdLst>
              <a:gd name="connsiteX0" fmla="*/ 0 w 4762502"/>
              <a:gd name="connsiteY0" fmla="*/ 0 h 6858000"/>
              <a:gd name="connsiteX1" fmla="*/ 523121 w 4762502"/>
              <a:gd name="connsiteY1" fmla="*/ 0 h 6858000"/>
              <a:gd name="connsiteX2" fmla="*/ 647052 w 4762502"/>
              <a:gd name="connsiteY2" fmla="*/ 0 h 6858000"/>
              <a:gd name="connsiteX3" fmla="*/ 900419 w 4762502"/>
              <a:gd name="connsiteY3" fmla="*/ 0 h 6858000"/>
              <a:gd name="connsiteX4" fmla="*/ 995277 w 4762502"/>
              <a:gd name="connsiteY4" fmla="*/ 0 h 6858000"/>
              <a:gd name="connsiteX5" fmla="*/ 1217813 w 4762502"/>
              <a:gd name="connsiteY5" fmla="*/ 0 h 6858000"/>
              <a:gd name="connsiteX6" fmla="*/ 1321891 w 4762502"/>
              <a:gd name="connsiteY6" fmla="*/ 0 h 6858000"/>
              <a:gd name="connsiteX7" fmla="*/ 1397585 w 4762502"/>
              <a:gd name="connsiteY7" fmla="*/ 0 h 6858000"/>
              <a:gd name="connsiteX8" fmla="*/ 1575259 w 4762502"/>
              <a:gd name="connsiteY8" fmla="*/ 0 h 6858000"/>
              <a:gd name="connsiteX9" fmla="*/ 1639955 w 4762502"/>
              <a:gd name="connsiteY9" fmla="*/ 0 h 6858000"/>
              <a:gd name="connsiteX10" fmla="*/ 1650953 w 4762502"/>
              <a:gd name="connsiteY10" fmla="*/ 0 h 6858000"/>
              <a:gd name="connsiteX11" fmla="*/ 1893323 w 4762502"/>
              <a:gd name="connsiteY11" fmla="*/ 0 h 6858000"/>
              <a:gd name="connsiteX12" fmla="*/ 2072426 w 4762502"/>
              <a:gd name="connsiteY12" fmla="*/ 0 h 6858000"/>
              <a:gd name="connsiteX13" fmla="*/ 2325794 w 4762502"/>
              <a:gd name="connsiteY13" fmla="*/ 0 h 6858000"/>
              <a:gd name="connsiteX14" fmla="*/ 2390490 w 4762502"/>
              <a:gd name="connsiteY14" fmla="*/ 0 h 6858000"/>
              <a:gd name="connsiteX15" fmla="*/ 2643858 w 4762502"/>
              <a:gd name="connsiteY15" fmla="*/ 0 h 6858000"/>
              <a:gd name="connsiteX16" fmla="*/ 2981445 w 4762502"/>
              <a:gd name="connsiteY16" fmla="*/ 0 h 6858000"/>
              <a:gd name="connsiteX17" fmla="*/ 2981446 w 4762502"/>
              <a:gd name="connsiteY17" fmla="*/ 0 h 6858000"/>
              <a:gd name="connsiteX18" fmla="*/ 4066096 w 4762502"/>
              <a:gd name="connsiteY18" fmla="*/ 0 h 6858000"/>
              <a:gd name="connsiteX19" fmla="*/ 4160664 w 4762502"/>
              <a:gd name="connsiteY19" fmla="*/ 0 h 6858000"/>
              <a:gd name="connsiteX20" fmla="*/ 4160665 w 4762502"/>
              <a:gd name="connsiteY20" fmla="*/ 0 h 6858000"/>
              <a:gd name="connsiteX21" fmla="*/ 4160666 w 4762502"/>
              <a:gd name="connsiteY21" fmla="*/ 0 h 6858000"/>
              <a:gd name="connsiteX22" fmla="*/ 4414032 w 4762502"/>
              <a:gd name="connsiteY22" fmla="*/ 0 h 6858000"/>
              <a:gd name="connsiteX23" fmla="*/ 4414033 w 4762502"/>
              <a:gd name="connsiteY23" fmla="*/ 0 h 6858000"/>
              <a:gd name="connsiteX24" fmla="*/ 4414034 w 4762502"/>
              <a:gd name="connsiteY24" fmla="*/ 0 h 6858000"/>
              <a:gd name="connsiteX25" fmla="*/ 4762502 w 4762502"/>
              <a:gd name="connsiteY25" fmla="*/ 0 h 6858000"/>
              <a:gd name="connsiteX26" fmla="*/ 4762502 w 4762502"/>
              <a:gd name="connsiteY26" fmla="*/ 6858000 h 6858000"/>
              <a:gd name="connsiteX27" fmla="*/ 4414034 w 4762502"/>
              <a:gd name="connsiteY27" fmla="*/ 6858000 h 6858000"/>
              <a:gd name="connsiteX28" fmla="*/ 4414033 w 4762502"/>
              <a:gd name="connsiteY28" fmla="*/ 6858000 h 6858000"/>
              <a:gd name="connsiteX29" fmla="*/ 4414032 w 4762502"/>
              <a:gd name="connsiteY29" fmla="*/ 6858000 h 6858000"/>
              <a:gd name="connsiteX30" fmla="*/ 4160666 w 4762502"/>
              <a:gd name="connsiteY30" fmla="*/ 6858000 h 6858000"/>
              <a:gd name="connsiteX31" fmla="*/ 4160665 w 4762502"/>
              <a:gd name="connsiteY31" fmla="*/ 6858000 h 6858000"/>
              <a:gd name="connsiteX32" fmla="*/ 4160664 w 4762502"/>
              <a:gd name="connsiteY32" fmla="*/ 6858000 h 6858000"/>
              <a:gd name="connsiteX33" fmla="*/ 4066096 w 4762502"/>
              <a:gd name="connsiteY33" fmla="*/ 6858000 h 6858000"/>
              <a:gd name="connsiteX34" fmla="*/ 2981446 w 4762502"/>
              <a:gd name="connsiteY34" fmla="*/ 6858000 h 6858000"/>
              <a:gd name="connsiteX35" fmla="*/ 2981445 w 4762502"/>
              <a:gd name="connsiteY35" fmla="*/ 6858000 h 6858000"/>
              <a:gd name="connsiteX36" fmla="*/ 2643858 w 4762502"/>
              <a:gd name="connsiteY36" fmla="*/ 6858000 h 6858000"/>
              <a:gd name="connsiteX37" fmla="*/ 2390490 w 4762502"/>
              <a:gd name="connsiteY37" fmla="*/ 6858000 h 6858000"/>
              <a:gd name="connsiteX38" fmla="*/ 2325750 w 4762502"/>
              <a:gd name="connsiteY38" fmla="*/ 6858000 h 6858000"/>
              <a:gd name="connsiteX39" fmla="*/ 2072382 w 4762502"/>
              <a:gd name="connsiteY39" fmla="*/ 6858000 h 6858000"/>
              <a:gd name="connsiteX40" fmla="*/ 1893323 w 4762502"/>
              <a:gd name="connsiteY40" fmla="*/ 6858000 h 6858000"/>
              <a:gd name="connsiteX41" fmla="*/ 1650734 w 4762502"/>
              <a:gd name="connsiteY41" fmla="*/ 6858000 h 6858000"/>
              <a:gd name="connsiteX42" fmla="*/ 1639955 w 4762502"/>
              <a:gd name="connsiteY42" fmla="*/ 6858000 h 6858000"/>
              <a:gd name="connsiteX43" fmla="*/ 1575216 w 4762502"/>
              <a:gd name="connsiteY43" fmla="*/ 6858000 h 6858000"/>
              <a:gd name="connsiteX44" fmla="*/ 1397366 w 4762502"/>
              <a:gd name="connsiteY44" fmla="*/ 6858000 h 6858000"/>
              <a:gd name="connsiteX45" fmla="*/ 1321848 w 4762502"/>
              <a:gd name="connsiteY45" fmla="*/ 6858000 h 6858000"/>
              <a:gd name="connsiteX46" fmla="*/ 1217813 w 4762502"/>
              <a:gd name="connsiteY46" fmla="*/ 6858000 h 6858000"/>
              <a:gd name="connsiteX47" fmla="*/ 995247 w 4762502"/>
              <a:gd name="connsiteY47" fmla="*/ 6858000 h 6858000"/>
              <a:gd name="connsiteX48" fmla="*/ 900200 w 4762502"/>
              <a:gd name="connsiteY48" fmla="*/ 6858000 h 6858000"/>
              <a:gd name="connsiteX49" fmla="*/ 646832 w 4762502"/>
              <a:gd name="connsiteY49" fmla="*/ 6858000 h 6858000"/>
              <a:gd name="connsiteX50" fmla="*/ 522967 w 4762502"/>
              <a:gd name="connsiteY50" fmla="*/ 6858000 h 6858000"/>
              <a:gd name="connsiteX51" fmla="*/ 0 w 4762502"/>
              <a:gd name="connsiteY5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762502" h="6858000">
                <a:moveTo>
                  <a:pt x="0" y="0"/>
                </a:moveTo>
                <a:lnTo>
                  <a:pt x="523121" y="0"/>
                </a:lnTo>
                <a:lnTo>
                  <a:pt x="647052" y="0"/>
                </a:lnTo>
                <a:lnTo>
                  <a:pt x="900419" y="0"/>
                </a:lnTo>
                <a:lnTo>
                  <a:pt x="995277" y="0"/>
                </a:lnTo>
                <a:lnTo>
                  <a:pt x="1217813" y="0"/>
                </a:lnTo>
                <a:lnTo>
                  <a:pt x="1321891" y="0"/>
                </a:lnTo>
                <a:lnTo>
                  <a:pt x="1397585" y="0"/>
                </a:lnTo>
                <a:lnTo>
                  <a:pt x="1575259" y="0"/>
                </a:lnTo>
                <a:lnTo>
                  <a:pt x="1639955" y="0"/>
                </a:lnTo>
                <a:lnTo>
                  <a:pt x="1650953" y="0"/>
                </a:lnTo>
                <a:lnTo>
                  <a:pt x="1893323" y="0"/>
                </a:lnTo>
                <a:lnTo>
                  <a:pt x="2072426" y="0"/>
                </a:lnTo>
                <a:lnTo>
                  <a:pt x="2325794" y="0"/>
                </a:lnTo>
                <a:lnTo>
                  <a:pt x="2390490" y="0"/>
                </a:lnTo>
                <a:lnTo>
                  <a:pt x="2643858" y="0"/>
                </a:lnTo>
                <a:lnTo>
                  <a:pt x="2981445" y="0"/>
                </a:lnTo>
                <a:lnTo>
                  <a:pt x="2981446" y="0"/>
                </a:lnTo>
                <a:lnTo>
                  <a:pt x="4066096" y="0"/>
                </a:lnTo>
                <a:lnTo>
                  <a:pt x="4160664" y="0"/>
                </a:lnTo>
                <a:lnTo>
                  <a:pt x="4160665" y="0"/>
                </a:lnTo>
                <a:lnTo>
                  <a:pt x="4160666" y="0"/>
                </a:lnTo>
                <a:lnTo>
                  <a:pt x="4414032" y="0"/>
                </a:lnTo>
                <a:lnTo>
                  <a:pt x="4414033" y="0"/>
                </a:lnTo>
                <a:lnTo>
                  <a:pt x="4414034" y="0"/>
                </a:lnTo>
                <a:lnTo>
                  <a:pt x="4762502" y="0"/>
                </a:lnTo>
                <a:lnTo>
                  <a:pt x="4762502" y="6858000"/>
                </a:lnTo>
                <a:lnTo>
                  <a:pt x="4414034" y="6858000"/>
                </a:lnTo>
                <a:lnTo>
                  <a:pt x="4414033" y="6858000"/>
                </a:lnTo>
                <a:lnTo>
                  <a:pt x="4414032" y="6858000"/>
                </a:lnTo>
                <a:lnTo>
                  <a:pt x="4160666" y="6858000"/>
                </a:lnTo>
                <a:lnTo>
                  <a:pt x="4160665" y="6858000"/>
                </a:lnTo>
                <a:lnTo>
                  <a:pt x="4160664" y="6858000"/>
                </a:lnTo>
                <a:lnTo>
                  <a:pt x="4066096" y="6858000"/>
                </a:lnTo>
                <a:lnTo>
                  <a:pt x="2981446" y="6858000"/>
                </a:lnTo>
                <a:lnTo>
                  <a:pt x="2981445" y="6858000"/>
                </a:lnTo>
                <a:lnTo>
                  <a:pt x="2643858" y="6858000"/>
                </a:lnTo>
                <a:lnTo>
                  <a:pt x="2390490" y="6858000"/>
                </a:lnTo>
                <a:lnTo>
                  <a:pt x="2325750" y="6858000"/>
                </a:lnTo>
                <a:lnTo>
                  <a:pt x="2072382" y="6858000"/>
                </a:lnTo>
                <a:lnTo>
                  <a:pt x="1893323" y="6858000"/>
                </a:lnTo>
                <a:lnTo>
                  <a:pt x="1650734" y="6858000"/>
                </a:lnTo>
                <a:lnTo>
                  <a:pt x="1639955" y="6858000"/>
                </a:lnTo>
                <a:lnTo>
                  <a:pt x="1575216" y="6858000"/>
                </a:lnTo>
                <a:lnTo>
                  <a:pt x="1397366" y="6858000"/>
                </a:lnTo>
                <a:lnTo>
                  <a:pt x="1321848" y="6858000"/>
                </a:lnTo>
                <a:lnTo>
                  <a:pt x="1217813" y="6858000"/>
                </a:lnTo>
                <a:lnTo>
                  <a:pt x="995247" y="6858000"/>
                </a:lnTo>
                <a:lnTo>
                  <a:pt x="900200" y="6858000"/>
                </a:lnTo>
                <a:lnTo>
                  <a:pt x="646832" y="6858000"/>
                </a:lnTo>
                <a:lnTo>
                  <a:pt x="522967" y="6858000"/>
                </a:lnTo>
                <a:lnTo>
                  <a:pt x="0" y="6858000"/>
                </a:ln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39750" y="539751"/>
            <a:ext cx="5735639" cy="996948"/>
          </a:xfrm>
          <a:prstGeom prst="rect">
            <a:avLst/>
          </a:prstGeom>
        </p:spPr>
        <p:txBody>
          <a:bodyPr anchor="t"/>
          <a:lstStyle>
            <a:lvl1pPr algn="l">
              <a:defRPr sz="3600"/>
            </a:lvl1pPr>
          </a:lstStyle>
          <a:p>
            <a:r>
              <a:rPr lang="fi-FI" dirty="0"/>
              <a:t>Esittäjän Etunimi Sukunimi</a:t>
            </a:r>
          </a:p>
        </p:txBody>
      </p:sp>
      <p:sp>
        <p:nvSpPr>
          <p:cNvPr id="19" name="Tekstin paikkamerkki 1">
            <a:extLst>
              <a:ext uri="{FF2B5EF4-FFF2-40B4-BE49-F238E27FC236}">
                <a16:creationId xmlns:a16="http://schemas.microsoft.com/office/drawing/2014/main" id="{7C8F5213-A353-F78D-E9D9-78D8BF25F397}"/>
              </a:ext>
            </a:extLst>
          </p:cNvPr>
          <p:cNvSpPr>
            <a:spLocks noGrp="1"/>
          </p:cNvSpPr>
          <p:nvPr>
            <p:ph type="body" sz="quarter" idx="27" hasCustomPrompt="1"/>
          </p:nvPr>
        </p:nvSpPr>
        <p:spPr>
          <a:xfrm>
            <a:off x="539750" y="2032000"/>
            <a:ext cx="5735639" cy="493713"/>
          </a:xfrm>
          <a:noFill/>
        </p:spPr>
        <p:txBody>
          <a:bodyPr lIns="0" tIns="0" rIns="0" anchor="t"/>
          <a:lstStyle>
            <a:lvl1pPr marL="0" indent="0" algn="l">
              <a:spcAft>
                <a:spcPts val="0"/>
              </a:spcAft>
              <a:buNone/>
              <a:defRPr sz="2800" b="0"/>
            </a:lvl1pPr>
          </a:lstStyle>
          <a:p>
            <a:pPr lvl="0"/>
            <a:r>
              <a:rPr lang="fi-FI" dirty="0"/>
              <a:t>titteli​</a:t>
            </a:r>
          </a:p>
        </p:txBody>
      </p:sp>
      <p:sp>
        <p:nvSpPr>
          <p:cNvPr id="9" name="Tekstin paikkamerkki 9">
            <a:extLst>
              <a:ext uri="{FF2B5EF4-FFF2-40B4-BE49-F238E27FC236}">
                <a16:creationId xmlns:a16="http://schemas.microsoft.com/office/drawing/2014/main" id="{511D36BC-D813-BD7C-251F-59266F882E2A}"/>
              </a:ext>
            </a:extLst>
          </p:cNvPr>
          <p:cNvSpPr>
            <a:spLocks noGrp="1"/>
          </p:cNvSpPr>
          <p:nvPr>
            <p:ph type="body" sz="quarter" idx="34"/>
          </p:nvPr>
        </p:nvSpPr>
        <p:spPr>
          <a:xfrm>
            <a:off x="539750" y="2773363"/>
            <a:ext cx="5735639" cy="3227387"/>
          </a:xfrm>
        </p:spPr>
        <p:txBody>
          <a:bodyPr/>
          <a:lstStyle>
            <a:lvl1pPr>
              <a:spcBef>
                <a:spcPts val="0"/>
              </a:spcBef>
              <a:defRPr sz="2000"/>
            </a:lvl1pPr>
            <a:lvl2pPr>
              <a:defRPr sz="2000"/>
            </a:lvl2pPr>
            <a:lvl3pPr>
              <a:defRPr sz="1800"/>
            </a:lvl3pPr>
            <a:lvl4pPr>
              <a:defRPr sz="1800"/>
            </a:lvl4pPr>
            <a:lvl5pPr>
              <a:defRPr sz="18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2" name="Alatunnisteen paikkamerkki 11">
            <a:extLst>
              <a:ext uri="{FF2B5EF4-FFF2-40B4-BE49-F238E27FC236}">
                <a16:creationId xmlns:a16="http://schemas.microsoft.com/office/drawing/2014/main" id="{C70C7628-3804-732B-FCD6-3FCF55431AC4}"/>
              </a:ext>
            </a:extLst>
          </p:cNvPr>
          <p:cNvSpPr>
            <a:spLocks noGrp="1"/>
          </p:cNvSpPr>
          <p:nvPr>
            <p:ph type="ftr" sz="quarter" idx="32"/>
          </p:nvPr>
        </p:nvSpPr>
        <p:spPr>
          <a:xfrm>
            <a:off x="2832099" y="6248400"/>
            <a:ext cx="6884989" cy="249238"/>
          </a:xfrm>
        </p:spPr>
        <p:txBody>
          <a:bodyPr/>
          <a:lstStyle>
            <a:lvl1pPr algn="l">
              <a:defRPr/>
            </a:lvl1pPr>
          </a:lstStyle>
          <a:p>
            <a:endParaRPr lang="fi-FI" dirty="0"/>
          </a:p>
        </p:txBody>
      </p:sp>
      <p:sp>
        <p:nvSpPr>
          <p:cNvPr id="11" name="Päivämäärän paikkamerkki 10">
            <a:extLst>
              <a:ext uri="{FF2B5EF4-FFF2-40B4-BE49-F238E27FC236}">
                <a16:creationId xmlns:a16="http://schemas.microsoft.com/office/drawing/2014/main" id="{DC3F5BCF-0FB7-AFDC-2035-97574183C294}"/>
              </a:ext>
            </a:extLst>
          </p:cNvPr>
          <p:cNvSpPr>
            <a:spLocks noGrp="1"/>
          </p:cNvSpPr>
          <p:nvPr>
            <p:ph type="dt" sz="half" idx="3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676F53C9-370F-B254-8ECB-E653FC9D048E}"/>
              </a:ext>
            </a:extLst>
          </p:cNvPr>
          <p:cNvSpPr>
            <a:spLocks noGrp="1"/>
          </p:cNvSpPr>
          <p:nvPr>
            <p:ph type="sldNum" sz="quarter" idx="33"/>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81E43D91-1974-23D0-46BB-A9F52BF9B74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072509626"/>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preserve="1" userDrawn="1">
  <p:cSld name="Esittelydia 2 B">
    <p:bg>
      <p:bgPr>
        <a:solidFill>
          <a:schemeClr val="bg1"/>
        </a:solidFill>
        <a:effectLst/>
      </p:bgPr>
    </p:bg>
    <p:spTree>
      <p:nvGrpSpPr>
        <p:cNvPr id="1" name=""/>
        <p:cNvGrpSpPr/>
        <p:nvPr/>
      </p:nvGrpSpPr>
      <p:grpSpPr>
        <a:xfrm>
          <a:off x="0" y="0"/>
          <a:ext cx="0" cy="0"/>
          <a:chOff x="0" y="0"/>
          <a:chExt cx="0" cy="0"/>
        </a:xfrm>
      </p:grpSpPr>
      <p:sp>
        <p:nvSpPr>
          <p:cNvPr id="8" name="Kuvan paikkamerkki 7">
            <a:extLst>
              <a:ext uri="{FF2B5EF4-FFF2-40B4-BE49-F238E27FC236}">
                <a16:creationId xmlns:a16="http://schemas.microsoft.com/office/drawing/2014/main" id="{075523B7-87F4-7914-F623-8A7E8890179B}"/>
              </a:ext>
              <a:ext uri="{C183D7F6-B498-43B3-948B-1728B52AA6E4}">
                <adec:decorative xmlns:adec="http://schemas.microsoft.com/office/drawing/2017/decorative" val="1"/>
              </a:ext>
            </a:extLst>
          </p:cNvPr>
          <p:cNvSpPr>
            <a:spLocks noGrp="1"/>
          </p:cNvSpPr>
          <p:nvPr>
            <p:ph type="pic" sz="quarter" idx="17" hasCustomPrompt="1"/>
          </p:nvPr>
        </p:nvSpPr>
        <p:spPr>
          <a:xfrm>
            <a:off x="7429498" y="0"/>
            <a:ext cx="4762502" cy="6858000"/>
          </a:xfrm>
          <a:custGeom>
            <a:avLst/>
            <a:gdLst>
              <a:gd name="connsiteX0" fmla="*/ 34892 w 4762502"/>
              <a:gd name="connsiteY0" fmla="*/ 0 h 6858000"/>
              <a:gd name="connsiteX1" fmla="*/ 778914 w 4762502"/>
              <a:gd name="connsiteY1" fmla="*/ 0 h 6858000"/>
              <a:gd name="connsiteX2" fmla="*/ 1013450 w 4762502"/>
              <a:gd name="connsiteY2" fmla="*/ 0 h 6858000"/>
              <a:gd name="connsiteX3" fmla="*/ 1074707 w 4762502"/>
              <a:gd name="connsiteY3" fmla="*/ 0 h 6858000"/>
              <a:gd name="connsiteX4" fmla="*/ 1354413 w 4762502"/>
              <a:gd name="connsiteY4" fmla="*/ 0 h 6858000"/>
              <a:gd name="connsiteX5" fmla="*/ 1541123 w 4762502"/>
              <a:gd name="connsiteY5" fmla="*/ 0 h 6858000"/>
              <a:gd name="connsiteX6" fmla="*/ 1564232 w 4762502"/>
              <a:gd name="connsiteY6" fmla="*/ 0 h 6858000"/>
              <a:gd name="connsiteX7" fmla="*/ 1789824 w 4762502"/>
              <a:gd name="connsiteY7" fmla="*/ 0 h 6858000"/>
              <a:gd name="connsiteX8" fmla="*/ 1913262 w 4762502"/>
              <a:gd name="connsiteY8" fmla="*/ 0 h 6858000"/>
              <a:gd name="connsiteX9" fmla="*/ 1975945 w 4762502"/>
              <a:gd name="connsiteY9" fmla="*/ 0 h 6858000"/>
              <a:gd name="connsiteX10" fmla="*/ 2123081 w 4762502"/>
              <a:gd name="connsiteY10" fmla="*/ 0 h 6858000"/>
              <a:gd name="connsiteX11" fmla="*/ 2176657 w 4762502"/>
              <a:gd name="connsiteY11" fmla="*/ 0 h 6858000"/>
              <a:gd name="connsiteX12" fmla="*/ 2185765 w 4762502"/>
              <a:gd name="connsiteY12" fmla="*/ 0 h 6858000"/>
              <a:gd name="connsiteX13" fmla="*/ 2386476 w 4762502"/>
              <a:gd name="connsiteY13" fmla="*/ 0 h 6858000"/>
              <a:gd name="connsiteX14" fmla="*/ 2534794 w 4762502"/>
              <a:gd name="connsiteY14" fmla="*/ 0 h 6858000"/>
              <a:gd name="connsiteX15" fmla="*/ 2744614 w 4762502"/>
              <a:gd name="connsiteY15" fmla="*/ 0 h 6858000"/>
              <a:gd name="connsiteX16" fmla="*/ 2798190 w 4762502"/>
              <a:gd name="connsiteY16" fmla="*/ 0 h 6858000"/>
              <a:gd name="connsiteX17" fmla="*/ 3008009 w 4762502"/>
              <a:gd name="connsiteY17" fmla="*/ 0 h 6858000"/>
              <a:gd name="connsiteX18" fmla="*/ 3760821 w 4762502"/>
              <a:gd name="connsiteY18" fmla="*/ 0 h 6858000"/>
              <a:gd name="connsiteX19" fmla="*/ 3760822 w 4762502"/>
              <a:gd name="connsiteY19" fmla="*/ 0 h 6858000"/>
              <a:gd name="connsiteX20" fmla="*/ 4066603 w 4762502"/>
              <a:gd name="connsiteY20" fmla="*/ 0 h 6858000"/>
              <a:gd name="connsiteX21" fmla="*/ 4264108 w 4762502"/>
              <a:gd name="connsiteY21" fmla="*/ 0 h 6858000"/>
              <a:gd name="connsiteX22" fmla="*/ 4264109 w 4762502"/>
              <a:gd name="connsiteY22" fmla="*/ 0 h 6858000"/>
              <a:gd name="connsiteX23" fmla="*/ 4473927 w 4762502"/>
              <a:gd name="connsiteY23" fmla="*/ 0 h 6858000"/>
              <a:gd name="connsiteX24" fmla="*/ 4473928 w 4762502"/>
              <a:gd name="connsiteY24" fmla="*/ 0 h 6858000"/>
              <a:gd name="connsiteX25" fmla="*/ 4762502 w 4762502"/>
              <a:gd name="connsiteY25" fmla="*/ 0 h 6858000"/>
              <a:gd name="connsiteX26" fmla="*/ 4762502 w 4762502"/>
              <a:gd name="connsiteY26" fmla="*/ 6858000 h 6858000"/>
              <a:gd name="connsiteX27" fmla="*/ 4473928 w 4762502"/>
              <a:gd name="connsiteY27" fmla="*/ 6858000 h 6858000"/>
              <a:gd name="connsiteX28" fmla="*/ 4473927 w 4762502"/>
              <a:gd name="connsiteY28" fmla="*/ 6858000 h 6858000"/>
              <a:gd name="connsiteX29" fmla="*/ 4264109 w 4762502"/>
              <a:gd name="connsiteY29" fmla="*/ 6858000 h 6858000"/>
              <a:gd name="connsiteX30" fmla="*/ 4264108 w 4762502"/>
              <a:gd name="connsiteY30" fmla="*/ 6858000 h 6858000"/>
              <a:gd name="connsiteX31" fmla="*/ 4066603 w 4762502"/>
              <a:gd name="connsiteY31" fmla="*/ 6858000 h 6858000"/>
              <a:gd name="connsiteX32" fmla="*/ 3760822 w 4762502"/>
              <a:gd name="connsiteY32" fmla="*/ 6858000 h 6858000"/>
              <a:gd name="connsiteX33" fmla="*/ 3760821 w 4762502"/>
              <a:gd name="connsiteY33" fmla="*/ 6858000 h 6858000"/>
              <a:gd name="connsiteX34" fmla="*/ 3008009 w 4762502"/>
              <a:gd name="connsiteY34" fmla="*/ 6858000 h 6858000"/>
              <a:gd name="connsiteX35" fmla="*/ 2798190 w 4762502"/>
              <a:gd name="connsiteY35" fmla="*/ 6858000 h 6858000"/>
              <a:gd name="connsiteX36" fmla="*/ 2744578 w 4762502"/>
              <a:gd name="connsiteY36" fmla="*/ 6858000 h 6858000"/>
              <a:gd name="connsiteX37" fmla="*/ 2534759 w 4762502"/>
              <a:gd name="connsiteY37" fmla="*/ 6858000 h 6858000"/>
              <a:gd name="connsiteX38" fmla="*/ 2386476 w 4762502"/>
              <a:gd name="connsiteY38" fmla="*/ 6858000 h 6858000"/>
              <a:gd name="connsiteX39" fmla="*/ 2185583 w 4762502"/>
              <a:gd name="connsiteY39" fmla="*/ 6858000 h 6858000"/>
              <a:gd name="connsiteX40" fmla="*/ 2176657 w 4762502"/>
              <a:gd name="connsiteY40" fmla="*/ 6858000 h 6858000"/>
              <a:gd name="connsiteX41" fmla="*/ 2123045 w 4762502"/>
              <a:gd name="connsiteY41" fmla="*/ 6858000 h 6858000"/>
              <a:gd name="connsiteX42" fmla="*/ 1975764 w 4762502"/>
              <a:gd name="connsiteY42" fmla="*/ 6858000 h 6858000"/>
              <a:gd name="connsiteX43" fmla="*/ 1913226 w 4762502"/>
              <a:gd name="connsiteY43" fmla="*/ 6858000 h 6858000"/>
              <a:gd name="connsiteX44" fmla="*/ 1789824 w 4762502"/>
              <a:gd name="connsiteY44" fmla="*/ 6858000 h 6858000"/>
              <a:gd name="connsiteX45" fmla="*/ 1564050 w 4762502"/>
              <a:gd name="connsiteY45" fmla="*/ 6858000 h 6858000"/>
              <a:gd name="connsiteX46" fmla="*/ 1541089 w 4762502"/>
              <a:gd name="connsiteY46" fmla="*/ 6858000 h 6858000"/>
              <a:gd name="connsiteX47" fmla="*/ 1354231 w 4762502"/>
              <a:gd name="connsiteY47" fmla="*/ 6858000 h 6858000"/>
              <a:gd name="connsiteX48" fmla="*/ 1074707 w 4762502"/>
              <a:gd name="connsiteY48" fmla="*/ 6858000 h 6858000"/>
              <a:gd name="connsiteX49" fmla="*/ 1013279 w 4762502"/>
              <a:gd name="connsiteY49" fmla="*/ 6858000 h 6858000"/>
              <a:gd name="connsiteX50" fmla="*/ 778914 w 4762502"/>
              <a:gd name="connsiteY50" fmla="*/ 6858000 h 6858000"/>
              <a:gd name="connsiteX51" fmla="*/ 17417 w 4762502"/>
              <a:gd name="connsiteY51" fmla="*/ 6858000 h 6858000"/>
              <a:gd name="connsiteX52" fmla="*/ 0 w 4762502"/>
              <a:gd name="connsiteY52" fmla="*/ 6840583 h 6858000"/>
              <a:gd name="connsiteX53" fmla="*/ 346624 w 4762502"/>
              <a:gd name="connsiteY53" fmla="*/ 6496136 h 6858000"/>
              <a:gd name="connsiteX54" fmla="*/ 0 w 4762502"/>
              <a:gd name="connsiteY54" fmla="*/ 6153866 h 6858000"/>
              <a:gd name="connsiteX55" fmla="*/ 346624 w 4762502"/>
              <a:gd name="connsiteY55" fmla="*/ 5809477 h 6858000"/>
              <a:gd name="connsiteX56" fmla="*/ 0 w 4762502"/>
              <a:gd name="connsiteY56" fmla="*/ 5465030 h 6858000"/>
              <a:gd name="connsiteX57" fmla="*/ 346624 w 4762502"/>
              <a:gd name="connsiteY57" fmla="*/ 5120583 h 6858000"/>
              <a:gd name="connsiteX58" fmla="*/ 0 w 4762502"/>
              <a:gd name="connsiteY58" fmla="*/ 4778371 h 6858000"/>
              <a:gd name="connsiteX59" fmla="*/ 346624 w 4762502"/>
              <a:gd name="connsiteY59" fmla="*/ 4433924 h 6858000"/>
              <a:gd name="connsiteX60" fmla="*/ 0 w 4762502"/>
              <a:gd name="connsiteY60" fmla="*/ 4089534 h 6858000"/>
              <a:gd name="connsiteX61" fmla="*/ 346624 w 4762502"/>
              <a:gd name="connsiteY61" fmla="*/ 3747264 h 6858000"/>
              <a:gd name="connsiteX62" fmla="*/ 0 w 4762502"/>
              <a:gd name="connsiteY62" fmla="*/ 3402817 h 6858000"/>
              <a:gd name="connsiteX63" fmla="*/ 346624 w 4762502"/>
              <a:gd name="connsiteY63" fmla="*/ 3060605 h 6858000"/>
              <a:gd name="connsiteX64" fmla="*/ 0 w 4762502"/>
              <a:gd name="connsiteY64" fmla="*/ 2716158 h 6858000"/>
              <a:gd name="connsiteX65" fmla="*/ 346624 w 4762502"/>
              <a:gd name="connsiteY65" fmla="*/ 2373945 h 6858000"/>
              <a:gd name="connsiteX66" fmla="*/ 0 w 4762502"/>
              <a:gd name="connsiteY66" fmla="*/ 2029498 h 6858000"/>
              <a:gd name="connsiteX67" fmla="*/ 346624 w 4762502"/>
              <a:gd name="connsiteY67" fmla="*/ 1685051 h 6858000"/>
              <a:gd name="connsiteX68" fmla="*/ 0 w 4762502"/>
              <a:gd name="connsiteY68" fmla="*/ 1340662 h 6858000"/>
              <a:gd name="connsiteX69" fmla="*/ 346624 w 4762502"/>
              <a:gd name="connsiteY69" fmla="*/ 998392 h 6858000"/>
              <a:gd name="connsiteX70" fmla="*/ 0 w 4762502"/>
              <a:gd name="connsiteY70" fmla="*/ 653945 h 6858000"/>
              <a:gd name="connsiteX71" fmla="*/ 346624 w 4762502"/>
              <a:gd name="connsiteY71" fmla="*/ 30955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4762502" h="6858000">
                <a:moveTo>
                  <a:pt x="34892" y="0"/>
                </a:moveTo>
                <a:lnTo>
                  <a:pt x="778914" y="0"/>
                </a:lnTo>
                <a:lnTo>
                  <a:pt x="1013450" y="0"/>
                </a:lnTo>
                <a:lnTo>
                  <a:pt x="1074707" y="0"/>
                </a:lnTo>
                <a:lnTo>
                  <a:pt x="1354413" y="0"/>
                </a:lnTo>
                <a:lnTo>
                  <a:pt x="1541123" y="0"/>
                </a:lnTo>
                <a:lnTo>
                  <a:pt x="1564232" y="0"/>
                </a:lnTo>
                <a:lnTo>
                  <a:pt x="1789824" y="0"/>
                </a:lnTo>
                <a:lnTo>
                  <a:pt x="1913262" y="0"/>
                </a:lnTo>
                <a:lnTo>
                  <a:pt x="1975945" y="0"/>
                </a:lnTo>
                <a:lnTo>
                  <a:pt x="2123081" y="0"/>
                </a:lnTo>
                <a:lnTo>
                  <a:pt x="2176657" y="0"/>
                </a:lnTo>
                <a:lnTo>
                  <a:pt x="2185765" y="0"/>
                </a:lnTo>
                <a:lnTo>
                  <a:pt x="2386476" y="0"/>
                </a:lnTo>
                <a:lnTo>
                  <a:pt x="2534794" y="0"/>
                </a:lnTo>
                <a:lnTo>
                  <a:pt x="2744614" y="0"/>
                </a:lnTo>
                <a:lnTo>
                  <a:pt x="2798190" y="0"/>
                </a:lnTo>
                <a:lnTo>
                  <a:pt x="3008009" y="0"/>
                </a:lnTo>
                <a:lnTo>
                  <a:pt x="3760821" y="0"/>
                </a:lnTo>
                <a:lnTo>
                  <a:pt x="3760822" y="0"/>
                </a:lnTo>
                <a:lnTo>
                  <a:pt x="4066603" y="0"/>
                </a:lnTo>
                <a:lnTo>
                  <a:pt x="4264108" y="0"/>
                </a:lnTo>
                <a:lnTo>
                  <a:pt x="4264109" y="0"/>
                </a:lnTo>
                <a:lnTo>
                  <a:pt x="4473927" y="0"/>
                </a:lnTo>
                <a:lnTo>
                  <a:pt x="4473928" y="0"/>
                </a:lnTo>
                <a:lnTo>
                  <a:pt x="4762502" y="0"/>
                </a:lnTo>
                <a:lnTo>
                  <a:pt x="4762502" y="6858000"/>
                </a:lnTo>
                <a:lnTo>
                  <a:pt x="4473928" y="6858000"/>
                </a:lnTo>
                <a:lnTo>
                  <a:pt x="4473927" y="6858000"/>
                </a:lnTo>
                <a:lnTo>
                  <a:pt x="4264109" y="6858000"/>
                </a:lnTo>
                <a:lnTo>
                  <a:pt x="4264108" y="6858000"/>
                </a:lnTo>
                <a:lnTo>
                  <a:pt x="4066603" y="6858000"/>
                </a:lnTo>
                <a:lnTo>
                  <a:pt x="3760822" y="6858000"/>
                </a:lnTo>
                <a:lnTo>
                  <a:pt x="3760821" y="6858000"/>
                </a:lnTo>
                <a:lnTo>
                  <a:pt x="3008009" y="6858000"/>
                </a:lnTo>
                <a:lnTo>
                  <a:pt x="2798190" y="6858000"/>
                </a:lnTo>
                <a:lnTo>
                  <a:pt x="2744578" y="6858000"/>
                </a:lnTo>
                <a:lnTo>
                  <a:pt x="2534759" y="6858000"/>
                </a:lnTo>
                <a:lnTo>
                  <a:pt x="2386476" y="6858000"/>
                </a:lnTo>
                <a:lnTo>
                  <a:pt x="2185583" y="6858000"/>
                </a:lnTo>
                <a:lnTo>
                  <a:pt x="2176657" y="6858000"/>
                </a:lnTo>
                <a:lnTo>
                  <a:pt x="2123045" y="6858000"/>
                </a:lnTo>
                <a:lnTo>
                  <a:pt x="1975764" y="6858000"/>
                </a:lnTo>
                <a:lnTo>
                  <a:pt x="1913226" y="6858000"/>
                </a:lnTo>
                <a:lnTo>
                  <a:pt x="1789824" y="6858000"/>
                </a:lnTo>
                <a:lnTo>
                  <a:pt x="1564050" y="6858000"/>
                </a:lnTo>
                <a:lnTo>
                  <a:pt x="1541089" y="6858000"/>
                </a:lnTo>
                <a:lnTo>
                  <a:pt x="1354231" y="6858000"/>
                </a:lnTo>
                <a:lnTo>
                  <a:pt x="1074707" y="6858000"/>
                </a:lnTo>
                <a:lnTo>
                  <a:pt x="1013279" y="6858000"/>
                </a:lnTo>
                <a:lnTo>
                  <a:pt x="778914" y="6858000"/>
                </a:lnTo>
                <a:lnTo>
                  <a:pt x="17417" y="6858000"/>
                </a:lnTo>
                <a:lnTo>
                  <a:pt x="0" y="6840583"/>
                </a:lnTo>
                <a:lnTo>
                  <a:pt x="346624" y="6496136"/>
                </a:lnTo>
                <a:lnTo>
                  <a:pt x="0" y="6153866"/>
                </a:lnTo>
                <a:lnTo>
                  <a:pt x="346624" y="5809477"/>
                </a:lnTo>
                <a:lnTo>
                  <a:pt x="0" y="5465030"/>
                </a:lnTo>
                <a:lnTo>
                  <a:pt x="346624" y="5120583"/>
                </a:lnTo>
                <a:lnTo>
                  <a:pt x="0" y="4778371"/>
                </a:lnTo>
                <a:lnTo>
                  <a:pt x="346624" y="4433924"/>
                </a:lnTo>
                <a:lnTo>
                  <a:pt x="0" y="4089534"/>
                </a:lnTo>
                <a:lnTo>
                  <a:pt x="346624" y="3747264"/>
                </a:lnTo>
                <a:lnTo>
                  <a:pt x="0" y="3402817"/>
                </a:lnTo>
                <a:lnTo>
                  <a:pt x="346624" y="3060605"/>
                </a:lnTo>
                <a:lnTo>
                  <a:pt x="0" y="2716158"/>
                </a:lnTo>
                <a:lnTo>
                  <a:pt x="346624" y="2373945"/>
                </a:lnTo>
                <a:lnTo>
                  <a:pt x="0" y="2029498"/>
                </a:lnTo>
                <a:lnTo>
                  <a:pt x="346624" y="1685051"/>
                </a:lnTo>
                <a:lnTo>
                  <a:pt x="0" y="1340662"/>
                </a:lnTo>
                <a:lnTo>
                  <a:pt x="346624" y="998392"/>
                </a:lnTo>
                <a:lnTo>
                  <a:pt x="0" y="653945"/>
                </a:lnTo>
                <a:lnTo>
                  <a:pt x="346624" y="309555"/>
                </a:ln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39750" y="539751"/>
            <a:ext cx="5735639" cy="996948"/>
          </a:xfrm>
          <a:prstGeom prst="rect">
            <a:avLst/>
          </a:prstGeom>
        </p:spPr>
        <p:txBody>
          <a:bodyPr anchor="t"/>
          <a:lstStyle>
            <a:lvl1pPr algn="l">
              <a:defRPr sz="3600"/>
            </a:lvl1pPr>
          </a:lstStyle>
          <a:p>
            <a:r>
              <a:rPr lang="fi-FI" dirty="0"/>
              <a:t>Esittäjän Etunimi Sukunimi</a:t>
            </a:r>
          </a:p>
        </p:txBody>
      </p:sp>
      <p:sp>
        <p:nvSpPr>
          <p:cNvPr id="19" name="Tekstin paikkamerkki 1">
            <a:extLst>
              <a:ext uri="{FF2B5EF4-FFF2-40B4-BE49-F238E27FC236}">
                <a16:creationId xmlns:a16="http://schemas.microsoft.com/office/drawing/2014/main" id="{7C8F5213-A353-F78D-E9D9-78D8BF25F397}"/>
              </a:ext>
            </a:extLst>
          </p:cNvPr>
          <p:cNvSpPr>
            <a:spLocks noGrp="1"/>
          </p:cNvSpPr>
          <p:nvPr>
            <p:ph type="body" sz="quarter" idx="27" hasCustomPrompt="1"/>
          </p:nvPr>
        </p:nvSpPr>
        <p:spPr>
          <a:xfrm>
            <a:off x="539750" y="2032000"/>
            <a:ext cx="5735639" cy="493713"/>
          </a:xfrm>
          <a:noFill/>
        </p:spPr>
        <p:txBody>
          <a:bodyPr lIns="0" tIns="0" rIns="0" anchor="t"/>
          <a:lstStyle>
            <a:lvl1pPr marL="0" indent="0" algn="l">
              <a:spcAft>
                <a:spcPts val="0"/>
              </a:spcAft>
              <a:buNone/>
              <a:defRPr sz="2800" b="0"/>
            </a:lvl1pPr>
          </a:lstStyle>
          <a:p>
            <a:pPr lvl="0"/>
            <a:r>
              <a:rPr lang="fi-FI" dirty="0"/>
              <a:t>titteli​</a:t>
            </a:r>
          </a:p>
        </p:txBody>
      </p:sp>
      <p:sp>
        <p:nvSpPr>
          <p:cNvPr id="9" name="Tekstin paikkamerkki 9">
            <a:extLst>
              <a:ext uri="{FF2B5EF4-FFF2-40B4-BE49-F238E27FC236}">
                <a16:creationId xmlns:a16="http://schemas.microsoft.com/office/drawing/2014/main" id="{D6121315-7906-A251-2FF0-6506F84948C7}"/>
              </a:ext>
            </a:extLst>
          </p:cNvPr>
          <p:cNvSpPr>
            <a:spLocks noGrp="1"/>
          </p:cNvSpPr>
          <p:nvPr>
            <p:ph type="body" sz="quarter" idx="34"/>
          </p:nvPr>
        </p:nvSpPr>
        <p:spPr>
          <a:xfrm>
            <a:off x="539750" y="2773363"/>
            <a:ext cx="5735639" cy="3227387"/>
          </a:xfrm>
        </p:spPr>
        <p:txBody>
          <a:bodyPr/>
          <a:lstStyle>
            <a:lvl1pPr>
              <a:spcBef>
                <a:spcPts val="0"/>
              </a:spcBef>
              <a:defRPr sz="2000"/>
            </a:lvl1pPr>
            <a:lvl2pPr>
              <a:defRPr sz="2000"/>
            </a:lvl2pPr>
            <a:lvl3pPr>
              <a:defRPr sz="1800"/>
            </a:lvl3pPr>
            <a:lvl4pPr>
              <a:defRPr sz="1800"/>
            </a:lvl4pPr>
            <a:lvl5pPr>
              <a:defRPr sz="18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2" name="Alatunnisteen paikkamerkki 11">
            <a:extLst>
              <a:ext uri="{FF2B5EF4-FFF2-40B4-BE49-F238E27FC236}">
                <a16:creationId xmlns:a16="http://schemas.microsoft.com/office/drawing/2014/main" id="{C70C7628-3804-732B-FCD6-3FCF55431AC4}"/>
              </a:ext>
            </a:extLst>
          </p:cNvPr>
          <p:cNvSpPr>
            <a:spLocks noGrp="1"/>
          </p:cNvSpPr>
          <p:nvPr>
            <p:ph type="ftr" sz="quarter" idx="32"/>
          </p:nvPr>
        </p:nvSpPr>
        <p:spPr>
          <a:xfrm>
            <a:off x="2832099" y="6248400"/>
            <a:ext cx="6884989" cy="249238"/>
          </a:xfrm>
        </p:spPr>
        <p:txBody>
          <a:bodyPr/>
          <a:lstStyle>
            <a:lvl1pPr algn="l">
              <a:defRPr/>
            </a:lvl1pPr>
          </a:lstStyle>
          <a:p>
            <a:endParaRPr lang="fi-FI" dirty="0"/>
          </a:p>
        </p:txBody>
      </p:sp>
      <p:sp>
        <p:nvSpPr>
          <p:cNvPr id="11" name="Päivämäärän paikkamerkki 10">
            <a:extLst>
              <a:ext uri="{FF2B5EF4-FFF2-40B4-BE49-F238E27FC236}">
                <a16:creationId xmlns:a16="http://schemas.microsoft.com/office/drawing/2014/main" id="{DC3F5BCF-0FB7-AFDC-2035-97574183C294}"/>
              </a:ext>
            </a:extLst>
          </p:cNvPr>
          <p:cNvSpPr>
            <a:spLocks noGrp="1"/>
          </p:cNvSpPr>
          <p:nvPr>
            <p:ph type="dt" sz="half" idx="3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676F53C9-370F-B254-8ECB-E653FC9D048E}"/>
              </a:ext>
            </a:extLst>
          </p:cNvPr>
          <p:cNvSpPr>
            <a:spLocks noGrp="1"/>
          </p:cNvSpPr>
          <p:nvPr>
            <p:ph type="sldNum" sz="quarter" idx="33"/>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81E43D91-1974-23D0-46BB-A9F52BF9B74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930260591"/>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preserve="1" userDrawn="1">
  <p:cSld name="Esittelydia 2 C">
    <p:bg>
      <p:bgPr>
        <a:solidFill>
          <a:schemeClr val="bg1"/>
        </a:solidFill>
        <a:effectLst/>
      </p:bgPr>
    </p:bg>
    <p:spTree>
      <p:nvGrpSpPr>
        <p:cNvPr id="1" name=""/>
        <p:cNvGrpSpPr/>
        <p:nvPr/>
      </p:nvGrpSpPr>
      <p:grpSpPr>
        <a:xfrm>
          <a:off x="0" y="0"/>
          <a:ext cx="0" cy="0"/>
          <a:chOff x="0" y="0"/>
          <a:chExt cx="0" cy="0"/>
        </a:xfrm>
      </p:grpSpPr>
      <p:sp>
        <p:nvSpPr>
          <p:cNvPr id="8" name="Kuvan paikkamerkki 7">
            <a:extLst>
              <a:ext uri="{FF2B5EF4-FFF2-40B4-BE49-F238E27FC236}">
                <a16:creationId xmlns:a16="http://schemas.microsoft.com/office/drawing/2014/main" id="{47082F75-A936-0866-5268-A3D28E0BC746}"/>
              </a:ext>
              <a:ext uri="{C183D7F6-B498-43B3-948B-1728B52AA6E4}">
                <adec:decorative xmlns:adec="http://schemas.microsoft.com/office/drawing/2017/decorative" val="1"/>
              </a:ext>
            </a:extLst>
          </p:cNvPr>
          <p:cNvSpPr>
            <a:spLocks noGrp="1"/>
          </p:cNvSpPr>
          <p:nvPr>
            <p:ph type="pic" sz="quarter" idx="17" hasCustomPrompt="1"/>
          </p:nvPr>
        </p:nvSpPr>
        <p:spPr>
          <a:xfrm>
            <a:off x="7429498" y="0"/>
            <a:ext cx="4762502" cy="6858000"/>
          </a:xfrm>
          <a:custGeom>
            <a:avLst/>
            <a:gdLst>
              <a:gd name="connsiteX0" fmla="*/ 1969 w 4762502"/>
              <a:gd name="connsiteY0" fmla="*/ 0 h 6858000"/>
              <a:gd name="connsiteX1" fmla="*/ 759628 w 4762502"/>
              <a:gd name="connsiteY1" fmla="*/ 0 h 6858000"/>
              <a:gd name="connsiteX2" fmla="*/ 863058 w 4762502"/>
              <a:gd name="connsiteY2" fmla="*/ 0 h 6858000"/>
              <a:gd name="connsiteX3" fmla="*/ 1103127 w 4762502"/>
              <a:gd name="connsiteY3" fmla="*/ 0 h 6858000"/>
              <a:gd name="connsiteX4" fmla="*/ 1200278 w 4762502"/>
              <a:gd name="connsiteY4" fmla="*/ 0 h 6858000"/>
              <a:gd name="connsiteX5" fmla="*/ 1335701 w 4762502"/>
              <a:gd name="connsiteY5" fmla="*/ 0 h 6858000"/>
              <a:gd name="connsiteX6" fmla="*/ 1502478 w 4762502"/>
              <a:gd name="connsiteY6" fmla="*/ 0 h 6858000"/>
              <a:gd name="connsiteX7" fmla="*/ 1574199 w 4762502"/>
              <a:gd name="connsiteY7" fmla="*/ 0 h 6858000"/>
              <a:gd name="connsiteX8" fmla="*/ 1607215 w 4762502"/>
              <a:gd name="connsiteY8" fmla="*/ 0 h 6858000"/>
              <a:gd name="connsiteX9" fmla="*/ 1729330 w 4762502"/>
              <a:gd name="connsiteY9" fmla="*/ 0 h 6858000"/>
              <a:gd name="connsiteX10" fmla="*/ 1742547 w 4762502"/>
              <a:gd name="connsiteY10" fmla="*/ 0 h 6858000"/>
              <a:gd name="connsiteX11" fmla="*/ 1803848 w 4762502"/>
              <a:gd name="connsiteY11" fmla="*/ 0 h 6858000"/>
              <a:gd name="connsiteX12" fmla="*/ 1814268 w 4762502"/>
              <a:gd name="connsiteY12" fmla="*/ 0 h 6858000"/>
              <a:gd name="connsiteX13" fmla="*/ 1939660 w 4762502"/>
              <a:gd name="connsiteY13" fmla="*/ 0 h 6858000"/>
              <a:gd name="connsiteX14" fmla="*/ 2043917 w 4762502"/>
              <a:gd name="connsiteY14" fmla="*/ 0 h 6858000"/>
              <a:gd name="connsiteX15" fmla="*/ 2213619 w 4762502"/>
              <a:gd name="connsiteY15" fmla="*/ 0 h 6858000"/>
              <a:gd name="connsiteX16" fmla="*/ 2453688 w 4762502"/>
              <a:gd name="connsiteY16" fmla="*/ 0 h 6858000"/>
              <a:gd name="connsiteX17" fmla="*/ 2514989 w 4762502"/>
              <a:gd name="connsiteY17" fmla="*/ 0 h 6858000"/>
              <a:gd name="connsiteX18" fmla="*/ 2755058 w 4762502"/>
              <a:gd name="connsiteY18" fmla="*/ 0 h 6858000"/>
              <a:gd name="connsiteX19" fmla="*/ 3511550 w 4762502"/>
              <a:gd name="connsiteY19" fmla="*/ 0 h 6858000"/>
              <a:gd name="connsiteX20" fmla="*/ 3759002 w 4762502"/>
              <a:gd name="connsiteY20" fmla="*/ 0 h 6858000"/>
              <a:gd name="connsiteX21" fmla="*/ 3759003 w 4762502"/>
              <a:gd name="connsiteY21" fmla="*/ 0 h 6858000"/>
              <a:gd name="connsiteX22" fmla="*/ 3759004 w 4762502"/>
              <a:gd name="connsiteY22" fmla="*/ 0 h 6858000"/>
              <a:gd name="connsiteX23" fmla="*/ 4067111 w 4762502"/>
              <a:gd name="connsiteY23" fmla="*/ 0 h 6858000"/>
              <a:gd name="connsiteX24" fmla="*/ 4192252 w 4762502"/>
              <a:gd name="connsiteY24" fmla="*/ 0 h 6858000"/>
              <a:gd name="connsiteX25" fmla="*/ 4192253 w 4762502"/>
              <a:gd name="connsiteY25" fmla="*/ 0 h 6858000"/>
              <a:gd name="connsiteX26" fmla="*/ 4192254 w 4762502"/>
              <a:gd name="connsiteY26" fmla="*/ 0 h 6858000"/>
              <a:gd name="connsiteX27" fmla="*/ 4432322 w 4762502"/>
              <a:gd name="connsiteY27" fmla="*/ 0 h 6858000"/>
              <a:gd name="connsiteX28" fmla="*/ 4432323 w 4762502"/>
              <a:gd name="connsiteY28" fmla="*/ 0 h 6858000"/>
              <a:gd name="connsiteX29" fmla="*/ 4432324 w 4762502"/>
              <a:gd name="connsiteY29" fmla="*/ 0 h 6858000"/>
              <a:gd name="connsiteX30" fmla="*/ 4762502 w 4762502"/>
              <a:gd name="connsiteY30" fmla="*/ 0 h 6858000"/>
              <a:gd name="connsiteX31" fmla="*/ 4762502 w 4762502"/>
              <a:gd name="connsiteY31" fmla="*/ 6858000 h 6858000"/>
              <a:gd name="connsiteX32" fmla="*/ 4432324 w 4762502"/>
              <a:gd name="connsiteY32" fmla="*/ 6858000 h 6858000"/>
              <a:gd name="connsiteX33" fmla="*/ 4432323 w 4762502"/>
              <a:gd name="connsiteY33" fmla="*/ 6858000 h 6858000"/>
              <a:gd name="connsiteX34" fmla="*/ 4432322 w 4762502"/>
              <a:gd name="connsiteY34" fmla="*/ 6858000 h 6858000"/>
              <a:gd name="connsiteX35" fmla="*/ 4192254 w 4762502"/>
              <a:gd name="connsiteY35" fmla="*/ 6858000 h 6858000"/>
              <a:gd name="connsiteX36" fmla="*/ 4192253 w 4762502"/>
              <a:gd name="connsiteY36" fmla="*/ 6858000 h 6858000"/>
              <a:gd name="connsiteX37" fmla="*/ 4192252 w 4762502"/>
              <a:gd name="connsiteY37" fmla="*/ 6858000 h 6858000"/>
              <a:gd name="connsiteX38" fmla="*/ 4067111 w 4762502"/>
              <a:gd name="connsiteY38" fmla="*/ 6858000 h 6858000"/>
              <a:gd name="connsiteX39" fmla="*/ 3759004 w 4762502"/>
              <a:gd name="connsiteY39" fmla="*/ 6858000 h 6858000"/>
              <a:gd name="connsiteX40" fmla="*/ 3759003 w 4762502"/>
              <a:gd name="connsiteY40" fmla="*/ 6858000 h 6858000"/>
              <a:gd name="connsiteX41" fmla="*/ 3759002 w 4762502"/>
              <a:gd name="connsiteY41" fmla="*/ 6858000 h 6858000"/>
              <a:gd name="connsiteX42" fmla="*/ 3511550 w 4762502"/>
              <a:gd name="connsiteY42" fmla="*/ 6858000 h 6858000"/>
              <a:gd name="connsiteX43" fmla="*/ 2755058 w 4762502"/>
              <a:gd name="connsiteY43" fmla="*/ 6858000 h 6858000"/>
              <a:gd name="connsiteX44" fmla="*/ 2514989 w 4762502"/>
              <a:gd name="connsiteY44" fmla="*/ 6858000 h 6858000"/>
              <a:gd name="connsiteX45" fmla="*/ 2453648 w 4762502"/>
              <a:gd name="connsiteY45" fmla="*/ 6858000 h 6858000"/>
              <a:gd name="connsiteX46" fmla="*/ 2213578 w 4762502"/>
              <a:gd name="connsiteY46" fmla="*/ 6858000 h 6858000"/>
              <a:gd name="connsiteX47" fmla="*/ 2043917 w 4762502"/>
              <a:gd name="connsiteY47" fmla="*/ 6858000 h 6858000"/>
              <a:gd name="connsiteX48" fmla="*/ 1939660 w 4762502"/>
              <a:gd name="connsiteY48" fmla="*/ 6858000 h 6858000"/>
              <a:gd name="connsiteX49" fmla="*/ 1814060 w 4762502"/>
              <a:gd name="connsiteY49" fmla="*/ 6858000 h 6858000"/>
              <a:gd name="connsiteX50" fmla="*/ 1803848 w 4762502"/>
              <a:gd name="connsiteY50" fmla="*/ 6858000 h 6858000"/>
              <a:gd name="connsiteX51" fmla="*/ 1742506 w 4762502"/>
              <a:gd name="connsiteY51" fmla="*/ 6858000 h 6858000"/>
              <a:gd name="connsiteX52" fmla="*/ 1729330 w 4762502"/>
              <a:gd name="connsiteY52" fmla="*/ 6858000 h 6858000"/>
              <a:gd name="connsiteX53" fmla="*/ 1607215 w 4762502"/>
              <a:gd name="connsiteY53" fmla="*/ 6858000 h 6858000"/>
              <a:gd name="connsiteX54" fmla="*/ 1573991 w 4762502"/>
              <a:gd name="connsiteY54" fmla="*/ 6858000 h 6858000"/>
              <a:gd name="connsiteX55" fmla="*/ 1502437 w 4762502"/>
              <a:gd name="connsiteY55" fmla="*/ 6858000 h 6858000"/>
              <a:gd name="connsiteX56" fmla="*/ 1335664 w 4762502"/>
              <a:gd name="connsiteY56" fmla="*/ 6858000 h 6858000"/>
              <a:gd name="connsiteX57" fmla="*/ 1187852 w 4762502"/>
              <a:gd name="connsiteY57" fmla="*/ 6858000 h 6858000"/>
              <a:gd name="connsiteX58" fmla="*/ 1102919 w 4762502"/>
              <a:gd name="connsiteY58" fmla="*/ 6858000 h 6858000"/>
              <a:gd name="connsiteX59" fmla="*/ 862850 w 4762502"/>
              <a:gd name="connsiteY59" fmla="*/ 6858000 h 6858000"/>
              <a:gd name="connsiteX60" fmla="*/ 759441 w 4762502"/>
              <a:gd name="connsiteY60" fmla="*/ 6858000 h 6858000"/>
              <a:gd name="connsiteX61" fmla="*/ 127 w 4762502"/>
              <a:gd name="connsiteY61" fmla="*/ 6858000 h 6858000"/>
              <a:gd name="connsiteX62" fmla="*/ 0 w 4762502"/>
              <a:gd name="connsiteY62" fmla="*/ 6857937 h 6858000"/>
              <a:gd name="connsiteX63" fmla="*/ 265367 w 4762502"/>
              <a:gd name="connsiteY63" fmla="*/ 6477127 h 6858000"/>
              <a:gd name="connsiteX64" fmla="*/ 0 w 4762502"/>
              <a:gd name="connsiteY64" fmla="*/ 6096318 h 6858000"/>
              <a:gd name="connsiteX65" fmla="*/ 265367 w 4762502"/>
              <a:gd name="connsiteY65" fmla="*/ 5715508 h 6858000"/>
              <a:gd name="connsiteX66" fmla="*/ 0 w 4762502"/>
              <a:gd name="connsiteY66" fmla="*/ 5334699 h 6858000"/>
              <a:gd name="connsiteX67" fmla="*/ 265367 w 4762502"/>
              <a:gd name="connsiteY67" fmla="*/ 4953889 h 6858000"/>
              <a:gd name="connsiteX68" fmla="*/ 0 w 4762502"/>
              <a:gd name="connsiteY68" fmla="*/ 4573080 h 6858000"/>
              <a:gd name="connsiteX69" fmla="*/ 265367 w 4762502"/>
              <a:gd name="connsiteY69" fmla="*/ 4192270 h 6858000"/>
              <a:gd name="connsiteX70" fmla="*/ 0 w 4762502"/>
              <a:gd name="connsiteY70" fmla="*/ 3811461 h 6858000"/>
              <a:gd name="connsiteX71" fmla="*/ 265367 w 4762502"/>
              <a:gd name="connsiteY71" fmla="*/ 3430651 h 6858000"/>
              <a:gd name="connsiteX72" fmla="*/ 0 w 4762502"/>
              <a:gd name="connsiteY72" fmla="*/ 3049778 h 6858000"/>
              <a:gd name="connsiteX73" fmla="*/ 265367 w 4762502"/>
              <a:gd name="connsiteY73" fmla="*/ 2668969 h 6858000"/>
              <a:gd name="connsiteX74" fmla="*/ 0 w 4762502"/>
              <a:gd name="connsiteY74" fmla="*/ 2288159 h 6858000"/>
              <a:gd name="connsiteX75" fmla="*/ 265367 w 4762502"/>
              <a:gd name="connsiteY75" fmla="*/ 1907350 h 6858000"/>
              <a:gd name="connsiteX76" fmla="*/ 0 w 4762502"/>
              <a:gd name="connsiteY76" fmla="*/ 1526540 h 6858000"/>
              <a:gd name="connsiteX77" fmla="*/ 265367 w 4762502"/>
              <a:gd name="connsiteY77" fmla="*/ 1145731 h 6858000"/>
              <a:gd name="connsiteX78" fmla="*/ 0 w 4762502"/>
              <a:gd name="connsiteY78" fmla="*/ 764921 h 6858000"/>
              <a:gd name="connsiteX79" fmla="*/ 265367 w 4762502"/>
              <a:gd name="connsiteY79" fmla="*/ 384112 h 6858000"/>
              <a:gd name="connsiteX80" fmla="*/ 0 w 4762502"/>
              <a:gd name="connsiteY80" fmla="*/ 826 h 6858000"/>
              <a:gd name="connsiteX81" fmla="*/ 1969 w 4762502"/>
              <a:gd name="connsiteY81"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4762502" h="6858000">
                <a:moveTo>
                  <a:pt x="1969" y="0"/>
                </a:moveTo>
                <a:lnTo>
                  <a:pt x="759628" y="0"/>
                </a:lnTo>
                <a:lnTo>
                  <a:pt x="863058" y="0"/>
                </a:lnTo>
                <a:lnTo>
                  <a:pt x="1103127" y="0"/>
                </a:lnTo>
                <a:lnTo>
                  <a:pt x="1200278" y="0"/>
                </a:lnTo>
                <a:lnTo>
                  <a:pt x="1335701" y="0"/>
                </a:lnTo>
                <a:lnTo>
                  <a:pt x="1502478" y="0"/>
                </a:lnTo>
                <a:lnTo>
                  <a:pt x="1574199" y="0"/>
                </a:lnTo>
                <a:lnTo>
                  <a:pt x="1607215" y="0"/>
                </a:lnTo>
                <a:lnTo>
                  <a:pt x="1729330" y="0"/>
                </a:lnTo>
                <a:lnTo>
                  <a:pt x="1742547" y="0"/>
                </a:lnTo>
                <a:lnTo>
                  <a:pt x="1803848" y="0"/>
                </a:lnTo>
                <a:lnTo>
                  <a:pt x="1814268" y="0"/>
                </a:lnTo>
                <a:lnTo>
                  <a:pt x="1939660" y="0"/>
                </a:lnTo>
                <a:lnTo>
                  <a:pt x="2043917" y="0"/>
                </a:lnTo>
                <a:lnTo>
                  <a:pt x="2213619" y="0"/>
                </a:lnTo>
                <a:lnTo>
                  <a:pt x="2453688" y="0"/>
                </a:lnTo>
                <a:lnTo>
                  <a:pt x="2514989" y="0"/>
                </a:lnTo>
                <a:lnTo>
                  <a:pt x="2755058" y="0"/>
                </a:lnTo>
                <a:lnTo>
                  <a:pt x="3511550" y="0"/>
                </a:lnTo>
                <a:lnTo>
                  <a:pt x="3759002" y="0"/>
                </a:lnTo>
                <a:lnTo>
                  <a:pt x="3759003" y="0"/>
                </a:lnTo>
                <a:lnTo>
                  <a:pt x="3759004" y="0"/>
                </a:lnTo>
                <a:lnTo>
                  <a:pt x="4067111" y="0"/>
                </a:lnTo>
                <a:lnTo>
                  <a:pt x="4192252" y="0"/>
                </a:lnTo>
                <a:lnTo>
                  <a:pt x="4192253" y="0"/>
                </a:lnTo>
                <a:lnTo>
                  <a:pt x="4192254" y="0"/>
                </a:lnTo>
                <a:lnTo>
                  <a:pt x="4432322" y="0"/>
                </a:lnTo>
                <a:lnTo>
                  <a:pt x="4432323" y="0"/>
                </a:lnTo>
                <a:lnTo>
                  <a:pt x="4432324" y="0"/>
                </a:lnTo>
                <a:lnTo>
                  <a:pt x="4762502" y="0"/>
                </a:lnTo>
                <a:lnTo>
                  <a:pt x="4762502" y="6858000"/>
                </a:lnTo>
                <a:lnTo>
                  <a:pt x="4432324" y="6858000"/>
                </a:lnTo>
                <a:lnTo>
                  <a:pt x="4432323" y="6858000"/>
                </a:lnTo>
                <a:lnTo>
                  <a:pt x="4432322" y="6858000"/>
                </a:lnTo>
                <a:lnTo>
                  <a:pt x="4192254" y="6858000"/>
                </a:lnTo>
                <a:lnTo>
                  <a:pt x="4192253" y="6858000"/>
                </a:lnTo>
                <a:lnTo>
                  <a:pt x="4192252" y="6858000"/>
                </a:lnTo>
                <a:lnTo>
                  <a:pt x="4067111" y="6858000"/>
                </a:lnTo>
                <a:lnTo>
                  <a:pt x="3759004" y="6858000"/>
                </a:lnTo>
                <a:lnTo>
                  <a:pt x="3759003" y="6858000"/>
                </a:lnTo>
                <a:lnTo>
                  <a:pt x="3759002" y="6858000"/>
                </a:lnTo>
                <a:lnTo>
                  <a:pt x="3511550" y="6858000"/>
                </a:lnTo>
                <a:lnTo>
                  <a:pt x="2755058" y="6858000"/>
                </a:lnTo>
                <a:lnTo>
                  <a:pt x="2514989" y="6858000"/>
                </a:lnTo>
                <a:lnTo>
                  <a:pt x="2453648" y="6858000"/>
                </a:lnTo>
                <a:lnTo>
                  <a:pt x="2213578" y="6858000"/>
                </a:lnTo>
                <a:lnTo>
                  <a:pt x="2043917" y="6858000"/>
                </a:lnTo>
                <a:lnTo>
                  <a:pt x="1939660" y="6858000"/>
                </a:lnTo>
                <a:lnTo>
                  <a:pt x="1814060" y="6858000"/>
                </a:lnTo>
                <a:lnTo>
                  <a:pt x="1803848" y="6858000"/>
                </a:lnTo>
                <a:lnTo>
                  <a:pt x="1742506" y="6858000"/>
                </a:lnTo>
                <a:lnTo>
                  <a:pt x="1729330" y="6858000"/>
                </a:lnTo>
                <a:lnTo>
                  <a:pt x="1607215" y="6858000"/>
                </a:lnTo>
                <a:lnTo>
                  <a:pt x="1573991" y="6858000"/>
                </a:lnTo>
                <a:lnTo>
                  <a:pt x="1502437" y="6858000"/>
                </a:lnTo>
                <a:lnTo>
                  <a:pt x="1335664" y="6858000"/>
                </a:lnTo>
                <a:lnTo>
                  <a:pt x="1187852" y="6858000"/>
                </a:lnTo>
                <a:lnTo>
                  <a:pt x="1102919" y="6858000"/>
                </a:lnTo>
                <a:lnTo>
                  <a:pt x="862850" y="6858000"/>
                </a:lnTo>
                <a:lnTo>
                  <a:pt x="759441" y="6858000"/>
                </a:lnTo>
                <a:lnTo>
                  <a:pt x="127" y="6858000"/>
                </a:lnTo>
                <a:cubicBezTo>
                  <a:pt x="127" y="6858000"/>
                  <a:pt x="64" y="6857937"/>
                  <a:pt x="0" y="6857937"/>
                </a:cubicBezTo>
                <a:cubicBezTo>
                  <a:pt x="157226" y="6796532"/>
                  <a:pt x="265367" y="6649085"/>
                  <a:pt x="265367" y="6477127"/>
                </a:cubicBezTo>
                <a:cubicBezTo>
                  <a:pt x="265367" y="6305169"/>
                  <a:pt x="154813" y="6160199"/>
                  <a:pt x="0" y="6096318"/>
                </a:cubicBezTo>
                <a:cubicBezTo>
                  <a:pt x="157226" y="6034913"/>
                  <a:pt x="265367" y="5887466"/>
                  <a:pt x="265367" y="5715508"/>
                </a:cubicBezTo>
                <a:cubicBezTo>
                  <a:pt x="265367" y="5543550"/>
                  <a:pt x="154813" y="5398580"/>
                  <a:pt x="0" y="5334699"/>
                </a:cubicBezTo>
                <a:cubicBezTo>
                  <a:pt x="157226" y="5273231"/>
                  <a:pt x="265367" y="5125847"/>
                  <a:pt x="265367" y="4953889"/>
                </a:cubicBezTo>
                <a:cubicBezTo>
                  <a:pt x="265367" y="4781931"/>
                  <a:pt x="154813" y="4636961"/>
                  <a:pt x="0" y="4573080"/>
                </a:cubicBezTo>
                <a:cubicBezTo>
                  <a:pt x="157226" y="4511612"/>
                  <a:pt x="265367" y="4364228"/>
                  <a:pt x="265367" y="4192270"/>
                </a:cubicBezTo>
                <a:cubicBezTo>
                  <a:pt x="265367" y="4020312"/>
                  <a:pt x="154813" y="3875341"/>
                  <a:pt x="0" y="3811461"/>
                </a:cubicBezTo>
                <a:cubicBezTo>
                  <a:pt x="157226" y="3749993"/>
                  <a:pt x="265367" y="3602609"/>
                  <a:pt x="265367" y="3430651"/>
                </a:cubicBezTo>
                <a:cubicBezTo>
                  <a:pt x="265367" y="3258693"/>
                  <a:pt x="154813" y="3113659"/>
                  <a:pt x="0" y="3049778"/>
                </a:cubicBezTo>
                <a:cubicBezTo>
                  <a:pt x="157226" y="2988374"/>
                  <a:pt x="265367" y="2840990"/>
                  <a:pt x="265367" y="2668969"/>
                </a:cubicBezTo>
                <a:cubicBezTo>
                  <a:pt x="265367" y="2496947"/>
                  <a:pt x="154813" y="2352040"/>
                  <a:pt x="0" y="2288159"/>
                </a:cubicBezTo>
                <a:cubicBezTo>
                  <a:pt x="157226" y="2226755"/>
                  <a:pt x="265367" y="2079371"/>
                  <a:pt x="265367" y="1907350"/>
                </a:cubicBezTo>
                <a:cubicBezTo>
                  <a:pt x="265367" y="1735328"/>
                  <a:pt x="154813" y="1590421"/>
                  <a:pt x="0" y="1526540"/>
                </a:cubicBezTo>
                <a:cubicBezTo>
                  <a:pt x="157226" y="1465136"/>
                  <a:pt x="265367" y="1317752"/>
                  <a:pt x="265367" y="1145731"/>
                </a:cubicBezTo>
                <a:cubicBezTo>
                  <a:pt x="265367" y="973709"/>
                  <a:pt x="154813" y="828802"/>
                  <a:pt x="0" y="764921"/>
                </a:cubicBezTo>
                <a:cubicBezTo>
                  <a:pt x="157226" y="703517"/>
                  <a:pt x="265367" y="556070"/>
                  <a:pt x="265367" y="384112"/>
                </a:cubicBezTo>
                <a:cubicBezTo>
                  <a:pt x="265367" y="212154"/>
                  <a:pt x="154813" y="64706"/>
                  <a:pt x="0" y="826"/>
                </a:cubicBezTo>
                <a:cubicBezTo>
                  <a:pt x="635" y="572"/>
                  <a:pt x="1334" y="318"/>
                  <a:pt x="1969" y="0"/>
                </a:cubicBez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39750" y="539751"/>
            <a:ext cx="5735639" cy="996948"/>
          </a:xfrm>
          <a:prstGeom prst="rect">
            <a:avLst/>
          </a:prstGeom>
        </p:spPr>
        <p:txBody>
          <a:bodyPr anchor="t"/>
          <a:lstStyle>
            <a:lvl1pPr algn="l">
              <a:defRPr sz="3600"/>
            </a:lvl1pPr>
          </a:lstStyle>
          <a:p>
            <a:r>
              <a:rPr lang="fi-FI" dirty="0"/>
              <a:t>Esittäjän Etunimi Sukunimi</a:t>
            </a:r>
          </a:p>
        </p:txBody>
      </p:sp>
      <p:sp>
        <p:nvSpPr>
          <p:cNvPr id="19" name="Tekstin paikkamerkki 1">
            <a:extLst>
              <a:ext uri="{FF2B5EF4-FFF2-40B4-BE49-F238E27FC236}">
                <a16:creationId xmlns:a16="http://schemas.microsoft.com/office/drawing/2014/main" id="{7C8F5213-A353-F78D-E9D9-78D8BF25F397}"/>
              </a:ext>
            </a:extLst>
          </p:cNvPr>
          <p:cNvSpPr>
            <a:spLocks noGrp="1"/>
          </p:cNvSpPr>
          <p:nvPr>
            <p:ph type="body" sz="quarter" idx="27" hasCustomPrompt="1"/>
          </p:nvPr>
        </p:nvSpPr>
        <p:spPr>
          <a:xfrm>
            <a:off x="539750" y="2032000"/>
            <a:ext cx="5735639" cy="493713"/>
          </a:xfrm>
          <a:noFill/>
        </p:spPr>
        <p:txBody>
          <a:bodyPr lIns="0" tIns="0" rIns="0" anchor="t"/>
          <a:lstStyle>
            <a:lvl1pPr marL="0" indent="0" algn="l">
              <a:spcAft>
                <a:spcPts val="0"/>
              </a:spcAft>
              <a:buNone/>
              <a:defRPr sz="2800" b="0"/>
            </a:lvl1pPr>
          </a:lstStyle>
          <a:p>
            <a:pPr lvl="0"/>
            <a:r>
              <a:rPr lang="fi-FI" dirty="0"/>
              <a:t>titteli​</a:t>
            </a:r>
          </a:p>
        </p:txBody>
      </p:sp>
      <p:sp>
        <p:nvSpPr>
          <p:cNvPr id="9" name="Tekstin paikkamerkki 9">
            <a:extLst>
              <a:ext uri="{FF2B5EF4-FFF2-40B4-BE49-F238E27FC236}">
                <a16:creationId xmlns:a16="http://schemas.microsoft.com/office/drawing/2014/main" id="{E6363B78-9C66-088F-44F1-EB61198BEB0F}"/>
              </a:ext>
            </a:extLst>
          </p:cNvPr>
          <p:cNvSpPr>
            <a:spLocks noGrp="1"/>
          </p:cNvSpPr>
          <p:nvPr>
            <p:ph type="body" sz="quarter" idx="34"/>
          </p:nvPr>
        </p:nvSpPr>
        <p:spPr>
          <a:xfrm>
            <a:off x="539750" y="2773363"/>
            <a:ext cx="5735639" cy="3227387"/>
          </a:xfrm>
        </p:spPr>
        <p:txBody>
          <a:bodyPr/>
          <a:lstStyle>
            <a:lvl1pPr>
              <a:spcBef>
                <a:spcPts val="0"/>
              </a:spcBef>
              <a:defRPr sz="2000"/>
            </a:lvl1pPr>
            <a:lvl2pPr>
              <a:defRPr sz="2000"/>
            </a:lvl2pPr>
            <a:lvl3pPr>
              <a:defRPr sz="1800"/>
            </a:lvl3pPr>
            <a:lvl4pPr>
              <a:defRPr sz="1800"/>
            </a:lvl4pPr>
            <a:lvl5pPr>
              <a:defRPr sz="18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2" name="Alatunnisteen paikkamerkki 11">
            <a:extLst>
              <a:ext uri="{FF2B5EF4-FFF2-40B4-BE49-F238E27FC236}">
                <a16:creationId xmlns:a16="http://schemas.microsoft.com/office/drawing/2014/main" id="{C70C7628-3804-732B-FCD6-3FCF55431AC4}"/>
              </a:ext>
            </a:extLst>
          </p:cNvPr>
          <p:cNvSpPr>
            <a:spLocks noGrp="1"/>
          </p:cNvSpPr>
          <p:nvPr>
            <p:ph type="ftr" sz="quarter" idx="32"/>
          </p:nvPr>
        </p:nvSpPr>
        <p:spPr>
          <a:xfrm>
            <a:off x="2832099" y="6248400"/>
            <a:ext cx="6884989" cy="249238"/>
          </a:xfrm>
        </p:spPr>
        <p:txBody>
          <a:bodyPr/>
          <a:lstStyle>
            <a:lvl1pPr algn="l">
              <a:defRPr/>
            </a:lvl1pPr>
          </a:lstStyle>
          <a:p>
            <a:endParaRPr lang="fi-FI" dirty="0"/>
          </a:p>
        </p:txBody>
      </p:sp>
      <p:sp>
        <p:nvSpPr>
          <p:cNvPr id="11" name="Päivämäärän paikkamerkki 10">
            <a:extLst>
              <a:ext uri="{FF2B5EF4-FFF2-40B4-BE49-F238E27FC236}">
                <a16:creationId xmlns:a16="http://schemas.microsoft.com/office/drawing/2014/main" id="{DC3F5BCF-0FB7-AFDC-2035-97574183C294}"/>
              </a:ext>
            </a:extLst>
          </p:cNvPr>
          <p:cNvSpPr>
            <a:spLocks noGrp="1"/>
          </p:cNvSpPr>
          <p:nvPr>
            <p:ph type="dt" sz="half" idx="3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676F53C9-370F-B254-8ECB-E653FC9D048E}"/>
              </a:ext>
            </a:extLst>
          </p:cNvPr>
          <p:cNvSpPr>
            <a:spLocks noGrp="1"/>
          </p:cNvSpPr>
          <p:nvPr>
            <p:ph type="sldNum" sz="quarter" idx="33"/>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81E43D91-1974-23D0-46BB-A9F52BF9B74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650602835"/>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preserve="1" userDrawn="1">
  <p:cSld name="Esittelydia 2 D">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39750" y="539750"/>
            <a:ext cx="5729289" cy="996950"/>
          </a:xfrm>
          <a:prstGeom prst="rect">
            <a:avLst/>
          </a:prstGeom>
        </p:spPr>
        <p:txBody>
          <a:bodyPr anchor="t"/>
          <a:lstStyle>
            <a:lvl1pPr algn="l">
              <a:defRPr sz="3600"/>
            </a:lvl1pPr>
          </a:lstStyle>
          <a:p>
            <a:r>
              <a:rPr lang="fi-FI" dirty="0"/>
              <a:t>Esittäjän Etunimi Sukunimi</a:t>
            </a:r>
          </a:p>
        </p:txBody>
      </p:sp>
      <p:sp>
        <p:nvSpPr>
          <p:cNvPr id="19" name="Tekstin paikkamerkki 1">
            <a:extLst>
              <a:ext uri="{FF2B5EF4-FFF2-40B4-BE49-F238E27FC236}">
                <a16:creationId xmlns:a16="http://schemas.microsoft.com/office/drawing/2014/main" id="{7C8F5213-A353-F78D-E9D9-78D8BF25F397}"/>
              </a:ext>
            </a:extLst>
          </p:cNvPr>
          <p:cNvSpPr>
            <a:spLocks noGrp="1"/>
          </p:cNvSpPr>
          <p:nvPr>
            <p:ph type="body" sz="quarter" idx="27" hasCustomPrompt="1"/>
          </p:nvPr>
        </p:nvSpPr>
        <p:spPr>
          <a:xfrm>
            <a:off x="539750" y="2032000"/>
            <a:ext cx="5735641" cy="493713"/>
          </a:xfrm>
          <a:noFill/>
        </p:spPr>
        <p:txBody>
          <a:bodyPr lIns="0" tIns="0" rIns="0" anchor="t"/>
          <a:lstStyle>
            <a:lvl1pPr marL="0" indent="0" algn="l">
              <a:spcAft>
                <a:spcPts val="0"/>
              </a:spcAft>
              <a:buNone/>
              <a:defRPr sz="2800" b="0"/>
            </a:lvl1pPr>
          </a:lstStyle>
          <a:p>
            <a:pPr lvl="0"/>
            <a:r>
              <a:rPr lang="fi-FI" dirty="0"/>
              <a:t>titteli​</a:t>
            </a:r>
          </a:p>
        </p:txBody>
      </p:sp>
      <p:sp>
        <p:nvSpPr>
          <p:cNvPr id="5" name="Tekstin paikkamerkki 9">
            <a:extLst>
              <a:ext uri="{FF2B5EF4-FFF2-40B4-BE49-F238E27FC236}">
                <a16:creationId xmlns:a16="http://schemas.microsoft.com/office/drawing/2014/main" id="{1DD4DAB4-72B7-F08A-D95D-14679031F3AD}"/>
              </a:ext>
            </a:extLst>
          </p:cNvPr>
          <p:cNvSpPr>
            <a:spLocks noGrp="1"/>
          </p:cNvSpPr>
          <p:nvPr>
            <p:ph type="body" sz="quarter" idx="34"/>
          </p:nvPr>
        </p:nvSpPr>
        <p:spPr>
          <a:xfrm>
            <a:off x="539750" y="2773363"/>
            <a:ext cx="5735639" cy="3227387"/>
          </a:xfrm>
        </p:spPr>
        <p:txBody>
          <a:bodyPr/>
          <a:lstStyle>
            <a:lvl1pPr>
              <a:spcBef>
                <a:spcPts val="0"/>
              </a:spcBef>
              <a:defRPr sz="2000"/>
            </a:lvl1pPr>
            <a:lvl2pPr>
              <a:defRPr sz="2000"/>
            </a:lvl2pPr>
            <a:lvl3pPr>
              <a:defRPr sz="1800"/>
            </a:lvl3pPr>
            <a:lvl4pPr>
              <a:defRPr sz="1800"/>
            </a:lvl4pPr>
            <a:lvl5pPr>
              <a:defRPr sz="18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8" name="Kuvan paikkamerkki 1">
            <a:extLst>
              <a:ext uri="{FF2B5EF4-FFF2-40B4-BE49-F238E27FC236}">
                <a16:creationId xmlns:a16="http://schemas.microsoft.com/office/drawing/2014/main" id="{305D0042-320E-2639-83AA-C09B8D5489EF}"/>
              </a:ext>
              <a:ext uri="{C183D7F6-B498-43B3-948B-1728B52AA6E4}">
                <adec:decorative xmlns:adec="http://schemas.microsoft.com/office/drawing/2017/decorative" val="1"/>
              </a:ext>
            </a:extLst>
          </p:cNvPr>
          <p:cNvSpPr>
            <a:spLocks noGrp="1"/>
          </p:cNvSpPr>
          <p:nvPr>
            <p:ph type="pic" sz="quarter" idx="26" hasCustomPrompt="1"/>
          </p:nvPr>
        </p:nvSpPr>
        <p:spPr>
          <a:xfrm>
            <a:off x="6932614" y="1035050"/>
            <a:ext cx="4718050" cy="4718050"/>
          </a:xfrm>
          <a:custGeom>
            <a:avLst/>
            <a:gdLst>
              <a:gd name="connsiteX0" fmla="*/ 1260000 w 2520000"/>
              <a:gd name="connsiteY0" fmla="*/ 0 h 2520000"/>
              <a:gd name="connsiteX1" fmla="*/ 2520000 w 2520000"/>
              <a:gd name="connsiteY1" fmla="*/ 1260000 h 2520000"/>
              <a:gd name="connsiteX2" fmla="*/ 1260000 w 2520000"/>
              <a:gd name="connsiteY2" fmla="*/ 2520000 h 2520000"/>
              <a:gd name="connsiteX3" fmla="*/ 0 w 2520000"/>
              <a:gd name="connsiteY3" fmla="*/ 1260000 h 2520000"/>
              <a:gd name="connsiteX4" fmla="*/ 1260000 w 2520000"/>
              <a:gd name="connsiteY4" fmla="*/ 0 h 252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0000" h="2520000">
                <a:moveTo>
                  <a:pt x="1260000" y="0"/>
                </a:moveTo>
                <a:cubicBezTo>
                  <a:pt x="1955879" y="0"/>
                  <a:pt x="2520000" y="564121"/>
                  <a:pt x="2520000" y="1260000"/>
                </a:cubicBezTo>
                <a:cubicBezTo>
                  <a:pt x="2520000" y="1955879"/>
                  <a:pt x="1955879" y="2520000"/>
                  <a:pt x="1260000" y="2520000"/>
                </a:cubicBezTo>
                <a:cubicBezTo>
                  <a:pt x="564121" y="2520000"/>
                  <a:pt x="0" y="1955879"/>
                  <a:pt x="0" y="1260000"/>
                </a:cubicBezTo>
                <a:cubicBezTo>
                  <a:pt x="0" y="564121"/>
                  <a:pt x="564121" y="0"/>
                  <a:pt x="1260000" y="0"/>
                </a:cubicBezTo>
                <a:close/>
              </a:path>
            </a:pathLst>
          </a:custGeom>
        </p:spPr>
        <p:txBody>
          <a:bodyPr wrap="square" lIns="216000" rIns="216000" anchor="ctr">
            <a:noAutofit/>
          </a:bodyPr>
          <a:lstStyle>
            <a:lvl1pPr marL="0" indent="0" algn="ctr">
              <a:buNone/>
              <a:defRPr sz="1200">
                <a:solidFill>
                  <a:schemeClr val="tx2"/>
                </a:solidFill>
              </a:defRPr>
            </a:lvl1pPr>
          </a:lstStyle>
          <a:p>
            <a:r>
              <a:rPr lang="fi-FI" dirty="0"/>
              <a:t>Lisää kuva napsauttamalla kuvaketta. 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Tämä teksti ei näy lopullisessa versiossa! </a:t>
            </a:r>
          </a:p>
        </p:txBody>
      </p:sp>
      <p:sp>
        <p:nvSpPr>
          <p:cNvPr id="9" name="Alatunnisteen paikkamerkki 8">
            <a:extLst>
              <a:ext uri="{FF2B5EF4-FFF2-40B4-BE49-F238E27FC236}">
                <a16:creationId xmlns:a16="http://schemas.microsoft.com/office/drawing/2014/main" id="{F75F19C5-FA81-63B9-E7AA-D825ECA8B626}"/>
              </a:ext>
            </a:extLst>
          </p:cNvPr>
          <p:cNvSpPr>
            <a:spLocks noGrp="1"/>
          </p:cNvSpPr>
          <p:nvPr>
            <p:ph type="ftr" sz="quarter" idx="30"/>
          </p:nvPr>
        </p:nvSpPr>
        <p:spPr/>
        <p:txBody>
          <a:bodyPr/>
          <a:lstStyle/>
          <a:p>
            <a:endParaRPr lang="fi-FI" dirty="0"/>
          </a:p>
        </p:txBody>
      </p:sp>
      <p:sp>
        <p:nvSpPr>
          <p:cNvPr id="7" name="Päivämäärän paikkamerkki 6">
            <a:extLst>
              <a:ext uri="{FF2B5EF4-FFF2-40B4-BE49-F238E27FC236}">
                <a16:creationId xmlns:a16="http://schemas.microsoft.com/office/drawing/2014/main" id="{810B7FBD-122F-3F29-E33B-7BAE6F57D404}"/>
              </a:ext>
            </a:extLst>
          </p:cNvPr>
          <p:cNvSpPr>
            <a:spLocks noGrp="1"/>
          </p:cNvSpPr>
          <p:nvPr>
            <p:ph type="dt" sz="half" idx="29"/>
          </p:nvPr>
        </p:nvSpPr>
        <p:spPr/>
        <p:txBody>
          <a:bodyPr/>
          <a:lstStyle/>
          <a:p>
            <a:r>
              <a:rPr lang="fi-FI"/>
              <a:t>12.8.2025</a:t>
            </a:r>
            <a:endParaRPr lang="fi-FI" dirty="0"/>
          </a:p>
        </p:txBody>
      </p:sp>
      <p:sp>
        <p:nvSpPr>
          <p:cNvPr id="10" name="Dian numeron paikkamerkki 9">
            <a:extLst>
              <a:ext uri="{FF2B5EF4-FFF2-40B4-BE49-F238E27FC236}">
                <a16:creationId xmlns:a16="http://schemas.microsoft.com/office/drawing/2014/main" id="{827EF4D8-5A82-C965-F545-1AD60222B49D}"/>
              </a:ext>
            </a:extLst>
          </p:cNvPr>
          <p:cNvSpPr>
            <a:spLocks noGrp="1"/>
          </p:cNvSpPr>
          <p:nvPr>
            <p:ph type="sldNum" sz="quarter" idx="31"/>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A0321D3A-6166-130D-FFAA-7479F504601A}"/>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39972858"/>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preserve="1" userDrawn="1">
  <p:cSld name="Lopetusdia 1">
    <p:bg>
      <p:bgPr>
        <a:solidFill>
          <a:schemeClr val="accent6"/>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B2CD312-9726-B802-8BDD-60E4DE41D212}"/>
              </a:ext>
            </a:extLst>
          </p:cNvPr>
          <p:cNvSpPr>
            <a:spLocks noGrp="1"/>
          </p:cNvSpPr>
          <p:nvPr>
            <p:ph type="title" hasCustomPrompt="1"/>
          </p:nvPr>
        </p:nvSpPr>
        <p:spPr>
          <a:xfrm>
            <a:off x="539750" y="539750"/>
            <a:ext cx="6816390" cy="1985963"/>
          </a:xfrm>
          <a:prstGeom prst="rect">
            <a:avLst/>
          </a:prstGeom>
        </p:spPr>
        <p:txBody>
          <a:bodyPr anchor="t"/>
          <a:lstStyle>
            <a:lvl1pPr>
              <a:defRPr sz="8000">
                <a:solidFill>
                  <a:schemeClr val="tx2"/>
                </a:solidFill>
              </a:defRPr>
            </a:lvl1pPr>
          </a:lstStyle>
          <a:p>
            <a:r>
              <a:rPr lang="fi-FI" dirty="0"/>
              <a:t>Lopputervehdys</a:t>
            </a:r>
          </a:p>
        </p:txBody>
      </p:sp>
      <p:sp>
        <p:nvSpPr>
          <p:cNvPr id="11" name="Tekstin paikkamerkki 10">
            <a:extLst>
              <a:ext uri="{FF2B5EF4-FFF2-40B4-BE49-F238E27FC236}">
                <a16:creationId xmlns:a16="http://schemas.microsoft.com/office/drawing/2014/main" id="{E56F75BB-AC17-D325-7CE0-4E219BB73FFB}"/>
              </a:ext>
            </a:extLst>
          </p:cNvPr>
          <p:cNvSpPr>
            <a:spLocks noGrp="1"/>
          </p:cNvSpPr>
          <p:nvPr>
            <p:ph type="body" sz="quarter" idx="17"/>
          </p:nvPr>
        </p:nvSpPr>
        <p:spPr>
          <a:xfrm>
            <a:off x="539750" y="3021012"/>
            <a:ext cx="5376863" cy="2732087"/>
          </a:xfrm>
        </p:spPr>
        <p:txBody>
          <a:bodyPr/>
          <a:lstStyle>
            <a:lvl1pPr>
              <a:spcBef>
                <a:spcPts val="0"/>
              </a:spcBef>
              <a:defRPr sz="2000">
                <a:solidFill>
                  <a:schemeClr val="tx1"/>
                </a:solidFill>
              </a:defRPr>
            </a:lvl1pPr>
            <a:lvl2pPr>
              <a:defRPr sz="2000">
                <a:solidFill>
                  <a:schemeClr val="tx1"/>
                </a:solidFill>
              </a:defRPr>
            </a:lvl2pPr>
            <a:lvl3pPr>
              <a:defRPr sz="1800">
                <a:solidFill>
                  <a:schemeClr val="tx1"/>
                </a:solidFill>
              </a:defRPr>
            </a:lvl3pPr>
            <a:lvl4pPr>
              <a:defRPr sz="1800">
                <a:solidFill>
                  <a:schemeClr val="tx1"/>
                </a:solidFill>
              </a:defRPr>
            </a:lvl4pPr>
            <a:lvl5pPr>
              <a:defRPr sz="1800">
                <a:solidFill>
                  <a:schemeClr val="tx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4" name="Kuvan paikkamerkki">
            <a:extLst>
              <a:ext uri="{FF2B5EF4-FFF2-40B4-BE49-F238E27FC236}">
                <a16:creationId xmlns:a16="http://schemas.microsoft.com/office/drawing/2014/main" id="{8E8FAD2D-7A5A-1EFC-8B8A-2C8E5749ADD7}"/>
              </a:ext>
              <a:ext uri="{C183D7F6-B498-43B3-948B-1728B52AA6E4}">
                <adec:decorative xmlns:adec="http://schemas.microsoft.com/office/drawing/2017/decorative" val="1"/>
              </a:ext>
            </a:extLst>
          </p:cNvPr>
          <p:cNvSpPr>
            <a:spLocks noGrp="1"/>
          </p:cNvSpPr>
          <p:nvPr>
            <p:ph type="pic" sz="quarter" idx="14" hasCustomPrompt="1"/>
          </p:nvPr>
        </p:nvSpPr>
        <p:spPr>
          <a:xfrm>
            <a:off x="3302564" y="0"/>
            <a:ext cx="8889436" cy="6860932"/>
          </a:xfrm>
          <a:custGeom>
            <a:avLst/>
            <a:gdLst>
              <a:gd name="connsiteX0" fmla="*/ 6861888 w 8889436"/>
              <a:gd name="connsiteY0" fmla="*/ 0 h 6860932"/>
              <a:gd name="connsiteX1" fmla="*/ 8889436 w 8889436"/>
              <a:gd name="connsiteY1" fmla="*/ 0 h 6860932"/>
              <a:gd name="connsiteX2" fmla="*/ 8889436 w 8889436"/>
              <a:gd name="connsiteY2" fmla="*/ 6858000 h 6860932"/>
              <a:gd name="connsiteX3" fmla="*/ 6861888 w 8889436"/>
              <a:gd name="connsiteY3" fmla="*/ 6858000 h 6860932"/>
              <a:gd name="connsiteX4" fmla="*/ 6861888 w 8889436"/>
              <a:gd name="connsiteY4" fmla="*/ 6860932 h 6860932"/>
              <a:gd name="connsiteX5" fmla="*/ 0 w 8889436"/>
              <a:gd name="connsiteY5" fmla="*/ 6860932 h 6860932"/>
              <a:gd name="connsiteX6" fmla="*/ 244109 w 8889436"/>
              <a:gd name="connsiteY6" fmla="*/ 6384186 h 6860932"/>
              <a:gd name="connsiteX7" fmla="*/ 743163 w 8889436"/>
              <a:gd name="connsiteY7" fmla="*/ 6118790 h 6860932"/>
              <a:gd name="connsiteX8" fmla="*/ 1008496 w 8889436"/>
              <a:gd name="connsiteY8" fmla="*/ 5619800 h 6860932"/>
              <a:gd name="connsiteX9" fmla="*/ 1507549 w 8889436"/>
              <a:gd name="connsiteY9" fmla="*/ 5354403 h 6860932"/>
              <a:gd name="connsiteX10" fmla="*/ 1772882 w 8889436"/>
              <a:gd name="connsiteY10" fmla="*/ 4855349 h 6860932"/>
              <a:gd name="connsiteX11" fmla="*/ 2271936 w 8889436"/>
              <a:gd name="connsiteY11" fmla="*/ 4590016 h 6860932"/>
              <a:gd name="connsiteX12" fmla="*/ 2537269 w 8889436"/>
              <a:gd name="connsiteY12" fmla="*/ 4090963 h 6860932"/>
              <a:gd name="connsiteX13" fmla="*/ 3036323 w 8889436"/>
              <a:gd name="connsiteY13" fmla="*/ 3825629 h 6860932"/>
              <a:gd name="connsiteX14" fmla="*/ 3301656 w 8889436"/>
              <a:gd name="connsiteY14" fmla="*/ 3326576 h 6860932"/>
              <a:gd name="connsiteX15" fmla="*/ 3304269 w 8889436"/>
              <a:gd name="connsiteY15" fmla="*/ 3324090 h 6860932"/>
              <a:gd name="connsiteX16" fmla="*/ 3306818 w 8889436"/>
              <a:gd name="connsiteY16" fmla="*/ 3321477 h 6860932"/>
              <a:gd name="connsiteX17" fmla="*/ 3803195 w 8889436"/>
              <a:gd name="connsiteY17" fmla="*/ 3058630 h 6860932"/>
              <a:gd name="connsiteX18" fmla="*/ 4066042 w 8889436"/>
              <a:gd name="connsiteY18" fmla="*/ 2562190 h 6860932"/>
              <a:gd name="connsiteX19" fmla="*/ 4068655 w 8889436"/>
              <a:gd name="connsiteY19" fmla="*/ 2559704 h 6860932"/>
              <a:gd name="connsiteX20" fmla="*/ 4071205 w 8889436"/>
              <a:gd name="connsiteY20" fmla="*/ 2557091 h 6860932"/>
              <a:gd name="connsiteX21" fmla="*/ 4570258 w 8889436"/>
              <a:gd name="connsiteY21" fmla="*/ 2291758 h 6860932"/>
              <a:gd name="connsiteX22" fmla="*/ 4835592 w 8889436"/>
              <a:gd name="connsiteY22" fmla="*/ 1792704 h 6860932"/>
              <a:gd name="connsiteX23" fmla="*/ 5334645 w 8889436"/>
              <a:gd name="connsiteY23" fmla="*/ 1527371 h 6860932"/>
              <a:gd name="connsiteX24" fmla="*/ 5599978 w 8889436"/>
              <a:gd name="connsiteY24" fmla="*/ 1028318 h 6860932"/>
              <a:gd name="connsiteX25" fmla="*/ 6099031 w 8889436"/>
              <a:gd name="connsiteY25" fmla="*/ 762921 h 6860932"/>
              <a:gd name="connsiteX26" fmla="*/ 6364365 w 8889436"/>
              <a:gd name="connsiteY26" fmla="*/ 263931 h 6860932"/>
              <a:gd name="connsiteX27" fmla="*/ 6861888 w 8889436"/>
              <a:gd name="connsiteY27" fmla="*/ 0 h 686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889436" h="6860932">
                <a:moveTo>
                  <a:pt x="6861888" y="0"/>
                </a:moveTo>
                <a:lnTo>
                  <a:pt x="8889436" y="0"/>
                </a:lnTo>
                <a:lnTo>
                  <a:pt x="8889436" y="6858000"/>
                </a:lnTo>
                <a:lnTo>
                  <a:pt x="6861888" y="6858000"/>
                </a:lnTo>
                <a:lnTo>
                  <a:pt x="6861888" y="6860932"/>
                </a:lnTo>
                <a:lnTo>
                  <a:pt x="0" y="6860932"/>
                </a:lnTo>
                <a:cubicBezTo>
                  <a:pt x="160041" y="6683682"/>
                  <a:pt x="61760" y="6566535"/>
                  <a:pt x="244109" y="6384186"/>
                </a:cubicBezTo>
                <a:cubicBezTo>
                  <a:pt x="433979" y="6194317"/>
                  <a:pt x="550807" y="6311145"/>
                  <a:pt x="743163" y="6118790"/>
                </a:cubicBezTo>
                <a:cubicBezTo>
                  <a:pt x="933032" y="5928920"/>
                  <a:pt x="816204" y="5812092"/>
                  <a:pt x="1008496" y="5619800"/>
                </a:cubicBezTo>
                <a:cubicBezTo>
                  <a:pt x="1198366" y="5429866"/>
                  <a:pt x="1315194" y="5546758"/>
                  <a:pt x="1507549" y="5354403"/>
                </a:cubicBezTo>
                <a:cubicBezTo>
                  <a:pt x="1697419" y="5164533"/>
                  <a:pt x="1583013" y="5045283"/>
                  <a:pt x="1772882" y="4855349"/>
                </a:cubicBezTo>
                <a:cubicBezTo>
                  <a:pt x="1962752" y="4665480"/>
                  <a:pt x="2079644" y="4782372"/>
                  <a:pt x="2271936" y="4590016"/>
                </a:cubicBezTo>
                <a:cubicBezTo>
                  <a:pt x="2461806" y="4400147"/>
                  <a:pt x="2344977" y="4283318"/>
                  <a:pt x="2537269" y="4090963"/>
                </a:cubicBezTo>
                <a:cubicBezTo>
                  <a:pt x="2727139" y="3901093"/>
                  <a:pt x="2844031" y="4017921"/>
                  <a:pt x="3036323" y="3825629"/>
                </a:cubicBezTo>
                <a:cubicBezTo>
                  <a:pt x="3226192" y="3635760"/>
                  <a:pt x="3109364" y="3518932"/>
                  <a:pt x="3301656" y="3326576"/>
                </a:cubicBezTo>
                <a:cubicBezTo>
                  <a:pt x="3302548" y="3325684"/>
                  <a:pt x="3303376" y="3324919"/>
                  <a:pt x="3304269" y="3324090"/>
                </a:cubicBezTo>
                <a:cubicBezTo>
                  <a:pt x="3305161" y="3323198"/>
                  <a:pt x="3305926" y="3322370"/>
                  <a:pt x="3306818" y="3321477"/>
                </a:cubicBezTo>
                <a:cubicBezTo>
                  <a:pt x="3495796" y="3132500"/>
                  <a:pt x="3612496" y="3247289"/>
                  <a:pt x="3803195" y="3058630"/>
                </a:cubicBezTo>
                <a:cubicBezTo>
                  <a:pt x="3989431" y="2870290"/>
                  <a:pt x="3874643" y="2753653"/>
                  <a:pt x="4066042" y="2562190"/>
                </a:cubicBezTo>
                <a:cubicBezTo>
                  <a:pt x="4066935" y="2561297"/>
                  <a:pt x="4067827" y="2560533"/>
                  <a:pt x="4068655" y="2559704"/>
                </a:cubicBezTo>
                <a:cubicBezTo>
                  <a:pt x="4069548" y="2558812"/>
                  <a:pt x="4070313" y="2557983"/>
                  <a:pt x="4071205" y="2557091"/>
                </a:cubicBezTo>
                <a:cubicBezTo>
                  <a:pt x="4261075" y="2367221"/>
                  <a:pt x="4377903" y="2484049"/>
                  <a:pt x="4570258" y="2291758"/>
                </a:cubicBezTo>
                <a:cubicBezTo>
                  <a:pt x="4760128" y="2101824"/>
                  <a:pt x="4643236" y="1984996"/>
                  <a:pt x="4835592" y="1792704"/>
                </a:cubicBezTo>
                <a:cubicBezTo>
                  <a:pt x="5025461" y="1602834"/>
                  <a:pt x="5142290" y="1719663"/>
                  <a:pt x="5334645" y="1527371"/>
                </a:cubicBezTo>
                <a:cubicBezTo>
                  <a:pt x="5524515" y="1337438"/>
                  <a:pt x="5407623" y="1220609"/>
                  <a:pt x="5599978" y="1028318"/>
                </a:cubicBezTo>
                <a:cubicBezTo>
                  <a:pt x="5789848" y="838384"/>
                  <a:pt x="5906676" y="955276"/>
                  <a:pt x="6099031" y="762921"/>
                </a:cubicBezTo>
                <a:cubicBezTo>
                  <a:pt x="6288901" y="573051"/>
                  <a:pt x="6174495" y="453801"/>
                  <a:pt x="6364365" y="263931"/>
                </a:cubicBezTo>
                <a:cubicBezTo>
                  <a:pt x="6553725" y="74507"/>
                  <a:pt x="6670425" y="190252"/>
                  <a:pt x="6861888" y="0"/>
                </a:cubicBezTo>
                <a:close/>
              </a:path>
            </a:pathLst>
          </a:custGeom>
          <a:noFill/>
        </p:spPr>
        <p:txBody>
          <a:bodyPr wrap="square" lIns="3240000" tIns="216000" rIns="540000" bIns="900000" anchor="b">
            <a:noAutofit/>
          </a:bodyPr>
          <a:lstStyle>
            <a:lvl1pPr marL="0" indent="0" algn="r">
              <a:buNone/>
              <a:defRPr sz="1400" b="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677C355B-861B-65DB-C694-146B71E6539A}"/>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5" name="Logo">
            <a:extLst>
              <a:ext uri="{FF2B5EF4-FFF2-40B4-BE49-F238E27FC236}">
                <a16:creationId xmlns:a16="http://schemas.microsoft.com/office/drawing/2014/main" id="{8FE0FC65-D7CB-3283-4950-73CA3DF2DB8D}"/>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
        <p:nvSpPr>
          <p:cNvPr id="13" name="Alatunnisteen paikkamerkki 12">
            <a:extLst>
              <a:ext uri="{FF2B5EF4-FFF2-40B4-BE49-F238E27FC236}">
                <a16:creationId xmlns:a16="http://schemas.microsoft.com/office/drawing/2014/main" id="{3CE3088B-1D97-482B-C900-8E93D2414BCC}"/>
              </a:ext>
            </a:extLst>
          </p:cNvPr>
          <p:cNvSpPr>
            <a:spLocks noGrp="1"/>
          </p:cNvSpPr>
          <p:nvPr>
            <p:ph type="ftr" sz="quarter" idx="19"/>
          </p:nvPr>
        </p:nvSpPr>
        <p:spPr/>
        <p:txBody>
          <a:bodyPr/>
          <a:lstStyle>
            <a:lvl1pPr>
              <a:defRPr>
                <a:solidFill>
                  <a:schemeClr val="tx1"/>
                </a:solidFill>
              </a:defRPr>
            </a:lvl1pPr>
          </a:lstStyle>
          <a:p>
            <a:endParaRPr lang="fi-FI" dirty="0"/>
          </a:p>
        </p:txBody>
      </p:sp>
      <p:sp>
        <p:nvSpPr>
          <p:cNvPr id="12" name="Päivämäärän paikkamerkki 11">
            <a:extLst>
              <a:ext uri="{FF2B5EF4-FFF2-40B4-BE49-F238E27FC236}">
                <a16:creationId xmlns:a16="http://schemas.microsoft.com/office/drawing/2014/main" id="{727D837E-D556-5033-F6AC-C23493D1C27B}"/>
              </a:ext>
            </a:extLst>
          </p:cNvPr>
          <p:cNvSpPr>
            <a:spLocks noGrp="1"/>
          </p:cNvSpPr>
          <p:nvPr>
            <p:ph type="dt" sz="half" idx="18"/>
          </p:nvPr>
        </p:nvSpPr>
        <p:spPr/>
        <p:txBody>
          <a:bodyPr/>
          <a:lstStyle>
            <a:lvl1pPr>
              <a:defRPr>
                <a:solidFill>
                  <a:schemeClr val="tx1"/>
                </a:solidFill>
              </a:defRPr>
            </a:lvl1pPr>
          </a:lstStyle>
          <a:p>
            <a:r>
              <a:rPr lang="fi-FI"/>
              <a:t>12.8.2025</a:t>
            </a:r>
            <a:endParaRPr lang="fi-FI" dirty="0"/>
          </a:p>
        </p:txBody>
      </p:sp>
      <p:sp>
        <p:nvSpPr>
          <p:cNvPr id="14" name="Dian numeron paikkamerkki 13">
            <a:extLst>
              <a:ext uri="{FF2B5EF4-FFF2-40B4-BE49-F238E27FC236}">
                <a16:creationId xmlns:a16="http://schemas.microsoft.com/office/drawing/2014/main" id="{9EE33342-0F7C-61A1-1276-5BB4F2FB6D5B}"/>
              </a:ext>
            </a:extLst>
          </p:cNvPr>
          <p:cNvSpPr>
            <a:spLocks noGrp="1"/>
          </p:cNvSpPr>
          <p:nvPr>
            <p:ph type="sldNum" sz="quarter" idx="20"/>
          </p:nvPr>
        </p:nvSpPr>
        <p:spPr/>
        <p:txBody>
          <a:bodyPr/>
          <a:lstStyle>
            <a:lvl1pPr>
              <a:defRPr>
                <a:solidFill>
                  <a:schemeClr val="tx1"/>
                </a:solidFill>
              </a:defRPr>
            </a:lvl1pPr>
          </a:lstStyle>
          <a:p>
            <a:fld id="{A9494116-C6F5-466F-B5C1-BBB074CB17FC}" type="slidenum">
              <a:rPr lang="fi-FI" smtClean="0"/>
              <a:pPr/>
              <a:t>‹#›</a:t>
            </a:fld>
            <a:endParaRPr lang="fi-FI" dirty="0"/>
          </a:p>
        </p:txBody>
      </p:sp>
    </p:spTree>
    <p:extLst>
      <p:ext uri="{BB962C8B-B14F-4D97-AF65-F5344CB8AC3E}">
        <p14:creationId xmlns:p14="http://schemas.microsoft.com/office/powerpoint/2010/main" val="3304882482"/>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Otsikko ja teksi kuvalla 1 C">
    <p:bg>
      <p:bgPr>
        <a:solidFill>
          <a:schemeClr val="bg2"/>
        </a:solidFill>
        <a:effectLst/>
      </p:bgPr>
    </p:bg>
    <p:spTree>
      <p:nvGrpSpPr>
        <p:cNvPr id="1" name=""/>
        <p:cNvGrpSpPr/>
        <p:nvPr/>
      </p:nvGrpSpPr>
      <p:grpSpPr>
        <a:xfrm>
          <a:off x="0" y="0"/>
          <a:ext cx="0" cy="0"/>
          <a:chOff x="0" y="0"/>
          <a:chExt cx="0" cy="0"/>
        </a:xfrm>
      </p:grpSpPr>
      <p:sp>
        <p:nvSpPr>
          <p:cNvPr id="12" name="Kuvan paikkamerkki 11">
            <a:extLst>
              <a:ext uri="{FF2B5EF4-FFF2-40B4-BE49-F238E27FC236}">
                <a16:creationId xmlns:a16="http://schemas.microsoft.com/office/drawing/2014/main" id="{B0CE9320-976B-8409-AD3A-94DD4A523017}"/>
              </a:ext>
              <a:ext uri="{C183D7F6-B498-43B3-948B-1728B52AA6E4}">
                <adec:decorative xmlns:adec="http://schemas.microsoft.com/office/drawing/2017/decorative" val="1"/>
              </a:ext>
            </a:extLst>
          </p:cNvPr>
          <p:cNvSpPr>
            <a:spLocks noGrp="1"/>
          </p:cNvSpPr>
          <p:nvPr>
            <p:ph type="pic" sz="quarter" idx="29" hasCustomPrompt="1"/>
          </p:nvPr>
        </p:nvSpPr>
        <p:spPr>
          <a:xfrm>
            <a:off x="1734912" y="-2199"/>
            <a:ext cx="10453615" cy="6863131"/>
          </a:xfrm>
          <a:custGeom>
            <a:avLst/>
            <a:gdLst>
              <a:gd name="connsiteX0" fmla="*/ 7131651 w 10453615"/>
              <a:gd name="connsiteY0" fmla="*/ 0 h 6863131"/>
              <a:gd name="connsiteX1" fmla="*/ 7562831 w 10453615"/>
              <a:gd name="connsiteY1" fmla="*/ 0 h 6863131"/>
              <a:gd name="connsiteX2" fmla="*/ 8508269 w 10453615"/>
              <a:gd name="connsiteY2" fmla="*/ 0 h 6863131"/>
              <a:gd name="connsiteX3" fmla="*/ 8508269 w 10453615"/>
              <a:gd name="connsiteY3" fmla="*/ 2199 h 6863131"/>
              <a:gd name="connsiteX4" fmla="*/ 8802831 w 10453615"/>
              <a:gd name="connsiteY4" fmla="*/ 2199 h 6863131"/>
              <a:gd name="connsiteX5" fmla="*/ 9182924 w 10453615"/>
              <a:gd name="connsiteY5" fmla="*/ 2199 h 6863131"/>
              <a:gd name="connsiteX6" fmla="*/ 10453615 w 10453615"/>
              <a:gd name="connsiteY6" fmla="*/ 2199 h 6863131"/>
              <a:gd name="connsiteX7" fmla="*/ 10453615 w 10453615"/>
              <a:gd name="connsiteY7" fmla="*/ 6860199 h 6863131"/>
              <a:gd name="connsiteX8" fmla="*/ 9182924 w 10453615"/>
              <a:gd name="connsiteY8" fmla="*/ 6860199 h 6863131"/>
              <a:gd name="connsiteX9" fmla="*/ 8802831 w 10453615"/>
              <a:gd name="connsiteY9" fmla="*/ 6860199 h 6863131"/>
              <a:gd name="connsiteX10" fmla="*/ 8802831 w 10453615"/>
              <a:gd name="connsiteY10" fmla="*/ 6863131 h 6863131"/>
              <a:gd name="connsiteX11" fmla="*/ 7532140 w 10453615"/>
              <a:gd name="connsiteY11" fmla="*/ 6863131 h 6863131"/>
              <a:gd name="connsiteX12" fmla="*/ 3216037 w 10453615"/>
              <a:gd name="connsiteY12" fmla="*/ 6863131 h 6863131"/>
              <a:gd name="connsiteX13" fmla="*/ 1945345 w 10453615"/>
              <a:gd name="connsiteY13" fmla="*/ 6863131 h 6863131"/>
              <a:gd name="connsiteX14" fmla="*/ 1947214 w 10453615"/>
              <a:gd name="connsiteY14" fmla="*/ 6860136 h 6863131"/>
              <a:gd name="connsiteX15" fmla="*/ 0 w 10453615"/>
              <a:gd name="connsiteY15" fmla="*/ 6860136 h 6863131"/>
              <a:gd name="connsiteX16" fmla="*/ 78105 w 10453615"/>
              <a:gd name="connsiteY16" fmla="*/ 6414112 h 6863131"/>
              <a:gd name="connsiteX17" fmla="*/ 526161 w 10453615"/>
              <a:gd name="connsiteY17" fmla="*/ 6334038 h 6863131"/>
              <a:gd name="connsiteX18" fmla="*/ 606171 w 10453615"/>
              <a:gd name="connsiteY18" fmla="*/ 5885982 h 6863131"/>
              <a:gd name="connsiteX19" fmla="*/ 1054227 w 10453615"/>
              <a:gd name="connsiteY19" fmla="*/ 5805909 h 6863131"/>
              <a:gd name="connsiteX20" fmla="*/ 1134301 w 10453615"/>
              <a:gd name="connsiteY20" fmla="*/ 5357853 h 6863131"/>
              <a:gd name="connsiteX21" fmla="*/ 1582357 w 10453615"/>
              <a:gd name="connsiteY21" fmla="*/ 5277779 h 6863131"/>
              <a:gd name="connsiteX22" fmla="*/ 1662430 w 10453615"/>
              <a:gd name="connsiteY22" fmla="*/ 4829723 h 6863131"/>
              <a:gd name="connsiteX23" fmla="*/ 2110486 w 10453615"/>
              <a:gd name="connsiteY23" fmla="*/ 4749713 h 6863131"/>
              <a:gd name="connsiteX24" fmla="*/ 2190560 w 10453615"/>
              <a:gd name="connsiteY24" fmla="*/ 4301657 h 6863131"/>
              <a:gd name="connsiteX25" fmla="*/ 2638616 w 10453615"/>
              <a:gd name="connsiteY25" fmla="*/ 4221584 h 6863131"/>
              <a:gd name="connsiteX26" fmla="*/ 2718689 w 10453615"/>
              <a:gd name="connsiteY26" fmla="*/ 3773527 h 6863131"/>
              <a:gd name="connsiteX27" fmla="*/ 3166745 w 10453615"/>
              <a:gd name="connsiteY27" fmla="*/ 3693454 h 6863131"/>
              <a:gd name="connsiteX28" fmla="*/ 3280537 w 10453615"/>
              <a:gd name="connsiteY28" fmla="*/ 3375764 h 6863131"/>
              <a:gd name="connsiteX29" fmla="*/ 3248470 w 10453615"/>
              <a:gd name="connsiteY29" fmla="*/ 3243747 h 6863131"/>
              <a:gd name="connsiteX30" fmla="*/ 3696526 w 10453615"/>
              <a:gd name="connsiteY30" fmla="*/ 3163674 h 6863131"/>
              <a:gd name="connsiteX31" fmla="*/ 3708527 w 10453615"/>
              <a:gd name="connsiteY31" fmla="*/ 3151037 h 6863131"/>
              <a:gd name="connsiteX32" fmla="*/ 3709924 w 10453615"/>
              <a:gd name="connsiteY32" fmla="*/ 3149450 h 6863131"/>
              <a:gd name="connsiteX33" fmla="*/ 3742500 w 10453615"/>
              <a:gd name="connsiteY33" fmla="*/ 3107476 h 6863131"/>
              <a:gd name="connsiteX34" fmla="*/ 3742690 w 10453615"/>
              <a:gd name="connsiteY34" fmla="*/ 3107603 h 6863131"/>
              <a:gd name="connsiteX35" fmla="*/ 3776536 w 10453615"/>
              <a:gd name="connsiteY35" fmla="*/ 2715681 h 6863131"/>
              <a:gd name="connsiteX36" fmla="*/ 4224592 w 10453615"/>
              <a:gd name="connsiteY36" fmla="*/ 2635608 h 6863131"/>
              <a:gd name="connsiteX37" fmla="*/ 4304665 w 10453615"/>
              <a:gd name="connsiteY37" fmla="*/ 2187552 h 6863131"/>
              <a:gd name="connsiteX38" fmla="*/ 4752721 w 10453615"/>
              <a:gd name="connsiteY38" fmla="*/ 2107478 h 6863131"/>
              <a:gd name="connsiteX39" fmla="*/ 4832795 w 10453615"/>
              <a:gd name="connsiteY39" fmla="*/ 1659422 h 6863131"/>
              <a:gd name="connsiteX40" fmla="*/ 5280851 w 10453615"/>
              <a:gd name="connsiteY40" fmla="*/ 1579349 h 6863131"/>
              <a:gd name="connsiteX41" fmla="*/ 5360924 w 10453615"/>
              <a:gd name="connsiteY41" fmla="*/ 1131293 h 6863131"/>
              <a:gd name="connsiteX42" fmla="*/ 5808917 w 10453615"/>
              <a:gd name="connsiteY42" fmla="*/ 1051219 h 6863131"/>
              <a:gd name="connsiteX43" fmla="*/ 5888990 w 10453615"/>
              <a:gd name="connsiteY43" fmla="*/ 603163 h 6863131"/>
              <a:gd name="connsiteX44" fmla="*/ 6337046 w 10453615"/>
              <a:gd name="connsiteY44" fmla="*/ 523090 h 6863131"/>
              <a:gd name="connsiteX45" fmla="*/ 6417120 w 10453615"/>
              <a:gd name="connsiteY45" fmla="*/ 75034 h 6863131"/>
              <a:gd name="connsiteX46" fmla="*/ 6857746 w 10453615"/>
              <a:gd name="connsiteY46" fmla="*/ 2199 h 6863131"/>
              <a:gd name="connsiteX47" fmla="*/ 6857810 w 10453615"/>
              <a:gd name="connsiteY47" fmla="*/ 2199 h 6863131"/>
              <a:gd name="connsiteX48" fmla="*/ 7089594 w 10453615"/>
              <a:gd name="connsiteY48" fmla="*/ 2199 h 6863131"/>
              <a:gd name="connsiteX49" fmla="*/ 7130161 w 10453615"/>
              <a:gd name="connsiteY49" fmla="*/ 2199 h 6863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0453615" h="6863131">
                <a:moveTo>
                  <a:pt x="7131651" y="0"/>
                </a:moveTo>
                <a:lnTo>
                  <a:pt x="7562831" y="0"/>
                </a:lnTo>
                <a:lnTo>
                  <a:pt x="8508269" y="0"/>
                </a:lnTo>
                <a:lnTo>
                  <a:pt x="8508269" y="2199"/>
                </a:lnTo>
                <a:lnTo>
                  <a:pt x="8802831" y="2199"/>
                </a:lnTo>
                <a:lnTo>
                  <a:pt x="9182924" y="2199"/>
                </a:lnTo>
                <a:lnTo>
                  <a:pt x="10453615" y="2199"/>
                </a:lnTo>
                <a:lnTo>
                  <a:pt x="10453615" y="6860199"/>
                </a:lnTo>
                <a:lnTo>
                  <a:pt x="9182924" y="6860199"/>
                </a:lnTo>
                <a:lnTo>
                  <a:pt x="8802831" y="6860199"/>
                </a:lnTo>
                <a:lnTo>
                  <a:pt x="8802831" y="6863131"/>
                </a:lnTo>
                <a:lnTo>
                  <a:pt x="7532140" y="6863131"/>
                </a:lnTo>
                <a:lnTo>
                  <a:pt x="3216037" y="6863131"/>
                </a:lnTo>
                <a:lnTo>
                  <a:pt x="1945345" y="6863131"/>
                </a:lnTo>
                <a:lnTo>
                  <a:pt x="1947214" y="6860136"/>
                </a:lnTo>
                <a:lnTo>
                  <a:pt x="0" y="6860136"/>
                </a:lnTo>
                <a:cubicBezTo>
                  <a:pt x="115888" y="6742597"/>
                  <a:pt x="140716" y="6564861"/>
                  <a:pt x="78105" y="6414112"/>
                </a:cubicBezTo>
                <a:cubicBezTo>
                  <a:pt x="229680" y="6480533"/>
                  <a:pt x="406908" y="6453291"/>
                  <a:pt x="526161" y="6334038"/>
                </a:cubicBezTo>
                <a:cubicBezTo>
                  <a:pt x="643700" y="6216500"/>
                  <a:pt x="669227" y="6037620"/>
                  <a:pt x="606171" y="5885982"/>
                </a:cubicBezTo>
                <a:cubicBezTo>
                  <a:pt x="757809" y="5952467"/>
                  <a:pt x="934974" y="5925162"/>
                  <a:pt x="1054227" y="5805909"/>
                </a:cubicBezTo>
                <a:cubicBezTo>
                  <a:pt x="1171829" y="5688370"/>
                  <a:pt x="1197356" y="5509491"/>
                  <a:pt x="1134301" y="5357853"/>
                </a:cubicBezTo>
                <a:cubicBezTo>
                  <a:pt x="1285939" y="5424337"/>
                  <a:pt x="1463104" y="5397032"/>
                  <a:pt x="1582357" y="5277779"/>
                </a:cubicBezTo>
                <a:cubicBezTo>
                  <a:pt x="1699895" y="5160241"/>
                  <a:pt x="1725486" y="4981361"/>
                  <a:pt x="1662430" y="4829723"/>
                </a:cubicBezTo>
                <a:cubicBezTo>
                  <a:pt x="1814068" y="4896208"/>
                  <a:pt x="1991233" y="4868966"/>
                  <a:pt x="2110486" y="4749713"/>
                </a:cubicBezTo>
                <a:cubicBezTo>
                  <a:pt x="2228025" y="4632111"/>
                  <a:pt x="2253615" y="4453232"/>
                  <a:pt x="2190560" y="4301657"/>
                </a:cubicBezTo>
                <a:cubicBezTo>
                  <a:pt x="2342198" y="4368078"/>
                  <a:pt x="2519363" y="4340837"/>
                  <a:pt x="2638616" y="4221584"/>
                </a:cubicBezTo>
                <a:cubicBezTo>
                  <a:pt x="2756154" y="4103982"/>
                  <a:pt x="2781745" y="3925102"/>
                  <a:pt x="2718689" y="3773527"/>
                </a:cubicBezTo>
                <a:cubicBezTo>
                  <a:pt x="2870327" y="3839949"/>
                  <a:pt x="3047492" y="3812707"/>
                  <a:pt x="3166745" y="3693454"/>
                </a:cubicBezTo>
                <a:cubicBezTo>
                  <a:pt x="3252533" y="3607602"/>
                  <a:pt x="3289871" y="3490952"/>
                  <a:pt x="3280537" y="3375764"/>
                </a:cubicBezTo>
                <a:cubicBezTo>
                  <a:pt x="3276854" y="3330869"/>
                  <a:pt x="3266123" y="3286229"/>
                  <a:pt x="3248470" y="3243747"/>
                </a:cubicBezTo>
                <a:cubicBezTo>
                  <a:pt x="3400044" y="3310168"/>
                  <a:pt x="3577273" y="3282927"/>
                  <a:pt x="3696526" y="3163674"/>
                </a:cubicBezTo>
                <a:cubicBezTo>
                  <a:pt x="3700590" y="3159546"/>
                  <a:pt x="3704654" y="3155355"/>
                  <a:pt x="3708527" y="3151037"/>
                </a:cubicBezTo>
                <a:cubicBezTo>
                  <a:pt x="3709035" y="3150466"/>
                  <a:pt x="3709480" y="3149958"/>
                  <a:pt x="3709924" y="3149450"/>
                </a:cubicBezTo>
                <a:cubicBezTo>
                  <a:pt x="3721671" y="3136369"/>
                  <a:pt x="3732530" y="3122399"/>
                  <a:pt x="3742500" y="3107476"/>
                </a:cubicBezTo>
                <a:lnTo>
                  <a:pt x="3742690" y="3107603"/>
                </a:lnTo>
                <a:cubicBezTo>
                  <a:pt x="3819589" y="2993684"/>
                  <a:pt x="3830193" y="2844777"/>
                  <a:pt x="3776536" y="2715681"/>
                </a:cubicBezTo>
                <a:cubicBezTo>
                  <a:pt x="3928174" y="2782102"/>
                  <a:pt x="4105339" y="2754861"/>
                  <a:pt x="4224592" y="2635608"/>
                </a:cubicBezTo>
                <a:cubicBezTo>
                  <a:pt x="4342130" y="2518069"/>
                  <a:pt x="4367657" y="2339190"/>
                  <a:pt x="4304665" y="2187552"/>
                </a:cubicBezTo>
                <a:cubicBezTo>
                  <a:pt x="4456303" y="2253973"/>
                  <a:pt x="4635183" y="2225017"/>
                  <a:pt x="4752721" y="2107478"/>
                </a:cubicBezTo>
                <a:cubicBezTo>
                  <a:pt x="4870260" y="1989940"/>
                  <a:pt x="4895787" y="1811060"/>
                  <a:pt x="4832795" y="1659422"/>
                </a:cubicBezTo>
                <a:cubicBezTo>
                  <a:pt x="4984369" y="1725843"/>
                  <a:pt x="5163312" y="1696887"/>
                  <a:pt x="5280851" y="1579349"/>
                </a:cubicBezTo>
                <a:cubicBezTo>
                  <a:pt x="5398389" y="1461810"/>
                  <a:pt x="5423916" y="1282931"/>
                  <a:pt x="5360924" y="1131293"/>
                </a:cubicBezTo>
                <a:cubicBezTo>
                  <a:pt x="5512499" y="1197714"/>
                  <a:pt x="5689664" y="1170472"/>
                  <a:pt x="5808917" y="1051219"/>
                </a:cubicBezTo>
                <a:cubicBezTo>
                  <a:pt x="5926519" y="933681"/>
                  <a:pt x="5952046" y="754801"/>
                  <a:pt x="5888990" y="603163"/>
                </a:cubicBezTo>
                <a:cubicBezTo>
                  <a:pt x="6040628" y="669648"/>
                  <a:pt x="6217793" y="642343"/>
                  <a:pt x="6337046" y="523090"/>
                </a:cubicBezTo>
                <a:cubicBezTo>
                  <a:pt x="6454585" y="405551"/>
                  <a:pt x="6480175" y="226671"/>
                  <a:pt x="6417120" y="75034"/>
                </a:cubicBezTo>
                <a:cubicBezTo>
                  <a:pt x="6565646" y="140185"/>
                  <a:pt x="6738684" y="115356"/>
                  <a:pt x="6857746" y="2199"/>
                </a:cubicBezTo>
                <a:lnTo>
                  <a:pt x="6857810" y="2199"/>
                </a:lnTo>
                <a:lnTo>
                  <a:pt x="7089594" y="2199"/>
                </a:lnTo>
                <a:lnTo>
                  <a:pt x="7130161" y="2199"/>
                </a:lnTo>
                <a:close/>
              </a:path>
            </a:pathLst>
          </a:custGeom>
          <a:noFill/>
        </p:spPr>
        <p:txBody>
          <a:bodyPr wrap="square" lIns="4680000" tIns="216000" rIns="540000" bIns="900000" anchor="b">
            <a:noAutofit/>
          </a:bodyPr>
          <a:lstStyle>
            <a:lvl1pPr marL="0" indent="0" algn="r">
              <a:buNone/>
              <a:defRPr sz="140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46099" y="546100"/>
            <a:ext cx="4581525" cy="985838"/>
          </a:xfrm>
          <a:prstGeom prst="rect">
            <a:avLst/>
          </a:prstGeom>
        </p:spPr>
        <p:txBody>
          <a:bodyPr anchor="t"/>
          <a:lstStyle>
            <a:lvl1pPr>
              <a:defRPr sz="3600">
                <a:solidFill>
                  <a:schemeClr val="tx1"/>
                </a:solidFill>
              </a:defRPr>
            </a:lvl1pPr>
          </a:lstStyle>
          <a:p>
            <a:r>
              <a:rPr lang="fi-FI"/>
              <a:t>Muokkaa ots. perustyyl. napsautt.</a:t>
            </a:r>
            <a:endParaRPr lang="fi-FI" dirty="0"/>
          </a:p>
        </p:txBody>
      </p:sp>
      <p:sp>
        <p:nvSpPr>
          <p:cNvPr id="13" name="Tekstin paikkamerkki 9">
            <a:extLst>
              <a:ext uri="{FF2B5EF4-FFF2-40B4-BE49-F238E27FC236}">
                <a16:creationId xmlns:a16="http://schemas.microsoft.com/office/drawing/2014/main" id="{3FAD8027-9B8F-78C7-D56E-E4CD1890222D}"/>
              </a:ext>
            </a:extLst>
          </p:cNvPr>
          <p:cNvSpPr>
            <a:spLocks noGrp="1"/>
          </p:cNvSpPr>
          <p:nvPr>
            <p:ph type="body" sz="quarter" idx="30"/>
          </p:nvPr>
        </p:nvSpPr>
        <p:spPr>
          <a:xfrm>
            <a:off x="539750" y="2276475"/>
            <a:ext cx="4227513" cy="3724275"/>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fi-FI" dirty="0"/>
          </a:p>
        </p:txBody>
      </p:sp>
      <p:sp>
        <p:nvSpPr>
          <p:cNvPr id="6" name="Alatunnisteen paikkamerkki 5">
            <a:extLst>
              <a:ext uri="{FF2B5EF4-FFF2-40B4-BE49-F238E27FC236}">
                <a16:creationId xmlns:a16="http://schemas.microsoft.com/office/drawing/2014/main" id="{EB9825AF-FA9A-3E07-6363-82CC9463A8AF}"/>
              </a:ext>
            </a:extLst>
          </p:cNvPr>
          <p:cNvSpPr>
            <a:spLocks noGrp="1"/>
          </p:cNvSpPr>
          <p:nvPr>
            <p:ph type="ftr" sz="quarter" idx="27"/>
          </p:nvPr>
        </p:nvSpPr>
        <p:spPr/>
        <p:txBody>
          <a:bodyPr/>
          <a:lstStyle/>
          <a:p>
            <a:endParaRPr lang="fi-FI" dirty="0"/>
          </a:p>
        </p:txBody>
      </p:sp>
      <p:sp>
        <p:nvSpPr>
          <p:cNvPr id="3" name="Päivämäärän paikkamerkki 2">
            <a:extLst>
              <a:ext uri="{FF2B5EF4-FFF2-40B4-BE49-F238E27FC236}">
                <a16:creationId xmlns:a16="http://schemas.microsoft.com/office/drawing/2014/main" id="{1729CFC5-24DD-513B-E598-74E5AC0D8054}"/>
              </a:ext>
            </a:extLst>
          </p:cNvPr>
          <p:cNvSpPr>
            <a:spLocks noGrp="1"/>
          </p:cNvSpPr>
          <p:nvPr>
            <p:ph type="dt" sz="half" idx="26"/>
          </p:nvPr>
        </p:nvSpPr>
        <p:spPr/>
        <p:txBody>
          <a:bodyPr/>
          <a:lstStyle/>
          <a:p>
            <a:r>
              <a:rPr lang="fi-FI"/>
              <a:t>12.8.2025</a:t>
            </a:r>
            <a:endParaRPr lang="fi-FI" dirty="0"/>
          </a:p>
        </p:txBody>
      </p:sp>
      <p:sp>
        <p:nvSpPr>
          <p:cNvPr id="7" name="Dian numeron paikkamerkki 6">
            <a:extLst>
              <a:ext uri="{FF2B5EF4-FFF2-40B4-BE49-F238E27FC236}">
                <a16:creationId xmlns:a16="http://schemas.microsoft.com/office/drawing/2014/main" id="{EE6EA182-DE74-CE41-32C4-1B7D6DA240A3}"/>
              </a:ext>
            </a:extLst>
          </p:cNvPr>
          <p:cNvSpPr>
            <a:spLocks noGrp="1"/>
          </p:cNvSpPr>
          <p:nvPr>
            <p:ph type="sldNum" sz="quarter" idx="28"/>
          </p:nvPr>
        </p:nvSpPr>
        <p:spPr/>
        <p:txBody>
          <a:bodyPr/>
          <a:lstStyle/>
          <a:p>
            <a:fld id="{A9494116-C6F5-466F-B5C1-BBB074CB17FC}" type="slidenum">
              <a:rPr lang="fi-FI" smtClean="0"/>
              <a:pPr/>
              <a:t>‹#›</a:t>
            </a:fld>
            <a:endParaRPr lang="fi-FI" dirty="0"/>
          </a:p>
        </p:txBody>
      </p:sp>
      <p:sp>
        <p:nvSpPr>
          <p:cNvPr id="8" name="Kuvatiedot">
            <a:extLst>
              <a:ext uri="{FF2B5EF4-FFF2-40B4-BE49-F238E27FC236}">
                <a16:creationId xmlns:a16="http://schemas.microsoft.com/office/drawing/2014/main" id="{51908877-0B3F-FAF6-EB89-4F4663D1A68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9" name="Logo">
            <a:extLst>
              <a:ext uri="{FF2B5EF4-FFF2-40B4-BE49-F238E27FC236}">
                <a16:creationId xmlns:a16="http://schemas.microsoft.com/office/drawing/2014/main" id="{3BD9FFC4-98C6-BAEA-E9C4-315D369A484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560198840"/>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preserve="1" userDrawn="1">
  <p:cSld name="Lopetusdia 1 A">
    <p:bg>
      <p:bgPr>
        <a:solidFill>
          <a:schemeClr val="accent6"/>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B2CD312-9726-B802-8BDD-60E4DE41D212}"/>
              </a:ext>
            </a:extLst>
          </p:cNvPr>
          <p:cNvSpPr>
            <a:spLocks noGrp="1"/>
          </p:cNvSpPr>
          <p:nvPr>
            <p:ph type="title" hasCustomPrompt="1"/>
          </p:nvPr>
        </p:nvSpPr>
        <p:spPr>
          <a:xfrm>
            <a:off x="539750" y="539750"/>
            <a:ext cx="6816390" cy="1985963"/>
          </a:xfrm>
          <a:prstGeom prst="rect">
            <a:avLst/>
          </a:prstGeom>
        </p:spPr>
        <p:txBody>
          <a:bodyPr anchor="t"/>
          <a:lstStyle>
            <a:lvl1pPr>
              <a:defRPr sz="8000">
                <a:solidFill>
                  <a:schemeClr val="tx2"/>
                </a:solidFill>
              </a:defRPr>
            </a:lvl1pPr>
          </a:lstStyle>
          <a:p>
            <a:r>
              <a:rPr lang="fi-FI" dirty="0"/>
              <a:t>Lopputervehdys</a:t>
            </a:r>
          </a:p>
        </p:txBody>
      </p:sp>
      <p:sp>
        <p:nvSpPr>
          <p:cNvPr id="5" name="Tekstin paikkamerkki 10">
            <a:extLst>
              <a:ext uri="{FF2B5EF4-FFF2-40B4-BE49-F238E27FC236}">
                <a16:creationId xmlns:a16="http://schemas.microsoft.com/office/drawing/2014/main" id="{84AF34AC-9C2B-B624-8D7B-0A0FD72ABB0A}"/>
              </a:ext>
            </a:extLst>
          </p:cNvPr>
          <p:cNvSpPr>
            <a:spLocks noGrp="1"/>
          </p:cNvSpPr>
          <p:nvPr>
            <p:ph type="body" sz="quarter" idx="17"/>
          </p:nvPr>
        </p:nvSpPr>
        <p:spPr>
          <a:xfrm>
            <a:off x="539750" y="3021012"/>
            <a:ext cx="5376863" cy="2732087"/>
          </a:xfrm>
        </p:spPr>
        <p:txBody>
          <a:bodyPr/>
          <a:lstStyle>
            <a:lvl1pPr>
              <a:defRPr sz="2000">
                <a:solidFill>
                  <a:schemeClr val="tx1"/>
                </a:solidFill>
              </a:defRPr>
            </a:lvl1pPr>
            <a:lvl2pPr>
              <a:defRPr sz="2000">
                <a:solidFill>
                  <a:schemeClr val="tx1"/>
                </a:solidFill>
              </a:defRPr>
            </a:lvl2pPr>
            <a:lvl3pPr>
              <a:defRPr sz="1800">
                <a:solidFill>
                  <a:schemeClr val="tx1"/>
                </a:solidFill>
              </a:defRPr>
            </a:lvl3pPr>
            <a:lvl4pPr>
              <a:defRPr sz="1800">
                <a:solidFill>
                  <a:schemeClr val="tx1"/>
                </a:solidFill>
              </a:defRPr>
            </a:lvl4pPr>
            <a:lvl5pPr>
              <a:defRPr sz="1800">
                <a:solidFill>
                  <a:schemeClr val="tx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Kuvan paikkamerkki 8">
            <a:extLst>
              <a:ext uri="{FF2B5EF4-FFF2-40B4-BE49-F238E27FC236}">
                <a16:creationId xmlns:a16="http://schemas.microsoft.com/office/drawing/2014/main" id="{DDBC733E-E466-C600-F48E-152E7B14B529}"/>
              </a:ext>
              <a:ext uri="{C183D7F6-B498-43B3-948B-1728B52AA6E4}">
                <adec:decorative xmlns:adec="http://schemas.microsoft.com/office/drawing/2017/decorative" val="1"/>
              </a:ext>
            </a:extLst>
          </p:cNvPr>
          <p:cNvSpPr>
            <a:spLocks noGrp="1"/>
          </p:cNvSpPr>
          <p:nvPr>
            <p:ph type="pic" sz="quarter" idx="14" hasCustomPrompt="1"/>
          </p:nvPr>
        </p:nvSpPr>
        <p:spPr>
          <a:xfrm>
            <a:off x="3302564" y="-2199"/>
            <a:ext cx="8889436" cy="6862398"/>
          </a:xfrm>
          <a:custGeom>
            <a:avLst/>
            <a:gdLst>
              <a:gd name="connsiteX0" fmla="*/ 6858000 w 8889436"/>
              <a:gd name="connsiteY0" fmla="*/ 0 h 6862398"/>
              <a:gd name="connsiteX1" fmla="*/ 7494280 w 8889436"/>
              <a:gd name="connsiteY1" fmla="*/ 0 h 6862398"/>
              <a:gd name="connsiteX2" fmla="*/ 8889436 w 8889436"/>
              <a:gd name="connsiteY2" fmla="*/ 0 h 6862398"/>
              <a:gd name="connsiteX3" fmla="*/ 8889436 w 8889436"/>
              <a:gd name="connsiteY3" fmla="*/ 298118 h 6862398"/>
              <a:gd name="connsiteX4" fmla="*/ 8889436 w 8889436"/>
              <a:gd name="connsiteY4" fmla="*/ 6858000 h 6862398"/>
              <a:gd name="connsiteX5" fmla="*/ 8889436 w 8889436"/>
              <a:gd name="connsiteY5" fmla="*/ 6859593 h 6862398"/>
              <a:gd name="connsiteX6" fmla="*/ 7494280 w 8889436"/>
              <a:gd name="connsiteY6" fmla="*/ 6859593 h 6862398"/>
              <a:gd name="connsiteX7" fmla="*/ 7494280 w 8889436"/>
              <a:gd name="connsiteY7" fmla="*/ 6860932 h 6862398"/>
              <a:gd name="connsiteX8" fmla="*/ 7375850 w 8889436"/>
              <a:gd name="connsiteY8" fmla="*/ 6860932 h 6862398"/>
              <a:gd name="connsiteX9" fmla="*/ 7375850 w 8889436"/>
              <a:gd name="connsiteY9" fmla="*/ 6862398 h 6862398"/>
              <a:gd name="connsiteX10" fmla="*/ 2253376 w 8889436"/>
              <a:gd name="connsiteY10" fmla="*/ 6862398 h 6862398"/>
              <a:gd name="connsiteX11" fmla="*/ 2254253 w 8889436"/>
              <a:gd name="connsiteY11" fmla="*/ 6860932 h 6862398"/>
              <a:gd name="connsiteX12" fmla="*/ 632392 w 8889436"/>
              <a:gd name="connsiteY12" fmla="*/ 6860932 h 6862398"/>
              <a:gd name="connsiteX13" fmla="*/ 634639 w 8889436"/>
              <a:gd name="connsiteY13" fmla="*/ 6858000 h 6862398"/>
              <a:gd name="connsiteX14" fmla="*/ 0 w 8889436"/>
              <a:gd name="connsiteY14" fmla="*/ 6858000 h 6862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89436" h="6862398">
                <a:moveTo>
                  <a:pt x="6858000" y="0"/>
                </a:moveTo>
                <a:lnTo>
                  <a:pt x="7494280" y="0"/>
                </a:lnTo>
                <a:lnTo>
                  <a:pt x="8889436" y="0"/>
                </a:lnTo>
                <a:lnTo>
                  <a:pt x="8889436" y="298118"/>
                </a:lnTo>
                <a:lnTo>
                  <a:pt x="8889436" y="6858000"/>
                </a:lnTo>
                <a:lnTo>
                  <a:pt x="8889436" y="6859593"/>
                </a:lnTo>
                <a:lnTo>
                  <a:pt x="7494280" y="6859593"/>
                </a:lnTo>
                <a:lnTo>
                  <a:pt x="7494280" y="6860932"/>
                </a:lnTo>
                <a:lnTo>
                  <a:pt x="7375850" y="6860932"/>
                </a:lnTo>
                <a:lnTo>
                  <a:pt x="7375850" y="6862398"/>
                </a:lnTo>
                <a:lnTo>
                  <a:pt x="2253376" y="6862398"/>
                </a:lnTo>
                <a:lnTo>
                  <a:pt x="2254253" y="6860932"/>
                </a:lnTo>
                <a:lnTo>
                  <a:pt x="632392" y="6860932"/>
                </a:lnTo>
                <a:lnTo>
                  <a:pt x="634639" y="6858000"/>
                </a:lnTo>
                <a:lnTo>
                  <a:pt x="0" y="6858000"/>
                </a:lnTo>
                <a:close/>
              </a:path>
            </a:pathLst>
          </a:custGeom>
          <a:noFill/>
        </p:spPr>
        <p:txBody>
          <a:bodyPr wrap="square" lIns="3240000" tIns="216000" rIns="540000" bIns="900000" anchor="b">
            <a:noAutofit/>
          </a:bodyPr>
          <a:lstStyle>
            <a:lvl1pPr marL="0" indent="0" algn="r">
              <a:buNone/>
              <a:defRPr sz="1400" b="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677C355B-861B-65DB-C694-146B71E6539A}"/>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4" name="Logo">
            <a:extLst>
              <a:ext uri="{FF2B5EF4-FFF2-40B4-BE49-F238E27FC236}">
                <a16:creationId xmlns:a16="http://schemas.microsoft.com/office/drawing/2014/main" id="{F7E5BB7D-99B2-C3F9-FE64-B94D724912E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
        <p:nvSpPr>
          <p:cNvPr id="10" name="Alatunnisteen paikkamerkki 9">
            <a:extLst>
              <a:ext uri="{FF2B5EF4-FFF2-40B4-BE49-F238E27FC236}">
                <a16:creationId xmlns:a16="http://schemas.microsoft.com/office/drawing/2014/main" id="{60A719AE-74CB-33E2-C8C6-B4D4D1338B7D}"/>
              </a:ext>
            </a:extLst>
          </p:cNvPr>
          <p:cNvSpPr>
            <a:spLocks noGrp="1"/>
          </p:cNvSpPr>
          <p:nvPr>
            <p:ph type="ftr" sz="quarter" idx="19"/>
          </p:nvPr>
        </p:nvSpPr>
        <p:spPr/>
        <p:txBody>
          <a:bodyPr/>
          <a:lstStyle>
            <a:lvl1pPr>
              <a:defRPr>
                <a:solidFill>
                  <a:schemeClr val="tx1"/>
                </a:solidFill>
              </a:defRPr>
            </a:lvl1pPr>
          </a:lstStyle>
          <a:p>
            <a:endParaRPr lang="fi-FI" dirty="0"/>
          </a:p>
        </p:txBody>
      </p:sp>
      <p:sp>
        <p:nvSpPr>
          <p:cNvPr id="7" name="Päivämäärän paikkamerkki 6">
            <a:extLst>
              <a:ext uri="{FF2B5EF4-FFF2-40B4-BE49-F238E27FC236}">
                <a16:creationId xmlns:a16="http://schemas.microsoft.com/office/drawing/2014/main" id="{C34EB6D2-AFE8-0DDC-987D-75DFAF83E63E}"/>
              </a:ext>
            </a:extLst>
          </p:cNvPr>
          <p:cNvSpPr>
            <a:spLocks noGrp="1"/>
          </p:cNvSpPr>
          <p:nvPr>
            <p:ph type="dt" sz="half" idx="18"/>
          </p:nvPr>
        </p:nvSpPr>
        <p:spPr/>
        <p:txBody>
          <a:bodyPr/>
          <a:lstStyle>
            <a:lvl1pPr>
              <a:defRPr>
                <a:solidFill>
                  <a:schemeClr val="tx1"/>
                </a:solidFill>
              </a:defRPr>
            </a:lvl1pPr>
          </a:lstStyle>
          <a:p>
            <a:r>
              <a:rPr lang="fi-FI"/>
              <a:t>12.8.2025</a:t>
            </a:r>
            <a:endParaRPr lang="fi-FI" dirty="0"/>
          </a:p>
        </p:txBody>
      </p:sp>
      <p:sp>
        <p:nvSpPr>
          <p:cNvPr id="11" name="Dian numeron paikkamerkki 10">
            <a:extLst>
              <a:ext uri="{FF2B5EF4-FFF2-40B4-BE49-F238E27FC236}">
                <a16:creationId xmlns:a16="http://schemas.microsoft.com/office/drawing/2014/main" id="{B71C8F50-CF2B-4BC7-3F60-F8C589560008}"/>
              </a:ext>
            </a:extLst>
          </p:cNvPr>
          <p:cNvSpPr>
            <a:spLocks noGrp="1"/>
          </p:cNvSpPr>
          <p:nvPr>
            <p:ph type="sldNum" sz="quarter" idx="20"/>
          </p:nvPr>
        </p:nvSpPr>
        <p:spPr/>
        <p:txBody>
          <a:bodyPr/>
          <a:lstStyle>
            <a:lvl1pPr>
              <a:defRPr>
                <a:solidFill>
                  <a:schemeClr val="tx1"/>
                </a:solidFill>
              </a:defRPr>
            </a:lvl1pPr>
          </a:lstStyle>
          <a:p>
            <a:fld id="{A9494116-C6F5-466F-B5C1-BBB074CB17FC}" type="slidenum">
              <a:rPr lang="fi-FI" smtClean="0"/>
              <a:pPr/>
              <a:t>‹#›</a:t>
            </a:fld>
            <a:endParaRPr lang="fi-FI" dirty="0"/>
          </a:p>
        </p:txBody>
      </p:sp>
    </p:spTree>
    <p:extLst>
      <p:ext uri="{BB962C8B-B14F-4D97-AF65-F5344CB8AC3E}">
        <p14:creationId xmlns:p14="http://schemas.microsoft.com/office/powerpoint/2010/main" val="3279529855"/>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preserve="1" userDrawn="1">
  <p:cSld name="Lopetusdia 1 B">
    <p:bg>
      <p:bgPr>
        <a:solidFill>
          <a:schemeClr val="accent6"/>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B2CD312-9726-B802-8BDD-60E4DE41D212}"/>
              </a:ext>
            </a:extLst>
          </p:cNvPr>
          <p:cNvSpPr>
            <a:spLocks noGrp="1"/>
          </p:cNvSpPr>
          <p:nvPr>
            <p:ph type="title" hasCustomPrompt="1"/>
          </p:nvPr>
        </p:nvSpPr>
        <p:spPr>
          <a:xfrm>
            <a:off x="539750" y="539750"/>
            <a:ext cx="6816390" cy="1985963"/>
          </a:xfrm>
          <a:prstGeom prst="rect">
            <a:avLst/>
          </a:prstGeom>
        </p:spPr>
        <p:txBody>
          <a:bodyPr anchor="t"/>
          <a:lstStyle>
            <a:lvl1pPr>
              <a:defRPr sz="8000">
                <a:solidFill>
                  <a:schemeClr val="tx2"/>
                </a:solidFill>
              </a:defRPr>
            </a:lvl1pPr>
          </a:lstStyle>
          <a:p>
            <a:r>
              <a:rPr lang="fi-FI" dirty="0"/>
              <a:t>Lopputervehdys</a:t>
            </a:r>
          </a:p>
        </p:txBody>
      </p:sp>
      <p:sp>
        <p:nvSpPr>
          <p:cNvPr id="5" name="Tekstin paikkamerkki 10">
            <a:extLst>
              <a:ext uri="{FF2B5EF4-FFF2-40B4-BE49-F238E27FC236}">
                <a16:creationId xmlns:a16="http://schemas.microsoft.com/office/drawing/2014/main" id="{5A17228A-4ECB-3122-FDC3-410BC9233F95}"/>
              </a:ext>
            </a:extLst>
          </p:cNvPr>
          <p:cNvSpPr>
            <a:spLocks noGrp="1"/>
          </p:cNvSpPr>
          <p:nvPr>
            <p:ph type="body" sz="quarter" idx="17"/>
          </p:nvPr>
        </p:nvSpPr>
        <p:spPr>
          <a:xfrm>
            <a:off x="539750" y="3021012"/>
            <a:ext cx="5376863" cy="2732087"/>
          </a:xfrm>
        </p:spPr>
        <p:txBody>
          <a:bodyPr/>
          <a:lstStyle>
            <a:lvl1pPr>
              <a:defRPr sz="2000">
                <a:solidFill>
                  <a:schemeClr val="tx1"/>
                </a:solidFill>
              </a:defRPr>
            </a:lvl1pPr>
            <a:lvl2pPr>
              <a:defRPr sz="2000">
                <a:solidFill>
                  <a:schemeClr val="tx1"/>
                </a:solidFill>
              </a:defRPr>
            </a:lvl2pPr>
            <a:lvl3pPr>
              <a:defRPr sz="1800">
                <a:solidFill>
                  <a:schemeClr val="tx1"/>
                </a:solidFill>
              </a:defRPr>
            </a:lvl3pPr>
            <a:lvl4pPr>
              <a:defRPr sz="1800">
                <a:solidFill>
                  <a:schemeClr val="tx1"/>
                </a:solidFill>
              </a:defRPr>
            </a:lvl4pPr>
            <a:lvl5pPr>
              <a:defRPr sz="1800">
                <a:solidFill>
                  <a:schemeClr val="tx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7" name="Kuvan paikkamerkki 6">
            <a:extLst>
              <a:ext uri="{FF2B5EF4-FFF2-40B4-BE49-F238E27FC236}">
                <a16:creationId xmlns:a16="http://schemas.microsoft.com/office/drawing/2014/main" id="{2BE1BEFA-6351-A3DE-BC79-D0991FF6D6AA}"/>
              </a:ext>
              <a:ext uri="{C183D7F6-B498-43B3-948B-1728B52AA6E4}">
                <adec:decorative xmlns:adec="http://schemas.microsoft.com/office/drawing/2017/decorative" val="1"/>
              </a:ext>
            </a:extLst>
          </p:cNvPr>
          <p:cNvSpPr>
            <a:spLocks noGrp="1"/>
          </p:cNvSpPr>
          <p:nvPr>
            <p:ph type="pic" sz="quarter" idx="14" hasCustomPrompt="1"/>
          </p:nvPr>
        </p:nvSpPr>
        <p:spPr>
          <a:xfrm>
            <a:off x="3804000" y="-2198"/>
            <a:ext cx="8388000" cy="6860198"/>
          </a:xfrm>
          <a:custGeom>
            <a:avLst/>
            <a:gdLst>
              <a:gd name="connsiteX0" fmla="*/ 6355271 w 8388000"/>
              <a:gd name="connsiteY0" fmla="*/ 0 h 6860198"/>
              <a:gd name="connsiteX1" fmla="*/ 8388000 w 8388000"/>
              <a:gd name="connsiteY1" fmla="*/ 0 h 6860198"/>
              <a:gd name="connsiteX2" fmla="*/ 8388000 w 8388000"/>
              <a:gd name="connsiteY2" fmla="*/ 260647 h 6860198"/>
              <a:gd name="connsiteX3" fmla="*/ 8388000 w 8388000"/>
              <a:gd name="connsiteY3" fmla="*/ 547346 h 6860198"/>
              <a:gd name="connsiteX4" fmla="*/ 8388000 w 8388000"/>
              <a:gd name="connsiteY4" fmla="*/ 6855969 h 6860198"/>
              <a:gd name="connsiteX5" fmla="*/ 8388000 w 8388000"/>
              <a:gd name="connsiteY5" fmla="*/ 6857501 h 6860198"/>
              <a:gd name="connsiteX6" fmla="*/ 8388000 w 8388000"/>
              <a:gd name="connsiteY6" fmla="*/ 6858000 h 6860198"/>
              <a:gd name="connsiteX7" fmla="*/ 7318248 w 8388000"/>
              <a:gd name="connsiteY7" fmla="*/ 6858000 h 6860198"/>
              <a:gd name="connsiteX8" fmla="*/ 7318248 w 8388000"/>
              <a:gd name="connsiteY8" fmla="*/ 6858788 h 6860198"/>
              <a:gd name="connsiteX9" fmla="*/ 7227440 w 8388000"/>
              <a:gd name="connsiteY9" fmla="*/ 6858788 h 6860198"/>
              <a:gd name="connsiteX10" fmla="*/ 7227440 w 8388000"/>
              <a:gd name="connsiteY10" fmla="*/ 6860198 h 6860198"/>
              <a:gd name="connsiteX11" fmla="*/ 3299723 w 8388000"/>
              <a:gd name="connsiteY11" fmla="*/ 6860198 h 6860198"/>
              <a:gd name="connsiteX12" fmla="*/ 3300395 w 8388000"/>
              <a:gd name="connsiteY12" fmla="*/ 6858788 h 6860198"/>
              <a:gd name="connsiteX13" fmla="*/ 2056814 w 8388000"/>
              <a:gd name="connsiteY13" fmla="*/ 6858788 h 6860198"/>
              <a:gd name="connsiteX14" fmla="*/ 2057296 w 8388000"/>
              <a:gd name="connsiteY14" fmla="*/ 6858000 h 6860198"/>
              <a:gd name="connsiteX15" fmla="*/ 1604 w 8388000"/>
              <a:gd name="connsiteY15" fmla="*/ 6858000 h 6860198"/>
              <a:gd name="connsiteX16" fmla="*/ 0 w 8388000"/>
              <a:gd name="connsiteY16" fmla="*/ 6342871 h 6860198"/>
              <a:gd name="connsiteX17" fmla="*/ 532409 w 8388000"/>
              <a:gd name="connsiteY17" fmla="*/ 6344529 h 6860198"/>
              <a:gd name="connsiteX18" fmla="*/ 529031 w 8388000"/>
              <a:gd name="connsiteY18" fmla="*/ 5813842 h 6860198"/>
              <a:gd name="connsiteX19" fmla="*/ 1061436 w 8388000"/>
              <a:gd name="connsiteY19" fmla="*/ 5815500 h 6860198"/>
              <a:gd name="connsiteX20" fmla="*/ 1059780 w 8388000"/>
              <a:gd name="connsiteY20" fmla="*/ 5283028 h 6860198"/>
              <a:gd name="connsiteX21" fmla="*/ 1590529 w 8388000"/>
              <a:gd name="connsiteY21" fmla="*/ 5286407 h 6860198"/>
              <a:gd name="connsiteX22" fmla="*/ 1588810 w 8388000"/>
              <a:gd name="connsiteY22" fmla="*/ 4754000 h 6860198"/>
              <a:gd name="connsiteX23" fmla="*/ 2119560 w 8388000"/>
              <a:gd name="connsiteY23" fmla="*/ 4757378 h 6860198"/>
              <a:gd name="connsiteX24" fmla="*/ 2117840 w 8388000"/>
              <a:gd name="connsiteY24" fmla="*/ 4224971 h 6860198"/>
              <a:gd name="connsiteX25" fmla="*/ 2648590 w 8388000"/>
              <a:gd name="connsiteY25" fmla="*/ 4228350 h 6860198"/>
              <a:gd name="connsiteX26" fmla="*/ 2646867 w 8388000"/>
              <a:gd name="connsiteY26" fmla="*/ 3695942 h 6860198"/>
              <a:gd name="connsiteX27" fmla="*/ 3179274 w 8388000"/>
              <a:gd name="connsiteY27" fmla="*/ 3697662 h 6860198"/>
              <a:gd name="connsiteX28" fmla="*/ 3177680 w 8388000"/>
              <a:gd name="connsiteY28" fmla="*/ 3165191 h 6860198"/>
              <a:gd name="connsiteX29" fmla="*/ 3708367 w 8388000"/>
              <a:gd name="connsiteY29" fmla="*/ 3168569 h 6860198"/>
              <a:gd name="connsiteX30" fmla="*/ 3706711 w 8388000"/>
              <a:gd name="connsiteY30" fmla="*/ 2636163 h 6860198"/>
              <a:gd name="connsiteX31" fmla="*/ 4239055 w 8388000"/>
              <a:gd name="connsiteY31" fmla="*/ 2637820 h 6860198"/>
              <a:gd name="connsiteX32" fmla="*/ 4235675 w 8388000"/>
              <a:gd name="connsiteY32" fmla="*/ 2107197 h 6860198"/>
              <a:gd name="connsiteX33" fmla="*/ 4768082 w 8388000"/>
              <a:gd name="connsiteY33" fmla="*/ 2108790 h 6860198"/>
              <a:gd name="connsiteX34" fmla="*/ 4766426 w 8388000"/>
              <a:gd name="connsiteY34" fmla="*/ 1576447 h 6860198"/>
              <a:gd name="connsiteX35" fmla="*/ 5298830 w 8388000"/>
              <a:gd name="connsiteY35" fmla="*/ 1578104 h 6860198"/>
              <a:gd name="connsiteX36" fmla="*/ 5295454 w 8388000"/>
              <a:gd name="connsiteY36" fmla="*/ 1047418 h 6860198"/>
              <a:gd name="connsiteX37" fmla="*/ 5827860 w 8388000"/>
              <a:gd name="connsiteY37" fmla="*/ 1049076 h 6860198"/>
              <a:gd name="connsiteX38" fmla="*/ 5826140 w 8388000"/>
              <a:gd name="connsiteY38" fmla="*/ 516668 h 6860198"/>
              <a:gd name="connsiteX39" fmla="*/ 6356888 w 8388000"/>
              <a:gd name="connsiteY39" fmla="*/ 520046 h 686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388000" h="6860198">
                <a:moveTo>
                  <a:pt x="6355271" y="0"/>
                </a:moveTo>
                <a:lnTo>
                  <a:pt x="8388000" y="0"/>
                </a:lnTo>
                <a:lnTo>
                  <a:pt x="8388000" y="260647"/>
                </a:lnTo>
                <a:lnTo>
                  <a:pt x="8388000" y="547346"/>
                </a:lnTo>
                <a:lnTo>
                  <a:pt x="8388000" y="6855969"/>
                </a:lnTo>
                <a:lnTo>
                  <a:pt x="8388000" y="6857501"/>
                </a:lnTo>
                <a:lnTo>
                  <a:pt x="8388000" y="6858000"/>
                </a:lnTo>
                <a:lnTo>
                  <a:pt x="7318248" y="6858000"/>
                </a:lnTo>
                <a:lnTo>
                  <a:pt x="7318248" y="6858788"/>
                </a:lnTo>
                <a:lnTo>
                  <a:pt x="7227440" y="6858788"/>
                </a:lnTo>
                <a:lnTo>
                  <a:pt x="7227440" y="6860198"/>
                </a:lnTo>
                <a:lnTo>
                  <a:pt x="3299723" y="6860198"/>
                </a:lnTo>
                <a:lnTo>
                  <a:pt x="3300395" y="6858788"/>
                </a:lnTo>
                <a:lnTo>
                  <a:pt x="2056814" y="6858788"/>
                </a:lnTo>
                <a:lnTo>
                  <a:pt x="2057296" y="6858000"/>
                </a:lnTo>
                <a:lnTo>
                  <a:pt x="1604" y="6858000"/>
                </a:lnTo>
                <a:lnTo>
                  <a:pt x="0" y="6342871"/>
                </a:lnTo>
                <a:lnTo>
                  <a:pt x="532409" y="6344529"/>
                </a:lnTo>
                <a:lnTo>
                  <a:pt x="529031" y="5813842"/>
                </a:lnTo>
                <a:lnTo>
                  <a:pt x="1061436" y="5815500"/>
                </a:lnTo>
                <a:lnTo>
                  <a:pt x="1059780" y="5283028"/>
                </a:lnTo>
                <a:lnTo>
                  <a:pt x="1590529" y="5286407"/>
                </a:lnTo>
                <a:lnTo>
                  <a:pt x="1588810" y="4754000"/>
                </a:lnTo>
                <a:lnTo>
                  <a:pt x="2119560" y="4757378"/>
                </a:lnTo>
                <a:lnTo>
                  <a:pt x="2117840" y="4224971"/>
                </a:lnTo>
                <a:lnTo>
                  <a:pt x="2648590" y="4228350"/>
                </a:lnTo>
                <a:lnTo>
                  <a:pt x="2646867" y="3695942"/>
                </a:lnTo>
                <a:lnTo>
                  <a:pt x="3179274" y="3697662"/>
                </a:lnTo>
                <a:lnTo>
                  <a:pt x="3177680" y="3165191"/>
                </a:lnTo>
                <a:lnTo>
                  <a:pt x="3708367" y="3168569"/>
                </a:lnTo>
                <a:lnTo>
                  <a:pt x="3706711" y="2636163"/>
                </a:lnTo>
                <a:lnTo>
                  <a:pt x="4239055" y="2637820"/>
                </a:lnTo>
                <a:lnTo>
                  <a:pt x="4235675" y="2107197"/>
                </a:lnTo>
                <a:lnTo>
                  <a:pt x="4768082" y="2108790"/>
                </a:lnTo>
                <a:lnTo>
                  <a:pt x="4766426" y="1576447"/>
                </a:lnTo>
                <a:lnTo>
                  <a:pt x="5298830" y="1578104"/>
                </a:lnTo>
                <a:lnTo>
                  <a:pt x="5295454" y="1047418"/>
                </a:lnTo>
                <a:lnTo>
                  <a:pt x="5827860" y="1049076"/>
                </a:lnTo>
                <a:lnTo>
                  <a:pt x="5826140" y="516668"/>
                </a:lnTo>
                <a:lnTo>
                  <a:pt x="6356888" y="520046"/>
                </a:lnTo>
                <a:close/>
              </a:path>
            </a:pathLst>
          </a:custGeom>
          <a:noFill/>
        </p:spPr>
        <p:txBody>
          <a:bodyPr wrap="square" lIns="3240000" tIns="216000" rIns="540000" bIns="900000" anchor="b">
            <a:noAutofit/>
          </a:bodyPr>
          <a:lstStyle>
            <a:lvl1pPr marL="0" indent="0" algn="r">
              <a:buNone/>
              <a:defRPr sz="1400" b="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677C355B-861B-65DB-C694-146B71E6539A}"/>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4" name="Logo">
            <a:extLst>
              <a:ext uri="{FF2B5EF4-FFF2-40B4-BE49-F238E27FC236}">
                <a16:creationId xmlns:a16="http://schemas.microsoft.com/office/drawing/2014/main" id="{A34E367D-6B7F-654A-AAAD-BF851B6C9B3D}"/>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
        <p:nvSpPr>
          <p:cNvPr id="10" name="Alatunnisteen paikkamerkki 9">
            <a:extLst>
              <a:ext uri="{FF2B5EF4-FFF2-40B4-BE49-F238E27FC236}">
                <a16:creationId xmlns:a16="http://schemas.microsoft.com/office/drawing/2014/main" id="{55206931-C6D4-11C6-4663-835FF6B44261}"/>
              </a:ext>
            </a:extLst>
          </p:cNvPr>
          <p:cNvSpPr>
            <a:spLocks noGrp="1"/>
          </p:cNvSpPr>
          <p:nvPr>
            <p:ph type="ftr" sz="quarter" idx="19"/>
          </p:nvPr>
        </p:nvSpPr>
        <p:spPr/>
        <p:txBody>
          <a:bodyPr/>
          <a:lstStyle>
            <a:lvl1pPr>
              <a:defRPr>
                <a:solidFill>
                  <a:schemeClr val="tx1"/>
                </a:solidFill>
              </a:defRPr>
            </a:lvl1pPr>
          </a:lstStyle>
          <a:p>
            <a:endParaRPr lang="fi-FI" dirty="0"/>
          </a:p>
        </p:txBody>
      </p:sp>
      <p:sp>
        <p:nvSpPr>
          <p:cNvPr id="9" name="Päivämäärän paikkamerkki 8">
            <a:extLst>
              <a:ext uri="{FF2B5EF4-FFF2-40B4-BE49-F238E27FC236}">
                <a16:creationId xmlns:a16="http://schemas.microsoft.com/office/drawing/2014/main" id="{2CB0054A-6453-5864-920B-A5D714D7E700}"/>
              </a:ext>
            </a:extLst>
          </p:cNvPr>
          <p:cNvSpPr>
            <a:spLocks noGrp="1"/>
          </p:cNvSpPr>
          <p:nvPr>
            <p:ph type="dt" sz="half" idx="18"/>
          </p:nvPr>
        </p:nvSpPr>
        <p:spPr/>
        <p:txBody>
          <a:bodyPr/>
          <a:lstStyle>
            <a:lvl1pPr>
              <a:defRPr>
                <a:solidFill>
                  <a:schemeClr val="tx1"/>
                </a:solidFill>
              </a:defRPr>
            </a:lvl1pPr>
          </a:lstStyle>
          <a:p>
            <a:r>
              <a:rPr lang="fi-FI"/>
              <a:t>12.8.2025</a:t>
            </a:r>
            <a:endParaRPr lang="fi-FI" dirty="0"/>
          </a:p>
        </p:txBody>
      </p:sp>
      <p:sp>
        <p:nvSpPr>
          <p:cNvPr id="11" name="Dian numeron paikkamerkki 10">
            <a:extLst>
              <a:ext uri="{FF2B5EF4-FFF2-40B4-BE49-F238E27FC236}">
                <a16:creationId xmlns:a16="http://schemas.microsoft.com/office/drawing/2014/main" id="{139EEE51-3B51-E3A7-730C-2281CA27C64B}"/>
              </a:ext>
            </a:extLst>
          </p:cNvPr>
          <p:cNvSpPr>
            <a:spLocks noGrp="1"/>
          </p:cNvSpPr>
          <p:nvPr>
            <p:ph type="sldNum" sz="quarter" idx="20"/>
          </p:nvPr>
        </p:nvSpPr>
        <p:spPr/>
        <p:txBody>
          <a:bodyPr/>
          <a:lstStyle>
            <a:lvl1pPr>
              <a:defRPr>
                <a:solidFill>
                  <a:schemeClr val="tx1"/>
                </a:solidFill>
              </a:defRPr>
            </a:lvl1pPr>
          </a:lstStyle>
          <a:p>
            <a:fld id="{A9494116-C6F5-466F-B5C1-BBB074CB17FC}" type="slidenum">
              <a:rPr lang="fi-FI" smtClean="0"/>
              <a:pPr/>
              <a:t>‹#›</a:t>
            </a:fld>
            <a:endParaRPr lang="fi-FI" dirty="0"/>
          </a:p>
        </p:txBody>
      </p:sp>
    </p:spTree>
    <p:extLst>
      <p:ext uri="{BB962C8B-B14F-4D97-AF65-F5344CB8AC3E}">
        <p14:creationId xmlns:p14="http://schemas.microsoft.com/office/powerpoint/2010/main" val="1417098891"/>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preserve="1" userDrawn="1">
  <p:cSld name="Lopetusdia 1 C">
    <p:bg>
      <p:bgPr>
        <a:solidFill>
          <a:schemeClr val="accent6"/>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B2CD312-9726-B802-8BDD-60E4DE41D212}"/>
              </a:ext>
            </a:extLst>
          </p:cNvPr>
          <p:cNvSpPr>
            <a:spLocks noGrp="1"/>
          </p:cNvSpPr>
          <p:nvPr>
            <p:ph type="title" hasCustomPrompt="1"/>
          </p:nvPr>
        </p:nvSpPr>
        <p:spPr>
          <a:xfrm>
            <a:off x="539750" y="539750"/>
            <a:ext cx="6816390" cy="1985963"/>
          </a:xfrm>
          <a:prstGeom prst="rect">
            <a:avLst/>
          </a:prstGeom>
        </p:spPr>
        <p:txBody>
          <a:bodyPr anchor="t"/>
          <a:lstStyle>
            <a:lvl1pPr>
              <a:defRPr sz="8000">
                <a:solidFill>
                  <a:schemeClr val="tx2"/>
                </a:solidFill>
              </a:defRPr>
            </a:lvl1pPr>
          </a:lstStyle>
          <a:p>
            <a:r>
              <a:rPr lang="fi-FI" dirty="0"/>
              <a:t>Lopputervehdys</a:t>
            </a:r>
          </a:p>
        </p:txBody>
      </p:sp>
      <p:sp>
        <p:nvSpPr>
          <p:cNvPr id="15" name="Tekstin paikkamerkki 10">
            <a:extLst>
              <a:ext uri="{FF2B5EF4-FFF2-40B4-BE49-F238E27FC236}">
                <a16:creationId xmlns:a16="http://schemas.microsoft.com/office/drawing/2014/main" id="{54014060-BC8B-9A8A-9648-7031D9B00943}"/>
              </a:ext>
            </a:extLst>
          </p:cNvPr>
          <p:cNvSpPr>
            <a:spLocks noGrp="1"/>
          </p:cNvSpPr>
          <p:nvPr>
            <p:ph type="body" sz="quarter" idx="17"/>
          </p:nvPr>
        </p:nvSpPr>
        <p:spPr>
          <a:xfrm>
            <a:off x="539750" y="3021012"/>
            <a:ext cx="5376863" cy="2732087"/>
          </a:xfrm>
        </p:spPr>
        <p:txBody>
          <a:bodyPr/>
          <a:lstStyle>
            <a:lvl1pPr>
              <a:defRPr sz="2000">
                <a:solidFill>
                  <a:schemeClr val="tx1"/>
                </a:solidFill>
              </a:defRPr>
            </a:lvl1pPr>
            <a:lvl2pPr>
              <a:defRPr sz="2000">
                <a:solidFill>
                  <a:schemeClr val="tx1"/>
                </a:solidFill>
              </a:defRPr>
            </a:lvl2pPr>
            <a:lvl3pPr>
              <a:defRPr sz="1800">
                <a:solidFill>
                  <a:schemeClr val="tx1"/>
                </a:solidFill>
              </a:defRPr>
            </a:lvl3pPr>
            <a:lvl4pPr>
              <a:defRPr sz="1800">
                <a:solidFill>
                  <a:schemeClr val="tx1"/>
                </a:solidFill>
              </a:defRPr>
            </a:lvl4pPr>
            <a:lvl5pPr>
              <a:defRPr sz="1800">
                <a:solidFill>
                  <a:schemeClr val="tx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1" name="Kuvan paikkamerkki 10">
            <a:extLst>
              <a:ext uri="{FF2B5EF4-FFF2-40B4-BE49-F238E27FC236}">
                <a16:creationId xmlns:a16="http://schemas.microsoft.com/office/drawing/2014/main" id="{0DAA17A1-A57B-6CBB-9949-077C4959CF96}"/>
              </a:ext>
              <a:ext uri="{C183D7F6-B498-43B3-948B-1728B52AA6E4}">
                <adec:decorative xmlns:adec="http://schemas.microsoft.com/office/drawing/2017/decorative" val="1"/>
              </a:ext>
            </a:extLst>
          </p:cNvPr>
          <p:cNvSpPr>
            <a:spLocks noGrp="1"/>
          </p:cNvSpPr>
          <p:nvPr>
            <p:ph type="pic" sz="quarter" idx="14" hasCustomPrompt="1"/>
          </p:nvPr>
        </p:nvSpPr>
        <p:spPr>
          <a:xfrm>
            <a:off x="3683731" y="-2199"/>
            <a:ext cx="8508269" cy="6862398"/>
          </a:xfrm>
          <a:custGeom>
            <a:avLst/>
            <a:gdLst>
              <a:gd name="connsiteX0" fmla="*/ 7131651 w 8508269"/>
              <a:gd name="connsiteY0" fmla="*/ 0 h 6862398"/>
              <a:gd name="connsiteX1" fmla="*/ 7562831 w 8508269"/>
              <a:gd name="connsiteY1" fmla="*/ 0 h 6862398"/>
              <a:gd name="connsiteX2" fmla="*/ 8508269 w 8508269"/>
              <a:gd name="connsiteY2" fmla="*/ 0 h 6862398"/>
              <a:gd name="connsiteX3" fmla="*/ 8508269 w 8508269"/>
              <a:gd name="connsiteY3" fmla="*/ 298118 h 6862398"/>
              <a:gd name="connsiteX4" fmla="*/ 8508269 w 8508269"/>
              <a:gd name="connsiteY4" fmla="*/ 6858000 h 6862398"/>
              <a:gd name="connsiteX5" fmla="*/ 8508269 w 8508269"/>
              <a:gd name="connsiteY5" fmla="*/ 6859593 h 6862398"/>
              <a:gd name="connsiteX6" fmla="*/ 8508268 w 8508269"/>
              <a:gd name="connsiteY6" fmla="*/ 6859593 h 6862398"/>
              <a:gd name="connsiteX7" fmla="*/ 8508268 w 8508269"/>
              <a:gd name="connsiteY7" fmla="*/ 6860136 h 6862398"/>
              <a:gd name="connsiteX8" fmla="*/ 8508268 w 8508269"/>
              <a:gd name="connsiteY8" fmla="*/ 6860199 h 6862398"/>
              <a:gd name="connsiteX9" fmla="*/ 7562831 w 8508269"/>
              <a:gd name="connsiteY9" fmla="*/ 6860199 h 6862398"/>
              <a:gd name="connsiteX10" fmla="*/ 7562831 w 8508269"/>
              <a:gd name="connsiteY10" fmla="*/ 6860932 h 6862398"/>
              <a:gd name="connsiteX11" fmla="*/ 7482577 w 8508269"/>
              <a:gd name="connsiteY11" fmla="*/ 6860932 h 6862398"/>
              <a:gd name="connsiteX12" fmla="*/ 7482577 w 8508269"/>
              <a:gd name="connsiteY12" fmla="*/ 6862398 h 6862398"/>
              <a:gd name="connsiteX13" fmla="*/ 4011294 w 8508269"/>
              <a:gd name="connsiteY13" fmla="*/ 6862398 h 6862398"/>
              <a:gd name="connsiteX14" fmla="*/ 4011888 w 8508269"/>
              <a:gd name="connsiteY14" fmla="*/ 6860932 h 6862398"/>
              <a:gd name="connsiteX15" fmla="*/ 2912822 w 8508269"/>
              <a:gd name="connsiteY15" fmla="*/ 6860932 h 6862398"/>
              <a:gd name="connsiteX16" fmla="*/ 2913203 w 8508269"/>
              <a:gd name="connsiteY16" fmla="*/ 6860199 h 6862398"/>
              <a:gd name="connsiteX17" fmla="*/ 2655267 w 8508269"/>
              <a:gd name="connsiteY17" fmla="*/ 6860199 h 6862398"/>
              <a:gd name="connsiteX18" fmla="*/ 2655267 w 8508269"/>
              <a:gd name="connsiteY18" fmla="*/ 6860136 h 6862398"/>
              <a:gd name="connsiteX19" fmla="*/ 0 w 8508269"/>
              <a:gd name="connsiteY19" fmla="*/ 6860136 h 6862398"/>
              <a:gd name="connsiteX20" fmla="*/ 78105 w 8508269"/>
              <a:gd name="connsiteY20" fmla="*/ 6414112 h 6862398"/>
              <a:gd name="connsiteX21" fmla="*/ 526161 w 8508269"/>
              <a:gd name="connsiteY21" fmla="*/ 6334038 h 6862398"/>
              <a:gd name="connsiteX22" fmla="*/ 606171 w 8508269"/>
              <a:gd name="connsiteY22" fmla="*/ 5885982 h 6862398"/>
              <a:gd name="connsiteX23" fmla="*/ 1054227 w 8508269"/>
              <a:gd name="connsiteY23" fmla="*/ 5805909 h 6862398"/>
              <a:gd name="connsiteX24" fmla="*/ 1134301 w 8508269"/>
              <a:gd name="connsiteY24" fmla="*/ 5357853 h 6862398"/>
              <a:gd name="connsiteX25" fmla="*/ 1582357 w 8508269"/>
              <a:gd name="connsiteY25" fmla="*/ 5277779 h 6862398"/>
              <a:gd name="connsiteX26" fmla="*/ 1662430 w 8508269"/>
              <a:gd name="connsiteY26" fmla="*/ 4829723 h 6862398"/>
              <a:gd name="connsiteX27" fmla="*/ 2110486 w 8508269"/>
              <a:gd name="connsiteY27" fmla="*/ 4749713 h 6862398"/>
              <a:gd name="connsiteX28" fmla="*/ 2190560 w 8508269"/>
              <a:gd name="connsiteY28" fmla="*/ 4301657 h 6862398"/>
              <a:gd name="connsiteX29" fmla="*/ 2638616 w 8508269"/>
              <a:gd name="connsiteY29" fmla="*/ 4221584 h 6862398"/>
              <a:gd name="connsiteX30" fmla="*/ 2718689 w 8508269"/>
              <a:gd name="connsiteY30" fmla="*/ 3773527 h 6862398"/>
              <a:gd name="connsiteX31" fmla="*/ 3166745 w 8508269"/>
              <a:gd name="connsiteY31" fmla="*/ 3693454 h 6862398"/>
              <a:gd name="connsiteX32" fmla="*/ 3280537 w 8508269"/>
              <a:gd name="connsiteY32" fmla="*/ 3375764 h 6862398"/>
              <a:gd name="connsiteX33" fmla="*/ 3248470 w 8508269"/>
              <a:gd name="connsiteY33" fmla="*/ 3243747 h 6862398"/>
              <a:gd name="connsiteX34" fmla="*/ 3696526 w 8508269"/>
              <a:gd name="connsiteY34" fmla="*/ 3163674 h 6862398"/>
              <a:gd name="connsiteX35" fmla="*/ 3708527 w 8508269"/>
              <a:gd name="connsiteY35" fmla="*/ 3151037 h 6862398"/>
              <a:gd name="connsiteX36" fmla="*/ 3709924 w 8508269"/>
              <a:gd name="connsiteY36" fmla="*/ 3149450 h 6862398"/>
              <a:gd name="connsiteX37" fmla="*/ 3742500 w 8508269"/>
              <a:gd name="connsiteY37" fmla="*/ 3107476 h 6862398"/>
              <a:gd name="connsiteX38" fmla="*/ 3742690 w 8508269"/>
              <a:gd name="connsiteY38" fmla="*/ 3107603 h 6862398"/>
              <a:gd name="connsiteX39" fmla="*/ 3776536 w 8508269"/>
              <a:gd name="connsiteY39" fmla="*/ 2715681 h 6862398"/>
              <a:gd name="connsiteX40" fmla="*/ 4224592 w 8508269"/>
              <a:gd name="connsiteY40" fmla="*/ 2635608 h 6862398"/>
              <a:gd name="connsiteX41" fmla="*/ 4304665 w 8508269"/>
              <a:gd name="connsiteY41" fmla="*/ 2187552 h 6862398"/>
              <a:gd name="connsiteX42" fmla="*/ 4752721 w 8508269"/>
              <a:gd name="connsiteY42" fmla="*/ 2107478 h 6862398"/>
              <a:gd name="connsiteX43" fmla="*/ 4832795 w 8508269"/>
              <a:gd name="connsiteY43" fmla="*/ 1659422 h 6862398"/>
              <a:gd name="connsiteX44" fmla="*/ 5280851 w 8508269"/>
              <a:gd name="connsiteY44" fmla="*/ 1579349 h 6862398"/>
              <a:gd name="connsiteX45" fmla="*/ 5360924 w 8508269"/>
              <a:gd name="connsiteY45" fmla="*/ 1131293 h 6862398"/>
              <a:gd name="connsiteX46" fmla="*/ 5808917 w 8508269"/>
              <a:gd name="connsiteY46" fmla="*/ 1051219 h 6862398"/>
              <a:gd name="connsiteX47" fmla="*/ 5888990 w 8508269"/>
              <a:gd name="connsiteY47" fmla="*/ 603163 h 6862398"/>
              <a:gd name="connsiteX48" fmla="*/ 6337046 w 8508269"/>
              <a:gd name="connsiteY48" fmla="*/ 523090 h 6862398"/>
              <a:gd name="connsiteX49" fmla="*/ 6417120 w 8508269"/>
              <a:gd name="connsiteY49" fmla="*/ 75034 h 6862398"/>
              <a:gd name="connsiteX50" fmla="*/ 6857746 w 8508269"/>
              <a:gd name="connsiteY50" fmla="*/ 2199 h 6862398"/>
              <a:gd name="connsiteX51" fmla="*/ 6857810 w 8508269"/>
              <a:gd name="connsiteY51" fmla="*/ 2199 h 6862398"/>
              <a:gd name="connsiteX52" fmla="*/ 7089594 w 8508269"/>
              <a:gd name="connsiteY52" fmla="*/ 2199 h 6862398"/>
              <a:gd name="connsiteX53" fmla="*/ 7130161 w 8508269"/>
              <a:gd name="connsiteY53" fmla="*/ 2199 h 6862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8508269" h="6862398">
                <a:moveTo>
                  <a:pt x="7131651" y="0"/>
                </a:moveTo>
                <a:lnTo>
                  <a:pt x="7562831" y="0"/>
                </a:lnTo>
                <a:lnTo>
                  <a:pt x="8508269" y="0"/>
                </a:lnTo>
                <a:lnTo>
                  <a:pt x="8508269" y="298118"/>
                </a:lnTo>
                <a:lnTo>
                  <a:pt x="8508269" y="6858000"/>
                </a:lnTo>
                <a:lnTo>
                  <a:pt x="8508269" y="6859593"/>
                </a:lnTo>
                <a:lnTo>
                  <a:pt x="8508268" y="6859593"/>
                </a:lnTo>
                <a:lnTo>
                  <a:pt x="8508268" y="6860136"/>
                </a:lnTo>
                <a:lnTo>
                  <a:pt x="8508268" y="6860199"/>
                </a:lnTo>
                <a:lnTo>
                  <a:pt x="7562831" y="6860199"/>
                </a:lnTo>
                <a:lnTo>
                  <a:pt x="7562831" y="6860932"/>
                </a:lnTo>
                <a:lnTo>
                  <a:pt x="7482577" y="6860932"/>
                </a:lnTo>
                <a:lnTo>
                  <a:pt x="7482577" y="6862398"/>
                </a:lnTo>
                <a:lnTo>
                  <a:pt x="4011294" y="6862398"/>
                </a:lnTo>
                <a:lnTo>
                  <a:pt x="4011888" y="6860932"/>
                </a:lnTo>
                <a:lnTo>
                  <a:pt x="2912822" y="6860932"/>
                </a:lnTo>
                <a:lnTo>
                  <a:pt x="2913203" y="6860199"/>
                </a:lnTo>
                <a:lnTo>
                  <a:pt x="2655267" y="6860199"/>
                </a:lnTo>
                <a:lnTo>
                  <a:pt x="2655267" y="6860136"/>
                </a:lnTo>
                <a:lnTo>
                  <a:pt x="0" y="6860136"/>
                </a:lnTo>
                <a:cubicBezTo>
                  <a:pt x="115888" y="6742597"/>
                  <a:pt x="140716" y="6564861"/>
                  <a:pt x="78105" y="6414112"/>
                </a:cubicBezTo>
                <a:cubicBezTo>
                  <a:pt x="229680" y="6480533"/>
                  <a:pt x="406908" y="6453291"/>
                  <a:pt x="526161" y="6334038"/>
                </a:cubicBezTo>
                <a:cubicBezTo>
                  <a:pt x="643700" y="6216500"/>
                  <a:pt x="669227" y="6037620"/>
                  <a:pt x="606171" y="5885982"/>
                </a:cubicBezTo>
                <a:cubicBezTo>
                  <a:pt x="757809" y="5952467"/>
                  <a:pt x="934974" y="5925162"/>
                  <a:pt x="1054227" y="5805909"/>
                </a:cubicBezTo>
                <a:cubicBezTo>
                  <a:pt x="1171829" y="5688370"/>
                  <a:pt x="1197356" y="5509491"/>
                  <a:pt x="1134301" y="5357853"/>
                </a:cubicBezTo>
                <a:cubicBezTo>
                  <a:pt x="1285939" y="5424337"/>
                  <a:pt x="1463104" y="5397032"/>
                  <a:pt x="1582357" y="5277779"/>
                </a:cubicBezTo>
                <a:cubicBezTo>
                  <a:pt x="1699895" y="5160241"/>
                  <a:pt x="1725486" y="4981361"/>
                  <a:pt x="1662430" y="4829723"/>
                </a:cubicBezTo>
                <a:cubicBezTo>
                  <a:pt x="1814068" y="4896208"/>
                  <a:pt x="1991233" y="4868966"/>
                  <a:pt x="2110486" y="4749713"/>
                </a:cubicBezTo>
                <a:cubicBezTo>
                  <a:pt x="2228025" y="4632111"/>
                  <a:pt x="2253615" y="4453232"/>
                  <a:pt x="2190560" y="4301657"/>
                </a:cubicBezTo>
                <a:cubicBezTo>
                  <a:pt x="2342198" y="4368078"/>
                  <a:pt x="2519363" y="4340837"/>
                  <a:pt x="2638616" y="4221584"/>
                </a:cubicBezTo>
                <a:cubicBezTo>
                  <a:pt x="2756154" y="4103982"/>
                  <a:pt x="2781745" y="3925102"/>
                  <a:pt x="2718689" y="3773527"/>
                </a:cubicBezTo>
                <a:cubicBezTo>
                  <a:pt x="2870327" y="3839949"/>
                  <a:pt x="3047492" y="3812707"/>
                  <a:pt x="3166745" y="3693454"/>
                </a:cubicBezTo>
                <a:cubicBezTo>
                  <a:pt x="3252533" y="3607602"/>
                  <a:pt x="3289871" y="3490952"/>
                  <a:pt x="3280537" y="3375764"/>
                </a:cubicBezTo>
                <a:cubicBezTo>
                  <a:pt x="3276854" y="3330869"/>
                  <a:pt x="3266123" y="3286229"/>
                  <a:pt x="3248470" y="3243747"/>
                </a:cubicBezTo>
                <a:cubicBezTo>
                  <a:pt x="3400044" y="3310168"/>
                  <a:pt x="3577273" y="3282927"/>
                  <a:pt x="3696526" y="3163674"/>
                </a:cubicBezTo>
                <a:cubicBezTo>
                  <a:pt x="3700590" y="3159546"/>
                  <a:pt x="3704654" y="3155355"/>
                  <a:pt x="3708527" y="3151037"/>
                </a:cubicBezTo>
                <a:cubicBezTo>
                  <a:pt x="3709035" y="3150466"/>
                  <a:pt x="3709480" y="3149958"/>
                  <a:pt x="3709924" y="3149450"/>
                </a:cubicBezTo>
                <a:cubicBezTo>
                  <a:pt x="3721671" y="3136369"/>
                  <a:pt x="3732530" y="3122399"/>
                  <a:pt x="3742500" y="3107476"/>
                </a:cubicBezTo>
                <a:lnTo>
                  <a:pt x="3742690" y="3107603"/>
                </a:lnTo>
                <a:cubicBezTo>
                  <a:pt x="3819589" y="2993684"/>
                  <a:pt x="3830193" y="2844777"/>
                  <a:pt x="3776536" y="2715681"/>
                </a:cubicBezTo>
                <a:cubicBezTo>
                  <a:pt x="3928174" y="2782102"/>
                  <a:pt x="4105339" y="2754861"/>
                  <a:pt x="4224592" y="2635608"/>
                </a:cubicBezTo>
                <a:cubicBezTo>
                  <a:pt x="4342130" y="2518069"/>
                  <a:pt x="4367657" y="2339190"/>
                  <a:pt x="4304665" y="2187552"/>
                </a:cubicBezTo>
                <a:cubicBezTo>
                  <a:pt x="4456303" y="2253973"/>
                  <a:pt x="4635183" y="2225017"/>
                  <a:pt x="4752721" y="2107478"/>
                </a:cubicBezTo>
                <a:cubicBezTo>
                  <a:pt x="4870260" y="1989940"/>
                  <a:pt x="4895787" y="1811060"/>
                  <a:pt x="4832795" y="1659422"/>
                </a:cubicBezTo>
                <a:cubicBezTo>
                  <a:pt x="4984369" y="1725843"/>
                  <a:pt x="5163312" y="1696887"/>
                  <a:pt x="5280851" y="1579349"/>
                </a:cubicBezTo>
                <a:cubicBezTo>
                  <a:pt x="5398389" y="1461810"/>
                  <a:pt x="5423916" y="1282931"/>
                  <a:pt x="5360924" y="1131293"/>
                </a:cubicBezTo>
                <a:cubicBezTo>
                  <a:pt x="5512499" y="1197714"/>
                  <a:pt x="5689664" y="1170472"/>
                  <a:pt x="5808917" y="1051219"/>
                </a:cubicBezTo>
                <a:cubicBezTo>
                  <a:pt x="5926519" y="933681"/>
                  <a:pt x="5952046" y="754801"/>
                  <a:pt x="5888990" y="603163"/>
                </a:cubicBezTo>
                <a:cubicBezTo>
                  <a:pt x="6040628" y="669648"/>
                  <a:pt x="6217793" y="642343"/>
                  <a:pt x="6337046" y="523090"/>
                </a:cubicBezTo>
                <a:cubicBezTo>
                  <a:pt x="6454585" y="405551"/>
                  <a:pt x="6480175" y="226671"/>
                  <a:pt x="6417120" y="75034"/>
                </a:cubicBezTo>
                <a:cubicBezTo>
                  <a:pt x="6565646" y="140185"/>
                  <a:pt x="6738684" y="115356"/>
                  <a:pt x="6857746" y="2199"/>
                </a:cubicBezTo>
                <a:lnTo>
                  <a:pt x="6857810" y="2199"/>
                </a:lnTo>
                <a:lnTo>
                  <a:pt x="7089594" y="2199"/>
                </a:lnTo>
                <a:lnTo>
                  <a:pt x="7130161" y="2199"/>
                </a:lnTo>
                <a:close/>
              </a:path>
            </a:pathLst>
          </a:custGeom>
          <a:noFill/>
        </p:spPr>
        <p:txBody>
          <a:bodyPr wrap="square" lIns="3240000" tIns="216000" rIns="540000" bIns="900000" anchor="b">
            <a:noAutofit/>
          </a:bodyPr>
          <a:lstStyle>
            <a:lvl1pPr marL="0" indent="0" algn="r">
              <a:buNone/>
              <a:defRPr sz="1400" b="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677C355B-861B-65DB-C694-146B71E6539A}"/>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5" name="Logo">
            <a:extLst>
              <a:ext uri="{FF2B5EF4-FFF2-40B4-BE49-F238E27FC236}">
                <a16:creationId xmlns:a16="http://schemas.microsoft.com/office/drawing/2014/main" id="{4B1FF892-AEC3-F61D-9321-7445B517FA4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
        <p:nvSpPr>
          <p:cNvPr id="17" name="Alatunnisteen paikkamerkki 16">
            <a:extLst>
              <a:ext uri="{FF2B5EF4-FFF2-40B4-BE49-F238E27FC236}">
                <a16:creationId xmlns:a16="http://schemas.microsoft.com/office/drawing/2014/main" id="{50B7484A-849D-BE33-5D29-D95EFF2DAC3F}"/>
              </a:ext>
            </a:extLst>
          </p:cNvPr>
          <p:cNvSpPr>
            <a:spLocks noGrp="1"/>
          </p:cNvSpPr>
          <p:nvPr>
            <p:ph type="ftr" sz="quarter" idx="19"/>
          </p:nvPr>
        </p:nvSpPr>
        <p:spPr/>
        <p:txBody>
          <a:bodyPr/>
          <a:lstStyle>
            <a:lvl1pPr>
              <a:defRPr>
                <a:solidFill>
                  <a:schemeClr val="tx1"/>
                </a:solidFill>
              </a:defRPr>
            </a:lvl1pPr>
          </a:lstStyle>
          <a:p>
            <a:endParaRPr lang="fi-FI" dirty="0"/>
          </a:p>
        </p:txBody>
      </p:sp>
      <p:sp>
        <p:nvSpPr>
          <p:cNvPr id="16" name="Päivämäärän paikkamerkki 15">
            <a:extLst>
              <a:ext uri="{FF2B5EF4-FFF2-40B4-BE49-F238E27FC236}">
                <a16:creationId xmlns:a16="http://schemas.microsoft.com/office/drawing/2014/main" id="{E714FC79-2AC1-810D-80B1-B9C3DA8AFE80}"/>
              </a:ext>
            </a:extLst>
          </p:cNvPr>
          <p:cNvSpPr>
            <a:spLocks noGrp="1"/>
          </p:cNvSpPr>
          <p:nvPr>
            <p:ph type="dt" sz="half" idx="18"/>
          </p:nvPr>
        </p:nvSpPr>
        <p:spPr/>
        <p:txBody>
          <a:bodyPr/>
          <a:lstStyle>
            <a:lvl1pPr>
              <a:defRPr>
                <a:solidFill>
                  <a:schemeClr val="tx1"/>
                </a:solidFill>
              </a:defRPr>
            </a:lvl1pPr>
          </a:lstStyle>
          <a:p>
            <a:r>
              <a:rPr lang="fi-FI"/>
              <a:t>12.8.2025</a:t>
            </a:r>
            <a:endParaRPr lang="fi-FI" dirty="0"/>
          </a:p>
        </p:txBody>
      </p:sp>
      <p:sp>
        <p:nvSpPr>
          <p:cNvPr id="18" name="Dian numeron paikkamerkki 17">
            <a:extLst>
              <a:ext uri="{FF2B5EF4-FFF2-40B4-BE49-F238E27FC236}">
                <a16:creationId xmlns:a16="http://schemas.microsoft.com/office/drawing/2014/main" id="{A16D2F1D-85D3-3240-9FE3-DE48B744C55E}"/>
              </a:ext>
            </a:extLst>
          </p:cNvPr>
          <p:cNvSpPr>
            <a:spLocks noGrp="1"/>
          </p:cNvSpPr>
          <p:nvPr>
            <p:ph type="sldNum" sz="quarter" idx="20"/>
          </p:nvPr>
        </p:nvSpPr>
        <p:spPr/>
        <p:txBody>
          <a:bodyPr/>
          <a:lstStyle>
            <a:lvl1pPr>
              <a:defRPr>
                <a:solidFill>
                  <a:schemeClr val="tx1"/>
                </a:solidFill>
              </a:defRPr>
            </a:lvl1pPr>
          </a:lstStyle>
          <a:p>
            <a:fld id="{A9494116-C6F5-466F-B5C1-BBB074CB17FC}" type="slidenum">
              <a:rPr lang="fi-FI" smtClean="0"/>
              <a:pPr/>
              <a:t>‹#›</a:t>
            </a:fld>
            <a:endParaRPr lang="fi-FI" dirty="0"/>
          </a:p>
        </p:txBody>
      </p:sp>
    </p:spTree>
    <p:extLst>
      <p:ext uri="{BB962C8B-B14F-4D97-AF65-F5344CB8AC3E}">
        <p14:creationId xmlns:p14="http://schemas.microsoft.com/office/powerpoint/2010/main" val="1435274561"/>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preserve="1" userDrawn="1">
  <p:cSld name="Lopetusdia 1 D">
    <p:bg>
      <p:bgPr>
        <a:solidFill>
          <a:schemeClr val="accent6"/>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B2CD312-9726-B802-8BDD-60E4DE41D212}"/>
              </a:ext>
            </a:extLst>
          </p:cNvPr>
          <p:cNvSpPr>
            <a:spLocks noGrp="1"/>
          </p:cNvSpPr>
          <p:nvPr>
            <p:ph type="title" hasCustomPrompt="1"/>
          </p:nvPr>
        </p:nvSpPr>
        <p:spPr>
          <a:xfrm>
            <a:off x="539750" y="539751"/>
            <a:ext cx="5375884" cy="2233612"/>
          </a:xfrm>
          <a:prstGeom prst="rect">
            <a:avLst/>
          </a:prstGeom>
        </p:spPr>
        <p:txBody>
          <a:bodyPr anchor="t"/>
          <a:lstStyle>
            <a:lvl1pPr>
              <a:defRPr sz="8000">
                <a:solidFill>
                  <a:schemeClr val="tx2"/>
                </a:solidFill>
              </a:defRPr>
            </a:lvl1pPr>
          </a:lstStyle>
          <a:p>
            <a:r>
              <a:rPr lang="fi-FI" dirty="0"/>
              <a:t>Lopputervehdys</a:t>
            </a:r>
          </a:p>
        </p:txBody>
      </p:sp>
      <p:sp>
        <p:nvSpPr>
          <p:cNvPr id="7" name="Tekstin paikkamerkki 10">
            <a:extLst>
              <a:ext uri="{FF2B5EF4-FFF2-40B4-BE49-F238E27FC236}">
                <a16:creationId xmlns:a16="http://schemas.microsoft.com/office/drawing/2014/main" id="{F762973B-7CBD-883F-00F7-82E06F0B6299}"/>
              </a:ext>
            </a:extLst>
          </p:cNvPr>
          <p:cNvSpPr>
            <a:spLocks noGrp="1"/>
          </p:cNvSpPr>
          <p:nvPr>
            <p:ph type="body" sz="quarter" idx="17"/>
          </p:nvPr>
        </p:nvSpPr>
        <p:spPr>
          <a:xfrm>
            <a:off x="539750" y="3021012"/>
            <a:ext cx="5376863" cy="2732087"/>
          </a:xfrm>
        </p:spPr>
        <p:txBody>
          <a:bodyPr/>
          <a:lstStyle>
            <a:lvl1pPr>
              <a:defRPr sz="2000">
                <a:solidFill>
                  <a:schemeClr val="tx1"/>
                </a:solidFill>
              </a:defRPr>
            </a:lvl1pPr>
            <a:lvl2pPr>
              <a:defRPr sz="2000">
                <a:solidFill>
                  <a:schemeClr val="tx1"/>
                </a:solidFill>
              </a:defRPr>
            </a:lvl2pPr>
            <a:lvl3pPr>
              <a:defRPr sz="1800">
                <a:solidFill>
                  <a:schemeClr val="tx1"/>
                </a:solidFill>
              </a:defRPr>
            </a:lvl3pPr>
            <a:lvl4pPr>
              <a:defRPr sz="1800">
                <a:solidFill>
                  <a:schemeClr val="tx1"/>
                </a:solidFill>
              </a:defRPr>
            </a:lvl4pPr>
            <a:lvl5pPr>
              <a:defRPr sz="1800">
                <a:solidFill>
                  <a:schemeClr val="tx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4" name="Kuvan paikkamerkki">
            <a:extLst>
              <a:ext uri="{FF2B5EF4-FFF2-40B4-BE49-F238E27FC236}">
                <a16:creationId xmlns:a16="http://schemas.microsoft.com/office/drawing/2014/main" id="{6B164001-953C-A70A-D8E7-A7F93BBB0959}"/>
              </a:ext>
              <a:ext uri="{C183D7F6-B498-43B3-948B-1728B52AA6E4}">
                <adec:decorative xmlns:adec="http://schemas.microsoft.com/office/drawing/2017/decorative" val="1"/>
              </a:ext>
            </a:extLst>
          </p:cNvPr>
          <p:cNvSpPr>
            <a:spLocks noGrp="1"/>
          </p:cNvSpPr>
          <p:nvPr>
            <p:ph type="pic" sz="quarter" idx="14" hasCustomPrompt="1"/>
          </p:nvPr>
        </p:nvSpPr>
        <p:spPr>
          <a:xfrm>
            <a:off x="6275385" y="539750"/>
            <a:ext cx="5376864" cy="5708650"/>
          </a:xfrm>
          <a:custGeom>
            <a:avLst/>
            <a:gdLst>
              <a:gd name="connsiteX0" fmla="*/ 0 w 12192000"/>
              <a:gd name="connsiteY0" fmla="*/ 0 h 5135562"/>
              <a:gd name="connsiteX1" fmla="*/ 12192000 w 12192000"/>
              <a:gd name="connsiteY1" fmla="*/ 0 h 5135562"/>
              <a:gd name="connsiteX2" fmla="*/ 12192000 w 12192000"/>
              <a:gd name="connsiteY2" fmla="*/ 1221782 h 5135562"/>
              <a:gd name="connsiteX3" fmla="*/ 12192000 w 12192000"/>
              <a:gd name="connsiteY3" fmla="*/ 2124793 h 5135562"/>
              <a:gd name="connsiteX4" fmla="*/ 12192000 w 12192000"/>
              <a:gd name="connsiteY4" fmla="*/ 2525713 h 5135562"/>
              <a:gd name="connsiteX5" fmla="*/ 12192000 w 12192000"/>
              <a:gd name="connsiteY5" fmla="*/ 3210565 h 5135562"/>
              <a:gd name="connsiteX6" fmla="*/ 12192000 w 12192000"/>
              <a:gd name="connsiteY6" fmla="*/ 3516130 h 5135562"/>
              <a:gd name="connsiteX7" fmla="*/ 12192000 w 12192000"/>
              <a:gd name="connsiteY7" fmla="*/ 5135372 h 5135562"/>
              <a:gd name="connsiteX8" fmla="*/ 12192000 w 12192000"/>
              <a:gd name="connsiteY8" fmla="*/ 5135562 h 5135562"/>
              <a:gd name="connsiteX9" fmla="*/ 11263947 w 12192000"/>
              <a:gd name="connsiteY9" fmla="*/ 5135562 h 5135562"/>
              <a:gd name="connsiteX10" fmla="*/ 10322941 w 12192000"/>
              <a:gd name="connsiteY10" fmla="*/ 5135562 h 5135562"/>
              <a:gd name="connsiteX11" fmla="*/ 9381998 w 12192000"/>
              <a:gd name="connsiteY11" fmla="*/ 5135562 h 5135562"/>
              <a:gd name="connsiteX12" fmla="*/ 8440992 w 12192000"/>
              <a:gd name="connsiteY12" fmla="*/ 5135562 h 5135562"/>
              <a:gd name="connsiteX13" fmla="*/ 7499985 w 12192000"/>
              <a:gd name="connsiteY13" fmla="*/ 5135562 h 5135562"/>
              <a:gd name="connsiteX14" fmla="*/ 4682998 w 12192000"/>
              <a:gd name="connsiteY14" fmla="*/ 5135562 h 5135562"/>
              <a:gd name="connsiteX15" fmla="*/ 3741991 w 12192000"/>
              <a:gd name="connsiteY15" fmla="*/ 5135562 h 5135562"/>
              <a:gd name="connsiteX16" fmla="*/ 2800985 w 12192000"/>
              <a:gd name="connsiteY16" fmla="*/ 5135562 h 5135562"/>
              <a:gd name="connsiteX17" fmla="*/ 1859979 w 12192000"/>
              <a:gd name="connsiteY17" fmla="*/ 5135562 h 5135562"/>
              <a:gd name="connsiteX18" fmla="*/ 919036 w 12192000"/>
              <a:gd name="connsiteY18" fmla="*/ 5135562 h 5135562"/>
              <a:gd name="connsiteX19" fmla="*/ 0 w 12192000"/>
              <a:gd name="connsiteY19" fmla="*/ 5135562 h 5135562"/>
              <a:gd name="connsiteX20" fmla="*/ 0 w 12192000"/>
              <a:gd name="connsiteY20" fmla="*/ 5135118 h 5135562"/>
              <a:gd name="connsiteX21" fmla="*/ 0 w 12192000"/>
              <a:gd name="connsiteY21" fmla="*/ 3516130 h 5135562"/>
              <a:gd name="connsiteX22" fmla="*/ 0 w 12192000"/>
              <a:gd name="connsiteY22" fmla="*/ 3210565 h 5135562"/>
              <a:gd name="connsiteX23" fmla="*/ 0 w 12192000"/>
              <a:gd name="connsiteY23" fmla="*/ 2525713 h 5135562"/>
              <a:gd name="connsiteX24" fmla="*/ 0 w 12192000"/>
              <a:gd name="connsiteY24" fmla="*/ 2124793 h 5135562"/>
              <a:gd name="connsiteX25" fmla="*/ 0 w 12192000"/>
              <a:gd name="connsiteY25" fmla="*/ 1221588 h 5135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192000" h="5135562">
                <a:moveTo>
                  <a:pt x="0" y="0"/>
                </a:moveTo>
                <a:lnTo>
                  <a:pt x="12192000" y="0"/>
                </a:lnTo>
                <a:lnTo>
                  <a:pt x="12192000" y="1221782"/>
                </a:lnTo>
                <a:lnTo>
                  <a:pt x="12192000" y="2124793"/>
                </a:lnTo>
                <a:lnTo>
                  <a:pt x="12192000" y="2525713"/>
                </a:lnTo>
                <a:lnTo>
                  <a:pt x="12192000" y="3210565"/>
                </a:lnTo>
                <a:lnTo>
                  <a:pt x="12192000" y="3516130"/>
                </a:lnTo>
                <a:lnTo>
                  <a:pt x="12192000" y="5135372"/>
                </a:lnTo>
                <a:lnTo>
                  <a:pt x="12192000" y="5135562"/>
                </a:lnTo>
                <a:lnTo>
                  <a:pt x="11263947" y="5135562"/>
                </a:lnTo>
                <a:lnTo>
                  <a:pt x="10322941" y="5135562"/>
                </a:lnTo>
                <a:lnTo>
                  <a:pt x="9381998" y="5135562"/>
                </a:lnTo>
                <a:lnTo>
                  <a:pt x="8440992" y="5135562"/>
                </a:lnTo>
                <a:lnTo>
                  <a:pt x="7499985" y="5135562"/>
                </a:lnTo>
                <a:lnTo>
                  <a:pt x="4682998" y="5135562"/>
                </a:lnTo>
                <a:lnTo>
                  <a:pt x="3741991" y="5135562"/>
                </a:lnTo>
                <a:lnTo>
                  <a:pt x="2800985" y="5135562"/>
                </a:lnTo>
                <a:lnTo>
                  <a:pt x="1859979" y="5135562"/>
                </a:lnTo>
                <a:lnTo>
                  <a:pt x="919036" y="5135562"/>
                </a:lnTo>
                <a:lnTo>
                  <a:pt x="0" y="5135562"/>
                </a:lnTo>
                <a:lnTo>
                  <a:pt x="0" y="5135118"/>
                </a:lnTo>
                <a:lnTo>
                  <a:pt x="0" y="3516130"/>
                </a:lnTo>
                <a:lnTo>
                  <a:pt x="0" y="3210565"/>
                </a:lnTo>
                <a:lnTo>
                  <a:pt x="0" y="2525713"/>
                </a:lnTo>
                <a:lnTo>
                  <a:pt x="0" y="2124793"/>
                </a:lnTo>
                <a:lnTo>
                  <a:pt x="0" y="1221588"/>
                </a:lnTo>
                <a:close/>
              </a:path>
            </a:pathLst>
          </a:custGeom>
          <a:noFill/>
        </p:spPr>
        <p:txBody>
          <a:bodyPr wrap="square" lIns="360000" tIns="360000" rIns="360000" bIns="180000" anchor="b" anchorCtr="0">
            <a:noAutofit/>
          </a:bodyPr>
          <a:lstStyle>
            <a:lvl1pPr marL="0" indent="0" algn="ctr">
              <a:buNone/>
              <a:defRPr sz="1400" b="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9" name="Kuvatiedot">
            <a:extLst>
              <a:ext uri="{FF2B5EF4-FFF2-40B4-BE49-F238E27FC236}">
                <a16:creationId xmlns:a16="http://schemas.microsoft.com/office/drawing/2014/main" id="{5BF0D85B-0C66-41B4-D173-9F45B649EFDD}"/>
              </a:ext>
              <a:ext uri="{C183D7F6-B498-43B3-948B-1728B52AA6E4}">
                <adec:decorative xmlns:adec="http://schemas.microsoft.com/office/drawing/2017/decorative" val="1"/>
              </a:ext>
            </a:extLst>
          </p:cNvPr>
          <p:cNvSpPr>
            <a:spLocks noGrp="1"/>
          </p:cNvSpPr>
          <p:nvPr>
            <p:ph type="body" sz="quarter" idx="15" hasCustomPrompt="1"/>
          </p:nvPr>
        </p:nvSpPr>
        <p:spPr>
          <a:xfrm rot="16200000">
            <a:off x="8887925" y="3304075"/>
            <a:ext cx="5708650" cy="180000"/>
          </a:xfrm>
          <a:noFill/>
        </p:spPr>
        <p:txBody>
          <a:bodyPr wrap="none" lIns="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5" name="Logo">
            <a:extLst>
              <a:ext uri="{FF2B5EF4-FFF2-40B4-BE49-F238E27FC236}">
                <a16:creationId xmlns:a16="http://schemas.microsoft.com/office/drawing/2014/main" id="{7E3023E9-ABD0-8FF5-6994-884C5627CF6B}"/>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solidFill>
                <a:schemeClr val="tx1"/>
              </a:solidFill>
            </a:endParaRPr>
          </a:p>
        </p:txBody>
      </p:sp>
      <p:sp>
        <p:nvSpPr>
          <p:cNvPr id="10" name="Alatunnisteen paikkamerkki 9">
            <a:extLst>
              <a:ext uri="{FF2B5EF4-FFF2-40B4-BE49-F238E27FC236}">
                <a16:creationId xmlns:a16="http://schemas.microsoft.com/office/drawing/2014/main" id="{F8113C75-4E81-7502-7DAA-58D28A7B1151}"/>
              </a:ext>
            </a:extLst>
          </p:cNvPr>
          <p:cNvSpPr>
            <a:spLocks noGrp="1"/>
          </p:cNvSpPr>
          <p:nvPr>
            <p:ph type="ftr" sz="quarter" idx="19"/>
          </p:nvPr>
        </p:nvSpPr>
        <p:spPr/>
        <p:txBody>
          <a:bodyPr/>
          <a:lstStyle>
            <a:lvl1pPr>
              <a:defRPr>
                <a:solidFill>
                  <a:schemeClr val="tx1"/>
                </a:solidFill>
              </a:defRPr>
            </a:lvl1pPr>
          </a:lstStyle>
          <a:p>
            <a:endParaRPr lang="fi-FI" dirty="0"/>
          </a:p>
        </p:txBody>
      </p:sp>
      <p:sp>
        <p:nvSpPr>
          <p:cNvPr id="8" name="Päivämäärän paikkamerkki 7">
            <a:extLst>
              <a:ext uri="{FF2B5EF4-FFF2-40B4-BE49-F238E27FC236}">
                <a16:creationId xmlns:a16="http://schemas.microsoft.com/office/drawing/2014/main" id="{6AFC569A-36B3-FEB9-660C-104CBC6942E9}"/>
              </a:ext>
            </a:extLst>
          </p:cNvPr>
          <p:cNvSpPr>
            <a:spLocks noGrp="1"/>
          </p:cNvSpPr>
          <p:nvPr>
            <p:ph type="dt" sz="half" idx="18"/>
          </p:nvPr>
        </p:nvSpPr>
        <p:spPr/>
        <p:txBody>
          <a:bodyPr/>
          <a:lstStyle>
            <a:lvl1pPr>
              <a:defRPr>
                <a:solidFill>
                  <a:schemeClr val="tx1"/>
                </a:solidFill>
              </a:defRPr>
            </a:lvl1pPr>
          </a:lstStyle>
          <a:p>
            <a:r>
              <a:rPr lang="fi-FI"/>
              <a:t>12.8.2025</a:t>
            </a:r>
            <a:endParaRPr lang="fi-FI" dirty="0"/>
          </a:p>
        </p:txBody>
      </p:sp>
      <p:sp>
        <p:nvSpPr>
          <p:cNvPr id="11" name="Dian numeron paikkamerkki 10">
            <a:extLst>
              <a:ext uri="{FF2B5EF4-FFF2-40B4-BE49-F238E27FC236}">
                <a16:creationId xmlns:a16="http://schemas.microsoft.com/office/drawing/2014/main" id="{42CC0A24-8C83-4F8E-99F9-8C71848F865E}"/>
              </a:ext>
            </a:extLst>
          </p:cNvPr>
          <p:cNvSpPr>
            <a:spLocks noGrp="1"/>
          </p:cNvSpPr>
          <p:nvPr>
            <p:ph type="sldNum" sz="quarter" idx="20"/>
          </p:nvPr>
        </p:nvSpPr>
        <p:spPr/>
        <p:txBody>
          <a:bodyPr/>
          <a:lstStyle>
            <a:lvl1pPr>
              <a:defRPr>
                <a:solidFill>
                  <a:schemeClr val="tx1"/>
                </a:solidFill>
              </a:defRPr>
            </a:lvl1pPr>
          </a:lstStyle>
          <a:p>
            <a:fld id="{A9494116-C6F5-466F-B5C1-BBB074CB17FC}" type="slidenum">
              <a:rPr lang="fi-FI" smtClean="0"/>
              <a:pPr/>
              <a:t>‹#›</a:t>
            </a:fld>
            <a:endParaRPr lang="fi-FI" dirty="0"/>
          </a:p>
        </p:txBody>
      </p:sp>
    </p:spTree>
    <p:extLst>
      <p:ext uri="{BB962C8B-B14F-4D97-AF65-F5344CB8AC3E}">
        <p14:creationId xmlns:p14="http://schemas.microsoft.com/office/powerpoint/2010/main" val="994400803"/>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preserve="1" userDrawn="1">
  <p:cSld name="Lopetusdia 2">
    <p:bg>
      <p:bgPr>
        <a:solidFill>
          <a:schemeClr val="accent6"/>
        </a:solidFill>
        <a:effectLst/>
      </p:bgPr>
    </p:bg>
    <p:spTree>
      <p:nvGrpSpPr>
        <p:cNvPr id="1" name=""/>
        <p:cNvGrpSpPr/>
        <p:nvPr/>
      </p:nvGrpSpPr>
      <p:grpSpPr>
        <a:xfrm>
          <a:off x="0" y="0"/>
          <a:ext cx="0" cy="0"/>
          <a:chOff x="0" y="0"/>
          <a:chExt cx="0" cy="0"/>
        </a:xfrm>
      </p:grpSpPr>
      <p:grpSp>
        <p:nvGrpSpPr>
          <p:cNvPr id="47" name="Logo">
            <a:extLst>
              <a:ext uri="{FF2B5EF4-FFF2-40B4-BE49-F238E27FC236}">
                <a16:creationId xmlns:a16="http://schemas.microsoft.com/office/drawing/2014/main" id="{0504A2EA-5005-825B-3166-24A681415FC2}"/>
              </a:ext>
              <a:ext uri="{C183D7F6-B498-43B3-948B-1728B52AA6E4}">
                <adec:decorative xmlns:adec="http://schemas.microsoft.com/office/drawing/2017/decorative" val="1"/>
              </a:ext>
            </a:extLst>
          </p:cNvPr>
          <p:cNvGrpSpPr/>
          <p:nvPr userDrawn="1"/>
        </p:nvGrpSpPr>
        <p:grpSpPr>
          <a:xfrm>
            <a:off x="4746435" y="2809494"/>
            <a:ext cx="2699130" cy="1239012"/>
            <a:chOff x="4738878" y="2816351"/>
            <a:chExt cx="2699130" cy="1239012"/>
          </a:xfrm>
          <a:solidFill>
            <a:schemeClr val="tx1"/>
          </a:solidFill>
        </p:grpSpPr>
        <p:sp>
          <p:nvSpPr>
            <p:cNvPr id="48" name="Vapaamuotoinen: Muoto 47">
              <a:extLst>
                <a:ext uri="{FF2B5EF4-FFF2-40B4-BE49-F238E27FC236}">
                  <a16:creationId xmlns:a16="http://schemas.microsoft.com/office/drawing/2014/main" id="{2170C824-4CB5-C694-6F50-0E7177E801DC}"/>
                </a:ext>
              </a:extLst>
            </p:cNvPr>
            <p:cNvSpPr/>
            <p:nvPr/>
          </p:nvSpPr>
          <p:spPr>
            <a:xfrm>
              <a:off x="5775197" y="3179064"/>
              <a:ext cx="128016" cy="381000"/>
            </a:xfrm>
            <a:custGeom>
              <a:avLst/>
              <a:gdLst>
                <a:gd name="connsiteX0" fmla="*/ 97155 w 128016"/>
                <a:gd name="connsiteY0" fmla="*/ 326199 h 381000"/>
                <a:gd name="connsiteX1" fmla="*/ 79693 w 128016"/>
                <a:gd name="connsiteY1" fmla="*/ 318897 h 381000"/>
                <a:gd name="connsiteX2" fmla="*/ 74168 w 128016"/>
                <a:gd name="connsiteY2" fmla="*/ 292671 h 381000"/>
                <a:gd name="connsiteX3" fmla="*/ 74168 w 128016"/>
                <a:gd name="connsiteY3" fmla="*/ 0 h 381000"/>
                <a:gd name="connsiteX4" fmla="*/ 0 w 128016"/>
                <a:gd name="connsiteY4" fmla="*/ 0 h 381000"/>
                <a:gd name="connsiteX5" fmla="*/ 0 w 128016"/>
                <a:gd name="connsiteY5" fmla="*/ 303149 h 381000"/>
                <a:gd name="connsiteX6" fmla="*/ 17463 w 128016"/>
                <a:gd name="connsiteY6" fmla="*/ 362331 h 381000"/>
                <a:gd name="connsiteX7" fmla="*/ 73025 w 128016"/>
                <a:gd name="connsiteY7" fmla="*/ 381000 h 381000"/>
                <a:gd name="connsiteX8" fmla="*/ 99505 w 128016"/>
                <a:gd name="connsiteY8" fmla="*/ 378079 h 381000"/>
                <a:gd name="connsiteX9" fmla="*/ 121603 w 128016"/>
                <a:gd name="connsiteY9" fmla="*/ 369888 h 381000"/>
                <a:gd name="connsiteX10" fmla="*/ 128016 w 128016"/>
                <a:gd name="connsiteY10" fmla="*/ 320358 h 381000"/>
                <a:gd name="connsiteX11" fmla="*/ 112586 w 128016"/>
                <a:gd name="connsiteY11" fmla="*/ 324739 h 381000"/>
                <a:gd name="connsiteX12" fmla="*/ 97155 w 128016"/>
                <a:gd name="connsiteY12" fmla="*/ 325882 h 381000"/>
                <a:gd name="connsiteX13" fmla="*/ 97155 w 128016"/>
                <a:gd name="connsiteY13" fmla="*/ 326199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8016" h="381000">
                  <a:moveTo>
                    <a:pt x="97155" y="326199"/>
                  </a:moveTo>
                  <a:cubicBezTo>
                    <a:pt x="87249" y="326199"/>
                    <a:pt x="83503" y="323850"/>
                    <a:pt x="79693" y="318897"/>
                  </a:cubicBezTo>
                  <a:cubicBezTo>
                    <a:pt x="75883" y="313944"/>
                    <a:pt x="74168" y="305181"/>
                    <a:pt x="74168" y="292671"/>
                  </a:cubicBezTo>
                  <a:lnTo>
                    <a:pt x="74168" y="0"/>
                  </a:lnTo>
                  <a:lnTo>
                    <a:pt x="0" y="0"/>
                  </a:lnTo>
                  <a:lnTo>
                    <a:pt x="0" y="303149"/>
                  </a:lnTo>
                  <a:cubicBezTo>
                    <a:pt x="0" y="330264"/>
                    <a:pt x="5842" y="350076"/>
                    <a:pt x="17463" y="362331"/>
                  </a:cubicBezTo>
                  <a:cubicBezTo>
                    <a:pt x="29083" y="374840"/>
                    <a:pt x="47752" y="381000"/>
                    <a:pt x="73025" y="381000"/>
                  </a:cubicBezTo>
                  <a:cubicBezTo>
                    <a:pt x="81724" y="381000"/>
                    <a:pt x="90488" y="380111"/>
                    <a:pt x="99505" y="378079"/>
                  </a:cubicBezTo>
                  <a:cubicBezTo>
                    <a:pt x="108522" y="376301"/>
                    <a:pt x="115824" y="373444"/>
                    <a:pt x="121603" y="369888"/>
                  </a:cubicBezTo>
                  <a:lnTo>
                    <a:pt x="128016" y="320358"/>
                  </a:lnTo>
                  <a:cubicBezTo>
                    <a:pt x="122174" y="322389"/>
                    <a:pt x="116967" y="323850"/>
                    <a:pt x="112586" y="324739"/>
                  </a:cubicBezTo>
                  <a:cubicBezTo>
                    <a:pt x="108204" y="325628"/>
                    <a:pt x="102997" y="325882"/>
                    <a:pt x="97155" y="325882"/>
                  </a:cubicBezTo>
                  <a:lnTo>
                    <a:pt x="97155" y="326199"/>
                  </a:lnTo>
                  <a:close/>
                </a:path>
              </a:pathLst>
            </a:custGeom>
            <a:grpFill/>
            <a:ln w="3175" cap="flat">
              <a:noFill/>
              <a:prstDash val="solid"/>
              <a:miter/>
            </a:ln>
          </p:spPr>
          <p:txBody>
            <a:bodyPr rtlCol="0" anchor="ctr"/>
            <a:lstStyle/>
            <a:p>
              <a:endParaRPr lang="fi-FI" dirty="0">
                <a:solidFill>
                  <a:schemeClr val="tx1"/>
                </a:solidFill>
              </a:endParaRPr>
            </a:p>
          </p:txBody>
        </p:sp>
        <p:sp>
          <p:nvSpPr>
            <p:cNvPr id="49" name="Vapaamuotoinen: Muoto 48">
              <a:extLst>
                <a:ext uri="{FF2B5EF4-FFF2-40B4-BE49-F238E27FC236}">
                  <a16:creationId xmlns:a16="http://schemas.microsoft.com/office/drawing/2014/main" id="{B84239CE-B61F-5920-97A9-7109D28DEAB9}"/>
                </a:ext>
              </a:extLst>
            </p:cNvPr>
            <p:cNvSpPr/>
            <p:nvPr/>
          </p:nvSpPr>
          <p:spPr>
            <a:xfrm>
              <a:off x="5470397" y="3284220"/>
              <a:ext cx="243840" cy="275844"/>
            </a:xfrm>
            <a:custGeom>
              <a:avLst/>
              <a:gdLst>
                <a:gd name="connsiteX0" fmla="*/ 243840 w 243840"/>
                <a:gd name="connsiteY0" fmla="*/ 121729 h 275844"/>
                <a:gd name="connsiteX1" fmla="*/ 126174 w 243840"/>
                <a:gd name="connsiteY1" fmla="*/ 0 h 275844"/>
                <a:gd name="connsiteX2" fmla="*/ 0 w 243840"/>
                <a:gd name="connsiteY2" fmla="*/ 138049 h 275844"/>
                <a:gd name="connsiteX3" fmla="*/ 127572 w 243840"/>
                <a:gd name="connsiteY3" fmla="*/ 275844 h 275844"/>
                <a:gd name="connsiteX4" fmla="*/ 240602 w 243840"/>
                <a:gd name="connsiteY4" fmla="*/ 213233 h 275844"/>
                <a:gd name="connsiteX5" fmla="*/ 178245 w 243840"/>
                <a:gd name="connsiteY5" fmla="*/ 178308 h 275844"/>
                <a:gd name="connsiteX6" fmla="*/ 127572 w 243840"/>
                <a:gd name="connsiteY6" fmla="*/ 221678 h 275844"/>
                <a:gd name="connsiteX7" fmla="*/ 69596 w 243840"/>
                <a:gd name="connsiteY7" fmla="*/ 157861 h 275844"/>
                <a:gd name="connsiteX8" fmla="*/ 240030 w 243840"/>
                <a:gd name="connsiteY8" fmla="*/ 157861 h 275844"/>
                <a:gd name="connsiteX9" fmla="*/ 243840 w 243840"/>
                <a:gd name="connsiteY9" fmla="*/ 121729 h 275844"/>
                <a:gd name="connsiteX10" fmla="*/ 243840 w 243840"/>
                <a:gd name="connsiteY10" fmla="*/ 121729 h 275844"/>
                <a:gd name="connsiteX11" fmla="*/ 71374 w 243840"/>
                <a:gd name="connsiteY11" fmla="*/ 108648 h 275844"/>
                <a:gd name="connsiteX12" fmla="*/ 126429 w 243840"/>
                <a:gd name="connsiteY12" fmla="*/ 53277 h 275844"/>
                <a:gd name="connsiteX13" fmla="*/ 175641 w 243840"/>
                <a:gd name="connsiteY13" fmla="*/ 108648 h 275844"/>
                <a:gd name="connsiteX14" fmla="*/ 71374 w 243840"/>
                <a:gd name="connsiteY14" fmla="*/ 108648 h 275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3840" h="275844">
                  <a:moveTo>
                    <a:pt x="243840" y="121729"/>
                  </a:moveTo>
                  <a:cubicBezTo>
                    <a:pt x="243840" y="50102"/>
                    <a:pt x="197231" y="0"/>
                    <a:pt x="126174" y="0"/>
                  </a:cubicBezTo>
                  <a:cubicBezTo>
                    <a:pt x="55118" y="0"/>
                    <a:pt x="0" y="51245"/>
                    <a:pt x="0" y="138049"/>
                  </a:cubicBezTo>
                  <a:cubicBezTo>
                    <a:pt x="0" y="224853"/>
                    <a:pt x="53911" y="275844"/>
                    <a:pt x="127572" y="275844"/>
                  </a:cubicBezTo>
                  <a:cubicBezTo>
                    <a:pt x="182626" y="275844"/>
                    <a:pt x="222250" y="246443"/>
                    <a:pt x="240602" y="213233"/>
                  </a:cubicBezTo>
                  <a:lnTo>
                    <a:pt x="178245" y="178308"/>
                  </a:lnTo>
                  <a:cubicBezTo>
                    <a:pt x="174180" y="203390"/>
                    <a:pt x="155258" y="221678"/>
                    <a:pt x="127572" y="221678"/>
                  </a:cubicBezTo>
                  <a:cubicBezTo>
                    <a:pt x="96711" y="221678"/>
                    <a:pt x="72517" y="200723"/>
                    <a:pt x="69596" y="157861"/>
                  </a:cubicBezTo>
                  <a:lnTo>
                    <a:pt x="240030" y="157861"/>
                  </a:lnTo>
                  <a:cubicBezTo>
                    <a:pt x="240030" y="157861"/>
                    <a:pt x="243840" y="143320"/>
                    <a:pt x="243840" y="121729"/>
                  </a:cubicBezTo>
                  <a:lnTo>
                    <a:pt x="243840" y="121729"/>
                  </a:lnTo>
                  <a:close/>
                  <a:moveTo>
                    <a:pt x="71374" y="108648"/>
                  </a:moveTo>
                  <a:cubicBezTo>
                    <a:pt x="77216" y="72517"/>
                    <a:pt x="99060" y="53277"/>
                    <a:pt x="126429" y="53277"/>
                  </a:cubicBezTo>
                  <a:cubicBezTo>
                    <a:pt x="155258" y="53277"/>
                    <a:pt x="175641" y="76898"/>
                    <a:pt x="175641" y="108648"/>
                  </a:cubicBezTo>
                  <a:lnTo>
                    <a:pt x="71374" y="108648"/>
                  </a:lnTo>
                  <a:close/>
                </a:path>
              </a:pathLst>
            </a:custGeom>
            <a:grpFill/>
            <a:ln w="3175" cap="flat">
              <a:noFill/>
              <a:prstDash val="solid"/>
              <a:miter/>
            </a:ln>
          </p:spPr>
          <p:txBody>
            <a:bodyPr rtlCol="0" anchor="ctr"/>
            <a:lstStyle/>
            <a:p>
              <a:endParaRPr lang="fi-FI" dirty="0">
                <a:solidFill>
                  <a:schemeClr val="tx1"/>
                </a:solidFill>
              </a:endParaRPr>
            </a:p>
          </p:txBody>
        </p:sp>
        <p:sp>
          <p:nvSpPr>
            <p:cNvPr id="50" name="Vapaamuotoinen: Muoto 49">
              <a:extLst>
                <a:ext uri="{FF2B5EF4-FFF2-40B4-BE49-F238E27FC236}">
                  <a16:creationId xmlns:a16="http://schemas.microsoft.com/office/drawing/2014/main" id="{5A731498-F5A3-1EFD-8105-50DFEED11608}"/>
                </a:ext>
              </a:extLst>
            </p:cNvPr>
            <p:cNvSpPr/>
            <p:nvPr/>
          </p:nvSpPr>
          <p:spPr>
            <a:xfrm>
              <a:off x="5927534" y="3284220"/>
              <a:ext cx="237744" cy="275844"/>
            </a:xfrm>
            <a:custGeom>
              <a:avLst/>
              <a:gdLst>
                <a:gd name="connsiteX0" fmla="*/ 119507 w 237744"/>
                <a:gd name="connsiteY0" fmla="*/ 53911 h 275844"/>
                <a:gd name="connsiteX1" fmla="*/ 174435 w 237744"/>
                <a:gd name="connsiteY1" fmla="*/ 95567 h 275844"/>
                <a:gd name="connsiteX2" fmla="*/ 237490 w 237744"/>
                <a:gd name="connsiteY2" fmla="*/ 60008 h 275844"/>
                <a:gd name="connsiteX3" fmla="*/ 116904 w 237744"/>
                <a:gd name="connsiteY3" fmla="*/ 0 h 275844"/>
                <a:gd name="connsiteX4" fmla="*/ 13145 w 237744"/>
                <a:gd name="connsiteY4" fmla="*/ 80963 h 275844"/>
                <a:gd name="connsiteX5" fmla="*/ 102362 w 237744"/>
                <a:gd name="connsiteY5" fmla="*/ 161353 h 275844"/>
                <a:gd name="connsiteX6" fmla="*/ 165418 w 237744"/>
                <a:gd name="connsiteY6" fmla="*/ 196278 h 275844"/>
                <a:gd name="connsiteX7" fmla="*/ 130556 w 237744"/>
                <a:gd name="connsiteY7" fmla="*/ 221933 h 275844"/>
                <a:gd name="connsiteX8" fmla="*/ 64262 w 237744"/>
                <a:gd name="connsiteY8" fmla="*/ 171831 h 275844"/>
                <a:gd name="connsiteX9" fmla="*/ 0 w 237744"/>
                <a:gd name="connsiteY9" fmla="*/ 207963 h 275844"/>
                <a:gd name="connsiteX10" fmla="*/ 131636 w 237744"/>
                <a:gd name="connsiteY10" fmla="*/ 275844 h 275844"/>
                <a:gd name="connsiteX11" fmla="*/ 237744 w 237744"/>
                <a:gd name="connsiteY11" fmla="*/ 191643 h 275844"/>
                <a:gd name="connsiteX12" fmla="*/ 159004 w 237744"/>
                <a:gd name="connsiteY12" fmla="*/ 111823 h 275844"/>
                <a:gd name="connsiteX13" fmla="*/ 85471 w 237744"/>
                <a:gd name="connsiteY13" fmla="*/ 77470 h 275844"/>
                <a:gd name="connsiteX14" fmla="*/ 120079 w 237744"/>
                <a:gd name="connsiteY14" fmla="*/ 53848 h 275844"/>
                <a:gd name="connsiteX15" fmla="*/ 119507 w 237744"/>
                <a:gd name="connsiteY15" fmla="*/ 53848 h 275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7744" h="275844">
                  <a:moveTo>
                    <a:pt x="119507" y="53911"/>
                  </a:moveTo>
                  <a:cubicBezTo>
                    <a:pt x="148273" y="53911"/>
                    <a:pt x="168021" y="72263"/>
                    <a:pt x="174435" y="95567"/>
                  </a:cubicBezTo>
                  <a:lnTo>
                    <a:pt x="237490" y="60008"/>
                  </a:lnTo>
                  <a:cubicBezTo>
                    <a:pt x="217170" y="25083"/>
                    <a:pt x="169164" y="0"/>
                    <a:pt x="116904" y="0"/>
                  </a:cubicBezTo>
                  <a:cubicBezTo>
                    <a:pt x="60516" y="0"/>
                    <a:pt x="13145" y="30861"/>
                    <a:pt x="13145" y="80963"/>
                  </a:cubicBezTo>
                  <a:cubicBezTo>
                    <a:pt x="13145" y="131064"/>
                    <a:pt x="62865" y="150876"/>
                    <a:pt x="102362" y="161353"/>
                  </a:cubicBezTo>
                  <a:cubicBezTo>
                    <a:pt x="136398" y="170688"/>
                    <a:pt x="165418" y="175323"/>
                    <a:pt x="165418" y="196278"/>
                  </a:cubicBezTo>
                  <a:cubicBezTo>
                    <a:pt x="165418" y="212915"/>
                    <a:pt x="150876" y="221933"/>
                    <a:pt x="130556" y="221933"/>
                  </a:cubicBezTo>
                  <a:cubicBezTo>
                    <a:pt x="95695" y="221933"/>
                    <a:pt x="72708" y="200406"/>
                    <a:pt x="64262" y="171831"/>
                  </a:cubicBezTo>
                  <a:lnTo>
                    <a:pt x="0" y="207963"/>
                  </a:lnTo>
                  <a:cubicBezTo>
                    <a:pt x="21527" y="249618"/>
                    <a:pt x="70041" y="275844"/>
                    <a:pt x="131636" y="275844"/>
                  </a:cubicBezTo>
                  <a:cubicBezTo>
                    <a:pt x="188595" y="275844"/>
                    <a:pt x="237744" y="244665"/>
                    <a:pt x="237744" y="191643"/>
                  </a:cubicBezTo>
                  <a:cubicBezTo>
                    <a:pt x="237744" y="143573"/>
                    <a:pt x="200279" y="124651"/>
                    <a:pt x="159004" y="111823"/>
                  </a:cubicBezTo>
                  <a:cubicBezTo>
                    <a:pt x="119761" y="99314"/>
                    <a:pt x="85471" y="97282"/>
                    <a:pt x="85471" y="77470"/>
                  </a:cubicBezTo>
                  <a:cubicBezTo>
                    <a:pt x="85471" y="62293"/>
                    <a:pt x="101156" y="53848"/>
                    <a:pt x="120079" y="53848"/>
                  </a:cubicBezTo>
                  <a:lnTo>
                    <a:pt x="119507" y="53848"/>
                  </a:lnTo>
                  <a:close/>
                </a:path>
              </a:pathLst>
            </a:custGeom>
            <a:grpFill/>
            <a:ln w="3175" cap="flat">
              <a:noFill/>
              <a:prstDash val="solid"/>
              <a:miter/>
            </a:ln>
          </p:spPr>
          <p:txBody>
            <a:bodyPr rtlCol="0" anchor="ctr"/>
            <a:lstStyle/>
            <a:p>
              <a:endParaRPr lang="fi-FI" dirty="0">
                <a:solidFill>
                  <a:schemeClr val="tx1"/>
                </a:solidFill>
              </a:endParaRPr>
            </a:p>
          </p:txBody>
        </p:sp>
        <p:sp>
          <p:nvSpPr>
            <p:cNvPr id="51" name="Vapaamuotoinen: Muoto 50">
              <a:extLst>
                <a:ext uri="{FF2B5EF4-FFF2-40B4-BE49-F238E27FC236}">
                  <a16:creationId xmlns:a16="http://schemas.microsoft.com/office/drawing/2014/main" id="{B38A1935-6745-9708-1A6B-4A2F707E4F57}"/>
                </a:ext>
              </a:extLst>
            </p:cNvPr>
            <p:cNvSpPr/>
            <p:nvPr/>
          </p:nvSpPr>
          <p:spPr>
            <a:xfrm>
              <a:off x="5113782" y="3192779"/>
              <a:ext cx="298703" cy="361188"/>
            </a:xfrm>
            <a:custGeom>
              <a:avLst/>
              <a:gdLst>
                <a:gd name="connsiteX0" fmla="*/ 221678 w 298703"/>
                <a:gd name="connsiteY0" fmla="*/ 143002 h 361188"/>
                <a:gd name="connsiteX1" fmla="*/ 77026 w 298703"/>
                <a:gd name="connsiteY1" fmla="*/ 143002 h 361188"/>
                <a:gd name="connsiteX2" fmla="*/ 77026 w 298703"/>
                <a:gd name="connsiteY2" fmla="*/ 0 h 361188"/>
                <a:gd name="connsiteX3" fmla="*/ 0 w 298703"/>
                <a:gd name="connsiteY3" fmla="*/ 0 h 361188"/>
                <a:gd name="connsiteX4" fmla="*/ 0 w 298703"/>
                <a:gd name="connsiteY4" fmla="*/ 361188 h 361188"/>
                <a:gd name="connsiteX5" fmla="*/ 77026 w 298703"/>
                <a:gd name="connsiteY5" fmla="*/ 361188 h 361188"/>
                <a:gd name="connsiteX6" fmla="*/ 77026 w 298703"/>
                <a:gd name="connsiteY6" fmla="*/ 211455 h 361188"/>
                <a:gd name="connsiteX7" fmla="*/ 221678 w 298703"/>
                <a:gd name="connsiteY7" fmla="*/ 211455 h 361188"/>
                <a:gd name="connsiteX8" fmla="*/ 221678 w 298703"/>
                <a:gd name="connsiteY8" fmla="*/ 361188 h 361188"/>
                <a:gd name="connsiteX9" fmla="*/ 298704 w 298703"/>
                <a:gd name="connsiteY9" fmla="*/ 361188 h 361188"/>
                <a:gd name="connsiteX10" fmla="*/ 298704 w 298703"/>
                <a:gd name="connsiteY10" fmla="*/ 0 h 361188"/>
                <a:gd name="connsiteX11" fmla="*/ 221678 w 298703"/>
                <a:gd name="connsiteY11" fmla="*/ 0 h 361188"/>
                <a:gd name="connsiteX12" fmla="*/ 221678 w 298703"/>
                <a:gd name="connsiteY12" fmla="*/ 143002 h 361188"/>
                <a:gd name="connsiteX13" fmla="*/ 221678 w 298703"/>
                <a:gd name="connsiteY13" fmla="*/ 143002 h 361188"/>
                <a:gd name="connsiteX14" fmla="*/ 221678 w 298703"/>
                <a:gd name="connsiteY14" fmla="*/ 143002 h 36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8703" h="361188">
                  <a:moveTo>
                    <a:pt x="221678" y="143002"/>
                  </a:moveTo>
                  <a:lnTo>
                    <a:pt x="77026" y="143002"/>
                  </a:lnTo>
                  <a:lnTo>
                    <a:pt x="77026" y="0"/>
                  </a:lnTo>
                  <a:lnTo>
                    <a:pt x="0" y="0"/>
                  </a:lnTo>
                  <a:lnTo>
                    <a:pt x="0" y="361188"/>
                  </a:lnTo>
                  <a:lnTo>
                    <a:pt x="77026" y="361188"/>
                  </a:lnTo>
                  <a:lnTo>
                    <a:pt x="77026" y="211455"/>
                  </a:lnTo>
                  <a:lnTo>
                    <a:pt x="221678" y="211455"/>
                  </a:lnTo>
                  <a:lnTo>
                    <a:pt x="221678" y="361188"/>
                  </a:lnTo>
                  <a:lnTo>
                    <a:pt x="298704" y="361188"/>
                  </a:lnTo>
                  <a:lnTo>
                    <a:pt x="298704" y="0"/>
                  </a:lnTo>
                  <a:lnTo>
                    <a:pt x="221678" y="0"/>
                  </a:lnTo>
                  <a:lnTo>
                    <a:pt x="221678" y="143002"/>
                  </a:lnTo>
                  <a:lnTo>
                    <a:pt x="221678" y="143002"/>
                  </a:lnTo>
                  <a:lnTo>
                    <a:pt x="221678" y="143002"/>
                  </a:lnTo>
                  <a:close/>
                </a:path>
              </a:pathLst>
            </a:custGeom>
            <a:grpFill/>
            <a:ln w="3175" cap="flat">
              <a:noFill/>
              <a:prstDash val="solid"/>
              <a:miter/>
            </a:ln>
          </p:spPr>
          <p:txBody>
            <a:bodyPr rtlCol="0" anchor="ctr"/>
            <a:lstStyle/>
            <a:p>
              <a:endParaRPr lang="fi-FI" dirty="0">
                <a:solidFill>
                  <a:schemeClr val="tx1"/>
                </a:solidFill>
              </a:endParaRPr>
            </a:p>
          </p:txBody>
        </p:sp>
        <p:sp>
          <p:nvSpPr>
            <p:cNvPr id="52" name="Vapaamuotoinen: Muoto 51">
              <a:extLst>
                <a:ext uri="{FF2B5EF4-FFF2-40B4-BE49-F238E27FC236}">
                  <a16:creationId xmlns:a16="http://schemas.microsoft.com/office/drawing/2014/main" id="{75D56676-3AD7-25C3-DE81-4527D6DD96A1}"/>
                </a:ext>
              </a:extLst>
            </p:cNvPr>
            <p:cNvSpPr/>
            <p:nvPr/>
          </p:nvSpPr>
          <p:spPr>
            <a:xfrm>
              <a:off x="4738878" y="2816351"/>
              <a:ext cx="2699130" cy="1239012"/>
            </a:xfrm>
            <a:custGeom>
              <a:avLst/>
              <a:gdLst>
                <a:gd name="connsiteX0" fmla="*/ 0 w 2699130"/>
                <a:gd name="connsiteY0" fmla="*/ 0 h 1239012"/>
                <a:gd name="connsiteX1" fmla="*/ 0 w 2699130"/>
                <a:gd name="connsiteY1" fmla="*/ 790702 h 1239012"/>
                <a:gd name="connsiteX2" fmla="*/ 324866 w 2699130"/>
                <a:gd name="connsiteY2" fmla="*/ 1113854 h 1239012"/>
                <a:gd name="connsiteX3" fmla="*/ 1103630 w 2699130"/>
                <a:gd name="connsiteY3" fmla="*/ 1113854 h 1239012"/>
                <a:gd name="connsiteX4" fmla="*/ 1309052 w 2699130"/>
                <a:gd name="connsiteY4" fmla="*/ 1198753 h 1239012"/>
                <a:gd name="connsiteX5" fmla="*/ 1349565 w 2699130"/>
                <a:gd name="connsiteY5" fmla="*/ 1239012 h 1239012"/>
                <a:gd name="connsiteX6" fmla="*/ 1390078 w 2699130"/>
                <a:gd name="connsiteY6" fmla="*/ 1198753 h 1239012"/>
                <a:gd name="connsiteX7" fmla="*/ 1390078 w 2699130"/>
                <a:gd name="connsiteY7" fmla="*/ 1198753 h 1239012"/>
                <a:gd name="connsiteX8" fmla="*/ 1595501 w 2699130"/>
                <a:gd name="connsiteY8" fmla="*/ 1113854 h 1239012"/>
                <a:gd name="connsiteX9" fmla="*/ 2372233 w 2699130"/>
                <a:gd name="connsiteY9" fmla="*/ 1113854 h 1239012"/>
                <a:gd name="connsiteX10" fmla="*/ 2699131 w 2699130"/>
                <a:gd name="connsiteY10" fmla="*/ 790702 h 1239012"/>
                <a:gd name="connsiteX11" fmla="*/ 2699131 w 2699130"/>
                <a:gd name="connsiteY11" fmla="*/ 0 h 1239012"/>
                <a:gd name="connsiteX12" fmla="*/ 127 w 2699130"/>
                <a:gd name="connsiteY12" fmla="*/ 0 h 1239012"/>
                <a:gd name="connsiteX13" fmla="*/ 2622105 w 2699130"/>
                <a:gd name="connsiteY13" fmla="*/ 790702 h 1239012"/>
                <a:gd name="connsiteX14" fmla="*/ 2372106 w 2699130"/>
                <a:gd name="connsiteY14" fmla="*/ 1037145 h 1239012"/>
                <a:gd name="connsiteX15" fmla="*/ 1595374 w 2699130"/>
                <a:gd name="connsiteY15" fmla="*/ 1037145 h 1239012"/>
                <a:gd name="connsiteX16" fmla="*/ 1349502 w 2699130"/>
                <a:gd name="connsiteY16" fmla="*/ 1131380 h 1239012"/>
                <a:gd name="connsiteX17" fmla="*/ 1103630 w 2699130"/>
                <a:gd name="connsiteY17" fmla="*/ 1037145 h 1239012"/>
                <a:gd name="connsiteX18" fmla="*/ 324866 w 2699130"/>
                <a:gd name="connsiteY18" fmla="*/ 1037145 h 1239012"/>
                <a:gd name="connsiteX19" fmla="*/ 76644 w 2699130"/>
                <a:gd name="connsiteY19" fmla="*/ 790702 h 1239012"/>
                <a:gd name="connsiteX20" fmla="*/ 76644 w 2699130"/>
                <a:gd name="connsiteY20" fmla="*/ 76962 h 1239012"/>
                <a:gd name="connsiteX21" fmla="*/ 2621852 w 2699130"/>
                <a:gd name="connsiteY21" fmla="*/ 76962 h 1239012"/>
                <a:gd name="connsiteX22" fmla="*/ 2621852 w 2699130"/>
                <a:gd name="connsiteY22" fmla="*/ 790702 h 1239012"/>
                <a:gd name="connsiteX23" fmla="*/ 2622169 w 2699130"/>
                <a:gd name="connsiteY23" fmla="*/ 790702 h 1239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99130" h="1239012">
                  <a:moveTo>
                    <a:pt x="0" y="0"/>
                  </a:moveTo>
                  <a:lnTo>
                    <a:pt x="0" y="790702"/>
                  </a:lnTo>
                  <a:cubicBezTo>
                    <a:pt x="0" y="968883"/>
                    <a:pt x="145669" y="1113854"/>
                    <a:pt x="324866" y="1113854"/>
                  </a:cubicBezTo>
                  <a:lnTo>
                    <a:pt x="1103630" y="1113854"/>
                  </a:lnTo>
                  <a:cubicBezTo>
                    <a:pt x="1181100" y="1113854"/>
                    <a:pt x="1254252" y="1143889"/>
                    <a:pt x="1309052" y="1198753"/>
                  </a:cubicBezTo>
                  <a:lnTo>
                    <a:pt x="1349565" y="1239012"/>
                  </a:lnTo>
                  <a:lnTo>
                    <a:pt x="1390078" y="1198753"/>
                  </a:lnTo>
                  <a:lnTo>
                    <a:pt x="1390078" y="1198753"/>
                  </a:lnTo>
                  <a:cubicBezTo>
                    <a:pt x="1444879" y="1144207"/>
                    <a:pt x="1517967" y="1113854"/>
                    <a:pt x="1595501" y="1113854"/>
                  </a:cubicBezTo>
                  <a:lnTo>
                    <a:pt x="2372233" y="1113854"/>
                  </a:lnTo>
                  <a:cubicBezTo>
                    <a:pt x="2552573" y="1113854"/>
                    <a:pt x="2699131" y="968883"/>
                    <a:pt x="2699131" y="790702"/>
                  </a:cubicBezTo>
                  <a:lnTo>
                    <a:pt x="2699131" y="0"/>
                  </a:lnTo>
                  <a:lnTo>
                    <a:pt x="127" y="0"/>
                  </a:lnTo>
                  <a:close/>
                  <a:moveTo>
                    <a:pt x="2622105" y="790702"/>
                  </a:moveTo>
                  <a:cubicBezTo>
                    <a:pt x="2622105" y="926592"/>
                    <a:pt x="2509965" y="1037145"/>
                    <a:pt x="2372106" y="1037145"/>
                  </a:cubicBezTo>
                  <a:lnTo>
                    <a:pt x="1595374" y="1037145"/>
                  </a:lnTo>
                  <a:cubicBezTo>
                    <a:pt x="1503616" y="1037145"/>
                    <a:pt x="1417066" y="1070420"/>
                    <a:pt x="1349502" y="1131380"/>
                  </a:cubicBezTo>
                  <a:cubicBezTo>
                    <a:pt x="1281938" y="1070737"/>
                    <a:pt x="1195388" y="1037145"/>
                    <a:pt x="1103630" y="1037145"/>
                  </a:cubicBezTo>
                  <a:lnTo>
                    <a:pt x="324866" y="1037145"/>
                  </a:lnTo>
                  <a:cubicBezTo>
                    <a:pt x="188214" y="1037145"/>
                    <a:pt x="76644" y="926592"/>
                    <a:pt x="76644" y="790702"/>
                  </a:cubicBezTo>
                  <a:lnTo>
                    <a:pt x="76644" y="76962"/>
                  </a:lnTo>
                  <a:lnTo>
                    <a:pt x="2621852" y="76962"/>
                  </a:lnTo>
                  <a:lnTo>
                    <a:pt x="2621852" y="790702"/>
                  </a:lnTo>
                  <a:lnTo>
                    <a:pt x="2622169" y="790702"/>
                  </a:lnTo>
                  <a:close/>
                </a:path>
              </a:pathLst>
            </a:custGeom>
            <a:grpFill/>
            <a:ln w="3175" cap="flat">
              <a:noFill/>
              <a:prstDash val="solid"/>
              <a:miter/>
            </a:ln>
          </p:spPr>
          <p:txBody>
            <a:bodyPr rtlCol="0" anchor="ctr"/>
            <a:lstStyle/>
            <a:p>
              <a:endParaRPr lang="fi-FI" dirty="0">
                <a:solidFill>
                  <a:schemeClr val="tx1"/>
                </a:solidFill>
              </a:endParaRPr>
            </a:p>
          </p:txBody>
        </p:sp>
        <p:sp>
          <p:nvSpPr>
            <p:cNvPr id="53" name="Vapaamuotoinen: Muoto 52">
              <a:extLst>
                <a:ext uri="{FF2B5EF4-FFF2-40B4-BE49-F238E27FC236}">
                  <a16:creationId xmlns:a16="http://schemas.microsoft.com/office/drawing/2014/main" id="{0F7474B5-79E0-6F08-B534-CEFDAF05AE9C}"/>
                </a:ext>
              </a:extLst>
            </p:cNvPr>
            <p:cNvSpPr/>
            <p:nvPr/>
          </p:nvSpPr>
          <p:spPr>
            <a:xfrm>
              <a:off x="6221729" y="3177539"/>
              <a:ext cx="85344" cy="82295"/>
            </a:xfrm>
            <a:custGeom>
              <a:avLst/>
              <a:gdLst>
                <a:gd name="connsiteX0" fmla="*/ 42672 w 85344"/>
                <a:gd name="connsiteY0" fmla="*/ 0 h 82295"/>
                <a:gd name="connsiteX1" fmla="*/ 0 w 85344"/>
                <a:gd name="connsiteY1" fmla="*/ 41148 h 82295"/>
                <a:gd name="connsiteX2" fmla="*/ 42672 w 85344"/>
                <a:gd name="connsiteY2" fmla="*/ 82296 h 82295"/>
                <a:gd name="connsiteX3" fmla="*/ 85344 w 85344"/>
                <a:gd name="connsiteY3" fmla="*/ 41148 h 82295"/>
                <a:gd name="connsiteX4" fmla="*/ 42672 w 85344"/>
                <a:gd name="connsiteY4" fmla="*/ 0 h 82295"/>
                <a:gd name="connsiteX5" fmla="*/ 42672 w 85344"/>
                <a:gd name="connsiteY5" fmla="*/ 0 h 82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44" h="82295">
                  <a:moveTo>
                    <a:pt x="42672" y="0"/>
                  </a:moveTo>
                  <a:cubicBezTo>
                    <a:pt x="18860" y="0"/>
                    <a:pt x="0" y="17082"/>
                    <a:pt x="0" y="41148"/>
                  </a:cubicBezTo>
                  <a:cubicBezTo>
                    <a:pt x="0" y="65215"/>
                    <a:pt x="18605" y="82296"/>
                    <a:pt x="42672" y="82296"/>
                  </a:cubicBezTo>
                  <a:cubicBezTo>
                    <a:pt x="66739" y="82296"/>
                    <a:pt x="85344" y="65215"/>
                    <a:pt x="85344" y="41148"/>
                  </a:cubicBezTo>
                  <a:cubicBezTo>
                    <a:pt x="85344" y="17082"/>
                    <a:pt x="66485" y="0"/>
                    <a:pt x="42672" y="0"/>
                  </a:cubicBezTo>
                  <a:lnTo>
                    <a:pt x="42672" y="0"/>
                  </a:lnTo>
                  <a:close/>
                </a:path>
              </a:pathLst>
            </a:custGeom>
            <a:grpFill/>
            <a:ln w="3175" cap="flat">
              <a:noFill/>
              <a:prstDash val="solid"/>
              <a:miter/>
            </a:ln>
          </p:spPr>
          <p:txBody>
            <a:bodyPr rtlCol="0" anchor="ctr"/>
            <a:lstStyle/>
            <a:p>
              <a:endParaRPr lang="fi-FI" dirty="0">
                <a:solidFill>
                  <a:schemeClr val="tx1"/>
                </a:solidFill>
              </a:endParaRPr>
            </a:p>
          </p:txBody>
        </p:sp>
        <p:sp>
          <p:nvSpPr>
            <p:cNvPr id="54" name="Vapaamuotoinen: Muoto 53">
              <a:extLst>
                <a:ext uri="{FF2B5EF4-FFF2-40B4-BE49-F238E27FC236}">
                  <a16:creationId xmlns:a16="http://schemas.microsoft.com/office/drawing/2014/main" id="{6437BBC1-939C-85C7-B77B-FAA0EE932ED3}"/>
                </a:ext>
              </a:extLst>
            </p:cNvPr>
            <p:cNvSpPr/>
            <p:nvPr/>
          </p:nvSpPr>
          <p:spPr>
            <a:xfrm>
              <a:off x="6227826" y="3290315"/>
              <a:ext cx="73152" cy="263652"/>
            </a:xfrm>
            <a:custGeom>
              <a:avLst/>
              <a:gdLst>
                <a:gd name="connsiteX0" fmla="*/ 0 w 73152"/>
                <a:gd name="connsiteY0" fmla="*/ 0 h 263652"/>
                <a:gd name="connsiteX1" fmla="*/ 73152 w 73152"/>
                <a:gd name="connsiteY1" fmla="*/ 0 h 263652"/>
                <a:gd name="connsiteX2" fmla="*/ 73152 w 73152"/>
                <a:gd name="connsiteY2" fmla="*/ 263652 h 263652"/>
                <a:gd name="connsiteX3" fmla="*/ 0 w 73152"/>
                <a:gd name="connsiteY3" fmla="*/ 263652 h 263652"/>
                <a:gd name="connsiteX4" fmla="*/ 0 w 73152"/>
                <a:gd name="connsiteY4" fmla="*/ 0 h 263652"/>
                <a:gd name="connsiteX5" fmla="*/ 0 w 73152"/>
                <a:gd name="connsiteY5" fmla="*/ 0 h 2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152" h="263652">
                  <a:moveTo>
                    <a:pt x="0" y="0"/>
                  </a:moveTo>
                  <a:lnTo>
                    <a:pt x="73152" y="0"/>
                  </a:lnTo>
                  <a:lnTo>
                    <a:pt x="73152" y="263652"/>
                  </a:lnTo>
                  <a:lnTo>
                    <a:pt x="0" y="263652"/>
                  </a:lnTo>
                  <a:lnTo>
                    <a:pt x="0" y="0"/>
                  </a:lnTo>
                  <a:lnTo>
                    <a:pt x="0" y="0"/>
                  </a:lnTo>
                  <a:close/>
                </a:path>
              </a:pathLst>
            </a:custGeom>
            <a:grpFill/>
            <a:ln w="3175" cap="flat">
              <a:noFill/>
              <a:prstDash val="solid"/>
              <a:miter/>
            </a:ln>
          </p:spPr>
          <p:txBody>
            <a:bodyPr rtlCol="0" anchor="ctr"/>
            <a:lstStyle/>
            <a:p>
              <a:endParaRPr lang="fi-FI" dirty="0">
                <a:solidFill>
                  <a:schemeClr val="tx1"/>
                </a:solidFill>
              </a:endParaRPr>
            </a:p>
          </p:txBody>
        </p:sp>
        <p:sp>
          <p:nvSpPr>
            <p:cNvPr id="55" name="Vapaamuotoinen: Muoto 54">
              <a:extLst>
                <a:ext uri="{FF2B5EF4-FFF2-40B4-BE49-F238E27FC236}">
                  <a16:creationId xmlns:a16="http://schemas.microsoft.com/office/drawing/2014/main" id="{3EB2AC38-D777-3353-9B7C-1A6E4C23BD4E}"/>
                </a:ext>
              </a:extLst>
            </p:cNvPr>
            <p:cNvSpPr/>
            <p:nvPr/>
          </p:nvSpPr>
          <p:spPr>
            <a:xfrm>
              <a:off x="6988302" y="3290315"/>
              <a:ext cx="74676" cy="263652"/>
            </a:xfrm>
            <a:custGeom>
              <a:avLst/>
              <a:gdLst>
                <a:gd name="connsiteX0" fmla="*/ 0 w 74676"/>
                <a:gd name="connsiteY0" fmla="*/ 0 h 263652"/>
                <a:gd name="connsiteX1" fmla="*/ 74676 w 74676"/>
                <a:gd name="connsiteY1" fmla="*/ 0 h 263652"/>
                <a:gd name="connsiteX2" fmla="*/ 74676 w 74676"/>
                <a:gd name="connsiteY2" fmla="*/ 263652 h 263652"/>
                <a:gd name="connsiteX3" fmla="*/ 0 w 74676"/>
                <a:gd name="connsiteY3" fmla="*/ 263652 h 263652"/>
                <a:gd name="connsiteX4" fmla="*/ 0 w 74676"/>
                <a:gd name="connsiteY4" fmla="*/ 0 h 263652"/>
                <a:gd name="connsiteX5" fmla="*/ 0 w 74676"/>
                <a:gd name="connsiteY5" fmla="*/ 0 h 2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676" h="263652">
                  <a:moveTo>
                    <a:pt x="0" y="0"/>
                  </a:moveTo>
                  <a:lnTo>
                    <a:pt x="74676" y="0"/>
                  </a:lnTo>
                  <a:lnTo>
                    <a:pt x="74676" y="263652"/>
                  </a:lnTo>
                  <a:lnTo>
                    <a:pt x="0" y="263652"/>
                  </a:lnTo>
                  <a:lnTo>
                    <a:pt x="0" y="0"/>
                  </a:lnTo>
                  <a:lnTo>
                    <a:pt x="0" y="0"/>
                  </a:lnTo>
                  <a:close/>
                </a:path>
              </a:pathLst>
            </a:custGeom>
            <a:grpFill/>
            <a:ln w="3175" cap="flat">
              <a:noFill/>
              <a:prstDash val="solid"/>
              <a:miter/>
            </a:ln>
          </p:spPr>
          <p:txBody>
            <a:bodyPr rtlCol="0" anchor="ctr"/>
            <a:lstStyle/>
            <a:p>
              <a:endParaRPr lang="fi-FI" dirty="0">
                <a:solidFill>
                  <a:schemeClr val="tx1"/>
                </a:solidFill>
              </a:endParaRPr>
            </a:p>
          </p:txBody>
        </p:sp>
        <p:sp>
          <p:nvSpPr>
            <p:cNvPr id="56" name="Vapaamuotoinen: Muoto 55">
              <a:extLst>
                <a:ext uri="{FF2B5EF4-FFF2-40B4-BE49-F238E27FC236}">
                  <a16:creationId xmlns:a16="http://schemas.microsoft.com/office/drawing/2014/main" id="{F6559C8B-6222-8B35-3CC8-D48557FA6A88}"/>
                </a:ext>
              </a:extLst>
            </p:cNvPr>
            <p:cNvSpPr/>
            <p:nvPr/>
          </p:nvSpPr>
          <p:spPr>
            <a:xfrm>
              <a:off x="6686486" y="3176016"/>
              <a:ext cx="254571" cy="377951"/>
            </a:xfrm>
            <a:custGeom>
              <a:avLst/>
              <a:gdLst>
                <a:gd name="connsiteX0" fmla="*/ 157480 w 254571"/>
                <a:gd name="connsiteY0" fmla="*/ 219583 h 377951"/>
                <a:gd name="connsiteX1" fmla="*/ 246380 w 254571"/>
                <a:gd name="connsiteY1" fmla="*/ 115062 h 377951"/>
                <a:gd name="connsiteX2" fmla="*/ 160083 w 254571"/>
                <a:gd name="connsiteY2" fmla="*/ 115062 h 377951"/>
                <a:gd name="connsiteX3" fmla="*/ 103505 w 254571"/>
                <a:gd name="connsiteY3" fmla="*/ 190182 h 377951"/>
                <a:gd name="connsiteX4" fmla="*/ 71438 w 254571"/>
                <a:gd name="connsiteY4" fmla="*/ 239077 h 377951"/>
                <a:gd name="connsiteX5" fmla="*/ 69977 w 254571"/>
                <a:gd name="connsiteY5" fmla="*/ 239077 h 377951"/>
                <a:gd name="connsiteX6" fmla="*/ 73787 w 254571"/>
                <a:gd name="connsiteY6" fmla="*/ 174435 h 377951"/>
                <a:gd name="connsiteX7" fmla="*/ 73787 w 254571"/>
                <a:gd name="connsiteY7" fmla="*/ 0 h 377951"/>
                <a:gd name="connsiteX8" fmla="*/ 0 w 254571"/>
                <a:gd name="connsiteY8" fmla="*/ 0 h 377951"/>
                <a:gd name="connsiteX9" fmla="*/ 0 w 254571"/>
                <a:gd name="connsiteY9" fmla="*/ 377952 h 377951"/>
                <a:gd name="connsiteX10" fmla="*/ 73787 w 254571"/>
                <a:gd name="connsiteY10" fmla="*/ 377952 h 377951"/>
                <a:gd name="connsiteX11" fmla="*/ 73787 w 254571"/>
                <a:gd name="connsiteY11" fmla="*/ 316801 h 377951"/>
                <a:gd name="connsiteX12" fmla="*/ 108776 w 254571"/>
                <a:gd name="connsiteY12" fmla="*/ 272542 h 377951"/>
                <a:gd name="connsiteX13" fmla="*/ 173799 w 254571"/>
                <a:gd name="connsiteY13" fmla="*/ 377952 h 377951"/>
                <a:gd name="connsiteX14" fmla="*/ 254571 w 254571"/>
                <a:gd name="connsiteY14" fmla="*/ 377952 h 377951"/>
                <a:gd name="connsiteX15" fmla="*/ 157797 w 254571"/>
                <a:gd name="connsiteY15" fmla="*/ 219266 h 377951"/>
                <a:gd name="connsiteX16" fmla="*/ 157797 w 254571"/>
                <a:gd name="connsiteY16" fmla="*/ 219266 h 377951"/>
                <a:gd name="connsiteX17" fmla="*/ 157480 w 254571"/>
                <a:gd name="connsiteY17" fmla="*/ 219583 h 377951"/>
                <a:gd name="connsiteX18" fmla="*/ 157480 w 254571"/>
                <a:gd name="connsiteY18" fmla="*/ 219583 h 377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4571" h="377951">
                  <a:moveTo>
                    <a:pt x="157480" y="219583"/>
                  </a:moveTo>
                  <a:lnTo>
                    <a:pt x="246380" y="115062"/>
                  </a:lnTo>
                  <a:lnTo>
                    <a:pt x="160083" y="115062"/>
                  </a:lnTo>
                  <a:lnTo>
                    <a:pt x="103505" y="190182"/>
                  </a:lnTo>
                  <a:cubicBezTo>
                    <a:pt x="88646" y="210566"/>
                    <a:pt x="71438" y="239077"/>
                    <a:pt x="71438" y="239077"/>
                  </a:cubicBezTo>
                  <a:lnTo>
                    <a:pt x="69977" y="239077"/>
                  </a:lnTo>
                  <a:cubicBezTo>
                    <a:pt x="69977" y="239077"/>
                    <a:pt x="73787" y="206756"/>
                    <a:pt x="73787" y="174435"/>
                  </a:cubicBezTo>
                  <a:lnTo>
                    <a:pt x="73787" y="0"/>
                  </a:lnTo>
                  <a:lnTo>
                    <a:pt x="0" y="0"/>
                  </a:lnTo>
                  <a:lnTo>
                    <a:pt x="0" y="377952"/>
                  </a:lnTo>
                  <a:lnTo>
                    <a:pt x="73787" y="377952"/>
                  </a:lnTo>
                  <a:lnTo>
                    <a:pt x="73787" y="316801"/>
                  </a:lnTo>
                  <a:lnTo>
                    <a:pt x="108776" y="272542"/>
                  </a:lnTo>
                  <a:lnTo>
                    <a:pt x="173799" y="377952"/>
                  </a:lnTo>
                  <a:lnTo>
                    <a:pt x="254571" y="377952"/>
                  </a:lnTo>
                  <a:lnTo>
                    <a:pt x="157797" y="219266"/>
                  </a:lnTo>
                  <a:lnTo>
                    <a:pt x="157797" y="219266"/>
                  </a:lnTo>
                  <a:lnTo>
                    <a:pt x="157480" y="219583"/>
                  </a:lnTo>
                  <a:lnTo>
                    <a:pt x="157480" y="219583"/>
                  </a:lnTo>
                  <a:close/>
                </a:path>
              </a:pathLst>
            </a:custGeom>
            <a:grpFill/>
            <a:ln w="3175" cap="flat">
              <a:noFill/>
              <a:prstDash val="solid"/>
              <a:miter/>
            </a:ln>
          </p:spPr>
          <p:txBody>
            <a:bodyPr rtlCol="0" anchor="ctr"/>
            <a:lstStyle/>
            <a:p>
              <a:endParaRPr lang="fi-FI" dirty="0">
                <a:solidFill>
                  <a:schemeClr val="tx1"/>
                </a:solidFill>
              </a:endParaRPr>
            </a:p>
          </p:txBody>
        </p:sp>
        <p:sp>
          <p:nvSpPr>
            <p:cNvPr id="57" name="Vapaamuotoinen: Muoto 56">
              <a:extLst>
                <a:ext uri="{FF2B5EF4-FFF2-40B4-BE49-F238E27FC236}">
                  <a16:creationId xmlns:a16="http://schemas.microsoft.com/office/drawing/2014/main" id="{6B06E790-CF66-4AEB-CBC7-55103324BADA}"/>
                </a:ext>
              </a:extLst>
            </p:cNvPr>
            <p:cNvSpPr/>
            <p:nvPr/>
          </p:nvSpPr>
          <p:spPr>
            <a:xfrm>
              <a:off x="6982206" y="3177539"/>
              <a:ext cx="85343" cy="82295"/>
            </a:xfrm>
            <a:custGeom>
              <a:avLst/>
              <a:gdLst>
                <a:gd name="connsiteX0" fmla="*/ 42672 w 85343"/>
                <a:gd name="connsiteY0" fmla="*/ 0 h 82295"/>
                <a:gd name="connsiteX1" fmla="*/ 0 w 85343"/>
                <a:gd name="connsiteY1" fmla="*/ 41148 h 82295"/>
                <a:gd name="connsiteX2" fmla="*/ 42672 w 85343"/>
                <a:gd name="connsiteY2" fmla="*/ 82296 h 82295"/>
                <a:gd name="connsiteX3" fmla="*/ 85344 w 85343"/>
                <a:gd name="connsiteY3" fmla="*/ 41148 h 82295"/>
                <a:gd name="connsiteX4" fmla="*/ 42672 w 85343"/>
                <a:gd name="connsiteY4" fmla="*/ 0 h 82295"/>
                <a:gd name="connsiteX5" fmla="*/ 42672 w 85343"/>
                <a:gd name="connsiteY5" fmla="*/ 0 h 82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43" h="82295">
                  <a:moveTo>
                    <a:pt x="42672" y="0"/>
                  </a:moveTo>
                  <a:cubicBezTo>
                    <a:pt x="18605" y="0"/>
                    <a:pt x="0" y="17082"/>
                    <a:pt x="0" y="41148"/>
                  </a:cubicBezTo>
                  <a:cubicBezTo>
                    <a:pt x="0" y="65215"/>
                    <a:pt x="18859" y="82296"/>
                    <a:pt x="42672" y="82296"/>
                  </a:cubicBezTo>
                  <a:cubicBezTo>
                    <a:pt x="66484" y="82296"/>
                    <a:pt x="85344" y="65215"/>
                    <a:pt x="85344" y="41148"/>
                  </a:cubicBezTo>
                  <a:cubicBezTo>
                    <a:pt x="85344" y="17082"/>
                    <a:pt x="66738" y="0"/>
                    <a:pt x="42672" y="0"/>
                  </a:cubicBezTo>
                  <a:lnTo>
                    <a:pt x="42672" y="0"/>
                  </a:lnTo>
                  <a:close/>
                </a:path>
              </a:pathLst>
            </a:custGeom>
            <a:grpFill/>
            <a:ln w="3175" cap="flat">
              <a:noFill/>
              <a:prstDash val="solid"/>
              <a:miter/>
            </a:ln>
          </p:spPr>
          <p:txBody>
            <a:bodyPr rtlCol="0" anchor="ctr"/>
            <a:lstStyle/>
            <a:p>
              <a:endParaRPr lang="fi-FI" dirty="0">
                <a:solidFill>
                  <a:schemeClr val="tx1"/>
                </a:solidFill>
              </a:endParaRPr>
            </a:p>
          </p:txBody>
        </p:sp>
        <p:sp>
          <p:nvSpPr>
            <p:cNvPr id="58" name="Vapaamuotoinen: Muoto 57">
              <a:extLst>
                <a:ext uri="{FF2B5EF4-FFF2-40B4-BE49-F238E27FC236}">
                  <a16:creationId xmlns:a16="http://schemas.microsoft.com/office/drawing/2014/main" id="{C64D6AE0-507C-7688-BFCD-76A7FDFA0CFD}"/>
                </a:ext>
              </a:extLst>
            </p:cNvPr>
            <p:cNvSpPr/>
            <p:nvPr/>
          </p:nvSpPr>
          <p:spPr>
            <a:xfrm>
              <a:off x="6378702" y="3284220"/>
              <a:ext cx="233108" cy="269811"/>
            </a:xfrm>
            <a:custGeom>
              <a:avLst/>
              <a:gdLst>
                <a:gd name="connsiteX0" fmla="*/ 150368 w 233108"/>
                <a:gd name="connsiteY0" fmla="*/ 0 h 269811"/>
                <a:gd name="connsiteX1" fmla="*/ 71374 w 233108"/>
                <a:gd name="connsiteY1" fmla="*/ 49593 h 269811"/>
                <a:gd name="connsiteX2" fmla="*/ 69914 w 233108"/>
                <a:gd name="connsiteY2" fmla="*/ 49593 h 269811"/>
                <a:gd name="connsiteX3" fmla="*/ 73723 w 233108"/>
                <a:gd name="connsiteY3" fmla="*/ 6159 h 269811"/>
                <a:gd name="connsiteX4" fmla="*/ 0 w 233108"/>
                <a:gd name="connsiteY4" fmla="*/ 6159 h 269811"/>
                <a:gd name="connsiteX5" fmla="*/ 0 w 233108"/>
                <a:gd name="connsiteY5" fmla="*/ 269811 h 269811"/>
                <a:gd name="connsiteX6" fmla="*/ 73723 w 233108"/>
                <a:gd name="connsiteY6" fmla="*/ 269811 h 269811"/>
                <a:gd name="connsiteX7" fmla="*/ 73723 w 233108"/>
                <a:gd name="connsiteY7" fmla="*/ 113474 h 269811"/>
                <a:gd name="connsiteX8" fmla="*/ 119189 w 233108"/>
                <a:gd name="connsiteY8" fmla="*/ 62166 h 269811"/>
                <a:gd name="connsiteX9" fmla="*/ 158814 w 233108"/>
                <a:gd name="connsiteY9" fmla="*/ 115507 h 269811"/>
                <a:gd name="connsiteX10" fmla="*/ 158814 w 233108"/>
                <a:gd name="connsiteY10" fmla="*/ 269748 h 269811"/>
                <a:gd name="connsiteX11" fmla="*/ 233108 w 233108"/>
                <a:gd name="connsiteY11" fmla="*/ 269748 h 269811"/>
                <a:gd name="connsiteX12" fmla="*/ 233108 w 233108"/>
                <a:gd name="connsiteY12" fmla="*/ 100902 h 269811"/>
                <a:gd name="connsiteX13" fmla="*/ 150304 w 233108"/>
                <a:gd name="connsiteY13" fmla="*/ 0 h 269811"/>
                <a:gd name="connsiteX14" fmla="*/ 150304 w 233108"/>
                <a:gd name="connsiteY14" fmla="*/ 0 h 269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3108" h="269811">
                  <a:moveTo>
                    <a:pt x="150368" y="0"/>
                  </a:moveTo>
                  <a:cubicBezTo>
                    <a:pt x="106934" y="0"/>
                    <a:pt x="84518" y="25654"/>
                    <a:pt x="71374" y="49593"/>
                  </a:cubicBezTo>
                  <a:lnTo>
                    <a:pt x="69914" y="49593"/>
                  </a:lnTo>
                  <a:lnTo>
                    <a:pt x="73723" y="6159"/>
                  </a:lnTo>
                  <a:lnTo>
                    <a:pt x="0" y="6159"/>
                  </a:lnTo>
                  <a:lnTo>
                    <a:pt x="0" y="269811"/>
                  </a:lnTo>
                  <a:lnTo>
                    <a:pt x="73723" y="269811"/>
                  </a:lnTo>
                  <a:lnTo>
                    <a:pt x="73723" y="113474"/>
                  </a:lnTo>
                  <a:cubicBezTo>
                    <a:pt x="73723" y="83121"/>
                    <a:pt x="91503" y="62166"/>
                    <a:pt x="119189" y="62166"/>
                  </a:cubicBezTo>
                  <a:cubicBezTo>
                    <a:pt x="146876" y="62166"/>
                    <a:pt x="158814" y="80518"/>
                    <a:pt x="158814" y="115507"/>
                  </a:cubicBezTo>
                  <a:lnTo>
                    <a:pt x="158814" y="269748"/>
                  </a:lnTo>
                  <a:lnTo>
                    <a:pt x="233108" y="269748"/>
                  </a:lnTo>
                  <a:lnTo>
                    <a:pt x="233108" y="100902"/>
                  </a:lnTo>
                  <a:cubicBezTo>
                    <a:pt x="233108" y="35560"/>
                    <a:pt x="201041" y="0"/>
                    <a:pt x="150304" y="0"/>
                  </a:cubicBezTo>
                  <a:lnTo>
                    <a:pt x="150304" y="0"/>
                  </a:lnTo>
                  <a:close/>
                </a:path>
              </a:pathLst>
            </a:custGeom>
            <a:grpFill/>
            <a:ln w="3175" cap="flat">
              <a:noFill/>
              <a:prstDash val="solid"/>
              <a:miter/>
            </a:ln>
          </p:spPr>
          <p:txBody>
            <a:bodyPr rtlCol="0" anchor="ctr"/>
            <a:lstStyle/>
            <a:p>
              <a:endParaRPr lang="fi-FI" dirty="0">
                <a:solidFill>
                  <a:schemeClr val="tx1"/>
                </a:solidFill>
              </a:endParaRPr>
            </a:p>
          </p:txBody>
        </p:sp>
      </p:grpSp>
      <p:sp>
        <p:nvSpPr>
          <p:cNvPr id="2" name="Kuvatiedot">
            <a:extLst>
              <a:ext uri="{FF2B5EF4-FFF2-40B4-BE49-F238E27FC236}">
                <a16:creationId xmlns:a16="http://schemas.microsoft.com/office/drawing/2014/main" id="{140CE17A-1AA6-15F1-0672-6AA1DE5A57E6}"/>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4" name="Alatunnisteen paikkamerkki 3">
            <a:extLst>
              <a:ext uri="{FF2B5EF4-FFF2-40B4-BE49-F238E27FC236}">
                <a16:creationId xmlns:a16="http://schemas.microsoft.com/office/drawing/2014/main" id="{4CA2B6E3-6731-67A2-F196-3BB206616CEB}"/>
              </a:ext>
            </a:extLst>
          </p:cNvPr>
          <p:cNvSpPr>
            <a:spLocks noGrp="1"/>
          </p:cNvSpPr>
          <p:nvPr>
            <p:ph type="ftr" sz="quarter" idx="17"/>
          </p:nvPr>
        </p:nvSpPr>
        <p:spPr/>
        <p:txBody>
          <a:bodyPr/>
          <a:lstStyle>
            <a:lvl1pPr>
              <a:defRPr>
                <a:solidFill>
                  <a:schemeClr val="tx1"/>
                </a:solidFill>
              </a:defRPr>
            </a:lvl1pPr>
          </a:lstStyle>
          <a:p>
            <a:endParaRPr lang="fi-FI" dirty="0"/>
          </a:p>
        </p:txBody>
      </p:sp>
      <p:sp>
        <p:nvSpPr>
          <p:cNvPr id="3" name="Päivämäärän paikkamerkki 2">
            <a:extLst>
              <a:ext uri="{FF2B5EF4-FFF2-40B4-BE49-F238E27FC236}">
                <a16:creationId xmlns:a16="http://schemas.microsoft.com/office/drawing/2014/main" id="{A676952D-4B00-C5DB-9605-2C967C5E8230}"/>
              </a:ext>
            </a:extLst>
          </p:cNvPr>
          <p:cNvSpPr>
            <a:spLocks noGrp="1"/>
          </p:cNvSpPr>
          <p:nvPr>
            <p:ph type="dt" sz="half" idx="16"/>
          </p:nvPr>
        </p:nvSpPr>
        <p:spPr/>
        <p:txBody>
          <a:bodyPr/>
          <a:lstStyle>
            <a:lvl1pPr>
              <a:defRPr>
                <a:solidFill>
                  <a:schemeClr val="tx1"/>
                </a:solidFill>
              </a:defRPr>
            </a:lvl1pPr>
          </a:lstStyle>
          <a:p>
            <a:r>
              <a:rPr lang="fi-FI"/>
              <a:t>12.8.2025</a:t>
            </a:r>
            <a:endParaRPr lang="fi-FI" dirty="0"/>
          </a:p>
        </p:txBody>
      </p:sp>
      <p:sp>
        <p:nvSpPr>
          <p:cNvPr id="5" name="Dian numeron paikkamerkki 4">
            <a:extLst>
              <a:ext uri="{FF2B5EF4-FFF2-40B4-BE49-F238E27FC236}">
                <a16:creationId xmlns:a16="http://schemas.microsoft.com/office/drawing/2014/main" id="{07A9BB1B-DF0A-5A0B-0612-B705DC490C46}"/>
              </a:ext>
            </a:extLst>
          </p:cNvPr>
          <p:cNvSpPr>
            <a:spLocks noGrp="1"/>
          </p:cNvSpPr>
          <p:nvPr>
            <p:ph type="sldNum" sz="quarter" idx="18"/>
          </p:nvPr>
        </p:nvSpPr>
        <p:spPr/>
        <p:txBody>
          <a:bodyPr/>
          <a:lstStyle>
            <a:lvl1pPr>
              <a:defRPr>
                <a:solidFill>
                  <a:schemeClr val="tx1"/>
                </a:solidFill>
              </a:defRPr>
            </a:lvl1pPr>
          </a:lstStyle>
          <a:p>
            <a:fld id="{A9494116-C6F5-466F-B5C1-BBB074CB17FC}" type="slidenum">
              <a:rPr lang="fi-FI" smtClean="0"/>
              <a:pPr/>
              <a:t>‹#›</a:t>
            </a:fld>
            <a:endParaRPr lang="fi-FI" dirty="0"/>
          </a:p>
        </p:txBody>
      </p:sp>
    </p:spTree>
    <p:extLst>
      <p:ext uri="{BB962C8B-B14F-4D97-AF65-F5344CB8AC3E}">
        <p14:creationId xmlns:p14="http://schemas.microsoft.com/office/powerpoint/2010/main" val="1171743173"/>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preserve="1" userDrawn="1">
  <p:cSld name="Lopetusdia 2 A">
    <p:bg>
      <p:bgPr>
        <a:solidFill>
          <a:schemeClr val="tx1"/>
        </a:solidFill>
        <a:effectLst/>
      </p:bgPr>
    </p:bg>
    <p:spTree>
      <p:nvGrpSpPr>
        <p:cNvPr id="1" name=""/>
        <p:cNvGrpSpPr/>
        <p:nvPr/>
      </p:nvGrpSpPr>
      <p:grpSpPr>
        <a:xfrm>
          <a:off x="0" y="0"/>
          <a:ext cx="0" cy="0"/>
          <a:chOff x="0" y="0"/>
          <a:chExt cx="0" cy="0"/>
        </a:xfrm>
      </p:grpSpPr>
      <p:grpSp>
        <p:nvGrpSpPr>
          <p:cNvPr id="47" name="Logo">
            <a:extLst>
              <a:ext uri="{FF2B5EF4-FFF2-40B4-BE49-F238E27FC236}">
                <a16:creationId xmlns:a16="http://schemas.microsoft.com/office/drawing/2014/main" id="{0504A2EA-5005-825B-3166-24A681415FC2}"/>
              </a:ext>
              <a:ext uri="{C183D7F6-B498-43B3-948B-1728B52AA6E4}">
                <adec:decorative xmlns:adec="http://schemas.microsoft.com/office/drawing/2017/decorative" val="1"/>
              </a:ext>
            </a:extLst>
          </p:cNvPr>
          <p:cNvGrpSpPr/>
          <p:nvPr userDrawn="1"/>
        </p:nvGrpSpPr>
        <p:grpSpPr>
          <a:xfrm>
            <a:off x="4746435" y="2809494"/>
            <a:ext cx="2699130" cy="1239012"/>
            <a:chOff x="4738878" y="2816351"/>
            <a:chExt cx="2699130" cy="1239012"/>
          </a:xfrm>
          <a:solidFill>
            <a:schemeClr val="bg1"/>
          </a:solidFill>
        </p:grpSpPr>
        <p:sp>
          <p:nvSpPr>
            <p:cNvPr id="48" name="Vapaamuotoinen: Muoto 47">
              <a:extLst>
                <a:ext uri="{FF2B5EF4-FFF2-40B4-BE49-F238E27FC236}">
                  <a16:creationId xmlns:a16="http://schemas.microsoft.com/office/drawing/2014/main" id="{2170C824-4CB5-C694-6F50-0E7177E801DC}"/>
                </a:ext>
              </a:extLst>
            </p:cNvPr>
            <p:cNvSpPr/>
            <p:nvPr/>
          </p:nvSpPr>
          <p:spPr>
            <a:xfrm>
              <a:off x="5775197" y="3179064"/>
              <a:ext cx="128016" cy="381000"/>
            </a:xfrm>
            <a:custGeom>
              <a:avLst/>
              <a:gdLst>
                <a:gd name="connsiteX0" fmla="*/ 97155 w 128016"/>
                <a:gd name="connsiteY0" fmla="*/ 326199 h 381000"/>
                <a:gd name="connsiteX1" fmla="*/ 79693 w 128016"/>
                <a:gd name="connsiteY1" fmla="*/ 318897 h 381000"/>
                <a:gd name="connsiteX2" fmla="*/ 74168 w 128016"/>
                <a:gd name="connsiteY2" fmla="*/ 292671 h 381000"/>
                <a:gd name="connsiteX3" fmla="*/ 74168 w 128016"/>
                <a:gd name="connsiteY3" fmla="*/ 0 h 381000"/>
                <a:gd name="connsiteX4" fmla="*/ 0 w 128016"/>
                <a:gd name="connsiteY4" fmla="*/ 0 h 381000"/>
                <a:gd name="connsiteX5" fmla="*/ 0 w 128016"/>
                <a:gd name="connsiteY5" fmla="*/ 303149 h 381000"/>
                <a:gd name="connsiteX6" fmla="*/ 17463 w 128016"/>
                <a:gd name="connsiteY6" fmla="*/ 362331 h 381000"/>
                <a:gd name="connsiteX7" fmla="*/ 73025 w 128016"/>
                <a:gd name="connsiteY7" fmla="*/ 381000 h 381000"/>
                <a:gd name="connsiteX8" fmla="*/ 99505 w 128016"/>
                <a:gd name="connsiteY8" fmla="*/ 378079 h 381000"/>
                <a:gd name="connsiteX9" fmla="*/ 121603 w 128016"/>
                <a:gd name="connsiteY9" fmla="*/ 369888 h 381000"/>
                <a:gd name="connsiteX10" fmla="*/ 128016 w 128016"/>
                <a:gd name="connsiteY10" fmla="*/ 320358 h 381000"/>
                <a:gd name="connsiteX11" fmla="*/ 112586 w 128016"/>
                <a:gd name="connsiteY11" fmla="*/ 324739 h 381000"/>
                <a:gd name="connsiteX12" fmla="*/ 97155 w 128016"/>
                <a:gd name="connsiteY12" fmla="*/ 325882 h 381000"/>
                <a:gd name="connsiteX13" fmla="*/ 97155 w 128016"/>
                <a:gd name="connsiteY13" fmla="*/ 326199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8016" h="381000">
                  <a:moveTo>
                    <a:pt x="97155" y="326199"/>
                  </a:moveTo>
                  <a:cubicBezTo>
                    <a:pt x="87249" y="326199"/>
                    <a:pt x="83503" y="323850"/>
                    <a:pt x="79693" y="318897"/>
                  </a:cubicBezTo>
                  <a:cubicBezTo>
                    <a:pt x="75883" y="313944"/>
                    <a:pt x="74168" y="305181"/>
                    <a:pt x="74168" y="292671"/>
                  </a:cubicBezTo>
                  <a:lnTo>
                    <a:pt x="74168" y="0"/>
                  </a:lnTo>
                  <a:lnTo>
                    <a:pt x="0" y="0"/>
                  </a:lnTo>
                  <a:lnTo>
                    <a:pt x="0" y="303149"/>
                  </a:lnTo>
                  <a:cubicBezTo>
                    <a:pt x="0" y="330264"/>
                    <a:pt x="5842" y="350076"/>
                    <a:pt x="17463" y="362331"/>
                  </a:cubicBezTo>
                  <a:cubicBezTo>
                    <a:pt x="29083" y="374840"/>
                    <a:pt x="47752" y="381000"/>
                    <a:pt x="73025" y="381000"/>
                  </a:cubicBezTo>
                  <a:cubicBezTo>
                    <a:pt x="81724" y="381000"/>
                    <a:pt x="90488" y="380111"/>
                    <a:pt x="99505" y="378079"/>
                  </a:cubicBezTo>
                  <a:cubicBezTo>
                    <a:pt x="108522" y="376301"/>
                    <a:pt x="115824" y="373444"/>
                    <a:pt x="121603" y="369888"/>
                  </a:cubicBezTo>
                  <a:lnTo>
                    <a:pt x="128016" y="320358"/>
                  </a:lnTo>
                  <a:cubicBezTo>
                    <a:pt x="122174" y="322389"/>
                    <a:pt x="116967" y="323850"/>
                    <a:pt x="112586" y="324739"/>
                  </a:cubicBezTo>
                  <a:cubicBezTo>
                    <a:pt x="108204" y="325628"/>
                    <a:pt x="102997" y="325882"/>
                    <a:pt x="97155" y="325882"/>
                  </a:cubicBezTo>
                  <a:lnTo>
                    <a:pt x="97155" y="326199"/>
                  </a:lnTo>
                  <a:close/>
                </a:path>
              </a:pathLst>
            </a:custGeom>
            <a:grpFill/>
            <a:ln w="3175" cap="flat">
              <a:noFill/>
              <a:prstDash val="solid"/>
              <a:miter/>
            </a:ln>
          </p:spPr>
          <p:txBody>
            <a:bodyPr rtlCol="0" anchor="ctr"/>
            <a:lstStyle/>
            <a:p>
              <a:endParaRPr lang="fi-FI" dirty="0"/>
            </a:p>
          </p:txBody>
        </p:sp>
        <p:sp>
          <p:nvSpPr>
            <p:cNvPr id="49" name="Vapaamuotoinen: Muoto 48">
              <a:extLst>
                <a:ext uri="{FF2B5EF4-FFF2-40B4-BE49-F238E27FC236}">
                  <a16:creationId xmlns:a16="http://schemas.microsoft.com/office/drawing/2014/main" id="{B84239CE-B61F-5920-97A9-7109D28DEAB9}"/>
                </a:ext>
              </a:extLst>
            </p:cNvPr>
            <p:cNvSpPr/>
            <p:nvPr/>
          </p:nvSpPr>
          <p:spPr>
            <a:xfrm>
              <a:off x="5470397" y="3284220"/>
              <a:ext cx="243840" cy="275844"/>
            </a:xfrm>
            <a:custGeom>
              <a:avLst/>
              <a:gdLst>
                <a:gd name="connsiteX0" fmla="*/ 243840 w 243840"/>
                <a:gd name="connsiteY0" fmla="*/ 121729 h 275844"/>
                <a:gd name="connsiteX1" fmla="*/ 126174 w 243840"/>
                <a:gd name="connsiteY1" fmla="*/ 0 h 275844"/>
                <a:gd name="connsiteX2" fmla="*/ 0 w 243840"/>
                <a:gd name="connsiteY2" fmla="*/ 138049 h 275844"/>
                <a:gd name="connsiteX3" fmla="*/ 127572 w 243840"/>
                <a:gd name="connsiteY3" fmla="*/ 275844 h 275844"/>
                <a:gd name="connsiteX4" fmla="*/ 240602 w 243840"/>
                <a:gd name="connsiteY4" fmla="*/ 213233 h 275844"/>
                <a:gd name="connsiteX5" fmla="*/ 178245 w 243840"/>
                <a:gd name="connsiteY5" fmla="*/ 178308 h 275844"/>
                <a:gd name="connsiteX6" fmla="*/ 127572 w 243840"/>
                <a:gd name="connsiteY6" fmla="*/ 221678 h 275844"/>
                <a:gd name="connsiteX7" fmla="*/ 69596 w 243840"/>
                <a:gd name="connsiteY7" fmla="*/ 157861 h 275844"/>
                <a:gd name="connsiteX8" fmla="*/ 240030 w 243840"/>
                <a:gd name="connsiteY8" fmla="*/ 157861 h 275844"/>
                <a:gd name="connsiteX9" fmla="*/ 243840 w 243840"/>
                <a:gd name="connsiteY9" fmla="*/ 121729 h 275844"/>
                <a:gd name="connsiteX10" fmla="*/ 243840 w 243840"/>
                <a:gd name="connsiteY10" fmla="*/ 121729 h 275844"/>
                <a:gd name="connsiteX11" fmla="*/ 71374 w 243840"/>
                <a:gd name="connsiteY11" fmla="*/ 108648 h 275844"/>
                <a:gd name="connsiteX12" fmla="*/ 126429 w 243840"/>
                <a:gd name="connsiteY12" fmla="*/ 53277 h 275844"/>
                <a:gd name="connsiteX13" fmla="*/ 175641 w 243840"/>
                <a:gd name="connsiteY13" fmla="*/ 108648 h 275844"/>
                <a:gd name="connsiteX14" fmla="*/ 71374 w 243840"/>
                <a:gd name="connsiteY14" fmla="*/ 108648 h 275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3840" h="275844">
                  <a:moveTo>
                    <a:pt x="243840" y="121729"/>
                  </a:moveTo>
                  <a:cubicBezTo>
                    <a:pt x="243840" y="50102"/>
                    <a:pt x="197231" y="0"/>
                    <a:pt x="126174" y="0"/>
                  </a:cubicBezTo>
                  <a:cubicBezTo>
                    <a:pt x="55118" y="0"/>
                    <a:pt x="0" y="51245"/>
                    <a:pt x="0" y="138049"/>
                  </a:cubicBezTo>
                  <a:cubicBezTo>
                    <a:pt x="0" y="224853"/>
                    <a:pt x="53911" y="275844"/>
                    <a:pt x="127572" y="275844"/>
                  </a:cubicBezTo>
                  <a:cubicBezTo>
                    <a:pt x="182626" y="275844"/>
                    <a:pt x="222250" y="246443"/>
                    <a:pt x="240602" y="213233"/>
                  </a:cubicBezTo>
                  <a:lnTo>
                    <a:pt x="178245" y="178308"/>
                  </a:lnTo>
                  <a:cubicBezTo>
                    <a:pt x="174180" y="203390"/>
                    <a:pt x="155258" y="221678"/>
                    <a:pt x="127572" y="221678"/>
                  </a:cubicBezTo>
                  <a:cubicBezTo>
                    <a:pt x="96711" y="221678"/>
                    <a:pt x="72517" y="200723"/>
                    <a:pt x="69596" y="157861"/>
                  </a:cubicBezTo>
                  <a:lnTo>
                    <a:pt x="240030" y="157861"/>
                  </a:lnTo>
                  <a:cubicBezTo>
                    <a:pt x="240030" y="157861"/>
                    <a:pt x="243840" y="143320"/>
                    <a:pt x="243840" y="121729"/>
                  </a:cubicBezTo>
                  <a:lnTo>
                    <a:pt x="243840" y="121729"/>
                  </a:lnTo>
                  <a:close/>
                  <a:moveTo>
                    <a:pt x="71374" y="108648"/>
                  </a:moveTo>
                  <a:cubicBezTo>
                    <a:pt x="77216" y="72517"/>
                    <a:pt x="99060" y="53277"/>
                    <a:pt x="126429" y="53277"/>
                  </a:cubicBezTo>
                  <a:cubicBezTo>
                    <a:pt x="155258" y="53277"/>
                    <a:pt x="175641" y="76898"/>
                    <a:pt x="175641" y="108648"/>
                  </a:cubicBezTo>
                  <a:lnTo>
                    <a:pt x="71374" y="108648"/>
                  </a:lnTo>
                  <a:close/>
                </a:path>
              </a:pathLst>
            </a:custGeom>
            <a:grpFill/>
            <a:ln w="3175" cap="flat">
              <a:noFill/>
              <a:prstDash val="solid"/>
              <a:miter/>
            </a:ln>
          </p:spPr>
          <p:txBody>
            <a:bodyPr rtlCol="0" anchor="ctr"/>
            <a:lstStyle/>
            <a:p>
              <a:endParaRPr lang="fi-FI" dirty="0"/>
            </a:p>
          </p:txBody>
        </p:sp>
        <p:sp>
          <p:nvSpPr>
            <p:cNvPr id="50" name="Vapaamuotoinen: Muoto 49">
              <a:extLst>
                <a:ext uri="{FF2B5EF4-FFF2-40B4-BE49-F238E27FC236}">
                  <a16:creationId xmlns:a16="http://schemas.microsoft.com/office/drawing/2014/main" id="{5A731498-F5A3-1EFD-8105-50DFEED11608}"/>
                </a:ext>
              </a:extLst>
            </p:cNvPr>
            <p:cNvSpPr/>
            <p:nvPr/>
          </p:nvSpPr>
          <p:spPr>
            <a:xfrm>
              <a:off x="5927534" y="3284220"/>
              <a:ext cx="237744" cy="275844"/>
            </a:xfrm>
            <a:custGeom>
              <a:avLst/>
              <a:gdLst>
                <a:gd name="connsiteX0" fmla="*/ 119507 w 237744"/>
                <a:gd name="connsiteY0" fmla="*/ 53911 h 275844"/>
                <a:gd name="connsiteX1" fmla="*/ 174435 w 237744"/>
                <a:gd name="connsiteY1" fmla="*/ 95567 h 275844"/>
                <a:gd name="connsiteX2" fmla="*/ 237490 w 237744"/>
                <a:gd name="connsiteY2" fmla="*/ 60008 h 275844"/>
                <a:gd name="connsiteX3" fmla="*/ 116904 w 237744"/>
                <a:gd name="connsiteY3" fmla="*/ 0 h 275844"/>
                <a:gd name="connsiteX4" fmla="*/ 13145 w 237744"/>
                <a:gd name="connsiteY4" fmla="*/ 80963 h 275844"/>
                <a:gd name="connsiteX5" fmla="*/ 102362 w 237744"/>
                <a:gd name="connsiteY5" fmla="*/ 161353 h 275844"/>
                <a:gd name="connsiteX6" fmla="*/ 165418 w 237744"/>
                <a:gd name="connsiteY6" fmla="*/ 196278 h 275844"/>
                <a:gd name="connsiteX7" fmla="*/ 130556 w 237744"/>
                <a:gd name="connsiteY7" fmla="*/ 221933 h 275844"/>
                <a:gd name="connsiteX8" fmla="*/ 64262 w 237744"/>
                <a:gd name="connsiteY8" fmla="*/ 171831 h 275844"/>
                <a:gd name="connsiteX9" fmla="*/ 0 w 237744"/>
                <a:gd name="connsiteY9" fmla="*/ 207963 h 275844"/>
                <a:gd name="connsiteX10" fmla="*/ 131636 w 237744"/>
                <a:gd name="connsiteY10" fmla="*/ 275844 h 275844"/>
                <a:gd name="connsiteX11" fmla="*/ 237744 w 237744"/>
                <a:gd name="connsiteY11" fmla="*/ 191643 h 275844"/>
                <a:gd name="connsiteX12" fmla="*/ 159004 w 237744"/>
                <a:gd name="connsiteY12" fmla="*/ 111823 h 275844"/>
                <a:gd name="connsiteX13" fmla="*/ 85471 w 237744"/>
                <a:gd name="connsiteY13" fmla="*/ 77470 h 275844"/>
                <a:gd name="connsiteX14" fmla="*/ 120079 w 237744"/>
                <a:gd name="connsiteY14" fmla="*/ 53848 h 275844"/>
                <a:gd name="connsiteX15" fmla="*/ 119507 w 237744"/>
                <a:gd name="connsiteY15" fmla="*/ 53848 h 275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7744" h="275844">
                  <a:moveTo>
                    <a:pt x="119507" y="53911"/>
                  </a:moveTo>
                  <a:cubicBezTo>
                    <a:pt x="148273" y="53911"/>
                    <a:pt x="168021" y="72263"/>
                    <a:pt x="174435" y="95567"/>
                  </a:cubicBezTo>
                  <a:lnTo>
                    <a:pt x="237490" y="60008"/>
                  </a:lnTo>
                  <a:cubicBezTo>
                    <a:pt x="217170" y="25083"/>
                    <a:pt x="169164" y="0"/>
                    <a:pt x="116904" y="0"/>
                  </a:cubicBezTo>
                  <a:cubicBezTo>
                    <a:pt x="60516" y="0"/>
                    <a:pt x="13145" y="30861"/>
                    <a:pt x="13145" y="80963"/>
                  </a:cubicBezTo>
                  <a:cubicBezTo>
                    <a:pt x="13145" y="131064"/>
                    <a:pt x="62865" y="150876"/>
                    <a:pt x="102362" y="161353"/>
                  </a:cubicBezTo>
                  <a:cubicBezTo>
                    <a:pt x="136398" y="170688"/>
                    <a:pt x="165418" y="175323"/>
                    <a:pt x="165418" y="196278"/>
                  </a:cubicBezTo>
                  <a:cubicBezTo>
                    <a:pt x="165418" y="212915"/>
                    <a:pt x="150876" y="221933"/>
                    <a:pt x="130556" y="221933"/>
                  </a:cubicBezTo>
                  <a:cubicBezTo>
                    <a:pt x="95695" y="221933"/>
                    <a:pt x="72708" y="200406"/>
                    <a:pt x="64262" y="171831"/>
                  </a:cubicBezTo>
                  <a:lnTo>
                    <a:pt x="0" y="207963"/>
                  </a:lnTo>
                  <a:cubicBezTo>
                    <a:pt x="21527" y="249618"/>
                    <a:pt x="70041" y="275844"/>
                    <a:pt x="131636" y="275844"/>
                  </a:cubicBezTo>
                  <a:cubicBezTo>
                    <a:pt x="188595" y="275844"/>
                    <a:pt x="237744" y="244665"/>
                    <a:pt x="237744" y="191643"/>
                  </a:cubicBezTo>
                  <a:cubicBezTo>
                    <a:pt x="237744" y="143573"/>
                    <a:pt x="200279" y="124651"/>
                    <a:pt x="159004" y="111823"/>
                  </a:cubicBezTo>
                  <a:cubicBezTo>
                    <a:pt x="119761" y="99314"/>
                    <a:pt x="85471" y="97282"/>
                    <a:pt x="85471" y="77470"/>
                  </a:cubicBezTo>
                  <a:cubicBezTo>
                    <a:pt x="85471" y="62293"/>
                    <a:pt x="101156" y="53848"/>
                    <a:pt x="120079" y="53848"/>
                  </a:cubicBezTo>
                  <a:lnTo>
                    <a:pt x="119507" y="53848"/>
                  </a:lnTo>
                  <a:close/>
                </a:path>
              </a:pathLst>
            </a:custGeom>
            <a:grpFill/>
            <a:ln w="3175" cap="flat">
              <a:noFill/>
              <a:prstDash val="solid"/>
              <a:miter/>
            </a:ln>
          </p:spPr>
          <p:txBody>
            <a:bodyPr rtlCol="0" anchor="ctr"/>
            <a:lstStyle/>
            <a:p>
              <a:endParaRPr lang="fi-FI" dirty="0"/>
            </a:p>
          </p:txBody>
        </p:sp>
        <p:sp>
          <p:nvSpPr>
            <p:cNvPr id="51" name="Vapaamuotoinen: Muoto 50">
              <a:extLst>
                <a:ext uri="{FF2B5EF4-FFF2-40B4-BE49-F238E27FC236}">
                  <a16:creationId xmlns:a16="http://schemas.microsoft.com/office/drawing/2014/main" id="{B38A1935-6745-9708-1A6B-4A2F707E4F57}"/>
                </a:ext>
              </a:extLst>
            </p:cNvPr>
            <p:cNvSpPr/>
            <p:nvPr/>
          </p:nvSpPr>
          <p:spPr>
            <a:xfrm>
              <a:off x="5113782" y="3192779"/>
              <a:ext cx="298703" cy="361188"/>
            </a:xfrm>
            <a:custGeom>
              <a:avLst/>
              <a:gdLst>
                <a:gd name="connsiteX0" fmla="*/ 221678 w 298703"/>
                <a:gd name="connsiteY0" fmla="*/ 143002 h 361188"/>
                <a:gd name="connsiteX1" fmla="*/ 77026 w 298703"/>
                <a:gd name="connsiteY1" fmla="*/ 143002 h 361188"/>
                <a:gd name="connsiteX2" fmla="*/ 77026 w 298703"/>
                <a:gd name="connsiteY2" fmla="*/ 0 h 361188"/>
                <a:gd name="connsiteX3" fmla="*/ 0 w 298703"/>
                <a:gd name="connsiteY3" fmla="*/ 0 h 361188"/>
                <a:gd name="connsiteX4" fmla="*/ 0 w 298703"/>
                <a:gd name="connsiteY4" fmla="*/ 361188 h 361188"/>
                <a:gd name="connsiteX5" fmla="*/ 77026 w 298703"/>
                <a:gd name="connsiteY5" fmla="*/ 361188 h 361188"/>
                <a:gd name="connsiteX6" fmla="*/ 77026 w 298703"/>
                <a:gd name="connsiteY6" fmla="*/ 211455 h 361188"/>
                <a:gd name="connsiteX7" fmla="*/ 221678 w 298703"/>
                <a:gd name="connsiteY7" fmla="*/ 211455 h 361188"/>
                <a:gd name="connsiteX8" fmla="*/ 221678 w 298703"/>
                <a:gd name="connsiteY8" fmla="*/ 361188 h 361188"/>
                <a:gd name="connsiteX9" fmla="*/ 298704 w 298703"/>
                <a:gd name="connsiteY9" fmla="*/ 361188 h 361188"/>
                <a:gd name="connsiteX10" fmla="*/ 298704 w 298703"/>
                <a:gd name="connsiteY10" fmla="*/ 0 h 361188"/>
                <a:gd name="connsiteX11" fmla="*/ 221678 w 298703"/>
                <a:gd name="connsiteY11" fmla="*/ 0 h 361188"/>
                <a:gd name="connsiteX12" fmla="*/ 221678 w 298703"/>
                <a:gd name="connsiteY12" fmla="*/ 143002 h 361188"/>
                <a:gd name="connsiteX13" fmla="*/ 221678 w 298703"/>
                <a:gd name="connsiteY13" fmla="*/ 143002 h 361188"/>
                <a:gd name="connsiteX14" fmla="*/ 221678 w 298703"/>
                <a:gd name="connsiteY14" fmla="*/ 143002 h 36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8703" h="361188">
                  <a:moveTo>
                    <a:pt x="221678" y="143002"/>
                  </a:moveTo>
                  <a:lnTo>
                    <a:pt x="77026" y="143002"/>
                  </a:lnTo>
                  <a:lnTo>
                    <a:pt x="77026" y="0"/>
                  </a:lnTo>
                  <a:lnTo>
                    <a:pt x="0" y="0"/>
                  </a:lnTo>
                  <a:lnTo>
                    <a:pt x="0" y="361188"/>
                  </a:lnTo>
                  <a:lnTo>
                    <a:pt x="77026" y="361188"/>
                  </a:lnTo>
                  <a:lnTo>
                    <a:pt x="77026" y="211455"/>
                  </a:lnTo>
                  <a:lnTo>
                    <a:pt x="221678" y="211455"/>
                  </a:lnTo>
                  <a:lnTo>
                    <a:pt x="221678" y="361188"/>
                  </a:lnTo>
                  <a:lnTo>
                    <a:pt x="298704" y="361188"/>
                  </a:lnTo>
                  <a:lnTo>
                    <a:pt x="298704" y="0"/>
                  </a:lnTo>
                  <a:lnTo>
                    <a:pt x="221678" y="0"/>
                  </a:lnTo>
                  <a:lnTo>
                    <a:pt x="221678" y="143002"/>
                  </a:lnTo>
                  <a:lnTo>
                    <a:pt x="221678" y="143002"/>
                  </a:lnTo>
                  <a:lnTo>
                    <a:pt x="221678" y="143002"/>
                  </a:lnTo>
                  <a:close/>
                </a:path>
              </a:pathLst>
            </a:custGeom>
            <a:grpFill/>
            <a:ln w="3175" cap="flat">
              <a:noFill/>
              <a:prstDash val="solid"/>
              <a:miter/>
            </a:ln>
          </p:spPr>
          <p:txBody>
            <a:bodyPr rtlCol="0" anchor="ctr"/>
            <a:lstStyle/>
            <a:p>
              <a:endParaRPr lang="fi-FI" dirty="0"/>
            </a:p>
          </p:txBody>
        </p:sp>
        <p:sp>
          <p:nvSpPr>
            <p:cNvPr id="52" name="Vapaamuotoinen: Muoto 51">
              <a:extLst>
                <a:ext uri="{FF2B5EF4-FFF2-40B4-BE49-F238E27FC236}">
                  <a16:creationId xmlns:a16="http://schemas.microsoft.com/office/drawing/2014/main" id="{75D56676-3AD7-25C3-DE81-4527D6DD96A1}"/>
                </a:ext>
              </a:extLst>
            </p:cNvPr>
            <p:cNvSpPr/>
            <p:nvPr/>
          </p:nvSpPr>
          <p:spPr>
            <a:xfrm>
              <a:off x="4738878" y="2816351"/>
              <a:ext cx="2699130" cy="1239012"/>
            </a:xfrm>
            <a:custGeom>
              <a:avLst/>
              <a:gdLst>
                <a:gd name="connsiteX0" fmla="*/ 0 w 2699130"/>
                <a:gd name="connsiteY0" fmla="*/ 0 h 1239012"/>
                <a:gd name="connsiteX1" fmla="*/ 0 w 2699130"/>
                <a:gd name="connsiteY1" fmla="*/ 790702 h 1239012"/>
                <a:gd name="connsiteX2" fmla="*/ 324866 w 2699130"/>
                <a:gd name="connsiteY2" fmla="*/ 1113854 h 1239012"/>
                <a:gd name="connsiteX3" fmla="*/ 1103630 w 2699130"/>
                <a:gd name="connsiteY3" fmla="*/ 1113854 h 1239012"/>
                <a:gd name="connsiteX4" fmla="*/ 1309052 w 2699130"/>
                <a:gd name="connsiteY4" fmla="*/ 1198753 h 1239012"/>
                <a:gd name="connsiteX5" fmla="*/ 1349565 w 2699130"/>
                <a:gd name="connsiteY5" fmla="*/ 1239012 h 1239012"/>
                <a:gd name="connsiteX6" fmla="*/ 1390078 w 2699130"/>
                <a:gd name="connsiteY6" fmla="*/ 1198753 h 1239012"/>
                <a:gd name="connsiteX7" fmla="*/ 1390078 w 2699130"/>
                <a:gd name="connsiteY7" fmla="*/ 1198753 h 1239012"/>
                <a:gd name="connsiteX8" fmla="*/ 1595501 w 2699130"/>
                <a:gd name="connsiteY8" fmla="*/ 1113854 h 1239012"/>
                <a:gd name="connsiteX9" fmla="*/ 2372233 w 2699130"/>
                <a:gd name="connsiteY9" fmla="*/ 1113854 h 1239012"/>
                <a:gd name="connsiteX10" fmla="*/ 2699131 w 2699130"/>
                <a:gd name="connsiteY10" fmla="*/ 790702 h 1239012"/>
                <a:gd name="connsiteX11" fmla="*/ 2699131 w 2699130"/>
                <a:gd name="connsiteY11" fmla="*/ 0 h 1239012"/>
                <a:gd name="connsiteX12" fmla="*/ 127 w 2699130"/>
                <a:gd name="connsiteY12" fmla="*/ 0 h 1239012"/>
                <a:gd name="connsiteX13" fmla="*/ 2622105 w 2699130"/>
                <a:gd name="connsiteY13" fmla="*/ 790702 h 1239012"/>
                <a:gd name="connsiteX14" fmla="*/ 2372106 w 2699130"/>
                <a:gd name="connsiteY14" fmla="*/ 1037145 h 1239012"/>
                <a:gd name="connsiteX15" fmla="*/ 1595374 w 2699130"/>
                <a:gd name="connsiteY15" fmla="*/ 1037145 h 1239012"/>
                <a:gd name="connsiteX16" fmla="*/ 1349502 w 2699130"/>
                <a:gd name="connsiteY16" fmla="*/ 1131380 h 1239012"/>
                <a:gd name="connsiteX17" fmla="*/ 1103630 w 2699130"/>
                <a:gd name="connsiteY17" fmla="*/ 1037145 h 1239012"/>
                <a:gd name="connsiteX18" fmla="*/ 324866 w 2699130"/>
                <a:gd name="connsiteY18" fmla="*/ 1037145 h 1239012"/>
                <a:gd name="connsiteX19" fmla="*/ 76644 w 2699130"/>
                <a:gd name="connsiteY19" fmla="*/ 790702 h 1239012"/>
                <a:gd name="connsiteX20" fmla="*/ 76644 w 2699130"/>
                <a:gd name="connsiteY20" fmla="*/ 76962 h 1239012"/>
                <a:gd name="connsiteX21" fmla="*/ 2621852 w 2699130"/>
                <a:gd name="connsiteY21" fmla="*/ 76962 h 1239012"/>
                <a:gd name="connsiteX22" fmla="*/ 2621852 w 2699130"/>
                <a:gd name="connsiteY22" fmla="*/ 790702 h 1239012"/>
                <a:gd name="connsiteX23" fmla="*/ 2622169 w 2699130"/>
                <a:gd name="connsiteY23" fmla="*/ 790702 h 1239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99130" h="1239012">
                  <a:moveTo>
                    <a:pt x="0" y="0"/>
                  </a:moveTo>
                  <a:lnTo>
                    <a:pt x="0" y="790702"/>
                  </a:lnTo>
                  <a:cubicBezTo>
                    <a:pt x="0" y="968883"/>
                    <a:pt x="145669" y="1113854"/>
                    <a:pt x="324866" y="1113854"/>
                  </a:cubicBezTo>
                  <a:lnTo>
                    <a:pt x="1103630" y="1113854"/>
                  </a:lnTo>
                  <a:cubicBezTo>
                    <a:pt x="1181100" y="1113854"/>
                    <a:pt x="1254252" y="1143889"/>
                    <a:pt x="1309052" y="1198753"/>
                  </a:cubicBezTo>
                  <a:lnTo>
                    <a:pt x="1349565" y="1239012"/>
                  </a:lnTo>
                  <a:lnTo>
                    <a:pt x="1390078" y="1198753"/>
                  </a:lnTo>
                  <a:lnTo>
                    <a:pt x="1390078" y="1198753"/>
                  </a:lnTo>
                  <a:cubicBezTo>
                    <a:pt x="1444879" y="1144207"/>
                    <a:pt x="1517967" y="1113854"/>
                    <a:pt x="1595501" y="1113854"/>
                  </a:cubicBezTo>
                  <a:lnTo>
                    <a:pt x="2372233" y="1113854"/>
                  </a:lnTo>
                  <a:cubicBezTo>
                    <a:pt x="2552573" y="1113854"/>
                    <a:pt x="2699131" y="968883"/>
                    <a:pt x="2699131" y="790702"/>
                  </a:cubicBezTo>
                  <a:lnTo>
                    <a:pt x="2699131" y="0"/>
                  </a:lnTo>
                  <a:lnTo>
                    <a:pt x="127" y="0"/>
                  </a:lnTo>
                  <a:close/>
                  <a:moveTo>
                    <a:pt x="2622105" y="790702"/>
                  </a:moveTo>
                  <a:cubicBezTo>
                    <a:pt x="2622105" y="926592"/>
                    <a:pt x="2509965" y="1037145"/>
                    <a:pt x="2372106" y="1037145"/>
                  </a:cubicBezTo>
                  <a:lnTo>
                    <a:pt x="1595374" y="1037145"/>
                  </a:lnTo>
                  <a:cubicBezTo>
                    <a:pt x="1503616" y="1037145"/>
                    <a:pt x="1417066" y="1070420"/>
                    <a:pt x="1349502" y="1131380"/>
                  </a:cubicBezTo>
                  <a:cubicBezTo>
                    <a:pt x="1281938" y="1070737"/>
                    <a:pt x="1195388" y="1037145"/>
                    <a:pt x="1103630" y="1037145"/>
                  </a:cubicBezTo>
                  <a:lnTo>
                    <a:pt x="324866" y="1037145"/>
                  </a:lnTo>
                  <a:cubicBezTo>
                    <a:pt x="188214" y="1037145"/>
                    <a:pt x="76644" y="926592"/>
                    <a:pt x="76644" y="790702"/>
                  </a:cubicBezTo>
                  <a:lnTo>
                    <a:pt x="76644" y="76962"/>
                  </a:lnTo>
                  <a:lnTo>
                    <a:pt x="2621852" y="76962"/>
                  </a:lnTo>
                  <a:lnTo>
                    <a:pt x="2621852" y="790702"/>
                  </a:lnTo>
                  <a:lnTo>
                    <a:pt x="2622169" y="790702"/>
                  </a:lnTo>
                  <a:close/>
                </a:path>
              </a:pathLst>
            </a:custGeom>
            <a:grpFill/>
            <a:ln w="3175" cap="flat">
              <a:noFill/>
              <a:prstDash val="solid"/>
              <a:miter/>
            </a:ln>
          </p:spPr>
          <p:txBody>
            <a:bodyPr rtlCol="0" anchor="ctr"/>
            <a:lstStyle/>
            <a:p>
              <a:endParaRPr lang="fi-FI" dirty="0"/>
            </a:p>
          </p:txBody>
        </p:sp>
        <p:sp>
          <p:nvSpPr>
            <p:cNvPr id="53" name="Vapaamuotoinen: Muoto 52">
              <a:extLst>
                <a:ext uri="{FF2B5EF4-FFF2-40B4-BE49-F238E27FC236}">
                  <a16:creationId xmlns:a16="http://schemas.microsoft.com/office/drawing/2014/main" id="{0F7474B5-79E0-6F08-B534-CEFDAF05AE9C}"/>
                </a:ext>
              </a:extLst>
            </p:cNvPr>
            <p:cNvSpPr/>
            <p:nvPr/>
          </p:nvSpPr>
          <p:spPr>
            <a:xfrm>
              <a:off x="6221729" y="3177539"/>
              <a:ext cx="85344" cy="82295"/>
            </a:xfrm>
            <a:custGeom>
              <a:avLst/>
              <a:gdLst>
                <a:gd name="connsiteX0" fmla="*/ 42672 w 85344"/>
                <a:gd name="connsiteY0" fmla="*/ 0 h 82295"/>
                <a:gd name="connsiteX1" fmla="*/ 0 w 85344"/>
                <a:gd name="connsiteY1" fmla="*/ 41148 h 82295"/>
                <a:gd name="connsiteX2" fmla="*/ 42672 w 85344"/>
                <a:gd name="connsiteY2" fmla="*/ 82296 h 82295"/>
                <a:gd name="connsiteX3" fmla="*/ 85344 w 85344"/>
                <a:gd name="connsiteY3" fmla="*/ 41148 h 82295"/>
                <a:gd name="connsiteX4" fmla="*/ 42672 w 85344"/>
                <a:gd name="connsiteY4" fmla="*/ 0 h 82295"/>
                <a:gd name="connsiteX5" fmla="*/ 42672 w 85344"/>
                <a:gd name="connsiteY5" fmla="*/ 0 h 82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44" h="82295">
                  <a:moveTo>
                    <a:pt x="42672" y="0"/>
                  </a:moveTo>
                  <a:cubicBezTo>
                    <a:pt x="18860" y="0"/>
                    <a:pt x="0" y="17082"/>
                    <a:pt x="0" y="41148"/>
                  </a:cubicBezTo>
                  <a:cubicBezTo>
                    <a:pt x="0" y="65215"/>
                    <a:pt x="18605" y="82296"/>
                    <a:pt x="42672" y="82296"/>
                  </a:cubicBezTo>
                  <a:cubicBezTo>
                    <a:pt x="66739" y="82296"/>
                    <a:pt x="85344" y="65215"/>
                    <a:pt x="85344" y="41148"/>
                  </a:cubicBezTo>
                  <a:cubicBezTo>
                    <a:pt x="85344" y="17082"/>
                    <a:pt x="66485" y="0"/>
                    <a:pt x="42672" y="0"/>
                  </a:cubicBezTo>
                  <a:lnTo>
                    <a:pt x="42672" y="0"/>
                  </a:lnTo>
                  <a:close/>
                </a:path>
              </a:pathLst>
            </a:custGeom>
            <a:grpFill/>
            <a:ln w="3175" cap="flat">
              <a:noFill/>
              <a:prstDash val="solid"/>
              <a:miter/>
            </a:ln>
          </p:spPr>
          <p:txBody>
            <a:bodyPr rtlCol="0" anchor="ctr"/>
            <a:lstStyle/>
            <a:p>
              <a:endParaRPr lang="fi-FI" dirty="0"/>
            </a:p>
          </p:txBody>
        </p:sp>
        <p:sp>
          <p:nvSpPr>
            <p:cNvPr id="54" name="Vapaamuotoinen: Muoto 53">
              <a:extLst>
                <a:ext uri="{FF2B5EF4-FFF2-40B4-BE49-F238E27FC236}">
                  <a16:creationId xmlns:a16="http://schemas.microsoft.com/office/drawing/2014/main" id="{6437BBC1-939C-85C7-B77B-FAA0EE932ED3}"/>
                </a:ext>
              </a:extLst>
            </p:cNvPr>
            <p:cNvSpPr/>
            <p:nvPr/>
          </p:nvSpPr>
          <p:spPr>
            <a:xfrm>
              <a:off x="6227826" y="3290315"/>
              <a:ext cx="73152" cy="263652"/>
            </a:xfrm>
            <a:custGeom>
              <a:avLst/>
              <a:gdLst>
                <a:gd name="connsiteX0" fmla="*/ 0 w 73152"/>
                <a:gd name="connsiteY0" fmla="*/ 0 h 263652"/>
                <a:gd name="connsiteX1" fmla="*/ 73152 w 73152"/>
                <a:gd name="connsiteY1" fmla="*/ 0 h 263652"/>
                <a:gd name="connsiteX2" fmla="*/ 73152 w 73152"/>
                <a:gd name="connsiteY2" fmla="*/ 263652 h 263652"/>
                <a:gd name="connsiteX3" fmla="*/ 0 w 73152"/>
                <a:gd name="connsiteY3" fmla="*/ 263652 h 263652"/>
                <a:gd name="connsiteX4" fmla="*/ 0 w 73152"/>
                <a:gd name="connsiteY4" fmla="*/ 0 h 263652"/>
                <a:gd name="connsiteX5" fmla="*/ 0 w 73152"/>
                <a:gd name="connsiteY5" fmla="*/ 0 h 2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152" h="263652">
                  <a:moveTo>
                    <a:pt x="0" y="0"/>
                  </a:moveTo>
                  <a:lnTo>
                    <a:pt x="73152" y="0"/>
                  </a:lnTo>
                  <a:lnTo>
                    <a:pt x="73152" y="263652"/>
                  </a:lnTo>
                  <a:lnTo>
                    <a:pt x="0" y="263652"/>
                  </a:lnTo>
                  <a:lnTo>
                    <a:pt x="0" y="0"/>
                  </a:lnTo>
                  <a:lnTo>
                    <a:pt x="0" y="0"/>
                  </a:lnTo>
                  <a:close/>
                </a:path>
              </a:pathLst>
            </a:custGeom>
            <a:grpFill/>
            <a:ln w="3175" cap="flat">
              <a:noFill/>
              <a:prstDash val="solid"/>
              <a:miter/>
            </a:ln>
          </p:spPr>
          <p:txBody>
            <a:bodyPr rtlCol="0" anchor="ctr"/>
            <a:lstStyle/>
            <a:p>
              <a:endParaRPr lang="fi-FI" dirty="0"/>
            </a:p>
          </p:txBody>
        </p:sp>
        <p:sp>
          <p:nvSpPr>
            <p:cNvPr id="55" name="Vapaamuotoinen: Muoto 54">
              <a:extLst>
                <a:ext uri="{FF2B5EF4-FFF2-40B4-BE49-F238E27FC236}">
                  <a16:creationId xmlns:a16="http://schemas.microsoft.com/office/drawing/2014/main" id="{3EB2AC38-D777-3353-9B7C-1A6E4C23BD4E}"/>
                </a:ext>
              </a:extLst>
            </p:cNvPr>
            <p:cNvSpPr/>
            <p:nvPr/>
          </p:nvSpPr>
          <p:spPr>
            <a:xfrm>
              <a:off x="6988302" y="3290315"/>
              <a:ext cx="74676" cy="263652"/>
            </a:xfrm>
            <a:custGeom>
              <a:avLst/>
              <a:gdLst>
                <a:gd name="connsiteX0" fmla="*/ 0 w 74676"/>
                <a:gd name="connsiteY0" fmla="*/ 0 h 263652"/>
                <a:gd name="connsiteX1" fmla="*/ 74676 w 74676"/>
                <a:gd name="connsiteY1" fmla="*/ 0 h 263652"/>
                <a:gd name="connsiteX2" fmla="*/ 74676 w 74676"/>
                <a:gd name="connsiteY2" fmla="*/ 263652 h 263652"/>
                <a:gd name="connsiteX3" fmla="*/ 0 w 74676"/>
                <a:gd name="connsiteY3" fmla="*/ 263652 h 263652"/>
                <a:gd name="connsiteX4" fmla="*/ 0 w 74676"/>
                <a:gd name="connsiteY4" fmla="*/ 0 h 263652"/>
                <a:gd name="connsiteX5" fmla="*/ 0 w 74676"/>
                <a:gd name="connsiteY5" fmla="*/ 0 h 2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676" h="263652">
                  <a:moveTo>
                    <a:pt x="0" y="0"/>
                  </a:moveTo>
                  <a:lnTo>
                    <a:pt x="74676" y="0"/>
                  </a:lnTo>
                  <a:lnTo>
                    <a:pt x="74676" y="263652"/>
                  </a:lnTo>
                  <a:lnTo>
                    <a:pt x="0" y="263652"/>
                  </a:lnTo>
                  <a:lnTo>
                    <a:pt x="0" y="0"/>
                  </a:lnTo>
                  <a:lnTo>
                    <a:pt x="0" y="0"/>
                  </a:lnTo>
                  <a:close/>
                </a:path>
              </a:pathLst>
            </a:custGeom>
            <a:grpFill/>
            <a:ln w="3175" cap="flat">
              <a:noFill/>
              <a:prstDash val="solid"/>
              <a:miter/>
            </a:ln>
          </p:spPr>
          <p:txBody>
            <a:bodyPr rtlCol="0" anchor="ctr"/>
            <a:lstStyle/>
            <a:p>
              <a:endParaRPr lang="fi-FI" dirty="0"/>
            </a:p>
          </p:txBody>
        </p:sp>
        <p:sp>
          <p:nvSpPr>
            <p:cNvPr id="56" name="Vapaamuotoinen: Muoto 55">
              <a:extLst>
                <a:ext uri="{FF2B5EF4-FFF2-40B4-BE49-F238E27FC236}">
                  <a16:creationId xmlns:a16="http://schemas.microsoft.com/office/drawing/2014/main" id="{F6559C8B-6222-8B35-3CC8-D48557FA6A88}"/>
                </a:ext>
              </a:extLst>
            </p:cNvPr>
            <p:cNvSpPr/>
            <p:nvPr/>
          </p:nvSpPr>
          <p:spPr>
            <a:xfrm>
              <a:off x="6686486" y="3176016"/>
              <a:ext cx="254571" cy="377951"/>
            </a:xfrm>
            <a:custGeom>
              <a:avLst/>
              <a:gdLst>
                <a:gd name="connsiteX0" fmla="*/ 157480 w 254571"/>
                <a:gd name="connsiteY0" fmla="*/ 219583 h 377951"/>
                <a:gd name="connsiteX1" fmla="*/ 246380 w 254571"/>
                <a:gd name="connsiteY1" fmla="*/ 115062 h 377951"/>
                <a:gd name="connsiteX2" fmla="*/ 160083 w 254571"/>
                <a:gd name="connsiteY2" fmla="*/ 115062 h 377951"/>
                <a:gd name="connsiteX3" fmla="*/ 103505 w 254571"/>
                <a:gd name="connsiteY3" fmla="*/ 190182 h 377951"/>
                <a:gd name="connsiteX4" fmla="*/ 71438 w 254571"/>
                <a:gd name="connsiteY4" fmla="*/ 239077 h 377951"/>
                <a:gd name="connsiteX5" fmla="*/ 69977 w 254571"/>
                <a:gd name="connsiteY5" fmla="*/ 239077 h 377951"/>
                <a:gd name="connsiteX6" fmla="*/ 73787 w 254571"/>
                <a:gd name="connsiteY6" fmla="*/ 174435 h 377951"/>
                <a:gd name="connsiteX7" fmla="*/ 73787 w 254571"/>
                <a:gd name="connsiteY7" fmla="*/ 0 h 377951"/>
                <a:gd name="connsiteX8" fmla="*/ 0 w 254571"/>
                <a:gd name="connsiteY8" fmla="*/ 0 h 377951"/>
                <a:gd name="connsiteX9" fmla="*/ 0 w 254571"/>
                <a:gd name="connsiteY9" fmla="*/ 377952 h 377951"/>
                <a:gd name="connsiteX10" fmla="*/ 73787 w 254571"/>
                <a:gd name="connsiteY10" fmla="*/ 377952 h 377951"/>
                <a:gd name="connsiteX11" fmla="*/ 73787 w 254571"/>
                <a:gd name="connsiteY11" fmla="*/ 316801 h 377951"/>
                <a:gd name="connsiteX12" fmla="*/ 108776 w 254571"/>
                <a:gd name="connsiteY12" fmla="*/ 272542 h 377951"/>
                <a:gd name="connsiteX13" fmla="*/ 173799 w 254571"/>
                <a:gd name="connsiteY13" fmla="*/ 377952 h 377951"/>
                <a:gd name="connsiteX14" fmla="*/ 254571 w 254571"/>
                <a:gd name="connsiteY14" fmla="*/ 377952 h 377951"/>
                <a:gd name="connsiteX15" fmla="*/ 157797 w 254571"/>
                <a:gd name="connsiteY15" fmla="*/ 219266 h 377951"/>
                <a:gd name="connsiteX16" fmla="*/ 157797 w 254571"/>
                <a:gd name="connsiteY16" fmla="*/ 219266 h 377951"/>
                <a:gd name="connsiteX17" fmla="*/ 157480 w 254571"/>
                <a:gd name="connsiteY17" fmla="*/ 219583 h 377951"/>
                <a:gd name="connsiteX18" fmla="*/ 157480 w 254571"/>
                <a:gd name="connsiteY18" fmla="*/ 219583 h 377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4571" h="377951">
                  <a:moveTo>
                    <a:pt x="157480" y="219583"/>
                  </a:moveTo>
                  <a:lnTo>
                    <a:pt x="246380" y="115062"/>
                  </a:lnTo>
                  <a:lnTo>
                    <a:pt x="160083" y="115062"/>
                  </a:lnTo>
                  <a:lnTo>
                    <a:pt x="103505" y="190182"/>
                  </a:lnTo>
                  <a:cubicBezTo>
                    <a:pt x="88646" y="210566"/>
                    <a:pt x="71438" y="239077"/>
                    <a:pt x="71438" y="239077"/>
                  </a:cubicBezTo>
                  <a:lnTo>
                    <a:pt x="69977" y="239077"/>
                  </a:lnTo>
                  <a:cubicBezTo>
                    <a:pt x="69977" y="239077"/>
                    <a:pt x="73787" y="206756"/>
                    <a:pt x="73787" y="174435"/>
                  </a:cubicBezTo>
                  <a:lnTo>
                    <a:pt x="73787" y="0"/>
                  </a:lnTo>
                  <a:lnTo>
                    <a:pt x="0" y="0"/>
                  </a:lnTo>
                  <a:lnTo>
                    <a:pt x="0" y="377952"/>
                  </a:lnTo>
                  <a:lnTo>
                    <a:pt x="73787" y="377952"/>
                  </a:lnTo>
                  <a:lnTo>
                    <a:pt x="73787" y="316801"/>
                  </a:lnTo>
                  <a:lnTo>
                    <a:pt x="108776" y="272542"/>
                  </a:lnTo>
                  <a:lnTo>
                    <a:pt x="173799" y="377952"/>
                  </a:lnTo>
                  <a:lnTo>
                    <a:pt x="254571" y="377952"/>
                  </a:lnTo>
                  <a:lnTo>
                    <a:pt x="157797" y="219266"/>
                  </a:lnTo>
                  <a:lnTo>
                    <a:pt x="157797" y="219266"/>
                  </a:lnTo>
                  <a:lnTo>
                    <a:pt x="157480" y="219583"/>
                  </a:lnTo>
                  <a:lnTo>
                    <a:pt x="157480" y="219583"/>
                  </a:lnTo>
                  <a:close/>
                </a:path>
              </a:pathLst>
            </a:custGeom>
            <a:grpFill/>
            <a:ln w="3175" cap="flat">
              <a:noFill/>
              <a:prstDash val="solid"/>
              <a:miter/>
            </a:ln>
          </p:spPr>
          <p:txBody>
            <a:bodyPr rtlCol="0" anchor="ctr"/>
            <a:lstStyle/>
            <a:p>
              <a:endParaRPr lang="fi-FI" dirty="0"/>
            </a:p>
          </p:txBody>
        </p:sp>
        <p:sp>
          <p:nvSpPr>
            <p:cNvPr id="57" name="Vapaamuotoinen: Muoto 56">
              <a:extLst>
                <a:ext uri="{FF2B5EF4-FFF2-40B4-BE49-F238E27FC236}">
                  <a16:creationId xmlns:a16="http://schemas.microsoft.com/office/drawing/2014/main" id="{6B06E790-CF66-4AEB-CBC7-55103324BADA}"/>
                </a:ext>
              </a:extLst>
            </p:cNvPr>
            <p:cNvSpPr/>
            <p:nvPr/>
          </p:nvSpPr>
          <p:spPr>
            <a:xfrm>
              <a:off x="6982206" y="3177539"/>
              <a:ext cx="85343" cy="82295"/>
            </a:xfrm>
            <a:custGeom>
              <a:avLst/>
              <a:gdLst>
                <a:gd name="connsiteX0" fmla="*/ 42672 w 85343"/>
                <a:gd name="connsiteY0" fmla="*/ 0 h 82295"/>
                <a:gd name="connsiteX1" fmla="*/ 0 w 85343"/>
                <a:gd name="connsiteY1" fmla="*/ 41148 h 82295"/>
                <a:gd name="connsiteX2" fmla="*/ 42672 w 85343"/>
                <a:gd name="connsiteY2" fmla="*/ 82296 h 82295"/>
                <a:gd name="connsiteX3" fmla="*/ 85344 w 85343"/>
                <a:gd name="connsiteY3" fmla="*/ 41148 h 82295"/>
                <a:gd name="connsiteX4" fmla="*/ 42672 w 85343"/>
                <a:gd name="connsiteY4" fmla="*/ 0 h 82295"/>
                <a:gd name="connsiteX5" fmla="*/ 42672 w 85343"/>
                <a:gd name="connsiteY5" fmla="*/ 0 h 82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43" h="82295">
                  <a:moveTo>
                    <a:pt x="42672" y="0"/>
                  </a:moveTo>
                  <a:cubicBezTo>
                    <a:pt x="18605" y="0"/>
                    <a:pt x="0" y="17082"/>
                    <a:pt x="0" y="41148"/>
                  </a:cubicBezTo>
                  <a:cubicBezTo>
                    <a:pt x="0" y="65215"/>
                    <a:pt x="18859" y="82296"/>
                    <a:pt x="42672" y="82296"/>
                  </a:cubicBezTo>
                  <a:cubicBezTo>
                    <a:pt x="66484" y="82296"/>
                    <a:pt x="85344" y="65215"/>
                    <a:pt x="85344" y="41148"/>
                  </a:cubicBezTo>
                  <a:cubicBezTo>
                    <a:pt x="85344" y="17082"/>
                    <a:pt x="66738" y="0"/>
                    <a:pt x="42672" y="0"/>
                  </a:cubicBezTo>
                  <a:lnTo>
                    <a:pt x="42672" y="0"/>
                  </a:lnTo>
                  <a:close/>
                </a:path>
              </a:pathLst>
            </a:custGeom>
            <a:grpFill/>
            <a:ln w="3175" cap="flat">
              <a:noFill/>
              <a:prstDash val="solid"/>
              <a:miter/>
            </a:ln>
          </p:spPr>
          <p:txBody>
            <a:bodyPr rtlCol="0" anchor="ctr"/>
            <a:lstStyle/>
            <a:p>
              <a:endParaRPr lang="fi-FI" dirty="0"/>
            </a:p>
          </p:txBody>
        </p:sp>
        <p:sp>
          <p:nvSpPr>
            <p:cNvPr id="58" name="Vapaamuotoinen: Muoto 57">
              <a:extLst>
                <a:ext uri="{FF2B5EF4-FFF2-40B4-BE49-F238E27FC236}">
                  <a16:creationId xmlns:a16="http://schemas.microsoft.com/office/drawing/2014/main" id="{C64D6AE0-507C-7688-BFCD-76A7FDFA0CFD}"/>
                </a:ext>
              </a:extLst>
            </p:cNvPr>
            <p:cNvSpPr/>
            <p:nvPr/>
          </p:nvSpPr>
          <p:spPr>
            <a:xfrm>
              <a:off x="6378702" y="3284220"/>
              <a:ext cx="233108" cy="269811"/>
            </a:xfrm>
            <a:custGeom>
              <a:avLst/>
              <a:gdLst>
                <a:gd name="connsiteX0" fmla="*/ 150368 w 233108"/>
                <a:gd name="connsiteY0" fmla="*/ 0 h 269811"/>
                <a:gd name="connsiteX1" fmla="*/ 71374 w 233108"/>
                <a:gd name="connsiteY1" fmla="*/ 49593 h 269811"/>
                <a:gd name="connsiteX2" fmla="*/ 69914 w 233108"/>
                <a:gd name="connsiteY2" fmla="*/ 49593 h 269811"/>
                <a:gd name="connsiteX3" fmla="*/ 73723 w 233108"/>
                <a:gd name="connsiteY3" fmla="*/ 6159 h 269811"/>
                <a:gd name="connsiteX4" fmla="*/ 0 w 233108"/>
                <a:gd name="connsiteY4" fmla="*/ 6159 h 269811"/>
                <a:gd name="connsiteX5" fmla="*/ 0 w 233108"/>
                <a:gd name="connsiteY5" fmla="*/ 269811 h 269811"/>
                <a:gd name="connsiteX6" fmla="*/ 73723 w 233108"/>
                <a:gd name="connsiteY6" fmla="*/ 269811 h 269811"/>
                <a:gd name="connsiteX7" fmla="*/ 73723 w 233108"/>
                <a:gd name="connsiteY7" fmla="*/ 113474 h 269811"/>
                <a:gd name="connsiteX8" fmla="*/ 119189 w 233108"/>
                <a:gd name="connsiteY8" fmla="*/ 62166 h 269811"/>
                <a:gd name="connsiteX9" fmla="*/ 158814 w 233108"/>
                <a:gd name="connsiteY9" fmla="*/ 115507 h 269811"/>
                <a:gd name="connsiteX10" fmla="*/ 158814 w 233108"/>
                <a:gd name="connsiteY10" fmla="*/ 269748 h 269811"/>
                <a:gd name="connsiteX11" fmla="*/ 233108 w 233108"/>
                <a:gd name="connsiteY11" fmla="*/ 269748 h 269811"/>
                <a:gd name="connsiteX12" fmla="*/ 233108 w 233108"/>
                <a:gd name="connsiteY12" fmla="*/ 100902 h 269811"/>
                <a:gd name="connsiteX13" fmla="*/ 150304 w 233108"/>
                <a:gd name="connsiteY13" fmla="*/ 0 h 269811"/>
                <a:gd name="connsiteX14" fmla="*/ 150304 w 233108"/>
                <a:gd name="connsiteY14" fmla="*/ 0 h 269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3108" h="269811">
                  <a:moveTo>
                    <a:pt x="150368" y="0"/>
                  </a:moveTo>
                  <a:cubicBezTo>
                    <a:pt x="106934" y="0"/>
                    <a:pt x="84518" y="25654"/>
                    <a:pt x="71374" y="49593"/>
                  </a:cubicBezTo>
                  <a:lnTo>
                    <a:pt x="69914" y="49593"/>
                  </a:lnTo>
                  <a:lnTo>
                    <a:pt x="73723" y="6159"/>
                  </a:lnTo>
                  <a:lnTo>
                    <a:pt x="0" y="6159"/>
                  </a:lnTo>
                  <a:lnTo>
                    <a:pt x="0" y="269811"/>
                  </a:lnTo>
                  <a:lnTo>
                    <a:pt x="73723" y="269811"/>
                  </a:lnTo>
                  <a:lnTo>
                    <a:pt x="73723" y="113474"/>
                  </a:lnTo>
                  <a:cubicBezTo>
                    <a:pt x="73723" y="83121"/>
                    <a:pt x="91503" y="62166"/>
                    <a:pt x="119189" y="62166"/>
                  </a:cubicBezTo>
                  <a:cubicBezTo>
                    <a:pt x="146876" y="62166"/>
                    <a:pt x="158814" y="80518"/>
                    <a:pt x="158814" y="115507"/>
                  </a:cubicBezTo>
                  <a:lnTo>
                    <a:pt x="158814" y="269748"/>
                  </a:lnTo>
                  <a:lnTo>
                    <a:pt x="233108" y="269748"/>
                  </a:lnTo>
                  <a:lnTo>
                    <a:pt x="233108" y="100902"/>
                  </a:lnTo>
                  <a:cubicBezTo>
                    <a:pt x="233108" y="35560"/>
                    <a:pt x="201041" y="0"/>
                    <a:pt x="150304" y="0"/>
                  </a:cubicBezTo>
                  <a:lnTo>
                    <a:pt x="150304" y="0"/>
                  </a:lnTo>
                  <a:close/>
                </a:path>
              </a:pathLst>
            </a:custGeom>
            <a:grpFill/>
            <a:ln w="3175" cap="flat">
              <a:noFill/>
              <a:prstDash val="solid"/>
              <a:miter/>
            </a:ln>
          </p:spPr>
          <p:txBody>
            <a:bodyPr rtlCol="0" anchor="ctr"/>
            <a:lstStyle/>
            <a:p>
              <a:endParaRPr lang="fi-FI" dirty="0"/>
            </a:p>
          </p:txBody>
        </p:sp>
      </p:grpSp>
      <p:sp>
        <p:nvSpPr>
          <p:cNvPr id="2" name="Kuvatiedot">
            <a:extLst>
              <a:ext uri="{FF2B5EF4-FFF2-40B4-BE49-F238E27FC236}">
                <a16:creationId xmlns:a16="http://schemas.microsoft.com/office/drawing/2014/main" id="{089A92F7-783E-693C-CF0A-CAC592993B3D}"/>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bg1"/>
                </a:solidFill>
              </a:defRPr>
            </a:lvl1pPr>
          </a:lstStyle>
          <a:p>
            <a:pPr lvl="0"/>
            <a:r>
              <a:rPr lang="fi-FI" dirty="0"/>
              <a:t>Kuva: Kuvaajan nimi</a:t>
            </a:r>
          </a:p>
        </p:txBody>
      </p:sp>
      <p:sp>
        <p:nvSpPr>
          <p:cNvPr id="4" name="Alatunnisteen paikkamerkki 3">
            <a:extLst>
              <a:ext uri="{FF2B5EF4-FFF2-40B4-BE49-F238E27FC236}">
                <a16:creationId xmlns:a16="http://schemas.microsoft.com/office/drawing/2014/main" id="{1384E502-3E7D-402D-D83D-518B16985E53}"/>
              </a:ext>
            </a:extLst>
          </p:cNvPr>
          <p:cNvSpPr>
            <a:spLocks noGrp="1"/>
          </p:cNvSpPr>
          <p:nvPr>
            <p:ph type="ftr" sz="quarter" idx="17"/>
          </p:nvPr>
        </p:nvSpPr>
        <p:spPr/>
        <p:txBody>
          <a:bodyPr/>
          <a:lstStyle>
            <a:lvl1pPr>
              <a:defRPr>
                <a:solidFill>
                  <a:schemeClr val="bg1"/>
                </a:solidFill>
              </a:defRPr>
            </a:lvl1pPr>
          </a:lstStyle>
          <a:p>
            <a:endParaRPr lang="fi-FI" dirty="0"/>
          </a:p>
        </p:txBody>
      </p:sp>
      <p:sp>
        <p:nvSpPr>
          <p:cNvPr id="3" name="Päivämäärän paikkamerkki 2">
            <a:extLst>
              <a:ext uri="{FF2B5EF4-FFF2-40B4-BE49-F238E27FC236}">
                <a16:creationId xmlns:a16="http://schemas.microsoft.com/office/drawing/2014/main" id="{FB32BDB3-0635-BD81-8D2F-3D7208E34B62}"/>
              </a:ext>
            </a:extLst>
          </p:cNvPr>
          <p:cNvSpPr>
            <a:spLocks noGrp="1"/>
          </p:cNvSpPr>
          <p:nvPr>
            <p:ph type="dt" sz="half" idx="16"/>
          </p:nvPr>
        </p:nvSpPr>
        <p:spPr/>
        <p:txBody>
          <a:bodyPr/>
          <a:lstStyle>
            <a:lvl1pPr>
              <a:defRPr>
                <a:solidFill>
                  <a:schemeClr val="bg1"/>
                </a:solidFill>
              </a:defRPr>
            </a:lvl1pPr>
          </a:lstStyle>
          <a:p>
            <a:r>
              <a:rPr lang="fi-FI"/>
              <a:t>12.8.2025</a:t>
            </a:r>
            <a:endParaRPr lang="fi-FI" dirty="0"/>
          </a:p>
        </p:txBody>
      </p:sp>
      <p:sp>
        <p:nvSpPr>
          <p:cNvPr id="5" name="Dian numeron paikkamerkki 4">
            <a:extLst>
              <a:ext uri="{FF2B5EF4-FFF2-40B4-BE49-F238E27FC236}">
                <a16:creationId xmlns:a16="http://schemas.microsoft.com/office/drawing/2014/main" id="{14A46A18-C7AA-2609-D1B8-7EEEF1711614}"/>
              </a:ext>
            </a:extLst>
          </p:cNvPr>
          <p:cNvSpPr>
            <a:spLocks noGrp="1"/>
          </p:cNvSpPr>
          <p:nvPr>
            <p:ph type="sldNum" sz="quarter" idx="18"/>
          </p:nvPr>
        </p:nvSpPr>
        <p:spPr/>
        <p:txBody>
          <a:bodyPr/>
          <a:lstStyle>
            <a:lvl1pPr>
              <a:defRPr>
                <a:solidFill>
                  <a:schemeClr val="bg1"/>
                </a:solidFill>
              </a:defRPr>
            </a:lvl1pPr>
          </a:lstStyle>
          <a:p>
            <a:fld id="{A9494116-C6F5-466F-B5C1-BBB074CB17FC}" type="slidenum">
              <a:rPr lang="fi-FI" smtClean="0"/>
              <a:pPr/>
              <a:t>‹#›</a:t>
            </a:fld>
            <a:endParaRPr lang="fi-FI" dirty="0"/>
          </a:p>
        </p:txBody>
      </p:sp>
    </p:spTree>
    <p:extLst>
      <p:ext uri="{BB962C8B-B14F-4D97-AF65-F5344CB8AC3E}">
        <p14:creationId xmlns:p14="http://schemas.microsoft.com/office/powerpoint/2010/main" val="1439177122"/>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preserve="1" userDrawn="1">
  <p:cSld name="Otsikkodia 1">
    <p:bg>
      <p:bgPr>
        <a:solidFill>
          <a:schemeClr val="accent5"/>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8243888" cy="2736850"/>
          </a:xfrm>
        </p:spPr>
        <p:txBody>
          <a:bodyPr lIns="0" tIns="0" rIns="0" bIns="0" anchor="t">
            <a:noAutofit/>
          </a:bodyPr>
          <a:lstStyle>
            <a:lvl1pPr algn="l">
              <a:defRPr sz="6600">
                <a:solidFill>
                  <a:schemeClr val="bg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0" y="3771900"/>
            <a:ext cx="6861887" cy="736600"/>
          </a:xfrm>
        </p:spPr>
        <p:txBody>
          <a:bodyPr lIns="0" tIns="0" rIns="0" bIns="0" anchor="t">
            <a:noAutofit/>
          </a:bodyPr>
          <a:lstStyle>
            <a:lvl1pPr marL="0" indent="0" algn="l">
              <a:buNone/>
              <a:defRPr sz="20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4762499"/>
            <a:ext cx="5735637" cy="736601"/>
          </a:xfrm>
        </p:spPr>
        <p:txBody>
          <a:bodyPr lIns="0" tIns="0" rIns="0" bIns="0">
            <a:noAutofit/>
          </a:bodyPr>
          <a:lstStyle>
            <a:lvl1pPr marL="0" indent="0">
              <a:buNone/>
              <a:defRPr sz="18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22" name="Kuvan paikkamerkki">
            <a:extLst>
              <a:ext uri="{FF2B5EF4-FFF2-40B4-BE49-F238E27FC236}">
                <a16:creationId xmlns:a16="http://schemas.microsoft.com/office/drawing/2014/main" id="{B7A827BE-8389-C7D6-A270-C7F966D166D8}"/>
              </a:ext>
              <a:ext uri="{C183D7F6-B498-43B3-948B-1728B52AA6E4}">
                <adec:decorative xmlns:adec="http://schemas.microsoft.com/office/drawing/2017/decorative" val="1"/>
              </a:ext>
            </a:extLst>
          </p:cNvPr>
          <p:cNvSpPr>
            <a:spLocks noGrp="1"/>
          </p:cNvSpPr>
          <p:nvPr>
            <p:ph type="pic" sz="quarter" idx="14" hasCustomPrompt="1"/>
          </p:nvPr>
        </p:nvSpPr>
        <p:spPr>
          <a:xfrm>
            <a:off x="5330111" y="0"/>
            <a:ext cx="6861888" cy="6860932"/>
          </a:xfrm>
          <a:custGeom>
            <a:avLst/>
            <a:gdLst>
              <a:gd name="connsiteX0" fmla="*/ 6861888 w 6861888"/>
              <a:gd name="connsiteY0" fmla="*/ 0 h 6860932"/>
              <a:gd name="connsiteX1" fmla="*/ 6861888 w 6861888"/>
              <a:gd name="connsiteY1" fmla="*/ 1592796 h 6860932"/>
              <a:gd name="connsiteX2" fmla="*/ 6861888 w 6861888"/>
              <a:gd name="connsiteY2" fmla="*/ 3644815 h 6860932"/>
              <a:gd name="connsiteX3" fmla="*/ 6861888 w 6861888"/>
              <a:gd name="connsiteY3" fmla="*/ 6858000 h 6860932"/>
              <a:gd name="connsiteX4" fmla="*/ 6861888 w 6861888"/>
              <a:gd name="connsiteY4" fmla="*/ 6860932 h 6860932"/>
              <a:gd name="connsiteX5" fmla="*/ 0 w 6861888"/>
              <a:gd name="connsiteY5" fmla="*/ 6860932 h 6860932"/>
              <a:gd name="connsiteX6" fmla="*/ 244109 w 6861888"/>
              <a:gd name="connsiteY6" fmla="*/ 6384186 h 6860932"/>
              <a:gd name="connsiteX7" fmla="*/ 743163 w 6861888"/>
              <a:gd name="connsiteY7" fmla="*/ 6118790 h 6860932"/>
              <a:gd name="connsiteX8" fmla="*/ 1008496 w 6861888"/>
              <a:gd name="connsiteY8" fmla="*/ 5619800 h 6860932"/>
              <a:gd name="connsiteX9" fmla="*/ 1507549 w 6861888"/>
              <a:gd name="connsiteY9" fmla="*/ 5354403 h 6860932"/>
              <a:gd name="connsiteX10" fmla="*/ 1772882 w 6861888"/>
              <a:gd name="connsiteY10" fmla="*/ 4855349 h 6860932"/>
              <a:gd name="connsiteX11" fmla="*/ 2271936 w 6861888"/>
              <a:gd name="connsiteY11" fmla="*/ 4590016 h 6860932"/>
              <a:gd name="connsiteX12" fmla="*/ 2537269 w 6861888"/>
              <a:gd name="connsiteY12" fmla="*/ 4090963 h 6860932"/>
              <a:gd name="connsiteX13" fmla="*/ 3036323 w 6861888"/>
              <a:gd name="connsiteY13" fmla="*/ 3825629 h 6860932"/>
              <a:gd name="connsiteX14" fmla="*/ 3301656 w 6861888"/>
              <a:gd name="connsiteY14" fmla="*/ 3326576 h 6860932"/>
              <a:gd name="connsiteX15" fmla="*/ 3304269 w 6861888"/>
              <a:gd name="connsiteY15" fmla="*/ 3324090 h 6860932"/>
              <a:gd name="connsiteX16" fmla="*/ 3306818 w 6861888"/>
              <a:gd name="connsiteY16" fmla="*/ 3321477 h 6860932"/>
              <a:gd name="connsiteX17" fmla="*/ 3803195 w 6861888"/>
              <a:gd name="connsiteY17" fmla="*/ 3058630 h 6860932"/>
              <a:gd name="connsiteX18" fmla="*/ 4066042 w 6861888"/>
              <a:gd name="connsiteY18" fmla="*/ 2562190 h 6860932"/>
              <a:gd name="connsiteX19" fmla="*/ 4068655 w 6861888"/>
              <a:gd name="connsiteY19" fmla="*/ 2559704 h 6860932"/>
              <a:gd name="connsiteX20" fmla="*/ 4071205 w 6861888"/>
              <a:gd name="connsiteY20" fmla="*/ 2557091 h 6860932"/>
              <a:gd name="connsiteX21" fmla="*/ 4570258 w 6861888"/>
              <a:gd name="connsiteY21" fmla="*/ 2291758 h 6860932"/>
              <a:gd name="connsiteX22" fmla="*/ 4835592 w 6861888"/>
              <a:gd name="connsiteY22" fmla="*/ 1792704 h 6860932"/>
              <a:gd name="connsiteX23" fmla="*/ 5334645 w 6861888"/>
              <a:gd name="connsiteY23" fmla="*/ 1527371 h 6860932"/>
              <a:gd name="connsiteX24" fmla="*/ 5599978 w 6861888"/>
              <a:gd name="connsiteY24" fmla="*/ 1028318 h 6860932"/>
              <a:gd name="connsiteX25" fmla="*/ 6099031 w 6861888"/>
              <a:gd name="connsiteY25" fmla="*/ 762921 h 6860932"/>
              <a:gd name="connsiteX26" fmla="*/ 6364365 w 6861888"/>
              <a:gd name="connsiteY26" fmla="*/ 263931 h 6860932"/>
              <a:gd name="connsiteX27" fmla="*/ 6861888 w 6861888"/>
              <a:gd name="connsiteY27" fmla="*/ 0 h 686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861888" h="6860932">
                <a:moveTo>
                  <a:pt x="6861888" y="0"/>
                </a:moveTo>
                <a:lnTo>
                  <a:pt x="6861888" y="1592796"/>
                </a:lnTo>
                <a:lnTo>
                  <a:pt x="6861888" y="3644815"/>
                </a:lnTo>
                <a:lnTo>
                  <a:pt x="6861888" y="6858000"/>
                </a:lnTo>
                <a:lnTo>
                  <a:pt x="6861888" y="6860932"/>
                </a:lnTo>
                <a:lnTo>
                  <a:pt x="0" y="6860932"/>
                </a:lnTo>
                <a:cubicBezTo>
                  <a:pt x="160041" y="6683682"/>
                  <a:pt x="61760" y="6566535"/>
                  <a:pt x="244109" y="6384186"/>
                </a:cubicBezTo>
                <a:cubicBezTo>
                  <a:pt x="433979" y="6194317"/>
                  <a:pt x="550807" y="6311145"/>
                  <a:pt x="743163" y="6118790"/>
                </a:cubicBezTo>
                <a:cubicBezTo>
                  <a:pt x="933032" y="5928920"/>
                  <a:pt x="816204" y="5812092"/>
                  <a:pt x="1008496" y="5619800"/>
                </a:cubicBezTo>
                <a:cubicBezTo>
                  <a:pt x="1198366" y="5429866"/>
                  <a:pt x="1315194" y="5546758"/>
                  <a:pt x="1507549" y="5354403"/>
                </a:cubicBezTo>
                <a:cubicBezTo>
                  <a:pt x="1697419" y="5164533"/>
                  <a:pt x="1583013" y="5045283"/>
                  <a:pt x="1772882" y="4855349"/>
                </a:cubicBezTo>
                <a:cubicBezTo>
                  <a:pt x="1962752" y="4665480"/>
                  <a:pt x="2079644" y="4782372"/>
                  <a:pt x="2271936" y="4590016"/>
                </a:cubicBezTo>
                <a:cubicBezTo>
                  <a:pt x="2461806" y="4400147"/>
                  <a:pt x="2344977" y="4283318"/>
                  <a:pt x="2537269" y="4090963"/>
                </a:cubicBezTo>
                <a:cubicBezTo>
                  <a:pt x="2727139" y="3901093"/>
                  <a:pt x="2844031" y="4017921"/>
                  <a:pt x="3036323" y="3825629"/>
                </a:cubicBezTo>
                <a:cubicBezTo>
                  <a:pt x="3226192" y="3635760"/>
                  <a:pt x="3109364" y="3518932"/>
                  <a:pt x="3301656" y="3326576"/>
                </a:cubicBezTo>
                <a:cubicBezTo>
                  <a:pt x="3302548" y="3325684"/>
                  <a:pt x="3303376" y="3324919"/>
                  <a:pt x="3304269" y="3324090"/>
                </a:cubicBezTo>
                <a:cubicBezTo>
                  <a:pt x="3305161" y="3323198"/>
                  <a:pt x="3305926" y="3322370"/>
                  <a:pt x="3306818" y="3321477"/>
                </a:cubicBezTo>
                <a:cubicBezTo>
                  <a:pt x="3495796" y="3132500"/>
                  <a:pt x="3612496" y="3247289"/>
                  <a:pt x="3803195" y="3058630"/>
                </a:cubicBezTo>
                <a:cubicBezTo>
                  <a:pt x="3989431" y="2870290"/>
                  <a:pt x="3874643" y="2753653"/>
                  <a:pt x="4066042" y="2562190"/>
                </a:cubicBezTo>
                <a:cubicBezTo>
                  <a:pt x="4066935" y="2561297"/>
                  <a:pt x="4067827" y="2560533"/>
                  <a:pt x="4068655" y="2559704"/>
                </a:cubicBezTo>
                <a:cubicBezTo>
                  <a:pt x="4069548" y="2558812"/>
                  <a:pt x="4070313" y="2557983"/>
                  <a:pt x="4071205" y="2557091"/>
                </a:cubicBezTo>
                <a:cubicBezTo>
                  <a:pt x="4261075" y="2367221"/>
                  <a:pt x="4377903" y="2484049"/>
                  <a:pt x="4570258" y="2291758"/>
                </a:cubicBezTo>
                <a:cubicBezTo>
                  <a:pt x="4760128" y="2101824"/>
                  <a:pt x="4643236" y="1984996"/>
                  <a:pt x="4835592" y="1792704"/>
                </a:cubicBezTo>
                <a:cubicBezTo>
                  <a:pt x="5025461" y="1602834"/>
                  <a:pt x="5142290" y="1719663"/>
                  <a:pt x="5334645" y="1527371"/>
                </a:cubicBezTo>
                <a:cubicBezTo>
                  <a:pt x="5524515" y="1337438"/>
                  <a:pt x="5407623" y="1220609"/>
                  <a:pt x="5599978" y="1028318"/>
                </a:cubicBezTo>
                <a:cubicBezTo>
                  <a:pt x="5789848" y="838384"/>
                  <a:pt x="5906676" y="955276"/>
                  <a:pt x="6099031" y="762921"/>
                </a:cubicBezTo>
                <a:cubicBezTo>
                  <a:pt x="6288901" y="573051"/>
                  <a:pt x="6174495" y="453801"/>
                  <a:pt x="6364365" y="263931"/>
                </a:cubicBezTo>
                <a:cubicBezTo>
                  <a:pt x="6553725" y="74507"/>
                  <a:pt x="6670425" y="190252"/>
                  <a:pt x="6861888" y="0"/>
                </a:cubicBezTo>
                <a:close/>
              </a:path>
            </a:pathLst>
          </a:custGeom>
          <a:noFill/>
        </p:spPr>
        <p:txBody>
          <a:bodyPr wrap="square" lIns="3420000" tIns="216000" rIns="540000" bIns="900000" anchor="b">
            <a:noAutofit/>
          </a:bodyPr>
          <a:lstStyle>
            <a:lvl1pPr marL="0" indent="0" algn="r">
              <a:buNone/>
              <a:defRPr sz="1400" b="0">
                <a:solidFill>
                  <a:schemeClr val="tx1"/>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7" name="Kuvatiedot">
            <a:extLst>
              <a:ext uri="{FF2B5EF4-FFF2-40B4-BE49-F238E27FC236}">
                <a16:creationId xmlns:a16="http://schemas.microsoft.com/office/drawing/2014/main" id="{3835BFD6-E5C8-5C08-1043-ADDFFC0F1BDC}"/>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6" name="Logo">
            <a:extLst>
              <a:ext uri="{FF2B5EF4-FFF2-40B4-BE49-F238E27FC236}">
                <a16:creationId xmlns:a16="http://schemas.microsoft.com/office/drawing/2014/main" id="{F5FA7340-A7BB-1271-BDA2-B6AD234EEC22}"/>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tx1"/>
              </a:solidFill>
            </a:endParaRPr>
          </a:p>
        </p:txBody>
      </p:sp>
      <p:sp>
        <p:nvSpPr>
          <p:cNvPr id="10" name="Päivämäärän paikkamerkki 9">
            <a:extLst>
              <a:ext uri="{FF2B5EF4-FFF2-40B4-BE49-F238E27FC236}">
                <a16:creationId xmlns:a16="http://schemas.microsoft.com/office/drawing/2014/main" id="{06331EE5-9DE4-7D2C-8FB1-CAC6A3D8F0CF}"/>
              </a:ext>
            </a:extLst>
          </p:cNvPr>
          <p:cNvSpPr>
            <a:spLocks noGrp="1"/>
          </p:cNvSpPr>
          <p:nvPr>
            <p:ph type="dt" sz="half" idx="16"/>
          </p:nvPr>
        </p:nvSpPr>
        <p:spPr>
          <a:xfrm>
            <a:off x="10440401" y="6248400"/>
            <a:ext cx="1210262" cy="249238"/>
          </a:xfrm>
        </p:spPr>
        <p:txBody>
          <a:bodyPr/>
          <a:lstStyle>
            <a:lvl1pPr>
              <a:defRPr b="1">
                <a:solidFill>
                  <a:schemeClr val="tx1"/>
                </a:solidFill>
              </a:defRPr>
            </a:lvl1pPr>
          </a:lstStyle>
          <a:p>
            <a:r>
              <a:rPr lang="fi-FI"/>
              <a:t>12.8.2025</a:t>
            </a:r>
            <a:endParaRPr lang="fi-FI" dirty="0"/>
          </a:p>
        </p:txBody>
      </p:sp>
    </p:spTree>
    <p:extLst>
      <p:ext uri="{BB962C8B-B14F-4D97-AF65-F5344CB8AC3E}">
        <p14:creationId xmlns:p14="http://schemas.microsoft.com/office/powerpoint/2010/main" val="1964738272"/>
      </p:ext>
    </p:extLst>
  </p:cSld>
  <p:clrMapOvr>
    <a:masterClrMapping/>
  </p:clrMapOvr>
  <p:extLst>
    <p:ext uri="{DCECCB84-F9BA-43D5-87BE-67443E8EF086}">
      <p15:sldGuideLst xmlns:p15="http://schemas.microsoft.com/office/powerpoint/2012/main"/>
    </p:ext>
  </p:extLst>
</p:sldLayout>
</file>

<file path=ppt/slideLayouts/slideLayout717.xml><?xml version="1.0" encoding="utf-8"?>
<p:sldLayout xmlns:a="http://schemas.openxmlformats.org/drawingml/2006/main" xmlns:r="http://schemas.openxmlformats.org/officeDocument/2006/relationships" xmlns:p="http://schemas.openxmlformats.org/presentationml/2006/main" preserve="1" userDrawn="1">
  <p:cSld name="Otsikkodia 1 A">
    <p:bg>
      <p:bgPr>
        <a:solidFill>
          <a:schemeClr val="accent5"/>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8243888" cy="2736850"/>
          </a:xfrm>
        </p:spPr>
        <p:txBody>
          <a:bodyPr lIns="0" tIns="0" rIns="0" bIns="0" anchor="t">
            <a:noAutofit/>
          </a:bodyPr>
          <a:lstStyle>
            <a:lvl1pPr algn="l">
              <a:defRPr sz="6600">
                <a:solidFill>
                  <a:schemeClr val="bg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0" y="3771900"/>
            <a:ext cx="6861887" cy="736600"/>
          </a:xfrm>
        </p:spPr>
        <p:txBody>
          <a:bodyPr lIns="0" tIns="0" rIns="0" bIns="0" anchor="t">
            <a:noAutofit/>
          </a:bodyPr>
          <a:lstStyle>
            <a:lvl1pPr marL="0" indent="0" algn="l">
              <a:buNone/>
              <a:defRPr sz="20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4762499"/>
            <a:ext cx="5735637" cy="736601"/>
          </a:xfrm>
        </p:spPr>
        <p:txBody>
          <a:bodyPr lIns="0" tIns="0" rIns="0" bIns="0">
            <a:noAutofit/>
          </a:bodyPr>
          <a:lstStyle>
            <a:lvl1pPr marL="0" indent="0">
              <a:buNone/>
              <a:defRPr sz="18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5" name="Kuvan paikkamerkki 4">
            <a:extLst>
              <a:ext uri="{FF2B5EF4-FFF2-40B4-BE49-F238E27FC236}">
                <a16:creationId xmlns:a16="http://schemas.microsoft.com/office/drawing/2014/main" id="{8C4B61BC-72C4-8203-BAFA-D51ECE63E8AD}"/>
              </a:ext>
              <a:ext uri="{C183D7F6-B498-43B3-948B-1728B52AA6E4}">
                <adec:decorative xmlns:adec="http://schemas.microsoft.com/office/drawing/2017/decorative" val="1"/>
              </a:ext>
            </a:extLst>
          </p:cNvPr>
          <p:cNvSpPr>
            <a:spLocks noGrp="1"/>
          </p:cNvSpPr>
          <p:nvPr>
            <p:ph type="pic" sz="quarter" idx="14" hasCustomPrompt="1"/>
          </p:nvPr>
        </p:nvSpPr>
        <p:spPr>
          <a:xfrm>
            <a:off x="5336604" y="1302"/>
            <a:ext cx="6855397" cy="6859630"/>
          </a:xfrm>
          <a:custGeom>
            <a:avLst/>
            <a:gdLst>
              <a:gd name="connsiteX0" fmla="*/ 6855397 w 6855397"/>
              <a:gd name="connsiteY0" fmla="*/ 0 h 6859630"/>
              <a:gd name="connsiteX1" fmla="*/ 6855397 w 6855397"/>
              <a:gd name="connsiteY1" fmla="*/ 6855397 h 6859630"/>
              <a:gd name="connsiteX2" fmla="*/ 6855395 w 6855397"/>
              <a:gd name="connsiteY2" fmla="*/ 6855397 h 6859630"/>
              <a:gd name="connsiteX3" fmla="*/ 6855395 w 6855397"/>
              <a:gd name="connsiteY3" fmla="*/ 6857071 h 6859630"/>
              <a:gd name="connsiteX4" fmla="*/ 6855395 w 6855397"/>
              <a:gd name="connsiteY4" fmla="*/ 6859630 h 6859630"/>
              <a:gd name="connsiteX5" fmla="*/ 6855394 w 6855397"/>
              <a:gd name="connsiteY5" fmla="*/ 6859630 h 6859630"/>
              <a:gd name="connsiteX6" fmla="*/ 1083431 w 6855397"/>
              <a:gd name="connsiteY6" fmla="*/ 6859630 h 6859630"/>
              <a:gd name="connsiteX7" fmla="*/ 938783 w 6855397"/>
              <a:gd name="connsiteY7" fmla="*/ 6859630 h 6859630"/>
              <a:gd name="connsiteX8" fmla="*/ 941988 w 6855397"/>
              <a:gd name="connsiteY8" fmla="*/ 6855397 h 6859630"/>
              <a:gd name="connsiteX9" fmla="*/ 0 w 6855397"/>
              <a:gd name="connsiteY9" fmla="*/ 6855397 h 685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55397" h="6859630">
                <a:moveTo>
                  <a:pt x="6855397" y="0"/>
                </a:moveTo>
                <a:lnTo>
                  <a:pt x="6855397" y="6855397"/>
                </a:lnTo>
                <a:lnTo>
                  <a:pt x="6855395" y="6855397"/>
                </a:lnTo>
                <a:lnTo>
                  <a:pt x="6855395" y="6857071"/>
                </a:lnTo>
                <a:lnTo>
                  <a:pt x="6855395" y="6859630"/>
                </a:lnTo>
                <a:lnTo>
                  <a:pt x="6855394" y="6859630"/>
                </a:lnTo>
                <a:lnTo>
                  <a:pt x="1083431" y="6859630"/>
                </a:lnTo>
                <a:lnTo>
                  <a:pt x="938783" y="6859630"/>
                </a:lnTo>
                <a:lnTo>
                  <a:pt x="941988" y="6855397"/>
                </a:lnTo>
                <a:lnTo>
                  <a:pt x="0" y="6855397"/>
                </a:lnTo>
                <a:close/>
              </a:path>
            </a:pathLst>
          </a:custGeom>
          <a:noFill/>
        </p:spPr>
        <p:txBody>
          <a:bodyPr wrap="square" lIns="3420000" tIns="216000" rIns="540000" bIns="900000" anchor="b">
            <a:noAutofit/>
          </a:bodyPr>
          <a:lstStyle>
            <a:lvl1pPr marL="0" indent="0" algn="r">
              <a:buNone/>
              <a:defRPr sz="1400" b="0">
                <a:solidFill>
                  <a:schemeClr val="tx1"/>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7" name="Kuvatiedot">
            <a:extLst>
              <a:ext uri="{FF2B5EF4-FFF2-40B4-BE49-F238E27FC236}">
                <a16:creationId xmlns:a16="http://schemas.microsoft.com/office/drawing/2014/main" id="{3835BFD6-E5C8-5C08-1043-ADDFFC0F1BDC}"/>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6" name="Logo">
            <a:extLst>
              <a:ext uri="{FF2B5EF4-FFF2-40B4-BE49-F238E27FC236}">
                <a16:creationId xmlns:a16="http://schemas.microsoft.com/office/drawing/2014/main" id="{F5FA7340-A7BB-1271-BDA2-B6AD234EEC22}"/>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tx1"/>
              </a:solidFill>
            </a:endParaRPr>
          </a:p>
        </p:txBody>
      </p:sp>
      <p:sp>
        <p:nvSpPr>
          <p:cNvPr id="10" name="Päivämäärän paikkamerkki 9">
            <a:extLst>
              <a:ext uri="{FF2B5EF4-FFF2-40B4-BE49-F238E27FC236}">
                <a16:creationId xmlns:a16="http://schemas.microsoft.com/office/drawing/2014/main" id="{06331EE5-9DE4-7D2C-8FB1-CAC6A3D8F0CF}"/>
              </a:ext>
            </a:extLst>
          </p:cNvPr>
          <p:cNvSpPr>
            <a:spLocks noGrp="1"/>
          </p:cNvSpPr>
          <p:nvPr>
            <p:ph type="dt" sz="half" idx="16"/>
          </p:nvPr>
        </p:nvSpPr>
        <p:spPr>
          <a:xfrm>
            <a:off x="10440401" y="6248400"/>
            <a:ext cx="1210262" cy="249238"/>
          </a:xfrm>
        </p:spPr>
        <p:txBody>
          <a:bodyPr/>
          <a:lstStyle>
            <a:lvl1pPr>
              <a:defRPr b="1">
                <a:solidFill>
                  <a:schemeClr val="tx1"/>
                </a:solidFill>
              </a:defRPr>
            </a:lvl1pPr>
          </a:lstStyle>
          <a:p>
            <a:r>
              <a:rPr lang="fi-FI"/>
              <a:t>12.8.2025</a:t>
            </a:r>
            <a:endParaRPr lang="fi-FI" dirty="0"/>
          </a:p>
        </p:txBody>
      </p:sp>
    </p:spTree>
    <p:extLst>
      <p:ext uri="{BB962C8B-B14F-4D97-AF65-F5344CB8AC3E}">
        <p14:creationId xmlns:p14="http://schemas.microsoft.com/office/powerpoint/2010/main" val="4081273633"/>
      </p:ext>
    </p:extLst>
  </p:cSld>
  <p:clrMapOvr>
    <a:masterClrMapping/>
  </p:clrMapOvr>
  <p:extLst>
    <p:ext uri="{DCECCB84-F9BA-43D5-87BE-67443E8EF086}">
      <p15:sldGuideLst xmlns:p15="http://schemas.microsoft.com/office/powerpoint/2012/main"/>
    </p:ext>
  </p:extLst>
</p:sldLayout>
</file>

<file path=ppt/slideLayouts/slideLayout718.xml><?xml version="1.0" encoding="utf-8"?>
<p:sldLayout xmlns:a="http://schemas.openxmlformats.org/drawingml/2006/main" xmlns:r="http://schemas.openxmlformats.org/officeDocument/2006/relationships" xmlns:p="http://schemas.openxmlformats.org/presentationml/2006/main" preserve="1" userDrawn="1">
  <p:cSld name="Otsikkodia 1 B">
    <p:bg>
      <p:bgPr>
        <a:solidFill>
          <a:schemeClr val="accent5"/>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8243888" cy="2736850"/>
          </a:xfrm>
        </p:spPr>
        <p:txBody>
          <a:bodyPr lIns="0" tIns="0" rIns="0" bIns="0" anchor="t">
            <a:noAutofit/>
          </a:bodyPr>
          <a:lstStyle>
            <a:lvl1pPr algn="l">
              <a:defRPr sz="6600">
                <a:solidFill>
                  <a:schemeClr val="bg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0" y="3771900"/>
            <a:ext cx="6861887" cy="736600"/>
          </a:xfrm>
        </p:spPr>
        <p:txBody>
          <a:bodyPr lIns="0" tIns="0" rIns="0" bIns="0" anchor="t">
            <a:noAutofit/>
          </a:bodyPr>
          <a:lstStyle>
            <a:lvl1pPr marL="0" indent="0" algn="l">
              <a:buNone/>
              <a:defRPr sz="20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4762499"/>
            <a:ext cx="5735637" cy="736601"/>
          </a:xfrm>
        </p:spPr>
        <p:txBody>
          <a:bodyPr lIns="0" tIns="0" rIns="0" bIns="0">
            <a:noAutofit/>
          </a:bodyPr>
          <a:lstStyle>
            <a:lvl1pPr marL="0" indent="0">
              <a:buNone/>
              <a:defRPr sz="18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2" name="Kuvan paikkamerkki 11">
            <a:extLst>
              <a:ext uri="{FF2B5EF4-FFF2-40B4-BE49-F238E27FC236}">
                <a16:creationId xmlns:a16="http://schemas.microsoft.com/office/drawing/2014/main" id="{93408EED-F870-5613-BD5D-3EFFE99F6A79}"/>
              </a:ext>
              <a:ext uri="{C183D7F6-B498-43B3-948B-1728B52AA6E4}">
                <adec:decorative xmlns:adec="http://schemas.microsoft.com/office/drawing/2017/decorative" val="1"/>
              </a:ext>
            </a:extLst>
          </p:cNvPr>
          <p:cNvSpPr>
            <a:spLocks noGrp="1"/>
          </p:cNvSpPr>
          <p:nvPr>
            <p:ph type="pic" sz="quarter" idx="14" hasCustomPrompt="1"/>
          </p:nvPr>
        </p:nvSpPr>
        <p:spPr>
          <a:xfrm>
            <a:off x="5336604" y="-2198"/>
            <a:ext cx="6861887" cy="6863130"/>
          </a:xfrm>
          <a:custGeom>
            <a:avLst/>
            <a:gdLst>
              <a:gd name="connsiteX0" fmla="*/ 6355271 w 6861887"/>
              <a:gd name="connsiteY0" fmla="*/ 0 h 6863130"/>
              <a:gd name="connsiteX1" fmla="*/ 6861887 w 6861887"/>
              <a:gd name="connsiteY1" fmla="*/ 0 h 6863130"/>
              <a:gd name="connsiteX2" fmla="*/ 6861887 w 6861887"/>
              <a:gd name="connsiteY2" fmla="*/ 6860198 h 6863130"/>
              <a:gd name="connsiteX3" fmla="*/ 6855395 w 6861887"/>
              <a:gd name="connsiteY3" fmla="*/ 6860198 h 6863130"/>
              <a:gd name="connsiteX4" fmla="*/ 6855395 w 6861887"/>
              <a:gd name="connsiteY4" fmla="*/ 6861286 h 6863130"/>
              <a:gd name="connsiteX5" fmla="*/ 6855395 w 6861887"/>
              <a:gd name="connsiteY5" fmla="*/ 6863130 h 6863130"/>
              <a:gd name="connsiteX6" fmla="*/ 6855394 w 6861887"/>
              <a:gd name="connsiteY6" fmla="*/ 6863130 h 6863130"/>
              <a:gd name="connsiteX7" fmla="*/ 1571242 w 6861887"/>
              <a:gd name="connsiteY7" fmla="*/ 6863130 h 6863130"/>
              <a:gd name="connsiteX8" fmla="*/ 1438819 w 6861887"/>
              <a:gd name="connsiteY8" fmla="*/ 6863130 h 6863130"/>
              <a:gd name="connsiteX9" fmla="*/ 1441753 w 6861887"/>
              <a:gd name="connsiteY9" fmla="*/ 6860079 h 6863130"/>
              <a:gd name="connsiteX10" fmla="*/ 579376 w 6861887"/>
              <a:gd name="connsiteY10" fmla="*/ 6860079 h 6863130"/>
              <a:gd name="connsiteX11" fmla="*/ 582017 w 6861887"/>
              <a:gd name="connsiteY11" fmla="*/ 6858000 h 6863130"/>
              <a:gd name="connsiteX12" fmla="*/ 1604 w 6861887"/>
              <a:gd name="connsiteY12" fmla="*/ 6858000 h 6863130"/>
              <a:gd name="connsiteX13" fmla="*/ 0 w 6861887"/>
              <a:gd name="connsiteY13" fmla="*/ 6342871 h 6863130"/>
              <a:gd name="connsiteX14" fmla="*/ 532409 w 6861887"/>
              <a:gd name="connsiteY14" fmla="*/ 6344529 h 6863130"/>
              <a:gd name="connsiteX15" fmla="*/ 529031 w 6861887"/>
              <a:gd name="connsiteY15" fmla="*/ 5813842 h 6863130"/>
              <a:gd name="connsiteX16" fmla="*/ 1061436 w 6861887"/>
              <a:gd name="connsiteY16" fmla="*/ 5815500 h 6863130"/>
              <a:gd name="connsiteX17" fmla="*/ 1059780 w 6861887"/>
              <a:gd name="connsiteY17" fmla="*/ 5283028 h 6863130"/>
              <a:gd name="connsiteX18" fmla="*/ 1590529 w 6861887"/>
              <a:gd name="connsiteY18" fmla="*/ 5286407 h 6863130"/>
              <a:gd name="connsiteX19" fmla="*/ 1588810 w 6861887"/>
              <a:gd name="connsiteY19" fmla="*/ 4754000 h 6863130"/>
              <a:gd name="connsiteX20" fmla="*/ 2119560 w 6861887"/>
              <a:gd name="connsiteY20" fmla="*/ 4757378 h 6863130"/>
              <a:gd name="connsiteX21" fmla="*/ 2117840 w 6861887"/>
              <a:gd name="connsiteY21" fmla="*/ 4224971 h 6863130"/>
              <a:gd name="connsiteX22" fmla="*/ 2648590 w 6861887"/>
              <a:gd name="connsiteY22" fmla="*/ 4228350 h 6863130"/>
              <a:gd name="connsiteX23" fmla="*/ 2646867 w 6861887"/>
              <a:gd name="connsiteY23" fmla="*/ 3695942 h 6863130"/>
              <a:gd name="connsiteX24" fmla="*/ 3179274 w 6861887"/>
              <a:gd name="connsiteY24" fmla="*/ 3697662 h 6863130"/>
              <a:gd name="connsiteX25" fmla="*/ 3177680 w 6861887"/>
              <a:gd name="connsiteY25" fmla="*/ 3165191 h 6863130"/>
              <a:gd name="connsiteX26" fmla="*/ 3708367 w 6861887"/>
              <a:gd name="connsiteY26" fmla="*/ 3168569 h 6863130"/>
              <a:gd name="connsiteX27" fmla="*/ 3706711 w 6861887"/>
              <a:gd name="connsiteY27" fmla="*/ 2636163 h 6863130"/>
              <a:gd name="connsiteX28" fmla="*/ 4239055 w 6861887"/>
              <a:gd name="connsiteY28" fmla="*/ 2637820 h 6863130"/>
              <a:gd name="connsiteX29" fmla="*/ 4235675 w 6861887"/>
              <a:gd name="connsiteY29" fmla="*/ 2107197 h 6863130"/>
              <a:gd name="connsiteX30" fmla="*/ 4768082 w 6861887"/>
              <a:gd name="connsiteY30" fmla="*/ 2108790 h 6863130"/>
              <a:gd name="connsiteX31" fmla="*/ 4766426 w 6861887"/>
              <a:gd name="connsiteY31" fmla="*/ 1576447 h 6863130"/>
              <a:gd name="connsiteX32" fmla="*/ 5298830 w 6861887"/>
              <a:gd name="connsiteY32" fmla="*/ 1578104 h 6863130"/>
              <a:gd name="connsiteX33" fmla="*/ 5295454 w 6861887"/>
              <a:gd name="connsiteY33" fmla="*/ 1047418 h 6863130"/>
              <a:gd name="connsiteX34" fmla="*/ 5827860 w 6861887"/>
              <a:gd name="connsiteY34" fmla="*/ 1049076 h 6863130"/>
              <a:gd name="connsiteX35" fmla="*/ 5826140 w 6861887"/>
              <a:gd name="connsiteY35" fmla="*/ 516668 h 6863130"/>
              <a:gd name="connsiteX36" fmla="*/ 6356888 w 6861887"/>
              <a:gd name="connsiteY36" fmla="*/ 520046 h 686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861887" h="6863130">
                <a:moveTo>
                  <a:pt x="6355271" y="0"/>
                </a:moveTo>
                <a:lnTo>
                  <a:pt x="6861887" y="0"/>
                </a:lnTo>
                <a:lnTo>
                  <a:pt x="6861887" y="6860198"/>
                </a:lnTo>
                <a:lnTo>
                  <a:pt x="6855395" y="6860198"/>
                </a:lnTo>
                <a:lnTo>
                  <a:pt x="6855395" y="6861286"/>
                </a:lnTo>
                <a:lnTo>
                  <a:pt x="6855395" y="6863130"/>
                </a:lnTo>
                <a:lnTo>
                  <a:pt x="6855394" y="6863130"/>
                </a:lnTo>
                <a:lnTo>
                  <a:pt x="1571242" y="6863130"/>
                </a:lnTo>
                <a:lnTo>
                  <a:pt x="1438819" y="6863130"/>
                </a:lnTo>
                <a:lnTo>
                  <a:pt x="1441753" y="6860079"/>
                </a:lnTo>
                <a:lnTo>
                  <a:pt x="579376" y="6860079"/>
                </a:lnTo>
                <a:lnTo>
                  <a:pt x="582017" y="6858000"/>
                </a:lnTo>
                <a:lnTo>
                  <a:pt x="1604" y="6858000"/>
                </a:lnTo>
                <a:lnTo>
                  <a:pt x="0" y="6342871"/>
                </a:lnTo>
                <a:lnTo>
                  <a:pt x="532409" y="6344529"/>
                </a:lnTo>
                <a:lnTo>
                  <a:pt x="529031" y="5813842"/>
                </a:lnTo>
                <a:lnTo>
                  <a:pt x="1061436" y="5815500"/>
                </a:lnTo>
                <a:lnTo>
                  <a:pt x="1059780" y="5283028"/>
                </a:lnTo>
                <a:lnTo>
                  <a:pt x="1590529" y="5286407"/>
                </a:lnTo>
                <a:lnTo>
                  <a:pt x="1588810" y="4754000"/>
                </a:lnTo>
                <a:lnTo>
                  <a:pt x="2119560" y="4757378"/>
                </a:lnTo>
                <a:lnTo>
                  <a:pt x="2117840" y="4224971"/>
                </a:lnTo>
                <a:lnTo>
                  <a:pt x="2648590" y="4228350"/>
                </a:lnTo>
                <a:lnTo>
                  <a:pt x="2646867" y="3695942"/>
                </a:lnTo>
                <a:lnTo>
                  <a:pt x="3179274" y="3697662"/>
                </a:lnTo>
                <a:lnTo>
                  <a:pt x="3177680" y="3165191"/>
                </a:lnTo>
                <a:lnTo>
                  <a:pt x="3708367" y="3168569"/>
                </a:lnTo>
                <a:lnTo>
                  <a:pt x="3706711" y="2636163"/>
                </a:lnTo>
                <a:lnTo>
                  <a:pt x="4239055" y="2637820"/>
                </a:lnTo>
                <a:lnTo>
                  <a:pt x="4235675" y="2107197"/>
                </a:lnTo>
                <a:lnTo>
                  <a:pt x="4768082" y="2108790"/>
                </a:lnTo>
                <a:lnTo>
                  <a:pt x="4766426" y="1576447"/>
                </a:lnTo>
                <a:lnTo>
                  <a:pt x="5298830" y="1578104"/>
                </a:lnTo>
                <a:lnTo>
                  <a:pt x="5295454" y="1047418"/>
                </a:lnTo>
                <a:lnTo>
                  <a:pt x="5827860" y="1049076"/>
                </a:lnTo>
                <a:lnTo>
                  <a:pt x="5826140" y="516668"/>
                </a:lnTo>
                <a:lnTo>
                  <a:pt x="6356888" y="520046"/>
                </a:lnTo>
                <a:close/>
              </a:path>
            </a:pathLst>
          </a:custGeom>
          <a:noFill/>
        </p:spPr>
        <p:txBody>
          <a:bodyPr wrap="square" lIns="3420000" tIns="216000" rIns="540000" bIns="900000" anchor="b">
            <a:noAutofit/>
          </a:bodyPr>
          <a:lstStyle>
            <a:lvl1pPr marL="0" indent="0" algn="r">
              <a:buNone/>
              <a:defRPr sz="1400" b="0">
                <a:solidFill>
                  <a:schemeClr val="tx1"/>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7" name="Kuvatiedot">
            <a:extLst>
              <a:ext uri="{FF2B5EF4-FFF2-40B4-BE49-F238E27FC236}">
                <a16:creationId xmlns:a16="http://schemas.microsoft.com/office/drawing/2014/main" id="{3835BFD6-E5C8-5C08-1043-ADDFFC0F1BDC}"/>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6" name="Logo">
            <a:extLst>
              <a:ext uri="{FF2B5EF4-FFF2-40B4-BE49-F238E27FC236}">
                <a16:creationId xmlns:a16="http://schemas.microsoft.com/office/drawing/2014/main" id="{F5FA7340-A7BB-1271-BDA2-B6AD234EEC22}"/>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tx1"/>
              </a:solidFill>
            </a:endParaRPr>
          </a:p>
        </p:txBody>
      </p:sp>
      <p:sp>
        <p:nvSpPr>
          <p:cNvPr id="10" name="Päivämäärän paikkamerkki 9">
            <a:extLst>
              <a:ext uri="{FF2B5EF4-FFF2-40B4-BE49-F238E27FC236}">
                <a16:creationId xmlns:a16="http://schemas.microsoft.com/office/drawing/2014/main" id="{06331EE5-9DE4-7D2C-8FB1-CAC6A3D8F0CF}"/>
              </a:ext>
            </a:extLst>
          </p:cNvPr>
          <p:cNvSpPr>
            <a:spLocks noGrp="1"/>
          </p:cNvSpPr>
          <p:nvPr>
            <p:ph type="dt" sz="half" idx="16"/>
          </p:nvPr>
        </p:nvSpPr>
        <p:spPr>
          <a:xfrm>
            <a:off x="10440401" y="6248400"/>
            <a:ext cx="1210262" cy="249238"/>
          </a:xfrm>
        </p:spPr>
        <p:txBody>
          <a:bodyPr/>
          <a:lstStyle>
            <a:lvl1pPr>
              <a:defRPr b="1">
                <a:solidFill>
                  <a:schemeClr val="tx1"/>
                </a:solidFill>
              </a:defRPr>
            </a:lvl1pPr>
          </a:lstStyle>
          <a:p>
            <a:r>
              <a:rPr lang="fi-FI"/>
              <a:t>12.8.2025</a:t>
            </a:r>
            <a:endParaRPr lang="fi-FI" dirty="0"/>
          </a:p>
        </p:txBody>
      </p:sp>
    </p:spTree>
    <p:extLst>
      <p:ext uri="{BB962C8B-B14F-4D97-AF65-F5344CB8AC3E}">
        <p14:creationId xmlns:p14="http://schemas.microsoft.com/office/powerpoint/2010/main" val="2795708814"/>
      </p:ext>
    </p:extLst>
  </p:cSld>
  <p:clrMapOvr>
    <a:masterClrMapping/>
  </p:clrMapOvr>
  <p:extLst>
    <p:ext uri="{DCECCB84-F9BA-43D5-87BE-67443E8EF086}">
      <p15:sldGuideLst xmlns:p15="http://schemas.microsoft.com/office/powerpoint/2012/main"/>
    </p:ext>
  </p:extLst>
</p:sldLayout>
</file>

<file path=ppt/slideLayouts/slideLayout719.xml><?xml version="1.0" encoding="utf-8"?>
<p:sldLayout xmlns:a="http://schemas.openxmlformats.org/drawingml/2006/main" xmlns:r="http://schemas.openxmlformats.org/officeDocument/2006/relationships" xmlns:p="http://schemas.openxmlformats.org/presentationml/2006/main" preserve="1" userDrawn="1">
  <p:cSld name="Otsikkodia 1 C">
    <p:bg>
      <p:bgPr>
        <a:solidFill>
          <a:schemeClr val="accent5"/>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8243888" cy="2736850"/>
          </a:xfrm>
        </p:spPr>
        <p:txBody>
          <a:bodyPr lIns="0" tIns="0" rIns="0" bIns="0" anchor="t">
            <a:noAutofit/>
          </a:bodyPr>
          <a:lstStyle>
            <a:lvl1pPr algn="l">
              <a:defRPr sz="6600">
                <a:solidFill>
                  <a:schemeClr val="bg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0" y="3771900"/>
            <a:ext cx="6861887" cy="736600"/>
          </a:xfrm>
        </p:spPr>
        <p:txBody>
          <a:bodyPr lIns="0" tIns="0" rIns="0" bIns="0" anchor="t">
            <a:noAutofit/>
          </a:bodyPr>
          <a:lstStyle>
            <a:lvl1pPr marL="0" indent="0" algn="l">
              <a:buNone/>
              <a:defRPr sz="20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4762499"/>
            <a:ext cx="5735637" cy="736601"/>
          </a:xfrm>
        </p:spPr>
        <p:txBody>
          <a:bodyPr lIns="0" tIns="0" rIns="0" bIns="0">
            <a:noAutofit/>
          </a:bodyPr>
          <a:lstStyle>
            <a:lvl1pPr marL="0" indent="0">
              <a:buNone/>
              <a:defRPr sz="18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1" name="Kuvan paikkamerkki 10">
            <a:extLst>
              <a:ext uri="{FF2B5EF4-FFF2-40B4-BE49-F238E27FC236}">
                <a16:creationId xmlns:a16="http://schemas.microsoft.com/office/drawing/2014/main" id="{509CA36B-5205-8931-B3C1-D91A542BB6E8}"/>
              </a:ext>
              <a:ext uri="{C183D7F6-B498-43B3-948B-1728B52AA6E4}">
                <adec:decorative xmlns:adec="http://schemas.microsoft.com/office/drawing/2017/decorative" val="1"/>
              </a:ext>
            </a:extLst>
          </p:cNvPr>
          <p:cNvSpPr>
            <a:spLocks noGrp="1"/>
          </p:cNvSpPr>
          <p:nvPr>
            <p:ph type="pic" sz="quarter" idx="14" hasCustomPrompt="1"/>
          </p:nvPr>
        </p:nvSpPr>
        <p:spPr>
          <a:xfrm>
            <a:off x="5333116" y="1"/>
            <a:ext cx="6858884" cy="6860199"/>
          </a:xfrm>
          <a:custGeom>
            <a:avLst/>
            <a:gdLst>
              <a:gd name="connsiteX0" fmla="*/ 6857746 w 6858884"/>
              <a:gd name="connsiteY0" fmla="*/ 0 h 6860199"/>
              <a:gd name="connsiteX1" fmla="*/ 6857810 w 6858884"/>
              <a:gd name="connsiteY1" fmla="*/ 0 h 6860199"/>
              <a:gd name="connsiteX2" fmla="*/ 6858884 w 6858884"/>
              <a:gd name="connsiteY2" fmla="*/ 0 h 6860199"/>
              <a:gd name="connsiteX3" fmla="*/ 6858884 w 6858884"/>
              <a:gd name="connsiteY3" fmla="*/ 6860199 h 6860199"/>
              <a:gd name="connsiteX4" fmla="*/ 4011294 w 6858884"/>
              <a:gd name="connsiteY4" fmla="*/ 6860199 h 6860199"/>
              <a:gd name="connsiteX5" fmla="*/ 4011888 w 6858884"/>
              <a:gd name="connsiteY5" fmla="*/ 6858733 h 6860199"/>
              <a:gd name="connsiteX6" fmla="*/ 2912822 w 6858884"/>
              <a:gd name="connsiteY6" fmla="*/ 6858733 h 6860199"/>
              <a:gd name="connsiteX7" fmla="*/ 2913203 w 6858884"/>
              <a:gd name="connsiteY7" fmla="*/ 6858000 h 6860199"/>
              <a:gd name="connsiteX8" fmla="*/ 2655267 w 6858884"/>
              <a:gd name="connsiteY8" fmla="*/ 6858000 h 6860199"/>
              <a:gd name="connsiteX9" fmla="*/ 2655267 w 6858884"/>
              <a:gd name="connsiteY9" fmla="*/ 6857937 h 6860199"/>
              <a:gd name="connsiteX10" fmla="*/ 0 w 6858884"/>
              <a:gd name="connsiteY10" fmla="*/ 6857937 h 6860199"/>
              <a:gd name="connsiteX11" fmla="*/ 78105 w 6858884"/>
              <a:gd name="connsiteY11" fmla="*/ 6411913 h 6860199"/>
              <a:gd name="connsiteX12" fmla="*/ 526161 w 6858884"/>
              <a:gd name="connsiteY12" fmla="*/ 6331839 h 6860199"/>
              <a:gd name="connsiteX13" fmla="*/ 606171 w 6858884"/>
              <a:gd name="connsiteY13" fmla="*/ 5883783 h 6860199"/>
              <a:gd name="connsiteX14" fmla="*/ 1054227 w 6858884"/>
              <a:gd name="connsiteY14" fmla="*/ 5803710 h 6860199"/>
              <a:gd name="connsiteX15" fmla="*/ 1134301 w 6858884"/>
              <a:gd name="connsiteY15" fmla="*/ 5355654 h 6860199"/>
              <a:gd name="connsiteX16" fmla="*/ 1582357 w 6858884"/>
              <a:gd name="connsiteY16" fmla="*/ 5275580 h 6860199"/>
              <a:gd name="connsiteX17" fmla="*/ 1662430 w 6858884"/>
              <a:gd name="connsiteY17" fmla="*/ 4827524 h 6860199"/>
              <a:gd name="connsiteX18" fmla="*/ 2110486 w 6858884"/>
              <a:gd name="connsiteY18" fmla="*/ 4747514 h 6860199"/>
              <a:gd name="connsiteX19" fmla="*/ 2190560 w 6858884"/>
              <a:gd name="connsiteY19" fmla="*/ 4299458 h 6860199"/>
              <a:gd name="connsiteX20" fmla="*/ 2638616 w 6858884"/>
              <a:gd name="connsiteY20" fmla="*/ 4219385 h 6860199"/>
              <a:gd name="connsiteX21" fmla="*/ 2718689 w 6858884"/>
              <a:gd name="connsiteY21" fmla="*/ 3771328 h 6860199"/>
              <a:gd name="connsiteX22" fmla="*/ 3166745 w 6858884"/>
              <a:gd name="connsiteY22" fmla="*/ 3691255 h 6860199"/>
              <a:gd name="connsiteX23" fmla="*/ 3280537 w 6858884"/>
              <a:gd name="connsiteY23" fmla="*/ 3373565 h 6860199"/>
              <a:gd name="connsiteX24" fmla="*/ 3248470 w 6858884"/>
              <a:gd name="connsiteY24" fmla="*/ 3241548 h 6860199"/>
              <a:gd name="connsiteX25" fmla="*/ 3696526 w 6858884"/>
              <a:gd name="connsiteY25" fmla="*/ 3161475 h 6860199"/>
              <a:gd name="connsiteX26" fmla="*/ 3708527 w 6858884"/>
              <a:gd name="connsiteY26" fmla="*/ 3148838 h 6860199"/>
              <a:gd name="connsiteX27" fmla="*/ 3709924 w 6858884"/>
              <a:gd name="connsiteY27" fmla="*/ 3147251 h 6860199"/>
              <a:gd name="connsiteX28" fmla="*/ 3742500 w 6858884"/>
              <a:gd name="connsiteY28" fmla="*/ 3105277 h 6860199"/>
              <a:gd name="connsiteX29" fmla="*/ 3742690 w 6858884"/>
              <a:gd name="connsiteY29" fmla="*/ 3105404 h 6860199"/>
              <a:gd name="connsiteX30" fmla="*/ 3776536 w 6858884"/>
              <a:gd name="connsiteY30" fmla="*/ 2713482 h 6860199"/>
              <a:gd name="connsiteX31" fmla="*/ 4224592 w 6858884"/>
              <a:gd name="connsiteY31" fmla="*/ 2633409 h 6860199"/>
              <a:gd name="connsiteX32" fmla="*/ 4304665 w 6858884"/>
              <a:gd name="connsiteY32" fmla="*/ 2185353 h 6860199"/>
              <a:gd name="connsiteX33" fmla="*/ 4752721 w 6858884"/>
              <a:gd name="connsiteY33" fmla="*/ 2105279 h 6860199"/>
              <a:gd name="connsiteX34" fmla="*/ 4832795 w 6858884"/>
              <a:gd name="connsiteY34" fmla="*/ 1657223 h 6860199"/>
              <a:gd name="connsiteX35" fmla="*/ 5280851 w 6858884"/>
              <a:gd name="connsiteY35" fmla="*/ 1577150 h 6860199"/>
              <a:gd name="connsiteX36" fmla="*/ 5360924 w 6858884"/>
              <a:gd name="connsiteY36" fmla="*/ 1129094 h 6860199"/>
              <a:gd name="connsiteX37" fmla="*/ 5808917 w 6858884"/>
              <a:gd name="connsiteY37" fmla="*/ 1049020 h 6860199"/>
              <a:gd name="connsiteX38" fmla="*/ 5888990 w 6858884"/>
              <a:gd name="connsiteY38" fmla="*/ 600964 h 6860199"/>
              <a:gd name="connsiteX39" fmla="*/ 6337046 w 6858884"/>
              <a:gd name="connsiteY39" fmla="*/ 520891 h 6860199"/>
              <a:gd name="connsiteX40" fmla="*/ 6417120 w 6858884"/>
              <a:gd name="connsiteY40" fmla="*/ 72835 h 6860199"/>
              <a:gd name="connsiteX41" fmla="*/ 6857746 w 6858884"/>
              <a:gd name="connsiteY41" fmla="*/ 0 h 6860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858884" h="6860199">
                <a:moveTo>
                  <a:pt x="6857746" y="0"/>
                </a:moveTo>
                <a:lnTo>
                  <a:pt x="6857810" y="0"/>
                </a:lnTo>
                <a:lnTo>
                  <a:pt x="6858884" y="0"/>
                </a:lnTo>
                <a:lnTo>
                  <a:pt x="6858884" y="6860199"/>
                </a:lnTo>
                <a:lnTo>
                  <a:pt x="4011294" y="6860199"/>
                </a:lnTo>
                <a:lnTo>
                  <a:pt x="4011888" y="6858733"/>
                </a:lnTo>
                <a:lnTo>
                  <a:pt x="2912822" y="6858733"/>
                </a:lnTo>
                <a:lnTo>
                  <a:pt x="2913203" y="6858000"/>
                </a:lnTo>
                <a:lnTo>
                  <a:pt x="2655267" y="6858000"/>
                </a:lnTo>
                <a:lnTo>
                  <a:pt x="2655267" y="6857937"/>
                </a:lnTo>
                <a:lnTo>
                  <a:pt x="0" y="6857937"/>
                </a:lnTo>
                <a:cubicBezTo>
                  <a:pt x="115888" y="6740398"/>
                  <a:pt x="140716" y="6562662"/>
                  <a:pt x="78105" y="6411913"/>
                </a:cubicBezTo>
                <a:cubicBezTo>
                  <a:pt x="229680" y="6478334"/>
                  <a:pt x="406908" y="6451092"/>
                  <a:pt x="526161" y="6331839"/>
                </a:cubicBezTo>
                <a:cubicBezTo>
                  <a:pt x="643700" y="6214301"/>
                  <a:pt x="669227" y="6035421"/>
                  <a:pt x="606171" y="5883783"/>
                </a:cubicBezTo>
                <a:cubicBezTo>
                  <a:pt x="757809" y="5950268"/>
                  <a:pt x="934974" y="5922963"/>
                  <a:pt x="1054227" y="5803710"/>
                </a:cubicBezTo>
                <a:cubicBezTo>
                  <a:pt x="1171829" y="5686171"/>
                  <a:pt x="1197356" y="5507292"/>
                  <a:pt x="1134301" y="5355654"/>
                </a:cubicBezTo>
                <a:cubicBezTo>
                  <a:pt x="1285939" y="5422138"/>
                  <a:pt x="1463104" y="5394833"/>
                  <a:pt x="1582357" y="5275580"/>
                </a:cubicBezTo>
                <a:cubicBezTo>
                  <a:pt x="1699895" y="5158042"/>
                  <a:pt x="1725486" y="4979162"/>
                  <a:pt x="1662430" y="4827524"/>
                </a:cubicBezTo>
                <a:cubicBezTo>
                  <a:pt x="1814068" y="4894009"/>
                  <a:pt x="1991233" y="4866767"/>
                  <a:pt x="2110486" y="4747514"/>
                </a:cubicBezTo>
                <a:cubicBezTo>
                  <a:pt x="2228025" y="4629912"/>
                  <a:pt x="2253615" y="4451033"/>
                  <a:pt x="2190560" y="4299458"/>
                </a:cubicBezTo>
                <a:cubicBezTo>
                  <a:pt x="2342198" y="4365879"/>
                  <a:pt x="2519363" y="4338638"/>
                  <a:pt x="2638616" y="4219385"/>
                </a:cubicBezTo>
                <a:cubicBezTo>
                  <a:pt x="2756154" y="4101783"/>
                  <a:pt x="2781745" y="3922903"/>
                  <a:pt x="2718689" y="3771328"/>
                </a:cubicBezTo>
                <a:cubicBezTo>
                  <a:pt x="2870327" y="3837750"/>
                  <a:pt x="3047492" y="3810508"/>
                  <a:pt x="3166745" y="3691255"/>
                </a:cubicBezTo>
                <a:cubicBezTo>
                  <a:pt x="3252533" y="3605403"/>
                  <a:pt x="3289871" y="3488753"/>
                  <a:pt x="3280537" y="3373565"/>
                </a:cubicBezTo>
                <a:cubicBezTo>
                  <a:pt x="3276854" y="3328670"/>
                  <a:pt x="3266123" y="3284030"/>
                  <a:pt x="3248470" y="3241548"/>
                </a:cubicBezTo>
                <a:cubicBezTo>
                  <a:pt x="3400044" y="3307969"/>
                  <a:pt x="3577273" y="3280728"/>
                  <a:pt x="3696526" y="3161475"/>
                </a:cubicBezTo>
                <a:cubicBezTo>
                  <a:pt x="3700590" y="3157347"/>
                  <a:pt x="3704654" y="3153156"/>
                  <a:pt x="3708527" y="3148838"/>
                </a:cubicBezTo>
                <a:cubicBezTo>
                  <a:pt x="3709035" y="3148267"/>
                  <a:pt x="3709480" y="3147759"/>
                  <a:pt x="3709924" y="3147251"/>
                </a:cubicBezTo>
                <a:cubicBezTo>
                  <a:pt x="3721671" y="3134170"/>
                  <a:pt x="3732530" y="3120200"/>
                  <a:pt x="3742500" y="3105277"/>
                </a:cubicBezTo>
                <a:lnTo>
                  <a:pt x="3742690" y="3105404"/>
                </a:lnTo>
                <a:cubicBezTo>
                  <a:pt x="3819589" y="2991485"/>
                  <a:pt x="3830193" y="2842578"/>
                  <a:pt x="3776536" y="2713482"/>
                </a:cubicBezTo>
                <a:cubicBezTo>
                  <a:pt x="3928174" y="2779903"/>
                  <a:pt x="4105339" y="2752662"/>
                  <a:pt x="4224592" y="2633409"/>
                </a:cubicBezTo>
                <a:cubicBezTo>
                  <a:pt x="4342130" y="2515870"/>
                  <a:pt x="4367657" y="2336991"/>
                  <a:pt x="4304665" y="2185353"/>
                </a:cubicBezTo>
                <a:cubicBezTo>
                  <a:pt x="4456303" y="2251774"/>
                  <a:pt x="4635183" y="2222818"/>
                  <a:pt x="4752721" y="2105279"/>
                </a:cubicBezTo>
                <a:cubicBezTo>
                  <a:pt x="4870260" y="1987741"/>
                  <a:pt x="4895787" y="1808861"/>
                  <a:pt x="4832795" y="1657223"/>
                </a:cubicBezTo>
                <a:cubicBezTo>
                  <a:pt x="4984369" y="1723644"/>
                  <a:pt x="5163312" y="1694688"/>
                  <a:pt x="5280851" y="1577150"/>
                </a:cubicBezTo>
                <a:cubicBezTo>
                  <a:pt x="5398389" y="1459611"/>
                  <a:pt x="5423916" y="1280732"/>
                  <a:pt x="5360924" y="1129094"/>
                </a:cubicBezTo>
                <a:cubicBezTo>
                  <a:pt x="5512499" y="1195515"/>
                  <a:pt x="5689664" y="1168273"/>
                  <a:pt x="5808917" y="1049020"/>
                </a:cubicBezTo>
                <a:cubicBezTo>
                  <a:pt x="5926519" y="931482"/>
                  <a:pt x="5952046" y="752602"/>
                  <a:pt x="5888990" y="600964"/>
                </a:cubicBezTo>
                <a:cubicBezTo>
                  <a:pt x="6040628" y="667449"/>
                  <a:pt x="6217793" y="640144"/>
                  <a:pt x="6337046" y="520891"/>
                </a:cubicBezTo>
                <a:cubicBezTo>
                  <a:pt x="6454585" y="403352"/>
                  <a:pt x="6480175" y="224472"/>
                  <a:pt x="6417120" y="72835"/>
                </a:cubicBezTo>
                <a:cubicBezTo>
                  <a:pt x="6565646" y="137986"/>
                  <a:pt x="6738684" y="113157"/>
                  <a:pt x="6857746" y="0"/>
                </a:cubicBezTo>
                <a:close/>
              </a:path>
            </a:pathLst>
          </a:custGeom>
          <a:noFill/>
        </p:spPr>
        <p:txBody>
          <a:bodyPr wrap="square" lIns="3420000" tIns="216000" rIns="540000" bIns="900000" anchor="b">
            <a:noAutofit/>
          </a:bodyPr>
          <a:lstStyle>
            <a:lvl1pPr marL="0" indent="0" algn="r">
              <a:buNone/>
              <a:defRPr sz="1400" b="0">
                <a:solidFill>
                  <a:schemeClr val="tx1"/>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7" name="Kuvatiedot">
            <a:extLst>
              <a:ext uri="{FF2B5EF4-FFF2-40B4-BE49-F238E27FC236}">
                <a16:creationId xmlns:a16="http://schemas.microsoft.com/office/drawing/2014/main" id="{3835BFD6-E5C8-5C08-1043-ADDFFC0F1BDC}"/>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6" name="Logo">
            <a:extLst>
              <a:ext uri="{FF2B5EF4-FFF2-40B4-BE49-F238E27FC236}">
                <a16:creationId xmlns:a16="http://schemas.microsoft.com/office/drawing/2014/main" id="{F5FA7340-A7BB-1271-BDA2-B6AD234EEC22}"/>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tx1"/>
              </a:solidFill>
            </a:endParaRPr>
          </a:p>
        </p:txBody>
      </p:sp>
      <p:sp>
        <p:nvSpPr>
          <p:cNvPr id="10" name="Päivämäärän paikkamerkki 9">
            <a:extLst>
              <a:ext uri="{FF2B5EF4-FFF2-40B4-BE49-F238E27FC236}">
                <a16:creationId xmlns:a16="http://schemas.microsoft.com/office/drawing/2014/main" id="{06331EE5-9DE4-7D2C-8FB1-CAC6A3D8F0CF}"/>
              </a:ext>
            </a:extLst>
          </p:cNvPr>
          <p:cNvSpPr>
            <a:spLocks noGrp="1"/>
          </p:cNvSpPr>
          <p:nvPr>
            <p:ph type="dt" sz="half" idx="16"/>
          </p:nvPr>
        </p:nvSpPr>
        <p:spPr>
          <a:xfrm>
            <a:off x="10441988" y="6248400"/>
            <a:ext cx="1210262" cy="249238"/>
          </a:xfrm>
        </p:spPr>
        <p:txBody>
          <a:bodyPr/>
          <a:lstStyle>
            <a:lvl1pPr>
              <a:defRPr b="1">
                <a:solidFill>
                  <a:schemeClr val="tx1"/>
                </a:solidFill>
              </a:defRPr>
            </a:lvl1pPr>
          </a:lstStyle>
          <a:p>
            <a:r>
              <a:rPr lang="fi-FI"/>
              <a:t>12.8.2025</a:t>
            </a:r>
            <a:endParaRPr lang="fi-FI" dirty="0"/>
          </a:p>
        </p:txBody>
      </p:sp>
    </p:spTree>
    <p:extLst>
      <p:ext uri="{BB962C8B-B14F-4D97-AF65-F5344CB8AC3E}">
        <p14:creationId xmlns:p14="http://schemas.microsoft.com/office/powerpoint/2010/main" val="3796562587"/>
      </p:ext>
    </p:extLst>
  </p:cSld>
  <p:clrMapOvr>
    <a:masterClrMapping/>
  </p:clrMapOvr>
  <p:extLst>
    <p:ext uri="{DCECCB84-F9BA-43D5-87BE-67443E8EF086}">
      <p15:sldGuideLst xmlns:p15="http://schemas.microsoft.com/office/powerpoint/2012/main"/>
    </p:ext>
  </p:extLst>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Otsikko ja teksi kuvalla 1 D">
    <p:bg>
      <p:bgPr>
        <a:solidFill>
          <a:schemeClr val="bg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46100" y="546100"/>
            <a:ext cx="4581525" cy="1235075"/>
          </a:xfrm>
          <a:prstGeom prst="rect">
            <a:avLst/>
          </a:prstGeom>
        </p:spPr>
        <p:txBody>
          <a:bodyPr anchor="t"/>
          <a:lstStyle>
            <a:lvl1pPr>
              <a:defRPr sz="3600">
                <a:solidFill>
                  <a:schemeClr val="tx1"/>
                </a:solidFill>
              </a:defRPr>
            </a:lvl1pPr>
          </a:lstStyle>
          <a:p>
            <a:r>
              <a:rPr lang="fi-FI"/>
              <a:t>Muokkaa ots. perustyyl. napsautt.</a:t>
            </a:r>
            <a:endParaRPr lang="fi-FI" dirty="0"/>
          </a:p>
        </p:txBody>
      </p:sp>
      <p:sp>
        <p:nvSpPr>
          <p:cNvPr id="10" name="Tekstin paikkamerkki 9">
            <a:extLst>
              <a:ext uri="{FF2B5EF4-FFF2-40B4-BE49-F238E27FC236}">
                <a16:creationId xmlns:a16="http://schemas.microsoft.com/office/drawing/2014/main" id="{365CFA68-6BE1-21E0-C2A9-A74D5798CE08}"/>
              </a:ext>
            </a:extLst>
          </p:cNvPr>
          <p:cNvSpPr>
            <a:spLocks noGrp="1"/>
          </p:cNvSpPr>
          <p:nvPr>
            <p:ph type="body" sz="quarter" idx="30"/>
          </p:nvPr>
        </p:nvSpPr>
        <p:spPr>
          <a:xfrm>
            <a:off x="539750" y="2276475"/>
            <a:ext cx="4587875" cy="3724275"/>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fi-FI" dirty="0"/>
          </a:p>
        </p:txBody>
      </p:sp>
      <p:sp>
        <p:nvSpPr>
          <p:cNvPr id="5" name="Kuvan paikkamerkki 17">
            <a:extLst>
              <a:ext uri="{FF2B5EF4-FFF2-40B4-BE49-F238E27FC236}">
                <a16:creationId xmlns:a16="http://schemas.microsoft.com/office/drawing/2014/main" id="{0A89A386-6209-1205-235A-1A30BEA7C40E}"/>
              </a:ext>
              <a:ext uri="{C183D7F6-B498-43B3-948B-1728B52AA6E4}">
                <adec:decorative xmlns:adec="http://schemas.microsoft.com/office/drawing/2017/decorative" val="1"/>
              </a:ext>
            </a:extLst>
          </p:cNvPr>
          <p:cNvSpPr>
            <a:spLocks noGrp="1"/>
          </p:cNvSpPr>
          <p:nvPr>
            <p:ph type="pic" sz="quarter" idx="29" hasCustomPrompt="1"/>
          </p:nvPr>
        </p:nvSpPr>
        <p:spPr>
          <a:xfrm>
            <a:off x="5937791" y="548910"/>
            <a:ext cx="5699490" cy="5699490"/>
          </a:xfrm>
          <a:custGeom>
            <a:avLst/>
            <a:gdLst>
              <a:gd name="connsiteX0" fmla="*/ 1260000 w 2520000"/>
              <a:gd name="connsiteY0" fmla="*/ 0 h 2520000"/>
              <a:gd name="connsiteX1" fmla="*/ 2520000 w 2520000"/>
              <a:gd name="connsiteY1" fmla="*/ 1260000 h 2520000"/>
              <a:gd name="connsiteX2" fmla="*/ 1260000 w 2520000"/>
              <a:gd name="connsiteY2" fmla="*/ 2520000 h 2520000"/>
              <a:gd name="connsiteX3" fmla="*/ 0 w 2520000"/>
              <a:gd name="connsiteY3" fmla="*/ 1260000 h 2520000"/>
              <a:gd name="connsiteX4" fmla="*/ 1260000 w 2520000"/>
              <a:gd name="connsiteY4" fmla="*/ 0 h 252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0000" h="2520000">
                <a:moveTo>
                  <a:pt x="1260000" y="0"/>
                </a:moveTo>
                <a:cubicBezTo>
                  <a:pt x="1955879" y="0"/>
                  <a:pt x="2520000" y="564121"/>
                  <a:pt x="2520000" y="1260000"/>
                </a:cubicBezTo>
                <a:cubicBezTo>
                  <a:pt x="2520000" y="1955879"/>
                  <a:pt x="1955879" y="2520000"/>
                  <a:pt x="1260000" y="2520000"/>
                </a:cubicBezTo>
                <a:cubicBezTo>
                  <a:pt x="564121" y="2520000"/>
                  <a:pt x="0" y="1955879"/>
                  <a:pt x="0" y="1260000"/>
                </a:cubicBezTo>
                <a:cubicBezTo>
                  <a:pt x="0" y="564121"/>
                  <a:pt x="564121" y="0"/>
                  <a:pt x="1260000" y="0"/>
                </a:cubicBezTo>
                <a:close/>
              </a:path>
            </a:pathLst>
          </a:custGeom>
        </p:spPr>
        <p:txBody>
          <a:bodyPr wrap="square" lIns="540000" rIns="540000" anchor="ctr">
            <a:noAutofit/>
          </a:bodyPr>
          <a:lstStyle>
            <a:lvl1pPr marL="0" indent="0" algn="ctr">
              <a:buNone/>
              <a:defRPr sz="1400">
                <a:solidFill>
                  <a:schemeClr val="tx2"/>
                </a:solidFill>
              </a:defRPr>
            </a:lvl1pPr>
          </a:lstStyle>
          <a:p>
            <a:r>
              <a:rPr lang="fi-FI" dirty="0"/>
              <a:t>Lisää kuva napsauttamalla kuvaketta. 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Tämä teksti ei näy lopullisessa versiossa! </a:t>
            </a:r>
          </a:p>
        </p:txBody>
      </p:sp>
      <p:sp>
        <p:nvSpPr>
          <p:cNvPr id="12" name="Kuvatiedot">
            <a:extLst>
              <a:ext uri="{FF2B5EF4-FFF2-40B4-BE49-F238E27FC236}">
                <a16:creationId xmlns:a16="http://schemas.microsoft.com/office/drawing/2014/main" id="{B02A4E00-D758-402E-4D05-FF2D8A96063C}"/>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28E355FA-B8D8-8DAE-EBC7-FA455C2FACD5}"/>
              </a:ext>
            </a:extLst>
          </p:cNvPr>
          <p:cNvSpPr>
            <a:spLocks noGrp="1"/>
          </p:cNvSpPr>
          <p:nvPr>
            <p:ph type="ftr" sz="quarter" idx="27"/>
          </p:nvPr>
        </p:nvSpPr>
        <p:spPr/>
        <p:txBody>
          <a:bodyPr/>
          <a:lstStyle/>
          <a:p>
            <a:endParaRPr lang="fi-FI" dirty="0"/>
          </a:p>
        </p:txBody>
      </p:sp>
      <p:sp>
        <p:nvSpPr>
          <p:cNvPr id="6" name="Päivämäärän paikkamerkki 5">
            <a:extLst>
              <a:ext uri="{FF2B5EF4-FFF2-40B4-BE49-F238E27FC236}">
                <a16:creationId xmlns:a16="http://schemas.microsoft.com/office/drawing/2014/main" id="{484C47EE-3297-341A-7F66-04D1CEBED6CA}"/>
              </a:ext>
            </a:extLst>
          </p:cNvPr>
          <p:cNvSpPr>
            <a:spLocks noGrp="1"/>
          </p:cNvSpPr>
          <p:nvPr>
            <p:ph type="dt" sz="half" idx="26"/>
          </p:nvPr>
        </p:nvSpPr>
        <p:spPr/>
        <p:txBody>
          <a:bodyPr/>
          <a:lstStyle/>
          <a:p>
            <a:r>
              <a:rPr lang="fi-FI"/>
              <a:t>12.8.2025</a:t>
            </a:r>
            <a:endParaRPr lang="fi-FI" dirty="0"/>
          </a:p>
        </p:txBody>
      </p:sp>
      <p:sp>
        <p:nvSpPr>
          <p:cNvPr id="8" name="Dian numeron paikkamerkki 7">
            <a:extLst>
              <a:ext uri="{FF2B5EF4-FFF2-40B4-BE49-F238E27FC236}">
                <a16:creationId xmlns:a16="http://schemas.microsoft.com/office/drawing/2014/main" id="{F9187A6B-CBDC-4C25-C49D-15DBC735E539}"/>
              </a:ext>
            </a:extLst>
          </p:cNvPr>
          <p:cNvSpPr>
            <a:spLocks noGrp="1"/>
          </p:cNvSpPr>
          <p:nvPr>
            <p:ph type="sldNum" sz="quarter" idx="28"/>
          </p:nvPr>
        </p:nvSpPr>
        <p:spPr/>
        <p:txBody>
          <a:bodyPr/>
          <a:lstStyle/>
          <a:p>
            <a:fld id="{A9494116-C6F5-466F-B5C1-BBB074CB17FC}" type="slidenum">
              <a:rPr lang="fi-FI" smtClean="0"/>
              <a:pPr/>
              <a:t>‹#›</a:t>
            </a:fld>
            <a:endParaRPr lang="fi-FI" dirty="0"/>
          </a:p>
        </p:txBody>
      </p:sp>
      <p:sp>
        <p:nvSpPr>
          <p:cNvPr id="3" name="Logo">
            <a:extLst>
              <a:ext uri="{FF2B5EF4-FFF2-40B4-BE49-F238E27FC236}">
                <a16:creationId xmlns:a16="http://schemas.microsoft.com/office/drawing/2014/main" id="{0A88D190-3D89-D8CB-8D6C-24F5A3AD6B25}"/>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7638993"/>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preserve="1" userDrawn="1">
  <p:cSld name="Otsikkodia 2">
    <p:bg>
      <p:bgPr>
        <a:solidFill>
          <a:schemeClr val="accent5"/>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7288212" cy="2978150"/>
          </a:xfrm>
        </p:spPr>
        <p:txBody>
          <a:bodyPr lIns="0" tIns="0" rIns="0" bIns="0" anchor="t">
            <a:noAutofit/>
          </a:bodyPr>
          <a:lstStyle>
            <a:lvl1pPr algn="l">
              <a:lnSpc>
                <a:spcPct val="90000"/>
              </a:lnSpc>
              <a:defRPr sz="6000">
                <a:solidFill>
                  <a:schemeClr val="bg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49" y="3517900"/>
            <a:ext cx="5052195" cy="744538"/>
          </a:xfrm>
        </p:spPr>
        <p:txBody>
          <a:bodyPr lIns="0" tIns="0" rIns="0" bIns="0" anchor="t">
            <a:noAutofit/>
          </a:bodyPr>
          <a:lstStyle>
            <a:lvl1pPr marL="0" indent="0" algn="l">
              <a:buNone/>
              <a:defRPr sz="20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Lyhyt ingressi, jossa voidaan täsmentää pääotsikon aihetta. </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49" y="4759325"/>
            <a:ext cx="4227513" cy="992188"/>
          </a:xfrm>
        </p:spPr>
        <p:txBody>
          <a:bodyPr lIns="0" tIns="0" rIns="0" bIns="0">
            <a:noAutofit/>
          </a:bodyPr>
          <a:lstStyle>
            <a:lvl1pPr marL="0" indent="0">
              <a:buNone/>
              <a:defRPr sz="1800">
                <a:solidFill>
                  <a:schemeClr val="bg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7" name="Kuvan paikkamerkki">
            <a:extLst>
              <a:ext uri="{FF2B5EF4-FFF2-40B4-BE49-F238E27FC236}">
                <a16:creationId xmlns:a16="http://schemas.microsoft.com/office/drawing/2014/main" id="{4B174F4F-2579-A517-875E-C67266EE3569}"/>
              </a:ext>
              <a:ext uri="{C183D7F6-B498-43B3-948B-1728B52AA6E4}">
                <adec:decorative xmlns:adec="http://schemas.microsoft.com/office/drawing/2017/decorative" val="1"/>
              </a:ext>
            </a:extLst>
          </p:cNvPr>
          <p:cNvSpPr>
            <a:spLocks noGrp="1"/>
          </p:cNvSpPr>
          <p:nvPr>
            <p:ph type="pic" sz="quarter" idx="14" hasCustomPrompt="1"/>
          </p:nvPr>
        </p:nvSpPr>
        <p:spPr>
          <a:xfrm>
            <a:off x="3302564" y="0"/>
            <a:ext cx="8889436" cy="6860932"/>
          </a:xfrm>
          <a:custGeom>
            <a:avLst/>
            <a:gdLst>
              <a:gd name="connsiteX0" fmla="*/ 6861888 w 8889436"/>
              <a:gd name="connsiteY0" fmla="*/ 0 h 6860932"/>
              <a:gd name="connsiteX1" fmla="*/ 8889436 w 8889436"/>
              <a:gd name="connsiteY1" fmla="*/ 0 h 6860932"/>
              <a:gd name="connsiteX2" fmla="*/ 8889436 w 8889436"/>
              <a:gd name="connsiteY2" fmla="*/ 6858000 h 6860932"/>
              <a:gd name="connsiteX3" fmla="*/ 6861888 w 8889436"/>
              <a:gd name="connsiteY3" fmla="*/ 6858000 h 6860932"/>
              <a:gd name="connsiteX4" fmla="*/ 6861888 w 8889436"/>
              <a:gd name="connsiteY4" fmla="*/ 6860932 h 6860932"/>
              <a:gd name="connsiteX5" fmla="*/ 0 w 8889436"/>
              <a:gd name="connsiteY5" fmla="*/ 6860932 h 6860932"/>
              <a:gd name="connsiteX6" fmla="*/ 244109 w 8889436"/>
              <a:gd name="connsiteY6" fmla="*/ 6384186 h 6860932"/>
              <a:gd name="connsiteX7" fmla="*/ 743163 w 8889436"/>
              <a:gd name="connsiteY7" fmla="*/ 6118790 h 6860932"/>
              <a:gd name="connsiteX8" fmla="*/ 1008496 w 8889436"/>
              <a:gd name="connsiteY8" fmla="*/ 5619800 h 6860932"/>
              <a:gd name="connsiteX9" fmla="*/ 1507549 w 8889436"/>
              <a:gd name="connsiteY9" fmla="*/ 5354403 h 6860932"/>
              <a:gd name="connsiteX10" fmla="*/ 1772882 w 8889436"/>
              <a:gd name="connsiteY10" fmla="*/ 4855349 h 6860932"/>
              <a:gd name="connsiteX11" fmla="*/ 2271936 w 8889436"/>
              <a:gd name="connsiteY11" fmla="*/ 4590016 h 6860932"/>
              <a:gd name="connsiteX12" fmla="*/ 2537269 w 8889436"/>
              <a:gd name="connsiteY12" fmla="*/ 4090963 h 6860932"/>
              <a:gd name="connsiteX13" fmla="*/ 3036323 w 8889436"/>
              <a:gd name="connsiteY13" fmla="*/ 3825629 h 6860932"/>
              <a:gd name="connsiteX14" fmla="*/ 3301656 w 8889436"/>
              <a:gd name="connsiteY14" fmla="*/ 3326576 h 6860932"/>
              <a:gd name="connsiteX15" fmla="*/ 3304269 w 8889436"/>
              <a:gd name="connsiteY15" fmla="*/ 3324090 h 6860932"/>
              <a:gd name="connsiteX16" fmla="*/ 3306818 w 8889436"/>
              <a:gd name="connsiteY16" fmla="*/ 3321477 h 6860932"/>
              <a:gd name="connsiteX17" fmla="*/ 3803195 w 8889436"/>
              <a:gd name="connsiteY17" fmla="*/ 3058630 h 6860932"/>
              <a:gd name="connsiteX18" fmla="*/ 4066042 w 8889436"/>
              <a:gd name="connsiteY18" fmla="*/ 2562190 h 6860932"/>
              <a:gd name="connsiteX19" fmla="*/ 4068655 w 8889436"/>
              <a:gd name="connsiteY19" fmla="*/ 2559704 h 6860932"/>
              <a:gd name="connsiteX20" fmla="*/ 4071205 w 8889436"/>
              <a:gd name="connsiteY20" fmla="*/ 2557091 h 6860932"/>
              <a:gd name="connsiteX21" fmla="*/ 4570258 w 8889436"/>
              <a:gd name="connsiteY21" fmla="*/ 2291758 h 6860932"/>
              <a:gd name="connsiteX22" fmla="*/ 4835592 w 8889436"/>
              <a:gd name="connsiteY22" fmla="*/ 1792704 h 6860932"/>
              <a:gd name="connsiteX23" fmla="*/ 5334645 w 8889436"/>
              <a:gd name="connsiteY23" fmla="*/ 1527371 h 6860932"/>
              <a:gd name="connsiteX24" fmla="*/ 5599978 w 8889436"/>
              <a:gd name="connsiteY24" fmla="*/ 1028318 h 6860932"/>
              <a:gd name="connsiteX25" fmla="*/ 6099031 w 8889436"/>
              <a:gd name="connsiteY25" fmla="*/ 762921 h 6860932"/>
              <a:gd name="connsiteX26" fmla="*/ 6364365 w 8889436"/>
              <a:gd name="connsiteY26" fmla="*/ 263931 h 6860932"/>
              <a:gd name="connsiteX27" fmla="*/ 6861888 w 8889436"/>
              <a:gd name="connsiteY27" fmla="*/ 0 h 686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889436" h="6860932">
                <a:moveTo>
                  <a:pt x="6861888" y="0"/>
                </a:moveTo>
                <a:lnTo>
                  <a:pt x="8889436" y="0"/>
                </a:lnTo>
                <a:lnTo>
                  <a:pt x="8889436" y="6858000"/>
                </a:lnTo>
                <a:lnTo>
                  <a:pt x="6861888" y="6858000"/>
                </a:lnTo>
                <a:lnTo>
                  <a:pt x="6861888" y="6860932"/>
                </a:lnTo>
                <a:lnTo>
                  <a:pt x="0" y="6860932"/>
                </a:lnTo>
                <a:cubicBezTo>
                  <a:pt x="160041" y="6683682"/>
                  <a:pt x="61760" y="6566535"/>
                  <a:pt x="244109" y="6384186"/>
                </a:cubicBezTo>
                <a:cubicBezTo>
                  <a:pt x="433979" y="6194317"/>
                  <a:pt x="550807" y="6311145"/>
                  <a:pt x="743163" y="6118790"/>
                </a:cubicBezTo>
                <a:cubicBezTo>
                  <a:pt x="933032" y="5928920"/>
                  <a:pt x="816204" y="5812092"/>
                  <a:pt x="1008496" y="5619800"/>
                </a:cubicBezTo>
                <a:cubicBezTo>
                  <a:pt x="1198366" y="5429866"/>
                  <a:pt x="1315194" y="5546758"/>
                  <a:pt x="1507549" y="5354403"/>
                </a:cubicBezTo>
                <a:cubicBezTo>
                  <a:pt x="1697419" y="5164533"/>
                  <a:pt x="1583013" y="5045283"/>
                  <a:pt x="1772882" y="4855349"/>
                </a:cubicBezTo>
                <a:cubicBezTo>
                  <a:pt x="1962752" y="4665480"/>
                  <a:pt x="2079644" y="4782372"/>
                  <a:pt x="2271936" y="4590016"/>
                </a:cubicBezTo>
                <a:cubicBezTo>
                  <a:pt x="2461806" y="4400147"/>
                  <a:pt x="2344977" y="4283318"/>
                  <a:pt x="2537269" y="4090963"/>
                </a:cubicBezTo>
                <a:cubicBezTo>
                  <a:pt x="2727139" y="3901093"/>
                  <a:pt x="2844031" y="4017921"/>
                  <a:pt x="3036323" y="3825629"/>
                </a:cubicBezTo>
                <a:cubicBezTo>
                  <a:pt x="3226192" y="3635760"/>
                  <a:pt x="3109364" y="3518932"/>
                  <a:pt x="3301656" y="3326576"/>
                </a:cubicBezTo>
                <a:cubicBezTo>
                  <a:pt x="3302548" y="3325684"/>
                  <a:pt x="3303376" y="3324919"/>
                  <a:pt x="3304269" y="3324090"/>
                </a:cubicBezTo>
                <a:cubicBezTo>
                  <a:pt x="3305161" y="3323198"/>
                  <a:pt x="3305926" y="3322370"/>
                  <a:pt x="3306818" y="3321477"/>
                </a:cubicBezTo>
                <a:cubicBezTo>
                  <a:pt x="3495796" y="3132500"/>
                  <a:pt x="3612496" y="3247289"/>
                  <a:pt x="3803195" y="3058630"/>
                </a:cubicBezTo>
                <a:cubicBezTo>
                  <a:pt x="3989431" y="2870290"/>
                  <a:pt x="3874643" y="2753653"/>
                  <a:pt x="4066042" y="2562190"/>
                </a:cubicBezTo>
                <a:cubicBezTo>
                  <a:pt x="4066935" y="2561297"/>
                  <a:pt x="4067827" y="2560533"/>
                  <a:pt x="4068655" y="2559704"/>
                </a:cubicBezTo>
                <a:cubicBezTo>
                  <a:pt x="4069548" y="2558812"/>
                  <a:pt x="4070313" y="2557983"/>
                  <a:pt x="4071205" y="2557091"/>
                </a:cubicBezTo>
                <a:cubicBezTo>
                  <a:pt x="4261075" y="2367221"/>
                  <a:pt x="4377903" y="2484049"/>
                  <a:pt x="4570258" y="2291758"/>
                </a:cubicBezTo>
                <a:cubicBezTo>
                  <a:pt x="4760128" y="2101824"/>
                  <a:pt x="4643236" y="1984996"/>
                  <a:pt x="4835592" y="1792704"/>
                </a:cubicBezTo>
                <a:cubicBezTo>
                  <a:pt x="5025461" y="1602834"/>
                  <a:pt x="5142290" y="1719663"/>
                  <a:pt x="5334645" y="1527371"/>
                </a:cubicBezTo>
                <a:cubicBezTo>
                  <a:pt x="5524515" y="1337438"/>
                  <a:pt x="5407623" y="1220609"/>
                  <a:pt x="5599978" y="1028318"/>
                </a:cubicBezTo>
                <a:cubicBezTo>
                  <a:pt x="5789848" y="838384"/>
                  <a:pt x="5906676" y="955276"/>
                  <a:pt x="6099031" y="762921"/>
                </a:cubicBezTo>
                <a:cubicBezTo>
                  <a:pt x="6288901" y="573051"/>
                  <a:pt x="6174495" y="453801"/>
                  <a:pt x="6364365" y="263931"/>
                </a:cubicBezTo>
                <a:cubicBezTo>
                  <a:pt x="6553725" y="74507"/>
                  <a:pt x="6670425" y="190252"/>
                  <a:pt x="6861888" y="0"/>
                </a:cubicBezTo>
                <a:close/>
              </a:path>
            </a:pathLst>
          </a:custGeom>
          <a:noFill/>
        </p:spPr>
        <p:txBody>
          <a:bodyPr wrap="square" lIns="4680000" tIns="216000" rIns="540000" bIns="900000" anchor="b">
            <a:noAutofit/>
          </a:bodyPr>
          <a:lstStyle>
            <a:lvl1pPr marL="0" indent="0" algn="r">
              <a:buNone/>
              <a:defRPr sz="1400" b="0">
                <a:solidFill>
                  <a:schemeClr val="tx1"/>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E85A6144-A43E-3836-1D98-621F15E85841}"/>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4" name="Logo">
            <a:extLst>
              <a:ext uri="{FF2B5EF4-FFF2-40B4-BE49-F238E27FC236}">
                <a16:creationId xmlns:a16="http://schemas.microsoft.com/office/drawing/2014/main" id="{0930538F-7516-A670-62E7-F74A03A6E8AD}"/>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tx1"/>
              </a:solidFill>
            </a:endParaRPr>
          </a:p>
        </p:txBody>
      </p:sp>
      <p:sp>
        <p:nvSpPr>
          <p:cNvPr id="11" name="Päivämäärän paikkamerkki 3">
            <a:extLst>
              <a:ext uri="{FF2B5EF4-FFF2-40B4-BE49-F238E27FC236}">
                <a16:creationId xmlns:a16="http://schemas.microsoft.com/office/drawing/2014/main" id="{2AA5EE69-D385-AD43-A92E-1F72A7531F97}"/>
              </a:ext>
            </a:extLst>
          </p:cNvPr>
          <p:cNvSpPr>
            <a:spLocks noGrp="1"/>
          </p:cNvSpPr>
          <p:nvPr>
            <p:ph type="dt" sz="half" idx="10"/>
          </p:nvPr>
        </p:nvSpPr>
        <p:spPr>
          <a:xfrm>
            <a:off x="10441988" y="6248400"/>
            <a:ext cx="1210262" cy="249238"/>
          </a:xfrm>
        </p:spPr>
        <p:txBody>
          <a:bodyPr wrap="square"/>
          <a:lstStyle>
            <a:lvl1pPr>
              <a:defRPr b="1">
                <a:solidFill>
                  <a:schemeClr val="tx1"/>
                </a:solidFill>
              </a:defRPr>
            </a:lvl1pPr>
          </a:lstStyle>
          <a:p>
            <a:r>
              <a:rPr lang="fi-FI"/>
              <a:t>12.8.2025</a:t>
            </a:r>
            <a:endParaRPr lang="fi-FI" dirty="0"/>
          </a:p>
        </p:txBody>
      </p:sp>
    </p:spTree>
    <p:extLst>
      <p:ext uri="{BB962C8B-B14F-4D97-AF65-F5344CB8AC3E}">
        <p14:creationId xmlns:p14="http://schemas.microsoft.com/office/powerpoint/2010/main" val="480348568"/>
      </p:ext>
    </p:extLst>
  </p:cSld>
  <p:clrMapOvr>
    <a:masterClrMapping/>
  </p:clrMapOvr>
  <p:extLst>
    <p:ext uri="{DCECCB84-F9BA-43D5-87BE-67443E8EF086}">
      <p15:sldGuideLst xmlns:p15="http://schemas.microsoft.com/office/powerpoint/2012/main"/>
    </p:ext>
  </p:extLst>
</p:sldLayout>
</file>

<file path=ppt/slideLayouts/slideLayout721.xml><?xml version="1.0" encoding="utf-8"?>
<p:sldLayout xmlns:a="http://schemas.openxmlformats.org/drawingml/2006/main" xmlns:r="http://schemas.openxmlformats.org/officeDocument/2006/relationships" xmlns:p="http://schemas.openxmlformats.org/presentationml/2006/main" preserve="1" userDrawn="1">
  <p:cSld name="Otsikkodia 2 A">
    <p:bg>
      <p:bgPr>
        <a:solidFill>
          <a:schemeClr val="accent5"/>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7288212" cy="2978150"/>
          </a:xfrm>
        </p:spPr>
        <p:txBody>
          <a:bodyPr lIns="0" tIns="0" rIns="0" bIns="0" anchor="t">
            <a:noAutofit/>
          </a:bodyPr>
          <a:lstStyle>
            <a:lvl1pPr algn="l">
              <a:lnSpc>
                <a:spcPct val="90000"/>
              </a:lnSpc>
              <a:defRPr sz="6000">
                <a:solidFill>
                  <a:schemeClr val="bg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49" y="3517900"/>
            <a:ext cx="5052195" cy="747772"/>
          </a:xfrm>
        </p:spPr>
        <p:txBody>
          <a:bodyPr lIns="0" tIns="0" rIns="0" bIns="0" anchor="t">
            <a:noAutofit/>
          </a:bodyPr>
          <a:lstStyle>
            <a:lvl1pPr marL="0" indent="0" algn="l">
              <a:buNone/>
              <a:defRPr sz="20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Lyhyt ingressi, jossa voidaan täsmentää pääotsikon aihetta. </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49" y="4759324"/>
            <a:ext cx="4227513" cy="989747"/>
          </a:xfrm>
        </p:spPr>
        <p:txBody>
          <a:bodyPr lIns="0" tIns="0" rIns="0" bIns="0">
            <a:noAutofit/>
          </a:bodyPr>
          <a:lstStyle>
            <a:lvl1pPr marL="0" indent="0">
              <a:buNone/>
              <a:defRPr sz="1800">
                <a:solidFill>
                  <a:schemeClr val="bg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2" name="Kuvan paikkamerkki 11">
            <a:extLst>
              <a:ext uri="{FF2B5EF4-FFF2-40B4-BE49-F238E27FC236}">
                <a16:creationId xmlns:a16="http://schemas.microsoft.com/office/drawing/2014/main" id="{98E98CB1-8245-B31F-2FD5-6C52C5DBD946}"/>
              </a:ext>
              <a:ext uri="{C183D7F6-B498-43B3-948B-1728B52AA6E4}">
                <adec:decorative xmlns:adec="http://schemas.microsoft.com/office/drawing/2017/decorative" val="1"/>
              </a:ext>
            </a:extLst>
          </p:cNvPr>
          <p:cNvSpPr>
            <a:spLocks noGrp="1"/>
          </p:cNvSpPr>
          <p:nvPr>
            <p:ph type="pic" sz="quarter" idx="14" hasCustomPrompt="1"/>
          </p:nvPr>
        </p:nvSpPr>
        <p:spPr>
          <a:xfrm>
            <a:off x="3302564" y="-2932"/>
            <a:ext cx="8889436" cy="6863864"/>
          </a:xfrm>
          <a:custGeom>
            <a:avLst/>
            <a:gdLst>
              <a:gd name="connsiteX0" fmla="*/ 6858000 w 8889436"/>
              <a:gd name="connsiteY0" fmla="*/ 0 h 6863864"/>
              <a:gd name="connsiteX1" fmla="*/ 7494280 w 8889436"/>
              <a:gd name="connsiteY1" fmla="*/ 0 h 6863864"/>
              <a:gd name="connsiteX2" fmla="*/ 8889436 w 8889436"/>
              <a:gd name="connsiteY2" fmla="*/ 0 h 6863864"/>
              <a:gd name="connsiteX3" fmla="*/ 8889436 w 8889436"/>
              <a:gd name="connsiteY3" fmla="*/ 1037982 h 6863864"/>
              <a:gd name="connsiteX4" fmla="*/ 8889436 w 8889436"/>
              <a:gd name="connsiteY4" fmla="*/ 6858000 h 6863864"/>
              <a:gd name="connsiteX5" fmla="*/ 8889436 w 8889436"/>
              <a:gd name="connsiteY5" fmla="*/ 6861375 h 6863864"/>
              <a:gd name="connsiteX6" fmla="*/ 7334790 w 8889436"/>
              <a:gd name="connsiteY6" fmla="*/ 6861375 h 6863864"/>
              <a:gd name="connsiteX7" fmla="*/ 7334790 w 8889436"/>
              <a:gd name="connsiteY7" fmla="*/ 6863864 h 6863864"/>
              <a:gd name="connsiteX8" fmla="*/ 2073356 w 8889436"/>
              <a:gd name="connsiteY8" fmla="*/ 6863864 h 6863864"/>
              <a:gd name="connsiteX9" fmla="*/ 2075385 w 8889436"/>
              <a:gd name="connsiteY9" fmla="*/ 6860932 h 6863864"/>
              <a:gd name="connsiteX10" fmla="*/ 632392 w 8889436"/>
              <a:gd name="connsiteY10" fmla="*/ 6860932 h 6863864"/>
              <a:gd name="connsiteX11" fmla="*/ 634639 w 8889436"/>
              <a:gd name="connsiteY11" fmla="*/ 6858000 h 6863864"/>
              <a:gd name="connsiteX12" fmla="*/ 0 w 8889436"/>
              <a:gd name="connsiteY12" fmla="*/ 6858000 h 686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89436" h="6863864">
                <a:moveTo>
                  <a:pt x="6858000" y="0"/>
                </a:moveTo>
                <a:lnTo>
                  <a:pt x="7494280" y="0"/>
                </a:lnTo>
                <a:lnTo>
                  <a:pt x="8889436" y="0"/>
                </a:lnTo>
                <a:lnTo>
                  <a:pt x="8889436" y="1037982"/>
                </a:lnTo>
                <a:lnTo>
                  <a:pt x="8889436" y="6858000"/>
                </a:lnTo>
                <a:lnTo>
                  <a:pt x="8889436" y="6861375"/>
                </a:lnTo>
                <a:lnTo>
                  <a:pt x="7334790" y="6861375"/>
                </a:lnTo>
                <a:lnTo>
                  <a:pt x="7334790" y="6863864"/>
                </a:lnTo>
                <a:lnTo>
                  <a:pt x="2073356" y="6863864"/>
                </a:lnTo>
                <a:lnTo>
                  <a:pt x="2075385" y="6860932"/>
                </a:lnTo>
                <a:lnTo>
                  <a:pt x="632392" y="6860932"/>
                </a:lnTo>
                <a:lnTo>
                  <a:pt x="634639" y="6858000"/>
                </a:lnTo>
                <a:lnTo>
                  <a:pt x="0" y="6858000"/>
                </a:lnTo>
                <a:close/>
              </a:path>
            </a:pathLst>
          </a:custGeom>
          <a:noFill/>
        </p:spPr>
        <p:txBody>
          <a:bodyPr wrap="square" lIns="4680000" tIns="216000" rIns="540000" bIns="900000" anchor="b">
            <a:noAutofit/>
          </a:bodyPr>
          <a:lstStyle>
            <a:lvl1pPr marL="0" indent="0" algn="r">
              <a:buNone/>
              <a:defRPr sz="1400" b="0">
                <a:solidFill>
                  <a:schemeClr val="tx1"/>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E85A6144-A43E-3836-1D98-621F15E85841}"/>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4" name="Logo">
            <a:extLst>
              <a:ext uri="{FF2B5EF4-FFF2-40B4-BE49-F238E27FC236}">
                <a16:creationId xmlns:a16="http://schemas.microsoft.com/office/drawing/2014/main" id="{0930538F-7516-A670-62E7-F74A03A6E8AD}"/>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tx1"/>
              </a:solidFill>
            </a:endParaRPr>
          </a:p>
        </p:txBody>
      </p:sp>
      <p:sp>
        <p:nvSpPr>
          <p:cNvPr id="11" name="Päivämäärän paikkamerkki 3">
            <a:extLst>
              <a:ext uri="{FF2B5EF4-FFF2-40B4-BE49-F238E27FC236}">
                <a16:creationId xmlns:a16="http://schemas.microsoft.com/office/drawing/2014/main" id="{2AA5EE69-D385-AD43-A92E-1F72A7531F97}"/>
              </a:ext>
            </a:extLst>
          </p:cNvPr>
          <p:cNvSpPr>
            <a:spLocks noGrp="1"/>
          </p:cNvSpPr>
          <p:nvPr>
            <p:ph type="dt" sz="half" idx="10"/>
          </p:nvPr>
        </p:nvSpPr>
        <p:spPr>
          <a:xfrm>
            <a:off x="10441988" y="6248400"/>
            <a:ext cx="1210262" cy="249238"/>
          </a:xfrm>
        </p:spPr>
        <p:txBody>
          <a:bodyPr wrap="square"/>
          <a:lstStyle>
            <a:lvl1pPr>
              <a:defRPr b="1">
                <a:solidFill>
                  <a:schemeClr val="tx1"/>
                </a:solidFill>
              </a:defRPr>
            </a:lvl1pPr>
          </a:lstStyle>
          <a:p>
            <a:r>
              <a:rPr lang="fi-FI"/>
              <a:t>12.8.2025</a:t>
            </a:r>
            <a:endParaRPr lang="fi-FI" dirty="0"/>
          </a:p>
        </p:txBody>
      </p:sp>
    </p:spTree>
    <p:extLst>
      <p:ext uri="{BB962C8B-B14F-4D97-AF65-F5344CB8AC3E}">
        <p14:creationId xmlns:p14="http://schemas.microsoft.com/office/powerpoint/2010/main" val="1348660655"/>
      </p:ext>
    </p:extLst>
  </p:cSld>
  <p:clrMapOvr>
    <a:masterClrMapping/>
  </p:clrMapOvr>
  <p:extLst>
    <p:ext uri="{DCECCB84-F9BA-43D5-87BE-67443E8EF086}">
      <p15:sldGuideLst xmlns:p15="http://schemas.microsoft.com/office/powerpoint/2012/main"/>
    </p:ext>
  </p:extLst>
</p:sldLayout>
</file>

<file path=ppt/slideLayouts/slideLayout722.xml><?xml version="1.0" encoding="utf-8"?>
<p:sldLayout xmlns:a="http://schemas.openxmlformats.org/drawingml/2006/main" xmlns:r="http://schemas.openxmlformats.org/officeDocument/2006/relationships" xmlns:p="http://schemas.openxmlformats.org/presentationml/2006/main" preserve="1" userDrawn="1">
  <p:cSld name="Otsikkodia 2 B">
    <p:bg>
      <p:bgPr>
        <a:solidFill>
          <a:schemeClr val="accent5"/>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7288212" cy="2978150"/>
          </a:xfrm>
        </p:spPr>
        <p:txBody>
          <a:bodyPr lIns="0" tIns="0" rIns="0" bIns="0" anchor="t">
            <a:noAutofit/>
          </a:bodyPr>
          <a:lstStyle>
            <a:lvl1pPr algn="l">
              <a:lnSpc>
                <a:spcPct val="90000"/>
              </a:lnSpc>
              <a:defRPr sz="6000">
                <a:solidFill>
                  <a:schemeClr val="bg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49" y="3517899"/>
            <a:ext cx="5052195" cy="741659"/>
          </a:xfrm>
        </p:spPr>
        <p:txBody>
          <a:bodyPr lIns="0" tIns="0" rIns="0" bIns="0" anchor="t">
            <a:noAutofit/>
          </a:bodyPr>
          <a:lstStyle>
            <a:lvl1pPr marL="0" indent="0" algn="l">
              <a:buNone/>
              <a:defRPr sz="20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Lyhyt ingressi, jossa voidaan täsmentää pääotsikon aihetta. </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49" y="4759325"/>
            <a:ext cx="4227513" cy="992188"/>
          </a:xfrm>
        </p:spPr>
        <p:txBody>
          <a:bodyPr lIns="0" tIns="0" rIns="0" bIns="0">
            <a:noAutofit/>
          </a:bodyPr>
          <a:lstStyle>
            <a:lvl1pPr marL="0" indent="0">
              <a:buNone/>
              <a:defRPr sz="1800">
                <a:solidFill>
                  <a:schemeClr val="bg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5" name="Kuvan paikkamerkki 6">
            <a:extLst>
              <a:ext uri="{FF2B5EF4-FFF2-40B4-BE49-F238E27FC236}">
                <a16:creationId xmlns:a16="http://schemas.microsoft.com/office/drawing/2014/main" id="{C57D8B5D-BE26-0DC4-C25D-FA6C152BCCB4}"/>
              </a:ext>
              <a:ext uri="{C183D7F6-B498-43B3-948B-1728B52AA6E4}">
                <adec:decorative xmlns:adec="http://schemas.microsoft.com/office/drawing/2017/decorative" val="1"/>
              </a:ext>
            </a:extLst>
          </p:cNvPr>
          <p:cNvSpPr>
            <a:spLocks noGrp="1"/>
          </p:cNvSpPr>
          <p:nvPr>
            <p:ph type="pic" sz="quarter" idx="16" hasCustomPrompt="1"/>
          </p:nvPr>
        </p:nvSpPr>
        <p:spPr>
          <a:xfrm>
            <a:off x="3804000" y="-2198"/>
            <a:ext cx="8388000" cy="6860198"/>
          </a:xfrm>
          <a:custGeom>
            <a:avLst/>
            <a:gdLst>
              <a:gd name="connsiteX0" fmla="*/ 6355271 w 8388000"/>
              <a:gd name="connsiteY0" fmla="*/ 0 h 6860198"/>
              <a:gd name="connsiteX1" fmla="*/ 8388000 w 8388000"/>
              <a:gd name="connsiteY1" fmla="*/ 0 h 6860198"/>
              <a:gd name="connsiteX2" fmla="*/ 8388000 w 8388000"/>
              <a:gd name="connsiteY2" fmla="*/ 260647 h 6860198"/>
              <a:gd name="connsiteX3" fmla="*/ 8388000 w 8388000"/>
              <a:gd name="connsiteY3" fmla="*/ 547346 h 6860198"/>
              <a:gd name="connsiteX4" fmla="*/ 8388000 w 8388000"/>
              <a:gd name="connsiteY4" fmla="*/ 6855969 h 6860198"/>
              <a:gd name="connsiteX5" fmla="*/ 8388000 w 8388000"/>
              <a:gd name="connsiteY5" fmla="*/ 6857501 h 6860198"/>
              <a:gd name="connsiteX6" fmla="*/ 8388000 w 8388000"/>
              <a:gd name="connsiteY6" fmla="*/ 6858000 h 6860198"/>
              <a:gd name="connsiteX7" fmla="*/ 7318248 w 8388000"/>
              <a:gd name="connsiteY7" fmla="*/ 6858000 h 6860198"/>
              <a:gd name="connsiteX8" fmla="*/ 7318248 w 8388000"/>
              <a:gd name="connsiteY8" fmla="*/ 6858788 h 6860198"/>
              <a:gd name="connsiteX9" fmla="*/ 7227440 w 8388000"/>
              <a:gd name="connsiteY9" fmla="*/ 6858788 h 6860198"/>
              <a:gd name="connsiteX10" fmla="*/ 7227440 w 8388000"/>
              <a:gd name="connsiteY10" fmla="*/ 6860198 h 6860198"/>
              <a:gd name="connsiteX11" fmla="*/ 3299723 w 8388000"/>
              <a:gd name="connsiteY11" fmla="*/ 6860198 h 6860198"/>
              <a:gd name="connsiteX12" fmla="*/ 3300395 w 8388000"/>
              <a:gd name="connsiteY12" fmla="*/ 6858788 h 6860198"/>
              <a:gd name="connsiteX13" fmla="*/ 2056814 w 8388000"/>
              <a:gd name="connsiteY13" fmla="*/ 6858788 h 6860198"/>
              <a:gd name="connsiteX14" fmla="*/ 2057296 w 8388000"/>
              <a:gd name="connsiteY14" fmla="*/ 6858000 h 6860198"/>
              <a:gd name="connsiteX15" fmla="*/ 1604 w 8388000"/>
              <a:gd name="connsiteY15" fmla="*/ 6858000 h 6860198"/>
              <a:gd name="connsiteX16" fmla="*/ 0 w 8388000"/>
              <a:gd name="connsiteY16" fmla="*/ 6342871 h 6860198"/>
              <a:gd name="connsiteX17" fmla="*/ 532409 w 8388000"/>
              <a:gd name="connsiteY17" fmla="*/ 6344529 h 6860198"/>
              <a:gd name="connsiteX18" fmla="*/ 529031 w 8388000"/>
              <a:gd name="connsiteY18" fmla="*/ 5813842 h 6860198"/>
              <a:gd name="connsiteX19" fmla="*/ 1061436 w 8388000"/>
              <a:gd name="connsiteY19" fmla="*/ 5815500 h 6860198"/>
              <a:gd name="connsiteX20" fmla="*/ 1059780 w 8388000"/>
              <a:gd name="connsiteY20" fmla="*/ 5283028 h 6860198"/>
              <a:gd name="connsiteX21" fmla="*/ 1590529 w 8388000"/>
              <a:gd name="connsiteY21" fmla="*/ 5286407 h 6860198"/>
              <a:gd name="connsiteX22" fmla="*/ 1588810 w 8388000"/>
              <a:gd name="connsiteY22" fmla="*/ 4754000 h 6860198"/>
              <a:gd name="connsiteX23" fmla="*/ 2119560 w 8388000"/>
              <a:gd name="connsiteY23" fmla="*/ 4757378 h 6860198"/>
              <a:gd name="connsiteX24" fmla="*/ 2117840 w 8388000"/>
              <a:gd name="connsiteY24" fmla="*/ 4224971 h 6860198"/>
              <a:gd name="connsiteX25" fmla="*/ 2648590 w 8388000"/>
              <a:gd name="connsiteY25" fmla="*/ 4228350 h 6860198"/>
              <a:gd name="connsiteX26" fmla="*/ 2646867 w 8388000"/>
              <a:gd name="connsiteY26" fmla="*/ 3695942 h 6860198"/>
              <a:gd name="connsiteX27" fmla="*/ 3179274 w 8388000"/>
              <a:gd name="connsiteY27" fmla="*/ 3697662 h 6860198"/>
              <a:gd name="connsiteX28" fmla="*/ 3177680 w 8388000"/>
              <a:gd name="connsiteY28" fmla="*/ 3165191 h 6860198"/>
              <a:gd name="connsiteX29" fmla="*/ 3708367 w 8388000"/>
              <a:gd name="connsiteY29" fmla="*/ 3168569 h 6860198"/>
              <a:gd name="connsiteX30" fmla="*/ 3706711 w 8388000"/>
              <a:gd name="connsiteY30" fmla="*/ 2636163 h 6860198"/>
              <a:gd name="connsiteX31" fmla="*/ 4239055 w 8388000"/>
              <a:gd name="connsiteY31" fmla="*/ 2637820 h 6860198"/>
              <a:gd name="connsiteX32" fmla="*/ 4235675 w 8388000"/>
              <a:gd name="connsiteY32" fmla="*/ 2107197 h 6860198"/>
              <a:gd name="connsiteX33" fmla="*/ 4768082 w 8388000"/>
              <a:gd name="connsiteY33" fmla="*/ 2108790 h 6860198"/>
              <a:gd name="connsiteX34" fmla="*/ 4766426 w 8388000"/>
              <a:gd name="connsiteY34" fmla="*/ 1576447 h 6860198"/>
              <a:gd name="connsiteX35" fmla="*/ 5298830 w 8388000"/>
              <a:gd name="connsiteY35" fmla="*/ 1578104 h 6860198"/>
              <a:gd name="connsiteX36" fmla="*/ 5295454 w 8388000"/>
              <a:gd name="connsiteY36" fmla="*/ 1047418 h 6860198"/>
              <a:gd name="connsiteX37" fmla="*/ 5827860 w 8388000"/>
              <a:gd name="connsiteY37" fmla="*/ 1049076 h 6860198"/>
              <a:gd name="connsiteX38" fmla="*/ 5826140 w 8388000"/>
              <a:gd name="connsiteY38" fmla="*/ 516668 h 6860198"/>
              <a:gd name="connsiteX39" fmla="*/ 6356888 w 8388000"/>
              <a:gd name="connsiteY39" fmla="*/ 520046 h 686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388000" h="6860198">
                <a:moveTo>
                  <a:pt x="6355271" y="0"/>
                </a:moveTo>
                <a:lnTo>
                  <a:pt x="8388000" y="0"/>
                </a:lnTo>
                <a:lnTo>
                  <a:pt x="8388000" y="260647"/>
                </a:lnTo>
                <a:lnTo>
                  <a:pt x="8388000" y="547346"/>
                </a:lnTo>
                <a:lnTo>
                  <a:pt x="8388000" y="6855969"/>
                </a:lnTo>
                <a:lnTo>
                  <a:pt x="8388000" y="6857501"/>
                </a:lnTo>
                <a:lnTo>
                  <a:pt x="8388000" y="6858000"/>
                </a:lnTo>
                <a:lnTo>
                  <a:pt x="7318248" y="6858000"/>
                </a:lnTo>
                <a:lnTo>
                  <a:pt x="7318248" y="6858788"/>
                </a:lnTo>
                <a:lnTo>
                  <a:pt x="7227440" y="6858788"/>
                </a:lnTo>
                <a:lnTo>
                  <a:pt x="7227440" y="6860198"/>
                </a:lnTo>
                <a:lnTo>
                  <a:pt x="3299723" y="6860198"/>
                </a:lnTo>
                <a:lnTo>
                  <a:pt x="3300395" y="6858788"/>
                </a:lnTo>
                <a:lnTo>
                  <a:pt x="2056814" y="6858788"/>
                </a:lnTo>
                <a:lnTo>
                  <a:pt x="2057296" y="6858000"/>
                </a:lnTo>
                <a:lnTo>
                  <a:pt x="1604" y="6858000"/>
                </a:lnTo>
                <a:lnTo>
                  <a:pt x="0" y="6342871"/>
                </a:lnTo>
                <a:lnTo>
                  <a:pt x="532409" y="6344529"/>
                </a:lnTo>
                <a:lnTo>
                  <a:pt x="529031" y="5813842"/>
                </a:lnTo>
                <a:lnTo>
                  <a:pt x="1061436" y="5815500"/>
                </a:lnTo>
                <a:lnTo>
                  <a:pt x="1059780" y="5283028"/>
                </a:lnTo>
                <a:lnTo>
                  <a:pt x="1590529" y="5286407"/>
                </a:lnTo>
                <a:lnTo>
                  <a:pt x="1588810" y="4754000"/>
                </a:lnTo>
                <a:lnTo>
                  <a:pt x="2119560" y="4757378"/>
                </a:lnTo>
                <a:lnTo>
                  <a:pt x="2117840" y="4224971"/>
                </a:lnTo>
                <a:lnTo>
                  <a:pt x="2648590" y="4228350"/>
                </a:lnTo>
                <a:lnTo>
                  <a:pt x="2646867" y="3695942"/>
                </a:lnTo>
                <a:lnTo>
                  <a:pt x="3179274" y="3697662"/>
                </a:lnTo>
                <a:lnTo>
                  <a:pt x="3177680" y="3165191"/>
                </a:lnTo>
                <a:lnTo>
                  <a:pt x="3708367" y="3168569"/>
                </a:lnTo>
                <a:lnTo>
                  <a:pt x="3706711" y="2636163"/>
                </a:lnTo>
                <a:lnTo>
                  <a:pt x="4239055" y="2637820"/>
                </a:lnTo>
                <a:lnTo>
                  <a:pt x="4235675" y="2107197"/>
                </a:lnTo>
                <a:lnTo>
                  <a:pt x="4768082" y="2108790"/>
                </a:lnTo>
                <a:lnTo>
                  <a:pt x="4766426" y="1576447"/>
                </a:lnTo>
                <a:lnTo>
                  <a:pt x="5298830" y="1578104"/>
                </a:lnTo>
                <a:lnTo>
                  <a:pt x="5295454" y="1047418"/>
                </a:lnTo>
                <a:lnTo>
                  <a:pt x="5827860" y="1049076"/>
                </a:lnTo>
                <a:lnTo>
                  <a:pt x="5826140" y="516668"/>
                </a:lnTo>
                <a:lnTo>
                  <a:pt x="6356888" y="520046"/>
                </a:lnTo>
                <a:close/>
              </a:path>
            </a:pathLst>
          </a:custGeom>
          <a:noFill/>
        </p:spPr>
        <p:txBody>
          <a:bodyPr wrap="square" lIns="3240000" tIns="216000" rIns="540000" bIns="900000" anchor="b">
            <a:noAutofit/>
          </a:bodyPr>
          <a:lstStyle>
            <a:lvl1pPr marL="0" indent="0" algn="r">
              <a:buNone/>
              <a:defRPr sz="1400" b="0">
                <a:solidFill>
                  <a:schemeClr val="tx1"/>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E85A6144-A43E-3836-1D98-621F15E85841}"/>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4" name="Logo">
            <a:extLst>
              <a:ext uri="{FF2B5EF4-FFF2-40B4-BE49-F238E27FC236}">
                <a16:creationId xmlns:a16="http://schemas.microsoft.com/office/drawing/2014/main" id="{0930538F-7516-A670-62E7-F74A03A6E8AD}"/>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tx1"/>
              </a:solidFill>
            </a:endParaRPr>
          </a:p>
        </p:txBody>
      </p:sp>
      <p:sp>
        <p:nvSpPr>
          <p:cNvPr id="11" name="Päivämäärän paikkamerkki 3">
            <a:extLst>
              <a:ext uri="{FF2B5EF4-FFF2-40B4-BE49-F238E27FC236}">
                <a16:creationId xmlns:a16="http://schemas.microsoft.com/office/drawing/2014/main" id="{2AA5EE69-D385-AD43-A92E-1F72A7531F97}"/>
              </a:ext>
            </a:extLst>
          </p:cNvPr>
          <p:cNvSpPr>
            <a:spLocks noGrp="1"/>
          </p:cNvSpPr>
          <p:nvPr>
            <p:ph type="dt" sz="half" idx="10"/>
          </p:nvPr>
        </p:nvSpPr>
        <p:spPr>
          <a:xfrm>
            <a:off x="10440401" y="6248400"/>
            <a:ext cx="1210262" cy="249238"/>
          </a:xfrm>
        </p:spPr>
        <p:txBody>
          <a:bodyPr wrap="square"/>
          <a:lstStyle>
            <a:lvl1pPr>
              <a:defRPr b="1">
                <a:solidFill>
                  <a:schemeClr val="tx1"/>
                </a:solidFill>
              </a:defRPr>
            </a:lvl1pPr>
          </a:lstStyle>
          <a:p>
            <a:r>
              <a:rPr lang="fi-FI"/>
              <a:t>12.8.2025</a:t>
            </a:r>
            <a:endParaRPr lang="fi-FI" dirty="0"/>
          </a:p>
        </p:txBody>
      </p:sp>
    </p:spTree>
    <p:extLst>
      <p:ext uri="{BB962C8B-B14F-4D97-AF65-F5344CB8AC3E}">
        <p14:creationId xmlns:p14="http://schemas.microsoft.com/office/powerpoint/2010/main" val="3471682815"/>
      </p:ext>
    </p:extLst>
  </p:cSld>
  <p:clrMapOvr>
    <a:masterClrMapping/>
  </p:clrMapOvr>
  <p:extLst>
    <p:ext uri="{DCECCB84-F9BA-43D5-87BE-67443E8EF086}">
      <p15:sldGuideLst xmlns:p15="http://schemas.microsoft.com/office/powerpoint/2012/main"/>
    </p:ext>
  </p:extLst>
</p:sldLayout>
</file>

<file path=ppt/slideLayouts/slideLayout723.xml><?xml version="1.0" encoding="utf-8"?>
<p:sldLayout xmlns:a="http://schemas.openxmlformats.org/drawingml/2006/main" xmlns:r="http://schemas.openxmlformats.org/officeDocument/2006/relationships" xmlns:p="http://schemas.openxmlformats.org/presentationml/2006/main" preserve="1" userDrawn="1">
  <p:cSld name="Otsikkodia 2 C">
    <p:bg>
      <p:bgPr>
        <a:solidFill>
          <a:schemeClr val="accent5"/>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7288212" cy="2978150"/>
          </a:xfrm>
        </p:spPr>
        <p:txBody>
          <a:bodyPr lIns="0" tIns="0" rIns="0" bIns="0" anchor="t">
            <a:noAutofit/>
          </a:bodyPr>
          <a:lstStyle>
            <a:lvl1pPr algn="l">
              <a:lnSpc>
                <a:spcPct val="90000"/>
              </a:lnSpc>
              <a:defRPr sz="6000">
                <a:solidFill>
                  <a:schemeClr val="bg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49" y="3517900"/>
            <a:ext cx="5052195" cy="747077"/>
          </a:xfrm>
        </p:spPr>
        <p:txBody>
          <a:bodyPr lIns="0" tIns="0" rIns="0" bIns="0" anchor="t">
            <a:noAutofit/>
          </a:bodyPr>
          <a:lstStyle>
            <a:lvl1pPr marL="0" indent="0" algn="l">
              <a:buNone/>
              <a:defRPr sz="20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Lyhyt ingressi, jossa voidaan täsmentää pääotsikon aihetta. </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49" y="4759325"/>
            <a:ext cx="4227513" cy="996802"/>
          </a:xfrm>
        </p:spPr>
        <p:txBody>
          <a:bodyPr lIns="0" tIns="0" rIns="0" bIns="0">
            <a:noAutofit/>
          </a:bodyPr>
          <a:lstStyle>
            <a:lvl1pPr marL="0" indent="0">
              <a:buNone/>
              <a:defRPr sz="1800">
                <a:solidFill>
                  <a:schemeClr val="bg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0" name="Kuvan paikkamerkki 9">
            <a:extLst>
              <a:ext uri="{FF2B5EF4-FFF2-40B4-BE49-F238E27FC236}">
                <a16:creationId xmlns:a16="http://schemas.microsoft.com/office/drawing/2014/main" id="{BF8F9FB5-3DAD-46F9-0A97-B539DED676C1}"/>
              </a:ext>
              <a:ext uri="{C183D7F6-B498-43B3-948B-1728B52AA6E4}">
                <adec:decorative xmlns:adec="http://schemas.microsoft.com/office/drawing/2017/decorative" val="1"/>
              </a:ext>
            </a:extLst>
          </p:cNvPr>
          <p:cNvSpPr>
            <a:spLocks noGrp="1"/>
          </p:cNvSpPr>
          <p:nvPr>
            <p:ph type="pic" sz="quarter" idx="14" hasCustomPrompt="1"/>
          </p:nvPr>
        </p:nvSpPr>
        <p:spPr>
          <a:xfrm>
            <a:off x="3683731" y="-2199"/>
            <a:ext cx="8508269" cy="6862398"/>
          </a:xfrm>
          <a:custGeom>
            <a:avLst/>
            <a:gdLst>
              <a:gd name="connsiteX0" fmla="*/ 7131651 w 8508269"/>
              <a:gd name="connsiteY0" fmla="*/ 0 h 6862398"/>
              <a:gd name="connsiteX1" fmla="*/ 7562831 w 8508269"/>
              <a:gd name="connsiteY1" fmla="*/ 0 h 6862398"/>
              <a:gd name="connsiteX2" fmla="*/ 8508269 w 8508269"/>
              <a:gd name="connsiteY2" fmla="*/ 0 h 6862398"/>
              <a:gd name="connsiteX3" fmla="*/ 8508269 w 8508269"/>
              <a:gd name="connsiteY3" fmla="*/ 298118 h 6862398"/>
              <a:gd name="connsiteX4" fmla="*/ 8508269 w 8508269"/>
              <a:gd name="connsiteY4" fmla="*/ 6858000 h 6862398"/>
              <a:gd name="connsiteX5" fmla="*/ 8508269 w 8508269"/>
              <a:gd name="connsiteY5" fmla="*/ 6859593 h 6862398"/>
              <a:gd name="connsiteX6" fmla="*/ 8508268 w 8508269"/>
              <a:gd name="connsiteY6" fmla="*/ 6859593 h 6862398"/>
              <a:gd name="connsiteX7" fmla="*/ 8508268 w 8508269"/>
              <a:gd name="connsiteY7" fmla="*/ 6860136 h 6862398"/>
              <a:gd name="connsiteX8" fmla="*/ 8508268 w 8508269"/>
              <a:gd name="connsiteY8" fmla="*/ 6860199 h 6862398"/>
              <a:gd name="connsiteX9" fmla="*/ 7562831 w 8508269"/>
              <a:gd name="connsiteY9" fmla="*/ 6860199 h 6862398"/>
              <a:gd name="connsiteX10" fmla="*/ 7562831 w 8508269"/>
              <a:gd name="connsiteY10" fmla="*/ 6860932 h 6862398"/>
              <a:gd name="connsiteX11" fmla="*/ 7482577 w 8508269"/>
              <a:gd name="connsiteY11" fmla="*/ 6860932 h 6862398"/>
              <a:gd name="connsiteX12" fmla="*/ 7482577 w 8508269"/>
              <a:gd name="connsiteY12" fmla="*/ 6862398 h 6862398"/>
              <a:gd name="connsiteX13" fmla="*/ 4011294 w 8508269"/>
              <a:gd name="connsiteY13" fmla="*/ 6862398 h 6862398"/>
              <a:gd name="connsiteX14" fmla="*/ 4011888 w 8508269"/>
              <a:gd name="connsiteY14" fmla="*/ 6860932 h 6862398"/>
              <a:gd name="connsiteX15" fmla="*/ 2912822 w 8508269"/>
              <a:gd name="connsiteY15" fmla="*/ 6860932 h 6862398"/>
              <a:gd name="connsiteX16" fmla="*/ 2913203 w 8508269"/>
              <a:gd name="connsiteY16" fmla="*/ 6860199 h 6862398"/>
              <a:gd name="connsiteX17" fmla="*/ 2655267 w 8508269"/>
              <a:gd name="connsiteY17" fmla="*/ 6860199 h 6862398"/>
              <a:gd name="connsiteX18" fmla="*/ 2655267 w 8508269"/>
              <a:gd name="connsiteY18" fmla="*/ 6860136 h 6862398"/>
              <a:gd name="connsiteX19" fmla="*/ 0 w 8508269"/>
              <a:gd name="connsiteY19" fmla="*/ 6860136 h 6862398"/>
              <a:gd name="connsiteX20" fmla="*/ 78105 w 8508269"/>
              <a:gd name="connsiteY20" fmla="*/ 6414112 h 6862398"/>
              <a:gd name="connsiteX21" fmla="*/ 526161 w 8508269"/>
              <a:gd name="connsiteY21" fmla="*/ 6334038 h 6862398"/>
              <a:gd name="connsiteX22" fmla="*/ 606171 w 8508269"/>
              <a:gd name="connsiteY22" fmla="*/ 5885982 h 6862398"/>
              <a:gd name="connsiteX23" fmla="*/ 1054227 w 8508269"/>
              <a:gd name="connsiteY23" fmla="*/ 5805909 h 6862398"/>
              <a:gd name="connsiteX24" fmla="*/ 1134301 w 8508269"/>
              <a:gd name="connsiteY24" fmla="*/ 5357853 h 6862398"/>
              <a:gd name="connsiteX25" fmla="*/ 1582357 w 8508269"/>
              <a:gd name="connsiteY25" fmla="*/ 5277779 h 6862398"/>
              <a:gd name="connsiteX26" fmla="*/ 1662430 w 8508269"/>
              <a:gd name="connsiteY26" fmla="*/ 4829723 h 6862398"/>
              <a:gd name="connsiteX27" fmla="*/ 2110486 w 8508269"/>
              <a:gd name="connsiteY27" fmla="*/ 4749713 h 6862398"/>
              <a:gd name="connsiteX28" fmla="*/ 2190560 w 8508269"/>
              <a:gd name="connsiteY28" fmla="*/ 4301657 h 6862398"/>
              <a:gd name="connsiteX29" fmla="*/ 2638616 w 8508269"/>
              <a:gd name="connsiteY29" fmla="*/ 4221584 h 6862398"/>
              <a:gd name="connsiteX30" fmla="*/ 2718689 w 8508269"/>
              <a:gd name="connsiteY30" fmla="*/ 3773527 h 6862398"/>
              <a:gd name="connsiteX31" fmla="*/ 3166745 w 8508269"/>
              <a:gd name="connsiteY31" fmla="*/ 3693454 h 6862398"/>
              <a:gd name="connsiteX32" fmla="*/ 3280537 w 8508269"/>
              <a:gd name="connsiteY32" fmla="*/ 3375764 h 6862398"/>
              <a:gd name="connsiteX33" fmla="*/ 3248470 w 8508269"/>
              <a:gd name="connsiteY33" fmla="*/ 3243747 h 6862398"/>
              <a:gd name="connsiteX34" fmla="*/ 3696526 w 8508269"/>
              <a:gd name="connsiteY34" fmla="*/ 3163674 h 6862398"/>
              <a:gd name="connsiteX35" fmla="*/ 3708527 w 8508269"/>
              <a:gd name="connsiteY35" fmla="*/ 3151037 h 6862398"/>
              <a:gd name="connsiteX36" fmla="*/ 3709924 w 8508269"/>
              <a:gd name="connsiteY36" fmla="*/ 3149450 h 6862398"/>
              <a:gd name="connsiteX37" fmla="*/ 3742500 w 8508269"/>
              <a:gd name="connsiteY37" fmla="*/ 3107476 h 6862398"/>
              <a:gd name="connsiteX38" fmla="*/ 3742690 w 8508269"/>
              <a:gd name="connsiteY38" fmla="*/ 3107603 h 6862398"/>
              <a:gd name="connsiteX39" fmla="*/ 3776536 w 8508269"/>
              <a:gd name="connsiteY39" fmla="*/ 2715681 h 6862398"/>
              <a:gd name="connsiteX40" fmla="*/ 4224592 w 8508269"/>
              <a:gd name="connsiteY40" fmla="*/ 2635608 h 6862398"/>
              <a:gd name="connsiteX41" fmla="*/ 4304665 w 8508269"/>
              <a:gd name="connsiteY41" fmla="*/ 2187552 h 6862398"/>
              <a:gd name="connsiteX42" fmla="*/ 4752721 w 8508269"/>
              <a:gd name="connsiteY42" fmla="*/ 2107478 h 6862398"/>
              <a:gd name="connsiteX43" fmla="*/ 4832795 w 8508269"/>
              <a:gd name="connsiteY43" fmla="*/ 1659422 h 6862398"/>
              <a:gd name="connsiteX44" fmla="*/ 5280851 w 8508269"/>
              <a:gd name="connsiteY44" fmla="*/ 1579349 h 6862398"/>
              <a:gd name="connsiteX45" fmla="*/ 5360924 w 8508269"/>
              <a:gd name="connsiteY45" fmla="*/ 1131293 h 6862398"/>
              <a:gd name="connsiteX46" fmla="*/ 5808917 w 8508269"/>
              <a:gd name="connsiteY46" fmla="*/ 1051219 h 6862398"/>
              <a:gd name="connsiteX47" fmla="*/ 5888990 w 8508269"/>
              <a:gd name="connsiteY47" fmla="*/ 603163 h 6862398"/>
              <a:gd name="connsiteX48" fmla="*/ 6337046 w 8508269"/>
              <a:gd name="connsiteY48" fmla="*/ 523090 h 6862398"/>
              <a:gd name="connsiteX49" fmla="*/ 6417120 w 8508269"/>
              <a:gd name="connsiteY49" fmla="*/ 75034 h 6862398"/>
              <a:gd name="connsiteX50" fmla="*/ 6857746 w 8508269"/>
              <a:gd name="connsiteY50" fmla="*/ 2199 h 6862398"/>
              <a:gd name="connsiteX51" fmla="*/ 6857810 w 8508269"/>
              <a:gd name="connsiteY51" fmla="*/ 2199 h 6862398"/>
              <a:gd name="connsiteX52" fmla="*/ 7089594 w 8508269"/>
              <a:gd name="connsiteY52" fmla="*/ 2199 h 6862398"/>
              <a:gd name="connsiteX53" fmla="*/ 7130161 w 8508269"/>
              <a:gd name="connsiteY53" fmla="*/ 2199 h 6862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8508269" h="6862398">
                <a:moveTo>
                  <a:pt x="7131651" y="0"/>
                </a:moveTo>
                <a:lnTo>
                  <a:pt x="7562831" y="0"/>
                </a:lnTo>
                <a:lnTo>
                  <a:pt x="8508269" y="0"/>
                </a:lnTo>
                <a:lnTo>
                  <a:pt x="8508269" y="298118"/>
                </a:lnTo>
                <a:lnTo>
                  <a:pt x="8508269" y="6858000"/>
                </a:lnTo>
                <a:lnTo>
                  <a:pt x="8508269" y="6859593"/>
                </a:lnTo>
                <a:lnTo>
                  <a:pt x="8508268" y="6859593"/>
                </a:lnTo>
                <a:lnTo>
                  <a:pt x="8508268" y="6860136"/>
                </a:lnTo>
                <a:lnTo>
                  <a:pt x="8508268" y="6860199"/>
                </a:lnTo>
                <a:lnTo>
                  <a:pt x="7562831" y="6860199"/>
                </a:lnTo>
                <a:lnTo>
                  <a:pt x="7562831" y="6860932"/>
                </a:lnTo>
                <a:lnTo>
                  <a:pt x="7482577" y="6860932"/>
                </a:lnTo>
                <a:lnTo>
                  <a:pt x="7482577" y="6862398"/>
                </a:lnTo>
                <a:lnTo>
                  <a:pt x="4011294" y="6862398"/>
                </a:lnTo>
                <a:lnTo>
                  <a:pt x="4011888" y="6860932"/>
                </a:lnTo>
                <a:lnTo>
                  <a:pt x="2912822" y="6860932"/>
                </a:lnTo>
                <a:lnTo>
                  <a:pt x="2913203" y="6860199"/>
                </a:lnTo>
                <a:lnTo>
                  <a:pt x="2655267" y="6860199"/>
                </a:lnTo>
                <a:lnTo>
                  <a:pt x="2655267" y="6860136"/>
                </a:lnTo>
                <a:lnTo>
                  <a:pt x="0" y="6860136"/>
                </a:lnTo>
                <a:cubicBezTo>
                  <a:pt x="115888" y="6742597"/>
                  <a:pt x="140716" y="6564861"/>
                  <a:pt x="78105" y="6414112"/>
                </a:cubicBezTo>
                <a:cubicBezTo>
                  <a:pt x="229680" y="6480533"/>
                  <a:pt x="406908" y="6453291"/>
                  <a:pt x="526161" y="6334038"/>
                </a:cubicBezTo>
                <a:cubicBezTo>
                  <a:pt x="643700" y="6216500"/>
                  <a:pt x="669227" y="6037620"/>
                  <a:pt x="606171" y="5885982"/>
                </a:cubicBezTo>
                <a:cubicBezTo>
                  <a:pt x="757809" y="5952467"/>
                  <a:pt x="934974" y="5925162"/>
                  <a:pt x="1054227" y="5805909"/>
                </a:cubicBezTo>
                <a:cubicBezTo>
                  <a:pt x="1171829" y="5688370"/>
                  <a:pt x="1197356" y="5509491"/>
                  <a:pt x="1134301" y="5357853"/>
                </a:cubicBezTo>
                <a:cubicBezTo>
                  <a:pt x="1285939" y="5424337"/>
                  <a:pt x="1463104" y="5397032"/>
                  <a:pt x="1582357" y="5277779"/>
                </a:cubicBezTo>
                <a:cubicBezTo>
                  <a:pt x="1699895" y="5160241"/>
                  <a:pt x="1725486" y="4981361"/>
                  <a:pt x="1662430" y="4829723"/>
                </a:cubicBezTo>
                <a:cubicBezTo>
                  <a:pt x="1814068" y="4896208"/>
                  <a:pt x="1991233" y="4868966"/>
                  <a:pt x="2110486" y="4749713"/>
                </a:cubicBezTo>
                <a:cubicBezTo>
                  <a:pt x="2228025" y="4632111"/>
                  <a:pt x="2253615" y="4453232"/>
                  <a:pt x="2190560" y="4301657"/>
                </a:cubicBezTo>
                <a:cubicBezTo>
                  <a:pt x="2342198" y="4368078"/>
                  <a:pt x="2519363" y="4340837"/>
                  <a:pt x="2638616" y="4221584"/>
                </a:cubicBezTo>
                <a:cubicBezTo>
                  <a:pt x="2756154" y="4103982"/>
                  <a:pt x="2781745" y="3925102"/>
                  <a:pt x="2718689" y="3773527"/>
                </a:cubicBezTo>
                <a:cubicBezTo>
                  <a:pt x="2870327" y="3839949"/>
                  <a:pt x="3047492" y="3812707"/>
                  <a:pt x="3166745" y="3693454"/>
                </a:cubicBezTo>
                <a:cubicBezTo>
                  <a:pt x="3252533" y="3607602"/>
                  <a:pt x="3289871" y="3490952"/>
                  <a:pt x="3280537" y="3375764"/>
                </a:cubicBezTo>
                <a:cubicBezTo>
                  <a:pt x="3276854" y="3330869"/>
                  <a:pt x="3266123" y="3286229"/>
                  <a:pt x="3248470" y="3243747"/>
                </a:cubicBezTo>
                <a:cubicBezTo>
                  <a:pt x="3400044" y="3310168"/>
                  <a:pt x="3577273" y="3282927"/>
                  <a:pt x="3696526" y="3163674"/>
                </a:cubicBezTo>
                <a:cubicBezTo>
                  <a:pt x="3700590" y="3159546"/>
                  <a:pt x="3704654" y="3155355"/>
                  <a:pt x="3708527" y="3151037"/>
                </a:cubicBezTo>
                <a:cubicBezTo>
                  <a:pt x="3709035" y="3150466"/>
                  <a:pt x="3709480" y="3149958"/>
                  <a:pt x="3709924" y="3149450"/>
                </a:cubicBezTo>
                <a:cubicBezTo>
                  <a:pt x="3721671" y="3136369"/>
                  <a:pt x="3732530" y="3122399"/>
                  <a:pt x="3742500" y="3107476"/>
                </a:cubicBezTo>
                <a:lnTo>
                  <a:pt x="3742690" y="3107603"/>
                </a:lnTo>
                <a:cubicBezTo>
                  <a:pt x="3819589" y="2993684"/>
                  <a:pt x="3830193" y="2844777"/>
                  <a:pt x="3776536" y="2715681"/>
                </a:cubicBezTo>
                <a:cubicBezTo>
                  <a:pt x="3928174" y="2782102"/>
                  <a:pt x="4105339" y="2754861"/>
                  <a:pt x="4224592" y="2635608"/>
                </a:cubicBezTo>
                <a:cubicBezTo>
                  <a:pt x="4342130" y="2518069"/>
                  <a:pt x="4367657" y="2339190"/>
                  <a:pt x="4304665" y="2187552"/>
                </a:cubicBezTo>
                <a:cubicBezTo>
                  <a:pt x="4456303" y="2253973"/>
                  <a:pt x="4635183" y="2225017"/>
                  <a:pt x="4752721" y="2107478"/>
                </a:cubicBezTo>
                <a:cubicBezTo>
                  <a:pt x="4870260" y="1989940"/>
                  <a:pt x="4895787" y="1811060"/>
                  <a:pt x="4832795" y="1659422"/>
                </a:cubicBezTo>
                <a:cubicBezTo>
                  <a:pt x="4984369" y="1725843"/>
                  <a:pt x="5163312" y="1696887"/>
                  <a:pt x="5280851" y="1579349"/>
                </a:cubicBezTo>
                <a:cubicBezTo>
                  <a:pt x="5398389" y="1461810"/>
                  <a:pt x="5423916" y="1282931"/>
                  <a:pt x="5360924" y="1131293"/>
                </a:cubicBezTo>
                <a:cubicBezTo>
                  <a:pt x="5512499" y="1197714"/>
                  <a:pt x="5689664" y="1170472"/>
                  <a:pt x="5808917" y="1051219"/>
                </a:cubicBezTo>
                <a:cubicBezTo>
                  <a:pt x="5926519" y="933681"/>
                  <a:pt x="5952046" y="754801"/>
                  <a:pt x="5888990" y="603163"/>
                </a:cubicBezTo>
                <a:cubicBezTo>
                  <a:pt x="6040628" y="669648"/>
                  <a:pt x="6217793" y="642343"/>
                  <a:pt x="6337046" y="523090"/>
                </a:cubicBezTo>
                <a:cubicBezTo>
                  <a:pt x="6454585" y="405551"/>
                  <a:pt x="6480175" y="226671"/>
                  <a:pt x="6417120" y="75034"/>
                </a:cubicBezTo>
                <a:cubicBezTo>
                  <a:pt x="6565646" y="140185"/>
                  <a:pt x="6738684" y="115356"/>
                  <a:pt x="6857746" y="2199"/>
                </a:cubicBezTo>
                <a:lnTo>
                  <a:pt x="6857810" y="2199"/>
                </a:lnTo>
                <a:lnTo>
                  <a:pt x="7089594" y="2199"/>
                </a:lnTo>
                <a:lnTo>
                  <a:pt x="7130161" y="2199"/>
                </a:lnTo>
                <a:close/>
              </a:path>
            </a:pathLst>
          </a:custGeom>
          <a:noFill/>
        </p:spPr>
        <p:txBody>
          <a:bodyPr wrap="square" lIns="3240000" tIns="216000" rIns="540000" bIns="900000" anchor="b">
            <a:noAutofit/>
          </a:bodyPr>
          <a:lstStyle>
            <a:lvl1pPr marL="0" indent="0" algn="r">
              <a:buNone/>
              <a:defRPr sz="1400" b="0">
                <a:solidFill>
                  <a:schemeClr val="tx1"/>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E85A6144-A43E-3836-1D98-621F15E85841}"/>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4" name="Logo">
            <a:extLst>
              <a:ext uri="{FF2B5EF4-FFF2-40B4-BE49-F238E27FC236}">
                <a16:creationId xmlns:a16="http://schemas.microsoft.com/office/drawing/2014/main" id="{0930538F-7516-A670-62E7-F74A03A6E8AD}"/>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tx1"/>
              </a:solidFill>
            </a:endParaRPr>
          </a:p>
        </p:txBody>
      </p:sp>
      <p:sp>
        <p:nvSpPr>
          <p:cNvPr id="11" name="Päivämäärän paikkamerkki 3">
            <a:extLst>
              <a:ext uri="{FF2B5EF4-FFF2-40B4-BE49-F238E27FC236}">
                <a16:creationId xmlns:a16="http://schemas.microsoft.com/office/drawing/2014/main" id="{2AA5EE69-D385-AD43-A92E-1F72A7531F97}"/>
              </a:ext>
            </a:extLst>
          </p:cNvPr>
          <p:cNvSpPr>
            <a:spLocks noGrp="1"/>
          </p:cNvSpPr>
          <p:nvPr>
            <p:ph type="dt" sz="half" idx="10"/>
          </p:nvPr>
        </p:nvSpPr>
        <p:spPr>
          <a:xfrm>
            <a:off x="10440401" y="6248400"/>
            <a:ext cx="1210262" cy="249238"/>
          </a:xfrm>
        </p:spPr>
        <p:txBody>
          <a:bodyPr wrap="square"/>
          <a:lstStyle>
            <a:lvl1pPr>
              <a:defRPr b="1">
                <a:solidFill>
                  <a:schemeClr val="tx1"/>
                </a:solidFill>
              </a:defRPr>
            </a:lvl1pPr>
          </a:lstStyle>
          <a:p>
            <a:r>
              <a:rPr lang="fi-FI"/>
              <a:t>12.8.2025</a:t>
            </a:r>
            <a:endParaRPr lang="fi-FI" dirty="0"/>
          </a:p>
        </p:txBody>
      </p:sp>
    </p:spTree>
    <p:extLst>
      <p:ext uri="{BB962C8B-B14F-4D97-AF65-F5344CB8AC3E}">
        <p14:creationId xmlns:p14="http://schemas.microsoft.com/office/powerpoint/2010/main" val="3112390838"/>
      </p:ext>
    </p:extLst>
  </p:cSld>
  <p:clrMapOvr>
    <a:masterClrMapping/>
  </p:clrMapOvr>
  <p:extLst>
    <p:ext uri="{DCECCB84-F9BA-43D5-87BE-67443E8EF086}">
      <p15:sldGuideLst xmlns:p15="http://schemas.microsoft.com/office/powerpoint/2012/main"/>
    </p:ext>
  </p:extLst>
</p:sldLayout>
</file>

<file path=ppt/slideLayouts/slideLayout724.xml><?xml version="1.0" encoding="utf-8"?>
<p:sldLayout xmlns:a="http://schemas.openxmlformats.org/drawingml/2006/main" xmlns:r="http://schemas.openxmlformats.org/officeDocument/2006/relationships" xmlns:p="http://schemas.openxmlformats.org/presentationml/2006/main" preserve="1" userDrawn="1">
  <p:cSld name="Otsikkodia 3">
    <p:bg>
      <p:bgPr>
        <a:solidFill>
          <a:schemeClr val="accent5"/>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7287705" cy="3227387"/>
          </a:xfrm>
        </p:spPr>
        <p:txBody>
          <a:bodyPr lIns="0" tIns="0" rIns="0" bIns="0" anchor="t">
            <a:noAutofit/>
          </a:bodyPr>
          <a:lstStyle>
            <a:lvl1pPr algn="l">
              <a:defRPr sz="6000">
                <a:solidFill>
                  <a:schemeClr val="bg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1" y="4017963"/>
            <a:ext cx="7287704" cy="743185"/>
          </a:xfrm>
        </p:spPr>
        <p:txBody>
          <a:bodyPr lIns="0" tIns="0" rIns="0" bIns="0" anchor="t">
            <a:noAutofit/>
          </a:bodyPr>
          <a:lstStyle>
            <a:lvl1pPr marL="0" indent="0" algn="l">
              <a:lnSpc>
                <a:spcPct val="105000"/>
              </a:lnSpc>
              <a:buNone/>
              <a:defRPr sz="20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1" y="5006975"/>
            <a:ext cx="7287704" cy="746125"/>
          </a:xfrm>
        </p:spPr>
        <p:txBody>
          <a:bodyPr lIns="0" tIns="0" rIns="0" bIns="0">
            <a:noAutofit/>
          </a:bodyPr>
          <a:lstStyle>
            <a:lvl1pPr marL="0" indent="0">
              <a:buNone/>
              <a:defRPr sz="18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9" name="Kuvan paikkamerkki">
            <a:extLst>
              <a:ext uri="{FF2B5EF4-FFF2-40B4-BE49-F238E27FC236}">
                <a16:creationId xmlns:a16="http://schemas.microsoft.com/office/drawing/2014/main" id="{61ACCD94-13FC-C4DD-A92B-ACEE320D09B4}"/>
              </a:ext>
              <a:ext uri="{C183D7F6-B498-43B3-948B-1728B52AA6E4}">
                <adec:decorative xmlns:adec="http://schemas.microsoft.com/office/drawing/2017/decorative" val="1"/>
              </a:ext>
            </a:extLst>
          </p:cNvPr>
          <p:cNvSpPr>
            <a:spLocks noGrp="1"/>
          </p:cNvSpPr>
          <p:nvPr>
            <p:ph type="pic" sz="quarter" idx="14" hasCustomPrompt="1"/>
          </p:nvPr>
        </p:nvSpPr>
        <p:spPr>
          <a:xfrm>
            <a:off x="8125905" y="0"/>
            <a:ext cx="4066096" cy="6858000"/>
          </a:xfrm>
          <a:custGeom>
            <a:avLst/>
            <a:gdLst>
              <a:gd name="connsiteX0" fmla="*/ 381 w 4066096"/>
              <a:gd name="connsiteY0" fmla="*/ 0 h 6858000"/>
              <a:gd name="connsiteX1" fmla="*/ 781260 w 4066096"/>
              <a:gd name="connsiteY1" fmla="*/ 0 h 6858000"/>
              <a:gd name="connsiteX2" fmla="*/ 1149302 w 4066096"/>
              <a:gd name="connsiteY2" fmla="*/ 0 h 6858000"/>
              <a:gd name="connsiteX3" fmla="*/ 4066094 w 4066096"/>
              <a:gd name="connsiteY3" fmla="*/ 0 h 6858000"/>
              <a:gd name="connsiteX4" fmla="*/ 4066095 w 4066096"/>
              <a:gd name="connsiteY4" fmla="*/ 0 h 6858000"/>
              <a:gd name="connsiteX5" fmla="*/ 4066096 w 4066096"/>
              <a:gd name="connsiteY5" fmla="*/ 0 h 6858000"/>
              <a:gd name="connsiteX6" fmla="*/ 4066096 w 4066096"/>
              <a:gd name="connsiteY6" fmla="*/ 6858000 h 6858000"/>
              <a:gd name="connsiteX7" fmla="*/ 4066095 w 4066096"/>
              <a:gd name="connsiteY7" fmla="*/ 6858000 h 6858000"/>
              <a:gd name="connsiteX8" fmla="*/ 4066094 w 4066096"/>
              <a:gd name="connsiteY8" fmla="*/ 6858000 h 6858000"/>
              <a:gd name="connsiteX9" fmla="*/ 1149302 w 4066096"/>
              <a:gd name="connsiteY9" fmla="*/ 6858000 h 6858000"/>
              <a:gd name="connsiteX10" fmla="*/ 781210 w 4066096"/>
              <a:gd name="connsiteY10" fmla="*/ 6858000 h 6858000"/>
              <a:gd name="connsiteX11" fmla="*/ 127 w 4066096"/>
              <a:gd name="connsiteY11" fmla="*/ 6858000 h 6858000"/>
              <a:gd name="connsiteX12" fmla="*/ 0 w 4066096"/>
              <a:gd name="connsiteY12" fmla="*/ 6846506 h 6858000"/>
              <a:gd name="connsiteX13" fmla="*/ 149035 w 4066096"/>
              <a:gd name="connsiteY13" fmla="*/ 6358954 h 6858000"/>
              <a:gd name="connsiteX14" fmla="*/ 0 w 4066096"/>
              <a:gd name="connsiteY14" fmla="*/ 5871401 h 6858000"/>
              <a:gd name="connsiteX15" fmla="*/ 149035 w 4066096"/>
              <a:gd name="connsiteY15" fmla="*/ 5383848 h 6858000"/>
              <a:gd name="connsiteX16" fmla="*/ 0 w 4066096"/>
              <a:gd name="connsiteY16" fmla="*/ 4896295 h 6858000"/>
              <a:gd name="connsiteX17" fmla="*/ 149035 w 4066096"/>
              <a:gd name="connsiteY17" fmla="*/ 4408742 h 6858000"/>
              <a:gd name="connsiteX18" fmla="*/ 0 w 4066096"/>
              <a:gd name="connsiteY18" fmla="*/ 3921189 h 6858000"/>
              <a:gd name="connsiteX19" fmla="*/ 149035 w 4066096"/>
              <a:gd name="connsiteY19" fmla="*/ 3433636 h 6858000"/>
              <a:gd name="connsiteX20" fmla="*/ 0 w 4066096"/>
              <a:gd name="connsiteY20" fmla="*/ 2946083 h 6858000"/>
              <a:gd name="connsiteX21" fmla="*/ 149035 w 4066096"/>
              <a:gd name="connsiteY21" fmla="*/ 2458530 h 6858000"/>
              <a:gd name="connsiteX22" fmla="*/ 0 w 4066096"/>
              <a:gd name="connsiteY22" fmla="*/ 1970977 h 6858000"/>
              <a:gd name="connsiteX23" fmla="*/ 149035 w 4066096"/>
              <a:gd name="connsiteY23" fmla="*/ 1483424 h 6858000"/>
              <a:gd name="connsiteX24" fmla="*/ 0 w 4066096"/>
              <a:gd name="connsiteY24" fmla="*/ 995871 h 6858000"/>
              <a:gd name="connsiteX25" fmla="*/ 149035 w 4066096"/>
              <a:gd name="connsiteY25" fmla="*/ 508318 h 6858000"/>
              <a:gd name="connsiteX26" fmla="*/ 0 w 4066096"/>
              <a:gd name="connsiteY26" fmla="*/ 20765 h 6858000"/>
              <a:gd name="connsiteX27" fmla="*/ 381 w 4066096"/>
              <a:gd name="connsiteY27"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066096" h="6858000">
                <a:moveTo>
                  <a:pt x="381" y="0"/>
                </a:moveTo>
                <a:lnTo>
                  <a:pt x="781260" y="0"/>
                </a:lnTo>
                <a:lnTo>
                  <a:pt x="1149302" y="0"/>
                </a:lnTo>
                <a:lnTo>
                  <a:pt x="4066094" y="0"/>
                </a:lnTo>
                <a:lnTo>
                  <a:pt x="4066095" y="0"/>
                </a:lnTo>
                <a:lnTo>
                  <a:pt x="4066096" y="0"/>
                </a:lnTo>
                <a:lnTo>
                  <a:pt x="4066096" y="6858000"/>
                </a:lnTo>
                <a:lnTo>
                  <a:pt x="4066095" y="6858000"/>
                </a:lnTo>
                <a:lnTo>
                  <a:pt x="4066094" y="6858000"/>
                </a:lnTo>
                <a:lnTo>
                  <a:pt x="1149302" y="6858000"/>
                </a:lnTo>
                <a:lnTo>
                  <a:pt x="781210" y="6858000"/>
                </a:lnTo>
                <a:lnTo>
                  <a:pt x="127" y="6858000"/>
                </a:lnTo>
                <a:cubicBezTo>
                  <a:pt x="64" y="6854254"/>
                  <a:pt x="0" y="6850381"/>
                  <a:pt x="0" y="6846506"/>
                </a:cubicBezTo>
                <a:cubicBezTo>
                  <a:pt x="0" y="6604318"/>
                  <a:pt x="149035" y="6604318"/>
                  <a:pt x="149035" y="6358954"/>
                </a:cubicBezTo>
                <a:cubicBezTo>
                  <a:pt x="149035" y="6113590"/>
                  <a:pt x="0" y="6116765"/>
                  <a:pt x="0" y="5871401"/>
                </a:cubicBezTo>
                <a:cubicBezTo>
                  <a:pt x="0" y="5626037"/>
                  <a:pt x="149035" y="5629212"/>
                  <a:pt x="149035" y="5383848"/>
                </a:cubicBezTo>
                <a:cubicBezTo>
                  <a:pt x="149035" y="5138484"/>
                  <a:pt x="0" y="5141659"/>
                  <a:pt x="0" y="4896295"/>
                </a:cubicBezTo>
                <a:cubicBezTo>
                  <a:pt x="0" y="4650931"/>
                  <a:pt x="149035" y="4654106"/>
                  <a:pt x="149035" y="4408742"/>
                </a:cubicBezTo>
                <a:cubicBezTo>
                  <a:pt x="149035" y="4163378"/>
                  <a:pt x="0" y="4163441"/>
                  <a:pt x="0" y="3921189"/>
                </a:cubicBezTo>
                <a:cubicBezTo>
                  <a:pt x="0" y="3678936"/>
                  <a:pt x="149035" y="3679000"/>
                  <a:pt x="149035" y="3433636"/>
                </a:cubicBezTo>
                <a:cubicBezTo>
                  <a:pt x="149035" y="3188272"/>
                  <a:pt x="0" y="3191447"/>
                  <a:pt x="0" y="2946083"/>
                </a:cubicBezTo>
                <a:cubicBezTo>
                  <a:pt x="0" y="2700719"/>
                  <a:pt x="149035" y="2703894"/>
                  <a:pt x="149035" y="2458530"/>
                </a:cubicBezTo>
                <a:cubicBezTo>
                  <a:pt x="149035" y="2213166"/>
                  <a:pt x="0" y="2213229"/>
                  <a:pt x="0" y="1970977"/>
                </a:cubicBezTo>
                <a:cubicBezTo>
                  <a:pt x="0" y="1728724"/>
                  <a:pt x="149035" y="1728788"/>
                  <a:pt x="149035" y="1483424"/>
                </a:cubicBezTo>
                <a:cubicBezTo>
                  <a:pt x="149035" y="1238060"/>
                  <a:pt x="0" y="1241235"/>
                  <a:pt x="0" y="995871"/>
                </a:cubicBezTo>
                <a:cubicBezTo>
                  <a:pt x="0" y="750507"/>
                  <a:pt x="149035" y="753682"/>
                  <a:pt x="149035" y="508318"/>
                </a:cubicBezTo>
                <a:cubicBezTo>
                  <a:pt x="149035" y="262954"/>
                  <a:pt x="0" y="266129"/>
                  <a:pt x="0" y="20765"/>
                </a:cubicBezTo>
                <a:cubicBezTo>
                  <a:pt x="0" y="13653"/>
                  <a:pt x="127" y="6731"/>
                  <a:pt x="381" y="0"/>
                </a:cubicBezTo>
                <a:close/>
              </a:path>
            </a:pathLst>
          </a:custGeom>
          <a:noFill/>
        </p:spPr>
        <p:txBody>
          <a:bodyPr wrap="square" lIns="360000" tIns="180000" rIns="360000" bIns="540000" anchor="t" anchorCtr="0">
            <a:noAutofit/>
          </a:bodyPr>
          <a:lstStyle>
            <a:lvl1pPr marL="0" indent="0" algn="ctr">
              <a:buNone/>
              <a:defRPr sz="1400" b="0" i="0">
                <a:solidFill>
                  <a:schemeClr val="tx1"/>
                </a:solidFill>
                <a:sym typeface="Wingdings 3" panose="05040102010807070707" pitchFamily="18" charset="2"/>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0" name="Kuvatiedot">
            <a:extLst>
              <a:ext uri="{FF2B5EF4-FFF2-40B4-BE49-F238E27FC236}">
                <a16:creationId xmlns:a16="http://schemas.microsoft.com/office/drawing/2014/main" id="{E6811E85-6DD3-263C-9FEB-BF604951131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7" name="Logo">
            <a:extLst>
              <a:ext uri="{FF2B5EF4-FFF2-40B4-BE49-F238E27FC236}">
                <a16:creationId xmlns:a16="http://schemas.microsoft.com/office/drawing/2014/main" id="{9C62B94A-4820-38D7-5765-725F3BC11CF9}"/>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tx1"/>
              </a:solidFill>
            </a:endParaRPr>
          </a:p>
        </p:txBody>
      </p:sp>
      <p:sp>
        <p:nvSpPr>
          <p:cNvPr id="4" name="Päivämäärän paikkamerkki 3">
            <a:extLst>
              <a:ext uri="{FF2B5EF4-FFF2-40B4-BE49-F238E27FC236}">
                <a16:creationId xmlns:a16="http://schemas.microsoft.com/office/drawing/2014/main" id="{C49E1D46-CE66-0E16-B21A-763105029147}"/>
              </a:ext>
            </a:extLst>
          </p:cNvPr>
          <p:cNvSpPr>
            <a:spLocks noGrp="1"/>
          </p:cNvSpPr>
          <p:nvPr>
            <p:ph type="dt" sz="half" idx="10"/>
          </p:nvPr>
        </p:nvSpPr>
        <p:spPr>
          <a:xfrm>
            <a:off x="10459219" y="6248400"/>
            <a:ext cx="1191444" cy="249238"/>
          </a:xfrm>
        </p:spPr>
        <p:txBody>
          <a:bodyPr wrap="square" anchor="b"/>
          <a:lstStyle>
            <a:lvl1pPr algn="r">
              <a:defRPr b="1">
                <a:solidFill>
                  <a:schemeClr val="tx1"/>
                </a:solidFill>
              </a:defRPr>
            </a:lvl1pPr>
          </a:lstStyle>
          <a:p>
            <a:r>
              <a:rPr lang="fi-FI"/>
              <a:t>12.8.2025</a:t>
            </a:r>
            <a:endParaRPr lang="fi-FI" dirty="0"/>
          </a:p>
        </p:txBody>
      </p:sp>
    </p:spTree>
    <p:extLst>
      <p:ext uri="{BB962C8B-B14F-4D97-AF65-F5344CB8AC3E}">
        <p14:creationId xmlns:p14="http://schemas.microsoft.com/office/powerpoint/2010/main" val="3303099743"/>
      </p:ext>
    </p:extLst>
  </p:cSld>
  <p:clrMapOvr>
    <a:masterClrMapping/>
  </p:clrMapOvr>
  <p:extLst>
    <p:ext uri="{DCECCB84-F9BA-43D5-87BE-67443E8EF086}">
      <p15:sldGuideLst xmlns:p15="http://schemas.microsoft.com/office/powerpoint/2012/main"/>
    </p:ext>
  </p:extLst>
</p:sldLayout>
</file>

<file path=ppt/slideLayouts/slideLayout725.xml><?xml version="1.0" encoding="utf-8"?>
<p:sldLayout xmlns:a="http://schemas.openxmlformats.org/drawingml/2006/main" xmlns:r="http://schemas.openxmlformats.org/officeDocument/2006/relationships" xmlns:p="http://schemas.openxmlformats.org/presentationml/2006/main" preserve="1" userDrawn="1">
  <p:cSld name="Otsikkodia 3 A">
    <p:bg>
      <p:bgPr>
        <a:solidFill>
          <a:schemeClr val="accent5"/>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7287705" cy="3227387"/>
          </a:xfrm>
        </p:spPr>
        <p:txBody>
          <a:bodyPr lIns="0" tIns="0" rIns="0" bIns="0" anchor="t">
            <a:noAutofit/>
          </a:bodyPr>
          <a:lstStyle>
            <a:lvl1pPr algn="l">
              <a:defRPr sz="6000">
                <a:solidFill>
                  <a:schemeClr val="bg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1" y="4017963"/>
            <a:ext cx="7287704" cy="743185"/>
          </a:xfrm>
        </p:spPr>
        <p:txBody>
          <a:bodyPr lIns="0" tIns="0" rIns="0" bIns="0" anchor="t">
            <a:noAutofit/>
          </a:bodyPr>
          <a:lstStyle>
            <a:lvl1pPr marL="0" indent="0" algn="l">
              <a:lnSpc>
                <a:spcPct val="105000"/>
              </a:lnSpc>
              <a:buNone/>
              <a:defRPr sz="20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1" y="5006975"/>
            <a:ext cx="7287704" cy="746125"/>
          </a:xfrm>
        </p:spPr>
        <p:txBody>
          <a:bodyPr lIns="0" tIns="0" rIns="0" bIns="0">
            <a:noAutofit/>
          </a:bodyPr>
          <a:lstStyle>
            <a:lvl1pPr marL="0" indent="0">
              <a:buNone/>
              <a:defRPr sz="18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1" name="Kuvan paikkamerkki 10">
            <a:extLst>
              <a:ext uri="{FF2B5EF4-FFF2-40B4-BE49-F238E27FC236}">
                <a16:creationId xmlns:a16="http://schemas.microsoft.com/office/drawing/2014/main" id="{244FBECD-C4DE-7920-F36A-17CA35C8EE51}"/>
              </a:ext>
              <a:ext uri="{C183D7F6-B498-43B3-948B-1728B52AA6E4}">
                <adec:decorative xmlns:adec="http://schemas.microsoft.com/office/drawing/2017/decorative" val="1"/>
              </a:ext>
            </a:extLst>
          </p:cNvPr>
          <p:cNvSpPr>
            <a:spLocks noGrp="1"/>
          </p:cNvSpPr>
          <p:nvPr>
            <p:ph type="pic" sz="quarter" idx="14" hasCustomPrompt="1"/>
          </p:nvPr>
        </p:nvSpPr>
        <p:spPr>
          <a:xfrm>
            <a:off x="8125904" y="0"/>
            <a:ext cx="4066096" cy="6858000"/>
          </a:xfrm>
          <a:custGeom>
            <a:avLst/>
            <a:gdLst>
              <a:gd name="connsiteX0" fmla="*/ 0 w 4066096"/>
              <a:gd name="connsiteY0" fmla="*/ 0 h 6858000"/>
              <a:gd name="connsiteX1" fmla="*/ 523121 w 4066096"/>
              <a:gd name="connsiteY1" fmla="*/ 0 h 6858000"/>
              <a:gd name="connsiteX2" fmla="*/ 995277 w 4066096"/>
              <a:gd name="connsiteY2" fmla="*/ 0 h 6858000"/>
              <a:gd name="connsiteX3" fmla="*/ 1217813 w 4066096"/>
              <a:gd name="connsiteY3" fmla="*/ 0 h 6858000"/>
              <a:gd name="connsiteX4" fmla="*/ 2981445 w 4066096"/>
              <a:gd name="connsiteY4" fmla="*/ 0 h 6858000"/>
              <a:gd name="connsiteX5" fmla="*/ 2981446 w 4066096"/>
              <a:gd name="connsiteY5" fmla="*/ 0 h 6858000"/>
              <a:gd name="connsiteX6" fmla="*/ 4066096 w 4066096"/>
              <a:gd name="connsiteY6" fmla="*/ 0 h 6858000"/>
              <a:gd name="connsiteX7" fmla="*/ 4066096 w 4066096"/>
              <a:gd name="connsiteY7" fmla="*/ 6858000 h 6858000"/>
              <a:gd name="connsiteX8" fmla="*/ 2981446 w 4066096"/>
              <a:gd name="connsiteY8" fmla="*/ 6858000 h 6858000"/>
              <a:gd name="connsiteX9" fmla="*/ 2981445 w 4066096"/>
              <a:gd name="connsiteY9" fmla="*/ 6858000 h 6858000"/>
              <a:gd name="connsiteX10" fmla="*/ 1217813 w 4066096"/>
              <a:gd name="connsiteY10" fmla="*/ 6858000 h 6858000"/>
              <a:gd name="connsiteX11" fmla="*/ 995247 w 4066096"/>
              <a:gd name="connsiteY11" fmla="*/ 6858000 h 6858000"/>
              <a:gd name="connsiteX12" fmla="*/ 522967 w 4066096"/>
              <a:gd name="connsiteY12" fmla="*/ 6858000 h 6858000"/>
              <a:gd name="connsiteX13" fmla="*/ 0 w 4066096"/>
              <a:gd name="connsiteY13"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66096" h="6858000">
                <a:moveTo>
                  <a:pt x="0" y="0"/>
                </a:moveTo>
                <a:lnTo>
                  <a:pt x="523121" y="0"/>
                </a:lnTo>
                <a:lnTo>
                  <a:pt x="995277" y="0"/>
                </a:lnTo>
                <a:lnTo>
                  <a:pt x="1217813" y="0"/>
                </a:lnTo>
                <a:lnTo>
                  <a:pt x="2981445" y="0"/>
                </a:lnTo>
                <a:lnTo>
                  <a:pt x="2981446" y="0"/>
                </a:lnTo>
                <a:lnTo>
                  <a:pt x="4066096" y="0"/>
                </a:lnTo>
                <a:lnTo>
                  <a:pt x="4066096" y="6858000"/>
                </a:lnTo>
                <a:lnTo>
                  <a:pt x="2981446" y="6858000"/>
                </a:lnTo>
                <a:lnTo>
                  <a:pt x="2981445" y="6858000"/>
                </a:lnTo>
                <a:lnTo>
                  <a:pt x="1217813" y="6858000"/>
                </a:lnTo>
                <a:lnTo>
                  <a:pt x="995247" y="6858000"/>
                </a:lnTo>
                <a:lnTo>
                  <a:pt x="522967" y="6858000"/>
                </a:lnTo>
                <a:lnTo>
                  <a:pt x="0" y="6858000"/>
                </a:lnTo>
                <a:close/>
              </a:path>
            </a:pathLst>
          </a:custGeom>
          <a:noFill/>
        </p:spPr>
        <p:txBody>
          <a:bodyPr wrap="square" lIns="360000" tIns="180000" rIns="360000" bIns="540000" anchor="t" anchorCtr="0">
            <a:noAutofit/>
          </a:bodyPr>
          <a:lstStyle>
            <a:lvl1pPr marL="0" indent="0" algn="ctr">
              <a:buNone/>
              <a:defRPr sz="1400" b="0" i="0">
                <a:solidFill>
                  <a:schemeClr val="tx1"/>
                </a:solidFill>
                <a:sym typeface="Wingdings 3" panose="05040102010807070707" pitchFamily="18" charset="2"/>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0" name="Kuvatiedot">
            <a:extLst>
              <a:ext uri="{FF2B5EF4-FFF2-40B4-BE49-F238E27FC236}">
                <a16:creationId xmlns:a16="http://schemas.microsoft.com/office/drawing/2014/main" id="{E6811E85-6DD3-263C-9FEB-BF604951131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7" name="Logo">
            <a:extLst>
              <a:ext uri="{FF2B5EF4-FFF2-40B4-BE49-F238E27FC236}">
                <a16:creationId xmlns:a16="http://schemas.microsoft.com/office/drawing/2014/main" id="{9C62B94A-4820-38D7-5765-725F3BC11CF9}"/>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tx1"/>
              </a:solidFill>
            </a:endParaRPr>
          </a:p>
        </p:txBody>
      </p:sp>
      <p:sp>
        <p:nvSpPr>
          <p:cNvPr id="4" name="Päivämäärän paikkamerkki 3">
            <a:extLst>
              <a:ext uri="{FF2B5EF4-FFF2-40B4-BE49-F238E27FC236}">
                <a16:creationId xmlns:a16="http://schemas.microsoft.com/office/drawing/2014/main" id="{C49E1D46-CE66-0E16-B21A-763105029147}"/>
              </a:ext>
            </a:extLst>
          </p:cNvPr>
          <p:cNvSpPr>
            <a:spLocks noGrp="1"/>
          </p:cNvSpPr>
          <p:nvPr>
            <p:ph type="dt" sz="half" idx="10"/>
          </p:nvPr>
        </p:nvSpPr>
        <p:spPr>
          <a:xfrm>
            <a:off x="10459219" y="6248400"/>
            <a:ext cx="1191444" cy="249238"/>
          </a:xfrm>
        </p:spPr>
        <p:txBody>
          <a:bodyPr wrap="square" anchor="b"/>
          <a:lstStyle>
            <a:lvl1pPr algn="r">
              <a:defRPr b="1">
                <a:solidFill>
                  <a:schemeClr val="tx1"/>
                </a:solidFill>
              </a:defRPr>
            </a:lvl1pPr>
          </a:lstStyle>
          <a:p>
            <a:r>
              <a:rPr lang="fi-FI"/>
              <a:t>12.8.2025</a:t>
            </a:r>
            <a:endParaRPr lang="fi-FI" dirty="0"/>
          </a:p>
        </p:txBody>
      </p:sp>
    </p:spTree>
    <p:extLst>
      <p:ext uri="{BB962C8B-B14F-4D97-AF65-F5344CB8AC3E}">
        <p14:creationId xmlns:p14="http://schemas.microsoft.com/office/powerpoint/2010/main" val="285920044"/>
      </p:ext>
    </p:extLst>
  </p:cSld>
  <p:clrMapOvr>
    <a:masterClrMapping/>
  </p:clrMapOvr>
  <p:extLst>
    <p:ext uri="{DCECCB84-F9BA-43D5-87BE-67443E8EF086}">
      <p15:sldGuideLst xmlns:p15="http://schemas.microsoft.com/office/powerpoint/2012/main"/>
    </p:ext>
  </p:extLst>
</p:sldLayout>
</file>

<file path=ppt/slideLayouts/slideLayout726.xml><?xml version="1.0" encoding="utf-8"?>
<p:sldLayout xmlns:a="http://schemas.openxmlformats.org/drawingml/2006/main" xmlns:r="http://schemas.openxmlformats.org/officeDocument/2006/relationships" xmlns:p="http://schemas.openxmlformats.org/presentationml/2006/main" preserve="1" userDrawn="1">
  <p:cSld name="Otsikkodia 3 B">
    <p:bg>
      <p:bgPr>
        <a:solidFill>
          <a:schemeClr val="accent5"/>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7287705" cy="3227387"/>
          </a:xfrm>
        </p:spPr>
        <p:txBody>
          <a:bodyPr lIns="0" tIns="0" rIns="0" bIns="0" anchor="t">
            <a:noAutofit/>
          </a:bodyPr>
          <a:lstStyle>
            <a:lvl1pPr algn="l">
              <a:defRPr sz="6000">
                <a:solidFill>
                  <a:schemeClr val="bg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1" y="4017963"/>
            <a:ext cx="7287704" cy="743185"/>
          </a:xfrm>
        </p:spPr>
        <p:txBody>
          <a:bodyPr lIns="0" tIns="0" rIns="0" bIns="0" anchor="t">
            <a:noAutofit/>
          </a:bodyPr>
          <a:lstStyle>
            <a:lvl1pPr marL="0" indent="0" algn="l">
              <a:lnSpc>
                <a:spcPct val="105000"/>
              </a:lnSpc>
              <a:buNone/>
              <a:defRPr sz="20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1" y="5006975"/>
            <a:ext cx="7287704" cy="746125"/>
          </a:xfrm>
        </p:spPr>
        <p:txBody>
          <a:bodyPr lIns="0" tIns="0" rIns="0" bIns="0">
            <a:noAutofit/>
          </a:bodyPr>
          <a:lstStyle>
            <a:lvl1pPr marL="0" indent="0">
              <a:buNone/>
              <a:defRPr sz="18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1" name="Kuvan paikkamerkki 10">
            <a:extLst>
              <a:ext uri="{FF2B5EF4-FFF2-40B4-BE49-F238E27FC236}">
                <a16:creationId xmlns:a16="http://schemas.microsoft.com/office/drawing/2014/main" id="{B62BC339-2E52-7E5F-08D2-38D957EF9179}"/>
              </a:ext>
              <a:ext uri="{C183D7F6-B498-43B3-948B-1728B52AA6E4}">
                <adec:decorative xmlns:adec="http://schemas.microsoft.com/office/drawing/2017/decorative" val="1"/>
              </a:ext>
            </a:extLst>
          </p:cNvPr>
          <p:cNvSpPr>
            <a:spLocks noGrp="1"/>
          </p:cNvSpPr>
          <p:nvPr>
            <p:ph type="pic" sz="quarter" idx="14" hasCustomPrompt="1"/>
          </p:nvPr>
        </p:nvSpPr>
        <p:spPr>
          <a:xfrm>
            <a:off x="8125397" y="0"/>
            <a:ext cx="4066603" cy="6858000"/>
          </a:xfrm>
          <a:custGeom>
            <a:avLst/>
            <a:gdLst>
              <a:gd name="connsiteX0" fmla="*/ 34892 w 4066603"/>
              <a:gd name="connsiteY0" fmla="*/ 0 h 6858000"/>
              <a:gd name="connsiteX1" fmla="*/ 778914 w 4066603"/>
              <a:gd name="connsiteY1" fmla="*/ 0 h 6858000"/>
              <a:gd name="connsiteX2" fmla="*/ 1013450 w 4066603"/>
              <a:gd name="connsiteY2" fmla="*/ 0 h 6858000"/>
              <a:gd name="connsiteX3" fmla="*/ 1074707 w 4066603"/>
              <a:gd name="connsiteY3" fmla="*/ 0 h 6858000"/>
              <a:gd name="connsiteX4" fmla="*/ 1541123 w 4066603"/>
              <a:gd name="connsiteY4" fmla="*/ 0 h 6858000"/>
              <a:gd name="connsiteX5" fmla="*/ 1789824 w 4066603"/>
              <a:gd name="connsiteY5" fmla="*/ 0 h 6858000"/>
              <a:gd name="connsiteX6" fmla="*/ 3760821 w 4066603"/>
              <a:gd name="connsiteY6" fmla="*/ 0 h 6858000"/>
              <a:gd name="connsiteX7" fmla="*/ 3760822 w 4066603"/>
              <a:gd name="connsiteY7" fmla="*/ 0 h 6858000"/>
              <a:gd name="connsiteX8" fmla="*/ 4066603 w 4066603"/>
              <a:gd name="connsiteY8" fmla="*/ 0 h 6858000"/>
              <a:gd name="connsiteX9" fmla="*/ 4066603 w 4066603"/>
              <a:gd name="connsiteY9" fmla="*/ 6858000 h 6858000"/>
              <a:gd name="connsiteX10" fmla="*/ 3760822 w 4066603"/>
              <a:gd name="connsiteY10" fmla="*/ 6858000 h 6858000"/>
              <a:gd name="connsiteX11" fmla="*/ 3760821 w 4066603"/>
              <a:gd name="connsiteY11" fmla="*/ 6858000 h 6858000"/>
              <a:gd name="connsiteX12" fmla="*/ 1789824 w 4066603"/>
              <a:gd name="connsiteY12" fmla="*/ 6858000 h 6858000"/>
              <a:gd name="connsiteX13" fmla="*/ 1541089 w 4066603"/>
              <a:gd name="connsiteY13" fmla="*/ 6858000 h 6858000"/>
              <a:gd name="connsiteX14" fmla="*/ 1074707 w 4066603"/>
              <a:gd name="connsiteY14" fmla="*/ 6858000 h 6858000"/>
              <a:gd name="connsiteX15" fmla="*/ 1013279 w 4066603"/>
              <a:gd name="connsiteY15" fmla="*/ 6858000 h 6858000"/>
              <a:gd name="connsiteX16" fmla="*/ 778914 w 4066603"/>
              <a:gd name="connsiteY16" fmla="*/ 6858000 h 6858000"/>
              <a:gd name="connsiteX17" fmla="*/ 17417 w 4066603"/>
              <a:gd name="connsiteY17" fmla="*/ 6858000 h 6858000"/>
              <a:gd name="connsiteX18" fmla="*/ 0 w 4066603"/>
              <a:gd name="connsiteY18" fmla="*/ 6840583 h 6858000"/>
              <a:gd name="connsiteX19" fmla="*/ 346624 w 4066603"/>
              <a:gd name="connsiteY19" fmla="*/ 6496136 h 6858000"/>
              <a:gd name="connsiteX20" fmla="*/ 0 w 4066603"/>
              <a:gd name="connsiteY20" fmla="*/ 6153866 h 6858000"/>
              <a:gd name="connsiteX21" fmla="*/ 346624 w 4066603"/>
              <a:gd name="connsiteY21" fmla="*/ 5809477 h 6858000"/>
              <a:gd name="connsiteX22" fmla="*/ 0 w 4066603"/>
              <a:gd name="connsiteY22" fmla="*/ 5465030 h 6858000"/>
              <a:gd name="connsiteX23" fmla="*/ 346624 w 4066603"/>
              <a:gd name="connsiteY23" fmla="*/ 5120583 h 6858000"/>
              <a:gd name="connsiteX24" fmla="*/ 0 w 4066603"/>
              <a:gd name="connsiteY24" fmla="*/ 4778371 h 6858000"/>
              <a:gd name="connsiteX25" fmla="*/ 346624 w 4066603"/>
              <a:gd name="connsiteY25" fmla="*/ 4433924 h 6858000"/>
              <a:gd name="connsiteX26" fmla="*/ 0 w 4066603"/>
              <a:gd name="connsiteY26" fmla="*/ 4089534 h 6858000"/>
              <a:gd name="connsiteX27" fmla="*/ 346624 w 4066603"/>
              <a:gd name="connsiteY27" fmla="*/ 3747264 h 6858000"/>
              <a:gd name="connsiteX28" fmla="*/ 0 w 4066603"/>
              <a:gd name="connsiteY28" fmla="*/ 3402817 h 6858000"/>
              <a:gd name="connsiteX29" fmla="*/ 346624 w 4066603"/>
              <a:gd name="connsiteY29" fmla="*/ 3060605 h 6858000"/>
              <a:gd name="connsiteX30" fmla="*/ 0 w 4066603"/>
              <a:gd name="connsiteY30" fmla="*/ 2716158 h 6858000"/>
              <a:gd name="connsiteX31" fmla="*/ 346624 w 4066603"/>
              <a:gd name="connsiteY31" fmla="*/ 2373945 h 6858000"/>
              <a:gd name="connsiteX32" fmla="*/ 0 w 4066603"/>
              <a:gd name="connsiteY32" fmla="*/ 2029498 h 6858000"/>
              <a:gd name="connsiteX33" fmla="*/ 346624 w 4066603"/>
              <a:gd name="connsiteY33" fmla="*/ 1685051 h 6858000"/>
              <a:gd name="connsiteX34" fmla="*/ 0 w 4066603"/>
              <a:gd name="connsiteY34" fmla="*/ 1340662 h 6858000"/>
              <a:gd name="connsiteX35" fmla="*/ 346624 w 4066603"/>
              <a:gd name="connsiteY35" fmla="*/ 998392 h 6858000"/>
              <a:gd name="connsiteX36" fmla="*/ 0 w 4066603"/>
              <a:gd name="connsiteY36" fmla="*/ 653945 h 6858000"/>
              <a:gd name="connsiteX37" fmla="*/ 346624 w 4066603"/>
              <a:gd name="connsiteY37" fmla="*/ 30955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066603" h="6858000">
                <a:moveTo>
                  <a:pt x="34892" y="0"/>
                </a:moveTo>
                <a:lnTo>
                  <a:pt x="778914" y="0"/>
                </a:lnTo>
                <a:lnTo>
                  <a:pt x="1013450" y="0"/>
                </a:lnTo>
                <a:lnTo>
                  <a:pt x="1074707" y="0"/>
                </a:lnTo>
                <a:lnTo>
                  <a:pt x="1541123" y="0"/>
                </a:lnTo>
                <a:lnTo>
                  <a:pt x="1789824" y="0"/>
                </a:lnTo>
                <a:lnTo>
                  <a:pt x="3760821" y="0"/>
                </a:lnTo>
                <a:lnTo>
                  <a:pt x="3760822" y="0"/>
                </a:lnTo>
                <a:lnTo>
                  <a:pt x="4066603" y="0"/>
                </a:lnTo>
                <a:lnTo>
                  <a:pt x="4066603" y="6858000"/>
                </a:lnTo>
                <a:lnTo>
                  <a:pt x="3760822" y="6858000"/>
                </a:lnTo>
                <a:lnTo>
                  <a:pt x="3760821" y="6858000"/>
                </a:lnTo>
                <a:lnTo>
                  <a:pt x="1789824" y="6858000"/>
                </a:lnTo>
                <a:lnTo>
                  <a:pt x="1541089" y="6858000"/>
                </a:lnTo>
                <a:lnTo>
                  <a:pt x="1074707" y="6858000"/>
                </a:lnTo>
                <a:lnTo>
                  <a:pt x="1013279" y="6858000"/>
                </a:lnTo>
                <a:lnTo>
                  <a:pt x="778914" y="6858000"/>
                </a:lnTo>
                <a:lnTo>
                  <a:pt x="17417" y="6858000"/>
                </a:lnTo>
                <a:lnTo>
                  <a:pt x="0" y="6840583"/>
                </a:lnTo>
                <a:lnTo>
                  <a:pt x="346624" y="6496136"/>
                </a:lnTo>
                <a:lnTo>
                  <a:pt x="0" y="6153866"/>
                </a:lnTo>
                <a:lnTo>
                  <a:pt x="346624" y="5809477"/>
                </a:lnTo>
                <a:lnTo>
                  <a:pt x="0" y="5465030"/>
                </a:lnTo>
                <a:lnTo>
                  <a:pt x="346624" y="5120583"/>
                </a:lnTo>
                <a:lnTo>
                  <a:pt x="0" y="4778371"/>
                </a:lnTo>
                <a:lnTo>
                  <a:pt x="346624" y="4433924"/>
                </a:lnTo>
                <a:lnTo>
                  <a:pt x="0" y="4089534"/>
                </a:lnTo>
                <a:lnTo>
                  <a:pt x="346624" y="3747264"/>
                </a:lnTo>
                <a:lnTo>
                  <a:pt x="0" y="3402817"/>
                </a:lnTo>
                <a:lnTo>
                  <a:pt x="346624" y="3060605"/>
                </a:lnTo>
                <a:lnTo>
                  <a:pt x="0" y="2716158"/>
                </a:lnTo>
                <a:lnTo>
                  <a:pt x="346624" y="2373945"/>
                </a:lnTo>
                <a:lnTo>
                  <a:pt x="0" y="2029498"/>
                </a:lnTo>
                <a:lnTo>
                  <a:pt x="346624" y="1685051"/>
                </a:lnTo>
                <a:lnTo>
                  <a:pt x="0" y="1340662"/>
                </a:lnTo>
                <a:lnTo>
                  <a:pt x="346624" y="998392"/>
                </a:lnTo>
                <a:lnTo>
                  <a:pt x="0" y="653945"/>
                </a:lnTo>
                <a:lnTo>
                  <a:pt x="346624" y="309555"/>
                </a:lnTo>
                <a:close/>
              </a:path>
            </a:pathLst>
          </a:custGeom>
          <a:noFill/>
        </p:spPr>
        <p:txBody>
          <a:bodyPr wrap="square" lIns="360000" tIns="180000" rIns="360000" bIns="540000" anchor="t" anchorCtr="0">
            <a:noAutofit/>
          </a:bodyPr>
          <a:lstStyle>
            <a:lvl1pPr marL="0" indent="0" algn="ctr">
              <a:buNone/>
              <a:defRPr sz="1400" b="0" i="0">
                <a:solidFill>
                  <a:schemeClr val="tx1"/>
                </a:solidFill>
                <a:sym typeface="Wingdings 3" panose="05040102010807070707" pitchFamily="18" charset="2"/>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0" name="Kuvatiedot">
            <a:extLst>
              <a:ext uri="{FF2B5EF4-FFF2-40B4-BE49-F238E27FC236}">
                <a16:creationId xmlns:a16="http://schemas.microsoft.com/office/drawing/2014/main" id="{E6811E85-6DD3-263C-9FEB-BF604951131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7" name="Logo">
            <a:extLst>
              <a:ext uri="{FF2B5EF4-FFF2-40B4-BE49-F238E27FC236}">
                <a16:creationId xmlns:a16="http://schemas.microsoft.com/office/drawing/2014/main" id="{9C62B94A-4820-38D7-5765-725F3BC11CF9}"/>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tx1"/>
              </a:solidFill>
            </a:endParaRPr>
          </a:p>
        </p:txBody>
      </p:sp>
      <p:sp>
        <p:nvSpPr>
          <p:cNvPr id="4" name="Päivämäärän paikkamerkki 3">
            <a:extLst>
              <a:ext uri="{FF2B5EF4-FFF2-40B4-BE49-F238E27FC236}">
                <a16:creationId xmlns:a16="http://schemas.microsoft.com/office/drawing/2014/main" id="{C49E1D46-CE66-0E16-B21A-763105029147}"/>
              </a:ext>
            </a:extLst>
          </p:cNvPr>
          <p:cNvSpPr>
            <a:spLocks noGrp="1"/>
          </p:cNvSpPr>
          <p:nvPr>
            <p:ph type="dt" sz="half" idx="10"/>
          </p:nvPr>
        </p:nvSpPr>
        <p:spPr>
          <a:xfrm>
            <a:off x="10459219" y="6248400"/>
            <a:ext cx="1191444" cy="249238"/>
          </a:xfrm>
        </p:spPr>
        <p:txBody>
          <a:bodyPr wrap="square" anchor="b"/>
          <a:lstStyle>
            <a:lvl1pPr algn="r">
              <a:defRPr b="1">
                <a:solidFill>
                  <a:schemeClr val="tx1"/>
                </a:solidFill>
              </a:defRPr>
            </a:lvl1pPr>
          </a:lstStyle>
          <a:p>
            <a:r>
              <a:rPr lang="fi-FI"/>
              <a:t>12.8.2025</a:t>
            </a:r>
            <a:endParaRPr lang="fi-FI" dirty="0"/>
          </a:p>
        </p:txBody>
      </p:sp>
    </p:spTree>
    <p:extLst>
      <p:ext uri="{BB962C8B-B14F-4D97-AF65-F5344CB8AC3E}">
        <p14:creationId xmlns:p14="http://schemas.microsoft.com/office/powerpoint/2010/main" val="3692176518"/>
      </p:ext>
    </p:extLst>
  </p:cSld>
  <p:clrMapOvr>
    <a:masterClrMapping/>
  </p:clrMapOvr>
  <p:extLst>
    <p:ext uri="{DCECCB84-F9BA-43D5-87BE-67443E8EF086}">
      <p15:sldGuideLst xmlns:p15="http://schemas.microsoft.com/office/powerpoint/2012/main"/>
    </p:ext>
  </p:extLst>
</p:sldLayout>
</file>

<file path=ppt/slideLayouts/slideLayout727.xml><?xml version="1.0" encoding="utf-8"?>
<p:sldLayout xmlns:a="http://schemas.openxmlformats.org/drawingml/2006/main" xmlns:r="http://schemas.openxmlformats.org/officeDocument/2006/relationships" xmlns:p="http://schemas.openxmlformats.org/presentationml/2006/main" preserve="1" userDrawn="1">
  <p:cSld name="Otsikkodia 3 C">
    <p:bg>
      <p:bgPr>
        <a:solidFill>
          <a:schemeClr val="accent5"/>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7287705" cy="3227387"/>
          </a:xfrm>
        </p:spPr>
        <p:txBody>
          <a:bodyPr lIns="0" tIns="0" rIns="0" bIns="0" anchor="t">
            <a:noAutofit/>
          </a:bodyPr>
          <a:lstStyle>
            <a:lvl1pPr algn="l">
              <a:defRPr sz="6000">
                <a:solidFill>
                  <a:schemeClr val="bg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1" y="4017963"/>
            <a:ext cx="7287704" cy="743185"/>
          </a:xfrm>
        </p:spPr>
        <p:txBody>
          <a:bodyPr lIns="0" tIns="0" rIns="0" bIns="0" anchor="t">
            <a:noAutofit/>
          </a:bodyPr>
          <a:lstStyle>
            <a:lvl1pPr marL="0" indent="0" algn="l">
              <a:lnSpc>
                <a:spcPct val="105000"/>
              </a:lnSpc>
              <a:buNone/>
              <a:defRPr sz="20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1" y="5006975"/>
            <a:ext cx="7287704" cy="746125"/>
          </a:xfrm>
        </p:spPr>
        <p:txBody>
          <a:bodyPr lIns="0" tIns="0" rIns="0" bIns="0">
            <a:noAutofit/>
          </a:bodyPr>
          <a:lstStyle>
            <a:lvl1pPr marL="0" indent="0">
              <a:buNone/>
              <a:defRPr sz="18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1" name="Kuvan paikkamerkki 10">
            <a:extLst>
              <a:ext uri="{FF2B5EF4-FFF2-40B4-BE49-F238E27FC236}">
                <a16:creationId xmlns:a16="http://schemas.microsoft.com/office/drawing/2014/main" id="{217C6955-F828-EECD-D17D-7CF514B535E7}"/>
              </a:ext>
              <a:ext uri="{C183D7F6-B498-43B3-948B-1728B52AA6E4}">
                <adec:decorative xmlns:adec="http://schemas.microsoft.com/office/drawing/2017/decorative" val="1"/>
              </a:ext>
            </a:extLst>
          </p:cNvPr>
          <p:cNvSpPr>
            <a:spLocks noGrp="1"/>
          </p:cNvSpPr>
          <p:nvPr>
            <p:ph type="pic" sz="quarter" idx="14" hasCustomPrompt="1"/>
          </p:nvPr>
        </p:nvSpPr>
        <p:spPr>
          <a:xfrm>
            <a:off x="8124889" y="0"/>
            <a:ext cx="4067111" cy="6858000"/>
          </a:xfrm>
          <a:custGeom>
            <a:avLst/>
            <a:gdLst>
              <a:gd name="connsiteX0" fmla="*/ 1969 w 4067111"/>
              <a:gd name="connsiteY0" fmla="*/ 0 h 6858000"/>
              <a:gd name="connsiteX1" fmla="*/ 759628 w 4067111"/>
              <a:gd name="connsiteY1" fmla="*/ 0 h 6858000"/>
              <a:gd name="connsiteX2" fmla="*/ 1200278 w 4067111"/>
              <a:gd name="connsiteY2" fmla="*/ 0 h 6858000"/>
              <a:gd name="connsiteX3" fmla="*/ 1335701 w 4067111"/>
              <a:gd name="connsiteY3" fmla="*/ 0 h 6858000"/>
              <a:gd name="connsiteX4" fmla="*/ 1607215 w 4067111"/>
              <a:gd name="connsiteY4" fmla="*/ 0 h 6858000"/>
              <a:gd name="connsiteX5" fmla="*/ 1729330 w 4067111"/>
              <a:gd name="connsiteY5" fmla="*/ 0 h 6858000"/>
              <a:gd name="connsiteX6" fmla="*/ 1939660 w 4067111"/>
              <a:gd name="connsiteY6" fmla="*/ 0 h 6858000"/>
              <a:gd name="connsiteX7" fmla="*/ 3511550 w 4067111"/>
              <a:gd name="connsiteY7" fmla="*/ 0 h 6858000"/>
              <a:gd name="connsiteX8" fmla="*/ 3759002 w 4067111"/>
              <a:gd name="connsiteY8" fmla="*/ 0 h 6858000"/>
              <a:gd name="connsiteX9" fmla="*/ 3759003 w 4067111"/>
              <a:gd name="connsiteY9" fmla="*/ 0 h 6858000"/>
              <a:gd name="connsiteX10" fmla="*/ 3759004 w 4067111"/>
              <a:gd name="connsiteY10" fmla="*/ 0 h 6858000"/>
              <a:gd name="connsiteX11" fmla="*/ 4067111 w 4067111"/>
              <a:gd name="connsiteY11" fmla="*/ 0 h 6858000"/>
              <a:gd name="connsiteX12" fmla="*/ 4067111 w 4067111"/>
              <a:gd name="connsiteY12" fmla="*/ 6858000 h 6858000"/>
              <a:gd name="connsiteX13" fmla="*/ 3759004 w 4067111"/>
              <a:gd name="connsiteY13" fmla="*/ 6858000 h 6858000"/>
              <a:gd name="connsiteX14" fmla="*/ 3759003 w 4067111"/>
              <a:gd name="connsiteY14" fmla="*/ 6858000 h 6858000"/>
              <a:gd name="connsiteX15" fmla="*/ 3759002 w 4067111"/>
              <a:gd name="connsiteY15" fmla="*/ 6858000 h 6858000"/>
              <a:gd name="connsiteX16" fmla="*/ 3511550 w 4067111"/>
              <a:gd name="connsiteY16" fmla="*/ 6858000 h 6858000"/>
              <a:gd name="connsiteX17" fmla="*/ 1939660 w 4067111"/>
              <a:gd name="connsiteY17" fmla="*/ 6858000 h 6858000"/>
              <a:gd name="connsiteX18" fmla="*/ 1729330 w 4067111"/>
              <a:gd name="connsiteY18" fmla="*/ 6858000 h 6858000"/>
              <a:gd name="connsiteX19" fmla="*/ 1607215 w 4067111"/>
              <a:gd name="connsiteY19" fmla="*/ 6858000 h 6858000"/>
              <a:gd name="connsiteX20" fmla="*/ 1335664 w 4067111"/>
              <a:gd name="connsiteY20" fmla="*/ 6858000 h 6858000"/>
              <a:gd name="connsiteX21" fmla="*/ 1187852 w 4067111"/>
              <a:gd name="connsiteY21" fmla="*/ 6858000 h 6858000"/>
              <a:gd name="connsiteX22" fmla="*/ 759441 w 4067111"/>
              <a:gd name="connsiteY22" fmla="*/ 6858000 h 6858000"/>
              <a:gd name="connsiteX23" fmla="*/ 127 w 4067111"/>
              <a:gd name="connsiteY23" fmla="*/ 6858000 h 6858000"/>
              <a:gd name="connsiteX24" fmla="*/ 0 w 4067111"/>
              <a:gd name="connsiteY24" fmla="*/ 6857937 h 6858000"/>
              <a:gd name="connsiteX25" fmla="*/ 265367 w 4067111"/>
              <a:gd name="connsiteY25" fmla="*/ 6477127 h 6858000"/>
              <a:gd name="connsiteX26" fmla="*/ 0 w 4067111"/>
              <a:gd name="connsiteY26" fmla="*/ 6096318 h 6858000"/>
              <a:gd name="connsiteX27" fmla="*/ 265367 w 4067111"/>
              <a:gd name="connsiteY27" fmla="*/ 5715508 h 6858000"/>
              <a:gd name="connsiteX28" fmla="*/ 0 w 4067111"/>
              <a:gd name="connsiteY28" fmla="*/ 5334699 h 6858000"/>
              <a:gd name="connsiteX29" fmla="*/ 265367 w 4067111"/>
              <a:gd name="connsiteY29" fmla="*/ 4953889 h 6858000"/>
              <a:gd name="connsiteX30" fmla="*/ 0 w 4067111"/>
              <a:gd name="connsiteY30" fmla="*/ 4573080 h 6858000"/>
              <a:gd name="connsiteX31" fmla="*/ 265367 w 4067111"/>
              <a:gd name="connsiteY31" fmla="*/ 4192270 h 6858000"/>
              <a:gd name="connsiteX32" fmla="*/ 0 w 4067111"/>
              <a:gd name="connsiteY32" fmla="*/ 3811461 h 6858000"/>
              <a:gd name="connsiteX33" fmla="*/ 265367 w 4067111"/>
              <a:gd name="connsiteY33" fmla="*/ 3430651 h 6858000"/>
              <a:gd name="connsiteX34" fmla="*/ 0 w 4067111"/>
              <a:gd name="connsiteY34" fmla="*/ 3049778 h 6858000"/>
              <a:gd name="connsiteX35" fmla="*/ 265367 w 4067111"/>
              <a:gd name="connsiteY35" fmla="*/ 2668969 h 6858000"/>
              <a:gd name="connsiteX36" fmla="*/ 0 w 4067111"/>
              <a:gd name="connsiteY36" fmla="*/ 2288159 h 6858000"/>
              <a:gd name="connsiteX37" fmla="*/ 265367 w 4067111"/>
              <a:gd name="connsiteY37" fmla="*/ 1907350 h 6858000"/>
              <a:gd name="connsiteX38" fmla="*/ 0 w 4067111"/>
              <a:gd name="connsiteY38" fmla="*/ 1526540 h 6858000"/>
              <a:gd name="connsiteX39" fmla="*/ 265367 w 4067111"/>
              <a:gd name="connsiteY39" fmla="*/ 1145731 h 6858000"/>
              <a:gd name="connsiteX40" fmla="*/ 0 w 4067111"/>
              <a:gd name="connsiteY40" fmla="*/ 764921 h 6858000"/>
              <a:gd name="connsiteX41" fmla="*/ 265367 w 4067111"/>
              <a:gd name="connsiteY41" fmla="*/ 384112 h 6858000"/>
              <a:gd name="connsiteX42" fmla="*/ 0 w 4067111"/>
              <a:gd name="connsiteY42" fmla="*/ 826 h 6858000"/>
              <a:gd name="connsiteX43" fmla="*/ 1969 w 4067111"/>
              <a:gd name="connsiteY43"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067111" h="6858000">
                <a:moveTo>
                  <a:pt x="1969" y="0"/>
                </a:moveTo>
                <a:lnTo>
                  <a:pt x="759628" y="0"/>
                </a:lnTo>
                <a:lnTo>
                  <a:pt x="1200278" y="0"/>
                </a:lnTo>
                <a:lnTo>
                  <a:pt x="1335701" y="0"/>
                </a:lnTo>
                <a:lnTo>
                  <a:pt x="1607215" y="0"/>
                </a:lnTo>
                <a:lnTo>
                  <a:pt x="1729330" y="0"/>
                </a:lnTo>
                <a:lnTo>
                  <a:pt x="1939660" y="0"/>
                </a:lnTo>
                <a:lnTo>
                  <a:pt x="3511550" y="0"/>
                </a:lnTo>
                <a:lnTo>
                  <a:pt x="3759002" y="0"/>
                </a:lnTo>
                <a:lnTo>
                  <a:pt x="3759003" y="0"/>
                </a:lnTo>
                <a:lnTo>
                  <a:pt x="3759004" y="0"/>
                </a:lnTo>
                <a:lnTo>
                  <a:pt x="4067111" y="0"/>
                </a:lnTo>
                <a:lnTo>
                  <a:pt x="4067111" y="6858000"/>
                </a:lnTo>
                <a:lnTo>
                  <a:pt x="3759004" y="6858000"/>
                </a:lnTo>
                <a:lnTo>
                  <a:pt x="3759003" y="6858000"/>
                </a:lnTo>
                <a:lnTo>
                  <a:pt x="3759002" y="6858000"/>
                </a:lnTo>
                <a:lnTo>
                  <a:pt x="3511550" y="6858000"/>
                </a:lnTo>
                <a:lnTo>
                  <a:pt x="1939660" y="6858000"/>
                </a:lnTo>
                <a:lnTo>
                  <a:pt x="1729330" y="6858000"/>
                </a:lnTo>
                <a:lnTo>
                  <a:pt x="1607215" y="6858000"/>
                </a:lnTo>
                <a:lnTo>
                  <a:pt x="1335664" y="6858000"/>
                </a:lnTo>
                <a:lnTo>
                  <a:pt x="1187852" y="6858000"/>
                </a:lnTo>
                <a:lnTo>
                  <a:pt x="759441" y="6858000"/>
                </a:lnTo>
                <a:lnTo>
                  <a:pt x="127" y="6858000"/>
                </a:lnTo>
                <a:cubicBezTo>
                  <a:pt x="127" y="6858000"/>
                  <a:pt x="64" y="6857937"/>
                  <a:pt x="0" y="6857937"/>
                </a:cubicBezTo>
                <a:cubicBezTo>
                  <a:pt x="157226" y="6796532"/>
                  <a:pt x="265367" y="6649085"/>
                  <a:pt x="265367" y="6477127"/>
                </a:cubicBezTo>
                <a:cubicBezTo>
                  <a:pt x="265367" y="6305169"/>
                  <a:pt x="154813" y="6160199"/>
                  <a:pt x="0" y="6096318"/>
                </a:cubicBezTo>
                <a:cubicBezTo>
                  <a:pt x="157226" y="6034913"/>
                  <a:pt x="265367" y="5887466"/>
                  <a:pt x="265367" y="5715508"/>
                </a:cubicBezTo>
                <a:cubicBezTo>
                  <a:pt x="265367" y="5543550"/>
                  <a:pt x="154813" y="5398580"/>
                  <a:pt x="0" y="5334699"/>
                </a:cubicBezTo>
                <a:cubicBezTo>
                  <a:pt x="157226" y="5273231"/>
                  <a:pt x="265367" y="5125847"/>
                  <a:pt x="265367" y="4953889"/>
                </a:cubicBezTo>
                <a:cubicBezTo>
                  <a:pt x="265367" y="4781931"/>
                  <a:pt x="154813" y="4636961"/>
                  <a:pt x="0" y="4573080"/>
                </a:cubicBezTo>
                <a:cubicBezTo>
                  <a:pt x="157226" y="4511612"/>
                  <a:pt x="265367" y="4364228"/>
                  <a:pt x="265367" y="4192270"/>
                </a:cubicBezTo>
                <a:cubicBezTo>
                  <a:pt x="265367" y="4020312"/>
                  <a:pt x="154813" y="3875341"/>
                  <a:pt x="0" y="3811461"/>
                </a:cubicBezTo>
                <a:cubicBezTo>
                  <a:pt x="157226" y="3749993"/>
                  <a:pt x="265367" y="3602609"/>
                  <a:pt x="265367" y="3430651"/>
                </a:cubicBezTo>
                <a:cubicBezTo>
                  <a:pt x="265367" y="3258693"/>
                  <a:pt x="154813" y="3113659"/>
                  <a:pt x="0" y="3049778"/>
                </a:cubicBezTo>
                <a:cubicBezTo>
                  <a:pt x="157226" y="2988374"/>
                  <a:pt x="265367" y="2840990"/>
                  <a:pt x="265367" y="2668969"/>
                </a:cubicBezTo>
                <a:cubicBezTo>
                  <a:pt x="265367" y="2496947"/>
                  <a:pt x="154813" y="2352040"/>
                  <a:pt x="0" y="2288159"/>
                </a:cubicBezTo>
                <a:cubicBezTo>
                  <a:pt x="157226" y="2226755"/>
                  <a:pt x="265367" y="2079371"/>
                  <a:pt x="265367" y="1907350"/>
                </a:cubicBezTo>
                <a:cubicBezTo>
                  <a:pt x="265367" y="1735328"/>
                  <a:pt x="154813" y="1590421"/>
                  <a:pt x="0" y="1526540"/>
                </a:cubicBezTo>
                <a:cubicBezTo>
                  <a:pt x="157226" y="1465136"/>
                  <a:pt x="265367" y="1317752"/>
                  <a:pt x="265367" y="1145731"/>
                </a:cubicBezTo>
                <a:cubicBezTo>
                  <a:pt x="265367" y="973709"/>
                  <a:pt x="154813" y="828802"/>
                  <a:pt x="0" y="764921"/>
                </a:cubicBezTo>
                <a:cubicBezTo>
                  <a:pt x="157226" y="703517"/>
                  <a:pt x="265367" y="556070"/>
                  <a:pt x="265367" y="384112"/>
                </a:cubicBezTo>
                <a:cubicBezTo>
                  <a:pt x="265367" y="212154"/>
                  <a:pt x="154813" y="64706"/>
                  <a:pt x="0" y="826"/>
                </a:cubicBezTo>
                <a:cubicBezTo>
                  <a:pt x="635" y="572"/>
                  <a:pt x="1334" y="318"/>
                  <a:pt x="1969" y="0"/>
                </a:cubicBezTo>
                <a:close/>
              </a:path>
            </a:pathLst>
          </a:custGeom>
          <a:noFill/>
        </p:spPr>
        <p:txBody>
          <a:bodyPr wrap="square" lIns="360000" tIns="180000" rIns="360000" bIns="540000" anchor="t" anchorCtr="0">
            <a:noAutofit/>
          </a:bodyPr>
          <a:lstStyle>
            <a:lvl1pPr marL="0" indent="0" algn="ctr">
              <a:buNone/>
              <a:defRPr sz="1400" b="0" i="0">
                <a:solidFill>
                  <a:schemeClr val="tx1"/>
                </a:solidFill>
                <a:sym typeface="Wingdings 3" panose="05040102010807070707" pitchFamily="18" charset="2"/>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0" name="Kuvatiedot">
            <a:extLst>
              <a:ext uri="{FF2B5EF4-FFF2-40B4-BE49-F238E27FC236}">
                <a16:creationId xmlns:a16="http://schemas.microsoft.com/office/drawing/2014/main" id="{E6811E85-6DD3-263C-9FEB-BF604951131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7" name="Logo">
            <a:extLst>
              <a:ext uri="{FF2B5EF4-FFF2-40B4-BE49-F238E27FC236}">
                <a16:creationId xmlns:a16="http://schemas.microsoft.com/office/drawing/2014/main" id="{9C62B94A-4820-38D7-5765-725F3BC11CF9}"/>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tx1"/>
              </a:solidFill>
            </a:endParaRPr>
          </a:p>
        </p:txBody>
      </p:sp>
      <p:sp>
        <p:nvSpPr>
          <p:cNvPr id="4" name="Päivämäärän paikkamerkki 3">
            <a:extLst>
              <a:ext uri="{FF2B5EF4-FFF2-40B4-BE49-F238E27FC236}">
                <a16:creationId xmlns:a16="http://schemas.microsoft.com/office/drawing/2014/main" id="{C49E1D46-CE66-0E16-B21A-763105029147}"/>
              </a:ext>
            </a:extLst>
          </p:cNvPr>
          <p:cNvSpPr>
            <a:spLocks noGrp="1"/>
          </p:cNvSpPr>
          <p:nvPr>
            <p:ph type="dt" sz="half" idx="10"/>
          </p:nvPr>
        </p:nvSpPr>
        <p:spPr>
          <a:xfrm>
            <a:off x="10459219" y="6248400"/>
            <a:ext cx="1191444" cy="249238"/>
          </a:xfrm>
        </p:spPr>
        <p:txBody>
          <a:bodyPr wrap="square" anchor="b"/>
          <a:lstStyle>
            <a:lvl1pPr algn="r">
              <a:defRPr b="1">
                <a:solidFill>
                  <a:schemeClr val="tx1"/>
                </a:solidFill>
              </a:defRPr>
            </a:lvl1pPr>
          </a:lstStyle>
          <a:p>
            <a:r>
              <a:rPr lang="fi-FI"/>
              <a:t>12.8.2025</a:t>
            </a:r>
            <a:endParaRPr lang="fi-FI" dirty="0"/>
          </a:p>
        </p:txBody>
      </p:sp>
    </p:spTree>
    <p:extLst>
      <p:ext uri="{BB962C8B-B14F-4D97-AF65-F5344CB8AC3E}">
        <p14:creationId xmlns:p14="http://schemas.microsoft.com/office/powerpoint/2010/main" val="2147030139"/>
      </p:ext>
    </p:extLst>
  </p:cSld>
  <p:clrMapOvr>
    <a:masterClrMapping/>
  </p:clrMapOvr>
  <p:extLst>
    <p:ext uri="{DCECCB84-F9BA-43D5-87BE-67443E8EF086}">
      <p15:sldGuideLst xmlns:p15="http://schemas.microsoft.com/office/powerpoint/2012/main"/>
    </p:ext>
  </p:extLst>
</p:sldLayout>
</file>

<file path=ppt/slideLayouts/slideLayout728.xml><?xml version="1.0" encoding="utf-8"?>
<p:sldLayout xmlns:a="http://schemas.openxmlformats.org/drawingml/2006/main" xmlns:r="http://schemas.openxmlformats.org/officeDocument/2006/relationships" xmlns:p="http://schemas.openxmlformats.org/presentationml/2006/main" preserve="1" userDrawn="1">
  <p:cSld name="Otsikkodia 4">
    <p:bg>
      <p:bgPr>
        <a:solidFill>
          <a:schemeClr val="accent5"/>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1" y="3517900"/>
            <a:ext cx="11110912" cy="1489076"/>
          </a:xfrm>
        </p:spPr>
        <p:txBody>
          <a:bodyPr lIns="0" tIns="0" rIns="0" bIns="0" anchor="t">
            <a:noAutofit/>
          </a:bodyPr>
          <a:lstStyle>
            <a:lvl1pPr algn="l">
              <a:defRPr sz="4800">
                <a:solidFill>
                  <a:schemeClr val="bg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0" y="5012826"/>
            <a:ext cx="8243888" cy="491038"/>
          </a:xfrm>
        </p:spPr>
        <p:txBody>
          <a:bodyPr lIns="0" tIns="0" rIns="0" bIns="0" anchor="t">
            <a:noAutofit/>
          </a:bodyPr>
          <a:lstStyle>
            <a:lvl1pPr marL="0" indent="0" algn="l">
              <a:buNone/>
              <a:defRPr sz="20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4" name="Tekstin paikkamerkki 2">
            <a:extLst>
              <a:ext uri="{FF2B5EF4-FFF2-40B4-BE49-F238E27FC236}">
                <a16:creationId xmlns:a16="http://schemas.microsoft.com/office/drawing/2014/main" id="{0A8646E1-ECFE-0291-965E-5BFDF51589B3}"/>
              </a:ext>
            </a:extLst>
          </p:cNvPr>
          <p:cNvSpPr>
            <a:spLocks noGrp="1"/>
          </p:cNvSpPr>
          <p:nvPr>
            <p:ph type="body" sz="quarter" idx="13" hasCustomPrompt="1"/>
          </p:nvPr>
        </p:nvSpPr>
        <p:spPr>
          <a:xfrm>
            <a:off x="2473325" y="6000750"/>
            <a:ext cx="7243763" cy="496888"/>
          </a:xfrm>
        </p:spPr>
        <p:txBody>
          <a:bodyPr lIns="0" tIns="0" rIns="0" bIns="0" anchor="b">
            <a:noAutofit/>
          </a:bodyPr>
          <a:lstStyle>
            <a:lvl1pPr marL="0" indent="0" algn="ctr">
              <a:buNone/>
              <a:defRPr sz="1800">
                <a:solidFill>
                  <a:schemeClr val="bg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0" name="Kuvan paikkamerkki 9">
            <a:extLst>
              <a:ext uri="{FF2B5EF4-FFF2-40B4-BE49-F238E27FC236}">
                <a16:creationId xmlns:a16="http://schemas.microsoft.com/office/drawing/2014/main" id="{61A5EF8A-CF43-541B-B670-6582CA4EC27B}"/>
              </a:ext>
              <a:ext uri="{C183D7F6-B498-43B3-948B-1728B52AA6E4}">
                <adec:decorative xmlns:adec="http://schemas.microsoft.com/office/drawing/2017/decorative" val="1"/>
              </a:ext>
            </a:extLst>
          </p:cNvPr>
          <p:cNvSpPr>
            <a:spLocks noGrp="1"/>
          </p:cNvSpPr>
          <p:nvPr>
            <p:ph type="pic" sz="quarter" idx="20" hasCustomPrompt="1"/>
          </p:nvPr>
        </p:nvSpPr>
        <p:spPr>
          <a:xfrm>
            <a:off x="-1239" y="0"/>
            <a:ext cx="12194479" cy="3179278"/>
          </a:xfrm>
          <a:custGeom>
            <a:avLst/>
            <a:gdLst>
              <a:gd name="connsiteX0" fmla="*/ 0 w 12194479"/>
              <a:gd name="connsiteY0" fmla="*/ 0 h 3179278"/>
              <a:gd name="connsiteX1" fmla="*/ 12194479 w 12194479"/>
              <a:gd name="connsiteY1" fmla="*/ 0 h 3179278"/>
              <a:gd name="connsiteX2" fmla="*/ 12194479 w 12194479"/>
              <a:gd name="connsiteY2" fmla="*/ 152636 h 3179278"/>
              <a:gd name="connsiteX3" fmla="*/ 12194479 w 12194479"/>
              <a:gd name="connsiteY3" fmla="*/ 236838 h 3179278"/>
              <a:gd name="connsiteX4" fmla="*/ 12194479 w 12194479"/>
              <a:gd name="connsiteY4" fmla="*/ 389474 h 3179278"/>
              <a:gd name="connsiteX5" fmla="*/ 12194479 w 12194479"/>
              <a:gd name="connsiteY5" fmla="*/ 740819 h 3179278"/>
              <a:gd name="connsiteX6" fmla="*/ 12194479 w 12194479"/>
              <a:gd name="connsiteY6" fmla="*/ 893455 h 3179278"/>
              <a:gd name="connsiteX7" fmla="*/ 12194479 w 12194479"/>
              <a:gd name="connsiteY7" fmla="*/ 2909679 h 3179278"/>
              <a:gd name="connsiteX8" fmla="*/ 12194479 w 12194479"/>
              <a:gd name="connsiteY8" fmla="*/ 3062315 h 3179278"/>
              <a:gd name="connsiteX9" fmla="*/ 12192517 w 12194479"/>
              <a:gd name="connsiteY9" fmla="*/ 3062315 h 3179278"/>
              <a:gd name="connsiteX10" fmla="*/ 11809922 w 12194479"/>
              <a:gd name="connsiteY10" fmla="*/ 3179278 h 3179278"/>
              <a:gd name="connsiteX11" fmla="*/ 11427276 w 12194479"/>
              <a:gd name="connsiteY11" fmla="*/ 3062315 h 3179278"/>
              <a:gd name="connsiteX12" fmla="*/ 11044682 w 12194479"/>
              <a:gd name="connsiteY12" fmla="*/ 3179278 h 3179278"/>
              <a:gd name="connsiteX13" fmla="*/ 10662087 w 12194479"/>
              <a:gd name="connsiteY13" fmla="*/ 3062315 h 3179278"/>
              <a:gd name="connsiteX14" fmla="*/ 10279441 w 12194479"/>
              <a:gd name="connsiteY14" fmla="*/ 3179278 h 3179278"/>
              <a:gd name="connsiteX15" fmla="*/ 9914714 w 12194479"/>
              <a:gd name="connsiteY15" fmla="*/ 3062677 h 3179278"/>
              <a:gd name="connsiteX16" fmla="*/ 9914714 w 12194479"/>
              <a:gd name="connsiteY16" fmla="*/ 3062470 h 3179278"/>
              <a:gd name="connsiteX17" fmla="*/ 9542654 w 12194479"/>
              <a:gd name="connsiteY17" fmla="*/ 3179278 h 3179278"/>
              <a:gd name="connsiteX18" fmla="*/ 9160008 w 12194479"/>
              <a:gd name="connsiteY18" fmla="*/ 3062315 h 3179278"/>
              <a:gd name="connsiteX19" fmla="*/ 8777414 w 12194479"/>
              <a:gd name="connsiteY19" fmla="*/ 3179278 h 3179278"/>
              <a:gd name="connsiteX20" fmla="*/ 8394768 w 12194479"/>
              <a:gd name="connsiteY20" fmla="*/ 3062315 h 3179278"/>
              <a:gd name="connsiteX21" fmla="*/ 8012173 w 12194479"/>
              <a:gd name="connsiteY21" fmla="*/ 3179278 h 3179278"/>
              <a:gd name="connsiteX22" fmla="*/ 7629579 w 12194479"/>
              <a:gd name="connsiteY22" fmla="*/ 3062315 h 3179278"/>
              <a:gd name="connsiteX23" fmla="*/ 7246934 w 12194479"/>
              <a:gd name="connsiteY23" fmla="*/ 3179278 h 3179278"/>
              <a:gd name="connsiteX24" fmla="*/ 6864340 w 12194479"/>
              <a:gd name="connsiteY24" fmla="*/ 3062315 h 3179278"/>
              <a:gd name="connsiteX25" fmla="*/ 6481745 w 12194479"/>
              <a:gd name="connsiteY25" fmla="*/ 3179278 h 3179278"/>
              <a:gd name="connsiteX26" fmla="*/ 6099099 w 12194479"/>
              <a:gd name="connsiteY26" fmla="*/ 3062315 h 3179278"/>
              <a:gd name="connsiteX27" fmla="*/ 5716505 w 12194479"/>
              <a:gd name="connsiteY27" fmla="*/ 3179278 h 3179278"/>
              <a:gd name="connsiteX28" fmla="*/ 5337476 w 12194479"/>
              <a:gd name="connsiteY28" fmla="*/ 3062367 h 3179278"/>
              <a:gd name="connsiteX29" fmla="*/ 4956118 w 12194479"/>
              <a:gd name="connsiteY29" fmla="*/ 3179278 h 3179278"/>
              <a:gd name="connsiteX30" fmla="*/ 4953692 w 12194479"/>
              <a:gd name="connsiteY30" fmla="*/ 3179278 h 3179278"/>
              <a:gd name="connsiteX31" fmla="*/ 4951264 w 12194479"/>
              <a:gd name="connsiteY31" fmla="*/ 3179278 h 3179278"/>
              <a:gd name="connsiteX32" fmla="*/ 4571047 w 12194479"/>
              <a:gd name="connsiteY32" fmla="*/ 3062367 h 3179278"/>
              <a:gd name="connsiteX33" fmla="*/ 4190878 w 12194479"/>
              <a:gd name="connsiteY33" fmla="*/ 3179278 h 3179278"/>
              <a:gd name="connsiteX34" fmla="*/ 3808283 w 12194479"/>
              <a:gd name="connsiteY34" fmla="*/ 3062315 h 3179278"/>
              <a:gd name="connsiteX35" fmla="*/ 3425637 w 12194479"/>
              <a:gd name="connsiteY35" fmla="*/ 3179278 h 3179278"/>
              <a:gd name="connsiteX36" fmla="*/ 3043043 w 12194479"/>
              <a:gd name="connsiteY36" fmla="*/ 3062315 h 3179278"/>
              <a:gd name="connsiteX37" fmla="*/ 2660448 w 12194479"/>
              <a:gd name="connsiteY37" fmla="*/ 3179278 h 3179278"/>
              <a:gd name="connsiteX38" fmla="*/ 2277802 w 12194479"/>
              <a:gd name="connsiteY38" fmla="*/ 3062315 h 3179278"/>
              <a:gd name="connsiteX39" fmla="*/ 1895208 w 12194479"/>
              <a:gd name="connsiteY39" fmla="*/ 3179278 h 3179278"/>
              <a:gd name="connsiteX40" fmla="*/ 1512562 w 12194479"/>
              <a:gd name="connsiteY40" fmla="*/ 3062315 h 3179278"/>
              <a:gd name="connsiteX41" fmla="*/ 1129968 w 12194479"/>
              <a:gd name="connsiteY41" fmla="*/ 3179278 h 3179278"/>
              <a:gd name="connsiteX42" fmla="*/ 747373 w 12194479"/>
              <a:gd name="connsiteY42" fmla="*/ 3062315 h 3179278"/>
              <a:gd name="connsiteX43" fmla="*/ 364727 w 12194479"/>
              <a:gd name="connsiteY43" fmla="*/ 3179278 h 3179278"/>
              <a:gd name="connsiteX44" fmla="*/ 0 w 12194479"/>
              <a:gd name="connsiteY44" fmla="*/ 3062677 h 3179278"/>
              <a:gd name="connsiteX45" fmla="*/ 0 w 12194479"/>
              <a:gd name="connsiteY45" fmla="*/ 2910041 h 3179278"/>
              <a:gd name="connsiteX46" fmla="*/ 0 w 12194479"/>
              <a:gd name="connsiteY46" fmla="*/ 893817 h 3179278"/>
              <a:gd name="connsiteX47" fmla="*/ 0 w 12194479"/>
              <a:gd name="connsiteY47" fmla="*/ 741181 h 3179278"/>
              <a:gd name="connsiteX48" fmla="*/ 0 w 12194479"/>
              <a:gd name="connsiteY48" fmla="*/ 389474 h 3179278"/>
              <a:gd name="connsiteX49" fmla="*/ 0 w 12194479"/>
              <a:gd name="connsiteY49" fmla="*/ 236838 h 3179278"/>
              <a:gd name="connsiteX50" fmla="*/ 0 w 12194479"/>
              <a:gd name="connsiteY50" fmla="*/ 152636 h 317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2194479" h="3179278">
                <a:moveTo>
                  <a:pt x="0" y="0"/>
                </a:moveTo>
                <a:lnTo>
                  <a:pt x="12194479" y="0"/>
                </a:lnTo>
                <a:lnTo>
                  <a:pt x="12194479" y="152636"/>
                </a:lnTo>
                <a:lnTo>
                  <a:pt x="12194479" y="236838"/>
                </a:lnTo>
                <a:lnTo>
                  <a:pt x="12194479" y="389474"/>
                </a:lnTo>
                <a:lnTo>
                  <a:pt x="12194479" y="740819"/>
                </a:lnTo>
                <a:lnTo>
                  <a:pt x="12194479" y="893455"/>
                </a:lnTo>
                <a:lnTo>
                  <a:pt x="12194479" y="2909679"/>
                </a:lnTo>
                <a:lnTo>
                  <a:pt x="12194479" y="3062315"/>
                </a:lnTo>
                <a:lnTo>
                  <a:pt x="12192517" y="3062315"/>
                </a:lnTo>
                <a:cubicBezTo>
                  <a:pt x="12000006" y="3062315"/>
                  <a:pt x="12002433" y="3179278"/>
                  <a:pt x="11809922" y="3179278"/>
                </a:cubicBezTo>
                <a:cubicBezTo>
                  <a:pt x="11617411" y="3179278"/>
                  <a:pt x="11619786" y="3062315"/>
                  <a:pt x="11427276" y="3062315"/>
                </a:cubicBezTo>
                <a:cubicBezTo>
                  <a:pt x="11234765" y="3062315"/>
                  <a:pt x="11234765" y="3179278"/>
                  <a:pt x="11044682" y="3179278"/>
                </a:cubicBezTo>
                <a:cubicBezTo>
                  <a:pt x="10854598" y="3179278"/>
                  <a:pt x="10854650" y="3062315"/>
                  <a:pt x="10662087" y="3062315"/>
                </a:cubicBezTo>
                <a:cubicBezTo>
                  <a:pt x="10469525" y="3062315"/>
                  <a:pt x="10465703" y="3179278"/>
                  <a:pt x="10279441" y="3179278"/>
                </a:cubicBezTo>
                <a:cubicBezTo>
                  <a:pt x="10093179" y="3179278"/>
                  <a:pt x="10087137" y="3069751"/>
                  <a:pt x="9914714" y="3062677"/>
                </a:cubicBezTo>
                <a:lnTo>
                  <a:pt x="9914714" y="3062470"/>
                </a:lnTo>
                <a:cubicBezTo>
                  <a:pt x="9732686" y="3066653"/>
                  <a:pt x="9732790" y="3179278"/>
                  <a:pt x="9542654" y="3179278"/>
                </a:cubicBezTo>
                <a:cubicBezTo>
                  <a:pt x="9352519" y="3179278"/>
                  <a:pt x="9352519" y="3062315"/>
                  <a:pt x="9160008" y="3062315"/>
                </a:cubicBezTo>
                <a:cubicBezTo>
                  <a:pt x="8967497" y="3062315"/>
                  <a:pt x="8969925" y="3179278"/>
                  <a:pt x="8777414" y="3179278"/>
                </a:cubicBezTo>
                <a:cubicBezTo>
                  <a:pt x="8584903" y="3179278"/>
                  <a:pt x="8587278" y="3062315"/>
                  <a:pt x="8394768" y="3062315"/>
                </a:cubicBezTo>
                <a:cubicBezTo>
                  <a:pt x="8202257" y="3062315"/>
                  <a:pt x="8202257" y="3179278"/>
                  <a:pt x="8012173" y="3179278"/>
                </a:cubicBezTo>
                <a:cubicBezTo>
                  <a:pt x="7822090" y="3179278"/>
                  <a:pt x="7822142" y="3062315"/>
                  <a:pt x="7629579" y="3062315"/>
                </a:cubicBezTo>
                <a:cubicBezTo>
                  <a:pt x="7437017" y="3062315"/>
                  <a:pt x="7439444" y="3179278"/>
                  <a:pt x="7246934" y="3179278"/>
                </a:cubicBezTo>
                <a:cubicBezTo>
                  <a:pt x="7054423" y="3179278"/>
                  <a:pt x="7056849" y="3062315"/>
                  <a:pt x="6864340" y="3062315"/>
                </a:cubicBezTo>
                <a:cubicBezTo>
                  <a:pt x="6671829" y="3062315"/>
                  <a:pt x="6674308" y="3179278"/>
                  <a:pt x="6481745" y="3179278"/>
                </a:cubicBezTo>
                <a:cubicBezTo>
                  <a:pt x="6289182" y="3179278"/>
                  <a:pt x="6291610" y="3062315"/>
                  <a:pt x="6099099" y="3062315"/>
                </a:cubicBezTo>
                <a:cubicBezTo>
                  <a:pt x="5906588" y="3062315"/>
                  <a:pt x="5907776" y="3179278"/>
                  <a:pt x="5716505" y="3179278"/>
                </a:cubicBezTo>
                <a:cubicBezTo>
                  <a:pt x="5525234" y="3179278"/>
                  <a:pt x="5523891" y="3063865"/>
                  <a:pt x="5337476" y="3062367"/>
                </a:cubicBezTo>
                <a:cubicBezTo>
                  <a:pt x="5148734" y="3063865"/>
                  <a:pt x="5147391" y="3179278"/>
                  <a:pt x="4956118" y="3179278"/>
                </a:cubicBezTo>
                <a:cubicBezTo>
                  <a:pt x="4955293" y="3179278"/>
                  <a:pt x="4954518" y="3179278"/>
                  <a:pt x="4953692" y="3179278"/>
                </a:cubicBezTo>
                <a:cubicBezTo>
                  <a:pt x="4952865" y="3179278"/>
                  <a:pt x="4952090" y="3179278"/>
                  <a:pt x="4951264" y="3179278"/>
                </a:cubicBezTo>
                <a:cubicBezTo>
                  <a:pt x="4762007" y="3179278"/>
                  <a:pt x="4758703" y="3063348"/>
                  <a:pt x="4571047" y="3062367"/>
                </a:cubicBezTo>
                <a:cubicBezTo>
                  <a:pt x="4381014" y="3063348"/>
                  <a:pt x="4383389" y="3179278"/>
                  <a:pt x="4190878" y="3179278"/>
                </a:cubicBezTo>
                <a:cubicBezTo>
                  <a:pt x="3998367" y="3179278"/>
                  <a:pt x="4000846" y="3062315"/>
                  <a:pt x="3808283" y="3062315"/>
                </a:cubicBezTo>
                <a:cubicBezTo>
                  <a:pt x="3615721" y="3062315"/>
                  <a:pt x="3618148" y="3179278"/>
                  <a:pt x="3425637" y="3179278"/>
                </a:cubicBezTo>
                <a:cubicBezTo>
                  <a:pt x="3233126" y="3179278"/>
                  <a:pt x="3235554" y="3062315"/>
                  <a:pt x="3043043" y="3062315"/>
                </a:cubicBezTo>
                <a:cubicBezTo>
                  <a:pt x="2850532" y="3062315"/>
                  <a:pt x="2850584" y="3179278"/>
                  <a:pt x="2660448" y="3179278"/>
                </a:cubicBezTo>
                <a:cubicBezTo>
                  <a:pt x="2470313" y="3179278"/>
                  <a:pt x="2470313" y="3062315"/>
                  <a:pt x="2277802" y="3062315"/>
                </a:cubicBezTo>
                <a:cubicBezTo>
                  <a:pt x="2085292" y="3062315"/>
                  <a:pt x="2087719" y="3179278"/>
                  <a:pt x="1895208" y="3179278"/>
                </a:cubicBezTo>
                <a:cubicBezTo>
                  <a:pt x="1702697" y="3179278"/>
                  <a:pt x="1705073" y="3062315"/>
                  <a:pt x="1512562" y="3062315"/>
                </a:cubicBezTo>
                <a:cubicBezTo>
                  <a:pt x="1320051" y="3062315"/>
                  <a:pt x="1320051" y="3179278"/>
                  <a:pt x="1129968" y="3179278"/>
                </a:cubicBezTo>
                <a:cubicBezTo>
                  <a:pt x="939884" y="3179278"/>
                  <a:pt x="939936" y="3062315"/>
                  <a:pt x="747373" y="3062315"/>
                </a:cubicBezTo>
                <a:cubicBezTo>
                  <a:pt x="554811" y="3062315"/>
                  <a:pt x="550990" y="3179278"/>
                  <a:pt x="364727" y="3179278"/>
                </a:cubicBezTo>
                <a:cubicBezTo>
                  <a:pt x="178465" y="3179278"/>
                  <a:pt x="172423" y="3069751"/>
                  <a:pt x="0" y="3062677"/>
                </a:cubicBezTo>
                <a:lnTo>
                  <a:pt x="0" y="2910041"/>
                </a:lnTo>
                <a:lnTo>
                  <a:pt x="0" y="893817"/>
                </a:lnTo>
                <a:lnTo>
                  <a:pt x="0" y="741181"/>
                </a:lnTo>
                <a:lnTo>
                  <a:pt x="0" y="389474"/>
                </a:lnTo>
                <a:lnTo>
                  <a:pt x="0" y="236838"/>
                </a:lnTo>
                <a:lnTo>
                  <a:pt x="0" y="152636"/>
                </a:lnTo>
                <a:close/>
              </a:path>
            </a:pathLst>
          </a:custGeom>
          <a:noFill/>
        </p:spPr>
        <p:txBody>
          <a:bodyPr wrap="square" lIns="540000" tIns="360000" rIns="6840000" anchor="t" anchorCtr="0">
            <a:noAutofit/>
          </a:bodyPr>
          <a:lstStyle>
            <a:lvl1pPr marL="0" indent="0" algn="l" defTabSz="179388">
              <a:buNone/>
              <a:defRPr sz="1400" b="0">
                <a:solidFill>
                  <a:schemeClr val="tx1"/>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5" name="Kuvatiedot">
            <a:extLst>
              <a:ext uri="{FF2B5EF4-FFF2-40B4-BE49-F238E27FC236}">
                <a16:creationId xmlns:a16="http://schemas.microsoft.com/office/drawing/2014/main" id="{CD904FAE-1146-4934-7E96-C36B938F593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6" name="Logo">
            <a:extLst>
              <a:ext uri="{FF2B5EF4-FFF2-40B4-BE49-F238E27FC236}">
                <a16:creationId xmlns:a16="http://schemas.microsoft.com/office/drawing/2014/main" id="{079293BD-614A-C5B4-9C1B-BF5C9E4ED251}"/>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tx1"/>
              </a:solidFill>
            </a:endParaRPr>
          </a:p>
        </p:txBody>
      </p:sp>
      <p:sp>
        <p:nvSpPr>
          <p:cNvPr id="11" name="Päivämäärän paikkamerkki 10">
            <a:extLst>
              <a:ext uri="{FF2B5EF4-FFF2-40B4-BE49-F238E27FC236}">
                <a16:creationId xmlns:a16="http://schemas.microsoft.com/office/drawing/2014/main" id="{E2E27EAF-3360-FF44-9B2D-5AF300B6CBBB}"/>
              </a:ext>
            </a:extLst>
          </p:cNvPr>
          <p:cNvSpPr>
            <a:spLocks noGrp="1"/>
          </p:cNvSpPr>
          <p:nvPr>
            <p:ph type="dt" sz="half" idx="16"/>
          </p:nvPr>
        </p:nvSpPr>
        <p:spPr>
          <a:xfrm>
            <a:off x="10440401" y="6248400"/>
            <a:ext cx="1210262" cy="249238"/>
          </a:xfrm>
        </p:spPr>
        <p:txBody>
          <a:bodyPr/>
          <a:lstStyle>
            <a:lvl1pPr>
              <a:defRPr b="1">
                <a:solidFill>
                  <a:schemeClr val="tx1"/>
                </a:solidFill>
              </a:defRPr>
            </a:lvl1pPr>
          </a:lstStyle>
          <a:p>
            <a:r>
              <a:rPr lang="fi-FI"/>
              <a:t>12.8.2025</a:t>
            </a:r>
            <a:endParaRPr lang="fi-FI" dirty="0"/>
          </a:p>
        </p:txBody>
      </p:sp>
    </p:spTree>
    <p:extLst>
      <p:ext uri="{BB962C8B-B14F-4D97-AF65-F5344CB8AC3E}">
        <p14:creationId xmlns:p14="http://schemas.microsoft.com/office/powerpoint/2010/main" val="328888160"/>
      </p:ext>
    </p:extLst>
  </p:cSld>
  <p:clrMapOvr>
    <a:masterClrMapping/>
  </p:clrMapOvr>
  <p:extLst>
    <p:ext uri="{DCECCB84-F9BA-43D5-87BE-67443E8EF086}">
      <p15:sldGuideLst xmlns:p15="http://schemas.microsoft.com/office/powerpoint/2012/main"/>
    </p:ext>
  </p:extLst>
</p:sldLayout>
</file>

<file path=ppt/slideLayouts/slideLayout729.xml><?xml version="1.0" encoding="utf-8"?>
<p:sldLayout xmlns:a="http://schemas.openxmlformats.org/drawingml/2006/main" xmlns:r="http://schemas.openxmlformats.org/officeDocument/2006/relationships" xmlns:p="http://schemas.openxmlformats.org/presentationml/2006/main" preserve="1" userDrawn="1">
  <p:cSld name="Otsikkodia 4 A">
    <p:bg>
      <p:bgPr>
        <a:solidFill>
          <a:schemeClr val="accent5"/>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1" y="3517900"/>
            <a:ext cx="11110912" cy="1489076"/>
          </a:xfrm>
        </p:spPr>
        <p:txBody>
          <a:bodyPr lIns="0" tIns="0" rIns="0" bIns="0" anchor="t">
            <a:noAutofit/>
          </a:bodyPr>
          <a:lstStyle>
            <a:lvl1pPr algn="l">
              <a:defRPr sz="4800">
                <a:solidFill>
                  <a:schemeClr val="bg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0" y="5012826"/>
            <a:ext cx="8243888" cy="491038"/>
          </a:xfrm>
        </p:spPr>
        <p:txBody>
          <a:bodyPr lIns="0" tIns="0" rIns="0" bIns="0" anchor="t">
            <a:noAutofit/>
          </a:bodyPr>
          <a:lstStyle>
            <a:lvl1pPr marL="0" indent="0" algn="l">
              <a:buNone/>
              <a:defRPr sz="20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4" name="Tekstin paikkamerkki 2">
            <a:extLst>
              <a:ext uri="{FF2B5EF4-FFF2-40B4-BE49-F238E27FC236}">
                <a16:creationId xmlns:a16="http://schemas.microsoft.com/office/drawing/2014/main" id="{0A8646E1-ECFE-0291-965E-5BFDF51589B3}"/>
              </a:ext>
            </a:extLst>
          </p:cNvPr>
          <p:cNvSpPr>
            <a:spLocks noGrp="1"/>
          </p:cNvSpPr>
          <p:nvPr>
            <p:ph type="body" sz="quarter" idx="13" hasCustomPrompt="1"/>
          </p:nvPr>
        </p:nvSpPr>
        <p:spPr>
          <a:xfrm>
            <a:off x="2473325" y="6000750"/>
            <a:ext cx="7243763" cy="496888"/>
          </a:xfrm>
        </p:spPr>
        <p:txBody>
          <a:bodyPr lIns="0" tIns="0" rIns="0" bIns="0" anchor="b">
            <a:noAutofit/>
          </a:bodyPr>
          <a:lstStyle>
            <a:lvl1pPr marL="0" indent="0" algn="ctr">
              <a:buNone/>
              <a:defRPr sz="1800">
                <a:solidFill>
                  <a:schemeClr val="bg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9" name="Kuvan paikkamerkki 8">
            <a:extLst>
              <a:ext uri="{FF2B5EF4-FFF2-40B4-BE49-F238E27FC236}">
                <a16:creationId xmlns:a16="http://schemas.microsoft.com/office/drawing/2014/main" id="{02DB7DE4-F4AE-A1CB-CE05-2C3FE52A6B4F}"/>
              </a:ext>
              <a:ext uri="{C183D7F6-B498-43B3-948B-1728B52AA6E4}">
                <adec:decorative xmlns:adec="http://schemas.microsoft.com/office/drawing/2017/decorative" val="1"/>
              </a:ext>
            </a:extLst>
          </p:cNvPr>
          <p:cNvSpPr>
            <a:spLocks noGrp="1"/>
          </p:cNvSpPr>
          <p:nvPr>
            <p:ph type="pic" sz="quarter" idx="19" hasCustomPrompt="1"/>
          </p:nvPr>
        </p:nvSpPr>
        <p:spPr>
          <a:xfrm>
            <a:off x="0" y="-2"/>
            <a:ext cx="12192000" cy="3179277"/>
          </a:xfrm>
          <a:custGeom>
            <a:avLst/>
            <a:gdLst>
              <a:gd name="connsiteX0" fmla="*/ 0 w 12192000"/>
              <a:gd name="connsiteY0" fmla="*/ 0 h 3021014"/>
              <a:gd name="connsiteX1" fmla="*/ 12192000 w 12192000"/>
              <a:gd name="connsiteY1" fmla="*/ 0 h 3021014"/>
              <a:gd name="connsiteX2" fmla="*/ 12192000 w 12192000"/>
              <a:gd name="connsiteY2" fmla="*/ 12502 h 3021014"/>
              <a:gd name="connsiteX3" fmla="*/ 12192000 w 12192000"/>
              <a:gd name="connsiteY3" fmla="*/ 2276439 h 3021014"/>
              <a:gd name="connsiteX4" fmla="*/ 12192000 w 12192000"/>
              <a:gd name="connsiteY4" fmla="*/ 2281370 h 3021014"/>
              <a:gd name="connsiteX5" fmla="*/ 12192000 w 12192000"/>
              <a:gd name="connsiteY5" fmla="*/ 3021014 h 3021014"/>
              <a:gd name="connsiteX6" fmla="*/ 0 w 12192000"/>
              <a:gd name="connsiteY6" fmla="*/ 3021014 h 3021014"/>
              <a:gd name="connsiteX7" fmla="*/ 0 w 12192000"/>
              <a:gd name="connsiteY7" fmla="*/ 2281494 h 3021014"/>
              <a:gd name="connsiteX8" fmla="*/ 0 w 12192000"/>
              <a:gd name="connsiteY8" fmla="*/ 2276564 h 3021014"/>
              <a:gd name="connsiteX9" fmla="*/ 0 w 12192000"/>
              <a:gd name="connsiteY9" fmla="*/ 12502 h 3021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000" h="3021014">
                <a:moveTo>
                  <a:pt x="0" y="0"/>
                </a:moveTo>
                <a:lnTo>
                  <a:pt x="12192000" y="0"/>
                </a:lnTo>
                <a:lnTo>
                  <a:pt x="12192000" y="12502"/>
                </a:lnTo>
                <a:lnTo>
                  <a:pt x="12192000" y="2276439"/>
                </a:lnTo>
                <a:lnTo>
                  <a:pt x="12192000" y="2281370"/>
                </a:lnTo>
                <a:lnTo>
                  <a:pt x="12192000" y="3021014"/>
                </a:lnTo>
                <a:lnTo>
                  <a:pt x="0" y="3021014"/>
                </a:lnTo>
                <a:lnTo>
                  <a:pt x="0" y="2281494"/>
                </a:lnTo>
                <a:lnTo>
                  <a:pt x="0" y="2276564"/>
                </a:lnTo>
                <a:lnTo>
                  <a:pt x="0" y="12502"/>
                </a:lnTo>
                <a:close/>
              </a:path>
            </a:pathLst>
          </a:custGeom>
          <a:noFill/>
        </p:spPr>
        <p:txBody>
          <a:bodyPr wrap="square" lIns="540000" tIns="360000" rIns="6840000" anchor="t" anchorCtr="0">
            <a:noAutofit/>
          </a:bodyPr>
          <a:lstStyle>
            <a:lvl1pPr marL="0" indent="0" algn="l" defTabSz="179388">
              <a:buNone/>
              <a:defRPr sz="1400" b="0">
                <a:solidFill>
                  <a:schemeClr val="tx1"/>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5" name="Kuvatiedot">
            <a:extLst>
              <a:ext uri="{FF2B5EF4-FFF2-40B4-BE49-F238E27FC236}">
                <a16:creationId xmlns:a16="http://schemas.microsoft.com/office/drawing/2014/main" id="{CD904FAE-1146-4934-7E96-C36B938F593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6" name="Logo">
            <a:extLst>
              <a:ext uri="{FF2B5EF4-FFF2-40B4-BE49-F238E27FC236}">
                <a16:creationId xmlns:a16="http://schemas.microsoft.com/office/drawing/2014/main" id="{079293BD-614A-C5B4-9C1B-BF5C9E4ED251}"/>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tx1"/>
              </a:solidFill>
            </a:endParaRPr>
          </a:p>
        </p:txBody>
      </p:sp>
      <p:sp>
        <p:nvSpPr>
          <p:cNvPr id="11" name="Päivämäärän paikkamerkki 10">
            <a:extLst>
              <a:ext uri="{FF2B5EF4-FFF2-40B4-BE49-F238E27FC236}">
                <a16:creationId xmlns:a16="http://schemas.microsoft.com/office/drawing/2014/main" id="{E2E27EAF-3360-FF44-9B2D-5AF300B6CBBB}"/>
              </a:ext>
            </a:extLst>
          </p:cNvPr>
          <p:cNvSpPr>
            <a:spLocks noGrp="1"/>
          </p:cNvSpPr>
          <p:nvPr>
            <p:ph type="dt" sz="half" idx="16"/>
          </p:nvPr>
        </p:nvSpPr>
        <p:spPr>
          <a:xfrm>
            <a:off x="10440401" y="6248400"/>
            <a:ext cx="1210262" cy="249238"/>
          </a:xfrm>
        </p:spPr>
        <p:txBody>
          <a:bodyPr/>
          <a:lstStyle>
            <a:lvl1pPr>
              <a:defRPr b="1">
                <a:solidFill>
                  <a:schemeClr val="tx1"/>
                </a:solidFill>
              </a:defRPr>
            </a:lvl1pPr>
          </a:lstStyle>
          <a:p>
            <a:r>
              <a:rPr lang="fi-FI"/>
              <a:t>12.8.2025</a:t>
            </a:r>
            <a:endParaRPr lang="fi-FI" dirty="0"/>
          </a:p>
        </p:txBody>
      </p:sp>
    </p:spTree>
    <p:extLst>
      <p:ext uri="{BB962C8B-B14F-4D97-AF65-F5344CB8AC3E}">
        <p14:creationId xmlns:p14="http://schemas.microsoft.com/office/powerpoint/2010/main" val="1774179361"/>
      </p:ext>
    </p:extLst>
  </p:cSld>
  <p:clrMapOvr>
    <a:masterClrMapping/>
  </p:clrMapOvr>
  <p:extLst>
    <p:ext uri="{DCECCB84-F9BA-43D5-87BE-67443E8EF086}">
      <p15:sldGuideLst xmlns:p15="http://schemas.microsoft.com/office/powerpoint/2012/main"/>
    </p:ext>
  </p:extLst>
</p:sldLayout>
</file>

<file path=ppt/slideLayouts/slideLayout73.xml><?xml version="1.0" encoding="utf-8"?>
<p:sldLayout xmlns:a="http://schemas.openxmlformats.org/drawingml/2006/main" xmlns:r="http://schemas.openxmlformats.org/officeDocument/2006/relationships" xmlns:p="http://schemas.openxmlformats.org/presentationml/2006/main" type="blank" preserve="1">
  <p:cSld name="Tyhjä">
    <p:spTree>
      <p:nvGrpSpPr>
        <p:cNvPr id="1" name=""/>
        <p:cNvGrpSpPr/>
        <p:nvPr/>
      </p:nvGrpSpPr>
      <p:grpSpPr>
        <a:xfrm>
          <a:off x="0" y="0"/>
          <a:ext cx="0" cy="0"/>
          <a:chOff x="0" y="0"/>
          <a:chExt cx="0" cy="0"/>
        </a:xfrm>
      </p:grpSpPr>
      <p:sp>
        <p:nvSpPr>
          <p:cNvPr id="6" name="Alatunnisteen paikkamerkki 5">
            <a:extLst>
              <a:ext uri="{FF2B5EF4-FFF2-40B4-BE49-F238E27FC236}">
                <a16:creationId xmlns:a16="http://schemas.microsoft.com/office/drawing/2014/main" id="{335B3306-103F-1C24-57AE-14F31DD4538B}"/>
              </a:ext>
            </a:extLst>
          </p:cNvPr>
          <p:cNvSpPr>
            <a:spLocks noGrp="1"/>
          </p:cNvSpPr>
          <p:nvPr>
            <p:ph type="ftr" sz="quarter" idx="11"/>
          </p:nvPr>
        </p:nvSpPr>
        <p:spPr/>
        <p:txBody>
          <a:bodyPr/>
          <a:lstStyle/>
          <a:p>
            <a:endParaRPr lang="fi-FI" dirty="0"/>
          </a:p>
        </p:txBody>
      </p:sp>
      <p:sp>
        <p:nvSpPr>
          <p:cNvPr id="5" name="Päivämäärän paikkamerkki 4">
            <a:extLst>
              <a:ext uri="{FF2B5EF4-FFF2-40B4-BE49-F238E27FC236}">
                <a16:creationId xmlns:a16="http://schemas.microsoft.com/office/drawing/2014/main" id="{17314EAD-ABBB-B54E-3E97-6EEAB659FBDA}"/>
              </a:ext>
            </a:extLst>
          </p:cNvPr>
          <p:cNvSpPr>
            <a:spLocks noGrp="1"/>
          </p:cNvSpPr>
          <p:nvPr>
            <p:ph type="dt" sz="half" idx="10"/>
          </p:nvPr>
        </p:nvSpPr>
        <p:spPr/>
        <p:txBody>
          <a:bodyPr/>
          <a:lstStyle/>
          <a:p>
            <a:r>
              <a:rPr lang="fi-FI"/>
              <a:t>12.8.2025</a:t>
            </a:r>
            <a:endParaRPr lang="fi-FI" dirty="0"/>
          </a:p>
        </p:txBody>
      </p:sp>
      <p:sp>
        <p:nvSpPr>
          <p:cNvPr id="8" name="Dian numeron paikkamerkki 7">
            <a:extLst>
              <a:ext uri="{FF2B5EF4-FFF2-40B4-BE49-F238E27FC236}">
                <a16:creationId xmlns:a16="http://schemas.microsoft.com/office/drawing/2014/main" id="{9B13F0F7-0F1E-BF74-9132-0429C438BC8E}"/>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3" name="Logo">
            <a:extLst>
              <a:ext uri="{FF2B5EF4-FFF2-40B4-BE49-F238E27FC236}">
                <a16:creationId xmlns:a16="http://schemas.microsoft.com/office/drawing/2014/main" id="{BCCB7BF2-8336-5868-B080-FD1476C72078}"/>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456570770"/>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preserve="1" userDrawn="1">
  <p:cSld name="Otsikkodia 4 B">
    <p:bg>
      <p:bgPr>
        <a:solidFill>
          <a:schemeClr val="accent5"/>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1" y="3517900"/>
            <a:ext cx="11110912" cy="1489076"/>
          </a:xfrm>
        </p:spPr>
        <p:txBody>
          <a:bodyPr lIns="0" tIns="0" rIns="0" bIns="0" anchor="t">
            <a:noAutofit/>
          </a:bodyPr>
          <a:lstStyle>
            <a:lvl1pPr algn="l">
              <a:defRPr sz="4800">
                <a:solidFill>
                  <a:schemeClr val="bg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0" y="5012826"/>
            <a:ext cx="8243888" cy="491038"/>
          </a:xfrm>
        </p:spPr>
        <p:txBody>
          <a:bodyPr lIns="0" tIns="0" rIns="0" bIns="0" anchor="t">
            <a:noAutofit/>
          </a:bodyPr>
          <a:lstStyle>
            <a:lvl1pPr marL="0" indent="0" algn="l">
              <a:buNone/>
              <a:defRPr sz="20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4" name="Tekstin paikkamerkki 2">
            <a:extLst>
              <a:ext uri="{FF2B5EF4-FFF2-40B4-BE49-F238E27FC236}">
                <a16:creationId xmlns:a16="http://schemas.microsoft.com/office/drawing/2014/main" id="{0A8646E1-ECFE-0291-965E-5BFDF51589B3}"/>
              </a:ext>
            </a:extLst>
          </p:cNvPr>
          <p:cNvSpPr>
            <a:spLocks noGrp="1"/>
          </p:cNvSpPr>
          <p:nvPr>
            <p:ph type="body" sz="quarter" idx="13" hasCustomPrompt="1"/>
          </p:nvPr>
        </p:nvSpPr>
        <p:spPr>
          <a:xfrm>
            <a:off x="2473325" y="6000750"/>
            <a:ext cx="7243763" cy="496888"/>
          </a:xfrm>
        </p:spPr>
        <p:txBody>
          <a:bodyPr lIns="0" tIns="0" rIns="0" bIns="0" anchor="b">
            <a:noAutofit/>
          </a:bodyPr>
          <a:lstStyle>
            <a:lvl1pPr marL="0" indent="0" algn="ctr">
              <a:buNone/>
              <a:defRPr sz="1800">
                <a:solidFill>
                  <a:schemeClr val="bg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5" name="Kuvatiedot">
            <a:extLst>
              <a:ext uri="{FF2B5EF4-FFF2-40B4-BE49-F238E27FC236}">
                <a16:creationId xmlns:a16="http://schemas.microsoft.com/office/drawing/2014/main" id="{CD904FAE-1146-4934-7E96-C36B938F593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6" name="Logo">
            <a:extLst>
              <a:ext uri="{FF2B5EF4-FFF2-40B4-BE49-F238E27FC236}">
                <a16:creationId xmlns:a16="http://schemas.microsoft.com/office/drawing/2014/main" id="{079293BD-614A-C5B4-9C1B-BF5C9E4ED251}"/>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11" name="Päivämäärän paikkamerkki 10">
            <a:extLst>
              <a:ext uri="{FF2B5EF4-FFF2-40B4-BE49-F238E27FC236}">
                <a16:creationId xmlns:a16="http://schemas.microsoft.com/office/drawing/2014/main" id="{E2E27EAF-3360-FF44-9B2D-5AF300B6CBBB}"/>
              </a:ext>
            </a:extLst>
          </p:cNvPr>
          <p:cNvSpPr>
            <a:spLocks noGrp="1"/>
          </p:cNvSpPr>
          <p:nvPr>
            <p:ph type="dt" sz="half" idx="16"/>
          </p:nvPr>
        </p:nvSpPr>
        <p:spPr>
          <a:xfrm>
            <a:off x="10440401" y="6248400"/>
            <a:ext cx="1210262" cy="249238"/>
          </a:xfrm>
        </p:spPr>
        <p:txBody>
          <a:bodyPr/>
          <a:lstStyle>
            <a:lvl1pPr>
              <a:defRPr b="1">
                <a:solidFill>
                  <a:schemeClr val="tx1"/>
                </a:solidFill>
              </a:defRPr>
            </a:lvl1pPr>
          </a:lstStyle>
          <a:p>
            <a:r>
              <a:rPr lang="fi-FI"/>
              <a:t>12.8.2025</a:t>
            </a:r>
            <a:endParaRPr lang="fi-FI" dirty="0"/>
          </a:p>
        </p:txBody>
      </p:sp>
      <p:sp>
        <p:nvSpPr>
          <p:cNvPr id="17" name="Kuvan paikkamerkki 16">
            <a:extLst>
              <a:ext uri="{FF2B5EF4-FFF2-40B4-BE49-F238E27FC236}">
                <a16:creationId xmlns:a16="http://schemas.microsoft.com/office/drawing/2014/main" id="{30DEBCCF-58C6-FAEB-3B7E-FD2FB2A6F25F}"/>
              </a:ext>
              <a:ext uri="{C183D7F6-B498-43B3-948B-1728B52AA6E4}">
                <adec:decorative xmlns:adec="http://schemas.microsoft.com/office/drawing/2017/decorative" val="1"/>
              </a:ext>
            </a:extLst>
          </p:cNvPr>
          <p:cNvSpPr>
            <a:spLocks noGrp="1"/>
          </p:cNvSpPr>
          <p:nvPr>
            <p:ph type="pic" sz="quarter" idx="19" hasCustomPrompt="1"/>
          </p:nvPr>
        </p:nvSpPr>
        <p:spPr>
          <a:xfrm>
            <a:off x="-1239" y="1"/>
            <a:ext cx="12194479" cy="3230599"/>
          </a:xfrm>
          <a:custGeom>
            <a:avLst/>
            <a:gdLst>
              <a:gd name="connsiteX0" fmla="*/ 0 w 12194479"/>
              <a:gd name="connsiteY0" fmla="*/ 0 h 3230599"/>
              <a:gd name="connsiteX1" fmla="*/ 12194479 w 12194479"/>
              <a:gd name="connsiteY1" fmla="*/ 0 h 3230599"/>
              <a:gd name="connsiteX2" fmla="*/ 12194479 w 12194479"/>
              <a:gd name="connsiteY2" fmla="*/ 197639 h 3230599"/>
              <a:gd name="connsiteX3" fmla="*/ 12194479 w 12194479"/>
              <a:gd name="connsiteY3" fmla="*/ 618208 h 3230599"/>
              <a:gd name="connsiteX4" fmla="*/ 12194479 w 12194479"/>
              <a:gd name="connsiteY4" fmla="*/ 2428107 h 3230599"/>
              <a:gd name="connsiteX5" fmla="*/ 12194179 w 12194479"/>
              <a:gd name="connsiteY5" fmla="*/ 2428107 h 3230599"/>
              <a:gd name="connsiteX6" fmla="*/ 12194179 w 12194479"/>
              <a:gd name="connsiteY6" fmla="*/ 2863778 h 3230599"/>
              <a:gd name="connsiteX7" fmla="*/ 12194179 w 12194479"/>
              <a:gd name="connsiteY7" fmla="*/ 2872398 h 3230599"/>
              <a:gd name="connsiteX8" fmla="*/ 12194179 w 12194479"/>
              <a:gd name="connsiteY8" fmla="*/ 2881018 h 3230599"/>
              <a:gd name="connsiteX9" fmla="*/ 12194179 w 12194479"/>
              <a:gd name="connsiteY9" fmla="*/ 2906070 h 3230599"/>
              <a:gd name="connsiteX10" fmla="*/ 12194179 w 12194479"/>
              <a:gd name="connsiteY10" fmla="*/ 2914690 h 3230599"/>
              <a:gd name="connsiteX11" fmla="*/ 12194179 w 12194479"/>
              <a:gd name="connsiteY11" fmla="*/ 2923310 h 3230599"/>
              <a:gd name="connsiteX12" fmla="*/ 12194128 w 12194479"/>
              <a:gd name="connsiteY12" fmla="*/ 2923259 h 3230599"/>
              <a:gd name="connsiteX13" fmla="*/ 11890649 w 12194479"/>
              <a:gd name="connsiteY13" fmla="*/ 3230599 h 3230599"/>
              <a:gd name="connsiteX14" fmla="*/ 11585239 w 12194479"/>
              <a:gd name="connsiteY14" fmla="*/ 2923259 h 3230599"/>
              <a:gd name="connsiteX15" fmla="*/ 11281760 w 12194479"/>
              <a:gd name="connsiteY15" fmla="*/ 3230599 h 3230599"/>
              <a:gd name="connsiteX16" fmla="*/ 10976299 w 12194479"/>
              <a:gd name="connsiteY16" fmla="*/ 2923259 h 3230599"/>
              <a:gd name="connsiteX17" fmla="*/ 10670890 w 12194479"/>
              <a:gd name="connsiteY17" fmla="*/ 3230599 h 3230599"/>
              <a:gd name="connsiteX18" fmla="*/ 10367411 w 12194479"/>
              <a:gd name="connsiteY18" fmla="*/ 2923259 h 3230599"/>
              <a:gd name="connsiteX19" fmla="*/ 10062001 w 12194479"/>
              <a:gd name="connsiteY19" fmla="*/ 3230599 h 3230599"/>
              <a:gd name="connsiteX20" fmla="*/ 9756592 w 12194479"/>
              <a:gd name="connsiteY20" fmla="*/ 2923259 h 3230599"/>
              <a:gd name="connsiteX21" fmla="*/ 9753899 w 12194479"/>
              <a:gd name="connsiteY21" fmla="*/ 2925951 h 3230599"/>
              <a:gd name="connsiteX22" fmla="*/ 9753899 w 12194479"/>
              <a:gd name="connsiteY22" fmla="*/ 2924377 h 3230599"/>
              <a:gd name="connsiteX23" fmla="*/ 9451537 w 12194479"/>
              <a:gd name="connsiteY23" fmla="*/ 3230599 h 3230599"/>
              <a:gd name="connsiteX24" fmla="*/ 9146128 w 12194479"/>
              <a:gd name="connsiteY24" fmla="*/ 2923259 h 3230599"/>
              <a:gd name="connsiteX25" fmla="*/ 8840718 w 12194479"/>
              <a:gd name="connsiteY25" fmla="*/ 3230599 h 3230599"/>
              <a:gd name="connsiteX26" fmla="*/ 8535309 w 12194479"/>
              <a:gd name="connsiteY26" fmla="*/ 2923259 h 3230599"/>
              <a:gd name="connsiteX27" fmla="*/ 8231830 w 12194479"/>
              <a:gd name="connsiteY27" fmla="*/ 3230599 h 3230599"/>
              <a:gd name="connsiteX28" fmla="*/ 7926420 w 12194479"/>
              <a:gd name="connsiteY28" fmla="*/ 2923259 h 3230599"/>
              <a:gd name="connsiteX29" fmla="*/ 7622941 w 12194479"/>
              <a:gd name="connsiteY29" fmla="*/ 3230599 h 3230599"/>
              <a:gd name="connsiteX30" fmla="*/ 7317481 w 12194479"/>
              <a:gd name="connsiteY30" fmla="*/ 2923259 h 3230599"/>
              <a:gd name="connsiteX31" fmla="*/ 7014001 w 12194479"/>
              <a:gd name="connsiteY31" fmla="*/ 3230599 h 3230599"/>
              <a:gd name="connsiteX32" fmla="*/ 6708592 w 12194479"/>
              <a:gd name="connsiteY32" fmla="*/ 2923259 h 3230599"/>
              <a:gd name="connsiteX33" fmla="*/ 6403182 w 12194479"/>
              <a:gd name="connsiteY33" fmla="*/ 3230599 h 3230599"/>
              <a:gd name="connsiteX34" fmla="*/ 6099703 w 12194479"/>
              <a:gd name="connsiteY34" fmla="*/ 2923259 h 3230599"/>
              <a:gd name="connsiteX35" fmla="*/ 5794295 w 12194479"/>
              <a:gd name="connsiteY35" fmla="*/ 3230599 h 3230599"/>
              <a:gd name="connsiteX36" fmla="*/ 5488885 w 12194479"/>
              <a:gd name="connsiteY36" fmla="*/ 2923259 h 3230599"/>
              <a:gd name="connsiteX37" fmla="*/ 5183426 w 12194479"/>
              <a:gd name="connsiteY37" fmla="*/ 3230599 h 3230599"/>
              <a:gd name="connsiteX38" fmla="*/ 4879996 w 12194479"/>
              <a:gd name="connsiteY38" fmla="*/ 2923259 h 3230599"/>
              <a:gd name="connsiteX39" fmla="*/ 4574585 w 12194479"/>
              <a:gd name="connsiteY39" fmla="*/ 3230599 h 3230599"/>
              <a:gd name="connsiteX40" fmla="*/ 4269176 w 12194479"/>
              <a:gd name="connsiteY40" fmla="*/ 2923259 h 3230599"/>
              <a:gd name="connsiteX41" fmla="*/ 3965696 w 12194479"/>
              <a:gd name="connsiteY41" fmla="*/ 3230599 h 3230599"/>
              <a:gd name="connsiteX42" fmla="*/ 3660236 w 12194479"/>
              <a:gd name="connsiteY42" fmla="*/ 2923259 h 3230599"/>
              <a:gd name="connsiteX43" fmla="*/ 3354826 w 12194479"/>
              <a:gd name="connsiteY43" fmla="*/ 3230599 h 3230599"/>
              <a:gd name="connsiteX44" fmla="*/ 3049417 w 12194479"/>
              <a:gd name="connsiteY44" fmla="*/ 2923259 h 3230599"/>
              <a:gd name="connsiteX45" fmla="*/ 2745937 w 12194479"/>
              <a:gd name="connsiteY45" fmla="*/ 3230599 h 3230599"/>
              <a:gd name="connsiteX46" fmla="*/ 2440528 w 12194479"/>
              <a:gd name="connsiteY46" fmla="*/ 2923259 h 3230599"/>
              <a:gd name="connsiteX47" fmla="*/ 2137049 w 12194479"/>
              <a:gd name="connsiteY47" fmla="*/ 3230599 h 3230599"/>
              <a:gd name="connsiteX48" fmla="*/ 1831639 w 12194479"/>
              <a:gd name="connsiteY48" fmla="*/ 2923259 h 3230599"/>
              <a:gd name="connsiteX49" fmla="*/ 1528160 w 12194479"/>
              <a:gd name="connsiteY49" fmla="*/ 3230599 h 3230599"/>
              <a:gd name="connsiteX50" fmla="*/ 1222699 w 12194479"/>
              <a:gd name="connsiteY50" fmla="*/ 2923259 h 3230599"/>
              <a:gd name="connsiteX51" fmla="*/ 917290 w 12194479"/>
              <a:gd name="connsiteY51" fmla="*/ 3230599 h 3230599"/>
              <a:gd name="connsiteX52" fmla="*/ 613811 w 12194479"/>
              <a:gd name="connsiteY52" fmla="*/ 2923259 h 3230599"/>
              <a:gd name="connsiteX53" fmla="*/ 308401 w 12194479"/>
              <a:gd name="connsiteY53" fmla="*/ 3230599 h 3230599"/>
              <a:gd name="connsiteX54" fmla="*/ 2991 w 12194479"/>
              <a:gd name="connsiteY54" fmla="*/ 2923259 h 3230599"/>
              <a:gd name="connsiteX55" fmla="*/ 299 w 12194479"/>
              <a:gd name="connsiteY55" fmla="*/ 2925951 h 3230599"/>
              <a:gd name="connsiteX56" fmla="*/ 299 w 12194479"/>
              <a:gd name="connsiteY56" fmla="*/ 2917331 h 3230599"/>
              <a:gd name="connsiteX57" fmla="*/ 299 w 12194479"/>
              <a:gd name="connsiteY57" fmla="*/ 2908711 h 3230599"/>
              <a:gd name="connsiteX58" fmla="*/ 299 w 12194479"/>
              <a:gd name="connsiteY58" fmla="*/ 2883659 h 3230599"/>
              <a:gd name="connsiteX59" fmla="*/ 299 w 12194479"/>
              <a:gd name="connsiteY59" fmla="*/ 2875039 h 3230599"/>
              <a:gd name="connsiteX60" fmla="*/ 299 w 12194479"/>
              <a:gd name="connsiteY60" fmla="*/ 2866419 h 3230599"/>
              <a:gd name="connsiteX61" fmla="*/ 299 w 12194479"/>
              <a:gd name="connsiteY61" fmla="*/ 2428440 h 3230599"/>
              <a:gd name="connsiteX62" fmla="*/ 0 w 12194479"/>
              <a:gd name="connsiteY62" fmla="*/ 2428409 h 3230599"/>
              <a:gd name="connsiteX63" fmla="*/ 0 w 12194479"/>
              <a:gd name="connsiteY63" fmla="*/ 618510 h 3230599"/>
              <a:gd name="connsiteX64" fmla="*/ 0 w 12194479"/>
              <a:gd name="connsiteY64" fmla="*/ 197639 h 323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2194479" h="3230599">
                <a:moveTo>
                  <a:pt x="0" y="0"/>
                </a:moveTo>
                <a:lnTo>
                  <a:pt x="12194479" y="0"/>
                </a:lnTo>
                <a:lnTo>
                  <a:pt x="12194479" y="197639"/>
                </a:lnTo>
                <a:lnTo>
                  <a:pt x="12194479" y="618208"/>
                </a:lnTo>
                <a:lnTo>
                  <a:pt x="12194479" y="2428107"/>
                </a:lnTo>
                <a:lnTo>
                  <a:pt x="12194179" y="2428107"/>
                </a:lnTo>
                <a:lnTo>
                  <a:pt x="12194179" y="2863778"/>
                </a:lnTo>
                <a:lnTo>
                  <a:pt x="12194179" y="2872398"/>
                </a:lnTo>
                <a:lnTo>
                  <a:pt x="12194179" y="2881018"/>
                </a:lnTo>
                <a:lnTo>
                  <a:pt x="12194179" y="2906070"/>
                </a:lnTo>
                <a:lnTo>
                  <a:pt x="12194179" y="2914690"/>
                </a:lnTo>
                <a:lnTo>
                  <a:pt x="12194179" y="2923310"/>
                </a:lnTo>
                <a:lnTo>
                  <a:pt x="12194128" y="2923259"/>
                </a:lnTo>
                <a:lnTo>
                  <a:pt x="11890649" y="3230599"/>
                </a:lnTo>
                <a:lnTo>
                  <a:pt x="11585239" y="2923259"/>
                </a:lnTo>
                <a:lnTo>
                  <a:pt x="11281760" y="3230599"/>
                </a:lnTo>
                <a:lnTo>
                  <a:pt x="10976299" y="2923259"/>
                </a:lnTo>
                <a:lnTo>
                  <a:pt x="10670890" y="3230599"/>
                </a:lnTo>
                <a:lnTo>
                  <a:pt x="10367411" y="2923259"/>
                </a:lnTo>
                <a:lnTo>
                  <a:pt x="10062001" y="3230599"/>
                </a:lnTo>
                <a:lnTo>
                  <a:pt x="9756592" y="2923259"/>
                </a:lnTo>
                <a:lnTo>
                  <a:pt x="9753899" y="2925951"/>
                </a:lnTo>
                <a:lnTo>
                  <a:pt x="9753899" y="2924377"/>
                </a:lnTo>
                <a:lnTo>
                  <a:pt x="9451537" y="3230599"/>
                </a:lnTo>
                <a:lnTo>
                  <a:pt x="9146128" y="2923259"/>
                </a:lnTo>
                <a:lnTo>
                  <a:pt x="8840718" y="3230599"/>
                </a:lnTo>
                <a:lnTo>
                  <a:pt x="8535309" y="2923259"/>
                </a:lnTo>
                <a:lnTo>
                  <a:pt x="8231830" y="3230599"/>
                </a:lnTo>
                <a:lnTo>
                  <a:pt x="7926420" y="2923259"/>
                </a:lnTo>
                <a:lnTo>
                  <a:pt x="7622941" y="3230599"/>
                </a:lnTo>
                <a:lnTo>
                  <a:pt x="7317481" y="2923259"/>
                </a:lnTo>
                <a:lnTo>
                  <a:pt x="7014001" y="3230599"/>
                </a:lnTo>
                <a:lnTo>
                  <a:pt x="6708592" y="2923259"/>
                </a:lnTo>
                <a:lnTo>
                  <a:pt x="6403182" y="3230599"/>
                </a:lnTo>
                <a:lnTo>
                  <a:pt x="6099703" y="2923259"/>
                </a:lnTo>
                <a:lnTo>
                  <a:pt x="5794295" y="3230599"/>
                </a:lnTo>
                <a:lnTo>
                  <a:pt x="5488885" y="2923259"/>
                </a:lnTo>
                <a:lnTo>
                  <a:pt x="5183426" y="3230599"/>
                </a:lnTo>
                <a:lnTo>
                  <a:pt x="4879996" y="2923259"/>
                </a:lnTo>
                <a:lnTo>
                  <a:pt x="4574585" y="3230599"/>
                </a:lnTo>
                <a:lnTo>
                  <a:pt x="4269176" y="2923259"/>
                </a:lnTo>
                <a:lnTo>
                  <a:pt x="3965696" y="3230599"/>
                </a:lnTo>
                <a:lnTo>
                  <a:pt x="3660236" y="2923259"/>
                </a:lnTo>
                <a:lnTo>
                  <a:pt x="3354826" y="3230599"/>
                </a:lnTo>
                <a:lnTo>
                  <a:pt x="3049417" y="2923259"/>
                </a:lnTo>
                <a:lnTo>
                  <a:pt x="2745937" y="3230599"/>
                </a:lnTo>
                <a:lnTo>
                  <a:pt x="2440528" y="2923259"/>
                </a:lnTo>
                <a:lnTo>
                  <a:pt x="2137049" y="3230599"/>
                </a:lnTo>
                <a:lnTo>
                  <a:pt x="1831639" y="2923259"/>
                </a:lnTo>
                <a:lnTo>
                  <a:pt x="1528160" y="3230599"/>
                </a:lnTo>
                <a:lnTo>
                  <a:pt x="1222699" y="2923259"/>
                </a:lnTo>
                <a:lnTo>
                  <a:pt x="917290" y="3230599"/>
                </a:lnTo>
                <a:lnTo>
                  <a:pt x="613811" y="2923259"/>
                </a:lnTo>
                <a:lnTo>
                  <a:pt x="308401" y="3230599"/>
                </a:lnTo>
                <a:lnTo>
                  <a:pt x="2991" y="2923259"/>
                </a:lnTo>
                <a:lnTo>
                  <a:pt x="299" y="2925951"/>
                </a:lnTo>
                <a:lnTo>
                  <a:pt x="299" y="2917331"/>
                </a:lnTo>
                <a:lnTo>
                  <a:pt x="299" y="2908711"/>
                </a:lnTo>
                <a:lnTo>
                  <a:pt x="299" y="2883659"/>
                </a:lnTo>
                <a:lnTo>
                  <a:pt x="299" y="2875039"/>
                </a:lnTo>
                <a:lnTo>
                  <a:pt x="299" y="2866419"/>
                </a:lnTo>
                <a:lnTo>
                  <a:pt x="299" y="2428440"/>
                </a:lnTo>
                <a:lnTo>
                  <a:pt x="0" y="2428409"/>
                </a:lnTo>
                <a:lnTo>
                  <a:pt x="0" y="618510"/>
                </a:lnTo>
                <a:lnTo>
                  <a:pt x="0" y="197639"/>
                </a:lnTo>
                <a:close/>
              </a:path>
            </a:pathLst>
          </a:custGeom>
          <a:noFill/>
        </p:spPr>
        <p:txBody>
          <a:bodyPr wrap="square" lIns="540000" tIns="360000" rIns="6840000" anchor="t" anchorCtr="0">
            <a:noAutofit/>
          </a:bodyPr>
          <a:lstStyle>
            <a:lvl1pPr marL="0" indent="0" algn="l" defTabSz="179388">
              <a:buNone/>
              <a:defRPr sz="1400" b="0">
                <a:solidFill>
                  <a:schemeClr val="tx1"/>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Tree>
    <p:extLst>
      <p:ext uri="{BB962C8B-B14F-4D97-AF65-F5344CB8AC3E}">
        <p14:creationId xmlns:p14="http://schemas.microsoft.com/office/powerpoint/2010/main" val="2278908726"/>
      </p:ext>
    </p:extLst>
  </p:cSld>
  <p:clrMapOvr>
    <a:masterClrMapping/>
  </p:clrMapOvr>
  <p:extLst>
    <p:ext uri="{DCECCB84-F9BA-43D5-87BE-67443E8EF086}">
      <p15:sldGuideLst xmlns:p15="http://schemas.microsoft.com/office/powerpoint/2012/main"/>
    </p:ext>
  </p:extLst>
</p:sldLayout>
</file>

<file path=ppt/slideLayouts/slideLayout731.xml><?xml version="1.0" encoding="utf-8"?>
<p:sldLayout xmlns:a="http://schemas.openxmlformats.org/drawingml/2006/main" xmlns:r="http://schemas.openxmlformats.org/officeDocument/2006/relationships" xmlns:p="http://schemas.openxmlformats.org/presentationml/2006/main" preserve="1" userDrawn="1">
  <p:cSld name="Otsikkodia 4 C">
    <p:bg>
      <p:bgPr>
        <a:solidFill>
          <a:schemeClr val="accent5"/>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1" y="3517900"/>
            <a:ext cx="11110912" cy="1489076"/>
          </a:xfrm>
        </p:spPr>
        <p:txBody>
          <a:bodyPr lIns="0" tIns="0" rIns="0" bIns="0" anchor="t">
            <a:noAutofit/>
          </a:bodyPr>
          <a:lstStyle>
            <a:lvl1pPr algn="l">
              <a:defRPr sz="4800">
                <a:solidFill>
                  <a:schemeClr val="bg1"/>
                </a:solidFill>
              </a:defRPr>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0" y="5012826"/>
            <a:ext cx="8243888" cy="491038"/>
          </a:xfrm>
        </p:spPr>
        <p:txBody>
          <a:bodyPr lIns="0" tIns="0" rIns="0" bIns="0" anchor="t">
            <a:noAutofit/>
          </a:bodyPr>
          <a:lstStyle>
            <a:lvl1pPr marL="0" indent="0" algn="l">
              <a:buNone/>
              <a:defRPr sz="20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4" name="Tekstin paikkamerkki 2">
            <a:extLst>
              <a:ext uri="{FF2B5EF4-FFF2-40B4-BE49-F238E27FC236}">
                <a16:creationId xmlns:a16="http://schemas.microsoft.com/office/drawing/2014/main" id="{0A8646E1-ECFE-0291-965E-5BFDF51589B3}"/>
              </a:ext>
            </a:extLst>
          </p:cNvPr>
          <p:cNvSpPr>
            <a:spLocks noGrp="1"/>
          </p:cNvSpPr>
          <p:nvPr>
            <p:ph type="body" sz="quarter" idx="13" hasCustomPrompt="1"/>
          </p:nvPr>
        </p:nvSpPr>
        <p:spPr>
          <a:xfrm>
            <a:off x="2473325" y="6000750"/>
            <a:ext cx="7243763" cy="496888"/>
          </a:xfrm>
        </p:spPr>
        <p:txBody>
          <a:bodyPr lIns="0" tIns="0" rIns="0" bIns="0" anchor="b">
            <a:noAutofit/>
          </a:bodyPr>
          <a:lstStyle>
            <a:lvl1pPr marL="0" indent="0" algn="ctr">
              <a:buNone/>
              <a:defRPr sz="1800">
                <a:solidFill>
                  <a:schemeClr val="bg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5" name="Kuvatiedot">
            <a:extLst>
              <a:ext uri="{FF2B5EF4-FFF2-40B4-BE49-F238E27FC236}">
                <a16:creationId xmlns:a16="http://schemas.microsoft.com/office/drawing/2014/main" id="{CD904FAE-1146-4934-7E96-C36B938F593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6" name="Logo">
            <a:extLst>
              <a:ext uri="{FF2B5EF4-FFF2-40B4-BE49-F238E27FC236}">
                <a16:creationId xmlns:a16="http://schemas.microsoft.com/office/drawing/2014/main" id="{079293BD-614A-C5B4-9C1B-BF5C9E4ED251}"/>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11" name="Päivämäärän paikkamerkki 10">
            <a:extLst>
              <a:ext uri="{FF2B5EF4-FFF2-40B4-BE49-F238E27FC236}">
                <a16:creationId xmlns:a16="http://schemas.microsoft.com/office/drawing/2014/main" id="{E2E27EAF-3360-FF44-9B2D-5AF300B6CBBB}"/>
              </a:ext>
            </a:extLst>
          </p:cNvPr>
          <p:cNvSpPr>
            <a:spLocks noGrp="1"/>
          </p:cNvSpPr>
          <p:nvPr>
            <p:ph type="dt" sz="half" idx="16"/>
          </p:nvPr>
        </p:nvSpPr>
        <p:spPr>
          <a:xfrm>
            <a:off x="10440401" y="6248400"/>
            <a:ext cx="1210262" cy="249238"/>
          </a:xfrm>
        </p:spPr>
        <p:txBody>
          <a:bodyPr/>
          <a:lstStyle>
            <a:lvl1pPr>
              <a:defRPr b="1">
                <a:solidFill>
                  <a:schemeClr val="tx1"/>
                </a:solidFill>
              </a:defRPr>
            </a:lvl1pPr>
          </a:lstStyle>
          <a:p>
            <a:r>
              <a:rPr lang="fi-FI"/>
              <a:t>12.8.2025</a:t>
            </a:r>
            <a:endParaRPr lang="fi-FI" dirty="0"/>
          </a:p>
        </p:txBody>
      </p:sp>
      <p:sp>
        <p:nvSpPr>
          <p:cNvPr id="16" name="Kuvan paikkamerkki 15">
            <a:extLst>
              <a:ext uri="{FF2B5EF4-FFF2-40B4-BE49-F238E27FC236}">
                <a16:creationId xmlns:a16="http://schemas.microsoft.com/office/drawing/2014/main" id="{4B86D38B-FDCA-EBC4-1FD2-A4394F3AE0BB}"/>
              </a:ext>
              <a:ext uri="{C183D7F6-B498-43B3-948B-1728B52AA6E4}">
                <adec:decorative xmlns:adec="http://schemas.microsoft.com/office/drawing/2017/decorative" val="1"/>
              </a:ext>
            </a:extLst>
          </p:cNvPr>
          <p:cNvSpPr>
            <a:spLocks noGrp="1"/>
          </p:cNvSpPr>
          <p:nvPr>
            <p:ph type="pic" sz="quarter" idx="22" hasCustomPrompt="1"/>
          </p:nvPr>
        </p:nvSpPr>
        <p:spPr>
          <a:xfrm>
            <a:off x="-1239" y="-5848"/>
            <a:ext cx="12194479" cy="3366169"/>
          </a:xfrm>
          <a:custGeom>
            <a:avLst/>
            <a:gdLst>
              <a:gd name="connsiteX0" fmla="*/ 884 w 12194479"/>
              <a:gd name="connsiteY0" fmla="*/ 0 h 3366169"/>
              <a:gd name="connsiteX1" fmla="*/ 12193594 w 12194479"/>
              <a:gd name="connsiteY1" fmla="*/ 0 h 3366169"/>
              <a:gd name="connsiteX2" fmla="*/ 12193594 w 12194479"/>
              <a:gd name="connsiteY2" fmla="*/ 8859 h 3366169"/>
              <a:gd name="connsiteX3" fmla="*/ 12194479 w 12194479"/>
              <a:gd name="connsiteY3" fmla="*/ 8859 h 3366169"/>
              <a:gd name="connsiteX4" fmla="*/ 12194479 w 12194479"/>
              <a:gd name="connsiteY4" fmla="*/ 58239 h 3366169"/>
              <a:gd name="connsiteX5" fmla="*/ 12194479 w 12194479"/>
              <a:gd name="connsiteY5" fmla="*/ 95335 h 3366169"/>
              <a:gd name="connsiteX6" fmla="*/ 12194479 w 12194479"/>
              <a:gd name="connsiteY6" fmla="*/ 144715 h 3366169"/>
              <a:gd name="connsiteX7" fmla="*/ 12194479 w 12194479"/>
              <a:gd name="connsiteY7" fmla="*/ 226458 h 3366169"/>
              <a:gd name="connsiteX8" fmla="*/ 12194479 w 12194479"/>
              <a:gd name="connsiteY8" fmla="*/ 275838 h 3366169"/>
              <a:gd name="connsiteX9" fmla="*/ 12194479 w 12194479"/>
              <a:gd name="connsiteY9" fmla="*/ 312934 h 3366169"/>
              <a:gd name="connsiteX10" fmla="*/ 12194479 w 12194479"/>
              <a:gd name="connsiteY10" fmla="*/ 362314 h 3366169"/>
              <a:gd name="connsiteX11" fmla="*/ 12194479 w 12194479"/>
              <a:gd name="connsiteY11" fmla="*/ 689502 h 3366169"/>
              <a:gd name="connsiteX12" fmla="*/ 12194479 w 12194479"/>
              <a:gd name="connsiteY12" fmla="*/ 738882 h 3366169"/>
              <a:gd name="connsiteX13" fmla="*/ 12194479 w 12194479"/>
              <a:gd name="connsiteY13" fmla="*/ 775978 h 3366169"/>
              <a:gd name="connsiteX14" fmla="*/ 12194479 w 12194479"/>
              <a:gd name="connsiteY14" fmla="*/ 825358 h 3366169"/>
              <a:gd name="connsiteX15" fmla="*/ 12194479 w 12194479"/>
              <a:gd name="connsiteY15" fmla="*/ 2682189 h 3366169"/>
              <a:gd name="connsiteX16" fmla="*/ 12194479 w 12194479"/>
              <a:gd name="connsiteY16" fmla="*/ 2731569 h 3366169"/>
              <a:gd name="connsiteX17" fmla="*/ 12194479 w 12194479"/>
              <a:gd name="connsiteY17" fmla="*/ 2768665 h 3366169"/>
              <a:gd name="connsiteX18" fmla="*/ 12194479 w 12194479"/>
              <a:gd name="connsiteY18" fmla="*/ 2818045 h 3366169"/>
              <a:gd name="connsiteX19" fmla="*/ 12194179 w 12194479"/>
              <a:gd name="connsiteY19" fmla="*/ 2818045 h 3366169"/>
              <a:gd name="connsiteX20" fmla="*/ 12194179 w 12194479"/>
              <a:gd name="connsiteY20" fmla="*/ 3161861 h 3366169"/>
              <a:gd name="connsiteX21" fmla="*/ 12194179 w 12194479"/>
              <a:gd name="connsiteY21" fmla="*/ 3171351 h 3366169"/>
              <a:gd name="connsiteX22" fmla="*/ 12194179 w 12194479"/>
              <a:gd name="connsiteY22" fmla="*/ 3180841 h 3366169"/>
              <a:gd name="connsiteX23" fmla="*/ 12194179 w 12194479"/>
              <a:gd name="connsiteY23" fmla="*/ 3208424 h 3366169"/>
              <a:gd name="connsiteX24" fmla="*/ 12194179 w 12194479"/>
              <a:gd name="connsiteY24" fmla="*/ 3211241 h 3366169"/>
              <a:gd name="connsiteX25" fmla="*/ 12194179 w 12194479"/>
              <a:gd name="connsiteY25" fmla="*/ 3217914 h 3366169"/>
              <a:gd name="connsiteX26" fmla="*/ 12194179 w 12194479"/>
              <a:gd name="connsiteY26" fmla="*/ 3220731 h 3366169"/>
              <a:gd name="connsiteX27" fmla="*/ 12194179 w 12194479"/>
              <a:gd name="connsiteY27" fmla="*/ 3227406 h 3366169"/>
              <a:gd name="connsiteX28" fmla="*/ 12194179 w 12194479"/>
              <a:gd name="connsiteY28" fmla="*/ 3230221 h 3366169"/>
              <a:gd name="connsiteX29" fmla="*/ 12194179 w 12194479"/>
              <a:gd name="connsiteY29" fmla="*/ 3248337 h 3366169"/>
              <a:gd name="connsiteX30" fmla="*/ 12194179 w 12194479"/>
              <a:gd name="connsiteY30" fmla="*/ 3257804 h 3366169"/>
              <a:gd name="connsiteX31" fmla="*/ 12194179 w 12194479"/>
              <a:gd name="connsiteY31" fmla="*/ 3257827 h 3366169"/>
              <a:gd name="connsiteX32" fmla="*/ 12194179 w 12194479"/>
              <a:gd name="connsiteY32" fmla="*/ 3267294 h 3366169"/>
              <a:gd name="connsiteX33" fmla="*/ 12194179 w 12194479"/>
              <a:gd name="connsiteY33" fmla="*/ 3267317 h 3366169"/>
              <a:gd name="connsiteX34" fmla="*/ 12194179 w 12194479"/>
              <a:gd name="connsiteY34" fmla="*/ 3276786 h 3366169"/>
              <a:gd name="connsiteX35" fmla="*/ 12194179 w 12194479"/>
              <a:gd name="connsiteY35" fmla="*/ 3294900 h 3366169"/>
              <a:gd name="connsiteX36" fmla="*/ 12194179 w 12194479"/>
              <a:gd name="connsiteY36" fmla="*/ 3297717 h 3366169"/>
              <a:gd name="connsiteX37" fmla="*/ 12194179 w 12194479"/>
              <a:gd name="connsiteY37" fmla="*/ 3304390 h 3366169"/>
              <a:gd name="connsiteX38" fmla="*/ 12194179 w 12194479"/>
              <a:gd name="connsiteY38" fmla="*/ 3307207 h 3366169"/>
              <a:gd name="connsiteX39" fmla="*/ 12194179 w 12194479"/>
              <a:gd name="connsiteY39" fmla="*/ 3313882 h 3366169"/>
              <a:gd name="connsiteX40" fmla="*/ 12194179 w 12194479"/>
              <a:gd name="connsiteY40" fmla="*/ 3316697 h 3366169"/>
              <a:gd name="connsiteX41" fmla="*/ 12194179 w 12194479"/>
              <a:gd name="connsiteY41" fmla="*/ 3344280 h 3366169"/>
              <a:gd name="connsiteX42" fmla="*/ 12194179 w 12194479"/>
              <a:gd name="connsiteY42" fmla="*/ 3353770 h 3366169"/>
              <a:gd name="connsiteX43" fmla="*/ 12194179 w 12194479"/>
              <a:gd name="connsiteY43" fmla="*/ 3363262 h 3366169"/>
              <a:gd name="connsiteX44" fmla="*/ 12194128 w 12194479"/>
              <a:gd name="connsiteY44" fmla="*/ 3363205 h 3366169"/>
              <a:gd name="connsiteX45" fmla="*/ 12193594 w 12194479"/>
              <a:gd name="connsiteY45" fmla="*/ 3363800 h 3366169"/>
              <a:gd name="connsiteX46" fmla="*/ 12193594 w 12194479"/>
              <a:gd name="connsiteY46" fmla="*/ 3314420 h 3366169"/>
              <a:gd name="connsiteX47" fmla="*/ 12193594 w 12194479"/>
              <a:gd name="connsiteY47" fmla="*/ 3277324 h 3366169"/>
              <a:gd name="connsiteX48" fmla="*/ 12193594 w 12194479"/>
              <a:gd name="connsiteY48" fmla="*/ 3227944 h 3366169"/>
              <a:gd name="connsiteX49" fmla="*/ 12193594 w 12194479"/>
              <a:gd name="connsiteY49" fmla="*/ 3200907 h 3366169"/>
              <a:gd name="connsiteX50" fmla="*/ 12193594 w 12194479"/>
              <a:gd name="connsiteY50" fmla="*/ 3170804 h 3366169"/>
              <a:gd name="connsiteX51" fmla="*/ 12193543 w 12194479"/>
              <a:gd name="connsiteY51" fmla="*/ 3170804 h 3366169"/>
              <a:gd name="connsiteX52" fmla="*/ 12191564 w 12194479"/>
              <a:gd name="connsiteY52" fmla="*/ 3170804 h 3366169"/>
              <a:gd name="connsiteX53" fmla="*/ 11887069 w 12194479"/>
              <a:gd name="connsiteY53" fmla="*/ 2958637 h 3366169"/>
              <a:gd name="connsiteX54" fmla="*/ 11582624 w 12194479"/>
              <a:gd name="connsiteY54" fmla="*/ 3170804 h 3366169"/>
              <a:gd name="connsiteX55" fmla="*/ 11278129 w 12194479"/>
              <a:gd name="connsiteY55" fmla="*/ 2958637 h 3366169"/>
              <a:gd name="connsiteX56" fmla="*/ 10973633 w 12194479"/>
              <a:gd name="connsiteY56" fmla="*/ 3170804 h 3366169"/>
              <a:gd name="connsiteX57" fmla="*/ 10669138 w 12194479"/>
              <a:gd name="connsiteY57" fmla="*/ 2958637 h 3366169"/>
              <a:gd name="connsiteX58" fmla="*/ 10364693 w 12194479"/>
              <a:gd name="connsiteY58" fmla="*/ 3170804 h 3366169"/>
              <a:gd name="connsiteX59" fmla="*/ 10060197 w 12194479"/>
              <a:gd name="connsiteY59" fmla="*/ 2958637 h 3366169"/>
              <a:gd name="connsiteX60" fmla="*/ 9755702 w 12194479"/>
              <a:gd name="connsiteY60" fmla="*/ 3170804 h 3366169"/>
              <a:gd name="connsiteX61" fmla="*/ 9451207 w 12194479"/>
              <a:gd name="connsiteY61" fmla="*/ 2958637 h 3366169"/>
              <a:gd name="connsiteX62" fmla="*/ 9451207 w 12194479"/>
              <a:gd name="connsiteY62" fmla="*/ 2958891 h 3366169"/>
              <a:gd name="connsiteX63" fmla="*/ 9451105 w 12194479"/>
              <a:gd name="connsiteY63" fmla="*/ 2958637 h 3366169"/>
              <a:gd name="connsiteX64" fmla="*/ 9146660 w 12194479"/>
              <a:gd name="connsiteY64" fmla="*/ 3170804 h 3366169"/>
              <a:gd name="connsiteX65" fmla="*/ 8842165 w 12194479"/>
              <a:gd name="connsiteY65" fmla="*/ 2958637 h 3366169"/>
              <a:gd name="connsiteX66" fmla="*/ 8537670 w 12194479"/>
              <a:gd name="connsiteY66" fmla="*/ 3170804 h 3366169"/>
              <a:gd name="connsiteX67" fmla="*/ 8233174 w 12194479"/>
              <a:gd name="connsiteY67" fmla="*/ 2958637 h 3366169"/>
              <a:gd name="connsiteX68" fmla="*/ 7928730 w 12194479"/>
              <a:gd name="connsiteY68" fmla="*/ 3170804 h 3366169"/>
              <a:gd name="connsiteX69" fmla="*/ 7624234 w 12194479"/>
              <a:gd name="connsiteY69" fmla="*/ 2958637 h 3366169"/>
              <a:gd name="connsiteX70" fmla="*/ 7319739 w 12194479"/>
              <a:gd name="connsiteY70" fmla="*/ 3170804 h 3366169"/>
              <a:gd name="connsiteX71" fmla="*/ 7015244 w 12194479"/>
              <a:gd name="connsiteY71" fmla="*/ 2958637 h 3366169"/>
              <a:gd name="connsiteX72" fmla="*/ 6710798 w 12194479"/>
              <a:gd name="connsiteY72" fmla="*/ 3170804 h 3366169"/>
              <a:gd name="connsiteX73" fmla="*/ 6406304 w 12194479"/>
              <a:gd name="connsiteY73" fmla="*/ 2958637 h 3366169"/>
              <a:gd name="connsiteX74" fmla="*/ 6101809 w 12194479"/>
              <a:gd name="connsiteY74" fmla="*/ 3170804 h 3366169"/>
              <a:gd name="connsiteX75" fmla="*/ 5797313 w 12194479"/>
              <a:gd name="connsiteY75" fmla="*/ 2958637 h 3366169"/>
              <a:gd name="connsiteX76" fmla="*/ 5551797 w 12194479"/>
              <a:gd name="connsiteY76" fmla="*/ 3165069 h 3366169"/>
              <a:gd name="connsiteX77" fmla="*/ 5551797 w 12194479"/>
              <a:gd name="connsiteY77" fmla="*/ 3164916 h 3366169"/>
              <a:gd name="connsiteX78" fmla="*/ 5508858 w 12194479"/>
              <a:gd name="connsiteY78" fmla="*/ 3170347 h 3366169"/>
              <a:gd name="connsiteX79" fmla="*/ 5507134 w 12194479"/>
              <a:gd name="connsiteY79" fmla="*/ 3170449 h 3366169"/>
              <a:gd name="connsiteX80" fmla="*/ 5492868 w 12194479"/>
              <a:gd name="connsiteY80" fmla="*/ 3170804 h 3366169"/>
              <a:gd name="connsiteX81" fmla="*/ 5188425 w 12194479"/>
              <a:gd name="connsiteY81" fmla="*/ 2958637 h 3366169"/>
              <a:gd name="connsiteX82" fmla="*/ 5188425 w 12194479"/>
              <a:gd name="connsiteY82" fmla="*/ 2958688 h 3366169"/>
              <a:gd name="connsiteX83" fmla="*/ 5130764 w 12194479"/>
              <a:gd name="connsiteY83" fmla="*/ 3053249 h 3366169"/>
              <a:gd name="connsiteX84" fmla="*/ 4882000 w 12194479"/>
              <a:gd name="connsiteY84" fmla="*/ 3170804 h 3366169"/>
              <a:gd name="connsiteX85" fmla="*/ 4577504 w 12194479"/>
              <a:gd name="connsiteY85" fmla="*/ 2958637 h 3366169"/>
              <a:gd name="connsiteX86" fmla="*/ 4273058 w 12194479"/>
              <a:gd name="connsiteY86" fmla="*/ 3170804 h 3366169"/>
              <a:gd name="connsiteX87" fmla="*/ 3968563 w 12194479"/>
              <a:gd name="connsiteY87" fmla="*/ 2958637 h 3366169"/>
              <a:gd name="connsiteX88" fmla="*/ 3664068 w 12194479"/>
              <a:gd name="connsiteY88" fmla="*/ 3170804 h 3366169"/>
              <a:gd name="connsiteX89" fmla="*/ 3359572 w 12194479"/>
              <a:gd name="connsiteY89" fmla="*/ 2958637 h 3366169"/>
              <a:gd name="connsiteX90" fmla="*/ 3055127 w 12194479"/>
              <a:gd name="connsiteY90" fmla="*/ 3170804 h 3366169"/>
              <a:gd name="connsiteX91" fmla="*/ 2750632 w 12194479"/>
              <a:gd name="connsiteY91" fmla="*/ 2958637 h 3366169"/>
              <a:gd name="connsiteX92" fmla="*/ 2446136 w 12194479"/>
              <a:gd name="connsiteY92" fmla="*/ 3170804 h 3366169"/>
              <a:gd name="connsiteX93" fmla="*/ 2141641 w 12194479"/>
              <a:gd name="connsiteY93" fmla="*/ 2958637 h 3366169"/>
              <a:gd name="connsiteX94" fmla="*/ 1837196 w 12194479"/>
              <a:gd name="connsiteY94" fmla="*/ 3170804 h 3366169"/>
              <a:gd name="connsiteX95" fmla="*/ 1532701 w 12194479"/>
              <a:gd name="connsiteY95" fmla="*/ 2958637 h 3366169"/>
              <a:gd name="connsiteX96" fmla="*/ 1228205 w 12194479"/>
              <a:gd name="connsiteY96" fmla="*/ 3170804 h 3366169"/>
              <a:gd name="connsiteX97" fmla="*/ 923710 w 12194479"/>
              <a:gd name="connsiteY97" fmla="*/ 2958637 h 3366169"/>
              <a:gd name="connsiteX98" fmla="*/ 619265 w 12194479"/>
              <a:gd name="connsiteY98" fmla="*/ 3170804 h 3366169"/>
              <a:gd name="connsiteX99" fmla="*/ 314770 w 12194479"/>
              <a:gd name="connsiteY99" fmla="*/ 2958637 h 3366169"/>
              <a:gd name="connsiteX100" fmla="*/ 10274 w 12194479"/>
              <a:gd name="connsiteY100" fmla="*/ 3170804 h 3366169"/>
              <a:gd name="connsiteX101" fmla="*/ 884 w 12194479"/>
              <a:gd name="connsiteY101" fmla="*/ 3170652 h 3366169"/>
              <a:gd name="connsiteX102" fmla="*/ 884 w 12194479"/>
              <a:gd name="connsiteY102" fmla="*/ 3200755 h 3366169"/>
              <a:gd name="connsiteX103" fmla="*/ 884 w 12194479"/>
              <a:gd name="connsiteY103" fmla="*/ 3229669 h 3366169"/>
              <a:gd name="connsiteX104" fmla="*/ 884 w 12194479"/>
              <a:gd name="connsiteY104" fmla="*/ 3279049 h 3366169"/>
              <a:gd name="connsiteX105" fmla="*/ 884 w 12194479"/>
              <a:gd name="connsiteY105" fmla="*/ 3316145 h 3366169"/>
              <a:gd name="connsiteX106" fmla="*/ 884 w 12194479"/>
              <a:gd name="connsiteY106" fmla="*/ 3365525 h 3366169"/>
              <a:gd name="connsiteX107" fmla="*/ 299 w 12194479"/>
              <a:gd name="connsiteY107" fmla="*/ 3366169 h 3366169"/>
              <a:gd name="connsiteX108" fmla="*/ 299 w 12194479"/>
              <a:gd name="connsiteY108" fmla="*/ 3356679 h 3366169"/>
              <a:gd name="connsiteX109" fmla="*/ 299 w 12194479"/>
              <a:gd name="connsiteY109" fmla="*/ 3347187 h 3366169"/>
              <a:gd name="connsiteX110" fmla="*/ 299 w 12194479"/>
              <a:gd name="connsiteY110" fmla="*/ 3319606 h 3366169"/>
              <a:gd name="connsiteX111" fmla="*/ 299 w 12194479"/>
              <a:gd name="connsiteY111" fmla="*/ 3316789 h 3366169"/>
              <a:gd name="connsiteX112" fmla="*/ 299 w 12194479"/>
              <a:gd name="connsiteY112" fmla="*/ 3310114 h 3366169"/>
              <a:gd name="connsiteX113" fmla="*/ 299 w 12194479"/>
              <a:gd name="connsiteY113" fmla="*/ 3307299 h 3366169"/>
              <a:gd name="connsiteX114" fmla="*/ 299 w 12194479"/>
              <a:gd name="connsiteY114" fmla="*/ 3300624 h 3366169"/>
              <a:gd name="connsiteX115" fmla="*/ 299 w 12194479"/>
              <a:gd name="connsiteY115" fmla="*/ 3297807 h 3366169"/>
              <a:gd name="connsiteX116" fmla="*/ 299 w 12194479"/>
              <a:gd name="connsiteY116" fmla="*/ 3279693 h 3366169"/>
              <a:gd name="connsiteX117" fmla="*/ 299 w 12194479"/>
              <a:gd name="connsiteY117" fmla="*/ 3270226 h 3366169"/>
              <a:gd name="connsiteX118" fmla="*/ 299 w 12194479"/>
              <a:gd name="connsiteY118" fmla="*/ 3270203 h 3366169"/>
              <a:gd name="connsiteX119" fmla="*/ 299 w 12194479"/>
              <a:gd name="connsiteY119" fmla="*/ 3260734 h 3366169"/>
              <a:gd name="connsiteX120" fmla="*/ 299 w 12194479"/>
              <a:gd name="connsiteY120" fmla="*/ 3260711 h 3366169"/>
              <a:gd name="connsiteX121" fmla="*/ 299 w 12194479"/>
              <a:gd name="connsiteY121" fmla="*/ 3251244 h 3366169"/>
              <a:gd name="connsiteX122" fmla="*/ 299 w 12194479"/>
              <a:gd name="connsiteY122" fmla="*/ 3233130 h 3366169"/>
              <a:gd name="connsiteX123" fmla="*/ 299 w 12194479"/>
              <a:gd name="connsiteY123" fmla="*/ 3230313 h 3366169"/>
              <a:gd name="connsiteX124" fmla="*/ 299 w 12194479"/>
              <a:gd name="connsiteY124" fmla="*/ 3223638 h 3366169"/>
              <a:gd name="connsiteX125" fmla="*/ 299 w 12194479"/>
              <a:gd name="connsiteY125" fmla="*/ 3220823 h 3366169"/>
              <a:gd name="connsiteX126" fmla="*/ 299 w 12194479"/>
              <a:gd name="connsiteY126" fmla="*/ 3214148 h 3366169"/>
              <a:gd name="connsiteX127" fmla="*/ 299 w 12194479"/>
              <a:gd name="connsiteY127" fmla="*/ 3211331 h 3366169"/>
              <a:gd name="connsiteX128" fmla="*/ 299 w 12194479"/>
              <a:gd name="connsiteY128" fmla="*/ 3183750 h 3366169"/>
              <a:gd name="connsiteX129" fmla="*/ 299 w 12194479"/>
              <a:gd name="connsiteY129" fmla="*/ 3174258 h 3366169"/>
              <a:gd name="connsiteX130" fmla="*/ 299 w 12194479"/>
              <a:gd name="connsiteY130" fmla="*/ 3164768 h 3366169"/>
              <a:gd name="connsiteX131" fmla="*/ 299 w 12194479"/>
              <a:gd name="connsiteY131" fmla="*/ 2818412 h 3366169"/>
              <a:gd name="connsiteX132" fmla="*/ 0 w 12194479"/>
              <a:gd name="connsiteY132" fmla="*/ 2818378 h 3366169"/>
              <a:gd name="connsiteX133" fmla="*/ 0 w 12194479"/>
              <a:gd name="connsiteY133" fmla="*/ 2768998 h 3366169"/>
              <a:gd name="connsiteX134" fmla="*/ 0 w 12194479"/>
              <a:gd name="connsiteY134" fmla="*/ 2731902 h 3366169"/>
              <a:gd name="connsiteX135" fmla="*/ 0 w 12194479"/>
              <a:gd name="connsiteY135" fmla="*/ 2682522 h 3366169"/>
              <a:gd name="connsiteX136" fmla="*/ 0 w 12194479"/>
              <a:gd name="connsiteY136" fmla="*/ 825691 h 3366169"/>
              <a:gd name="connsiteX137" fmla="*/ 0 w 12194479"/>
              <a:gd name="connsiteY137" fmla="*/ 776311 h 3366169"/>
              <a:gd name="connsiteX138" fmla="*/ 0 w 12194479"/>
              <a:gd name="connsiteY138" fmla="*/ 739215 h 3366169"/>
              <a:gd name="connsiteX139" fmla="*/ 0 w 12194479"/>
              <a:gd name="connsiteY139" fmla="*/ 689835 h 3366169"/>
              <a:gd name="connsiteX140" fmla="*/ 0 w 12194479"/>
              <a:gd name="connsiteY140" fmla="*/ 362314 h 3366169"/>
              <a:gd name="connsiteX141" fmla="*/ 0 w 12194479"/>
              <a:gd name="connsiteY141" fmla="*/ 312934 h 3366169"/>
              <a:gd name="connsiteX142" fmla="*/ 0 w 12194479"/>
              <a:gd name="connsiteY142" fmla="*/ 275838 h 3366169"/>
              <a:gd name="connsiteX143" fmla="*/ 0 w 12194479"/>
              <a:gd name="connsiteY143" fmla="*/ 226458 h 3366169"/>
              <a:gd name="connsiteX144" fmla="*/ 0 w 12194479"/>
              <a:gd name="connsiteY144" fmla="*/ 144715 h 3366169"/>
              <a:gd name="connsiteX145" fmla="*/ 0 w 12194479"/>
              <a:gd name="connsiteY145" fmla="*/ 95335 h 3366169"/>
              <a:gd name="connsiteX146" fmla="*/ 0 w 12194479"/>
              <a:gd name="connsiteY146" fmla="*/ 58239 h 3366169"/>
              <a:gd name="connsiteX147" fmla="*/ 0 w 12194479"/>
              <a:gd name="connsiteY147" fmla="*/ 8859 h 3366169"/>
              <a:gd name="connsiteX148" fmla="*/ 884 w 12194479"/>
              <a:gd name="connsiteY148" fmla="*/ 8859 h 3366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12194479" h="3366169">
                <a:moveTo>
                  <a:pt x="884" y="0"/>
                </a:moveTo>
                <a:lnTo>
                  <a:pt x="12193594" y="0"/>
                </a:lnTo>
                <a:lnTo>
                  <a:pt x="12193594" y="8859"/>
                </a:lnTo>
                <a:lnTo>
                  <a:pt x="12194479" y="8859"/>
                </a:lnTo>
                <a:lnTo>
                  <a:pt x="12194479" y="58239"/>
                </a:lnTo>
                <a:lnTo>
                  <a:pt x="12194479" y="95335"/>
                </a:lnTo>
                <a:lnTo>
                  <a:pt x="12194479" y="144715"/>
                </a:lnTo>
                <a:lnTo>
                  <a:pt x="12194479" y="226458"/>
                </a:lnTo>
                <a:lnTo>
                  <a:pt x="12194479" y="275838"/>
                </a:lnTo>
                <a:lnTo>
                  <a:pt x="12194479" y="312934"/>
                </a:lnTo>
                <a:lnTo>
                  <a:pt x="12194479" y="362314"/>
                </a:lnTo>
                <a:lnTo>
                  <a:pt x="12194479" y="689502"/>
                </a:lnTo>
                <a:lnTo>
                  <a:pt x="12194479" y="738882"/>
                </a:lnTo>
                <a:lnTo>
                  <a:pt x="12194479" y="775978"/>
                </a:lnTo>
                <a:lnTo>
                  <a:pt x="12194479" y="825358"/>
                </a:lnTo>
                <a:lnTo>
                  <a:pt x="12194479" y="2682189"/>
                </a:lnTo>
                <a:lnTo>
                  <a:pt x="12194479" y="2731569"/>
                </a:lnTo>
                <a:lnTo>
                  <a:pt x="12194479" y="2768665"/>
                </a:lnTo>
                <a:lnTo>
                  <a:pt x="12194479" y="2818045"/>
                </a:lnTo>
                <a:lnTo>
                  <a:pt x="12194179" y="2818045"/>
                </a:lnTo>
                <a:lnTo>
                  <a:pt x="12194179" y="3161861"/>
                </a:lnTo>
                <a:lnTo>
                  <a:pt x="12194179" y="3171351"/>
                </a:lnTo>
                <a:lnTo>
                  <a:pt x="12194179" y="3180841"/>
                </a:lnTo>
                <a:lnTo>
                  <a:pt x="12194179" y="3208424"/>
                </a:lnTo>
                <a:lnTo>
                  <a:pt x="12194179" y="3211241"/>
                </a:lnTo>
                <a:lnTo>
                  <a:pt x="12194179" y="3217914"/>
                </a:lnTo>
                <a:lnTo>
                  <a:pt x="12194179" y="3220731"/>
                </a:lnTo>
                <a:lnTo>
                  <a:pt x="12194179" y="3227406"/>
                </a:lnTo>
                <a:lnTo>
                  <a:pt x="12194179" y="3230221"/>
                </a:lnTo>
                <a:lnTo>
                  <a:pt x="12194179" y="3248337"/>
                </a:lnTo>
                <a:lnTo>
                  <a:pt x="12194179" y="3257804"/>
                </a:lnTo>
                <a:lnTo>
                  <a:pt x="12194179" y="3257827"/>
                </a:lnTo>
                <a:lnTo>
                  <a:pt x="12194179" y="3267294"/>
                </a:lnTo>
                <a:lnTo>
                  <a:pt x="12194179" y="3267317"/>
                </a:lnTo>
                <a:lnTo>
                  <a:pt x="12194179" y="3276786"/>
                </a:lnTo>
                <a:lnTo>
                  <a:pt x="12194179" y="3294900"/>
                </a:lnTo>
                <a:lnTo>
                  <a:pt x="12194179" y="3297717"/>
                </a:lnTo>
                <a:lnTo>
                  <a:pt x="12194179" y="3304390"/>
                </a:lnTo>
                <a:lnTo>
                  <a:pt x="12194179" y="3307207"/>
                </a:lnTo>
                <a:lnTo>
                  <a:pt x="12194179" y="3313882"/>
                </a:lnTo>
                <a:lnTo>
                  <a:pt x="12194179" y="3316697"/>
                </a:lnTo>
                <a:lnTo>
                  <a:pt x="12194179" y="3344280"/>
                </a:lnTo>
                <a:lnTo>
                  <a:pt x="12194179" y="3353770"/>
                </a:lnTo>
                <a:lnTo>
                  <a:pt x="12194179" y="3363262"/>
                </a:lnTo>
                <a:lnTo>
                  <a:pt x="12194128" y="3363205"/>
                </a:lnTo>
                <a:lnTo>
                  <a:pt x="12193594" y="3363800"/>
                </a:lnTo>
                <a:lnTo>
                  <a:pt x="12193594" y="3314420"/>
                </a:lnTo>
                <a:lnTo>
                  <a:pt x="12193594" y="3277324"/>
                </a:lnTo>
                <a:lnTo>
                  <a:pt x="12193594" y="3227944"/>
                </a:lnTo>
                <a:lnTo>
                  <a:pt x="12193594" y="3200907"/>
                </a:lnTo>
                <a:lnTo>
                  <a:pt x="12193594" y="3170804"/>
                </a:lnTo>
                <a:lnTo>
                  <a:pt x="12193543" y="3170804"/>
                </a:lnTo>
                <a:lnTo>
                  <a:pt x="12191564" y="3170804"/>
                </a:lnTo>
                <a:cubicBezTo>
                  <a:pt x="12054061" y="3170804"/>
                  <a:pt x="11936202" y="3084364"/>
                  <a:pt x="11887069" y="2958637"/>
                </a:cubicBezTo>
                <a:cubicBezTo>
                  <a:pt x="11836006" y="3082384"/>
                  <a:pt x="11720178" y="3170804"/>
                  <a:pt x="11582624" y="3170804"/>
                </a:cubicBezTo>
                <a:cubicBezTo>
                  <a:pt x="11445070" y="3170804"/>
                  <a:pt x="11327211" y="3084364"/>
                  <a:pt x="11278129" y="2958637"/>
                </a:cubicBezTo>
                <a:cubicBezTo>
                  <a:pt x="11227066" y="3082384"/>
                  <a:pt x="11111135" y="3170804"/>
                  <a:pt x="10973633" y="3170804"/>
                </a:cubicBezTo>
                <a:cubicBezTo>
                  <a:pt x="10836130" y="3170804"/>
                  <a:pt x="10718271" y="3084364"/>
                  <a:pt x="10669138" y="2958637"/>
                </a:cubicBezTo>
                <a:cubicBezTo>
                  <a:pt x="10618075" y="3082384"/>
                  <a:pt x="10502246" y="3170804"/>
                  <a:pt x="10364693" y="3170804"/>
                </a:cubicBezTo>
                <a:cubicBezTo>
                  <a:pt x="10227140" y="3170804"/>
                  <a:pt x="10109280" y="3084364"/>
                  <a:pt x="10060197" y="2958637"/>
                </a:cubicBezTo>
                <a:cubicBezTo>
                  <a:pt x="10009135" y="3082384"/>
                  <a:pt x="9893205" y="3170804"/>
                  <a:pt x="9755702" y="3170804"/>
                </a:cubicBezTo>
                <a:cubicBezTo>
                  <a:pt x="9618200" y="3170804"/>
                  <a:pt x="9500340" y="3084364"/>
                  <a:pt x="9451207" y="2958637"/>
                </a:cubicBezTo>
                <a:lnTo>
                  <a:pt x="9451207" y="2958891"/>
                </a:lnTo>
                <a:cubicBezTo>
                  <a:pt x="9451105" y="2958789"/>
                  <a:pt x="9451105" y="2958739"/>
                  <a:pt x="9451105" y="2958637"/>
                </a:cubicBezTo>
                <a:cubicBezTo>
                  <a:pt x="9400043" y="3082384"/>
                  <a:pt x="9284214" y="3170804"/>
                  <a:pt x="9146660" y="3170804"/>
                </a:cubicBezTo>
                <a:cubicBezTo>
                  <a:pt x="9009107" y="3170804"/>
                  <a:pt x="8891248" y="3084364"/>
                  <a:pt x="8842165" y="2958637"/>
                </a:cubicBezTo>
                <a:cubicBezTo>
                  <a:pt x="8791103" y="3082384"/>
                  <a:pt x="8675172" y="3170804"/>
                  <a:pt x="8537670" y="3170804"/>
                </a:cubicBezTo>
                <a:cubicBezTo>
                  <a:pt x="8400167" y="3170804"/>
                  <a:pt x="8282308" y="3084364"/>
                  <a:pt x="8233174" y="2958637"/>
                </a:cubicBezTo>
                <a:cubicBezTo>
                  <a:pt x="8182112" y="3082384"/>
                  <a:pt x="8066283" y="3170804"/>
                  <a:pt x="7928730" y="3170804"/>
                </a:cubicBezTo>
                <a:cubicBezTo>
                  <a:pt x="7791177" y="3170804"/>
                  <a:pt x="7673317" y="3084364"/>
                  <a:pt x="7624234" y="2958637"/>
                </a:cubicBezTo>
                <a:cubicBezTo>
                  <a:pt x="7573172" y="3082384"/>
                  <a:pt x="7457241" y="3170804"/>
                  <a:pt x="7319739" y="3170804"/>
                </a:cubicBezTo>
                <a:cubicBezTo>
                  <a:pt x="7182236" y="3170804"/>
                  <a:pt x="7064377" y="3084364"/>
                  <a:pt x="7015244" y="2958637"/>
                </a:cubicBezTo>
                <a:cubicBezTo>
                  <a:pt x="6964181" y="3082384"/>
                  <a:pt x="6848352" y="3170804"/>
                  <a:pt x="6710798" y="3170804"/>
                </a:cubicBezTo>
                <a:cubicBezTo>
                  <a:pt x="6573245" y="3170804"/>
                  <a:pt x="6455386" y="3084364"/>
                  <a:pt x="6406304" y="2958637"/>
                </a:cubicBezTo>
                <a:cubicBezTo>
                  <a:pt x="6355243" y="3082384"/>
                  <a:pt x="6239312" y="3170804"/>
                  <a:pt x="6101809" y="3170804"/>
                </a:cubicBezTo>
                <a:cubicBezTo>
                  <a:pt x="5964307" y="3170804"/>
                  <a:pt x="5846451" y="3084364"/>
                  <a:pt x="5797313" y="2958637"/>
                </a:cubicBezTo>
                <a:cubicBezTo>
                  <a:pt x="5753814" y="3064061"/>
                  <a:pt x="5661891" y="3143750"/>
                  <a:pt x="5551797" y="3165069"/>
                </a:cubicBezTo>
                <a:lnTo>
                  <a:pt x="5551797" y="3164916"/>
                </a:lnTo>
                <a:cubicBezTo>
                  <a:pt x="5537485" y="3167759"/>
                  <a:pt x="5523173" y="3169535"/>
                  <a:pt x="5508858" y="3170347"/>
                </a:cubicBezTo>
                <a:cubicBezTo>
                  <a:pt x="5508298" y="3170347"/>
                  <a:pt x="5507689" y="3170449"/>
                  <a:pt x="5507134" y="3170449"/>
                </a:cubicBezTo>
                <a:cubicBezTo>
                  <a:pt x="5502411" y="3170652"/>
                  <a:pt x="5497639" y="3170804"/>
                  <a:pt x="5492868" y="3170804"/>
                </a:cubicBezTo>
                <a:cubicBezTo>
                  <a:pt x="5355366" y="3170804"/>
                  <a:pt x="5237507" y="3084364"/>
                  <a:pt x="5188425" y="2958637"/>
                </a:cubicBezTo>
                <a:cubicBezTo>
                  <a:pt x="5188425" y="2958637"/>
                  <a:pt x="5188425" y="2958688"/>
                  <a:pt x="5188425" y="2958688"/>
                </a:cubicBezTo>
                <a:cubicBezTo>
                  <a:pt x="5174109" y="2993406"/>
                  <a:pt x="5154519" y="3025282"/>
                  <a:pt x="5130764" y="3053249"/>
                </a:cubicBezTo>
                <a:cubicBezTo>
                  <a:pt x="5069753" y="3125021"/>
                  <a:pt x="4980976" y="3170804"/>
                  <a:pt x="4882000" y="3170804"/>
                </a:cubicBezTo>
                <a:cubicBezTo>
                  <a:pt x="4744497" y="3170804"/>
                  <a:pt x="4626641" y="3084364"/>
                  <a:pt x="4577504" y="2958637"/>
                </a:cubicBezTo>
                <a:cubicBezTo>
                  <a:pt x="4526442" y="3082384"/>
                  <a:pt x="4410562" y="3170804"/>
                  <a:pt x="4273058" y="3170804"/>
                </a:cubicBezTo>
                <a:cubicBezTo>
                  <a:pt x="4135557" y="3170804"/>
                  <a:pt x="4017646" y="3084364"/>
                  <a:pt x="3968563" y="2958637"/>
                </a:cubicBezTo>
                <a:cubicBezTo>
                  <a:pt x="3917501" y="3082384"/>
                  <a:pt x="3801570" y="3170804"/>
                  <a:pt x="3664068" y="3170804"/>
                </a:cubicBezTo>
                <a:cubicBezTo>
                  <a:pt x="3526565" y="3170804"/>
                  <a:pt x="3408706" y="3084364"/>
                  <a:pt x="3359572" y="2958637"/>
                </a:cubicBezTo>
                <a:cubicBezTo>
                  <a:pt x="3308511" y="3082384"/>
                  <a:pt x="3192630" y="3170804"/>
                  <a:pt x="3055127" y="3170804"/>
                </a:cubicBezTo>
                <a:cubicBezTo>
                  <a:pt x="2917625" y="3170804"/>
                  <a:pt x="2799714" y="3084364"/>
                  <a:pt x="2750632" y="2958637"/>
                </a:cubicBezTo>
                <a:cubicBezTo>
                  <a:pt x="2699570" y="3082384"/>
                  <a:pt x="2583640" y="3170804"/>
                  <a:pt x="2446136" y="3170804"/>
                </a:cubicBezTo>
                <a:cubicBezTo>
                  <a:pt x="2308634" y="3170804"/>
                  <a:pt x="2190774" y="3084364"/>
                  <a:pt x="2141641" y="2958637"/>
                </a:cubicBezTo>
                <a:cubicBezTo>
                  <a:pt x="2090579" y="3082384"/>
                  <a:pt x="1974750" y="3170804"/>
                  <a:pt x="1837196" y="3170804"/>
                </a:cubicBezTo>
                <a:cubicBezTo>
                  <a:pt x="1699643" y="3170804"/>
                  <a:pt x="1581783" y="3084364"/>
                  <a:pt x="1532701" y="2958637"/>
                </a:cubicBezTo>
                <a:cubicBezTo>
                  <a:pt x="1481639" y="3082384"/>
                  <a:pt x="1365708" y="3170804"/>
                  <a:pt x="1228205" y="3170804"/>
                </a:cubicBezTo>
                <a:cubicBezTo>
                  <a:pt x="1090703" y="3170804"/>
                  <a:pt x="972843" y="3084364"/>
                  <a:pt x="923710" y="2958637"/>
                </a:cubicBezTo>
                <a:cubicBezTo>
                  <a:pt x="872648" y="3082384"/>
                  <a:pt x="756818" y="3170804"/>
                  <a:pt x="619265" y="3170804"/>
                </a:cubicBezTo>
                <a:cubicBezTo>
                  <a:pt x="481712" y="3170804"/>
                  <a:pt x="363852" y="3084364"/>
                  <a:pt x="314770" y="2958637"/>
                </a:cubicBezTo>
                <a:cubicBezTo>
                  <a:pt x="263707" y="3082384"/>
                  <a:pt x="145797" y="3170804"/>
                  <a:pt x="10274" y="3170804"/>
                </a:cubicBezTo>
                <a:cubicBezTo>
                  <a:pt x="7127" y="3170804"/>
                  <a:pt x="4031" y="3170753"/>
                  <a:pt x="884" y="3170652"/>
                </a:cubicBezTo>
                <a:lnTo>
                  <a:pt x="884" y="3200755"/>
                </a:lnTo>
                <a:lnTo>
                  <a:pt x="884" y="3229669"/>
                </a:lnTo>
                <a:lnTo>
                  <a:pt x="884" y="3279049"/>
                </a:lnTo>
                <a:lnTo>
                  <a:pt x="884" y="3316145"/>
                </a:lnTo>
                <a:lnTo>
                  <a:pt x="884" y="3365525"/>
                </a:lnTo>
                <a:lnTo>
                  <a:pt x="299" y="3366169"/>
                </a:lnTo>
                <a:lnTo>
                  <a:pt x="299" y="3356679"/>
                </a:lnTo>
                <a:lnTo>
                  <a:pt x="299" y="3347187"/>
                </a:lnTo>
                <a:lnTo>
                  <a:pt x="299" y="3319606"/>
                </a:lnTo>
                <a:lnTo>
                  <a:pt x="299" y="3316789"/>
                </a:lnTo>
                <a:lnTo>
                  <a:pt x="299" y="3310114"/>
                </a:lnTo>
                <a:lnTo>
                  <a:pt x="299" y="3307299"/>
                </a:lnTo>
                <a:lnTo>
                  <a:pt x="299" y="3300624"/>
                </a:lnTo>
                <a:lnTo>
                  <a:pt x="299" y="3297807"/>
                </a:lnTo>
                <a:lnTo>
                  <a:pt x="299" y="3279693"/>
                </a:lnTo>
                <a:lnTo>
                  <a:pt x="299" y="3270226"/>
                </a:lnTo>
                <a:lnTo>
                  <a:pt x="299" y="3270203"/>
                </a:lnTo>
                <a:lnTo>
                  <a:pt x="299" y="3260734"/>
                </a:lnTo>
                <a:lnTo>
                  <a:pt x="299" y="3260711"/>
                </a:lnTo>
                <a:lnTo>
                  <a:pt x="299" y="3251244"/>
                </a:lnTo>
                <a:lnTo>
                  <a:pt x="299" y="3233130"/>
                </a:lnTo>
                <a:lnTo>
                  <a:pt x="299" y="3230313"/>
                </a:lnTo>
                <a:lnTo>
                  <a:pt x="299" y="3223638"/>
                </a:lnTo>
                <a:lnTo>
                  <a:pt x="299" y="3220823"/>
                </a:lnTo>
                <a:lnTo>
                  <a:pt x="299" y="3214148"/>
                </a:lnTo>
                <a:lnTo>
                  <a:pt x="299" y="3211331"/>
                </a:lnTo>
                <a:lnTo>
                  <a:pt x="299" y="3183750"/>
                </a:lnTo>
                <a:lnTo>
                  <a:pt x="299" y="3174258"/>
                </a:lnTo>
                <a:lnTo>
                  <a:pt x="299" y="3164768"/>
                </a:lnTo>
                <a:lnTo>
                  <a:pt x="299" y="2818412"/>
                </a:lnTo>
                <a:lnTo>
                  <a:pt x="0" y="2818378"/>
                </a:lnTo>
                <a:lnTo>
                  <a:pt x="0" y="2768998"/>
                </a:lnTo>
                <a:lnTo>
                  <a:pt x="0" y="2731902"/>
                </a:lnTo>
                <a:lnTo>
                  <a:pt x="0" y="2682522"/>
                </a:lnTo>
                <a:lnTo>
                  <a:pt x="0" y="825691"/>
                </a:lnTo>
                <a:lnTo>
                  <a:pt x="0" y="776311"/>
                </a:lnTo>
                <a:lnTo>
                  <a:pt x="0" y="739215"/>
                </a:lnTo>
                <a:lnTo>
                  <a:pt x="0" y="689835"/>
                </a:lnTo>
                <a:lnTo>
                  <a:pt x="0" y="362314"/>
                </a:lnTo>
                <a:lnTo>
                  <a:pt x="0" y="312934"/>
                </a:lnTo>
                <a:lnTo>
                  <a:pt x="0" y="275838"/>
                </a:lnTo>
                <a:lnTo>
                  <a:pt x="0" y="226458"/>
                </a:lnTo>
                <a:lnTo>
                  <a:pt x="0" y="144715"/>
                </a:lnTo>
                <a:lnTo>
                  <a:pt x="0" y="95335"/>
                </a:lnTo>
                <a:lnTo>
                  <a:pt x="0" y="58239"/>
                </a:lnTo>
                <a:lnTo>
                  <a:pt x="0" y="8859"/>
                </a:lnTo>
                <a:lnTo>
                  <a:pt x="884" y="8859"/>
                </a:lnTo>
                <a:close/>
              </a:path>
            </a:pathLst>
          </a:custGeom>
          <a:noFill/>
        </p:spPr>
        <p:txBody>
          <a:bodyPr wrap="square" lIns="540000" tIns="360000" rIns="6840000" anchor="t" anchorCtr="0">
            <a:noAutofit/>
          </a:bodyPr>
          <a:lstStyle>
            <a:lvl1pPr marL="0" indent="0" algn="l" defTabSz="179388">
              <a:buNone/>
              <a:defRPr sz="1400" b="0">
                <a:solidFill>
                  <a:schemeClr val="tx1"/>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Tree>
    <p:extLst>
      <p:ext uri="{BB962C8B-B14F-4D97-AF65-F5344CB8AC3E}">
        <p14:creationId xmlns:p14="http://schemas.microsoft.com/office/powerpoint/2010/main" val="811212227"/>
      </p:ext>
    </p:extLst>
  </p:cSld>
  <p:clrMapOvr>
    <a:masterClrMapping/>
  </p:clrMapOvr>
  <p:extLst>
    <p:ext uri="{DCECCB84-F9BA-43D5-87BE-67443E8EF086}">
      <p15:sldGuideLst xmlns:p15="http://schemas.microsoft.com/office/powerpoint/2012/main"/>
    </p:ext>
  </p:extLst>
</p:sldLayout>
</file>

<file path=ppt/slideLayouts/slideLayout732.xml><?xml version="1.0" encoding="utf-8"?>
<p:sldLayout xmlns:a="http://schemas.openxmlformats.org/drawingml/2006/main" xmlns:r="http://schemas.openxmlformats.org/officeDocument/2006/relationships" xmlns:p="http://schemas.openxmlformats.org/presentationml/2006/main" preserve="1" userDrawn="1">
  <p:cSld name="Sisällysluettelo">
    <p:bg>
      <p:bgPr>
        <a:solidFill>
          <a:schemeClr val="accent5"/>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EFBD6DC0-03F5-AF6D-3C17-D4782AEE9561}"/>
              </a:ext>
            </a:extLst>
          </p:cNvPr>
          <p:cNvSpPr>
            <a:spLocks noGrp="1"/>
          </p:cNvSpPr>
          <p:nvPr>
            <p:ph type="title" hasCustomPrompt="1"/>
          </p:nvPr>
        </p:nvSpPr>
        <p:spPr>
          <a:xfrm>
            <a:off x="539750" y="539751"/>
            <a:ext cx="9199564" cy="1489074"/>
          </a:xfrm>
          <a:prstGeom prst="rect">
            <a:avLst/>
          </a:prstGeom>
        </p:spPr>
        <p:txBody>
          <a:bodyPr anchor="b"/>
          <a:lstStyle>
            <a:lvl1pPr>
              <a:defRPr sz="5400">
                <a:solidFill>
                  <a:schemeClr val="bg1"/>
                </a:solidFill>
              </a:defRPr>
            </a:lvl1pPr>
          </a:lstStyle>
          <a:p>
            <a:r>
              <a:rPr lang="fi-FI" dirty="0"/>
              <a:t>Pääotsikko esimerkiksi sisällysluettelolle</a:t>
            </a:r>
          </a:p>
        </p:txBody>
      </p:sp>
      <p:sp>
        <p:nvSpPr>
          <p:cNvPr id="3" name="Tekstin paikkamerkki 1">
            <a:extLst>
              <a:ext uri="{FF2B5EF4-FFF2-40B4-BE49-F238E27FC236}">
                <a16:creationId xmlns:a16="http://schemas.microsoft.com/office/drawing/2014/main" id="{B5A8CE6B-1026-260C-E5DC-5E2E67F7FA7F}"/>
              </a:ext>
            </a:extLst>
          </p:cNvPr>
          <p:cNvSpPr>
            <a:spLocks noGrp="1"/>
          </p:cNvSpPr>
          <p:nvPr>
            <p:ph type="body" idx="1" hasCustomPrompt="1"/>
          </p:nvPr>
        </p:nvSpPr>
        <p:spPr>
          <a:xfrm>
            <a:off x="539750" y="2276475"/>
            <a:ext cx="9199564" cy="3724275"/>
          </a:xfrm>
        </p:spPr>
        <p:txBody>
          <a:bodyPr/>
          <a:lstStyle>
            <a:lvl1pPr marL="361950" indent="-361950">
              <a:buClrTx/>
              <a:buSzPct val="90000"/>
              <a:buFont typeface="Wingdings 3" panose="05040102010807070707" pitchFamily="18" charset="2"/>
              <a:buChar char="Ú"/>
              <a:defRPr sz="2000">
                <a:solidFill>
                  <a:schemeClr val="bg1"/>
                </a:solidFill>
              </a:defRPr>
            </a:lvl1pPr>
            <a:lvl2pPr marL="719138" indent="-358775">
              <a:buSzPct val="90000"/>
              <a:buFont typeface="Wingdings 3" panose="05040102010807070707" pitchFamily="18" charset="2"/>
              <a:buChar char="Ú"/>
              <a:defRPr sz="2000">
                <a:solidFill>
                  <a:schemeClr val="bg1"/>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fi-FI" dirty="0"/>
              <a:t>Tyyleissä käytetyt luettelomerkit eivät välttämättä näy online-versiossa. </a:t>
            </a:r>
          </a:p>
          <a:p>
            <a:pPr lvl="1"/>
            <a:r>
              <a:rPr lang="fi-FI" dirty="0"/>
              <a:t>Jätä luettelot pois tai käytä muuta merkkivaihtoehtoa.</a:t>
            </a:r>
          </a:p>
        </p:txBody>
      </p:sp>
      <p:sp>
        <p:nvSpPr>
          <p:cNvPr id="8" name="Alatunnisteen paikkamerkki 7">
            <a:extLst>
              <a:ext uri="{FF2B5EF4-FFF2-40B4-BE49-F238E27FC236}">
                <a16:creationId xmlns:a16="http://schemas.microsoft.com/office/drawing/2014/main" id="{F79E9FC2-F856-0C77-7112-D9878CEA1D4C}"/>
              </a:ext>
            </a:extLst>
          </p:cNvPr>
          <p:cNvSpPr>
            <a:spLocks noGrp="1"/>
          </p:cNvSpPr>
          <p:nvPr>
            <p:ph type="ftr" sz="quarter" idx="11"/>
          </p:nvPr>
        </p:nvSpPr>
        <p:spPr/>
        <p:txBody>
          <a:bodyPr/>
          <a:lstStyle>
            <a:lvl1pPr algn="l">
              <a:defRPr>
                <a:solidFill>
                  <a:schemeClr val="tx1"/>
                </a:solidFill>
              </a:defRPr>
            </a:lvl1pPr>
          </a:lstStyle>
          <a:p>
            <a:endParaRPr lang="fi-FI" dirty="0"/>
          </a:p>
        </p:txBody>
      </p:sp>
      <p:sp>
        <p:nvSpPr>
          <p:cNvPr id="7" name="Päivämäärän paikkamerkki 6">
            <a:extLst>
              <a:ext uri="{FF2B5EF4-FFF2-40B4-BE49-F238E27FC236}">
                <a16:creationId xmlns:a16="http://schemas.microsoft.com/office/drawing/2014/main" id="{AA88A6D3-A6AB-0289-BC5F-9F3B59761B3A}"/>
              </a:ext>
            </a:extLst>
          </p:cNvPr>
          <p:cNvSpPr>
            <a:spLocks noGrp="1"/>
          </p:cNvSpPr>
          <p:nvPr>
            <p:ph type="dt" sz="half" idx="10"/>
          </p:nvPr>
        </p:nvSpPr>
        <p:spPr/>
        <p:txBody>
          <a:bodyPr/>
          <a:lstStyle>
            <a:lvl1pPr>
              <a:defRPr>
                <a:solidFill>
                  <a:schemeClr val="tx1"/>
                </a:solidFill>
              </a:defRPr>
            </a:lvl1pPr>
          </a:lstStyle>
          <a:p>
            <a:r>
              <a:rPr lang="fi-FI"/>
              <a:t>12.8.2025</a:t>
            </a:r>
            <a:endParaRPr lang="fi-FI" dirty="0"/>
          </a:p>
        </p:txBody>
      </p:sp>
      <p:sp>
        <p:nvSpPr>
          <p:cNvPr id="10" name="Dian numeron paikkamerkki 9">
            <a:extLst>
              <a:ext uri="{FF2B5EF4-FFF2-40B4-BE49-F238E27FC236}">
                <a16:creationId xmlns:a16="http://schemas.microsoft.com/office/drawing/2014/main" id="{6296F6F4-66B9-5975-1597-525D9DE8C833}"/>
              </a:ext>
            </a:extLst>
          </p:cNvPr>
          <p:cNvSpPr>
            <a:spLocks noGrp="1"/>
          </p:cNvSpPr>
          <p:nvPr>
            <p:ph type="sldNum" sz="quarter" idx="12"/>
          </p:nvPr>
        </p:nvSpPr>
        <p:spPr/>
        <p:txBody>
          <a:bodyPr/>
          <a:lstStyle>
            <a:lvl1pPr>
              <a:defRPr>
                <a:solidFill>
                  <a:schemeClr val="tx1"/>
                </a:solidFill>
              </a:defRPr>
            </a:lvl1p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2378FF66-559E-36E6-FCEA-B8E60360648B}"/>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tx1"/>
              </a:solidFill>
            </a:endParaRPr>
          </a:p>
        </p:txBody>
      </p:sp>
    </p:spTree>
    <p:extLst>
      <p:ext uri="{BB962C8B-B14F-4D97-AF65-F5344CB8AC3E}">
        <p14:creationId xmlns:p14="http://schemas.microsoft.com/office/powerpoint/2010/main" val="3291309583"/>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preserve="1" userDrawn="1">
  <p:cSld name="Otsikko ja sisältö 1">
    <p:bg>
      <p:bgPr>
        <a:solidFill>
          <a:schemeClr val="accent5"/>
        </a:solidFill>
        <a:effectLst/>
      </p:bgPr>
    </p:bg>
    <p:spTree>
      <p:nvGrpSpPr>
        <p:cNvPr id="1" name=""/>
        <p:cNvGrpSpPr/>
        <p:nvPr/>
      </p:nvGrpSpPr>
      <p:grpSpPr>
        <a:xfrm>
          <a:off x="0" y="0"/>
          <a:ext cx="0" cy="0"/>
          <a:chOff x="0" y="0"/>
          <a:chExt cx="0" cy="0"/>
        </a:xfrm>
      </p:grpSpPr>
      <p:sp>
        <p:nvSpPr>
          <p:cNvPr id="7" name="Vapaamuotoinen: Muoto 6">
            <a:extLst>
              <a:ext uri="{FF2B5EF4-FFF2-40B4-BE49-F238E27FC236}">
                <a16:creationId xmlns:a16="http://schemas.microsoft.com/office/drawing/2014/main" id="{B080A3F6-67AD-1C36-A6CF-BD8754EFC387}"/>
              </a:ext>
              <a:ext uri="{C183D7F6-B498-43B3-948B-1728B52AA6E4}">
                <adec:decorative xmlns:adec="http://schemas.microsoft.com/office/drawing/2017/decorative" val="1"/>
              </a:ext>
            </a:extLst>
          </p:cNvPr>
          <p:cNvSpPr/>
          <p:nvPr userDrawn="1"/>
        </p:nvSpPr>
        <p:spPr>
          <a:xfrm>
            <a:off x="0" y="1953872"/>
            <a:ext cx="12194479" cy="4940132"/>
          </a:xfrm>
          <a:custGeom>
            <a:avLst/>
            <a:gdLst>
              <a:gd name="connsiteX0" fmla="*/ 364727 w 12194479"/>
              <a:gd name="connsiteY0" fmla="*/ 0 h 4940132"/>
              <a:gd name="connsiteX1" fmla="*/ 747373 w 12194479"/>
              <a:gd name="connsiteY1" fmla="*/ 116963 h 4940132"/>
              <a:gd name="connsiteX2" fmla="*/ 1129968 w 12194479"/>
              <a:gd name="connsiteY2" fmla="*/ 0 h 4940132"/>
              <a:gd name="connsiteX3" fmla="*/ 1512562 w 12194479"/>
              <a:gd name="connsiteY3" fmla="*/ 116963 h 4940132"/>
              <a:gd name="connsiteX4" fmla="*/ 1895208 w 12194479"/>
              <a:gd name="connsiteY4" fmla="*/ 0 h 4940132"/>
              <a:gd name="connsiteX5" fmla="*/ 2277802 w 12194479"/>
              <a:gd name="connsiteY5" fmla="*/ 116963 h 4940132"/>
              <a:gd name="connsiteX6" fmla="*/ 2660448 w 12194479"/>
              <a:gd name="connsiteY6" fmla="*/ 0 h 4940132"/>
              <a:gd name="connsiteX7" fmla="*/ 3043043 w 12194479"/>
              <a:gd name="connsiteY7" fmla="*/ 116963 h 4940132"/>
              <a:gd name="connsiteX8" fmla="*/ 3425637 w 12194479"/>
              <a:gd name="connsiteY8" fmla="*/ 0 h 4940132"/>
              <a:gd name="connsiteX9" fmla="*/ 3808283 w 12194479"/>
              <a:gd name="connsiteY9" fmla="*/ 116963 h 4940132"/>
              <a:gd name="connsiteX10" fmla="*/ 4190878 w 12194479"/>
              <a:gd name="connsiteY10" fmla="*/ 0 h 4940132"/>
              <a:gd name="connsiteX11" fmla="*/ 4571045 w 12194479"/>
              <a:gd name="connsiteY11" fmla="*/ 116911 h 4940132"/>
              <a:gd name="connsiteX12" fmla="*/ 4951264 w 12194479"/>
              <a:gd name="connsiteY12" fmla="*/ 0 h 4940132"/>
              <a:gd name="connsiteX13" fmla="*/ 4953691 w 12194479"/>
              <a:gd name="connsiteY13" fmla="*/ 0 h 4940132"/>
              <a:gd name="connsiteX14" fmla="*/ 4956118 w 12194479"/>
              <a:gd name="connsiteY14" fmla="*/ 0 h 4940132"/>
              <a:gd name="connsiteX15" fmla="*/ 5337473 w 12194479"/>
              <a:gd name="connsiteY15" fmla="*/ 116911 h 4940132"/>
              <a:gd name="connsiteX16" fmla="*/ 5716504 w 12194479"/>
              <a:gd name="connsiteY16" fmla="*/ 0 h 4940132"/>
              <a:gd name="connsiteX17" fmla="*/ 6099098 w 12194479"/>
              <a:gd name="connsiteY17" fmla="*/ 116963 h 4940132"/>
              <a:gd name="connsiteX18" fmla="*/ 6481744 w 12194479"/>
              <a:gd name="connsiteY18" fmla="*/ 0 h 4940132"/>
              <a:gd name="connsiteX19" fmla="*/ 6864339 w 12194479"/>
              <a:gd name="connsiteY19" fmla="*/ 116963 h 4940132"/>
              <a:gd name="connsiteX20" fmla="*/ 7246933 w 12194479"/>
              <a:gd name="connsiteY20" fmla="*/ 0 h 4940132"/>
              <a:gd name="connsiteX21" fmla="*/ 7629579 w 12194479"/>
              <a:gd name="connsiteY21" fmla="*/ 116963 h 4940132"/>
              <a:gd name="connsiteX22" fmla="*/ 8012173 w 12194479"/>
              <a:gd name="connsiteY22" fmla="*/ 0 h 4940132"/>
              <a:gd name="connsiteX23" fmla="*/ 8394768 w 12194479"/>
              <a:gd name="connsiteY23" fmla="*/ 116963 h 4940132"/>
              <a:gd name="connsiteX24" fmla="*/ 8777414 w 12194479"/>
              <a:gd name="connsiteY24" fmla="*/ 0 h 4940132"/>
              <a:gd name="connsiteX25" fmla="*/ 9160008 w 12194479"/>
              <a:gd name="connsiteY25" fmla="*/ 116963 h 4940132"/>
              <a:gd name="connsiteX26" fmla="*/ 9542654 w 12194479"/>
              <a:gd name="connsiteY26" fmla="*/ 0 h 4940132"/>
              <a:gd name="connsiteX27" fmla="*/ 9914714 w 12194479"/>
              <a:gd name="connsiteY27" fmla="*/ 116808 h 4940132"/>
              <a:gd name="connsiteX28" fmla="*/ 9914714 w 12194479"/>
              <a:gd name="connsiteY28" fmla="*/ 116601 h 4940132"/>
              <a:gd name="connsiteX29" fmla="*/ 10279441 w 12194479"/>
              <a:gd name="connsiteY29" fmla="*/ 0 h 4940132"/>
              <a:gd name="connsiteX30" fmla="*/ 10662087 w 12194479"/>
              <a:gd name="connsiteY30" fmla="*/ 116963 h 4940132"/>
              <a:gd name="connsiteX31" fmla="*/ 11044682 w 12194479"/>
              <a:gd name="connsiteY31" fmla="*/ 0 h 4940132"/>
              <a:gd name="connsiteX32" fmla="*/ 11427276 w 12194479"/>
              <a:gd name="connsiteY32" fmla="*/ 116963 h 4940132"/>
              <a:gd name="connsiteX33" fmla="*/ 11809922 w 12194479"/>
              <a:gd name="connsiteY33" fmla="*/ 0 h 4940132"/>
              <a:gd name="connsiteX34" fmla="*/ 12192517 w 12194479"/>
              <a:gd name="connsiteY34" fmla="*/ 116963 h 4940132"/>
              <a:gd name="connsiteX35" fmla="*/ 12194479 w 12194479"/>
              <a:gd name="connsiteY35" fmla="*/ 116963 h 4940132"/>
              <a:gd name="connsiteX36" fmla="*/ 12194479 w 12194479"/>
              <a:gd name="connsiteY36" fmla="*/ 367955 h 4940132"/>
              <a:gd name="connsiteX37" fmla="*/ 12194479 w 12194479"/>
              <a:gd name="connsiteY37" fmla="*/ 2285823 h 4940132"/>
              <a:gd name="connsiteX38" fmla="*/ 12194479 w 12194479"/>
              <a:gd name="connsiteY38" fmla="*/ 2536815 h 4940132"/>
              <a:gd name="connsiteX39" fmla="*/ 12194479 w 12194479"/>
              <a:gd name="connsiteY39" fmla="*/ 2789804 h 4940132"/>
              <a:gd name="connsiteX40" fmla="*/ 12194479 w 12194479"/>
              <a:gd name="connsiteY40" fmla="*/ 3040796 h 4940132"/>
              <a:gd name="connsiteX41" fmla="*/ 12194479 w 12194479"/>
              <a:gd name="connsiteY41" fmla="*/ 4689140 h 4940132"/>
              <a:gd name="connsiteX42" fmla="*/ 12194479 w 12194479"/>
              <a:gd name="connsiteY42" fmla="*/ 4940132 h 4940132"/>
              <a:gd name="connsiteX43" fmla="*/ 0 w 12194479"/>
              <a:gd name="connsiteY43" fmla="*/ 4940132 h 4940132"/>
              <a:gd name="connsiteX44" fmla="*/ 0 w 12194479"/>
              <a:gd name="connsiteY44" fmla="*/ 4689140 h 4940132"/>
              <a:gd name="connsiteX45" fmla="*/ 0 w 12194479"/>
              <a:gd name="connsiteY45" fmla="*/ 3040796 h 4940132"/>
              <a:gd name="connsiteX46" fmla="*/ 0 w 12194479"/>
              <a:gd name="connsiteY46" fmla="*/ 2789804 h 4940132"/>
              <a:gd name="connsiteX47" fmla="*/ 0 w 12194479"/>
              <a:gd name="connsiteY47" fmla="*/ 2536453 h 4940132"/>
              <a:gd name="connsiteX48" fmla="*/ 0 w 12194479"/>
              <a:gd name="connsiteY48" fmla="*/ 2285461 h 4940132"/>
              <a:gd name="connsiteX49" fmla="*/ 0 w 12194479"/>
              <a:gd name="connsiteY49" fmla="*/ 367593 h 4940132"/>
              <a:gd name="connsiteX50" fmla="*/ 0 w 12194479"/>
              <a:gd name="connsiteY50" fmla="*/ 116601 h 4940132"/>
              <a:gd name="connsiteX51" fmla="*/ 364727 w 12194479"/>
              <a:gd name="connsiteY51" fmla="*/ 0 h 494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2194479" h="4940132">
                <a:moveTo>
                  <a:pt x="364727" y="0"/>
                </a:moveTo>
                <a:cubicBezTo>
                  <a:pt x="550990" y="0"/>
                  <a:pt x="554811" y="116963"/>
                  <a:pt x="747373" y="116963"/>
                </a:cubicBezTo>
                <a:cubicBezTo>
                  <a:pt x="939936" y="116963"/>
                  <a:pt x="939884" y="0"/>
                  <a:pt x="1129968" y="0"/>
                </a:cubicBezTo>
                <a:cubicBezTo>
                  <a:pt x="1320051" y="0"/>
                  <a:pt x="1320051" y="116963"/>
                  <a:pt x="1512562" y="116963"/>
                </a:cubicBezTo>
                <a:cubicBezTo>
                  <a:pt x="1705073" y="116963"/>
                  <a:pt x="1702697" y="0"/>
                  <a:pt x="1895208" y="0"/>
                </a:cubicBezTo>
                <a:cubicBezTo>
                  <a:pt x="2087719" y="0"/>
                  <a:pt x="2085292" y="116963"/>
                  <a:pt x="2277802" y="116963"/>
                </a:cubicBezTo>
                <a:cubicBezTo>
                  <a:pt x="2470313" y="116963"/>
                  <a:pt x="2470313" y="0"/>
                  <a:pt x="2660448" y="0"/>
                </a:cubicBezTo>
                <a:cubicBezTo>
                  <a:pt x="2850584" y="0"/>
                  <a:pt x="2850532" y="116963"/>
                  <a:pt x="3043043" y="116963"/>
                </a:cubicBezTo>
                <a:cubicBezTo>
                  <a:pt x="3235554" y="116963"/>
                  <a:pt x="3233126" y="0"/>
                  <a:pt x="3425637" y="0"/>
                </a:cubicBezTo>
                <a:cubicBezTo>
                  <a:pt x="3618148" y="0"/>
                  <a:pt x="3615721" y="116963"/>
                  <a:pt x="3808283" y="116963"/>
                </a:cubicBezTo>
                <a:cubicBezTo>
                  <a:pt x="4000846" y="116963"/>
                  <a:pt x="3998367" y="0"/>
                  <a:pt x="4190878" y="0"/>
                </a:cubicBezTo>
                <a:cubicBezTo>
                  <a:pt x="4383389" y="0"/>
                  <a:pt x="4381014" y="115930"/>
                  <a:pt x="4571045" y="116911"/>
                </a:cubicBezTo>
                <a:cubicBezTo>
                  <a:pt x="4758702" y="115930"/>
                  <a:pt x="4762006" y="0"/>
                  <a:pt x="4951264" y="0"/>
                </a:cubicBezTo>
                <a:cubicBezTo>
                  <a:pt x="4952090" y="0"/>
                  <a:pt x="4952865" y="0"/>
                  <a:pt x="4953691" y="0"/>
                </a:cubicBezTo>
                <a:cubicBezTo>
                  <a:pt x="4954517" y="0"/>
                  <a:pt x="4955292" y="0"/>
                  <a:pt x="4956118" y="0"/>
                </a:cubicBezTo>
                <a:cubicBezTo>
                  <a:pt x="5147390" y="0"/>
                  <a:pt x="5148733" y="115413"/>
                  <a:pt x="5337473" y="116911"/>
                </a:cubicBezTo>
                <a:cubicBezTo>
                  <a:pt x="5523890" y="115413"/>
                  <a:pt x="5525233" y="0"/>
                  <a:pt x="5716504" y="0"/>
                </a:cubicBezTo>
                <a:cubicBezTo>
                  <a:pt x="5907776" y="0"/>
                  <a:pt x="5906588" y="116963"/>
                  <a:pt x="6099098" y="116963"/>
                </a:cubicBezTo>
                <a:cubicBezTo>
                  <a:pt x="6291609" y="116963"/>
                  <a:pt x="6289182" y="0"/>
                  <a:pt x="6481744" y="0"/>
                </a:cubicBezTo>
                <a:cubicBezTo>
                  <a:pt x="6674307" y="0"/>
                  <a:pt x="6671828" y="116963"/>
                  <a:pt x="6864339" y="116963"/>
                </a:cubicBezTo>
                <a:cubicBezTo>
                  <a:pt x="7056849" y="116963"/>
                  <a:pt x="7054422" y="0"/>
                  <a:pt x="7246933" y="0"/>
                </a:cubicBezTo>
                <a:cubicBezTo>
                  <a:pt x="7439444" y="0"/>
                  <a:pt x="7437017" y="116963"/>
                  <a:pt x="7629579" y="116963"/>
                </a:cubicBezTo>
                <a:cubicBezTo>
                  <a:pt x="7822142" y="116963"/>
                  <a:pt x="7822090" y="0"/>
                  <a:pt x="8012173" y="0"/>
                </a:cubicBezTo>
                <a:cubicBezTo>
                  <a:pt x="8202257" y="0"/>
                  <a:pt x="8202257" y="116963"/>
                  <a:pt x="8394768" y="116963"/>
                </a:cubicBezTo>
                <a:cubicBezTo>
                  <a:pt x="8587278" y="116963"/>
                  <a:pt x="8584903" y="0"/>
                  <a:pt x="8777414" y="0"/>
                </a:cubicBezTo>
                <a:cubicBezTo>
                  <a:pt x="8969925" y="0"/>
                  <a:pt x="8967497" y="116963"/>
                  <a:pt x="9160008" y="116963"/>
                </a:cubicBezTo>
                <a:cubicBezTo>
                  <a:pt x="9352519" y="116963"/>
                  <a:pt x="9352519" y="0"/>
                  <a:pt x="9542654" y="0"/>
                </a:cubicBezTo>
                <a:cubicBezTo>
                  <a:pt x="9732790" y="0"/>
                  <a:pt x="9732686" y="112625"/>
                  <a:pt x="9914714" y="116808"/>
                </a:cubicBezTo>
                <a:lnTo>
                  <a:pt x="9914714" y="116601"/>
                </a:lnTo>
                <a:cubicBezTo>
                  <a:pt x="10087137" y="109527"/>
                  <a:pt x="10093179" y="0"/>
                  <a:pt x="10279441" y="0"/>
                </a:cubicBezTo>
                <a:cubicBezTo>
                  <a:pt x="10465703" y="0"/>
                  <a:pt x="10469525" y="116963"/>
                  <a:pt x="10662087" y="116963"/>
                </a:cubicBezTo>
                <a:cubicBezTo>
                  <a:pt x="10854650" y="116963"/>
                  <a:pt x="10854598" y="0"/>
                  <a:pt x="11044682" y="0"/>
                </a:cubicBezTo>
                <a:cubicBezTo>
                  <a:pt x="11234765" y="0"/>
                  <a:pt x="11234765" y="116963"/>
                  <a:pt x="11427276" y="116963"/>
                </a:cubicBezTo>
                <a:cubicBezTo>
                  <a:pt x="11619786" y="116963"/>
                  <a:pt x="11617411" y="0"/>
                  <a:pt x="11809922" y="0"/>
                </a:cubicBezTo>
                <a:cubicBezTo>
                  <a:pt x="12002433" y="0"/>
                  <a:pt x="12000006" y="116963"/>
                  <a:pt x="12192517" y="116963"/>
                </a:cubicBezTo>
                <a:lnTo>
                  <a:pt x="12194479" y="116963"/>
                </a:lnTo>
                <a:lnTo>
                  <a:pt x="12194479" y="367955"/>
                </a:lnTo>
                <a:lnTo>
                  <a:pt x="12194479" y="2285823"/>
                </a:lnTo>
                <a:lnTo>
                  <a:pt x="12194479" y="2536815"/>
                </a:lnTo>
                <a:lnTo>
                  <a:pt x="12194479" y="2789804"/>
                </a:lnTo>
                <a:lnTo>
                  <a:pt x="12194479" y="3040796"/>
                </a:lnTo>
                <a:lnTo>
                  <a:pt x="12194479" y="4689140"/>
                </a:lnTo>
                <a:lnTo>
                  <a:pt x="12194479" y="4940132"/>
                </a:lnTo>
                <a:lnTo>
                  <a:pt x="0" y="4940132"/>
                </a:lnTo>
                <a:lnTo>
                  <a:pt x="0" y="4689140"/>
                </a:lnTo>
                <a:lnTo>
                  <a:pt x="0" y="3040796"/>
                </a:lnTo>
                <a:lnTo>
                  <a:pt x="0" y="2789804"/>
                </a:lnTo>
                <a:lnTo>
                  <a:pt x="0" y="2536453"/>
                </a:lnTo>
                <a:lnTo>
                  <a:pt x="0" y="2285461"/>
                </a:lnTo>
                <a:lnTo>
                  <a:pt x="0" y="367593"/>
                </a:lnTo>
                <a:lnTo>
                  <a:pt x="0" y="116601"/>
                </a:lnTo>
                <a:cubicBezTo>
                  <a:pt x="172423" y="109527"/>
                  <a:pt x="178465" y="0"/>
                  <a:pt x="364727" y="0"/>
                </a:cubicBezTo>
                <a:close/>
              </a:path>
            </a:pathLst>
          </a:custGeom>
          <a:solidFill>
            <a:schemeClr val="bg1"/>
          </a:solidFill>
          <a:ln w="5164"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BB2CD312-9726-B802-8BDD-60E4DE41D212}"/>
              </a:ext>
            </a:extLst>
          </p:cNvPr>
          <p:cNvSpPr>
            <a:spLocks noGrp="1"/>
          </p:cNvSpPr>
          <p:nvPr>
            <p:ph type="title"/>
          </p:nvPr>
        </p:nvSpPr>
        <p:spPr>
          <a:xfrm>
            <a:off x="539750" y="539750"/>
            <a:ext cx="11107600" cy="993776"/>
          </a:xfrm>
          <a:prstGeom prst="rect">
            <a:avLst/>
          </a:prstGeom>
        </p:spPr>
        <p:txBody>
          <a:bodyPr anchor="t"/>
          <a:lstStyle>
            <a:lvl1pPr>
              <a:defRPr sz="3600">
                <a:solidFill>
                  <a:schemeClr val="bg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Sisällön paikkamerkki 1">
            <a:extLst>
              <a:ext uri="{FF2B5EF4-FFF2-40B4-BE49-F238E27FC236}">
                <a16:creationId xmlns:a16="http://schemas.microsoft.com/office/drawing/2014/main" id="{22518D0B-5C58-A517-480D-F96C2EABA205}"/>
              </a:ext>
            </a:extLst>
          </p:cNvPr>
          <p:cNvSpPr>
            <a:spLocks noGrp="1"/>
          </p:cNvSpPr>
          <p:nvPr>
            <p:ph sz="half" idx="1" hasCustomPrompt="1"/>
          </p:nvPr>
        </p:nvSpPr>
        <p:spPr>
          <a:xfrm>
            <a:off x="539750" y="2525713"/>
            <a:ext cx="11107600" cy="3227387"/>
          </a:xfrm>
        </p:spPr>
        <p:txBody>
          <a:bodyPr lIns="0" tIns="0" rIns="0" bIns="0" numCol="1" spcCol="36000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Alatunnisteen paikkamerkki 8">
            <a:extLst>
              <a:ext uri="{FF2B5EF4-FFF2-40B4-BE49-F238E27FC236}">
                <a16:creationId xmlns:a16="http://schemas.microsoft.com/office/drawing/2014/main" id="{977A9FD9-2FDB-C069-D591-57DCD95976D6}"/>
              </a:ext>
            </a:extLst>
          </p:cNvPr>
          <p:cNvSpPr>
            <a:spLocks noGrp="1"/>
          </p:cNvSpPr>
          <p:nvPr>
            <p:ph type="ftr" sz="quarter" idx="11"/>
          </p:nvPr>
        </p:nvSpPr>
        <p:spPr/>
        <p:txBody>
          <a:bodyPr/>
          <a:lstStyle>
            <a:lvl1pPr algn="l">
              <a:defRPr/>
            </a:lvl1pPr>
          </a:lstStyle>
          <a:p>
            <a:endParaRPr lang="fi-FI" dirty="0"/>
          </a:p>
        </p:txBody>
      </p:sp>
      <p:sp>
        <p:nvSpPr>
          <p:cNvPr id="8" name="Päivämäärän paikkamerkki 7">
            <a:extLst>
              <a:ext uri="{FF2B5EF4-FFF2-40B4-BE49-F238E27FC236}">
                <a16:creationId xmlns:a16="http://schemas.microsoft.com/office/drawing/2014/main" id="{7F050FCF-0531-6B3A-0C1B-D391640F9432}"/>
              </a:ext>
            </a:extLst>
          </p:cNvPr>
          <p:cNvSpPr>
            <a:spLocks noGrp="1"/>
          </p:cNvSpPr>
          <p:nvPr>
            <p:ph type="dt" sz="half" idx="10"/>
          </p:nvPr>
        </p:nvSpPr>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49A29C10-5093-7C21-A20E-6063556FF913}"/>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C261D2DE-7DE5-D969-3FE3-886BB6B39E16}"/>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4072190578"/>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preserve="1" userDrawn="1">
  <p:cSld name="Otsikko ja sisältö 1 A">
    <p:bg>
      <p:bgPr>
        <a:solidFill>
          <a:schemeClr val="accent5"/>
        </a:solidFill>
        <a:effectLst/>
      </p:bgPr>
    </p:bg>
    <p:spTree>
      <p:nvGrpSpPr>
        <p:cNvPr id="1" name=""/>
        <p:cNvGrpSpPr/>
        <p:nvPr/>
      </p:nvGrpSpPr>
      <p:grpSpPr>
        <a:xfrm>
          <a:off x="0" y="0"/>
          <a:ext cx="0" cy="0"/>
          <a:chOff x="0" y="0"/>
          <a:chExt cx="0" cy="0"/>
        </a:xfrm>
      </p:grpSpPr>
      <p:sp>
        <p:nvSpPr>
          <p:cNvPr id="7" name="Suorakulmio 6">
            <a:extLst>
              <a:ext uri="{FF2B5EF4-FFF2-40B4-BE49-F238E27FC236}">
                <a16:creationId xmlns:a16="http://schemas.microsoft.com/office/drawing/2014/main" id="{604808C3-3718-BEA1-748D-FF8B11AAFE82}"/>
              </a:ext>
              <a:ext uri="{C183D7F6-B498-43B3-948B-1728B52AA6E4}">
                <adec:decorative xmlns:adec="http://schemas.microsoft.com/office/drawing/2017/decorative" val="1"/>
              </a:ext>
            </a:extLst>
          </p:cNvPr>
          <p:cNvSpPr/>
          <p:nvPr userDrawn="1"/>
        </p:nvSpPr>
        <p:spPr>
          <a:xfrm>
            <a:off x="0" y="2028825"/>
            <a:ext cx="12192000" cy="4829175"/>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0" tIns="0" rIns="0" bIns="0" rtlCol="0" anchor="ctr">
            <a:noAutofit/>
          </a:bodyPr>
          <a:lstStyle/>
          <a:p>
            <a:pPr algn="ctr"/>
            <a:endParaRPr lang="fi-FI" sz="1400" b="1" dirty="0">
              <a:solidFill>
                <a:schemeClr val="bg1"/>
              </a:solidFill>
            </a:endParaRPr>
          </a:p>
        </p:txBody>
      </p:sp>
      <p:sp>
        <p:nvSpPr>
          <p:cNvPr id="2" name="Otsikko 1">
            <a:extLst>
              <a:ext uri="{FF2B5EF4-FFF2-40B4-BE49-F238E27FC236}">
                <a16:creationId xmlns:a16="http://schemas.microsoft.com/office/drawing/2014/main" id="{BB2CD312-9726-B802-8BDD-60E4DE41D212}"/>
              </a:ext>
            </a:extLst>
          </p:cNvPr>
          <p:cNvSpPr>
            <a:spLocks noGrp="1"/>
          </p:cNvSpPr>
          <p:nvPr>
            <p:ph type="title"/>
          </p:nvPr>
        </p:nvSpPr>
        <p:spPr>
          <a:xfrm>
            <a:off x="539750" y="539750"/>
            <a:ext cx="11107600" cy="993776"/>
          </a:xfrm>
          <a:prstGeom prst="rect">
            <a:avLst/>
          </a:prstGeom>
        </p:spPr>
        <p:txBody>
          <a:bodyPr anchor="t"/>
          <a:lstStyle>
            <a:lvl1pPr>
              <a:defRPr sz="3600">
                <a:solidFill>
                  <a:schemeClr val="bg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Sisällön paikkamerkki 1">
            <a:extLst>
              <a:ext uri="{FF2B5EF4-FFF2-40B4-BE49-F238E27FC236}">
                <a16:creationId xmlns:a16="http://schemas.microsoft.com/office/drawing/2014/main" id="{22518D0B-5C58-A517-480D-F96C2EABA205}"/>
              </a:ext>
            </a:extLst>
          </p:cNvPr>
          <p:cNvSpPr>
            <a:spLocks noGrp="1"/>
          </p:cNvSpPr>
          <p:nvPr>
            <p:ph sz="half" idx="1" hasCustomPrompt="1"/>
          </p:nvPr>
        </p:nvSpPr>
        <p:spPr>
          <a:xfrm>
            <a:off x="539750" y="2525713"/>
            <a:ext cx="11107600" cy="3227387"/>
          </a:xfrm>
        </p:spPr>
        <p:txBody>
          <a:bodyPr lIns="0" tIns="0" rIns="0" bIns="0" numCol="1" spcCol="36000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Alatunnisteen paikkamerkki 8">
            <a:extLst>
              <a:ext uri="{FF2B5EF4-FFF2-40B4-BE49-F238E27FC236}">
                <a16:creationId xmlns:a16="http://schemas.microsoft.com/office/drawing/2014/main" id="{977A9FD9-2FDB-C069-D591-57DCD95976D6}"/>
              </a:ext>
            </a:extLst>
          </p:cNvPr>
          <p:cNvSpPr>
            <a:spLocks noGrp="1"/>
          </p:cNvSpPr>
          <p:nvPr>
            <p:ph type="ftr" sz="quarter" idx="11"/>
          </p:nvPr>
        </p:nvSpPr>
        <p:spPr/>
        <p:txBody>
          <a:bodyPr/>
          <a:lstStyle>
            <a:lvl1pPr algn="l">
              <a:defRPr/>
            </a:lvl1pPr>
          </a:lstStyle>
          <a:p>
            <a:endParaRPr lang="fi-FI" dirty="0"/>
          </a:p>
        </p:txBody>
      </p:sp>
      <p:sp>
        <p:nvSpPr>
          <p:cNvPr id="8" name="Päivämäärän paikkamerkki 7">
            <a:extLst>
              <a:ext uri="{FF2B5EF4-FFF2-40B4-BE49-F238E27FC236}">
                <a16:creationId xmlns:a16="http://schemas.microsoft.com/office/drawing/2014/main" id="{7F050FCF-0531-6B3A-0C1B-D391640F9432}"/>
              </a:ext>
            </a:extLst>
          </p:cNvPr>
          <p:cNvSpPr>
            <a:spLocks noGrp="1"/>
          </p:cNvSpPr>
          <p:nvPr>
            <p:ph type="dt" sz="half" idx="10"/>
          </p:nvPr>
        </p:nvSpPr>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49A29C10-5093-7C21-A20E-6063556FF913}"/>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F1BB4452-2539-1943-36F9-EF59494B3357}"/>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725568698"/>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preserve="1" userDrawn="1">
  <p:cSld name="Otsikko ja sisältö 1 B">
    <p:bg>
      <p:bgPr>
        <a:solidFill>
          <a:schemeClr val="accent5"/>
        </a:solidFill>
        <a:effectLst/>
      </p:bgPr>
    </p:bg>
    <p:spTree>
      <p:nvGrpSpPr>
        <p:cNvPr id="1" name=""/>
        <p:cNvGrpSpPr/>
        <p:nvPr/>
      </p:nvGrpSpPr>
      <p:grpSpPr>
        <a:xfrm>
          <a:off x="0" y="0"/>
          <a:ext cx="0" cy="0"/>
          <a:chOff x="0" y="0"/>
          <a:chExt cx="0" cy="0"/>
        </a:xfrm>
      </p:grpSpPr>
      <p:sp>
        <p:nvSpPr>
          <p:cNvPr id="47" name="Vapaamuotoinen: Muoto 46">
            <a:extLst>
              <a:ext uri="{FF2B5EF4-FFF2-40B4-BE49-F238E27FC236}">
                <a16:creationId xmlns:a16="http://schemas.microsoft.com/office/drawing/2014/main" id="{A564C59C-C7D5-2AB5-C43E-A0FD96AA280D}"/>
              </a:ext>
              <a:ext uri="{C183D7F6-B498-43B3-948B-1728B52AA6E4}">
                <adec:decorative xmlns:adec="http://schemas.microsoft.com/office/drawing/2017/decorative" val="1"/>
              </a:ext>
            </a:extLst>
          </p:cNvPr>
          <p:cNvSpPr/>
          <p:nvPr userDrawn="1"/>
        </p:nvSpPr>
        <p:spPr>
          <a:xfrm>
            <a:off x="0" y="1971600"/>
            <a:ext cx="12193880" cy="4886400"/>
          </a:xfrm>
          <a:custGeom>
            <a:avLst/>
            <a:gdLst>
              <a:gd name="connsiteX0" fmla="*/ 308102 w 12193880"/>
              <a:gd name="connsiteY0" fmla="*/ 0 h 4886400"/>
              <a:gd name="connsiteX1" fmla="*/ 613512 w 12193880"/>
              <a:gd name="connsiteY1" fmla="*/ 307340 h 4886400"/>
              <a:gd name="connsiteX2" fmla="*/ 916991 w 12193880"/>
              <a:gd name="connsiteY2" fmla="*/ 0 h 4886400"/>
              <a:gd name="connsiteX3" fmla="*/ 1222400 w 12193880"/>
              <a:gd name="connsiteY3" fmla="*/ 307340 h 4886400"/>
              <a:gd name="connsiteX4" fmla="*/ 1527861 w 12193880"/>
              <a:gd name="connsiteY4" fmla="*/ 0 h 4886400"/>
              <a:gd name="connsiteX5" fmla="*/ 1831340 w 12193880"/>
              <a:gd name="connsiteY5" fmla="*/ 307340 h 4886400"/>
              <a:gd name="connsiteX6" fmla="*/ 2136750 w 12193880"/>
              <a:gd name="connsiteY6" fmla="*/ 0 h 4886400"/>
              <a:gd name="connsiteX7" fmla="*/ 2440229 w 12193880"/>
              <a:gd name="connsiteY7" fmla="*/ 307340 h 4886400"/>
              <a:gd name="connsiteX8" fmla="*/ 2745638 w 12193880"/>
              <a:gd name="connsiteY8" fmla="*/ 0 h 4886400"/>
              <a:gd name="connsiteX9" fmla="*/ 3049118 w 12193880"/>
              <a:gd name="connsiteY9" fmla="*/ 307340 h 4886400"/>
              <a:gd name="connsiteX10" fmla="*/ 3354527 w 12193880"/>
              <a:gd name="connsiteY10" fmla="*/ 0 h 4886400"/>
              <a:gd name="connsiteX11" fmla="*/ 3659937 w 12193880"/>
              <a:gd name="connsiteY11" fmla="*/ 307340 h 4886400"/>
              <a:gd name="connsiteX12" fmla="*/ 3965397 w 12193880"/>
              <a:gd name="connsiteY12" fmla="*/ 0 h 4886400"/>
              <a:gd name="connsiteX13" fmla="*/ 4268877 w 12193880"/>
              <a:gd name="connsiteY13" fmla="*/ 307340 h 4886400"/>
              <a:gd name="connsiteX14" fmla="*/ 4574286 w 12193880"/>
              <a:gd name="connsiteY14" fmla="*/ 0 h 4886400"/>
              <a:gd name="connsiteX15" fmla="*/ 4879696 w 12193880"/>
              <a:gd name="connsiteY15" fmla="*/ 307340 h 4886400"/>
              <a:gd name="connsiteX16" fmla="*/ 5183125 w 12193880"/>
              <a:gd name="connsiteY16" fmla="*/ 0 h 4886400"/>
              <a:gd name="connsiteX17" fmla="*/ 5488586 w 12193880"/>
              <a:gd name="connsiteY17" fmla="*/ 307340 h 4886400"/>
              <a:gd name="connsiteX18" fmla="*/ 5793995 w 12193880"/>
              <a:gd name="connsiteY18" fmla="*/ 0 h 4886400"/>
              <a:gd name="connsiteX19" fmla="*/ 6099404 w 12193880"/>
              <a:gd name="connsiteY19" fmla="*/ 307340 h 4886400"/>
              <a:gd name="connsiteX20" fmla="*/ 6402883 w 12193880"/>
              <a:gd name="connsiteY20" fmla="*/ 0 h 4886400"/>
              <a:gd name="connsiteX21" fmla="*/ 6708293 w 12193880"/>
              <a:gd name="connsiteY21" fmla="*/ 307340 h 4886400"/>
              <a:gd name="connsiteX22" fmla="*/ 7013702 w 12193880"/>
              <a:gd name="connsiteY22" fmla="*/ 0 h 4886400"/>
              <a:gd name="connsiteX23" fmla="*/ 7317182 w 12193880"/>
              <a:gd name="connsiteY23" fmla="*/ 307340 h 4886400"/>
              <a:gd name="connsiteX24" fmla="*/ 7622642 w 12193880"/>
              <a:gd name="connsiteY24" fmla="*/ 0 h 4886400"/>
              <a:gd name="connsiteX25" fmla="*/ 7926121 w 12193880"/>
              <a:gd name="connsiteY25" fmla="*/ 307340 h 4886400"/>
              <a:gd name="connsiteX26" fmla="*/ 8231531 w 12193880"/>
              <a:gd name="connsiteY26" fmla="*/ 0 h 4886400"/>
              <a:gd name="connsiteX27" fmla="*/ 8535010 w 12193880"/>
              <a:gd name="connsiteY27" fmla="*/ 307340 h 4886400"/>
              <a:gd name="connsiteX28" fmla="*/ 8840419 w 12193880"/>
              <a:gd name="connsiteY28" fmla="*/ 0 h 4886400"/>
              <a:gd name="connsiteX29" fmla="*/ 9145829 w 12193880"/>
              <a:gd name="connsiteY29" fmla="*/ 307340 h 4886400"/>
              <a:gd name="connsiteX30" fmla="*/ 9451238 w 12193880"/>
              <a:gd name="connsiteY30" fmla="*/ 0 h 4886400"/>
              <a:gd name="connsiteX31" fmla="*/ 9753600 w 12193880"/>
              <a:gd name="connsiteY31" fmla="*/ 306222 h 4886400"/>
              <a:gd name="connsiteX32" fmla="*/ 9753600 w 12193880"/>
              <a:gd name="connsiteY32" fmla="*/ 304648 h 4886400"/>
              <a:gd name="connsiteX33" fmla="*/ 9756293 w 12193880"/>
              <a:gd name="connsiteY33" fmla="*/ 307340 h 4886400"/>
              <a:gd name="connsiteX34" fmla="*/ 10061702 w 12193880"/>
              <a:gd name="connsiteY34" fmla="*/ 0 h 4886400"/>
              <a:gd name="connsiteX35" fmla="*/ 10367112 w 12193880"/>
              <a:gd name="connsiteY35" fmla="*/ 307340 h 4886400"/>
              <a:gd name="connsiteX36" fmla="*/ 10670591 w 12193880"/>
              <a:gd name="connsiteY36" fmla="*/ 0 h 4886400"/>
              <a:gd name="connsiteX37" fmla="*/ 10976000 w 12193880"/>
              <a:gd name="connsiteY37" fmla="*/ 307340 h 4886400"/>
              <a:gd name="connsiteX38" fmla="*/ 11281461 w 12193880"/>
              <a:gd name="connsiteY38" fmla="*/ 0 h 4886400"/>
              <a:gd name="connsiteX39" fmla="*/ 11584940 w 12193880"/>
              <a:gd name="connsiteY39" fmla="*/ 307340 h 4886400"/>
              <a:gd name="connsiteX40" fmla="*/ 11890350 w 12193880"/>
              <a:gd name="connsiteY40" fmla="*/ 0 h 4886400"/>
              <a:gd name="connsiteX41" fmla="*/ 12193829 w 12193880"/>
              <a:gd name="connsiteY41" fmla="*/ 307340 h 4886400"/>
              <a:gd name="connsiteX42" fmla="*/ 12193880 w 12193880"/>
              <a:gd name="connsiteY42" fmla="*/ 307289 h 4886400"/>
              <a:gd name="connsiteX43" fmla="*/ 12193880 w 12193880"/>
              <a:gd name="connsiteY43" fmla="*/ 315909 h 4886400"/>
              <a:gd name="connsiteX44" fmla="*/ 12193880 w 12193880"/>
              <a:gd name="connsiteY44" fmla="*/ 324529 h 4886400"/>
              <a:gd name="connsiteX45" fmla="*/ 12193880 w 12193880"/>
              <a:gd name="connsiteY45" fmla="*/ 349581 h 4886400"/>
              <a:gd name="connsiteX46" fmla="*/ 12193880 w 12193880"/>
              <a:gd name="connsiteY46" fmla="*/ 358201 h 4886400"/>
              <a:gd name="connsiteX47" fmla="*/ 12193880 w 12193880"/>
              <a:gd name="connsiteY47" fmla="*/ 366821 h 4886400"/>
              <a:gd name="connsiteX48" fmla="*/ 12193880 w 12193880"/>
              <a:gd name="connsiteY48" fmla="*/ 2686547 h 4886400"/>
              <a:gd name="connsiteX49" fmla="*/ 12193880 w 12193880"/>
              <a:gd name="connsiteY49" fmla="*/ 2695167 h 4886400"/>
              <a:gd name="connsiteX50" fmla="*/ 12193880 w 12193880"/>
              <a:gd name="connsiteY50" fmla="*/ 2703787 h 4886400"/>
              <a:gd name="connsiteX51" fmla="*/ 12193880 w 12193880"/>
              <a:gd name="connsiteY51" fmla="*/ 2728839 h 4886400"/>
              <a:gd name="connsiteX52" fmla="*/ 12193880 w 12193880"/>
              <a:gd name="connsiteY52" fmla="*/ 2737459 h 4886400"/>
              <a:gd name="connsiteX53" fmla="*/ 12193880 w 12193880"/>
              <a:gd name="connsiteY53" fmla="*/ 2741930 h 4886400"/>
              <a:gd name="connsiteX54" fmla="*/ 12193880 w 12193880"/>
              <a:gd name="connsiteY54" fmla="*/ 2746079 h 4886400"/>
              <a:gd name="connsiteX55" fmla="*/ 12193880 w 12193880"/>
              <a:gd name="connsiteY55" fmla="*/ 2750550 h 4886400"/>
              <a:gd name="connsiteX56" fmla="*/ 12193880 w 12193880"/>
              <a:gd name="connsiteY56" fmla="*/ 2759170 h 4886400"/>
              <a:gd name="connsiteX57" fmla="*/ 12193880 w 12193880"/>
              <a:gd name="connsiteY57" fmla="*/ 2784222 h 4886400"/>
              <a:gd name="connsiteX58" fmla="*/ 12193880 w 12193880"/>
              <a:gd name="connsiteY58" fmla="*/ 2792842 h 4886400"/>
              <a:gd name="connsiteX59" fmla="*/ 12193880 w 12193880"/>
              <a:gd name="connsiteY59" fmla="*/ 2801462 h 4886400"/>
              <a:gd name="connsiteX60" fmla="*/ 12193880 w 12193880"/>
              <a:gd name="connsiteY60" fmla="*/ 4826868 h 4886400"/>
              <a:gd name="connsiteX61" fmla="*/ 12193880 w 12193880"/>
              <a:gd name="connsiteY61" fmla="*/ 4835488 h 4886400"/>
              <a:gd name="connsiteX62" fmla="*/ 12193880 w 12193880"/>
              <a:gd name="connsiteY62" fmla="*/ 4844108 h 4886400"/>
              <a:gd name="connsiteX63" fmla="*/ 12193880 w 12193880"/>
              <a:gd name="connsiteY63" fmla="*/ 4869160 h 4886400"/>
              <a:gd name="connsiteX64" fmla="*/ 12193880 w 12193880"/>
              <a:gd name="connsiteY64" fmla="*/ 4877780 h 4886400"/>
              <a:gd name="connsiteX65" fmla="*/ 12193880 w 12193880"/>
              <a:gd name="connsiteY65" fmla="*/ 4886400 h 4886400"/>
              <a:gd name="connsiteX66" fmla="*/ 0 w 12193880"/>
              <a:gd name="connsiteY66" fmla="*/ 4886400 h 4886400"/>
              <a:gd name="connsiteX67" fmla="*/ 0 w 12193880"/>
              <a:gd name="connsiteY67" fmla="*/ 4877780 h 4886400"/>
              <a:gd name="connsiteX68" fmla="*/ 0 w 12193880"/>
              <a:gd name="connsiteY68" fmla="*/ 4869160 h 4886400"/>
              <a:gd name="connsiteX69" fmla="*/ 0 w 12193880"/>
              <a:gd name="connsiteY69" fmla="*/ 4844108 h 4886400"/>
              <a:gd name="connsiteX70" fmla="*/ 0 w 12193880"/>
              <a:gd name="connsiteY70" fmla="*/ 4835488 h 4886400"/>
              <a:gd name="connsiteX71" fmla="*/ 0 w 12193880"/>
              <a:gd name="connsiteY71" fmla="*/ 4826868 h 4886400"/>
              <a:gd name="connsiteX72" fmla="*/ 0 w 12193880"/>
              <a:gd name="connsiteY72" fmla="*/ 2801462 h 4886400"/>
              <a:gd name="connsiteX73" fmla="*/ 0 w 12193880"/>
              <a:gd name="connsiteY73" fmla="*/ 2792842 h 4886400"/>
              <a:gd name="connsiteX74" fmla="*/ 0 w 12193880"/>
              <a:gd name="connsiteY74" fmla="*/ 2784222 h 4886400"/>
              <a:gd name="connsiteX75" fmla="*/ 0 w 12193880"/>
              <a:gd name="connsiteY75" fmla="*/ 2759170 h 4886400"/>
              <a:gd name="connsiteX76" fmla="*/ 0 w 12193880"/>
              <a:gd name="connsiteY76" fmla="*/ 2750550 h 4886400"/>
              <a:gd name="connsiteX77" fmla="*/ 0 w 12193880"/>
              <a:gd name="connsiteY77" fmla="*/ 2743438 h 4886400"/>
              <a:gd name="connsiteX78" fmla="*/ 0 w 12193880"/>
              <a:gd name="connsiteY78" fmla="*/ 2741930 h 4886400"/>
              <a:gd name="connsiteX79" fmla="*/ 0 w 12193880"/>
              <a:gd name="connsiteY79" fmla="*/ 2734818 h 4886400"/>
              <a:gd name="connsiteX80" fmla="*/ 0 w 12193880"/>
              <a:gd name="connsiteY80" fmla="*/ 2726198 h 4886400"/>
              <a:gd name="connsiteX81" fmla="*/ 0 w 12193880"/>
              <a:gd name="connsiteY81" fmla="*/ 2701146 h 4886400"/>
              <a:gd name="connsiteX82" fmla="*/ 0 w 12193880"/>
              <a:gd name="connsiteY82" fmla="*/ 2692526 h 4886400"/>
              <a:gd name="connsiteX83" fmla="*/ 0 w 12193880"/>
              <a:gd name="connsiteY83" fmla="*/ 2683906 h 4886400"/>
              <a:gd name="connsiteX84" fmla="*/ 0 w 12193880"/>
              <a:gd name="connsiteY84" fmla="*/ 364180 h 4886400"/>
              <a:gd name="connsiteX85" fmla="*/ 0 w 12193880"/>
              <a:gd name="connsiteY85" fmla="*/ 355560 h 4886400"/>
              <a:gd name="connsiteX86" fmla="*/ 0 w 12193880"/>
              <a:gd name="connsiteY86" fmla="*/ 346940 h 4886400"/>
              <a:gd name="connsiteX87" fmla="*/ 0 w 12193880"/>
              <a:gd name="connsiteY87" fmla="*/ 321888 h 4886400"/>
              <a:gd name="connsiteX88" fmla="*/ 0 w 12193880"/>
              <a:gd name="connsiteY88" fmla="*/ 313268 h 4886400"/>
              <a:gd name="connsiteX89" fmla="*/ 0 w 12193880"/>
              <a:gd name="connsiteY89" fmla="*/ 304648 h 4886400"/>
              <a:gd name="connsiteX90" fmla="*/ 2692 w 12193880"/>
              <a:gd name="connsiteY90" fmla="*/ 307340 h 488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12193880" h="4886400">
                <a:moveTo>
                  <a:pt x="308102" y="0"/>
                </a:moveTo>
                <a:lnTo>
                  <a:pt x="613512" y="307340"/>
                </a:lnTo>
                <a:lnTo>
                  <a:pt x="916991" y="0"/>
                </a:lnTo>
                <a:lnTo>
                  <a:pt x="1222400" y="307340"/>
                </a:lnTo>
                <a:lnTo>
                  <a:pt x="1527861" y="0"/>
                </a:lnTo>
                <a:lnTo>
                  <a:pt x="1831340" y="307340"/>
                </a:lnTo>
                <a:lnTo>
                  <a:pt x="2136750" y="0"/>
                </a:lnTo>
                <a:lnTo>
                  <a:pt x="2440229" y="307340"/>
                </a:lnTo>
                <a:lnTo>
                  <a:pt x="2745638" y="0"/>
                </a:lnTo>
                <a:lnTo>
                  <a:pt x="3049118" y="307340"/>
                </a:lnTo>
                <a:lnTo>
                  <a:pt x="3354527" y="0"/>
                </a:lnTo>
                <a:lnTo>
                  <a:pt x="3659937" y="307340"/>
                </a:lnTo>
                <a:lnTo>
                  <a:pt x="3965397" y="0"/>
                </a:lnTo>
                <a:lnTo>
                  <a:pt x="4268877" y="307340"/>
                </a:lnTo>
                <a:lnTo>
                  <a:pt x="4574286" y="0"/>
                </a:lnTo>
                <a:lnTo>
                  <a:pt x="4879696" y="307340"/>
                </a:lnTo>
                <a:lnTo>
                  <a:pt x="5183125" y="0"/>
                </a:lnTo>
                <a:lnTo>
                  <a:pt x="5488586" y="307340"/>
                </a:lnTo>
                <a:lnTo>
                  <a:pt x="5793995" y="0"/>
                </a:lnTo>
                <a:lnTo>
                  <a:pt x="6099404" y="307340"/>
                </a:lnTo>
                <a:lnTo>
                  <a:pt x="6402883" y="0"/>
                </a:lnTo>
                <a:lnTo>
                  <a:pt x="6708293" y="307340"/>
                </a:lnTo>
                <a:lnTo>
                  <a:pt x="7013702" y="0"/>
                </a:lnTo>
                <a:lnTo>
                  <a:pt x="7317182" y="307340"/>
                </a:lnTo>
                <a:lnTo>
                  <a:pt x="7622642" y="0"/>
                </a:lnTo>
                <a:lnTo>
                  <a:pt x="7926121" y="307340"/>
                </a:lnTo>
                <a:lnTo>
                  <a:pt x="8231531" y="0"/>
                </a:lnTo>
                <a:lnTo>
                  <a:pt x="8535010" y="307340"/>
                </a:lnTo>
                <a:lnTo>
                  <a:pt x="8840419" y="0"/>
                </a:lnTo>
                <a:lnTo>
                  <a:pt x="9145829" y="307340"/>
                </a:lnTo>
                <a:lnTo>
                  <a:pt x="9451238" y="0"/>
                </a:lnTo>
                <a:lnTo>
                  <a:pt x="9753600" y="306222"/>
                </a:lnTo>
                <a:lnTo>
                  <a:pt x="9753600" y="304648"/>
                </a:lnTo>
                <a:lnTo>
                  <a:pt x="9756293" y="307340"/>
                </a:lnTo>
                <a:lnTo>
                  <a:pt x="10061702" y="0"/>
                </a:lnTo>
                <a:lnTo>
                  <a:pt x="10367112" y="307340"/>
                </a:lnTo>
                <a:lnTo>
                  <a:pt x="10670591" y="0"/>
                </a:lnTo>
                <a:lnTo>
                  <a:pt x="10976000" y="307340"/>
                </a:lnTo>
                <a:lnTo>
                  <a:pt x="11281461" y="0"/>
                </a:lnTo>
                <a:lnTo>
                  <a:pt x="11584940" y="307340"/>
                </a:lnTo>
                <a:lnTo>
                  <a:pt x="11890350" y="0"/>
                </a:lnTo>
                <a:lnTo>
                  <a:pt x="12193829" y="307340"/>
                </a:lnTo>
                <a:lnTo>
                  <a:pt x="12193880" y="307289"/>
                </a:lnTo>
                <a:lnTo>
                  <a:pt x="12193880" y="315909"/>
                </a:lnTo>
                <a:lnTo>
                  <a:pt x="12193880" y="324529"/>
                </a:lnTo>
                <a:lnTo>
                  <a:pt x="12193880" y="349581"/>
                </a:lnTo>
                <a:lnTo>
                  <a:pt x="12193880" y="358201"/>
                </a:lnTo>
                <a:lnTo>
                  <a:pt x="12193880" y="366821"/>
                </a:lnTo>
                <a:lnTo>
                  <a:pt x="12193880" y="2686547"/>
                </a:lnTo>
                <a:lnTo>
                  <a:pt x="12193880" y="2695167"/>
                </a:lnTo>
                <a:lnTo>
                  <a:pt x="12193880" y="2703787"/>
                </a:lnTo>
                <a:lnTo>
                  <a:pt x="12193880" y="2728839"/>
                </a:lnTo>
                <a:lnTo>
                  <a:pt x="12193880" y="2737459"/>
                </a:lnTo>
                <a:lnTo>
                  <a:pt x="12193880" y="2741930"/>
                </a:lnTo>
                <a:lnTo>
                  <a:pt x="12193880" y="2746079"/>
                </a:lnTo>
                <a:lnTo>
                  <a:pt x="12193880" y="2750550"/>
                </a:lnTo>
                <a:lnTo>
                  <a:pt x="12193880" y="2759170"/>
                </a:lnTo>
                <a:lnTo>
                  <a:pt x="12193880" y="2784222"/>
                </a:lnTo>
                <a:lnTo>
                  <a:pt x="12193880" y="2792842"/>
                </a:lnTo>
                <a:lnTo>
                  <a:pt x="12193880" y="2801462"/>
                </a:lnTo>
                <a:lnTo>
                  <a:pt x="12193880" y="4826868"/>
                </a:lnTo>
                <a:lnTo>
                  <a:pt x="12193880" y="4835488"/>
                </a:lnTo>
                <a:lnTo>
                  <a:pt x="12193880" y="4844108"/>
                </a:lnTo>
                <a:lnTo>
                  <a:pt x="12193880" y="4869160"/>
                </a:lnTo>
                <a:lnTo>
                  <a:pt x="12193880" y="4877780"/>
                </a:lnTo>
                <a:lnTo>
                  <a:pt x="12193880" y="4886400"/>
                </a:lnTo>
                <a:lnTo>
                  <a:pt x="0" y="4886400"/>
                </a:lnTo>
                <a:lnTo>
                  <a:pt x="0" y="4877780"/>
                </a:lnTo>
                <a:lnTo>
                  <a:pt x="0" y="4869160"/>
                </a:lnTo>
                <a:lnTo>
                  <a:pt x="0" y="4844108"/>
                </a:lnTo>
                <a:lnTo>
                  <a:pt x="0" y="4835488"/>
                </a:lnTo>
                <a:lnTo>
                  <a:pt x="0" y="4826868"/>
                </a:lnTo>
                <a:lnTo>
                  <a:pt x="0" y="2801462"/>
                </a:lnTo>
                <a:lnTo>
                  <a:pt x="0" y="2792842"/>
                </a:lnTo>
                <a:lnTo>
                  <a:pt x="0" y="2784222"/>
                </a:lnTo>
                <a:lnTo>
                  <a:pt x="0" y="2759170"/>
                </a:lnTo>
                <a:lnTo>
                  <a:pt x="0" y="2750550"/>
                </a:lnTo>
                <a:lnTo>
                  <a:pt x="0" y="2743438"/>
                </a:lnTo>
                <a:lnTo>
                  <a:pt x="0" y="2741930"/>
                </a:lnTo>
                <a:lnTo>
                  <a:pt x="0" y="2734818"/>
                </a:lnTo>
                <a:lnTo>
                  <a:pt x="0" y="2726198"/>
                </a:lnTo>
                <a:lnTo>
                  <a:pt x="0" y="2701146"/>
                </a:lnTo>
                <a:lnTo>
                  <a:pt x="0" y="2692526"/>
                </a:lnTo>
                <a:lnTo>
                  <a:pt x="0" y="2683906"/>
                </a:lnTo>
                <a:lnTo>
                  <a:pt x="0" y="364180"/>
                </a:lnTo>
                <a:lnTo>
                  <a:pt x="0" y="355560"/>
                </a:lnTo>
                <a:lnTo>
                  <a:pt x="0" y="346940"/>
                </a:lnTo>
                <a:lnTo>
                  <a:pt x="0" y="321888"/>
                </a:lnTo>
                <a:lnTo>
                  <a:pt x="0" y="313268"/>
                </a:lnTo>
                <a:lnTo>
                  <a:pt x="0" y="304648"/>
                </a:lnTo>
                <a:lnTo>
                  <a:pt x="2692" y="307340"/>
                </a:lnTo>
                <a:close/>
              </a:path>
            </a:pathLst>
          </a:custGeom>
          <a:solidFill>
            <a:schemeClr val="bg1"/>
          </a:solidFill>
          <a:ln w="5080" cap="flat">
            <a:noFill/>
            <a:prstDash val="solid"/>
            <a:miter/>
          </a:ln>
        </p:spPr>
        <p:txBody>
          <a:bodyPr rtlCol="0" anchor="ctr"/>
          <a:lstStyle/>
          <a:p>
            <a:endParaRPr lang="fi-FI" dirty="0"/>
          </a:p>
        </p:txBody>
      </p:sp>
      <p:sp>
        <p:nvSpPr>
          <p:cNvPr id="2" name="Otsikko 1">
            <a:extLst>
              <a:ext uri="{FF2B5EF4-FFF2-40B4-BE49-F238E27FC236}">
                <a16:creationId xmlns:a16="http://schemas.microsoft.com/office/drawing/2014/main" id="{BB2CD312-9726-B802-8BDD-60E4DE41D212}"/>
              </a:ext>
            </a:extLst>
          </p:cNvPr>
          <p:cNvSpPr>
            <a:spLocks noGrp="1"/>
          </p:cNvSpPr>
          <p:nvPr>
            <p:ph type="title"/>
          </p:nvPr>
        </p:nvSpPr>
        <p:spPr>
          <a:xfrm>
            <a:off x="539750" y="539750"/>
            <a:ext cx="11107600" cy="993776"/>
          </a:xfrm>
          <a:prstGeom prst="rect">
            <a:avLst/>
          </a:prstGeom>
        </p:spPr>
        <p:txBody>
          <a:bodyPr anchor="t"/>
          <a:lstStyle>
            <a:lvl1pPr>
              <a:defRPr sz="3600">
                <a:solidFill>
                  <a:schemeClr val="bg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Sisällön paikkamerkki 1">
            <a:extLst>
              <a:ext uri="{FF2B5EF4-FFF2-40B4-BE49-F238E27FC236}">
                <a16:creationId xmlns:a16="http://schemas.microsoft.com/office/drawing/2014/main" id="{22518D0B-5C58-A517-480D-F96C2EABA205}"/>
              </a:ext>
            </a:extLst>
          </p:cNvPr>
          <p:cNvSpPr>
            <a:spLocks noGrp="1"/>
          </p:cNvSpPr>
          <p:nvPr>
            <p:ph sz="half" idx="1" hasCustomPrompt="1"/>
          </p:nvPr>
        </p:nvSpPr>
        <p:spPr>
          <a:xfrm>
            <a:off x="539750" y="2525713"/>
            <a:ext cx="11107600" cy="3227387"/>
          </a:xfrm>
        </p:spPr>
        <p:txBody>
          <a:bodyPr lIns="0" tIns="0" rIns="0" bIns="0" numCol="1" spcCol="36000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Alatunnisteen paikkamerkki 8">
            <a:extLst>
              <a:ext uri="{FF2B5EF4-FFF2-40B4-BE49-F238E27FC236}">
                <a16:creationId xmlns:a16="http://schemas.microsoft.com/office/drawing/2014/main" id="{977A9FD9-2FDB-C069-D591-57DCD95976D6}"/>
              </a:ext>
            </a:extLst>
          </p:cNvPr>
          <p:cNvSpPr>
            <a:spLocks noGrp="1"/>
          </p:cNvSpPr>
          <p:nvPr>
            <p:ph type="ftr" sz="quarter" idx="11"/>
          </p:nvPr>
        </p:nvSpPr>
        <p:spPr/>
        <p:txBody>
          <a:bodyPr/>
          <a:lstStyle/>
          <a:p>
            <a:endParaRPr lang="fi-FI" dirty="0"/>
          </a:p>
        </p:txBody>
      </p:sp>
      <p:sp>
        <p:nvSpPr>
          <p:cNvPr id="8" name="Päivämäärän paikkamerkki 7">
            <a:extLst>
              <a:ext uri="{FF2B5EF4-FFF2-40B4-BE49-F238E27FC236}">
                <a16:creationId xmlns:a16="http://schemas.microsoft.com/office/drawing/2014/main" id="{7F050FCF-0531-6B3A-0C1B-D391640F9432}"/>
              </a:ext>
            </a:extLst>
          </p:cNvPr>
          <p:cNvSpPr>
            <a:spLocks noGrp="1"/>
          </p:cNvSpPr>
          <p:nvPr>
            <p:ph type="dt" sz="half" idx="10"/>
          </p:nvPr>
        </p:nvSpPr>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49A29C10-5093-7C21-A20E-6063556FF913}"/>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9611DFC4-A39F-6F00-3E35-7267E5B84E6D}"/>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635219689"/>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preserve="1" userDrawn="1">
  <p:cSld name="Otsikko ja sisältö 1 C">
    <p:bg>
      <p:bgPr>
        <a:solidFill>
          <a:schemeClr val="accent5"/>
        </a:solidFill>
        <a:effectLst/>
      </p:bgPr>
    </p:bg>
    <p:spTree>
      <p:nvGrpSpPr>
        <p:cNvPr id="1" name=""/>
        <p:cNvGrpSpPr/>
        <p:nvPr/>
      </p:nvGrpSpPr>
      <p:grpSpPr>
        <a:xfrm>
          <a:off x="0" y="0"/>
          <a:ext cx="0" cy="0"/>
          <a:chOff x="0" y="0"/>
          <a:chExt cx="0" cy="0"/>
        </a:xfrm>
      </p:grpSpPr>
      <p:sp>
        <p:nvSpPr>
          <p:cNvPr id="6" name="Vapaamuotoinen: Muoto 5">
            <a:extLst>
              <a:ext uri="{FF2B5EF4-FFF2-40B4-BE49-F238E27FC236}">
                <a16:creationId xmlns:a16="http://schemas.microsoft.com/office/drawing/2014/main" id="{ECB18794-9870-3538-6BB6-B37794DDDDAF}"/>
              </a:ext>
              <a:ext uri="{C183D7F6-B498-43B3-948B-1728B52AA6E4}">
                <adec:decorative xmlns:adec="http://schemas.microsoft.com/office/drawing/2017/decorative" val="1"/>
              </a:ext>
            </a:extLst>
          </p:cNvPr>
          <p:cNvSpPr/>
          <p:nvPr userDrawn="1"/>
        </p:nvSpPr>
        <p:spPr>
          <a:xfrm>
            <a:off x="-710" y="2030745"/>
            <a:ext cx="12192710" cy="4827255"/>
          </a:xfrm>
          <a:custGeom>
            <a:avLst/>
            <a:gdLst>
              <a:gd name="connsiteX0" fmla="*/ 313886 w 12192710"/>
              <a:gd name="connsiteY0" fmla="*/ 0 h 4827255"/>
              <a:gd name="connsiteX1" fmla="*/ 618381 w 12192710"/>
              <a:gd name="connsiteY1" fmla="*/ 212167 h 4827255"/>
              <a:gd name="connsiteX2" fmla="*/ 922826 w 12192710"/>
              <a:gd name="connsiteY2" fmla="*/ 0 h 4827255"/>
              <a:gd name="connsiteX3" fmla="*/ 1227321 w 12192710"/>
              <a:gd name="connsiteY3" fmla="*/ 212167 h 4827255"/>
              <a:gd name="connsiteX4" fmla="*/ 1531817 w 12192710"/>
              <a:gd name="connsiteY4" fmla="*/ 0 h 4827255"/>
              <a:gd name="connsiteX5" fmla="*/ 1836312 w 12192710"/>
              <a:gd name="connsiteY5" fmla="*/ 212167 h 4827255"/>
              <a:gd name="connsiteX6" fmla="*/ 2140757 w 12192710"/>
              <a:gd name="connsiteY6" fmla="*/ 0 h 4827255"/>
              <a:gd name="connsiteX7" fmla="*/ 2445252 w 12192710"/>
              <a:gd name="connsiteY7" fmla="*/ 212167 h 4827255"/>
              <a:gd name="connsiteX8" fmla="*/ 2749748 w 12192710"/>
              <a:gd name="connsiteY8" fmla="*/ 0 h 4827255"/>
              <a:gd name="connsiteX9" fmla="*/ 3054243 w 12192710"/>
              <a:gd name="connsiteY9" fmla="*/ 212167 h 4827255"/>
              <a:gd name="connsiteX10" fmla="*/ 3358688 w 12192710"/>
              <a:gd name="connsiteY10" fmla="*/ 0 h 4827255"/>
              <a:gd name="connsiteX11" fmla="*/ 3663184 w 12192710"/>
              <a:gd name="connsiteY11" fmla="*/ 212167 h 4827255"/>
              <a:gd name="connsiteX12" fmla="*/ 3967679 w 12192710"/>
              <a:gd name="connsiteY12" fmla="*/ 0 h 4827255"/>
              <a:gd name="connsiteX13" fmla="*/ 4272174 w 12192710"/>
              <a:gd name="connsiteY13" fmla="*/ 212167 h 4827255"/>
              <a:gd name="connsiteX14" fmla="*/ 4576620 w 12192710"/>
              <a:gd name="connsiteY14" fmla="*/ 0 h 4827255"/>
              <a:gd name="connsiteX15" fmla="*/ 4881116 w 12192710"/>
              <a:gd name="connsiteY15" fmla="*/ 212167 h 4827255"/>
              <a:gd name="connsiteX16" fmla="*/ 5129879 w 12192710"/>
              <a:gd name="connsiteY16" fmla="*/ 94612 h 4827255"/>
              <a:gd name="connsiteX17" fmla="*/ 5187540 w 12192710"/>
              <a:gd name="connsiteY17" fmla="*/ 51 h 4827255"/>
              <a:gd name="connsiteX18" fmla="*/ 5187540 w 12192710"/>
              <a:gd name="connsiteY18" fmla="*/ 0 h 4827255"/>
              <a:gd name="connsiteX19" fmla="*/ 5491984 w 12192710"/>
              <a:gd name="connsiteY19" fmla="*/ 212167 h 4827255"/>
              <a:gd name="connsiteX20" fmla="*/ 5506250 w 12192710"/>
              <a:gd name="connsiteY20" fmla="*/ 211812 h 4827255"/>
              <a:gd name="connsiteX21" fmla="*/ 5507974 w 12192710"/>
              <a:gd name="connsiteY21" fmla="*/ 211710 h 4827255"/>
              <a:gd name="connsiteX22" fmla="*/ 5550913 w 12192710"/>
              <a:gd name="connsiteY22" fmla="*/ 206279 h 4827255"/>
              <a:gd name="connsiteX23" fmla="*/ 5550913 w 12192710"/>
              <a:gd name="connsiteY23" fmla="*/ 206432 h 4827255"/>
              <a:gd name="connsiteX24" fmla="*/ 5796429 w 12192710"/>
              <a:gd name="connsiteY24" fmla="*/ 0 h 4827255"/>
              <a:gd name="connsiteX25" fmla="*/ 6100925 w 12192710"/>
              <a:gd name="connsiteY25" fmla="*/ 212167 h 4827255"/>
              <a:gd name="connsiteX26" fmla="*/ 6405420 w 12192710"/>
              <a:gd name="connsiteY26" fmla="*/ 0 h 4827255"/>
              <a:gd name="connsiteX27" fmla="*/ 6709914 w 12192710"/>
              <a:gd name="connsiteY27" fmla="*/ 212167 h 4827255"/>
              <a:gd name="connsiteX28" fmla="*/ 7014360 w 12192710"/>
              <a:gd name="connsiteY28" fmla="*/ 0 h 4827255"/>
              <a:gd name="connsiteX29" fmla="*/ 7318855 w 12192710"/>
              <a:gd name="connsiteY29" fmla="*/ 212167 h 4827255"/>
              <a:gd name="connsiteX30" fmla="*/ 7623350 w 12192710"/>
              <a:gd name="connsiteY30" fmla="*/ 0 h 4827255"/>
              <a:gd name="connsiteX31" fmla="*/ 7927846 w 12192710"/>
              <a:gd name="connsiteY31" fmla="*/ 212167 h 4827255"/>
              <a:gd name="connsiteX32" fmla="*/ 8232290 w 12192710"/>
              <a:gd name="connsiteY32" fmla="*/ 0 h 4827255"/>
              <a:gd name="connsiteX33" fmla="*/ 8536786 w 12192710"/>
              <a:gd name="connsiteY33" fmla="*/ 212167 h 4827255"/>
              <a:gd name="connsiteX34" fmla="*/ 8841281 w 12192710"/>
              <a:gd name="connsiteY34" fmla="*/ 0 h 4827255"/>
              <a:gd name="connsiteX35" fmla="*/ 9145776 w 12192710"/>
              <a:gd name="connsiteY35" fmla="*/ 212167 h 4827255"/>
              <a:gd name="connsiteX36" fmla="*/ 9450221 w 12192710"/>
              <a:gd name="connsiteY36" fmla="*/ 0 h 4827255"/>
              <a:gd name="connsiteX37" fmla="*/ 9450323 w 12192710"/>
              <a:gd name="connsiteY37" fmla="*/ 254 h 4827255"/>
              <a:gd name="connsiteX38" fmla="*/ 9450323 w 12192710"/>
              <a:gd name="connsiteY38" fmla="*/ 0 h 4827255"/>
              <a:gd name="connsiteX39" fmla="*/ 9754818 w 12192710"/>
              <a:gd name="connsiteY39" fmla="*/ 212167 h 4827255"/>
              <a:gd name="connsiteX40" fmla="*/ 10059313 w 12192710"/>
              <a:gd name="connsiteY40" fmla="*/ 0 h 4827255"/>
              <a:gd name="connsiteX41" fmla="*/ 10363809 w 12192710"/>
              <a:gd name="connsiteY41" fmla="*/ 212167 h 4827255"/>
              <a:gd name="connsiteX42" fmla="*/ 10668254 w 12192710"/>
              <a:gd name="connsiteY42" fmla="*/ 0 h 4827255"/>
              <a:gd name="connsiteX43" fmla="*/ 10972749 w 12192710"/>
              <a:gd name="connsiteY43" fmla="*/ 212167 h 4827255"/>
              <a:gd name="connsiteX44" fmla="*/ 11277245 w 12192710"/>
              <a:gd name="connsiteY44" fmla="*/ 0 h 4827255"/>
              <a:gd name="connsiteX45" fmla="*/ 11581740 w 12192710"/>
              <a:gd name="connsiteY45" fmla="*/ 212167 h 4827255"/>
              <a:gd name="connsiteX46" fmla="*/ 11886185 w 12192710"/>
              <a:gd name="connsiteY46" fmla="*/ 0 h 4827255"/>
              <a:gd name="connsiteX47" fmla="*/ 12190680 w 12192710"/>
              <a:gd name="connsiteY47" fmla="*/ 212167 h 4827255"/>
              <a:gd name="connsiteX48" fmla="*/ 12192659 w 12192710"/>
              <a:gd name="connsiteY48" fmla="*/ 212167 h 4827255"/>
              <a:gd name="connsiteX49" fmla="*/ 12192710 w 12192710"/>
              <a:gd name="connsiteY49" fmla="*/ 212167 h 4827255"/>
              <a:gd name="connsiteX50" fmla="*/ 12192710 w 12192710"/>
              <a:gd name="connsiteY50" fmla="*/ 242270 h 4827255"/>
              <a:gd name="connsiteX51" fmla="*/ 12192710 w 12192710"/>
              <a:gd name="connsiteY51" fmla="*/ 427794 h 4827255"/>
              <a:gd name="connsiteX52" fmla="*/ 12192710 w 12192710"/>
              <a:gd name="connsiteY52" fmla="*/ 457897 h 4827255"/>
              <a:gd name="connsiteX53" fmla="*/ 12192710 w 12192710"/>
              <a:gd name="connsiteY53" fmla="*/ 2455663 h 4827255"/>
              <a:gd name="connsiteX54" fmla="*/ 12192710 w 12192710"/>
              <a:gd name="connsiteY54" fmla="*/ 2485766 h 4827255"/>
              <a:gd name="connsiteX55" fmla="*/ 12192710 w 12192710"/>
              <a:gd name="connsiteY55" fmla="*/ 2671290 h 4827255"/>
              <a:gd name="connsiteX56" fmla="*/ 12192710 w 12192710"/>
              <a:gd name="connsiteY56" fmla="*/ 2701393 h 4827255"/>
              <a:gd name="connsiteX57" fmla="*/ 12192710 w 12192710"/>
              <a:gd name="connsiteY57" fmla="*/ 2813449 h 4827255"/>
              <a:gd name="connsiteX58" fmla="*/ 12192710 w 12192710"/>
              <a:gd name="connsiteY58" fmla="*/ 2843552 h 4827255"/>
              <a:gd name="connsiteX59" fmla="*/ 12192710 w 12192710"/>
              <a:gd name="connsiteY59" fmla="*/ 3029076 h 4827255"/>
              <a:gd name="connsiteX60" fmla="*/ 12192710 w 12192710"/>
              <a:gd name="connsiteY60" fmla="*/ 3059179 h 4827255"/>
              <a:gd name="connsiteX61" fmla="*/ 12192710 w 12192710"/>
              <a:gd name="connsiteY61" fmla="*/ 4797152 h 4827255"/>
              <a:gd name="connsiteX62" fmla="*/ 12192710 w 12192710"/>
              <a:gd name="connsiteY62" fmla="*/ 4827255 h 4827255"/>
              <a:gd name="connsiteX63" fmla="*/ 0 w 12192710"/>
              <a:gd name="connsiteY63" fmla="*/ 4827255 h 4827255"/>
              <a:gd name="connsiteX64" fmla="*/ 0 w 12192710"/>
              <a:gd name="connsiteY64" fmla="*/ 4797152 h 4827255"/>
              <a:gd name="connsiteX65" fmla="*/ 0 w 12192710"/>
              <a:gd name="connsiteY65" fmla="*/ 3059179 h 4827255"/>
              <a:gd name="connsiteX66" fmla="*/ 0 w 12192710"/>
              <a:gd name="connsiteY66" fmla="*/ 3029076 h 4827255"/>
              <a:gd name="connsiteX67" fmla="*/ 0 w 12192710"/>
              <a:gd name="connsiteY67" fmla="*/ 2843552 h 4827255"/>
              <a:gd name="connsiteX68" fmla="*/ 0 w 12192710"/>
              <a:gd name="connsiteY68" fmla="*/ 2813449 h 4827255"/>
              <a:gd name="connsiteX69" fmla="*/ 0 w 12192710"/>
              <a:gd name="connsiteY69" fmla="*/ 2701241 h 4827255"/>
              <a:gd name="connsiteX70" fmla="*/ 0 w 12192710"/>
              <a:gd name="connsiteY70" fmla="*/ 2671138 h 4827255"/>
              <a:gd name="connsiteX71" fmla="*/ 0 w 12192710"/>
              <a:gd name="connsiteY71" fmla="*/ 2485614 h 4827255"/>
              <a:gd name="connsiteX72" fmla="*/ 0 w 12192710"/>
              <a:gd name="connsiteY72" fmla="*/ 2455511 h 4827255"/>
              <a:gd name="connsiteX73" fmla="*/ 0 w 12192710"/>
              <a:gd name="connsiteY73" fmla="*/ 457745 h 4827255"/>
              <a:gd name="connsiteX74" fmla="*/ 0 w 12192710"/>
              <a:gd name="connsiteY74" fmla="*/ 427642 h 4827255"/>
              <a:gd name="connsiteX75" fmla="*/ 0 w 12192710"/>
              <a:gd name="connsiteY75" fmla="*/ 242118 h 4827255"/>
              <a:gd name="connsiteX76" fmla="*/ 0 w 12192710"/>
              <a:gd name="connsiteY76" fmla="*/ 212015 h 4827255"/>
              <a:gd name="connsiteX77" fmla="*/ 9390 w 12192710"/>
              <a:gd name="connsiteY77" fmla="*/ 212167 h 4827255"/>
              <a:gd name="connsiteX78" fmla="*/ 313886 w 12192710"/>
              <a:gd name="connsiteY78" fmla="*/ 0 h 4827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2192710" h="4827255">
                <a:moveTo>
                  <a:pt x="313886" y="0"/>
                </a:moveTo>
                <a:cubicBezTo>
                  <a:pt x="362968" y="125727"/>
                  <a:pt x="480828" y="212167"/>
                  <a:pt x="618381" y="212167"/>
                </a:cubicBezTo>
                <a:cubicBezTo>
                  <a:pt x="755934" y="212167"/>
                  <a:pt x="871764" y="123747"/>
                  <a:pt x="922826" y="0"/>
                </a:cubicBezTo>
                <a:cubicBezTo>
                  <a:pt x="971959" y="125727"/>
                  <a:pt x="1089819" y="212167"/>
                  <a:pt x="1227321" y="212167"/>
                </a:cubicBezTo>
                <a:cubicBezTo>
                  <a:pt x="1364824" y="212167"/>
                  <a:pt x="1480755" y="123747"/>
                  <a:pt x="1531817" y="0"/>
                </a:cubicBezTo>
                <a:cubicBezTo>
                  <a:pt x="1580899" y="125727"/>
                  <a:pt x="1698759" y="212167"/>
                  <a:pt x="1836312" y="212167"/>
                </a:cubicBezTo>
                <a:cubicBezTo>
                  <a:pt x="1973866" y="212167"/>
                  <a:pt x="2089695" y="123747"/>
                  <a:pt x="2140757" y="0"/>
                </a:cubicBezTo>
                <a:cubicBezTo>
                  <a:pt x="2189890" y="125727"/>
                  <a:pt x="2307750" y="212167"/>
                  <a:pt x="2445252" y="212167"/>
                </a:cubicBezTo>
                <a:cubicBezTo>
                  <a:pt x="2582756" y="212167"/>
                  <a:pt x="2698686" y="123747"/>
                  <a:pt x="2749748" y="0"/>
                </a:cubicBezTo>
                <a:cubicBezTo>
                  <a:pt x="2798830" y="125727"/>
                  <a:pt x="2916741" y="212167"/>
                  <a:pt x="3054243" y="212167"/>
                </a:cubicBezTo>
                <a:cubicBezTo>
                  <a:pt x="3191746" y="212167"/>
                  <a:pt x="3307627" y="123747"/>
                  <a:pt x="3358688" y="0"/>
                </a:cubicBezTo>
                <a:cubicBezTo>
                  <a:pt x="3407822" y="125727"/>
                  <a:pt x="3525681" y="212167"/>
                  <a:pt x="3663184" y="212167"/>
                </a:cubicBezTo>
                <a:cubicBezTo>
                  <a:pt x="3800686" y="212167"/>
                  <a:pt x="3916617" y="123747"/>
                  <a:pt x="3967679" y="0"/>
                </a:cubicBezTo>
                <a:cubicBezTo>
                  <a:pt x="4016762" y="125727"/>
                  <a:pt x="4134673" y="212167"/>
                  <a:pt x="4272174" y="212167"/>
                </a:cubicBezTo>
                <a:cubicBezTo>
                  <a:pt x="4409678" y="212167"/>
                  <a:pt x="4525558" y="123747"/>
                  <a:pt x="4576620" y="0"/>
                </a:cubicBezTo>
                <a:cubicBezTo>
                  <a:pt x="4625757" y="125727"/>
                  <a:pt x="4743612" y="212167"/>
                  <a:pt x="4881116" y="212167"/>
                </a:cubicBezTo>
                <a:cubicBezTo>
                  <a:pt x="4980092" y="212167"/>
                  <a:pt x="5068869" y="166384"/>
                  <a:pt x="5129879" y="94612"/>
                </a:cubicBezTo>
                <a:cubicBezTo>
                  <a:pt x="5153634" y="66645"/>
                  <a:pt x="5173225" y="34769"/>
                  <a:pt x="5187540" y="51"/>
                </a:cubicBezTo>
                <a:cubicBezTo>
                  <a:pt x="5187540" y="51"/>
                  <a:pt x="5187540" y="0"/>
                  <a:pt x="5187540" y="0"/>
                </a:cubicBezTo>
                <a:cubicBezTo>
                  <a:pt x="5236622" y="125727"/>
                  <a:pt x="5354482" y="212167"/>
                  <a:pt x="5491984" y="212167"/>
                </a:cubicBezTo>
                <a:cubicBezTo>
                  <a:pt x="5496755" y="212167"/>
                  <a:pt x="5501527" y="212015"/>
                  <a:pt x="5506250" y="211812"/>
                </a:cubicBezTo>
                <a:cubicBezTo>
                  <a:pt x="5506805" y="211812"/>
                  <a:pt x="5507414" y="211710"/>
                  <a:pt x="5507974" y="211710"/>
                </a:cubicBezTo>
                <a:cubicBezTo>
                  <a:pt x="5522289" y="210898"/>
                  <a:pt x="5536601" y="209122"/>
                  <a:pt x="5550913" y="206279"/>
                </a:cubicBezTo>
                <a:lnTo>
                  <a:pt x="5550913" y="206432"/>
                </a:lnTo>
                <a:cubicBezTo>
                  <a:pt x="5661007" y="185113"/>
                  <a:pt x="5752930" y="105424"/>
                  <a:pt x="5796429" y="0"/>
                </a:cubicBezTo>
                <a:cubicBezTo>
                  <a:pt x="5845567" y="125727"/>
                  <a:pt x="5963422" y="212167"/>
                  <a:pt x="6100925" y="212167"/>
                </a:cubicBezTo>
                <a:cubicBezTo>
                  <a:pt x="6238428" y="212167"/>
                  <a:pt x="6354359" y="123747"/>
                  <a:pt x="6405420" y="0"/>
                </a:cubicBezTo>
                <a:cubicBezTo>
                  <a:pt x="6454502" y="125727"/>
                  <a:pt x="6572361" y="212167"/>
                  <a:pt x="6709914" y="212167"/>
                </a:cubicBezTo>
                <a:cubicBezTo>
                  <a:pt x="6847468" y="212167"/>
                  <a:pt x="6963297" y="123747"/>
                  <a:pt x="7014360" y="0"/>
                </a:cubicBezTo>
                <a:cubicBezTo>
                  <a:pt x="7063493" y="125727"/>
                  <a:pt x="7181352" y="212167"/>
                  <a:pt x="7318855" y="212167"/>
                </a:cubicBezTo>
                <a:cubicBezTo>
                  <a:pt x="7456357" y="212167"/>
                  <a:pt x="7572288" y="123747"/>
                  <a:pt x="7623350" y="0"/>
                </a:cubicBezTo>
                <a:cubicBezTo>
                  <a:pt x="7672433" y="125727"/>
                  <a:pt x="7790293" y="212167"/>
                  <a:pt x="7927846" y="212167"/>
                </a:cubicBezTo>
                <a:cubicBezTo>
                  <a:pt x="8065399" y="212167"/>
                  <a:pt x="8181228" y="123747"/>
                  <a:pt x="8232290" y="0"/>
                </a:cubicBezTo>
                <a:cubicBezTo>
                  <a:pt x="8281424" y="125727"/>
                  <a:pt x="8399283" y="212167"/>
                  <a:pt x="8536786" y="212167"/>
                </a:cubicBezTo>
                <a:cubicBezTo>
                  <a:pt x="8674288" y="212167"/>
                  <a:pt x="8790219" y="123747"/>
                  <a:pt x="8841281" y="0"/>
                </a:cubicBezTo>
                <a:cubicBezTo>
                  <a:pt x="8890364" y="125727"/>
                  <a:pt x="9008223" y="212167"/>
                  <a:pt x="9145776" y="212167"/>
                </a:cubicBezTo>
                <a:cubicBezTo>
                  <a:pt x="9283330" y="212167"/>
                  <a:pt x="9399159" y="123747"/>
                  <a:pt x="9450221" y="0"/>
                </a:cubicBezTo>
                <a:cubicBezTo>
                  <a:pt x="9450221" y="102"/>
                  <a:pt x="9450221" y="152"/>
                  <a:pt x="9450323" y="254"/>
                </a:cubicBezTo>
                <a:lnTo>
                  <a:pt x="9450323" y="0"/>
                </a:lnTo>
                <a:cubicBezTo>
                  <a:pt x="9499456" y="125727"/>
                  <a:pt x="9617316" y="212167"/>
                  <a:pt x="9754818" y="212167"/>
                </a:cubicBezTo>
                <a:cubicBezTo>
                  <a:pt x="9892321" y="212167"/>
                  <a:pt x="10008251" y="123747"/>
                  <a:pt x="10059313" y="0"/>
                </a:cubicBezTo>
                <a:cubicBezTo>
                  <a:pt x="10108396" y="125727"/>
                  <a:pt x="10226256" y="212167"/>
                  <a:pt x="10363809" y="212167"/>
                </a:cubicBezTo>
                <a:cubicBezTo>
                  <a:pt x="10501362" y="212167"/>
                  <a:pt x="10617191" y="123747"/>
                  <a:pt x="10668254" y="0"/>
                </a:cubicBezTo>
                <a:cubicBezTo>
                  <a:pt x="10717387" y="125727"/>
                  <a:pt x="10835246" y="212167"/>
                  <a:pt x="10972749" y="212167"/>
                </a:cubicBezTo>
                <a:cubicBezTo>
                  <a:pt x="11110251" y="212167"/>
                  <a:pt x="11226182" y="123747"/>
                  <a:pt x="11277245" y="0"/>
                </a:cubicBezTo>
                <a:cubicBezTo>
                  <a:pt x="11326327" y="125727"/>
                  <a:pt x="11444186" y="212167"/>
                  <a:pt x="11581740" y="212167"/>
                </a:cubicBezTo>
                <a:cubicBezTo>
                  <a:pt x="11719294" y="212167"/>
                  <a:pt x="11835122" y="123747"/>
                  <a:pt x="11886185" y="0"/>
                </a:cubicBezTo>
                <a:cubicBezTo>
                  <a:pt x="11935318" y="125727"/>
                  <a:pt x="12053177" y="212167"/>
                  <a:pt x="12190680" y="212167"/>
                </a:cubicBezTo>
                <a:lnTo>
                  <a:pt x="12192659" y="212167"/>
                </a:lnTo>
                <a:lnTo>
                  <a:pt x="12192710" y="212167"/>
                </a:lnTo>
                <a:lnTo>
                  <a:pt x="12192710" y="242270"/>
                </a:lnTo>
                <a:lnTo>
                  <a:pt x="12192710" y="427794"/>
                </a:lnTo>
                <a:lnTo>
                  <a:pt x="12192710" y="457897"/>
                </a:lnTo>
                <a:lnTo>
                  <a:pt x="12192710" y="2455663"/>
                </a:lnTo>
                <a:lnTo>
                  <a:pt x="12192710" y="2485766"/>
                </a:lnTo>
                <a:lnTo>
                  <a:pt x="12192710" y="2671290"/>
                </a:lnTo>
                <a:lnTo>
                  <a:pt x="12192710" y="2701393"/>
                </a:lnTo>
                <a:lnTo>
                  <a:pt x="12192710" y="2813449"/>
                </a:lnTo>
                <a:lnTo>
                  <a:pt x="12192710" y="2843552"/>
                </a:lnTo>
                <a:lnTo>
                  <a:pt x="12192710" y="3029076"/>
                </a:lnTo>
                <a:lnTo>
                  <a:pt x="12192710" y="3059179"/>
                </a:lnTo>
                <a:lnTo>
                  <a:pt x="12192710" y="4797152"/>
                </a:lnTo>
                <a:lnTo>
                  <a:pt x="12192710" y="4827255"/>
                </a:lnTo>
                <a:lnTo>
                  <a:pt x="0" y="4827255"/>
                </a:lnTo>
                <a:lnTo>
                  <a:pt x="0" y="4797152"/>
                </a:lnTo>
                <a:lnTo>
                  <a:pt x="0" y="3059179"/>
                </a:lnTo>
                <a:lnTo>
                  <a:pt x="0" y="3029076"/>
                </a:lnTo>
                <a:lnTo>
                  <a:pt x="0" y="2843552"/>
                </a:lnTo>
                <a:lnTo>
                  <a:pt x="0" y="2813449"/>
                </a:lnTo>
                <a:lnTo>
                  <a:pt x="0" y="2701241"/>
                </a:lnTo>
                <a:lnTo>
                  <a:pt x="0" y="2671138"/>
                </a:lnTo>
                <a:lnTo>
                  <a:pt x="0" y="2485614"/>
                </a:lnTo>
                <a:lnTo>
                  <a:pt x="0" y="2455511"/>
                </a:lnTo>
                <a:lnTo>
                  <a:pt x="0" y="457745"/>
                </a:lnTo>
                <a:lnTo>
                  <a:pt x="0" y="427642"/>
                </a:lnTo>
                <a:lnTo>
                  <a:pt x="0" y="242118"/>
                </a:lnTo>
                <a:lnTo>
                  <a:pt x="0" y="212015"/>
                </a:lnTo>
                <a:cubicBezTo>
                  <a:pt x="3147" y="212116"/>
                  <a:pt x="6243" y="212167"/>
                  <a:pt x="9390" y="212167"/>
                </a:cubicBezTo>
                <a:cubicBezTo>
                  <a:pt x="144913" y="212167"/>
                  <a:pt x="262823" y="123747"/>
                  <a:pt x="313886" y="0"/>
                </a:cubicBezTo>
                <a:close/>
              </a:path>
            </a:pathLst>
          </a:custGeom>
          <a:solidFill>
            <a:schemeClr val="bg1"/>
          </a:solidFill>
          <a:ln w="5076"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BB2CD312-9726-B802-8BDD-60E4DE41D212}"/>
              </a:ext>
            </a:extLst>
          </p:cNvPr>
          <p:cNvSpPr>
            <a:spLocks noGrp="1"/>
          </p:cNvSpPr>
          <p:nvPr>
            <p:ph type="title"/>
          </p:nvPr>
        </p:nvSpPr>
        <p:spPr>
          <a:xfrm>
            <a:off x="539750" y="539750"/>
            <a:ext cx="11107600" cy="993776"/>
          </a:xfrm>
          <a:prstGeom prst="rect">
            <a:avLst/>
          </a:prstGeom>
        </p:spPr>
        <p:txBody>
          <a:bodyPr anchor="t"/>
          <a:lstStyle>
            <a:lvl1pPr>
              <a:defRPr sz="3600">
                <a:solidFill>
                  <a:schemeClr val="bg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Sisällön paikkamerkki 1">
            <a:extLst>
              <a:ext uri="{FF2B5EF4-FFF2-40B4-BE49-F238E27FC236}">
                <a16:creationId xmlns:a16="http://schemas.microsoft.com/office/drawing/2014/main" id="{22518D0B-5C58-A517-480D-F96C2EABA205}"/>
              </a:ext>
            </a:extLst>
          </p:cNvPr>
          <p:cNvSpPr>
            <a:spLocks noGrp="1"/>
          </p:cNvSpPr>
          <p:nvPr>
            <p:ph sz="half" idx="1" hasCustomPrompt="1"/>
          </p:nvPr>
        </p:nvSpPr>
        <p:spPr>
          <a:xfrm>
            <a:off x="539750" y="2525713"/>
            <a:ext cx="11107600" cy="3227387"/>
          </a:xfrm>
        </p:spPr>
        <p:txBody>
          <a:bodyPr lIns="0" tIns="0" rIns="0" bIns="0" numCol="1" spcCol="36000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Alatunnisteen paikkamerkki 8">
            <a:extLst>
              <a:ext uri="{FF2B5EF4-FFF2-40B4-BE49-F238E27FC236}">
                <a16:creationId xmlns:a16="http://schemas.microsoft.com/office/drawing/2014/main" id="{977A9FD9-2FDB-C069-D591-57DCD95976D6}"/>
              </a:ext>
            </a:extLst>
          </p:cNvPr>
          <p:cNvSpPr>
            <a:spLocks noGrp="1"/>
          </p:cNvSpPr>
          <p:nvPr>
            <p:ph type="ftr" sz="quarter" idx="11"/>
          </p:nvPr>
        </p:nvSpPr>
        <p:spPr/>
        <p:txBody>
          <a:bodyPr/>
          <a:lstStyle/>
          <a:p>
            <a:endParaRPr lang="fi-FI" dirty="0"/>
          </a:p>
        </p:txBody>
      </p:sp>
      <p:sp>
        <p:nvSpPr>
          <p:cNvPr id="8" name="Päivämäärän paikkamerkki 7">
            <a:extLst>
              <a:ext uri="{FF2B5EF4-FFF2-40B4-BE49-F238E27FC236}">
                <a16:creationId xmlns:a16="http://schemas.microsoft.com/office/drawing/2014/main" id="{7F050FCF-0531-6B3A-0C1B-D391640F9432}"/>
              </a:ext>
            </a:extLst>
          </p:cNvPr>
          <p:cNvSpPr>
            <a:spLocks noGrp="1"/>
          </p:cNvSpPr>
          <p:nvPr>
            <p:ph type="dt" sz="half" idx="10"/>
          </p:nvPr>
        </p:nvSpPr>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49A29C10-5093-7C21-A20E-6063556FF913}"/>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7" name="Logo">
            <a:extLst>
              <a:ext uri="{FF2B5EF4-FFF2-40B4-BE49-F238E27FC236}">
                <a16:creationId xmlns:a16="http://schemas.microsoft.com/office/drawing/2014/main" id="{32C41421-0ECA-7B74-36DE-961A9D3A1B85}"/>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4119551082"/>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preserve="1" userDrawn="1">
  <p:cSld name="Otsikko ja sisältö 2">
    <p:bg>
      <p:bgPr>
        <a:solidFill>
          <a:schemeClr val="accent5"/>
        </a:solidFill>
        <a:effectLst/>
      </p:bgPr>
    </p:bg>
    <p:spTree>
      <p:nvGrpSpPr>
        <p:cNvPr id="1" name=""/>
        <p:cNvGrpSpPr/>
        <p:nvPr/>
      </p:nvGrpSpPr>
      <p:grpSpPr>
        <a:xfrm>
          <a:off x="0" y="0"/>
          <a:ext cx="0" cy="0"/>
          <a:chOff x="0" y="0"/>
          <a:chExt cx="0" cy="0"/>
        </a:xfrm>
      </p:grpSpPr>
      <p:sp>
        <p:nvSpPr>
          <p:cNvPr id="23" name="Vapaamuotoinen: Muoto 22">
            <a:extLst>
              <a:ext uri="{FF2B5EF4-FFF2-40B4-BE49-F238E27FC236}">
                <a16:creationId xmlns:a16="http://schemas.microsoft.com/office/drawing/2014/main" id="{F4D9BFEA-9DAB-3E3A-87EB-CF4D9F7A127E}"/>
              </a:ext>
              <a:ext uri="{C183D7F6-B498-43B3-948B-1728B52AA6E4}">
                <adec:decorative xmlns:adec="http://schemas.microsoft.com/office/drawing/2017/decorative" val="1"/>
              </a:ext>
            </a:extLst>
          </p:cNvPr>
          <p:cNvSpPr/>
          <p:nvPr userDrawn="1"/>
        </p:nvSpPr>
        <p:spPr>
          <a:xfrm>
            <a:off x="0" y="0"/>
            <a:ext cx="10927351" cy="6858000"/>
          </a:xfrm>
          <a:custGeom>
            <a:avLst/>
            <a:gdLst>
              <a:gd name="connsiteX0" fmla="*/ 0 w 10927351"/>
              <a:gd name="connsiteY0" fmla="*/ 0 h 6858000"/>
              <a:gd name="connsiteX1" fmla="*/ 319485 w 10927351"/>
              <a:gd name="connsiteY1" fmla="*/ 0 h 6858000"/>
              <a:gd name="connsiteX2" fmla="*/ 10607866 w 10927351"/>
              <a:gd name="connsiteY2" fmla="*/ 0 h 6858000"/>
              <a:gd name="connsiteX3" fmla="*/ 10927351 w 10927351"/>
              <a:gd name="connsiteY3" fmla="*/ 0 h 6858000"/>
              <a:gd name="connsiteX4" fmla="*/ 10927351 w 10927351"/>
              <a:gd name="connsiteY4" fmla="*/ 2540 h 6858000"/>
              <a:gd name="connsiteX5" fmla="*/ 10796223 w 10927351"/>
              <a:gd name="connsiteY5" fmla="*/ 431482 h 6858000"/>
              <a:gd name="connsiteX6" fmla="*/ 10927351 w 10927351"/>
              <a:gd name="connsiteY6" fmla="*/ 860425 h 6858000"/>
              <a:gd name="connsiteX7" fmla="*/ 10796223 w 10927351"/>
              <a:gd name="connsiteY7" fmla="*/ 1289431 h 6858000"/>
              <a:gd name="connsiteX8" fmla="*/ 10927351 w 10927351"/>
              <a:gd name="connsiteY8" fmla="*/ 1718373 h 6858000"/>
              <a:gd name="connsiteX9" fmla="*/ 10796223 w 10927351"/>
              <a:gd name="connsiteY9" fmla="*/ 2147316 h 6858000"/>
              <a:gd name="connsiteX10" fmla="*/ 10927351 w 10927351"/>
              <a:gd name="connsiteY10" fmla="*/ 2576322 h 6858000"/>
              <a:gd name="connsiteX11" fmla="*/ 10796223 w 10927351"/>
              <a:gd name="connsiteY11" fmla="*/ 3005201 h 6858000"/>
              <a:gd name="connsiteX12" fmla="*/ 10927287 w 10927351"/>
              <a:gd name="connsiteY12" fmla="*/ 3430207 h 6858000"/>
              <a:gd name="connsiteX13" fmla="*/ 10796223 w 10927351"/>
              <a:gd name="connsiteY13" fmla="*/ 3857752 h 6858000"/>
              <a:gd name="connsiteX14" fmla="*/ 10796287 w 10927351"/>
              <a:gd name="connsiteY14" fmla="*/ 3860419 h 6858000"/>
              <a:gd name="connsiteX15" fmla="*/ 10796223 w 10927351"/>
              <a:gd name="connsiteY15" fmla="*/ 3863150 h 6858000"/>
              <a:gd name="connsiteX16" fmla="*/ 10927287 w 10927351"/>
              <a:gd name="connsiteY16" fmla="*/ 4289425 h 6858000"/>
              <a:gd name="connsiteX17" fmla="*/ 10796223 w 10927351"/>
              <a:gd name="connsiteY17" fmla="*/ 4715637 h 6858000"/>
              <a:gd name="connsiteX18" fmla="*/ 10927351 w 10927351"/>
              <a:gd name="connsiteY18" fmla="*/ 5144580 h 6858000"/>
              <a:gd name="connsiteX19" fmla="*/ 10796223 w 10927351"/>
              <a:gd name="connsiteY19" fmla="*/ 5573586 h 6858000"/>
              <a:gd name="connsiteX20" fmla="*/ 10927351 w 10927351"/>
              <a:gd name="connsiteY20" fmla="*/ 6002528 h 6858000"/>
              <a:gd name="connsiteX21" fmla="*/ 10796223 w 10927351"/>
              <a:gd name="connsiteY21" fmla="*/ 6431471 h 6858000"/>
              <a:gd name="connsiteX22" fmla="*/ 10927351 w 10927351"/>
              <a:gd name="connsiteY22" fmla="*/ 6858000 h 6858000"/>
              <a:gd name="connsiteX23" fmla="*/ 10607866 w 10927351"/>
              <a:gd name="connsiteY23" fmla="*/ 6858000 h 6858000"/>
              <a:gd name="connsiteX24" fmla="*/ 319485 w 10927351"/>
              <a:gd name="connsiteY24" fmla="*/ 6858000 h 6858000"/>
              <a:gd name="connsiteX25" fmla="*/ 0 w 10927351"/>
              <a:gd name="connsiteY2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927351" h="6858000">
                <a:moveTo>
                  <a:pt x="0" y="0"/>
                </a:moveTo>
                <a:lnTo>
                  <a:pt x="319485" y="0"/>
                </a:lnTo>
                <a:lnTo>
                  <a:pt x="10607866" y="0"/>
                </a:lnTo>
                <a:lnTo>
                  <a:pt x="10927351" y="0"/>
                </a:lnTo>
                <a:lnTo>
                  <a:pt x="10927351" y="2540"/>
                </a:lnTo>
                <a:cubicBezTo>
                  <a:pt x="10927351" y="218377"/>
                  <a:pt x="10796223" y="218377"/>
                  <a:pt x="10796223" y="431482"/>
                </a:cubicBezTo>
                <a:cubicBezTo>
                  <a:pt x="10796223" y="644589"/>
                  <a:pt x="10927351" y="647319"/>
                  <a:pt x="10927351" y="860425"/>
                </a:cubicBezTo>
                <a:cubicBezTo>
                  <a:pt x="10927351" y="1073531"/>
                  <a:pt x="10796223" y="1076325"/>
                  <a:pt x="10796223" y="1289431"/>
                </a:cubicBezTo>
                <a:cubicBezTo>
                  <a:pt x="10796223" y="1502537"/>
                  <a:pt x="10927351" y="1505268"/>
                  <a:pt x="10927351" y="1718373"/>
                </a:cubicBezTo>
                <a:cubicBezTo>
                  <a:pt x="10927351" y="1931480"/>
                  <a:pt x="10796223" y="1934210"/>
                  <a:pt x="10796223" y="2147316"/>
                </a:cubicBezTo>
                <a:cubicBezTo>
                  <a:pt x="10796223" y="2360422"/>
                  <a:pt x="10927351" y="2363216"/>
                  <a:pt x="10927351" y="2576322"/>
                </a:cubicBezTo>
                <a:cubicBezTo>
                  <a:pt x="10927351" y="2789428"/>
                  <a:pt x="10796223" y="2792159"/>
                  <a:pt x="10796223" y="3005201"/>
                </a:cubicBezTo>
                <a:cubicBezTo>
                  <a:pt x="10796223" y="3218244"/>
                  <a:pt x="10925636" y="3221165"/>
                  <a:pt x="10927287" y="3430207"/>
                </a:cubicBezTo>
                <a:cubicBezTo>
                  <a:pt x="10925636" y="3641789"/>
                  <a:pt x="10796223" y="3643313"/>
                  <a:pt x="10796223" y="3857752"/>
                </a:cubicBezTo>
                <a:cubicBezTo>
                  <a:pt x="10796223" y="3858641"/>
                  <a:pt x="10796287" y="3859530"/>
                  <a:pt x="10796287" y="3860419"/>
                </a:cubicBezTo>
                <a:cubicBezTo>
                  <a:pt x="10796287" y="3861372"/>
                  <a:pt x="10796223" y="3862261"/>
                  <a:pt x="10796223" y="3863150"/>
                </a:cubicBezTo>
                <a:cubicBezTo>
                  <a:pt x="10796223" y="4075366"/>
                  <a:pt x="10926207" y="4079050"/>
                  <a:pt x="10927287" y="4289425"/>
                </a:cubicBezTo>
                <a:cubicBezTo>
                  <a:pt x="10926207" y="4502468"/>
                  <a:pt x="10796223" y="4503484"/>
                  <a:pt x="10796223" y="4715637"/>
                </a:cubicBezTo>
                <a:cubicBezTo>
                  <a:pt x="10796223" y="4927791"/>
                  <a:pt x="10927351" y="4931474"/>
                  <a:pt x="10927351" y="5144580"/>
                </a:cubicBezTo>
                <a:cubicBezTo>
                  <a:pt x="10927351" y="5357686"/>
                  <a:pt x="10796223" y="5360480"/>
                  <a:pt x="10796223" y="5573586"/>
                </a:cubicBezTo>
                <a:cubicBezTo>
                  <a:pt x="10796223" y="5786692"/>
                  <a:pt x="10927351" y="5789422"/>
                  <a:pt x="10927351" y="6002528"/>
                </a:cubicBezTo>
                <a:cubicBezTo>
                  <a:pt x="10927351" y="6215634"/>
                  <a:pt x="10796223" y="6218365"/>
                  <a:pt x="10796223" y="6431471"/>
                </a:cubicBezTo>
                <a:cubicBezTo>
                  <a:pt x="10796223" y="6644577"/>
                  <a:pt x="10926334" y="6647370"/>
                  <a:pt x="10927351" y="6858000"/>
                </a:cubicBezTo>
                <a:lnTo>
                  <a:pt x="10607866" y="6858000"/>
                </a:lnTo>
                <a:lnTo>
                  <a:pt x="319485" y="6858000"/>
                </a:lnTo>
                <a:lnTo>
                  <a:pt x="0" y="6858000"/>
                </a:lnTo>
                <a:close/>
              </a:path>
            </a:pathLst>
          </a:custGeom>
          <a:solidFill>
            <a:srgbClr val="FFFFFF"/>
          </a:solidFill>
          <a:ln w="6350" cap="flat">
            <a:noFill/>
            <a:prstDash val="solid"/>
            <a:miter/>
          </a:ln>
        </p:spPr>
        <p:txBody>
          <a:bodyPr rtlCol="0" anchor="ctr"/>
          <a:lstStyle/>
          <a:p>
            <a:endParaRPr lang="fi-FI" dirty="0"/>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0" y="539749"/>
            <a:ext cx="9559924" cy="1241425"/>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8" name="Tekstin paikkamerkki 1">
            <a:extLst>
              <a:ext uri="{FF2B5EF4-FFF2-40B4-BE49-F238E27FC236}">
                <a16:creationId xmlns:a16="http://schemas.microsoft.com/office/drawing/2014/main" id="{DEC17190-FB97-FB9D-297B-EDA853125CF6}"/>
              </a:ext>
            </a:extLst>
          </p:cNvPr>
          <p:cNvSpPr>
            <a:spLocks noGrp="1"/>
          </p:cNvSpPr>
          <p:nvPr>
            <p:ph type="body" sz="quarter" idx="17" hasCustomPrompt="1"/>
          </p:nvPr>
        </p:nvSpPr>
        <p:spPr>
          <a:xfrm>
            <a:off x="539750" y="1808163"/>
            <a:ext cx="9559925" cy="468312"/>
          </a:xfrm>
        </p:spPr>
        <p:txBody>
          <a:bodyPr anchor="b"/>
          <a:lstStyle>
            <a:lvl1pPr marL="0" indent="0">
              <a:buNone/>
              <a:defRPr sz="2400" b="1"/>
            </a:lvl1pPr>
          </a:lstStyle>
          <a:p>
            <a:pPr lvl="0"/>
            <a:r>
              <a:rPr lang="fi-FI" dirty="0"/>
              <a:t>Tekstipaikka, joka rytmittää sisältöä visuaalisesti</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529757"/>
            <a:ext cx="9559924" cy="347453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0" name="Alatunnisteen paikkamerkki 9">
            <a:extLst>
              <a:ext uri="{FF2B5EF4-FFF2-40B4-BE49-F238E27FC236}">
                <a16:creationId xmlns:a16="http://schemas.microsoft.com/office/drawing/2014/main" id="{50AFAC5A-390D-117D-7636-0D4F663FD47A}"/>
              </a:ext>
            </a:extLst>
          </p:cNvPr>
          <p:cNvSpPr>
            <a:spLocks noGrp="1"/>
          </p:cNvSpPr>
          <p:nvPr>
            <p:ph type="ftr" sz="quarter" idx="15"/>
          </p:nvPr>
        </p:nvSpPr>
        <p:spPr>
          <a:xfrm>
            <a:off x="2833689" y="6248400"/>
            <a:ext cx="6034619" cy="249238"/>
          </a:xfrm>
        </p:spPr>
        <p:txBody>
          <a:bodyPr/>
          <a:lstStyle/>
          <a:p>
            <a:endParaRPr lang="fi-FI" dirty="0"/>
          </a:p>
        </p:txBody>
      </p:sp>
      <p:sp>
        <p:nvSpPr>
          <p:cNvPr id="7" name="Päivämäärän paikkamerkki 6">
            <a:extLst>
              <a:ext uri="{FF2B5EF4-FFF2-40B4-BE49-F238E27FC236}">
                <a16:creationId xmlns:a16="http://schemas.microsoft.com/office/drawing/2014/main" id="{7F9B7BC5-835F-F47B-40F4-BDCDEAFEFB73}"/>
              </a:ext>
            </a:extLst>
          </p:cNvPr>
          <p:cNvSpPr>
            <a:spLocks noGrp="1"/>
          </p:cNvSpPr>
          <p:nvPr>
            <p:ph type="dt" sz="half" idx="14"/>
          </p:nvPr>
        </p:nvSpPr>
        <p:spPr>
          <a:xfrm>
            <a:off x="8875538" y="6248400"/>
            <a:ext cx="1224136" cy="249238"/>
          </a:xfrm>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BB395CC6-3314-C7C0-15F3-D99FB8E874D6}"/>
              </a:ext>
            </a:extLst>
          </p:cNvPr>
          <p:cNvSpPr>
            <a:spLocks noGrp="1"/>
          </p:cNvSpPr>
          <p:nvPr>
            <p:ph type="sldNum" sz="quarter" idx="16"/>
          </p:nvPr>
        </p:nvSpPr>
        <p:spPr/>
        <p:txBody>
          <a:bodyPr/>
          <a:lstStyle>
            <a:lvl1pPr>
              <a:defRPr>
                <a:solidFill>
                  <a:schemeClr val="tx1"/>
                </a:solidFill>
              </a:defRPr>
            </a:lvl1p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C47BEF51-BC3F-1B0F-A0C6-B7656B95748F}"/>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477001037"/>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preserve="1" userDrawn="1">
  <p:cSld name="Otsikko ja sisältö 2 A">
    <p:bg>
      <p:bgPr>
        <a:solidFill>
          <a:schemeClr val="accent5"/>
        </a:solidFill>
        <a:effectLst/>
      </p:bgPr>
    </p:bg>
    <p:spTree>
      <p:nvGrpSpPr>
        <p:cNvPr id="1" name=""/>
        <p:cNvGrpSpPr/>
        <p:nvPr/>
      </p:nvGrpSpPr>
      <p:grpSpPr>
        <a:xfrm>
          <a:off x="0" y="0"/>
          <a:ext cx="0" cy="0"/>
          <a:chOff x="0" y="0"/>
          <a:chExt cx="0" cy="0"/>
        </a:xfrm>
      </p:grpSpPr>
      <p:sp>
        <p:nvSpPr>
          <p:cNvPr id="9" name="Vapaamuotoinen: Muoto 8">
            <a:extLst>
              <a:ext uri="{FF2B5EF4-FFF2-40B4-BE49-F238E27FC236}">
                <a16:creationId xmlns:a16="http://schemas.microsoft.com/office/drawing/2014/main" id="{82F415AD-4731-4AFE-30AD-CC400CCD6A27}"/>
              </a:ext>
              <a:ext uri="{C183D7F6-B498-43B3-948B-1728B52AA6E4}">
                <adec:decorative xmlns:adec="http://schemas.microsoft.com/office/drawing/2017/decorative" val="1"/>
              </a:ext>
            </a:extLst>
          </p:cNvPr>
          <p:cNvSpPr/>
          <p:nvPr userDrawn="1"/>
        </p:nvSpPr>
        <p:spPr>
          <a:xfrm rot="16200000">
            <a:off x="2034675" y="-2034675"/>
            <a:ext cx="6858000" cy="10927350"/>
          </a:xfrm>
          <a:custGeom>
            <a:avLst/>
            <a:gdLst>
              <a:gd name="connsiteX0" fmla="*/ 6854088 w 6854088"/>
              <a:gd name="connsiteY0" fmla="*/ 3024877 h 11054665"/>
              <a:gd name="connsiteX1" fmla="*/ 6854088 w 6854088"/>
              <a:gd name="connsiteY1" fmla="*/ 6096541 h 11054665"/>
              <a:gd name="connsiteX2" fmla="*/ 6854087 w 6854088"/>
              <a:gd name="connsiteY2" fmla="*/ 11054665 h 11054665"/>
              <a:gd name="connsiteX3" fmla="*/ 6124043 w 6854088"/>
              <a:gd name="connsiteY3" fmla="*/ 11054665 h 11054665"/>
              <a:gd name="connsiteX4" fmla="*/ 5358802 w 6854088"/>
              <a:gd name="connsiteY4" fmla="*/ 11054665 h 11054665"/>
              <a:gd name="connsiteX5" fmla="*/ 4598416 w 6854088"/>
              <a:gd name="connsiteY5" fmla="*/ 11054665 h 11054665"/>
              <a:gd name="connsiteX6" fmla="*/ 4595989 w 6854088"/>
              <a:gd name="connsiteY6" fmla="*/ 11054665 h 11054665"/>
              <a:gd name="connsiteX7" fmla="*/ 4593562 w 6854088"/>
              <a:gd name="connsiteY7" fmla="*/ 11054665 h 11054665"/>
              <a:gd name="connsiteX8" fmla="*/ 3833176 w 6854088"/>
              <a:gd name="connsiteY8" fmla="*/ 11054665 h 11054665"/>
              <a:gd name="connsiteX9" fmla="*/ 3067936 w 6854088"/>
              <a:gd name="connsiteY9" fmla="*/ 11054665 h 11054665"/>
              <a:gd name="connsiteX10" fmla="*/ 2302747 w 6854088"/>
              <a:gd name="connsiteY10" fmla="*/ 11054665 h 11054665"/>
              <a:gd name="connsiteX11" fmla="*/ 1537507 w 6854088"/>
              <a:gd name="connsiteY11" fmla="*/ 11054664 h 11054665"/>
              <a:gd name="connsiteX12" fmla="*/ 772266 w 6854088"/>
              <a:gd name="connsiteY12" fmla="*/ 11054664 h 11054665"/>
              <a:gd name="connsiteX13" fmla="*/ 7026 w 6854088"/>
              <a:gd name="connsiteY13" fmla="*/ 11054664 h 11054665"/>
              <a:gd name="connsiteX14" fmla="*/ 3915 w 6854088"/>
              <a:gd name="connsiteY14" fmla="*/ 11054664 h 11054665"/>
              <a:gd name="connsiteX15" fmla="*/ 3915 w 6854088"/>
              <a:gd name="connsiteY15" fmla="*/ 11054425 h 11054665"/>
              <a:gd name="connsiteX16" fmla="*/ 1 w 6854088"/>
              <a:gd name="connsiteY16" fmla="*/ 11054124 h 11054665"/>
              <a:gd name="connsiteX17" fmla="*/ 1 w 6854088"/>
              <a:gd name="connsiteY17" fmla="*/ 8029788 h 11054665"/>
              <a:gd name="connsiteX18" fmla="*/ 0 w 6854088"/>
              <a:gd name="connsiteY18" fmla="*/ 8029788 h 11054665"/>
              <a:gd name="connsiteX19" fmla="*/ 0 w 6854088"/>
              <a:gd name="connsiteY19" fmla="*/ 4958124 h 11054665"/>
              <a:gd name="connsiteX20" fmla="*/ 1 w 6854088"/>
              <a:gd name="connsiteY20" fmla="*/ 0 h 11054665"/>
              <a:gd name="connsiteX21" fmla="*/ 730045 w 6854088"/>
              <a:gd name="connsiteY21" fmla="*/ 0 h 11054665"/>
              <a:gd name="connsiteX22" fmla="*/ 1495286 w 6854088"/>
              <a:gd name="connsiteY22" fmla="*/ 0 h 11054665"/>
              <a:gd name="connsiteX23" fmla="*/ 2255672 w 6854088"/>
              <a:gd name="connsiteY23" fmla="*/ 0 h 11054665"/>
              <a:gd name="connsiteX24" fmla="*/ 2258099 w 6854088"/>
              <a:gd name="connsiteY24" fmla="*/ 0 h 11054665"/>
              <a:gd name="connsiteX25" fmla="*/ 2260526 w 6854088"/>
              <a:gd name="connsiteY25" fmla="*/ 0 h 11054665"/>
              <a:gd name="connsiteX26" fmla="*/ 3020912 w 6854088"/>
              <a:gd name="connsiteY26" fmla="*/ 0 h 11054665"/>
              <a:gd name="connsiteX27" fmla="*/ 3786152 w 6854088"/>
              <a:gd name="connsiteY27" fmla="*/ 0 h 11054665"/>
              <a:gd name="connsiteX28" fmla="*/ 4551341 w 6854088"/>
              <a:gd name="connsiteY28" fmla="*/ 0 h 11054665"/>
              <a:gd name="connsiteX29" fmla="*/ 5316581 w 6854088"/>
              <a:gd name="connsiteY29" fmla="*/ 0 h 11054665"/>
              <a:gd name="connsiteX30" fmla="*/ 6081822 w 6854088"/>
              <a:gd name="connsiteY30" fmla="*/ 0 h 11054665"/>
              <a:gd name="connsiteX31" fmla="*/ 6847062 w 6854088"/>
              <a:gd name="connsiteY31" fmla="*/ 0 h 11054665"/>
              <a:gd name="connsiteX32" fmla="*/ 6850173 w 6854088"/>
              <a:gd name="connsiteY32" fmla="*/ 0 h 11054665"/>
              <a:gd name="connsiteX33" fmla="*/ 6850173 w 6854088"/>
              <a:gd name="connsiteY33" fmla="*/ 239 h 11054665"/>
              <a:gd name="connsiteX34" fmla="*/ 6854087 w 6854088"/>
              <a:gd name="connsiteY34" fmla="*/ 540 h 11054665"/>
              <a:gd name="connsiteX35" fmla="*/ 6854087 w 6854088"/>
              <a:gd name="connsiteY35" fmla="*/ 3024877 h 11054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6854088" h="11054665">
                <a:moveTo>
                  <a:pt x="6854088" y="3024877"/>
                </a:moveTo>
                <a:lnTo>
                  <a:pt x="6854088" y="6096541"/>
                </a:lnTo>
                <a:lnTo>
                  <a:pt x="6854087" y="11054665"/>
                </a:lnTo>
                <a:lnTo>
                  <a:pt x="6124043" y="11054665"/>
                </a:lnTo>
                <a:lnTo>
                  <a:pt x="5358802" y="11054665"/>
                </a:lnTo>
                <a:lnTo>
                  <a:pt x="4598416" y="11054665"/>
                </a:lnTo>
                <a:lnTo>
                  <a:pt x="4595989" y="11054665"/>
                </a:lnTo>
                <a:lnTo>
                  <a:pt x="4593562" y="11054665"/>
                </a:lnTo>
                <a:lnTo>
                  <a:pt x="3833176" y="11054665"/>
                </a:lnTo>
                <a:lnTo>
                  <a:pt x="3067936" y="11054665"/>
                </a:lnTo>
                <a:lnTo>
                  <a:pt x="2302747" y="11054665"/>
                </a:lnTo>
                <a:lnTo>
                  <a:pt x="1537507" y="11054664"/>
                </a:lnTo>
                <a:lnTo>
                  <a:pt x="772266" y="11054664"/>
                </a:lnTo>
                <a:lnTo>
                  <a:pt x="7026" y="11054664"/>
                </a:lnTo>
                <a:lnTo>
                  <a:pt x="3915" y="11054664"/>
                </a:lnTo>
                <a:lnTo>
                  <a:pt x="3915" y="11054425"/>
                </a:lnTo>
                <a:lnTo>
                  <a:pt x="1" y="11054124"/>
                </a:lnTo>
                <a:lnTo>
                  <a:pt x="1" y="8029788"/>
                </a:lnTo>
                <a:lnTo>
                  <a:pt x="0" y="8029788"/>
                </a:lnTo>
                <a:lnTo>
                  <a:pt x="0" y="4958124"/>
                </a:lnTo>
                <a:lnTo>
                  <a:pt x="1" y="0"/>
                </a:lnTo>
                <a:lnTo>
                  <a:pt x="730045" y="0"/>
                </a:lnTo>
                <a:lnTo>
                  <a:pt x="1495286" y="0"/>
                </a:lnTo>
                <a:lnTo>
                  <a:pt x="2255672" y="0"/>
                </a:lnTo>
                <a:cubicBezTo>
                  <a:pt x="2256498" y="0"/>
                  <a:pt x="2257273" y="0"/>
                  <a:pt x="2258099" y="0"/>
                </a:cubicBezTo>
                <a:cubicBezTo>
                  <a:pt x="2258925" y="0"/>
                  <a:pt x="2259700" y="0"/>
                  <a:pt x="2260526" y="0"/>
                </a:cubicBezTo>
                <a:lnTo>
                  <a:pt x="3020912" y="0"/>
                </a:lnTo>
                <a:lnTo>
                  <a:pt x="3786152" y="0"/>
                </a:lnTo>
                <a:lnTo>
                  <a:pt x="4551341" y="0"/>
                </a:lnTo>
                <a:lnTo>
                  <a:pt x="5316581" y="0"/>
                </a:lnTo>
                <a:lnTo>
                  <a:pt x="6081822" y="0"/>
                </a:lnTo>
                <a:lnTo>
                  <a:pt x="6847062" y="0"/>
                </a:lnTo>
                <a:lnTo>
                  <a:pt x="6850173" y="0"/>
                </a:lnTo>
                <a:lnTo>
                  <a:pt x="6850173" y="239"/>
                </a:lnTo>
                <a:lnTo>
                  <a:pt x="6854087" y="540"/>
                </a:lnTo>
                <a:lnTo>
                  <a:pt x="6854087" y="3024877"/>
                </a:lnTo>
                <a:close/>
              </a:path>
            </a:pathLst>
          </a:custGeom>
          <a:solidFill>
            <a:schemeClr val="bg1"/>
          </a:solidFill>
          <a:ln w="5164"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0" y="539749"/>
            <a:ext cx="9559924" cy="1241425"/>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8" name="Tekstin paikkamerkki 1">
            <a:extLst>
              <a:ext uri="{FF2B5EF4-FFF2-40B4-BE49-F238E27FC236}">
                <a16:creationId xmlns:a16="http://schemas.microsoft.com/office/drawing/2014/main" id="{DEC17190-FB97-FB9D-297B-EDA853125CF6}"/>
              </a:ext>
            </a:extLst>
          </p:cNvPr>
          <p:cNvSpPr>
            <a:spLocks noGrp="1"/>
          </p:cNvSpPr>
          <p:nvPr>
            <p:ph type="body" sz="quarter" idx="17" hasCustomPrompt="1"/>
          </p:nvPr>
        </p:nvSpPr>
        <p:spPr>
          <a:xfrm>
            <a:off x="539750" y="1808163"/>
            <a:ext cx="9559925" cy="468312"/>
          </a:xfrm>
        </p:spPr>
        <p:txBody>
          <a:bodyPr anchor="b"/>
          <a:lstStyle>
            <a:lvl1pPr marL="0" indent="0">
              <a:buNone/>
              <a:defRPr sz="2400" b="1"/>
            </a:lvl1pPr>
          </a:lstStyle>
          <a:p>
            <a:pPr lvl="0"/>
            <a:r>
              <a:rPr lang="fi-FI" dirty="0"/>
              <a:t>Tekstipaikka, joka rytmittää sisältöä visuaalisesti</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529757"/>
            <a:ext cx="9559924" cy="347453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0" name="Alatunnisteen paikkamerkki 9">
            <a:extLst>
              <a:ext uri="{FF2B5EF4-FFF2-40B4-BE49-F238E27FC236}">
                <a16:creationId xmlns:a16="http://schemas.microsoft.com/office/drawing/2014/main" id="{50AFAC5A-390D-117D-7636-0D4F663FD47A}"/>
              </a:ext>
            </a:extLst>
          </p:cNvPr>
          <p:cNvSpPr>
            <a:spLocks noGrp="1"/>
          </p:cNvSpPr>
          <p:nvPr>
            <p:ph type="ftr" sz="quarter" idx="15"/>
          </p:nvPr>
        </p:nvSpPr>
        <p:spPr>
          <a:xfrm>
            <a:off x="2833689" y="6248400"/>
            <a:ext cx="6034619" cy="249238"/>
          </a:xfrm>
        </p:spPr>
        <p:txBody>
          <a:bodyPr/>
          <a:lstStyle/>
          <a:p>
            <a:endParaRPr lang="fi-FI" dirty="0"/>
          </a:p>
        </p:txBody>
      </p:sp>
      <p:sp>
        <p:nvSpPr>
          <p:cNvPr id="7" name="Päivämäärän paikkamerkki 6">
            <a:extLst>
              <a:ext uri="{FF2B5EF4-FFF2-40B4-BE49-F238E27FC236}">
                <a16:creationId xmlns:a16="http://schemas.microsoft.com/office/drawing/2014/main" id="{7F9B7BC5-835F-F47B-40F4-BDCDEAFEFB73}"/>
              </a:ext>
            </a:extLst>
          </p:cNvPr>
          <p:cNvSpPr>
            <a:spLocks noGrp="1"/>
          </p:cNvSpPr>
          <p:nvPr>
            <p:ph type="dt" sz="half" idx="14"/>
          </p:nvPr>
        </p:nvSpPr>
        <p:spPr>
          <a:xfrm>
            <a:off x="8889412" y="6248400"/>
            <a:ext cx="1210262" cy="249238"/>
          </a:xfrm>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BB395CC6-3314-C7C0-15F3-D99FB8E874D6}"/>
              </a:ext>
            </a:extLst>
          </p:cNvPr>
          <p:cNvSpPr>
            <a:spLocks noGrp="1"/>
          </p:cNvSpPr>
          <p:nvPr>
            <p:ph type="sldNum" sz="quarter" idx="16"/>
          </p:nvPr>
        </p:nvSpPr>
        <p:spPr/>
        <p:txBody>
          <a:bodyPr/>
          <a:lstStyle>
            <a:lvl1pPr>
              <a:defRPr>
                <a:solidFill>
                  <a:schemeClr val="tx1"/>
                </a:solidFill>
              </a:defRPr>
            </a:lvl1p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32BF1857-3D51-F180-4F1C-B36551F47933}"/>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933228715"/>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preserve="1" userDrawn="1">
  <p:cSld name="Otsikko ja sisältö 2 B">
    <p:bg>
      <p:bgPr>
        <a:solidFill>
          <a:schemeClr val="accent5"/>
        </a:solidFill>
        <a:effectLst/>
      </p:bgPr>
    </p:bg>
    <p:spTree>
      <p:nvGrpSpPr>
        <p:cNvPr id="1" name=""/>
        <p:cNvGrpSpPr/>
        <p:nvPr/>
      </p:nvGrpSpPr>
      <p:grpSpPr>
        <a:xfrm>
          <a:off x="0" y="0"/>
          <a:ext cx="0" cy="0"/>
          <a:chOff x="0" y="0"/>
          <a:chExt cx="0" cy="0"/>
        </a:xfrm>
      </p:grpSpPr>
      <p:sp>
        <p:nvSpPr>
          <p:cNvPr id="21" name="Vapaamuotoinen: Muoto 20">
            <a:extLst>
              <a:ext uri="{FF2B5EF4-FFF2-40B4-BE49-F238E27FC236}">
                <a16:creationId xmlns:a16="http://schemas.microsoft.com/office/drawing/2014/main" id="{BF9C93B1-D94D-BCA9-955C-FE9389EE1658}"/>
              </a:ext>
              <a:ext uri="{C183D7F6-B498-43B3-948B-1728B52AA6E4}">
                <adec:decorative xmlns:adec="http://schemas.microsoft.com/office/drawing/2017/decorative" val="1"/>
              </a:ext>
            </a:extLst>
          </p:cNvPr>
          <p:cNvSpPr/>
          <p:nvPr userDrawn="1"/>
        </p:nvSpPr>
        <p:spPr>
          <a:xfrm>
            <a:off x="-1" y="0"/>
            <a:ext cx="10927350" cy="6858000"/>
          </a:xfrm>
          <a:custGeom>
            <a:avLst/>
            <a:gdLst>
              <a:gd name="connsiteX0" fmla="*/ 0 w 10927350"/>
              <a:gd name="connsiteY0" fmla="*/ 0 h 6858000"/>
              <a:gd name="connsiteX1" fmla="*/ 4271 w 10927350"/>
              <a:gd name="connsiteY1" fmla="*/ 0 h 6858000"/>
              <a:gd name="connsiteX2" fmla="*/ 82359 w 10927350"/>
              <a:gd name="connsiteY2" fmla="*/ 0 h 6858000"/>
              <a:gd name="connsiteX3" fmla="*/ 86630 w 10927350"/>
              <a:gd name="connsiteY3" fmla="*/ 0 h 6858000"/>
              <a:gd name="connsiteX4" fmla="*/ 10840593 w 10927350"/>
              <a:gd name="connsiteY4" fmla="*/ 0 h 6858000"/>
              <a:gd name="connsiteX5" fmla="*/ 10844864 w 10927350"/>
              <a:gd name="connsiteY5" fmla="*/ 0 h 6858000"/>
              <a:gd name="connsiteX6" fmla="*/ 10922952 w 10927350"/>
              <a:gd name="connsiteY6" fmla="*/ 0 h 6858000"/>
              <a:gd name="connsiteX7" fmla="*/ 10927223 w 10927350"/>
              <a:gd name="connsiteY7" fmla="*/ 0 h 6858000"/>
              <a:gd name="connsiteX8" fmla="*/ 10581465 w 10927350"/>
              <a:gd name="connsiteY8" fmla="*/ 341440 h 6858000"/>
              <a:gd name="connsiteX9" fmla="*/ 10927350 w 10927350"/>
              <a:gd name="connsiteY9" fmla="*/ 685165 h 6858000"/>
              <a:gd name="connsiteX10" fmla="*/ 10581465 w 10927350"/>
              <a:gd name="connsiteY10" fmla="*/ 1026732 h 6858000"/>
              <a:gd name="connsiteX11" fmla="*/ 10927350 w 10927350"/>
              <a:gd name="connsiteY11" fmla="*/ 1370521 h 6858000"/>
              <a:gd name="connsiteX12" fmla="*/ 10581465 w 10927350"/>
              <a:gd name="connsiteY12" fmla="*/ 1712087 h 6858000"/>
              <a:gd name="connsiteX13" fmla="*/ 10927350 w 10927350"/>
              <a:gd name="connsiteY13" fmla="*/ 2055876 h 6858000"/>
              <a:gd name="connsiteX14" fmla="*/ 10581465 w 10927350"/>
              <a:gd name="connsiteY14" fmla="*/ 2399602 h 6858000"/>
              <a:gd name="connsiteX15" fmla="*/ 10927350 w 10927350"/>
              <a:gd name="connsiteY15" fmla="*/ 2741168 h 6858000"/>
              <a:gd name="connsiteX16" fmla="*/ 10581465 w 10927350"/>
              <a:gd name="connsiteY16" fmla="*/ 3084957 h 6858000"/>
              <a:gd name="connsiteX17" fmla="*/ 10927350 w 10927350"/>
              <a:gd name="connsiteY17" fmla="*/ 3428683 h 6858000"/>
              <a:gd name="connsiteX18" fmla="*/ 10924365 w 10927350"/>
              <a:gd name="connsiteY18" fmla="*/ 3431731 h 6858000"/>
              <a:gd name="connsiteX19" fmla="*/ 10926080 w 10927350"/>
              <a:gd name="connsiteY19" fmla="*/ 3431731 h 6858000"/>
              <a:gd name="connsiteX20" fmla="*/ 10581465 w 10927350"/>
              <a:gd name="connsiteY20" fmla="*/ 3772027 h 6858000"/>
              <a:gd name="connsiteX21" fmla="*/ 10927350 w 10927350"/>
              <a:gd name="connsiteY21" fmla="*/ 4115753 h 6858000"/>
              <a:gd name="connsiteX22" fmla="*/ 10581465 w 10927350"/>
              <a:gd name="connsiteY22" fmla="*/ 4459542 h 6858000"/>
              <a:gd name="connsiteX23" fmla="*/ 10927350 w 10927350"/>
              <a:gd name="connsiteY23" fmla="*/ 4803267 h 6858000"/>
              <a:gd name="connsiteX24" fmla="*/ 10581465 w 10927350"/>
              <a:gd name="connsiteY24" fmla="*/ 5144834 h 6858000"/>
              <a:gd name="connsiteX25" fmla="*/ 10927350 w 10927350"/>
              <a:gd name="connsiteY25" fmla="*/ 5488559 h 6858000"/>
              <a:gd name="connsiteX26" fmla="*/ 10581465 w 10927350"/>
              <a:gd name="connsiteY26" fmla="*/ 5830189 h 6858000"/>
              <a:gd name="connsiteX27" fmla="*/ 10927350 w 10927350"/>
              <a:gd name="connsiteY27" fmla="*/ 6173978 h 6858000"/>
              <a:gd name="connsiteX28" fmla="*/ 10581465 w 10927350"/>
              <a:gd name="connsiteY28" fmla="*/ 6515544 h 6858000"/>
              <a:gd name="connsiteX29" fmla="*/ 10926080 w 10927350"/>
              <a:gd name="connsiteY29" fmla="*/ 6858000 h 6858000"/>
              <a:gd name="connsiteX30" fmla="*/ 10921809 w 10927350"/>
              <a:gd name="connsiteY30" fmla="*/ 6858000 h 6858000"/>
              <a:gd name="connsiteX31" fmla="*/ 10843721 w 10927350"/>
              <a:gd name="connsiteY31" fmla="*/ 6858000 h 6858000"/>
              <a:gd name="connsiteX32" fmla="*/ 10839450 w 10927350"/>
              <a:gd name="connsiteY32" fmla="*/ 6858000 h 6858000"/>
              <a:gd name="connsiteX33" fmla="*/ 86630 w 10927350"/>
              <a:gd name="connsiteY33" fmla="*/ 6858000 h 6858000"/>
              <a:gd name="connsiteX34" fmla="*/ 82359 w 10927350"/>
              <a:gd name="connsiteY34" fmla="*/ 6858000 h 6858000"/>
              <a:gd name="connsiteX35" fmla="*/ 4271 w 10927350"/>
              <a:gd name="connsiteY35" fmla="*/ 6858000 h 6858000"/>
              <a:gd name="connsiteX36" fmla="*/ 0 w 10927350"/>
              <a:gd name="connsiteY3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927350" h="6858000">
                <a:moveTo>
                  <a:pt x="0" y="0"/>
                </a:moveTo>
                <a:lnTo>
                  <a:pt x="4271" y="0"/>
                </a:lnTo>
                <a:lnTo>
                  <a:pt x="82359" y="0"/>
                </a:lnTo>
                <a:lnTo>
                  <a:pt x="86630" y="0"/>
                </a:lnTo>
                <a:lnTo>
                  <a:pt x="10840593" y="0"/>
                </a:lnTo>
                <a:lnTo>
                  <a:pt x="10844864" y="0"/>
                </a:lnTo>
                <a:lnTo>
                  <a:pt x="10922952" y="0"/>
                </a:lnTo>
                <a:lnTo>
                  <a:pt x="10927223" y="0"/>
                </a:lnTo>
                <a:lnTo>
                  <a:pt x="10581465" y="341440"/>
                </a:lnTo>
                <a:lnTo>
                  <a:pt x="10927350" y="685165"/>
                </a:lnTo>
                <a:lnTo>
                  <a:pt x="10581465" y="1026732"/>
                </a:lnTo>
                <a:lnTo>
                  <a:pt x="10927350" y="1370521"/>
                </a:lnTo>
                <a:lnTo>
                  <a:pt x="10581465" y="1712087"/>
                </a:lnTo>
                <a:lnTo>
                  <a:pt x="10927350" y="2055876"/>
                </a:lnTo>
                <a:lnTo>
                  <a:pt x="10581465" y="2399602"/>
                </a:lnTo>
                <a:lnTo>
                  <a:pt x="10927350" y="2741168"/>
                </a:lnTo>
                <a:lnTo>
                  <a:pt x="10581465" y="3084957"/>
                </a:lnTo>
                <a:lnTo>
                  <a:pt x="10927350" y="3428683"/>
                </a:lnTo>
                <a:lnTo>
                  <a:pt x="10924365" y="3431731"/>
                </a:lnTo>
                <a:lnTo>
                  <a:pt x="10926080" y="3431731"/>
                </a:lnTo>
                <a:lnTo>
                  <a:pt x="10581465" y="3772027"/>
                </a:lnTo>
                <a:lnTo>
                  <a:pt x="10927350" y="4115753"/>
                </a:lnTo>
                <a:lnTo>
                  <a:pt x="10581465" y="4459542"/>
                </a:lnTo>
                <a:lnTo>
                  <a:pt x="10927350" y="4803267"/>
                </a:lnTo>
                <a:lnTo>
                  <a:pt x="10581465" y="5144834"/>
                </a:lnTo>
                <a:lnTo>
                  <a:pt x="10927350" y="5488559"/>
                </a:lnTo>
                <a:lnTo>
                  <a:pt x="10581465" y="5830189"/>
                </a:lnTo>
                <a:lnTo>
                  <a:pt x="10927350" y="6173978"/>
                </a:lnTo>
                <a:lnTo>
                  <a:pt x="10581465" y="6515544"/>
                </a:lnTo>
                <a:lnTo>
                  <a:pt x="10926080" y="6858000"/>
                </a:lnTo>
                <a:lnTo>
                  <a:pt x="10921809" y="6858000"/>
                </a:lnTo>
                <a:lnTo>
                  <a:pt x="10843721" y="6858000"/>
                </a:lnTo>
                <a:lnTo>
                  <a:pt x="10839450" y="6858000"/>
                </a:lnTo>
                <a:lnTo>
                  <a:pt x="86630" y="6858000"/>
                </a:lnTo>
                <a:lnTo>
                  <a:pt x="82359" y="6858000"/>
                </a:lnTo>
                <a:lnTo>
                  <a:pt x="4271" y="6858000"/>
                </a:lnTo>
                <a:lnTo>
                  <a:pt x="0" y="6858000"/>
                </a:lnTo>
                <a:close/>
              </a:path>
            </a:pathLst>
          </a:custGeom>
          <a:solidFill>
            <a:schemeClr val="bg1"/>
          </a:solidFill>
          <a:ln w="6350" cap="flat">
            <a:noFill/>
            <a:prstDash val="solid"/>
            <a:miter/>
          </a:ln>
        </p:spPr>
        <p:txBody>
          <a:bodyPr rtlCol="0" anchor="ctr"/>
          <a:lstStyle/>
          <a:p>
            <a:endParaRPr lang="fi-FI" dirty="0"/>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0" y="539749"/>
            <a:ext cx="9559924" cy="1241425"/>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8" name="Tekstin paikkamerkki 1">
            <a:extLst>
              <a:ext uri="{FF2B5EF4-FFF2-40B4-BE49-F238E27FC236}">
                <a16:creationId xmlns:a16="http://schemas.microsoft.com/office/drawing/2014/main" id="{DEC17190-FB97-FB9D-297B-EDA853125CF6}"/>
              </a:ext>
            </a:extLst>
          </p:cNvPr>
          <p:cNvSpPr>
            <a:spLocks noGrp="1"/>
          </p:cNvSpPr>
          <p:nvPr>
            <p:ph type="body" sz="quarter" idx="17" hasCustomPrompt="1"/>
          </p:nvPr>
        </p:nvSpPr>
        <p:spPr>
          <a:xfrm>
            <a:off x="539750" y="1808163"/>
            <a:ext cx="9559925" cy="468312"/>
          </a:xfrm>
        </p:spPr>
        <p:txBody>
          <a:bodyPr anchor="b"/>
          <a:lstStyle>
            <a:lvl1pPr marL="0" indent="0">
              <a:buNone/>
              <a:defRPr sz="2400" b="1"/>
            </a:lvl1pPr>
          </a:lstStyle>
          <a:p>
            <a:pPr lvl="0"/>
            <a:r>
              <a:rPr lang="fi-FI" dirty="0"/>
              <a:t>Tekstipaikka, joka rytmittää sisältöä visuaalisesti</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529757"/>
            <a:ext cx="9559924" cy="347453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0" name="Alatunnisteen paikkamerkki 9">
            <a:extLst>
              <a:ext uri="{FF2B5EF4-FFF2-40B4-BE49-F238E27FC236}">
                <a16:creationId xmlns:a16="http://schemas.microsoft.com/office/drawing/2014/main" id="{50AFAC5A-390D-117D-7636-0D4F663FD47A}"/>
              </a:ext>
            </a:extLst>
          </p:cNvPr>
          <p:cNvSpPr>
            <a:spLocks noGrp="1"/>
          </p:cNvSpPr>
          <p:nvPr>
            <p:ph type="ftr" sz="quarter" idx="15"/>
          </p:nvPr>
        </p:nvSpPr>
        <p:spPr>
          <a:xfrm>
            <a:off x="2833689" y="6248400"/>
            <a:ext cx="6034619" cy="249238"/>
          </a:xfrm>
        </p:spPr>
        <p:txBody>
          <a:bodyPr/>
          <a:lstStyle/>
          <a:p>
            <a:endParaRPr lang="fi-FI" dirty="0"/>
          </a:p>
        </p:txBody>
      </p:sp>
      <p:sp>
        <p:nvSpPr>
          <p:cNvPr id="7" name="Päivämäärän paikkamerkki 6">
            <a:extLst>
              <a:ext uri="{FF2B5EF4-FFF2-40B4-BE49-F238E27FC236}">
                <a16:creationId xmlns:a16="http://schemas.microsoft.com/office/drawing/2014/main" id="{7F9B7BC5-835F-F47B-40F4-BDCDEAFEFB73}"/>
              </a:ext>
            </a:extLst>
          </p:cNvPr>
          <p:cNvSpPr>
            <a:spLocks noGrp="1"/>
          </p:cNvSpPr>
          <p:nvPr>
            <p:ph type="dt" sz="half" idx="14"/>
          </p:nvPr>
        </p:nvSpPr>
        <p:spPr>
          <a:xfrm>
            <a:off x="8889412" y="6248400"/>
            <a:ext cx="1210262" cy="249238"/>
          </a:xfrm>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BB395CC6-3314-C7C0-15F3-D99FB8E874D6}"/>
              </a:ext>
            </a:extLst>
          </p:cNvPr>
          <p:cNvSpPr>
            <a:spLocks noGrp="1"/>
          </p:cNvSpPr>
          <p:nvPr>
            <p:ph type="sldNum" sz="quarter" idx="16"/>
          </p:nvPr>
        </p:nvSpPr>
        <p:spPr/>
        <p:txBody>
          <a:bodyPr/>
          <a:lstStyle>
            <a:lvl1pPr>
              <a:defRPr>
                <a:solidFill>
                  <a:schemeClr val="tx1"/>
                </a:solidFill>
              </a:defRPr>
            </a:lvl1p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A761D7DC-6129-9DCC-4E26-78A4E23B9382}"/>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962211293"/>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Tiivistelmä 1">
    <p:bg>
      <p:bgPr>
        <a:solidFill>
          <a:schemeClr val="bg2"/>
        </a:solidFill>
        <a:effectLst/>
      </p:bgPr>
    </p:bg>
    <p:spTree>
      <p:nvGrpSpPr>
        <p:cNvPr id="1" name=""/>
        <p:cNvGrpSpPr/>
        <p:nvPr/>
      </p:nvGrpSpPr>
      <p:grpSpPr>
        <a:xfrm>
          <a:off x="0" y="0"/>
          <a:ext cx="0" cy="0"/>
          <a:chOff x="0" y="0"/>
          <a:chExt cx="0" cy="0"/>
        </a:xfrm>
      </p:grpSpPr>
      <p:sp>
        <p:nvSpPr>
          <p:cNvPr id="41" name="Vapaamuotoinen: Muoto 40">
            <a:extLst>
              <a:ext uri="{FF2B5EF4-FFF2-40B4-BE49-F238E27FC236}">
                <a16:creationId xmlns:a16="http://schemas.microsoft.com/office/drawing/2014/main" id="{E1E9FBD0-5936-C961-0FD7-FA49E885E182}"/>
              </a:ext>
              <a:ext uri="{C183D7F6-B498-43B3-948B-1728B52AA6E4}">
                <adec:decorative xmlns:adec="http://schemas.microsoft.com/office/drawing/2017/decorative" val="1"/>
              </a:ext>
            </a:extLst>
          </p:cNvPr>
          <p:cNvSpPr>
            <a:spLocks noChangeAspect="1"/>
          </p:cNvSpPr>
          <p:nvPr userDrawn="1"/>
        </p:nvSpPr>
        <p:spPr>
          <a:xfrm>
            <a:off x="-60960" y="-34290"/>
            <a:ext cx="12313920" cy="6926580"/>
          </a:xfrm>
          <a:custGeom>
            <a:avLst/>
            <a:gdLst>
              <a:gd name="connsiteX0" fmla="*/ 601503 w 12313920"/>
              <a:gd name="connsiteY0" fmla="*/ 1316912 h 6926580"/>
              <a:gd name="connsiteX1" fmla="*/ 601503 w 12313920"/>
              <a:gd name="connsiteY1" fmla="*/ 6035039 h 6926580"/>
              <a:gd name="connsiteX2" fmla="*/ 11712416 w 12313920"/>
              <a:gd name="connsiteY2" fmla="*/ 6035039 h 6926580"/>
              <a:gd name="connsiteX3" fmla="*/ 11712416 w 12313920"/>
              <a:gd name="connsiteY3" fmla="*/ 1316912 h 6926580"/>
              <a:gd name="connsiteX4" fmla="*/ 0 w 12313920"/>
              <a:gd name="connsiteY4" fmla="*/ 0 h 6926580"/>
              <a:gd name="connsiteX5" fmla="*/ 12313920 w 12313920"/>
              <a:gd name="connsiteY5" fmla="*/ 0 h 6926580"/>
              <a:gd name="connsiteX6" fmla="*/ 12313920 w 12313920"/>
              <a:gd name="connsiteY6" fmla="*/ 6926580 h 6926580"/>
              <a:gd name="connsiteX7" fmla="*/ 0 w 12313920"/>
              <a:gd name="connsiteY7" fmla="*/ 6926580 h 692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3920" h="6926580">
                <a:moveTo>
                  <a:pt x="601503" y="1316912"/>
                </a:moveTo>
                <a:lnTo>
                  <a:pt x="601503" y="6035039"/>
                </a:lnTo>
                <a:lnTo>
                  <a:pt x="11712416" y="6035039"/>
                </a:lnTo>
                <a:lnTo>
                  <a:pt x="11712416" y="1316912"/>
                </a:lnTo>
                <a:close/>
                <a:moveTo>
                  <a:pt x="0" y="0"/>
                </a:moveTo>
                <a:lnTo>
                  <a:pt x="12313920" y="0"/>
                </a:lnTo>
                <a:lnTo>
                  <a:pt x="12313920" y="6926580"/>
                </a:lnTo>
                <a:lnTo>
                  <a:pt x="0" y="6926580"/>
                </a:lnTo>
                <a:close/>
              </a:path>
            </a:pathLst>
          </a:cu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39" name="Suorakulmio 38">
            <a:extLst>
              <a:ext uri="{FF2B5EF4-FFF2-40B4-BE49-F238E27FC236}">
                <a16:creationId xmlns:a16="http://schemas.microsoft.com/office/drawing/2014/main" id="{F9157AD3-80B1-43AB-7329-D5F0FEEE73C5}"/>
              </a:ext>
              <a:ext uri="{C183D7F6-B498-43B3-948B-1728B52AA6E4}">
                <adec:decorative xmlns:adec="http://schemas.microsoft.com/office/drawing/2017/decorative" val="1"/>
              </a:ext>
            </a:extLst>
          </p:cNvPr>
          <p:cNvSpPr/>
          <p:nvPr userDrawn="1"/>
        </p:nvSpPr>
        <p:spPr>
          <a:xfrm>
            <a:off x="5917962"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2" name="Otsikko 1">
            <a:extLst>
              <a:ext uri="{FF2B5EF4-FFF2-40B4-BE49-F238E27FC236}">
                <a16:creationId xmlns:a16="http://schemas.microsoft.com/office/drawing/2014/main" id="{6F447D12-3A4A-FF20-A74B-9C431FE253B2}"/>
              </a:ext>
            </a:extLst>
          </p:cNvPr>
          <p:cNvSpPr>
            <a:spLocks noGrp="1"/>
          </p:cNvSpPr>
          <p:nvPr userDrawn="1">
            <p:ph type="title"/>
          </p:nvPr>
        </p:nvSpPr>
        <p:spPr>
          <a:xfrm>
            <a:off x="541337" y="539751"/>
            <a:ext cx="11109325" cy="744537"/>
          </a:xfrm>
          <a:prstGeom prst="rect">
            <a:avLst/>
          </a:prstGeom>
        </p:spPr>
        <p:txBody>
          <a:bodyPr anchor="t"/>
          <a:lstStyle>
            <a:lvl1pPr algn="ctr">
              <a:defRPr sz="3600"/>
            </a:lvl1pPr>
          </a:lstStyle>
          <a:p>
            <a:r>
              <a:rPr lang="fi-FI"/>
              <a:t>Muokkaa ots. perustyyl. napsautt.</a:t>
            </a:r>
            <a:endParaRPr lang="fi-FI" dirty="0"/>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userDrawn="1">
            <p:ph type="pic" sz="quarter" idx="13" hasCustomPrompt="1"/>
          </p:nvPr>
        </p:nvSpPr>
        <p:spPr>
          <a:xfrm>
            <a:off x="538997" y="1283493"/>
            <a:ext cx="5378965" cy="3228181"/>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tIns="108000" rIns="180000" anchor="t" anchorCtr="0">
            <a:noAutofit/>
          </a:bodyPr>
          <a:lstStyle>
            <a:lvl1pPr marL="0" indent="0" algn="ctr">
              <a:buNone/>
              <a:defRPr sz="1200">
                <a:solidFill>
                  <a:schemeClr val="tx2"/>
                </a:solidFill>
              </a:defRPr>
            </a:lvl1pPr>
          </a:lstStyle>
          <a:p>
            <a:r>
              <a:rPr lang="fi-FI" dirty="0"/>
              <a:t>Lisää kuva napsauttamalla kuvaketta. Lisää kuvaajan nimi sivuun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userDrawn="1">
            <p:ph type="body" sz="quarter" idx="21"/>
          </p:nvPr>
        </p:nvSpPr>
        <p:spPr>
          <a:xfrm>
            <a:off x="538997" y="4511675"/>
            <a:ext cx="5376027" cy="743741"/>
          </a:xfrm>
          <a:noFill/>
        </p:spPr>
        <p:txBody>
          <a:bodyPr lIns="360000" tIns="72000" rIns="360000" anchor="t"/>
          <a:lstStyle>
            <a:lvl1pPr marL="0" indent="0" algn="ctr">
              <a:spcAft>
                <a:spcPts val="0"/>
              </a:spcAft>
              <a:buNone/>
              <a:defRPr sz="1800" b="1"/>
            </a:lvl1pPr>
          </a:lstStyle>
          <a:p>
            <a:pPr lvl="0"/>
            <a:r>
              <a:rPr lang="fi-FI"/>
              <a:t>Muokkaa tekstin perustyylejä napsauttamalla</a:t>
            </a:r>
          </a:p>
        </p:txBody>
      </p:sp>
      <p:sp>
        <p:nvSpPr>
          <p:cNvPr id="21" name="Tekstin paikkamerkki 1">
            <a:extLst>
              <a:ext uri="{FF2B5EF4-FFF2-40B4-BE49-F238E27FC236}">
                <a16:creationId xmlns:a16="http://schemas.microsoft.com/office/drawing/2014/main" id="{AFA5BCC6-396E-AFF1-7C13-33D22544539C}"/>
              </a:ext>
            </a:extLst>
          </p:cNvPr>
          <p:cNvSpPr>
            <a:spLocks noGrp="1"/>
          </p:cNvSpPr>
          <p:nvPr userDrawn="1">
            <p:ph type="body" sz="quarter" idx="31"/>
          </p:nvPr>
        </p:nvSpPr>
        <p:spPr>
          <a:xfrm>
            <a:off x="538997" y="5255415"/>
            <a:ext cx="5376027" cy="743741"/>
          </a:xfrm>
          <a:noFill/>
        </p:spPr>
        <p:txBody>
          <a:bodyPr lIns="180000" tIns="72000" rIns="180000" anchor="t"/>
          <a:lstStyle>
            <a:lvl1pPr marL="0" indent="0" algn="ctr">
              <a:spcAft>
                <a:spcPts val="0"/>
              </a:spcAft>
              <a:buNone/>
              <a:defRPr sz="1600" b="0"/>
            </a:lvl1pPr>
          </a:lstStyle>
          <a:p>
            <a:pPr lvl="0"/>
            <a:r>
              <a:rPr lang="fi-FI"/>
              <a:t>Muokkaa tekstin perustyylejä napsauttamalla</a:t>
            </a:r>
          </a:p>
        </p:txBody>
      </p:sp>
      <p:sp>
        <p:nvSpPr>
          <p:cNvPr id="25" name="Kuvan paikkamerkki 2">
            <a:extLst>
              <a:ext uri="{FF2B5EF4-FFF2-40B4-BE49-F238E27FC236}">
                <a16:creationId xmlns:a16="http://schemas.microsoft.com/office/drawing/2014/main" id="{51E4E80F-1EAA-7927-E956-46D9CA2691AD}"/>
              </a:ext>
              <a:ext uri="{C183D7F6-B498-43B3-948B-1728B52AA6E4}">
                <adec:decorative xmlns:adec="http://schemas.microsoft.com/office/drawing/2017/decorative" val="1"/>
              </a:ext>
            </a:extLst>
          </p:cNvPr>
          <p:cNvSpPr>
            <a:spLocks noGrp="1"/>
          </p:cNvSpPr>
          <p:nvPr userDrawn="1">
            <p:ph type="pic" sz="quarter" idx="32" hasCustomPrompt="1"/>
          </p:nvPr>
        </p:nvSpPr>
        <p:spPr>
          <a:xfrm>
            <a:off x="6275387" y="1283493"/>
            <a:ext cx="5378965" cy="3228181"/>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tIns="108000" rIns="180000" anchor="t" anchorCtr="0">
            <a:noAutofit/>
          </a:bodyPr>
          <a:lstStyle>
            <a:lvl1pPr marL="0" indent="0" algn="ctr">
              <a:buNone/>
              <a:defRPr sz="1200">
                <a:solidFill>
                  <a:schemeClr val="tx2"/>
                </a:solidFill>
              </a:defRPr>
            </a:lvl1pPr>
          </a:lstStyle>
          <a:p>
            <a:r>
              <a:rPr lang="fi-FI" dirty="0"/>
              <a:t>Lisää kuva napsauttamalla kuvaketta. Lisää kuvaajan nimi sivuun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6" name="Tekstin paikkamerkki 2">
            <a:extLst>
              <a:ext uri="{FF2B5EF4-FFF2-40B4-BE49-F238E27FC236}">
                <a16:creationId xmlns:a16="http://schemas.microsoft.com/office/drawing/2014/main" id="{8F6B4853-F12B-288B-C137-1889B399687D}"/>
              </a:ext>
            </a:extLst>
          </p:cNvPr>
          <p:cNvSpPr>
            <a:spLocks noGrp="1"/>
          </p:cNvSpPr>
          <p:nvPr userDrawn="1">
            <p:ph type="body" sz="quarter" idx="33"/>
          </p:nvPr>
        </p:nvSpPr>
        <p:spPr>
          <a:xfrm>
            <a:off x="6275388" y="4511675"/>
            <a:ext cx="5371962" cy="743741"/>
          </a:xfrm>
          <a:noFill/>
        </p:spPr>
        <p:txBody>
          <a:bodyPr lIns="360000" tIns="72000" rIns="360000" anchor="t"/>
          <a:lstStyle>
            <a:lvl1pPr marL="0" indent="0" algn="ctr">
              <a:spcAft>
                <a:spcPts val="0"/>
              </a:spcAft>
              <a:buNone/>
              <a:defRPr sz="1800" b="1"/>
            </a:lvl1pPr>
          </a:lstStyle>
          <a:p>
            <a:pPr lvl="0"/>
            <a:r>
              <a:rPr lang="fi-FI"/>
              <a:t>Muokkaa tekstin perustyylejä napsauttamalla</a:t>
            </a:r>
          </a:p>
        </p:txBody>
      </p:sp>
      <p:sp>
        <p:nvSpPr>
          <p:cNvPr id="27" name="Tekstin paikkamerkki 2">
            <a:extLst>
              <a:ext uri="{FF2B5EF4-FFF2-40B4-BE49-F238E27FC236}">
                <a16:creationId xmlns:a16="http://schemas.microsoft.com/office/drawing/2014/main" id="{C73167C1-FA9C-C628-F6E1-2B4FBA10F84A}"/>
              </a:ext>
            </a:extLst>
          </p:cNvPr>
          <p:cNvSpPr>
            <a:spLocks noGrp="1"/>
          </p:cNvSpPr>
          <p:nvPr userDrawn="1">
            <p:ph type="body" sz="quarter" idx="34"/>
          </p:nvPr>
        </p:nvSpPr>
        <p:spPr>
          <a:xfrm>
            <a:off x="6275388" y="5255415"/>
            <a:ext cx="5371962" cy="743741"/>
          </a:xfrm>
          <a:noFill/>
        </p:spPr>
        <p:txBody>
          <a:bodyPr lIns="180000" tIns="72000" rIns="180000" anchor="t"/>
          <a:lstStyle>
            <a:lvl1pPr marL="0" indent="0" algn="ctr">
              <a:spcAft>
                <a:spcPts val="0"/>
              </a:spcAft>
              <a:buNone/>
              <a:defRPr sz="1600" b="0"/>
            </a:lvl1pPr>
          </a:lstStyle>
          <a:p>
            <a:pPr lvl="0"/>
            <a:r>
              <a:rPr lang="fi-FI"/>
              <a:t>Muokkaa tekstin perustyylejä napsauttamalla</a:t>
            </a:r>
          </a:p>
        </p:txBody>
      </p:sp>
      <p:sp>
        <p:nvSpPr>
          <p:cNvPr id="18" name="Kuvatiedot">
            <a:extLst>
              <a:ext uri="{FF2B5EF4-FFF2-40B4-BE49-F238E27FC236}">
                <a16:creationId xmlns:a16="http://schemas.microsoft.com/office/drawing/2014/main" id="{4C4A0855-D783-E596-7EC1-486B82961268}"/>
              </a:ext>
              <a:ext uri="{C183D7F6-B498-43B3-948B-1728B52AA6E4}">
                <adec:decorative xmlns:adec="http://schemas.microsoft.com/office/drawing/2017/decorative" val="1"/>
              </a:ext>
            </a:extLst>
          </p:cNvPr>
          <p:cNvSpPr>
            <a:spLocks noGrp="1"/>
          </p:cNvSpPr>
          <p:nvPr userDrawn="1">
            <p:ph type="body" sz="quarter" idx="2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CEEA05C8-264B-08FB-90A1-5F47BDB60A1E}"/>
              </a:ext>
            </a:extLst>
          </p:cNvPr>
          <p:cNvSpPr>
            <a:spLocks noGrp="1"/>
          </p:cNvSpPr>
          <p:nvPr userDrawn="1">
            <p:ph type="ftr" sz="quarter" idx="27"/>
          </p:nvPr>
        </p:nvSpPr>
        <p:spPr/>
        <p:txBody>
          <a:bodyPr/>
          <a:lstStyle/>
          <a:p>
            <a:endParaRPr lang="fi-FI" dirty="0"/>
          </a:p>
        </p:txBody>
      </p:sp>
      <p:sp>
        <p:nvSpPr>
          <p:cNvPr id="6" name="Päivämäärän paikkamerkki 5">
            <a:extLst>
              <a:ext uri="{FF2B5EF4-FFF2-40B4-BE49-F238E27FC236}">
                <a16:creationId xmlns:a16="http://schemas.microsoft.com/office/drawing/2014/main" id="{2D301EC1-61FE-066D-6D3E-6BB41035C9CD}"/>
              </a:ext>
            </a:extLst>
          </p:cNvPr>
          <p:cNvSpPr>
            <a:spLocks noGrp="1"/>
          </p:cNvSpPr>
          <p:nvPr userDrawn="1">
            <p:ph type="dt" sz="half" idx="26"/>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5CF4FF46-EF73-E7FF-3010-F28973612194}"/>
              </a:ext>
            </a:extLst>
          </p:cNvPr>
          <p:cNvSpPr>
            <a:spLocks noGrp="1"/>
          </p:cNvSpPr>
          <p:nvPr userDrawn="1">
            <p:ph type="sldNum" sz="quarter" idx="28"/>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6A0EEDB1-4A6B-8259-7933-3A44526D5A3E}"/>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203481303"/>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preserve="1" userDrawn="1">
  <p:cSld name="Otsikko ja sisältö 2 C">
    <p:bg>
      <p:bgPr>
        <a:solidFill>
          <a:schemeClr val="accent5"/>
        </a:solidFill>
        <a:effectLst/>
      </p:bgPr>
    </p:bg>
    <p:spTree>
      <p:nvGrpSpPr>
        <p:cNvPr id="1" name=""/>
        <p:cNvGrpSpPr/>
        <p:nvPr/>
      </p:nvGrpSpPr>
      <p:grpSpPr>
        <a:xfrm>
          <a:off x="0" y="0"/>
          <a:ext cx="0" cy="0"/>
          <a:chOff x="0" y="0"/>
          <a:chExt cx="0" cy="0"/>
        </a:xfrm>
      </p:grpSpPr>
      <p:sp>
        <p:nvSpPr>
          <p:cNvPr id="14" name="Vapaamuotoinen: Muoto 13">
            <a:extLst>
              <a:ext uri="{FF2B5EF4-FFF2-40B4-BE49-F238E27FC236}">
                <a16:creationId xmlns:a16="http://schemas.microsoft.com/office/drawing/2014/main" id="{C6788EFF-B8A9-B22D-CECE-0B0F22FE49DC}"/>
              </a:ext>
              <a:ext uri="{C183D7F6-B498-43B3-948B-1728B52AA6E4}">
                <adec:decorative xmlns:adec="http://schemas.microsoft.com/office/drawing/2017/decorative" val="1"/>
              </a:ext>
            </a:extLst>
          </p:cNvPr>
          <p:cNvSpPr/>
          <p:nvPr userDrawn="1"/>
        </p:nvSpPr>
        <p:spPr>
          <a:xfrm>
            <a:off x="0" y="31"/>
            <a:ext cx="10927350" cy="6857937"/>
          </a:xfrm>
          <a:custGeom>
            <a:avLst/>
            <a:gdLst>
              <a:gd name="connsiteX0" fmla="*/ 0 w 10927350"/>
              <a:gd name="connsiteY0" fmla="*/ 0 h 6857937"/>
              <a:gd name="connsiteX1" fmla="*/ 275416 w 10927350"/>
              <a:gd name="connsiteY1" fmla="*/ 0 h 6857937"/>
              <a:gd name="connsiteX2" fmla="*/ 10651934 w 10927350"/>
              <a:gd name="connsiteY2" fmla="*/ 0 h 6857937"/>
              <a:gd name="connsiteX3" fmla="*/ 10927350 w 10927350"/>
              <a:gd name="connsiteY3" fmla="*/ 0 h 6857937"/>
              <a:gd name="connsiteX4" fmla="*/ 10688463 w 10927350"/>
              <a:gd name="connsiteY4" fmla="*/ 342900 h 6857937"/>
              <a:gd name="connsiteX5" fmla="*/ 10927350 w 10927350"/>
              <a:gd name="connsiteY5" fmla="*/ 685673 h 6857937"/>
              <a:gd name="connsiteX6" fmla="*/ 10688463 w 10927350"/>
              <a:gd name="connsiteY6" fmla="*/ 1028510 h 6857937"/>
              <a:gd name="connsiteX7" fmla="*/ 10927350 w 10927350"/>
              <a:gd name="connsiteY7" fmla="*/ 1371410 h 6857937"/>
              <a:gd name="connsiteX8" fmla="*/ 10688463 w 10927350"/>
              <a:gd name="connsiteY8" fmla="*/ 1714246 h 6857937"/>
              <a:gd name="connsiteX9" fmla="*/ 10927350 w 10927350"/>
              <a:gd name="connsiteY9" fmla="*/ 2057019 h 6857937"/>
              <a:gd name="connsiteX10" fmla="*/ 10688463 w 10927350"/>
              <a:gd name="connsiteY10" fmla="*/ 2399919 h 6857937"/>
              <a:gd name="connsiteX11" fmla="*/ 10927350 w 10927350"/>
              <a:gd name="connsiteY11" fmla="*/ 2742756 h 6857937"/>
              <a:gd name="connsiteX12" fmla="*/ 10688463 w 10927350"/>
              <a:gd name="connsiteY12" fmla="*/ 3085592 h 6857937"/>
              <a:gd name="connsiteX13" fmla="*/ 10920873 w 10927350"/>
              <a:gd name="connsiteY13" fmla="*/ 3362071 h 6857937"/>
              <a:gd name="connsiteX14" fmla="*/ 10920683 w 10927350"/>
              <a:gd name="connsiteY14" fmla="*/ 3362071 h 6857937"/>
              <a:gd name="connsiteX15" fmla="*/ 10926843 w 10927350"/>
              <a:gd name="connsiteY15" fmla="*/ 3410395 h 6857937"/>
              <a:gd name="connsiteX16" fmla="*/ 10926906 w 10927350"/>
              <a:gd name="connsiteY16" fmla="*/ 3412363 h 6857937"/>
              <a:gd name="connsiteX17" fmla="*/ 10927350 w 10927350"/>
              <a:gd name="connsiteY17" fmla="*/ 3428428 h 6857937"/>
              <a:gd name="connsiteX18" fmla="*/ 10688463 w 10927350"/>
              <a:gd name="connsiteY18" fmla="*/ 3771202 h 6857937"/>
              <a:gd name="connsiteX19" fmla="*/ 10688527 w 10927350"/>
              <a:gd name="connsiteY19" fmla="*/ 3771202 h 6857937"/>
              <a:gd name="connsiteX20" fmla="*/ 10794953 w 10927350"/>
              <a:gd name="connsiteY20" fmla="*/ 3836099 h 6857937"/>
              <a:gd name="connsiteX21" fmla="*/ 10927350 w 10927350"/>
              <a:gd name="connsiteY21" fmla="*/ 4116197 h 6857937"/>
              <a:gd name="connsiteX22" fmla="*/ 10688463 w 10927350"/>
              <a:gd name="connsiteY22" fmla="*/ 4459097 h 6857937"/>
              <a:gd name="connsiteX23" fmla="*/ 10927350 w 10927350"/>
              <a:gd name="connsiteY23" fmla="*/ 4801870 h 6857937"/>
              <a:gd name="connsiteX24" fmla="*/ 10688463 w 10927350"/>
              <a:gd name="connsiteY24" fmla="*/ 5144707 h 6857937"/>
              <a:gd name="connsiteX25" fmla="*/ 10927350 w 10927350"/>
              <a:gd name="connsiteY25" fmla="*/ 5487607 h 6857937"/>
              <a:gd name="connsiteX26" fmla="*/ 10688463 w 10927350"/>
              <a:gd name="connsiteY26" fmla="*/ 5830443 h 6857937"/>
              <a:gd name="connsiteX27" fmla="*/ 10927350 w 10927350"/>
              <a:gd name="connsiteY27" fmla="*/ 6173216 h 6857937"/>
              <a:gd name="connsiteX28" fmla="*/ 10688463 w 10927350"/>
              <a:gd name="connsiteY28" fmla="*/ 6516116 h 6857937"/>
              <a:gd name="connsiteX29" fmla="*/ 10927350 w 10927350"/>
              <a:gd name="connsiteY29" fmla="*/ 6857937 h 6857937"/>
              <a:gd name="connsiteX30" fmla="*/ 10651934 w 10927350"/>
              <a:gd name="connsiteY30" fmla="*/ 6857937 h 6857937"/>
              <a:gd name="connsiteX31" fmla="*/ 275416 w 10927350"/>
              <a:gd name="connsiteY31" fmla="*/ 6857937 h 6857937"/>
              <a:gd name="connsiteX32" fmla="*/ 0 w 10927350"/>
              <a:gd name="connsiteY32" fmla="*/ 6857937 h 6857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927350" h="6857937">
                <a:moveTo>
                  <a:pt x="0" y="0"/>
                </a:moveTo>
                <a:lnTo>
                  <a:pt x="275416" y="0"/>
                </a:lnTo>
                <a:lnTo>
                  <a:pt x="10651934" y="0"/>
                </a:lnTo>
                <a:lnTo>
                  <a:pt x="10927350" y="0"/>
                </a:lnTo>
                <a:cubicBezTo>
                  <a:pt x="10927350" y="154877"/>
                  <a:pt x="10830005" y="287592"/>
                  <a:pt x="10688463" y="342900"/>
                </a:cubicBezTo>
                <a:cubicBezTo>
                  <a:pt x="10827783" y="400368"/>
                  <a:pt x="10927350" y="533083"/>
                  <a:pt x="10927350" y="685673"/>
                </a:cubicBezTo>
                <a:cubicBezTo>
                  <a:pt x="10927350" y="838263"/>
                  <a:pt x="10830005" y="973265"/>
                  <a:pt x="10688463" y="1028510"/>
                </a:cubicBezTo>
                <a:cubicBezTo>
                  <a:pt x="10827783" y="1086041"/>
                  <a:pt x="10927350" y="1218819"/>
                  <a:pt x="10927350" y="1371410"/>
                </a:cubicBezTo>
                <a:cubicBezTo>
                  <a:pt x="10927350" y="1524000"/>
                  <a:pt x="10830005" y="1658938"/>
                  <a:pt x="10688463" y="1714246"/>
                </a:cubicBezTo>
                <a:cubicBezTo>
                  <a:pt x="10827783" y="1771714"/>
                  <a:pt x="10927350" y="1904429"/>
                  <a:pt x="10927350" y="2057019"/>
                </a:cubicBezTo>
                <a:cubicBezTo>
                  <a:pt x="10927350" y="2209610"/>
                  <a:pt x="10830005" y="2344611"/>
                  <a:pt x="10688463" y="2399919"/>
                </a:cubicBezTo>
                <a:cubicBezTo>
                  <a:pt x="10827783" y="2457387"/>
                  <a:pt x="10927350" y="2590165"/>
                  <a:pt x="10927350" y="2742756"/>
                </a:cubicBezTo>
                <a:cubicBezTo>
                  <a:pt x="10927350" y="2895346"/>
                  <a:pt x="10830005" y="3030284"/>
                  <a:pt x="10688463" y="3085592"/>
                </a:cubicBezTo>
                <a:cubicBezTo>
                  <a:pt x="10807145" y="3134614"/>
                  <a:pt x="10896871" y="3238056"/>
                  <a:pt x="10920873" y="3362071"/>
                </a:cubicBezTo>
                <a:lnTo>
                  <a:pt x="10920683" y="3362071"/>
                </a:lnTo>
                <a:cubicBezTo>
                  <a:pt x="10923922" y="3378137"/>
                  <a:pt x="10925890" y="3394266"/>
                  <a:pt x="10926843" y="3410395"/>
                </a:cubicBezTo>
                <a:cubicBezTo>
                  <a:pt x="10926843" y="3411030"/>
                  <a:pt x="10926906" y="3411728"/>
                  <a:pt x="10926906" y="3412363"/>
                </a:cubicBezTo>
                <a:cubicBezTo>
                  <a:pt x="10927160" y="3417634"/>
                  <a:pt x="10927350" y="3423031"/>
                  <a:pt x="10927350" y="3428428"/>
                </a:cubicBezTo>
                <a:cubicBezTo>
                  <a:pt x="10927350" y="3583241"/>
                  <a:pt x="10830005" y="3715957"/>
                  <a:pt x="10688463" y="3771202"/>
                </a:cubicBezTo>
                <a:cubicBezTo>
                  <a:pt x="10688463" y="3771202"/>
                  <a:pt x="10688527" y="3771202"/>
                  <a:pt x="10688527" y="3771202"/>
                </a:cubicBezTo>
                <a:cubicBezTo>
                  <a:pt x="10727580" y="3787331"/>
                  <a:pt x="10763457" y="3809365"/>
                  <a:pt x="10794953" y="3836099"/>
                </a:cubicBezTo>
                <a:cubicBezTo>
                  <a:pt x="10875788" y="3904806"/>
                  <a:pt x="10927350" y="4004755"/>
                  <a:pt x="10927350" y="4116197"/>
                </a:cubicBezTo>
                <a:cubicBezTo>
                  <a:pt x="10927350" y="4271074"/>
                  <a:pt x="10830005" y="4403725"/>
                  <a:pt x="10688463" y="4459097"/>
                </a:cubicBezTo>
                <a:cubicBezTo>
                  <a:pt x="10827783" y="4516565"/>
                  <a:pt x="10927350" y="4649280"/>
                  <a:pt x="10927350" y="4801870"/>
                </a:cubicBezTo>
                <a:cubicBezTo>
                  <a:pt x="10927350" y="4954461"/>
                  <a:pt x="10830005" y="5089462"/>
                  <a:pt x="10688463" y="5144707"/>
                </a:cubicBezTo>
                <a:cubicBezTo>
                  <a:pt x="10827783" y="5202238"/>
                  <a:pt x="10927350" y="5334953"/>
                  <a:pt x="10927350" y="5487607"/>
                </a:cubicBezTo>
                <a:cubicBezTo>
                  <a:pt x="10927350" y="5640261"/>
                  <a:pt x="10830005" y="5775135"/>
                  <a:pt x="10688463" y="5830443"/>
                </a:cubicBezTo>
                <a:cubicBezTo>
                  <a:pt x="10827783" y="5887911"/>
                  <a:pt x="10927350" y="6020626"/>
                  <a:pt x="10927350" y="6173216"/>
                </a:cubicBezTo>
                <a:cubicBezTo>
                  <a:pt x="10927350" y="6325807"/>
                  <a:pt x="10830005" y="6460808"/>
                  <a:pt x="10688463" y="6516116"/>
                </a:cubicBezTo>
                <a:cubicBezTo>
                  <a:pt x="10827465" y="6573456"/>
                  <a:pt x="10926906" y="6705727"/>
                  <a:pt x="10927350" y="6857937"/>
                </a:cubicBezTo>
                <a:lnTo>
                  <a:pt x="10651934" y="6857937"/>
                </a:lnTo>
                <a:lnTo>
                  <a:pt x="275416" y="6857937"/>
                </a:lnTo>
                <a:lnTo>
                  <a:pt x="0" y="6857937"/>
                </a:lnTo>
                <a:close/>
              </a:path>
            </a:pathLst>
          </a:custGeom>
          <a:solidFill>
            <a:srgbClr val="FFFFFF"/>
          </a:solidFill>
          <a:ln w="6350" cap="flat">
            <a:noFill/>
            <a:prstDash val="solid"/>
            <a:miter/>
          </a:ln>
        </p:spPr>
        <p:txBody>
          <a:bodyPr rtlCol="0" anchor="ctr"/>
          <a:lstStyle/>
          <a:p>
            <a:endParaRPr lang="fi-FI" dirty="0"/>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0" y="539749"/>
            <a:ext cx="9559924" cy="1241425"/>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8" name="Tekstin paikkamerkki 1">
            <a:extLst>
              <a:ext uri="{FF2B5EF4-FFF2-40B4-BE49-F238E27FC236}">
                <a16:creationId xmlns:a16="http://schemas.microsoft.com/office/drawing/2014/main" id="{DEC17190-FB97-FB9D-297B-EDA853125CF6}"/>
              </a:ext>
            </a:extLst>
          </p:cNvPr>
          <p:cNvSpPr>
            <a:spLocks noGrp="1"/>
          </p:cNvSpPr>
          <p:nvPr>
            <p:ph type="body" sz="quarter" idx="17" hasCustomPrompt="1"/>
          </p:nvPr>
        </p:nvSpPr>
        <p:spPr>
          <a:xfrm>
            <a:off x="539750" y="1808163"/>
            <a:ext cx="9559925" cy="468312"/>
          </a:xfrm>
        </p:spPr>
        <p:txBody>
          <a:bodyPr anchor="b"/>
          <a:lstStyle>
            <a:lvl1pPr marL="0" indent="0">
              <a:buNone/>
              <a:defRPr sz="2400" b="1"/>
            </a:lvl1pPr>
          </a:lstStyle>
          <a:p>
            <a:pPr lvl="0"/>
            <a:r>
              <a:rPr lang="fi-FI" dirty="0"/>
              <a:t>Tekstipaikka, joka rytmittää sisältöä visuaalisesti</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529757"/>
            <a:ext cx="9559924" cy="347453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0" name="Alatunnisteen paikkamerkki 9">
            <a:extLst>
              <a:ext uri="{FF2B5EF4-FFF2-40B4-BE49-F238E27FC236}">
                <a16:creationId xmlns:a16="http://schemas.microsoft.com/office/drawing/2014/main" id="{50AFAC5A-390D-117D-7636-0D4F663FD47A}"/>
              </a:ext>
            </a:extLst>
          </p:cNvPr>
          <p:cNvSpPr>
            <a:spLocks noGrp="1"/>
          </p:cNvSpPr>
          <p:nvPr>
            <p:ph type="ftr" sz="quarter" idx="15"/>
          </p:nvPr>
        </p:nvSpPr>
        <p:spPr>
          <a:xfrm>
            <a:off x="2833689" y="6248400"/>
            <a:ext cx="6034619" cy="249238"/>
          </a:xfrm>
        </p:spPr>
        <p:txBody>
          <a:bodyPr/>
          <a:lstStyle/>
          <a:p>
            <a:endParaRPr lang="fi-FI" dirty="0"/>
          </a:p>
        </p:txBody>
      </p:sp>
      <p:sp>
        <p:nvSpPr>
          <p:cNvPr id="7" name="Päivämäärän paikkamerkki 6">
            <a:extLst>
              <a:ext uri="{FF2B5EF4-FFF2-40B4-BE49-F238E27FC236}">
                <a16:creationId xmlns:a16="http://schemas.microsoft.com/office/drawing/2014/main" id="{7F9B7BC5-835F-F47B-40F4-BDCDEAFEFB73}"/>
              </a:ext>
            </a:extLst>
          </p:cNvPr>
          <p:cNvSpPr>
            <a:spLocks noGrp="1"/>
          </p:cNvSpPr>
          <p:nvPr>
            <p:ph type="dt" sz="half" idx="14"/>
          </p:nvPr>
        </p:nvSpPr>
        <p:spPr>
          <a:xfrm>
            <a:off x="8889412" y="6248400"/>
            <a:ext cx="1210262" cy="249238"/>
          </a:xfrm>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BB395CC6-3314-C7C0-15F3-D99FB8E874D6}"/>
              </a:ext>
            </a:extLst>
          </p:cNvPr>
          <p:cNvSpPr>
            <a:spLocks noGrp="1"/>
          </p:cNvSpPr>
          <p:nvPr>
            <p:ph type="sldNum" sz="quarter" idx="16"/>
          </p:nvPr>
        </p:nvSpPr>
        <p:spPr/>
        <p:txBody>
          <a:bodyPr/>
          <a:lstStyle>
            <a:lvl1pPr>
              <a:defRPr>
                <a:solidFill>
                  <a:schemeClr val="tx1"/>
                </a:solidFill>
              </a:defRPr>
            </a:lvl1p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FCD6F0FB-87B1-1332-5B91-82D9F57B901B}"/>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132065802"/>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preserve="1" userDrawn="1">
  <p:cSld name="Otsikko ja sisältö 2 D">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0" y="539749"/>
            <a:ext cx="9559924" cy="1241425"/>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8" name="Tekstin paikkamerkki 1">
            <a:extLst>
              <a:ext uri="{FF2B5EF4-FFF2-40B4-BE49-F238E27FC236}">
                <a16:creationId xmlns:a16="http://schemas.microsoft.com/office/drawing/2014/main" id="{DEC17190-FB97-FB9D-297B-EDA853125CF6}"/>
              </a:ext>
            </a:extLst>
          </p:cNvPr>
          <p:cNvSpPr>
            <a:spLocks noGrp="1"/>
          </p:cNvSpPr>
          <p:nvPr>
            <p:ph type="body" sz="quarter" idx="17" hasCustomPrompt="1"/>
          </p:nvPr>
        </p:nvSpPr>
        <p:spPr>
          <a:xfrm>
            <a:off x="539750" y="1808163"/>
            <a:ext cx="9559925" cy="468312"/>
          </a:xfrm>
        </p:spPr>
        <p:txBody>
          <a:bodyPr anchor="b"/>
          <a:lstStyle>
            <a:lvl1pPr marL="0" indent="0">
              <a:buNone/>
              <a:defRPr sz="2400" b="1"/>
            </a:lvl1pPr>
          </a:lstStyle>
          <a:p>
            <a:pPr lvl="0"/>
            <a:r>
              <a:rPr lang="fi-FI" dirty="0"/>
              <a:t>Tekstipaikka, joka rytmittää sisältöä visuaalisesti</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529757"/>
            <a:ext cx="9559924" cy="347453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0" name="Alatunnisteen paikkamerkki 9">
            <a:extLst>
              <a:ext uri="{FF2B5EF4-FFF2-40B4-BE49-F238E27FC236}">
                <a16:creationId xmlns:a16="http://schemas.microsoft.com/office/drawing/2014/main" id="{50AFAC5A-390D-117D-7636-0D4F663FD47A}"/>
              </a:ext>
            </a:extLst>
          </p:cNvPr>
          <p:cNvSpPr>
            <a:spLocks noGrp="1"/>
          </p:cNvSpPr>
          <p:nvPr>
            <p:ph type="ftr" sz="quarter" idx="15"/>
          </p:nvPr>
        </p:nvSpPr>
        <p:spPr/>
        <p:txBody>
          <a:bodyPr/>
          <a:lstStyle/>
          <a:p>
            <a:endParaRPr lang="fi-FI" dirty="0"/>
          </a:p>
        </p:txBody>
      </p:sp>
      <p:sp>
        <p:nvSpPr>
          <p:cNvPr id="7" name="Päivämäärän paikkamerkki 6">
            <a:extLst>
              <a:ext uri="{FF2B5EF4-FFF2-40B4-BE49-F238E27FC236}">
                <a16:creationId xmlns:a16="http://schemas.microsoft.com/office/drawing/2014/main" id="{7F9B7BC5-835F-F47B-40F4-BDCDEAFEFB73}"/>
              </a:ext>
            </a:extLst>
          </p:cNvPr>
          <p:cNvSpPr>
            <a:spLocks noGrp="1"/>
          </p:cNvSpPr>
          <p:nvPr>
            <p:ph type="dt" sz="half" idx="14"/>
          </p:nvPr>
        </p:nvSpPr>
        <p:spPr>
          <a:xfrm>
            <a:off x="9717088" y="6248400"/>
            <a:ext cx="1210262" cy="249238"/>
          </a:xfrm>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BB395CC6-3314-C7C0-15F3-D99FB8E874D6}"/>
              </a:ext>
            </a:extLst>
          </p:cNvPr>
          <p:cNvSpPr>
            <a:spLocks noGrp="1"/>
          </p:cNvSpPr>
          <p:nvPr>
            <p:ph type="sldNum" sz="quarter" idx="16"/>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D3467B7D-9E43-4151-889F-D5735B89FF82}"/>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383197145"/>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preserve="1" userDrawn="1">
  <p:cSld name="Otsikko ja sisältö 3">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B2CD312-9726-B802-8BDD-60E4DE41D212}"/>
              </a:ext>
            </a:extLst>
          </p:cNvPr>
          <p:cNvSpPr>
            <a:spLocks noGrp="1"/>
          </p:cNvSpPr>
          <p:nvPr>
            <p:ph type="title" hasCustomPrompt="1"/>
          </p:nvPr>
        </p:nvSpPr>
        <p:spPr>
          <a:xfrm>
            <a:off x="539751" y="539750"/>
            <a:ext cx="11110912" cy="495300"/>
          </a:xfrm>
          <a:prstGeom prst="rect">
            <a:avLst/>
          </a:prstGeom>
        </p:spPr>
        <p:txBody>
          <a:bodyPr anchor="t"/>
          <a:lstStyle>
            <a:lvl1pPr>
              <a:defRPr sz="3600"/>
            </a:lvl1pPr>
          </a:lstStyle>
          <a:p>
            <a:r>
              <a:rPr lang="fi-FI" dirty="0"/>
              <a:t>Enemmän tilaa esimerkiksi taulukolle tai kaaviolle</a:t>
            </a:r>
          </a:p>
        </p:txBody>
      </p:sp>
      <p:sp>
        <p:nvSpPr>
          <p:cNvPr id="4" name="Sisällön paikkamerkki 1">
            <a:extLst>
              <a:ext uri="{FF2B5EF4-FFF2-40B4-BE49-F238E27FC236}">
                <a16:creationId xmlns:a16="http://schemas.microsoft.com/office/drawing/2014/main" id="{5ADCDDD9-3E53-3BC9-C277-68E8E6AD816C}"/>
              </a:ext>
            </a:extLst>
          </p:cNvPr>
          <p:cNvSpPr>
            <a:spLocks noGrp="1"/>
          </p:cNvSpPr>
          <p:nvPr>
            <p:ph sz="quarter" idx="14" hasCustomPrompt="1"/>
          </p:nvPr>
        </p:nvSpPr>
        <p:spPr>
          <a:xfrm>
            <a:off x="539750" y="1284288"/>
            <a:ext cx="11110913" cy="4468812"/>
          </a:xfrm>
        </p:spPr>
        <p:txBody>
          <a:bodyPr/>
          <a:lstStyle>
            <a:lvl1pPr>
              <a:spcAft>
                <a:spcPts val="600"/>
              </a:spcAft>
              <a:defRPr/>
            </a:lvl1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6" name="Tekstin paikkamerkki 1">
            <a:extLst>
              <a:ext uri="{FF2B5EF4-FFF2-40B4-BE49-F238E27FC236}">
                <a16:creationId xmlns:a16="http://schemas.microsoft.com/office/drawing/2014/main" id="{21DA1552-48C8-3FA7-548A-067CCFD9061D}"/>
              </a:ext>
            </a:extLst>
          </p:cNvPr>
          <p:cNvSpPr>
            <a:spLocks noGrp="1"/>
          </p:cNvSpPr>
          <p:nvPr>
            <p:ph type="body" sz="quarter" idx="18" hasCustomPrompt="1"/>
          </p:nvPr>
        </p:nvSpPr>
        <p:spPr>
          <a:xfrm>
            <a:off x="539750" y="5772579"/>
            <a:ext cx="11107600" cy="228171"/>
          </a:xfrm>
        </p:spPr>
        <p:txBody>
          <a:bodyPr tIns="36000" anchor="t"/>
          <a:lstStyle>
            <a:lvl1pPr marL="0" indent="0" algn="l">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Kuvateksti, joka selittää tai täydentää kuvaa. Tarvittaessa lisää lähde muodossa Lähde: esimerkki.fi, jos sitä ei voi muuten päätellä.</a:t>
            </a:r>
          </a:p>
        </p:txBody>
      </p:sp>
      <p:sp>
        <p:nvSpPr>
          <p:cNvPr id="8" name="Alatunnisteen paikkamerkki 7">
            <a:extLst>
              <a:ext uri="{FF2B5EF4-FFF2-40B4-BE49-F238E27FC236}">
                <a16:creationId xmlns:a16="http://schemas.microsoft.com/office/drawing/2014/main" id="{97BA8C03-CF26-04F0-2CB0-4619FCB1645D}"/>
              </a:ext>
            </a:extLst>
          </p:cNvPr>
          <p:cNvSpPr>
            <a:spLocks noGrp="1"/>
          </p:cNvSpPr>
          <p:nvPr>
            <p:ph type="ftr" sz="quarter" idx="16"/>
          </p:nvPr>
        </p:nvSpPr>
        <p:spPr/>
        <p:txBody>
          <a:bodyPr/>
          <a:lstStyle/>
          <a:p>
            <a:endParaRPr lang="fi-FI" dirty="0"/>
          </a:p>
        </p:txBody>
      </p:sp>
      <p:sp>
        <p:nvSpPr>
          <p:cNvPr id="3" name="Päivämäärän paikkamerkki 2">
            <a:extLst>
              <a:ext uri="{FF2B5EF4-FFF2-40B4-BE49-F238E27FC236}">
                <a16:creationId xmlns:a16="http://schemas.microsoft.com/office/drawing/2014/main" id="{95DCB4BE-281D-6631-3F1C-366B0AC1FEA4}"/>
              </a:ext>
            </a:extLst>
          </p:cNvPr>
          <p:cNvSpPr>
            <a:spLocks noGrp="1"/>
          </p:cNvSpPr>
          <p:nvPr>
            <p:ph type="dt" sz="half" idx="15"/>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C5543D4A-E200-8B19-CC86-77A5C35814CF}"/>
              </a:ext>
            </a:extLst>
          </p:cNvPr>
          <p:cNvSpPr>
            <a:spLocks noGrp="1"/>
          </p:cNvSpPr>
          <p:nvPr>
            <p:ph type="sldNum" sz="quarter" idx="17"/>
          </p:nvPr>
        </p:nvSpPr>
        <p:spPr/>
        <p:txBody>
          <a:bodyPr/>
          <a:lstStyle/>
          <a:p>
            <a:fld id="{A9494116-C6F5-466F-B5C1-BBB074CB17FC}" type="slidenum">
              <a:rPr lang="fi-FI" smtClean="0"/>
              <a:pPr/>
              <a:t>‹#›</a:t>
            </a:fld>
            <a:endParaRPr lang="fi-FI" dirty="0"/>
          </a:p>
        </p:txBody>
      </p:sp>
      <p:sp>
        <p:nvSpPr>
          <p:cNvPr id="7" name="Logo">
            <a:extLst>
              <a:ext uri="{FF2B5EF4-FFF2-40B4-BE49-F238E27FC236}">
                <a16:creationId xmlns:a16="http://schemas.microsoft.com/office/drawing/2014/main" id="{8309E4D6-E081-6178-AE04-747A39AB0665}"/>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75635298"/>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preserve="1" userDrawn="1">
  <p:cSld name="Otsikko ja sisältö 4">
    <p:bg>
      <p:bgPr>
        <a:solidFill>
          <a:schemeClr val="accent5"/>
        </a:solidFill>
        <a:effectLst/>
      </p:bgPr>
    </p:bg>
    <p:spTree>
      <p:nvGrpSpPr>
        <p:cNvPr id="1" name=""/>
        <p:cNvGrpSpPr/>
        <p:nvPr/>
      </p:nvGrpSpPr>
      <p:grpSpPr>
        <a:xfrm>
          <a:off x="0" y="0"/>
          <a:ext cx="0" cy="0"/>
          <a:chOff x="0" y="0"/>
          <a:chExt cx="0" cy="0"/>
        </a:xfrm>
      </p:grpSpPr>
      <p:sp>
        <p:nvSpPr>
          <p:cNvPr id="8" name="Vapaamuotoinen: Muoto 7">
            <a:extLst>
              <a:ext uri="{FF2B5EF4-FFF2-40B4-BE49-F238E27FC236}">
                <a16:creationId xmlns:a16="http://schemas.microsoft.com/office/drawing/2014/main" id="{E299F4AA-84E3-8A40-2CAA-C04524D32F8C}"/>
              </a:ext>
              <a:ext uri="{C183D7F6-B498-43B3-948B-1728B52AA6E4}">
                <adec:decorative xmlns:adec="http://schemas.microsoft.com/office/drawing/2017/decorative" val="1"/>
              </a:ext>
            </a:extLst>
          </p:cNvPr>
          <p:cNvSpPr/>
          <p:nvPr userDrawn="1"/>
        </p:nvSpPr>
        <p:spPr>
          <a:xfrm>
            <a:off x="0" y="0"/>
            <a:ext cx="8783637" cy="6858000"/>
          </a:xfrm>
          <a:custGeom>
            <a:avLst/>
            <a:gdLst>
              <a:gd name="connsiteX0" fmla="*/ 0 w 8783637"/>
              <a:gd name="connsiteY0" fmla="*/ 0 h 6858000"/>
              <a:gd name="connsiteX1" fmla="*/ 8464152 w 8783637"/>
              <a:gd name="connsiteY1" fmla="*/ 0 h 6858000"/>
              <a:gd name="connsiteX2" fmla="*/ 8783637 w 8783637"/>
              <a:gd name="connsiteY2" fmla="*/ 0 h 6858000"/>
              <a:gd name="connsiteX3" fmla="*/ 8783637 w 8783637"/>
              <a:gd name="connsiteY3" fmla="*/ 2540 h 6858000"/>
              <a:gd name="connsiteX4" fmla="*/ 8652509 w 8783637"/>
              <a:gd name="connsiteY4" fmla="*/ 431482 h 6858000"/>
              <a:gd name="connsiteX5" fmla="*/ 8783637 w 8783637"/>
              <a:gd name="connsiteY5" fmla="*/ 860425 h 6858000"/>
              <a:gd name="connsiteX6" fmla="*/ 8652509 w 8783637"/>
              <a:gd name="connsiteY6" fmla="*/ 1289431 h 6858000"/>
              <a:gd name="connsiteX7" fmla="*/ 8783637 w 8783637"/>
              <a:gd name="connsiteY7" fmla="*/ 1718373 h 6858000"/>
              <a:gd name="connsiteX8" fmla="*/ 8652509 w 8783637"/>
              <a:gd name="connsiteY8" fmla="*/ 2147316 h 6858000"/>
              <a:gd name="connsiteX9" fmla="*/ 8783637 w 8783637"/>
              <a:gd name="connsiteY9" fmla="*/ 2576322 h 6858000"/>
              <a:gd name="connsiteX10" fmla="*/ 8652509 w 8783637"/>
              <a:gd name="connsiteY10" fmla="*/ 3005201 h 6858000"/>
              <a:gd name="connsiteX11" fmla="*/ 8783573 w 8783637"/>
              <a:gd name="connsiteY11" fmla="*/ 3430207 h 6858000"/>
              <a:gd name="connsiteX12" fmla="*/ 8652509 w 8783637"/>
              <a:gd name="connsiteY12" fmla="*/ 3857752 h 6858000"/>
              <a:gd name="connsiteX13" fmla="*/ 8652573 w 8783637"/>
              <a:gd name="connsiteY13" fmla="*/ 3860419 h 6858000"/>
              <a:gd name="connsiteX14" fmla="*/ 8652509 w 8783637"/>
              <a:gd name="connsiteY14" fmla="*/ 3863150 h 6858000"/>
              <a:gd name="connsiteX15" fmla="*/ 8783573 w 8783637"/>
              <a:gd name="connsiteY15" fmla="*/ 4289425 h 6858000"/>
              <a:gd name="connsiteX16" fmla="*/ 8652509 w 8783637"/>
              <a:gd name="connsiteY16" fmla="*/ 4715637 h 6858000"/>
              <a:gd name="connsiteX17" fmla="*/ 8783637 w 8783637"/>
              <a:gd name="connsiteY17" fmla="*/ 5144580 h 6858000"/>
              <a:gd name="connsiteX18" fmla="*/ 8652509 w 8783637"/>
              <a:gd name="connsiteY18" fmla="*/ 5573586 h 6858000"/>
              <a:gd name="connsiteX19" fmla="*/ 8783637 w 8783637"/>
              <a:gd name="connsiteY19" fmla="*/ 6002528 h 6858000"/>
              <a:gd name="connsiteX20" fmla="*/ 8652509 w 8783637"/>
              <a:gd name="connsiteY20" fmla="*/ 6431471 h 6858000"/>
              <a:gd name="connsiteX21" fmla="*/ 8783637 w 8783637"/>
              <a:gd name="connsiteY21" fmla="*/ 6858000 h 6858000"/>
              <a:gd name="connsiteX22" fmla="*/ 8464152 w 8783637"/>
              <a:gd name="connsiteY22" fmla="*/ 6858000 h 6858000"/>
              <a:gd name="connsiteX23" fmla="*/ 0 w 8783637"/>
              <a:gd name="connsiteY23"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783637" h="6858000">
                <a:moveTo>
                  <a:pt x="0" y="0"/>
                </a:moveTo>
                <a:lnTo>
                  <a:pt x="8464152" y="0"/>
                </a:lnTo>
                <a:lnTo>
                  <a:pt x="8783637" y="0"/>
                </a:lnTo>
                <a:lnTo>
                  <a:pt x="8783637" y="2540"/>
                </a:lnTo>
                <a:cubicBezTo>
                  <a:pt x="8783637" y="218377"/>
                  <a:pt x="8652509" y="218377"/>
                  <a:pt x="8652509" y="431482"/>
                </a:cubicBezTo>
                <a:cubicBezTo>
                  <a:pt x="8652509" y="644589"/>
                  <a:pt x="8783637" y="647319"/>
                  <a:pt x="8783637" y="860425"/>
                </a:cubicBezTo>
                <a:cubicBezTo>
                  <a:pt x="8783637" y="1073531"/>
                  <a:pt x="8652509" y="1076325"/>
                  <a:pt x="8652509" y="1289431"/>
                </a:cubicBezTo>
                <a:cubicBezTo>
                  <a:pt x="8652509" y="1502537"/>
                  <a:pt x="8783637" y="1505268"/>
                  <a:pt x="8783637" y="1718373"/>
                </a:cubicBezTo>
                <a:cubicBezTo>
                  <a:pt x="8783637" y="1931480"/>
                  <a:pt x="8652509" y="1934210"/>
                  <a:pt x="8652509" y="2147316"/>
                </a:cubicBezTo>
                <a:cubicBezTo>
                  <a:pt x="8652509" y="2360422"/>
                  <a:pt x="8783637" y="2363216"/>
                  <a:pt x="8783637" y="2576322"/>
                </a:cubicBezTo>
                <a:cubicBezTo>
                  <a:pt x="8783637" y="2789428"/>
                  <a:pt x="8652509" y="2792159"/>
                  <a:pt x="8652509" y="3005201"/>
                </a:cubicBezTo>
                <a:cubicBezTo>
                  <a:pt x="8652509" y="3218244"/>
                  <a:pt x="8781922" y="3221165"/>
                  <a:pt x="8783573" y="3430207"/>
                </a:cubicBezTo>
                <a:cubicBezTo>
                  <a:pt x="8781922" y="3641789"/>
                  <a:pt x="8652509" y="3643313"/>
                  <a:pt x="8652509" y="3857752"/>
                </a:cubicBezTo>
                <a:cubicBezTo>
                  <a:pt x="8652509" y="3858641"/>
                  <a:pt x="8652573" y="3859530"/>
                  <a:pt x="8652573" y="3860419"/>
                </a:cubicBezTo>
                <a:cubicBezTo>
                  <a:pt x="8652573" y="3861372"/>
                  <a:pt x="8652509" y="3862261"/>
                  <a:pt x="8652509" y="3863150"/>
                </a:cubicBezTo>
                <a:cubicBezTo>
                  <a:pt x="8652509" y="4075366"/>
                  <a:pt x="8782493" y="4079050"/>
                  <a:pt x="8783573" y="4289425"/>
                </a:cubicBezTo>
                <a:cubicBezTo>
                  <a:pt x="8782493" y="4502468"/>
                  <a:pt x="8652509" y="4503484"/>
                  <a:pt x="8652509" y="4715637"/>
                </a:cubicBezTo>
                <a:cubicBezTo>
                  <a:pt x="8652509" y="4927791"/>
                  <a:pt x="8783637" y="4931474"/>
                  <a:pt x="8783637" y="5144580"/>
                </a:cubicBezTo>
                <a:cubicBezTo>
                  <a:pt x="8783637" y="5357686"/>
                  <a:pt x="8652509" y="5360480"/>
                  <a:pt x="8652509" y="5573586"/>
                </a:cubicBezTo>
                <a:cubicBezTo>
                  <a:pt x="8652509" y="5786692"/>
                  <a:pt x="8783637" y="5789422"/>
                  <a:pt x="8783637" y="6002528"/>
                </a:cubicBezTo>
                <a:cubicBezTo>
                  <a:pt x="8783637" y="6215634"/>
                  <a:pt x="8652509" y="6218365"/>
                  <a:pt x="8652509" y="6431471"/>
                </a:cubicBezTo>
                <a:cubicBezTo>
                  <a:pt x="8652509" y="6644577"/>
                  <a:pt x="8782620" y="6647370"/>
                  <a:pt x="8783637" y="6858000"/>
                </a:cubicBezTo>
                <a:lnTo>
                  <a:pt x="8464152" y="6858000"/>
                </a:lnTo>
                <a:lnTo>
                  <a:pt x="0" y="6858000"/>
                </a:lnTo>
                <a:close/>
              </a:path>
            </a:pathLst>
          </a:custGeom>
          <a:solidFill>
            <a:srgbClr val="FFFFFF"/>
          </a:solidFill>
          <a:ln w="6350"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1" y="546100"/>
            <a:ext cx="7935912" cy="1235074"/>
          </a:xfrm>
          <a:prstGeom prst="rect">
            <a:avLst/>
          </a:prstGeom>
        </p:spPr>
        <p:txBody>
          <a:bodyPr/>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032000"/>
            <a:ext cx="7935913" cy="3968749"/>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Sisällön paikkamerkki 2">
            <a:extLst>
              <a:ext uri="{FF2B5EF4-FFF2-40B4-BE49-F238E27FC236}">
                <a16:creationId xmlns:a16="http://schemas.microsoft.com/office/drawing/2014/main" id="{A8803C51-B6A3-322F-5C35-1C501A4D1FA7}"/>
              </a:ext>
            </a:extLst>
          </p:cNvPr>
          <p:cNvSpPr>
            <a:spLocks noGrp="1"/>
          </p:cNvSpPr>
          <p:nvPr>
            <p:ph sz="quarter" idx="13" hasCustomPrompt="1"/>
          </p:nvPr>
        </p:nvSpPr>
        <p:spPr>
          <a:xfrm>
            <a:off x="9144000" y="539750"/>
            <a:ext cx="2506663" cy="2730500"/>
          </a:xfrm>
        </p:spPr>
        <p:txBody>
          <a:bodyPr/>
          <a:lstStyle>
            <a:lvl1pPr>
              <a:defRPr sz="1800">
                <a:solidFill>
                  <a:schemeClr val="tx1"/>
                </a:solidFill>
              </a:defRPr>
            </a:lvl1pPr>
            <a:lvl2pPr>
              <a:defRPr sz="1600">
                <a:solidFill>
                  <a:schemeClr val="tx1"/>
                </a:solidFill>
              </a:defRPr>
            </a:lvl2pPr>
            <a:lvl3pPr>
              <a:defRPr sz="1400">
                <a:solidFill>
                  <a:schemeClr val="tx1"/>
                </a:solidFill>
              </a:defRPr>
            </a:lvl3pPr>
            <a:lvl4pPr>
              <a:defRPr sz="1400">
                <a:solidFill>
                  <a:schemeClr val="tx1"/>
                </a:solidFill>
              </a:defRPr>
            </a:lvl4pPr>
            <a:lvl5pPr>
              <a:defRPr sz="1400">
                <a:solidFill>
                  <a:schemeClr val="tx1"/>
                </a:solidFill>
              </a:defRPr>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6" name="Sisällön paikkamerkki 3">
            <a:extLst>
              <a:ext uri="{FF2B5EF4-FFF2-40B4-BE49-F238E27FC236}">
                <a16:creationId xmlns:a16="http://schemas.microsoft.com/office/drawing/2014/main" id="{FE98FF6C-22D2-526B-7208-1C45A9A7C6D6}"/>
              </a:ext>
            </a:extLst>
          </p:cNvPr>
          <p:cNvSpPr>
            <a:spLocks noGrp="1"/>
          </p:cNvSpPr>
          <p:nvPr>
            <p:ph sz="quarter" idx="14" hasCustomPrompt="1"/>
          </p:nvPr>
        </p:nvSpPr>
        <p:spPr>
          <a:xfrm>
            <a:off x="9144000" y="3517901"/>
            <a:ext cx="2506663" cy="2730500"/>
          </a:xfrm>
        </p:spPr>
        <p:txBody>
          <a:bodyPr/>
          <a:lstStyle>
            <a:lvl1pPr>
              <a:defRPr sz="1800">
                <a:solidFill>
                  <a:schemeClr val="tx1"/>
                </a:solidFill>
              </a:defRPr>
            </a:lvl1pPr>
            <a:lvl2pPr>
              <a:defRPr sz="1600">
                <a:solidFill>
                  <a:schemeClr val="tx1"/>
                </a:solidFill>
              </a:defRPr>
            </a:lvl2pPr>
            <a:lvl3pPr>
              <a:defRPr sz="1400">
                <a:solidFill>
                  <a:schemeClr val="tx1"/>
                </a:solidFill>
              </a:defRPr>
            </a:lvl3pPr>
            <a:lvl4pPr>
              <a:defRPr sz="1400">
                <a:solidFill>
                  <a:schemeClr val="tx1"/>
                </a:solidFill>
              </a:defRPr>
            </a:lvl4pPr>
            <a:lvl5pPr>
              <a:defRPr sz="1400">
                <a:solidFill>
                  <a:schemeClr val="tx1"/>
                </a:solidFill>
              </a:defRPr>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3" name="Alatunnisteen paikkamerkki 12">
            <a:extLst>
              <a:ext uri="{FF2B5EF4-FFF2-40B4-BE49-F238E27FC236}">
                <a16:creationId xmlns:a16="http://schemas.microsoft.com/office/drawing/2014/main" id="{E496DB7C-3D6C-7863-C2E8-ADCAC88CAE24}"/>
              </a:ext>
            </a:extLst>
          </p:cNvPr>
          <p:cNvSpPr>
            <a:spLocks noGrp="1"/>
          </p:cNvSpPr>
          <p:nvPr>
            <p:ph type="ftr" sz="quarter" idx="16"/>
          </p:nvPr>
        </p:nvSpPr>
        <p:spPr/>
        <p:txBody>
          <a:bodyPr/>
          <a:lstStyle/>
          <a:p>
            <a:endParaRPr lang="fi-FI" dirty="0"/>
          </a:p>
        </p:txBody>
      </p:sp>
      <p:sp>
        <p:nvSpPr>
          <p:cNvPr id="12" name="Päivämäärän paikkamerkki 11">
            <a:extLst>
              <a:ext uri="{FF2B5EF4-FFF2-40B4-BE49-F238E27FC236}">
                <a16:creationId xmlns:a16="http://schemas.microsoft.com/office/drawing/2014/main" id="{6BCB5FF5-AF00-A42B-DDB0-D511FCC72DE9}"/>
              </a:ext>
            </a:extLst>
          </p:cNvPr>
          <p:cNvSpPr>
            <a:spLocks noGrp="1"/>
          </p:cNvSpPr>
          <p:nvPr>
            <p:ph type="dt" sz="half" idx="15"/>
          </p:nvPr>
        </p:nvSpPr>
        <p:spPr/>
        <p:txBody>
          <a:bodyPr/>
          <a:lstStyle>
            <a:lvl1pPr>
              <a:defRPr>
                <a:solidFill>
                  <a:schemeClr val="tx1"/>
                </a:solidFill>
              </a:defRPr>
            </a:lvl1pPr>
          </a:lstStyle>
          <a:p>
            <a:r>
              <a:rPr lang="fi-FI"/>
              <a:t>12.8.2025</a:t>
            </a:r>
            <a:endParaRPr lang="fi-FI" dirty="0"/>
          </a:p>
        </p:txBody>
      </p:sp>
      <p:sp>
        <p:nvSpPr>
          <p:cNvPr id="14" name="Dian numeron paikkamerkki 13">
            <a:extLst>
              <a:ext uri="{FF2B5EF4-FFF2-40B4-BE49-F238E27FC236}">
                <a16:creationId xmlns:a16="http://schemas.microsoft.com/office/drawing/2014/main" id="{DEB2E068-0830-47E1-8CD6-6A31A793502A}"/>
              </a:ext>
            </a:extLst>
          </p:cNvPr>
          <p:cNvSpPr>
            <a:spLocks noGrp="1"/>
          </p:cNvSpPr>
          <p:nvPr>
            <p:ph type="sldNum" sz="quarter" idx="17"/>
          </p:nvPr>
        </p:nvSpPr>
        <p:spPr/>
        <p:txBody>
          <a:bodyPr/>
          <a:lstStyle>
            <a:lvl1pPr>
              <a:defRPr>
                <a:solidFill>
                  <a:schemeClr val="tx1"/>
                </a:solidFill>
              </a:defRPr>
            </a:lvl1pPr>
          </a:lstStyle>
          <a:p>
            <a:fld id="{A9494116-C6F5-466F-B5C1-BBB074CB17FC}" type="slidenum">
              <a:rPr lang="fi-FI" smtClean="0"/>
              <a:pPr/>
              <a:t>‹#›</a:t>
            </a:fld>
            <a:endParaRPr lang="fi-FI" dirty="0"/>
          </a:p>
        </p:txBody>
      </p:sp>
      <p:sp>
        <p:nvSpPr>
          <p:cNvPr id="10" name="Logo">
            <a:extLst>
              <a:ext uri="{FF2B5EF4-FFF2-40B4-BE49-F238E27FC236}">
                <a16:creationId xmlns:a16="http://schemas.microsoft.com/office/drawing/2014/main" id="{C2FC4F14-D54F-EA9D-9374-34C28E2B3C25}"/>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264695159"/>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preserve="1" userDrawn="1">
  <p:cSld name="Otsikko ja sisältö 4 A">
    <p:bg>
      <p:bgPr>
        <a:solidFill>
          <a:schemeClr val="accent5"/>
        </a:solidFill>
        <a:effectLst/>
      </p:bgPr>
    </p:bg>
    <p:spTree>
      <p:nvGrpSpPr>
        <p:cNvPr id="1" name=""/>
        <p:cNvGrpSpPr/>
        <p:nvPr/>
      </p:nvGrpSpPr>
      <p:grpSpPr>
        <a:xfrm>
          <a:off x="0" y="0"/>
          <a:ext cx="0" cy="0"/>
          <a:chOff x="0" y="0"/>
          <a:chExt cx="0" cy="0"/>
        </a:xfrm>
      </p:grpSpPr>
      <p:sp>
        <p:nvSpPr>
          <p:cNvPr id="17" name="Suorakulmio">
            <a:extLst>
              <a:ext uri="{FF2B5EF4-FFF2-40B4-BE49-F238E27FC236}">
                <a16:creationId xmlns:a16="http://schemas.microsoft.com/office/drawing/2014/main" id="{EBFC6475-36AF-25A7-99CE-0D0A03059C60}"/>
              </a:ext>
              <a:ext uri="{C183D7F6-B498-43B3-948B-1728B52AA6E4}">
                <adec:decorative xmlns:adec="http://schemas.microsoft.com/office/drawing/2017/decorative" val="1"/>
              </a:ext>
            </a:extLst>
          </p:cNvPr>
          <p:cNvSpPr/>
          <p:nvPr userDrawn="1"/>
        </p:nvSpPr>
        <p:spPr>
          <a:xfrm>
            <a:off x="0" y="-1"/>
            <a:ext cx="8783638" cy="6858001"/>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fi-FI" dirty="0"/>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1" y="546100"/>
            <a:ext cx="7935912" cy="1235074"/>
          </a:xfrm>
          <a:prstGeom prst="rect">
            <a:avLst/>
          </a:prstGeom>
        </p:spPr>
        <p:txBody>
          <a:bodyPr/>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032000"/>
            <a:ext cx="7935913" cy="3968749"/>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Sisällön paikkamerkki 2">
            <a:extLst>
              <a:ext uri="{FF2B5EF4-FFF2-40B4-BE49-F238E27FC236}">
                <a16:creationId xmlns:a16="http://schemas.microsoft.com/office/drawing/2014/main" id="{A8803C51-B6A3-322F-5C35-1C501A4D1FA7}"/>
              </a:ext>
            </a:extLst>
          </p:cNvPr>
          <p:cNvSpPr>
            <a:spLocks noGrp="1"/>
          </p:cNvSpPr>
          <p:nvPr>
            <p:ph sz="quarter" idx="13" hasCustomPrompt="1"/>
          </p:nvPr>
        </p:nvSpPr>
        <p:spPr>
          <a:xfrm>
            <a:off x="9144000" y="539750"/>
            <a:ext cx="2506663" cy="2730500"/>
          </a:xfrm>
        </p:spPr>
        <p:txBody>
          <a:bodyPr/>
          <a:lstStyle>
            <a:lvl1pPr>
              <a:defRPr sz="1800">
                <a:solidFill>
                  <a:schemeClr val="tx1"/>
                </a:solidFill>
              </a:defRPr>
            </a:lvl1pPr>
            <a:lvl2pPr>
              <a:defRPr sz="1600">
                <a:solidFill>
                  <a:schemeClr val="tx1"/>
                </a:solidFill>
              </a:defRPr>
            </a:lvl2pPr>
            <a:lvl3pPr>
              <a:defRPr sz="1400">
                <a:solidFill>
                  <a:schemeClr val="tx1"/>
                </a:solidFill>
              </a:defRPr>
            </a:lvl3pPr>
            <a:lvl4pPr>
              <a:defRPr sz="1400">
                <a:solidFill>
                  <a:schemeClr val="tx1"/>
                </a:solidFill>
              </a:defRPr>
            </a:lvl4pPr>
            <a:lvl5pPr>
              <a:defRPr sz="1400">
                <a:solidFill>
                  <a:schemeClr val="tx1"/>
                </a:solidFill>
              </a:defRPr>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6" name="Sisällön paikkamerkki 3">
            <a:extLst>
              <a:ext uri="{FF2B5EF4-FFF2-40B4-BE49-F238E27FC236}">
                <a16:creationId xmlns:a16="http://schemas.microsoft.com/office/drawing/2014/main" id="{FE98FF6C-22D2-526B-7208-1C45A9A7C6D6}"/>
              </a:ext>
            </a:extLst>
          </p:cNvPr>
          <p:cNvSpPr>
            <a:spLocks noGrp="1"/>
          </p:cNvSpPr>
          <p:nvPr>
            <p:ph sz="quarter" idx="14" hasCustomPrompt="1"/>
          </p:nvPr>
        </p:nvSpPr>
        <p:spPr>
          <a:xfrm>
            <a:off x="9144000" y="3517901"/>
            <a:ext cx="2506663" cy="2730500"/>
          </a:xfrm>
        </p:spPr>
        <p:txBody>
          <a:bodyPr/>
          <a:lstStyle>
            <a:lvl1pPr>
              <a:defRPr sz="1800">
                <a:solidFill>
                  <a:schemeClr val="tx1"/>
                </a:solidFill>
              </a:defRPr>
            </a:lvl1pPr>
            <a:lvl2pPr>
              <a:defRPr sz="1600">
                <a:solidFill>
                  <a:schemeClr val="tx1"/>
                </a:solidFill>
              </a:defRPr>
            </a:lvl2pPr>
            <a:lvl3pPr>
              <a:defRPr sz="1400">
                <a:solidFill>
                  <a:schemeClr val="tx1"/>
                </a:solidFill>
              </a:defRPr>
            </a:lvl3pPr>
            <a:lvl4pPr>
              <a:defRPr sz="1400">
                <a:solidFill>
                  <a:schemeClr val="tx1"/>
                </a:solidFill>
              </a:defRPr>
            </a:lvl4pPr>
            <a:lvl5pPr>
              <a:defRPr sz="1400">
                <a:solidFill>
                  <a:schemeClr val="tx1"/>
                </a:solidFill>
              </a:defRPr>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3" name="Alatunnisteen paikkamerkki 12">
            <a:extLst>
              <a:ext uri="{FF2B5EF4-FFF2-40B4-BE49-F238E27FC236}">
                <a16:creationId xmlns:a16="http://schemas.microsoft.com/office/drawing/2014/main" id="{E496DB7C-3D6C-7863-C2E8-ADCAC88CAE24}"/>
              </a:ext>
            </a:extLst>
          </p:cNvPr>
          <p:cNvSpPr>
            <a:spLocks noGrp="1"/>
          </p:cNvSpPr>
          <p:nvPr>
            <p:ph type="ftr" sz="quarter" idx="16"/>
          </p:nvPr>
        </p:nvSpPr>
        <p:spPr/>
        <p:txBody>
          <a:bodyPr/>
          <a:lstStyle/>
          <a:p>
            <a:endParaRPr lang="fi-FI" dirty="0"/>
          </a:p>
        </p:txBody>
      </p:sp>
      <p:sp>
        <p:nvSpPr>
          <p:cNvPr id="12" name="Päivämäärän paikkamerkki 11">
            <a:extLst>
              <a:ext uri="{FF2B5EF4-FFF2-40B4-BE49-F238E27FC236}">
                <a16:creationId xmlns:a16="http://schemas.microsoft.com/office/drawing/2014/main" id="{6BCB5FF5-AF00-A42B-DDB0-D511FCC72DE9}"/>
              </a:ext>
            </a:extLst>
          </p:cNvPr>
          <p:cNvSpPr>
            <a:spLocks noGrp="1"/>
          </p:cNvSpPr>
          <p:nvPr>
            <p:ph type="dt" sz="half" idx="15"/>
          </p:nvPr>
        </p:nvSpPr>
        <p:spPr/>
        <p:txBody>
          <a:bodyPr/>
          <a:lstStyle>
            <a:lvl1pPr>
              <a:defRPr>
                <a:solidFill>
                  <a:schemeClr val="tx1"/>
                </a:solidFill>
              </a:defRPr>
            </a:lvl1pPr>
          </a:lstStyle>
          <a:p>
            <a:r>
              <a:rPr lang="fi-FI"/>
              <a:t>12.8.2025</a:t>
            </a:r>
            <a:endParaRPr lang="fi-FI" dirty="0"/>
          </a:p>
        </p:txBody>
      </p:sp>
      <p:sp>
        <p:nvSpPr>
          <p:cNvPr id="14" name="Dian numeron paikkamerkki 13">
            <a:extLst>
              <a:ext uri="{FF2B5EF4-FFF2-40B4-BE49-F238E27FC236}">
                <a16:creationId xmlns:a16="http://schemas.microsoft.com/office/drawing/2014/main" id="{DEB2E068-0830-47E1-8CD6-6A31A793502A}"/>
              </a:ext>
            </a:extLst>
          </p:cNvPr>
          <p:cNvSpPr>
            <a:spLocks noGrp="1"/>
          </p:cNvSpPr>
          <p:nvPr>
            <p:ph type="sldNum" sz="quarter" idx="17"/>
          </p:nvPr>
        </p:nvSpPr>
        <p:spPr/>
        <p:txBody>
          <a:bodyPr/>
          <a:lstStyle>
            <a:lvl1pPr>
              <a:defRPr>
                <a:solidFill>
                  <a:schemeClr val="tx1"/>
                </a:solidFill>
              </a:defRPr>
            </a:lvl1pPr>
          </a:lstStyle>
          <a:p>
            <a:fld id="{A9494116-C6F5-466F-B5C1-BBB074CB17FC}" type="slidenum">
              <a:rPr lang="fi-FI" smtClean="0"/>
              <a:pPr/>
              <a:t>‹#›</a:t>
            </a:fld>
            <a:endParaRPr lang="fi-FI" dirty="0"/>
          </a:p>
        </p:txBody>
      </p:sp>
      <p:sp>
        <p:nvSpPr>
          <p:cNvPr id="7" name="Logo">
            <a:extLst>
              <a:ext uri="{FF2B5EF4-FFF2-40B4-BE49-F238E27FC236}">
                <a16:creationId xmlns:a16="http://schemas.microsoft.com/office/drawing/2014/main" id="{49310286-13BB-F582-2393-7E213BABDE4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078845903"/>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preserve="1" userDrawn="1">
  <p:cSld name="Otsikko ja sisältö 4 B">
    <p:bg>
      <p:bgPr>
        <a:solidFill>
          <a:schemeClr val="accent5"/>
        </a:solidFill>
        <a:effectLst/>
      </p:bgPr>
    </p:bg>
    <p:spTree>
      <p:nvGrpSpPr>
        <p:cNvPr id="1" name=""/>
        <p:cNvGrpSpPr/>
        <p:nvPr/>
      </p:nvGrpSpPr>
      <p:grpSpPr>
        <a:xfrm>
          <a:off x="0" y="0"/>
          <a:ext cx="0" cy="0"/>
          <a:chOff x="0" y="0"/>
          <a:chExt cx="0" cy="0"/>
        </a:xfrm>
      </p:grpSpPr>
      <p:sp>
        <p:nvSpPr>
          <p:cNvPr id="8" name="Vapaamuotoinen: Muoto 7">
            <a:extLst>
              <a:ext uri="{FF2B5EF4-FFF2-40B4-BE49-F238E27FC236}">
                <a16:creationId xmlns:a16="http://schemas.microsoft.com/office/drawing/2014/main" id="{CF1E9489-D5BB-BDB6-733A-0EF333BCE5F0}"/>
              </a:ext>
              <a:ext uri="{C183D7F6-B498-43B3-948B-1728B52AA6E4}">
                <adec:decorative xmlns:adec="http://schemas.microsoft.com/office/drawing/2017/decorative" val="1"/>
              </a:ext>
            </a:extLst>
          </p:cNvPr>
          <p:cNvSpPr/>
          <p:nvPr userDrawn="1"/>
        </p:nvSpPr>
        <p:spPr>
          <a:xfrm>
            <a:off x="0" y="0"/>
            <a:ext cx="8783638" cy="6858000"/>
          </a:xfrm>
          <a:custGeom>
            <a:avLst/>
            <a:gdLst>
              <a:gd name="connsiteX0" fmla="*/ 0 w 8783638"/>
              <a:gd name="connsiteY0" fmla="*/ 0 h 6858000"/>
              <a:gd name="connsiteX1" fmla="*/ 8696881 w 8783638"/>
              <a:gd name="connsiteY1" fmla="*/ 0 h 6858000"/>
              <a:gd name="connsiteX2" fmla="*/ 8701152 w 8783638"/>
              <a:gd name="connsiteY2" fmla="*/ 0 h 6858000"/>
              <a:gd name="connsiteX3" fmla="*/ 8779240 w 8783638"/>
              <a:gd name="connsiteY3" fmla="*/ 0 h 6858000"/>
              <a:gd name="connsiteX4" fmla="*/ 8783511 w 8783638"/>
              <a:gd name="connsiteY4" fmla="*/ 0 h 6858000"/>
              <a:gd name="connsiteX5" fmla="*/ 8437753 w 8783638"/>
              <a:gd name="connsiteY5" fmla="*/ 341440 h 6858000"/>
              <a:gd name="connsiteX6" fmla="*/ 8783638 w 8783638"/>
              <a:gd name="connsiteY6" fmla="*/ 685165 h 6858000"/>
              <a:gd name="connsiteX7" fmla="*/ 8437753 w 8783638"/>
              <a:gd name="connsiteY7" fmla="*/ 1026732 h 6858000"/>
              <a:gd name="connsiteX8" fmla="*/ 8783638 w 8783638"/>
              <a:gd name="connsiteY8" fmla="*/ 1370521 h 6858000"/>
              <a:gd name="connsiteX9" fmla="*/ 8437753 w 8783638"/>
              <a:gd name="connsiteY9" fmla="*/ 1712087 h 6858000"/>
              <a:gd name="connsiteX10" fmla="*/ 8783638 w 8783638"/>
              <a:gd name="connsiteY10" fmla="*/ 2055876 h 6858000"/>
              <a:gd name="connsiteX11" fmla="*/ 8437753 w 8783638"/>
              <a:gd name="connsiteY11" fmla="*/ 2399602 h 6858000"/>
              <a:gd name="connsiteX12" fmla="*/ 8783638 w 8783638"/>
              <a:gd name="connsiteY12" fmla="*/ 2741168 h 6858000"/>
              <a:gd name="connsiteX13" fmla="*/ 8437753 w 8783638"/>
              <a:gd name="connsiteY13" fmla="*/ 3084957 h 6858000"/>
              <a:gd name="connsiteX14" fmla="*/ 8783638 w 8783638"/>
              <a:gd name="connsiteY14" fmla="*/ 3428683 h 6858000"/>
              <a:gd name="connsiteX15" fmla="*/ 8780653 w 8783638"/>
              <a:gd name="connsiteY15" fmla="*/ 3431731 h 6858000"/>
              <a:gd name="connsiteX16" fmla="*/ 8782368 w 8783638"/>
              <a:gd name="connsiteY16" fmla="*/ 3431731 h 6858000"/>
              <a:gd name="connsiteX17" fmla="*/ 8437753 w 8783638"/>
              <a:gd name="connsiteY17" fmla="*/ 3772027 h 6858000"/>
              <a:gd name="connsiteX18" fmla="*/ 8783638 w 8783638"/>
              <a:gd name="connsiteY18" fmla="*/ 4115753 h 6858000"/>
              <a:gd name="connsiteX19" fmla="*/ 8437753 w 8783638"/>
              <a:gd name="connsiteY19" fmla="*/ 4459542 h 6858000"/>
              <a:gd name="connsiteX20" fmla="*/ 8783638 w 8783638"/>
              <a:gd name="connsiteY20" fmla="*/ 4803267 h 6858000"/>
              <a:gd name="connsiteX21" fmla="*/ 8437753 w 8783638"/>
              <a:gd name="connsiteY21" fmla="*/ 5144834 h 6858000"/>
              <a:gd name="connsiteX22" fmla="*/ 8783638 w 8783638"/>
              <a:gd name="connsiteY22" fmla="*/ 5488559 h 6858000"/>
              <a:gd name="connsiteX23" fmla="*/ 8437753 w 8783638"/>
              <a:gd name="connsiteY23" fmla="*/ 5830189 h 6858000"/>
              <a:gd name="connsiteX24" fmla="*/ 8783638 w 8783638"/>
              <a:gd name="connsiteY24" fmla="*/ 6173978 h 6858000"/>
              <a:gd name="connsiteX25" fmla="*/ 8437753 w 8783638"/>
              <a:gd name="connsiteY25" fmla="*/ 6515544 h 6858000"/>
              <a:gd name="connsiteX26" fmla="*/ 8782368 w 8783638"/>
              <a:gd name="connsiteY26" fmla="*/ 6858000 h 6858000"/>
              <a:gd name="connsiteX27" fmla="*/ 8778097 w 8783638"/>
              <a:gd name="connsiteY27" fmla="*/ 6858000 h 6858000"/>
              <a:gd name="connsiteX28" fmla="*/ 8700009 w 8783638"/>
              <a:gd name="connsiteY28" fmla="*/ 6858000 h 6858000"/>
              <a:gd name="connsiteX29" fmla="*/ 8695738 w 8783638"/>
              <a:gd name="connsiteY29" fmla="*/ 6858000 h 6858000"/>
              <a:gd name="connsiteX30" fmla="*/ 0 w 8783638"/>
              <a:gd name="connsiteY30"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783638" h="6858000">
                <a:moveTo>
                  <a:pt x="0" y="0"/>
                </a:moveTo>
                <a:lnTo>
                  <a:pt x="8696881" y="0"/>
                </a:lnTo>
                <a:lnTo>
                  <a:pt x="8701152" y="0"/>
                </a:lnTo>
                <a:lnTo>
                  <a:pt x="8779240" y="0"/>
                </a:lnTo>
                <a:lnTo>
                  <a:pt x="8783511" y="0"/>
                </a:lnTo>
                <a:lnTo>
                  <a:pt x="8437753" y="341440"/>
                </a:lnTo>
                <a:lnTo>
                  <a:pt x="8783638" y="685165"/>
                </a:lnTo>
                <a:lnTo>
                  <a:pt x="8437753" y="1026732"/>
                </a:lnTo>
                <a:lnTo>
                  <a:pt x="8783638" y="1370521"/>
                </a:lnTo>
                <a:lnTo>
                  <a:pt x="8437753" y="1712087"/>
                </a:lnTo>
                <a:lnTo>
                  <a:pt x="8783638" y="2055876"/>
                </a:lnTo>
                <a:lnTo>
                  <a:pt x="8437753" y="2399602"/>
                </a:lnTo>
                <a:lnTo>
                  <a:pt x="8783638" y="2741168"/>
                </a:lnTo>
                <a:lnTo>
                  <a:pt x="8437753" y="3084957"/>
                </a:lnTo>
                <a:lnTo>
                  <a:pt x="8783638" y="3428683"/>
                </a:lnTo>
                <a:lnTo>
                  <a:pt x="8780653" y="3431731"/>
                </a:lnTo>
                <a:lnTo>
                  <a:pt x="8782368" y="3431731"/>
                </a:lnTo>
                <a:lnTo>
                  <a:pt x="8437753" y="3772027"/>
                </a:lnTo>
                <a:lnTo>
                  <a:pt x="8783638" y="4115753"/>
                </a:lnTo>
                <a:lnTo>
                  <a:pt x="8437753" y="4459542"/>
                </a:lnTo>
                <a:lnTo>
                  <a:pt x="8783638" y="4803267"/>
                </a:lnTo>
                <a:lnTo>
                  <a:pt x="8437753" y="5144834"/>
                </a:lnTo>
                <a:lnTo>
                  <a:pt x="8783638" y="5488559"/>
                </a:lnTo>
                <a:lnTo>
                  <a:pt x="8437753" y="5830189"/>
                </a:lnTo>
                <a:lnTo>
                  <a:pt x="8783638" y="6173978"/>
                </a:lnTo>
                <a:lnTo>
                  <a:pt x="8437753" y="6515544"/>
                </a:lnTo>
                <a:lnTo>
                  <a:pt x="8782368" y="6858000"/>
                </a:lnTo>
                <a:lnTo>
                  <a:pt x="8778097" y="6858000"/>
                </a:lnTo>
                <a:lnTo>
                  <a:pt x="8700009" y="6858000"/>
                </a:lnTo>
                <a:lnTo>
                  <a:pt x="8695738" y="6858000"/>
                </a:lnTo>
                <a:lnTo>
                  <a:pt x="0" y="6858000"/>
                </a:lnTo>
                <a:close/>
              </a:path>
            </a:pathLst>
          </a:custGeom>
          <a:solidFill>
            <a:schemeClr val="bg1"/>
          </a:solidFill>
          <a:ln w="6350"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1" y="546100"/>
            <a:ext cx="7935912" cy="1235074"/>
          </a:xfrm>
          <a:prstGeom prst="rect">
            <a:avLst/>
          </a:prstGeom>
        </p:spPr>
        <p:txBody>
          <a:bodyPr/>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032000"/>
            <a:ext cx="7935913" cy="3968749"/>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Sisällön paikkamerkki 2">
            <a:extLst>
              <a:ext uri="{FF2B5EF4-FFF2-40B4-BE49-F238E27FC236}">
                <a16:creationId xmlns:a16="http://schemas.microsoft.com/office/drawing/2014/main" id="{A8803C51-B6A3-322F-5C35-1C501A4D1FA7}"/>
              </a:ext>
            </a:extLst>
          </p:cNvPr>
          <p:cNvSpPr>
            <a:spLocks noGrp="1"/>
          </p:cNvSpPr>
          <p:nvPr>
            <p:ph sz="quarter" idx="13" hasCustomPrompt="1"/>
          </p:nvPr>
        </p:nvSpPr>
        <p:spPr>
          <a:xfrm>
            <a:off x="9144000" y="539750"/>
            <a:ext cx="2506663" cy="2730500"/>
          </a:xfrm>
        </p:spPr>
        <p:txBody>
          <a:bodyPr/>
          <a:lstStyle>
            <a:lvl1pPr>
              <a:defRPr sz="1800">
                <a:solidFill>
                  <a:schemeClr val="tx1"/>
                </a:solidFill>
              </a:defRPr>
            </a:lvl1pPr>
            <a:lvl2pPr>
              <a:defRPr sz="1600">
                <a:solidFill>
                  <a:schemeClr val="tx1"/>
                </a:solidFill>
              </a:defRPr>
            </a:lvl2pPr>
            <a:lvl3pPr>
              <a:defRPr sz="1400">
                <a:solidFill>
                  <a:schemeClr val="tx1"/>
                </a:solidFill>
              </a:defRPr>
            </a:lvl3pPr>
            <a:lvl4pPr>
              <a:defRPr sz="1400">
                <a:solidFill>
                  <a:schemeClr val="tx1"/>
                </a:solidFill>
              </a:defRPr>
            </a:lvl4pPr>
            <a:lvl5pPr>
              <a:defRPr sz="1400">
                <a:solidFill>
                  <a:schemeClr val="tx1"/>
                </a:solidFill>
              </a:defRPr>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6" name="Sisällön paikkamerkki 3">
            <a:extLst>
              <a:ext uri="{FF2B5EF4-FFF2-40B4-BE49-F238E27FC236}">
                <a16:creationId xmlns:a16="http://schemas.microsoft.com/office/drawing/2014/main" id="{FE98FF6C-22D2-526B-7208-1C45A9A7C6D6}"/>
              </a:ext>
            </a:extLst>
          </p:cNvPr>
          <p:cNvSpPr>
            <a:spLocks noGrp="1"/>
          </p:cNvSpPr>
          <p:nvPr>
            <p:ph sz="quarter" idx="14" hasCustomPrompt="1"/>
          </p:nvPr>
        </p:nvSpPr>
        <p:spPr>
          <a:xfrm>
            <a:off x="9144000" y="3517901"/>
            <a:ext cx="2506663" cy="2730500"/>
          </a:xfrm>
        </p:spPr>
        <p:txBody>
          <a:bodyPr/>
          <a:lstStyle>
            <a:lvl1pPr>
              <a:defRPr sz="1800">
                <a:solidFill>
                  <a:schemeClr val="tx1"/>
                </a:solidFill>
              </a:defRPr>
            </a:lvl1pPr>
            <a:lvl2pPr>
              <a:defRPr sz="1600">
                <a:solidFill>
                  <a:schemeClr val="tx1"/>
                </a:solidFill>
              </a:defRPr>
            </a:lvl2pPr>
            <a:lvl3pPr>
              <a:defRPr sz="1400">
                <a:solidFill>
                  <a:schemeClr val="tx1"/>
                </a:solidFill>
              </a:defRPr>
            </a:lvl3pPr>
            <a:lvl4pPr>
              <a:defRPr sz="1400">
                <a:solidFill>
                  <a:schemeClr val="tx1"/>
                </a:solidFill>
              </a:defRPr>
            </a:lvl4pPr>
            <a:lvl5pPr>
              <a:defRPr sz="1400">
                <a:solidFill>
                  <a:schemeClr val="tx1"/>
                </a:solidFill>
              </a:defRPr>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3" name="Alatunnisteen paikkamerkki 12">
            <a:extLst>
              <a:ext uri="{FF2B5EF4-FFF2-40B4-BE49-F238E27FC236}">
                <a16:creationId xmlns:a16="http://schemas.microsoft.com/office/drawing/2014/main" id="{E496DB7C-3D6C-7863-C2E8-ADCAC88CAE24}"/>
              </a:ext>
            </a:extLst>
          </p:cNvPr>
          <p:cNvSpPr>
            <a:spLocks noGrp="1"/>
          </p:cNvSpPr>
          <p:nvPr>
            <p:ph type="ftr" sz="quarter" idx="16"/>
          </p:nvPr>
        </p:nvSpPr>
        <p:spPr/>
        <p:txBody>
          <a:bodyPr/>
          <a:lstStyle/>
          <a:p>
            <a:endParaRPr lang="fi-FI" dirty="0"/>
          </a:p>
        </p:txBody>
      </p:sp>
      <p:sp>
        <p:nvSpPr>
          <p:cNvPr id="12" name="Päivämäärän paikkamerkki 11">
            <a:extLst>
              <a:ext uri="{FF2B5EF4-FFF2-40B4-BE49-F238E27FC236}">
                <a16:creationId xmlns:a16="http://schemas.microsoft.com/office/drawing/2014/main" id="{6BCB5FF5-AF00-A42B-DDB0-D511FCC72DE9}"/>
              </a:ext>
            </a:extLst>
          </p:cNvPr>
          <p:cNvSpPr>
            <a:spLocks noGrp="1"/>
          </p:cNvSpPr>
          <p:nvPr>
            <p:ph type="dt" sz="half" idx="15"/>
          </p:nvPr>
        </p:nvSpPr>
        <p:spPr/>
        <p:txBody>
          <a:bodyPr/>
          <a:lstStyle>
            <a:lvl1pPr>
              <a:defRPr>
                <a:solidFill>
                  <a:schemeClr val="tx1"/>
                </a:solidFill>
              </a:defRPr>
            </a:lvl1pPr>
          </a:lstStyle>
          <a:p>
            <a:r>
              <a:rPr lang="fi-FI"/>
              <a:t>12.8.2025</a:t>
            </a:r>
            <a:endParaRPr lang="fi-FI" dirty="0"/>
          </a:p>
        </p:txBody>
      </p:sp>
      <p:sp>
        <p:nvSpPr>
          <p:cNvPr id="14" name="Dian numeron paikkamerkki 13">
            <a:extLst>
              <a:ext uri="{FF2B5EF4-FFF2-40B4-BE49-F238E27FC236}">
                <a16:creationId xmlns:a16="http://schemas.microsoft.com/office/drawing/2014/main" id="{DEB2E068-0830-47E1-8CD6-6A31A793502A}"/>
              </a:ext>
            </a:extLst>
          </p:cNvPr>
          <p:cNvSpPr>
            <a:spLocks noGrp="1"/>
          </p:cNvSpPr>
          <p:nvPr>
            <p:ph type="sldNum" sz="quarter" idx="17"/>
          </p:nvPr>
        </p:nvSpPr>
        <p:spPr/>
        <p:txBody>
          <a:bodyPr/>
          <a:lstStyle>
            <a:lvl1pPr>
              <a:defRPr>
                <a:solidFill>
                  <a:schemeClr val="tx1"/>
                </a:solidFill>
              </a:defRPr>
            </a:lvl1pPr>
          </a:lstStyle>
          <a:p>
            <a:fld id="{A9494116-C6F5-466F-B5C1-BBB074CB17FC}" type="slidenum">
              <a:rPr lang="fi-FI" smtClean="0"/>
              <a:pPr/>
              <a:t>‹#›</a:t>
            </a:fld>
            <a:endParaRPr lang="fi-FI" dirty="0"/>
          </a:p>
        </p:txBody>
      </p:sp>
      <p:sp>
        <p:nvSpPr>
          <p:cNvPr id="10" name="Logo">
            <a:extLst>
              <a:ext uri="{FF2B5EF4-FFF2-40B4-BE49-F238E27FC236}">
                <a16:creationId xmlns:a16="http://schemas.microsoft.com/office/drawing/2014/main" id="{8CE45C65-8646-6EF7-F1BB-7909C16C6659}"/>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63809797"/>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preserve="1" userDrawn="1">
  <p:cSld name="Otsikko ja sisältö 4 C">
    <p:bg>
      <p:bgPr>
        <a:solidFill>
          <a:schemeClr val="accent5"/>
        </a:solidFill>
        <a:effectLst/>
      </p:bgPr>
    </p:bg>
    <p:spTree>
      <p:nvGrpSpPr>
        <p:cNvPr id="1" name=""/>
        <p:cNvGrpSpPr/>
        <p:nvPr/>
      </p:nvGrpSpPr>
      <p:grpSpPr>
        <a:xfrm>
          <a:off x="0" y="0"/>
          <a:ext cx="0" cy="0"/>
          <a:chOff x="0" y="0"/>
          <a:chExt cx="0" cy="0"/>
        </a:xfrm>
      </p:grpSpPr>
      <p:sp>
        <p:nvSpPr>
          <p:cNvPr id="8" name="Vapaamuotoinen: Muoto 7">
            <a:extLst>
              <a:ext uri="{FF2B5EF4-FFF2-40B4-BE49-F238E27FC236}">
                <a16:creationId xmlns:a16="http://schemas.microsoft.com/office/drawing/2014/main" id="{32AC1E5B-5ED2-B309-7D49-7B58486FC74B}"/>
              </a:ext>
              <a:ext uri="{C183D7F6-B498-43B3-948B-1728B52AA6E4}">
                <adec:decorative xmlns:adec="http://schemas.microsoft.com/office/drawing/2017/decorative" val="1"/>
              </a:ext>
            </a:extLst>
          </p:cNvPr>
          <p:cNvSpPr/>
          <p:nvPr userDrawn="1"/>
        </p:nvSpPr>
        <p:spPr>
          <a:xfrm>
            <a:off x="0" y="31"/>
            <a:ext cx="8783638" cy="6857937"/>
          </a:xfrm>
          <a:custGeom>
            <a:avLst/>
            <a:gdLst>
              <a:gd name="connsiteX0" fmla="*/ 0 w 8783638"/>
              <a:gd name="connsiteY0" fmla="*/ 0 h 6857937"/>
              <a:gd name="connsiteX1" fmla="*/ 8508222 w 8783638"/>
              <a:gd name="connsiteY1" fmla="*/ 0 h 6857937"/>
              <a:gd name="connsiteX2" fmla="*/ 8783638 w 8783638"/>
              <a:gd name="connsiteY2" fmla="*/ 0 h 6857937"/>
              <a:gd name="connsiteX3" fmla="*/ 8544751 w 8783638"/>
              <a:gd name="connsiteY3" fmla="*/ 342900 h 6857937"/>
              <a:gd name="connsiteX4" fmla="*/ 8783638 w 8783638"/>
              <a:gd name="connsiteY4" fmla="*/ 685673 h 6857937"/>
              <a:gd name="connsiteX5" fmla="*/ 8544751 w 8783638"/>
              <a:gd name="connsiteY5" fmla="*/ 1028510 h 6857937"/>
              <a:gd name="connsiteX6" fmla="*/ 8783638 w 8783638"/>
              <a:gd name="connsiteY6" fmla="*/ 1371410 h 6857937"/>
              <a:gd name="connsiteX7" fmla="*/ 8544751 w 8783638"/>
              <a:gd name="connsiteY7" fmla="*/ 1714246 h 6857937"/>
              <a:gd name="connsiteX8" fmla="*/ 8783638 w 8783638"/>
              <a:gd name="connsiteY8" fmla="*/ 2057019 h 6857937"/>
              <a:gd name="connsiteX9" fmla="*/ 8544751 w 8783638"/>
              <a:gd name="connsiteY9" fmla="*/ 2399919 h 6857937"/>
              <a:gd name="connsiteX10" fmla="*/ 8783638 w 8783638"/>
              <a:gd name="connsiteY10" fmla="*/ 2742756 h 6857937"/>
              <a:gd name="connsiteX11" fmla="*/ 8544751 w 8783638"/>
              <a:gd name="connsiteY11" fmla="*/ 3085592 h 6857937"/>
              <a:gd name="connsiteX12" fmla="*/ 8777161 w 8783638"/>
              <a:gd name="connsiteY12" fmla="*/ 3362071 h 6857937"/>
              <a:gd name="connsiteX13" fmla="*/ 8776971 w 8783638"/>
              <a:gd name="connsiteY13" fmla="*/ 3362071 h 6857937"/>
              <a:gd name="connsiteX14" fmla="*/ 8783131 w 8783638"/>
              <a:gd name="connsiteY14" fmla="*/ 3410395 h 6857937"/>
              <a:gd name="connsiteX15" fmla="*/ 8783194 w 8783638"/>
              <a:gd name="connsiteY15" fmla="*/ 3412363 h 6857937"/>
              <a:gd name="connsiteX16" fmla="*/ 8783638 w 8783638"/>
              <a:gd name="connsiteY16" fmla="*/ 3428428 h 6857937"/>
              <a:gd name="connsiteX17" fmla="*/ 8544751 w 8783638"/>
              <a:gd name="connsiteY17" fmla="*/ 3771202 h 6857937"/>
              <a:gd name="connsiteX18" fmla="*/ 8544815 w 8783638"/>
              <a:gd name="connsiteY18" fmla="*/ 3771202 h 6857937"/>
              <a:gd name="connsiteX19" fmla="*/ 8651241 w 8783638"/>
              <a:gd name="connsiteY19" fmla="*/ 3836099 h 6857937"/>
              <a:gd name="connsiteX20" fmla="*/ 8783638 w 8783638"/>
              <a:gd name="connsiteY20" fmla="*/ 4116197 h 6857937"/>
              <a:gd name="connsiteX21" fmla="*/ 8544751 w 8783638"/>
              <a:gd name="connsiteY21" fmla="*/ 4459097 h 6857937"/>
              <a:gd name="connsiteX22" fmla="*/ 8783638 w 8783638"/>
              <a:gd name="connsiteY22" fmla="*/ 4801870 h 6857937"/>
              <a:gd name="connsiteX23" fmla="*/ 8544751 w 8783638"/>
              <a:gd name="connsiteY23" fmla="*/ 5144707 h 6857937"/>
              <a:gd name="connsiteX24" fmla="*/ 8783638 w 8783638"/>
              <a:gd name="connsiteY24" fmla="*/ 5487607 h 6857937"/>
              <a:gd name="connsiteX25" fmla="*/ 8544751 w 8783638"/>
              <a:gd name="connsiteY25" fmla="*/ 5830443 h 6857937"/>
              <a:gd name="connsiteX26" fmla="*/ 8783638 w 8783638"/>
              <a:gd name="connsiteY26" fmla="*/ 6173216 h 6857937"/>
              <a:gd name="connsiteX27" fmla="*/ 8544751 w 8783638"/>
              <a:gd name="connsiteY27" fmla="*/ 6516116 h 6857937"/>
              <a:gd name="connsiteX28" fmla="*/ 8783638 w 8783638"/>
              <a:gd name="connsiteY28" fmla="*/ 6857937 h 6857937"/>
              <a:gd name="connsiteX29" fmla="*/ 8508222 w 8783638"/>
              <a:gd name="connsiteY29" fmla="*/ 6857937 h 6857937"/>
              <a:gd name="connsiteX30" fmla="*/ 0 w 8783638"/>
              <a:gd name="connsiteY30" fmla="*/ 6857937 h 6857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783638" h="6857937">
                <a:moveTo>
                  <a:pt x="0" y="0"/>
                </a:moveTo>
                <a:lnTo>
                  <a:pt x="8508222" y="0"/>
                </a:lnTo>
                <a:lnTo>
                  <a:pt x="8783638" y="0"/>
                </a:lnTo>
                <a:cubicBezTo>
                  <a:pt x="8783638" y="154877"/>
                  <a:pt x="8686293" y="287592"/>
                  <a:pt x="8544751" y="342900"/>
                </a:cubicBezTo>
                <a:cubicBezTo>
                  <a:pt x="8684071" y="400368"/>
                  <a:pt x="8783638" y="533083"/>
                  <a:pt x="8783638" y="685673"/>
                </a:cubicBezTo>
                <a:cubicBezTo>
                  <a:pt x="8783638" y="838263"/>
                  <a:pt x="8686293" y="973265"/>
                  <a:pt x="8544751" y="1028510"/>
                </a:cubicBezTo>
                <a:cubicBezTo>
                  <a:pt x="8684071" y="1086041"/>
                  <a:pt x="8783638" y="1218819"/>
                  <a:pt x="8783638" y="1371410"/>
                </a:cubicBezTo>
                <a:cubicBezTo>
                  <a:pt x="8783638" y="1524000"/>
                  <a:pt x="8686293" y="1658938"/>
                  <a:pt x="8544751" y="1714246"/>
                </a:cubicBezTo>
                <a:cubicBezTo>
                  <a:pt x="8684071" y="1771714"/>
                  <a:pt x="8783638" y="1904429"/>
                  <a:pt x="8783638" y="2057019"/>
                </a:cubicBezTo>
                <a:cubicBezTo>
                  <a:pt x="8783638" y="2209610"/>
                  <a:pt x="8686293" y="2344611"/>
                  <a:pt x="8544751" y="2399919"/>
                </a:cubicBezTo>
                <a:cubicBezTo>
                  <a:pt x="8684071" y="2457387"/>
                  <a:pt x="8783638" y="2590165"/>
                  <a:pt x="8783638" y="2742756"/>
                </a:cubicBezTo>
                <a:cubicBezTo>
                  <a:pt x="8783638" y="2895346"/>
                  <a:pt x="8686293" y="3030284"/>
                  <a:pt x="8544751" y="3085592"/>
                </a:cubicBezTo>
                <a:cubicBezTo>
                  <a:pt x="8663433" y="3134614"/>
                  <a:pt x="8753159" y="3238056"/>
                  <a:pt x="8777161" y="3362071"/>
                </a:cubicBezTo>
                <a:lnTo>
                  <a:pt x="8776971" y="3362071"/>
                </a:lnTo>
                <a:cubicBezTo>
                  <a:pt x="8780210" y="3378137"/>
                  <a:pt x="8782178" y="3394266"/>
                  <a:pt x="8783131" y="3410395"/>
                </a:cubicBezTo>
                <a:cubicBezTo>
                  <a:pt x="8783131" y="3411030"/>
                  <a:pt x="8783194" y="3411728"/>
                  <a:pt x="8783194" y="3412363"/>
                </a:cubicBezTo>
                <a:cubicBezTo>
                  <a:pt x="8783448" y="3417634"/>
                  <a:pt x="8783638" y="3423031"/>
                  <a:pt x="8783638" y="3428428"/>
                </a:cubicBezTo>
                <a:cubicBezTo>
                  <a:pt x="8783638" y="3583241"/>
                  <a:pt x="8686293" y="3715957"/>
                  <a:pt x="8544751" y="3771202"/>
                </a:cubicBezTo>
                <a:cubicBezTo>
                  <a:pt x="8544751" y="3771202"/>
                  <a:pt x="8544815" y="3771202"/>
                  <a:pt x="8544815" y="3771202"/>
                </a:cubicBezTo>
                <a:cubicBezTo>
                  <a:pt x="8583868" y="3787331"/>
                  <a:pt x="8619745" y="3809365"/>
                  <a:pt x="8651241" y="3836099"/>
                </a:cubicBezTo>
                <a:cubicBezTo>
                  <a:pt x="8732076" y="3904806"/>
                  <a:pt x="8783638" y="4004755"/>
                  <a:pt x="8783638" y="4116197"/>
                </a:cubicBezTo>
                <a:cubicBezTo>
                  <a:pt x="8783638" y="4271074"/>
                  <a:pt x="8686293" y="4403725"/>
                  <a:pt x="8544751" y="4459097"/>
                </a:cubicBezTo>
                <a:cubicBezTo>
                  <a:pt x="8684071" y="4516565"/>
                  <a:pt x="8783638" y="4649280"/>
                  <a:pt x="8783638" y="4801870"/>
                </a:cubicBezTo>
                <a:cubicBezTo>
                  <a:pt x="8783638" y="4954461"/>
                  <a:pt x="8686293" y="5089462"/>
                  <a:pt x="8544751" y="5144707"/>
                </a:cubicBezTo>
                <a:cubicBezTo>
                  <a:pt x="8684071" y="5202238"/>
                  <a:pt x="8783638" y="5334953"/>
                  <a:pt x="8783638" y="5487607"/>
                </a:cubicBezTo>
                <a:cubicBezTo>
                  <a:pt x="8783638" y="5640261"/>
                  <a:pt x="8686293" y="5775135"/>
                  <a:pt x="8544751" y="5830443"/>
                </a:cubicBezTo>
                <a:cubicBezTo>
                  <a:pt x="8684071" y="5887911"/>
                  <a:pt x="8783638" y="6020626"/>
                  <a:pt x="8783638" y="6173216"/>
                </a:cubicBezTo>
                <a:cubicBezTo>
                  <a:pt x="8783638" y="6325807"/>
                  <a:pt x="8686293" y="6460808"/>
                  <a:pt x="8544751" y="6516116"/>
                </a:cubicBezTo>
                <a:cubicBezTo>
                  <a:pt x="8683753" y="6573456"/>
                  <a:pt x="8783194" y="6705727"/>
                  <a:pt x="8783638" y="6857937"/>
                </a:cubicBezTo>
                <a:lnTo>
                  <a:pt x="8508222" y="6857937"/>
                </a:lnTo>
                <a:lnTo>
                  <a:pt x="0" y="6857937"/>
                </a:lnTo>
                <a:close/>
              </a:path>
            </a:pathLst>
          </a:custGeom>
          <a:solidFill>
            <a:srgbClr val="FFFFFF"/>
          </a:solidFill>
          <a:ln w="6350"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39751" y="546100"/>
            <a:ext cx="7935912" cy="1235074"/>
          </a:xfrm>
          <a:prstGeom prst="rect">
            <a:avLst/>
          </a:prstGeom>
        </p:spPr>
        <p:txBody>
          <a:bodyPr/>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Sisällön paikkamerkki 1">
            <a:extLst>
              <a:ext uri="{FF2B5EF4-FFF2-40B4-BE49-F238E27FC236}">
                <a16:creationId xmlns:a16="http://schemas.microsoft.com/office/drawing/2014/main" id="{55B4C959-F412-6D75-D29C-9E2BF30D565D}"/>
              </a:ext>
            </a:extLst>
          </p:cNvPr>
          <p:cNvSpPr>
            <a:spLocks noGrp="1"/>
          </p:cNvSpPr>
          <p:nvPr>
            <p:ph idx="1" hasCustomPrompt="1"/>
          </p:nvPr>
        </p:nvSpPr>
        <p:spPr>
          <a:xfrm>
            <a:off x="539750" y="2032000"/>
            <a:ext cx="7935913" cy="3968749"/>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Sisällön paikkamerkki 2">
            <a:extLst>
              <a:ext uri="{FF2B5EF4-FFF2-40B4-BE49-F238E27FC236}">
                <a16:creationId xmlns:a16="http://schemas.microsoft.com/office/drawing/2014/main" id="{A8803C51-B6A3-322F-5C35-1C501A4D1FA7}"/>
              </a:ext>
            </a:extLst>
          </p:cNvPr>
          <p:cNvSpPr>
            <a:spLocks noGrp="1"/>
          </p:cNvSpPr>
          <p:nvPr>
            <p:ph sz="quarter" idx="13" hasCustomPrompt="1"/>
          </p:nvPr>
        </p:nvSpPr>
        <p:spPr>
          <a:xfrm>
            <a:off x="9144000" y="539750"/>
            <a:ext cx="2506663" cy="2730500"/>
          </a:xfrm>
        </p:spPr>
        <p:txBody>
          <a:bodyPr/>
          <a:lstStyle>
            <a:lvl1pPr>
              <a:defRPr sz="1800">
                <a:solidFill>
                  <a:schemeClr val="tx1"/>
                </a:solidFill>
              </a:defRPr>
            </a:lvl1pPr>
            <a:lvl2pPr>
              <a:defRPr sz="1600">
                <a:solidFill>
                  <a:schemeClr val="tx1"/>
                </a:solidFill>
              </a:defRPr>
            </a:lvl2pPr>
            <a:lvl3pPr>
              <a:defRPr sz="1400">
                <a:solidFill>
                  <a:schemeClr val="tx1"/>
                </a:solidFill>
              </a:defRPr>
            </a:lvl3pPr>
            <a:lvl4pPr>
              <a:defRPr sz="1400">
                <a:solidFill>
                  <a:schemeClr val="tx1"/>
                </a:solidFill>
              </a:defRPr>
            </a:lvl4pPr>
            <a:lvl5pPr>
              <a:defRPr sz="1400">
                <a:solidFill>
                  <a:schemeClr val="tx1"/>
                </a:solidFill>
              </a:defRPr>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6" name="Sisällön paikkamerkki 3">
            <a:extLst>
              <a:ext uri="{FF2B5EF4-FFF2-40B4-BE49-F238E27FC236}">
                <a16:creationId xmlns:a16="http://schemas.microsoft.com/office/drawing/2014/main" id="{FE98FF6C-22D2-526B-7208-1C45A9A7C6D6}"/>
              </a:ext>
            </a:extLst>
          </p:cNvPr>
          <p:cNvSpPr>
            <a:spLocks noGrp="1"/>
          </p:cNvSpPr>
          <p:nvPr>
            <p:ph sz="quarter" idx="14" hasCustomPrompt="1"/>
          </p:nvPr>
        </p:nvSpPr>
        <p:spPr>
          <a:xfrm>
            <a:off x="9144000" y="3517901"/>
            <a:ext cx="2506663" cy="2730500"/>
          </a:xfrm>
        </p:spPr>
        <p:txBody>
          <a:bodyPr/>
          <a:lstStyle>
            <a:lvl1pPr>
              <a:defRPr sz="1800">
                <a:solidFill>
                  <a:schemeClr val="tx1"/>
                </a:solidFill>
              </a:defRPr>
            </a:lvl1pPr>
            <a:lvl2pPr>
              <a:defRPr sz="1600">
                <a:solidFill>
                  <a:schemeClr val="tx1"/>
                </a:solidFill>
              </a:defRPr>
            </a:lvl2pPr>
            <a:lvl3pPr>
              <a:defRPr sz="1400">
                <a:solidFill>
                  <a:schemeClr val="tx1"/>
                </a:solidFill>
              </a:defRPr>
            </a:lvl3pPr>
            <a:lvl4pPr>
              <a:defRPr sz="1400">
                <a:solidFill>
                  <a:schemeClr val="tx1"/>
                </a:solidFill>
              </a:defRPr>
            </a:lvl4pPr>
            <a:lvl5pPr>
              <a:defRPr sz="1400">
                <a:solidFill>
                  <a:schemeClr val="tx1"/>
                </a:solidFill>
              </a:defRPr>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3" name="Alatunnisteen paikkamerkki 12">
            <a:extLst>
              <a:ext uri="{FF2B5EF4-FFF2-40B4-BE49-F238E27FC236}">
                <a16:creationId xmlns:a16="http://schemas.microsoft.com/office/drawing/2014/main" id="{E496DB7C-3D6C-7863-C2E8-ADCAC88CAE24}"/>
              </a:ext>
            </a:extLst>
          </p:cNvPr>
          <p:cNvSpPr>
            <a:spLocks noGrp="1"/>
          </p:cNvSpPr>
          <p:nvPr>
            <p:ph type="ftr" sz="quarter" idx="16"/>
          </p:nvPr>
        </p:nvSpPr>
        <p:spPr/>
        <p:txBody>
          <a:bodyPr/>
          <a:lstStyle/>
          <a:p>
            <a:endParaRPr lang="fi-FI" dirty="0"/>
          </a:p>
        </p:txBody>
      </p:sp>
      <p:sp>
        <p:nvSpPr>
          <p:cNvPr id="12" name="Päivämäärän paikkamerkki 11">
            <a:extLst>
              <a:ext uri="{FF2B5EF4-FFF2-40B4-BE49-F238E27FC236}">
                <a16:creationId xmlns:a16="http://schemas.microsoft.com/office/drawing/2014/main" id="{6BCB5FF5-AF00-A42B-DDB0-D511FCC72DE9}"/>
              </a:ext>
            </a:extLst>
          </p:cNvPr>
          <p:cNvSpPr>
            <a:spLocks noGrp="1"/>
          </p:cNvSpPr>
          <p:nvPr>
            <p:ph type="dt" sz="half" idx="15"/>
          </p:nvPr>
        </p:nvSpPr>
        <p:spPr/>
        <p:txBody>
          <a:bodyPr/>
          <a:lstStyle>
            <a:lvl1pPr>
              <a:defRPr>
                <a:solidFill>
                  <a:schemeClr val="tx1"/>
                </a:solidFill>
              </a:defRPr>
            </a:lvl1pPr>
          </a:lstStyle>
          <a:p>
            <a:r>
              <a:rPr lang="fi-FI"/>
              <a:t>12.8.2025</a:t>
            </a:r>
            <a:endParaRPr lang="fi-FI" dirty="0"/>
          </a:p>
        </p:txBody>
      </p:sp>
      <p:sp>
        <p:nvSpPr>
          <p:cNvPr id="14" name="Dian numeron paikkamerkki 13">
            <a:extLst>
              <a:ext uri="{FF2B5EF4-FFF2-40B4-BE49-F238E27FC236}">
                <a16:creationId xmlns:a16="http://schemas.microsoft.com/office/drawing/2014/main" id="{DEB2E068-0830-47E1-8CD6-6A31A793502A}"/>
              </a:ext>
            </a:extLst>
          </p:cNvPr>
          <p:cNvSpPr>
            <a:spLocks noGrp="1"/>
          </p:cNvSpPr>
          <p:nvPr>
            <p:ph type="sldNum" sz="quarter" idx="17"/>
          </p:nvPr>
        </p:nvSpPr>
        <p:spPr/>
        <p:txBody>
          <a:bodyPr/>
          <a:lstStyle>
            <a:lvl1pPr>
              <a:defRPr>
                <a:solidFill>
                  <a:schemeClr val="tx1"/>
                </a:solidFill>
              </a:defRPr>
            </a:lvl1pPr>
          </a:lstStyle>
          <a:p>
            <a:fld id="{A9494116-C6F5-466F-B5C1-BBB074CB17FC}" type="slidenum">
              <a:rPr lang="fi-FI" smtClean="0"/>
              <a:pPr/>
              <a:t>‹#›</a:t>
            </a:fld>
            <a:endParaRPr lang="fi-FI" dirty="0"/>
          </a:p>
        </p:txBody>
      </p:sp>
      <p:sp>
        <p:nvSpPr>
          <p:cNvPr id="10" name="Logo">
            <a:extLst>
              <a:ext uri="{FF2B5EF4-FFF2-40B4-BE49-F238E27FC236}">
                <a16:creationId xmlns:a16="http://schemas.microsoft.com/office/drawing/2014/main" id="{0F6C14A0-39E7-4FE5-5D51-FE4E31E771C8}"/>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817727017"/>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twoObj" preserve="1">
  <p:cSld name="Vertailu 1">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B2CD312-9726-B802-8BDD-60E4DE41D212}"/>
              </a:ext>
            </a:extLst>
          </p:cNvPr>
          <p:cNvSpPr>
            <a:spLocks noGrp="1"/>
          </p:cNvSpPr>
          <p:nvPr>
            <p:ph type="title"/>
          </p:nvPr>
        </p:nvSpPr>
        <p:spPr>
          <a:xfrm>
            <a:off x="539750" y="539750"/>
            <a:ext cx="11107635" cy="992188"/>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Sisällön paikkamerkki 1">
            <a:extLst>
              <a:ext uri="{FF2B5EF4-FFF2-40B4-BE49-F238E27FC236}">
                <a16:creationId xmlns:a16="http://schemas.microsoft.com/office/drawing/2014/main" id="{22518D0B-5C58-A517-480D-F96C2EABA205}"/>
              </a:ext>
            </a:extLst>
          </p:cNvPr>
          <p:cNvSpPr>
            <a:spLocks noGrp="1"/>
          </p:cNvSpPr>
          <p:nvPr>
            <p:ph sz="half" idx="1" hasCustomPrompt="1"/>
          </p:nvPr>
        </p:nvSpPr>
        <p:spPr>
          <a:xfrm>
            <a:off x="544408" y="1532511"/>
            <a:ext cx="5370616" cy="4468240"/>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4" name="Sisällön paikkamerkki 2">
            <a:extLst>
              <a:ext uri="{FF2B5EF4-FFF2-40B4-BE49-F238E27FC236}">
                <a16:creationId xmlns:a16="http://schemas.microsoft.com/office/drawing/2014/main" id="{98DA6DB5-E852-25D0-9059-FECE8670E54B}"/>
              </a:ext>
            </a:extLst>
          </p:cNvPr>
          <p:cNvSpPr>
            <a:spLocks noGrp="1"/>
          </p:cNvSpPr>
          <p:nvPr>
            <p:ph sz="half" idx="2" hasCustomPrompt="1"/>
          </p:nvPr>
        </p:nvSpPr>
        <p:spPr>
          <a:xfrm>
            <a:off x="6275387" y="1531938"/>
            <a:ext cx="5375275" cy="4468812"/>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3" name="Alatunnisteen paikkamerkki 12">
            <a:extLst>
              <a:ext uri="{FF2B5EF4-FFF2-40B4-BE49-F238E27FC236}">
                <a16:creationId xmlns:a16="http://schemas.microsoft.com/office/drawing/2014/main" id="{D8E4A7FC-CF05-56A2-FA80-1A54D3A88D61}"/>
              </a:ext>
            </a:extLst>
          </p:cNvPr>
          <p:cNvSpPr>
            <a:spLocks noGrp="1"/>
          </p:cNvSpPr>
          <p:nvPr>
            <p:ph type="ftr" sz="quarter" idx="11"/>
          </p:nvPr>
        </p:nvSpPr>
        <p:spPr/>
        <p:txBody>
          <a:bodyPr/>
          <a:lstStyle/>
          <a:p>
            <a:endParaRPr lang="fi-FI" dirty="0"/>
          </a:p>
        </p:txBody>
      </p:sp>
      <p:sp>
        <p:nvSpPr>
          <p:cNvPr id="12" name="Päivämäärän paikkamerkki 11">
            <a:extLst>
              <a:ext uri="{FF2B5EF4-FFF2-40B4-BE49-F238E27FC236}">
                <a16:creationId xmlns:a16="http://schemas.microsoft.com/office/drawing/2014/main" id="{D6BA5BED-D50D-3E5C-3E63-A6DDFC04A821}"/>
              </a:ext>
            </a:extLst>
          </p:cNvPr>
          <p:cNvSpPr>
            <a:spLocks noGrp="1"/>
          </p:cNvSpPr>
          <p:nvPr>
            <p:ph type="dt" sz="half" idx="10"/>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3C2A2640-C50C-94A7-F107-1DF30CBB132C}"/>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6" name="Logo">
            <a:extLst>
              <a:ext uri="{FF2B5EF4-FFF2-40B4-BE49-F238E27FC236}">
                <a16:creationId xmlns:a16="http://schemas.microsoft.com/office/drawing/2014/main" id="{6B833146-F72B-F08F-22AE-2723025C4E1E}"/>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276337035"/>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twoTxTwoObj" preserve="1">
  <p:cSld name="Vertailu 2">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408DB74-1303-3AB6-333D-9D5AC9C68137}"/>
              </a:ext>
            </a:extLst>
          </p:cNvPr>
          <p:cNvSpPr>
            <a:spLocks noGrp="1"/>
          </p:cNvSpPr>
          <p:nvPr>
            <p:ph type="title"/>
          </p:nvPr>
        </p:nvSpPr>
        <p:spPr>
          <a:xfrm>
            <a:off x="539751" y="539750"/>
            <a:ext cx="11110912" cy="992188"/>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Tekstin paikkamerkki 1">
            <a:extLst>
              <a:ext uri="{FF2B5EF4-FFF2-40B4-BE49-F238E27FC236}">
                <a16:creationId xmlns:a16="http://schemas.microsoft.com/office/drawing/2014/main" id="{76D547CA-3ABA-38C8-E102-E152E2A84E0B}"/>
              </a:ext>
            </a:extLst>
          </p:cNvPr>
          <p:cNvSpPr>
            <a:spLocks noGrp="1"/>
          </p:cNvSpPr>
          <p:nvPr>
            <p:ph type="body" idx="1" hasCustomPrompt="1"/>
          </p:nvPr>
        </p:nvSpPr>
        <p:spPr>
          <a:xfrm>
            <a:off x="539750" y="1539441"/>
            <a:ext cx="5378451" cy="738622"/>
          </a:xfrm>
        </p:spPr>
        <p:txBody>
          <a:bodyPr lIns="0" tIns="0" rIns="0" bIns="0" anchor="t">
            <a:noAutofit/>
          </a:bodyPr>
          <a:lstStyle>
            <a:lvl1pPr marL="0" indent="0">
              <a:lnSpc>
                <a:spcPct val="100000"/>
              </a:lnSpc>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dirty="0"/>
              <a:t>Tekstipaikka, joka rytmittää sisältöä visuaalisesti</a:t>
            </a:r>
          </a:p>
        </p:txBody>
      </p:sp>
      <p:sp>
        <p:nvSpPr>
          <p:cNvPr id="4" name="Sisällön paikkamerkki 1">
            <a:extLst>
              <a:ext uri="{FF2B5EF4-FFF2-40B4-BE49-F238E27FC236}">
                <a16:creationId xmlns:a16="http://schemas.microsoft.com/office/drawing/2014/main" id="{9321E482-A8CD-3E6B-8B2B-35AB0ED6A090}"/>
              </a:ext>
            </a:extLst>
          </p:cNvPr>
          <p:cNvSpPr>
            <a:spLocks noGrp="1"/>
          </p:cNvSpPr>
          <p:nvPr>
            <p:ph sz="half" idx="2" hasCustomPrompt="1"/>
          </p:nvPr>
        </p:nvSpPr>
        <p:spPr>
          <a:xfrm>
            <a:off x="539750" y="2285567"/>
            <a:ext cx="5378451" cy="3467534"/>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5" name="Tekstin paikkamerkki 2">
            <a:extLst>
              <a:ext uri="{FF2B5EF4-FFF2-40B4-BE49-F238E27FC236}">
                <a16:creationId xmlns:a16="http://schemas.microsoft.com/office/drawing/2014/main" id="{8F7C15FA-DEB9-D490-7044-34D7E5D6D128}"/>
              </a:ext>
            </a:extLst>
          </p:cNvPr>
          <p:cNvSpPr>
            <a:spLocks noGrp="1"/>
          </p:cNvSpPr>
          <p:nvPr>
            <p:ph type="body" sz="quarter" idx="3" hasCustomPrompt="1"/>
          </p:nvPr>
        </p:nvSpPr>
        <p:spPr>
          <a:xfrm>
            <a:off x="6273800" y="1539441"/>
            <a:ext cx="5372100" cy="738622"/>
          </a:xfrm>
        </p:spPr>
        <p:txBody>
          <a:bodyPr lIns="0" tIns="0" rIns="0" bIns="0" anchor="t">
            <a:noAutofit/>
          </a:bodyPr>
          <a:lstStyle>
            <a:lvl1pPr marL="0" indent="0">
              <a:lnSpc>
                <a:spcPct val="100000"/>
              </a:lnSpc>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dirty="0"/>
              <a:t>Tekstipaikka, joka rytmittää sisältöä visuaalisesti</a:t>
            </a:r>
          </a:p>
        </p:txBody>
      </p:sp>
      <p:sp>
        <p:nvSpPr>
          <p:cNvPr id="6" name="Sisällön paikkamerkki 2">
            <a:extLst>
              <a:ext uri="{FF2B5EF4-FFF2-40B4-BE49-F238E27FC236}">
                <a16:creationId xmlns:a16="http://schemas.microsoft.com/office/drawing/2014/main" id="{3B057EEC-FAD5-EB6F-D143-95B815A82B6C}"/>
              </a:ext>
            </a:extLst>
          </p:cNvPr>
          <p:cNvSpPr>
            <a:spLocks noGrp="1"/>
          </p:cNvSpPr>
          <p:nvPr>
            <p:ph sz="quarter" idx="4" hasCustomPrompt="1"/>
          </p:nvPr>
        </p:nvSpPr>
        <p:spPr>
          <a:xfrm>
            <a:off x="6273800" y="2285566"/>
            <a:ext cx="5372100" cy="3467534"/>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1" name="Alatunnisteen paikkamerkki 10">
            <a:extLst>
              <a:ext uri="{FF2B5EF4-FFF2-40B4-BE49-F238E27FC236}">
                <a16:creationId xmlns:a16="http://schemas.microsoft.com/office/drawing/2014/main" id="{4FCE73E2-36E9-8CAC-00C2-3A25BF46780A}"/>
              </a:ext>
            </a:extLst>
          </p:cNvPr>
          <p:cNvSpPr>
            <a:spLocks noGrp="1"/>
          </p:cNvSpPr>
          <p:nvPr>
            <p:ph type="ftr" sz="quarter" idx="11"/>
          </p:nvPr>
        </p:nvSpPr>
        <p:spPr/>
        <p:txBody>
          <a:bodyPr/>
          <a:lstStyle/>
          <a:p>
            <a:endParaRPr lang="fi-FI" dirty="0"/>
          </a:p>
        </p:txBody>
      </p:sp>
      <p:sp>
        <p:nvSpPr>
          <p:cNvPr id="10" name="Päivämäärän paikkamerkki 9">
            <a:extLst>
              <a:ext uri="{FF2B5EF4-FFF2-40B4-BE49-F238E27FC236}">
                <a16:creationId xmlns:a16="http://schemas.microsoft.com/office/drawing/2014/main" id="{E9FDBA58-A840-870D-4637-BD7F8083BE3A}"/>
              </a:ext>
            </a:extLst>
          </p:cNvPr>
          <p:cNvSpPr>
            <a:spLocks noGrp="1"/>
          </p:cNvSpPr>
          <p:nvPr>
            <p:ph type="dt" sz="half" idx="10"/>
          </p:nvPr>
        </p:nvSpPr>
        <p:spPr/>
        <p:txBody>
          <a:bodyPr/>
          <a:lstStyle/>
          <a:p>
            <a:r>
              <a:rPr lang="fi-FI"/>
              <a:t>12.8.2025</a:t>
            </a:r>
            <a:endParaRPr lang="fi-FI" dirty="0"/>
          </a:p>
        </p:txBody>
      </p:sp>
      <p:sp>
        <p:nvSpPr>
          <p:cNvPr id="13" name="Dian numeron paikkamerkki 12">
            <a:extLst>
              <a:ext uri="{FF2B5EF4-FFF2-40B4-BE49-F238E27FC236}">
                <a16:creationId xmlns:a16="http://schemas.microsoft.com/office/drawing/2014/main" id="{E713DDF3-4031-4BA9-E3A7-7B9577F955EA}"/>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8" name="Logo">
            <a:extLst>
              <a:ext uri="{FF2B5EF4-FFF2-40B4-BE49-F238E27FC236}">
                <a16:creationId xmlns:a16="http://schemas.microsoft.com/office/drawing/2014/main" id="{7AE3F8A3-B31C-4CFA-D756-0A82F5435569}"/>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4032671043"/>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preserve="1" userDrawn="1">
  <p:cSld name="Vertailu 3">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408DB74-1303-3AB6-333D-9D5AC9C68137}"/>
              </a:ext>
            </a:extLst>
          </p:cNvPr>
          <p:cNvSpPr>
            <a:spLocks noGrp="1"/>
          </p:cNvSpPr>
          <p:nvPr>
            <p:ph type="title"/>
          </p:nvPr>
        </p:nvSpPr>
        <p:spPr>
          <a:xfrm>
            <a:off x="539750" y="539750"/>
            <a:ext cx="11106150" cy="744538"/>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Tekstin paikkamerkki 1">
            <a:extLst>
              <a:ext uri="{FF2B5EF4-FFF2-40B4-BE49-F238E27FC236}">
                <a16:creationId xmlns:a16="http://schemas.microsoft.com/office/drawing/2014/main" id="{76D547CA-3ABA-38C8-E102-E152E2A84E0B}"/>
              </a:ext>
            </a:extLst>
          </p:cNvPr>
          <p:cNvSpPr>
            <a:spLocks noGrp="1"/>
          </p:cNvSpPr>
          <p:nvPr>
            <p:ph type="body" idx="1" hasCustomPrompt="1"/>
          </p:nvPr>
        </p:nvSpPr>
        <p:spPr>
          <a:xfrm>
            <a:off x="539750" y="1284287"/>
            <a:ext cx="5378451" cy="496887"/>
          </a:xfrm>
        </p:spPr>
        <p:txBody>
          <a:bodyPr lIns="0" tIns="0" rIns="0" bIns="0" anchor="b">
            <a:noAutofit/>
          </a:bodyPr>
          <a:lstStyle>
            <a:lvl1pPr marL="0" indent="0">
              <a:lnSpc>
                <a:spcPct val="100000"/>
              </a:lnSpc>
              <a:buNone/>
              <a:defRPr sz="1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dirty="0"/>
              <a:t>Tekstipaikka, joka rytmittää sisältöä visuaalisesti</a:t>
            </a:r>
          </a:p>
        </p:txBody>
      </p:sp>
      <p:sp>
        <p:nvSpPr>
          <p:cNvPr id="4" name="Sisällön paikkamerkki 1">
            <a:extLst>
              <a:ext uri="{FF2B5EF4-FFF2-40B4-BE49-F238E27FC236}">
                <a16:creationId xmlns:a16="http://schemas.microsoft.com/office/drawing/2014/main" id="{9321E482-A8CD-3E6B-8B2B-35AB0ED6A090}"/>
              </a:ext>
            </a:extLst>
          </p:cNvPr>
          <p:cNvSpPr>
            <a:spLocks noGrp="1"/>
          </p:cNvSpPr>
          <p:nvPr>
            <p:ph sz="half" idx="2" hasCustomPrompt="1"/>
          </p:nvPr>
        </p:nvSpPr>
        <p:spPr>
          <a:xfrm>
            <a:off x="539750" y="2032000"/>
            <a:ext cx="5378451" cy="3224213"/>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3" name="Tekstin paikkamerkki 1">
            <a:extLst>
              <a:ext uri="{FF2B5EF4-FFF2-40B4-BE49-F238E27FC236}">
                <a16:creationId xmlns:a16="http://schemas.microsoft.com/office/drawing/2014/main" id="{3607A99A-BDC0-AD56-A63F-EA0BEB0494A7}"/>
              </a:ext>
            </a:extLst>
          </p:cNvPr>
          <p:cNvSpPr>
            <a:spLocks noGrp="1"/>
          </p:cNvSpPr>
          <p:nvPr>
            <p:ph type="body" sz="quarter" idx="14" hasCustomPrompt="1"/>
          </p:nvPr>
        </p:nvSpPr>
        <p:spPr>
          <a:xfrm>
            <a:off x="539750" y="5256213"/>
            <a:ext cx="5386675" cy="744537"/>
          </a:xfrm>
        </p:spPr>
        <p:txBody>
          <a:bodyPr tIns="108000" anchor="t"/>
          <a:lstStyle>
            <a:lvl1pPr marL="0" indent="0">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Lisää tähän kuvateksti, joka selittää tai täydentää kuvaa. Jos kuvan lähde ei ole pääteltävissä asiayhteydestä, lisää se muodossa Lähde: esimerkki.fi</a:t>
            </a:r>
          </a:p>
        </p:txBody>
      </p:sp>
      <p:sp>
        <p:nvSpPr>
          <p:cNvPr id="5" name="Tekstin paikkamerkki 2">
            <a:extLst>
              <a:ext uri="{FF2B5EF4-FFF2-40B4-BE49-F238E27FC236}">
                <a16:creationId xmlns:a16="http://schemas.microsoft.com/office/drawing/2014/main" id="{8F7C15FA-DEB9-D490-7044-34D7E5D6D128}"/>
              </a:ext>
            </a:extLst>
          </p:cNvPr>
          <p:cNvSpPr>
            <a:spLocks noGrp="1"/>
          </p:cNvSpPr>
          <p:nvPr>
            <p:ph type="body" sz="quarter" idx="3" hasCustomPrompt="1"/>
          </p:nvPr>
        </p:nvSpPr>
        <p:spPr>
          <a:xfrm>
            <a:off x="6273800" y="1282699"/>
            <a:ext cx="5372100" cy="498475"/>
          </a:xfrm>
        </p:spPr>
        <p:txBody>
          <a:bodyPr lIns="0" tIns="0" rIns="0" bIns="0" anchor="b">
            <a:noAutofit/>
          </a:bodyPr>
          <a:lstStyle>
            <a:lvl1pPr marL="0" indent="0">
              <a:lnSpc>
                <a:spcPct val="100000"/>
              </a:lnSpc>
              <a:buNone/>
              <a:defRPr sz="1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dirty="0"/>
              <a:t>Tekstipaikka, joka rytmittää sisältöä visuaalisesti</a:t>
            </a:r>
          </a:p>
        </p:txBody>
      </p:sp>
      <p:sp>
        <p:nvSpPr>
          <p:cNvPr id="6" name="Sisällön paikkamerkki 2">
            <a:extLst>
              <a:ext uri="{FF2B5EF4-FFF2-40B4-BE49-F238E27FC236}">
                <a16:creationId xmlns:a16="http://schemas.microsoft.com/office/drawing/2014/main" id="{3B057EEC-FAD5-EB6F-D143-95B815A82B6C}"/>
              </a:ext>
            </a:extLst>
          </p:cNvPr>
          <p:cNvSpPr>
            <a:spLocks noGrp="1"/>
          </p:cNvSpPr>
          <p:nvPr>
            <p:ph sz="quarter" idx="4" hasCustomPrompt="1"/>
          </p:nvPr>
        </p:nvSpPr>
        <p:spPr>
          <a:xfrm>
            <a:off x="6273800" y="2041130"/>
            <a:ext cx="5372100" cy="3215083"/>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1" name="Tekstin paikkamerkki 2">
            <a:extLst>
              <a:ext uri="{FF2B5EF4-FFF2-40B4-BE49-F238E27FC236}">
                <a16:creationId xmlns:a16="http://schemas.microsoft.com/office/drawing/2014/main" id="{A04BD470-0B4D-F9CE-C3FB-A05047EC8B69}"/>
              </a:ext>
            </a:extLst>
          </p:cNvPr>
          <p:cNvSpPr>
            <a:spLocks noGrp="1"/>
          </p:cNvSpPr>
          <p:nvPr>
            <p:ph type="body" sz="quarter" idx="13" hasCustomPrompt="1"/>
          </p:nvPr>
        </p:nvSpPr>
        <p:spPr>
          <a:xfrm>
            <a:off x="6273800" y="5256213"/>
            <a:ext cx="5376863" cy="744537"/>
          </a:xfrm>
        </p:spPr>
        <p:txBody>
          <a:bodyPr tIns="108000" anchor="t"/>
          <a:lstStyle>
            <a:lvl1pPr marL="0" indent="0">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Lisää tähän kuvateksti, joka selittää tai täydentää kuvaa. Jos kuvan lähde ei ole pääteltävissä asiayhteydestä, lisää se muodossa Lähde: esimerkki.fi</a:t>
            </a:r>
          </a:p>
        </p:txBody>
      </p:sp>
      <p:sp>
        <p:nvSpPr>
          <p:cNvPr id="14" name="Alatunnisteen paikkamerkki 13">
            <a:extLst>
              <a:ext uri="{FF2B5EF4-FFF2-40B4-BE49-F238E27FC236}">
                <a16:creationId xmlns:a16="http://schemas.microsoft.com/office/drawing/2014/main" id="{C39B92BF-1087-61D0-291D-43ABAE6C9654}"/>
              </a:ext>
            </a:extLst>
          </p:cNvPr>
          <p:cNvSpPr>
            <a:spLocks noGrp="1"/>
          </p:cNvSpPr>
          <p:nvPr>
            <p:ph type="ftr" sz="quarter" idx="16"/>
          </p:nvPr>
        </p:nvSpPr>
        <p:spPr/>
        <p:txBody>
          <a:bodyPr/>
          <a:lstStyle/>
          <a:p>
            <a:endParaRPr lang="fi-FI" dirty="0"/>
          </a:p>
        </p:txBody>
      </p:sp>
      <p:sp>
        <p:nvSpPr>
          <p:cNvPr id="10" name="Päivämäärän paikkamerkki 9">
            <a:extLst>
              <a:ext uri="{FF2B5EF4-FFF2-40B4-BE49-F238E27FC236}">
                <a16:creationId xmlns:a16="http://schemas.microsoft.com/office/drawing/2014/main" id="{28AECB3D-E6F3-F70A-68A8-89943DF33635}"/>
              </a:ext>
            </a:extLst>
          </p:cNvPr>
          <p:cNvSpPr>
            <a:spLocks noGrp="1"/>
          </p:cNvSpPr>
          <p:nvPr>
            <p:ph type="dt" sz="half" idx="15"/>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90E135CE-1921-1119-9B4B-FE8948E523B8}"/>
              </a:ext>
            </a:extLst>
          </p:cNvPr>
          <p:cNvSpPr>
            <a:spLocks noGrp="1"/>
          </p:cNvSpPr>
          <p:nvPr>
            <p:ph type="sldNum" sz="quarter" idx="17"/>
          </p:nvPr>
        </p:nvSpPr>
        <p:spPr/>
        <p:txBody>
          <a:bodyPr/>
          <a:lstStyle/>
          <a:p>
            <a:fld id="{A9494116-C6F5-466F-B5C1-BBB074CB17FC}" type="slidenum">
              <a:rPr lang="fi-FI" smtClean="0"/>
              <a:pPr/>
              <a:t>‹#›</a:t>
            </a:fld>
            <a:endParaRPr lang="fi-FI" dirty="0"/>
          </a:p>
        </p:txBody>
      </p:sp>
      <p:sp>
        <p:nvSpPr>
          <p:cNvPr id="8" name="Logo">
            <a:extLst>
              <a:ext uri="{FF2B5EF4-FFF2-40B4-BE49-F238E27FC236}">
                <a16:creationId xmlns:a16="http://schemas.microsoft.com/office/drawing/2014/main" id="{97260B81-5A99-ADB5-6A19-8135D1E605C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293123682"/>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Tiivistelmä 1 A">
    <p:bg>
      <p:bgPr>
        <a:solidFill>
          <a:schemeClr val="bg2"/>
        </a:solidFill>
        <a:effectLst/>
      </p:bgPr>
    </p:bg>
    <p:spTree>
      <p:nvGrpSpPr>
        <p:cNvPr id="1" name=""/>
        <p:cNvGrpSpPr/>
        <p:nvPr/>
      </p:nvGrpSpPr>
      <p:grpSpPr>
        <a:xfrm>
          <a:off x="0" y="0"/>
          <a:ext cx="0" cy="0"/>
          <a:chOff x="0" y="0"/>
          <a:chExt cx="0" cy="0"/>
        </a:xfrm>
      </p:grpSpPr>
      <p:sp>
        <p:nvSpPr>
          <p:cNvPr id="16" name="Vapaamuotoinen: Muoto 15">
            <a:extLst>
              <a:ext uri="{FF2B5EF4-FFF2-40B4-BE49-F238E27FC236}">
                <a16:creationId xmlns:a16="http://schemas.microsoft.com/office/drawing/2014/main" id="{964FC5B6-4D28-DB29-FB68-3D4BDBBECE2A}"/>
              </a:ext>
              <a:ext uri="{C183D7F6-B498-43B3-948B-1728B52AA6E4}">
                <adec:decorative xmlns:adec="http://schemas.microsoft.com/office/drawing/2017/decorative" val="1"/>
              </a:ext>
            </a:extLst>
          </p:cNvPr>
          <p:cNvSpPr>
            <a:spLocks noChangeAspect="1"/>
          </p:cNvSpPr>
          <p:nvPr userDrawn="1"/>
        </p:nvSpPr>
        <p:spPr>
          <a:xfrm>
            <a:off x="-60960" y="-34290"/>
            <a:ext cx="12313920" cy="6926580"/>
          </a:xfrm>
          <a:custGeom>
            <a:avLst/>
            <a:gdLst>
              <a:gd name="connsiteX0" fmla="*/ 601503 w 12313920"/>
              <a:gd name="connsiteY0" fmla="*/ 1316912 h 6926580"/>
              <a:gd name="connsiteX1" fmla="*/ 601503 w 12313920"/>
              <a:gd name="connsiteY1" fmla="*/ 6035039 h 6926580"/>
              <a:gd name="connsiteX2" fmla="*/ 11712416 w 12313920"/>
              <a:gd name="connsiteY2" fmla="*/ 6035039 h 6926580"/>
              <a:gd name="connsiteX3" fmla="*/ 11712416 w 12313920"/>
              <a:gd name="connsiteY3" fmla="*/ 1316912 h 6926580"/>
              <a:gd name="connsiteX4" fmla="*/ 0 w 12313920"/>
              <a:gd name="connsiteY4" fmla="*/ 0 h 6926580"/>
              <a:gd name="connsiteX5" fmla="*/ 12313920 w 12313920"/>
              <a:gd name="connsiteY5" fmla="*/ 0 h 6926580"/>
              <a:gd name="connsiteX6" fmla="*/ 12313920 w 12313920"/>
              <a:gd name="connsiteY6" fmla="*/ 6926580 h 6926580"/>
              <a:gd name="connsiteX7" fmla="*/ 0 w 12313920"/>
              <a:gd name="connsiteY7" fmla="*/ 6926580 h 692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3920" h="6926580">
                <a:moveTo>
                  <a:pt x="601503" y="1316912"/>
                </a:moveTo>
                <a:lnTo>
                  <a:pt x="601503" y="6035039"/>
                </a:lnTo>
                <a:lnTo>
                  <a:pt x="11712416" y="6035039"/>
                </a:lnTo>
                <a:lnTo>
                  <a:pt x="11712416" y="1316912"/>
                </a:lnTo>
                <a:close/>
                <a:moveTo>
                  <a:pt x="0" y="0"/>
                </a:moveTo>
                <a:lnTo>
                  <a:pt x="12313920" y="0"/>
                </a:lnTo>
                <a:lnTo>
                  <a:pt x="12313920" y="6926580"/>
                </a:lnTo>
                <a:lnTo>
                  <a:pt x="0" y="6926580"/>
                </a:lnTo>
                <a:close/>
              </a:path>
            </a:pathLst>
          </a:cu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12" name="Suorakulmio 11">
            <a:extLst>
              <a:ext uri="{FF2B5EF4-FFF2-40B4-BE49-F238E27FC236}">
                <a16:creationId xmlns:a16="http://schemas.microsoft.com/office/drawing/2014/main" id="{4346C136-A6A5-C6B7-5314-CEB95F9E8FD8}"/>
              </a:ext>
              <a:ext uri="{C183D7F6-B498-43B3-948B-1728B52AA6E4}">
                <adec:decorative xmlns:adec="http://schemas.microsoft.com/office/drawing/2017/decorative" val="1"/>
              </a:ext>
            </a:extLst>
          </p:cNvPr>
          <p:cNvSpPr/>
          <p:nvPr userDrawn="1"/>
        </p:nvSpPr>
        <p:spPr>
          <a:xfrm>
            <a:off x="4003517" y="188640"/>
            <a:ext cx="357116"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15" name="Suorakulmio 14">
            <a:extLst>
              <a:ext uri="{FF2B5EF4-FFF2-40B4-BE49-F238E27FC236}">
                <a16:creationId xmlns:a16="http://schemas.microsoft.com/office/drawing/2014/main" id="{4ABCE447-8A7D-30E3-0FAD-FFCE82425673}"/>
              </a:ext>
              <a:ext uri="{C183D7F6-B498-43B3-948B-1728B52AA6E4}">
                <adec:decorative xmlns:adec="http://schemas.microsoft.com/office/drawing/2017/decorative" val="1"/>
              </a:ext>
            </a:extLst>
          </p:cNvPr>
          <p:cNvSpPr/>
          <p:nvPr userDrawn="1"/>
        </p:nvSpPr>
        <p:spPr>
          <a:xfrm>
            <a:off x="7827964" y="188640"/>
            <a:ext cx="355368"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2" name="Otsikko 1">
            <a:extLst>
              <a:ext uri="{FF2B5EF4-FFF2-40B4-BE49-F238E27FC236}">
                <a16:creationId xmlns:a16="http://schemas.microsoft.com/office/drawing/2014/main" id="{6F447D12-3A4A-FF20-A74B-9C431FE253B2}"/>
              </a:ext>
            </a:extLst>
          </p:cNvPr>
          <p:cNvSpPr>
            <a:spLocks noGrp="1"/>
          </p:cNvSpPr>
          <p:nvPr userDrawn="1">
            <p:ph type="title"/>
          </p:nvPr>
        </p:nvSpPr>
        <p:spPr>
          <a:xfrm>
            <a:off x="541337" y="539751"/>
            <a:ext cx="11109325" cy="744537"/>
          </a:xfrm>
          <a:prstGeom prst="rect">
            <a:avLst/>
          </a:prstGeom>
        </p:spPr>
        <p:txBody>
          <a:bodyPr anchor="t"/>
          <a:lstStyle>
            <a:lvl1pPr algn="ctr">
              <a:defRPr sz="3600"/>
            </a:lvl1pPr>
          </a:lstStyle>
          <a:p>
            <a:r>
              <a:rPr lang="fi-FI"/>
              <a:t>Muokkaa ots. perustyyl. napsautt.</a:t>
            </a:r>
            <a:endParaRPr lang="fi-FI" dirty="0"/>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userDrawn="1">
            <p:ph type="pic" sz="quarter" idx="13" hasCustomPrompt="1"/>
          </p:nvPr>
        </p:nvSpPr>
        <p:spPr>
          <a:xfrm>
            <a:off x="538998" y="1283493"/>
            <a:ext cx="3464518" cy="3228181"/>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72000" rIns="108000" anchor="t" anchorCtr="0">
            <a:noAutofit/>
          </a:bodyPr>
          <a:lstStyle>
            <a:lvl1pPr marL="0" indent="0" algn="ctr">
              <a:buNone/>
              <a:defRPr sz="1100">
                <a:solidFill>
                  <a:schemeClr val="tx2"/>
                </a:solidFill>
              </a:defRPr>
            </a:lvl1pPr>
          </a:lstStyle>
          <a:p>
            <a:r>
              <a:rPr lang="fi-FI" dirty="0"/>
              <a:t>Lisää kuva napsauttamalla kuvaketta. Lisää kuvaajan nimi sivuun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userDrawn="1">
            <p:ph type="body" sz="quarter" idx="21"/>
          </p:nvPr>
        </p:nvSpPr>
        <p:spPr>
          <a:xfrm>
            <a:off x="538998" y="4511675"/>
            <a:ext cx="3460296" cy="743741"/>
          </a:xfrm>
          <a:noFill/>
        </p:spPr>
        <p:txBody>
          <a:bodyPr lIns="180000" tIns="72000" rIns="180000" anchor="t"/>
          <a:lstStyle>
            <a:lvl1pPr marL="0" indent="0" algn="ctr">
              <a:spcAft>
                <a:spcPts val="0"/>
              </a:spcAft>
              <a:buNone/>
              <a:defRPr sz="1600" b="1"/>
            </a:lvl1pPr>
          </a:lstStyle>
          <a:p>
            <a:pPr lvl="0"/>
            <a:r>
              <a:rPr lang="fi-FI"/>
              <a:t>Muokkaa tekstin perustyylejä napsauttamalla</a:t>
            </a:r>
          </a:p>
        </p:txBody>
      </p:sp>
      <p:sp>
        <p:nvSpPr>
          <p:cNvPr id="21" name="Tekstin paikkamerkki 1">
            <a:extLst>
              <a:ext uri="{FF2B5EF4-FFF2-40B4-BE49-F238E27FC236}">
                <a16:creationId xmlns:a16="http://schemas.microsoft.com/office/drawing/2014/main" id="{AFA5BCC6-396E-AFF1-7C13-33D22544539C}"/>
              </a:ext>
            </a:extLst>
          </p:cNvPr>
          <p:cNvSpPr>
            <a:spLocks noGrp="1"/>
          </p:cNvSpPr>
          <p:nvPr userDrawn="1">
            <p:ph type="body" sz="quarter" idx="31"/>
          </p:nvPr>
        </p:nvSpPr>
        <p:spPr>
          <a:xfrm>
            <a:off x="538998" y="5255415"/>
            <a:ext cx="3460296" cy="743741"/>
          </a:xfrm>
          <a:noFill/>
        </p:spPr>
        <p:txBody>
          <a:bodyPr lIns="180000" tIns="72000" rIns="180000" anchor="t"/>
          <a:lstStyle>
            <a:lvl1pPr marL="0" indent="0" algn="ctr">
              <a:spcAft>
                <a:spcPts val="0"/>
              </a:spcAft>
              <a:buNone/>
              <a:defRPr sz="1400" b="0"/>
            </a:lvl1pPr>
          </a:lstStyle>
          <a:p>
            <a:pPr lvl="0"/>
            <a:r>
              <a:rPr lang="fi-FI"/>
              <a:t>Muokkaa tekstin perustyylejä napsauttamalla</a:t>
            </a:r>
          </a:p>
        </p:txBody>
      </p:sp>
      <p:sp>
        <p:nvSpPr>
          <p:cNvPr id="25" name="Kuvan paikkamerkki 2">
            <a:extLst>
              <a:ext uri="{FF2B5EF4-FFF2-40B4-BE49-F238E27FC236}">
                <a16:creationId xmlns:a16="http://schemas.microsoft.com/office/drawing/2014/main" id="{51E4E80F-1EAA-7927-E956-46D9CA2691AD}"/>
              </a:ext>
              <a:ext uri="{C183D7F6-B498-43B3-948B-1728B52AA6E4}">
                <adec:decorative xmlns:adec="http://schemas.microsoft.com/office/drawing/2017/decorative" val="1"/>
              </a:ext>
            </a:extLst>
          </p:cNvPr>
          <p:cNvSpPr>
            <a:spLocks noGrp="1"/>
          </p:cNvSpPr>
          <p:nvPr userDrawn="1">
            <p:ph type="pic" sz="quarter" idx="32" hasCustomPrompt="1"/>
          </p:nvPr>
        </p:nvSpPr>
        <p:spPr>
          <a:xfrm>
            <a:off x="4360632" y="1283493"/>
            <a:ext cx="3467331" cy="3228181"/>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72000" rIns="108000" anchor="t" anchorCtr="0">
            <a:noAutofit/>
          </a:bodyPr>
          <a:lstStyle>
            <a:lvl1pPr marL="0" indent="0" algn="ctr">
              <a:buNone/>
              <a:defRPr sz="1100">
                <a:solidFill>
                  <a:schemeClr val="tx2"/>
                </a:solidFill>
              </a:defRPr>
            </a:lvl1pPr>
          </a:lstStyle>
          <a:p>
            <a:r>
              <a:rPr lang="fi-FI" dirty="0"/>
              <a:t>Lisää kuva napsauttamalla kuvaketta. Lisää kuvaajan nimi sivuun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6" name="Tekstin paikkamerkki 2">
            <a:extLst>
              <a:ext uri="{FF2B5EF4-FFF2-40B4-BE49-F238E27FC236}">
                <a16:creationId xmlns:a16="http://schemas.microsoft.com/office/drawing/2014/main" id="{8F6B4853-F12B-288B-C137-1889B399687D}"/>
              </a:ext>
            </a:extLst>
          </p:cNvPr>
          <p:cNvSpPr>
            <a:spLocks noGrp="1"/>
          </p:cNvSpPr>
          <p:nvPr userDrawn="1">
            <p:ph type="body" sz="quarter" idx="33"/>
          </p:nvPr>
        </p:nvSpPr>
        <p:spPr>
          <a:xfrm>
            <a:off x="4367667" y="4511675"/>
            <a:ext cx="3460296" cy="743741"/>
          </a:xfrm>
          <a:noFill/>
        </p:spPr>
        <p:txBody>
          <a:bodyPr lIns="180000" tIns="72000" rIns="180000" anchor="t"/>
          <a:lstStyle>
            <a:lvl1pPr marL="0" indent="0" algn="ctr">
              <a:spcAft>
                <a:spcPts val="0"/>
              </a:spcAft>
              <a:buNone/>
              <a:defRPr sz="1600" b="1"/>
            </a:lvl1pPr>
          </a:lstStyle>
          <a:p>
            <a:pPr lvl="0"/>
            <a:r>
              <a:rPr lang="fi-FI"/>
              <a:t>Muokkaa tekstin perustyylejä napsauttamalla</a:t>
            </a:r>
          </a:p>
        </p:txBody>
      </p:sp>
      <p:sp>
        <p:nvSpPr>
          <p:cNvPr id="27" name="Tekstin paikkamerkki 2">
            <a:extLst>
              <a:ext uri="{FF2B5EF4-FFF2-40B4-BE49-F238E27FC236}">
                <a16:creationId xmlns:a16="http://schemas.microsoft.com/office/drawing/2014/main" id="{C73167C1-FA9C-C628-F6E1-2B4FBA10F84A}"/>
              </a:ext>
            </a:extLst>
          </p:cNvPr>
          <p:cNvSpPr>
            <a:spLocks noGrp="1"/>
          </p:cNvSpPr>
          <p:nvPr userDrawn="1">
            <p:ph type="body" sz="quarter" idx="34"/>
          </p:nvPr>
        </p:nvSpPr>
        <p:spPr>
          <a:xfrm>
            <a:off x="4367667" y="5255415"/>
            <a:ext cx="3460296" cy="743741"/>
          </a:xfrm>
          <a:noFill/>
        </p:spPr>
        <p:txBody>
          <a:bodyPr lIns="180000" tIns="72000" rIns="180000" anchor="t"/>
          <a:lstStyle>
            <a:lvl1pPr marL="0" indent="0" algn="ctr">
              <a:spcAft>
                <a:spcPts val="0"/>
              </a:spcAft>
              <a:buNone/>
              <a:defRPr sz="1400" b="0"/>
            </a:lvl1pPr>
          </a:lstStyle>
          <a:p>
            <a:pPr lvl="0"/>
            <a:r>
              <a:rPr lang="fi-FI"/>
              <a:t>Muokkaa tekstin perustyylejä napsauttamalla</a:t>
            </a:r>
          </a:p>
        </p:txBody>
      </p:sp>
      <p:sp>
        <p:nvSpPr>
          <p:cNvPr id="28" name="Kuvan paikkamerkki 3">
            <a:extLst>
              <a:ext uri="{FF2B5EF4-FFF2-40B4-BE49-F238E27FC236}">
                <a16:creationId xmlns:a16="http://schemas.microsoft.com/office/drawing/2014/main" id="{F429E44E-F160-C2E7-BB1E-FE2861207C96}"/>
              </a:ext>
              <a:ext uri="{C183D7F6-B498-43B3-948B-1728B52AA6E4}">
                <adec:decorative xmlns:adec="http://schemas.microsoft.com/office/drawing/2017/decorative" val="1"/>
              </a:ext>
            </a:extLst>
          </p:cNvPr>
          <p:cNvSpPr>
            <a:spLocks noGrp="1"/>
          </p:cNvSpPr>
          <p:nvPr userDrawn="1">
            <p:ph type="pic" sz="quarter" idx="35" hasCustomPrompt="1"/>
          </p:nvPr>
        </p:nvSpPr>
        <p:spPr>
          <a:xfrm>
            <a:off x="8183333" y="1283493"/>
            <a:ext cx="3470734" cy="3228181"/>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72000" rIns="108000" anchor="t" anchorCtr="0">
            <a:noAutofit/>
          </a:bodyPr>
          <a:lstStyle>
            <a:lvl1pPr marL="0" indent="0" algn="ctr">
              <a:buNone/>
              <a:defRPr sz="1100">
                <a:solidFill>
                  <a:schemeClr val="tx2"/>
                </a:solidFill>
              </a:defRPr>
            </a:lvl1pPr>
          </a:lstStyle>
          <a:p>
            <a:r>
              <a:rPr lang="fi-FI" dirty="0"/>
              <a:t>Lisää kuva napsauttamalla kuvaketta. Lisää kuvaajan nimi sivuun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9" name="Tekstin paikkamerkki 3">
            <a:extLst>
              <a:ext uri="{FF2B5EF4-FFF2-40B4-BE49-F238E27FC236}">
                <a16:creationId xmlns:a16="http://schemas.microsoft.com/office/drawing/2014/main" id="{E09111A3-DB3E-491C-DDE1-65C4337A3399}"/>
              </a:ext>
            </a:extLst>
          </p:cNvPr>
          <p:cNvSpPr>
            <a:spLocks noGrp="1"/>
          </p:cNvSpPr>
          <p:nvPr userDrawn="1">
            <p:ph type="body" sz="quarter" idx="36"/>
          </p:nvPr>
        </p:nvSpPr>
        <p:spPr>
          <a:xfrm>
            <a:off x="8186737" y="4511675"/>
            <a:ext cx="3463925" cy="743741"/>
          </a:xfrm>
          <a:noFill/>
        </p:spPr>
        <p:txBody>
          <a:bodyPr lIns="180000" tIns="72000" rIns="180000" anchor="t"/>
          <a:lstStyle>
            <a:lvl1pPr marL="0" indent="0" algn="ctr">
              <a:spcAft>
                <a:spcPts val="0"/>
              </a:spcAft>
              <a:buNone/>
              <a:defRPr sz="1600" b="1"/>
            </a:lvl1pPr>
          </a:lstStyle>
          <a:p>
            <a:pPr lvl="0"/>
            <a:r>
              <a:rPr lang="fi-FI"/>
              <a:t>Muokkaa tekstin perustyylejä napsauttamalla</a:t>
            </a:r>
          </a:p>
        </p:txBody>
      </p:sp>
      <p:sp>
        <p:nvSpPr>
          <p:cNvPr id="30" name="Tekstin paikkamerkki 3">
            <a:extLst>
              <a:ext uri="{FF2B5EF4-FFF2-40B4-BE49-F238E27FC236}">
                <a16:creationId xmlns:a16="http://schemas.microsoft.com/office/drawing/2014/main" id="{58E32043-E950-AE5F-5A94-F35ACFA850DC}"/>
              </a:ext>
            </a:extLst>
          </p:cNvPr>
          <p:cNvSpPr>
            <a:spLocks noGrp="1"/>
          </p:cNvSpPr>
          <p:nvPr userDrawn="1">
            <p:ph type="body" sz="quarter" idx="37"/>
          </p:nvPr>
        </p:nvSpPr>
        <p:spPr>
          <a:xfrm>
            <a:off x="8186737" y="5255415"/>
            <a:ext cx="3463925" cy="743741"/>
          </a:xfrm>
          <a:noFill/>
        </p:spPr>
        <p:txBody>
          <a:bodyPr lIns="180000" tIns="72000" rIns="180000" anchor="t"/>
          <a:lstStyle>
            <a:lvl1pPr marL="0" indent="0" algn="ctr">
              <a:spcAft>
                <a:spcPts val="0"/>
              </a:spcAft>
              <a:buNone/>
              <a:defRPr sz="1400" b="0"/>
            </a:lvl1pPr>
          </a:lstStyle>
          <a:p>
            <a:pPr lvl="0"/>
            <a:r>
              <a:rPr lang="fi-FI"/>
              <a:t>Muokkaa tekstin perustyylejä napsauttamalla</a:t>
            </a:r>
          </a:p>
        </p:txBody>
      </p:sp>
      <p:sp>
        <p:nvSpPr>
          <p:cNvPr id="18" name="Kuvatiedot">
            <a:extLst>
              <a:ext uri="{FF2B5EF4-FFF2-40B4-BE49-F238E27FC236}">
                <a16:creationId xmlns:a16="http://schemas.microsoft.com/office/drawing/2014/main" id="{4C4A0855-D783-E596-7EC1-486B82961268}"/>
              </a:ext>
              <a:ext uri="{C183D7F6-B498-43B3-948B-1728B52AA6E4}">
                <adec:decorative xmlns:adec="http://schemas.microsoft.com/office/drawing/2017/decorative" val="1"/>
              </a:ext>
            </a:extLst>
          </p:cNvPr>
          <p:cNvSpPr>
            <a:spLocks noGrp="1"/>
          </p:cNvSpPr>
          <p:nvPr userDrawn="1">
            <p:ph type="body" sz="quarter" idx="2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CEEA05C8-264B-08FB-90A1-5F47BDB60A1E}"/>
              </a:ext>
            </a:extLst>
          </p:cNvPr>
          <p:cNvSpPr>
            <a:spLocks noGrp="1"/>
          </p:cNvSpPr>
          <p:nvPr userDrawn="1">
            <p:ph type="ftr" sz="quarter" idx="27"/>
          </p:nvPr>
        </p:nvSpPr>
        <p:spPr/>
        <p:txBody>
          <a:bodyPr/>
          <a:lstStyle/>
          <a:p>
            <a:endParaRPr lang="fi-FI" dirty="0"/>
          </a:p>
        </p:txBody>
      </p:sp>
      <p:sp>
        <p:nvSpPr>
          <p:cNvPr id="6" name="Päivämäärän paikkamerkki 5">
            <a:extLst>
              <a:ext uri="{FF2B5EF4-FFF2-40B4-BE49-F238E27FC236}">
                <a16:creationId xmlns:a16="http://schemas.microsoft.com/office/drawing/2014/main" id="{2D301EC1-61FE-066D-6D3E-6BB41035C9CD}"/>
              </a:ext>
            </a:extLst>
          </p:cNvPr>
          <p:cNvSpPr>
            <a:spLocks noGrp="1"/>
          </p:cNvSpPr>
          <p:nvPr userDrawn="1">
            <p:ph type="dt" sz="half" idx="26"/>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5CF4FF46-EF73-E7FF-3010-F28973612194}"/>
              </a:ext>
            </a:extLst>
          </p:cNvPr>
          <p:cNvSpPr>
            <a:spLocks noGrp="1"/>
          </p:cNvSpPr>
          <p:nvPr userDrawn="1">
            <p:ph type="sldNum" sz="quarter" idx="28"/>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20476B17-15E6-E78A-CD0A-E143F4787940}"/>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196258890"/>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preserve="1" userDrawn="1">
  <p:cSld name="Vertailu 4">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408DB74-1303-3AB6-333D-9D5AC9C68137}"/>
              </a:ext>
            </a:extLst>
          </p:cNvPr>
          <p:cNvSpPr>
            <a:spLocks noGrp="1"/>
          </p:cNvSpPr>
          <p:nvPr>
            <p:ph type="title"/>
          </p:nvPr>
        </p:nvSpPr>
        <p:spPr>
          <a:xfrm>
            <a:off x="539750" y="539750"/>
            <a:ext cx="11106150" cy="744538"/>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Tekstin paikkamerkki 1">
            <a:extLst>
              <a:ext uri="{FF2B5EF4-FFF2-40B4-BE49-F238E27FC236}">
                <a16:creationId xmlns:a16="http://schemas.microsoft.com/office/drawing/2014/main" id="{76D547CA-3ABA-38C8-E102-E152E2A84E0B}"/>
              </a:ext>
            </a:extLst>
          </p:cNvPr>
          <p:cNvSpPr>
            <a:spLocks noGrp="1"/>
          </p:cNvSpPr>
          <p:nvPr>
            <p:ph type="body" idx="1" hasCustomPrompt="1"/>
          </p:nvPr>
        </p:nvSpPr>
        <p:spPr>
          <a:xfrm>
            <a:off x="539750" y="1284287"/>
            <a:ext cx="3463925" cy="496887"/>
          </a:xfrm>
        </p:spPr>
        <p:txBody>
          <a:bodyPr lIns="0" tIns="0" rIns="0" bIns="0" anchor="b">
            <a:noAutofit/>
          </a:bodyPr>
          <a:lstStyle>
            <a:lvl1pPr marL="0" indent="0">
              <a:lnSpc>
                <a:spcPct val="100000"/>
              </a:lnSpc>
              <a:buNone/>
              <a:defRPr sz="1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dirty="0"/>
              <a:t>Tekstipaikka, joka rytmittää sisältöä visuaalisesti</a:t>
            </a:r>
          </a:p>
        </p:txBody>
      </p:sp>
      <p:sp>
        <p:nvSpPr>
          <p:cNvPr id="4" name="Sisällön paikkamerkki 1">
            <a:extLst>
              <a:ext uri="{FF2B5EF4-FFF2-40B4-BE49-F238E27FC236}">
                <a16:creationId xmlns:a16="http://schemas.microsoft.com/office/drawing/2014/main" id="{9321E482-A8CD-3E6B-8B2B-35AB0ED6A090}"/>
              </a:ext>
            </a:extLst>
          </p:cNvPr>
          <p:cNvSpPr>
            <a:spLocks noGrp="1"/>
          </p:cNvSpPr>
          <p:nvPr>
            <p:ph sz="half" idx="2" hasCustomPrompt="1"/>
          </p:nvPr>
        </p:nvSpPr>
        <p:spPr>
          <a:xfrm>
            <a:off x="539750" y="2032000"/>
            <a:ext cx="3463925" cy="3224213"/>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3" name="Tekstin paikkamerkki 1">
            <a:extLst>
              <a:ext uri="{FF2B5EF4-FFF2-40B4-BE49-F238E27FC236}">
                <a16:creationId xmlns:a16="http://schemas.microsoft.com/office/drawing/2014/main" id="{3607A99A-BDC0-AD56-A63F-EA0BEB0494A7}"/>
              </a:ext>
            </a:extLst>
          </p:cNvPr>
          <p:cNvSpPr>
            <a:spLocks noGrp="1"/>
          </p:cNvSpPr>
          <p:nvPr>
            <p:ph type="body" sz="quarter" idx="14" hasCustomPrompt="1"/>
          </p:nvPr>
        </p:nvSpPr>
        <p:spPr>
          <a:xfrm>
            <a:off x="539751" y="5256213"/>
            <a:ext cx="3469222" cy="744537"/>
          </a:xfrm>
        </p:spPr>
        <p:txBody>
          <a:bodyPr tIns="108000" anchor="t"/>
          <a:lstStyle>
            <a:lvl1pPr marL="0" indent="0">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Kuvateksti, joka selittää tai täydentää kuvaa. Tarvittaessa lisää lähde muodossa Lähde: esimerkki.fi, jos sitä ei voi muuten päätellä.</a:t>
            </a:r>
          </a:p>
        </p:txBody>
      </p:sp>
      <p:sp>
        <p:nvSpPr>
          <p:cNvPr id="5" name="Tekstin paikkamerkki 2">
            <a:extLst>
              <a:ext uri="{FF2B5EF4-FFF2-40B4-BE49-F238E27FC236}">
                <a16:creationId xmlns:a16="http://schemas.microsoft.com/office/drawing/2014/main" id="{8F7C15FA-DEB9-D490-7044-34D7E5D6D128}"/>
              </a:ext>
            </a:extLst>
          </p:cNvPr>
          <p:cNvSpPr>
            <a:spLocks noGrp="1"/>
          </p:cNvSpPr>
          <p:nvPr>
            <p:ph type="body" sz="quarter" idx="3" hasCustomPrompt="1"/>
          </p:nvPr>
        </p:nvSpPr>
        <p:spPr>
          <a:xfrm>
            <a:off x="4362450" y="1282699"/>
            <a:ext cx="3463925" cy="498475"/>
          </a:xfrm>
        </p:spPr>
        <p:txBody>
          <a:bodyPr lIns="0" tIns="0" rIns="0" bIns="0" anchor="b">
            <a:noAutofit/>
          </a:bodyPr>
          <a:lstStyle>
            <a:lvl1pPr marL="0" indent="0">
              <a:lnSpc>
                <a:spcPct val="100000"/>
              </a:lnSpc>
              <a:buNone/>
              <a:defRPr sz="1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dirty="0"/>
              <a:t>Tekstipaikka, joka rytmittää sisältöä visuaalisesti</a:t>
            </a:r>
          </a:p>
        </p:txBody>
      </p:sp>
      <p:sp>
        <p:nvSpPr>
          <p:cNvPr id="6" name="Sisällön paikkamerkki 2">
            <a:extLst>
              <a:ext uri="{FF2B5EF4-FFF2-40B4-BE49-F238E27FC236}">
                <a16:creationId xmlns:a16="http://schemas.microsoft.com/office/drawing/2014/main" id="{3B057EEC-FAD5-EB6F-D143-95B815A82B6C}"/>
              </a:ext>
            </a:extLst>
          </p:cNvPr>
          <p:cNvSpPr>
            <a:spLocks noGrp="1"/>
          </p:cNvSpPr>
          <p:nvPr>
            <p:ph sz="quarter" idx="4" hasCustomPrompt="1"/>
          </p:nvPr>
        </p:nvSpPr>
        <p:spPr>
          <a:xfrm>
            <a:off x="4362450" y="2041130"/>
            <a:ext cx="3463925" cy="3215083"/>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1" name="Tekstin paikkamerkki 2">
            <a:extLst>
              <a:ext uri="{FF2B5EF4-FFF2-40B4-BE49-F238E27FC236}">
                <a16:creationId xmlns:a16="http://schemas.microsoft.com/office/drawing/2014/main" id="{A04BD470-0B4D-F9CE-C3FB-A05047EC8B69}"/>
              </a:ext>
            </a:extLst>
          </p:cNvPr>
          <p:cNvSpPr>
            <a:spLocks noGrp="1"/>
          </p:cNvSpPr>
          <p:nvPr>
            <p:ph type="body" sz="quarter" idx="13" hasCustomPrompt="1"/>
          </p:nvPr>
        </p:nvSpPr>
        <p:spPr>
          <a:xfrm>
            <a:off x="4362450" y="5257006"/>
            <a:ext cx="3466996" cy="744537"/>
          </a:xfrm>
        </p:spPr>
        <p:txBody>
          <a:bodyPr tIns="108000" anchor="t"/>
          <a:lstStyle>
            <a:lvl1pPr marL="0" indent="0">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Kuvateksti, joka selittää tai täydentää kuvaa. Tarvittaessa lisää lähde muodossa Lähde: esimerkki.fi, jos sitä ei voi muuten päätellä.</a:t>
            </a:r>
          </a:p>
        </p:txBody>
      </p:sp>
      <p:sp>
        <p:nvSpPr>
          <p:cNvPr id="8" name="Tekstin paikkamerkki 3">
            <a:extLst>
              <a:ext uri="{FF2B5EF4-FFF2-40B4-BE49-F238E27FC236}">
                <a16:creationId xmlns:a16="http://schemas.microsoft.com/office/drawing/2014/main" id="{837BE9CE-5AFF-B744-7A19-13943849DC7C}"/>
              </a:ext>
            </a:extLst>
          </p:cNvPr>
          <p:cNvSpPr>
            <a:spLocks noGrp="1"/>
          </p:cNvSpPr>
          <p:nvPr>
            <p:ph type="body" sz="quarter" idx="18" hasCustomPrompt="1"/>
          </p:nvPr>
        </p:nvSpPr>
        <p:spPr>
          <a:xfrm>
            <a:off x="8188327" y="1282699"/>
            <a:ext cx="3463925" cy="498475"/>
          </a:xfrm>
        </p:spPr>
        <p:txBody>
          <a:bodyPr lIns="0" tIns="0" rIns="0" bIns="0" anchor="b">
            <a:noAutofit/>
          </a:bodyPr>
          <a:lstStyle>
            <a:lvl1pPr marL="0" indent="0">
              <a:lnSpc>
                <a:spcPct val="100000"/>
              </a:lnSpc>
              <a:buNone/>
              <a:defRPr sz="1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dirty="0"/>
              <a:t>Tekstipaikka, joka rytmittää sisältöä visuaalisesti</a:t>
            </a:r>
          </a:p>
        </p:txBody>
      </p:sp>
      <p:sp>
        <p:nvSpPr>
          <p:cNvPr id="9" name="Sisällön paikkamerkki 3">
            <a:extLst>
              <a:ext uri="{FF2B5EF4-FFF2-40B4-BE49-F238E27FC236}">
                <a16:creationId xmlns:a16="http://schemas.microsoft.com/office/drawing/2014/main" id="{F50D61E4-B92A-DF6E-4B78-53A8538896DE}"/>
              </a:ext>
            </a:extLst>
          </p:cNvPr>
          <p:cNvSpPr>
            <a:spLocks noGrp="1"/>
          </p:cNvSpPr>
          <p:nvPr>
            <p:ph sz="quarter" idx="19" hasCustomPrompt="1"/>
          </p:nvPr>
        </p:nvSpPr>
        <p:spPr>
          <a:xfrm>
            <a:off x="8188327" y="2041130"/>
            <a:ext cx="3463925" cy="3215083"/>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2" name="Tekstin paikkamerkki 3">
            <a:extLst>
              <a:ext uri="{FF2B5EF4-FFF2-40B4-BE49-F238E27FC236}">
                <a16:creationId xmlns:a16="http://schemas.microsoft.com/office/drawing/2014/main" id="{55236000-7510-F753-9048-BAB9F1C2BA02}"/>
              </a:ext>
            </a:extLst>
          </p:cNvPr>
          <p:cNvSpPr>
            <a:spLocks noGrp="1"/>
          </p:cNvSpPr>
          <p:nvPr>
            <p:ph type="body" sz="quarter" idx="20" hasCustomPrompt="1"/>
          </p:nvPr>
        </p:nvSpPr>
        <p:spPr>
          <a:xfrm>
            <a:off x="8188328" y="5256213"/>
            <a:ext cx="3466996" cy="744537"/>
          </a:xfrm>
        </p:spPr>
        <p:txBody>
          <a:bodyPr tIns="108000" anchor="t"/>
          <a:lstStyle>
            <a:lvl1pPr marL="0" indent="0">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Kuvateksti, joka selittää tai täydentää kuvaa. Tarvittaessa lisää lähde muodossa Lähde: esimerkki.fi, jos sitä ei voi muuten päätellä.</a:t>
            </a:r>
          </a:p>
        </p:txBody>
      </p:sp>
      <p:sp>
        <p:nvSpPr>
          <p:cNvPr id="14" name="Alatunnisteen paikkamerkki 13">
            <a:extLst>
              <a:ext uri="{FF2B5EF4-FFF2-40B4-BE49-F238E27FC236}">
                <a16:creationId xmlns:a16="http://schemas.microsoft.com/office/drawing/2014/main" id="{C39B92BF-1087-61D0-291D-43ABAE6C9654}"/>
              </a:ext>
            </a:extLst>
          </p:cNvPr>
          <p:cNvSpPr>
            <a:spLocks noGrp="1"/>
          </p:cNvSpPr>
          <p:nvPr>
            <p:ph type="ftr" sz="quarter" idx="16"/>
          </p:nvPr>
        </p:nvSpPr>
        <p:spPr/>
        <p:txBody>
          <a:bodyPr/>
          <a:lstStyle/>
          <a:p>
            <a:endParaRPr lang="fi-FI" dirty="0"/>
          </a:p>
        </p:txBody>
      </p:sp>
      <p:sp>
        <p:nvSpPr>
          <p:cNvPr id="10" name="Päivämäärän paikkamerkki 9">
            <a:extLst>
              <a:ext uri="{FF2B5EF4-FFF2-40B4-BE49-F238E27FC236}">
                <a16:creationId xmlns:a16="http://schemas.microsoft.com/office/drawing/2014/main" id="{28AECB3D-E6F3-F70A-68A8-89943DF33635}"/>
              </a:ext>
            </a:extLst>
          </p:cNvPr>
          <p:cNvSpPr>
            <a:spLocks noGrp="1"/>
          </p:cNvSpPr>
          <p:nvPr>
            <p:ph type="dt" sz="half" idx="15"/>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90E135CE-1921-1119-9B4B-FE8948E523B8}"/>
              </a:ext>
            </a:extLst>
          </p:cNvPr>
          <p:cNvSpPr>
            <a:spLocks noGrp="1"/>
          </p:cNvSpPr>
          <p:nvPr>
            <p:ph type="sldNum" sz="quarter" idx="17"/>
          </p:nvPr>
        </p:nvSpPr>
        <p:spPr/>
        <p:txBody>
          <a:bodyPr/>
          <a:lstStyle/>
          <a:p>
            <a:fld id="{A9494116-C6F5-466F-B5C1-BBB074CB17FC}" type="slidenum">
              <a:rPr lang="fi-FI" smtClean="0"/>
              <a:pPr/>
              <a:t>‹#›</a:t>
            </a:fld>
            <a:endParaRPr lang="fi-FI" dirty="0"/>
          </a:p>
        </p:txBody>
      </p:sp>
      <p:sp>
        <p:nvSpPr>
          <p:cNvPr id="16" name="Logo">
            <a:extLst>
              <a:ext uri="{FF2B5EF4-FFF2-40B4-BE49-F238E27FC236}">
                <a16:creationId xmlns:a16="http://schemas.microsoft.com/office/drawing/2014/main" id="{A6E48F2E-FDF0-D995-1BF7-EE67C8698E8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80871725"/>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titleOnly" preserve="1">
  <p:cSld name="Vain otsikko">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39750" y="539751"/>
            <a:ext cx="11110913" cy="1241424"/>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7" name="Alatunnisteen paikkamerkki 6">
            <a:extLst>
              <a:ext uri="{FF2B5EF4-FFF2-40B4-BE49-F238E27FC236}">
                <a16:creationId xmlns:a16="http://schemas.microsoft.com/office/drawing/2014/main" id="{A371E725-FE49-39DA-514F-B35FCE9767C8}"/>
              </a:ext>
            </a:extLst>
          </p:cNvPr>
          <p:cNvSpPr>
            <a:spLocks noGrp="1"/>
          </p:cNvSpPr>
          <p:nvPr>
            <p:ph type="ftr" sz="quarter" idx="11"/>
          </p:nvPr>
        </p:nvSpPr>
        <p:spPr/>
        <p:txBody>
          <a:bodyPr/>
          <a:lstStyle/>
          <a:p>
            <a:endParaRPr lang="fi-FI" dirty="0"/>
          </a:p>
        </p:txBody>
      </p:sp>
      <p:sp>
        <p:nvSpPr>
          <p:cNvPr id="6" name="Päivämäärän paikkamerkki 5">
            <a:extLst>
              <a:ext uri="{FF2B5EF4-FFF2-40B4-BE49-F238E27FC236}">
                <a16:creationId xmlns:a16="http://schemas.microsoft.com/office/drawing/2014/main" id="{C16D923C-D652-97F6-4542-0F3BCAEEF56C}"/>
              </a:ext>
            </a:extLst>
          </p:cNvPr>
          <p:cNvSpPr>
            <a:spLocks noGrp="1"/>
          </p:cNvSpPr>
          <p:nvPr>
            <p:ph type="dt" sz="half" idx="10"/>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0A637B0B-90AF-80C0-E5D0-AD74F5FDDBAF}"/>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4516DE25-2CAB-6073-652C-8D85BEC2CDA2}"/>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4258204243"/>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preserve="1" userDrawn="1">
  <p:cSld name=" Otsikko ja sisältö kuvalla 1">
    <p:bg>
      <p:bgPr>
        <a:solidFill>
          <a:schemeClr val="accent5"/>
        </a:solidFill>
        <a:effectLst/>
      </p:bgPr>
    </p:bg>
    <p:spTree>
      <p:nvGrpSpPr>
        <p:cNvPr id="1" name=""/>
        <p:cNvGrpSpPr/>
        <p:nvPr/>
      </p:nvGrpSpPr>
      <p:grpSpPr>
        <a:xfrm>
          <a:off x="0" y="0"/>
          <a:ext cx="0" cy="0"/>
          <a:chOff x="0" y="0"/>
          <a:chExt cx="0" cy="0"/>
        </a:xfrm>
      </p:grpSpPr>
      <p:sp>
        <p:nvSpPr>
          <p:cNvPr id="11" name="Kuva 6">
            <a:extLst>
              <a:ext uri="{FF2B5EF4-FFF2-40B4-BE49-F238E27FC236}">
                <a16:creationId xmlns:a16="http://schemas.microsoft.com/office/drawing/2014/main" id="{DE167775-4738-A2B2-7B57-D52E73D352CD}"/>
              </a:ext>
              <a:ext uri="{C183D7F6-B498-43B3-948B-1728B52AA6E4}">
                <adec:decorative xmlns:adec="http://schemas.microsoft.com/office/drawing/2017/decorative" val="1"/>
              </a:ext>
            </a:extLst>
          </p:cNvPr>
          <p:cNvSpPr/>
          <p:nvPr/>
        </p:nvSpPr>
        <p:spPr>
          <a:xfrm>
            <a:off x="0" y="0"/>
            <a:ext cx="12192000" cy="6858000"/>
          </a:xfrm>
          <a:custGeom>
            <a:avLst/>
            <a:gdLst>
              <a:gd name="connsiteX0" fmla="*/ 0 w 12192000"/>
              <a:gd name="connsiteY0" fmla="*/ 0 h 6858000"/>
              <a:gd name="connsiteX1" fmla="*/ 0 w 12192000"/>
              <a:gd name="connsiteY1" fmla="*/ 6858000 h 6858000"/>
              <a:gd name="connsiteX2" fmla="*/ 6612573 w 12192000"/>
              <a:gd name="connsiteY2" fmla="*/ 6858000 h 6858000"/>
              <a:gd name="connsiteX3" fmla="*/ 6793802 w 12192000"/>
              <a:gd name="connsiteY3" fmla="*/ 6505893 h 6858000"/>
              <a:gd name="connsiteX4" fmla="*/ 7159752 w 12192000"/>
              <a:gd name="connsiteY4" fmla="*/ 6311329 h 6858000"/>
              <a:gd name="connsiteX5" fmla="*/ 7354444 w 12192000"/>
              <a:gd name="connsiteY5" fmla="*/ 5945315 h 6858000"/>
              <a:gd name="connsiteX6" fmla="*/ 7720394 w 12192000"/>
              <a:gd name="connsiteY6" fmla="*/ 5750687 h 6858000"/>
              <a:gd name="connsiteX7" fmla="*/ 7915021 w 12192000"/>
              <a:gd name="connsiteY7" fmla="*/ 5384673 h 6858000"/>
              <a:gd name="connsiteX8" fmla="*/ 8280972 w 12192000"/>
              <a:gd name="connsiteY8" fmla="*/ 5190109 h 6858000"/>
              <a:gd name="connsiteX9" fmla="*/ 8475599 w 12192000"/>
              <a:gd name="connsiteY9" fmla="*/ 4824095 h 6858000"/>
              <a:gd name="connsiteX10" fmla="*/ 8841613 w 12192000"/>
              <a:gd name="connsiteY10" fmla="*/ 4629468 h 6858000"/>
              <a:gd name="connsiteX11" fmla="*/ 9036177 w 12192000"/>
              <a:gd name="connsiteY11" fmla="*/ 4263517 h 6858000"/>
              <a:gd name="connsiteX12" fmla="*/ 9400349 w 12192000"/>
              <a:gd name="connsiteY12" fmla="*/ 4070668 h 6858000"/>
              <a:gd name="connsiteX13" fmla="*/ 9593262 w 12192000"/>
              <a:gd name="connsiteY13" fmla="*/ 3706432 h 6858000"/>
              <a:gd name="connsiteX14" fmla="*/ 9595104 w 12192000"/>
              <a:gd name="connsiteY14" fmla="*/ 3704717 h 6858000"/>
              <a:gd name="connsiteX15" fmla="*/ 9596819 w 12192000"/>
              <a:gd name="connsiteY15" fmla="*/ 3702876 h 6858000"/>
              <a:gd name="connsiteX16" fmla="*/ 9961817 w 12192000"/>
              <a:gd name="connsiteY16" fmla="*/ 3509201 h 6858000"/>
              <a:gd name="connsiteX17" fmla="*/ 10153841 w 12192000"/>
              <a:gd name="connsiteY17" fmla="*/ 3145854 h 6858000"/>
              <a:gd name="connsiteX18" fmla="*/ 10519855 w 12192000"/>
              <a:gd name="connsiteY18" fmla="*/ 2951226 h 6858000"/>
              <a:gd name="connsiteX19" fmla="*/ 10714482 w 12192000"/>
              <a:gd name="connsiteY19" fmla="*/ 2585212 h 6858000"/>
              <a:gd name="connsiteX20" fmla="*/ 11080432 w 12192000"/>
              <a:gd name="connsiteY20" fmla="*/ 2390648 h 6858000"/>
              <a:gd name="connsiteX21" fmla="*/ 11275060 w 12192000"/>
              <a:gd name="connsiteY21" fmla="*/ 2024698 h 6858000"/>
              <a:gd name="connsiteX22" fmla="*/ 11641074 w 12192000"/>
              <a:gd name="connsiteY22" fmla="*/ 1830007 h 6858000"/>
              <a:gd name="connsiteX23" fmla="*/ 11835638 w 12192000"/>
              <a:gd name="connsiteY23" fmla="*/ 1464056 h 6858000"/>
              <a:gd name="connsiteX24" fmla="*/ 12192000 w 12192000"/>
              <a:gd name="connsiteY24" fmla="*/ 1278827 h 6858000"/>
              <a:gd name="connsiteX25" fmla="*/ 12192000 w 12192000"/>
              <a:gd name="connsiteY25" fmla="*/ 0 h 6858000"/>
              <a:gd name="connsiteX26" fmla="*/ 0 w 12192000"/>
              <a:gd name="connsiteY26"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0" y="0"/>
                </a:moveTo>
                <a:lnTo>
                  <a:pt x="0" y="6858000"/>
                </a:lnTo>
                <a:lnTo>
                  <a:pt x="6612573" y="6858000"/>
                </a:lnTo>
                <a:cubicBezTo>
                  <a:pt x="6733095" y="6726682"/>
                  <a:pt x="6659245" y="6640449"/>
                  <a:pt x="6793802" y="6505893"/>
                </a:cubicBezTo>
                <a:cubicBezTo>
                  <a:pt x="6933057" y="6366637"/>
                  <a:pt x="7018719" y="6452362"/>
                  <a:pt x="7159752" y="6311329"/>
                </a:cubicBezTo>
                <a:cubicBezTo>
                  <a:pt x="7300786" y="6170295"/>
                  <a:pt x="7213410" y="6086348"/>
                  <a:pt x="7354444" y="5945315"/>
                </a:cubicBezTo>
                <a:cubicBezTo>
                  <a:pt x="7493699" y="5806059"/>
                  <a:pt x="7579360" y="5891721"/>
                  <a:pt x="7720394" y="5750687"/>
                </a:cubicBezTo>
                <a:cubicBezTo>
                  <a:pt x="7859649" y="5611432"/>
                  <a:pt x="7775766" y="5523992"/>
                  <a:pt x="7915021" y="5384673"/>
                </a:cubicBezTo>
                <a:cubicBezTo>
                  <a:pt x="8054277" y="5245418"/>
                  <a:pt x="8139938" y="5331143"/>
                  <a:pt x="8280972" y="5190109"/>
                </a:cubicBezTo>
                <a:cubicBezTo>
                  <a:pt x="8422005" y="5049076"/>
                  <a:pt x="8334566" y="4965129"/>
                  <a:pt x="8475599" y="4824095"/>
                </a:cubicBezTo>
                <a:cubicBezTo>
                  <a:pt x="8614855" y="4684840"/>
                  <a:pt x="8700516" y="4770565"/>
                  <a:pt x="8841613" y="4629468"/>
                </a:cubicBezTo>
                <a:cubicBezTo>
                  <a:pt x="8980869" y="4490212"/>
                  <a:pt x="8895207" y="4404551"/>
                  <a:pt x="9036177" y="4263517"/>
                </a:cubicBezTo>
                <a:cubicBezTo>
                  <a:pt x="9174861" y="4124897"/>
                  <a:pt x="9260459" y="4209161"/>
                  <a:pt x="9400349" y="4070668"/>
                </a:cubicBezTo>
                <a:cubicBezTo>
                  <a:pt x="9537129" y="3932491"/>
                  <a:pt x="9454642" y="3845116"/>
                  <a:pt x="9593262" y="3706432"/>
                </a:cubicBezTo>
                <a:cubicBezTo>
                  <a:pt x="9593897" y="3705860"/>
                  <a:pt x="9594469" y="3705352"/>
                  <a:pt x="9595104" y="3704717"/>
                </a:cubicBezTo>
                <a:cubicBezTo>
                  <a:pt x="9595676" y="3704146"/>
                  <a:pt x="9596183" y="3703511"/>
                  <a:pt x="9596819" y="3702876"/>
                </a:cubicBezTo>
                <a:cubicBezTo>
                  <a:pt x="9736963" y="3562795"/>
                  <a:pt x="9822497" y="3646361"/>
                  <a:pt x="9961817" y="3509201"/>
                </a:cubicBezTo>
                <a:cubicBezTo>
                  <a:pt x="10097326" y="3371533"/>
                  <a:pt x="10013759" y="3285998"/>
                  <a:pt x="10153841" y="3145854"/>
                </a:cubicBezTo>
                <a:cubicBezTo>
                  <a:pt x="10293096" y="3006598"/>
                  <a:pt x="10378821" y="3092260"/>
                  <a:pt x="10519855" y="2951226"/>
                </a:cubicBezTo>
                <a:cubicBezTo>
                  <a:pt x="10659110" y="2811971"/>
                  <a:pt x="10573385" y="2726309"/>
                  <a:pt x="10714482" y="2585212"/>
                </a:cubicBezTo>
                <a:cubicBezTo>
                  <a:pt x="10853738" y="2445957"/>
                  <a:pt x="10939399" y="2531682"/>
                  <a:pt x="11080432" y="2390648"/>
                </a:cubicBezTo>
                <a:cubicBezTo>
                  <a:pt x="11219688" y="2251393"/>
                  <a:pt x="11134027" y="2165731"/>
                  <a:pt x="11275060" y="2024698"/>
                </a:cubicBezTo>
                <a:cubicBezTo>
                  <a:pt x="11414316" y="1885442"/>
                  <a:pt x="11499977" y="1971104"/>
                  <a:pt x="11641074" y="1830007"/>
                </a:cubicBezTo>
                <a:cubicBezTo>
                  <a:pt x="11780330" y="1690751"/>
                  <a:pt x="11696382" y="1603312"/>
                  <a:pt x="11835638" y="1464056"/>
                </a:cubicBezTo>
                <a:cubicBezTo>
                  <a:pt x="11971719" y="1327976"/>
                  <a:pt x="12056681" y="1406716"/>
                  <a:pt x="12192000" y="1278827"/>
                </a:cubicBezTo>
                <a:lnTo>
                  <a:pt x="12192000" y="0"/>
                </a:lnTo>
                <a:lnTo>
                  <a:pt x="0" y="0"/>
                </a:lnTo>
                <a:close/>
              </a:path>
            </a:pathLst>
          </a:custGeom>
          <a:solidFill>
            <a:srgbClr val="FFFFFF"/>
          </a:solidFill>
          <a:ln w="6350" cap="flat">
            <a:noFill/>
            <a:prstDash val="solid"/>
            <a:miter/>
          </a:ln>
        </p:spPr>
        <p:txBody>
          <a:bodyPr rtlCol="0" anchor="ctr"/>
          <a:lstStyle/>
          <a:p>
            <a:endParaRPr lang="sv-SE" dirty="0"/>
          </a:p>
        </p:txBody>
      </p:sp>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50" y="539750"/>
            <a:ext cx="5375274" cy="992189"/>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3" name="Sisällön paikkamerkki 1">
            <a:extLst>
              <a:ext uri="{FF2B5EF4-FFF2-40B4-BE49-F238E27FC236}">
                <a16:creationId xmlns:a16="http://schemas.microsoft.com/office/drawing/2014/main" id="{DFFCB44C-DFD8-E6F6-942E-EA528472C9B2}"/>
              </a:ext>
            </a:extLst>
          </p:cNvPr>
          <p:cNvSpPr>
            <a:spLocks noGrp="1"/>
          </p:cNvSpPr>
          <p:nvPr>
            <p:ph sz="half" idx="2" hasCustomPrompt="1"/>
          </p:nvPr>
        </p:nvSpPr>
        <p:spPr>
          <a:xfrm>
            <a:off x="539750" y="1781175"/>
            <a:ext cx="5375275" cy="4219572"/>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3" name="Kuvan paikkamerkki">
            <a:extLst>
              <a:ext uri="{FF2B5EF4-FFF2-40B4-BE49-F238E27FC236}">
                <a16:creationId xmlns:a16="http://schemas.microsoft.com/office/drawing/2014/main" id="{C7415B33-CACB-3BF3-4616-6BD34CCC7BF5}"/>
              </a:ext>
            </a:extLst>
          </p:cNvPr>
          <p:cNvSpPr>
            <a:spLocks noGrp="1"/>
          </p:cNvSpPr>
          <p:nvPr>
            <p:ph type="pic" idx="1" hasCustomPrompt="1"/>
          </p:nvPr>
        </p:nvSpPr>
        <p:spPr>
          <a:xfrm>
            <a:off x="6276975" y="546098"/>
            <a:ext cx="5375275" cy="5454651"/>
          </a:xfrm>
          <a:noFill/>
        </p:spPr>
        <p:txBody>
          <a:bodyPr lIns="540000" tIns="180000" rIns="540000" bIns="0" anchor="t" anchorCtr="0">
            <a:noAutofit/>
          </a:bodyPr>
          <a:lstStyle>
            <a:lvl1pPr marL="0" indent="0" algn="ctr">
              <a:buNone/>
              <a:defRPr sz="1400">
                <a:solidFill>
                  <a:schemeClr val="tx2"/>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Kulmamuodon värin vaihto: Muotoile tausta.</a:t>
            </a:r>
          </a:p>
        </p:txBody>
      </p:sp>
      <p:sp>
        <p:nvSpPr>
          <p:cNvPr id="8" name="Kuvatiedot">
            <a:extLst>
              <a:ext uri="{FF2B5EF4-FFF2-40B4-BE49-F238E27FC236}">
                <a16:creationId xmlns:a16="http://schemas.microsoft.com/office/drawing/2014/main" id="{2227DDE9-0687-B7A8-2C36-BC8CE78BBD4D}"/>
              </a:ext>
              <a:ext uri="{C183D7F6-B498-43B3-948B-1728B52AA6E4}">
                <adec:decorative xmlns:adec="http://schemas.microsoft.com/office/drawing/2017/decorative" val="1"/>
              </a:ext>
            </a:extLst>
          </p:cNvPr>
          <p:cNvSpPr>
            <a:spLocks noGrp="1"/>
          </p:cNvSpPr>
          <p:nvPr>
            <p:ph type="body" sz="quarter" idx="15" hasCustomPrompt="1"/>
          </p:nvPr>
        </p:nvSpPr>
        <p:spPr>
          <a:xfrm rot="16200000">
            <a:off x="9014928" y="3183422"/>
            <a:ext cx="5454650" cy="180000"/>
          </a:xfrm>
          <a:noFill/>
        </p:spPr>
        <p:txBody>
          <a:bodyPr wrap="none" lIns="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10" name="Alatunnisteen paikkamerkki 9">
            <a:extLst>
              <a:ext uri="{FF2B5EF4-FFF2-40B4-BE49-F238E27FC236}">
                <a16:creationId xmlns:a16="http://schemas.microsoft.com/office/drawing/2014/main" id="{17C06977-7FC1-DC92-C099-7E73CAA163A7}"/>
              </a:ext>
            </a:extLst>
          </p:cNvPr>
          <p:cNvSpPr>
            <a:spLocks noGrp="1"/>
          </p:cNvSpPr>
          <p:nvPr>
            <p:ph type="ftr" sz="quarter" idx="17"/>
          </p:nvPr>
        </p:nvSpPr>
        <p:spPr>
          <a:xfrm>
            <a:off x="2837905" y="6248400"/>
            <a:ext cx="6879183" cy="249238"/>
          </a:xfrm>
        </p:spPr>
        <p:txBody>
          <a:bodyPr/>
          <a:lstStyle>
            <a:lvl1pPr algn="l">
              <a:defRPr/>
            </a:lvl1pPr>
          </a:lstStyle>
          <a:p>
            <a:endParaRPr lang="fi-FI" dirty="0"/>
          </a:p>
        </p:txBody>
      </p:sp>
      <p:sp>
        <p:nvSpPr>
          <p:cNvPr id="9" name="Päivämäärän paikkamerkki 8">
            <a:extLst>
              <a:ext uri="{FF2B5EF4-FFF2-40B4-BE49-F238E27FC236}">
                <a16:creationId xmlns:a16="http://schemas.microsoft.com/office/drawing/2014/main" id="{355E8349-56F2-3F07-C367-8CBFA8825006}"/>
              </a:ext>
            </a:extLst>
          </p:cNvPr>
          <p:cNvSpPr>
            <a:spLocks noGrp="1"/>
          </p:cNvSpPr>
          <p:nvPr>
            <p:ph type="dt" sz="half" idx="16"/>
          </p:nvPr>
        </p:nvSpPr>
        <p:spPr/>
        <p:txBody>
          <a:bodyPr/>
          <a:lstStyle/>
          <a:p>
            <a:r>
              <a:rPr lang="fi-FI"/>
              <a:t>12.8.2025</a:t>
            </a:r>
            <a:endParaRPr lang="fi-FI" dirty="0"/>
          </a:p>
        </p:txBody>
      </p:sp>
      <p:sp>
        <p:nvSpPr>
          <p:cNvPr id="12" name="Dian numeron paikkamerkki 11">
            <a:extLst>
              <a:ext uri="{FF2B5EF4-FFF2-40B4-BE49-F238E27FC236}">
                <a16:creationId xmlns:a16="http://schemas.microsoft.com/office/drawing/2014/main" id="{FE51B00A-1154-BB80-9856-9E3AE899DBD2}"/>
              </a:ext>
            </a:extLst>
          </p:cNvPr>
          <p:cNvSpPr>
            <a:spLocks noGrp="1"/>
          </p:cNvSpPr>
          <p:nvPr>
            <p:ph type="sldNum" sz="quarter" idx="18"/>
          </p:nvPr>
        </p:nvSpPr>
        <p:spPr/>
        <p:txBody>
          <a:bodyPr/>
          <a:lstStyle/>
          <a:p>
            <a:fld id="{A9494116-C6F5-466F-B5C1-BBB074CB17FC}" type="slidenum">
              <a:rPr lang="fi-FI" smtClean="0"/>
              <a:pPr/>
              <a:t>‹#›</a:t>
            </a:fld>
            <a:endParaRPr lang="fi-FI" dirty="0"/>
          </a:p>
        </p:txBody>
      </p:sp>
      <p:sp>
        <p:nvSpPr>
          <p:cNvPr id="14" name="Logo">
            <a:extLst>
              <a:ext uri="{FF2B5EF4-FFF2-40B4-BE49-F238E27FC236}">
                <a16:creationId xmlns:a16="http://schemas.microsoft.com/office/drawing/2014/main" id="{8CB4F1A9-79C3-4530-BB59-AF1E511B4A18}"/>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710618783"/>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preserve="1" userDrawn="1">
  <p:cSld name="Otsikko ja sisältö kuvalla 1 A">
    <p:bg>
      <p:bgPr>
        <a:solidFill>
          <a:schemeClr val="accent5"/>
        </a:solidFill>
        <a:effectLst/>
      </p:bgPr>
    </p:bg>
    <p:spTree>
      <p:nvGrpSpPr>
        <p:cNvPr id="1" name=""/>
        <p:cNvGrpSpPr/>
        <p:nvPr/>
      </p:nvGrpSpPr>
      <p:grpSpPr>
        <a:xfrm>
          <a:off x="0" y="0"/>
          <a:ext cx="0" cy="0"/>
          <a:chOff x="0" y="0"/>
          <a:chExt cx="0" cy="0"/>
        </a:xfrm>
      </p:grpSpPr>
      <p:sp>
        <p:nvSpPr>
          <p:cNvPr id="23" name="Vapaamuotoinen: Muoto 22">
            <a:extLst>
              <a:ext uri="{FF2B5EF4-FFF2-40B4-BE49-F238E27FC236}">
                <a16:creationId xmlns:a16="http://schemas.microsoft.com/office/drawing/2014/main" id="{48727C03-8F12-E050-9DB7-D8CD87D701CE}"/>
              </a:ext>
              <a:ext uri="{C183D7F6-B498-43B3-948B-1728B52AA6E4}">
                <adec:decorative xmlns:adec="http://schemas.microsoft.com/office/drawing/2017/decorative" val="1"/>
              </a:ext>
            </a:extLst>
          </p:cNvPr>
          <p:cNvSpPr/>
          <p:nvPr userDrawn="1"/>
        </p:nvSpPr>
        <p:spPr>
          <a:xfrm>
            <a:off x="0" y="0"/>
            <a:ext cx="12202469" cy="6858001"/>
          </a:xfrm>
          <a:custGeom>
            <a:avLst/>
            <a:gdLst>
              <a:gd name="connsiteX0" fmla="*/ 0 w 12202469"/>
              <a:gd name="connsiteY0" fmla="*/ 0 h 6858001"/>
              <a:gd name="connsiteX1" fmla="*/ 12202469 w 12202469"/>
              <a:gd name="connsiteY1" fmla="*/ 0 h 6858001"/>
              <a:gd name="connsiteX2" fmla="*/ 12202469 w 12202469"/>
              <a:gd name="connsiteY2" fmla="*/ 1268259 h 6858001"/>
              <a:gd name="connsiteX3" fmla="*/ 6612728 w 12202469"/>
              <a:gd name="connsiteY3" fmla="*/ 6858001 h 6858001"/>
              <a:gd name="connsiteX4" fmla="*/ 1 w 12202469"/>
              <a:gd name="connsiteY4" fmla="*/ 6858001 h 6858001"/>
              <a:gd name="connsiteX5" fmla="*/ 1 w 12202469"/>
              <a:gd name="connsiteY5" fmla="*/ 1998804 h 6858001"/>
              <a:gd name="connsiteX6" fmla="*/ 0 w 12202469"/>
              <a:gd name="connsiteY6" fmla="*/ 1998803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02469" h="6858001">
                <a:moveTo>
                  <a:pt x="0" y="0"/>
                </a:moveTo>
                <a:lnTo>
                  <a:pt x="12202469" y="0"/>
                </a:lnTo>
                <a:lnTo>
                  <a:pt x="12202469" y="1268259"/>
                </a:lnTo>
                <a:lnTo>
                  <a:pt x="6612728" y="6858001"/>
                </a:lnTo>
                <a:lnTo>
                  <a:pt x="1" y="6858001"/>
                </a:lnTo>
                <a:lnTo>
                  <a:pt x="1" y="1998804"/>
                </a:lnTo>
                <a:lnTo>
                  <a:pt x="0" y="1998803"/>
                </a:lnTo>
                <a:close/>
              </a:path>
            </a:pathLst>
          </a:custGeom>
          <a:solidFill>
            <a:schemeClr val="bg1"/>
          </a:solidFill>
          <a:ln w="6350" cap="flat">
            <a:noFill/>
            <a:prstDash val="solid"/>
            <a:miter/>
          </a:ln>
        </p:spPr>
        <p:txBody>
          <a:bodyPr rtlCol="0" anchor="ctr"/>
          <a:lstStyle/>
          <a:p>
            <a:endParaRPr lang="sv-SE" dirty="0"/>
          </a:p>
        </p:txBody>
      </p:sp>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50" y="539750"/>
            <a:ext cx="5375275" cy="992189"/>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3" name="Sisällön paikkamerkki 1">
            <a:extLst>
              <a:ext uri="{FF2B5EF4-FFF2-40B4-BE49-F238E27FC236}">
                <a16:creationId xmlns:a16="http://schemas.microsoft.com/office/drawing/2014/main" id="{DFFCB44C-DFD8-E6F6-942E-EA528472C9B2}"/>
              </a:ext>
            </a:extLst>
          </p:cNvPr>
          <p:cNvSpPr>
            <a:spLocks noGrp="1"/>
          </p:cNvSpPr>
          <p:nvPr>
            <p:ph sz="half" idx="2" hasCustomPrompt="1"/>
          </p:nvPr>
        </p:nvSpPr>
        <p:spPr>
          <a:xfrm>
            <a:off x="539751" y="1781174"/>
            <a:ext cx="5375276" cy="421957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3" name="Kuvan paikkamerkki">
            <a:extLst>
              <a:ext uri="{FF2B5EF4-FFF2-40B4-BE49-F238E27FC236}">
                <a16:creationId xmlns:a16="http://schemas.microsoft.com/office/drawing/2014/main" id="{C7415B33-CACB-3BF3-4616-6BD34CCC7BF5}"/>
              </a:ext>
            </a:extLst>
          </p:cNvPr>
          <p:cNvSpPr>
            <a:spLocks noGrp="1"/>
          </p:cNvSpPr>
          <p:nvPr>
            <p:ph type="pic" idx="1" hasCustomPrompt="1"/>
          </p:nvPr>
        </p:nvSpPr>
        <p:spPr>
          <a:xfrm>
            <a:off x="6275388" y="546098"/>
            <a:ext cx="5376863" cy="5454651"/>
          </a:xfrm>
          <a:noFill/>
        </p:spPr>
        <p:txBody>
          <a:bodyPr lIns="540000" tIns="180000" rIns="540000" bIns="0" anchor="t" anchorCtr="0">
            <a:noAutofit/>
          </a:bodyPr>
          <a:lstStyle>
            <a:lvl1pPr marL="0" indent="0" algn="ctr">
              <a:buNone/>
              <a:defRPr sz="1400">
                <a:solidFill>
                  <a:schemeClr val="tx2"/>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Kulmamuodon värin vaihto: Muotoile tausta.</a:t>
            </a:r>
          </a:p>
        </p:txBody>
      </p:sp>
      <p:sp>
        <p:nvSpPr>
          <p:cNvPr id="8" name="Kuvatiedot">
            <a:extLst>
              <a:ext uri="{FF2B5EF4-FFF2-40B4-BE49-F238E27FC236}">
                <a16:creationId xmlns:a16="http://schemas.microsoft.com/office/drawing/2014/main" id="{2227DDE9-0687-B7A8-2C36-BC8CE78BBD4D}"/>
              </a:ext>
              <a:ext uri="{C183D7F6-B498-43B3-948B-1728B52AA6E4}">
                <adec:decorative xmlns:adec="http://schemas.microsoft.com/office/drawing/2017/decorative" val="1"/>
              </a:ext>
            </a:extLst>
          </p:cNvPr>
          <p:cNvSpPr>
            <a:spLocks noGrp="1"/>
          </p:cNvSpPr>
          <p:nvPr>
            <p:ph type="body" sz="quarter" idx="15" hasCustomPrompt="1"/>
          </p:nvPr>
        </p:nvSpPr>
        <p:spPr>
          <a:xfrm rot="16200000">
            <a:off x="9014928" y="3183422"/>
            <a:ext cx="5454650" cy="180000"/>
          </a:xfrm>
          <a:noFill/>
        </p:spPr>
        <p:txBody>
          <a:bodyPr wrap="none" lIns="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10" name="Alatunnisteen paikkamerkki 9">
            <a:extLst>
              <a:ext uri="{FF2B5EF4-FFF2-40B4-BE49-F238E27FC236}">
                <a16:creationId xmlns:a16="http://schemas.microsoft.com/office/drawing/2014/main" id="{17C06977-7FC1-DC92-C099-7E73CAA163A7}"/>
              </a:ext>
            </a:extLst>
          </p:cNvPr>
          <p:cNvSpPr>
            <a:spLocks noGrp="1"/>
          </p:cNvSpPr>
          <p:nvPr>
            <p:ph type="ftr" sz="quarter" idx="17"/>
          </p:nvPr>
        </p:nvSpPr>
        <p:spPr>
          <a:xfrm>
            <a:off x="2837905" y="6248400"/>
            <a:ext cx="6879183" cy="249238"/>
          </a:xfrm>
        </p:spPr>
        <p:txBody>
          <a:bodyPr/>
          <a:lstStyle>
            <a:lvl1pPr algn="l">
              <a:defRPr/>
            </a:lvl1pPr>
          </a:lstStyle>
          <a:p>
            <a:endParaRPr lang="fi-FI" dirty="0"/>
          </a:p>
        </p:txBody>
      </p:sp>
      <p:sp>
        <p:nvSpPr>
          <p:cNvPr id="9" name="Päivämäärän paikkamerkki 8">
            <a:extLst>
              <a:ext uri="{FF2B5EF4-FFF2-40B4-BE49-F238E27FC236}">
                <a16:creationId xmlns:a16="http://schemas.microsoft.com/office/drawing/2014/main" id="{355E8349-56F2-3F07-C367-8CBFA8825006}"/>
              </a:ext>
            </a:extLst>
          </p:cNvPr>
          <p:cNvSpPr>
            <a:spLocks noGrp="1"/>
          </p:cNvSpPr>
          <p:nvPr>
            <p:ph type="dt" sz="half" idx="16"/>
          </p:nvPr>
        </p:nvSpPr>
        <p:spPr/>
        <p:txBody>
          <a:bodyPr/>
          <a:lstStyle/>
          <a:p>
            <a:r>
              <a:rPr lang="fi-FI"/>
              <a:t>12.8.2025</a:t>
            </a:r>
            <a:endParaRPr lang="fi-FI" dirty="0"/>
          </a:p>
        </p:txBody>
      </p:sp>
      <p:sp>
        <p:nvSpPr>
          <p:cNvPr id="12" name="Dian numeron paikkamerkki 11">
            <a:extLst>
              <a:ext uri="{FF2B5EF4-FFF2-40B4-BE49-F238E27FC236}">
                <a16:creationId xmlns:a16="http://schemas.microsoft.com/office/drawing/2014/main" id="{FE51B00A-1154-BB80-9856-9E3AE899DBD2}"/>
              </a:ext>
            </a:extLst>
          </p:cNvPr>
          <p:cNvSpPr>
            <a:spLocks noGrp="1"/>
          </p:cNvSpPr>
          <p:nvPr>
            <p:ph type="sldNum" sz="quarter" idx="18"/>
          </p:nvPr>
        </p:nvSpPr>
        <p:spPr/>
        <p:txBody>
          <a:bodyPr/>
          <a:lstStyle/>
          <a:p>
            <a:fld id="{A9494116-C6F5-466F-B5C1-BBB074CB17FC}" type="slidenum">
              <a:rPr lang="fi-FI" smtClean="0"/>
              <a:pPr/>
              <a:t>‹#›</a:t>
            </a:fld>
            <a:endParaRPr lang="fi-FI" dirty="0"/>
          </a:p>
        </p:txBody>
      </p:sp>
      <p:sp>
        <p:nvSpPr>
          <p:cNvPr id="24" name="Logo">
            <a:extLst>
              <a:ext uri="{FF2B5EF4-FFF2-40B4-BE49-F238E27FC236}">
                <a16:creationId xmlns:a16="http://schemas.microsoft.com/office/drawing/2014/main" id="{B8ECCF2C-C8C0-9187-7741-9EABE8E458C9}"/>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82811528"/>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preserve="1" userDrawn="1">
  <p:cSld name="Otsikko ja sisältö kuvalla 1 B">
    <p:bg>
      <p:bgPr>
        <a:solidFill>
          <a:schemeClr val="accent5"/>
        </a:solidFill>
        <a:effectLst/>
      </p:bgPr>
    </p:bg>
    <p:spTree>
      <p:nvGrpSpPr>
        <p:cNvPr id="1" name=""/>
        <p:cNvGrpSpPr/>
        <p:nvPr/>
      </p:nvGrpSpPr>
      <p:grpSpPr>
        <a:xfrm>
          <a:off x="0" y="0"/>
          <a:ext cx="0" cy="0"/>
          <a:chOff x="0" y="0"/>
          <a:chExt cx="0" cy="0"/>
        </a:xfrm>
      </p:grpSpPr>
      <p:sp>
        <p:nvSpPr>
          <p:cNvPr id="29" name="Vapaamuotoinen: Muoto 28">
            <a:extLst>
              <a:ext uri="{FF2B5EF4-FFF2-40B4-BE49-F238E27FC236}">
                <a16:creationId xmlns:a16="http://schemas.microsoft.com/office/drawing/2014/main" id="{3E0E7691-415E-1483-3A09-D4D33467C94E}"/>
              </a:ext>
              <a:ext uri="{C183D7F6-B498-43B3-948B-1728B52AA6E4}">
                <adec:decorative xmlns:adec="http://schemas.microsoft.com/office/drawing/2017/decorative" val="1"/>
              </a:ext>
            </a:extLst>
          </p:cNvPr>
          <p:cNvSpPr/>
          <p:nvPr userDrawn="1"/>
        </p:nvSpPr>
        <p:spPr>
          <a:xfrm>
            <a:off x="0" y="0"/>
            <a:ext cx="12202469" cy="6858000"/>
          </a:xfrm>
          <a:custGeom>
            <a:avLst/>
            <a:gdLst>
              <a:gd name="connsiteX0" fmla="*/ 0 w 12202469"/>
              <a:gd name="connsiteY0" fmla="*/ 0 h 6858000"/>
              <a:gd name="connsiteX1" fmla="*/ 12202469 w 12202469"/>
              <a:gd name="connsiteY1" fmla="*/ 0 h 6858000"/>
              <a:gd name="connsiteX2" fmla="*/ 12202469 w 12202469"/>
              <a:gd name="connsiteY2" fmla="*/ 14664 h 6858000"/>
              <a:gd name="connsiteX3" fmla="*/ 12202469 w 12202469"/>
              <a:gd name="connsiteY3" fmla="*/ 437159 h 6858000"/>
              <a:gd name="connsiteX4" fmla="*/ 12202469 w 12202469"/>
              <a:gd name="connsiteY4" fmla="*/ 1546602 h 6858000"/>
              <a:gd name="connsiteX5" fmla="*/ 11659536 w 12202469"/>
              <a:gd name="connsiteY5" fmla="*/ 1546602 h 6858000"/>
              <a:gd name="connsiteX6" fmla="*/ 11661191 w 12202469"/>
              <a:gd name="connsiteY6" fmla="*/ 2075805 h 6858000"/>
              <a:gd name="connsiteX7" fmla="*/ 11128613 w 12202469"/>
              <a:gd name="connsiteY7" fmla="*/ 2072461 h 6858000"/>
              <a:gd name="connsiteX8" fmla="*/ 11130235 w 12202469"/>
              <a:gd name="connsiteY8" fmla="*/ 2606761 h 6858000"/>
              <a:gd name="connsiteX9" fmla="*/ 10597657 w 12202469"/>
              <a:gd name="connsiteY9" fmla="*/ 2603417 h 6858000"/>
              <a:gd name="connsiteX10" fmla="*/ 10599279 w 12202469"/>
              <a:gd name="connsiteY10" fmla="*/ 3137717 h 6858000"/>
              <a:gd name="connsiteX11" fmla="*/ 10065029 w 12202469"/>
              <a:gd name="connsiteY11" fmla="*/ 3136045 h 6858000"/>
              <a:gd name="connsiteX12" fmla="*/ 10068374 w 12202469"/>
              <a:gd name="connsiteY12" fmla="*/ 3668624 h 6858000"/>
              <a:gd name="connsiteX13" fmla="*/ 9534073 w 12202469"/>
              <a:gd name="connsiteY13" fmla="*/ 3667001 h 6858000"/>
              <a:gd name="connsiteX14" fmla="*/ 9535745 w 12202469"/>
              <a:gd name="connsiteY14" fmla="*/ 4201253 h 6858000"/>
              <a:gd name="connsiteX15" fmla="*/ 9531072 w 12202469"/>
              <a:gd name="connsiteY15" fmla="*/ 4201301 h 6858000"/>
              <a:gd name="connsiteX16" fmla="*/ 9532400 w 12202469"/>
              <a:gd name="connsiteY16" fmla="*/ 4202631 h 6858000"/>
              <a:gd name="connsiteX17" fmla="*/ 9001789 w 12202469"/>
              <a:gd name="connsiteY17" fmla="*/ 4199286 h 6858000"/>
              <a:gd name="connsiteX18" fmla="*/ 9003461 w 12202469"/>
              <a:gd name="connsiteY18" fmla="*/ 4733537 h 6858000"/>
              <a:gd name="connsiteX19" fmla="*/ 8469161 w 12202469"/>
              <a:gd name="connsiteY19" fmla="*/ 4731914 h 6858000"/>
              <a:gd name="connsiteX20" fmla="*/ 8470833 w 12202469"/>
              <a:gd name="connsiteY20" fmla="*/ 5266166 h 6858000"/>
              <a:gd name="connsiteX21" fmla="*/ 7938255 w 12202469"/>
              <a:gd name="connsiteY21" fmla="*/ 5262820 h 6858000"/>
              <a:gd name="connsiteX22" fmla="*/ 7939927 w 12202469"/>
              <a:gd name="connsiteY22" fmla="*/ 5797072 h 6858000"/>
              <a:gd name="connsiteX23" fmla="*/ 7407299 w 12202469"/>
              <a:gd name="connsiteY23" fmla="*/ 5793776 h 6858000"/>
              <a:gd name="connsiteX24" fmla="*/ 7408922 w 12202469"/>
              <a:gd name="connsiteY24" fmla="*/ 6328077 h 6858000"/>
              <a:gd name="connsiteX25" fmla="*/ 6879185 w 12202469"/>
              <a:gd name="connsiteY25" fmla="*/ 6324749 h 6858000"/>
              <a:gd name="connsiteX26" fmla="*/ 6879185 w 12202469"/>
              <a:gd name="connsiteY26" fmla="*/ 6858000 h 6858000"/>
              <a:gd name="connsiteX27" fmla="*/ 0 w 12202469"/>
              <a:gd name="connsiteY27" fmla="*/ 6858000 h 6858000"/>
              <a:gd name="connsiteX28" fmla="*/ 0 w 12202469"/>
              <a:gd name="connsiteY28" fmla="*/ 1952836 h 6858000"/>
              <a:gd name="connsiteX29" fmla="*/ 0 w 12202469"/>
              <a:gd name="connsiteY29" fmla="*/ 1466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202469" h="6858000">
                <a:moveTo>
                  <a:pt x="0" y="0"/>
                </a:moveTo>
                <a:lnTo>
                  <a:pt x="12202469" y="0"/>
                </a:lnTo>
                <a:lnTo>
                  <a:pt x="12202469" y="14664"/>
                </a:lnTo>
                <a:lnTo>
                  <a:pt x="12202469" y="437159"/>
                </a:lnTo>
                <a:lnTo>
                  <a:pt x="12202469" y="1546602"/>
                </a:lnTo>
                <a:lnTo>
                  <a:pt x="11659536" y="1546602"/>
                </a:lnTo>
                <a:lnTo>
                  <a:pt x="11661191" y="2075805"/>
                </a:lnTo>
                <a:lnTo>
                  <a:pt x="11128613" y="2072461"/>
                </a:lnTo>
                <a:lnTo>
                  <a:pt x="11130235" y="2606761"/>
                </a:lnTo>
                <a:lnTo>
                  <a:pt x="10597657" y="2603417"/>
                </a:lnTo>
                <a:lnTo>
                  <a:pt x="10599279" y="3137717"/>
                </a:lnTo>
                <a:lnTo>
                  <a:pt x="10065029" y="3136045"/>
                </a:lnTo>
                <a:lnTo>
                  <a:pt x="10068374" y="3668624"/>
                </a:lnTo>
                <a:lnTo>
                  <a:pt x="9534073" y="3667001"/>
                </a:lnTo>
                <a:lnTo>
                  <a:pt x="9535745" y="4201253"/>
                </a:lnTo>
                <a:lnTo>
                  <a:pt x="9531072" y="4201301"/>
                </a:lnTo>
                <a:lnTo>
                  <a:pt x="9532400" y="4202631"/>
                </a:lnTo>
                <a:lnTo>
                  <a:pt x="9001789" y="4199286"/>
                </a:lnTo>
                <a:lnTo>
                  <a:pt x="9003461" y="4733537"/>
                </a:lnTo>
                <a:lnTo>
                  <a:pt x="8469161" y="4731914"/>
                </a:lnTo>
                <a:lnTo>
                  <a:pt x="8470833" y="5266166"/>
                </a:lnTo>
                <a:lnTo>
                  <a:pt x="7938255" y="5262820"/>
                </a:lnTo>
                <a:lnTo>
                  <a:pt x="7939927" y="5797072"/>
                </a:lnTo>
                <a:lnTo>
                  <a:pt x="7407299" y="5793776"/>
                </a:lnTo>
                <a:lnTo>
                  <a:pt x="7408922" y="6328077"/>
                </a:lnTo>
                <a:lnTo>
                  <a:pt x="6879185" y="6324749"/>
                </a:lnTo>
                <a:lnTo>
                  <a:pt x="6879185" y="6858000"/>
                </a:lnTo>
                <a:lnTo>
                  <a:pt x="0" y="6858000"/>
                </a:lnTo>
                <a:lnTo>
                  <a:pt x="0" y="1952836"/>
                </a:lnTo>
                <a:lnTo>
                  <a:pt x="0" y="14664"/>
                </a:lnTo>
                <a:close/>
              </a:path>
            </a:pathLst>
          </a:cu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0" tIns="0" rIns="0" bIns="0" rtlCol="0" anchor="ctr">
            <a:noAutofit/>
          </a:bodyPr>
          <a:lstStyle/>
          <a:p>
            <a:pPr algn="ctr"/>
            <a:endParaRPr lang="fi-FI" sz="1400" b="1" dirty="0">
              <a:solidFill>
                <a:schemeClr val="bg1"/>
              </a:solidFill>
            </a:endParaRPr>
          </a:p>
        </p:txBody>
      </p:sp>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50" y="539750"/>
            <a:ext cx="5375275" cy="992189"/>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3" name="Sisällön paikkamerkki 1">
            <a:extLst>
              <a:ext uri="{FF2B5EF4-FFF2-40B4-BE49-F238E27FC236}">
                <a16:creationId xmlns:a16="http://schemas.microsoft.com/office/drawing/2014/main" id="{DFFCB44C-DFD8-E6F6-942E-EA528472C9B2}"/>
              </a:ext>
            </a:extLst>
          </p:cNvPr>
          <p:cNvSpPr>
            <a:spLocks noGrp="1"/>
          </p:cNvSpPr>
          <p:nvPr>
            <p:ph sz="half" idx="2" hasCustomPrompt="1"/>
          </p:nvPr>
        </p:nvSpPr>
        <p:spPr>
          <a:xfrm>
            <a:off x="539751" y="1781174"/>
            <a:ext cx="5375276" cy="421957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3" name="Kuvan paikkamerkki">
            <a:extLst>
              <a:ext uri="{FF2B5EF4-FFF2-40B4-BE49-F238E27FC236}">
                <a16:creationId xmlns:a16="http://schemas.microsoft.com/office/drawing/2014/main" id="{C7415B33-CACB-3BF3-4616-6BD34CCC7BF5}"/>
              </a:ext>
            </a:extLst>
          </p:cNvPr>
          <p:cNvSpPr>
            <a:spLocks noGrp="1"/>
          </p:cNvSpPr>
          <p:nvPr>
            <p:ph type="pic" idx="1" hasCustomPrompt="1"/>
          </p:nvPr>
        </p:nvSpPr>
        <p:spPr>
          <a:xfrm>
            <a:off x="6276976" y="546098"/>
            <a:ext cx="5375276" cy="5454651"/>
          </a:xfrm>
          <a:noFill/>
        </p:spPr>
        <p:txBody>
          <a:bodyPr lIns="540000" tIns="180000" rIns="540000" bIns="0" anchor="t" anchorCtr="0">
            <a:noAutofit/>
          </a:bodyPr>
          <a:lstStyle>
            <a:lvl1pPr marL="0" indent="0" algn="ctr">
              <a:buNone/>
              <a:defRPr sz="1400">
                <a:solidFill>
                  <a:schemeClr val="tx2"/>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Kulmamuodon värin vaihto: Muotoile tausta.</a:t>
            </a:r>
          </a:p>
        </p:txBody>
      </p:sp>
      <p:sp>
        <p:nvSpPr>
          <p:cNvPr id="8" name="Kuvatiedot">
            <a:extLst>
              <a:ext uri="{FF2B5EF4-FFF2-40B4-BE49-F238E27FC236}">
                <a16:creationId xmlns:a16="http://schemas.microsoft.com/office/drawing/2014/main" id="{2227DDE9-0687-B7A8-2C36-BC8CE78BBD4D}"/>
              </a:ext>
              <a:ext uri="{C183D7F6-B498-43B3-948B-1728B52AA6E4}">
                <adec:decorative xmlns:adec="http://schemas.microsoft.com/office/drawing/2017/decorative" val="1"/>
              </a:ext>
            </a:extLst>
          </p:cNvPr>
          <p:cNvSpPr>
            <a:spLocks noGrp="1"/>
          </p:cNvSpPr>
          <p:nvPr>
            <p:ph type="body" sz="quarter" idx="15" hasCustomPrompt="1"/>
          </p:nvPr>
        </p:nvSpPr>
        <p:spPr>
          <a:xfrm rot="16200000">
            <a:off x="9014928" y="3183422"/>
            <a:ext cx="5454650" cy="180000"/>
          </a:xfrm>
          <a:noFill/>
        </p:spPr>
        <p:txBody>
          <a:bodyPr wrap="none" lIns="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10" name="Alatunnisteen paikkamerkki 9">
            <a:extLst>
              <a:ext uri="{FF2B5EF4-FFF2-40B4-BE49-F238E27FC236}">
                <a16:creationId xmlns:a16="http://schemas.microsoft.com/office/drawing/2014/main" id="{17C06977-7FC1-DC92-C099-7E73CAA163A7}"/>
              </a:ext>
            </a:extLst>
          </p:cNvPr>
          <p:cNvSpPr>
            <a:spLocks noGrp="1"/>
          </p:cNvSpPr>
          <p:nvPr>
            <p:ph type="ftr" sz="quarter" idx="17"/>
          </p:nvPr>
        </p:nvSpPr>
        <p:spPr>
          <a:xfrm>
            <a:off x="2837905" y="6248400"/>
            <a:ext cx="6879183" cy="249238"/>
          </a:xfrm>
        </p:spPr>
        <p:txBody>
          <a:bodyPr/>
          <a:lstStyle>
            <a:lvl1pPr algn="l">
              <a:defRPr/>
            </a:lvl1pPr>
          </a:lstStyle>
          <a:p>
            <a:endParaRPr lang="fi-FI" dirty="0"/>
          </a:p>
        </p:txBody>
      </p:sp>
      <p:sp>
        <p:nvSpPr>
          <p:cNvPr id="9" name="Päivämäärän paikkamerkki 8">
            <a:extLst>
              <a:ext uri="{FF2B5EF4-FFF2-40B4-BE49-F238E27FC236}">
                <a16:creationId xmlns:a16="http://schemas.microsoft.com/office/drawing/2014/main" id="{355E8349-56F2-3F07-C367-8CBFA8825006}"/>
              </a:ext>
            </a:extLst>
          </p:cNvPr>
          <p:cNvSpPr>
            <a:spLocks noGrp="1"/>
          </p:cNvSpPr>
          <p:nvPr>
            <p:ph type="dt" sz="half" idx="16"/>
          </p:nvPr>
        </p:nvSpPr>
        <p:spPr/>
        <p:txBody>
          <a:bodyPr/>
          <a:lstStyle/>
          <a:p>
            <a:r>
              <a:rPr lang="fi-FI"/>
              <a:t>12.8.2025</a:t>
            </a:r>
            <a:endParaRPr lang="fi-FI" dirty="0"/>
          </a:p>
        </p:txBody>
      </p:sp>
      <p:sp>
        <p:nvSpPr>
          <p:cNvPr id="12" name="Dian numeron paikkamerkki 11">
            <a:extLst>
              <a:ext uri="{FF2B5EF4-FFF2-40B4-BE49-F238E27FC236}">
                <a16:creationId xmlns:a16="http://schemas.microsoft.com/office/drawing/2014/main" id="{FE51B00A-1154-BB80-9856-9E3AE899DBD2}"/>
              </a:ext>
            </a:extLst>
          </p:cNvPr>
          <p:cNvSpPr>
            <a:spLocks noGrp="1"/>
          </p:cNvSpPr>
          <p:nvPr>
            <p:ph type="sldNum" sz="quarter" idx="18"/>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2AD1D610-AEF6-00ED-02F9-9EB5898D5714}"/>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354723410"/>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preserve="1" userDrawn="1">
  <p:cSld name="Otsikko ja sisältö kuvalla 1 C">
    <p:bg>
      <p:bgPr>
        <a:solidFill>
          <a:schemeClr val="accent5"/>
        </a:solidFill>
        <a:effectLst/>
      </p:bgPr>
    </p:bg>
    <p:spTree>
      <p:nvGrpSpPr>
        <p:cNvPr id="1" name=""/>
        <p:cNvGrpSpPr/>
        <p:nvPr/>
      </p:nvGrpSpPr>
      <p:grpSpPr>
        <a:xfrm>
          <a:off x="0" y="0"/>
          <a:ext cx="0" cy="0"/>
          <a:chOff x="0" y="0"/>
          <a:chExt cx="0" cy="0"/>
        </a:xfrm>
      </p:grpSpPr>
      <p:sp>
        <p:nvSpPr>
          <p:cNvPr id="29" name="Vapaamuotoinen: Muoto 28">
            <a:extLst>
              <a:ext uri="{FF2B5EF4-FFF2-40B4-BE49-F238E27FC236}">
                <a16:creationId xmlns:a16="http://schemas.microsoft.com/office/drawing/2014/main" id="{C527A695-71DF-AEF6-D312-78B9B5F25FD3}"/>
              </a:ext>
              <a:ext uri="{C183D7F6-B498-43B3-948B-1728B52AA6E4}">
                <adec:decorative xmlns:adec="http://schemas.microsoft.com/office/drawing/2017/decorative" val="1"/>
              </a:ext>
            </a:extLst>
          </p:cNvPr>
          <p:cNvSpPr/>
          <p:nvPr userDrawn="1"/>
        </p:nvSpPr>
        <p:spPr>
          <a:xfrm>
            <a:off x="-1" y="0"/>
            <a:ext cx="12192001" cy="6858000"/>
          </a:xfrm>
          <a:custGeom>
            <a:avLst/>
            <a:gdLst>
              <a:gd name="connsiteX0" fmla="*/ 0 w 12192001"/>
              <a:gd name="connsiteY0" fmla="*/ 0 h 6858000"/>
              <a:gd name="connsiteX1" fmla="*/ 2 w 12192001"/>
              <a:gd name="connsiteY1" fmla="*/ 0 h 6858000"/>
              <a:gd name="connsiteX2" fmla="*/ 10620561 w 12192001"/>
              <a:gd name="connsiteY2" fmla="*/ 0 h 6858000"/>
              <a:gd name="connsiteX3" fmla="*/ 12192001 w 12192001"/>
              <a:gd name="connsiteY3" fmla="*/ 0 h 6858000"/>
              <a:gd name="connsiteX4" fmla="*/ 12192001 w 12192001"/>
              <a:gd name="connsiteY4" fmla="*/ 1571440 h 6858000"/>
              <a:gd name="connsiteX5" fmla="*/ 12192001 w 12192001"/>
              <a:gd name="connsiteY5" fmla="*/ 1571514 h 6858000"/>
              <a:gd name="connsiteX6" fmla="*/ 12191914 w 12192001"/>
              <a:gd name="connsiteY6" fmla="*/ 1571514 h 6858000"/>
              <a:gd name="connsiteX7" fmla="*/ 12144676 w 12192001"/>
              <a:gd name="connsiteY7" fmla="*/ 1611890 h 6858000"/>
              <a:gd name="connsiteX8" fmla="*/ 11743520 w 12192001"/>
              <a:gd name="connsiteY8" fmla="*/ 1651621 h 6858000"/>
              <a:gd name="connsiteX9" fmla="*/ 11663438 w 12192001"/>
              <a:gd name="connsiteY9" fmla="*/ 2100004 h 6858000"/>
              <a:gd name="connsiteX10" fmla="*/ 11215006 w 12192001"/>
              <a:gd name="connsiteY10" fmla="*/ 2180135 h 6858000"/>
              <a:gd name="connsiteX11" fmla="*/ 11134826 w 12192001"/>
              <a:gd name="connsiteY11" fmla="*/ 2628615 h 6858000"/>
              <a:gd name="connsiteX12" fmla="*/ 10686395 w 12192001"/>
              <a:gd name="connsiteY12" fmla="*/ 2708747 h 6858000"/>
              <a:gd name="connsiteX13" fmla="*/ 10606312 w 12192001"/>
              <a:gd name="connsiteY13" fmla="*/ 3157129 h 6858000"/>
              <a:gd name="connsiteX14" fmla="*/ 10157832 w 12192001"/>
              <a:gd name="connsiteY14" fmla="*/ 3237310 h 6858000"/>
              <a:gd name="connsiteX15" fmla="*/ 10077700 w 12192001"/>
              <a:gd name="connsiteY15" fmla="*/ 3685741 h 6858000"/>
              <a:gd name="connsiteX16" fmla="*/ 9629269 w 12192001"/>
              <a:gd name="connsiteY16" fmla="*/ 3765873 h 6858000"/>
              <a:gd name="connsiteX17" fmla="*/ 9595297 w 12192001"/>
              <a:gd name="connsiteY17" fmla="*/ 4158159 h 6858000"/>
              <a:gd name="connsiteX18" fmla="*/ 9595150 w 12192001"/>
              <a:gd name="connsiteY18" fmla="*/ 4158012 h 6858000"/>
              <a:gd name="connsiteX19" fmla="*/ 9562648 w 12192001"/>
              <a:gd name="connsiteY19" fmla="*/ 4200011 h 6858000"/>
              <a:gd name="connsiteX20" fmla="*/ 9561179 w 12192001"/>
              <a:gd name="connsiteY20" fmla="*/ 4201578 h 6858000"/>
              <a:gd name="connsiteX21" fmla="*/ 9549137 w 12192001"/>
              <a:gd name="connsiteY21" fmla="*/ 4214304 h 6858000"/>
              <a:gd name="connsiteX22" fmla="*/ 9100755 w 12192001"/>
              <a:gd name="connsiteY22" fmla="*/ 4294387 h 6858000"/>
              <a:gd name="connsiteX23" fmla="*/ 9100804 w 12192001"/>
              <a:gd name="connsiteY23" fmla="*/ 4294436 h 6858000"/>
              <a:gd name="connsiteX24" fmla="*/ 9132817 w 12192001"/>
              <a:gd name="connsiteY24" fmla="*/ 4426503 h 6858000"/>
              <a:gd name="connsiteX25" fmla="*/ 9018959 w 12192001"/>
              <a:gd name="connsiteY25" fmla="*/ 4744483 h 6858000"/>
              <a:gd name="connsiteX26" fmla="*/ 8570479 w 12192001"/>
              <a:gd name="connsiteY26" fmla="*/ 4824663 h 6858000"/>
              <a:gd name="connsiteX27" fmla="*/ 8490396 w 12192001"/>
              <a:gd name="connsiteY27" fmla="*/ 5273046 h 6858000"/>
              <a:gd name="connsiteX28" fmla="*/ 8041965 w 12192001"/>
              <a:gd name="connsiteY28" fmla="*/ 5353177 h 6858000"/>
              <a:gd name="connsiteX29" fmla="*/ 7961784 w 12192001"/>
              <a:gd name="connsiteY29" fmla="*/ 5801658 h 6858000"/>
              <a:gd name="connsiteX30" fmla="*/ 7513353 w 12192001"/>
              <a:gd name="connsiteY30" fmla="*/ 5881789 h 6858000"/>
              <a:gd name="connsiteX31" fmla="*/ 7433270 w 12192001"/>
              <a:gd name="connsiteY31" fmla="*/ 6330171 h 6858000"/>
              <a:gd name="connsiteX32" fmla="*/ 6984790 w 12192001"/>
              <a:gd name="connsiteY32" fmla="*/ 6410353 h 6858000"/>
              <a:gd name="connsiteX33" fmla="*/ 6905441 w 12192001"/>
              <a:gd name="connsiteY33" fmla="*/ 6858000 h 6858000"/>
              <a:gd name="connsiteX34" fmla="*/ 6903125 w 12192001"/>
              <a:gd name="connsiteY34" fmla="*/ 6855684 h 6858000"/>
              <a:gd name="connsiteX35" fmla="*/ 6903125 w 12192001"/>
              <a:gd name="connsiteY35" fmla="*/ 6858000 h 6858000"/>
              <a:gd name="connsiteX36" fmla="*/ 2 w 12192001"/>
              <a:gd name="connsiteY36" fmla="*/ 6858000 h 6858000"/>
              <a:gd name="connsiteX37" fmla="*/ 2 w 12192001"/>
              <a:gd name="connsiteY37" fmla="*/ 1571514 h 6858000"/>
              <a:gd name="connsiteX38" fmla="*/ 0 w 12192001"/>
              <a:gd name="connsiteY38" fmla="*/ 157151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2192001" h="6858000">
                <a:moveTo>
                  <a:pt x="0" y="0"/>
                </a:moveTo>
                <a:lnTo>
                  <a:pt x="2" y="0"/>
                </a:lnTo>
                <a:lnTo>
                  <a:pt x="10620561" y="0"/>
                </a:lnTo>
                <a:lnTo>
                  <a:pt x="12192001" y="0"/>
                </a:lnTo>
                <a:lnTo>
                  <a:pt x="12192001" y="1571440"/>
                </a:lnTo>
                <a:lnTo>
                  <a:pt x="12192001" y="1571514"/>
                </a:lnTo>
                <a:lnTo>
                  <a:pt x="12191914" y="1571514"/>
                </a:lnTo>
                <a:lnTo>
                  <a:pt x="12144676" y="1611890"/>
                </a:lnTo>
                <a:cubicBezTo>
                  <a:pt x="12028675" y="1696182"/>
                  <a:pt x="11876298" y="1709786"/>
                  <a:pt x="11743520" y="1651621"/>
                </a:cubicBezTo>
                <a:cubicBezTo>
                  <a:pt x="11806618" y="1803318"/>
                  <a:pt x="11781065" y="1982376"/>
                  <a:pt x="11663438" y="2100004"/>
                </a:cubicBezTo>
                <a:cubicBezTo>
                  <a:pt x="11545811" y="2217630"/>
                  <a:pt x="11366702" y="2246658"/>
                  <a:pt x="11215006" y="2180135"/>
                </a:cubicBezTo>
                <a:cubicBezTo>
                  <a:pt x="11278054" y="2331881"/>
                  <a:pt x="11252453" y="2510988"/>
                  <a:pt x="11134826" y="2628615"/>
                </a:cubicBezTo>
                <a:cubicBezTo>
                  <a:pt x="11017199" y="2746242"/>
                  <a:pt x="10838140" y="2775221"/>
                  <a:pt x="10686395" y="2708747"/>
                </a:cubicBezTo>
                <a:cubicBezTo>
                  <a:pt x="10749492" y="2860444"/>
                  <a:pt x="10723939" y="3039502"/>
                  <a:pt x="10606312" y="3157129"/>
                </a:cubicBezTo>
                <a:cubicBezTo>
                  <a:pt x="10488685" y="3274756"/>
                  <a:pt x="10309576" y="3303784"/>
                  <a:pt x="10157832" y="3237310"/>
                </a:cubicBezTo>
                <a:cubicBezTo>
                  <a:pt x="10220929" y="3389007"/>
                  <a:pt x="10195327" y="3568114"/>
                  <a:pt x="10077700" y="3685741"/>
                </a:cubicBezTo>
                <a:cubicBezTo>
                  <a:pt x="9960073" y="3803368"/>
                  <a:pt x="9781014" y="3832347"/>
                  <a:pt x="9629269" y="3765873"/>
                </a:cubicBezTo>
                <a:cubicBezTo>
                  <a:pt x="9682967" y="3895150"/>
                  <a:pt x="9672394" y="4044056"/>
                  <a:pt x="9595297" y="4158159"/>
                </a:cubicBezTo>
                <a:lnTo>
                  <a:pt x="9595150" y="4158012"/>
                </a:lnTo>
                <a:cubicBezTo>
                  <a:pt x="9585263" y="4172893"/>
                  <a:pt x="9574346" y="4186844"/>
                  <a:pt x="9562648" y="4200011"/>
                </a:cubicBezTo>
                <a:cubicBezTo>
                  <a:pt x="9562159" y="4200501"/>
                  <a:pt x="9561669" y="4201088"/>
                  <a:pt x="9561179" y="4201578"/>
                </a:cubicBezTo>
                <a:cubicBezTo>
                  <a:pt x="9557311" y="4205836"/>
                  <a:pt x="9553298" y="4210144"/>
                  <a:pt x="9549137" y="4214304"/>
                </a:cubicBezTo>
                <a:cubicBezTo>
                  <a:pt x="9429797" y="4333644"/>
                  <a:pt x="9252451" y="4360910"/>
                  <a:pt x="9100755" y="4294387"/>
                </a:cubicBezTo>
                <a:cubicBezTo>
                  <a:pt x="9100755" y="4294387"/>
                  <a:pt x="9100804" y="4294436"/>
                  <a:pt x="9100804" y="4294436"/>
                </a:cubicBezTo>
                <a:cubicBezTo>
                  <a:pt x="9118475" y="4336973"/>
                  <a:pt x="9129145" y="4381616"/>
                  <a:pt x="9132817" y="4426503"/>
                </a:cubicBezTo>
                <a:cubicBezTo>
                  <a:pt x="9142166" y="4541780"/>
                  <a:pt x="9104866" y="4658575"/>
                  <a:pt x="9018959" y="4744483"/>
                </a:cubicBezTo>
                <a:cubicBezTo>
                  <a:pt x="8899569" y="4863872"/>
                  <a:pt x="8722273" y="4891088"/>
                  <a:pt x="8570479" y="4824663"/>
                </a:cubicBezTo>
                <a:cubicBezTo>
                  <a:pt x="8633576" y="4976360"/>
                  <a:pt x="8608023" y="5155418"/>
                  <a:pt x="8490396" y="5273046"/>
                </a:cubicBezTo>
                <a:cubicBezTo>
                  <a:pt x="8372769" y="5390672"/>
                  <a:pt x="8193661" y="5419700"/>
                  <a:pt x="8041965" y="5353177"/>
                </a:cubicBezTo>
                <a:cubicBezTo>
                  <a:pt x="8105013" y="5504923"/>
                  <a:pt x="8079460" y="5683981"/>
                  <a:pt x="7961784" y="5801658"/>
                </a:cubicBezTo>
                <a:cubicBezTo>
                  <a:pt x="7844108" y="5919333"/>
                  <a:pt x="7665098" y="5948263"/>
                  <a:pt x="7513353" y="5881789"/>
                </a:cubicBezTo>
                <a:cubicBezTo>
                  <a:pt x="7576450" y="6033486"/>
                  <a:pt x="7550897" y="6212545"/>
                  <a:pt x="7433270" y="6330171"/>
                </a:cubicBezTo>
                <a:cubicBezTo>
                  <a:pt x="7315643" y="6447798"/>
                  <a:pt x="7136535" y="6476826"/>
                  <a:pt x="6984790" y="6410353"/>
                </a:cubicBezTo>
                <a:cubicBezTo>
                  <a:pt x="7047740" y="6561705"/>
                  <a:pt x="7022432" y="6740325"/>
                  <a:pt x="6905441" y="6858000"/>
                </a:cubicBezTo>
                <a:lnTo>
                  <a:pt x="6903125" y="6855684"/>
                </a:lnTo>
                <a:lnTo>
                  <a:pt x="6903125" y="6858000"/>
                </a:lnTo>
                <a:lnTo>
                  <a:pt x="2" y="6858000"/>
                </a:lnTo>
                <a:lnTo>
                  <a:pt x="2" y="1571514"/>
                </a:lnTo>
                <a:lnTo>
                  <a:pt x="0" y="1571514"/>
                </a:lnTo>
                <a:close/>
              </a:path>
            </a:pathLst>
          </a:cu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0" tIns="0" rIns="0" bIns="0" rtlCol="0" anchor="ctr">
            <a:noAutofit/>
          </a:bodyPr>
          <a:lstStyle/>
          <a:p>
            <a:pPr algn="ctr"/>
            <a:endParaRPr lang="fi-FI" sz="1400" b="1" dirty="0">
              <a:solidFill>
                <a:schemeClr val="bg1"/>
              </a:solidFill>
            </a:endParaRPr>
          </a:p>
        </p:txBody>
      </p:sp>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50" y="539750"/>
            <a:ext cx="5375274" cy="992189"/>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3" name="Sisällön paikkamerkki 1">
            <a:extLst>
              <a:ext uri="{FF2B5EF4-FFF2-40B4-BE49-F238E27FC236}">
                <a16:creationId xmlns:a16="http://schemas.microsoft.com/office/drawing/2014/main" id="{DFFCB44C-DFD8-E6F6-942E-EA528472C9B2}"/>
              </a:ext>
            </a:extLst>
          </p:cNvPr>
          <p:cNvSpPr>
            <a:spLocks noGrp="1"/>
          </p:cNvSpPr>
          <p:nvPr>
            <p:ph sz="half" idx="2" hasCustomPrompt="1"/>
          </p:nvPr>
        </p:nvSpPr>
        <p:spPr>
          <a:xfrm>
            <a:off x="539750" y="1781175"/>
            <a:ext cx="5375275" cy="4219572"/>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3" name="Kuvan paikkamerkki">
            <a:extLst>
              <a:ext uri="{FF2B5EF4-FFF2-40B4-BE49-F238E27FC236}">
                <a16:creationId xmlns:a16="http://schemas.microsoft.com/office/drawing/2014/main" id="{C7415B33-CACB-3BF3-4616-6BD34CCC7BF5}"/>
              </a:ext>
            </a:extLst>
          </p:cNvPr>
          <p:cNvSpPr>
            <a:spLocks noGrp="1"/>
          </p:cNvSpPr>
          <p:nvPr>
            <p:ph type="pic" idx="1" hasCustomPrompt="1"/>
          </p:nvPr>
        </p:nvSpPr>
        <p:spPr>
          <a:xfrm>
            <a:off x="6276976" y="546098"/>
            <a:ext cx="5375275" cy="5454651"/>
          </a:xfrm>
          <a:noFill/>
        </p:spPr>
        <p:txBody>
          <a:bodyPr lIns="540000" tIns="180000" rIns="540000" bIns="0" anchor="t" anchorCtr="0">
            <a:noAutofit/>
          </a:bodyPr>
          <a:lstStyle>
            <a:lvl1pPr marL="0" indent="0" algn="ctr">
              <a:buNone/>
              <a:defRPr sz="1400">
                <a:solidFill>
                  <a:schemeClr val="tx2"/>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Kulmamuodon värin vaihto: Muotoile tausta.</a:t>
            </a:r>
          </a:p>
        </p:txBody>
      </p:sp>
      <p:sp>
        <p:nvSpPr>
          <p:cNvPr id="8" name="Kuvatiedot">
            <a:extLst>
              <a:ext uri="{FF2B5EF4-FFF2-40B4-BE49-F238E27FC236}">
                <a16:creationId xmlns:a16="http://schemas.microsoft.com/office/drawing/2014/main" id="{2227DDE9-0687-B7A8-2C36-BC8CE78BBD4D}"/>
              </a:ext>
              <a:ext uri="{C183D7F6-B498-43B3-948B-1728B52AA6E4}">
                <adec:decorative xmlns:adec="http://schemas.microsoft.com/office/drawing/2017/decorative" val="1"/>
              </a:ext>
            </a:extLst>
          </p:cNvPr>
          <p:cNvSpPr>
            <a:spLocks noGrp="1"/>
          </p:cNvSpPr>
          <p:nvPr>
            <p:ph type="body" sz="quarter" idx="15" hasCustomPrompt="1"/>
          </p:nvPr>
        </p:nvSpPr>
        <p:spPr>
          <a:xfrm rot="16200000">
            <a:off x="9014928" y="3183422"/>
            <a:ext cx="5454650" cy="180000"/>
          </a:xfrm>
          <a:noFill/>
        </p:spPr>
        <p:txBody>
          <a:bodyPr wrap="none" lIns="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10" name="Alatunnisteen paikkamerkki 9">
            <a:extLst>
              <a:ext uri="{FF2B5EF4-FFF2-40B4-BE49-F238E27FC236}">
                <a16:creationId xmlns:a16="http://schemas.microsoft.com/office/drawing/2014/main" id="{17C06977-7FC1-DC92-C099-7E73CAA163A7}"/>
              </a:ext>
            </a:extLst>
          </p:cNvPr>
          <p:cNvSpPr>
            <a:spLocks noGrp="1"/>
          </p:cNvSpPr>
          <p:nvPr>
            <p:ph type="ftr" sz="quarter" idx="17"/>
          </p:nvPr>
        </p:nvSpPr>
        <p:spPr>
          <a:xfrm>
            <a:off x="2837905" y="6248400"/>
            <a:ext cx="6879183" cy="249238"/>
          </a:xfrm>
        </p:spPr>
        <p:txBody>
          <a:bodyPr/>
          <a:lstStyle>
            <a:lvl1pPr algn="l">
              <a:defRPr/>
            </a:lvl1pPr>
          </a:lstStyle>
          <a:p>
            <a:endParaRPr lang="fi-FI" dirty="0"/>
          </a:p>
        </p:txBody>
      </p:sp>
      <p:sp>
        <p:nvSpPr>
          <p:cNvPr id="9" name="Päivämäärän paikkamerkki 8">
            <a:extLst>
              <a:ext uri="{FF2B5EF4-FFF2-40B4-BE49-F238E27FC236}">
                <a16:creationId xmlns:a16="http://schemas.microsoft.com/office/drawing/2014/main" id="{355E8349-56F2-3F07-C367-8CBFA8825006}"/>
              </a:ext>
            </a:extLst>
          </p:cNvPr>
          <p:cNvSpPr>
            <a:spLocks noGrp="1"/>
          </p:cNvSpPr>
          <p:nvPr>
            <p:ph type="dt" sz="half" idx="16"/>
          </p:nvPr>
        </p:nvSpPr>
        <p:spPr/>
        <p:txBody>
          <a:bodyPr/>
          <a:lstStyle/>
          <a:p>
            <a:r>
              <a:rPr lang="fi-FI"/>
              <a:t>12.8.2025</a:t>
            </a:r>
            <a:endParaRPr lang="fi-FI" dirty="0"/>
          </a:p>
        </p:txBody>
      </p:sp>
      <p:sp>
        <p:nvSpPr>
          <p:cNvPr id="12" name="Dian numeron paikkamerkki 11">
            <a:extLst>
              <a:ext uri="{FF2B5EF4-FFF2-40B4-BE49-F238E27FC236}">
                <a16:creationId xmlns:a16="http://schemas.microsoft.com/office/drawing/2014/main" id="{FE51B00A-1154-BB80-9856-9E3AE899DBD2}"/>
              </a:ext>
            </a:extLst>
          </p:cNvPr>
          <p:cNvSpPr>
            <a:spLocks noGrp="1"/>
          </p:cNvSpPr>
          <p:nvPr>
            <p:ph type="sldNum" sz="quarter" idx="18"/>
          </p:nvPr>
        </p:nvSpPr>
        <p:spPr/>
        <p:txBody>
          <a:bodyPr/>
          <a:lstStyle/>
          <a:p>
            <a:fld id="{A9494116-C6F5-466F-B5C1-BBB074CB17FC}" type="slidenum">
              <a:rPr lang="fi-FI" smtClean="0"/>
              <a:pPr/>
              <a:t>‹#›</a:t>
            </a:fld>
            <a:endParaRPr lang="fi-FI" dirty="0"/>
          </a:p>
        </p:txBody>
      </p:sp>
      <p:sp>
        <p:nvSpPr>
          <p:cNvPr id="7" name="Logo">
            <a:extLst>
              <a:ext uri="{FF2B5EF4-FFF2-40B4-BE49-F238E27FC236}">
                <a16:creationId xmlns:a16="http://schemas.microsoft.com/office/drawing/2014/main" id="{A375EB57-5254-5923-176E-9FE8F6CFE313}"/>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860084988"/>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preserve="1" userDrawn="1">
  <p:cSld name="Otsikko ja sisältö kuvakollaasilla">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F50EE835-D0BC-CE77-D28F-3079806EA2A5}"/>
              </a:ext>
            </a:extLst>
          </p:cNvPr>
          <p:cNvSpPr>
            <a:spLocks noGrp="1"/>
          </p:cNvSpPr>
          <p:nvPr>
            <p:ph type="title"/>
          </p:nvPr>
        </p:nvSpPr>
        <p:spPr>
          <a:xfrm>
            <a:off x="539750" y="539750"/>
            <a:ext cx="5375276" cy="992188"/>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4" name="Sisällön paikkamerkki 1">
            <a:extLst>
              <a:ext uri="{FF2B5EF4-FFF2-40B4-BE49-F238E27FC236}">
                <a16:creationId xmlns:a16="http://schemas.microsoft.com/office/drawing/2014/main" id="{F7ED2D5F-D13E-7A3F-D83A-4F997965FF24}"/>
              </a:ext>
            </a:extLst>
          </p:cNvPr>
          <p:cNvSpPr>
            <a:spLocks noGrp="1"/>
          </p:cNvSpPr>
          <p:nvPr>
            <p:ph sz="half" idx="2" hasCustomPrompt="1"/>
          </p:nvPr>
        </p:nvSpPr>
        <p:spPr>
          <a:xfrm>
            <a:off x="539750" y="1781174"/>
            <a:ext cx="5375276" cy="421957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7" name="Kuvan paikkamerkki">
            <a:extLst>
              <a:ext uri="{FF2B5EF4-FFF2-40B4-BE49-F238E27FC236}">
                <a16:creationId xmlns:a16="http://schemas.microsoft.com/office/drawing/2014/main" id="{09353F6B-F976-BD56-F0D6-F34D83E34345}"/>
              </a:ext>
            </a:extLst>
          </p:cNvPr>
          <p:cNvSpPr>
            <a:spLocks noGrp="1"/>
          </p:cNvSpPr>
          <p:nvPr>
            <p:ph type="pic" idx="19" hasCustomPrompt="1"/>
          </p:nvPr>
        </p:nvSpPr>
        <p:spPr>
          <a:xfrm>
            <a:off x="6276976" y="546101"/>
            <a:ext cx="2867024" cy="5454650"/>
          </a:xfrm>
          <a:noFill/>
        </p:spPr>
        <p:txBody>
          <a:bodyPr lIns="180000" tIns="180000" rIns="180000" bIns="0" anchor="t" anchorCtr="0">
            <a:noAutofit/>
          </a:bodyPr>
          <a:lstStyle>
            <a:lvl1pPr marL="0" indent="0" algn="ctr">
              <a:buNone/>
              <a:defRPr sz="1200">
                <a:solidFill>
                  <a:schemeClr val="tx2"/>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Merkintä koristeelliseksi &gt; Merkitse koristeelliseksi.</a:t>
            </a:r>
            <a:br>
              <a:rPr lang="fi-FI" dirty="0"/>
            </a:br>
            <a:r>
              <a:rPr lang="fi-FI" dirty="0"/>
              <a:t>Taustavärin vaihto: Muotoile tausta.</a:t>
            </a:r>
          </a:p>
        </p:txBody>
      </p:sp>
      <p:sp>
        <p:nvSpPr>
          <p:cNvPr id="5" name="Kuvan paikkamerkki">
            <a:extLst>
              <a:ext uri="{FF2B5EF4-FFF2-40B4-BE49-F238E27FC236}">
                <a16:creationId xmlns:a16="http://schemas.microsoft.com/office/drawing/2014/main" id="{A25884E3-C930-B00F-597F-363D7C7C8B38}"/>
              </a:ext>
            </a:extLst>
          </p:cNvPr>
          <p:cNvSpPr>
            <a:spLocks noGrp="1"/>
          </p:cNvSpPr>
          <p:nvPr>
            <p:ph type="pic" idx="1" hasCustomPrompt="1"/>
          </p:nvPr>
        </p:nvSpPr>
        <p:spPr>
          <a:xfrm>
            <a:off x="9144000" y="546099"/>
            <a:ext cx="2508251" cy="2724152"/>
          </a:xfrm>
          <a:noFill/>
        </p:spPr>
        <p:txBody>
          <a:bodyPr lIns="180000" tIns="180000" rIns="180000" bIns="0" anchor="t" anchorCtr="0">
            <a:noAutofit/>
          </a:bodyPr>
          <a:lstStyle>
            <a:lvl1pPr marL="0" indent="0" algn="ctr">
              <a:buNone/>
              <a:defRPr sz="1200">
                <a:solidFill>
                  <a:schemeClr val="tx2"/>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Merkintä koristeelliseksi &gt; Merkitse koristeelliseksi.</a:t>
            </a:r>
            <a:br>
              <a:rPr lang="fi-FI" dirty="0"/>
            </a:br>
            <a:r>
              <a:rPr lang="fi-FI" dirty="0"/>
              <a:t>Taustavärin vaihto: Muotoile tausta.</a:t>
            </a:r>
          </a:p>
        </p:txBody>
      </p:sp>
      <p:sp>
        <p:nvSpPr>
          <p:cNvPr id="10" name="Kuvan paikkamerkki">
            <a:extLst>
              <a:ext uri="{FF2B5EF4-FFF2-40B4-BE49-F238E27FC236}">
                <a16:creationId xmlns:a16="http://schemas.microsoft.com/office/drawing/2014/main" id="{7CE404A0-3562-F7C4-E9E0-36156EB71B28}"/>
              </a:ext>
            </a:extLst>
          </p:cNvPr>
          <p:cNvSpPr>
            <a:spLocks noGrp="1"/>
          </p:cNvSpPr>
          <p:nvPr>
            <p:ph type="pic" idx="20" hasCustomPrompt="1"/>
          </p:nvPr>
        </p:nvSpPr>
        <p:spPr>
          <a:xfrm>
            <a:off x="9144000" y="3270252"/>
            <a:ext cx="2508251" cy="2730498"/>
          </a:xfrm>
          <a:noFill/>
        </p:spPr>
        <p:txBody>
          <a:bodyPr lIns="180000" tIns="180000" rIns="180000" bIns="0" anchor="t" anchorCtr="0">
            <a:noAutofit/>
          </a:bodyPr>
          <a:lstStyle>
            <a:lvl1pPr marL="0" indent="0" algn="ctr">
              <a:buNone/>
              <a:defRPr sz="1200">
                <a:solidFill>
                  <a:schemeClr val="tx2"/>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Merkintä koristeelliseksi &gt; Merkitse koristeelliseksi.</a:t>
            </a:r>
            <a:br>
              <a:rPr lang="fi-FI" dirty="0"/>
            </a:br>
            <a:r>
              <a:rPr lang="fi-FI" dirty="0"/>
              <a:t>Taustavärin vaihto: Muotoile tausta.</a:t>
            </a:r>
          </a:p>
        </p:txBody>
      </p:sp>
      <p:sp>
        <p:nvSpPr>
          <p:cNvPr id="8" name="Kuvatiedot">
            <a:extLst>
              <a:ext uri="{FF2B5EF4-FFF2-40B4-BE49-F238E27FC236}">
                <a16:creationId xmlns:a16="http://schemas.microsoft.com/office/drawing/2014/main" id="{231712E4-0754-80B5-9FA7-FD439C916E2E}"/>
              </a:ext>
              <a:ext uri="{C183D7F6-B498-43B3-948B-1728B52AA6E4}">
                <adec:decorative xmlns:adec="http://schemas.microsoft.com/office/drawing/2017/decorative" val="1"/>
              </a:ext>
            </a:extLst>
          </p:cNvPr>
          <p:cNvSpPr>
            <a:spLocks noGrp="1"/>
          </p:cNvSpPr>
          <p:nvPr>
            <p:ph type="body" sz="quarter" idx="15" hasCustomPrompt="1"/>
          </p:nvPr>
        </p:nvSpPr>
        <p:spPr>
          <a:xfrm rot="16200000">
            <a:off x="9014928" y="3183422"/>
            <a:ext cx="5454650" cy="180000"/>
          </a:xfrm>
          <a:noFill/>
        </p:spPr>
        <p:txBody>
          <a:bodyPr wrap="none" lIns="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9" name="Alatunnisteen paikkamerkki 8">
            <a:extLst>
              <a:ext uri="{FF2B5EF4-FFF2-40B4-BE49-F238E27FC236}">
                <a16:creationId xmlns:a16="http://schemas.microsoft.com/office/drawing/2014/main" id="{38B671A3-6A2F-7063-7645-7CC6C398EA4D}"/>
              </a:ext>
            </a:extLst>
          </p:cNvPr>
          <p:cNvSpPr>
            <a:spLocks noGrp="1"/>
          </p:cNvSpPr>
          <p:nvPr>
            <p:ph type="ftr" sz="quarter" idx="17"/>
          </p:nvPr>
        </p:nvSpPr>
        <p:spPr/>
        <p:txBody>
          <a:bodyPr/>
          <a:lstStyle/>
          <a:p>
            <a:endParaRPr lang="fi-FI" dirty="0"/>
          </a:p>
        </p:txBody>
      </p:sp>
      <p:sp>
        <p:nvSpPr>
          <p:cNvPr id="3" name="Päivämäärän paikkamerkki 2">
            <a:extLst>
              <a:ext uri="{FF2B5EF4-FFF2-40B4-BE49-F238E27FC236}">
                <a16:creationId xmlns:a16="http://schemas.microsoft.com/office/drawing/2014/main" id="{8059823F-A253-06FE-323D-0E1AF275C7DC}"/>
              </a:ext>
            </a:extLst>
          </p:cNvPr>
          <p:cNvSpPr>
            <a:spLocks noGrp="1"/>
          </p:cNvSpPr>
          <p:nvPr>
            <p:ph type="dt" sz="half" idx="16"/>
          </p:nvPr>
        </p:nvSpPr>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F4B39876-24BC-BF13-6465-67E4D19E5401}"/>
              </a:ext>
            </a:extLst>
          </p:cNvPr>
          <p:cNvSpPr>
            <a:spLocks noGrp="1"/>
          </p:cNvSpPr>
          <p:nvPr>
            <p:ph type="sldNum" sz="quarter" idx="18"/>
          </p:nvPr>
        </p:nvSpPr>
        <p:spPr/>
        <p:txBody>
          <a:bodyPr/>
          <a:lstStyle/>
          <a:p>
            <a:fld id="{A9494116-C6F5-466F-B5C1-BBB074CB17FC}" type="slidenum">
              <a:rPr lang="fi-FI" smtClean="0"/>
              <a:pPr/>
              <a:t>‹#›</a:t>
            </a:fld>
            <a:endParaRPr lang="fi-FI" dirty="0"/>
          </a:p>
        </p:txBody>
      </p:sp>
      <p:sp>
        <p:nvSpPr>
          <p:cNvPr id="13" name="Logo">
            <a:extLst>
              <a:ext uri="{FF2B5EF4-FFF2-40B4-BE49-F238E27FC236}">
                <a16:creationId xmlns:a16="http://schemas.microsoft.com/office/drawing/2014/main" id="{46894A52-BB4C-0826-9EE4-3E11D12E2B46}"/>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13994131"/>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preserve="1" userDrawn="1">
  <p:cSld name="Otsikko ja sisältö kuvalla 2">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49" y="539750"/>
            <a:ext cx="6523039" cy="992189"/>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6" name="Sisällön paikkamerkki 1">
            <a:extLst>
              <a:ext uri="{FF2B5EF4-FFF2-40B4-BE49-F238E27FC236}">
                <a16:creationId xmlns:a16="http://schemas.microsoft.com/office/drawing/2014/main" id="{31F26001-FA69-BA43-3421-5DF6A3C203CA}"/>
              </a:ext>
            </a:extLst>
          </p:cNvPr>
          <p:cNvSpPr>
            <a:spLocks noGrp="1"/>
          </p:cNvSpPr>
          <p:nvPr>
            <p:ph sz="half" idx="2" hasCustomPrompt="1"/>
          </p:nvPr>
        </p:nvSpPr>
        <p:spPr>
          <a:xfrm>
            <a:off x="539750" y="1781174"/>
            <a:ext cx="6523038" cy="421957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3" name="Kuvan paikkamerkki 12">
            <a:extLst>
              <a:ext uri="{FF2B5EF4-FFF2-40B4-BE49-F238E27FC236}">
                <a16:creationId xmlns:a16="http://schemas.microsoft.com/office/drawing/2014/main" id="{B409DAD0-0BD4-8FF9-4298-E63C3CF8892F}"/>
              </a:ext>
              <a:ext uri="{C183D7F6-B498-43B3-948B-1728B52AA6E4}">
                <adec:decorative xmlns:adec="http://schemas.microsoft.com/office/drawing/2017/decorative" val="1"/>
              </a:ext>
            </a:extLst>
          </p:cNvPr>
          <p:cNvSpPr>
            <a:spLocks noGrp="1"/>
          </p:cNvSpPr>
          <p:nvPr>
            <p:ph type="pic" sz="quarter" idx="17" hasCustomPrompt="1"/>
          </p:nvPr>
        </p:nvSpPr>
        <p:spPr>
          <a:xfrm>
            <a:off x="7429500" y="0"/>
            <a:ext cx="4762500" cy="6858000"/>
          </a:xfrm>
          <a:custGeom>
            <a:avLst/>
            <a:gdLst>
              <a:gd name="connsiteX0" fmla="*/ 381 w 4762500"/>
              <a:gd name="connsiteY0" fmla="*/ 0 h 6858000"/>
              <a:gd name="connsiteX1" fmla="*/ 293561 w 4762500"/>
              <a:gd name="connsiteY1" fmla="*/ 0 h 6858000"/>
              <a:gd name="connsiteX2" fmla="*/ 781260 w 4762500"/>
              <a:gd name="connsiteY2" fmla="*/ 0 h 6858000"/>
              <a:gd name="connsiteX3" fmla="*/ 868848 w 4762500"/>
              <a:gd name="connsiteY3" fmla="*/ 0 h 6858000"/>
              <a:gd name="connsiteX4" fmla="*/ 1074440 w 4762500"/>
              <a:gd name="connsiteY4" fmla="*/ 0 h 6858000"/>
              <a:gd name="connsiteX5" fmla="*/ 1149302 w 4762500"/>
              <a:gd name="connsiteY5" fmla="*/ 0 h 6858000"/>
              <a:gd name="connsiteX6" fmla="*/ 1162028 w 4762500"/>
              <a:gd name="connsiteY6" fmla="*/ 0 h 6858000"/>
              <a:gd name="connsiteX7" fmla="*/ 1442482 w 4762500"/>
              <a:gd name="connsiteY7" fmla="*/ 0 h 6858000"/>
              <a:gd name="connsiteX8" fmla="*/ 1649727 w 4762500"/>
              <a:gd name="connsiteY8" fmla="*/ 0 h 6858000"/>
              <a:gd name="connsiteX9" fmla="*/ 1942907 w 4762500"/>
              <a:gd name="connsiteY9" fmla="*/ 0 h 6858000"/>
              <a:gd name="connsiteX10" fmla="*/ 2017769 w 4762500"/>
              <a:gd name="connsiteY10" fmla="*/ 0 h 6858000"/>
              <a:gd name="connsiteX11" fmla="*/ 2310949 w 4762500"/>
              <a:gd name="connsiteY11" fmla="*/ 0 h 6858000"/>
              <a:gd name="connsiteX12" fmla="*/ 4066094 w 4762500"/>
              <a:gd name="connsiteY12" fmla="*/ 0 h 6858000"/>
              <a:gd name="connsiteX13" fmla="*/ 4066095 w 4762500"/>
              <a:gd name="connsiteY13" fmla="*/ 0 h 6858000"/>
              <a:gd name="connsiteX14" fmla="*/ 4066096 w 4762500"/>
              <a:gd name="connsiteY14" fmla="*/ 0 h 6858000"/>
              <a:gd name="connsiteX15" fmla="*/ 4359274 w 4762500"/>
              <a:gd name="connsiteY15" fmla="*/ 0 h 6858000"/>
              <a:gd name="connsiteX16" fmla="*/ 4359275 w 4762500"/>
              <a:gd name="connsiteY16" fmla="*/ 0 h 6858000"/>
              <a:gd name="connsiteX17" fmla="*/ 4359276 w 4762500"/>
              <a:gd name="connsiteY17" fmla="*/ 0 h 6858000"/>
              <a:gd name="connsiteX18" fmla="*/ 4762500 w 4762500"/>
              <a:gd name="connsiteY18" fmla="*/ 0 h 6858000"/>
              <a:gd name="connsiteX19" fmla="*/ 4762500 w 4762500"/>
              <a:gd name="connsiteY19" fmla="*/ 6858000 h 6858000"/>
              <a:gd name="connsiteX20" fmla="*/ 4359276 w 4762500"/>
              <a:gd name="connsiteY20" fmla="*/ 6858000 h 6858000"/>
              <a:gd name="connsiteX21" fmla="*/ 4359275 w 4762500"/>
              <a:gd name="connsiteY21" fmla="*/ 6858000 h 6858000"/>
              <a:gd name="connsiteX22" fmla="*/ 4359274 w 4762500"/>
              <a:gd name="connsiteY22" fmla="*/ 6858000 h 6858000"/>
              <a:gd name="connsiteX23" fmla="*/ 4066096 w 4762500"/>
              <a:gd name="connsiteY23" fmla="*/ 6858000 h 6858000"/>
              <a:gd name="connsiteX24" fmla="*/ 4066095 w 4762500"/>
              <a:gd name="connsiteY24" fmla="*/ 6858000 h 6858000"/>
              <a:gd name="connsiteX25" fmla="*/ 4066094 w 4762500"/>
              <a:gd name="connsiteY25" fmla="*/ 6858000 h 6858000"/>
              <a:gd name="connsiteX26" fmla="*/ 2310949 w 4762500"/>
              <a:gd name="connsiteY26" fmla="*/ 6858000 h 6858000"/>
              <a:gd name="connsiteX27" fmla="*/ 2017769 w 4762500"/>
              <a:gd name="connsiteY27" fmla="*/ 6858000 h 6858000"/>
              <a:gd name="connsiteX28" fmla="*/ 1942857 w 4762500"/>
              <a:gd name="connsiteY28" fmla="*/ 6858000 h 6858000"/>
              <a:gd name="connsiteX29" fmla="*/ 1649677 w 4762500"/>
              <a:gd name="connsiteY29" fmla="*/ 6858000 h 6858000"/>
              <a:gd name="connsiteX30" fmla="*/ 1442482 w 4762500"/>
              <a:gd name="connsiteY30" fmla="*/ 6858000 h 6858000"/>
              <a:gd name="connsiteX31" fmla="*/ 1161774 w 4762500"/>
              <a:gd name="connsiteY31" fmla="*/ 6858000 h 6858000"/>
              <a:gd name="connsiteX32" fmla="*/ 1149302 w 4762500"/>
              <a:gd name="connsiteY32" fmla="*/ 6858000 h 6858000"/>
              <a:gd name="connsiteX33" fmla="*/ 1074390 w 4762500"/>
              <a:gd name="connsiteY33" fmla="*/ 6858000 h 6858000"/>
              <a:gd name="connsiteX34" fmla="*/ 868594 w 4762500"/>
              <a:gd name="connsiteY34" fmla="*/ 6858000 h 6858000"/>
              <a:gd name="connsiteX35" fmla="*/ 781210 w 4762500"/>
              <a:gd name="connsiteY35" fmla="*/ 6858000 h 6858000"/>
              <a:gd name="connsiteX36" fmla="*/ 293307 w 4762500"/>
              <a:gd name="connsiteY36" fmla="*/ 6858000 h 6858000"/>
              <a:gd name="connsiteX37" fmla="*/ 127 w 4762500"/>
              <a:gd name="connsiteY37" fmla="*/ 6858000 h 6858000"/>
              <a:gd name="connsiteX38" fmla="*/ 0 w 4762500"/>
              <a:gd name="connsiteY38" fmla="*/ 6846506 h 6858000"/>
              <a:gd name="connsiteX39" fmla="*/ 149035 w 4762500"/>
              <a:gd name="connsiteY39" fmla="*/ 6358954 h 6858000"/>
              <a:gd name="connsiteX40" fmla="*/ 0 w 4762500"/>
              <a:gd name="connsiteY40" fmla="*/ 5871401 h 6858000"/>
              <a:gd name="connsiteX41" fmla="*/ 149035 w 4762500"/>
              <a:gd name="connsiteY41" fmla="*/ 5383848 h 6858000"/>
              <a:gd name="connsiteX42" fmla="*/ 0 w 4762500"/>
              <a:gd name="connsiteY42" fmla="*/ 4896295 h 6858000"/>
              <a:gd name="connsiteX43" fmla="*/ 149035 w 4762500"/>
              <a:gd name="connsiteY43" fmla="*/ 4408742 h 6858000"/>
              <a:gd name="connsiteX44" fmla="*/ 0 w 4762500"/>
              <a:gd name="connsiteY44" fmla="*/ 3921189 h 6858000"/>
              <a:gd name="connsiteX45" fmla="*/ 149035 w 4762500"/>
              <a:gd name="connsiteY45" fmla="*/ 3433636 h 6858000"/>
              <a:gd name="connsiteX46" fmla="*/ 0 w 4762500"/>
              <a:gd name="connsiteY46" fmla="*/ 2946083 h 6858000"/>
              <a:gd name="connsiteX47" fmla="*/ 149035 w 4762500"/>
              <a:gd name="connsiteY47" fmla="*/ 2458530 h 6858000"/>
              <a:gd name="connsiteX48" fmla="*/ 0 w 4762500"/>
              <a:gd name="connsiteY48" fmla="*/ 1970977 h 6858000"/>
              <a:gd name="connsiteX49" fmla="*/ 149035 w 4762500"/>
              <a:gd name="connsiteY49" fmla="*/ 1483424 h 6858000"/>
              <a:gd name="connsiteX50" fmla="*/ 0 w 4762500"/>
              <a:gd name="connsiteY50" fmla="*/ 995871 h 6858000"/>
              <a:gd name="connsiteX51" fmla="*/ 149035 w 4762500"/>
              <a:gd name="connsiteY51" fmla="*/ 508318 h 6858000"/>
              <a:gd name="connsiteX52" fmla="*/ 0 w 4762500"/>
              <a:gd name="connsiteY52" fmla="*/ 20765 h 6858000"/>
              <a:gd name="connsiteX53" fmla="*/ 381 w 4762500"/>
              <a:gd name="connsiteY53"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762500" h="6858000">
                <a:moveTo>
                  <a:pt x="381" y="0"/>
                </a:moveTo>
                <a:lnTo>
                  <a:pt x="293561" y="0"/>
                </a:lnTo>
                <a:lnTo>
                  <a:pt x="781260" y="0"/>
                </a:lnTo>
                <a:lnTo>
                  <a:pt x="868848" y="0"/>
                </a:lnTo>
                <a:lnTo>
                  <a:pt x="1074440" y="0"/>
                </a:lnTo>
                <a:lnTo>
                  <a:pt x="1149302" y="0"/>
                </a:lnTo>
                <a:lnTo>
                  <a:pt x="1162028" y="0"/>
                </a:lnTo>
                <a:lnTo>
                  <a:pt x="1442482" y="0"/>
                </a:lnTo>
                <a:lnTo>
                  <a:pt x="1649727" y="0"/>
                </a:lnTo>
                <a:lnTo>
                  <a:pt x="1942907" y="0"/>
                </a:lnTo>
                <a:lnTo>
                  <a:pt x="2017769" y="0"/>
                </a:lnTo>
                <a:lnTo>
                  <a:pt x="2310949" y="0"/>
                </a:lnTo>
                <a:lnTo>
                  <a:pt x="4066094" y="0"/>
                </a:lnTo>
                <a:lnTo>
                  <a:pt x="4066095" y="0"/>
                </a:lnTo>
                <a:lnTo>
                  <a:pt x="4066096" y="0"/>
                </a:lnTo>
                <a:lnTo>
                  <a:pt x="4359274" y="0"/>
                </a:lnTo>
                <a:lnTo>
                  <a:pt x="4359275" y="0"/>
                </a:lnTo>
                <a:lnTo>
                  <a:pt x="4359276" y="0"/>
                </a:lnTo>
                <a:lnTo>
                  <a:pt x="4762500" y="0"/>
                </a:lnTo>
                <a:lnTo>
                  <a:pt x="4762500" y="6858000"/>
                </a:lnTo>
                <a:lnTo>
                  <a:pt x="4359276" y="6858000"/>
                </a:lnTo>
                <a:lnTo>
                  <a:pt x="4359275" y="6858000"/>
                </a:lnTo>
                <a:lnTo>
                  <a:pt x="4359274" y="6858000"/>
                </a:lnTo>
                <a:lnTo>
                  <a:pt x="4066096" y="6858000"/>
                </a:lnTo>
                <a:lnTo>
                  <a:pt x="4066095" y="6858000"/>
                </a:lnTo>
                <a:lnTo>
                  <a:pt x="4066094" y="6858000"/>
                </a:lnTo>
                <a:lnTo>
                  <a:pt x="2310949" y="6858000"/>
                </a:lnTo>
                <a:lnTo>
                  <a:pt x="2017769" y="6858000"/>
                </a:lnTo>
                <a:lnTo>
                  <a:pt x="1942857" y="6858000"/>
                </a:lnTo>
                <a:lnTo>
                  <a:pt x="1649677" y="6858000"/>
                </a:lnTo>
                <a:lnTo>
                  <a:pt x="1442482" y="6858000"/>
                </a:lnTo>
                <a:lnTo>
                  <a:pt x="1161774" y="6858000"/>
                </a:lnTo>
                <a:lnTo>
                  <a:pt x="1149302" y="6858000"/>
                </a:lnTo>
                <a:lnTo>
                  <a:pt x="1074390" y="6858000"/>
                </a:lnTo>
                <a:lnTo>
                  <a:pt x="868594" y="6858000"/>
                </a:lnTo>
                <a:lnTo>
                  <a:pt x="781210" y="6858000"/>
                </a:lnTo>
                <a:lnTo>
                  <a:pt x="293307" y="6858000"/>
                </a:lnTo>
                <a:lnTo>
                  <a:pt x="127" y="6858000"/>
                </a:lnTo>
                <a:cubicBezTo>
                  <a:pt x="64" y="6854254"/>
                  <a:pt x="0" y="6850381"/>
                  <a:pt x="0" y="6846506"/>
                </a:cubicBezTo>
                <a:cubicBezTo>
                  <a:pt x="0" y="6604318"/>
                  <a:pt x="149035" y="6604318"/>
                  <a:pt x="149035" y="6358954"/>
                </a:cubicBezTo>
                <a:cubicBezTo>
                  <a:pt x="149035" y="6113590"/>
                  <a:pt x="0" y="6116765"/>
                  <a:pt x="0" y="5871401"/>
                </a:cubicBezTo>
                <a:cubicBezTo>
                  <a:pt x="0" y="5626037"/>
                  <a:pt x="149035" y="5629212"/>
                  <a:pt x="149035" y="5383848"/>
                </a:cubicBezTo>
                <a:cubicBezTo>
                  <a:pt x="149035" y="5138484"/>
                  <a:pt x="0" y="5141659"/>
                  <a:pt x="0" y="4896295"/>
                </a:cubicBezTo>
                <a:cubicBezTo>
                  <a:pt x="0" y="4650931"/>
                  <a:pt x="149035" y="4654106"/>
                  <a:pt x="149035" y="4408742"/>
                </a:cubicBezTo>
                <a:cubicBezTo>
                  <a:pt x="149035" y="4163378"/>
                  <a:pt x="0" y="4163441"/>
                  <a:pt x="0" y="3921189"/>
                </a:cubicBezTo>
                <a:cubicBezTo>
                  <a:pt x="0" y="3678936"/>
                  <a:pt x="149035" y="3679000"/>
                  <a:pt x="149035" y="3433636"/>
                </a:cubicBezTo>
                <a:cubicBezTo>
                  <a:pt x="149035" y="3188272"/>
                  <a:pt x="0" y="3191447"/>
                  <a:pt x="0" y="2946083"/>
                </a:cubicBezTo>
                <a:cubicBezTo>
                  <a:pt x="0" y="2700719"/>
                  <a:pt x="149035" y="2703894"/>
                  <a:pt x="149035" y="2458530"/>
                </a:cubicBezTo>
                <a:cubicBezTo>
                  <a:pt x="149035" y="2213166"/>
                  <a:pt x="0" y="2213229"/>
                  <a:pt x="0" y="1970977"/>
                </a:cubicBezTo>
                <a:cubicBezTo>
                  <a:pt x="0" y="1728724"/>
                  <a:pt x="149035" y="1728788"/>
                  <a:pt x="149035" y="1483424"/>
                </a:cubicBezTo>
                <a:cubicBezTo>
                  <a:pt x="149035" y="1238060"/>
                  <a:pt x="0" y="1241235"/>
                  <a:pt x="0" y="995871"/>
                </a:cubicBezTo>
                <a:cubicBezTo>
                  <a:pt x="0" y="750507"/>
                  <a:pt x="149035" y="753682"/>
                  <a:pt x="149035" y="508318"/>
                </a:cubicBezTo>
                <a:cubicBezTo>
                  <a:pt x="149035" y="262954"/>
                  <a:pt x="0" y="266129"/>
                  <a:pt x="0" y="20765"/>
                </a:cubicBezTo>
                <a:cubicBezTo>
                  <a:pt x="0" y="13653"/>
                  <a:pt x="127" y="6731"/>
                  <a:pt x="381" y="0"/>
                </a:cubicBez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12" name="Kuvatiedot">
            <a:extLst>
              <a:ext uri="{FF2B5EF4-FFF2-40B4-BE49-F238E27FC236}">
                <a16:creationId xmlns:a16="http://schemas.microsoft.com/office/drawing/2014/main" id="{3403A9D2-60FF-CE22-39F8-A53C323D24C4}"/>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4" name="Alatunnisteen paikkamerkki 3">
            <a:extLst>
              <a:ext uri="{FF2B5EF4-FFF2-40B4-BE49-F238E27FC236}">
                <a16:creationId xmlns:a16="http://schemas.microsoft.com/office/drawing/2014/main" id="{7DF520A4-5496-E42A-8A33-8EB15362692F}"/>
              </a:ext>
            </a:extLst>
          </p:cNvPr>
          <p:cNvSpPr>
            <a:spLocks noGrp="1"/>
          </p:cNvSpPr>
          <p:nvPr>
            <p:ph type="ftr" sz="quarter" idx="20"/>
          </p:nvPr>
        </p:nvSpPr>
        <p:spPr>
          <a:xfrm>
            <a:off x="2833688" y="6248400"/>
            <a:ext cx="6883400" cy="249238"/>
          </a:xfrm>
        </p:spPr>
        <p:txBody>
          <a:bodyPr/>
          <a:lstStyle>
            <a:lvl1pPr algn="l">
              <a:defRPr/>
            </a:lvl1pPr>
          </a:lstStyle>
          <a:p>
            <a:endParaRPr lang="fi-FI" dirty="0"/>
          </a:p>
        </p:txBody>
      </p:sp>
      <p:sp>
        <p:nvSpPr>
          <p:cNvPr id="3" name="Päivämäärän paikkamerkki 2">
            <a:extLst>
              <a:ext uri="{FF2B5EF4-FFF2-40B4-BE49-F238E27FC236}">
                <a16:creationId xmlns:a16="http://schemas.microsoft.com/office/drawing/2014/main" id="{3EC5CBF8-04A2-0043-8F76-D4DAF1A93416}"/>
              </a:ext>
            </a:extLst>
          </p:cNvPr>
          <p:cNvSpPr>
            <a:spLocks noGrp="1"/>
          </p:cNvSpPr>
          <p:nvPr>
            <p:ph type="dt" sz="half" idx="19"/>
          </p:nvPr>
        </p:nvSpPr>
        <p:spPr/>
        <p:txBody>
          <a:bodyPr/>
          <a:lstStyle/>
          <a:p>
            <a:r>
              <a:rPr lang="fi-FI"/>
              <a:t>12.8.2025</a:t>
            </a:r>
            <a:endParaRPr lang="fi-FI" dirty="0"/>
          </a:p>
        </p:txBody>
      </p:sp>
      <p:sp>
        <p:nvSpPr>
          <p:cNvPr id="10" name="Dian numeron paikkamerkki 9">
            <a:extLst>
              <a:ext uri="{FF2B5EF4-FFF2-40B4-BE49-F238E27FC236}">
                <a16:creationId xmlns:a16="http://schemas.microsoft.com/office/drawing/2014/main" id="{7CFEEDD1-A285-47FA-E29A-DEBA9EA2C08F}"/>
              </a:ext>
            </a:extLst>
          </p:cNvPr>
          <p:cNvSpPr>
            <a:spLocks noGrp="1"/>
          </p:cNvSpPr>
          <p:nvPr>
            <p:ph type="sldNum" sz="quarter" idx="21"/>
          </p:nvPr>
        </p:nvSpPr>
        <p:spPr/>
        <p:txBody>
          <a:bodyPr/>
          <a:lstStyle/>
          <a:p>
            <a:fld id="{A9494116-C6F5-466F-B5C1-BBB074CB17FC}" type="slidenum">
              <a:rPr lang="fi-FI" smtClean="0"/>
              <a:pPr/>
              <a:t>‹#›</a:t>
            </a:fld>
            <a:endParaRPr lang="fi-FI" dirty="0"/>
          </a:p>
        </p:txBody>
      </p:sp>
      <p:sp>
        <p:nvSpPr>
          <p:cNvPr id="9" name="Logo">
            <a:extLst>
              <a:ext uri="{FF2B5EF4-FFF2-40B4-BE49-F238E27FC236}">
                <a16:creationId xmlns:a16="http://schemas.microsoft.com/office/drawing/2014/main" id="{F907DF2C-2B2D-A29D-EA2B-6CFBB2BA5082}"/>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778288996"/>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preserve="1" userDrawn="1">
  <p:cSld name="Otsikko ja sisältö kuvalla 2 A">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49" y="539750"/>
            <a:ext cx="6523039" cy="992189"/>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6" name="Sisällön paikkamerkki 1">
            <a:extLst>
              <a:ext uri="{FF2B5EF4-FFF2-40B4-BE49-F238E27FC236}">
                <a16:creationId xmlns:a16="http://schemas.microsoft.com/office/drawing/2014/main" id="{31F26001-FA69-BA43-3421-5DF6A3C203CA}"/>
              </a:ext>
            </a:extLst>
          </p:cNvPr>
          <p:cNvSpPr>
            <a:spLocks noGrp="1"/>
          </p:cNvSpPr>
          <p:nvPr>
            <p:ph sz="half" idx="2" hasCustomPrompt="1"/>
          </p:nvPr>
        </p:nvSpPr>
        <p:spPr>
          <a:xfrm>
            <a:off x="539750" y="1781174"/>
            <a:ext cx="6523038" cy="421957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8" name="Kuvan paikkamerkki 7">
            <a:extLst>
              <a:ext uri="{FF2B5EF4-FFF2-40B4-BE49-F238E27FC236}">
                <a16:creationId xmlns:a16="http://schemas.microsoft.com/office/drawing/2014/main" id="{8987276B-B31E-5C16-8970-B93BF2F91B8B}"/>
              </a:ext>
              <a:ext uri="{C183D7F6-B498-43B3-948B-1728B52AA6E4}">
                <adec:decorative xmlns:adec="http://schemas.microsoft.com/office/drawing/2017/decorative" val="1"/>
              </a:ext>
            </a:extLst>
          </p:cNvPr>
          <p:cNvSpPr>
            <a:spLocks noGrp="1"/>
          </p:cNvSpPr>
          <p:nvPr>
            <p:ph type="pic" sz="quarter" idx="17" hasCustomPrompt="1"/>
          </p:nvPr>
        </p:nvSpPr>
        <p:spPr>
          <a:xfrm>
            <a:off x="7429500" y="0"/>
            <a:ext cx="4762500" cy="6858000"/>
          </a:xfrm>
          <a:custGeom>
            <a:avLst/>
            <a:gdLst>
              <a:gd name="connsiteX0" fmla="*/ 0 w 4762500"/>
              <a:gd name="connsiteY0" fmla="*/ 0 h 6858000"/>
              <a:gd name="connsiteX1" fmla="*/ 467044 w 4762500"/>
              <a:gd name="connsiteY1" fmla="*/ 0 h 6858000"/>
              <a:gd name="connsiteX2" fmla="*/ 612717 w 4762500"/>
              <a:gd name="connsiteY2" fmla="*/ 0 h 6858000"/>
              <a:gd name="connsiteX3" fmla="*/ 731494 w 4762500"/>
              <a:gd name="connsiteY3" fmla="*/ 0 h 6858000"/>
              <a:gd name="connsiteX4" fmla="*/ 1165739 w 4762500"/>
              <a:gd name="connsiteY4" fmla="*/ 0 h 6858000"/>
              <a:gd name="connsiteX5" fmla="*/ 1171401 w 4762500"/>
              <a:gd name="connsiteY5" fmla="*/ 0 h 6858000"/>
              <a:gd name="connsiteX6" fmla="*/ 1250405 w 4762500"/>
              <a:gd name="connsiteY6" fmla="*/ 0 h 6858000"/>
              <a:gd name="connsiteX7" fmla="*/ 1426389 w 4762500"/>
              <a:gd name="connsiteY7" fmla="*/ 0 h 6858000"/>
              <a:gd name="connsiteX8" fmla="*/ 1435850 w 4762500"/>
              <a:gd name="connsiteY8" fmla="*/ 0 h 6858000"/>
              <a:gd name="connsiteX9" fmla="*/ 1503376 w 4762500"/>
              <a:gd name="connsiteY9" fmla="*/ 0 h 6858000"/>
              <a:gd name="connsiteX10" fmla="*/ 1514855 w 4762500"/>
              <a:gd name="connsiteY10" fmla="*/ 0 h 6858000"/>
              <a:gd name="connsiteX11" fmla="*/ 1767826 w 4762500"/>
              <a:gd name="connsiteY11" fmla="*/ 0 h 6858000"/>
              <a:gd name="connsiteX12" fmla="*/ 1954762 w 4762500"/>
              <a:gd name="connsiteY12" fmla="*/ 0 h 6858000"/>
              <a:gd name="connsiteX13" fmla="*/ 2219212 w 4762500"/>
              <a:gd name="connsiteY13" fmla="*/ 0 h 6858000"/>
              <a:gd name="connsiteX14" fmla="*/ 2286738 w 4762500"/>
              <a:gd name="connsiteY14" fmla="*/ 0 h 6858000"/>
              <a:gd name="connsiteX15" fmla="*/ 2551188 w 4762500"/>
              <a:gd name="connsiteY15" fmla="*/ 0 h 6858000"/>
              <a:gd name="connsiteX16" fmla="*/ 3492080 w 4762500"/>
              <a:gd name="connsiteY16" fmla="*/ 0 h 6858000"/>
              <a:gd name="connsiteX17" fmla="*/ 3492081 w 4762500"/>
              <a:gd name="connsiteY17" fmla="*/ 0 h 6858000"/>
              <a:gd name="connsiteX18" fmla="*/ 4134338 w 4762500"/>
              <a:gd name="connsiteY18" fmla="*/ 0 h 6858000"/>
              <a:gd name="connsiteX19" fmla="*/ 4134339 w 4762500"/>
              <a:gd name="connsiteY19" fmla="*/ 0 h 6858000"/>
              <a:gd name="connsiteX20" fmla="*/ 4134340 w 4762500"/>
              <a:gd name="connsiteY20" fmla="*/ 0 h 6858000"/>
              <a:gd name="connsiteX21" fmla="*/ 4398788 w 4762500"/>
              <a:gd name="connsiteY21" fmla="*/ 0 h 6858000"/>
              <a:gd name="connsiteX22" fmla="*/ 4398789 w 4762500"/>
              <a:gd name="connsiteY22" fmla="*/ 0 h 6858000"/>
              <a:gd name="connsiteX23" fmla="*/ 4398790 w 4762500"/>
              <a:gd name="connsiteY23" fmla="*/ 0 h 6858000"/>
              <a:gd name="connsiteX24" fmla="*/ 4762500 w 4762500"/>
              <a:gd name="connsiteY24" fmla="*/ 0 h 6858000"/>
              <a:gd name="connsiteX25" fmla="*/ 4762500 w 4762500"/>
              <a:gd name="connsiteY25" fmla="*/ 6858000 h 6858000"/>
              <a:gd name="connsiteX26" fmla="*/ 4398790 w 4762500"/>
              <a:gd name="connsiteY26" fmla="*/ 6858000 h 6858000"/>
              <a:gd name="connsiteX27" fmla="*/ 4398789 w 4762500"/>
              <a:gd name="connsiteY27" fmla="*/ 6858000 h 6858000"/>
              <a:gd name="connsiteX28" fmla="*/ 4398788 w 4762500"/>
              <a:gd name="connsiteY28" fmla="*/ 6858000 h 6858000"/>
              <a:gd name="connsiteX29" fmla="*/ 4134340 w 4762500"/>
              <a:gd name="connsiteY29" fmla="*/ 6858000 h 6858000"/>
              <a:gd name="connsiteX30" fmla="*/ 4134339 w 4762500"/>
              <a:gd name="connsiteY30" fmla="*/ 6858000 h 6858000"/>
              <a:gd name="connsiteX31" fmla="*/ 4134338 w 4762500"/>
              <a:gd name="connsiteY31" fmla="*/ 6858000 h 6858000"/>
              <a:gd name="connsiteX32" fmla="*/ 3492081 w 4762500"/>
              <a:gd name="connsiteY32" fmla="*/ 6858000 h 6858000"/>
              <a:gd name="connsiteX33" fmla="*/ 3492080 w 4762500"/>
              <a:gd name="connsiteY33" fmla="*/ 6858000 h 6858000"/>
              <a:gd name="connsiteX34" fmla="*/ 2551188 w 4762500"/>
              <a:gd name="connsiteY34" fmla="*/ 6858000 h 6858000"/>
              <a:gd name="connsiteX35" fmla="*/ 2286738 w 4762500"/>
              <a:gd name="connsiteY35" fmla="*/ 6858000 h 6858000"/>
              <a:gd name="connsiteX36" fmla="*/ 2219167 w 4762500"/>
              <a:gd name="connsiteY36" fmla="*/ 6858000 h 6858000"/>
              <a:gd name="connsiteX37" fmla="*/ 1954717 w 4762500"/>
              <a:gd name="connsiteY37" fmla="*/ 6858000 h 6858000"/>
              <a:gd name="connsiteX38" fmla="*/ 1767826 w 4762500"/>
              <a:gd name="connsiteY38" fmla="*/ 6858000 h 6858000"/>
              <a:gd name="connsiteX39" fmla="*/ 1514626 w 4762500"/>
              <a:gd name="connsiteY39" fmla="*/ 6858000 h 6858000"/>
              <a:gd name="connsiteX40" fmla="*/ 1503376 w 4762500"/>
              <a:gd name="connsiteY40" fmla="*/ 6858000 h 6858000"/>
              <a:gd name="connsiteX41" fmla="*/ 1435805 w 4762500"/>
              <a:gd name="connsiteY41" fmla="*/ 6858000 h 6858000"/>
              <a:gd name="connsiteX42" fmla="*/ 1426389 w 4762500"/>
              <a:gd name="connsiteY42" fmla="*/ 6858000 h 6858000"/>
              <a:gd name="connsiteX43" fmla="*/ 1250176 w 4762500"/>
              <a:gd name="connsiteY43" fmla="*/ 6858000 h 6858000"/>
              <a:gd name="connsiteX44" fmla="*/ 1171356 w 4762500"/>
              <a:gd name="connsiteY44" fmla="*/ 6858000 h 6858000"/>
              <a:gd name="connsiteX45" fmla="*/ 1165704 w 4762500"/>
              <a:gd name="connsiteY45" fmla="*/ 6858000 h 6858000"/>
              <a:gd name="connsiteX46" fmla="*/ 731265 w 4762500"/>
              <a:gd name="connsiteY46" fmla="*/ 6858000 h 6858000"/>
              <a:gd name="connsiteX47" fmla="*/ 612536 w 4762500"/>
              <a:gd name="connsiteY47" fmla="*/ 6858000 h 6858000"/>
              <a:gd name="connsiteX48" fmla="*/ 466815 w 4762500"/>
              <a:gd name="connsiteY48" fmla="*/ 6858000 h 6858000"/>
              <a:gd name="connsiteX49" fmla="*/ 0 w 4762500"/>
              <a:gd name="connsiteY4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762500" h="6858000">
                <a:moveTo>
                  <a:pt x="0" y="0"/>
                </a:moveTo>
                <a:lnTo>
                  <a:pt x="467044" y="0"/>
                </a:lnTo>
                <a:lnTo>
                  <a:pt x="612717" y="0"/>
                </a:lnTo>
                <a:lnTo>
                  <a:pt x="731494" y="0"/>
                </a:lnTo>
                <a:lnTo>
                  <a:pt x="1165739" y="0"/>
                </a:lnTo>
                <a:lnTo>
                  <a:pt x="1171401" y="0"/>
                </a:lnTo>
                <a:lnTo>
                  <a:pt x="1250405" y="0"/>
                </a:lnTo>
                <a:lnTo>
                  <a:pt x="1426389" y="0"/>
                </a:lnTo>
                <a:lnTo>
                  <a:pt x="1435850" y="0"/>
                </a:lnTo>
                <a:lnTo>
                  <a:pt x="1503376" y="0"/>
                </a:lnTo>
                <a:lnTo>
                  <a:pt x="1514855" y="0"/>
                </a:lnTo>
                <a:lnTo>
                  <a:pt x="1767826" y="0"/>
                </a:lnTo>
                <a:lnTo>
                  <a:pt x="1954762" y="0"/>
                </a:lnTo>
                <a:lnTo>
                  <a:pt x="2219212" y="0"/>
                </a:lnTo>
                <a:lnTo>
                  <a:pt x="2286738" y="0"/>
                </a:lnTo>
                <a:lnTo>
                  <a:pt x="2551188" y="0"/>
                </a:lnTo>
                <a:lnTo>
                  <a:pt x="3492080" y="0"/>
                </a:lnTo>
                <a:lnTo>
                  <a:pt x="3492081" y="0"/>
                </a:lnTo>
                <a:lnTo>
                  <a:pt x="4134338" y="0"/>
                </a:lnTo>
                <a:lnTo>
                  <a:pt x="4134339" y="0"/>
                </a:lnTo>
                <a:lnTo>
                  <a:pt x="4134340" y="0"/>
                </a:lnTo>
                <a:lnTo>
                  <a:pt x="4398788" y="0"/>
                </a:lnTo>
                <a:lnTo>
                  <a:pt x="4398789" y="0"/>
                </a:lnTo>
                <a:lnTo>
                  <a:pt x="4398790" y="0"/>
                </a:lnTo>
                <a:lnTo>
                  <a:pt x="4762500" y="0"/>
                </a:lnTo>
                <a:lnTo>
                  <a:pt x="4762500" y="6858000"/>
                </a:lnTo>
                <a:lnTo>
                  <a:pt x="4398790" y="6858000"/>
                </a:lnTo>
                <a:lnTo>
                  <a:pt x="4398789" y="6858000"/>
                </a:lnTo>
                <a:lnTo>
                  <a:pt x="4398788" y="6858000"/>
                </a:lnTo>
                <a:lnTo>
                  <a:pt x="4134340" y="6858000"/>
                </a:lnTo>
                <a:lnTo>
                  <a:pt x="4134339" y="6858000"/>
                </a:lnTo>
                <a:lnTo>
                  <a:pt x="4134338" y="6858000"/>
                </a:lnTo>
                <a:lnTo>
                  <a:pt x="3492081" y="6858000"/>
                </a:lnTo>
                <a:lnTo>
                  <a:pt x="3492080" y="6858000"/>
                </a:lnTo>
                <a:lnTo>
                  <a:pt x="2551188" y="6858000"/>
                </a:lnTo>
                <a:lnTo>
                  <a:pt x="2286738" y="6858000"/>
                </a:lnTo>
                <a:lnTo>
                  <a:pt x="2219167" y="6858000"/>
                </a:lnTo>
                <a:lnTo>
                  <a:pt x="1954717" y="6858000"/>
                </a:lnTo>
                <a:lnTo>
                  <a:pt x="1767826" y="6858000"/>
                </a:lnTo>
                <a:lnTo>
                  <a:pt x="1514626" y="6858000"/>
                </a:lnTo>
                <a:lnTo>
                  <a:pt x="1503376" y="6858000"/>
                </a:lnTo>
                <a:lnTo>
                  <a:pt x="1435805" y="6858000"/>
                </a:lnTo>
                <a:lnTo>
                  <a:pt x="1426389" y="6858000"/>
                </a:lnTo>
                <a:lnTo>
                  <a:pt x="1250176" y="6858000"/>
                </a:lnTo>
                <a:lnTo>
                  <a:pt x="1171356" y="6858000"/>
                </a:lnTo>
                <a:lnTo>
                  <a:pt x="1165704" y="6858000"/>
                </a:lnTo>
                <a:lnTo>
                  <a:pt x="731265" y="6858000"/>
                </a:lnTo>
                <a:lnTo>
                  <a:pt x="612536" y="6858000"/>
                </a:lnTo>
                <a:lnTo>
                  <a:pt x="466815" y="6858000"/>
                </a:lnTo>
                <a:lnTo>
                  <a:pt x="0" y="6858000"/>
                </a:ln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12" name="Kuvatiedot">
            <a:extLst>
              <a:ext uri="{FF2B5EF4-FFF2-40B4-BE49-F238E27FC236}">
                <a16:creationId xmlns:a16="http://schemas.microsoft.com/office/drawing/2014/main" id="{3403A9D2-60FF-CE22-39F8-A53C323D24C4}"/>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4" name="Alatunnisteen paikkamerkki 3">
            <a:extLst>
              <a:ext uri="{FF2B5EF4-FFF2-40B4-BE49-F238E27FC236}">
                <a16:creationId xmlns:a16="http://schemas.microsoft.com/office/drawing/2014/main" id="{7DF520A4-5496-E42A-8A33-8EB15362692F}"/>
              </a:ext>
            </a:extLst>
          </p:cNvPr>
          <p:cNvSpPr>
            <a:spLocks noGrp="1"/>
          </p:cNvSpPr>
          <p:nvPr>
            <p:ph type="ftr" sz="quarter" idx="20"/>
          </p:nvPr>
        </p:nvSpPr>
        <p:spPr>
          <a:xfrm>
            <a:off x="2833688" y="6248400"/>
            <a:ext cx="6883400" cy="249238"/>
          </a:xfrm>
        </p:spPr>
        <p:txBody>
          <a:bodyPr/>
          <a:lstStyle>
            <a:lvl1pPr algn="l">
              <a:defRPr/>
            </a:lvl1pPr>
          </a:lstStyle>
          <a:p>
            <a:endParaRPr lang="fi-FI" dirty="0"/>
          </a:p>
        </p:txBody>
      </p:sp>
      <p:sp>
        <p:nvSpPr>
          <p:cNvPr id="3" name="Päivämäärän paikkamerkki 2">
            <a:extLst>
              <a:ext uri="{FF2B5EF4-FFF2-40B4-BE49-F238E27FC236}">
                <a16:creationId xmlns:a16="http://schemas.microsoft.com/office/drawing/2014/main" id="{3EC5CBF8-04A2-0043-8F76-D4DAF1A93416}"/>
              </a:ext>
            </a:extLst>
          </p:cNvPr>
          <p:cNvSpPr>
            <a:spLocks noGrp="1"/>
          </p:cNvSpPr>
          <p:nvPr>
            <p:ph type="dt" sz="half" idx="19"/>
          </p:nvPr>
        </p:nvSpPr>
        <p:spPr/>
        <p:txBody>
          <a:bodyPr/>
          <a:lstStyle/>
          <a:p>
            <a:r>
              <a:rPr lang="fi-FI"/>
              <a:t>12.8.2025</a:t>
            </a:r>
            <a:endParaRPr lang="fi-FI" dirty="0"/>
          </a:p>
        </p:txBody>
      </p:sp>
      <p:sp>
        <p:nvSpPr>
          <p:cNvPr id="10" name="Dian numeron paikkamerkki 9">
            <a:extLst>
              <a:ext uri="{FF2B5EF4-FFF2-40B4-BE49-F238E27FC236}">
                <a16:creationId xmlns:a16="http://schemas.microsoft.com/office/drawing/2014/main" id="{7CFEEDD1-A285-47FA-E29A-DEBA9EA2C08F}"/>
              </a:ext>
            </a:extLst>
          </p:cNvPr>
          <p:cNvSpPr>
            <a:spLocks noGrp="1"/>
          </p:cNvSpPr>
          <p:nvPr>
            <p:ph type="sldNum" sz="quarter" idx="21"/>
          </p:nvPr>
        </p:nvSpPr>
        <p:spPr/>
        <p:txBody>
          <a:bodyPr/>
          <a:lstStyle/>
          <a:p>
            <a:fld id="{A9494116-C6F5-466F-B5C1-BBB074CB17FC}" type="slidenum">
              <a:rPr lang="fi-FI" smtClean="0"/>
              <a:pPr/>
              <a:t>‹#›</a:t>
            </a:fld>
            <a:endParaRPr lang="fi-FI" dirty="0"/>
          </a:p>
        </p:txBody>
      </p:sp>
      <p:sp>
        <p:nvSpPr>
          <p:cNvPr id="9" name="Logo">
            <a:extLst>
              <a:ext uri="{FF2B5EF4-FFF2-40B4-BE49-F238E27FC236}">
                <a16:creationId xmlns:a16="http://schemas.microsoft.com/office/drawing/2014/main" id="{F907DF2C-2B2D-A29D-EA2B-6CFBB2BA5082}"/>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318810491"/>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preserve="1" userDrawn="1">
  <p:cSld name="Otsikko ja sisältö kuvalla 2 B">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49" y="539750"/>
            <a:ext cx="6523039" cy="992189"/>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6" name="Sisällön paikkamerkki 1">
            <a:extLst>
              <a:ext uri="{FF2B5EF4-FFF2-40B4-BE49-F238E27FC236}">
                <a16:creationId xmlns:a16="http://schemas.microsoft.com/office/drawing/2014/main" id="{31F26001-FA69-BA43-3421-5DF6A3C203CA}"/>
              </a:ext>
            </a:extLst>
          </p:cNvPr>
          <p:cNvSpPr>
            <a:spLocks noGrp="1"/>
          </p:cNvSpPr>
          <p:nvPr>
            <p:ph sz="half" idx="2" hasCustomPrompt="1"/>
          </p:nvPr>
        </p:nvSpPr>
        <p:spPr>
          <a:xfrm>
            <a:off x="539750" y="1781174"/>
            <a:ext cx="6523038" cy="421957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5" name="Kuvan paikkamerkki 4">
            <a:extLst>
              <a:ext uri="{FF2B5EF4-FFF2-40B4-BE49-F238E27FC236}">
                <a16:creationId xmlns:a16="http://schemas.microsoft.com/office/drawing/2014/main" id="{0961DA03-3F99-FA12-EB2B-0F5368AFC6A4}"/>
              </a:ext>
              <a:ext uri="{C183D7F6-B498-43B3-948B-1728B52AA6E4}">
                <adec:decorative xmlns:adec="http://schemas.microsoft.com/office/drawing/2017/decorative" val="1"/>
              </a:ext>
            </a:extLst>
          </p:cNvPr>
          <p:cNvSpPr>
            <a:spLocks noGrp="1"/>
          </p:cNvSpPr>
          <p:nvPr>
            <p:ph type="pic" sz="quarter" idx="22" hasCustomPrompt="1"/>
          </p:nvPr>
        </p:nvSpPr>
        <p:spPr>
          <a:xfrm>
            <a:off x="7429498" y="0"/>
            <a:ext cx="4762502" cy="6858000"/>
          </a:xfrm>
          <a:custGeom>
            <a:avLst/>
            <a:gdLst>
              <a:gd name="connsiteX0" fmla="*/ 34892 w 4762502"/>
              <a:gd name="connsiteY0" fmla="*/ 0 h 6858000"/>
              <a:gd name="connsiteX1" fmla="*/ 778914 w 4762502"/>
              <a:gd name="connsiteY1" fmla="*/ 0 h 6858000"/>
              <a:gd name="connsiteX2" fmla="*/ 1013450 w 4762502"/>
              <a:gd name="connsiteY2" fmla="*/ 0 h 6858000"/>
              <a:gd name="connsiteX3" fmla="*/ 1074707 w 4762502"/>
              <a:gd name="connsiteY3" fmla="*/ 0 h 6858000"/>
              <a:gd name="connsiteX4" fmla="*/ 1354413 w 4762502"/>
              <a:gd name="connsiteY4" fmla="*/ 0 h 6858000"/>
              <a:gd name="connsiteX5" fmla="*/ 1541123 w 4762502"/>
              <a:gd name="connsiteY5" fmla="*/ 0 h 6858000"/>
              <a:gd name="connsiteX6" fmla="*/ 1564232 w 4762502"/>
              <a:gd name="connsiteY6" fmla="*/ 0 h 6858000"/>
              <a:gd name="connsiteX7" fmla="*/ 1789824 w 4762502"/>
              <a:gd name="connsiteY7" fmla="*/ 0 h 6858000"/>
              <a:gd name="connsiteX8" fmla="*/ 1913262 w 4762502"/>
              <a:gd name="connsiteY8" fmla="*/ 0 h 6858000"/>
              <a:gd name="connsiteX9" fmla="*/ 1975945 w 4762502"/>
              <a:gd name="connsiteY9" fmla="*/ 0 h 6858000"/>
              <a:gd name="connsiteX10" fmla="*/ 2123081 w 4762502"/>
              <a:gd name="connsiteY10" fmla="*/ 0 h 6858000"/>
              <a:gd name="connsiteX11" fmla="*/ 2176657 w 4762502"/>
              <a:gd name="connsiteY11" fmla="*/ 0 h 6858000"/>
              <a:gd name="connsiteX12" fmla="*/ 2185765 w 4762502"/>
              <a:gd name="connsiteY12" fmla="*/ 0 h 6858000"/>
              <a:gd name="connsiteX13" fmla="*/ 2386476 w 4762502"/>
              <a:gd name="connsiteY13" fmla="*/ 0 h 6858000"/>
              <a:gd name="connsiteX14" fmla="*/ 2534794 w 4762502"/>
              <a:gd name="connsiteY14" fmla="*/ 0 h 6858000"/>
              <a:gd name="connsiteX15" fmla="*/ 2744614 w 4762502"/>
              <a:gd name="connsiteY15" fmla="*/ 0 h 6858000"/>
              <a:gd name="connsiteX16" fmla="*/ 2798190 w 4762502"/>
              <a:gd name="connsiteY16" fmla="*/ 0 h 6858000"/>
              <a:gd name="connsiteX17" fmla="*/ 3008009 w 4762502"/>
              <a:gd name="connsiteY17" fmla="*/ 0 h 6858000"/>
              <a:gd name="connsiteX18" fmla="*/ 3760821 w 4762502"/>
              <a:gd name="connsiteY18" fmla="*/ 0 h 6858000"/>
              <a:gd name="connsiteX19" fmla="*/ 3760822 w 4762502"/>
              <a:gd name="connsiteY19" fmla="*/ 0 h 6858000"/>
              <a:gd name="connsiteX20" fmla="*/ 4066603 w 4762502"/>
              <a:gd name="connsiteY20" fmla="*/ 0 h 6858000"/>
              <a:gd name="connsiteX21" fmla="*/ 4264108 w 4762502"/>
              <a:gd name="connsiteY21" fmla="*/ 0 h 6858000"/>
              <a:gd name="connsiteX22" fmla="*/ 4264109 w 4762502"/>
              <a:gd name="connsiteY22" fmla="*/ 0 h 6858000"/>
              <a:gd name="connsiteX23" fmla="*/ 4473927 w 4762502"/>
              <a:gd name="connsiteY23" fmla="*/ 0 h 6858000"/>
              <a:gd name="connsiteX24" fmla="*/ 4473928 w 4762502"/>
              <a:gd name="connsiteY24" fmla="*/ 0 h 6858000"/>
              <a:gd name="connsiteX25" fmla="*/ 4762502 w 4762502"/>
              <a:gd name="connsiteY25" fmla="*/ 0 h 6858000"/>
              <a:gd name="connsiteX26" fmla="*/ 4762502 w 4762502"/>
              <a:gd name="connsiteY26" fmla="*/ 6858000 h 6858000"/>
              <a:gd name="connsiteX27" fmla="*/ 4473928 w 4762502"/>
              <a:gd name="connsiteY27" fmla="*/ 6858000 h 6858000"/>
              <a:gd name="connsiteX28" fmla="*/ 4473927 w 4762502"/>
              <a:gd name="connsiteY28" fmla="*/ 6858000 h 6858000"/>
              <a:gd name="connsiteX29" fmla="*/ 4264109 w 4762502"/>
              <a:gd name="connsiteY29" fmla="*/ 6858000 h 6858000"/>
              <a:gd name="connsiteX30" fmla="*/ 4264108 w 4762502"/>
              <a:gd name="connsiteY30" fmla="*/ 6858000 h 6858000"/>
              <a:gd name="connsiteX31" fmla="*/ 4066603 w 4762502"/>
              <a:gd name="connsiteY31" fmla="*/ 6858000 h 6858000"/>
              <a:gd name="connsiteX32" fmla="*/ 3760822 w 4762502"/>
              <a:gd name="connsiteY32" fmla="*/ 6858000 h 6858000"/>
              <a:gd name="connsiteX33" fmla="*/ 3760821 w 4762502"/>
              <a:gd name="connsiteY33" fmla="*/ 6858000 h 6858000"/>
              <a:gd name="connsiteX34" fmla="*/ 3008009 w 4762502"/>
              <a:gd name="connsiteY34" fmla="*/ 6858000 h 6858000"/>
              <a:gd name="connsiteX35" fmla="*/ 2798190 w 4762502"/>
              <a:gd name="connsiteY35" fmla="*/ 6858000 h 6858000"/>
              <a:gd name="connsiteX36" fmla="*/ 2744578 w 4762502"/>
              <a:gd name="connsiteY36" fmla="*/ 6858000 h 6858000"/>
              <a:gd name="connsiteX37" fmla="*/ 2534759 w 4762502"/>
              <a:gd name="connsiteY37" fmla="*/ 6858000 h 6858000"/>
              <a:gd name="connsiteX38" fmla="*/ 2386476 w 4762502"/>
              <a:gd name="connsiteY38" fmla="*/ 6858000 h 6858000"/>
              <a:gd name="connsiteX39" fmla="*/ 2185583 w 4762502"/>
              <a:gd name="connsiteY39" fmla="*/ 6858000 h 6858000"/>
              <a:gd name="connsiteX40" fmla="*/ 2176657 w 4762502"/>
              <a:gd name="connsiteY40" fmla="*/ 6858000 h 6858000"/>
              <a:gd name="connsiteX41" fmla="*/ 2123045 w 4762502"/>
              <a:gd name="connsiteY41" fmla="*/ 6858000 h 6858000"/>
              <a:gd name="connsiteX42" fmla="*/ 1975764 w 4762502"/>
              <a:gd name="connsiteY42" fmla="*/ 6858000 h 6858000"/>
              <a:gd name="connsiteX43" fmla="*/ 1913226 w 4762502"/>
              <a:gd name="connsiteY43" fmla="*/ 6858000 h 6858000"/>
              <a:gd name="connsiteX44" fmla="*/ 1789824 w 4762502"/>
              <a:gd name="connsiteY44" fmla="*/ 6858000 h 6858000"/>
              <a:gd name="connsiteX45" fmla="*/ 1564050 w 4762502"/>
              <a:gd name="connsiteY45" fmla="*/ 6858000 h 6858000"/>
              <a:gd name="connsiteX46" fmla="*/ 1541089 w 4762502"/>
              <a:gd name="connsiteY46" fmla="*/ 6858000 h 6858000"/>
              <a:gd name="connsiteX47" fmla="*/ 1354231 w 4762502"/>
              <a:gd name="connsiteY47" fmla="*/ 6858000 h 6858000"/>
              <a:gd name="connsiteX48" fmla="*/ 1074707 w 4762502"/>
              <a:gd name="connsiteY48" fmla="*/ 6858000 h 6858000"/>
              <a:gd name="connsiteX49" fmla="*/ 1013279 w 4762502"/>
              <a:gd name="connsiteY49" fmla="*/ 6858000 h 6858000"/>
              <a:gd name="connsiteX50" fmla="*/ 778914 w 4762502"/>
              <a:gd name="connsiteY50" fmla="*/ 6858000 h 6858000"/>
              <a:gd name="connsiteX51" fmla="*/ 17417 w 4762502"/>
              <a:gd name="connsiteY51" fmla="*/ 6858000 h 6858000"/>
              <a:gd name="connsiteX52" fmla="*/ 0 w 4762502"/>
              <a:gd name="connsiteY52" fmla="*/ 6840583 h 6858000"/>
              <a:gd name="connsiteX53" fmla="*/ 346624 w 4762502"/>
              <a:gd name="connsiteY53" fmla="*/ 6496136 h 6858000"/>
              <a:gd name="connsiteX54" fmla="*/ 0 w 4762502"/>
              <a:gd name="connsiteY54" fmla="*/ 6153866 h 6858000"/>
              <a:gd name="connsiteX55" fmla="*/ 346624 w 4762502"/>
              <a:gd name="connsiteY55" fmla="*/ 5809477 h 6858000"/>
              <a:gd name="connsiteX56" fmla="*/ 0 w 4762502"/>
              <a:gd name="connsiteY56" fmla="*/ 5465030 h 6858000"/>
              <a:gd name="connsiteX57" fmla="*/ 346624 w 4762502"/>
              <a:gd name="connsiteY57" fmla="*/ 5120583 h 6858000"/>
              <a:gd name="connsiteX58" fmla="*/ 0 w 4762502"/>
              <a:gd name="connsiteY58" fmla="*/ 4778371 h 6858000"/>
              <a:gd name="connsiteX59" fmla="*/ 346624 w 4762502"/>
              <a:gd name="connsiteY59" fmla="*/ 4433924 h 6858000"/>
              <a:gd name="connsiteX60" fmla="*/ 0 w 4762502"/>
              <a:gd name="connsiteY60" fmla="*/ 4089534 h 6858000"/>
              <a:gd name="connsiteX61" fmla="*/ 346624 w 4762502"/>
              <a:gd name="connsiteY61" fmla="*/ 3747264 h 6858000"/>
              <a:gd name="connsiteX62" fmla="*/ 0 w 4762502"/>
              <a:gd name="connsiteY62" fmla="*/ 3402817 h 6858000"/>
              <a:gd name="connsiteX63" fmla="*/ 346624 w 4762502"/>
              <a:gd name="connsiteY63" fmla="*/ 3060605 h 6858000"/>
              <a:gd name="connsiteX64" fmla="*/ 0 w 4762502"/>
              <a:gd name="connsiteY64" fmla="*/ 2716158 h 6858000"/>
              <a:gd name="connsiteX65" fmla="*/ 346624 w 4762502"/>
              <a:gd name="connsiteY65" fmla="*/ 2373945 h 6858000"/>
              <a:gd name="connsiteX66" fmla="*/ 0 w 4762502"/>
              <a:gd name="connsiteY66" fmla="*/ 2029498 h 6858000"/>
              <a:gd name="connsiteX67" fmla="*/ 346624 w 4762502"/>
              <a:gd name="connsiteY67" fmla="*/ 1685051 h 6858000"/>
              <a:gd name="connsiteX68" fmla="*/ 0 w 4762502"/>
              <a:gd name="connsiteY68" fmla="*/ 1340662 h 6858000"/>
              <a:gd name="connsiteX69" fmla="*/ 346624 w 4762502"/>
              <a:gd name="connsiteY69" fmla="*/ 998392 h 6858000"/>
              <a:gd name="connsiteX70" fmla="*/ 0 w 4762502"/>
              <a:gd name="connsiteY70" fmla="*/ 653945 h 6858000"/>
              <a:gd name="connsiteX71" fmla="*/ 346624 w 4762502"/>
              <a:gd name="connsiteY71" fmla="*/ 30955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4762502" h="6858000">
                <a:moveTo>
                  <a:pt x="34892" y="0"/>
                </a:moveTo>
                <a:lnTo>
                  <a:pt x="778914" y="0"/>
                </a:lnTo>
                <a:lnTo>
                  <a:pt x="1013450" y="0"/>
                </a:lnTo>
                <a:lnTo>
                  <a:pt x="1074707" y="0"/>
                </a:lnTo>
                <a:lnTo>
                  <a:pt x="1354413" y="0"/>
                </a:lnTo>
                <a:lnTo>
                  <a:pt x="1541123" y="0"/>
                </a:lnTo>
                <a:lnTo>
                  <a:pt x="1564232" y="0"/>
                </a:lnTo>
                <a:lnTo>
                  <a:pt x="1789824" y="0"/>
                </a:lnTo>
                <a:lnTo>
                  <a:pt x="1913262" y="0"/>
                </a:lnTo>
                <a:lnTo>
                  <a:pt x="1975945" y="0"/>
                </a:lnTo>
                <a:lnTo>
                  <a:pt x="2123081" y="0"/>
                </a:lnTo>
                <a:lnTo>
                  <a:pt x="2176657" y="0"/>
                </a:lnTo>
                <a:lnTo>
                  <a:pt x="2185765" y="0"/>
                </a:lnTo>
                <a:lnTo>
                  <a:pt x="2386476" y="0"/>
                </a:lnTo>
                <a:lnTo>
                  <a:pt x="2534794" y="0"/>
                </a:lnTo>
                <a:lnTo>
                  <a:pt x="2744614" y="0"/>
                </a:lnTo>
                <a:lnTo>
                  <a:pt x="2798190" y="0"/>
                </a:lnTo>
                <a:lnTo>
                  <a:pt x="3008009" y="0"/>
                </a:lnTo>
                <a:lnTo>
                  <a:pt x="3760821" y="0"/>
                </a:lnTo>
                <a:lnTo>
                  <a:pt x="3760822" y="0"/>
                </a:lnTo>
                <a:lnTo>
                  <a:pt x="4066603" y="0"/>
                </a:lnTo>
                <a:lnTo>
                  <a:pt x="4264108" y="0"/>
                </a:lnTo>
                <a:lnTo>
                  <a:pt x="4264109" y="0"/>
                </a:lnTo>
                <a:lnTo>
                  <a:pt x="4473927" y="0"/>
                </a:lnTo>
                <a:lnTo>
                  <a:pt x="4473928" y="0"/>
                </a:lnTo>
                <a:lnTo>
                  <a:pt x="4762502" y="0"/>
                </a:lnTo>
                <a:lnTo>
                  <a:pt x="4762502" y="6858000"/>
                </a:lnTo>
                <a:lnTo>
                  <a:pt x="4473928" y="6858000"/>
                </a:lnTo>
                <a:lnTo>
                  <a:pt x="4473927" y="6858000"/>
                </a:lnTo>
                <a:lnTo>
                  <a:pt x="4264109" y="6858000"/>
                </a:lnTo>
                <a:lnTo>
                  <a:pt x="4264108" y="6858000"/>
                </a:lnTo>
                <a:lnTo>
                  <a:pt x="4066603" y="6858000"/>
                </a:lnTo>
                <a:lnTo>
                  <a:pt x="3760822" y="6858000"/>
                </a:lnTo>
                <a:lnTo>
                  <a:pt x="3760821" y="6858000"/>
                </a:lnTo>
                <a:lnTo>
                  <a:pt x="3008009" y="6858000"/>
                </a:lnTo>
                <a:lnTo>
                  <a:pt x="2798190" y="6858000"/>
                </a:lnTo>
                <a:lnTo>
                  <a:pt x="2744578" y="6858000"/>
                </a:lnTo>
                <a:lnTo>
                  <a:pt x="2534759" y="6858000"/>
                </a:lnTo>
                <a:lnTo>
                  <a:pt x="2386476" y="6858000"/>
                </a:lnTo>
                <a:lnTo>
                  <a:pt x="2185583" y="6858000"/>
                </a:lnTo>
                <a:lnTo>
                  <a:pt x="2176657" y="6858000"/>
                </a:lnTo>
                <a:lnTo>
                  <a:pt x="2123045" y="6858000"/>
                </a:lnTo>
                <a:lnTo>
                  <a:pt x="1975764" y="6858000"/>
                </a:lnTo>
                <a:lnTo>
                  <a:pt x="1913226" y="6858000"/>
                </a:lnTo>
                <a:lnTo>
                  <a:pt x="1789824" y="6858000"/>
                </a:lnTo>
                <a:lnTo>
                  <a:pt x="1564050" y="6858000"/>
                </a:lnTo>
                <a:lnTo>
                  <a:pt x="1541089" y="6858000"/>
                </a:lnTo>
                <a:lnTo>
                  <a:pt x="1354231" y="6858000"/>
                </a:lnTo>
                <a:lnTo>
                  <a:pt x="1074707" y="6858000"/>
                </a:lnTo>
                <a:lnTo>
                  <a:pt x="1013279" y="6858000"/>
                </a:lnTo>
                <a:lnTo>
                  <a:pt x="778914" y="6858000"/>
                </a:lnTo>
                <a:lnTo>
                  <a:pt x="17417" y="6858000"/>
                </a:lnTo>
                <a:lnTo>
                  <a:pt x="0" y="6840583"/>
                </a:lnTo>
                <a:lnTo>
                  <a:pt x="346624" y="6496136"/>
                </a:lnTo>
                <a:lnTo>
                  <a:pt x="0" y="6153866"/>
                </a:lnTo>
                <a:lnTo>
                  <a:pt x="346624" y="5809477"/>
                </a:lnTo>
                <a:lnTo>
                  <a:pt x="0" y="5465030"/>
                </a:lnTo>
                <a:lnTo>
                  <a:pt x="346624" y="5120583"/>
                </a:lnTo>
                <a:lnTo>
                  <a:pt x="0" y="4778371"/>
                </a:lnTo>
                <a:lnTo>
                  <a:pt x="346624" y="4433924"/>
                </a:lnTo>
                <a:lnTo>
                  <a:pt x="0" y="4089534"/>
                </a:lnTo>
                <a:lnTo>
                  <a:pt x="346624" y="3747264"/>
                </a:lnTo>
                <a:lnTo>
                  <a:pt x="0" y="3402817"/>
                </a:lnTo>
                <a:lnTo>
                  <a:pt x="346624" y="3060605"/>
                </a:lnTo>
                <a:lnTo>
                  <a:pt x="0" y="2716158"/>
                </a:lnTo>
                <a:lnTo>
                  <a:pt x="346624" y="2373945"/>
                </a:lnTo>
                <a:lnTo>
                  <a:pt x="0" y="2029498"/>
                </a:lnTo>
                <a:lnTo>
                  <a:pt x="346624" y="1685051"/>
                </a:lnTo>
                <a:lnTo>
                  <a:pt x="0" y="1340662"/>
                </a:lnTo>
                <a:lnTo>
                  <a:pt x="346624" y="998392"/>
                </a:lnTo>
                <a:lnTo>
                  <a:pt x="0" y="653945"/>
                </a:lnTo>
                <a:lnTo>
                  <a:pt x="346624" y="309555"/>
                </a:ln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12" name="Kuvatiedot">
            <a:extLst>
              <a:ext uri="{FF2B5EF4-FFF2-40B4-BE49-F238E27FC236}">
                <a16:creationId xmlns:a16="http://schemas.microsoft.com/office/drawing/2014/main" id="{3403A9D2-60FF-CE22-39F8-A53C323D24C4}"/>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4" name="Alatunnisteen paikkamerkki 3">
            <a:extLst>
              <a:ext uri="{FF2B5EF4-FFF2-40B4-BE49-F238E27FC236}">
                <a16:creationId xmlns:a16="http://schemas.microsoft.com/office/drawing/2014/main" id="{7DF520A4-5496-E42A-8A33-8EB15362692F}"/>
              </a:ext>
            </a:extLst>
          </p:cNvPr>
          <p:cNvSpPr>
            <a:spLocks noGrp="1"/>
          </p:cNvSpPr>
          <p:nvPr>
            <p:ph type="ftr" sz="quarter" idx="20"/>
          </p:nvPr>
        </p:nvSpPr>
        <p:spPr>
          <a:xfrm>
            <a:off x="2833688" y="6248400"/>
            <a:ext cx="6883400" cy="249238"/>
          </a:xfrm>
        </p:spPr>
        <p:txBody>
          <a:bodyPr/>
          <a:lstStyle>
            <a:lvl1pPr algn="l">
              <a:defRPr/>
            </a:lvl1pPr>
          </a:lstStyle>
          <a:p>
            <a:endParaRPr lang="fi-FI" dirty="0"/>
          </a:p>
        </p:txBody>
      </p:sp>
      <p:sp>
        <p:nvSpPr>
          <p:cNvPr id="3" name="Päivämäärän paikkamerkki 2">
            <a:extLst>
              <a:ext uri="{FF2B5EF4-FFF2-40B4-BE49-F238E27FC236}">
                <a16:creationId xmlns:a16="http://schemas.microsoft.com/office/drawing/2014/main" id="{3EC5CBF8-04A2-0043-8F76-D4DAF1A93416}"/>
              </a:ext>
            </a:extLst>
          </p:cNvPr>
          <p:cNvSpPr>
            <a:spLocks noGrp="1"/>
          </p:cNvSpPr>
          <p:nvPr>
            <p:ph type="dt" sz="half" idx="19"/>
          </p:nvPr>
        </p:nvSpPr>
        <p:spPr/>
        <p:txBody>
          <a:bodyPr/>
          <a:lstStyle/>
          <a:p>
            <a:r>
              <a:rPr lang="fi-FI"/>
              <a:t>12.8.2025</a:t>
            </a:r>
            <a:endParaRPr lang="fi-FI" dirty="0"/>
          </a:p>
        </p:txBody>
      </p:sp>
      <p:sp>
        <p:nvSpPr>
          <p:cNvPr id="10" name="Dian numeron paikkamerkki 9">
            <a:extLst>
              <a:ext uri="{FF2B5EF4-FFF2-40B4-BE49-F238E27FC236}">
                <a16:creationId xmlns:a16="http://schemas.microsoft.com/office/drawing/2014/main" id="{7CFEEDD1-A285-47FA-E29A-DEBA9EA2C08F}"/>
              </a:ext>
            </a:extLst>
          </p:cNvPr>
          <p:cNvSpPr>
            <a:spLocks noGrp="1"/>
          </p:cNvSpPr>
          <p:nvPr>
            <p:ph type="sldNum" sz="quarter" idx="21"/>
          </p:nvPr>
        </p:nvSpPr>
        <p:spPr/>
        <p:txBody>
          <a:bodyPr/>
          <a:lstStyle/>
          <a:p>
            <a:fld id="{A9494116-C6F5-466F-B5C1-BBB074CB17FC}" type="slidenum">
              <a:rPr lang="fi-FI" smtClean="0"/>
              <a:pPr/>
              <a:t>‹#›</a:t>
            </a:fld>
            <a:endParaRPr lang="fi-FI" dirty="0"/>
          </a:p>
        </p:txBody>
      </p:sp>
      <p:sp>
        <p:nvSpPr>
          <p:cNvPr id="9" name="Logo">
            <a:extLst>
              <a:ext uri="{FF2B5EF4-FFF2-40B4-BE49-F238E27FC236}">
                <a16:creationId xmlns:a16="http://schemas.microsoft.com/office/drawing/2014/main" id="{F907DF2C-2B2D-A29D-EA2B-6CFBB2BA5082}"/>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745823776"/>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Tiivistelmä 1 B">
    <p:bg>
      <p:bgPr>
        <a:solidFill>
          <a:schemeClr val="bg2"/>
        </a:solidFill>
        <a:effectLst/>
      </p:bgPr>
    </p:bg>
    <p:spTree>
      <p:nvGrpSpPr>
        <p:cNvPr id="1" name=""/>
        <p:cNvGrpSpPr/>
        <p:nvPr/>
      </p:nvGrpSpPr>
      <p:grpSpPr>
        <a:xfrm>
          <a:off x="0" y="0"/>
          <a:ext cx="0" cy="0"/>
          <a:chOff x="0" y="0"/>
          <a:chExt cx="0" cy="0"/>
        </a:xfrm>
      </p:grpSpPr>
      <p:sp>
        <p:nvSpPr>
          <p:cNvPr id="17" name="Vapaamuotoinen: Muoto 16">
            <a:extLst>
              <a:ext uri="{FF2B5EF4-FFF2-40B4-BE49-F238E27FC236}">
                <a16:creationId xmlns:a16="http://schemas.microsoft.com/office/drawing/2014/main" id="{9C4B6A0A-352F-E66B-0684-9A2CA236FD19}"/>
              </a:ext>
              <a:ext uri="{C183D7F6-B498-43B3-948B-1728B52AA6E4}">
                <adec:decorative xmlns:adec="http://schemas.microsoft.com/office/drawing/2017/decorative" val="1"/>
              </a:ext>
            </a:extLst>
          </p:cNvPr>
          <p:cNvSpPr>
            <a:spLocks noChangeAspect="1"/>
          </p:cNvSpPr>
          <p:nvPr userDrawn="1"/>
        </p:nvSpPr>
        <p:spPr>
          <a:xfrm>
            <a:off x="-60960" y="-34290"/>
            <a:ext cx="12313920" cy="6926580"/>
          </a:xfrm>
          <a:custGeom>
            <a:avLst/>
            <a:gdLst>
              <a:gd name="connsiteX0" fmla="*/ 601503 w 12313920"/>
              <a:gd name="connsiteY0" fmla="*/ 1316912 h 6926580"/>
              <a:gd name="connsiteX1" fmla="*/ 601503 w 12313920"/>
              <a:gd name="connsiteY1" fmla="*/ 6035039 h 6926580"/>
              <a:gd name="connsiteX2" fmla="*/ 11712416 w 12313920"/>
              <a:gd name="connsiteY2" fmla="*/ 6035039 h 6926580"/>
              <a:gd name="connsiteX3" fmla="*/ 11712416 w 12313920"/>
              <a:gd name="connsiteY3" fmla="*/ 1316912 h 6926580"/>
              <a:gd name="connsiteX4" fmla="*/ 0 w 12313920"/>
              <a:gd name="connsiteY4" fmla="*/ 0 h 6926580"/>
              <a:gd name="connsiteX5" fmla="*/ 12313920 w 12313920"/>
              <a:gd name="connsiteY5" fmla="*/ 0 h 6926580"/>
              <a:gd name="connsiteX6" fmla="*/ 12313920 w 12313920"/>
              <a:gd name="connsiteY6" fmla="*/ 6926580 h 6926580"/>
              <a:gd name="connsiteX7" fmla="*/ 0 w 12313920"/>
              <a:gd name="connsiteY7" fmla="*/ 6926580 h 692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3920" h="6926580">
                <a:moveTo>
                  <a:pt x="601503" y="1316912"/>
                </a:moveTo>
                <a:lnTo>
                  <a:pt x="601503" y="6035039"/>
                </a:lnTo>
                <a:lnTo>
                  <a:pt x="11712416" y="6035039"/>
                </a:lnTo>
                <a:lnTo>
                  <a:pt x="11712416" y="1316912"/>
                </a:lnTo>
                <a:close/>
                <a:moveTo>
                  <a:pt x="0" y="0"/>
                </a:moveTo>
                <a:lnTo>
                  <a:pt x="12313920" y="0"/>
                </a:lnTo>
                <a:lnTo>
                  <a:pt x="12313920" y="6926580"/>
                </a:lnTo>
                <a:lnTo>
                  <a:pt x="0" y="6926580"/>
                </a:lnTo>
                <a:close/>
              </a:path>
            </a:pathLst>
          </a:cu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11" name="Suorakulmio 10">
            <a:extLst>
              <a:ext uri="{FF2B5EF4-FFF2-40B4-BE49-F238E27FC236}">
                <a16:creationId xmlns:a16="http://schemas.microsoft.com/office/drawing/2014/main" id="{09A95E66-80C7-4C5D-3D0C-45AF455EEEDC}"/>
              </a:ext>
              <a:ext uri="{C183D7F6-B498-43B3-948B-1728B52AA6E4}">
                <adec:decorative xmlns:adec="http://schemas.microsoft.com/office/drawing/2017/decorative" val="1"/>
              </a:ext>
            </a:extLst>
          </p:cNvPr>
          <p:cNvSpPr/>
          <p:nvPr userDrawn="1"/>
        </p:nvSpPr>
        <p:spPr>
          <a:xfrm>
            <a:off x="3048000"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12" name="Suorakulmio 11">
            <a:extLst>
              <a:ext uri="{FF2B5EF4-FFF2-40B4-BE49-F238E27FC236}">
                <a16:creationId xmlns:a16="http://schemas.microsoft.com/office/drawing/2014/main" id="{697A6644-E442-4AEF-2647-07CA0EEBA053}"/>
              </a:ext>
              <a:ext uri="{C183D7F6-B498-43B3-948B-1728B52AA6E4}">
                <adec:decorative xmlns:adec="http://schemas.microsoft.com/office/drawing/2017/decorative" val="1"/>
              </a:ext>
            </a:extLst>
          </p:cNvPr>
          <p:cNvSpPr/>
          <p:nvPr userDrawn="1"/>
        </p:nvSpPr>
        <p:spPr>
          <a:xfrm>
            <a:off x="5917962"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14" name="Suorakulmio 13">
            <a:extLst>
              <a:ext uri="{FF2B5EF4-FFF2-40B4-BE49-F238E27FC236}">
                <a16:creationId xmlns:a16="http://schemas.microsoft.com/office/drawing/2014/main" id="{6783CF08-8E29-1540-4222-5F22CFE210AB}"/>
              </a:ext>
              <a:ext uri="{C183D7F6-B498-43B3-948B-1728B52AA6E4}">
                <adec:decorative xmlns:adec="http://schemas.microsoft.com/office/drawing/2017/decorative" val="1"/>
              </a:ext>
            </a:extLst>
          </p:cNvPr>
          <p:cNvSpPr/>
          <p:nvPr userDrawn="1"/>
        </p:nvSpPr>
        <p:spPr>
          <a:xfrm>
            <a:off x="8784973"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2" name="Otsikko 1">
            <a:extLst>
              <a:ext uri="{FF2B5EF4-FFF2-40B4-BE49-F238E27FC236}">
                <a16:creationId xmlns:a16="http://schemas.microsoft.com/office/drawing/2014/main" id="{6F447D12-3A4A-FF20-A74B-9C431FE253B2}"/>
              </a:ext>
            </a:extLst>
          </p:cNvPr>
          <p:cNvSpPr>
            <a:spLocks noGrp="1"/>
          </p:cNvSpPr>
          <p:nvPr userDrawn="1">
            <p:ph type="title"/>
          </p:nvPr>
        </p:nvSpPr>
        <p:spPr>
          <a:xfrm>
            <a:off x="541337" y="539751"/>
            <a:ext cx="11109325" cy="495299"/>
          </a:xfrm>
          <a:prstGeom prst="rect">
            <a:avLst/>
          </a:prstGeom>
        </p:spPr>
        <p:txBody>
          <a:bodyPr anchor="t"/>
          <a:lstStyle>
            <a:lvl1pPr algn="ctr">
              <a:defRPr sz="3600"/>
            </a:lvl1pPr>
          </a:lstStyle>
          <a:p>
            <a:r>
              <a:rPr lang="fi-FI"/>
              <a:t>Muokkaa ots. perustyyl. napsautt.</a:t>
            </a:r>
            <a:endParaRPr lang="fi-FI" dirty="0"/>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userDrawn="1">
            <p:ph type="pic" sz="quarter" idx="13" hasCustomPrompt="1"/>
          </p:nvPr>
        </p:nvSpPr>
        <p:spPr>
          <a:xfrm>
            <a:off x="539750" y="1284288"/>
            <a:ext cx="2508250" cy="3227386"/>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72000" rIns="108000" anchor="t" anchorCtr="0">
            <a:noAutofit/>
          </a:bodyPr>
          <a:lstStyle>
            <a:lvl1pPr marL="0" indent="0" algn="ctr">
              <a:buNone/>
              <a:defRPr sz="1100">
                <a:solidFill>
                  <a:schemeClr val="tx2"/>
                </a:solidFill>
              </a:defRPr>
            </a:lvl1pPr>
          </a:lstStyle>
          <a:p>
            <a:r>
              <a:rPr lang="fi-FI" dirty="0"/>
              <a:t>Lisää kuva napsauttamalla kuvaketta. Lisää kuvaajan nimi sivuun tai erilliselle sivulle.</a:t>
            </a:r>
            <a:br>
              <a:rPr lang="fi-FI" dirty="0"/>
            </a:br>
            <a:r>
              <a:rPr lang="fi-FI" dirty="0"/>
              <a:t>Taustavärin vaihto: Muotoile tausta.</a:t>
            </a:r>
            <a:br>
              <a:rPr lang="fi-FI" dirty="0"/>
            </a:br>
            <a:r>
              <a:rPr lang="fi-FI" dirty="0"/>
              <a:t>Tämä teksti ei näy lopullisessa versiossa! Jos vaihdat värejä, muista tarkistaa kontrastit!</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endParaRPr lang="fi-FI" dirty="0"/>
          </a:p>
        </p:txBody>
      </p:sp>
      <p:sp>
        <p:nvSpPr>
          <p:cNvPr id="13" name="Tekstin paikkamerkki 1">
            <a:extLst>
              <a:ext uri="{FF2B5EF4-FFF2-40B4-BE49-F238E27FC236}">
                <a16:creationId xmlns:a16="http://schemas.microsoft.com/office/drawing/2014/main" id="{FC2157C0-4361-E5E4-CB01-DB7D0479EDEF}"/>
              </a:ext>
            </a:extLst>
          </p:cNvPr>
          <p:cNvSpPr>
            <a:spLocks noGrp="1"/>
          </p:cNvSpPr>
          <p:nvPr userDrawn="1">
            <p:ph type="body" sz="quarter" idx="21"/>
          </p:nvPr>
        </p:nvSpPr>
        <p:spPr>
          <a:xfrm>
            <a:off x="539750" y="4511675"/>
            <a:ext cx="2508250" cy="743741"/>
          </a:xfrm>
          <a:noFill/>
        </p:spPr>
        <p:txBody>
          <a:bodyPr lIns="180000" tIns="72000" rIns="180000" anchor="t"/>
          <a:lstStyle>
            <a:lvl1pPr marL="0" indent="0" algn="ctr">
              <a:spcAft>
                <a:spcPts val="0"/>
              </a:spcAft>
              <a:buNone/>
              <a:defRPr sz="1400" b="1"/>
            </a:lvl1pPr>
          </a:lstStyle>
          <a:p>
            <a:pPr lvl="0"/>
            <a:r>
              <a:rPr lang="fi-FI"/>
              <a:t>Muokkaa tekstin perustyylejä napsauttamalla</a:t>
            </a:r>
          </a:p>
        </p:txBody>
      </p:sp>
      <p:sp>
        <p:nvSpPr>
          <p:cNvPr id="21" name="Tekstin paikkamerkki 1">
            <a:extLst>
              <a:ext uri="{FF2B5EF4-FFF2-40B4-BE49-F238E27FC236}">
                <a16:creationId xmlns:a16="http://schemas.microsoft.com/office/drawing/2014/main" id="{AFA5BCC6-396E-AFF1-7C13-33D22544539C}"/>
              </a:ext>
            </a:extLst>
          </p:cNvPr>
          <p:cNvSpPr>
            <a:spLocks noGrp="1"/>
          </p:cNvSpPr>
          <p:nvPr userDrawn="1">
            <p:ph type="body" sz="quarter" idx="31"/>
          </p:nvPr>
        </p:nvSpPr>
        <p:spPr>
          <a:xfrm>
            <a:off x="539750" y="5255415"/>
            <a:ext cx="2508250" cy="743741"/>
          </a:xfrm>
          <a:noFill/>
        </p:spPr>
        <p:txBody>
          <a:bodyPr lIns="180000" tIns="72000" rIns="180000" anchor="t"/>
          <a:lstStyle>
            <a:lvl1pPr marL="0" indent="0" algn="ctr">
              <a:spcAft>
                <a:spcPts val="0"/>
              </a:spcAft>
              <a:buNone/>
              <a:defRPr sz="1100" b="0"/>
            </a:lvl1pPr>
          </a:lstStyle>
          <a:p>
            <a:pPr lvl="0"/>
            <a:r>
              <a:rPr lang="fi-FI"/>
              <a:t>Muokkaa tekstin perustyylejä napsauttamalla</a:t>
            </a:r>
          </a:p>
        </p:txBody>
      </p:sp>
      <p:sp>
        <p:nvSpPr>
          <p:cNvPr id="25" name="Kuvan paikkamerkki 2">
            <a:extLst>
              <a:ext uri="{FF2B5EF4-FFF2-40B4-BE49-F238E27FC236}">
                <a16:creationId xmlns:a16="http://schemas.microsoft.com/office/drawing/2014/main" id="{51E4E80F-1EAA-7927-E956-46D9CA2691AD}"/>
              </a:ext>
              <a:ext uri="{C183D7F6-B498-43B3-948B-1728B52AA6E4}">
                <adec:decorative xmlns:adec="http://schemas.microsoft.com/office/drawing/2017/decorative" val="1"/>
              </a:ext>
            </a:extLst>
          </p:cNvPr>
          <p:cNvSpPr>
            <a:spLocks noGrp="1"/>
          </p:cNvSpPr>
          <p:nvPr userDrawn="1">
            <p:ph type="pic" sz="quarter" idx="32" hasCustomPrompt="1"/>
          </p:nvPr>
        </p:nvSpPr>
        <p:spPr>
          <a:xfrm>
            <a:off x="3406775" y="1283493"/>
            <a:ext cx="2508250" cy="3228181"/>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72000" rIns="108000" anchor="t" anchorCtr="0">
            <a:noAutofit/>
          </a:bodyPr>
          <a:lstStyle>
            <a:lvl1pPr marL="0" indent="0" algn="ctr">
              <a:buNone/>
              <a:defRPr sz="1100">
                <a:solidFill>
                  <a:schemeClr val="tx2"/>
                </a:solidFill>
              </a:defRPr>
            </a:lvl1pPr>
          </a:lstStyle>
          <a:p>
            <a:r>
              <a:rPr lang="fi-FI" dirty="0"/>
              <a:t>Lisää kuva napsauttamalla kuvaketta. Lisää kuvaajan nimi sivuun tai erilliselle sivulle.</a:t>
            </a:r>
            <a:br>
              <a:rPr lang="fi-FI" dirty="0"/>
            </a:br>
            <a:r>
              <a:rPr lang="fi-FI" dirty="0"/>
              <a:t>Taustavärin vaihto: Muotoile tausta.</a:t>
            </a:r>
            <a:br>
              <a:rPr lang="fi-FI" dirty="0"/>
            </a:br>
            <a:r>
              <a:rPr lang="fi-FI" dirty="0"/>
              <a:t>Tämä teksti ei näy lopullisessa versiossa! Jos vaihdat värejä, muista tarkistaa kontrastit!</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endParaRPr lang="fi-FI" dirty="0"/>
          </a:p>
        </p:txBody>
      </p:sp>
      <p:sp>
        <p:nvSpPr>
          <p:cNvPr id="26" name="Tekstin paikkamerkki 2">
            <a:extLst>
              <a:ext uri="{FF2B5EF4-FFF2-40B4-BE49-F238E27FC236}">
                <a16:creationId xmlns:a16="http://schemas.microsoft.com/office/drawing/2014/main" id="{8F6B4853-F12B-288B-C137-1889B399687D}"/>
              </a:ext>
            </a:extLst>
          </p:cNvPr>
          <p:cNvSpPr>
            <a:spLocks noGrp="1"/>
          </p:cNvSpPr>
          <p:nvPr userDrawn="1">
            <p:ph type="body" sz="quarter" idx="33"/>
          </p:nvPr>
        </p:nvSpPr>
        <p:spPr>
          <a:xfrm>
            <a:off x="3406775" y="4511675"/>
            <a:ext cx="2508250" cy="743741"/>
          </a:xfrm>
          <a:noFill/>
        </p:spPr>
        <p:txBody>
          <a:bodyPr lIns="180000" tIns="72000" rIns="180000" anchor="t"/>
          <a:lstStyle>
            <a:lvl1pPr marL="0" indent="0" algn="ctr">
              <a:spcAft>
                <a:spcPts val="0"/>
              </a:spcAft>
              <a:buNone/>
              <a:defRPr sz="1400" b="1"/>
            </a:lvl1pPr>
          </a:lstStyle>
          <a:p>
            <a:pPr lvl="0"/>
            <a:r>
              <a:rPr lang="fi-FI"/>
              <a:t>Muokkaa tekstin perustyylejä napsauttamalla</a:t>
            </a:r>
          </a:p>
        </p:txBody>
      </p:sp>
      <p:sp>
        <p:nvSpPr>
          <p:cNvPr id="27" name="Tekstin paikkamerkki 2">
            <a:extLst>
              <a:ext uri="{FF2B5EF4-FFF2-40B4-BE49-F238E27FC236}">
                <a16:creationId xmlns:a16="http://schemas.microsoft.com/office/drawing/2014/main" id="{C73167C1-FA9C-C628-F6E1-2B4FBA10F84A}"/>
              </a:ext>
            </a:extLst>
          </p:cNvPr>
          <p:cNvSpPr>
            <a:spLocks noGrp="1"/>
          </p:cNvSpPr>
          <p:nvPr userDrawn="1">
            <p:ph type="body" sz="quarter" idx="34"/>
          </p:nvPr>
        </p:nvSpPr>
        <p:spPr>
          <a:xfrm>
            <a:off x="3406775" y="5255415"/>
            <a:ext cx="2508250" cy="743741"/>
          </a:xfrm>
          <a:noFill/>
        </p:spPr>
        <p:txBody>
          <a:bodyPr lIns="180000" tIns="72000" rIns="180000" anchor="t"/>
          <a:lstStyle>
            <a:lvl1pPr marL="0" indent="0" algn="ctr">
              <a:spcAft>
                <a:spcPts val="0"/>
              </a:spcAft>
              <a:buNone/>
              <a:defRPr sz="1100" b="0"/>
            </a:lvl1pPr>
          </a:lstStyle>
          <a:p>
            <a:pPr lvl="0"/>
            <a:r>
              <a:rPr lang="fi-FI"/>
              <a:t>Muokkaa tekstin perustyylejä napsauttamalla</a:t>
            </a:r>
          </a:p>
        </p:txBody>
      </p:sp>
      <p:sp>
        <p:nvSpPr>
          <p:cNvPr id="28" name="Kuvan paikkamerkki 3">
            <a:extLst>
              <a:ext uri="{FF2B5EF4-FFF2-40B4-BE49-F238E27FC236}">
                <a16:creationId xmlns:a16="http://schemas.microsoft.com/office/drawing/2014/main" id="{F429E44E-F160-C2E7-BB1E-FE2861207C96}"/>
              </a:ext>
              <a:ext uri="{C183D7F6-B498-43B3-948B-1728B52AA6E4}">
                <adec:decorative xmlns:adec="http://schemas.microsoft.com/office/drawing/2017/decorative" val="1"/>
              </a:ext>
            </a:extLst>
          </p:cNvPr>
          <p:cNvSpPr>
            <a:spLocks noGrp="1"/>
          </p:cNvSpPr>
          <p:nvPr userDrawn="1">
            <p:ph type="pic" sz="quarter" idx="35" hasCustomPrompt="1"/>
          </p:nvPr>
        </p:nvSpPr>
        <p:spPr>
          <a:xfrm>
            <a:off x="6275499" y="1283493"/>
            <a:ext cx="2508250" cy="3228181"/>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72000" rIns="108000" anchor="t" anchorCtr="0">
            <a:noAutofit/>
          </a:bodyPr>
          <a:lstStyle>
            <a:lvl1pPr marL="0" indent="0" algn="ctr">
              <a:buNone/>
              <a:defRPr sz="1100">
                <a:solidFill>
                  <a:schemeClr val="tx2"/>
                </a:solidFill>
              </a:defRPr>
            </a:lvl1pPr>
          </a:lstStyle>
          <a:p>
            <a:r>
              <a:rPr lang="fi-FI" dirty="0"/>
              <a:t>Lisää kuva napsauttamalla kuvaketta. Lisää kuvaajan nimi sivuun tai erilliselle sivulle.</a:t>
            </a:r>
            <a:br>
              <a:rPr lang="fi-FI" dirty="0"/>
            </a:br>
            <a:r>
              <a:rPr lang="fi-FI" dirty="0"/>
              <a:t>Taustavärin vaihto: Muotoile tausta.</a:t>
            </a:r>
            <a:br>
              <a:rPr lang="fi-FI" dirty="0"/>
            </a:br>
            <a:r>
              <a:rPr lang="fi-FI" dirty="0"/>
              <a:t>Tämä teksti ei näy lopullisessa versiossa! Jos vaihdat värejä, muista tarkistaa kontrastit!</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endParaRPr lang="fi-FI" dirty="0"/>
          </a:p>
        </p:txBody>
      </p:sp>
      <p:sp>
        <p:nvSpPr>
          <p:cNvPr id="29" name="Tekstin paikkamerkki 3">
            <a:extLst>
              <a:ext uri="{FF2B5EF4-FFF2-40B4-BE49-F238E27FC236}">
                <a16:creationId xmlns:a16="http://schemas.microsoft.com/office/drawing/2014/main" id="{E09111A3-DB3E-491C-DDE1-65C4337A3399}"/>
              </a:ext>
            </a:extLst>
          </p:cNvPr>
          <p:cNvSpPr>
            <a:spLocks noGrp="1"/>
          </p:cNvSpPr>
          <p:nvPr userDrawn="1">
            <p:ph type="body" sz="quarter" idx="36"/>
          </p:nvPr>
        </p:nvSpPr>
        <p:spPr>
          <a:xfrm>
            <a:off x="6275499" y="4511675"/>
            <a:ext cx="2508250" cy="743741"/>
          </a:xfrm>
          <a:noFill/>
        </p:spPr>
        <p:txBody>
          <a:bodyPr lIns="180000" tIns="72000" rIns="180000" anchor="t"/>
          <a:lstStyle>
            <a:lvl1pPr marL="0" indent="0" algn="ctr">
              <a:spcAft>
                <a:spcPts val="0"/>
              </a:spcAft>
              <a:buNone/>
              <a:defRPr sz="1400" b="1"/>
            </a:lvl1pPr>
          </a:lstStyle>
          <a:p>
            <a:pPr lvl="0"/>
            <a:r>
              <a:rPr lang="fi-FI"/>
              <a:t>Muokkaa tekstin perustyylejä napsauttamalla</a:t>
            </a:r>
          </a:p>
        </p:txBody>
      </p:sp>
      <p:sp>
        <p:nvSpPr>
          <p:cNvPr id="30" name="Tekstin paikkamerkki 3">
            <a:extLst>
              <a:ext uri="{FF2B5EF4-FFF2-40B4-BE49-F238E27FC236}">
                <a16:creationId xmlns:a16="http://schemas.microsoft.com/office/drawing/2014/main" id="{58E32043-E950-AE5F-5A94-F35ACFA850DC}"/>
              </a:ext>
            </a:extLst>
          </p:cNvPr>
          <p:cNvSpPr>
            <a:spLocks noGrp="1"/>
          </p:cNvSpPr>
          <p:nvPr userDrawn="1">
            <p:ph type="body" sz="quarter" idx="37"/>
          </p:nvPr>
        </p:nvSpPr>
        <p:spPr>
          <a:xfrm>
            <a:off x="6275499" y="5255415"/>
            <a:ext cx="2508250" cy="743741"/>
          </a:xfrm>
          <a:noFill/>
        </p:spPr>
        <p:txBody>
          <a:bodyPr lIns="180000" tIns="72000" rIns="180000" anchor="t"/>
          <a:lstStyle>
            <a:lvl1pPr marL="0" indent="0" algn="ctr">
              <a:spcAft>
                <a:spcPts val="0"/>
              </a:spcAft>
              <a:buNone/>
              <a:defRPr sz="1100" b="0"/>
            </a:lvl1pPr>
          </a:lstStyle>
          <a:p>
            <a:pPr lvl="0"/>
            <a:r>
              <a:rPr lang="fi-FI"/>
              <a:t>Muokkaa tekstin perustyylejä napsauttamalla</a:t>
            </a:r>
          </a:p>
        </p:txBody>
      </p:sp>
      <p:sp>
        <p:nvSpPr>
          <p:cNvPr id="31" name="Kuvan paikkamerkki 4">
            <a:extLst>
              <a:ext uri="{FF2B5EF4-FFF2-40B4-BE49-F238E27FC236}">
                <a16:creationId xmlns:a16="http://schemas.microsoft.com/office/drawing/2014/main" id="{BAD7278F-C621-30E8-6D63-AF2066408A93}"/>
              </a:ext>
              <a:ext uri="{C183D7F6-B498-43B3-948B-1728B52AA6E4}">
                <adec:decorative xmlns:adec="http://schemas.microsoft.com/office/drawing/2017/decorative" val="1"/>
              </a:ext>
            </a:extLst>
          </p:cNvPr>
          <p:cNvSpPr>
            <a:spLocks noGrp="1"/>
          </p:cNvSpPr>
          <p:nvPr userDrawn="1">
            <p:ph type="pic" sz="quarter" idx="38" hasCustomPrompt="1"/>
          </p:nvPr>
        </p:nvSpPr>
        <p:spPr>
          <a:xfrm>
            <a:off x="9144000" y="1283493"/>
            <a:ext cx="2507526" cy="3228181"/>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72000" rIns="108000" anchor="t" anchorCtr="0">
            <a:noAutofit/>
          </a:bodyPr>
          <a:lstStyle>
            <a:lvl1pPr marL="0" indent="0" algn="ctr">
              <a:buNone/>
              <a:defRPr sz="1100">
                <a:solidFill>
                  <a:schemeClr val="tx2"/>
                </a:solidFill>
              </a:defRPr>
            </a:lvl1pPr>
          </a:lstStyle>
          <a:p>
            <a:r>
              <a:rPr lang="fi-FI" dirty="0"/>
              <a:t>Lisää kuva napsauttamalla kuvaketta. Lisää kuvaajan nimi sivuun tai erilliselle sivulle.</a:t>
            </a:r>
            <a:br>
              <a:rPr lang="fi-FI" dirty="0"/>
            </a:br>
            <a:r>
              <a:rPr lang="fi-FI" dirty="0"/>
              <a:t>Taustavärin vaihto: Muotoile tausta.</a:t>
            </a:r>
            <a:br>
              <a:rPr lang="fi-FI" dirty="0"/>
            </a:br>
            <a:r>
              <a:rPr lang="fi-FI" dirty="0"/>
              <a:t>Tämä teksti ei näy lopullisessa versiossa! Jos vaihdat värejä, muista tarkistaa kontrastit!</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endParaRPr lang="fi-FI" dirty="0"/>
          </a:p>
        </p:txBody>
      </p:sp>
      <p:sp>
        <p:nvSpPr>
          <p:cNvPr id="32" name="Tekstin paikkamerkki 4">
            <a:extLst>
              <a:ext uri="{FF2B5EF4-FFF2-40B4-BE49-F238E27FC236}">
                <a16:creationId xmlns:a16="http://schemas.microsoft.com/office/drawing/2014/main" id="{B92028B4-0B6E-BC02-9906-9930C868BF56}"/>
              </a:ext>
            </a:extLst>
          </p:cNvPr>
          <p:cNvSpPr>
            <a:spLocks noGrp="1"/>
          </p:cNvSpPr>
          <p:nvPr userDrawn="1">
            <p:ph type="body" sz="quarter" idx="39"/>
          </p:nvPr>
        </p:nvSpPr>
        <p:spPr>
          <a:xfrm>
            <a:off x="9144000" y="4511675"/>
            <a:ext cx="2507526" cy="743741"/>
          </a:xfrm>
          <a:noFill/>
        </p:spPr>
        <p:txBody>
          <a:bodyPr lIns="180000" tIns="72000" rIns="180000" anchor="t"/>
          <a:lstStyle>
            <a:lvl1pPr marL="0" indent="0" algn="ctr">
              <a:spcAft>
                <a:spcPts val="0"/>
              </a:spcAft>
              <a:buNone/>
              <a:defRPr sz="1400" b="1"/>
            </a:lvl1pPr>
          </a:lstStyle>
          <a:p>
            <a:pPr lvl="0"/>
            <a:r>
              <a:rPr lang="fi-FI"/>
              <a:t>Muokkaa tekstin perustyylejä napsauttamalla</a:t>
            </a:r>
          </a:p>
        </p:txBody>
      </p:sp>
      <p:sp>
        <p:nvSpPr>
          <p:cNvPr id="33" name="Tekstin paikkamerkki 4">
            <a:extLst>
              <a:ext uri="{FF2B5EF4-FFF2-40B4-BE49-F238E27FC236}">
                <a16:creationId xmlns:a16="http://schemas.microsoft.com/office/drawing/2014/main" id="{71A4640B-A4F7-F15C-7A17-BF6027DD46F7}"/>
              </a:ext>
            </a:extLst>
          </p:cNvPr>
          <p:cNvSpPr>
            <a:spLocks noGrp="1"/>
          </p:cNvSpPr>
          <p:nvPr userDrawn="1">
            <p:ph type="body" sz="quarter" idx="40"/>
          </p:nvPr>
        </p:nvSpPr>
        <p:spPr>
          <a:xfrm>
            <a:off x="9144000" y="5255415"/>
            <a:ext cx="2507526" cy="743741"/>
          </a:xfrm>
          <a:noFill/>
        </p:spPr>
        <p:txBody>
          <a:bodyPr lIns="180000" tIns="72000" rIns="180000" anchor="t"/>
          <a:lstStyle>
            <a:lvl1pPr marL="0" indent="0" algn="ctr">
              <a:spcAft>
                <a:spcPts val="0"/>
              </a:spcAft>
              <a:buNone/>
              <a:defRPr sz="1100" b="0"/>
            </a:lvl1pPr>
          </a:lstStyle>
          <a:p>
            <a:pPr lvl="0"/>
            <a:r>
              <a:rPr lang="fi-FI"/>
              <a:t>Muokkaa tekstin perustyylejä napsauttamalla</a:t>
            </a:r>
          </a:p>
        </p:txBody>
      </p:sp>
      <p:sp>
        <p:nvSpPr>
          <p:cNvPr id="18" name="Kuvatiedot">
            <a:extLst>
              <a:ext uri="{FF2B5EF4-FFF2-40B4-BE49-F238E27FC236}">
                <a16:creationId xmlns:a16="http://schemas.microsoft.com/office/drawing/2014/main" id="{4C4A0855-D783-E596-7EC1-486B82961268}"/>
              </a:ext>
              <a:ext uri="{C183D7F6-B498-43B3-948B-1728B52AA6E4}">
                <adec:decorative xmlns:adec="http://schemas.microsoft.com/office/drawing/2017/decorative" val="1"/>
              </a:ext>
            </a:extLst>
          </p:cNvPr>
          <p:cNvSpPr>
            <a:spLocks noGrp="1"/>
          </p:cNvSpPr>
          <p:nvPr userDrawn="1">
            <p:ph type="body" sz="quarter" idx="2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CEEA05C8-264B-08FB-90A1-5F47BDB60A1E}"/>
              </a:ext>
            </a:extLst>
          </p:cNvPr>
          <p:cNvSpPr>
            <a:spLocks noGrp="1"/>
          </p:cNvSpPr>
          <p:nvPr userDrawn="1">
            <p:ph type="ftr" sz="quarter" idx="27"/>
          </p:nvPr>
        </p:nvSpPr>
        <p:spPr/>
        <p:txBody>
          <a:bodyPr/>
          <a:lstStyle/>
          <a:p>
            <a:endParaRPr lang="fi-FI" dirty="0"/>
          </a:p>
        </p:txBody>
      </p:sp>
      <p:sp>
        <p:nvSpPr>
          <p:cNvPr id="6" name="Päivämäärän paikkamerkki 5">
            <a:extLst>
              <a:ext uri="{FF2B5EF4-FFF2-40B4-BE49-F238E27FC236}">
                <a16:creationId xmlns:a16="http://schemas.microsoft.com/office/drawing/2014/main" id="{2D301EC1-61FE-066D-6D3E-6BB41035C9CD}"/>
              </a:ext>
            </a:extLst>
          </p:cNvPr>
          <p:cNvSpPr>
            <a:spLocks noGrp="1"/>
          </p:cNvSpPr>
          <p:nvPr userDrawn="1">
            <p:ph type="dt" sz="half" idx="26"/>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5CF4FF46-EF73-E7FF-3010-F28973612194}"/>
              </a:ext>
            </a:extLst>
          </p:cNvPr>
          <p:cNvSpPr>
            <a:spLocks noGrp="1"/>
          </p:cNvSpPr>
          <p:nvPr userDrawn="1">
            <p:ph type="sldNum" sz="quarter" idx="28"/>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A888959C-C8B6-9C4E-850F-6D090C3A12C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432227294"/>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preserve="1" userDrawn="1">
  <p:cSld name="Otsikko ja sisältö kuvalla 2 C">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49" y="539750"/>
            <a:ext cx="6523039" cy="992189"/>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6" name="Sisällön paikkamerkki 1">
            <a:extLst>
              <a:ext uri="{FF2B5EF4-FFF2-40B4-BE49-F238E27FC236}">
                <a16:creationId xmlns:a16="http://schemas.microsoft.com/office/drawing/2014/main" id="{31F26001-FA69-BA43-3421-5DF6A3C203CA}"/>
              </a:ext>
            </a:extLst>
          </p:cNvPr>
          <p:cNvSpPr>
            <a:spLocks noGrp="1"/>
          </p:cNvSpPr>
          <p:nvPr>
            <p:ph sz="half" idx="2" hasCustomPrompt="1"/>
          </p:nvPr>
        </p:nvSpPr>
        <p:spPr>
          <a:xfrm>
            <a:off x="539750" y="1781174"/>
            <a:ext cx="6523038" cy="421957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5" name="Kuvan paikkamerkki 4">
            <a:extLst>
              <a:ext uri="{FF2B5EF4-FFF2-40B4-BE49-F238E27FC236}">
                <a16:creationId xmlns:a16="http://schemas.microsoft.com/office/drawing/2014/main" id="{C4F1EBBF-E23D-2C01-C229-21CFBF845FEC}"/>
              </a:ext>
              <a:ext uri="{C183D7F6-B498-43B3-948B-1728B52AA6E4}">
                <adec:decorative xmlns:adec="http://schemas.microsoft.com/office/drawing/2017/decorative" val="1"/>
              </a:ext>
            </a:extLst>
          </p:cNvPr>
          <p:cNvSpPr>
            <a:spLocks noGrp="1"/>
          </p:cNvSpPr>
          <p:nvPr>
            <p:ph type="pic" sz="quarter" idx="17" hasCustomPrompt="1"/>
          </p:nvPr>
        </p:nvSpPr>
        <p:spPr>
          <a:xfrm>
            <a:off x="7429498" y="0"/>
            <a:ext cx="4762502" cy="6858000"/>
          </a:xfrm>
          <a:custGeom>
            <a:avLst/>
            <a:gdLst>
              <a:gd name="connsiteX0" fmla="*/ 1969 w 4762502"/>
              <a:gd name="connsiteY0" fmla="*/ 0 h 6858000"/>
              <a:gd name="connsiteX1" fmla="*/ 759628 w 4762502"/>
              <a:gd name="connsiteY1" fmla="*/ 0 h 6858000"/>
              <a:gd name="connsiteX2" fmla="*/ 863058 w 4762502"/>
              <a:gd name="connsiteY2" fmla="*/ 0 h 6858000"/>
              <a:gd name="connsiteX3" fmla="*/ 1103127 w 4762502"/>
              <a:gd name="connsiteY3" fmla="*/ 0 h 6858000"/>
              <a:gd name="connsiteX4" fmla="*/ 1200278 w 4762502"/>
              <a:gd name="connsiteY4" fmla="*/ 0 h 6858000"/>
              <a:gd name="connsiteX5" fmla="*/ 1335701 w 4762502"/>
              <a:gd name="connsiteY5" fmla="*/ 0 h 6858000"/>
              <a:gd name="connsiteX6" fmla="*/ 1502478 w 4762502"/>
              <a:gd name="connsiteY6" fmla="*/ 0 h 6858000"/>
              <a:gd name="connsiteX7" fmla="*/ 1574199 w 4762502"/>
              <a:gd name="connsiteY7" fmla="*/ 0 h 6858000"/>
              <a:gd name="connsiteX8" fmla="*/ 1607215 w 4762502"/>
              <a:gd name="connsiteY8" fmla="*/ 0 h 6858000"/>
              <a:gd name="connsiteX9" fmla="*/ 1729330 w 4762502"/>
              <a:gd name="connsiteY9" fmla="*/ 0 h 6858000"/>
              <a:gd name="connsiteX10" fmla="*/ 1742547 w 4762502"/>
              <a:gd name="connsiteY10" fmla="*/ 0 h 6858000"/>
              <a:gd name="connsiteX11" fmla="*/ 1803848 w 4762502"/>
              <a:gd name="connsiteY11" fmla="*/ 0 h 6858000"/>
              <a:gd name="connsiteX12" fmla="*/ 1814268 w 4762502"/>
              <a:gd name="connsiteY12" fmla="*/ 0 h 6858000"/>
              <a:gd name="connsiteX13" fmla="*/ 1939660 w 4762502"/>
              <a:gd name="connsiteY13" fmla="*/ 0 h 6858000"/>
              <a:gd name="connsiteX14" fmla="*/ 2043917 w 4762502"/>
              <a:gd name="connsiteY14" fmla="*/ 0 h 6858000"/>
              <a:gd name="connsiteX15" fmla="*/ 2213619 w 4762502"/>
              <a:gd name="connsiteY15" fmla="*/ 0 h 6858000"/>
              <a:gd name="connsiteX16" fmla="*/ 2453688 w 4762502"/>
              <a:gd name="connsiteY16" fmla="*/ 0 h 6858000"/>
              <a:gd name="connsiteX17" fmla="*/ 2514989 w 4762502"/>
              <a:gd name="connsiteY17" fmla="*/ 0 h 6858000"/>
              <a:gd name="connsiteX18" fmla="*/ 2755058 w 4762502"/>
              <a:gd name="connsiteY18" fmla="*/ 0 h 6858000"/>
              <a:gd name="connsiteX19" fmla="*/ 3511550 w 4762502"/>
              <a:gd name="connsiteY19" fmla="*/ 0 h 6858000"/>
              <a:gd name="connsiteX20" fmla="*/ 3759002 w 4762502"/>
              <a:gd name="connsiteY20" fmla="*/ 0 h 6858000"/>
              <a:gd name="connsiteX21" fmla="*/ 3759003 w 4762502"/>
              <a:gd name="connsiteY21" fmla="*/ 0 h 6858000"/>
              <a:gd name="connsiteX22" fmla="*/ 3759004 w 4762502"/>
              <a:gd name="connsiteY22" fmla="*/ 0 h 6858000"/>
              <a:gd name="connsiteX23" fmla="*/ 4067111 w 4762502"/>
              <a:gd name="connsiteY23" fmla="*/ 0 h 6858000"/>
              <a:gd name="connsiteX24" fmla="*/ 4192252 w 4762502"/>
              <a:gd name="connsiteY24" fmla="*/ 0 h 6858000"/>
              <a:gd name="connsiteX25" fmla="*/ 4192253 w 4762502"/>
              <a:gd name="connsiteY25" fmla="*/ 0 h 6858000"/>
              <a:gd name="connsiteX26" fmla="*/ 4192254 w 4762502"/>
              <a:gd name="connsiteY26" fmla="*/ 0 h 6858000"/>
              <a:gd name="connsiteX27" fmla="*/ 4432322 w 4762502"/>
              <a:gd name="connsiteY27" fmla="*/ 0 h 6858000"/>
              <a:gd name="connsiteX28" fmla="*/ 4432323 w 4762502"/>
              <a:gd name="connsiteY28" fmla="*/ 0 h 6858000"/>
              <a:gd name="connsiteX29" fmla="*/ 4432324 w 4762502"/>
              <a:gd name="connsiteY29" fmla="*/ 0 h 6858000"/>
              <a:gd name="connsiteX30" fmla="*/ 4762502 w 4762502"/>
              <a:gd name="connsiteY30" fmla="*/ 0 h 6858000"/>
              <a:gd name="connsiteX31" fmla="*/ 4762502 w 4762502"/>
              <a:gd name="connsiteY31" fmla="*/ 6858000 h 6858000"/>
              <a:gd name="connsiteX32" fmla="*/ 4432324 w 4762502"/>
              <a:gd name="connsiteY32" fmla="*/ 6858000 h 6858000"/>
              <a:gd name="connsiteX33" fmla="*/ 4432323 w 4762502"/>
              <a:gd name="connsiteY33" fmla="*/ 6858000 h 6858000"/>
              <a:gd name="connsiteX34" fmla="*/ 4432322 w 4762502"/>
              <a:gd name="connsiteY34" fmla="*/ 6858000 h 6858000"/>
              <a:gd name="connsiteX35" fmla="*/ 4192254 w 4762502"/>
              <a:gd name="connsiteY35" fmla="*/ 6858000 h 6858000"/>
              <a:gd name="connsiteX36" fmla="*/ 4192253 w 4762502"/>
              <a:gd name="connsiteY36" fmla="*/ 6858000 h 6858000"/>
              <a:gd name="connsiteX37" fmla="*/ 4192252 w 4762502"/>
              <a:gd name="connsiteY37" fmla="*/ 6858000 h 6858000"/>
              <a:gd name="connsiteX38" fmla="*/ 4067111 w 4762502"/>
              <a:gd name="connsiteY38" fmla="*/ 6858000 h 6858000"/>
              <a:gd name="connsiteX39" fmla="*/ 3759004 w 4762502"/>
              <a:gd name="connsiteY39" fmla="*/ 6858000 h 6858000"/>
              <a:gd name="connsiteX40" fmla="*/ 3759003 w 4762502"/>
              <a:gd name="connsiteY40" fmla="*/ 6858000 h 6858000"/>
              <a:gd name="connsiteX41" fmla="*/ 3759002 w 4762502"/>
              <a:gd name="connsiteY41" fmla="*/ 6858000 h 6858000"/>
              <a:gd name="connsiteX42" fmla="*/ 3511550 w 4762502"/>
              <a:gd name="connsiteY42" fmla="*/ 6858000 h 6858000"/>
              <a:gd name="connsiteX43" fmla="*/ 2755058 w 4762502"/>
              <a:gd name="connsiteY43" fmla="*/ 6858000 h 6858000"/>
              <a:gd name="connsiteX44" fmla="*/ 2514989 w 4762502"/>
              <a:gd name="connsiteY44" fmla="*/ 6858000 h 6858000"/>
              <a:gd name="connsiteX45" fmla="*/ 2453648 w 4762502"/>
              <a:gd name="connsiteY45" fmla="*/ 6858000 h 6858000"/>
              <a:gd name="connsiteX46" fmla="*/ 2213578 w 4762502"/>
              <a:gd name="connsiteY46" fmla="*/ 6858000 h 6858000"/>
              <a:gd name="connsiteX47" fmla="*/ 2043917 w 4762502"/>
              <a:gd name="connsiteY47" fmla="*/ 6858000 h 6858000"/>
              <a:gd name="connsiteX48" fmla="*/ 1939660 w 4762502"/>
              <a:gd name="connsiteY48" fmla="*/ 6858000 h 6858000"/>
              <a:gd name="connsiteX49" fmla="*/ 1814060 w 4762502"/>
              <a:gd name="connsiteY49" fmla="*/ 6858000 h 6858000"/>
              <a:gd name="connsiteX50" fmla="*/ 1803848 w 4762502"/>
              <a:gd name="connsiteY50" fmla="*/ 6858000 h 6858000"/>
              <a:gd name="connsiteX51" fmla="*/ 1742506 w 4762502"/>
              <a:gd name="connsiteY51" fmla="*/ 6858000 h 6858000"/>
              <a:gd name="connsiteX52" fmla="*/ 1729330 w 4762502"/>
              <a:gd name="connsiteY52" fmla="*/ 6858000 h 6858000"/>
              <a:gd name="connsiteX53" fmla="*/ 1607215 w 4762502"/>
              <a:gd name="connsiteY53" fmla="*/ 6858000 h 6858000"/>
              <a:gd name="connsiteX54" fmla="*/ 1573991 w 4762502"/>
              <a:gd name="connsiteY54" fmla="*/ 6858000 h 6858000"/>
              <a:gd name="connsiteX55" fmla="*/ 1502437 w 4762502"/>
              <a:gd name="connsiteY55" fmla="*/ 6858000 h 6858000"/>
              <a:gd name="connsiteX56" fmla="*/ 1335664 w 4762502"/>
              <a:gd name="connsiteY56" fmla="*/ 6858000 h 6858000"/>
              <a:gd name="connsiteX57" fmla="*/ 1187852 w 4762502"/>
              <a:gd name="connsiteY57" fmla="*/ 6858000 h 6858000"/>
              <a:gd name="connsiteX58" fmla="*/ 1102919 w 4762502"/>
              <a:gd name="connsiteY58" fmla="*/ 6858000 h 6858000"/>
              <a:gd name="connsiteX59" fmla="*/ 862850 w 4762502"/>
              <a:gd name="connsiteY59" fmla="*/ 6858000 h 6858000"/>
              <a:gd name="connsiteX60" fmla="*/ 759441 w 4762502"/>
              <a:gd name="connsiteY60" fmla="*/ 6858000 h 6858000"/>
              <a:gd name="connsiteX61" fmla="*/ 127 w 4762502"/>
              <a:gd name="connsiteY61" fmla="*/ 6858000 h 6858000"/>
              <a:gd name="connsiteX62" fmla="*/ 0 w 4762502"/>
              <a:gd name="connsiteY62" fmla="*/ 6857937 h 6858000"/>
              <a:gd name="connsiteX63" fmla="*/ 265367 w 4762502"/>
              <a:gd name="connsiteY63" fmla="*/ 6477127 h 6858000"/>
              <a:gd name="connsiteX64" fmla="*/ 0 w 4762502"/>
              <a:gd name="connsiteY64" fmla="*/ 6096318 h 6858000"/>
              <a:gd name="connsiteX65" fmla="*/ 265367 w 4762502"/>
              <a:gd name="connsiteY65" fmla="*/ 5715508 h 6858000"/>
              <a:gd name="connsiteX66" fmla="*/ 0 w 4762502"/>
              <a:gd name="connsiteY66" fmla="*/ 5334699 h 6858000"/>
              <a:gd name="connsiteX67" fmla="*/ 265367 w 4762502"/>
              <a:gd name="connsiteY67" fmla="*/ 4953889 h 6858000"/>
              <a:gd name="connsiteX68" fmla="*/ 0 w 4762502"/>
              <a:gd name="connsiteY68" fmla="*/ 4573080 h 6858000"/>
              <a:gd name="connsiteX69" fmla="*/ 265367 w 4762502"/>
              <a:gd name="connsiteY69" fmla="*/ 4192270 h 6858000"/>
              <a:gd name="connsiteX70" fmla="*/ 0 w 4762502"/>
              <a:gd name="connsiteY70" fmla="*/ 3811461 h 6858000"/>
              <a:gd name="connsiteX71" fmla="*/ 265367 w 4762502"/>
              <a:gd name="connsiteY71" fmla="*/ 3430651 h 6858000"/>
              <a:gd name="connsiteX72" fmla="*/ 0 w 4762502"/>
              <a:gd name="connsiteY72" fmla="*/ 3049778 h 6858000"/>
              <a:gd name="connsiteX73" fmla="*/ 265367 w 4762502"/>
              <a:gd name="connsiteY73" fmla="*/ 2668969 h 6858000"/>
              <a:gd name="connsiteX74" fmla="*/ 0 w 4762502"/>
              <a:gd name="connsiteY74" fmla="*/ 2288159 h 6858000"/>
              <a:gd name="connsiteX75" fmla="*/ 265367 w 4762502"/>
              <a:gd name="connsiteY75" fmla="*/ 1907350 h 6858000"/>
              <a:gd name="connsiteX76" fmla="*/ 0 w 4762502"/>
              <a:gd name="connsiteY76" fmla="*/ 1526540 h 6858000"/>
              <a:gd name="connsiteX77" fmla="*/ 265367 w 4762502"/>
              <a:gd name="connsiteY77" fmla="*/ 1145731 h 6858000"/>
              <a:gd name="connsiteX78" fmla="*/ 0 w 4762502"/>
              <a:gd name="connsiteY78" fmla="*/ 764921 h 6858000"/>
              <a:gd name="connsiteX79" fmla="*/ 265367 w 4762502"/>
              <a:gd name="connsiteY79" fmla="*/ 384112 h 6858000"/>
              <a:gd name="connsiteX80" fmla="*/ 0 w 4762502"/>
              <a:gd name="connsiteY80" fmla="*/ 826 h 6858000"/>
              <a:gd name="connsiteX81" fmla="*/ 1969 w 4762502"/>
              <a:gd name="connsiteY81"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4762502" h="6858000">
                <a:moveTo>
                  <a:pt x="1969" y="0"/>
                </a:moveTo>
                <a:lnTo>
                  <a:pt x="759628" y="0"/>
                </a:lnTo>
                <a:lnTo>
                  <a:pt x="863058" y="0"/>
                </a:lnTo>
                <a:lnTo>
                  <a:pt x="1103127" y="0"/>
                </a:lnTo>
                <a:lnTo>
                  <a:pt x="1200278" y="0"/>
                </a:lnTo>
                <a:lnTo>
                  <a:pt x="1335701" y="0"/>
                </a:lnTo>
                <a:lnTo>
                  <a:pt x="1502478" y="0"/>
                </a:lnTo>
                <a:lnTo>
                  <a:pt x="1574199" y="0"/>
                </a:lnTo>
                <a:lnTo>
                  <a:pt x="1607215" y="0"/>
                </a:lnTo>
                <a:lnTo>
                  <a:pt x="1729330" y="0"/>
                </a:lnTo>
                <a:lnTo>
                  <a:pt x="1742547" y="0"/>
                </a:lnTo>
                <a:lnTo>
                  <a:pt x="1803848" y="0"/>
                </a:lnTo>
                <a:lnTo>
                  <a:pt x="1814268" y="0"/>
                </a:lnTo>
                <a:lnTo>
                  <a:pt x="1939660" y="0"/>
                </a:lnTo>
                <a:lnTo>
                  <a:pt x="2043917" y="0"/>
                </a:lnTo>
                <a:lnTo>
                  <a:pt x="2213619" y="0"/>
                </a:lnTo>
                <a:lnTo>
                  <a:pt x="2453688" y="0"/>
                </a:lnTo>
                <a:lnTo>
                  <a:pt x="2514989" y="0"/>
                </a:lnTo>
                <a:lnTo>
                  <a:pt x="2755058" y="0"/>
                </a:lnTo>
                <a:lnTo>
                  <a:pt x="3511550" y="0"/>
                </a:lnTo>
                <a:lnTo>
                  <a:pt x="3759002" y="0"/>
                </a:lnTo>
                <a:lnTo>
                  <a:pt x="3759003" y="0"/>
                </a:lnTo>
                <a:lnTo>
                  <a:pt x="3759004" y="0"/>
                </a:lnTo>
                <a:lnTo>
                  <a:pt x="4067111" y="0"/>
                </a:lnTo>
                <a:lnTo>
                  <a:pt x="4192252" y="0"/>
                </a:lnTo>
                <a:lnTo>
                  <a:pt x="4192253" y="0"/>
                </a:lnTo>
                <a:lnTo>
                  <a:pt x="4192254" y="0"/>
                </a:lnTo>
                <a:lnTo>
                  <a:pt x="4432322" y="0"/>
                </a:lnTo>
                <a:lnTo>
                  <a:pt x="4432323" y="0"/>
                </a:lnTo>
                <a:lnTo>
                  <a:pt x="4432324" y="0"/>
                </a:lnTo>
                <a:lnTo>
                  <a:pt x="4762502" y="0"/>
                </a:lnTo>
                <a:lnTo>
                  <a:pt x="4762502" y="6858000"/>
                </a:lnTo>
                <a:lnTo>
                  <a:pt x="4432324" y="6858000"/>
                </a:lnTo>
                <a:lnTo>
                  <a:pt x="4432323" y="6858000"/>
                </a:lnTo>
                <a:lnTo>
                  <a:pt x="4432322" y="6858000"/>
                </a:lnTo>
                <a:lnTo>
                  <a:pt x="4192254" y="6858000"/>
                </a:lnTo>
                <a:lnTo>
                  <a:pt x="4192253" y="6858000"/>
                </a:lnTo>
                <a:lnTo>
                  <a:pt x="4192252" y="6858000"/>
                </a:lnTo>
                <a:lnTo>
                  <a:pt x="4067111" y="6858000"/>
                </a:lnTo>
                <a:lnTo>
                  <a:pt x="3759004" y="6858000"/>
                </a:lnTo>
                <a:lnTo>
                  <a:pt x="3759003" y="6858000"/>
                </a:lnTo>
                <a:lnTo>
                  <a:pt x="3759002" y="6858000"/>
                </a:lnTo>
                <a:lnTo>
                  <a:pt x="3511550" y="6858000"/>
                </a:lnTo>
                <a:lnTo>
                  <a:pt x="2755058" y="6858000"/>
                </a:lnTo>
                <a:lnTo>
                  <a:pt x="2514989" y="6858000"/>
                </a:lnTo>
                <a:lnTo>
                  <a:pt x="2453648" y="6858000"/>
                </a:lnTo>
                <a:lnTo>
                  <a:pt x="2213578" y="6858000"/>
                </a:lnTo>
                <a:lnTo>
                  <a:pt x="2043917" y="6858000"/>
                </a:lnTo>
                <a:lnTo>
                  <a:pt x="1939660" y="6858000"/>
                </a:lnTo>
                <a:lnTo>
                  <a:pt x="1814060" y="6858000"/>
                </a:lnTo>
                <a:lnTo>
                  <a:pt x="1803848" y="6858000"/>
                </a:lnTo>
                <a:lnTo>
                  <a:pt x="1742506" y="6858000"/>
                </a:lnTo>
                <a:lnTo>
                  <a:pt x="1729330" y="6858000"/>
                </a:lnTo>
                <a:lnTo>
                  <a:pt x="1607215" y="6858000"/>
                </a:lnTo>
                <a:lnTo>
                  <a:pt x="1573991" y="6858000"/>
                </a:lnTo>
                <a:lnTo>
                  <a:pt x="1502437" y="6858000"/>
                </a:lnTo>
                <a:lnTo>
                  <a:pt x="1335664" y="6858000"/>
                </a:lnTo>
                <a:lnTo>
                  <a:pt x="1187852" y="6858000"/>
                </a:lnTo>
                <a:lnTo>
                  <a:pt x="1102919" y="6858000"/>
                </a:lnTo>
                <a:lnTo>
                  <a:pt x="862850" y="6858000"/>
                </a:lnTo>
                <a:lnTo>
                  <a:pt x="759441" y="6858000"/>
                </a:lnTo>
                <a:lnTo>
                  <a:pt x="127" y="6858000"/>
                </a:lnTo>
                <a:cubicBezTo>
                  <a:pt x="127" y="6858000"/>
                  <a:pt x="64" y="6857937"/>
                  <a:pt x="0" y="6857937"/>
                </a:cubicBezTo>
                <a:cubicBezTo>
                  <a:pt x="157226" y="6796532"/>
                  <a:pt x="265367" y="6649085"/>
                  <a:pt x="265367" y="6477127"/>
                </a:cubicBezTo>
                <a:cubicBezTo>
                  <a:pt x="265367" y="6305169"/>
                  <a:pt x="154813" y="6160199"/>
                  <a:pt x="0" y="6096318"/>
                </a:cubicBezTo>
                <a:cubicBezTo>
                  <a:pt x="157226" y="6034913"/>
                  <a:pt x="265367" y="5887466"/>
                  <a:pt x="265367" y="5715508"/>
                </a:cubicBezTo>
                <a:cubicBezTo>
                  <a:pt x="265367" y="5543550"/>
                  <a:pt x="154813" y="5398580"/>
                  <a:pt x="0" y="5334699"/>
                </a:cubicBezTo>
                <a:cubicBezTo>
                  <a:pt x="157226" y="5273231"/>
                  <a:pt x="265367" y="5125847"/>
                  <a:pt x="265367" y="4953889"/>
                </a:cubicBezTo>
                <a:cubicBezTo>
                  <a:pt x="265367" y="4781931"/>
                  <a:pt x="154813" y="4636961"/>
                  <a:pt x="0" y="4573080"/>
                </a:cubicBezTo>
                <a:cubicBezTo>
                  <a:pt x="157226" y="4511612"/>
                  <a:pt x="265367" y="4364228"/>
                  <a:pt x="265367" y="4192270"/>
                </a:cubicBezTo>
                <a:cubicBezTo>
                  <a:pt x="265367" y="4020312"/>
                  <a:pt x="154813" y="3875341"/>
                  <a:pt x="0" y="3811461"/>
                </a:cubicBezTo>
                <a:cubicBezTo>
                  <a:pt x="157226" y="3749993"/>
                  <a:pt x="265367" y="3602609"/>
                  <a:pt x="265367" y="3430651"/>
                </a:cubicBezTo>
                <a:cubicBezTo>
                  <a:pt x="265367" y="3258693"/>
                  <a:pt x="154813" y="3113659"/>
                  <a:pt x="0" y="3049778"/>
                </a:cubicBezTo>
                <a:cubicBezTo>
                  <a:pt x="157226" y="2988374"/>
                  <a:pt x="265367" y="2840990"/>
                  <a:pt x="265367" y="2668969"/>
                </a:cubicBezTo>
                <a:cubicBezTo>
                  <a:pt x="265367" y="2496947"/>
                  <a:pt x="154813" y="2352040"/>
                  <a:pt x="0" y="2288159"/>
                </a:cubicBezTo>
                <a:cubicBezTo>
                  <a:pt x="157226" y="2226755"/>
                  <a:pt x="265367" y="2079371"/>
                  <a:pt x="265367" y="1907350"/>
                </a:cubicBezTo>
                <a:cubicBezTo>
                  <a:pt x="265367" y="1735328"/>
                  <a:pt x="154813" y="1590421"/>
                  <a:pt x="0" y="1526540"/>
                </a:cubicBezTo>
                <a:cubicBezTo>
                  <a:pt x="157226" y="1465136"/>
                  <a:pt x="265367" y="1317752"/>
                  <a:pt x="265367" y="1145731"/>
                </a:cubicBezTo>
                <a:cubicBezTo>
                  <a:pt x="265367" y="973709"/>
                  <a:pt x="154813" y="828802"/>
                  <a:pt x="0" y="764921"/>
                </a:cubicBezTo>
                <a:cubicBezTo>
                  <a:pt x="157226" y="703517"/>
                  <a:pt x="265367" y="556070"/>
                  <a:pt x="265367" y="384112"/>
                </a:cubicBezTo>
                <a:cubicBezTo>
                  <a:pt x="265367" y="212154"/>
                  <a:pt x="154813" y="64706"/>
                  <a:pt x="0" y="826"/>
                </a:cubicBezTo>
                <a:cubicBezTo>
                  <a:pt x="635" y="572"/>
                  <a:pt x="1334" y="318"/>
                  <a:pt x="1969" y="0"/>
                </a:cubicBez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12" name="Kuvatiedot">
            <a:extLst>
              <a:ext uri="{FF2B5EF4-FFF2-40B4-BE49-F238E27FC236}">
                <a16:creationId xmlns:a16="http://schemas.microsoft.com/office/drawing/2014/main" id="{3403A9D2-60FF-CE22-39F8-A53C323D24C4}"/>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4" name="Alatunnisteen paikkamerkki 3">
            <a:extLst>
              <a:ext uri="{FF2B5EF4-FFF2-40B4-BE49-F238E27FC236}">
                <a16:creationId xmlns:a16="http://schemas.microsoft.com/office/drawing/2014/main" id="{7DF520A4-5496-E42A-8A33-8EB15362692F}"/>
              </a:ext>
            </a:extLst>
          </p:cNvPr>
          <p:cNvSpPr>
            <a:spLocks noGrp="1"/>
          </p:cNvSpPr>
          <p:nvPr>
            <p:ph type="ftr" sz="quarter" idx="20"/>
          </p:nvPr>
        </p:nvSpPr>
        <p:spPr>
          <a:xfrm>
            <a:off x="2833688" y="6248400"/>
            <a:ext cx="6883400" cy="249238"/>
          </a:xfrm>
        </p:spPr>
        <p:txBody>
          <a:bodyPr/>
          <a:lstStyle>
            <a:lvl1pPr algn="l">
              <a:defRPr/>
            </a:lvl1pPr>
          </a:lstStyle>
          <a:p>
            <a:endParaRPr lang="fi-FI" dirty="0"/>
          </a:p>
        </p:txBody>
      </p:sp>
      <p:sp>
        <p:nvSpPr>
          <p:cNvPr id="3" name="Päivämäärän paikkamerkki 2">
            <a:extLst>
              <a:ext uri="{FF2B5EF4-FFF2-40B4-BE49-F238E27FC236}">
                <a16:creationId xmlns:a16="http://schemas.microsoft.com/office/drawing/2014/main" id="{3EC5CBF8-04A2-0043-8F76-D4DAF1A93416}"/>
              </a:ext>
            </a:extLst>
          </p:cNvPr>
          <p:cNvSpPr>
            <a:spLocks noGrp="1"/>
          </p:cNvSpPr>
          <p:nvPr>
            <p:ph type="dt" sz="half" idx="19"/>
          </p:nvPr>
        </p:nvSpPr>
        <p:spPr/>
        <p:txBody>
          <a:bodyPr/>
          <a:lstStyle/>
          <a:p>
            <a:r>
              <a:rPr lang="fi-FI"/>
              <a:t>12.8.2025</a:t>
            </a:r>
            <a:endParaRPr lang="fi-FI" dirty="0"/>
          </a:p>
        </p:txBody>
      </p:sp>
      <p:sp>
        <p:nvSpPr>
          <p:cNvPr id="10" name="Dian numeron paikkamerkki 9">
            <a:extLst>
              <a:ext uri="{FF2B5EF4-FFF2-40B4-BE49-F238E27FC236}">
                <a16:creationId xmlns:a16="http://schemas.microsoft.com/office/drawing/2014/main" id="{7CFEEDD1-A285-47FA-E29A-DEBA9EA2C08F}"/>
              </a:ext>
            </a:extLst>
          </p:cNvPr>
          <p:cNvSpPr>
            <a:spLocks noGrp="1"/>
          </p:cNvSpPr>
          <p:nvPr>
            <p:ph type="sldNum" sz="quarter" idx="21"/>
          </p:nvPr>
        </p:nvSpPr>
        <p:spPr/>
        <p:txBody>
          <a:bodyPr/>
          <a:lstStyle/>
          <a:p>
            <a:fld id="{A9494116-C6F5-466F-B5C1-BBB074CB17FC}" type="slidenum">
              <a:rPr lang="fi-FI" smtClean="0"/>
              <a:pPr/>
              <a:t>‹#›</a:t>
            </a:fld>
            <a:endParaRPr lang="fi-FI" dirty="0"/>
          </a:p>
        </p:txBody>
      </p:sp>
      <p:sp>
        <p:nvSpPr>
          <p:cNvPr id="9" name="Logo">
            <a:extLst>
              <a:ext uri="{FF2B5EF4-FFF2-40B4-BE49-F238E27FC236}">
                <a16:creationId xmlns:a16="http://schemas.microsoft.com/office/drawing/2014/main" id="{F907DF2C-2B2D-A29D-EA2B-6CFBB2BA5082}"/>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454699853"/>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preserve="1" userDrawn="1">
  <p:cSld name="Otsikko ja sisältö kuvalla 2 D">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906D0827-176B-0F68-0CA4-1D375D874D10}"/>
              </a:ext>
            </a:extLst>
          </p:cNvPr>
          <p:cNvSpPr>
            <a:spLocks noGrp="1"/>
          </p:cNvSpPr>
          <p:nvPr>
            <p:ph type="title"/>
          </p:nvPr>
        </p:nvSpPr>
        <p:spPr>
          <a:xfrm>
            <a:off x="539749" y="539750"/>
            <a:ext cx="6529388" cy="992189"/>
          </a:xfrm>
          <a:prstGeom prst="rect">
            <a:avLst/>
          </a:prstGeom>
        </p:spPr>
        <p:txBody>
          <a:bodyPr anchor="t"/>
          <a:lstStyle>
            <a:lvl1pPr>
              <a:defRPr sz="3600"/>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8" name="Sisällön paikkamerkki 1">
            <a:extLst>
              <a:ext uri="{FF2B5EF4-FFF2-40B4-BE49-F238E27FC236}">
                <a16:creationId xmlns:a16="http://schemas.microsoft.com/office/drawing/2014/main" id="{D6A75CB6-76B1-E019-A654-6053AA838C55}"/>
              </a:ext>
            </a:extLst>
          </p:cNvPr>
          <p:cNvSpPr>
            <a:spLocks noGrp="1"/>
          </p:cNvSpPr>
          <p:nvPr>
            <p:ph sz="half" idx="2" hasCustomPrompt="1"/>
          </p:nvPr>
        </p:nvSpPr>
        <p:spPr>
          <a:xfrm>
            <a:off x="539749" y="1781174"/>
            <a:ext cx="6523039" cy="4219575"/>
          </a:xfrm>
        </p:spPr>
        <p:txBody>
          <a:bodyPr lIns="0" tIns="0" rIns="0" bIns="0">
            <a:noAutofit/>
          </a:bodyPr>
          <a:lstStyle>
            <a:lvl1pPr>
              <a:defRPr sz="1800"/>
            </a:lvl1pPr>
            <a:lvl2pPr>
              <a:defRPr sz="1800"/>
            </a:lvl2pPr>
            <a:lvl3pPr>
              <a:defRPr sz="1600"/>
            </a:lvl3pPr>
            <a:lvl4pPr>
              <a:defRPr sz="1600"/>
            </a:lvl4pPr>
            <a:lvl5pPr>
              <a:defRPr sz="1600"/>
            </a:lvl5p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0" name="Kuvan paikkamerkki 9">
            <a:extLst>
              <a:ext uri="{FF2B5EF4-FFF2-40B4-BE49-F238E27FC236}">
                <a16:creationId xmlns:a16="http://schemas.microsoft.com/office/drawing/2014/main" id="{B8FE234D-376C-4271-4DE2-CE85F49AB893}"/>
              </a:ext>
              <a:ext uri="{C183D7F6-B498-43B3-948B-1728B52AA6E4}">
                <adec:decorative xmlns:adec="http://schemas.microsoft.com/office/drawing/2017/decorative" val="1"/>
              </a:ext>
            </a:extLst>
          </p:cNvPr>
          <p:cNvSpPr>
            <a:spLocks noGrp="1"/>
          </p:cNvSpPr>
          <p:nvPr>
            <p:ph type="pic" sz="quarter" idx="17" hasCustomPrompt="1"/>
          </p:nvPr>
        </p:nvSpPr>
        <p:spPr>
          <a:xfrm>
            <a:off x="7427439" y="539750"/>
            <a:ext cx="4224812" cy="5461000"/>
          </a:xfrm>
          <a:custGeom>
            <a:avLst/>
            <a:gdLst>
              <a:gd name="connsiteX0" fmla="*/ 0 w 4079875"/>
              <a:gd name="connsiteY0" fmla="*/ 0 h 5461000"/>
              <a:gd name="connsiteX1" fmla="*/ 4079875 w 4079875"/>
              <a:gd name="connsiteY1" fmla="*/ 0 h 5461000"/>
              <a:gd name="connsiteX2" fmla="*/ 4079875 w 4079875"/>
              <a:gd name="connsiteY2" fmla="*/ 5461000 h 5461000"/>
              <a:gd name="connsiteX3" fmla="*/ 0 w 4079875"/>
              <a:gd name="connsiteY3" fmla="*/ 5461000 h 5461000"/>
            </a:gdLst>
            <a:ahLst/>
            <a:cxnLst>
              <a:cxn ang="0">
                <a:pos x="connsiteX0" y="connsiteY0"/>
              </a:cxn>
              <a:cxn ang="0">
                <a:pos x="connsiteX1" y="connsiteY1"/>
              </a:cxn>
              <a:cxn ang="0">
                <a:pos x="connsiteX2" y="connsiteY2"/>
              </a:cxn>
              <a:cxn ang="0">
                <a:pos x="connsiteX3" y="connsiteY3"/>
              </a:cxn>
            </a:cxnLst>
            <a:rect l="l" t="t" r="r" b="b"/>
            <a:pathLst>
              <a:path w="4079875" h="5461000">
                <a:moveTo>
                  <a:pt x="0" y="0"/>
                </a:moveTo>
                <a:lnTo>
                  <a:pt x="4079875" y="0"/>
                </a:lnTo>
                <a:lnTo>
                  <a:pt x="4079875" y="5461000"/>
                </a:lnTo>
                <a:lnTo>
                  <a:pt x="0" y="5461000"/>
                </a:ln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13" name="Kuvatiedot">
            <a:extLst>
              <a:ext uri="{FF2B5EF4-FFF2-40B4-BE49-F238E27FC236}">
                <a16:creationId xmlns:a16="http://schemas.microsoft.com/office/drawing/2014/main" id="{CFCC1EAD-062C-9FDF-29BB-59E4B8B49967}"/>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4" name="Alatunnisteen paikkamerkki 3">
            <a:extLst>
              <a:ext uri="{FF2B5EF4-FFF2-40B4-BE49-F238E27FC236}">
                <a16:creationId xmlns:a16="http://schemas.microsoft.com/office/drawing/2014/main" id="{BC7379C1-C632-ADAE-6F2F-C829B9E8CC49}"/>
              </a:ext>
            </a:extLst>
          </p:cNvPr>
          <p:cNvSpPr>
            <a:spLocks noGrp="1"/>
          </p:cNvSpPr>
          <p:nvPr>
            <p:ph type="ftr" sz="quarter" idx="20"/>
          </p:nvPr>
        </p:nvSpPr>
        <p:spPr/>
        <p:txBody>
          <a:bodyPr/>
          <a:lstStyle/>
          <a:p>
            <a:endParaRPr lang="fi-FI" dirty="0"/>
          </a:p>
        </p:txBody>
      </p:sp>
      <p:sp>
        <p:nvSpPr>
          <p:cNvPr id="3" name="Päivämäärän paikkamerkki 2">
            <a:extLst>
              <a:ext uri="{FF2B5EF4-FFF2-40B4-BE49-F238E27FC236}">
                <a16:creationId xmlns:a16="http://schemas.microsoft.com/office/drawing/2014/main" id="{D1FF1894-01B1-5A70-2C45-A3E8B430C149}"/>
              </a:ext>
            </a:extLst>
          </p:cNvPr>
          <p:cNvSpPr>
            <a:spLocks noGrp="1"/>
          </p:cNvSpPr>
          <p:nvPr>
            <p:ph type="dt" sz="half" idx="19"/>
          </p:nvPr>
        </p:nvSpPr>
        <p:spPr/>
        <p:txBody>
          <a:bodyPr/>
          <a:lstStyle/>
          <a:p>
            <a:r>
              <a:rPr lang="fi-FI"/>
              <a:t>12.8.2025</a:t>
            </a:r>
            <a:endParaRPr lang="fi-FI" dirty="0"/>
          </a:p>
        </p:txBody>
      </p:sp>
      <p:sp>
        <p:nvSpPr>
          <p:cNvPr id="12" name="Dian numeron paikkamerkki 11">
            <a:extLst>
              <a:ext uri="{FF2B5EF4-FFF2-40B4-BE49-F238E27FC236}">
                <a16:creationId xmlns:a16="http://schemas.microsoft.com/office/drawing/2014/main" id="{17A1A9CC-4CE0-786B-E39B-0EA812CFC622}"/>
              </a:ext>
            </a:extLst>
          </p:cNvPr>
          <p:cNvSpPr>
            <a:spLocks noGrp="1"/>
          </p:cNvSpPr>
          <p:nvPr>
            <p:ph type="sldNum" sz="quarter" idx="21"/>
          </p:nvPr>
        </p:nvSpPr>
        <p:spPr/>
        <p:txBody>
          <a:bodyPr/>
          <a:lstStyle/>
          <a:p>
            <a:fld id="{A9494116-C6F5-466F-B5C1-BBB074CB17FC}" type="slidenum">
              <a:rPr lang="fi-FI" smtClean="0"/>
              <a:pPr/>
              <a:t>‹#›</a:t>
            </a:fld>
            <a:endParaRPr lang="fi-FI" dirty="0"/>
          </a:p>
        </p:txBody>
      </p:sp>
      <p:sp>
        <p:nvSpPr>
          <p:cNvPr id="6" name="Logo">
            <a:extLst>
              <a:ext uri="{FF2B5EF4-FFF2-40B4-BE49-F238E27FC236}">
                <a16:creationId xmlns:a16="http://schemas.microsoft.com/office/drawing/2014/main" id="{2BEBDC7F-EEF6-4F9D-181D-8A51E60898E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637274799"/>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preserve="1" userDrawn="1">
  <p:cSld name="Otsikko ja sisältö kuvalla 3">
    <p:bg>
      <p:bgPr>
        <a:solidFill>
          <a:schemeClr val="accent5"/>
        </a:solidFill>
        <a:effectLst/>
      </p:bgPr>
    </p:bg>
    <p:spTree>
      <p:nvGrpSpPr>
        <p:cNvPr id="1" name=""/>
        <p:cNvGrpSpPr/>
        <p:nvPr/>
      </p:nvGrpSpPr>
      <p:grpSpPr>
        <a:xfrm>
          <a:off x="0" y="0"/>
          <a:ext cx="0" cy="0"/>
          <a:chOff x="0" y="0"/>
          <a:chExt cx="0" cy="0"/>
        </a:xfrm>
      </p:grpSpPr>
      <p:sp>
        <p:nvSpPr>
          <p:cNvPr id="12" name="Vapaamuotoinen: Muoto 11">
            <a:extLst>
              <a:ext uri="{FF2B5EF4-FFF2-40B4-BE49-F238E27FC236}">
                <a16:creationId xmlns:a16="http://schemas.microsoft.com/office/drawing/2014/main" id="{095FD70A-EED0-CF83-8246-3BF61CD73D98}"/>
              </a:ext>
              <a:ext uri="{C183D7F6-B498-43B3-948B-1728B52AA6E4}">
                <adec:decorative xmlns:adec="http://schemas.microsoft.com/office/drawing/2017/decorative" val="1"/>
              </a:ext>
            </a:extLst>
          </p:cNvPr>
          <p:cNvSpPr/>
          <p:nvPr userDrawn="1"/>
        </p:nvSpPr>
        <p:spPr>
          <a:xfrm>
            <a:off x="0" y="3030800"/>
            <a:ext cx="12192000" cy="3827200"/>
          </a:xfrm>
          <a:custGeom>
            <a:avLst/>
            <a:gdLst>
              <a:gd name="connsiteX0" fmla="*/ 448500 w 12192000"/>
              <a:gd name="connsiteY0" fmla="*/ 0 h 3827200"/>
              <a:gd name="connsiteX1" fmla="*/ 919036 w 12192000"/>
              <a:gd name="connsiteY1" fmla="*/ 143828 h 3827200"/>
              <a:gd name="connsiteX2" fmla="*/ 1389507 w 12192000"/>
              <a:gd name="connsiteY2" fmla="*/ 0 h 3827200"/>
              <a:gd name="connsiteX3" fmla="*/ 1859979 w 12192000"/>
              <a:gd name="connsiteY3" fmla="*/ 143828 h 3827200"/>
              <a:gd name="connsiteX4" fmla="*/ 2330514 w 12192000"/>
              <a:gd name="connsiteY4" fmla="*/ 0 h 3827200"/>
              <a:gd name="connsiteX5" fmla="*/ 2800985 w 12192000"/>
              <a:gd name="connsiteY5" fmla="*/ 143828 h 3827200"/>
              <a:gd name="connsiteX6" fmla="*/ 3271520 w 12192000"/>
              <a:gd name="connsiteY6" fmla="*/ 0 h 3827200"/>
              <a:gd name="connsiteX7" fmla="*/ 3741991 w 12192000"/>
              <a:gd name="connsiteY7" fmla="*/ 143828 h 3827200"/>
              <a:gd name="connsiteX8" fmla="*/ 4212464 w 12192000"/>
              <a:gd name="connsiteY8" fmla="*/ 0 h 3827200"/>
              <a:gd name="connsiteX9" fmla="*/ 4682999 w 12192000"/>
              <a:gd name="connsiteY9" fmla="*/ 143828 h 3827200"/>
              <a:gd name="connsiteX10" fmla="*/ 5153470 w 12192000"/>
              <a:gd name="connsiteY10" fmla="*/ 0 h 3827200"/>
              <a:gd name="connsiteX11" fmla="*/ 5620957 w 12192000"/>
              <a:gd name="connsiteY11" fmla="*/ 143764 h 3827200"/>
              <a:gd name="connsiteX12" fmla="*/ 6088507 w 12192000"/>
              <a:gd name="connsiteY12" fmla="*/ 0 h 3827200"/>
              <a:gd name="connsiteX13" fmla="*/ 6091493 w 12192000"/>
              <a:gd name="connsiteY13" fmla="*/ 64 h 3827200"/>
              <a:gd name="connsiteX14" fmla="*/ 6094476 w 12192000"/>
              <a:gd name="connsiteY14" fmla="*/ 0 h 3827200"/>
              <a:gd name="connsiteX15" fmla="*/ 6563424 w 12192000"/>
              <a:gd name="connsiteY15" fmla="*/ 143764 h 3827200"/>
              <a:gd name="connsiteX16" fmla="*/ 7029514 w 12192000"/>
              <a:gd name="connsiteY16" fmla="*/ 0 h 3827200"/>
              <a:gd name="connsiteX17" fmla="*/ 7499985 w 12192000"/>
              <a:gd name="connsiteY17" fmla="*/ 143828 h 3827200"/>
              <a:gd name="connsiteX18" fmla="*/ 7970520 w 12192000"/>
              <a:gd name="connsiteY18" fmla="*/ 0 h 3827200"/>
              <a:gd name="connsiteX19" fmla="*/ 8440992 w 12192000"/>
              <a:gd name="connsiteY19" fmla="*/ 143828 h 3827200"/>
              <a:gd name="connsiteX20" fmla="*/ 8911463 w 12192000"/>
              <a:gd name="connsiteY20" fmla="*/ 0 h 3827200"/>
              <a:gd name="connsiteX21" fmla="*/ 9381998 w 12192000"/>
              <a:gd name="connsiteY21" fmla="*/ 143828 h 3827200"/>
              <a:gd name="connsiteX22" fmla="*/ 9852469 w 12192000"/>
              <a:gd name="connsiteY22" fmla="*/ 0 h 3827200"/>
              <a:gd name="connsiteX23" fmla="*/ 10322941 w 12192000"/>
              <a:gd name="connsiteY23" fmla="*/ 143828 h 3827200"/>
              <a:gd name="connsiteX24" fmla="*/ 10793476 w 12192000"/>
              <a:gd name="connsiteY24" fmla="*/ 0 h 3827200"/>
              <a:gd name="connsiteX25" fmla="*/ 11263947 w 12192000"/>
              <a:gd name="connsiteY25" fmla="*/ 143828 h 3827200"/>
              <a:gd name="connsiteX26" fmla="*/ 11734482 w 12192000"/>
              <a:gd name="connsiteY26" fmla="*/ 0 h 3827200"/>
              <a:gd name="connsiteX27" fmla="*/ 12192000 w 12192000"/>
              <a:gd name="connsiteY27" fmla="*/ 143637 h 3827200"/>
              <a:gd name="connsiteX28" fmla="*/ 12192000 w 12192000"/>
              <a:gd name="connsiteY28" fmla="*/ 296273 h 3827200"/>
              <a:gd name="connsiteX29" fmla="*/ 12192000 w 12192000"/>
              <a:gd name="connsiteY29" fmla="*/ 383087 h 3827200"/>
              <a:gd name="connsiteX30" fmla="*/ 12192000 w 12192000"/>
              <a:gd name="connsiteY30" fmla="*/ 409318 h 3827200"/>
              <a:gd name="connsiteX31" fmla="*/ 12192000 w 12192000"/>
              <a:gd name="connsiteY31" fmla="*/ 535723 h 3827200"/>
              <a:gd name="connsiteX32" fmla="*/ 12192000 w 12192000"/>
              <a:gd name="connsiteY32" fmla="*/ 561954 h 3827200"/>
              <a:gd name="connsiteX33" fmla="*/ 12192000 w 12192000"/>
              <a:gd name="connsiteY33" fmla="*/ 648768 h 3827200"/>
              <a:gd name="connsiteX34" fmla="*/ 12192000 w 12192000"/>
              <a:gd name="connsiteY34" fmla="*/ 801404 h 3827200"/>
              <a:gd name="connsiteX35" fmla="*/ 12192000 w 12192000"/>
              <a:gd name="connsiteY35" fmla="*/ 3430588 h 3827200"/>
              <a:gd name="connsiteX36" fmla="*/ 12192000 w 12192000"/>
              <a:gd name="connsiteY36" fmla="*/ 3583224 h 3827200"/>
              <a:gd name="connsiteX37" fmla="*/ 12192000 w 12192000"/>
              <a:gd name="connsiteY37" fmla="*/ 3670038 h 3827200"/>
              <a:gd name="connsiteX38" fmla="*/ 12192000 w 12192000"/>
              <a:gd name="connsiteY38" fmla="*/ 3696269 h 3827200"/>
              <a:gd name="connsiteX39" fmla="*/ 12192000 w 12192000"/>
              <a:gd name="connsiteY39" fmla="*/ 3822674 h 3827200"/>
              <a:gd name="connsiteX40" fmla="*/ 12192000 w 12192000"/>
              <a:gd name="connsiteY40" fmla="*/ 3827200 h 3827200"/>
              <a:gd name="connsiteX41" fmla="*/ 0 w 12192000"/>
              <a:gd name="connsiteY41" fmla="*/ 3827200 h 3827200"/>
              <a:gd name="connsiteX42" fmla="*/ 0 w 12192000"/>
              <a:gd name="connsiteY42" fmla="*/ 3822674 h 3827200"/>
              <a:gd name="connsiteX43" fmla="*/ 0 w 12192000"/>
              <a:gd name="connsiteY43" fmla="*/ 3696269 h 3827200"/>
              <a:gd name="connsiteX44" fmla="*/ 0 w 12192000"/>
              <a:gd name="connsiteY44" fmla="*/ 3670038 h 3827200"/>
              <a:gd name="connsiteX45" fmla="*/ 0 w 12192000"/>
              <a:gd name="connsiteY45" fmla="*/ 3583224 h 3827200"/>
              <a:gd name="connsiteX46" fmla="*/ 0 w 12192000"/>
              <a:gd name="connsiteY46" fmla="*/ 3430588 h 3827200"/>
              <a:gd name="connsiteX47" fmla="*/ 0 w 12192000"/>
              <a:gd name="connsiteY47" fmla="*/ 801150 h 3827200"/>
              <a:gd name="connsiteX48" fmla="*/ 0 w 12192000"/>
              <a:gd name="connsiteY48" fmla="*/ 648514 h 3827200"/>
              <a:gd name="connsiteX49" fmla="*/ 0 w 12192000"/>
              <a:gd name="connsiteY49" fmla="*/ 561700 h 3827200"/>
              <a:gd name="connsiteX50" fmla="*/ 0 w 12192000"/>
              <a:gd name="connsiteY50" fmla="*/ 535469 h 3827200"/>
              <a:gd name="connsiteX51" fmla="*/ 0 w 12192000"/>
              <a:gd name="connsiteY51" fmla="*/ 409064 h 3827200"/>
              <a:gd name="connsiteX52" fmla="*/ 0 w 12192000"/>
              <a:gd name="connsiteY52" fmla="*/ 382833 h 3827200"/>
              <a:gd name="connsiteX53" fmla="*/ 0 w 12192000"/>
              <a:gd name="connsiteY53" fmla="*/ 296019 h 3827200"/>
              <a:gd name="connsiteX54" fmla="*/ 0 w 12192000"/>
              <a:gd name="connsiteY54" fmla="*/ 143383 h 3827200"/>
              <a:gd name="connsiteX55" fmla="*/ 448500 w 12192000"/>
              <a:gd name="connsiteY55" fmla="*/ 0 h 382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2192000" h="3827200">
                <a:moveTo>
                  <a:pt x="448500" y="0"/>
                </a:moveTo>
                <a:cubicBezTo>
                  <a:pt x="677545" y="0"/>
                  <a:pt x="682244" y="143828"/>
                  <a:pt x="919036" y="143828"/>
                </a:cubicBezTo>
                <a:cubicBezTo>
                  <a:pt x="1155827" y="143828"/>
                  <a:pt x="1155764" y="0"/>
                  <a:pt x="1389507" y="0"/>
                </a:cubicBezTo>
                <a:cubicBezTo>
                  <a:pt x="1623251" y="0"/>
                  <a:pt x="1623251" y="143828"/>
                  <a:pt x="1859979" y="143828"/>
                </a:cubicBezTo>
                <a:cubicBezTo>
                  <a:pt x="2096707" y="143828"/>
                  <a:pt x="2093786" y="0"/>
                  <a:pt x="2330514" y="0"/>
                </a:cubicBezTo>
                <a:cubicBezTo>
                  <a:pt x="2567242" y="0"/>
                  <a:pt x="2564257" y="143828"/>
                  <a:pt x="2800985" y="143828"/>
                </a:cubicBezTo>
                <a:cubicBezTo>
                  <a:pt x="3037713" y="143828"/>
                  <a:pt x="3037713" y="0"/>
                  <a:pt x="3271520" y="0"/>
                </a:cubicBezTo>
                <a:cubicBezTo>
                  <a:pt x="3505327" y="0"/>
                  <a:pt x="3505264" y="143828"/>
                  <a:pt x="3741991" y="143828"/>
                </a:cubicBezTo>
                <a:cubicBezTo>
                  <a:pt x="3978720" y="143828"/>
                  <a:pt x="3975735" y="0"/>
                  <a:pt x="4212464" y="0"/>
                </a:cubicBezTo>
                <a:cubicBezTo>
                  <a:pt x="4449191" y="0"/>
                  <a:pt x="4446207" y="143828"/>
                  <a:pt x="4682999" y="143828"/>
                </a:cubicBezTo>
                <a:cubicBezTo>
                  <a:pt x="4919790" y="143828"/>
                  <a:pt x="4916742" y="0"/>
                  <a:pt x="5153470" y="0"/>
                </a:cubicBezTo>
                <a:cubicBezTo>
                  <a:pt x="5390199" y="0"/>
                  <a:pt x="5387278" y="142558"/>
                  <a:pt x="5620957" y="143764"/>
                </a:cubicBezTo>
                <a:cubicBezTo>
                  <a:pt x="5851716" y="142558"/>
                  <a:pt x="5855780" y="0"/>
                  <a:pt x="6088507" y="0"/>
                </a:cubicBezTo>
                <a:cubicBezTo>
                  <a:pt x="6089523" y="0"/>
                  <a:pt x="6090476" y="64"/>
                  <a:pt x="6091493" y="64"/>
                </a:cubicBezTo>
                <a:cubicBezTo>
                  <a:pt x="6092508" y="64"/>
                  <a:pt x="6093460" y="0"/>
                  <a:pt x="6094476" y="0"/>
                </a:cubicBezTo>
                <a:cubicBezTo>
                  <a:pt x="6329680" y="0"/>
                  <a:pt x="6331331" y="141923"/>
                  <a:pt x="6563424" y="143764"/>
                </a:cubicBezTo>
                <a:cubicBezTo>
                  <a:pt x="6792659" y="141923"/>
                  <a:pt x="6794310" y="0"/>
                  <a:pt x="7029514" y="0"/>
                </a:cubicBezTo>
                <a:cubicBezTo>
                  <a:pt x="7264718" y="0"/>
                  <a:pt x="7263257" y="143828"/>
                  <a:pt x="7499985" y="143828"/>
                </a:cubicBezTo>
                <a:cubicBezTo>
                  <a:pt x="7736713" y="143828"/>
                  <a:pt x="7733729" y="0"/>
                  <a:pt x="7970520" y="0"/>
                </a:cubicBezTo>
                <a:cubicBezTo>
                  <a:pt x="8207312" y="0"/>
                  <a:pt x="8204264" y="143828"/>
                  <a:pt x="8440992" y="143828"/>
                </a:cubicBezTo>
                <a:cubicBezTo>
                  <a:pt x="8677719" y="143828"/>
                  <a:pt x="8674735" y="0"/>
                  <a:pt x="8911463" y="0"/>
                </a:cubicBezTo>
                <a:cubicBezTo>
                  <a:pt x="9148191" y="0"/>
                  <a:pt x="9145206" y="143828"/>
                  <a:pt x="9381998" y="143828"/>
                </a:cubicBezTo>
                <a:cubicBezTo>
                  <a:pt x="9618790" y="143828"/>
                  <a:pt x="9618726" y="0"/>
                  <a:pt x="9852469" y="0"/>
                </a:cubicBezTo>
                <a:cubicBezTo>
                  <a:pt x="10086213" y="0"/>
                  <a:pt x="10086213" y="143828"/>
                  <a:pt x="10322941" y="143828"/>
                </a:cubicBezTo>
                <a:cubicBezTo>
                  <a:pt x="10559669" y="143828"/>
                  <a:pt x="10556748" y="0"/>
                  <a:pt x="10793476" y="0"/>
                </a:cubicBezTo>
                <a:cubicBezTo>
                  <a:pt x="11030204" y="0"/>
                  <a:pt x="11027219" y="143828"/>
                  <a:pt x="11263947" y="143828"/>
                </a:cubicBezTo>
                <a:cubicBezTo>
                  <a:pt x="11500676" y="143828"/>
                  <a:pt x="11500676" y="0"/>
                  <a:pt x="11734482" y="0"/>
                </a:cubicBezTo>
                <a:cubicBezTo>
                  <a:pt x="11968290" y="0"/>
                  <a:pt x="11968162" y="138494"/>
                  <a:pt x="12192000" y="143637"/>
                </a:cubicBezTo>
                <a:lnTo>
                  <a:pt x="12192000" y="296273"/>
                </a:lnTo>
                <a:lnTo>
                  <a:pt x="12192000" y="383087"/>
                </a:lnTo>
                <a:lnTo>
                  <a:pt x="12192000" y="409318"/>
                </a:lnTo>
                <a:lnTo>
                  <a:pt x="12192000" y="535723"/>
                </a:lnTo>
                <a:lnTo>
                  <a:pt x="12192000" y="561954"/>
                </a:lnTo>
                <a:lnTo>
                  <a:pt x="12192000" y="648768"/>
                </a:lnTo>
                <a:lnTo>
                  <a:pt x="12192000" y="801404"/>
                </a:lnTo>
                <a:lnTo>
                  <a:pt x="12192000" y="3430588"/>
                </a:lnTo>
                <a:lnTo>
                  <a:pt x="12192000" y="3583224"/>
                </a:lnTo>
                <a:lnTo>
                  <a:pt x="12192000" y="3670038"/>
                </a:lnTo>
                <a:lnTo>
                  <a:pt x="12192000" y="3696269"/>
                </a:lnTo>
                <a:lnTo>
                  <a:pt x="12192000" y="3822674"/>
                </a:lnTo>
                <a:lnTo>
                  <a:pt x="12192000" y="3827200"/>
                </a:lnTo>
                <a:lnTo>
                  <a:pt x="0" y="3827200"/>
                </a:lnTo>
                <a:lnTo>
                  <a:pt x="0" y="3822674"/>
                </a:lnTo>
                <a:lnTo>
                  <a:pt x="0" y="3696269"/>
                </a:lnTo>
                <a:lnTo>
                  <a:pt x="0" y="3670038"/>
                </a:lnTo>
                <a:lnTo>
                  <a:pt x="0" y="3583224"/>
                </a:lnTo>
                <a:lnTo>
                  <a:pt x="0" y="3430588"/>
                </a:lnTo>
                <a:lnTo>
                  <a:pt x="0" y="801150"/>
                </a:lnTo>
                <a:lnTo>
                  <a:pt x="0" y="648514"/>
                </a:lnTo>
                <a:lnTo>
                  <a:pt x="0" y="561700"/>
                </a:lnTo>
                <a:lnTo>
                  <a:pt x="0" y="535469"/>
                </a:lnTo>
                <a:lnTo>
                  <a:pt x="0" y="409064"/>
                </a:lnTo>
                <a:lnTo>
                  <a:pt x="0" y="382833"/>
                </a:lnTo>
                <a:lnTo>
                  <a:pt x="0" y="296019"/>
                </a:lnTo>
                <a:lnTo>
                  <a:pt x="0" y="143383"/>
                </a:lnTo>
                <a:cubicBezTo>
                  <a:pt x="212027" y="134684"/>
                  <a:pt x="219456" y="0"/>
                  <a:pt x="448500" y="0"/>
                </a:cubicBezTo>
                <a:close/>
              </a:path>
            </a:pathLst>
          </a:custGeom>
          <a:solidFill>
            <a:schemeClr val="bg1"/>
          </a:solidFill>
          <a:ln w="12700"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4B8FF8A1-18DA-BF41-7681-6D3E65514C82}"/>
              </a:ext>
            </a:extLst>
          </p:cNvPr>
          <p:cNvSpPr>
            <a:spLocks noGrp="1"/>
          </p:cNvSpPr>
          <p:nvPr>
            <p:ph type="ctrTitle"/>
          </p:nvPr>
        </p:nvSpPr>
        <p:spPr>
          <a:xfrm>
            <a:off x="539750" y="539750"/>
            <a:ext cx="5375274" cy="1985964"/>
          </a:xfrm>
        </p:spPr>
        <p:txBody>
          <a:bodyPr lIns="0" tIns="0" rIns="0" bIns="0" anchor="t">
            <a:noAutofit/>
          </a:bodyPr>
          <a:lstStyle>
            <a:lvl1pPr algn="l">
              <a:defRPr sz="4400">
                <a:solidFill>
                  <a:schemeClr val="bg1"/>
                </a:solidFill>
              </a:defRPr>
            </a:lvl1pPr>
          </a:lstStyle>
          <a:p>
            <a:endParaRPr lang="fi-FI" dirty="0"/>
          </a:p>
        </p:txBody>
      </p:sp>
      <p:sp>
        <p:nvSpPr>
          <p:cNvPr id="9" name="Tekstin paikkamerkki 1">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3519488"/>
            <a:ext cx="11110913" cy="495300"/>
          </a:xfrm>
        </p:spPr>
        <p:txBody>
          <a:bodyPr lIns="0" tIns="0" rIns="0" bIns="0" numCol="1" spcCol="360000">
            <a:noAutofit/>
          </a:bodyPr>
          <a:lstStyle>
            <a:lvl1pPr marL="0" indent="0">
              <a:buNone/>
              <a:defRPr sz="2400" b="1"/>
            </a:lvl1pPr>
            <a:lvl2pPr marL="457200" indent="0">
              <a:buNone/>
              <a:defRPr/>
            </a:lvl2pPr>
            <a:lvl3pPr marL="914400" indent="0">
              <a:buNone/>
              <a:defRPr/>
            </a:lvl3pPr>
            <a:lvl4pPr marL="1371600" indent="0">
              <a:buNone/>
              <a:defRPr/>
            </a:lvl4pPr>
            <a:lvl5pPr marL="1828800" indent="0">
              <a:buNone/>
              <a:defRPr/>
            </a:lvl5pPr>
          </a:lstStyle>
          <a:p>
            <a:pPr lvl="0"/>
            <a:r>
              <a:rPr lang="fi-FI" dirty="0"/>
              <a:t>Tekstipaikka, joka rytmittää sisältöä visuaalisesti</a:t>
            </a:r>
          </a:p>
        </p:txBody>
      </p:sp>
      <p:sp>
        <p:nvSpPr>
          <p:cNvPr id="4" name="Sisällön paikkamerkki 7">
            <a:extLst>
              <a:ext uri="{FF2B5EF4-FFF2-40B4-BE49-F238E27FC236}">
                <a16:creationId xmlns:a16="http://schemas.microsoft.com/office/drawing/2014/main" id="{66C048F4-6C83-DC0E-2A72-559FBCE888CB}"/>
              </a:ext>
            </a:extLst>
          </p:cNvPr>
          <p:cNvSpPr>
            <a:spLocks noGrp="1"/>
          </p:cNvSpPr>
          <p:nvPr>
            <p:ph sz="quarter" idx="28"/>
          </p:nvPr>
        </p:nvSpPr>
        <p:spPr>
          <a:xfrm>
            <a:off x="541337" y="4024742"/>
            <a:ext cx="5372100" cy="1976008"/>
          </a:xfrm>
        </p:spPr>
        <p:txBody>
          <a:bodyPr/>
          <a:lstStyle>
            <a:lvl1pPr>
              <a:defRPr sz="1600"/>
            </a:lvl1pPr>
            <a:lvl2pPr>
              <a:defRPr sz="1400"/>
            </a:lvl2pPr>
            <a:lvl3pPr>
              <a:defRPr sz="1200"/>
            </a:lvl3pPr>
            <a:lvl4pPr>
              <a:defRPr sz="1200"/>
            </a:lvl4pPr>
            <a:lvl5pPr>
              <a:defRPr sz="12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8" name="Sisällön paikkamerkki 7">
            <a:extLst>
              <a:ext uri="{FF2B5EF4-FFF2-40B4-BE49-F238E27FC236}">
                <a16:creationId xmlns:a16="http://schemas.microsoft.com/office/drawing/2014/main" id="{D1398EC9-862E-6D83-34D7-257AEACB40E3}"/>
              </a:ext>
            </a:extLst>
          </p:cNvPr>
          <p:cNvSpPr>
            <a:spLocks noGrp="1"/>
          </p:cNvSpPr>
          <p:nvPr>
            <p:ph sz="quarter" idx="26"/>
          </p:nvPr>
        </p:nvSpPr>
        <p:spPr>
          <a:xfrm>
            <a:off x="6275388" y="4024742"/>
            <a:ext cx="5372100" cy="1985962"/>
          </a:xfrm>
        </p:spPr>
        <p:txBody>
          <a:bodyPr/>
          <a:lstStyle>
            <a:lvl1pPr>
              <a:defRPr sz="1600"/>
            </a:lvl1pPr>
            <a:lvl2pPr>
              <a:defRPr sz="1400"/>
            </a:lvl2pPr>
            <a:lvl3pPr>
              <a:defRPr sz="1200"/>
            </a:lvl3pPr>
            <a:lvl4pPr>
              <a:defRPr sz="1200"/>
            </a:lvl4pPr>
            <a:lvl5pPr>
              <a:defRPr sz="12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20" name="Kuvan paikkamerkki 19">
            <a:extLst>
              <a:ext uri="{FF2B5EF4-FFF2-40B4-BE49-F238E27FC236}">
                <a16:creationId xmlns:a16="http://schemas.microsoft.com/office/drawing/2014/main" id="{D8503703-18AD-E09F-024A-D5FB5D38F217}"/>
              </a:ext>
              <a:ext uri="{C183D7F6-B498-43B3-948B-1728B52AA6E4}">
                <adec:decorative xmlns:adec="http://schemas.microsoft.com/office/drawing/2017/decorative" val="1"/>
              </a:ext>
            </a:extLst>
          </p:cNvPr>
          <p:cNvSpPr>
            <a:spLocks noGrp="1"/>
          </p:cNvSpPr>
          <p:nvPr>
            <p:ph type="pic" sz="quarter" idx="27" hasCustomPrompt="1"/>
          </p:nvPr>
        </p:nvSpPr>
        <p:spPr>
          <a:xfrm>
            <a:off x="6275388" y="0"/>
            <a:ext cx="5916612" cy="3174628"/>
          </a:xfrm>
          <a:custGeom>
            <a:avLst/>
            <a:gdLst>
              <a:gd name="connsiteX0" fmla="*/ 0 w 5916612"/>
              <a:gd name="connsiteY0" fmla="*/ 0 h 3174628"/>
              <a:gd name="connsiteX1" fmla="*/ 5916612 w 5916612"/>
              <a:gd name="connsiteY1" fmla="*/ 0 h 3174628"/>
              <a:gd name="connsiteX2" fmla="*/ 5916612 w 5916612"/>
              <a:gd name="connsiteY2" fmla="*/ 3174437 h 3174628"/>
              <a:gd name="connsiteX3" fmla="*/ 5459094 w 5916612"/>
              <a:gd name="connsiteY3" fmla="*/ 3030800 h 3174628"/>
              <a:gd name="connsiteX4" fmla="*/ 4988559 w 5916612"/>
              <a:gd name="connsiteY4" fmla="*/ 3174628 h 3174628"/>
              <a:gd name="connsiteX5" fmla="*/ 4518088 w 5916612"/>
              <a:gd name="connsiteY5" fmla="*/ 3030800 h 3174628"/>
              <a:gd name="connsiteX6" fmla="*/ 4047553 w 5916612"/>
              <a:gd name="connsiteY6" fmla="*/ 3174628 h 3174628"/>
              <a:gd name="connsiteX7" fmla="*/ 3577081 w 5916612"/>
              <a:gd name="connsiteY7" fmla="*/ 3030800 h 3174628"/>
              <a:gd name="connsiteX8" fmla="*/ 3106610 w 5916612"/>
              <a:gd name="connsiteY8" fmla="*/ 3174628 h 3174628"/>
              <a:gd name="connsiteX9" fmla="*/ 2636075 w 5916612"/>
              <a:gd name="connsiteY9" fmla="*/ 3030800 h 3174628"/>
              <a:gd name="connsiteX10" fmla="*/ 2165604 w 5916612"/>
              <a:gd name="connsiteY10" fmla="*/ 3174628 h 3174628"/>
              <a:gd name="connsiteX11" fmla="*/ 1695132 w 5916612"/>
              <a:gd name="connsiteY11" fmla="*/ 3030800 h 3174628"/>
              <a:gd name="connsiteX12" fmla="*/ 1224597 w 5916612"/>
              <a:gd name="connsiteY12" fmla="*/ 3174628 h 3174628"/>
              <a:gd name="connsiteX13" fmla="*/ 754126 w 5916612"/>
              <a:gd name="connsiteY13" fmla="*/ 3030800 h 3174628"/>
              <a:gd name="connsiteX14" fmla="*/ 288036 w 5916612"/>
              <a:gd name="connsiteY14" fmla="*/ 3174564 h 3174628"/>
              <a:gd name="connsiteX15" fmla="*/ 54729 w 5916612"/>
              <a:gd name="connsiteY15" fmla="*/ 3101992 h 3174628"/>
              <a:gd name="connsiteX16" fmla="*/ 0 w 5916612"/>
              <a:gd name="connsiteY16" fmla="*/ 3074000 h 3174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16612" h="3174628">
                <a:moveTo>
                  <a:pt x="0" y="0"/>
                </a:moveTo>
                <a:lnTo>
                  <a:pt x="5916612" y="0"/>
                </a:lnTo>
                <a:lnTo>
                  <a:pt x="5916612" y="3174437"/>
                </a:lnTo>
                <a:cubicBezTo>
                  <a:pt x="5692774" y="3169294"/>
                  <a:pt x="5692902" y="3030800"/>
                  <a:pt x="5459094" y="3030800"/>
                </a:cubicBezTo>
                <a:cubicBezTo>
                  <a:pt x="5225288" y="3030800"/>
                  <a:pt x="5225288" y="3174628"/>
                  <a:pt x="4988559" y="3174628"/>
                </a:cubicBezTo>
                <a:cubicBezTo>
                  <a:pt x="4751831" y="3174628"/>
                  <a:pt x="4754816" y="3030800"/>
                  <a:pt x="4518088" y="3030800"/>
                </a:cubicBezTo>
                <a:cubicBezTo>
                  <a:pt x="4281360" y="3030800"/>
                  <a:pt x="4284281" y="3174628"/>
                  <a:pt x="4047553" y="3174628"/>
                </a:cubicBezTo>
                <a:cubicBezTo>
                  <a:pt x="3810825" y="3174628"/>
                  <a:pt x="3810825" y="3030800"/>
                  <a:pt x="3577081" y="3030800"/>
                </a:cubicBezTo>
                <a:cubicBezTo>
                  <a:pt x="3343338" y="3030800"/>
                  <a:pt x="3343402" y="3174628"/>
                  <a:pt x="3106610" y="3174628"/>
                </a:cubicBezTo>
                <a:cubicBezTo>
                  <a:pt x="2869818" y="3174628"/>
                  <a:pt x="2872803" y="3030800"/>
                  <a:pt x="2636075" y="3030800"/>
                </a:cubicBezTo>
                <a:cubicBezTo>
                  <a:pt x="2399347" y="3030800"/>
                  <a:pt x="2402331" y="3174628"/>
                  <a:pt x="2165604" y="3174628"/>
                </a:cubicBezTo>
                <a:cubicBezTo>
                  <a:pt x="1928876" y="3174628"/>
                  <a:pt x="1931924" y="3030800"/>
                  <a:pt x="1695132" y="3030800"/>
                </a:cubicBezTo>
                <a:cubicBezTo>
                  <a:pt x="1458341" y="3030800"/>
                  <a:pt x="1461325" y="3174628"/>
                  <a:pt x="1224597" y="3174628"/>
                </a:cubicBezTo>
                <a:cubicBezTo>
                  <a:pt x="987869" y="3174628"/>
                  <a:pt x="989330" y="3030800"/>
                  <a:pt x="754126" y="3030800"/>
                </a:cubicBezTo>
                <a:cubicBezTo>
                  <a:pt x="518922" y="3030800"/>
                  <a:pt x="517271" y="3172723"/>
                  <a:pt x="288036" y="3174564"/>
                </a:cubicBezTo>
                <a:cubicBezTo>
                  <a:pt x="171990" y="3173644"/>
                  <a:pt x="113554" y="3137703"/>
                  <a:pt x="54729" y="3101992"/>
                </a:cubicBezTo>
                <a:lnTo>
                  <a:pt x="0" y="3074000"/>
                </a:lnTo>
                <a:close/>
              </a:path>
            </a:pathLst>
          </a:custGeom>
          <a:noFill/>
        </p:spPr>
        <p:txBody>
          <a:bodyPr wrap="square" lIns="540000" tIns="360000" rIns="540000" anchor="t" anchorCtr="0">
            <a:noAutofit/>
          </a:bodyPr>
          <a:lstStyle>
            <a:lvl1pPr marL="0" indent="0" algn="ctr">
              <a:buNone/>
              <a:defRPr sz="1400" b="0">
                <a:solidFill>
                  <a:schemeClr val="tx1"/>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5" name="Kuvatiedot">
            <a:extLst>
              <a:ext uri="{FF2B5EF4-FFF2-40B4-BE49-F238E27FC236}">
                <a16:creationId xmlns:a16="http://schemas.microsoft.com/office/drawing/2014/main" id="{D349703B-CF52-6380-19DD-379DE9841013}"/>
              </a:ext>
              <a:ext uri="{C183D7F6-B498-43B3-948B-1728B52AA6E4}">
                <adec:decorative xmlns:adec="http://schemas.microsoft.com/office/drawing/2017/decorative" val="1"/>
              </a:ext>
            </a:extLst>
          </p:cNvPr>
          <p:cNvSpPr>
            <a:spLocks noGrp="1"/>
          </p:cNvSpPr>
          <p:nvPr>
            <p:ph type="body" sz="quarter" idx="15" hasCustomPrompt="1"/>
          </p:nvPr>
        </p:nvSpPr>
        <p:spPr>
          <a:xfrm rot="16200000">
            <a:off x="10177381" y="4843381"/>
            <a:ext cx="3849239"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13" name="Alatunnisteen paikkamerkki 12">
            <a:extLst>
              <a:ext uri="{FF2B5EF4-FFF2-40B4-BE49-F238E27FC236}">
                <a16:creationId xmlns:a16="http://schemas.microsoft.com/office/drawing/2014/main" id="{0C4F46F0-CE7C-B9FC-D7E1-588A402B1A2C}"/>
              </a:ext>
            </a:extLst>
          </p:cNvPr>
          <p:cNvSpPr>
            <a:spLocks noGrp="1"/>
          </p:cNvSpPr>
          <p:nvPr>
            <p:ph type="ftr" sz="quarter" idx="22"/>
          </p:nvPr>
        </p:nvSpPr>
        <p:spPr/>
        <p:txBody>
          <a:bodyPr/>
          <a:lstStyle/>
          <a:p>
            <a:endParaRPr lang="fi-FI" dirty="0"/>
          </a:p>
        </p:txBody>
      </p:sp>
      <p:sp>
        <p:nvSpPr>
          <p:cNvPr id="11" name="Päivämäärän paikkamerkki 10">
            <a:extLst>
              <a:ext uri="{FF2B5EF4-FFF2-40B4-BE49-F238E27FC236}">
                <a16:creationId xmlns:a16="http://schemas.microsoft.com/office/drawing/2014/main" id="{BCA3653A-F3EA-4ADD-5172-FE31678DC330}"/>
              </a:ext>
            </a:extLst>
          </p:cNvPr>
          <p:cNvSpPr>
            <a:spLocks noGrp="1"/>
          </p:cNvSpPr>
          <p:nvPr>
            <p:ph type="dt" sz="half" idx="2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E4541B02-4A10-52AA-E632-EFF487758FB0}"/>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6" name="Logo">
            <a:extLst>
              <a:ext uri="{FF2B5EF4-FFF2-40B4-BE49-F238E27FC236}">
                <a16:creationId xmlns:a16="http://schemas.microsoft.com/office/drawing/2014/main" id="{ECE294D5-275A-CABB-76CE-C90B4611EA83}"/>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296554122"/>
      </p:ext>
    </p:extLst>
  </p:cSld>
  <p:clrMapOvr>
    <a:masterClrMapping/>
  </p:clrMapOvr>
  <p:extLst>
    <p:ext uri="{DCECCB84-F9BA-43D5-87BE-67443E8EF086}">
      <p15:sldGuideLst xmlns:p15="http://schemas.microsoft.com/office/powerpoint/2012/main"/>
    </p:ext>
  </p:extLst>
</p:sldLayout>
</file>

<file path=ppt/slideLayouts/slideLayout763.xml><?xml version="1.0" encoding="utf-8"?>
<p:sldLayout xmlns:a="http://schemas.openxmlformats.org/drawingml/2006/main" xmlns:r="http://schemas.openxmlformats.org/officeDocument/2006/relationships" xmlns:p="http://schemas.openxmlformats.org/presentationml/2006/main" preserve="1" userDrawn="1">
  <p:cSld name="Otsikko ja sisältö kuvalla 3 A">
    <p:bg>
      <p:bgPr>
        <a:solidFill>
          <a:schemeClr val="accent5"/>
        </a:solidFill>
        <a:effectLst/>
      </p:bgPr>
    </p:bg>
    <p:spTree>
      <p:nvGrpSpPr>
        <p:cNvPr id="1" name=""/>
        <p:cNvGrpSpPr/>
        <p:nvPr/>
      </p:nvGrpSpPr>
      <p:grpSpPr>
        <a:xfrm>
          <a:off x="0" y="0"/>
          <a:ext cx="0" cy="0"/>
          <a:chOff x="0" y="0"/>
          <a:chExt cx="0" cy="0"/>
        </a:xfrm>
      </p:grpSpPr>
      <p:sp>
        <p:nvSpPr>
          <p:cNvPr id="6" name="Muoto">
            <a:extLst>
              <a:ext uri="{FF2B5EF4-FFF2-40B4-BE49-F238E27FC236}">
                <a16:creationId xmlns:a16="http://schemas.microsoft.com/office/drawing/2014/main" id="{26D42AF5-C990-0C51-3698-52D98F4750EF}"/>
              </a:ext>
              <a:ext uri="{C183D7F6-B498-43B3-948B-1728B52AA6E4}">
                <adec:decorative xmlns:adec="http://schemas.microsoft.com/office/drawing/2017/decorative" val="1"/>
              </a:ext>
            </a:extLst>
          </p:cNvPr>
          <p:cNvSpPr/>
          <p:nvPr userDrawn="1"/>
        </p:nvSpPr>
        <p:spPr>
          <a:xfrm rot="10800000">
            <a:off x="0" y="3176972"/>
            <a:ext cx="12192000" cy="3681028"/>
          </a:xfrm>
          <a:custGeom>
            <a:avLst/>
            <a:gdLst>
              <a:gd name="connsiteX0" fmla="*/ 12192000 w 12192000"/>
              <a:gd name="connsiteY0" fmla="*/ 3583224 h 3583224"/>
              <a:gd name="connsiteX1" fmla="*/ 11743500 w 12192000"/>
              <a:gd name="connsiteY1" fmla="*/ 3583224 h 3583224"/>
              <a:gd name="connsiteX2" fmla="*/ 10802493 w 12192000"/>
              <a:gd name="connsiteY2" fmla="*/ 3583224 h 3583224"/>
              <a:gd name="connsiteX3" fmla="*/ 9861486 w 12192000"/>
              <a:gd name="connsiteY3" fmla="*/ 3583224 h 3583224"/>
              <a:gd name="connsiteX4" fmla="*/ 8920480 w 12192000"/>
              <a:gd name="connsiteY4" fmla="*/ 3583224 h 3583224"/>
              <a:gd name="connsiteX5" fmla="*/ 7979536 w 12192000"/>
              <a:gd name="connsiteY5" fmla="*/ 3583224 h 3583224"/>
              <a:gd name="connsiteX6" fmla="*/ 7038530 w 12192000"/>
              <a:gd name="connsiteY6" fmla="*/ 3583224 h 3583224"/>
              <a:gd name="connsiteX7" fmla="*/ 6103493 w 12192000"/>
              <a:gd name="connsiteY7" fmla="*/ 3583224 h 3583224"/>
              <a:gd name="connsiteX8" fmla="*/ 6097524 w 12192000"/>
              <a:gd name="connsiteY8" fmla="*/ 3583224 h 3583224"/>
              <a:gd name="connsiteX9" fmla="*/ 5162486 w 12192000"/>
              <a:gd name="connsiteY9" fmla="*/ 3583224 h 3583224"/>
              <a:gd name="connsiteX10" fmla="*/ 4221480 w 12192000"/>
              <a:gd name="connsiteY10" fmla="*/ 3583224 h 3583224"/>
              <a:gd name="connsiteX11" fmla="*/ 3280537 w 12192000"/>
              <a:gd name="connsiteY11" fmla="*/ 3583224 h 3583224"/>
              <a:gd name="connsiteX12" fmla="*/ 2339531 w 12192000"/>
              <a:gd name="connsiteY12" fmla="*/ 3583224 h 3583224"/>
              <a:gd name="connsiteX13" fmla="*/ 1398524 w 12192000"/>
              <a:gd name="connsiteY13" fmla="*/ 3583224 h 3583224"/>
              <a:gd name="connsiteX14" fmla="*/ 457518 w 12192000"/>
              <a:gd name="connsiteY14" fmla="*/ 3583224 h 3583224"/>
              <a:gd name="connsiteX15" fmla="*/ 0 w 12192000"/>
              <a:gd name="connsiteY15" fmla="*/ 3583224 h 3583224"/>
              <a:gd name="connsiteX16" fmla="*/ 0 w 12192000"/>
              <a:gd name="connsiteY16" fmla="*/ 3439587 h 3583224"/>
              <a:gd name="connsiteX17" fmla="*/ 0 w 12192000"/>
              <a:gd name="connsiteY17" fmla="*/ 3430588 h 3583224"/>
              <a:gd name="connsiteX18" fmla="*/ 0 w 12192000"/>
              <a:gd name="connsiteY18" fmla="*/ 3286951 h 3583224"/>
              <a:gd name="connsiteX19" fmla="*/ 0 w 12192000"/>
              <a:gd name="connsiteY19" fmla="*/ 296019 h 3583224"/>
              <a:gd name="connsiteX20" fmla="*/ 0 w 12192000"/>
              <a:gd name="connsiteY20" fmla="*/ 152636 h 3583224"/>
              <a:gd name="connsiteX21" fmla="*/ 0 w 12192000"/>
              <a:gd name="connsiteY21" fmla="*/ 143383 h 3583224"/>
              <a:gd name="connsiteX22" fmla="*/ 0 w 12192000"/>
              <a:gd name="connsiteY22" fmla="*/ 0 h 3583224"/>
              <a:gd name="connsiteX23" fmla="*/ 448500 w 12192000"/>
              <a:gd name="connsiteY23" fmla="*/ 0 h 3583224"/>
              <a:gd name="connsiteX24" fmla="*/ 1389507 w 12192000"/>
              <a:gd name="connsiteY24" fmla="*/ 0 h 3583224"/>
              <a:gd name="connsiteX25" fmla="*/ 2330514 w 12192000"/>
              <a:gd name="connsiteY25" fmla="*/ 0 h 3583224"/>
              <a:gd name="connsiteX26" fmla="*/ 3271520 w 12192000"/>
              <a:gd name="connsiteY26" fmla="*/ 0 h 3583224"/>
              <a:gd name="connsiteX27" fmla="*/ 4212464 w 12192000"/>
              <a:gd name="connsiteY27" fmla="*/ 0 h 3583224"/>
              <a:gd name="connsiteX28" fmla="*/ 5153470 w 12192000"/>
              <a:gd name="connsiteY28" fmla="*/ 0 h 3583224"/>
              <a:gd name="connsiteX29" fmla="*/ 6088507 w 12192000"/>
              <a:gd name="connsiteY29" fmla="*/ 0 h 3583224"/>
              <a:gd name="connsiteX30" fmla="*/ 6094476 w 12192000"/>
              <a:gd name="connsiteY30" fmla="*/ 0 h 3583224"/>
              <a:gd name="connsiteX31" fmla="*/ 7029514 w 12192000"/>
              <a:gd name="connsiteY31" fmla="*/ 0 h 3583224"/>
              <a:gd name="connsiteX32" fmla="*/ 7970520 w 12192000"/>
              <a:gd name="connsiteY32" fmla="*/ 0 h 3583224"/>
              <a:gd name="connsiteX33" fmla="*/ 8911463 w 12192000"/>
              <a:gd name="connsiteY33" fmla="*/ 0 h 3583224"/>
              <a:gd name="connsiteX34" fmla="*/ 9852469 w 12192000"/>
              <a:gd name="connsiteY34" fmla="*/ 0 h 3583224"/>
              <a:gd name="connsiteX35" fmla="*/ 10793476 w 12192000"/>
              <a:gd name="connsiteY35" fmla="*/ 0 h 3583224"/>
              <a:gd name="connsiteX36" fmla="*/ 11734482 w 12192000"/>
              <a:gd name="connsiteY36" fmla="*/ 0 h 3583224"/>
              <a:gd name="connsiteX37" fmla="*/ 12192000 w 12192000"/>
              <a:gd name="connsiteY37" fmla="*/ 0 h 3583224"/>
              <a:gd name="connsiteX38" fmla="*/ 12192000 w 12192000"/>
              <a:gd name="connsiteY38" fmla="*/ 143637 h 3583224"/>
              <a:gd name="connsiteX39" fmla="*/ 12192000 w 12192000"/>
              <a:gd name="connsiteY39" fmla="*/ 152636 h 3583224"/>
              <a:gd name="connsiteX40" fmla="*/ 12192000 w 12192000"/>
              <a:gd name="connsiteY40" fmla="*/ 296273 h 3583224"/>
              <a:gd name="connsiteX41" fmla="*/ 12192000 w 12192000"/>
              <a:gd name="connsiteY41" fmla="*/ 3287205 h 3583224"/>
              <a:gd name="connsiteX42" fmla="*/ 12192000 w 12192000"/>
              <a:gd name="connsiteY42" fmla="*/ 3430588 h 3583224"/>
              <a:gd name="connsiteX43" fmla="*/ 12192000 w 12192000"/>
              <a:gd name="connsiteY43" fmla="*/ 3439841 h 3583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2192000" h="3583224">
                <a:moveTo>
                  <a:pt x="12192000" y="3583224"/>
                </a:moveTo>
                <a:lnTo>
                  <a:pt x="11743500" y="3583224"/>
                </a:lnTo>
                <a:lnTo>
                  <a:pt x="10802493" y="3583224"/>
                </a:lnTo>
                <a:lnTo>
                  <a:pt x="9861486" y="3583224"/>
                </a:lnTo>
                <a:lnTo>
                  <a:pt x="8920480" y="3583224"/>
                </a:lnTo>
                <a:lnTo>
                  <a:pt x="7979536" y="3583224"/>
                </a:lnTo>
                <a:lnTo>
                  <a:pt x="7038530" y="3583224"/>
                </a:lnTo>
                <a:lnTo>
                  <a:pt x="6103493" y="3583224"/>
                </a:lnTo>
                <a:lnTo>
                  <a:pt x="6097524" y="3583224"/>
                </a:lnTo>
                <a:lnTo>
                  <a:pt x="5162486" y="3583224"/>
                </a:lnTo>
                <a:lnTo>
                  <a:pt x="4221480" y="3583224"/>
                </a:lnTo>
                <a:lnTo>
                  <a:pt x="3280537" y="3583224"/>
                </a:lnTo>
                <a:lnTo>
                  <a:pt x="2339531" y="3583224"/>
                </a:lnTo>
                <a:lnTo>
                  <a:pt x="1398524" y="3583224"/>
                </a:lnTo>
                <a:lnTo>
                  <a:pt x="457518" y="3583224"/>
                </a:lnTo>
                <a:lnTo>
                  <a:pt x="0" y="3583224"/>
                </a:lnTo>
                <a:lnTo>
                  <a:pt x="0" y="3439587"/>
                </a:lnTo>
                <a:lnTo>
                  <a:pt x="0" y="3430588"/>
                </a:lnTo>
                <a:lnTo>
                  <a:pt x="0" y="3286951"/>
                </a:lnTo>
                <a:lnTo>
                  <a:pt x="0" y="296019"/>
                </a:lnTo>
                <a:lnTo>
                  <a:pt x="0" y="152636"/>
                </a:lnTo>
                <a:lnTo>
                  <a:pt x="0" y="143383"/>
                </a:lnTo>
                <a:lnTo>
                  <a:pt x="0" y="0"/>
                </a:lnTo>
                <a:lnTo>
                  <a:pt x="448500" y="0"/>
                </a:lnTo>
                <a:lnTo>
                  <a:pt x="1389507" y="0"/>
                </a:lnTo>
                <a:lnTo>
                  <a:pt x="2330514" y="0"/>
                </a:lnTo>
                <a:lnTo>
                  <a:pt x="3271520" y="0"/>
                </a:lnTo>
                <a:lnTo>
                  <a:pt x="4212464" y="0"/>
                </a:lnTo>
                <a:lnTo>
                  <a:pt x="5153470" y="0"/>
                </a:lnTo>
                <a:lnTo>
                  <a:pt x="6088507" y="0"/>
                </a:lnTo>
                <a:lnTo>
                  <a:pt x="6094476" y="0"/>
                </a:lnTo>
                <a:lnTo>
                  <a:pt x="7029514" y="0"/>
                </a:lnTo>
                <a:lnTo>
                  <a:pt x="7970520" y="0"/>
                </a:lnTo>
                <a:lnTo>
                  <a:pt x="8911463" y="0"/>
                </a:lnTo>
                <a:lnTo>
                  <a:pt x="9852469" y="0"/>
                </a:lnTo>
                <a:lnTo>
                  <a:pt x="10793476" y="0"/>
                </a:lnTo>
                <a:lnTo>
                  <a:pt x="11734482" y="0"/>
                </a:lnTo>
                <a:lnTo>
                  <a:pt x="12192000" y="0"/>
                </a:lnTo>
                <a:lnTo>
                  <a:pt x="12192000" y="143637"/>
                </a:lnTo>
                <a:lnTo>
                  <a:pt x="12192000" y="152636"/>
                </a:lnTo>
                <a:lnTo>
                  <a:pt x="12192000" y="296273"/>
                </a:lnTo>
                <a:lnTo>
                  <a:pt x="12192000" y="3287205"/>
                </a:lnTo>
                <a:lnTo>
                  <a:pt x="12192000" y="3430588"/>
                </a:lnTo>
                <a:lnTo>
                  <a:pt x="12192000" y="3439841"/>
                </a:lnTo>
                <a:close/>
              </a:path>
            </a:pathLst>
          </a:custGeom>
          <a:solidFill>
            <a:schemeClr val="bg1"/>
          </a:solidFill>
          <a:ln w="12700" cap="flat">
            <a:solidFill>
              <a:schemeClr val="bg1"/>
            </a:solid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4B8FF8A1-18DA-BF41-7681-6D3E65514C82}"/>
              </a:ext>
            </a:extLst>
          </p:cNvPr>
          <p:cNvSpPr>
            <a:spLocks noGrp="1"/>
          </p:cNvSpPr>
          <p:nvPr>
            <p:ph type="ctrTitle"/>
          </p:nvPr>
        </p:nvSpPr>
        <p:spPr>
          <a:xfrm>
            <a:off x="539750" y="539750"/>
            <a:ext cx="5375274" cy="1985964"/>
          </a:xfrm>
        </p:spPr>
        <p:txBody>
          <a:bodyPr lIns="0" tIns="0" rIns="0" bIns="0" anchor="t">
            <a:noAutofit/>
          </a:bodyPr>
          <a:lstStyle>
            <a:lvl1pPr algn="l">
              <a:defRPr sz="4400">
                <a:solidFill>
                  <a:schemeClr val="bg1"/>
                </a:solidFill>
              </a:defRPr>
            </a:lvl1pPr>
          </a:lstStyle>
          <a:p>
            <a:endParaRPr lang="fi-FI" dirty="0"/>
          </a:p>
        </p:txBody>
      </p:sp>
      <p:sp>
        <p:nvSpPr>
          <p:cNvPr id="9" name="Tekstin paikkamerkki 1">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3519488"/>
            <a:ext cx="11110913" cy="495300"/>
          </a:xfrm>
        </p:spPr>
        <p:txBody>
          <a:bodyPr lIns="0" tIns="0" rIns="0" bIns="0" numCol="1" spcCol="360000">
            <a:noAutofit/>
          </a:bodyPr>
          <a:lstStyle>
            <a:lvl1pPr marL="0" indent="0">
              <a:buNone/>
              <a:defRPr sz="2400" b="1"/>
            </a:lvl1pPr>
            <a:lvl2pPr marL="457200" indent="0">
              <a:buNone/>
              <a:defRPr/>
            </a:lvl2pPr>
            <a:lvl3pPr marL="914400" indent="0">
              <a:buNone/>
              <a:defRPr/>
            </a:lvl3pPr>
            <a:lvl4pPr marL="1371600" indent="0">
              <a:buNone/>
              <a:defRPr/>
            </a:lvl4pPr>
            <a:lvl5pPr marL="1828800" indent="0">
              <a:buNone/>
              <a:defRPr/>
            </a:lvl5pPr>
          </a:lstStyle>
          <a:p>
            <a:pPr lvl="0"/>
            <a:r>
              <a:rPr lang="fi-FI" dirty="0"/>
              <a:t>Tekstipaikka, joka rytmittää sisältöä visuaalisesti</a:t>
            </a:r>
          </a:p>
        </p:txBody>
      </p:sp>
      <p:sp>
        <p:nvSpPr>
          <p:cNvPr id="4" name="Sisällön paikkamerkki 7">
            <a:extLst>
              <a:ext uri="{FF2B5EF4-FFF2-40B4-BE49-F238E27FC236}">
                <a16:creationId xmlns:a16="http://schemas.microsoft.com/office/drawing/2014/main" id="{66C048F4-6C83-DC0E-2A72-559FBCE888CB}"/>
              </a:ext>
            </a:extLst>
          </p:cNvPr>
          <p:cNvSpPr>
            <a:spLocks noGrp="1"/>
          </p:cNvSpPr>
          <p:nvPr>
            <p:ph sz="quarter" idx="28"/>
          </p:nvPr>
        </p:nvSpPr>
        <p:spPr>
          <a:xfrm>
            <a:off x="541337" y="4024742"/>
            <a:ext cx="5372100" cy="1976008"/>
          </a:xfrm>
        </p:spPr>
        <p:txBody>
          <a:bodyPr/>
          <a:lstStyle>
            <a:lvl1pPr>
              <a:defRPr sz="1600"/>
            </a:lvl1pPr>
            <a:lvl2pPr>
              <a:defRPr sz="1400"/>
            </a:lvl2pPr>
            <a:lvl3pPr>
              <a:defRPr sz="1200"/>
            </a:lvl3pPr>
            <a:lvl4pPr>
              <a:defRPr sz="1200"/>
            </a:lvl4pPr>
            <a:lvl5pPr>
              <a:defRPr sz="12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8" name="Sisällön paikkamerkki 7">
            <a:extLst>
              <a:ext uri="{FF2B5EF4-FFF2-40B4-BE49-F238E27FC236}">
                <a16:creationId xmlns:a16="http://schemas.microsoft.com/office/drawing/2014/main" id="{D1398EC9-862E-6D83-34D7-257AEACB40E3}"/>
              </a:ext>
            </a:extLst>
          </p:cNvPr>
          <p:cNvSpPr>
            <a:spLocks noGrp="1"/>
          </p:cNvSpPr>
          <p:nvPr>
            <p:ph sz="quarter" idx="26"/>
          </p:nvPr>
        </p:nvSpPr>
        <p:spPr>
          <a:xfrm>
            <a:off x="6275388" y="4024742"/>
            <a:ext cx="5372100" cy="1985962"/>
          </a:xfrm>
        </p:spPr>
        <p:txBody>
          <a:bodyPr/>
          <a:lstStyle>
            <a:lvl1pPr>
              <a:defRPr sz="1600"/>
            </a:lvl1pPr>
            <a:lvl2pPr>
              <a:defRPr sz="1400"/>
            </a:lvl2pPr>
            <a:lvl3pPr>
              <a:defRPr sz="1200"/>
            </a:lvl3pPr>
            <a:lvl4pPr>
              <a:defRPr sz="1200"/>
            </a:lvl4pPr>
            <a:lvl5pPr>
              <a:defRPr sz="12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0" name="Kuvan paikkamerkki 9">
            <a:extLst>
              <a:ext uri="{FF2B5EF4-FFF2-40B4-BE49-F238E27FC236}">
                <a16:creationId xmlns:a16="http://schemas.microsoft.com/office/drawing/2014/main" id="{1D4CFB83-03A5-8147-1FE1-39E923A67823}"/>
              </a:ext>
              <a:ext uri="{C183D7F6-B498-43B3-948B-1728B52AA6E4}">
                <adec:decorative xmlns:adec="http://schemas.microsoft.com/office/drawing/2017/decorative" val="1"/>
              </a:ext>
            </a:extLst>
          </p:cNvPr>
          <p:cNvSpPr>
            <a:spLocks noGrp="1"/>
          </p:cNvSpPr>
          <p:nvPr>
            <p:ph type="pic" sz="quarter" idx="27" hasCustomPrompt="1"/>
          </p:nvPr>
        </p:nvSpPr>
        <p:spPr>
          <a:xfrm>
            <a:off x="6275388" y="0"/>
            <a:ext cx="5916612" cy="3171995"/>
          </a:xfrm>
          <a:custGeom>
            <a:avLst/>
            <a:gdLst>
              <a:gd name="connsiteX0" fmla="*/ 0 w 5916612"/>
              <a:gd name="connsiteY0" fmla="*/ 0 h 3176975"/>
              <a:gd name="connsiteX1" fmla="*/ 5916612 w 5916612"/>
              <a:gd name="connsiteY1" fmla="*/ 0 h 3176975"/>
              <a:gd name="connsiteX2" fmla="*/ 5916612 w 5916612"/>
              <a:gd name="connsiteY2" fmla="*/ 3176975 h 3176975"/>
              <a:gd name="connsiteX3" fmla="*/ 5507838 w 5916612"/>
              <a:gd name="connsiteY3" fmla="*/ 3176975 h 3176975"/>
              <a:gd name="connsiteX4" fmla="*/ 4566831 w 5916612"/>
              <a:gd name="connsiteY4" fmla="*/ 3176975 h 3176975"/>
              <a:gd name="connsiteX5" fmla="*/ 3625825 w 5916612"/>
              <a:gd name="connsiteY5" fmla="*/ 3176975 h 3176975"/>
              <a:gd name="connsiteX6" fmla="*/ 2684882 w 5916612"/>
              <a:gd name="connsiteY6" fmla="*/ 3176975 h 3176975"/>
              <a:gd name="connsiteX7" fmla="*/ 1743876 w 5916612"/>
              <a:gd name="connsiteY7" fmla="*/ 3176975 h 3176975"/>
              <a:gd name="connsiteX8" fmla="*/ 808838 w 5916612"/>
              <a:gd name="connsiteY8" fmla="*/ 3176975 h 3176975"/>
              <a:gd name="connsiteX9" fmla="*/ 802870 w 5916612"/>
              <a:gd name="connsiteY9" fmla="*/ 3176975 h 3176975"/>
              <a:gd name="connsiteX10" fmla="*/ 0 w 5916612"/>
              <a:gd name="connsiteY10" fmla="*/ 3176975 h 3176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16612" h="3176975">
                <a:moveTo>
                  <a:pt x="0" y="0"/>
                </a:moveTo>
                <a:lnTo>
                  <a:pt x="5916612" y="0"/>
                </a:lnTo>
                <a:lnTo>
                  <a:pt x="5916612" y="3176975"/>
                </a:lnTo>
                <a:lnTo>
                  <a:pt x="5507838" y="3176975"/>
                </a:lnTo>
                <a:lnTo>
                  <a:pt x="4566831" y="3176975"/>
                </a:lnTo>
                <a:lnTo>
                  <a:pt x="3625825" y="3176975"/>
                </a:lnTo>
                <a:lnTo>
                  <a:pt x="2684882" y="3176975"/>
                </a:lnTo>
                <a:lnTo>
                  <a:pt x="1743876" y="3176975"/>
                </a:lnTo>
                <a:lnTo>
                  <a:pt x="808838" y="3176975"/>
                </a:lnTo>
                <a:lnTo>
                  <a:pt x="802870" y="3176975"/>
                </a:lnTo>
                <a:lnTo>
                  <a:pt x="0" y="3176975"/>
                </a:lnTo>
                <a:close/>
              </a:path>
            </a:pathLst>
          </a:custGeom>
          <a:noFill/>
        </p:spPr>
        <p:txBody>
          <a:bodyPr wrap="square" lIns="540000" tIns="360000" rIns="540000" anchor="t" anchorCtr="0">
            <a:noAutofit/>
          </a:bodyPr>
          <a:lstStyle>
            <a:lvl1pPr marL="0" indent="0" algn="ctr">
              <a:buNone/>
              <a:defRPr sz="1400" b="0">
                <a:solidFill>
                  <a:schemeClr val="tx1"/>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5" name="Kuvatiedot">
            <a:extLst>
              <a:ext uri="{FF2B5EF4-FFF2-40B4-BE49-F238E27FC236}">
                <a16:creationId xmlns:a16="http://schemas.microsoft.com/office/drawing/2014/main" id="{D349703B-CF52-6380-19DD-379DE9841013}"/>
              </a:ext>
              <a:ext uri="{C183D7F6-B498-43B3-948B-1728B52AA6E4}">
                <adec:decorative xmlns:adec="http://schemas.microsoft.com/office/drawing/2017/decorative" val="1"/>
              </a:ext>
            </a:extLst>
          </p:cNvPr>
          <p:cNvSpPr>
            <a:spLocks noGrp="1"/>
          </p:cNvSpPr>
          <p:nvPr>
            <p:ph type="body" sz="quarter" idx="15" hasCustomPrompt="1"/>
          </p:nvPr>
        </p:nvSpPr>
        <p:spPr>
          <a:xfrm rot="16200000">
            <a:off x="10177381" y="4843381"/>
            <a:ext cx="3849239"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13" name="Alatunnisteen paikkamerkki 12">
            <a:extLst>
              <a:ext uri="{FF2B5EF4-FFF2-40B4-BE49-F238E27FC236}">
                <a16:creationId xmlns:a16="http://schemas.microsoft.com/office/drawing/2014/main" id="{0C4F46F0-CE7C-B9FC-D7E1-588A402B1A2C}"/>
              </a:ext>
            </a:extLst>
          </p:cNvPr>
          <p:cNvSpPr>
            <a:spLocks noGrp="1"/>
          </p:cNvSpPr>
          <p:nvPr>
            <p:ph type="ftr" sz="quarter" idx="22"/>
          </p:nvPr>
        </p:nvSpPr>
        <p:spPr/>
        <p:txBody>
          <a:bodyPr/>
          <a:lstStyle/>
          <a:p>
            <a:endParaRPr lang="fi-FI" dirty="0"/>
          </a:p>
        </p:txBody>
      </p:sp>
      <p:sp>
        <p:nvSpPr>
          <p:cNvPr id="11" name="Päivämäärän paikkamerkki 10">
            <a:extLst>
              <a:ext uri="{FF2B5EF4-FFF2-40B4-BE49-F238E27FC236}">
                <a16:creationId xmlns:a16="http://schemas.microsoft.com/office/drawing/2014/main" id="{BCA3653A-F3EA-4ADD-5172-FE31678DC330}"/>
              </a:ext>
            </a:extLst>
          </p:cNvPr>
          <p:cNvSpPr>
            <a:spLocks noGrp="1"/>
          </p:cNvSpPr>
          <p:nvPr>
            <p:ph type="dt" sz="half" idx="2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E4541B02-4A10-52AA-E632-EFF487758FB0}"/>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17" name="Logo">
            <a:extLst>
              <a:ext uri="{FF2B5EF4-FFF2-40B4-BE49-F238E27FC236}">
                <a16:creationId xmlns:a16="http://schemas.microsoft.com/office/drawing/2014/main" id="{31404A21-92B8-EFD9-2A98-1605AAE5694F}"/>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552686902"/>
      </p:ext>
    </p:extLst>
  </p:cSld>
  <p:clrMapOvr>
    <a:masterClrMapping/>
  </p:clrMapOvr>
  <p:extLst>
    <p:ext uri="{DCECCB84-F9BA-43D5-87BE-67443E8EF086}">
      <p15:sldGuideLst xmlns:p15="http://schemas.microsoft.com/office/powerpoint/2012/main"/>
    </p:ext>
  </p:extLst>
</p:sldLayout>
</file>

<file path=ppt/slideLayouts/slideLayout764.xml><?xml version="1.0" encoding="utf-8"?>
<p:sldLayout xmlns:a="http://schemas.openxmlformats.org/drawingml/2006/main" xmlns:r="http://schemas.openxmlformats.org/officeDocument/2006/relationships" xmlns:p="http://schemas.openxmlformats.org/presentationml/2006/main" preserve="1" userDrawn="1">
  <p:cSld name="Otsikko ja sisältö kuvalla 3 B">
    <p:bg>
      <p:bgPr>
        <a:solidFill>
          <a:schemeClr val="accent5"/>
        </a:solidFill>
        <a:effectLst/>
      </p:bgPr>
    </p:bg>
    <p:spTree>
      <p:nvGrpSpPr>
        <p:cNvPr id="1" name=""/>
        <p:cNvGrpSpPr/>
        <p:nvPr/>
      </p:nvGrpSpPr>
      <p:grpSpPr>
        <a:xfrm>
          <a:off x="0" y="0"/>
          <a:ext cx="0" cy="0"/>
          <a:chOff x="0" y="0"/>
          <a:chExt cx="0" cy="0"/>
        </a:xfrm>
      </p:grpSpPr>
      <p:sp>
        <p:nvSpPr>
          <p:cNvPr id="33" name="Vapaamuotoinen: Muoto 32">
            <a:extLst>
              <a:ext uri="{FF2B5EF4-FFF2-40B4-BE49-F238E27FC236}">
                <a16:creationId xmlns:a16="http://schemas.microsoft.com/office/drawing/2014/main" id="{C3AE575C-E082-F870-E6C7-F6A813756F82}"/>
              </a:ext>
              <a:ext uri="{C183D7F6-B498-43B3-948B-1728B52AA6E4}">
                <adec:decorative xmlns:adec="http://schemas.microsoft.com/office/drawing/2017/decorative" val="1"/>
              </a:ext>
            </a:extLst>
          </p:cNvPr>
          <p:cNvSpPr/>
          <p:nvPr userDrawn="1"/>
        </p:nvSpPr>
        <p:spPr>
          <a:xfrm>
            <a:off x="-940" y="2930002"/>
            <a:ext cx="12193880" cy="3927998"/>
          </a:xfrm>
          <a:custGeom>
            <a:avLst/>
            <a:gdLst>
              <a:gd name="connsiteX0" fmla="*/ 308102 w 12193880"/>
              <a:gd name="connsiteY0" fmla="*/ 0 h 3927998"/>
              <a:gd name="connsiteX1" fmla="*/ 613512 w 12193880"/>
              <a:gd name="connsiteY1" fmla="*/ 307340 h 3927998"/>
              <a:gd name="connsiteX2" fmla="*/ 916991 w 12193880"/>
              <a:gd name="connsiteY2" fmla="*/ 0 h 3927998"/>
              <a:gd name="connsiteX3" fmla="*/ 1222400 w 12193880"/>
              <a:gd name="connsiteY3" fmla="*/ 307340 h 3927998"/>
              <a:gd name="connsiteX4" fmla="*/ 1527861 w 12193880"/>
              <a:gd name="connsiteY4" fmla="*/ 0 h 3927998"/>
              <a:gd name="connsiteX5" fmla="*/ 1831340 w 12193880"/>
              <a:gd name="connsiteY5" fmla="*/ 307340 h 3927998"/>
              <a:gd name="connsiteX6" fmla="*/ 2136750 w 12193880"/>
              <a:gd name="connsiteY6" fmla="*/ 0 h 3927998"/>
              <a:gd name="connsiteX7" fmla="*/ 2440229 w 12193880"/>
              <a:gd name="connsiteY7" fmla="*/ 307340 h 3927998"/>
              <a:gd name="connsiteX8" fmla="*/ 2745638 w 12193880"/>
              <a:gd name="connsiteY8" fmla="*/ 0 h 3927998"/>
              <a:gd name="connsiteX9" fmla="*/ 3049118 w 12193880"/>
              <a:gd name="connsiteY9" fmla="*/ 307340 h 3927998"/>
              <a:gd name="connsiteX10" fmla="*/ 3354527 w 12193880"/>
              <a:gd name="connsiteY10" fmla="*/ 0 h 3927998"/>
              <a:gd name="connsiteX11" fmla="*/ 3659937 w 12193880"/>
              <a:gd name="connsiteY11" fmla="*/ 307340 h 3927998"/>
              <a:gd name="connsiteX12" fmla="*/ 3965397 w 12193880"/>
              <a:gd name="connsiteY12" fmla="*/ 0 h 3927998"/>
              <a:gd name="connsiteX13" fmla="*/ 4268878 w 12193880"/>
              <a:gd name="connsiteY13" fmla="*/ 307340 h 3927998"/>
              <a:gd name="connsiteX14" fmla="*/ 4574288 w 12193880"/>
              <a:gd name="connsiteY14" fmla="*/ 0 h 3927998"/>
              <a:gd name="connsiteX15" fmla="*/ 4879698 w 12193880"/>
              <a:gd name="connsiteY15" fmla="*/ 307340 h 3927998"/>
              <a:gd name="connsiteX16" fmla="*/ 5183125 w 12193880"/>
              <a:gd name="connsiteY16" fmla="*/ 0 h 3927998"/>
              <a:gd name="connsiteX17" fmla="*/ 5488587 w 12193880"/>
              <a:gd name="connsiteY17" fmla="*/ 307340 h 3927998"/>
              <a:gd name="connsiteX18" fmla="*/ 5793997 w 12193880"/>
              <a:gd name="connsiteY18" fmla="*/ 0 h 3927998"/>
              <a:gd name="connsiteX19" fmla="*/ 6099404 w 12193880"/>
              <a:gd name="connsiteY19" fmla="*/ 307340 h 3927998"/>
              <a:gd name="connsiteX20" fmla="*/ 6402883 w 12193880"/>
              <a:gd name="connsiteY20" fmla="*/ 0 h 3927998"/>
              <a:gd name="connsiteX21" fmla="*/ 6708293 w 12193880"/>
              <a:gd name="connsiteY21" fmla="*/ 307340 h 3927998"/>
              <a:gd name="connsiteX22" fmla="*/ 7013702 w 12193880"/>
              <a:gd name="connsiteY22" fmla="*/ 0 h 3927998"/>
              <a:gd name="connsiteX23" fmla="*/ 7317182 w 12193880"/>
              <a:gd name="connsiteY23" fmla="*/ 307340 h 3927998"/>
              <a:gd name="connsiteX24" fmla="*/ 7622642 w 12193880"/>
              <a:gd name="connsiteY24" fmla="*/ 0 h 3927998"/>
              <a:gd name="connsiteX25" fmla="*/ 7926121 w 12193880"/>
              <a:gd name="connsiteY25" fmla="*/ 307340 h 3927998"/>
              <a:gd name="connsiteX26" fmla="*/ 8231531 w 12193880"/>
              <a:gd name="connsiteY26" fmla="*/ 0 h 3927998"/>
              <a:gd name="connsiteX27" fmla="*/ 8535010 w 12193880"/>
              <a:gd name="connsiteY27" fmla="*/ 307340 h 3927998"/>
              <a:gd name="connsiteX28" fmla="*/ 8840419 w 12193880"/>
              <a:gd name="connsiteY28" fmla="*/ 0 h 3927998"/>
              <a:gd name="connsiteX29" fmla="*/ 9145829 w 12193880"/>
              <a:gd name="connsiteY29" fmla="*/ 307340 h 3927998"/>
              <a:gd name="connsiteX30" fmla="*/ 9451238 w 12193880"/>
              <a:gd name="connsiteY30" fmla="*/ 0 h 3927998"/>
              <a:gd name="connsiteX31" fmla="*/ 9753600 w 12193880"/>
              <a:gd name="connsiteY31" fmla="*/ 306222 h 3927998"/>
              <a:gd name="connsiteX32" fmla="*/ 9753600 w 12193880"/>
              <a:gd name="connsiteY32" fmla="*/ 304648 h 3927998"/>
              <a:gd name="connsiteX33" fmla="*/ 9756293 w 12193880"/>
              <a:gd name="connsiteY33" fmla="*/ 307340 h 3927998"/>
              <a:gd name="connsiteX34" fmla="*/ 10061702 w 12193880"/>
              <a:gd name="connsiteY34" fmla="*/ 0 h 3927998"/>
              <a:gd name="connsiteX35" fmla="*/ 10367112 w 12193880"/>
              <a:gd name="connsiteY35" fmla="*/ 307340 h 3927998"/>
              <a:gd name="connsiteX36" fmla="*/ 10670591 w 12193880"/>
              <a:gd name="connsiteY36" fmla="*/ 0 h 3927998"/>
              <a:gd name="connsiteX37" fmla="*/ 10976000 w 12193880"/>
              <a:gd name="connsiteY37" fmla="*/ 307340 h 3927998"/>
              <a:gd name="connsiteX38" fmla="*/ 11281461 w 12193880"/>
              <a:gd name="connsiteY38" fmla="*/ 0 h 3927998"/>
              <a:gd name="connsiteX39" fmla="*/ 11584940 w 12193880"/>
              <a:gd name="connsiteY39" fmla="*/ 307340 h 3927998"/>
              <a:gd name="connsiteX40" fmla="*/ 11890350 w 12193880"/>
              <a:gd name="connsiteY40" fmla="*/ 0 h 3927998"/>
              <a:gd name="connsiteX41" fmla="*/ 12193829 w 12193880"/>
              <a:gd name="connsiteY41" fmla="*/ 307340 h 3927998"/>
              <a:gd name="connsiteX42" fmla="*/ 12193880 w 12193880"/>
              <a:gd name="connsiteY42" fmla="*/ 307289 h 3927998"/>
              <a:gd name="connsiteX43" fmla="*/ 12193880 w 12193880"/>
              <a:gd name="connsiteY43" fmla="*/ 315909 h 3927998"/>
              <a:gd name="connsiteX44" fmla="*/ 12193880 w 12193880"/>
              <a:gd name="connsiteY44" fmla="*/ 324529 h 3927998"/>
              <a:gd name="connsiteX45" fmla="*/ 12193880 w 12193880"/>
              <a:gd name="connsiteY45" fmla="*/ 349581 h 3927998"/>
              <a:gd name="connsiteX46" fmla="*/ 12193880 w 12193880"/>
              <a:gd name="connsiteY46" fmla="*/ 358201 h 3927998"/>
              <a:gd name="connsiteX47" fmla="*/ 12193880 w 12193880"/>
              <a:gd name="connsiteY47" fmla="*/ 366821 h 3927998"/>
              <a:gd name="connsiteX48" fmla="*/ 12193880 w 12193880"/>
              <a:gd name="connsiteY48" fmla="*/ 401409 h 3927998"/>
              <a:gd name="connsiteX49" fmla="*/ 12193880 w 12193880"/>
              <a:gd name="connsiteY49" fmla="*/ 406679 h 3927998"/>
              <a:gd name="connsiteX50" fmla="*/ 12193880 w 12193880"/>
              <a:gd name="connsiteY50" fmla="*/ 410029 h 3927998"/>
              <a:gd name="connsiteX51" fmla="*/ 12193880 w 12193880"/>
              <a:gd name="connsiteY51" fmla="*/ 415299 h 3927998"/>
              <a:gd name="connsiteX52" fmla="*/ 12193880 w 12193880"/>
              <a:gd name="connsiteY52" fmla="*/ 418649 h 3927998"/>
              <a:gd name="connsiteX53" fmla="*/ 12193880 w 12193880"/>
              <a:gd name="connsiteY53" fmla="*/ 423919 h 3927998"/>
              <a:gd name="connsiteX54" fmla="*/ 12193880 w 12193880"/>
              <a:gd name="connsiteY54" fmla="*/ 443701 h 3927998"/>
              <a:gd name="connsiteX55" fmla="*/ 12193880 w 12193880"/>
              <a:gd name="connsiteY55" fmla="*/ 448971 h 3927998"/>
              <a:gd name="connsiteX56" fmla="*/ 12193880 w 12193880"/>
              <a:gd name="connsiteY56" fmla="*/ 452321 h 3927998"/>
              <a:gd name="connsiteX57" fmla="*/ 12193880 w 12193880"/>
              <a:gd name="connsiteY57" fmla="*/ 457591 h 3927998"/>
              <a:gd name="connsiteX58" fmla="*/ 12193880 w 12193880"/>
              <a:gd name="connsiteY58" fmla="*/ 460941 h 3927998"/>
              <a:gd name="connsiteX59" fmla="*/ 12193880 w 12193880"/>
              <a:gd name="connsiteY59" fmla="*/ 466211 h 3927998"/>
              <a:gd name="connsiteX60" fmla="*/ 12193880 w 12193880"/>
              <a:gd name="connsiteY60" fmla="*/ 500799 h 3927998"/>
              <a:gd name="connsiteX61" fmla="*/ 12193880 w 12193880"/>
              <a:gd name="connsiteY61" fmla="*/ 509419 h 3927998"/>
              <a:gd name="connsiteX62" fmla="*/ 12193880 w 12193880"/>
              <a:gd name="connsiteY62" fmla="*/ 518039 h 3927998"/>
              <a:gd name="connsiteX63" fmla="*/ 12193880 w 12193880"/>
              <a:gd name="connsiteY63" fmla="*/ 543091 h 3927998"/>
              <a:gd name="connsiteX64" fmla="*/ 12193880 w 12193880"/>
              <a:gd name="connsiteY64" fmla="*/ 551711 h 3927998"/>
              <a:gd name="connsiteX65" fmla="*/ 12193880 w 12193880"/>
              <a:gd name="connsiteY65" fmla="*/ 560331 h 3927998"/>
              <a:gd name="connsiteX66" fmla="*/ 12193880 w 12193880"/>
              <a:gd name="connsiteY66" fmla="*/ 2686547 h 3927998"/>
              <a:gd name="connsiteX67" fmla="*/ 12193880 w 12193880"/>
              <a:gd name="connsiteY67" fmla="*/ 2695167 h 3927998"/>
              <a:gd name="connsiteX68" fmla="*/ 12193880 w 12193880"/>
              <a:gd name="connsiteY68" fmla="*/ 2703787 h 3927998"/>
              <a:gd name="connsiteX69" fmla="*/ 12193880 w 12193880"/>
              <a:gd name="connsiteY69" fmla="*/ 2728839 h 3927998"/>
              <a:gd name="connsiteX70" fmla="*/ 12193880 w 12193880"/>
              <a:gd name="connsiteY70" fmla="*/ 2737459 h 3927998"/>
              <a:gd name="connsiteX71" fmla="*/ 12193880 w 12193880"/>
              <a:gd name="connsiteY71" fmla="*/ 2741930 h 3927998"/>
              <a:gd name="connsiteX72" fmla="*/ 12193880 w 12193880"/>
              <a:gd name="connsiteY72" fmla="*/ 2746079 h 3927998"/>
              <a:gd name="connsiteX73" fmla="*/ 12193880 w 12193880"/>
              <a:gd name="connsiteY73" fmla="*/ 2750550 h 3927998"/>
              <a:gd name="connsiteX74" fmla="*/ 12193880 w 12193880"/>
              <a:gd name="connsiteY74" fmla="*/ 2759170 h 3927998"/>
              <a:gd name="connsiteX75" fmla="*/ 12193880 w 12193880"/>
              <a:gd name="connsiteY75" fmla="*/ 2780667 h 3927998"/>
              <a:gd name="connsiteX76" fmla="*/ 12193880 w 12193880"/>
              <a:gd name="connsiteY76" fmla="*/ 2784222 h 3927998"/>
              <a:gd name="connsiteX77" fmla="*/ 12193880 w 12193880"/>
              <a:gd name="connsiteY77" fmla="*/ 2785937 h 3927998"/>
              <a:gd name="connsiteX78" fmla="*/ 12193880 w 12193880"/>
              <a:gd name="connsiteY78" fmla="*/ 2789287 h 3927998"/>
              <a:gd name="connsiteX79" fmla="*/ 12193880 w 12193880"/>
              <a:gd name="connsiteY79" fmla="*/ 2792842 h 3927998"/>
              <a:gd name="connsiteX80" fmla="*/ 12193880 w 12193880"/>
              <a:gd name="connsiteY80" fmla="*/ 2794557 h 3927998"/>
              <a:gd name="connsiteX81" fmla="*/ 12193880 w 12193880"/>
              <a:gd name="connsiteY81" fmla="*/ 2797907 h 3927998"/>
              <a:gd name="connsiteX82" fmla="*/ 12193880 w 12193880"/>
              <a:gd name="connsiteY82" fmla="*/ 2801462 h 3927998"/>
              <a:gd name="connsiteX83" fmla="*/ 12193880 w 12193880"/>
              <a:gd name="connsiteY83" fmla="*/ 2803177 h 3927998"/>
              <a:gd name="connsiteX84" fmla="*/ 12193880 w 12193880"/>
              <a:gd name="connsiteY84" fmla="*/ 2822959 h 3927998"/>
              <a:gd name="connsiteX85" fmla="*/ 12193880 w 12193880"/>
              <a:gd name="connsiteY85" fmla="*/ 2828229 h 3927998"/>
              <a:gd name="connsiteX86" fmla="*/ 12193880 w 12193880"/>
              <a:gd name="connsiteY86" fmla="*/ 2831579 h 3927998"/>
              <a:gd name="connsiteX87" fmla="*/ 12193880 w 12193880"/>
              <a:gd name="connsiteY87" fmla="*/ 2836050 h 3927998"/>
              <a:gd name="connsiteX88" fmla="*/ 12193880 w 12193880"/>
              <a:gd name="connsiteY88" fmla="*/ 2836849 h 3927998"/>
              <a:gd name="connsiteX89" fmla="*/ 12193880 w 12193880"/>
              <a:gd name="connsiteY89" fmla="*/ 2840199 h 3927998"/>
              <a:gd name="connsiteX90" fmla="*/ 12193880 w 12193880"/>
              <a:gd name="connsiteY90" fmla="*/ 2841320 h 3927998"/>
              <a:gd name="connsiteX91" fmla="*/ 12193880 w 12193880"/>
              <a:gd name="connsiteY91" fmla="*/ 2844670 h 3927998"/>
              <a:gd name="connsiteX92" fmla="*/ 12193880 w 12193880"/>
              <a:gd name="connsiteY92" fmla="*/ 2845469 h 3927998"/>
              <a:gd name="connsiteX93" fmla="*/ 12193880 w 12193880"/>
              <a:gd name="connsiteY93" fmla="*/ 2849940 h 3927998"/>
              <a:gd name="connsiteX94" fmla="*/ 12193880 w 12193880"/>
              <a:gd name="connsiteY94" fmla="*/ 2853290 h 3927998"/>
              <a:gd name="connsiteX95" fmla="*/ 12193880 w 12193880"/>
              <a:gd name="connsiteY95" fmla="*/ 2858560 h 3927998"/>
              <a:gd name="connsiteX96" fmla="*/ 12193880 w 12193880"/>
              <a:gd name="connsiteY96" fmla="*/ 2878342 h 3927998"/>
              <a:gd name="connsiteX97" fmla="*/ 12193880 w 12193880"/>
              <a:gd name="connsiteY97" fmla="*/ 2880057 h 3927998"/>
              <a:gd name="connsiteX98" fmla="*/ 12193880 w 12193880"/>
              <a:gd name="connsiteY98" fmla="*/ 2883612 h 3927998"/>
              <a:gd name="connsiteX99" fmla="*/ 12193880 w 12193880"/>
              <a:gd name="connsiteY99" fmla="*/ 2886962 h 3927998"/>
              <a:gd name="connsiteX100" fmla="*/ 12193880 w 12193880"/>
              <a:gd name="connsiteY100" fmla="*/ 2888677 h 3927998"/>
              <a:gd name="connsiteX101" fmla="*/ 12193880 w 12193880"/>
              <a:gd name="connsiteY101" fmla="*/ 2892232 h 3927998"/>
              <a:gd name="connsiteX102" fmla="*/ 12193880 w 12193880"/>
              <a:gd name="connsiteY102" fmla="*/ 2895582 h 3927998"/>
              <a:gd name="connsiteX103" fmla="*/ 12193880 w 12193880"/>
              <a:gd name="connsiteY103" fmla="*/ 2897297 h 3927998"/>
              <a:gd name="connsiteX104" fmla="*/ 12193880 w 12193880"/>
              <a:gd name="connsiteY104" fmla="*/ 2900852 h 3927998"/>
              <a:gd name="connsiteX105" fmla="*/ 12193880 w 12193880"/>
              <a:gd name="connsiteY105" fmla="*/ 2922349 h 3927998"/>
              <a:gd name="connsiteX106" fmla="*/ 12193880 w 12193880"/>
              <a:gd name="connsiteY106" fmla="*/ 2930969 h 3927998"/>
              <a:gd name="connsiteX107" fmla="*/ 12193880 w 12193880"/>
              <a:gd name="connsiteY107" fmla="*/ 2935440 h 3927998"/>
              <a:gd name="connsiteX108" fmla="*/ 12193880 w 12193880"/>
              <a:gd name="connsiteY108" fmla="*/ 2939589 h 3927998"/>
              <a:gd name="connsiteX109" fmla="*/ 12193880 w 12193880"/>
              <a:gd name="connsiteY109" fmla="*/ 2944060 h 3927998"/>
              <a:gd name="connsiteX110" fmla="*/ 12193880 w 12193880"/>
              <a:gd name="connsiteY110" fmla="*/ 2952680 h 3927998"/>
              <a:gd name="connsiteX111" fmla="*/ 12193880 w 12193880"/>
              <a:gd name="connsiteY111" fmla="*/ 2977732 h 3927998"/>
              <a:gd name="connsiteX112" fmla="*/ 12193880 w 12193880"/>
              <a:gd name="connsiteY112" fmla="*/ 2986352 h 3927998"/>
              <a:gd name="connsiteX113" fmla="*/ 12193880 w 12193880"/>
              <a:gd name="connsiteY113" fmla="*/ 2994972 h 3927998"/>
              <a:gd name="connsiteX114" fmla="*/ 12193880 w 12193880"/>
              <a:gd name="connsiteY114" fmla="*/ 3734488 h 3927998"/>
              <a:gd name="connsiteX115" fmla="*/ 12193880 w 12193880"/>
              <a:gd name="connsiteY115" fmla="*/ 3828608 h 3927998"/>
              <a:gd name="connsiteX116" fmla="*/ 12193880 w 12193880"/>
              <a:gd name="connsiteY116" fmla="*/ 3833878 h 3927998"/>
              <a:gd name="connsiteX117" fmla="*/ 12193880 w 12193880"/>
              <a:gd name="connsiteY117" fmla="*/ 3927998 h 3927998"/>
              <a:gd name="connsiteX118" fmla="*/ 11056133 w 12193880"/>
              <a:gd name="connsiteY118" fmla="*/ 3927998 h 3927998"/>
              <a:gd name="connsiteX119" fmla="*/ 9719680 w 12193880"/>
              <a:gd name="connsiteY119" fmla="*/ 3927998 h 3927998"/>
              <a:gd name="connsiteX120" fmla="*/ 8391705 w 12193880"/>
              <a:gd name="connsiteY120" fmla="*/ 3927998 h 3927998"/>
              <a:gd name="connsiteX121" fmla="*/ 8383228 w 12193880"/>
              <a:gd name="connsiteY121" fmla="*/ 3927998 h 3927998"/>
              <a:gd name="connsiteX122" fmla="*/ 7055251 w 12193880"/>
              <a:gd name="connsiteY122" fmla="*/ 3927998 h 3927998"/>
              <a:gd name="connsiteX123" fmla="*/ 5718800 w 12193880"/>
              <a:gd name="connsiteY123" fmla="*/ 3927998 h 3927998"/>
              <a:gd name="connsiteX124" fmla="*/ 4382437 w 12193880"/>
              <a:gd name="connsiteY124" fmla="*/ 3927998 h 3927998"/>
              <a:gd name="connsiteX125" fmla="*/ 3045984 w 12193880"/>
              <a:gd name="connsiteY125" fmla="*/ 3927998 h 3927998"/>
              <a:gd name="connsiteX126" fmla="*/ 1709529 w 12193880"/>
              <a:gd name="connsiteY126" fmla="*/ 3927998 h 3927998"/>
              <a:gd name="connsiteX127" fmla="*/ 373076 w 12193880"/>
              <a:gd name="connsiteY127" fmla="*/ 3927998 h 3927998"/>
              <a:gd name="connsiteX128" fmla="*/ 0 w 12193880"/>
              <a:gd name="connsiteY128" fmla="*/ 3927998 h 3927998"/>
              <a:gd name="connsiteX129" fmla="*/ 0 w 12193880"/>
              <a:gd name="connsiteY129" fmla="*/ 3833878 h 3927998"/>
              <a:gd name="connsiteX130" fmla="*/ 0 w 12193880"/>
              <a:gd name="connsiteY130" fmla="*/ 3828608 h 3927998"/>
              <a:gd name="connsiteX131" fmla="*/ 0 w 12193880"/>
              <a:gd name="connsiteY131" fmla="*/ 3734488 h 3927998"/>
              <a:gd name="connsiteX132" fmla="*/ 0 w 12193880"/>
              <a:gd name="connsiteY132" fmla="*/ 2994972 h 3927998"/>
              <a:gd name="connsiteX133" fmla="*/ 0 w 12193880"/>
              <a:gd name="connsiteY133" fmla="*/ 2986352 h 3927998"/>
              <a:gd name="connsiteX134" fmla="*/ 0 w 12193880"/>
              <a:gd name="connsiteY134" fmla="*/ 2977732 h 3927998"/>
              <a:gd name="connsiteX135" fmla="*/ 0 w 12193880"/>
              <a:gd name="connsiteY135" fmla="*/ 2952680 h 3927998"/>
              <a:gd name="connsiteX136" fmla="*/ 0 w 12193880"/>
              <a:gd name="connsiteY136" fmla="*/ 2944060 h 3927998"/>
              <a:gd name="connsiteX137" fmla="*/ 0 w 12193880"/>
              <a:gd name="connsiteY137" fmla="*/ 2936948 h 3927998"/>
              <a:gd name="connsiteX138" fmla="*/ 0 w 12193880"/>
              <a:gd name="connsiteY138" fmla="*/ 2935440 h 3927998"/>
              <a:gd name="connsiteX139" fmla="*/ 0 w 12193880"/>
              <a:gd name="connsiteY139" fmla="*/ 2928328 h 3927998"/>
              <a:gd name="connsiteX140" fmla="*/ 0 w 12193880"/>
              <a:gd name="connsiteY140" fmla="*/ 2919708 h 3927998"/>
              <a:gd name="connsiteX141" fmla="*/ 0 w 12193880"/>
              <a:gd name="connsiteY141" fmla="*/ 2900852 h 3927998"/>
              <a:gd name="connsiteX142" fmla="*/ 0 w 12193880"/>
              <a:gd name="connsiteY142" fmla="*/ 2895582 h 3927998"/>
              <a:gd name="connsiteX143" fmla="*/ 0 w 12193880"/>
              <a:gd name="connsiteY143" fmla="*/ 2894656 h 3927998"/>
              <a:gd name="connsiteX144" fmla="*/ 0 w 12193880"/>
              <a:gd name="connsiteY144" fmla="*/ 2892232 h 3927998"/>
              <a:gd name="connsiteX145" fmla="*/ 0 w 12193880"/>
              <a:gd name="connsiteY145" fmla="*/ 2886962 h 3927998"/>
              <a:gd name="connsiteX146" fmla="*/ 0 w 12193880"/>
              <a:gd name="connsiteY146" fmla="*/ 2886036 h 3927998"/>
              <a:gd name="connsiteX147" fmla="*/ 0 w 12193880"/>
              <a:gd name="connsiteY147" fmla="*/ 2883612 h 3927998"/>
              <a:gd name="connsiteX148" fmla="*/ 0 w 12193880"/>
              <a:gd name="connsiteY148" fmla="*/ 2878342 h 3927998"/>
              <a:gd name="connsiteX149" fmla="*/ 0 w 12193880"/>
              <a:gd name="connsiteY149" fmla="*/ 2877416 h 3927998"/>
              <a:gd name="connsiteX150" fmla="*/ 0 w 12193880"/>
              <a:gd name="connsiteY150" fmla="*/ 2858560 h 3927998"/>
              <a:gd name="connsiteX151" fmla="*/ 0 w 12193880"/>
              <a:gd name="connsiteY151" fmla="*/ 2853290 h 3927998"/>
              <a:gd name="connsiteX152" fmla="*/ 0 w 12193880"/>
              <a:gd name="connsiteY152" fmla="*/ 2849940 h 3927998"/>
              <a:gd name="connsiteX153" fmla="*/ 0 w 12193880"/>
              <a:gd name="connsiteY153" fmla="*/ 2844670 h 3927998"/>
              <a:gd name="connsiteX154" fmla="*/ 0 w 12193880"/>
              <a:gd name="connsiteY154" fmla="*/ 2842828 h 3927998"/>
              <a:gd name="connsiteX155" fmla="*/ 0 w 12193880"/>
              <a:gd name="connsiteY155" fmla="*/ 2841320 h 3927998"/>
              <a:gd name="connsiteX156" fmla="*/ 0 w 12193880"/>
              <a:gd name="connsiteY156" fmla="*/ 2837558 h 3927998"/>
              <a:gd name="connsiteX157" fmla="*/ 0 w 12193880"/>
              <a:gd name="connsiteY157" fmla="*/ 2836050 h 3927998"/>
              <a:gd name="connsiteX158" fmla="*/ 0 w 12193880"/>
              <a:gd name="connsiteY158" fmla="*/ 2834208 h 3927998"/>
              <a:gd name="connsiteX159" fmla="*/ 0 w 12193880"/>
              <a:gd name="connsiteY159" fmla="*/ 2828938 h 3927998"/>
              <a:gd name="connsiteX160" fmla="*/ 0 w 12193880"/>
              <a:gd name="connsiteY160" fmla="*/ 2825588 h 3927998"/>
              <a:gd name="connsiteX161" fmla="*/ 0 w 12193880"/>
              <a:gd name="connsiteY161" fmla="*/ 2820318 h 3927998"/>
              <a:gd name="connsiteX162" fmla="*/ 0 w 12193880"/>
              <a:gd name="connsiteY162" fmla="*/ 2801462 h 3927998"/>
              <a:gd name="connsiteX163" fmla="*/ 0 w 12193880"/>
              <a:gd name="connsiteY163" fmla="*/ 2800536 h 3927998"/>
              <a:gd name="connsiteX164" fmla="*/ 0 w 12193880"/>
              <a:gd name="connsiteY164" fmla="*/ 2795266 h 3927998"/>
              <a:gd name="connsiteX165" fmla="*/ 0 w 12193880"/>
              <a:gd name="connsiteY165" fmla="*/ 2792842 h 3927998"/>
              <a:gd name="connsiteX166" fmla="*/ 0 w 12193880"/>
              <a:gd name="connsiteY166" fmla="*/ 2791916 h 3927998"/>
              <a:gd name="connsiteX167" fmla="*/ 0 w 12193880"/>
              <a:gd name="connsiteY167" fmla="*/ 2786646 h 3927998"/>
              <a:gd name="connsiteX168" fmla="*/ 0 w 12193880"/>
              <a:gd name="connsiteY168" fmla="*/ 2784222 h 3927998"/>
              <a:gd name="connsiteX169" fmla="*/ 0 w 12193880"/>
              <a:gd name="connsiteY169" fmla="*/ 2783296 h 3927998"/>
              <a:gd name="connsiteX170" fmla="*/ 0 w 12193880"/>
              <a:gd name="connsiteY170" fmla="*/ 2778026 h 3927998"/>
              <a:gd name="connsiteX171" fmla="*/ 0 w 12193880"/>
              <a:gd name="connsiteY171" fmla="*/ 2759170 h 3927998"/>
              <a:gd name="connsiteX172" fmla="*/ 0 w 12193880"/>
              <a:gd name="connsiteY172" fmla="*/ 2750550 h 3927998"/>
              <a:gd name="connsiteX173" fmla="*/ 0 w 12193880"/>
              <a:gd name="connsiteY173" fmla="*/ 2743438 h 3927998"/>
              <a:gd name="connsiteX174" fmla="*/ 0 w 12193880"/>
              <a:gd name="connsiteY174" fmla="*/ 2741930 h 3927998"/>
              <a:gd name="connsiteX175" fmla="*/ 0 w 12193880"/>
              <a:gd name="connsiteY175" fmla="*/ 2734818 h 3927998"/>
              <a:gd name="connsiteX176" fmla="*/ 0 w 12193880"/>
              <a:gd name="connsiteY176" fmla="*/ 2726198 h 3927998"/>
              <a:gd name="connsiteX177" fmla="*/ 0 w 12193880"/>
              <a:gd name="connsiteY177" fmla="*/ 2701146 h 3927998"/>
              <a:gd name="connsiteX178" fmla="*/ 0 w 12193880"/>
              <a:gd name="connsiteY178" fmla="*/ 2692526 h 3927998"/>
              <a:gd name="connsiteX179" fmla="*/ 0 w 12193880"/>
              <a:gd name="connsiteY179" fmla="*/ 2683906 h 3927998"/>
              <a:gd name="connsiteX180" fmla="*/ 0 w 12193880"/>
              <a:gd name="connsiteY180" fmla="*/ 557690 h 3927998"/>
              <a:gd name="connsiteX181" fmla="*/ 0 w 12193880"/>
              <a:gd name="connsiteY181" fmla="*/ 549070 h 3927998"/>
              <a:gd name="connsiteX182" fmla="*/ 0 w 12193880"/>
              <a:gd name="connsiteY182" fmla="*/ 540450 h 3927998"/>
              <a:gd name="connsiteX183" fmla="*/ 0 w 12193880"/>
              <a:gd name="connsiteY183" fmla="*/ 515398 h 3927998"/>
              <a:gd name="connsiteX184" fmla="*/ 0 w 12193880"/>
              <a:gd name="connsiteY184" fmla="*/ 506778 h 3927998"/>
              <a:gd name="connsiteX185" fmla="*/ 0 w 12193880"/>
              <a:gd name="connsiteY185" fmla="*/ 498158 h 3927998"/>
              <a:gd name="connsiteX186" fmla="*/ 0 w 12193880"/>
              <a:gd name="connsiteY186" fmla="*/ 463570 h 3927998"/>
              <a:gd name="connsiteX187" fmla="*/ 0 w 12193880"/>
              <a:gd name="connsiteY187" fmla="*/ 458300 h 3927998"/>
              <a:gd name="connsiteX188" fmla="*/ 0 w 12193880"/>
              <a:gd name="connsiteY188" fmla="*/ 454950 h 3927998"/>
              <a:gd name="connsiteX189" fmla="*/ 0 w 12193880"/>
              <a:gd name="connsiteY189" fmla="*/ 449680 h 3927998"/>
              <a:gd name="connsiteX190" fmla="*/ 0 w 12193880"/>
              <a:gd name="connsiteY190" fmla="*/ 446330 h 3927998"/>
              <a:gd name="connsiteX191" fmla="*/ 0 w 12193880"/>
              <a:gd name="connsiteY191" fmla="*/ 441060 h 3927998"/>
              <a:gd name="connsiteX192" fmla="*/ 0 w 12193880"/>
              <a:gd name="connsiteY192" fmla="*/ 421278 h 3927998"/>
              <a:gd name="connsiteX193" fmla="*/ 0 w 12193880"/>
              <a:gd name="connsiteY193" fmla="*/ 416008 h 3927998"/>
              <a:gd name="connsiteX194" fmla="*/ 0 w 12193880"/>
              <a:gd name="connsiteY194" fmla="*/ 412658 h 3927998"/>
              <a:gd name="connsiteX195" fmla="*/ 0 w 12193880"/>
              <a:gd name="connsiteY195" fmla="*/ 407388 h 3927998"/>
              <a:gd name="connsiteX196" fmla="*/ 0 w 12193880"/>
              <a:gd name="connsiteY196" fmla="*/ 404038 h 3927998"/>
              <a:gd name="connsiteX197" fmla="*/ 0 w 12193880"/>
              <a:gd name="connsiteY197" fmla="*/ 398768 h 3927998"/>
              <a:gd name="connsiteX198" fmla="*/ 0 w 12193880"/>
              <a:gd name="connsiteY198" fmla="*/ 364180 h 3927998"/>
              <a:gd name="connsiteX199" fmla="*/ 0 w 12193880"/>
              <a:gd name="connsiteY199" fmla="*/ 355560 h 3927998"/>
              <a:gd name="connsiteX200" fmla="*/ 0 w 12193880"/>
              <a:gd name="connsiteY200" fmla="*/ 346940 h 3927998"/>
              <a:gd name="connsiteX201" fmla="*/ 0 w 12193880"/>
              <a:gd name="connsiteY201" fmla="*/ 321888 h 3927998"/>
              <a:gd name="connsiteX202" fmla="*/ 0 w 12193880"/>
              <a:gd name="connsiteY202" fmla="*/ 313268 h 3927998"/>
              <a:gd name="connsiteX203" fmla="*/ 0 w 12193880"/>
              <a:gd name="connsiteY203" fmla="*/ 304648 h 3927998"/>
              <a:gd name="connsiteX204" fmla="*/ 2692 w 12193880"/>
              <a:gd name="connsiteY204" fmla="*/ 307340 h 3927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Lst>
            <a:rect l="l" t="t" r="r" b="b"/>
            <a:pathLst>
              <a:path w="12193880" h="3927998">
                <a:moveTo>
                  <a:pt x="308102" y="0"/>
                </a:moveTo>
                <a:lnTo>
                  <a:pt x="613512" y="307340"/>
                </a:lnTo>
                <a:lnTo>
                  <a:pt x="916991" y="0"/>
                </a:lnTo>
                <a:lnTo>
                  <a:pt x="1222400" y="307340"/>
                </a:lnTo>
                <a:lnTo>
                  <a:pt x="1527861" y="0"/>
                </a:lnTo>
                <a:lnTo>
                  <a:pt x="1831340" y="307340"/>
                </a:lnTo>
                <a:lnTo>
                  <a:pt x="2136750" y="0"/>
                </a:lnTo>
                <a:lnTo>
                  <a:pt x="2440229" y="307340"/>
                </a:lnTo>
                <a:lnTo>
                  <a:pt x="2745638" y="0"/>
                </a:lnTo>
                <a:lnTo>
                  <a:pt x="3049118" y="307340"/>
                </a:lnTo>
                <a:lnTo>
                  <a:pt x="3354527" y="0"/>
                </a:lnTo>
                <a:lnTo>
                  <a:pt x="3659937" y="307340"/>
                </a:lnTo>
                <a:lnTo>
                  <a:pt x="3965397" y="0"/>
                </a:lnTo>
                <a:lnTo>
                  <a:pt x="4268878" y="307340"/>
                </a:lnTo>
                <a:lnTo>
                  <a:pt x="4574288" y="0"/>
                </a:lnTo>
                <a:lnTo>
                  <a:pt x="4879698" y="307340"/>
                </a:lnTo>
                <a:lnTo>
                  <a:pt x="5183125" y="0"/>
                </a:lnTo>
                <a:lnTo>
                  <a:pt x="5488587" y="307340"/>
                </a:lnTo>
                <a:lnTo>
                  <a:pt x="5793997" y="0"/>
                </a:lnTo>
                <a:lnTo>
                  <a:pt x="6099404" y="307340"/>
                </a:lnTo>
                <a:lnTo>
                  <a:pt x="6402883" y="0"/>
                </a:lnTo>
                <a:lnTo>
                  <a:pt x="6708293" y="307340"/>
                </a:lnTo>
                <a:lnTo>
                  <a:pt x="7013702" y="0"/>
                </a:lnTo>
                <a:lnTo>
                  <a:pt x="7317182" y="307340"/>
                </a:lnTo>
                <a:lnTo>
                  <a:pt x="7622642" y="0"/>
                </a:lnTo>
                <a:lnTo>
                  <a:pt x="7926121" y="307340"/>
                </a:lnTo>
                <a:lnTo>
                  <a:pt x="8231531" y="0"/>
                </a:lnTo>
                <a:lnTo>
                  <a:pt x="8535010" y="307340"/>
                </a:lnTo>
                <a:lnTo>
                  <a:pt x="8840419" y="0"/>
                </a:lnTo>
                <a:lnTo>
                  <a:pt x="9145829" y="307340"/>
                </a:lnTo>
                <a:lnTo>
                  <a:pt x="9451238" y="0"/>
                </a:lnTo>
                <a:lnTo>
                  <a:pt x="9753600" y="306222"/>
                </a:lnTo>
                <a:lnTo>
                  <a:pt x="9753600" y="304648"/>
                </a:lnTo>
                <a:lnTo>
                  <a:pt x="9756293" y="307340"/>
                </a:lnTo>
                <a:lnTo>
                  <a:pt x="10061702" y="0"/>
                </a:lnTo>
                <a:lnTo>
                  <a:pt x="10367112" y="307340"/>
                </a:lnTo>
                <a:lnTo>
                  <a:pt x="10670591" y="0"/>
                </a:lnTo>
                <a:lnTo>
                  <a:pt x="10976000" y="307340"/>
                </a:lnTo>
                <a:lnTo>
                  <a:pt x="11281461" y="0"/>
                </a:lnTo>
                <a:lnTo>
                  <a:pt x="11584940" y="307340"/>
                </a:lnTo>
                <a:lnTo>
                  <a:pt x="11890350" y="0"/>
                </a:lnTo>
                <a:lnTo>
                  <a:pt x="12193829" y="307340"/>
                </a:lnTo>
                <a:lnTo>
                  <a:pt x="12193880" y="307289"/>
                </a:lnTo>
                <a:lnTo>
                  <a:pt x="12193880" y="315909"/>
                </a:lnTo>
                <a:lnTo>
                  <a:pt x="12193880" y="324529"/>
                </a:lnTo>
                <a:lnTo>
                  <a:pt x="12193880" y="349581"/>
                </a:lnTo>
                <a:lnTo>
                  <a:pt x="12193880" y="358201"/>
                </a:lnTo>
                <a:lnTo>
                  <a:pt x="12193880" y="366821"/>
                </a:lnTo>
                <a:lnTo>
                  <a:pt x="12193880" y="401409"/>
                </a:lnTo>
                <a:lnTo>
                  <a:pt x="12193880" y="406679"/>
                </a:lnTo>
                <a:lnTo>
                  <a:pt x="12193880" y="410029"/>
                </a:lnTo>
                <a:lnTo>
                  <a:pt x="12193880" y="415299"/>
                </a:lnTo>
                <a:lnTo>
                  <a:pt x="12193880" y="418649"/>
                </a:lnTo>
                <a:lnTo>
                  <a:pt x="12193880" y="423919"/>
                </a:lnTo>
                <a:lnTo>
                  <a:pt x="12193880" y="443701"/>
                </a:lnTo>
                <a:lnTo>
                  <a:pt x="12193880" y="448971"/>
                </a:lnTo>
                <a:lnTo>
                  <a:pt x="12193880" y="452321"/>
                </a:lnTo>
                <a:lnTo>
                  <a:pt x="12193880" y="457591"/>
                </a:lnTo>
                <a:lnTo>
                  <a:pt x="12193880" y="460941"/>
                </a:lnTo>
                <a:lnTo>
                  <a:pt x="12193880" y="466211"/>
                </a:lnTo>
                <a:lnTo>
                  <a:pt x="12193880" y="500799"/>
                </a:lnTo>
                <a:lnTo>
                  <a:pt x="12193880" y="509419"/>
                </a:lnTo>
                <a:lnTo>
                  <a:pt x="12193880" y="518039"/>
                </a:lnTo>
                <a:lnTo>
                  <a:pt x="12193880" y="543091"/>
                </a:lnTo>
                <a:lnTo>
                  <a:pt x="12193880" y="551711"/>
                </a:lnTo>
                <a:lnTo>
                  <a:pt x="12193880" y="560331"/>
                </a:lnTo>
                <a:lnTo>
                  <a:pt x="12193880" y="2686547"/>
                </a:lnTo>
                <a:lnTo>
                  <a:pt x="12193880" y="2695167"/>
                </a:lnTo>
                <a:lnTo>
                  <a:pt x="12193880" y="2703787"/>
                </a:lnTo>
                <a:lnTo>
                  <a:pt x="12193880" y="2728839"/>
                </a:lnTo>
                <a:lnTo>
                  <a:pt x="12193880" y="2737459"/>
                </a:lnTo>
                <a:lnTo>
                  <a:pt x="12193880" y="2741930"/>
                </a:lnTo>
                <a:lnTo>
                  <a:pt x="12193880" y="2746079"/>
                </a:lnTo>
                <a:lnTo>
                  <a:pt x="12193880" y="2750550"/>
                </a:lnTo>
                <a:lnTo>
                  <a:pt x="12193880" y="2759170"/>
                </a:lnTo>
                <a:lnTo>
                  <a:pt x="12193880" y="2780667"/>
                </a:lnTo>
                <a:lnTo>
                  <a:pt x="12193880" y="2784222"/>
                </a:lnTo>
                <a:lnTo>
                  <a:pt x="12193880" y="2785937"/>
                </a:lnTo>
                <a:lnTo>
                  <a:pt x="12193880" y="2789287"/>
                </a:lnTo>
                <a:lnTo>
                  <a:pt x="12193880" y="2792842"/>
                </a:lnTo>
                <a:lnTo>
                  <a:pt x="12193880" y="2794557"/>
                </a:lnTo>
                <a:lnTo>
                  <a:pt x="12193880" y="2797907"/>
                </a:lnTo>
                <a:lnTo>
                  <a:pt x="12193880" y="2801462"/>
                </a:lnTo>
                <a:lnTo>
                  <a:pt x="12193880" y="2803177"/>
                </a:lnTo>
                <a:lnTo>
                  <a:pt x="12193880" y="2822959"/>
                </a:lnTo>
                <a:lnTo>
                  <a:pt x="12193880" y="2828229"/>
                </a:lnTo>
                <a:lnTo>
                  <a:pt x="12193880" y="2831579"/>
                </a:lnTo>
                <a:lnTo>
                  <a:pt x="12193880" y="2836050"/>
                </a:lnTo>
                <a:lnTo>
                  <a:pt x="12193880" y="2836849"/>
                </a:lnTo>
                <a:lnTo>
                  <a:pt x="12193880" y="2840199"/>
                </a:lnTo>
                <a:lnTo>
                  <a:pt x="12193880" y="2841320"/>
                </a:lnTo>
                <a:lnTo>
                  <a:pt x="12193880" y="2844670"/>
                </a:lnTo>
                <a:lnTo>
                  <a:pt x="12193880" y="2845469"/>
                </a:lnTo>
                <a:lnTo>
                  <a:pt x="12193880" y="2849940"/>
                </a:lnTo>
                <a:lnTo>
                  <a:pt x="12193880" y="2853290"/>
                </a:lnTo>
                <a:lnTo>
                  <a:pt x="12193880" y="2858560"/>
                </a:lnTo>
                <a:lnTo>
                  <a:pt x="12193880" y="2878342"/>
                </a:lnTo>
                <a:lnTo>
                  <a:pt x="12193880" y="2880057"/>
                </a:lnTo>
                <a:lnTo>
                  <a:pt x="12193880" y="2883612"/>
                </a:lnTo>
                <a:lnTo>
                  <a:pt x="12193880" y="2886962"/>
                </a:lnTo>
                <a:lnTo>
                  <a:pt x="12193880" y="2888677"/>
                </a:lnTo>
                <a:lnTo>
                  <a:pt x="12193880" y="2892232"/>
                </a:lnTo>
                <a:lnTo>
                  <a:pt x="12193880" y="2895582"/>
                </a:lnTo>
                <a:lnTo>
                  <a:pt x="12193880" y="2897297"/>
                </a:lnTo>
                <a:lnTo>
                  <a:pt x="12193880" y="2900852"/>
                </a:lnTo>
                <a:lnTo>
                  <a:pt x="12193880" y="2922349"/>
                </a:lnTo>
                <a:lnTo>
                  <a:pt x="12193880" y="2930969"/>
                </a:lnTo>
                <a:lnTo>
                  <a:pt x="12193880" y="2935440"/>
                </a:lnTo>
                <a:lnTo>
                  <a:pt x="12193880" y="2939589"/>
                </a:lnTo>
                <a:lnTo>
                  <a:pt x="12193880" y="2944060"/>
                </a:lnTo>
                <a:lnTo>
                  <a:pt x="12193880" y="2952680"/>
                </a:lnTo>
                <a:lnTo>
                  <a:pt x="12193880" y="2977732"/>
                </a:lnTo>
                <a:lnTo>
                  <a:pt x="12193880" y="2986352"/>
                </a:lnTo>
                <a:lnTo>
                  <a:pt x="12193880" y="2994972"/>
                </a:lnTo>
                <a:lnTo>
                  <a:pt x="12193880" y="3734488"/>
                </a:lnTo>
                <a:lnTo>
                  <a:pt x="12193880" y="3828608"/>
                </a:lnTo>
                <a:lnTo>
                  <a:pt x="12193880" y="3833878"/>
                </a:lnTo>
                <a:lnTo>
                  <a:pt x="12193880" y="3927998"/>
                </a:lnTo>
                <a:lnTo>
                  <a:pt x="11056133" y="3927998"/>
                </a:lnTo>
                <a:lnTo>
                  <a:pt x="9719680" y="3927998"/>
                </a:lnTo>
                <a:lnTo>
                  <a:pt x="8391705" y="3927998"/>
                </a:lnTo>
                <a:lnTo>
                  <a:pt x="8383228" y="3927998"/>
                </a:lnTo>
                <a:lnTo>
                  <a:pt x="7055251" y="3927998"/>
                </a:lnTo>
                <a:lnTo>
                  <a:pt x="5718800" y="3927998"/>
                </a:lnTo>
                <a:lnTo>
                  <a:pt x="4382437" y="3927998"/>
                </a:lnTo>
                <a:lnTo>
                  <a:pt x="3045984" y="3927998"/>
                </a:lnTo>
                <a:lnTo>
                  <a:pt x="1709529" y="3927998"/>
                </a:lnTo>
                <a:lnTo>
                  <a:pt x="373076" y="3927998"/>
                </a:lnTo>
                <a:lnTo>
                  <a:pt x="0" y="3927998"/>
                </a:lnTo>
                <a:lnTo>
                  <a:pt x="0" y="3833878"/>
                </a:lnTo>
                <a:lnTo>
                  <a:pt x="0" y="3828608"/>
                </a:lnTo>
                <a:lnTo>
                  <a:pt x="0" y="3734488"/>
                </a:lnTo>
                <a:lnTo>
                  <a:pt x="0" y="2994972"/>
                </a:lnTo>
                <a:lnTo>
                  <a:pt x="0" y="2986352"/>
                </a:lnTo>
                <a:lnTo>
                  <a:pt x="0" y="2977732"/>
                </a:lnTo>
                <a:lnTo>
                  <a:pt x="0" y="2952680"/>
                </a:lnTo>
                <a:lnTo>
                  <a:pt x="0" y="2944060"/>
                </a:lnTo>
                <a:lnTo>
                  <a:pt x="0" y="2936948"/>
                </a:lnTo>
                <a:lnTo>
                  <a:pt x="0" y="2935440"/>
                </a:lnTo>
                <a:lnTo>
                  <a:pt x="0" y="2928328"/>
                </a:lnTo>
                <a:lnTo>
                  <a:pt x="0" y="2919708"/>
                </a:lnTo>
                <a:lnTo>
                  <a:pt x="0" y="2900852"/>
                </a:lnTo>
                <a:lnTo>
                  <a:pt x="0" y="2895582"/>
                </a:lnTo>
                <a:lnTo>
                  <a:pt x="0" y="2894656"/>
                </a:lnTo>
                <a:lnTo>
                  <a:pt x="0" y="2892232"/>
                </a:lnTo>
                <a:lnTo>
                  <a:pt x="0" y="2886962"/>
                </a:lnTo>
                <a:lnTo>
                  <a:pt x="0" y="2886036"/>
                </a:lnTo>
                <a:lnTo>
                  <a:pt x="0" y="2883612"/>
                </a:lnTo>
                <a:lnTo>
                  <a:pt x="0" y="2878342"/>
                </a:lnTo>
                <a:lnTo>
                  <a:pt x="0" y="2877416"/>
                </a:lnTo>
                <a:lnTo>
                  <a:pt x="0" y="2858560"/>
                </a:lnTo>
                <a:lnTo>
                  <a:pt x="0" y="2853290"/>
                </a:lnTo>
                <a:lnTo>
                  <a:pt x="0" y="2849940"/>
                </a:lnTo>
                <a:lnTo>
                  <a:pt x="0" y="2844670"/>
                </a:lnTo>
                <a:lnTo>
                  <a:pt x="0" y="2842828"/>
                </a:lnTo>
                <a:lnTo>
                  <a:pt x="0" y="2841320"/>
                </a:lnTo>
                <a:lnTo>
                  <a:pt x="0" y="2837558"/>
                </a:lnTo>
                <a:lnTo>
                  <a:pt x="0" y="2836050"/>
                </a:lnTo>
                <a:lnTo>
                  <a:pt x="0" y="2834208"/>
                </a:lnTo>
                <a:lnTo>
                  <a:pt x="0" y="2828938"/>
                </a:lnTo>
                <a:lnTo>
                  <a:pt x="0" y="2825588"/>
                </a:lnTo>
                <a:lnTo>
                  <a:pt x="0" y="2820318"/>
                </a:lnTo>
                <a:lnTo>
                  <a:pt x="0" y="2801462"/>
                </a:lnTo>
                <a:lnTo>
                  <a:pt x="0" y="2800536"/>
                </a:lnTo>
                <a:lnTo>
                  <a:pt x="0" y="2795266"/>
                </a:lnTo>
                <a:lnTo>
                  <a:pt x="0" y="2792842"/>
                </a:lnTo>
                <a:lnTo>
                  <a:pt x="0" y="2791916"/>
                </a:lnTo>
                <a:lnTo>
                  <a:pt x="0" y="2786646"/>
                </a:lnTo>
                <a:lnTo>
                  <a:pt x="0" y="2784222"/>
                </a:lnTo>
                <a:lnTo>
                  <a:pt x="0" y="2783296"/>
                </a:lnTo>
                <a:lnTo>
                  <a:pt x="0" y="2778026"/>
                </a:lnTo>
                <a:lnTo>
                  <a:pt x="0" y="2759170"/>
                </a:lnTo>
                <a:lnTo>
                  <a:pt x="0" y="2750550"/>
                </a:lnTo>
                <a:lnTo>
                  <a:pt x="0" y="2743438"/>
                </a:lnTo>
                <a:lnTo>
                  <a:pt x="0" y="2741930"/>
                </a:lnTo>
                <a:lnTo>
                  <a:pt x="0" y="2734818"/>
                </a:lnTo>
                <a:lnTo>
                  <a:pt x="0" y="2726198"/>
                </a:lnTo>
                <a:lnTo>
                  <a:pt x="0" y="2701146"/>
                </a:lnTo>
                <a:lnTo>
                  <a:pt x="0" y="2692526"/>
                </a:lnTo>
                <a:lnTo>
                  <a:pt x="0" y="2683906"/>
                </a:lnTo>
                <a:lnTo>
                  <a:pt x="0" y="557690"/>
                </a:lnTo>
                <a:lnTo>
                  <a:pt x="0" y="549070"/>
                </a:lnTo>
                <a:lnTo>
                  <a:pt x="0" y="540450"/>
                </a:lnTo>
                <a:lnTo>
                  <a:pt x="0" y="515398"/>
                </a:lnTo>
                <a:lnTo>
                  <a:pt x="0" y="506778"/>
                </a:lnTo>
                <a:lnTo>
                  <a:pt x="0" y="498158"/>
                </a:lnTo>
                <a:lnTo>
                  <a:pt x="0" y="463570"/>
                </a:lnTo>
                <a:lnTo>
                  <a:pt x="0" y="458300"/>
                </a:lnTo>
                <a:lnTo>
                  <a:pt x="0" y="454950"/>
                </a:lnTo>
                <a:lnTo>
                  <a:pt x="0" y="449680"/>
                </a:lnTo>
                <a:lnTo>
                  <a:pt x="0" y="446330"/>
                </a:lnTo>
                <a:lnTo>
                  <a:pt x="0" y="441060"/>
                </a:lnTo>
                <a:lnTo>
                  <a:pt x="0" y="421278"/>
                </a:lnTo>
                <a:lnTo>
                  <a:pt x="0" y="416008"/>
                </a:lnTo>
                <a:lnTo>
                  <a:pt x="0" y="412658"/>
                </a:lnTo>
                <a:lnTo>
                  <a:pt x="0" y="407388"/>
                </a:lnTo>
                <a:lnTo>
                  <a:pt x="0" y="404038"/>
                </a:lnTo>
                <a:lnTo>
                  <a:pt x="0" y="398768"/>
                </a:lnTo>
                <a:lnTo>
                  <a:pt x="0" y="364180"/>
                </a:lnTo>
                <a:lnTo>
                  <a:pt x="0" y="355560"/>
                </a:lnTo>
                <a:lnTo>
                  <a:pt x="0" y="346940"/>
                </a:lnTo>
                <a:lnTo>
                  <a:pt x="0" y="321888"/>
                </a:lnTo>
                <a:lnTo>
                  <a:pt x="0" y="313268"/>
                </a:lnTo>
                <a:lnTo>
                  <a:pt x="0" y="304648"/>
                </a:lnTo>
                <a:lnTo>
                  <a:pt x="2692" y="307340"/>
                </a:lnTo>
                <a:close/>
              </a:path>
            </a:pathLst>
          </a:custGeom>
          <a:solidFill>
            <a:schemeClr val="bg1"/>
          </a:solidFill>
          <a:ln w="5080"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4B8FF8A1-18DA-BF41-7681-6D3E65514C82}"/>
              </a:ext>
            </a:extLst>
          </p:cNvPr>
          <p:cNvSpPr>
            <a:spLocks noGrp="1"/>
          </p:cNvSpPr>
          <p:nvPr>
            <p:ph type="ctrTitle"/>
          </p:nvPr>
        </p:nvSpPr>
        <p:spPr>
          <a:xfrm>
            <a:off x="539750" y="539750"/>
            <a:ext cx="5375274" cy="1985964"/>
          </a:xfrm>
        </p:spPr>
        <p:txBody>
          <a:bodyPr lIns="0" tIns="0" rIns="0" bIns="0" anchor="t">
            <a:noAutofit/>
          </a:bodyPr>
          <a:lstStyle>
            <a:lvl1pPr algn="l">
              <a:defRPr sz="4400">
                <a:solidFill>
                  <a:schemeClr val="bg1"/>
                </a:solidFill>
              </a:defRPr>
            </a:lvl1pPr>
          </a:lstStyle>
          <a:p>
            <a:endParaRPr lang="fi-FI" dirty="0"/>
          </a:p>
        </p:txBody>
      </p:sp>
      <p:sp>
        <p:nvSpPr>
          <p:cNvPr id="9" name="Tekstin paikkamerkki 1">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3519488"/>
            <a:ext cx="11110913" cy="495300"/>
          </a:xfrm>
        </p:spPr>
        <p:txBody>
          <a:bodyPr lIns="0" tIns="0" rIns="0" bIns="0" numCol="1" spcCol="360000">
            <a:noAutofit/>
          </a:bodyPr>
          <a:lstStyle>
            <a:lvl1pPr marL="0" indent="0">
              <a:buNone/>
              <a:defRPr sz="2400" b="1"/>
            </a:lvl1pPr>
            <a:lvl2pPr marL="457200" indent="0">
              <a:buNone/>
              <a:defRPr/>
            </a:lvl2pPr>
            <a:lvl3pPr marL="914400" indent="0">
              <a:buNone/>
              <a:defRPr/>
            </a:lvl3pPr>
            <a:lvl4pPr marL="1371600" indent="0">
              <a:buNone/>
              <a:defRPr/>
            </a:lvl4pPr>
            <a:lvl5pPr marL="1828800" indent="0">
              <a:buNone/>
              <a:defRPr/>
            </a:lvl5pPr>
          </a:lstStyle>
          <a:p>
            <a:pPr lvl="0"/>
            <a:r>
              <a:rPr lang="fi-FI" dirty="0"/>
              <a:t>Tekstipaikka, joka rytmittää sisältöä visuaalisesti</a:t>
            </a:r>
          </a:p>
        </p:txBody>
      </p:sp>
      <p:sp>
        <p:nvSpPr>
          <p:cNvPr id="4" name="Sisällön paikkamerkki 7">
            <a:extLst>
              <a:ext uri="{FF2B5EF4-FFF2-40B4-BE49-F238E27FC236}">
                <a16:creationId xmlns:a16="http://schemas.microsoft.com/office/drawing/2014/main" id="{66C048F4-6C83-DC0E-2A72-559FBCE888CB}"/>
              </a:ext>
            </a:extLst>
          </p:cNvPr>
          <p:cNvSpPr>
            <a:spLocks noGrp="1"/>
          </p:cNvSpPr>
          <p:nvPr>
            <p:ph sz="quarter" idx="28"/>
          </p:nvPr>
        </p:nvSpPr>
        <p:spPr>
          <a:xfrm>
            <a:off x="541337" y="4024742"/>
            <a:ext cx="5372100" cy="1976008"/>
          </a:xfrm>
        </p:spPr>
        <p:txBody>
          <a:bodyPr/>
          <a:lstStyle>
            <a:lvl1pPr>
              <a:defRPr sz="1600"/>
            </a:lvl1pPr>
            <a:lvl2pPr>
              <a:defRPr sz="1400"/>
            </a:lvl2pPr>
            <a:lvl3pPr>
              <a:defRPr sz="1200"/>
            </a:lvl3pPr>
            <a:lvl4pPr>
              <a:defRPr sz="1200"/>
            </a:lvl4pPr>
            <a:lvl5pPr>
              <a:defRPr sz="12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8" name="Sisällön paikkamerkki 7">
            <a:extLst>
              <a:ext uri="{FF2B5EF4-FFF2-40B4-BE49-F238E27FC236}">
                <a16:creationId xmlns:a16="http://schemas.microsoft.com/office/drawing/2014/main" id="{D1398EC9-862E-6D83-34D7-257AEACB40E3}"/>
              </a:ext>
            </a:extLst>
          </p:cNvPr>
          <p:cNvSpPr>
            <a:spLocks noGrp="1"/>
          </p:cNvSpPr>
          <p:nvPr>
            <p:ph sz="quarter" idx="26"/>
          </p:nvPr>
        </p:nvSpPr>
        <p:spPr>
          <a:xfrm>
            <a:off x="6275388" y="4024742"/>
            <a:ext cx="5372100" cy="1985962"/>
          </a:xfrm>
        </p:spPr>
        <p:txBody>
          <a:bodyPr/>
          <a:lstStyle>
            <a:lvl1pPr>
              <a:defRPr sz="1600"/>
            </a:lvl1pPr>
            <a:lvl2pPr>
              <a:defRPr sz="1400"/>
            </a:lvl2pPr>
            <a:lvl3pPr>
              <a:defRPr sz="1200"/>
            </a:lvl3pPr>
            <a:lvl4pPr>
              <a:defRPr sz="1200"/>
            </a:lvl4pPr>
            <a:lvl5pPr>
              <a:defRPr sz="12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35" name="Kuvan paikkamerkki 34">
            <a:extLst>
              <a:ext uri="{FF2B5EF4-FFF2-40B4-BE49-F238E27FC236}">
                <a16:creationId xmlns:a16="http://schemas.microsoft.com/office/drawing/2014/main" id="{0E1DC8AC-1835-F3C9-EA13-7E2F25BDBD4A}"/>
              </a:ext>
              <a:ext uri="{C183D7F6-B498-43B3-948B-1728B52AA6E4}">
                <adec:decorative xmlns:adec="http://schemas.microsoft.com/office/drawing/2017/decorative" val="1"/>
              </a:ext>
            </a:extLst>
          </p:cNvPr>
          <p:cNvSpPr>
            <a:spLocks noGrp="1"/>
          </p:cNvSpPr>
          <p:nvPr>
            <p:ph type="pic" sz="quarter" idx="27" hasCustomPrompt="1"/>
          </p:nvPr>
        </p:nvSpPr>
        <p:spPr>
          <a:xfrm>
            <a:off x="6275388" y="-2296"/>
            <a:ext cx="5916612" cy="3239639"/>
          </a:xfrm>
          <a:custGeom>
            <a:avLst/>
            <a:gdLst>
              <a:gd name="connsiteX0" fmla="*/ 0 w 5916612"/>
              <a:gd name="connsiteY0" fmla="*/ 0 h 3239639"/>
              <a:gd name="connsiteX1" fmla="*/ 5916612 w 5916612"/>
              <a:gd name="connsiteY1" fmla="*/ 0 h 3239639"/>
              <a:gd name="connsiteX2" fmla="*/ 5916612 w 5916612"/>
              <a:gd name="connsiteY2" fmla="*/ 2244876 h 3239639"/>
              <a:gd name="connsiteX3" fmla="*/ 5916612 w 5916612"/>
              <a:gd name="connsiteY3" fmla="*/ 3081452 h 3239639"/>
              <a:gd name="connsiteX4" fmla="*/ 5916612 w 5916612"/>
              <a:gd name="connsiteY4" fmla="*/ 3238739 h 3239639"/>
              <a:gd name="connsiteX5" fmla="*/ 5614022 w 5916612"/>
              <a:gd name="connsiteY5" fmla="*/ 2932299 h 3239639"/>
              <a:gd name="connsiteX6" fmla="*/ 5308612 w 5916612"/>
              <a:gd name="connsiteY6" fmla="*/ 3239639 h 3239639"/>
              <a:gd name="connsiteX7" fmla="*/ 5005133 w 5916612"/>
              <a:gd name="connsiteY7" fmla="*/ 2932299 h 3239639"/>
              <a:gd name="connsiteX8" fmla="*/ 4699672 w 5916612"/>
              <a:gd name="connsiteY8" fmla="*/ 3239639 h 3239639"/>
              <a:gd name="connsiteX9" fmla="*/ 4394263 w 5916612"/>
              <a:gd name="connsiteY9" fmla="*/ 2932299 h 3239639"/>
              <a:gd name="connsiteX10" fmla="*/ 4090784 w 5916612"/>
              <a:gd name="connsiteY10" fmla="*/ 3239639 h 3239639"/>
              <a:gd name="connsiteX11" fmla="*/ 3785374 w 5916612"/>
              <a:gd name="connsiteY11" fmla="*/ 2932299 h 3239639"/>
              <a:gd name="connsiteX12" fmla="*/ 3479965 w 5916612"/>
              <a:gd name="connsiteY12" fmla="*/ 3239639 h 3239639"/>
              <a:gd name="connsiteX13" fmla="*/ 3477272 w 5916612"/>
              <a:gd name="connsiteY13" fmla="*/ 3236947 h 3239639"/>
              <a:gd name="connsiteX14" fmla="*/ 3477272 w 5916612"/>
              <a:gd name="connsiteY14" fmla="*/ 3238521 h 3239639"/>
              <a:gd name="connsiteX15" fmla="*/ 3174910 w 5916612"/>
              <a:gd name="connsiteY15" fmla="*/ 2932299 h 3239639"/>
              <a:gd name="connsiteX16" fmla="*/ 2869501 w 5916612"/>
              <a:gd name="connsiteY16" fmla="*/ 3239639 h 3239639"/>
              <a:gd name="connsiteX17" fmla="*/ 2564091 w 5916612"/>
              <a:gd name="connsiteY17" fmla="*/ 2932299 h 3239639"/>
              <a:gd name="connsiteX18" fmla="*/ 2258682 w 5916612"/>
              <a:gd name="connsiteY18" fmla="*/ 3239639 h 3239639"/>
              <a:gd name="connsiteX19" fmla="*/ 1955203 w 5916612"/>
              <a:gd name="connsiteY19" fmla="*/ 2932299 h 3239639"/>
              <a:gd name="connsiteX20" fmla="*/ 1649793 w 5916612"/>
              <a:gd name="connsiteY20" fmla="*/ 3239639 h 3239639"/>
              <a:gd name="connsiteX21" fmla="*/ 1346314 w 5916612"/>
              <a:gd name="connsiteY21" fmla="*/ 2932299 h 3239639"/>
              <a:gd name="connsiteX22" fmla="*/ 1040854 w 5916612"/>
              <a:gd name="connsiteY22" fmla="*/ 3239639 h 3239639"/>
              <a:gd name="connsiteX23" fmla="*/ 737374 w 5916612"/>
              <a:gd name="connsiteY23" fmla="*/ 2932299 h 3239639"/>
              <a:gd name="connsiteX24" fmla="*/ 431965 w 5916612"/>
              <a:gd name="connsiteY24" fmla="*/ 3239639 h 3239639"/>
              <a:gd name="connsiteX25" fmla="*/ 126555 w 5916612"/>
              <a:gd name="connsiteY25" fmla="*/ 2932299 h 3239639"/>
              <a:gd name="connsiteX26" fmla="*/ 0 w 5916612"/>
              <a:gd name="connsiteY26" fmla="*/ 3060464 h 3239639"/>
              <a:gd name="connsiteX27" fmla="*/ 0 w 5916612"/>
              <a:gd name="connsiteY27" fmla="*/ 2891100 h 3239639"/>
              <a:gd name="connsiteX28" fmla="*/ 0 w 5916612"/>
              <a:gd name="connsiteY28" fmla="*/ 2330224 h 3239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916612" h="3239639">
                <a:moveTo>
                  <a:pt x="0" y="0"/>
                </a:moveTo>
                <a:lnTo>
                  <a:pt x="5916612" y="0"/>
                </a:lnTo>
                <a:lnTo>
                  <a:pt x="5916612" y="2244876"/>
                </a:lnTo>
                <a:lnTo>
                  <a:pt x="5916612" y="3081452"/>
                </a:lnTo>
                <a:lnTo>
                  <a:pt x="5916612" y="3238739"/>
                </a:lnTo>
                <a:lnTo>
                  <a:pt x="5614022" y="2932299"/>
                </a:lnTo>
                <a:lnTo>
                  <a:pt x="5308612" y="3239639"/>
                </a:lnTo>
                <a:lnTo>
                  <a:pt x="5005133" y="2932299"/>
                </a:lnTo>
                <a:lnTo>
                  <a:pt x="4699672" y="3239639"/>
                </a:lnTo>
                <a:lnTo>
                  <a:pt x="4394263" y="2932299"/>
                </a:lnTo>
                <a:lnTo>
                  <a:pt x="4090784" y="3239639"/>
                </a:lnTo>
                <a:lnTo>
                  <a:pt x="3785374" y="2932299"/>
                </a:lnTo>
                <a:lnTo>
                  <a:pt x="3479965" y="3239639"/>
                </a:lnTo>
                <a:lnTo>
                  <a:pt x="3477272" y="3236947"/>
                </a:lnTo>
                <a:lnTo>
                  <a:pt x="3477272" y="3238521"/>
                </a:lnTo>
                <a:lnTo>
                  <a:pt x="3174910" y="2932299"/>
                </a:lnTo>
                <a:lnTo>
                  <a:pt x="2869501" y="3239639"/>
                </a:lnTo>
                <a:lnTo>
                  <a:pt x="2564091" y="2932299"/>
                </a:lnTo>
                <a:lnTo>
                  <a:pt x="2258682" y="3239639"/>
                </a:lnTo>
                <a:lnTo>
                  <a:pt x="1955203" y="2932299"/>
                </a:lnTo>
                <a:lnTo>
                  <a:pt x="1649793" y="3239639"/>
                </a:lnTo>
                <a:lnTo>
                  <a:pt x="1346314" y="2932299"/>
                </a:lnTo>
                <a:lnTo>
                  <a:pt x="1040854" y="3239639"/>
                </a:lnTo>
                <a:lnTo>
                  <a:pt x="737374" y="2932299"/>
                </a:lnTo>
                <a:lnTo>
                  <a:pt x="431965" y="3239639"/>
                </a:lnTo>
                <a:lnTo>
                  <a:pt x="126555" y="2932299"/>
                </a:lnTo>
                <a:lnTo>
                  <a:pt x="0" y="3060464"/>
                </a:lnTo>
                <a:lnTo>
                  <a:pt x="0" y="2891100"/>
                </a:lnTo>
                <a:lnTo>
                  <a:pt x="0" y="2330224"/>
                </a:lnTo>
                <a:close/>
              </a:path>
            </a:pathLst>
          </a:custGeom>
          <a:noFill/>
        </p:spPr>
        <p:txBody>
          <a:bodyPr wrap="square" lIns="540000" tIns="360000" rIns="540000" anchor="t" anchorCtr="0">
            <a:noAutofit/>
          </a:bodyPr>
          <a:lstStyle>
            <a:lvl1pPr marL="0" indent="0" algn="ctr">
              <a:buNone/>
              <a:defRPr sz="1400" b="0">
                <a:solidFill>
                  <a:schemeClr val="tx1"/>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5" name="Kuvatiedot">
            <a:extLst>
              <a:ext uri="{FF2B5EF4-FFF2-40B4-BE49-F238E27FC236}">
                <a16:creationId xmlns:a16="http://schemas.microsoft.com/office/drawing/2014/main" id="{D349703B-CF52-6380-19DD-379DE9841013}"/>
              </a:ext>
              <a:ext uri="{C183D7F6-B498-43B3-948B-1728B52AA6E4}">
                <adec:decorative xmlns:adec="http://schemas.microsoft.com/office/drawing/2017/decorative" val="1"/>
              </a:ext>
            </a:extLst>
          </p:cNvPr>
          <p:cNvSpPr>
            <a:spLocks noGrp="1"/>
          </p:cNvSpPr>
          <p:nvPr>
            <p:ph type="body" sz="quarter" idx="15" hasCustomPrompt="1"/>
          </p:nvPr>
        </p:nvSpPr>
        <p:spPr>
          <a:xfrm rot="16200000">
            <a:off x="10177381" y="4843381"/>
            <a:ext cx="3849239"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13" name="Alatunnisteen paikkamerkki 12">
            <a:extLst>
              <a:ext uri="{FF2B5EF4-FFF2-40B4-BE49-F238E27FC236}">
                <a16:creationId xmlns:a16="http://schemas.microsoft.com/office/drawing/2014/main" id="{0C4F46F0-CE7C-B9FC-D7E1-588A402B1A2C}"/>
              </a:ext>
            </a:extLst>
          </p:cNvPr>
          <p:cNvSpPr>
            <a:spLocks noGrp="1"/>
          </p:cNvSpPr>
          <p:nvPr>
            <p:ph type="ftr" sz="quarter" idx="22"/>
          </p:nvPr>
        </p:nvSpPr>
        <p:spPr/>
        <p:txBody>
          <a:bodyPr/>
          <a:lstStyle/>
          <a:p>
            <a:endParaRPr lang="fi-FI" dirty="0"/>
          </a:p>
        </p:txBody>
      </p:sp>
      <p:sp>
        <p:nvSpPr>
          <p:cNvPr id="11" name="Päivämäärän paikkamerkki 10">
            <a:extLst>
              <a:ext uri="{FF2B5EF4-FFF2-40B4-BE49-F238E27FC236}">
                <a16:creationId xmlns:a16="http://schemas.microsoft.com/office/drawing/2014/main" id="{BCA3653A-F3EA-4ADD-5172-FE31678DC330}"/>
              </a:ext>
            </a:extLst>
          </p:cNvPr>
          <p:cNvSpPr>
            <a:spLocks noGrp="1"/>
          </p:cNvSpPr>
          <p:nvPr>
            <p:ph type="dt" sz="half" idx="2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E4541B02-4A10-52AA-E632-EFF487758FB0}"/>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DE003039-A55E-0E95-4E3B-F1575DFE9B5B}"/>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842179544"/>
      </p:ext>
    </p:extLst>
  </p:cSld>
  <p:clrMapOvr>
    <a:masterClrMapping/>
  </p:clrMapOvr>
  <p:extLst>
    <p:ext uri="{DCECCB84-F9BA-43D5-87BE-67443E8EF086}">
      <p15:sldGuideLst xmlns:p15="http://schemas.microsoft.com/office/powerpoint/2012/main"/>
    </p:ext>
  </p:extLst>
</p:sldLayout>
</file>

<file path=ppt/slideLayouts/slideLayout765.xml><?xml version="1.0" encoding="utf-8"?>
<p:sldLayout xmlns:a="http://schemas.openxmlformats.org/drawingml/2006/main" xmlns:r="http://schemas.openxmlformats.org/officeDocument/2006/relationships" xmlns:p="http://schemas.openxmlformats.org/presentationml/2006/main" preserve="1" userDrawn="1">
  <p:cSld name="Otsikko ja sisältö kuvalla 3 C">
    <p:bg>
      <p:bgPr>
        <a:solidFill>
          <a:schemeClr val="accent5"/>
        </a:solidFill>
        <a:effectLst/>
      </p:bgPr>
    </p:bg>
    <p:spTree>
      <p:nvGrpSpPr>
        <p:cNvPr id="1" name=""/>
        <p:cNvGrpSpPr/>
        <p:nvPr/>
      </p:nvGrpSpPr>
      <p:grpSpPr>
        <a:xfrm>
          <a:off x="0" y="0"/>
          <a:ext cx="0" cy="0"/>
          <a:chOff x="0" y="0"/>
          <a:chExt cx="0" cy="0"/>
        </a:xfrm>
      </p:grpSpPr>
      <p:sp>
        <p:nvSpPr>
          <p:cNvPr id="7" name="Vapaamuotoinen: Muoto 6">
            <a:extLst>
              <a:ext uri="{FF2B5EF4-FFF2-40B4-BE49-F238E27FC236}">
                <a16:creationId xmlns:a16="http://schemas.microsoft.com/office/drawing/2014/main" id="{19B4A67D-D019-69F8-B9A0-E7A0BC6B7C4B}"/>
              </a:ext>
              <a:ext uri="{C183D7F6-B498-43B3-948B-1728B52AA6E4}">
                <adec:decorative xmlns:adec="http://schemas.microsoft.com/office/drawing/2017/decorative" val="1"/>
              </a:ext>
            </a:extLst>
          </p:cNvPr>
          <p:cNvSpPr/>
          <p:nvPr userDrawn="1"/>
        </p:nvSpPr>
        <p:spPr>
          <a:xfrm>
            <a:off x="-355" y="2920692"/>
            <a:ext cx="12192710" cy="3937308"/>
          </a:xfrm>
          <a:custGeom>
            <a:avLst/>
            <a:gdLst>
              <a:gd name="connsiteX0" fmla="*/ 313886 w 12192710"/>
              <a:gd name="connsiteY0" fmla="*/ 0 h 3937308"/>
              <a:gd name="connsiteX1" fmla="*/ 618381 w 12192710"/>
              <a:gd name="connsiteY1" fmla="*/ 212167 h 3937308"/>
              <a:gd name="connsiteX2" fmla="*/ 922826 w 12192710"/>
              <a:gd name="connsiteY2" fmla="*/ 0 h 3937308"/>
              <a:gd name="connsiteX3" fmla="*/ 1227321 w 12192710"/>
              <a:gd name="connsiteY3" fmla="*/ 212167 h 3937308"/>
              <a:gd name="connsiteX4" fmla="*/ 1531817 w 12192710"/>
              <a:gd name="connsiteY4" fmla="*/ 0 h 3937308"/>
              <a:gd name="connsiteX5" fmla="*/ 1836312 w 12192710"/>
              <a:gd name="connsiteY5" fmla="*/ 212167 h 3937308"/>
              <a:gd name="connsiteX6" fmla="*/ 2140757 w 12192710"/>
              <a:gd name="connsiteY6" fmla="*/ 0 h 3937308"/>
              <a:gd name="connsiteX7" fmla="*/ 2445252 w 12192710"/>
              <a:gd name="connsiteY7" fmla="*/ 212167 h 3937308"/>
              <a:gd name="connsiteX8" fmla="*/ 2749748 w 12192710"/>
              <a:gd name="connsiteY8" fmla="*/ 0 h 3937308"/>
              <a:gd name="connsiteX9" fmla="*/ 3054243 w 12192710"/>
              <a:gd name="connsiteY9" fmla="*/ 212167 h 3937308"/>
              <a:gd name="connsiteX10" fmla="*/ 3358688 w 12192710"/>
              <a:gd name="connsiteY10" fmla="*/ 0 h 3937308"/>
              <a:gd name="connsiteX11" fmla="*/ 3663184 w 12192710"/>
              <a:gd name="connsiteY11" fmla="*/ 212167 h 3937308"/>
              <a:gd name="connsiteX12" fmla="*/ 3967679 w 12192710"/>
              <a:gd name="connsiteY12" fmla="*/ 0 h 3937308"/>
              <a:gd name="connsiteX13" fmla="*/ 4272174 w 12192710"/>
              <a:gd name="connsiteY13" fmla="*/ 212167 h 3937308"/>
              <a:gd name="connsiteX14" fmla="*/ 4576620 w 12192710"/>
              <a:gd name="connsiteY14" fmla="*/ 0 h 3937308"/>
              <a:gd name="connsiteX15" fmla="*/ 4881117 w 12192710"/>
              <a:gd name="connsiteY15" fmla="*/ 212167 h 3937308"/>
              <a:gd name="connsiteX16" fmla="*/ 5129880 w 12192710"/>
              <a:gd name="connsiteY16" fmla="*/ 94612 h 3937308"/>
              <a:gd name="connsiteX17" fmla="*/ 5187541 w 12192710"/>
              <a:gd name="connsiteY17" fmla="*/ 51 h 3937308"/>
              <a:gd name="connsiteX18" fmla="*/ 5187541 w 12192710"/>
              <a:gd name="connsiteY18" fmla="*/ 0 h 3937308"/>
              <a:gd name="connsiteX19" fmla="*/ 5491985 w 12192710"/>
              <a:gd name="connsiteY19" fmla="*/ 212167 h 3937308"/>
              <a:gd name="connsiteX20" fmla="*/ 5506251 w 12192710"/>
              <a:gd name="connsiteY20" fmla="*/ 211812 h 3937308"/>
              <a:gd name="connsiteX21" fmla="*/ 5507975 w 12192710"/>
              <a:gd name="connsiteY21" fmla="*/ 211710 h 3937308"/>
              <a:gd name="connsiteX22" fmla="*/ 5550913 w 12192710"/>
              <a:gd name="connsiteY22" fmla="*/ 206279 h 3937308"/>
              <a:gd name="connsiteX23" fmla="*/ 5550913 w 12192710"/>
              <a:gd name="connsiteY23" fmla="*/ 206432 h 3937308"/>
              <a:gd name="connsiteX24" fmla="*/ 5796430 w 12192710"/>
              <a:gd name="connsiteY24" fmla="*/ 0 h 3937308"/>
              <a:gd name="connsiteX25" fmla="*/ 6100925 w 12192710"/>
              <a:gd name="connsiteY25" fmla="*/ 212167 h 3937308"/>
              <a:gd name="connsiteX26" fmla="*/ 6405420 w 12192710"/>
              <a:gd name="connsiteY26" fmla="*/ 0 h 3937308"/>
              <a:gd name="connsiteX27" fmla="*/ 6709914 w 12192710"/>
              <a:gd name="connsiteY27" fmla="*/ 212167 h 3937308"/>
              <a:gd name="connsiteX28" fmla="*/ 7014360 w 12192710"/>
              <a:gd name="connsiteY28" fmla="*/ 0 h 3937308"/>
              <a:gd name="connsiteX29" fmla="*/ 7318855 w 12192710"/>
              <a:gd name="connsiteY29" fmla="*/ 212167 h 3937308"/>
              <a:gd name="connsiteX30" fmla="*/ 7623350 w 12192710"/>
              <a:gd name="connsiteY30" fmla="*/ 0 h 3937308"/>
              <a:gd name="connsiteX31" fmla="*/ 7927846 w 12192710"/>
              <a:gd name="connsiteY31" fmla="*/ 212167 h 3937308"/>
              <a:gd name="connsiteX32" fmla="*/ 8232290 w 12192710"/>
              <a:gd name="connsiteY32" fmla="*/ 0 h 3937308"/>
              <a:gd name="connsiteX33" fmla="*/ 8536786 w 12192710"/>
              <a:gd name="connsiteY33" fmla="*/ 212167 h 3937308"/>
              <a:gd name="connsiteX34" fmla="*/ 8841281 w 12192710"/>
              <a:gd name="connsiteY34" fmla="*/ 0 h 3937308"/>
              <a:gd name="connsiteX35" fmla="*/ 9145776 w 12192710"/>
              <a:gd name="connsiteY35" fmla="*/ 212167 h 3937308"/>
              <a:gd name="connsiteX36" fmla="*/ 9450221 w 12192710"/>
              <a:gd name="connsiteY36" fmla="*/ 0 h 3937308"/>
              <a:gd name="connsiteX37" fmla="*/ 9450323 w 12192710"/>
              <a:gd name="connsiteY37" fmla="*/ 254 h 3937308"/>
              <a:gd name="connsiteX38" fmla="*/ 9450323 w 12192710"/>
              <a:gd name="connsiteY38" fmla="*/ 0 h 3937308"/>
              <a:gd name="connsiteX39" fmla="*/ 9754818 w 12192710"/>
              <a:gd name="connsiteY39" fmla="*/ 212167 h 3937308"/>
              <a:gd name="connsiteX40" fmla="*/ 10059313 w 12192710"/>
              <a:gd name="connsiteY40" fmla="*/ 0 h 3937308"/>
              <a:gd name="connsiteX41" fmla="*/ 10363809 w 12192710"/>
              <a:gd name="connsiteY41" fmla="*/ 212167 h 3937308"/>
              <a:gd name="connsiteX42" fmla="*/ 10668254 w 12192710"/>
              <a:gd name="connsiteY42" fmla="*/ 0 h 3937308"/>
              <a:gd name="connsiteX43" fmla="*/ 10972749 w 12192710"/>
              <a:gd name="connsiteY43" fmla="*/ 212167 h 3937308"/>
              <a:gd name="connsiteX44" fmla="*/ 11277245 w 12192710"/>
              <a:gd name="connsiteY44" fmla="*/ 0 h 3937308"/>
              <a:gd name="connsiteX45" fmla="*/ 11581740 w 12192710"/>
              <a:gd name="connsiteY45" fmla="*/ 212167 h 3937308"/>
              <a:gd name="connsiteX46" fmla="*/ 11886185 w 12192710"/>
              <a:gd name="connsiteY46" fmla="*/ 0 h 3937308"/>
              <a:gd name="connsiteX47" fmla="*/ 12190680 w 12192710"/>
              <a:gd name="connsiteY47" fmla="*/ 212167 h 3937308"/>
              <a:gd name="connsiteX48" fmla="*/ 12192659 w 12192710"/>
              <a:gd name="connsiteY48" fmla="*/ 212167 h 3937308"/>
              <a:gd name="connsiteX49" fmla="*/ 12192710 w 12192710"/>
              <a:gd name="connsiteY49" fmla="*/ 212167 h 3937308"/>
              <a:gd name="connsiteX50" fmla="*/ 12192710 w 12192710"/>
              <a:gd name="connsiteY50" fmla="*/ 242270 h 3937308"/>
              <a:gd name="connsiteX51" fmla="*/ 12192710 w 12192710"/>
              <a:gd name="connsiteY51" fmla="*/ 427794 h 3937308"/>
              <a:gd name="connsiteX52" fmla="*/ 12192710 w 12192710"/>
              <a:gd name="connsiteY52" fmla="*/ 457897 h 3937308"/>
              <a:gd name="connsiteX53" fmla="*/ 12192710 w 12192710"/>
              <a:gd name="connsiteY53" fmla="*/ 2455663 h 3937308"/>
              <a:gd name="connsiteX54" fmla="*/ 12192710 w 12192710"/>
              <a:gd name="connsiteY54" fmla="*/ 2485766 h 3937308"/>
              <a:gd name="connsiteX55" fmla="*/ 12192710 w 12192710"/>
              <a:gd name="connsiteY55" fmla="*/ 2671290 h 3937308"/>
              <a:gd name="connsiteX56" fmla="*/ 12192710 w 12192710"/>
              <a:gd name="connsiteY56" fmla="*/ 2701393 h 3937308"/>
              <a:gd name="connsiteX57" fmla="*/ 12192710 w 12192710"/>
              <a:gd name="connsiteY57" fmla="*/ 2813449 h 3937308"/>
              <a:gd name="connsiteX58" fmla="*/ 12192710 w 12192710"/>
              <a:gd name="connsiteY58" fmla="*/ 2843552 h 3937308"/>
              <a:gd name="connsiteX59" fmla="*/ 12192710 w 12192710"/>
              <a:gd name="connsiteY59" fmla="*/ 3029076 h 3937308"/>
              <a:gd name="connsiteX60" fmla="*/ 12192710 w 12192710"/>
              <a:gd name="connsiteY60" fmla="*/ 3059179 h 3937308"/>
              <a:gd name="connsiteX61" fmla="*/ 12192710 w 12192710"/>
              <a:gd name="connsiteY61" fmla="*/ 3937308 h 3937308"/>
              <a:gd name="connsiteX62" fmla="*/ 11767806 w 12192710"/>
              <a:gd name="connsiteY62" fmla="*/ 3937308 h 3937308"/>
              <a:gd name="connsiteX63" fmla="*/ 10350582 w 12192710"/>
              <a:gd name="connsiteY63" fmla="*/ 3937308 h 3937308"/>
              <a:gd name="connsiteX64" fmla="*/ 8933452 w 12192710"/>
              <a:gd name="connsiteY64" fmla="*/ 3937308 h 3937308"/>
              <a:gd name="connsiteX65" fmla="*/ 7516229 w 12192710"/>
              <a:gd name="connsiteY65" fmla="*/ 3937308 h 3937308"/>
              <a:gd name="connsiteX66" fmla="*/ 6107995 w 12192710"/>
              <a:gd name="connsiteY66" fmla="*/ 3937308 h 3937308"/>
              <a:gd name="connsiteX67" fmla="*/ 6099005 w 12192710"/>
              <a:gd name="connsiteY67" fmla="*/ 3937308 h 3937308"/>
              <a:gd name="connsiteX68" fmla="*/ 4690770 w 12192710"/>
              <a:gd name="connsiteY68" fmla="*/ 3937308 h 3937308"/>
              <a:gd name="connsiteX69" fmla="*/ 3273546 w 12192710"/>
              <a:gd name="connsiteY69" fmla="*/ 3937308 h 3937308"/>
              <a:gd name="connsiteX70" fmla="*/ 1856418 w 12192710"/>
              <a:gd name="connsiteY70" fmla="*/ 3937308 h 3937308"/>
              <a:gd name="connsiteX71" fmla="*/ 439194 w 12192710"/>
              <a:gd name="connsiteY71" fmla="*/ 3937308 h 3937308"/>
              <a:gd name="connsiteX72" fmla="*/ 0 w 12192710"/>
              <a:gd name="connsiteY72" fmla="*/ 3937308 h 3937308"/>
              <a:gd name="connsiteX73" fmla="*/ 0 w 12192710"/>
              <a:gd name="connsiteY73" fmla="*/ 3059179 h 3937308"/>
              <a:gd name="connsiteX74" fmla="*/ 0 w 12192710"/>
              <a:gd name="connsiteY74" fmla="*/ 3029076 h 3937308"/>
              <a:gd name="connsiteX75" fmla="*/ 0 w 12192710"/>
              <a:gd name="connsiteY75" fmla="*/ 2843552 h 3937308"/>
              <a:gd name="connsiteX76" fmla="*/ 0 w 12192710"/>
              <a:gd name="connsiteY76" fmla="*/ 2813449 h 3937308"/>
              <a:gd name="connsiteX77" fmla="*/ 0 w 12192710"/>
              <a:gd name="connsiteY77" fmla="*/ 2701241 h 3937308"/>
              <a:gd name="connsiteX78" fmla="*/ 0 w 12192710"/>
              <a:gd name="connsiteY78" fmla="*/ 2671138 h 3937308"/>
              <a:gd name="connsiteX79" fmla="*/ 0 w 12192710"/>
              <a:gd name="connsiteY79" fmla="*/ 2485614 h 3937308"/>
              <a:gd name="connsiteX80" fmla="*/ 0 w 12192710"/>
              <a:gd name="connsiteY80" fmla="*/ 2455511 h 3937308"/>
              <a:gd name="connsiteX81" fmla="*/ 0 w 12192710"/>
              <a:gd name="connsiteY81" fmla="*/ 457745 h 3937308"/>
              <a:gd name="connsiteX82" fmla="*/ 0 w 12192710"/>
              <a:gd name="connsiteY82" fmla="*/ 427642 h 3937308"/>
              <a:gd name="connsiteX83" fmla="*/ 0 w 12192710"/>
              <a:gd name="connsiteY83" fmla="*/ 242118 h 3937308"/>
              <a:gd name="connsiteX84" fmla="*/ 0 w 12192710"/>
              <a:gd name="connsiteY84" fmla="*/ 212015 h 3937308"/>
              <a:gd name="connsiteX85" fmla="*/ 9390 w 12192710"/>
              <a:gd name="connsiteY85" fmla="*/ 212167 h 3937308"/>
              <a:gd name="connsiteX86" fmla="*/ 313886 w 12192710"/>
              <a:gd name="connsiteY86" fmla="*/ 0 h 3937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2192710" h="3937308">
                <a:moveTo>
                  <a:pt x="313886" y="0"/>
                </a:moveTo>
                <a:cubicBezTo>
                  <a:pt x="362968" y="125727"/>
                  <a:pt x="480828" y="212167"/>
                  <a:pt x="618381" y="212167"/>
                </a:cubicBezTo>
                <a:cubicBezTo>
                  <a:pt x="755934" y="212167"/>
                  <a:pt x="871764" y="123747"/>
                  <a:pt x="922826" y="0"/>
                </a:cubicBezTo>
                <a:cubicBezTo>
                  <a:pt x="971959" y="125727"/>
                  <a:pt x="1089819" y="212167"/>
                  <a:pt x="1227321" y="212167"/>
                </a:cubicBezTo>
                <a:cubicBezTo>
                  <a:pt x="1364824" y="212167"/>
                  <a:pt x="1480755" y="123747"/>
                  <a:pt x="1531817" y="0"/>
                </a:cubicBezTo>
                <a:cubicBezTo>
                  <a:pt x="1580899" y="125727"/>
                  <a:pt x="1698759" y="212167"/>
                  <a:pt x="1836312" y="212167"/>
                </a:cubicBezTo>
                <a:cubicBezTo>
                  <a:pt x="1973866" y="212167"/>
                  <a:pt x="2089695" y="123747"/>
                  <a:pt x="2140757" y="0"/>
                </a:cubicBezTo>
                <a:cubicBezTo>
                  <a:pt x="2189890" y="125727"/>
                  <a:pt x="2307750" y="212167"/>
                  <a:pt x="2445252" y="212167"/>
                </a:cubicBezTo>
                <a:cubicBezTo>
                  <a:pt x="2582757" y="212167"/>
                  <a:pt x="2698686" y="123747"/>
                  <a:pt x="2749748" y="0"/>
                </a:cubicBezTo>
                <a:cubicBezTo>
                  <a:pt x="2798830" y="125727"/>
                  <a:pt x="2916741" y="212167"/>
                  <a:pt x="3054243" y="212167"/>
                </a:cubicBezTo>
                <a:cubicBezTo>
                  <a:pt x="3191746" y="212167"/>
                  <a:pt x="3307628" y="123747"/>
                  <a:pt x="3358688" y="0"/>
                </a:cubicBezTo>
                <a:cubicBezTo>
                  <a:pt x="3407822" y="125727"/>
                  <a:pt x="3525681" y="212167"/>
                  <a:pt x="3663184" y="212167"/>
                </a:cubicBezTo>
                <a:cubicBezTo>
                  <a:pt x="3800686" y="212167"/>
                  <a:pt x="3916617" y="123747"/>
                  <a:pt x="3967679" y="0"/>
                </a:cubicBezTo>
                <a:cubicBezTo>
                  <a:pt x="4016762" y="125727"/>
                  <a:pt x="4134673" y="212167"/>
                  <a:pt x="4272174" y="212167"/>
                </a:cubicBezTo>
                <a:cubicBezTo>
                  <a:pt x="4409678" y="212167"/>
                  <a:pt x="4525558" y="123747"/>
                  <a:pt x="4576620" y="0"/>
                </a:cubicBezTo>
                <a:cubicBezTo>
                  <a:pt x="4625757" y="125727"/>
                  <a:pt x="4743612" y="212167"/>
                  <a:pt x="4881117" y="212167"/>
                </a:cubicBezTo>
                <a:cubicBezTo>
                  <a:pt x="4980092" y="212167"/>
                  <a:pt x="5068870" y="166384"/>
                  <a:pt x="5129880" y="94612"/>
                </a:cubicBezTo>
                <a:cubicBezTo>
                  <a:pt x="5153635" y="66645"/>
                  <a:pt x="5173226" y="34769"/>
                  <a:pt x="5187541" y="51"/>
                </a:cubicBezTo>
                <a:cubicBezTo>
                  <a:pt x="5187541" y="51"/>
                  <a:pt x="5187541" y="0"/>
                  <a:pt x="5187541" y="0"/>
                </a:cubicBezTo>
                <a:cubicBezTo>
                  <a:pt x="5236623" y="125727"/>
                  <a:pt x="5354483" y="212167"/>
                  <a:pt x="5491985" y="212167"/>
                </a:cubicBezTo>
                <a:cubicBezTo>
                  <a:pt x="5496756" y="212167"/>
                  <a:pt x="5501527" y="212015"/>
                  <a:pt x="5506251" y="211812"/>
                </a:cubicBezTo>
                <a:cubicBezTo>
                  <a:pt x="5506805" y="211812"/>
                  <a:pt x="5507415" y="211710"/>
                  <a:pt x="5507975" y="211710"/>
                </a:cubicBezTo>
                <a:cubicBezTo>
                  <a:pt x="5522289" y="210898"/>
                  <a:pt x="5536601" y="209122"/>
                  <a:pt x="5550913" y="206279"/>
                </a:cubicBezTo>
                <a:lnTo>
                  <a:pt x="5550913" y="206432"/>
                </a:lnTo>
                <a:cubicBezTo>
                  <a:pt x="5661008" y="185113"/>
                  <a:pt x="5752930" y="105424"/>
                  <a:pt x="5796430" y="0"/>
                </a:cubicBezTo>
                <a:cubicBezTo>
                  <a:pt x="5845567" y="125727"/>
                  <a:pt x="5963423" y="212167"/>
                  <a:pt x="6100925" y="212167"/>
                </a:cubicBezTo>
                <a:cubicBezTo>
                  <a:pt x="6238428" y="212167"/>
                  <a:pt x="6354359" y="123747"/>
                  <a:pt x="6405420" y="0"/>
                </a:cubicBezTo>
                <a:cubicBezTo>
                  <a:pt x="6454502" y="125727"/>
                  <a:pt x="6572361" y="212167"/>
                  <a:pt x="6709914" y="212167"/>
                </a:cubicBezTo>
                <a:cubicBezTo>
                  <a:pt x="6847468" y="212167"/>
                  <a:pt x="6963297" y="123747"/>
                  <a:pt x="7014360" y="0"/>
                </a:cubicBezTo>
                <a:cubicBezTo>
                  <a:pt x="7063493" y="125727"/>
                  <a:pt x="7181352" y="212167"/>
                  <a:pt x="7318855" y="212167"/>
                </a:cubicBezTo>
                <a:cubicBezTo>
                  <a:pt x="7456357" y="212167"/>
                  <a:pt x="7572288" y="123747"/>
                  <a:pt x="7623350" y="0"/>
                </a:cubicBezTo>
                <a:cubicBezTo>
                  <a:pt x="7672433" y="125727"/>
                  <a:pt x="7790293" y="212167"/>
                  <a:pt x="7927846" y="212167"/>
                </a:cubicBezTo>
                <a:cubicBezTo>
                  <a:pt x="8065399" y="212167"/>
                  <a:pt x="8181228" y="123747"/>
                  <a:pt x="8232290" y="0"/>
                </a:cubicBezTo>
                <a:cubicBezTo>
                  <a:pt x="8281424" y="125727"/>
                  <a:pt x="8399283" y="212167"/>
                  <a:pt x="8536786" y="212167"/>
                </a:cubicBezTo>
                <a:cubicBezTo>
                  <a:pt x="8674288" y="212167"/>
                  <a:pt x="8790219" y="123747"/>
                  <a:pt x="8841281" y="0"/>
                </a:cubicBezTo>
                <a:cubicBezTo>
                  <a:pt x="8890364" y="125727"/>
                  <a:pt x="9008223" y="212167"/>
                  <a:pt x="9145776" y="212167"/>
                </a:cubicBezTo>
                <a:cubicBezTo>
                  <a:pt x="9283330" y="212167"/>
                  <a:pt x="9399159" y="123747"/>
                  <a:pt x="9450221" y="0"/>
                </a:cubicBezTo>
                <a:cubicBezTo>
                  <a:pt x="9450221" y="102"/>
                  <a:pt x="9450221" y="152"/>
                  <a:pt x="9450323" y="254"/>
                </a:cubicBezTo>
                <a:lnTo>
                  <a:pt x="9450323" y="0"/>
                </a:lnTo>
                <a:cubicBezTo>
                  <a:pt x="9499456" y="125727"/>
                  <a:pt x="9617316" y="212167"/>
                  <a:pt x="9754818" y="212167"/>
                </a:cubicBezTo>
                <a:cubicBezTo>
                  <a:pt x="9892321" y="212167"/>
                  <a:pt x="10008251" y="123747"/>
                  <a:pt x="10059313" y="0"/>
                </a:cubicBezTo>
                <a:cubicBezTo>
                  <a:pt x="10108396" y="125727"/>
                  <a:pt x="10226256" y="212167"/>
                  <a:pt x="10363809" y="212167"/>
                </a:cubicBezTo>
                <a:cubicBezTo>
                  <a:pt x="10501362" y="212167"/>
                  <a:pt x="10617191" y="123747"/>
                  <a:pt x="10668254" y="0"/>
                </a:cubicBezTo>
                <a:cubicBezTo>
                  <a:pt x="10717387" y="125727"/>
                  <a:pt x="10835246" y="212167"/>
                  <a:pt x="10972749" y="212167"/>
                </a:cubicBezTo>
                <a:cubicBezTo>
                  <a:pt x="11110251" y="212167"/>
                  <a:pt x="11226182" y="123747"/>
                  <a:pt x="11277245" y="0"/>
                </a:cubicBezTo>
                <a:cubicBezTo>
                  <a:pt x="11326327" y="125727"/>
                  <a:pt x="11444186" y="212167"/>
                  <a:pt x="11581740" y="212167"/>
                </a:cubicBezTo>
                <a:cubicBezTo>
                  <a:pt x="11719294" y="212167"/>
                  <a:pt x="11835122" y="123747"/>
                  <a:pt x="11886185" y="0"/>
                </a:cubicBezTo>
                <a:cubicBezTo>
                  <a:pt x="11935318" y="125727"/>
                  <a:pt x="12053177" y="212167"/>
                  <a:pt x="12190680" y="212167"/>
                </a:cubicBezTo>
                <a:lnTo>
                  <a:pt x="12192659" y="212167"/>
                </a:lnTo>
                <a:lnTo>
                  <a:pt x="12192710" y="212167"/>
                </a:lnTo>
                <a:lnTo>
                  <a:pt x="12192710" y="242270"/>
                </a:lnTo>
                <a:lnTo>
                  <a:pt x="12192710" y="427794"/>
                </a:lnTo>
                <a:lnTo>
                  <a:pt x="12192710" y="457897"/>
                </a:lnTo>
                <a:lnTo>
                  <a:pt x="12192710" y="2455663"/>
                </a:lnTo>
                <a:lnTo>
                  <a:pt x="12192710" y="2485766"/>
                </a:lnTo>
                <a:lnTo>
                  <a:pt x="12192710" y="2671290"/>
                </a:lnTo>
                <a:lnTo>
                  <a:pt x="12192710" y="2701393"/>
                </a:lnTo>
                <a:lnTo>
                  <a:pt x="12192710" y="2813449"/>
                </a:lnTo>
                <a:lnTo>
                  <a:pt x="12192710" y="2843552"/>
                </a:lnTo>
                <a:lnTo>
                  <a:pt x="12192710" y="3029076"/>
                </a:lnTo>
                <a:lnTo>
                  <a:pt x="12192710" y="3059179"/>
                </a:lnTo>
                <a:lnTo>
                  <a:pt x="12192710" y="3937308"/>
                </a:lnTo>
                <a:lnTo>
                  <a:pt x="11767806" y="3937308"/>
                </a:lnTo>
                <a:lnTo>
                  <a:pt x="10350582" y="3937308"/>
                </a:lnTo>
                <a:lnTo>
                  <a:pt x="8933452" y="3937308"/>
                </a:lnTo>
                <a:lnTo>
                  <a:pt x="7516229" y="3937308"/>
                </a:lnTo>
                <a:lnTo>
                  <a:pt x="6107995" y="3937308"/>
                </a:lnTo>
                <a:lnTo>
                  <a:pt x="6099005" y="3937308"/>
                </a:lnTo>
                <a:lnTo>
                  <a:pt x="4690770" y="3937308"/>
                </a:lnTo>
                <a:lnTo>
                  <a:pt x="3273546" y="3937308"/>
                </a:lnTo>
                <a:lnTo>
                  <a:pt x="1856418" y="3937308"/>
                </a:lnTo>
                <a:lnTo>
                  <a:pt x="439194" y="3937308"/>
                </a:lnTo>
                <a:lnTo>
                  <a:pt x="0" y="3937308"/>
                </a:lnTo>
                <a:lnTo>
                  <a:pt x="0" y="3059179"/>
                </a:lnTo>
                <a:lnTo>
                  <a:pt x="0" y="3029076"/>
                </a:lnTo>
                <a:lnTo>
                  <a:pt x="0" y="2843552"/>
                </a:lnTo>
                <a:lnTo>
                  <a:pt x="0" y="2813449"/>
                </a:lnTo>
                <a:lnTo>
                  <a:pt x="0" y="2701241"/>
                </a:lnTo>
                <a:lnTo>
                  <a:pt x="0" y="2671138"/>
                </a:lnTo>
                <a:lnTo>
                  <a:pt x="0" y="2485614"/>
                </a:lnTo>
                <a:lnTo>
                  <a:pt x="0" y="2455511"/>
                </a:lnTo>
                <a:lnTo>
                  <a:pt x="0" y="457745"/>
                </a:lnTo>
                <a:lnTo>
                  <a:pt x="0" y="427642"/>
                </a:lnTo>
                <a:lnTo>
                  <a:pt x="0" y="242118"/>
                </a:lnTo>
                <a:lnTo>
                  <a:pt x="0" y="212015"/>
                </a:lnTo>
                <a:cubicBezTo>
                  <a:pt x="3147" y="212116"/>
                  <a:pt x="6243" y="212167"/>
                  <a:pt x="9390" y="212167"/>
                </a:cubicBezTo>
                <a:cubicBezTo>
                  <a:pt x="144913" y="212167"/>
                  <a:pt x="262823" y="123747"/>
                  <a:pt x="313886" y="0"/>
                </a:cubicBezTo>
                <a:close/>
              </a:path>
            </a:pathLst>
          </a:custGeom>
          <a:solidFill>
            <a:schemeClr val="bg1"/>
          </a:solidFill>
          <a:ln w="5076" cap="flat">
            <a:noFill/>
            <a:prstDash val="solid"/>
            <a:miter/>
          </a:ln>
        </p:spPr>
        <p:txBody>
          <a:bodyPr wrap="square" rtlCol="0" anchor="ctr">
            <a:noAutofit/>
          </a:bodyPr>
          <a:lstStyle/>
          <a:p>
            <a:endParaRPr lang="fi-FI" dirty="0"/>
          </a:p>
        </p:txBody>
      </p:sp>
      <p:sp>
        <p:nvSpPr>
          <p:cNvPr id="2" name="Otsikko 1">
            <a:extLst>
              <a:ext uri="{FF2B5EF4-FFF2-40B4-BE49-F238E27FC236}">
                <a16:creationId xmlns:a16="http://schemas.microsoft.com/office/drawing/2014/main" id="{4B8FF8A1-18DA-BF41-7681-6D3E65514C82}"/>
              </a:ext>
            </a:extLst>
          </p:cNvPr>
          <p:cNvSpPr>
            <a:spLocks noGrp="1"/>
          </p:cNvSpPr>
          <p:nvPr>
            <p:ph type="ctrTitle"/>
          </p:nvPr>
        </p:nvSpPr>
        <p:spPr>
          <a:xfrm>
            <a:off x="539750" y="539750"/>
            <a:ext cx="5375274" cy="1985964"/>
          </a:xfrm>
        </p:spPr>
        <p:txBody>
          <a:bodyPr lIns="0" tIns="0" rIns="0" bIns="0" anchor="t">
            <a:noAutofit/>
          </a:bodyPr>
          <a:lstStyle>
            <a:lvl1pPr algn="l">
              <a:defRPr sz="4400">
                <a:solidFill>
                  <a:schemeClr val="bg1"/>
                </a:solidFill>
              </a:defRPr>
            </a:lvl1pPr>
          </a:lstStyle>
          <a:p>
            <a:endParaRPr lang="fi-FI" dirty="0"/>
          </a:p>
        </p:txBody>
      </p:sp>
      <p:sp>
        <p:nvSpPr>
          <p:cNvPr id="9" name="Tekstin paikkamerkki 1">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3519488"/>
            <a:ext cx="11110913" cy="495300"/>
          </a:xfrm>
        </p:spPr>
        <p:txBody>
          <a:bodyPr lIns="0" tIns="0" rIns="0" bIns="0" numCol="1" spcCol="360000">
            <a:noAutofit/>
          </a:bodyPr>
          <a:lstStyle>
            <a:lvl1pPr marL="0" indent="0">
              <a:buNone/>
              <a:defRPr sz="2400" b="1"/>
            </a:lvl1pPr>
            <a:lvl2pPr marL="457200" indent="0">
              <a:buNone/>
              <a:defRPr/>
            </a:lvl2pPr>
            <a:lvl3pPr marL="914400" indent="0">
              <a:buNone/>
              <a:defRPr/>
            </a:lvl3pPr>
            <a:lvl4pPr marL="1371600" indent="0">
              <a:buNone/>
              <a:defRPr/>
            </a:lvl4pPr>
            <a:lvl5pPr marL="1828800" indent="0">
              <a:buNone/>
              <a:defRPr/>
            </a:lvl5pPr>
          </a:lstStyle>
          <a:p>
            <a:pPr lvl="0"/>
            <a:r>
              <a:rPr lang="fi-FI" dirty="0"/>
              <a:t>Tekstipaikka, joka rytmittää sisältöä visuaalisesti</a:t>
            </a:r>
          </a:p>
        </p:txBody>
      </p:sp>
      <p:sp>
        <p:nvSpPr>
          <p:cNvPr id="4" name="Sisällön paikkamerkki 7">
            <a:extLst>
              <a:ext uri="{FF2B5EF4-FFF2-40B4-BE49-F238E27FC236}">
                <a16:creationId xmlns:a16="http://schemas.microsoft.com/office/drawing/2014/main" id="{66C048F4-6C83-DC0E-2A72-559FBCE888CB}"/>
              </a:ext>
            </a:extLst>
          </p:cNvPr>
          <p:cNvSpPr>
            <a:spLocks noGrp="1"/>
          </p:cNvSpPr>
          <p:nvPr>
            <p:ph sz="quarter" idx="28"/>
          </p:nvPr>
        </p:nvSpPr>
        <p:spPr>
          <a:xfrm>
            <a:off x="541337" y="4024742"/>
            <a:ext cx="5372100" cy="1976008"/>
          </a:xfrm>
        </p:spPr>
        <p:txBody>
          <a:bodyPr/>
          <a:lstStyle>
            <a:lvl1pPr>
              <a:defRPr sz="1600"/>
            </a:lvl1pPr>
            <a:lvl2pPr>
              <a:defRPr sz="1400"/>
            </a:lvl2pPr>
            <a:lvl3pPr>
              <a:defRPr sz="1200"/>
            </a:lvl3pPr>
            <a:lvl4pPr>
              <a:defRPr sz="1200"/>
            </a:lvl4pPr>
            <a:lvl5pPr>
              <a:defRPr sz="12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8" name="Sisällön paikkamerkki 7">
            <a:extLst>
              <a:ext uri="{FF2B5EF4-FFF2-40B4-BE49-F238E27FC236}">
                <a16:creationId xmlns:a16="http://schemas.microsoft.com/office/drawing/2014/main" id="{D1398EC9-862E-6D83-34D7-257AEACB40E3}"/>
              </a:ext>
            </a:extLst>
          </p:cNvPr>
          <p:cNvSpPr>
            <a:spLocks noGrp="1"/>
          </p:cNvSpPr>
          <p:nvPr>
            <p:ph sz="quarter" idx="26"/>
          </p:nvPr>
        </p:nvSpPr>
        <p:spPr>
          <a:xfrm>
            <a:off x="6275388" y="4024742"/>
            <a:ext cx="5372100" cy="1985962"/>
          </a:xfrm>
        </p:spPr>
        <p:txBody>
          <a:bodyPr/>
          <a:lstStyle>
            <a:lvl1pPr>
              <a:defRPr sz="1600"/>
            </a:lvl1pPr>
            <a:lvl2pPr>
              <a:defRPr sz="1400"/>
            </a:lvl2pPr>
            <a:lvl3pPr>
              <a:defRPr sz="1200"/>
            </a:lvl3pPr>
            <a:lvl4pPr>
              <a:defRPr sz="1200"/>
            </a:lvl4pPr>
            <a:lvl5pPr>
              <a:defRPr sz="12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9" name="Kuvan paikkamerkki 18">
            <a:extLst>
              <a:ext uri="{FF2B5EF4-FFF2-40B4-BE49-F238E27FC236}">
                <a16:creationId xmlns:a16="http://schemas.microsoft.com/office/drawing/2014/main" id="{4F7BB14A-5BD6-8401-FBAC-E156F0740E48}"/>
              </a:ext>
              <a:ext uri="{C183D7F6-B498-43B3-948B-1728B52AA6E4}">
                <adec:decorative xmlns:adec="http://schemas.microsoft.com/office/drawing/2017/decorative" val="1"/>
              </a:ext>
            </a:extLst>
          </p:cNvPr>
          <p:cNvSpPr>
            <a:spLocks noGrp="1"/>
          </p:cNvSpPr>
          <p:nvPr>
            <p:ph type="pic" sz="quarter" idx="27" hasCustomPrompt="1"/>
          </p:nvPr>
        </p:nvSpPr>
        <p:spPr>
          <a:xfrm>
            <a:off x="6275388" y="-2"/>
            <a:ext cx="5916612" cy="3132861"/>
          </a:xfrm>
          <a:custGeom>
            <a:avLst/>
            <a:gdLst>
              <a:gd name="connsiteX0" fmla="*/ 0 w 5916612"/>
              <a:gd name="connsiteY0" fmla="*/ 0 h 3132861"/>
              <a:gd name="connsiteX1" fmla="*/ 5916612 w 5916612"/>
              <a:gd name="connsiteY1" fmla="*/ 0 h 3132861"/>
              <a:gd name="connsiteX2" fmla="*/ 5916612 w 5916612"/>
              <a:gd name="connsiteY2" fmla="*/ 3132861 h 3132861"/>
              <a:gd name="connsiteX3" fmla="*/ 5914937 w 5916612"/>
              <a:gd name="connsiteY3" fmla="*/ 3132861 h 3132861"/>
              <a:gd name="connsiteX4" fmla="*/ 5610442 w 5916612"/>
              <a:gd name="connsiteY4" fmla="*/ 2920694 h 3132861"/>
              <a:gd name="connsiteX5" fmla="*/ 5305997 w 5916612"/>
              <a:gd name="connsiteY5" fmla="*/ 3132861 h 3132861"/>
              <a:gd name="connsiteX6" fmla="*/ 5001502 w 5916612"/>
              <a:gd name="connsiteY6" fmla="*/ 2920694 h 3132861"/>
              <a:gd name="connsiteX7" fmla="*/ 4697006 w 5916612"/>
              <a:gd name="connsiteY7" fmla="*/ 3132861 h 3132861"/>
              <a:gd name="connsiteX8" fmla="*/ 4392511 w 5916612"/>
              <a:gd name="connsiteY8" fmla="*/ 2920694 h 3132861"/>
              <a:gd name="connsiteX9" fmla="*/ 4088066 w 5916612"/>
              <a:gd name="connsiteY9" fmla="*/ 3132861 h 3132861"/>
              <a:gd name="connsiteX10" fmla="*/ 3783570 w 5916612"/>
              <a:gd name="connsiteY10" fmla="*/ 2920694 h 3132861"/>
              <a:gd name="connsiteX11" fmla="*/ 3479075 w 5916612"/>
              <a:gd name="connsiteY11" fmla="*/ 3132861 h 3132861"/>
              <a:gd name="connsiteX12" fmla="*/ 3174580 w 5916612"/>
              <a:gd name="connsiteY12" fmla="*/ 2920694 h 3132861"/>
              <a:gd name="connsiteX13" fmla="*/ 3174580 w 5916612"/>
              <a:gd name="connsiteY13" fmla="*/ 2920948 h 3132861"/>
              <a:gd name="connsiteX14" fmla="*/ 3174478 w 5916612"/>
              <a:gd name="connsiteY14" fmla="*/ 2920694 h 3132861"/>
              <a:gd name="connsiteX15" fmla="*/ 2870033 w 5916612"/>
              <a:gd name="connsiteY15" fmla="*/ 3132861 h 3132861"/>
              <a:gd name="connsiteX16" fmla="*/ 2565538 w 5916612"/>
              <a:gd name="connsiteY16" fmla="*/ 2920694 h 3132861"/>
              <a:gd name="connsiteX17" fmla="*/ 2261043 w 5916612"/>
              <a:gd name="connsiteY17" fmla="*/ 3132861 h 3132861"/>
              <a:gd name="connsiteX18" fmla="*/ 1956547 w 5916612"/>
              <a:gd name="connsiteY18" fmla="*/ 2920694 h 3132861"/>
              <a:gd name="connsiteX19" fmla="*/ 1652103 w 5916612"/>
              <a:gd name="connsiteY19" fmla="*/ 3132861 h 3132861"/>
              <a:gd name="connsiteX20" fmla="*/ 1347607 w 5916612"/>
              <a:gd name="connsiteY20" fmla="*/ 2920694 h 3132861"/>
              <a:gd name="connsiteX21" fmla="*/ 1043112 w 5916612"/>
              <a:gd name="connsiteY21" fmla="*/ 3132861 h 3132861"/>
              <a:gd name="connsiteX22" fmla="*/ 738617 w 5916612"/>
              <a:gd name="connsiteY22" fmla="*/ 2920694 h 3132861"/>
              <a:gd name="connsiteX23" fmla="*/ 434171 w 5916612"/>
              <a:gd name="connsiteY23" fmla="*/ 3132861 h 3132861"/>
              <a:gd name="connsiteX24" fmla="*/ 129677 w 5916612"/>
              <a:gd name="connsiteY24" fmla="*/ 2920694 h 3132861"/>
              <a:gd name="connsiteX25" fmla="*/ 9846 w 5916612"/>
              <a:gd name="connsiteY25" fmla="*/ 3073183 h 3132861"/>
              <a:gd name="connsiteX26" fmla="*/ 0 w 5916612"/>
              <a:gd name="connsiteY26" fmla="*/ 3078197 h 31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916612" h="3132861">
                <a:moveTo>
                  <a:pt x="0" y="0"/>
                </a:moveTo>
                <a:lnTo>
                  <a:pt x="5916612" y="0"/>
                </a:lnTo>
                <a:lnTo>
                  <a:pt x="5916612" y="3132861"/>
                </a:lnTo>
                <a:lnTo>
                  <a:pt x="5914937" y="3132861"/>
                </a:lnTo>
                <a:cubicBezTo>
                  <a:pt x="5777434" y="3132861"/>
                  <a:pt x="5659575" y="3046421"/>
                  <a:pt x="5610442" y="2920694"/>
                </a:cubicBezTo>
                <a:cubicBezTo>
                  <a:pt x="5559379" y="3044441"/>
                  <a:pt x="5443551" y="3132861"/>
                  <a:pt x="5305997" y="3132861"/>
                </a:cubicBezTo>
                <a:cubicBezTo>
                  <a:pt x="5168443" y="3132861"/>
                  <a:pt x="5050584" y="3046421"/>
                  <a:pt x="5001502" y="2920694"/>
                </a:cubicBezTo>
                <a:cubicBezTo>
                  <a:pt x="4950439" y="3044441"/>
                  <a:pt x="4834508" y="3132861"/>
                  <a:pt x="4697006" y="3132861"/>
                </a:cubicBezTo>
                <a:cubicBezTo>
                  <a:pt x="4559503" y="3132861"/>
                  <a:pt x="4441644" y="3046421"/>
                  <a:pt x="4392511" y="2920694"/>
                </a:cubicBezTo>
                <a:cubicBezTo>
                  <a:pt x="4341448" y="3044441"/>
                  <a:pt x="4225619" y="3132861"/>
                  <a:pt x="4088066" y="3132861"/>
                </a:cubicBezTo>
                <a:cubicBezTo>
                  <a:pt x="3950513" y="3132861"/>
                  <a:pt x="3832653" y="3046421"/>
                  <a:pt x="3783570" y="2920694"/>
                </a:cubicBezTo>
                <a:cubicBezTo>
                  <a:pt x="3732508" y="3044441"/>
                  <a:pt x="3616578" y="3132861"/>
                  <a:pt x="3479075" y="3132861"/>
                </a:cubicBezTo>
                <a:cubicBezTo>
                  <a:pt x="3341573" y="3132861"/>
                  <a:pt x="3223713" y="3046421"/>
                  <a:pt x="3174580" y="2920694"/>
                </a:cubicBezTo>
                <a:lnTo>
                  <a:pt x="3174580" y="2920948"/>
                </a:lnTo>
                <a:cubicBezTo>
                  <a:pt x="3174478" y="2920846"/>
                  <a:pt x="3174478" y="2920796"/>
                  <a:pt x="3174478" y="2920694"/>
                </a:cubicBezTo>
                <a:cubicBezTo>
                  <a:pt x="3123416" y="3044441"/>
                  <a:pt x="3007587" y="3132861"/>
                  <a:pt x="2870033" y="3132861"/>
                </a:cubicBezTo>
                <a:cubicBezTo>
                  <a:pt x="2732480" y="3132861"/>
                  <a:pt x="2614621" y="3046421"/>
                  <a:pt x="2565538" y="2920694"/>
                </a:cubicBezTo>
                <a:cubicBezTo>
                  <a:pt x="2514476" y="3044441"/>
                  <a:pt x="2398545" y="3132861"/>
                  <a:pt x="2261043" y="3132861"/>
                </a:cubicBezTo>
                <a:cubicBezTo>
                  <a:pt x="2123540" y="3132861"/>
                  <a:pt x="2005681" y="3046421"/>
                  <a:pt x="1956547" y="2920694"/>
                </a:cubicBezTo>
                <a:cubicBezTo>
                  <a:pt x="1905485" y="3044441"/>
                  <a:pt x="1789656" y="3132861"/>
                  <a:pt x="1652103" y="3132861"/>
                </a:cubicBezTo>
                <a:cubicBezTo>
                  <a:pt x="1514550" y="3132861"/>
                  <a:pt x="1396690" y="3046421"/>
                  <a:pt x="1347607" y="2920694"/>
                </a:cubicBezTo>
                <a:cubicBezTo>
                  <a:pt x="1296545" y="3044441"/>
                  <a:pt x="1180614" y="3132861"/>
                  <a:pt x="1043112" y="3132861"/>
                </a:cubicBezTo>
                <a:cubicBezTo>
                  <a:pt x="905609" y="3132861"/>
                  <a:pt x="787750" y="3046421"/>
                  <a:pt x="738617" y="2920694"/>
                </a:cubicBezTo>
                <a:cubicBezTo>
                  <a:pt x="687554" y="3044441"/>
                  <a:pt x="571725" y="3132861"/>
                  <a:pt x="434171" y="3132861"/>
                </a:cubicBezTo>
                <a:cubicBezTo>
                  <a:pt x="296618" y="3132861"/>
                  <a:pt x="178759" y="3046421"/>
                  <a:pt x="129677" y="2920694"/>
                </a:cubicBezTo>
                <a:cubicBezTo>
                  <a:pt x="104147" y="2982568"/>
                  <a:pt x="62399" y="3035609"/>
                  <a:pt x="9846" y="3073183"/>
                </a:cubicBezTo>
                <a:lnTo>
                  <a:pt x="0" y="3078197"/>
                </a:lnTo>
                <a:close/>
              </a:path>
            </a:pathLst>
          </a:custGeom>
          <a:noFill/>
        </p:spPr>
        <p:txBody>
          <a:bodyPr wrap="square" lIns="540000" tIns="360000" rIns="540000" anchor="t" anchorCtr="0">
            <a:noAutofit/>
          </a:bodyPr>
          <a:lstStyle>
            <a:lvl1pPr marL="0" indent="0" algn="ctr">
              <a:buNone/>
              <a:defRPr sz="1400" b="0">
                <a:solidFill>
                  <a:schemeClr val="tx1"/>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5" name="Kuvatiedot">
            <a:extLst>
              <a:ext uri="{FF2B5EF4-FFF2-40B4-BE49-F238E27FC236}">
                <a16:creationId xmlns:a16="http://schemas.microsoft.com/office/drawing/2014/main" id="{D349703B-CF52-6380-19DD-379DE9841013}"/>
              </a:ext>
              <a:ext uri="{C183D7F6-B498-43B3-948B-1728B52AA6E4}">
                <adec:decorative xmlns:adec="http://schemas.microsoft.com/office/drawing/2017/decorative" val="1"/>
              </a:ext>
            </a:extLst>
          </p:cNvPr>
          <p:cNvSpPr>
            <a:spLocks noGrp="1"/>
          </p:cNvSpPr>
          <p:nvPr>
            <p:ph type="body" sz="quarter" idx="15" hasCustomPrompt="1"/>
          </p:nvPr>
        </p:nvSpPr>
        <p:spPr>
          <a:xfrm rot="16200000">
            <a:off x="10177381" y="4843381"/>
            <a:ext cx="3849239"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13" name="Alatunnisteen paikkamerkki 12">
            <a:extLst>
              <a:ext uri="{FF2B5EF4-FFF2-40B4-BE49-F238E27FC236}">
                <a16:creationId xmlns:a16="http://schemas.microsoft.com/office/drawing/2014/main" id="{0C4F46F0-CE7C-B9FC-D7E1-588A402B1A2C}"/>
              </a:ext>
            </a:extLst>
          </p:cNvPr>
          <p:cNvSpPr>
            <a:spLocks noGrp="1"/>
          </p:cNvSpPr>
          <p:nvPr>
            <p:ph type="ftr" sz="quarter" idx="22"/>
          </p:nvPr>
        </p:nvSpPr>
        <p:spPr/>
        <p:txBody>
          <a:bodyPr/>
          <a:lstStyle/>
          <a:p>
            <a:endParaRPr lang="fi-FI" dirty="0"/>
          </a:p>
        </p:txBody>
      </p:sp>
      <p:sp>
        <p:nvSpPr>
          <p:cNvPr id="11" name="Päivämäärän paikkamerkki 10">
            <a:extLst>
              <a:ext uri="{FF2B5EF4-FFF2-40B4-BE49-F238E27FC236}">
                <a16:creationId xmlns:a16="http://schemas.microsoft.com/office/drawing/2014/main" id="{BCA3653A-F3EA-4ADD-5172-FE31678DC330}"/>
              </a:ext>
            </a:extLst>
          </p:cNvPr>
          <p:cNvSpPr>
            <a:spLocks noGrp="1"/>
          </p:cNvSpPr>
          <p:nvPr>
            <p:ph type="dt" sz="half" idx="2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E4541B02-4A10-52AA-E632-EFF487758FB0}"/>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5097AC3C-5B59-9DB8-E260-D163D81370EA}"/>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696450115"/>
      </p:ext>
    </p:extLst>
  </p:cSld>
  <p:clrMapOvr>
    <a:masterClrMapping/>
  </p:clrMapOvr>
  <p:extLst>
    <p:ext uri="{DCECCB84-F9BA-43D5-87BE-67443E8EF086}">
      <p15:sldGuideLst xmlns:p15="http://schemas.microsoft.com/office/powerpoint/2012/main"/>
    </p:ext>
  </p:extLst>
</p:sldLayout>
</file>

<file path=ppt/slideLayouts/slideLayout766.xml><?xml version="1.0" encoding="utf-8"?>
<p:sldLayout xmlns:a="http://schemas.openxmlformats.org/drawingml/2006/main" xmlns:r="http://schemas.openxmlformats.org/officeDocument/2006/relationships" xmlns:p="http://schemas.openxmlformats.org/presentationml/2006/main" preserve="1" userDrawn="1">
  <p:cSld name="Otsikko ja sisältö kuvalla 3 D">
    <p:bg>
      <p:bgPr>
        <a:solidFill>
          <a:schemeClr val="accent5"/>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p:nvPr>
        </p:nvSpPr>
        <p:spPr>
          <a:xfrm>
            <a:off x="539750" y="539750"/>
            <a:ext cx="5735638" cy="1736725"/>
          </a:xfrm>
        </p:spPr>
        <p:txBody>
          <a:bodyPr lIns="0" tIns="0" rIns="0" bIns="0" anchor="t">
            <a:noAutofit/>
          </a:bodyPr>
          <a:lstStyle>
            <a:lvl1pPr algn="l">
              <a:defRPr sz="4400">
                <a:solidFill>
                  <a:schemeClr val="bg1"/>
                </a:solidFill>
              </a:defRPr>
            </a:lvl1pPr>
          </a:lstStyle>
          <a:p>
            <a:endParaRPr lang="fi-FI" dirty="0"/>
          </a:p>
        </p:txBody>
      </p:sp>
      <p:sp>
        <p:nvSpPr>
          <p:cNvPr id="9" name="Tekstin paikkamerkki 1">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0" y="2534080"/>
            <a:ext cx="5735638" cy="1233057"/>
          </a:xfrm>
        </p:spPr>
        <p:txBody>
          <a:bodyPr lIns="0" tIns="0" rIns="0" bIns="0" numCol="1" spcCol="360000" anchor="b">
            <a:noAutofit/>
          </a:bodyPr>
          <a:lstStyle>
            <a:lvl1pPr marL="0" indent="0">
              <a:buNone/>
              <a:defRPr sz="24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Tekstipaikka, joka rytmittää sisältöä visuaalisesti</a:t>
            </a:r>
          </a:p>
        </p:txBody>
      </p:sp>
      <p:sp>
        <p:nvSpPr>
          <p:cNvPr id="4" name="Sisällön paikkamerkki 7">
            <a:extLst>
              <a:ext uri="{FF2B5EF4-FFF2-40B4-BE49-F238E27FC236}">
                <a16:creationId xmlns:a16="http://schemas.microsoft.com/office/drawing/2014/main" id="{AF5B4127-6F08-69E2-E482-4EAEE512DD10}"/>
              </a:ext>
            </a:extLst>
          </p:cNvPr>
          <p:cNvSpPr>
            <a:spLocks noGrp="1"/>
          </p:cNvSpPr>
          <p:nvPr>
            <p:ph sz="quarter" idx="28"/>
          </p:nvPr>
        </p:nvSpPr>
        <p:spPr>
          <a:xfrm>
            <a:off x="539750" y="4024742"/>
            <a:ext cx="5372100" cy="1976008"/>
          </a:xfrm>
        </p:spPr>
        <p:txBody>
          <a:bodyPr/>
          <a:lstStyle>
            <a:lvl1pPr>
              <a:defRPr sz="1600">
                <a:solidFill>
                  <a:schemeClr val="tx1"/>
                </a:solidFill>
              </a:defRPr>
            </a:lvl1pPr>
            <a:lvl2pPr>
              <a:defRPr sz="1400">
                <a:solidFill>
                  <a:schemeClr val="tx1"/>
                </a:solidFill>
              </a:defRPr>
            </a:lvl2pPr>
            <a:lvl3pPr>
              <a:defRPr sz="1200">
                <a:solidFill>
                  <a:schemeClr val="tx1"/>
                </a:solidFill>
              </a:defRPr>
            </a:lvl3pPr>
            <a:lvl4pPr>
              <a:defRPr sz="1200">
                <a:solidFill>
                  <a:schemeClr val="tx1"/>
                </a:solidFill>
              </a:defRPr>
            </a:lvl4pPr>
            <a:lvl5pPr>
              <a:defRPr sz="1200">
                <a:solidFill>
                  <a:schemeClr val="tx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8" name="Sisällön paikkamerkki 7">
            <a:extLst>
              <a:ext uri="{FF2B5EF4-FFF2-40B4-BE49-F238E27FC236}">
                <a16:creationId xmlns:a16="http://schemas.microsoft.com/office/drawing/2014/main" id="{D1398EC9-862E-6D83-34D7-257AEACB40E3}"/>
              </a:ext>
            </a:extLst>
          </p:cNvPr>
          <p:cNvSpPr>
            <a:spLocks noGrp="1"/>
          </p:cNvSpPr>
          <p:nvPr>
            <p:ph sz="quarter" idx="26"/>
          </p:nvPr>
        </p:nvSpPr>
        <p:spPr>
          <a:xfrm>
            <a:off x="6275388" y="4024742"/>
            <a:ext cx="5372100" cy="1985962"/>
          </a:xfrm>
        </p:spPr>
        <p:txBody>
          <a:bodyPr/>
          <a:lstStyle>
            <a:lvl1pPr>
              <a:defRPr sz="1600">
                <a:solidFill>
                  <a:schemeClr val="tx1"/>
                </a:solidFill>
              </a:defRPr>
            </a:lvl1pPr>
            <a:lvl2pPr>
              <a:defRPr sz="1400">
                <a:solidFill>
                  <a:schemeClr val="tx1"/>
                </a:solidFill>
              </a:defRPr>
            </a:lvl2pPr>
            <a:lvl3pPr>
              <a:defRPr sz="1200">
                <a:solidFill>
                  <a:schemeClr val="tx1"/>
                </a:solidFill>
              </a:defRPr>
            </a:lvl3pPr>
            <a:lvl4pPr>
              <a:defRPr sz="1200">
                <a:solidFill>
                  <a:schemeClr val="tx1"/>
                </a:solidFill>
              </a:defRPr>
            </a:lvl4pPr>
            <a:lvl5pPr>
              <a:defRPr sz="1200">
                <a:solidFill>
                  <a:schemeClr val="tx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6" name="Kuvan paikkamerkki 17">
            <a:extLst>
              <a:ext uri="{FF2B5EF4-FFF2-40B4-BE49-F238E27FC236}">
                <a16:creationId xmlns:a16="http://schemas.microsoft.com/office/drawing/2014/main" id="{91EB1D6F-C33A-67AA-1A99-0DFFB3099A48}"/>
              </a:ext>
              <a:ext uri="{C183D7F6-B498-43B3-948B-1728B52AA6E4}">
                <adec:decorative xmlns:adec="http://schemas.microsoft.com/office/drawing/2017/decorative" val="1"/>
              </a:ext>
            </a:extLst>
          </p:cNvPr>
          <p:cNvSpPr>
            <a:spLocks noGrp="1"/>
          </p:cNvSpPr>
          <p:nvPr>
            <p:ph type="pic" sz="quarter" idx="27" hasCustomPrompt="1"/>
          </p:nvPr>
        </p:nvSpPr>
        <p:spPr>
          <a:xfrm>
            <a:off x="8180409" y="548910"/>
            <a:ext cx="3218227" cy="3218227"/>
          </a:xfrm>
          <a:custGeom>
            <a:avLst/>
            <a:gdLst>
              <a:gd name="connsiteX0" fmla="*/ 1260000 w 2520000"/>
              <a:gd name="connsiteY0" fmla="*/ 0 h 2520000"/>
              <a:gd name="connsiteX1" fmla="*/ 2520000 w 2520000"/>
              <a:gd name="connsiteY1" fmla="*/ 1260000 h 2520000"/>
              <a:gd name="connsiteX2" fmla="*/ 1260000 w 2520000"/>
              <a:gd name="connsiteY2" fmla="*/ 2520000 h 2520000"/>
              <a:gd name="connsiteX3" fmla="*/ 0 w 2520000"/>
              <a:gd name="connsiteY3" fmla="*/ 1260000 h 2520000"/>
              <a:gd name="connsiteX4" fmla="*/ 1260000 w 2520000"/>
              <a:gd name="connsiteY4" fmla="*/ 0 h 252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0000" h="2520000">
                <a:moveTo>
                  <a:pt x="1260000" y="0"/>
                </a:moveTo>
                <a:cubicBezTo>
                  <a:pt x="1955879" y="0"/>
                  <a:pt x="2520000" y="564121"/>
                  <a:pt x="2520000" y="1260000"/>
                </a:cubicBezTo>
                <a:cubicBezTo>
                  <a:pt x="2520000" y="1955879"/>
                  <a:pt x="1955879" y="2520000"/>
                  <a:pt x="1260000" y="2520000"/>
                </a:cubicBezTo>
                <a:cubicBezTo>
                  <a:pt x="564121" y="2520000"/>
                  <a:pt x="0" y="1955879"/>
                  <a:pt x="0" y="1260000"/>
                </a:cubicBezTo>
                <a:cubicBezTo>
                  <a:pt x="0" y="564121"/>
                  <a:pt x="564121" y="0"/>
                  <a:pt x="1260000" y="0"/>
                </a:cubicBezTo>
                <a:close/>
              </a:path>
            </a:pathLst>
          </a:custGeom>
        </p:spPr>
        <p:txBody>
          <a:bodyPr wrap="square" lIns="216000" rIns="216000" anchor="ctr">
            <a:noAutofit/>
          </a:bodyPr>
          <a:lstStyle>
            <a:lvl1pPr marL="0" indent="0" algn="ctr">
              <a:buNone/>
              <a:defRPr sz="1200">
                <a:solidFill>
                  <a:schemeClr val="tx1"/>
                </a:solidFill>
              </a:defRPr>
            </a:lvl1pPr>
          </a:lstStyle>
          <a:p>
            <a:r>
              <a:rPr lang="fi-FI" dirty="0"/>
              <a:t>Lisää kuva napsauttamalla kuvaketta. 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Tämä teksti ei näy lopullisessa versiossa! </a:t>
            </a:r>
          </a:p>
        </p:txBody>
      </p:sp>
      <p:sp>
        <p:nvSpPr>
          <p:cNvPr id="15" name="Kuvatiedot">
            <a:extLst>
              <a:ext uri="{FF2B5EF4-FFF2-40B4-BE49-F238E27FC236}">
                <a16:creationId xmlns:a16="http://schemas.microsoft.com/office/drawing/2014/main" id="{D349703B-CF52-6380-19DD-379DE9841013}"/>
              </a:ext>
              <a:ext uri="{C183D7F6-B498-43B3-948B-1728B52AA6E4}">
                <adec:decorative xmlns:adec="http://schemas.microsoft.com/office/drawing/2017/decorative" val="1"/>
              </a:ext>
            </a:extLst>
          </p:cNvPr>
          <p:cNvSpPr>
            <a:spLocks noGrp="1"/>
          </p:cNvSpPr>
          <p:nvPr>
            <p:ph type="body" sz="quarter" idx="15" hasCustomPrompt="1"/>
          </p:nvPr>
        </p:nvSpPr>
        <p:spPr>
          <a:xfrm rot="16200000">
            <a:off x="10177381" y="4843381"/>
            <a:ext cx="3849239"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13" name="Alatunnisteen paikkamerkki 12">
            <a:extLst>
              <a:ext uri="{FF2B5EF4-FFF2-40B4-BE49-F238E27FC236}">
                <a16:creationId xmlns:a16="http://schemas.microsoft.com/office/drawing/2014/main" id="{0C4F46F0-CE7C-B9FC-D7E1-588A402B1A2C}"/>
              </a:ext>
            </a:extLst>
          </p:cNvPr>
          <p:cNvSpPr>
            <a:spLocks noGrp="1"/>
          </p:cNvSpPr>
          <p:nvPr>
            <p:ph type="ftr" sz="quarter" idx="22"/>
          </p:nvPr>
        </p:nvSpPr>
        <p:spPr/>
        <p:txBody>
          <a:bodyPr/>
          <a:lstStyle>
            <a:lvl1pPr>
              <a:defRPr>
                <a:solidFill>
                  <a:schemeClr val="tx1"/>
                </a:solidFill>
              </a:defRPr>
            </a:lvl1pPr>
          </a:lstStyle>
          <a:p>
            <a:endParaRPr lang="fi-FI" dirty="0"/>
          </a:p>
        </p:txBody>
      </p:sp>
      <p:sp>
        <p:nvSpPr>
          <p:cNvPr id="11" name="Päivämäärän paikkamerkki 10">
            <a:extLst>
              <a:ext uri="{FF2B5EF4-FFF2-40B4-BE49-F238E27FC236}">
                <a16:creationId xmlns:a16="http://schemas.microsoft.com/office/drawing/2014/main" id="{BCA3653A-F3EA-4ADD-5172-FE31678DC330}"/>
              </a:ext>
            </a:extLst>
          </p:cNvPr>
          <p:cNvSpPr>
            <a:spLocks noGrp="1"/>
          </p:cNvSpPr>
          <p:nvPr>
            <p:ph type="dt" sz="half" idx="21"/>
          </p:nvPr>
        </p:nvSpPr>
        <p:spPr/>
        <p:txBody>
          <a:bodyPr/>
          <a:lstStyle>
            <a:lvl1pPr>
              <a:defRPr>
                <a:solidFill>
                  <a:schemeClr val="tx1"/>
                </a:solidFill>
              </a:defRPr>
            </a:lvl1pPr>
          </a:lstStyle>
          <a:p>
            <a:r>
              <a:rPr lang="fi-FI"/>
              <a:t>12.8.2025</a:t>
            </a:r>
            <a:endParaRPr lang="fi-FI" dirty="0"/>
          </a:p>
        </p:txBody>
      </p:sp>
      <p:sp>
        <p:nvSpPr>
          <p:cNvPr id="14" name="Dian numeron paikkamerkki 13">
            <a:extLst>
              <a:ext uri="{FF2B5EF4-FFF2-40B4-BE49-F238E27FC236}">
                <a16:creationId xmlns:a16="http://schemas.microsoft.com/office/drawing/2014/main" id="{E4541B02-4A10-52AA-E632-EFF487758FB0}"/>
              </a:ext>
            </a:extLst>
          </p:cNvPr>
          <p:cNvSpPr>
            <a:spLocks noGrp="1"/>
          </p:cNvSpPr>
          <p:nvPr>
            <p:ph type="sldNum" sz="quarter" idx="23"/>
          </p:nvPr>
        </p:nvSpPr>
        <p:spPr/>
        <p:txBody>
          <a:bodyPr/>
          <a:lstStyle>
            <a:lvl1pPr>
              <a:defRPr>
                <a:solidFill>
                  <a:schemeClr val="tx1"/>
                </a:solidFill>
              </a:defRPr>
            </a:lvl1p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9BE5EE3F-8199-2A71-3B15-496DE09FA568}"/>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tx1"/>
              </a:solidFill>
            </a:endParaRPr>
          </a:p>
        </p:txBody>
      </p:sp>
    </p:spTree>
    <p:extLst>
      <p:ext uri="{BB962C8B-B14F-4D97-AF65-F5344CB8AC3E}">
        <p14:creationId xmlns:p14="http://schemas.microsoft.com/office/powerpoint/2010/main" val="1218855118"/>
      </p:ext>
    </p:extLst>
  </p:cSld>
  <p:clrMapOvr>
    <a:masterClrMapping/>
  </p:clrMapOvr>
  <p:extLst>
    <p:ext uri="{DCECCB84-F9BA-43D5-87BE-67443E8EF086}">
      <p15:sldGuideLst xmlns:p15="http://schemas.microsoft.com/office/powerpoint/2012/main"/>
    </p:ext>
  </p:extLst>
</p:sldLayout>
</file>

<file path=ppt/slideLayouts/slideLayout767.xml><?xml version="1.0" encoding="utf-8"?>
<p:sldLayout xmlns:a="http://schemas.openxmlformats.org/drawingml/2006/main" xmlns:r="http://schemas.openxmlformats.org/officeDocument/2006/relationships" xmlns:p="http://schemas.openxmlformats.org/presentationml/2006/main" preserve="1" userDrawn="1">
  <p:cSld name="Väliotsikkodia 1">
    <p:bg>
      <p:bgPr>
        <a:solidFill>
          <a:schemeClr val="accent5"/>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EFBD6DC0-03F5-AF6D-3C17-D4782AEE9561}"/>
              </a:ext>
            </a:extLst>
          </p:cNvPr>
          <p:cNvSpPr>
            <a:spLocks noGrp="1"/>
          </p:cNvSpPr>
          <p:nvPr>
            <p:ph type="title" hasCustomPrompt="1"/>
          </p:nvPr>
        </p:nvSpPr>
        <p:spPr>
          <a:xfrm>
            <a:off x="539749" y="539750"/>
            <a:ext cx="9199563" cy="3722688"/>
          </a:xfrm>
          <a:prstGeom prst="rect">
            <a:avLst/>
          </a:prstGeom>
        </p:spPr>
        <p:txBody>
          <a:bodyPr anchor="b"/>
          <a:lstStyle>
            <a:lvl1pPr>
              <a:defRPr sz="6000">
                <a:solidFill>
                  <a:schemeClr val="bg1"/>
                </a:solidFill>
              </a:defRPr>
            </a:lvl1pPr>
          </a:lstStyle>
          <a:p>
            <a:r>
              <a:rPr lang="fi-FI" dirty="0"/>
              <a:t>Väliotsikkodia jäsentää tekstiä ja kertoo seuraavasta osiosta</a:t>
            </a:r>
          </a:p>
        </p:txBody>
      </p:sp>
      <p:sp>
        <p:nvSpPr>
          <p:cNvPr id="3" name="Tekstin paikkamerkki">
            <a:extLst>
              <a:ext uri="{FF2B5EF4-FFF2-40B4-BE49-F238E27FC236}">
                <a16:creationId xmlns:a16="http://schemas.microsoft.com/office/drawing/2014/main" id="{B5A8CE6B-1026-260C-E5DC-5E2E67F7FA7F}"/>
              </a:ext>
            </a:extLst>
          </p:cNvPr>
          <p:cNvSpPr>
            <a:spLocks noGrp="1"/>
          </p:cNvSpPr>
          <p:nvPr>
            <p:ph type="body" idx="1" hasCustomPrompt="1"/>
          </p:nvPr>
        </p:nvSpPr>
        <p:spPr>
          <a:xfrm>
            <a:off x="539750" y="4511675"/>
            <a:ext cx="8243888" cy="1241424"/>
          </a:xfrm>
        </p:spPr>
        <p:txBody>
          <a:bodyPr/>
          <a:lstStyle>
            <a:lvl1pPr marL="0" indent="0">
              <a:buNone/>
              <a:defRPr sz="2000">
                <a:solidFill>
                  <a:schemeClr val="bg1"/>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fi-FI" dirty="0"/>
              <a:t>Tekstin jäsentelyyn tarkoitettu väliotsikkodia. Useamman rivin käyttö mahdollistaa myös pidemmät väliotsikot. Ingressikappaleessa avataan väliotsikon jälkeen tulevaa sisältöä. Diassa voi käyttää myös kuvitusta.</a:t>
            </a:r>
          </a:p>
        </p:txBody>
      </p:sp>
      <p:sp>
        <p:nvSpPr>
          <p:cNvPr id="8" name="Alatunnisteen paikkamerkki 7">
            <a:extLst>
              <a:ext uri="{FF2B5EF4-FFF2-40B4-BE49-F238E27FC236}">
                <a16:creationId xmlns:a16="http://schemas.microsoft.com/office/drawing/2014/main" id="{AD00430E-6C7A-D903-5B0E-FD2FB1B3D485}"/>
              </a:ext>
            </a:extLst>
          </p:cNvPr>
          <p:cNvSpPr>
            <a:spLocks noGrp="1"/>
          </p:cNvSpPr>
          <p:nvPr>
            <p:ph type="ftr" sz="quarter" idx="11"/>
          </p:nvPr>
        </p:nvSpPr>
        <p:spPr/>
        <p:txBody>
          <a:bodyPr/>
          <a:lstStyle>
            <a:lvl1pPr>
              <a:defRPr>
                <a:solidFill>
                  <a:schemeClr val="tx1"/>
                </a:solidFill>
              </a:defRPr>
            </a:lvl1pPr>
          </a:lstStyle>
          <a:p>
            <a:endParaRPr lang="fi-FI" dirty="0"/>
          </a:p>
        </p:txBody>
      </p:sp>
      <p:sp>
        <p:nvSpPr>
          <p:cNvPr id="7" name="Päivämäärän paikkamerkki 6">
            <a:extLst>
              <a:ext uri="{FF2B5EF4-FFF2-40B4-BE49-F238E27FC236}">
                <a16:creationId xmlns:a16="http://schemas.microsoft.com/office/drawing/2014/main" id="{9EA077FC-A8FD-D969-BC72-EAC1D830CDA0}"/>
              </a:ext>
            </a:extLst>
          </p:cNvPr>
          <p:cNvSpPr>
            <a:spLocks noGrp="1"/>
          </p:cNvSpPr>
          <p:nvPr>
            <p:ph type="dt" sz="half" idx="10"/>
          </p:nvPr>
        </p:nvSpPr>
        <p:spPr/>
        <p:txBody>
          <a:bodyPr/>
          <a:lstStyle>
            <a:lvl1pPr>
              <a:defRPr>
                <a:solidFill>
                  <a:schemeClr val="tx1"/>
                </a:solidFill>
              </a:defRPr>
            </a:lvl1pPr>
          </a:lstStyle>
          <a:p>
            <a:r>
              <a:rPr lang="fi-FI"/>
              <a:t>12.8.2025</a:t>
            </a:r>
            <a:endParaRPr lang="fi-FI" dirty="0"/>
          </a:p>
        </p:txBody>
      </p:sp>
      <p:sp>
        <p:nvSpPr>
          <p:cNvPr id="10" name="Dian numeron paikkamerkki 9">
            <a:extLst>
              <a:ext uri="{FF2B5EF4-FFF2-40B4-BE49-F238E27FC236}">
                <a16:creationId xmlns:a16="http://schemas.microsoft.com/office/drawing/2014/main" id="{8D80B778-79B2-42C8-D7D6-B8D5963FBFAD}"/>
              </a:ext>
            </a:extLst>
          </p:cNvPr>
          <p:cNvSpPr>
            <a:spLocks noGrp="1"/>
          </p:cNvSpPr>
          <p:nvPr>
            <p:ph type="sldNum" sz="quarter" idx="12"/>
          </p:nvPr>
        </p:nvSpPr>
        <p:spPr/>
        <p:txBody>
          <a:bodyPr/>
          <a:lstStyle>
            <a:lvl1pPr>
              <a:defRPr>
                <a:solidFill>
                  <a:schemeClr val="tx1"/>
                </a:solidFill>
              </a:defRPr>
            </a:lvl1p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C036C063-A912-203D-61CD-34F5578DC59D}"/>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tx1"/>
              </a:solidFill>
            </a:endParaRPr>
          </a:p>
        </p:txBody>
      </p:sp>
    </p:spTree>
    <p:extLst>
      <p:ext uri="{BB962C8B-B14F-4D97-AF65-F5344CB8AC3E}">
        <p14:creationId xmlns:p14="http://schemas.microsoft.com/office/powerpoint/2010/main" val="182369595"/>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preserve="1" userDrawn="1">
  <p:cSld name="Väliotsikkodia 1 A">
    <p:bg>
      <p:bgPr>
        <a:solidFill>
          <a:schemeClr val="accent5"/>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EFBD6DC0-03F5-AF6D-3C17-D4782AEE9561}"/>
              </a:ext>
            </a:extLst>
          </p:cNvPr>
          <p:cNvSpPr>
            <a:spLocks noGrp="1"/>
          </p:cNvSpPr>
          <p:nvPr>
            <p:ph type="title" hasCustomPrompt="1"/>
          </p:nvPr>
        </p:nvSpPr>
        <p:spPr>
          <a:xfrm>
            <a:off x="539750" y="1720850"/>
            <a:ext cx="7288214" cy="2541588"/>
          </a:xfrm>
          <a:prstGeom prst="rect">
            <a:avLst/>
          </a:prstGeom>
        </p:spPr>
        <p:txBody>
          <a:bodyPr anchor="b"/>
          <a:lstStyle>
            <a:lvl1pPr>
              <a:defRPr sz="6000">
                <a:solidFill>
                  <a:schemeClr val="bg1"/>
                </a:solidFill>
              </a:defRPr>
            </a:lvl1pPr>
          </a:lstStyle>
          <a:p>
            <a:r>
              <a:rPr lang="fi-FI" dirty="0"/>
              <a:t>Hengähdysdia</a:t>
            </a:r>
          </a:p>
        </p:txBody>
      </p:sp>
      <p:sp>
        <p:nvSpPr>
          <p:cNvPr id="3" name="Tekstin paikkamerkki">
            <a:extLst>
              <a:ext uri="{FF2B5EF4-FFF2-40B4-BE49-F238E27FC236}">
                <a16:creationId xmlns:a16="http://schemas.microsoft.com/office/drawing/2014/main" id="{B5A8CE6B-1026-260C-E5DC-5E2E67F7FA7F}"/>
              </a:ext>
            </a:extLst>
          </p:cNvPr>
          <p:cNvSpPr>
            <a:spLocks noGrp="1"/>
          </p:cNvSpPr>
          <p:nvPr>
            <p:ph type="body" idx="1" hasCustomPrompt="1"/>
          </p:nvPr>
        </p:nvSpPr>
        <p:spPr>
          <a:xfrm>
            <a:off x="539750" y="4511675"/>
            <a:ext cx="7288214" cy="992188"/>
          </a:xfrm>
        </p:spPr>
        <p:txBody>
          <a:bodyPr/>
          <a:lstStyle>
            <a:lvl1pPr marL="0" indent="0">
              <a:buNone/>
              <a:defRPr sz="2000">
                <a:solidFill>
                  <a:schemeClr val="bg1"/>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fi-FI" dirty="0"/>
              <a:t>Nostotekstipaikka, johon voi lisätä dian aiheeseen liittyvää sisältöä, esim. linkin tai esittelytekstin.</a:t>
            </a:r>
          </a:p>
        </p:txBody>
      </p:sp>
      <p:sp>
        <p:nvSpPr>
          <p:cNvPr id="14" name="Vapaamuotoinen: Muoto 13">
            <a:extLst>
              <a:ext uri="{FF2B5EF4-FFF2-40B4-BE49-F238E27FC236}">
                <a16:creationId xmlns:a16="http://schemas.microsoft.com/office/drawing/2014/main" id="{7D6EA73B-2DF1-9949-9879-D73377EF8CB6}"/>
              </a:ext>
              <a:ext uri="{C183D7F6-B498-43B3-948B-1728B52AA6E4}">
                <adec:decorative xmlns:adec="http://schemas.microsoft.com/office/drawing/2017/decorative" val="1"/>
              </a:ext>
            </a:extLst>
          </p:cNvPr>
          <p:cNvSpPr/>
          <p:nvPr/>
        </p:nvSpPr>
        <p:spPr>
          <a:xfrm>
            <a:off x="9906252" y="3899081"/>
            <a:ext cx="1744411" cy="2052042"/>
          </a:xfrm>
          <a:custGeom>
            <a:avLst/>
            <a:gdLst>
              <a:gd name="connsiteX0" fmla="*/ 2190396 w 3604436"/>
              <a:gd name="connsiteY0" fmla="*/ 1181189 h 4240087"/>
              <a:gd name="connsiteX1" fmla="*/ 2680556 w 3604436"/>
              <a:gd name="connsiteY1" fmla="*/ 1344487 h 4240087"/>
              <a:gd name="connsiteX2" fmla="*/ 3604260 w 3604436"/>
              <a:gd name="connsiteY2" fmla="*/ 1846167 h 4240087"/>
              <a:gd name="connsiteX3" fmla="*/ 3604260 w 3604436"/>
              <a:gd name="connsiteY3" fmla="*/ 1374701 h 4240087"/>
              <a:gd name="connsiteX4" fmla="*/ 2964800 w 3604436"/>
              <a:gd name="connsiteY4" fmla="*/ 1018422 h 4240087"/>
              <a:gd name="connsiteX5" fmla="*/ 3041355 w 3604436"/>
              <a:gd name="connsiteY5" fmla="*/ 215044 h 4240087"/>
              <a:gd name="connsiteX6" fmla="*/ 3043038 w 3604436"/>
              <a:gd name="connsiteY6" fmla="*/ 0 h 4240087"/>
              <a:gd name="connsiteX7" fmla="*/ 0 w 3604436"/>
              <a:gd name="connsiteY7" fmla="*/ 0 h 4240087"/>
              <a:gd name="connsiteX8" fmla="*/ 1683 w 3604436"/>
              <a:gd name="connsiteY8" fmla="*/ 215044 h 4240087"/>
              <a:gd name="connsiteX9" fmla="*/ 34556 w 3604436"/>
              <a:gd name="connsiteY9" fmla="*/ 707685 h 4240087"/>
              <a:gd name="connsiteX10" fmla="*/ 34467 w 3604436"/>
              <a:gd name="connsiteY10" fmla="*/ 707685 h 4240087"/>
              <a:gd name="connsiteX11" fmla="*/ 36505 w 3604436"/>
              <a:gd name="connsiteY11" fmla="*/ 724343 h 4240087"/>
              <a:gd name="connsiteX12" fmla="*/ 47049 w 3604436"/>
              <a:gd name="connsiteY12" fmla="*/ 810998 h 4240087"/>
              <a:gd name="connsiteX13" fmla="*/ 51213 w 3604436"/>
              <a:gd name="connsiteY13" fmla="*/ 842187 h 4240087"/>
              <a:gd name="connsiteX14" fmla="*/ 66188 w 3604436"/>
              <a:gd name="connsiteY14" fmla="*/ 944437 h 4240087"/>
              <a:gd name="connsiteX15" fmla="*/ 71238 w 3604436"/>
              <a:gd name="connsiteY15" fmla="*/ 975537 h 4240087"/>
              <a:gd name="connsiteX16" fmla="*/ 87896 w 3604436"/>
              <a:gd name="connsiteY16" fmla="*/ 1071230 h 4240087"/>
              <a:gd name="connsiteX17" fmla="*/ 94098 w 3604436"/>
              <a:gd name="connsiteY17" fmla="*/ 1104634 h 4240087"/>
              <a:gd name="connsiteX18" fmla="*/ 116249 w 3604436"/>
              <a:gd name="connsiteY18" fmla="*/ 1212378 h 4240087"/>
              <a:gd name="connsiteX19" fmla="*/ 123160 w 3604436"/>
              <a:gd name="connsiteY19" fmla="*/ 1242946 h 4240087"/>
              <a:gd name="connsiteX20" fmla="*/ 148679 w 3604436"/>
              <a:gd name="connsiteY20" fmla="*/ 1347766 h 4240087"/>
              <a:gd name="connsiteX21" fmla="*/ 156653 w 3604436"/>
              <a:gd name="connsiteY21" fmla="*/ 1377891 h 4240087"/>
              <a:gd name="connsiteX22" fmla="*/ 167729 w 3604436"/>
              <a:gd name="connsiteY22" fmla="*/ 1418472 h 4240087"/>
              <a:gd name="connsiteX23" fmla="*/ 168349 w 3604436"/>
              <a:gd name="connsiteY23" fmla="*/ 1418472 h 4240087"/>
              <a:gd name="connsiteX24" fmla="*/ 289206 w 3604436"/>
              <a:gd name="connsiteY24" fmla="*/ 1760486 h 4240087"/>
              <a:gd name="connsiteX25" fmla="*/ 536944 w 3604436"/>
              <a:gd name="connsiteY25" fmla="*/ 2980395 h 4240087"/>
              <a:gd name="connsiteX26" fmla="*/ 543324 w 3604436"/>
              <a:gd name="connsiteY26" fmla="*/ 3187109 h 4240087"/>
              <a:gd name="connsiteX27" fmla="*/ 1212466 w 3604436"/>
              <a:gd name="connsiteY27" fmla="*/ 3187109 h 4240087"/>
              <a:gd name="connsiteX28" fmla="*/ 1641401 w 3604436"/>
              <a:gd name="connsiteY28" fmla="*/ 3187109 h 4240087"/>
              <a:gd name="connsiteX29" fmla="*/ 1829332 w 3604436"/>
              <a:gd name="connsiteY29" fmla="*/ 3620829 h 4240087"/>
              <a:gd name="connsiteX30" fmla="*/ 3604437 w 3604436"/>
              <a:gd name="connsiteY30" fmla="*/ 4240087 h 4240087"/>
              <a:gd name="connsiteX31" fmla="*/ 3604437 w 3604436"/>
              <a:gd name="connsiteY31" fmla="*/ 3813279 h 4240087"/>
              <a:gd name="connsiteX32" fmla="*/ 2171877 w 3604436"/>
              <a:gd name="connsiteY32" fmla="*/ 3366179 h 4240087"/>
              <a:gd name="connsiteX33" fmla="*/ 2062362 w 3604436"/>
              <a:gd name="connsiteY33" fmla="*/ 3042241 h 4240087"/>
              <a:gd name="connsiteX34" fmla="*/ 2155485 w 3604436"/>
              <a:gd name="connsiteY34" fmla="*/ 2894891 h 4240087"/>
              <a:gd name="connsiteX35" fmla="*/ 2380895 w 3604436"/>
              <a:gd name="connsiteY35" fmla="*/ 2831273 h 4240087"/>
              <a:gd name="connsiteX36" fmla="*/ 2256583 w 3604436"/>
              <a:gd name="connsiteY36" fmla="*/ 2601433 h 4240087"/>
              <a:gd name="connsiteX37" fmla="*/ 2341555 w 3604436"/>
              <a:gd name="connsiteY37" fmla="*/ 2149017 h 4240087"/>
              <a:gd name="connsiteX38" fmla="*/ 2608875 w 3604436"/>
              <a:gd name="connsiteY38" fmla="*/ 2321087 h 4240087"/>
              <a:gd name="connsiteX39" fmla="*/ 2841551 w 3604436"/>
              <a:gd name="connsiteY39" fmla="*/ 1963568 h 4240087"/>
              <a:gd name="connsiteX40" fmla="*/ 2422894 w 3604436"/>
              <a:gd name="connsiteY40" fmla="*/ 1696248 h 4240087"/>
              <a:gd name="connsiteX41" fmla="*/ 2081678 w 3604436"/>
              <a:gd name="connsiteY41" fmla="*/ 1279983 h 4240087"/>
              <a:gd name="connsiteX42" fmla="*/ 2190750 w 3604436"/>
              <a:gd name="connsiteY42" fmla="*/ 1181012 h 4240087"/>
              <a:gd name="connsiteX43" fmla="*/ 1706348 w 3604436"/>
              <a:gd name="connsiteY43" fmla="*/ 1076812 h 4240087"/>
              <a:gd name="connsiteX44" fmla="*/ 1985364 w 3604436"/>
              <a:gd name="connsiteY44" fmla="*/ 1909164 h 4240087"/>
              <a:gd name="connsiteX45" fmla="*/ 1816838 w 3604436"/>
              <a:gd name="connsiteY45" fmla="*/ 2627749 h 4240087"/>
              <a:gd name="connsiteX46" fmla="*/ 1721411 w 3604436"/>
              <a:gd name="connsiteY46" fmla="*/ 2760656 h 4240087"/>
              <a:gd name="connsiteX47" fmla="*/ 949665 w 3604436"/>
              <a:gd name="connsiteY47" fmla="*/ 2760656 h 4240087"/>
              <a:gd name="connsiteX48" fmla="*/ 943374 w 3604436"/>
              <a:gd name="connsiteY48" fmla="*/ 2695353 h 4240087"/>
              <a:gd name="connsiteX49" fmla="*/ 941602 w 3604436"/>
              <a:gd name="connsiteY49" fmla="*/ 2678430 h 4240087"/>
              <a:gd name="connsiteX50" fmla="*/ 934779 w 3604436"/>
              <a:gd name="connsiteY50" fmla="*/ 2617470 h 4240087"/>
              <a:gd name="connsiteX51" fmla="*/ 933184 w 3604436"/>
              <a:gd name="connsiteY51" fmla="*/ 2603914 h 4240087"/>
              <a:gd name="connsiteX52" fmla="*/ 826504 w 3604436"/>
              <a:gd name="connsiteY52" fmla="*/ 2022578 h 4240087"/>
              <a:gd name="connsiteX53" fmla="*/ 826504 w 3604436"/>
              <a:gd name="connsiteY53" fmla="*/ 2022401 h 4240087"/>
              <a:gd name="connsiteX54" fmla="*/ 826504 w 3604436"/>
              <a:gd name="connsiteY54" fmla="*/ 2022401 h 4240087"/>
              <a:gd name="connsiteX55" fmla="*/ 678623 w 3604436"/>
              <a:gd name="connsiteY55" fmla="*/ 1586732 h 4240087"/>
              <a:gd name="connsiteX56" fmla="*/ 611815 w 3604436"/>
              <a:gd name="connsiteY56" fmla="*/ 1405890 h 4240087"/>
              <a:gd name="connsiteX57" fmla="*/ 597638 w 3604436"/>
              <a:gd name="connsiteY57" fmla="*/ 1359284 h 4240087"/>
              <a:gd name="connsiteX58" fmla="*/ 581246 w 3604436"/>
              <a:gd name="connsiteY58" fmla="*/ 1300273 h 4240087"/>
              <a:gd name="connsiteX59" fmla="*/ 564589 w 3604436"/>
              <a:gd name="connsiteY59" fmla="*/ 1234706 h 4240087"/>
              <a:gd name="connsiteX60" fmla="*/ 554842 w 3604436"/>
              <a:gd name="connsiteY60" fmla="*/ 1193416 h 4240087"/>
              <a:gd name="connsiteX61" fmla="*/ 537121 w 3604436"/>
              <a:gd name="connsiteY61" fmla="*/ 1111723 h 4240087"/>
              <a:gd name="connsiteX62" fmla="*/ 528084 w 3604436"/>
              <a:gd name="connsiteY62" fmla="*/ 1067243 h 4240087"/>
              <a:gd name="connsiteX63" fmla="*/ 518160 w 3604436"/>
              <a:gd name="connsiteY63" fmla="*/ 1014789 h 4240087"/>
              <a:gd name="connsiteX64" fmla="*/ 505933 w 3604436"/>
              <a:gd name="connsiteY64" fmla="*/ 945057 h 4240087"/>
              <a:gd name="connsiteX65" fmla="*/ 497869 w 3604436"/>
              <a:gd name="connsiteY65" fmla="*/ 894996 h 4240087"/>
              <a:gd name="connsiteX66" fmla="*/ 489098 w 3604436"/>
              <a:gd name="connsiteY66" fmla="*/ 837403 h 4240087"/>
              <a:gd name="connsiteX67" fmla="*/ 484224 w 3604436"/>
              <a:gd name="connsiteY67" fmla="*/ 804265 h 4240087"/>
              <a:gd name="connsiteX68" fmla="*/ 472883 w 3604436"/>
              <a:gd name="connsiteY68" fmla="*/ 719824 h 4240087"/>
              <a:gd name="connsiteX69" fmla="*/ 441163 w 3604436"/>
              <a:gd name="connsiteY69" fmla="*/ 426720 h 4240087"/>
              <a:gd name="connsiteX70" fmla="*/ 2602053 w 3604436"/>
              <a:gd name="connsiteY70" fmla="*/ 426720 h 4240087"/>
              <a:gd name="connsiteX71" fmla="*/ 2558459 w 3604436"/>
              <a:gd name="connsiteY71" fmla="*/ 808606 h 4240087"/>
              <a:gd name="connsiteX72" fmla="*/ 2081146 w 3604436"/>
              <a:gd name="connsiteY72" fmla="*/ 768911 h 4240087"/>
              <a:gd name="connsiteX73" fmla="*/ 1706437 w 3604436"/>
              <a:gd name="connsiteY73" fmla="*/ 1076901 h 424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604436" h="4240087">
                <a:moveTo>
                  <a:pt x="2190396" y="1181189"/>
                </a:moveTo>
                <a:cubicBezTo>
                  <a:pt x="2249761" y="1165417"/>
                  <a:pt x="2392503" y="1165683"/>
                  <a:pt x="2680556" y="1344487"/>
                </a:cubicBezTo>
                <a:cubicBezTo>
                  <a:pt x="3078657" y="1591605"/>
                  <a:pt x="3381951" y="1747638"/>
                  <a:pt x="3604260" y="1846167"/>
                </a:cubicBezTo>
                <a:lnTo>
                  <a:pt x="3604260" y="1374701"/>
                </a:lnTo>
                <a:cubicBezTo>
                  <a:pt x="3434759" y="1291413"/>
                  <a:pt x="3222994" y="1176493"/>
                  <a:pt x="2964800" y="1018422"/>
                </a:cubicBezTo>
                <a:cubicBezTo>
                  <a:pt x="3037456" y="597018"/>
                  <a:pt x="3041177" y="234537"/>
                  <a:pt x="3041355" y="215044"/>
                </a:cubicBezTo>
                <a:lnTo>
                  <a:pt x="3043038" y="0"/>
                </a:lnTo>
                <a:lnTo>
                  <a:pt x="0" y="0"/>
                </a:lnTo>
                <a:lnTo>
                  <a:pt x="1683" y="215044"/>
                </a:lnTo>
                <a:cubicBezTo>
                  <a:pt x="1772" y="229486"/>
                  <a:pt x="3899" y="432213"/>
                  <a:pt x="34556" y="707685"/>
                </a:cubicBezTo>
                <a:lnTo>
                  <a:pt x="34467" y="707685"/>
                </a:lnTo>
                <a:cubicBezTo>
                  <a:pt x="35087" y="713090"/>
                  <a:pt x="35885" y="718938"/>
                  <a:pt x="36505" y="724343"/>
                </a:cubicBezTo>
                <a:cubicBezTo>
                  <a:pt x="39695" y="752608"/>
                  <a:pt x="43239" y="781493"/>
                  <a:pt x="47049" y="810998"/>
                </a:cubicBezTo>
                <a:cubicBezTo>
                  <a:pt x="48378" y="821365"/>
                  <a:pt x="49707" y="831643"/>
                  <a:pt x="51213" y="842187"/>
                </a:cubicBezTo>
                <a:cubicBezTo>
                  <a:pt x="55732" y="875591"/>
                  <a:pt x="60694" y="909793"/>
                  <a:pt x="66188" y="944437"/>
                </a:cubicBezTo>
                <a:cubicBezTo>
                  <a:pt x="67783" y="954804"/>
                  <a:pt x="69555" y="965171"/>
                  <a:pt x="71238" y="975537"/>
                </a:cubicBezTo>
                <a:cubicBezTo>
                  <a:pt x="76377" y="1007081"/>
                  <a:pt x="81959" y="1038978"/>
                  <a:pt x="87896" y="1071230"/>
                </a:cubicBezTo>
                <a:cubicBezTo>
                  <a:pt x="89934" y="1082395"/>
                  <a:pt x="91972" y="1093381"/>
                  <a:pt x="94098" y="1104634"/>
                </a:cubicBezTo>
                <a:cubicBezTo>
                  <a:pt x="101009" y="1140342"/>
                  <a:pt x="108363" y="1176315"/>
                  <a:pt x="116249" y="1212378"/>
                </a:cubicBezTo>
                <a:cubicBezTo>
                  <a:pt x="118464" y="1222567"/>
                  <a:pt x="120768" y="1232757"/>
                  <a:pt x="123160" y="1242946"/>
                </a:cubicBezTo>
                <a:cubicBezTo>
                  <a:pt x="131135" y="1277856"/>
                  <a:pt x="139641" y="1312855"/>
                  <a:pt x="148679" y="1347766"/>
                </a:cubicBezTo>
                <a:cubicBezTo>
                  <a:pt x="151248" y="1357866"/>
                  <a:pt x="153906" y="1367879"/>
                  <a:pt x="156653" y="1377891"/>
                </a:cubicBezTo>
                <a:cubicBezTo>
                  <a:pt x="160286" y="1391448"/>
                  <a:pt x="163919" y="1405004"/>
                  <a:pt x="167729" y="1418472"/>
                </a:cubicBezTo>
                <a:lnTo>
                  <a:pt x="168349" y="1418472"/>
                </a:lnTo>
                <a:cubicBezTo>
                  <a:pt x="201753" y="1536582"/>
                  <a:pt x="241093" y="1652654"/>
                  <a:pt x="289206" y="1760486"/>
                </a:cubicBezTo>
                <a:cubicBezTo>
                  <a:pt x="511692" y="2258887"/>
                  <a:pt x="536767" y="2973307"/>
                  <a:pt x="536944" y="2980395"/>
                </a:cubicBezTo>
                <a:lnTo>
                  <a:pt x="543324" y="3187109"/>
                </a:lnTo>
                <a:lnTo>
                  <a:pt x="1212466" y="3187109"/>
                </a:lnTo>
                <a:cubicBezTo>
                  <a:pt x="1212466" y="3187109"/>
                  <a:pt x="1641401" y="3187109"/>
                  <a:pt x="1641401" y="3187109"/>
                </a:cubicBezTo>
                <a:cubicBezTo>
                  <a:pt x="1657704" y="3310004"/>
                  <a:pt x="1705994" y="3464708"/>
                  <a:pt x="1829332" y="3620829"/>
                </a:cubicBezTo>
                <a:cubicBezTo>
                  <a:pt x="2126955" y="3997576"/>
                  <a:pt x="2724061" y="4205088"/>
                  <a:pt x="3604437" y="4240087"/>
                </a:cubicBezTo>
                <a:lnTo>
                  <a:pt x="3604437" y="3813279"/>
                </a:lnTo>
                <a:cubicBezTo>
                  <a:pt x="3103732" y="3790685"/>
                  <a:pt x="2443539" y="3695257"/>
                  <a:pt x="2171877" y="3366179"/>
                </a:cubicBezTo>
                <a:cubicBezTo>
                  <a:pt x="2044552" y="3211919"/>
                  <a:pt x="2059172" y="3065633"/>
                  <a:pt x="2062362" y="3042241"/>
                </a:cubicBezTo>
                <a:cubicBezTo>
                  <a:pt x="2093728" y="2945042"/>
                  <a:pt x="2140334" y="2905613"/>
                  <a:pt x="2155485" y="2894891"/>
                </a:cubicBezTo>
                <a:lnTo>
                  <a:pt x="2380895" y="2831273"/>
                </a:lnTo>
                <a:lnTo>
                  <a:pt x="2256583" y="2601433"/>
                </a:lnTo>
                <a:cubicBezTo>
                  <a:pt x="2166649" y="2421122"/>
                  <a:pt x="2255431" y="2254368"/>
                  <a:pt x="2341555" y="2149017"/>
                </a:cubicBezTo>
                <a:cubicBezTo>
                  <a:pt x="2470386" y="2231065"/>
                  <a:pt x="2606926" y="2319847"/>
                  <a:pt x="2608875" y="2321087"/>
                </a:cubicBezTo>
                <a:lnTo>
                  <a:pt x="2841551" y="1963568"/>
                </a:lnTo>
                <a:cubicBezTo>
                  <a:pt x="2830387" y="1956302"/>
                  <a:pt x="2567143" y="1785118"/>
                  <a:pt x="2422894" y="1696248"/>
                </a:cubicBezTo>
                <a:cubicBezTo>
                  <a:pt x="2226812" y="1575568"/>
                  <a:pt x="2019743" y="1394017"/>
                  <a:pt x="2081678" y="1279983"/>
                </a:cubicBezTo>
                <a:cubicBezTo>
                  <a:pt x="2121372" y="1206618"/>
                  <a:pt x="2162928" y="1188366"/>
                  <a:pt x="2190750" y="1181012"/>
                </a:cubicBezTo>
                <a:close/>
                <a:moveTo>
                  <a:pt x="1706348" y="1076812"/>
                </a:moveTo>
                <a:cubicBezTo>
                  <a:pt x="1633161" y="1211846"/>
                  <a:pt x="1532949" y="1540569"/>
                  <a:pt x="1985364" y="1909164"/>
                </a:cubicBezTo>
                <a:cubicBezTo>
                  <a:pt x="1788928" y="2166916"/>
                  <a:pt x="1774131" y="2435831"/>
                  <a:pt x="1816838" y="2627749"/>
                </a:cubicBezTo>
                <a:cubicBezTo>
                  <a:pt x="1784498" y="2662658"/>
                  <a:pt x="1751625" y="2706606"/>
                  <a:pt x="1721411" y="2760656"/>
                </a:cubicBezTo>
                <a:lnTo>
                  <a:pt x="949665" y="2760656"/>
                </a:lnTo>
                <a:cubicBezTo>
                  <a:pt x="947804" y="2740187"/>
                  <a:pt x="945677" y="2718125"/>
                  <a:pt x="943374" y="2695353"/>
                </a:cubicBezTo>
                <a:cubicBezTo>
                  <a:pt x="942842" y="2689772"/>
                  <a:pt x="942222" y="2684101"/>
                  <a:pt x="941602" y="2678430"/>
                </a:cubicBezTo>
                <a:cubicBezTo>
                  <a:pt x="939564" y="2658848"/>
                  <a:pt x="937260" y="2638558"/>
                  <a:pt x="934779" y="2617470"/>
                </a:cubicBezTo>
                <a:cubicBezTo>
                  <a:pt x="934247" y="2612951"/>
                  <a:pt x="933716" y="2608521"/>
                  <a:pt x="933184" y="2603914"/>
                </a:cubicBezTo>
                <a:cubicBezTo>
                  <a:pt x="913248" y="2437780"/>
                  <a:pt x="880287" y="2232040"/>
                  <a:pt x="826504" y="2022578"/>
                </a:cubicBezTo>
                <a:cubicBezTo>
                  <a:pt x="826504" y="2022578"/>
                  <a:pt x="826504" y="2022490"/>
                  <a:pt x="826504" y="2022401"/>
                </a:cubicBezTo>
                <a:lnTo>
                  <a:pt x="826504" y="2022401"/>
                </a:lnTo>
                <a:cubicBezTo>
                  <a:pt x="788493" y="1874520"/>
                  <a:pt x="740380" y="1725044"/>
                  <a:pt x="678623" y="1586732"/>
                </a:cubicBezTo>
                <a:cubicBezTo>
                  <a:pt x="653902" y="1531266"/>
                  <a:pt x="631928" y="1469863"/>
                  <a:pt x="611815" y="1405890"/>
                </a:cubicBezTo>
                <a:cubicBezTo>
                  <a:pt x="606942" y="1390473"/>
                  <a:pt x="602246" y="1374967"/>
                  <a:pt x="597638" y="1359284"/>
                </a:cubicBezTo>
                <a:cubicBezTo>
                  <a:pt x="591968" y="1339880"/>
                  <a:pt x="586563" y="1320121"/>
                  <a:pt x="581246" y="1300273"/>
                </a:cubicBezTo>
                <a:cubicBezTo>
                  <a:pt x="575487" y="1278565"/>
                  <a:pt x="569905" y="1256680"/>
                  <a:pt x="564589" y="1234706"/>
                </a:cubicBezTo>
                <a:cubicBezTo>
                  <a:pt x="561310" y="1220972"/>
                  <a:pt x="558032" y="1207238"/>
                  <a:pt x="554842" y="1193416"/>
                </a:cubicBezTo>
                <a:cubicBezTo>
                  <a:pt x="548640" y="1166303"/>
                  <a:pt x="542703" y="1139013"/>
                  <a:pt x="537121" y="1111723"/>
                </a:cubicBezTo>
                <a:cubicBezTo>
                  <a:pt x="534109" y="1096837"/>
                  <a:pt x="531008" y="1082040"/>
                  <a:pt x="528084" y="1067243"/>
                </a:cubicBezTo>
                <a:cubicBezTo>
                  <a:pt x="524717" y="1049699"/>
                  <a:pt x="521350" y="1032244"/>
                  <a:pt x="518160" y="1014789"/>
                </a:cubicBezTo>
                <a:cubicBezTo>
                  <a:pt x="513907" y="991398"/>
                  <a:pt x="509831" y="968183"/>
                  <a:pt x="505933" y="945057"/>
                </a:cubicBezTo>
                <a:cubicBezTo>
                  <a:pt x="503097" y="928222"/>
                  <a:pt x="500439" y="911565"/>
                  <a:pt x="497869" y="894996"/>
                </a:cubicBezTo>
                <a:cubicBezTo>
                  <a:pt x="494857" y="875591"/>
                  <a:pt x="491844" y="856364"/>
                  <a:pt x="489098" y="837403"/>
                </a:cubicBezTo>
                <a:cubicBezTo>
                  <a:pt x="487503" y="826327"/>
                  <a:pt x="485731" y="815163"/>
                  <a:pt x="484224" y="804265"/>
                </a:cubicBezTo>
                <a:cubicBezTo>
                  <a:pt x="480149" y="775379"/>
                  <a:pt x="476427" y="747292"/>
                  <a:pt x="472883" y="719824"/>
                </a:cubicBezTo>
                <a:cubicBezTo>
                  <a:pt x="457820" y="602600"/>
                  <a:pt x="447808" y="499819"/>
                  <a:pt x="441163" y="426720"/>
                </a:cubicBezTo>
                <a:lnTo>
                  <a:pt x="2602053" y="426720"/>
                </a:lnTo>
                <a:cubicBezTo>
                  <a:pt x="2593812" y="517806"/>
                  <a:pt x="2580345" y="654611"/>
                  <a:pt x="2558459" y="808606"/>
                </a:cubicBezTo>
                <a:cubicBezTo>
                  <a:pt x="2380364" y="744368"/>
                  <a:pt x="2222559" y="731343"/>
                  <a:pt x="2081146" y="768911"/>
                </a:cubicBezTo>
                <a:cubicBezTo>
                  <a:pt x="1922455" y="810998"/>
                  <a:pt x="1792826" y="917501"/>
                  <a:pt x="1706437" y="1076901"/>
                </a:cubicBezTo>
                <a:close/>
              </a:path>
            </a:pathLst>
          </a:custGeom>
          <a:solidFill>
            <a:schemeClr val="bg1"/>
          </a:solidFill>
          <a:ln w="8846" cap="flat">
            <a:noFill/>
            <a:prstDash val="solid"/>
            <a:miter/>
          </a:ln>
        </p:spPr>
        <p:txBody>
          <a:bodyPr rtlCol="0" anchor="ctr"/>
          <a:lstStyle/>
          <a:p>
            <a:endParaRPr lang="fi-FI" dirty="0">
              <a:solidFill>
                <a:schemeClr val="tx1"/>
              </a:solidFill>
            </a:endParaRPr>
          </a:p>
        </p:txBody>
      </p:sp>
      <p:sp>
        <p:nvSpPr>
          <p:cNvPr id="19" name="Kuva 17">
            <a:extLst>
              <a:ext uri="{FF2B5EF4-FFF2-40B4-BE49-F238E27FC236}">
                <a16:creationId xmlns:a16="http://schemas.microsoft.com/office/drawing/2014/main" id="{93767166-3368-A129-DE90-E18822DED65F}"/>
              </a:ext>
              <a:ext uri="{C183D7F6-B498-43B3-948B-1728B52AA6E4}">
                <adec:decorative xmlns:adec="http://schemas.microsoft.com/office/drawing/2017/decorative" val="1"/>
              </a:ext>
            </a:extLst>
          </p:cNvPr>
          <p:cNvSpPr/>
          <p:nvPr userDrawn="1"/>
        </p:nvSpPr>
        <p:spPr>
          <a:xfrm>
            <a:off x="8196880" y="1832101"/>
            <a:ext cx="1974845" cy="3216841"/>
          </a:xfrm>
          <a:custGeom>
            <a:avLst/>
            <a:gdLst>
              <a:gd name="connsiteX0" fmla="*/ 3999834 w 4168139"/>
              <a:gd name="connsiteY0" fmla="*/ 1481138 h 6789515"/>
              <a:gd name="connsiteX1" fmla="*/ 4008311 w 4168139"/>
              <a:gd name="connsiteY1" fmla="*/ 1448848 h 6789515"/>
              <a:gd name="connsiteX2" fmla="*/ 4035743 w 4168139"/>
              <a:gd name="connsiteY2" fmla="*/ 1336072 h 6789515"/>
              <a:gd name="connsiteX3" fmla="*/ 4043077 w 4168139"/>
              <a:gd name="connsiteY3" fmla="*/ 1303306 h 6789515"/>
              <a:gd name="connsiteX4" fmla="*/ 4066985 w 4168139"/>
              <a:gd name="connsiteY4" fmla="*/ 1187387 h 6789515"/>
              <a:gd name="connsiteX5" fmla="*/ 4073652 w 4168139"/>
              <a:gd name="connsiteY5" fmla="*/ 1151668 h 6789515"/>
              <a:gd name="connsiteX6" fmla="*/ 4091559 w 4168139"/>
              <a:gd name="connsiteY6" fmla="*/ 1048703 h 6789515"/>
              <a:gd name="connsiteX7" fmla="*/ 4096988 w 4168139"/>
              <a:gd name="connsiteY7" fmla="*/ 1015365 h 6789515"/>
              <a:gd name="connsiteX8" fmla="*/ 4113086 w 4168139"/>
              <a:gd name="connsiteY8" fmla="*/ 905351 h 6789515"/>
              <a:gd name="connsiteX9" fmla="*/ 4117467 w 4168139"/>
              <a:gd name="connsiteY9" fmla="*/ 871919 h 6789515"/>
              <a:gd name="connsiteX10" fmla="*/ 4128897 w 4168139"/>
              <a:gd name="connsiteY10" fmla="*/ 778669 h 6789515"/>
              <a:gd name="connsiteX11" fmla="*/ 4131088 w 4168139"/>
              <a:gd name="connsiteY11" fmla="*/ 760762 h 6789515"/>
              <a:gd name="connsiteX12" fmla="*/ 4130993 w 4168139"/>
              <a:gd name="connsiteY12" fmla="*/ 760762 h 6789515"/>
              <a:gd name="connsiteX13" fmla="*/ 4166330 w 4168139"/>
              <a:gd name="connsiteY13" fmla="*/ 231172 h 6789515"/>
              <a:gd name="connsiteX14" fmla="*/ 4168140 w 4168139"/>
              <a:gd name="connsiteY14" fmla="*/ 0 h 6789515"/>
              <a:gd name="connsiteX15" fmla="*/ 896684 w 4168139"/>
              <a:gd name="connsiteY15" fmla="*/ 0 h 6789515"/>
              <a:gd name="connsiteX16" fmla="*/ 898493 w 4168139"/>
              <a:gd name="connsiteY16" fmla="*/ 231172 h 6789515"/>
              <a:gd name="connsiteX17" fmla="*/ 964597 w 4168139"/>
              <a:gd name="connsiteY17" fmla="*/ 995172 h 6789515"/>
              <a:gd name="connsiteX18" fmla="*/ 0 w 4168139"/>
              <a:gd name="connsiteY18" fmla="*/ 1299972 h 6789515"/>
              <a:gd name="connsiteX19" fmla="*/ 0 w 4168139"/>
              <a:gd name="connsiteY19" fmla="*/ 1829467 h 6789515"/>
              <a:gd name="connsiteX20" fmla="*/ 1536478 w 4168139"/>
              <a:gd name="connsiteY20" fmla="*/ 1388269 h 6789515"/>
              <a:gd name="connsiteX21" fmla="*/ 2089309 w 4168139"/>
              <a:gd name="connsiteY21" fmla="*/ 1479042 h 6789515"/>
              <a:gd name="connsiteX22" fmla="*/ 2142173 w 4168139"/>
              <a:gd name="connsiteY22" fmla="*/ 1623822 h 6789515"/>
              <a:gd name="connsiteX23" fmla="*/ 1620679 w 4168139"/>
              <a:gd name="connsiteY23" fmla="*/ 1851089 h 6789515"/>
              <a:gd name="connsiteX24" fmla="*/ 606838 w 4168139"/>
              <a:gd name="connsiteY24" fmla="*/ 2079974 h 6789515"/>
              <a:gd name="connsiteX25" fmla="*/ 793718 w 4168139"/>
              <a:gd name="connsiteY25" fmla="*/ 2498789 h 6789515"/>
              <a:gd name="connsiteX26" fmla="*/ 1353598 w 4168139"/>
              <a:gd name="connsiteY26" fmla="*/ 2338102 h 6789515"/>
              <a:gd name="connsiteX27" fmla="*/ 1473803 w 4168139"/>
              <a:gd name="connsiteY27" fmla="*/ 3204020 h 6789515"/>
              <a:gd name="connsiteX28" fmla="*/ 1480661 w 4168139"/>
              <a:gd name="connsiteY28" fmla="*/ 3426238 h 6789515"/>
              <a:gd name="connsiteX29" fmla="*/ 2323052 w 4168139"/>
              <a:gd name="connsiteY29" fmla="*/ 3426238 h 6789515"/>
              <a:gd name="connsiteX30" fmla="*/ 1935004 w 4168139"/>
              <a:gd name="connsiteY30" fmla="*/ 3730085 h 6789515"/>
              <a:gd name="connsiteX31" fmla="*/ 889064 w 4168139"/>
              <a:gd name="connsiteY31" fmla="*/ 3966306 h 6789515"/>
              <a:gd name="connsiteX32" fmla="*/ 881825 w 4168139"/>
              <a:gd name="connsiteY32" fmla="*/ 4141851 h 6789515"/>
              <a:gd name="connsiteX33" fmla="*/ 708184 w 4168139"/>
              <a:gd name="connsiteY33" fmla="*/ 5134738 h 6789515"/>
              <a:gd name="connsiteX34" fmla="*/ 95 w 4168139"/>
              <a:gd name="connsiteY34" fmla="*/ 6271165 h 6789515"/>
              <a:gd name="connsiteX35" fmla="*/ 95 w 4168139"/>
              <a:gd name="connsiteY35" fmla="*/ 6789516 h 6789515"/>
              <a:gd name="connsiteX36" fmla="*/ 1326832 w 4168139"/>
              <a:gd name="connsiteY36" fmla="*/ 4337495 h 6789515"/>
              <a:gd name="connsiteX37" fmla="*/ 2016824 w 4168139"/>
              <a:gd name="connsiteY37" fmla="*/ 4181380 h 6789515"/>
              <a:gd name="connsiteX38" fmla="*/ 2819114 w 4168139"/>
              <a:gd name="connsiteY38" fmla="*/ 3426238 h 6789515"/>
              <a:gd name="connsiteX39" fmla="*/ 3584067 w 4168139"/>
              <a:gd name="connsiteY39" fmla="*/ 3426238 h 6789515"/>
              <a:gd name="connsiteX40" fmla="*/ 3590925 w 4168139"/>
              <a:gd name="connsiteY40" fmla="*/ 3204020 h 6789515"/>
              <a:gd name="connsiteX41" fmla="*/ 3857244 w 4168139"/>
              <a:gd name="connsiteY41" fmla="*/ 1892618 h 6789515"/>
              <a:gd name="connsiteX42" fmla="*/ 3987165 w 4168139"/>
              <a:gd name="connsiteY42" fmla="*/ 1524953 h 6789515"/>
              <a:gd name="connsiteX43" fmla="*/ 3987832 w 4168139"/>
              <a:gd name="connsiteY43" fmla="*/ 1524953 h 6789515"/>
              <a:gd name="connsiteX44" fmla="*/ 3999738 w 4168139"/>
              <a:gd name="connsiteY44" fmla="*/ 1481233 h 6789515"/>
              <a:gd name="connsiteX45" fmla="*/ 2864834 w 4168139"/>
              <a:gd name="connsiteY45" fmla="*/ 2967609 h 6789515"/>
              <a:gd name="connsiteX46" fmla="*/ 1917573 w 4168139"/>
              <a:gd name="connsiteY46" fmla="*/ 2967609 h 6789515"/>
              <a:gd name="connsiteX47" fmla="*/ 1814036 w 4168139"/>
              <a:gd name="connsiteY47" fmla="*/ 2295811 h 6789515"/>
              <a:gd name="connsiteX48" fmla="*/ 2600706 w 4168139"/>
              <a:gd name="connsiteY48" fmla="*/ 1615821 h 6789515"/>
              <a:gd name="connsiteX49" fmla="*/ 2399729 w 4168139"/>
              <a:gd name="connsiteY49" fmla="*/ 1141476 h 6789515"/>
              <a:gd name="connsiteX50" fmla="*/ 1506093 w 4168139"/>
              <a:gd name="connsiteY50" fmla="*/ 930783 h 6789515"/>
              <a:gd name="connsiteX51" fmla="*/ 1427893 w 4168139"/>
              <a:gd name="connsiteY51" fmla="*/ 936879 h 6789515"/>
              <a:gd name="connsiteX52" fmla="*/ 1370933 w 4168139"/>
              <a:gd name="connsiteY52" fmla="*/ 458629 h 6789515"/>
              <a:gd name="connsiteX53" fmla="*/ 3693890 w 4168139"/>
              <a:gd name="connsiteY53" fmla="*/ 458629 h 6789515"/>
              <a:gd name="connsiteX54" fmla="*/ 3659791 w 4168139"/>
              <a:gd name="connsiteY54" fmla="*/ 773716 h 6789515"/>
              <a:gd name="connsiteX55" fmla="*/ 3647599 w 4168139"/>
              <a:gd name="connsiteY55" fmla="*/ 864775 h 6789515"/>
              <a:gd name="connsiteX56" fmla="*/ 3642360 w 4168139"/>
              <a:gd name="connsiteY56" fmla="*/ 900017 h 6789515"/>
              <a:gd name="connsiteX57" fmla="*/ 3632835 w 4168139"/>
              <a:gd name="connsiteY57" fmla="*/ 962120 h 6789515"/>
              <a:gd name="connsiteX58" fmla="*/ 3624167 w 4168139"/>
              <a:gd name="connsiteY58" fmla="*/ 1015460 h 6789515"/>
              <a:gd name="connsiteX59" fmla="*/ 3610928 w 4168139"/>
              <a:gd name="connsiteY59" fmla="*/ 1090803 h 6789515"/>
              <a:gd name="connsiteX60" fmla="*/ 3600260 w 4168139"/>
              <a:gd name="connsiteY60" fmla="*/ 1147096 h 6789515"/>
              <a:gd name="connsiteX61" fmla="*/ 3590639 w 4168139"/>
              <a:gd name="connsiteY61" fmla="*/ 1194626 h 6789515"/>
              <a:gd name="connsiteX62" fmla="*/ 3571399 w 4168139"/>
              <a:gd name="connsiteY62" fmla="*/ 1282922 h 6789515"/>
              <a:gd name="connsiteX63" fmla="*/ 3561017 w 4168139"/>
              <a:gd name="connsiteY63" fmla="*/ 1327118 h 6789515"/>
              <a:gd name="connsiteX64" fmla="*/ 3543205 w 4168139"/>
              <a:gd name="connsiteY64" fmla="*/ 1397318 h 6789515"/>
              <a:gd name="connsiteX65" fmla="*/ 3525488 w 4168139"/>
              <a:gd name="connsiteY65" fmla="*/ 1461135 h 6789515"/>
              <a:gd name="connsiteX66" fmla="*/ 3510248 w 4168139"/>
              <a:gd name="connsiteY66" fmla="*/ 1511141 h 6789515"/>
              <a:gd name="connsiteX67" fmla="*/ 3438430 w 4168139"/>
              <a:gd name="connsiteY67" fmla="*/ 1705642 h 6789515"/>
              <a:gd name="connsiteX68" fmla="*/ 3279458 w 4168139"/>
              <a:gd name="connsiteY68" fmla="*/ 2173986 h 6789515"/>
              <a:gd name="connsiteX69" fmla="*/ 3279458 w 4168139"/>
              <a:gd name="connsiteY69" fmla="*/ 2173986 h 6789515"/>
              <a:gd name="connsiteX70" fmla="*/ 3279458 w 4168139"/>
              <a:gd name="connsiteY70" fmla="*/ 2174081 h 6789515"/>
              <a:gd name="connsiteX71" fmla="*/ 3164777 w 4168139"/>
              <a:gd name="connsiteY71" fmla="*/ 2799112 h 6789515"/>
              <a:gd name="connsiteX72" fmla="*/ 3163062 w 4168139"/>
              <a:gd name="connsiteY72" fmla="*/ 2813590 h 6789515"/>
              <a:gd name="connsiteX73" fmla="*/ 3155728 w 4168139"/>
              <a:gd name="connsiteY73" fmla="*/ 2879217 h 6789515"/>
              <a:gd name="connsiteX74" fmla="*/ 3153823 w 4168139"/>
              <a:gd name="connsiteY74" fmla="*/ 2897315 h 6789515"/>
              <a:gd name="connsiteX75" fmla="*/ 3147060 w 4168139"/>
              <a:gd name="connsiteY75" fmla="*/ 2967609 h 6789515"/>
              <a:gd name="connsiteX76" fmla="*/ 2864644 w 4168139"/>
              <a:gd name="connsiteY76" fmla="*/ 2967609 h 6789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4168139" h="6789515">
                <a:moveTo>
                  <a:pt x="3999834" y="1481138"/>
                </a:moveTo>
                <a:cubicBezTo>
                  <a:pt x="4002691" y="1470374"/>
                  <a:pt x="4005548" y="1459611"/>
                  <a:pt x="4008311" y="1448848"/>
                </a:cubicBezTo>
                <a:cubicBezTo>
                  <a:pt x="4018026" y="1411319"/>
                  <a:pt x="4027170" y="1373696"/>
                  <a:pt x="4035743" y="1336072"/>
                </a:cubicBezTo>
                <a:cubicBezTo>
                  <a:pt x="4038219" y="1325118"/>
                  <a:pt x="4040696" y="1314260"/>
                  <a:pt x="4043077" y="1303306"/>
                </a:cubicBezTo>
                <a:cubicBezTo>
                  <a:pt x="4051554" y="1264444"/>
                  <a:pt x="4059555" y="1225772"/>
                  <a:pt x="4066985" y="1187387"/>
                </a:cubicBezTo>
                <a:cubicBezTo>
                  <a:pt x="4069271" y="1175385"/>
                  <a:pt x="4071461" y="1163574"/>
                  <a:pt x="4073652" y="1151668"/>
                </a:cubicBezTo>
                <a:cubicBezTo>
                  <a:pt x="4080034" y="1116997"/>
                  <a:pt x="4086035" y="1082612"/>
                  <a:pt x="4091559" y="1048703"/>
                </a:cubicBezTo>
                <a:cubicBezTo>
                  <a:pt x="4093369" y="1037558"/>
                  <a:pt x="4095179" y="1026414"/>
                  <a:pt x="4096988" y="1015365"/>
                </a:cubicBezTo>
                <a:cubicBezTo>
                  <a:pt x="4102799" y="978027"/>
                  <a:pt x="4108133" y="941356"/>
                  <a:pt x="4113086" y="905351"/>
                </a:cubicBezTo>
                <a:cubicBezTo>
                  <a:pt x="4114610" y="894017"/>
                  <a:pt x="4116038" y="883063"/>
                  <a:pt x="4117467" y="871919"/>
                </a:cubicBezTo>
                <a:cubicBezTo>
                  <a:pt x="4121563" y="840105"/>
                  <a:pt x="4125373" y="809054"/>
                  <a:pt x="4128897" y="778669"/>
                </a:cubicBezTo>
                <a:cubicBezTo>
                  <a:pt x="4129564" y="772859"/>
                  <a:pt x="4130421" y="766572"/>
                  <a:pt x="4131088" y="760762"/>
                </a:cubicBezTo>
                <a:lnTo>
                  <a:pt x="4130993" y="760762"/>
                </a:lnTo>
                <a:cubicBezTo>
                  <a:pt x="4163949" y="464630"/>
                  <a:pt x="4166235" y="246698"/>
                  <a:pt x="4166330" y="231172"/>
                </a:cubicBezTo>
                <a:lnTo>
                  <a:pt x="4168140" y="0"/>
                </a:lnTo>
                <a:lnTo>
                  <a:pt x="896684" y="0"/>
                </a:lnTo>
                <a:lnTo>
                  <a:pt x="898493" y="231172"/>
                </a:lnTo>
                <a:cubicBezTo>
                  <a:pt x="898684" y="250508"/>
                  <a:pt x="902208" y="586073"/>
                  <a:pt x="964597" y="995172"/>
                </a:cubicBezTo>
                <a:cubicBezTo>
                  <a:pt x="542449" y="1069181"/>
                  <a:pt x="226886" y="1185672"/>
                  <a:pt x="0" y="1299972"/>
                </a:cubicBezTo>
                <a:lnTo>
                  <a:pt x="0" y="1829467"/>
                </a:lnTo>
                <a:cubicBezTo>
                  <a:pt x="212217" y="1684401"/>
                  <a:pt x="683514" y="1445038"/>
                  <a:pt x="1536478" y="1388269"/>
                </a:cubicBezTo>
                <a:cubicBezTo>
                  <a:pt x="1905191" y="1363885"/>
                  <a:pt x="2041017" y="1434656"/>
                  <a:pt x="2089309" y="1479042"/>
                </a:cubicBezTo>
                <a:cubicBezTo>
                  <a:pt x="2113121" y="1500950"/>
                  <a:pt x="2140649" y="1537145"/>
                  <a:pt x="2142173" y="1623822"/>
                </a:cubicBezTo>
                <a:cubicBezTo>
                  <a:pt x="2144363" y="1749362"/>
                  <a:pt x="1929860" y="1842802"/>
                  <a:pt x="1620679" y="1851089"/>
                </a:cubicBezTo>
                <a:cubicBezTo>
                  <a:pt x="1092708" y="1865376"/>
                  <a:pt x="626364" y="2071211"/>
                  <a:pt x="606838" y="2079974"/>
                </a:cubicBezTo>
                <a:lnTo>
                  <a:pt x="793718" y="2498789"/>
                </a:lnTo>
                <a:cubicBezTo>
                  <a:pt x="796766" y="2497360"/>
                  <a:pt x="1040987" y="2390870"/>
                  <a:pt x="1353598" y="2338102"/>
                </a:cubicBezTo>
                <a:cubicBezTo>
                  <a:pt x="1458659" y="2775014"/>
                  <a:pt x="1473613" y="3198400"/>
                  <a:pt x="1473803" y="3204020"/>
                </a:cubicBezTo>
                <a:lnTo>
                  <a:pt x="1480661" y="3426238"/>
                </a:lnTo>
                <a:lnTo>
                  <a:pt x="2323052" y="3426238"/>
                </a:lnTo>
                <a:cubicBezTo>
                  <a:pt x="2251805" y="3559683"/>
                  <a:pt x="2132076" y="3697510"/>
                  <a:pt x="1935004" y="3730085"/>
                </a:cubicBezTo>
                <a:lnTo>
                  <a:pt x="889064" y="3966306"/>
                </a:lnTo>
                <a:lnTo>
                  <a:pt x="881825" y="4141851"/>
                </a:lnTo>
                <a:cubicBezTo>
                  <a:pt x="881634" y="4146518"/>
                  <a:pt x="860870" y="4615529"/>
                  <a:pt x="708184" y="5134738"/>
                </a:cubicBezTo>
                <a:cubicBezTo>
                  <a:pt x="592646" y="5527834"/>
                  <a:pt x="379000" y="6016848"/>
                  <a:pt x="95" y="6271165"/>
                </a:cubicBezTo>
                <a:lnTo>
                  <a:pt x="95" y="6789516"/>
                </a:lnTo>
                <a:cubicBezTo>
                  <a:pt x="1040225" y="6356414"/>
                  <a:pt x="1275969" y="4857845"/>
                  <a:pt x="1326832" y="4337495"/>
                </a:cubicBezTo>
                <a:lnTo>
                  <a:pt x="2016824" y="4181380"/>
                </a:lnTo>
                <a:cubicBezTo>
                  <a:pt x="2516600" y="4095179"/>
                  <a:pt x="2732056" y="3683699"/>
                  <a:pt x="2819114" y="3426238"/>
                </a:cubicBezTo>
                <a:lnTo>
                  <a:pt x="3584067" y="3426238"/>
                </a:lnTo>
                <a:lnTo>
                  <a:pt x="3590925" y="3204020"/>
                </a:lnTo>
                <a:cubicBezTo>
                  <a:pt x="3591116" y="3196400"/>
                  <a:pt x="3618167" y="2428399"/>
                  <a:pt x="3857244" y="1892618"/>
                </a:cubicBezTo>
                <a:cubicBezTo>
                  <a:pt x="3908965" y="1776698"/>
                  <a:pt x="3951351" y="1651825"/>
                  <a:pt x="3987165" y="1524953"/>
                </a:cubicBezTo>
                <a:lnTo>
                  <a:pt x="3987832" y="1524953"/>
                </a:lnTo>
                <a:cubicBezTo>
                  <a:pt x="3991928" y="1510379"/>
                  <a:pt x="3995833" y="1495806"/>
                  <a:pt x="3999738" y="1481233"/>
                </a:cubicBezTo>
                <a:close/>
                <a:moveTo>
                  <a:pt x="2864834" y="2967609"/>
                </a:moveTo>
                <a:lnTo>
                  <a:pt x="1917573" y="2967609"/>
                </a:lnTo>
                <a:cubicBezTo>
                  <a:pt x="1902619" y="2799779"/>
                  <a:pt x="1872234" y="2554986"/>
                  <a:pt x="1814036" y="2295811"/>
                </a:cubicBezTo>
                <a:cubicBezTo>
                  <a:pt x="2396681" y="2226755"/>
                  <a:pt x="2605945" y="1909667"/>
                  <a:pt x="2600706" y="1615821"/>
                </a:cubicBezTo>
                <a:cubicBezTo>
                  <a:pt x="2597372" y="1423225"/>
                  <a:pt x="2527840" y="1259205"/>
                  <a:pt x="2399729" y="1141476"/>
                </a:cubicBezTo>
                <a:cubicBezTo>
                  <a:pt x="2215325" y="971931"/>
                  <a:pt x="1923478" y="902970"/>
                  <a:pt x="1506093" y="930783"/>
                </a:cubicBezTo>
                <a:cubicBezTo>
                  <a:pt x="1479518" y="932593"/>
                  <a:pt x="1453896" y="934784"/>
                  <a:pt x="1427893" y="936879"/>
                </a:cubicBezTo>
                <a:cubicBezTo>
                  <a:pt x="1398365" y="744188"/>
                  <a:pt x="1380839" y="569690"/>
                  <a:pt x="1370933" y="458629"/>
                </a:cubicBezTo>
                <a:lnTo>
                  <a:pt x="3693890" y="458629"/>
                </a:lnTo>
                <a:cubicBezTo>
                  <a:pt x="3686842" y="537210"/>
                  <a:pt x="3675984" y="647700"/>
                  <a:pt x="3659791" y="773716"/>
                </a:cubicBezTo>
                <a:cubicBezTo>
                  <a:pt x="3655981" y="803339"/>
                  <a:pt x="3651980" y="833628"/>
                  <a:pt x="3647599" y="864775"/>
                </a:cubicBezTo>
                <a:cubicBezTo>
                  <a:pt x="3645980" y="876395"/>
                  <a:pt x="3644170" y="888301"/>
                  <a:pt x="3642360" y="900017"/>
                </a:cubicBezTo>
                <a:cubicBezTo>
                  <a:pt x="3639312" y="920496"/>
                  <a:pt x="3636169" y="941261"/>
                  <a:pt x="3632835" y="962120"/>
                </a:cubicBezTo>
                <a:cubicBezTo>
                  <a:pt x="3630073" y="979837"/>
                  <a:pt x="3627215" y="997553"/>
                  <a:pt x="3624167" y="1015460"/>
                </a:cubicBezTo>
                <a:cubicBezTo>
                  <a:pt x="3619976" y="1040416"/>
                  <a:pt x="3615595" y="1065562"/>
                  <a:pt x="3610928" y="1090803"/>
                </a:cubicBezTo>
                <a:cubicBezTo>
                  <a:pt x="3607499" y="1109567"/>
                  <a:pt x="3603974" y="1128332"/>
                  <a:pt x="3600260" y="1147096"/>
                </a:cubicBezTo>
                <a:cubicBezTo>
                  <a:pt x="3597212" y="1162907"/>
                  <a:pt x="3593878" y="1178719"/>
                  <a:pt x="3590639" y="1194626"/>
                </a:cubicBezTo>
                <a:cubicBezTo>
                  <a:pt x="3584543" y="1224153"/>
                  <a:pt x="3578162" y="1253585"/>
                  <a:pt x="3571399" y="1282922"/>
                </a:cubicBezTo>
                <a:cubicBezTo>
                  <a:pt x="3567970" y="1297686"/>
                  <a:pt x="3564541" y="1312450"/>
                  <a:pt x="3561017" y="1327118"/>
                </a:cubicBezTo>
                <a:cubicBezTo>
                  <a:pt x="3555302" y="1350740"/>
                  <a:pt x="3549396" y="1374172"/>
                  <a:pt x="3543205" y="1397318"/>
                </a:cubicBezTo>
                <a:cubicBezTo>
                  <a:pt x="3537490" y="1418749"/>
                  <a:pt x="3531584" y="1440085"/>
                  <a:pt x="3525488" y="1461135"/>
                </a:cubicBezTo>
                <a:cubicBezTo>
                  <a:pt x="3520535" y="1477994"/>
                  <a:pt x="3515487" y="1494663"/>
                  <a:pt x="3510248" y="1511141"/>
                </a:cubicBezTo>
                <a:cubicBezTo>
                  <a:pt x="3488627" y="1580007"/>
                  <a:pt x="3465005" y="1645920"/>
                  <a:pt x="3438430" y="1705642"/>
                </a:cubicBezTo>
                <a:cubicBezTo>
                  <a:pt x="3372041" y="1854327"/>
                  <a:pt x="3320320" y="2015014"/>
                  <a:pt x="3279458" y="2173986"/>
                </a:cubicBezTo>
                <a:lnTo>
                  <a:pt x="3279458" y="2173986"/>
                </a:lnTo>
                <a:cubicBezTo>
                  <a:pt x="3279458" y="2173986"/>
                  <a:pt x="3279458" y="2173986"/>
                  <a:pt x="3279458" y="2174081"/>
                </a:cubicBezTo>
                <a:cubicBezTo>
                  <a:pt x="3221641" y="2399348"/>
                  <a:pt x="3186208" y="2620518"/>
                  <a:pt x="3164777" y="2799112"/>
                </a:cubicBezTo>
                <a:cubicBezTo>
                  <a:pt x="3164205" y="2804065"/>
                  <a:pt x="3163634" y="2808732"/>
                  <a:pt x="3163062" y="2813590"/>
                </a:cubicBezTo>
                <a:cubicBezTo>
                  <a:pt x="3160395" y="2836259"/>
                  <a:pt x="3158014" y="2858167"/>
                  <a:pt x="3155728" y="2879217"/>
                </a:cubicBezTo>
                <a:cubicBezTo>
                  <a:pt x="3155061" y="2885313"/>
                  <a:pt x="3154394" y="2891409"/>
                  <a:pt x="3153823" y="2897315"/>
                </a:cubicBezTo>
                <a:cubicBezTo>
                  <a:pt x="3151346" y="2921794"/>
                  <a:pt x="3148965" y="2945511"/>
                  <a:pt x="3147060" y="2967609"/>
                </a:cubicBezTo>
                <a:lnTo>
                  <a:pt x="2864644" y="2967609"/>
                </a:lnTo>
                <a:close/>
              </a:path>
            </a:pathLst>
          </a:custGeom>
          <a:solidFill>
            <a:schemeClr val="bg1"/>
          </a:solidFill>
          <a:ln w="9525" cap="flat">
            <a:noFill/>
            <a:prstDash val="solid"/>
            <a:miter/>
          </a:ln>
        </p:spPr>
        <p:txBody>
          <a:bodyPr rtlCol="0" anchor="ctr"/>
          <a:lstStyle/>
          <a:p>
            <a:endParaRPr lang="fi-FI" dirty="0">
              <a:solidFill>
                <a:schemeClr val="bg1"/>
              </a:solidFill>
            </a:endParaRPr>
          </a:p>
        </p:txBody>
      </p:sp>
      <p:sp>
        <p:nvSpPr>
          <p:cNvPr id="20" name="Vapaamuotoinen: Muoto 19">
            <a:extLst>
              <a:ext uri="{FF2B5EF4-FFF2-40B4-BE49-F238E27FC236}">
                <a16:creationId xmlns:a16="http://schemas.microsoft.com/office/drawing/2014/main" id="{296E0F11-E3D9-8ACD-3EA4-10AACAB947B8}"/>
              </a:ext>
              <a:ext uri="{C183D7F6-B498-43B3-948B-1728B52AA6E4}">
                <adec:decorative xmlns:adec="http://schemas.microsoft.com/office/drawing/2017/decorative" val="1"/>
              </a:ext>
            </a:extLst>
          </p:cNvPr>
          <p:cNvSpPr/>
          <p:nvPr userDrawn="1"/>
        </p:nvSpPr>
        <p:spPr>
          <a:xfrm>
            <a:off x="9102485" y="579438"/>
            <a:ext cx="347810" cy="1090085"/>
          </a:xfrm>
          <a:custGeom>
            <a:avLst/>
            <a:gdLst>
              <a:gd name="connsiteX0" fmla="*/ 0 w 718672"/>
              <a:gd name="connsiteY0" fmla="*/ 2252419 h 2252418"/>
              <a:gd name="connsiteX1" fmla="*/ 445770 w 718672"/>
              <a:gd name="connsiteY1" fmla="*/ 2252419 h 2252418"/>
              <a:gd name="connsiteX2" fmla="*/ 546336 w 718672"/>
              <a:gd name="connsiteY2" fmla="*/ 1995022 h 2252418"/>
              <a:gd name="connsiteX3" fmla="*/ 718672 w 718672"/>
              <a:gd name="connsiteY3" fmla="*/ 1501583 h 2252418"/>
              <a:gd name="connsiteX4" fmla="*/ 546336 w 718672"/>
              <a:gd name="connsiteY4" fmla="*/ 1008232 h 2252418"/>
              <a:gd name="connsiteX5" fmla="*/ 445770 w 718672"/>
              <a:gd name="connsiteY5" fmla="*/ 750836 h 2252418"/>
              <a:gd name="connsiteX6" fmla="*/ 546336 w 718672"/>
              <a:gd name="connsiteY6" fmla="*/ 493439 h 2252418"/>
              <a:gd name="connsiteX7" fmla="*/ 718672 w 718672"/>
              <a:gd name="connsiteY7" fmla="*/ 0 h 2252418"/>
              <a:gd name="connsiteX8" fmla="*/ 272902 w 718672"/>
              <a:gd name="connsiteY8" fmla="*/ 0 h 2252418"/>
              <a:gd name="connsiteX9" fmla="*/ 174906 w 718672"/>
              <a:gd name="connsiteY9" fmla="*/ 247030 h 2252418"/>
              <a:gd name="connsiteX10" fmla="*/ 0 w 718672"/>
              <a:gd name="connsiteY10" fmla="*/ 750747 h 2252418"/>
              <a:gd name="connsiteX11" fmla="*/ 174906 w 718672"/>
              <a:gd name="connsiteY11" fmla="*/ 1254465 h 2252418"/>
              <a:gd name="connsiteX12" fmla="*/ 272902 w 718672"/>
              <a:gd name="connsiteY12" fmla="*/ 1501494 h 2252418"/>
              <a:gd name="connsiteX13" fmla="*/ 174906 w 718672"/>
              <a:gd name="connsiteY13" fmla="*/ 1748524 h 2252418"/>
              <a:gd name="connsiteX14" fmla="*/ 0 w 718672"/>
              <a:gd name="connsiteY14" fmla="*/ 2252242 h 225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8672" h="2252418">
                <a:moveTo>
                  <a:pt x="0" y="2252419"/>
                </a:moveTo>
                <a:lnTo>
                  <a:pt x="445770" y="2252419"/>
                </a:lnTo>
                <a:cubicBezTo>
                  <a:pt x="445770" y="2146802"/>
                  <a:pt x="485819" y="2086462"/>
                  <a:pt x="546336" y="1995022"/>
                </a:cubicBezTo>
                <a:cubicBezTo>
                  <a:pt x="623157" y="1879216"/>
                  <a:pt x="718672" y="1735145"/>
                  <a:pt x="718672" y="1501583"/>
                </a:cubicBezTo>
                <a:cubicBezTo>
                  <a:pt x="718672" y="1268021"/>
                  <a:pt x="623157" y="1124039"/>
                  <a:pt x="546336" y="1008232"/>
                </a:cubicBezTo>
                <a:cubicBezTo>
                  <a:pt x="485731" y="916881"/>
                  <a:pt x="445770" y="856453"/>
                  <a:pt x="445770" y="750836"/>
                </a:cubicBezTo>
                <a:cubicBezTo>
                  <a:pt x="445770" y="645219"/>
                  <a:pt x="485819" y="584879"/>
                  <a:pt x="546336" y="493439"/>
                </a:cubicBezTo>
                <a:cubicBezTo>
                  <a:pt x="623157" y="377633"/>
                  <a:pt x="718672" y="233562"/>
                  <a:pt x="718672" y="0"/>
                </a:cubicBezTo>
                <a:lnTo>
                  <a:pt x="272902" y="0"/>
                </a:lnTo>
                <a:cubicBezTo>
                  <a:pt x="272902" y="94984"/>
                  <a:pt x="241093" y="147172"/>
                  <a:pt x="174906" y="247030"/>
                </a:cubicBezTo>
                <a:cubicBezTo>
                  <a:pt x="101098" y="358317"/>
                  <a:pt x="0" y="510806"/>
                  <a:pt x="0" y="750747"/>
                </a:cubicBezTo>
                <a:cubicBezTo>
                  <a:pt x="0" y="990689"/>
                  <a:pt x="101098" y="1143177"/>
                  <a:pt x="174906" y="1254465"/>
                </a:cubicBezTo>
                <a:cubicBezTo>
                  <a:pt x="241093" y="1354322"/>
                  <a:pt x="272902" y="1406599"/>
                  <a:pt x="272902" y="1501494"/>
                </a:cubicBezTo>
                <a:cubicBezTo>
                  <a:pt x="272902" y="1596390"/>
                  <a:pt x="241093" y="1648667"/>
                  <a:pt x="174906" y="1748524"/>
                </a:cubicBezTo>
                <a:cubicBezTo>
                  <a:pt x="101098" y="1859812"/>
                  <a:pt x="0" y="2012300"/>
                  <a:pt x="0" y="2252242"/>
                </a:cubicBezTo>
                <a:close/>
              </a:path>
            </a:pathLst>
          </a:custGeom>
          <a:solidFill>
            <a:schemeClr val="bg1"/>
          </a:solidFill>
          <a:ln w="8846" cap="flat">
            <a:noFill/>
            <a:prstDash val="solid"/>
            <a:miter/>
          </a:ln>
        </p:spPr>
        <p:txBody>
          <a:bodyPr rtlCol="0" anchor="ctr"/>
          <a:lstStyle/>
          <a:p>
            <a:endParaRPr lang="fi-FI" dirty="0">
              <a:solidFill>
                <a:schemeClr val="bg1"/>
              </a:solidFill>
            </a:endParaRPr>
          </a:p>
        </p:txBody>
      </p:sp>
      <p:sp>
        <p:nvSpPr>
          <p:cNvPr id="21" name="Vapaamuotoinen: Muoto 20">
            <a:extLst>
              <a:ext uri="{FF2B5EF4-FFF2-40B4-BE49-F238E27FC236}">
                <a16:creationId xmlns:a16="http://schemas.microsoft.com/office/drawing/2014/main" id="{03B34070-4995-A6C4-95DB-295B834DCE83}"/>
              </a:ext>
              <a:ext uri="{C183D7F6-B498-43B3-948B-1728B52AA6E4}">
                <adec:decorative xmlns:adec="http://schemas.microsoft.com/office/drawing/2017/decorative" val="1"/>
              </a:ext>
            </a:extLst>
          </p:cNvPr>
          <p:cNvSpPr/>
          <p:nvPr userDrawn="1"/>
        </p:nvSpPr>
        <p:spPr>
          <a:xfrm>
            <a:off x="9561958" y="579481"/>
            <a:ext cx="347853" cy="1090042"/>
          </a:xfrm>
          <a:custGeom>
            <a:avLst/>
            <a:gdLst>
              <a:gd name="connsiteX0" fmla="*/ 0 w 718760"/>
              <a:gd name="connsiteY0" fmla="*/ 2252330 h 2252330"/>
              <a:gd name="connsiteX1" fmla="*/ 445770 w 718760"/>
              <a:gd name="connsiteY1" fmla="*/ 2252330 h 2252330"/>
              <a:gd name="connsiteX2" fmla="*/ 546425 w 718760"/>
              <a:gd name="connsiteY2" fmla="*/ 1994934 h 2252330"/>
              <a:gd name="connsiteX3" fmla="*/ 718761 w 718760"/>
              <a:gd name="connsiteY3" fmla="*/ 1501495 h 2252330"/>
              <a:gd name="connsiteX4" fmla="*/ 546425 w 718760"/>
              <a:gd name="connsiteY4" fmla="*/ 1008144 h 2252330"/>
              <a:gd name="connsiteX5" fmla="*/ 445770 w 718760"/>
              <a:gd name="connsiteY5" fmla="*/ 750747 h 2252330"/>
              <a:gd name="connsiteX6" fmla="*/ 546425 w 718760"/>
              <a:gd name="connsiteY6" fmla="*/ 493351 h 2252330"/>
              <a:gd name="connsiteX7" fmla="*/ 718761 w 718760"/>
              <a:gd name="connsiteY7" fmla="*/ 0 h 2252330"/>
              <a:gd name="connsiteX8" fmla="*/ 272991 w 718760"/>
              <a:gd name="connsiteY8" fmla="*/ 0 h 2252330"/>
              <a:gd name="connsiteX9" fmla="*/ 174994 w 718760"/>
              <a:gd name="connsiteY9" fmla="*/ 247030 h 2252330"/>
              <a:gd name="connsiteX10" fmla="*/ 89 w 718760"/>
              <a:gd name="connsiteY10" fmla="*/ 750836 h 2252330"/>
              <a:gd name="connsiteX11" fmla="*/ 174994 w 718760"/>
              <a:gd name="connsiteY11" fmla="*/ 1254553 h 2252330"/>
              <a:gd name="connsiteX12" fmla="*/ 272991 w 718760"/>
              <a:gd name="connsiteY12" fmla="*/ 1501583 h 2252330"/>
              <a:gd name="connsiteX13" fmla="*/ 174994 w 718760"/>
              <a:gd name="connsiteY13" fmla="*/ 1748613 h 2252330"/>
              <a:gd name="connsiteX14" fmla="*/ 89 w 718760"/>
              <a:gd name="connsiteY14" fmla="*/ 2252330 h 2252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8760" h="2252330">
                <a:moveTo>
                  <a:pt x="0" y="2252330"/>
                </a:moveTo>
                <a:lnTo>
                  <a:pt x="445770" y="2252330"/>
                </a:lnTo>
                <a:cubicBezTo>
                  <a:pt x="445770" y="2146714"/>
                  <a:pt x="485819" y="2086374"/>
                  <a:pt x="546425" y="1994934"/>
                </a:cubicBezTo>
                <a:cubicBezTo>
                  <a:pt x="623245" y="1879128"/>
                  <a:pt x="718761" y="1735056"/>
                  <a:pt x="718761" y="1501495"/>
                </a:cubicBezTo>
                <a:cubicBezTo>
                  <a:pt x="718761" y="1267933"/>
                  <a:pt x="623245" y="1123950"/>
                  <a:pt x="546425" y="1008144"/>
                </a:cubicBezTo>
                <a:cubicBezTo>
                  <a:pt x="485819" y="916792"/>
                  <a:pt x="445770" y="856364"/>
                  <a:pt x="445770" y="750747"/>
                </a:cubicBezTo>
                <a:cubicBezTo>
                  <a:pt x="445770" y="645130"/>
                  <a:pt x="485819" y="584791"/>
                  <a:pt x="546425" y="493351"/>
                </a:cubicBezTo>
                <a:cubicBezTo>
                  <a:pt x="623245" y="377633"/>
                  <a:pt x="718761" y="233473"/>
                  <a:pt x="718761" y="0"/>
                </a:cubicBezTo>
                <a:lnTo>
                  <a:pt x="272991" y="0"/>
                </a:lnTo>
                <a:cubicBezTo>
                  <a:pt x="272991" y="94896"/>
                  <a:pt x="241182" y="147172"/>
                  <a:pt x="174994" y="247030"/>
                </a:cubicBezTo>
                <a:cubicBezTo>
                  <a:pt x="101186" y="358317"/>
                  <a:pt x="89" y="510806"/>
                  <a:pt x="89" y="750836"/>
                </a:cubicBezTo>
                <a:cubicBezTo>
                  <a:pt x="89" y="990866"/>
                  <a:pt x="101186" y="1143266"/>
                  <a:pt x="174994" y="1254553"/>
                </a:cubicBezTo>
                <a:cubicBezTo>
                  <a:pt x="241182" y="1354411"/>
                  <a:pt x="272991" y="1406599"/>
                  <a:pt x="272991" y="1501583"/>
                </a:cubicBezTo>
                <a:cubicBezTo>
                  <a:pt x="272991" y="1596567"/>
                  <a:pt x="241182" y="1648755"/>
                  <a:pt x="174994" y="1748613"/>
                </a:cubicBezTo>
                <a:cubicBezTo>
                  <a:pt x="101186" y="1859900"/>
                  <a:pt x="89" y="2012300"/>
                  <a:pt x="89" y="2252330"/>
                </a:cubicBezTo>
                <a:close/>
              </a:path>
            </a:pathLst>
          </a:custGeom>
          <a:solidFill>
            <a:schemeClr val="bg1"/>
          </a:solidFill>
          <a:ln w="8846" cap="flat">
            <a:noFill/>
            <a:prstDash val="solid"/>
            <a:miter/>
          </a:ln>
        </p:spPr>
        <p:txBody>
          <a:bodyPr rtlCol="0" anchor="ctr"/>
          <a:lstStyle/>
          <a:p>
            <a:endParaRPr lang="fi-FI" dirty="0">
              <a:solidFill>
                <a:schemeClr val="bg1"/>
              </a:solidFill>
            </a:endParaRPr>
          </a:p>
        </p:txBody>
      </p:sp>
      <p:sp>
        <p:nvSpPr>
          <p:cNvPr id="22" name="Vapaamuotoinen: Muoto 21">
            <a:extLst>
              <a:ext uri="{FF2B5EF4-FFF2-40B4-BE49-F238E27FC236}">
                <a16:creationId xmlns:a16="http://schemas.microsoft.com/office/drawing/2014/main" id="{6190A477-2E4B-27E3-4401-B42D8680AE13}"/>
              </a:ext>
              <a:ext uri="{C183D7F6-B498-43B3-948B-1728B52AA6E4}">
                <adec:decorative xmlns:adec="http://schemas.microsoft.com/office/drawing/2017/decorative" val="1"/>
              </a:ext>
            </a:extLst>
          </p:cNvPr>
          <p:cNvSpPr/>
          <p:nvPr userDrawn="1"/>
        </p:nvSpPr>
        <p:spPr>
          <a:xfrm>
            <a:off x="10296771" y="2670149"/>
            <a:ext cx="347810" cy="1090085"/>
          </a:xfrm>
          <a:custGeom>
            <a:avLst/>
            <a:gdLst>
              <a:gd name="connsiteX0" fmla="*/ 0 w 718672"/>
              <a:gd name="connsiteY0" fmla="*/ 2252419 h 2252418"/>
              <a:gd name="connsiteX1" fmla="*/ 445770 w 718672"/>
              <a:gd name="connsiteY1" fmla="*/ 2252419 h 2252418"/>
              <a:gd name="connsiteX2" fmla="*/ 546336 w 718672"/>
              <a:gd name="connsiteY2" fmla="*/ 1995022 h 2252418"/>
              <a:gd name="connsiteX3" fmla="*/ 718672 w 718672"/>
              <a:gd name="connsiteY3" fmla="*/ 1501583 h 2252418"/>
              <a:gd name="connsiteX4" fmla="*/ 546336 w 718672"/>
              <a:gd name="connsiteY4" fmla="*/ 1008232 h 2252418"/>
              <a:gd name="connsiteX5" fmla="*/ 445770 w 718672"/>
              <a:gd name="connsiteY5" fmla="*/ 750836 h 2252418"/>
              <a:gd name="connsiteX6" fmla="*/ 546336 w 718672"/>
              <a:gd name="connsiteY6" fmla="*/ 493439 h 2252418"/>
              <a:gd name="connsiteX7" fmla="*/ 718672 w 718672"/>
              <a:gd name="connsiteY7" fmla="*/ 0 h 2252418"/>
              <a:gd name="connsiteX8" fmla="*/ 272902 w 718672"/>
              <a:gd name="connsiteY8" fmla="*/ 0 h 2252418"/>
              <a:gd name="connsiteX9" fmla="*/ 174906 w 718672"/>
              <a:gd name="connsiteY9" fmla="*/ 247030 h 2252418"/>
              <a:gd name="connsiteX10" fmla="*/ 0 w 718672"/>
              <a:gd name="connsiteY10" fmla="*/ 750747 h 2252418"/>
              <a:gd name="connsiteX11" fmla="*/ 174906 w 718672"/>
              <a:gd name="connsiteY11" fmla="*/ 1254465 h 2252418"/>
              <a:gd name="connsiteX12" fmla="*/ 272902 w 718672"/>
              <a:gd name="connsiteY12" fmla="*/ 1501494 h 2252418"/>
              <a:gd name="connsiteX13" fmla="*/ 174906 w 718672"/>
              <a:gd name="connsiteY13" fmla="*/ 1748524 h 2252418"/>
              <a:gd name="connsiteX14" fmla="*/ 0 w 718672"/>
              <a:gd name="connsiteY14" fmla="*/ 2252242 h 225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8672" h="2252418">
                <a:moveTo>
                  <a:pt x="0" y="2252419"/>
                </a:moveTo>
                <a:lnTo>
                  <a:pt x="445770" y="2252419"/>
                </a:lnTo>
                <a:cubicBezTo>
                  <a:pt x="445770" y="2146802"/>
                  <a:pt x="485819" y="2086462"/>
                  <a:pt x="546336" y="1995022"/>
                </a:cubicBezTo>
                <a:cubicBezTo>
                  <a:pt x="623157" y="1879216"/>
                  <a:pt x="718672" y="1735145"/>
                  <a:pt x="718672" y="1501583"/>
                </a:cubicBezTo>
                <a:cubicBezTo>
                  <a:pt x="718672" y="1268021"/>
                  <a:pt x="623157" y="1124039"/>
                  <a:pt x="546336" y="1008232"/>
                </a:cubicBezTo>
                <a:cubicBezTo>
                  <a:pt x="485731" y="916881"/>
                  <a:pt x="445770" y="856453"/>
                  <a:pt x="445770" y="750836"/>
                </a:cubicBezTo>
                <a:cubicBezTo>
                  <a:pt x="445770" y="645219"/>
                  <a:pt x="485819" y="584879"/>
                  <a:pt x="546336" y="493439"/>
                </a:cubicBezTo>
                <a:cubicBezTo>
                  <a:pt x="623157" y="377633"/>
                  <a:pt x="718672" y="233562"/>
                  <a:pt x="718672" y="0"/>
                </a:cubicBezTo>
                <a:lnTo>
                  <a:pt x="272902" y="0"/>
                </a:lnTo>
                <a:cubicBezTo>
                  <a:pt x="272902" y="94984"/>
                  <a:pt x="241093" y="147172"/>
                  <a:pt x="174906" y="247030"/>
                </a:cubicBezTo>
                <a:cubicBezTo>
                  <a:pt x="101098" y="358317"/>
                  <a:pt x="0" y="510806"/>
                  <a:pt x="0" y="750747"/>
                </a:cubicBezTo>
                <a:cubicBezTo>
                  <a:pt x="0" y="990689"/>
                  <a:pt x="101098" y="1143177"/>
                  <a:pt x="174906" y="1254465"/>
                </a:cubicBezTo>
                <a:cubicBezTo>
                  <a:pt x="241093" y="1354322"/>
                  <a:pt x="272902" y="1406599"/>
                  <a:pt x="272902" y="1501494"/>
                </a:cubicBezTo>
                <a:cubicBezTo>
                  <a:pt x="272902" y="1596390"/>
                  <a:pt x="241093" y="1648667"/>
                  <a:pt x="174906" y="1748524"/>
                </a:cubicBezTo>
                <a:cubicBezTo>
                  <a:pt x="101098" y="1859812"/>
                  <a:pt x="0" y="2012300"/>
                  <a:pt x="0" y="2252242"/>
                </a:cubicBezTo>
                <a:close/>
              </a:path>
            </a:pathLst>
          </a:custGeom>
          <a:solidFill>
            <a:schemeClr val="bg1"/>
          </a:solidFill>
          <a:ln w="8846" cap="flat">
            <a:noFill/>
            <a:prstDash val="solid"/>
            <a:miter/>
          </a:ln>
        </p:spPr>
        <p:txBody>
          <a:bodyPr rtlCol="0" anchor="ctr"/>
          <a:lstStyle/>
          <a:p>
            <a:endParaRPr lang="fi-FI" dirty="0">
              <a:solidFill>
                <a:schemeClr val="tx1"/>
              </a:solidFill>
            </a:endParaRPr>
          </a:p>
        </p:txBody>
      </p:sp>
      <p:sp>
        <p:nvSpPr>
          <p:cNvPr id="23" name="Vapaamuotoinen: Muoto 22">
            <a:extLst>
              <a:ext uri="{FF2B5EF4-FFF2-40B4-BE49-F238E27FC236}">
                <a16:creationId xmlns:a16="http://schemas.microsoft.com/office/drawing/2014/main" id="{51914949-5E17-F68C-7B32-F112279F638E}"/>
              </a:ext>
              <a:ext uri="{C183D7F6-B498-43B3-948B-1728B52AA6E4}">
                <adec:decorative xmlns:adec="http://schemas.microsoft.com/office/drawing/2017/decorative" val="1"/>
              </a:ext>
            </a:extLst>
          </p:cNvPr>
          <p:cNvSpPr/>
          <p:nvPr userDrawn="1"/>
        </p:nvSpPr>
        <p:spPr>
          <a:xfrm>
            <a:off x="10756244" y="2670192"/>
            <a:ext cx="347853" cy="1090042"/>
          </a:xfrm>
          <a:custGeom>
            <a:avLst/>
            <a:gdLst>
              <a:gd name="connsiteX0" fmla="*/ 0 w 718760"/>
              <a:gd name="connsiteY0" fmla="*/ 2252330 h 2252330"/>
              <a:gd name="connsiteX1" fmla="*/ 445770 w 718760"/>
              <a:gd name="connsiteY1" fmla="*/ 2252330 h 2252330"/>
              <a:gd name="connsiteX2" fmla="*/ 546425 w 718760"/>
              <a:gd name="connsiteY2" fmla="*/ 1994934 h 2252330"/>
              <a:gd name="connsiteX3" fmla="*/ 718761 w 718760"/>
              <a:gd name="connsiteY3" fmla="*/ 1501495 h 2252330"/>
              <a:gd name="connsiteX4" fmla="*/ 546425 w 718760"/>
              <a:gd name="connsiteY4" fmla="*/ 1008144 h 2252330"/>
              <a:gd name="connsiteX5" fmla="*/ 445770 w 718760"/>
              <a:gd name="connsiteY5" fmla="*/ 750747 h 2252330"/>
              <a:gd name="connsiteX6" fmla="*/ 546425 w 718760"/>
              <a:gd name="connsiteY6" fmla="*/ 493351 h 2252330"/>
              <a:gd name="connsiteX7" fmla="*/ 718761 w 718760"/>
              <a:gd name="connsiteY7" fmla="*/ 0 h 2252330"/>
              <a:gd name="connsiteX8" fmla="*/ 272991 w 718760"/>
              <a:gd name="connsiteY8" fmla="*/ 0 h 2252330"/>
              <a:gd name="connsiteX9" fmla="*/ 174994 w 718760"/>
              <a:gd name="connsiteY9" fmla="*/ 247030 h 2252330"/>
              <a:gd name="connsiteX10" fmla="*/ 89 w 718760"/>
              <a:gd name="connsiteY10" fmla="*/ 750836 h 2252330"/>
              <a:gd name="connsiteX11" fmla="*/ 174994 w 718760"/>
              <a:gd name="connsiteY11" fmla="*/ 1254553 h 2252330"/>
              <a:gd name="connsiteX12" fmla="*/ 272991 w 718760"/>
              <a:gd name="connsiteY12" fmla="*/ 1501583 h 2252330"/>
              <a:gd name="connsiteX13" fmla="*/ 174994 w 718760"/>
              <a:gd name="connsiteY13" fmla="*/ 1748613 h 2252330"/>
              <a:gd name="connsiteX14" fmla="*/ 89 w 718760"/>
              <a:gd name="connsiteY14" fmla="*/ 2252330 h 2252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8760" h="2252330">
                <a:moveTo>
                  <a:pt x="0" y="2252330"/>
                </a:moveTo>
                <a:lnTo>
                  <a:pt x="445770" y="2252330"/>
                </a:lnTo>
                <a:cubicBezTo>
                  <a:pt x="445770" y="2146714"/>
                  <a:pt x="485819" y="2086374"/>
                  <a:pt x="546425" y="1994934"/>
                </a:cubicBezTo>
                <a:cubicBezTo>
                  <a:pt x="623245" y="1879128"/>
                  <a:pt x="718761" y="1735056"/>
                  <a:pt x="718761" y="1501495"/>
                </a:cubicBezTo>
                <a:cubicBezTo>
                  <a:pt x="718761" y="1267933"/>
                  <a:pt x="623245" y="1123950"/>
                  <a:pt x="546425" y="1008144"/>
                </a:cubicBezTo>
                <a:cubicBezTo>
                  <a:pt x="485819" y="916792"/>
                  <a:pt x="445770" y="856364"/>
                  <a:pt x="445770" y="750747"/>
                </a:cubicBezTo>
                <a:cubicBezTo>
                  <a:pt x="445770" y="645130"/>
                  <a:pt x="485819" y="584791"/>
                  <a:pt x="546425" y="493351"/>
                </a:cubicBezTo>
                <a:cubicBezTo>
                  <a:pt x="623245" y="377633"/>
                  <a:pt x="718761" y="233473"/>
                  <a:pt x="718761" y="0"/>
                </a:cubicBezTo>
                <a:lnTo>
                  <a:pt x="272991" y="0"/>
                </a:lnTo>
                <a:cubicBezTo>
                  <a:pt x="272991" y="94896"/>
                  <a:pt x="241182" y="147172"/>
                  <a:pt x="174994" y="247030"/>
                </a:cubicBezTo>
                <a:cubicBezTo>
                  <a:pt x="101186" y="358317"/>
                  <a:pt x="89" y="510806"/>
                  <a:pt x="89" y="750836"/>
                </a:cubicBezTo>
                <a:cubicBezTo>
                  <a:pt x="89" y="990866"/>
                  <a:pt x="101186" y="1143266"/>
                  <a:pt x="174994" y="1254553"/>
                </a:cubicBezTo>
                <a:cubicBezTo>
                  <a:pt x="241182" y="1354411"/>
                  <a:pt x="272991" y="1406599"/>
                  <a:pt x="272991" y="1501583"/>
                </a:cubicBezTo>
                <a:cubicBezTo>
                  <a:pt x="272991" y="1596567"/>
                  <a:pt x="241182" y="1648755"/>
                  <a:pt x="174994" y="1748613"/>
                </a:cubicBezTo>
                <a:cubicBezTo>
                  <a:pt x="101186" y="1859900"/>
                  <a:pt x="89" y="2012300"/>
                  <a:pt x="89" y="2252330"/>
                </a:cubicBezTo>
                <a:close/>
              </a:path>
            </a:pathLst>
          </a:custGeom>
          <a:solidFill>
            <a:schemeClr val="bg1"/>
          </a:solidFill>
          <a:ln w="8846" cap="flat">
            <a:noFill/>
            <a:prstDash val="solid"/>
            <a:miter/>
          </a:ln>
        </p:spPr>
        <p:txBody>
          <a:bodyPr rtlCol="0" anchor="ctr"/>
          <a:lstStyle/>
          <a:p>
            <a:endParaRPr lang="fi-FI" dirty="0">
              <a:solidFill>
                <a:schemeClr val="tx1"/>
              </a:solidFill>
            </a:endParaRPr>
          </a:p>
        </p:txBody>
      </p:sp>
      <p:sp>
        <p:nvSpPr>
          <p:cNvPr id="8" name="Alatunnisteen paikkamerkki 7">
            <a:extLst>
              <a:ext uri="{FF2B5EF4-FFF2-40B4-BE49-F238E27FC236}">
                <a16:creationId xmlns:a16="http://schemas.microsoft.com/office/drawing/2014/main" id="{94F55725-8A53-2512-F664-A2BD73DA907C}"/>
              </a:ext>
            </a:extLst>
          </p:cNvPr>
          <p:cNvSpPr>
            <a:spLocks noGrp="1"/>
          </p:cNvSpPr>
          <p:nvPr>
            <p:ph type="ftr" sz="quarter" idx="11"/>
          </p:nvPr>
        </p:nvSpPr>
        <p:spPr/>
        <p:txBody>
          <a:bodyPr/>
          <a:lstStyle>
            <a:lvl1pPr>
              <a:defRPr>
                <a:solidFill>
                  <a:schemeClr val="tx1"/>
                </a:solidFill>
              </a:defRPr>
            </a:lvl1pPr>
          </a:lstStyle>
          <a:p>
            <a:endParaRPr lang="fi-FI" dirty="0"/>
          </a:p>
        </p:txBody>
      </p:sp>
      <p:sp>
        <p:nvSpPr>
          <p:cNvPr id="4" name="Päivämäärän paikkamerkki 3">
            <a:extLst>
              <a:ext uri="{FF2B5EF4-FFF2-40B4-BE49-F238E27FC236}">
                <a16:creationId xmlns:a16="http://schemas.microsoft.com/office/drawing/2014/main" id="{559FAAE0-8AFA-4181-3E40-A6DAEFAEB174}"/>
              </a:ext>
            </a:extLst>
          </p:cNvPr>
          <p:cNvSpPr>
            <a:spLocks noGrp="1"/>
          </p:cNvSpPr>
          <p:nvPr>
            <p:ph type="dt" sz="half" idx="10"/>
          </p:nvPr>
        </p:nvSpPr>
        <p:spPr/>
        <p:txBody>
          <a:bodyPr/>
          <a:lstStyle>
            <a:lvl1pPr>
              <a:defRPr>
                <a:solidFill>
                  <a:schemeClr val="tx1"/>
                </a:solidFill>
              </a:defRPr>
            </a:lvl1pPr>
          </a:lstStyle>
          <a:p>
            <a:r>
              <a:rPr lang="fi-FI"/>
              <a:t>12.8.2025</a:t>
            </a:r>
            <a:endParaRPr lang="fi-FI" dirty="0"/>
          </a:p>
        </p:txBody>
      </p:sp>
      <p:sp>
        <p:nvSpPr>
          <p:cNvPr id="10" name="Dian numeron paikkamerkki 9">
            <a:extLst>
              <a:ext uri="{FF2B5EF4-FFF2-40B4-BE49-F238E27FC236}">
                <a16:creationId xmlns:a16="http://schemas.microsoft.com/office/drawing/2014/main" id="{6C336695-3E40-2CC2-619B-1ABEC41E016C}"/>
              </a:ext>
            </a:extLst>
          </p:cNvPr>
          <p:cNvSpPr>
            <a:spLocks noGrp="1"/>
          </p:cNvSpPr>
          <p:nvPr>
            <p:ph type="sldNum" sz="quarter" idx="12"/>
          </p:nvPr>
        </p:nvSpPr>
        <p:spPr/>
        <p:txBody>
          <a:bodyPr/>
          <a:lstStyle>
            <a:lvl1pPr>
              <a:defRPr>
                <a:solidFill>
                  <a:schemeClr val="tx1"/>
                </a:solidFill>
              </a:defRPr>
            </a:lvl1p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D5F07883-B9B5-6F96-0F9E-2C4F6DB2334D}"/>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tx1"/>
              </a:solidFill>
            </a:endParaRPr>
          </a:p>
        </p:txBody>
      </p:sp>
    </p:spTree>
    <p:extLst>
      <p:ext uri="{BB962C8B-B14F-4D97-AF65-F5344CB8AC3E}">
        <p14:creationId xmlns:p14="http://schemas.microsoft.com/office/powerpoint/2010/main" val="31074108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fill="hold" grpId="0" nodeType="afterEffect">
                                  <p:stCondLst>
                                    <p:cond delay="0"/>
                                  </p:stCondLst>
                                  <p:childTnLst>
                                    <p:animRot by="120000">
                                      <p:cBhvr>
                                        <p:cTn id="6" dur="150" fill="hold">
                                          <p:stCondLst>
                                            <p:cond delay="0"/>
                                          </p:stCondLst>
                                        </p:cTn>
                                        <p:tgtEl>
                                          <p:spTgt spid="19"/>
                                        </p:tgtEl>
                                        <p:attrNameLst>
                                          <p:attrName>r</p:attrName>
                                        </p:attrNameLst>
                                      </p:cBhvr>
                                    </p:animRot>
                                    <p:animRot by="-240000">
                                      <p:cBhvr>
                                        <p:cTn id="7" dur="300" fill="hold">
                                          <p:stCondLst>
                                            <p:cond delay="300"/>
                                          </p:stCondLst>
                                        </p:cTn>
                                        <p:tgtEl>
                                          <p:spTgt spid="19"/>
                                        </p:tgtEl>
                                        <p:attrNameLst>
                                          <p:attrName>r</p:attrName>
                                        </p:attrNameLst>
                                      </p:cBhvr>
                                    </p:animRot>
                                    <p:animRot by="240000">
                                      <p:cBhvr>
                                        <p:cTn id="8" dur="300" fill="hold">
                                          <p:stCondLst>
                                            <p:cond delay="600"/>
                                          </p:stCondLst>
                                        </p:cTn>
                                        <p:tgtEl>
                                          <p:spTgt spid="19"/>
                                        </p:tgtEl>
                                        <p:attrNameLst>
                                          <p:attrName>r</p:attrName>
                                        </p:attrNameLst>
                                      </p:cBhvr>
                                    </p:animRot>
                                    <p:animRot by="-240000">
                                      <p:cBhvr>
                                        <p:cTn id="9" dur="300" fill="hold">
                                          <p:stCondLst>
                                            <p:cond delay="900"/>
                                          </p:stCondLst>
                                        </p:cTn>
                                        <p:tgtEl>
                                          <p:spTgt spid="19"/>
                                        </p:tgtEl>
                                        <p:attrNameLst>
                                          <p:attrName>r</p:attrName>
                                        </p:attrNameLst>
                                      </p:cBhvr>
                                    </p:animRot>
                                    <p:animRot by="120000">
                                      <p:cBhvr>
                                        <p:cTn id="10" dur="300" fill="hold">
                                          <p:stCondLst>
                                            <p:cond delay="1200"/>
                                          </p:stCondLst>
                                        </p:cTn>
                                        <p:tgtEl>
                                          <p:spTgt spid="19"/>
                                        </p:tgtEl>
                                        <p:attrNameLst>
                                          <p:attrName>r</p:attrName>
                                        </p:attrNameLst>
                                      </p:cBhvr>
                                    </p:animRot>
                                  </p:childTnLst>
                                </p:cTn>
                              </p:par>
                            </p:childTnLst>
                          </p:cTn>
                        </p:par>
                        <p:par>
                          <p:cTn id="11" fill="hold">
                            <p:stCondLst>
                              <p:cond delay="1500"/>
                            </p:stCondLst>
                            <p:childTnLst>
                              <p:par>
                                <p:cTn id="12" presetID="12" presetClass="entr" presetSubtype="4" fill="hold" grpId="0" nodeType="afterEffect">
                                  <p:stCondLst>
                                    <p:cond delay="0"/>
                                  </p:stCondLst>
                                  <p:childTnLst>
                                    <p:set>
                                      <p:cBhvr>
                                        <p:cTn id="13" dur="1" fill="hold">
                                          <p:stCondLst>
                                            <p:cond delay="0"/>
                                          </p:stCondLst>
                                        </p:cTn>
                                        <p:tgtEl>
                                          <p:spTgt spid="20"/>
                                        </p:tgtEl>
                                        <p:attrNameLst>
                                          <p:attrName>style.visibility</p:attrName>
                                        </p:attrNameLst>
                                      </p:cBhvr>
                                      <p:to>
                                        <p:strVal val="visible"/>
                                      </p:to>
                                    </p:set>
                                    <p:anim calcmode="lin" valueType="num">
                                      <p:cBhvr additive="base">
                                        <p:cTn id="14" dur="1000"/>
                                        <p:tgtEl>
                                          <p:spTgt spid="20"/>
                                        </p:tgtEl>
                                        <p:attrNameLst>
                                          <p:attrName>ppt_y</p:attrName>
                                        </p:attrNameLst>
                                      </p:cBhvr>
                                      <p:tavLst>
                                        <p:tav tm="0">
                                          <p:val>
                                            <p:strVal val="#ppt_y+#ppt_h*1.125000"/>
                                          </p:val>
                                        </p:tav>
                                        <p:tav tm="100000">
                                          <p:val>
                                            <p:strVal val="#ppt_y"/>
                                          </p:val>
                                        </p:tav>
                                      </p:tavLst>
                                    </p:anim>
                                    <p:animEffect transition="in" filter="wipe(up)">
                                      <p:cBhvr>
                                        <p:cTn id="15" dur="1000"/>
                                        <p:tgtEl>
                                          <p:spTgt spid="20"/>
                                        </p:tgtEl>
                                      </p:cBhvr>
                                    </p:animEffect>
                                  </p:childTnLst>
                                </p:cTn>
                              </p:par>
                              <p:par>
                                <p:cTn id="16" presetID="12" presetClass="entr" presetSubtype="4" fill="hold" grpId="0" nodeType="withEffect">
                                  <p:stCondLst>
                                    <p:cond delay="0"/>
                                  </p:stCondLst>
                                  <p:childTnLst>
                                    <p:set>
                                      <p:cBhvr>
                                        <p:cTn id="17" dur="1" fill="hold">
                                          <p:stCondLst>
                                            <p:cond delay="0"/>
                                          </p:stCondLst>
                                        </p:cTn>
                                        <p:tgtEl>
                                          <p:spTgt spid="21"/>
                                        </p:tgtEl>
                                        <p:attrNameLst>
                                          <p:attrName>style.visibility</p:attrName>
                                        </p:attrNameLst>
                                      </p:cBhvr>
                                      <p:to>
                                        <p:strVal val="visible"/>
                                      </p:to>
                                    </p:set>
                                    <p:anim calcmode="lin" valueType="num">
                                      <p:cBhvr additive="base">
                                        <p:cTn id="18" dur="1000"/>
                                        <p:tgtEl>
                                          <p:spTgt spid="21"/>
                                        </p:tgtEl>
                                        <p:attrNameLst>
                                          <p:attrName>ppt_y</p:attrName>
                                        </p:attrNameLst>
                                      </p:cBhvr>
                                      <p:tavLst>
                                        <p:tav tm="0">
                                          <p:val>
                                            <p:strVal val="#ppt_y+#ppt_h*1.125000"/>
                                          </p:val>
                                        </p:tav>
                                        <p:tav tm="100000">
                                          <p:val>
                                            <p:strVal val="#ppt_y"/>
                                          </p:val>
                                        </p:tav>
                                      </p:tavLst>
                                    </p:anim>
                                    <p:animEffect transition="in" filter="wipe(up)">
                                      <p:cBhvr>
                                        <p:cTn id="19" dur="1000"/>
                                        <p:tgtEl>
                                          <p:spTgt spid="21"/>
                                        </p:tgtEl>
                                      </p:cBhvr>
                                    </p:animEffect>
                                  </p:childTnLst>
                                </p:cTn>
                              </p:par>
                              <p:par>
                                <p:cTn id="20" presetID="32" presetClass="emph" presetSubtype="0" fill="hold" grpId="0" nodeType="withEffect">
                                  <p:stCondLst>
                                    <p:cond delay="0"/>
                                  </p:stCondLst>
                                  <p:childTnLst>
                                    <p:animRot by="120000">
                                      <p:cBhvr>
                                        <p:cTn id="21" dur="150" fill="hold">
                                          <p:stCondLst>
                                            <p:cond delay="0"/>
                                          </p:stCondLst>
                                        </p:cTn>
                                        <p:tgtEl>
                                          <p:spTgt spid="14"/>
                                        </p:tgtEl>
                                        <p:attrNameLst>
                                          <p:attrName>r</p:attrName>
                                        </p:attrNameLst>
                                      </p:cBhvr>
                                    </p:animRot>
                                    <p:animRot by="-240000">
                                      <p:cBhvr>
                                        <p:cTn id="22" dur="300" fill="hold">
                                          <p:stCondLst>
                                            <p:cond delay="300"/>
                                          </p:stCondLst>
                                        </p:cTn>
                                        <p:tgtEl>
                                          <p:spTgt spid="14"/>
                                        </p:tgtEl>
                                        <p:attrNameLst>
                                          <p:attrName>r</p:attrName>
                                        </p:attrNameLst>
                                      </p:cBhvr>
                                    </p:animRot>
                                    <p:animRot by="240000">
                                      <p:cBhvr>
                                        <p:cTn id="23" dur="300" fill="hold">
                                          <p:stCondLst>
                                            <p:cond delay="600"/>
                                          </p:stCondLst>
                                        </p:cTn>
                                        <p:tgtEl>
                                          <p:spTgt spid="14"/>
                                        </p:tgtEl>
                                        <p:attrNameLst>
                                          <p:attrName>r</p:attrName>
                                        </p:attrNameLst>
                                      </p:cBhvr>
                                    </p:animRot>
                                    <p:animRot by="-240000">
                                      <p:cBhvr>
                                        <p:cTn id="24" dur="300" fill="hold">
                                          <p:stCondLst>
                                            <p:cond delay="900"/>
                                          </p:stCondLst>
                                        </p:cTn>
                                        <p:tgtEl>
                                          <p:spTgt spid="14"/>
                                        </p:tgtEl>
                                        <p:attrNameLst>
                                          <p:attrName>r</p:attrName>
                                        </p:attrNameLst>
                                      </p:cBhvr>
                                    </p:animRot>
                                    <p:animRot by="120000">
                                      <p:cBhvr>
                                        <p:cTn id="25" dur="300" fill="hold">
                                          <p:stCondLst>
                                            <p:cond delay="1200"/>
                                          </p:stCondLst>
                                        </p:cTn>
                                        <p:tgtEl>
                                          <p:spTgt spid="14"/>
                                        </p:tgtEl>
                                        <p:attrNameLst>
                                          <p:attrName>r</p:attrName>
                                        </p:attrNameLst>
                                      </p:cBhvr>
                                    </p:animRot>
                                  </p:childTnLst>
                                </p:cTn>
                              </p:par>
                            </p:childTnLst>
                          </p:cTn>
                        </p:par>
                        <p:par>
                          <p:cTn id="26" fill="hold">
                            <p:stCondLst>
                              <p:cond delay="3000"/>
                            </p:stCondLst>
                            <p:childTnLst>
                              <p:par>
                                <p:cTn id="27" presetID="12" presetClass="entr" presetSubtype="4" fill="hold" grpId="0" nodeType="afterEffect">
                                  <p:stCondLst>
                                    <p:cond delay="0"/>
                                  </p:stCondLst>
                                  <p:childTnLst>
                                    <p:set>
                                      <p:cBhvr>
                                        <p:cTn id="28" dur="1" fill="hold">
                                          <p:stCondLst>
                                            <p:cond delay="0"/>
                                          </p:stCondLst>
                                        </p:cTn>
                                        <p:tgtEl>
                                          <p:spTgt spid="22"/>
                                        </p:tgtEl>
                                        <p:attrNameLst>
                                          <p:attrName>style.visibility</p:attrName>
                                        </p:attrNameLst>
                                      </p:cBhvr>
                                      <p:to>
                                        <p:strVal val="visible"/>
                                      </p:to>
                                    </p:set>
                                    <p:anim calcmode="lin" valueType="num">
                                      <p:cBhvr additive="base">
                                        <p:cTn id="29" dur="1000"/>
                                        <p:tgtEl>
                                          <p:spTgt spid="22"/>
                                        </p:tgtEl>
                                        <p:attrNameLst>
                                          <p:attrName>ppt_y</p:attrName>
                                        </p:attrNameLst>
                                      </p:cBhvr>
                                      <p:tavLst>
                                        <p:tav tm="0">
                                          <p:val>
                                            <p:strVal val="#ppt_y+#ppt_h*1.125000"/>
                                          </p:val>
                                        </p:tav>
                                        <p:tav tm="100000">
                                          <p:val>
                                            <p:strVal val="#ppt_y"/>
                                          </p:val>
                                        </p:tav>
                                      </p:tavLst>
                                    </p:anim>
                                    <p:animEffect transition="in" filter="wipe(up)">
                                      <p:cBhvr>
                                        <p:cTn id="30" dur="1000"/>
                                        <p:tgtEl>
                                          <p:spTgt spid="22"/>
                                        </p:tgtEl>
                                      </p:cBhvr>
                                    </p:animEffect>
                                  </p:childTnLst>
                                </p:cTn>
                              </p:par>
                              <p:par>
                                <p:cTn id="31" presetID="12" presetClass="entr" presetSubtype="4" fill="hold" grpId="0" nodeType="withEffect">
                                  <p:stCondLst>
                                    <p:cond delay="0"/>
                                  </p:stCondLst>
                                  <p:childTnLst>
                                    <p:set>
                                      <p:cBhvr>
                                        <p:cTn id="32" dur="1" fill="hold">
                                          <p:stCondLst>
                                            <p:cond delay="0"/>
                                          </p:stCondLst>
                                        </p:cTn>
                                        <p:tgtEl>
                                          <p:spTgt spid="23"/>
                                        </p:tgtEl>
                                        <p:attrNameLst>
                                          <p:attrName>style.visibility</p:attrName>
                                        </p:attrNameLst>
                                      </p:cBhvr>
                                      <p:to>
                                        <p:strVal val="visible"/>
                                      </p:to>
                                    </p:set>
                                    <p:anim calcmode="lin" valueType="num">
                                      <p:cBhvr additive="base">
                                        <p:cTn id="33" dur="1000"/>
                                        <p:tgtEl>
                                          <p:spTgt spid="23"/>
                                        </p:tgtEl>
                                        <p:attrNameLst>
                                          <p:attrName>ppt_y</p:attrName>
                                        </p:attrNameLst>
                                      </p:cBhvr>
                                      <p:tavLst>
                                        <p:tav tm="0">
                                          <p:val>
                                            <p:strVal val="#ppt_y+#ppt_h*1.125000"/>
                                          </p:val>
                                        </p:tav>
                                        <p:tav tm="100000">
                                          <p:val>
                                            <p:strVal val="#ppt_y"/>
                                          </p:val>
                                        </p:tav>
                                      </p:tavLst>
                                    </p:anim>
                                    <p:animEffect transition="in" filter="wipe(up)">
                                      <p:cBhvr>
                                        <p:cTn id="34" dur="1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9" grpId="0" animBg="1"/>
      <p:bldP spid="20" grpId="0" animBg="1"/>
      <p:bldP spid="21" grpId="0" animBg="1"/>
      <p:bldP spid="22" grpId="0" animBg="1"/>
      <p:bldP spid="23" grpId="0" animBg="1"/>
    </p:bldLst>
  </p:timing>
</p:sldLayout>
</file>

<file path=ppt/slideLayouts/slideLayout769.xml><?xml version="1.0" encoding="utf-8"?>
<p:sldLayout xmlns:a="http://schemas.openxmlformats.org/drawingml/2006/main" xmlns:r="http://schemas.openxmlformats.org/officeDocument/2006/relationships" xmlns:p="http://schemas.openxmlformats.org/presentationml/2006/main" preserve="1" userDrawn="1">
  <p:cSld name="Väliotsikkodia 1 B">
    <p:bg>
      <p:bgPr>
        <a:solidFill>
          <a:schemeClr val="accent5"/>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EFBD6DC0-03F5-AF6D-3C17-D4782AEE9561}"/>
              </a:ext>
            </a:extLst>
          </p:cNvPr>
          <p:cNvSpPr>
            <a:spLocks noGrp="1"/>
          </p:cNvSpPr>
          <p:nvPr>
            <p:ph type="title" hasCustomPrompt="1"/>
          </p:nvPr>
        </p:nvSpPr>
        <p:spPr>
          <a:xfrm>
            <a:off x="539750" y="1720850"/>
            <a:ext cx="7288214" cy="2541588"/>
          </a:xfrm>
          <a:prstGeom prst="rect">
            <a:avLst/>
          </a:prstGeom>
        </p:spPr>
        <p:txBody>
          <a:bodyPr anchor="b"/>
          <a:lstStyle>
            <a:lvl1pPr>
              <a:defRPr sz="6000">
                <a:solidFill>
                  <a:schemeClr val="bg1"/>
                </a:solidFill>
              </a:defRPr>
            </a:lvl1pPr>
          </a:lstStyle>
          <a:p>
            <a:r>
              <a:rPr lang="fi-FI" dirty="0"/>
              <a:t>Hengähdysdia</a:t>
            </a:r>
          </a:p>
        </p:txBody>
      </p:sp>
      <p:sp>
        <p:nvSpPr>
          <p:cNvPr id="3" name="Tekstin paikkamerkki">
            <a:extLst>
              <a:ext uri="{FF2B5EF4-FFF2-40B4-BE49-F238E27FC236}">
                <a16:creationId xmlns:a16="http://schemas.microsoft.com/office/drawing/2014/main" id="{B5A8CE6B-1026-260C-E5DC-5E2E67F7FA7F}"/>
              </a:ext>
            </a:extLst>
          </p:cNvPr>
          <p:cNvSpPr>
            <a:spLocks noGrp="1"/>
          </p:cNvSpPr>
          <p:nvPr>
            <p:ph type="body" idx="1" hasCustomPrompt="1"/>
          </p:nvPr>
        </p:nvSpPr>
        <p:spPr>
          <a:xfrm>
            <a:off x="539750" y="4511675"/>
            <a:ext cx="7288214" cy="992188"/>
          </a:xfrm>
        </p:spPr>
        <p:txBody>
          <a:bodyPr/>
          <a:lstStyle>
            <a:lvl1pPr marL="0" indent="0">
              <a:buNone/>
              <a:defRPr sz="2000">
                <a:solidFill>
                  <a:schemeClr val="bg1"/>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fi-FI" dirty="0"/>
              <a:t>Nostotekstipaikka, johon voi lisätä dian aiheeseen liittyvää sisältöä, esim. linkin tai esittelytekstin.</a:t>
            </a:r>
          </a:p>
        </p:txBody>
      </p:sp>
      <p:grpSp>
        <p:nvGrpSpPr>
          <p:cNvPr id="15" name="Ryhmä 14">
            <a:extLst>
              <a:ext uri="{FF2B5EF4-FFF2-40B4-BE49-F238E27FC236}">
                <a16:creationId xmlns:a16="http://schemas.microsoft.com/office/drawing/2014/main" id="{AD1F4315-6E6E-E54E-5DE7-12223EBDF326}"/>
              </a:ext>
              <a:ext uri="{C183D7F6-B498-43B3-948B-1728B52AA6E4}">
                <adec:decorative xmlns:adec="http://schemas.microsoft.com/office/drawing/2017/decorative" val="1"/>
              </a:ext>
            </a:extLst>
          </p:cNvPr>
          <p:cNvGrpSpPr/>
          <p:nvPr userDrawn="1"/>
        </p:nvGrpSpPr>
        <p:grpSpPr>
          <a:xfrm>
            <a:off x="8273830" y="1531937"/>
            <a:ext cx="4666677" cy="4376267"/>
            <a:chOff x="8273830" y="1208855"/>
            <a:chExt cx="5011200" cy="4699350"/>
          </a:xfrm>
        </p:grpSpPr>
        <p:sp>
          <p:nvSpPr>
            <p:cNvPr id="11" name="Vapaamuotoinen: Muoto 10">
              <a:extLst>
                <a:ext uri="{FF2B5EF4-FFF2-40B4-BE49-F238E27FC236}">
                  <a16:creationId xmlns:a16="http://schemas.microsoft.com/office/drawing/2014/main" id="{FB496CED-0162-3DE7-63B4-99611083EBCA}"/>
                </a:ext>
              </a:extLst>
            </p:cNvPr>
            <p:cNvSpPr/>
            <p:nvPr/>
          </p:nvSpPr>
          <p:spPr>
            <a:xfrm>
              <a:off x="8281255" y="1208855"/>
              <a:ext cx="5003775" cy="3915000"/>
            </a:xfrm>
            <a:custGeom>
              <a:avLst/>
              <a:gdLst>
                <a:gd name="connsiteX0" fmla="*/ 4733775 w 5003775"/>
                <a:gd name="connsiteY0" fmla="*/ 0 h 3915000"/>
                <a:gd name="connsiteX1" fmla="*/ 5003775 w 5003775"/>
                <a:gd name="connsiteY1" fmla="*/ 270000 h 3915000"/>
                <a:gd name="connsiteX2" fmla="*/ 5003775 w 5003775"/>
                <a:gd name="connsiteY2" fmla="*/ 3645000 h 3915000"/>
                <a:gd name="connsiteX3" fmla="*/ 4733775 w 5003775"/>
                <a:gd name="connsiteY3" fmla="*/ 3915000 h 3915000"/>
                <a:gd name="connsiteX4" fmla="*/ 270000 w 5003775"/>
                <a:gd name="connsiteY4" fmla="*/ 3915000 h 3915000"/>
                <a:gd name="connsiteX5" fmla="*/ 0 w 5003775"/>
                <a:gd name="connsiteY5" fmla="*/ 3645000 h 3915000"/>
                <a:gd name="connsiteX6" fmla="*/ 0 w 5003775"/>
                <a:gd name="connsiteY6" fmla="*/ 270000 h 3915000"/>
                <a:gd name="connsiteX7" fmla="*/ 270000 w 5003775"/>
                <a:gd name="connsiteY7" fmla="*/ 0 h 3915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03775" h="3915000">
                  <a:moveTo>
                    <a:pt x="4733775" y="0"/>
                  </a:moveTo>
                  <a:cubicBezTo>
                    <a:pt x="4882892" y="0"/>
                    <a:pt x="5003775" y="120883"/>
                    <a:pt x="5003775" y="270000"/>
                  </a:cubicBezTo>
                  <a:lnTo>
                    <a:pt x="5003775" y="3645000"/>
                  </a:lnTo>
                  <a:cubicBezTo>
                    <a:pt x="5003775" y="3794117"/>
                    <a:pt x="4882892" y="3915000"/>
                    <a:pt x="4733775" y="3915000"/>
                  </a:cubicBezTo>
                  <a:lnTo>
                    <a:pt x="270000" y="3915000"/>
                  </a:lnTo>
                  <a:cubicBezTo>
                    <a:pt x="120883" y="3915000"/>
                    <a:pt x="0" y="3794117"/>
                    <a:pt x="0" y="3645000"/>
                  </a:cubicBezTo>
                  <a:lnTo>
                    <a:pt x="0" y="270000"/>
                  </a:lnTo>
                  <a:cubicBezTo>
                    <a:pt x="0" y="120883"/>
                    <a:pt x="120883" y="0"/>
                    <a:pt x="270000" y="0"/>
                  </a:cubicBezTo>
                  <a:close/>
                </a:path>
              </a:pathLst>
            </a:custGeom>
            <a:noFill/>
            <a:ln w="165100" cap="flat">
              <a:solidFill>
                <a:schemeClr val="bg1"/>
              </a:solidFill>
              <a:prstDash val="solid"/>
              <a:miter/>
            </a:ln>
          </p:spPr>
          <p:txBody>
            <a:bodyPr rtlCol="0" anchor="ctr"/>
            <a:lstStyle/>
            <a:p>
              <a:endParaRPr lang="fi-FI" dirty="0">
                <a:solidFill>
                  <a:schemeClr val="bg1"/>
                </a:solidFill>
              </a:endParaRPr>
            </a:p>
          </p:txBody>
        </p:sp>
        <p:sp>
          <p:nvSpPr>
            <p:cNvPr id="12" name="Vapaamuotoinen: Muoto 11">
              <a:extLst>
                <a:ext uri="{FF2B5EF4-FFF2-40B4-BE49-F238E27FC236}">
                  <a16:creationId xmlns:a16="http://schemas.microsoft.com/office/drawing/2014/main" id="{D0B81B2D-FC39-A181-C7E4-FEE50A2CBE62}"/>
                </a:ext>
              </a:extLst>
            </p:cNvPr>
            <p:cNvSpPr/>
            <p:nvPr/>
          </p:nvSpPr>
          <p:spPr>
            <a:xfrm>
              <a:off x="8273830" y="4614567"/>
              <a:ext cx="4972387" cy="33750"/>
            </a:xfrm>
            <a:custGeom>
              <a:avLst/>
              <a:gdLst>
                <a:gd name="connsiteX0" fmla="*/ 0 w 4972387"/>
                <a:gd name="connsiteY0" fmla="*/ 0 h 33750"/>
                <a:gd name="connsiteX1" fmla="*/ 4972388 w 4972387"/>
                <a:gd name="connsiteY1" fmla="*/ 0 h 33750"/>
              </a:gdLst>
              <a:ahLst/>
              <a:cxnLst>
                <a:cxn ang="0">
                  <a:pos x="connsiteX0" y="connsiteY0"/>
                </a:cxn>
                <a:cxn ang="0">
                  <a:pos x="connsiteX1" y="connsiteY1"/>
                </a:cxn>
              </a:cxnLst>
              <a:rect l="l" t="t" r="r" b="b"/>
              <a:pathLst>
                <a:path w="4972387" h="33750">
                  <a:moveTo>
                    <a:pt x="0" y="0"/>
                  </a:moveTo>
                  <a:lnTo>
                    <a:pt x="4972388" y="0"/>
                  </a:lnTo>
                </a:path>
              </a:pathLst>
            </a:custGeom>
            <a:ln w="165100" cap="flat">
              <a:solidFill>
                <a:schemeClr val="bg1"/>
              </a:solidFill>
              <a:prstDash val="solid"/>
              <a:miter/>
            </a:ln>
          </p:spPr>
          <p:txBody>
            <a:bodyPr rtlCol="0" anchor="ctr"/>
            <a:lstStyle/>
            <a:p>
              <a:endParaRPr lang="fi-FI" dirty="0">
                <a:solidFill>
                  <a:schemeClr val="bg1"/>
                </a:solidFill>
              </a:endParaRPr>
            </a:p>
          </p:txBody>
        </p:sp>
        <p:sp>
          <p:nvSpPr>
            <p:cNvPr id="13" name="Vapaamuotoinen: Muoto 12">
              <a:extLst>
                <a:ext uri="{FF2B5EF4-FFF2-40B4-BE49-F238E27FC236}">
                  <a16:creationId xmlns:a16="http://schemas.microsoft.com/office/drawing/2014/main" id="{65A141F1-EB46-0440-B964-5E0B1E0F134E}"/>
                </a:ext>
              </a:extLst>
            </p:cNvPr>
            <p:cNvSpPr/>
            <p:nvPr/>
          </p:nvSpPr>
          <p:spPr>
            <a:xfrm>
              <a:off x="9527642" y="5123855"/>
              <a:ext cx="2464762" cy="784350"/>
            </a:xfrm>
            <a:custGeom>
              <a:avLst/>
              <a:gdLst>
                <a:gd name="connsiteX0" fmla="*/ 1496475 w 2464762"/>
                <a:gd name="connsiteY0" fmla="*/ 0 h 784350"/>
                <a:gd name="connsiteX1" fmla="*/ 1496475 w 2464762"/>
                <a:gd name="connsiteY1" fmla="*/ 463050 h 784350"/>
                <a:gd name="connsiteX2" fmla="*/ 1814400 w 2464762"/>
                <a:gd name="connsiteY2" fmla="*/ 782325 h 784350"/>
                <a:gd name="connsiteX3" fmla="*/ 2464763 w 2464762"/>
                <a:gd name="connsiteY3" fmla="*/ 784350 h 784350"/>
                <a:gd name="connsiteX4" fmla="*/ 0 w 2464762"/>
                <a:gd name="connsiteY4" fmla="*/ 784350 h 784350"/>
                <a:gd name="connsiteX5" fmla="*/ 650025 w 2464762"/>
                <a:gd name="connsiteY5" fmla="*/ 782325 h 784350"/>
                <a:gd name="connsiteX6" fmla="*/ 968288 w 2464762"/>
                <a:gd name="connsiteY6" fmla="*/ 463050 h 784350"/>
                <a:gd name="connsiteX7" fmla="*/ 968288 w 2464762"/>
                <a:gd name="connsiteY7" fmla="*/ 0 h 78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64762" h="784350">
                  <a:moveTo>
                    <a:pt x="1496475" y="0"/>
                  </a:moveTo>
                  <a:lnTo>
                    <a:pt x="1496475" y="463050"/>
                  </a:lnTo>
                  <a:cubicBezTo>
                    <a:pt x="1496475" y="638887"/>
                    <a:pt x="1638563" y="781650"/>
                    <a:pt x="1814400" y="782325"/>
                  </a:cubicBezTo>
                  <a:lnTo>
                    <a:pt x="2464763" y="784350"/>
                  </a:lnTo>
                  <a:lnTo>
                    <a:pt x="0" y="784350"/>
                  </a:lnTo>
                  <a:lnTo>
                    <a:pt x="650025" y="782325"/>
                  </a:lnTo>
                  <a:cubicBezTo>
                    <a:pt x="825863" y="781650"/>
                    <a:pt x="968288" y="638887"/>
                    <a:pt x="968288" y="463050"/>
                  </a:cubicBezTo>
                  <a:lnTo>
                    <a:pt x="968288" y="0"/>
                  </a:lnTo>
                </a:path>
              </a:pathLst>
            </a:custGeom>
            <a:noFill/>
            <a:ln w="165100" cap="flat">
              <a:solidFill>
                <a:schemeClr val="bg1"/>
              </a:solidFill>
              <a:prstDash val="solid"/>
              <a:miter/>
            </a:ln>
          </p:spPr>
          <p:txBody>
            <a:bodyPr rtlCol="0" anchor="ctr"/>
            <a:lstStyle/>
            <a:p>
              <a:endParaRPr lang="fi-FI" dirty="0">
                <a:solidFill>
                  <a:schemeClr val="bg1"/>
                </a:solidFill>
              </a:endParaRPr>
            </a:p>
          </p:txBody>
        </p:sp>
      </p:grpSp>
      <p:grpSp>
        <p:nvGrpSpPr>
          <p:cNvPr id="40" name="Ryhmä 39">
            <a:extLst>
              <a:ext uri="{FF2B5EF4-FFF2-40B4-BE49-F238E27FC236}">
                <a16:creationId xmlns:a16="http://schemas.microsoft.com/office/drawing/2014/main" id="{290EE4BA-899D-2D1B-9AB4-E52D2C050F4C}"/>
              </a:ext>
              <a:ext uri="{C183D7F6-B498-43B3-948B-1728B52AA6E4}">
                <adec:decorative xmlns:adec="http://schemas.microsoft.com/office/drawing/2017/decorative" val="1"/>
              </a:ext>
            </a:extLst>
          </p:cNvPr>
          <p:cNvGrpSpPr/>
          <p:nvPr userDrawn="1"/>
        </p:nvGrpSpPr>
        <p:grpSpPr>
          <a:xfrm>
            <a:off x="9686029" y="1035050"/>
            <a:ext cx="1842279" cy="3059343"/>
            <a:chOff x="9603147" y="832014"/>
            <a:chExt cx="1842279" cy="3059343"/>
          </a:xfrm>
        </p:grpSpPr>
        <p:sp>
          <p:nvSpPr>
            <p:cNvPr id="24" name="Vapaamuotoinen: Muoto 23">
              <a:extLst>
                <a:ext uri="{FF2B5EF4-FFF2-40B4-BE49-F238E27FC236}">
                  <a16:creationId xmlns:a16="http://schemas.microsoft.com/office/drawing/2014/main" id="{3F88EFCE-7786-9159-52FE-87E575C7B0F7}"/>
                </a:ext>
              </a:extLst>
            </p:cNvPr>
            <p:cNvSpPr/>
            <p:nvPr/>
          </p:nvSpPr>
          <p:spPr>
            <a:xfrm>
              <a:off x="9896950" y="832014"/>
              <a:ext cx="1253824" cy="1761971"/>
            </a:xfrm>
            <a:custGeom>
              <a:avLst/>
              <a:gdLst>
                <a:gd name="connsiteX0" fmla="*/ 0 w 1253824"/>
                <a:gd name="connsiteY0" fmla="*/ 1085574 h 1761971"/>
                <a:gd name="connsiteX1" fmla="*/ 16118 w 1253824"/>
                <a:gd name="connsiteY1" fmla="*/ 1286344 h 1761971"/>
                <a:gd name="connsiteX2" fmla="*/ 197942 w 1253824"/>
                <a:gd name="connsiteY2" fmla="*/ 1761406 h 1761971"/>
                <a:gd name="connsiteX3" fmla="*/ 1056730 w 1253824"/>
                <a:gd name="connsiteY3" fmla="*/ 1761972 h 1761971"/>
                <a:gd name="connsiteX4" fmla="*/ 1237989 w 1253824"/>
                <a:gd name="connsiteY4" fmla="*/ 1287192 h 1761971"/>
                <a:gd name="connsiteX5" fmla="*/ 1253824 w 1253824"/>
                <a:gd name="connsiteY5" fmla="*/ 1086422 h 1761971"/>
                <a:gd name="connsiteX6" fmla="*/ 1122051 w 1253824"/>
                <a:gd name="connsiteY6" fmla="*/ 527093 h 1761971"/>
                <a:gd name="connsiteX7" fmla="*/ 626347 w 1253824"/>
                <a:gd name="connsiteY7" fmla="*/ 0 h 1761971"/>
                <a:gd name="connsiteX8" fmla="*/ 131208 w 1253824"/>
                <a:gd name="connsiteY8" fmla="*/ 526527 h 1761971"/>
                <a:gd name="connsiteX9" fmla="*/ 0 w 1253824"/>
                <a:gd name="connsiteY9" fmla="*/ 1085574 h 176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3824" h="1761971">
                  <a:moveTo>
                    <a:pt x="0" y="1085574"/>
                  </a:moveTo>
                  <a:cubicBezTo>
                    <a:pt x="0" y="1154005"/>
                    <a:pt x="5655" y="1221023"/>
                    <a:pt x="16118" y="1286344"/>
                  </a:cubicBezTo>
                  <a:cubicBezTo>
                    <a:pt x="44113" y="1459120"/>
                    <a:pt x="107172" y="1619736"/>
                    <a:pt x="197942" y="1761406"/>
                  </a:cubicBezTo>
                  <a:lnTo>
                    <a:pt x="1056730" y="1761972"/>
                  </a:lnTo>
                  <a:cubicBezTo>
                    <a:pt x="1147218" y="1620584"/>
                    <a:pt x="1210277" y="1459968"/>
                    <a:pt x="1237989" y="1287192"/>
                  </a:cubicBezTo>
                  <a:cubicBezTo>
                    <a:pt x="1248452" y="1221871"/>
                    <a:pt x="1253824" y="1154854"/>
                    <a:pt x="1253824" y="1086422"/>
                  </a:cubicBezTo>
                  <a:cubicBezTo>
                    <a:pt x="1253824" y="885652"/>
                    <a:pt x="1245907" y="770279"/>
                    <a:pt x="1122051" y="527093"/>
                  </a:cubicBezTo>
                  <a:cubicBezTo>
                    <a:pt x="998196" y="283906"/>
                    <a:pt x="838711" y="123007"/>
                    <a:pt x="626347" y="0"/>
                  </a:cubicBezTo>
                  <a:cubicBezTo>
                    <a:pt x="413983" y="122724"/>
                    <a:pt x="238379" y="304549"/>
                    <a:pt x="131208" y="526527"/>
                  </a:cubicBezTo>
                  <a:cubicBezTo>
                    <a:pt x="22905" y="750768"/>
                    <a:pt x="0" y="884803"/>
                    <a:pt x="0" y="1085574"/>
                  </a:cubicBezTo>
                  <a:close/>
                </a:path>
              </a:pathLst>
            </a:custGeom>
            <a:solidFill>
              <a:schemeClr val="accent5"/>
            </a:solidFill>
            <a:ln w="165100" cap="flat">
              <a:solidFill>
                <a:schemeClr val="bg1"/>
              </a:solidFill>
              <a:prstDash val="solid"/>
              <a:miter/>
            </a:ln>
          </p:spPr>
          <p:txBody>
            <a:bodyPr rtlCol="0" anchor="ctr"/>
            <a:lstStyle/>
            <a:p>
              <a:endParaRPr lang="fi-FI" dirty="0">
                <a:solidFill>
                  <a:schemeClr val="bg1"/>
                </a:solidFill>
              </a:endParaRPr>
            </a:p>
          </p:txBody>
        </p:sp>
        <p:sp>
          <p:nvSpPr>
            <p:cNvPr id="25" name="Vapaamuotoinen: Muoto 24">
              <a:extLst>
                <a:ext uri="{FF2B5EF4-FFF2-40B4-BE49-F238E27FC236}">
                  <a16:creationId xmlns:a16="http://schemas.microsoft.com/office/drawing/2014/main" id="{FFFC1032-4BBB-EF21-4205-47B9ECA40226}"/>
                </a:ext>
              </a:extLst>
            </p:cNvPr>
            <p:cNvSpPr/>
            <p:nvPr/>
          </p:nvSpPr>
          <p:spPr>
            <a:xfrm>
              <a:off x="10926817" y="2119206"/>
              <a:ext cx="518609" cy="734366"/>
            </a:xfrm>
            <a:custGeom>
              <a:avLst/>
              <a:gdLst>
                <a:gd name="connsiteX0" fmla="*/ 518609 w 518609"/>
                <a:gd name="connsiteY0" fmla="*/ 475062 h 734366"/>
                <a:gd name="connsiteX1" fmla="*/ 449047 w 518609"/>
                <a:gd name="connsiteY1" fmla="*/ 734367 h 734366"/>
                <a:gd name="connsiteX2" fmla="*/ 0 w 518609"/>
                <a:gd name="connsiteY2" fmla="*/ 474779 h 734366"/>
                <a:gd name="connsiteX3" fmla="*/ 26581 w 518609"/>
                <a:gd name="connsiteY3" fmla="*/ 474779 h 734366"/>
                <a:gd name="connsiteX4" fmla="*/ 207840 w 518609"/>
                <a:gd name="connsiteY4" fmla="*/ 0 h 734366"/>
                <a:gd name="connsiteX5" fmla="*/ 518327 w 518609"/>
                <a:gd name="connsiteY5" fmla="*/ 475062 h 734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609" h="734366">
                  <a:moveTo>
                    <a:pt x="518609" y="475062"/>
                  </a:moveTo>
                  <a:cubicBezTo>
                    <a:pt x="518609" y="569509"/>
                    <a:pt x="493442" y="658018"/>
                    <a:pt x="449047" y="734367"/>
                  </a:cubicBezTo>
                  <a:cubicBezTo>
                    <a:pt x="359407" y="579406"/>
                    <a:pt x="191721" y="475062"/>
                    <a:pt x="0" y="474779"/>
                  </a:cubicBezTo>
                  <a:lnTo>
                    <a:pt x="26581" y="474779"/>
                  </a:lnTo>
                  <a:cubicBezTo>
                    <a:pt x="117069" y="333392"/>
                    <a:pt x="180128" y="172776"/>
                    <a:pt x="207840" y="0"/>
                  </a:cubicBezTo>
                  <a:cubicBezTo>
                    <a:pt x="390512" y="80308"/>
                    <a:pt x="518327" y="262981"/>
                    <a:pt x="518327" y="475062"/>
                  </a:cubicBezTo>
                </a:path>
              </a:pathLst>
            </a:custGeom>
            <a:noFill/>
            <a:ln w="165100" cap="flat">
              <a:solidFill>
                <a:schemeClr val="bg1"/>
              </a:solidFill>
              <a:prstDash val="solid"/>
              <a:miter/>
            </a:ln>
          </p:spPr>
          <p:txBody>
            <a:bodyPr rtlCol="0" anchor="ctr"/>
            <a:lstStyle/>
            <a:p>
              <a:endParaRPr lang="fi-FI" dirty="0">
                <a:solidFill>
                  <a:schemeClr val="bg1"/>
                </a:solidFill>
              </a:endParaRPr>
            </a:p>
          </p:txBody>
        </p:sp>
        <p:sp>
          <p:nvSpPr>
            <p:cNvPr id="26" name="Vapaamuotoinen: Muoto 25">
              <a:extLst>
                <a:ext uri="{FF2B5EF4-FFF2-40B4-BE49-F238E27FC236}">
                  <a16:creationId xmlns:a16="http://schemas.microsoft.com/office/drawing/2014/main" id="{06AB4B30-23BE-BA59-EBA1-A25470241DC1}"/>
                </a:ext>
              </a:extLst>
            </p:cNvPr>
            <p:cNvSpPr/>
            <p:nvPr/>
          </p:nvSpPr>
          <p:spPr>
            <a:xfrm>
              <a:off x="10926817" y="2119206"/>
              <a:ext cx="518609" cy="734366"/>
            </a:xfrm>
            <a:custGeom>
              <a:avLst/>
              <a:gdLst>
                <a:gd name="connsiteX0" fmla="*/ 518609 w 518609"/>
                <a:gd name="connsiteY0" fmla="*/ 475062 h 734366"/>
                <a:gd name="connsiteX1" fmla="*/ 449047 w 518609"/>
                <a:gd name="connsiteY1" fmla="*/ 734367 h 734366"/>
                <a:gd name="connsiteX2" fmla="*/ 0 w 518609"/>
                <a:gd name="connsiteY2" fmla="*/ 474779 h 734366"/>
                <a:gd name="connsiteX3" fmla="*/ 26581 w 518609"/>
                <a:gd name="connsiteY3" fmla="*/ 474779 h 734366"/>
                <a:gd name="connsiteX4" fmla="*/ 207840 w 518609"/>
                <a:gd name="connsiteY4" fmla="*/ 0 h 734366"/>
                <a:gd name="connsiteX5" fmla="*/ 518327 w 518609"/>
                <a:gd name="connsiteY5" fmla="*/ 475062 h 734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609" h="734366">
                  <a:moveTo>
                    <a:pt x="518609" y="475062"/>
                  </a:moveTo>
                  <a:cubicBezTo>
                    <a:pt x="518609" y="569509"/>
                    <a:pt x="493442" y="658018"/>
                    <a:pt x="449047" y="734367"/>
                  </a:cubicBezTo>
                  <a:cubicBezTo>
                    <a:pt x="359407" y="579406"/>
                    <a:pt x="191721" y="475062"/>
                    <a:pt x="0" y="474779"/>
                  </a:cubicBezTo>
                  <a:lnTo>
                    <a:pt x="26581" y="474779"/>
                  </a:lnTo>
                  <a:cubicBezTo>
                    <a:pt x="117069" y="333392"/>
                    <a:pt x="180128" y="172776"/>
                    <a:pt x="207840" y="0"/>
                  </a:cubicBezTo>
                  <a:cubicBezTo>
                    <a:pt x="390512" y="80308"/>
                    <a:pt x="518327" y="262981"/>
                    <a:pt x="518327" y="475062"/>
                  </a:cubicBezTo>
                  <a:close/>
                </a:path>
              </a:pathLst>
            </a:custGeom>
            <a:solidFill>
              <a:schemeClr val="accent5"/>
            </a:solidFill>
            <a:ln w="165100" cap="flat">
              <a:solidFill>
                <a:schemeClr val="bg1"/>
              </a:solidFill>
              <a:prstDash val="solid"/>
              <a:miter/>
            </a:ln>
          </p:spPr>
          <p:txBody>
            <a:bodyPr rtlCol="0" anchor="ctr"/>
            <a:lstStyle/>
            <a:p>
              <a:endParaRPr lang="fi-FI" dirty="0">
                <a:solidFill>
                  <a:schemeClr val="bg1"/>
                </a:solidFill>
              </a:endParaRPr>
            </a:p>
          </p:txBody>
        </p:sp>
        <p:sp>
          <p:nvSpPr>
            <p:cNvPr id="27" name="Vapaamuotoinen: Muoto 26">
              <a:extLst>
                <a:ext uri="{FF2B5EF4-FFF2-40B4-BE49-F238E27FC236}">
                  <a16:creationId xmlns:a16="http://schemas.microsoft.com/office/drawing/2014/main" id="{17C816F5-35F0-3247-8020-6BD71EC9D1EE}"/>
                </a:ext>
              </a:extLst>
            </p:cNvPr>
            <p:cNvSpPr/>
            <p:nvPr/>
          </p:nvSpPr>
          <p:spPr>
            <a:xfrm>
              <a:off x="9603147" y="2118357"/>
              <a:ext cx="518609" cy="734083"/>
            </a:xfrm>
            <a:custGeom>
              <a:avLst/>
              <a:gdLst>
                <a:gd name="connsiteX0" fmla="*/ 518609 w 518609"/>
                <a:gd name="connsiteY0" fmla="*/ 475062 h 734083"/>
                <a:gd name="connsiteX1" fmla="*/ 69845 w 518609"/>
                <a:gd name="connsiteY1" fmla="*/ 734084 h 734083"/>
                <a:gd name="connsiteX2" fmla="*/ 0 w 518609"/>
                <a:gd name="connsiteY2" fmla="*/ 474779 h 734083"/>
                <a:gd name="connsiteX3" fmla="*/ 309921 w 518609"/>
                <a:gd name="connsiteY3" fmla="*/ 0 h 734083"/>
                <a:gd name="connsiteX4" fmla="*/ 491746 w 518609"/>
                <a:gd name="connsiteY4" fmla="*/ 475062 h 734083"/>
                <a:gd name="connsiteX5" fmla="*/ 518327 w 518609"/>
                <a:gd name="connsiteY5" fmla="*/ 475062 h 734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609" h="734083">
                  <a:moveTo>
                    <a:pt x="518609" y="475062"/>
                  </a:moveTo>
                  <a:cubicBezTo>
                    <a:pt x="326605" y="475062"/>
                    <a:pt x="159485" y="579123"/>
                    <a:pt x="69845" y="734084"/>
                  </a:cubicBezTo>
                  <a:cubicBezTo>
                    <a:pt x="25733" y="657735"/>
                    <a:pt x="283" y="569226"/>
                    <a:pt x="0" y="474779"/>
                  </a:cubicBezTo>
                  <a:cubicBezTo>
                    <a:pt x="0" y="262698"/>
                    <a:pt x="127249" y="80025"/>
                    <a:pt x="309921" y="0"/>
                  </a:cubicBezTo>
                  <a:cubicBezTo>
                    <a:pt x="337916" y="172776"/>
                    <a:pt x="400975" y="333392"/>
                    <a:pt x="491746" y="475062"/>
                  </a:cubicBezTo>
                  <a:lnTo>
                    <a:pt x="518327" y="475062"/>
                  </a:lnTo>
                  <a:close/>
                </a:path>
              </a:pathLst>
            </a:custGeom>
            <a:noFill/>
            <a:ln w="165100" cap="flat">
              <a:solidFill>
                <a:schemeClr val="bg1"/>
              </a:solidFill>
              <a:prstDash val="solid"/>
              <a:miter/>
            </a:ln>
          </p:spPr>
          <p:txBody>
            <a:bodyPr rtlCol="0" anchor="ctr"/>
            <a:lstStyle/>
            <a:p>
              <a:endParaRPr lang="fi-FI" dirty="0">
                <a:solidFill>
                  <a:schemeClr val="bg1"/>
                </a:solidFill>
              </a:endParaRPr>
            </a:p>
          </p:txBody>
        </p:sp>
        <p:sp>
          <p:nvSpPr>
            <p:cNvPr id="28" name="Vapaamuotoinen: Muoto 27">
              <a:extLst>
                <a:ext uri="{FF2B5EF4-FFF2-40B4-BE49-F238E27FC236}">
                  <a16:creationId xmlns:a16="http://schemas.microsoft.com/office/drawing/2014/main" id="{DBF9A930-F6BD-CA07-AF41-8CD985123A26}"/>
                </a:ext>
              </a:extLst>
            </p:cNvPr>
            <p:cNvSpPr/>
            <p:nvPr/>
          </p:nvSpPr>
          <p:spPr>
            <a:xfrm>
              <a:off x="9603147" y="2118357"/>
              <a:ext cx="518609" cy="734083"/>
            </a:xfrm>
            <a:custGeom>
              <a:avLst/>
              <a:gdLst>
                <a:gd name="connsiteX0" fmla="*/ 518609 w 518609"/>
                <a:gd name="connsiteY0" fmla="*/ 475062 h 734083"/>
                <a:gd name="connsiteX1" fmla="*/ 69845 w 518609"/>
                <a:gd name="connsiteY1" fmla="*/ 734084 h 734083"/>
                <a:gd name="connsiteX2" fmla="*/ 0 w 518609"/>
                <a:gd name="connsiteY2" fmla="*/ 474779 h 734083"/>
                <a:gd name="connsiteX3" fmla="*/ 309921 w 518609"/>
                <a:gd name="connsiteY3" fmla="*/ 0 h 734083"/>
                <a:gd name="connsiteX4" fmla="*/ 491746 w 518609"/>
                <a:gd name="connsiteY4" fmla="*/ 475062 h 734083"/>
                <a:gd name="connsiteX5" fmla="*/ 518327 w 518609"/>
                <a:gd name="connsiteY5" fmla="*/ 475062 h 734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609" h="734083">
                  <a:moveTo>
                    <a:pt x="518609" y="475062"/>
                  </a:moveTo>
                  <a:cubicBezTo>
                    <a:pt x="326605" y="475062"/>
                    <a:pt x="159485" y="579123"/>
                    <a:pt x="69845" y="734084"/>
                  </a:cubicBezTo>
                  <a:cubicBezTo>
                    <a:pt x="25733" y="657735"/>
                    <a:pt x="283" y="569226"/>
                    <a:pt x="0" y="474779"/>
                  </a:cubicBezTo>
                  <a:cubicBezTo>
                    <a:pt x="0" y="262698"/>
                    <a:pt x="127249" y="80025"/>
                    <a:pt x="309921" y="0"/>
                  </a:cubicBezTo>
                  <a:cubicBezTo>
                    <a:pt x="337916" y="172776"/>
                    <a:pt x="400975" y="333392"/>
                    <a:pt x="491746" y="475062"/>
                  </a:cubicBezTo>
                  <a:lnTo>
                    <a:pt x="518327" y="475062"/>
                  </a:lnTo>
                  <a:close/>
                </a:path>
              </a:pathLst>
            </a:custGeom>
            <a:solidFill>
              <a:schemeClr val="accent5"/>
            </a:solidFill>
            <a:ln w="165100" cap="flat">
              <a:solidFill>
                <a:schemeClr val="bg1"/>
              </a:solidFill>
              <a:prstDash val="solid"/>
              <a:miter/>
            </a:ln>
          </p:spPr>
          <p:txBody>
            <a:bodyPr rtlCol="0" anchor="ctr"/>
            <a:lstStyle/>
            <a:p>
              <a:endParaRPr lang="fi-FI" dirty="0">
                <a:solidFill>
                  <a:schemeClr val="bg1"/>
                </a:solidFill>
              </a:endParaRPr>
            </a:p>
          </p:txBody>
        </p:sp>
        <p:sp>
          <p:nvSpPr>
            <p:cNvPr id="29" name="Vapaamuotoinen: Muoto 28">
              <a:extLst>
                <a:ext uri="{FF2B5EF4-FFF2-40B4-BE49-F238E27FC236}">
                  <a16:creationId xmlns:a16="http://schemas.microsoft.com/office/drawing/2014/main" id="{F64B849A-9755-EA5F-CBE8-352F8A5E8F7D}"/>
                </a:ext>
              </a:extLst>
            </p:cNvPr>
            <p:cNvSpPr/>
            <p:nvPr/>
          </p:nvSpPr>
          <p:spPr>
            <a:xfrm>
              <a:off x="10141551" y="2593420"/>
              <a:ext cx="765471" cy="269484"/>
            </a:xfrm>
            <a:custGeom>
              <a:avLst/>
              <a:gdLst>
                <a:gd name="connsiteX0" fmla="*/ 765472 w 765471"/>
                <a:gd name="connsiteY0" fmla="*/ 565 h 269484"/>
                <a:gd name="connsiteX1" fmla="*/ 643030 w 765471"/>
                <a:gd name="connsiteY1" fmla="*/ 269485 h 269484"/>
                <a:gd name="connsiteX2" fmla="*/ 122724 w 765471"/>
                <a:gd name="connsiteY2" fmla="*/ 269202 h 269484"/>
                <a:gd name="connsiteX3" fmla="*/ 0 w 765471"/>
                <a:gd name="connsiteY3" fmla="*/ 0 h 269484"/>
                <a:gd name="connsiteX4" fmla="*/ 765472 w 765471"/>
                <a:gd name="connsiteY4" fmla="*/ 565 h 2694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471" h="269484">
                  <a:moveTo>
                    <a:pt x="765472" y="565"/>
                  </a:moveTo>
                  <a:lnTo>
                    <a:pt x="643030" y="269485"/>
                  </a:lnTo>
                  <a:lnTo>
                    <a:pt x="122724" y="269202"/>
                  </a:lnTo>
                  <a:lnTo>
                    <a:pt x="0" y="0"/>
                  </a:lnTo>
                  <a:lnTo>
                    <a:pt x="765472" y="565"/>
                  </a:lnTo>
                  <a:close/>
                </a:path>
              </a:pathLst>
            </a:custGeom>
            <a:noFill/>
            <a:ln w="165100" cap="flat">
              <a:solidFill>
                <a:schemeClr val="bg1"/>
              </a:solidFill>
              <a:prstDash val="solid"/>
              <a:miter/>
            </a:ln>
          </p:spPr>
          <p:txBody>
            <a:bodyPr rtlCol="0" anchor="ctr"/>
            <a:lstStyle/>
            <a:p>
              <a:endParaRPr lang="fi-FI" dirty="0">
                <a:solidFill>
                  <a:schemeClr val="bg1"/>
                </a:solidFill>
              </a:endParaRPr>
            </a:p>
          </p:txBody>
        </p:sp>
        <p:sp>
          <p:nvSpPr>
            <p:cNvPr id="30" name="Vapaamuotoinen: Muoto 29">
              <a:extLst>
                <a:ext uri="{FF2B5EF4-FFF2-40B4-BE49-F238E27FC236}">
                  <a16:creationId xmlns:a16="http://schemas.microsoft.com/office/drawing/2014/main" id="{B57678D4-5BAA-F3E7-5A29-0547C6C1B7BB}"/>
                </a:ext>
              </a:extLst>
            </p:cNvPr>
            <p:cNvSpPr/>
            <p:nvPr/>
          </p:nvSpPr>
          <p:spPr>
            <a:xfrm>
              <a:off x="10141551" y="2593420"/>
              <a:ext cx="765471" cy="269484"/>
            </a:xfrm>
            <a:custGeom>
              <a:avLst/>
              <a:gdLst>
                <a:gd name="connsiteX0" fmla="*/ 765472 w 765471"/>
                <a:gd name="connsiteY0" fmla="*/ 565 h 269484"/>
                <a:gd name="connsiteX1" fmla="*/ 643030 w 765471"/>
                <a:gd name="connsiteY1" fmla="*/ 269485 h 269484"/>
                <a:gd name="connsiteX2" fmla="*/ 122724 w 765471"/>
                <a:gd name="connsiteY2" fmla="*/ 269202 h 269484"/>
                <a:gd name="connsiteX3" fmla="*/ 0 w 765471"/>
                <a:gd name="connsiteY3" fmla="*/ 0 h 269484"/>
                <a:gd name="connsiteX4" fmla="*/ 765472 w 765471"/>
                <a:gd name="connsiteY4" fmla="*/ 565 h 2694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471" h="269484">
                  <a:moveTo>
                    <a:pt x="765472" y="565"/>
                  </a:moveTo>
                  <a:lnTo>
                    <a:pt x="643030" y="269485"/>
                  </a:lnTo>
                  <a:lnTo>
                    <a:pt x="122724" y="269202"/>
                  </a:lnTo>
                  <a:lnTo>
                    <a:pt x="0" y="0"/>
                  </a:lnTo>
                  <a:lnTo>
                    <a:pt x="765472" y="565"/>
                  </a:lnTo>
                  <a:close/>
                </a:path>
              </a:pathLst>
            </a:custGeom>
            <a:solidFill>
              <a:schemeClr val="accent5"/>
            </a:solidFill>
            <a:ln w="165100" cap="flat">
              <a:solidFill>
                <a:schemeClr val="bg1"/>
              </a:solidFill>
              <a:prstDash val="solid"/>
              <a:miter/>
            </a:ln>
          </p:spPr>
          <p:txBody>
            <a:bodyPr rtlCol="0" anchor="ctr"/>
            <a:lstStyle/>
            <a:p>
              <a:endParaRPr lang="fi-FI" dirty="0">
                <a:solidFill>
                  <a:schemeClr val="bg1"/>
                </a:solidFill>
              </a:endParaRPr>
            </a:p>
          </p:txBody>
        </p:sp>
        <p:sp>
          <p:nvSpPr>
            <p:cNvPr id="31" name="Vapaamuotoinen: Muoto 30">
              <a:extLst>
                <a:ext uri="{FF2B5EF4-FFF2-40B4-BE49-F238E27FC236}">
                  <a16:creationId xmlns:a16="http://schemas.microsoft.com/office/drawing/2014/main" id="{45CB0CCF-B7EA-5775-D5DB-D823E7D864EF}"/>
                </a:ext>
              </a:extLst>
            </p:cNvPr>
            <p:cNvSpPr/>
            <p:nvPr/>
          </p:nvSpPr>
          <p:spPr>
            <a:xfrm>
              <a:off x="10322527" y="3122774"/>
              <a:ext cx="282" cy="268070"/>
            </a:xfrm>
            <a:custGeom>
              <a:avLst/>
              <a:gdLst>
                <a:gd name="connsiteX0" fmla="*/ 0 w 282"/>
                <a:gd name="connsiteY0" fmla="*/ 0 h 268070"/>
                <a:gd name="connsiteX1" fmla="*/ 283 w 282"/>
                <a:gd name="connsiteY1" fmla="*/ 268071 h 268070"/>
              </a:gdLst>
              <a:ahLst/>
              <a:cxnLst>
                <a:cxn ang="0">
                  <a:pos x="connsiteX0" y="connsiteY0"/>
                </a:cxn>
                <a:cxn ang="0">
                  <a:pos x="connsiteX1" y="connsiteY1"/>
                </a:cxn>
              </a:cxnLst>
              <a:rect l="l" t="t" r="r" b="b"/>
              <a:pathLst>
                <a:path w="282" h="268070">
                  <a:moveTo>
                    <a:pt x="0" y="0"/>
                  </a:moveTo>
                  <a:lnTo>
                    <a:pt x="283" y="268071"/>
                  </a:lnTo>
                </a:path>
              </a:pathLst>
            </a:custGeom>
            <a:ln w="165100" cap="flat">
              <a:solidFill>
                <a:schemeClr val="bg1"/>
              </a:solidFill>
              <a:prstDash val="solid"/>
              <a:miter/>
            </a:ln>
          </p:spPr>
          <p:txBody>
            <a:bodyPr rtlCol="0" anchor="ctr"/>
            <a:lstStyle/>
            <a:p>
              <a:endParaRPr lang="fi-FI" dirty="0">
                <a:solidFill>
                  <a:schemeClr val="bg1"/>
                </a:solidFill>
              </a:endParaRPr>
            </a:p>
          </p:txBody>
        </p:sp>
        <p:sp>
          <p:nvSpPr>
            <p:cNvPr id="32" name="Vapaamuotoinen: Muoto 31">
              <a:extLst>
                <a:ext uri="{FF2B5EF4-FFF2-40B4-BE49-F238E27FC236}">
                  <a16:creationId xmlns:a16="http://schemas.microsoft.com/office/drawing/2014/main" id="{163D1F6C-870F-00A9-7DAD-151CE7CE52E1}"/>
                </a:ext>
              </a:extLst>
            </p:cNvPr>
            <p:cNvSpPr/>
            <p:nvPr/>
          </p:nvSpPr>
          <p:spPr>
            <a:xfrm>
              <a:off x="10322527" y="3122774"/>
              <a:ext cx="282" cy="268070"/>
            </a:xfrm>
            <a:custGeom>
              <a:avLst/>
              <a:gdLst>
                <a:gd name="connsiteX0" fmla="*/ 0 w 282"/>
                <a:gd name="connsiteY0" fmla="*/ 0 h 268070"/>
                <a:gd name="connsiteX1" fmla="*/ 283 w 282"/>
                <a:gd name="connsiteY1" fmla="*/ 268071 h 268070"/>
              </a:gdLst>
              <a:ahLst/>
              <a:cxnLst>
                <a:cxn ang="0">
                  <a:pos x="connsiteX0" y="connsiteY0"/>
                </a:cxn>
                <a:cxn ang="0">
                  <a:pos x="connsiteX1" y="connsiteY1"/>
                </a:cxn>
              </a:cxnLst>
              <a:rect l="l" t="t" r="r" b="b"/>
              <a:pathLst>
                <a:path w="282" h="268070">
                  <a:moveTo>
                    <a:pt x="0" y="0"/>
                  </a:moveTo>
                  <a:lnTo>
                    <a:pt x="283" y="268071"/>
                  </a:lnTo>
                </a:path>
              </a:pathLst>
            </a:custGeom>
            <a:ln w="165100" cap="flat">
              <a:solidFill>
                <a:schemeClr val="bg1"/>
              </a:solidFill>
              <a:prstDash val="solid"/>
              <a:miter/>
            </a:ln>
          </p:spPr>
          <p:txBody>
            <a:bodyPr rtlCol="0" anchor="ctr"/>
            <a:lstStyle/>
            <a:p>
              <a:endParaRPr lang="fi-FI" dirty="0">
                <a:solidFill>
                  <a:schemeClr val="bg1"/>
                </a:solidFill>
              </a:endParaRPr>
            </a:p>
          </p:txBody>
        </p:sp>
        <p:sp>
          <p:nvSpPr>
            <p:cNvPr id="33" name="Vapaamuotoinen: Muoto 32">
              <a:extLst>
                <a:ext uri="{FF2B5EF4-FFF2-40B4-BE49-F238E27FC236}">
                  <a16:creationId xmlns:a16="http://schemas.microsoft.com/office/drawing/2014/main" id="{FE4E78C6-18B8-B0FD-65B2-5FB50FDFAE86}"/>
                </a:ext>
              </a:extLst>
            </p:cNvPr>
            <p:cNvSpPr/>
            <p:nvPr/>
          </p:nvSpPr>
          <p:spPr>
            <a:xfrm>
              <a:off x="10726612" y="3122774"/>
              <a:ext cx="282" cy="268070"/>
            </a:xfrm>
            <a:custGeom>
              <a:avLst/>
              <a:gdLst>
                <a:gd name="connsiteX0" fmla="*/ 0 w 282"/>
                <a:gd name="connsiteY0" fmla="*/ 0 h 268070"/>
                <a:gd name="connsiteX1" fmla="*/ 283 w 282"/>
                <a:gd name="connsiteY1" fmla="*/ 268071 h 268070"/>
              </a:gdLst>
              <a:ahLst/>
              <a:cxnLst>
                <a:cxn ang="0">
                  <a:pos x="connsiteX0" y="connsiteY0"/>
                </a:cxn>
                <a:cxn ang="0">
                  <a:pos x="connsiteX1" y="connsiteY1"/>
                </a:cxn>
              </a:cxnLst>
              <a:rect l="l" t="t" r="r" b="b"/>
              <a:pathLst>
                <a:path w="282" h="268070">
                  <a:moveTo>
                    <a:pt x="0" y="0"/>
                  </a:moveTo>
                  <a:lnTo>
                    <a:pt x="283" y="268071"/>
                  </a:lnTo>
                </a:path>
              </a:pathLst>
            </a:custGeom>
            <a:ln w="165100" cap="flat">
              <a:solidFill>
                <a:schemeClr val="bg1"/>
              </a:solidFill>
              <a:prstDash val="solid"/>
              <a:miter/>
            </a:ln>
          </p:spPr>
          <p:txBody>
            <a:bodyPr rtlCol="0" anchor="ctr"/>
            <a:lstStyle/>
            <a:p>
              <a:endParaRPr lang="fi-FI" dirty="0">
                <a:solidFill>
                  <a:schemeClr val="bg1"/>
                </a:solidFill>
              </a:endParaRPr>
            </a:p>
          </p:txBody>
        </p:sp>
        <p:sp>
          <p:nvSpPr>
            <p:cNvPr id="34" name="Vapaamuotoinen: Muoto 33">
              <a:extLst>
                <a:ext uri="{FF2B5EF4-FFF2-40B4-BE49-F238E27FC236}">
                  <a16:creationId xmlns:a16="http://schemas.microsoft.com/office/drawing/2014/main" id="{0F811EB0-B1D8-9C82-B15E-74E449382CA3}"/>
                </a:ext>
              </a:extLst>
            </p:cNvPr>
            <p:cNvSpPr/>
            <p:nvPr/>
          </p:nvSpPr>
          <p:spPr>
            <a:xfrm>
              <a:off x="10726612" y="3122774"/>
              <a:ext cx="282" cy="268070"/>
            </a:xfrm>
            <a:custGeom>
              <a:avLst/>
              <a:gdLst>
                <a:gd name="connsiteX0" fmla="*/ 0 w 282"/>
                <a:gd name="connsiteY0" fmla="*/ 0 h 268070"/>
                <a:gd name="connsiteX1" fmla="*/ 283 w 282"/>
                <a:gd name="connsiteY1" fmla="*/ 268071 h 268070"/>
              </a:gdLst>
              <a:ahLst/>
              <a:cxnLst>
                <a:cxn ang="0">
                  <a:pos x="connsiteX0" y="connsiteY0"/>
                </a:cxn>
                <a:cxn ang="0">
                  <a:pos x="connsiteX1" y="connsiteY1"/>
                </a:cxn>
              </a:cxnLst>
              <a:rect l="l" t="t" r="r" b="b"/>
              <a:pathLst>
                <a:path w="282" h="268070">
                  <a:moveTo>
                    <a:pt x="0" y="0"/>
                  </a:moveTo>
                  <a:lnTo>
                    <a:pt x="283" y="268071"/>
                  </a:lnTo>
                </a:path>
              </a:pathLst>
            </a:custGeom>
            <a:ln w="165100" cap="flat">
              <a:solidFill>
                <a:schemeClr val="bg1"/>
              </a:solidFill>
              <a:prstDash val="solid"/>
              <a:miter/>
            </a:ln>
          </p:spPr>
          <p:txBody>
            <a:bodyPr rtlCol="0" anchor="ctr"/>
            <a:lstStyle/>
            <a:p>
              <a:endParaRPr lang="fi-FI" dirty="0">
                <a:solidFill>
                  <a:schemeClr val="bg1"/>
                </a:solidFill>
              </a:endParaRPr>
            </a:p>
          </p:txBody>
        </p:sp>
        <p:sp>
          <p:nvSpPr>
            <p:cNvPr id="35" name="Vapaamuotoinen: Muoto 34">
              <a:extLst>
                <a:ext uri="{FF2B5EF4-FFF2-40B4-BE49-F238E27FC236}">
                  <a16:creationId xmlns:a16="http://schemas.microsoft.com/office/drawing/2014/main" id="{3958B995-CF6C-40BB-D05E-8083319BBE2E}"/>
                </a:ext>
              </a:extLst>
            </p:cNvPr>
            <p:cNvSpPr/>
            <p:nvPr/>
          </p:nvSpPr>
          <p:spPr>
            <a:xfrm>
              <a:off x="9876025" y="3359175"/>
              <a:ext cx="376939" cy="376939"/>
            </a:xfrm>
            <a:custGeom>
              <a:avLst/>
              <a:gdLst>
                <a:gd name="connsiteX0" fmla="*/ 376939 w 376939"/>
                <a:gd name="connsiteY0" fmla="*/ 188611 h 376939"/>
                <a:gd name="connsiteX1" fmla="*/ 188611 w 376939"/>
                <a:gd name="connsiteY1" fmla="*/ 376939 h 376939"/>
                <a:gd name="connsiteX2" fmla="*/ 0 w 376939"/>
                <a:gd name="connsiteY2" fmla="*/ 188328 h 376939"/>
                <a:gd name="connsiteX3" fmla="*/ 188328 w 376939"/>
                <a:gd name="connsiteY3" fmla="*/ 0 h 376939"/>
              </a:gdLst>
              <a:ahLst/>
              <a:cxnLst>
                <a:cxn ang="0">
                  <a:pos x="connsiteX0" y="connsiteY0"/>
                </a:cxn>
                <a:cxn ang="0">
                  <a:pos x="connsiteX1" y="connsiteY1"/>
                </a:cxn>
                <a:cxn ang="0">
                  <a:pos x="connsiteX2" y="connsiteY2"/>
                </a:cxn>
                <a:cxn ang="0">
                  <a:pos x="connsiteX3" y="connsiteY3"/>
                </a:cxn>
              </a:cxnLst>
              <a:rect l="l" t="t" r="r" b="b"/>
              <a:pathLst>
                <a:path w="376939" h="376939">
                  <a:moveTo>
                    <a:pt x="376939" y="188611"/>
                  </a:moveTo>
                  <a:cubicBezTo>
                    <a:pt x="376939" y="292672"/>
                    <a:pt x="292672" y="376939"/>
                    <a:pt x="188611" y="376939"/>
                  </a:cubicBezTo>
                  <a:cubicBezTo>
                    <a:pt x="84550" y="376939"/>
                    <a:pt x="283" y="292389"/>
                    <a:pt x="0" y="188328"/>
                  </a:cubicBezTo>
                  <a:cubicBezTo>
                    <a:pt x="0" y="84267"/>
                    <a:pt x="84267" y="0"/>
                    <a:pt x="188328" y="0"/>
                  </a:cubicBezTo>
                </a:path>
              </a:pathLst>
            </a:custGeom>
            <a:noFill/>
            <a:ln w="165100" cap="flat">
              <a:solidFill>
                <a:schemeClr val="bg1"/>
              </a:solidFill>
              <a:prstDash val="solid"/>
              <a:miter/>
            </a:ln>
          </p:spPr>
          <p:txBody>
            <a:bodyPr rtlCol="0" anchor="ctr"/>
            <a:lstStyle/>
            <a:p>
              <a:endParaRPr lang="fi-FI" dirty="0">
                <a:solidFill>
                  <a:schemeClr val="bg1"/>
                </a:solidFill>
              </a:endParaRPr>
            </a:p>
          </p:txBody>
        </p:sp>
        <p:sp>
          <p:nvSpPr>
            <p:cNvPr id="36" name="Vapaamuotoinen: Muoto 35">
              <a:extLst>
                <a:ext uri="{FF2B5EF4-FFF2-40B4-BE49-F238E27FC236}">
                  <a16:creationId xmlns:a16="http://schemas.microsoft.com/office/drawing/2014/main" id="{4DB22008-FACE-AEF1-8C95-E81E2375A6FE}"/>
                </a:ext>
              </a:extLst>
            </p:cNvPr>
            <p:cNvSpPr/>
            <p:nvPr/>
          </p:nvSpPr>
          <p:spPr>
            <a:xfrm>
              <a:off x="10810879" y="3359740"/>
              <a:ext cx="376939" cy="376939"/>
            </a:xfrm>
            <a:custGeom>
              <a:avLst/>
              <a:gdLst>
                <a:gd name="connsiteX0" fmla="*/ 0 w 376939"/>
                <a:gd name="connsiteY0" fmla="*/ 188328 h 376939"/>
                <a:gd name="connsiteX1" fmla="*/ 188611 w 376939"/>
                <a:gd name="connsiteY1" fmla="*/ 376939 h 376939"/>
                <a:gd name="connsiteX2" fmla="*/ 376939 w 376939"/>
                <a:gd name="connsiteY2" fmla="*/ 188611 h 376939"/>
                <a:gd name="connsiteX3" fmla="*/ 188328 w 376939"/>
                <a:gd name="connsiteY3" fmla="*/ 0 h 376939"/>
              </a:gdLst>
              <a:ahLst/>
              <a:cxnLst>
                <a:cxn ang="0">
                  <a:pos x="connsiteX0" y="connsiteY0"/>
                </a:cxn>
                <a:cxn ang="0">
                  <a:pos x="connsiteX1" y="connsiteY1"/>
                </a:cxn>
                <a:cxn ang="0">
                  <a:pos x="connsiteX2" y="connsiteY2"/>
                </a:cxn>
                <a:cxn ang="0">
                  <a:pos x="connsiteX3" y="connsiteY3"/>
                </a:cxn>
              </a:cxnLst>
              <a:rect l="l" t="t" r="r" b="b"/>
              <a:pathLst>
                <a:path w="376939" h="376939">
                  <a:moveTo>
                    <a:pt x="0" y="188328"/>
                  </a:moveTo>
                  <a:cubicBezTo>
                    <a:pt x="0" y="292390"/>
                    <a:pt x="84550" y="376656"/>
                    <a:pt x="188611" y="376939"/>
                  </a:cubicBezTo>
                  <a:cubicBezTo>
                    <a:pt x="292672" y="376939"/>
                    <a:pt x="376939" y="292672"/>
                    <a:pt x="376939" y="188611"/>
                  </a:cubicBezTo>
                  <a:cubicBezTo>
                    <a:pt x="376939" y="84550"/>
                    <a:pt x="292389" y="283"/>
                    <a:pt x="188328" y="0"/>
                  </a:cubicBezTo>
                </a:path>
              </a:pathLst>
            </a:custGeom>
            <a:noFill/>
            <a:ln w="165100" cap="flat">
              <a:solidFill>
                <a:schemeClr val="bg1"/>
              </a:solidFill>
              <a:prstDash val="solid"/>
              <a:miter/>
            </a:ln>
          </p:spPr>
          <p:txBody>
            <a:bodyPr rtlCol="0" anchor="ctr"/>
            <a:lstStyle/>
            <a:p>
              <a:endParaRPr lang="fi-FI" dirty="0">
                <a:solidFill>
                  <a:schemeClr val="bg1"/>
                </a:solidFill>
              </a:endParaRPr>
            </a:p>
          </p:txBody>
        </p:sp>
        <p:sp>
          <p:nvSpPr>
            <p:cNvPr id="37" name="Vapaamuotoinen: Muoto 36">
              <a:extLst>
                <a:ext uri="{FF2B5EF4-FFF2-40B4-BE49-F238E27FC236}">
                  <a16:creationId xmlns:a16="http://schemas.microsoft.com/office/drawing/2014/main" id="{D061574A-E9F5-7426-A193-6F3DEFF5B883}"/>
                </a:ext>
              </a:extLst>
            </p:cNvPr>
            <p:cNvSpPr/>
            <p:nvPr/>
          </p:nvSpPr>
          <p:spPr>
            <a:xfrm>
              <a:off x="10342321" y="3701898"/>
              <a:ext cx="378918" cy="189459"/>
            </a:xfrm>
            <a:custGeom>
              <a:avLst/>
              <a:gdLst>
                <a:gd name="connsiteX0" fmla="*/ 378919 w 378918"/>
                <a:gd name="connsiteY0" fmla="*/ 0 h 189459"/>
                <a:gd name="connsiteX1" fmla="*/ 189459 w 378918"/>
                <a:gd name="connsiteY1" fmla="*/ 189459 h 189459"/>
                <a:gd name="connsiteX2" fmla="*/ 0 w 378918"/>
                <a:gd name="connsiteY2" fmla="*/ 0 h 189459"/>
              </a:gdLst>
              <a:ahLst/>
              <a:cxnLst>
                <a:cxn ang="0">
                  <a:pos x="connsiteX0" y="connsiteY0"/>
                </a:cxn>
                <a:cxn ang="0">
                  <a:pos x="connsiteX1" y="connsiteY1"/>
                </a:cxn>
                <a:cxn ang="0">
                  <a:pos x="connsiteX2" y="connsiteY2"/>
                </a:cxn>
              </a:cxnLst>
              <a:rect l="l" t="t" r="r" b="b"/>
              <a:pathLst>
                <a:path w="378918" h="189459">
                  <a:moveTo>
                    <a:pt x="378919" y="0"/>
                  </a:moveTo>
                  <a:cubicBezTo>
                    <a:pt x="378919" y="104627"/>
                    <a:pt x="294086" y="189459"/>
                    <a:pt x="189459" y="189459"/>
                  </a:cubicBezTo>
                  <a:cubicBezTo>
                    <a:pt x="84833" y="189459"/>
                    <a:pt x="0" y="104627"/>
                    <a:pt x="0" y="0"/>
                  </a:cubicBezTo>
                </a:path>
              </a:pathLst>
            </a:custGeom>
            <a:noFill/>
            <a:ln w="165100" cap="flat">
              <a:solidFill>
                <a:schemeClr val="bg1"/>
              </a:solidFill>
              <a:prstDash val="solid"/>
              <a:miter/>
            </a:ln>
          </p:spPr>
          <p:txBody>
            <a:bodyPr rtlCol="0" anchor="ctr"/>
            <a:lstStyle/>
            <a:p>
              <a:endParaRPr lang="fi-FI" dirty="0">
                <a:solidFill>
                  <a:schemeClr val="bg1"/>
                </a:solidFill>
              </a:endParaRPr>
            </a:p>
          </p:txBody>
        </p:sp>
        <p:sp>
          <p:nvSpPr>
            <p:cNvPr id="38" name="Vapaamuotoinen: Muoto 37">
              <a:extLst>
                <a:ext uri="{FF2B5EF4-FFF2-40B4-BE49-F238E27FC236}">
                  <a16:creationId xmlns:a16="http://schemas.microsoft.com/office/drawing/2014/main" id="{D784CC5B-3365-EF69-D59E-FAF9CB1D5760}"/>
                </a:ext>
              </a:extLst>
            </p:cNvPr>
            <p:cNvSpPr/>
            <p:nvPr/>
          </p:nvSpPr>
          <p:spPr>
            <a:xfrm>
              <a:off x="10322527" y="1629156"/>
              <a:ext cx="402671" cy="402671"/>
            </a:xfrm>
            <a:custGeom>
              <a:avLst/>
              <a:gdLst>
                <a:gd name="connsiteX0" fmla="*/ 402672 w 402671"/>
                <a:gd name="connsiteY0" fmla="*/ 201336 h 402671"/>
                <a:gd name="connsiteX1" fmla="*/ 201336 w 402671"/>
                <a:gd name="connsiteY1" fmla="*/ 402672 h 402671"/>
                <a:gd name="connsiteX2" fmla="*/ 0 w 402671"/>
                <a:gd name="connsiteY2" fmla="*/ 201336 h 402671"/>
                <a:gd name="connsiteX3" fmla="*/ 201336 w 402671"/>
                <a:gd name="connsiteY3" fmla="*/ 0 h 402671"/>
                <a:gd name="connsiteX4" fmla="*/ 402672 w 402671"/>
                <a:gd name="connsiteY4" fmla="*/ 201336 h 402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671" h="402671">
                  <a:moveTo>
                    <a:pt x="402672" y="201336"/>
                  </a:moveTo>
                  <a:cubicBezTo>
                    <a:pt x="402672" y="312467"/>
                    <a:pt x="312749" y="402672"/>
                    <a:pt x="201336" y="402672"/>
                  </a:cubicBezTo>
                  <a:cubicBezTo>
                    <a:pt x="90205" y="402672"/>
                    <a:pt x="0" y="312467"/>
                    <a:pt x="0" y="201336"/>
                  </a:cubicBezTo>
                  <a:cubicBezTo>
                    <a:pt x="0" y="90205"/>
                    <a:pt x="89922" y="0"/>
                    <a:pt x="201336" y="0"/>
                  </a:cubicBezTo>
                  <a:cubicBezTo>
                    <a:pt x="312466" y="0"/>
                    <a:pt x="402672" y="90205"/>
                    <a:pt x="402672" y="201336"/>
                  </a:cubicBezTo>
                </a:path>
              </a:pathLst>
            </a:custGeom>
            <a:noFill/>
            <a:ln w="165100" cap="flat">
              <a:solidFill>
                <a:schemeClr val="bg1"/>
              </a:solidFill>
              <a:prstDash val="solid"/>
              <a:miter/>
            </a:ln>
          </p:spPr>
          <p:txBody>
            <a:bodyPr rtlCol="0" anchor="ctr"/>
            <a:lstStyle/>
            <a:p>
              <a:endParaRPr lang="fi-FI" dirty="0">
                <a:solidFill>
                  <a:schemeClr val="bg1"/>
                </a:solidFill>
              </a:endParaRPr>
            </a:p>
          </p:txBody>
        </p:sp>
        <p:sp>
          <p:nvSpPr>
            <p:cNvPr id="39" name="Vapaamuotoinen: Muoto 38">
              <a:extLst>
                <a:ext uri="{FF2B5EF4-FFF2-40B4-BE49-F238E27FC236}">
                  <a16:creationId xmlns:a16="http://schemas.microsoft.com/office/drawing/2014/main" id="{249F585B-1E78-F6D5-FBB0-2C1FEE27A62A}"/>
                </a:ext>
              </a:extLst>
            </p:cNvPr>
            <p:cNvSpPr/>
            <p:nvPr/>
          </p:nvSpPr>
          <p:spPr>
            <a:xfrm>
              <a:off x="10322527" y="1629156"/>
              <a:ext cx="402671" cy="402671"/>
            </a:xfrm>
            <a:custGeom>
              <a:avLst/>
              <a:gdLst>
                <a:gd name="connsiteX0" fmla="*/ 402672 w 402671"/>
                <a:gd name="connsiteY0" fmla="*/ 201336 h 402671"/>
                <a:gd name="connsiteX1" fmla="*/ 201336 w 402671"/>
                <a:gd name="connsiteY1" fmla="*/ 402672 h 402671"/>
                <a:gd name="connsiteX2" fmla="*/ 0 w 402671"/>
                <a:gd name="connsiteY2" fmla="*/ 201336 h 402671"/>
                <a:gd name="connsiteX3" fmla="*/ 201336 w 402671"/>
                <a:gd name="connsiteY3" fmla="*/ 0 h 402671"/>
                <a:gd name="connsiteX4" fmla="*/ 402672 w 402671"/>
                <a:gd name="connsiteY4" fmla="*/ 201336 h 402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671" h="402671">
                  <a:moveTo>
                    <a:pt x="402672" y="201336"/>
                  </a:moveTo>
                  <a:cubicBezTo>
                    <a:pt x="402672" y="312467"/>
                    <a:pt x="312749" y="402672"/>
                    <a:pt x="201336" y="402672"/>
                  </a:cubicBezTo>
                  <a:cubicBezTo>
                    <a:pt x="90205" y="402672"/>
                    <a:pt x="0" y="312467"/>
                    <a:pt x="0" y="201336"/>
                  </a:cubicBezTo>
                  <a:cubicBezTo>
                    <a:pt x="0" y="90205"/>
                    <a:pt x="89922" y="0"/>
                    <a:pt x="201336" y="0"/>
                  </a:cubicBezTo>
                  <a:cubicBezTo>
                    <a:pt x="312466" y="0"/>
                    <a:pt x="402672" y="90205"/>
                    <a:pt x="402672" y="201336"/>
                  </a:cubicBezTo>
                  <a:close/>
                </a:path>
              </a:pathLst>
            </a:custGeom>
            <a:noFill/>
            <a:ln w="165100" cap="flat">
              <a:solidFill>
                <a:schemeClr val="bg1"/>
              </a:solidFill>
              <a:prstDash val="solid"/>
              <a:miter/>
            </a:ln>
          </p:spPr>
          <p:txBody>
            <a:bodyPr rtlCol="0" anchor="ctr"/>
            <a:lstStyle/>
            <a:p>
              <a:endParaRPr lang="fi-FI" dirty="0">
                <a:solidFill>
                  <a:schemeClr val="bg1"/>
                </a:solidFill>
              </a:endParaRPr>
            </a:p>
          </p:txBody>
        </p:sp>
      </p:grpSp>
      <p:sp>
        <p:nvSpPr>
          <p:cNvPr id="8" name="Alatunnisteen paikkamerkki 7">
            <a:extLst>
              <a:ext uri="{FF2B5EF4-FFF2-40B4-BE49-F238E27FC236}">
                <a16:creationId xmlns:a16="http://schemas.microsoft.com/office/drawing/2014/main" id="{FD5C6C82-F299-EBF4-EA37-5C22542F20B1}"/>
              </a:ext>
            </a:extLst>
          </p:cNvPr>
          <p:cNvSpPr>
            <a:spLocks noGrp="1"/>
          </p:cNvSpPr>
          <p:nvPr>
            <p:ph type="ftr" sz="quarter" idx="11"/>
          </p:nvPr>
        </p:nvSpPr>
        <p:spPr/>
        <p:txBody>
          <a:bodyPr/>
          <a:lstStyle>
            <a:lvl1pPr>
              <a:defRPr>
                <a:solidFill>
                  <a:schemeClr val="tx1"/>
                </a:solidFill>
              </a:defRPr>
            </a:lvl1pPr>
          </a:lstStyle>
          <a:p>
            <a:endParaRPr lang="fi-FI" dirty="0"/>
          </a:p>
        </p:txBody>
      </p:sp>
      <p:sp>
        <p:nvSpPr>
          <p:cNvPr id="4" name="Päivämäärän paikkamerkki 3">
            <a:extLst>
              <a:ext uri="{FF2B5EF4-FFF2-40B4-BE49-F238E27FC236}">
                <a16:creationId xmlns:a16="http://schemas.microsoft.com/office/drawing/2014/main" id="{C0603BC8-AE10-4F1C-2D55-BDCB4B26F0E7}"/>
              </a:ext>
            </a:extLst>
          </p:cNvPr>
          <p:cNvSpPr>
            <a:spLocks noGrp="1"/>
          </p:cNvSpPr>
          <p:nvPr>
            <p:ph type="dt" sz="half" idx="10"/>
          </p:nvPr>
        </p:nvSpPr>
        <p:spPr/>
        <p:txBody>
          <a:bodyPr/>
          <a:lstStyle>
            <a:lvl1pPr>
              <a:defRPr>
                <a:solidFill>
                  <a:schemeClr val="tx1"/>
                </a:solidFill>
              </a:defRPr>
            </a:lvl1pPr>
          </a:lstStyle>
          <a:p>
            <a:r>
              <a:rPr lang="fi-FI"/>
              <a:t>12.8.2025</a:t>
            </a:r>
            <a:endParaRPr lang="fi-FI" dirty="0"/>
          </a:p>
        </p:txBody>
      </p:sp>
      <p:sp>
        <p:nvSpPr>
          <p:cNvPr id="10" name="Dian numeron paikkamerkki 9">
            <a:extLst>
              <a:ext uri="{FF2B5EF4-FFF2-40B4-BE49-F238E27FC236}">
                <a16:creationId xmlns:a16="http://schemas.microsoft.com/office/drawing/2014/main" id="{988C7859-597D-7EDB-0AEB-DCE77EA92B1B}"/>
              </a:ext>
            </a:extLst>
          </p:cNvPr>
          <p:cNvSpPr>
            <a:spLocks noGrp="1"/>
          </p:cNvSpPr>
          <p:nvPr>
            <p:ph type="sldNum" sz="quarter" idx="12"/>
          </p:nvPr>
        </p:nvSpPr>
        <p:spPr/>
        <p:txBody>
          <a:bodyPr/>
          <a:lstStyle>
            <a:lvl1pPr>
              <a:defRPr>
                <a:solidFill>
                  <a:schemeClr val="tx1"/>
                </a:solidFill>
              </a:defRPr>
            </a:lvl1p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12F79B09-33E6-774F-B5A8-CC6EC9B47713}"/>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tx1"/>
              </a:solidFill>
            </a:endParaRPr>
          </a:p>
        </p:txBody>
      </p:sp>
    </p:spTree>
    <p:extLst>
      <p:ext uri="{BB962C8B-B14F-4D97-AF65-F5344CB8AC3E}">
        <p14:creationId xmlns:p14="http://schemas.microsoft.com/office/powerpoint/2010/main" val="25623907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nodeType="withEffect">
                                  <p:stCondLst>
                                    <p:cond delay="0"/>
                                  </p:stCondLst>
                                  <p:childTnLst>
                                    <p:animMotion origin="layout" path="M -1.875E-6 -2.59259E-6 L -1.875E-6 -0.79791 " pathEditMode="relative" rAng="0" ptsTypes="AA">
                                      <p:cBhvr>
                                        <p:cTn id="6" dur="2000" fill="hold"/>
                                        <p:tgtEl>
                                          <p:spTgt spid="40"/>
                                        </p:tgtEl>
                                        <p:attrNameLst>
                                          <p:attrName>ppt_x</p:attrName>
                                          <p:attrName>ppt_y</p:attrName>
                                        </p:attrNameLst>
                                      </p:cBhvr>
                                      <p:rCtr x="0" y="-3988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Tiivistelmä 2">
    <p:bg>
      <p:bgPr>
        <a:solidFill>
          <a:schemeClr val="bg2"/>
        </a:solidFill>
        <a:effectLst/>
      </p:bgPr>
    </p:bg>
    <p:spTree>
      <p:nvGrpSpPr>
        <p:cNvPr id="1" name=""/>
        <p:cNvGrpSpPr/>
        <p:nvPr/>
      </p:nvGrpSpPr>
      <p:grpSpPr>
        <a:xfrm>
          <a:off x="0" y="0"/>
          <a:ext cx="0" cy="0"/>
          <a:chOff x="0" y="0"/>
          <a:chExt cx="0" cy="0"/>
        </a:xfrm>
      </p:grpSpPr>
      <p:sp>
        <p:nvSpPr>
          <p:cNvPr id="41" name="Vapaamuotoinen: Muoto 40">
            <a:extLst>
              <a:ext uri="{FF2B5EF4-FFF2-40B4-BE49-F238E27FC236}">
                <a16:creationId xmlns:a16="http://schemas.microsoft.com/office/drawing/2014/main" id="{4A1361BC-C7F9-23B8-BE5C-039F970CC38C}"/>
              </a:ext>
              <a:ext uri="{C183D7F6-B498-43B3-948B-1728B52AA6E4}">
                <adec:decorative xmlns:adec="http://schemas.microsoft.com/office/drawing/2017/decorative" val="1"/>
              </a:ext>
            </a:extLst>
          </p:cNvPr>
          <p:cNvSpPr>
            <a:spLocks noChangeAspect="1"/>
          </p:cNvSpPr>
          <p:nvPr userDrawn="1"/>
        </p:nvSpPr>
        <p:spPr>
          <a:xfrm>
            <a:off x="-60960" y="-34290"/>
            <a:ext cx="12313920" cy="6926580"/>
          </a:xfrm>
          <a:custGeom>
            <a:avLst/>
            <a:gdLst>
              <a:gd name="connsiteX0" fmla="*/ 601503 w 12313920"/>
              <a:gd name="connsiteY0" fmla="*/ 1316912 h 6926580"/>
              <a:gd name="connsiteX1" fmla="*/ 601503 w 12313920"/>
              <a:gd name="connsiteY1" fmla="*/ 6035039 h 6926580"/>
              <a:gd name="connsiteX2" fmla="*/ 11712416 w 12313920"/>
              <a:gd name="connsiteY2" fmla="*/ 6035039 h 6926580"/>
              <a:gd name="connsiteX3" fmla="*/ 11712416 w 12313920"/>
              <a:gd name="connsiteY3" fmla="*/ 1316912 h 6926580"/>
              <a:gd name="connsiteX4" fmla="*/ 0 w 12313920"/>
              <a:gd name="connsiteY4" fmla="*/ 0 h 6926580"/>
              <a:gd name="connsiteX5" fmla="*/ 12313920 w 12313920"/>
              <a:gd name="connsiteY5" fmla="*/ 0 h 6926580"/>
              <a:gd name="connsiteX6" fmla="*/ 12313920 w 12313920"/>
              <a:gd name="connsiteY6" fmla="*/ 6926580 h 6926580"/>
              <a:gd name="connsiteX7" fmla="*/ 0 w 12313920"/>
              <a:gd name="connsiteY7" fmla="*/ 6926580 h 692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3920" h="6926580">
                <a:moveTo>
                  <a:pt x="601503" y="1316912"/>
                </a:moveTo>
                <a:lnTo>
                  <a:pt x="601503" y="6035039"/>
                </a:lnTo>
                <a:lnTo>
                  <a:pt x="11712416" y="6035039"/>
                </a:lnTo>
                <a:lnTo>
                  <a:pt x="11712416" y="1316912"/>
                </a:lnTo>
                <a:close/>
                <a:moveTo>
                  <a:pt x="0" y="0"/>
                </a:moveTo>
                <a:lnTo>
                  <a:pt x="12313920" y="0"/>
                </a:lnTo>
                <a:lnTo>
                  <a:pt x="12313920" y="6926580"/>
                </a:lnTo>
                <a:lnTo>
                  <a:pt x="0" y="6926580"/>
                </a:lnTo>
                <a:close/>
              </a:path>
            </a:pathLst>
          </a:cu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40" name="Suorakulmio 39">
            <a:extLst>
              <a:ext uri="{FF2B5EF4-FFF2-40B4-BE49-F238E27FC236}">
                <a16:creationId xmlns:a16="http://schemas.microsoft.com/office/drawing/2014/main" id="{3DF2C8D6-F579-1D9A-5A5A-1421A40109D5}"/>
              </a:ext>
              <a:ext uri="{C183D7F6-B498-43B3-948B-1728B52AA6E4}">
                <adec:decorative xmlns:adec="http://schemas.microsoft.com/office/drawing/2017/decorative" val="1"/>
              </a:ext>
            </a:extLst>
          </p:cNvPr>
          <p:cNvSpPr/>
          <p:nvPr userDrawn="1"/>
        </p:nvSpPr>
        <p:spPr>
          <a:xfrm>
            <a:off x="5917962"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2" name="Otsikko 1">
            <a:extLst>
              <a:ext uri="{FF2B5EF4-FFF2-40B4-BE49-F238E27FC236}">
                <a16:creationId xmlns:a16="http://schemas.microsoft.com/office/drawing/2014/main" id="{6F447D12-3A4A-FF20-A74B-9C431FE253B2}"/>
              </a:ext>
            </a:extLst>
          </p:cNvPr>
          <p:cNvSpPr>
            <a:spLocks noGrp="1"/>
          </p:cNvSpPr>
          <p:nvPr userDrawn="1">
            <p:ph type="title"/>
          </p:nvPr>
        </p:nvSpPr>
        <p:spPr>
          <a:xfrm>
            <a:off x="541337" y="539751"/>
            <a:ext cx="11109325" cy="744537"/>
          </a:xfrm>
          <a:prstGeom prst="rect">
            <a:avLst/>
          </a:prstGeom>
        </p:spPr>
        <p:txBody>
          <a:bodyPr anchor="t"/>
          <a:lstStyle>
            <a:lvl1pPr algn="ctr">
              <a:defRPr sz="3600"/>
            </a:lvl1pPr>
          </a:lstStyle>
          <a:p>
            <a:r>
              <a:rPr lang="fi-FI"/>
              <a:t>Muokkaa ots. perustyyl. napsautt.</a:t>
            </a:r>
            <a:endParaRPr lang="fi-FI" dirty="0"/>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userDrawn="1">
            <p:ph type="pic" sz="quarter" idx="13" hasCustomPrompt="1"/>
          </p:nvPr>
        </p:nvSpPr>
        <p:spPr>
          <a:xfrm>
            <a:off x="538997" y="1283493"/>
            <a:ext cx="5378366"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a:solidFill>
                  <a:schemeClr val="tx2"/>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userDrawn="1">
            <p:ph type="body" sz="quarter" idx="21"/>
          </p:nvPr>
        </p:nvSpPr>
        <p:spPr>
          <a:xfrm>
            <a:off x="538997" y="3279303"/>
            <a:ext cx="5376027" cy="734690"/>
          </a:xfrm>
          <a:noFill/>
        </p:spPr>
        <p:txBody>
          <a:bodyPr lIns="360000" tIns="72000" rIns="360000" anchor="t"/>
          <a:lstStyle>
            <a:lvl1pPr marL="0" indent="0" algn="ctr">
              <a:spcAft>
                <a:spcPts val="0"/>
              </a:spcAft>
              <a:buNone/>
              <a:defRPr sz="1800" b="1"/>
            </a:lvl1pPr>
          </a:lstStyle>
          <a:p>
            <a:pPr lvl="0"/>
            <a:r>
              <a:rPr lang="fi-FI"/>
              <a:t>Muokkaa tekstin perustyylejä napsauttamalla</a:t>
            </a:r>
          </a:p>
        </p:txBody>
      </p:sp>
      <p:sp>
        <p:nvSpPr>
          <p:cNvPr id="5" name="Tekstin paikkamerkki 4">
            <a:extLst>
              <a:ext uri="{FF2B5EF4-FFF2-40B4-BE49-F238E27FC236}">
                <a16:creationId xmlns:a16="http://schemas.microsoft.com/office/drawing/2014/main" id="{FD8742D6-AF07-3688-893C-F3DD98E782A5}"/>
              </a:ext>
            </a:extLst>
          </p:cNvPr>
          <p:cNvSpPr>
            <a:spLocks noGrp="1"/>
          </p:cNvSpPr>
          <p:nvPr>
            <p:ph type="body" sz="quarter" idx="35"/>
          </p:nvPr>
        </p:nvSpPr>
        <p:spPr>
          <a:xfrm>
            <a:off x="541336" y="4014789"/>
            <a:ext cx="5376027" cy="1984374"/>
          </a:xfrm>
        </p:spPr>
        <p:txBody>
          <a:bodyPr lIns="180000" tIns="72000"/>
          <a:lstStyle>
            <a:lvl1pPr>
              <a:defRPr sz="1600"/>
            </a:lvl1pPr>
            <a:lvl2pPr>
              <a:defRPr sz="1600"/>
            </a:lvl2pPr>
            <a:lvl3pPr>
              <a:defRPr sz="1400"/>
            </a:lvl3pPr>
            <a:lvl4pPr>
              <a:defRPr sz="1400"/>
            </a:lvl4pPr>
            <a:lvl5pPr>
              <a:defRPr sz="1400"/>
            </a:lvl5p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fi-FI" dirty="0"/>
          </a:p>
        </p:txBody>
      </p:sp>
      <p:sp>
        <p:nvSpPr>
          <p:cNvPr id="25" name="Kuvan paikkamerkki 2">
            <a:extLst>
              <a:ext uri="{FF2B5EF4-FFF2-40B4-BE49-F238E27FC236}">
                <a16:creationId xmlns:a16="http://schemas.microsoft.com/office/drawing/2014/main" id="{51E4E80F-1EAA-7927-E956-46D9CA2691AD}"/>
              </a:ext>
              <a:ext uri="{C183D7F6-B498-43B3-948B-1728B52AA6E4}">
                <adec:decorative xmlns:adec="http://schemas.microsoft.com/office/drawing/2017/decorative" val="1"/>
              </a:ext>
            </a:extLst>
          </p:cNvPr>
          <p:cNvSpPr>
            <a:spLocks noGrp="1"/>
          </p:cNvSpPr>
          <p:nvPr userDrawn="1">
            <p:ph type="pic" sz="quarter" idx="32" hasCustomPrompt="1"/>
          </p:nvPr>
        </p:nvSpPr>
        <p:spPr>
          <a:xfrm>
            <a:off x="6275388" y="1283493"/>
            <a:ext cx="5371962"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a:solidFill>
                  <a:schemeClr val="tx2"/>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6" name="Tekstin paikkamerkki 2">
            <a:extLst>
              <a:ext uri="{FF2B5EF4-FFF2-40B4-BE49-F238E27FC236}">
                <a16:creationId xmlns:a16="http://schemas.microsoft.com/office/drawing/2014/main" id="{8F6B4853-F12B-288B-C137-1889B399687D}"/>
              </a:ext>
            </a:extLst>
          </p:cNvPr>
          <p:cNvSpPr>
            <a:spLocks noGrp="1"/>
          </p:cNvSpPr>
          <p:nvPr userDrawn="1">
            <p:ph type="body" sz="quarter" idx="33"/>
          </p:nvPr>
        </p:nvSpPr>
        <p:spPr>
          <a:xfrm>
            <a:off x="6275388" y="3279303"/>
            <a:ext cx="5371962" cy="734690"/>
          </a:xfrm>
          <a:noFill/>
        </p:spPr>
        <p:txBody>
          <a:bodyPr lIns="360000" tIns="72000" rIns="360000" anchor="t"/>
          <a:lstStyle>
            <a:lvl1pPr marL="0" indent="0" algn="ctr">
              <a:spcAft>
                <a:spcPts val="0"/>
              </a:spcAft>
              <a:buNone/>
              <a:defRPr sz="1800" b="1"/>
            </a:lvl1pPr>
          </a:lstStyle>
          <a:p>
            <a:pPr lvl="0"/>
            <a:r>
              <a:rPr lang="fi-FI"/>
              <a:t>Muokkaa tekstin perustyylejä napsauttamalla</a:t>
            </a:r>
          </a:p>
        </p:txBody>
      </p:sp>
      <p:sp>
        <p:nvSpPr>
          <p:cNvPr id="8" name="Tekstin paikkamerkki 4">
            <a:extLst>
              <a:ext uri="{FF2B5EF4-FFF2-40B4-BE49-F238E27FC236}">
                <a16:creationId xmlns:a16="http://schemas.microsoft.com/office/drawing/2014/main" id="{55CE076A-8366-667E-5EA1-FDD4EFEA08F8}"/>
              </a:ext>
            </a:extLst>
          </p:cNvPr>
          <p:cNvSpPr>
            <a:spLocks noGrp="1"/>
          </p:cNvSpPr>
          <p:nvPr>
            <p:ph type="body" sz="quarter" idx="36"/>
          </p:nvPr>
        </p:nvSpPr>
        <p:spPr>
          <a:xfrm>
            <a:off x="6276409" y="4014789"/>
            <a:ext cx="5376027" cy="1984374"/>
          </a:xfrm>
        </p:spPr>
        <p:txBody>
          <a:bodyPr lIns="180000" tIns="72000"/>
          <a:lstStyle>
            <a:lvl1pPr>
              <a:defRPr sz="1600"/>
            </a:lvl1pPr>
            <a:lvl2pPr>
              <a:defRPr sz="1600"/>
            </a:lvl2pPr>
            <a:lvl3pPr>
              <a:defRPr sz="1400"/>
            </a:lvl3pPr>
            <a:lvl4pPr>
              <a:defRPr sz="1400"/>
            </a:lvl4pPr>
            <a:lvl5pPr>
              <a:defRPr sz="1400"/>
            </a:lvl5p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fi-FI" dirty="0"/>
          </a:p>
        </p:txBody>
      </p:sp>
      <p:sp>
        <p:nvSpPr>
          <p:cNvPr id="18" name="Kuvatiedot">
            <a:extLst>
              <a:ext uri="{FF2B5EF4-FFF2-40B4-BE49-F238E27FC236}">
                <a16:creationId xmlns:a16="http://schemas.microsoft.com/office/drawing/2014/main" id="{4C4A0855-D783-E596-7EC1-486B82961268}"/>
              </a:ext>
              <a:ext uri="{C183D7F6-B498-43B3-948B-1728B52AA6E4}">
                <adec:decorative xmlns:adec="http://schemas.microsoft.com/office/drawing/2017/decorative" val="1"/>
              </a:ext>
            </a:extLst>
          </p:cNvPr>
          <p:cNvSpPr>
            <a:spLocks noGrp="1"/>
          </p:cNvSpPr>
          <p:nvPr userDrawn="1">
            <p:ph type="body" sz="quarter" idx="2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CEEA05C8-264B-08FB-90A1-5F47BDB60A1E}"/>
              </a:ext>
            </a:extLst>
          </p:cNvPr>
          <p:cNvSpPr>
            <a:spLocks noGrp="1"/>
          </p:cNvSpPr>
          <p:nvPr userDrawn="1">
            <p:ph type="ftr" sz="quarter" idx="27"/>
          </p:nvPr>
        </p:nvSpPr>
        <p:spPr/>
        <p:txBody>
          <a:bodyPr/>
          <a:lstStyle/>
          <a:p>
            <a:endParaRPr lang="fi-FI" dirty="0"/>
          </a:p>
        </p:txBody>
      </p:sp>
      <p:sp>
        <p:nvSpPr>
          <p:cNvPr id="6" name="Päivämäärän paikkamerkki 5">
            <a:extLst>
              <a:ext uri="{FF2B5EF4-FFF2-40B4-BE49-F238E27FC236}">
                <a16:creationId xmlns:a16="http://schemas.microsoft.com/office/drawing/2014/main" id="{2D301EC1-61FE-066D-6D3E-6BB41035C9CD}"/>
              </a:ext>
            </a:extLst>
          </p:cNvPr>
          <p:cNvSpPr>
            <a:spLocks noGrp="1"/>
          </p:cNvSpPr>
          <p:nvPr userDrawn="1">
            <p:ph type="dt" sz="half" idx="26"/>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5CF4FF46-EF73-E7FF-3010-F28973612194}"/>
              </a:ext>
            </a:extLst>
          </p:cNvPr>
          <p:cNvSpPr>
            <a:spLocks noGrp="1"/>
          </p:cNvSpPr>
          <p:nvPr userDrawn="1">
            <p:ph type="sldNum" sz="quarter" idx="28"/>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BD8786C4-CD21-5409-076A-CC33DE430115}"/>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475368030"/>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titleOnly" preserve="1">
  <p:cSld name="Väliotsikkodia 2">
    <p:bg>
      <p:bgPr>
        <a:solidFill>
          <a:schemeClr val="accent5"/>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39750" y="546099"/>
            <a:ext cx="11110913" cy="5207001"/>
          </a:xfrm>
          <a:prstGeom prst="rect">
            <a:avLst/>
          </a:prstGeom>
        </p:spPr>
        <p:txBody>
          <a:bodyPr anchor="t"/>
          <a:lstStyle>
            <a:lvl1pPr>
              <a:defRPr sz="7200">
                <a:solidFill>
                  <a:schemeClr val="bg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4" name="Alatunnisteen paikkamerkki 3">
            <a:extLst>
              <a:ext uri="{FF2B5EF4-FFF2-40B4-BE49-F238E27FC236}">
                <a16:creationId xmlns:a16="http://schemas.microsoft.com/office/drawing/2014/main" id="{24F27F80-9007-E906-D8C4-9F7DA18BD485}"/>
              </a:ext>
            </a:extLst>
          </p:cNvPr>
          <p:cNvSpPr>
            <a:spLocks noGrp="1"/>
          </p:cNvSpPr>
          <p:nvPr>
            <p:ph type="ftr" sz="quarter" idx="11"/>
          </p:nvPr>
        </p:nvSpPr>
        <p:spPr/>
        <p:txBody>
          <a:bodyPr wrap="square"/>
          <a:lstStyle>
            <a:lvl1pPr>
              <a:defRPr>
                <a:solidFill>
                  <a:schemeClr val="tx1"/>
                </a:solidFill>
              </a:defRPr>
            </a:lvl1pPr>
          </a:lstStyle>
          <a:p>
            <a:endParaRPr lang="fi-FI" dirty="0"/>
          </a:p>
        </p:txBody>
      </p:sp>
      <p:sp>
        <p:nvSpPr>
          <p:cNvPr id="8" name="Päivämäärän paikkamerkki 3">
            <a:extLst>
              <a:ext uri="{FF2B5EF4-FFF2-40B4-BE49-F238E27FC236}">
                <a16:creationId xmlns:a16="http://schemas.microsoft.com/office/drawing/2014/main" id="{75815F8E-5EC6-D3E9-287D-8B45A0A034DA}"/>
              </a:ext>
            </a:extLst>
          </p:cNvPr>
          <p:cNvSpPr>
            <a:spLocks noGrp="1"/>
          </p:cNvSpPr>
          <p:nvPr>
            <p:ph type="dt" sz="half" idx="10"/>
          </p:nvPr>
        </p:nvSpPr>
        <p:spPr>
          <a:xfrm>
            <a:off x="9717089" y="6248400"/>
            <a:ext cx="1210262" cy="249238"/>
          </a:xfrm>
        </p:spPr>
        <p:txBody>
          <a:bodyPr wrap="square"/>
          <a:lstStyle>
            <a:lvl1pPr>
              <a:defRPr>
                <a:solidFill>
                  <a:schemeClr val="tx1"/>
                </a:solidFill>
              </a:defRPr>
            </a:lvl1pPr>
          </a:lstStyle>
          <a:p>
            <a:r>
              <a:rPr lang="fi-FI"/>
              <a:t>12.8.2025</a:t>
            </a:r>
            <a:endParaRPr lang="fi-FI" dirty="0"/>
          </a:p>
        </p:txBody>
      </p:sp>
      <p:sp>
        <p:nvSpPr>
          <p:cNvPr id="5" name="Dian numeron paikkamerkki 4">
            <a:extLst>
              <a:ext uri="{FF2B5EF4-FFF2-40B4-BE49-F238E27FC236}">
                <a16:creationId xmlns:a16="http://schemas.microsoft.com/office/drawing/2014/main" id="{82EC72B8-17D0-4773-AE90-AA4930AC436D}"/>
              </a:ext>
            </a:extLst>
          </p:cNvPr>
          <p:cNvSpPr>
            <a:spLocks noGrp="1"/>
          </p:cNvSpPr>
          <p:nvPr>
            <p:ph type="sldNum" sz="quarter" idx="12"/>
          </p:nvPr>
        </p:nvSpPr>
        <p:spPr/>
        <p:txBody>
          <a:bodyPr wrap="square"/>
          <a:lstStyle>
            <a:lvl1pPr>
              <a:defRPr>
                <a:solidFill>
                  <a:schemeClr val="tx1"/>
                </a:solidFill>
              </a:defRPr>
            </a:lvl1pPr>
          </a:lstStyle>
          <a:p>
            <a:fld id="{A9494116-C6F5-466F-B5C1-BBB074CB17FC}" type="slidenum">
              <a:rPr lang="fi-FI" smtClean="0"/>
              <a:pPr/>
              <a:t>‹#›</a:t>
            </a:fld>
            <a:endParaRPr lang="fi-FI" dirty="0"/>
          </a:p>
        </p:txBody>
      </p:sp>
      <p:sp>
        <p:nvSpPr>
          <p:cNvPr id="6" name="Logo">
            <a:extLst>
              <a:ext uri="{FF2B5EF4-FFF2-40B4-BE49-F238E27FC236}">
                <a16:creationId xmlns:a16="http://schemas.microsoft.com/office/drawing/2014/main" id="{B486F66E-205C-D682-3B9D-2182E3D0C4B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tx1"/>
              </a:solidFill>
            </a:endParaRPr>
          </a:p>
        </p:txBody>
      </p:sp>
    </p:spTree>
    <p:extLst>
      <p:ext uri="{BB962C8B-B14F-4D97-AF65-F5344CB8AC3E}">
        <p14:creationId xmlns:p14="http://schemas.microsoft.com/office/powerpoint/2010/main" val="2991242520"/>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titleOnly" preserve="1">
  <p:cSld name="Väliotsikkodia 3">
    <p:bg>
      <p:bgPr>
        <a:solidFill>
          <a:schemeClr val="accent5"/>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39750" y="539750"/>
            <a:ext cx="11110913" cy="5460999"/>
          </a:xfrm>
          <a:prstGeom prst="rect">
            <a:avLst/>
          </a:prstGeom>
        </p:spPr>
        <p:txBody>
          <a:bodyPr anchor="ctr"/>
          <a:lstStyle>
            <a:lvl1pPr algn="ctr">
              <a:defRPr sz="7200">
                <a:solidFill>
                  <a:schemeClr val="bg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4" name="Alatunnisteen paikkamerkki 3">
            <a:extLst>
              <a:ext uri="{FF2B5EF4-FFF2-40B4-BE49-F238E27FC236}">
                <a16:creationId xmlns:a16="http://schemas.microsoft.com/office/drawing/2014/main" id="{24F27F80-9007-E906-D8C4-9F7DA18BD485}"/>
              </a:ext>
            </a:extLst>
          </p:cNvPr>
          <p:cNvSpPr>
            <a:spLocks noGrp="1"/>
          </p:cNvSpPr>
          <p:nvPr>
            <p:ph type="ftr" sz="quarter" idx="11"/>
          </p:nvPr>
        </p:nvSpPr>
        <p:spPr/>
        <p:txBody>
          <a:bodyPr wrap="square"/>
          <a:lstStyle>
            <a:lvl1pPr>
              <a:defRPr>
                <a:solidFill>
                  <a:schemeClr val="tx1"/>
                </a:solidFill>
              </a:defRPr>
            </a:lvl1pPr>
          </a:lstStyle>
          <a:p>
            <a:endParaRPr lang="fi-FI" dirty="0"/>
          </a:p>
        </p:txBody>
      </p:sp>
      <p:sp>
        <p:nvSpPr>
          <p:cNvPr id="8" name="Päivämäärän paikkamerkki 3">
            <a:extLst>
              <a:ext uri="{FF2B5EF4-FFF2-40B4-BE49-F238E27FC236}">
                <a16:creationId xmlns:a16="http://schemas.microsoft.com/office/drawing/2014/main" id="{75815F8E-5EC6-D3E9-287D-8B45A0A034DA}"/>
              </a:ext>
            </a:extLst>
          </p:cNvPr>
          <p:cNvSpPr>
            <a:spLocks noGrp="1"/>
          </p:cNvSpPr>
          <p:nvPr>
            <p:ph type="dt" sz="half" idx="10"/>
          </p:nvPr>
        </p:nvSpPr>
        <p:spPr>
          <a:xfrm>
            <a:off x="9717089" y="6248400"/>
            <a:ext cx="1210262" cy="249238"/>
          </a:xfrm>
        </p:spPr>
        <p:txBody>
          <a:bodyPr wrap="square"/>
          <a:lstStyle>
            <a:lvl1pPr>
              <a:defRPr>
                <a:solidFill>
                  <a:schemeClr val="tx1"/>
                </a:solidFill>
              </a:defRPr>
            </a:lvl1pPr>
          </a:lstStyle>
          <a:p>
            <a:r>
              <a:rPr lang="fi-FI"/>
              <a:t>12.8.2025</a:t>
            </a:r>
            <a:endParaRPr lang="fi-FI" dirty="0"/>
          </a:p>
        </p:txBody>
      </p:sp>
      <p:sp>
        <p:nvSpPr>
          <p:cNvPr id="5" name="Dian numeron paikkamerkki 4">
            <a:extLst>
              <a:ext uri="{FF2B5EF4-FFF2-40B4-BE49-F238E27FC236}">
                <a16:creationId xmlns:a16="http://schemas.microsoft.com/office/drawing/2014/main" id="{82EC72B8-17D0-4773-AE90-AA4930AC436D}"/>
              </a:ext>
            </a:extLst>
          </p:cNvPr>
          <p:cNvSpPr>
            <a:spLocks noGrp="1"/>
          </p:cNvSpPr>
          <p:nvPr>
            <p:ph type="sldNum" sz="quarter" idx="12"/>
          </p:nvPr>
        </p:nvSpPr>
        <p:spPr/>
        <p:txBody>
          <a:bodyPr wrap="square"/>
          <a:lstStyle>
            <a:lvl1pPr>
              <a:defRPr>
                <a:solidFill>
                  <a:schemeClr val="tx1"/>
                </a:solidFill>
              </a:defRPr>
            </a:lvl1pPr>
          </a:lstStyle>
          <a:p>
            <a:fld id="{A9494116-C6F5-466F-B5C1-BBB074CB17FC}" type="slidenum">
              <a:rPr lang="fi-FI" smtClean="0"/>
              <a:pPr/>
              <a:t>‹#›</a:t>
            </a:fld>
            <a:endParaRPr lang="fi-FI" dirty="0"/>
          </a:p>
        </p:txBody>
      </p:sp>
      <p:sp>
        <p:nvSpPr>
          <p:cNvPr id="6" name="Logo">
            <a:extLst>
              <a:ext uri="{FF2B5EF4-FFF2-40B4-BE49-F238E27FC236}">
                <a16:creationId xmlns:a16="http://schemas.microsoft.com/office/drawing/2014/main" id="{97C72830-7872-0677-87CE-F2220396C42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tx1"/>
              </a:solidFill>
            </a:endParaRPr>
          </a:p>
        </p:txBody>
      </p:sp>
    </p:spTree>
    <p:extLst>
      <p:ext uri="{BB962C8B-B14F-4D97-AF65-F5344CB8AC3E}">
        <p14:creationId xmlns:p14="http://schemas.microsoft.com/office/powerpoint/2010/main" val="382528420"/>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preserve="1" userDrawn="1">
  <p:cSld name="Otsikko ja kuvakollaasi">
    <p:bg>
      <p:bgPr>
        <a:solidFill>
          <a:schemeClr val="accent5"/>
        </a:solidFill>
        <a:effectLst/>
      </p:bgPr>
    </p:bg>
    <p:spTree>
      <p:nvGrpSpPr>
        <p:cNvPr id="1" name=""/>
        <p:cNvGrpSpPr/>
        <p:nvPr/>
      </p:nvGrpSpPr>
      <p:grpSpPr>
        <a:xfrm>
          <a:off x="0" y="0"/>
          <a:ext cx="0" cy="0"/>
          <a:chOff x="0" y="0"/>
          <a:chExt cx="0" cy="0"/>
        </a:xfrm>
      </p:grpSpPr>
      <p:sp>
        <p:nvSpPr>
          <p:cNvPr id="12" name="Suorakulmio">
            <a:extLst>
              <a:ext uri="{FF2B5EF4-FFF2-40B4-BE49-F238E27FC236}">
                <a16:creationId xmlns:a16="http://schemas.microsoft.com/office/drawing/2014/main" id="{0F8DB872-DEF9-FB83-7C2B-161AE209CC35}"/>
              </a:ext>
              <a:ext uri="{C183D7F6-B498-43B3-948B-1728B52AA6E4}">
                <adec:decorative xmlns:adec="http://schemas.microsoft.com/office/drawing/2017/decorative" val="1"/>
              </a:ext>
            </a:extLst>
          </p:cNvPr>
          <p:cNvSpPr/>
          <p:nvPr userDrawn="1"/>
        </p:nvSpPr>
        <p:spPr>
          <a:xfrm>
            <a:off x="-60684" y="5001572"/>
            <a:ext cx="12313368" cy="191981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fi-FI" dirty="0"/>
          </a:p>
        </p:txBody>
      </p:sp>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256214"/>
            <a:ext cx="11104564" cy="744536"/>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25" name="Tekstin paikkamerkki">
            <a:extLst>
              <a:ext uri="{FF2B5EF4-FFF2-40B4-BE49-F238E27FC236}">
                <a16:creationId xmlns:a16="http://schemas.microsoft.com/office/drawing/2014/main" id="{4EFA425D-0279-9A72-7FFC-B23F849AB688}"/>
              </a:ext>
            </a:extLst>
          </p:cNvPr>
          <p:cNvSpPr>
            <a:spLocks noGrp="1"/>
          </p:cNvSpPr>
          <p:nvPr>
            <p:ph type="body" sz="quarter" idx="18" hasCustomPrompt="1"/>
          </p:nvPr>
        </p:nvSpPr>
        <p:spPr>
          <a:xfrm>
            <a:off x="8186738" y="3532286"/>
            <a:ext cx="3463925" cy="1469286"/>
          </a:xfrm>
        </p:spPr>
        <p:txBody>
          <a:bodyPr/>
          <a:lstStyle>
            <a:lvl1pPr marL="0" indent="0">
              <a:buNone/>
              <a:defRPr b="1">
                <a:solidFill>
                  <a:schemeClr val="bg1"/>
                </a:solidFill>
              </a:defRPr>
            </a:lvl1pPr>
          </a:lstStyle>
          <a:p>
            <a:pPr lvl="0"/>
            <a:r>
              <a:rPr lang="fi-FI" dirty="0"/>
              <a:t>Nostotekstipaikka, johon voi lisätä dian aiheeseen liittyvää sisältöä, esim. linkin tai esittelytekstin.</a:t>
            </a:r>
          </a:p>
        </p:txBody>
      </p:sp>
      <p:sp>
        <p:nvSpPr>
          <p:cNvPr id="6" name="Kuvan paikkamerkki 1">
            <a:extLst>
              <a:ext uri="{FF2B5EF4-FFF2-40B4-BE49-F238E27FC236}">
                <a16:creationId xmlns:a16="http://schemas.microsoft.com/office/drawing/2014/main" id="{08F67453-C73B-8D06-7990-49DD9725FFB0}"/>
              </a:ext>
              <a:ext uri="{C183D7F6-B498-43B3-948B-1728B52AA6E4}">
                <adec:decorative xmlns:adec="http://schemas.microsoft.com/office/drawing/2017/decorative" val="1"/>
              </a:ext>
            </a:extLst>
          </p:cNvPr>
          <p:cNvSpPr>
            <a:spLocks noGrp="1"/>
          </p:cNvSpPr>
          <p:nvPr>
            <p:ph type="pic" sz="quarter" idx="14" hasCustomPrompt="1"/>
          </p:nvPr>
        </p:nvSpPr>
        <p:spPr>
          <a:xfrm>
            <a:off x="0" y="-1"/>
            <a:ext cx="7827963" cy="5001573"/>
          </a:xfrm>
          <a:custGeom>
            <a:avLst/>
            <a:gdLst>
              <a:gd name="connsiteX0" fmla="*/ 0 w 7968208"/>
              <a:gd name="connsiteY0" fmla="*/ 0 h 5191939"/>
              <a:gd name="connsiteX1" fmla="*/ 7968208 w 7968208"/>
              <a:gd name="connsiteY1" fmla="*/ 0 h 5191939"/>
              <a:gd name="connsiteX2" fmla="*/ 7968208 w 7968208"/>
              <a:gd name="connsiteY2" fmla="*/ 3105146 h 5191939"/>
              <a:gd name="connsiteX3" fmla="*/ 7968208 w 7968208"/>
              <a:gd name="connsiteY3" fmla="*/ 4165548 h 5191939"/>
              <a:gd name="connsiteX4" fmla="*/ 7968208 w 7968208"/>
              <a:gd name="connsiteY4" fmla="*/ 4328472 h 5191939"/>
              <a:gd name="connsiteX5" fmla="*/ 7968208 w 7968208"/>
              <a:gd name="connsiteY5" fmla="*/ 4991919 h 5191939"/>
              <a:gd name="connsiteX6" fmla="*/ 7968208 w 7968208"/>
              <a:gd name="connsiteY6" fmla="*/ 5191939 h 5191939"/>
              <a:gd name="connsiteX7" fmla="*/ 0 w 7968208"/>
              <a:gd name="connsiteY7" fmla="*/ 5191939 h 5191939"/>
              <a:gd name="connsiteX8" fmla="*/ 0 w 7968208"/>
              <a:gd name="connsiteY8" fmla="*/ 5135118 h 5191939"/>
              <a:gd name="connsiteX9" fmla="*/ 0 w 7968208"/>
              <a:gd name="connsiteY9" fmla="*/ 3163338 h 5191939"/>
              <a:gd name="connsiteX10" fmla="*/ 0 w 7968208"/>
              <a:gd name="connsiteY10" fmla="*/ 2525713 h 5191939"/>
              <a:gd name="connsiteX11" fmla="*/ 0 w 7968208"/>
              <a:gd name="connsiteY11" fmla="*/ 2124793 h 5191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68208" h="5191939">
                <a:moveTo>
                  <a:pt x="0" y="0"/>
                </a:moveTo>
                <a:lnTo>
                  <a:pt x="7968208" y="0"/>
                </a:lnTo>
                <a:lnTo>
                  <a:pt x="7968208" y="3105146"/>
                </a:lnTo>
                <a:lnTo>
                  <a:pt x="7968208" y="4165548"/>
                </a:lnTo>
                <a:lnTo>
                  <a:pt x="7968208" y="4328472"/>
                </a:lnTo>
                <a:lnTo>
                  <a:pt x="7968208" y="4991919"/>
                </a:lnTo>
                <a:lnTo>
                  <a:pt x="7968208" y="5191939"/>
                </a:lnTo>
                <a:lnTo>
                  <a:pt x="0" y="5191939"/>
                </a:lnTo>
                <a:lnTo>
                  <a:pt x="0" y="5135118"/>
                </a:lnTo>
                <a:lnTo>
                  <a:pt x="0" y="3163338"/>
                </a:lnTo>
                <a:lnTo>
                  <a:pt x="0" y="2525713"/>
                </a:lnTo>
                <a:lnTo>
                  <a:pt x="0" y="2124793"/>
                </a:lnTo>
                <a:close/>
              </a:path>
            </a:pathLst>
          </a:custGeom>
          <a:noFill/>
        </p:spPr>
        <p:txBody>
          <a:bodyPr wrap="square" lIns="540000" tIns="540000" rIns="540000" bIns="180000" anchor="b" anchorCtr="0">
            <a:noAutofit/>
          </a:bodyPr>
          <a:lstStyle>
            <a:lvl1pPr marL="0" indent="0" algn="ctr">
              <a:buNone/>
              <a:defRPr sz="1400" b="0">
                <a:solidFill>
                  <a:schemeClr val="tx1"/>
                </a:solidFill>
              </a:defRPr>
            </a:lvl1pPr>
          </a:lstStyle>
          <a:p>
            <a:r>
              <a:rPr lang="fi-FI" dirty="0"/>
              <a:t>Lisää kuva napsauttamalla kuvaketta. Lisää kuvaajan nimi sivuun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0" name="Kuvan paikkamerkki 2">
            <a:extLst>
              <a:ext uri="{FF2B5EF4-FFF2-40B4-BE49-F238E27FC236}">
                <a16:creationId xmlns:a16="http://schemas.microsoft.com/office/drawing/2014/main" id="{7B8FEDC0-079B-4C89-4A90-B2AB384C15C9}"/>
              </a:ext>
              <a:ext uri="{C183D7F6-B498-43B3-948B-1728B52AA6E4}">
                <adec:decorative xmlns:adec="http://schemas.microsoft.com/office/drawing/2017/decorative" val="1"/>
              </a:ext>
            </a:extLst>
          </p:cNvPr>
          <p:cNvSpPr>
            <a:spLocks noGrp="1"/>
          </p:cNvSpPr>
          <p:nvPr>
            <p:ph type="pic" sz="quarter" idx="16" hasCustomPrompt="1"/>
          </p:nvPr>
        </p:nvSpPr>
        <p:spPr>
          <a:xfrm>
            <a:off x="7827963" y="-1"/>
            <a:ext cx="4364037" cy="3270251"/>
          </a:xfrm>
          <a:custGeom>
            <a:avLst/>
            <a:gdLst>
              <a:gd name="connsiteX0" fmla="*/ 0 w 4223792"/>
              <a:gd name="connsiteY0" fmla="*/ 0 h 3325716"/>
              <a:gd name="connsiteX1" fmla="*/ 4223792 w 4223792"/>
              <a:gd name="connsiteY1" fmla="*/ 0 h 3325716"/>
              <a:gd name="connsiteX2" fmla="*/ 4223792 w 4223792"/>
              <a:gd name="connsiteY2" fmla="*/ 2124793 h 3325716"/>
              <a:gd name="connsiteX3" fmla="*/ 4223792 w 4223792"/>
              <a:gd name="connsiteY3" fmla="*/ 2525713 h 3325716"/>
              <a:gd name="connsiteX4" fmla="*/ 4223792 w 4223792"/>
              <a:gd name="connsiteY4" fmla="*/ 3325716 h 3325716"/>
              <a:gd name="connsiteX5" fmla="*/ 0 w 4223792"/>
              <a:gd name="connsiteY5" fmla="*/ 3325716 h 332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3792" h="3325716">
                <a:moveTo>
                  <a:pt x="0" y="0"/>
                </a:moveTo>
                <a:lnTo>
                  <a:pt x="4223792" y="0"/>
                </a:lnTo>
                <a:lnTo>
                  <a:pt x="4223792" y="2124793"/>
                </a:lnTo>
                <a:lnTo>
                  <a:pt x="4223792" y="2525713"/>
                </a:lnTo>
                <a:lnTo>
                  <a:pt x="4223792" y="3325716"/>
                </a:lnTo>
                <a:lnTo>
                  <a:pt x="0" y="3325716"/>
                </a:lnTo>
                <a:close/>
              </a:path>
            </a:pathLst>
          </a:custGeom>
          <a:noFill/>
        </p:spPr>
        <p:txBody>
          <a:bodyPr wrap="square" lIns="360000" tIns="180000" rIns="540000" anchor="t" anchorCtr="0">
            <a:noAutofit/>
          </a:bodyPr>
          <a:lstStyle>
            <a:lvl1pPr marL="0" indent="0" algn="ctr">
              <a:buNone/>
              <a:defRPr sz="1400" b="0">
                <a:solidFill>
                  <a:schemeClr val="tx1"/>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4" name="Kuvatiedot">
            <a:extLst>
              <a:ext uri="{FF2B5EF4-FFF2-40B4-BE49-F238E27FC236}">
                <a16:creationId xmlns:a16="http://schemas.microsoft.com/office/drawing/2014/main" id="{EAB9889F-15FE-EB4B-3295-5B2BD006A4A1}"/>
              </a:ext>
              <a:ext uri="{C183D7F6-B498-43B3-948B-1728B52AA6E4}">
                <adec:decorative xmlns:adec="http://schemas.microsoft.com/office/drawing/2017/decorative" val="1"/>
              </a:ext>
            </a:extLst>
          </p:cNvPr>
          <p:cNvSpPr>
            <a:spLocks noGrp="1"/>
          </p:cNvSpPr>
          <p:nvPr>
            <p:ph type="body" sz="quarter" idx="1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CD6CC5E1-F12C-1C78-BB3D-D5D86548CC0E}"/>
              </a:ext>
            </a:extLst>
          </p:cNvPr>
          <p:cNvSpPr>
            <a:spLocks noGrp="1"/>
          </p:cNvSpPr>
          <p:nvPr>
            <p:ph type="ftr" sz="quarter" idx="23"/>
          </p:nvPr>
        </p:nvSpPr>
        <p:spPr/>
        <p:txBody>
          <a:bodyPr/>
          <a:lstStyle/>
          <a:p>
            <a:endParaRPr lang="fi-FI" dirty="0"/>
          </a:p>
        </p:txBody>
      </p:sp>
      <p:sp>
        <p:nvSpPr>
          <p:cNvPr id="3" name="Päivämäärän paikkamerkki 2">
            <a:extLst>
              <a:ext uri="{FF2B5EF4-FFF2-40B4-BE49-F238E27FC236}">
                <a16:creationId xmlns:a16="http://schemas.microsoft.com/office/drawing/2014/main" id="{49D3FF13-93D7-7205-48CF-EFB655B6D29C}"/>
              </a:ext>
            </a:extLst>
          </p:cNvPr>
          <p:cNvSpPr>
            <a:spLocks noGrp="1"/>
          </p:cNvSpPr>
          <p:nvPr>
            <p:ph type="dt" sz="half" idx="22"/>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D3D2F5F1-71FA-0D7C-6FFD-AE7C2D545C31}"/>
              </a:ext>
            </a:extLst>
          </p:cNvPr>
          <p:cNvSpPr>
            <a:spLocks noGrp="1"/>
          </p:cNvSpPr>
          <p:nvPr>
            <p:ph type="sldNum" sz="quarter" idx="24"/>
          </p:nvPr>
        </p:nvSpPr>
        <p:spPr/>
        <p:txBody>
          <a:bodyPr/>
          <a:lstStyle/>
          <a:p>
            <a:fld id="{A9494116-C6F5-466F-B5C1-BBB074CB17FC}" type="slidenum">
              <a:rPr lang="fi-FI" smtClean="0"/>
              <a:pPr/>
              <a:t>‹#›</a:t>
            </a:fld>
            <a:endParaRPr lang="fi-FI" dirty="0"/>
          </a:p>
        </p:txBody>
      </p:sp>
      <p:sp>
        <p:nvSpPr>
          <p:cNvPr id="8" name="Logo">
            <a:extLst>
              <a:ext uri="{FF2B5EF4-FFF2-40B4-BE49-F238E27FC236}">
                <a16:creationId xmlns:a16="http://schemas.microsoft.com/office/drawing/2014/main" id="{741E0478-E89D-2E82-3FA1-36DA9DE63B1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474181893"/>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preserve="1" userDrawn="1">
  <p:cSld name="Otsikko ja kuvia 1">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46100"/>
            <a:ext cx="11104564" cy="738188"/>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p:ph type="pic" sz="quarter" idx="13" hasCustomPrompt="1"/>
          </p:nvPr>
        </p:nvSpPr>
        <p:spPr>
          <a:xfrm>
            <a:off x="546099" y="1283493"/>
            <a:ext cx="5368926"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1" name="Kuvan paikkamerkki 2">
            <a:extLst>
              <a:ext uri="{FF2B5EF4-FFF2-40B4-BE49-F238E27FC236}">
                <a16:creationId xmlns:a16="http://schemas.microsoft.com/office/drawing/2014/main" id="{62B11CB7-E77E-61C5-BBB1-B6B995E3A439}"/>
              </a:ext>
              <a:ext uri="{C183D7F6-B498-43B3-948B-1728B52AA6E4}">
                <adec:decorative xmlns:adec="http://schemas.microsoft.com/office/drawing/2017/decorative" val="1"/>
              </a:ext>
            </a:extLst>
          </p:cNvPr>
          <p:cNvSpPr>
            <a:spLocks noGrp="1"/>
          </p:cNvSpPr>
          <p:nvPr>
            <p:ph type="pic" sz="quarter" idx="14" hasCustomPrompt="1"/>
          </p:nvPr>
        </p:nvSpPr>
        <p:spPr>
          <a:xfrm>
            <a:off x="6275389" y="1283493"/>
            <a:ext cx="5375798"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4" name="Kuvatiedot">
            <a:extLst>
              <a:ext uri="{FF2B5EF4-FFF2-40B4-BE49-F238E27FC236}">
                <a16:creationId xmlns:a16="http://schemas.microsoft.com/office/drawing/2014/main" id="{BEA11CD7-0047-B728-70B7-9C4AB4D12A97}"/>
              </a:ext>
              <a:ext uri="{C183D7F6-B498-43B3-948B-1728B52AA6E4}">
                <adec:decorative xmlns:adec="http://schemas.microsoft.com/office/drawing/2017/decorative" val="1"/>
              </a:ext>
            </a:extLst>
          </p:cNvPr>
          <p:cNvSpPr>
            <a:spLocks noGrp="1"/>
          </p:cNvSpPr>
          <p:nvPr>
            <p:ph type="body" sz="quarter" idx="22"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14" name="Alatunnisteen paikkamerkki 13">
            <a:extLst>
              <a:ext uri="{FF2B5EF4-FFF2-40B4-BE49-F238E27FC236}">
                <a16:creationId xmlns:a16="http://schemas.microsoft.com/office/drawing/2014/main" id="{94848DAC-8B93-271D-186E-5E69CDBCCB02}"/>
              </a:ext>
            </a:extLst>
          </p:cNvPr>
          <p:cNvSpPr>
            <a:spLocks noGrp="1"/>
          </p:cNvSpPr>
          <p:nvPr>
            <p:ph type="ftr" sz="quarter" idx="20"/>
          </p:nvPr>
        </p:nvSpPr>
        <p:spPr/>
        <p:txBody>
          <a:bodyPr/>
          <a:lstStyle/>
          <a:p>
            <a:endParaRPr lang="fi-FI" dirty="0"/>
          </a:p>
        </p:txBody>
      </p:sp>
      <p:sp>
        <p:nvSpPr>
          <p:cNvPr id="13" name="Päivämäärän paikkamerkki 12">
            <a:extLst>
              <a:ext uri="{FF2B5EF4-FFF2-40B4-BE49-F238E27FC236}">
                <a16:creationId xmlns:a16="http://schemas.microsoft.com/office/drawing/2014/main" id="{F03266B7-3872-EEB7-8F2D-8FD86E194054}"/>
              </a:ext>
            </a:extLst>
          </p:cNvPr>
          <p:cNvSpPr>
            <a:spLocks noGrp="1"/>
          </p:cNvSpPr>
          <p:nvPr>
            <p:ph type="dt" sz="half" idx="19"/>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F9DEA319-7CD2-A188-A23E-2A6F6BAB3AC1}"/>
              </a:ext>
            </a:extLst>
          </p:cNvPr>
          <p:cNvSpPr>
            <a:spLocks noGrp="1"/>
          </p:cNvSpPr>
          <p:nvPr>
            <p:ph type="sldNum" sz="quarter" idx="21"/>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2C0EF40B-67F6-F02C-476F-A0B811BECC77}"/>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977736692"/>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preserve="1" userDrawn="1">
  <p:cSld name="Otsikko ja kuvia 1 A">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46100"/>
            <a:ext cx="11104564" cy="738188"/>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p:ph type="pic" sz="quarter" idx="13" hasCustomPrompt="1"/>
          </p:nvPr>
        </p:nvSpPr>
        <p:spPr>
          <a:xfrm>
            <a:off x="546099" y="1283493"/>
            <a:ext cx="3463925"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1" name="Kuvan paikkamerkki 2">
            <a:extLst>
              <a:ext uri="{FF2B5EF4-FFF2-40B4-BE49-F238E27FC236}">
                <a16:creationId xmlns:a16="http://schemas.microsoft.com/office/drawing/2014/main" id="{62B11CB7-E77E-61C5-BBB1-B6B995E3A439}"/>
              </a:ext>
              <a:ext uri="{C183D7F6-B498-43B3-948B-1728B52AA6E4}">
                <adec:decorative xmlns:adec="http://schemas.microsoft.com/office/drawing/2017/decorative" val="1"/>
              </a:ext>
            </a:extLst>
          </p:cNvPr>
          <p:cNvSpPr>
            <a:spLocks noGrp="1"/>
          </p:cNvSpPr>
          <p:nvPr>
            <p:ph type="pic" sz="quarter" idx="14" hasCustomPrompt="1"/>
          </p:nvPr>
        </p:nvSpPr>
        <p:spPr>
          <a:xfrm>
            <a:off x="4364038" y="1283493"/>
            <a:ext cx="3463925"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2" name="Kuvan paikkamerkki 3">
            <a:extLst>
              <a:ext uri="{FF2B5EF4-FFF2-40B4-BE49-F238E27FC236}">
                <a16:creationId xmlns:a16="http://schemas.microsoft.com/office/drawing/2014/main" id="{74500642-7AB7-F194-C8E1-40FD56BF53A4}"/>
              </a:ext>
              <a:ext uri="{C183D7F6-B498-43B3-948B-1728B52AA6E4}">
                <adec:decorative xmlns:adec="http://schemas.microsoft.com/office/drawing/2017/decorative" val="1"/>
              </a:ext>
            </a:extLst>
          </p:cNvPr>
          <p:cNvSpPr>
            <a:spLocks noGrp="1"/>
          </p:cNvSpPr>
          <p:nvPr>
            <p:ph type="pic" sz="quarter" idx="15" hasCustomPrompt="1"/>
          </p:nvPr>
        </p:nvSpPr>
        <p:spPr>
          <a:xfrm>
            <a:off x="8186737" y="1283493"/>
            <a:ext cx="3463925"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4" name="Kuvatiedot">
            <a:extLst>
              <a:ext uri="{FF2B5EF4-FFF2-40B4-BE49-F238E27FC236}">
                <a16:creationId xmlns:a16="http://schemas.microsoft.com/office/drawing/2014/main" id="{8B0DEC40-18FF-73E0-B2B0-CF65B4516179}"/>
              </a:ext>
              <a:ext uri="{C183D7F6-B498-43B3-948B-1728B52AA6E4}">
                <adec:decorative xmlns:adec="http://schemas.microsoft.com/office/drawing/2017/decorative" val="1"/>
              </a:ext>
            </a:extLst>
          </p:cNvPr>
          <p:cNvSpPr>
            <a:spLocks noGrp="1"/>
          </p:cNvSpPr>
          <p:nvPr>
            <p:ph type="body" sz="quarter" idx="22"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14" name="Alatunnisteen paikkamerkki 13">
            <a:extLst>
              <a:ext uri="{FF2B5EF4-FFF2-40B4-BE49-F238E27FC236}">
                <a16:creationId xmlns:a16="http://schemas.microsoft.com/office/drawing/2014/main" id="{94848DAC-8B93-271D-186E-5E69CDBCCB02}"/>
              </a:ext>
            </a:extLst>
          </p:cNvPr>
          <p:cNvSpPr>
            <a:spLocks noGrp="1"/>
          </p:cNvSpPr>
          <p:nvPr>
            <p:ph type="ftr" sz="quarter" idx="20"/>
          </p:nvPr>
        </p:nvSpPr>
        <p:spPr/>
        <p:txBody>
          <a:bodyPr/>
          <a:lstStyle/>
          <a:p>
            <a:endParaRPr lang="fi-FI" dirty="0"/>
          </a:p>
        </p:txBody>
      </p:sp>
      <p:sp>
        <p:nvSpPr>
          <p:cNvPr id="13" name="Päivämäärän paikkamerkki 12">
            <a:extLst>
              <a:ext uri="{FF2B5EF4-FFF2-40B4-BE49-F238E27FC236}">
                <a16:creationId xmlns:a16="http://schemas.microsoft.com/office/drawing/2014/main" id="{F03266B7-3872-EEB7-8F2D-8FD86E194054}"/>
              </a:ext>
            </a:extLst>
          </p:cNvPr>
          <p:cNvSpPr>
            <a:spLocks noGrp="1"/>
          </p:cNvSpPr>
          <p:nvPr>
            <p:ph type="dt" sz="half" idx="19"/>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F9DEA319-7CD2-A188-A23E-2A6F6BAB3AC1}"/>
              </a:ext>
            </a:extLst>
          </p:cNvPr>
          <p:cNvSpPr>
            <a:spLocks noGrp="1"/>
          </p:cNvSpPr>
          <p:nvPr>
            <p:ph type="sldNum" sz="quarter" idx="21"/>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ED8C014C-F3B0-B8FC-AA3D-DAF7E8BBEFAD}"/>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623717410"/>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preserve="1" userDrawn="1">
  <p:cSld name="Otsikko ja kuvia 1 B">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46100"/>
            <a:ext cx="11104564" cy="738188"/>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p:ph type="pic" sz="quarter" idx="13" hasCustomPrompt="1"/>
          </p:nvPr>
        </p:nvSpPr>
        <p:spPr>
          <a:xfrm>
            <a:off x="546099" y="1283493"/>
            <a:ext cx="2501901"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1" name="Kuvan paikkamerkki 2">
            <a:extLst>
              <a:ext uri="{FF2B5EF4-FFF2-40B4-BE49-F238E27FC236}">
                <a16:creationId xmlns:a16="http://schemas.microsoft.com/office/drawing/2014/main" id="{62B11CB7-E77E-61C5-BBB1-B6B995E3A439}"/>
              </a:ext>
              <a:ext uri="{C183D7F6-B498-43B3-948B-1728B52AA6E4}">
                <adec:decorative xmlns:adec="http://schemas.microsoft.com/office/drawing/2017/decorative" val="1"/>
              </a:ext>
            </a:extLst>
          </p:cNvPr>
          <p:cNvSpPr>
            <a:spLocks noGrp="1"/>
          </p:cNvSpPr>
          <p:nvPr>
            <p:ph type="pic" sz="quarter" idx="14" hasCustomPrompt="1"/>
          </p:nvPr>
        </p:nvSpPr>
        <p:spPr>
          <a:xfrm>
            <a:off x="3412848" y="1283493"/>
            <a:ext cx="2502178"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2" name="Kuvan paikkamerkki 3">
            <a:extLst>
              <a:ext uri="{FF2B5EF4-FFF2-40B4-BE49-F238E27FC236}">
                <a16:creationId xmlns:a16="http://schemas.microsoft.com/office/drawing/2014/main" id="{74500642-7AB7-F194-C8E1-40FD56BF53A4}"/>
              </a:ext>
              <a:ext uri="{C183D7F6-B498-43B3-948B-1728B52AA6E4}">
                <adec:decorative xmlns:adec="http://schemas.microsoft.com/office/drawing/2017/decorative" val="1"/>
              </a:ext>
            </a:extLst>
          </p:cNvPr>
          <p:cNvSpPr>
            <a:spLocks noGrp="1"/>
          </p:cNvSpPr>
          <p:nvPr>
            <p:ph type="pic" sz="quarter" idx="15" hasCustomPrompt="1"/>
          </p:nvPr>
        </p:nvSpPr>
        <p:spPr>
          <a:xfrm>
            <a:off x="6275388" y="1283493"/>
            <a:ext cx="2508250"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4" name="Kuvan paikkamerkki 3">
            <a:extLst>
              <a:ext uri="{FF2B5EF4-FFF2-40B4-BE49-F238E27FC236}">
                <a16:creationId xmlns:a16="http://schemas.microsoft.com/office/drawing/2014/main" id="{587F0E15-68C1-4D59-1AD3-8C6A81DC5F04}"/>
              </a:ext>
              <a:ext uri="{C183D7F6-B498-43B3-948B-1728B52AA6E4}">
                <adec:decorative xmlns:adec="http://schemas.microsoft.com/office/drawing/2017/decorative" val="1"/>
              </a:ext>
            </a:extLst>
          </p:cNvPr>
          <p:cNvSpPr>
            <a:spLocks noGrp="1"/>
          </p:cNvSpPr>
          <p:nvPr>
            <p:ph type="pic" sz="quarter" idx="22" hasCustomPrompt="1"/>
          </p:nvPr>
        </p:nvSpPr>
        <p:spPr>
          <a:xfrm>
            <a:off x="9144002" y="1283493"/>
            <a:ext cx="2508250" cy="446881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EB952BC0-2B61-8037-F746-28CAF5F0AA80}"/>
              </a:ext>
              <a:ext uri="{C183D7F6-B498-43B3-948B-1728B52AA6E4}">
                <adec:decorative xmlns:adec="http://schemas.microsoft.com/office/drawing/2017/decorative" val="1"/>
              </a:ext>
            </a:extLst>
          </p:cNvPr>
          <p:cNvSpPr>
            <a:spLocks noGrp="1"/>
          </p:cNvSpPr>
          <p:nvPr>
            <p:ph type="body" sz="quarter" idx="23"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14" name="Alatunnisteen paikkamerkki 13">
            <a:extLst>
              <a:ext uri="{FF2B5EF4-FFF2-40B4-BE49-F238E27FC236}">
                <a16:creationId xmlns:a16="http://schemas.microsoft.com/office/drawing/2014/main" id="{94848DAC-8B93-271D-186E-5E69CDBCCB02}"/>
              </a:ext>
            </a:extLst>
          </p:cNvPr>
          <p:cNvSpPr>
            <a:spLocks noGrp="1"/>
          </p:cNvSpPr>
          <p:nvPr>
            <p:ph type="ftr" sz="quarter" idx="20"/>
          </p:nvPr>
        </p:nvSpPr>
        <p:spPr/>
        <p:txBody>
          <a:bodyPr/>
          <a:lstStyle/>
          <a:p>
            <a:endParaRPr lang="fi-FI" dirty="0"/>
          </a:p>
        </p:txBody>
      </p:sp>
      <p:sp>
        <p:nvSpPr>
          <p:cNvPr id="13" name="Päivämäärän paikkamerkki 12">
            <a:extLst>
              <a:ext uri="{FF2B5EF4-FFF2-40B4-BE49-F238E27FC236}">
                <a16:creationId xmlns:a16="http://schemas.microsoft.com/office/drawing/2014/main" id="{F03266B7-3872-EEB7-8F2D-8FD86E194054}"/>
              </a:ext>
            </a:extLst>
          </p:cNvPr>
          <p:cNvSpPr>
            <a:spLocks noGrp="1"/>
          </p:cNvSpPr>
          <p:nvPr>
            <p:ph type="dt" sz="half" idx="19"/>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F9DEA319-7CD2-A188-A23E-2A6F6BAB3AC1}"/>
              </a:ext>
            </a:extLst>
          </p:cNvPr>
          <p:cNvSpPr>
            <a:spLocks noGrp="1"/>
          </p:cNvSpPr>
          <p:nvPr>
            <p:ph type="sldNum" sz="quarter" idx="21"/>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1565B1DF-7A6C-C9B6-45DF-DD82DFBF1D86}"/>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974106698"/>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preserve="1" userDrawn="1">
  <p:cSld name="Otsikko ja kuvia 2">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256213"/>
            <a:ext cx="11104564"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p:ph type="pic" sz="quarter" idx="13" hasCustomPrompt="1"/>
          </p:nvPr>
        </p:nvSpPr>
        <p:spPr>
          <a:xfrm>
            <a:off x="1" y="1"/>
            <a:ext cx="6095998" cy="5008562"/>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360000" rIns="36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1" name="Kuvan paikkamerkki 2">
            <a:extLst>
              <a:ext uri="{FF2B5EF4-FFF2-40B4-BE49-F238E27FC236}">
                <a16:creationId xmlns:a16="http://schemas.microsoft.com/office/drawing/2014/main" id="{62B11CB7-E77E-61C5-BBB1-B6B995E3A439}"/>
              </a:ext>
              <a:ext uri="{C183D7F6-B498-43B3-948B-1728B52AA6E4}">
                <adec:decorative xmlns:adec="http://schemas.microsoft.com/office/drawing/2017/decorative" val="1"/>
              </a:ext>
            </a:extLst>
          </p:cNvPr>
          <p:cNvSpPr>
            <a:spLocks noGrp="1"/>
          </p:cNvSpPr>
          <p:nvPr>
            <p:ph type="pic" sz="quarter" idx="14" hasCustomPrompt="1"/>
          </p:nvPr>
        </p:nvSpPr>
        <p:spPr>
          <a:xfrm>
            <a:off x="6096000" y="0"/>
            <a:ext cx="6096001" cy="500856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360000" rIns="36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3" name="Kuvatiedot">
            <a:extLst>
              <a:ext uri="{FF2B5EF4-FFF2-40B4-BE49-F238E27FC236}">
                <a16:creationId xmlns:a16="http://schemas.microsoft.com/office/drawing/2014/main" id="{B229CA4F-1E15-85EC-0B50-BFF35260AE1C}"/>
              </a:ext>
              <a:ext uri="{C183D7F6-B498-43B3-948B-1728B52AA6E4}">
                <adec:decorative xmlns:adec="http://schemas.microsoft.com/office/drawing/2017/decorative" val="1"/>
              </a:ext>
            </a:extLst>
          </p:cNvPr>
          <p:cNvSpPr>
            <a:spLocks noGrp="1"/>
          </p:cNvSpPr>
          <p:nvPr>
            <p:ph type="body" sz="quarter" idx="1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D94E9977-4169-5A14-882C-A37279CDACCC}"/>
              </a:ext>
            </a:extLst>
          </p:cNvPr>
          <p:cNvSpPr>
            <a:spLocks noGrp="1"/>
          </p:cNvSpPr>
          <p:nvPr>
            <p:ph type="ftr" sz="quarter" idx="17"/>
          </p:nvPr>
        </p:nvSpPr>
        <p:spPr/>
        <p:txBody>
          <a:bodyPr/>
          <a:lstStyle/>
          <a:p>
            <a:endParaRPr lang="fi-FI" dirty="0"/>
          </a:p>
        </p:txBody>
      </p:sp>
      <p:sp>
        <p:nvSpPr>
          <p:cNvPr id="6" name="Päivämäärän paikkamerkki 5">
            <a:extLst>
              <a:ext uri="{FF2B5EF4-FFF2-40B4-BE49-F238E27FC236}">
                <a16:creationId xmlns:a16="http://schemas.microsoft.com/office/drawing/2014/main" id="{D2C3A921-B2D9-2D80-54C0-61B261D33741}"/>
              </a:ext>
            </a:extLst>
          </p:cNvPr>
          <p:cNvSpPr>
            <a:spLocks noGrp="1"/>
          </p:cNvSpPr>
          <p:nvPr>
            <p:ph type="dt" sz="half" idx="16"/>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55CCC38B-35B0-7F69-23D4-8A4927B53D9E}"/>
              </a:ext>
            </a:extLst>
          </p:cNvPr>
          <p:cNvSpPr>
            <a:spLocks noGrp="1"/>
          </p:cNvSpPr>
          <p:nvPr>
            <p:ph type="sldNum" sz="quarter" idx="18"/>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279BDCF6-3454-1025-DCC7-19E583C49A29}"/>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37700830"/>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preserve="1" userDrawn="1">
  <p:cSld name="Otsikko ja kuvia 2 A">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256213"/>
            <a:ext cx="11104564"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p:ph type="pic" sz="quarter" idx="13" hasCustomPrompt="1"/>
          </p:nvPr>
        </p:nvSpPr>
        <p:spPr>
          <a:xfrm>
            <a:off x="0" y="1"/>
            <a:ext cx="4005001" cy="5008562"/>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360000" rIns="36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1" name="Kuvan paikkamerkki 2">
            <a:extLst>
              <a:ext uri="{FF2B5EF4-FFF2-40B4-BE49-F238E27FC236}">
                <a16:creationId xmlns:a16="http://schemas.microsoft.com/office/drawing/2014/main" id="{62B11CB7-E77E-61C5-BBB1-B6B995E3A439}"/>
              </a:ext>
              <a:ext uri="{C183D7F6-B498-43B3-948B-1728B52AA6E4}">
                <adec:decorative xmlns:adec="http://schemas.microsoft.com/office/drawing/2017/decorative" val="1"/>
              </a:ext>
            </a:extLst>
          </p:cNvPr>
          <p:cNvSpPr>
            <a:spLocks noGrp="1"/>
          </p:cNvSpPr>
          <p:nvPr>
            <p:ph type="pic" sz="quarter" idx="14" hasCustomPrompt="1"/>
          </p:nvPr>
        </p:nvSpPr>
        <p:spPr>
          <a:xfrm>
            <a:off x="4007513" y="0"/>
            <a:ext cx="4176975" cy="500856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360000" rIns="36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2" name="Kuvan paikkamerkki 3">
            <a:extLst>
              <a:ext uri="{FF2B5EF4-FFF2-40B4-BE49-F238E27FC236}">
                <a16:creationId xmlns:a16="http://schemas.microsoft.com/office/drawing/2014/main" id="{74500642-7AB7-F194-C8E1-40FD56BF53A4}"/>
              </a:ext>
              <a:ext uri="{C183D7F6-B498-43B3-948B-1728B52AA6E4}">
                <adec:decorative xmlns:adec="http://schemas.microsoft.com/office/drawing/2017/decorative" val="1"/>
              </a:ext>
            </a:extLst>
          </p:cNvPr>
          <p:cNvSpPr>
            <a:spLocks noGrp="1"/>
          </p:cNvSpPr>
          <p:nvPr>
            <p:ph type="pic" sz="quarter" idx="15" hasCustomPrompt="1"/>
          </p:nvPr>
        </p:nvSpPr>
        <p:spPr>
          <a:xfrm>
            <a:off x="8186738" y="1"/>
            <a:ext cx="4005262" cy="5008562"/>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360000" rIns="36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3" name="Kuvatiedot">
            <a:extLst>
              <a:ext uri="{FF2B5EF4-FFF2-40B4-BE49-F238E27FC236}">
                <a16:creationId xmlns:a16="http://schemas.microsoft.com/office/drawing/2014/main" id="{B229CA4F-1E15-85EC-0B50-BFF35260AE1C}"/>
              </a:ext>
              <a:ext uri="{C183D7F6-B498-43B3-948B-1728B52AA6E4}">
                <adec:decorative xmlns:adec="http://schemas.microsoft.com/office/drawing/2017/decorative" val="1"/>
              </a:ext>
            </a:extLst>
          </p:cNvPr>
          <p:cNvSpPr>
            <a:spLocks noGrp="1"/>
          </p:cNvSpPr>
          <p:nvPr>
            <p:ph type="body" sz="quarter" idx="1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D94E9977-4169-5A14-882C-A37279CDACCC}"/>
              </a:ext>
            </a:extLst>
          </p:cNvPr>
          <p:cNvSpPr>
            <a:spLocks noGrp="1"/>
          </p:cNvSpPr>
          <p:nvPr>
            <p:ph type="ftr" sz="quarter" idx="17"/>
          </p:nvPr>
        </p:nvSpPr>
        <p:spPr/>
        <p:txBody>
          <a:bodyPr/>
          <a:lstStyle/>
          <a:p>
            <a:endParaRPr lang="fi-FI" dirty="0"/>
          </a:p>
        </p:txBody>
      </p:sp>
      <p:sp>
        <p:nvSpPr>
          <p:cNvPr id="6" name="Päivämäärän paikkamerkki 5">
            <a:extLst>
              <a:ext uri="{FF2B5EF4-FFF2-40B4-BE49-F238E27FC236}">
                <a16:creationId xmlns:a16="http://schemas.microsoft.com/office/drawing/2014/main" id="{D2C3A921-B2D9-2D80-54C0-61B261D33741}"/>
              </a:ext>
            </a:extLst>
          </p:cNvPr>
          <p:cNvSpPr>
            <a:spLocks noGrp="1"/>
          </p:cNvSpPr>
          <p:nvPr>
            <p:ph type="dt" sz="half" idx="16"/>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55CCC38B-35B0-7F69-23D4-8A4927B53D9E}"/>
              </a:ext>
            </a:extLst>
          </p:cNvPr>
          <p:cNvSpPr>
            <a:spLocks noGrp="1"/>
          </p:cNvSpPr>
          <p:nvPr>
            <p:ph type="sldNum" sz="quarter" idx="18"/>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5728B4EC-652C-49DA-61D9-E26064857B8D}"/>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65245201"/>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preserve="1" userDrawn="1">
  <p:cSld name="Otsikko ja kuvia 2 B">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256213"/>
            <a:ext cx="11104564"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p:ph type="pic" sz="quarter" idx="13" hasCustomPrompt="1"/>
          </p:nvPr>
        </p:nvSpPr>
        <p:spPr>
          <a:xfrm>
            <a:off x="1" y="1"/>
            <a:ext cx="3042000" cy="5008562"/>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1" name="Kuvan paikkamerkki 2">
            <a:extLst>
              <a:ext uri="{FF2B5EF4-FFF2-40B4-BE49-F238E27FC236}">
                <a16:creationId xmlns:a16="http://schemas.microsoft.com/office/drawing/2014/main" id="{62B11CB7-E77E-61C5-BBB1-B6B995E3A439}"/>
              </a:ext>
              <a:ext uri="{C183D7F6-B498-43B3-948B-1728B52AA6E4}">
                <adec:decorative xmlns:adec="http://schemas.microsoft.com/office/drawing/2017/decorative" val="1"/>
              </a:ext>
            </a:extLst>
          </p:cNvPr>
          <p:cNvSpPr>
            <a:spLocks noGrp="1"/>
          </p:cNvSpPr>
          <p:nvPr>
            <p:ph type="pic" sz="quarter" idx="14" hasCustomPrompt="1"/>
          </p:nvPr>
        </p:nvSpPr>
        <p:spPr>
          <a:xfrm>
            <a:off x="3052988" y="0"/>
            <a:ext cx="3041959" cy="5008563"/>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2" name="Kuvan paikkamerkki 3">
            <a:extLst>
              <a:ext uri="{FF2B5EF4-FFF2-40B4-BE49-F238E27FC236}">
                <a16:creationId xmlns:a16="http://schemas.microsoft.com/office/drawing/2014/main" id="{74500642-7AB7-F194-C8E1-40FD56BF53A4}"/>
              </a:ext>
              <a:ext uri="{C183D7F6-B498-43B3-948B-1728B52AA6E4}">
                <adec:decorative xmlns:adec="http://schemas.microsoft.com/office/drawing/2017/decorative" val="1"/>
              </a:ext>
            </a:extLst>
          </p:cNvPr>
          <p:cNvSpPr>
            <a:spLocks noGrp="1"/>
          </p:cNvSpPr>
          <p:nvPr>
            <p:ph type="pic" sz="quarter" idx="15" hasCustomPrompt="1"/>
          </p:nvPr>
        </p:nvSpPr>
        <p:spPr>
          <a:xfrm>
            <a:off x="6101514" y="1"/>
            <a:ext cx="3041959" cy="5008562"/>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7" name="Kuvan paikkamerkki 3">
            <a:extLst>
              <a:ext uri="{FF2B5EF4-FFF2-40B4-BE49-F238E27FC236}">
                <a16:creationId xmlns:a16="http://schemas.microsoft.com/office/drawing/2014/main" id="{65172641-9694-43E4-C2C2-F003D1923DB7}"/>
              </a:ext>
              <a:ext uri="{C183D7F6-B498-43B3-948B-1728B52AA6E4}">
                <adec:decorative xmlns:adec="http://schemas.microsoft.com/office/drawing/2017/decorative" val="1"/>
              </a:ext>
            </a:extLst>
          </p:cNvPr>
          <p:cNvSpPr>
            <a:spLocks noGrp="1"/>
          </p:cNvSpPr>
          <p:nvPr>
            <p:ph type="pic" sz="quarter" idx="16" hasCustomPrompt="1"/>
          </p:nvPr>
        </p:nvSpPr>
        <p:spPr>
          <a:xfrm>
            <a:off x="9143473" y="1"/>
            <a:ext cx="3041959" cy="5008562"/>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4" name="Kuvatiedot">
            <a:extLst>
              <a:ext uri="{FF2B5EF4-FFF2-40B4-BE49-F238E27FC236}">
                <a16:creationId xmlns:a16="http://schemas.microsoft.com/office/drawing/2014/main" id="{E7668B0D-104C-5BB7-90AF-2868D3F63D1A}"/>
              </a:ext>
              <a:ext uri="{C183D7F6-B498-43B3-948B-1728B52AA6E4}">
                <adec:decorative xmlns:adec="http://schemas.microsoft.com/office/drawing/2017/decorative" val="1"/>
              </a:ext>
            </a:extLst>
          </p:cNvPr>
          <p:cNvSpPr>
            <a:spLocks noGrp="1"/>
          </p:cNvSpPr>
          <p:nvPr>
            <p:ph type="body" sz="quarter" idx="20"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9" name="Alatunnisteen paikkamerkki 8">
            <a:extLst>
              <a:ext uri="{FF2B5EF4-FFF2-40B4-BE49-F238E27FC236}">
                <a16:creationId xmlns:a16="http://schemas.microsoft.com/office/drawing/2014/main" id="{8A175562-5832-D10B-0964-667E4BA4CEFC}"/>
              </a:ext>
            </a:extLst>
          </p:cNvPr>
          <p:cNvSpPr>
            <a:spLocks noGrp="1"/>
          </p:cNvSpPr>
          <p:nvPr>
            <p:ph type="ftr" sz="quarter" idx="18"/>
          </p:nvPr>
        </p:nvSpPr>
        <p:spPr/>
        <p:txBody>
          <a:bodyPr/>
          <a:lstStyle/>
          <a:p>
            <a:endParaRPr lang="fi-FI" dirty="0"/>
          </a:p>
        </p:txBody>
      </p:sp>
      <p:sp>
        <p:nvSpPr>
          <p:cNvPr id="6" name="Päivämäärän paikkamerkki 5">
            <a:extLst>
              <a:ext uri="{FF2B5EF4-FFF2-40B4-BE49-F238E27FC236}">
                <a16:creationId xmlns:a16="http://schemas.microsoft.com/office/drawing/2014/main" id="{390BEEAC-94B7-02E6-8F02-290F4D10F30D}"/>
              </a:ext>
            </a:extLst>
          </p:cNvPr>
          <p:cNvSpPr>
            <a:spLocks noGrp="1"/>
          </p:cNvSpPr>
          <p:nvPr>
            <p:ph type="dt" sz="half" idx="17"/>
          </p:nvPr>
        </p:nvSpPr>
        <p:spPr/>
        <p:txBody>
          <a:bodyPr/>
          <a:lstStyle/>
          <a:p>
            <a:r>
              <a:rPr lang="fi-FI"/>
              <a:t>12.8.2025</a:t>
            </a:r>
            <a:endParaRPr lang="fi-FI" dirty="0"/>
          </a:p>
        </p:txBody>
      </p:sp>
      <p:sp>
        <p:nvSpPr>
          <p:cNvPr id="13" name="Dian numeron paikkamerkki 12">
            <a:extLst>
              <a:ext uri="{FF2B5EF4-FFF2-40B4-BE49-F238E27FC236}">
                <a16:creationId xmlns:a16="http://schemas.microsoft.com/office/drawing/2014/main" id="{C6062BDE-AA27-D776-4F70-D335675B1F6B}"/>
              </a:ext>
            </a:extLst>
          </p:cNvPr>
          <p:cNvSpPr>
            <a:spLocks noGrp="1"/>
          </p:cNvSpPr>
          <p:nvPr>
            <p:ph type="sldNum" sz="quarter" idx="19"/>
          </p:nvPr>
        </p:nvSpPr>
        <p:spPr/>
        <p:txBody>
          <a:bodyPr/>
          <a:lstStyle/>
          <a:p>
            <a:fld id="{A9494116-C6F5-466F-B5C1-BBB074CB17FC}" type="slidenum">
              <a:rPr lang="fi-FI" smtClean="0"/>
              <a:pPr/>
              <a:t>‹#›</a:t>
            </a:fld>
            <a:endParaRPr lang="fi-FI" dirty="0"/>
          </a:p>
        </p:txBody>
      </p:sp>
      <p:sp>
        <p:nvSpPr>
          <p:cNvPr id="3" name="Logo">
            <a:extLst>
              <a:ext uri="{FF2B5EF4-FFF2-40B4-BE49-F238E27FC236}">
                <a16:creationId xmlns:a16="http://schemas.microsoft.com/office/drawing/2014/main" id="{AC601B34-F53E-C251-EC20-8FB4ED875E9F}"/>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732068555"/>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preserve="1" userDrawn="1">
  <p:cSld name="Otsikko ja kuva 1">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256213"/>
            <a:ext cx="11104564"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7" name="Kuvan paikkamerkki 6">
            <a:extLst>
              <a:ext uri="{FF2B5EF4-FFF2-40B4-BE49-F238E27FC236}">
                <a16:creationId xmlns:a16="http://schemas.microsoft.com/office/drawing/2014/main" id="{BDCAF218-49A3-7269-E3C3-6FFC39053979}"/>
              </a:ext>
              <a:ext uri="{C183D7F6-B498-43B3-948B-1728B52AA6E4}">
                <adec:decorative xmlns:adec="http://schemas.microsoft.com/office/drawing/2017/decorative" val="1"/>
              </a:ext>
            </a:extLst>
          </p:cNvPr>
          <p:cNvSpPr>
            <a:spLocks noGrp="1"/>
          </p:cNvSpPr>
          <p:nvPr>
            <p:ph type="pic" sz="quarter" idx="14" hasCustomPrompt="1"/>
          </p:nvPr>
        </p:nvSpPr>
        <p:spPr>
          <a:xfrm>
            <a:off x="0" y="-1"/>
            <a:ext cx="12192000" cy="4908446"/>
          </a:xfrm>
          <a:custGeom>
            <a:avLst/>
            <a:gdLst>
              <a:gd name="connsiteX0" fmla="*/ 0 w 12192000"/>
              <a:gd name="connsiteY0" fmla="*/ 0 h 4908446"/>
              <a:gd name="connsiteX1" fmla="*/ 12192000 w 12192000"/>
              <a:gd name="connsiteY1" fmla="*/ 0 h 4908446"/>
              <a:gd name="connsiteX2" fmla="*/ 12192000 w 12192000"/>
              <a:gd name="connsiteY2" fmla="*/ 1191569 h 4908446"/>
              <a:gd name="connsiteX3" fmla="*/ 12192000 w 12192000"/>
              <a:gd name="connsiteY3" fmla="*/ 2072249 h 4908446"/>
              <a:gd name="connsiteX4" fmla="*/ 12192000 w 12192000"/>
              <a:gd name="connsiteY4" fmla="*/ 2463255 h 4908446"/>
              <a:gd name="connsiteX5" fmla="*/ 12192000 w 12192000"/>
              <a:gd name="connsiteY5" fmla="*/ 3131171 h 4908446"/>
              <a:gd name="connsiteX6" fmla="*/ 12192000 w 12192000"/>
              <a:gd name="connsiteY6" fmla="*/ 3429180 h 4908446"/>
              <a:gd name="connsiteX7" fmla="*/ 12192000 w 12192000"/>
              <a:gd name="connsiteY7" fmla="*/ 4908255 h 4908446"/>
              <a:gd name="connsiteX8" fmla="*/ 11734482 w 12192000"/>
              <a:gd name="connsiteY8" fmla="*/ 4764618 h 4908446"/>
              <a:gd name="connsiteX9" fmla="*/ 11263947 w 12192000"/>
              <a:gd name="connsiteY9" fmla="*/ 4908446 h 4908446"/>
              <a:gd name="connsiteX10" fmla="*/ 10793476 w 12192000"/>
              <a:gd name="connsiteY10" fmla="*/ 4764618 h 4908446"/>
              <a:gd name="connsiteX11" fmla="*/ 10322941 w 12192000"/>
              <a:gd name="connsiteY11" fmla="*/ 4908446 h 4908446"/>
              <a:gd name="connsiteX12" fmla="*/ 9852469 w 12192000"/>
              <a:gd name="connsiteY12" fmla="*/ 4764618 h 4908446"/>
              <a:gd name="connsiteX13" fmla="*/ 9381998 w 12192000"/>
              <a:gd name="connsiteY13" fmla="*/ 4908446 h 4908446"/>
              <a:gd name="connsiteX14" fmla="*/ 8911463 w 12192000"/>
              <a:gd name="connsiteY14" fmla="*/ 4764618 h 4908446"/>
              <a:gd name="connsiteX15" fmla="*/ 8440992 w 12192000"/>
              <a:gd name="connsiteY15" fmla="*/ 4908446 h 4908446"/>
              <a:gd name="connsiteX16" fmla="*/ 7970520 w 12192000"/>
              <a:gd name="connsiteY16" fmla="*/ 4764618 h 4908446"/>
              <a:gd name="connsiteX17" fmla="*/ 7499985 w 12192000"/>
              <a:gd name="connsiteY17" fmla="*/ 4908446 h 4908446"/>
              <a:gd name="connsiteX18" fmla="*/ 7029514 w 12192000"/>
              <a:gd name="connsiteY18" fmla="*/ 4764618 h 4908446"/>
              <a:gd name="connsiteX19" fmla="*/ 6563424 w 12192000"/>
              <a:gd name="connsiteY19" fmla="*/ 4908382 h 4908446"/>
              <a:gd name="connsiteX20" fmla="*/ 6094476 w 12192000"/>
              <a:gd name="connsiteY20" fmla="*/ 4764618 h 4908446"/>
              <a:gd name="connsiteX21" fmla="*/ 6091492 w 12192000"/>
              <a:gd name="connsiteY21" fmla="*/ 4764682 h 4908446"/>
              <a:gd name="connsiteX22" fmla="*/ 6088507 w 12192000"/>
              <a:gd name="connsiteY22" fmla="*/ 4764618 h 4908446"/>
              <a:gd name="connsiteX23" fmla="*/ 5620957 w 12192000"/>
              <a:gd name="connsiteY23" fmla="*/ 4908382 h 4908446"/>
              <a:gd name="connsiteX24" fmla="*/ 5153470 w 12192000"/>
              <a:gd name="connsiteY24" fmla="*/ 4764618 h 4908446"/>
              <a:gd name="connsiteX25" fmla="*/ 4682998 w 12192000"/>
              <a:gd name="connsiteY25" fmla="*/ 4908446 h 4908446"/>
              <a:gd name="connsiteX26" fmla="*/ 4212464 w 12192000"/>
              <a:gd name="connsiteY26" fmla="*/ 4764618 h 4908446"/>
              <a:gd name="connsiteX27" fmla="*/ 3741991 w 12192000"/>
              <a:gd name="connsiteY27" fmla="*/ 4908446 h 4908446"/>
              <a:gd name="connsiteX28" fmla="*/ 3271520 w 12192000"/>
              <a:gd name="connsiteY28" fmla="*/ 4764618 h 4908446"/>
              <a:gd name="connsiteX29" fmla="*/ 2800985 w 12192000"/>
              <a:gd name="connsiteY29" fmla="*/ 4908446 h 4908446"/>
              <a:gd name="connsiteX30" fmla="*/ 2330514 w 12192000"/>
              <a:gd name="connsiteY30" fmla="*/ 4764618 h 4908446"/>
              <a:gd name="connsiteX31" fmla="*/ 1859979 w 12192000"/>
              <a:gd name="connsiteY31" fmla="*/ 4908446 h 4908446"/>
              <a:gd name="connsiteX32" fmla="*/ 1389507 w 12192000"/>
              <a:gd name="connsiteY32" fmla="*/ 4764618 h 4908446"/>
              <a:gd name="connsiteX33" fmla="*/ 919036 w 12192000"/>
              <a:gd name="connsiteY33" fmla="*/ 4908446 h 4908446"/>
              <a:gd name="connsiteX34" fmla="*/ 448500 w 12192000"/>
              <a:gd name="connsiteY34" fmla="*/ 4764618 h 4908446"/>
              <a:gd name="connsiteX35" fmla="*/ 0 w 12192000"/>
              <a:gd name="connsiteY35" fmla="*/ 4908001 h 4908446"/>
              <a:gd name="connsiteX36" fmla="*/ 0 w 12192000"/>
              <a:gd name="connsiteY36" fmla="*/ 3429180 h 4908446"/>
              <a:gd name="connsiteX37" fmla="*/ 0 w 12192000"/>
              <a:gd name="connsiteY37" fmla="*/ 3131171 h 4908446"/>
              <a:gd name="connsiteX38" fmla="*/ 0 w 12192000"/>
              <a:gd name="connsiteY38" fmla="*/ 2463255 h 4908446"/>
              <a:gd name="connsiteX39" fmla="*/ 0 w 12192000"/>
              <a:gd name="connsiteY39" fmla="*/ 2072249 h 4908446"/>
              <a:gd name="connsiteX40" fmla="*/ 0 w 12192000"/>
              <a:gd name="connsiteY40" fmla="*/ 1191379 h 4908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192000" h="4908446">
                <a:moveTo>
                  <a:pt x="0" y="0"/>
                </a:moveTo>
                <a:lnTo>
                  <a:pt x="12192000" y="0"/>
                </a:lnTo>
                <a:lnTo>
                  <a:pt x="12192000" y="1191569"/>
                </a:lnTo>
                <a:lnTo>
                  <a:pt x="12192000" y="2072249"/>
                </a:lnTo>
                <a:lnTo>
                  <a:pt x="12192000" y="2463255"/>
                </a:lnTo>
                <a:lnTo>
                  <a:pt x="12192000" y="3131171"/>
                </a:lnTo>
                <a:lnTo>
                  <a:pt x="12192000" y="3429180"/>
                </a:lnTo>
                <a:lnTo>
                  <a:pt x="12192000" y="4908255"/>
                </a:lnTo>
                <a:cubicBezTo>
                  <a:pt x="11968162" y="4903112"/>
                  <a:pt x="11968290" y="4764618"/>
                  <a:pt x="11734482" y="4764618"/>
                </a:cubicBezTo>
                <a:cubicBezTo>
                  <a:pt x="11500676" y="4764618"/>
                  <a:pt x="11500676" y="4908446"/>
                  <a:pt x="11263947" y="4908446"/>
                </a:cubicBezTo>
                <a:cubicBezTo>
                  <a:pt x="11027219" y="4908446"/>
                  <a:pt x="11030204" y="4764618"/>
                  <a:pt x="10793476" y="4764618"/>
                </a:cubicBezTo>
                <a:cubicBezTo>
                  <a:pt x="10556748" y="4764618"/>
                  <a:pt x="10559669" y="4908446"/>
                  <a:pt x="10322941" y="4908446"/>
                </a:cubicBezTo>
                <a:cubicBezTo>
                  <a:pt x="10086213" y="4908446"/>
                  <a:pt x="10086213" y="4764618"/>
                  <a:pt x="9852469" y="4764618"/>
                </a:cubicBezTo>
                <a:cubicBezTo>
                  <a:pt x="9618726" y="4764618"/>
                  <a:pt x="9618790" y="4908446"/>
                  <a:pt x="9381998" y="4908446"/>
                </a:cubicBezTo>
                <a:cubicBezTo>
                  <a:pt x="9145206" y="4908446"/>
                  <a:pt x="9148191" y="4764618"/>
                  <a:pt x="8911463" y="4764618"/>
                </a:cubicBezTo>
                <a:cubicBezTo>
                  <a:pt x="8674735" y="4764618"/>
                  <a:pt x="8677719" y="4908446"/>
                  <a:pt x="8440992" y="4908446"/>
                </a:cubicBezTo>
                <a:cubicBezTo>
                  <a:pt x="8204264" y="4908446"/>
                  <a:pt x="8207312" y="4764618"/>
                  <a:pt x="7970520" y="4764618"/>
                </a:cubicBezTo>
                <a:cubicBezTo>
                  <a:pt x="7733729" y="4764618"/>
                  <a:pt x="7736713" y="4908446"/>
                  <a:pt x="7499985" y="4908446"/>
                </a:cubicBezTo>
                <a:cubicBezTo>
                  <a:pt x="7263257" y="4908446"/>
                  <a:pt x="7264718" y="4764618"/>
                  <a:pt x="7029514" y="4764618"/>
                </a:cubicBezTo>
                <a:cubicBezTo>
                  <a:pt x="6794310" y="4764618"/>
                  <a:pt x="6792659" y="4906541"/>
                  <a:pt x="6563424" y="4908382"/>
                </a:cubicBezTo>
                <a:cubicBezTo>
                  <a:pt x="6331331" y="4906541"/>
                  <a:pt x="6329680" y="4764618"/>
                  <a:pt x="6094476" y="4764618"/>
                </a:cubicBezTo>
                <a:cubicBezTo>
                  <a:pt x="6093460" y="4764618"/>
                  <a:pt x="6092508" y="4764682"/>
                  <a:pt x="6091492" y="4764682"/>
                </a:cubicBezTo>
                <a:cubicBezTo>
                  <a:pt x="6090476" y="4764682"/>
                  <a:pt x="6089523" y="4764618"/>
                  <a:pt x="6088507" y="4764618"/>
                </a:cubicBezTo>
                <a:cubicBezTo>
                  <a:pt x="5855780" y="4764618"/>
                  <a:pt x="5851716" y="4907176"/>
                  <a:pt x="5620957" y="4908382"/>
                </a:cubicBezTo>
                <a:cubicBezTo>
                  <a:pt x="5387278" y="4907176"/>
                  <a:pt x="5390198" y="4764618"/>
                  <a:pt x="5153470" y="4764618"/>
                </a:cubicBezTo>
                <a:cubicBezTo>
                  <a:pt x="4916742" y="4764618"/>
                  <a:pt x="4919790" y="4908446"/>
                  <a:pt x="4682998" y="4908446"/>
                </a:cubicBezTo>
                <a:cubicBezTo>
                  <a:pt x="4446207" y="4908446"/>
                  <a:pt x="4449191" y="4764618"/>
                  <a:pt x="4212464" y="4764618"/>
                </a:cubicBezTo>
                <a:cubicBezTo>
                  <a:pt x="3975735" y="4764618"/>
                  <a:pt x="3978720" y="4908446"/>
                  <a:pt x="3741991" y="4908446"/>
                </a:cubicBezTo>
                <a:cubicBezTo>
                  <a:pt x="3505264" y="4908446"/>
                  <a:pt x="3505327" y="4764618"/>
                  <a:pt x="3271520" y="4764618"/>
                </a:cubicBezTo>
                <a:cubicBezTo>
                  <a:pt x="3037713" y="4764618"/>
                  <a:pt x="3037713" y="4908446"/>
                  <a:pt x="2800985" y="4908446"/>
                </a:cubicBezTo>
                <a:cubicBezTo>
                  <a:pt x="2564257" y="4908446"/>
                  <a:pt x="2567242" y="4764618"/>
                  <a:pt x="2330514" y="4764618"/>
                </a:cubicBezTo>
                <a:cubicBezTo>
                  <a:pt x="2093786" y="4764618"/>
                  <a:pt x="2096707" y="4908446"/>
                  <a:pt x="1859979" y="4908446"/>
                </a:cubicBezTo>
                <a:cubicBezTo>
                  <a:pt x="1623251" y="4908446"/>
                  <a:pt x="1623251" y="4764618"/>
                  <a:pt x="1389507" y="4764618"/>
                </a:cubicBezTo>
                <a:cubicBezTo>
                  <a:pt x="1155764" y="4764618"/>
                  <a:pt x="1155827" y="4908446"/>
                  <a:pt x="919036" y="4908446"/>
                </a:cubicBezTo>
                <a:cubicBezTo>
                  <a:pt x="682244" y="4908446"/>
                  <a:pt x="677545" y="4764618"/>
                  <a:pt x="448500" y="4764618"/>
                </a:cubicBezTo>
                <a:cubicBezTo>
                  <a:pt x="219456" y="4764618"/>
                  <a:pt x="212027" y="4899302"/>
                  <a:pt x="0" y="4908001"/>
                </a:cubicBezTo>
                <a:lnTo>
                  <a:pt x="0" y="3429180"/>
                </a:lnTo>
                <a:lnTo>
                  <a:pt x="0" y="3131171"/>
                </a:lnTo>
                <a:lnTo>
                  <a:pt x="0" y="2463255"/>
                </a:lnTo>
                <a:lnTo>
                  <a:pt x="0" y="2072249"/>
                </a:lnTo>
                <a:lnTo>
                  <a:pt x="0" y="1191379"/>
                </a:lnTo>
                <a:close/>
              </a:path>
            </a:pathLst>
          </a:custGeom>
          <a:noFill/>
        </p:spPr>
        <p:txBody>
          <a:bodyPr wrap="square" lIns="1080000" tIns="540000" rIns="108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0" name="Kuvatiedot">
            <a:extLst>
              <a:ext uri="{FF2B5EF4-FFF2-40B4-BE49-F238E27FC236}">
                <a16:creationId xmlns:a16="http://schemas.microsoft.com/office/drawing/2014/main" id="{F4EB577F-14A4-4765-1D12-2902FE0300B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6" name="Alatunnisteen paikkamerkki 5">
            <a:extLst>
              <a:ext uri="{FF2B5EF4-FFF2-40B4-BE49-F238E27FC236}">
                <a16:creationId xmlns:a16="http://schemas.microsoft.com/office/drawing/2014/main" id="{7D8AAB12-998E-9AEA-D9B3-F85EFB93ED65}"/>
              </a:ext>
            </a:extLst>
          </p:cNvPr>
          <p:cNvSpPr>
            <a:spLocks noGrp="1"/>
          </p:cNvSpPr>
          <p:nvPr>
            <p:ph type="ftr" sz="quarter" idx="22"/>
          </p:nvPr>
        </p:nvSpPr>
        <p:spPr/>
        <p:txBody>
          <a:bodyPr/>
          <a:lstStyle/>
          <a:p>
            <a:endParaRPr lang="fi-FI" dirty="0"/>
          </a:p>
        </p:txBody>
      </p:sp>
      <p:sp>
        <p:nvSpPr>
          <p:cNvPr id="3" name="Päivämäärän paikkamerkki 2">
            <a:extLst>
              <a:ext uri="{FF2B5EF4-FFF2-40B4-BE49-F238E27FC236}">
                <a16:creationId xmlns:a16="http://schemas.microsoft.com/office/drawing/2014/main" id="{5A1E325A-CB03-091F-D1DB-1D0832E5F793}"/>
              </a:ext>
            </a:extLst>
          </p:cNvPr>
          <p:cNvSpPr>
            <a:spLocks noGrp="1"/>
          </p:cNvSpPr>
          <p:nvPr>
            <p:ph type="dt" sz="half" idx="21"/>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A5D96548-F2F5-30EB-F0F5-58CD8C0016CC}"/>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E80FEB8B-3ED1-9959-EC78-7CFE1896D8EA}"/>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732306346"/>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Tiivistelmä 2 A">
    <p:bg>
      <p:bgPr>
        <a:solidFill>
          <a:schemeClr val="bg2"/>
        </a:solidFill>
        <a:effectLst/>
      </p:bgPr>
    </p:bg>
    <p:spTree>
      <p:nvGrpSpPr>
        <p:cNvPr id="1" name=""/>
        <p:cNvGrpSpPr/>
        <p:nvPr/>
      </p:nvGrpSpPr>
      <p:grpSpPr>
        <a:xfrm>
          <a:off x="0" y="0"/>
          <a:ext cx="0" cy="0"/>
          <a:chOff x="0" y="0"/>
          <a:chExt cx="0" cy="0"/>
        </a:xfrm>
      </p:grpSpPr>
      <p:sp>
        <p:nvSpPr>
          <p:cNvPr id="43" name="Vapaamuotoinen: Muoto 42">
            <a:extLst>
              <a:ext uri="{FF2B5EF4-FFF2-40B4-BE49-F238E27FC236}">
                <a16:creationId xmlns:a16="http://schemas.microsoft.com/office/drawing/2014/main" id="{7B1E9BE4-AFD3-2939-D4B1-DE2FF73407BB}"/>
              </a:ext>
              <a:ext uri="{C183D7F6-B498-43B3-948B-1728B52AA6E4}">
                <adec:decorative xmlns:adec="http://schemas.microsoft.com/office/drawing/2017/decorative" val="1"/>
              </a:ext>
            </a:extLst>
          </p:cNvPr>
          <p:cNvSpPr>
            <a:spLocks noChangeAspect="1"/>
          </p:cNvSpPr>
          <p:nvPr userDrawn="1"/>
        </p:nvSpPr>
        <p:spPr>
          <a:xfrm>
            <a:off x="-60960" y="-34290"/>
            <a:ext cx="12313920" cy="6926580"/>
          </a:xfrm>
          <a:custGeom>
            <a:avLst/>
            <a:gdLst>
              <a:gd name="connsiteX0" fmla="*/ 601503 w 12313920"/>
              <a:gd name="connsiteY0" fmla="*/ 1316912 h 6926580"/>
              <a:gd name="connsiteX1" fmla="*/ 601503 w 12313920"/>
              <a:gd name="connsiteY1" fmla="*/ 6035039 h 6926580"/>
              <a:gd name="connsiteX2" fmla="*/ 11712416 w 12313920"/>
              <a:gd name="connsiteY2" fmla="*/ 6035039 h 6926580"/>
              <a:gd name="connsiteX3" fmla="*/ 11712416 w 12313920"/>
              <a:gd name="connsiteY3" fmla="*/ 1316912 h 6926580"/>
              <a:gd name="connsiteX4" fmla="*/ 0 w 12313920"/>
              <a:gd name="connsiteY4" fmla="*/ 0 h 6926580"/>
              <a:gd name="connsiteX5" fmla="*/ 12313920 w 12313920"/>
              <a:gd name="connsiteY5" fmla="*/ 0 h 6926580"/>
              <a:gd name="connsiteX6" fmla="*/ 12313920 w 12313920"/>
              <a:gd name="connsiteY6" fmla="*/ 6926580 h 6926580"/>
              <a:gd name="connsiteX7" fmla="*/ 0 w 12313920"/>
              <a:gd name="connsiteY7" fmla="*/ 6926580 h 692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3920" h="6926580">
                <a:moveTo>
                  <a:pt x="601503" y="1316912"/>
                </a:moveTo>
                <a:lnTo>
                  <a:pt x="601503" y="6035039"/>
                </a:lnTo>
                <a:lnTo>
                  <a:pt x="11712416" y="6035039"/>
                </a:lnTo>
                <a:lnTo>
                  <a:pt x="11712416" y="1316912"/>
                </a:lnTo>
                <a:close/>
                <a:moveTo>
                  <a:pt x="0" y="0"/>
                </a:moveTo>
                <a:lnTo>
                  <a:pt x="12313920" y="0"/>
                </a:lnTo>
                <a:lnTo>
                  <a:pt x="12313920" y="6926580"/>
                </a:lnTo>
                <a:lnTo>
                  <a:pt x="0" y="6926580"/>
                </a:lnTo>
                <a:close/>
              </a:path>
            </a:pathLst>
          </a:cu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41" name="Suorakulmio 40">
            <a:extLst>
              <a:ext uri="{FF2B5EF4-FFF2-40B4-BE49-F238E27FC236}">
                <a16:creationId xmlns:a16="http://schemas.microsoft.com/office/drawing/2014/main" id="{0D3785AF-A15C-B130-8D76-E171A09C9B43}"/>
              </a:ext>
              <a:ext uri="{C183D7F6-B498-43B3-948B-1728B52AA6E4}">
                <adec:decorative xmlns:adec="http://schemas.microsoft.com/office/drawing/2017/decorative" val="1"/>
              </a:ext>
            </a:extLst>
          </p:cNvPr>
          <p:cNvSpPr/>
          <p:nvPr userDrawn="1"/>
        </p:nvSpPr>
        <p:spPr>
          <a:xfrm>
            <a:off x="4003675"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42" name="Suorakulmio 41">
            <a:extLst>
              <a:ext uri="{FF2B5EF4-FFF2-40B4-BE49-F238E27FC236}">
                <a16:creationId xmlns:a16="http://schemas.microsoft.com/office/drawing/2014/main" id="{84F1C8AD-4CBF-F3D3-C347-5AD4DB9BC382}"/>
              </a:ext>
              <a:ext uri="{C183D7F6-B498-43B3-948B-1728B52AA6E4}">
                <adec:decorative xmlns:adec="http://schemas.microsoft.com/office/drawing/2017/decorative" val="1"/>
              </a:ext>
            </a:extLst>
          </p:cNvPr>
          <p:cNvSpPr/>
          <p:nvPr userDrawn="1"/>
        </p:nvSpPr>
        <p:spPr>
          <a:xfrm>
            <a:off x="7827963"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2" name="Otsikko 1">
            <a:extLst>
              <a:ext uri="{FF2B5EF4-FFF2-40B4-BE49-F238E27FC236}">
                <a16:creationId xmlns:a16="http://schemas.microsoft.com/office/drawing/2014/main" id="{6F447D12-3A4A-FF20-A74B-9C431FE253B2}"/>
              </a:ext>
            </a:extLst>
          </p:cNvPr>
          <p:cNvSpPr>
            <a:spLocks noGrp="1"/>
          </p:cNvSpPr>
          <p:nvPr userDrawn="1">
            <p:ph type="title"/>
          </p:nvPr>
        </p:nvSpPr>
        <p:spPr>
          <a:xfrm>
            <a:off x="541337" y="539751"/>
            <a:ext cx="11109325" cy="744537"/>
          </a:xfrm>
          <a:prstGeom prst="rect">
            <a:avLst/>
          </a:prstGeom>
        </p:spPr>
        <p:txBody>
          <a:bodyPr anchor="t"/>
          <a:lstStyle>
            <a:lvl1pPr algn="ctr">
              <a:defRPr sz="3600"/>
            </a:lvl1pPr>
          </a:lstStyle>
          <a:p>
            <a:r>
              <a:rPr lang="fi-FI"/>
              <a:t>Muokkaa ots. perustyyl. napsautt.</a:t>
            </a:r>
            <a:endParaRPr lang="fi-FI" dirty="0"/>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userDrawn="1">
            <p:ph type="pic" sz="quarter" idx="13" hasCustomPrompt="1"/>
          </p:nvPr>
        </p:nvSpPr>
        <p:spPr>
          <a:xfrm>
            <a:off x="538998" y="1283493"/>
            <a:ext cx="3464678"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a:solidFill>
                  <a:schemeClr val="tx2"/>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userDrawn="1">
            <p:ph type="body" sz="quarter" idx="21"/>
          </p:nvPr>
        </p:nvSpPr>
        <p:spPr>
          <a:xfrm>
            <a:off x="538998" y="3279302"/>
            <a:ext cx="3466188" cy="735486"/>
          </a:xfrm>
          <a:noFill/>
        </p:spPr>
        <p:txBody>
          <a:bodyPr lIns="180000" tIns="72000" rIns="180000" anchor="t"/>
          <a:lstStyle>
            <a:lvl1pPr marL="0" indent="0" algn="ctr">
              <a:spcAft>
                <a:spcPts val="0"/>
              </a:spcAft>
              <a:buNone/>
              <a:defRPr sz="1600" b="1"/>
            </a:lvl1pPr>
          </a:lstStyle>
          <a:p>
            <a:pPr lvl="0"/>
            <a:r>
              <a:rPr lang="fi-FI"/>
              <a:t>Muokkaa tekstin perustyylejä napsauttamalla</a:t>
            </a:r>
          </a:p>
        </p:txBody>
      </p:sp>
      <p:sp>
        <p:nvSpPr>
          <p:cNvPr id="8" name="Tekstin paikkamerkki 4">
            <a:extLst>
              <a:ext uri="{FF2B5EF4-FFF2-40B4-BE49-F238E27FC236}">
                <a16:creationId xmlns:a16="http://schemas.microsoft.com/office/drawing/2014/main" id="{9EA294DE-25EB-6C2D-7548-9B2601C79C7A}"/>
              </a:ext>
            </a:extLst>
          </p:cNvPr>
          <p:cNvSpPr>
            <a:spLocks noGrp="1"/>
          </p:cNvSpPr>
          <p:nvPr userDrawn="1">
            <p:ph type="body" sz="quarter" idx="37"/>
          </p:nvPr>
        </p:nvSpPr>
        <p:spPr>
          <a:xfrm>
            <a:off x="541337" y="4014788"/>
            <a:ext cx="3462338" cy="1984375"/>
          </a:xfrm>
        </p:spPr>
        <p:txBody>
          <a:bodyPr lIns="180000" tIns="72000"/>
          <a:lstStyle>
            <a:lvl1pPr marL="177800" indent="-177800">
              <a:defRPr sz="1400"/>
            </a:lvl1pPr>
            <a:lvl2pPr marL="360363" indent="-182563">
              <a:defRPr sz="1400"/>
            </a:lvl2pPr>
            <a:lvl3pPr marL="538163" indent="-177800">
              <a:defRPr sz="1200"/>
            </a:lvl3pPr>
            <a:lvl4pPr marL="715963" indent="-177800">
              <a:defRPr sz="1200"/>
            </a:lvl4pPr>
            <a:lvl5pPr marL="898525" indent="-182563">
              <a:defRPr sz="1200"/>
            </a:lvl5p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fi-FI" dirty="0"/>
          </a:p>
        </p:txBody>
      </p:sp>
      <p:sp>
        <p:nvSpPr>
          <p:cNvPr id="25" name="Kuvan paikkamerkki 2">
            <a:extLst>
              <a:ext uri="{FF2B5EF4-FFF2-40B4-BE49-F238E27FC236}">
                <a16:creationId xmlns:a16="http://schemas.microsoft.com/office/drawing/2014/main" id="{51E4E80F-1EAA-7927-E956-46D9CA2691AD}"/>
              </a:ext>
              <a:ext uri="{C183D7F6-B498-43B3-948B-1728B52AA6E4}">
                <adec:decorative xmlns:adec="http://schemas.microsoft.com/office/drawing/2017/decorative" val="1"/>
              </a:ext>
            </a:extLst>
          </p:cNvPr>
          <p:cNvSpPr>
            <a:spLocks noGrp="1"/>
          </p:cNvSpPr>
          <p:nvPr userDrawn="1">
            <p:ph type="pic" sz="quarter" idx="32" hasCustomPrompt="1"/>
          </p:nvPr>
        </p:nvSpPr>
        <p:spPr>
          <a:xfrm>
            <a:off x="4362450" y="1283493"/>
            <a:ext cx="3465513"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a:solidFill>
                  <a:schemeClr val="tx2"/>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6" name="Tekstin paikkamerkki 2">
            <a:extLst>
              <a:ext uri="{FF2B5EF4-FFF2-40B4-BE49-F238E27FC236}">
                <a16:creationId xmlns:a16="http://schemas.microsoft.com/office/drawing/2014/main" id="{8F6B4853-F12B-288B-C137-1889B399687D}"/>
              </a:ext>
            </a:extLst>
          </p:cNvPr>
          <p:cNvSpPr>
            <a:spLocks noGrp="1"/>
          </p:cNvSpPr>
          <p:nvPr userDrawn="1">
            <p:ph type="body" sz="quarter" idx="33"/>
          </p:nvPr>
        </p:nvSpPr>
        <p:spPr>
          <a:xfrm>
            <a:off x="4362450" y="3279302"/>
            <a:ext cx="3465513" cy="734690"/>
          </a:xfrm>
          <a:noFill/>
        </p:spPr>
        <p:txBody>
          <a:bodyPr lIns="180000" tIns="72000" rIns="180000" anchor="t"/>
          <a:lstStyle>
            <a:lvl1pPr marL="0" indent="0" algn="ctr">
              <a:spcAft>
                <a:spcPts val="0"/>
              </a:spcAft>
              <a:buNone/>
              <a:defRPr sz="1600" b="1"/>
            </a:lvl1pPr>
          </a:lstStyle>
          <a:p>
            <a:pPr lvl="0"/>
            <a:r>
              <a:rPr lang="fi-FI"/>
              <a:t>Muokkaa tekstin perustyylejä napsauttamalla</a:t>
            </a:r>
          </a:p>
        </p:txBody>
      </p:sp>
      <p:sp>
        <p:nvSpPr>
          <p:cNvPr id="14" name="Tekstin paikkamerkki 4">
            <a:extLst>
              <a:ext uri="{FF2B5EF4-FFF2-40B4-BE49-F238E27FC236}">
                <a16:creationId xmlns:a16="http://schemas.microsoft.com/office/drawing/2014/main" id="{425161DD-E4E0-99E7-DA7B-1F4B07F10B56}"/>
              </a:ext>
            </a:extLst>
          </p:cNvPr>
          <p:cNvSpPr>
            <a:spLocks noGrp="1"/>
          </p:cNvSpPr>
          <p:nvPr userDrawn="1">
            <p:ph type="body" sz="quarter" idx="38"/>
          </p:nvPr>
        </p:nvSpPr>
        <p:spPr>
          <a:xfrm>
            <a:off x="4362451" y="4014788"/>
            <a:ext cx="3466188" cy="1984375"/>
          </a:xfrm>
        </p:spPr>
        <p:txBody>
          <a:bodyPr lIns="180000" tIns="72000"/>
          <a:lstStyle>
            <a:lvl1pPr marL="177800" indent="-177800">
              <a:defRPr sz="1400"/>
            </a:lvl1pPr>
            <a:lvl2pPr marL="360363" indent="-182563">
              <a:defRPr sz="1400"/>
            </a:lvl2pPr>
            <a:lvl3pPr marL="538163" indent="-177800">
              <a:defRPr sz="1200"/>
            </a:lvl3pPr>
            <a:lvl4pPr marL="715963" indent="-177800">
              <a:defRPr sz="1200"/>
            </a:lvl4pPr>
            <a:lvl5pPr marL="898525" indent="-182563">
              <a:defRPr sz="1200"/>
            </a:lvl5p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fi-FI" dirty="0"/>
          </a:p>
        </p:txBody>
      </p:sp>
      <p:sp>
        <p:nvSpPr>
          <p:cNvPr id="28" name="Kuvan paikkamerkki 3">
            <a:extLst>
              <a:ext uri="{FF2B5EF4-FFF2-40B4-BE49-F238E27FC236}">
                <a16:creationId xmlns:a16="http://schemas.microsoft.com/office/drawing/2014/main" id="{F429E44E-F160-C2E7-BB1E-FE2861207C96}"/>
              </a:ext>
              <a:ext uri="{C183D7F6-B498-43B3-948B-1728B52AA6E4}">
                <adec:decorative xmlns:adec="http://schemas.microsoft.com/office/drawing/2017/decorative" val="1"/>
              </a:ext>
            </a:extLst>
          </p:cNvPr>
          <p:cNvSpPr>
            <a:spLocks noGrp="1"/>
          </p:cNvSpPr>
          <p:nvPr userDrawn="1">
            <p:ph type="pic" sz="quarter" idx="35" hasCustomPrompt="1"/>
          </p:nvPr>
        </p:nvSpPr>
        <p:spPr>
          <a:xfrm>
            <a:off x="8186739" y="1283493"/>
            <a:ext cx="3463924"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a:solidFill>
                  <a:schemeClr val="tx2"/>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9" name="Tekstin paikkamerkki 3">
            <a:extLst>
              <a:ext uri="{FF2B5EF4-FFF2-40B4-BE49-F238E27FC236}">
                <a16:creationId xmlns:a16="http://schemas.microsoft.com/office/drawing/2014/main" id="{E09111A3-DB3E-491C-DDE1-65C4337A3399}"/>
              </a:ext>
            </a:extLst>
          </p:cNvPr>
          <p:cNvSpPr>
            <a:spLocks noGrp="1"/>
          </p:cNvSpPr>
          <p:nvPr userDrawn="1">
            <p:ph type="body" sz="quarter" idx="36"/>
          </p:nvPr>
        </p:nvSpPr>
        <p:spPr>
          <a:xfrm>
            <a:off x="8186739" y="3279303"/>
            <a:ext cx="3463924" cy="734690"/>
          </a:xfrm>
          <a:noFill/>
        </p:spPr>
        <p:txBody>
          <a:bodyPr lIns="180000" tIns="72000" rIns="180000" anchor="t"/>
          <a:lstStyle>
            <a:lvl1pPr marL="0" indent="0" algn="ctr">
              <a:spcAft>
                <a:spcPts val="0"/>
              </a:spcAft>
              <a:buNone/>
              <a:defRPr sz="1600" b="1"/>
            </a:lvl1pPr>
          </a:lstStyle>
          <a:p>
            <a:pPr lvl="0"/>
            <a:r>
              <a:rPr lang="fi-FI"/>
              <a:t>Muokkaa tekstin perustyylejä napsauttamalla</a:t>
            </a:r>
          </a:p>
        </p:txBody>
      </p:sp>
      <p:sp>
        <p:nvSpPr>
          <p:cNvPr id="15" name="Tekstin paikkamerkki 4">
            <a:extLst>
              <a:ext uri="{FF2B5EF4-FFF2-40B4-BE49-F238E27FC236}">
                <a16:creationId xmlns:a16="http://schemas.microsoft.com/office/drawing/2014/main" id="{DCDF07C5-9AAD-00A0-5936-D3BADC189B4A}"/>
              </a:ext>
            </a:extLst>
          </p:cNvPr>
          <p:cNvSpPr>
            <a:spLocks noGrp="1"/>
          </p:cNvSpPr>
          <p:nvPr userDrawn="1">
            <p:ph type="body" sz="quarter" idx="39"/>
          </p:nvPr>
        </p:nvSpPr>
        <p:spPr>
          <a:xfrm>
            <a:off x="8186739" y="4014788"/>
            <a:ext cx="3463924" cy="1984375"/>
          </a:xfrm>
        </p:spPr>
        <p:txBody>
          <a:bodyPr lIns="180000" tIns="72000"/>
          <a:lstStyle>
            <a:lvl1pPr marL="177800" indent="-177800">
              <a:defRPr sz="1400"/>
            </a:lvl1pPr>
            <a:lvl2pPr marL="360363" indent="-182563">
              <a:defRPr sz="1400"/>
            </a:lvl2pPr>
            <a:lvl3pPr marL="538163" indent="-177800">
              <a:defRPr sz="1200"/>
            </a:lvl3pPr>
            <a:lvl4pPr marL="715963" indent="-177800">
              <a:defRPr sz="1200"/>
            </a:lvl4pPr>
            <a:lvl5pPr marL="898525" indent="-182563">
              <a:defRPr sz="1200"/>
            </a:lvl5p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fi-FI" dirty="0"/>
          </a:p>
        </p:txBody>
      </p:sp>
      <p:sp>
        <p:nvSpPr>
          <p:cNvPr id="18" name="Kuvatiedot">
            <a:extLst>
              <a:ext uri="{FF2B5EF4-FFF2-40B4-BE49-F238E27FC236}">
                <a16:creationId xmlns:a16="http://schemas.microsoft.com/office/drawing/2014/main" id="{4C4A0855-D783-E596-7EC1-486B82961268}"/>
              </a:ext>
              <a:ext uri="{C183D7F6-B498-43B3-948B-1728B52AA6E4}">
                <adec:decorative xmlns:adec="http://schemas.microsoft.com/office/drawing/2017/decorative" val="1"/>
              </a:ext>
            </a:extLst>
          </p:cNvPr>
          <p:cNvSpPr>
            <a:spLocks noGrp="1"/>
          </p:cNvSpPr>
          <p:nvPr userDrawn="1">
            <p:ph type="body" sz="quarter" idx="2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CEEA05C8-264B-08FB-90A1-5F47BDB60A1E}"/>
              </a:ext>
            </a:extLst>
          </p:cNvPr>
          <p:cNvSpPr>
            <a:spLocks noGrp="1"/>
          </p:cNvSpPr>
          <p:nvPr userDrawn="1">
            <p:ph type="ftr" sz="quarter" idx="27"/>
          </p:nvPr>
        </p:nvSpPr>
        <p:spPr/>
        <p:txBody>
          <a:bodyPr/>
          <a:lstStyle/>
          <a:p>
            <a:endParaRPr lang="fi-FI" dirty="0"/>
          </a:p>
        </p:txBody>
      </p:sp>
      <p:sp>
        <p:nvSpPr>
          <p:cNvPr id="6" name="Päivämäärän paikkamerkki 5">
            <a:extLst>
              <a:ext uri="{FF2B5EF4-FFF2-40B4-BE49-F238E27FC236}">
                <a16:creationId xmlns:a16="http://schemas.microsoft.com/office/drawing/2014/main" id="{2D301EC1-61FE-066D-6D3E-6BB41035C9CD}"/>
              </a:ext>
            </a:extLst>
          </p:cNvPr>
          <p:cNvSpPr>
            <a:spLocks noGrp="1"/>
          </p:cNvSpPr>
          <p:nvPr userDrawn="1">
            <p:ph type="dt" sz="half" idx="26"/>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5CF4FF46-EF73-E7FF-3010-F28973612194}"/>
              </a:ext>
            </a:extLst>
          </p:cNvPr>
          <p:cNvSpPr>
            <a:spLocks noGrp="1"/>
          </p:cNvSpPr>
          <p:nvPr userDrawn="1">
            <p:ph type="sldNum" sz="quarter" idx="28"/>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D742A821-8FA2-2741-15AD-852F27A21709}"/>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877696949"/>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preserve="1" userDrawn="1">
  <p:cSld name="Otsikko ja kuva 1 A">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256213"/>
            <a:ext cx="11104564"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1" name="Kuvan paikkamerkki 10">
            <a:extLst>
              <a:ext uri="{FF2B5EF4-FFF2-40B4-BE49-F238E27FC236}">
                <a16:creationId xmlns:a16="http://schemas.microsoft.com/office/drawing/2014/main" id="{79A4F6BF-D1A1-B1F9-3B9F-8706E0E02C1C}"/>
              </a:ext>
              <a:ext uri="{C183D7F6-B498-43B3-948B-1728B52AA6E4}">
                <adec:decorative xmlns:adec="http://schemas.microsoft.com/office/drawing/2017/decorative" val="1"/>
              </a:ext>
            </a:extLst>
          </p:cNvPr>
          <p:cNvSpPr>
            <a:spLocks noGrp="1"/>
          </p:cNvSpPr>
          <p:nvPr>
            <p:ph type="pic" sz="quarter" idx="14" hasCustomPrompt="1"/>
          </p:nvPr>
        </p:nvSpPr>
        <p:spPr>
          <a:xfrm>
            <a:off x="0" y="0"/>
            <a:ext cx="12192000" cy="4908446"/>
          </a:xfrm>
          <a:custGeom>
            <a:avLst/>
            <a:gdLst>
              <a:gd name="connsiteX0" fmla="*/ 0 w 12192000"/>
              <a:gd name="connsiteY0" fmla="*/ 0 h 4908446"/>
              <a:gd name="connsiteX1" fmla="*/ 12192000 w 12192000"/>
              <a:gd name="connsiteY1" fmla="*/ 0 h 4908446"/>
              <a:gd name="connsiteX2" fmla="*/ 12192000 w 12192000"/>
              <a:gd name="connsiteY2" fmla="*/ 1191569 h 4908446"/>
              <a:gd name="connsiteX3" fmla="*/ 12192000 w 12192000"/>
              <a:gd name="connsiteY3" fmla="*/ 2072249 h 4908446"/>
              <a:gd name="connsiteX4" fmla="*/ 12192000 w 12192000"/>
              <a:gd name="connsiteY4" fmla="*/ 2463255 h 4908446"/>
              <a:gd name="connsiteX5" fmla="*/ 12192000 w 12192000"/>
              <a:gd name="connsiteY5" fmla="*/ 3131171 h 4908446"/>
              <a:gd name="connsiteX6" fmla="*/ 12192000 w 12192000"/>
              <a:gd name="connsiteY6" fmla="*/ 3429180 h 4908446"/>
              <a:gd name="connsiteX7" fmla="*/ 12192000 w 12192000"/>
              <a:gd name="connsiteY7" fmla="*/ 3661969 h 4908446"/>
              <a:gd name="connsiteX8" fmla="*/ 12192000 w 12192000"/>
              <a:gd name="connsiteY8" fmla="*/ 4037588 h 4908446"/>
              <a:gd name="connsiteX9" fmla="*/ 12192000 w 12192000"/>
              <a:gd name="connsiteY9" fmla="*/ 4113269 h 4908446"/>
              <a:gd name="connsiteX10" fmla="*/ 12192000 w 12192000"/>
              <a:gd name="connsiteY10" fmla="*/ 4282889 h 4908446"/>
              <a:gd name="connsiteX11" fmla="*/ 12192000 w 12192000"/>
              <a:gd name="connsiteY11" fmla="*/ 4382188 h 4908446"/>
              <a:gd name="connsiteX12" fmla="*/ 12192000 w 12192000"/>
              <a:gd name="connsiteY12" fmla="*/ 4605841 h 4908446"/>
              <a:gd name="connsiteX13" fmla="*/ 12192000 w 12192000"/>
              <a:gd name="connsiteY13" fmla="*/ 4908255 h 4908446"/>
              <a:gd name="connsiteX14" fmla="*/ 12192000 w 12192000"/>
              <a:gd name="connsiteY14" fmla="*/ 4908446 h 4908446"/>
              <a:gd name="connsiteX15" fmla="*/ 11263947 w 12192000"/>
              <a:gd name="connsiteY15" fmla="*/ 4908446 h 4908446"/>
              <a:gd name="connsiteX16" fmla="*/ 10322941 w 12192000"/>
              <a:gd name="connsiteY16" fmla="*/ 4908446 h 4908446"/>
              <a:gd name="connsiteX17" fmla="*/ 9381998 w 12192000"/>
              <a:gd name="connsiteY17" fmla="*/ 4908446 h 4908446"/>
              <a:gd name="connsiteX18" fmla="*/ 8440992 w 12192000"/>
              <a:gd name="connsiteY18" fmla="*/ 4908446 h 4908446"/>
              <a:gd name="connsiteX19" fmla="*/ 7499985 w 12192000"/>
              <a:gd name="connsiteY19" fmla="*/ 4908446 h 4908446"/>
              <a:gd name="connsiteX20" fmla="*/ 4682998 w 12192000"/>
              <a:gd name="connsiteY20" fmla="*/ 4908446 h 4908446"/>
              <a:gd name="connsiteX21" fmla="*/ 3741991 w 12192000"/>
              <a:gd name="connsiteY21" fmla="*/ 4908446 h 4908446"/>
              <a:gd name="connsiteX22" fmla="*/ 2800985 w 12192000"/>
              <a:gd name="connsiteY22" fmla="*/ 4908446 h 4908446"/>
              <a:gd name="connsiteX23" fmla="*/ 1859979 w 12192000"/>
              <a:gd name="connsiteY23" fmla="*/ 4908446 h 4908446"/>
              <a:gd name="connsiteX24" fmla="*/ 919036 w 12192000"/>
              <a:gd name="connsiteY24" fmla="*/ 4908446 h 4908446"/>
              <a:gd name="connsiteX25" fmla="*/ 0 w 12192000"/>
              <a:gd name="connsiteY25" fmla="*/ 4908446 h 4908446"/>
              <a:gd name="connsiteX26" fmla="*/ 0 w 12192000"/>
              <a:gd name="connsiteY26" fmla="*/ 4908001 h 4908446"/>
              <a:gd name="connsiteX27" fmla="*/ 0 w 12192000"/>
              <a:gd name="connsiteY27" fmla="*/ 4605889 h 4908446"/>
              <a:gd name="connsiteX28" fmla="*/ 0 w 12192000"/>
              <a:gd name="connsiteY28" fmla="*/ 4382188 h 4908446"/>
              <a:gd name="connsiteX29" fmla="*/ 0 w 12192000"/>
              <a:gd name="connsiteY29" fmla="*/ 4282889 h 4908446"/>
              <a:gd name="connsiteX30" fmla="*/ 0 w 12192000"/>
              <a:gd name="connsiteY30" fmla="*/ 4113269 h 4908446"/>
              <a:gd name="connsiteX31" fmla="*/ 0 w 12192000"/>
              <a:gd name="connsiteY31" fmla="*/ 4037588 h 4908446"/>
              <a:gd name="connsiteX32" fmla="*/ 0 w 12192000"/>
              <a:gd name="connsiteY32" fmla="*/ 3662033 h 4908446"/>
              <a:gd name="connsiteX33" fmla="*/ 0 w 12192000"/>
              <a:gd name="connsiteY33" fmla="*/ 3429180 h 4908446"/>
              <a:gd name="connsiteX34" fmla="*/ 0 w 12192000"/>
              <a:gd name="connsiteY34" fmla="*/ 3131171 h 4908446"/>
              <a:gd name="connsiteX35" fmla="*/ 0 w 12192000"/>
              <a:gd name="connsiteY35" fmla="*/ 2463255 h 4908446"/>
              <a:gd name="connsiteX36" fmla="*/ 0 w 12192000"/>
              <a:gd name="connsiteY36" fmla="*/ 2072249 h 4908446"/>
              <a:gd name="connsiteX37" fmla="*/ 0 w 12192000"/>
              <a:gd name="connsiteY37" fmla="*/ 1191379 h 4908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192000" h="4908446">
                <a:moveTo>
                  <a:pt x="0" y="0"/>
                </a:moveTo>
                <a:lnTo>
                  <a:pt x="12192000" y="0"/>
                </a:lnTo>
                <a:lnTo>
                  <a:pt x="12192000" y="1191569"/>
                </a:lnTo>
                <a:lnTo>
                  <a:pt x="12192000" y="2072249"/>
                </a:lnTo>
                <a:lnTo>
                  <a:pt x="12192000" y="2463255"/>
                </a:lnTo>
                <a:lnTo>
                  <a:pt x="12192000" y="3131171"/>
                </a:lnTo>
                <a:lnTo>
                  <a:pt x="12192000" y="3429180"/>
                </a:lnTo>
                <a:lnTo>
                  <a:pt x="12192000" y="3661969"/>
                </a:lnTo>
                <a:lnTo>
                  <a:pt x="12192000" y="4037588"/>
                </a:lnTo>
                <a:lnTo>
                  <a:pt x="12192000" y="4113269"/>
                </a:lnTo>
                <a:lnTo>
                  <a:pt x="12192000" y="4282889"/>
                </a:lnTo>
                <a:lnTo>
                  <a:pt x="12192000" y="4382188"/>
                </a:lnTo>
                <a:lnTo>
                  <a:pt x="12192000" y="4605841"/>
                </a:lnTo>
                <a:lnTo>
                  <a:pt x="12192000" y="4908255"/>
                </a:lnTo>
                <a:lnTo>
                  <a:pt x="12192000" y="4908446"/>
                </a:lnTo>
                <a:lnTo>
                  <a:pt x="11263947" y="4908446"/>
                </a:lnTo>
                <a:lnTo>
                  <a:pt x="10322941" y="4908446"/>
                </a:lnTo>
                <a:lnTo>
                  <a:pt x="9381998" y="4908446"/>
                </a:lnTo>
                <a:lnTo>
                  <a:pt x="8440992" y="4908446"/>
                </a:lnTo>
                <a:lnTo>
                  <a:pt x="7499985" y="4908446"/>
                </a:lnTo>
                <a:lnTo>
                  <a:pt x="4682998" y="4908446"/>
                </a:lnTo>
                <a:lnTo>
                  <a:pt x="3741991" y="4908446"/>
                </a:lnTo>
                <a:lnTo>
                  <a:pt x="2800985" y="4908446"/>
                </a:lnTo>
                <a:lnTo>
                  <a:pt x="1859979" y="4908446"/>
                </a:lnTo>
                <a:lnTo>
                  <a:pt x="919036" y="4908446"/>
                </a:lnTo>
                <a:lnTo>
                  <a:pt x="0" y="4908446"/>
                </a:lnTo>
                <a:lnTo>
                  <a:pt x="0" y="4908001"/>
                </a:lnTo>
                <a:lnTo>
                  <a:pt x="0" y="4605889"/>
                </a:lnTo>
                <a:lnTo>
                  <a:pt x="0" y="4382188"/>
                </a:lnTo>
                <a:lnTo>
                  <a:pt x="0" y="4282889"/>
                </a:lnTo>
                <a:lnTo>
                  <a:pt x="0" y="4113269"/>
                </a:lnTo>
                <a:lnTo>
                  <a:pt x="0" y="4037588"/>
                </a:lnTo>
                <a:lnTo>
                  <a:pt x="0" y="3662033"/>
                </a:lnTo>
                <a:lnTo>
                  <a:pt x="0" y="3429180"/>
                </a:lnTo>
                <a:lnTo>
                  <a:pt x="0" y="3131171"/>
                </a:lnTo>
                <a:lnTo>
                  <a:pt x="0" y="2463255"/>
                </a:lnTo>
                <a:lnTo>
                  <a:pt x="0" y="2072249"/>
                </a:lnTo>
                <a:lnTo>
                  <a:pt x="0" y="1191379"/>
                </a:lnTo>
                <a:close/>
              </a:path>
            </a:pathLst>
          </a:custGeom>
          <a:noFill/>
        </p:spPr>
        <p:txBody>
          <a:bodyPr wrap="square" lIns="1080000" tIns="540000" rIns="108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0" name="Kuvatiedot">
            <a:extLst>
              <a:ext uri="{FF2B5EF4-FFF2-40B4-BE49-F238E27FC236}">
                <a16:creationId xmlns:a16="http://schemas.microsoft.com/office/drawing/2014/main" id="{F4EB577F-14A4-4765-1D12-2902FE0300B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6" name="Alatunnisteen paikkamerkki 5">
            <a:extLst>
              <a:ext uri="{FF2B5EF4-FFF2-40B4-BE49-F238E27FC236}">
                <a16:creationId xmlns:a16="http://schemas.microsoft.com/office/drawing/2014/main" id="{7D8AAB12-998E-9AEA-D9B3-F85EFB93ED65}"/>
              </a:ext>
            </a:extLst>
          </p:cNvPr>
          <p:cNvSpPr>
            <a:spLocks noGrp="1"/>
          </p:cNvSpPr>
          <p:nvPr>
            <p:ph type="ftr" sz="quarter" idx="22"/>
          </p:nvPr>
        </p:nvSpPr>
        <p:spPr/>
        <p:txBody>
          <a:bodyPr/>
          <a:lstStyle/>
          <a:p>
            <a:endParaRPr lang="fi-FI" dirty="0"/>
          </a:p>
        </p:txBody>
      </p:sp>
      <p:sp>
        <p:nvSpPr>
          <p:cNvPr id="3" name="Päivämäärän paikkamerkki 2">
            <a:extLst>
              <a:ext uri="{FF2B5EF4-FFF2-40B4-BE49-F238E27FC236}">
                <a16:creationId xmlns:a16="http://schemas.microsoft.com/office/drawing/2014/main" id="{5A1E325A-CB03-091F-D1DB-1D0832E5F793}"/>
              </a:ext>
            </a:extLst>
          </p:cNvPr>
          <p:cNvSpPr>
            <a:spLocks noGrp="1"/>
          </p:cNvSpPr>
          <p:nvPr>
            <p:ph type="dt" sz="half" idx="21"/>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A5D96548-F2F5-30EB-F0F5-58CD8C0016CC}"/>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6FE0AD7D-B9D7-2BBC-9C85-3D5A18F61A53}"/>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844006224"/>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preserve="1" userDrawn="1">
  <p:cSld name="Otsikko ja kuva 1 B">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256213"/>
            <a:ext cx="11104564"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2" name="Kuvan paikkamerkki 11">
            <a:extLst>
              <a:ext uri="{FF2B5EF4-FFF2-40B4-BE49-F238E27FC236}">
                <a16:creationId xmlns:a16="http://schemas.microsoft.com/office/drawing/2014/main" id="{D4C318BB-DC33-A105-05C4-65D51F30C37E}"/>
              </a:ext>
              <a:ext uri="{C183D7F6-B498-43B3-948B-1728B52AA6E4}">
                <adec:decorative xmlns:adec="http://schemas.microsoft.com/office/drawing/2017/decorative" val="1"/>
              </a:ext>
            </a:extLst>
          </p:cNvPr>
          <p:cNvSpPr>
            <a:spLocks noGrp="1"/>
          </p:cNvSpPr>
          <p:nvPr>
            <p:ph type="pic" sz="quarter" idx="14" hasCustomPrompt="1"/>
          </p:nvPr>
        </p:nvSpPr>
        <p:spPr>
          <a:xfrm>
            <a:off x="0" y="-1"/>
            <a:ext cx="12192000" cy="4890675"/>
          </a:xfrm>
          <a:custGeom>
            <a:avLst/>
            <a:gdLst>
              <a:gd name="connsiteX0" fmla="*/ 0 w 12192000"/>
              <a:gd name="connsiteY0" fmla="*/ 0 h 4890675"/>
              <a:gd name="connsiteX1" fmla="*/ 12192000 w 12192000"/>
              <a:gd name="connsiteY1" fmla="*/ 0 h 4890675"/>
              <a:gd name="connsiteX2" fmla="*/ 12192000 w 12192000"/>
              <a:gd name="connsiteY2" fmla="*/ 1215488 h 4890675"/>
              <a:gd name="connsiteX3" fmla="*/ 12192000 w 12192000"/>
              <a:gd name="connsiteY3" fmla="*/ 2113846 h 4890675"/>
              <a:gd name="connsiteX4" fmla="*/ 12192000 w 12192000"/>
              <a:gd name="connsiteY4" fmla="*/ 2512701 h 4890675"/>
              <a:gd name="connsiteX5" fmla="*/ 12192000 w 12192000"/>
              <a:gd name="connsiteY5" fmla="*/ 3194024 h 4890675"/>
              <a:gd name="connsiteX6" fmla="*/ 12192000 w 12192000"/>
              <a:gd name="connsiteY6" fmla="*/ 3498015 h 4890675"/>
              <a:gd name="connsiteX7" fmla="*/ 12192000 w 12192000"/>
              <a:gd name="connsiteY7" fmla="*/ 3735477 h 4890675"/>
              <a:gd name="connsiteX8" fmla="*/ 12192000 w 12192000"/>
              <a:gd name="connsiteY8" fmla="*/ 4118636 h 4890675"/>
              <a:gd name="connsiteX9" fmla="*/ 12192000 w 12192000"/>
              <a:gd name="connsiteY9" fmla="*/ 4195836 h 4890675"/>
              <a:gd name="connsiteX10" fmla="*/ 12192000 w 12192000"/>
              <a:gd name="connsiteY10" fmla="*/ 4368861 h 4890675"/>
              <a:gd name="connsiteX11" fmla="*/ 12192000 w 12192000"/>
              <a:gd name="connsiteY11" fmla="*/ 4470153 h 4890675"/>
              <a:gd name="connsiteX12" fmla="*/ 12192000 w 12192000"/>
              <a:gd name="connsiteY12" fmla="*/ 4698296 h 4890675"/>
              <a:gd name="connsiteX13" fmla="*/ 12192000 w 12192000"/>
              <a:gd name="connsiteY13" fmla="*/ 4889775 h 4890675"/>
              <a:gd name="connsiteX14" fmla="*/ 11889410 w 12192000"/>
              <a:gd name="connsiteY14" fmla="*/ 4583335 h 4890675"/>
              <a:gd name="connsiteX15" fmla="*/ 11584000 w 12192000"/>
              <a:gd name="connsiteY15" fmla="*/ 4890675 h 4890675"/>
              <a:gd name="connsiteX16" fmla="*/ 11280521 w 12192000"/>
              <a:gd name="connsiteY16" fmla="*/ 4583335 h 4890675"/>
              <a:gd name="connsiteX17" fmla="*/ 10975060 w 12192000"/>
              <a:gd name="connsiteY17" fmla="*/ 4890675 h 4890675"/>
              <a:gd name="connsiteX18" fmla="*/ 10669651 w 12192000"/>
              <a:gd name="connsiteY18" fmla="*/ 4583335 h 4890675"/>
              <a:gd name="connsiteX19" fmla="*/ 10366172 w 12192000"/>
              <a:gd name="connsiteY19" fmla="*/ 4890675 h 4890675"/>
              <a:gd name="connsiteX20" fmla="*/ 10060762 w 12192000"/>
              <a:gd name="connsiteY20" fmla="*/ 4583335 h 4890675"/>
              <a:gd name="connsiteX21" fmla="*/ 9755353 w 12192000"/>
              <a:gd name="connsiteY21" fmla="*/ 4890675 h 4890675"/>
              <a:gd name="connsiteX22" fmla="*/ 9752660 w 12192000"/>
              <a:gd name="connsiteY22" fmla="*/ 4887983 h 4890675"/>
              <a:gd name="connsiteX23" fmla="*/ 9752660 w 12192000"/>
              <a:gd name="connsiteY23" fmla="*/ 4889557 h 4890675"/>
              <a:gd name="connsiteX24" fmla="*/ 9450298 w 12192000"/>
              <a:gd name="connsiteY24" fmla="*/ 4583335 h 4890675"/>
              <a:gd name="connsiteX25" fmla="*/ 9144889 w 12192000"/>
              <a:gd name="connsiteY25" fmla="*/ 4890675 h 4890675"/>
              <a:gd name="connsiteX26" fmla="*/ 8839479 w 12192000"/>
              <a:gd name="connsiteY26" fmla="*/ 4583335 h 4890675"/>
              <a:gd name="connsiteX27" fmla="*/ 8534070 w 12192000"/>
              <a:gd name="connsiteY27" fmla="*/ 4890675 h 4890675"/>
              <a:gd name="connsiteX28" fmla="*/ 8230591 w 12192000"/>
              <a:gd name="connsiteY28" fmla="*/ 4583335 h 4890675"/>
              <a:gd name="connsiteX29" fmla="*/ 7925181 w 12192000"/>
              <a:gd name="connsiteY29" fmla="*/ 4890675 h 4890675"/>
              <a:gd name="connsiteX30" fmla="*/ 7621702 w 12192000"/>
              <a:gd name="connsiteY30" fmla="*/ 4583335 h 4890675"/>
              <a:gd name="connsiteX31" fmla="*/ 7316242 w 12192000"/>
              <a:gd name="connsiteY31" fmla="*/ 4890675 h 4890675"/>
              <a:gd name="connsiteX32" fmla="*/ 7012762 w 12192000"/>
              <a:gd name="connsiteY32" fmla="*/ 4583335 h 4890675"/>
              <a:gd name="connsiteX33" fmla="*/ 6707353 w 12192000"/>
              <a:gd name="connsiteY33" fmla="*/ 4890675 h 4890675"/>
              <a:gd name="connsiteX34" fmla="*/ 6401943 w 12192000"/>
              <a:gd name="connsiteY34" fmla="*/ 4583335 h 4890675"/>
              <a:gd name="connsiteX35" fmla="*/ 6098464 w 12192000"/>
              <a:gd name="connsiteY35" fmla="*/ 4890675 h 4890675"/>
              <a:gd name="connsiteX36" fmla="*/ 5793057 w 12192000"/>
              <a:gd name="connsiteY36" fmla="*/ 4583335 h 4890675"/>
              <a:gd name="connsiteX37" fmla="*/ 5487647 w 12192000"/>
              <a:gd name="connsiteY37" fmla="*/ 4890675 h 4890675"/>
              <a:gd name="connsiteX38" fmla="*/ 5182185 w 12192000"/>
              <a:gd name="connsiteY38" fmla="*/ 4583335 h 4890675"/>
              <a:gd name="connsiteX39" fmla="*/ 4878758 w 12192000"/>
              <a:gd name="connsiteY39" fmla="*/ 4890675 h 4890675"/>
              <a:gd name="connsiteX40" fmla="*/ 4573348 w 12192000"/>
              <a:gd name="connsiteY40" fmla="*/ 4583335 h 4890675"/>
              <a:gd name="connsiteX41" fmla="*/ 4267938 w 12192000"/>
              <a:gd name="connsiteY41" fmla="*/ 4890675 h 4890675"/>
              <a:gd name="connsiteX42" fmla="*/ 3964457 w 12192000"/>
              <a:gd name="connsiteY42" fmla="*/ 4583335 h 4890675"/>
              <a:gd name="connsiteX43" fmla="*/ 3658997 w 12192000"/>
              <a:gd name="connsiteY43" fmla="*/ 4890675 h 4890675"/>
              <a:gd name="connsiteX44" fmla="*/ 3353587 w 12192000"/>
              <a:gd name="connsiteY44" fmla="*/ 4583335 h 4890675"/>
              <a:gd name="connsiteX45" fmla="*/ 3048178 w 12192000"/>
              <a:gd name="connsiteY45" fmla="*/ 4890675 h 4890675"/>
              <a:gd name="connsiteX46" fmla="*/ 2744698 w 12192000"/>
              <a:gd name="connsiteY46" fmla="*/ 4583335 h 4890675"/>
              <a:gd name="connsiteX47" fmla="*/ 2439289 w 12192000"/>
              <a:gd name="connsiteY47" fmla="*/ 4890675 h 4890675"/>
              <a:gd name="connsiteX48" fmla="*/ 2135810 w 12192000"/>
              <a:gd name="connsiteY48" fmla="*/ 4583335 h 4890675"/>
              <a:gd name="connsiteX49" fmla="*/ 1830400 w 12192000"/>
              <a:gd name="connsiteY49" fmla="*/ 4890675 h 4890675"/>
              <a:gd name="connsiteX50" fmla="*/ 1526921 w 12192000"/>
              <a:gd name="connsiteY50" fmla="*/ 4583335 h 4890675"/>
              <a:gd name="connsiteX51" fmla="*/ 1221460 w 12192000"/>
              <a:gd name="connsiteY51" fmla="*/ 4890675 h 4890675"/>
              <a:gd name="connsiteX52" fmla="*/ 916051 w 12192000"/>
              <a:gd name="connsiteY52" fmla="*/ 4583335 h 4890675"/>
              <a:gd name="connsiteX53" fmla="*/ 612572 w 12192000"/>
              <a:gd name="connsiteY53" fmla="*/ 4890675 h 4890675"/>
              <a:gd name="connsiteX54" fmla="*/ 307162 w 12192000"/>
              <a:gd name="connsiteY54" fmla="*/ 4583335 h 4890675"/>
              <a:gd name="connsiteX55" fmla="*/ 1752 w 12192000"/>
              <a:gd name="connsiteY55" fmla="*/ 4890675 h 4890675"/>
              <a:gd name="connsiteX56" fmla="*/ 0 w 12192000"/>
              <a:gd name="connsiteY56" fmla="*/ 4888923 h 4890675"/>
              <a:gd name="connsiteX57" fmla="*/ 0 w 12192000"/>
              <a:gd name="connsiteY57" fmla="*/ 4698345 h 4890675"/>
              <a:gd name="connsiteX58" fmla="*/ 0 w 12192000"/>
              <a:gd name="connsiteY58" fmla="*/ 4470153 h 4890675"/>
              <a:gd name="connsiteX59" fmla="*/ 0 w 12192000"/>
              <a:gd name="connsiteY59" fmla="*/ 4368861 h 4890675"/>
              <a:gd name="connsiteX60" fmla="*/ 0 w 12192000"/>
              <a:gd name="connsiteY60" fmla="*/ 4195836 h 4890675"/>
              <a:gd name="connsiteX61" fmla="*/ 0 w 12192000"/>
              <a:gd name="connsiteY61" fmla="*/ 4118636 h 4890675"/>
              <a:gd name="connsiteX62" fmla="*/ 0 w 12192000"/>
              <a:gd name="connsiteY62" fmla="*/ 3735543 h 4890675"/>
              <a:gd name="connsiteX63" fmla="*/ 0 w 12192000"/>
              <a:gd name="connsiteY63" fmla="*/ 3498015 h 4890675"/>
              <a:gd name="connsiteX64" fmla="*/ 0 w 12192000"/>
              <a:gd name="connsiteY64" fmla="*/ 3194024 h 4890675"/>
              <a:gd name="connsiteX65" fmla="*/ 0 w 12192000"/>
              <a:gd name="connsiteY65" fmla="*/ 2512701 h 4890675"/>
              <a:gd name="connsiteX66" fmla="*/ 0 w 12192000"/>
              <a:gd name="connsiteY66" fmla="*/ 2113846 h 4890675"/>
              <a:gd name="connsiteX67" fmla="*/ 0 w 12192000"/>
              <a:gd name="connsiteY67" fmla="*/ 1215294 h 4890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2192000" h="4890675">
                <a:moveTo>
                  <a:pt x="0" y="0"/>
                </a:moveTo>
                <a:lnTo>
                  <a:pt x="12192000" y="0"/>
                </a:lnTo>
                <a:lnTo>
                  <a:pt x="12192000" y="1215488"/>
                </a:lnTo>
                <a:lnTo>
                  <a:pt x="12192000" y="2113846"/>
                </a:lnTo>
                <a:lnTo>
                  <a:pt x="12192000" y="2512701"/>
                </a:lnTo>
                <a:lnTo>
                  <a:pt x="12192000" y="3194024"/>
                </a:lnTo>
                <a:lnTo>
                  <a:pt x="12192000" y="3498015"/>
                </a:lnTo>
                <a:lnTo>
                  <a:pt x="12192000" y="3735477"/>
                </a:lnTo>
                <a:lnTo>
                  <a:pt x="12192000" y="4118636"/>
                </a:lnTo>
                <a:lnTo>
                  <a:pt x="12192000" y="4195836"/>
                </a:lnTo>
                <a:lnTo>
                  <a:pt x="12192000" y="4368861"/>
                </a:lnTo>
                <a:lnTo>
                  <a:pt x="12192000" y="4470153"/>
                </a:lnTo>
                <a:lnTo>
                  <a:pt x="12192000" y="4698296"/>
                </a:lnTo>
                <a:lnTo>
                  <a:pt x="12192000" y="4889775"/>
                </a:lnTo>
                <a:lnTo>
                  <a:pt x="11889410" y="4583335"/>
                </a:lnTo>
                <a:lnTo>
                  <a:pt x="11584000" y="4890675"/>
                </a:lnTo>
                <a:lnTo>
                  <a:pt x="11280521" y="4583335"/>
                </a:lnTo>
                <a:lnTo>
                  <a:pt x="10975060" y="4890675"/>
                </a:lnTo>
                <a:lnTo>
                  <a:pt x="10669651" y="4583335"/>
                </a:lnTo>
                <a:lnTo>
                  <a:pt x="10366172" y="4890675"/>
                </a:lnTo>
                <a:lnTo>
                  <a:pt x="10060762" y="4583335"/>
                </a:lnTo>
                <a:lnTo>
                  <a:pt x="9755353" y="4890675"/>
                </a:lnTo>
                <a:lnTo>
                  <a:pt x="9752660" y="4887983"/>
                </a:lnTo>
                <a:lnTo>
                  <a:pt x="9752660" y="4889557"/>
                </a:lnTo>
                <a:lnTo>
                  <a:pt x="9450298" y="4583335"/>
                </a:lnTo>
                <a:lnTo>
                  <a:pt x="9144889" y="4890675"/>
                </a:lnTo>
                <a:lnTo>
                  <a:pt x="8839479" y="4583335"/>
                </a:lnTo>
                <a:lnTo>
                  <a:pt x="8534070" y="4890675"/>
                </a:lnTo>
                <a:lnTo>
                  <a:pt x="8230591" y="4583335"/>
                </a:lnTo>
                <a:lnTo>
                  <a:pt x="7925181" y="4890675"/>
                </a:lnTo>
                <a:lnTo>
                  <a:pt x="7621702" y="4583335"/>
                </a:lnTo>
                <a:lnTo>
                  <a:pt x="7316242" y="4890675"/>
                </a:lnTo>
                <a:lnTo>
                  <a:pt x="7012762" y="4583335"/>
                </a:lnTo>
                <a:lnTo>
                  <a:pt x="6707353" y="4890675"/>
                </a:lnTo>
                <a:lnTo>
                  <a:pt x="6401943" y="4583335"/>
                </a:lnTo>
                <a:lnTo>
                  <a:pt x="6098464" y="4890675"/>
                </a:lnTo>
                <a:lnTo>
                  <a:pt x="5793057" y="4583335"/>
                </a:lnTo>
                <a:lnTo>
                  <a:pt x="5487647" y="4890675"/>
                </a:lnTo>
                <a:lnTo>
                  <a:pt x="5182185" y="4583335"/>
                </a:lnTo>
                <a:lnTo>
                  <a:pt x="4878758" y="4890675"/>
                </a:lnTo>
                <a:lnTo>
                  <a:pt x="4573348" y="4583335"/>
                </a:lnTo>
                <a:lnTo>
                  <a:pt x="4267938" y="4890675"/>
                </a:lnTo>
                <a:lnTo>
                  <a:pt x="3964457" y="4583335"/>
                </a:lnTo>
                <a:lnTo>
                  <a:pt x="3658997" y="4890675"/>
                </a:lnTo>
                <a:lnTo>
                  <a:pt x="3353587" y="4583335"/>
                </a:lnTo>
                <a:lnTo>
                  <a:pt x="3048178" y="4890675"/>
                </a:lnTo>
                <a:lnTo>
                  <a:pt x="2744698" y="4583335"/>
                </a:lnTo>
                <a:lnTo>
                  <a:pt x="2439289" y="4890675"/>
                </a:lnTo>
                <a:lnTo>
                  <a:pt x="2135810" y="4583335"/>
                </a:lnTo>
                <a:lnTo>
                  <a:pt x="1830400" y="4890675"/>
                </a:lnTo>
                <a:lnTo>
                  <a:pt x="1526921" y="4583335"/>
                </a:lnTo>
                <a:lnTo>
                  <a:pt x="1221460" y="4890675"/>
                </a:lnTo>
                <a:lnTo>
                  <a:pt x="916051" y="4583335"/>
                </a:lnTo>
                <a:lnTo>
                  <a:pt x="612572" y="4890675"/>
                </a:lnTo>
                <a:lnTo>
                  <a:pt x="307162" y="4583335"/>
                </a:lnTo>
                <a:lnTo>
                  <a:pt x="1752" y="4890675"/>
                </a:lnTo>
                <a:lnTo>
                  <a:pt x="0" y="4888923"/>
                </a:lnTo>
                <a:lnTo>
                  <a:pt x="0" y="4698345"/>
                </a:lnTo>
                <a:lnTo>
                  <a:pt x="0" y="4470153"/>
                </a:lnTo>
                <a:lnTo>
                  <a:pt x="0" y="4368861"/>
                </a:lnTo>
                <a:lnTo>
                  <a:pt x="0" y="4195836"/>
                </a:lnTo>
                <a:lnTo>
                  <a:pt x="0" y="4118636"/>
                </a:lnTo>
                <a:lnTo>
                  <a:pt x="0" y="3735543"/>
                </a:lnTo>
                <a:lnTo>
                  <a:pt x="0" y="3498015"/>
                </a:lnTo>
                <a:lnTo>
                  <a:pt x="0" y="3194024"/>
                </a:lnTo>
                <a:lnTo>
                  <a:pt x="0" y="2512701"/>
                </a:lnTo>
                <a:lnTo>
                  <a:pt x="0" y="2113846"/>
                </a:lnTo>
                <a:lnTo>
                  <a:pt x="0" y="1215294"/>
                </a:lnTo>
                <a:close/>
              </a:path>
            </a:pathLst>
          </a:custGeom>
          <a:noFill/>
        </p:spPr>
        <p:txBody>
          <a:bodyPr wrap="square" lIns="1080000" tIns="540000" rIns="108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0" name="Kuvatiedot">
            <a:extLst>
              <a:ext uri="{FF2B5EF4-FFF2-40B4-BE49-F238E27FC236}">
                <a16:creationId xmlns:a16="http://schemas.microsoft.com/office/drawing/2014/main" id="{F4EB577F-14A4-4765-1D12-2902FE0300B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6" name="Alatunnisteen paikkamerkki 5">
            <a:extLst>
              <a:ext uri="{FF2B5EF4-FFF2-40B4-BE49-F238E27FC236}">
                <a16:creationId xmlns:a16="http://schemas.microsoft.com/office/drawing/2014/main" id="{7D8AAB12-998E-9AEA-D9B3-F85EFB93ED65}"/>
              </a:ext>
            </a:extLst>
          </p:cNvPr>
          <p:cNvSpPr>
            <a:spLocks noGrp="1"/>
          </p:cNvSpPr>
          <p:nvPr>
            <p:ph type="ftr" sz="quarter" idx="22"/>
          </p:nvPr>
        </p:nvSpPr>
        <p:spPr/>
        <p:txBody>
          <a:bodyPr/>
          <a:lstStyle/>
          <a:p>
            <a:endParaRPr lang="fi-FI" dirty="0"/>
          </a:p>
        </p:txBody>
      </p:sp>
      <p:sp>
        <p:nvSpPr>
          <p:cNvPr id="3" name="Päivämäärän paikkamerkki 2">
            <a:extLst>
              <a:ext uri="{FF2B5EF4-FFF2-40B4-BE49-F238E27FC236}">
                <a16:creationId xmlns:a16="http://schemas.microsoft.com/office/drawing/2014/main" id="{5A1E325A-CB03-091F-D1DB-1D0832E5F793}"/>
              </a:ext>
            </a:extLst>
          </p:cNvPr>
          <p:cNvSpPr>
            <a:spLocks noGrp="1"/>
          </p:cNvSpPr>
          <p:nvPr>
            <p:ph type="dt" sz="half" idx="21"/>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A5D96548-F2F5-30EB-F0F5-58CD8C0016CC}"/>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79347C1E-7BBC-6E60-FE16-F7E355CEC80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851384426"/>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preserve="1" userDrawn="1">
  <p:cSld name="Otsikko ja kuva 1 C">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256213"/>
            <a:ext cx="11104564"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3" name="Kuvan paikkamerkki 12">
            <a:extLst>
              <a:ext uri="{FF2B5EF4-FFF2-40B4-BE49-F238E27FC236}">
                <a16:creationId xmlns:a16="http://schemas.microsoft.com/office/drawing/2014/main" id="{2A317219-9C67-C9CF-12E8-A1380C09D5C9}"/>
              </a:ext>
              <a:ext uri="{C183D7F6-B498-43B3-948B-1728B52AA6E4}">
                <adec:decorative xmlns:adec="http://schemas.microsoft.com/office/drawing/2017/decorative" val="1"/>
              </a:ext>
            </a:extLst>
          </p:cNvPr>
          <p:cNvSpPr>
            <a:spLocks noGrp="1"/>
          </p:cNvSpPr>
          <p:nvPr>
            <p:ph type="pic" sz="quarter" idx="14" hasCustomPrompt="1"/>
          </p:nvPr>
        </p:nvSpPr>
        <p:spPr>
          <a:xfrm>
            <a:off x="-355" y="0"/>
            <a:ext cx="12192000" cy="4971492"/>
          </a:xfrm>
          <a:custGeom>
            <a:avLst/>
            <a:gdLst>
              <a:gd name="connsiteX0" fmla="*/ 0 w 12192000"/>
              <a:gd name="connsiteY0" fmla="*/ 0 h 4971492"/>
              <a:gd name="connsiteX1" fmla="*/ 12192000 w 12192000"/>
              <a:gd name="connsiteY1" fmla="*/ 0 h 4971492"/>
              <a:gd name="connsiteX2" fmla="*/ 12192000 w 12192000"/>
              <a:gd name="connsiteY2" fmla="*/ 1415564 h 4971492"/>
              <a:gd name="connsiteX3" fmla="*/ 12192000 w 12192000"/>
              <a:gd name="connsiteY3" fmla="*/ 2461797 h 4971492"/>
              <a:gd name="connsiteX4" fmla="*/ 12192000 w 12192000"/>
              <a:gd name="connsiteY4" fmla="*/ 2926305 h 4971492"/>
              <a:gd name="connsiteX5" fmla="*/ 12192000 w 12192000"/>
              <a:gd name="connsiteY5" fmla="*/ 3719778 h 4971492"/>
              <a:gd name="connsiteX6" fmla="*/ 12192000 w 12192000"/>
              <a:gd name="connsiteY6" fmla="*/ 4073807 h 4971492"/>
              <a:gd name="connsiteX7" fmla="*/ 12192000 w 12192000"/>
              <a:gd name="connsiteY7" fmla="*/ 4350357 h 4971492"/>
              <a:gd name="connsiteX8" fmla="*/ 12192000 w 12192000"/>
              <a:gd name="connsiteY8" fmla="*/ 4796586 h 4971492"/>
              <a:gd name="connsiteX9" fmla="*/ 12192000 w 12192000"/>
              <a:gd name="connsiteY9" fmla="*/ 4886494 h 4971492"/>
              <a:gd name="connsiteX10" fmla="*/ 12192000 w 12192000"/>
              <a:gd name="connsiteY10" fmla="*/ 4971492 h 4971492"/>
              <a:gd name="connsiteX11" fmla="*/ 12190325 w 12192000"/>
              <a:gd name="connsiteY11" fmla="*/ 4971492 h 4971492"/>
              <a:gd name="connsiteX12" fmla="*/ 11885830 w 12192000"/>
              <a:gd name="connsiteY12" fmla="*/ 4759325 h 4971492"/>
              <a:gd name="connsiteX13" fmla="*/ 11581385 w 12192000"/>
              <a:gd name="connsiteY13" fmla="*/ 4971492 h 4971492"/>
              <a:gd name="connsiteX14" fmla="*/ 11276890 w 12192000"/>
              <a:gd name="connsiteY14" fmla="*/ 4759325 h 4971492"/>
              <a:gd name="connsiteX15" fmla="*/ 10972394 w 12192000"/>
              <a:gd name="connsiteY15" fmla="*/ 4971492 h 4971492"/>
              <a:gd name="connsiteX16" fmla="*/ 10667899 w 12192000"/>
              <a:gd name="connsiteY16" fmla="*/ 4759325 h 4971492"/>
              <a:gd name="connsiteX17" fmla="*/ 10363454 w 12192000"/>
              <a:gd name="connsiteY17" fmla="*/ 4971492 h 4971492"/>
              <a:gd name="connsiteX18" fmla="*/ 10058958 w 12192000"/>
              <a:gd name="connsiteY18" fmla="*/ 4759325 h 4971492"/>
              <a:gd name="connsiteX19" fmla="*/ 9754463 w 12192000"/>
              <a:gd name="connsiteY19" fmla="*/ 4971492 h 4971492"/>
              <a:gd name="connsiteX20" fmla="*/ 9449968 w 12192000"/>
              <a:gd name="connsiteY20" fmla="*/ 4759325 h 4971492"/>
              <a:gd name="connsiteX21" fmla="*/ 9449968 w 12192000"/>
              <a:gd name="connsiteY21" fmla="*/ 4759579 h 4971492"/>
              <a:gd name="connsiteX22" fmla="*/ 9449866 w 12192000"/>
              <a:gd name="connsiteY22" fmla="*/ 4759325 h 4971492"/>
              <a:gd name="connsiteX23" fmla="*/ 9145421 w 12192000"/>
              <a:gd name="connsiteY23" fmla="*/ 4971492 h 4971492"/>
              <a:gd name="connsiteX24" fmla="*/ 8840926 w 12192000"/>
              <a:gd name="connsiteY24" fmla="*/ 4759325 h 4971492"/>
              <a:gd name="connsiteX25" fmla="*/ 8536431 w 12192000"/>
              <a:gd name="connsiteY25" fmla="*/ 4971492 h 4971492"/>
              <a:gd name="connsiteX26" fmla="*/ 8231935 w 12192000"/>
              <a:gd name="connsiteY26" fmla="*/ 4759325 h 4971492"/>
              <a:gd name="connsiteX27" fmla="*/ 7927491 w 12192000"/>
              <a:gd name="connsiteY27" fmla="*/ 4971492 h 4971492"/>
              <a:gd name="connsiteX28" fmla="*/ 7622995 w 12192000"/>
              <a:gd name="connsiteY28" fmla="*/ 4759325 h 4971492"/>
              <a:gd name="connsiteX29" fmla="*/ 7318500 w 12192000"/>
              <a:gd name="connsiteY29" fmla="*/ 4971492 h 4971492"/>
              <a:gd name="connsiteX30" fmla="*/ 7014005 w 12192000"/>
              <a:gd name="connsiteY30" fmla="*/ 4759325 h 4971492"/>
              <a:gd name="connsiteX31" fmla="*/ 6709559 w 12192000"/>
              <a:gd name="connsiteY31" fmla="*/ 4971492 h 4971492"/>
              <a:gd name="connsiteX32" fmla="*/ 6405065 w 12192000"/>
              <a:gd name="connsiteY32" fmla="*/ 4759325 h 4971492"/>
              <a:gd name="connsiteX33" fmla="*/ 6100570 w 12192000"/>
              <a:gd name="connsiteY33" fmla="*/ 4971492 h 4971492"/>
              <a:gd name="connsiteX34" fmla="*/ 5796075 w 12192000"/>
              <a:gd name="connsiteY34" fmla="*/ 4759325 h 4971492"/>
              <a:gd name="connsiteX35" fmla="*/ 5550558 w 12192000"/>
              <a:gd name="connsiteY35" fmla="*/ 4965757 h 4971492"/>
              <a:gd name="connsiteX36" fmla="*/ 5550558 w 12192000"/>
              <a:gd name="connsiteY36" fmla="*/ 4965604 h 4971492"/>
              <a:gd name="connsiteX37" fmla="*/ 5507621 w 12192000"/>
              <a:gd name="connsiteY37" fmla="*/ 4971035 h 4971492"/>
              <a:gd name="connsiteX38" fmla="*/ 5505896 w 12192000"/>
              <a:gd name="connsiteY38" fmla="*/ 4971137 h 4971492"/>
              <a:gd name="connsiteX39" fmla="*/ 5491630 w 12192000"/>
              <a:gd name="connsiteY39" fmla="*/ 4971492 h 4971492"/>
              <a:gd name="connsiteX40" fmla="*/ 5187186 w 12192000"/>
              <a:gd name="connsiteY40" fmla="*/ 4759325 h 4971492"/>
              <a:gd name="connsiteX41" fmla="*/ 5187186 w 12192000"/>
              <a:gd name="connsiteY41" fmla="*/ 4759376 h 4971492"/>
              <a:gd name="connsiteX42" fmla="*/ 5129525 w 12192000"/>
              <a:gd name="connsiteY42" fmla="*/ 4853937 h 4971492"/>
              <a:gd name="connsiteX43" fmla="*/ 4880762 w 12192000"/>
              <a:gd name="connsiteY43" fmla="*/ 4971492 h 4971492"/>
              <a:gd name="connsiteX44" fmla="*/ 4576265 w 12192000"/>
              <a:gd name="connsiteY44" fmla="*/ 4759325 h 4971492"/>
              <a:gd name="connsiteX45" fmla="*/ 4271819 w 12192000"/>
              <a:gd name="connsiteY45" fmla="*/ 4971492 h 4971492"/>
              <a:gd name="connsiteX46" fmla="*/ 3967324 w 12192000"/>
              <a:gd name="connsiteY46" fmla="*/ 4759325 h 4971492"/>
              <a:gd name="connsiteX47" fmla="*/ 3662829 w 12192000"/>
              <a:gd name="connsiteY47" fmla="*/ 4971492 h 4971492"/>
              <a:gd name="connsiteX48" fmla="*/ 3358333 w 12192000"/>
              <a:gd name="connsiteY48" fmla="*/ 4759325 h 4971492"/>
              <a:gd name="connsiteX49" fmla="*/ 3053888 w 12192000"/>
              <a:gd name="connsiteY49" fmla="*/ 4971492 h 4971492"/>
              <a:gd name="connsiteX50" fmla="*/ 2749393 w 12192000"/>
              <a:gd name="connsiteY50" fmla="*/ 4759325 h 4971492"/>
              <a:gd name="connsiteX51" fmla="*/ 2444897 w 12192000"/>
              <a:gd name="connsiteY51" fmla="*/ 4971492 h 4971492"/>
              <a:gd name="connsiteX52" fmla="*/ 2140402 w 12192000"/>
              <a:gd name="connsiteY52" fmla="*/ 4759325 h 4971492"/>
              <a:gd name="connsiteX53" fmla="*/ 1835957 w 12192000"/>
              <a:gd name="connsiteY53" fmla="*/ 4971492 h 4971492"/>
              <a:gd name="connsiteX54" fmla="*/ 1531462 w 12192000"/>
              <a:gd name="connsiteY54" fmla="*/ 4759325 h 4971492"/>
              <a:gd name="connsiteX55" fmla="*/ 1226966 w 12192000"/>
              <a:gd name="connsiteY55" fmla="*/ 4971492 h 4971492"/>
              <a:gd name="connsiteX56" fmla="*/ 922471 w 12192000"/>
              <a:gd name="connsiteY56" fmla="*/ 4759325 h 4971492"/>
              <a:gd name="connsiteX57" fmla="*/ 618026 w 12192000"/>
              <a:gd name="connsiteY57" fmla="*/ 4971492 h 4971492"/>
              <a:gd name="connsiteX58" fmla="*/ 313531 w 12192000"/>
              <a:gd name="connsiteY58" fmla="*/ 4759325 h 4971492"/>
              <a:gd name="connsiteX59" fmla="*/ 9035 w 12192000"/>
              <a:gd name="connsiteY59" fmla="*/ 4971492 h 4971492"/>
              <a:gd name="connsiteX60" fmla="*/ 0 w 12192000"/>
              <a:gd name="connsiteY60" fmla="*/ 4971346 h 4971492"/>
              <a:gd name="connsiteX61" fmla="*/ 0 w 12192000"/>
              <a:gd name="connsiteY61" fmla="*/ 4886494 h 4971492"/>
              <a:gd name="connsiteX62" fmla="*/ 0 w 12192000"/>
              <a:gd name="connsiteY62" fmla="*/ 4796586 h 4971492"/>
              <a:gd name="connsiteX63" fmla="*/ 0 w 12192000"/>
              <a:gd name="connsiteY63" fmla="*/ 4350433 h 4971492"/>
              <a:gd name="connsiteX64" fmla="*/ 0 w 12192000"/>
              <a:gd name="connsiteY64" fmla="*/ 4073807 h 4971492"/>
              <a:gd name="connsiteX65" fmla="*/ 0 w 12192000"/>
              <a:gd name="connsiteY65" fmla="*/ 3719778 h 4971492"/>
              <a:gd name="connsiteX66" fmla="*/ 0 w 12192000"/>
              <a:gd name="connsiteY66" fmla="*/ 2926305 h 4971492"/>
              <a:gd name="connsiteX67" fmla="*/ 0 w 12192000"/>
              <a:gd name="connsiteY67" fmla="*/ 2461797 h 4971492"/>
              <a:gd name="connsiteX68" fmla="*/ 0 w 12192000"/>
              <a:gd name="connsiteY68" fmla="*/ 1415338 h 4971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2192000" h="4971492">
                <a:moveTo>
                  <a:pt x="0" y="0"/>
                </a:moveTo>
                <a:lnTo>
                  <a:pt x="12192000" y="0"/>
                </a:lnTo>
                <a:lnTo>
                  <a:pt x="12192000" y="1415564"/>
                </a:lnTo>
                <a:lnTo>
                  <a:pt x="12192000" y="2461797"/>
                </a:lnTo>
                <a:lnTo>
                  <a:pt x="12192000" y="2926305"/>
                </a:lnTo>
                <a:lnTo>
                  <a:pt x="12192000" y="3719778"/>
                </a:lnTo>
                <a:lnTo>
                  <a:pt x="12192000" y="4073807"/>
                </a:lnTo>
                <a:lnTo>
                  <a:pt x="12192000" y="4350357"/>
                </a:lnTo>
                <a:lnTo>
                  <a:pt x="12192000" y="4796586"/>
                </a:lnTo>
                <a:lnTo>
                  <a:pt x="12192000" y="4886494"/>
                </a:lnTo>
                <a:lnTo>
                  <a:pt x="12192000" y="4971492"/>
                </a:lnTo>
                <a:lnTo>
                  <a:pt x="12190325" y="4971492"/>
                </a:lnTo>
                <a:cubicBezTo>
                  <a:pt x="12052822" y="4971492"/>
                  <a:pt x="11934963" y="4885052"/>
                  <a:pt x="11885830" y="4759325"/>
                </a:cubicBezTo>
                <a:cubicBezTo>
                  <a:pt x="11834767" y="4883072"/>
                  <a:pt x="11718939" y="4971492"/>
                  <a:pt x="11581385" y="4971492"/>
                </a:cubicBezTo>
                <a:cubicBezTo>
                  <a:pt x="11443831" y="4971492"/>
                  <a:pt x="11325972" y="4885052"/>
                  <a:pt x="11276890" y="4759325"/>
                </a:cubicBezTo>
                <a:cubicBezTo>
                  <a:pt x="11225827" y="4883072"/>
                  <a:pt x="11109896" y="4971492"/>
                  <a:pt x="10972394" y="4971492"/>
                </a:cubicBezTo>
                <a:cubicBezTo>
                  <a:pt x="10834891" y="4971492"/>
                  <a:pt x="10717032" y="4885052"/>
                  <a:pt x="10667899" y="4759325"/>
                </a:cubicBezTo>
                <a:cubicBezTo>
                  <a:pt x="10616836" y="4883072"/>
                  <a:pt x="10501007" y="4971492"/>
                  <a:pt x="10363454" y="4971492"/>
                </a:cubicBezTo>
                <a:cubicBezTo>
                  <a:pt x="10225901" y="4971492"/>
                  <a:pt x="10108041" y="4885052"/>
                  <a:pt x="10058958" y="4759325"/>
                </a:cubicBezTo>
                <a:cubicBezTo>
                  <a:pt x="10007896" y="4883072"/>
                  <a:pt x="9891966" y="4971492"/>
                  <a:pt x="9754463" y="4971492"/>
                </a:cubicBezTo>
                <a:cubicBezTo>
                  <a:pt x="9616961" y="4971492"/>
                  <a:pt x="9499101" y="4885052"/>
                  <a:pt x="9449968" y="4759325"/>
                </a:cubicBezTo>
                <a:lnTo>
                  <a:pt x="9449968" y="4759579"/>
                </a:lnTo>
                <a:cubicBezTo>
                  <a:pt x="9449866" y="4759477"/>
                  <a:pt x="9449866" y="4759427"/>
                  <a:pt x="9449866" y="4759325"/>
                </a:cubicBezTo>
                <a:cubicBezTo>
                  <a:pt x="9398804" y="4883072"/>
                  <a:pt x="9282975" y="4971492"/>
                  <a:pt x="9145421" y="4971492"/>
                </a:cubicBezTo>
                <a:cubicBezTo>
                  <a:pt x="9007868" y="4971492"/>
                  <a:pt x="8890009" y="4885052"/>
                  <a:pt x="8840926" y="4759325"/>
                </a:cubicBezTo>
                <a:cubicBezTo>
                  <a:pt x="8789864" y="4883072"/>
                  <a:pt x="8673933" y="4971492"/>
                  <a:pt x="8536431" y="4971492"/>
                </a:cubicBezTo>
                <a:cubicBezTo>
                  <a:pt x="8398928" y="4971492"/>
                  <a:pt x="8281069" y="4885052"/>
                  <a:pt x="8231935" y="4759325"/>
                </a:cubicBezTo>
                <a:cubicBezTo>
                  <a:pt x="8180873" y="4883072"/>
                  <a:pt x="8065044" y="4971492"/>
                  <a:pt x="7927491" y="4971492"/>
                </a:cubicBezTo>
                <a:cubicBezTo>
                  <a:pt x="7789938" y="4971492"/>
                  <a:pt x="7672078" y="4885052"/>
                  <a:pt x="7622995" y="4759325"/>
                </a:cubicBezTo>
                <a:cubicBezTo>
                  <a:pt x="7571933" y="4883072"/>
                  <a:pt x="7456002" y="4971492"/>
                  <a:pt x="7318500" y="4971492"/>
                </a:cubicBezTo>
                <a:cubicBezTo>
                  <a:pt x="7180997" y="4971492"/>
                  <a:pt x="7063138" y="4885052"/>
                  <a:pt x="7014005" y="4759325"/>
                </a:cubicBezTo>
                <a:cubicBezTo>
                  <a:pt x="6962942" y="4883072"/>
                  <a:pt x="6847113" y="4971492"/>
                  <a:pt x="6709559" y="4971492"/>
                </a:cubicBezTo>
                <a:cubicBezTo>
                  <a:pt x="6572006" y="4971492"/>
                  <a:pt x="6454147" y="4885052"/>
                  <a:pt x="6405065" y="4759325"/>
                </a:cubicBezTo>
                <a:cubicBezTo>
                  <a:pt x="6354004" y="4883072"/>
                  <a:pt x="6238073" y="4971492"/>
                  <a:pt x="6100570" y="4971492"/>
                </a:cubicBezTo>
                <a:cubicBezTo>
                  <a:pt x="5963068" y="4971492"/>
                  <a:pt x="5845212" y="4885052"/>
                  <a:pt x="5796075" y="4759325"/>
                </a:cubicBezTo>
                <a:cubicBezTo>
                  <a:pt x="5752575" y="4864749"/>
                  <a:pt x="5660654" y="4944438"/>
                  <a:pt x="5550558" y="4965757"/>
                </a:cubicBezTo>
                <a:lnTo>
                  <a:pt x="5550558" y="4965604"/>
                </a:lnTo>
                <a:cubicBezTo>
                  <a:pt x="5536246" y="4968447"/>
                  <a:pt x="5521934" y="4970223"/>
                  <a:pt x="5507621" y="4971035"/>
                </a:cubicBezTo>
                <a:cubicBezTo>
                  <a:pt x="5507060" y="4971035"/>
                  <a:pt x="5506450" y="4971137"/>
                  <a:pt x="5505896" y="4971137"/>
                </a:cubicBezTo>
                <a:cubicBezTo>
                  <a:pt x="5501172" y="4971340"/>
                  <a:pt x="5496401" y="4971492"/>
                  <a:pt x="5491630" y="4971492"/>
                </a:cubicBezTo>
                <a:cubicBezTo>
                  <a:pt x="5354128" y="4971492"/>
                  <a:pt x="5236268" y="4885052"/>
                  <a:pt x="5187186" y="4759325"/>
                </a:cubicBezTo>
                <a:cubicBezTo>
                  <a:pt x="5187186" y="4759325"/>
                  <a:pt x="5187186" y="4759376"/>
                  <a:pt x="5187186" y="4759376"/>
                </a:cubicBezTo>
                <a:cubicBezTo>
                  <a:pt x="5172871" y="4794094"/>
                  <a:pt x="5153280" y="4825970"/>
                  <a:pt x="5129525" y="4853937"/>
                </a:cubicBezTo>
                <a:cubicBezTo>
                  <a:pt x="5068515" y="4925709"/>
                  <a:pt x="4979737" y="4971492"/>
                  <a:pt x="4880762" y="4971492"/>
                </a:cubicBezTo>
                <a:cubicBezTo>
                  <a:pt x="4743257" y="4971492"/>
                  <a:pt x="4625402" y="4885052"/>
                  <a:pt x="4576265" y="4759325"/>
                </a:cubicBezTo>
                <a:cubicBezTo>
                  <a:pt x="4525203" y="4883072"/>
                  <a:pt x="4409323" y="4971492"/>
                  <a:pt x="4271819" y="4971492"/>
                </a:cubicBezTo>
                <a:cubicBezTo>
                  <a:pt x="4134318" y="4971492"/>
                  <a:pt x="4016407" y="4885052"/>
                  <a:pt x="3967324" y="4759325"/>
                </a:cubicBezTo>
                <a:cubicBezTo>
                  <a:pt x="3916262" y="4883072"/>
                  <a:pt x="3800331" y="4971492"/>
                  <a:pt x="3662829" y="4971492"/>
                </a:cubicBezTo>
                <a:cubicBezTo>
                  <a:pt x="3525326" y="4971492"/>
                  <a:pt x="3407467" y="4885052"/>
                  <a:pt x="3358333" y="4759325"/>
                </a:cubicBezTo>
                <a:cubicBezTo>
                  <a:pt x="3307273" y="4883072"/>
                  <a:pt x="3191391" y="4971492"/>
                  <a:pt x="3053888" y="4971492"/>
                </a:cubicBezTo>
                <a:cubicBezTo>
                  <a:pt x="2916386" y="4971492"/>
                  <a:pt x="2798475" y="4885052"/>
                  <a:pt x="2749393" y="4759325"/>
                </a:cubicBezTo>
                <a:cubicBezTo>
                  <a:pt x="2698331" y="4883072"/>
                  <a:pt x="2582402" y="4971492"/>
                  <a:pt x="2444897" y="4971492"/>
                </a:cubicBezTo>
                <a:cubicBezTo>
                  <a:pt x="2307395" y="4971492"/>
                  <a:pt x="2189535" y="4885052"/>
                  <a:pt x="2140402" y="4759325"/>
                </a:cubicBezTo>
                <a:cubicBezTo>
                  <a:pt x="2089340" y="4883072"/>
                  <a:pt x="1973511" y="4971492"/>
                  <a:pt x="1835957" y="4971492"/>
                </a:cubicBezTo>
                <a:cubicBezTo>
                  <a:pt x="1698404" y="4971492"/>
                  <a:pt x="1580544" y="4885052"/>
                  <a:pt x="1531462" y="4759325"/>
                </a:cubicBezTo>
                <a:cubicBezTo>
                  <a:pt x="1480400" y="4883072"/>
                  <a:pt x="1364469" y="4971492"/>
                  <a:pt x="1226966" y="4971492"/>
                </a:cubicBezTo>
                <a:cubicBezTo>
                  <a:pt x="1089464" y="4971492"/>
                  <a:pt x="971604" y="4885052"/>
                  <a:pt x="922471" y="4759325"/>
                </a:cubicBezTo>
                <a:cubicBezTo>
                  <a:pt x="871409" y="4883072"/>
                  <a:pt x="755579" y="4971492"/>
                  <a:pt x="618026" y="4971492"/>
                </a:cubicBezTo>
                <a:cubicBezTo>
                  <a:pt x="480473" y="4971492"/>
                  <a:pt x="362613" y="4885052"/>
                  <a:pt x="313531" y="4759325"/>
                </a:cubicBezTo>
                <a:cubicBezTo>
                  <a:pt x="262468" y="4883072"/>
                  <a:pt x="144558" y="4971492"/>
                  <a:pt x="9035" y="4971492"/>
                </a:cubicBezTo>
                <a:lnTo>
                  <a:pt x="0" y="4971346"/>
                </a:lnTo>
                <a:lnTo>
                  <a:pt x="0" y="4886494"/>
                </a:lnTo>
                <a:lnTo>
                  <a:pt x="0" y="4796586"/>
                </a:lnTo>
                <a:lnTo>
                  <a:pt x="0" y="4350433"/>
                </a:lnTo>
                <a:lnTo>
                  <a:pt x="0" y="4073807"/>
                </a:lnTo>
                <a:lnTo>
                  <a:pt x="0" y="3719778"/>
                </a:lnTo>
                <a:lnTo>
                  <a:pt x="0" y="2926305"/>
                </a:lnTo>
                <a:lnTo>
                  <a:pt x="0" y="2461797"/>
                </a:lnTo>
                <a:lnTo>
                  <a:pt x="0" y="1415338"/>
                </a:lnTo>
                <a:close/>
              </a:path>
            </a:pathLst>
          </a:custGeom>
          <a:noFill/>
        </p:spPr>
        <p:txBody>
          <a:bodyPr wrap="square" lIns="1080000" tIns="540000" rIns="108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0" name="Kuvatiedot">
            <a:extLst>
              <a:ext uri="{FF2B5EF4-FFF2-40B4-BE49-F238E27FC236}">
                <a16:creationId xmlns:a16="http://schemas.microsoft.com/office/drawing/2014/main" id="{F4EB577F-14A4-4765-1D12-2902FE0300B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6" name="Alatunnisteen paikkamerkki 5">
            <a:extLst>
              <a:ext uri="{FF2B5EF4-FFF2-40B4-BE49-F238E27FC236}">
                <a16:creationId xmlns:a16="http://schemas.microsoft.com/office/drawing/2014/main" id="{7D8AAB12-998E-9AEA-D9B3-F85EFB93ED65}"/>
              </a:ext>
            </a:extLst>
          </p:cNvPr>
          <p:cNvSpPr>
            <a:spLocks noGrp="1"/>
          </p:cNvSpPr>
          <p:nvPr>
            <p:ph type="ftr" sz="quarter" idx="22"/>
          </p:nvPr>
        </p:nvSpPr>
        <p:spPr/>
        <p:txBody>
          <a:bodyPr/>
          <a:lstStyle/>
          <a:p>
            <a:endParaRPr lang="fi-FI" dirty="0"/>
          </a:p>
        </p:txBody>
      </p:sp>
      <p:sp>
        <p:nvSpPr>
          <p:cNvPr id="3" name="Päivämäärän paikkamerkki 2">
            <a:extLst>
              <a:ext uri="{FF2B5EF4-FFF2-40B4-BE49-F238E27FC236}">
                <a16:creationId xmlns:a16="http://schemas.microsoft.com/office/drawing/2014/main" id="{5A1E325A-CB03-091F-D1DB-1D0832E5F793}"/>
              </a:ext>
            </a:extLst>
          </p:cNvPr>
          <p:cNvSpPr>
            <a:spLocks noGrp="1"/>
          </p:cNvSpPr>
          <p:nvPr>
            <p:ph type="dt" sz="half" idx="21"/>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A5D96548-F2F5-30EB-F0F5-58CD8C0016CC}"/>
              </a:ext>
            </a:extLst>
          </p:cNvPr>
          <p:cNvSpPr>
            <a:spLocks noGrp="1"/>
          </p:cNvSpPr>
          <p:nvPr>
            <p:ph type="sldNum" sz="quarter" idx="23"/>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0BD193E5-B150-D53A-F720-B994F74861C4}"/>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985372214"/>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preserve="1" userDrawn="1">
  <p:cSld name="Otsikko ja teksi kuvalla 1">
    <p:bg>
      <p:bgPr>
        <a:solidFill>
          <a:schemeClr val="accent5"/>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46099" y="546100"/>
            <a:ext cx="4581525" cy="985838"/>
          </a:xfrm>
          <a:prstGeom prst="rect">
            <a:avLst/>
          </a:prstGeom>
        </p:spPr>
        <p:txBody>
          <a:bodyPr anchor="t"/>
          <a:lstStyle>
            <a:lvl1pPr>
              <a:defRPr sz="3600">
                <a:solidFill>
                  <a:schemeClr val="bg1"/>
                </a:solidFill>
              </a:defRPr>
            </a:lvl1pPr>
          </a:lstStyle>
          <a:p>
            <a:endParaRPr lang="fi-FI" dirty="0"/>
          </a:p>
        </p:txBody>
      </p:sp>
      <p:sp>
        <p:nvSpPr>
          <p:cNvPr id="10" name="Tekstin paikkamerkki 9">
            <a:extLst>
              <a:ext uri="{FF2B5EF4-FFF2-40B4-BE49-F238E27FC236}">
                <a16:creationId xmlns:a16="http://schemas.microsoft.com/office/drawing/2014/main" id="{65A823B1-BDA8-48B3-FDF8-04D274997AC8}"/>
              </a:ext>
            </a:extLst>
          </p:cNvPr>
          <p:cNvSpPr>
            <a:spLocks noGrp="1"/>
          </p:cNvSpPr>
          <p:nvPr>
            <p:ph type="body" sz="quarter" idx="30"/>
          </p:nvPr>
        </p:nvSpPr>
        <p:spPr>
          <a:xfrm>
            <a:off x="539750" y="2276475"/>
            <a:ext cx="4227513" cy="3724275"/>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1" name="Kuvan paikkamerkki 10">
            <a:extLst>
              <a:ext uri="{FF2B5EF4-FFF2-40B4-BE49-F238E27FC236}">
                <a16:creationId xmlns:a16="http://schemas.microsoft.com/office/drawing/2014/main" id="{83E2E18C-DFF8-D79A-1160-88D48E85FA08}"/>
              </a:ext>
              <a:ext uri="{C183D7F6-B498-43B3-948B-1728B52AA6E4}">
                <adec:decorative xmlns:adec="http://schemas.microsoft.com/office/drawing/2017/decorative" val="1"/>
              </a:ext>
            </a:extLst>
          </p:cNvPr>
          <p:cNvSpPr>
            <a:spLocks noGrp="1"/>
          </p:cNvSpPr>
          <p:nvPr>
            <p:ph type="pic" sz="quarter" idx="29" hasCustomPrompt="1"/>
          </p:nvPr>
        </p:nvSpPr>
        <p:spPr>
          <a:xfrm>
            <a:off x="1738385" y="0"/>
            <a:ext cx="10450142" cy="6860932"/>
          </a:xfrm>
          <a:custGeom>
            <a:avLst/>
            <a:gdLst>
              <a:gd name="connsiteX0" fmla="*/ 6861888 w 10450142"/>
              <a:gd name="connsiteY0" fmla="*/ 0 h 6860932"/>
              <a:gd name="connsiteX1" fmla="*/ 8422594 w 10450142"/>
              <a:gd name="connsiteY1" fmla="*/ 0 h 6860932"/>
              <a:gd name="connsiteX2" fmla="*/ 8889436 w 10450142"/>
              <a:gd name="connsiteY2" fmla="*/ 0 h 6860932"/>
              <a:gd name="connsiteX3" fmla="*/ 10450142 w 10450142"/>
              <a:gd name="connsiteY3" fmla="*/ 0 h 6860932"/>
              <a:gd name="connsiteX4" fmla="*/ 10450142 w 10450142"/>
              <a:gd name="connsiteY4" fmla="*/ 6858000 h 6860932"/>
              <a:gd name="connsiteX5" fmla="*/ 8889436 w 10450142"/>
              <a:gd name="connsiteY5" fmla="*/ 6858000 h 6860932"/>
              <a:gd name="connsiteX6" fmla="*/ 8422594 w 10450142"/>
              <a:gd name="connsiteY6" fmla="*/ 6858000 h 6860932"/>
              <a:gd name="connsiteX7" fmla="*/ 8422594 w 10450142"/>
              <a:gd name="connsiteY7" fmla="*/ 6860932 h 6860932"/>
              <a:gd name="connsiteX8" fmla="*/ 6861888 w 10450142"/>
              <a:gd name="connsiteY8" fmla="*/ 6860932 h 6860932"/>
              <a:gd name="connsiteX9" fmla="*/ 1560706 w 10450142"/>
              <a:gd name="connsiteY9" fmla="*/ 6860932 h 6860932"/>
              <a:gd name="connsiteX10" fmla="*/ 0 w 10450142"/>
              <a:gd name="connsiteY10" fmla="*/ 6860932 h 6860932"/>
              <a:gd name="connsiteX11" fmla="*/ 244109 w 10450142"/>
              <a:gd name="connsiteY11" fmla="*/ 6384186 h 6860932"/>
              <a:gd name="connsiteX12" fmla="*/ 743163 w 10450142"/>
              <a:gd name="connsiteY12" fmla="*/ 6118790 h 6860932"/>
              <a:gd name="connsiteX13" fmla="*/ 1008496 w 10450142"/>
              <a:gd name="connsiteY13" fmla="*/ 5619800 h 6860932"/>
              <a:gd name="connsiteX14" fmla="*/ 1507549 w 10450142"/>
              <a:gd name="connsiteY14" fmla="*/ 5354403 h 6860932"/>
              <a:gd name="connsiteX15" fmla="*/ 1772882 w 10450142"/>
              <a:gd name="connsiteY15" fmla="*/ 4855349 h 6860932"/>
              <a:gd name="connsiteX16" fmla="*/ 2271936 w 10450142"/>
              <a:gd name="connsiteY16" fmla="*/ 4590016 h 6860932"/>
              <a:gd name="connsiteX17" fmla="*/ 2537269 w 10450142"/>
              <a:gd name="connsiteY17" fmla="*/ 4090963 h 6860932"/>
              <a:gd name="connsiteX18" fmla="*/ 3036323 w 10450142"/>
              <a:gd name="connsiteY18" fmla="*/ 3825629 h 6860932"/>
              <a:gd name="connsiteX19" fmla="*/ 3301656 w 10450142"/>
              <a:gd name="connsiteY19" fmla="*/ 3326576 h 6860932"/>
              <a:gd name="connsiteX20" fmla="*/ 3304269 w 10450142"/>
              <a:gd name="connsiteY20" fmla="*/ 3324090 h 6860932"/>
              <a:gd name="connsiteX21" fmla="*/ 3306818 w 10450142"/>
              <a:gd name="connsiteY21" fmla="*/ 3321477 h 6860932"/>
              <a:gd name="connsiteX22" fmla="*/ 3803195 w 10450142"/>
              <a:gd name="connsiteY22" fmla="*/ 3058630 h 6860932"/>
              <a:gd name="connsiteX23" fmla="*/ 4066042 w 10450142"/>
              <a:gd name="connsiteY23" fmla="*/ 2562190 h 6860932"/>
              <a:gd name="connsiteX24" fmla="*/ 4068655 w 10450142"/>
              <a:gd name="connsiteY24" fmla="*/ 2559704 h 6860932"/>
              <a:gd name="connsiteX25" fmla="*/ 4071205 w 10450142"/>
              <a:gd name="connsiteY25" fmla="*/ 2557091 h 6860932"/>
              <a:gd name="connsiteX26" fmla="*/ 4570258 w 10450142"/>
              <a:gd name="connsiteY26" fmla="*/ 2291758 h 6860932"/>
              <a:gd name="connsiteX27" fmla="*/ 4835592 w 10450142"/>
              <a:gd name="connsiteY27" fmla="*/ 1792704 h 6860932"/>
              <a:gd name="connsiteX28" fmla="*/ 5334645 w 10450142"/>
              <a:gd name="connsiteY28" fmla="*/ 1527371 h 6860932"/>
              <a:gd name="connsiteX29" fmla="*/ 5599978 w 10450142"/>
              <a:gd name="connsiteY29" fmla="*/ 1028318 h 6860932"/>
              <a:gd name="connsiteX30" fmla="*/ 6099031 w 10450142"/>
              <a:gd name="connsiteY30" fmla="*/ 762921 h 6860932"/>
              <a:gd name="connsiteX31" fmla="*/ 6364365 w 10450142"/>
              <a:gd name="connsiteY31" fmla="*/ 263931 h 6860932"/>
              <a:gd name="connsiteX32" fmla="*/ 6861888 w 10450142"/>
              <a:gd name="connsiteY32" fmla="*/ 0 h 686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450142" h="6860932">
                <a:moveTo>
                  <a:pt x="6861888" y="0"/>
                </a:moveTo>
                <a:lnTo>
                  <a:pt x="8422594" y="0"/>
                </a:lnTo>
                <a:lnTo>
                  <a:pt x="8889436" y="0"/>
                </a:lnTo>
                <a:lnTo>
                  <a:pt x="10450142" y="0"/>
                </a:lnTo>
                <a:lnTo>
                  <a:pt x="10450142" y="6858000"/>
                </a:lnTo>
                <a:lnTo>
                  <a:pt x="8889436" y="6858000"/>
                </a:lnTo>
                <a:lnTo>
                  <a:pt x="8422594" y="6858000"/>
                </a:lnTo>
                <a:lnTo>
                  <a:pt x="8422594" y="6860932"/>
                </a:lnTo>
                <a:lnTo>
                  <a:pt x="6861888" y="6860932"/>
                </a:lnTo>
                <a:lnTo>
                  <a:pt x="1560706" y="6860932"/>
                </a:lnTo>
                <a:lnTo>
                  <a:pt x="0" y="6860932"/>
                </a:lnTo>
                <a:cubicBezTo>
                  <a:pt x="160041" y="6683682"/>
                  <a:pt x="61760" y="6566535"/>
                  <a:pt x="244109" y="6384186"/>
                </a:cubicBezTo>
                <a:cubicBezTo>
                  <a:pt x="433979" y="6194317"/>
                  <a:pt x="550807" y="6311145"/>
                  <a:pt x="743163" y="6118790"/>
                </a:cubicBezTo>
                <a:cubicBezTo>
                  <a:pt x="933032" y="5928920"/>
                  <a:pt x="816204" y="5812092"/>
                  <a:pt x="1008496" y="5619800"/>
                </a:cubicBezTo>
                <a:cubicBezTo>
                  <a:pt x="1198366" y="5429866"/>
                  <a:pt x="1315194" y="5546758"/>
                  <a:pt x="1507549" y="5354403"/>
                </a:cubicBezTo>
                <a:cubicBezTo>
                  <a:pt x="1697419" y="5164533"/>
                  <a:pt x="1583013" y="5045283"/>
                  <a:pt x="1772882" y="4855349"/>
                </a:cubicBezTo>
                <a:cubicBezTo>
                  <a:pt x="1962752" y="4665480"/>
                  <a:pt x="2079644" y="4782372"/>
                  <a:pt x="2271936" y="4590016"/>
                </a:cubicBezTo>
                <a:cubicBezTo>
                  <a:pt x="2461806" y="4400147"/>
                  <a:pt x="2344977" y="4283318"/>
                  <a:pt x="2537269" y="4090963"/>
                </a:cubicBezTo>
                <a:cubicBezTo>
                  <a:pt x="2727139" y="3901093"/>
                  <a:pt x="2844031" y="4017921"/>
                  <a:pt x="3036323" y="3825629"/>
                </a:cubicBezTo>
                <a:cubicBezTo>
                  <a:pt x="3226192" y="3635760"/>
                  <a:pt x="3109364" y="3518932"/>
                  <a:pt x="3301656" y="3326576"/>
                </a:cubicBezTo>
                <a:cubicBezTo>
                  <a:pt x="3302548" y="3325684"/>
                  <a:pt x="3303376" y="3324919"/>
                  <a:pt x="3304269" y="3324090"/>
                </a:cubicBezTo>
                <a:cubicBezTo>
                  <a:pt x="3305161" y="3323198"/>
                  <a:pt x="3305926" y="3322370"/>
                  <a:pt x="3306818" y="3321477"/>
                </a:cubicBezTo>
                <a:cubicBezTo>
                  <a:pt x="3495796" y="3132500"/>
                  <a:pt x="3612496" y="3247289"/>
                  <a:pt x="3803195" y="3058630"/>
                </a:cubicBezTo>
                <a:cubicBezTo>
                  <a:pt x="3989431" y="2870290"/>
                  <a:pt x="3874643" y="2753653"/>
                  <a:pt x="4066042" y="2562190"/>
                </a:cubicBezTo>
                <a:cubicBezTo>
                  <a:pt x="4066935" y="2561297"/>
                  <a:pt x="4067827" y="2560533"/>
                  <a:pt x="4068655" y="2559704"/>
                </a:cubicBezTo>
                <a:cubicBezTo>
                  <a:pt x="4069548" y="2558812"/>
                  <a:pt x="4070313" y="2557983"/>
                  <a:pt x="4071205" y="2557091"/>
                </a:cubicBezTo>
                <a:cubicBezTo>
                  <a:pt x="4261075" y="2367221"/>
                  <a:pt x="4377903" y="2484049"/>
                  <a:pt x="4570258" y="2291758"/>
                </a:cubicBezTo>
                <a:cubicBezTo>
                  <a:pt x="4760128" y="2101824"/>
                  <a:pt x="4643236" y="1984996"/>
                  <a:pt x="4835592" y="1792704"/>
                </a:cubicBezTo>
                <a:cubicBezTo>
                  <a:pt x="5025461" y="1602834"/>
                  <a:pt x="5142290" y="1719663"/>
                  <a:pt x="5334645" y="1527371"/>
                </a:cubicBezTo>
                <a:cubicBezTo>
                  <a:pt x="5524515" y="1337438"/>
                  <a:pt x="5407623" y="1220609"/>
                  <a:pt x="5599978" y="1028318"/>
                </a:cubicBezTo>
                <a:cubicBezTo>
                  <a:pt x="5789848" y="838384"/>
                  <a:pt x="5906676" y="955276"/>
                  <a:pt x="6099031" y="762921"/>
                </a:cubicBezTo>
                <a:cubicBezTo>
                  <a:pt x="6288901" y="573051"/>
                  <a:pt x="6174495" y="453801"/>
                  <a:pt x="6364365" y="263931"/>
                </a:cubicBezTo>
                <a:cubicBezTo>
                  <a:pt x="6553725" y="74507"/>
                  <a:pt x="6670425" y="190252"/>
                  <a:pt x="6861888" y="0"/>
                </a:cubicBezTo>
                <a:close/>
              </a:path>
            </a:pathLst>
          </a:custGeom>
          <a:noFill/>
        </p:spPr>
        <p:txBody>
          <a:bodyPr wrap="square" lIns="4680000" tIns="216000" rIns="540000" bIns="900000" anchor="b">
            <a:noAutofit/>
          </a:bodyPr>
          <a:lstStyle>
            <a:lvl1pPr marL="0" indent="0" algn="r">
              <a:buNone/>
              <a:defRPr sz="1400" b="0">
                <a:solidFill>
                  <a:schemeClr val="tx1"/>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51908877-0B3F-FAF6-EB89-4F4663D1A68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6" name="Alatunnisteen paikkamerkki 5">
            <a:extLst>
              <a:ext uri="{FF2B5EF4-FFF2-40B4-BE49-F238E27FC236}">
                <a16:creationId xmlns:a16="http://schemas.microsoft.com/office/drawing/2014/main" id="{EB9825AF-FA9A-3E07-6363-82CC9463A8AF}"/>
              </a:ext>
            </a:extLst>
          </p:cNvPr>
          <p:cNvSpPr>
            <a:spLocks noGrp="1"/>
          </p:cNvSpPr>
          <p:nvPr>
            <p:ph type="ftr" sz="quarter" idx="27"/>
          </p:nvPr>
        </p:nvSpPr>
        <p:spPr/>
        <p:txBody>
          <a:bodyPr/>
          <a:lstStyle>
            <a:lvl1pPr>
              <a:defRPr>
                <a:solidFill>
                  <a:schemeClr val="tx1"/>
                </a:solidFill>
              </a:defRPr>
            </a:lvl1pPr>
          </a:lstStyle>
          <a:p>
            <a:endParaRPr lang="fi-FI" dirty="0"/>
          </a:p>
        </p:txBody>
      </p:sp>
      <p:sp>
        <p:nvSpPr>
          <p:cNvPr id="3" name="Päivämäärän paikkamerkki 2">
            <a:extLst>
              <a:ext uri="{FF2B5EF4-FFF2-40B4-BE49-F238E27FC236}">
                <a16:creationId xmlns:a16="http://schemas.microsoft.com/office/drawing/2014/main" id="{1729CFC5-24DD-513B-E598-74E5AC0D8054}"/>
              </a:ext>
            </a:extLst>
          </p:cNvPr>
          <p:cNvSpPr>
            <a:spLocks noGrp="1"/>
          </p:cNvSpPr>
          <p:nvPr>
            <p:ph type="dt" sz="half" idx="26"/>
          </p:nvPr>
        </p:nvSpPr>
        <p:spPr/>
        <p:txBody>
          <a:bodyPr/>
          <a:lstStyle>
            <a:lvl1pPr>
              <a:defRPr>
                <a:solidFill>
                  <a:schemeClr val="tx1"/>
                </a:solidFill>
              </a:defRPr>
            </a:lvl1pPr>
          </a:lstStyle>
          <a:p>
            <a:r>
              <a:rPr lang="fi-FI"/>
              <a:t>12.8.2025</a:t>
            </a:r>
            <a:endParaRPr lang="fi-FI" dirty="0"/>
          </a:p>
        </p:txBody>
      </p:sp>
      <p:sp>
        <p:nvSpPr>
          <p:cNvPr id="7" name="Dian numeron paikkamerkki 6">
            <a:extLst>
              <a:ext uri="{FF2B5EF4-FFF2-40B4-BE49-F238E27FC236}">
                <a16:creationId xmlns:a16="http://schemas.microsoft.com/office/drawing/2014/main" id="{EE6EA182-DE74-CE41-32C4-1B7D6DA240A3}"/>
              </a:ext>
            </a:extLst>
          </p:cNvPr>
          <p:cNvSpPr>
            <a:spLocks noGrp="1"/>
          </p:cNvSpPr>
          <p:nvPr>
            <p:ph type="sldNum" sz="quarter" idx="28"/>
          </p:nvPr>
        </p:nvSpPr>
        <p:spPr/>
        <p:txBody>
          <a:bodyPr/>
          <a:lstStyle>
            <a:lvl1pPr>
              <a:defRPr>
                <a:solidFill>
                  <a:schemeClr val="tx1"/>
                </a:solidFill>
              </a:defRPr>
            </a:lvl1p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9EF44219-C928-440C-1F9B-B45B2E45D64D}"/>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tx1"/>
              </a:solidFill>
            </a:endParaRPr>
          </a:p>
        </p:txBody>
      </p:sp>
    </p:spTree>
    <p:extLst>
      <p:ext uri="{BB962C8B-B14F-4D97-AF65-F5344CB8AC3E}">
        <p14:creationId xmlns:p14="http://schemas.microsoft.com/office/powerpoint/2010/main" val="1315440599"/>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preserve="1" userDrawn="1">
  <p:cSld name="Otsikko ja teksi kuvalla 1 A">
    <p:bg>
      <p:bgPr>
        <a:solidFill>
          <a:schemeClr val="accent5"/>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46099" y="546100"/>
            <a:ext cx="4581525" cy="985838"/>
          </a:xfrm>
          <a:prstGeom prst="rect">
            <a:avLst/>
          </a:prstGeom>
        </p:spPr>
        <p:txBody>
          <a:bodyPr anchor="t"/>
          <a:lstStyle>
            <a:lvl1pPr>
              <a:defRPr sz="3600">
                <a:solidFill>
                  <a:schemeClr val="bg1"/>
                </a:solidFill>
              </a:defRPr>
            </a:lvl1pPr>
          </a:lstStyle>
          <a:p>
            <a:endParaRPr lang="fi-FI" dirty="0"/>
          </a:p>
        </p:txBody>
      </p:sp>
      <p:sp>
        <p:nvSpPr>
          <p:cNvPr id="9" name="Tekstin paikkamerkki 9">
            <a:extLst>
              <a:ext uri="{FF2B5EF4-FFF2-40B4-BE49-F238E27FC236}">
                <a16:creationId xmlns:a16="http://schemas.microsoft.com/office/drawing/2014/main" id="{821FEF76-E704-22E8-7669-CDD8454BF276}"/>
              </a:ext>
            </a:extLst>
          </p:cNvPr>
          <p:cNvSpPr>
            <a:spLocks noGrp="1"/>
          </p:cNvSpPr>
          <p:nvPr>
            <p:ph type="body" sz="quarter" idx="30"/>
          </p:nvPr>
        </p:nvSpPr>
        <p:spPr>
          <a:xfrm>
            <a:off x="539750" y="2276475"/>
            <a:ext cx="4227513" cy="3724275"/>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0" name="Kuvan paikkamerkki 9">
            <a:extLst>
              <a:ext uri="{FF2B5EF4-FFF2-40B4-BE49-F238E27FC236}">
                <a16:creationId xmlns:a16="http://schemas.microsoft.com/office/drawing/2014/main" id="{AE932048-1337-97E9-24C1-AE3253034985}"/>
              </a:ext>
              <a:ext uri="{C183D7F6-B498-43B3-948B-1728B52AA6E4}">
                <adec:decorative xmlns:adec="http://schemas.microsoft.com/office/drawing/2017/decorative" val="1"/>
              </a:ext>
            </a:extLst>
          </p:cNvPr>
          <p:cNvSpPr>
            <a:spLocks noGrp="1"/>
          </p:cNvSpPr>
          <p:nvPr>
            <p:ph type="pic" sz="quarter" idx="29" hasCustomPrompt="1"/>
          </p:nvPr>
        </p:nvSpPr>
        <p:spPr>
          <a:xfrm>
            <a:off x="1734911" y="-1466"/>
            <a:ext cx="10453614" cy="6862398"/>
          </a:xfrm>
          <a:custGeom>
            <a:avLst/>
            <a:gdLst>
              <a:gd name="connsiteX0" fmla="*/ 6858000 w 10453614"/>
              <a:gd name="connsiteY0" fmla="*/ 0 h 6862398"/>
              <a:gd name="connsiteX1" fmla="*/ 7494280 w 10453614"/>
              <a:gd name="connsiteY1" fmla="*/ 0 h 6862398"/>
              <a:gd name="connsiteX2" fmla="*/ 8889436 w 10453614"/>
              <a:gd name="connsiteY2" fmla="*/ 0 h 6862398"/>
              <a:gd name="connsiteX3" fmla="*/ 8889436 w 10453614"/>
              <a:gd name="connsiteY3" fmla="*/ 1466 h 6862398"/>
              <a:gd name="connsiteX4" fmla="*/ 9156556 w 10453614"/>
              <a:gd name="connsiteY4" fmla="*/ 1466 h 6862398"/>
              <a:gd name="connsiteX5" fmla="*/ 10453614 w 10453614"/>
              <a:gd name="connsiteY5" fmla="*/ 1466 h 6862398"/>
              <a:gd name="connsiteX6" fmla="*/ 10453614 w 10453614"/>
              <a:gd name="connsiteY6" fmla="*/ 6859466 h 6862398"/>
              <a:gd name="connsiteX7" fmla="*/ 9156556 w 10453614"/>
              <a:gd name="connsiteY7" fmla="*/ 6859466 h 6862398"/>
              <a:gd name="connsiteX8" fmla="*/ 8768576 w 10453614"/>
              <a:gd name="connsiteY8" fmla="*/ 6859466 h 6862398"/>
              <a:gd name="connsiteX9" fmla="*/ 8768576 w 10453614"/>
              <a:gd name="connsiteY9" fmla="*/ 6862398 h 6862398"/>
              <a:gd name="connsiteX10" fmla="*/ 7471518 w 10453614"/>
              <a:gd name="connsiteY10" fmla="*/ 6862398 h 6862398"/>
              <a:gd name="connsiteX11" fmla="*/ 3065857 w 10453614"/>
              <a:gd name="connsiteY11" fmla="*/ 6862398 h 6862398"/>
              <a:gd name="connsiteX12" fmla="*/ 1768799 w 10453614"/>
              <a:gd name="connsiteY12" fmla="*/ 6862398 h 6862398"/>
              <a:gd name="connsiteX13" fmla="*/ 1769733 w 10453614"/>
              <a:gd name="connsiteY13" fmla="*/ 6860932 h 6862398"/>
              <a:gd name="connsiteX14" fmla="*/ 632392 w 10453614"/>
              <a:gd name="connsiteY14" fmla="*/ 6860932 h 6862398"/>
              <a:gd name="connsiteX15" fmla="*/ 634639 w 10453614"/>
              <a:gd name="connsiteY15" fmla="*/ 6858000 h 6862398"/>
              <a:gd name="connsiteX16" fmla="*/ 0 w 10453614"/>
              <a:gd name="connsiteY16" fmla="*/ 6858000 h 6862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453614" h="6862398">
                <a:moveTo>
                  <a:pt x="6858000" y="0"/>
                </a:moveTo>
                <a:lnTo>
                  <a:pt x="7494280" y="0"/>
                </a:lnTo>
                <a:lnTo>
                  <a:pt x="8889436" y="0"/>
                </a:lnTo>
                <a:lnTo>
                  <a:pt x="8889436" y="1466"/>
                </a:lnTo>
                <a:lnTo>
                  <a:pt x="9156556" y="1466"/>
                </a:lnTo>
                <a:lnTo>
                  <a:pt x="10453614" y="1466"/>
                </a:lnTo>
                <a:lnTo>
                  <a:pt x="10453614" y="6859466"/>
                </a:lnTo>
                <a:lnTo>
                  <a:pt x="9156556" y="6859466"/>
                </a:lnTo>
                <a:lnTo>
                  <a:pt x="8768576" y="6859466"/>
                </a:lnTo>
                <a:lnTo>
                  <a:pt x="8768576" y="6862398"/>
                </a:lnTo>
                <a:lnTo>
                  <a:pt x="7471518" y="6862398"/>
                </a:lnTo>
                <a:lnTo>
                  <a:pt x="3065857" y="6862398"/>
                </a:lnTo>
                <a:lnTo>
                  <a:pt x="1768799" y="6862398"/>
                </a:lnTo>
                <a:lnTo>
                  <a:pt x="1769733" y="6860932"/>
                </a:lnTo>
                <a:lnTo>
                  <a:pt x="632392" y="6860932"/>
                </a:lnTo>
                <a:lnTo>
                  <a:pt x="634639" y="6858000"/>
                </a:lnTo>
                <a:lnTo>
                  <a:pt x="0" y="6858000"/>
                </a:lnTo>
                <a:close/>
              </a:path>
            </a:pathLst>
          </a:custGeom>
          <a:noFill/>
        </p:spPr>
        <p:txBody>
          <a:bodyPr wrap="square" lIns="4680000" tIns="216000" rIns="540000" bIns="900000" anchor="b">
            <a:noAutofit/>
          </a:bodyPr>
          <a:lstStyle>
            <a:lvl1pPr marL="0" indent="0" algn="r">
              <a:buNone/>
              <a:defRPr sz="1400" b="0">
                <a:solidFill>
                  <a:schemeClr val="tx1"/>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51908877-0B3F-FAF6-EB89-4F4663D1A68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6" name="Alatunnisteen paikkamerkki 5">
            <a:extLst>
              <a:ext uri="{FF2B5EF4-FFF2-40B4-BE49-F238E27FC236}">
                <a16:creationId xmlns:a16="http://schemas.microsoft.com/office/drawing/2014/main" id="{EB9825AF-FA9A-3E07-6363-82CC9463A8AF}"/>
              </a:ext>
            </a:extLst>
          </p:cNvPr>
          <p:cNvSpPr>
            <a:spLocks noGrp="1"/>
          </p:cNvSpPr>
          <p:nvPr>
            <p:ph type="ftr" sz="quarter" idx="27"/>
          </p:nvPr>
        </p:nvSpPr>
        <p:spPr/>
        <p:txBody>
          <a:bodyPr/>
          <a:lstStyle>
            <a:lvl1pPr>
              <a:defRPr>
                <a:solidFill>
                  <a:schemeClr val="tx1"/>
                </a:solidFill>
              </a:defRPr>
            </a:lvl1pPr>
          </a:lstStyle>
          <a:p>
            <a:endParaRPr lang="fi-FI" dirty="0"/>
          </a:p>
        </p:txBody>
      </p:sp>
      <p:sp>
        <p:nvSpPr>
          <p:cNvPr id="3" name="Päivämäärän paikkamerkki 2">
            <a:extLst>
              <a:ext uri="{FF2B5EF4-FFF2-40B4-BE49-F238E27FC236}">
                <a16:creationId xmlns:a16="http://schemas.microsoft.com/office/drawing/2014/main" id="{1729CFC5-24DD-513B-E598-74E5AC0D8054}"/>
              </a:ext>
            </a:extLst>
          </p:cNvPr>
          <p:cNvSpPr>
            <a:spLocks noGrp="1"/>
          </p:cNvSpPr>
          <p:nvPr>
            <p:ph type="dt" sz="half" idx="26"/>
          </p:nvPr>
        </p:nvSpPr>
        <p:spPr/>
        <p:txBody>
          <a:bodyPr/>
          <a:lstStyle>
            <a:lvl1pPr>
              <a:defRPr>
                <a:solidFill>
                  <a:schemeClr val="tx1"/>
                </a:solidFill>
              </a:defRPr>
            </a:lvl1pPr>
          </a:lstStyle>
          <a:p>
            <a:r>
              <a:rPr lang="fi-FI"/>
              <a:t>12.8.2025</a:t>
            </a:r>
            <a:endParaRPr lang="fi-FI" dirty="0"/>
          </a:p>
        </p:txBody>
      </p:sp>
      <p:sp>
        <p:nvSpPr>
          <p:cNvPr id="7" name="Dian numeron paikkamerkki 6">
            <a:extLst>
              <a:ext uri="{FF2B5EF4-FFF2-40B4-BE49-F238E27FC236}">
                <a16:creationId xmlns:a16="http://schemas.microsoft.com/office/drawing/2014/main" id="{EE6EA182-DE74-CE41-32C4-1B7D6DA240A3}"/>
              </a:ext>
            </a:extLst>
          </p:cNvPr>
          <p:cNvSpPr>
            <a:spLocks noGrp="1"/>
          </p:cNvSpPr>
          <p:nvPr>
            <p:ph type="sldNum" sz="quarter" idx="28"/>
          </p:nvPr>
        </p:nvSpPr>
        <p:spPr/>
        <p:txBody>
          <a:bodyPr/>
          <a:lstStyle>
            <a:lvl1pPr>
              <a:defRPr>
                <a:solidFill>
                  <a:schemeClr val="tx1"/>
                </a:solidFill>
              </a:defRPr>
            </a:lvl1p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4BEF8E1D-C52D-977D-DCAC-D971DDA1945B}"/>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tx1"/>
              </a:solidFill>
            </a:endParaRPr>
          </a:p>
        </p:txBody>
      </p:sp>
    </p:spTree>
    <p:extLst>
      <p:ext uri="{BB962C8B-B14F-4D97-AF65-F5344CB8AC3E}">
        <p14:creationId xmlns:p14="http://schemas.microsoft.com/office/powerpoint/2010/main" val="3566528530"/>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preserve="1" userDrawn="1">
  <p:cSld name="Otsikko ja teksi kuvalla 1 B">
    <p:bg>
      <p:bgPr>
        <a:solidFill>
          <a:schemeClr val="accent5"/>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46099" y="546100"/>
            <a:ext cx="4581525" cy="985838"/>
          </a:xfrm>
          <a:prstGeom prst="rect">
            <a:avLst/>
          </a:prstGeom>
        </p:spPr>
        <p:txBody>
          <a:bodyPr anchor="t"/>
          <a:lstStyle>
            <a:lvl1pPr>
              <a:defRPr sz="3600">
                <a:solidFill>
                  <a:schemeClr val="bg1"/>
                </a:solidFill>
              </a:defRPr>
            </a:lvl1pPr>
          </a:lstStyle>
          <a:p>
            <a:endParaRPr lang="fi-FI" dirty="0"/>
          </a:p>
        </p:txBody>
      </p:sp>
      <p:sp>
        <p:nvSpPr>
          <p:cNvPr id="12" name="Tekstin paikkamerkki 9">
            <a:extLst>
              <a:ext uri="{FF2B5EF4-FFF2-40B4-BE49-F238E27FC236}">
                <a16:creationId xmlns:a16="http://schemas.microsoft.com/office/drawing/2014/main" id="{4802B9B1-2A4A-298C-FD3F-7E0A7918F585}"/>
              </a:ext>
            </a:extLst>
          </p:cNvPr>
          <p:cNvSpPr>
            <a:spLocks noGrp="1"/>
          </p:cNvSpPr>
          <p:nvPr>
            <p:ph type="body" sz="quarter" idx="30"/>
          </p:nvPr>
        </p:nvSpPr>
        <p:spPr>
          <a:xfrm>
            <a:off x="539750" y="2276475"/>
            <a:ext cx="4227513" cy="3724275"/>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1" name="Kuvan paikkamerkki 10">
            <a:extLst>
              <a:ext uri="{FF2B5EF4-FFF2-40B4-BE49-F238E27FC236}">
                <a16:creationId xmlns:a16="http://schemas.microsoft.com/office/drawing/2014/main" id="{C996EA7C-BF89-E0F6-993E-7A5A70E6E8F4}"/>
              </a:ext>
              <a:ext uri="{C183D7F6-B498-43B3-948B-1728B52AA6E4}">
                <adec:decorative xmlns:adec="http://schemas.microsoft.com/office/drawing/2017/decorative" val="1"/>
              </a:ext>
            </a:extLst>
          </p:cNvPr>
          <p:cNvSpPr>
            <a:spLocks noGrp="1"/>
          </p:cNvSpPr>
          <p:nvPr>
            <p:ph type="pic" sz="quarter" idx="29" hasCustomPrompt="1"/>
          </p:nvPr>
        </p:nvSpPr>
        <p:spPr>
          <a:xfrm>
            <a:off x="1731437" y="-2198"/>
            <a:ext cx="10457086" cy="6863130"/>
          </a:xfrm>
          <a:custGeom>
            <a:avLst/>
            <a:gdLst>
              <a:gd name="connsiteX0" fmla="*/ 6355271 w 10457086"/>
              <a:gd name="connsiteY0" fmla="*/ 0 h 6863130"/>
              <a:gd name="connsiteX1" fmla="*/ 8388000 w 10457086"/>
              <a:gd name="connsiteY1" fmla="*/ 0 h 6863130"/>
              <a:gd name="connsiteX2" fmla="*/ 8388000 w 10457086"/>
              <a:gd name="connsiteY2" fmla="*/ 732 h 6863130"/>
              <a:gd name="connsiteX3" fmla="*/ 9286068 w 10457086"/>
              <a:gd name="connsiteY3" fmla="*/ 732 h 6863130"/>
              <a:gd name="connsiteX4" fmla="*/ 9286068 w 10457086"/>
              <a:gd name="connsiteY4" fmla="*/ 2198 h 6863130"/>
              <a:gd name="connsiteX5" fmla="*/ 9486046 w 10457086"/>
              <a:gd name="connsiteY5" fmla="*/ 2198 h 6863130"/>
              <a:gd name="connsiteX6" fmla="*/ 10457086 w 10457086"/>
              <a:gd name="connsiteY6" fmla="*/ 2198 h 6863130"/>
              <a:gd name="connsiteX7" fmla="*/ 10457086 w 10457086"/>
              <a:gd name="connsiteY7" fmla="*/ 6860198 h 6863130"/>
              <a:gd name="connsiteX8" fmla="*/ 9486046 w 10457086"/>
              <a:gd name="connsiteY8" fmla="*/ 6860198 h 6863130"/>
              <a:gd name="connsiteX9" fmla="*/ 9195586 w 10457086"/>
              <a:gd name="connsiteY9" fmla="*/ 6860198 h 6863130"/>
              <a:gd name="connsiteX10" fmla="*/ 9195586 w 10457086"/>
              <a:gd name="connsiteY10" fmla="*/ 6863130 h 6863130"/>
              <a:gd name="connsiteX11" fmla="*/ 8224546 w 10457086"/>
              <a:gd name="connsiteY11" fmla="*/ 6863130 h 6863130"/>
              <a:gd name="connsiteX12" fmla="*/ 4926258 w 10457086"/>
              <a:gd name="connsiteY12" fmla="*/ 6863130 h 6863130"/>
              <a:gd name="connsiteX13" fmla="*/ 3955219 w 10457086"/>
              <a:gd name="connsiteY13" fmla="*/ 6863130 h 6863130"/>
              <a:gd name="connsiteX14" fmla="*/ 3955918 w 10457086"/>
              <a:gd name="connsiteY14" fmla="*/ 6861664 h 6863130"/>
              <a:gd name="connsiteX15" fmla="*/ 3104450 w 10457086"/>
              <a:gd name="connsiteY15" fmla="*/ 6861664 h 6863130"/>
              <a:gd name="connsiteX16" fmla="*/ 3106100 w 10457086"/>
              <a:gd name="connsiteY16" fmla="*/ 6858788 h 6863130"/>
              <a:gd name="connsiteX17" fmla="*/ 2056814 w 10457086"/>
              <a:gd name="connsiteY17" fmla="*/ 6858788 h 6863130"/>
              <a:gd name="connsiteX18" fmla="*/ 2057296 w 10457086"/>
              <a:gd name="connsiteY18" fmla="*/ 6858000 h 6863130"/>
              <a:gd name="connsiteX19" fmla="*/ 1604 w 10457086"/>
              <a:gd name="connsiteY19" fmla="*/ 6858000 h 6863130"/>
              <a:gd name="connsiteX20" fmla="*/ 0 w 10457086"/>
              <a:gd name="connsiteY20" fmla="*/ 6342871 h 6863130"/>
              <a:gd name="connsiteX21" fmla="*/ 532409 w 10457086"/>
              <a:gd name="connsiteY21" fmla="*/ 6344529 h 6863130"/>
              <a:gd name="connsiteX22" fmla="*/ 529031 w 10457086"/>
              <a:gd name="connsiteY22" fmla="*/ 5813842 h 6863130"/>
              <a:gd name="connsiteX23" fmla="*/ 1061436 w 10457086"/>
              <a:gd name="connsiteY23" fmla="*/ 5815500 h 6863130"/>
              <a:gd name="connsiteX24" fmla="*/ 1059780 w 10457086"/>
              <a:gd name="connsiteY24" fmla="*/ 5283028 h 6863130"/>
              <a:gd name="connsiteX25" fmla="*/ 1590529 w 10457086"/>
              <a:gd name="connsiteY25" fmla="*/ 5286407 h 6863130"/>
              <a:gd name="connsiteX26" fmla="*/ 1588810 w 10457086"/>
              <a:gd name="connsiteY26" fmla="*/ 4754000 h 6863130"/>
              <a:gd name="connsiteX27" fmla="*/ 2119560 w 10457086"/>
              <a:gd name="connsiteY27" fmla="*/ 4757378 h 6863130"/>
              <a:gd name="connsiteX28" fmla="*/ 2117840 w 10457086"/>
              <a:gd name="connsiteY28" fmla="*/ 4224971 h 6863130"/>
              <a:gd name="connsiteX29" fmla="*/ 2648590 w 10457086"/>
              <a:gd name="connsiteY29" fmla="*/ 4228350 h 6863130"/>
              <a:gd name="connsiteX30" fmla="*/ 2646867 w 10457086"/>
              <a:gd name="connsiteY30" fmla="*/ 3695942 h 6863130"/>
              <a:gd name="connsiteX31" fmla="*/ 3179274 w 10457086"/>
              <a:gd name="connsiteY31" fmla="*/ 3697662 h 6863130"/>
              <a:gd name="connsiteX32" fmla="*/ 3177680 w 10457086"/>
              <a:gd name="connsiteY32" fmla="*/ 3165191 h 6863130"/>
              <a:gd name="connsiteX33" fmla="*/ 3708367 w 10457086"/>
              <a:gd name="connsiteY33" fmla="*/ 3168569 h 6863130"/>
              <a:gd name="connsiteX34" fmla="*/ 3706711 w 10457086"/>
              <a:gd name="connsiteY34" fmla="*/ 2636163 h 6863130"/>
              <a:gd name="connsiteX35" fmla="*/ 4239055 w 10457086"/>
              <a:gd name="connsiteY35" fmla="*/ 2637820 h 6863130"/>
              <a:gd name="connsiteX36" fmla="*/ 4235675 w 10457086"/>
              <a:gd name="connsiteY36" fmla="*/ 2107197 h 6863130"/>
              <a:gd name="connsiteX37" fmla="*/ 4768082 w 10457086"/>
              <a:gd name="connsiteY37" fmla="*/ 2108790 h 6863130"/>
              <a:gd name="connsiteX38" fmla="*/ 4766426 w 10457086"/>
              <a:gd name="connsiteY38" fmla="*/ 1576447 h 6863130"/>
              <a:gd name="connsiteX39" fmla="*/ 5298830 w 10457086"/>
              <a:gd name="connsiteY39" fmla="*/ 1578104 h 6863130"/>
              <a:gd name="connsiteX40" fmla="*/ 5295454 w 10457086"/>
              <a:gd name="connsiteY40" fmla="*/ 1047418 h 6863130"/>
              <a:gd name="connsiteX41" fmla="*/ 5827860 w 10457086"/>
              <a:gd name="connsiteY41" fmla="*/ 1049076 h 6863130"/>
              <a:gd name="connsiteX42" fmla="*/ 5826140 w 10457086"/>
              <a:gd name="connsiteY42" fmla="*/ 516668 h 6863130"/>
              <a:gd name="connsiteX43" fmla="*/ 6356888 w 10457086"/>
              <a:gd name="connsiteY43" fmla="*/ 520046 h 686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457086" h="6863130">
                <a:moveTo>
                  <a:pt x="6355271" y="0"/>
                </a:moveTo>
                <a:lnTo>
                  <a:pt x="8388000" y="0"/>
                </a:lnTo>
                <a:lnTo>
                  <a:pt x="8388000" y="732"/>
                </a:lnTo>
                <a:lnTo>
                  <a:pt x="9286068" y="732"/>
                </a:lnTo>
                <a:lnTo>
                  <a:pt x="9286068" y="2198"/>
                </a:lnTo>
                <a:lnTo>
                  <a:pt x="9486046" y="2198"/>
                </a:lnTo>
                <a:lnTo>
                  <a:pt x="10457086" y="2198"/>
                </a:lnTo>
                <a:lnTo>
                  <a:pt x="10457086" y="6860198"/>
                </a:lnTo>
                <a:lnTo>
                  <a:pt x="9486046" y="6860198"/>
                </a:lnTo>
                <a:lnTo>
                  <a:pt x="9195586" y="6860198"/>
                </a:lnTo>
                <a:lnTo>
                  <a:pt x="9195586" y="6863130"/>
                </a:lnTo>
                <a:lnTo>
                  <a:pt x="8224546" y="6863130"/>
                </a:lnTo>
                <a:lnTo>
                  <a:pt x="4926258" y="6863130"/>
                </a:lnTo>
                <a:lnTo>
                  <a:pt x="3955219" y="6863130"/>
                </a:lnTo>
                <a:lnTo>
                  <a:pt x="3955918" y="6861664"/>
                </a:lnTo>
                <a:lnTo>
                  <a:pt x="3104450" y="6861664"/>
                </a:lnTo>
                <a:lnTo>
                  <a:pt x="3106100" y="6858788"/>
                </a:lnTo>
                <a:lnTo>
                  <a:pt x="2056814" y="6858788"/>
                </a:lnTo>
                <a:lnTo>
                  <a:pt x="2057296" y="6858000"/>
                </a:lnTo>
                <a:lnTo>
                  <a:pt x="1604" y="6858000"/>
                </a:lnTo>
                <a:lnTo>
                  <a:pt x="0" y="6342871"/>
                </a:lnTo>
                <a:lnTo>
                  <a:pt x="532409" y="6344529"/>
                </a:lnTo>
                <a:lnTo>
                  <a:pt x="529031" y="5813842"/>
                </a:lnTo>
                <a:lnTo>
                  <a:pt x="1061436" y="5815500"/>
                </a:lnTo>
                <a:lnTo>
                  <a:pt x="1059780" y="5283028"/>
                </a:lnTo>
                <a:lnTo>
                  <a:pt x="1590529" y="5286407"/>
                </a:lnTo>
                <a:lnTo>
                  <a:pt x="1588810" y="4754000"/>
                </a:lnTo>
                <a:lnTo>
                  <a:pt x="2119560" y="4757378"/>
                </a:lnTo>
                <a:lnTo>
                  <a:pt x="2117840" y="4224971"/>
                </a:lnTo>
                <a:lnTo>
                  <a:pt x="2648590" y="4228350"/>
                </a:lnTo>
                <a:lnTo>
                  <a:pt x="2646867" y="3695942"/>
                </a:lnTo>
                <a:lnTo>
                  <a:pt x="3179274" y="3697662"/>
                </a:lnTo>
                <a:lnTo>
                  <a:pt x="3177680" y="3165191"/>
                </a:lnTo>
                <a:lnTo>
                  <a:pt x="3708367" y="3168569"/>
                </a:lnTo>
                <a:lnTo>
                  <a:pt x="3706711" y="2636163"/>
                </a:lnTo>
                <a:lnTo>
                  <a:pt x="4239055" y="2637820"/>
                </a:lnTo>
                <a:lnTo>
                  <a:pt x="4235675" y="2107197"/>
                </a:lnTo>
                <a:lnTo>
                  <a:pt x="4768082" y="2108790"/>
                </a:lnTo>
                <a:lnTo>
                  <a:pt x="4766426" y="1576447"/>
                </a:lnTo>
                <a:lnTo>
                  <a:pt x="5298830" y="1578104"/>
                </a:lnTo>
                <a:lnTo>
                  <a:pt x="5295454" y="1047418"/>
                </a:lnTo>
                <a:lnTo>
                  <a:pt x="5827860" y="1049076"/>
                </a:lnTo>
                <a:lnTo>
                  <a:pt x="5826140" y="516668"/>
                </a:lnTo>
                <a:lnTo>
                  <a:pt x="6356888" y="520046"/>
                </a:lnTo>
                <a:close/>
              </a:path>
            </a:pathLst>
          </a:custGeom>
          <a:noFill/>
        </p:spPr>
        <p:txBody>
          <a:bodyPr wrap="square" lIns="4680000" tIns="216000" rIns="540000" bIns="900000" anchor="b">
            <a:noAutofit/>
          </a:bodyPr>
          <a:lstStyle>
            <a:lvl1pPr marL="0" indent="0" algn="r">
              <a:buNone/>
              <a:defRPr sz="1400" b="0">
                <a:solidFill>
                  <a:schemeClr val="tx1"/>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51908877-0B3F-FAF6-EB89-4F4663D1A68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6" name="Alatunnisteen paikkamerkki 5">
            <a:extLst>
              <a:ext uri="{FF2B5EF4-FFF2-40B4-BE49-F238E27FC236}">
                <a16:creationId xmlns:a16="http://schemas.microsoft.com/office/drawing/2014/main" id="{EB9825AF-FA9A-3E07-6363-82CC9463A8AF}"/>
              </a:ext>
            </a:extLst>
          </p:cNvPr>
          <p:cNvSpPr>
            <a:spLocks noGrp="1"/>
          </p:cNvSpPr>
          <p:nvPr>
            <p:ph type="ftr" sz="quarter" idx="27"/>
          </p:nvPr>
        </p:nvSpPr>
        <p:spPr/>
        <p:txBody>
          <a:bodyPr/>
          <a:lstStyle>
            <a:lvl1pPr>
              <a:defRPr>
                <a:solidFill>
                  <a:schemeClr val="tx1"/>
                </a:solidFill>
              </a:defRPr>
            </a:lvl1pPr>
          </a:lstStyle>
          <a:p>
            <a:endParaRPr lang="fi-FI" dirty="0"/>
          </a:p>
        </p:txBody>
      </p:sp>
      <p:sp>
        <p:nvSpPr>
          <p:cNvPr id="3" name="Päivämäärän paikkamerkki 2">
            <a:extLst>
              <a:ext uri="{FF2B5EF4-FFF2-40B4-BE49-F238E27FC236}">
                <a16:creationId xmlns:a16="http://schemas.microsoft.com/office/drawing/2014/main" id="{1729CFC5-24DD-513B-E598-74E5AC0D8054}"/>
              </a:ext>
            </a:extLst>
          </p:cNvPr>
          <p:cNvSpPr>
            <a:spLocks noGrp="1"/>
          </p:cNvSpPr>
          <p:nvPr>
            <p:ph type="dt" sz="half" idx="26"/>
          </p:nvPr>
        </p:nvSpPr>
        <p:spPr/>
        <p:txBody>
          <a:bodyPr/>
          <a:lstStyle>
            <a:lvl1pPr>
              <a:defRPr>
                <a:solidFill>
                  <a:schemeClr val="tx1"/>
                </a:solidFill>
              </a:defRPr>
            </a:lvl1pPr>
          </a:lstStyle>
          <a:p>
            <a:r>
              <a:rPr lang="fi-FI"/>
              <a:t>12.8.2025</a:t>
            </a:r>
            <a:endParaRPr lang="fi-FI" dirty="0"/>
          </a:p>
        </p:txBody>
      </p:sp>
      <p:sp>
        <p:nvSpPr>
          <p:cNvPr id="7" name="Dian numeron paikkamerkki 6">
            <a:extLst>
              <a:ext uri="{FF2B5EF4-FFF2-40B4-BE49-F238E27FC236}">
                <a16:creationId xmlns:a16="http://schemas.microsoft.com/office/drawing/2014/main" id="{EE6EA182-DE74-CE41-32C4-1B7D6DA240A3}"/>
              </a:ext>
            </a:extLst>
          </p:cNvPr>
          <p:cNvSpPr>
            <a:spLocks noGrp="1"/>
          </p:cNvSpPr>
          <p:nvPr>
            <p:ph type="sldNum" sz="quarter" idx="28"/>
          </p:nvPr>
        </p:nvSpPr>
        <p:spPr/>
        <p:txBody>
          <a:bodyPr/>
          <a:lstStyle>
            <a:lvl1pPr>
              <a:defRPr>
                <a:solidFill>
                  <a:schemeClr val="tx1"/>
                </a:solidFill>
              </a:defRPr>
            </a:lvl1p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4BEF8E1D-C52D-977D-DCAC-D971DDA1945B}"/>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tx1"/>
              </a:solidFill>
            </a:endParaRPr>
          </a:p>
        </p:txBody>
      </p:sp>
    </p:spTree>
    <p:extLst>
      <p:ext uri="{BB962C8B-B14F-4D97-AF65-F5344CB8AC3E}">
        <p14:creationId xmlns:p14="http://schemas.microsoft.com/office/powerpoint/2010/main" val="254457757"/>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preserve="1" userDrawn="1">
  <p:cSld name="Otsikko ja teksi kuvalla 1 C">
    <p:bg>
      <p:bgPr>
        <a:solidFill>
          <a:schemeClr val="accent5"/>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46099" y="546100"/>
            <a:ext cx="4581525" cy="985838"/>
          </a:xfrm>
          <a:prstGeom prst="rect">
            <a:avLst/>
          </a:prstGeom>
        </p:spPr>
        <p:txBody>
          <a:bodyPr anchor="t"/>
          <a:lstStyle>
            <a:lvl1pPr>
              <a:defRPr sz="3600">
                <a:solidFill>
                  <a:schemeClr val="bg1"/>
                </a:solidFill>
              </a:defRPr>
            </a:lvl1pPr>
          </a:lstStyle>
          <a:p>
            <a:endParaRPr lang="fi-FI" dirty="0"/>
          </a:p>
        </p:txBody>
      </p:sp>
      <p:sp>
        <p:nvSpPr>
          <p:cNvPr id="13" name="Tekstin paikkamerkki 9">
            <a:extLst>
              <a:ext uri="{FF2B5EF4-FFF2-40B4-BE49-F238E27FC236}">
                <a16:creationId xmlns:a16="http://schemas.microsoft.com/office/drawing/2014/main" id="{3FAD8027-9B8F-78C7-D56E-E4CD1890222D}"/>
              </a:ext>
            </a:extLst>
          </p:cNvPr>
          <p:cNvSpPr>
            <a:spLocks noGrp="1"/>
          </p:cNvSpPr>
          <p:nvPr>
            <p:ph type="body" sz="quarter" idx="30"/>
          </p:nvPr>
        </p:nvSpPr>
        <p:spPr>
          <a:xfrm>
            <a:off x="539750" y="2276475"/>
            <a:ext cx="4227513" cy="3724275"/>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2" name="Kuvan paikkamerkki 11">
            <a:extLst>
              <a:ext uri="{FF2B5EF4-FFF2-40B4-BE49-F238E27FC236}">
                <a16:creationId xmlns:a16="http://schemas.microsoft.com/office/drawing/2014/main" id="{B0CE9320-976B-8409-AD3A-94DD4A523017}"/>
              </a:ext>
              <a:ext uri="{C183D7F6-B498-43B3-948B-1728B52AA6E4}">
                <adec:decorative xmlns:adec="http://schemas.microsoft.com/office/drawing/2017/decorative" val="1"/>
              </a:ext>
            </a:extLst>
          </p:cNvPr>
          <p:cNvSpPr>
            <a:spLocks noGrp="1"/>
          </p:cNvSpPr>
          <p:nvPr>
            <p:ph type="pic" sz="quarter" idx="29" hasCustomPrompt="1"/>
          </p:nvPr>
        </p:nvSpPr>
        <p:spPr>
          <a:xfrm>
            <a:off x="1734912" y="-2199"/>
            <a:ext cx="10453615" cy="6863131"/>
          </a:xfrm>
          <a:custGeom>
            <a:avLst/>
            <a:gdLst>
              <a:gd name="connsiteX0" fmla="*/ 7131651 w 10453615"/>
              <a:gd name="connsiteY0" fmla="*/ 0 h 6863131"/>
              <a:gd name="connsiteX1" fmla="*/ 7562831 w 10453615"/>
              <a:gd name="connsiteY1" fmla="*/ 0 h 6863131"/>
              <a:gd name="connsiteX2" fmla="*/ 8508269 w 10453615"/>
              <a:gd name="connsiteY2" fmla="*/ 0 h 6863131"/>
              <a:gd name="connsiteX3" fmla="*/ 8508269 w 10453615"/>
              <a:gd name="connsiteY3" fmla="*/ 2199 h 6863131"/>
              <a:gd name="connsiteX4" fmla="*/ 8802831 w 10453615"/>
              <a:gd name="connsiteY4" fmla="*/ 2199 h 6863131"/>
              <a:gd name="connsiteX5" fmla="*/ 9182924 w 10453615"/>
              <a:gd name="connsiteY5" fmla="*/ 2199 h 6863131"/>
              <a:gd name="connsiteX6" fmla="*/ 10453615 w 10453615"/>
              <a:gd name="connsiteY6" fmla="*/ 2199 h 6863131"/>
              <a:gd name="connsiteX7" fmla="*/ 10453615 w 10453615"/>
              <a:gd name="connsiteY7" fmla="*/ 6860199 h 6863131"/>
              <a:gd name="connsiteX8" fmla="*/ 9182924 w 10453615"/>
              <a:gd name="connsiteY8" fmla="*/ 6860199 h 6863131"/>
              <a:gd name="connsiteX9" fmla="*/ 8802831 w 10453615"/>
              <a:gd name="connsiteY9" fmla="*/ 6860199 h 6863131"/>
              <a:gd name="connsiteX10" fmla="*/ 8802831 w 10453615"/>
              <a:gd name="connsiteY10" fmla="*/ 6863131 h 6863131"/>
              <a:gd name="connsiteX11" fmla="*/ 7532140 w 10453615"/>
              <a:gd name="connsiteY11" fmla="*/ 6863131 h 6863131"/>
              <a:gd name="connsiteX12" fmla="*/ 3216037 w 10453615"/>
              <a:gd name="connsiteY12" fmla="*/ 6863131 h 6863131"/>
              <a:gd name="connsiteX13" fmla="*/ 1945345 w 10453615"/>
              <a:gd name="connsiteY13" fmla="*/ 6863131 h 6863131"/>
              <a:gd name="connsiteX14" fmla="*/ 1947214 w 10453615"/>
              <a:gd name="connsiteY14" fmla="*/ 6860136 h 6863131"/>
              <a:gd name="connsiteX15" fmla="*/ 0 w 10453615"/>
              <a:gd name="connsiteY15" fmla="*/ 6860136 h 6863131"/>
              <a:gd name="connsiteX16" fmla="*/ 78105 w 10453615"/>
              <a:gd name="connsiteY16" fmla="*/ 6414112 h 6863131"/>
              <a:gd name="connsiteX17" fmla="*/ 526161 w 10453615"/>
              <a:gd name="connsiteY17" fmla="*/ 6334038 h 6863131"/>
              <a:gd name="connsiteX18" fmla="*/ 606171 w 10453615"/>
              <a:gd name="connsiteY18" fmla="*/ 5885982 h 6863131"/>
              <a:gd name="connsiteX19" fmla="*/ 1054227 w 10453615"/>
              <a:gd name="connsiteY19" fmla="*/ 5805909 h 6863131"/>
              <a:gd name="connsiteX20" fmla="*/ 1134301 w 10453615"/>
              <a:gd name="connsiteY20" fmla="*/ 5357853 h 6863131"/>
              <a:gd name="connsiteX21" fmla="*/ 1582357 w 10453615"/>
              <a:gd name="connsiteY21" fmla="*/ 5277779 h 6863131"/>
              <a:gd name="connsiteX22" fmla="*/ 1662430 w 10453615"/>
              <a:gd name="connsiteY22" fmla="*/ 4829723 h 6863131"/>
              <a:gd name="connsiteX23" fmla="*/ 2110486 w 10453615"/>
              <a:gd name="connsiteY23" fmla="*/ 4749713 h 6863131"/>
              <a:gd name="connsiteX24" fmla="*/ 2190560 w 10453615"/>
              <a:gd name="connsiteY24" fmla="*/ 4301657 h 6863131"/>
              <a:gd name="connsiteX25" fmla="*/ 2638616 w 10453615"/>
              <a:gd name="connsiteY25" fmla="*/ 4221584 h 6863131"/>
              <a:gd name="connsiteX26" fmla="*/ 2718689 w 10453615"/>
              <a:gd name="connsiteY26" fmla="*/ 3773527 h 6863131"/>
              <a:gd name="connsiteX27" fmla="*/ 3166745 w 10453615"/>
              <a:gd name="connsiteY27" fmla="*/ 3693454 h 6863131"/>
              <a:gd name="connsiteX28" fmla="*/ 3280537 w 10453615"/>
              <a:gd name="connsiteY28" fmla="*/ 3375764 h 6863131"/>
              <a:gd name="connsiteX29" fmla="*/ 3248470 w 10453615"/>
              <a:gd name="connsiteY29" fmla="*/ 3243747 h 6863131"/>
              <a:gd name="connsiteX30" fmla="*/ 3696526 w 10453615"/>
              <a:gd name="connsiteY30" fmla="*/ 3163674 h 6863131"/>
              <a:gd name="connsiteX31" fmla="*/ 3708527 w 10453615"/>
              <a:gd name="connsiteY31" fmla="*/ 3151037 h 6863131"/>
              <a:gd name="connsiteX32" fmla="*/ 3709924 w 10453615"/>
              <a:gd name="connsiteY32" fmla="*/ 3149450 h 6863131"/>
              <a:gd name="connsiteX33" fmla="*/ 3742500 w 10453615"/>
              <a:gd name="connsiteY33" fmla="*/ 3107476 h 6863131"/>
              <a:gd name="connsiteX34" fmla="*/ 3742690 w 10453615"/>
              <a:gd name="connsiteY34" fmla="*/ 3107603 h 6863131"/>
              <a:gd name="connsiteX35" fmla="*/ 3776536 w 10453615"/>
              <a:gd name="connsiteY35" fmla="*/ 2715681 h 6863131"/>
              <a:gd name="connsiteX36" fmla="*/ 4224592 w 10453615"/>
              <a:gd name="connsiteY36" fmla="*/ 2635608 h 6863131"/>
              <a:gd name="connsiteX37" fmla="*/ 4304665 w 10453615"/>
              <a:gd name="connsiteY37" fmla="*/ 2187552 h 6863131"/>
              <a:gd name="connsiteX38" fmla="*/ 4752721 w 10453615"/>
              <a:gd name="connsiteY38" fmla="*/ 2107478 h 6863131"/>
              <a:gd name="connsiteX39" fmla="*/ 4832795 w 10453615"/>
              <a:gd name="connsiteY39" fmla="*/ 1659422 h 6863131"/>
              <a:gd name="connsiteX40" fmla="*/ 5280851 w 10453615"/>
              <a:gd name="connsiteY40" fmla="*/ 1579349 h 6863131"/>
              <a:gd name="connsiteX41" fmla="*/ 5360924 w 10453615"/>
              <a:gd name="connsiteY41" fmla="*/ 1131293 h 6863131"/>
              <a:gd name="connsiteX42" fmla="*/ 5808917 w 10453615"/>
              <a:gd name="connsiteY42" fmla="*/ 1051219 h 6863131"/>
              <a:gd name="connsiteX43" fmla="*/ 5888990 w 10453615"/>
              <a:gd name="connsiteY43" fmla="*/ 603163 h 6863131"/>
              <a:gd name="connsiteX44" fmla="*/ 6337046 w 10453615"/>
              <a:gd name="connsiteY44" fmla="*/ 523090 h 6863131"/>
              <a:gd name="connsiteX45" fmla="*/ 6417120 w 10453615"/>
              <a:gd name="connsiteY45" fmla="*/ 75034 h 6863131"/>
              <a:gd name="connsiteX46" fmla="*/ 6857746 w 10453615"/>
              <a:gd name="connsiteY46" fmla="*/ 2199 h 6863131"/>
              <a:gd name="connsiteX47" fmla="*/ 6857810 w 10453615"/>
              <a:gd name="connsiteY47" fmla="*/ 2199 h 6863131"/>
              <a:gd name="connsiteX48" fmla="*/ 7089594 w 10453615"/>
              <a:gd name="connsiteY48" fmla="*/ 2199 h 6863131"/>
              <a:gd name="connsiteX49" fmla="*/ 7130161 w 10453615"/>
              <a:gd name="connsiteY49" fmla="*/ 2199 h 6863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0453615" h="6863131">
                <a:moveTo>
                  <a:pt x="7131651" y="0"/>
                </a:moveTo>
                <a:lnTo>
                  <a:pt x="7562831" y="0"/>
                </a:lnTo>
                <a:lnTo>
                  <a:pt x="8508269" y="0"/>
                </a:lnTo>
                <a:lnTo>
                  <a:pt x="8508269" y="2199"/>
                </a:lnTo>
                <a:lnTo>
                  <a:pt x="8802831" y="2199"/>
                </a:lnTo>
                <a:lnTo>
                  <a:pt x="9182924" y="2199"/>
                </a:lnTo>
                <a:lnTo>
                  <a:pt x="10453615" y="2199"/>
                </a:lnTo>
                <a:lnTo>
                  <a:pt x="10453615" y="6860199"/>
                </a:lnTo>
                <a:lnTo>
                  <a:pt x="9182924" y="6860199"/>
                </a:lnTo>
                <a:lnTo>
                  <a:pt x="8802831" y="6860199"/>
                </a:lnTo>
                <a:lnTo>
                  <a:pt x="8802831" y="6863131"/>
                </a:lnTo>
                <a:lnTo>
                  <a:pt x="7532140" y="6863131"/>
                </a:lnTo>
                <a:lnTo>
                  <a:pt x="3216037" y="6863131"/>
                </a:lnTo>
                <a:lnTo>
                  <a:pt x="1945345" y="6863131"/>
                </a:lnTo>
                <a:lnTo>
                  <a:pt x="1947214" y="6860136"/>
                </a:lnTo>
                <a:lnTo>
                  <a:pt x="0" y="6860136"/>
                </a:lnTo>
                <a:cubicBezTo>
                  <a:pt x="115888" y="6742597"/>
                  <a:pt x="140716" y="6564861"/>
                  <a:pt x="78105" y="6414112"/>
                </a:cubicBezTo>
                <a:cubicBezTo>
                  <a:pt x="229680" y="6480533"/>
                  <a:pt x="406908" y="6453291"/>
                  <a:pt x="526161" y="6334038"/>
                </a:cubicBezTo>
                <a:cubicBezTo>
                  <a:pt x="643700" y="6216500"/>
                  <a:pt x="669227" y="6037620"/>
                  <a:pt x="606171" y="5885982"/>
                </a:cubicBezTo>
                <a:cubicBezTo>
                  <a:pt x="757809" y="5952467"/>
                  <a:pt x="934974" y="5925162"/>
                  <a:pt x="1054227" y="5805909"/>
                </a:cubicBezTo>
                <a:cubicBezTo>
                  <a:pt x="1171829" y="5688370"/>
                  <a:pt x="1197356" y="5509491"/>
                  <a:pt x="1134301" y="5357853"/>
                </a:cubicBezTo>
                <a:cubicBezTo>
                  <a:pt x="1285939" y="5424337"/>
                  <a:pt x="1463104" y="5397032"/>
                  <a:pt x="1582357" y="5277779"/>
                </a:cubicBezTo>
                <a:cubicBezTo>
                  <a:pt x="1699895" y="5160241"/>
                  <a:pt x="1725486" y="4981361"/>
                  <a:pt x="1662430" y="4829723"/>
                </a:cubicBezTo>
                <a:cubicBezTo>
                  <a:pt x="1814068" y="4896208"/>
                  <a:pt x="1991233" y="4868966"/>
                  <a:pt x="2110486" y="4749713"/>
                </a:cubicBezTo>
                <a:cubicBezTo>
                  <a:pt x="2228025" y="4632111"/>
                  <a:pt x="2253615" y="4453232"/>
                  <a:pt x="2190560" y="4301657"/>
                </a:cubicBezTo>
                <a:cubicBezTo>
                  <a:pt x="2342198" y="4368078"/>
                  <a:pt x="2519363" y="4340837"/>
                  <a:pt x="2638616" y="4221584"/>
                </a:cubicBezTo>
                <a:cubicBezTo>
                  <a:pt x="2756154" y="4103982"/>
                  <a:pt x="2781745" y="3925102"/>
                  <a:pt x="2718689" y="3773527"/>
                </a:cubicBezTo>
                <a:cubicBezTo>
                  <a:pt x="2870327" y="3839949"/>
                  <a:pt x="3047492" y="3812707"/>
                  <a:pt x="3166745" y="3693454"/>
                </a:cubicBezTo>
                <a:cubicBezTo>
                  <a:pt x="3252533" y="3607602"/>
                  <a:pt x="3289871" y="3490952"/>
                  <a:pt x="3280537" y="3375764"/>
                </a:cubicBezTo>
                <a:cubicBezTo>
                  <a:pt x="3276854" y="3330869"/>
                  <a:pt x="3266123" y="3286229"/>
                  <a:pt x="3248470" y="3243747"/>
                </a:cubicBezTo>
                <a:cubicBezTo>
                  <a:pt x="3400044" y="3310168"/>
                  <a:pt x="3577273" y="3282927"/>
                  <a:pt x="3696526" y="3163674"/>
                </a:cubicBezTo>
                <a:cubicBezTo>
                  <a:pt x="3700590" y="3159546"/>
                  <a:pt x="3704654" y="3155355"/>
                  <a:pt x="3708527" y="3151037"/>
                </a:cubicBezTo>
                <a:cubicBezTo>
                  <a:pt x="3709035" y="3150466"/>
                  <a:pt x="3709480" y="3149958"/>
                  <a:pt x="3709924" y="3149450"/>
                </a:cubicBezTo>
                <a:cubicBezTo>
                  <a:pt x="3721671" y="3136369"/>
                  <a:pt x="3732530" y="3122399"/>
                  <a:pt x="3742500" y="3107476"/>
                </a:cubicBezTo>
                <a:lnTo>
                  <a:pt x="3742690" y="3107603"/>
                </a:lnTo>
                <a:cubicBezTo>
                  <a:pt x="3819589" y="2993684"/>
                  <a:pt x="3830193" y="2844777"/>
                  <a:pt x="3776536" y="2715681"/>
                </a:cubicBezTo>
                <a:cubicBezTo>
                  <a:pt x="3928174" y="2782102"/>
                  <a:pt x="4105339" y="2754861"/>
                  <a:pt x="4224592" y="2635608"/>
                </a:cubicBezTo>
                <a:cubicBezTo>
                  <a:pt x="4342130" y="2518069"/>
                  <a:pt x="4367657" y="2339190"/>
                  <a:pt x="4304665" y="2187552"/>
                </a:cubicBezTo>
                <a:cubicBezTo>
                  <a:pt x="4456303" y="2253973"/>
                  <a:pt x="4635183" y="2225017"/>
                  <a:pt x="4752721" y="2107478"/>
                </a:cubicBezTo>
                <a:cubicBezTo>
                  <a:pt x="4870260" y="1989940"/>
                  <a:pt x="4895787" y="1811060"/>
                  <a:pt x="4832795" y="1659422"/>
                </a:cubicBezTo>
                <a:cubicBezTo>
                  <a:pt x="4984369" y="1725843"/>
                  <a:pt x="5163312" y="1696887"/>
                  <a:pt x="5280851" y="1579349"/>
                </a:cubicBezTo>
                <a:cubicBezTo>
                  <a:pt x="5398389" y="1461810"/>
                  <a:pt x="5423916" y="1282931"/>
                  <a:pt x="5360924" y="1131293"/>
                </a:cubicBezTo>
                <a:cubicBezTo>
                  <a:pt x="5512499" y="1197714"/>
                  <a:pt x="5689664" y="1170472"/>
                  <a:pt x="5808917" y="1051219"/>
                </a:cubicBezTo>
                <a:cubicBezTo>
                  <a:pt x="5926519" y="933681"/>
                  <a:pt x="5952046" y="754801"/>
                  <a:pt x="5888990" y="603163"/>
                </a:cubicBezTo>
                <a:cubicBezTo>
                  <a:pt x="6040628" y="669648"/>
                  <a:pt x="6217793" y="642343"/>
                  <a:pt x="6337046" y="523090"/>
                </a:cubicBezTo>
                <a:cubicBezTo>
                  <a:pt x="6454585" y="405551"/>
                  <a:pt x="6480175" y="226671"/>
                  <a:pt x="6417120" y="75034"/>
                </a:cubicBezTo>
                <a:cubicBezTo>
                  <a:pt x="6565646" y="140185"/>
                  <a:pt x="6738684" y="115356"/>
                  <a:pt x="6857746" y="2199"/>
                </a:cubicBezTo>
                <a:lnTo>
                  <a:pt x="6857810" y="2199"/>
                </a:lnTo>
                <a:lnTo>
                  <a:pt x="7089594" y="2199"/>
                </a:lnTo>
                <a:lnTo>
                  <a:pt x="7130161" y="2199"/>
                </a:lnTo>
                <a:close/>
              </a:path>
            </a:pathLst>
          </a:custGeom>
          <a:noFill/>
        </p:spPr>
        <p:txBody>
          <a:bodyPr wrap="square" lIns="4680000" tIns="216000" rIns="540000" bIns="900000" anchor="b">
            <a:noAutofit/>
          </a:bodyPr>
          <a:lstStyle>
            <a:lvl1pPr marL="0" indent="0" algn="r">
              <a:buNone/>
              <a:defRPr sz="1400" b="0">
                <a:solidFill>
                  <a:schemeClr val="tx1"/>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51908877-0B3F-FAF6-EB89-4F4663D1A68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6" name="Alatunnisteen paikkamerkki 5">
            <a:extLst>
              <a:ext uri="{FF2B5EF4-FFF2-40B4-BE49-F238E27FC236}">
                <a16:creationId xmlns:a16="http://schemas.microsoft.com/office/drawing/2014/main" id="{EB9825AF-FA9A-3E07-6363-82CC9463A8AF}"/>
              </a:ext>
            </a:extLst>
          </p:cNvPr>
          <p:cNvSpPr>
            <a:spLocks noGrp="1"/>
          </p:cNvSpPr>
          <p:nvPr>
            <p:ph type="ftr" sz="quarter" idx="27"/>
          </p:nvPr>
        </p:nvSpPr>
        <p:spPr/>
        <p:txBody>
          <a:bodyPr/>
          <a:lstStyle>
            <a:lvl1pPr>
              <a:defRPr>
                <a:solidFill>
                  <a:schemeClr val="tx1"/>
                </a:solidFill>
              </a:defRPr>
            </a:lvl1pPr>
          </a:lstStyle>
          <a:p>
            <a:endParaRPr lang="fi-FI" dirty="0"/>
          </a:p>
        </p:txBody>
      </p:sp>
      <p:sp>
        <p:nvSpPr>
          <p:cNvPr id="3" name="Päivämäärän paikkamerkki 2">
            <a:extLst>
              <a:ext uri="{FF2B5EF4-FFF2-40B4-BE49-F238E27FC236}">
                <a16:creationId xmlns:a16="http://schemas.microsoft.com/office/drawing/2014/main" id="{1729CFC5-24DD-513B-E598-74E5AC0D8054}"/>
              </a:ext>
            </a:extLst>
          </p:cNvPr>
          <p:cNvSpPr>
            <a:spLocks noGrp="1"/>
          </p:cNvSpPr>
          <p:nvPr>
            <p:ph type="dt" sz="half" idx="26"/>
          </p:nvPr>
        </p:nvSpPr>
        <p:spPr/>
        <p:txBody>
          <a:bodyPr/>
          <a:lstStyle>
            <a:lvl1pPr>
              <a:defRPr>
                <a:solidFill>
                  <a:schemeClr val="tx1"/>
                </a:solidFill>
              </a:defRPr>
            </a:lvl1pPr>
          </a:lstStyle>
          <a:p>
            <a:r>
              <a:rPr lang="fi-FI"/>
              <a:t>12.8.2025</a:t>
            </a:r>
            <a:endParaRPr lang="fi-FI" dirty="0"/>
          </a:p>
        </p:txBody>
      </p:sp>
      <p:sp>
        <p:nvSpPr>
          <p:cNvPr id="7" name="Dian numeron paikkamerkki 6">
            <a:extLst>
              <a:ext uri="{FF2B5EF4-FFF2-40B4-BE49-F238E27FC236}">
                <a16:creationId xmlns:a16="http://schemas.microsoft.com/office/drawing/2014/main" id="{EE6EA182-DE74-CE41-32C4-1B7D6DA240A3}"/>
              </a:ext>
            </a:extLst>
          </p:cNvPr>
          <p:cNvSpPr>
            <a:spLocks noGrp="1"/>
          </p:cNvSpPr>
          <p:nvPr>
            <p:ph type="sldNum" sz="quarter" idx="28"/>
          </p:nvPr>
        </p:nvSpPr>
        <p:spPr/>
        <p:txBody>
          <a:bodyPr/>
          <a:lstStyle>
            <a:lvl1pPr>
              <a:defRPr>
                <a:solidFill>
                  <a:schemeClr val="tx1"/>
                </a:solidFill>
              </a:defRPr>
            </a:lvl1pPr>
          </a:lstStyle>
          <a:p>
            <a:fld id="{A9494116-C6F5-466F-B5C1-BBB074CB17FC}" type="slidenum">
              <a:rPr lang="fi-FI" smtClean="0"/>
              <a:pPr/>
              <a:t>‹#›</a:t>
            </a:fld>
            <a:endParaRPr lang="fi-FI" dirty="0"/>
          </a:p>
        </p:txBody>
      </p:sp>
      <p:sp>
        <p:nvSpPr>
          <p:cNvPr id="9" name="Logo">
            <a:extLst>
              <a:ext uri="{FF2B5EF4-FFF2-40B4-BE49-F238E27FC236}">
                <a16:creationId xmlns:a16="http://schemas.microsoft.com/office/drawing/2014/main" id="{3BD9FFC4-98C6-BAEA-E9C4-315D369A484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tx1"/>
              </a:solidFill>
            </a:endParaRPr>
          </a:p>
        </p:txBody>
      </p:sp>
    </p:spTree>
    <p:extLst>
      <p:ext uri="{BB962C8B-B14F-4D97-AF65-F5344CB8AC3E}">
        <p14:creationId xmlns:p14="http://schemas.microsoft.com/office/powerpoint/2010/main" val="1181263555"/>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preserve="1" userDrawn="1">
  <p:cSld name="Otsikko ja teksi kuvalla 1 D">
    <p:bg>
      <p:bgPr>
        <a:solidFill>
          <a:schemeClr val="accent5"/>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13FA4661-81D4-ACAC-CD7F-EA1CD36ECB2A}"/>
              </a:ext>
            </a:extLst>
          </p:cNvPr>
          <p:cNvSpPr>
            <a:spLocks noGrp="1"/>
          </p:cNvSpPr>
          <p:nvPr>
            <p:ph type="title"/>
          </p:nvPr>
        </p:nvSpPr>
        <p:spPr>
          <a:xfrm>
            <a:off x="546100" y="546100"/>
            <a:ext cx="4581525" cy="1235075"/>
          </a:xfrm>
          <a:prstGeom prst="rect">
            <a:avLst/>
          </a:prstGeom>
        </p:spPr>
        <p:txBody>
          <a:bodyPr anchor="t"/>
          <a:lstStyle>
            <a:lvl1pPr>
              <a:defRPr sz="3600">
                <a:solidFill>
                  <a:schemeClr val="bg1"/>
                </a:solidFill>
              </a:defRPr>
            </a:lvl1pPr>
          </a:lstStyle>
          <a:p>
            <a:endParaRPr lang="fi-FI" dirty="0"/>
          </a:p>
        </p:txBody>
      </p:sp>
      <p:sp>
        <p:nvSpPr>
          <p:cNvPr id="10" name="Tekstin paikkamerkki 9">
            <a:extLst>
              <a:ext uri="{FF2B5EF4-FFF2-40B4-BE49-F238E27FC236}">
                <a16:creationId xmlns:a16="http://schemas.microsoft.com/office/drawing/2014/main" id="{365CFA68-6BE1-21E0-C2A9-A74D5798CE08}"/>
              </a:ext>
            </a:extLst>
          </p:cNvPr>
          <p:cNvSpPr>
            <a:spLocks noGrp="1"/>
          </p:cNvSpPr>
          <p:nvPr>
            <p:ph type="body" sz="quarter" idx="30"/>
          </p:nvPr>
        </p:nvSpPr>
        <p:spPr>
          <a:xfrm>
            <a:off x="539750" y="2276475"/>
            <a:ext cx="4587875" cy="3724275"/>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5" name="Kuvan paikkamerkki 17">
            <a:extLst>
              <a:ext uri="{FF2B5EF4-FFF2-40B4-BE49-F238E27FC236}">
                <a16:creationId xmlns:a16="http://schemas.microsoft.com/office/drawing/2014/main" id="{0A89A386-6209-1205-235A-1A30BEA7C40E}"/>
              </a:ext>
              <a:ext uri="{C183D7F6-B498-43B3-948B-1728B52AA6E4}">
                <adec:decorative xmlns:adec="http://schemas.microsoft.com/office/drawing/2017/decorative" val="1"/>
              </a:ext>
            </a:extLst>
          </p:cNvPr>
          <p:cNvSpPr>
            <a:spLocks noGrp="1"/>
          </p:cNvSpPr>
          <p:nvPr>
            <p:ph type="pic" sz="quarter" idx="29" hasCustomPrompt="1"/>
          </p:nvPr>
        </p:nvSpPr>
        <p:spPr>
          <a:xfrm>
            <a:off x="5937791" y="548910"/>
            <a:ext cx="5699490" cy="5699490"/>
          </a:xfrm>
          <a:custGeom>
            <a:avLst/>
            <a:gdLst>
              <a:gd name="connsiteX0" fmla="*/ 1260000 w 2520000"/>
              <a:gd name="connsiteY0" fmla="*/ 0 h 2520000"/>
              <a:gd name="connsiteX1" fmla="*/ 2520000 w 2520000"/>
              <a:gd name="connsiteY1" fmla="*/ 1260000 h 2520000"/>
              <a:gd name="connsiteX2" fmla="*/ 1260000 w 2520000"/>
              <a:gd name="connsiteY2" fmla="*/ 2520000 h 2520000"/>
              <a:gd name="connsiteX3" fmla="*/ 0 w 2520000"/>
              <a:gd name="connsiteY3" fmla="*/ 1260000 h 2520000"/>
              <a:gd name="connsiteX4" fmla="*/ 1260000 w 2520000"/>
              <a:gd name="connsiteY4" fmla="*/ 0 h 252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0000" h="2520000">
                <a:moveTo>
                  <a:pt x="1260000" y="0"/>
                </a:moveTo>
                <a:cubicBezTo>
                  <a:pt x="1955879" y="0"/>
                  <a:pt x="2520000" y="564121"/>
                  <a:pt x="2520000" y="1260000"/>
                </a:cubicBezTo>
                <a:cubicBezTo>
                  <a:pt x="2520000" y="1955879"/>
                  <a:pt x="1955879" y="2520000"/>
                  <a:pt x="1260000" y="2520000"/>
                </a:cubicBezTo>
                <a:cubicBezTo>
                  <a:pt x="564121" y="2520000"/>
                  <a:pt x="0" y="1955879"/>
                  <a:pt x="0" y="1260000"/>
                </a:cubicBezTo>
                <a:cubicBezTo>
                  <a:pt x="0" y="564121"/>
                  <a:pt x="564121" y="0"/>
                  <a:pt x="1260000" y="0"/>
                </a:cubicBezTo>
                <a:close/>
              </a:path>
            </a:pathLst>
          </a:custGeom>
        </p:spPr>
        <p:txBody>
          <a:bodyPr wrap="square" lIns="540000" rIns="540000" anchor="ctr">
            <a:noAutofit/>
          </a:bodyPr>
          <a:lstStyle>
            <a:lvl1pPr marL="0" indent="0" algn="ctr">
              <a:buNone/>
              <a:defRPr sz="1400" b="0">
                <a:solidFill>
                  <a:schemeClr val="tx1"/>
                </a:solidFill>
              </a:defRPr>
            </a:lvl1pPr>
          </a:lstStyle>
          <a:p>
            <a:r>
              <a:rPr lang="fi-FI" dirty="0"/>
              <a:t>Lisää kuva napsauttamalla kuvaketta. 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Tämä teksti ei näy lopullisessa versiossa! </a:t>
            </a:r>
          </a:p>
        </p:txBody>
      </p:sp>
      <p:sp>
        <p:nvSpPr>
          <p:cNvPr id="12" name="Kuvatiedot">
            <a:extLst>
              <a:ext uri="{FF2B5EF4-FFF2-40B4-BE49-F238E27FC236}">
                <a16:creationId xmlns:a16="http://schemas.microsoft.com/office/drawing/2014/main" id="{B02A4E00-D758-402E-4D05-FF2D8A96063C}"/>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28E355FA-B8D8-8DAE-EBC7-FA455C2FACD5}"/>
              </a:ext>
            </a:extLst>
          </p:cNvPr>
          <p:cNvSpPr>
            <a:spLocks noGrp="1"/>
          </p:cNvSpPr>
          <p:nvPr>
            <p:ph type="ftr" sz="quarter" idx="27"/>
          </p:nvPr>
        </p:nvSpPr>
        <p:spPr/>
        <p:txBody>
          <a:bodyPr/>
          <a:lstStyle>
            <a:lvl1pPr>
              <a:defRPr>
                <a:solidFill>
                  <a:schemeClr val="tx1"/>
                </a:solidFill>
              </a:defRPr>
            </a:lvl1pPr>
          </a:lstStyle>
          <a:p>
            <a:endParaRPr lang="fi-FI" dirty="0"/>
          </a:p>
        </p:txBody>
      </p:sp>
      <p:sp>
        <p:nvSpPr>
          <p:cNvPr id="6" name="Päivämäärän paikkamerkki 5">
            <a:extLst>
              <a:ext uri="{FF2B5EF4-FFF2-40B4-BE49-F238E27FC236}">
                <a16:creationId xmlns:a16="http://schemas.microsoft.com/office/drawing/2014/main" id="{484C47EE-3297-341A-7F66-04D1CEBED6CA}"/>
              </a:ext>
            </a:extLst>
          </p:cNvPr>
          <p:cNvSpPr>
            <a:spLocks noGrp="1"/>
          </p:cNvSpPr>
          <p:nvPr>
            <p:ph type="dt" sz="half" idx="26"/>
          </p:nvPr>
        </p:nvSpPr>
        <p:spPr/>
        <p:txBody>
          <a:bodyPr/>
          <a:lstStyle>
            <a:lvl1pPr>
              <a:defRPr>
                <a:solidFill>
                  <a:schemeClr val="tx1"/>
                </a:solidFill>
              </a:defRPr>
            </a:lvl1pPr>
          </a:lstStyle>
          <a:p>
            <a:r>
              <a:rPr lang="fi-FI"/>
              <a:t>12.8.2025</a:t>
            </a:r>
            <a:endParaRPr lang="fi-FI" dirty="0"/>
          </a:p>
        </p:txBody>
      </p:sp>
      <p:sp>
        <p:nvSpPr>
          <p:cNvPr id="8" name="Dian numeron paikkamerkki 7">
            <a:extLst>
              <a:ext uri="{FF2B5EF4-FFF2-40B4-BE49-F238E27FC236}">
                <a16:creationId xmlns:a16="http://schemas.microsoft.com/office/drawing/2014/main" id="{F9187A6B-CBDC-4C25-C49D-15DBC735E539}"/>
              </a:ext>
            </a:extLst>
          </p:cNvPr>
          <p:cNvSpPr>
            <a:spLocks noGrp="1"/>
          </p:cNvSpPr>
          <p:nvPr>
            <p:ph type="sldNum" sz="quarter" idx="28"/>
          </p:nvPr>
        </p:nvSpPr>
        <p:spPr/>
        <p:txBody>
          <a:bodyPr/>
          <a:lstStyle>
            <a:lvl1pPr>
              <a:defRPr>
                <a:solidFill>
                  <a:schemeClr val="tx1"/>
                </a:solidFill>
              </a:defRPr>
            </a:lvl1pPr>
          </a:lstStyle>
          <a:p>
            <a:fld id="{A9494116-C6F5-466F-B5C1-BBB074CB17FC}" type="slidenum">
              <a:rPr lang="fi-FI" smtClean="0"/>
              <a:pPr/>
              <a:t>‹#›</a:t>
            </a:fld>
            <a:endParaRPr lang="fi-FI" dirty="0"/>
          </a:p>
        </p:txBody>
      </p:sp>
      <p:sp>
        <p:nvSpPr>
          <p:cNvPr id="3" name="Logo">
            <a:extLst>
              <a:ext uri="{FF2B5EF4-FFF2-40B4-BE49-F238E27FC236}">
                <a16:creationId xmlns:a16="http://schemas.microsoft.com/office/drawing/2014/main" id="{0A88D190-3D89-D8CB-8D6C-24F5A3AD6B25}"/>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tx1"/>
              </a:solidFill>
            </a:endParaRPr>
          </a:p>
        </p:txBody>
      </p:sp>
    </p:spTree>
    <p:extLst>
      <p:ext uri="{BB962C8B-B14F-4D97-AF65-F5344CB8AC3E}">
        <p14:creationId xmlns:p14="http://schemas.microsoft.com/office/powerpoint/2010/main" val="1930855294"/>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blank" preserve="1">
  <p:cSld name="Tyhjä">
    <p:spTree>
      <p:nvGrpSpPr>
        <p:cNvPr id="1" name=""/>
        <p:cNvGrpSpPr/>
        <p:nvPr/>
      </p:nvGrpSpPr>
      <p:grpSpPr>
        <a:xfrm>
          <a:off x="0" y="0"/>
          <a:ext cx="0" cy="0"/>
          <a:chOff x="0" y="0"/>
          <a:chExt cx="0" cy="0"/>
        </a:xfrm>
      </p:grpSpPr>
      <p:sp>
        <p:nvSpPr>
          <p:cNvPr id="6" name="Alatunnisteen paikkamerkki 5">
            <a:extLst>
              <a:ext uri="{FF2B5EF4-FFF2-40B4-BE49-F238E27FC236}">
                <a16:creationId xmlns:a16="http://schemas.microsoft.com/office/drawing/2014/main" id="{335B3306-103F-1C24-57AE-14F31DD4538B}"/>
              </a:ext>
            </a:extLst>
          </p:cNvPr>
          <p:cNvSpPr>
            <a:spLocks noGrp="1"/>
          </p:cNvSpPr>
          <p:nvPr>
            <p:ph type="ftr" sz="quarter" idx="11"/>
          </p:nvPr>
        </p:nvSpPr>
        <p:spPr/>
        <p:txBody>
          <a:bodyPr/>
          <a:lstStyle/>
          <a:p>
            <a:endParaRPr lang="fi-FI" dirty="0"/>
          </a:p>
        </p:txBody>
      </p:sp>
      <p:sp>
        <p:nvSpPr>
          <p:cNvPr id="5" name="Päivämäärän paikkamerkki 4">
            <a:extLst>
              <a:ext uri="{FF2B5EF4-FFF2-40B4-BE49-F238E27FC236}">
                <a16:creationId xmlns:a16="http://schemas.microsoft.com/office/drawing/2014/main" id="{17314EAD-ABBB-B54E-3E97-6EEAB659FBDA}"/>
              </a:ext>
            </a:extLst>
          </p:cNvPr>
          <p:cNvSpPr>
            <a:spLocks noGrp="1"/>
          </p:cNvSpPr>
          <p:nvPr>
            <p:ph type="dt" sz="half" idx="10"/>
          </p:nvPr>
        </p:nvSpPr>
        <p:spPr/>
        <p:txBody>
          <a:bodyPr/>
          <a:lstStyle/>
          <a:p>
            <a:r>
              <a:rPr lang="fi-FI"/>
              <a:t>12.8.2025</a:t>
            </a:r>
            <a:endParaRPr lang="fi-FI" dirty="0"/>
          </a:p>
        </p:txBody>
      </p:sp>
      <p:sp>
        <p:nvSpPr>
          <p:cNvPr id="8" name="Dian numeron paikkamerkki 7">
            <a:extLst>
              <a:ext uri="{FF2B5EF4-FFF2-40B4-BE49-F238E27FC236}">
                <a16:creationId xmlns:a16="http://schemas.microsoft.com/office/drawing/2014/main" id="{9B13F0F7-0F1E-BF74-9132-0429C438BC8E}"/>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3" name="Logo">
            <a:extLst>
              <a:ext uri="{FF2B5EF4-FFF2-40B4-BE49-F238E27FC236}">
                <a16:creationId xmlns:a16="http://schemas.microsoft.com/office/drawing/2014/main" id="{BCCB7BF2-8336-5868-B080-FD1476C72078}"/>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631362978"/>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preserve="1" userDrawn="1">
  <p:cSld name="Tiivistelmä 1">
    <p:bg>
      <p:bgPr>
        <a:solidFill>
          <a:schemeClr val="accent5"/>
        </a:solidFill>
        <a:effectLst/>
      </p:bgPr>
    </p:bg>
    <p:spTree>
      <p:nvGrpSpPr>
        <p:cNvPr id="1" name=""/>
        <p:cNvGrpSpPr/>
        <p:nvPr/>
      </p:nvGrpSpPr>
      <p:grpSpPr>
        <a:xfrm>
          <a:off x="0" y="0"/>
          <a:ext cx="0" cy="0"/>
          <a:chOff x="0" y="0"/>
          <a:chExt cx="0" cy="0"/>
        </a:xfrm>
      </p:grpSpPr>
      <p:sp>
        <p:nvSpPr>
          <p:cNvPr id="41" name="Vapaamuotoinen: Muoto 40">
            <a:extLst>
              <a:ext uri="{FF2B5EF4-FFF2-40B4-BE49-F238E27FC236}">
                <a16:creationId xmlns:a16="http://schemas.microsoft.com/office/drawing/2014/main" id="{E1E9FBD0-5936-C961-0FD7-FA49E885E182}"/>
              </a:ext>
              <a:ext uri="{C183D7F6-B498-43B3-948B-1728B52AA6E4}">
                <adec:decorative xmlns:adec="http://schemas.microsoft.com/office/drawing/2017/decorative" val="1"/>
              </a:ext>
            </a:extLst>
          </p:cNvPr>
          <p:cNvSpPr>
            <a:spLocks noChangeAspect="1"/>
          </p:cNvSpPr>
          <p:nvPr userDrawn="1"/>
        </p:nvSpPr>
        <p:spPr>
          <a:xfrm>
            <a:off x="-60960" y="-34290"/>
            <a:ext cx="12313920" cy="6926580"/>
          </a:xfrm>
          <a:custGeom>
            <a:avLst/>
            <a:gdLst>
              <a:gd name="connsiteX0" fmla="*/ 601503 w 12313920"/>
              <a:gd name="connsiteY0" fmla="*/ 1316912 h 6926580"/>
              <a:gd name="connsiteX1" fmla="*/ 601503 w 12313920"/>
              <a:gd name="connsiteY1" fmla="*/ 6035039 h 6926580"/>
              <a:gd name="connsiteX2" fmla="*/ 11712416 w 12313920"/>
              <a:gd name="connsiteY2" fmla="*/ 6035039 h 6926580"/>
              <a:gd name="connsiteX3" fmla="*/ 11712416 w 12313920"/>
              <a:gd name="connsiteY3" fmla="*/ 1316912 h 6926580"/>
              <a:gd name="connsiteX4" fmla="*/ 0 w 12313920"/>
              <a:gd name="connsiteY4" fmla="*/ 0 h 6926580"/>
              <a:gd name="connsiteX5" fmla="*/ 12313920 w 12313920"/>
              <a:gd name="connsiteY5" fmla="*/ 0 h 6926580"/>
              <a:gd name="connsiteX6" fmla="*/ 12313920 w 12313920"/>
              <a:gd name="connsiteY6" fmla="*/ 6926580 h 6926580"/>
              <a:gd name="connsiteX7" fmla="*/ 0 w 12313920"/>
              <a:gd name="connsiteY7" fmla="*/ 6926580 h 692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3920" h="6926580">
                <a:moveTo>
                  <a:pt x="601503" y="1316912"/>
                </a:moveTo>
                <a:lnTo>
                  <a:pt x="601503" y="6035039"/>
                </a:lnTo>
                <a:lnTo>
                  <a:pt x="11712416" y="6035039"/>
                </a:lnTo>
                <a:lnTo>
                  <a:pt x="11712416" y="1316912"/>
                </a:lnTo>
                <a:close/>
                <a:moveTo>
                  <a:pt x="0" y="0"/>
                </a:moveTo>
                <a:lnTo>
                  <a:pt x="12313920" y="0"/>
                </a:lnTo>
                <a:lnTo>
                  <a:pt x="12313920" y="6926580"/>
                </a:lnTo>
                <a:lnTo>
                  <a:pt x="0" y="6926580"/>
                </a:lnTo>
                <a:close/>
              </a:path>
            </a:pathLst>
          </a:cu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39" name="Suorakulmio 38">
            <a:extLst>
              <a:ext uri="{FF2B5EF4-FFF2-40B4-BE49-F238E27FC236}">
                <a16:creationId xmlns:a16="http://schemas.microsoft.com/office/drawing/2014/main" id="{F9157AD3-80B1-43AB-7329-D5F0FEEE73C5}"/>
              </a:ext>
              <a:ext uri="{C183D7F6-B498-43B3-948B-1728B52AA6E4}">
                <adec:decorative xmlns:adec="http://schemas.microsoft.com/office/drawing/2017/decorative" val="1"/>
              </a:ext>
            </a:extLst>
          </p:cNvPr>
          <p:cNvSpPr/>
          <p:nvPr userDrawn="1"/>
        </p:nvSpPr>
        <p:spPr>
          <a:xfrm>
            <a:off x="5917962"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2" name="Otsikko 1">
            <a:extLst>
              <a:ext uri="{FF2B5EF4-FFF2-40B4-BE49-F238E27FC236}">
                <a16:creationId xmlns:a16="http://schemas.microsoft.com/office/drawing/2014/main" id="{6F447D12-3A4A-FF20-A74B-9C431FE253B2}"/>
              </a:ext>
            </a:extLst>
          </p:cNvPr>
          <p:cNvSpPr>
            <a:spLocks noGrp="1"/>
          </p:cNvSpPr>
          <p:nvPr userDrawn="1">
            <p:ph type="title"/>
          </p:nvPr>
        </p:nvSpPr>
        <p:spPr>
          <a:xfrm>
            <a:off x="541337" y="539751"/>
            <a:ext cx="11109325"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userDrawn="1">
            <p:ph type="pic" sz="quarter" idx="13" hasCustomPrompt="1"/>
          </p:nvPr>
        </p:nvSpPr>
        <p:spPr>
          <a:xfrm>
            <a:off x="538997" y="1283493"/>
            <a:ext cx="5378965" cy="3228181"/>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tIns="108000" rIns="180000" anchor="t" anchorCtr="0">
            <a:noAutofit/>
          </a:bodyPr>
          <a:lstStyle>
            <a:lvl1pPr marL="0" indent="0" algn="ctr">
              <a:buNone/>
              <a:defRPr sz="1200">
                <a:solidFill>
                  <a:schemeClr val="tx1"/>
                </a:solidFill>
              </a:defRPr>
            </a:lvl1pPr>
          </a:lstStyle>
          <a:p>
            <a:r>
              <a:rPr lang="fi-FI" dirty="0"/>
              <a:t>Lisää kuva napsauttamalla kuvaketta. Lisää kuvaajan nimi sivuun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userDrawn="1">
            <p:ph type="body" sz="quarter" idx="21"/>
          </p:nvPr>
        </p:nvSpPr>
        <p:spPr>
          <a:xfrm>
            <a:off x="538997" y="4511675"/>
            <a:ext cx="5376027" cy="743741"/>
          </a:xfrm>
          <a:noFill/>
        </p:spPr>
        <p:txBody>
          <a:bodyPr lIns="360000" tIns="72000" rIns="360000" anchor="t"/>
          <a:lstStyle>
            <a:lvl1pPr marL="0" indent="0" algn="ctr">
              <a:spcAft>
                <a:spcPts val="0"/>
              </a:spcAft>
              <a:buNone/>
              <a:defRPr sz="1800" b="1">
                <a:solidFill>
                  <a:schemeClr val="tx1"/>
                </a:solidFill>
              </a:defRPr>
            </a:lvl1pPr>
          </a:lstStyle>
          <a:p>
            <a:pPr lvl="0"/>
            <a:r>
              <a:rPr lang="fi-FI" dirty="0"/>
              <a:t>Muokkaa tekstin perustyylejä napsauttamalla</a:t>
            </a:r>
          </a:p>
        </p:txBody>
      </p:sp>
      <p:sp>
        <p:nvSpPr>
          <p:cNvPr id="21" name="Tekstin paikkamerkki 1">
            <a:extLst>
              <a:ext uri="{FF2B5EF4-FFF2-40B4-BE49-F238E27FC236}">
                <a16:creationId xmlns:a16="http://schemas.microsoft.com/office/drawing/2014/main" id="{AFA5BCC6-396E-AFF1-7C13-33D22544539C}"/>
              </a:ext>
            </a:extLst>
          </p:cNvPr>
          <p:cNvSpPr>
            <a:spLocks noGrp="1"/>
          </p:cNvSpPr>
          <p:nvPr userDrawn="1">
            <p:ph type="body" sz="quarter" idx="31"/>
          </p:nvPr>
        </p:nvSpPr>
        <p:spPr>
          <a:xfrm>
            <a:off x="538997" y="5255415"/>
            <a:ext cx="5376027" cy="743741"/>
          </a:xfrm>
          <a:noFill/>
        </p:spPr>
        <p:txBody>
          <a:bodyPr lIns="180000" tIns="72000" rIns="180000" anchor="t"/>
          <a:lstStyle>
            <a:lvl1pPr marL="0" indent="0" algn="ctr">
              <a:spcAft>
                <a:spcPts val="0"/>
              </a:spcAft>
              <a:buNone/>
              <a:defRPr sz="1600" b="0">
                <a:solidFill>
                  <a:schemeClr val="tx1"/>
                </a:solidFill>
              </a:defRPr>
            </a:lvl1pPr>
          </a:lstStyle>
          <a:p>
            <a:pPr lvl="0"/>
            <a:r>
              <a:rPr lang="fi-FI" dirty="0"/>
              <a:t>Muokkaa tekstin perustyylejä napsauttamalla</a:t>
            </a:r>
          </a:p>
        </p:txBody>
      </p:sp>
      <p:sp>
        <p:nvSpPr>
          <p:cNvPr id="25" name="Kuvan paikkamerkki 2">
            <a:extLst>
              <a:ext uri="{FF2B5EF4-FFF2-40B4-BE49-F238E27FC236}">
                <a16:creationId xmlns:a16="http://schemas.microsoft.com/office/drawing/2014/main" id="{51E4E80F-1EAA-7927-E956-46D9CA2691AD}"/>
              </a:ext>
              <a:ext uri="{C183D7F6-B498-43B3-948B-1728B52AA6E4}">
                <adec:decorative xmlns:adec="http://schemas.microsoft.com/office/drawing/2017/decorative" val="1"/>
              </a:ext>
            </a:extLst>
          </p:cNvPr>
          <p:cNvSpPr>
            <a:spLocks noGrp="1"/>
          </p:cNvSpPr>
          <p:nvPr userDrawn="1">
            <p:ph type="pic" sz="quarter" idx="32" hasCustomPrompt="1"/>
          </p:nvPr>
        </p:nvSpPr>
        <p:spPr>
          <a:xfrm>
            <a:off x="6275388" y="1283493"/>
            <a:ext cx="5378964" cy="3228181"/>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tIns="108000" rIns="180000" anchor="t" anchorCtr="0">
            <a:noAutofit/>
          </a:bodyPr>
          <a:lstStyle>
            <a:lvl1pPr marL="0" indent="0" algn="ctr">
              <a:buNone/>
              <a:defRPr sz="1200">
                <a:solidFill>
                  <a:schemeClr val="tx1"/>
                </a:solidFill>
              </a:defRPr>
            </a:lvl1pPr>
          </a:lstStyle>
          <a:p>
            <a:r>
              <a:rPr lang="fi-FI" dirty="0"/>
              <a:t>Lisää kuva napsauttamalla kuvaketta. Lisää kuvaajan nimi sivuun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6" name="Tekstin paikkamerkki 2">
            <a:extLst>
              <a:ext uri="{FF2B5EF4-FFF2-40B4-BE49-F238E27FC236}">
                <a16:creationId xmlns:a16="http://schemas.microsoft.com/office/drawing/2014/main" id="{8F6B4853-F12B-288B-C137-1889B399687D}"/>
              </a:ext>
            </a:extLst>
          </p:cNvPr>
          <p:cNvSpPr>
            <a:spLocks noGrp="1"/>
          </p:cNvSpPr>
          <p:nvPr userDrawn="1">
            <p:ph type="body" sz="quarter" idx="33"/>
          </p:nvPr>
        </p:nvSpPr>
        <p:spPr>
          <a:xfrm>
            <a:off x="6275388" y="4511675"/>
            <a:ext cx="5371962" cy="743741"/>
          </a:xfrm>
          <a:noFill/>
        </p:spPr>
        <p:txBody>
          <a:bodyPr lIns="360000" tIns="72000" rIns="360000" anchor="t"/>
          <a:lstStyle>
            <a:lvl1pPr marL="0" indent="0" algn="ctr">
              <a:spcAft>
                <a:spcPts val="0"/>
              </a:spcAft>
              <a:buNone/>
              <a:defRPr sz="1800" b="1">
                <a:solidFill>
                  <a:schemeClr val="tx1"/>
                </a:solidFill>
              </a:defRPr>
            </a:lvl1pPr>
          </a:lstStyle>
          <a:p>
            <a:pPr lvl="0"/>
            <a:r>
              <a:rPr lang="fi-FI" dirty="0"/>
              <a:t>Muokkaa tekstin perustyylejä napsauttamalla</a:t>
            </a:r>
          </a:p>
        </p:txBody>
      </p:sp>
      <p:sp>
        <p:nvSpPr>
          <p:cNvPr id="27" name="Tekstin paikkamerkki 2">
            <a:extLst>
              <a:ext uri="{FF2B5EF4-FFF2-40B4-BE49-F238E27FC236}">
                <a16:creationId xmlns:a16="http://schemas.microsoft.com/office/drawing/2014/main" id="{C73167C1-FA9C-C628-F6E1-2B4FBA10F84A}"/>
              </a:ext>
            </a:extLst>
          </p:cNvPr>
          <p:cNvSpPr>
            <a:spLocks noGrp="1"/>
          </p:cNvSpPr>
          <p:nvPr userDrawn="1">
            <p:ph type="body" sz="quarter" idx="34"/>
          </p:nvPr>
        </p:nvSpPr>
        <p:spPr>
          <a:xfrm>
            <a:off x="6275388" y="5255415"/>
            <a:ext cx="5371962" cy="743741"/>
          </a:xfrm>
          <a:noFill/>
        </p:spPr>
        <p:txBody>
          <a:bodyPr lIns="180000" tIns="72000" rIns="180000" anchor="t"/>
          <a:lstStyle>
            <a:lvl1pPr marL="0" indent="0" algn="ctr">
              <a:spcAft>
                <a:spcPts val="0"/>
              </a:spcAft>
              <a:buNone/>
              <a:defRPr sz="1600" b="0">
                <a:solidFill>
                  <a:schemeClr val="tx1"/>
                </a:solidFill>
              </a:defRPr>
            </a:lvl1pPr>
          </a:lstStyle>
          <a:p>
            <a:pPr lvl="0"/>
            <a:r>
              <a:rPr lang="fi-FI" dirty="0"/>
              <a:t>Muokkaa tekstin perustyylejä napsauttamalla</a:t>
            </a:r>
          </a:p>
        </p:txBody>
      </p:sp>
      <p:sp>
        <p:nvSpPr>
          <p:cNvPr id="18" name="Kuvatiedot">
            <a:extLst>
              <a:ext uri="{FF2B5EF4-FFF2-40B4-BE49-F238E27FC236}">
                <a16:creationId xmlns:a16="http://schemas.microsoft.com/office/drawing/2014/main" id="{4C4A0855-D783-E596-7EC1-486B82961268}"/>
              </a:ext>
              <a:ext uri="{C183D7F6-B498-43B3-948B-1728B52AA6E4}">
                <adec:decorative xmlns:adec="http://schemas.microsoft.com/office/drawing/2017/decorative" val="1"/>
              </a:ext>
            </a:extLst>
          </p:cNvPr>
          <p:cNvSpPr>
            <a:spLocks noGrp="1"/>
          </p:cNvSpPr>
          <p:nvPr userDrawn="1">
            <p:ph type="body" sz="quarter" idx="2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CEEA05C8-264B-08FB-90A1-5F47BDB60A1E}"/>
              </a:ext>
            </a:extLst>
          </p:cNvPr>
          <p:cNvSpPr>
            <a:spLocks noGrp="1"/>
          </p:cNvSpPr>
          <p:nvPr userDrawn="1">
            <p:ph type="ftr" sz="quarter" idx="27"/>
          </p:nvPr>
        </p:nvSpPr>
        <p:spPr/>
        <p:txBody>
          <a:bodyPr/>
          <a:lstStyle/>
          <a:p>
            <a:endParaRPr lang="fi-FI" dirty="0"/>
          </a:p>
        </p:txBody>
      </p:sp>
      <p:sp>
        <p:nvSpPr>
          <p:cNvPr id="6" name="Päivämäärän paikkamerkki 5">
            <a:extLst>
              <a:ext uri="{FF2B5EF4-FFF2-40B4-BE49-F238E27FC236}">
                <a16:creationId xmlns:a16="http://schemas.microsoft.com/office/drawing/2014/main" id="{2D301EC1-61FE-066D-6D3E-6BB41035C9CD}"/>
              </a:ext>
            </a:extLst>
          </p:cNvPr>
          <p:cNvSpPr>
            <a:spLocks noGrp="1"/>
          </p:cNvSpPr>
          <p:nvPr userDrawn="1">
            <p:ph type="dt" sz="half" idx="26"/>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5CF4FF46-EF73-E7FF-3010-F28973612194}"/>
              </a:ext>
            </a:extLst>
          </p:cNvPr>
          <p:cNvSpPr>
            <a:spLocks noGrp="1"/>
          </p:cNvSpPr>
          <p:nvPr userDrawn="1">
            <p:ph type="sldNum" sz="quarter" idx="28"/>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6A0EEDB1-4A6B-8259-7933-3A44526D5A3E}"/>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36945210"/>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Tiivistelmä 2 B">
    <p:bg>
      <p:bgPr>
        <a:solidFill>
          <a:schemeClr val="bg2"/>
        </a:solidFill>
        <a:effectLst/>
      </p:bgPr>
    </p:bg>
    <p:spTree>
      <p:nvGrpSpPr>
        <p:cNvPr id="1" name=""/>
        <p:cNvGrpSpPr/>
        <p:nvPr/>
      </p:nvGrpSpPr>
      <p:grpSpPr>
        <a:xfrm>
          <a:off x="0" y="0"/>
          <a:ext cx="0" cy="0"/>
          <a:chOff x="0" y="0"/>
          <a:chExt cx="0" cy="0"/>
        </a:xfrm>
      </p:grpSpPr>
      <p:sp>
        <p:nvSpPr>
          <p:cNvPr id="43" name="Vapaamuotoinen: Muoto 42">
            <a:extLst>
              <a:ext uri="{FF2B5EF4-FFF2-40B4-BE49-F238E27FC236}">
                <a16:creationId xmlns:a16="http://schemas.microsoft.com/office/drawing/2014/main" id="{FF167F79-8255-E2BF-219D-365F873854A8}"/>
              </a:ext>
              <a:ext uri="{C183D7F6-B498-43B3-948B-1728B52AA6E4}">
                <adec:decorative xmlns:adec="http://schemas.microsoft.com/office/drawing/2017/decorative" val="1"/>
              </a:ext>
            </a:extLst>
          </p:cNvPr>
          <p:cNvSpPr>
            <a:spLocks noChangeAspect="1"/>
          </p:cNvSpPr>
          <p:nvPr userDrawn="1"/>
        </p:nvSpPr>
        <p:spPr>
          <a:xfrm>
            <a:off x="-60960" y="-34290"/>
            <a:ext cx="12313920" cy="6926580"/>
          </a:xfrm>
          <a:custGeom>
            <a:avLst/>
            <a:gdLst>
              <a:gd name="connsiteX0" fmla="*/ 601503 w 12313920"/>
              <a:gd name="connsiteY0" fmla="*/ 1316912 h 6926580"/>
              <a:gd name="connsiteX1" fmla="*/ 601503 w 12313920"/>
              <a:gd name="connsiteY1" fmla="*/ 6035039 h 6926580"/>
              <a:gd name="connsiteX2" fmla="*/ 11712416 w 12313920"/>
              <a:gd name="connsiteY2" fmla="*/ 6035039 h 6926580"/>
              <a:gd name="connsiteX3" fmla="*/ 11712416 w 12313920"/>
              <a:gd name="connsiteY3" fmla="*/ 1316912 h 6926580"/>
              <a:gd name="connsiteX4" fmla="*/ 0 w 12313920"/>
              <a:gd name="connsiteY4" fmla="*/ 0 h 6926580"/>
              <a:gd name="connsiteX5" fmla="*/ 12313920 w 12313920"/>
              <a:gd name="connsiteY5" fmla="*/ 0 h 6926580"/>
              <a:gd name="connsiteX6" fmla="*/ 12313920 w 12313920"/>
              <a:gd name="connsiteY6" fmla="*/ 6926580 h 6926580"/>
              <a:gd name="connsiteX7" fmla="*/ 0 w 12313920"/>
              <a:gd name="connsiteY7" fmla="*/ 6926580 h 692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3920" h="6926580">
                <a:moveTo>
                  <a:pt x="601503" y="1316912"/>
                </a:moveTo>
                <a:lnTo>
                  <a:pt x="601503" y="6035039"/>
                </a:lnTo>
                <a:lnTo>
                  <a:pt x="11712416" y="6035039"/>
                </a:lnTo>
                <a:lnTo>
                  <a:pt x="11712416" y="1316912"/>
                </a:lnTo>
                <a:close/>
                <a:moveTo>
                  <a:pt x="0" y="0"/>
                </a:moveTo>
                <a:lnTo>
                  <a:pt x="12313920" y="0"/>
                </a:lnTo>
                <a:lnTo>
                  <a:pt x="12313920" y="6926580"/>
                </a:lnTo>
                <a:lnTo>
                  <a:pt x="0" y="6926580"/>
                </a:lnTo>
                <a:close/>
              </a:path>
            </a:pathLst>
          </a:cu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40" name="Suorakulmio 39">
            <a:extLst>
              <a:ext uri="{FF2B5EF4-FFF2-40B4-BE49-F238E27FC236}">
                <a16:creationId xmlns:a16="http://schemas.microsoft.com/office/drawing/2014/main" id="{30E64CA5-4E16-6494-0104-1CB7E2306668}"/>
              </a:ext>
              <a:ext uri="{C183D7F6-B498-43B3-948B-1728B52AA6E4}">
                <adec:decorative xmlns:adec="http://schemas.microsoft.com/office/drawing/2017/decorative" val="1"/>
              </a:ext>
            </a:extLst>
          </p:cNvPr>
          <p:cNvSpPr/>
          <p:nvPr userDrawn="1"/>
        </p:nvSpPr>
        <p:spPr>
          <a:xfrm>
            <a:off x="3048000"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41" name="Suorakulmio 40">
            <a:extLst>
              <a:ext uri="{FF2B5EF4-FFF2-40B4-BE49-F238E27FC236}">
                <a16:creationId xmlns:a16="http://schemas.microsoft.com/office/drawing/2014/main" id="{57370CCE-6D84-67C2-48E8-27E9B0B97CAB}"/>
              </a:ext>
              <a:ext uri="{C183D7F6-B498-43B3-948B-1728B52AA6E4}">
                <adec:decorative xmlns:adec="http://schemas.microsoft.com/office/drawing/2017/decorative" val="1"/>
              </a:ext>
            </a:extLst>
          </p:cNvPr>
          <p:cNvSpPr/>
          <p:nvPr userDrawn="1"/>
        </p:nvSpPr>
        <p:spPr>
          <a:xfrm>
            <a:off x="5916613"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42" name="Suorakulmio 41">
            <a:extLst>
              <a:ext uri="{FF2B5EF4-FFF2-40B4-BE49-F238E27FC236}">
                <a16:creationId xmlns:a16="http://schemas.microsoft.com/office/drawing/2014/main" id="{BB407662-C7E3-E64C-5DF1-1FD917ABE8B7}"/>
              </a:ext>
              <a:ext uri="{C183D7F6-B498-43B3-948B-1728B52AA6E4}">
                <adec:decorative xmlns:adec="http://schemas.microsoft.com/office/drawing/2017/decorative" val="1"/>
              </a:ext>
            </a:extLst>
          </p:cNvPr>
          <p:cNvSpPr/>
          <p:nvPr userDrawn="1"/>
        </p:nvSpPr>
        <p:spPr>
          <a:xfrm>
            <a:off x="8784918"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2" name="Otsikko 1">
            <a:extLst>
              <a:ext uri="{FF2B5EF4-FFF2-40B4-BE49-F238E27FC236}">
                <a16:creationId xmlns:a16="http://schemas.microsoft.com/office/drawing/2014/main" id="{6F447D12-3A4A-FF20-A74B-9C431FE253B2}"/>
              </a:ext>
            </a:extLst>
          </p:cNvPr>
          <p:cNvSpPr>
            <a:spLocks noGrp="1"/>
          </p:cNvSpPr>
          <p:nvPr userDrawn="1">
            <p:ph type="title"/>
          </p:nvPr>
        </p:nvSpPr>
        <p:spPr>
          <a:xfrm>
            <a:off x="541337" y="539752"/>
            <a:ext cx="11109325" cy="722312"/>
          </a:xfrm>
          <a:prstGeom prst="rect">
            <a:avLst/>
          </a:prstGeom>
        </p:spPr>
        <p:txBody>
          <a:bodyPr anchor="t"/>
          <a:lstStyle>
            <a:lvl1pPr algn="ctr">
              <a:defRPr sz="3600"/>
            </a:lvl1pPr>
          </a:lstStyle>
          <a:p>
            <a:r>
              <a:rPr lang="fi-FI"/>
              <a:t>Muokkaa ots. perustyyl. napsautt.</a:t>
            </a:r>
            <a:endParaRPr lang="fi-FI" dirty="0"/>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userDrawn="1">
            <p:ph type="pic" sz="quarter" idx="13" hasCustomPrompt="1"/>
          </p:nvPr>
        </p:nvSpPr>
        <p:spPr>
          <a:xfrm>
            <a:off x="539750" y="1283493"/>
            <a:ext cx="2508250"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rIns="108000" anchor="ctr">
            <a:noAutofit/>
          </a:bodyPr>
          <a:lstStyle>
            <a:lvl1pPr marL="0" indent="0" algn="ctr">
              <a:buNone/>
              <a:defRPr sz="1100">
                <a:solidFill>
                  <a:schemeClr val="tx2"/>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userDrawn="1">
            <p:ph type="body" sz="quarter" idx="21"/>
          </p:nvPr>
        </p:nvSpPr>
        <p:spPr>
          <a:xfrm>
            <a:off x="539750" y="3270250"/>
            <a:ext cx="2508250" cy="744539"/>
          </a:xfrm>
          <a:noFill/>
        </p:spPr>
        <p:txBody>
          <a:bodyPr lIns="180000" tIns="72000" rIns="180000" anchor="t"/>
          <a:lstStyle>
            <a:lvl1pPr marL="0" indent="0" algn="ctr">
              <a:spcAft>
                <a:spcPts val="0"/>
              </a:spcAft>
              <a:buNone/>
              <a:defRPr sz="1400" b="1"/>
            </a:lvl1pPr>
          </a:lstStyle>
          <a:p>
            <a:pPr lvl="0"/>
            <a:r>
              <a:rPr lang="fi-FI"/>
              <a:t>Muokkaa tekstin perustyylejä napsauttamalla</a:t>
            </a:r>
          </a:p>
        </p:txBody>
      </p:sp>
      <p:sp>
        <p:nvSpPr>
          <p:cNvPr id="4" name="Tekstin paikkamerkki 4">
            <a:extLst>
              <a:ext uri="{FF2B5EF4-FFF2-40B4-BE49-F238E27FC236}">
                <a16:creationId xmlns:a16="http://schemas.microsoft.com/office/drawing/2014/main" id="{1D3B2B81-0151-FF98-F9CB-2DE226F7DFE6}"/>
              </a:ext>
            </a:extLst>
          </p:cNvPr>
          <p:cNvSpPr>
            <a:spLocks noGrp="1"/>
          </p:cNvSpPr>
          <p:nvPr userDrawn="1">
            <p:ph type="body" sz="quarter" idx="37"/>
          </p:nvPr>
        </p:nvSpPr>
        <p:spPr>
          <a:xfrm>
            <a:off x="541337" y="4032095"/>
            <a:ext cx="2509600" cy="1967068"/>
          </a:xfrm>
        </p:spPr>
        <p:txBody>
          <a:bodyPr lIns="180000" tIns="72000"/>
          <a:lstStyle>
            <a:lvl1pPr marL="177800" indent="-177800">
              <a:defRPr sz="1200"/>
            </a:lvl1pPr>
            <a:lvl2pPr marL="358775" indent="-180975">
              <a:defRPr sz="1200"/>
            </a:lvl2pPr>
            <a:lvl3pPr marL="536575" indent="-177800">
              <a:defRPr sz="1100"/>
            </a:lvl3pPr>
            <a:lvl4pPr marL="719138" indent="-182563">
              <a:defRPr sz="1100"/>
            </a:lvl4pPr>
            <a:lvl5pPr marL="896938" indent="-177800">
              <a:defRPr sz="1100"/>
            </a:lvl5p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fi-FI" dirty="0"/>
          </a:p>
        </p:txBody>
      </p:sp>
      <p:sp>
        <p:nvSpPr>
          <p:cNvPr id="25" name="Kuvan paikkamerkki 2">
            <a:extLst>
              <a:ext uri="{FF2B5EF4-FFF2-40B4-BE49-F238E27FC236}">
                <a16:creationId xmlns:a16="http://schemas.microsoft.com/office/drawing/2014/main" id="{51E4E80F-1EAA-7927-E956-46D9CA2691AD}"/>
              </a:ext>
              <a:ext uri="{C183D7F6-B498-43B3-948B-1728B52AA6E4}">
                <adec:decorative xmlns:adec="http://schemas.microsoft.com/office/drawing/2017/decorative" val="1"/>
              </a:ext>
            </a:extLst>
          </p:cNvPr>
          <p:cNvSpPr>
            <a:spLocks noGrp="1"/>
          </p:cNvSpPr>
          <p:nvPr userDrawn="1">
            <p:ph type="pic" sz="quarter" idx="32" hasCustomPrompt="1"/>
          </p:nvPr>
        </p:nvSpPr>
        <p:spPr>
          <a:xfrm>
            <a:off x="3406775" y="1283493"/>
            <a:ext cx="2508250"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rIns="108000" anchor="ctr">
            <a:noAutofit/>
          </a:bodyPr>
          <a:lstStyle>
            <a:lvl1pPr marL="0" indent="0" algn="ctr">
              <a:buNone/>
              <a:defRPr sz="1100">
                <a:solidFill>
                  <a:schemeClr val="tx2"/>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6" name="Tekstin paikkamerkki 2">
            <a:extLst>
              <a:ext uri="{FF2B5EF4-FFF2-40B4-BE49-F238E27FC236}">
                <a16:creationId xmlns:a16="http://schemas.microsoft.com/office/drawing/2014/main" id="{8F6B4853-F12B-288B-C137-1889B399687D}"/>
              </a:ext>
            </a:extLst>
          </p:cNvPr>
          <p:cNvSpPr>
            <a:spLocks noGrp="1"/>
          </p:cNvSpPr>
          <p:nvPr userDrawn="1">
            <p:ph type="body" sz="quarter" idx="33"/>
          </p:nvPr>
        </p:nvSpPr>
        <p:spPr>
          <a:xfrm>
            <a:off x="3405425" y="3270250"/>
            <a:ext cx="2509600" cy="743741"/>
          </a:xfrm>
          <a:noFill/>
        </p:spPr>
        <p:txBody>
          <a:bodyPr lIns="180000" tIns="72000" rIns="180000" anchor="t"/>
          <a:lstStyle>
            <a:lvl1pPr marL="0" indent="0" algn="ctr">
              <a:spcAft>
                <a:spcPts val="0"/>
              </a:spcAft>
              <a:buNone/>
              <a:defRPr sz="1400" b="1"/>
            </a:lvl1pPr>
          </a:lstStyle>
          <a:p>
            <a:pPr lvl="0"/>
            <a:r>
              <a:rPr lang="fi-FI"/>
              <a:t>Muokkaa tekstin perustyylejä napsauttamalla</a:t>
            </a:r>
          </a:p>
        </p:txBody>
      </p:sp>
      <p:sp>
        <p:nvSpPr>
          <p:cNvPr id="5" name="Tekstin paikkamerkki 4">
            <a:extLst>
              <a:ext uri="{FF2B5EF4-FFF2-40B4-BE49-F238E27FC236}">
                <a16:creationId xmlns:a16="http://schemas.microsoft.com/office/drawing/2014/main" id="{1176B486-B53C-D71D-8225-D8AF3E48E33E}"/>
              </a:ext>
            </a:extLst>
          </p:cNvPr>
          <p:cNvSpPr>
            <a:spLocks noGrp="1"/>
          </p:cNvSpPr>
          <p:nvPr>
            <p:ph type="body" sz="quarter" idx="40"/>
          </p:nvPr>
        </p:nvSpPr>
        <p:spPr>
          <a:xfrm>
            <a:off x="3407082" y="4032095"/>
            <a:ext cx="2509600" cy="1967068"/>
          </a:xfrm>
        </p:spPr>
        <p:txBody>
          <a:bodyPr lIns="180000" tIns="72000"/>
          <a:lstStyle>
            <a:lvl1pPr marL="177800" indent="-177800">
              <a:defRPr sz="1200"/>
            </a:lvl1pPr>
            <a:lvl2pPr marL="358775" indent="-180975">
              <a:defRPr sz="1200"/>
            </a:lvl2pPr>
            <a:lvl3pPr marL="536575" indent="-177800">
              <a:defRPr sz="1100"/>
            </a:lvl3pPr>
            <a:lvl4pPr marL="719138" indent="-182563">
              <a:defRPr sz="1100"/>
            </a:lvl4pPr>
            <a:lvl5pPr marL="896938" indent="-177800">
              <a:defRPr sz="1100"/>
            </a:lvl5p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fi-FI" dirty="0"/>
          </a:p>
        </p:txBody>
      </p:sp>
      <p:sp>
        <p:nvSpPr>
          <p:cNvPr id="28" name="Kuvan paikkamerkki 3">
            <a:extLst>
              <a:ext uri="{FF2B5EF4-FFF2-40B4-BE49-F238E27FC236}">
                <a16:creationId xmlns:a16="http://schemas.microsoft.com/office/drawing/2014/main" id="{F429E44E-F160-C2E7-BB1E-FE2861207C96}"/>
              </a:ext>
              <a:ext uri="{C183D7F6-B498-43B3-948B-1728B52AA6E4}">
                <adec:decorative xmlns:adec="http://schemas.microsoft.com/office/drawing/2017/decorative" val="1"/>
              </a:ext>
            </a:extLst>
          </p:cNvPr>
          <p:cNvSpPr>
            <a:spLocks noGrp="1"/>
          </p:cNvSpPr>
          <p:nvPr userDrawn="1">
            <p:ph type="pic" sz="quarter" idx="35" hasCustomPrompt="1"/>
          </p:nvPr>
        </p:nvSpPr>
        <p:spPr>
          <a:xfrm>
            <a:off x="6275499" y="1283493"/>
            <a:ext cx="2512050"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rIns="108000" anchor="ctr">
            <a:noAutofit/>
          </a:bodyPr>
          <a:lstStyle>
            <a:lvl1pPr marL="0" indent="0" algn="ctr">
              <a:buNone/>
              <a:defRPr sz="1100">
                <a:solidFill>
                  <a:schemeClr val="tx2"/>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9" name="Tekstin paikkamerkki 3">
            <a:extLst>
              <a:ext uri="{FF2B5EF4-FFF2-40B4-BE49-F238E27FC236}">
                <a16:creationId xmlns:a16="http://schemas.microsoft.com/office/drawing/2014/main" id="{E09111A3-DB3E-491C-DDE1-65C4337A3399}"/>
              </a:ext>
            </a:extLst>
          </p:cNvPr>
          <p:cNvSpPr>
            <a:spLocks noGrp="1"/>
          </p:cNvSpPr>
          <p:nvPr userDrawn="1">
            <p:ph type="body" sz="quarter" idx="36"/>
          </p:nvPr>
        </p:nvSpPr>
        <p:spPr>
          <a:xfrm>
            <a:off x="6275499" y="3270250"/>
            <a:ext cx="2508139" cy="743741"/>
          </a:xfrm>
          <a:noFill/>
        </p:spPr>
        <p:txBody>
          <a:bodyPr lIns="180000" tIns="72000" rIns="180000" anchor="t"/>
          <a:lstStyle>
            <a:lvl1pPr marL="0" indent="0" algn="ctr">
              <a:spcAft>
                <a:spcPts val="0"/>
              </a:spcAft>
              <a:buNone/>
              <a:defRPr sz="1400" b="1"/>
            </a:lvl1pPr>
          </a:lstStyle>
          <a:p>
            <a:pPr lvl="0"/>
            <a:r>
              <a:rPr lang="fi-FI"/>
              <a:t>Muokkaa tekstin perustyylejä napsauttamalla</a:t>
            </a:r>
          </a:p>
        </p:txBody>
      </p:sp>
      <p:sp>
        <p:nvSpPr>
          <p:cNvPr id="8" name="Tekstin paikkamerkki 4">
            <a:extLst>
              <a:ext uri="{FF2B5EF4-FFF2-40B4-BE49-F238E27FC236}">
                <a16:creationId xmlns:a16="http://schemas.microsoft.com/office/drawing/2014/main" id="{A6891D63-F49B-0A64-96AB-BBB4078CA257}"/>
              </a:ext>
            </a:extLst>
          </p:cNvPr>
          <p:cNvSpPr>
            <a:spLocks noGrp="1"/>
          </p:cNvSpPr>
          <p:nvPr>
            <p:ph type="body" sz="quarter" idx="41"/>
          </p:nvPr>
        </p:nvSpPr>
        <p:spPr>
          <a:xfrm>
            <a:off x="6277949" y="4032095"/>
            <a:ext cx="2509600" cy="1967068"/>
          </a:xfrm>
        </p:spPr>
        <p:txBody>
          <a:bodyPr lIns="180000" tIns="72000"/>
          <a:lstStyle>
            <a:lvl1pPr marL="177800" indent="-177800">
              <a:defRPr sz="1200"/>
            </a:lvl1pPr>
            <a:lvl2pPr marL="358775" indent="-180975">
              <a:defRPr sz="1200"/>
            </a:lvl2pPr>
            <a:lvl3pPr marL="536575" indent="-177800">
              <a:defRPr sz="1100"/>
            </a:lvl3pPr>
            <a:lvl4pPr marL="719138" indent="-182563">
              <a:defRPr sz="1100"/>
            </a:lvl4pPr>
            <a:lvl5pPr marL="896938" indent="-177800">
              <a:defRPr sz="1100"/>
            </a:lvl5p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fi-FI" dirty="0"/>
          </a:p>
        </p:txBody>
      </p:sp>
      <p:sp>
        <p:nvSpPr>
          <p:cNvPr id="31" name="Kuvan paikkamerkki 4">
            <a:extLst>
              <a:ext uri="{FF2B5EF4-FFF2-40B4-BE49-F238E27FC236}">
                <a16:creationId xmlns:a16="http://schemas.microsoft.com/office/drawing/2014/main" id="{BAD7278F-C621-30E8-6D63-AF2066408A93}"/>
              </a:ext>
              <a:ext uri="{C183D7F6-B498-43B3-948B-1728B52AA6E4}">
                <adec:decorative xmlns:adec="http://schemas.microsoft.com/office/drawing/2017/decorative" val="1"/>
              </a:ext>
            </a:extLst>
          </p:cNvPr>
          <p:cNvSpPr>
            <a:spLocks noGrp="1"/>
          </p:cNvSpPr>
          <p:nvPr userDrawn="1">
            <p:ph type="pic" sz="quarter" idx="38" hasCustomPrompt="1"/>
          </p:nvPr>
        </p:nvSpPr>
        <p:spPr>
          <a:xfrm>
            <a:off x="9141063" y="1283493"/>
            <a:ext cx="2514793"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rIns="108000" anchor="ctr">
            <a:noAutofit/>
          </a:bodyPr>
          <a:lstStyle>
            <a:lvl1pPr marL="0" indent="0" algn="ctr">
              <a:buNone/>
              <a:defRPr sz="1100">
                <a:solidFill>
                  <a:schemeClr val="tx2"/>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32" name="Tekstin paikkamerkki 4">
            <a:extLst>
              <a:ext uri="{FF2B5EF4-FFF2-40B4-BE49-F238E27FC236}">
                <a16:creationId xmlns:a16="http://schemas.microsoft.com/office/drawing/2014/main" id="{B92028B4-0B6E-BC02-9906-9930C868BF56}"/>
              </a:ext>
            </a:extLst>
          </p:cNvPr>
          <p:cNvSpPr>
            <a:spLocks noGrp="1"/>
          </p:cNvSpPr>
          <p:nvPr userDrawn="1">
            <p:ph type="body" sz="quarter" idx="39"/>
          </p:nvPr>
        </p:nvSpPr>
        <p:spPr>
          <a:xfrm>
            <a:off x="9144000" y="3270250"/>
            <a:ext cx="2507526" cy="743741"/>
          </a:xfrm>
          <a:noFill/>
        </p:spPr>
        <p:txBody>
          <a:bodyPr lIns="180000" tIns="72000" rIns="180000" anchor="t"/>
          <a:lstStyle>
            <a:lvl1pPr marL="0" indent="0" algn="ctr">
              <a:spcAft>
                <a:spcPts val="0"/>
              </a:spcAft>
              <a:buNone/>
              <a:defRPr sz="1400" b="1"/>
            </a:lvl1pPr>
          </a:lstStyle>
          <a:p>
            <a:pPr lvl="0"/>
            <a:r>
              <a:rPr lang="fi-FI"/>
              <a:t>Muokkaa tekstin perustyylejä napsauttamalla</a:t>
            </a:r>
          </a:p>
        </p:txBody>
      </p:sp>
      <p:sp>
        <p:nvSpPr>
          <p:cNvPr id="11" name="Tekstin paikkamerkki 4">
            <a:extLst>
              <a:ext uri="{FF2B5EF4-FFF2-40B4-BE49-F238E27FC236}">
                <a16:creationId xmlns:a16="http://schemas.microsoft.com/office/drawing/2014/main" id="{06579C1F-BC9A-D86B-290F-613A31AD78AE}"/>
              </a:ext>
            </a:extLst>
          </p:cNvPr>
          <p:cNvSpPr>
            <a:spLocks noGrp="1"/>
          </p:cNvSpPr>
          <p:nvPr>
            <p:ph type="body" sz="quarter" idx="42"/>
          </p:nvPr>
        </p:nvSpPr>
        <p:spPr>
          <a:xfrm>
            <a:off x="9141063" y="4032095"/>
            <a:ext cx="2509600" cy="1967068"/>
          </a:xfrm>
        </p:spPr>
        <p:txBody>
          <a:bodyPr lIns="180000" tIns="72000"/>
          <a:lstStyle>
            <a:lvl1pPr marL="177800" indent="-177800">
              <a:defRPr sz="1200"/>
            </a:lvl1pPr>
            <a:lvl2pPr marL="358775" indent="-180975">
              <a:defRPr sz="1200"/>
            </a:lvl2pPr>
            <a:lvl3pPr marL="536575" indent="-177800">
              <a:defRPr sz="1100"/>
            </a:lvl3pPr>
            <a:lvl4pPr marL="719138" indent="-182563">
              <a:defRPr sz="1100"/>
            </a:lvl4pPr>
            <a:lvl5pPr marL="896938" indent="-177800">
              <a:defRPr sz="1100"/>
            </a:lvl5p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fi-FI" dirty="0"/>
          </a:p>
        </p:txBody>
      </p:sp>
      <p:sp>
        <p:nvSpPr>
          <p:cNvPr id="18" name="Kuvatiedot">
            <a:extLst>
              <a:ext uri="{FF2B5EF4-FFF2-40B4-BE49-F238E27FC236}">
                <a16:creationId xmlns:a16="http://schemas.microsoft.com/office/drawing/2014/main" id="{4C4A0855-D783-E596-7EC1-486B82961268}"/>
              </a:ext>
              <a:ext uri="{C183D7F6-B498-43B3-948B-1728B52AA6E4}">
                <adec:decorative xmlns:adec="http://schemas.microsoft.com/office/drawing/2017/decorative" val="1"/>
              </a:ext>
            </a:extLst>
          </p:cNvPr>
          <p:cNvSpPr>
            <a:spLocks noGrp="1"/>
          </p:cNvSpPr>
          <p:nvPr userDrawn="1">
            <p:ph type="body" sz="quarter" idx="2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CEEA05C8-264B-08FB-90A1-5F47BDB60A1E}"/>
              </a:ext>
            </a:extLst>
          </p:cNvPr>
          <p:cNvSpPr>
            <a:spLocks noGrp="1"/>
          </p:cNvSpPr>
          <p:nvPr userDrawn="1">
            <p:ph type="ftr" sz="quarter" idx="27"/>
          </p:nvPr>
        </p:nvSpPr>
        <p:spPr/>
        <p:txBody>
          <a:bodyPr/>
          <a:lstStyle/>
          <a:p>
            <a:endParaRPr lang="fi-FI" dirty="0"/>
          </a:p>
        </p:txBody>
      </p:sp>
      <p:sp>
        <p:nvSpPr>
          <p:cNvPr id="6" name="Päivämäärän paikkamerkki 5">
            <a:extLst>
              <a:ext uri="{FF2B5EF4-FFF2-40B4-BE49-F238E27FC236}">
                <a16:creationId xmlns:a16="http://schemas.microsoft.com/office/drawing/2014/main" id="{2D301EC1-61FE-066D-6D3E-6BB41035C9CD}"/>
              </a:ext>
            </a:extLst>
          </p:cNvPr>
          <p:cNvSpPr>
            <a:spLocks noGrp="1"/>
          </p:cNvSpPr>
          <p:nvPr userDrawn="1">
            <p:ph type="dt" sz="half" idx="26"/>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5CF4FF46-EF73-E7FF-3010-F28973612194}"/>
              </a:ext>
            </a:extLst>
          </p:cNvPr>
          <p:cNvSpPr>
            <a:spLocks noGrp="1"/>
          </p:cNvSpPr>
          <p:nvPr userDrawn="1">
            <p:ph type="sldNum" sz="quarter" idx="28"/>
          </p:nvPr>
        </p:nvSpPr>
        <p:spPr/>
        <p:txBody>
          <a:bodyPr/>
          <a:lstStyle/>
          <a:p>
            <a:fld id="{A9494116-C6F5-466F-B5C1-BBB074CB17FC}" type="slidenum">
              <a:rPr lang="fi-FI" smtClean="0"/>
              <a:pPr/>
              <a:t>‹#›</a:t>
            </a:fld>
            <a:endParaRPr lang="fi-FI" dirty="0"/>
          </a:p>
        </p:txBody>
      </p:sp>
      <p:sp>
        <p:nvSpPr>
          <p:cNvPr id="12" name="Logo">
            <a:extLst>
              <a:ext uri="{FF2B5EF4-FFF2-40B4-BE49-F238E27FC236}">
                <a16:creationId xmlns:a16="http://schemas.microsoft.com/office/drawing/2014/main" id="{05366FF3-1381-85E3-F9B6-7D7001CB82BE}"/>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869701469"/>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preserve="1" userDrawn="1">
  <p:cSld name="Tiivistelmä 1 A">
    <p:bg>
      <p:bgPr>
        <a:solidFill>
          <a:schemeClr val="accent5"/>
        </a:solidFill>
        <a:effectLst/>
      </p:bgPr>
    </p:bg>
    <p:spTree>
      <p:nvGrpSpPr>
        <p:cNvPr id="1" name=""/>
        <p:cNvGrpSpPr/>
        <p:nvPr/>
      </p:nvGrpSpPr>
      <p:grpSpPr>
        <a:xfrm>
          <a:off x="0" y="0"/>
          <a:ext cx="0" cy="0"/>
          <a:chOff x="0" y="0"/>
          <a:chExt cx="0" cy="0"/>
        </a:xfrm>
      </p:grpSpPr>
      <p:sp>
        <p:nvSpPr>
          <p:cNvPr id="16" name="Vapaamuotoinen: Muoto 15">
            <a:extLst>
              <a:ext uri="{FF2B5EF4-FFF2-40B4-BE49-F238E27FC236}">
                <a16:creationId xmlns:a16="http://schemas.microsoft.com/office/drawing/2014/main" id="{964FC5B6-4D28-DB29-FB68-3D4BDBBECE2A}"/>
              </a:ext>
              <a:ext uri="{C183D7F6-B498-43B3-948B-1728B52AA6E4}">
                <adec:decorative xmlns:adec="http://schemas.microsoft.com/office/drawing/2017/decorative" val="1"/>
              </a:ext>
            </a:extLst>
          </p:cNvPr>
          <p:cNvSpPr>
            <a:spLocks noChangeAspect="1"/>
          </p:cNvSpPr>
          <p:nvPr userDrawn="1"/>
        </p:nvSpPr>
        <p:spPr>
          <a:xfrm>
            <a:off x="-60960" y="-34290"/>
            <a:ext cx="12313920" cy="6926580"/>
          </a:xfrm>
          <a:custGeom>
            <a:avLst/>
            <a:gdLst>
              <a:gd name="connsiteX0" fmla="*/ 601503 w 12313920"/>
              <a:gd name="connsiteY0" fmla="*/ 1316912 h 6926580"/>
              <a:gd name="connsiteX1" fmla="*/ 601503 w 12313920"/>
              <a:gd name="connsiteY1" fmla="*/ 6035039 h 6926580"/>
              <a:gd name="connsiteX2" fmla="*/ 11712416 w 12313920"/>
              <a:gd name="connsiteY2" fmla="*/ 6035039 h 6926580"/>
              <a:gd name="connsiteX3" fmla="*/ 11712416 w 12313920"/>
              <a:gd name="connsiteY3" fmla="*/ 1316912 h 6926580"/>
              <a:gd name="connsiteX4" fmla="*/ 0 w 12313920"/>
              <a:gd name="connsiteY4" fmla="*/ 0 h 6926580"/>
              <a:gd name="connsiteX5" fmla="*/ 12313920 w 12313920"/>
              <a:gd name="connsiteY5" fmla="*/ 0 h 6926580"/>
              <a:gd name="connsiteX6" fmla="*/ 12313920 w 12313920"/>
              <a:gd name="connsiteY6" fmla="*/ 6926580 h 6926580"/>
              <a:gd name="connsiteX7" fmla="*/ 0 w 12313920"/>
              <a:gd name="connsiteY7" fmla="*/ 6926580 h 692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3920" h="6926580">
                <a:moveTo>
                  <a:pt x="601503" y="1316912"/>
                </a:moveTo>
                <a:lnTo>
                  <a:pt x="601503" y="6035039"/>
                </a:lnTo>
                <a:lnTo>
                  <a:pt x="11712416" y="6035039"/>
                </a:lnTo>
                <a:lnTo>
                  <a:pt x="11712416" y="1316912"/>
                </a:lnTo>
                <a:close/>
                <a:moveTo>
                  <a:pt x="0" y="0"/>
                </a:moveTo>
                <a:lnTo>
                  <a:pt x="12313920" y="0"/>
                </a:lnTo>
                <a:lnTo>
                  <a:pt x="12313920" y="6926580"/>
                </a:lnTo>
                <a:lnTo>
                  <a:pt x="0" y="6926580"/>
                </a:lnTo>
                <a:close/>
              </a:path>
            </a:pathLst>
          </a:cu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12" name="Suorakulmio 11">
            <a:extLst>
              <a:ext uri="{FF2B5EF4-FFF2-40B4-BE49-F238E27FC236}">
                <a16:creationId xmlns:a16="http://schemas.microsoft.com/office/drawing/2014/main" id="{4346C136-A6A5-C6B7-5314-CEB95F9E8FD8}"/>
              </a:ext>
              <a:ext uri="{C183D7F6-B498-43B3-948B-1728B52AA6E4}">
                <adec:decorative xmlns:adec="http://schemas.microsoft.com/office/drawing/2017/decorative" val="1"/>
              </a:ext>
            </a:extLst>
          </p:cNvPr>
          <p:cNvSpPr/>
          <p:nvPr userDrawn="1"/>
        </p:nvSpPr>
        <p:spPr>
          <a:xfrm>
            <a:off x="4003516"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15" name="Suorakulmio 14">
            <a:extLst>
              <a:ext uri="{FF2B5EF4-FFF2-40B4-BE49-F238E27FC236}">
                <a16:creationId xmlns:a16="http://schemas.microsoft.com/office/drawing/2014/main" id="{4ABCE447-8A7D-30E3-0FAD-FFCE82425673}"/>
              </a:ext>
              <a:ext uri="{C183D7F6-B498-43B3-948B-1728B52AA6E4}">
                <adec:decorative xmlns:adec="http://schemas.microsoft.com/office/drawing/2017/decorative" val="1"/>
              </a:ext>
            </a:extLst>
          </p:cNvPr>
          <p:cNvSpPr/>
          <p:nvPr userDrawn="1"/>
        </p:nvSpPr>
        <p:spPr>
          <a:xfrm>
            <a:off x="7827963"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2" name="Otsikko 1">
            <a:extLst>
              <a:ext uri="{FF2B5EF4-FFF2-40B4-BE49-F238E27FC236}">
                <a16:creationId xmlns:a16="http://schemas.microsoft.com/office/drawing/2014/main" id="{6F447D12-3A4A-FF20-A74B-9C431FE253B2}"/>
              </a:ext>
            </a:extLst>
          </p:cNvPr>
          <p:cNvSpPr>
            <a:spLocks noGrp="1"/>
          </p:cNvSpPr>
          <p:nvPr userDrawn="1">
            <p:ph type="title"/>
          </p:nvPr>
        </p:nvSpPr>
        <p:spPr>
          <a:xfrm>
            <a:off x="541337" y="539751"/>
            <a:ext cx="11109325"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userDrawn="1">
            <p:ph type="pic" sz="quarter" idx="13" hasCustomPrompt="1"/>
          </p:nvPr>
        </p:nvSpPr>
        <p:spPr>
          <a:xfrm>
            <a:off x="538998" y="1283493"/>
            <a:ext cx="3465672" cy="3228181"/>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72000" rIns="108000" anchor="t" anchorCtr="0">
            <a:noAutofit/>
          </a:bodyPr>
          <a:lstStyle>
            <a:lvl1pPr marL="0" indent="0" algn="ctr">
              <a:buNone/>
              <a:defRPr sz="1100">
                <a:solidFill>
                  <a:schemeClr val="tx1"/>
                </a:solidFill>
              </a:defRPr>
            </a:lvl1pPr>
          </a:lstStyle>
          <a:p>
            <a:r>
              <a:rPr lang="fi-FI" dirty="0"/>
              <a:t>Lisää kuva napsauttamalla kuvaketta. Lisää kuvaajan nimi sivuun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userDrawn="1">
            <p:ph type="body" sz="quarter" idx="21"/>
          </p:nvPr>
        </p:nvSpPr>
        <p:spPr>
          <a:xfrm>
            <a:off x="538998" y="4511675"/>
            <a:ext cx="3460296" cy="743741"/>
          </a:xfrm>
          <a:noFill/>
        </p:spPr>
        <p:txBody>
          <a:bodyPr lIns="180000" tIns="72000" rIns="180000" anchor="t"/>
          <a:lstStyle>
            <a:lvl1pPr marL="0" indent="0" algn="ctr">
              <a:spcAft>
                <a:spcPts val="0"/>
              </a:spcAft>
              <a:buNone/>
              <a:defRPr sz="1600" b="1">
                <a:solidFill>
                  <a:schemeClr val="tx1"/>
                </a:solidFill>
              </a:defRPr>
            </a:lvl1pPr>
          </a:lstStyle>
          <a:p>
            <a:pPr lvl="0"/>
            <a:r>
              <a:rPr lang="fi-FI" dirty="0"/>
              <a:t>Muokkaa tekstin perustyylejä napsauttamalla</a:t>
            </a:r>
          </a:p>
        </p:txBody>
      </p:sp>
      <p:sp>
        <p:nvSpPr>
          <p:cNvPr id="21" name="Tekstin paikkamerkki 1">
            <a:extLst>
              <a:ext uri="{FF2B5EF4-FFF2-40B4-BE49-F238E27FC236}">
                <a16:creationId xmlns:a16="http://schemas.microsoft.com/office/drawing/2014/main" id="{AFA5BCC6-396E-AFF1-7C13-33D22544539C}"/>
              </a:ext>
            </a:extLst>
          </p:cNvPr>
          <p:cNvSpPr>
            <a:spLocks noGrp="1"/>
          </p:cNvSpPr>
          <p:nvPr userDrawn="1">
            <p:ph type="body" sz="quarter" idx="31"/>
          </p:nvPr>
        </p:nvSpPr>
        <p:spPr>
          <a:xfrm>
            <a:off x="538998" y="5255415"/>
            <a:ext cx="3460296" cy="743741"/>
          </a:xfrm>
          <a:noFill/>
        </p:spPr>
        <p:txBody>
          <a:bodyPr lIns="180000" tIns="72000" rIns="180000" anchor="t"/>
          <a:lstStyle>
            <a:lvl1pPr marL="0" indent="0" algn="ctr">
              <a:spcAft>
                <a:spcPts val="0"/>
              </a:spcAft>
              <a:buNone/>
              <a:defRPr sz="1400" b="0">
                <a:solidFill>
                  <a:schemeClr val="tx1"/>
                </a:solidFill>
              </a:defRPr>
            </a:lvl1pPr>
          </a:lstStyle>
          <a:p>
            <a:pPr lvl="0"/>
            <a:r>
              <a:rPr lang="fi-FI" dirty="0"/>
              <a:t>Muokkaa tekstin perustyylejä napsauttamalla</a:t>
            </a:r>
          </a:p>
        </p:txBody>
      </p:sp>
      <p:sp>
        <p:nvSpPr>
          <p:cNvPr id="25" name="Kuvan paikkamerkki 2">
            <a:extLst>
              <a:ext uri="{FF2B5EF4-FFF2-40B4-BE49-F238E27FC236}">
                <a16:creationId xmlns:a16="http://schemas.microsoft.com/office/drawing/2014/main" id="{51E4E80F-1EAA-7927-E956-46D9CA2691AD}"/>
              </a:ext>
              <a:ext uri="{C183D7F6-B498-43B3-948B-1728B52AA6E4}">
                <adec:decorative xmlns:adec="http://schemas.microsoft.com/office/drawing/2017/decorative" val="1"/>
              </a:ext>
            </a:extLst>
          </p:cNvPr>
          <p:cNvSpPr>
            <a:spLocks noGrp="1"/>
          </p:cNvSpPr>
          <p:nvPr userDrawn="1">
            <p:ph type="pic" sz="quarter" idx="32" hasCustomPrompt="1"/>
          </p:nvPr>
        </p:nvSpPr>
        <p:spPr>
          <a:xfrm>
            <a:off x="4359478" y="1283493"/>
            <a:ext cx="3468485" cy="3228181"/>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72000" rIns="108000" anchor="t" anchorCtr="0">
            <a:noAutofit/>
          </a:bodyPr>
          <a:lstStyle>
            <a:lvl1pPr marL="0" indent="0" algn="ctr">
              <a:buNone/>
              <a:defRPr sz="1100">
                <a:solidFill>
                  <a:schemeClr val="tx1"/>
                </a:solidFill>
              </a:defRPr>
            </a:lvl1pPr>
          </a:lstStyle>
          <a:p>
            <a:r>
              <a:rPr lang="fi-FI" dirty="0"/>
              <a:t>Lisää kuva napsauttamalla kuvaketta. Lisää kuvaajan nimi sivuun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6" name="Tekstin paikkamerkki 2">
            <a:extLst>
              <a:ext uri="{FF2B5EF4-FFF2-40B4-BE49-F238E27FC236}">
                <a16:creationId xmlns:a16="http://schemas.microsoft.com/office/drawing/2014/main" id="{8F6B4853-F12B-288B-C137-1889B399687D}"/>
              </a:ext>
            </a:extLst>
          </p:cNvPr>
          <p:cNvSpPr>
            <a:spLocks noGrp="1"/>
          </p:cNvSpPr>
          <p:nvPr userDrawn="1">
            <p:ph type="body" sz="quarter" idx="33"/>
          </p:nvPr>
        </p:nvSpPr>
        <p:spPr>
          <a:xfrm>
            <a:off x="4367667" y="4511675"/>
            <a:ext cx="3460296" cy="743741"/>
          </a:xfrm>
          <a:noFill/>
        </p:spPr>
        <p:txBody>
          <a:bodyPr lIns="180000" tIns="72000" rIns="180000" anchor="t"/>
          <a:lstStyle>
            <a:lvl1pPr marL="0" indent="0" algn="ctr">
              <a:spcAft>
                <a:spcPts val="0"/>
              </a:spcAft>
              <a:buNone/>
              <a:defRPr sz="1600" b="1">
                <a:solidFill>
                  <a:schemeClr val="tx1"/>
                </a:solidFill>
              </a:defRPr>
            </a:lvl1pPr>
          </a:lstStyle>
          <a:p>
            <a:pPr lvl="0"/>
            <a:r>
              <a:rPr lang="fi-FI" dirty="0"/>
              <a:t>Muokkaa tekstin perustyylejä napsauttamalla</a:t>
            </a:r>
          </a:p>
        </p:txBody>
      </p:sp>
      <p:sp>
        <p:nvSpPr>
          <p:cNvPr id="27" name="Tekstin paikkamerkki 2">
            <a:extLst>
              <a:ext uri="{FF2B5EF4-FFF2-40B4-BE49-F238E27FC236}">
                <a16:creationId xmlns:a16="http://schemas.microsoft.com/office/drawing/2014/main" id="{C73167C1-FA9C-C628-F6E1-2B4FBA10F84A}"/>
              </a:ext>
            </a:extLst>
          </p:cNvPr>
          <p:cNvSpPr>
            <a:spLocks noGrp="1"/>
          </p:cNvSpPr>
          <p:nvPr userDrawn="1">
            <p:ph type="body" sz="quarter" idx="34"/>
          </p:nvPr>
        </p:nvSpPr>
        <p:spPr>
          <a:xfrm>
            <a:off x="4367667" y="5255415"/>
            <a:ext cx="3460296" cy="743741"/>
          </a:xfrm>
          <a:noFill/>
        </p:spPr>
        <p:txBody>
          <a:bodyPr lIns="180000" tIns="72000" rIns="180000" anchor="t"/>
          <a:lstStyle>
            <a:lvl1pPr marL="0" indent="0" algn="ctr">
              <a:spcAft>
                <a:spcPts val="0"/>
              </a:spcAft>
              <a:buNone/>
              <a:defRPr sz="1400" b="0">
                <a:solidFill>
                  <a:schemeClr val="tx1"/>
                </a:solidFill>
              </a:defRPr>
            </a:lvl1pPr>
          </a:lstStyle>
          <a:p>
            <a:pPr lvl="0"/>
            <a:r>
              <a:rPr lang="fi-FI" dirty="0"/>
              <a:t>Muokkaa tekstin perustyylejä napsauttamalla</a:t>
            </a:r>
          </a:p>
        </p:txBody>
      </p:sp>
      <p:sp>
        <p:nvSpPr>
          <p:cNvPr id="28" name="Kuvan paikkamerkki 3">
            <a:extLst>
              <a:ext uri="{FF2B5EF4-FFF2-40B4-BE49-F238E27FC236}">
                <a16:creationId xmlns:a16="http://schemas.microsoft.com/office/drawing/2014/main" id="{F429E44E-F160-C2E7-BB1E-FE2861207C96}"/>
              </a:ext>
              <a:ext uri="{C183D7F6-B498-43B3-948B-1728B52AA6E4}">
                <adec:decorative xmlns:adec="http://schemas.microsoft.com/office/drawing/2017/decorative" val="1"/>
              </a:ext>
            </a:extLst>
          </p:cNvPr>
          <p:cNvSpPr>
            <a:spLocks noGrp="1"/>
          </p:cNvSpPr>
          <p:nvPr userDrawn="1">
            <p:ph type="pic" sz="quarter" idx="35" hasCustomPrompt="1"/>
          </p:nvPr>
        </p:nvSpPr>
        <p:spPr>
          <a:xfrm>
            <a:off x="8186737" y="1283493"/>
            <a:ext cx="3463925" cy="3228181"/>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72000" rIns="108000" anchor="t" anchorCtr="0">
            <a:noAutofit/>
          </a:bodyPr>
          <a:lstStyle>
            <a:lvl1pPr marL="0" indent="0" algn="ctr">
              <a:buNone/>
              <a:defRPr sz="1100">
                <a:solidFill>
                  <a:schemeClr val="tx1"/>
                </a:solidFill>
              </a:defRPr>
            </a:lvl1pPr>
          </a:lstStyle>
          <a:p>
            <a:r>
              <a:rPr lang="fi-FI" dirty="0"/>
              <a:t>Lisää kuva napsauttamalla kuvaketta. Lisää kuvaajan nimi sivuun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9" name="Tekstin paikkamerkki 3">
            <a:extLst>
              <a:ext uri="{FF2B5EF4-FFF2-40B4-BE49-F238E27FC236}">
                <a16:creationId xmlns:a16="http://schemas.microsoft.com/office/drawing/2014/main" id="{E09111A3-DB3E-491C-DDE1-65C4337A3399}"/>
              </a:ext>
            </a:extLst>
          </p:cNvPr>
          <p:cNvSpPr>
            <a:spLocks noGrp="1"/>
          </p:cNvSpPr>
          <p:nvPr userDrawn="1">
            <p:ph type="body" sz="quarter" idx="36"/>
          </p:nvPr>
        </p:nvSpPr>
        <p:spPr>
          <a:xfrm>
            <a:off x="8186737" y="4511675"/>
            <a:ext cx="3463925" cy="743741"/>
          </a:xfrm>
          <a:noFill/>
        </p:spPr>
        <p:txBody>
          <a:bodyPr lIns="180000" tIns="72000" rIns="180000" anchor="t"/>
          <a:lstStyle>
            <a:lvl1pPr marL="0" indent="0" algn="ctr">
              <a:spcAft>
                <a:spcPts val="0"/>
              </a:spcAft>
              <a:buNone/>
              <a:defRPr sz="1600" b="1">
                <a:solidFill>
                  <a:schemeClr val="tx1"/>
                </a:solidFill>
              </a:defRPr>
            </a:lvl1pPr>
          </a:lstStyle>
          <a:p>
            <a:pPr lvl="0"/>
            <a:r>
              <a:rPr lang="fi-FI" dirty="0"/>
              <a:t>Muokkaa tekstin perustyylejä napsauttamalla</a:t>
            </a:r>
          </a:p>
        </p:txBody>
      </p:sp>
      <p:sp>
        <p:nvSpPr>
          <p:cNvPr id="30" name="Tekstin paikkamerkki 3">
            <a:extLst>
              <a:ext uri="{FF2B5EF4-FFF2-40B4-BE49-F238E27FC236}">
                <a16:creationId xmlns:a16="http://schemas.microsoft.com/office/drawing/2014/main" id="{58E32043-E950-AE5F-5A94-F35ACFA850DC}"/>
              </a:ext>
            </a:extLst>
          </p:cNvPr>
          <p:cNvSpPr>
            <a:spLocks noGrp="1"/>
          </p:cNvSpPr>
          <p:nvPr userDrawn="1">
            <p:ph type="body" sz="quarter" idx="37"/>
          </p:nvPr>
        </p:nvSpPr>
        <p:spPr>
          <a:xfrm>
            <a:off x="8186737" y="5255415"/>
            <a:ext cx="3463925" cy="743741"/>
          </a:xfrm>
          <a:noFill/>
        </p:spPr>
        <p:txBody>
          <a:bodyPr lIns="180000" tIns="72000" rIns="180000" anchor="t"/>
          <a:lstStyle>
            <a:lvl1pPr marL="0" indent="0" algn="ctr">
              <a:spcAft>
                <a:spcPts val="0"/>
              </a:spcAft>
              <a:buNone/>
              <a:defRPr sz="1400" b="0">
                <a:solidFill>
                  <a:schemeClr val="tx1"/>
                </a:solidFill>
              </a:defRPr>
            </a:lvl1pPr>
          </a:lstStyle>
          <a:p>
            <a:pPr lvl="0"/>
            <a:r>
              <a:rPr lang="fi-FI" dirty="0"/>
              <a:t>Muokkaa tekstin perustyylejä napsauttamalla</a:t>
            </a:r>
          </a:p>
        </p:txBody>
      </p:sp>
      <p:sp>
        <p:nvSpPr>
          <p:cNvPr id="18" name="Kuvatiedot">
            <a:extLst>
              <a:ext uri="{FF2B5EF4-FFF2-40B4-BE49-F238E27FC236}">
                <a16:creationId xmlns:a16="http://schemas.microsoft.com/office/drawing/2014/main" id="{4C4A0855-D783-E596-7EC1-486B82961268}"/>
              </a:ext>
              <a:ext uri="{C183D7F6-B498-43B3-948B-1728B52AA6E4}">
                <adec:decorative xmlns:adec="http://schemas.microsoft.com/office/drawing/2017/decorative" val="1"/>
              </a:ext>
            </a:extLst>
          </p:cNvPr>
          <p:cNvSpPr>
            <a:spLocks noGrp="1"/>
          </p:cNvSpPr>
          <p:nvPr userDrawn="1">
            <p:ph type="body" sz="quarter" idx="2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CEEA05C8-264B-08FB-90A1-5F47BDB60A1E}"/>
              </a:ext>
            </a:extLst>
          </p:cNvPr>
          <p:cNvSpPr>
            <a:spLocks noGrp="1"/>
          </p:cNvSpPr>
          <p:nvPr userDrawn="1">
            <p:ph type="ftr" sz="quarter" idx="27"/>
          </p:nvPr>
        </p:nvSpPr>
        <p:spPr/>
        <p:txBody>
          <a:bodyPr/>
          <a:lstStyle/>
          <a:p>
            <a:endParaRPr lang="fi-FI" dirty="0"/>
          </a:p>
        </p:txBody>
      </p:sp>
      <p:sp>
        <p:nvSpPr>
          <p:cNvPr id="6" name="Päivämäärän paikkamerkki 5">
            <a:extLst>
              <a:ext uri="{FF2B5EF4-FFF2-40B4-BE49-F238E27FC236}">
                <a16:creationId xmlns:a16="http://schemas.microsoft.com/office/drawing/2014/main" id="{2D301EC1-61FE-066D-6D3E-6BB41035C9CD}"/>
              </a:ext>
            </a:extLst>
          </p:cNvPr>
          <p:cNvSpPr>
            <a:spLocks noGrp="1"/>
          </p:cNvSpPr>
          <p:nvPr userDrawn="1">
            <p:ph type="dt" sz="half" idx="26"/>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5CF4FF46-EF73-E7FF-3010-F28973612194}"/>
              </a:ext>
            </a:extLst>
          </p:cNvPr>
          <p:cNvSpPr>
            <a:spLocks noGrp="1"/>
          </p:cNvSpPr>
          <p:nvPr userDrawn="1">
            <p:ph type="sldNum" sz="quarter" idx="28"/>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20476B17-15E6-E78A-CD0A-E143F4787940}"/>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585911950"/>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preserve="1" userDrawn="1">
  <p:cSld name="Tiivistelmä 1 B">
    <p:bg>
      <p:bgPr>
        <a:solidFill>
          <a:schemeClr val="accent5"/>
        </a:solidFill>
        <a:effectLst/>
      </p:bgPr>
    </p:bg>
    <p:spTree>
      <p:nvGrpSpPr>
        <p:cNvPr id="1" name=""/>
        <p:cNvGrpSpPr/>
        <p:nvPr/>
      </p:nvGrpSpPr>
      <p:grpSpPr>
        <a:xfrm>
          <a:off x="0" y="0"/>
          <a:ext cx="0" cy="0"/>
          <a:chOff x="0" y="0"/>
          <a:chExt cx="0" cy="0"/>
        </a:xfrm>
      </p:grpSpPr>
      <p:sp>
        <p:nvSpPr>
          <p:cNvPr id="17" name="Vapaamuotoinen: Muoto 16">
            <a:extLst>
              <a:ext uri="{FF2B5EF4-FFF2-40B4-BE49-F238E27FC236}">
                <a16:creationId xmlns:a16="http://schemas.microsoft.com/office/drawing/2014/main" id="{9C4B6A0A-352F-E66B-0684-9A2CA236FD19}"/>
              </a:ext>
              <a:ext uri="{C183D7F6-B498-43B3-948B-1728B52AA6E4}">
                <adec:decorative xmlns:adec="http://schemas.microsoft.com/office/drawing/2017/decorative" val="1"/>
              </a:ext>
            </a:extLst>
          </p:cNvPr>
          <p:cNvSpPr>
            <a:spLocks noChangeAspect="1"/>
          </p:cNvSpPr>
          <p:nvPr userDrawn="1"/>
        </p:nvSpPr>
        <p:spPr>
          <a:xfrm>
            <a:off x="-60960" y="-34290"/>
            <a:ext cx="12313920" cy="6926580"/>
          </a:xfrm>
          <a:custGeom>
            <a:avLst/>
            <a:gdLst>
              <a:gd name="connsiteX0" fmla="*/ 601503 w 12313920"/>
              <a:gd name="connsiteY0" fmla="*/ 1316912 h 6926580"/>
              <a:gd name="connsiteX1" fmla="*/ 601503 w 12313920"/>
              <a:gd name="connsiteY1" fmla="*/ 6035039 h 6926580"/>
              <a:gd name="connsiteX2" fmla="*/ 11712416 w 12313920"/>
              <a:gd name="connsiteY2" fmla="*/ 6035039 h 6926580"/>
              <a:gd name="connsiteX3" fmla="*/ 11712416 w 12313920"/>
              <a:gd name="connsiteY3" fmla="*/ 1316912 h 6926580"/>
              <a:gd name="connsiteX4" fmla="*/ 0 w 12313920"/>
              <a:gd name="connsiteY4" fmla="*/ 0 h 6926580"/>
              <a:gd name="connsiteX5" fmla="*/ 12313920 w 12313920"/>
              <a:gd name="connsiteY5" fmla="*/ 0 h 6926580"/>
              <a:gd name="connsiteX6" fmla="*/ 12313920 w 12313920"/>
              <a:gd name="connsiteY6" fmla="*/ 6926580 h 6926580"/>
              <a:gd name="connsiteX7" fmla="*/ 0 w 12313920"/>
              <a:gd name="connsiteY7" fmla="*/ 6926580 h 692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3920" h="6926580">
                <a:moveTo>
                  <a:pt x="601503" y="1316912"/>
                </a:moveTo>
                <a:lnTo>
                  <a:pt x="601503" y="6035039"/>
                </a:lnTo>
                <a:lnTo>
                  <a:pt x="11712416" y="6035039"/>
                </a:lnTo>
                <a:lnTo>
                  <a:pt x="11712416" y="1316912"/>
                </a:lnTo>
                <a:close/>
                <a:moveTo>
                  <a:pt x="0" y="0"/>
                </a:moveTo>
                <a:lnTo>
                  <a:pt x="12313920" y="0"/>
                </a:lnTo>
                <a:lnTo>
                  <a:pt x="12313920" y="6926580"/>
                </a:lnTo>
                <a:lnTo>
                  <a:pt x="0" y="6926580"/>
                </a:lnTo>
                <a:close/>
              </a:path>
            </a:pathLst>
          </a:cu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11" name="Suorakulmio 10">
            <a:extLst>
              <a:ext uri="{FF2B5EF4-FFF2-40B4-BE49-F238E27FC236}">
                <a16:creationId xmlns:a16="http://schemas.microsoft.com/office/drawing/2014/main" id="{09A95E66-80C7-4C5D-3D0C-45AF455EEEDC}"/>
              </a:ext>
              <a:ext uri="{C183D7F6-B498-43B3-948B-1728B52AA6E4}">
                <adec:decorative xmlns:adec="http://schemas.microsoft.com/office/drawing/2017/decorative" val="1"/>
              </a:ext>
            </a:extLst>
          </p:cNvPr>
          <p:cNvSpPr/>
          <p:nvPr userDrawn="1"/>
        </p:nvSpPr>
        <p:spPr>
          <a:xfrm>
            <a:off x="3048000"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12" name="Suorakulmio 11">
            <a:extLst>
              <a:ext uri="{FF2B5EF4-FFF2-40B4-BE49-F238E27FC236}">
                <a16:creationId xmlns:a16="http://schemas.microsoft.com/office/drawing/2014/main" id="{697A6644-E442-4AEF-2647-07CA0EEBA053}"/>
              </a:ext>
              <a:ext uri="{C183D7F6-B498-43B3-948B-1728B52AA6E4}">
                <adec:decorative xmlns:adec="http://schemas.microsoft.com/office/drawing/2017/decorative" val="1"/>
              </a:ext>
            </a:extLst>
          </p:cNvPr>
          <p:cNvSpPr/>
          <p:nvPr userDrawn="1"/>
        </p:nvSpPr>
        <p:spPr>
          <a:xfrm>
            <a:off x="5917962"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14" name="Suorakulmio 13">
            <a:extLst>
              <a:ext uri="{FF2B5EF4-FFF2-40B4-BE49-F238E27FC236}">
                <a16:creationId xmlns:a16="http://schemas.microsoft.com/office/drawing/2014/main" id="{6783CF08-8E29-1540-4222-5F22CFE210AB}"/>
              </a:ext>
              <a:ext uri="{C183D7F6-B498-43B3-948B-1728B52AA6E4}">
                <adec:decorative xmlns:adec="http://schemas.microsoft.com/office/drawing/2017/decorative" val="1"/>
              </a:ext>
            </a:extLst>
          </p:cNvPr>
          <p:cNvSpPr/>
          <p:nvPr userDrawn="1"/>
        </p:nvSpPr>
        <p:spPr>
          <a:xfrm>
            <a:off x="8784973"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2" name="Otsikko 1">
            <a:extLst>
              <a:ext uri="{FF2B5EF4-FFF2-40B4-BE49-F238E27FC236}">
                <a16:creationId xmlns:a16="http://schemas.microsoft.com/office/drawing/2014/main" id="{6F447D12-3A4A-FF20-A74B-9C431FE253B2}"/>
              </a:ext>
            </a:extLst>
          </p:cNvPr>
          <p:cNvSpPr>
            <a:spLocks noGrp="1"/>
          </p:cNvSpPr>
          <p:nvPr userDrawn="1">
            <p:ph type="title"/>
          </p:nvPr>
        </p:nvSpPr>
        <p:spPr>
          <a:xfrm>
            <a:off x="541337" y="539751"/>
            <a:ext cx="11109325" cy="495299"/>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userDrawn="1">
            <p:ph type="pic" sz="quarter" idx="13" hasCustomPrompt="1"/>
          </p:nvPr>
        </p:nvSpPr>
        <p:spPr>
          <a:xfrm>
            <a:off x="539750" y="1284288"/>
            <a:ext cx="2508250" cy="3227386"/>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72000" rIns="108000" anchor="t" anchorCtr="0">
            <a:noAutofit/>
          </a:bodyPr>
          <a:lstStyle>
            <a:lvl1pPr marL="0" indent="0" algn="ctr">
              <a:buNone/>
              <a:defRPr sz="1100">
                <a:solidFill>
                  <a:schemeClr val="tx1"/>
                </a:solidFill>
              </a:defRPr>
            </a:lvl1pPr>
          </a:lstStyle>
          <a:p>
            <a:r>
              <a:rPr lang="fi-FI" dirty="0"/>
              <a:t>Lisää kuva napsauttamalla kuvaketta. Lisää kuvaajan nimi sivuun tai erilliselle sivulle.</a:t>
            </a:r>
            <a:br>
              <a:rPr lang="fi-FI" dirty="0"/>
            </a:br>
            <a:r>
              <a:rPr lang="fi-FI" dirty="0"/>
              <a:t>Taustavärin vaihto: Muotoile tausta.</a:t>
            </a:r>
            <a:br>
              <a:rPr lang="fi-FI" dirty="0"/>
            </a:br>
            <a:r>
              <a:rPr lang="fi-FI" dirty="0"/>
              <a:t>Tämä teksti ei näy lopullisessa versiossa! Jos vaihdat värejä, muista tarkistaa kontrastit!</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endParaRPr lang="fi-FI" dirty="0"/>
          </a:p>
        </p:txBody>
      </p:sp>
      <p:sp>
        <p:nvSpPr>
          <p:cNvPr id="13" name="Tekstin paikkamerkki 1">
            <a:extLst>
              <a:ext uri="{FF2B5EF4-FFF2-40B4-BE49-F238E27FC236}">
                <a16:creationId xmlns:a16="http://schemas.microsoft.com/office/drawing/2014/main" id="{FC2157C0-4361-E5E4-CB01-DB7D0479EDEF}"/>
              </a:ext>
            </a:extLst>
          </p:cNvPr>
          <p:cNvSpPr>
            <a:spLocks noGrp="1"/>
          </p:cNvSpPr>
          <p:nvPr userDrawn="1">
            <p:ph type="body" sz="quarter" idx="21"/>
          </p:nvPr>
        </p:nvSpPr>
        <p:spPr>
          <a:xfrm>
            <a:off x="539750" y="4511675"/>
            <a:ext cx="2508250" cy="743741"/>
          </a:xfrm>
          <a:noFill/>
        </p:spPr>
        <p:txBody>
          <a:bodyPr lIns="180000" tIns="72000" rIns="180000" anchor="t"/>
          <a:lstStyle>
            <a:lvl1pPr marL="0" indent="0" algn="ctr">
              <a:spcAft>
                <a:spcPts val="0"/>
              </a:spcAft>
              <a:buNone/>
              <a:defRPr sz="1400" b="1">
                <a:solidFill>
                  <a:schemeClr val="tx1"/>
                </a:solidFill>
              </a:defRPr>
            </a:lvl1pPr>
          </a:lstStyle>
          <a:p>
            <a:pPr lvl="0"/>
            <a:r>
              <a:rPr lang="fi-FI" dirty="0"/>
              <a:t>Muokkaa tekstin perustyylejä napsauttamalla</a:t>
            </a:r>
          </a:p>
        </p:txBody>
      </p:sp>
      <p:sp>
        <p:nvSpPr>
          <p:cNvPr id="21" name="Tekstin paikkamerkki 1">
            <a:extLst>
              <a:ext uri="{FF2B5EF4-FFF2-40B4-BE49-F238E27FC236}">
                <a16:creationId xmlns:a16="http://schemas.microsoft.com/office/drawing/2014/main" id="{AFA5BCC6-396E-AFF1-7C13-33D22544539C}"/>
              </a:ext>
            </a:extLst>
          </p:cNvPr>
          <p:cNvSpPr>
            <a:spLocks noGrp="1"/>
          </p:cNvSpPr>
          <p:nvPr userDrawn="1">
            <p:ph type="body" sz="quarter" idx="31"/>
          </p:nvPr>
        </p:nvSpPr>
        <p:spPr>
          <a:xfrm>
            <a:off x="539750" y="5255415"/>
            <a:ext cx="2508250" cy="743741"/>
          </a:xfrm>
          <a:noFill/>
        </p:spPr>
        <p:txBody>
          <a:bodyPr lIns="180000" tIns="72000" rIns="180000" anchor="t"/>
          <a:lstStyle>
            <a:lvl1pPr marL="0" indent="0" algn="ctr">
              <a:spcAft>
                <a:spcPts val="0"/>
              </a:spcAft>
              <a:buNone/>
              <a:defRPr sz="1100" b="0">
                <a:solidFill>
                  <a:schemeClr val="tx1"/>
                </a:solidFill>
              </a:defRPr>
            </a:lvl1pPr>
          </a:lstStyle>
          <a:p>
            <a:pPr lvl="0"/>
            <a:r>
              <a:rPr lang="fi-FI" dirty="0"/>
              <a:t>Muokkaa tekstin perustyylejä napsauttamalla</a:t>
            </a:r>
          </a:p>
        </p:txBody>
      </p:sp>
      <p:sp>
        <p:nvSpPr>
          <p:cNvPr id="25" name="Kuvan paikkamerkki 2">
            <a:extLst>
              <a:ext uri="{FF2B5EF4-FFF2-40B4-BE49-F238E27FC236}">
                <a16:creationId xmlns:a16="http://schemas.microsoft.com/office/drawing/2014/main" id="{51E4E80F-1EAA-7927-E956-46D9CA2691AD}"/>
              </a:ext>
              <a:ext uri="{C183D7F6-B498-43B3-948B-1728B52AA6E4}">
                <adec:decorative xmlns:adec="http://schemas.microsoft.com/office/drawing/2017/decorative" val="1"/>
              </a:ext>
            </a:extLst>
          </p:cNvPr>
          <p:cNvSpPr>
            <a:spLocks noGrp="1"/>
          </p:cNvSpPr>
          <p:nvPr userDrawn="1">
            <p:ph type="pic" sz="quarter" idx="32" hasCustomPrompt="1"/>
          </p:nvPr>
        </p:nvSpPr>
        <p:spPr>
          <a:xfrm>
            <a:off x="3406775" y="1283493"/>
            <a:ext cx="2508250" cy="3228181"/>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72000" rIns="108000" anchor="t" anchorCtr="0">
            <a:noAutofit/>
          </a:bodyPr>
          <a:lstStyle>
            <a:lvl1pPr marL="0" indent="0" algn="ctr">
              <a:buNone/>
              <a:defRPr sz="1100">
                <a:solidFill>
                  <a:schemeClr val="tx1"/>
                </a:solidFill>
              </a:defRPr>
            </a:lvl1pPr>
          </a:lstStyle>
          <a:p>
            <a:r>
              <a:rPr lang="fi-FI" dirty="0"/>
              <a:t>Lisää kuva napsauttamalla kuvaketta. Lisää kuvaajan nimi sivuun tai erilliselle sivulle.</a:t>
            </a:r>
            <a:br>
              <a:rPr lang="fi-FI" dirty="0"/>
            </a:br>
            <a:r>
              <a:rPr lang="fi-FI" dirty="0"/>
              <a:t>Taustavärin vaihto: Muotoile tausta.</a:t>
            </a:r>
            <a:br>
              <a:rPr lang="fi-FI" dirty="0"/>
            </a:br>
            <a:r>
              <a:rPr lang="fi-FI" dirty="0"/>
              <a:t>Tämä teksti ei näy lopullisessa versiossa! Jos vaihdat värejä, muista tarkistaa kontrastit!</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endParaRPr lang="fi-FI" dirty="0"/>
          </a:p>
        </p:txBody>
      </p:sp>
      <p:sp>
        <p:nvSpPr>
          <p:cNvPr id="26" name="Tekstin paikkamerkki 2">
            <a:extLst>
              <a:ext uri="{FF2B5EF4-FFF2-40B4-BE49-F238E27FC236}">
                <a16:creationId xmlns:a16="http://schemas.microsoft.com/office/drawing/2014/main" id="{8F6B4853-F12B-288B-C137-1889B399687D}"/>
              </a:ext>
            </a:extLst>
          </p:cNvPr>
          <p:cNvSpPr>
            <a:spLocks noGrp="1"/>
          </p:cNvSpPr>
          <p:nvPr userDrawn="1">
            <p:ph type="body" sz="quarter" idx="33"/>
          </p:nvPr>
        </p:nvSpPr>
        <p:spPr>
          <a:xfrm>
            <a:off x="3406775" y="4511675"/>
            <a:ext cx="2508250" cy="743741"/>
          </a:xfrm>
          <a:noFill/>
        </p:spPr>
        <p:txBody>
          <a:bodyPr lIns="180000" tIns="72000" rIns="180000" anchor="t"/>
          <a:lstStyle>
            <a:lvl1pPr marL="0" indent="0" algn="ctr">
              <a:spcAft>
                <a:spcPts val="0"/>
              </a:spcAft>
              <a:buNone/>
              <a:defRPr sz="1400" b="1">
                <a:solidFill>
                  <a:schemeClr val="tx1"/>
                </a:solidFill>
              </a:defRPr>
            </a:lvl1pPr>
          </a:lstStyle>
          <a:p>
            <a:pPr lvl="0"/>
            <a:r>
              <a:rPr lang="fi-FI" dirty="0"/>
              <a:t>Muokkaa tekstin perustyylejä napsauttamalla</a:t>
            </a:r>
          </a:p>
        </p:txBody>
      </p:sp>
      <p:sp>
        <p:nvSpPr>
          <p:cNvPr id="27" name="Tekstin paikkamerkki 2">
            <a:extLst>
              <a:ext uri="{FF2B5EF4-FFF2-40B4-BE49-F238E27FC236}">
                <a16:creationId xmlns:a16="http://schemas.microsoft.com/office/drawing/2014/main" id="{C73167C1-FA9C-C628-F6E1-2B4FBA10F84A}"/>
              </a:ext>
            </a:extLst>
          </p:cNvPr>
          <p:cNvSpPr>
            <a:spLocks noGrp="1"/>
          </p:cNvSpPr>
          <p:nvPr userDrawn="1">
            <p:ph type="body" sz="quarter" idx="34"/>
          </p:nvPr>
        </p:nvSpPr>
        <p:spPr>
          <a:xfrm>
            <a:off x="3406775" y="5255415"/>
            <a:ext cx="2508250" cy="743741"/>
          </a:xfrm>
          <a:noFill/>
        </p:spPr>
        <p:txBody>
          <a:bodyPr lIns="180000" tIns="72000" rIns="180000" anchor="t"/>
          <a:lstStyle>
            <a:lvl1pPr marL="0" indent="0" algn="ctr">
              <a:spcAft>
                <a:spcPts val="0"/>
              </a:spcAft>
              <a:buNone/>
              <a:defRPr sz="1100" b="0">
                <a:solidFill>
                  <a:schemeClr val="tx1"/>
                </a:solidFill>
              </a:defRPr>
            </a:lvl1pPr>
          </a:lstStyle>
          <a:p>
            <a:pPr lvl="0"/>
            <a:r>
              <a:rPr lang="fi-FI" dirty="0"/>
              <a:t>Muokkaa tekstin perustyylejä napsauttamalla</a:t>
            </a:r>
          </a:p>
        </p:txBody>
      </p:sp>
      <p:sp>
        <p:nvSpPr>
          <p:cNvPr id="28" name="Kuvan paikkamerkki 3">
            <a:extLst>
              <a:ext uri="{FF2B5EF4-FFF2-40B4-BE49-F238E27FC236}">
                <a16:creationId xmlns:a16="http://schemas.microsoft.com/office/drawing/2014/main" id="{F429E44E-F160-C2E7-BB1E-FE2861207C96}"/>
              </a:ext>
              <a:ext uri="{C183D7F6-B498-43B3-948B-1728B52AA6E4}">
                <adec:decorative xmlns:adec="http://schemas.microsoft.com/office/drawing/2017/decorative" val="1"/>
              </a:ext>
            </a:extLst>
          </p:cNvPr>
          <p:cNvSpPr>
            <a:spLocks noGrp="1"/>
          </p:cNvSpPr>
          <p:nvPr userDrawn="1">
            <p:ph type="pic" sz="quarter" idx="35" hasCustomPrompt="1"/>
          </p:nvPr>
        </p:nvSpPr>
        <p:spPr>
          <a:xfrm>
            <a:off x="6275499" y="1283493"/>
            <a:ext cx="2508250" cy="3228181"/>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72000" rIns="108000" anchor="t" anchorCtr="0">
            <a:noAutofit/>
          </a:bodyPr>
          <a:lstStyle>
            <a:lvl1pPr marL="0" indent="0" algn="ctr">
              <a:buNone/>
              <a:defRPr sz="1100">
                <a:solidFill>
                  <a:schemeClr val="tx1"/>
                </a:solidFill>
              </a:defRPr>
            </a:lvl1pPr>
          </a:lstStyle>
          <a:p>
            <a:r>
              <a:rPr lang="fi-FI" dirty="0"/>
              <a:t>Lisää kuva napsauttamalla kuvaketta. Lisää kuvaajan nimi sivuun tai erilliselle sivulle.</a:t>
            </a:r>
            <a:br>
              <a:rPr lang="fi-FI" dirty="0"/>
            </a:br>
            <a:r>
              <a:rPr lang="fi-FI" dirty="0"/>
              <a:t>Taustavärin vaihto: Muotoile tausta.</a:t>
            </a:r>
            <a:br>
              <a:rPr lang="fi-FI" dirty="0"/>
            </a:br>
            <a:r>
              <a:rPr lang="fi-FI" dirty="0"/>
              <a:t>Tämä teksti ei näy lopullisessa versiossa! Jos vaihdat värejä, muista tarkistaa kontrastit!</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endParaRPr lang="fi-FI" dirty="0"/>
          </a:p>
        </p:txBody>
      </p:sp>
      <p:sp>
        <p:nvSpPr>
          <p:cNvPr id="29" name="Tekstin paikkamerkki 3">
            <a:extLst>
              <a:ext uri="{FF2B5EF4-FFF2-40B4-BE49-F238E27FC236}">
                <a16:creationId xmlns:a16="http://schemas.microsoft.com/office/drawing/2014/main" id="{E09111A3-DB3E-491C-DDE1-65C4337A3399}"/>
              </a:ext>
            </a:extLst>
          </p:cNvPr>
          <p:cNvSpPr>
            <a:spLocks noGrp="1"/>
          </p:cNvSpPr>
          <p:nvPr userDrawn="1">
            <p:ph type="body" sz="quarter" idx="36"/>
          </p:nvPr>
        </p:nvSpPr>
        <p:spPr>
          <a:xfrm>
            <a:off x="6275499" y="4511675"/>
            <a:ext cx="2508250" cy="743741"/>
          </a:xfrm>
          <a:noFill/>
        </p:spPr>
        <p:txBody>
          <a:bodyPr lIns="180000" tIns="72000" rIns="180000" anchor="t"/>
          <a:lstStyle>
            <a:lvl1pPr marL="0" indent="0" algn="ctr">
              <a:spcAft>
                <a:spcPts val="0"/>
              </a:spcAft>
              <a:buNone/>
              <a:defRPr sz="1400" b="1">
                <a:solidFill>
                  <a:schemeClr val="tx1"/>
                </a:solidFill>
              </a:defRPr>
            </a:lvl1pPr>
          </a:lstStyle>
          <a:p>
            <a:pPr lvl="0"/>
            <a:r>
              <a:rPr lang="fi-FI" dirty="0"/>
              <a:t>Muokkaa tekstin perustyylejä napsauttamalla</a:t>
            </a:r>
          </a:p>
        </p:txBody>
      </p:sp>
      <p:sp>
        <p:nvSpPr>
          <p:cNvPr id="30" name="Tekstin paikkamerkki 3">
            <a:extLst>
              <a:ext uri="{FF2B5EF4-FFF2-40B4-BE49-F238E27FC236}">
                <a16:creationId xmlns:a16="http://schemas.microsoft.com/office/drawing/2014/main" id="{58E32043-E950-AE5F-5A94-F35ACFA850DC}"/>
              </a:ext>
            </a:extLst>
          </p:cNvPr>
          <p:cNvSpPr>
            <a:spLocks noGrp="1"/>
          </p:cNvSpPr>
          <p:nvPr userDrawn="1">
            <p:ph type="body" sz="quarter" idx="37"/>
          </p:nvPr>
        </p:nvSpPr>
        <p:spPr>
          <a:xfrm>
            <a:off x="6275499" y="5255415"/>
            <a:ext cx="2508250" cy="743741"/>
          </a:xfrm>
          <a:noFill/>
        </p:spPr>
        <p:txBody>
          <a:bodyPr lIns="180000" tIns="72000" rIns="180000" anchor="t"/>
          <a:lstStyle>
            <a:lvl1pPr marL="0" indent="0" algn="ctr">
              <a:spcAft>
                <a:spcPts val="0"/>
              </a:spcAft>
              <a:buNone/>
              <a:defRPr sz="1100" b="0">
                <a:solidFill>
                  <a:schemeClr val="tx1"/>
                </a:solidFill>
              </a:defRPr>
            </a:lvl1pPr>
          </a:lstStyle>
          <a:p>
            <a:pPr lvl="0"/>
            <a:r>
              <a:rPr lang="fi-FI" dirty="0"/>
              <a:t>Muokkaa tekstin perustyylejä napsauttamalla</a:t>
            </a:r>
          </a:p>
        </p:txBody>
      </p:sp>
      <p:sp>
        <p:nvSpPr>
          <p:cNvPr id="31" name="Kuvan paikkamerkki 4">
            <a:extLst>
              <a:ext uri="{FF2B5EF4-FFF2-40B4-BE49-F238E27FC236}">
                <a16:creationId xmlns:a16="http://schemas.microsoft.com/office/drawing/2014/main" id="{BAD7278F-C621-30E8-6D63-AF2066408A93}"/>
              </a:ext>
              <a:ext uri="{C183D7F6-B498-43B3-948B-1728B52AA6E4}">
                <adec:decorative xmlns:adec="http://schemas.microsoft.com/office/drawing/2017/decorative" val="1"/>
              </a:ext>
            </a:extLst>
          </p:cNvPr>
          <p:cNvSpPr>
            <a:spLocks noGrp="1"/>
          </p:cNvSpPr>
          <p:nvPr userDrawn="1">
            <p:ph type="pic" sz="quarter" idx="38" hasCustomPrompt="1"/>
          </p:nvPr>
        </p:nvSpPr>
        <p:spPr>
          <a:xfrm>
            <a:off x="9144000" y="1283493"/>
            <a:ext cx="2507526" cy="3228181"/>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72000" rIns="108000" anchor="t" anchorCtr="0">
            <a:noAutofit/>
          </a:bodyPr>
          <a:lstStyle>
            <a:lvl1pPr marL="0" indent="0" algn="ctr">
              <a:buNone/>
              <a:defRPr sz="1100">
                <a:solidFill>
                  <a:schemeClr val="tx1"/>
                </a:solidFill>
              </a:defRPr>
            </a:lvl1pPr>
          </a:lstStyle>
          <a:p>
            <a:r>
              <a:rPr lang="fi-FI" dirty="0"/>
              <a:t>Lisää kuva napsauttamalla kuvaketta. Lisää kuvaajan nimi sivuun tai erilliselle sivulle.</a:t>
            </a:r>
            <a:br>
              <a:rPr lang="fi-FI" dirty="0"/>
            </a:br>
            <a:r>
              <a:rPr lang="fi-FI" dirty="0"/>
              <a:t>Taustavärin vaihto: Muotoile tausta.</a:t>
            </a:r>
            <a:br>
              <a:rPr lang="fi-FI" dirty="0"/>
            </a:br>
            <a:r>
              <a:rPr lang="fi-FI" dirty="0"/>
              <a:t>Tämä teksti ei näy lopullisessa versiossa! Jos vaihdat värejä, muista tarkistaa kontrastit!</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endParaRPr lang="fi-FI" dirty="0"/>
          </a:p>
        </p:txBody>
      </p:sp>
      <p:sp>
        <p:nvSpPr>
          <p:cNvPr id="32" name="Tekstin paikkamerkki 4">
            <a:extLst>
              <a:ext uri="{FF2B5EF4-FFF2-40B4-BE49-F238E27FC236}">
                <a16:creationId xmlns:a16="http://schemas.microsoft.com/office/drawing/2014/main" id="{B92028B4-0B6E-BC02-9906-9930C868BF56}"/>
              </a:ext>
            </a:extLst>
          </p:cNvPr>
          <p:cNvSpPr>
            <a:spLocks noGrp="1"/>
          </p:cNvSpPr>
          <p:nvPr userDrawn="1">
            <p:ph type="body" sz="quarter" idx="39"/>
          </p:nvPr>
        </p:nvSpPr>
        <p:spPr>
          <a:xfrm>
            <a:off x="9144000" y="4511675"/>
            <a:ext cx="2507526" cy="743741"/>
          </a:xfrm>
          <a:noFill/>
        </p:spPr>
        <p:txBody>
          <a:bodyPr lIns="180000" tIns="72000" rIns="180000" anchor="t"/>
          <a:lstStyle>
            <a:lvl1pPr marL="0" indent="0" algn="ctr">
              <a:spcAft>
                <a:spcPts val="0"/>
              </a:spcAft>
              <a:buNone/>
              <a:defRPr sz="1400" b="1">
                <a:solidFill>
                  <a:schemeClr val="tx1"/>
                </a:solidFill>
              </a:defRPr>
            </a:lvl1pPr>
          </a:lstStyle>
          <a:p>
            <a:pPr lvl="0"/>
            <a:r>
              <a:rPr lang="fi-FI" dirty="0"/>
              <a:t>Muokkaa tekstin perustyylejä napsauttamalla</a:t>
            </a:r>
          </a:p>
        </p:txBody>
      </p:sp>
      <p:sp>
        <p:nvSpPr>
          <p:cNvPr id="33" name="Tekstin paikkamerkki 4">
            <a:extLst>
              <a:ext uri="{FF2B5EF4-FFF2-40B4-BE49-F238E27FC236}">
                <a16:creationId xmlns:a16="http://schemas.microsoft.com/office/drawing/2014/main" id="{71A4640B-A4F7-F15C-7A17-BF6027DD46F7}"/>
              </a:ext>
            </a:extLst>
          </p:cNvPr>
          <p:cNvSpPr>
            <a:spLocks noGrp="1"/>
          </p:cNvSpPr>
          <p:nvPr userDrawn="1">
            <p:ph type="body" sz="quarter" idx="40"/>
          </p:nvPr>
        </p:nvSpPr>
        <p:spPr>
          <a:xfrm>
            <a:off x="9144000" y="5255415"/>
            <a:ext cx="2507526" cy="743741"/>
          </a:xfrm>
          <a:noFill/>
        </p:spPr>
        <p:txBody>
          <a:bodyPr lIns="180000" tIns="72000" rIns="180000" anchor="t"/>
          <a:lstStyle>
            <a:lvl1pPr marL="0" indent="0" algn="ctr">
              <a:spcAft>
                <a:spcPts val="0"/>
              </a:spcAft>
              <a:buNone/>
              <a:defRPr sz="1100" b="0">
                <a:solidFill>
                  <a:schemeClr val="tx1"/>
                </a:solidFill>
              </a:defRPr>
            </a:lvl1pPr>
          </a:lstStyle>
          <a:p>
            <a:pPr lvl="0"/>
            <a:r>
              <a:rPr lang="fi-FI" dirty="0"/>
              <a:t>Muokkaa tekstin perustyylejä napsauttamalla</a:t>
            </a:r>
          </a:p>
        </p:txBody>
      </p:sp>
      <p:sp>
        <p:nvSpPr>
          <p:cNvPr id="18" name="Kuvatiedot">
            <a:extLst>
              <a:ext uri="{FF2B5EF4-FFF2-40B4-BE49-F238E27FC236}">
                <a16:creationId xmlns:a16="http://schemas.microsoft.com/office/drawing/2014/main" id="{4C4A0855-D783-E596-7EC1-486B82961268}"/>
              </a:ext>
              <a:ext uri="{C183D7F6-B498-43B3-948B-1728B52AA6E4}">
                <adec:decorative xmlns:adec="http://schemas.microsoft.com/office/drawing/2017/decorative" val="1"/>
              </a:ext>
            </a:extLst>
          </p:cNvPr>
          <p:cNvSpPr>
            <a:spLocks noGrp="1"/>
          </p:cNvSpPr>
          <p:nvPr userDrawn="1">
            <p:ph type="body" sz="quarter" idx="2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CEEA05C8-264B-08FB-90A1-5F47BDB60A1E}"/>
              </a:ext>
            </a:extLst>
          </p:cNvPr>
          <p:cNvSpPr>
            <a:spLocks noGrp="1"/>
          </p:cNvSpPr>
          <p:nvPr userDrawn="1">
            <p:ph type="ftr" sz="quarter" idx="27"/>
          </p:nvPr>
        </p:nvSpPr>
        <p:spPr/>
        <p:txBody>
          <a:bodyPr/>
          <a:lstStyle/>
          <a:p>
            <a:endParaRPr lang="fi-FI" dirty="0"/>
          </a:p>
        </p:txBody>
      </p:sp>
      <p:sp>
        <p:nvSpPr>
          <p:cNvPr id="6" name="Päivämäärän paikkamerkki 5">
            <a:extLst>
              <a:ext uri="{FF2B5EF4-FFF2-40B4-BE49-F238E27FC236}">
                <a16:creationId xmlns:a16="http://schemas.microsoft.com/office/drawing/2014/main" id="{2D301EC1-61FE-066D-6D3E-6BB41035C9CD}"/>
              </a:ext>
            </a:extLst>
          </p:cNvPr>
          <p:cNvSpPr>
            <a:spLocks noGrp="1"/>
          </p:cNvSpPr>
          <p:nvPr userDrawn="1">
            <p:ph type="dt" sz="half" idx="26"/>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5CF4FF46-EF73-E7FF-3010-F28973612194}"/>
              </a:ext>
            </a:extLst>
          </p:cNvPr>
          <p:cNvSpPr>
            <a:spLocks noGrp="1"/>
          </p:cNvSpPr>
          <p:nvPr userDrawn="1">
            <p:ph type="sldNum" sz="quarter" idx="28"/>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A888959C-C8B6-9C4E-850F-6D090C3A12C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307007175"/>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preserve="1" userDrawn="1">
  <p:cSld name="Tiivistelmä 2">
    <p:bg>
      <p:bgPr>
        <a:solidFill>
          <a:schemeClr val="accent5"/>
        </a:solidFill>
        <a:effectLst/>
      </p:bgPr>
    </p:bg>
    <p:spTree>
      <p:nvGrpSpPr>
        <p:cNvPr id="1" name=""/>
        <p:cNvGrpSpPr/>
        <p:nvPr/>
      </p:nvGrpSpPr>
      <p:grpSpPr>
        <a:xfrm>
          <a:off x="0" y="0"/>
          <a:ext cx="0" cy="0"/>
          <a:chOff x="0" y="0"/>
          <a:chExt cx="0" cy="0"/>
        </a:xfrm>
      </p:grpSpPr>
      <p:sp>
        <p:nvSpPr>
          <p:cNvPr id="41" name="Vapaamuotoinen: Muoto 40">
            <a:extLst>
              <a:ext uri="{FF2B5EF4-FFF2-40B4-BE49-F238E27FC236}">
                <a16:creationId xmlns:a16="http://schemas.microsoft.com/office/drawing/2014/main" id="{4A1361BC-C7F9-23B8-BE5C-039F970CC38C}"/>
              </a:ext>
              <a:ext uri="{C183D7F6-B498-43B3-948B-1728B52AA6E4}">
                <adec:decorative xmlns:adec="http://schemas.microsoft.com/office/drawing/2017/decorative" val="1"/>
              </a:ext>
            </a:extLst>
          </p:cNvPr>
          <p:cNvSpPr>
            <a:spLocks noChangeAspect="1"/>
          </p:cNvSpPr>
          <p:nvPr userDrawn="1"/>
        </p:nvSpPr>
        <p:spPr>
          <a:xfrm>
            <a:off x="-60960" y="-34290"/>
            <a:ext cx="12313920" cy="6926580"/>
          </a:xfrm>
          <a:custGeom>
            <a:avLst/>
            <a:gdLst>
              <a:gd name="connsiteX0" fmla="*/ 601503 w 12313920"/>
              <a:gd name="connsiteY0" fmla="*/ 1316912 h 6926580"/>
              <a:gd name="connsiteX1" fmla="*/ 601503 w 12313920"/>
              <a:gd name="connsiteY1" fmla="*/ 6035039 h 6926580"/>
              <a:gd name="connsiteX2" fmla="*/ 11712416 w 12313920"/>
              <a:gd name="connsiteY2" fmla="*/ 6035039 h 6926580"/>
              <a:gd name="connsiteX3" fmla="*/ 11712416 w 12313920"/>
              <a:gd name="connsiteY3" fmla="*/ 1316912 h 6926580"/>
              <a:gd name="connsiteX4" fmla="*/ 0 w 12313920"/>
              <a:gd name="connsiteY4" fmla="*/ 0 h 6926580"/>
              <a:gd name="connsiteX5" fmla="*/ 12313920 w 12313920"/>
              <a:gd name="connsiteY5" fmla="*/ 0 h 6926580"/>
              <a:gd name="connsiteX6" fmla="*/ 12313920 w 12313920"/>
              <a:gd name="connsiteY6" fmla="*/ 6926580 h 6926580"/>
              <a:gd name="connsiteX7" fmla="*/ 0 w 12313920"/>
              <a:gd name="connsiteY7" fmla="*/ 6926580 h 692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3920" h="6926580">
                <a:moveTo>
                  <a:pt x="601503" y="1316912"/>
                </a:moveTo>
                <a:lnTo>
                  <a:pt x="601503" y="6035039"/>
                </a:lnTo>
                <a:lnTo>
                  <a:pt x="11712416" y="6035039"/>
                </a:lnTo>
                <a:lnTo>
                  <a:pt x="11712416" y="1316912"/>
                </a:lnTo>
                <a:close/>
                <a:moveTo>
                  <a:pt x="0" y="0"/>
                </a:moveTo>
                <a:lnTo>
                  <a:pt x="12313920" y="0"/>
                </a:lnTo>
                <a:lnTo>
                  <a:pt x="12313920" y="6926580"/>
                </a:lnTo>
                <a:lnTo>
                  <a:pt x="0" y="6926580"/>
                </a:lnTo>
                <a:close/>
              </a:path>
            </a:pathLst>
          </a:cu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40" name="Suorakulmio 39">
            <a:extLst>
              <a:ext uri="{FF2B5EF4-FFF2-40B4-BE49-F238E27FC236}">
                <a16:creationId xmlns:a16="http://schemas.microsoft.com/office/drawing/2014/main" id="{3DF2C8D6-F579-1D9A-5A5A-1421A40109D5}"/>
              </a:ext>
              <a:ext uri="{C183D7F6-B498-43B3-948B-1728B52AA6E4}">
                <adec:decorative xmlns:adec="http://schemas.microsoft.com/office/drawing/2017/decorative" val="1"/>
              </a:ext>
            </a:extLst>
          </p:cNvPr>
          <p:cNvSpPr/>
          <p:nvPr userDrawn="1"/>
        </p:nvSpPr>
        <p:spPr>
          <a:xfrm>
            <a:off x="5917962"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2" name="Otsikko 1">
            <a:extLst>
              <a:ext uri="{FF2B5EF4-FFF2-40B4-BE49-F238E27FC236}">
                <a16:creationId xmlns:a16="http://schemas.microsoft.com/office/drawing/2014/main" id="{6F447D12-3A4A-FF20-A74B-9C431FE253B2}"/>
              </a:ext>
            </a:extLst>
          </p:cNvPr>
          <p:cNvSpPr>
            <a:spLocks noGrp="1"/>
          </p:cNvSpPr>
          <p:nvPr userDrawn="1">
            <p:ph type="title"/>
          </p:nvPr>
        </p:nvSpPr>
        <p:spPr>
          <a:xfrm>
            <a:off x="541337" y="539751"/>
            <a:ext cx="11109325"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userDrawn="1">
            <p:ph type="pic" sz="quarter" idx="13" hasCustomPrompt="1"/>
          </p:nvPr>
        </p:nvSpPr>
        <p:spPr>
          <a:xfrm>
            <a:off x="538996" y="1283493"/>
            <a:ext cx="5378367"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b="0">
                <a:solidFill>
                  <a:schemeClr val="tx1"/>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userDrawn="1">
            <p:ph type="body" sz="quarter" idx="21"/>
          </p:nvPr>
        </p:nvSpPr>
        <p:spPr>
          <a:xfrm>
            <a:off x="538997" y="3279303"/>
            <a:ext cx="5376027" cy="734690"/>
          </a:xfrm>
          <a:noFill/>
        </p:spPr>
        <p:txBody>
          <a:bodyPr lIns="360000" tIns="72000" rIns="360000" anchor="t"/>
          <a:lstStyle>
            <a:lvl1pPr marL="0" indent="0" algn="ctr">
              <a:spcAft>
                <a:spcPts val="0"/>
              </a:spcAft>
              <a:buNone/>
              <a:defRPr sz="1800" b="1">
                <a:solidFill>
                  <a:schemeClr val="tx1"/>
                </a:solidFill>
              </a:defRPr>
            </a:lvl1pPr>
          </a:lstStyle>
          <a:p>
            <a:pPr lvl="0"/>
            <a:r>
              <a:rPr lang="fi-FI" dirty="0"/>
              <a:t>Muokkaa tekstin perustyylejä napsauttamalla</a:t>
            </a:r>
          </a:p>
        </p:txBody>
      </p:sp>
      <p:sp>
        <p:nvSpPr>
          <p:cNvPr id="5" name="Tekstin paikkamerkki 4">
            <a:extLst>
              <a:ext uri="{FF2B5EF4-FFF2-40B4-BE49-F238E27FC236}">
                <a16:creationId xmlns:a16="http://schemas.microsoft.com/office/drawing/2014/main" id="{FD8742D6-AF07-3688-893C-F3DD98E782A5}"/>
              </a:ext>
            </a:extLst>
          </p:cNvPr>
          <p:cNvSpPr>
            <a:spLocks noGrp="1"/>
          </p:cNvSpPr>
          <p:nvPr>
            <p:ph type="body" sz="quarter" idx="35"/>
          </p:nvPr>
        </p:nvSpPr>
        <p:spPr>
          <a:xfrm>
            <a:off x="541336" y="4014789"/>
            <a:ext cx="5376027" cy="1984374"/>
          </a:xfrm>
        </p:spPr>
        <p:txBody>
          <a:bodyPr lIns="180000" tIns="72000"/>
          <a:lstStyle>
            <a:lvl1pPr>
              <a:defRPr sz="1600">
                <a:solidFill>
                  <a:schemeClr val="tx1"/>
                </a:solidFill>
              </a:defRPr>
            </a:lvl1pPr>
            <a:lvl2pPr>
              <a:defRPr sz="1600">
                <a:solidFill>
                  <a:schemeClr val="tx1"/>
                </a:solidFill>
              </a:defRPr>
            </a:lvl2pPr>
            <a:lvl3pPr>
              <a:defRPr sz="1400">
                <a:solidFill>
                  <a:schemeClr val="tx1"/>
                </a:solidFill>
              </a:defRPr>
            </a:lvl3pPr>
            <a:lvl4pPr>
              <a:defRPr sz="1400">
                <a:solidFill>
                  <a:schemeClr val="tx1"/>
                </a:solidFill>
              </a:defRPr>
            </a:lvl4pPr>
            <a:lvl5pPr>
              <a:defRPr sz="1400">
                <a:solidFill>
                  <a:schemeClr val="tx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25" name="Kuvan paikkamerkki 2">
            <a:extLst>
              <a:ext uri="{FF2B5EF4-FFF2-40B4-BE49-F238E27FC236}">
                <a16:creationId xmlns:a16="http://schemas.microsoft.com/office/drawing/2014/main" id="{51E4E80F-1EAA-7927-E956-46D9CA2691AD}"/>
              </a:ext>
              <a:ext uri="{C183D7F6-B498-43B3-948B-1728B52AA6E4}">
                <adec:decorative xmlns:adec="http://schemas.microsoft.com/office/drawing/2017/decorative" val="1"/>
              </a:ext>
            </a:extLst>
          </p:cNvPr>
          <p:cNvSpPr>
            <a:spLocks noGrp="1"/>
          </p:cNvSpPr>
          <p:nvPr userDrawn="1">
            <p:ph type="pic" sz="quarter" idx="32" hasCustomPrompt="1"/>
          </p:nvPr>
        </p:nvSpPr>
        <p:spPr>
          <a:xfrm>
            <a:off x="6275388" y="1283493"/>
            <a:ext cx="5371962"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b="0">
                <a:solidFill>
                  <a:schemeClr val="tx1"/>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6" name="Tekstin paikkamerkki 2">
            <a:extLst>
              <a:ext uri="{FF2B5EF4-FFF2-40B4-BE49-F238E27FC236}">
                <a16:creationId xmlns:a16="http://schemas.microsoft.com/office/drawing/2014/main" id="{8F6B4853-F12B-288B-C137-1889B399687D}"/>
              </a:ext>
            </a:extLst>
          </p:cNvPr>
          <p:cNvSpPr>
            <a:spLocks noGrp="1"/>
          </p:cNvSpPr>
          <p:nvPr userDrawn="1">
            <p:ph type="body" sz="quarter" idx="33"/>
          </p:nvPr>
        </p:nvSpPr>
        <p:spPr>
          <a:xfrm>
            <a:off x="6275388" y="3279303"/>
            <a:ext cx="5371962" cy="734690"/>
          </a:xfrm>
          <a:noFill/>
        </p:spPr>
        <p:txBody>
          <a:bodyPr lIns="360000" tIns="72000" rIns="360000" anchor="t"/>
          <a:lstStyle>
            <a:lvl1pPr marL="0" indent="0" algn="ctr">
              <a:spcAft>
                <a:spcPts val="0"/>
              </a:spcAft>
              <a:buNone/>
              <a:defRPr sz="1800" b="1">
                <a:solidFill>
                  <a:schemeClr val="tx1"/>
                </a:solidFill>
              </a:defRPr>
            </a:lvl1pPr>
          </a:lstStyle>
          <a:p>
            <a:pPr lvl="0"/>
            <a:r>
              <a:rPr lang="fi-FI" dirty="0"/>
              <a:t>Muokkaa tekstin perustyylejä napsauttamalla</a:t>
            </a:r>
          </a:p>
        </p:txBody>
      </p:sp>
      <p:sp>
        <p:nvSpPr>
          <p:cNvPr id="8" name="Tekstin paikkamerkki 4">
            <a:extLst>
              <a:ext uri="{FF2B5EF4-FFF2-40B4-BE49-F238E27FC236}">
                <a16:creationId xmlns:a16="http://schemas.microsoft.com/office/drawing/2014/main" id="{55CE076A-8366-667E-5EA1-FDD4EFEA08F8}"/>
              </a:ext>
            </a:extLst>
          </p:cNvPr>
          <p:cNvSpPr>
            <a:spLocks noGrp="1"/>
          </p:cNvSpPr>
          <p:nvPr>
            <p:ph type="body" sz="quarter" idx="36"/>
          </p:nvPr>
        </p:nvSpPr>
        <p:spPr>
          <a:xfrm>
            <a:off x="6276409" y="4014789"/>
            <a:ext cx="5376027" cy="1984374"/>
          </a:xfrm>
        </p:spPr>
        <p:txBody>
          <a:bodyPr lIns="180000" tIns="72000"/>
          <a:lstStyle>
            <a:lvl1pPr>
              <a:defRPr sz="1600">
                <a:solidFill>
                  <a:schemeClr val="tx1"/>
                </a:solidFill>
              </a:defRPr>
            </a:lvl1pPr>
            <a:lvl2pPr>
              <a:defRPr sz="1600">
                <a:solidFill>
                  <a:schemeClr val="tx1"/>
                </a:solidFill>
              </a:defRPr>
            </a:lvl2pPr>
            <a:lvl3pPr>
              <a:defRPr sz="1400">
                <a:solidFill>
                  <a:schemeClr val="tx1"/>
                </a:solidFill>
              </a:defRPr>
            </a:lvl3pPr>
            <a:lvl4pPr>
              <a:defRPr sz="1400">
                <a:solidFill>
                  <a:schemeClr val="tx1"/>
                </a:solidFill>
              </a:defRPr>
            </a:lvl4pPr>
            <a:lvl5pPr>
              <a:defRPr sz="1400">
                <a:solidFill>
                  <a:schemeClr val="tx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8" name="Kuvatiedot">
            <a:extLst>
              <a:ext uri="{FF2B5EF4-FFF2-40B4-BE49-F238E27FC236}">
                <a16:creationId xmlns:a16="http://schemas.microsoft.com/office/drawing/2014/main" id="{4C4A0855-D783-E596-7EC1-486B82961268}"/>
              </a:ext>
              <a:ext uri="{C183D7F6-B498-43B3-948B-1728B52AA6E4}">
                <adec:decorative xmlns:adec="http://schemas.microsoft.com/office/drawing/2017/decorative" val="1"/>
              </a:ext>
            </a:extLst>
          </p:cNvPr>
          <p:cNvSpPr>
            <a:spLocks noGrp="1"/>
          </p:cNvSpPr>
          <p:nvPr userDrawn="1">
            <p:ph type="body" sz="quarter" idx="2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CEEA05C8-264B-08FB-90A1-5F47BDB60A1E}"/>
              </a:ext>
            </a:extLst>
          </p:cNvPr>
          <p:cNvSpPr>
            <a:spLocks noGrp="1"/>
          </p:cNvSpPr>
          <p:nvPr userDrawn="1">
            <p:ph type="ftr" sz="quarter" idx="27"/>
          </p:nvPr>
        </p:nvSpPr>
        <p:spPr/>
        <p:txBody>
          <a:bodyPr/>
          <a:lstStyle/>
          <a:p>
            <a:endParaRPr lang="fi-FI" dirty="0"/>
          </a:p>
        </p:txBody>
      </p:sp>
      <p:sp>
        <p:nvSpPr>
          <p:cNvPr id="6" name="Päivämäärän paikkamerkki 5">
            <a:extLst>
              <a:ext uri="{FF2B5EF4-FFF2-40B4-BE49-F238E27FC236}">
                <a16:creationId xmlns:a16="http://schemas.microsoft.com/office/drawing/2014/main" id="{2D301EC1-61FE-066D-6D3E-6BB41035C9CD}"/>
              </a:ext>
            </a:extLst>
          </p:cNvPr>
          <p:cNvSpPr>
            <a:spLocks noGrp="1"/>
          </p:cNvSpPr>
          <p:nvPr userDrawn="1">
            <p:ph type="dt" sz="half" idx="26"/>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5CF4FF46-EF73-E7FF-3010-F28973612194}"/>
              </a:ext>
            </a:extLst>
          </p:cNvPr>
          <p:cNvSpPr>
            <a:spLocks noGrp="1"/>
          </p:cNvSpPr>
          <p:nvPr userDrawn="1">
            <p:ph type="sldNum" sz="quarter" idx="28"/>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BD8786C4-CD21-5409-076A-CC33DE430115}"/>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373025520"/>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preserve="1" userDrawn="1">
  <p:cSld name="Tiivistelmä 2 A">
    <p:bg>
      <p:bgPr>
        <a:solidFill>
          <a:schemeClr val="accent5"/>
        </a:solidFill>
        <a:effectLst/>
      </p:bgPr>
    </p:bg>
    <p:spTree>
      <p:nvGrpSpPr>
        <p:cNvPr id="1" name=""/>
        <p:cNvGrpSpPr/>
        <p:nvPr/>
      </p:nvGrpSpPr>
      <p:grpSpPr>
        <a:xfrm>
          <a:off x="0" y="0"/>
          <a:ext cx="0" cy="0"/>
          <a:chOff x="0" y="0"/>
          <a:chExt cx="0" cy="0"/>
        </a:xfrm>
      </p:grpSpPr>
      <p:sp>
        <p:nvSpPr>
          <p:cNvPr id="43" name="Vapaamuotoinen: Muoto 42">
            <a:extLst>
              <a:ext uri="{FF2B5EF4-FFF2-40B4-BE49-F238E27FC236}">
                <a16:creationId xmlns:a16="http://schemas.microsoft.com/office/drawing/2014/main" id="{7B1E9BE4-AFD3-2939-D4B1-DE2FF73407BB}"/>
              </a:ext>
              <a:ext uri="{C183D7F6-B498-43B3-948B-1728B52AA6E4}">
                <adec:decorative xmlns:adec="http://schemas.microsoft.com/office/drawing/2017/decorative" val="1"/>
              </a:ext>
            </a:extLst>
          </p:cNvPr>
          <p:cNvSpPr>
            <a:spLocks noChangeAspect="1"/>
          </p:cNvSpPr>
          <p:nvPr userDrawn="1"/>
        </p:nvSpPr>
        <p:spPr>
          <a:xfrm>
            <a:off x="-60960" y="-34290"/>
            <a:ext cx="12313920" cy="6926580"/>
          </a:xfrm>
          <a:custGeom>
            <a:avLst/>
            <a:gdLst>
              <a:gd name="connsiteX0" fmla="*/ 601503 w 12313920"/>
              <a:gd name="connsiteY0" fmla="*/ 1316912 h 6926580"/>
              <a:gd name="connsiteX1" fmla="*/ 601503 w 12313920"/>
              <a:gd name="connsiteY1" fmla="*/ 6035039 h 6926580"/>
              <a:gd name="connsiteX2" fmla="*/ 11712416 w 12313920"/>
              <a:gd name="connsiteY2" fmla="*/ 6035039 h 6926580"/>
              <a:gd name="connsiteX3" fmla="*/ 11712416 w 12313920"/>
              <a:gd name="connsiteY3" fmla="*/ 1316912 h 6926580"/>
              <a:gd name="connsiteX4" fmla="*/ 0 w 12313920"/>
              <a:gd name="connsiteY4" fmla="*/ 0 h 6926580"/>
              <a:gd name="connsiteX5" fmla="*/ 12313920 w 12313920"/>
              <a:gd name="connsiteY5" fmla="*/ 0 h 6926580"/>
              <a:gd name="connsiteX6" fmla="*/ 12313920 w 12313920"/>
              <a:gd name="connsiteY6" fmla="*/ 6926580 h 6926580"/>
              <a:gd name="connsiteX7" fmla="*/ 0 w 12313920"/>
              <a:gd name="connsiteY7" fmla="*/ 6926580 h 692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3920" h="6926580">
                <a:moveTo>
                  <a:pt x="601503" y="1316912"/>
                </a:moveTo>
                <a:lnTo>
                  <a:pt x="601503" y="6035039"/>
                </a:lnTo>
                <a:lnTo>
                  <a:pt x="11712416" y="6035039"/>
                </a:lnTo>
                <a:lnTo>
                  <a:pt x="11712416" y="1316912"/>
                </a:lnTo>
                <a:close/>
                <a:moveTo>
                  <a:pt x="0" y="0"/>
                </a:moveTo>
                <a:lnTo>
                  <a:pt x="12313920" y="0"/>
                </a:lnTo>
                <a:lnTo>
                  <a:pt x="12313920" y="6926580"/>
                </a:lnTo>
                <a:lnTo>
                  <a:pt x="0" y="6926580"/>
                </a:lnTo>
                <a:close/>
              </a:path>
            </a:pathLst>
          </a:cu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41" name="Suorakulmio 40">
            <a:extLst>
              <a:ext uri="{FF2B5EF4-FFF2-40B4-BE49-F238E27FC236}">
                <a16:creationId xmlns:a16="http://schemas.microsoft.com/office/drawing/2014/main" id="{0D3785AF-A15C-B130-8D76-E171A09C9B43}"/>
              </a:ext>
              <a:ext uri="{C183D7F6-B498-43B3-948B-1728B52AA6E4}">
                <adec:decorative xmlns:adec="http://schemas.microsoft.com/office/drawing/2017/decorative" val="1"/>
              </a:ext>
            </a:extLst>
          </p:cNvPr>
          <p:cNvSpPr/>
          <p:nvPr userDrawn="1"/>
        </p:nvSpPr>
        <p:spPr>
          <a:xfrm>
            <a:off x="4003675"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42" name="Suorakulmio 41">
            <a:extLst>
              <a:ext uri="{FF2B5EF4-FFF2-40B4-BE49-F238E27FC236}">
                <a16:creationId xmlns:a16="http://schemas.microsoft.com/office/drawing/2014/main" id="{84F1C8AD-4CBF-F3D3-C347-5AD4DB9BC382}"/>
              </a:ext>
              <a:ext uri="{C183D7F6-B498-43B3-948B-1728B52AA6E4}">
                <adec:decorative xmlns:adec="http://schemas.microsoft.com/office/drawing/2017/decorative" val="1"/>
              </a:ext>
            </a:extLst>
          </p:cNvPr>
          <p:cNvSpPr/>
          <p:nvPr userDrawn="1"/>
        </p:nvSpPr>
        <p:spPr>
          <a:xfrm>
            <a:off x="7827963"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2" name="Otsikko 1">
            <a:extLst>
              <a:ext uri="{FF2B5EF4-FFF2-40B4-BE49-F238E27FC236}">
                <a16:creationId xmlns:a16="http://schemas.microsoft.com/office/drawing/2014/main" id="{6F447D12-3A4A-FF20-A74B-9C431FE253B2}"/>
              </a:ext>
            </a:extLst>
          </p:cNvPr>
          <p:cNvSpPr>
            <a:spLocks noGrp="1"/>
          </p:cNvSpPr>
          <p:nvPr userDrawn="1">
            <p:ph type="title"/>
          </p:nvPr>
        </p:nvSpPr>
        <p:spPr>
          <a:xfrm>
            <a:off x="541337" y="539751"/>
            <a:ext cx="11109325" cy="744537"/>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userDrawn="1">
            <p:ph type="pic" sz="quarter" idx="13" hasCustomPrompt="1"/>
          </p:nvPr>
        </p:nvSpPr>
        <p:spPr>
          <a:xfrm>
            <a:off x="538998" y="1283493"/>
            <a:ext cx="3464678"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a:solidFill>
                  <a:schemeClr val="tx1"/>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userDrawn="1">
            <p:ph type="body" sz="quarter" idx="21"/>
          </p:nvPr>
        </p:nvSpPr>
        <p:spPr>
          <a:xfrm>
            <a:off x="538998" y="3279302"/>
            <a:ext cx="3466188" cy="735486"/>
          </a:xfrm>
          <a:noFill/>
        </p:spPr>
        <p:txBody>
          <a:bodyPr lIns="180000" tIns="72000" rIns="180000" anchor="t"/>
          <a:lstStyle>
            <a:lvl1pPr marL="0" indent="0" algn="ctr">
              <a:spcAft>
                <a:spcPts val="0"/>
              </a:spcAft>
              <a:buNone/>
              <a:defRPr sz="1600" b="1">
                <a:solidFill>
                  <a:schemeClr val="tx1"/>
                </a:solidFill>
              </a:defRPr>
            </a:lvl1pPr>
          </a:lstStyle>
          <a:p>
            <a:pPr lvl="0"/>
            <a:r>
              <a:rPr lang="fi-FI" dirty="0"/>
              <a:t>Muokkaa tekstin perustyylejä napsauttamalla</a:t>
            </a:r>
          </a:p>
        </p:txBody>
      </p:sp>
      <p:sp>
        <p:nvSpPr>
          <p:cNvPr id="8" name="Tekstin paikkamerkki 4">
            <a:extLst>
              <a:ext uri="{FF2B5EF4-FFF2-40B4-BE49-F238E27FC236}">
                <a16:creationId xmlns:a16="http://schemas.microsoft.com/office/drawing/2014/main" id="{9EA294DE-25EB-6C2D-7548-9B2601C79C7A}"/>
              </a:ext>
            </a:extLst>
          </p:cNvPr>
          <p:cNvSpPr>
            <a:spLocks noGrp="1"/>
          </p:cNvSpPr>
          <p:nvPr userDrawn="1">
            <p:ph type="body" sz="quarter" idx="37"/>
          </p:nvPr>
        </p:nvSpPr>
        <p:spPr>
          <a:xfrm>
            <a:off x="541337" y="4014788"/>
            <a:ext cx="3462338" cy="1984375"/>
          </a:xfrm>
        </p:spPr>
        <p:txBody>
          <a:bodyPr lIns="180000" tIns="72000"/>
          <a:lstStyle>
            <a:lvl1pPr marL="177800" indent="-177800">
              <a:defRPr sz="1400">
                <a:solidFill>
                  <a:schemeClr val="tx1"/>
                </a:solidFill>
              </a:defRPr>
            </a:lvl1pPr>
            <a:lvl2pPr marL="360363" indent="-182563">
              <a:defRPr sz="1400">
                <a:solidFill>
                  <a:schemeClr val="tx1"/>
                </a:solidFill>
              </a:defRPr>
            </a:lvl2pPr>
            <a:lvl3pPr marL="538163" indent="-177800">
              <a:defRPr sz="1200">
                <a:solidFill>
                  <a:schemeClr val="tx1"/>
                </a:solidFill>
              </a:defRPr>
            </a:lvl3pPr>
            <a:lvl4pPr marL="715963" indent="-177800">
              <a:defRPr sz="1200">
                <a:solidFill>
                  <a:schemeClr val="tx1"/>
                </a:solidFill>
              </a:defRPr>
            </a:lvl4pPr>
            <a:lvl5pPr marL="898525" indent="-182563">
              <a:defRPr sz="1200">
                <a:solidFill>
                  <a:schemeClr val="tx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25" name="Kuvan paikkamerkki 2">
            <a:extLst>
              <a:ext uri="{FF2B5EF4-FFF2-40B4-BE49-F238E27FC236}">
                <a16:creationId xmlns:a16="http://schemas.microsoft.com/office/drawing/2014/main" id="{51E4E80F-1EAA-7927-E956-46D9CA2691AD}"/>
              </a:ext>
              <a:ext uri="{C183D7F6-B498-43B3-948B-1728B52AA6E4}">
                <adec:decorative xmlns:adec="http://schemas.microsoft.com/office/drawing/2017/decorative" val="1"/>
              </a:ext>
            </a:extLst>
          </p:cNvPr>
          <p:cNvSpPr>
            <a:spLocks noGrp="1"/>
          </p:cNvSpPr>
          <p:nvPr userDrawn="1">
            <p:ph type="pic" sz="quarter" idx="32" hasCustomPrompt="1"/>
          </p:nvPr>
        </p:nvSpPr>
        <p:spPr>
          <a:xfrm>
            <a:off x="4362450" y="1283493"/>
            <a:ext cx="3465513"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a:solidFill>
                  <a:schemeClr val="tx1"/>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6" name="Tekstin paikkamerkki 2">
            <a:extLst>
              <a:ext uri="{FF2B5EF4-FFF2-40B4-BE49-F238E27FC236}">
                <a16:creationId xmlns:a16="http://schemas.microsoft.com/office/drawing/2014/main" id="{8F6B4853-F12B-288B-C137-1889B399687D}"/>
              </a:ext>
            </a:extLst>
          </p:cNvPr>
          <p:cNvSpPr>
            <a:spLocks noGrp="1"/>
          </p:cNvSpPr>
          <p:nvPr userDrawn="1">
            <p:ph type="body" sz="quarter" idx="33"/>
          </p:nvPr>
        </p:nvSpPr>
        <p:spPr>
          <a:xfrm>
            <a:off x="4362450" y="3279302"/>
            <a:ext cx="3465513" cy="734690"/>
          </a:xfrm>
          <a:noFill/>
        </p:spPr>
        <p:txBody>
          <a:bodyPr lIns="180000" tIns="72000" rIns="180000" anchor="t"/>
          <a:lstStyle>
            <a:lvl1pPr marL="0" indent="0" algn="ctr">
              <a:spcAft>
                <a:spcPts val="0"/>
              </a:spcAft>
              <a:buNone/>
              <a:defRPr sz="1600" b="1">
                <a:solidFill>
                  <a:schemeClr val="tx1"/>
                </a:solidFill>
              </a:defRPr>
            </a:lvl1pPr>
          </a:lstStyle>
          <a:p>
            <a:pPr lvl="0"/>
            <a:r>
              <a:rPr lang="fi-FI" dirty="0"/>
              <a:t>Muokkaa tekstin perustyylejä napsauttamalla</a:t>
            </a:r>
          </a:p>
        </p:txBody>
      </p:sp>
      <p:sp>
        <p:nvSpPr>
          <p:cNvPr id="14" name="Tekstin paikkamerkki 4">
            <a:extLst>
              <a:ext uri="{FF2B5EF4-FFF2-40B4-BE49-F238E27FC236}">
                <a16:creationId xmlns:a16="http://schemas.microsoft.com/office/drawing/2014/main" id="{425161DD-E4E0-99E7-DA7B-1F4B07F10B56}"/>
              </a:ext>
            </a:extLst>
          </p:cNvPr>
          <p:cNvSpPr>
            <a:spLocks noGrp="1"/>
          </p:cNvSpPr>
          <p:nvPr userDrawn="1">
            <p:ph type="body" sz="quarter" idx="38"/>
          </p:nvPr>
        </p:nvSpPr>
        <p:spPr>
          <a:xfrm>
            <a:off x="4362451" y="4014788"/>
            <a:ext cx="3466188" cy="1984375"/>
          </a:xfrm>
        </p:spPr>
        <p:txBody>
          <a:bodyPr lIns="180000" tIns="72000"/>
          <a:lstStyle>
            <a:lvl1pPr marL="177800" indent="-177800">
              <a:defRPr sz="1400">
                <a:solidFill>
                  <a:schemeClr val="tx1"/>
                </a:solidFill>
              </a:defRPr>
            </a:lvl1pPr>
            <a:lvl2pPr marL="360363" indent="-182563">
              <a:defRPr sz="1400">
                <a:solidFill>
                  <a:schemeClr val="tx1"/>
                </a:solidFill>
              </a:defRPr>
            </a:lvl2pPr>
            <a:lvl3pPr marL="538163" indent="-177800">
              <a:defRPr sz="1200">
                <a:solidFill>
                  <a:schemeClr val="tx1"/>
                </a:solidFill>
              </a:defRPr>
            </a:lvl3pPr>
            <a:lvl4pPr marL="715963" indent="-177800">
              <a:defRPr sz="1200">
                <a:solidFill>
                  <a:schemeClr val="tx1"/>
                </a:solidFill>
              </a:defRPr>
            </a:lvl4pPr>
            <a:lvl5pPr marL="898525" indent="-182563">
              <a:defRPr sz="1200">
                <a:solidFill>
                  <a:schemeClr val="tx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28" name="Kuvan paikkamerkki 3">
            <a:extLst>
              <a:ext uri="{FF2B5EF4-FFF2-40B4-BE49-F238E27FC236}">
                <a16:creationId xmlns:a16="http://schemas.microsoft.com/office/drawing/2014/main" id="{F429E44E-F160-C2E7-BB1E-FE2861207C96}"/>
              </a:ext>
              <a:ext uri="{C183D7F6-B498-43B3-948B-1728B52AA6E4}">
                <adec:decorative xmlns:adec="http://schemas.microsoft.com/office/drawing/2017/decorative" val="1"/>
              </a:ext>
            </a:extLst>
          </p:cNvPr>
          <p:cNvSpPr>
            <a:spLocks noGrp="1"/>
          </p:cNvSpPr>
          <p:nvPr userDrawn="1">
            <p:ph type="pic" sz="quarter" idx="35" hasCustomPrompt="1"/>
          </p:nvPr>
        </p:nvSpPr>
        <p:spPr>
          <a:xfrm>
            <a:off x="8186739" y="1283493"/>
            <a:ext cx="3460611"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80000" rIns="180000" anchor="ctr">
            <a:noAutofit/>
          </a:bodyPr>
          <a:lstStyle>
            <a:lvl1pPr marL="0" indent="0" algn="ctr">
              <a:buNone/>
              <a:defRPr sz="1200">
                <a:solidFill>
                  <a:schemeClr val="tx1"/>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9" name="Tekstin paikkamerkki 3">
            <a:extLst>
              <a:ext uri="{FF2B5EF4-FFF2-40B4-BE49-F238E27FC236}">
                <a16:creationId xmlns:a16="http://schemas.microsoft.com/office/drawing/2014/main" id="{E09111A3-DB3E-491C-DDE1-65C4337A3399}"/>
              </a:ext>
            </a:extLst>
          </p:cNvPr>
          <p:cNvSpPr>
            <a:spLocks noGrp="1"/>
          </p:cNvSpPr>
          <p:nvPr userDrawn="1">
            <p:ph type="body" sz="quarter" idx="36"/>
          </p:nvPr>
        </p:nvSpPr>
        <p:spPr>
          <a:xfrm>
            <a:off x="8186739" y="3279303"/>
            <a:ext cx="3463924" cy="734690"/>
          </a:xfrm>
          <a:noFill/>
        </p:spPr>
        <p:txBody>
          <a:bodyPr lIns="180000" tIns="72000" rIns="180000" anchor="t"/>
          <a:lstStyle>
            <a:lvl1pPr marL="0" indent="0" algn="ctr">
              <a:spcAft>
                <a:spcPts val="0"/>
              </a:spcAft>
              <a:buNone/>
              <a:defRPr sz="1600" b="1">
                <a:solidFill>
                  <a:schemeClr val="tx1"/>
                </a:solidFill>
              </a:defRPr>
            </a:lvl1pPr>
          </a:lstStyle>
          <a:p>
            <a:pPr lvl="0"/>
            <a:r>
              <a:rPr lang="fi-FI" dirty="0"/>
              <a:t>Muokkaa tekstin perustyylejä napsauttamalla</a:t>
            </a:r>
          </a:p>
        </p:txBody>
      </p:sp>
      <p:sp>
        <p:nvSpPr>
          <p:cNvPr id="15" name="Tekstin paikkamerkki 4">
            <a:extLst>
              <a:ext uri="{FF2B5EF4-FFF2-40B4-BE49-F238E27FC236}">
                <a16:creationId xmlns:a16="http://schemas.microsoft.com/office/drawing/2014/main" id="{DCDF07C5-9AAD-00A0-5936-D3BADC189B4A}"/>
              </a:ext>
            </a:extLst>
          </p:cNvPr>
          <p:cNvSpPr>
            <a:spLocks noGrp="1"/>
          </p:cNvSpPr>
          <p:nvPr userDrawn="1">
            <p:ph type="body" sz="quarter" idx="39"/>
          </p:nvPr>
        </p:nvSpPr>
        <p:spPr>
          <a:xfrm>
            <a:off x="8186739" y="4014788"/>
            <a:ext cx="3463924" cy="1984375"/>
          </a:xfrm>
        </p:spPr>
        <p:txBody>
          <a:bodyPr lIns="180000" tIns="72000"/>
          <a:lstStyle>
            <a:lvl1pPr marL="177800" indent="-177800">
              <a:defRPr sz="1400">
                <a:solidFill>
                  <a:schemeClr val="tx1"/>
                </a:solidFill>
              </a:defRPr>
            </a:lvl1pPr>
            <a:lvl2pPr marL="360363" indent="-182563">
              <a:defRPr sz="1400">
                <a:solidFill>
                  <a:schemeClr val="tx1"/>
                </a:solidFill>
              </a:defRPr>
            </a:lvl2pPr>
            <a:lvl3pPr marL="538163" indent="-177800">
              <a:defRPr sz="1200">
                <a:solidFill>
                  <a:schemeClr val="tx1"/>
                </a:solidFill>
              </a:defRPr>
            </a:lvl3pPr>
            <a:lvl4pPr marL="715963" indent="-177800">
              <a:defRPr sz="1200">
                <a:solidFill>
                  <a:schemeClr val="tx1"/>
                </a:solidFill>
              </a:defRPr>
            </a:lvl4pPr>
            <a:lvl5pPr marL="898525" indent="-182563">
              <a:defRPr sz="1200">
                <a:solidFill>
                  <a:schemeClr val="tx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8" name="Kuvatiedot">
            <a:extLst>
              <a:ext uri="{FF2B5EF4-FFF2-40B4-BE49-F238E27FC236}">
                <a16:creationId xmlns:a16="http://schemas.microsoft.com/office/drawing/2014/main" id="{4C4A0855-D783-E596-7EC1-486B82961268}"/>
              </a:ext>
              <a:ext uri="{C183D7F6-B498-43B3-948B-1728B52AA6E4}">
                <adec:decorative xmlns:adec="http://schemas.microsoft.com/office/drawing/2017/decorative" val="1"/>
              </a:ext>
            </a:extLst>
          </p:cNvPr>
          <p:cNvSpPr>
            <a:spLocks noGrp="1"/>
          </p:cNvSpPr>
          <p:nvPr userDrawn="1">
            <p:ph type="body" sz="quarter" idx="2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7" name="Alatunnisteen paikkamerkki 6">
            <a:extLst>
              <a:ext uri="{FF2B5EF4-FFF2-40B4-BE49-F238E27FC236}">
                <a16:creationId xmlns:a16="http://schemas.microsoft.com/office/drawing/2014/main" id="{CEEA05C8-264B-08FB-90A1-5F47BDB60A1E}"/>
              </a:ext>
            </a:extLst>
          </p:cNvPr>
          <p:cNvSpPr>
            <a:spLocks noGrp="1"/>
          </p:cNvSpPr>
          <p:nvPr userDrawn="1">
            <p:ph type="ftr" sz="quarter" idx="27"/>
          </p:nvPr>
        </p:nvSpPr>
        <p:spPr/>
        <p:txBody>
          <a:bodyPr/>
          <a:lstStyle/>
          <a:p>
            <a:endParaRPr lang="fi-FI" dirty="0"/>
          </a:p>
        </p:txBody>
      </p:sp>
      <p:sp>
        <p:nvSpPr>
          <p:cNvPr id="6" name="Päivämäärän paikkamerkki 5">
            <a:extLst>
              <a:ext uri="{FF2B5EF4-FFF2-40B4-BE49-F238E27FC236}">
                <a16:creationId xmlns:a16="http://schemas.microsoft.com/office/drawing/2014/main" id="{2D301EC1-61FE-066D-6D3E-6BB41035C9CD}"/>
              </a:ext>
            </a:extLst>
          </p:cNvPr>
          <p:cNvSpPr>
            <a:spLocks noGrp="1"/>
          </p:cNvSpPr>
          <p:nvPr userDrawn="1">
            <p:ph type="dt" sz="half" idx="26"/>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5CF4FF46-EF73-E7FF-3010-F28973612194}"/>
              </a:ext>
            </a:extLst>
          </p:cNvPr>
          <p:cNvSpPr>
            <a:spLocks noGrp="1"/>
          </p:cNvSpPr>
          <p:nvPr userDrawn="1">
            <p:ph type="sldNum" sz="quarter" idx="28"/>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D742A821-8FA2-2741-15AD-852F27A21709}"/>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101389500"/>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preserve="1" userDrawn="1">
  <p:cSld name="Tiivistelmä 2 B">
    <p:bg>
      <p:bgPr>
        <a:solidFill>
          <a:schemeClr val="accent5"/>
        </a:solidFill>
        <a:effectLst/>
      </p:bgPr>
    </p:bg>
    <p:spTree>
      <p:nvGrpSpPr>
        <p:cNvPr id="1" name=""/>
        <p:cNvGrpSpPr/>
        <p:nvPr/>
      </p:nvGrpSpPr>
      <p:grpSpPr>
        <a:xfrm>
          <a:off x="0" y="0"/>
          <a:ext cx="0" cy="0"/>
          <a:chOff x="0" y="0"/>
          <a:chExt cx="0" cy="0"/>
        </a:xfrm>
      </p:grpSpPr>
      <p:sp>
        <p:nvSpPr>
          <p:cNvPr id="43" name="Vapaamuotoinen: Muoto 42">
            <a:extLst>
              <a:ext uri="{FF2B5EF4-FFF2-40B4-BE49-F238E27FC236}">
                <a16:creationId xmlns:a16="http://schemas.microsoft.com/office/drawing/2014/main" id="{FF167F79-8255-E2BF-219D-365F873854A8}"/>
              </a:ext>
              <a:ext uri="{C183D7F6-B498-43B3-948B-1728B52AA6E4}">
                <adec:decorative xmlns:adec="http://schemas.microsoft.com/office/drawing/2017/decorative" val="1"/>
              </a:ext>
            </a:extLst>
          </p:cNvPr>
          <p:cNvSpPr>
            <a:spLocks noChangeAspect="1"/>
          </p:cNvSpPr>
          <p:nvPr userDrawn="1"/>
        </p:nvSpPr>
        <p:spPr>
          <a:xfrm>
            <a:off x="-60960" y="-34290"/>
            <a:ext cx="12313920" cy="6926580"/>
          </a:xfrm>
          <a:custGeom>
            <a:avLst/>
            <a:gdLst>
              <a:gd name="connsiteX0" fmla="*/ 601503 w 12313920"/>
              <a:gd name="connsiteY0" fmla="*/ 1316912 h 6926580"/>
              <a:gd name="connsiteX1" fmla="*/ 601503 w 12313920"/>
              <a:gd name="connsiteY1" fmla="*/ 6035039 h 6926580"/>
              <a:gd name="connsiteX2" fmla="*/ 11712416 w 12313920"/>
              <a:gd name="connsiteY2" fmla="*/ 6035039 h 6926580"/>
              <a:gd name="connsiteX3" fmla="*/ 11712416 w 12313920"/>
              <a:gd name="connsiteY3" fmla="*/ 1316912 h 6926580"/>
              <a:gd name="connsiteX4" fmla="*/ 0 w 12313920"/>
              <a:gd name="connsiteY4" fmla="*/ 0 h 6926580"/>
              <a:gd name="connsiteX5" fmla="*/ 12313920 w 12313920"/>
              <a:gd name="connsiteY5" fmla="*/ 0 h 6926580"/>
              <a:gd name="connsiteX6" fmla="*/ 12313920 w 12313920"/>
              <a:gd name="connsiteY6" fmla="*/ 6926580 h 6926580"/>
              <a:gd name="connsiteX7" fmla="*/ 0 w 12313920"/>
              <a:gd name="connsiteY7" fmla="*/ 6926580 h 692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3920" h="6926580">
                <a:moveTo>
                  <a:pt x="601503" y="1316912"/>
                </a:moveTo>
                <a:lnTo>
                  <a:pt x="601503" y="6035039"/>
                </a:lnTo>
                <a:lnTo>
                  <a:pt x="11712416" y="6035039"/>
                </a:lnTo>
                <a:lnTo>
                  <a:pt x="11712416" y="1316912"/>
                </a:lnTo>
                <a:close/>
                <a:moveTo>
                  <a:pt x="0" y="0"/>
                </a:moveTo>
                <a:lnTo>
                  <a:pt x="12313920" y="0"/>
                </a:lnTo>
                <a:lnTo>
                  <a:pt x="12313920" y="6926580"/>
                </a:lnTo>
                <a:lnTo>
                  <a:pt x="0" y="6926580"/>
                </a:lnTo>
                <a:close/>
              </a:path>
            </a:pathLst>
          </a:cu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40" name="Suorakulmio 39">
            <a:extLst>
              <a:ext uri="{FF2B5EF4-FFF2-40B4-BE49-F238E27FC236}">
                <a16:creationId xmlns:a16="http://schemas.microsoft.com/office/drawing/2014/main" id="{30E64CA5-4E16-6494-0104-1CB7E2306668}"/>
              </a:ext>
              <a:ext uri="{C183D7F6-B498-43B3-948B-1728B52AA6E4}">
                <adec:decorative xmlns:adec="http://schemas.microsoft.com/office/drawing/2017/decorative" val="1"/>
              </a:ext>
            </a:extLst>
          </p:cNvPr>
          <p:cNvSpPr/>
          <p:nvPr userDrawn="1"/>
        </p:nvSpPr>
        <p:spPr>
          <a:xfrm>
            <a:off x="3048000"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41" name="Suorakulmio 40">
            <a:extLst>
              <a:ext uri="{FF2B5EF4-FFF2-40B4-BE49-F238E27FC236}">
                <a16:creationId xmlns:a16="http://schemas.microsoft.com/office/drawing/2014/main" id="{57370CCE-6D84-67C2-48E8-27E9B0B97CAB}"/>
              </a:ext>
              <a:ext uri="{C183D7F6-B498-43B3-948B-1728B52AA6E4}">
                <adec:decorative xmlns:adec="http://schemas.microsoft.com/office/drawing/2017/decorative" val="1"/>
              </a:ext>
            </a:extLst>
          </p:cNvPr>
          <p:cNvSpPr/>
          <p:nvPr userDrawn="1"/>
        </p:nvSpPr>
        <p:spPr>
          <a:xfrm>
            <a:off x="5916613"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42" name="Suorakulmio 41">
            <a:extLst>
              <a:ext uri="{FF2B5EF4-FFF2-40B4-BE49-F238E27FC236}">
                <a16:creationId xmlns:a16="http://schemas.microsoft.com/office/drawing/2014/main" id="{BB407662-C7E3-E64C-5DF1-1FD917ABE8B7}"/>
              </a:ext>
              <a:ext uri="{C183D7F6-B498-43B3-948B-1728B52AA6E4}">
                <adec:decorative xmlns:adec="http://schemas.microsoft.com/office/drawing/2017/decorative" val="1"/>
              </a:ext>
            </a:extLst>
          </p:cNvPr>
          <p:cNvSpPr/>
          <p:nvPr userDrawn="1"/>
        </p:nvSpPr>
        <p:spPr>
          <a:xfrm>
            <a:off x="8784918" y="188640"/>
            <a:ext cx="358775" cy="6480720"/>
          </a:xfrm>
          <a:prstGeom prst="rect">
            <a:avLst/>
          </a:prstGeom>
          <a:solidFill>
            <a:schemeClr val="bg1"/>
          </a:solidFill>
          <a:ln w="12700">
            <a:noFill/>
          </a:ln>
        </p:spPr>
        <p:style>
          <a:lnRef idx="2">
            <a:schemeClr val="dk1"/>
          </a:lnRef>
          <a:fillRef idx="1">
            <a:schemeClr val="lt1"/>
          </a:fillRef>
          <a:effectRef idx="0">
            <a:schemeClr val="dk1"/>
          </a:effectRef>
          <a:fontRef idx="minor">
            <a:schemeClr val="dk1"/>
          </a:fontRef>
        </p:style>
        <p:txBody>
          <a:bodyPr wrap="square" lIns="144000" tIns="144000" rIns="144000" bIns="144000" rtlCol="0" anchor="ctr">
            <a:noAutofit/>
          </a:bodyPr>
          <a:lstStyle/>
          <a:p>
            <a:pPr algn="ctr"/>
            <a:endParaRPr lang="fi-FI" sz="1400" b="1" dirty="0">
              <a:solidFill>
                <a:schemeClr val="tx1"/>
              </a:solidFill>
              <a:hlinkClick r:id="rId2">
                <a:extLst>
                  <a:ext uri="{A12FA001-AC4F-418D-AE19-62706E023703}">
                    <ahyp:hlinkClr xmlns:ahyp="http://schemas.microsoft.com/office/drawing/2018/hyperlinkcolor" val="tx"/>
                  </a:ext>
                </a:extLst>
              </a:hlinkClick>
            </a:endParaRPr>
          </a:p>
        </p:txBody>
      </p:sp>
      <p:sp>
        <p:nvSpPr>
          <p:cNvPr id="2" name="Otsikko 1">
            <a:extLst>
              <a:ext uri="{FF2B5EF4-FFF2-40B4-BE49-F238E27FC236}">
                <a16:creationId xmlns:a16="http://schemas.microsoft.com/office/drawing/2014/main" id="{6F447D12-3A4A-FF20-A74B-9C431FE253B2}"/>
              </a:ext>
            </a:extLst>
          </p:cNvPr>
          <p:cNvSpPr>
            <a:spLocks noGrp="1"/>
          </p:cNvSpPr>
          <p:nvPr userDrawn="1">
            <p:ph type="title"/>
          </p:nvPr>
        </p:nvSpPr>
        <p:spPr>
          <a:xfrm>
            <a:off x="541337" y="539752"/>
            <a:ext cx="11109325" cy="722312"/>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0" name="Kuvan paikkamerkki 1">
            <a:extLst>
              <a:ext uri="{FF2B5EF4-FFF2-40B4-BE49-F238E27FC236}">
                <a16:creationId xmlns:a16="http://schemas.microsoft.com/office/drawing/2014/main" id="{DF6CB85E-8558-D555-7B09-9E3CA15CA17A}"/>
              </a:ext>
              <a:ext uri="{C183D7F6-B498-43B3-948B-1728B52AA6E4}">
                <adec:decorative xmlns:adec="http://schemas.microsoft.com/office/drawing/2017/decorative" val="1"/>
              </a:ext>
            </a:extLst>
          </p:cNvPr>
          <p:cNvSpPr>
            <a:spLocks noGrp="1"/>
          </p:cNvSpPr>
          <p:nvPr userDrawn="1">
            <p:ph type="pic" sz="quarter" idx="13" hasCustomPrompt="1"/>
          </p:nvPr>
        </p:nvSpPr>
        <p:spPr>
          <a:xfrm>
            <a:off x="539750" y="1283493"/>
            <a:ext cx="2508250"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0" rIns="108000" anchor="ctr" anchorCtr="0">
            <a:noAutofit/>
          </a:bodyPr>
          <a:lstStyle>
            <a:lvl1pPr marL="0" indent="0" algn="ctr">
              <a:buNone/>
              <a:defRPr sz="1100" b="0">
                <a:solidFill>
                  <a:schemeClr val="tx1"/>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userDrawn="1">
            <p:ph type="body" sz="quarter" idx="21"/>
          </p:nvPr>
        </p:nvSpPr>
        <p:spPr>
          <a:xfrm>
            <a:off x="539750" y="3270250"/>
            <a:ext cx="2508250" cy="744539"/>
          </a:xfrm>
          <a:noFill/>
        </p:spPr>
        <p:txBody>
          <a:bodyPr lIns="180000" tIns="72000" rIns="180000" anchor="t"/>
          <a:lstStyle>
            <a:lvl1pPr marL="0" indent="0" algn="ctr">
              <a:spcAft>
                <a:spcPts val="0"/>
              </a:spcAft>
              <a:buNone/>
              <a:defRPr sz="1400" b="1">
                <a:solidFill>
                  <a:schemeClr val="tx1"/>
                </a:solidFill>
              </a:defRPr>
            </a:lvl1pPr>
          </a:lstStyle>
          <a:p>
            <a:pPr lvl="0"/>
            <a:r>
              <a:rPr lang="fi-FI" dirty="0"/>
              <a:t>Muokkaa tekstin perustyylejä napsauttamalla</a:t>
            </a:r>
          </a:p>
        </p:txBody>
      </p:sp>
      <p:sp>
        <p:nvSpPr>
          <p:cNvPr id="4" name="Tekstin paikkamerkki 4">
            <a:extLst>
              <a:ext uri="{FF2B5EF4-FFF2-40B4-BE49-F238E27FC236}">
                <a16:creationId xmlns:a16="http://schemas.microsoft.com/office/drawing/2014/main" id="{1D3B2B81-0151-FF98-F9CB-2DE226F7DFE6}"/>
              </a:ext>
            </a:extLst>
          </p:cNvPr>
          <p:cNvSpPr>
            <a:spLocks noGrp="1"/>
          </p:cNvSpPr>
          <p:nvPr userDrawn="1">
            <p:ph type="body" sz="quarter" idx="37"/>
          </p:nvPr>
        </p:nvSpPr>
        <p:spPr>
          <a:xfrm>
            <a:off x="541337" y="4014788"/>
            <a:ext cx="2509600" cy="1984375"/>
          </a:xfrm>
        </p:spPr>
        <p:txBody>
          <a:bodyPr lIns="180000" tIns="72000"/>
          <a:lstStyle>
            <a:lvl1pPr marL="177800" indent="-177800">
              <a:defRPr sz="1200">
                <a:solidFill>
                  <a:schemeClr val="tx1"/>
                </a:solidFill>
              </a:defRPr>
            </a:lvl1pPr>
            <a:lvl2pPr marL="358775" indent="-180975">
              <a:defRPr sz="1200">
                <a:solidFill>
                  <a:schemeClr val="tx1"/>
                </a:solidFill>
              </a:defRPr>
            </a:lvl2pPr>
            <a:lvl3pPr marL="536575" indent="-177800">
              <a:defRPr sz="1100">
                <a:solidFill>
                  <a:schemeClr val="tx1"/>
                </a:solidFill>
              </a:defRPr>
            </a:lvl3pPr>
            <a:lvl4pPr marL="719138" indent="-182563">
              <a:defRPr sz="1100">
                <a:solidFill>
                  <a:schemeClr val="tx1"/>
                </a:solidFill>
              </a:defRPr>
            </a:lvl4pPr>
            <a:lvl5pPr marL="896938" indent="-177800">
              <a:defRPr sz="1100">
                <a:solidFill>
                  <a:schemeClr val="tx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25" name="Kuvan paikkamerkki 2">
            <a:extLst>
              <a:ext uri="{FF2B5EF4-FFF2-40B4-BE49-F238E27FC236}">
                <a16:creationId xmlns:a16="http://schemas.microsoft.com/office/drawing/2014/main" id="{51E4E80F-1EAA-7927-E956-46D9CA2691AD}"/>
              </a:ext>
              <a:ext uri="{C183D7F6-B498-43B3-948B-1728B52AA6E4}">
                <adec:decorative xmlns:adec="http://schemas.microsoft.com/office/drawing/2017/decorative" val="1"/>
              </a:ext>
            </a:extLst>
          </p:cNvPr>
          <p:cNvSpPr>
            <a:spLocks noGrp="1"/>
          </p:cNvSpPr>
          <p:nvPr userDrawn="1">
            <p:ph type="pic" sz="quarter" idx="32" hasCustomPrompt="1"/>
          </p:nvPr>
        </p:nvSpPr>
        <p:spPr>
          <a:xfrm>
            <a:off x="3406775" y="1283493"/>
            <a:ext cx="2508250"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0" rIns="108000" anchor="ctr" anchorCtr="0">
            <a:noAutofit/>
          </a:bodyPr>
          <a:lstStyle>
            <a:lvl1pPr marL="0" indent="0" algn="ctr">
              <a:buNone/>
              <a:defRPr sz="1100" b="0">
                <a:solidFill>
                  <a:schemeClr val="tx1"/>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6" name="Tekstin paikkamerkki 2">
            <a:extLst>
              <a:ext uri="{FF2B5EF4-FFF2-40B4-BE49-F238E27FC236}">
                <a16:creationId xmlns:a16="http://schemas.microsoft.com/office/drawing/2014/main" id="{8F6B4853-F12B-288B-C137-1889B399687D}"/>
              </a:ext>
            </a:extLst>
          </p:cNvPr>
          <p:cNvSpPr>
            <a:spLocks noGrp="1"/>
          </p:cNvSpPr>
          <p:nvPr userDrawn="1">
            <p:ph type="body" sz="quarter" idx="33"/>
          </p:nvPr>
        </p:nvSpPr>
        <p:spPr>
          <a:xfrm>
            <a:off x="3405425" y="3270250"/>
            <a:ext cx="2509600" cy="743741"/>
          </a:xfrm>
          <a:noFill/>
        </p:spPr>
        <p:txBody>
          <a:bodyPr lIns="180000" tIns="72000" rIns="180000" anchor="t"/>
          <a:lstStyle>
            <a:lvl1pPr marL="0" indent="0" algn="ctr">
              <a:spcAft>
                <a:spcPts val="0"/>
              </a:spcAft>
              <a:buNone/>
              <a:defRPr sz="1400" b="1">
                <a:solidFill>
                  <a:schemeClr val="tx1"/>
                </a:solidFill>
              </a:defRPr>
            </a:lvl1pPr>
          </a:lstStyle>
          <a:p>
            <a:pPr lvl="0"/>
            <a:r>
              <a:rPr lang="fi-FI" dirty="0"/>
              <a:t>Muokkaa tekstin perustyylejä napsauttamalla</a:t>
            </a:r>
          </a:p>
        </p:txBody>
      </p:sp>
      <p:sp>
        <p:nvSpPr>
          <p:cNvPr id="5" name="Tekstin paikkamerkki 4">
            <a:extLst>
              <a:ext uri="{FF2B5EF4-FFF2-40B4-BE49-F238E27FC236}">
                <a16:creationId xmlns:a16="http://schemas.microsoft.com/office/drawing/2014/main" id="{1176B486-B53C-D71D-8225-D8AF3E48E33E}"/>
              </a:ext>
            </a:extLst>
          </p:cNvPr>
          <p:cNvSpPr>
            <a:spLocks noGrp="1"/>
          </p:cNvSpPr>
          <p:nvPr>
            <p:ph type="body" sz="quarter" idx="40"/>
          </p:nvPr>
        </p:nvSpPr>
        <p:spPr>
          <a:xfrm>
            <a:off x="3407082" y="4014788"/>
            <a:ext cx="2509600" cy="1984375"/>
          </a:xfrm>
        </p:spPr>
        <p:txBody>
          <a:bodyPr lIns="180000" tIns="72000"/>
          <a:lstStyle>
            <a:lvl1pPr marL="177800" indent="-177800">
              <a:defRPr sz="1200">
                <a:solidFill>
                  <a:schemeClr val="tx1"/>
                </a:solidFill>
              </a:defRPr>
            </a:lvl1pPr>
            <a:lvl2pPr marL="358775" indent="-180975">
              <a:defRPr sz="1200">
                <a:solidFill>
                  <a:schemeClr val="tx1"/>
                </a:solidFill>
              </a:defRPr>
            </a:lvl2pPr>
            <a:lvl3pPr marL="536575" indent="-177800">
              <a:defRPr sz="1100">
                <a:solidFill>
                  <a:schemeClr val="tx1"/>
                </a:solidFill>
              </a:defRPr>
            </a:lvl3pPr>
            <a:lvl4pPr marL="719138" indent="-182563">
              <a:defRPr sz="1100">
                <a:solidFill>
                  <a:schemeClr val="tx1"/>
                </a:solidFill>
              </a:defRPr>
            </a:lvl4pPr>
            <a:lvl5pPr marL="896938" indent="-177800">
              <a:defRPr sz="1100">
                <a:solidFill>
                  <a:schemeClr val="tx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28" name="Kuvan paikkamerkki 3">
            <a:extLst>
              <a:ext uri="{FF2B5EF4-FFF2-40B4-BE49-F238E27FC236}">
                <a16:creationId xmlns:a16="http://schemas.microsoft.com/office/drawing/2014/main" id="{F429E44E-F160-C2E7-BB1E-FE2861207C96}"/>
              </a:ext>
              <a:ext uri="{C183D7F6-B498-43B3-948B-1728B52AA6E4}">
                <adec:decorative xmlns:adec="http://schemas.microsoft.com/office/drawing/2017/decorative" val="1"/>
              </a:ext>
            </a:extLst>
          </p:cNvPr>
          <p:cNvSpPr>
            <a:spLocks noGrp="1"/>
          </p:cNvSpPr>
          <p:nvPr userDrawn="1">
            <p:ph type="pic" sz="quarter" idx="35" hasCustomPrompt="1"/>
          </p:nvPr>
        </p:nvSpPr>
        <p:spPr>
          <a:xfrm>
            <a:off x="6275499" y="1283493"/>
            <a:ext cx="2512050"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0" rIns="108000" anchor="ctr" anchorCtr="0">
            <a:noAutofit/>
          </a:bodyPr>
          <a:lstStyle>
            <a:lvl1pPr marL="0" indent="0" algn="ctr">
              <a:buNone/>
              <a:defRPr sz="1100" b="0">
                <a:solidFill>
                  <a:schemeClr val="tx1"/>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29" name="Tekstin paikkamerkki 3">
            <a:extLst>
              <a:ext uri="{FF2B5EF4-FFF2-40B4-BE49-F238E27FC236}">
                <a16:creationId xmlns:a16="http://schemas.microsoft.com/office/drawing/2014/main" id="{E09111A3-DB3E-491C-DDE1-65C4337A3399}"/>
              </a:ext>
            </a:extLst>
          </p:cNvPr>
          <p:cNvSpPr>
            <a:spLocks noGrp="1"/>
          </p:cNvSpPr>
          <p:nvPr userDrawn="1">
            <p:ph type="body" sz="quarter" idx="36"/>
          </p:nvPr>
        </p:nvSpPr>
        <p:spPr>
          <a:xfrm>
            <a:off x="6275499" y="3270250"/>
            <a:ext cx="2508139" cy="743741"/>
          </a:xfrm>
          <a:noFill/>
        </p:spPr>
        <p:txBody>
          <a:bodyPr lIns="180000" tIns="72000" rIns="180000" anchor="t"/>
          <a:lstStyle>
            <a:lvl1pPr marL="0" indent="0" algn="ctr">
              <a:spcAft>
                <a:spcPts val="0"/>
              </a:spcAft>
              <a:buNone/>
              <a:defRPr sz="1400" b="1">
                <a:solidFill>
                  <a:schemeClr val="tx1"/>
                </a:solidFill>
              </a:defRPr>
            </a:lvl1pPr>
          </a:lstStyle>
          <a:p>
            <a:pPr lvl="0"/>
            <a:r>
              <a:rPr lang="fi-FI" dirty="0"/>
              <a:t>Muokkaa tekstin perustyylejä napsauttamalla</a:t>
            </a:r>
          </a:p>
        </p:txBody>
      </p:sp>
      <p:sp>
        <p:nvSpPr>
          <p:cNvPr id="8" name="Tekstin paikkamerkki 4">
            <a:extLst>
              <a:ext uri="{FF2B5EF4-FFF2-40B4-BE49-F238E27FC236}">
                <a16:creationId xmlns:a16="http://schemas.microsoft.com/office/drawing/2014/main" id="{A6891D63-F49B-0A64-96AB-BBB4078CA257}"/>
              </a:ext>
            </a:extLst>
          </p:cNvPr>
          <p:cNvSpPr>
            <a:spLocks noGrp="1"/>
          </p:cNvSpPr>
          <p:nvPr>
            <p:ph type="body" sz="quarter" idx="41"/>
          </p:nvPr>
        </p:nvSpPr>
        <p:spPr>
          <a:xfrm>
            <a:off x="6277949" y="4014788"/>
            <a:ext cx="2509600" cy="1984375"/>
          </a:xfrm>
        </p:spPr>
        <p:txBody>
          <a:bodyPr lIns="180000" tIns="72000"/>
          <a:lstStyle>
            <a:lvl1pPr marL="177800" indent="-177800">
              <a:defRPr sz="1200">
                <a:solidFill>
                  <a:schemeClr val="tx1"/>
                </a:solidFill>
              </a:defRPr>
            </a:lvl1pPr>
            <a:lvl2pPr marL="358775" indent="-180975">
              <a:defRPr sz="1200">
                <a:solidFill>
                  <a:schemeClr val="tx1"/>
                </a:solidFill>
              </a:defRPr>
            </a:lvl2pPr>
            <a:lvl3pPr marL="536575" indent="-177800">
              <a:defRPr sz="1100">
                <a:solidFill>
                  <a:schemeClr val="tx1"/>
                </a:solidFill>
              </a:defRPr>
            </a:lvl3pPr>
            <a:lvl4pPr marL="719138" indent="-182563">
              <a:defRPr sz="1100">
                <a:solidFill>
                  <a:schemeClr val="tx1"/>
                </a:solidFill>
              </a:defRPr>
            </a:lvl4pPr>
            <a:lvl5pPr marL="896938" indent="-177800">
              <a:defRPr sz="1100">
                <a:solidFill>
                  <a:schemeClr val="tx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31" name="Kuvan paikkamerkki 4">
            <a:extLst>
              <a:ext uri="{FF2B5EF4-FFF2-40B4-BE49-F238E27FC236}">
                <a16:creationId xmlns:a16="http://schemas.microsoft.com/office/drawing/2014/main" id="{BAD7278F-C621-30E8-6D63-AF2066408A93}"/>
              </a:ext>
              <a:ext uri="{C183D7F6-B498-43B3-948B-1728B52AA6E4}">
                <adec:decorative xmlns:adec="http://schemas.microsoft.com/office/drawing/2017/decorative" val="1"/>
              </a:ext>
            </a:extLst>
          </p:cNvPr>
          <p:cNvSpPr>
            <a:spLocks noGrp="1"/>
          </p:cNvSpPr>
          <p:nvPr userDrawn="1">
            <p:ph type="pic" sz="quarter" idx="38" hasCustomPrompt="1"/>
          </p:nvPr>
        </p:nvSpPr>
        <p:spPr>
          <a:xfrm>
            <a:off x="9141064" y="1283493"/>
            <a:ext cx="2514792" cy="1986757"/>
          </a:xfrm>
          <a:custGeom>
            <a:avLst/>
            <a:gdLst>
              <a:gd name="connsiteX0" fmla="*/ 0 w 3463925"/>
              <a:gd name="connsiteY0" fmla="*/ 0 h 4468813"/>
              <a:gd name="connsiteX1" fmla="*/ 3463925 w 3463925"/>
              <a:gd name="connsiteY1" fmla="*/ 0 h 4468813"/>
              <a:gd name="connsiteX2" fmla="*/ 3463925 w 3463925"/>
              <a:gd name="connsiteY2" fmla="*/ 4468813 h 4468813"/>
              <a:gd name="connsiteX3" fmla="*/ 0 w 3463925"/>
              <a:gd name="connsiteY3" fmla="*/ 4468813 h 4468813"/>
            </a:gdLst>
            <a:ahLst/>
            <a:cxnLst>
              <a:cxn ang="0">
                <a:pos x="connsiteX0" y="connsiteY0"/>
              </a:cxn>
              <a:cxn ang="0">
                <a:pos x="connsiteX1" y="connsiteY1"/>
              </a:cxn>
              <a:cxn ang="0">
                <a:pos x="connsiteX2" y="connsiteY2"/>
              </a:cxn>
              <a:cxn ang="0">
                <a:pos x="connsiteX3" y="connsiteY3"/>
              </a:cxn>
            </a:cxnLst>
            <a:rect l="l" t="t" r="r" b="b"/>
            <a:pathLst>
              <a:path w="3463925" h="4468813">
                <a:moveTo>
                  <a:pt x="0" y="0"/>
                </a:moveTo>
                <a:lnTo>
                  <a:pt x="3463925" y="0"/>
                </a:lnTo>
                <a:lnTo>
                  <a:pt x="3463925" y="4468813"/>
                </a:lnTo>
                <a:lnTo>
                  <a:pt x="0" y="4468813"/>
                </a:lnTo>
                <a:close/>
              </a:path>
            </a:pathLst>
          </a:custGeom>
          <a:noFill/>
        </p:spPr>
        <p:txBody>
          <a:bodyPr wrap="square" lIns="108000" tIns="0" rIns="108000" anchor="ctr" anchorCtr="0">
            <a:noAutofit/>
          </a:bodyPr>
          <a:lstStyle>
            <a:lvl1pPr marL="0" indent="0" algn="ctr">
              <a:buNone/>
              <a:defRPr sz="1100" b="0">
                <a:solidFill>
                  <a:schemeClr val="tx1"/>
                </a:solidFill>
              </a:defRPr>
            </a:lvl1pPr>
          </a:lstStyle>
          <a:p>
            <a:r>
              <a:rPr lang="fi-FI" dirty="0"/>
              <a:t>Lisää kuva napsauttamalla kuvaketta. Lisää kuvaajan nimi sivuun tai erilliselle sivulle.</a:t>
            </a:r>
            <a:br>
              <a:rPr lang="fi-FI" dirty="0"/>
            </a:b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32" name="Tekstin paikkamerkki 4">
            <a:extLst>
              <a:ext uri="{FF2B5EF4-FFF2-40B4-BE49-F238E27FC236}">
                <a16:creationId xmlns:a16="http://schemas.microsoft.com/office/drawing/2014/main" id="{B92028B4-0B6E-BC02-9906-9930C868BF56}"/>
              </a:ext>
            </a:extLst>
          </p:cNvPr>
          <p:cNvSpPr>
            <a:spLocks noGrp="1"/>
          </p:cNvSpPr>
          <p:nvPr userDrawn="1">
            <p:ph type="body" sz="quarter" idx="39"/>
          </p:nvPr>
        </p:nvSpPr>
        <p:spPr>
          <a:xfrm>
            <a:off x="9144000" y="3270250"/>
            <a:ext cx="2507526" cy="743741"/>
          </a:xfrm>
          <a:noFill/>
        </p:spPr>
        <p:txBody>
          <a:bodyPr lIns="180000" tIns="72000" rIns="180000" anchor="t"/>
          <a:lstStyle>
            <a:lvl1pPr marL="0" indent="0" algn="ctr">
              <a:spcAft>
                <a:spcPts val="0"/>
              </a:spcAft>
              <a:buNone/>
              <a:defRPr sz="1400" b="1">
                <a:solidFill>
                  <a:schemeClr val="tx1"/>
                </a:solidFill>
              </a:defRPr>
            </a:lvl1pPr>
          </a:lstStyle>
          <a:p>
            <a:pPr lvl="0"/>
            <a:r>
              <a:rPr lang="fi-FI" dirty="0"/>
              <a:t>Muokkaa tekstin perustyylejä napsauttamalla</a:t>
            </a:r>
          </a:p>
        </p:txBody>
      </p:sp>
      <p:sp>
        <p:nvSpPr>
          <p:cNvPr id="11" name="Tekstin paikkamerkki 4">
            <a:extLst>
              <a:ext uri="{FF2B5EF4-FFF2-40B4-BE49-F238E27FC236}">
                <a16:creationId xmlns:a16="http://schemas.microsoft.com/office/drawing/2014/main" id="{06579C1F-BC9A-D86B-290F-613A31AD78AE}"/>
              </a:ext>
            </a:extLst>
          </p:cNvPr>
          <p:cNvSpPr>
            <a:spLocks noGrp="1"/>
          </p:cNvSpPr>
          <p:nvPr>
            <p:ph type="body" sz="quarter" idx="42"/>
          </p:nvPr>
        </p:nvSpPr>
        <p:spPr>
          <a:xfrm>
            <a:off x="9141063" y="4014788"/>
            <a:ext cx="2509600" cy="1984375"/>
          </a:xfrm>
        </p:spPr>
        <p:txBody>
          <a:bodyPr lIns="180000" tIns="72000"/>
          <a:lstStyle>
            <a:lvl1pPr marL="177800" indent="-177800">
              <a:defRPr sz="1200">
                <a:solidFill>
                  <a:schemeClr val="tx1"/>
                </a:solidFill>
              </a:defRPr>
            </a:lvl1pPr>
            <a:lvl2pPr marL="358775" indent="-180975">
              <a:defRPr sz="1200">
                <a:solidFill>
                  <a:schemeClr val="tx1"/>
                </a:solidFill>
              </a:defRPr>
            </a:lvl2pPr>
            <a:lvl3pPr marL="536575" indent="-177800">
              <a:defRPr sz="1100">
                <a:solidFill>
                  <a:schemeClr val="tx1"/>
                </a:solidFill>
              </a:defRPr>
            </a:lvl3pPr>
            <a:lvl4pPr marL="719138" indent="-182563">
              <a:defRPr sz="1100">
                <a:solidFill>
                  <a:schemeClr val="tx1"/>
                </a:solidFill>
              </a:defRPr>
            </a:lvl4pPr>
            <a:lvl5pPr marL="896938" indent="-177800">
              <a:defRPr sz="1100">
                <a:solidFill>
                  <a:schemeClr val="tx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7" name="Alatunnisteen paikkamerkki 6">
            <a:extLst>
              <a:ext uri="{FF2B5EF4-FFF2-40B4-BE49-F238E27FC236}">
                <a16:creationId xmlns:a16="http://schemas.microsoft.com/office/drawing/2014/main" id="{CEEA05C8-264B-08FB-90A1-5F47BDB60A1E}"/>
              </a:ext>
            </a:extLst>
          </p:cNvPr>
          <p:cNvSpPr>
            <a:spLocks noGrp="1"/>
          </p:cNvSpPr>
          <p:nvPr userDrawn="1">
            <p:ph type="ftr" sz="quarter" idx="27"/>
          </p:nvPr>
        </p:nvSpPr>
        <p:spPr/>
        <p:txBody>
          <a:bodyPr/>
          <a:lstStyle/>
          <a:p>
            <a:endParaRPr lang="fi-FI" dirty="0"/>
          </a:p>
        </p:txBody>
      </p:sp>
      <p:sp>
        <p:nvSpPr>
          <p:cNvPr id="6" name="Päivämäärän paikkamerkki 5">
            <a:extLst>
              <a:ext uri="{FF2B5EF4-FFF2-40B4-BE49-F238E27FC236}">
                <a16:creationId xmlns:a16="http://schemas.microsoft.com/office/drawing/2014/main" id="{2D301EC1-61FE-066D-6D3E-6BB41035C9CD}"/>
              </a:ext>
            </a:extLst>
          </p:cNvPr>
          <p:cNvSpPr>
            <a:spLocks noGrp="1"/>
          </p:cNvSpPr>
          <p:nvPr userDrawn="1">
            <p:ph type="dt" sz="half" idx="26"/>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5CF4FF46-EF73-E7FF-3010-F28973612194}"/>
              </a:ext>
            </a:extLst>
          </p:cNvPr>
          <p:cNvSpPr>
            <a:spLocks noGrp="1"/>
          </p:cNvSpPr>
          <p:nvPr userDrawn="1">
            <p:ph type="sldNum" sz="quarter" idx="28"/>
          </p:nvPr>
        </p:nvSpPr>
        <p:spPr/>
        <p:txBody>
          <a:bodyPr/>
          <a:lstStyle/>
          <a:p>
            <a:fld id="{A9494116-C6F5-466F-B5C1-BBB074CB17FC}" type="slidenum">
              <a:rPr lang="fi-FI" smtClean="0"/>
              <a:pPr/>
              <a:t>‹#›</a:t>
            </a:fld>
            <a:endParaRPr lang="fi-FI" dirty="0"/>
          </a:p>
        </p:txBody>
      </p:sp>
      <p:sp>
        <p:nvSpPr>
          <p:cNvPr id="18" name="Kuvatiedot">
            <a:extLst>
              <a:ext uri="{FF2B5EF4-FFF2-40B4-BE49-F238E27FC236}">
                <a16:creationId xmlns:a16="http://schemas.microsoft.com/office/drawing/2014/main" id="{4C4A0855-D783-E596-7EC1-486B82961268}"/>
              </a:ext>
              <a:ext uri="{C183D7F6-B498-43B3-948B-1728B52AA6E4}">
                <adec:decorative xmlns:adec="http://schemas.microsoft.com/office/drawing/2017/decorative" val="1"/>
              </a:ext>
            </a:extLst>
          </p:cNvPr>
          <p:cNvSpPr>
            <a:spLocks noGrp="1"/>
          </p:cNvSpPr>
          <p:nvPr userDrawn="1">
            <p:ph type="body" sz="quarter" idx="29"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12" name="Logo">
            <a:extLst>
              <a:ext uri="{FF2B5EF4-FFF2-40B4-BE49-F238E27FC236}">
                <a16:creationId xmlns:a16="http://schemas.microsoft.com/office/drawing/2014/main" id="{05366FF3-1381-85E3-F9B6-7D7001CB82BE}"/>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31881795"/>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preserve="1" userDrawn="1">
  <p:cSld name="Aikajana 1">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46099" y="546100"/>
            <a:ext cx="11104564" cy="738188"/>
          </a:xfrm>
          <a:prstGeom prst="rect">
            <a:avLst/>
          </a:prstGeom>
        </p:spPr>
        <p:txBody>
          <a:bodyPr anchor="t"/>
          <a:lstStyle>
            <a:lvl1pPr algn="ctr">
              <a:defRPr sz="3600">
                <a:solidFill>
                  <a:schemeClr val="tx1"/>
                </a:solidFill>
              </a:defRPr>
            </a:lvl1pPr>
          </a:lstStyle>
          <a:p>
            <a:r>
              <a:rPr lang="fi-FI" dirty="0"/>
              <a:t>Aikajana ilman suhteellista aikaa</a:t>
            </a:r>
          </a:p>
        </p:txBody>
      </p:sp>
      <p:sp>
        <p:nvSpPr>
          <p:cNvPr id="39" name="Tekstin paikkamerkki 38">
            <a:extLst>
              <a:ext uri="{FF2B5EF4-FFF2-40B4-BE49-F238E27FC236}">
                <a16:creationId xmlns:a16="http://schemas.microsoft.com/office/drawing/2014/main" id="{DD75F106-EF6A-1E40-305C-B6AC34ED9261}"/>
              </a:ext>
              <a:ext uri="{C183D7F6-B498-43B3-948B-1728B52AA6E4}">
                <adec:decorative xmlns:adec="http://schemas.microsoft.com/office/drawing/2017/decorative" val="1"/>
              </a:ext>
            </a:extLst>
          </p:cNvPr>
          <p:cNvSpPr>
            <a:spLocks noGrp="1"/>
          </p:cNvSpPr>
          <p:nvPr>
            <p:ph type="body" sz="quarter" idx="83" hasCustomPrompt="1"/>
          </p:nvPr>
        </p:nvSpPr>
        <p:spPr>
          <a:xfrm>
            <a:off x="2616296" y="278101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5"/>
          </a:solidFill>
          <a:ln w="6350" cap="sq">
            <a:solidFill>
              <a:schemeClr val="accent5"/>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40" name="Tekstin paikkamerkki 39">
            <a:extLst>
              <a:ext uri="{FF2B5EF4-FFF2-40B4-BE49-F238E27FC236}">
                <a16:creationId xmlns:a16="http://schemas.microsoft.com/office/drawing/2014/main" id="{3EC1AE15-9A5F-6A7C-2A24-8CD36F1D3E67}"/>
              </a:ext>
              <a:ext uri="{C183D7F6-B498-43B3-948B-1728B52AA6E4}">
                <adec:decorative xmlns:adec="http://schemas.microsoft.com/office/drawing/2017/decorative" val="1"/>
              </a:ext>
            </a:extLst>
          </p:cNvPr>
          <p:cNvSpPr>
            <a:spLocks noGrp="1"/>
          </p:cNvSpPr>
          <p:nvPr>
            <p:ph type="body" sz="quarter" idx="84" hasCustomPrompt="1"/>
          </p:nvPr>
        </p:nvSpPr>
        <p:spPr>
          <a:xfrm>
            <a:off x="4925872" y="278101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5"/>
          </a:solidFill>
          <a:ln w="6350" cap="sq">
            <a:solidFill>
              <a:schemeClr val="accent5"/>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47" name="Tekstin paikkamerkki 46">
            <a:extLst>
              <a:ext uri="{FF2B5EF4-FFF2-40B4-BE49-F238E27FC236}">
                <a16:creationId xmlns:a16="http://schemas.microsoft.com/office/drawing/2014/main" id="{8F3B3C08-41A2-AAF2-2681-35CCFEC2DDE4}"/>
              </a:ext>
              <a:ext uri="{C183D7F6-B498-43B3-948B-1728B52AA6E4}">
                <adec:decorative xmlns:adec="http://schemas.microsoft.com/office/drawing/2017/decorative" val="1"/>
              </a:ext>
            </a:extLst>
          </p:cNvPr>
          <p:cNvSpPr>
            <a:spLocks noGrp="1"/>
          </p:cNvSpPr>
          <p:nvPr>
            <p:ph type="body" sz="quarter" idx="85" hasCustomPrompt="1"/>
          </p:nvPr>
        </p:nvSpPr>
        <p:spPr>
          <a:xfrm>
            <a:off x="7235450" y="278101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5"/>
          </a:solidFill>
          <a:ln w="6350" cap="sq">
            <a:solidFill>
              <a:schemeClr val="accent5"/>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48" name="Tekstin paikkamerkki 47">
            <a:extLst>
              <a:ext uri="{FF2B5EF4-FFF2-40B4-BE49-F238E27FC236}">
                <a16:creationId xmlns:a16="http://schemas.microsoft.com/office/drawing/2014/main" id="{38DEA957-7EE8-782B-0DB3-E9582D1080DF}"/>
              </a:ext>
              <a:ext uri="{C183D7F6-B498-43B3-948B-1728B52AA6E4}">
                <adec:decorative xmlns:adec="http://schemas.microsoft.com/office/drawing/2017/decorative" val="1"/>
              </a:ext>
            </a:extLst>
          </p:cNvPr>
          <p:cNvSpPr>
            <a:spLocks noGrp="1"/>
          </p:cNvSpPr>
          <p:nvPr>
            <p:ph type="body" sz="quarter" idx="86" hasCustomPrompt="1"/>
          </p:nvPr>
        </p:nvSpPr>
        <p:spPr>
          <a:xfrm>
            <a:off x="9533788" y="278101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5"/>
          </a:solidFill>
          <a:ln w="6350" cap="sq">
            <a:solidFill>
              <a:schemeClr val="accent5"/>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92" name="Tekstin paikkamerkki 91">
            <a:extLst>
              <a:ext uri="{FF2B5EF4-FFF2-40B4-BE49-F238E27FC236}">
                <a16:creationId xmlns:a16="http://schemas.microsoft.com/office/drawing/2014/main" id="{BB039715-47C2-EF2C-6B8D-AD830210589B}"/>
              </a:ext>
              <a:ext uri="{C183D7F6-B498-43B3-948B-1728B52AA6E4}">
                <adec:decorative xmlns:adec="http://schemas.microsoft.com/office/drawing/2017/decorative" val="1"/>
              </a:ext>
            </a:extLst>
          </p:cNvPr>
          <p:cNvSpPr>
            <a:spLocks noGrp="1"/>
          </p:cNvSpPr>
          <p:nvPr>
            <p:ph type="body" sz="quarter" idx="78" hasCustomPrompt="1"/>
          </p:nvPr>
        </p:nvSpPr>
        <p:spPr>
          <a:xfrm>
            <a:off x="1595499" y="3524029"/>
            <a:ext cx="9109012" cy="72000"/>
          </a:xfrm>
          <a:custGeom>
            <a:avLst/>
            <a:gdLst>
              <a:gd name="connsiteX0" fmla="*/ 0 w 9109012"/>
              <a:gd name="connsiteY0" fmla="*/ 0 h 72000"/>
              <a:gd name="connsiteX1" fmla="*/ 9109012 w 9109012"/>
              <a:gd name="connsiteY1" fmla="*/ 0 h 72000"/>
              <a:gd name="connsiteX2" fmla="*/ 9109012 w 9109012"/>
              <a:gd name="connsiteY2" fmla="*/ 72000 h 72000"/>
              <a:gd name="connsiteX3" fmla="*/ 0 w 9109012"/>
              <a:gd name="connsiteY3" fmla="*/ 72000 h 72000"/>
            </a:gdLst>
            <a:ahLst/>
            <a:cxnLst>
              <a:cxn ang="0">
                <a:pos x="connsiteX0" y="connsiteY0"/>
              </a:cxn>
              <a:cxn ang="0">
                <a:pos x="connsiteX1" y="connsiteY1"/>
              </a:cxn>
              <a:cxn ang="0">
                <a:pos x="connsiteX2" y="connsiteY2"/>
              </a:cxn>
              <a:cxn ang="0">
                <a:pos x="connsiteX3" y="connsiteY3"/>
              </a:cxn>
            </a:cxnLst>
            <a:rect l="l" t="t" r="r" b="b"/>
            <a:pathLst>
              <a:path w="9109012" h="72000">
                <a:moveTo>
                  <a:pt x="0" y="0"/>
                </a:moveTo>
                <a:lnTo>
                  <a:pt x="9109012" y="0"/>
                </a:lnTo>
                <a:lnTo>
                  <a:pt x="9109012" y="72000"/>
                </a:lnTo>
                <a:lnTo>
                  <a:pt x="0" y="72000"/>
                </a:lnTo>
                <a:close/>
              </a:path>
            </a:pathLst>
          </a:custGeom>
          <a:solidFill>
            <a:schemeClr val="accent5"/>
          </a:solidFill>
          <a:ln w="3175">
            <a:solidFill>
              <a:schemeClr val="accent5"/>
            </a:solidFill>
          </a:ln>
        </p:spPr>
        <p:txBody>
          <a:bodyPr wrap="square">
            <a:noAutofit/>
          </a:bodyPr>
          <a:lstStyle>
            <a:lvl1pPr marL="0" indent="0" algn="ctr">
              <a:buNone/>
              <a:defRPr sz="800">
                <a:solidFill>
                  <a:schemeClr val="bg1"/>
                </a:solidFill>
              </a:defRPr>
            </a:lvl1pPr>
          </a:lstStyle>
          <a:p>
            <a:pPr lvl="0"/>
            <a:r>
              <a:rPr lang="fi-FI" dirty="0"/>
              <a:t> </a:t>
            </a:r>
          </a:p>
        </p:txBody>
      </p:sp>
      <p:sp>
        <p:nvSpPr>
          <p:cNvPr id="49" name="Tekstin paikkamerkki 48">
            <a:extLst>
              <a:ext uri="{FF2B5EF4-FFF2-40B4-BE49-F238E27FC236}">
                <a16:creationId xmlns:a16="http://schemas.microsoft.com/office/drawing/2014/main" id="{217DD8EB-0D3E-BB21-9510-4D6E80D5AF30}"/>
              </a:ext>
              <a:ext uri="{C183D7F6-B498-43B3-948B-1728B52AA6E4}">
                <adec:decorative xmlns:adec="http://schemas.microsoft.com/office/drawing/2017/decorative" val="1"/>
              </a:ext>
            </a:extLst>
          </p:cNvPr>
          <p:cNvSpPr>
            <a:spLocks noGrp="1"/>
          </p:cNvSpPr>
          <p:nvPr>
            <p:ph type="body" sz="quarter" idx="87" hasCustomPrompt="1"/>
          </p:nvPr>
        </p:nvSpPr>
        <p:spPr>
          <a:xfrm>
            <a:off x="1488538" y="377977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5"/>
          </a:solidFill>
          <a:ln w="6350" cap="sq">
            <a:solidFill>
              <a:schemeClr val="accent5"/>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50" name="Tekstin paikkamerkki 49">
            <a:extLst>
              <a:ext uri="{FF2B5EF4-FFF2-40B4-BE49-F238E27FC236}">
                <a16:creationId xmlns:a16="http://schemas.microsoft.com/office/drawing/2014/main" id="{7866B215-7099-D5C4-7001-57BDBD773FC0}"/>
              </a:ext>
              <a:ext uri="{C183D7F6-B498-43B3-948B-1728B52AA6E4}">
                <adec:decorative xmlns:adec="http://schemas.microsoft.com/office/drawing/2017/decorative" val="1"/>
              </a:ext>
            </a:extLst>
          </p:cNvPr>
          <p:cNvSpPr>
            <a:spLocks noGrp="1"/>
          </p:cNvSpPr>
          <p:nvPr>
            <p:ph type="body" sz="quarter" idx="88" hasCustomPrompt="1"/>
          </p:nvPr>
        </p:nvSpPr>
        <p:spPr>
          <a:xfrm>
            <a:off x="3782475" y="377977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5"/>
          </a:solidFill>
          <a:ln w="6350" cap="sq">
            <a:solidFill>
              <a:schemeClr val="accent5"/>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51" name="Tekstin paikkamerkki 50">
            <a:extLst>
              <a:ext uri="{FF2B5EF4-FFF2-40B4-BE49-F238E27FC236}">
                <a16:creationId xmlns:a16="http://schemas.microsoft.com/office/drawing/2014/main" id="{D9468F77-6408-613C-A8CA-E53A138B7D09}"/>
              </a:ext>
              <a:ext uri="{C183D7F6-B498-43B3-948B-1728B52AA6E4}">
                <adec:decorative xmlns:adec="http://schemas.microsoft.com/office/drawing/2017/decorative" val="1"/>
              </a:ext>
            </a:extLst>
          </p:cNvPr>
          <p:cNvSpPr>
            <a:spLocks noGrp="1"/>
          </p:cNvSpPr>
          <p:nvPr>
            <p:ph type="body" sz="quarter" idx="89" hasCustomPrompt="1"/>
          </p:nvPr>
        </p:nvSpPr>
        <p:spPr>
          <a:xfrm>
            <a:off x="6077207" y="377977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5"/>
          </a:solidFill>
          <a:ln w="6350" cap="sq">
            <a:solidFill>
              <a:schemeClr val="accent5"/>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52" name="Tekstin paikkamerkki 51">
            <a:extLst>
              <a:ext uri="{FF2B5EF4-FFF2-40B4-BE49-F238E27FC236}">
                <a16:creationId xmlns:a16="http://schemas.microsoft.com/office/drawing/2014/main" id="{D908DF26-505A-5FD1-6683-FD9C102DAC4B}"/>
              </a:ext>
              <a:ext uri="{C183D7F6-B498-43B3-948B-1728B52AA6E4}">
                <adec:decorative xmlns:adec="http://schemas.microsoft.com/office/drawing/2017/decorative" val="1"/>
              </a:ext>
            </a:extLst>
          </p:cNvPr>
          <p:cNvSpPr>
            <a:spLocks noGrp="1"/>
          </p:cNvSpPr>
          <p:nvPr>
            <p:ph type="body" sz="quarter" idx="90" hasCustomPrompt="1"/>
          </p:nvPr>
        </p:nvSpPr>
        <p:spPr>
          <a:xfrm>
            <a:off x="8371936" y="377977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5"/>
          </a:solidFill>
          <a:ln w="6350" cap="sq">
            <a:solidFill>
              <a:schemeClr val="accent5"/>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53" name="Tekstin paikkamerkki 52">
            <a:extLst>
              <a:ext uri="{FF2B5EF4-FFF2-40B4-BE49-F238E27FC236}">
                <a16:creationId xmlns:a16="http://schemas.microsoft.com/office/drawing/2014/main" id="{3C3DBD5B-D91B-A890-683D-BCE98A2FA91B}"/>
              </a:ext>
              <a:ext uri="{C183D7F6-B498-43B3-948B-1728B52AA6E4}">
                <adec:decorative xmlns:adec="http://schemas.microsoft.com/office/drawing/2017/decorative" val="1"/>
              </a:ext>
            </a:extLst>
          </p:cNvPr>
          <p:cNvSpPr>
            <a:spLocks noGrp="1"/>
          </p:cNvSpPr>
          <p:nvPr>
            <p:ph type="body" sz="quarter" idx="91" hasCustomPrompt="1"/>
          </p:nvPr>
        </p:nvSpPr>
        <p:spPr>
          <a:xfrm>
            <a:off x="10665875" y="377977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5"/>
          </a:solidFill>
          <a:ln w="6350" cap="sq">
            <a:solidFill>
              <a:schemeClr val="accent5"/>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95" name="Tekstin paikkamerkki 94">
            <a:extLst>
              <a:ext uri="{FF2B5EF4-FFF2-40B4-BE49-F238E27FC236}">
                <a16:creationId xmlns:a16="http://schemas.microsoft.com/office/drawing/2014/main" id="{25C1D3CA-92BE-00F2-CC46-D3BE7F808121}"/>
              </a:ext>
              <a:ext uri="{C183D7F6-B498-43B3-948B-1728B52AA6E4}">
                <adec:decorative xmlns:adec="http://schemas.microsoft.com/office/drawing/2017/decorative" val="1"/>
              </a:ext>
            </a:extLst>
          </p:cNvPr>
          <p:cNvSpPr>
            <a:spLocks noGrp="1"/>
          </p:cNvSpPr>
          <p:nvPr>
            <p:ph type="body" sz="quarter" idx="77" hasCustomPrompt="1"/>
          </p:nvPr>
        </p:nvSpPr>
        <p:spPr>
          <a:xfrm>
            <a:off x="3296475" y="3056029"/>
            <a:ext cx="1008000" cy="1008000"/>
          </a:xfrm>
          <a:custGeom>
            <a:avLst/>
            <a:gdLst>
              <a:gd name="connsiteX0" fmla="*/ 504000 w 1008000"/>
              <a:gd name="connsiteY0" fmla="*/ 0 h 1008000"/>
              <a:gd name="connsiteX1" fmla="*/ 1008000 w 1008000"/>
              <a:gd name="connsiteY1" fmla="*/ 504000 h 1008000"/>
              <a:gd name="connsiteX2" fmla="*/ 504000 w 1008000"/>
              <a:gd name="connsiteY2" fmla="*/ 1008000 h 1008000"/>
              <a:gd name="connsiteX3" fmla="*/ 0 w 1008000"/>
              <a:gd name="connsiteY3" fmla="*/ 504000 h 1008000"/>
              <a:gd name="connsiteX4" fmla="*/ 504000 w 1008000"/>
              <a:gd name="connsiteY4" fmla="*/ 0 h 100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000" h="1008000">
                <a:moveTo>
                  <a:pt x="504000" y="0"/>
                </a:moveTo>
                <a:cubicBezTo>
                  <a:pt x="782352" y="0"/>
                  <a:pt x="1008000" y="225648"/>
                  <a:pt x="1008000" y="504000"/>
                </a:cubicBezTo>
                <a:cubicBezTo>
                  <a:pt x="1008000" y="782352"/>
                  <a:pt x="782352" y="1008000"/>
                  <a:pt x="504000" y="1008000"/>
                </a:cubicBezTo>
                <a:cubicBezTo>
                  <a:pt x="225648" y="1008000"/>
                  <a:pt x="0" y="782352"/>
                  <a:pt x="0" y="504000"/>
                </a:cubicBezTo>
                <a:cubicBezTo>
                  <a:pt x="0" y="225648"/>
                  <a:pt x="225648" y="0"/>
                  <a:pt x="504000" y="0"/>
                </a:cubicBezTo>
                <a:close/>
              </a:path>
            </a:pathLst>
          </a:custGeom>
          <a:solidFill>
            <a:schemeClr val="accent5"/>
          </a:solidFill>
          <a:ln w="25400">
            <a:solidFill>
              <a:schemeClr val="bg1"/>
            </a:solidFill>
          </a:ln>
        </p:spPr>
        <p:txBody>
          <a:bodyPr wrap="square">
            <a:noAutofit/>
          </a:bodyPr>
          <a:lstStyle>
            <a:lvl1pPr marL="0" indent="0" algn="ctr">
              <a:buNone/>
              <a:defRPr sz="800">
                <a:solidFill>
                  <a:schemeClr val="bg1"/>
                </a:solidFill>
              </a:defRPr>
            </a:lvl1pPr>
          </a:lstStyle>
          <a:p>
            <a:pPr lvl="0"/>
            <a:r>
              <a:rPr lang="fi-FI" dirty="0"/>
              <a:t> </a:t>
            </a:r>
          </a:p>
        </p:txBody>
      </p:sp>
      <p:sp>
        <p:nvSpPr>
          <p:cNvPr id="96" name="Tekstin paikkamerkki 95">
            <a:extLst>
              <a:ext uri="{FF2B5EF4-FFF2-40B4-BE49-F238E27FC236}">
                <a16:creationId xmlns:a16="http://schemas.microsoft.com/office/drawing/2014/main" id="{A00B8DA2-6341-76A4-3874-FC7F4AAA23BD}"/>
              </a:ext>
              <a:ext uri="{C183D7F6-B498-43B3-948B-1728B52AA6E4}">
                <adec:decorative xmlns:adec="http://schemas.microsoft.com/office/drawing/2017/decorative" val="1"/>
              </a:ext>
            </a:extLst>
          </p:cNvPr>
          <p:cNvSpPr>
            <a:spLocks noGrp="1"/>
          </p:cNvSpPr>
          <p:nvPr>
            <p:ph type="body" sz="quarter" idx="79" hasCustomPrompt="1"/>
          </p:nvPr>
        </p:nvSpPr>
        <p:spPr>
          <a:xfrm>
            <a:off x="5591207" y="3056029"/>
            <a:ext cx="1008000" cy="1008000"/>
          </a:xfrm>
          <a:custGeom>
            <a:avLst/>
            <a:gdLst>
              <a:gd name="connsiteX0" fmla="*/ 504000 w 1008000"/>
              <a:gd name="connsiteY0" fmla="*/ 0 h 1008000"/>
              <a:gd name="connsiteX1" fmla="*/ 1008000 w 1008000"/>
              <a:gd name="connsiteY1" fmla="*/ 504000 h 1008000"/>
              <a:gd name="connsiteX2" fmla="*/ 504000 w 1008000"/>
              <a:gd name="connsiteY2" fmla="*/ 1008000 h 1008000"/>
              <a:gd name="connsiteX3" fmla="*/ 0 w 1008000"/>
              <a:gd name="connsiteY3" fmla="*/ 504000 h 1008000"/>
              <a:gd name="connsiteX4" fmla="*/ 504000 w 1008000"/>
              <a:gd name="connsiteY4" fmla="*/ 0 h 100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000" h="1008000">
                <a:moveTo>
                  <a:pt x="504000" y="0"/>
                </a:moveTo>
                <a:cubicBezTo>
                  <a:pt x="782352" y="0"/>
                  <a:pt x="1008000" y="225648"/>
                  <a:pt x="1008000" y="504000"/>
                </a:cubicBezTo>
                <a:cubicBezTo>
                  <a:pt x="1008000" y="782352"/>
                  <a:pt x="782352" y="1008000"/>
                  <a:pt x="504000" y="1008000"/>
                </a:cubicBezTo>
                <a:cubicBezTo>
                  <a:pt x="225648" y="1008000"/>
                  <a:pt x="0" y="782352"/>
                  <a:pt x="0" y="504000"/>
                </a:cubicBezTo>
                <a:cubicBezTo>
                  <a:pt x="0" y="225648"/>
                  <a:pt x="225648" y="0"/>
                  <a:pt x="504000" y="0"/>
                </a:cubicBezTo>
                <a:close/>
              </a:path>
            </a:pathLst>
          </a:custGeom>
          <a:solidFill>
            <a:schemeClr val="accent5"/>
          </a:solidFill>
          <a:ln w="25400">
            <a:solidFill>
              <a:schemeClr val="bg1"/>
            </a:solidFill>
          </a:ln>
        </p:spPr>
        <p:txBody>
          <a:bodyPr wrap="square">
            <a:noAutofit/>
          </a:bodyPr>
          <a:lstStyle>
            <a:lvl1pPr marL="0" indent="0" algn="ctr">
              <a:buNone/>
              <a:defRPr sz="800">
                <a:solidFill>
                  <a:schemeClr val="bg1"/>
                </a:solidFill>
              </a:defRPr>
            </a:lvl1pPr>
          </a:lstStyle>
          <a:p>
            <a:pPr lvl="0"/>
            <a:r>
              <a:rPr lang="fi-FI" dirty="0"/>
              <a:t> </a:t>
            </a:r>
          </a:p>
        </p:txBody>
      </p:sp>
      <p:sp>
        <p:nvSpPr>
          <p:cNvPr id="94" name="Tekstin paikkamerkki 93">
            <a:extLst>
              <a:ext uri="{FF2B5EF4-FFF2-40B4-BE49-F238E27FC236}">
                <a16:creationId xmlns:a16="http://schemas.microsoft.com/office/drawing/2014/main" id="{FE33A052-3C42-C43B-3F5B-AC1EFAF4D2F3}"/>
              </a:ext>
              <a:ext uri="{C183D7F6-B498-43B3-948B-1728B52AA6E4}">
                <adec:decorative xmlns:adec="http://schemas.microsoft.com/office/drawing/2017/decorative" val="1"/>
              </a:ext>
            </a:extLst>
          </p:cNvPr>
          <p:cNvSpPr>
            <a:spLocks noGrp="1"/>
          </p:cNvSpPr>
          <p:nvPr>
            <p:ph type="body" sz="quarter" idx="80" hasCustomPrompt="1"/>
          </p:nvPr>
        </p:nvSpPr>
        <p:spPr>
          <a:xfrm>
            <a:off x="1002538" y="3056029"/>
            <a:ext cx="1008000" cy="1008000"/>
          </a:xfrm>
          <a:custGeom>
            <a:avLst/>
            <a:gdLst>
              <a:gd name="connsiteX0" fmla="*/ 504000 w 1008000"/>
              <a:gd name="connsiteY0" fmla="*/ 0 h 1008000"/>
              <a:gd name="connsiteX1" fmla="*/ 1008000 w 1008000"/>
              <a:gd name="connsiteY1" fmla="*/ 504000 h 1008000"/>
              <a:gd name="connsiteX2" fmla="*/ 504000 w 1008000"/>
              <a:gd name="connsiteY2" fmla="*/ 1008000 h 1008000"/>
              <a:gd name="connsiteX3" fmla="*/ 0 w 1008000"/>
              <a:gd name="connsiteY3" fmla="*/ 504000 h 1008000"/>
              <a:gd name="connsiteX4" fmla="*/ 504000 w 1008000"/>
              <a:gd name="connsiteY4" fmla="*/ 0 h 100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000" h="1008000">
                <a:moveTo>
                  <a:pt x="504000" y="0"/>
                </a:moveTo>
                <a:cubicBezTo>
                  <a:pt x="782352" y="0"/>
                  <a:pt x="1008000" y="225648"/>
                  <a:pt x="1008000" y="504000"/>
                </a:cubicBezTo>
                <a:cubicBezTo>
                  <a:pt x="1008000" y="782352"/>
                  <a:pt x="782352" y="1008000"/>
                  <a:pt x="504000" y="1008000"/>
                </a:cubicBezTo>
                <a:cubicBezTo>
                  <a:pt x="225648" y="1008000"/>
                  <a:pt x="0" y="782352"/>
                  <a:pt x="0" y="504000"/>
                </a:cubicBezTo>
                <a:cubicBezTo>
                  <a:pt x="0" y="225648"/>
                  <a:pt x="225648" y="0"/>
                  <a:pt x="504000" y="0"/>
                </a:cubicBezTo>
                <a:close/>
              </a:path>
            </a:pathLst>
          </a:custGeom>
          <a:solidFill>
            <a:schemeClr val="accent5"/>
          </a:solidFill>
          <a:ln w="25400">
            <a:solidFill>
              <a:schemeClr val="bg1"/>
            </a:solidFill>
          </a:ln>
        </p:spPr>
        <p:txBody>
          <a:bodyPr wrap="square">
            <a:noAutofit/>
          </a:bodyPr>
          <a:lstStyle>
            <a:lvl1pPr marL="0" indent="0" algn="ctr">
              <a:buNone/>
              <a:defRPr sz="800">
                <a:solidFill>
                  <a:schemeClr val="bg1"/>
                </a:solidFill>
              </a:defRPr>
            </a:lvl1pPr>
          </a:lstStyle>
          <a:p>
            <a:pPr lvl="0"/>
            <a:r>
              <a:rPr lang="fi-FI" dirty="0"/>
              <a:t> </a:t>
            </a:r>
          </a:p>
        </p:txBody>
      </p:sp>
      <p:sp>
        <p:nvSpPr>
          <p:cNvPr id="100" name="Tekstin paikkamerkki 99">
            <a:extLst>
              <a:ext uri="{FF2B5EF4-FFF2-40B4-BE49-F238E27FC236}">
                <a16:creationId xmlns:a16="http://schemas.microsoft.com/office/drawing/2014/main" id="{3A101AB3-F817-43E3-76B9-7C2DC1FBA11E}"/>
              </a:ext>
              <a:ext uri="{C183D7F6-B498-43B3-948B-1728B52AA6E4}">
                <adec:decorative xmlns:adec="http://schemas.microsoft.com/office/drawing/2017/decorative" val="1"/>
              </a:ext>
            </a:extLst>
          </p:cNvPr>
          <p:cNvSpPr>
            <a:spLocks noGrp="1"/>
          </p:cNvSpPr>
          <p:nvPr>
            <p:ph type="body" sz="quarter" idx="81" hasCustomPrompt="1"/>
          </p:nvPr>
        </p:nvSpPr>
        <p:spPr>
          <a:xfrm>
            <a:off x="7885936" y="3056029"/>
            <a:ext cx="1008000" cy="1008000"/>
          </a:xfrm>
          <a:custGeom>
            <a:avLst/>
            <a:gdLst>
              <a:gd name="connsiteX0" fmla="*/ 504000 w 1008000"/>
              <a:gd name="connsiteY0" fmla="*/ 0 h 1008000"/>
              <a:gd name="connsiteX1" fmla="*/ 1008000 w 1008000"/>
              <a:gd name="connsiteY1" fmla="*/ 504000 h 1008000"/>
              <a:gd name="connsiteX2" fmla="*/ 504000 w 1008000"/>
              <a:gd name="connsiteY2" fmla="*/ 1008000 h 1008000"/>
              <a:gd name="connsiteX3" fmla="*/ 0 w 1008000"/>
              <a:gd name="connsiteY3" fmla="*/ 504000 h 1008000"/>
              <a:gd name="connsiteX4" fmla="*/ 504000 w 1008000"/>
              <a:gd name="connsiteY4" fmla="*/ 0 h 100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000" h="1008000">
                <a:moveTo>
                  <a:pt x="504000" y="0"/>
                </a:moveTo>
                <a:cubicBezTo>
                  <a:pt x="782352" y="0"/>
                  <a:pt x="1008000" y="225648"/>
                  <a:pt x="1008000" y="504000"/>
                </a:cubicBezTo>
                <a:cubicBezTo>
                  <a:pt x="1008000" y="782352"/>
                  <a:pt x="782352" y="1008000"/>
                  <a:pt x="504000" y="1008000"/>
                </a:cubicBezTo>
                <a:cubicBezTo>
                  <a:pt x="225648" y="1008000"/>
                  <a:pt x="0" y="782352"/>
                  <a:pt x="0" y="504000"/>
                </a:cubicBezTo>
                <a:cubicBezTo>
                  <a:pt x="0" y="225648"/>
                  <a:pt x="225648" y="0"/>
                  <a:pt x="504000" y="0"/>
                </a:cubicBezTo>
                <a:close/>
              </a:path>
            </a:pathLst>
          </a:custGeom>
          <a:solidFill>
            <a:schemeClr val="accent5"/>
          </a:solidFill>
          <a:ln w="25400">
            <a:solidFill>
              <a:schemeClr val="bg1"/>
            </a:solidFill>
          </a:ln>
        </p:spPr>
        <p:txBody>
          <a:bodyPr wrap="square">
            <a:noAutofit/>
          </a:bodyPr>
          <a:lstStyle>
            <a:lvl1pPr marL="0" indent="0" algn="ctr">
              <a:buNone/>
              <a:defRPr sz="800">
                <a:solidFill>
                  <a:schemeClr val="bg1"/>
                </a:solidFill>
              </a:defRPr>
            </a:lvl1pPr>
          </a:lstStyle>
          <a:p>
            <a:pPr lvl="0"/>
            <a:r>
              <a:rPr lang="fi-FI" dirty="0"/>
              <a:t> </a:t>
            </a:r>
          </a:p>
        </p:txBody>
      </p:sp>
      <p:sp>
        <p:nvSpPr>
          <p:cNvPr id="98" name="Tekstin paikkamerkki 97">
            <a:extLst>
              <a:ext uri="{FF2B5EF4-FFF2-40B4-BE49-F238E27FC236}">
                <a16:creationId xmlns:a16="http://schemas.microsoft.com/office/drawing/2014/main" id="{800C1132-5F20-AA90-6B1C-71A9B996E6D7}"/>
              </a:ext>
              <a:ext uri="{C183D7F6-B498-43B3-948B-1728B52AA6E4}">
                <adec:decorative xmlns:adec="http://schemas.microsoft.com/office/drawing/2017/decorative" val="1"/>
              </a:ext>
            </a:extLst>
          </p:cNvPr>
          <p:cNvSpPr>
            <a:spLocks noGrp="1"/>
          </p:cNvSpPr>
          <p:nvPr>
            <p:ph type="body" sz="quarter" idx="82" hasCustomPrompt="1"/>
          </p:nvPr>
        </p:nvSpPr>
        <p:spPr>
          <a:xfrm>
            <a:off x="10179875" y="3056029"/>
            <a:ext cx="1008000" cy="1008000"/>
          </a:xfrm>
          <a:custGeom>
            <a:avLst/>
            <a:gdLst>
              <a:gd name="connsiteX0" fmla="*/ 504000 w 1008000"/>
              <a:gd name="connsiteY0" fmla="*/ 0 h 1008000"/>
              <a:gd name="connsiteX1" fmla="*/ 1008000 w 1008000"/>
              <a:gd name="connsiteY1" fmla="*/ 504000 h 1008000"/>
              <a:gd name="connsiteX2" fmla="*/ 504000 w 1008000"/>
              <a:gd name="connsiteY2" fmla="*/ 1008000 h 1008000"/>
              <a:gd name="connsiteX3" fmla="*/ 0 w 1008000"/>
              <a:gd name="connsiteY3" fmla="*/ 504000 h 1008000"/>
              <a:gd name="connsiteX4" fmla="*/ 504000 w 1008000"/>
              <a:gd name="connsiteY4" fmla="*/ 0 h 100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000" h="1008000">
                <a:moveTo>
                  <a:pt x="504000" y="0"/>
                </a:moveTo>
                <a:cubicBezTo>
                  <a:pt x="782352" y="0"/>
                  <a:pt x="1008000" y="225648"/>
                  <a:pt x="1008000" y="504000"/>
                </a:cubicBezTo>
                <a:cubicBezTo>
                  <a:pt x="1008000" y="782352"/>
                  <a:pt x="782352" y="1008000"/>
                  <a:pt x="504000" y="1008000"/>
                </a:cubicBezTo>
                <a:cubicBezTo>
                  <a:pt x="225648" y="1008000"/>
                  <a:pt x="0" y="782352"/>
                  <a:pt x="0" y="504000"/>
                </a:cubicBezTo>
                <a:cubicBezTo>
                  <a:pt x="0" y="225648"/>
                  <a:pt x="225648" y="0"/>
                  <a:pt x="504000" y="0"/>
                </a:cubicBezTo>
                <a:close/>
              </a:path>
            </a:pathLst>
          </a:custGeom>
          <a:solidFill>
            <a:schemeClr val="accent5"/>
          </a:solidFill>
          <a:ln w="25400">
            <a:solidFill>
              <a:schemeClr val="bg1"/>
            </a:solidFill>
          </a:ln>
        </p:spPr>
        <p:txBody>
          <a:bodyPr wrap="square">
            <a:noAutofit/>
          </a:bodyPr>
          <a:lstStyle>
            <a:lvl1pPr marL="0" indent="0" algn="ctr">
              <a:buNone/>
              <a:defRPr sz="800">
                <a:solidFill>
                  <a:schemeClr val="bg1"/>
                </a:solidFill>
              </a:defRPr>
            </a:lvl1pPr>
          </a:lstStyle>
          <a:p>
            <a:pPr lvl="0"/>
            <a:r>
              <a:rPr lang="fi-FI" dirty="0"/>
              <a:t> </a:t>
            </a:r>
          </a:p>
        </p:txBody>
      </p:sp>
      <p:sp>
        <p:nvSpPr>
          <p:cNvPr id="30" name="Tekstin paikkamerkki D">
            <a:extLst>
              <a:ext uri="{FF2B5EF4-FFF2-40B4-BE49-F238E27FC236}">
                <a16:creationId xmlns:a16="http://schemas.microsoft.com/office/drawing/2014/main" id="{78B1A762-B924-42CA-54BA-F3EC423F065E}"/>
              </a:ext>
            </a:extLst>
          </p:cNvPr>
          <p:cNvSpPr>
            <a:spLocks noGrp="1"/>
          </p:cNvSpPr>
          <p:nvPr>
            <p:ph type="body" sz="quarter" idx="71" hasCustomPrompt="1"/>
          </p:nvPr>
        </p:nvSpPr>
        <p:spPr>
          <a:xfrm>
            <a:off x="1000812" y="3226933"/>
            <a:ext cx="1011452" cy="669958"/>
          </a:xfrm>
          <a:noFill/>
        </p:spPr>
        <p:txBody>
          <a:bodyPr wrap="none" lIns="0" tIns="0" rIns="0" bIns="0" anchor="ctr"/>
          <a:lstStyle>
            <a:lvl1pPr marL="0" indent="0" algn="ctr" rtl="0">
              <a:spcAft>
                <a:spcPts val="0"/>
              </a:spcAft>
              <a:buNone/>
              <a:defRPr sz="2400" b="1">
                <a:solidFill>
                  <a:schemeClr val="bg1"/>
                </a:solidFill>
              </a:defRPr>
            </a:lvl1pPr>
          </a:lstStyle>
          <a:p>
            <a:pPr lvl="0"/>
            <a:r>
              <a:rPr lang="fi-FI" dirty="0"/>
              <a:t>0001</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p:ph type="body" sz="quarter" idx="21" hasCustomPrompt="1"/>
          </p:nvPr>
        </p:nvSpPr>
        <p:spPr>
          <a:xfrm>
            <a:off x="539751" y="4528579"/>
            <a:ext cx="1933575" cy="499460"/>
          </a:xfrm>
          <a:noFill/>
        </p:spPr>
        <p:txBody>
          <a:bodyPr wrap="square" lIns="0" tIns="0" rIns="0" bIns="72000" anchor="b"/>
          <a:lstStyle>
            <a:lvl1pPr marL="0" indent="0" algn="ctr">
              <a:spcAft>
                <a:spcPts val="0"/>
              </a:spcAft>
              <a:buNone/>
              <a:defRPr sz="1800" b="1">
                <a:solidFill>
                  <a:schemeClr val="tx1"/>
                </a:solidFill>
              </a:defRPr>
            </a:lvl1pPr>
          </a:lstStyle>
          <a:p>
            <a:pPr lvl="0"/>
            <a:r>
              <a:rPr lang="fi-FI" dirty="0"/>
              <a:t>Vaiheen nimi 1</a:t>
            </a:r>
          </a:p>
        </p:txBody>
      </p:sp>
      <p:sp>
        <p:nvSpPr>
          <p:cNvPr id="42" name="Tekstin paikkamerkki 1">
            <a:extLst>
              <a:ext uri="{FF2B5EF4-FFF2-40B4-BE49-F238E27FC236}">
                <a16:creationId xmlns:a16="http://schemas.microsoft.com/office/drawing/2014/main" id="{7608FB36-0543-225A-2199-6DA271EDDF79}"/>
              </a:ext>
            </a:extLst>
          </p:cNvPr>
          <p:cNvSpPr>
            <a:spLocks noGrp="1"/>
          </p:cNvSpPr>
          <p:nvPr>
            <p:ph type="body" sz="quarter" idx="46" hasCustomPrompt="1"/>
          </p:nvPr>
        </p:nvSpPr>
        <p:spPr>
          <a:xfrm>
            <a:off x="539750" y="5028040"/>
            <a:ext cx="1933576" cy="731994"/>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20" name="Tekstin paikkamerkki 1">
            <a:extLst>
              <a:ext uri="{FF2B5EF4-FFF2-40B4-BE49-F238E27FC236}">
                <a16:creationId xmlns:a16="http://schemas.microsoft.com/office/drawing/2014/main" id="{E461ED36-45A7-06CB-19FF-771084403EA4}"/>
              </a:ext>
              <a:ext uri="{C183D7F6-B498-43B3-948B-1728B52AA6E4}">
                <adec:decorative xmlns:adec="http://schemas.microsoft.com/office/drawing/2017/decorative" val="1"/>
              </a:ext>
            </a:extLst>
          </p:cNvPr>
          <p:cNvSpPr>
            <a:spLocks noGrp="1" noChangeAspect="1"/>
          </p:cNvSpPr>
          <p:nvPr>
            <p:ph type="body" sz="quarter" idx="63" hasCustomPrompt="1"/>
          </p:nvPr>
        </p:nvSpPr>
        <p:spPr>
          <a:xfrm>
            <a:off x="2454296" y="3380029"/>
            <a:ext cx="360000" cy="36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tx1"/>
          </a:solidFill>
          <a:ln w="25400">
            <a:solidFill>
              <a:schemeClr val="bg1"/>
            </a:solidFill>
          </a:ln>
        </p:spPr>
        <p:txBody>
          <a:bodyPr wrap="none" anchor="ctr">
            <a:noAutofit/>
          </a:bodyPr>
          <a:lstStyle>
            <a:lvl1pPr marL="0" indent="0" algn="ctr">
              <a:buNone/>
              <a:defRPr sz="1800" b="1">
                <a:solidFill>
                  <a:schemeClr val="bg1"/>
                </a:solidFill>
              </a:defRPr>
            </a:lvl1pPr>
          </a:lstStyle>
          <a:p>
            <a:pPr lvl="0"/>
            <a:r>
              <a:rPr lang="fi-FI" dirty="0"/>
              <a:t> </a:t>
            </a:r>
          </a:p>
        </p:txBody>
      </p:sp>
      <p:sp>
        <p:nvSpPr>
          <p:cNvPr id="4" name="Tekstin paikkamerkki A">
            <a:extLst>
              <a:ext uri="{FF2B5EF4-FFF2-40B4-BE49-F238E27FC236}">
                <a16:creationId xmlns:a16="http://schemas.microsoft.com/office/drawing/2014/main" id="{9CD41E36-7C23-DA77-F2DB-FDBAC3034A83}"/>
              </a:ext>
            </a:extLst>
          </p:cNvPr>
          <p:cNvSpPr>
            <a:spLocks noGrp="1"/>
          </p:cNvSpPr>
          <p:nvPr>
            <p:ph type="body" sz="quarter" idx="55" hasCustomPrompt="1"/>
          </p:nvPr>
        </p:nvSpPr>
        <p:spPr>
          <a:xfrm>
            <a:off x="1667509" y="1525683"/>
            <a:ext cx="1933575" cy="499460"/>
          </a:xfrm>
          <a:noFill/>
        </p:spPr>
        <p:txBody>
          <a:bodyPr wrap="square" lIns="0" tIns="0" rIns="0" bIns="72000" anchor="b"/>
          <a:lstStyle>
            <a:lvl1pPr marL="0" indent="0" algn="ctr">
              <a:spcAft>
                <a:spcPts val="0"/>
              </a:spcAft>
              <a:buNone/>
              <a:defRPr sz="1800" b="1">
                <a:solidFill>
                  <a:schemeClr val="tx1"/>
                </a:solidFill>
              </a:defRPr>
            </a:lvl1pPr>
          </a:lstStyle>
          <a:p>
            <a:pPr lvl="0"/>
            <a:r>
              <a:rPr lang="fi-FI" dirty="0"/>
              <a:t>Välivaiheen nimi 1</a:t>
            </a:r>
          </a:p>
        </p:txBody>
      </p:sp>
      <p:sp>
        <p:nvSpPr>
          <p:cNvPr id="5" name="Tekstin paikkamerkki A">
            <a:extLst>
              <a:ext uri="{FF2B5EF4-FFF2-40B4-BE49-F238E27FC236}">
                <a16:creationId xmlns:a16="http://schemas.microsoft.com/office/drawing/2014/main" id="{D234159D-E611-9D2E-3280-3B380240F0A0}"/>
              </a:ext>
            </a:extLst>
          </p:cNvPr>
          <p:cNvSpPr>
            <a:spLocks noGrp="1"/>
          </p:cNvSpPr>
          <p:nvPr>
            <p:ph type="body" sz="quarter" idx="56" hasCustomPrompt="1"/>
          </p:nvPr>
        </p:nvSpPr>
        <p:spPr>
          <a:xfrm>
            <a:off x="1667508" y="2025144"/>
            <a:ext cx="1933576" cy="748219"/>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29" name="Tekstin paikkamerkki D">
            <a:extLst>
              <a:ext uri="{FF2B5EF4-FFF2-40B4-BE49-F238E27FC236}">
                <a16:creationId xmlns:a16="http://schemas.microsoft.com/office/drawing/2014/main" id="{8CB23002-1344-F15F-3BB1-A62F124C0E03}"/>
              </a:ext>
            </a:extLst>
          </p:cNvPr>
          <p:cNvSpPr>
            <a:spLocks noGrp="1"/>
          </p:cNvSpPr>
          <p:nvPr>
            <p:ph type="body" sz="quarter" idx="70" hasCustomPrompt="1"/>
          </p:nvPr>
        </p:nvSpPr>
        <p:spPr>
          <a:xfrm>
            <a:off x="3294749" y="3226933"/>
            <a:ext cx="1011452" cy="669958"/>
          </a:xfrm>
          <a:noFill/>
        </p:spPr>
        <p:txBody>
          <a:bodyPr wrap="none" lIns="0" tIns="0" rIns="0" bIns="0" anchor="ctr"/>
          <a:lstStyle>
            <a:lvl1pPr marL="0" indent="0" algn="ctr" rtl="0">
              <a:spcAft>
                <a:spcPts val="0"/>
              </a:spcAft>
              <a:buNone/>
              <a:defRPr sz="2400" b="1">
                <a:solidFill>
                  <a:schemeClr val="bg1"/>
                </a:solidFill>
              </a:defRPr>
            </a:lvl1pPr>
          </a:lstStyle>
          <a:p>
            <a:pPr lvl="0"/>
            <a:r>
              <a:rPr lang="fi-FI" dirty="0"/>
              <a:t>0002</a:t>
            </a:r>
          </a:p>
        </p:txBody>
      </p:sp>
      <p:sp>
        <p:nvSpPr>
          <p:cNvPr id="14" name="Tekstin paikkamerkki 2">
            <a:extLst>
              <a:ext uri="{FF2B5EF4-FFF2-40B4-BE49-F238E27FC236}">
                <a16:creationId xmlns:a16="http://schemas.microsoft.com/office/drawing/2014/main" id="{0350F980-7E7A-113F-25C1-93D0C8531FD5}"/>
              </a:ext>
            </a:extLst>
          </p:cNvPr>
          <p:cNvSpPr>
            <a:spLocks noGrp="1"/>
          </p:cNvSpPr>
          <p:nvPr>
            <p:ph type="body" sz="quarter" idx="22" hasCustomPrompt="1"/>
          </p:nvPr>
        </p:nvSpPr>
        <p:spPr>
          <a:xfrm>
            <a:off x="2833688" y="4528579"/>
            <a:ext cx="1933575" cy="499460"/>
          </a:xfrm>
          <a:noFill/>
        </p:spPr>
        <p:txBody>
          <a:bodyPr wrap="square" lIns="0" tIns="0" rIns="0" bIns="72000" anchor="b"/>
          <a:lstStyle>
            <a:lvl1pPr marL="0" indent="0" algn="ctr">
              <a:spcAft>
                <a:spcPts val="0"/>
              </a:spcAft>
              <a:buNone/>
              <a:defRPr sz="1800" b="1">
                <a:solidFill>
                  <a:schemeClr val="tx1"/>
                </a:solidFill>
              </a:defRPr>
            </a:lvl1pPr>
          </a:lstStyle>
          <a:p>
            <a:pPr lvl="0"/>
            <a:r>
              <a:rPr lang="fi-FI" dirty="0"/>
              <a:t>Vaiheen nimi 2</a:t>
            </a:r>
          </a:p>
        </p:txBody>
      </p:sp>
      <p:sp>
        <p:nvSpPr>
          <p:cNvPr id="43" name="Tekstin paikkamerkki 2">
            <a:extLst>
              <a:ext uri="{FF2B5EF4-FFF2-40B4-BE49-F238E27FC236}">
                <a16:creationId xmlns:a16="http://schemas.microsoft.com/office/drawing/2014/main" id="{D24831DA-010E-2081-DDC3-5F0DE0F7C628}"/>
              </a:ext>
            </a:extLst>
          </p:cNvPr>
          <p:cNvSpPr>
            <a:spLocks noGrp="1"/>
          </p:cNvSpPr>
          <p:nvPr>
            <p:ph type="body" sz="quarter" idx="47" hasCustomPrompt="1"/>
          </p:nvPr>
        </p:nvSpPr>
        <p:spPr>
          <a:xfrm>
            <a:off x="2833688" y="5028038"/>
            <a:ext cx="1933575" cy="731995"/>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31" name="Tekstin paikkamerkki 2">
            <a:extLst>
              <a:ext uri="{FF2B5EF4-FFF2-40B4-BE49-F238E27FC236}">
                <a16:creationId xmlns:a16="http://schemas.microsoft.com/office/drawing/2014/main" id="{2AE8A78E-F8B2-11AE-172E-CEDAA1D7E35D}"/>
              </a:ext>
              <a:ext uri="{C183D7F6-B498-43B3-948B-1728B52AA6E4}">
                <adec:decorative xmlns:adec="http://schemas.microsoft.com/office/drawing/2017/decorative" val="1"/>
              </a:ext>
            </a:extLst>
          </p:cNvPr>
          <p:cNvSpPr>
            <a:spLocks noGrp="1" noChangeAspect="1"/>
          </p:cNvSpPr>
          <p:nvPr>
            <p:ph type="body" sz="quarter" idx="64" hasCustomPrompt="1"/>
          </p:nvPr>
        </p:nvSpPr>
        <p:spPr>
          <a:xfrm>
            <a:off x="4763872" y="3380029"/>
            <a:ext cx="360000" cy="36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tx1"/>
          </a:solidFill>
          <a:ln w="25400">
            <a:solidFill>
              <a:schemeClr val="bg1"/>
            </a:solidFill>
          </a:ln>
        </p:spPr>
        <p:txBody>
          <a:bodyPr wrap="none" anchor="ctr">
            <a:noAutofit/>
          </a:bodyPr>
          <a:lstStyle>
            <a:lvl1pPr marL="0" indent="0" algn="ctr">
              <a:buNone/>
              <a:defRPr sz="1800" b="1">
                <a:solidFill>
                  <a:schemeClr val="bg1"/>
                </a:solidFill>
              </a:defRPr>
            </a:lvl1pPr>
          </a:lstStyle>
          <a:p>
            <a:pPr lvl="0"/>
            <a:r>
              <a:rPr lang="fi-FI" dirty="0"/>
              <a:t> </a:t>
            </a:r>
          </a:p>
        </p:txBody>
      </p:sp>
      <p:sp>
        <p:nvSpPr>
          <p:cNvPr id="8" name="Tekstin paikkamerkki B">
            <a:extLst>
              <a:ext uri="{FF2B5EF4-FFF2-40B4-BE49-F238E27FC236}">
                <a16:creationId xmlns:a16="http://schemas.microsoft.com/office/drawing/2014/main" id="{2A909996-9FE7-5FAA-E65A-05CE1A0B3AC2}"/>
              </a:ext>
            </a:extLst>
          </p:cNvPr>
          <p:cNvSpPr>
            <a:spLocks noGrp="1"/>
          </p:cNvSpPr>
          <p:nvPr>
            <p:ph type="body" sz="quarter" idx="57" hasCustomPrompt="1"/>
          </p:nvPr>
        </p:nvSpPr>
        <p:spPr>
          <a:xfrm>
            <a:off x="3977085" y="1525683"/>
            <a:ext cx="1933575" cy="499460"/>
          </a:xfrm>
          <a:noFill/>
        </p:spPr>
        <p:txBody>
          <a:bodyPr wrap="square" lIns="0" tIns="0" rIns="0" bIns="72000" anchor="b"/>
          <a:lstStyle>
            <a:lvl1pPr marL="0" indent="0" algn="ctr">
              <a:spcAft>
                <a:spcPts val="0"/>
              </a:spcAft>
              <a:buNone/>
              <a:defRPr sz="1800" b="1">
                <a:solidFill>
                  <a:schemeClr val="tx1"/>
                </a:solidFill>
              </a:defRPr>
            </a:lvl1pPr>
          </a:lstStyle>
          <a:p>
            <a:pPr lvl="0"/>
            <a:r>
              <a:rPr lang="fi-FI" dirty="0"/>
              <a:t>Välivaiheen nimi 2</a:t>
            </a:r>
          </a:p>
        </p:txBody>
      </p:sp>
      <p:sp>
        <p:nvSpPr>
          <p:cNvPr id="10" name="Tekstin paikkamerkki B">
            <a:extLst>
              <a:ext uri="{FF2B5EF4-FFF2-40B4-BE49-F238E27FC236}">
                <a16:creationId xmlns:a16="http://schemas.microsoft.com/office/drawing/2014/main" id="{BF81ADCD-DFA0-FA26-3995-B41C1A8D4580}"/>
              </a:ext>
            </a:extLst>
          </p:cNvPr>
          <p:cNvSpPr>
            <a:spLocks noGrp="1"/>
          </p:cNvSpPr>
          <p:nvPr>
            <p:ph type="body" sz="quarter" idx="58" hasCustomPrompt="1"/>
          </p:nvPr>
        </p:nvSpPr>
        <p:spPr>
          <a:xfrm>
            <a:off x="3977084" y="2025144"/>
            <a:ext cx="1933576" cy="748219"/>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27" name="Tekstin paikkamerkki D">
            <a:extLst>
              <a:ext uri="{FF2B5EF4-FFF2-40B4-BE49-F238E27FC236}">
                <a16:creationId xmlns:a16="http://schemas.microsoft.com/office/drawing/2014/main" id="{349331A5-968E-0327-903D-E6AFB1E40DD5}"/>
              </a:ext>
            </a:extLst>
          </p:cNvPr>
          <p:cNvSpPr>
            <a:spLocks noGrp="1"/>
          </p:cNvSpPr>
          <p:nvPr>
            <p:ph type="body" sz="quarter" idx="69" hasCustomPrompt="1"/>
          </p:nvPr>
        </p:nvSpPr>
        <p:spPr>
          <a:xfrm>
            <a:off x="5589481" y="3226933"/>
            <a:ext cx="1011452" cy="669958"/>
          </a:xfrm>
          <a:noFill/>
        </p:spPr>
        <p:txBody>
          <a:bodyPr wrap="none" lIns="0" tIns="0" rIns="0" bIns="0" anchor="ctr"/>
          <a:lstStyle>
            <a:lvl1pPr marL="0" indent="0" algn="ctr" rtl="0">
              <a:spcAft>
                <a:spcPts val="0"/>
              </a:spcAft>
              <a:buNone/>
              <a:defRPr sz="2400" b="1">
                <a:solidFill>
                  <a:schemeClr val="bg1"/>
                </a:solidFill>
              </a:defRPr>
            </a:lvl1pPr>
          </a:lstStyle>
          <a:p>
            <a:pPr lvl="0"/>
            <a:r>
              <a:rPr lang="fi-FI" dirty="0"/>
              <a:t>0003</a:t>
            </a:r>
          </a:p>
        </p:txBody>
      </p:sp>
      <p:sp>
        <p:nvSpPr>
          <p:cNvPr id="15" name="Tekstin paikkamerkki 3">
            <a:extLst>
              <a:ext uri="{FF2B5EF4-FFF2-40B4-BE49-F238E27FC236}">
                <a16:creationId xmlns:a16="http://schemas.microsoft.com/office/drawing/2014/main" id="{741AB7E6-95B7-46C8-1E7C-B14BE9B8BAE7}"/>
              </a:ext>
            </a:extLst>
          </p:cNvPr>
          <p:cNvSpPr>
            <a:spLocks noGrp="1"/>
          </p:cNvSpPr>
          <p:nvPr>
            <p:ph type="body" sz="quarter" idx="23" hasCustomPrompt="1"/>
          </p:nvPr>
        </p:nvSpPr>
        <p:spPr>
          <a:xfrm>
            <a:off x="5129770" y="4528579"/>
            <a:ext cx="1930875" cy="499460"/>
          </a:xfrm>
          <a:noFill/>
        </p:spPr>
        <p:txBody>
          <a:bodyPr wrap="square" lIns="0" tIns="0" rIns="0" bIns="72000" anchor="b"/>
          <a:lstStyle>
            <a:lvl1pPr marL="0" indent="0" algn="ctr">
              <a:spcAft>
                <a:spcPts val="0"/>
              </a:spcAft>
              <a:buNone/>
              <a:defRPr sz="1800" b="1">
                <a:solidFill>
                  <a:schemeClr val="tx1"/>
                </a:solidFill>
              </a:defRPr>
            </a:lvl1pPr>
          </a:lstStyle>
          <a:p>
            <a:pPr lvl="0"/>
            <a:r>
              <a:rPr lang="fi-FI" dirty="0"/>
              <a:t>Vaiheen nimi 3</a:t>
            </a:r>
          </a:p>
        </p:txBody>
      </p:sp>
      <p:sp>
        <p:nvSpPr>
          <p:cNvPr id="44" name="Tekstin paikkamerkki 3">
            <a:extLst>
              <a:ext uri="{FF2B5EF4-FFF2-40B4-BE49-F238E27FC236}">
                <a16:creationId xmlns:a16="http://schemas.microsoft.com/office/drawing/2014/main" id="{602DC99E-DF3C-E9A1-51F2-A36AE5B95DBB}"/>
              </a:ext>
            </a:extLst>
          </p:cNvPr>
          <p:cNvSpPr>
            <a:spLocks noGrp="1"/>
          </p:cNvSpPr>
          <p:nvPr>
            <p:ph type="body" sz="quarter" idx="48" hasCustomPrompt="1"/>
          </p:nvPr>
        </p:nvSpPr>
        <p:spPr>
          <a:xfrm>
            <a:off x="5127625" y="5028039"/>
            <a:ext cx="1935164" cy="731995"/>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32" name="Tekstin paikkamerkki 3">
            <a:extLst>
              <a:ext uri="{FF2B5EF4-FFF2-40B4-BE49-F238E27FC236}">
                <a16:creationId xmlns:a16="http://schemas.microsoft.com/office/drawing/2014/main" id="{ADF5C81D-BE65-3423-511F-BA6E6D6988A2}"/>
              </a:ext>
              <a:ext uri="{C183D7F6-B498-43B3-948B-1728B52AA6E4}">
                <adec:decorative xmlns:adec="http://schemas.microsoft.com/office/drawing/2017/decorative" val="1"/>
              </a:ext>
            </a:extLst>
          </p:cNvPr>
          <p:cNvSpPr>
            <a:spLocks noGrp="1" noChangeAspect="1"/>
          </p:cNvSpPr>
          <p:nvPr>
            <p:ph type="body" sz="quarter" idx="65" hasCustomPrompt="1"/>
          </p:nvPr>
        </p:nvSpPr>
        <p:spPr>
          <a:xfrm>
            <a:off x="7073450" y="3380029"/>
            <a:ext cx="360000" cy="36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tx1"/>
          </a:solidFill>
          <a:ln w="25400">
            <a:solidFill>
              <a:schemeClr val="bg1"/>
            </a:solidFill>
          </a:ln>
        </p:spPr>
        <p:txBody>
          <a:bodyPr wrap="none" anchor="ctr">
            <a:noAutofit/>
          </a:bodyPr>
          <a:lstStyle>
            <a:lvl1pPr marL="0" indent="0" algn="ctr">
              <a:buNone/>
              <a:defRPr sz="1800" b="1">
                <a:solidFill>
                  <a:schemeClr val="bg1"/>
                </a:solidFill>
              </a:defRPr>
            </a:lvl1pPr>
          </a:lstStyle>
          <a:p>
            <a:pPr lvl="0"/>
            <a:r>
              <a:rPr lang="fi-FI" dirty="0"/>
              <a:t> </a:t>
            </a:r>
          </a:p>
        </p:txBody>
      </p:sp>
      <p:sp>
        <p:nvSpPr>
          <p:cNvPr id="11" name="Tekstin paikkamerkki C">
            <a:extLst>
              <a:ext uri="{FF2B5EF4-FFF2-40B4-BE49-F238E27FC236}">
                <a16:creationId xmlns:a16="http://schemas.microsoft.com/office/drawing/2014/main" id="{CB0F5D85-AF44-F5FA-9F9F-B2DE917372E3}"/>
              </a:ext>
            </a:extLst>
          </p:cNvPr>
          <p:cNvSpPr>
            <a:spLocks noGrp="1"/>
          </p:cNvSpPr>
          <p:nvPr>
            <p:ph type="body" sz="quarter" idx="59" hasCustomPrompt="1"/>
          </p:nvPr>
        </p:nvSpPr>
        <p:spPr>
          <a:xfrm>
            <a:off x="6286663" y="1525683"/>
            <a:ext cx="1933575" cy="499460"/>
          </a:xfrm>
          <a:noFill/>
        </p:spPr>
        <p:txBody>
          <a:bodyPr wrap="square" lIns="0" tIns="0" rIns="0" bIns="72000" anchor="b"/>
          <a:lstStyle>
            <a:lvl1pPr marL="0" indent="0" algn="ctr">
              <a:spcAft>
                <a:spcPts val="0"/>
              </a:spcAft>
              <a:buNone/>
              <a:defRPr sz="1800" b="1">
                <a:solidFill>
                  <a:schemeClr val="tx1"/>
                </a:solidFill>
              </a:defRPr>
            </a:lvl1pPr>
          </a:lstStyle>
          <a:p>
            <a:pPr lvl="0"/>
            <a:r>
              <a:rPr lang="fi-FI" dirty="0"/>
              <a:t>Välivaiheen nimi 3</a:t>
            </a:r>
          </a:p>
        </p:txBody>
      </p:sp>
      <p:sp>
        <p:nvSpPr>
          <p:cNvPr id="12" name="Tekstin paikkamerkki C">
            <a:extLst>
              <a:ext uri="{FF2B5EF4-FFF2-40B4-BE49-F238E27FC236}">
                <a16:creationId xmlns:a16="http://schemas.microsoft.com/office/drawing/2014/main" id="{D18FB5D6-4667-CE1C-AF18-9CF2A56FBF37}"/>
              </a:ext>
            </a:extLst>
          </p:cNvPr>
          <p:cNvSpPr>
            <a:spLocks noGrp="1"/>
          </p:cNvSpPr>
          <p:nvPr>
            <p:ph type="body" sz="quarter" idx="60" hasCustomPrompt="1"/>
          </p:nvPr>
        </p:nvSpPr>
        <p:spPr>
          <a:xfrm>
            <a:off x="6286662" y="2025144"/>
            <a:ext cx="1933576" cy="748219"/>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26" name="Tekstin paikkamerkki D">
            <a:extLst>
              <a:ext uri="{FF2B5EF4-FFF2-40B4-BE49-F238E27FC236}">
                <a16:creationId xmlns:a16="http://schemas.microsoft.com/office/drawing/2014/main" id="{A41453A8-C9E2-7E42-7D2C-CB5227B9A5AE}"/>
              </a:ext>
            </a:extLst>
          </p:cNvPr>
          <p:cNvSpPr>
            <a:spLocks noGrp="1"/>
          </p:cNvSpPr>
          <p:nvPr>
            <p:ph type="body" sz="quarter" idx="68" hasCustomPrompt="1"/>
          </p:nvPr>
        </p:nvSpPr>
        <p:spPr>
          <a:xfrm>
            <a:off x="7884210" y="3226933"/>
            <a:ext cx="1011452" cy="669958"/>
          </a:xfrm>
          <a:noFill/>
        </p:spPr>
        <p:txBody>
          <a:bodyPr wrap="none" lIns="0" tIns="0" rIns="0" bIns="0" anchor="ctr"/>
          <a:lstStyle>
            <a:lvl1pPr marL="0" indent="0" algn="ctr" rtl="0">
              <a:spcAft>
                <a:spcPts val="0"/>
              </a:spcAft>
              <a:buNone/>
              <a:defRPr sz="2400" b="1">
                <a:solidFill>
                  <a:schemeClr val="bg1"/>
                </a:solidFill>
              </a:defRPr>
            </a:lvl1pPr>
          </a:lstStyle>
          <a:p>
            <a:pPr lvl="0"/>
            <a:r>
              <a:rPr lang="fi-FI" dirty="0"/>
              <a:t>0004</a:t>
            </a:r>
          </a:p>
        </p:txBody>
      </p:sp>
      <p:sp>
        <p:nvSpPr>
          <p:cNvPr id="16" name="Tekstin paikkamerkki 4">
            <a:extLst>
              <a:ext uri="{FF2B5EF4-FFF2-40B4-BE49-F238E27FC236}">
                <a16:creationId xmlns:a16="http://schemas.microsoft.com/office/drawing/2014/main" id="{83C2C322-EC2C-8FA1-0AA8-1ED1E3D8F806}"/>
              </a:ext>
            </a:extLst>
          </p:cNvPr>
          <p:cNvSpPr>
            <a:spLocks noGrp="1"/>
          </p:cNvSpPr>
          <p:nvPr>
            <p:ph type="body" sz="quarter" idx="24" hasCustomPrompt="1"/>
          </p:nvPr>
        </p:nvSpPr>
        <p:spPr>
          <a:xfrm>
            <a:off x="7423149" y="4528579"/>
            <a:ext cx="1933575" cy="499460"/>
          </a:xfrm>
          <a:noFill/>
        </p:spPr>
        <p:txBody>
          <a:bodyPr wrap="square" lIns="0" tIns="0" rIns="0" bIns="72000" anchor="b"/>
          <a:lstStyle>
            <a:lvl1pPr marL="0" indent="0" algn="ctr">
              <a:spcAft>
                <a:spcPts val="0"/>
              </a:spcAft>
              <a:buNone/>
              <a:defRPr sz="1800" b="1">
                <a:solidFill>
                  <a:schemeClr val="tx1"/>
                </a:solidFill>
              </a:defRPr>
            </a:lvl1pPr>
          </a:lstStyle>
          <a:p>
            <a:pPr lvl="0"/>
            <a:r>
              <a:rPr lang="fi-FI" dirty="0"/>
              <a:t>Vaiheen nimi 4</a:t>
            </a:r>
          </a:p>
        </p:txBody>
      </p:sp>
      <p:sp>
        <p:nvSpPr>
          <p:cNvPr id="45" name="Tekstin paikkamerkki 4">
            <a:extLst>
              <a:ext uri="{FF2B5EF4-FFF2-40B4-BE49-F238E27FC236}">
                <a16:creationId xmlns:a16="http://schemas.microsoft.com/office/drawing/2014/main" id="{5B30EC07-D5A3-4F64-1931-50A1E212C8CD}"/>
              </a:ext>
            </a:extLst>
          </p:cNvPr>
          <p:cNvSpPr>
            <a:spLocks noGrp="1"/>
          </p:cNvSpPr>
          <p:nvPr>
            <p:ph type="body" sz="quarter" idx="49" hasCustomPrompt="1"/>
          </p:nvPr>
        </p:nvSpPr>
        <p:spPr>
          <a:xfrm>
            <a:off x="7426121" y="5028039"/>
            <a:ext cx="1927630" cy="731995"/>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33" name="Tekstin paikkamerkki 4">
            <a:extLst>
              <a:ext uri="{FF2B5EF4-FFF2-40B4-BE49-F238E27FC236}">
                <a16:creationId xmlns:a16="http://schemas.microsoft.com/office/drawing/2014/main" id="{9419656A-A3AC-F4CF-8025-58AD9B63FB0C}"/>
              </a:ext>
              <a:ext uri="{C183D7F6-B498-43B3-948B-1728B52AA6E4}">
                <adec:decorative xmlns:adec="http://schemas.microsoft.com/office/drawing/2017/decorative" val="1"/>
              </a:ext>
            </a:extLst>
          </p:cNvPr>
          <p:cNvSpPr>
            <a:spLocks noGrp="1" noChangeAspect="1"/>
          </p:cNvSpPr>
          <p:nvPr>
            <p:ph type="body" sz="quarter" idx="66" hasCustomPrompt="1"/>
          </p:nvPr>
        </p:nvSpPr>
        <p:spPr>
          <a:xfrm>
            <a:off x="9371788" y="3380029"/>
            <a:ext cx="360000" cy="36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tx1"/>
          </a:solidFill>
          <a:ln w="25400">
            <a:solidFill>
              <a:schemeClr val="bg1"/>
            </a:solidFill>
          </a:ln>
        </p:spPr>
        <p:txBody>
          <a:bodyPr wrap="none" anchor="ctr">
            <a:noAutofit/>
          </a:bodyPr>
          <a:lstStyle>
            <a:lvl1pPr marL="0" indent="0" algn="ctr">
              <a:buNone/>
              <a:defRPr sz="1800" b="1">
                <a:solidFill>
                  <a:schemeClr val="bg1"/>
                </a:solidFill>
              </a:defRPr>
            </a:lvl1pPr>
          </a:lstStyle>
          <a:p>
            <a:pPr lvl="0"/>
            <a:r>
              <a:rPr lang="fi-FI" dirty="0"/>
              <a:t> </a:t>
            </a:r>
          </a:p>
        </p:txBody>
      </p:sp>
      <p:sp>
        <p:nvSpPr>
          <p:cNvPr id="17" name="Tekstin paikkamerkki D">
            <a:extLst>
              <a:ext uri="{FF2B5EF4-FFF2-40B4-BE49-F238E27FC236}">
                <a16:creationId xmlns:a16="http://schemas.microsoft.com/office/drawing/2014/main" id="{2D79797A-811B-A02D-91E2-454E5A02BE78}"/>
              </a:ext>
            </a:extLst>
          </p:cNvPr>
          <p:cNvSpPr>
            <a:spLocks noGrp="1"/>
          </p:cNvSpPr>
          <p:nvPr>
            <p:ph type="body" sz="quarter" idx="61" hasCustomPrompt="1"/>
          </p:nvPr>
        </p:nvSpPr>
        <p:spPr>
          <a:xfrm>
            <a:off x="8585001" y="1525683"/>
            <a:ext cx="1933575" cy="499460"/>
          </a:xfrm>
          <a:noFill/>
        </p:spPr>
        <p:txBody>
          <a:bodyPr wrap="square" lIns="0" tIns="0" rIns="0" bIns="72000" anchor="b"/>
          <a:lstStyle>
            <a:lvl1pPr marL="0" indent="0" algn="ctr" rtl="0">
              <a:spcAft>
                <a:spcPts val="0"/>
              </a:spcAft>
              <a:buNone/>
              <a:defRPr sz="1800" b="1">
                <a:solidFill>
                  <a:schemeClr val="tx1"/>
                </a:solidFill>
              </a:defRPr>
            </a:lvl1pPr>
          </a:lstStyle>
          <a:p>
            <a:pPr lvl="0"/>
            <a:r>
              <a:rPr lang="fi-FI" dirty="0"/>
              <a:t>Välivaiheen nimi 4</a:t>
            </a:r>
          </a:p>
        </p:txBody>
      </p:sp>
      <p:sp>
        <p:nvSpPr>
          <p:cNvPr id="18" name="Tekstin paikkamerkki D">
            <a:extLst>
              <a:ext uri="{FF2B5EF4-FFF2-40B4-BE49-F238E27FC236}">
                <a16:creationId xmlns:a16="http://schemas.microsoft.com/office/drawing/2014/main" id="{E536C4D7-FFA2-1F5C-523E-5133A47CA084}"/>
              </a:ext>
            </a:extLst>
          </p:cNvPr>
          <p:cNvSpPr>
            <a:spLocks noGrp="1"/>
          </p:cNvSpPr>
          <p:nvPr>
            <p:ph type="body" sz="quarter" idx="62" hasCustomPrompt="1"/>
          </p:nvPr>
        </p:nvSpPr>
        <p:spPr>
          <a:xfrm>
            <a:off x="8585000" y="2025144"/>
            <a:ext cx="1933576" cy="748219"/>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25" name="Tekstin paikkamerkki D">
            <a:extLst>
              <a:ext uri="{FF2B5EF4-FFF2-40B4-BE49-F238E27FC236}">
                <a16:creationId xmlns:a16="http://schemas.microsoft.com/office/drawing/2014/main" id="{A98D341B-35AB-BF0D-F3F0-71BB40271A3C}"/>
              </a:ext>
            </a:extLst>
          </p:cNvPr>
          <p:cNvSpPr>
            <a:spLocks noGrp="1"/>
          </p:cNvSpPr>
          <p:nvPr>
            <p:ph type="body" sz="quarter" idx="67" hasCustomPrompt="1"/>
          </p:nvPr>
        </p:nvSpPr>
        <p:spPr>
          <a:xfrm>
            <a:off x="10178149" y="3226933"/>
            <a:ext cx="1011452" cy="669958"/>
          </a:xfrm>
          <a:noFill/>
        </p:spPr>
        <p:txBody>
          <a:bodyPr wrap="none" lIns="0" tIns="0" rIns="0" bIns="0" anchor="ctr"/>
          <a:lstStyle>
            <a:lvl1pPr marL="0" indent="0" algn="ctr" rtl="0">
              <a:spcAft>
                <a:spcPts val="0"/>
              </a:spcAft>
              <a:buNone/>
              <a:defRPr sz="2400" b="1">
                <a:solidFill>
                  <a:schemeClr val="bg1"/>
                </a:solidFill>
              </a:defRPr>
            </a:lvl1pPr>
          </a:lstStyle>
          <a:p>
            <a:pPr lvl="0"/>
            <a:r>
              <a:rPr lang="fi-FI" dirty="0"/>
              <a:t>0005</a:t>
            </a:r>
          </a:p>
        </p:txBody>
      </p:sp>
      <p:sp>
        <p:nvSpPr>
          <p:cNvPr id="41" name="Tekstin paikkamerkki 5">
            <a:extLst>
              <a:ext uri="{FF2B5EF4-FFF2-40B4-BE49-F238E27FC236}">
                <a16:creationId xmlns:a16="http://schemas.microsoft.com/office/drawing/2014/main" id="{87CEDAFF-E282-C2E3-87D2-23CE2E487972}"/>
              </a:ext>
            </a:extLst>
          </p:cNvPr>
          <p:cNvSpPr>
            <a:spLocks noGrp="1"/>
          </p:cNvSpPr>
          <p:nvPr>
            <p:ph type="body" sz="quarter" idx="45" hasCustomPrompt="1"/>
          </p:nvPr>
        </p:nvSpPr>
        <p:spPr>
          <a:xfrm>
            <a:off x="9717088" y="4528579"/>
            <a:ext cx="1933575" cy="499460"/>
          </a:xfrm>
          <a:noFill/>
        </p:spPr>
        <p:txBody>
          <a:bodyPr wrap="square" lIns="0" tIns="0" rIns="0" bIns="72000" anchor="b"/>
          <a:lstStyle>
            <a:lvl1pPr marL="0" indent="0" algn="ctr">
              <a:spcAft>
                <a:spcPts val="0"/>
              </a:spcAft>
              <a:buNone/>
              <a:defRPr sz="1800" b="1">
                <a:solidFill>
                  <a:schemeClr val="tx1"/>
                </a:solidFill>
              </a:defRPr>
            </a:lvl1pPr>
          </a:lstStyle>
          <a:p>
            <a:pPr lvl="0"/>
            <a:r>
              <a:rPr lang="fi-FI" dirty="0"/>
              <a:t>Vaiheen nimi 5</a:t>
            </a:r>
          </a:p>
        </p:txBody>
      </p:sp>
      <p:sp>
        <p:nvSpPr>
          <p:cNvPr id="46" name="Tekstin paikkamerkki 5">
            <a:extLst>
              <a:ext uri="{FF2B5EF4-FFF2-40B4-BE49-F238E27FC236}">
                <a16:creationId xmlns:a16="http://schemas.microsoft.com/office/drawing/2014/main" id="{4AD27E70-98F3-0D58-C3D6-45EC57E1698D}"/>
              </a:ext>
            </a:extLst>
          </p:cNvPr>
          <p:cNvSpPr>
            <a:spLocks noGrp="1"/>
          </p:cNvSpPr>
          <p:nvPr>
            <p:ph type="body" sz="quarter" idx="50" hasCustomPrompt="1"/>
          </p:nvPr>
        </p:nvSpPr>
        <p:spPr>
          <a:xfrm>
            <a:off x="9717088" y="5028039"/>
            <a:ext cx="1933575" cy="731995"/>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19" name="Tekstin paikkamerkki 1">
            <a:extLst>
              <a:ext uri="{FF2B5EF4-FFF2-40B4-BE49-F238E27FC236}">
                <a16:creationId xmlns:a16="http://schemas.microsoft.com/office/drawing/2014/main" id="{AD85B2CC-C872-C107-E5DB-42B867A0BD51}"/>
              </a:ext>
            </a:extLst>
          </p:cNvPr>
          <p:cNvSpPr>
            <a:spLocks noGrp="1"/>
          </p:cNvSpPr>
          <p:nvPr>
            <p:ph type="body" sz="quarter" idx="14" hasCustomPrompt="1"/>
          </p:nvPr>
        </p:nvSpPr>
        <p:spPr>
          <a:xfrm>
            <a:off x="1595500" y="5772579"/>
            <a:ext cx="9109012" cy="475820"/>
          </a:xfrm>
        </p:spPr>
        <p:txBody>
          <a:bodyPr tIns="0" anchor="t"/>
          <a:lstStyle>
            <a:lvl1pPr marL="0" indent="0" algn="ctr">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Prosessikaavio kuvaa vaihe vaiheelta, miten jokin työ tai tehtävä etenee. Se selkeyttää työvaiheiden järjestystä ja osallistujien rooleja sekä auttaa tunnistamaan mahdollisia kehityskohteita.</a:t>
            </a:r>
          </a:p>
        </p:txBody>
      </p:sp>
      <p:sp>
        <p:nvSpPr>
          <p:cNvPr id="7" name="Alatunnisteen paikkamerkki 6">
            <a:extLst>
              <a:ext uri="{FF2B5EF4-FFF2-40B4-BE49-F238E27FC236}">
                <a16:creationId xmlns:a16="http://schemas.microsoft.com/office/drawing/2014/main" id="{E4083D37-B847-EF84-E3A7-2BD708C4221D}"/>
              </a:ext>
            </a:extLst>
          </p:cNvPr>
          <p:cNvSpPr>
            <a:spLocks noGrp="1"/>
          </p:cNvSpPr>
          <p:nvPr>
            <p:ph type="ftr" sz="quarter" idx="53"/>
          </p:nvPr>
        </p:nvSpPr>
        <p:spPr/>
        <p:txBody>
          <a:bodyPr/>
          <a:lstStyle/>
          <a:p>
            <a:endParaRPr lang="fi-FI" dirty="0"/>
          </a:p>
        </p:txBody>
      </p:sp>
      <p:sp>
        <p:nvSpPr>
          <p:cNvPr id="6" name="Päivämäärän paikkamerkki 5">
            <a:extLst>
              <a:ext uri="{FF2B5EF4-FFF2-40B4-BE49-F238E27FC236}">
                <a16:creationId xmlns:a16="http://schemas.microsoft.com/office/drawing/2014/main" id="{0C3FE38D-5122-C718-7E31-E7D7F26D1DB3}"/>
              </a:ext>
            </a:extLst>
          </p:cNvPr>
          <p:cNvSpPr>
            <a:spLocks noGrp="1"/>
          </p:cNvSpPr>
          <p:nvPr>
            <p:ph type="dt" sz="half" idx="52"/>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0DC66C69-9886-AE19-2AB9-A7E1872A8E16}"/>
              </a:ext>
            </a:extLst>
          </p:cNvPr>
          <p:cNvSpPr>
            <a:spLocks noGrp="1"/>
          </p:cNvSpPr>
          <p:nvPr>
            <p:ph type="sldNum" sz="quarter" idx="54"/>
          </p:nvPr>
        </p:nvSpPr>
        <p:spPr/>
        <p:txBody>
          <a:bodyPr/>
          <a:lstStyle/>
          <a:p>
            <a:fld id="{A9494116-C6F5-466F-B5C1-BBB074CB17FC}" type="slidenum">
              <a:rPr lang="fi-FI" smtClean="0"/>
              <a:pPr/>
              <a:t>‹#›</a:t>
            </a:fld>
            <a:endParaRPr lang="fi-FI" dirty="0"/>
          </a:p>
        </p:txBody>
      </p:sp>
      <p:sp>
        <p:nvSpPr>
          <p:cNvPr id="21" name="Logo">
            <a:extLst>
              <a:ext uri="{FF2B5EF4-FFF2-40B4-BE49-F238E27FC236}">
                <a16:creationId xmlns:a16="http://schemas.microsoft.com/office/drawing/2014/main" id="{E57F4B06-34BC-19E7-FCDC-1B677F42B990}"/>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672065381"/>
      </p:ext>
    </p:extLst>
  </p:cSld>
  <p:clrMapOvr>
    <a:masterClrMapping/>
  </p:clrMapOvr>
  <p:extLst>
    <p:ext uri="{DCECCB84-F9BA-43D5-87BE-67443E8EF086}">
      <p15:sldGuideLst xmlns:p15="http://schemas.microsoft.com/office/powerpoint/2012/main"/>
    </p:ext>
  </p:extLst>
</p:sldLayout>
</file>

<file path=ppt/slideLayouts/slideLayout796.xml><?xml version="1.0" encoding="utf-8"?>
<p:sldLayout xmlns:a="http://schemas.openxmlformats.org/drawingml/2006/main" xmlns:r="http://schemas.openxmlformats.org/officeDocument/2006/relationships" xmlns:p="http://schemas.openxmlformats.org/presentationml/2006/main" preserve="1" userDrawn="1">
  <p:cSld name="Aikajana 2">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userDrawn="1">
            <p:ph type="title" hasCustomPrompt="1"/>
          </p:nvPr>
        </p:nvSpPr>
        <p:spPr>
          <a:xfrm>
            <a:off x="546099" y="546100"/>
            <a:ext cx="11104564" cy="738188"/>
          </a:xfrm>
          <a:prstGeom prst="rect">
            <a:avLst/>
          </a:prstGeom>
        </p:spPr>
        <p:txBody>
          <a:bodyPr anchor="t"/>
          <a:lstStyle>
            <a:lvl1pPr algn="ctr">
              <a:defRPr sz="3600">
                <a:solidFill>
                  <a:schemeClr val="tx1"/>
                </a:solidFill>
              </a:defRPr>
            </a:lvl1pPr>
          </a:lstStyle>
          <a:p>
            <a:r>
              <a:rPr lang="fi-FI" dirty="0"/>
              <a:t>Aikajana suhteellisella ajalla</a:t>
            </a:r>
          </a:p>
        </p:txBody>
      </p:sp>
      <p:sp>
        <p:nvSpPr>
          <p:cNvPr id="47" name="Tekstin paikkamerkki 46">
            <a:extLst>
              <a:ext uri="{FF2B5EF4-FFF2-40B4-BE49-F238E27FC236}">
                <a16:creationId xmlns:a16="http://schemas.microsoft.com/office/drawing/2014/main" id="{53505958-6622-2CA3-A84D-A3FB9DB0CBE1}"/>
              </a:ext>
              <a:ext uri="{C183D7F6-B498-43B3-948B-1728B52AA6E4}">
                <adec:decorative xmlns:adec="http://schemas.microsoft.com/office/drawing/2017/decorative" val="1"/>
              </a:ext>
            </a:extLst>
          </p:cNvPr>
          <p:cNvSpPr>
            <a:spLocks noGrp="1"/>
          </p:cNvSpPr>
          <p:nvPr>
            <p:ph type="body" sz="quarter" idx="94" hasCustomPrompt="1"/>
          </p:nvPr>
        </p:nvSpPr>
        <p:spPr>
          <a:xfrm>
            <a:off x="2798223" y="2273206"/>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5"/>
          </a:solidFill>
          <a:ln w="6350" cap="sq">
            <a:solidFill>
              <a:schemeClr val="accent5"/>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39" name="Tekstin paikkamerkki 38">
            <a:extLst>
              <a:ext uri="{FF2B5EF4-FFF2-40B4-BE49-F238E27FC236}">
                <a16:creationId xmlns:a16="http://schemas.microsoft.com/office/drawing/2014/main" id="{21917C4B-25AE-89A8-AC48-1F87AB8F07CB}"/>
              </a:ext>
              <a:ext uri="{C183D7F6-B498-43B3-948B-1728B52AA6E4}">
                <adec:decorative xmlns:adec="http://schemas.microsoft.com/office/drawing/2017/decorative" val="1"/>
              </a:ext>
            </a:extLst>
          </p:cNvPr>
          <p:cNvSpPr>
            <a:spLocks noGrp="1"/>
          </p:cNvSpPr>
          <p:nvPr>
            <p:ph type="body" sz="quarter" idx="92" hasCustomPrompt="1"/>
          </p:nvPr>
        </p:nvSpPr>
        <p:spPr>
          <a:xfrm>
            <a:off x="9354600" y="3033004"/>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5"/>
          </a:solidFill>
          <a:ln w="6350" cap="sq">
            <a:solidFill>
              <a:schemeClr val="accent5"/>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40" name="Tekstin paikkamerkki 39">
            <a:extLst>
              <a:ext uri="{FF2B5EF4-FFF2-40B4-BE49-F238E27FC236}">
                <a16:creationId xmlns:a16="http://schemas.microsoft.com/office/drawing/2014/main" id="{76B696F2-170A-6340-D5C9-0660D3B9DB3B}"/>
              </a:ext>
              <a:ext uri="{C183D7F6-B498-43B3-948B-1728B52AA6E4}">
                <adec:decorative xmlns:adec="http://schemas.microsoft.com/office/drawing/2017/decorative" val="1"/>
              </a:ext>
            </a:extLst>
          </p:cNvPr>
          <p:cNvSpPr>
            <a:spLocks noGrp="1"/>
          </p:cNvSpPr>
          <p:nvPr>
            <p:ph type="body" sz="quarter" idx="93" hasCustomPrompt="1"/>
          </p:nvPr>
        </p:nvSpPr>
        <p:spPr>
          <a:xfrm>
            <a:off x="10995105" y="3033004"/>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5"/>
          </a:solidFill>
          <a:ln w="6350" cap="sq">
            <a:solidFill>
              <a:schemeClr val="accent5"/>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10" name="Tekstin paikkamerkki 9">
            <a:extLst>
              <a:ext uri="{FF2B5EF4-FFF2-40B4-BE49-F238E27FC236}">
                <a16:creationId xmlns:a16="http://schemas.microsoft.com/office/drawing/2014/main" id="{986D7335-F0E1-9DC6-7EB0-49A9CC2888A9}"/>
              </a:ext>
              <a:ext uri="{C183D7F6-B498-43B3-948B-1728B52AA6E4}">
                <adec:decorative xmlns:adec="http://schemas.microsoft.com/office/drawing/2017/decorative" val="1"/>
              </a:ext>
            </a:extLst>
          </p:cNvPr>
          <p:cNvSpPr>
            <a:spLocks noGrp="1"/>
          </p:cNvSpPr>
          <p:nvPr>
            <p:ph type="body" sz="quarter" idx="87" hasCustomPrompt="1"/>
          </p:nvPr>
        </p:nvSpPr>
        <p:spPr>
          <a:xfrm>
            <a:off x="1160719" y="3033004"/>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5"/>
          </a:solidFill>
          <a:ln w="6350" cap="sq">
            <a:solidFill>
              <a:schemeClr val="accent5"/>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12" name="Tekstin paikkamerkki 11">
            <a:extLst>
              <a:ext uri="{FF2B5EF4-FFF2-40B4-BE49-F238E27FC236}">
                <a16:creationId xmlns:a16="http://schemas.microsoft.com/office/drawing/2014/main" id="{3E342CC2-F366-9858-09E8-C5AEC25EDF94}"/>
              </a:ext>
              <a:ext uri="{C183D7F6-B498-43B3-948B-1728B52AA6E4}">
                <adec:decorative xmlns:adec="http://schemas.microsoft.com/office/drawing/2017/decorative" val="1"/>
              </a:ext>
            </a:extLst>
          </p:cNvPr>
          <p:cNvSpPr>
            <a:spLocks noGrp="1"/>
          </p:cNvSpPr>
          <p:nvPr>
            <p:ph type="body" sz="quarter" idx="88" hasCustomPrompt="1"/>
          </p:nvPr>
        </p:nvSpPr>
        <p:spPr>
          <a:xfrm>
            <a:off x="2798223" y="3033004"/>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5"/>
          </a:solidFill>
          <a:ln w="6350" cap="sq">
            <a:solidFill>
              <a:schemeClr val="accent5"/>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29" name="Tekstin paikkamerkki 28">
            <a:extLst>
              <a:ext uri="{FF2B5EF4-FFF2-40B4-BE49-F238E27FC236}">
                <a16:creationId xmlns:a16="http://schemas.microsoft.com/office/drawing/2014/main" id="{2E0F3A41-8B56-8F74-32DA-3B9DADF87F19}"/>
              </a:ext>
              <a:ext uri="{C183D7F6-B498-43B3-948B-1728B52AA6E4}">
                <adec:decorative xmlns:adec="http://schemas.microsoft.com/office/drawing/2017/decorative" val="1"/>
              </a:ext>
            </a:extLst>
          </p:cNvPr>
          <p:cNvSpPr>
            <a:spLocks noGrp="1"/>
          </p:cNvSpPr>
          <p:nvPr>
            <p:ph type="body" sz="quarter" idx="89" hasCustomPrompt="1"/>
          </p:nvPr>
        </p:nvSpPr>
        <p:spPr>
          <a:xfrm>
            <a:off x="4438112" y="3033004"/>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5"/>
          </a:solidFill>
          <a:ln w="6350" cap="sq">
            <a:solidFill>
              <a:schemeClr val="accent5"/>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30" name="Tekstin paikkamerkki 29">
            <a:extLst>
              <a:ext uri="{FF2B5EF4-FFF2-40B4-BE49-F238E27FC236}">
                <a16:creationId xmlns:a16="http://schemas.microsoft.com/office/drawing/2014/main" id="{198CA2F2-4979-4468-7C3F-E6869BA7DDD2}"/>
              </a:ext>
              <a:ext uri="{C183D7F6-B498-43B3-948B-1728B52AA6E4}">
                <adec:decorative xmlns:adec="http://schemas.microsoft.com/office/drawing/2017/decorative" val="1"/>
              </a:ext>
            </a:extLst>
          </p:cNvPr>
          <p:cNvSpPr>
            <a:spLocks noGrp="1"/>
          </p:cNvSpPr>
          <p:nvPr>
            <p:ph type="body" sz="quarter" idx="90" hasCustomPrompt="1"/>
          </p:nvPr>
        </p:nvSpPr>
        <p:spPr>
          <a:xfrm>
            <a:off x="6077206" y="3033004"/>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5"/>
          </a:solidFill>
          <a:ln w="6350" cap="sq">
            <a:solidFill>
              <a:schemeClr val="accent5"/>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38" name="Tekstin paikkamerkki 37">
            <a:extLst>
              <a:ext uri="{FF2B5EF4-FFF2-40B4-BE49-F238E27FC236}">
                <a16:creationId xmlns:a16="http://schemas.microsoft.com/office/drawing/2014/main" id="{46A02682-D516-7134-5B96-E347ABB02F90}"/>
              </a:ext>
              <a:ext uri="{C183D7F6-B498-43B3-948B-1728B52AA6E4}">
                <adec:decorative xmlns:adec="http://schemas.microsoft.com/office/drawing/2017/decorative" val="1"/>
              </a:ext>
            </a:extLst>
          </p:cNvPr>
          <p:cNvSpPr>
            <a:spLocks noGrp="1"/>
          </p:cNvSpPr>
          <p:nvPr>
            <p:ph type="body" sz="quarter" idx="91" hasCustomPrompt="1"/>
          </p:nvPr>
        </p:nvSpPr>
        <p:spPr>
          <a:xfrm>
            <a:off x="7716301" y="3033004"/>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5"/>
          </a:solidFill>
          <a:ln w="6350" cap="sq">
            <a:solidFill>
              <a:schemeClr val="accent5"/>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31" name="Tekstin paikkamerkki 30">
            <a:extLst>
              <a:ext uri="{FF2B5EF4-FFF2-40B4-BE49-F238E27FC236}">
                <a16:creationId xmlns:a16="http://schemas.microsoft.com/office/drawing/2014/main" id="{0FD18BED-A80D-E169-3BA3-83CA1CFA3ACB}"/>
              </a:ext>
              <a:ext uri="{C183D7F6-B498-43B3-948B-1728B52AA6E4}">
                <adec:decorative xmlns:adec="http://schemas.microsoft.com/office/drawing/2017/decorative" val="1"/>
              </a:ext>
            </a:extLst>
          </p:cNvPr>
          <p:cNvSpPr>
            <a:spLocks noGrp="1"/>
          </p:cNvSpPr>
          <p:nvPr>
            <p:ph type="body" sz="quarter" idx="82" hasCustomPrompt="1"/>
          </p:nvPr>
        </p:nvSpPr>
        <p:spPr>
          <a:xfrm>
            <a:off x="539750" y="2719754"/>
            <a:ext cx="11110913" cy="540000"/>
          </a:xfrm>
          <a:custGeom>
            <a:avLst/>
            <a:gdLst>
              <a:gd name="connsiteX0" fmla="*/ 0 w 11110913"/>
              <a:gd name="connsiteY0" fmla="*/ 0 h 540000"/>
              <a:gd name="connsiteX1" fmla="*/ 72000 w 11110913"/>
              <a:gd name="connsiteY1" fmla="*/ 0 h 540000"/>
              <a:gd name="connsiteX2" fmla="*/ 72000 w 11110913"/>
              <a:gd name="connsiteY2" fmla="*/ 234000 h 540000"/>
              <a:gd name="connsiteX3" fmla="*/ 11038913 w 11110913"/>
              <a:gd name="connsiteY3" fmla="*/ 234000 h 540000"/>
              <a:gd name="connsiteX4" fmla="*/ 11038913 w 11110913"/>
              <a:gd name="connsiteY4" fmla="*/ 0 h 540000"/>
              <a:gd name="connsiteX5" fmla="*/ 11110913 w 11110913"/>
              <a:gd name="connsiteY5" fmla="*/ 0 h 540000"/>
              <a:gd name="connsiteX6" fmla="*/ 11110913 w 11110913"/>
              <a:gd name="connsiteY6" fmla="*/ 540000 h 540000"/>
              <a:gd name="connsiteX7" fmla="*/ 11038913 w 11110913"/>
              <a:gd name="connsiteY7" fmla="*/ 540000 h 540000"/>
              <a:gd name="connsiteX8" fmla="*/ 11038913 w 11110913"/>
              <a:gd name="connsiteY8" fmla="*/ 306000 h 540000"/>
              <a:gd name="connsiteX9" fmla="*/ 72000 w 11110913"/>
              <a:gd name="connsiteY9" fmla="*/ 306000 h 540000"/>
              <a:gd name="connsiteX10" fmla="*/ 72000 w 11110913"/>
              <a:gd name="connsiteY10" fmla="*/ 540000 h 540000"/>
              <a:gd name="connsiteX11" fmla="*/ 0 w 11110913"/>
              <a:gd name="connsiteY11" fmla="*/ 540000 h 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10913" h="540000">
                <a:moveTo>
                  <a:pt x="0" y="0"/>
                </a:moveTo>
                <a:lnTo>
                  <a:pt x="72000" y="0"/>
                </a:lnTo>
                <a:lnTo>
                  <a:pt x="72000" y="234000"/>
                </a:lnTo>
                <a:lnTo>
                  <a:pt x="11038913" y="234000"/>
                </a:lnTo>
                <a:lnTo>
                  <a:pt x="11038913" y="0"/>
                </a:lnTo>
                <a:lnTo>
                  <a:pt x="11110913" y="0"/>
                </a:lnTo>
                <a:lnTo>
                  <a:pt x="11110913" y="540000"/>
                </a:lnTo>
                <a:lnTo>
                  <a:pt x="11038913" y="540000"/>
                </a:lnTo>
                <a:lnTo>
                  <a:pt x="11038913" y="306000"/>
                </a:lnTo>
                <a:lnTo>
                  <a:pt x="72000" y="306000"/>
                </a:lnTo>
                <a:lnTo>
                  <a:pt x="72000" y="540000"/>
                </a:lnTo>
                <a:lnTo>
                  <a:pt x="0" y="540000"/>
                </a:lnTo>
                <a:close/>
              </a:path>
            </a:pathLst>
          </a:custGeom>
          <a:solidFill>
            <a:schemeClr val="accent5"/>
          </a:solidFill>
          <a:ln w="6350" cap="sq">
            <a:solidFill>
              <a:schemeClr val="accent5"/>
            </a:solidFill>
            <a:miter lim="800000"/>
          </a:ln>
        </p:spPr>
        <p:txBody>
          <a:bodyPr wrap="square" anchor="ctr">
            <a:noAutofit/>
          </a:bodyPr>
          <a:lstStyle>
            <a:lvl1pPr marL="0" indent="0" algn="ctr">
              <a:buNone/>
              <a:defRPr sz="2400" b="1">
                <a:solidFill>
                  <a:schemeClr val="bg1"/>
                </a:solidFill>
              </a:defRPr>
            </a:lvl1pPr>
          </a:lstStyle>
          <a:p>
            <a:pPr lvl="0"/>
            <a:r>
              <a:rPr lang="fi-FI" dirty="0"/>
              <a:t> </a:t>
            </a:r>
          </a:p>
        </p:txBody>
      </p:sp>
      <p:sp>
        <p:nvSpPr>
          <p:cNvPr id="21" name="Tekstin paikkamerkki 1">
            <a:extLst>
              <a:ext uri="{FF2B5EF4-FFF2-40B4-BE49-F238E27FC236}">
                <a16:creationId xmlns:a16="http://schemas.microsoft.com/office/drawing/2014/main" id="{EE8839A0-010E-940F-3F67-F349822D81BB}"/>
              </a:ext>
              <a:ext uri="{C183D7F6-B498-43B3-948B-1728B52AA6E4}">
                <adec:decorative xmlns:adec="http://schemas.microsoft.com/office/drawing/2017/decorative" val="1"/>
              </a:ext>
            </a:extLst>
          </p:cNvPr>
          <p:cNvSpPr>
            <a:spLocks noGrp="1" noChangeAspect="1"/>
          </p:cNvSpPr>
          <p:nvPr userDrawn="1">
            <p:ph type="body" sz="quarter" idx="36" hasCustomPrompt="1"/>
          </p:nvPr>
        </p:nvSpPr>
        <p:spPr>
          <a:xfrm>
            <a:off x="908719" y="2719754"/>
            <a:ext cx="540000" cy="54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accent5"/>
          </a:solidFill>
          <a:ln w="25400">
            <a:solidFill>
              <a:schemeClr val="bg1"/>
            </a:solidFill>
          </a:ln>
        </p:spPr>
        <p:txBody>
          <a:bodyPr wrap="none" anchor="ctr">
            <a:noAutofit/>
          </a:bodyPr>
          <a:lstStyle>
            <a:lvl1pPr marL="0" indent="0" algn="ctr">
              <a:buNone/>
              <a:defRPr sz="2400" b="1">
                <a:solidFill>
                  <a:schemeClr val="bg1"/>
                </a:solidFill>
              </a:defRPr>
            </a:lvl1pPr>
          </a:lstStyle>
          <a:p>
            <a:pPr lvl="0"/>
            <a:r>
              <a:rPr lang="fi-FI" dirty="0"/>
              <a:t> </a:t>
            </a:r>
          </a:p>
        </p:txBody>
      </p:sp>
      <p:sp>
        <p:nvSpPr>
          <p:cNvPr id="22" name="Tekstin paikkamerkki 2">
            <a:extLst>
              <a:ext uri="{FF2B5EF4-FFF2-40B4-BE49-F238E27FC236}">
                <a16:creationId xmlns:a16="http://schemas.microsoft.com/office/drawing/2014/main" id="{108087B5-3FBE-D3E1-5700-B8E8F6F543DF}"/>
              </a:ext>
              <a:ext uri="{C183D7F6-B498-43B3-948B-1728B52AA6E4}">
                <adec:decorative xmlns:adec="http://schemas.microsoft.com/office/drawing/2017/decorative" val="1"/>
              </a:ext>
            </a:extLst>
          </p:cNvPr>
          <p:cNvSpPr>
            <a:spLocks noGrp="1" noChangeAspect="1"/>
          </p:cNvSpPr>
          <p:nvPr userDrawn="1">
            <p:ph type="body" sz="quarter" idx="37" hasCustomPrompt="1"/>
          </p:nvPr>
        </p:nvSpPr>
        <p:spPr>
          <a:xfrm>
            <a:off x="2546223" y="2719754"/>
            <a:ext cx="540000" cy="54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accent5"/>
          </a:solidFill>
          <a:ln w="25400">
            <a:solidFill>
              <a:schemeClr val="bg1"/>
            </a:solidFill>
          </a:ln>
        </p:spPr>
        <p:txBody>
          <a:bodyPr wrap="none" anchor="ctr">
            <a:noAutofit/>
          </a:bodyPr>
          <a:lstStyle>
            <a:lvl1pPr marL="0" indent="0" algn="ctr">
              <a:buNone/>
              <a:defRPr sz="2400" b="1">
                <a:solidFill>
                  <a:schemeClr val="bg1"/>
                </a:solidFill>
              </a:defRPr>
            </a:lvl1pPr>
          </a:lstStyle>
          <a:p>
            <a:pPr lvl="0"/>
            <a:r>
              <a:rPr lang="fi-FI" dirty="0"/>
              <a:t> </a:t>
            </a:r>
          </a:p>
        </p:txBody>
      </p:sp>
      <p:sp>
        <p:nvSpPr>
          <p:cNvPr id="36" name="Tekstin paikkamerkki 3">
            <a:extLst>
              <a:ext uri="{FF2B5EF4-FFF2-40B4-BE49-F238E27FC236}">
                <a16:creationId xmlns:a16="http://schemas.microsoft.com/office/drawing/2014/main" id="{522CFAA5-BE4C-6C28-4E3B-9CC4881FE5F7}"/>
              </a:ext>
              <a:ext uri="{C183D7F6-B498-43B3-948B-1728B52AA6E4}">
                <adec:decorative xmlns:adec="http://schemas.microsoft.com/office/drawing/2017/decorative" val="1"/>
              </a:ext>
            </a:extLst>
          </p:cNvPr>
          <p:cNvSpPr>
            <a:spLocks noGrp="1" noChangeAspect="1"/>
          </p:cNvSpPr>
          <p:nvPr userDrawn="1">
            <p:ph type="body" sz="quarter" idx="67" hasCustomPrompt="1"/>
          </p:nvPr>
        </p:nvSpPr>
        <p:spPr>
          <a:xfrm>
            <a:off x="4186112" y="2719754"/>
            <a:ext cx="540000" cy="54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accent5"/>
          </a:solidFill>
          <a:ln w="25400">
            <a:solidFill>
              <a:schemeClr val="bg1"/>
            </a:solidFill>
          </a:ln>
        </p:spPr>
        <p:txBody>
          <a:bodyPr wrap="none" anchor="ctr">
            <a:noAutofit/>
          </a:bodyPr>
          <a:lstStyle>
            <a:lvl1pPr marL="0" indent="0" algn="ctr">
              <a:buNone/>
              <a:defRPr sz="2400" b="1">
                <a:solidFill>
                  <a:schemeClr val="bg1"/>
                </a:solidFill>
              </a:defRPr>
            </a:lvl1pPr>
          </a:lstStyle>
          <a:p>
            <a:pPr lvl="0"/>
            <a:r>
              <a:rPr lang="fi-FI" dirty="0"/>
              <a:t> </a:t>
            </a:r>
          </a:p>
        </p:txBody>
      </p:sp>
      <p:sp>
        <p:nvSpPr>
          <p:cNvPr id="23" name="Tekstin paikkamerkki 4">
            <a:extLst>
              <a:ext uri="{FF2B5EF4-FFF2-40B4-BE49-F238E27FC236}">
                <a16:creationId xmlns:a16="http://schemas.microsoft.com/office/drawing/2014/main" id="{24E04D7C-09F6-41E0-9787-8F03A191EACC}"/>
              </a:ext>
              <a:ext uri="{C183D7F6-B498-43B3-948B-1728B52AA6E4}">
                <adec:decorative xmlns:adec="http://schemas.microsoft.com/office/drawing/2017/decorative" val="1"/>
              </a:ext>
            </a:extLst>
          </p:cNvPr>
          <p:cNvSpPr>
            <a:spLocks noGrp="1" noChangeAspect="1"/>
          </p:cNvSpPr>
          <p:nvPr userDrawn="1">
            <p:ph type="body" sz="quarter" idx="38" hasCustomPrompt="1"/>
          </p:nvPr>
        </p:nvSpPr>
        <p:spPr>
          <a:xfrm>
            <a:off x="5825206" y="2719754"/>
            <a:ext cx="540000" cy="54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accent5"/>
          </a:solidFill>
          <a:ln w="25400">
            <a:solidFill>
              <a:schemeClr val="bg1"/>
            </a:solidFill>
          </a:ln>
        </p:spPr>
        <p:txBody>
          <a:bodyPr wrap="none" anchor="ctr">
            <a:noAutofit/>
          </a:bodyPr>
          <a:lstStyle>
            <a:lvl1pPr marL="0" indent="0" algn="ctr">
              <a:buNone/>
              <a:defRPr sz="2400" b="1">
                <a:solidFill>
                  <a:schemeClr val="bg1"/>
                </a:solidFill>
              </a:defRPr>
            </a:lvl1pPr>
          </a:lstStyle>
          <a:p>
            <a:pPr lvl="0"/>
            <a:r>
              <a:rPr lang="fi-FI" dirty="0"/>
              <a:t> </a:t>
            </a:r>
          </a:p>
        </p:txBody>
      </p:sp>
      <p:sp>
        <p:nvSpPr>
          <p:cNvPr id="24" name="Tekstin paikkamerkki 5">
            <a:extLst>
              <a:ext uri="{FF2B5EF4-FFF2-40B4-BE49-F238E27FC236}">
                <a16:creationId xmlns:a16="http://schemas.microsoft.com/office/drawing/2014/main" id="{EFD5236E-A04D-3B54-2CC8-E2CEA99F0007}"/>
              </a:ext>
              <a:ext uri="{C183D7F6-B498-43B3-948B-1728B52AA6E4}">
                <adec:decorative xmlns:adec="http://schemas.microsoft.com/office/drawing/2017/decorative" val="1"/>
              </a:ext>
            </a:extLst>
          </p:cNvPr>
          <p:cNvSpPr>
            <a:spLocks noGrp="1" noChangeAspect="1"/>
          </p:cNvSpPr>
          <p:nvPr userDrawn="1">
            <p:ph type="body" sz="quarter" idx="39" hasCustomPrompt="1"/>
          </p:nvPr>
        </p:nvSpPr>
        <p:spPr>
          <a:xfrm>
            <a:off x="7464301" y="2719754"/>
            <a:ext cx="540000" cy="54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accent5"/>
          </a:solidFill>
          <a:ln w="25400">
            <a:solidFill>
              <a:schemeClr val="bg1"/>
            </a:solidFill>
          </a:ln>
        </p:spPr>
        <p:txBody>
          <a:bodyPr wrap="none" anchor="ctr">
            <a:noAutofit/>
          </a:bodyPr>
          <a:lstStyle>
            <a:lvl1pPr marL="0" indent="0" algn="ctr">
              <a:buNone/>
              <a:defRPr sz="2400" b="1">
                <a:solidFill>
                  <a:schemeClr val="bg1"/>
                </a:solidFill>
              </a:defRPr>
            </a:lvl1pPr>
          </a:lstStyle>
          <a:p>
            <a:pPr lvl="0"/>
            <a:r>
              <a:rPr lang="fi-FI" dirty="0"/>
              <a:t> </a:t>
            </a:r>
          </a:p>
        </p:txBody>
      </p:sp>
      <p:sp>
        <p:nvSpPr>
          <p:cNvPr id="37" name="Tekstin paikkamerkki 6">
            <a:extLst>
              <a:ext uri="{FF2B5EF4-FFF2-40B4-BE49-F238E27FC236}">
                <a16:creationId xmlns:a16="http://schemas.microsoft.com/office/drawing/2014/main" id="{D3676EDF-21A6-4D8C-03B8-1C05E7B1004B}"/>
              </a:ext>
              <a:ext uri="{C183D7F6-B498-43B3-948B-1728B52AA6E4}">
                <adec:decorative xmlns:adec="http://schemas.microsoft.com/office/drawing/2017/decorative" val="1"/>
              </a:ext>
            </a:extLst>
          </p:cNvPr>
          <p:cNvSpPr>
            <a:spLocks noGrp="1" noChangeAspect="1"/>
          </p:cNvSpPr>
          <p:nvPr userDrawn="1">
            <p:ph type="body" sz="quarter" idx="68" hasCustomPrompt="1"/>
          </p:nvPr>
        </p:nvSpPr>
        <p:spPr>
          <a:xfrm>
            <a:off x="9102600" y="2719754"/>
            <a:ext cx="540000" cy="54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accent5"/>
          </a:solidFill>
          <a:ln w="25400">
            <a:solidFill>
              <a:schemeClr val="bg1"/>
            </a:solidFill>
          </a:ln>
        </p:spPr>
        <p:txBody>
          <a:bodyPr wrap="none" anchor="ctr">
            <a:noAutofit/>
          </a:bodyPr>
          <a:lstStyle>
            <a:lvl1pPr marL="0" indent="0" algn="ctr">
              <a:buNone/>
              <a:defRPr sz="2400" b="1">
                <a:solidFill>
                  <a:schemeClr val="bg1"/>
                </a:solidFill>
              </a:defRPr>
            </a:lvl1pPr>
          </a:lstStyle>
          <a:p>
            <a:pPr lvl="0"/>
            <a:r>
              <a:rPr lang="fi-FI" dirty="0"/>
              <a:t> </a:t>
            </a:r>
          </a:p>
        </p:txBody>
      </p:sp>
      <p:sp>
        <p:nvSpPr>
          <p:cNvPr id="28" name="Tekstin paikkamerkki 7">
            <a:extLst>
              <a:ext uri="{FF2B5EF4-FFF2-40B4-BE49-F238E27FC236}">
                <a16:creationId xmlns:a16="http://schemas.microsoft.com/office/drawing/2014/main" id="{647F65A0-E569-82E7-80EE-C76AECD49915}"/>
              </a:ext>
              <a:ext uri="{C183D7F6-B498-43B3-948B-1728B52AA6E4}">
                <adec:decorative xmlns:adec="http://schemas.microsoft.com/office/drawing/2017/decorative" val="1"/>
              </a:ext>
            </a:extLst>
          </p:cNvPr>
          <p:cNvSpPr>
            <a:spLocks noGrp="1" noChangeAspect="1"/>
          </p:cNvSpPr>
          <p:nvPr userDrawn="1">
            <p:ph type="body" sz="quarter" idx="43" hasCustomPrompt="1"/>
          </p:nvPr>
        </p:nvSpPr>
        <p:spPr>
          <a:xfrm>
            <a:off x="10743105" y="2719754"/>
            <a:ext cx="540000" cy="54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accent5"/>
          </a:solidFill>
          <a:ln w="25400">
            <a:solidFill>
              <a:schemeClr val="bg1"/>
            </a:solidFill>
          </a:ln>
        </p:spPr>
        <p:txBody>
          <a:bodyPr wrap="none" anchor="ctr">
            <a:noAutofit/>
          </a:bodyPr>
          <a:lstStyle>
            <a:lvl1pPr marL="0" indent="0" algn="ctr">
              <a:buNone/>
              <a:defRPr sz="2400" b="1">
                <a:solidFill>
                  <a:schemeClr val="bg1"/>
                </a:solidFill>
              </a:defRPr>
            </a:lvl1pPr>
          </a:lstStyle>
          <a:p>
            <a:pPr lvl="0"/>
            <a:r>
              <a:rPr lang="fi-FI" dirty="0"/>
              <a:t> </a:t>
            </a:r>
          </a:p>
        </p:txBody>
      </p:sp>
      <p:sp>
        <p:nvSpPr>
          <p:cNvPr id="11" name="Tekstin paikkamerkki 1">
            <a:extLst>
              <a:ext uri="{FF2B5EF4-FFF2-40B4-BE49-F238E27FC236}">
                <a16:creationId xmlns:a16="http://schemas.microsoft.com/office/drawing/2014/main" id="{DAF13733-5D9F-53FB-2BC7-DA61335DF0FC}"/>
              </a:ext>
            </a:extLst>
          </p:cNvPr>
          <p:cNvSpPr>
            <a:spLocks noGrp="1"/>
          </p:cNvSpPr>
          <p:nvPr userDrawn="1">
            <p:ph type="body" sz="quarter" idx="75" hasCustomPrompt="1"/>
          </p:nvPr>
        </p:nvSpPr>
        <p:spPr>
          <a:xfrm>
            <a:off x="927612" y="2841508"/>
            <a:ext cx="502214" cy="296492"/>
          </a:xfrm>
        </p:spPr>
        <p:txBody>
          <a:bodyPr anchor="ctr"/>
          <a:lstStyle>
            <a:lvl1pPr marL="0" indent="0" algn="ctr">
              <a:buNone/>
              <a:defRPr sz="2400" b="1">
                <a:solidFill>
                  <a:schemeClr val="bg1"/>
                </a:solidFill>
              </a:defRPr>
            </a:lvl1pPr>
          </a:lstStyle>
          <a:p>
            <a:pPr lvl="0"/>
            <a:r>
              <a:rPr lang="fi-FI" dirty="0"/>
              <a:t>0</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userDrawn="1">
            <p:ph type="body" sz="quarter" idx="21" hasCustomPrompt="1"/>
          </p:nvPr>
        </p:nvSpPr>
        <p:spPr>
          <a:xfrm>
            <a:off x="539751" y="4019552"/>
            <a:ext cx="1277937" cy="249236"/>
          </a:xfrm>
          <a:noFill/>
        </p:spPr>
        <p:txBody>
          <a:bodyPr wrap="square" lIns="0" tIns="0" rIns="0" bIns="72000" anchor="b"/>
          <a:lstStyle>
            <a:lvl1pPr marL="0" indent="0" algn="ctr">
              <a:spcAft>
                <a:spcPts val="0"/>
              </a:spcAft>
              <a:buNone/>
              <a:defRPr sz="2400" b="1">
                <a:solidFill>
                  <a:schemeClr val="tx1"/>
                </a:solidFill>
              </a:defRPr>
            </a:lvl1pPr>
          </a:lstStyle>
          <a:p>
            <a:pPr lvl="0"/>
            <a:r>
              <a:rPr lang="fi-FI" dirty="0"/>
              <a:t>0001</a:t>
            </a:r>
          </a:p>
        </p:txBody>
      </p:sp>
      <p:sp>
        <p:nvSpPr>
          <p:cNvPr id="42" name="Tekstin paikkamerkki 1">
            <a:extLst>
              <a:ext uri="{FF2B5EF4-FFF2-40B4-BE49-F238E27FC236}">
                <a16:creationId xmlns:a16="http://schemas.microsoft.com/office/drawing/2014/main" id="{7608FB36-0543-225A-2199-6DA271EDDF79}"/>
              </a:ext>
            </a:extLst>
          </p:cNvPr>
          <p:cNvSpPr>
            <a:spLocks noGrp="1"/>
          </p:cNvSpPr>
          <p:nvPr userDrawn="1">
            <p:ph type="body" sz="quarter" idx="46" hasCustomPrompt="1"/>
          </p:nvPr>
        </p:nvSpPr>
        <p:spPr>
          <a:xfrm>
            <a:off x="539750" y="4268788"/>
            <a:ext cx="1277938" cy="992187"/>
          </a:xfrm>
          <a:noFill/>
        </p:spPr>
        <p:txBody>
          <a:bodyPr wrap="square" lIns="0" tIns="0" rIns="0" anchor="t"/>
          <a:lstStyle>
            <a:lvl1pPr marL="0" indent="0" algn="ctr">
              <a:spcAft>
                <a:spcPts val="0"/>
              </a:spcAft>
              <a:buNone/>
              <a:defRPr sz="1200" b="0"/>
            </a:lvl1pPr>
          </a:lstStyle>
          <a:p>
            <a:pPr lvl="0"/>
            <a:r>
              <a:rPr lang="fi-FI" dirty="0"/>
              <a:t>Tähän lyhyt kuvaus</a:t>
            </a:r>
          </a:p>
        </p:txBody>
      </p:sp>
      <p:sp>
        <p:nvSpPr>
          <p:cNvPr id="17" name="Tekstin paikkamerkki 2">
            <a:extLst>
              <a:ext uri="{FF2B5EF4-FFF2-40B4-BE49-F238E27FC236}">
                <a16:creationId xmlns:a16="http://schemas.microsoft.com/office/drawing/2014/main" id="{8290F415-8672-A655-7E27-5468AD369BD2}"/>
              </a:ext>
            </a:extLst>
          </p:cNvPr>
          <p:cNvSpPr>
            <a:spLocks noGrp="1"/>
          </p:cNvSpPr>
          <p:nvPr userDrawn="1">
            <p:ph type="body" sz="quarter" idx="76" hasCustomPrompt="1"/>
          </p:nvPr>
        </p:nvSpPr>
        <p:spPr>
          <a:xfrm>
            <a:off x="2565116" y="2841508"/>
            <a:ext cx="502214" cy="296492"/>
          </a:xfrm>
        </p:spPr>
        <p:txBody>
          <a:bodyPr anchor="ctr"/>
          <a:lstStyle>
            <a:lvl1pPr marL="0" indent="0" algn="ctr">
              <a:buNone/>
              <a:defRPr sz="2400" b="1">
                <a:solidFill>
                  <a:schemeClr val="bg1"/>
                </a:solidFill>
              </a:defRPr>
            </a:lvl1pPr>
          </a:lstStyle>
          <a:p>
            <a:pPr lvl="0"/>
            <a:r>
              <a:rPr lang="fi-FI" dirty="0"/>
              <a:t>0</a:t>
            </a:r>
          </a:p>
        </p:txBody>
      </p:sp>
      <p:sp>
        <p:nvSpPr>
          <p:cNvPr id="14" name="Tekstin paikkamerkki 2">
            <a:extLst>
              <a:ext uri="{FF2B5EF4-FFF2-40B4-BE49-F238E27FC236}">
                <a16:creationId xmlns:a16="http://schemas.microsoft.com/office/drawing/2014/main" id="{0350F980-7E7A-113F-25C1-93D0C8531FD5}"/>
              </a:ext>
            </a:extLst>
          </p:cNvPr>
          <p:cNvSpPr>
            <a:spLocks noGrp="1"/>
          </p:cNvSpPr>
          <p:nvPr userDrawn="1">
            <p:ph type="body" sz="quarter" idx="22" hasCustomPrompt="1"/>
          </p:nvPr>
        </p:nvSpPr>
        <p:spPr>
          <a:xfrm>
            <a:off x="2178050" y="4019552"/>
            <a:ext cx="1276347" cy="242886"/>
          </a:xfrm>
          <a:noFill/>
        </p:spPr>
        <p:txBody>
          <a:bodyPr wrap="square" lIns="0" tIns="0" rIns="0" bIns="72000" anchor="b"/>
          <a:lstStyle>
            <a:lvl1pPr marL="0" indent="0" algn="ctr">
              <a:spcAft>
                <a:spcPts val="0"/>
              </a:spcAft>
              <a:buNone/>
              <a:defRPr sz="2400" b="1">
                <a:solidFill>
                  <a:schemeClr val="tx1"/>
                </a:solidFill>
              </a:defRPr>
            </a:lvl1pPr>
          </a:lstStyle>
          <a:p>
            <a:pPr lvl="0"/>
            <a:r>
              <a:rPr lang="fi-FI" dirty="0"/>
              <a:t>0002</a:t>
            </a:r>
          </a:p>
        </p:txBody>
      </p:sp>
      <p:sp>
        <p:nvSpPr>
          <p:cNvPr id="43" name="Tekstin paikkamerkki 2">
            <a:extLst>
              <a:ext uri="{FF2B5EF4-FFF2-40B4-BE49-F238E27FC236}">
                <a16:creationId xmlns:a16="http://schemas.microsoft.com/office/drawing/2014/main" id="{D24831DA-010E-2081-DDC3-5F0DE0F7C628}"/>
              </a:ext>
            </a:extLst>
          </p:cNvPr>
          <p:cNvSpPr>
            <a:spLocks noGrp="1"/>
          </p:cNvSpPr>
          <p:nvPr userDrawn="1">
            <p:ph type="body" sz="quarter" idx="47" hasCustomPrompt="1"/>
          </p:nvPr>
        </p:nvSpPr>
        <p:spPr>
          <a:xfrm>
            <a:off x="2178050" y="4268788"/>
            <a:ext cx="1276347" cy="992188"/>
          </a:xfrm>
          <a:noFill/>
        </p:spPr>
        <p:txBody>
          <a:bodyPr wrap="square" lIns="0" tIns="0" rIns="0" anchor="t"/>
          <a:lstStyle>
            <a:lvl1pPr marL="0" indent="0" algn="ctr">
              <a:spcAft>
                <a:spcPts val="0"/>
              </a:spcAft>
              <a:buNone/>
              <a:defRPr sz="1200" b="0"/>
            </a:lvl1pPr>
          </a:lstStyle>
          <a:p>
            <a:pPr lvl="0"/>
            <a:r>
              <a:rPr lang="fi-FI" dirty="0"/>
              <a:t>Tähän lyhyt kuvaus</a:t>
            </a:r>
          </a:p>
        </p:txBody>
      </p:sp>
      <p:sp>
        <p:nvSpPr>
          <p:cNvPr id="5" name="Nosto">
            <a:extLst>
              <a:ext uri="{FF2B5EF4-FFF2-40B4-BE49-F238E27FC236}">
                <a16:creationId xmlns:a16="http://schemas.microsoft.com/office/drawing/2014/main" id="{D234159D-E611-9D2E-3280-3B380240F0A0}"/>
              </a:ext>
            </a:extLst>
          </p:cNvPr>
          <p:cNvSpPr>
            <a:spLocks noGrp="1"/>
          </p:cNvSpPr>
          <p:nvPr userDrawn="1">
            <p:ph type="body" sz="quarter" idx="56" hasCustomPrompt="1"/>
          </p:nvPr>
        </p:nvSpPr>
        <p:spPr>
          <a:xfrm>
            <a:off x="1816096" y="1298913"/>
            <a:ext cx="2000254" cy="992186"/>
          </a:xfrm>
          <a:noFill/>
        </p:spPr>
        <p:txBody>
          <a:bodyPr wrap="square" lIns="0" tIns="0" rIns="0" bIns="72000" anchor="b"/>
          <a:lstStyle>
            <a:lvl1pPr marL="0" indent="0" algn="ctr">
              <a:spcAft>
                <a:spcPts val="0"/>
              </a:spcAft>
              <a:buNone/>
              <a:defRPr sz="1400" b="1"/>
            </a:lvl1pPr>
          </a:lstStyle>
          <a:p>
            <a:pPr lvl="0"/>
            <a:r>
              <a:rPr lang="fi-FI" dirty="0"/>
              <a:t>Nostoteksti tai muita huomioita korostetusta pisteestä. Muista tarkistaa lukujärjestys!</a:t>
            </a:r>
          </a:p>
        </p:txBody>
      </p:sp>
      <p:sp>
        <p:nvSpPr>
          <p:cNvPr id="18" name="Tekstin paikkamerkki 3">
            <a:extLst>
              <a:ext uri="{FF2B5EF4-FFF2-40B4-BE49-F238E27FC236}">
                <a16:creationId xmlns:a16="http://schemas.microsoft.com/office/drawing/2014/main" id="{9A9E8C74-5326-E1C7-DA42-D37134C19387}"/>
              </a:ext>
            </a:extLst>
          </p:cNvPr>
          <p:cNvSpPr>
            <a:spLocks noGrp="1"/>
          </p:cNvSpPr>
          <p:nvPr userDrawn="1">
            <p:ph type="body" sz="quarter" idx="77" hasCustomPrompt="1"/>
          </p:nvPr>
        </p:nvSpPr>
        <p:spPr>
          <a:xfrm>
            <a:off x="4205005" y="2841508"/>
            <a:ext cx="502214" cy="296492"/>
          </a:xfrm>
        </p:spPr>
        <p:txBody>
          <a:bodyPr anchor="ctr"/>
          <a:lstStyle>
            <a:lvl1pPr marL="0" indent="0" algn="ctr">
              <a:buNone/>
              <a:defRPr sz="2400" b="1">
                <a:solidFill>
                  <a:schemeClr val="bg1"/>
                </a:solidFill>
              </a:defRPr>
            </a:lvl1pPr>
          </a:lstStyle>
          <a:p>
            <a:pPr lvl="0"/>
            <a:r>
              <a:rPr lang="fi-FI" dirty="0"/>
              <a:t>0</a:t>
            </a:r>
          </a:p>
        </p:txBody>
      </p:sp>
      <p:sp>
        <p:nvSpPr>
          <p:cNvPr id="15" name="Tekstin paikkamerkki 3">
            <a:extLst>
              <a:ext uri="{FF2B5EF4-FFF2-40B4-BE49-F238E27FC236}">
                <a16:creationId xmlns:a16="http://schemas.microsoft.com/office/drawing/2014/main" id="{741AB7E6-95B7-46C8-1E7C-B14BE9B8BAE7}"/>
              </a:ext>
            </a:extLst>
          </p:cNvPr>
          <p:cNvSpPr>
            <a:spLocks noGrp="1"/>
          </p:cNvSpPr>
          <p:nvPr userDrawn="1">
            <p:ph type="body" sz="quarter" idx="23" hasCustomPrompt="1"/>
          </p:nvPr>
        </p:nvSpPr>
        <p:spPr>
          <a:xfrm>
            <a:off x="3817756" y="4019552"/>
            <a:ext cx="1276713" cy="242886"/>
          </a:xfrm>
          <a:noFill/>
        </p:spPr>
        <p:txBody>
          <a:bodyPr wrap="square" lIns="0" tIns="0" rIns="0" bIns="72000" anchor="b"/>
          <a:lstStyle>
            <a:lvl1pPr marL="0" indent="0" algn="ctr">
              <a:spcAft>
                <a:spcPts val="0"/>
              </a:spcAft>
              <a:buNone/>
              <a:defRPr sz="2400" b="1">
                <a:solidFill>
                  <a:schemeClr val="tx1"/>
                </a:solidFill>
              </a:defRPr>
            </a:lvl1pPr>
          </a:lstStyle>
          <a:p>
            <a:pPr lvl="0"/>
            <a:r>
              <a:rPr lang="fi-FI" dirty="0"/>
              <a:t>0003</a:t>
            </a:r>
          </a:p>
        </p:txBody>
      </p:sp>
      <p:sp>
        <p:nvSpPr>
          <p:cNvPr id="44" name="Tekstin paikkamerkki 3">
            <a:extLst>
              <a:ext uri="{FF2B5EF4-FFF2-40B4-BE49-F238E27FC236}">
                <a16:creationId xmlns:a16="http://schemas.microsoft.com/office/drawing/2014/main" id="{602DC99E-DF3C-E9A1-51F2-A36AE5B95DBB}"/>
              </a:ext>
            </a:extLst>
          </p:cNvPr>
          <p:cNvSpPr>
            <a:spLocks noGrp="1"/>
          </p:cNvSpPr>
          <p:nvPr userDrawn="1">
            <p:ph type="body" sz="quarter" idx="48" hasCustomPrompt="1"/>
          </p:nvPr>
        </p:nvSpPr>
        <p:spPr>
          <a:xfrm>
            <a:off x="3816350" y="4268788"/>
            <a:ext cx="1279525" cy="992188"/>
          </a:xfrm>
          <a:noFill/>
        </p:spPr>
        <p:txBody>
          <a:bodyPr wrap="square" lIns="0" tIns="0" rIns="0" anchor="t"/>
          <a:lstStyle>
            <a:lvl1pPr marL="0" indent="0" algn="ctr">
              <a:spcAft>
                <a:spcPts val="0"/>
              </a:spcAft>
              <a:buNone/>
              <a:defRPr sz="1200" b="0"/>
            </a:lvl1pPr>
          </a:lstStyle>
          <a:p>
            <a:pPr lvl="0"/>
            <a:r>
              <a:rPr lang="fi-FI" dirty="0"/>
              <a:t>Tähän lyhyt kuvaus</a:t>
            </a:r>
          </a:p>
        </p:txBody>
      </p:sp>
      <p:sp>
        <p:nvSpPr>
          <p:cNvPr id="19" name="Tekstin paikkamerkki 4">
            <a:extLst>
              <a:ext uri="{FF2B5EF4-FFF2-40B4-BE49-F238E27FC236}">
                <a16:creationId xmlns:a16="http://schemas.microsoft.com/office/drawing/2014/main" id="{64F3B65B-18A7-1BD3-D5FA-9551D9C665DF}"/>
              </a:ext>
            </a:extLst>
          </p:cNvPr>
          <p:cNvSpPr>
            <a:spLocks noGrp="1"/>
          </p:cNvSpPr>
          <p:nvPr userDrawn="1">
            <p:ph type="body" sz="quarter" idx="78" hasCustomPrompt="1"/>
          </p:nvPr>
        </p:nvSpPr>
        <p:spPr>
          <a:xfrm>
            <a:off x="5844099" y="2841508"/>
            <a:ext cx="502214" cy="296492"/>
          </a:xfrm>
        </p:spPr>
        <p:txBody>
          <a:bodyPr anchor="ctr"/>
          <a:lstStyle>
            <a:lvl1pPr marL="0" indent="0" algn="ctr">
              <a:buNone/>
              <a:defRPr sz="2400" b="1">
                <a:solidFill>
                  <a:schemeClr val="bg1"/>
                </a:solidFill>
              </a:defRPr>
            </a:lvl1pPr>
          </a:lstStyle>
          <a:p>
            <a:pPr lvl="0"/>
            <a:r>
              <a:rPr lang="fi-FI" dirty="0"/>
              <a:t>0</a:t>
            </a:r>
          </a:p>
        </p:txBody>
      </p:sp>
      <p:sp>
        <p:nvSpPr>
          <p:cNvPr id="16" name="Tekstin paikkamerkki 4">
            <a:extLst>
              <a:ext uri="{FF2B5EF4-FFF2-40B4-BE49-F238E27FC236}">
                <a16:creationId xmlns:a16="http://schemas.microsoft.com/office/drawing/2014/main" id="{83C2C322-EC2C-8FA1-0AA8-1ED1E3D8F806}"/>
              </a:ext>
            </a:extLst>
          </p:cNvPr>
          <p:cNvSpPr>
            <a:spLocks noGrp="1"/>
          </p:cNvSpPr>
          <p:nvPr userDrawn="1">
            <p:ph type="body" sz="quarter" idx="24" hasCustomPrompt="1"/>
          </p:nvPr>
        </p:nvSpPr>
        <p:spPr>
          <a:xfrm>
            <a:off x="5459418" y="4019552"/>
            <a:ext cx="1271577" cy="242886"/>
          </a:xfrm>
          <a:noFill/>
        </p:spPr>
        <p:txBody>
          <a:bodyPr wrap="square" lIns="0" tIns="0" rIns="0" bIns="72000" anchor="b"/>
          <a:lstStyle>
            <a:lvl1pPr marL="0" indent="0" algn="ctr">
              <a:spcAft>
                <a:spcPts val="0"/>
              </a:spcAft>
              <a:buNone/>
              <a:defRPr sz="2400" b="1">
                <a:solidFill>
                  <a:schemeClr val="tx1"/>
                </a:solidFill>
              </a:defRPr>
            </a:lvl1pPr>
          </a:lstStyle>
          <a:p>
            <a:pPr lvl="0"/>
            <a:r>
              <a:rPr lang="fi-FI" dirty="0"/>
              <a:t>0004</a:t>
            </a:r>
          </a:p>
        </p:txBody>
      </p:sp>
      <p:sp>
        <p:nvSpPr>
          <p:cNvPr id="45" name="Tekstin paikkamerkki 4">
            <a:extLst>
              <a:ext uri="{FF2B5EF4-FFF2-40B4-BE49-F238E27FC236}">
                <a16:creationId xmlns:a16="http://schemas.microsoft.com/office/drawing/2014/main" id="{5B30EC07-D5A3-4F64-1931-50A1E212C8CD}"/>
              </a:ext>
            </a:extLst>
          </p:cNvPr>
          <p:cNvSpPr>
            <a:spLocks noGrp="1"/>
          </p:cNvSpPr>
          <p:nvPr userDrawn="1">
            <p:ph type="body" sz="quarter" idx="49" hasCustomPrompt="1"/>
          </p:nvPr>
        </p:nvSpPr>
        <p:spPr>
          <a:xfrm>
            <a:off x="5456238" y="4268788"/>
            <a:ext cx="1277937" cy="992188"/>
          </a:xfrm>
          <a:noFill/>
        </p:spPr>
        <p:txBody>
          <a:bodyPr wrap="square" lIns="0" tIns="0" rIns="0" anchor="t"/>
          <a:lstStyle>
            <a:lvl1pPr marL="0" indent="0" algn="ctr">
              <a:spcAft>
                <a:spcPts val="0"/>
              </a:spcAft>
              <a:buNone/>
              <a:defRPr sz="1200" b="0"/>
            </a:lvl1pPr>
          </a:lstStyle>
          <a:p>
            <a:pPr lvl="0"/>
            <a:r>
              <a:rPr lang="fi-FI" dirty="0"/>
              <a:t>Tähän lyhyt kuvaus</a:t>
            </a:r>
          </a:p>
        </p:txBody>
      </p:sp>
      <p:sp>
        <p:nvSpPr>
          <p:cNvPr id="20" name="Tekstin paikkamerkki 5">
            <a:extLst>
              <a:ext uri="{FF2B5EF4-FFF2-40B4-BE49-F238E27FC236}">
                <a16:creationId xmlns:a16="http://schemas.microsoft.com/office/drawing/2014/main" id="{0B549AD5-CBBF-D523-4621-C1A7F6D671F8}"/>
              </a:ext>
            </a:extLst>
          </p:cNvPr>
          <p:cNvSpPr>
            <a:spLocks noGrp="1"/>
          </p:cNvSpPr>
          <p:nvPr userDrawn="1">
            <p:ph type="body" sz="quarter" idx="79" hasCustomPrompt="1"/>
          </p:nvPr>
        </p:nvSpPr>
        <p:spPr>
          <a:xfrm>
            <a:off x="7483194" y="2841508"/>
            <a:ext cx="502214" cy="296492"/>
          </a:xfrm>
        </p:spPr>
        <p:txBody>
          <a:bodyPr anchor="ctr"/>
          <a:lstStyle>
            <a:lvl1pPr marL="0" indent="0" algn="ctr">
              <a:buNone/>
              <a:defRPr sz="2400" b="1">
                <a:solidFill>
                  <a:schemeClr val="bg1"/>
                </a:solidFill>
              </a:defRPr>
            </a:lvl1pPr>
          </a:lstStyle>
          <a:p>
            <a:pPr lvl="0"/>
            <a:r>
              <a:rPr lang="fi-FI" dirty="0"/>
              <a:t>0</a:t>
            </a:r>
          </a:p>
        </p:txBody>
      </p:sp>
      <p:sp>
        <p:nvSpPr>
          <p:cNvPr id="41" name="Tekstin paikkamerkki 5">
            <a:extLst>
              <a:ext uri="{FF2B5EF4-FFF2-40B4-BE49-F238E27FC236}">
                <a16:creationId xmlns:a16="http://schemas.microsoft.com/office/drawing/2014/main" id="{87CEDAFF-E282-C2E3-87D2-23CE2E487972}"/>
              </a:ext>
            </a:extLst>
          </p:cNvPr>
          <p:cNvSpPr>
            <a:spLocks noGrp="1"/>
          </p:cNvSpPr>
          <p:nvPr userDrawn="1">
            <p:ph type="body" sz="quarter" idx="45" hasCustomPrompt="1"/>
          </p:nvPr>
        </p:nvSpPr>
        <p:spPr>
          <a:xfrm>
            <a:off x="7094538" y="4019552"/>
            <a:ext cx="1279526" cy="242886"/>
          </a:xfrm>
          <a:noFill/>
        </p:spPr>
        <p:txBody>
          <a:bodyPr wrap="square" lIns="0" tIns="0" rIns="0" bIns="72000" anchor="b"/>
          <a:lstStyle>
            <a:lvl1pPr marL="0" indent="0" algn="ctr">
              <a:spcAft>
                <a:spcPts val="0"/>
              </a:spcAft>
              <a:buNone/>
              <a:defRPr sz="2400" b="1">
                <a:solidFill>
                  <a:schemeClr val="tx1"/>
                </a:solidFill>
              </a:defRPr>
            </a:lvl1pPr>
          </a:lstStyle>
          <a:p>
            <a:pPr lvl="0"/>
            <a:r>
              <a:rPr lang="fi-FI" dirty="0"/>
              <a:t>0005</a:t>
            </a:r>
          </a:p>
        </p:txBody>
      </p:sp>
      <p:sp>
        <p:nvSpPr>
          <p:cNvPr id="46" name="Tekstin paikkamerkki 5">
            <a:extLst>
              <a:ext uri="{FF2B5EF4-FFF2-40B4-BE49-F238E27FC236}">
                <a16:creationId xmlns:a16="http://schemas.microsoft.com/office/drawing/2014/main" id="{4AD27E70-98F3-0D58-C3D6-45EC57E1698D}"/>
              </a:ext>
            </a:extLst>
          </p:cNvPr>
          <p:cNvSpPr>
            <a:spLocks noGrp="1"/>
          </p:cNvSpPr>
          <p:nvPr userDrawn="1">
            <p:ph type="body" sz="quarter" idx="50" hasCustomPrompt="1"/>
          </p:nvPr>
        </p:nvSpPr>
        <p:spPr>
          <a:xfrm>
            <a:off x="7094539" y="4268788"/>
            <a:ext cx="1279525" cy="987425"/>
          </a:xfrm>
          <a:noFill/>
        </p:spPr>
        <p:txBody>
          <a:bodyPr wrap="square" lIns="0" tIns="0" rIns="0" anchor="t"/>
          <a:lstStyle>
            <a:lvl1pPr marL="0" indent="0" algn="ctr">
              <a:spcAft>
                <a:spcPts val="0"/>
              </a:spcAft>
              <a:buNone/>
              <a:defRPr sz="1200" b="0"/>
            </a:lvl1pPr>
          </a:lstStyle>
          <a:p>
            <a:pPr lvl="0"/>
            <a:r>
              <a:rPr lang="fi-FI" dirty="0"/>
              <a:t>Tähän lyhyt kuvaus</a:t>
            </a:r>
          </a:p>
        </p:txBody>
      </p:sp>
      <p:sp>
        <p:nvSpPr>
          <p:cNvPr id="25" name="Tekstin paikkamerkki 6">
            <a:extLst>
              <a:ext uri="{FF2B5EF4-FFF2-40B4-BE49-F238E27FC236}">
                <a16:creationId xmlns:a16="http://schemas.microsoft.com/office/drawing/2014/main" id="{746CDD3A-D0FD-7924-BB40-CF8C62E8B37A}"/>
              </a:ext>
            </a:extLst>
          </p:cNvPr>
          <p:cNvSpPr>
            <a:spLocks noGrp="1"/>
          </p:cNvSpPr>
          <p:nvPr userDrawn="1">
            <p:ph type="body" sz="quarter" idx="80" hasCustomPrompt="1"/>
          </p:nvPr>
        </p:nvSpPr>
        <p:spPr>
          <a:xfrm>
            <a:off x="9121493" y="2841508"/>
            <a:ext cx="502214" cy="296492"/>
          </a:xfrm>
        </p:spPr>
        <p:txBody>
          <a:bodyPr anchor="ctr"/>
          <a:lstStyle>
            <a:lvl1pPr marL="0" indent="0" algn="ctr">
              <a:buNone/>
              <a:defRPr sz="2400" b="1">
                <a:solidFill>
                  <a:schemeClr val="bg1"/>
                </a:solidFill>
              </a:defRPr>
            </a:lvl1pPr>
          </a:lstStyle>
          <a:p>
            <a:pPr lvl="0"/>
            <a:r>
              <a:rPr lang="fi-FI" dirty="0"/>
              <a:t>0</a:t>
            </a:r>
          </a:p>
        </p:txBody>
      </p:sp>
      <p:sp>
        <p:nvSpPr>
          <p:cNvPr id="32" name="Tekstin paikkamerkki 6">
            <a:extLst>
              <a:ext uri="{FF2B5EF4-FFF2-40B4-BE49-F238E27FC236}">
                <a16:creationId xmlns:a16="http://schemas.microsoft.com/office/drawing/2014/main" id="{4729BBE5-CC6F-C0E3-7A89-859E3C20235D}"/>
              </a:ext>
            </a:extLst>
          </p:cNvPr>
          <p:cNvSpPr>
            <a:spLocks noGrp="1"/>
          </p:cNvSpPr>
          <p:nvPr userDrawn="1">
            <p:ph type="body" sz="quarter" idx="63" hasCustomPrompt="1"/>
          </p:nvPr>
        </p:nvSpPr>
        <p:spPr>
          <a:xfrm>
            <a:off x="8732837" y="4019552"/>
            <a:ext cx="1279526" cy="242886"/>
          </a:xfrm>
          <a:noFill/>
        </p:spPr>
        <p:txBody>
          <a:bodyPr wrap="square" lIns="0" tIns="0" rIns="0" bIns="72000" anchor="b"/>
          <a:lstStyle>
            <a:lvl1pPr marL="0" indent="0" algn="ctr">
              <a:spcAft>
                <a:spcPts val="0"/>
              </a:spcAft>
              <a:buNone/>
              <a:defRPr sz="2400" b="1">
                <a:solidFill>
                  <a:schemeClr val="tx1"/>
                </a:solidFill>
              </a:defRPr>
            </a:lvl1pPr>
          </a:lstStyle>
          <a:p>
            <a:pPr lvl="0"/>
            <a:r>
              <a:rPr lang="fi-FI" dirty="0"/>
              <a:t>0006</a:t>
            </a:r>
          </a:p>
        </p:txBody>
      </p:sp>
      <p:sp>
        <p:nvSpPr>
          <p:cNvPr id="33" name="Tekstin paikkamerkki 6">
            <a:extLst>
              <a:ext uri="{FF2B5EF4-FFF2-40B4-BE49-F238E27FC236}">
                <a16:creationId xmlns:a16="http://schemas.microsoft.com/office/drawing/2014/main" id="{C2B806D6-4309-6233-88E3-520DBC7B7A05}"/>
              </a:ext>
            </a:extLst>
          </p:cNvPr>
          <p:cNvSpPr>
            <a:spLocks noGrp="1"/>
          </p:cNvSpPr>
          <p:nvPr userDrawn="1">
            <p:ph type="body" sz="quarter" idx="64" hasCustomPrompt="1"/>
          </p:nvPr>
        </p:nvSpPr>
        <p:spPr>
          <a:xfrm>
            <a:off x="8732837" y="4268788"/>
            <a:ext cx="1279526" cy="987425"/>
          </a:xfrm>
          <a:noFill/>
        </p:spPr>
        <p:txBody>
          <a:bodyPr wrap="square" lIns="0" tIns="0" rIns="0" anchor="t"/>
          <a:lstStyle>
            <a:lvl1pPr marL="0" indent="0" algn="ctr">
              <a:spcAft>
                <a:spcPts val="0"/>
              </a:spcAft>
              <a:buNone/>
              <a:defRPr sz="1200" b="0"/>
            </a:lvl1pPr>
          </a:lstStyle>
          <a:p>
            <a:pPr lvl="0"/>
            <a:r>
              <a:rPr lang="fi-FI" dirty="0"/>
              <a:t>Tähän lyhyt kuvaus</a:t>
            </a:r>
          </a:p>
        </p:txBody>
      </p:sp>
      <p:sp>
        <p:nvSpPr>
          <p:cNvPr id="26" name="Tekstin paikkamerkki 7">
            <a:extLst>
              <a:ext uri="{FF2B5EF4-FFF2-40B4-BE49-F238E27FC236}">
                <a16:creationId xmlns:a16="http://schemas.microsoft.com/office/drawing/2014/main" id="{9BAB5772-36AB-45B6-E87A-D9A3B59E68B8}"/>
              </a:ext>
            </a:extLst>
          </p:cNvPr>
          <p:cNvSpPr>
            <a:spLocks noGrp="1"/>
          </p:cNvSpPr>
          <p:nvPr userDrawn="1">
            <p:ph type="body" sz="quarter" idx="81" hasCustomPrompt="1"/>
          </p:nvPr>
        </p:nvSpPr>
        <p:spPr>
          <a:xfrm>
            <a:off x="10761998" y="2841508"/>
            <a:ext cx="502214" cy="296492"/>
          </a:xfrm>
        </p:spPr>
        <p:txBody>
          <a:bodyPr anchor="ctr"/>
          <a:lstStyle>
            <a:lvl1pPr marL="0" indent="0" algn="ctr">
              <a:buNone/>
              <a:defRPr sz="2400" b="1">
                <a:solidFill>
                  <a:schemeClr val="bg1"/>
                </a:solidFill>
              </a:defRPr>
            </a:lvl1pPr>
          </a:lstStyle>
          <a:p>
            <a:pPr lvl="0"/>
            <a:r>
              <a:rPr lang="fi-FI" dirty="0"/>
              <a:t>0</a:t>
            </a:r>
          </a:p>
        </p:txBody>
      </p:sp>
      <p:sp>
        <p:nvSpPr>
          <p:cNvPr id="34" name="Tekstin paikkamerkki 7">
            <a:extLst>
              <a:ext uri="{FF2B5EF4-FFF2-40B4-BE49-F238E27FC236}">
                <a16:creationId xmlns:a16="http://schemas.microsoft.com/office/drawing/2014/main" id="{618A8332-DC1A-92DF-3B16-F4DE7DC9CC77}"/>
              </a:ext>
            </a:extLst>
          </p:cNvPr>
          <p:cNvSpPr>
            <a:spLocks noGrp="1"/>
          </p:cNvSpPr>
          <p:nvPr userDrawn="1">
            <p:ph type="body" sz="quarter" idx="65" hasCustomPrompt="1"/>
          </p:nvPr>
        </p:nvSpPr>
        <p:spPr>
          <a:xfrm>
            <a:off x="10377205" y="4019552"/>
            <a:ext cx="1271801" cy="242886"/>
          </a:xfrm>
          <a:noFill/>
        </p:spPr>
        <p:txBody>
          <a:bodyPr wrap="square" lIns="0" tIns="0" rIns="0" bIns="72000" anchor="b"/>
          <a:lstStyle>
            <a:lvl1pPr marL="0" indent="0" algn="ctr">
              <a:spcAft>
                <a:spcPts val="0"/>
              </a:spcAft>
              <a:buNone/>
              <a:defRPr sz="2400" b="1">
                <a:solidFill>
                  <a:schemeClr val="tx1"/>
                </a:solidFill>
              </a:defRPr>
            </a:lvl1pPr>
          </a:lstStyle>
          <a:p>
            <a:pPr lvl="0"/>
            <a:r>
              <a:rPr lang="fi-FI" dirty="0"/>
              <a:t>0007</a:t>
            </a:r>
          </a:p>
        </p:txBody>
      </p:sp>
      <p:sp>
        <p:nvSpPr>
          <p:cNvPr id="35" name="Tekstin paikkamerkki 7">
            <a:extLst>
              <a:ext uri="{FF2B5EF4-FFF2-40B4-BE49-F238E27FC236}">
                <a16:creationId xmlns:a16="http://schemas.microsoft.com/office/drawing/2014/main" id="{DC684028-EB30-A46F-AEDB-29594CC47A1A}"/>
              </a:ext>
            </a:extLst>
          </p:cNvPr>
          <p:cNvSpPr>
            <a:spLocks noGrp="1"/>
          </p:cNvSpPr>
          <p:nvPr userDrawn="1">
            <p:ph type="body" sz="quarter" idx="66" hasCustomPrompt="1"/>
          </p:nvPr>
        </p:nvSpPr>
        <p:spPr>
          <a:xfrm>
            <a:off x="10375548" y="4268788"/>
            <a:ext cx="1275115" cy="987425"/>
          </a:xfrm>
          <a:noFill/>
        </p:spPr>
        <p:txBody>
          <a:bodyPr wrap="square" lIns="0" tIns="0" rIns="0" anchor="t"/>
          <a:lstStyle>
            <a:lvl1pPr marL="0" indent="0" algn="ctr">
              <a:spcAft>
                <a:spcPts val="0"/>
              </a:spcAft>
              <a:buNone/>
              <a:defRPr sz="1200" b="0"/>
            </a:lvl1pPr>
          </a:lstStyle>
          <a:p>
            <a:pPr lvl="0"/>
            <a:r>
              <a:rPr lang="fi-FI" dirty="0"/>
              <a:t>Tähän lyhyt kuvaus</a:t>
            </a:r>
          </a:p>
        </p:txBody>
      </p:sp>
      <p:sp>
        <p:nvSpPr>
          <p:cNvPr id="27" name="Tekstin paikkamerkki 1">
            <a:extLst>
              <a:ext uri="{FF2B5EF4-FFF2-40B4-BE49-F238E27FC236}">
                <a16:creationId xmlns:a16="http://schemas.microsoft.com/office/drawing/2014/main" id="{EA961587-5BEB-80D9-7E01-E238596CAC7F}"/>
              </a:ext>
            </a:extLst>
          </p:cNvPr>
          <p:cNvSpPr>
            <a:spLocks noGrp="1"/>
          </p:cNvSpPr>
          <p:nvPr userDrawn="1">
            <p:ph type="body" sz="quarter" idx="14" hasCustomPrompt="1"/>
          </p:nvPr>
        </p:nvSpPr>
        <p:spPr>
          <a:xfrm>
            <a:off x="1595500" y="5511822"/>
            <a:ext cx="9109012" cy="475820"/>
          </a:xfrm>
        </p:spPr>
        <p:txBody>
          <a:bodyPr tIns="0" anchor="t"/>
          <a:lstStyle>
            <a:lvl1pPr marL="0" indent="0" algn="ctr">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Prosessikaavio kuvaa vaihe vaiheelta, miten jokin työ tai tehtävä etenee. Se selkeyttää työvaiheiden järjestystä ja osallistujien rooleja sekä auttaa tunnistamaan mahdollisia kehityskohteita.</a:t>
            </a:r>
          </a:p>
        </p:txBody>
      </p:sp>
      <p:sp>
        <p:nvSpPr>
          <p:cNvPr id="7" name="Alatunnisteen paikkamerkki 6">
            <a:extLst>
              <a:ext uri="{FF2B5EF4-FFF2-40B4-BE49-F238E27FC236}">
                <a16:creationId xmlns:a16="http://schemas.microsoft.com/office/drawing/2014/main" id="{E4083D37-B847-EF84-E3A7-2BD708C4221D}"/>
              </a:ext>
            </a:extLst>
          </p:cNvPr>
          <p:cNvSpPr>
            <a:spLocks noGrp="1"/>
          </p:cNvSpPr>
          <p:nvPr userDrawn="1">
            <p:ph type="ftr" sz="quarter" idx="53"/>
          </p:nvPr>
        </p:nvSpPr>
        <p:spPr/>
        <p:txBody>
          <a:bodyPr/>
          <a:lstStyle/>
          <a:p>
            <a:endParaRPr lang="fi-FI" dirty="0"/>
          </a:p>
        </p:txBody>
      </p:sp>
      <p:sp>
        <p:nvSpPr>
          <p:cNvPr id="6" name="Päivämäärän paikkamerkki 5">
            <a:extLst>
              <a:ext uri="{FF2B5EF4-FFF2-40B4-BE49-F238E27FC236}">
                <a16:creationId xmlns:a16="http://schemas.microsoft.com/office/drawing/2014/main" id="{0C3FE38D-5122-C718-7E31-E7D7F26D1DB3}"/>
              </a:ext>
            </a:extLst>
          </p:cNvPr>
          <p:cNvSpPr>
            <a:spLocks noGrp="1"/>
          </p:cNvSpPr>
          <p:nvPr userDrawn="1">
            <p:ph type="dt" sz="half" idx="52"/>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0DC66C69-9886-AE19-2AB9-A7E1872A8E16}"/>
              </a:ext>
            </a:extLst>
          </p:cNvPr>
          <p:cNvSpPr>
            <a:spLocks noGrp="1"/>
          </p:cNvSpPr>
          <p:nvPr userDrawn="1">
            <p:ph type="sldNum" sz="quarter" idx="54"/>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BA37ABEE-C70A-EC52-D834-67FA20758B82}"/>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881190058"/>
      </p:ext>
    </p:extLst>
  </p:cSld>
  <p:clrMapOvr>
    <a:masterClrMapping/>
  </p:clrMapOvr>
  <p:extLst>
    <p:ext uri="{DCECCB84-F9BA-43D5-87BE-67443E8EF086}">
      <p15:sldGuideLst xmlns:p15="http://schemas.microsoft.com/office/powerpoint/2012/main"/>
    </p:ext>
  </p:extLst>
</p:sldLayout>
</file>

<file path=ppt/slideLayouts/slideLayout797.xml><?xml version="1.0" encoding="utf-8"?>
<p:sldLayout xmlns:a="http://schemas.openxmlformats.org/drawingml/2006/main" xmlns:r="http://schemas.openxmlformats.org/officeDocument/2006/relationships" xmlns:p="http://schemas.openxmlformats.org/presentationml/2006/main" preserve="1" userDrawn="1">
  <p:cSld name="Prosessikaavio 1">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46099" y="546100"/>
            <a:ext cx="11104564" cy="738188"/>
          </a:xfrm>
          <a:prstGeom prst="rect">
            <a:avLst/>
          </a:prstGeom>
        </p:spPr>
        <p:txBody>
          <a:bodyPr anchor="t"/>
          <a:lstStyle>
            <a:lvl1pPr algn="ctr">
              <a:defRPr sz="3600">
                <a:solidFill>
                  <a:schemeClr val="tx1"/>
                </a:solidFill>
              </a:defRPr>
            </a:lvl1pPr>
          </a:lstStyle>
          <a:p>
            <a:r>
              <a:rPr lang="fi-FI" dirty="0"/>
              <a:t>Prosessikaavio 1 </a:t>
            </a:r>
          </a:p>
        </p:txBody>
      </p:sp>
      <p:sp>
        <p:nvSpPr>
          <p:cNvPr id="29" name="Tekstin paikkamerkki 28">
            <a:extLst>
              <a:ext uri="{FF2B5EF4-FFF2-40B4-BE49-F238E27FC236}">
                <a16:creationId xmlns:a16="http://schemas.microsoft.com/office/drawing/2014/main" id="{2C7B1891-8752-81A6-B78A-EE211AAA2253}"/>
              </a:ext>
              <a:ext uri="{C183D7F6-B498-43B3-948B-1728B52AA6E4}">
                <adec:decorative xmlns:adec="http://schemas.microsoft.com/office/drawing/2017/decorative" val="1"/>
              </a:ext>
            </a:extLst>
          </p:cNvPr>
          <p:cNvSpPr>
            <a:spLocks noGrp="1"/>
          </p:cNvSpPr>
          <p:nvPr>
            <p:ph type="body" sz="quarter" idx="90" hasCustomPrompt="1"/>
          </p:nvPr>
        </p:nvSpPr>
        <p:spPr>
          <a:xfrm>
            <a:off x="10034219" y="3986091"/>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5"/>
          </a:solidFill>
          <a:ln w="6350" cap="sq">
            <a:solidFill>
              <a:schemeClr val="accent5"/>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30" name="Tekstin paikkamerkki 29">
            <a:extLst>
              <a:ext uri="{FF2B5EF4-FFF2-40B4-BE49-F238E27FC236}">
                <a16:creationId xmlns:a16="http://schemas.microsoft.com/office/drawing/2014/main" id="{90000A6B-0084-19C6-FB1D-B98A393ACA7F}"/>
              </a:ext>
              <a:ext uri="{C183D7F6-B498-43B3-948B-1728B52AA6E4}">
                <adec:decorative xmlns:adec="http://schemas.microsoft.com/office/drawing/2017/decorative" val="1"/>
              </a:ext>
            </a:extLst>
          </p:cNvPr>
          <p:cNvSpPr>
            <a:spLocks noGrp="1"/>
          </p:cNvSpPr>
          <p:nvPr>
            <p:ph type="body" sz="quarter" idx="91" hasCustomPrompt="1"/>
          </p:nvPr>
        </p:nvSpPr>
        <p:spPr>
          <a:xfrm>
            <a:off x="3692626" y="3983343"/>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5"/>
          </a:solidFill>
          <a:ln w="6350" cap="sq">
            <a:solidFill>
              <a:schemeClr val="accent5"/>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31" name="Tekstin paikkamerkki 30">
            <a:extLst>
              <a:ext uri="{FF2B5EF4-FFF2-40B4-BE49-F238E27FC236}">
                <a16:creationId xmlns:a16="http://schemas.microsoft.com/office/drawing/2014/main" id="{76729F50-A87E-E54B-0DF5-BE81C5D6D7BF}"/>
              </a:ext>
              <a:ext uri="{C183D7F6-B498-43B3-948B-1728B52AA6E4}">
                <adec:decorative xmlns:adec="http://schemas.microsoft.com/office/drawing/2017/decorative" val="1"/>
              </a:ext>
            </a:extLst>
          </p:cNvPr>
          <p:cNvSpPr>
            <a:spLocks noGrp="1"/>
          </p:cNvSpPr>
          <p:nvPr>
            <p:ph type="body" sz="quarter" idx="92" hasCustomPrompt="1"/>
          </p:nvPr>
        </p:nvSpPr>
        <p:spPr>
          <a:xfrm>
            <a:off x="6871458" y="3986091"/>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5"/>
          </a:solidFill>
          <a:ln w="6350" cap="sq">
            <a:solidFill>
              <a:schemeClr val="accent5"/>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28" name="Tekstin paikkamerkki 27">
            <a:extLst>
              <a:ext uri="{FF2B5EF4-FFF2-40B4-BE49-F238E27FC236}">
                <a16:creationId xmlns:a16="http://schemas.microsoft.com/office/drawing/2014/main" id="{1D84C596-630D-D17A-27D1-922BDBD6C7DB}"/>
              </a:ext>
              <a:ext uri="{C183D7F6-B498-43B3-948B-1728B52AA6E4}">
                <adec:decorative xmlns:adec="http://schemas.microsoft.com/office/drawing/2017/decorative" val="1"/>
              </a:ext>
            </a:extLst>
          </p:cNvPr>
          <p:cNvSpPr>
            <a:spLocks noGrp="1"/>
          </p:cNvSpPr>
          <p:nvPr>
            <p:ph type="body" sz="quarter" idx="89" hasCustomPrompt="1"/>
          </p:nvPr>
        </p:nvSpPr>
        <p:spPr>
          <a:xfrm>
            <a:off x="8472300" y="2592405"/>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5"/>
          </a:solidFill>
          <a:ln w="6350" cap="sq">
            <a:solidFill>
              <a:schemeClr val="accent5"/>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3" name="Tekstin paikkamerkki 2">
            <a:extLst>
              <a:ext uri="{FF2B5EF4-FFF2-40B4-BE49-F238E27FC236}">
                <a16:creationId xmlns:a16="http://schemas.microsoft.com/office/drawing/2014/main" id="{5F4D6EC9-F510-812A-3469-14757D5568B7}"/>
              </a:ext>
              <a:ext uri="{C183D7F6-B498-43B3-948B-1728B52AA6E4}">
                <adec:decorative xmlns:adec="http://schemas.microsoft.com/office/drawing/2017/decorative" val="1"/>
              </a:ext>
            </a:extLst>
          </p:cNvPr>
          <p:cNvSpPr>
            <a:spLocks noGrp="1"/>
          </p:cNvSpPr>
          <p:nvPr>
            <p:ph type="body" sz="quarter" idx="87" hasCustomPrompt="1"/>
          </p:nvPr>
        </p:nvSpPr>
        <p:spPr>
          <a:xfrm>
            <a:off x="2094457" y="2589657"/>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5"/>
          </a:solidFill>
          <a:ln w="6350" cap="sq">
            <a:solidFill>
              <a:schemeClr val="accent5"/>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27" name="Tekstin paikkamerkki 26">
            <a:extLst>
              <a:ext uri="{FF2B5EF4-FFF2-40B4-BE49-F238E27FC236}">
                <a16:creationId xmlns:a16="http://schemas.microsoft.com/office/drawing/2014/main" id="{0B4B59B8-EB8B-1227-73CA-0E36221F9B11}"/>
              </a:ext>
              <a:ext uri="{C183D7F6-B498-43B3-948B-1728B52AA6E4}">
                <adec:decorative xmlns:adec="http://schemas.microsoft.com/office/drawing/2017/decorative" val="1"/>
              </a:ext>
            </a:extLst>
          </p:cNvPr>
          <p:cNvSpPr>
            <a:spLocks noGrp="1"/>
          </p:cNvSpPr>
          <p:nvPr>
            <p:ph type="body" sz="quarter" idx="88" hasCustomPrompt="1"/>
          </p:nvPr>
        </p:nvSpPr>
        <p:spPr>
          <a:xfrm>
            <a:off x="5275255" y="2592405"/>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5"/>
          </a:solidFill>
          <a:ln w="6350" cap="sq">
            <a:solidFill>
              <a:schemeClr val="accent5"/>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5" name="Tekstin paikkamerkki 1">
            <a:extLst>
              <a:ext uri="{FF2B5EF4-FFF2-40B4-BE49-F238E27FC236}">
                <a16:creationId xmlns:a16="http://schemas.microsoft.com/office/drawing/2014/main" id="{0827F18B-956B-A936-DFED-44D574EE40C5}"/>
              </a:ext>
              <a:ext uri="{C183D7F6-B498-43B3-948B-1728B52AA6E4}">
                <adec:decorative xmlns:adec="http://schemas.microsoft.com/office/drawing/2017/decorative" val="1"/>
              </a:ext>
            </a:extLst>
          </p:cNvPr>
          <p:cNvSpPr>
            <a:spLocks noGrp="1" noChangeAspect="1"/>
          </p:cNvSpPr>
          <p:nvPr>
            <p:ph type="body" sz="quarter" idx="69" hasCustomPrompt="1"/>
          </p:nvPr>
        </p:nvSpPr>
        <p:spPr>
          <a:xfrm>
            <a:off x="1845104" y="2255713"/>
            <a:ext cx="540000" cy="540000"/>
          </a:xfrm>
          <a:prstGeom prst="ellipse">
            <a:avLst/>
          </a:prstGeom>
          <a:solidFill>
            <a:schemeClr val="accent5"/>
          </a:solidFill>
          <a:ln w="25400">
            <a:solidFill>
              <a:schemeClr val="bg1"/>
            </a:solidFill>
          </a:ln>
        </p:spPr>
        <p:txBody>
          <a:bodyPr anchor="ctr"/>
          <a:lstStyle>
            <a:lvl1pPr marL="0" indent="0" algn="ctr">
              <a:buNone/>
              <a:defRPr sz="2400" b="1">
                <a:solidFill>
                  <a:schemeClr val="bg1"/>
                </a:solidFill>
              </a:defRPr>
            </a:lvl1pPr>
          </a:lstStyle>
          <a:p>
            <a:pPr lvl="0"/>
            <a:r>
              <a:rPr lang="fi-FI" dirty="0"/>
              <a:t> </a:t>
            </a:r>
          </a:p>
        </p:txBody>
      </p:sp>
      <p:sp>
        <p:nvSpPr>
          <p:cNvPr id="8" name="Tekstin paikkamerkki 2">
            <a:extLst>
              <a:ext uri="{FF2B5EF4-FFF2-40B4-BE49-F238E27FC236}">
                <a16:creationId xmlns:a16="http://schemas.microsoft.com/office/drawing/2014/main" id="{7C049256-A618-763C-AAED-F0B244587ED7}"/>
              </a:ext>
              <a:ext uri="{C183D7F6-B498-43B3-948B-1728B52AA6E4}">
                <adec:decorative xmlns:adec="http://schemas.microsoft.com/office/drawing/2017/decorative" val="1"/>
              </a:ext>
            </a:extLst>
          </p:cNvPr>
          <p:cNvSpPr>
            <a:spLocks noGrp="1" noChangeAspect="1"/>
          </p:cNvSpPr>
          <p:nvPr>
            <p:ph type="body" sz="quarter" idx="70" hasCustomPrompt="1"/>
          </p:nvPr>
        </p:nvSpPr>
        <p:spPr>
          <a:xfrm>
            <a:off x="3440626" y="4511441"/>
            <a:ext cx="540000" cy="540000"/>
          </a:xfrm>
          <a:prstGeom prst="ellipse">
            <a:avLst/>
          </a:prstGeom>
          <a:solidFill>
            <a:schemeClr val="accent5"/>
          </a:solidFill>
          <a:ln w="25400">
            <a:solidFill>
              <a:schemeClr val="bg1"/>
            </a:solidFill>
          </a:ln>
        </p:spPr>
        <p:txBody>
          <a:bodyPr anchor="ctr"/>
          <a:lstStyle>
            <a:lvl1pPr marL="0" indent="0" algn="ctr" rtl="0">
              <a:buNone/>
              <a:defRPr sz="2400" b="1">
                <a:solidFill>
                  <a:schemeClr val="bg1"/>
                </a:solidFill>
              </a:defRPr>
            </a:lvl1pPr>
          </a:lstStyle>
          <a:p>
            <a:pPr lvl="0"/>
            <a:r>
              <a:rPr lang="fi-FI" dirty="0"/>
              <a:t> </a:t>
            </a:r>
          </a:p>
        </p:txBody>
      </p:sp>
      <p:sp>
        <p:nvSpPr>
          <p:cNvPr id="9" name="Tekstin paikkamerkki 3">
            <a:extLst>
              <a:ext uri="{FF2B5EF4-FFF2-40B4-BE49-F238E27FC236}">
                <a16:creationId xmlns:a16="http://schemas.microsoft.com/office/drawing/2014/main" id="{B4729749-689A-2353-1F29-081A4B4E2C3F}"/>
              </a:ext>
              <a:ext uri="{C183D7F6-B498-43B3-948B-1728B52AA6E4}">
                <adec:decorative xmlns:adec="http://schemas.microsoft.com/office/drawing/2017/decorative" val="1"/>
              </a:ext>
            </a:extLst>
          </p:cNvPr>
          <p:cNvSpPr>
            <a:spLocks noGrp="1" noChangeAspect="1"/>
          </p:cNvSpPr>
          <p:nvPr>
            <p:ph type="body" sz="quarter" idx="71" hasCustomPrompt="1"/>
          </p:nvPr>
        </p:nvSpPr>
        <p:spPr>
          <a:xfrm>
            <a:off x="5023255" y="2255713"/>
            <a:ext cx="540000" cy="540000"/>
          </a:xfrm>
          <a:prstGeom prst="ellipse">
            <a:avLst/>
          </a:prstGeom>
          <a:solidFill>
            <a:schemeClr val="accent5"/>
          </a:solidFill>
          <a:ln w="25400">
            <a:solidFill>
              <a:schemeClr val="bg1"/>
            </a:solidFill>
          </a:ln>
        </p:spPr>
        <p:txBody>
          <a:bodyPr anchor="ctr"/>
          <a:lstStyle>
            <a:lvl1pPr marL="0" indent="0" algn="ctr">
              <a:buNone/>
              <a:defRPr sz="2400" b="1">
                <a:solidFill>
                  <a:schemeClr val="bg1"/>
                </a:solidFill>
              </a:defRPr>
            </a:lvl1pPr>
          </a:lstStyle>
          <a:p>
            <a:pPr lvl="0"/>
            <a:r>
              <a:rPr lang="fi-FI" dirty="0"/>
              <a:t> </a:t>
            </a:r>
          </a:p>
        </p:txBody>
      </p:sp>
      <p:sp>
        <p:nvSpPr>
          <p:cNvPr id="11" name="Tekstin paikkamerkki 4">
            <a:extLst>
              <a:ext uri="{FF2B5EF4-FFF2-40B4-BE49-F238E27FC236}">
                <a16:creationId xmlns:a16="http://schemas.microsoft.com/office/drawing/2014/main" id="{D1EF380F-B052-CFF3-B89A-678A4EF54EC3}"/>
              </a:ext>
              <a:ext uri="{C183D7F6-B498-43B3-948B-1728B52AA6E4}">
                <adec:decorative xmlns:adec="http://schemas.microsoft.com/office/drawing/2017/decorative" val="1"/>
              </a:ext>
            </a:extLst>
          </p:cNvPr>
          <p:cNvSpPr>
            <a:spLocks noGrp="1" noChangeAspect="1"/>
          </p:cNvSpPr>
          <p:nvPr>
            <p:ph type="body" sz="quarter" idx="73" hasCustomPrompt="1"/>
          </p:nvPr>
        </p:nvSpPr>
        <p:spPr>
          <a:xfrm>
            <a:off x="6619458" y="4511441"/>
            <a:ext cx="540000" cy="540000"/>
          </a:xfrm>
          <a:prstGeom prst="ellipse">
            <a:avLst/>
          </a:prstGeom>
          <a:solidFill>
            <a:schemeClr val="accent5"/>
          </a:solidFill>
          <a:ln w="25400">
            <a:solidFill>
              <a:schemeClr val="bg1"/>
            </a:solidFill>
          </a:ln>
        </p:spPr>
        <p:txBody>
          <a:bodyPr anchor="ctr"/>
          <a:lstStyle>
            <a:lvl1pPr marL="0" indent="0" algn="ctr" rtl="0">
              <a:buNone/>
              <a:defRPr sz="2400" b="1">
                <a:solidFill>
                  <a:schemeClr val="bg1"/>
                </a:solidFill>
              </a:defRPr>
            </a:lvl1pPr>
          </a:lstStyle>
          <a:p>
            <a:pPr lvl="0"/>
            <a:r>
              <a:rPr lang="fi-FI" dirty="0"/>
              <a:t> </a:t>
            </a:r>
          </a:p>
        </p:txBody>
      </p:sp>
      <p:sp>
        <p:nvSpPr>
          <p:cNvPr id="10" name="Tekstin paikkamerkki 5">
            <a:extLst>
              <a:ext uri="{FF2B5EF4-FFF2-40B4-BE49-F238E27FC236}">
                <a16:creationId xmlns:a16="http://schemas.microsoft.com/office/drawing/2014/main" id="{D9CBCFD8-7D80-E901-6251-098A34D9B30B}"/>
              </a:ext>
              <a:ext uri="{C183D7F6-B498-43B3-948B-1728B52AA6E4}">
                <adec:decorative xmlns:adec="http://schemas.microsoft.com/office/drawing/2017/decorative" val="1"/>
              </a:ext>
            </a:extLst>
          </p:cNvPr>
          <p:cNvSpPr>
            <a:spLocks noGrp="1" noChangeAspect="1"/>
          </p:cNvSpPr>
          <p:nvPr>
            <p:ph type="body" sz="quarter" idx="72" hasCustomPrompt="1"/>
          </p:nvPr>
        </p:nvSpPr>
        <p:spPr>
          <a:xfrm>
            <a:off x="8220300" y="2255713"/>
            <a:ext cx="540000" cy="540000"/>
          </a:xfrm>
          <a:prstGeom prst="ellipse">
            <a:avLst/>
          </a:prstGeom>
          <a:solidFill>
            <a:schemeClr val="accent5"/>
          </a:solidFill>
          <a:ln w="25400">
            <a:solidFill>
              <a:schemeClr val="bg1"/>
            </a:solidFill>
          </a:ln>
        </p:spPr>
        <p:txBody>
          <a:bodyPr anchor="ctr"/>
          <a:lstStyle>
            <a:lvl1pPr marL="0" indent="0" algn="ctr">
              <a:buNone/>
              <a:defRPr sz="2400" b="1">
                <a:solidFill>
                  <a:schemeClr val="bg1"/>
                </a:solidFill>
              </a:defRPr>
            </a:lvl1pPr>
          </a:lstStyle>
          <a:p>
            <a:pPr lvl="0"/>
            <a:r>
              <a:rPr lang="fi-FI" dirty="0"/>
              <a:t> </a:t>
            </a:r>
          </a:p>
        </p:txBody>
      </p:sp>
      <p:sp>
        <p:nvSpPr>
          <p:cNvPr id="12" name="Tekstin paikkamerkki 6">
            <a:extLst>
              <a:ext uri="{FF2B5EF4-FFF2-40B4-BE49-F238E27FC236}">
                <a16:creationId xmlns:a16="http://schemas.microsoft.com/office/drawing/2014/main" id="{655350DD-EEF3-88BA-4423-267E6EFC2C50}"/>
              </a:ext>
              <a:ext uri="{C183D7F6-B498-43B3-948B-1728B52AA6E4}">
                <adec:decorative xmlns:adec="http://schemas.microsoft.com/office/drawing/2017/decorative" val="1"/>
              </a:ext>
            </a:extLst>
          </p:cNvPr>
          <p:cNvSpPr>
            <a:spLocks noGrp="1" noChangeAspect="1"/>
          </p:cNvSpPr>
          <p:nvPr>
            <p:ph type="body" sz="quarter" idx="74" hasCustomPrompt="1"/>
          </p:nvPr>
        </p:nvSpPr>
        <p:spPr>
          <a:xfrm>
            <a:off x="9782219" y="4511441"/>
            <a:ext cx="540000" cy="540000"/>
          </a:xfrm>
          <a:prstGeom prst="ellipse">
            <a:avLst/>
          </a:prstGeom>
          <a:solidFill>
            <a:schemeClr val="accent5"/>
          </a:solidFill>
          <a:ln w="25400">
            <a:solidFill>
              <a:schemeClr val="bg1"/>
            </a:solidFill>
          </a:ln>
        </p:spPr>
        <p:txBody>
          <a:bodyPr anchor="ctr"/>
          <a:lstStyle>
            <a:lvl1pPr marL="0" indent="0" algn="ctr" rtl="0">
              <a:buNone/>
              <a:defRPr sz="2400" b="1">
                <a:solidFill>
                  <a:schemeClr val="bg1"/>
                </a:solidFill>
              </a:defRPr>
            </a:lvl1pPr>
          </a:lstStyle>
          <a:p>
            <a:pPr lvl="0"/>
            <a:r>
              <a:rPr lang="fi-FI" dirty="0"/>
              <a:t> </a:t>
            </a:r>
          </a:p>
        </p:txBody>
      </p:sp>
      <p:sp>
        <p:nvSpPr>
          <p:cNvPr id="16" name="Tekstin paikkamerkki 15">
            <a:extLst>
              <a:ext uri="{FF2B5EF4-FFF2-40B4-BE49-F238E27FC236}">
                <a16:creationId xmlns:a16="http://schemas.microsoft.com/office/drawing/2014/main" id="{26673FA0-19DF-318B-3DCC-AE1A1F2497C9}"/>
              </a:ext>
            </a:extLst>
          </p:cNvPr>
          <p:cNvSpPr>
            <a:spLocks noGrp="1"/>
          </p:cNvSpPr>
          <p:nvPr>
            <p:ph type="body" sz="quarter" idx="75" hasCustomPrompt="1"/>
          </p:nvPr>
        </p:nvSpPr>
        <p:spPr>
          <a:xfrm>
            <a:off x="1863997" y="2377467"/>
            <a:ext cx="502214" cy="296492"/>
          </a:xfrm>
        </p:spPr>
        <p:txBody>
          <a:bodyPr anchor="ctr"/>
          <a:lstStyle>
            <a:lvl1pPr marL="0" indent="0" algn="ctr">
              <a:buNone/>
              <a:defRPr sz="2400" b="1">
                <a:solidFill>
                  <a:schemeClr val="bg1"/>
                </a:solidFill>
              </a:defRPr>
            </a:lvl1pPr>
          </a:lstStyle>
          <a:p>
            <a:pPr lvl="0"/>
            <a:r>
              <a:rPr lang="fi-FI" dirty="0"/>
              <a:t>0</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p:ph type="body" sz="quarter" idx="21" hasCustomPrompt="1"/>
          </p:nvPr>
        </p:nvSpPr>
        <p:spPr>
          <a:xfrm>
            <a:off x="989802" y="1291853"/>
            <a:ext cx="2271712" cy="748384"/>
          </a:xfrm>
          <a:noFill/>
        </p:spPr>
        <p:txBody>
          <a:bodyPr lIns="108000" tIns="0" rIns="108000" anchor="b"/>
          <a:lstStyle>
            <a:lvl1pPr marL="0" indent="0" algn="ctr">
              <a:spcAft>
                <a:spcPts val="0"/>
              </a:spcAft>
              <a:buNone/>
              <a:defRPr sz="2400" b="1">
                <a:solidFill>
                  <a:schemeClr val="tx1"/>
                </a:solidFill>
              </a:defRPr>
            </a:lvl1pPr>
          </a:lstStyle>
          <a:p>
            <a:pPr lvl="0"/>
            <a:r>
              <a:rPr lang="fi-FI" dirty="0"/>
              <a:t>Vaiheen nimi 1</a:t>
            </a:r>
          </a:p>
        </p:txBody>
      </p:sp>
      <p:sp>
        <p:nvSpPr>
          <p:cNvPr id="19" name="Tekstin paikkamerkki 15">
            <a:extLst>
              <a:ext uri="{FF2B5EF4-FFF2-40B4-BE49-F238E27FC236}">
                <a16:creationId xmlns:a16="http://schemas.microsoft.com/office/drawing/2014/main" id="{A4FA6149-6FEF-D163-74B1-CD632F59D2C2}"/>
              </a:ext>
            </a:extLst>
          </p:cNvPr>
          <p:cNvSpPr>
            <a:spLocks noGrp="1"/>
          </p:cNvSpPr>
          <p:nvPr>
            <p:ph type="body" sz="quarter" idx="78" hasCustomPrompt="1"/>
          </p:nvPr>
        </p:nvSpPr>
        <p:spPr>
          <a:xfrm>
            <a:off x="3459519" y="4633195"/>
            <a:ext cx="502214" cy="296492"/>
          </a:xfrm>
        </p:spPr>
        <p:txBody>
          <a:bodyPr anchor="ctr"/>
          <a:lstStyle>
            <a:lvl1pPr marL="0" indent="0" algn="ctr">
              <a:buNone/>
              <a:defRPr sz="2400" b="1">
                <a:solidFill>
                  <a:schemeClr val="bg1"/>
                </a:solidFill>
              </a:defRPr>
            </a:lvl1pPr>
          </a:lstStyle>
          <a:p>
            <a:pPr lvl="0"/>
            <a:r>
              <a:rPr lang="fi-FI" dirty="0"/>
              <a:t>0</a:t>
            </a:r>
          </a:p>
        </p:txBody>
      </p:sp>
      <p:sp>
        <p:nvSpPr>
          <p:cNvPr id="14" name="Tekstin paikkamerkki 2">
            <a:extLst>
              <a:ext uri="{FF2B5EF4-FFF2-40B4-BE49-F238E27FC236}">
                <a16:creationId xmlns:a16="http://schemas.microsoft.com/office/drawing/2014/main" id="{0350F980-7E7A-113F-25C1-93D0C8531FD5}"/>
              </a:ext>
            </a:extLst>
          </p:cNvPr>
          <p:cNvSpPr>
            <a:spLocks noGrp="1"/>
          </p:cNvSpPr>
          <p:nvPr>
            <p:ph type="body" sz="quarter" idx="22" hasCustomPrompt="1"/>
          </p:nvPr>
        </p:nvSpPr>
        <p:spPr>
          <a:xfrm>
            <a:off x="2574770" y="5261498"/>
            <a:ext cx="2271712" cy="739017"/>
          </a:xfrm>
          <a:noFill/>
        </p:spPr>
        <p:txBody>
          <a:bodyPr lIns="108000" tIns="0" rIns="108000" anchor="t"/>
          <a:lstStyle>
            <a:lvl1pPr marL="0" indent="0" algn="ctr">
              <a:spcAft>
                <a:spcPts val="0"/>
              </a:spcAft>
              <a:buNone/>
              <a:defRPr sz="2400" b="1">
                <a:solidFill>
                  <a:schemeClr val="tx1"/>
                </a:solidFill>
              </a:defRPr>
            </a:lvl1pPr>
          </a:lstStyle>
          <a:p>
            <a:pPr lvl="0"/>
            <a:r>
              <a:rPr lang="fi-FI" dirty="0"/>
              <a:t>Vaiheen nimi 2</a:t>
            </a:r>
          </a:p>
        </p:txBody>
      </p:sp>
      <p:sp>
        <p:nvSpPr>
          <p:cNvPr id="17" name="Tekstin paikkamerkki 15">
            <a:extLst>
              <a:ext uri="{FF2B5EF4-FFF2-40B4-BE49-F238E27FC236}">
                <a16:creationId xmlns:a16="http://schemas.microsoft.com/office/drawing/2014/main" id="{D857C6AD-ECEC-C77C-E3EA-E23F45ED9D77}"/>
              </a:ext>
            </a:extLst>
          </p:cNvPr>
          <p:cNvSpPr>
            <a:spLocks noGrp="1"/>
          </p:cNvSpPr>
          <p:nvPr>
            <p:ph type="body" sz="quarter" idx="76" hasCustomPrompt="1"/>
          </p:nvPr>
        </p:nvSpPr>
        <p:spPr>
          <a:xfrm>
            <a:off x="5042148" y="2377467"/>
            <a:ext cx="502214" cy="296492"/>
          </a:xfrm>
        </p:spPr>
        <p:txBody>
          <a:bodyPr anchor="ctr"/>
          <a:lstStyle>
            <a:lvl1pPr marL="0" indent="0" algn="ctr">
              <a:buNone/>
              <a:defRPr sz="2400" b="1">
                <a:solidFill>
                  <a:schemeClr val="bg1"/>
                </a:solidFill>
              </a:defRPr>
            </a:lvl1pPr>
          </a:lstStyle>
          <a:p>
            <a:pPr lvl="0"/>
            <a:r>
              <a:rPr lang="fi-FI" dirty="0"/>
              <a:t>0</a:t>
            </a:r>
          </a:p>
        </p:txBody>
      </p:sp>
      <p:sp>
        <p:nvSpPr>
          <p:cNvPr id="21" name="Tekstin paikkamerkki 3">
            <a:extLst>
              <a:ext uri="{FF2B5EF4-FFF2-40B4-BE49-F238E27FC236}">
                <a16:creationId xmlns:a16="http://schemas.microsoft.com/office/drawing/2014/main" id="{96670A5D-97BA-DF1D-B57F-2D8A9FA50261}"/>
              </a:ext>
            </a:extLst>
          </p:cNvPr>
          <p:cNvSpPr>
            <a:spLocks noGrp="1"/>
          </p:cNvSpPr>
          <p:nvPr userDrawn="1">
            <p:ph type="body" sz="quarter" idx="23" hasCustomPrompt="1"/>
          </p:nvPr>
        </p:nvSpPr>
        <p:spPr>
          <a:xfrm>
            <a:off x="4166135" y="1291853"/>
            <a:ext cx="2271712" cy="748384"/>
          </a:xfrm>
          <a:noFill/>
        </p:spPr>
        <p:txBody>
          <a:bodyPr lIns="108000" tIns="0" rIns="108000" anchor="b"/>
          <a:lstStyle>
            <a:lvl1pPr marL="0" indent="0" algn="ctr">
              <a:spcAft>
                <a:spcPts val="0"/>
              </a:spcAft>
              <a:buNone/>
              <a:defRPr sz="2400" b="1">
                <a:solidFill>
                  <a:schemeClr val="tx1"/>
                </a:solidFill>
              </a:defRPr>
            </a:lvl1pPr>
          </a:lstStyle>
          <a:p>
            <a:pPr lvl="0"/>
            <a:r>
              <a:rPr lang="fi-FI" dirty="0"/>
              <a:t>Vaiheen nimi 3</a:t>
            </a:r>
          </a:p>
        </p:txBody>
      </p:sp>
      <p:sp>
        <p:nvSpPr>
          <p:cNvPr id="20" name="Tekstin paikkamerkki 15">
            <a:extLst>
              <a:ext uri="{FF2B5EF4-FFF2-40B4-BE49-F238E27FC236}">
                <a16:creationId xmlns:a16="http://schemas.microsoft.com/office/drawing/2014/main" id="{35BE1768-58A5-A9DA-4280-9B0441A5626E}"/>
              </a:ext>
            </a:extLst>
          </p:cNvPr>
          <p:cNvSpPr>
            <a:spLocks noGrp="1"/>
          </p:cNvSpPr>
          <p:nvPr>
            <p:ph type="body" sz="quarter" idx="79" hasCustomPrompt="1"/>
          </p:nvPr>
        </p:nvSpPr>
        <p:spPr>
          <a:xfrm>
            <a:off x="6638351" y="4633195"/>
            <a:ext cx="502214" cy="296492"/>
          </a:xfrm>
        </p:spPr>
        <p:txBody>
          <a:bodyPr anchor="ctr"/>
          <a:lstStyle>
            <a:lvl1pPr marL="0" indent="0" algn="ctr">
              <a:buNone/>
              <a:defRPr sz="2400" b="1">
                <a:solidFill>
                  <a:schemeClr val="bg1"/>
                </a:solidFill>
              </a:defRPr>
            </a:lvl1pPr>
          </a:lstStyle>
          <a:p>
            <a:pPr lvl="0"/>
            <a:r>
              <a:rPr lang="fi-FI" dirty="0"/>
              <a:t>0</a:t>
            </a:r>
          </a:p>
        </p:txBody>
      </p:sp>
      <p:sp>
        <p:nvSpPr>
          <p:cNvPr id="22" name="Tekstin paikkamerkki 4">
            <a:extLst>
              <a:ext uri="{FF2B5EF4-FFF2-40B4-BE49-F238E27FC236}">
                <a16:creationId xmlns:a16="http://schemas.microsoft.com/office/drawing/2014/main" id="{6244B9AB-BF32-86E5-168C-4397D3F9F3E2}"/>
              </a:ext>
            </a:extLst>
          </p:cNvPr>
          <p:cNvSpPr>
            <a:spLocks noGrp="1"/>
          </p:cNvSpPr>
          <p:nvPr userDrawn="1">
            <p:ph type="body" sz="quarter" idx="24" hasCustomPrompt="1"/>
          </p:nvPr>
        </p:nvSpPr>
        <p:spPr>
          <a:xfrm>
            <a:off x="5756390" y="5261498"/>
            <a:ext cx="2271713" cy="739017"/>
          </a:xfrm>
          <a:noFill/>
        </p:spPr>
        <p:txBody>
          <a:bodyPr lIns="108000" tIns="0" rIns="108000" anchor="t"/>
          <a:lstStyle>
            <a:lvl1pPr marL="0" indent="0" algn="ctr">
              <a:spcAft>
                <a:spcPts val="0"/>
              </a:spcAft>
              <a:buNone/>
              <a:defRPr sz="2400" b="1">
                <a:solidFill>
                  <a:schemeClr val="tx1"/>
                </a:solidFill>
              </a:defRPr>
            </a:lvl1pPr>
          </a:lstStyle>
          <a:p>
            <a:pPr lvl="0"/>
            <a:r>
              <a:rPr lang="fi-FI" dirty="0"/>
              <a:t>Vaiheen nimi 4</a:t>
            </a:r>
          </a:p>
        </p:txBody>
      </p:sp>
      <p:sp>
        <p:nvSpPr>
          <p:cNvPr id="18" name="Tekstin paikkamerkki 15">
            <a:extLst>
              <a:ext uri="{FF2B5EF4-FFF2-40B4-BE49-F238E27FC236}">
                <a16:creationId xmlns:a16="http://schemas.microsoft.com/office/drawing/2014/main" id="{F3B01AD8-B64F-A29A-EEED-057901E4BE7F}"/>
              </a:ext>
            </a:extLst>
          </p:cNvPr>
          <p:cNvSpPr>
            <a:spLocks noGrp="1"/>
          </p:cNvSpPr>
          <p:nvPr>
            <p:ph type="body" sz="quarter" idx="77" hasCustomPrompt="1"/>
          </p:nvPr>
        </p:nvSpPr>
        <p:spPr>
          <a:xfrm>
            <a:off x="8239193" y="2377467"/>
            <a:ext cx="502214" cy="296492"/>
          </a:xfrm>
        </p:spPr>
        <p:txBody>
          <a:bodyPr anchor="ctr"/>
          <a:lstStyle>
            <a:lvl1pPr marL="0" indent="0" algn="ctr">
              <a:buNone/>
              <a:defRPr sz="2400" b="1">
                <a:solidFill>
                  <a:schemeClr val="bg1"/>
                </a:solidFill>
              </a:defRPr>
            </a:lvl1pPr>
          </a:lstStyle>
          <a:p>
            <a:pPr lvl="0"/>
            <a:r>
              <a:rPr lang="fi-FI" dirty="0"/>
              <a:t>0</a:t>
            </a:r>
          </a:p>
        </p:txBody>
      </p:sp>
      <p:sp>
        <p:nvSpPr>
          <p:cNvPr id="23" name="Tekstin paikkamerkki 5">
            <a:extLst>
              <a:ext uri="{FF2B5EF4-FFF2-40B4-BE49-F238E27FC236}">
                <a16:creationId xmlns:a16="http://schemas.microsoft.com/office/drawing/2014/main" id="{FD99B68D-48AB-1D6B-A690-CE57E7A47452}"/>
              </a:ext>
            </a:extLst>
          </p:cNvPr>
          <p:cNvSpPr>
            <a:spLocks noGrp="1"/>
          </p:cNvSpPr>
          <p:nvPr userDrawn="1">
            <p:ph type="body" sz="quarter" idx="25" hasCustomPrompt="1"/>
          </p:nvPr>
        </p:nvSpPr>
        <p:spPr>
          <a:xfrm>
            <a:off x="7342468" y="1291853"/>
            <a:ext cx="2271712" cy="748384"/>
          </a:xfrm>
          <a:noFill/>
        </p:spPr>
        <p:txBody>
          <a:bodyPr lIns="108000" tIns="0" rIns="108000" anchor="b"/>
          <a:lstStyle>
            <a:lvl1pPr marL="0" indent="0" algn="ctr">
              <a:spcAft>
                <a:spcPts val="0"/>
              </a:spcAft>
              <a:buNone/>
              <a:defRPr sz="2400" b="1">
                <a:solidFill>
                  <a:schemeClr val="tx1"/>
                </a:solidFill>
              </a:defRPr>
            </a:lvl1pPr>
          </a:lstStyle>
          <a:p>
            <a:pPr lvl="0"/>
            <a:r>
              <a:rPr lang="fi-FI" dirty="0"/>
              <a:t>Vaiheen nimi 5</a:t>
            </a:r>
          </a:p>
        </p:txBody>
      </p:sp>
      <p:sp>
        <p:nvSpPr>
          <p:cNvPr id="26" name="Tekstin paikkamerkki 15">
            <a:extLst>
              <a:ext uri="{FF2B5EF4-FFF2-40B4-BE49-F238E27FC236}">
                <a16:creationId xmlns:a16="http://schemas.microsoft.com/office/drawing/2014/main" id="{34C26B14-C86B-D1B7-D856-0038DF127E34}"/>
              </a:ext>
            </a:extLst>
          </p:cNvPr>
          <p:cNvSpPr>
            <a:spLocks noGrp="1"/>
          </p:cNvSpPr>
          <p:nvPr>
            <p:ph type="body" sz="quarter" idx="80" hasCustomPrompt="1"/>
          </p:nvPr>
        </p:nvSpPr>
        <p:spPr>
          <a:xfrm>
            <a:off x="9801112" y="4633195"/>
            <a:ext cx="502214" cy="296492"/>
          </a:xfrm>
        </p:spPr>
        <p:txBody>
          <a:bodyPr anchor="ctr"/>
          <a:lstStyle>
            <a:lvl1pPr marL="0" indent="0" algn="ctr">
              <a:buNone/>
              <a:defRPr sz="2400" b="1">
                <a:solidFill>
                  <a:schemeClr val="bg1"/>
                </a:solidFill>
              </a:defRPr>
            </a:lvl1pPr>
          </a:lstStyle>
          <a:p>
            <a:pPr lvl="0"/>
            <a:r>
              <a:rPr lang="fi-FI" dirty="0"/>
              <a:t>0</a:t>
            </a:r>
          </a:p>
        </p:txBody>
      </p:sp>
      <p:sp>
        <p:nvSpPr>
          <p:cNvPr id="24" name="Tekstin paikkamerkki 6">
            <a:extLst>
              <a:ext uri="{FF2B5EF4-FFF2-40B4-BE49-F238E27FC236}">
                <a16:creationId xmlns:a16="http://schemas.microsoft.com/office/drawing/2014/main" id="{D11E7B04-409C-B8D3-B71C-4B6CF96300E8}"/>
              </a:ext>
            </a:extLst>
          </p:cNvPr>
          <p:cNvSpPr>
            <a:spLocks noGrp="1"/>
          </p:cNvSpPr>
          <p:nvPr userDrawn="1">
            <p:ph type="body" sz="quarter" idx="26" hasCustomPrompt="1"/>
          </p:nvPr>
        </p:nvSpPr>
        <p:spPr>
          <a:xfrm>
            <a:off x="8920483" y="5261498"/>
            <a:ext cx="2271713" cy="739017"/>
          </a:xfrm>
          <a:noFill/>
        </p:spPr>
        <p:txBody>
          <a:bodyPr lIns="108000" tIns="0" rIns="108000" anchor="t"/>
          <a:lstStyle>
            <a:lvl1pPr marL="0" indent="0" algn="ctr">
              <a:spcAft>
                <a:spcPts val="0"/>
              </a:spcAft>
              <a:buNone/>
              <a:defRPr sz="2400" b="1">
                <a:solidFill>
                  <a:schemeClr val="tx1"/>
                </a:solidFill>
              </a:defRPr>
            </a:lvl1pPr>
          </a:lstStyle>
          <a:p>
            <a:pPr lvl="0"/>
            <a:r>
              <a:rPr lang="fi-FI" dirty="0"/>
              <a:t>Vaiheen nimi 6</a:t>
            </a:r>
          </a:p>
        </p:txBody>
      </p:sp>
      <p:sp>
        <p:nvSpPr>
          <p:cNvPr id="4" name="Tekstin paikkamerkki 1">
            <a:extLst>
              <a:ext uri="{FF2B5EF4-FFF2-40B4-BE49-F238E27FC236}">
                <a16:creationId xmlns:a16="http://schemas.microsoft.com/office/drawing/2014/main" id="{1F6FCA6A-EAAC-B6A0-44A2-E0068F82CD5E}"/>
              </a:ext>
            </a:extLst>
          </p:cNvPr>
          <p:cNvSpPr>
            <a:spLocks noGrp="1"/>
          </p:cNvSpPr>
          <p:nvPr userDrawn="1">
            <p:ph type="body" sz="quarter" idx="14" hasCustomPrompt="1"/>
          </p:nvPr>
        </p:nvSpPr>
        <p:spPr>
          <a:xfrm>
            <a:off x="556372" y="4262438"/>
            <a:ext cx="1991873" cy="1490661"/>
          </a:xfrm>
        </p:spPr>
        <p:txBody>
          <a:bodyPr tIns="0" anchor="t"/>
          <a:lstStyle>
            <a:lvl1pPr marL="0" indent="0" algn="l">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Prosessikaavio kuvaa vaihe vaiheelta, miten jokin työ tai tehtävä etenee. Se selkeyttää työvaiheiden järjestystä ja osallistujien rooleja sekä auttaa tunnistamaan mahdollisia kehityskohteita.</a:t>
            </a:r>
          </a:p>
        </p:txBody>
      </p:sp>
      <p:sp>
        <p:nvSpPr>
          <p:cNvPr id="7" name="Alatunnisteen paikkamerkki 6">
            <a:extLst>
              <a:ext uri="{FF2B5EF4-FFF2-40B4-BE49-F238E27FC236}">
                <a16:creationId xmlns:a16="http://schemas.microsoft.com/office/drawing/2014/main" id="{BAF64577-A186-1CE8-B489-C2FBFE0A3CCD}"/>
              </a:ext>
            </a:extLst>
          </p:cNvPr>
          <p:cNvSpPr>
            <a:spLocks noGrp="1"/>
          </p:cNvSpPr>
          <p:nvPr userDrawn="1">
            <p:ph type="ftr" sz="quarter" idx="28"/>
          </p:nvPr>
        </p:nvSpPr>
        <p:spPr/>
        <p:txBody>
          <a:bodyPr/>
          <a:lstStyle/>
          <a:p>
            <a:endParaRPr lang="fi-FI" dirty="0"/>
          </a:p>
        </p:txBody>
      </p:sp>
      <p:sp>
        <p:nvSpPr>
          <p:cNvPr id="6" name="Päivämäärän paikkamerkki 5">
            <a:extLst>
              <a:ext uri="{FF2B5EF4-FFF2-40B4-BE49-F238E27FC236}">
                <a16:creationId xmlns:a16="http://schemas.microsoft.com/office/drawing/2014/main" id="{BA743619-D424-8006-9CD9-AAC6CD7D4BCA}"/>
              </a:ext>
            </a:extLst>
          </p:cNvPr>
          <p:cNvSpPr>
            <a:spLocks noGrp="1"/>
          </p:cNvSpPr>
          <p:nvPr userDrawn="1">
            <p:ph type="dt" sz="half" idx="27"/>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B18C96AF-0A35-6C75-4205-74D747E10D08}"/>
              </a:ext>
            </a:extLst>
          </p:cNvPr>
          <p:cNvSpPr>
            <a:spLocks noGrp="1"/>
          </p:cNvSpPr>
          <p:nvPr userDrawn="1">
            <p:ph type="sldNum" sz="quarter" idx="29"/>
          </p:nvPr>
        </p:nvSpPr>
        <p:spPr/>
        <p:txBody>
          <a:bodyPr/>
          <a:lstStyle/>
          <a:p>
            <a:fld id="{A9494116-C6F5-466F-B5C1-BBB074CB17FC}" type="slidenum">
              <a:rPr lang="fi-FI" smtClean="0"/>
              <a:pPr/>
              <a:t>‹#›</a:t>
            </a:fld>
            <a:endParaRPr lang="fi-FI" dirty="0"/>
          </a:p>
        </p:txBody>
      </p:sp>
      <p:sp>
        <p:nvSpPr>
          <p:cNvPr id="25" name="Logo">
            <a:extLst>
              <a:ext uri="{FF2B5EF4-FFF2-40B4-BE49-F238E27FC236}">
                <a16:creationId xmlns:a16="http://schemas.microsoft.com/office/drawing/2014/main" id="{0570E64D-03E2-00CC-CDAD-18EA07449646}"/>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
        <p:nvSpPr>
          <p:cNvPr id="40" name="Tekstin paikkamerkki 39">
            <a:extLst>
              <a:ext uri="{FF2B5EF4-FFF2-40B4-BE49-F238E27FC236}">
                <a16:creationId xmlns:a16="http://schemas.microsoft.com/office/drawing/2014/main" id="{FDD2841C-C0E2-744F-51D3-93AF49ACA13B}"/>
              </a:ext>
              <a:ext uri="{C183D7F6-B498-43B3-948B-1728B52AA6E4}">
                <adec:decorative xmlns:adec="http://schemas.microsoft.com/office/drawing/2017/decorative" val="1"/>
              </a:ext>
            </a:extLst>
          </p:cNvPr>
          <p:cNvSpPr>
            <a:spLocks noGrp="1"/>
          </p:cNvSpPr>
          <p:nvPr>
            <p:ph type="body" sz="quarter" idx="93" hasCustomPrompt="1"/>
          </p:nvPr>
        </p:nvSpPr>
        <p:spPr>
          <a:xfrm>
            <a:off x="539750" y="3356827"/>
            <a:ext cx="1586535" cy="580602"/>
          </a:xfrm>
          <a:custGeom>
            <a:avLst/>
            <a:gdLst>
              <a:gd name="connsiteX0" fmla="*/ 1586535 w 1586535"/>
              <a:gd name="connsiteY0" fmla="*/ 0 h 580602"/>
              <a:gd name="connsiteX1" fmla="*/ 1586535 w 1586535"/>
              <a:gd name="connsiteY1" fmla="*/ 159186 h 580602"/>
              <a:gd name="connsiteX2" fmla="*/ 0 w 1586535"/>
              <a:gd name="connsiteY2" fmla="*/ 580602 h 580602"/>
              <a:gd name="connsiteX3" fmla="*/ 0 w 1586535"/>
              <a:gd name="connsiteY3" fmla="*/ 421416 h 580602"/>
              <a:gd name="connsiteX4" fmla="*/ 1586535 w 1586535"/>
              <a:gd name="connsiteY4" fmla="*/ 0 h 580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6535" h="580602">
                <a:moveTo>
                  <a:pt x="1586535" y="0"/>
                </a:moveTo>
                <a:lnTo>
                  <a:pt x="1586535" y="159186"/>
                </a:lnTo>
                <a:cubicBezTo>
                  <a:pt x="825214" y="159186"/>
                  <a:pt x="811042" y="580602"/>
                  <a:pt x="0" y="580602"/>
                </a:cubicBezTo>
                <a:lnTo>
                  <a:pt x="0" y="421416"/>
                </a:lnTo>
                <a:cubicBezTo>
                  <a:pt x="773927" y="421416"/>
                  <a:pt x="766802" y="0"/>
                  <a:pt x="1586535" y="0"/>
                </a:cubicBezTo>
                <a:close/>
              </a:path>
            </a:pathLst>
          </a:custGeom>
          <a:solidFill>
            <a:schemeClr val="accent2"/>
          </a:solidFill>
          <a:ln w="3175">
            <a:solidFill>
              <a:schemeClr val="accent2"/>
            </a:solidFill>
          </a:ln>
        </p:spPr>
        <p:txBody>
          <a:bodyPr wrap="square">
            <a:noAutofit/>
          </a:bodyPr>
          <a:lstStyle>
            <a:lvl1pPr marL="0" indent="0">
              <a:buFont typeface="Arial" panose="020B0604020202020204" pitchFamily="34" charset="0"/>
              <a:buNone/>
              <a:defRPr sz="100"/>
            </a:lvl1pPr>
          </a:lstStyle>
          <a:p>
            <a:pPr lvl="0"/>
            <a:r>
              <a:rPr lang="fi-FI" dirty="0"/>
              <a:t> </a:t>
            </a:r>
          </a:p>
        </p:txBody>
      </p:sp>
      <p:sp>
        <p:nvSpPr>
          <p:cNvPr id="41" name="Tekstin paikkamerkki 40">
            <a:extLst>
              <a:ext uri="{FF2B5EF4-FFF2-40B4-BE49-F238E27FC236}">
                <a16:creationId xmlns:a16="http://schemas.microsoft.com/office/drawing/2014/main" id="{15BE14E6-18FE-E807-0262-D2849DCB2E32}"/>
              </a:ext>
              <a:ext uri="{C183D7F6-B498-43B3-948B-1728B52AA6E4}">
                <adec:decorative xmlns:adec="http://schemas.microsoft.com/office/drawing/2017/decorative" val="1"/>
              </a:ext>
            </a:extLst>
          </p:cNvPr>
          <p:cNvSpPr>
            <a:spLocks noGrp="1"/>
          </p:cNvSpPr>
          <p:nvPr>
            <p:ph type="body" sz="quarter" idx="94" hasCustomPrompt="1"/>
          </p:nvPr>
        </p:nvSpPr>
        <p:spPr>
          <a:xfrm>
            <a:off x="2125658" y="3357061"/>
            <a:ext cx="1586535" cy="580602"/>
          </a:xfrm>
          <a:custGeom>
            <a:avLst/>
            <a:gdLst>
              <a:gd name="connsiteX0" fmla="*/ 0 w 1586535"/>
              <a:gd name="connsiteY0" fmla="*/ 0 h 580602"/>
              <a:gd name="connsiteX1" fmla="*/ 1586535 w 1586535"/>
              <a:gd name="connsiteY1" fmla="*/ 421416 h 580602"/>
              <a:gd name="connsiteX2" fmla="*/ 1586535 w 1586535"/>
              <a:gd name="connsiteY2" fmla="*/ 580602 h 580602"/>
              <a:gd name="connsiteX3" fmla="*/ 0 w 1586535"/>
              <a:gd name="connsiteY3" fmla="*/ 159186 h 580602"/>
            </a:gdLst>
            <a:ahLst/>
            <a:cxnLst>
              <a:cxn ang="0">
                <a:pos x="connsiteX0" y="connsiteY0"/>
              </a:cxn>
              <a:cxn ang="0">
                <a:pos x="connsiteX1" y="connsiteY1"/>
              </a:cxn>
              <a:cxn ang="0">
                <a:pos x="connsiteX2" y="connsiteY2"/>
              </a:cxn>
              <a:cxn ang="0">
                <a:pos x="connsiteX3" y="connsiteY3"/>
              </a:cxn>
            </a:cxnLst>
            <a:rect l="l" t="t" r="r" b="b"/>
            <a:pathLst>
              <a:path w="1586535" h="580602">
                <a:moveTo>
                  <a:pt x="0" y="0"/>
                </a:moveTo>
                <a:cubicBezTo>
                  <a:pt x="819733" y="0"/>
                  <a:pt x="812608" y="421416"/>
                  <a:pt x="1586535" y="421416"/>
                </a:cubicBezTo>
                <a:lnTo>
                  <a:pt x="1586535" y="580602"/>
                </a:lnTo>
                <a:cubicBezTo>
                  <a:pt x="775493" y="580602"/>
                  <a:pt x="761321" y="159186"/>
                  <a:pt x="0" y="159186"/>
                </a:cubicBezTo>
                <a:close/>
              </a:path>
            </a:pathLst>
          </a:custGeom>
          <a:solidFill>
            <a:schemeClr val="accent5"/>
          </a:solidFill>
          <a:ln w="3175">
            <a:solidFill>
              <a:schemeClr val="accent5"/>
            </a:solidFill>
          </a:ln>
        </p:spPr>
        <p:txBody>
          <a:bodyPr wrap="square">
            <a:noAutofit/>
          </a:bodyPr>
          <a:lstStyle>
            <a:lvl1pPr marL="0" indent="0">
              <a:buFont typeface="Arial" panose="020B0604020202020204" pitchFamily="34" charset="0"/>
              <a:buNone/>
              <a:defRPr sz="100"/>
            </a:lvl1pPr>
          </a:lstStyle>
          <a:p>
            <a:pPr lvl="0"/>
            <a:r>
              <a:rPr lang="fi-FI" dirty="0"/>
              <a:t> </a:t>
            </a:r>
          </a:p>
        </p:txBody>
      </p:sp>
      <p:sp>
        <p:nvSpPr>
          <p:cNvPr id="42" name="Tekstin paikkamerkki 41">
            <a:extLst>
              <a:ext uri="{FF2B5EF4-FFF2-40B4-BE49-F238E27FC236}">
                <a16:creationId xmlns:a16="http://schemas.microsoft.com/office/drawing/2014/main" id="{E86112D5-F255-CA58-CAA4-534E6E85B0FE}"/>
              </a:ext>
              <a:ext uri="{C183D7F6-B498-43B3-948B-1728B52AA6E4}">
                <adec:decorative xmlns:adec="http://schemas.microsoft.com/office/drawing/2017/decorative" val="1"/>
              </a:ext>
            </a:extLst>
          </p:cNvPr>
          <p:cNvSpPr>
            <a:spLocks noGrp="1"/>
          </p:cNvSpPr>
          <p:nvPr>
            <p:ph type="body" sz="quarter" idx="95" hasCustomPrompt="1"/>
          </p:nvPr>
        </p:nvSpPr>
        <p:spPr>
          <a:xfrm>
            <a:off x="3712976" y="3356827"/>
            <a:ext cx="1586535" cy="580602"/>
          </a:xfrm>
          <a:custGeom>
            <a:avLst/>
            <a:gdLst>
              <a:gd name="connsiteX0" fmla="*/ 1586535 w 1586535"/>
              <a:gd name="connsiteY0" fmla="*/ 0 h 580602"/>
              <a:gd name="connsiteX1" fmla="*/ 1586535 w 1586535"/>
              <a:gd name="connsiteY1" fmla="*/ 159186 h 580602"/>
              <a:gd name="connsiteX2" fmla="*/ 0 w 1586535"/>
              <a:gd name="connsiteY2" fmla="*/ 580602 h 580602"/>
              <a:gd name="connsiteX3" fmla="*/ 0 w 1586535"/>
              <a:gd name="connsiteY3" fmla="*/ 421416 h 580602"/>
              <a:gd name="connsiteX4" fmla="*/ 1586535 w 1586535"/>
              <a:gd name="connsiteY4" fmla="*/ 0 h 580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6535" h="580602">
                <a:moveTo>
                  <a:pt x="1586535" y="0"/>
                </a:moveTo>
                <a:lnTo>
                  <a:pt x="1586535" y="159186"/>
                </a:lnTo>
                <a:cubicBezTo>
                  <a:pt x="825214" y="159186"/>
                  <a:pt x="811042" y="580602"/>
                  <a:pt x="0" y="580602"/>
                </a:cubicBezTo>
                <a:lnTo>
                  <a:pt x="0" y="421416"/>
                </a:lnTo>
                <a:cubicBezTo>
                  <a:pt x="773927" y="421416"/>
                  <a:pt x="766802" y="0"/>
                  <a:pt x="1586535" y="0"/>
                </a:cubicBezTo>
                <a:close/>
              </a:path>
            </a:pathLst>
          </a:custGeom>
          <a:solidFill>
            <a:schemeClr val="accent2"/>
          </a:solidFill>
          <a:ln w="3175">
            <a:solidFill>
              <a:schemeClr val="accent2"/>
            </a:solidFill>
          </a:ln>
        </p:spPr>
        <p:txBody>
          <a:bodyPr wrap="square">
            <a:noAutofit/>
          </a:bodyPr>
          <a:lstStyle>
            <a:lvl1pPr marL="0" indent="0">
              <a:buFont typeface="Arial" panose="020B0604020202020204" pitchFamily="34" charset="0"/>
              <a:buNone/>
              <a:defRPr sz="100"/>
            </a:lvl1pPr>
          </a:lstStyle>
          <a:p>
            <a:pPr lvl="0"/>
            <a:r>
              <a:rPr lang="fi-FI" dirty="0"/>
              <a:t> </a:t>
            </a:r>
          </a:p>
        </p:txBody>
      </p:sp>
      <p:sp>
        <p:nvSpPr>
          <p:cNvPr id="43" name="Tekstin paikkamerkki 42">
            <a:extLst>
              <a:ext uri="{FF2B5EF4-FFF2-40B4-BE49-F238E27FC236}">
                <a16:creationId xmlns:a16="http://schemas.microsoft.com/office/drawing/2014/main" id="{3979E24E-BD59-2928-8E52-0C988083F68D}"/>
              </a:ext>
              <a:ext uri="{C183D7F6-B498-43B3-948B-1728B52AA6E4}">
                <adec:decorative xmlns:adec="http://schemas.microsoft.com/office/drawing/2017/decorative" val="1"/>
              </a:ext>
            </a:extLst>
          </p:cNvPr>
          <p:cNvSpPr>
            <a:spLocks noGrp="1"/>
          </p:cNvSpPr>
          <p:nvPr>
            <p:ph type="body" sz="quarter" idx="96" hasCustomPrompt="1"/>
          </p:nvPr>
        </p:nvSpPr>
        <p:spPr>
          <a:xfrm>
            <a:off x="5301860" y="3357061"/>
            <a:ext cx="1586535" cy="580602"/>
          </a:xfrm>
          <a:custGeom>
            <a:avLst/>
            <a:gdLst>
              <a:gd name="connsiteX0" fmla="*/ 0 w 1586535"/>
              <a:gd name="connsiteY0" fmla="*/ 0 h 580602"/>
              <a:gd name="connsiteX1" fmla="*/ 1586535 w 1586535"/>
              <a:gd name="connsiteY1" fmla="*/ 421416 h 580602"/>
              <a:gd name="connsiteX2" fmla="*/ 1586535 w 1586535"/>
              <a:gd name="connsiteY2" fmla="*/ 580602 h 580602"/>
              <a:gd name="connsiteX3" fmla="*/ 0 w 1586535"/>
              <a:gd name="connsiteY3" fmla="*/ 159186 h 580602"/>
            </a:gdLst>
            <a:ahLst/>
            <a:cxnLst>
              <a:cxn ang="0">
                <a:pos x="connsiteX0" y="connsiteY0"/>
              </a:cxn>
              <a:cxn ang="0">
                <a:pos x="connsiteX1" y="connsiteY1"/>
              </a:cxn>
              <a:cxn ang="0">
                <a:pos x="connsiteX2" y="connsiteY2"/>
              </a:cxn>
              <a:cxn ang="0">
                <a:pos x="connsiteX3" y="connsiteY3"/>
              </a:cxn>
            </a:cxnLst>
            <a:rect l="l" t="t" r="r" b="b"/>
            <a:pathLst>
              <a:path w="1586535" h="580602">
                <a:moveTo>
                  <a:pt x="0" y="0"/>
                </a:moveTo>
                <a:cubicBezTo>
                  <a:pt x="819733" y="0"/>
                  <a:pt x="812608" y="421416"/>
                  <a:pt x="1586535" y="421416"/>
                </a:cubicBezTo>
                <a:lnTo>
                  <a:pt x="1586535" y="580602"/>
                </a:lnTo>
                <a:cubicBezTo>
                  <a:pt x="775493" y="580602"/>
                  <a:pt x="761321" y="159186"/>
                  <a:pt x="0" y="159186"/>
                </a:cubicBezTo>
                <a:close/>
              </a:path>
            </a:pathLst>
          </a:custGeom>
          <a:solidFill>
            <a:schemeClr val="accent5"/>
          </a:solidFill>
          <a:ln w="3175">
            <a:solidFill>
              <a:schemeClr val="accent5"/>
            </a:solidFill>
          </a:ln>
        </p:spPr>
        <p:txBody>
          <a:bodyPr wrap="square">
            <a:noAutofit/>
          </a:bodyPr>
          <a:lstStyle>
            <a:lvl1pPr marL="0" indent="0">
              <a:buFont typeface="Arial" panose="020B0604020202020204" pitchFamily="34" charset="0"/>
              <a:buNone/>
              <a:defRPr sz="100"/>
            </a:lvl1pPr>
          </a:lstStyle>
          <a:p>
            <a:pPr lvl="0"/>
            <a:r>
              <a:rPr lang="fi-FI" dirty="0"/>
              <a:t> </a:t>
            </a:r>
          </a:p>
        </p:txBody>
      </p:sp>
      <p:sp>
        <p:nvSpPr>
          <p:cNvPr id="44" name="Tekstin paikkamerkki 43">
            <a:extLst>
              <a:ext uri="{FF2B5EF4-FFF2-40B4-BE49-F238E27FC236}">
                <a16:creationId xmlns:a16="http://schemas.microsoft.com/office/drawing/2014/main" id="{5FDA9DBF-58D2-0849-08C4-EC5B911205CE}"/>
              </a:ext>
              <a:ext uri="{C183D7F6-B498-43B3-948B-1728B52AA6E4}">
                <adec:decorative xmlns:adec="http://schemas.microsoft.com/office/drawing/2017/decorative" val="1"/>
              </a:ext>
            </a:extLst>
          </p:cNvPr>
          <p:cNvSpPr>
            <a:spLocks noGrp="1"/>
          </p:cNvSpPr>
          <p:nvPr>
            <p:ph type="body" sz="quarter" idx="97" hasCustomPrompt="1"/>
          </p:nvPr>
        </p:nvSpPr>
        <p:spPr>
          <a:xfrm>
            <a:off x="6888473" y="3356827"/>
            <a:ext cx="1586535" cy="580602"/>
          </a:xfrm>
          <a:custGeom>
            <a:avLst/>
            <a:gdLst>
              <a:gd name="connsiteX0" fmla="*/ 1586535 w 1586535"/>
              <a:gd name="connsiteY0" fmla="*/ 0 h 580602"/>
              <a:gd name="connsiteX1" fmla="*/ 1586535 w 1586535"/>
              <a:gd name="connsiteY1" fmla="*/ 159186 h 580602"/>
              <a:gd name="connsiteX2" fmla="*/ 0 w 1586535"/>
              <a:gd name="connsiteY2" fmla="*/ 580602 h 580602"/>
              <a:gd name="connsiteX3" fmla="*/ 0 w 1586535"/>
              <a:gd name="connsiteY3" fmla="*/ 421416 h 580602"/>
              <a:gd name="connsiteX4" fmla="*/ 1586535 w 1586535"/>
              <a:gd name="connsiteY4" fmla="*/ 0 h 580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6535" h="580602">
                <a:moveTo>
                  <a:pt x="1586535" y="0"/>
                </a:moveTo>
                <a:lnTo>
                  <a:pt x="1586535" y="159186"/>
                </a:lnTo>
                <a:cubicBezTo>
                  <a:pt x="825214" y="159186"/>
                  <a:pt x="811042" y="580602"/>
                  <a:pt x="0" y="580602"/>
                </a:cubicBezTo>
                <a:lnTo>
                  <a:pt x="0" y="421416"/>
                </a:lnTo>
                <a:cubicBezTo>
                  <a:pt x="773927" y="421416"/>
                  <a:pt x="766802" y="0"/>
                  <a:pt x="1586535" y="0"/>
                </a:cubicBezTo>
                <a:close/>
              </a:path>
            </a:pathLst>
          </a:custGeom>
          <a:solidFill>
            <a:schemeClr val="accent2"/>
          </a:solidFill>
          <a:ln w="3175">
            <a:solidFill>
              <a:schemeClr val="accent2"/>
            </a:solidFill>
          </a:ln>
        </p:spPr>
        <p:txBody>
          <a:bodyPr wrap="square">
            <a:noAutofit/>
          </a:bodyPr>
          <a:lstStyle>
            <a:lvl1pPr marL="0" indent="0">
              <a:buFont typeface="Arial" panose="020B0604020202020204" pitchFamily="34" charset="0"/>
              <a:buNone/>
              <a:defRPr sz="100"/>
            </a:lvl1pPr>
          </a:lstStyle>
          <a:p>
            <a:pPr lvl="0"/>
            <a:r>
              <a:rPr lang="fi-FI" dirty="0"/>
              <a:t> </a:t>
            </a:r>
          </a:p>
        </p:txBody>
      </p:sp>
      <p:sp>
        <p:nvSpPr>
          <p:cNvPr id="45" name="Tekstin paikkamerkki 44">
            <a:extLst>
              <a:ext uri="{FF2B5EF4-FFF2-40B4-BE49-F238E27FC236}">
                <a16:creationId xmlns:a16="http://schemas.microsoft.com/office/drawing/2014/main" id="{D79B1954-195C-703F-2761-9AFD6A899B57}"/>
              </a:ext>
              <a:ext uri="{C183D7F6-B498-43B3-948B-1728B52AA6E4}">
                <adec:decorative xmlns:adec="http://schemas.microsoft.com/office/drawing/2017/decorative" val="1"/>
              </a:ext>
            </a:extLst>
          </p:cNvPr>
          <p:cNvSpPr>
            <a:spLocks noGrp="1"/>
          </p:cNvSpPr>
          <p:nvPr>
            <p:ph type="body" sz="quarter" idx="98" hasCustomPrompt="1"/>
          </p:nvPr>
        </p:nvSpPr>
        <p:spPr>
          <a:xfrm>
            <a:off x="8475008" y="3357061"/>
            <a:ext cx="1586536" cy="580602"/>
          </a:xfrm>
          <a:custGeom>
            <a:avLst/>
            <a:gdLst>
              <a:gd name="connsiteX0" fmla="*/ 0 w 1586536"/>
              <a:gd name="connsiteY0" fmla="*/ 0 h 580602"/>
              <a:gd name="connsiteX1" fmla="*/ 1586536 w 1586536"/>
              <a:gd name="connsiteY1" fmla="*/ 421416 h 580602"/>
              <a:gd name="connsiteX2" fmla="*/ 1586536 w 1586536"/>
              <a:gd name="connsiteY2" fmla="*/ 580602 h 580602"/>
              <a:gd name="connsiteX3" fmla="*/ 0 w 1586536"/>
              <a:gd name="connsiteY3" fmla="*/ 159186 h 580602"/>
            </a:gdLst>
            <a:ahLst/>
            <a:cxnLst>
              <a:cxn ang="0">
                <a:pos x="connsiteX0" y="connsiteY0"/>
              </a:cxn>
              <a:cxn ang="0">
                <a:pos x="connsiteX1" y="connsiteY1"/>
              </a:cxn>
              <a:cxn ang="0">
                <a:pos x="connsiteX2" y="connsiteY2"/>
              </a:cxn>
              <a:cxn ang="0">
                <a:pos x="connsiteX3" y="connsiteY3"/>
              </a:cxn>
            </a:cxnLst>
            <a:rect l="l" t="t" r="r" b="b"/>
            <a:pathLst>
              <a:path w="1586536" h="580602">
                <a:moveTo>
                  <a:pt x="0" y="0"/>
                </a:moveTo>
                <a:cubicBezTo>
                  <a:pt x="819733" y="0"/>
                  <a:pt x="812608" y="421416"/>
                  <a:pt x="1586536" y="421416"/>
                </a:cubicBezTo>
                <a:lnTo>
                  <a:pt x="1586536" y="580602"/>
                </a:lnTo>
                <a:cubicBezTo>
                  <a:pt x="775493" y="580602"/>
                  <a:pt x="761321" y="159186"/>
                  <a:pt x="0" y="159186"/>
                </a:cubicBezTo>
                <a:close/>
              </a:path>
            </a:pathLst>
          </a:custGeom>
          <a:solidFill>
            <a:schemeClr val="accent5"/>
          </a:solidFill>
          <a:ln w="3175">
            <a:solidFill>
              <a:schemeClr val="accent5"/>
            </a:solidFill>
          </a:ln>
        </p:spPr>
        <p:txBody>
          <a:bodyPr wrap="square">
            <a:noAutofit/>
          </a:bodyPr>
          <a:lstStyle>
            <a:lvl1pPr marL="0" indent="0">
              <a:buFont typeface="Arial" panose="020B0604020202020204" pitchFamily="34" charset="0"/>
              <a:buNone/>
              <a:defRPr sz="100"/>
            </a:lvl1pPr>
          </a:lstStyle>
          <a:p>
            <a:pPr lvl="0"/>
            <a:r>
              <a:rPr lang="fi-FI" dirty="0"/>
              <a:t> </a:t>
            </a:r>
          </a:p>
        </p:txBody>
      </p:sp>
      <p:sp>
        <p:nvSpPr>
          <p:cNvPr id="46" name="Tekstin paikkamerkki 45">
            <a:extLst>
              <a:ext uri="{FF2B5EF4-FFF2-40B4-BE49-F238E27FC236}">
                <a16:creationId xmlns:a16="http://schemas.microsoft.com/office/drawing/2014/main" id="{5604F35A-FD20-117F-648D-8E9D7A5BF340}"/>
              </a:ext>
              <a:ext uri="{C183D7F6-B498-43B3-948B-1728B52AA6E4}">
                <adec:decorative xmlns:adec="http://schemas.microsoft.com/office/drawing/2017/decorative" val="1"/>
              </a:ext>
            </a:extLst>
          </p:cNvPr>
          <p:cNvSpPr>
            <a:spLocks noGrp="1"/>
          </p:cNvSpPr>
          <p:nvPr>
            <p:ph type="body" sz="quarter" idx="99" hasCustomPrompt="1"/>
          </p:nvPr>
        </p:nvSpPr>
        <p:spPr>
          <a:xfrm>
            <a:off x="10061544" y="3356827"/>
            <a:ext cx="1586535" cy="580602"/>
          </a:xfrm>
          <a:custGeom>
            <a:avLst/>
            <a:gdLst>
              <a:gd name="connsiteX0" fmla="*/ 1586535 w 1586535"/>
              <a:gd name="connsiteY0" fmla="*/ 0 h 580602"/>
              <a:gd name="connsiteX1" fmla="*/ 1586535 w 1586535"/>
              <a:gd name="connsiteY1" fmla="*/ 159186 h 580602"/>
              <a:gd name="connsiteX2" fmla="*/ 0 w 1586535"/>
              <a:gd name="connsiteY2" fmla="*/ 580602 h 580602"/>
              <a:gd name="connsiteX3" fmla="*/ 0 w 1586535"/>
              <a:gd name="connsiteY3" fmla="*/ 421416 h 580602"/>
              <a:gd name="connsiteX4" fmla="*/ 1586535 w 1586535"/>
              <a:gd name="connsiteY4" fmla="*/ 0 h 580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6535" h="580602">
                <a:moveTo>
                  <a:pt x="1586535" y="0"/>
                </a:moveTo>
                <a:lnTo>
                  <a:pt x="1586535" y="159186"/>
                </a:lnTo>
                <a:cubicBezTo>
                  <a:pt x="825214" y="159186"/>
                  <a:pt x="811042" y="580602"/>
                  <a:pt x="0" y="580602"/>
                </a:cubicBezTo>
                <a:lnTo>
                  <a:pt x="0" y="421416"/>
                </a:lnTo>
                <a:cubicBezTo>
                  <a:pt x="773927" y="421416"/>
                  <a:pt x="766801" y="0"/>
                  <a:pt x="1586535" y="0"/>
                </a:cubicBezTo>
                <a:close/>
              </a:path>
            </a:pathLst>
          </a:custGeom>
          <a:solidFill>
            <a:schemeClr val="accent2"/>
          </a:solidFill>
          <a:ln w="3175">
            <a:solidFill>
              <a:schemeClr val="accent2"/>
            </a:solidFill>
          </a:ln>
        </p:spPr>
        <p:txBody>
          <a:bodyPr wrap="square">
            <a:noAutofit/>
          </a:bodyPr>
          <a:lstStyle>
            <a:lvl1pPr marL="0" indent="0">
              <a:buFont typeface="Arial" panose="020B0604020202020204" pitchFamily="34" charset="0"/>
              <a:buNone/>
              <a:defRPr sz="100"/>
            </a:lvl1pPr>
          </a:lstStyle>
          <a:p>
            <a:pPr lvl="0"/>
            <a:r>
              <a:rPr lang="fi-FI" dirty="0"/>
              <a:t> </a:t>
            </a:r>
          </a:p>
        </p:txBody>
      </p:sp>
    </p:spTree>
    <p:extLst>
      <p:ext uri="{BB962C8B-B14F-4D97-AF65-F5344CB8AC3E}">
        <p14:creationId xmlns:p14="http://schemas.microsoft.com/office/powerpoint/2010/main" val="3777222427"/>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preserve="1" userDrawn="1">
  <p:cSld name="Prosessikaavio 2">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46099" y="546100"/>
            <a:ext cx="11104564" cy="692150"/>
          </a:xfrm>
          <a:prstGeom prst="rect">
            <a:avLst/>
          </a:prstGeom>
        </p:spPr>
        <p:txBody>
          <a:bodyPr anchor="t"/>
          <a:lstStyle>
            <a:lvl1pPr algn="ctr">
              <a:defRPr sz="3600">
                <a:solidFill>
                  <a:schemeClr val="tx1"/>
                </a:solidFill>
              </a:defRPr>
            </a:lvl1pPr>
          </a:lstStyle>
          <a:p>
            <a:r>
              <a:rPr lang="fi-FI" dirty="0"/>
              <a:t>Prosessikaavio 2</a:t>
            </a:r>
          </a:p>
        </p:txBody>
      </p:sp>
      <p:sp>
        <p:nvSpPr>
          <p:cNvPr id="83" name="Tekstin paikkamerkki 82">
            <a:extLst>
              <a:ext uri="{FF2B5EF4-FFF2-40B4-BE49-F238E27FC236}">
                <a16:creationId xmlns:a16="http://schemas.microsoft.com/office/drawing/2014/main" id="{63486880-5663-CF50-A7A3-E8411BA856C2}"/>
              </a:ext>
              <a:ext uri="{C183D7F6-B498-43B3-948B-1728B52AA6E4}">
                <adec:decorative xmlns:adec="http://schemas.microsoft.com/office/drawing/2017/decorative" val="1"/>
              </a:ext>
            </a:extLst>
          </p:cNvPr>
          <p:cNvSpPr>
            <a:spLocks noGrp="1"/>
          </p:cNvSpPr>
          <p:nvPr>
            <p:ph type="body" sz="quarter" idx="42" hasCustomPrompt="1"/>
          </p:nvPr>
        </p:nvSpPr>
        <p:spPr>
          <a:xfrm rot="18900000">
            <a:off x="3231193" y="1517344"/>
            <a:ext cx="5729614" cy="5729562"/>
          </a:xfrm>
          <a:custGeom>
            <a:avLst/>
            <a:gdLst>
              <a:gd name="connsiteX0" fmla="*/ 5729560 w 5729614"/>
              <a:gd name="connsiteY0" fmla="*/ 5630458 h 5729562"/>
              <a:gd name="connsiteX1" fmla="*/ 5729467 w 5729614"/>
              <a:gd name="connsiteY1" fmla="*/ 5729562 h 5729562"/>
              <a:gd name="connsiteX2" fmla="*/ 5674357 w 5729614"/>
              <a:gd name="connsiteY2" fmla="*/ 5729562 h 5729562"/>
              <a:gd name="connsiteX3" fmla="*/ 5674450 w 5729614"/>
              <a:gd name="connsiteY3" fmla="*/ 5696590 h 5729562"/>
              <a:gd name="connsiteX4" fmla="*/ 5663429 w 5729614"/>
              <a:gd name="connsiteY4" fmla="*/ 5696590 h 5729562"/>
              <a:gd name="connsiteX5" fmla="*/ 5663522 w 5729614"/>
              <a:gd name="connsiteY5" fmla="*/ 5630551 h 5729562"/>
              <a:gd name="connsiteX6" fmla="*/ 99103 w 5729614"/>
              <a:gd name="connsiteY6" fmla="*/ 1 h 5729562"/>
              <a:gd name="connsiteX7" fmla="*/ 99105 w 5729614"/>
              <a:gd name="connsiteY7" fmla="*/ 66134 h 5729562"/>
              <a:gd name="connsiteX8" fmla="*/ 33065 w 5729614"/>
              <a:gd name="connsiteY8" fmla="*/ 66039 h 5729562"/>
              <a:gd name="connsiteX9" fmla="*/ 33066 w 5729614"/>
              <a:gd name="connsiteY9" fmla="*/ 55206 h 5729562"/>
              <a:gd name="connsiteX10" fmla="*/ 0 w 5729614"/>
              <a:gd name="connsiteY10" fmla="*/ 55205 h 5729562"/>
              <a:gd name="connsiteX11" fmla="*/ 0 w 5729614"/>
              <a:gd name="connsiteY11" fmla="*/ 95 h 5729562"/>
              <a:gd name="connsiteX12" fmla="*/ 2926054 w 5729614"/>
              <a:gd name="connsiteY12" fmla="*/ 2770533 h 5729562"/>
              <a:gd name="connsiteX13" fmla="*/ 2926055 w 5729614"/>
              <a:gd name="connsiteY13" fmla="*/ 2803599 h 5729562"/>
              <a:gd name="connsiteX14" fmla="*/ 2959120 w 5729614"/>
              <a:gd name="connsiteY14" fmla="*/ 2803599 h 5729562"/>
              <a:gd name="connsiteX15" fmla="*/ 2959027 w 5729614"/>
              <a:gd name="connsiteY15" fmla="*/ 2869638 h 5729562"/>
              <a:gd name="connsiteX16" fmla="*/ 2860016 w 5729614"/>
              <a:gd name="connsiteY16" fmla="*/ 2869638 h 5729562"/>
              <a:gd name="connsiteX17" fmla="*/ 2860016 w 5729614"/>
              <a:gd name="connsiteY17" fmla="*/ 2770626 h 5729562"/>
              <a:gd name="connsiteX18" fmla="*/ 358798 w 5729614"/>
              <a:gd name="connsiteY18" fmla="*/ 59 h 5729562"/>
              <a:gd name="connsiteX19" fmla="*/ 358797 w 5729614"/>
              <a:gd name="connsiteY19" fmla="*/ 66108 h 5729562"/>
              <a:gd name="connsiteX20" fmla="*/ 228947 w 5729614"/>
              <a:gd name="connsiteY20" fmla="*/ 66108 h 5729562"/>
              <a:gd name="connsiteX21" fmla="*/ 228946 w 5729614"/>
              <a:gd name="connsiteY21" fmla="*/ 59 h 5729562"/>
              <a:gd name="connsiteX22" fmla="*/ 5729614 w 5729614"/>
              <a:gd name="connsiteY22" fmla="*/ 5370861 h 5729562"/>
              <a:gd name="connsiteX23" fmla="*/ 5729614 w 5729614"/>
              <a:gd name="connsiteY23" fmla="*/ 5500711 h 5729562"/>
              <a:gd name="connsiteX24" fmla="*/ 5663565 w 5729614"/>
              <a:gd name="connsiteY24" fmla="*/ 5500712 h 5729562"/>
              <a:gd name="connsiteX25" fmla="*/ 5663565 w 5729614"/>
              <a:gd name="connsiteY25" fmla="*/ 5370860 h 5729562"/>
              <a:gd name="connsiteX26" fmla="*/ 3213440 w 5729614"/>
              <a:gd name="connsiteY26" fmla="*/ 2803565 h 5729562"/>
              <a:gd name="connsiteX27" fmla="*/ 3213440 w 5729614"/>
              <a:gd name="connsiteY27" fmla="*/ 2869614 h 5729562"/>
              <a:gd name="connsiteX28" fmla="*/ 3086231 w 5729614"/>
              <a:gd name="connsiteY28" fmla="*/ 2869614 h 5729562"/>
              <a:gd name="connsiteX29" fmla="*/ 3086231 w 5729614"/>
              <a:gd name="connsiteY29" fmla="*/ 2803565 h 5729562"/>
              <a:gd name="connsiteX30" fmla="*/ 2926050 w 5729614"/>
              <a:gd name="connsiteY30" fmla="*/ 2516145 h 5729562"/>
              <a:gd name="connsiteX31" fmla="*/ 2926051 w 5729614"/>
              <a:gd name="connsiteY31" fmla="*/ 2643354 h 5729562"/>
              <a:gd name="connsiteX32" fmla="*/ 2860002 w 5729614"/>
              <a:gd name="connsiteY32" fmla="*/ 2643354 h 5729562"/>
              <a:gd name="connsiteX33" fmla="*/ 2860002 w 5729614"/>
              <a:gd name="connsiteY33" fmla="*/ 2516146 h 5729562"/>
              <a:gd name="connsiteX34" fmla="*/ 618671 w 5729614"/>
              <a:gd name="connsiteY34" fmla="*/ 175 h 5729562"/>
              <a:gd name="connsiteX35" fmla="*/ 618671 w 5729614"/>
              <a:gd name="connsiteY35" fmla="*/ 66224 h 5729562"/>
              <a:gd name="connsiteX36" fmla="*/ 488820 w 5729614"/>
              <a:gd name="connsiteY36" fmla="*/ 66224 h 5729562"/>
              <a:gd name="connsiteX37" fmla="*/ 488820 w 5729614"/>
              <a:gd name="connsiteY37" fmla="*/ 175 h 5729562"/>
              <a:gd name="connsiteX38" fmla="*/ 5729596 w 5729614"/>
              <a:gd name="connsiteY38" fmla="*/ 5110988 h 5729562"/>
              <a:gd name="connsiteX39" fmla="*/ 5729596 w 5729614"/>
              <a:gd name="connsiteY39" fmla="*/ 5240839 h 5729562"/>
              <a:gd name="connsiteX40" fmla="*/ 5663548 w 5729614"/>
              <a:gd name="connsiteY40" fmla="*/ 5240839 h 5729562"/>
              <a:gd name="connsiteX41" fmla="*/ 5663548 w 5729614"/>
              <a:gd name="connsiteY41" fmla="*/ 5110988 h 5729562"/>
              <a:gd name="connsiteX42" fmla="*/ 3467801 w 5729614"/>
              <a:gd name="connsiteY42" fmla="*/ 2803644 h 5729562"/>
              <a:gd name="connsiteX43" fmla="*/ 3467801 w 5729614"/>
              <a:gd name="connsiteY43" fmla="*/ 2869692 h 5729562"/>
              <a:gd name="connsiteX44" fmla="*/ 3340592 w 5729614"/>
              <a:gd name="connsiteY44" fmla="*/ 2869693 h 5729562"/>
              <a:gd name="connsiteX45" fmla="*/ 3340592 w 5729614"/>
              <a:gd name="connsiteY45" fmla="*/ 2803645 h 5729562"/>
              <a:gd name="connsiteX46" fmla="*/ 2926035 w 5729614"/>
              <a:gd name="connsiteY46" fmla="*/ 2261691 h 5729562"/>
              <a:gd name="connsiteX47" fmla="*/ 2926035 w 5729614"/>
              <a:gd name="connsiteY47" fmla="*/ 2388900 h 5729562"/>
              <a:gd name="connsiteX48" fmla="*/ 2859987 w 5729614"/>
              <a:gd name="connsiteY48" fmla="*/ 2388900 h 5729562"/>
              <a:gd name="connsiteX49" fmla="*/ 2859987 w 5729614"/>
              <a:gd name="connsiteY49" fmla="*/ 2261691 h 5729562"/>
              <a:gd name="connsiteX50" fmla="*/ 5729395 w 5729614"/>
              <a:gd name="connsiteY50" fmla="*/ 4851675 h 5729562"/>
              <a:gd name="connsiteX51" fmla="*/ 5729395 w 5729614"/>
              <a:gd name="connsiteY51" fmla="*/ 4981525 h 5729562"/>
              <a:gd name="connsiteX52" fmla="*/ 5663346 w 5729614"/>
              <a:gd name="connsiteY52" fmla="*/ 4981526 h 5729562"/>
              <a:gd name="connsiteX53" fmla="*/ 5663345 w 5729614"/>
              <a:gd name="connsiteY53" fmla="*/ 4851675 h 5729562"/>
              <a:gd name="connsiteX54" fmla="*/ 878452 w 5729614"/>
              <a:gd name="connsiteY54" fmla="*/ 67 h 5729562"/>
              <a:gd name="connsiteX55" fmla="*/ 878451 w 5729614"/>
              <a:gd name="connsiteY55" fmla="*/ 66114 h 5729562"/>
              <a:gd name="connsiteX56" fmla="*/ 748599 w 5729614"/>
              <a:gd name="connsiteY56" fmla="*/ 66114 h 5729562"/>
              <a:gd name="connsiteX57" fmla="*/ 748600 w 5729614"/>
              <a:gd name="connsiteY57" fmla="*/ 67 h 5729562"/>
              <a:gd name="connsiteX58" fmla="*/ 3722255 w 5729614"/>
              <a:gd name="connsiteY58" fmla="*/ 2803629 h 5729562"/>
              <a:gd name="connsiteX59" fmla="*/ 3722255 w 5729614"/>
              <a:gd name="connsiteY59" fmla="*/ 2869679 h 5729562"/>
              <a:gd name="connsiteX60" fmla="*/ 3595047 w 5729614"/>
              <a:gd name="connsiteY60" fmla="*/ 2869679 h 5729562"/>
              <a:gd name="connsiteX61" fmla="*/ 3595046 w 5729614"/>
              <a:gd name="connsiteY61" fmla="*/ 2803630 h 5729562"/>
              <a:gd name="connsiteX62" fmla="*/ 2926020 w 5729614"/>
              <a:gd name="connsiteY62" fmla="*/ 2007237 h 5729562"/>
              <a:gd name="connsiteX63" fmla="*/ 2926020 w 5729614"/>
              <a:gd name="connsiteY63" fmla="*/ 2134445 h 5729562"/>
              <a:gd name="connsiteX64" fmla="*/ 2859972 w 5729614"/>
              <a:gd name="connsiteY64" fmla="*/ 2134445 h 5729562"/>
              <a:gd name="connsiteX65" fmla="*/ 2859972 w 5729614"/>
              <a:gd name="connsiteY65" fmla="*/ 2007237 h 5729562"/>
              <a:gd name="connsiteX66" fmla="*/ 5729603 w 5729614"/>
              <a:gd name="connsiteY66" fmla="*/ 4591335 h 5729562"/>
              <a:gd name="connsiteX67" fmla="*/ 5729603 w 5729614"/>
              <a:gd name="connsiteY67" fmla="*/ 4721186 h 5729562"/>
              <a:gd name="connsiteX68" fmla="*/ 5663555 w 5729614"/>
              <a:gd name="connsiteY68" fmla="*/ 4721186 h 5729562"/>
              <a:gd name="connsiteX69" fmla="*/ 5663555 w 5729614"/>
              <a:gd name="connsiteY69" fmla="*/ 4591335 h 5729562"/>
              <a:gd name="connsiteX70" fmla="*/ 1138323 w 5729614"/>
              <a:gd name="connsiteY70" fmla="*/ 48 h 5729562"/>
              <a:gd name="connsiteX71" fmla="*/ 1138325 w 5729614"/>
              <a:gd name="connsiteY71" fmla="*/ 66098 h 5729562"/>
              <a:gd name="connsiteX72" fmla="*/ 1008473 w 5729614"/>
              <a:gd name="connsiteY72" fmla="*/ 66098 h 5729562"/>
              <a:gd name="connsiteX73" fmla="*/ 1008474 w 5729614"/>
              <a:gd name="connsiteY73" fmla="*/ 50 h 5729562"/>
              <a:gd name="connsiteX74" fmla="*/ 3976710 w 5729614"/>
              <a:gd name="connsiteY74" fmla="*/ 2803614 h 5729562"/>
              <a:gd name="connsiteX75" fmla="*/ 3976710 w 5729614"/>
              <a:gd name="connsiteY75" fmla="*/ 2869662 h 5729562"/>
              <a:gd name="connsiteX76" fmla="*/ 3849501 w 5729614"/>
              <a:gd name="connsiteY76" fmla="*/ 2869663 h 5729562"/>
              <a:gd name="connsiteX77" fmla="*/ 3849501 w 5729614"/>
              <a:gd name="connsiteY77" fmla="*/ 2803615 h 5729562"/>
              <a:gd name="connsiteX78" fmla="*/ 2926005 w 5729614"/>
              <a:gd name="connsiteY78" fmla="*/ 1752782 h 5729562"/>
              <a:gd name="connsiteX79" fmla="*/ 2926005 w 5729614"/>
              <a:gd name="connsiteY79" fmla="*/ 1879991 h 5729562"/>
              <a:gd name="connsiteX80" fmla="*/ 2859957 w 5729614"/>
              <a:gd name="connsiteY80" fmla="*/ 1879991 h 5729562"/>
              <a:gd name="connsiteX81" fmla="*/ 2859957 w 5729614"/>
              <a:gd name="connsiteY81" fmla="*/ 1752782 h 5729562"/>
              <a:gd name="connsiteX82" fmla="*/ 5729588 w 5729614"/>
              <a:gd name="connsiteY82" fmla="*/ 4331594 h 5729562"/>
              <a:gd name="connsiteX83" fmla="*/ 5729588 w 5729614"/>
              <a:gd name="connsiteY83" fmla="*/ 4461445 h 5729562"/>
              <a:gd name="connsiteX84" fmla="*/ 5663539 w 5729614"/>
              <a:gd name="connsiteY84" fmla="*/ 4461445 h 5729562"/>
              <a:gd name="connsiteX85" fmla="*/ 5663539 w 5729614"/>
              <a:gd name="connsiteY85" fmla="*/ 4331594 h 5729562"/>
              <a:gd name="connsiteX86" fmla="*/ 1398065 w 5729614"/>
              <a:gd name="connsiteY86" fmla="*/ 33 h 5729562"/>
              <a:gd name="connsiteX87" fmla="*/ 1398064 w 5729614"/>
              <a:gd name="connsiteY87" fmla="*/ 66080 h 5729562"/>
              <a:gd name="connsiteX88" fmla="*/ 1268215 w 5729614"/>
              <a:gd name="connsiteY88" fmla="*/ 66082 h 5729562"/>
              <a:gd name="connsiteX89" fmla="*/ 1268214 w 5729614"/>
              <a:gd name="connsiteY89" fmla="*/ 33 h 5729562"/>
              <a:gd name="connsiteX90" fmla="*/ 4231164 w 5729614"/>
              <a:gd name="connsiteY90" fmla="*/ 2803599 h 5729562"/>
              <a:gd name="connsiteX91" fmla="*/ 4231164 w 5729614"/>
              <a:gd name="connsiteY91" fmla="*/ 2869647 h 5729562"/>
              <a:gd name="connsiteX92" fmla="*/ 4103955 w 5729614"/>
              <a:gd name="connsiteY92" fmla="*/ 2869648 h 5729562"/>
              <a:gd name="connsiteX93" fmla="*/ 4103955 w 5729614"/>
              <a:gd name="connsiteY93" fmla="*/ 2803600 h 5729562"/>
              <a:gd name="connsiteX94" fmla="*/ 2925989 w 5729614"/>
              <a:gd name="connsiteY94" fmla="*/ 1498327 h 5729562"/>
              <a:gd name="connsiteX95" fmla="*/ 2925989 w 5729614"/>
              <a:gd name="connsiteY95" fmla="*/ 1625535 h 5729562"/>
              <a:gd name="connsiteX96" fmla="*/ 2859941 w 5729614"/>
              <a:gd name="connsiteY96" fmla="*/ 1625535 h 5729562"/>
              <a:gd name="connsiteX97" fmla="*/ 2859941 w 5729614"/>
              <a:gd name="connsiteY97" fmla="*/ 1498327 h 5729562"/>
              <a:gd name="connsiteX98" fmla="*/ 5729477 w 5729614"/>
              <a:gd name="connsiteY98" fmla="*/ 4072187 h 5729562"/>
              <a:gd name="connsiteX99" fmla="*/ 5729478 w 5729614"/>
              <a:gd name="connsiteY99" fmla="*/ 4202038 h 5729562"/>
              <a:gd name="connsiteX100" fmla="*/ 5663430 w 5729614"/>
              <a:gd name="connsiteY100" fmla="*/ 4202038 h 5729562"/>
              <a:gd name="connsiteX101" fmla="*/ 5663429 w 5729614"/>
              <a:gd name="connsiteY101" fmla="*/ 4072187 h 5729562"/>
              <a:gd name="connsiteX102" fmla="*/ 1657845 w 5729614"/>
              <a:gd name="connsiteY102" fmla="*/ 56 h 5729562"/>
              <a:gd name="connsiteX103" fmla="*/ 1657845 w 5729614"/>
              <a:gd name="connsiteY103" fmla="*/ 66104 h 5729562"/>
              <a:gd name="connsiteX104" fmla="*/ 1527993 w 5729614"/>
              <a:gd name="connsiteY104" fmla="*/ 66104 h 5729562"/>
              <a:gd name="connsiteX105" fmla="*/ 1527993 w 5729614"/>
              <a:gd name="connsiteY105" fmla="*/ 56 h 5729562"/>
              <a:gd name="connsiteX106" fmla="*/ 2926069 w 5729614"/>
              <a:gd name="connsiteY106" fmla="*/ 1244097 h 5729562"/>
              <a:gd name="connsiteX107" fmla="*/ 2926070 w 5729614"/>
              <a:gd name="connsiteY107" fmla="*/ 1371307 h 5729562"/>
              <a:gd name="connsiteX108" fmla="*/ 2860021 w 5729614"/>
              <a:gd name="connsiteY108" fmla="*/ 1371307 h 5729562"/>
              <a:gd name="connsiteX109" fmla="*/ 2860021 w 5729614"/>
              <a:gd name="connsiteY109" fmla="*/ 1244098 h 5729562"/>
              <a:gd name="connsiteX110" fmla="*/ 4485620 w 5729614"/>
              <a:gd name="connsiteY110" fmla="*/ 2803585 h 5729562"/>
              <a:gd name="connsiteX111" fmla="*/ 4485620 w 5729614"/>
              <a:gd name="connsiteY111" fmla="*/ 2869633 h 5729562"/>
              <a:gd name="connsiteX112" fmla="*/ 4358410 w 5729614"/>
              <a:gd name="connsiteY112" fmla="*/ 2869633 h 5729562"/>
              <a:gd name="connsiteX113" fmla="*/ 4358410 w 5729614"/>
              <a:gd name="connsiteY113" fmla="*/ 2803585 h 5729562"/>
              <a:gd name="connsiteX114" fmla="*/ 5729594 w 5729614"/>
              <a:gd name="connsiteY114" fmla="*/ 3812073 h 5729562"/>
              <a:gd name="connsiteX115" fmla="*/ 5729594 w 5729614"/>
              <a:gd name="connsiteY115" fmla="*/ 3941924 h 5729562"/>
              <a:gd name="connsiteX116" fmla="*/ 5663545 w 5729614"/>
              <a:gd name="connsiteY116" fmla="*/ 3941924 h 5729562"/>
              <a:gd name="connsiteX117" fmla="*/ 5663546 w 5729614"/>
              <a:gd name="connsiteY117" fmla="*/ 3812073 h 5729562"/>
              <a:gd name="connsiteX118" fmla="*/ 1917586 w 5729614"/>
              <a:gd name="connsiteY118" fmla="*/ 40 h 5729562"/>
              <a:gd name="connsiteX119" fmla="*/ 1917586 w 5729614"/>
              <a:gd name="connsiteY119" fmla="*/ 66088 h 5729562"/>
              <a:gd name="connsiteX120" fmla="*/ 1787734 w 5729614"/>
              <a:gd name="connsiteY120" fmla="*/ 66088 h 5729562"/>
              <a:gd name="connsiteX121" fmla="*/ 1787735 w 5729614"/>
              <a:gd name="connsiteY121" fmla="*/ 41 h 5729562"/>
              <a:gd name="connsiteX122" fmla="*/ 2926093 w 5729614"/>
              <a:gd name="connsiteY122" fmla="*/ 989736 h 5729562"/>
              <a:gd name="connsiteX123" fmla="*/ 2926093 w 5729614"/>
              <a:gd name="connsiteY123" fmla="*/ 1116945 h 5729562"/>
              <a:gd name="connsiteX124" fmla="*/ 2860044 w 5729614"/>
              <a:gd name="connsiteY124" fmla="*/ 1116945 h 5729562"/>
              <a:gd name="connsiteX125" fmla="*/ 2860044 w 5729614"/>
              <a:gd name="connsiteY125" fmla="*/ 989737 h 5729562"/>
              <a:gd name="connsiteX126" fmla="*/ 4740074 w 5729614"/>
              <a:gd name="connsiteY126" fmla="*/ 2803570 h 5729562"/>
              <a:gd name="connsiteX127" fmla="*/ 4740075 w 5729614"/>
              <a:gd name="connsiteY127" fmla="*/ 2869618 h 5729562"/>
              <a:gd name="connsiteX128" fmla="*/ 4612864 w 5729614"/>
              <a:gd name="connsiteY128" fmla="*/ 2869618 h 5729562"/>
              <a:gd name="connsiteX129" fmla="*/ 4612864 w 5729614"/>
              <a:gd name="connsiteY129" fmla="*/ 2803570 h 5729562"/>
              <a:gd name="connsiteX130" fmla="*/ 5729483 w 5729614"/>
              <a:gd name="connsiteY130" fmla="*/ 3552667 h 5729562"/>
              <a:gd name="connsiteX131" fmla="*/ 5729484 w 5729614"/>
              <a:gd name="connsiteY131" fmla="*/ 3682518 h 5729562"/>
              <a:gd name="connsiteX132" fmla="*/ 5663436 w 5729614"/>
              <a:gd name="connsiteY132" fmla="*/ 3682518 h 5729562"/>
              <a:gd name="connsiteX133" fmla="*/ 5663435 w 5729614"/>
              <a:gd name="connsiteY133" fmla="*/ 3552667 h 5729562"/>
              <a:gd name="connsiteX134" fmla="*/ 2177458 w 5729614"/>
              <a:gd name="connsiteY134" fmla="*/ 24 h 5729562"/>
              <a:gd name="connsiteX135" fmla="*/ 2177458 w 5729614"/>
              <a:gd name="connsiteY135" fmla="*/ 66072 h 5729562"/>
              <a:gd name="connsiteX136" fmla="*/ 2047607 w 5729614"/>
              <a:gd name="connsiteY136" fmla="*/ 66072 h 5729562"/>
              <a:gd name="connsiteX137" fmla="*/ 2047607 w 5729614"/>
              <a:gd name="connsiteY137" fmla="*/ 24 h 5729562"/>
              <a:gd name="connsiteX138" fmla="*/ 2926077 w 5729614"/>
              <a:gd name="connsiteY138" fmla="*/ 735282 h 5729562"/>
              <a:gd name="connsiteX139" fmla="*/ 2926077 w 5729614"/>
              <a:gd name="connsiteY139" fmla="*/ 862491 h 5729562"/>
              <a:gd name="connsiteX140" fmla="*/ 2860029 w 5729614"/>
              <a:gd name="connsiteY140" fmla="*/ 862491 h 5729562"/>
              <a:gd name="connsiteX141" fmla="*/ 2860029 w 5729614"/>
              <a:gd name="connsiteY141" fmla="*/ 735282 h 5729562"/>
              <a:gd name="connsiteX142" fmla="*/ 4994528 w 5729614"/>
              <a:gd name="connsiteY142" fmla="*/ 2803555 h 5729562"/>
              <a:gd name="connsiteX143" fmla="*/ 4994528 w 5729614"/>
              <a:gd name="connsiteY143" fmla="*/ 2869603 h 5729562"/>
              <a:gd name="connsiteX144" fmla="*/ 4867319 w 5729614"/>
              <a:gd name="connsiteY144" fmla="*/ 2869604 h 5729562"/>
              <a:gd name="connsiteX145" fmla="*/ 4867319 w 5729614"/>
              <a:gd name="connsiteY145" fmla="*/ 2803556 h 5729562"/>
              <a:gd name="connsiteX146" fmla="*/ 2437239 w 5729614"/>
              <a:gd name="connsiteY146" fmla="*/ 47 h 5729562"/>
              <a:gd name="connsiteX147" fmla="*/ 2437239 w 5729614"/>
              <a:gd name="connsiteY147" fmla="*/ 66095 h 5729562"/>
              <a:gd name="connsiteX148" fmla="*/ 2307387 w 5729614"/>
              <a:gd name="connsiteY148" fmla="*/ 66095 h 5729562"/>
              <a:gd name="connsiteX149" fmla="*/ 2307387 w 5729614"/>
              <a:gd name="connsiteY149" fmla="*/ 47 h 5729562"/>
              <a:gd name="connsiteX150" fmla="*/ 5729562 w 5729614"/>
              <a:gd name="connsiteY150" fmla="*/ 3292327 h 5729562"/>
              <a:gd name="connsiteX151" fmla="*/ 5729562 w 5729614"/>
              <a:gd name="connsiteY151" fmla="*/ 3422177 h 5729562"/>
              <a:gd name="connsiteX152" fmla="*/ 5663514 w 5729614"/>
              <a:gd name="connsiteY152" fmla="*/ 3422178 h 5729562"/>
              <a:gd name="connsiteX153" fmla="*/ 5663513 w 5729614"/>
              <a:gd name="connsiteY153" fmla="*/ 3292327 h 5729562"/>
              <a:gd name="connsiteX154" fmla="*/ 2926062 w 5729614"/>
              <a:gd name="connsiteY154" fmla="*/ 480828 h 5729562"/>
              <a:gd name="connsiteX155" fmla="*/ 2926062 w 5729614"/>
              <a:gd name="connsiteY155" fmla="*/ 608036 h 5729562"/>
              <a:gd name="connsiteX156" fmla="*/ 2860014 w 5729614"/>
              <a:gd name="connsiteY156" fmla="*/ 608036 h 5729562"/>
              <a:gd name="connsiteX157" fmla="*/ 2860014 w 5729614"/>
              <a:gd name="connsiteY157" fmla="*/ 480828 h 5729562"/>
              <a:gd name="connsiteX158" fmla="*/ 5248982 w 5729614"/>
              <a:gd name="connsiteY158" fmla="*/ 2803540 h 5729562"/>
              <a:gd name="connsiteX159" fmla="*/ 5248982 w 5729614"/>
              <a:gd name="connsiteY159" fmla="*/ 2869588 h 5729562"/>
              <a:gd name="connsiteX160" fmla="*/ 5121773 w 5729614"/>
              <a:gd name="connsiteY160" fmla="*/ 2869589 h 5729562"/>
              <a:gd name="connsiteX161" fmla="*/ 5121773 w 5729614"/>
              <a:gd name="connsiteY161" fmla="*/ 2803541 h 5729562"/>
              <a:gd name="connsiteX162" fmla="*/ 5729453 w 5729614"/>
              <a:gd name="connsiteY162" fmla="*/ 3032546 h 5729562"/>
              <a:gd name="connsiteX163" fmla="*/ 5729453 w 5729614"/>
              <a:gd name="connsiteY163" fmla="*/ 3162397 h 5729562"/>
              <a:gd name="connsiteX164" fmla="*/ 5663404 w 5729614"/>
              <a:gd name="connsiteY164" fmla="*/ 3162397 h 5729562"/>
              <a:gd name="connsiteX165" fmla="*/ 5663403 w 5729614"/>
              <a:gd name="connsiteY165" fmla="*/ 3032546 h 5729562"/>
              <a:gd name="connsiteX166" fmla="*/ 2697112 w 5729614"/>
              <a:gd name="connsiteY166" fmla="*/ 30 h 5729562"/>
              <a:gd name="connsiteX167" fmla="*/ 2697112 w 5729614"/>
              <a:gd name="connsiteY167" fmla="*/ 66078 h 5729562"/>
              <a:gd name="connsiteX168" fmla="*/ 2567260 w 5729614"/>
              <a:gd name="connsiteY168" fmla="*/ 66078 h 5729562"/>
              <a:gd name="connsiteX169" fmla="*/ 2567260 w 5729614"/>
              <a:gd name="connsiteY169" fmla="*/ 30 h 5729562"/>
              <a:gd name="connsiteX170" fmla="*/ 5503213 w 5729614"/>
              <a:gd name="connsiteY170" fmla="*/ 2803619 h 5729562"/>
              <a:gd name="connsiteX171" fmla="*/ 5503213 w 5729614"/>
              <a:gd name="connsiteY171" fmla="*/ 2869667 h 5729562"/>
              <a:gd name="connsiteX172" fmla="*/ 5376003 w 5729614"/>
              <a:gd name="connsiteY172" fmla="*/ 2869667 h 5729562"/>
              <a:gd name="connsiteX173" fmla="*/ 5376003 w 5729614"/>
              <a:gd name="connsiteY173" fmla="*/ 2803619 h 5729562"/>
              <a:gd name="connsiteX174" fmla="*/ 2926048 w 5729614"/>
              <a:gd name="connsiteY174" fmla="*/ 226373 h 5729562"/>
              <a:gd name="connsiteX175" fmla="*/ 2926049 w 5729614"/>
              <a:gd name="connsiteY175" fmla="*/ 353582 h 5729562"/>
              <a:gd name="connsiteX176" fmla="*/ 2859999 w 5729614"/>
              <a:gd name="connsiteY176" fmla="*/ 353582 h 5729562"/>
              <a:gd name="connsiteX177" fmla="*/ 2859999 w 5729614"/>
              <a:gd name="connsiteY177" fmla="*/ 226373 h 5729562"/>
              <a:gd name="connsiteX178" fmla="*/ 5729559 w 5729614"/>
              <a:gd name="connsiteY178" fmla="*/ 2803599 h 5729562"/>
              <a:gd name="connsiteX179" fmla="*/ 5729560 w 5729614"/>
              <a:gd name="connsiteY179" fmla="*/ 2902611 h 5729562"/>
              <a:gd name="connsiteX180" fmla="*/ 5663521 w 5729614"/>
              <a:gd name="connsiteY180" fmla="*/ 2902705 h 5729562"/>
              <a:gd name="connsiteX181" fmla="*/ 5663521 w 5729614"/>
              <a:gd name="connsiteY181" fmla="*/ 2869638 h 5729562"/>
              <a:gd name="connsiteX182" fmla="*/ 5630454 w 5729614"/>
              <a:gd name="connsiteY182" fmla="*/ 2869638 h 5729562"/>
              <a:gd name="connsiteX183" fmla="*/ 5630548 w 5729614"/>
              <a:gd name="connsiteY183" fmla="*/ 2803599 h 5729562"/>
              <a:gd name="connsiteX184" fmla="*/ 2926053 w 5729614"/>
              <a:gd name="connsiteY184" fmla="*/ 94 h 5729562"/>
              <a:gd name="connsiteX185" fmla="*/ 2926054 w 5729614"/>
              <a:gd name="connsiteY185" fmla="*/ 99105 h 5729562"/>
              <a:gd name="connsiteX186" fmla="*/ 2860014 w 5729614"/>
              <a:gd name="connsiteY186" fmla="*/ 99198 h 5729562"/>
              <a:gd name="connsiteX187" fmla="*/ 2860015 w 5729614"/>
              <a:gd name="connsiteY187" fmla="*/ 66132 h 5729562"/>
              <a:gd name="connsiteX188" fmla="*/ 2826949 w 5729614"/>
              <a:gd name="connsiteY188" fmla="*/ 66132 h 5729562"/>
              <a:gd name="connsiteX189" fmla="*/ 2826949 w 5729614"/>
              <a:gd name="connsiteY189" fmla="*/ 0 h 572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Lst>
            <a:rect l="l" t="t" r="r" b="b"/>
            <a:pathLst>
              <a:path w="5729614" h="5729562">
                <a:moveTo>
                  <a:pt x="5729560" y="5630458"/>
                </a:moveTo>
                <a:lnTo>
                  <a:pt x="5729467" y="5729562"/>
                </a:lnTo>
                <a:lnTo>
                  <a:pt x="5674357" y="5729562"/>
                </a:lnTo>
                <a:lnTo>
                  <a:pt x="5674450" y="5696590"/>
                </a:lnTo>
                <a:lnTo>
                  <a:pt x="5663429" y="5696590"/>
                </a:lnTo>
                <a:lnTo>
                  <a:pt x="5663522" y="5630551"/>
                </a:lnTo>
                <a:close/>
                <a:moveTo>
                  <a:pt x="99103" y="1"/>
                </a:moveTo>
                <a:lnTo>
                  <a:pt x="99105" y="66134"/>
                </a:lnTo>
                <a:lnTo>
                  <a:pt x="33065" y="66039"/>
                </a:lnTo>
                <a:lnTo>
                  <a:pt x="33066" y="55206"/>
                </a:lnTo>
                <a:lnTo>
                  <a:pt x="0" y="55205"/>
                </a:lnTo>
                <a:lnTo>
                  <a:pt x="0" y="95"/>
                </a:lnTo>
                <a:close/>
                <a:moveTo>
                  <a:pt x="2926054" y="2770533"/>
                </a:moveTo>
                <a:lnTo>
                  <a:pt x="2926055" y="2803599"/>
                </a:lnTo>
                <a:lnTo>
                  <a:pt x="2959120" y="2803599"/>
                </a:lnTo>
                <a:lnTo>
                  <a:pt x="2959027" y="2869638"/>
                </a:lnTo>
                <a:lnTo>
                  <a:pt x="2860016" y="2869638"/>
                </a:lnTo>
                <a:lnTo>
                  <a:pt x="2860016" y="2770626"/>
                </a:lnTo>
                <a:close/>
                <a:moveTo>
                  <a:pt x="358798" y="59"/>
                </a:moveTo>
                <a:lnTo>
                  <a:pt x="358797" y="66108"/>
                </a:lnTo>
                <a:lnTo>
                  <a:pt x="228947" y="66108"/>
                </a:lnTo>
                <a:lnTo>
                  <a:pt x="228946" y="59"/>
                </a:lnTo>
                <a:close/>
                <a:moveTo>
                  <a:pt x="5729614" y="5370861"/>
                </a:moveTo>
                <a:lnTo>
                  <a:pt x="5729614" y="5500711"/>
                </a:lnTo>
                <a:lnTo>
                  <a:pt x="5663565" y="5500712"/>
                </a:lnTo>
                <a:lnTo>
                  <a:pt x="5663565" y="5370860"/>
                </a:lnTo>
                <a:close/>
                <a:moveTo>
                  <a:pt x="3213440" y="2803565"/>
                </a:moveTo>
                <a:lnTo>
                  <a:pt x="3213440" y="2869614"/>
                </a:lnTo>
                <a:lnTo>
                  <a:pt x="3086231" y="2869614"/>
                </a:lnTo>
                <a:lnTo>
                  <a:pt x="3086231" y="2803565"/>
                </a:lnTo>
                <a:close/>
                <a:moveTo>
                  <a:pt x="2926050" y="2516145"/>
                </a:moveTo>
                <a:lnTo>
                  <a:pt x="2926051" y="2643354"/>
                </a:lnTo>
                <a:lnTo>
                  <a:pt x="2860002" y="2643354"/>
                </a:lnTo>
                <a:lnTo>
                  <a:pt x="2860002" y="2516146"/>
                </a:lnTo>
                <a:close/>
                <a:moveTo>
                  <a:pt x="618671" y="175"/>
                </a:moveTo>
                <a:lnTo>
                  <a:pt x="618671" y="66224"/>
                </a:lnTo>
                <a:lnTo>
                  <a:pt x="488820" y="66224"/>
                </a:lnTo>
                <a:lnTo>
                  <a:pt x="488820" y="175"/>
                </a:lnTo>
                <a:close/>
                <a:moveTo>
                  <a:pt x="5729596" y="5110988"/>
                </a:moveTo>
                <a:lnTo>
                  <a:pt x="5729596" y="5240839"/>
                </a:lnTo>
                <a:lnTo>
                  <a:pt x="5663548" y="5240839"/>
                </a:lnTo>
                <a:lnTo>
                  <a:pt x="5663548" y="5110988"/>
                </a:lnTo>
                <a:close/>
                <a:moveTo>
                  <a:pt x="3467801" y="2803644"/>
                </a:moveTo>
                <a:lnTo>
                  <a:pt x="3467801" y="2869692"/>
                </a:lnTo>
                <a:lnTo>
                  <a:pt x="3340592" y="2869693"/>
                </a:lnTo>
                <a:lnTo>
                  <a:pt x="3340592" y="2803645"/>
                </a:lnTo>
                <a:close/>
                <a:moveTo>
                  <a:pt x="2926035" y="2261691"/>
                </a:moveTo>
                <a:lnTo>
                  <a:pt x="2926035" y="2388900"/>
                </a:lnTo>
                <a:lnTo>
                  <a:pt x="2859987" y="2388900"/>
                </a:lnTo>
                <a:lnTo>
                  <a:pt x="2859987" y="2261691"/>
                </a:lnTo>
                <a:close/>
                <a:moveTo>
                  <a:pt x="5729395" y="4851675"/>
                </a:moveTo>
                <a:lnTo>
                  <a:pt x="5729395" y="4981525"/>
                </a:lnTo>
                <a:lnTo>
                  <a:pt x="5663346" y="4981526"/>
                </a:lnTo>
                <a:lnTo>
                  <a:pt x="5663345" y="4851675"/>
                </a:lnTo>
                <a:close/>
                <a:moveTo>
                  <a:pt x="878452" y="67"/>
                </a:moveTo>
                <a:lnTo>
                  <a:pt x="878451" y="66114"/>
                </a:lnTo>
                <a:lnTo>
                  <a:pt x="748599" y="66114"/>
                </a:lnTo>
                <a:lnTo>
                  <a:pt x="748600" y="67"/>
                </a:lnTo>
                <a:close/>
                <a:moveTo>
                  <a:pt x="3722255" y="2803629"/>
                </a:moveTo>
                <a:lnTo>
                  <a:pt x="3722255" y="2869679"/>
                </a:lnTo>
                <a:lnTo>
                  <a:pt x="3595047" y="2869679"/>
                </a:lnTo>
                <a:lnTo>
                  <a:pt x="3595046" y="2803630"/>
                </a:lnTo>
                <a:close/>
                <a:moveTo>
                  <a:pt x="2926020" y="2007237"/>
                </a:moveTo>
                <a:lnTo>
                  <a:pt x="2926020" y="2134445"/>
                </a:lnTo>
                <a:lnTo>
                  <a:pt x="2859972" y="2134445"/>
                </a:lnTo>
                <a:lnTo>
                  <a:pt x="2859972" y="2007237"/>
                </a:lnTo>
                <a:close/>
                <a:moveTo>
                  <a:pt x="5729603" y="4591335"/>
                </a:moveTo>
                <a:lnTo>
                  <a:pt x="5729603" y="4721186"/>
                </a:lnTo>
                <a:lnTo>
                  <a:pt x="5663555" y="4721186"/>
                </a:lnTo>
                <a:lnTo>
                  <a:pt x="5663555" y="4591335"/>
                </a:lnTo>
                <a:close/>
                <a:moveTo>
                  <a:pt x="1138323" y="48"/>
                </a:moveTo>
                <a:lnTo>
                  <a:pt x="1138325" y="66098"/>
                </a:lnTo>
                <a:lnTo>
                  <a:pt x="1008473" y="66098"/>
                </a:lnTo>
                <a:lnTo>
                  <a:pt x="1008474" y="50"/>
                </a:lnTo>
                <a:close/>
                <a:moveTo>
                  <a:pt x="3976710" y="2803614"/>
                </a:moveTo>
                <a:lnTo>
                  <a:pt x="3976710" y="2869662"/>
                </a:lnTo>
                <a:lnTo>
                  <a:pt x="3849501" y="2869663"/>
                </a:lnTo>
                <a:lnTo>
                  <a:pt x="3849501" y="2803615"/>
                </a:lnTo>
                <a:close/>
                <a:moveTo>
                  <a:pt x="2926005" y="1752782"/>
                </a:moveTo>
                <a:lnTo>
                  <a:pt x="2926005" y="1879991"/>
                </a:lnTo>
                <a:lnTo>
                  <a:pt x="2859957" y="1879991"/>
                </a:lnTo>
                <a:lnTo>
                  <a:pt x="2859957" y="1752782"/>
                </a:lnTo>
                <a:close/>
                <a:moveTo>
                  <a:pt x="5729588" y="4331594"/>
                </a:moveTo>
                <a:lnTo>
                  <a:pt x="5729588" y="4461445"/>
                </a:lnTo>
                <a:lnTo>
                  <a:pt x="5663539" y="4461445"/>
                </a:lnTo>
                <a:lnTo>
                  <a:pt x="5663539" y="4331594"/>
                </a:lnTo>
                <a:close/>
                <a:moveTo>
                  <a:pt x="1398065" y="33"/>
                </a:moveTo>
                <a:lnTo>
                  <a:pt x="1398064" y="66080"/>
                </a:lnTo>
                <a:lnTo>
                  <a:pt x="1268215" y="66082"/>
                </a:lnTo>
                <a:lnTo>
                  <a:pt x="1268214" y="33"/>
                </a:lnTo>
                <a:close/>
                <a:moveTo>
                  <a:pt x="4231164" y="2803599"/>
                </a:moveTo>
                <a:lnTo>
                  <a:pt x="4231164" y="2869647"/>
                </a:lnTo>
                <a:lnTo>
                  <a:pt x="4103955" y="2869648"/>
                </a:lnTo>
                <a:lnTo>
                  <a:pt x="4103955" y="2803600"/>
                </a:lnTo>
                <a:close/>
                <a:moveTo>
                  <a:pt x="2925989" y="1498327"/>
                </a:moveTo>
                <a:lnTo>
                  <a:pt x="2925989" y="1625535"/>
                </a:lnTo>
                <a:lnTo>
                  <a:pt x="2859941" y="1625535"/>
                </a:lnTo>
                <a:lnTo>
                  <a:pt x="2859941" y="1498327"/>
                </a:lnTo>
                <a:close/>
                <a:moveTo>
                  <a:pt x="5729477" y="4072187"/>
                </a:moveTo>
                <a:lnTo>
                  <a:pt x="5729478" y="4202038"/>
                </a:lnTo>
                <a:lnTo>
                  <a:pt x="5663430" y="4202038"/>
                </a:lnTo>
                <a:lnTo>
                  <a:pt x="5663429" y="4072187"/>
                </a:lnTo>
                <a:close/>
                <a:moveTo>
                  <a:pt x="1657845" y="56"/>
                </a:moveTo>
                <a:lnTo>
                  <a:pt x="1657845" y="66104"/>
                </a:lnTo>
                <a:lnTo>
                  <a:pt x="1527993" y="66104"/>
                </a:lnTo>
                <a:lnTo>
                  <a:pt x="1527993" y="56"/>
                </a:lnTo>
                <a:close/>
                <a:moveTo>
                  <a:pt x="2926069" y="1244097"/>
                </a:moveTo>
                <a:lnTo>
                  <a:pt x="2926070" y="1371307"/>
                </a:lnTo>
                <a:lnTo>
                  <a:pt x="2860021" y="1371307"/>
                </a:lnTo>
                <a:lnTo>
                  <a:pt x="2860021" y="1244098"/>
                </a:lnTo>
                <a:close/>
                <a:moveTo>
                  <a:pt x="4485620" y="2803585"/>
                </a:moveTo>
                <a:lnTo>
                  <a:pt x="4485620" y="2869633"/>
                </a:lnTo>
                <a:lnTo>
                  <a:pt x="4358410" y="2869633"/>
                </a:lnTo>
                <a:lnTo>
                  <a:pt x="4358410" y="2803585"/>
                </a:lnTo>
                <a:close/>
                <a:moveTo>
                  <a:pt x="5729594" y="3812073"/>
                </a:moveTo>
                <a:lnTo>
                  <a:pt x="5729594" y="3941924"/>
                </a:lnTo>
                <a:lnTo>
                  <a:pt x="5663545" y="3941924"/>
                </a:lnTo>
                <a:lnTo>
                  <a:pt x="5663546" y="3812073"/>
                </a:lnTo>
                <a:close/>
                <a:moveTo>
                  <a:pt x="1917586" y="40"/>
                </a:moveTo>
                <a:lnTo>
                  <a:pt x="1917586" y="66088"/>
                </a:lnTo>
                <a:lnTo>
                  <a:pt x="1787734" y="66088"/>
                </a:lnTo>
                <a:lnTo>
                  <a:pt x="1787735" y="41"/>
                </a:lnTo>
                <a:close/>
                <a:moveTo>
                  <a:pt x="2926093" y="989736"/>
                </a:moveTo>
                <a:lnTo>
                  <a:pt x="2926093" y="1116945"/>
                </a:lnTo>
                <a:lnTo>
                  <a:pt x="2860044" y="1116945"/>
                </a:lnTo>
                <a:lnTo>
                  <a:pt x="2860044" y="989737"/>
                </a:lnTo>
                <a:close/>
                <a:moveTo>
                  <a:pt x="4740074" y="2803570"/>
                </a:moveTo>
                <a:lnTo>
                  <a:pt x="4740075" y="2869618"/>
                </a:lnTo>
                <a:lnTo>
                  <a:pt x="4612864" y="2869618"/>
                </a:lnTo>
                <a:lnTo>
                  <a:pt x="4612864" y="2803570"/>
                </a:lnTo>
                <a:close/>
                <a:moveTo>
                  <a:pt x="5729483" y="3552667"/>
                </a:moveTo>
                <a:lnTo>
                  <a:pt x="5729484" y="3682518"/>
                </a:lnTo>
                <a:lnTo>
                  <a:pt x="5663436" y="3682518"/>
                </a:lnTo>
                <a:lnTo>
                  <a:pt x="5663435" y="3552667"/>
                </a:lnTo>
                <a:close/>
                <a:moveTo>
                  <a:pt x="2177458" y="24"/>
                </a:moveTo>
                <a:lnTo>
                  <a:pt x="2177458" y="66072"/>
                </a:lnTo>
                <a:lnTo>
                  <a:pt x="2047607" y="66072"/>
                </a:lnTo>
                <a:lnTo>
                  <a:pt x="2047607" y="24"/>
                </a:lnTo>
                <a:close/>
                <a:moveTo>
                  <a:pt x="2926077" y="735282"/>
                </a:moveTo>
                <a:lnTo>
                  <a:pt x="2926077" y="862491"/>
                </a:lnTo>
                <a:lnTo>
                  <a:pt x="2860029" y="862491"/>
                </a:lnTo>
                <a:lnTo>
                  <a:pt x="2860029" y="735282"/>
                </a:lnTo>
                <a:close/>
                <a:moveTo>
                  <a:pt x="4994528" y="2803555"/>
                </a:moveTo>
                <a:lnTo>
                  <a:pt x="4994528" y="2869603"/>
                </a:lnTo>
                <a:lnTo>
                  <a:pt x="4867319" y="2869604"/>
                </a:lnTo>
                <a:lnTo>
                  <a:pt x="4867319" y="2803556"/>
                </a:lnTo>
                <a:close/>
                <a:moveTo>
                  <a:pt x="2437239" y="47"/>
                </a:moveTo>
                <a:lnTo>
                  <a:pt x="2437239" y="66095"/>
                </a:lnTo>
                <a:lnTo>
                  <a:pt x="2307387" y="66095"/>
                </a:lnTo>
                <a:lnTo>
                  <a:pt x="2307387" y="47"/>
                </a:lnTo>
                <a:close/>
                <a:moveTo>
                  <a:pt x="5729562" y="3292327"/>
                </a:moveTo>
                <a:lnTo>
                  <a:pt x="5729562" y="3422177"/>
                </a:lnTo>
                <a:lnTo>
                  <a:pt x="5663514" y="3422178"/>
                </a:lnTo>
                <a:lnTo>
                  <a:pt x="5663513" y="3292327"/>
                </a:lnTo>
                <a:close/>
                <a:moveTo>
                  <a:pt x="2926062" y="480828"/>
                </a:moveTo>
                <a:lnTo>
                  <a:pt x="2926062" y="608036"/>
                </a:lnTo>
                <a:lnTo>
                  <a:pt x="2860014" y="608036"/>
                </a:lnTo>
                <a:lnTo>
                  <a:pt x="2860014" y="480828"/>
                </a:lnTo>
                <a:close/>
                <a:moveTo>
                  <a:pt x="5248982" y="2803540"/>
                </a:moveTo>
                <a:lnTo>
                  <a:pt x="5248982" y="2869588"/>
                </a:lnTo>
                <a:lnTo>
                  <a:pt x="5121773" y="2869589"/>
                </a:lnTo>
                <a:lnTo>
                  <a:pt x="5121773" y="2803541"/>
                </a:lnTo>
                <a:close/>
                <a:moveTo>
                  <a:pt x="5729453" y="3032546"/>
                </a:moveTo>
                <a:lnTo>
                  <a:pt x="5729453" y="3162397"/>
                </a:lnTo>
                <a:lnTo>
                  <a:pt x="5663404" y="3162397"/>
                </a:lnTo>
                <a:lnTo>
                  <a:pt x="5663403" y="3032546"/>
                </a:lnTo>
                <a:close/>
                <a:moveTo>
                  <a:pt x="2697112" y="30"/>
                </a:moveTo>
                <a:lnTo>
                  <a:pt x="2697112" y="66078"/>
                </a:lnTo>
                <a:lnTo>
                  <a:pt x="2567260" y="66078"/>
                </a:lnTo>
                <a:lnTo>
                  <a:pt x="2567260" y="30"/>
                </a:lnTo>
                <a:close/>
                <a:moveTo>
                  <a:pt x="5503213" y="2803619"/>
                </a:moveTo>
                <a:lnTo>
                  <a:pt x="5503213" y="2869667"/>
                </a:lnTo>
                <a:lnTo>
                  <a:pt x="5376003" y="2869667"/>
                </a:lnTo>
                <a:lnTo>
                  <a:pt x="5376003" y="2803619"/>
                </a:lnTo>
                <a:close/>
                <a:moveTo>
                  <a:pt x="2926048" y="226373"/>
                </a:moveTo>
                <a:lnTo>
                  <a:pt x="2926049" y="353582"/>
                </a:lnTo>
                <a:lnTo>
                  <a:pt x="2859999" y="353582"/>
                </a:lnTo>
                <a:lnTo>
                  <a:pt x="2859999" y="226373"/>
                </a:lnTo>
                <a:close/>
                <a:moveTo>
                  <a:pt x="5729559" y="2803599"/>
                </a:moveTo>
                <a:lnTo>
                  <a:pt x="5729560" y="2902611"/>
                </a:lnTo>
                <a:lnTo>
                  <a:pt x="5663521" y="2902705"/>
                </a:lnTo>
                <a:lnTo>
                  <a:pt x="5663521" y="2869638"/>
                </a:lnTo>
                <a:lnTo>
                  <a:pt x="5630454" y="2869638"/>
                </a:lnTo>
                <a:lnTo>
                  <a:pt x="5630548" y="2803599"/>
                </a:lnTo>
                <a:close/>
                <a:moveTo>
                  <a:pt x="2926053" y="94"/>
                </a:moveTo>
                <a:lnTo>
                  <a:pt x="2926054" y="99105"/>
                </a:lnTo>
                <a:lnTo>
                  <a:pt x="2860014" y="99198"/>
                </a:lnTo>
                <a:lnTo>
                  <a:pt x="2860015" y="66132"/>
                </a:lnTo>
                <a:lnTo>
                  <a:pt x="2826949" y="66132"/>
                </a:lnTo>
                <a:lnTo>
                  <a:pt x="2826949" y="0"/>
                </a:lnTo>
                <a:close/>
              </a:path>
            </a:pathLst>
          </a:custGeom>
          <a:solidFill>
            <a:schemeClr val="accent5"/>
          </a:solidFill>
          <a:ln w="3175" cap="sq">
            <a:solidFill>
              <a:schemeClr val="accent5"/>
            </a:solidFill>
            <a:miter lim="800000"/>
          </a:ln>
        </p:spPr>
        <p:txBody>
          <a:bodyPr wrap="square" anchor="ctr">
            <a:noAutofit/>
          </a:bodyPr>
          <a:lstStyle>
            <a:lvl1pPr marL="0" indent="0" algn="ctr">
              <a:buNone/>
              <a:defRPr sz="500" b="1">
                <a:solidFill>
                  <a:sysClr val="windowText" lastClr="000000"/>
                </a:solidFill>
              </a:defRPr>
            </a:lvl1pPr>
          </a:lstStyle>
          <a:p>
            <a:pPr lvl="0"/>
            <a:r>
              <a:rPr lang="fi-FI" dirty="0"/>
              <a:t> </a:t>
            </a:r>
          </a:p>
        </p:txBody>
      </p:sp>
      <p:sp>
        <p:nvSpPr>
          <p:cNvPr id="5" name="Tekstin paikkamerkki 4">
            <a:extLst>
              <a:ext uri="{FF2B5EF4-FFF2-40B4-BE49-F238E27FC236}">
                <a16:creationId xmlns:a16="http://schemas.microsoft.com/office/drawing/2014/main" id="{D70415D1-31E8-72C2-0567-B5A2BC0DE711}"/>
              </a:ext>
              <a:ext uri="{C183D7F6-B498-43B3-948B-1728B52AA6E4}">
                <adec:decorative xmlns:adec="http://schemas.microsoft.com/office/drawing/2017/decorative" val="1"/>
              </a:ext>
            </a:extLst>
          </p:cNvPr>
          <p:cNvSpPr>
            <a:spLocks noGrp="1"/>
          </p:cNvSpPr>
          <p:nvPr>
            <p:ph type="body" sz="quarter" idx="30" hasCustomPrompt="1"/>
          </p:nvPr>
        </p:nvSpPr>
        <p:spPr>
          <a:xfrm>
            <a:off x="2808175" y="1713503"/>
            <a:ext cx="2768600" cy="1490663"/>
          </a:xfrm>
          <a:prstGeom prst="roundRect">
            <a:avLst/>
          </a:prstGeom>
          <a:solidFill>
            <a:schemeClr val="accent5"/>
          </a:solidFill>
          <a:ln w="38100">
            <a:solidFill>
              <a:schemeClr val="accent5"/>
            </a:solidFill>
          </a:ln>
        </p:spPr>
        <p:txBody>
          <a:bodyPr anchor="ctr"/>
          <a:lstStyle>
            <a:lvl1pPr marL="0" indent="0" algn="ctr">
              <a:buNone/>
              <a:defRPr sz="2000" b="1">
                <a:solidFill>
                  <a:schemeClr val="bg1"/>
                </a:solidFill>
              </a:defRPr>
            </a:lvl1pPr>
          </a:lstStyle>
          <a:p>
            <a:pPr lvl="0"/>
            <a:r>
              <a:rPr lang="fi-FI" dirty="0"/>
              <a:t> </a:t>
            </a:r>
          </a:p>
        </p:txBody>
      </p:sp>
      <p:sp>
        <p:nvSpPr>
          <p:cNvPr id="10" name="Tekstin paikkamerkki 4">
            <a:extLst>
              <a:ext uri="{FF2B5EF4-FFF2-40B4-BE49-F238E27FC236}">
                <a16:creationId xmlns:a16="http://schemas.microsoft.com/office/drawing/2014/main" id="{7F46F4AD-C070-AA91-AEAC-E8762FD8F9C3}"/>
              </a:ext>
              <a:ext uri="{C183D7F6-B498-43B3-948B-1728B52AA6E4}">
                <adec:decorative xmlns:adec="http://schemas.microsoft.com/office/drawing/2017/decorative" val="1"/>
              </a:ext>
            </a:extLst>
          </p:cNvPr>
          <p:cNvSpPr>
            <a:spLocks noGrp="1"/>
          </p:cNvSpPr>
          <p:nvPr>
            <p:ph type="body" sz="quarter" idx="31" hasCustomPrompt="1"/>
          </p:nvPr>
        </p:nvSpPr>
        <p:spPr>
          <a:xfrm>
            <a:off x="6615225" y="1713503"/>
            <a:ext cx="2768600" cy="1490663"/>
          </a:xfrm>
          <a:prstGeom prst="roundRect">
            <a:avLst/>
          </a:prstGeom>
          <a:solidFill>
            <a:schemeClr val="accent5"/>
          </a:solidFill>
          <a:ln w="38100">
            <a:solidFill>
              <a:schemeClr val="accent5"/>
            </a:solidFill>
          </a:ln>
        </p:spPr>
        <p:txBody>
          <a:bodyPr anchor="ctr"/>
          <a:lstStyle>
            <a:lvl1pPr marL="0" indent="0" algn="ctr">
              <a:buNone/>
              <a:defRPr sz="2000" b="1">
                <a:solidFill>
                  <a:schemeClr val="bg1"/>
                </a:solidFill>
              </a:defRPr>
            </a:lvl1pPr>
          </a:lstStyle>
          <a:p>
            <a:pPr lvl="0"/>
            <a:r>
              <a:rPr lang="fi-FI" dirty="0"/>
              <a:t> </a:t>
            </a:r>
          </a:p>
        </p:txBody>
      </p:sp>
      <p:sp>
        <p:nvSpPr>
          <p:cNvPr id="12" name="Tekstin paikkamerkki 4">
            <a:extLst>
              <a:ext uri="{FF2B5EF4-FFF2-40B4-BE49-F238E27FC236}">
                <a16:creationId xmlns:a16="http://schemas.microsoft.com/office/drawing/2014/main" id="{E93452A0-C54C-EF93-6B0F-6DCF43F1D825}"/>
              </a:ext>
              <a:ext uri="{C183D7F6-B498-43B3-948B-1728B52AA6E4}">
                <adec:decorative xmlns:adec="http://schemas.microsoft.com/office/drawing/2017/decorative" val="1"/>
              </a:ext>
            </a:extLst>
          </p:cNvPr>
          <p:cNvSpPr>
            <a:spLocks noGrp="1"/>
          </p:cNvSpPr>
          <p:nvPr>
            <p:ph type="body" sz="quarter" idx="33" hasCustomPrompt="1"/>
          </p:nvPr>
        </p:nvSpPr>
        <p:spPr>
          <a:xfrm>
            <a:off x="904650" y="4036808"/>
            <a:ext cx="2768600" cy="1490663"/>
          </a:xfrm>
          <a:prstGeom prst="roundRect">
            <a:avLst/>
          </a:prstGeom>
          <a:solidFill>
            <a:schemeClr val="bg1"/>
          </a:solidFill>
          <a:ln w="38100">
            <a:solidFill>
              <a:schemeClr val="accent5"/>
            </a:solidFill>
          </a:ln>
        </p:spPr>
        <p:txBody>
          <a:bodyPr anchor="ctr"/>
          <a:lstStyle>
            <a:lvl1pPr marL="0" indent="0" algn="ctr">
              <a:buNone/>
              <a:defRPr sz="2000" b="1"/>
            </a:lvl1pPr>
          </a:lstStyle>
          <a:p>
            <a:pPr lvl="0"/>
            <a:r>
              <a:rPr lang="fi-FI" dirty="0"/>
              <a:t> </a:t>
            </a:r>
          </a:p>
        </p:txBody>
      </p:sp>
      <p:sp>
        <p:nvSpPr>
          <p:cNvPr id="13" name="Tekstin paikkamerkki 4">
            <a:extLst>
              <a:ext uri="{FF2B5EF4-FFF2-40B4-BE49-F238E27FC236}">
                <a16:creationId xmlns:a16="http://schemas.microsoft.com/office/drawing/2014/main" id="{ACC8DB01-BFB2-881E-76DE-99F15191E8EA}"/>
              </a:ext>
              <a:ext uri="{C183D7F6-B498-43B3-948B-1728B52AA6E4}">
                <adec:decorative xmlns:adec="http://schemas.microsoft.com/office/drawing/2017/decorative" val="1"/>
              </a:ext>
            </a:extLst>
          </p:cNvPr>
          <p:cNvSpPr>
            <a:spLocks noGrp="1"/>
          </p:cNvSpPr>
          <p:nvPr>
            <p:ph type="body" sz="quarter" idx="34" hasCustomPrompt="1"/>
          </p:nvPr>
        </p:nvSpPr>
        <p:spPr>
          <a:xfrm>
            <a:off x="4711700" y="4036808"/>
            <a:ext cx="2768600" cy="1490663"/>
          </a:xfrm>
          <a:prstGeom prst="roundRect">
            <a:avLst/>
          </a:prstGeom>
          <a:solidFill>
            <a:schemeClr val="bg1"/>
          </a:solidFill>
          <a:ln w="38100">
            <a:solidFill>
              <a:schemeClr val="accent5"/>
            </a:solidFill>
          </a:ln>
        </p:spPr>
        <p:txBody>
          <a:bodyPr anchor="ctr"/>
          <a:lstStyle>
            <a:lvl1pPr marL="0" indent="0" algn="ctr">
              <a:buNone/>
              <a:defRPr sz="2000" b="1"/>
            </a:lvl1pPr>
          </a:lstStyle>
          <a:p>
            <a:pPr lvl="0"/>
            <a:r>
              <a:rPr lang="fi-FI" dirty="0"/>
              <a:t> </a:t>
            </a:r>
          </a:p>
        </p:txBody>
      </p:sp>
      <p:sp>
        <p:nvSpPr>
          <p:cNvPr id="16" name="Tekstin paikkamerkki 4">
            <a:extLst>
              <a:ext uri="{FF2B5EF4-FFF2-40B4-BE49-F238E27FC236}">
                <a16:creationId xmlns:a16="http://schemas.microsoft.com/office/drawing/2014/main" id="{4396A2DF-D1B5-EFBD-DDD8-50F3B6153C68}"/>
              </a:ext>
              <a:ext uri="{C183D7F6-B498-43B3-948B-1728B52AA6E4}">
                <adec:decorative xmlns:adec="http://schemas.microsoft.com/office/drawing/2017/decorative" val="1"/>
              </a:ext>
            </a:extLst>
          </p:cNvPr>
          <p:cNvSpPr>
            <a:spLocks noGrp="1"/>
          </p:cNvSpPr>
          <p:nvPr>
            <p:ph type="body" sz="quarter" idx="35" hasCustomPrompt="1"/>
          </p:nvPr>
        </p:nvSpPr>
        <p:spPr>
          <a:xfrm>
            <a:off x="8518750" y="4036808"/>
            <a:ext cx="2768600" cy="1490663"/>
          </a:xfrm>
          <a:prstGeom prst="roundRect">
            <a:avLst/>
          </a:prstGeom>
          <a:solidFill>
            <a:schemeClr val="bg1"/>
          </a:solidFill>
          <a:ln w="38100">
            <a:solidFill>
              <a:schemeClr val="accent5"/>
            </a:solidFill>
          </a:ln>
        </p:spPr>
        <p:txBody>
          <a:bodyPr anchor="ctr"/>
          <a:lstStyle>
            <a:lvl1pPr marL="0" indent="0" algn="ctr">
              <a:buNone/>
              <a:defRPr sz="2000" b="1"/>
            </a:lvl1pPr>
          </a:lstStyle>
          <a:p>
            <a:pPr lvl="0"/>
            <a:r>
              <a:rPr lang="fi-FI" dirty="0"/>
              <a:t> </a:t>
            </a:r>
          </a:p>
        </p:txBody>
      </p:sp>
      <p:sp>
        <p:nvSpPr>
          <p:cNvPr id="4" name="Tekstin paikkamerkki 1">
            <a:extLst>
              <a:ext uri="{FF2B5EF4-FFF2-40B4-BE49-F238E27FC236}">
                <a16:creationId xmlns:a16="http://schemas.microsoft.com/office/drawing/2014/main" id="{B20E35B9-52AA-7482-9143-6E5FB7159D2E}"/>
              </a:ext>
            </a:extLst>
          </p:cNvPr>
          <p:cNvSpPr>
            <a:spLocks noGrp="1"/>
          </p:cNvSpPr>
          <p:nvPr>
            <p:ph type="body" sz="quarter" idx="36" hasCustomPrompt="1"/>
          </p:nvPr>
        </p:nvSpPr>
        <p:spPr>
          <a:xfrm>
            <a:off x="2808175" y="1946866"/>
            <a:ext cx="2768600" cy="1044574"/>
          </a:xfrm>
          <a:prstGeom prst="rect">
            <a:avLst/>
          </a:prstGeom>
          <a:noFill/>
        </p:spPr>
        <p:txBody>
          <a:bodyPr anchor="ctr"/>
          <a:lstStyle>
            <a:lvl1pPr marL="0" indent="0" algn="ctr">
              <a:buNone/>
              <a:defRPr sz="2000" b="1">
                <a:solidFill>
                  <a:schemeClr val="bg1"/>
                </a:solidFill>
              </a:defRPr>
            </a:lvl1pPr>
          </a:lstStyle>
          <a:p>
            <a:pPr lvl="0"/>
            <a:r>
              <a:rPr lang="fi-FI" dirty="0"/>
              <a:t>Tekstipaikka 1</a:t>
            </a:r>
          </a:p>
        </p:txBody>
      </p:sp>
      <p:sp>
        <p:nvSpPr>
          <p:cNvPr id="8" name="Tekstin paikkamerkki 2">
            <a:extLst>
              <a:ext uri="{FF2B5EF4-FFF2-40B4-BE49-F238E27FC236}">
                <a16:creationId xmlns:a16="http://schemas.microsoft.com/office/drawing/2014/main" id="{51106470-31D6-506D-8561-04032F111C89}"/>
              </a:ext>
            </a:extLst>
          </p:cNvPr>
          <p:cNvSpPr>
            <a:spLocks noGrp="1"/>
          </p:cNvSpPr>
          <p:nvPr>
            <p:ph type="body" sz="quarter" idx="37" hasCustomPrompt="1"/>
          </p:nvPr>
        </p:nvSpPr>
        <p:spPr>
          <a:xfrm>
            <a:off x="6615225" y="1946866"/>
            <a:ext cx="2768600" cy="1044574"/>
          </a:xfrm>
          <a:prstGeom prst="rect">
            <a:avLst/>
          </a:prstGeom>
          <a:noFill/>
        </p:spPr>
        <p:txBody>
          <a:bodyPr anchor="ctr"/>
          <a:lstStyle>
            <a:lvl1pPr marL="0" indent="0" algn="ctr">
              <a:buNone/>
              <a:defRPr sz="2000" b="1">
                <a:solidFill>
                  <a:schemeClr val="bg1"/>
                </a:solidFill>
              </a:defRPr>
            </a:lvl1pPr>
          </a:lstStyle>
          <a:p>
            <a:pPr lvl="0"/>
            <a:r>
              <a:rPr lang="fi-FI" dirty="0"/>
              <a:t>Tekstipaikka 2</a:t>
            </a:r>
          </a:p>
        </p:txBody>
      </p:sp>
      <p:sp>
        <p:nvSpPr>
          <p:cNvPr id="9" name="Tekstin paikkamerkki 3">
            <a:extLst>
              <a:ext uri="{FF2B5EF4-FFF2-40B4-BE49-F238E27FC236}">
                <a16:creationId xmlns:a16="http://schemas.microsoft.com/office/drawing/2014/main" id="{4286ED9B-E988-5352-1E4E-F725FBD2A6E6}"/>
              </a:ext>
            </a:extLst>
          </p:cNvPr>
          <p:cNvSpPr>
            <a:spLocks noGrp="1"/>
          </p:cNvSpPr>
          <p:nvPr>
            <p:ph type="body" sz="quarter" idx="38" hasCustomPrompt="1"/>
          </p:nvPr>
        </p:nvSpPr>
        <p:spPr>
          <a:xfrm>
            <a:off x="904650" y="4249534"/>
            <a:ext cx="2768600" cy="1044574"/>
          </a:xfrm>
          <a:prstGeom prst="rect">
            <a:avLst/>
          </a:prstGeom>
          <a:noFill/>
        </p:spPr>
        <p:txBody>
          <a:bodyPr anchor="ctr"/>
          <a:lstStyle>
            <a:lvl1pPr marL="0" indent="0" algn="ctr">
              <a:buNone/>
              <a:defRPr sz="2000" b="1">
                <a:solidFill>
                  <a:schemeClr val="tx1"/>
                </a:solidFill>
              </a:defRPr>
            </a:lvl1pPr>
          </a:lstStyle>
          <a:p>
            <a:pPr lvl="0"/>
            <a:r>
              <a:rPr lang="fi-FI" dirty="0"/>
              <a:t>Tekstipaikka 3</a:t>
            </a:r>
          </a:p>
        </p:txBody>
      </p:sp>
      <p:sp>
        <p:nvSpPr>
          <p:cNvPr id="11" name="Tekstin paikkamerkki 4">
            <a:extLst>
              <a:ext uri="{FF2B5EF4-FFF2-40B4-BE49-F238E27FC236}">
                <a16:creationId xmlns:a16="http://schemas.microsoft.com/office/drawing/2014/main" id="{A292CC10-A3BE-6DAF-6C60-DCD78A7223AF}"/>
              </a:ext>
            </a:extLst>
          </p:cNvPr>
          <p:cNvSpPr>
            <a:spLocks noGrp="1"/>
          </p:cNvSpPr>
          <p:nvPr>
            <p:ph type="body" sz="quarter" idx="39" hasCustomPrompt="1"/>
          </p:nvPr>
        </p:nvSpPr>
        <p:spPr>
          <a:xfrm>
            <a:off x="4710907" y="4249534"/>
            <a:ext cx="2768600" cy="1044574"/>
          </a:xfrm>
          <a:prstGeom prst="rect">
            <a:avLst/>
          </a:prstGeom>
          <a:noFill/>
        </p:spPr>
        <p:txBody>
          <a:bodyPr anchor="ctr"/>
          <a:lstStyle>
            <a:lvl1pPr marL="0" indent="0" algn="ctr">
              <a:buNone/>
              <a:defRPr sz="2000" b="1">
                <a:solidFill>
                  <a:schemeClr val="tx1"/>
                </a:solidFill>
              </a:defRPr>
            </a:lvl1pPr>
          </a:lstStyle>
          <a:p>
            <a:pPr lvl="0"/>
            <a:r>
              <a:rPr lang="fi-FI" dirty="0"/>
              <a:t>Tekstipaikka 4</a:t>
            </a:r>
          </a:p>
        </p:txBody>
      </p:sp>
      <p:sp>
        <p:nvSpPr>
          <p:cNvPr id="14" name="Tekstin paikkamerkki 5">
            <a:extLst>
              <a:ext uri="{FF2B5EF4-FFF2-40B4-BE49-F238E27FC236}">
                <a16:creationId xmlns:a16="http://schemas.microsoft.com/office/drawing/2014/main" id="{0CF922C7-7E30-2ADF-E999-368B1C347DA4}"/>
              </a:ext>
            </a:extLst>
          </p:cNvPr>
          <p:cNvSpPr>
            <a:spLocks noGrp="1"/>
          </p:cNvSpPr>
          <p:nvPr>
            <p:ph type="body" sz="quarter" idx="40" hasCustomPrompt="1"/>
          </p:nvPr>
        </p:nvSpPr>
        <p:spPr>
          <a:xfrm>
            <a:off x="8518750" y="4249534"/>
            <a:ext cx="2768600" cy="1044574"/>
          </a:xfrm>
          <a:prstGeom prst="rect">
            <a:avLst/>
          </a:prstGeom>
          <a:noFill/>
        </p:spPr>
        <p:txBody>
          <a:bodyPr anchor="ctr"/>
          <a:lstStyle>
            <a:lvl1pPr marL="0" indent="0" algn="ctr">
              <a:buNone/>
              <a:defRPr sz="2000" b="1">
                <a:solidFill>
                  <a:schemeClr val="tx1"/>
                </a:solidFill>
              </a:defRPr>
            </a:lvl1pPr>
          </a:lstStyle>
          <a:p>
            <a:pPr lvl="0"/>
            <a:r>
              <a:rPr lang="fi-FI" dirty="0"/>
              <a:t>Tekstipaikka 4</a:t>
            </a:r>
          </a:p>
        </p:txBody>
      </p:sp>
      <p:sp>
        <p:nvSpPr>
          <p:cNvPr id="17" name="Tekstin paikkamerkki 6">
            <a:extLst>
              <a:ext uri="{FF2B5EF4-FFF2-40B4-BE49-F238E27FC236}">
                <a16:creationId xmlns:a16="http://schemas.microsoft.com/office/drawing/2014/main" id="{42BA15EA-6885-603F-E946-E5E7F872D6A8}"/>
              </a:ext>
            </a:extLst>
          </p:cNvPr>
          <p:cNvSpPr>
            <a:spLocks noGrp="1"/>
          </p:cNvSpPr>
          <p:nvPr>
            <p:ph type="body" sz="quarter" idx="14" hasCustomPrompt="1"/>
          </p:nvPr>
        </p:nvSpPr>
        <p:spPr>
          <a:xfrm>
            <a:off x="1595500" y="5772579"/>
            <a:ext cx="9109012" cy="475820"/>
          </a:xfrm>
        </p:spPr>
        <p:txBody>
          <a:bodyPr tIns="0" anchor="t"/>
          <a:lstStyle>
            <a:lvl1pPr marL="0" indent="0" algn="ctr">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Prosessikaavio kuvaa vaihe vaiheelta, miten jokin työ tai tehtävä etenee. Se selkeyttää työvaiheiden järjestystä ja osallistujien rooleja sekä auttaa tunnistamaan mahdollisia kehityskohteita.</a:t>
            </a:r>
          </a:p>
        </p:txBody>
      </p:sp>
      <p:sp>
        <p:nvSpPr>
          <p:cNvPr id="7" name="Alatunnisteen paikkamerkki 6">
            <a:extLst>
              <a:ext uri="{FF2B5EF4-FFF2-40B4-BE49-F238E27FC236}">
                <a16:creationId xmlns:a16="http://schemas.microsoft.com/office/drawing/2014/main" id="{BAF64577-A186-1CE8-B489-C2FBFE0A3CCD}"/>
              </a:ext>
            </a:extLst>
          </p:cNvPr>
          <p:cNvSpPr>
            <a:spLocks noGrp="1"/>
          </p:cNvSpPr>
          <p:nvPr>
            <p:ph type="ftr" sz="quarter" idx="28"/>
          </p:nvPr>
        </p:nvSpPr>
        <p:spPr/>
        <p:txBody>
          <a:bodyPr/>
          <a:lstStyle/>
          <a:p>
            <a:endParaRPr lang="fi-FI" dirty="0"/>
          </a:p>
        </p:txBody>
      </p:sp>
      <p:sp>
        <p:nvSpPr>
          <p:cNvPr id="6" name="Päivämäärän paikkamerkki 5">
            <a:extLst>
              <a:ext uri="{FF2B5EF4-FFF2-40B4-BE49-F238E27FC236}">
                <a16:creationId xmlns:a16="http://schemas.microsoft.com/office/drawing/2014/main" id="{BA743619-D424-8006-9CD9-AAC6CD7D4BCA}"/>
              </a:ext>
            </a:extLst>
          </p:cNvPr>
          <p:cNvSpPr>
            <a:spLocks noGrp="1"/>
          </p:cNvSpPr>
          <p:nvPr>
            <p:ph type="dt" sz="half" idx="27"/>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B18C96AF-0A35-6C75-4205-74D747E10D08}"/>
              </a:ext>
            </a:extLst>
          </p:cNvPr>
          <p:cNvSpPr>
            <a:spLocks noGrp="1"/>
          </p:cNvSpPr>
          <p:nvPr>
            <p:ph type="sldNum" sz="quarter" idx="29"/>
          </p:nvPr>
        </p:nvSpPr>
        <p:spPr/>
        <p:txBody>
          <a:bodyPr/>
          <a:lstStyle/>
          <a:p>
            <a:fld id="{A9494116-C6F5-466F-B5C1-BBB074CB17FC}" type="slidenum">
              <a:rPr lang="fi-FI" smtClean="0"/>
              <a:pPr/>
              <a:t>‹#›</a:t>
            </a:fld>
            <a:endParaRPr lang="fi-FI" dirty="0"/>
          </a:p>
        </p:txBody>
      </p:sp>
      <p:sp>
        <p:nvSpPr>
          <p:cNvPr id="18" name="Logo">
            <a:extLst>
              <a:ext uri="{FF2B5EF4-FFF2-40B4-BE49-F238E27FC236}">
                <a16:creationId xmlns:a16="http://schemas.microsoft.com/office/drawing/2014/main" id="{A2D3509B-AB09-31BD-8AA2-0DDEC7A86F5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633415197"/>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preserve="1" userDrawn="1">
  <p:cSld name="Prosessikaavio 3">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46099" y="546100"/>
            <a:ext cx="11104564" cy="692150"/>
          </a:xfrm>
          <a:prstGeom prst="rect">
            <a:avLst/>
          </a:prstGeom>
        </p:spPr>
        <p:txBody>
          <a:bodyPr anchor="t"/>
          <a:lstStyle>
            <a:lvl1pPr algn="ctr">
              <a:defRPr sz="3600">
                <a:solidFill>
                  <a:schemeClr val="tx1"/>
                </a:solidFill>
              </a:defRPr>
            </a:lvl1pPr>
          </a:lstStyle>
          <a:p>
            <a:r>
              <a:rPr lang="fi-FI" dirty="0"/>
              <a:t>Prosessikaavio 3 </a:t>
            </a:r>
          </a:p>
        </p:txBody>
      </p:sp>
      <p:sp>
        <p:nvSpPr>
          <p:cNvPr id="40" name="Viiva">
            <a:extLst>
              <a:ext uri="{FF2B5EF4-FFF2-40B4-BE49-F238E27FC236}">
                <a16:creationId xmlns:a16="http://schemas.microsoft.com/office/drawing/2014/main" id="{1847222D-E678-ABA5-A155-8A0F093FB397}"/>
              </a:ext>
              <a:ext uri="{C183D7F6-B498-43B3-948B-1728B52AA6E4}">
                <adec:decorative xmlns:adec="http://schemas.microsoft.com/office/drawing/2017/decorative" val="1"/>
              </a:ext>
            </a:extLst>
          </p:cNvPr>
          <p:cNvSpPr>
            <a:spLocks noGrp="1"/>
          </p:cNvSpPr>
          <p:nvPr>
            <p:ph type="body" sz="quarter" idx="57"/>
          </p:nvPr>
        </p:nvSpPr>
        <p:spPr>
          <a:xfrm>
            <a:off x="587389" y="2276476"/>
            <a:ext cx="11017222" cy="2482850"/>
          </a:xfrm>
          <a:custGeom>
            <a:avLst/>
            <a:gdLst>
              <a:gd name="connsiteX0" fmla="*/ 241695 w 11101251"/>
              <a:gd name="connsiteY0" fmla="*/ 0 h 2520280"/>
              <a:gd name="connsiteX1" fmla="*/ 10859556 w 11101251"/>
              <a:gd name="connsiteY1" fmla="*/ 0 h 2520280"/>
              <a:gd name="connsiteX2" fmla="*/ 11101251 w 11101251"/>
              <a:gd name="connsiteY2" fmla="*/ 241695 h 2520280"/>
              <a:gd name="connsiteX3" fmla="*/ 11101251 w 11101251"/>
              <a:gd name="connsiteY3" fmla="*/ 2278585 h 2520280"/>
              <a:gd name="connsiteX4" fmla="*/ 10859556 w 11101251"/>
              <a:gd name="connsiteY4" fmla="*/ 2520280 h 2520280"/>
              <a:gd name="connsiteX5" fmla="*/ 241695 w 11101251"/>
              <a:gd name="connsiteY5" fmla="*/ 2520280 h 2520280"/>
              <a:gd name="connsiteX6" fmla="*/ 0 w 11101251"/>
              <a:gd name="connsiteY6" fmla="*/ 2278585 h 2520280"/>
              <a:gd name="connsiteX7" fmla="*/ 0 w 11101251"/>
              <a:gd name="connsiteY7" fmla="*/ 241695 h 2520280"/>
              <a:gd name="connsiteX8" fmla="*/ 241695 w 11101251"/>
              <a:gd name="connsiteY8" fmla="*/ 0 h 2520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101251" h="2520280">
                <a:moveTo>
                  <a:pt x="241695" y="0"/>
                </a:moveTo>
                <a:lnTo>
                  <a:pt x="10859556" y="0"/>
                </a:lnTo>
                <a:cubicBezTo>
                  <a:pt x="10993040" y="0"/>
                  <a:pt x="11101251" y="108211"/>
                  <a:pt x="11101251" y="241695"/>
                </a:cubicBezTo>
                <a:lnTo>
                  <a:pt x="11101251" y="2278585"/>
                </a:lnTo>
                <a:cubicBezTo>
                  <a:pt x="11101251" y="2412069"/>
                  <a:pt x="10993040" y="2520280"/>
                  <a:pt x="10859556" y="2520280"/>
                </a:cubicBezTo>
                <a:lnTo>
                  <a:pt x="241695" y="2520280"/>
                </a:lnTo>
                <a:cubicBezTo>
                  <a:pt x="108211" y="2520280"/>
                  <a:pt x="0" y="2412069"/>
                  <a:pt x="0" y="2278585"/>
                </a:cubicBezTo>
                <a:lnTo>
                  <a:pt x="0" y="241695"/>
                </a:lnTo>
                <a:cubicBezTo>
                  <a:pt x="0" y="108211"/>
                  <a:pt x="108211" y="0"/>
                  <a:pt x="241695" y="0"/>
                </a:cubicBezTo>
                <a:close/>
              </a:path>
            </a:pathLst>
          </a:custGeom>
          <a:noFill/>
          <a:ln w="63500" cap="sq">
            <a:solidFill>
              <a:schemeClr val="accent5"/>
            </a:solidFill>
            <a:prstDash val="sysDash"/>
            <a:miter lim="800000"/>
          </a:ln>
        </p:spPr>
        <p:txBody>
          <a:bodyPr wrap="square" lIns="108000" tIns="0" rIns="108000" anchor="ctr">
            <a:noAutofit/>
          </a:bodyPr>
          <a:lstStyle>
            <a:lvl1pPr marL="0" indent="0" algn="ctr">
              <a:spcAft>
                <a:spcPts val="0"/>
              </a:spcAft>
              <a:buNone/>
              <a:defRPr sz="2000" b="1">
                <a:solidFill>
                  <a:schemeClr val="bg1"/>
                </a:solidFill>
              </a:defRPr>
            </a:lvl1pPr>
          </a:lstStyle>
          <a:p>
            <a:pPr lvl="0"/>
            <a:endParaRPr lang="fi-FI" dirty="0"/>
          </a:p>
        </p:txBody>
      </p:sp>
      <p:sp>
        <p:nvSpPr>
          <p:cNvPr id="21" name="Tekstin paikkamerkki 2">
            <a:extLst>
              <a:ext uri="{FF2B5EF4-FFF2-40B4-BE49-F238E27FC236}">
                <a16:creationId xmlns:a16="http://schemas.microsoft.com/office/drawing/2014/main" id="{CD0A6E8C-525F-4F09-55A6-E29DBBA251FE}"/>
              </a:ext>
              <a:ext uri="{C183D7F6-B498-43B3-948B-1728B52AA6E4}">
                <adec:decorative xmlns:adec="http://schemas.microsoft.com/office/drawing/2017/decorative" val="1"/>
              </a:ext>
            </a:extLst>
          </p:cNvPr>
          <p:cNvSpPr>
            <a:spLocks noGrp="1"/>
          </p:cNvSpPr>
          <p:nvPr>
            <p:ph type="body" sz="quarter" idx="47" hasCustomPrompt="1"/>
          </p:nvPr>
        </p:nvSpPr>
        <p:spPr>
          <a:xfrm>
            <a:off x="1304228" y="1504318"/>
            <a:ext cx="2655888" cy="1620000"/>
          </a:xfrm>
          <a:prstGeom prst="roundRect">
            <a:avLst>
              <a:gd name="adj" fmla="val 11208"/>
            </a:avLst>
          </a:prstGeom>
          <a:solidFill>
            <a:schemeClr val="accent5"/>
          </a:solidFill>
          <a:ln w="38100">
            <a:solidFill>
              <a:schemeClr val="accent5"/>
            </a:solidFill>
          </a:ln>
        </p:spPr>
        <p:txBody>
          <a:bodyPr lIns="108000" tIns="0" rIns="108000" anchor="ctr"/>
          <a:lstStyle>
            <a:lvl1pPr marL="0" indent="0" algn="ctr">
              <a:spcAft>
                <a:spcPts val="0"/>
              </a:spcAft>
              <a:buNone/>
              <a:defRPr sz="2000" b="1">
                <a:solidFill>
                  <a:schemeClr val="bg1"/>
                </a:solidFill>
              </a:defRPr>
            </a:lvl1pPr>
          </a:lstStyle>
          <a:p>
            <a:pPr lvl="0"/>
            <a:r>
              <a:rPr lang="fi-FI" dirty="0"/>
              <a:t> </a:t>
            </a:r>
          </a:p>
        </p:txBody>
      </p:sp>
      <p:sp>
        <p:nvSpPr>
          <p:cNvPr id="30" name="Tekstin paikkamerkki 2">
            <a:extLst>
              <a:ext uri="{FF2B5EF4-FFF2-40B4-BE49-F238E27FC236}">
                <a16:creationId xmlns:a16="http://schemas.microsoft.com/office/drawing/2014/main" id="{42C62813-4630-9A34-721F-AB76067105F2}"/>
              </a:ext>
              <a:ext uri="{C183D7F6-B498-43B3-948B-1728B52AA6E4}">
                <adec:decorative xmlns:adec="http://schemas.microsoft.com/office/drawing/2017/decorative" val="1"/>
              </a:ext>
            </a:extLst>
          </p:cNvPr>
          <p:cNvSpPr>
            <a:spLocks noGrp="1"/>
          </p:cNvSpPr>
          <p:nvPr>
            <p:ph type="body" sz="quarter" idx="40" hasCustomPrompt="1"/>
          </p:nvPr>
        </p:nvSpPr>
        <p:spPr>
          <a:xfrm>
            <a:off x="4767263" y="1504318"/>
            <a:ext cx="2655888" cy="1620000"/>
          </a:xfrm>
          <a:prstGeom prst="roundRect">
            <a:avLst>
              <a:gd name="adj" fmla="val 11208"/>
            </a:avLst>
          </a:prstGeom>
          <a:solidFill>
            <a:schemeClr val="accent5"/>
          </a:solidFill>
          <a:ln w="38100">
            <a:solidFill>
              <a:schemeClr val="accent5"/>
            </a:solidFill>
          </a:ln>
        </p:spPr>
        <p:txBody>
          <a:bodyPr lIns="108000" tIns="0" rIns="108000" anchor="ctr"/>
          <a:lstStyle>
            <a:lvl1pPr marL="0" indent="0" algn="ctr">
              <a:spcAft>
                <a:spcPts val="0"/>
              </a:spcAft>
              <a:buNone/>
              <a:defRPr sz="2000" b="1">
                <a:solidFill>
                  <a:schemeClr val="bg1"/>
                </a:solidFill>
              </a:defRPr>
            </a:lvl1pPr>
          </a:lstStyle>
          <a:p>
            <a:pPr lvl="0"/>
            <a:r>
              <a:rPr lang="fi-FI" dirty="0"/>
              <a:t> </a:t>
            </a:r>
          </a:p>
        </p:txBody>
      </p:sp>
      <p:sp>
        <p:nvSpPr>
          <p:cNvPr id="23" name="Tekstin paikkamerkki 2">
            <a:extLst>
              <a:ext uri="{FF2B5EF4-FFF2-40B4-BE49-F238E27FC236}">
                <a16:creationId xmlns:a16="http://schemas.microsoft.com/office/drawing/2014/main" id="{495AB126-91EB-AEBF-8179-1B541539BC73}"/>
              </a:ext>
              <a:ext uri="{C183D7F6-B498-43B3-948B-1728B52AA6E4}">
                <adec:decorative xmlns:adec="http://schemas.microsoft.com/office/drawing/2017/decorative" val="1"/>
              </a:ext>
            </a:extLst>
          </p:cNvPr>
          <p:cNvSpPr>
            <a:spLocks noGrp="1"/>
          </p:cNvSpPr>
          <p:nvPr>
            <p:ph type="body" sz="quarter" idx="49" hasCustomPrompt="1"/>
          </p:nvPr>
        </p:nvSpPr>
        <p:spPr>
          <a:xfrm>
            <a:off x="8220236" y="1504318"/>
            <a:ext cx="2655888" cy="1620000"/>
          </a:xfrm>
          <a:prstGeom prst="roundRect">
            <a:avLst>
              <a:gd name="adj" fmla="val 11208"/>
            </a:avLst>
          </a:prstGeom>
          <a:solidFill>
            <a:schemeClr val="accent5"/>
          </a:solidFill>
          <a:ln w="38100">
            <a:solidFill>
              <a:schemeClr val="accent5"/>
            </a:solidFill>
          </a:ln>
        </p:spPr>
        <p:txBody>
          <a:bodyPr lIns="108000" tIns="0" rIns="108000" anchor="ctr"/>
          <a:lstStyle>
            <a:lvl1pPr marL="0" indent="0" algn="ctr">
              <a:spcAft>
                <a:spcPts val="0"/>
              </a:spcAft>
              <a:buNone/>
              <a:defRPr sz="2000" b="1">
                <a:solidFill>
                  <a:schemeClr val="bg1"/>
                </a:solidFill>
              </a:defRPr>
            </a:lvl1pPr>
          </a:lstStyle>
          <a:p>
            <a:pPr lvl="0"/>
            <a:r>
              <a:rPr lang="fi-FI" dirty="0"/>
              <a:t> </a:t>
            </a:r>
          </a:p>
        </p:txBody>
      </p:sp>
      <p:sp>
        <p:nvSpPr>
          <p:cNvPr id="27" name="Tekstin paikkamerkki 2">
            <a:extLst>
              <a:ext uri="{FF2B5EF4-FFF2-40B4-BE49-F238E27FC236}">
                <a16:creationId xmlns:a16="http://schemas.microsoft.com/office/drawing/2014/main" id="{525CA930-9211-004D-8352-B5FAB4845B2A}"/>
              </a:ext>
              <a:ext uri="{C183D7F6-B498-43B3-948B-1728B52AA6E4}">
                <adec:decorative xmlns:adec="http://schemas.microsoft.com/office/drawing/2017/decorative" val="1"/>
              </a:ext>
            </a:extLst>
          </p:cNvPr>
          <p:cNvSpPr>
            <a:spLocks noGrp="1"/>
          </p:cNvSpPr>
          <p:nvPr>
            <p:ph type="body" sz="quarter" idx="53" hasCustomPrompt="1"/>
          </p:nvPr>
        </p:nvSpPr>
        <p:spPr>
          <a:xfrm>
            <a:off x="1304228" y="3925888"/>
            <a:ext cx="2655888" cy="1620000"/>
          </a:xfrm>
          <a:prstGeom prst="roundRect">
            <a:avLst>
              <a:gd name="adj" fmla="val 11208"/>
            </a:avLst>
          </a:prstGeom>
          <a:solidFill>
            <a:schemeClr val="accent5"/>
          </a:solidFill>
          <a:ln w="38100">
            <a:solidFill>
              <a:schemeClr val="accent5"/>
            </a:solidFill>
          </a:ln>
        </p:spPr>
        <p:txBody>
          <a:bodyPr lIns="108000" tIns="0" rIns="108000" anchor="ctr"/>
          <a:lstStyle>
            <a:lvl1pPr marL="0" indent="0" algn="ctr">
              <a:spcAft>
                <a:spcPts val="0"/>
              </a:spcAft>
              <a:buNone/>
              <a:defRPr sz="2000" b="1">
                <a:solidFill>
                  <a:schemeClr val="bg1"/>
                </a:solidFill>
              </a:defRPr>
            </a:lvl1pPr>
          </a:lstStyle>
          <a:p>
            <a:pPr lvl="0"/>
            <a:r>
              <a:rPr lang="fi-FI" dirty="0"/>
              <a:t> </a:t>
            </a:r>
          </a:p>
        </p:txBody>
      </p:sp>
      <p:sp>
        <p:nvSpPr>
          <p:cNvPr id="25" name="Tekstin paikkamerkki 2">
            <a:extLst>
              <a:ext uri="{FF2B5EF4-FFF2-40B4-BE49-F238E27FC236}">
                <a16:creationId xmlns:a16="http://schemas.microsoft.com/office/drawing/2014/main" id="{7083AFC2-426E-7D23-BDF3-09B382265A23}"/>
              </a:ext>
              <a:ext uri="{C183D7F6-B498-43B3-948B-1728B52AA6E4}">
                <adec:decorative xmlns:adec="http://schemas.microsoft.com/office/drawing/2017/decorative" val="1"/>
              </a:ext>
            </a:extLst>
          </p:cNvPr>
          <p:cNvSpPr>
            <a:spLocks noGrp="1"/>
          </p:cNvSpPr>
          <p:nvPr>
            <p:ph type="body" sz="quarter" idx="51" hasCustomPrompt="1"/>
          </p:nvPr>
        </p:nvSpPr>
        <p:spPr>
          <a:xfrm>
            <a:off x="4767263" y="3925888"/>
            <a:ext cx="2655888" cy="1620000"/>
          </a:xfrm>
          <a:prstGeom prst="roundRect">
            <a:avLst>
              <a:gd name="adj" fmla="val 11208"/>
            </a:avLst>
          </a:prstGeom>
          <a:solidFill>
            <a:schemeClr val="accent5"/>
          </a:solidFill>
          <a:ln w="38100">
            <a:solidFill>
              <a:schemeClr val="accent5"/>
            </a:solidFill>
          </a:ln>
        </p:spPr>
        <p:txBody>
          <a:bodyPr lIns="108000" tIns="0" rIns="108000" anchor="ctr"/>
          <a:lstStyle>
            <a:lvl1pPr marL="0" indent="0" algn="ctr">
              <a:spcAft>
                <a:spcPts val="0"/>
              </a:spcAft>
              <a:buNone/>
              <a:defRPr sz="2000" b="1">
                <a:solidFill>
                  <a:schemeClr val="bg1"/>
                </a:solidFill>
              </a:defRPr>
            </a:lvl1pPr>
          </a:lstStyle>
          <a:p>
            <a:pPr lvl="0"/>
            <a:r>
              <a:rPr lang="fi-FI" dirty="0"/>
              <a:t> </a:t>
            </a:r>
          </a:p>
        </p:txBody>
      </p:sp>
      <p:sp>
        <p:nvSpPr>
          <p:cNvPr id="29" name="Tekstin paikkamerkki 2">
            <a:extLst>
              <a:ext uri="{FF2B5EF4-FFF2-40B4-BE49-F238E27FC236}">
                <a16:creationId xmlns:a16="http://schemas.microsoft.com/office/drawing/2014/main" id="{5727D2FB-BD73-23A0-37D7-A8ADC5AD0D28}"/>
              </a:ext>
              <a:ext uri="{C183D7F6-B498-43B3-948B-1728B52AA6E4}">
                <adec:decorative xmlns:adec="http://schemas.microsoft.com/office/drawing/2017/decorative" val="1"/>
              </a:ext>
            </a:extLst>
          </p:cNvPr>
          <p:cNvSpPr>
            <a:spLocks noGrp="1"/>
          </p:cNvSpPr>
          <p:nvPr>
            <p:ph type="body" sz="quarter" idx="55" hasCustomPrompt="1"/>
          </p:nvPr>
        </p:nvSpPr>
        <p:spPr>
          <a:xfrm>
            <a:off x="8220236" y="3925888"/>
            <a:ext cx="2655888" cy="1620000"/>
          </a:xfrm>
          <a:prstGeom prst="roundRect">
            <a:avLst>
              <a:gd name="adj" fmla="val 11208"/>
            </a:avLst>
          </a:prstGeom>
          <a:solidFill>
            <a:schemeClr val="accent5"/>
          </a:solidFill>
          <a:ln w="38100">
            <a:solidFill>
              <a:schemeClr val="accent5"/>
            </a:solidFill>
          </a:ln>
        </p:spPr>
        <p:txBody>
          <a:bodyPr lIns="108000" tIns="0" rIns="108000" anchor="ctr"/>
          <a:lstStyle>
            <a:lvl1pPr marL="0" indent="0" algn="ctr">
              <a:spcAft>
                <a:spcPts val="0"/>
              </a:spcAft>
              <a:buNone/>
              <a:defRPr sz="2000" b="1">
                <a:solidFill>
                  <a:schemeClr val="bg1"/>
                </a:solidFill>
              </a:defRPr>
            </a:lvl1pPr>
          </a:lstStyle>
          <a:p>
            <a:pPr lvl="0"/>
            <a:r>
              <a:rPr lang="fi-FI" dirty="0"/>
              <a:t> </a:t>
            </a:r>
          </a:p>
        </p:txBody>
      </p:sp>
      <p:sp>
        <p:nvSpPr>
          <p:cNvPr id="22" name="Tekstin paikkamerkki 1">
            <a:extLst>
              <a:ext uri="{FF2B5EF4-FFF2-40B4-BE49-F238E27FC236}">
                <a16:creationId xmlns:a16="http://schemas.microsoft.com/office/drawing/2014/main" id="{43417FA1-BC58-077F-8607-AE944A25F298}"/>
              </a:ext>
            </a:extLst>
          </p:cNvPr>
          <p:cNvSpPr>
            <a:spLocks noGrp="1"/>
          </p:cNvSpPr>
          <p:nvPr>
            <p:ph type="body" sz="quarter" idx="48" hasCustomPrompt="1"/>
          </p:nvPr>
        </p:nvSpPr>
        <p:spPr>
          <a:xfrm>
            <a:off x="1304229" y="1823148"/>
            <a:ext cx="2655886" cy="982340"/>
          </a:xfrm>
          <a:prstGeom prst="rect">
            <a:avLst/>
          </a:prstGeom>
          <a:noFill/>
          <a:ln w="38100">
            <a:noFill/>
          </a:ln>
        </p:spPr>
        <p:txBody>
          <a:bodyPr lIns="108000" tIns="0" rIns="108000" anchor="ctr"/>
          <a:lstStyle>
            <a:lvl1pPr marL="0" indent="0" algn="ctr">
              <a:spcAft>
                <a:spcPts val="0"/>
              </a:spcAft>
              <a:buNone/>
              <a:defRPr sz="2000" b="1">
                <a:solidFill>
                  <a:schemeClr val="bg1"/>
                </a:solidFill>
              </a:defRPr>
            </a:lvl1pPr>
          </a:lstStyle>
          <a:p>
            <a:pPr lvl="0"/>
            <a:r>
              <a:rPr lang="fi-FI" dirty="0"/>
              <a:t>Tekstipaikka 1</a:t>
            </a:r>
          </a:p>
        </p:txBody>
      </p:sp>
      <p:sp>
        <p:nvSpPr>
          <p:cNvPr id="9" name="Tekstin paikkamerkki 2">
            <a:extLst>
              <a:ext uri="{FF2B5EF4-FFF2-40B4-BE49-F238E27FC236}">
                <a16:creationId xmlns:a16="http://schemas.microsoft.com/office/drawing/2014/main" id="{5F56B276-3E24-8703-90F4-E00D48CCD115}"/>
              </a:ext>
            </a:extLst>
          </p:cNvPr>
          <p:cNvSpPr>
            <a:spLocks noGrp="1"/>
          </p:cNvSpPr>
          <p:nvPr>
            <p:ph type="body" sz="quarter" idx="46" hasCustomPrompt="1"/>
          </p:nvPr>
        </p:nvSpPr>
        <p:spPr>
          <a:xfrm>
            <a:off x="4767264" y="1823148"/>
            <a:ext cx="2655886" cy="982340"/>
          </a:xfrm>
          <a:prstGeom prst="rect">
            <a:avLst/>
          </a:prstGeom>
          <a:noFill/>
          <a:ln w="38100">
            <a:noFill/>
          </a:ln>
        </p:spPr>
        <p:txBody>
          <a:bodyPr lIns="108000" tIns="0" rIns="108000" anchor="ctr"/>
          <a:lstStyle>
            <a:lvl1pPr marL="0" indent="0" algn="ctr">
              <a:spcAft>
                <a:spcPts val="0"/>
              </a:spcAft>
              <a:buNone/>
              <a:defRPr sz="2000" b="1">
                <a:solidFill>
                  <a:schemeClr val="bg1"/>
                </a:solidFill>
              </a:defRPr>
            </a:lvl1pPr>
          </a:lstStyle>
          <a:p>
            <a:pPr lvl="0"/>
            <a:r>
              <a:rPr lang="fi-FI" dirty="0"/>
              <a:t>Tekstipaikka 2</a:t>
            </a:r>
          </a:p>
        </p:txBody>
      </p:sp>
      <p:sp>
        <p:nvSpPr>
          <p:cNvPr id="24" name="Tekstin paikkamerkki 3">
            <a:extLst>
              <a:ext uri="{FF2B5EF4-FFF2-40B4-BE49-F238E27FC236}">
                <a16:creationId xmlns:a16="http://schemas.microsoft.com/office/drawing/2014/main" id="{13B65B81-C097-76B1-D8B2-0C6CA93A6B12}"/>
              </a:ext>
            </a:extLst>
          </p:cNvPr>
          <p:cNvSpPr>
            <a:spLocks noGrp="1"/>
          </p:cNvSpPr>
          <p:nvPr>
            <p:ph type="body" sz="quarter" idx="50" hasCustomPrompt="1"/>
          </p:nvPr>
        </p:nvSpPr>
        <p:spPr>
          <a:xfrm>
            <a:off x="8220237" y="1823148"/>
            <a:ext cx="2655886" cy="982340"/>
          </a:xfrm>
          <a:prstGeom prst="rect">
            <a:avLst/>
          </a:prstGeom>
          <a:noFill/>
          <a:ln w="38100">
            <a:noFill/>
          </a:ln>
        </p:spPr>
        <p:txBody>
          <a:bodyPr lIns="108000" tIns="0" rIns="108000" anchor="ctr"/>
          <a:lstStyle>
            <a:lvl1pPr marL="0" indent="0" algn="ctr">
              <a:spcAft>
                <a:spcPts val="0"/>
              </a:spcAft>
              <a:buNone/>
              <a:defRPr sz="2000" b="1">
                <a:solidFill>
                  <a:schemeClr val="bg1"/>
                </a:solidFill>
              </a:defRPr>
            </a:lvl1pPr>
          </a:lstStyle>
          <a:p>
            <a:pPr lvl="0"/>
            <a:r>
              <a:rPr lang="fi-FI" dirty="0"/>
              <a:t>Tekstipaikka 3</a:t>
            </a:r>
          </a:p>
        </p:txBody>
      </p:sp>
      <p:sp>
        <p:nvSpPr>
          <p:cNvPr id="28" name="Tekstin paikkamerkki 4">
            <a:extLst>
              <a:ext uri="{FF2B5EF4-FFF2-40B4-BE49-F238E27FC236}">
                <a16:creationId xmlns:a16="http://schemas.microsoft.com/office/drawing/2014/main" id="{95C65524-DB7A-CF3B-D7D2-3618E81BCF2C}"/>
              </a:ext>
            </a:extLst>
          </p:cNvPr>
          <p:cNvSpPr>
            <a:spLocks noGrp="1"/>
          </p:cNvSpPr>
          <p:nvPr>
            <p:ph type="body" sz="quarter" idx="54" hasCustomPrompt="1"/>
          </p:nvPr>
        </p:nvSpPr>
        <p:spPr>
          <a:xfrm>
            <a:off x="1304229" y="4205663"/>
            <a:ext cx="2655886" cy="1060450"/>
          </a:xfrm>
          <a:prstGeom prst="rect">
            <a:avLst/>
          </a:prstGeom>
          <a:noFill/>
          <a:ln w="38100">
            <a:noFill/>
          </a:ln>
        </p:spPr>
        <p:txBody>
          <a:bodyPr lIns="108000" tIns="0" rIns="108000" anchor="ctr"/>
          <a:lstStyle>
            <a:lvl1pPr marL="0" indent="0" algn="ctr">
              <a:spcAft>
                <a:spcPts val="0"/>
              </a:spcAft>
              <a:buNone/>
              <a:defRPr sz="2000" b="1">
                <a:solidFill>
                  <a:schemeClr val="bg1"/>
                </a:solidFill>
              </a:defRPr>
            </a:lvl1pPr>
          </a:lstStyle>
          <a:p>
            <a:pPr lvl="0"/>
            <a:r>
              <a:rPr lang="fi-FI" dirty="0"/>
              <a:t>Tekstipaikka 4</a:t>
            </a:r>
          </a:p>
        </p:txBody>
      </p:sp>
      <p:sp>
        <p:nvSpPr>
          <p:cNvPr id="26" name="Tekstin paikkamerkki 5">
            <a:extLst>
              <a:ext uri="{FF2B5EF4-FFF2-40B4-BE49-F238E27FC236}">
                <a16:creationId xmlns:a16="http://schemas.microsoft.com/office/drawing/2014/main" id="{745B5B1D-9331-03F7-AE48-968F25CD481C}"/>
              </a:ext>
            </a:extLst>
          </p:cNvPr>
          <p:cNvSpPr>
            <a:spLocks noGrp="1"/>
          </p:cNvSpPr>
          <p:nvPr>
            <p:ph type="body" sz="quarter" idx="52" hasCustomPrompt="1"/>
          </p:nvPr>
        </p:nvSpPr>
        <p:spPr>
          <a:xfrm>
            <a:off x="4767264" y="4205663"/>
            <a:ext cx="2655886" cy="1060450"/>
          </a:xfrm>
          <a:prstGeom prst="rect">
            <a:avLst/>
          </a:prstGeom>
          <a:noFill/>
          <a:ln w="38100">
            <a:noFill/>
          </a:ln>
        </p:spPr>
        <p:txBody>
          <a:bodyPr lIns="108000" tIns="0" rIns="108000" anchor="ctr"/>
          <a:lstStyle>
            <a:lvl1pPr marL="0" indent="0" algn="ctr">
              <a:spcAft>
                <a:spcPts val="0"/>
              </a:spcAft>
              <a:buNone/>
              <a:defRPr sz="2000" b="1">
                <a:solidFill>
                  <a:schemeClr val="bg1"/>
                </a:solidFill>
              </a:defRPr>
            </a:lvl1pPr>
          </a:lstStyle>
          <a:p>
            <a:pPr lvl="0"/>
            <a:r>
              <a:rPr lang="fi-FI" dirty="0"/>
              <a:t>Tekstipaikka 5</a:t>
            </a:r>
          </a:p>
        </p:txBody>
      </p:sp>
      <p:sp>
        <p:nvSpPr>
          <p:cNvPr id="35" name="Tekstin paikkamerkki 6">
            <a:extLst>
              <a:ext uri="{FF2B5EF4-FFF2-40B4-BE49-F238E27FC236}">
                <a16:creationId xmlns:a16="http://schemas.microsoft.com/office/drawing/2014/main" id="{23A7797F-EBF7-A162-60C2-0CFC8EE46D93}"/>
              </a:ext>
            </a:extLst>
          </p:cNvPr>
          <p:cNvSpPr>
            <a:spLocks noGrp="1"/>
          </p:cNvSpPr>
          <p:nvPr>
            <p:ph type="body" sz="quarter" idx="56" hasCustomPrompt="1"/>
          </p:nvPr>
        </p:nvSpPr>
        <p:spPr>
          <a:xfrm>
            <a:off x="8220237" y="4205663"/>
            <a:ext cx="2655886" cy="1060450"/>
          </a:xfrm>
          <a:prstGeom prst="rect">
            <a:avLst/>
          </a:prstGeom>
          <a:noFill/>
          <a:ln w="38100">
            <a:noFill/>
          </a:ln>
        </p:spPr>
        <p:txBody>
          <a:bodyPr lIns="108000" tIns="0" rIns="108000" anchor="ctr"/>
          <a:lstStyle>
            <a:lvl1pPr marL="0" indent="0" algn="ctr">
              <a:spcAft>
                <a:spcPts val="0"/>
              </a:spcAft>
              <a:buNone/>
              <a:defRPr sz="2000" b="1">
                <a:solidFill>
                  <a:schemeClr val="bg1"/>
                </a:solidFill>
              </a:defRPr>
            </a:lvl1pPr>
          </a:lstStyle>
          <a:p>
            <a:pPr lvl="0"/>
            <a:r>
              <a:rPr lang="fi-FI" dirty="0"/>
              <a:t>Tekstipaikka 6</a:t>
            </a:r>
          </a:p>
        </p:txBody>
      </p:sp>
      <p:sp>
        <p:nvSpPr>
          <p:cNvPr id="4" name="Tekstin paikkamerkki 1">
            <a:extLst>
              <a:ext uri="{FF2B5EF4-FFF2-40B4-BE49-F238E27FC236}">
                <a16:creationId xmlns:a16="http://schemas.microsoft.com/office/drawing/2014/main" id="{5EEFA6F0-E98C-E194-2C64-27C7046B63EF}"/>
              </a:ext>
            </a:extLst>
          </p:cNvPr>
          <p:cNvSpPr>
            <a:spLocks noGrp="1"/>
          </p:cNvSpPr>
          <p:nvPr>
            <p:ph type="body" sz="quarter" idx="14" hasCustomPrompt="1"/>
          </p:nvPr>
        </p:nvSpPr>
        <p:spPr>
          <a:xfrm>
            <a:off x="1595500" y="5772579"/>
            <a:ext cx="9109012" cy="475820"/>
          </a:xfrm>
        </p:spPr>
        <p:txBody>
          <a:bodyPr tIns="0" anchor="t"/>
          <a:lstStyle>
            <a:lvl1pPr marL="0" indent="0" algn="ctr">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Prosessikaavio kuvaa vaihe vaiheelta, miten jokin työ tai tehtävä etenee. Se selkeyttää työvaiheiden järjestystä ja osallistujien rooleja sekä auttaa tunnistamaan mahdollisia kehityskohteita.</a:t>
            </a:r>
          </a:p>
        </p:txBody>
      </p:sp>
      <p:sp>
        <p:nvSpPr>
          <p:cNvPr id="7" name="Alatunnisteen paikkamerkki 6">
            <a:extLst>
              <a:ext uri="{FF2B5EF4-FFF2-40B4-BE49-F238E27FC236}">
                <a16:creationId xmlns:a16="http://schemas.microsoft.com/office/drawing/2014/main" id="{BAF64577-A186-1CE8-B489-C2FBFE0A3CCD}"/>
              </a:ext>
            </a:extLst>
          </p:cNvPr>
          <p:cNvSpPr>
            <a:spLocks noGrp="1"/>
          </p:cNvSpPr>
          <p:nvPr>
            <p:ph type="ftr" sz="quarter" idx="28"/>
          </p:nvPr>
        </p:nvSpPr>
        <p:spPr/>
        <p:txBody>
          <a:bodyPr/>
          <a:lstStyle/>
          <a:p>
            <a:endParaRPr lang="fi-FI" dirty="0"/>
          </a:p>
        </p:txBody>
      </p:sp>
      <p:sp>
        <p:nvSpPr>
          <p:cNvPr id="6" name="Päivämäärän paikkamerkki 5">
            <a:extLst>
              <a:ext uri="{FF2B5EF4-FFF2-40B4-BE49-F238E27FC236}">
                <a16:creationId xmlns:a16="http://schemas.microsoft.com/office/drawing/2014/main" id="{BA743619-D424-8006-9CD9-AAC6CD7D4BCA}"/>
              </a:ext>
            </a:extLst>
          </p:cNvPr>
          <p:cNvSpPr>
            <a:spLocks noGrp="1"/>
          </p:cNvSpPr>
          <p:nvPr>
            <p:ph type="dt" sz="half" idx="27"/>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B18C96AF-0A35-6C75-4205-74D747E10D08}"/>
              </a:ext>
            </a:extLst>
          </p:cNvPr>
          <p:cNvSpPr>
            <a:spLocks noGrp="1"/>
          </p:cNvSpPr>
          <p:nvPr>
            <p:ph type="sldNum" sz="quarter" idx="29"/>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247B80C0-AD9E-EC83-0722-37BDD8E8FA3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8727538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Otsikkodia 2 C">
    <p:bg>
      <p:bgPr>
        <a:solidFill>
          <a:schemeClr val="bg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7288212" cy="2978150"/>
          </a:xfrm>
        </p:spPr>
        <p:txBody>
          <a:bodyPr lIns="0" tIns="0" rIns="0" bIns="0" anchor="t">
            <a:noAutofit/>
          </a:bodyPr>
          <a:lstStyle>
            <a:lvl1pPr algn="l">
              <a:lnSpc>
                <a:spcPct val="90000"/>
              </a:lnSpc>
              <a:defRPr sz="6000"/>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49" y="3517900"/>
            <a:ext cx="5052195" cy="747077"/>
          </a:xfrm>
        </p:spPr>
        <p:txBody>
          <a:bodyPr lIns="0" tIns="0" rIns="0" bIns="0" anchor="t">
            <a:noAutofit/>
          </a:bodyPr>
          <a:lstStyle>
            <a:lvl1pPr marL="0" indent="0" algn="l">
              <a:buNone/>
              <a:defRPr sz="20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Lyhyt ingressi, jossa voidaan täsmentää pääotsikon aihetta. </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49" y="4759325"/>
            <a:ext cx="4227513" cy="996802"/>
          </a:xfrm>
        </p:spPr>
        <p:txBody>
          <a:bodyPr lIns="0" tIns="0" rIns="0" bIns="0">
            <a:noAutofit/>
          </a:bodyPr>
          <a:lstStyle>
            <a:lvl1pPr marL="0" indent="0">
              <a:buNone/>
              <a:defRPr sz="1800">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0" name="Kuvan paikkamerkki 9">
            <a:extLst>
              <a:ext uri="{FF2B5EF4-FFF2-40B4-BE49-F238E27FC236}">
                <a16:creationId xmlns:a16="http://schemas.microsoft.com/office/drawing/2014/main" id="{BF8F9FB5-3DAD-46F9-0A97-B539DED676C1}"/>
              </a:ext>
              <a:ext uri="{C183D7F6-B498-43B3-948B-1728B52AA6E4}">
                <adec:decorative xmlns:adec="http://schemas.microsoft.com/office/drawing/2017/decorative" val="1"/>
              </a:ext>
            </a:extLst>
          </p:cNvPr>
          <p:cNvSpPr>
            <a:spLocks noGrp="1"/>
          </p:cNvSpPr>
          <p:nvPr>
            <p:ph type="pic" sz="quarter" idx="14" hasCustomPrompt="1"/>
          </p:nvPr>
        </p:nvSpPr>
        <p:spPr>
          <a:xfrm>
            <a:off x="3683731" y="-2199"/>
            <a:ext cx="8508269" cy="6862398"/>
          </a:xfrm>
          <a:custGeom>
            <a:avLst/>
            <a:gdLst>
              <a:gd name="connsiteX0" fmla="*/ 7131651 w 8508269"/>
              <a:gd name="connsiteY0" fmla="*/ 0 h 6862398"/>
              <a:gd name="connsiteX1" fmla="*/ 7562831 w 8508269"/>
              <a:gd name="connsiteY1" fmla="*/ 0 h 6862398"/>
              <a:gd name="connsiteX2" fmla="*/ 8508269 w 8508269"/>
              <a:gd name="connsiteY2" fmla="*/ 0 h 6862398"/>
              <a:gd name="connsiteX3" fmla="*/ 8508269 w 8508269"/>
              <a:gd name="connsiteY3" fmla="*/ 298118 h 6862398"/>
              <a:gd name="connsiteX4" fmla="*/ 8508269 w 8508269"/>
              <a:gd name="connsiteY4" fmla="*/ 6858000 h 6862398"/>
              <a:gd name="connsiteX5" fmla="*/ 8508269 w 8508269"/>
              <a:gd name="connsiteY5" fmla="*/ 6859593 h 6862398"/>
              <a:gd name="connsiteX6" fmla="*/ 8508268 w 8508269"/>
              <a:gd name="connsiteY6" fmla="*/ 6859593 h 6862398"/>
              <a:gd name="connsiteX7" fmla="*/ 8508268 w 8508269"/>
              <a:gd name="connsiteY7" fmla="*/ 6860136 h 6862398"/>
              <a:gd name="connsiteX8" fmla="*/ 8508268 w 8508269"/>
              <a:gd name="connsiteY8" fmla="*/ 6860199 h 6862398"/>
              <a:gd name="connsiteX9" fmla="*/ 7562831 w 8508269"/>
              <a:gd name="connsiteY9" fmla="*/ 6860199 h 6862398"/>
              <a:gd name="connsiteX10" fmla="*/ 7562831 w 8508269"/>
              <a:gd name="connsiteY10" fmla="*/ 6860932 h 6862398"/>
              <a:gd name="connsiteX11" fmla="*/ 7482577 w 8508269"/>
              <a:gd name="connsiteY11" fmla="*/ 6860932 h 6862398"/>
              <a:gd name="connsiteX12" fmla="*/ 7482577 w 8508269"/>
              <a:gd name="connsiteY12" fmla="*/ 6862398 h 6862398"/>
              <a:gd name="connsiteX13" fmla="*/ 4011294 w 8508269"/>
              <a:gd name="connsiteY13" fmla="*/ 6862398 h 6862398"/>
              <a:gd name="connsiteX14" fmla="*/ 4011888 w 8508269"/>
              <a:gd name="connsiteY14" fmla="*/ 6860932 h 6862398"/>
              <a:gd name="connsiteX15" fmla="*/ 2912822 w 8508269"/>
              <a:gd name="connsiteY15" fmla="*/ 6860932 h 6862398"/>
              <a:gd name="connsiteX16" fmla="*/ 2913203 w 8508269"/>
              <a:gd name="connsiteY16" fmla="*/ 6860199 h 6862398"/>
              <a:gd name="connsiteX17" fmla="*/ 2655267 w 8508269"/>
              <a:gd name="connsiteY17" fmla="*/ 6860199 h 6862398"/>
              <a:gd name="connsiteX18" fmla="*/ 2655267 w 8508269"/>
              <a:gd name="connsiteY18" fmla="*/ 6860136 h 6862398"/>
              <a:gd name="connsiteX19" fmla="*/ 0 w 8508269"/>
              <a:gd name="connsiteY19" fmla="*/ 6860136 h 6862398"/>
              <a:gd name="connsiteX20" fmla="*/ 78105 w 8508269"/>
              <a:gd name="connsiteY20" fmla="*/ 6414112 h 6862398"/>
              <a:gd name="connsiteX21" fmla="*/ 526161 w 8508269"/>
              <a:gd name="connsiteY21" fmla="*/ 6334038 h 6862398"/>
              <a:gd name="connsiteX22" fmla="*/ 606171 w 8508269"/>
              <a:gd name="connsiteY22" fmla="*/ 5885982 h 6862398"/>
              <a:gd name="connsiteX23" fmla="*/ 1054227 w 8508269"/>
              <a:gd name="connsiteY23" fmla="*/ 5805909 h 6862398"/>
              <a:gd name="connsiteX24" fmla="*/ 1134301 w 8508269"/>
              <a:gd name="connsiteY24" fmla="*/ 5357853 h 6862398"/>
              <a:gd name="connsiteX25" fmla="*/ 1582357 w 8508269"/>
              <a:gd name="connsiteY25" fmla="*/ 5277779 h 6862398"/>
              <a:gd name="connsiteX26" fmla="*/ 1662430 w 8508269"/>
              <a:gd name="connsiteY26" fmla="*/ 4829723 h 6862398"/>
              <a:gd name="connsiteX27" fmla="*/ 2110486 w 8508269"/>
              <a:gd name="connsiteY27" fmla="*/ 4749713 h 6862398"/>
              <a:gd name="connsiteX28" fmla="*/ 2190560 w 8508269"/>
              <a:gd name="connsiteY28" fmla="*/ 4301657 h 6862398"/>
              <a:gd name="connsiteX29" fmla="*/ 2638616 w 8508269"/>
              <a:gd name="connsiteY29" fmla="*/ 4221584 h 6862398"/>
              <a:gd name="connsiteX30" fmla="*/ 2718689 w 8508269"/>
              <a:gd name="connsiteY30" fmla="*/ 3773527 h 6862398"/>
              <a:gd name="connsiteX31" fmla="*/ 3166745 w 8508269"/>
              <a:gd name="connsiteY31" fmla="*/ 3693454 h 6862398"/>
              <a:gd name="connsiteX32" fmla="*/ 3280537 w 8508269"/>
              <a:gd name="connsiteY32" fmla="*/ 3375764 h 6862398"/>
              <a:gd name="connsiteX33" fmla="*/ 3248470 w 8508269"/>
              <a:gd name="connsiteY33" fmla="*/ 3243747 h 6862398"/>
              <a:gd name="connsiteX34" fmla="*/ 3696526 w 8508269"/>
              <a:gd name="connsiteY34" fmla="*/ 3163674 h 6862398"/>
              <a:gd name="connsiteX35" fmla="*/ 3708527 w 8508269"/>
              <a:gd name="connsiteY35" fmla="*/ 3151037 h 6862398"/>
              <a:gd name="connsiteX36" fmla="*/ 3709924 w 8508269"/>
              <a:gd name="connsiteY36" fmla="*/ 3149450 h 6862398"/>
              <a:gd name="connsiteX37" fmla="*/ 3742500 w 8508269"/>
              <a:gd name="connsiteY37" fmla="*/ 3107476 h 6862398"/>
              <a:gd name="connsiteX38" fmla="*/ 3742690 w 8508269"/>
              <a:gd name="connsiteY38" fmla="*/ 3107603 h 6862398"/>
              <a:gd name="connsiteX39" fmla="*/ 3776536 w 8508269"/>
              <a:gd name="connsiteY39" fmla="*/ 2715681 h 6862398"/>
              <a:gd name="connsiteX40" fmla="*/ 4224592 w 8508269"/>
              <a:gd name="connsiteY40" fmla="*/ 2635608 h 6862398"/>
              <a:gd name="connsiteX41" fmla="*/ 4304665 w 8508269"/>
              <a:gd name="connsiteY41" fmla="*/ 2187552 h 6862398"/>
              <a:gd name="connsiteX42" fmla="*/ 4752721 w 8508269"/>
              <a:gd name="connsiteY42" fmla="*/ 2107478 h 6862398"/>
              <a:gd name="connsiteX43" fmla="*/ 4832795 w 8508269"/>
              <a:gd name="connsiteY43" fmla="*/ 1659422 h 6862398"/>
              <a:gd name="connsiteX44" fmla="*/ 5280851 w 8508269"/>
              <a:gd name="connsiteY44" fmla="*/ 1579349 h 6862398"/>
              <a:gd name="connsiteX45" fmla="*/ 5360924 w 8508269"/>
              <a:gd name="connsiteY45" fmla="*/ 1131293 h 6862398"/>
              <a:gd name="connsiteX46" fmla="*/ 5808917 w 8508269"/>
              <a:gd name="connsiteY46" fmla="*/ 1051219 h 6862398"/>
              <a:gd name="connsiteX47" fmla="*/ 5888990 w 8508269"/>
              <a:gd name="connsiteY47" fmla="*/ 603163 h 6862398"/>
              <a:gd name="connsiteX48" fmla="*/ 6337046 w 8508269"/>
              <a:gd name="connsiteY48" fmla="*/ 523090 h 6862398"/>
              <a:gd name="connsiteX49" fmla="*/ 6417120 w 8508269"/>
              <a:gd name="connsiteY49" fmla="*/ 75034 h 6862398"/>
              <a:gd name="connsiteX50" fmla="*/ 6857746 w 8508269"/>
              <a:gd name="connsiteY50" fmla="*/ 2199 h 6862398"/>
              <a:gd name="connsiteX51" fmla="*/ 6857810 w 8508269"/>
              <a:gd name="connsiteY51" fmla="*/ 2199 h 6862398"/>
              <a:gd name="connsiteX52" fmla="*/ 7089594 w 8508269"/>
              <a:gd name="connsiteY52" fmla="*/ 2199 h 6862398"/>
              <a:gd name="connsiteX53" fmla="*/ 7130161 w 8508269"/>
              <a:gd name="connsiteY53" fmla="*/ 2199 h 6862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8508269" h="6862398">
                <a:moveTo>
                  <a:pt x="7131651" y="0"/>
                </a:moveTo>
                <a:lnTo>
                  <a:pt x="7562831" y="0"/>
                </a:lnTo>
                <a:lnTo>
                  <a:pt x="8508269" y="0"/>
                </a:lnTo>
                <a:lnTo>
                  <a:pt x="8508269" y="298118"/>
                </a:lnTo>
                <a:lnTo>
                  <a:pt x="8508269" y="6858000"/>
                </a:lnTo>
                <a:lnTo>
                  <a:pt x="8508269" y="6859593"/>
                </a:lnTo>
                <a:lnTo>
                  <a:pt x="8508268" y="6859593"/>
                </a:lnTo>
                <a:lnTo>
                  <a:pt x="8508268" y="6860136"/>
                </a:lnTo>
                <a:lnTo>
                  <a:pt x="8508268" y="6860199"/>
                </a:lnTo>
                <a:lnTo>
                  <a:pt x="7562831" y="6860199"/>
                </a:lnTo>
                <a:lnTo>
                  <a:pt x="7562831" y="6860932"/>
                </a:lnTo>
                <a:lnTo>
                  <a:pt x="7482577" y="6860932"/>
                </a:lnTo>
                <a:lnTo>
                  <a:pt x="7482577" y="6862398"/>
                </a:lnTo>
                <a:lnTo>
                  <a:pt x="4011294" y="6862398"/>
                </a:lnTo>
                <a:lnTo>
                  <a:pt x="4011888" y="6860932"/>
                </a:lnTo>
                <a:lnTo>
                  <a:pt x="2912822" y="6860932"/>
                </a:lnTo>
                <a:lnTo>
                  <a:pt x="2913203" y="6860199"/>
                </a:lnTo>
                <a:lnTo>
                  <a:pt x="2655267" y="6860199"/>
                </a:lnTo>
                <a:lnTo>
                  <a:pt x="2655267" y="6860136"/>
                </a:lnTo>
                <a:lnTo>
                  <a:pt x="0" y="6860136"/>
                </a:lnTo>
                <a:cubicBezTo>
                  <a:pt x="115888" y="6742597"/>
                  <a:pt x="140716" y="6564861"/>
                  <a:pt x="78105" y="6414112"/>
                </a:cubicBezTo>
                <a:cubicBezTo>
                  <a:pt x="229680" y="6480533"/>
                  <a:pt x="406908" y="6453291"/>
                  <a:pt x="526161" y="6334038"/>
                </a:cubicBezTo>
                <a:cubicBezTo>
                  <a:pt x="643700" y="6216500"/>
                  <a:pt x="669227" y="6037620"/>
                  <a:pt x="606171" y="5885982"/>
                </a:cubicBezTo>
                <a:cubicBezTo>
                  <a:pt x="757809" y="5952467"/>
                  <a:pt x="934974" y="5925162"/>
                  <a:pt x="1054227" y="5805909"/>
                </a:cubicBezTo>
                <a:cubicBezTo>
                  <a:pt x="1171829" y="5688370"/>
                  <a:pt x="1197356" y="5509491"/>
                  <a:pt x="1134301" y="5357853"/>
                </a:cubicBezTo>
                <a:cubicBezTo>
                  <a:pt x="1285939" y="5424337"/>
                  <a:pt x="1463104" y="5397032"/>
                  <a:pt x="1582357" y="5277779"/>
                </a:cubicBezTo>
                <a:cubicBezTo>
                  <a:pt x="1699895" y="5160241"/>
                  <a:pt x="1725486" y="4981361"/>
                  <a:pt x="1662430" y="4829723"/>
                </a:cubicBezTo>
                <a:cubicBezTo>
                  <a:pt x="1814068" y="4896208"/>
                  <a:pt x="1991233" y="4868966"/>
                  <a:pt x="2110486" y="4749713"/>
                </a:cubicBezTo>
                <a:cubicBezTo>
                  <a:pt x="2228025" y="4632111"/>
                  <a:pt x="2253615" y="4453232"/>
                  <a:pt x="2190560" y="4301657"/>
                </a:cubicBezTo>
                <a:cubicBezTo>
                  <a:pt x="2342198" y="4368078"/>
                  <a:pt x="2519363" y="4340837"/>
                  <a:pt x="2638616" y="4221584"/>
                </a:cubicBezTo>
                <a:cubicBezTo>
                  <a:pt x="2756154" y="4103982"/>
                  <a:pt x="2781745" y="3925102"/>
                  <a:pt x="2718689" y="3773527"/>
                </a:cubicBezTo>
                <a:cubicBezTo>
                  <a:pt x="2870327" y="3839949"/>
                  <a:pt x="3047492" y="3812707"/>
                  <a:pt x="3166745" y="3693454"/>
                </a:cubicBezTo>
                <a:cubicBezTo>
                  <a:pt x="3252533" y="3607602"/>
                  <a:pt x="3289871" y="3490952"/>
                  <a:pt x="3280537" y="3375764"/>
                </a:cubicBezTo>
                <a:cubicBezTo>
                  <a:pt x="3276854" y="3330869"/>
                  <a:pt x="3266123" y="3286229"/>
                  <a:pt x="3248470" y="3243747"/>
                </a:cubicBezTo>
                <a:cubicBezTo>
                  <a:pt x="3400044" y="3310168"/>
                  <a:pt x="3577273" y="3282927"/>
                  <a:pt x="3696526" y="3163674"/>
                </a:cubicBezTo>
                <a:cubicBezTo>
                  <a:pt x="3700590" y="3159546"/>
                  <a:pt x="3704654" y="3155355"/>
                  <a:pt x="3708527" y="3151037"/>
                </a:cubicBezTo>
                <a:cubicBezTo>
                  <a:pt x="3709035" y="3150466"/>
                  <a:pt x="3709480" y="3149958"/>
                  <a:pt x="3709924" y="3149450"/>
                </a:cubicBezTo>
                <a:cubicBezTo>
                  <a:pt x="3721671" y="3136369"/>
                  <a:pt x="3732530" y="3122399"/>
                  <a:pt x="3742500" y="3107476"/>
                </a:cubicBezTo>
                <a:lnTo>
                  <a:pt x="3742690" y="3107603"/>
                </a:lnTo>
                <a:cubicBezTo>
                  <a:pt x="3819589" y="2993684"/>
                  <a:pt x="3830193" y="2844777"/>
                  <a:pt x="3776536" y="2715681"/>
                </a:cubicBezTo>
                <a:cubicBezTo>
                  <a:pt x="3928174" y="2782102"/>
                  <a:pt x="4105339" y="2754861"/>
                  <a:pt x="4224592" y="2635608"/>
                </a:cubicBezTo>
                <a:cubicBezTo>
                  <a:pt x="4342130" y="2518069"/>
                  <a:pt x="4367657" y="2339190"/>
                  <a:pt x="4304665" y="2187552"/>
                </a:cubicBezTo>
                <a:cubicBezTo>
                  <a:pt x="4456303" y="2253973"/>
                  <a:pt x="4635183" y="2225017"/>
                  <a:pt x="4752721" y="2107478"/>
                </a:cubicBezTo>
                <a:cubicBezTo>
                  <a:pt x="4870260" y="1989940"/>
                  <a:pt x="4895787" y="1811060"/>
                  <a:pt x="4832795" y="1659422"/>
                </a:cubicBezTo>
                <a:cubicBezTo>
                  <a:pt x="4984369" y="1725843"/>
                  <a:pt x="5163312" y="1696887"/>
                  <a:pt x="5280851" y="1579349"/>
                </a:cubicBezTo>
                <a:cubicBezTo>
                  <a:pt x="5398389" y="1461810"/>
                  <a:pt x="5423916" y="1282931"/>
                  <a:pt x="5360924" y="1131293"/>
                </a:cubicBezTo>
                <a:cubicBezTo>
                  <a:pt x="5512499" y="1197714"/>
                  <a:pt x="5689664" y="1170472"/>
                  <a:pt x="5808917" y="1051219"/>
                </a:cubicBezTo>
                <a:cubicBezTo>
                  <a:pt x="5926519" y="933681"/>
                  <a:pt x="5952046" y="754801"/>
                  <a:pt x="5888990" y="603163"/>
                </a:cubicBezTo>
                <a:cubicBezTo>
                  <a:pt x="6040628" y="669648"/>
                  <a:pt x="6217793" y="642343"/>
                  <a:pt x="6337046" y="523090"/>
                </a:cubicBezTo>
                <a:cubicBezTo>
                  <a:pt x="6454585" y="405551"/>
                  <a:pt x="6480175" y="226671"/>
                  <a:pt x="6417120" y="75034"/>
                </a:cubicBezTo>
                <a:cubicBezTo>
                  <a:pt x="6565646" y="140185"/>
                  <a:pt x="6738684" y="115356"/>
                  <a:pt x="6857746" y="2199"/>
                </a:cubicBezTo>
                <a:lnTo>
                  <a:pt x="6857810" y="2199"/>
                </a:lnTo>
                <a:lnTo>
                  <a:pt x="7089594" y="2199"/>
                </a:lnTo>
                <a:lnTo>
                  <a:pt x="7130161" y="2199"/>
                </a:lnTo>
                <a:close/>
              </a:path>
            </a:pathLst>
          </a:custGeom>
          <a:noFill/>
        </p:spPr>
        <p:txBody>
          <a:bodyPr wrap="square" lIns="3240000" tIns="216000" rIns="540000" bIns="900000" anchor="b">
            <a:noAutofit/>
          </a:bodyPr>
          <a:lstStyle>
            <a:lvl1pPr marL="0" indent="0" algn="r">
              <a:buNone/>
              <a:defRPr sz="140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E85A6144-A43E-3836-1D98-621F15E85841}"/>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4" name="Logo">
            <a:extLst>
              <a:ext uri="{FF2B5EF4-FFF2-40B4-BE49-F238E27FC236}">
                <a16:creationId xmlns:a16="http://schemas.microsoft.com/office/drawing/2014/main" id="{0930538F-7516-A670-62E7-F74A03A6E8AD}"/>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
        <p:nvSpPr>
          <p:cNvPr id="11" name="Päivämäärän paikkamerkki 3">
            <a:extLst>
              <a:ext uri="{FF2B5EF4-FFF2-40B4-BE49-F238E27FC236}">
                <a16:creationId xmlns:a16="http://schemas.microsoft.com/office/drawing/2014/main" id="{2AA5EE69-D385-AD43-A92E-1F72A7531F97}"/>
              </a:ext>
            </a:extLst>
          </p:cNvPr>
          <p:cNvSpPr>
            <a:spLocks noGrp="1"/>
          </p:cNvSpPr>
          <p:nvPr>
            <p:ph type="dt" sz="half" idx="10"/>
          </p:nvPr>
        </p:nvSpPr>
        <p:spPr>
          <a:xfrm>
            <a:off x="10440401" y="6248400"/>
            <a:ext cx="1210262" cy="249238"/>
          </a:xfrm>
        </p:spPr>
        <p:txBody>
          <a:bodyPr wrap="square"/>
          <a:lstStyle>
            <a:lvl1pPr>
              <a:defRPr b="1"/>
            </a:lvl1pPr>
          </a:lstStyle>
          <a:p>
            <a:r>
              <a:rPr lang="fi-FI"/>
              <a:t>12.8.2025</a:t>
            </a:r>
            <a:endParaRPr lang="fi-FI" dirty="0"/>
          </a:p>
        </p:txBody>
      </p:sp>
    </p:spTree>
    <p:extLst>
      <p:ext uri="{BB962C8B-B14F-4D97-AF65-F5344CB8AC3E}">
        <p14:creationId xmlns:p14="http://schemas.microsoft.com/office/powerpoint/2010/main" val="1852483380"/>
      </p:ext>
    </p:extLst>
  </p:cSld>
  <p:clrMapOvr>
    <a:masterClrMapping/>
  </p:clrMapOvr>
  <p:extLst>
    <p:ext uri="{DCECCB84-F9BA-43D5-87BE-67443E8EF086}">
      <p15:sldGuideLst xmlns:p15="http://schemas.microsoft.com/office/powerpoint/2012/main"/>
    </p:ext>
  </p:extLst>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Aikajana 1">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46099" y="546100"/>
            <a:ext cx="11104564" cy="738188"/>
          </a:xfrm>
          <a:prstGeom prst="rect">
            <a:avLst/>
          </a:prstGeom>
        </p:spPr>
        <p:txBody>
          <a:bodyPr anchor="t"/>
          <a:lstStyle>
            <a:lvl1pPr algn="ctr">
              <a:defRPr sz="3600"/>
            </a:lvl1pPr>
          </a:lstStyle>
          <a:p>
            <a:r>
              <a:rPr lang="fi-FI" dirty="0"/>
              <a:t>Aikajana ilman suhteellista aikaa</a:t>
            </a:r>
          </a:p>
        </p:txBody>
      </p:sp>
      <p:sp>
        <p:nvSpPr>
          <p:cNvPr id="49" name="Tekstin paikkamerkki 48">
            <a:extLst>
              <a:ext uri="{FF2B5EF4-FFF2-40B4-BE49-F238E27FC236}">
                <a16:creationId xmlns:a16="http://schemas.microsoft.com/office/drawing/2014/main" id="{217DD8EB-0D3E-BB21-9510-4D6E80D5AF30}"/>
              </a:ext>
              <a:ext uri="{C183D7F6-B498-43B3-948B-1728B52AA6E4}">
                <adec:decorative xmlns:adec="http://schemas.microsoft.com/office/drawing/2017/decorative" val="1"/>
              </a:ext>
            </a:extLst>
          </p:cNvPr>
          <p:cNvSpPr>
            <a:spLocks noGrp="1"/>
          </p:cNvSpPr>
          <p:nvPr>
            <p:ph type="body" sz="quarter" idx="87" hasCustomPrompt="1"/>
          </p:nvPr>
        </p:nvSpPr>
        <p:spPr>
          <a:xfrm>
            <a:off x="1488538" y="377977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1"/>
          </a:solidFill>
          <a:ln w="6350" cap="sq">
            <a:solidFill>
              <a:schemeClr val="tx1"/>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50" name="Tekstin paikkamerkki 49">
            <a:extLst>
              <a:ext uri="{FF2B5EF4-FFF2-40B4-BE49-F238E27FC236}">
                <a16:creationId xmlns:a16="http://schemas.microsoft.com/office/drawing/2014/main" id="{7866B215-7099-D5C4-7001-57BDBD773FC0}"/>
              </a:ext>
              <a:ext uri="{C183D7F6-B498-43B3-948B-1728B52AA6E4}">
                <adec:decorative xmlns:adec="http://schemas.microsoft.com/office/drawing/2017/decorative" val="1"/>
              </a:ext>
            </a:extLst>
          </p:cNvPr>
          <p:cNvSpPr>
            <a:spLocks noGrp="1"/>
          </p:cNvSpPr>
          <p:nvPr>
            <p:ph type="body" sz="quarter" idx="88" hasCustomPrompt="1"/>
          </p:nvPr>
        </p:nvSpPr>
        <p:spPr>
          <a:xfrm>
            <a:off x="3782475" y="377977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1"/>
          </a:solidFill>
          <a:ln w="6350" cap="sq">
            <a:solidFill>
              <a:schemeClr val="tx1"/>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51" name="Tekstin paikkamerkki 50">
            <a:extLst>
              <a:ext uri="{FF2B5EF4-FFF2-40B4-BE49-F238E27FC236}">
                <a16:creationId xmlns:a16="http://schemas.microsoft.com/office/drawing/2014/main" id="{D9468F77-6408-613C-A8CA-E53A138B7D09}"/>
              </a:ext>
              <a:ext uri="{C183D7F6-B498-43B3-948B-1728B52AA6E4}">
                <adec:decorative xmlns:adec="http://schemas.microsoft.com/office/drawing/2017/decorative" val="1"/>
              </a:ext>
            </a:extLst>
          </p:cNvPr>
          <p:cNvSpPr>
            <a:spLocks noGrp="1"/>
          </p:cNvSpPr>
          <p:nvPr>
            <p:ph type="body" sz="quarter" idx="89" hasCustomPrompt="1"/>
          </p:nvPr>
        </p:nvSpPr>
        <p:spPr>
          <a:xfrm>
            <a:off x="6077207" y="377977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1"/>
          </a:solidFill>
          <a:ln w="6350" cap="sq">
            <a:solidFill>
              <a:schemeClr val="tx1"/>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52" name="Tekstin paikkamerkki 51">
            <a:extLst>
              <a:ext uri="{FF2B5EF4-FFF2-40B4-BE49-F238E27FC236}">
                <a16:creationId xmlns:a16="http://schemas.microsoft.com/office/drawing/2014/main" id="{D908DF26-505A-5FD1-6683-FD9C102DAC4B}"/>
              </a:ext>
              <a:ext uri="{C183D7F6-B498-43B3-948B-1728B52AA6E4}">
                <adec:decorative xmlns:adec="http://schemas.microsoft.com/office/drawing/2017/decorative" val="1"/>
              </a:ext>
            </a:extLst>
          </p:cNvPr>
          <p:cNvSpPr>
            <a:spLocks noGrp="1"/>
          </p:cNvSpPr>
          <p:nvPr>
            <p:ph type="body" sz="quarter" idx="90" hasCustomPrompt="1"/>
          </p:nvPr>
        </p:nvSpPr>
        <p:spPr>
          <a:xfrm>
            <a:off x="8371936" y="377977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1"/>
          </a:solidFill>
          <a:ln w="6350" cap="sq">
            <a:solidFill>
              <a:schemeClr val="tx1"/>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53" name="Tekstin paikkamerkki 52">
            <a:extLst>
              <a:ext uri="{FF2B5EF4-FFF2-40B4-BE49-F238E27FC236}">
                <a16:creationId xmlns:a16="http://schemas.microsoft.com/office/drawing/2014/main" id="{3C3DBD5B-D91B-A890-683D-BCE98A2FA91B}"/>
              </a:ext>
              <a:ext uri="{C183D7F6-B498-43B3-948B-1728B52AA6E4}">
                <adec:decorative xmlns:adec="http://schemas.microsoft.com/office/drawing/2017/decorative" val="1"/>
              </a:ext>
            </a:extLst>
          </p:cNvPr>
          <p:cNvSpPr>
            <a:spLocks noGrp="1"/>
          </p:cNvSpPr>
          <p:nvPr>
            <p:ph type="body" sz="quarter" idx="91" hasCustomPrompt="1"/>
          </p:nvPr>
        </p:nvSpPr>
        <p:spPr>
          <a:xfrm>
            <a:off x="10665875" y="377977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1"/>
          </a:solidFill>
          <a:ln w="6350" cap="sq">
            <a:solidFill>
              <a:schemeClr val="tx1"/>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39" name="Tekstin paikkamerkki 38">
            <a:extLst>
              <a:ext uri="{FF2B5EF4-FFF2-40B4-BE49-F238E27FC236}">
                <a16:creationId xmlns:a16="http://schemas.microsoft.com/office/drawing/2014/main" id="{DD75F106-EF6A-1E40-305C-B6AC34ED9261}"/>
              </a:ext>
              <a:ext uri="{C183D7F6-B498-43B3-948B-1728B52AA6E4}">
                <adec:decorative xmlns:adec="http://schemas.microsoft.com/office/drawing/2017/decorative" val="1"/>
              </a:ext>
            </a:extLst>
          </p:cNvPr>
          <p:cNvSpPr>
            <a:spLocks noGrp="1"/>
          </p:cNvSpPr>
          <p:nvPr>
            <p:ph type="body" sz="quarter" idx="83" hasCustomPrompt="1"/>
          </p:nvPr>
        </p:nvSpPr>
        <p:spPr>
          <a:xfrm>
            <a:off x="2616296" y="278101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1"/>
          </a:solidFill>
          <a:ln w="6350" cap="sq">
            <a:solidFill>
              <a:schemeClr val="tx1"/>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40" name="Tekstin paikkamerkki 39">
            <a:extLst>
              <a:ext uri="{FF2B5EF4-FFF2-40B4-BE49-F238E27FC236}">
                <a16:creationId xmlns:a16="http://schemas.microsoft.com/office/drawing/2014/main" id="{3EC1AE15-9A5F-6A7C-2A24-8CD36F1D3E67}"/>
              </a:ext>
              <a:ext uri="{C183D7F6-B498-43B3-948B-1728B52AA6E4}">
                <adec:decorative xmlns:adec="http://schemas.microsoft.com/office/drawing/2017/decorative" val="1"/>
              </a:ext>
            </a:extLst>
          </p:cNvPr>
          <p:cNvSpPr>
            <a:spLocks noGrp="1"/>
          </p:cNvSpPr>
          <p:nvPr>
            <p:ph type="body" sz="quarter" idx="84" hasCustomPrompt="1"/>
          </p:nvPr>
        </p:nvSpPr>
        <p:spPr>
          <a:xfrm>
            <a:off x="4925872" y="278101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1"/>
          </a:solidFill>
          <a:ln w="6350" cap="sq">
            <a:solidFill>
              <a:schemeClr val="tx1"/>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47" name="Tekstin paikkamerkki 46">
            <a:extLst>
              <a:ext uri="{FF2B5EF4-FFF2-40B4-BE49-F238E27FC236}">
                <a16:creationId xmlns:a16="http://schemas.microsoft.com/office/drawing/2014/main" id="{8F3B3C08-41A2-AAF2-2681-35CCFEC2DDE4}"/>
              </a:ext>
              <a:ext uri="{C183D7F6-B498-43B3-948B-1728B52AA6E4}">
                <adec:decorative xmlns:adec="http://schemas.microsoft.com/office/drawing/2017/decorative" val="1"/>
              </a:ext>
            </a:extLst>
          </p:cNvPr>
          <p:cNvSpPr>
            <a:spLocks noGrp="1"/>
          </p:cNvSpPr>
          <p:nvPr>
            <p:ph type="body" sz="quarter" idx="85" hasCustomPrompt="1"/>
          </p:nvPr>
        </p:nvSpPr>
        <p:spPr>
          <a:xfrm>
            <a:off x="7235450" y="278101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1"/>
          </a:solidFill>
          <a:ln w="6350" cap="sq">
            <a:solidFill>
              <a:schemeClr val="tx1"/>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48" name="Tekstin paikkamerkki 47">
            <a:extLst>
              <a:ext uri="{FF2B5EF4-FFF2-40B4-BE49-F238E27FC236}">
                <a16:creationId xmlns:a16="http://schemas.microsoft.com/office/drawing/2014/main" id="{38DEA957-7EE8-782B-0DB3-E9582D1080DF}"/>
              </a:ext>
              <a:ext uri="{C183D7F6-B498-43B3-948B-1728B52AA6E4}">
                <adec:decorative xmlns:adec="http://schemas.microsoft.com/office/drawing/2017/decorative" val="1"/>
              </a:ext>
            </a:extLst>
          </p:cNvPr>
          <p:cNvSpPr>
            <a:spLocks noGrp="1"/>
          </p:cNvSpPr>
          <p:nvPr>
            <p:ph type="body" sz="quarter" idx="86" hasCustomPrompt="1"/>
          </p:nvPr>
        </p:nvSpPr>
        <p:spPr>
          <a:xfrm>
            <a:off x="9533788" y="2781012"/>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1"/>
          </a:solidFill>
          <a:ln w="6350" cap="sq">
            <a:solidFill>
              <a:schemeClr val="tx1"/>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92" name="Tekstin paikkamerkki 91">
            <a:extLst>
              <a:ext uri="{FF2B5EF4-FFF2-40B4-BE49-F238E27FC236}">
                <a16:creationId xmlns:a16="http://schemas.microsoft.com/office/drawing/2014/main" id="{BB039715-47C2-EF2C-6B8D-AD830210589B}"/>
              </a:ext>
              <a:ext uri="{C183D7F6-B498-43B3-948B-1728B52AA6E4}">
                <adec:decorative xmlns:adec="http://schemas.microsoft.com/office/drawing/2017/decorative" val="1"/>
              </a:ext>
            </a:extLst>
          </p:cNvPr>
          <p:cNvSpPr>
            <a:spLocks noGrp="1"/>
          </p:cNvSpPr>
          <p:nvPr>
            <p:ph type="body" sz="quarter" idx="78" hasCustomPrompt="1"/>
          </p:nvPr>
        </p:nvSpPr>
        <p:spPr>
          <a:xfrm>
            <a:off x="1595499" y="3524029"/>
            <a:ext cx="9109012" cy="72000"/>
          </a:xfrm>
          <a:custGeom>
            <a:avLst/>
            <a:gdLst>
              <a:gd name="connsiteX0" fmla="*/ 0 w 9109012"/>
              <a:gd name="connsiteY0" fmla="*/ 0 h 72000"/>
              <a:gd name="connsiteX1" fmla="*/ 9109012 w 9109012"/>
              <a:gd name="connsiteY1" fmla="*/ 0 h 72000"/>
              <a:gd name="connsiteX2" fmla="*/ 9109012 w 9109012"/>
              <a:gd name="connsiteY2" fmla="*/ 72000 h 72000"/>
              <a:gd name="connsiteX3" fmla="*/ 0 w 9109012"/>
              <a:gd name="connsiteY3" fmla="*/ 72000 h 72000"/>
            </a:gdLst>
            <a:ahLst/>
            <a:cxnLst>
              <a:cxn ang="0">
                <a:pos x="connsiteX0" y="connsiteY0"/>
              </a:cxn>
              <a:cxn ang="0">
                <a:pos x="connsiteX1" y="connsiteY1"/>
              </a:cxn>
              <a:cxn ang="0">
                <a:pos x="connsiteX2" y="connsiteY2"/>
              </a:cxn>
              <a:cxn ang="0">
                <a:pos x="connsiteX3" y="connsiteY3"/>
              </a:cxn>
            </a:cxnLst>
            <a:rect l="l" t="t" r="r" b="b"/>
            <a:pathLst>
              <a:path w="9109012" h="72000">
                <a:moveTo>
                  <a:pt x="0" y="0"/>
                </a:moveTo>
                <a:lnTo>
                  <a:pt x="9109012" y="0"/>
                </a:lnTo>
                <a:lnTo>
                  <a:pt x="9109012" y="72000"/>
                </a:lnTo>
                <a:lnTo>
                  <a:pt x="0" y="72000"/>
                </a:lnTo>
                <a:close/>
              </a:path>
            </a:pathLst>
          </a:custGeom>
          <a:solidFill>
            <a:schemeClr val="tx1"/>
          </a:solidFill>
          <a:ln w="3175">
            <a:solidFill>
              <a:schemeClr val="tx1"/>
            </a:solidFill>
          </a:ln>
        </p:spPr>
        <p:txBody>
          <a:bodyPr wrap="square">
            <a:noAutofit/>
          </a:bodyPr>
          <a:lstStyle>
            <a:lvl1pPr marL="0" indent="0" algn="ctr">
              <a:buNone/>
              <a:defRPr sz="800">
                <a:solidFill>
                  <a:schemeClr val="bg1"/>
                </a:solidFill>
              </a:defRPr>
            </a:lvl1pPr>
          </a:lstStyle>
          <a:p>
            <a:pPr lvl="0"/>
            <a:r>
              <a:rPr lang="fi-FI" dirty="0"/>
              <a:t> </a:t>
            </a:r>
          </a:p>
        </p:txBody>
      </p:sp>
      <p:sp>
        <p:nvSpPr>
          <p:cNvPr id="95" name="Tekstin paikkamerkki 94">
            <a:extLst>
              <a:ext uri="{FF2B5EF4-FFF2-40B4-BE49-F238E27FC236}">
                <a16:creationId xmlns:a16="http://schemas.microsoft.com/office/drawing/2014/main" id="{25C1D3CA-92BE-00F2-CC46-D3BE7F808121}"/>
              </a:ext>
              <a:ext uri="{C183D7F6-B498-43B3-948B-1728B52AA6E4}">
                <adec:decorative xmlns:adec="http://schemas.microsoft.com/office/drawing/2017/decorative" val="1"/>
              </a:ext>
            </a:extLst>
          </p:cNvPr>
          <p:cNvSpPr>
            <a:spLocks noGrp="1"/>
          </p:cNvSpPr>
          <p:nvPr>
            <p:ph type="body" sz="quarter" idx="77" hasCustomPrompt="1"/>
          </p:nvPr>
        </p:nvSpPr>
        <p:spPr>
          <a:xfrm>
            <a:off x="3296475" y="3056029"/>
            <a:ext cx="1008000" cy="1008000"/>
          </a:xfrm>
          <a:custGeom>
            <a:avLst/>
            <a:gdLst>
              <a:gd name="connsiteX0" fmla="*/ 504000 w 1008000"/>
              <a:gd name="connsiteY0" fmla="*/ 0 h 1008000"/>
              <a:gd name="connsiteX1" fmla="*/ 1008000 w 1008000"/>
              <a:gd name="connsiteY1" fmla="*/ 504000 h 1008000"/>
              <a:gd name="connsiteX2" fmla="*/ 504000 w 1008000"/>
              <a:gd name="connsiteY2" fmla="*/ 1008000 h 1008000"/>
              <a:gd name="connsiteX3" fmla="*/ 0 w 1008000"/>
              <a:gd name="connsiteY3" fmla="*/ 504000 h 1008000"/>
              <a:gd name="connsiteX4" fmla="*/ 504000 w 1008000"/>
              <a:gd name="connsiteY4" fmla="*/ 0 h 100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000" h="1008000">
                <a:moveTo>
                  <a:pt x="504000" y="0"/>
                </a:moveTo>
                <a:cubicBezTo>
                  <a:pt x="782352" y="0"/>
                  <a:pt x="1008000" y="225648"/>
                  <a:pt x="1008000" y="504000"/>
                </a:cubicBezTo>
                <a:cubicBezTo>
                  <a:pt x="1008000" y="782352"/>
                  <a:pt x="782352" y="1008000"/>
                  <a:pt x="504000" y="1008000"/>
                </a:cubicBezTo>
                <a:cubicBezTo>
                  <a:pt x="225648" y="1008000"/>
                  <a:pt x="0" y="782352"/>
                  <a:pt x="0" y="504000"/>
                </a:cubicBezTo>
                <a:cubicBezTo>
                  <a:pt x="0" y="225648"/>
                  <a:pt x="225648" y="0"/>
                  <a:pt x="504000" y="0"/>
                </a:cubicBezTo>
                <a:close/>
              </a:path>
            </a:pathLst>
          </a:custGeom>
          <a:solidFill>
            <a:schemeClr val="bg2"/>
          </a:solidFill>
          <a:ln w="25400">
            <a:solidFill>
              <a:schemeClr val="tx1"/>
            </a:solidFill>
          </a:ln>
        </p:spPr>
        <p:txBody>
          <a:bodyPr wrap="square">
            <a:noAutofit/>
          </a:bodyPr>
          <a:lstStyle>
            <a:lvl1pPr marL="0" indent="0" algn="ctr">
              <a:buNone/>
              <a:defRPr sz="800">
                <a:solidFill>
                  <a:schemeClr val="bg1"/>
                </a:solidFill>
              </a:defRPr>
            </a:lvl1pPr>
          </a:lstStyle>
          <a:p>
            <a:pPr lvl="0"/>
            <a:r>
              <a:rPr lang="fi-FI" dirty="0"/>
              <a:t> </a:t>
            </a:r>
          </a:p>
        </p:txBody>
      </p:sp>
      <p:sp>
        <p:nvSpPr>
          <p:cNvPr id="96" name="Tekstin paikkamerkki 95">
            <a:extLst>
              <a:ext uri="{FF2B5EF4-FFF2-40B4-BE49-F238E27FC236}">
                <a16:creationId xmlns:a16="http://schemas.microsoft.com/office/drawing/2014/main" id="{A00B8DA2-6341-76A4-3874-FC7F4AAA23BD}"/>
              </a:ext>
              <a:ext uri="{C183D7F6-B498-43B3-948B-1728B52AA6E4}">
                <adec:decorative xmlns:adec="http://schemas.microsoft.com/office/drawing/2017/decorative" val="1"/>
              </a:ext>
            </a:extLst>
          </p:cNvPr>
          <p:cNvSpPr>
            <a:spLocks noGrp="1"/>
          </p:cNvSpPr>
          <p:nvPr>
            <p:ph type="body" sz="quarter" idx="79" hasCustomPrompt="1"/>
          </p:nvPr>
        </p:nvSpPr>
        <p:spPr>
          <a:xfrm>
            <a:off x="5591207" y="3056029"/>
            <a:ext cx="1008000" cy="1008000"/>
          </a:xfrm>
          <a:custGeom>
            <a:avLst/>
            <a:gdLst>
              <a:gd name="connsiteX0" fmla="*/ 504000 w 1008000"/>
              <a:gd name="connsiteY0" fmla="*/ 0 h 1008000"/>
              <a:gd name="connsiteX1" fmla="*/ 1008000 w 1008000"/>
              <a:gd name="connsiteY1" fmla="*/ 504000 h 1008000"/>
              <a:gd name="connsiteX2" fmla="*/ 504000 w 1008000"/>
              <a:gd name="connsiteY2" fmla="*/ 1008000 h 1008000"/>
              <a:gd name="connsiteX3" fmla="*/ 0 w 1008000"/>
              <a:gd name="connsiteY3" fmla="*/ 504000 h 1008000"/>
              <a:gd name="connsiteX4" fmla="*/ 504000 w 1008000"/>
              <a:gd name="connsiteY4" fmla="*/ 0 h 100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000" h="1008000">
                <a:moveTo>
                  <a:pt x="504000" y="0"/>
                </a:moveTo>
                <a:cubicBezTo>
                  <a:pt x="782352" y="0"/>
                  <a:pt x="1008000" y="225648"/>
                  <a:pt x="1008000" y="504000"/>
                </a:cubicBezTo>
                <a:cubicBezTo>
                  <a:pt x="1008000" y="782352"/>
                  <a:pt x="782352" y="1008000"/>
                  <a:pt x="504000" y="1008000"/>
                </a:cubicBezTo>
                <a:cubicBezTo>
                  <a:pt x="225648" y="1008000"/>
                  <a:pt x="0" y="782352"/>
                  <a:pt x="0" y="504000"/>
                </a:cubicBezTo>
                <a:cubicBezTo>
                  <a:pt x="0" y="225648"/>
                  <a:pt x="225648" y="0"/>
                  <a:pt x="504000" y="0"/>
                </a:cubicBezTo>
                <a:close/>
              </a:path>
            </a:pathLst>
          </a:custGeom>
          <a:solidFill>
            <a:schemeClr val="bg2"/>
          </a:solidFill>
          <a:ln w="25400">
            <a:solidFill>
              <a:schemeClr val="tx1"/>
            </a:solidFill>
          </a:ln>
        </p:spPr>
        <p:txBody>
          <a:bodyPr wrap="square">
            <a:noAutofit/>
          </a:bodyPr>
          <a:lstStyle>
            <a:lvl1pPr marL="0" indent="0" algn="ctr">
              <a:buNone/>
              <a:defRPr sz="800">
                <a:solidFill>
                  <a:schemeClr val="bg1"/>
                </a:solidFill>
              </a:defRPr>
            </a:lvl1pPr>
          </a:lstStyle>
          <a:p>
            <a:pPr lvl="0"/>
            <a:r>
              <a:rPr lang="fi-FI" dirty="0"/>
              <a:t> </a:t>
            </a:r>
          </a:p>
        </p:txBody>
      </p:sp>
      <p:sp>
        <p:nvSpPr>
          <p:cNvPr id="94" name="Tekstin paikkamerkki 93">
            <a:extLst>
              <a:ext uri="{FF2B5EF4-FFF2-40B4-BE49-F238E27FC236}">
                <a16:creationId xmlns:a16="http://schemas.microsoft.com/office/drawing/2014/main" id="{FE33A052-3C42-C43B-3F5B-AC1EFAF4D2F3}"/>
              </a:ext>
              <a:ext uri="{C183D7F6-B498-43B3-948B-1728B52AA6E4}">
                <adec:decorative xmlns:adec="http://schemas.microsoft.com/office/drawing/2017/decorative" val="1"/>
              </a:ext>
            </a:extLst>
          </p:cNvPr>
          <p:cNvSpPr>
            <a:spLocks noGrp="1"/>
          </p:cNvSpPr>
          <p:nvPr>
            <p:ph type="body" sz="quarter" idx="80" hasCustomPrompt="1"/>
          </p:nvPr>
        </p:nvSpPr>
        <p:spPr>
          <a:xfrm>
            <a:off x="1002538" y="3056029"/>
            <a:ext cx="1008000" cy="1008000"/>
          </a:xfrm>
          <a:custGeom>
            <a:avLst/>
            <a:gdLst>
              <a:gd name="connsiteX0" fmla="*/ 504000 w 1008000"/>
              <a:gd name="connsiteY0" fmla="*/ 0 h 1008000"/>
              <a:gd name="connsiteX1" fmla="*/ 1008000 w 1008000"/>
              <a:gd name="connsiteY1" fmla="*/ 504000 h 1008000"/>
              <a:gd name="connsiteX2" fmla="*/ 504000 w 1008000"/>
              <a:gd name="connsiteY2" fmla="*/ 1008000 h 1008000"/>
              <a:gd name="connsiteX3" fmla="*/ 0 w 1008000"/>
              <a:gd name="connsiteY3" fmla="*/ 504000 h 1008000"/>
              <a:gd name="connsiteX4" fmla="*/ 504000 w 1008000"/>
              <a:gd name="connsiteY4" fmla="*/ 0 h 100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000" h="1008000">
                <a:moveTo>
                  <a:pt x="504000" y="0"/>
                </a:moveTo>
                <a:cubicBezTo>
                  <a:pt x="782352" y="0"/>
                  <a:pt x="1008000" y="225648"/>
                  <a:pt x="1008000" y="504000"/>
                </a:cubicBezTo>
                <a:cubicBezTo>
                  <a:pt x="1008000" y="782352"/>
                  <a:pt x="782352" y="1008000"/>
                  <a:pt x="504000" y="1008000"/>
                </a:cubicBezTo>
                <a:cubicBezTo>
                  <a:pt x="225648" y="1008000"/>
                  <a:pt x="0" y="782352"/>
                  <a:pt x="0" y="504000"/>
                </a:cubicBezTo>
                <a:cubicBezTo>
                  <a:pt x="0" y="225648"/>
                  <a:pt x="225648" y="0"/>
                  <a:pt x="504000" y="0"/>
                </a:cubicBezTo>
                <a:close/>
              </a:path>
            </a:pathLst>
          </a:custGeom>
          <a:solidFill>
            <a:schemeClr val="bg2"/>
          </a:solidFill>
          <a:ln w="25400">
            <a:solidFill>
              <a:schemeClr val="tx1"/>
            </a:solidFill>
          </a:ln>
        </p:spPr>
        <p:txBody>
          <a:bodyPr wrap="square">
            <a:noAutofit/>
          </a:bodyPr>
          <a:lstStyle>
            <a:lvl1pPr marL="0" indent="0" algn="ctr">
              <a:buNone/>
              <a:defRPr sz="800">
                <a:solidFill>
                  <a:schemeClr val="bg1"/>
                </a:solidFill>
              </a:defRPr>
            </a:lvl1pPr>
          </a:lstStyle>
          <a:p>
            <a:pPr lvl="0"/>
            <a:r>
              <a:rPr lang="fi-FI" dirty="0"/>
              <a:t> </a:t>
            </a:r>
          </a:p>
        </p:txBody>
      </p:sp>
      <p:sp>
        <p:nvSpPr>
          <p:cNvPr id="100" name="Tekstin paikkamerkki 99">
            <a:extLst>
              <a:ext uri="{FF2B5EF4-FFF2-40B4-BE49-F238E27FC236}">
                <a16:creationId xmlns:a16="http://schemas.microsoft.com/office/drawing/2014/main" id="{3A101AB3-F817-43E3-76B9-7C2DC1FBA11E}"/>
              </a:ext>
              <a:ext uri="{C183D7F6-B498-43B3-948B-1728B52AA6E4}">
                <adec:decorative xmlns:adec="http://schemas.microsoft.com/office/drawing/2017/decorative" val="1"/>
              </a:ext>
            </a:extLst>
          </p:cNvPr>
          <p:cNvSpPr>
            <a:spLocks noGrp="1"/>
          </p:cNvSpPr>
          <p:nvPr>
            <p:ph type="body" sz="quarter" idx="81" hasCustomPrompt="1"/>
          </p:nvPr>
        </p:nvSpPr>
        <p:spPr>
          <a:xfrm>
            <a:off x="7885936" y="3056029"/>
            <a:ext cx="1008000" cy="1008000"/>
          </a:xfrm>
          <a:custGeom>
            <a:avLst/>
            <a:gdLst>
              <a:gd name="connsiteX0" fmla="*/ 504000 w 1008000"/>
              <a:gd name="connsiteY0" fmla="*/ 0 h 1008000"/>
              <a:gd name="connsiteX1" fmla="*/ 1008000 w 1008000"/>
              <a:gd name="connsiteY1" fmla="*/ 504000 h 1008000"/>
              <a:gd name="connsiteX2" fmla="*/ 504000 w 1008000"/>
              <a:gd name="connsiteY2" fmla="*/ 1008000 h 1008000"/>
              <a:gd name="connsiteX3" fmla="*/ 0 w 1008000"/>
              <a:gd name="connsiteY3" fmla="*/ 504000 h 1008000"/>
              <a:gd name="connsiteX4" fmla="*/ 504000 w 1008000"/>
              <a:gd name="connsiteY4" fmla="*/ 0 h 100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000" h="1008000">
                <a:moveTo>
                  <a:pt x="504000" y="0"/>
                </a:moveTo>
                <a:cubicBezTo>
                  <a:pt x="782352" y="0"/>
                  <a:pt x="1008000" y="225648"/>
                  <a:pt x="1008000" y="504000"/>
                </a:cubicBezTo>
                <a:cubicBezTo>
                  <a:pt x="1008000" y="782352"/>
                  <a:pt x="782352" y="1008000"/>
                  <a:pt x="504000" y="1008000"/>
                </a:cubicBezTo>
                <a:cubicBezTo>
                  <a:pt x="225648" y="1008000"/>
                  <a:pt x="0" y="782352"/>
                  <a:pt x="0" y="504000"/>
                </a:cubicBezTo>
                <a:cubicBezTo>
                  <a:pt x="0" y="225648"/>
                  <a:pt x="225648" y="0"/>
                  <a:pt x="504000" y="0"/>
                </a:cubicBezTo>
                <a:close/>
              </a:path>
            </a:pathLst>
          </a:custGeom>
          <a:solidFill>
            <a:schemeClr val="bg2"/>
          </a:solidFill>
          <a:ln w="25400">
            <a:solidFill>
              <a:schemeClr val="tx1"/>
            </a:solidFill>
          </a:ln>
        </p:spPr>
        <p:txBody>
          <a:bodyPr wrap="square">
            <a:noAutofit/>
          </a:bodyPr>
          <a:lstStyle>
            <a:lvl1pPr marL="0" indent="0" algn="ctr">
              <a:buNone/>
              <a:defRPr sz="800">
                <a:solidFill>
                  <a:schemeClr val="bg1"/>
                </a:solidFill>
              </a:defRPr>
            </a:lvl1pPr>
          </a:lstStyle>
          <a:p>
            <a:pPr lvl="0"/>
            <a:r>
              <a:rPr lang="fi-FI" dirty="0"/>
              <a:t> </a:t>
            </a:r>
          </a:p>
        </p:txBody>
      </p:sp>
      <p:sp>
        <p:nvSpPr>
          <p:cNvPr id="98" name="Tekstin paikkamerkki 97">
            <a:extLst>
              <a:ext uri="{FF2B5EF4-FFF2-40B4-BE49-F238E27FC236}">
                <a16:creationId xmlns:a16="http://schemas.microsoft.com/office/drawing/2014/main" id="{800C1132-5F20-AA90-6B1C-71A9B996E6D7}"/>
              </a:ext>
              <a:ext uri="{C183D7F6-B498-43B3-948B-1728B52AA6E4}">
                <adec:decorative xmlns:adec="http://schemas.microsoft.com/office/drawing/2017/decorative" val="1"/>
              </a:ext>
            </a:extLst>
          </p:cNvPr>
          <p:cNvSpPr>
            <a:spLocks noGrp="1"/>
          </p:cNvSpPr>
          <p:nvPr>
            <p:ph type="body" sz="quarter" idx="82" hasCustomPrompt="1"/>
          </p:nvPr>
        </p:nvSpPr>
        <p:spPr>
          <a:xfrm>
            <a:off x="10179875" y="3056029"/>
            <a:ext cx="1008000" cy="1008000"/>
          </a:xfrm>
          <a:custGeom>
            <a:avLst/>
            <a:gdLst>
              <a:gd name="connsiteX0" fmla="*/ 504000 w 1008000"/>
              <a:gd name="connsiteY0" fmla="*/ 0 h 1008000"/>
              <a:gd name="connsiteX1" fmla="*/ 1008000 w 1008000"/>
              <a:gd name="connsiteY1" fmla="*/ 504000 h 1008000"/>
              <a:gd name="connsiteX2" fmla="*/ 504000 w 1008000"/>
              <a:gd name="connsiteY2" fmla="*/ 1008000 h 1008000"/>
              <a:gd name="connsiteX3" fmla="*/ 0 w 1008000"/>
              <a:gd name="connsiteY3" fmla="*/ 504000 h 1008000"/>
              <a:gd name="connsiteX4" fmla="*/ 504000 w 1008000"/>
              <a:gd name="connsiteY4" fmla="*/ 0 h 100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000" h="1008000">
                <a:moveTo>
                  <a:pt x="504000" y="0"/>
                </a:moveTo>
                <a:cubicBezTo>
                  <a:pt x="782352" y="0"/>
                  <a:pt x="1008000" y="225648"/>
                  <a:pt x="1008000" y="504000"/>
                </a:cubicBezTo>
                <a:cubicBezTo>
                  <a:pt x="1008000" y="782352"/>
                  <a:pt x="782352" y="1008000"/>
                  <a:pt x="504000" y="1008000"/>
                </a:cubicBezTo>
                <a:cubicBezTo>
                  <a:pt x="225648" y="1008000"/>
                  <a:pt x="0" y="782352"/>
                  <a:pt x="0" y="504000"/>
                </a:cubicBezTo>
                <a:cubicBezTo>
                  <a:pt x="0" y="225648"/>
                  <a:pt x="225648" y="0"/>
                  <a:pt x="504000" y="0"/>
                </a:cubicBezTo>
                <a:close/>
              </a:path>
            </a:pathLst>
          </a:custGeom>
          <a:solidFill>
            <a:schemeClr val="bg2"/>
          </a:solidFill>
          <a:ln w="25400">
            <a:solidFill>
              <a:schemeClr val="tx1"/>
            </a:solidFill>
          </a:ln>
        </p:spPr>
        <p:txBody>
          <a:bodyPr wrap="square">
            <a:noAutofit/>
          </a:bodyPr>
          <a:lstStyle>
            <a:lvl1pPr marL="0" indent="0" algn="ctr">
              <a:buNone/>
              <a:defRPr sz="800">
                <a:solidFill>
                  <a:schemeClr val="bg1"/>
                </a:solidFill>
              </a:defRPr>
            </a:lvl1pPr>
          </a:lstStyle>
          <a:p>
            <a:pPr lvl="0"/>
            <a:r>
              <a:rPr lang="fi-FI" dirty="0"/>
              <a:t> </a:t>
            </a:r>
          </a:p>
        </p:txBody>
      </p:sp>
      <p:sp>
        <p:nvSpPr>
          <p:cNvPr id="30" name="Tekstin paikkamerkki D">
            <a:extLst>
              <a:ext uri="{FF2B5EF4-FFF2-40B4-BE49-F238E27FC236}">
                <a16:creationId xmlns:a16="http://schemas.microsoft.com/office/drawing/2014/main" id="{78B1A762-B924-42CA-54BA-F3EC423F065E}"/>
              </a:ext>
            </a:extLst>
          </p:cNvPr>
          <p:cNvSpPr>
            <a:spLocks noGrp="1"/>
          </p:cNvSpPr>
          <p:nvPr>
            <p:ph type="body" sz="quarter" idx="71" hasCustomPrompt="1"/>
          </p:nvPr>
        </p:nvSpPr>
        <p:spPr>
          <a:xfrm>
            <a:off x="1000812" y="3226933"/>
            <a:ext cx="1011452" cy="669958"/>
          </a:xfrm>
          <a:noFill/>
        </p:spPr>
        <p:txBody>
          <a:bodyPr wrap="none" lIns="0" tIns="0" rIns="0" bIns="0" anchor="ctr"/>
          <a:lstStyle>
            <a:lvl1pPr marL="0" indent="0" algn="ctr" rtl="0">
              <a:spcAft>
                <a:spcPts val="0"/>
              </a:spcAft>
              <a:buNone/>
              <a:defRPr sz="2400" b="1">
                <a:solidFill>
                  <a:schemeClr val="tx1"/>
                </a:solidFill>
              </a:defRPr>
            </a:lvl1pPr>
          </a:lstStyle>
          <a:p>
            <a:pPr lvl="0"/>
            <a:r>
              <a:rPr lang="fi-FI" dirty="0"/>
              <a:t>0001</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p:ph type="body" sz="quarter" idx="21" hasCustomPrompt="1"/>
          </p:nvPr>
        </p:nvSpPr>
        <p:spPr>
          <a:xfrm>
            <a:off x="539751" y="4528579"/>
            <a:ext cx="1933575" cy="499460"/>
          </a:xfrm>
          <a:noFill/>
        </p:spPr>
        <p:txBody>
          <a:bodyPr wrap="square" lIns="0" tIns="0" rIns="0" bIns="72000" anchor="b"/>
          <a:lstStyle>
            <a:lvl1pPr marL="0" indent="0" algn="ctr">
              <a:spcAft>
                <a:spcPts val="0"/>
              </a:spcAft>
              <a:buNone/>
              <a:defRPr sz="1800" b="1"/>
            </a:lvl1pPr>
          </a:lstStyle>
          <a:p>
            <a:pPr lvl="0"/>
            <a:r>
              <a:rPr lang="fi-FI" dirty="0"/>
              <a:t>Vaiheen nimi 1</a:t>
            </a:r>
          </a:p>
        </p:txBody>
      </p:sp>
      <p:sp>
        <p:nvSpPr>
          <p:cNvPr id="42" name="Tekstin paikkamerkki 1">
            <a:extLst>
              <a:ext uri="{FF2B5EF4-FFF2-40B4-BE49-F238E27FC236}">
                <a16:creationId xmlns:a16="http://schemas.microsoft.com/office/drawing/2014/main" id="{7608FB36-0543-225A-2199-6DA271EDDF79}"/>
              </a:ext>
            </a:extLst>
          </p:cNvPr>
          <p:cNvSpPr>
            <a:spLocks noGrp="1"/>
          </p:cNvSpPr>
          <p:nvPr>
            <p:ph type="body" sz="quarter" idx="46" hasCustomPrompt="1"/>
          </p:nvPr>
        </p:nvSpPr>
        <p:spPr>
          <a:xfrm>
            <a:off x="539750" y="5028040"/>
            <a:ext cx="1933576" cy="731994"/>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20" name="Tekstin paikkamerkki 1">
            <a:extLst>
              <a:ext uri="{FF2B5EF4-FFF2-40B4-BE49-F238E27FC236}">
                <a16:creationId xmlns:a16="http://schemas.microsoft.com/office/drawing/2014/main" id="{E461ED36-45A7-06CB-19FF-771084403EA4}"/>
              </a:ext>
              <a:ext uri="{C183D7F6-B498-43B3-948B-1728B52AA6E4}">
                <adec:decorative xmlns:adec="http://schemas.microsoft.com/office/drawing/2017/decorative" val="1"/>
              </a:ext>
            </a:extLst>
          </p:cNvPr>
          <p:cNvSpPr>
            <a:spLocks noGrp="1" noChangeAspect="1"/>
          </p:cNvSpPr>
          <p:nvPr>
            <p:ph type="body" sz="quarter" idx="63" hasCustomPrompt="1"/>
          </p:nvPr>
        </p:nvSpPr>
        <p:spPr>
          <a:xfrm>
            <a:off x="2454296" y="3380029"/>
            <a:ext cx="360000" cy="36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tx1"/>
          </a:solidFill>
          <a:ln w="25400">
            <a:solidFill>
              <a:schemeClr val="bg1"/>
            </a:solidFill>
          </a:ln>
        </p:spPr>
        <p:txBody>
          <a:bodyPr wrap="none" anchor="ctr">
            <a:noAutofit/>
          </a:bodyPr>
          <a:lstStyle>
            <a:lvl1pPr marL="0" indent="0" algn="ctr">
              <a:buNone/>
              <a:defRPr sz="1800" b="1">
                <a:solidFill>
                  <a:schemeClr val="bg1"/>
                </a:solidFill>
              </a:defRPr>
            </a:lvl1pPr>
          </a:lstStyle>
          <a:p>
            <a:pPr lvl="0"/>
            <a:r>
              <a:rPr lang="fi-FI" dirty="0"/>
              <a:t> </a:t>
            </a:r>
          </a:p>
        </p:txBody>
      </p:sp>
      <p:sp>
        <p:nvSpPr>
          <p:cNvPr id="4" name="Tekstin paikkamerkki A">
            <a:extLst>
              <a:ext uri="{FF2B5EF4-FFF2-40B4-BE49-F238E27FC236}">
                <a16:creationId xmlns:a16="http://schemas.microsoft.com/office/drawing/2014/main" id="{9CD41E36-7C23-DA77-F2DB-FDBAC3034A83}"/>
              </a:ext>
            </a:extLst>
          </p:cNvPr>
          <p:cNvSpPr>
            <a:spLocks noGrp="1"/>
          </p:cNvSpPr>
          <p:nvPr>
            <p:ph type="body" sz="quarter" idx="55" hasCustomPrompt="1"/>
          </p:nvPr>
        </p:nvSpPr>
        <p:spPr>
          <a:xfrm>
            <a:off x="1667509" y="1525683"/>
            <a:ext cx="1933575" cy="499460"/>
          </a:xfrm>
          <a:noFill/>
        </p:spPr>
        <p:txBody>
          <a:bodyPr wrap="square" lIns="0" tIns="0" rIns="0" bIns="72000" anchor="b"/>
          <a:lstStyle>
            <a:lvl1pPr marL="0" indent="0" algn="ctr">
              <a:spcAft>
                <a:spcPts val="0"/>
              </a:spcAft>
              <a:buNone/>
              <a:defRPr sz="1800" b="1"/>
            </a:lvl1pPr>
          </a:lstStyle>
          <a:p>
            <a:pPr lvl="0"/>
            <a:r>
              <a:rPr lang="fi-FI" dirty="0"/>
              <a:t>Välivaiheen nimi 1</a:t>
            </a:r>
          </a:p>
        </p:txBody>
      </p:sp>
      <p:sp>
        <p:nvSpPr>
          <p:cNvPr id="5" name="Tekstin paikkamerkki A">
            <a:extLst>
              <a:ext uri="{FF2B5EF4-FFF2-40B4-BE49-F238E27FC236}">
                <a16:creationId xmlns:a16="http://schemas.microsoft.com/office/drawing/2014/main" id="{D234159D-E611-9D2E-3280-3B380240F0A0}"/>
              </a:ext>
            </a:extLst>
          </p:cNvPr>
          <p:cNvSpPr>
            <a:spLocks noGrp="1"/>
          </p:cNvSpPr>
          <p:nvPr>
            <p:ph type="body" sz="quarter" idx="56" hasCustomPrompt="1"/>
          </p:nvPr>
        </p:nvSpPr>
        <p:spPr>
          <a:xfrm>
            <a:off x="1667508" y="2025144"/>
            <a:ext cx="1933576" cy="748219"/>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29" name="Tekstin paikkamerkki D">
            <a:extLst>
              <a:ext uri="{FF2B5EF4-FFF2-40B4-BE49-F238E27FC236}">
                <a16:creationId xmlns:a16="http://schemas.microsoft.com/office/drawing/2014/main" id="{8CB23002-1344-F15F-3BB1-A62F124C0E03}"/>
              </a:ext>
            </a:extLst>
          </p:cNvPr>
          <p:cNvSpPr>
            <a:spLocks noGrp="1"/>
          </p:cNvSpPr>
          <p:nvPr>
            <p:ph type="body" sz="quarter" idx="70" hasCustomPrompt="1"/>
          </p:nvPr>
        </p:nvSpPr>
        <p:spPr>
          <a:xfrm>
            <a:off x="3294749" y="3226933"/>
            <a:ext cx="1011452" cy="669958"/>
          </a:xfrm>
          <a:noFill/>
        </p:spPr>
        <p:txBody>
          <a:bodyPr wrap="none" lIns="0" tIns="0" rIns="0" bIns="0" anchor="ctr"/>
          <a:lstStyle>
            <a:lvl1pPr marL="0" indent="0" algn="ctr" rtl="0">
              <a:spcAft>
                <a:spcPts val="0"/>
              </a:spcAft>
              <a:buNone/>
              <a:defRPr sz="2400" b="1">
                <a:solidFill>
                  <a:schemeClr val="tx1"/>
                </a:solidFill>
              </a:defRPr>
            </a:lvl1pPr>
          </a:lstStyle>
          <a:p>
            <a:pPr lvl="0"/>
            <a:r>
              <a:rPr lang="fi-FI" dirty="0"/>
              <a:t>0002</a:t>
            </a:r>
          </a:p>
        </p:txBody>
      </p:sp>
      <p:sp>
        <p:nvSpPr>
          <p:cNvPr id="14" name="Tekstin paikkamerkki 2">
            <a:extLst>
              <a:ext uri="{FF2B5EF4-FFF2-40B4-BE49-F238E27FC236}">
                <a16:creationId xmlns:a16="http://schemas.microsoft.com/office/drawing/2014/main" id="{0350F980-7E7A-113F-25C1-93D0C8531FD5}"/>
              </a:ext>
            </a:extLst>
          </p:cNvPr>
          <p:cNvSpPr>
            <a:spLocks noGrp="1"/>
          </p:cNvSpPr>
          <p:nvPr>
            <p:ph type="body" sz="quarter" idx="22" hasCustomPrompt="1"/>
          </p:nvPr>
        </p:nvSpPr>
        <p:spPr>
          <a:xfrm>
            <a:off x="2833688" y="4528579"/>
            <a:ext cx="1933575" cy="499460"/>
          </a:xfrm>
          <a:noFill/>
        </p:spPr>
        <p:txBody>
          <a:bodyPr wrap="square" lIns="0" tIns="0" rIns="0" bIns="72000" anchor="b"/>
          <a:lstStyle>
            <a:lvl1pPr marL="0" indent="0" algn="ctr">
              <a:spcAft>
                <a:spcPts val="0"/>
              </a:spcAft>
              <a:buNone/>
              <a:defRPr sz="1800" b="1"/>
            </a:lvl1pPr>
          </a:lstStyle>
          <a:p>
            <a:pPr lvl="0"/>
            <a:r>
              <a:rPr lang="fi-FI" dirty="0"/>
              <a:t>Vaiheen nimi 2</a:t>
            </a:r>
          </a:p>
        </p:txBody>
      </p:sp>
      <p:sp>
        <p:nvSpPr>
          <p:cNvPr id="43" name="Tekstin paikkamerkki 2">
            <a:extLst>
              <a:ext uri="{FF2B5EF4-FFF2-40B4-BE49-F238E27FC236}">
                <a16:creationId xmlns:a16="http://schemas.microsoft.com/office/drawing/2014/main" id="{D24831DA-010E-2081-DDC3-5F0DE0F7C628}"/>
              </a:ext>
            </a:extLst>
          </p:cNvPr>
          <p:cNvSpPr>
            <a:spLocks noGrp="1"/>
          </p:cNvSpPr>
          <p:nvPr>
            <p:ph type="body" sz="quarter" idx="47" hasCustomPrompt="1"/>
          </p:nvPr>
        </p:nvSpPr>
        <p:spPr>
          <a:xfrm>
            <a:off x="2833688" y="5028038"/>
            <a:ext cx="1933575" cy="731995"/>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31" name="Tekstin paikkamerkki 2">
            <a:extLst>
              <a:ext uri="{FF2B5EF4-FFF2-40B4-BE49-F238E27FC236}">
                <a16:creationId xmlns:a16="http://schemas.microsoft.com/office/drawing/2014/main" id="{2AE8A78E-F8B2-11AE-172E-CEDAA1D7E35D}"/>
              </a:ext>
              <a:ext uri="{C183D7F6-B498-43B3-948B-1728B52AA6E4}">
                <adec:decorative xmlns:adec="http://schemas.microsoft.com/office/drawing/2017/decorative" val="1"/>
              </a:ext>
            </a:extLst>
          </p:cNvPr>
          <p:cNvSpPr>
            <a:spLocks noGrp="1" noChangeAspect="1"/>
          </p:cNvSpPr>
          <p:nvPr>
            <p:ph type="body" sz="quarter" idx="64" hasCustomPrompt="1"/>
          </p:nvPr>
        </p:nvSpPr>
        <p:spPr>
          <a:xfrm>
            <a:off x="4763872" y="3380029"/>
            <a:ext cx="360000" cy="36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tx1"/>
          </a:solidFill>
          <a:ln w="25400">
            <a:solidFill>
              <a:schemeClr val="bg1"/>
            </a:solidFill>
          </a:ln>
        </p:spPr>
        <p:txBody>
          <a:bodyPr wrap="none" anchor="ctr">
            <a:noAutofit/>
          </a:bodyPr>
          <a:lstStyle>
            <a:lvl1pPr marL="0" indent="0" algn="ctr">
              <a:buNone/>
              <a:defRPr sz="1800" b="1">
                <a:solidFill>
                  <a:schemeClr val="bg1"/>
                </a:solidFill>
              </a:defRPr>
            </a:lvl1pPr>
          </a:lstStyle>
          <a:p>
            <a:pPr lvl="0"/>
            <a:r>
              <a:rPr lang="fi-FI" dirty="0"/>
              <a:t> </a:t>
            </a:r>
          </a:p>
        </p:txBody>
      </p:sp>
      <p:sp>
        <p:nvSpPr>
          <p:cNvPr id="8" name="Tekstin paikkamerkki B">
            <a:extLst>
              <a:ext uri="{FF2B5EF4-FFF2-40B4-BE49-F238E27FC236}">
                <a16:creationId xmlns:a16="http://schemas.microsoft.com/office/drawing/2014/main" id="{2A909996-9FE7-5FAA-E65A-05CE1A0B3AC2}"/>
              </a:ext>
            </a:extLst>
          </p:cNvPr>
          <p:cNvSpPr>
            <a:spLocks noGrp="1"/>
          </p:cNvSpPr>
          <p:nvPr>
            <p:ph type="body" sz="quarter" idx="57" hasCustomPrompt="1"/>
          </p:nvPr>
        </p:nvSpPr>
        <p:spPr>
          <a:xfrm>
            <a:off x="3977085" y="1525683"/>
            <a:ext cx="1933575" cy="499460"/>
          </a:xfrm>
          <a:noFill/>
        </p:spPr>
        <p:txBody>
          <a:bodyPr wrap="square" lIns="0" tIns="0" rIns="0" bIns="72000" anchor="b"/>
          <a:lstStyle>
            <a:lvl1pPr marL="0" indent="0" algn="ctr">
              <a:spcAft>
                <a:spcPts val="0"/>
              </a:spcAft>
              <a:buNone/>
              <a:defRPr sz="1800" b="1"/>
            </a:lvl1pPr>
          </a:lstStyle>
          <a:p>
            <a:pPr lvl="0"/>
            <a:r>
              <a:rPr lang="fi-FI" dirty="0"/>
              <a:t>Välivaiheen nimi 2</a:t>
            </a:r>
          </a:p>
        </p:txBody>
      </p:sp>
      <p:sp>
        <p:nvSpPr>
          <p:cNvPr id="10" name="Tekstin paikkamerkki B">
            <a:extLst>
              <a:ext uri="{FF2B5EF4-FFF2-40B4-BE49-F238E27FC236}">
                <a16:creationId xmlns:a16="http://schemas.microsoft.com/office/drawing/2014/main" id="{BF81ADCD-DFA0-FA26-3995-B41C1A8D4580}"/>
              </a:ext>
            </a:extLst>
          </p:cNvPr>
          <p:cNvSpPr>
            <a:spLocks noGrp="1"/>
          </p:cNvSpPr>
          <p:nvPr>
            <p:ph type="body" sz="quarter" idx="58" hasCustomPrompt="1"/>
          </p:nvPr>
        </p:nvSpPr>
        <p:spPr>
          <a:xfrm>
            <a:off x="3977084" y="2025144"/>
            <a:ext cx="1933576" cy="748219"/>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27" name="Tekstin paikkamerkki D">
            <a:extLst>
              <a:ext uri="{FF2B5EF4-FFF2-40B4-BE49-F238E27FC236}">
                <a16:creationId xmlns:a16="http://schemas.microsoft.com/office/drawing/2014/main" id="{349331A5-968E-0327-903D-E6AFB1E40DD5}"/>
              </a:ext>
            </a:extLst>
          </p:cNvPr>
          <p:cNvSpPr>
            <a:spLocks noGrp="1"/>
          </p:cNvSpPr>
          <p:nvPr>
            <p:ph type="body" sz="quarter" idx="69" hasCustomPrompt="1"/>
          </p:nvPr>
        </p:nvSpPr>
        <p:spPr>
          <a:xfrm>
            <a:off x="5589481" y="3226933"/>
            <a:ext cx="1011452" cy="669958"/>
          </a:xfrm>
          <a:noFill/>
        </p:spPr>
        <p:txBody>
          <a:bodyPr wrap="none" lIns="0" tIns="0" rIns="0" bIns="0" anchor="ctr"/>
          <a:lstStyle>
            <a:lvl1pPr marL="0" indent="0" algn="ctr" rtl="0">
              <a:spcAft>
                <a:spcPts val="0"/>
              </a:spcAft>
              <a:buNone/>
              <a:defRPr sz="2400" b="1">
                <a:solidFill>
                  <a:schemeClr val="tx1"/>
                </a:solidFill>
              </a:defRPr>
            </a:lvl1pPr>
          </a:lstStyle>
          <a:p>
            <a:pPr lvl="0"/>
            <a:r>
              <a:rPr lang="fi-FI" dirty="0"/>
              <a:t>0003</a:t>
            </a:r>
          </a:p>
        </p:txBody>
      </p:sp>
      <p:sp>
        <p:nvSpPr>
          <p:cNvPr id="15" name="Tekstin paikkamerkki 3">
            <a:extLst>
              <a:ext uri="{FF2B5EF4-FFF2-40B4-BE49-F238E27FC236}">
                <a16:creationId xmlns:a16="http://schemas.microsoft.com/office/drawing/2014/main" id="{741AB7E6-95B7-46C8-1E7C-B14BE9B8BAE7}"/>
              </a:ext>
            </a:extLst>
          </p:cNvPr>
          <p:cNvSpPr>
            <a:spLocks noGrp="1"/>
          </p:cNvSpPr>
          <p:nvPr>
            <p:ph type="body" sz="quarter" idx="23" hasCustomPrompt="1"/>
          </p:nvPr>
        </p:nvSpPr>
        <p:spPr>
          <a:xfrm>
            <a:off x="5129770" y="4528579"/>
            <a:ext cx="1930875" cy="499460"/>
          </a:xfrm>
          <a:noFill/>
        </p:spPr>
        <p:txBody>
          <a:bodyPr wrap="square" lIns="0" tIns="0" rIns="0" bIns="72000" anchor="b"/>
          <a:lstStyle>
            <a:lvl1pPr marL="0" indent="0" algn="ctr">
              <a:spcAft>
                <a:spcPts val="0"/>
              </a:spcAft>
              <a:buNone/>
              <a:defRPr sz="1800" b="1"/>
            </a:lvl1pPr>
          </a:lstStyle>
          <a:p>
            <a:pPr lvl="0"/>
            <a:r>
              <a:rPr lang="fi-FI" dirty="0"/>
              <a:t>Vaiheen nimi 3</a:t>
            </a:r>
          </a:p>
        </p:txBody>
      </p:sp>
      <p:sp>
        <p:nvSpPr>
          <p:cNvPr id="44" name="Tekstin paikkamerkki 3">
            <a:extLst>
              <a:ext uri="{FF2B5EF4-FFF2-40B4-BE49-F238E27FC236}">
                <a16:creationId xmlns:a16="http://schemas.microsoft.com/office/drawing/2014/main" id="{602DC99E-DF3C-E9A1-51F2-A36AE5B95DBB}"/>
              </a:ext>
            </a:extLst>
          </p:cNvPr>
          <p:cNvSpPr>
            <a:spLocks noGrp="1"/>
          </p:cNvSpPr>
          <p:nvPr>
            <p:ph type="body" sz="quarter" idx="48" hasCustomPrompt="1"/>
          </p:nvPr>
        </p:nvSpPr>
        <p:spPr>
          <a:xfrm>
            <a:off x="5127625" y="5028039"/>
            <a:ext cx="1935164" cy="731995"/>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32" name="Tekstin paikkamerkki 3">
            <a:extLst>
              <a:ext uri="{FF2B5EF4-FFF2-40B4-BE49-F238E27FC236}">
                <a16:creationId xmlns:a16="http://schemas.microsoft.com/office/drawing/2014/main" id="{ADF5C81D-BE65-3423-511F-BA6E6D6988A2}"/>
              </a:ext>
              <a:ext uri="{C183D7F6-B498-43B3-948B-1728B52AA6E4}">
                <adec:decorative xmlns:adec="http://schemas.microsoft.com/office/drawing/2017/decorative" val="1"/>
              </a:ext>
            </a:extLst>
          </p:cNvPr>
          <p:cNvSpPr>
            <a:spLocks noGrp="1" noChangeAspect="1"/>
          </p:cNvSpPr>
          <p:nvPr>
            <p:ph type="body" sz="quarter" idx="65" hasCustomPrompt="1"/>
          </p:nvPr>
        </p:nvSpPr>
        <p:spPr>
          <a:xfrm>
            <a:off x="7073450" y="3380029"/>
            <a:ext cx="360000" cy="36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tx1"/>
          </a:solidFill>
          <a:ln w="25400">
            <a:solidFill>
              <a:schemeClr val="bg1"/>
            </a:solidFill>
          </a:ln>
        </p:spPr>
        <p:txBody>
          <a:bodyPr wrap="none" anchor="ctr">
            <a:noAutofit/>
          </a:bodyPr>
          <a:lstStyle>
            <a:lvl1pPr marL="0" indent="0" algn="ctr">
              <a:buNone/>
              <a:defRPr sz="1800" b="1">
                <a:solidFill>
                  <a:schemeClr val="bg1"/>
                </a:solidFill>
              </a:defRPr>
            </a:lvl1pPr>
          </a:lstStyle>
          <a:p>
            <a:pPr lvl="0"/>
            <a:r>
              <a:rPr lang="fi-FI" dirty="0"/>
              <a:t> </a:t>
            </a:r>
          </a:p>
        </p:txBody>
      </p:sp>
      <p:sp>
        <p:nvSpPr>
          <p:cNvPr id="11" name="Tekstin paikkamerkki C">
            <a:extLst>
              <a:ext uri="{FF2B5EF4-FFF2-40B4-BE49-F238E27FC236}">
                <a16:creationId xmlns:a16="http://schemas.microsoft.com/office/drawing/2014/main" id="{CB0F5D85-AF44-F5FA-9F9F-B2DE917372E3}"/>
              </a:ext>
            </a:extLst>
          </p:cNvPr>
          <p:cNvSpPr>
            <a:spLocks noGrp="1"/>
          </p:cNvSpPr>
          <p:nvPr>
            <p:ph type="body" sz="quarter" idx="59" hasCustomPrompt="1"/>
          </p:nvPr>
        </p:nvSpPr>
        <p:spPr>
          <a:xfrm>
            <a:off x="6286663" y="1525683"/>
            <a:ext cx="1933575" cy="499460"/>
          </a:xfrm>
          <a:noFill/>
        </p:spPr>
        <p:txBody>
          <a:bodyPr wrap="square" lIns="0" tIns="0" rIns="0" bIns="72000" anchor="b"/>
          <a:lstStyle>
            <a:lvl1pPr marL="0" indent="0" algn="ctr">
              <a:spcAft>
                <a:spcPts val="0"/>
              </a:spcAft>
              <a:buNone/>
              <a:defRPr sz="1800" b="1"/>
            </a:lvl1pPr>
          </a:lstStyle>
          <a:p>
            <a:pPr lvl="0"/>
            <a:r>
              <a:rPr lang="fi-FI" dirty="0"/>
              <a:t>Välivaiheen nimi 3</a:t>
            </a:r>
          </a:p>
        </p:txBody>
      </p:sp>
      <p:sp>
        <p:nvSpPr>
          <p:cNvPr id="12" name="Tekstin paikkamerkki C">
            <a:extLst>
              <a:ext uri="{FF2B5EF4-FFF2-40B4-BE49-F238E27FC236}">
                <a16:creationId xmlns:a16="http://schemas.microsoft.com/office/drawing/2014/main" id="{D18FB5D6-4667-CE1C-AF18-9CF2A56FBF37}"/>
              </a:ext>
            </a:extLst>
          </p:cNvPr>
          <p:cNvSpPr>
            <a:spLocks noGrp="1"/>
          </p:cNvSpPr>
          <p:nvPr>
            <p:ph type="body" sz="quarter" idx="60" hasCustomPrompt="1"/>
          </p:nvPr>
        </p:nvSpPr>
        <p:spPr>
          <a:xfrm>
            <a:off x="6286662" y="2025144"/>
            <a:ext cx="1933576" cy="748219"/>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26" name="Tekstin paikkamerkki D">
            <a:extLst>
              <a:ext uri="{FF2B5EF4-FFF2-40B4-BE49-F238E27FC236}">
                <a16:creationId xmlns:a16="http://schemas.microsoft.com/office/drawing/2014/main" id="{A41453A8-C9E2-7E42-7D2C-CB5227B9A5AE}"/>
              </a:ext>
            </a:extLst>
          </p:cNvPr>
          <p:cNvSpPr>
            <a:spLocks noGrp="1"/>
          </p:cNvSpPr>
          <p:nvPr>
            <p:ph type="body" sz="quarter" idx="68" hasCustomPrompt="1"/>
          </p:nvPr>
        </p:nvSpPr>
        <p:spPr>
          <a:xfrm>
            <a:off x="7884210" y="3226933"/>
            <a:ext cx="1011452" cy="669958"/>
          </a:xfrm>
          <a:noFill/>
        </p:spPr>
        <p:txBody>
          <a:bodyPr wrap="none" lIns="0" tIns="0" rIns="0" bIns="0" anchor="ctr"/>
          <a:lstStyle>
            <a:lvl1pPr marL="0" indent="0" algn="ctr" rtl="0">
              <a:spcAft>
                <a:spcPts val="0"/>
              </a:spcAft>
              <a:buNone/>
              <a:defRPr sz="2400" b="1">
                <a:solidFill>
                  <a:schemeClr val="tx1"/>
                </a:solidFill>
              </a:defRPr>
            </a:lvl1pPr>
          </a:lstStyle>
          <a:p>
            <a:pPr lvl="0"/>
            <a:r>
              <a:rPr lang="fi-FI" dirty="0"/>
              <a:t>0004</a:t>
            </a:r>
          </a:p>
        </p:txBody>
      </p:sp>
      <p:sp>
        <p:nvSpPr>
          <p:cNvPr id="16" name="Tekstin paikkamerkki 4">
            <a:extLst>
              <a:ext uri="{FF2B5EF4-FFF2-40B4-BE49-F238E27FC236}">
                <a16:creationId xmlns:a16="http://schemas.microsoft.com/office/drawing/2014/main" id="{83C2C322-EC2C-8FA1-0AA8-1ED1E3D8F806}"/>
              </a:ext>
            </a:extLst>
          </p:cNvPr>
          <p:cNvSpPr>
            <a:spLocks noGrp="1"/>
          </p:cNvSpPr>
          <p:nvPr>
            <p:ph type="body" sz="quarter" idx="24" hasCustomPrompt="1"/>
          </p:nvPr>
        </p:nvSpPr>
        <p:spPr>
          <a:xfrm>
            <a:off x="7423149" y="4528579"/>
            <a:ext cx="1933575" cy="499460"/>
          </a:xfrm>
          <a:noFill/>
        </p:spPr>
        <p:txBody>
          <a:bodyPr wrap="square" lIns="0" tIns="0" rIns="0" bIns="72000" anchor="b"/>
          <a:lstStyle>
            <a:lvl1pPr marL="0" indent="0" algn="ctr">
              <a:spcAft>
                <a:spcPts val="0"/>
              </a:spcAft>
              <a:buNone/>
              <a:defRPr sz="1800" b="1"/>
            </a:lvl1pPr>
          </a:lstStyle>
          <a:p>
            <a:pPr lvl="0"/>
            <a:r>
              <a:rPr lang="fi-FI" dirty="0"/>
              <a:t>Vaiheen nimi 4</a:t>
            </a:r>
          </a:p>
        </p:txBody>
      </p:sp>
      <p:sp>
        <p:nvSpPr>
          <p:cNvPr id="45" name="Tekstin paikkamerkki 4">
            <a:extLst>
              <a:ext uri="{FF2B5EF4-FFF2-40B4-BE49-F238E27FC236}">
                <a16:creationId xmlns:a16="http://schemas.microsoft.com/office/drawing/2014/main" id="{5B30EC07-D5A3-4F64-1931-50A1E212C8CD}"/>
              </a:ext>
            </a:extLst>
          </p:cNvPr>
          <p:cNvSpPr>
            <a:spLocks noGrp="1"/>
          </p:cNvSpPr>
          <p:nvPr>
            <p:ph type="body" sz="quarter" idx="49" hasCustomPrompt="1"/>
          </p:nvPr>
        </p:nvSpPr>
        <p:spPr>
          <a:xfrm>
            <a:off x="7426121" y="5028039"/>
            <a:ext cx="1927630" cy="731995"/>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33" name="Tekstin paikkamerkki 4">
            <a:extLst>
              <a:ext uri="{FF2B5EF4-FFF2-40B4-BE49-F238E27FC236}">
                <a16:creationId xmlns:a16="http://schemas.microsoft.com/office/drawing/2014/main" id="{9419656A-A3AC-F4CF-8025-58AD9B63FB0C}"/>
              </a:ext>
              <a:ext uri="{C183D7F6-B498-43B3-948B-1728B52AA6E4}">
                <adec:decorative xmlns:adec="http://schemas.microsoft.com/office/drawing/2017/decorative" val="1"/>
              </a:ext>
            </a:extLst>
          </p:cNvPr>
          <p:cNvSpPr>
            <a:spLocks noGrp="1" noChangeAspect="1"/>
          </p:cNvSpPr>
          <p:nvPr>
            <p:ph type="body" sz="quarter" idx="66" hasCustomPrompt="1"/>
          </p:nvPr>
        </p:nvSpPr>
        <p:spPr>
          <a:xfrm>
            <a:off x="9371788" y="3380029"/>
            <a:ext cx="360000" cy="36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tx1"/>
          </a:solidFill>
          <a:ln w="25400">
            <a:solidFill>
              <a:schemeClr val="bg1"/>
            </a:solidFill>
          </a:ln>
        </p:spPr>
        <p:txBody>
          <a:bodyPr wrap="none" anchor="ctr">
            <a:noAutofit/>
          </a:bodyPr>
          <a:lstStyle>
            <a:lvl1pPr marL="0" indent="0" algn="ctr">
              <a:buNone/>
              <a:defRPr sz="1800" b="1">
                <a:solidFill>
                  <a:schemeClr val="bg1"/>
                </a:solidFill>
              </a:defRPr>
            </a:lvl1pPr>
          </a:lstStyle>
          <a:p>
            <a:pPr lvl="0"/>
            <a:r>
              <a:rPr lang="fi-FI" dirty="0"/>
              <a:t> </a:t>
            </a:r>
          </a:p>
        </p:txBody>
      </p:sp>
      <p:sp>
        <p:nvSpPr>
          <p:cNvPr id="17" name="Tekstin paikkamerkki D">
            <a:extLst>
              <a:ext uri="{FF2B5EF4-FFF2-40B4-BE49-F238E27FC236}">
                <a16:creationId xmlns:a16="http://schemas.microsoft.com/office/drawing/2014/main" id="{2D79797A-811B-A02D-91E2-454E5A02BE78}"/>
              </a:ext>
            </a:extLst>
          </p:cNvPr>
          <p:cNvSpPr>
            <a:spLocks noGrp="1"/>
          </p:cNvSpPr>
          <p:nvPr>
            <p:ph type="body" sz="quarter" idx="61" hasCustomPrompt="1"/>
          </p:nvPr>
        </p:nvSpPr>
        <p:spPr>
          <a:xfrm>
            <a:off x="8585001" y="1525683"/>
            <a:ext cx="1933575" cy="499460"/>
          </a:xfrm>
          <a:noFill/>
        </p:spPr>
        <p:txBody>
          <a:bodyPr wrap="square" lIns="0" tIns="0" rIns="0" bIns="72000" anchor="b"/>
          <a:lstStyle>
            <a:lvl1pPr marL="0" indent="0" algn="ctr" rtl="0">
              <a:spcAft>
                <a:spcPts val="0"/>
              </a:spcAft>
              <a:buNone/>
              <a:defRPr sz="1800" b="1"/>
            </a:lvl1pPr>
          </a:lstStyle>
          <a:p>
            <a:pPr lvl="0"/>
            <a:r>
              <a:rPr lang="fi-FI" dirty="0"/>
              <a:t>Välivaiheen nimi 4</a:t>
            </a:r>
          </a:p>
        </p:txBody>
      </p:sp>
      <p:sp>
        <p:nvSpPr>
          <p:cNvPr id="18" name="Tekstin paikkamerkki D">
            <a:extLst>
              <a:ext uri="{FF2B5EF4-FFF2-40B4-BE49-F238E27FC236}">
                <a16:creationId xmlns:a16="http://schemas.microsoft.com/office/drawing/2014/main" id="{E536C4D7-FFA2-1F5C-523E-5133A47CA084}"/>
              </a:ext>
            </a:extLst>
          </p:cNvPr>
          <p:cNvSpPr>
            <a:spLocks noGrp="1"/>
          </p:cNvSpPr>
          <p:nvPr>
            <p:ph type="body" sz="quarter" idx="62" hasCustomPrompt="1"/>
          </p:nvPr>
        </p:nvSpPr>
        <p:spPr>
          <a:xfrm>
            <a:off x="8585000" y="2025144"/>
            <a:ext cx="1933576" cy="748219"/>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25" name="Tekstin paikkamerkki D">
            <a:extLst>
              <a:ext uri="{FF2B5EF4-FFF2-40B4-BE49-F238E27FC236}">
                <a16:creationId xmlns:a16="http://schemas.microsoft.com/office/drawing/2014/main" id="{A98D341B-35AB-BF0D-F3F0-71BB40271A3C}"/>
              </a:ext>
            </a:extLst>
          </p:cNvPr>
          <p:cNvSpPr>
            <a:spLocks noGrp="1"/>
          </p:cNvSpPr>
          <p:nvPr>
            <p:ph type="body" sz="quarter" idx="67" hasCustomPrompt="1"/>
          </p:nvPr>
        </p:nvSpPr>
        <p:spPr>
          <a:xfrm>
            <a:off x="10178149" y="3226933"/>
            <a:ext cx="1011452" cy="669958"/>
          </a:xfrm>
          <a:noFill/>
        </p:spPr>
        <p:txBody>
          <a:bodyPr wrap="none" lIns="0" tIns="0" rIns="0" bIns="0" anchor="ctr"/>
          <a:lstStyle>
            <a:lvl1pPr marL="0" indent="0" algn="ctr" rtl="0">
              <a:spcAft>
                <a:spcPts val="0"/>
              </a:spcAft>
              <a:buNone/>
              <a:defRPr sz="2400" b="1">
                <a:solidFill>
                  <a:schemeClr val="tx1"/>
                </a:solidFill>
              </a:defRPr>
            </a:lvl1pPr>
          </a:lstStyle>
          <a:p>
            <a:pPr lvl="0"/>
            <a:r>
              <a:rPr lang="fi-FI" dirty="0"/>
              <a:t>0005</a:t>
            </a:r>
          </a:p>
        </p:txBody>
      </p:sp>
      <p:sp>
        <p:nvSpPr>
          <p:cNvPr id="41" name="Tekstin paikkamerkki 5">
            <a:extLst>
              <a:ext uri="{FF2B5EF4-FFF2-40B4-BE49-F238E27FC236}">
                <a16:creationId xmlns:a16="http://schemas.microsoft.com/office/drawing/2014/main" id="{87CEDAFF-E282-C2E3-87D2-23CE2E487972}"/>
              </a:ext>
            </a:extLst>
          </p:cNvPr>
          <p:cNvSpPr>
            <a:spLocks noGrp="1"/>
          </p:cNvSpPr>
          <p:nvPr>
            <p:ph type="body" sz="quarter" idx="45" hasCustomPrompt="1"/>
          </p:nvPr>
        </p:nvSpPr>
        <p:spPr>
          <a:xfrm>
            <a:off x="9717088" y="4528579"/>
            <a:ext cx="1933575" cy="499460"/>
          </a:xfrm>
          <a:noFill/>
        </p:spPr>
        <p:txBody>
          <a:bodyPr wrap="square" lIns="0" tIns="0" rIns="0" bIns="72000" anchor="b"/>
          <a:lstStyle>
            <a:lvl1pPr marL="0" indent="0" algn="ctr">
              <a:spcAft>
                <a:spcPts val="0"/>
              </a:spcAft>
              <a:buNone/>
              <a:defRPr sz="1800" b="1"/>
            </a:lvl1pPr>
          </a:lstStyle>
          <a:p>
            <a:pPr lvl="0"/>
            <a:r>
              <a:rPr lang="fi-FI" dirty="0"/>
              <a:t>Vaiheen nimi 5</a:t>
            </a:r>
          </a:p>
        </p:txBody>
      </p:sp>
      <p:sp>
        <p:nvSpPr>
          <p:cNvPr id="46" name="Tekstin paikkamerkki 5">
            <a:extLst>
              <a:ext uri="{FF2B5EF4-FFF2-40B4-BE49-F238E27FC236}">
                <a16:creationId xmlns:a16="http://schemas.microsoft.com/office/drawing/2014/main" id="{4AD27E70-98F3-0D58-C3D6-45EC57E1698D}"/>
              </a:ext>
            </a:extLst>
          </p:cNvPr>
          <p:cNvSpPr>
            <a:spLocks noGrp="1"/>
          </p:cNvSpPr>
          <p:nvPr>
            <p:ph type="body" sz="quarter" idx="50" hasCustomPrompt="1"/>
          </p:nvPr>
        </p:nvSpPr>
        <p:spPr>
          <a:xfrm>
            <a:off x="9717088" y="5028039"/>
            <a:ext cx="1933575" cy="731995"/>
          </a:xfrm>
          <a:noFill/>
        </p:spPr>
        <p:txBody>
          <a:bodyPr wrap="square" lIns="0" tIns="0" rIns="0" anchor="t"/>
          <a:lstStyle>
            <a:lvl1pPr marL="0" indent="0" algn="ctr">
              <a:spcAft>
                <a:spcPts val="0"/>
              </a:spcAft>
              <a:buNone/>
              <a:defRPr sz="1400" b="0"/>
            </a:lvl1pPr>
          </a:lstStyle>
          <a:p>
            <a:pPr lvl="0"/>
            <a:r>
              <a:rPr lang="fi-FI" dirty="0"/>
              <a:t>Tähän lyhyt kuvaus vaiheesta</a:t>
            </a:r>
          </a:p>
        </p:txBody>
      </p:sp>
      <p:sp>
        <p:nvSpPr>
          <p:cNvPr id="19" name="Tekstin paikkamerkki 1">
            <a:extLst>
              <a:ext uri="{FF2B5EF4-FFF2-40B4-BE49-F238E27FC236}">
                <a16:creationId xmlns:a16="http://schemas.microsoft.com/office/drawing/2014/main" id="{AD85B2CC-C872-C107-E5DB-42B867A0BD51}"/>
              </a:ext>
            </a:extLst>
          </p:cNvPr>
          <p:cNvSpPr>
            <a:spLocks noGrp="1"/>
          </p:cNvSpPr>
          <p:nvPr>
            <p:ph type="body" sz="quarter" idx="14" hasCustomPrompt="1"/>
          </p:nvPr>
        </p:nvSpPr>
        <p:spPr>
          <a:xfrm>
            <a:off x="1595500" y="5772579"/>
            <a:ext cx="9109012" cy="475820"/>
          </a:xfrm>
        </p:spPr>
        <p:txBody>
          <a:bodyPr tIns="0" anchor="t"/>
          <a:lstStyle>
            <a:lvl1pPr marL="0" indent="0" algn="ctr">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Prosessikaavio kuvaa vaihe vaiheelta, miten jokin työ tai tehtävä etenee. Se selkeyttää työvaiheiden järjestystä ja osallistujien rooleja sekä auttaa tunnistamaan mahdollisia kehityskohteita.</a:t>
            </a:r>
          </a:p>
        </p:txBody>
      </p:sp>
      <p:sp>
        <p:nvSpPr>
          <p:cNvPr id="7" name="Alatunnisteen paikkamerkki 6">
            <a:extLst>
              <a:ext uri="{FF2B5EF4-FFF2-40B4-BE49-F238E27FC236}">
                <a16:creationId xmlns:a16="http://schemas.microsoft.com/office/drawing/2014/main" id="{E4083D37-B847-EF84-E3A7-2BD708C4221D}"/>
              </a:ext>
            </a:extLst>
          </p:cNvPr>
          <p:cNvSpPr>
            <a:spLocks noGrp="1"/>
          </p:cNvSpPr>
          <p:nvPr>
            <p:ph type="ftr" sz="quarter" idx="53"/>
          </p:nvPr>
        </p:nvSpPr>
        <p:spPr/>
        <p:txBody>
          <a:bodyPr/>
          <a:lstStyle/>
          <a:p>
            <a:endParaRPr lang="fi-FI" dirty="0"/>
          </a:p>
        </p:txBody>
      </p:sp>
      <p:sp>
        <p:nvSpPr>
          <p:cNvPr id="6" name="Päivämäärän paikkamerkki 5">
            <a:extLst>
              <a:ext uri="{FF2B5EF4-FFF2-40B4-BE49-F238E27FC236}">
                <a16:creationId xmlns:a16="http://schemas.microsoft.com/office/drawing/2014/main" id="{0C3FE38D-5122-C718-7E31-E7D7F26D1DB3}"/>
              </a:ext>
            </a:extLst>
          </p:cNvPr>
          <p:cNvSpPr>
            <a:spLocks noGrp="1"/>
          </p:cNvSpPr>
          <p:nvPr>
            <p:ph type="dt" sz="half" idx="52"/>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0DC66C69-9886-AE19-2AB9-A7E1872A8E16}"/>
              </a:ext>
            </a:extLst>
          </p:cNvPr>
          <p:cNvSpPr>
            <a:spLocks noGrp="1"/>
          </p:cNvSpPr>
          <p:nvPr>
            <p:ph type="sldNum" sz="quarter" idx="54"/>
          </p:nvPr>
        </p:nvSpPr>
        <p:spPr/>
        <p:txBody>
          <a:bodyPr/>
          <a:lstStyle/>
          <a:p>
            <a:fld id="{A9494116-C6F5-466F-B5C1-BBB074CB17FC}" type="slidenum">
              <a:rPr lang="fi-FI" smtClean="0"/>
              <a:pPr/>
              <a:t>‹#›</a:t>
            </a:fld>
            <a:endParaRPr lang="fi-FI" dirty="0"/>
          </a:p>
        </p:txBody>
      </p:sp>
      <p:sp>
        <p:nvSpPr>
          <p:cNvPr id="21" name="Logo">
            <a:extLst>
              <a:ext uri="{FF2B5EF4-FFF2-40B4-BE49-F238E27FC236}">
                <a16:creationId xmlns:a16="http://schemas.microsoft.com/office/drawing/2014/main" id="{E57F4B06-34BC-19E7-FCDC-1B677F42B990}"/>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13880973"/>
      </p:ext>
    </p:extLst>
  </p:cSld>
  <p:clrMapOvr>
    <a:masterClrMapping/>
  </p:clrMapOvr>
  <p:extLst>
    <p:ext uri="{DCECCB84-F9BA-43D5-87BE-67443E8EF086}">
      <p15:sldGuideLst xmlns:p15="http://schemas.microsoft.com/office/powerpoint/2012/main"/>
    </p:ext>
  </p:extLst>
</p:sldLayout>
</file>

<file path=ppt/slideLayouts/slideLayout800.xml><?xml version="1.0" encoding="utf-8"?>
<p:sldLayout xmlns:a="http://schemas.openxmlformats.org/drawingml/2006/main" xmlns:r="http://schemas.openxmlformats.org/officeDocument/2006/relationships" xmlns:p="http://schemas.openxmlformats.org/presentationml/2006/main" preserve="1" userDrawn="1">
  <p:cSld name="Prosessikaavio 4">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46099" y="546100"/>
            <a:ext cx="11104564" cy="686110"/>
          </a:xfrm>
          <a:prstGeom prst="rect">
            <a:avLst/>
          </a:prstGeom>
        </p:spPr>
        <p:txBody>
          <a:bodyPr anchor="t"/>
          <a:lstStyle>
            <a:lvl1pPr algn="ctr">
              <a:defRPr sz="3600">
                <a:solidFill>
                  <a:schemeClr val="tx1"/>
                </a:solidFill>
              </a:defRPr>
            </a:lvl1pPr>
          </a:lstStyle>
          <a:p>
            <a:r>
              <a:rPr lang="fi-FI" dirty="0"/>
              <a:t>Prosessikaavio 4 </a:t>
            </a:r>
          </a:p>
        </p:txBody>
      </p:sp>
      <p:sp>
        <p:nvSpPr>
          <p:cNvPr id="40" name="Tekstin paikkamerkki 39">
            <a:extLst>
              <a:ext uri="{FF2B5EF4-FFF2-40B4-BE49-F238E27FC236}">
                <a16:creationId xmlns:a16="http://schemas.microsoft.com/office/drawing/2014/main" id="{E5FDBD92-0199-B7A6-D32E-E22056A43CFB}"/>
              </a:ext>
              <a:ext uri="{C183D7F6-B498-43B3-948B-1728B52AA6E4}">
                <adec:decorative xmlns:adec="http://schemas.microsoft.com/office/drawing/2017/decorative" val="1"/>
              </a:ext>
            </a:extLst>
          </p:cNvPr>
          <p:cNvSpPr>
            <a:spLocks noGrp="1"/>
          </p:cNvSpPr>
          <p:nvPr>
            <p:ph type="body" sz="quarter" idx="57" hasCustomPrompt="1"/>
          </p:nvPr>
        </p:nvSpPr>
        <p:spPr>
          <a:xfrm>
            <a:off x="2747628" y="1808820"/>
            <a:ext cx="6696744" cy="3708412"/>
          </a:xfrm>
          <a:prstGeom prst="roundRect">
            <a:avLst>
              <a:gd name="adj" fmla="val 12864"/>
            </a:avLst>
          </a:prstGeom>
          <a:noFill/>
          <a:ln w="63500" cap="sq">
            <a:solidFill>
              <a:schemeClr val="accent5"/>
            </a:solidFill>
            <a:prstDash val="sysDash"/>
            <a:miter lim="800000"/>
          </a:ln>
        </p:spPr>
        <p:txBody>
          <a:bodyPr wrap="square" lIns="108000" tIns="0" rIns="108000" anchor="ctr">
            <a:noAutofit/>
          </a:bodyPr>
          <a:lstStyle>
            <a:lvl1pPr marL="0" indent="0" algn="ctr">
              <a:spcAft>
                <a:spcPts val="0"/>
              </a:spcAft>
              <a:buNone/>
              <a:defRPr sz="2000" b="1">
                <a:solidFill>
                  <a:schemeClr val="bg1"/>
                </a:solidFill>
              </a:defRPr>
            </a:lvl1pPr>
          </a:lstStyle>
          <a:p>
            <a:pPr lvl="0"/>
            <a:r>
              <a:rPr lang="fi-FI" dirty="0"/>
              <a:t> </a:t>
            </a:r>
          </a:p>
        </p:txBody>
      </p:sp>
      <p:sp>
        <p:nvSpPr>
          <p:cNvPr id="13" name="Tekstin paikkamerkki 4">
            <a:extLst>
              <a:ext uri="{FF2B5EF4-FFF2-40B4-BE49-F238E27FC236}">
                <a16:creationId xmlns:a16="http://schemas.microsoft.com/office/drawing/2014/main" id="{F93CC0BF-9BA6-18BB-C655-A36CFBBFA430}"/>
              </a:ext>
              <a:ext uri="{C183D7F6-B498-43B3-948B-1728B52AA6E4}">
                <adec:decorative xmlns:adec="http://schemas.microsoft.com/office/drawing/2017/decorative" val="1"/>
              </a:ext>
            </a:extLst>
          </p:cNvPr>
          <p:cNvSpPr>
            <a:spLocks noGrp="1"/>
          </p:cNvSpPr>
          <p:nvPr>
            <p:ph type="body" sz="quarter" idx="30" hasCustomPrompt="1"/>
          </p:nvPr>
        </p:nvSpPr>
        <p:spPr>
          <a:xfrm>
            <a:off x="4836000" y="3140925"/>
            <a:ext cx="2520000" cy="1080000"/>
          </a:xfrm>
          <a:prstGeom prst="roundRect">
            <a:avLst/>
          </a:prstGeom>
          <a:solidFill>
            <a:schemeClr val="accent5"/>
          </a:solidFill>
          <a:ln w="38100">
            <a:solidFill>
              <a:schemeClr val="accent5"/>
            </a:solidFill>
          </a:ln>
        </p:spPr>
        <p:txBody>
          <a:bodyPr anchor="ctr"/>
          <a:lstStyle>
            <a:lvl1pPr marL="0" indent="0" algn="ctr">
              <a:buNone/>
              <a:defRPr sz="2000" b="1">
                <a:solidFill>
                  <a:schemeClr val="bg1"/>
                </a:solidFill>
              </a:defRPr>
            </a:lvl1pPr>
          </a:lstStyle>
          <a:p>
            <a:pPr lvl="0"/>
            <a:r>
              <a:rPr lang="fi-FI" dirty="0"/>
              <a:t> </a:t>
            </a:r>
          </a:p>
        </p:txBody>
      </p:sp>
      <p:sp>
        <p:nvSpPr>
          <p:cNvPr id="32" name="Tekstin paikkamerkki 4">
            <a:extLst>
              <a:ext uri="{FF2B5EF4-FFF2-40B4-BE49-F238E27FC236}">
                <a16:creationId xmlns:a16="http://schemas.microsoft.com/office/drawing/2014/main" id="{2C27F2D7-3F86-6693-5006-11D20904AEBC}"/>
              </a:ext>
              <a:ext uri="{C183D7F6-B498-43B3-948B-1728B52AA6E4}">
                <adec:decorative xmlns:adec="http://schemas.microsoft.com/office/drawing/2017/decorative" val="1"/>
              </a:ext>
            </a:extLst>
          </p:cNvPr>
          <p:cNvSpPr>
            <a:spLocks noGrp="1"/>
          </p:cNvSpPr>
          <p:nvPr>
            <p:ph type="body" sz="quarter" idx="43" hasCustomPrompt="1"/>
          </p:nvPr>
        </p:nvSpPr>
        <p:spPr>
          <a:xfrm>
            <a:off x="4836000" y="1295935"/>
            <a:ext cx="2520000" cy="1080000"/>
          </a:xfrm>
          <a:prstGeom prst="roundRect">
            <a:avLst/>
          </a:prstGeom>
          <a:solidFill>
            <a:schemeClr val="bg1"/>
          </a:solidFill>
          <a:ln w="38100">
            <a:solidFill>
              <a:schemeClr val="accent5"/>
            </a:solidFill>
          </a:ln>
        </p:spPr>
        <p:txBody>
          <a:bodyPr anchor="ctr"/>
          <a:lstStyle>
            <a:lvl1pPr marL="0" indent="0" algn="ctr">
              <a:buNone/>
              <a:defRPr sz="2000" b="1">
                <a:solidFill>
                  <a:schemeClr val="bg1"/>
                </a:solidFill>
              </a:defRPr>
            </a:lvl1pPr>
          </a:lstStyle>
          <a:p>
            <a:pPr lvl="0"/>
            <a:r>
              <a:rPr lang="fi-FI" dirty="0"/>
              <a:t> </a:t>
            </a:r>
          </a:p>
        </p:txBody>
      </p:sp>
      <p:sp>
        <p:nvSpPr>
          <p:cNvPr id="42" name="Tekstin paikkamerkki 4">
            <a:extLst>
              <a:ext uri="{FF2B5EF4-FFF2-40B4-BE49-F238E27FC236}">
                <a16:creationId xmlns:a16="http://schemas.microsoft.com/office/drawing/2014/main" id="{4806E554-485E-98F5-D4FE-7D77A9D2661A}"/>
              </a:ext>
              <a:ext uri="{C183D7F6-B498-43B3-948B-1728B52AA6E4}">
                <adec:decorative xmlns:adec="http://schemas.microsoft.com/office/drawing/2017/decorative" val="1"/>
              </a:ext>
            </a:extLst>
          </p:cNvPr>
          <p:cNvSpPr>
            <a:spLocks noGrp="1"/>
          </p:cNvSpPr>
          <p:nvPr>
            <p:ph type="body" sz="quarter" idx="58" hasCustomPrompt="1"/>
          </p:nvPr>
        </p:nvSpPr>
        <p:spPr>
          <a:xfrm>
            <a:off x="8775746" y="3140925"/>
            <a:ext cx="2520000" cy="1080000"/>
          </a:xfrm>
          <a:prstGeom prst="roundRect">
            <a:avLst/>
          </a:prstGeom>
          <a:solidFill>
            <a:schemeClr val="bg1"/>
          </a:solidFill>
          <a:ln w="38100">
            <a:solidFill>
              <a:schemeClr val="accent5"/>
            </a:solidFill>
          </a:ln>
        </p:spPr>
        <p:txBody>
          <a:bodyPr anchor="ctr"/>
          <a:lstStyle>
            <a:lvl1pPr marL="0" indent="0" algn="ctr">
              <a:buNone/>
              <a:defRPr sz="2000" b="1">
                <a:solidFill>
                  <a:schemeClr val="bg1"/>
                </a:solidFill>
              </a:defRPr>
            </a:lvl1pPr>
          </a:lstStyle>
          <a:p>
            <a:pPr lvl="0"/>
            <a:r>
              <a:rPr lang="fi-FI" dirty="0"/>
              <a:t> </a:t>
            </a:r>
          </a:p>
        </p:txBody>
      </p:sp>
      <p:sp>
        <p:nvSpPr>
          <p:cNvPr id="46" name="Tekstin paikkamerkki 4">
            <a:extLst>
              <a:ext uri="{FF2B5EF4-FFF2-40B4-BE49-F238E27FC236}">
                <a16:creationId xmlns:a16="http://schemas.microsoft.com/office/drawing/2014/main" id="{174E2334-E41B-A296-D339-C68CFF77C3E4}"/>
              </a:ext>
              <a:ext uri="{C183D7F6-B498-43B3-948B-1728B52AA6E4}">
                <adec:decorative xmlns:adec="http://schemas.microsoft.com/office/drawing/2017/decorative" val="1"/>
              </a:ext>
            </a:extLst>
          </p:cNvPr>
          <p:cNvSpPr>
            <a:spLocks noGrp="1"/>
          </p:cNvSpPr>
          <p:nvPr>
            <p:ph type="body" sz="quarter" idx="60" hasCustomPrompt="1"/>
          </p:nvPr>
        </p:nvSpPr>
        <p:spPr>
          <a:xfrm>
            <a:off x="4836000" y="4990655"/>
            <a:ext cx="2520000" cy="1080000"/>
          </a:xfrm>
          <a:prstGeom prst="roundRect">
            <a:avLst/>
          </a:prstGeom>
          <a:solidFill>
            <a:schemeClr val="bg1"/>
          </a:solidFill>
          <a:ln w="38100">
            <a:solidFill>
              <a:schemeClr val="accent5"/>
            </a:solidFill>
          </a:ln>
        </p:spPr>
        <p:txBody>
          <a:bodyPr anchor="ctr"/>
          <a:lstStyle>
            <a:lvl1pPr marL="0" indent="0" algn="ctr">
              <a:buNone/>
              <a:defRPr sz="2000" b="1">
                <a:solidFill>
                  <a:schemeClr val="bg1"/>
                </a:solidFill>
              </a:defRPr>
            </a:lvl1pPr>
          </a:lstStyle>
          <a:p>
            <a:pPr lvl="0"/>
            <a:r>
              <a:rPr lang="fi-FI" dirty="0"/>
              <a:t> </a:t>
            </a:r>
          </a:p>
        </p:txBody>
      </p:sp>
      <p:sp>
        <p:nvSpPr>
          <p:cNvPr id="48" name="Tekstin paikkamerkki 4">
            <a:extLst>
              <a:ext uri="{FF2B5EF4-FFF2-40B4-BE49-F238E27FC236}">
                <a16:creationId xmlns:a16="http://schemas.microsoft.com/office/drawing/2014/main" id="{6160C1B1-C95B-8B00-0930-B4425D76003A}"/>
              </a:ext>
              <a:ext uri="{C183D7F6-B498-43B3-948B-1728B52AA6E4}">
                <adec:decorative xmlns:adec="http://schemas.microsoft.com/office/drawing/2017/decorative" val="1"/>
              </a:ext>
            </a:extLst>
          </p:cNvPr>
          <p:cNvSpPr>
            <a:spLocks noGrp="1"/>
          </p:cNvSpPr>
          <p:nvPr>
            <p:ph type="body" sz="quarter" idx="62" hasCustomPrompt="1"/>
          </p:nvPr>
        </p:nvSpPr>
        <p:spPr>
          <a:xfrm>
            <a:off x="911564" y="3140925"/>
            <a:ext cx="2520000" cy="1080000"/>
          </a:xfrm>
          <a:prstGeom prst="roundRect">
            <a:avLst/>
          </a:prstGeom>
          <a:solidFill>
            <a:schemeClr val="bg1"/>
          </a:solidFill>
          <a:ln w="38100">
            <a:solidFill>
              <a:schemeClr val="accent5"/>
            </a:solidFill>
          </a:ln>
        </p:spPr>
        <p:txBody>
          <a:bodyPr anchor="ctr"/>
          <a:lstStyle>
            <a:lvl1pPr marL="0" indent="0" algn="ctr">
              <a:buNone/>
              <a:defRPr sz="2000" b="1">
                <a:solidFill>
                  <a:schemeClr val="bg1"/>
                </a:solidFill>
              </a:defRPr>
            </a:lvl1pPr>
          </a:lstStyle>
          <a:p>
            <a:pPr lvl="0"/>
            <a:r>
              <a:rPr lang="fi-FI" dirty="0"/>
              <a:t> </a:t>
            </a:r>
          </a:p>
        </p:txBody>
      </p:sp>
      <p:sp>
        <p:nvSpPr>
          <p:cNvPr id="64" name="Tekstin paikkamerkki 63">
            <a:extLst>
              <a:ext uri="{FF2B5EF4-FFF2-40B4-BE49-F238E27FC236}">
                <a16:creationId xmlns:a16="http://schemas.microsoft.com/office/drawing/2014/main" id="{F510A626-7F7E-DBD8-23FF-DE051E24B67B}"/>
              </a:ext>
              <a:ext uri="{C183D7F6-B498-43B3-948B-1728B52AA6E4}">
                <adec:decorative xmlns:adec="http://schemas.microsoft.com/office/drawing/2017/decorative" val="1"/>
              </a:ext>
            </a:extLst>
          </p:cNvPr>
          <p:cNvSpPr>
            <a:spLocks noGrp="1"/>
          </p:cNvSpPr>
          <p:nvPr>
            <p:ph type="body" sz="quarter" idx="64" hasCustomPrompt="1"/>
          </p:nvPr>
        </p:nvSpPr>
        <p:spPr>
          <a:xfrm>
            <a:off x="6005990" y="2441279"/>
            <a:ext cx="180020" cy="598506"/>
          </a:xfrm>
          <a:custGeom>
            <a:avLst/>
            <a:gdLst>
              <a:gd name="connsiteX0" fmla="*/ 60007 w 180020"/>
              <a:gd name="connsiteY0" fmla="*/ 372041 h 598506"/>
              <a:gd name="connsiteX1" fmla="*/ 120013 w 180020"/>
              <a:gd name="connsiteY1" fmla="*/ 372041 h 598506"/>
              <a:gd name="connsiteX2" fmla="*/ 120013 w 180020"/>
              <a:gd name="connsiteY2" fmla="*/ 418486 h 598506"/>
              <a:gd name="connsiteX3" fmla="*/ 180020 w 180020"/>
              <a:gd name="connsiteY3" fmla="*/ 418486 h 598506"/>
              <a:gd name="connsiteX4" fmla="*/ 90010 w 180020"/>
              <a:gd name="connsiteY4" fmla="*/ 598506 h 598506"/>
              <a:gd name="connsiteX5" fmla="*/ 0 w 180020"/>
              <a:gd name="connsiteY5" fmla="*/ 418486 h 598506"/>
              <a:gd name="connsiteX6" fmla="*/ 60007 w 180020"/>
              <a:gd name="connsiteY6" fmla="*/ 418486 h 598506"/>
              <a:gd name="connsiteX7" fmla="*/ 60006 w 180020"/>
              <a:gd name="connsiteY7" fmla="*/ 276030 h 598506"/>
              <a:gd name="connsiteX8" fmla="*/ 120013 w 180020"/>
              <a:gd name="connsiteY8" fmla="*/ 276030 h 598506"/>
              <a:gd name="connsiteX9" fmla="*/ 120013 w 180020"/>
              <a:gd name="connsiteY9" fmla="*/ 324035 h 598506"/>
              <a:gd name="connsiteX10" fmla="*/ 60006 w 180020"/>
              <a:gd name="connsiteY10" fmla="*/ 324035 h 598506"/>
              <a:gd name="connsiteX11" fmla="*/ 90010 w 180020"/>
              <a:gd name="connsiteY11" fmla="*/ 0 h 598506"/>
              <a:gd name="connsiteX12" fmla="*/ 180020 w 180020"/>
              <a:gd name="connsiteY12" fmla="*/ 180020 h 598506"/>
              <a:gd name="connsiteX13" fmla="*/ 120013 w 180020"/>
              <a:gd name="connsiteY13" fmla="*/ 180020 h 598506"/>
              <a:gd name="connsiteX14" fmla="*/ 120013 w 180020"/>
              <a:gd name="connsiteY14" fmla="*/ 228025 h 598506"/>
              <a:gd name="connsiteX15" fmla="*/ 60007 w 180020"/>
              <a:gd name="connsiteY15" fmla="*/ 228025 h 598506"/>
              <a:gd name="connsiteX16" fmla="*/ 60007 w 180020"/>
              <a:gd name="connsiteY16" fmla="*/ 180020 h 598506"/>
              <a:gd name="connsiteX17" fmla="*/ 0 w 180020"/>
              <a:gd name="connsiteY17" fmla="*/ 180020 h 59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0020" h="598506">
                <a:moveTo>
                  <a:pt x="60007" y="372041"/>
                </a:moveTo>
                <a:lnTo>
                  <a:pt x="120013" y="372041"/>
                </a:lnTo>
                <a:lnTo>
                  <a:pt x="120013" y="418486"/>
                </a:lnTo>
                <a:lnTo>
                  <a:pt x="180020" y="418486"/>
                </a:lnTo>
                <a:lnTo>
                  <a:pt x="90010" y="598506"/>
                </a:lnTo>
                <a:lnTo>
                  <a:pt x="0" y="418486"/>
                </a:lnTo>
                <a:lnTo>
                  <a:pt x="60007" y="418486"/>
                </a:lnTo>
                <a:close/>
                <a:moveTo>
                  <a:pt x="60006" y="276030"/>
                </a:moveTo>
                <a:lnTo>
                  <a:pt x="120013" y="276030"/>
                </a:lnTo>
                <a:lnTo>
                  <a:pt x="120013" y="324035"/>
                </a:lnTo>
                <a:lnTo>
                  <a:pt x="60006" y="324035"/>
                </a:lnTo>
                <a:close/>
                <a:moveTo>
                  <a:pt x="90010" y="0"/>
                </a:moveTo>
                <a:lnTo>
                  <a:pt x="180020" y="180020"/>
                </a:lnTo>
                <a:lnTo>
                  <a:pt x="120013" y="180020"/>
                </a:lnTo>
                <a:lnTo>
                  <a:pt x="120013" y="228025"/>
                </a:lnTo>
                <a:lnTo>
                  <a:pt x="60007" y="228025"/>
                </a:lnTo>
                <a:lnTo>
                  <a:pt x="60007" y="180020"/>
                </a:lnTo>
                <a:lnTo>
                  <a:pt x="0" y="180020"/>
                </a:lnTo>
                <a:close/>
              </a:path>
            </a:pathLst>
          </a:custGeom>
          <a:solidFill>
            <a:schemeClr val="accent5"/>
          </a:solidFill>
          <a:ln cap="sq">
            <a:solidFill>
              <a:schemeClr val="accent5"/>
            </a:solidFill>
            <a:miter lim="800000"/>
          </a:ln>
        </p:spPr>
        <p:txBody>
          <a:bodyPr wrap="square" anchor="ctr">
            <a:noAutofit/>
          </a:bodyPr>
          <a:lstStyle>
            <a:lvl1pPr marL="0" indent="0" algn="ctr">
              <a:buNone/>
              <a:defRPr sz="2000" b="1">
                <a:solidFill>
                  <a:schemeClr val="bg1"/>
                </a:solidFill>
              </a:defRPr>
            </a:lvl1pPr>
          </a:lstStyle>
          <a:p>
            <a:pPr lvl="0"/>
            <a:r>
              <a:rPr lang="fi-FI" dirty="0"/>
              <a:t> </a:t>
            </a:r>
          </a:p>
        </p:txBody>
      </p:sp>
      <p:sp>
        <p:nvSpPr>
          <p:cNvPr id="65" name="Tekstin paikkamerkki 64">
            <a:extLst>
              <a:ext uri="{FF2B5EF4-FFF2-40B4-BE49-F238E27FC236}">
                <a16:creationId xmlns:a16="http://schemas.microsoft.com/office/drawing/2014/main" id="{11E81ADD-DD89-596E-2322-D5376AD437B3}"/>
              </a:ext>
              <a:ext uri="{C183D7F6-B498-43B3-948B-1728B52AA6E4}">
                <adec:decorative xmlns:adec="http://schemas.microsoft.com/office/drawing/2017/decorative" val="1"/>
              </a:ext>
            </a:extLst>
          </p:cNvPr>
          <p:cNvSpPr>
            <a:spLocks noGrp="1"/>
          </p:cNvSpPr>
          <p:nvPr>
            <p:ph type="body" sz="quarter" idx="65" hasCustomPrompt="1"/>
          </p:nvPr>
        </p:nvSpPr>
        <p:spPr>
          <a:xfrm>
            <a:off x="6005990" y="4310940"/>
            <a:ext cx="180020" cy="598506"/>
          </a:xfrm>
          <a:custGeom>
            <a:avLst/>
            <a:gdLst>
              <a:gd name="connsiteX0" fmla="*/ 60007 w 180020"/>
              <a:gd name="connsiteY0" fmla="*/ 372041 h 598506"/>
              <a:gd name="connsiteX1" fmla="*/ 120013 w 180020"/>
              <a:gd name="connsiteY1" fmla="*/ 372041 h 598506"/>
              <a:gd name="connsiteX2" fmla="*/ 120013 w 180020"/>
              <a:gd name="connsiteY2" fmla="*/ 418486 h 598506"/>
              <a:gd name="connsiteX3" fmla="*/ 180020 w 180020"/>
              <a:gd name="connsiteY3" fmla="*/ 418486 h 598506"/>
              <a:gd name="connsiteX4" fmla="*/ 90010 w 180020"/>
              <a:gd name="connsiteY4" fmla="*/ 598506 h 598506"/>
              <a:gd name="connsiteX5" fmla="*/ 0 w 180020"/>
              <a:gd name="connsiteY5" fmla="*/ 418486 h 598506"/>
              <a:gd name="connsiteX6" fmla="*/ 60007 w 180020"/>
              <a:gd name="connsiteY6" fmla="*/ 418486 h 598506"/>
              <a:gd name="connsiteX7" fmla="*/ 60006 w 180020"/>
              <a:gd name="connsiteY7" fmla="*/ 276030 h 598506"/>
              <a:gd name="connsiteX8" fmla="*/ 120013 w 180020"/>
              <a:gd name="connsiteY8" fmla="*/ 276030 h 598506"/>
              <a:gd name="connsiteX9" fmla="*/ 120013 w 180020"/>
              <a:gd name="connsiteY9" fmla="*/ 324035 h 598506"/>
              <a:gd name="connsiteX10" fmla="*/ 60006 w 180020"/>
              <a:gd name="connsiteY10" fmla="*/ 324035 h 598506"/>
              <a:gd name="connsiteX11" fmla="*/ 90010 w 180020"/>
              <a:gd name="connsiteY11" fmla="*/ 0 h 598506"/>
              <a:gd name="connsiteX12" fmla="*/ 180020 w 180020"/>
              <a:gd name="connsiteY12" fmla="*/ 180020 h 598506"/>
              <a:gd name="connsiteX13" fmla="*/ 120013 w 180020"/>
              <a:gd name="connsiteY13" fmla="*/ 180020 h 598506"/>
              <a:gd name="connsiteX14" fmla="*/ 120013 w 180020"/>
              <a:gd name="connsiteY14" fmla="*/ 228025 h 598506"/>
              <a:gd name="connsiteX15" fmla="*/ 60007 w 180020"/>
              <a:gd name="connsiteY15" fmla="*/ 228025 h 598506"/>
              <a:gd name="connsiteX16" fmla="*/ 60007 w 180020"/>
              <a:gd name="connsiteY16" fmla="*/ 180020 h 598506"/>
              <a:gd name="connsiteX17" fmla="*/ 0 w 180020"/>
              <a:gd name="connsiteY17" fmla="*/ 180020 h 59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0020" h="598506">
                <a:moveTo>
                  <a:pt x="60007" y="372041"/>
                </a:moveTo>
                <a:lnTo>
                  <a:pt x="120013" y="372041"/>
                </a:lnTo>
                <a:lnTo>
                  <a:pt x="120013" y="418486"/>
                </a:lnTo>
                <a:lnTo>
                  <a:pt x="180020" y="418486"/>
                </a:lnTo>
                <a:lnTo>
                  <a:pt x="90010" y="598506"/>
                </a:lnTo>
                <a:lnTo>
                  <a:pt x="0" y="418486"/>
                </a:lnTo>
                <a:lnTo>
                  <a:pt x="60007" y="418486"/>
                </a:lnTo>
                <a:close/>
                <a:moveTo>
                  <a:pt x="60006" y="276030"/>
                </a:moveTo>
                <a:lnTo>
                  <a:pt x="120013" y="276030"/>
                </a:lnTo>
                <a:lnTo>
                  <a:pt x="120013" y="324035"/>
                </a:lnTo>
                <a:lnTo>
                  <a:pt x="60006" y="324035"/>
                </a:lnTo>
                <a:close/>
                <a:moveTo>
                  <a:pt x="90010" y="0"/>
                </a:moveTo>
                <a:lnTo>
                  <a:pt x="180020" y="180020"/>
                </a:lnTo>
                <a:lnTo>
                  <a:pt x="120013" y="180020"/>
                </a:lnTo>
                <a:lnTo>
                  <a:pt x="120013" y="228025"/>
                </a:lnTo>
                <a:lnTo>
                  <a:pt x="60007" y="228025"/>
                </a:lnTo>
                <a:lnTo>
                  <a:pt x="60007" y="180020"/>
                </a:lnTo>
                <a:lnTo>
                  <a:pt x="0" y="180020"/>
                </a:lnTo>
                <a:close/>
              </a:path>
            </a:pathLst>
          </a:custGeom>
          <a:solidFill>
            <a:schemeClr val="accent5"/>
          </a:solidFill>
          <a:ln cap="sq">
            <a:solidFill>
              <a:schemeClr val="accent5"/>
            </a:solidFill>
            <a:miter lim="800000"/>
          </a:ln>
        </p:spPr>
        <p:txBody>
          <a:bodyPr wrap="square" anchor="ctr">
            <a:noAutofit/>
          </a:bodyPr>
          <a:lstStyle>
            <a:lvl1pPr marL="0" indent="0" algn="ctr">
              <a:buNone/>
              <a:defRPr sz="2000" b="1">
                <a:solidFill>
                  <a:schemeClr val="bg1"/>
                </a:solidFill>
              </a:defRPr>
            </a:lvl1pPr>
          </a:lstStyle>
          <a:p>
            <a:pPr lvl="0"/>
            <a:r>
              <a:rPr lang="fi-FI" dirty="0"/>
              <a:t> </a:t>
            </a:r>
          </a:p>
        </p:txBody>
      </p:sp>
      <p:sp>
        <p:nvSpPr>
          <p:cNvPr id="89" name="Tekstin paikkamerkki 88">
            <a:extLst>
              <a:ext uri="{FF2B5EF4-FFF2-40B4-BE49-F238E27FC236}">
                <a16:creationId xmlns:a16="http://schemas.microsoft.com/office/drawing/2014/main" id="{651570C2-B4A3-6995-4E4D-AB17391E8C35}"/>
              </a:ext>
              <a:ext uri="{C183D7F6-B498-43B3-948B-1728B52AA6E4}">
                <adec:decorative xmlns:adec="http://schemas.microsoft.com/office/drawing/2017/decorative" val="1"/>
              </a:ext>
            </a:extLst>
          </p:cNvPr>
          <p:cNvSpPr>
            <a:spLocks noGrp="1"/>
          </p:cNvSpPr>
          <p:nvPr>
            <p:ph type="body" sz="quarter" idx="66" hasCustomPrompt="1"/>
          </p:nvPr>
        </p:nvSpPr>
        <p:spPr>
          <a:xfrm>
            <a:off x="7511229" y="3590915"/>
            <a:ext cx="1116123" cy="180020"/>
          </a:xfrm>
          <a:custGeom>
            <a:avLst/>
            <a:gdLst>
              <a:gd name="connsiteX0" fmla="*/ 684076 w 1116123"/>
              <a:gd name="connsiteY0" fmla="*/ 60007 h 180020"/>
              <a:gd name="connsiteX1" fmla="*/ 768085 w 1116123"/>
              <a:gd name="connsiteY1" fmla="*/ 60007 h 180020"/>
              <a:gd name="connsiteX2" fmla="*/ 768085 w 1116123"/>
              <a:gd name="connsiteY2" fmla="*/ 120014 h 180020"/>
              <a:gd name="connsiteX3" fmla="*/ 684076 w 1116123"/>
              <a:gd name="connsiteY3" fmla="*/ 120014 h 180020"/>
              <a:gd name="connsiteX4" fmla="*/ 516057 w 1116123"/>
              <a:gd name="connsiteY4" fmla="*/ 60007 h 180020"/>
              <a:gd name="connsiteX5" fmla="*/ 600066 w 1116123"/>
              <a:gd name="connsiteY5" fmla="*/ 60007 h 180020"/>
              <a:gd name="connsiteX6" fmla="*/ 600066 w 1116123"/>
              <a:gd name="connsiteY6" fmla="*/ 120014 h 180020"/>
              <a:gd name="connsiteX7" fmla="*/ 516057 w 1116123"/>
              <a:gd name="connsiteY7" fmla="*/ 120014 h 180020"/>
              <a:gd name="connsiteX8" fmla="*/ 348038 w 1116123"/>
              <a:gd name="connsiteY8" fmla="*/ 60007 h 180020"/>
              <a:gd name="connsiteX9" fmla="*/ 432047 w 1116123"/>
              <a:gd name="connsiteY9" fmla="*/ 60007 h 180020"/>
              <a:gd name="connsiteX10" fmla="*/ 432047 w 1116123"/>
              <a:gd name="connsiteY10" fmla="*/ 120014 h 180020"/>
              <a:gd name="connsiteX11" fmla="*/ 348038 w 1116123"/>
              <a:gd name="connsiteY11" fmla="*/ 120014 h 180020"/>
              <a:gd name="connsiteX12" fmla="*/ 936103 w 1116123"/>
              <a:gd name="connsiteY12" fmla="*/ 0 h 180020"/>
              <a:gd name="connsiteX13" fmla="*/ 1116123 w 1116123"/>
              <a:gd name="connsiteY13" fmla="*/ 90010 h 180020"/>
              <a:gd name="connsiteX14" fmla="*/ 936103 w 1116123"/>
              <a:gd name="connsiteY14" fmla="*/ 180020 h 180020"/>
              <a:gd name="connsiteX15" fmla="*/ 936103 w 1116123"/>
              <a:gd name="connsiteY15" fmla="*/ 120013 h 180020"/>
              <a:gd name="connsiteX16" fmla="*/ 852094 w 1116123"/>
              <a:gd name="connsiteY16" fmla="*/ 120013 h 180020"/>
              <a:gd name="connsiteX17" fmla="*/ 852094 w 1116123"/>
              <a:gd name="connsiteY17" fmla="*/ 60007 h 180020"/>
              <a:gd name="connsiteX18" fmla="*/ 936103 w 1116123"/>
              <a:gd name="connsiteY18" fmla="*/ 60007 h 180020"/>
              <a:gd name="connsiteX19" fmla="*/ 180020 w 1116123"/>
              <a:gd name="connsiteY19" fmla="*/ 0 h 180020"/>
              <a:gd name="connsiteX20" fmla="*/ 180020 w 1116123"/>
              <a:gd name="connsiteY20" fmla="*/ 60007 h 180020"/>
              <a:gd name="connsiteX21" fmla="*/ 264029 w 1116123"/>
              <a:gd name="connsiteY21" fmla="*/ 60007 h 180020"/>
              <a:gd name="connsiteX22" fmla="*/ 264029 w 1116123"/>
              <a:gd name="connsiteY22" fmla="*/ 120013 h 180020"/>
              <a:gd name="connsiteX23" fmla="*/ 180020 w 1116123"/>
              <a:gd name="connsiteY23" fmla="*/ 120013 h 180020"/>
              <a:gd name="connsiteX24" fmla="*/ 180020 w 1116123"/>
              <a:gd name="connsiteY24" fmla="*/ 180020 h 180020"/>
              <a:gd name="connsiteX25" fmla="*/ 0 w 1116123"/>
              <a:gd name="connsiteY25" fmla="*/ 90010 h 180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16123" h="180020">
                <a:moveTo>
                  <a:pt x="684076" y="60007"/>
                </a:moveTo>
                <a:lnTo>
                  <a:pt x="768085" y="60007"/>
                </a:lnTo>
                <a:lnTo>
                  <a:pt x="768085" y="120014"/>
                </a:lnTo>
                <a:lnTo>
                  <a:pt x="684076" y="120014"/>
                </a:lnTo>
                <a:close/>
                <a:moveTo>
                  <a:pt x="516057" y="60007"/>
                </a:moveTo>
                <a:lnTo>
                  <a:pt x="600066" y="60007"/>
                </a:lnTo>
                <a:lnTo>
                  <a:pt x="600066" y="120014"/>
                </a:lnTo>
                <a:lnTo>
                  <a:pt x="516057" y="120014"/>
                </a:lnTo>
                <a:close/>
                <a:moveTo>
                  <a:pt x="348038" y="60007"/>
                </a:moveTo>
                <a:lnTo>
                  <a:pt x="432047" y="60007"/>
                </a:lnTo>
                <a:lnTo>
                  <a:pt x="432047" y="120014"/>
                </a:lnTo>
                <a:lnTo>
                  <a:pt x="348038" y="120014"/>
                </a:lnTo>
                <a:close/>
                <a:moveTo>
                  <a:pt x="936103" y="0"/>
                </a:moveTo>
                <a:lnTo>
                  <a:pt x="1116123" y="90010"/>
                </a:lnTo>
                <a:lnTo>
                  <a:pt x="936103" y="180020"/>
                </a:lnTo>
                <a:lnTo>
                  <a:pt x="936103" y="120013"/>
                </a:lnTo>
                <a:lnTo>
                  <a:pt x="852094" y="120013"/>
                </a:lnTo>
                <a:lnTo>
                  <a:pt x="852094" y="60007"/>
                </a:lnTo>
                <a:lnTo>
                  <a:pt x="936103" y="60007"/>
                </a:lnTo>
                <a:close/>
                <a:moveTo>
                  <a:pt x="180020" y="0"/>
                </a:moveTo>
                <a:lnTo>
                  <a:pt x="180020" y="60007"/>
                </a:lnTo>
                <a:lnTo>
                  <a:pt x="264029" y="60007"/>
                </a:lnTo>
                <a:lnTo>
                  <a:pt x="264029" y="120013"/>
                </a:lnTo>
                <a:lnTo>
                  <a:pt x="180020" y="120013"/>
                </a:lnTo>
                <a:lnTo>
                  <a:pt x="180020" y="180020"/>
                </a:lnTo>
                <a:lnTo>
                  <a:pt x="0" y="90010"/>
                </a:lnTo>
                <a:close/>
              </a:path>
            </a:pathLst>
          </a:custGeom>
          <a:solidFill>
            <a:schemeClr val="accent5"/>
          </a:solidFill>
          <a:ln cap="sq">
            <a:solidFill>
              <a:schemeClr val="accent5"/>
            </a:solidFill>
            <a:miter lim="800000"/>
          </a:ln>
        </p:spPr>
        <p:txBody>
          <a:bodyPr wrap="square" anchor="ctr">
            <a:noAutofit/>
          </a:bodyPr>
          <a:lstStyle>
            <a:lvl1pPr marL="0" indent="0" algn="ctr">
              <a:buNone/>
              <a:defRPr sz="2000" b="1">
                <a:solidFill>
                  <a:schemeClr val="bg1"/>
                </a:solidFill>
              </a:defRPr>
            </a:lvl1pPr>
          </a:lstStyle>
          <a:p>
            <a:pPr lvl="0"/>
            <a:r>
              <a:rPr lang="fi-FI" dirty="0"/>
              <a:t> </a:t>
            </a:r>
          </a:p>
        </p:txBody>
      </p:sp>
      <p:sp>
        <p:nvSpPr>
          <p:cNvPr id="90" name="Tekstin paikkamerkki 89">
            <a:extLst>
              <a:ext uri="{FF2B5EF4-FFF2-40B4-BE49-F238E27FC236}">
                <a16:creationId xmlns:a16="http://schemas.microsoft.com/office/drawing/2014/main" id="{102FA40E-6D2F-58F6-6162-9D012CF2F5FE}"/>
              </a:ext>
              <a:ext uri="{C183D7F6-B498-43B3-948B-1728B52AA6E4}">
                <adec:decorative xmlns:adec="http://schemas.microsoft.com/office/drawing/2017/decorative" val="1"/>
              </a:ext>
            </a:extLst>
          </p:cNvPr>
          <p:cNvSpPr>
            <a:spLocks noGrp="1"/>
          </p:cNvSpPr>
          <p:nvPr>
            <p:ph type="body" sz="quarter" idx="67" hasCustomPrompt="1"/>
          </p:nvPr>
        </p:nvSpPr>
        <p:spPr>
          <a:xfrm>
            <a:off x="3564648" y="3590915"/>
            <a:ext cx="1116123" cy="180020"/>
          </a:xfrm>
          <a:custGeom>
            <a:avLst/>
            <a:gdLst>
              <a:gd name="connsiteX0" fmla="*/ 684076 w 1116123"/>
              <a:gd name="connsiteY0" fmla="*/ 60007 h 180020"/>
              <a:gd name="connsiteX1" fmla="*/ 768085 w 1116123"/>
              <a:gd name="connsiteY1" fmla="*/ 60007 h 180020"/>
              <a:gd name="connsiteX2" fmla="*/ 768085 w 1116123"/>
              <a:gd name="connsiteY2" fmla="*/ 120014 h 180020"/>
              <a:gd name="connsiteX3" fmla="*/ 684076 w 1116123"/>
              <a:gd name="connsiteY3" fmla="*/ 120014 h 180020"/>
              <a:gd name="connsiteX4" fmla="*/ 516057 w 1116123"/>
              <a:gd name="connsiteY4" fmla="*/ 60007 h 180020"/>
              <a:gd name="connsiteX5" fmla="*/ 600066 w 1116123"/>
              <a:gd name="connsiteY5" fmla="*/ 60007 h 180020"/>
              <a:gd name="connsiteX6" fmla="*/ 600066 w 1116123"/>
              <a:gd name="connsiteY6" fmla="*/ 120014 h 180020"/>
              <a:gd name="connsiteX7" fmla="*/ 516057 w 1116123"/>
              <a:gd name="connsiteY7" fmla="*/ 120014 h 180020"/>
              <a:gd name="connsiteX8" fmla="*/ 348038 w 1116123"/>
              <a:gd name="connsiteY8" fmla="*/ 60007 h 180020"/>
              <a:gd name="connsiteX9" fmla="*/ 432047 w 1116123"/>
              <a:gd name="connsiteY9" fmla="*/ 60007 h 180020"/>
              <a:gd name="connsiteX10" fmla="*/ 432047 w 1116123"/>
              <a:gd name="connsiteY10" fmla="*/ 120014 h 180020"/>
              <a:gd name="connsiteX11" fmla="*/ 348038 w 1116123"/>
              <a:gd name="connsiteY11" fmla="*/ 120014 h 180020"/>
              <a:gd name="connsiteX12" fmla="*/ 936103 w 1116123"/>
              <a:gd name="connsiteY12" fmla="*/ 0 h 180020"/>
              <a:gd name="connsiteX13" fmla="*/ 1116123 w 1116123"/>
              <a:gd name="connsiteY13" fmla="*/ 90010 h 180020"/>
              <a:gd name="connsiteX14" fmla="*/ 936103 w 1116123"/>
              <a:gd name="connsiteY14" fmla="*/ 180020 h 180020"/>
              <a:gd name="connsiteX15" fmla="*/ 936103 w 1116123"/>
              <a:gd name="connsiteY15" fmla="*/ 120013 h 180020"/>
              <a:gd name="connsiteX16" fmla="*/ 852094 w 1116123"/>
              <a:gd name="connsiteY16" fmla="*/ 120013 h 180020"/>
              <a:gd name="connsiteX17" fmla="*/ 852094 w 1116123"/>
              <a:gd name="connsiteY17" fmla="*/ 60007 h 180020"/>
              <a:gd name="connsiteX18" fmla="*/ 936103 w 1116123"/>
              <a:gd name="connsiteY18" fmla="*/ 60007 h 180020"/>
              <a:gd name="connsiteX19" fmla="*/ 180020 w 1116123"/>
              <a:gd name="connsiteY19" fmla="*/ 0 h 180020"/>
              <a:gd name="connsiteX20" fmla="*/ 180020 w 1116123"/>
              <a:gd name="connsiteY20" fmla="*/ 60007 h 180020"/>
              <a:gd name="connsiteX21" fmla="*/ 264029 w 1116123"/>
              <a:gd name="connsiteY21" fmla="*/ 60007 h 180020"/>
              <a:gd name="connsiteX22" fmla="*/ 264029 w 1116123"/>
              <a:gd name="connsiteY22" fmla="*/ 120013 h 180020"/>
              <a:gd name="connsiteX23" fmla="*/ 180020 w 1116123"/>
              <a:gd name="connsiteY23" fmla="*/ 120013 h 180020"/>
              <a:gd name="connsiteX24" fmla="*/ 180020 w 1116123"/>
              <a:gd name="connsiteY24" fmla="*/ 180020 h 180020"/>
              <a:gd name="connsiteX25" fmla="*/ 0 w 1116123"/>
              <a:gd name="connsiteY25" fmla="*/ 90010 h 180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16123" h="180020">
                <a:moveTo>
                  <a:pt x="684076" y="60007"/>
                </a:moveTo>
                <a:lnTo>
                  <a:pt x="768085" y="60007"/>
                </a:lnTo>
                <a:lnTo>
                  <a:pt x="768085" y="120014"/>
                </a:lnTo>
                <a:lnTo>
                  <a:pt x="684076" y="120014"/>
                </a:lnTo>
                <a:close/>
                <a:moveTo>
                  <a:pt x="516057" y="60007"/>
                </a:moveTo>
                <a:lnTo>
                  <a:pt x="600066" y="60007"/>
                </a:lnTo>
                <a:lnTo>
                  <a:pt x="600066" y="120014"/>
                </a:lnTo>
                <a:lnTo>
                  <a:pt x="516057" y="120014"/>
                </a:lnTo>
                <a:close/>
                <a:moveTo>
                  <a:pt x="348038" y="60007"/>
                </a:moveTo>
                <a:lnTo>
                  <a:pt x="432047" y="60007"/>
                </a:lnTo>
                <a:lnTo>
                  <a:pt x="432047" y="120014"/>
                </a:lnTo>
                <a:lnTo>
                  <a:pt x="348038" y="120014"/>
                </a:lnTo>
                <a:close/>
                <a:moveTo>
                  <a:pt x="936103" y="0"/>
                </a:moveTo>
                <a:lnTo>
                  <a:pt x="1116123" y="90010"/>
                </a:lnTo>
                <a:lnTo>
                  <a:pt x="936103" y="180020"/>
                </a:lnTo>
                <a:lnTo>
                  <a:pt x="936103" y="120013"/>
                </a:lnTo>
                <a:lnTo>
                  <a:pt x="852094" y="120013"/>
                </a:lnTo>
                <a:lnTo>
                  <a:pt x="852094" y="60007"/>
                </a:lnTo>
                <a:lnTo>
                  <a:pt x="936103" y="60007"/>
                </a:lnTo>
                <a:close/>
                <a:moveTo>
                  <a:pt x="180020" y="0"/>
                </a:moveTo>
                <a:lnTo>
                  <a:pt x="180020" y="60007"/>
                </a:lnTo>
                <a:lnTo>
                  <a:pt x="264029" y="60007"/>
                </a:lnTo>
                <a:lnTo>
                  <a:pt x="264029" y="120013"/>
                </a:lnTo>
                <a:lnTo>
                  <a:pt x="180020" y="120013"/>
                </a:lnTo>
                <a:lnTo>
                  <a:pt x="180020" y="180020"/>
                </a:lnTo>
                <a:lnTo>
                  <a:pt x="0" y="90010"/>
                </a:lnTo>
                <a:close/>
              </a:path>
            </a:pathLst>
          </a:custGeom>
          <a:solidFill>
            <a:schemeClr val="accent5"/>
          </a:solidFill>
          <a:ln cap="sq">
            <a:solidFill>
              <a:schemeClr val="accent5"/>
            </a:solidFill>
            <a:miter lim="800000"/>
          </a:ln>
        </p:spPr>
        <p:txBody>
          <a:bodyPr wrap="square" anchor="ctr">
            <a:noAutofit/>
          </a:bodyPr>
          <a:lstStyle>
            <a:lvl1pPr marL="0" indent="0" algn="ctr">
              <a:buNone/>
              <a:defRPr sz="2000" b="1">
                <a:solidFill>
                  <a:schemeClr val="bg1"/>
                </a:solidFill>
              </a:defRPr>
            </a:lvl1pPr>
          </a:lstStyle>
          <a:p>
            <a:pPr lvl="0"/>
            <a:r>
              <a:rPr lang="fi-FI" dirty="0"/>
              <a:t> </a:t>
            </a:r>
          </a:p>
        </p:txBody>
      </p:sp>
      <p:sp>
        <p:nvSpPr>
          <p:cNvPr id="14" name="Tekstin paikkamerkki 1">
            <a:extLst>
              <a:ext uri="{FF2B5EF4-FFF2-40B4-BE49-F238E27FC236}">
                <a16:creationId xmlns:a16="http://schemas.microsoft.com/office/drawing/2014/main" id="{E2C19D3B-EE7A-17B5-7CDD-1C2C0F516761}"/>
              </a:ext>
            </a:extLst>
          </p:cNvPr>
          <p:cNvSpPr>
            <a:spLocks noGrp="1"/>
          </p:cNvSpPr>
          <p:nvPr>
            <p:ph type="body" sz="quarter" idx="36" hasCustomPrompt="1"/>
          </p:nvPr>
        </p:nvSpPr>
        <p:spPr>
          <a:xfrm>
            <a:off x="4829165" y="3274315"/>
            <a:ext cx="2533670" cy="813220"/>
          </a:xfrm>
          <a:prstGeom prst="rect">
            <a:avLst/>
          </a:prstGeom>
          <a:noFill/>
        </p:spPr>
        <p:txBody>
          <a:bodyPr anchor="ctr"/>
          <a:lstStyle>
            <a:lvl1pPr marL="0" indent="0" algn="ctr">
              <a:buNone/>
              <a:defRPr sz="2000" b="1">
                <a:solidFill>
                  <a:schemeClr val="bg1"/>
                </a:solidFill>
              </a:defRPr>
            </a:lvl1pPr>
          </a:lstStyle>
          <a:p>
            <a:pPr lvl="0"/>
            <a:r>
              <a:rPr lang="fi-FI" dirty="0"/>
              <a:t>Tekstipaikka 1</a:t>
            </a:r>
          </a:p>
        </p:txBody>
      </p:sp>
      <p:sp>
        <p:nvSpPr>
          <p:cNvPr id="33" name="Tekstin paikkamerkki 2">
            <a:extLst>
              <a:ext uri="{FF2B5EF4-FFF2-40B4-BE49-F238E27FC236}">
                <a16:creationId xmlns:a16="http://schemas.microsoft.com/office/drawing/2014/main" id="{E6433F82-A9B9-356E-5971-9714CA2EB284}"/>
              </a:ext>
            </a:extLst>
          </p:cNvPr>
          <p:cNvSpPr>
            <a:spLocks noGrp="1"/>
          </p:cNvSpPr>
          <p:nvPr>
            <p:ph type="body" sz="quarter" idx="44" hasCustomPrompt="1"/>
          </p:nvPr>
        </p:nvSpPr>
        <p:spPr>
          <a:xfrm>
            <a:off x="4836000" y="1481562"/>
            <a:ext cx="2520000" cy="716950"/>
          </a:xfrm>
          <a:prstGeom prst="rect">
            <a:avLst/>
          </a:prstGeom>
          <a:noFill/>
        </p:spPr>
        <p:txBody>
          <a:bodyPr anchor="ctr"/>
          <a:lstStyle>
            <a:lvl1pPr marL="0" indent="0" algn="ctr">
              <a:buNone/>
              <a:defRPr sz="2000" b="1">
                <a:solidFill>
                  <a:schemeClr val="tx1"/>
                </a:solidFill>
              </a:defRPr>
            </a:lvl1pPr>
          </a:lstStyle>
          <a:p>
            <a:pPr lvl="0"/>
            <a:r>
              <a:rPr lang="fi-FI" dirty="0"/>
              <a:t>Tekstipaikka 2</a:t>
            </a:r>
          </a:p>
        </p:txBody>
      </p:sp>
      <p:sp>
        <p:nvSpPr>
          <p:cNvPr id="43" name="Tekstin paikkamerkki 3">
            <a:extLst>
              <a:ext uri="{FF2B5EF4-FFF2-40B4-BE49-F238E27FC236}">
                <a16:creationId xmlns:a16="http://schemas.microsoft.com/office/drawing/2014/main" id="{F9B1C6AD-8DAB-0274-1D11-D0FEE028EDD4}"/>
              </a:ext>
            </a:extLst>
          </p:cNvPr>
          <p:cNvSpPr>
            <a:spLocks noGrp="1"/>
          </p:cNvSpPr>
          <p:nvPr>
            <p:ph type="body" sz="quarter" idx="59" hasCustomPrompt="1"/>
          </p:nvPr>
        </p:nvSpPr>
        <p:spPr>
          <a:xfrm>
            <a:off x="8775746" y="3322450"/>
            <a:ext cx="2520000" cy="716950"/>
          </a:xfrm>
          <a:prstGeom prst="rect">
            <a:avLst/>
          </a:prstGeom>
          <a:noFill/>
        </p:spPr>
        <p:txBody>
          <a:bodyPr anchor="ctr"/>
          <a:lstStyle>
            <a:lvl1pPr marL="0" indent="0" algn="ctr">
              <a:buNone/>
              <a:defRPr sz="2000" b="1">
                <a:solidFill>
                  <a:schemeClr val="tx1"/>
                </a:solidFill>
              </a:defRPr>
            </a:lvl1pPr>
          </a:lstStyle>
          <a:p>
            <a:pPr lvl="0"/>
            <a:r>
              <a:rPr lang="fi-FI" dirty="0"/>
              <a:t>Tekstipaikka 3</a:t>
            </a:r>
          </a:p>
        </p:txBody>
      </p:sp>
      <p:sp>
        <p:nvSpPr>
          <p:cNvPr id="47" name="Tekstin paikkamerkki 4">
            <a:extLst>
              <a:ext uri="{FF2B5EF4-FFF2-40B4-BE49-F238E27FC236}">
                <a16:creationId xmlns:a16="http://schemas.microsoft.com/office/drawing/2014/main" id="{BA5EC86C-52A3-E247-E73C-4AED436890A3}"/>
              </a:ext>
            </a:extLst>
          </p:cNvPr>
          <p:cNvSpPr>
            <a:spLocks noGrp="1"/>
          </p:cNvSpPr>
          <p:nvPr>
            <p:ph type="body" sz="quarter" idx="61" hasCustomPrompt="1"/>
          </p:nvPr>
        </p:nvSpPr>
        <p:spPr>
          <a:xfrm>
            <a:off x="4836000" y="5176282"/>
            <a:ext cx="2520000" cy="716950"/>
          </a:xfrm>
          <a:prstGeom prst="rect">
            <a:avLst/>
          </a:prstGeom>
          <a:noFill/>
        </p:spPr>
        <p:txBody>
          <a:bodyPr anchor="ctr"/>
          <a:lstStyle>
            <a:lvl1pPr marL="0" indent="0" algn="ctr">
              <a:buNone/>
              <a:defRPr sz="2000" b="1">
                <a:solidFill>
                  <a:schemeClr val="tx1"/>
                </a:solidFill>
              </a:defRPr>
            </a:lvl1pPr>
          </a:lstStyle>
          <a:p>
            <a:pPr lvl="0"/>
            <a:r>
              <a:rPr lang="fi-FI" dirty="0"/>
              <a:t>Tekstipaikka 4</a:t>
            </a:r>
          </a:p>
        </p:txBody>
      </p:sp>
      <p:sp>
        <p:nvSpPr>
          <p:cNvPr id="49" name="Tekstin paikkamerkki 5">
            <a:extLst>
              <a:ext uri="{FF2B5EF4-FFF2-40B4-BE49-F238E27FC236}">
                <a16:creationId xmlns:a16="http://schemas.microsoft.com/office/drawing/2014/main" id="{2EF34D49-6633-072A-9714-AB8D3CA18596}"/>
              </a:ext>
            </a:extLst>
          </p:cNvPr>
          <p:cNvSpPr>
            <a:spLocks noGrp="1"/>
          </p:cNvSpPr>
          <p:nvPr>
            <p:ph type="body" sz="quarter" idx="63" hasCustomPrompt="1"/>
          </p:nvPr>
        </p:nvSpPr>
        <p:spPr>
          <a:xfrm>
            <a:off x="911564" y="3322450"/>
            <a:ext cx="2520000" cy="716950"/>
          </a:xfrm>
          <a:prstGeom prst="rect">
            <a:avLst/>
          </a:prstGeom>
          <a:noFill/>
        </p:spPr>
        <p:txBody>
          <a:bodyPr anchor="ctr"/>
          <a:lstStyle>
            <a:lvl1pPr marL="0" indent="0" algn="ctr">
              <a:buNone/>
              <a:defRPr sz="2000" b="1">
                <a:solidFill>
                  <a:schemeClr val="tx1"/>
                </a:solidFill>
              </a:defRPr>
            </a:lvl1pPr>
          </a:lstStyle>
          <a:p>
            <a:pPr lvl="0"/>
            <a:r>
              <a:rPr lang="fi-FI" dirty="0"/>
              <a:t>Tekstipaikka 5</a:t>
            </a:r>
          </a:p>
        </p:txBody>
      </p:sp>
      <p:sp>
        <p:nvSpPr>
          <p:cNvPr id="4" name="Tekstin paikkamerkki 1">
            <a:extLst>
              <a:ext uri="{FF2B5EF4-FFF2-40B4-BE49-F238E27FC236}">
                <a16:creationId xmlns:a16="http://schemas.microsoft.com/office/drawing/2014/main" id="{733864C5-26B2-090F-C7E7-7A142F699530}"/>
              </a:ext>
            </a:extLst>
          </p:cNvPr>
          <p:cNvSpPr>
            <a:spLocks noGrp="1"/>
          </p:cNvSpPr>
          <p:nvPr>
            <p:ph type="body" sz="quarter" idx="14" hasCustomPrompt="1"/>
          </p:nvPr>
        </p:nvSpPr>
        <p:spPr>
          <a:xfrm>
            <a:off x="9717088" y="4511676"/>
            <a:ext cx="1933575" cy="1736724"/>
          </a:xfrm>
        </p:spPr>
        <p:txBody>
          <a:bodyPr tIns="0" anchor="t"/>
          <a:lstStyle>
            <a:lvl1pPr marL="0" indent="0" algn="l">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Prosessikaavio kuvaa vaihe vaiheelta, miten jokin työ tai tehtävä etenee. Se selkeyttää työvaiheiden järjestystä ja osallistujien rooleja sekä auttaa tunnistamaan mahdollisia kehityskohteita.</a:t>
            </a:r>
          </a:p>
        </p:txBody>
      </p:sp>
      <p:sp>
        <p:nvSpPr>
          <p:cNvPr id="7" name="Alatunnisteen paikkamerkki 6">
            <a:extLst>
              <a:ext uri="{FF2B5EF4-FFF2-40B4-BE49-F238E27FC236}">
                <a16:creationId xmlns:a16="http://schemas.microsoft.com/office/drawing/2014/main" id="{BAF64577-A186-1CE8-B489-C2FBFE0A3CCD}"/>
              </a:ext>
            </a:extLst>
          </p:cNvPr>
          <p:cNvSpPr>
            <a:spLocks noGrp="1"/>
          </p:cNvSpPr>
          <p:nvPr>
            <p:ph type="ftr" sz="quarter" idx="28"/>
          </p:nvPr>
        </p:nvSpPr>
        <p:spPr/>
        <p:txBody>
          <a:bodyPr/>
          <a:lstStyle/>
          <a:p>
            <a:endParaRPr lang="fi-FI" dirty="0"/>
          </a:p>
        </p:txBody>
      </p:sp>
      <p:sp>
        <p:nvSpPr>
          <p:cNvPr id="6" name="Päivämäärän paikkamerkki 5">
            <a:extLst>
              <a:ext uri="{FF2B5EF4-FFF2-40B4-BE49-F238E27FC236}">
                <a16:creationId xmlns:a16="http://schemas.microsoft.com/office/drawing/2014/main" id="{BA743619-D424-8006-9CD9-AAC6CD7D4BCA}"/>
              </a:ext>
            </a:extLst>
          </p:cNvPr>
          <p:cNvSpPr>
            <a:spLocks noGrp="1"/>
          </p:cNvSpPr>
          <p:nvPr>
            <p:ph type="dt" sz="half" idx="27"/>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B18C96AF-0A35-6C75-4205-74D747E10D08}"/>
              </a:ext>
            </a:extLst>
          </p:cNvPr>
          <p:cNvSpPr>
            <a:spLocks noGrp="1"/>
          </p:cNvSpPr>
          <p:nvPr>
            <p:ph type="sldNum" sz="quarter" idx="29"/>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A716A847-082F-36C5-AFB5-53043DE17645}"/>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42832844"/>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preserve="1" userDrawn="1">
  <p:cSld name="Organisaatio 1">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46099" y="546100"/>
            <a:ext cx="11104564" cy="692150"/>
          </a:xfrm>
          <a:prstGeom prst="rect">
            <a:avLst/>
          </a:prstGeom>
        </p:spPr>
        <p:txBody>
          <a:bodyPr anchor="t"/>
          <a:lstStyle>
            <a:lvl1pPr algn="ctr">
              <a:defRPr sz="3600">
                <a:solidFill>
                  <a:schemeClr val="tx1"/>
                </a:solidFill>
              </a:defRPr>
            </a:lvl1pPr>
          </a:lstStyle>
          <a:p>
            <a:r>
              <a:rPr lang="fi-FI" dirty="0"/>
              <a:t>Organisaatio 1</a:t>
            </a:r>
          </a:p>
        </p:txBody>
      </p:sp>
      <p:sp>
        <p:nvSpPr>
          <p:cNvPr id="89" name="Tekstin paikkamerkki 88">
            <a:extLst>
              <a:ext uri="{FF2B5EF4-FFF2-40B4-BE49-F238E27FC236}">
                <a16:creationId xmlns:a16="http://schemas.microsoft.com/office/drawing/2014/main" id="{E5A966BC-1CAF-C378-4218-F207EB3F3C1B}"/>
              </a:ext>
              <a:ext uri="{C183D7F6-B498-43B3-948B-1728B52AA6E4}">
                <adec:decorative xmlns:adec="http://schemas.microsoft.com/office/drawing/2017/decorative" val="1"/>
              </a:ext>
            </a:extLst>
          </p:cNvPr>
          <p:cNvSpPr>
            <a:spLocks noGrp="1"/>
          </p:cNvSpPr>
          <p:nvPr>
            <p:ph type="body" sz="quarter" idx="82" hasCustomPrompt="1"/>
          </p:nvPr>
        </p:nvSpPr>
        <p:spPr>
          <a:xfrm flipH="1">
            <a:off x="9304257" y="3869045"/>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accent5"/>
          </a:solidFill>
          <a:ln w="3175" cap="sq">
            <a:solidFill>
              <a:schemeClr val="accent5"/>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90" name="Tekstin paikkamerkki 89">
            <a:extLst>
              <a:ext uri="{FF2B5EF4-FFF2-40B4-BE49-F238E27FC236}">
                <a16:creationId xmlns:a16="http://schemas.microsoft.com/office/drawing/2014/main" id="{D93F6914-0975-D826-EC9B-2DE349DF8473}"/>
              </a:ext>
              <a:ext uri="{C183D7F6-B498-43B3-948B-1728B52AA6E4}">
                <adec:decorative xmlns:adec="http://schemas.microsoft.com/office/drawing/2017/decorative" val="1"/>
              </a:ext>
            </a:extLst>
          </p:cNvPr>
          <p:cNvSpPr>
            <a:spLocks noGrp="1"/>
          </p:cNvSpPr>
          <p:nvPr>
            <p:ph type="body" sz="quarter" idx="83" hasCustomPrompt="1"/>
          </p:nvPr>
        </p:nvSpPr>
        <p:spPr>
          <a:xfrm flipH="1">
            <a:off x="8637169" y="4181067"/>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accent5"/>
          </a:solidFill>
          <a:ln w="3175" cap="sq">
            <a:solidFill>
              <a:schemeClr val="accent5"/>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91" name="Tekstin paikkamerkki 90">
            <a:extLst>
              <a:ext uri="{FF2B5EF4-FFF2-40B4-BE49-F238E27FC236}">
                <a16:creationId xmlns:a16="http://schemas.microsoft.com/office/drawing/2014/main" id="{E00AC6AD-9318-836F-A28D-AC5C448A3A10}"/>
              </a:ext>
              <a:ext uri="{C183D7F6-B498-43B3-948B-1728B52AA6E4}">
                <adec:decorative xmlns:adec="http://schemas.microsoft.com/office/drawing/2017/decorative" val="1"/>
              </a:ext>
            </a:extLst>
          </p:cNvPr>
          <p:cNvSpPr>
            <a:spLocks noGrp="1"/>
          </p:cNvSpPr>
          <p:nvPr>
            <p:ph type="body" sz="quarter" idx="84" hasCustomPrompt="1"/>
          </p:nvPr>
        </p:nvSpPr>
        <p:spPr>
          <a:xfrm>
            <a:off x="9982700" y="4181067"/>
            <a:ext cx="54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5"/>
          </a:solidFill>
          <a:ln w="3175" cap="sq">
            <a:solidFill>
              <a:schemeClr val="accent5"/>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92" name="Tekstin paikkamerkki 91">
            <a:extLst>
              <a:ext uri="{FF2B5EF4-FFF2-40B4-BE49-F238E27FC236}">
                <a16:creationId xmlns:a16="http://schemas.microsoft.com/office/drawing/2014/main" id="{F4DE0F64-3E2F-C59F-8E4C-2E1F68712C4C}"/>
              </a:ext>
              <a:ext uri="{C183D7F6-B498-43B3-948B-1728B52AA6E4}">
                <adec:decorative xmlns:adec="http://schemas.microsoft.com/office/drawing/2017/decorative" val="1"/>
              </a:ext>
            </a:extLst>
          </p:cNvPr>
          <p:cNvSpPr>
            <a:spLocks noGrp="1"/>
          </p:cNvSpPr>
          <p:nvPr>
            <p:ph type="body" sz="quarter" idx="85" hasCustomPrompt="1"/>
          </p:nvPr>
        </p:nvSpPr>
        <p:spPr>
          <a:xfrm>
            <a:off x="9693817" y="3869045"/>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accent5"/>
          </a:solidFill>
          <a:ln w="3175" cap="sq">
            <a:solidFill>
              <a:schemeClr val="accent5"/>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93" name="Tekstin paikkamerkki 92">
            <a:extLst>
              <a:ext uri="{FF2B5EF4-FFF2-40B4-BE49-F238E27FC236}">
                <a16:creationId xmlns:a16="http://schemas.microsoft.com/office/drawing/2014/main" id="{95E08CF2-7678-A974-2934-DB94BFED7084}"/>
              </a:ext>
              <a:ext uri="{C183D7F6-B498-43B3-948B-1728B52AA6E4}">
                <adec:decorative xmlns:adec="http://schemas.microsoft.com/office/drawing/2017/decorative" val="1"/>
              </a:ext>
            </a:extLst>
          </p:cNvPr>
          <p:cNvSpPr>
            <a:spLocks noGrp="1"/>
          </p:cNvSpPr>
          <p:nvPr>
            <p:ph type="body" sz="quarter" idx="86" hasCustomPrompt="1"/>
          </p:nvPr>
        </p:nvSpPr>
        <p:spPr>
          <a:xfrm>
            <a:off x="10434840" y="4181067"/>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accent5"/>
          </a:solidFill>
          <a:ln w="3175" cap="sq">
            <a:solidFill>
              <a:schemeClr val="accent5"/>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94" name="Tekstin paikkamerkki 93">
            <a:extLst>
              <a:ext uri="{FF2B5EF4-FFF2-40B4-BE49-F238E27FC236}">
                <a16:creationId xmlns:a16="http://schemas.microsoft.com/office/drawing/2014/main" id="{2D955B2B-1F0E-A7AA-6E16-F51E4B74C5C4}"/>
              </a:ext>
              <a:ext uri="{C183D7F6-B498-43B3-948B-1728B52AA6E4}">
                <adec:decorative xmlns:adec="http://schemas.microsoft.com/office/drawing/2017/decorative" val="1"/>
              </a:ext>
            </a:extLst>
          </p:cNvPr>
          <p:cNvSpPr>
            <a:spLocks noGrp="1"/>
          </p:cNvSpPr>
          <p:nvPr>
            <p:ph type="body" sz="quarter" idx="87" hasCustomPrompt="1"/>
          </p:nvPr>
        </p:nvSpPr>
        <p:spPr>
          <a:xfrm>
            <a:off x="8920183" y="4181067"/>
            <a:ext cx="54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5"/>
          </a:solidFill>
          <a:ln w="3175" cap="sq">
            <a:solidFill>
              <a:schemeClr val="accent5"/>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83" name="Tekstin paikkamerkki 82">
            <a:extLst>
              <a:ext uri="{FF2B5EF4-FFF2-40B4-BE49-F238E27FC236}">
                <a16:creationId xmlns:a16="http://schemas.microsoft.com/office/drawing/2014/main" id="{923CCAF8-38E8-1386-19D7-24E82372B7C5}"/>
              </a:ext>
              <a:ext uri="{C183D7F6-B498-43B3-948B-1728B52AA6E4}">
                <adec:decorative xmlns:adec="http://schemas.microsoft.com/office/drawing/2017/decorative" val="1"/>
              </a:ext>
            </a:extLst>
          </p:cNvPr>
          <p:cNvSpPr>
            <a:spLocks noGrp="1"/>
          </p:cNvSpPr>
          <p:nvPr>
            <p:ph type="body" sz="quarter" idx="76" hasCustomPrompt="1"/>
          </p:nvPr>
        </p:nvSpPr>
        <p:spPr>
          <a:xfrm flipH="1">
            <a:off x="2058302" y="3869045"/>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accent5"/>
          </a:solidFill>
          <a:ln w="3175" cap="sq">
            <a:solidFill>
              <a:schemeClr val="accent5"/>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84" name="Tekstin paikkamerkki 83">
            <a:extLst>
              <a:ext uri="{FF2B5EF4-FFF2-40B4-BE49-F238E27FC236}">
                <a16:creationId xmlns:a16="http://schemas.microsoft.com/office/drawing/2014/main" id="{5B885C60-76B7-BB50-1256-08F9CA37178D}"/>
              </a:ext>
              <a:ext uri="{C183D7F6-B498-43B3-948B-1728B52AA6E4}">
                <adec:decorative xmlns:adec="http://schemas.microsoft.com/office/drawing/2017/decorative" val="1"/>
              </a:ext>
            </a:extLst>
          </p:cNvPr>
          <p:cNvSpPr>
            <a:spLocks noGrp="1"/>
          </p:cNvSpPr>
          <p:nvPr>
            <p:ph type="body" sz="quarter" idx="77" hasCustomPrompt="1"/>
          </p:nvPr>
        </p:nvSpPr>
        <p:spPr>
          <a:xfrm flipH="1">
            <a:off x="1391214" y="4181067"/>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accent5"/>
          </a:solidFill>
          <a:ln w="3175" cap="sq">
            <a:solidFill>
              <a:schemeClr val="accent5"/>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85" name="Tekstin paikkamerkki 84">
            <a:extLst>
              <a:ext uri="{FF2B5EF4-FFF2-40B4-BE49-F238E27FC236}">
                <a16:creationId xmlns:a16="http://schemas.microsoft.com/office/drawing/2014/main" id="{F03FBBEA-9167-5B1D-F094-1FAAE0A64EEF}"/>
              </a:ext>
              <a:ext uri="{C183D7F6-B498-43B3-948B-1728B52AA6E4}">
                <adec:decorative xmlns:adec="http://schemas.microsoft.com/office/drawing/2017/decorative" val="1"/>
              </a:ext>
            </a:extLst>
          </p:cNvPr>
          <p:cNvSpPr>
            <a:spLocks noGrp="1"/>
          </p:cNvSpPr>
          <p:nvPr>
            <p:ph type="body" sz="quarter" idx="78" hasCustomPrompt="1"/>
          </p:nvPr>
        </p:nvSpPr>
        <p:spPr>
          <a:xfrm>
            <a:off x="2736745" y="4181067"/>
            <a:ext cx="54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5"/>
          </a:solidFill>
          <a:ln w="3175" cap="sq">
            <a:solidFill>
              <a:schemeClr val="accent5"/>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86" name="Tekstin paikkamerkki 85">
            <a:extLst>
              <a:ext uri="{FF2B5EF4-FFF2-40B4-BE49-F238E27FC236}">
                <a16:creationId xmlns:a16="http://schemas.microsoft.com/office/drawing/2014/main" id="{11BE73AB-A449-EFB2-C78B-1F91F2F44DB1}"/>
              </a:ext>
              <a:ext uri="{C183D7F6-B498-43B3-948B-1728B52AA6E4}">
                <adec:decorative xmlns:adec="http://schemas.microsoft.com/office/drawing/2017/decorative" val="1"/>
              </a:ext>
            </a:extLst>
          </p:cNvPr>
          <p:cNvSpPr>
            <a:spLocks noGrp="1"/>
          </p:cNvSpPr>
          <p:nvPr>
            <p:ph type="body" sz="quarter" idx="79" hasCustomPrompt="1"/>
          </p:nvPr>
        </p:nvSpPr>
        <p:spPr>
          <a:xfrm>
            <a:off x="2447862" y="3869045"/>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accent5"/>
          </a:solidFill>
          <a:ln w="3175" cap="sq">
            <a:solidFill>
              <a:schemeClr val="accent5"/>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87" name="Tekstin paikkamerkki 86">
            <a:extLst>
              <a:ext uri="{FF2B5EF4-FFF2-40B4-BE49-F238E27FC236}">
                <a16:creationId xmlns:a16="http://schemas.microsoft.com/office/drawing/2014/main" id="{DA956389-6CBC-D9D9-160F-EBA3D95A5554}"/>
              </a:ext>
              <a:ext uri="{C183D7F6-B498-43B3-948B-1728B52AA6E4}">
                <adec:decorative xmlns:adec="http://schemas.microsoft.com/office/drawing/2017/decorative" val="1"/>
              </a:ext>
            </a:extLst>
          </p:cNvPr>
          <p:cNvSpPr>
            <a:spLocks noGrp="1"/>
          </p:cNvSpPr>
          <p:nvPr>
            <p:ph type="body" sz="quarter" idx="80" hasCustomPrompt="1"/>
          </p:nvPr>
        </p:nvSpPr>
        <p:spPr>
          <a:xfrm>
            <a:off x="3188885" y="4181067"/>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accent5"/>
          </a:solidFill>
          <a:ln w="3175" cap="sq">
            <a:solidFill>
              <a:schemeClr val="accent5"/>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88" name="Tekstin paikkamerkki 87">
            <a:extLst>
              <a:ext uri="{FF2B5EF4-FFF2-40B4-BE49-F238E27FC236}">
                <a16:creationId xmlns:a16="http://schemas.microsoft.com/office/drawing/2014/main" id="{2A2D2782-E4DB-D661-AC9A-73E6F8DD52D6}"/>
              </a:ext>
              <a:ext uri="{C183D7F6-B498-43B3-948B-1728B52AA6E4}">
                <adec:decorative xmlns:adec="http://schemas.microsoft.com/office/drawing/2017/decorative" val="1"/>
              </a:ext>
            </a:extLst>
          </p:cNvPr>
          <p:cNvSpPr>
            <a:spLocks noGrp="1"/>
          </p:cNvSpPr>
          <p:nvPr>
            <p:ph type="body" sz="quarter" idx="81" hasCustomPrompt="1"/>
          </p:nvPr>
        </p:nvSpPr>
        <p:spPr>
          <a:xfrm>
            <a:off x="1674228" y="4181067"/>
            <a:ext cx="54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5"/>
          </a:solidFill>
          <a:ln w="3175" cap="sq">
            <a:solidFill>
              <a:schemeClr val="accent5"/>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81" name="Tekstin paikkamerkki 80">
            <a:extLst>
              <a:ext uri="{FF2B5EF4-FFF2-40B4-BE49-F238E27FC236}">
                <a16:creationId xmlns:a16="http://schemas.microsoft.com/office/drawing/2014/main" id="{81537E37-AAC3-D430-6ED2-5149C4FDE338}"/>
              </a:ext>
              <a:ext uri="{C183D7F6-B498-43B3-948B-1728B52AA6E4}">
                <adec:decorative xmlns:adec="http://schemas.microsoft.com/office/drawing/2017/decorative" val="1"/>
              </a:ext>
            </a:extLst>
          </p:cNvPr>
          <p:cNvSpPr>
            <a:spLocks noGrp="1"/>
          </p:cNvSpPr>
          <p:nvPr>
            <p:ph type="body" sz="quarter" idx="74" hasCustomPrompt="1"/>
          </p:nvPr>
        </p:nvSpPr>
        <p:spPr>
          <a:xfrm rot="5400000">
            <a:off x="5016000" y="4156951"/>
            <a:ext cx="216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5"/>
          </a:solidFill>
          <a:ln w="3175" cap="sq">
            <a:solidFill>
              <a:schemeClr val="accent5"/>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79" name="Tekstin paikkamerkki 78">
            <a:extLst>
              <a:ext uri="{FF2B5EF4-FFF2-40B4-BE49-F238E27FC236}">
                <a16:creationId xmlns:a16="http://schemas.microsoft.com/office/drawing/2014/main" id="{7D04B5FC-809A-1487-AF7D-14955ED7C7FA}"/>
              </a:ext>
              <a:ext uri="{C183D7F6-B498-43B3-948B-1728B52AA6E4}">
                <adec:decorative xmlns:adec="http://schemas.microsoft.com/office/drawing/2017/decorative" val="1"/>
              </a:ext>
            </a:extLst>
          </p:cNvPr>
          <p:cNvSpPr>
            <a:spLocks noGrp="1"/>
          </p:cNvSpPr>
          <p:nvPr>
            <p:ph type="body" sz="quarter" idx="73" hasCustomPrompt="1"/>
          </p:nvPr>
        </p:nvSpPr>
        <p:spPr>
          <a:xfrm rot="5400000">
            <a:off x="5016000" y="2466287"/>
            <a:ext cx="216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76" name="Tekstin paikkamerkki 75">
            <a:extLst>
              <a:ext uri="{FF2B5EF4-FFF2-40B4-BE49-F238E27FC236}">
                <a16:creationId xmlns:a16="http://schemas.microsoft.com/office/drawing/2014/main" id="{1534B927-71F7-1DC7-0E69-613975ADE721}"/>
              </a:ext>
              <a:ext uri="{C183D7F6-B498-43B3-948B-1728B52AA6E4}">
                <adec:decorative xmlns:adec="http://schemas.microsoft.com/office/drawing/2017/decorative" val="1"/>
              </a:ext>
            </a:extLst>
          </p:cNvPr>
          <p:cNvSpPr>
            <a:spLocks noGrp="1"/>
          </p:cNvSpPr>
          <p:nvPr>
            <p:ph type="body" sz="quarter" idx="70" hasCustomPrompt="1"/>
          </p:nvPr>
        </p:nvSpPr>
        <p:spPr>
          <a:xfrm flipH="1">
            <a:off x="2881060" y="2607391"/>
            <a:ext cx="2803698"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77" name="Tekstin paikkamerkki 76">
            <a:extLst>
              <a:ext uri="{FF2B5EF4-FFF2-40B4-BE49-F238E27FC236}">
                <a16:creationId xmlns:a16="http://schemas.microsoft.com/office/drawing/2014/main" id="{B229C2BC-2166-F914-3DD8-E59606F4479A}"/>
              </a:ext>
              <a:ext uri="{C183D7F6-B498-43B3-948B-1728B52AA6E4}">
                <adec:decorative xmlns:adec="http://schemas.microsoft.com/office/drawing/2017/decorative" val="1"/>
              </a:ext>
            </a:extLst>
          </p:cNvPr>
          <p:cNvSpPr>
            <a:spLocks noGrp="1"/>
          </p:cNvSpPr>
          <p:nvPr>
            <p:ph type="body" sz="quarter" idx="71" hasCustomPrompt="1"/>
          </p:nvPr>
        </p:nvSpPr>
        <p:spPr>
          <a:xfrm flipH="1">
            <a:off x="5681725" y="2295369"/>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78" name="Tekstin paikkamerkki 77">
            <a:extLst>
              <a:ext uri="{FF2B5EF4-FFF2-40B4-BE49-F238E27FC236}">
                <a16:creationId xmlns:a16="http://schemas.microsoft.com/office/drawing/2014/main" id="{01122D6A-E265-0B2A-8DA9-CBB124277A9D}"/>
              </a:ext>
              <a:ext uri="{C183D7F6-B498-43B3-948B-1728B52AA6E4}">
                <adec:decorative xmlns:adec="http://schemas.microsoft.com/office/drawing/2017/decorative" val="1"/>
              </a:ext>
            </a:extLst>
          </p:cNvPr>
          <p:cNvSpPr>
            <a:spLocks noGrp="1"/>
          </p:cNvSpPr>
          <p:nvPr>
            <p:ph type="body" sz="quarter" idx="72" hasCustomPrompt="1"/>
          </p:nvPr>
        </p:nvSpPr>
        <p:spPr>
          <a:xfrm flipH="1">
            <a:off x="2438515" y="2607391"/>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74" name="Tekstin paikkamerkki 73">
            <a:extLst>
              <a:ext uri="{FF2B5EF4-FFF2-40B4-BE49-F238E27FC236}">
                <a16:creationId xmlns:a16="http://schemas.microsoft.com/office/drawing/2014/main" id="{7789DE48-141B-AFFB-2501-1F2E58D97F54}"/>
              </a:ext>
              <a:ext uri="{C183D7F6-B498-43B3-948B-1728B52AA6E4}">
                <adec:decorative xmlns:adec="http://schemas.microsoft.com/office/drawing/2017/decorative" val="1"/>
              </a:ext>
            </a:extLst>
          </p:cNvPr>
          <p:cNvSpPr>
            <a:spLocks noGrp="1"/>
          </p:cNvSpPr>
          <p:nvPr>
            <p:ph type="body" sz="quarter" idx="67" hasCustomPrompt="1"/>
          </p:nvPr>
        </p:nvSpPr>
        <p:spPr>
          <a:xfrm>
            <a:off x="6505100" y="2607391"/>
            <a:ext cx="2803698"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75" name="Tekstin paikkamerkki 74">
            <a:extLst>
              <a:ext uri="{FF2B5EF4-FFF2-40B4-BE49-F238E27FC236}">
                <a16:creationId xmlns:a16="http://schemas.microsoft.com/office/drawing/2014/main" id="{715814DA-998A-E45B-E8A8-F7115D539742}"/>
              </a:ext>
              <a:ext uri="{C183D7F6-B498-43B3-948B-1728B52AA6E4}">
                <adec:decorative xmlns:adec="http://schemas.microsoft.com/office/drawing/2017/decorative" val="1"/>
              </a:ext>
            </a:extLst>
          </p:cNvPr>
          <p:cNvSpPr>
            <a:spLocks noGrp="1"/>
          </p:cNvSpPr>
          <p:nvPr>
            <p:ph type="body" sz="quarter" idx="68" hasCustomPrompt="1"/>
          </p:nvPr>
        </p:nvSpPr>
        <p:spPr>
          <a:xfrm>
            <a:off x="6071285" y="2295369"/>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73" name="Tekstin paikkamerkki 72">
            <a:extLst>
              <a:ext uri="{FF2B5EF4-FFF2-40B4-BE49-F238E27FC236}">
                <a16:creationId xmlns:a16="http://schemas.microsoft.com/office/drawing/2014/main" id="{A88843AA-A81D-A22E-8A4A-4B450C26D219}"/>
              </a:ext>
              <a:ext uri="{C183D7F6-B498-43B3-948B-1728B52AA6E4}">
                <adec:decorative xmlns:adec="http://schemas.microsoft.com/office/drawing/2017/decorative" val="1"/>
              </a:ext>
            </a:extLst>
          </p:cNvPr>
          <p:cNvSpPr>
            <a:spLocks noGrp="1"/>
          </p:cNvSpPr>
          <p:nvPr>
            <p:ph type="body" sz="quarter" idx="69" hasCustomPrompt="1"/>
          </p:nvPr>
        </p:nvSpPr>
        <p:spPr>
          <a:xfrm>
            <a:off x="9308798" y="2607391"/>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13" name="Laatikko">
            <a:extLst>
              <a:ext uri="{FF2B5EF4-FFF2-40B4-BE49-F238E27FC236}">
                <a16:creationId xmlns:a16="http://schemas.microsoft.com/office/drawing/2014/main" id="{A863C22D-214A-7F9D-F1C3-C2FE9C4AA85A}"/>
              </a:ext>
              <a:ext uri="{C183D7F6-B498-43B3-948B-1728B52AA6E4}">
                <adec:decorative xmlns:adec="http://schemas.microsoft.com/office/drawing/2017/decorative" val="1"/>
              </a:ext>
            </a:extLst>
          </p:cNvPr>
          <p:cNvSpPr>
            <a:spLocks noGrp="1"/>
          </p:cNvSpPr>
          <p:nvPr>
            <p:ph type="body" sz="quarter" idx="43" hasCustomPrompt="1"/>
          </p:nvPr>
        </p:nvSpPr>
        <p:spPr>
          <a:xfrm>
            <a:off x="543718" y="1304764"/>
            <a:ext cx="11104564" cy="971711"/>
          </a:xfrm>
          <a:prstGeom prst="roundRect">
            <a:avLst/>
          </a:prstGeom>
          <a:solidFill>
            <a:schemeClr val="tx2"/>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39" name="Tekstin paikkamerkki 4">
            <a:extLst>
              <a:ext uri="{FF2B5EF4-FFF2-40B4-BE49-F238E27FC236}">
                <a16:creationId xmlns:a16="http://schemas.microsoft.com/office/drawing/2014/main" id="{E8CFC1B7-CA4F-799B-1995-D4027D98DF4A}"/>
              </a:ext>
              <a:ext uri="{C183D7F6-B498-43B3-948B-1728B52AA6E4}">
                <adec:decorative xmlns:adec="http://schemas.microsoft.com/office/drawing/2017/decorative" val="1"/>
              </a:ext>
            </a:extLst>
          </p:cNvPr>
          <p:cNvSpPr>
            <a:spLocks noGrp="1"/>
          </p:cNvSpPr>
          <p:nvPr>
            <p:ph type="body" sz="quarter" idx="61" hasCustomPrompt="1"/>
          </p:nvPr>
        </p:nvSpPr>
        <p:spPr>
          <a:xfrm>
            <a:off x="1217399" y="2863569"/>
            <a:ext cx="2520000" cy="1080000"/>
          </a:xfrm>
          <a:prstGeom prst="roundRect">
            <a:avLst/>
          </a:prstGeom>
          <a:solidFill>
            <a:schemeClr val="accent5"/>
          </a:solidFill>
          <a:ln w="38100">
            <a:solidFill>
              <a:schemeClr val="accent5"/>
            </a:solidFill>
          </a:ln>
        </p:spPr>
        <p:txBody>
          <a:bodyPr anchor="ctr"/>
          <a:lstStyle>
            <a:lvl1pPr marL="0" indent="0" algn="ctr">
              <a:buNone/>
              <a:defRPr sz="2000" b="1">
                <a:solidFill>
                  <a:schemeClr val="bg1"/>
                </a:solidFill>
              </a:defRPr>
            </a:lvl1pPr>
          </a:lstStyle>
          <a:p>
            <a:pPr lvl="0"/>
            <a:r>
              <a:rPr lang="fi-FI" dirty="0"/>
              <a:t> </a:t>
            </a:r>
          </a:p>
        </p:txBody>
      </p:sp>
      <p:sp>
        <p:nvSpPr>
          <p:cNvPr id="37" name="Tekstin paikkamerkki 4">
            <a:extLst>
              <a:ext uri="{FF2B5EF4-FFF2-40B4-BE49-F238E27FC236}">
                <a16:creationId xmlns:a16="http://schemas.microsoft.com/office/drawing/2014/main" id="{8B77DDF9-7EB7-8F14-FE65-64105BEFDF05}"/>
              </a:ext>
              <a:ext uri="{C183D7F6-B498-43B3-948B-1728B52AA6E4}">
                <adec:decorative xmlns:adec="http://schemas.microsoft.com/office/drawing/2017/decorative" val="1"/>
              </a:ext>
            </a:extLst>
          </p:cNvPr>
          <p:cNvSpPr>
            <a:spLocks noGrp="1"/>
          </p:cNvSpPr>
          <p:nvPr>
            <p:ph type="body" sz="quarter" idx="59" hasCustomPrompt="1"/>
          </p:nvPr>
        </p:nvSpPr>
        <p:spPr>
          <a:xfrm>
            <a:off x="4768850" y="2863569"/>
            <a:ext cx="2654300" cy="1080000"/>
          </a:xfrm>
          <a:prstGeom prst="roundRect">
            <a:avLst/>
          </a:prstGeom>
          <a:solidFill>
            <a:schemeClr val="accent5"/>
          </a:solidFill>
          <a:ln w="38100">
            <a:solidFill>
              <a:schemeClr val="accent5"/>
            </a:solidFill>
          </a:ln>
        </p:spPr>
        <p:txBody>
          <a:bodyPr anchor="ctr"/>
          <a:lstStyle>
            <a:lvl1pPr marL="0" indent="0" algn="ctr">
              <a:buNone/>
              <a:defRPr sz="2000" b="1">
                <a:solidFill>
                  <a:schemeClr val="bg1"/>
                </a:solidFill>
              </a:defRPr>
            </a:lvl1pPr>
          </a:lstStyle>
          <a:p>
            <a:pPr lvl="0"/>
            <a:r>
              <a:rPr lang="fi-FI" dirty="0"/>
              <a:t> </a:t>
            </a:r>
          </a:p>
        </p:txBody>
      </p:sp>
      <p:sp>
        <p:nvSpPr>
          <p:cNvPr id="23" name="Tekstin paikkamerkki 4">
            <a:extLst>
              <a:ext uri="{FF2B5EF4-FFF2-40B4-BE49-F238E27FC236}">
                <a16:creationId xmlns:a16="http://schemas.microsoft.com/office/drawing/2014/main" id="{BAFD726A-69B5-2A2E-72AC-BAB259DBBB90}"/>
              </a:ext>
              <a:ext uri="{C183D7F6-B498-43B3-948B-1728B52AA6E4}">
                <adec:decorative xmlns:adec="http://schemas.microsoft.com/office/drawing/2017/decorative" val="1"/>
              </a:ext>
            </a:extLst>
          </p:cNvPr>
          <p:cNvSpPr>
            <a:spLocks noGrp="1"/>
          </p:cNvSpPr>
          <p:nvPr>
            <p:ph type="body" sz="quarter" idx="47" hasCustomPrompt="1"/>
          </p:nvPr>
        </p:nvSpPr>
        <p:spPr>
          <a:xfrm>
            <a:off x="8452538" y="2863569"/>
            <a:ext cx="2520000" cy="1080000"/>
          </a:xfrm>
          <a:prstGeom prst="roundRect">
            <a:avLst/>
          </a:prstGeom>
          <a:solidFill>
            <a:schemeClr val="accent5"/>
          </a:solidFill>
          <a:ln w="38100">
            <a:solidFill>
              <a:schemeClr val="accent5"/>
            </a:solidFill>
          </a:ln>
        </p:spPr>
        <p:txBody>
          <a:bodyPr anchor="ctr"/>
          <a:lstStyle>
            <a:lvl1pPr marL="0" indent="0" algn="ctr">
              <a:buNone/>
              <a:defRPr sz="2000" b="1">
                <a:solidFill>
                  <a:schemeClr val="bg1"/>
                </a:solidFill>
              </a:defRPr>
            </a:lvl1pPr>
          </a:lstStyle>
          <a:p>
            <a:pPr lvl="0"/>
            <a:r>
              <a:rPr lang="fi-FI" dirty="0"/>
              <a:t> </a:t>
            </a:r>
          </a:p>
        </p:txBody>
      </p:sp>
      <p:sp>
        <p:nvSpPr>
          <p:cNvPr id="41" name="Tekstin paikkamerkki 4">
            <a:extLst>
              <a:ext uri="{FF2B5EF4-FFF2-40B4-BE49-F238E27FC236}">
                <a16:creationId xmlns:a16="http://schemas.microsoft.com/office/drawing/2014/main" id="{2DCC7FF4-59D2-6BAD-7457-5595AB3B275F}"/>
              </a:ext>
              <a:ext uri="{C183D7F6-B498-43B3-948B-1728B52AA6E4}">
                <adec:decorative xmlns:adec="http://schemas.microsoft.com/office/drawing/2017/decorative" val="1"/>
              </a:ext>
            </a:extLst>
          </p:cNvPr>
          <p:cNvSpPr>
            <a:spLocks noGrp="1"/>
          </p:cNvSpPr>
          <p:nvPr>
            <p:ph type="body" sz="quarter" idx="63" hasCustomPrompt="1"/>
          </p:nvPr>
        </p:nvSpPr>
        <p:spPr>
          <a:xfrm>
            <a:off x="557362" y="4530663"/>
            <a:ext cx="1800000" cy="1080000"/>
          </a:xfrm>
          <a:prstGeom prst="roundRect">
            <a:avLst/>
          </a:prstGeom>
          <a:solidFill>
            <a:schemeClr val="bg1"/>
          </a:solidFill>
          <a:ln w="38100">
            <a:solidFill>
              <a:schemeClr val="accent5"/>
            </a:solidFill>
          </a:ln>
        </p:spPr>
        <p:txBody>
          <a:bodyPr anchor="ctr"/>
          <a:lstStyle>
            <a:lvl1pPr marL="0" indent="0" algn="ctr">
              <a:buNone/>
              <a:defRPr sz="2000" b="1">
                <a:solidFill>
                  <a:schemeClr val="bg1"/>
                </a:solidFill>
              </a:defRPr>
            </a:lvl1pPr>
          </a:lstStyle>
          <a:p>
            <a:pPr lvl="0"/>
            <a:r>
              <a:rPr lang="fi-FI" dirty="0"/>
              <a:t> </a:t>
            </a:r>
          </a:p>
        </p:txBody>
      </p:sp>
      <p:sp>
        <p:nvSpPr>
          <p:cNvPr id="43" name="Tekstin paikkamerkki 4">
            <a:extLst>
              <a:ext uri="{FF2B5EF4-FFF2-40B4-BE49-F238E27FC236}">
                <a16:creationId xmlns:a16="http://schemas.microsoft.com/office/drawing/2014/main" id="{E9E2010B-9A17-3064-7A99-F7457F1CA242}"/>
              </a:ext>
              <a:ext uri="{C183D7F6-B498-43B3-948B-1728B52AA6E4}">
                <adec:decorative xmlns:adec="http://schemas.microsoft.com/office/drawing/2017/decorative" val="1"/>
              </a:ext>
            </a:extLst>
          </p:cNvPr>
          <p:cNvSpPr>
            <a:spLocks noGrp="1"/>
          </p:cNvSpPr>
          <p:nvPr>
            <p:ph type="body" sz="quarter" idx="65" hasCustomPrompt="1"/>
          </p:nvPr>
        </p:nvSpPr>
        <p:spPr>
          <a:xfrm>
            <a:off x="2678156" y="4530663"/>
            <a:ext cx="1800000" cy="1080000"/>
          </a:xfrm>
          <a:prstGeom prst="roundRect">
            <a:avLst/>
          </a:prstGeom>
          <a:solidFill>
            <a:schemeClr val="bg1"/>
          </a:solidFill>
          <a:ln w="38100">
            <a:solidFill>
              <a:schemeClr val="accent5"/>
            </a:solidFill>
          </a:ln>
        </p:spPr>
        <p:txBody>
          <a:bodyPr anchor="ctr"/>
          <a:lstStyle>
            <a:lvl1pPr marL="0" indent="0" algn="ctr">
              <a:buNone/>
              <a:defRPr sz="2000" b="1">
                <a:solidFill>
                  <a:schemeClr val="bg1"/>
                </a:solidFill>
              </a:defRPr>
            </a:lvl1pPr>
          </a:lstStyle>
          <a:p>
            <a:pPr lvl="0"/>
            <a:r>
              <a:rPr lang="fi-FI" dirty="0"/>
              <a:t> </a:t>
            </a:r>
          </a:p>
        </p:txBody>
      </p:sp>
      <p:sp>
        <p:nvSpPr>
          <p:cNvPr id="29" name="Tekstin paikkamerkki 4">
            <a:extLst>
              <a:ext uri="{FF2B5EF4-FFF2-40B4-BE49-F238E27FC236}">
                <a16:creationId xmlns:a16="http://schemas.microsoft.com/office/drawing/2014/main" id="{93AEC39E-6686-D2E5-C4BC-C3240C889D21}"/>
              </a:ext>
              <a:ext uri="{C183D7F6-B498-43B3-948B-1728B52AA6E4}">
                <adec:decorative xmlns:adec="http://schemas.microsoft.com/office/drawing/2017/decorative" val="1"/>
              </a:ext>
            </a:extLst>
          </p:cNvPr>
          <p:cNvSpPr>
            <a:spLocks noGrp="1"/>
          </p:cNvSpPr>
          <p:nvPr>
            <p:ph type="body" sz="quarter" idx="53" hasCustomPrompt="1"/>
          </p:nvPr>
        </p:nvSpPr>
        <p:spPr>
          <a:xfrm>
            <a:off x="5196000" y="4530663"/>
            <a:ext cx="1800000" cy="1080000"/>
          </a:xfrm>
          <a:prstGeom prst="roundRect">
            <a:avLst/>
          </a:prstGeom>
          <a:solidFill>
            <a:schemeClr val="bg1"/>
          </a:solidFill>
          <a:ln w="38100">
            <a:solidFill>
              <a:schemeClr val="accent5"/>
            </a:solidFill>
          </a:ln>
        </p:spPr>
        <p:txBody>
          <a:bodyPr anchor="ctr"/>
          <a:lstStyle>
            <a:lvl1pPr marL="0" indent="0" algn="ctr">
              <a:buNone/>
              <a:defRPr sz="2000" b="1">
                <a:solidFill>
                  <a:schemeClr val="bg1"/>
                </a:solidFill>
              </a:defRPr>
            </a:lvl1pPr>
          </a:lstStyle>
          <a:p>
            <a:pPr lvl="0"/>
            <a:r>
              <a:rPr lang="fi-FI" dirty="0"/>
              <a:t> </a:t>
            </a:r>
          </a:p>
        </p:txBody>
      </p:sp>
      <p:sp>
        <p:nvSpPr>
          <p:cNvPr id="31" name="Tekstin paikkamerkki 4">
            <a:extLst>
              <a:ext uri="{FF2B5EF4-FFF2-40B4-BE49-F238E27FC236}">
                <a16:creationId xmlns:a16="http://schemas.microsoft.com/office/drawing/2014/main" id="{D97E7742-B750-000D-9A9B-C219600E8E15}"/>
              </a:ext>
              <a:ext uri="{C183D7F6-B498-43B3-948B-1728B52AA6E4}">
                <adec:decorative xmlns:adec="http://schemas.microsoft.com/office/drawing/2017/decorative" val="1"/>
              </a:ext>
            </a:extLst>
          </p:cNvPr>
          <p:cNvSpPr>
            <a:spLocks noGrp="1"/>
          </p:cNvSpPr>
          <p:nvPr>
            <p:ph type="body" sz="quarter" idx="55" hasCustomPrompt="1"/>
          </p:nvPr>
        </p:nvSpPr>
        <p:spPr>
          <a:xfrm>
            <a:off x="7716180" y="4530663"/>
            <a:ext cx="1800000" cy="1080000"/>
          </a:xfrm>
          <a:prstGeom prst="roundRect">
            <a:avLst/>
          </a:prstGeom>
          <a:solidFill>
            <a:schemeClr val="bg1"/>
          </a:solidFill>
          <a:ln w="38100">
            <a:solidFill>
              <a:schemeClr val="accent5"/>
            </a:solidFill>
          </a:ln>
        </p:spPr>
        <p:txBody>
          <a:bodyPr anchor="ctr"/>
          <a:lstStyle>
            <a:lvl1pPr marL="0" indent="0" algn="ctr">
              <a:buNone/>
              <a:defRPr sz="2000" b="1">
                <a:solidFill>
                  <a:schemeClr val="bg1"/>
                </a:solidFill>
              </a:defRPr>
            </a:lvl1pPr>
          </a:lstStyle>
          <a:p>
            <a:pPr lvl="0"/>
            <a:r>
              <a:rPr lang="fi-FI" dirty="0"/>
              <a:t> </a:t>
            </a:r>
          </a:p>
        </p:txBody>
      </p:sp>
      <p:sp>
        <p:nvSpPr>
          <p:cNvPr id="33" name="Tekstin paikkamerkki 4">
            <a:extLst>
              <a:ext uri="{FF2B5EF4-FFF2-40B4-BE49-F238E27FC236}">
                <a16:creationId xmlns:a16="http://schemas.microsoft.com/office/drawing/2014/main" id="{12F0787C-681B-6A88-7852-2D8BCBEC0D3C}"/>
              </a:ext>
              <a:ext uri="{C183D7F6-B498-43B3-948B-1728B52AA6E4}">
                <adec:decorative xmlns:adec="http://schemas.microsoft.com/office/drawing/2017/decorative" val="1"/>
              </a:ext>
            </a:extLst>
          </p:cNvPr>
          <p:cNvSpPr>
            <a:spLocks noGrp="1"/>
          </p:cNvSpPr>
          <p:nvPr>
            <p:ph type="body" sz="quarter" idx="57" hasCustomPrompt="1"/>
          </p:nvPr>
        </p:nvSpPr>
        <p:spPr>
          <a:xfrm>
            <a:off x="9836974" y="4530663"/>
            <a:ext cx="1800000" cy="1080000"/>
          </a:xfrm>
          <a:prstGeom prst="roundRect">
            <a:avLst/>
          </a:prstGeom>
          <a:solidFill>
            <a:schemeClr val="bg1"/>
          </a:solidFill>
          <a:ln w="38100">
            <a:solidFill>
              <a:schemeClr val="accent5"/>
            </a:solidFill>
          </a:ln>
        </p:spPr>
        <p:txBody>
          <a:bodyPr anchor="ctr"/>
          <a:lstStyle>
            <a:lvl1pPr marL="0" indent="0" algn="ctr">
              <a:buNone/>
              <a:defRPr sz="2000" b="1">
                <a:solidFill>
                  <a:schemeClr val="bg1"/>
                </a:solidFill>
              </a:defRPr>
            </a:lvl1pPr>
          </a:lstStyle>
          <a:p>
            <a:pPr lvl="0"/>
            <a:r>
              <a:rPr lang="fi-FI" dirty="0"/>
              <a:t> </a:t>
            </a:r>
          </a:p>
        </p:txBody>
      </p:sp>
      <p:sp>
        <p:nvSpPr>
          <p:cNvPr id="14" name="Tekstin paikkamerkki 4">
            <a:extLst>
              <a:ext uri="{FF2B5EF4-FFF2-40B4-BE49-F238E27FC236}">
                <a16:creationId xmlns:a16="http://schemas.microsoft.com/office/drawing/2014/main" id="{D47A76B3-AB41-555B-FF3E-5A4D8BF149C5}"/>
              </a:ext>
            </a:extLst>
          </p:cNvPr>
          <p:cNvSpPr>
            <a:spLocks noGrp="1"/>
          </p:cNvSpPr>
          <p:nvPr>
            <p:ph type="body" sz="quarter" idx="44" hasCustomPrompt="1"/>
          </p:nvPr>
        </p:nvSpPr>
        <p:spPr>
          <a:xfrm>
            <a:off x="547686" y="1458956"/>
            <a:ext cx="11096628" cy="663326"/>
          </a:xfrm>
          <a:prstGeom prst="rect">
            <a:avLst/>
          </a:prstGeom>
          <a:noFill/>
        </p:spPr>
        <p:txBody>
          <a:bodyPr anchor="ctr"/>
          <a:lstStyle>
            <a:lvl1pPr marL="0" indent="0" algn="ctr">
              <a:buNone/>
              <a:defRPr sz="3200" b="1">
                <a:solidFill>
                  <a:schemeClr val="bg1"/>
                </a:solidFill>
              </a:defRPr>
            </a:lvl1pPr>
          </a:lstStyle>
          <a:p>
            <a:pPr lvl="0"/>
            <a:r>
              <a:rPr lang="fi-FI" dirty="0"/>
              <a:t>Taso 1</a:t>
            </a:r>
          </a:p>
        </p:txBody>
      </p:sp>
      <p:sp>
        <p:nvSpPr>
          <p:cNvPr id="40" name="Tekstin paikkamerkki 4">
            <a:extLst>
              <a:ext uri="{FF2B5EF4-FFF2-40B4-BE49-F238E27FC236}">
                <a16:creationId xmlns:a16="http://schemas.microsoft.com/office/drawing/2014/main" id="{98520A54-90AE-64F9-7EB0-02AD97541943}"/>
              </a:ext>
            </a:extLst>
          </p:cNvPr>
          <p:cNvSpPr>
            <a:spLocks noGrp="1"/>
          </p:cNvSpPr>
          <p:nvPr>
            <p:ph type="body" sz="quarter" idx="62" hasCustomPrompt="1"/>
          </p:nvPr>
        </p:nvSpPr>
        <p:spPr>
          <a:xfrm>
            <a:off x="1217399" y="3101067"/>
            <a:ext cx="2520000" cy="605004"/>
          </a:xfrm>
          <a:prstGeom prst="rect">
            <a:avLst/>
          </a:prstGeom>
          <a:noFill/>
        </p:spPr>
        <p:txBody>
          <a:bodyPr anchor="ctr"/>
          <a:lstStyle>
            <a:lvl1pPr marL="0" indent="0" algn="ctr">
              <a:buNone/>
              <a:defRPr sz="2400" b="1">
                <a:solidFill>
                  <a:schemeClr val="bg1"/>
                </a:solidFill>
              </a:defRPr>
            </a:lvl1pPr>
          </a:lstStyle>
          <a:p>
            <a:pPr lvl="0"/>
            <a:r>
              <a:rPr lang="fi-FI" dirty="0"/>
              <a:t>Taso 2</a:t>
            </a:r>
          </a:p>
        </p:txBody>
      </p:sp>
      <p:sp>
        <p:nvSpPr>
          <p:cNvPr id="38" name="Tekstin paikkamerkki 4">
            <a:extLst>
              <a:ext uri="{FF2B5EF4-FFF2-40B4-BE49-F238E27FC236}">
                <a16:creationId xmlns:a16="http://schemas.microsoft.com/office/drawing/2014/main" id="{5328412C-9D82-560C-AD32-3D43844DDDD7}"/>
              </a:ext>
            </a:extLst>
          </p:cNvPr>
          <p:cNvSpPr>
            <a:spLocks noGrp="1"/>
          </p:cNvSpPr>
          <p:nvPr>
            <p:ph type="body" sz="quarter" idx="60" hasCustomPrompt="1"/>
          </p:nvPr>
        </p:nvSpPr>
        <p:spPr>
          <a:xfrm>
            <a:off x="4768850" y="3101067"/>
            <a:ext cx="2654300" cy="605004"/>
          </a:xfrm>
          <a:prstGeom prst="rect">
            <a:avLst/>
          </a:prstGeom>
          <a:noFill/>
        </p:spPr>
        <p:txBody>
          <a:bodyPr anchor="ctr"/>
          <a:lstStyle>
            <a:lvl1pPr marL="0" indent="0" algn="ctr">
              <a:buNone/>
              <a:defRPr sz="2400" b="1">
                <a:solidFill>
                  <a:schemeClr val="bg1"/>
                </a:solidFill>
              </a:defRPr>
            </a:lvl1pPr>
          </a:lstStyle>
          <a:p>
            <a:pPr lvl="0"/>
            <a:r>
              <a:rPr lang="fi-FI" dirty="0"/>
              <a:t>Taso 2</a:t>
            </a:r>
          </a:p>
        </p:txBody>
      </p:sp>
      <p:sp>
        <p:nvSpPr>
          <p:cNvPr id="24" name="Tekstin paikkamerkki 4">
            <a:extLst>
              <a:ext uri="{FF2B5EF4-FFF2-40B4-BE49-F238E27FC236}">
                <a16:creationId xmlns:a16="http://schemas.microsoft.com/office/drawing/2014/main" id="{9B8B7F45-88CB-97B3-49D2-5369D17A88E9}"/>
              </a:ext>
            </a:extLst>
          </p:cNvPr>
          <p:cNvSpPr>
            <a:spLocks noGrp="1"/>
          </p:cNvSpPr>
          <p:nvPr>
            <p:ph type="body" sz="quarter" idx="48" hasCustomPrompt="1"/>
          </p:nvPr>
        </p:nvSpPr>
        <p:spPr>
          <a:xfrm>
            <a:off x="8452538" y="3101067"/>
            <a:ext cx="2520000" cy="605004"/>
          </a:xfrm>
          <a:prstGeom prst="rect">
            <a:avLst/>
          </a:prstGeom>
          <a:noFill/>
        </p:spPr>
        <p:txBody>
          <a:bodyPr anchor="ctr"/>
          <a:lstStyle>
            <a:lvl1pPr marL="0" indent="0" algn="ctr">
              <a:buNone/>
              <a:defRPr sz="2400" b="1">
                <a:solidFill>
                  <a:schemeClr val="bg1"/>
                </a:solidFill>
              </a:defRPr>
            </a:lvl1pPr>
          </a:lstStyle>
          <a:p>
            <a:pPr lvl="0"/>
            <a:r>
              <a:rPr lang="fi-FI" dirty="0"/>
              <a:t>Taso 2</a:t>
            </a:r>
          </a:p>
        </p:txBody>
      </p:sp>
      <p:sp>
        <p:nvSpPr>
          <p:cNvPr id="42" name="Tekstin paikkamerkki 4">
            <a:extLst>
              <a:ext uri="{FF2B5EF4-FFF2-40B4-BE49-F238E27FC236}">
                <a16:creationId xmlns:a16="http://schemas.microsoft.com/office/drawing/2014/main" id="{78F96F63-05A2-8D10-94F3-63DBBA37D7BF}"/>
              </a:ext>
            </a:extLst>
          </p:cNvPr>
          <p:cNvSpPr>
            <a:spLocks noGrp="1"/>
          </p:cNvSpPr>
          <p:nvPr>
            <p:ph type="body" sz="quarter" idx="64" hasCustomPrompt="1"/>
          </p:nvPr>
        </p:nvSpPr>
        <p:spPr>
          <a:xfrm>
            <a:off x="557362" y="4768161"/>
            <a:ext cx="1800000" cy="605004"/>
          </a:xfrm>
          <a:prstGeom prst="rect">
            <a:avLst/>
          </a:prstGeom>
          <a:noFill/>
        </p:spPr>
        <p:txBody>
          <a:bodyPr anchor="ctr"/>
          <a:lstStyle>
            <a:lvl1pPr marL="0" indent="0" algn="ctr">
              <a:buNone/>
              <a:defRPr sz="1800" b="1">
                <a:solidFill>
                  <a:schemeClr val="tx1"/>
                </a:solidFill>
              </a:defRPr>
            </a:lvl1pPr>
          </a:lstStyle>
          <a:p>
            <a:pPr lvl="0"/>
            <a:r>
              <a:rPr lang="fi-FI" dirty="0"/>
              <a:t>Taso 3</a:t>
            </a:r>
          </a:p>
        </p:txBody>
      </p:sp>
      <p:sp>
        <p:nvSpPr>
          <p:cNvPr id="44" name="Tekstin paikkamerkki 4">
            <a:extLst>
              <a:ext uri="{FF2B5EF4-FFF2-40B4-BE49-F238E27FC236}">
                <a16:creationId xmlns:a16="http://schemas.microsoft.com/office/drawing/2014/main" id="{78E20D8F-FC99-4AA1-3AF1-6DE227713D61}"/>
              </a:ext>
            </a:extLst>
          </p:cNvPr>
          <p:cNvSpPr>
            <a:spLocks noGrp="1"/>
          </p:cNvSpPr>
          <p:nvPr>
            <p:ph type="body" sz="quarter" idx="66" hasCustomPrompt="1"/>
          </p:nvPr>
        </p:nvSpPr>
        <p:spPr>
          <a:xfrm>
            <a:off x="2678156" y="4768161"/>
            <a:ext cx="1800000" cy="605004"/>
          </a:xfrm>
          <a:prstGeom prst="rect">
            <a:avLst/>
          </a:prstGeom>
          <a:noFill/>
        </p:spPr>
        <p:txBody>
          <a:bodyPr anchor="ctr"/>
          <a:lstStyle>
            <a:lvl1pPr marL="0" indent="0" algn="ctr">
              <a:buNone/>
              <a:defRPr sz="1800" b="1">
                <a:solidFill>
                  <a:schemeClr val="tx1"/>
                </a:solidFill>
              </a:defRPr>
            </a:lvl1pPr>
          </a:lstStyle>
          <a:p>
            <a:pPr lvl="0"/>
            <a:r>
              <a:rPr lang="fi-FI" dirty="0"/>
              <a:t>Taso 3</a:t>
            </a:r>
          </a:p>
        </p:txBody>
      </p:sp>
      <p:sp>
        <p:nvSpPr>
          <p:cNvPr id="30" name="Tekstin paikkamerkki 4">
            <a:extLst>
              <a:ext uri="{FF2B5EF4-FFF2-40B4-BE49-F238E27FC236}">
                <a16:creationId xmlns:a16="http://schemas.microsoft.com/office/drawing/2014/main" id="{E4493340-F5CB-1E09-C06E-976AF081BB00}"/>
              </a:ext>
            </a:extLst>
          </p:cNvPr>
          <p:cNvSpPr>
            <a:spLocks noGrp="1"/>
          </p:cNvSpPr>
          <p:nvPr>
            <p:ph type="body" sz="quarter" idx="54" hasCustomPrompt="1"/>
          </p:nvPr>
        </p:nvSpPr>
        <p:spPr>
          <a:xfrm>
            <a:off x="5196000" y="4768161"/>
            <a:ext cx="1800000" cy="605004"/>
          </a:xfrm>
          <a:prstGeom prst="rect">
            <a:avLst/>
          </a:prstGeom>
          <a:noFill/>
        </p:spPr>
        <p:txBody>
          <a:bodyPr anchor="ctr"/>
          <a:lstStyle>
            <a:lvl1pPr marL="0" indent="0" algn="ctr">
              <a:buNone/>
              <a:defRPr sz="1800" b="1">
                <a:solidFill>
                  <a:schemeClr val="tx1"/>
                </a:solidFill>
              </a:defRPr>
            </a:lvl1pPr>
          </a:lstStyle>
          <a:p>
            <a:pPr lvl="0"/>
            <a:r>
              <a:rPr lang="fi-FI" dirty="0"/>
              <a:t>Taso 3</a:t>
            </a:r>
          </a:p>
        </p:txBody>
      </p:sp>
      <p:sp>
        <p:nvSpPr>
          <p:cNvPr id="32" name="Tekstin paikkamerkki 4">
            <a:extLst>
              <a:ext uri="{FF2B5EF4-FFF2-40B4-BE49-F238E27FC236}">
                <a16:creationId xmlns:a16="http://schemas.microsoft.com/office/drawing/2014/main" id="{80A6C1CD-9928-CE00-0361-761265A0AA29}"/>
              </a:ext>
            </a:extLst>
          </p:cNvPr>
          <p:cNvSpPr>
            <a:spLocks noGrp="1"/>
          </p:cNvSpPr>
          <p:nvPr>
            <p:ph type="body" sz="quarter" idx="56" hasCustomPrompt="1"/>
          </p:nvPr>
        </p:nvSpPr>
        <p:spPr>
          <a:xfrm>
            <a:off x="7716180" y="4768161"/>
            <a:ext cx="1800000" cy="605004"/>
          </a:xfrm>
          <a:prstGeom prst="rect">
            <a:avLst/>
          </a:prstGeom>
          <a:noFill/>
        </p:spPr>
        <p:txBody>
          <a:bodyPr anchor="ctr"/>
          <a:lstStyle>
            <a:lvl1pPr marL="0" indent="0" algn="ctr">
              <a:buNone/>
              <a:defRPr sz="1800" b="1">
                <a:solidFill>
                  <a:schemeClr val="tx1"/>
                </a:solidFill>
              </a:defRPr>
            </a:lvl1pPr>
          </a:lstStyle>
          <a:p>
            <a:pPr lvl="0"/>
            <a:r>
              <a:rPr lang="fi-FI" dirty="0"/>
              <a:t>Taso 3</a:t>
            </a:r>
          </a:p>
        </p:txBody>
      </p:sp>
      <p:sp>
        <p:nvSpPr>
          <p:cNvPr id="36" name="Tekstin paikkamerkki 4">
            <a:extLst>
              <a:ext uri="{FF2B5EF4-FFF2-40B4-BE49-F238E27FC236}">
                <a16:creationId xmlns:a16="http://schemas.microsoft.com/office/drawing/2014/main" id="{9D6FD00F-9EF1-A734-8A1F-9935A9D09FE8}"/>
              </a:ext>
            </a:extLst>
          </p:cNvPr>
          <p:cNvSpPr>
            <a:spLocks noGrp="1"/>
          </p:cNvSpPr>
          <p:nvPr>
            <p:ph type="body" sz="quarter" idx="58" hasCustomPrompt="1"/>
          </p:nvPr>
        </p:nvSpPr>
        <p:spPr>
          <a:xfrm>
            <a:off x="9836974" y="4768161"/>
            <a:ext cx="1800000" cy="605004"/>
          </a:xfrm>
          <a:prstGeom prst="rect">
            <a:avLst/>
          </a:prstGeom>
          <a:noFill/>
        </p:spPr>
        <p:txBody>
          <a:bodyPr anchor="ctr"/>
          <a:lstStyle>
            <a:lvl1pPr marL="0" indent="0" algn="ctr">
              <a:buNone/>
              <a:defRPr sz="1800" b="1">
                <a:solidFill>
                  <a:schemeClr val="tx1"/>
                </a:solidFill>
              </a:defRPr>
            </a:lvl1pPr>
          </a:lstStyle>
          <a:p>
            <a:pPr lvl="0"/>
            <a:r>
              <a:rPr lang="fi-FI" dirty="0"/>
              <a:t>Taso 3</a:t>
            </a:r>
          </a:p>
        </p:txBody>
      </p:sp>
      <p:sp>
        <p:nvSpPr>
          <p:cNvPr id="4" name="Tekstin paikkamerkki 1">
            <a:extLst>
              <a:ext uri="{FF2B5EF4-FFF2-40B4-BE49-F238E27FC236}">
                <a16:creationId xmlns:a16="http://schemas.microsoft.com/office/drawing/2014/main" id="{29E8E88B-9B25-6FE6-02A7-D4B09B27E9E8}"/>
              </a:ext>
            </a:extLst>
          </p:cNvPr>
          <p:cNvSpPr>
            <a:spLocks noGrp="1"/>
          </p:cNvSpPr>
          <p:nvPr>
            <p:ph type="body" sz="quarter" idx="14" hasCustomPrompt="1"/>
          </p:nvPr>
        </p:nvSpPr>
        <p:spPr>
          <a:xfrm>
            <a:off x="1595500" y="5772579"/>
            <a:ext cx="9109012" cy="475820"/>
          </a:xfrm>
        </p:spPr>
        <p:txBody>
          <a:bodyPr tIns="0" anchor="t"/>
          <a:lstStyle>
            <a:lvl1pPr marL="0" indent="0" algn="ctr">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Organisaatiokaavio on organisaation, kuten yrityksen, kaupungin tai muun yhteisön rakennetta kuvaava esitys. Se näyttää organisaation eri osat ja niiden väliset suhteet, ja auttaa hahmottamaan näiden vastuualueita ja hierarkiaa.</a:t>
            </a:r>
          </a:p>
        </p:txBody>
      </p:sp>
      <p:sp>
        <p:nvSpPr>
          <p:cNvPr id="7" name="Alatunnisteen paikkamerkki 6">
            <a:extLst>
              <a:ext uri="{FF2B5EF4-FFF2-40B4-BE49-F238E27FC236}">
                <a16:creationId xmlns:a16="http://schemas.microsoft.com/office/drawing/2014/main" id="{BAF64577-A186-1CE8-B489-C2FBFE0A3CCD}"/>
              </a:ext>
            </a:extLst>
          </p:cNvPr>
          <p:cNvSpPr>
            <a:spLocks noGrp="1"/>
          </p:cNvSpPr>
          <p:nvPr>
            <p:ph type="ftr" sz="quarter" idx="28"/>
          </p:nvPr>
        </p:nvSpPr>
        <p:spPr/>
        <p:txBody>
          <a:bodyPr/>
          <a:lstStyle/>
          <a:p>
            <a:endParaRPr lang="fi-FI" dirty="0"/>
          </a:p>
        </p:txBody>
      </p:sp>
      <p:sp>
        <p:nvSpPr>
          <p:cNvPr id="6" name="Päivämäärän paikkamerkki 5">
            <a:extLst>
              <a:ext uri="{FF2B5EF4-FFF2-40B4-BE49-F238E27FC236}">
                <a16:creationId xmlns:a16="http://schemas.microsoft.com/office/drawing/2014/main" id="{BA743619-D424-8006-9CD9-AAC6CD7D4BCA}"/>
              </a:ext>
            </a:extLst>
          </p:cNvPr>
          <p:cNvSpPr>
            <a:spLocks noGrp="1"/>
          </p:cNvSpPr>
          <p:nvPr>
            <p:ph type="dt" sz="half" idx="27"/>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B18C96AF-0A35-6C75-4205-74D747E10D08}"/>
              </a:ext>
            </a:extLst>
          </p:cNvPr>
          <p:cNvSpPr>
            <a:spLocks noGrp="1"/>
          </p:cNvSpPr>
          <p:nvPr>
            <p:ph type="sldNum" sz="quarter" idx="29"/>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D89DE00A-7654-9E00-0C9B-92E07599CBB0}"/>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444992332"/>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preserve="1" userDrawn="1">
  <p:cSld name="Organisaatio 2">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46099" y="546100"/>
            <a:ext cx="11104564" cy="682928"/>
          </a:xfrm>
          <a:prstGeom prst="rect">
            <a:avLst/>
          </a:prstGeom>
        </p:spPr>
        <p:txBody>
          <a:bodyPr anchor="t"/>
          <a:lstStyle>
            <a:lvl1pPr algn="ctr">
              <a:defRPr sz="3600">
                <a:solidFill>
                  <a:schemeClr val="tx1"/>
                </a:solidFill>
              </a:defRPr>
            </a:lvl1pPr>
          </a:lstStyle>
          <a:p>
            <a:r>
              <a:rPr lang="fi-FI" dirty="0"/>
              <a:t>Organisaatio 2</a:t>
            </a:r>
          </a:p>
        </p:txBody>
      </p:sp>
      <p:sp>
        <p:nvSpPr>
          <p:cNvPr id="63" name="Tekstin paikkamerkki 62">
            <a:extLst>
              <a:ext uri="{FF2B5EF4-FFF2-40B4-BE49-F238E27FC236}">
                <a16:creationId xmlns:a16="http://schemas.microsoft.com/office/drawing/2014/main" id="{D4D62115-9A8A-0281-18E7-46DBC1578F88}"/>
              </a:ext>
              <a:ext uri="{C183D7F6-B498-43B3-948B-1728B52AA6E4}">
                <adec:decorative xmlns:adec="http://schemas.microsoft.com/office/drawing/2017/decorative" val="1"/>
              </a:ext>
            </a:extLst>
          </p:cNvPr>
          <p:cNvSpPr>
            <a:spLocks noGrp="1"/>
          </p:cNvSpPr>
          <p:nvPr>
            <p:ph type="body" sz="quarter" idx="110" hasCustomPrompt="1"/>
          </p:nvPr>
        </p:nvSpPr>
        <p:spPr>
          <a:xfrm rot="5400000">
            <a:off x="5556000" y="2218520"/>
            <a:ext cx="108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57" name="Tekstin paikkamerkki 56">
            <a:extLst>
              <a:ext uri="{FF2B5EF4-FFF2-40B4-BE49-F238E27FC236}">
                <a16:creationId xmlns:a16="http://schemas.microsoft.com/office/drawing/2014/main" id="{64582E81-D83C-C2A1-097B-ED6F33B3AEB8}"/>
              </a:ext>
              <a:ext uri="{C183D7F6-B498-43B3-948B-1728B52AA6E4}">
                <adec:decorative xmlns:adec="http://schemas.microsoft.com/office/drawing/2017/decorative" val="1"/>
              </a:ext>
            </a:extLst>
          </p:cNvPr>
          <p:cNvSpPr>
            <a:spLocks noGrp="1"/>
          </p:cNvSpPr>
          <p:nvPr>
            <p:ph type="body" sz="quarter" idx="104" hasCustomPrompt="1"/>
          </p:nvPr>
        </p:nvSpPr>
        <p:spPr>
          <a:xfrm flipH="1">
            <a:off x="9245793" y="3056930"/>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accent5"/>
          </a:solidFill>
          <a:ln w="3175" cap="sq">
            <a:solidFill>
              <a:schemeClr val="accent5"/>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58" name="Tekstin paikkamerkki 57">
            <a:extLst>
              <a:ext uri="{FF2B5EF4-FFF2-40B4-BE49-F238E27FC236}">
                <a16:creationId xmlns:a16="http://schemas.microsoft.com/office/drawing/2014/main" id="{081E545D-1819-C0A6-233F-81FB68AB70EA}"/>
              </a:ext>
              <a:ext uri="{C183D7F6-B498-43B3-948B-1728B52AA6E4}">
                <adec:decorative xmlns:adec="http://schemas.microsoft.com/office/drawing/2017/decorative" val="1"/>
              </a:ext>
            </a:extLst>
          </p:cNvPr>
          <p:cNvSpPr>
            <a:spLocks noGrp="1"/>
          </p:cNvSpPr>
          <p:nvPr>
            <p:ph type="body" sz="quarter" idx="105" hasCustomPrompt="1"/>
          </p:nvPr>
        </p:nvSpPr>
        <p:spPr>
          <a:xfrm flipH="1">
            <a:off x="8571009" y="3368952"/>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accent5"/>
          </a:solidFill>
          <a:ln w="3175" cap="sq">
            <a:solidFill>
              <a:schemeClr val="accent5"/>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59" name="Tekstin paikkamerkki 58">
            <a:extLst>
              <a:ext uri="{FF2B5EF4-FFF2-40B4-BE49-F238E27FC236}">
                <a16:creationId xmlns:a16="http://schemas.microsoft.com/office/drawing/2014/main" id="{8464A38F-E65C-CB0E-2452-953CE5F156C4}"/>
              </a:ext>
              <a:ext uri="{C183D7F6-B498-43B3-948B-1728B52AA6E4}">
                <adec:decorative xmlns:adec="http://schemas.microsoft.com/office/drawing/2017/decorative" val="1"/>
              </a:ext>
            </a:extLst>
          </p:cNvPr>
          <p:cNvSpPr>
            <a:spLocks noGrp="1"/>
          </p:cNvSpPr>
          <p:nvPr>
            <p:ph type="body" sz="quarter" idx="106" hasCustomPrompt="1"/>
          </p:nvPr>
        </p:nvSpPr>
        <p:spPr>
          <a:xfrm>
            <a:off x="9916573" y="3368952"/>
            <a:ext cx="432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5"/>
          </a:solidFill>
          <a:ln w="3175" cap="sq">
            <a:solidFill>
              <a:schemeClr val="accent5"/>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60" name="Tekstin paikkamerkki 59">
            <a:extLst>
              <a:ext uri="{FF2B5EF4-FFF2-40B4-BE49-F238E27FC236}">
                <a16:creationId xmlns:a16="http://schemas.microsoft.com/office/drawing/2014/main" id="{2A1EEB3A-2724-476A-164D-7071831BD7FC}"/>
              </a:ext>
              <a:ext uri="{C183D7F6-B498-43B3-948B-1728B52AA6E4}">
                <adec:decorative xmlns:adec="http://schemas.microsoft.com/office/drawing/2017/decorative" val="1"/>
              </a:ext>
            </a:extLst>
          </p:cNvPr>
          <p:cNvSpPr>
            <a:spLocks noGrp="1"/>
          </p:cNvSpPr>
          <p:nvPr>
            <p:ph type="body" sz="quarter" idx="107" hasCustomPrompt="1"/>
          </p:nvPr>
        </p:nvSpPr>
        <p:spPr>
          <a:xfrm>
            <a:off x="9635353" y="3056930"/>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accent5"/>
          </a:solidFill>
          <a:ln w="3175" cap="sq">
            <a:solidFill>
              <a:schemeClr val="accent5"/>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61" name="Tekstin paikkamerkki 60">
            <a:extLst>
              <a:ext uri="{FF2B5EF4-FFF2-40B4-BE49-F238E27FC236}">
                <a16:creationId xmlns:a16="http://schemas.microsoft.com/office/drawing/2014/main" id="{9535CD88-5F79-8AAE-8231-A6D99B664596}"/>
              </a:ext>
              <a:ext uri="{C183D7F6-B498-43B3-948B-1728B52AA6E4}">
                <adec:decorative xmlns:adec="http://schemas.microsoft.com/office/drawing/2017/decorative" val="1"/>
              </a:ext>
            </a:extLst>
          </p:cNvPr>
          <p:cNvSpPr>
            <a:spLocks noGrp="1"/>
          </p:cNvSpPr>
          <p:nvPr>
            <p:ph type="body" sz="quarter" idx="108" hasCustomPrompt="1"/>
          </p:nvPr>
        </p:nvSpPr>
        <p:spPr>
          <a:xfrm>
            <a:off x="10297998" y="3368952"/>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accent5"/>
          </a:solidFill>
          <a:ln w="3175" cap="sq">
            <a:solidFill>
              <a:schemeClr val="accent5"/>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62" name="Tekstin paikkamerkki 61">
            <a:extLst>
              <a:ext uri="{FF2B5EF4-FFF2-40B4-BE49-F238E27FC236}">
                <a16:creationId xmlns:a16="http://schemas.microsoft.com/office/drawing/2014/main" id="{246F0043-9D21-80D7-080D-77F3E78D0555}"/>
              </a:ext>
              <a:ext uri="{C183D7F6-B498-43B3-948B-1728B52AA6E4}">
                <adec:decorative xmlns:adec="http://schemas.microsoft.com/office/drawing/2017/decorative" val="1"/>
              </a:ext>
            </a:extLst>
          </p:cNvPr>
          <p:cNvSpPr>
            <a:spLocks noGrp="1"/>
          </p:cNvSpPr>
          <p:nvPr>
            <p:ph type="body" sz="quarter" idx="109" hasCustomPrompt="1"/>
          </p:nvPr>
        </p:nvSpPr>
        <p:spPr>
          <a:xfrm>
            <a:off x="8854023" y="3368952"/>
            <a:ext cx="432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5"/>
          </a:solidFill>
          <a:ln w="3175" cap="sq">
            <a:solidFill>
              <a:schemeClr val="accent5"/>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32" name="Tekstin paikkamerkki 31">
            <a:extLst>
              <a:ext uri="{FF2B5EF4-FFF2-40B4-BE49-F238E27FC236}">
                <a16:creationId xmlns:a16="http://schemas.microsoft.com/office/drawing/2014/main" id="{3C50D9F7-AB7F-FBBA-B101-001DD70A60F3}"/>
              </a:ext>
              <a:ext uri="{C183D7F6-B498-43B3-948B-1728B52AA6E4}">
                <adec:decorative xmlns:adec="http://schemas.microsoft.com/office/drawing/2017/decorative" val="1"/>
              </a:ext>
            </a:extLst>
          </p:cNvPr>
          <p:cNvSpPr>
            <a:spLocks noGrp="1"/>
          </p:cNvSpPr>
          <p:nvPr>
            <p:ph type="body" sz="quarter" idx="102" hasCustomPrompt="1"/>
          </p:nvPr>
        </p:nvSpPr>
        <p:spPr>
          <a:xfrm rot="5400000">
            <a:off x="8058013" y="4568534"/>
            <a:ext cx="108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5"/>
          </a:solidFill>
          <a:ln w="3175" cap="sq">
            <a:solidFill>
              <a:schemeClr val="accent5"/>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33" name="Tekstin paikkamerkki 32">
            <a:extLst>
              <a:ext uri="{FF2B5EF4-FFF2-40B4-BE49-F238E27FC236}">
                <a16:creationId xmlns:a16="http://schemas.microsoft.com/office/drawing/2014/main" id="{288FF8E5-2DEE-7462-9CC6-02421B2862CC}"/>
              </a:ext>
              <a:ext uri="{C183D7F6-B498-43B3-948B-1728B52AA6E4}">
                <adec:decorative xmlns:adec="http://schemas.microsoft.com/office/drawing/2017/decorative" val="1"/>
              </a:ext>
            </a:extLst>
          </p:cNvPr>
          <p:cNvSpPr>
            <a:spLocks noGrp="1"/>
          </p:cNvSpPr>
          <p:nvPr>
            <p:ph type="body" sz="quarter" idx="103" hasCustomPrompt="1"/>
          </p:nvPr>
        </p:nvSpPr>
        <p:spPr>
          <a:xfrm rot="5400000">
            <a:off x="10202026" y="4568534"/>
            <a:ext cx="108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5"/>
          </a:solidFill>
          <a:ln w="3175" cap="sq">
            <a:solidFill>
              <a:schemeClr val="accent5"/>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31" name="Tekstin paikkamerkki 30">
            <a:extLst>
              <a:ext uri="{FF2B5EF4-FFF2-40B4-BE49-F238E27FC236}">
                <a16:creationId xmlns:a16="http://schemas.microsoft.com/office/drawing/2014/main" id="{A2048D38-9B76-BF6F-4D85-0E564B015478}"/>
              </a:ext>
              <a:ext uri="{C183D7F6-B498-43B3-948B-1728B52AA6E4}">
                <adec:decorative xmlns:adec="http://schemas.microsoft.com/office/drawing/2017/decorative" val="1"/>
              </a:ext>
            </a:extLst>
          </p:cNvPr>
          <p:cNvSpPr>
            <a:spLocks noGrp="1"/>
          </p:cNvSpPr>
          <p:nvPr>
            <p:ph type="body" sz="quarter" idx="101" hasCustomPrompt="1"/>
          </p:nvPr>
        </p:nvSpPr>
        <p:spPr>
          <a:xfrm rot="5400000">
            <a:off x="909214" y="4568534"/>
            <a:ext cx="108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5"/>
          </a:solidFill>
          <a:ln w="3175" cap="sq">
            <a:solidFill>
              <a:schemeClr val="accent5"/>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30" name="Tekstin paikkamerkki 29">
            <a:extLst>
              <a:ext uri="{FF2B5EF4-FFF2-40B4-BE49-F238E27FC236}">
                <a16:creationId xmlns:a16="http://schemas.microsoft.com/office/drawing/2014/main" id="{67AA50B1-E3EB-8F62-7156-E77DF887EAE1}"/>
              </a:ext>
              <a:ext uri="{C183D7F6-B498-43B3-948B-1728B52AA6E4}">
                <adec:decorative xmlns:adec="http://schemas.microsoft.com/office/drawing/2017/decorative" val="1"/>
              </a:ext>
            </a:extLst>
          </p:cNvPr>
          <p:cNvSpPr>
            <a:spLocks noGrp="1"/>
          </p:cNvSpPr>
          <p:nvPr>
            <p:ph type="body" sz="quarter" idx="100" hasCustomPrompt="1"/>
          </p:nvPr>
        </p:nvSpPr>
        <p:spPr>
          <a:xfrm rot="5400000">
            <a:off x="3019082" y="4568534"/>
            <a:ext cx="108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5"/>
          </a:solidFill>
          <a:ln w="3175" cap="sq">
            <a:solidFill>
              <a:schemeClr val="accent5"/>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29" name="Tekstin paikkamerkki 28">
            <a:extLst>
              <a:ext uri="{FF2B5EF4-FFF2-40B4-BE49-F238E27FC236}">
                <a16:creationId xmlns:a16="http://schemas.microsoft.com/office/drawing/2014/main" id="{B3E4B0AF-A06F-2A14-BE0A-CFF7EAEF2024}"/>
              </a:ext>
              <a:ext uri="{C183D7F6-B498-43B3-948B-1728B52AA6E4}">
                <adec:decorative xmlns:adec="http://schemas.microsoft.com/office/drawing/2017/decorative" val="1"/>
              </a:ext>
            </a:extLst>
          </p:cNvPr>
          <p:cNvSpPr>
            <a:spLocks noGrp="1"/>
          </p:cNvSpPr>
          <p:nvPr>
            <p:ph type="body" sz="quarter" idx="74" hasCustomPrompt="1"/>
          </p:nvPr>
        </p:nvSpPr>
        <p:spPr>
          <a:xfrm rot="5400000">
            <a:off x="5016000" y="4156951"/>
            <a:ext cx="216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5"/>
          </a:solidFill>
          <a:ln w="3175" cap="sq">
            <a:solidFill>
              <a:schemeClr val="accent5"/>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19" name="Tekstin paikkamerkki 18">
            <a:extLst>
              <a:ext uri="{FF2B5EF4-FFF2-40B4-BE49-F238E27FC236}">
                <a16:creationId xmlns:a16="http://schemas.microsoft.com/office/drawing/2014/main" id="{9CC714EB-13D1-1D5B-E802-AEC96F29EECC}"/>
              </a:ext>
              <a:ext uri="{C183D7F6-B498-43B3-948B-1728B52AA6E4}">
                <adec:decorative xmlns:adec="http://schemas.microsoft.com/office/drawing/2017/decorative" val="1"/>
              </a:ext>
            </a:extLst>
          </p:cNvPr>
          <p:cNvSpPr>
            <a:spLocks noGrp="1"/>
          </p:cNvSpPr>
          <p:nvPr>
            <p:ph type="body" sz="quarter" idx="76" hasCustomPrompt="1"/>
          </p:nvPr>
        </p:nvSpPr>
        <p:spPr>
          <a:xfrm flipH="1">
            <a:off x="2094940" y="3056930"/>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accent5"/>
          </a:solidFill>
          <a:ln w="3175" cap="sq">
            <a:solidFill>
              <a:schemeClr val="accent5"/>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20" name="Tekstin paikkamerkki 19">
            <a:extLst>
              <a:ext uri="{FF2B5EF4-FFF2-40B4-BE49-F238E27FC236}">
                <a16:creationId xmlns:a16="http://schemas.microsoft.com/office/drawing/2014/main" id="{F6E348BA-F1D2-A3A5-0CBB-F14CAE9A1389}"/>
              </a:ext>
              <a:ext uri="{C183D7F6-B498-43B3-948B-1728B52AA6E4}">
                <adec:decorative xmlns:adec="http://schemas.microsoft.com/office/drawing/2017/decorative" val="1"/>
              </a:ext>
            </a:extLst>
          </p:cNvPr>
          <p:cNvSpPr>
            <a:spLocks noGrp="1"/>
          </p:cNvSpPr>
          <p:nvPr>
            <p:ph type="body" sz="quarter" idx="77" hasCustomPrompt="1"/>
          </p:nvPr>
        </p:nvSpPr>
        <p:spPr>
          <a:xfrm flipH="1">
            <a:off x="1427852" y="3368952"/>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accent5"/>
          </a:solidFill>
          <a:ln w="3175" cap="sq">
            <a:solidFill>
              <a:schemeClr val="accent5"/>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21" name="Tekstin paikkamerkki 20">
            <a:extLst>
              <a:ext uri="{FF2B5EF4-FFF2-40B4-BE49-F238E27FC236}">
                <a16:creationId xmlns:a16="http://schemas.microsoft.com/office/drawing/2014/main" id="{3BA2266A-5453-E205-7A76-1AAC6BDA07F0}"/>
              </a:ext>
              <a:ext uri="{C183D7F6-B498-43B3-948B-1728B52AA6E4}">
                <adec:decorative xmlns:adec="http://schemas.microsoft.com/office/drawing/2017/decorative" val="1"/>
              </a:ext>
            </a:extLst>
          </p:cNvPr>
          <p:cNvSpPr>
            <a:spLocks noGrp="1"/>
          </p:cNvSpPr>
          <p:nvPr>
            <p:ph type="body" sz="quarter" idx="96" hasCustomPrompt="1"/>
          </p:nvPr>
        </p:nvSpPr>
        <p:spPr>
          <a:xfrm>
            <a:off x="2773383" y="3368952"/>
            <a:ext cx="54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5"/>
          </a:solidFill>
          <a:ln w="3175" cap="sq">
            <a:solidFill>
              <a:schemeClr val="accent5"/>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22" name="Tekstin paikkamerkki 21">
            <a:extLst>
              <a:ext uri="{FF2B5EF4-FFF2-40B4-BE49-F238E27FC236}">
                <a16:creationId xmlns:a16="http://schemas.microsoft.com/office/drawing/2014/main" id="{CB0D3F5C-302A-DA8F-8122-64205BC44FAC}"/>
              </a:ext>
              <a:ext uri="{C183D7F6-B498-43B3-948B-1728B52AA6E4}">
                <adec:decorative xmlns:adec="http://schemas.microsoft.com/office/drawing/2017/decorative" val="1"/>
              </a:ext>
            </a:extLst>
          </p:cNvPr>
          <p:cNvSpPr>
            <a:spLocks noGrp="1"/>
          </p:cNvSpPr>
          <p:nvPr>
            <p:ph type="body" sz="quarter" idx="97" hasCustomPrompt="1"/>
          </p:nvPr>
        </p:nvSpPr>
        <p:spPr>
          <a:xfrm>
            <a:off x="2484500" y="3056930"/>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accent5"/>
          </a:solidFill>
          <a:ln w="3175" cap="sq">
            <a:solidFill>
              <a:schemeClr val="accent5"/>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25" name="Tekstin paikkamerkki 24">
            <a:extLst>
              <a:ext uri="{FF2B5EF4-FFF2-40B4-BE49-F238E27FC236}">
                <a16:creationId xmlns:a16="http://schemas.microsoft.com/office/drawing/2014/main" id="{9AFEEDE1-078B-F5D5-4B6F-1089C9E6D000}"/>
              </a:ext>
              <a:ext uri="{C183D7F6-B498-43B3-948B-1728B52AA6E4}">
                <adec:decorative xmlns:adec="http://schemas.microsoft.com/office/drawing/2017/decorative" val="1"/>
              </a:ext>
            </a:extLst>
          </p:cNvPr>
          <p:cNvSpPr>
            <a:spLocks noGrp="1"/>
          </p:cNvSpPr>
          <p:nvPr>
            <p:ph type="body" sz="quarter" idx="98" hasCustomPrompt="1"/>
          </p:nvPr>
        </p:nvSpPr>
        <p:spPr>
          <a:xfrm>
            <a:off x="3154841" y="3368952"/>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accent5"/>
          </a:solidFill>
          <a:ln w="3175" cap="sq">
            <a:solidFill>
              <a:schemeClr val="accent5"/>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26" name="Tekstin paikkamerkki 25">
            <a:extLst>
              <a:ext uri="{FF2B5EF4-FFF2-40B4-BE49-F238E27FC236}">
                <a16:creationId xmlns:a16="http://schemas.microsoft.com/office/drawing/2014/main" id="{2C06EA7A-DE17-73E5-99C5-592751EBC86C}"/>
              </a:ext>
              <a:ext uri="{C183D7F6-B498-43B3-948B-1728B52AA6E4}">
                <adec:decorative xmlns:adec="http://schemas.microsoft.com/office/drawing/2017/decorative" val="1"/>
              </a:ext>
            </a:extLst>
          </p:cNvPr>
          <p:cNvSpPr>
            <a:spLocks noGrp="1"/>
          </p:cNvSpPr>
          <p:nvPr>
            <p:ph type="body" sz="quarter" idx="99" hasCustomPrompt="1"/>
          </p:nvPr>
        </p:nvSpPr>
        <p:spPr>
          <a:xfrm>
            <a:off x="1710866" y="3368952"/>
            <a:ext cx="54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5"/>
          </a:solidFill>
          <a:ln w="3175" cap="sq">
            <a:solidFill>
              <a:schemeClr val="accent5"/>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3" name="Tekstin paikkamerkki 2">
            <a:extLst>
              <a:ext uri="{FF2B5EF4-FFF2-40B4-BE49-F238E27FC236}">
                <a16:creationId xmlns:a16="http://schemas.microsoft.com/office/drawing/2014/main" id="{393E15FB-309A-D535-0220-27DEB33B3E80}"/>
              </a:ext>
              <a:ext uri="{C183D7F6-B498-43B3-948B-1728B52AA6E4}">
                <adec:decorative xmlns:adec="http://schemas.microsoft.com/office/drawing/2017/decorative" val="1"/>
              </a:ext>
            </a:extLst>
          </p:cNvPr>
          <p:cNvSpPr>
            <a:spLocks noGrp="1"/>
          </p:cNvSpPr>
          <p:nvPr>
            <p:ph type="body" sz="quarter" idx="70" hasCustomPrompt="1"/>
          </p:nvPr>
        </p:nvSpPr>
        <p:spPr>
          <a:xfrm flipH="1">
            <a:off x="2924381" y="2214480"/>
            <a:ext cx="2803698"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10" name="Tekstin paikkamerkki 9">
            <a:extLst>
              <a:ext uri="{FF2B5EF4-FFF2-40B4-BE49-F238E27FC236}">
                <a16:creationId xmlns:a16="http://schemas.microsoft.com/office/drawing/2014/main" id="{31DF8E15-04DE-5CDE-CA1C-6E3F3F7AB8F2}"/>
              </a:ext>
              <a:ext uri="{C183D7F6-B498-43B3-948B-1728B52AA6E4}">
                <adec:decorative xmlns:adec="http://schemas.microsoft.com/office/drawing/2017/decorative" val="1"/>
              </a:ext>
            </a:extLst>
          </p:cNvPr>
          <p:cNvSpPr>
            <a:spLocks noGrp="1"/>
          </p:cNvSpPr>
          <p:nvPr>
            <p:ph type="body" sz="quarter" idx="71" hasCustomPrompt="1"/>
          </p:nvPr>
        </p:nvSpPr>
        <p:spPr>
          <a:xfrm flipH="1">
            <a:off x="5681725" y="1902458"/>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11" name="Tekstin paikkamerkki 10">
            <a:extLst>
              <a:ext uri="{FF2B5EF4-FFF2-40B4-BE49-F238E27FC236}">
                <a16:creationId xmlns:a16="http://schemas.microsoft.com/office/drawing/2014/main" id="{63700FAE-3D10-DF11-0814-E8720B6AB963}"/>
              </a:ext>
              <a:ext uri="{C183D7F6-B498-43B3-948B-1728B52AA6E4}">
                <adec:decorative xmlns:adec="http://schemas.microsoft.com/office/drawing/2017/decorative" val="1"/>
              </a:ext>
            </a:extLst>
          </p:cNvPr>
          <p:cNvSpPr>
            <a:spLocks noGrp="1"/>
          </p:cNvSpPr>
          <p:nvPr>
            <p:ph type="body" sz="quarter" idx="72" hasCustomPrompt="1"/>
          </p:nvPr>
        </p:nvSpPr>
        <p:spPr>
          <a:xfrm flipH="1">
            <a:off x="2481836" y="2214480"/>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12" name="Tekstin paikkamerkki 11">
            <a:extLst>
              <a:ext uri="{FF2B5EF4-FFF2-40B4-BE49-F238E27FC236}">
                <a16:creationId xmlns:a16="http://schemas.microsoft.com/office/drawing/2014/main" id="{7D1F02B6-8908-CBD4-377E-1E156E5DB8B1}"/>
              </a:ext>
              <a:ext uri="{C183D7F6-B498-43B3-948B-1728B52AA6E4}">
                <adec:decorative xmlns:adec="http://schemas.microsoft.com/office/drawing/2017/decorative" val="1"/>
              </a:ext>
            </a:extLst>
          </p:cNvPr>
          <p:cNvSpPr>
            <a:spLocks noGrp="1"/>
          </p:cNvSpPr>
          <p:nvPr>
            <p:ph type="body" sz="quarter" idx="94" hasCustomPrompt="1"/>
          </p:nvPr>
        </p:nvSpPr>
        <p:spPr>
          <a:xfrm>
            <a:off x="6463921" y="2214480"/>
            <a:ext cx="2803698"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17" name="Tekstin paikkamerkki 16">
            <a:extLst>
              <a:ext uri="{FF2B5EF4-FFF2-40B4-BE49-F238E27FC236}">
                <a16:creationId xmlns:a16="http://schemas.microsoft.com/office/drawing/2014/main" id="{F07D8310-A1A4-ACA6-A3F5-BD0393C834C5}"/>
              </a:ext>
              <a:ext uri="{C183D7F6-B498-43B3-948B-1728B52AA6E4}">
                <adec:decorative xmlns:adec="http://schemas.microsoft.com/office/drawing/2017/decorative" val="1"/>
              </a:ext>
            </a:extLst>
          </p:cNvPr>
          <p:cNvSpPr>
            <a:spLocks noGrp="1"/>
          </p:cNvSpPr>
          <p:nvPr>
            <p:ph type="body" sz="quarter" idx="68" hasCustomPrompt="1"/>
          </p:nvPr>
        </p:nvSpPr>
        <p:spPr>
          <a:xfrm>
            <a:off x="6071285" y="1902458"/>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18" name="Tekstin paikkamerkki 17">
            <a:extLst>
              <a:ext uri="{FF2B5EF4-FFF2-40B4-BE49-F238E27FC236}">
                <a16:creationId xmlns:a16="http://schemas.microsoft.com/office/drawing/2014/main" id="{AF4F6AE2-358C-F597-9AE8-25869A531F20}"/>
              </a:ext>
              <a:ext uri="{C183D7F6-B498-43B3-948B-1728B52AA6E4}">
                <adec:decorative xmlns:adec="http://schemas.microsoft.com/office/drawing/2017/decorative" val="1"/>
              </a:ext>
            </a:extLst>
          </p:cNvPr>
          <p:cNvSpPr>
            <a:spLocks noGrp="1"/>
          </p:cNvSpPr>
          <p:nvPr>
            <p:ph type="body" sz="quarter" idx="95" hasCustomPrompt="1"/>
          </p:nvPr>
        </p:nvSpPr>
        <p:spPr>
          <a:xfrm>
            <a:off x="9267619" y="2214480"/>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tx2"/>
          </a:solidFill>
          <a:ln w="3175" cap="sq">
            <a:solidFill>
              <a:schemeClr val="tx2"/>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13" name="Tekstin paikkamerkki 4">
            <a:extLst>
              <a:ext uri="{FF2B5EF4-FFF2-40B4-BE49-F238E27FC236}">
                <a16:creationId xmlns:a16="http://schemas.microsoft.com/office/drawing/2014/main" id="{A863C22D-214A-7F9D-F1C3-C2FE9C4AA85A}"/>
              </a:ext>
              <a:ext uri="{C183D7F6-B498-43B3-948B-1728B52AA6E4}">
                <adec:decorative xmlns:adec="http://schemas.microsoft.com/office/drawing/2017/decorative" val="1"/>
              </a:ext>
            </a:extLst>
          </p:cNvPr>
          <p:cNvSpPr>
            <a:spLocks noGrp="1"/>
          </p:cNvSpPr>
          <p:nvPr>
            <p:ph type="body" sz="quarter" idx="43" hasCustomPrompt="1"/>
          </p:nvPr>
        </p:nvSpPr>
        <p:spPr>
          <a:xfrm>
            <a:off x="543718" y="1262285"/>
            <a:ext cx="11104564" cy="766539"/>
          </a:xfrm>
          <a:prstGeom prst="roundRect">
            <a:avLst/>
          </a:prstGeom>
          <a:solidFill>
            <a:schemeClr val="tx2"/>
          </a:solidFill>
          <a:ln w="38100">
            <a:solidFill>
              <a:schemeClr val="tx2"/>
            </a:solidFill>
          </a:ln>
        </p:spPr>
        <p:txBody>
          <a:bodyPr anchor="ctr"/>
          <a:lstStyle>
            <a:lvl1pPr marL="0" indent="0" algn="ctr">
              <a:buNone/>
              <a:defRPr sz="2000" b="1">
                <a:solidFill>
                  <a:schemeClr val="bg1"/>
                </a:solidFill>
              </a:defRPr>
            </a:lvl1pPr>
          </a:lstStyle>
          <a:p>
            <a:pPr lvl="0"/>
            <a:r>
              <a:rPr lang="fi-FI" dirty="0"/>
              <a:t> </a:t>
            </a:r>
          </a:p>
        </p:txBody>
      </p:sp>
      <p:sp>
        <p:nvSpPr>
          <p:cNvPr id="14" name="Tekstin paikkamerkki 4">
            <a:extLst>
              <a:ext uri="{FF2B5EF4-FFF2-40B4-BE49-F238E27FC236}">
                <a16:creationId xmlns:a16="http://schemas.microsoft.com/office/drawing/2014/main" id="{D47A76B3-AB41-555B-FF3E-5A4D8BF149C5}"/>
              </a:ext>
            </a:extLst>
          </p:cNvPr>
          <p:cNvSpPr>
            <a:spLocks noGrp="1"/>
          </p:cNvSpPr>
          <p:nvPr>
            <p:ph type="body" sz="quarter" idx="44" hasCustomPrompt="1"/>
          </p:nvPr>
        </p:nvSpPr>
        <p:spPr>
          <a:xfrm>
            <a:off x="547686" y="1414429"/>
            <a:ext cx="11096628" cy="382456"/>
          </a:xfrm>
          <a:prstGeom prst="rect">
            <a:avLst/>
          </a:prstGeom>
          <a:noFill/>
        </p:spPr>
        <p:txBody>
          <a:bodyPr anchor="ctr"/>
          <a:lstStyle>
            <a:lvl1pPr marL="0" indent="0" algn="ctr">
              <a:buNone/>
              <a:defRPr sz="2800" b="1">
                <a:solidFill>
                  <a:schemeClr val="bg1"/>
                </a:solidFill>
              </a:defRPr>
            </a:lvl1pPr>
          </a:lstStyle>
          <a:p>
            <a:pPr lvl="0"/>
            <a:r>
              <a:rPr lang="fi-FI" dirty="0"/>
              <a:t>Taso 1</a:t>
            </a:r>
          </a:p>
        </p:txBody>
      </p:sp>
      <p:sp>
        <p:nvSpPr>
          <p:cNvPr id="39" name="Tekstin paikkamerkki 4">
            <a:extLst>
              <a:ext uri="{FF2B5EF4-FFF2-40B4-BE49-F238E27FC236}">
                <a16:creationId xmlns:a16="http://schemas.microsoft.com/office/drawing/2014/main" id="{E8CFC1B7-CA4F-799B-1995-D4027D98DF4A}"/>
              </a:ext>
              <a:ext uri="{C183D7F6-B498-43B3-948B-1728B52AA6E4}">
                <adec:decorative xmlns:adec="http://schemas.microsoft.com/office/drawing/2017/decorative" val="1"/>
              </a:ext>
            </a:extLst>
          </p:cNvPr>
          <p:cNvSpPr>
            <a:spLocks noGrp="1"/>
          </p:cNvSpPr>
          <p:nvPr>
            <p:ph type="body" sz="quarter" idx="61" hasCustomPrompt="1"/>
          </p:nvPr>
        </p:nvSpPr>
        <p:spPr>
          <a:xfrm>
            <a:off x="1257759" y="2426257"/>
            <a:ext cx="2520000" cy="792000"/>
          </a:xfrm>
          <a:prstGeom prst="roundRect">
            <a:avLst/>
          </a:prstGeom>
          <a:solidFill>
            <a:schemeClr val="accent5"/>
          </a:solidFill>
          <a:ln w="38100">
            <a:solidFill>
              <a:schemeClr val="accent5"/>
            </a:solidFill>
          </a:ln>
        </p:spPr>
        <p:txBody>
          <a:bodyPr anchor="ctr"/>
          <a:lstStyle>
            <a:lvl1pPr marL="0" indent="0" algn="ctr">
              <a:buNone/>
              <a:defRPr sz="2000" b="1">
                <a:solidFill>
                  <a:schemeClr val="bg1"/>
                </a:solidFill>
              </a:defRPr>
            </a:lvl1pPr>
          </a:lstStyle>
          <a:p>
            <a:pPr lvl="0"/>
            <a:r>
              <a:rPr lang="fi-FI" dirty="0"/>
              <a:t> </a:t>
            </a:r>
          </a:p>
        </p:txBody>
      </p:sp>
      <p:sp>
        <p:nvSpPr>
          <p:cNvPr id="40" name="Tekstin paikkamerkki 4">
            <a:extLst>
              <a:ext uri="{FF2B5EF4-FFF2-40B4-BE49-F238E27FC236}">
                <a16:creationId xmlns:a16="http://schemas.microsoft.com/office/drawing/2014/main" id="{98520A54-90AE-64F9-7EB0-02AD97541943}"/>
              </a:ext>
            </a:extLst>
          </p:cNvPr>
          <p:cNvSpPr>
            <a:spLocks noGrp="1"/>
          </p:cNvSpPr>
          <p:nvPr>
            <p:ph type="body" sz="quarter" idx="62" hasCustomPrompt="1"/>
          </p:nvPr>
        </p:nvSpPr>
        <p:spPr>
          <a:xfrm>
            <a:off x="1257759" y="2582166"/>
            <a:ext cx="2520000" cy="480182"/>
          </a:xfrm>
          <a:prstGeom prst="rect">
            <a:avLst/>
          </a:prstGeom>
          <a:noFill/>
        </p:spPr>
        <p:txBody>
          <a:bodyPr anchor="ctr"/>
          <a:lstStyle>
            <a:lvl1pPr marL="0" indent="0" algn="ctr">
              <a:buNone/>
              <a:defRPr sz="2000" b="1">
                <a:solidFill>
                  <a:schemeClr val="bg1"/>
                </a:solidFill>
              </a:defRPr>
            </a:lvl1pPr>
          </a:lstStyle>
          <a:p>
            <a:pPr lvl="0"/>
            <a:r>
              <a:rPr lang="fi-FI" dirty="0"/>
              <a:t>Taso 2</a:t>
            </a:r>
          </a:p>
        </p:txBody>
      </p:sp>
      <p:sp>
        <p:nvSpPr>
          <p:cNvPr id="37" name="Tekstin paikkamerkki 4">
            <a:extLst>
              <a:ext uri="{FF2B5EF4-FFF2-40B4-BE49-F238E27FC236}">
                <a16:creationId xmlns:a16="http://schemas.microsoft.com/office/drawing/2014/main" id="{8B77DDF9-7EB7-8F14-FE65-64105BEFDF05}"/>
              </a:ext>
              <a:ext uri="{C183D7F6-B498-43B3-948B-1728B52AA6E4}">
                <adec:decorative xmlns:adec="http://schemas.microsoft.com/office/drawing/2017/decorative" val="1"/>
              </a:ext>
            </a:extLst>
          </p:cNvPr>
          <p:cNvSpPr>
            <a:spLocks noGrp="1"/>
          </p:cNvSpPr>
          <p:nvPr>
            <p:ph type="body" sz="quarter" idx="59" hasCustomPrompt="1"/>
          </p:nvPr>
        </p:nvSpPr>
        <p:spPr>
          <a:xfrm>
            <a:off x="4836000" y="2426257"/>
            <a:ext cx="2520000" cy="792000"/>
          </a:xfrm>
          <a:prstGeom prst="roundRect">
            <a:avLst/>
          </a:prstGeom>
          <a:solidFill>
            <a:schemeClr val="accent5"/>
          </a:solidFill>
          <a:ln w="38100">
            <a:solidFill>
              <a:schemeClr val="accent5"/>
            </a:solidFill>
          </a:ln>
        </p:spPr>
        <p:txBody>
          <a:bodyPr anchor="ctr"/>
          <a:lstStyle>
            <a:lvl1pPr marL="0" indent="0" algn="ctr">
              <a:buNone/>
              <a:defRPr sz="2000" b="1">
                <a:solidFill>
                  <a:schemeClr val="bg1"/>
                </a:solidFill>
              </a:defRPr>
            </a:lvl1pPr>
          </a:lstStyle>
          <a:p>
            <a:pPr lvl="0"/>
            <a:r>
              <a:rPr lang="fi-FI" dirty="0"/>
              <a:t> </a:t>
            </a:r>
          </a:p>
        </p:txBody>
      </p:sp>
      <p:sp>
        <p:nvSpPr>
          <p:cNvPr id="38" name="Tekstin paikkamerkki 4">
            <a:extLst>
              <a:ext uri="{FF2B5EF4-FFF2-40B4-BE49-F238E27FC236}">
                <a16:creationId xmlns:a16="http://schemas.microsoft.com/office/drawing/2014/main" id="{5328412C-9D82-560C-AD32-3D43844DDDD7}"/>
              </a:ext>
            </a:extLst>
          </p:cNvPr>
          <p:cNvSpPr>
            <a:spLocks noGrp="1"/>
          </p:cNvSpPr>
          <p:nvPr>
            <p:ph type="body" sz="quarter" idx="60" hasCustomPrompt="1"/>
          </p:nvPr>
        </p:nvSpPr>
        <p:spPr>
          <a:xfrm>
            <a:off x="4836000" y="2582166"/>
            <a:ext cx="2520000" cy="480182"/>
          </a:xfrm>
          <a:prstGeom prst="rect">
            <a:avLst/>
          </a:prstGeom>
          <a:noFill/>
        </p:spPr>
        <p:txBody>
          <a:bodyPr anchor="ctr"/>
          <a:lstStyle>
            <a:lvl1pPr marL="0" indent="0" algn="ctr">
              <a:buNone/>
              <a:defRPr sz="2000" b="1">
                <a:solidFill>
                  <a:schemeClr val="bg1"/>
                </a:solidFill>
              </a:defRPr>
            </a:lvl1pPr>
          </a:lstStyle>
          <a:p>
            <a:pPr lvl="0"/>
            <a:r>
              <a:rPr lang="fi-FI" dirty="0"/>
              <a:t>Taso 2</a:t>
            </a:r>
          </a:p>
        </p:txBody>
      </p:sp>
      <p:sp>
        <p:nvSpPr>
          <p:cNvPr id="23" name="Tekstin paikkamerkki 4">
            <a:extLst>
              <a:ext uri="{FF2B5EF4-FFF2-40B4-BE49-F238E27FC236}">
                <a16:creationId xmlns:a16="http://schemas.microsoft.com/office/drawing/2014/main" id="{BAFD726A-69B5-2A2E-72AC-BAB259DBBB90}"/>
              </a:ext>
              <a:ext uri="{C183D7F6-B498-43B3-948B-1728B52AA6E4}">
                <adec:decorative xmlns:adec="http://schemas.microsoft.com/office/drawing/2017/decorative" val="1"/>
              </a:ext>
            </a:extLst>
          </p:cNvPr>
          <p:cNvSpPr>
            <a:spLocks noGrp="1"/>
          </p:cNvSpPr>
          <p:nvPr>
            <p:ph type="body" sz="quarter" idx="47" hasCustomPrompt="1"/>
          </p:nvPr>
        </p:nvSpPr>
        <p:spPr>
          <a:xfrm>
            <a:off x="8416577" y="2426257"/>
            <a:ext cx="2520000" cy="792000"/>
          </a:xfrm>
          <a:prstGeom prst="roundRect">
            <a:avLst/>
          </a:prstGeom>
          <a:solidFill>
            <a:schemeClr val="accent5"/>
          </a:solidFill>
          <a:ln w="38100">
            <a:solidFill>
              <a:schemeClr val="accent5"/>
            </a:solidFill>
          </a:ln>
        </p:spPr>
        <p:txBody>
          <a:bodyPr anchor="ctr"/>
          <a:lstStyle>
            <a:lvl1pPr marL="0" indent="0" algn="ctr">
              <a:buNone/>
              <a:defRPr sz="2000" b="1">
                <a:solidFill>
                  <a:schemeClr val="bg1"/>
                </a:solidFill>
              </a:defRPr>
            </a:lvl1pPr>
          </a:lstStyle>
          <a:p>
            <a:pPr lvl="0"/>
            <a:r>
              <a:rPr lang="fi-FI" dirty="0"/>
              <a:t> </a:t>
            </a:r>
          </a:p>
        </p:txBody>
      </p:sp>
      <p:sp>
        <p:nvSpPr>
          <p:cNvPr id="24" name="Tekstin paikkamerkki 4">
            <a:extLst>
              <a:ext uri="{FF2B5EF4-FFF2-40B4-BE49-F238E27FC236}">
                <a16:creationId xmlns:a16="http://schemas.microsoft.com/office/drawing/2014/main" id="{9B8B7F45-88CB-97B3-49D2-5369D17A88E9}"/>
              </a:ext>
            </a:extLst>
          </p:cNvPr>
          <p:cNvSpPr>
            <a:spLocks noGrp="1"/>
          </p:cNvSpPr>
          <p:nvPr>
            <p:ph type="body" sz="quarter" idx="48" hasCustomPrompt="1"/>
          </p:nvPr>
        </p:nvSpPr>
        <p:spPr>
          <a:xfrm>
            <a:off x="8414241" y="2582166"/>
            <a:ext cx="2520000" cy="480182"/>
          </a:xfrm>
          <a:prstGeom prst="rect">
            <a:avLst/>
          </a:prstGeom>
          <a:noFill/>
        </p:spPr>
        <p:txBody>
          <a:bodyPr anchor="ctr"/>
          <a:lstStyle>
            <a:lvl1pPr marL="0" indent="0" algn="ctr">
              <a:buNone/>
              <a:defRPr sz="2000" b="1">
                <a:solidFill>
                  <a:schemeClr val="bg1"/>
                </a:solidFill>
              </a:defRPr>
            </a:lvl1pPr>
          </a:lstStyle>
          <a:p>
            <a:pPr lvl="0"/>
            <a:r>
              <a:rPr lang="fi-FI" dirty="0"/>
              <a:t>Taso 2</a:t>
            </a:r>
          </a:p>
        </p:txBody>
      </p:sp>
      <p:sp>
        <p:nvSpPr>
          <p:cNvPr id="41" name="Tekstin paikkamerkki 4">
            <a:extLst>
              <a:ext uri="{FF2B5EF4-FFF2-40B4-BE49-F238E27FC236}">
                <a16:creationId xmlns:a16="http://schemas.microsoft.com/office/drawing/2014/main" id="{2DCC7FF4-59D2-6BAD-7457-5595AB3B275F}"/>
              </a:ext>
              <a:ext uri="{C183D7F6-B498-43B3-948B-1728B52AA6E4}">
                <adec:decorative xmlns:adec="http://schemas.microsoft.com/office/drawing/2017/decorative" val="1"/>
              </a:ext>
            </a:extLst>
          </p:cNvPr>
          <p:cNvSpPr>
            <a:spLocks noGrp="1"/>
          </p:cNvSpPr>
          <p:nvPr>
            <p:ph type="body" sz="quarter" idx="63" hasCustomPrompt="1"/>
          </p:nvPr>
        </p:nvSpPr>
        <p:spPr>
          <a:xfrm>
            <a:off x="549214" y="3686536"/>
            <a:ext cx="1800000" cy="720000"/>
          </a:xfrm>
          <a:prstGeom prst="roundRect">
            <a:avLst/>
          </a:prstGeom>
          <a:solidFill>
            <a:schemeClr val="bg1"/>
          </a:solidFill>
          <a:ln w="38100">
            <a:solidFill>
              <a:schemeClr val="accent5"/>
            </a:solidFill>
          </a:ln>
        </p:spPr>
        <p:txBody>
          <a:bodyPr anchor="ctr"/>
          <a:lstStyle>
            <a:lvl1pPr marL="0" indent="0" algn="ctr">
              <a:buNone/>
              <a:defRPr sz="2000" b="1">
                <a:solidFill>
                  <a:schemeClr val="bg1"/>
                </a:solidFill>
              </a:defRPr>
            </a:lvl1pPr>
          </a:lstStyle>
          <a:p>
            <a:pPr lvl="0"/>
            <a:r>
              <a:rPr lang="fi-FI" dirty="0"/>
              <a:t> </a:t>
            </a:r>
          </a:p>
        </p:txBody>
      </p:sp>
      <p:sp>
        <p:nvSpPr>
          <p:cNvPr id="42" name="Tekstin paikkamerkki 4">
            <a:extLst>
              <a:ext uri="{FF2B5EF4-FFF2-40B4-BE49-F238E27FC236}">
                <a16:creationId xmlns:a16="http://schemas.microsoft.com/office/drawing/2014/main" id="{78F96F63-05A2-8D10-94F3-63DBBA37D7BF}"/>
              </a:ext>
            </a:extLst>
          </p:cNvPr>
          <p:cNvSpPr>
            <a:spLocks noGrp="1"/>
          </p:cNvSpPr>
          <p:nvPr>
            <p:ph type="body" sz="quarter" idx="64" hasCustomPrompt="1"/>
          </p:nvPr>
        </p:nvSpPr>
        <p:spPr>
          <a:xfrm>
            <a:off x="549214" y="3842445"/>
            <a:ext cx="1800000" cy="408182"/>
          </a:xfrm>
          <a:prstGeom prst="rect">
            <a:avLst/>
          </a:prstGeom>
          <a:noFill/>
        </p:spPr>
        <p:txBody>
          <a:bodyPr anchor="ctr"/>
          <a:lstStyle>
            <a:lvl1pPr marL="0" indent="0" algn="ctr">
              <a:buNone/>
              <a:defRPr sz="1600" b="1">
                <a:solidFill>
                  <a:schemeClr val="tx1"/>
                </a:solidFill>
              </a:defRPr>
            </a:lvl1pPr>
          </a:lstStyle>
          <a:p>
            <a:pPr lvl="0"/>
            <a:r>
              <a:rPr lang="fi-FI" dirty="0"/>
              <a:t>Taso 3</a:t>
            </a:r>
          </a:p>
        </p:txBody>
      </p:sp>
      <p:sp>
        <p:nvSpPr>
          <p:cNvPr id="27" name="Tekstin paikkamerkki 4">
            <a:extLst>
              <a:ext uri="{FF2B5EF4-FFF2-40B4-BE49-F238E27FC236}">
                <a16:creationId xmlns:a16="http://schemas.microsoft.com/office/drawing/2014/main" id="{B51CBB6B-9197-2F12-8D47-8E4D72E09E9F}"/>
              </a:ext>
              <a:ext uri="{C183D7F6-B498-43B3-948B-1728B52AA6E4}">
                <adec:decorative xmlns:adec="http://schemas.microsoft.com/office/drawing/2017/decorative" val="1"/>
              </a:ext>
            </a:extLst>
          </p:cNvPr>
          <p:cNvSpPr>
            <a:spLocks noGrp="1"/>
          </p:cNvSpPr>
          <p:nvPr>
            <p:ph type="body" sz="quarter" idx="78" hasCustomPrompt="1"/>
          </p:nvPr>
        </p:nvSpPr>
        <p:spPr>
          <a:xfrm>
            <a:off x="2659082" y="3686536"/>
            <a:ext cx="1800000" cy="720000"/>
          </a:xfrm>
          <a:prstGeom prst="roundRect">
            <a:avLst/>
          </a:prstGeom>
          <a:solidFill>
            <a:schemeClr val="bg1"/>
          </a:solidFill>
          <a:ln w="38100">
            <a:solidFill>
              <a:schemeClr val="accent5"/>
            </a:solidFill>
          </a:ln>
        </p:spPr>
        <p:txBody>
          <a:bodyPr anchor="ctr"/>
          <a:lstStyle>
            <a:lvl1pPr marL="0" indent="0" algn="ctr">
              <a:buNone/>
              <a:defRPr sz="2000" b="1">
                <a:solidFill>
                  <a:schemeClr val="bg1"/>
                </a:solidFill>
              </a:defRPr>
            </a:lvl1pPr>
          </a:lstStyle>
          <a:p>
            <a:pPr lvl="0"/>
            <a:r>
              <a:rPr lang="fi-FI" dirty="0"/>
              <a:t> </a:t>
            </a:r>
          </a:p>
        </p:txBody>
      </p:sp>
      <p:sp>
        <p:nvSpPr>
          <p:cNvPr id="28" name="Tekstin paikkamerkki 4">
            <a:extLst>
              <a:ext uri="{FF2B5EF4-FFF2-40B4-BE49-F238E27FC236}">
                <a16:creationId xmlns:a16="http://schemas.microsoft.com/office/drawing/2014/main" id="{87879D4D-E026-6F88-331F-CC924B9312F5}"/>
              </a:ext>
            </a:extLst>
          </p:cNvPr>
          <p:cNvSpPr>
            <a:spLocks noGrp="1"/>
          </p:cNvSpPr>
          <p:nvPr>
            <p:ph type="body" sz="quarter" idx="79" hasCustomPrompt="1"/>
          </p:nvPr>
        </p:nvSpPr>
        <p:spPr>
          <a:xfrm>
            <a:off x="2659082" y="3842445"/>
            <a:ext cx="1800000" cy="408182"/>
          </a:xfrm>
          <a:prstGeom prst="rect">
            <a:avLst/>
          </a:prstGeom>
          <a:noFill/>
        </p:spPr>
        <p:txBody>
          <a:bodyPr anchor="ctr"/>
          <a:lstStyle>
            <a:lvl1pPr marL="0" indent="0" algn="ctr">
              <a:buNone/>
              <a:defRPr sz="1600" b="1">
                <a:solidFill>
                  <a:schemeClr val="tx1"/>
                </a:solidFill>
              </a:defRPr>
            </a:lvl1pPr>
          </a:lstStyle>
          <a:p>
            <a:pPr lvl="0"/>
            <a:r>
              <a:rPr lang="fi-FI" dirty="0"/>
              <a:t>Taso 3</a:t>
            </a:r>
          </a:p>
        </p:txBody>
      </p:sp>
      <p:sp>
        <p:nvSpPr>
          <p:cNvPr id="34" name="Tekstin paikkamerkki 4">
            <a:extLst>
              <a:ext uri="{FF2B5EF4-FFF2-40B4-BE49-F238E27FC236}">
                <a16:creationId xmlns:a16="http://schemas.microsoft.com/office/drawing/2014/main" id="{0107714C-ABD0-EE07-BD8D-A0D34CE54665}"/>
              </a:ext>
              <a:ext uri="{C183D7F6-B498-43B3-948B-1728B52AA6E4}">
                <adec:decorative xmlns:adec="http://schemas.microsoft.com/office/drawing/2017/decorative" val="1"/>
              </a:ext>
            </a:extLst>
          </p:cNvPr>
          <p:cNvSpPr>
            <a:spLocks noGrp="1"/>
          </p:cNvSpPr>
          <p:nvPr>
            <p:ph type="body" sz="quarter" idx="80" hasCustomPrompt="1"/>
          </p:nvPr>
        </p:nvSpPr>
        <p:spPr>
          <a:xfrm>
            <a:off x="5196000" y="3686536"/>
            <a:ext cx="1800000" cy="720000"/>
          </a:xfrm>
          <a:prstGeom prst="roundRect">
            <a:avLst/>
          </a:prstGeom>
          <a:solidFill>
            <a:schemeClr val="bg1"/>
          </a:solidFill>
          <a:ln w="38100">
            <a:solidFill>
              <a:schemeClr val="accent5"/>
            </a:solidFill>
          </a:ln>
        </p:spPr>
        <p:txBody>
          <a:bodyPr anchor="ctr"/>
          <a:lstStyle>
            <a:lvl1pPr marL="0" indent="0" algn="ctr">
              <a:buNone/>
              <a:defRPr sz="2000" b="1">
                <a:solidFill>
                  <a:schemeClr val="bg1"/>
                </a:solidFill>
              </a:defRPr>
            </a:lvl1pPr>
          </a:lstStyle>
          <a:p>
            <a:pPr lvl="0"/>
            <a:r>
              <a:rPr lang="fi-FI" dirty="0"/>
              <a:t> </a:t>
            </a:r>
          </a:p>
        </p:txBody>
      </p:sp>
      <p:sp>
        <p:nvSpPr>
          <p:cNvPr id="35" name="Tekstin paikkamerkki 4">
            <a:extLst>
              <a:ext uri="{FF2B5EF4-FFF2-40B4-BE49-F238E27FC236}">
                <a16:creationId xmlns:a16="http://schemas.microsoft.com/office/drawing/2014/main" id="{34E303E6-4CAC-29EE-2BB3-349C3D51CE8B}"/>
              </a:ext>
            </a:extLst>
          </p:cNvPr>
          <p:cNvSpPr>
            <a:spLocks noGrp="1"/>
          </p:cNvSpPr>
          <p:nvPr>
            <p:ph type="body" sz="quarter" idx="81" hasCustomPrompt="1"/>
          </p:nvPr>
        </p:nvSpPr>
        <p:spPr>
          <a:xfrm>
            <a:off x="5196000" y="3842445"/>
            <a:ext cx="1800000" cy="408182"/>
          </a:xfrm>
          <a:prstGeom prst="rect">
            <a:avLst/>
          </a:prstGeom>
          <a:noFill/>
        </p:spPr>
        <p:txBody>
          <a:bodyPr anchor="ctr"/>
          <a:lstStyle>
            <a:lvl1pPr marL="0" indent="0" algn="ctr">
              <a:buNone/>
              <a:defRPr sz="1600" b="1">
                <a:solidFill>
                  <a:schemeClr val="tx1"/>
                </a:solidFill>
              </a:defRPr>
            </a:lvl1pPr>
          </a:lstStyle>
          <a:p>
            <a:pPr lvl="0"/>
            <a:r>
              <a:rPr lang="fi-FI" dirty="0"/>
              <a:t>Taso 3</a:t>
            </a:r>
          </a:p>
        </p:txBody>
      </p:sp>
      <p:sp>
        <p:nvSpPr>
          <p:cNvPr id="45" name="Tekstin paikkamerkki 4">
            <a:extLst>
              <a:ext uri="{FF2B5EF4-FFF2-40B4-BE49-F238E27FC236}">
                <a16:creationId xmlns:a16="http://schemas.microsoft.com/office/drawing/2014/main" id="{C540F2A6-78C6-5A59-7446-41EDB59E330B}"/>
              </a:ext>
              <a:ext uri="{C183D7F6-B498-43B3-948B-1728B52AA6E4}">
                <adec:decorative xmlns:adec="http://schemas.microsoft.com/office/drawing/2017/decorative" val="1"/>
              </a:ext>
            </a:extLst>
          </p:cNvPr>
          <p:cNvSpPr>
            <a:spLocks noGrp="1"/>
          </p:cNvSpPr>
          <p:nvPr>
            <p:ph type="body" sz="quarter" idx="82" hasCustomPrompt="1"/>
          </p:nvPr>
        </p:nvSpPr>
        <p:spPr>
          <a:xfrm>
            <a:off x="7698013" y="3686536"/>
            <a:ext cx="1800000" cy="720000"/>
          </a:xfrm>
          <a:prstGeom prst="roundRect">
            <a:avLst/>
          </a:prstGeom>
          <a:solidFill>
            <a:schemeClr val="bg1"/>
          </a:solidFill>
          <a:ln w="38100">
            <a:solidFill>
              <a:schemeClr val="accent5"/>
            </a:solidFill>
          </a:ln>
        </p:spPr>
        <p:txBody>
          <a:bodyPr anchor="ctr"/>
          <a:lstStyle>
            <a:lvl1pPr marL="0" indent="0" algn="ctr">
              <a:buNone/>
              <a:defRPr sz="2000" b="1">
                <a:solidFill>
                  <a:schemeClr val="bg1"/>
                </a:solidFill>
              </a:defRPr>
            </a:lvl1pPr>
          </a:lstStyle>
          <a:p>
            <a:pPr lvl="0"/>
            <a:r>
              <a:rPr lang="fi-FI" dirty="0"/>
              <a:t> </a:t>
            </a:r>
          </a:p>
        </p:txBody>
      </p:sp>
      <p:sp>
        <p:nvSpPr>
          <p:cNvPr id="46" name="Tekstin paikkamerkki 4">
            <a:extLst>
              <a:ext uri="{FF2B5EF4-FFF2-40B4-BE49-F238E27FC236}">
                <a16:creationId xmlns:a16="http://schemas.microsoft.com/office/drawing/2014/main" id="{DB5D7067-7FD0-38A7-F641-2852C71279F3}"/>
              </a:ext>
            </a:extLst>
          </p:cNvPr>
          <p:cNvSpPr>
            <a:spLocks noGrp="1"/>
          </p:cNvSpPr>
          <p:nvPr>
            <p:ph type="body" sz="quarter" idx="83" hasCustomPrompt="1"/>
          </p:nvPr>
        </p:nvSpPr>
        <p:spPr>
          <a:xfrm>
            <a:off x="7698013" y="3842445"/>
            <a:ext cx="1800000" cy="408182"/>
          </a:xfrm>
          <a:prstGeom prst="rect">
            <a:avLst/>
          </a:prstGeom>
          <a:noFill/>
        </p:spPr>
        <p:txBody>
          <a:bodyPr anchor="ctr"/>
          <a:lstStyle>
            <a:lvl1pPr marL="0" indent="0" algn="ctr">
              <a:buNone/>
              <a:defRPr sz="1600" b="1">
                <a:solidFill>
                  <a:schemeClr val="tx1"/>
                </a:solidFill>
              </a:defRPr>
            </a:lvl1pPr>
          </a:lstStyle>
          <a:p>
            <a:pPr lvl="0"/>
            <a:r>
              <a:rPr lang="fi-FI" dirty="0"/>
              <a:t>Taso 3</a:t>
            </a:r>
          </a:p>
        </p:txBody>
      </p:sp>
      <p:sp>
        <p:nvSpPr>
          <p:cNvPr id="47" name="Tekstin paikkamerkki 4">
            <a:extLst>
              <a:ext uri="{FF2B5EF4-FFF2-40B4-BE49-F238E27FC236}">
                <a16:creationId xmlns:a16="http://schemas.microsoft.com/office/drawing/2014/main" id="{9414AB39-F350-1AF5-D228-B31EB274A0F3}"/>
              </a:ext>
              <a:ext uri="{C183D7F6-B498-43B3-948B-1728B52AA6E4}">
                <adec:decorative xmlns:adec="http://schemas.microsoft.com/office/drawing/2017/decorative" val="1"/>
              </a:ext>
            </a:extLst>
          </p:cNvPr>
          <p:cNvSpPr>
            <a:spLocks noGrp="1"/>
          </p:cNvSpPr>
          <p:nvPr>
            <p:ph type="body" sz="quarter" idx="84" hasCustomPrompt="1"/>
          </p:nvPr>
        </p:nvSpPr>
        <p:spPr>
          <a:xfrm>
            <a:off x="9842026" y="3686536"/>
            <a:ext cx="1800000" cy="720000"/>
          </a:xfrm>
          <a:prstGeom prst="roundRect">
            <a:avLst/>
          </a:prstGeom>
          <a:solidFill>
            <a:schemeClr val="bg1"/>
          </a:solidFill>
          <a:ln w="38100">
            <a:solidFill>
              <a:schemeClr val="accent5"/>
            </a:solidFill>
          </a:ln>
        </p:spPr>
        <p:txBody>
          <a:bodyPr anchor="ctr"/>
          <a:lstStyle>
            <a:lvl1pPr marL="0" indent="0" algn="ctr">
              <a:buNone/>
              <a:defRPr sz="2000" b="1">
                <a:solidFill>
                  <a:schemeClr val="bg1"/>
                </a:solidFill>
              </a:defRPr>
            </a:lvl1pPr>
          </a:lstStyle>
          <a:p>
            <a:pPr lvl="0"/>
            <a:r>
              <a:rPr lang="fi-FI" dirty="0"/>
              <a:t> </a:t>
            </a:r>
          </a:p>
        </p:txBody>
      </p:sp>
      <p:sp>
        <p:nvSpPr>
          <p:cNvPr id="48" name="Tekstin paikkamerkki 4">
            <a:extLst>
              <a:ext uri="{FF2B5EF4-FFF2-40B4-BE49-F238E27FC236}">
                <a16:creationId xmlns:a16="http://schemas.microsoft.com/office/drawing/2014/main" id="{5D40962F-3806-C015-EECA-9CF39B2058AC}"/>
              </a:ext>
            </a:extLst>
          </p:cNvPr>
          <p:cNvSpPr>
            <a:spLocks noGrp="1"/>
          </p:cNvSpPr>
          <p:nvPr>
            <p:ph type="body" sz="quarter" idx="85" hasCustomPrompt="1"/>
          </p:nvPr>
        </p:nvSpPr>
        <p:spPr>
          <a:xfrm>
            <a:off x="9842026" y="3842445"/>
            <a:ext cx="1800000" cy="408182"/>
          </a:xfrm>
          <a:prstGeom prst="rect">
            <a:avLst/>
          </a:prstGeom>
          <a:noFill/>
        </p:spPr>
        <p:txBody>
          <a:bodyPr anchor="ctr"/>
          <a:lstStyle>
            <a:lvl1pPr marL="0" indent="0" algn="ctr">
              <a:buNone/>
              <a:defRPr sz="1600" b="1">
                <a:solidFill>
                  <a:schemeClr val="tx1"/>
                </a:solidFill>
              </a:defRPr>
            </a:lvl1pPr>
          </a:lstStyle>
          <a:p>
            <a:pPr lvl="0"/>
            <a:r>
              <a:rPr lang="fi-FI" dirty="0"/>
              <a:t>Taso 3</a:t>
            </a:r>
          </a:p>
        </p:txBody>
      </p:sp>
      <p:sp>
        <p:nvSpPr>
          <p:cNvPr id="4" name="Tekstin paikkamerkki 4">
            <a:extLst>
              <a:ext uri="{FF2B5EF4-FFF2-40B4-BE49-F238E27FC236}">
                <a16:creationId xmlns:a16="http://schemas.microsoft.com/office/drawing/2014/main" id="{7433E04D-2D69-1B65-86B3-F15E5BEE4843}"/>
              </a:ext>
              <a:ext uri="{C183D7F6-B498-43B3-948B-1728B52AA6E4}">
                <adec:decorative xmlns:adec="http://schemas.microsoft.com/office/drawing/2017/decorative" val="1"/>
              </a:ext>
            </a:extLst>
          </p:cNvPr>
          <p:cNvSpPr>
            <a:spLocks noGrp="1"/>
          </p:cNvSpPr>
          <p:nvPr>
            <p:ph type="body" sz="quarter" idx="67" hasCustomPrompt="1"/>
          </p:nvPr>
        </p:nvSpPr>
        <p:spPr>
          <a:xfrm>
            <a:off x="549214" y="4786995"/>
            <a:ext cx="1800000" cy="720000"/>
          </a:xfrm>
          <a:prstGeom prst="roundRect">
            <a:avLst/>
          </a:prstGeom>
          <a:solidFill>
            <a:schemeClr val="bg1"/>
          </a:solidFill>
          <a:ln w="38100">
            <a:solidFill>
              <a:schemeClr val="accent5"/>
            </a:solidFill>
          </a:ln>
        </p:spPr>
        <p:txBody>
          <a:bodyPr anchor="ctr"/>
          <a:lstStyle>
            <a:lvl1pPr marL="0" indent="0" algn="ctr">
              <a:buNone/>
              <a:defRPr sz="2000" b="1">
                <a:solidFill>
                  <a:schemeClr val="bg1"/>
                </a:solidFill>
              </a:defRPr>
            </a:lvl1pPr>
          </a:lstStyle>
          <a:p>
            <a:pPr lvl="0"/>
            <a:r>
              <a:rPr lang="fi-FI" dirty="0"/>
              <a:t> </a:t>
            </a:r>
          </a:p>
        </p:txBody>
      </p:sp>
      <p:sp>
        <p:nvSpPr>
          <p:cNvPr id="16" name="Tekstin paikkamerkki 15">
            <a:extLst>
              <a:ext uri="{FF2B5EF4-FFF2-40B4-BE49-F238E27FC236}">
                <a16:creationId xmlns:a16="http://schemas.microsoft.com/office/drawing/2014/main" id="{714718C0-7F11-7B58-7366-70C1DB6C64E3}"/>
              </a:ext>
            </a:extLst>
          </p:cNvPr>
          <p:cNvSpPr>
            <a:spLocks noGrp="1"/>
          </p:cNvSpPr>
          <p:nvPr>
            <p:ph type="body" sz="quarter" idx="69" hasCustomPrompt="1"/>
          </p:nvPr>
        </p:nvSpPr>
        <p:spPr>
          <a:xfrm>
            <a:off x="549838" y="4925763"/>
            <a:ext cx="1798752" cy="429221"/>
          </a:xfrm>
        </p:spPr>
        <p:txBody>
          <a:bodyPr lIns="108000"/>
          <a:lstStyle>
            <a:lvl1pPr marL="108000" indent="-108000">
              <a:spcBef>
                <a:spcPts val="0"/>
              </a:spcBef>
              <a:spcAft>
                <a:spcPts val="0"/>
              </a:spcAft>
              <a:defRPr sz="1400"/>
            </a:lvl1pPr>
            <a:lvl2pPr marL="323850" indent="-144463">
              <a:spcBef>
                <a:spcPts val="0"/>
              </a:spcBef>
              <a:spcAft>
                <a:spcPts val="0"/>
              </a:spcAft>
              <a:defRPr sz="1400"/>
            </a:lvl2pPr>
          </a:lstStyle>
          <a:p>
            <a:pPr lvl="0"/>
            <a:r>
              <a:rPr lang="fi-FI" dirty="0"/>
              <a:t>Taso 4</a:t>
            </a:r>
          </a:p>
          <a:p>
            <a:pPr lvl="1"/>
            <a:r>
              <a:rPr lang="fi-FI" dirty="0"/>
              <a:t>toinen taso</a:t>
            </a:r>
          </a:p>
        </p:txBody>
      </p:sp>
      <p:sp>
        <p:nvSpPr>
          <p:cNvPr id="49" name="Tekstin paikkamerkki 4">
            <a:extLst>
              <a:ext uri="{FF2B5EF4-FFF2-40B4-BE49-F238E27FC236}">
                <a16:creationId xmlns:a16="http://schemas.microsoft.com/office/drawing/2014/main" id="{E2C623EE-501B-D134-8C49-D1091723073C}"/>
              </a:ext>
              <a:ext uri="{C183D7F6-B498-43B3-948B-1728B52AA6E4}">
                <adec:decorative xmlns:adec="http://schemas.microsoft.com/office/drawing/2017/decorative" val="1"/>
              </a:ext>
            </a:extLst>
          </p:cNvPr>
          <p:cNvSpPr>
            <a:spLocks noGrp="1"/>
          </p:cNvSpPr>
          <p:nvPr>
            <p:ph type="body" sz="quarter" idx="86" hasCustomPrompt="1"/>
          </p:nvPr>
        </p:nvSpPr>
        <p:spPr>
          <a:xfrm>
            <a:off x="2659082" y="4786995"/>
            <a:ext cx="1800000" cy="720000"/>
          </a:xfrm>
          <a:prstGeom prst="roundRect">
            <a:avLst/>
          </a:prstGeom>
          <a:solidFill>
            <a:schemeClr val="bg1"/>
          </a:solidFill>
          <a:ln w="38100">
            <a:solidFill>
              <a:schemeClr val="accent5"/>
            </a:solidFill>
          </a:ln>
        </p:spPr>
        <p:txBody>
          <a:bodyPr anchor="ctr"/>
          <a:lstStyle>
            <a:lvl1pPr marL="0" indent="0" algn="ctr">
              <a:buNone/>
              <a:defRPr sz="2000" b="1">
                <a:solidFill>
                  <a:schemeClr val="bg1"/>
                </a:solidFill>
              </a:defRPr>
            </a:lvl1pPr>
          </a:lstStyle>
          <a:p>
            <a:pPr lvl="0"/>
            <a:r>
              <a:rPr lang="fi-FI" dirty="0"/>
              <a:t> </a:t>
            </a:r>
          </a:p>
        </p:txBody>
      </p:sp>
      <p:sp>
        <p:nvSpPr>
          <p:cNvPr id="50" name="Tekstin paikkamerkki 15">
            <a:extLst>
              <a:ext uri="{FF2B5EF4-FFF2-40B4-BE49-F238E27FC236}">
                <a16:creationId xmlns:a16="http://schemas.microsoft.com/office/drawing/2014/main" id="{B604B33A-4E73-3CBC-454D-7CFE5DC48AFC}"/>
              </a:ext>
            </a:extLst>
          </p:cNvPr>
          <p:cNvSpPr>
            <a:spLocks noGrp="1"/>
          </p:cNvSpPr>
          <p:nvPr>
            <p:ph type="body" sz="quarter" idx="87" hasCustomPrompt="1"/>
          </p:nvPr>
        </p:nvSpPr>
        <p:spPr>
          <a:xfrm>
            <a:off x="2659706" y="4925763"/>
            <a:ext cx="1798752" cy="429221"/>
          </a:xfrm>
        </p:spPr>
        <p:txBody>
          <a:bodyPr lIns="108000"/>
          <a:lstStyle>
            <a:lvl1pPr marL="108000" indent="-108000">
              <a:spcBef>
                <a:spcPts val="0"/>
              </a:spcBef>
              <a:spcAft>
                <a:spcPts val="0"/>
              </a:spcAft>
              <a:defRPr sz="1400"/>
            </a:lvl1pPr>
            <a:lvl2pPr marL="323850" indent="-144463">
              <a:spcBef>
                <a:spcPts val="0"/>
              </a:spcBef>
              <a:spcAft>
                <a:spcPts val="0"/>
              </a:spcAft>
              <a:defRPr sz="1400"/>
            </a:lvl2pPr>
          </a:lstStyle>
          <a:p>
            <a:pPr lvl="0"/>
            <a:r>
              <a:rPr lang="fi-FI" dirty="0"/>
              <a:t>Taso 4</a:t>
            </a:r>
          </a:p>
          <a:p>
            <a:pPr lvl="1"/>
            <a:r>
              <a:rPr lang="fi-FI" dirty="0"/>
              <a:t>toinen taso</a:t>
            </a:r>
          </a:p>
        </p:txBody>
      </p:sp>
      <p:sp>
        <p:nvSpPr>
          <p:cNvPr id="51" name="Tekstin paikkamerkki 4">
            <a:extLst>
              <a:ext uri="{FF2B5EF4-FFF2-40B4-BE49-F238E27FC236}">
                <a16:creationId xmlns:a16="http://schemas.microsoft.com/office/drawing/2014/main" id="{46D9F044-0D93-C7E0-6E64-9A02B5BBFA2D}"/>
              </a:ext>
              <a:ext uri="{C183D7F6-B498-43B3-948B-1728B52AA6E4}">
                <adec:decorative xmlns:adec="http://schemas.microsoft.com/office/drawing/2017/decorative" val="1"/>
              </a:ext>
            </a:extLst>
          </p:cNvPr>
          <p:cNvSpPr>
            <a:spLocks noGrp="1"/>
          </p:cNvSpPr>
          <p:nvPr>
            <p:ph type="body" sz="quarter" idx="88" hasCustomPrompt="1"/>
          </p:nvPr>
        </p:nvSpPr>
        <p:spPr>
          <a:xfrm>
            <a:off x="5196000" y="4786995"/>
            <a:ext cx="1800000" cy="720000"/>
          </a:xfrm>
          <a:prstGeom prst="roundRect">
            <a:avLst/>
          </a:prstGeom>
          <a:solidFill>
            <a:schemeClr val="bg1"/>
          </a:solidFill>
          <a:ln w="38100">
            <a:solidFill>
              <a:schemeClr val="accent5"/>
            </a:solidFill>
          </a:ln>
        </p:spPr>
        <p:txBody>
          <a:bodyPr anchor="ctr"/>
          <a:lstStyle>
            <a:lvl1pPr marL="0" indent="0" algn="ctr">
              <a:buNone/>
              <a:defRPr sz="2000" b="1">
                <a:solidFill>
                  <a:schemeClr val="bg1"/>
                </a:solidFill>
              </a:defRPr>
            </a:lvl1pPr>
          </a:lstStyle>
          <a:p>
            <a:pPr lvl="0"/>
            <a:r>
              <a:rPr lang="fi-FI" dirty="0"/>
              <a:t> </a:t>
            </a:r>
          </a:p>
        </p:txBody>
      </p:sp>
      <p:sp>
        <p:nvSpPr>
          <p:cNvPr id="52" name="Tekstin paikkamerkki 15">
            <a:extLst>
              <a:ext uri="{FF2B5EF4-FFF2-40B4-BE49-F238E27FC236}">
                <a16:creationId xmlns:a16="http://schemas.microsoft.com/office/drawing/2014/main" id="{9726746C-DE9F-E80C-84B5-10D27187D44C}"/>
              </a:ext>
            </a:extLst>
          </p:cNvPr>
          <p:cNvSpPr>
            <a:spLocks noGrp="1"/>
          </p:cNvSpPr>
          <p:nvPr>
            <p:ph type="body" sz="quarter" idx="89" hasCustomPrompt="1"/>
          </p:nvPr>
        </p:nvSpPr>
        <p:spPr>
          <a:xfrm>
            <a:off x="5196624" y="4925763"/>
            <a:ext cx="1798752" cy="429221"/>
          </a:xfrm>
        </p:spPr>
        <p:txBody>
          <a:bodyPr lIns="108000"/>
          <a:lstStyle>
            <a:lvl1pPr marL="108000" indent="-108000">
              <a:spcBef>
                <a:spcPts val="0"/>
              </a:spcBef>
              <a:spcAft>
                <a:spcPts val="0"/>
              </a:spcAft>
              <a:defRPr sz="1400"/>
            </a:lvl1pPr>
            <a:lvl2pPr marL="323850" indent="-144463">
              <a:spcBef>
                <a:spcPts val="0"/>
              </a:spcBef>
              <a:spcAft>
                <a:spcPts val="0"/>
              </a:spcAft>
              <a:defRPr sz="1400"/>
            </a:lvl2pPr>
          </a:lstStyle>
          <a:p>
            <a:pPr lvl="0"/>
            <a:r>
              <a:rPr lang="fi-FI" dirty="0"/>
              <a:t>Taso 4</a:t>
            </a:r>
          </a:p>
          <a:p>
            <a:pPr lvl="1"/>
            <a:r>
              <a:rPr lang="fi-FI" dirty="0"/>
              <a:t>toinen taso</a:t>
            </a:r>
          </a:p>
        </p:txBody>
      </p:sp>
      <p:sp>
        <p:nvSpPr>
          <p:cNvPr id="53" name="Tekstin paikkamerkki 4">
            <a:extLst>
              <a:ext uri="{FF2B5EF4-FFF2-40B4-BE49-F238E27FC236}">
                <a16:creationId xmlns:a16="http://schemas.microsoft.com/office/drawing/2014/main" id="{93700CD2-2B63-A949-4F5F-BEA2ED87DDA7}"/>
              </a:ext>
              <a:ext uri="{C183D7F6-B498-43B3-948B-1728B52AA6E4}">
                <adec:decorative xmlns:adec="http://schemas.microsoft.com/office/drawing/2017/decorative" val="1"/>
              </a:ext>
            </a:extLst>
          </p:cNvPr>
          <p:cNvSpPr>
            <a:spLocks noGrp="1"/>
          </p:cNvSpPr>
          <p:nvPr>
            <p:ph type="body" sz="quarter" idx="90" hasCustomPrompt="1"/>
          </p:nvPr>
        </p:nvSpPr>
        <p:spPr>
          <a:xfrm>
            <a:off x="7698013" y="4786995"/>
            <a:ext cx="1800000" cy="720000"/>
          </a:xfrm>
          <a:prstGeom prst="roundRect">
            <a:avLst/>
          </a:prstGeom>
          <a:solidFill>
            <a:schemeClr val="bg1"/>
          </a:solidFill>
          <a:ln w="38100">
            <a:solidFill>
              <a:schemeClr val="accent5"/>
            </a:solidFill>
          </a:ln>
        </p:spPr>
        <p:txBody>
          <a:bodyPr anchor="ctr"/>
          <a:lstStyle>
            <a:lvl1pPr marL="0" indent="0" algn="ctr">
              <a:buNone/>
              <a:defRPr sz="2000" b="1">
                <a:solidFill>
                  <a:schemeClr val="bg1"/>
                </a:solidFill>
              </a:defRPr>
            </a:lvl1pPr>
          </a:lstStyle>
          <a:p>
            <a:pPr lvl="0"/>
            <a:r>
              <a:rPr lang="fi-FI" dirty="0"/>
              <a:t> </a:t>
            </a:r>
          </a:p>
        </p:txBody>
      </p:sp>
      <p:sp>
        <p:nvSpPr>
          <p:cNvPr id="54" name="Tekstin paikkamerkki 15">
            <a:extLst>
              <a:ext uri="{FF2B5EF4-FFF2-40B4-BE49-F238E27FC236}">
                <a16:creationId xmlns:a16="http://schemas.microsoft.com/office/drawing/2014/main" id="{104C320A-F4B6-AD2E-2E60-7661674FC96C}"/>
              </a:ext>
            </a:extLst>
          </p:cNvPr>
          <p:cNvSpPr>
            <a:spLocks noGrp="1"/>
          </p:cNvSpPr>
          <p:nvPr>
            <p:ph type="body" sz="quarter" idx="91" hasCustomPrompt="1"/>
          </p:nvPr>
        </p:nvSpPr>
        <p:spPr>
          <a:xfrm>
            <a:off x="7698637" y="4925763"/>
            <a:ext cx="1798752" cy="429221"/>
          </a:xfrm>
        </p:spPr>
        <p:txBody>
          <a:bodyPr lIns="108000"/>
          <a:lstStyle>
            <a:lvl1pPr marL="108000" indent="-108000">
              <a:spcBef>
                <a:spcPts val="0"/>
              </a:spcBef>
              <a:spcAft>
                <a:spcPts val="0"/>
              </a:spcAft>
              <a:defRPr sz="1400"/>
            </a:lvl1pPr>
            <a:lvl2pPr marL="323850" indent="-144463">
              <a:spcBef>
                <a:spcPts val="0"/>
              </a:spcBef>
              <a:spcAft>
                <a:spcPts val="0"/>
              </a:spcAft>
              <a:defRPr sz="1400"/>
            </a:lvl2pPr>
          </a:lstStyle>
          <a:p>
            <a:pPr lvl="0"/>
            <a:r>
              <a:rPr lang="fi-FI" dirty="0"/>
              <a:t>Taso 4</a:t>
            </a:r>
          </a:p>
          <a:p>
            <a:pPr lvl="1"/>
            <a:r>
              <a:rPr lang="fi-FI" dirty="0"/>
              <a:t>toinen taso</a:t>
            </a:r>
          </a:p>
        </p:txBody>
      </p:sp>
      <p:sp>
        <p:nvSpPr>
          <p:cNvPr id="55" name="Tekstin paikkamerkki 4">
            <a:extLst>
              <a:ext uri="{FF2B5EF4-FFF2-40B4-BE49-F238E27FC236}">
                <a16:creationId xmlns:a16="http://schemas.microsoft.com/office/drawing/2014/main" id="{716B057C-6C6C-521E-7632-E510ECF63727}"/>
              </a:ext>
              <a:ext uri="{C183D7F6-B498-43B3-948B-1728B52AA6E4}">
                <adec:decorative xmlns:adec="http://schemas.microsoft.com/office/drawing/2017/decorative" val="1"/>
              </a:ext>
            </a:extLst>
          </p:cNvPr>
          <p:cNvSpPr>
            <a:spLocks noGrp="1"/>
          </p:cNvSpPr>
          <p:nvPr>
            <p:ph type="body" sz="quarter" idx="92" hasCustomPrompt="1"/>
          </p:nvPr>
        </p:nvSpPr>
        <p:spPr>
          <a:xfrm>
            <a:off x="9842026" y="4786995"/>
            <a:ext cx="1800000" cy="720000"/>
          </a:xfrm>
          <a:prstGeom prst="roundRect">
            <a:avLst/>
          </a:prstGeom>
          <a:solidFill>
            <a:schemeClr val="bg1"/>
          </a:solidFill>
          <a:ln w="38100">
            <a:solidFill>
              <a:schemeClr val="accent5"/>
            </a:solidFill>
          </a:ln>
        </p:spPr>
        <p:txBody>
          <a:bodyPr anchor="ctr"/>
          <a:lstStyle>
            <a:lvl1pPr marL="0" indent="0" algn="ctr">
              <a:buNone/>
              <a:defRPr sz="2000" b="1">
                <a:solidFill>
                  <a:schemeClr val="bg1"/>
                </a:solidFill>
              </a:defRPr>
            </a:lvl1pPr>
          </a:lstStyle>
          <a:p>
            <a:pPr lvl="0"/>
            <a:r>
              <a:rPr lang="fi-FI" dirty="0"/>
              <a:t> </a:t>
            </a:r>
          </a:p>
        </p:txBody>
      </p:sp>
      <p:sp>
        <p:nvSpPr>
          <p:cNvPr id="56" name="Tekstin paikkamerkki 15">
            <a:extLst>
              <a:ext uri="{FF2B5EF4-FFF2-40B4-BE49-F238E27FC236}">
                <a16:creationId xmlns:a16="http://schemas.microsoft.com/office/drawing/2014/main" id="{FAAD1DDE-0A69-5240-F3CF-8248CC74B9C4}"/>
              </a:ext>
            </a:extLst>
          </p:cNvPr>
          <p:cNvSpPr>
            <a:spLocks noGrp="1"/>
          </p:cNvSpPr>
          <p:nvPr>
            <p:ph type="body" sz="quarter" idx="93" hasCustomPrompt="1"/>
          </p:nvPr>
        </p:nvSpPr>
        <p:spPr>
          <a:xfrm>
            <a:off x="9842650" y="4925763"/>
            <a:ext cx="1798752" cy="429221"/>
          </a:xfrm>
        </p:spPr>
        <p:txBody>
          <a:bodyPr lIns="108000"/>
          <a:lstStyle>
            <a:lvl1pPr marL="108000" indent="-108000">
              <a:spcBef>
                <a:spcPts val="0"/>
              </a:spcBef>
              <a:spcAft>
                <a:spcPts val="0"/>
              </a:spcAft>
              <a:defRPr sz="1400"/>
            </a:lvl1pPr>
            <a:lvl2pPr marL="323850" indent="-144463">
              <a:spcBef>
                <a:spcPts val="0"/>
              </a:spcBef>
              <a:spcAft>
                <a:spcPts val="0"/>
              </a:spcAft>
              <a:defRPr sz="1400"/>
            </a:lvl2pPr>
          </a:lstStyle>
          <a:p>
            <a:pPr lvl="0"/>
            <a:r>
              <a:rPr lang="fi-FI" dirty="0"/>
              <a:t>Taso 4</a:t>
            </a:r>
          </a:p>
          <a:p>
            <a:pPr lvl="1"/>
            <a:r>
              <a:rPr lang="fi-FI" dirty="0"/>
              <a:t>toinen taso</a:t>
            </a:r>
          </a:p>
        </p:txBody>
      </p:sp>
      <p:sp>
        <p:nvSpPr>
          <p:cNvPr id="8" name="Tekstin paikkamerkki 1">
            <a:extLst>
              <a:ext uri="{FF2B5EF4-FFF2-40B4-BE49-F238E27FC236}">
                <a16:creationId xmlns:a16="http://schemas.microsoft.com/office/drawing/2014/main" id="{D1C7F47E-119B-81E3-A810-2CE25D47AE5A}"/>
              </a:ext>
            </a:extLst>
          </p:cNvPr>
          <p:cNvSpPr>
            <a:spLocks noGrp="1"/>
          </p:cNvSpPr>
          <p:nvPr>
            <p:ph type="body" sz="quarter" idx="14" hasCustomPrompt="1"/>
          </p:nvPr>
        </p:nvSpPr>
        <p:spPr>
          <a:xfrm>
            <a:off x="1595500" y="5772579"/>
            <a:ext cx="9109012" cy="475820"/>
          </a:xfrm>
        </p:spPr>
        <p:txBody>
          <a:bodyPr tIns="0" anchor="t"/>
          <a:lstStyle>
            <a:lvl1pPr marL="0" indent="0" algn="ctr">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Organisaatiokaavio on organisaation, kuten yrityksen, kaupungin tai muun yhteisön rakennetta kuvaava esitys. Se näyttää organisaation eri osat ja niiden väliset suhteet, ja auttaa hahmottamaan näiden vastuualueita ja hierarkiaa.</a:t>
            </a:r>
          </a:p>
        </p:txBody>
      </p:sp>
      <p:sp>
        <p:nvSpPr>
          <p:cNvPr id="7" name="Alatunnisteen paikkamerkki 6">
            <a:extLst>
              <a:ext uri="{FF2B5EF4-FFF2-40B4-BE49-F238E27FC236}">
                <a16:creationId xmlns:a16="http://schemas.microsoft.com/office/drawing/2014/main" id="{BAF64577-A186-1CE8-B489-C2FBFE0A3CCD}"/>
              </a:ext>
            </a:extLst>
          </p:cNvPr>
          <p:cNvSpPr>
            <a:spLocks noGrp="1"/>
          </p:cNvSpPr>
          <p:nvPr>
            <p:ph type="ftr" sz="quarter" idx="28"/>
          </p:nvPr>
        </p:nvSpPr>
        <p:spPr/>
        <p:txBody>
          <a:bodyPr/>
          <a:lstStyle/>
          <a:p>
            <a:endParaRPr lang="fi-FI" dirty="0"/>
          </a:p>
        </p:txBody>
      </p:sp>
      <p:sp>
        <p:nvSpPr>
          <p:cNvPr id="6" name="Päivämäärän paikkamerkki 5">
            <a:extLst>
              <a:ext uri="{FF2B5EF4-FFF2-40B4-BE49-F238E27FC236}">
                <a16:creationId xmlns:a16="http://schemas.microsoft.com/office/drawing/2014/main" id="{BA743619-D424-8006-9CD9-AAC6CD7D4BCA}"/>
              </a:ext>
            </a:extLst>
          </p:cNvPr>
          <p:cNvSpPr>
            <a:spLocks noGrp="1"/>
          </p:cNvSpPr>
          <p:nvPr>
            <p:ph type="dt" sz="half" idx="27"/>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B18C96AF-0A35-6C75-4205-74D747E10D08}"/>
              </a:ext>
            </a:extLst>
          </p:cNvPr>
          <p:cNvSpPr>
            <a:spLocks noGrp="1"/>
          </p:cNvSpPr>
          <p:nvPr>
            <p:ph type="sldNum" sz="quarter" idx="29"/>
          </p:nvPr>
        </p:nvSpPr>
        <p:spPr/>
        <p:txBody>
          <a:bodyPr/>
          <a:lstStyle/>
          <a:p>
            <a:fld id="{A9494116-C6F5-466F-B5C1-BBB074CB17FC}" type="slidenum">
              <a:rPr lang="fi-FI" smtClean="0"/>
              <a:pPr/>
              <a:t>‹#›</a:t>
            </a:fld>
            <a:endParaRPr lang="fi-FI" dirty="0"/>
          </a:p>
        </p:txBody>
      </p:sp>
      <p:sp>
        <p:nvSpPr>
          <p:cNvPr id="9" name="Logo">
            <a:extLst>
              <a:ext uri="{FF2B5EF4-FFF2-40B4-BE49-F238E27FC236}">
                <a16:creationId xmlns:a16="http://schemas.microsoft.com/office/drawing/2014/main" id="{4A2ACD02-2211-D663-E450-7B1EF2C53D1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451926149"/>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preserve="1" userDrawn="1">
  <p:cSld name="Avainluvut">
    <p:bg>
      <p:bgPr>
        <a:solidFill>
          <a:schemeClr val="accent5"/>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39750" y="539751"/>
            <a:ext cx="11110913" cy="695773"/>
          </a:xfrm>
          <a:prstGeom prst="rect">
            <a:avLst/>
          </a:prstGeom>
        </p:spPr>
        <p:txBody>
          <a:bodyPr anchor="t"/>
          <a:lstStyle>
            <a:lvl1pPr algn="ctr">
              <a:defRPr sz="3600">
                <a:solidFill>
                  <a:schemeClr val="bg1"/>
                </a:solidFill>
              </a:defRPr>
            </a:lvl1pPr>
          </a:lstStyle>
          <a:p>
            <a:r>
              <a:rPr lang="fi-FI" dirty="0"/>
              <a:t>Avainlukuja</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p:ph type="body" sz="quarter" idx="21" hasCustomPrompt="1"/>
          </p:nvPr>
        </p:nvSpPr>
        <p:spPr>
          <a:xfrm>
            <a:off x="546100" y="1238749"/>
            <a:ext cx="3457574" cy="697669"/>
          </a:xfrm>
          <a:noFill/>
        </p:spPr>
        <p:txBody>
          <a:bodyPr lIns="0" tIns="0" rIns="0" bIns="0" anchor="b"/>
          <a:lstStyle>
            <a:lvl1pPr marL="0" indent="0" algn="l">
              <a:spcAft>
                <a:spcPts val="0"/>
              </a:spcAft>
              <a:buNone/>
              <a:defRPr sz="2000" b="0">
                <a:solidFill>
                  <a:schemeClr val="tx1"/>
                </a:solidFill>
              </a:defRPr>
            </a:lvl1pPr>
          </a:lstStyle>
          <a:p>
            <a:pPr lvl="0"/>
            <a:r>
              <a:rPr lang="fi-FI" dirty="0"/>
              <a:t>Lisää teksti napsauttamalla</a:t>
            </a:r>
          </a:p>
        </p:txBody>
      </p:sp>
      <p:sp>
        <p:nvSpPr>
          <p:cNvPr id="6" name="Tekstin paikkamerkki 1">
            <a:extLst>
              <a:ext uri="{FF2B5EF4-FFF2-40B4-BE49-F238E27FC236}">
                <a16:creationId xmlns:a16="http://schemas.microsoft.com/office/drawing/2014/main" id="{37AC6549-93A7-37C8-F3C4-D4EC7004AB51}"/>
              </a:ext>
            </a:extLst>
          </p:cNvPr>
          <p:cNvSpPr>
            <a:spLocks noGrp="1"/>
          </p:cNvSpPr>
          <p:nvPr>
            <p:ph type="body" sz="quarter" idx="27" hasCustomPrompt="1"/>
          </p:nvPr>
        </p:nvSpPr>
        <p:spPr>
          <a:xfrm>
            <a:off x="546100" y="2171700"/>
            <a:ext cx="3457574" cy="700088"/>
          </a:xfrm>
          <a:noFill/>
        </p:spPr>
        <p:txBody>
          <a:bodyPr wrap="none" lIns="0" tIns="0" rIns="0" anchor="b"/>
          <a:lstStyle>
            <a:lvl1pPr marL="0" indent="0" algn="l" rtl="0">
              <a:spcAft>
                <a:spcPts val="0"/>
              </a:spcAft>
              <a:buNone/>
              <a:defRPr sz="6600" b="1">
                <a:solidFill>
                  <a:schemeClr val="bg1"/>
                </a:solidFill>
              </a:defRPr>
            </a:lvl1pPr>
          </a:lstStyle>
          <a:p>
            <a:pPr lvl="0"/>
            <a:r>
              <a:rPr lang="fi-FI" dirty="0"/>
              <a:t>1 000 000</a:t>
            </a:r>
          </a:p>
        </p:txBody>
      </p:sp>
      <p:sp>
        <p:nvSpPr>
          <p:cNvPr id="7" name="Tekstin paikkamerkki 1">
            <a:extLst>
              <a:ext uri="{FF2B5EF4-FFF2-40B4-BE49-F238E27FC236}">
                <a16:creationId xmlns:a16="http://schemas.microsoft.com/office/drawing/2014/main" id="{42D358BD-33A5-5B7C-4837-0006207D33AE}"/>
              </a:ext>
            </a:extLst>
          </p:cNvPr>
          <p:cNvSpPr>
            <a:spLocks noGrp="1"/>
          </p:cNvSpPr>
          <p:nvPr>
            <p:ph type="body" sz="quarter" idx="28"/>
          </p:nvPr>
        </p:nvSpPr>
        <p:spPr>
          <a:xfrm>
            <a:off x="546100" y="2871788"/>
            <a:ext cx="3457573" cy="746125"/>
          </a:xfrm>
          <a:noFill/>
        </p:spPr>
        <p:txBody>
          <a:bodyPr lIns="0" tIns="0" rIns="0" anchor="t"/>
          <a:lstStyle>
            <a:lvl1pPr marL="0" indent="0" algn="l">
              <a:spcAft>
                <a:spcPts val="0"/>
              </a:spcAft>
              <a:buNone/>
              <a:defRPr sz="2000" b="0">
                <a:solidFill>
                  <a:schemeClr val="tx1"/>
                </a:solidFill>
              </a:defRPr>
            </a:lvl1pPr>
          </a:lstStyle>
          <a:p>
            <a:pPr lvl="0"/>
            <a:endParaRPr lang="fi-FI" dirty="0"/>
          </a:p>
        </p:txBody>
      </p:sp>
      <p:sp>
        <p:nvSpPr>
          <p:cNvPr id="9" name="Tekstin paikkamerkki 2">
            <a:extLst>
              <a:ext uri="{FF2B5EF4-FFF2-40B4-BE49-F238E27FC236}">
                <a16:creationId xmlns:a16="http://schemas.microsoft.com/office/drawing/2014/main" id="{09A2B071-7E5F-E531-7339-B01DB0124E6D}"/>
              </a:ext>
            </a:extLst>
          </p:cNvPr>
          <p:cNvSpPr>
            <a:spLocks noGrp="1"/>
          </p:cNvSpPr>
          <p:nvPr>
            <p:ph type="body" sz="quarter" idx="50" hasCustomPrompt="1"/>
          </p:nvPr>
        </p:nvSpPr>
        <p:spPr>
          <a:xfrm>
            <a:off x="4363238" y="1238250"/>
            <a:ext cx="3463930" cy="700088"/>
          </a:xfrm>
          <a:noFill/>
        </p:spPr>
        <p:txBody>
          <a:bodyPr lIns="0" tIns="0" rIns="0" bIns="0" anchor="b"/>
          <a:lstStyle>
            <a:lvl1pPr marL="0" indent="0" algn="l">
              <a:spcAft>
                <a:spcPts val="0"/>
              </a:spcAft>
              <a:buNone/>
              <a:defRPr sz="2000" b="0">
                <a:solidFill>
                  <a:schemeClr val="tx1"/>
                </a:solidFill>
              </a:defRPr>
            </a:lvl1pPr>
          </a:lstStyle>
          <a:p>
            <a:pPr lvl="0"/>
            <a:r>
              <a:rPr lang="fi-FI" dirty="0"/>
              <a:t>Lisää teksti napsauttamalla</a:t>
            </a:r>
          </a:p>
        </p:txBody>
      </p:sp>
      <p:sp>
        <p:nvSpPr>
          <p:cNvPr id="10" name="Tekstin paikkamerkki 2">
            <a:extLst>
              <a:ext uri="{FF2B5EF4-FFF2-40B4-BE49-F238E27FC236}">
                <a16:creationId xmlns:a16="http://schemas.microsoft.com/office/drawing/2014/main" id="{5B4EA687-22BA-1DD0-8EC0-304CE79C609E}"/>
              </a:ext>
            </a:extLst>
          </p:cNvPr>
          <p:cNvSpPr>
            <a:spLocks noGrp="1"/>
          </p:cNvSpPr>
          <p:nvPr>
            <p:ph type="body" sz="quarter" idx="51" hasCustomPrompt="1"/>
          </p:nvPr>
        </p:nvSpPr>
        <p:spPr>
          <a:xfrm>
            <a:off x="4369592" y="2171700"/>
            <a:ext cx="3457575" cy="700088"/>
          </a:xfrm>
          <a:noFill/>
        </p:spPr>
        <p:txBody>
          <a:bodyPr wrap="none" lIns="0" tIns="0" rIns="0" anchor="b"/>
          <a:lstStyle>
            <a:lvl1pPr marL="0" indent="0" algn="l" rtl="0">
              <a:spcAft>
                <a:spcPts val="0"/>
              </a:spcAft>
              <a:buNone/>
              <a:defRPr sz="6600" b="1">
                <a:solidFill>
                  <a:schemeClr val="bg1"/>
                </a:solidFill>
              </a:defRPr>
            </a:lvl1pPr>
          </a:lstStyle>
          <a:p>
            <a:pPr lvl="0"/>
            <a:r>
              <a:rPr lang="fi-FI" dirty="0"/>
              <a:t>2 000 000</a:t>
            </a:r>
          </a:p>
        </p:txBody>
      </p:sp>
      <p:sp>
        <p:nvSpPr>
          <p:cNvPr id="11" name="Tekstin paikkamerkki 2">
            <a:extLst>
              <a:ext uri="{FF2B5EF4-FFF2-40B4-BE49-F238E27FC236}">
                <a16:creationId xmlns:a16="http://schemas.microsoft.com/office/drawing/2014/main" id="{314A98EB-63E6-5095-443E-A4467D036A5F}"/>
              </a:ext>
            </a:extLst>
          </p:cNvPr>
          <p:cNvSpPr>
            <a:spLocks noGrp="1"/>
          </p:cNvSpPr>
          <p:nvPr>
            <p:ph type="body" sz="quarter" idx="52"/>
          </p:nvPr>
        </p:nvSpPr>
        <p:spPr>
          <a:xfrm>
            <a:off x="4369593" y="2871788"/>
            <a:ext cx="3457574" cy="746125"/>
          </a:xfrm>
          <a:noFill/>
        </p:spPr>
        <p:txBody>
          <a:bodyPr lIns="0" tIns="0" rIns="0" anchor="t"/>
          <a:lstStyle>
            <a:lvl1pPr marL="0" indent="0" algn="l">
              <a:spcAft>
                <a:spcPts val="0"/>
              </a:spcAft>
              <a:buNone/>
              <a:defRPr sz="2000" b="0">
                <a:solidFill>
                  <a:schemeClr val="tx1"/>
                </a:solidFill>
              </a:defRPr>
            </a:lvl1pPr>
          </a:lstStyle>
          <a:p>
            <a:pPr lvl="0"/>
            <a:endParaRPr lang="fi-FI" dirty="0"/>
          </a:p>
        </p:txBody>
      </p:sp>
      <p:sp>
        <p:nvSpPr>
          <p:cNvPr id="23" name="Tekstin paikkamerkki 3">
            <a:extLst>
              <a:ext uri="{FF2B5EF4-FFF2-40B4-BE49-F238E27FC236}">
                <a16:creationId xmlns:a16="http://schemas.microsoft.com/office/drawing/2014/main" id="{F1E4F1A2-B2E3-CEC0-DFFB-C96805F3FE55}"/>
              </a:ext>
            </a:extLst>
          </p:cNvPr>
          <p:cNvSpPr>
            <a:spLocks noGrp="1"/>
          </p:cNvSpPr>
          <p:nvPr>
            <p:ph type="body" sz="quarter" idx="56" hasCustomPrompt="1"/>
          </p:nvPr>
        </p:nvSpPr>
        <p:spPr>
          <a:xfrm>
            <a:off x="8191500" y="1238250"/>
            <a:ext cx="3459168" cy="700088"/>
          </a:xfrm>
          <a:noFill/>
        </p:spPr>
        <p:txBody>
          <a:bodyPr lIns="0" tIns="0" rIns="0" bIns="0" anchor="b"/>
          <a:lstStyle>
            <a:lvl1pPr marL="0" indent="0" algn="l">
              <a:spcAft>
                <a:spcPts val="0"/>
              </a:spcAft>
              <a:buNone/>
              <a:defRPr sz="2000" b="0">
                <a:solidFill>
                  <a:schemeClr val="tx1"/>
                </a:solidFill>
              </a:defRPr>
            </a:lvl1pPr>
          </a:lstStyle>
          <a:p>
            <a:pPr lvl="0"/>
            <a:r>
              <a:rPr lang="fi-FI" dirty="0"/>
              <a:t>Lisää teksti napsauttamalla</a:t>
            </a:r>
          </a:p>
        </p:txBody>
      </p:sp>
      <p:sp>
        <p:nvSpPr>
          <p:cNvPr id="24" name="Tekstin paikkamerkki 3">
            <a:extLst>
              <a:ext uri="{FF2B5EF4-FFF2-40B4-BE49-F238E27FC236}">
                <a16:creationId xmlns:a16="http://schemas.microsoft.com/office/drawing/2014/main" id="{DE130E75-4FA8-B9C3-31B2-55C1C8C6B863}"/>
              </a:ext>
            </a:extLst>
          </p:cNvPr>
          <p:cNvSpPr>
            <a:spLocks noGrp="1"/>
          </p:cNvSpPr>
          <p:nvPr>
            <p:ph type="body" sz="quarter" idx="57" hasCustomPrompt="1"/>
          </p:nvPr>
        </p:nvSpPr>
        <p:spPr>
          <a:xfrm>
            <a:off x="8191500" y="2171700"/>
            <a:ext cx="3459168" cy="700088"/>
          </a:xfrm>
          <a:noFill/>
        </p:spPr>
        <p:txBody>
          <a:bodyPr wrap="none" lIns="0" tIns="0" rIns="0" anchor="b"/>
          <a:lstStyle>
            <a:lvl1pPr marL="0" indent="0" algn="l" rtl="0">
              <a:spcAft>
                <a:spcPts val="0"/>
              </a:spcAft>
              <a:buNone/>
              <a:defRPr sz="6600" b="1">
                <a:solidFill>
                  <a:schemeClr val="bg1"/>
                </a:solidFill>
              </a:defRPr>
            </a:lvl1pPr>
          </a:lstStyle>
          <a:p>
            <a:pPr lvl="0"/>
            <a:r>
              <a:rPr lang="fi-FI" dirty="0"/>
              <a:t>3 000 000</a:t>
            </a:r>
          </a:p>
        </p:txBody>
      </p:sp>
      <p:sp>
        <p:nvSpPr>
          <p:cNvPr id="36" name="Tekstin paikkamerkki 3">
            <a:extLst>
              <a:ext uri="{FF2B5EF4-FFF2-40B4-BE49-F238E27FC236}">
                <a16:creationId xmlns:a16="http://schemas.microsoft.com/office/drawing/2014/main" id="{953AF1CC-8B2A-0395-7CE4-CDF07B0E6CAA}"/>
              </a:ext>
            </a:extLst>
          </p:cNvPr>
          <p:cNvSpPr>
            <a:spLocks noGrp="1"/>
          </p:cNvSpPr>
          <p:nvPr>
            <p:ph type="body" sz="quarter" idx="58"/>
          </p:nvPr>
        </p:nvSpPr>
        <p:spPr>
          <a:xfrm>
            <a:off x="8191500" y="2871788"/>
            <a:ext cx="3459167" cy="746125"/>
          </a:xfrm>
          <a:noFill/>
        </p:spPr>
        <p:txBody>
          <a:bodyPr lIns="0" tIns="0" rIns="0" anchor="t"/>
          <a:lstStyle>
            <a:lvl1pPr marL="0" indent="0" algn="l">
              <a:spcAft>
                <a:spcPts val="0"/>
              </a:spcAft>
              <a:buNone/>
              <a:defRPr sz="2000" b="0">
                <a:solidFill>
                  <a:schemeClr val="tx1"/>
                </a:solidFill>
              </a:defRPr>
            </a:lvl1pPr>
          </a:lstStyle>
          <a:p>
            <a:pPr lvl="0"/>
            <a:endParaRPr lang="fi-FI" dirty="0"/>
          </a:p>
        </p:txBody>
      </p:sp>
      <p:sp>
        <p:nvSpPr>
          <p:cNvPr id="4" name="Tekstin paikkamerkki 4">
            <a:extLst>
              <a:ext uri="{FF2B5EF4-FFF2-40B4-BE49-F238E27FC236}">
                <a16:creationId xmlns:a16="http://schemas.microsoft.com/office/drawing/2014/main" id="{F4E0A055-322C-ACF0-E39C-49FF831E149E}"/>
              </a:ext>
            </a:extLst>
          </p:cNvPr>
          <p:cNvSpPr>
            <a:spLocks noGrp="1"/>
          </p:cNvSpPr>
          <p:nvPr>
            <p:ph type="body" sz="quarter" idx="47" hasCustomPrompt="1"/>
          </p:nvPr>
        </p:nvSpPr>
        <p:spPr>
          <a:xfrm>
            <a:off x="546100" y="3756475"/>
            <a:ext cx="3457574" cy="518131"/>
          </a:xfrm>
          <a:noFill/>
        </p:spPr>
        <p:txBody>
          <a:bodyPr lIns="0" tIns="0" rIns="0" bIns="0" anchor="b"/>
          <a:lstStyle>
            <a:lvl1pPr marL="0" indent="0" algn="l">
              <a:spcAft>
                <a:spcPts val="0"/>
              </a:spcAft>
              <a:buNone/>
              <a:defRPr sz="2000" b="0">
                <a:solidFill>
                  <a:schemeClr val="tx1"/>
                </a:solidFill>
              </a:defRPr>
            </a:lvl1pPr>
          </a:lstStyle>
          <a:p>
            <a:pPr lvl="0"/>
            <a:r>
              <a:rPr lang="fi-FI" dirty="0"/>
              <a:t>Lisää teksti napsauttamalla</a:t>
            </a:r>
          </a:p>
        </p:txBody>
      </p:sp>
      <p:sp>
        <p:nvSpPr>
          <p:cNvPr id="5" name="Tekstin paikkamerkki 4">
            <a:extLst>
              <a:ext uri="{FF2B5EF4-FFF2-40B4-BE49-F238E27FC236}">
                <a16:creationId xmlns:a16="http://schemas.microsoft.com/office/drawing/2014/main" id="{647148C4-B8D4-D808-4CA0-D08ADE1A9FF3}"/>
              </a:ext>
            </a:extLst>
          </p:cNvPr>
          <p:cNvSpPr>
            <a:spLocks noGrp="1"/>
          </p:cNvSpPr>
          <p:nvPr>
            <p:ph type="body" sz="quarter" idx="48" hasCustomPrompt="1"/>
          </p:nvPr>
        </p:nvSpPr>
        <p:spPr>
          <a:xfrm>
            <a:off x="546100" y="4503738"/>
            <a:ext cx="3457574" cy="702731"/>
          </a:xfrm>
          <a:noFill/>
        </p:spPr>
        <p:txBody>
          <a:bodyPr wrap="none" lIns="0" tIns="0" rIns="0" anchor="b"/>
          <a:lstStyle>
            <a:lvl1pPr marL="0" indent="0" algn="l" rtl="0">
              <a:spcAft>
                <a:spcPts val="0"/>
              </a:spcAft>
              <a:buNone/>
              <a:defRPr sz="6600" b="1">
                <a:solidFill>
                  <a:schemeClr val="bg1"/>
                </a:solidFill>
              </a:defRPr>
            </a:lvl1pPr>
          </a:lstStyle>
          <a:p>
            <a:pPr lvl="0"/>
            <a:r>
              <a:rPr lang="fi-FI" dirty="0"/>
              <a:t>4 000 000</a:t>
            </a:r>
          </a:p>
        </p:txBody>
      </p:sp>
      <p:sp>
        <p:nvSpPr>
          <p:cNvPr id="8" name="Tekstin paikkamerkki 4">
            <a:extLst>
              <a:ext uri="{FF2B5EF4-FFF2-40B4-BE49-F238E27FC236}">
                <a16:creationId xmlns:a16="http://schemas.microsoft.com/office/drawing/2014/main" id="{1B32E863-86D8-5E98-436F-75E36E9076E6}"/>
              </a:ext>
            </a:extLst>
          </p:cNvPr>
          <p:cNvSpPr>
            <a:spLocks noGrp="1"/>
          </p:cNvSpPr>
          <p:nvPr>
            <p:ph type="body" sz="quarter" idx="49"/>
          </p:nvPr>
        </p:nvSpPr>
        <p:spPr>
          <a:xfrm>
            <a:off x="546100" y="5206469"/>
            <a:ext cx="3457573" cy="746125"/>
          </a:xfrm>
          <a:noFill/>
        </p:spPr>
        <p:txBody>
          <a:bodyPr lIns="0" tIns="0" rIns="0" anchor="t"/>
          <a:lstStyle>
            <a:lvl1pPr marL="0" indent="0" algn="l">
              <a:spcAft>
                <a:spcPts val="0"/>
              </a:spcAft>
              <a:buNone/>
              <a:defRPr sz="2000" b="0">
                <a:solidFill>
                  <a:schemeClr val="tx1"/>
                </a:solidFill>
              </a:defRPr>
            </a:lvl1pPr>
          </a:lstStyle>
          <a:p>
            <a:pPr lvl="0"/>
            <a:endParaRPr lang="fi-FI" dirty="0"/>
          </a:p>
        </p:txBody>
      </p:sp>
      <p:sp>
        <p:nvSpPr>
          <p:cNvPr id="14" name="Tekstin paikkamerkki 5">
            <a:extLst>
              <a:ext uri="{FF2B5EF4-FFF2-40B4-BE49-F238E27FC236}">
                <a16:creationId xmlns:a16="http://schemas.microsoft.com/office/drawing/2014/main" id="{FFC6FDA9-7625-998B-77E1-9223674D4344}"/>
              </a:ext>
            </a:extLst>
          </p:cNvPr>
          <p:cNvSpPr>
            <a:spLocks noGrp="1"/>
          </p:cNvSpPr>
          <p:nvPr>
            <p:ph type="body" sz="quarter" idx="53" hasCustomPrompt="1"/>
          </p:nvPr>
        </p:nvSpPr>
        <p:spPr>
          <a:xfrm>
            <a:off x="4369592" y="3756475"/>
            <a:ext cx="3457575" cy="518131"/>
          </a:xfrm>
          <a:noFill/>
        </p:spPr>
        <p:txBody>
          <a:bodyPr lIns="0" tIns="0" rIns="0" bIns="0" anchor="b"/>
          <a:lstStyle>
            <a:lvl1pPr marL="0" indent="0" algn="l">
              <a:spcAft>
                <a:spcPts val="0"/>
              </a:spcAft>
              <a:buNone/>
              <a:defRPr sz="2000" b="0">
                <a:solidFill>
                  <a:schemeClr val="tx1"/>
                </a:solidFill>
              </a:defRPr>
            </a:lvl1pPr>
          </a:lstStyle>
          <a:p>
            <a:pPr lvl="0"/>
            <a:r>
              <a:rPr lang="fi-FI" dirty="0"/>
              <a:t>Lisää teksti napsauttamalla</a:t>
            </a:r>
          </a:p>
        </p:txBody>
      </p:sp>
      <p:sp>
        <p:nvSpPr>
          <p:cNvPr id="21" name="Tekstin paikkamerkki 5">
            <a:extLst>
              <a:ext uri="{FF2B5EF4-FFF2-40B4-BE49-F238E27FC236}">
                <a16:creationId xmlns:a16="http://schemas.microsoft.com/office/drawing/2014/main" id="{D61D1006-A105-FD13-CC5E-4EEF9155AF0C}"/>
              </a:ext>
            </a:extLst>
          </p:cNvPr>
          <p:cNvSpPr>
            <a:spLocks noGrp="1"/>
          </p:cNvSpPr>
          <p:nvPr>
            <p:ph type="body" sz="quarter" idx="54" hasCustomPrompt="1"/>
          </p:nvPr>
        </p:nvSpPr>
        <p:spPr>
          <a:xfrm>
            <a:off x="4369592" y="4503738"/>
            <a:ext cx="3457575" cy="702731"/>
          </a:xfrm>
          <a:noFill/>
        </p:spPr>
        <p:txBody>
          <a:bodyPr wrap="none" lIns="0" tIns="0" rIns="0" anchor="b"/>
          <a:lstStyle>
            <a:lvl1pPr marL="0" indent="0" algn="l" rtl="0">
              <a:spcAft>
                <a:spcPts val="0"/>
              </a:spcAft>
              <a:buNone/>
              <a:defRPr sz="6600" b="1">
                <a:solidFill>
                  <a:schemeClr val="bg1"/>
                </a:solidFill>
              </a:defRPr>
            </a:lvl1pPr>
          </a:lstStyle>
          <a:p>
            <a:pPr lvl="0"/>
            <a:r>
              <a:rPr lang="fi-FI" dirty="0"/>
              <a:t>5 000 000</a:t>
            </a:r>
          </a:p>
        </p:txBody>
      </p:sp>
      <p:sp>
        <p:nvSpPr>
          <p:cNvPr id="22" name="Tekstin paikkamerkki 5">
            <a:extLst>
              <a:ext uri="{FF2B5EF4-FFF2-40B4-BE49-F238E27FC236}">
                <a16:creationId xmlns:a16="http://schemas.microsoft.com/office/drawing/2014/main" id="{6646DC38-E6F0-27C8-DA4C-602A0E06DF5F}"/>
              </a:ext>
            </a:extLst>
          </p:cNvPr>
          <p:cNvSpPr>
            <a:spLocks noGrp="1"/>
          </p:cNvSpPr>
          <p:nvPr>
            <p:ph type="body" sz="quarter" idx="55"/>
          </p:nvPr>
        </p:nvSpPr>
        <p:spPr>
          <a:xfrm>
            <a:off x="4369593" y="5206469"/>
            <a:ext cx="3457574" cy="746125"/>
          </a:xfrm>
          <a:noFill/>
        </p:spPr>
        <p:txBody>
          <a:bodyPr lIns="0" tIns="0" rIns="0" anchor="t"/>
          <a:lstStyle>
            <a:lvl1pPr marL="0" indent="0" algn="l">
              <a:spcAft>
                <a:spcPts val="0"/>
              </a:spcAft>
              <a:buNone/>
              <a:defRPr sz="2000" b="0">
                <a:solidFill>
                  <a:schemeClr val="tx1"/>
                </a:solidFill>
              </a:defRPr>
            </a:lvl1pPr>
          </a:lstStyle>
          <a:p>
            <a:pPr lvl="0"/>
            <a:endParaRPr lang="fi-FI" dirty="0"/>
          </a:p>
        </p:txBody>
      </p:sp>
      <p:sp>
        <p:nvSpPr>
          <p:cNvPr id="37" name="Tekstin paikkamerkki 6">
            <a:extLst>
              <a:ext uri="{FF2B5EF4-FFF2-40B4-BE49-F238E27FC236}">
                <a16:creationId xmlns:a16="http://schemas.microsoft.com/office/drawing/2014/main" id="{DA004C84-C22B-35D7-0DA1-6EADF0B5A680}"/>
              </a:ext>
            </a:extLst>
          </p:cNvPr>
          <p:cNvSpPr>
            <a:spLocks noGrp="1"/>
          </p:cNvSpPr>
          <p:nvPr>
            <p:ph type="body" sz="quarter" idx="59" hasCustomPrompt="1"/>
          </p:nvPr>
        </p:nvSpPr>
        <p:spPr>
          <a:xfrm>
            <a:off x="8191500" y="3756475"/>
            <a:ext cx="3459168" cy="518131"/>
          </a:xfrm>
          <a:noFill/>
        </p:spPr>
        <p:txBody>
          <a:bodyPr lIns="0" tIns="0" rIns="0" bIns="0" anchor="b"/>
          <a:lstStyle>
            <a:lvl1pPr marL="0" indent="0" algn="l">
              <a:spcAft>
                <a:spcPts val="0"/>
              </a:spcAft>
              <a:buNone/>
              <a:defRPr sz="2000" b="0">
                <a:solidFill>
                  <a:schemeClr val="tx1"/>
                </a:solidFill>
              </a:defRPr>
            </a:lvl1pPr>
          </a:lstStyle>
          <a:p>
            <a:pPr lvl="0"/>
            <a:r>
              <a:rPr lang="fi-FI" dirty="0"/>
              <a:t>Lisää teksti napsauttamalla</a:t>
            </a:r>
          </a:p>
        </p:txBody>
      </p:sp>
      <p:sp>
        <p:nvSpPr>
          <p:cNvPr id="38" name="Tekstin paikkamerkki 6">
            <a:extLst>
              <a:ext uri="{FF2B5EF4-FFF2-40B4-BE49-F238E27FC236}">
                <a16:creationId xmlns:a16="http://schemas.microsoft.com/office/drawing/2014/main" id="{77460119-EB70-DFFD-E5C9-5A157A5B94B7}"/>
              </a:ext>
            </a:extLst>
          </p:cNvPr>
          <p:cNvSpPr>
            <a:spLocks noGrp="1"/>
          </p:cNvSpPr>
          <p:nvPr>
            <p:ph type="body" sz="quarter" idx="60" hasCustomPrompt="1"/>
          </p:nvPr>
        </p:nvSpPr>
        <p:spPr>
          <a:xfrm>
            <a:off x="8191500" y="4503738"/>
            <a:ext cx="3459168" cy="702731"/>
          </a:xfrm>
          <a:noFill/>
        </p:spPr>
        <p:txBody>
          <a:bodyPr wrap="none" lIns="0" tIns="0" rIns="0" anchor="b"/>
          <a:lstStyle>
            <a:lvl1pPr marL="0" indent="0" algn="l" rtl="0">
              <a:spcAft>
                <a:spcPts val="0"/>
              </a:spcAft>
              <a:buNone/>
              <a:defRPr sz="6600" b="1">
                <a:solidFill>
                  <a:schemeClr val="bg1"/>
                </a:solidFill>
              </a:defRPr>
            </a:lvl1pPr>
          </a:lstStyle>
          <a:p>
            <a:pPr lvl="0"/>
            <a:r>
              <a:rPr lang="fi-FI" dirty="0"/>
              <a:t>6 000 000</a:t>
            </a:r>
          </a:p>
        </p:txBody>
      </p:sp>
      <p:sp>
        <p:nvSpPr>
          <p:cNvPr id="39" name="Tekstin paikkamerkki 6">
            <a:extLst>
              <a:ext uri="{FF2B5EF4-FFF2-40B4-BE49-F238E27FC236}">
                <a16:creationId xmlns:a16="http://schemas.microsoft.com/office/drawing/2014/main" id="{3FF7AF26-D44A-EDA7-D73D-FA0836CF63B0}"/>
              </a:ext>
            </a:extLst>
          </p:cNvPr>
          <p:cNvSpPr>
            <a:spLocks noGrp="1"/>
          </p:cNvSpPr>
          <p:nvPr>
            <p:ph type="body" sz="quarter" idx="61"/>
          </p:nvPr>
        </p:nvSpPr>
        <p:spPr>
          <a:xfrm>
            <a:off x="8191500" y="5206469"/>
            <a:ext cx="3459167" cy="746125"/>
          </a:xfrm>
          <a:noFill/>
        </p:spPr>
        <p:txBody>
          <a:bodyPr lIns="0" tIns="0" rIns="0" anchor="t"/>
          <a:lstStyle>
            <a:lvl1pPr marL="0" indent="0" algn="l">
              <a:spcAft>
                <a:spcPts val="0"/>
              </a:spcAft>
              <a:buNone/>
              <a:defRPr sz="2000" b="0">
                <a:solidFill>
                  <a:schemeClr val="tx1"/>
                </a:solidFill>
              </a:defRPr>
            </a:lvl1pPr>
          </a:lstStyle>
          <a:p>
            <a:pPr lvl="0"/>
            <a:endParaRPr lang="fi-FI" dirty="0"/>
          </a:p>
        </p:txBody>
      </p:sp>
      <p:sp>
        <p:nvSpPr>
          <p:cNvPr id="12" name="Kuvatiedot">
            <a:extLst>
              <a:ext uri="{FF2B5EF4-FFF2-40B4-BE49-F238E27FC236}">
                <a16:creationId xmlns:a16="http://schemas.microsoft.com/office/drawing/2014/main" id="{77D22844-6165-3451-B7FF-EF437BC2F05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Lähde: esimerkki.fi</a:t>
            </a:r>
          </a:p>
        </p:txBody>
      </p:sp>
      <p:sp>
        <p:nvSpPr>
          <p:cNvPr id="34" name="Alatunnisteen paikkamerkki 33">
            <a:extLst>
              <a:ext uri="{FF2B5EF4-FFF2-40B4-BE49-F238E27FC236}">
                <a16:creationId xmlns:a16="http://schemas.microsoft.com/office/drawing/2014/main" id="{F5592790-1CEE-2036-EA05-AFA7B2126C47}"/>
              </a:ext>
            </a:extLst>
          </p:cNvPr>
          <p:cNvSpPr>
            <a:spLocks noGrp="1"/>
          </p:cNvSpPr>
          <p:nvPr>
            <p:ph type="ftr" sz="quarter" idx="45"/>
          </p:nvPr>
        </p:nvSpPr>
        <p:spPr/>
        <p:txBody>
          <a:bodyPr/>
          <a:lstStyle>
            <a:lvl1pPr>
              <a:defRPr>
                <a:solidFill>
                  <a:schemeClr val="tx1"/>
                </a:solidFill>
              </a:defRPr>
            </a:lvl1pPr>
          </a:lstStyle>
          <a:p>
            <a:endParaRPr lang="fi-FI" dirty="0"/>
          </a:p>
        </p:txBody>
      </p:sp>
      <p:sp>
        <p:nvSpPr>
          <p:cNvPr id="33" name="Päivämäärän paikkamerkki 32">
            <a:extLst>
              <a:ext uri="{FF2B5EF4-FFF2-40B4-BE49-F238E27FC236}">
                <a16:creationId xmlns:a16="http://schemas.microsoft.com/office/drawing/2014/main" id="{BFFDEC17-71DB-7639-6666-28C7C7039AED}"/>
              </a:ext>
            </a:extLst>
          </p:cNvPr>
          <p:cNvSpPr>
            <a:spLocks noGrp="1"/>
          </p:cNvSpPr>
          <p:nvPr>
            <p:ph type="dt" sz="half" idx="44"/>
          </p:nvPr>
        </p:nvSpPr>
        <p:spPr/>
        <p:txBody>
          <a:bodyPr/>
          <a:lstStyle>
            <a:lvl1pPr>
              <a:defRPr>
                <a:solidFill>
                  <a:schemeClr val="tx1"/>
                </a:solidFill>
              </a:defRPr>
            </a:lvl1pPr>
          </a:lstStyle>
          <a:p>
            <a:r>
              <a:rPr lang="fi-FI"/>
              <a:t>12.8.2025</a:t>
            </a:r>
            <a:endParaRPr lang="fi-FI" dirty="0"/>
          </a:p>
        </p:txBody>
      </p:sp>
      <p:sp>
        <p:nvSpPr>
          <p:cNvPr id="35" name="Dian numeron paikkamerkki 34">
            <a:extLst>
              <a:ext uri="{FF2B5EF4-FFF2-40B4-BE49-F238E27FC236}">
                <a16:creationId xmlns:a16="http://schemas.microsoft.com/office/drawing/2014/main" id="{3A961DE3-83A7-BA69-49F9-BFAD60068798}"/>
              </a:ext>
            </a:extLst>
          </p:cNvPr>
          <p:cNvSpPr>
            <a:spLocks noGrp="1"/>
          </p:cNvSpPr>
          <p:nvPr>
            <p:ph type="sldNum" sz="quarter" idx="46"/>
          </p:nvPr>
        </p:nvSpPr>
        <p:spPr/>
        <p:txBody>
          <a:bodyPr/>
          <a:lstStyle>
            <a:lvl1pPr>
              <a:defRPr>
                <a:solidFill>
                  <a:schemeClr val="tx1"/>
                </a:solidFill>
              </a:defRPr>
            </a:lvl1pPr>
          </a:lstStyle>
          <a:p>
            <a:fld id="{A9494116-C6F5-466F-B5C1-BBB074CB17FC}" type="slidenum">
              <a:rPr lang="fi-FI" smtClean="0"/>
              <a:pPr/>
              <a:t>‹#›</a:t>
            </a:fld>
            <a:endParaRPr lang="fi-FI" dirty="0"/>
          </a:p>
        </p:txBody>
      </p:sp>
      <p:sp>
        <p:nvSpPr>
          <p:cNvPr id="15" name="Logo">
            <a:extLst>
              <a:ext uri="{FF2B5EF4-FFF2-40B4-BE49-F238E27FC236}">
                <a16:creationId xmlns:a16="http://schemas.microsoft.com/office/drawing/2014/main" id="{C1FBDA5A-1038-9BB4-9EC0-0B99FEC848AE}"/>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tx1"/>
              </a:solidFill>
            </a:endParaRPr>
          </a:p>
        </p:txBody>
      </p:sp>
    </p:spTree>
    <p:extLst>
      <p:ext uri="{BB962C8B-B14F-4D97-AF65-F5344CB8AC3E}">
        <p14:creationId xmlns:p14="http://schemas.microsoft.com/office/powerpoint/2010/main" val="1628542267"/>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preserve="1" userDrawn="1">
  <p:cSld name="Tietosivu">
    <p:bg>
      <p:bgPr>
        <a:solidFill>
          <a:schemeClr val="bg1"/>
        </a:solidFill>
        <a:effectLst/>
      </p:bgPr>
    </p:bg>
    <p:spTree>
      <p:nvGrpSpPr>
        <p:cNvPr id="1" name=""/>
        <p:cNvGrpSpPr/>
        <p:nvPr/>
      </p:nvGrpSpPr>
      <p:grpSpPr>
        <a:xfrm>
          <a:off x="0" y="0"/>
          <a:ext cx="0" cy="0"/>
          <a:chOff x="0" y="0"/>
          <a:chExt cx="0" cy="0"/>
        </a:xfrm>
      </p:grpSpPr>
      <p:sp>
        <p:nvSpPr>
          <p:cNvPr id="6" name="Tekstin paikkamerkki 1">
            <a:extLst>
              <a:ext uri="{FF2B5EF4-FFF2-40B4-BE49-F238E27FC236}">
                <a16:creationId xmlns:a16="http://schemas.microsoft.com/office/drawing/2014/main" id="{37AC6549-93A7-37C8-F3C4-D4EC7004AB51}"/>
              </a:ext>
              <a:ext uri="{C183D7F6-B498-43B3-948B-1728B52AA6E4}">
                <adec:decorative xmlns:adec="http://schemas.microsoft.com/office/drawing/2017/decorative" val="1"/>
              </a:ext>
            </a:extLst>
          </p:cNvPr>
          <p:cNvSpPr>
            <a:spLocks noGrp="1"/>
          </p:cNvSpPr>
          <p:nvPr userDrawn="1">
            <p:ph type="body" sz="quarter" idx="27" hasCustomPrompt="1"/>
          </p:nvPr>
        </p:nvSpPr>
        <p:spPr>
          <a:xfrm>
            <a:off x="479376" y="1284288"/>
            <a:ext cx="5688632" cy="2482850"/>
          </a:xfrm>
          <a:solidFill>
            <a:schemeClr val="accent5"/>
          </a:solidFill>
          <a:ln w="127000" cap="sq">
            <a:solidFill>
              <a:schemeClr val="bg1"/>
            </a:solidFill>
            <a:miter lim="800000"/>
          </a:ln>
        </p:spPr>
        <p:txBody>
          <a:bodyPr lIns="0" tIns="288000" rIns="0" anchor="t"/>
          <a:lstStyle>
            <a:lvl1pPr marL="0" indent="0" algn="ctr" rtl="0">
              <a:spcAft>
                <a:spcPts val="0"/>
              </a:spcAft>
              <a:buNone/>
              <a:defRPr sz="9600" b="1">
                <a:solidFill>
                  <a:schemeClr val="tx1"/>
                </a:solidFill>
              </a:defRPr>
            </a:lvl1pPr>
          </a:lstStyle>
          <a:p>
            <a:pPr lvl="0"/>
            <a:r>
              <a:rPr lang="fi-FI" dirty="0"/>
              <a:t> </a:t>
            </a:r>
          </a:p>
        </p:txBody>
      </p:sp>
      <p:sp>
        <p:nvSpPr>
          <p:cNvPr id="10" name="Tekstin paikkamerkki 1">
            <a:extLst>
              <a:ext uri="{FF2B5EF4-FFF2-40B4-BE49-F238E27FC236}">
                <a16:creationId xmlns:a16="http://schemas.microsoft.com/office/drawing/2014/main" id="{5B4EA687-22BA-1DD0-8EC0-304CE79C609E}"/>
              </a:ext>
              <a:ext uri="{C183D7F6-B498-43B3-948B-1728B52AA6E4}">
                <adec:decorative xmlns:adec="http://schemas.microsoft.com/office/drawing/2017/decorative" val="1"/>
              </a:ext>
            </a:extLst>
          </p:cNvPr>
          <p:cNvSpPr>
            <a:spLocks noGrp="1"/>
          </p:cNvSpPr>
          <p:nvPr userDrawn="1">
            <p:ph type="body" sz="quarter" idx="51" hasCustomPrompt="1"/>
          </p:nvPr>
        </p:nvSpPr>
        <p:spPr>
          <a:xfrm>
            <a:off x="6168007" y="1284288"/>
            <a:ext cx="5544617" cy="2482849"/>
          </a:xfrm>
          <a:solidFill>
            <a:schemeClr val="accent6"/>
          </a:solidFill>
          <a:ln w="127000" cap="sq">
            <a:solidFill>
              <a:schemeClr val="bg1"/>
            </a:solidFill>
            <a:miter lim="800000"/>
          </a:ln>
        </p:spPr>
        <p:txBody>
          <a:bodyPr lIns="0" tIns="288000" rIns="0" anchor="t"/>
          <a:lstStyle>
            <a:lvl1pPr marL="0" indent="0" algn="ctr" rtl="0">
              <a:spcAft>
                <a:spcPts val="0"/>
              </a:spcAft>
              <a:buNone/>
              <a:defRPr sz="9600" b="1">
                <a:solidFill>
                  <a:schemeClr val="bg1"/>
                </a:solidFill>
              </a:defRPr>
            </a:lvl1pPr>
          </a:lstStyle>
          <a:p>
            <a:pPr lvl="0"/>
            <a:r>
              <a:rPr lang="fi-FI" dirty="0"/>
              <a:t> </a:t>
            </a:r>
          </a:p>
        </p:txBody>
      </p:sp>
      <p:sp>
        <p:nvSpPr>
          <p:cNvPr id="9" name="Tekstin paikkamerkki 1">
            <a:extLst>
              <a:ext uri="{FF2B5EF4-FFF2-40B4-BE49-F238E27FC236}">
                <a16:creationId xmlns:a16="http://schemas.microsoft.com/office/drawing/2014/main" id="{CE24F6F4-D305-E328-E1F7-BCB7D01CF5D5}"/>
              </a:ext>
              <a:ext uri="{C183D7F6-B498-43B3-948B-1728B52AA6E4}">
                <adec:decorative xmlns:adec="http://schemas.microsoft.com/office/drawing/2017/decorative" val="1"/>
              </a:ext>
            </a:extLst>
          </p:cNvPr>
          <p:cNvSpPr>
            <a:spLocks noGrp="1"/>
          </p:cNvSpPr>
          <p:nvPr>
            <p:ph type="body" sz="quarter" idx="56" hasCustomPrompt="1"/>
          </p:nvPr>
        </p:nvSpPr>
        <p:spPr>
          <a:xfrm>
            <a:off x="479376" y="3767138"/>
            <a:ext cx="3744416" cy="2290154"/>
          </a:xfrm>
          <a:solidFill>
            <a:schemeClr val="accent2"/>
          </a:solidFill>
          <a:ln w="127000" cap="sq">
            <a:solidFill>
              <a:schemeClr val="bg1"/>
            </a:solidFill>
            <a:miter lim="800000"/>
          </a:ln>
        </p:spPr>
        <p:txBody>
          <a:bodyPr lIns="0" tIns="360000" rIns="0" anchor="t"/>
          <a:lstStyle>
            <a:lvl1pPr marL="0" indent="0" algn="ctr" rtl="0">
              <a:spcAft>
                <a:spcPts val="0"/>
              </a:spcAft>
              <a:buNone/>
              <a:defRPr sz="7200" b="1">
                <a:solidFill>
                  <a:schemeClr val="tx1"/>
                </a:solidFill>
              </a:defRPr>
            </a:lvl1pPr>
          </a:lstStyle>
          <a:p>
            <a:pPr lvl="0"/>
            <a:r>
              <a:rPr lang="fi-FI" dirty="0"/>
              <a:t> </a:t>
            </a:r>
          </a:p>
        </p:txBody>
      </p:sp>
      <p:sp>
        <p:nvSpPr>
          <p:cNvPr id="21" name="Tekstin paikkamerkki 1">
            <a:extLst>
              <a:ext uri="{FF2B5EF4-FFF2-40B4-BE49-F238E27FC236}">
                <a16:creationId xmlns:a16="http://schemas.microsoft.com/office/drawing/2014/main" id="{D61D1006-A105-FD13-CC5E-4EEF9155AF0C}"/>
              </a:ext>
              <a:ext uri="{C183D7F6-B498-43B3-948B-1728B52AA6E4}">
                <adec:decorative xmlns:adec="http://schemas.microsoft.com/office/drawing/2017/decorative" val="1"/>
              </a:ext>
            </a:extLst>
          </p:cNvPr>
          <p:cNvSpPr>
            <a:spLocks noGrp="1"/>
          </p:cNvSpPr>
          <p:nvPr userDrawn="1">
            <p:ph type="body" sz="quarter" idx="54" hasCustomPrompt="1"/>
          </p:nvPr>
        </p:nvSpPr>
        <p:spPr>
          <a:xfrm>
            <a:off x="4223791" y="3767138"/>
            <a:ext cx="3604171" cy="2290154"/>
          </a:xfrm>
          <a:solidFill>
            <a:schemeClr val="accent6"/>
          </a:solidFill>
          <a:ln w="127000" cap="sq">
            <a:solidFill>
              <a:schemeClr val="bg1"/>
            </a:solidFill>
            <a:miter lim="800000"/>
          </a:ln>
        </p:spPr>
        <p:txBody>
          <a:bodyPr lIns="0" tIns="360000" rIns="0" anchor="t"/>
          <a:lstStyle>
            <a:lvl1pPr marL="0" indent="0" algn="ctr" rtl="0">
              <a:spcAft>
                <a:spcPts val="0"/>
              </a:spcAft>
              <a:buNone/>
              <a:defRPr sz="7200" b="1"/>
            </a:lvl1pPr>
          </a:lstStyle>
          <a:p>
            <a:pPr lvl="0"/>
            <a:r>
              <a:rPr lang="fi-FI" dirty="0"/>
              <a:t> </a:t>
            </a:r>
          </a:p>
        </p:txBody>
      </p:sp>
      <p:sp>
        <p:nvSpPr>
          <p:cNvPr id="14" name="Tekstin paikkamerkki 1">
            <a:extLst>
              <a:ext uri="{FF2B5EF4-FFF2-40B4-BE49-F238E27FC236}">
                <a16:creationId xmlns:a16="http://schemas.microsoft.com/office/drawing/2014/main" id="{F48B7601-386F-9F2C-6767-0277B2562E47}"/>
              </a:ext>
              <a:ext uri="{C183D7F6-B498-43B3-948B-1728B52AA6E4}">
                <adec:decorative xmlns:adec="http://schemas.microsoft.com/office/drawing/2017/decorative" val="1"/>
              </a:ext>
            </a:extLst>
          </p:cNvPr>
          <p:cNvSpPr>
            <a:spLocks noGrp="1"/>
          </p:cNvSpPr>
          <p:nvPr>
            <p:ph type="body" sz="quarter" idx="58" hasCustomPrompt="1"/>
          </p:nvPr>
        </p:nvSpPr>
        <p:spPr>
          <a:xfrm>
            <a:off x="7827962" y="3767138"/>
            <a:ext cx="3884661" cy="2290154"/>
          </a:xfrm>
          <a:solidFill>
            <a:schemeClr val="accent2"/>
          </a:solidFill>
          <a:ln w="127000" cap="sq">
            <a:solidFill>
              <a:schemeClr val="bg1"/>
            </a:solidFill>
            <a:miter lim="800000"/>
          </a:ln>
        </p:spPr>
        <p:txBody>
          <a:bodyPr lIns="0" tIns="360000" rIns="0" anchor="t"/>
          <a:lstStyle>
            <a:lvl1pPr marL="0" indent="0" algn="ctr" rtl="0">
              <a:spcAft>
                <a:spcPts val="0"/>
              </a:spcAft>
              <a:buNone/>
              <a:defRPr sz="7200" b="1"/>
            </a:lvl1pPr>
          </a:lstStyle>
          <a:p>
            <a:pPr lvl="0"/>
            <a:r>
              <a:rPr lang="fi-FI" dirty="0"/>
              <a:t> </a:t>
            </a:r>
          </a:p>
        </p:txBody>
      </p:sp>
      <p:sp>
        <p:nvSpPr>
          <p:cNvPr id="2" name="Otsikko 1">
            <a:extLst>
              <a:ext uri="{FF2B5EF4-FFF2-40B4-BE49-F238E27FC236}">
                <a16:creationId xmlns:a16="http://schemas.microsoft.com/office/drawing/2014/main" id="{6F447D12-3A4A-FF20-A74B-9C431FE253B2}"/>
              </a:ext>
            </a:extLst>
          </p:cNvPr>
          <p:cNvSpPr>
            <a:spLocks noGrp="1"/>
          </p:cNvSpPr>
          <p:nvPr userDrawn="1">
            <p:ph type="title" hasCustomPrompt="1"/>
          </p:nvPr>
        </p:nvSpPr>
        <p:spPr>
          <a:xfrm>
            <a:off x="539750" y="539751"/>
            <a:ext cx="11110913" cy="744537"/>
          </a:xfrm>
          <a:prstGeom prst="rect">
            <a:avLst/>
          </a:prstGeom>
        </p:spPr>
        <p:txBody>
          <a:bodyPr anchor="t"/>
          <a:lstStyle>
            <a:lvl1pPr algn="ctr">
              <a:defRPr sz="3600">
                <a:solidFill>
                  <a:schemeClr val="tx1"/>
                </a:solidFill>
              </a:defRPr>
            </a:lvl1pPr>
          </a:lstStyle>
          <a:p>
            <a:r>
              <a:rPr lang="fi-FI" dirty="0"/>
              <a:t>Tietosivu</a:t>
            </a:r>
          </a:p>
        </p:txBody>
      </p:sp>
      <p:sp>
        <p:nvSpPr>
          <p:cNvPr id="5" name="Tekstin paikkamerkki 1">
            <a:extLst>
              <a:ext uri="{FF2B5EF4-FFF2-40B4-BE49-F238E27FC236}">
                <a16:creationId xmlns:a16="http://schemas.microsoft.com/office/drawing/2014/main" id="{FADE92D8-3E5D-D510-4209-D9A2213A918A}"/>
              </a:ext>
            </a:extLst>
          </p:cNvPr>
          <p:cNvSpPr>
            <a:spLocks noGrp="1"/>
          </p:cNvSpPr>
          <p:nvPr>
            <p:ph type="body" sz="quarter" idx="60" hasCustomPrompt="1"/>
          </p:nvPr>
        </p:nvSpPr>
        <p:spPr>
          <a:xfrm>
            <a:off x="479376" y="1938339"/>
            <a:ext cx="5688632" cy="1071562"/>
          </a:xfrm>
          <a:noFill/>
          <a:ln w="127000" cap="sq">
            <a:noFill/>
            <a:miter lim="800000"/>
          </a:ln>
        </p:spPr>
        <p:txBody>
          <a:bodyPr lIns="0" tIns="0" rIns="0" anchor="t"/>
          <a:lstStyle>
            <a:lvl1pPr marL="0" indent="0" algn="ctr" rtl="0">
              <a:lnSpc>
                <a:spcPts val="9000"/>
              </a:lnSpc>
              <a:spcBef>
                <a:spcPts val="0"/>
              </a:spcBef>
              <a:spcAft>
                <a:spcPts val="0"/>
              </a:spcAft>
              <a:buNone/>
              <a:defRPr sz="9600" b="1">
                <a:solidFill>
                  <a:schemeClr val="bg1"/>
                </a:solidFill>
              </a:defRPr>
            </a:lvl1pPr>
          </a:lstStyle>
          <a:p>
            <a:pPr lvl="0"/>
            <a:r>
              <a:rPr lang="fi-FI" dirty="0"/>
              <a:t>10 %</a:t>
            </a:r>
          </a:p>
        </p:txBody>
      </p:sp>
      <p:sp>
        <p:nvSpPr>
          <p:cNvPr id="7" name="Tekstin paikkamerkki 1">
            <a:extLst>
              <a:ext uri="{FF2B5EF4-FFF2-40B4-BE49-F238E27FC236}">
                <a16:creationId xmlns:a16="http://schemas.microsoft.com/office/drawing/2014/main" id="{42D358BD-33A5-5B7C-4837-0006207D33AE}"/>
              </a:ext>
            </a:extLst>
          </p:cNvPr>
          <p:cNvSpPr>
            <a:spLocks noGrp="1"/>
          </p:cNvSpPr>
          <p:nvPr userDrawn="1">
            <p:ph type="body" sz="quarter" idx="28"/>
          </p:nvPr>
        </p:nvSpPr>
        <p:spPr>
          <a:xfrm>
            <a:off x="479376" y="3021013"/>
            <a:ext cx="5688630" cy="746125"/>
          </a:xfrm>
          <a:noFill/>
        </p:spPr>
        <p:txBody>
          <a:bodyPr lIns="0" tIns="0" rIns="0" anchor="t"/>
          <a:lstStyle>
            <a:lvl1pPr marL="0" indent="0" algn="ctr">
              <a:spcAft>
                <a:spcPts val="0"/>
              </a:spcAft>
              <a:buNone/>
              <a:defRPr sz="1800" b="0">
                <a:solidFill>
                  <a:schemeClr val="tx1"/>
                </a:solidFill>
              </a:defRPr>
            </a:lvl1pPr>
          </a:lstStyle>
          <a:p>
            <a:pPr lvl="0"/>
            <a:endParaRPr lang="fi-FI" dirty="0"/>
          </a:p>
        </p:txBody>
      </p:sp>
      <p:sp>
        <p:nvSpPr>
          <p:cNvPr id="12" name="Tekstin paikkamerkki 1">
            <a:extLst>
              <a:ext uri="{FF2B5EF4-FFF2-40B4-BE49-F238E27FC236}">
                <a16:creationId xmlns:a16="http://schemas.microsoft.com/office/drawing/2014/main" id="{6AD2E648-B14C-670E-CEB1-7EE9294A1E9F}"/>
              </a:ext>
            </a:extLst>
          </p:cNvPr>
          <p:cNvSpPr>
            <a:spLocks noGrp="1"/>
          </p:cNvSpPr>
          <p:nvPr>
            <p:ph type="body" sz="quarter" idx="61" hasCustomPrompt="1"/>
          </p:nvPr>
        </p:nvSpPr>
        <p:spPr>
          <a:xfrm>
            <a:off x="6168007" y="1938338"/>
            <a:ext cx="5544617" cy="1065120"/>
          </a:xfrm>
          <a:noFill/>
          <a:ln w="127000" cap="sq">
            <a:noFill/>
            <a:miter lim="800000"/>
          </a:ln>
        </p:spPr>
        <p:txBody>
          <a:bodyPr lIns="0" tIns="0" rIns="0" bIns="0" anchor="t"/>
          <a:lstStyle>
            <a:lvl1pPr marL="0" indent="0" algn="ctr" rtl="0">
              <a:lnSpc>
                <a:spcPts val="9000"/>
              </a:lnSpc>
              <a:spcBef>
                <a:spcPts val="0"/>
              </a:spcBef>
              <a:spcAft>
                <a:spcPts val="0"/>
              </a:spcAft>
              <a:buNone/>
              <a:defRPr sz="9600" b="1">
                <a:solidFill>
                  <a:schemeClr val="tx1"/>
                </a:solidFill>
              </a:defRPr>
            </a:lvl1pPr>
          </a:lstStyle>
          <a:p>
            <a:pPr lvl="0"/>
            <a:r>
              <a:rPr lang="fi-FI" dirty="0"/>
              <a:t>20 %</a:t>
            </a:r>
          </a:p>
        </p:txBody>
      </p:sp>
      <p:sp>
        <p:nvSpPr>
          <p:cNvPr id="11" name="Tekstin paikkamerkki 1">
            <a:extLst>
              <a:ext uri="{FF2B5EF4-FFF2-40B4-BE49-F238E27FC236}">
                <a16:creationId xmlns:a16="http://schemas.microsoft.com/office/drawing/2014/main" id="{314A98EB-63E6-5095-443E-A4467D036A5F}"/>
              </a:ext>
            </a:extLst>
          </p:cNvPr>
          <p:cNvSpPr>
            <a:spLocks noGrp="1"/>
          </p:cNvSpPr>
          <p:nvPr userDrawn="1">
            <p:ph type="body" sz="quarter" idx="52"/>
          </p:nvPr>
        </p:nvSpPr>
        <p:spPr>
          <a:xfrm>
            <a:off x="6168007" y="3014570"/>
            <a:ext cx="5544615" cy="746125"/>
          </a:xfrm>
          <a:noFill/>
        </p:spPr>
        <p:txBody>
          <a:bodyPr lIns="0" tIns="0" rIns="0" anchor="t"/>
          <a:lstStyle>
            <a:lvl1pPr marL="0" indent="0" algn="ctr">
              <a:spcAft>
                <a:spcPts val="0"/>
              </a:spcAft>
              <a:buNone/>
              <a:defRPr sz="1800" b="0">
                <a:solidFill>
                  <a:schemeClr val="tx1"/>
                </a:solidFill>
              </a:defRPr>
            </a:lvl1pPr>
          </a:lstStyle>
          <a:p>
            <a:pPr lvl="0"/>
            <a:endParaRPr lang="fi-FI" dirty="0"/>
          </a:p>
        </p:txBody>
      </p:sp>
      <p:sp>
        <p:nvSpPr>
          <p:cNvPr id="16" name="Tekstin paikkamerkki 1">
            <a:extLst>
              <a:ext uri="{FF2B5EF4-FFF2-40B4-BE49-F238E27FC236}">
                <a16:creationId xmlns:a16="http://schemas.microsoft.com/office/drawing/2014/main" id="{00B6782A-E94F-FD69-EB09-C7A8E17C949C}"/>
              </a:ext>
            </a:extLst>
          </p:cNvPr>
          <p:cNvSpPr>
            <a:spLocks noGrp="1"/>
          </p:cNvSpPr>
          <p:nvPr>
            <p:ph type="body" sz="quarter" idx="62" hasCustomPrompt="1"/>
          </p:nvPr>
        </p:nvSpPr>
        <p:spPr>
          <a:xfrm>
            <a:off x="479376" y="4271963"/>
            <a:ext cx="3744416" cy="984250"/>
          </a:xfrm>
          <a:noFill/>
          <a:ln w="127000" cap="sq">
            <a:noFill/>
            <a:miter lim="800000"/>
          </a:ln>
        </p:spPr>
        <p:txBody>
          <a:bodyPr lIns="0" tIns="0" rIns="0" anchor="b"/>
          <a:lstStyle>
            <a:lvl1pPr marL="0" indent="0" algn="ctr" rtl="0">
              <a:spcAft>
                <a:spcPts val="0"/>
              </a:spcAft>
              <a:buNone/>
              <a:defRPr sz="7200" b="1"/>
            </a:lvl1pPr>
          </a:lstStyle>
          <a:p>
            <a:pPr lvl="0"/>
            <a:r>
              <a:rPr lang="fi-FI" dirty="0"/>
              <a:t>30 %</a:t>
            </a:r>
          </a:p>
        </p:txBody>
      </p:sp>
      <p:sp>
        <p:nvSpPr>
          <p:cNvPr id="13" name="Tekstin paikkamerkki 1">
            <a:extLst>
              <a:ext uri="{FF2B5EF4-FFF2-40B4-BE49-F238E27FC236}">
                <a16:creationId xmlns:a16="http://schemas.microsoft.com/office/drawing/2014/main" id="{EDFAAD75-E101-7039-BA43-A4FAA3514208}"/>
              </a:ext>
            </a:extLst>
          </p:cNvPr>
          <p:cNvSpPr>
            <a:spLocks noGrp="1"/>
          </p:cNvSpPr>
          <p:nvPr>
            <p:ph type="body" sz="quarter" idx="57"/>
          </p:nvPr>
        </p:nvSpPr>
        <p:spPr>
          <a:xfrm>
            <a:off x="479376" y="5256213"/>
            <a:ext cx="3744415" cy="746125"/>
          </a:xfrm>
          <a:noFill/>
        </p:spPr>
        <p:txBody>
          <a:bodyPr lIns="0" tIns="0" rIns="0" anchor="t"/>
          <a:lstStyle>
            <a:lvl1pPr marL="0" indent="0" algn="ctr">
              <a:spcAft>
                <a:spcPts val="0"/>
              </a:spcAft>
              <a:buNone/>
              <a:defRPr sz="1600" b="0"/>
            </a:lvl1pPr>
          </a:lstStyle>
          <a:p>
            <a:pPr lvl="0"/>
            <a:endParaRPr lang="fi-FI" dirty="0"/>
          </a:p>
        </p:txBody>
      </p:sp>
      <p:sp>
        <p:nvSpPr>
          <p:cNvPr id="17" name="Tekstin paikkamerkki 1">
            <a:extLst>
              <a:ext uri="{FF2B5EF4-FFF2-40B4-BE49-F238E27FC236}">
                <a16:creationId xmlns:a16="http://schemas.microsoft.com/office/drawing/2014/main" id="{4524EBA0-BC7A-3194-11DF-0C6403A9679E}"/>
              </a:ext>
            </a:extLst>
          </p:cNvPr>
          <p:cNvSpPr>
            <a:spLocks noGrp="1"/>
          </p:cNvSpPr>
          <p:nvPr>
            <p:ph type="body" sz="quarter" idx="63" hasCustomPrompt="1"/>
          </p:nvPr>
        </p:nvSpPr>
        <p:spPr>
          <a:xfrm>
            <a:off x="4220279" y="4271963"/>
            <a:ext cx="3607684" cy="984250"/>
          </a:xfrm>
          <a:noFill/>
          <a:ln w="127000" cap="sq">
            <a:noFill/>
            <a:miter lim="800000"/>
          </a:ln>
        </p:spPr>
        <p:txBody>
          <a:bodyPr lIns="0" tIns="0" rIns="0" anchor="b"/>
          <a:lstStyle>
            <a:lvl1pPr marL="0" indent="0" algn="ctr" rtl="0">
              <a:spcAft>
                <a:spcPts val="0"/>
              </a:spcAft>
              <a:buNone/>
              <a:defRPr sz="7200" b="1"/>
            </a:lvl1pPr>
          </a:lstStyle>
          <a:p>
            <a:pPr lvl="0"/>
            <a:r>
              <a:rPr lang="fi-FI" dirty="0"/>
              <a:t>40 %</a:t>
            </a:r>
          </a:p>
        </p:txBody>
      </p:sp>
      <p:sp>
        <p:nvSpPr>
          <p:cNvPr id="22" name="Tekstin paikkamerkki 1">
            <a:extLst>
              <a:ext uri="{FF2B5EF4-FFF2-40B4-BE49-F238E27FC236}">
                <a16:creationId xmlns:a16="http://schemas.microsoft.com/office/drawing/2014/main" id="{6646DC38-E6F0-27C8-DA4C-602A0E06DF5F}"/>
              </a:ext>
            </a:extLst>
          </p:cNvPr>
          <p:cNvSpPr>
            <a:spLocks noGrp="1"/>
          </p:cNvSpPr>
          <p:nvPr userDrawn="1">
            <p:ph type="body" sz="quarter" idx="55"/>
          </p:nvPr>
        </p:nvSpPr>
        <p:spPr>
          <a:xfrm>
            <a:off x="4223792" y="5256213"/>
            <a:ext cx="3604170" cy="746125"/>
          </a:xfrm>
          <a:noFill/>
        </p:spPr>
        <p:txBody>
          <a:bodyPr lIns="0" tIns="0" rIns="0" anchor="t"/>
          <a:lstStyle>
            <a:lvl1pPr marL="0" indent="0" algn="ctr">
              <a:spcAft>
                <a:spcPts val="0"/>
              </a:spcAft>
              <a:buNone/>
              <a:defRPr sz="1600" b="0"/>
            </a:lvl1pPr>
          </a:lstStyle>
          <a:p>
            <a:pPr lvl="0"/>
            <a:endParaRPr lang="fi-FI" dirty="0"/>
          </a:p>
        </p:txBody>
      </p:sp>
      <p:sp>
        <p:nvSpPr>
          <p:cNvPr id="18" name="Tekstin paikkamerkki 1">
            <a:extLst>
              <a:ext uri="{FF2B5EF4-FFF2-40B4-BE49-F238E27FC236}">
                <a16:creationId xmlns:a16="http://schemas.microsoft.com/office/drawing/2014/main" id="{599D1B91-1854-695E-FB98-EEBC1A46F749}"/>
              </a:ext>
            </a:extLst>
          </p:cNvPr>
          <p:cNvSpPr>
            <a:spLocks noGrp="1"/>
          </p:cNvSpPr>
          <p:nvPr>
            <p:ph type="body" sz="quarter" idx="64" hasCustomPrompt="1"/>
          </p:nvPr>
        </p:nvSpPr>
        <p:spPr>
          <a:xfrm>
            <a:off x="7827960" y="4271963"/>
            <a:ext cx="3884659" cy="984250"/>
          </a:xfrm>
          <a:noFill/>
          <a:ln w="127000" cap="sq">
            <a:noFill/>
            <a:miter lim="800000"/>
          </a:ln>
        </p:spPr>
        <p:txBody>
          <a:bodyPr lIns="0" tIns="0" rIns="0" anchor="b"/>
          <a:lstStyle>
            <a:lvl1pPr marL="0" indent="0" algn="ctr" rtl="0">
              <a:spcAft>
                <a:spcPts val="0"/>
              </a:spcAft>
              <a:buNone/>
              <a:defRPr sz="7200" b="1"/>
            </a:lvl1pPr>
          </a:lstStyle>
          <a:p>
            <a:pPr lvl="0"/>
            <a:r>
              <a:rPr lang="fi-FI" dirty="0"/>
              <a:t>50 %</a:t>
            </a:r>
          </a:p>
        </p:txBody>
      </p:sp>
      <p:sp>
        <p:nvSpPr>
          <p:cNvPr id="15" name="Tekstin paikkamerkki 1">
            <a:extLst>
              <a:ext uri="{FF2B5EF4-FFF2-40B4-BE49-F238E27FC236}">
                <a16:creationId xmlns:a16="http://schemas.microsoft.com/office/drawing/2014/main" id="{4A2F7F8C-CC35-8DE1-4D5C-136EE15AA76D}"/>
              </a:ext>
            </a:extLst>
          </p:cNvPr>
          <p:cNvSpPr>
            <a:spLocks noGrp="1"/>
          </p:cNvSpPr>
          <p:nvPr>
            <p:ph type="body" sz="quarter" idx="59"/>
          </p:nvPr>
        </p:nvSpPr>
        <p:spPr>
          <a:xfrm>
            <a:off x="7827963" y="5256213"/>
            <a:ext cx="3884659" cy="746125"/>
          </a:xfrm>
          <a:noFill/>
        </p:spPr>
        <p:txBody>
          <a:bodyPr lIns="0" tIns="0" rIns="0" anchor="t"/>
          <a:lstStyle>
            <a:lvl1pPr marL="0" indent="0" algn="ctr">
              <a:spcAft>
                <a:spcPts val="0"/>
              </a:spcAft>
              <a:buNone/>
              <a:defRPr sz="1600" b="0"/>
            </a:lvl1pPr>
          </a:lstStyle>
          <a:p>
            <a:pPr lvl="0"/>
            <a:endParaRPr lang="fi-FI" dirty="0"/>
          </a:p>
        </p:txBody>
      </p:sp>
      <p:sp>
        <p:nvSpPr>
          <p:cNvPr id="4" name="Kuvatiedot">
            <a:extLst>
              <a:ext uri="{FF2B5EF4-FFF2-40B4-BE49-F238E27FC236}">
                <a16:creationId xmlns:a16="http://schemas.microsoft.com/office/drawing/2014/main" id="{C0079E65-D63E-4577-D818-2A4608AB4F3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Lähde: esimerkki.fi</a:t>
            </a:r>
          </a:p>
        </p:txBody>
      </p:sp>
      <p:sp>
        <p:nvSpPr>
          <p:cNvPr id="34" name="Alatunnisteen paikkamerkki 33">
            <a:extLst>
              <a:ext uri="{FF2B5EF4-FFF2-40B4-BE49-F238E27FC236}">
                <a16:creationId xmlns:a16="http://schemas.microsoft.com/office/drawing/2014/main" id="{F5592790-1CEE-2036-EA05-AFA7B2126C47}"/>
              </a:ext>
            </a:extLst>
          </p:cNvPr>
          <p:cNvSpPr>
            <a:spLocks noGrp="1"/>
          </p:cNvSpPr>
          <p:nvPr userDrawn="1">
            <p:ph type="ftr" sz="quarter" idx="45"/>
          </p:nvPr>
        </p:nvSpPr>
        <p:spPr/>
        <p:txBody>
          <a:bodyPr/>
          <a:lstStyle/>
          <a:p>
            <a:endParaRPr lang="fi-FI" dirty="0"/>
          </a:p>
        </p:txBody>
      </p:sp>
      <p:sp>
        <p:nvSpPr>
          <p:cNvPr id="33" name="Päivämäärän paikkamerkki 32">
            <a:extLst>
              <a:ext uri="{FF2B5EF4-FFF2-40B4-BE49-F238E27FC236}">
                <a16:creationId xmlns:a16="http://schemas.microsoft.com/office/drawing/2014/main" id="{BFFDEC17-71DB-7639-6666-28C7C7039AED}"/>
              </a:ext>
            </a:extLst>
          </p:cNvPr>
          <p:cNvSpPr>
            <a:spLocks noGrp="1"/>
          </p:cNvSpPr>
          <p:nvPr userDrawn="1">
            <p:ph type="dt" sz="half" idx="44"/>
          </p:nvPr>
        </p:nvSpPr>
        <p:spPr/>
        <p:txBody>
          <a:bodyPr/>
          <a:lstStyle/>
          <a:p>
            <a:r>
              <a:rPr lang="fi-FI"/>
              <a:t>12.8.2025</a:t>
            </a:r>
            <a:endParaRPr lang="fi-FI" dirty="0"/>
          </a:p>
        </p:txBody>
      </p:sp>
      <p:sp>
        <p:nvSpPr>
          <p:cNvPr id="35" name="Dian numeron paikkamerkki 34">
            <a:extLst>
              <a:ext uri="{FF2B5EF4-FFF2-40B4-BE49-F238E27FC236}">
                <a16:creationId xmlns:a16="http://schemas.microsoft.com/office/drawing/2014/main" id="{3A961DE3-83A7-BA69-49F9-BFAD60068798}"/>
              </a:ext>
            </a:extLst>
          </p:cNvPr>
          <p:cNvSpPr>
            <a:spLocks noGrp="1"/>
          </p:cNvSpPr>
          <p:nvPr userDrawn="1">
            <p:ph type="sldNum" sz="quarter" idx="46"/>
          </p:nvPr>
        </p:nvSpPr>
        <p:spPr/>
        <p:txBody>
          <a:bodyPr/>
          <a:lstStyle/>
          <a:p>
            <a:fld id="{A9494116-C6F5-466F-B5C1-BBB074CB17FC}" type="slidenum">
              <a:rPr lang="fi-FI" smtClean="0"/>
              <a:pPr/>
              <a:t>‹#›</a:t>
            </a:fld>
            <a:endParaRPr lang="fi-FI" dirty="0"/>
          </a:p>
        </p:txBody>
      </p:sp>
      <p:sp>
        <p:nvSpPr>
          <p:cNvPr id="8" name="Logo">
            <a:extLst>
              <a:ext uri="{FF2B5EF4-FFF2-40B4-BE49-F238E27FC236}">
                <a16:creationId xmlns:a16="http://schemas.microsoft.com/office/drawing/2014/main" id="{0E71C259-BB6D-C06D-09A1-9B1087F0FAC4}"/>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4126664162"/>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preserve="1" userDrawn="1">
  <p:cSld name="Esittelydia 1">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46100"/>
            <a:ext cx="11104564" cy="738188"/>
          </a:xfrm>
          <a:prstGeom prst="rect">
            <a:avLst/>
          </a:prstGeom>
        </p:spPr>
        <p:txBody>
          <a:bodyPr anchor="t"/>
          <a:lstStyle>
            <a:lvl1pPr algn="ctr">
              <a:defRPr sz="3600">
                <a:solidFill>
                  <a:schemeClr val="tx1"/>
                </a:solidFill>
              </a:defRPr>
            </a:lvl1p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18" name="Kuvan paikkamerkki 1">
            <a:extLst>
              <a:ext uri="{FF2B5EF4-FFF2-40B4-BE49-F238E27FC236}">
                <a16:creationId xmlns:a16="http://schemas.microsoft.com/office/drawing/2014/main" id="{305D0042-320E-2639-83AA-C09B8D5489EF}"/>
              </a:ext>
              <a:ext uri="{C183D7F6-B498-43B3-948B-1728B52AA6E4}">
                <adec:decorative xmlns:adec="http://schemas.microsoft.com/office/drawing/2017/decorative" val="1"/>
              </a:ext>
            </a:extLst>
          </p:cNvPr>
          <p:cNvSpPr>
            <a:spLocks noGrp="1"/>
          </p:cNvSpPr>
          <p:nvPr>
            <p:ph type="pic" sz="quarter" idx="26" hasCustomPrompt="1"/>
          </p:nvPr>
        </p:nvSpPr>
        <p:spPr>
          <a:xfrm>
            <a:off x="546098" y="1539875"/>
            <a:ext cx="2500315" cy="2500315"/>
          </a:xfrm>
          <a:custGeom>
            <a:avLst/>
            <a:gdLst>
              <a:gd name="connsiteX0" fmla="*/ 1260000 w 2520000"/>
              <a:gd name="connsiteY0" fmla="*/ 0 h 2520000"/>
              <a:gd name="connsiteX1" fmla="*/ 2520000 w 2520000"/>
              <a:gd name="connsiteY1" fmla="*/ 1260000 h 2520000"/>
              <a:gd name="connsiteX2" fmla="*/ 1260000 w 2520000"/>
              <a:gd name="connsiteY2" fmla="*/ 2520000 h 2520000"/>
              <a:gd name="connsiteX3" fmla="*/ 0 w 2520000"/>
              <a:gd name="connsiteY3" fmla="*/ 1260000 h 2520000"/>
              <a:gd name="connsiteX4" fmla="*/ 1260000 w 2520000"/>
              <a:gd name="connsiteY4" fmla="*/ 0 h 252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0000" h="2520000">
                <a:moveTo>
                  <a:pt x="1260000" y="0"/>
                </a:moveTo>
                <a:cubicBezTo>
                  <a:pt x="1955879" y="0"/>
                  <a:pt x="2520000" y="564121"/>
                  <a:pt x="2520000" y="1260000"/>
                </a:cubicBezTo>
                <a:cubicBezTo>
                  <a:pt x="2520000" y="1955879"/>
                  <a:pt x="1955879" y="2520000"/>
                  <a:pt x="1260000" y="2520000"/>
                </a:cubicBezTo>
                <a:cubicBezTo>
                  <a:pt x="564121" y="2520000"/>
                  <a:pt x="0" y="1955879"/>
                  <a:pt x="0" y="1260000"/>
                </a:cubicBezTo>
                <a:cubicBezTo>
                  <a:pt x="0" y="564121"/>
                  <a:pt x="564121" y="0"/>
                  <a:pt x="1260000" y="0"/>
                </a:cubicBezTo>
                <a:close/>
              </a:path>
            </a:pathLst>
          </a:custGeom>
        </p:spPr>
        <p:txBody>
          <a:bodyPr wrap="square" lIns="180000" rIns="180000" anchor="ctr">
            <a:noAutofit/>
          </a:bodyPr>
          <a:lstStyle>
            <a:lvl1pPr marL="0" indent="0" algn="ctr">
              <a:buNone/>
              <a:defRPr sz="1100">
                <a:solidFill>
                  <a:schemeClr val="tx2"/>
                </a:solidFill>
              </a:defRPr>
            </a:lvl1pPr>
          </a:lstStyle>
          <a:p>
            <a:r>
              <a:rPr lang="fi-FI" dirty="0"/>
              <a:t>Lisää kuva napsauttamalla kuvaketta. 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Tämä teksti ei näy lopullisessa versiossa! </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p:ph type="body" sz="quarter" idx="21" hasCustomPrompt="1"/>
          </p:nvPr>
        </p:nvSpPr>
        <p:spPr>
          <a:xfrm>
            <a:off x="539750" y="4262437"/>
            <a:ext cx="2506663" cy="470607"/>
          </a:xfrm>
          <a:noFill/>
        </p:spPr>
        <p:txBody>
          <a:bodyPr lIns="108000" tIns="0" rIns="108000" anchor="b"/>
          <a:lstStyle>
            <a:lvl1pPr marL="0" indent="0" algn="ctr">
              <a:spcAft>
                <a:spcPts val="0"/>
              </a:spcAft>
              <a:buNone/>
              <a:defRPr sz="1600" b="1"/>
            </a:lvl1pPr>
          </a:lstStyle>
          <a:p>
            <a:pPr lvl="0"/>
            <a:r>
              <a:rPr lang="fi-FI" dirty="0"/>
              <a:t>Esittäjän Etunimi Sukunimi</a:t>
            </a:r>
          </a:p>
        </p:txBody>
      </p:sp>
      <p:sp>
        <p:nvSpPr>
          <p:cNvPr id="19" name="Tekstin paikkamerkki 1">
            <a:extLst>
              <a:ext uri="{FF2B5EF4-FFF2-40B4-BE49-F238E27FC236}">
                <a16:creationId xmlns:a16="http://schemas.microsoft.com/office/drawing/2014/main" id="{7C8F5213-A353-F78D-E9D9-78D8BF25F397}"/>
              </a:ext>
            </a:extLst>
          </p:cNvPr>
          <p:cNvSpPr>
            <a:spLocks noGrp="1"/>
          </p:cNvSpPr>
          <p:nvPr>
            <p:ph type="body" sz="quarter" idx="27" hasCustomPrompt="1"/>
          </p:nvPr>
        </p:nvSpPr>
        <p:spPr>
          <a:xfrm>
            <a:off x="539750" y="4759325"/>
            <a:ext cx="2506663" cy="1241424"/>
          </a:xfrm>
          <a:noFill/>
        </p:spPr>
        <p:txBody>
          <a:bodyPr lIns="0" tIns="72000" rIns="0" anchor="t"/>
          <a:lstStyle>
            <a:lvl1pPr marL="0" indent="0" algn="ctr">
              <a:spcAft>
                <a:spcPts val="0"/>
              </a:spcAft>
              <a:buNone/>
              <a:defRPr sz="1400" b="0"/>
            </a:lvl1pPr>
          </a:lstStyle>
          <a:p>
            <a:pPr lvl="0"/>
            <a:r>
              <a:rPr lang="fi-FI" dirty="0"/>
              <a:t>titteli​</a:t>
            </a:r>
          </a:p>
          <a:p>
            <a:pPr lvl="0"/>
            <a:r>
              <a:rPr lang="fi-FI" dirty="0"/>
              <a:t>Osasto/Toimiala​</a:t>
            </a:r>
          </a:p>
          <a:p>
            <a:pPr lvl="0"/>
            <a:r>
              <a:rPr lang="fi-FI" dirty="0"/>
              <a:t>Helsingin kaupunki</a:t>
            </a:r>
          </a:p>
        </p:txBody>
      </p:sp>
      <p:sp>
        <p:nvSpPr>
          <p:cNvPr id="21" name="Kuvan paikkamerkki 2">
            <a:extLst>
              <a:ext uri="{FF2B5EF4-FFF2-40B4-BE49-F238E27FC236}">
                <a16:creationId xmlns:a16="http://schemas.microsoft.com/office/drawing/2014/main" id="{144456E5-E933-A193-927C-0131E08BCB83}"/>
              </a:ext>
              <a:ext uri="{C183D7F6-B498-43B3-948B-1728B52AA6E4}">
                <adec:decorative xmlns:adec="http://schemas.microsoft.com/office/drawing/2017/decorative" val="1"/>
              </a:ext>
            </a:extLst>
          </p:cNvPr>
          <p:cNvSpPr>
            <a:spLocks noGrp="1"/>
          </p:cNvSpPr>
          <p:nvPr>
            <p:ph type="pic" sz="quarter" idx="29" hasCustomPrompt="1"/>
          </p:nvPr>
        </p:nvSpPr>
        <p:spPr>
          <a:xfrm>
            <a:off x="3414710" y="1539875"/>
            <a:ext cx="2500315" cy="2500315"/>
          </a:xfrm>
          <a:custGeom>
            <a:avLst/>
            <a:gdLst>
              <a:gd name="connsiteX0" fmla="*/ 1260000 w 2520000"/>
              <a:gd name="connsiteY0" fmla="*/ 0 h 2520000"/>
              <a:gd name="connsiteX1" fmla="*/ 2520000 w 2520000"/>
              <a:gd name="connsiteY1" fmla="*/ 1260000 h 2520000"/>
              <a:gd name="connsiteX2" fmla="*/ 1260000 w 2520000"/>
              <a:gd name="connsiteY2" fmla="*/ 2520000 h 2520000"/>
              <a:gd name="connsiteX3" fmla="*/ 0 w 2520000"/>
              <a:gd name="connsiteY3" fmla="*/ 1260000 h 2520000"/>
              <a:gd name="connsiteX4" fmla="*/ 1260000 w 2520000"/>
              <a:gd name="connsiteY4" fmla="*/ 0 h 252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0000" h="2520000">
                <a:moveTo>
                  <a:pt x="1260000" y="0"/>
                </a:moveTo>
                <a:cubicBezTo>
                  <a:pt x="1955879" y="0"/>
                  <a:pt x="2520000" y="564121"/>
                  <a:pt x="2520000" y="1260000"/>
                </a:cubicBezTo>
                <a:cubicBezTo>
                  <a:pt x="2520000" y="1955879"/>
                  <a:pt x="1955879" y="2520000"/>
                  <a:pt x="1260000" y="2520000"/>
                </a:cubicBezTo>
                <a:cubicBezTo>
                  <a:pt x="564121" y="2520000"/>
                  <a:pt x="0" y="1955879"/>
                  <a:pt x="0" y="1260000"/>
                </a:cubicBezTo>
                <a:cubicBezTo>
                  <a:pt x="0" y="564121"/>
                  <a:pt x="564121" y="0"/>
                  <a:pt x="1260000" y="0"/>
                </a:cubicBezTo>
                <a:close/>
              </a:path>
            </a:pathLst>
          </a:custGeom>
        </p:spPr>
        <p:txBody>
          <a:bodyPr wrap="square" lIns="180000" rIns="180000" anchor="ctr">
            <a:noAutofit/>
          </a:bodyPr>
          <a:lstStyle>
            <a:lvl1pPr marL="0" indent="0" algn="ctr">
              <a:buNone/>
              <a:defRPr sz="1100">
                <a:solidFill>
                  <a:schemeClr val="tx2"/>
                </a:solidFill>
              </a:defRPr>
            </a:lvl1pPr>
          </a:lstStyle>
          <a:p>
            <a:r>
              <a:rPr lang="fi-FI" dirty="0"/>
              <a:t>Lisää kuva napsauttamalla kuvaketta. 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Tämä teksti ei näy lopullisessa versiossa! </a:t>
            </a:r>
          </a:p>
        </p:txBody>
      </p:sp>
      <p:sp>
        <p:nvSpPr>
          <p:cNvPr id="20" name="Tekstin paikkamerkki 2">
            <a:extLst>
              <a:ext uri="{FF2B5EF4-FFF2-40B4-BE49-F238E27FC236}">
                <a16:creationId xmlns:a16="http://schemas.microsoft.com/office/drawing/2014/main" id="{E02ED84F-4A23-CA58-0ECA-628B99033B7D}"/>
              </a:ext>
            </a:extLst>
          </p:cNvPr>
          <p:cNvSpPr>
            <a:spLocks noGrp="1"/>
          </p:cNvSpPr>
          <p:nvPr>
            <p:ph type="body" sz="quarter" idx="28" hasCustomPrompt="1"/>
          </p:nvPr>
        </p:nvSpPr>
        <p:spPr>
          <a:xfrm>
            <a:off x="3408362" y="4262437"/>
            <a:ext cx="2506663" cy="470607"/>
          </a:xfrm>
          <a:noFill/>
        </p:spPr>
        <p:txBody>
          <a:bodyPr lIns="108000" tIns="0" rIns="108000" anchor="b"/>
          <a:lstStyle>
            <a:lvl1pPr marL="0" indent="0" algn="ctr">
              <a:spcAft>
                <a:spcPts val="0"/>
              </a:spcAft>
              <a:buNone/>
              <a:defRPr sz="1600" b="1"/>
            </a:lvl1pPr>
          </a:lstStyle>
          <a:p>
            <a:pPr lvl="0"/>
            <a:r>
              <a:rPr lang="fi-FI" dirty="0"/>
              <a:t>Esittäjän Etunimi Sukunimi</a:t>
            </a:r>
          </a:p>
        </p:txBody>
      </p:sp>
      <p:sp>
        <p:nvSpPr>
          <p:cNvPr id="22" name="Tekstin paikkamerkki 2">
            <a:extLst>
              <a:ext uri="{FF2B5EF4-FFF2-40B4-BE49-F238E27FC236}">
                <a16:creationId xmlns:a16="http://schemas.microsoft.com/office/drawing/2014/main" id="{671EA504-D473-2430-4389-86ACDB33EC47}"/>
              </a:ext>
            </a:extLst>
          </p:cNvPr>
          <p:cNvSpPr>
            <a:spLocks noGrp="1"/>
          </p:cNvSpPr>
          <p:nvPr>
            <p:ph type="body" sz="quarter" idx="30" hasCustomPrompt="1"/>
          </p:nvPr>
        </p:nvSpPr>
        <p:spPr>
          <a:xfrm>
            <a:off x="3408362" y="4759325"/>
            <a:ext cx="2506663" cy="1241424"/>
          </a:xfrm>
          <a:noFill/>
        </p:spPr>
        <p:txBody>
          <a:bodyPr lIns="0" tIns="72000" rIns="0" anchor="t"/>
          <a:lstStyle>
            <a:lvl1pPr marL="0" indent="0" algn="ctr">
              <a:spcAft>
                <a:spcPts val="0"/>
              </a:spcAft>
              <a:buNone/>
              <a:defRPr sz="1400" b="0"/>
            </a:lvl1pPr>
          </a:lstStyle>
          <a:p>
            <a:pPr lvl="0"/>
            <a:r>
              <a:rPr lang="fi-FI" dirty="0"/>
              <a:t>titteli​</a:t>
            </a:r>
          </a:p>
          <a:p>
            <a:pPr lvl="0"/>
            <a:r>
              <a:rPr lang="fi-FI" dirty="0"/>
              <a:t>Osasto/Toimiala​</a:t>
            </a:r>
          </a:p>
          <a:p>
            <a:pPr lvl="0"/>
            <a:r>
              <a:rPr lang="fi-FI" dirty="0"/>
              <a:t>Helsingin kaupunki</a:t>
            </a:r>
          </a:p>
        </p:txBody>
      </p:sp>
      <p:sp>
        <p:nvSpPr>
          <p:cNvPr id="24" name="Kuvan paikkamerkki 3">
            <a:extLst>
              <a:ext uri="{FF2B5EF4-FFF2-40B4-BE49-F238E27FC236}">
                <a16:creationId xmlns:a16="http://schemas.microsoft.com/office/drawing/2014/main" id="{7551A560-A4E9-8D00-3575-26DDE244D20E}"/>
              </a:ext>
              <a:ext uri="{C183D7F6-B498-43B3-948B-1728B52AA6E4}">
                <adec:decorative xmlns:adec="http://schemas.microsoft.com/office/drawing/2017/decorative" val="1"/>
              </a:ext>
            </a:extLst>
          </p:cNvPr>
          <p:cNvSpPr>
            <a:spLocks noGrp="1"/>
          </p:cNvSpPr>
          <p:nvPr>
            <p:ph type="pic" sz="quarter" idx="32" hasCustomPrompt="1"/>
          </p:nvPr>
        </p:nvSpPr>
        <p:spPr>
          <a:xfrm>
            <a:off x="6283323" y="1539875"/>
            <a:ext cx="2500315" cy="2500315"/>
          </a:xfrm>
          <a:custGeom>
            <a:avLst/>
            <a:gdLst>
              <a:gd name="connsiteX0" fmla="*/ 1260000 w 2520000"/>
              <a:gd name="connsiteY0" fmla="*/ 0 h 2520000"/>
              <a:gd name="connsiteX1" fmla="*/ 2520000 w 2520000"/>
              <a:gd name="connsiteY1" fmla="*/ 1260000 h 2520000"/>
              <a:gd name="connsiteX2" fmla="*/ 1260000 w 2520000"/>
              <a:gd name="connsiteY2" fmla="*/ 2520000 h 2520000"/>
              <a:gd name="connsiteX3" fmla="*/ 0 w 2520000"/>
              <a:gd name="connsiteY3" fmla="*/ 1260000 h 2520000"/>
              <a:gd name="connsiteX4" fmla="*/ 1260000 w 2520000"/>
              <a:gd name="connsiteY4" fmla="*/ 0 h 252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0000" h="2520000">
                <a:moveTo>
                  <a:pt x="1260000" y="0"/>
                </a:moveTo>
                <a:cubicBezTo>
                  <a:pt x="1955879" y="0"/>
                  <a:pt x="2520000" y="564121"/>
                  <a:pt x="2520000" y="1260000"/>
                </a:cubicBezTo>
                <a:cubicBezTo>
                  <a:pt x="2520000" y="1955879"/>
                  <a:pt x="1955879" y="2520000"/>
                  <a:pt x="1260000" y="2520000"/>
                </a:cubicBezTo>
                <a:cubicBezTo>
                  <a:pt x="564121" y="2520000"/>
                  <a:pt x="0" y="1955879"/>
                  <a:pt x="0" y="1260000"/>
                </a:cubicBezTo>
                <a:cubicBezTo>
                  <a:pt x="0" y="564121"/>
                  <a:pt x="564121" y="0"/>
                  <a:pt x="1260000" y="0"/>
                </a:cubicBezTo>
                <a:close/>
              </a:path>
            </a:pathLst>
          </a:custGeom>
        </p:spPr>
        <p:txBody>
          <a:bodyPr wrap="square" lIns="180000" rIns="180000" anchor="ctr">
            <a:noAutofit/>
          </a:bodyPr>
          <a:lstStyle>
            <a:lvl1pPr marL="0" indent="0" algn="ctr">
              <a:buNone/>
              <a:defRPr sz="1100">
                <a:solidFill>
                  <a:schemeClr val="tx2"/>
                </a:solidFill>
              </a:defRPr>
            </a:lvl1pPr>
          </a:lstStyle>
          <a:p>
            <a:r>
              <a:rPr lang="fi-FI" dirty="0"/>
              <a:t>Lisää kuva napsauttamalla kuvaketta. 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Tämä teksti ei näy lopullisessa versiossa! </a:t>
            </a:r>
          </a:p>
        </p:txBody>
      </p:sp>
      <p:sp>
        <p:nvSpPr>
          <p:cNvPr id="23" name="Tekstin paikkamerkki 3">
            <a:extLst>
              <a:ext uri="{FF2B5EF4-FFF2-40B4-BE49-F238E27FC236}">
                <a16:creationId xmlns:a16="http://schemas.microsoft.com/office/drawing/2014/main" id="{D0C2D67E-22A7-5338-7923-2EDECB8BFEAE}"/>
              </a:ext>
            </a:extLst>
          </p:cNvPr>
          <p:cNvSpPr>
            <a:spLocks noGrp="1"/>
          </p:cNvSpPr>
          <p:nvPr>
            <p:ph type="body" sz="quarter" idx="31" hasCustomPrompt="1"/>
          </p:nvPr>
        </p:nvSpPr>
        <p:spPr>
          <a:xfrm>
            <a:off x="6276975" y="4262437"/>
            <a:ext cx="2506663" cy="470607"/>
          </a:xfrm>
          <a:noFill/>
        </p:spPr>
        <p:txBody>
          <a:bodyPr lIns="108000" tIns="0" rIns="108000" anchor="b"/>
          <a:lstStyle>
            <a:lvl1pPr marL="0" indent="0" algn="ctr">
              <a:spcAft>
                <a:spcPts val="0"/>
              </a:spcAft>
              <a:buNone/>
              <a:defRPr sz="1600" b="1"/>
            </a:lvl1pPr>
          </a:lstStyle>
          <a:p>
            <a:pPr lvl="0"/>
            <a:r>
              <a:rPr lang="fi-FI" dirty="0"/>
              <a:t>Esittäjän Etunimi Sukunimi</a:t>
            </a:r>
          </a:p>
        </p:txBody>
      </p:sp>
      <p:sp>
        <p:nvSpPr>
          <p:cNvPr id="25" name="Tekstin paikkamerkki 3">
            <a:extLst>
              <a:ext uri="{FF2B5EF4-FFF2-40B4-BE49-F238E27FC236}">
                <a16:creationId xmlns:a16="http://schemas.microsoft.com/office/drawing/2014/main" id="{89012363-8028-1738-2BD9-1E0F18434786}"/>
              </a:ext>
            </a:extLst>
          </p:cNvPr>
          <p:cNvSpPr>
            <a:spLocks noGrp="1"/>
          </p:cNvSpPr>
          <p:nvPr>
            <p:ph type="body" sz="quarter" idx="33" hasCustomPrompt="1"/>
          </p:nvPr>
        </p:nvSpPr>
        <p:spPr>
          <a:xfrm>
            <a:off x="6276975" y="4759325"/>
            <a:ext cx="2506663" cy="1241424"/>
          </a:xfrm>
          <a:noFill/>
        </p:spPr>
        <p:txBody>
          <a:bodyPr lIns="0" tIns="72000" rIns="0" anchor="t"/>
          <a:lstStyle>
            <a:lvl1pPr marL="0" indent="0" algn="ctr">
              <a:spcAft>
                <a:spcPts val="0"/>
              </a:spcAft>
              <a:buNone/>
              <a:defRPr sz="1400" b="0"/>
            </a:lvl1pPr>
          </a:lstStyle>
          <a:p>
            <a:pPr lvl="0"/>
            <a:r>
              <a:rPr lang="fi-FI" dirty="0"/>
              <a:t>titteli​</a:t>
            </a:r>
          </a:p>
          <a:p>
            <a:pPr lvl="0"/>
            <a:r>
              <a:rPr lang="fi-FI" dirty="0"/>
              <a:t>Osasto/Toimiala​</a:t>
            </a:r>
          </a:p>
          <a:p>
            <a:pPr lvl="0"/>
            <a:r>
              <a:rPr lang="fi-FI" dirty="0"/>
              <a:t>Helsingin kaupunki</a:t>
            </a:r>
          </a:p>
        </p:txBody>
      </p:sp>
      <p:sp>
        <p:nvSpPr>
          <p:cNvPr id="27" name="Kuvan paikkamerkki 4">
            <a:extLst>
              <a:ext uri="{FF2B5EF4-FFF2-40B4-BE49-F238E27FC236}">
                <a16:creationId xmlns:a16="http://schemas.microsoft.com/office/drawing/2014/main" id="{F6668EC5-1EAB-2CD7-A2DC-DC4DD599DC59}"/>
              </a:ext>
              <a:ext uri="{C183D7F6-B498-43B3-948B-1728B52AA6E4}">
                <adec:decorative xmlns:adec="http://schemas.microsoft.com/office/drawing/2017/decorative" val="1"/>
              </a:ext>
            </a:extLst>
          </p:cNvPr>
          <p:cNvSpPr>
            <a:spLocks noGrp="1"/>
          </p:cNvSpPr>
          <p:nvPr>
            <p:ph type="pic" sz="quarter" idx="35" hasCustomPrompt="1"/>
          </p:nvPr>
        </p:nvSpPr>
        <p:spPr>
          <a:xfrm>
            <a:off x="9145587" y="1539875"/>
            <a:ext cx="2500315" cy="2500315"/>
          </a:xfrm>
          <a:custGeom>
            <a:avLst/>
            <a:gdLst>
              <a:gd name="connsiteX0" fmla="*/ 1260000 w 2520000"/>
              <a:gd name="connsiteY0" fmla="*/ 0 h 2520000"/>
              <a:gd name="connsiteX1" fmla="*/ 2520000 w 2520000"/>
              <a:gd name="connsiteY1" fmla="*/ 1260000 h 2520000"/>
              <a:gd name="connsiteX2" fmla="*/ 1260000 w 2520000"/>
              <a:gd name="connsiteY2" fmla="*/ 2520000 h 2520000"/>
              <a:gd name="connsiteX3" fmla="*/ 0 w 2520000"/>
              <a:gd name="connsiteY3" fmla="*/ 1260000 h 2520000"/>
              <a:gd name="connsiteX4" fmla="*/ 1260000 w 2520000"/>
              <a:gd name="connsiteY4" fmla="*/ 0 h 252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0000" h="2520000">
                <a:moveTo>
                  <a:pt x="1260000" y="0"/>
                </a:moveTo>
                <a:cubicBezTo>
                  <a:pt x="1955879" y="0"/>
                  <a:pt x="2520000" y="564121"/>
                  <a:pt x="2520000" y="1260000"/>
                </a:cubicBezTo>
                <a:cubicBezTo>
                  <a:pt x="2520000" y="1955879"/>
                  <a:pt x="1955879" y="2520000"/>
                  <a:pt x="1260000" y="2520000"/>
                </a:cubicBezTo>
                <a:cubicBezTo>
                  <a:pt x="564121" y="2520000"/>
                  <a:pt x="0" y="1955879"/>
                  <a:pt x="0" y="1260000"/>
                </a:cubicBezTo>
                <a:cubicBezTo>
                  <a:pt x="0" y="564121"/>
                  <a:pt x="564121" y="0"/>
                  <a:pt x="1260000" y="0"/>
                </a:cubicBezTo>
                <a:close/>
              </a:path>
            </a:pathLst>
          </a:custGeom>
        </p:spPr>
        <p:txBody>
          <a:bodyPr wrap="square" lIns="180000" rIns="180000" anchor="ctr">
            <a:noAutofit/>
          </a:bodyPr>
          <a:lstStyle>
            <a:lvl1pPr marL="0" indent="0" algn="ctr">
              <a:buNone/>
              <a:defRPr sz="1100">
                <a:solidFill>
                  <a:schemeClr val="tx2"/>
                </a:solidFill>
              </a:defRPr>
            </a:lvl1pPr>
          </a:lstStyle>
          <a:p>
            <a:r>
              <a:rPr lang="fi-FI" dirty="0"/>
              <a:t>Lisää kuva napsauttamalla kuvaketta. 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Tämä teksti ei näy lopullisessa versiossa! </a:t>
            </a:r>
          </a:p>
        </p:txBody>
      </p:sp>
      <p:sp>
        <p:nvSpPr>
          <p:cNvPr id="26" name="Tekstin paikkamerkki 4">
            <a:extLst>
              <a:ext uri="{FF2B5EF4-FFF2-40B4-BE49-F238E27FC236}">
                <a16:creationId xmlns:a16="http://schemas.microsoft.com/office/drawing/2014/main" id="{5C3C1B6B-C406-E281-26A5-E234203E9840}"/>
              </a:ext>
            </a:extLst>
          </p:cNvPr>
          <p:cNvSpPr>
            <a:spLocks noGrp="1"/>
          </p:cNvSpPr>
          <p:nvPr>
            <p:ph type="body" sz="quarter" idx="34" hasCustomPrompt="1"/>
          </p:nvPr>
        </p:nvSpPr>
        <p:spPr>
          <a:xfrm>
            <a:off x="9139239" y="4262437"/>
            <a:ext cx="2506663" cy="470607"/>
          </a:xfrm>
          <a:noFill/>
        </p:spPr>
        <p:txBody>
          <a:bodyPr lIns="108000" tIns="0" rIns="108000" anchor="b"/>
          <a:lstStyle>
            <a:lvl1pPr marL="0" indent="0" algn="ctr">
              <a:spcAft>
                <a:spcPts val="0"/>
              </a:spcAft>
              <a:buNone/>
              <a:defRPr sz="1600" b="1"/>
            </a:lvl1pPr>
          </a:lstStyle>
          <a:p>
            <a:pPr lvl="0"/>
            <a:r>
              <a:rPr lang="fi-FI" dirty="0"/>
              <a:t>Esittäjän Etunimi Sukunimi</a:t>
            </a:r>
          </a:p>
        </p:txBody>
      </p:sp>
      <p:sp>
        <p:nvSpPr>
          <p:cNvPr id="28" name="Tekstin paikkamerkki 4">
            <a:extLst>
              <a:ext uri="{FF2B5EF4-FFF2-40B4-BE49-F238E27FC236}">
                <a16:creationId xmlns:a16="http://schemas.microsoft.com/office/drawing/2014/main" id="{EEDD7E12-77FB-46A1-79F1-D38A24BAF509}"/>
              </a:ext>
            </a:extLst>
          </p:cNvPr>
          <p:cNvSpPr>
            <a:spLocks noGrp="1"/>
          </p:cNvSpPr>
          <p:nvPr>
            <p:ph type="body" sz="quarter" idx="36" hasCustomPrompt="1"/>
          </p:nvPr>
        </p:nvSpPr>
        <p:spPr>
          <a:xfrm>
            <a:off x="9139239" y="4759325"/>
            <a:ext cx="2506663" cy="1241424"/>
          </a:xfrm>
          <a:noFill/>
        </p:spPr>
        <p:txBody>
          <a:bodyPr lIns="0" tIns="72000" rIns="0" anchor="t"/>
          <a:lstStyle>
            <a:lvl1pPr marL="0" indent="0" algn="ctr">
              <a:spcAft>
                <a:spcPts val="0"/>
              </a:spcAft>
              <a:buNone/>
              <a:defRPr sz="1400" b="0"/>
            </a:lvl1pPr>
          </a:lstStyle>
          <a:p>
            <a:pPr lvl="0"/>
            <a:r>
              <a:rPr lang="fi-FI" dirty="0"/>
              <a:t>titteli​</a:t>
            </a:r>
          </a:p>
          <a:p>
            <a:pPr lvl="0"/>
            <a:r>
              <a:rPr lang="fi-FI" dirty="0"/>
              <a:t>Osasto/Toimiala​</a:t>
            </a:r>
          </a:p>
          <a:p>
            <a:pPr lvl="0"/>
            <a:r>
              <a:rPr lang="fi-FI" dirty="0"/>
              <a:t>Helsingin kaupunki</a:t>
            </a:r>
          </a:p>
        </p:txBody>
      </p:sp>
      <p:sp>
        <p:nvSpPr>
          <p:cNvPr id="9" name="Alatunnisteen paikkamerkki 8">
            <a:extLst>
              <a:ext uri="{FF2B5EF4-FFF2-40B4-BE49-F238E27FC236}">
                <a16:creationId xmlns:a16="http://schemas.microsoft.com/office/drawing/2014/main" id="{585026EB-32A2-283B-03C8-14AD73C4F8DD}"/>
              </a:ext>
            </a:extLst>
          </p:cNvPr>
          <p:cNvSpPr>
            <a:spLocks noGrp="1"/>
          </p:cNvSpPr>
          <p:nvPr>
            <p:ph type="ftr" sz="quarter" idx="38"/>
          </p:nvPr>
        </p:nvSpPr>
        <p:spPr/>
        <p:txBody>
          <a:bodyPr/>
          <a:lstStyle/>
          <a:p>
            <a:endParaRPr lang="fi-FI" dirty="0"/>
          </a:p>
        </p:txBody>
      </p:sp>
      <p:sp>
        <p:nvSpPr>
          <p:cNvPr id="7" name="Päivämäärän paikkamerkki 6">
            <a:extLst>
              <a:ext uri="{FF2B5EF4-FFF2-40B4-BE49-F238E27FC236}">
                <a16:creationId xmlns:a16="http://schemas.microsoft.com/office/drawing/2014/main" id="{B2726EDC-3A0C-1527-4C45-0089BA3927B6}"/>
              </a:ext>
            </a:extLst>
          </p:cNvPr>
          <p:cNvSpPr>
            <a:spLocks noGrp="1"/>
          </p:cNvSpPr>
          <p:nvPr>
            <p:ph type="dt" sz="half" idx="37"/>
          </p:nvPr>
        </p:nvSpPr>
        <p:spPr/>
        <p:txBody>
          <a:bodyPr/>
          <a:lstStyle/>
          <a:p>
            <a:r>
              <a:rPr lang="fi-FI"/>
              <a:t>12.8.2025</a:t>
            </a:r>
            <a:endParaRPr lang="fi-FI" dirty="0"/>
          </a:p>
        </p:txBody>
      </p:sp>
      <p:sp>
        <p:nvSpPr>
          <p:cNvPr id="10" name="Dian numeron paikkamerkki 9">
            <a:extLst>
              <a:ext uri="{FF2B5EF4-FFF2-40B4-BE49-F238E27FC236}">
                <a16:creationId xmlns:a16="http://schemas.microsoft.com/office/drawing/2014/main" id="{E3038BCF-478F-DD24-7617-87D6B36829CB}"/>
              </a:ext>
            </a:extLst>
          </p:cNvPr>
          <p:cNvSpPr>
            <a:spLocks noGrp="1"/>
          </p:cNvSpPr>
          <p:nvPr>
            <p:ph type="sldNum" sz="quarter" idx="39"/>
          </p:nvPr>
        </p:nvSpPr>
        <p:spPr/>
        <p:txBody>
          <a:bodyPr/>
          <a:lstStyle/>
          <a:p>
            <a:fld id="{A9494116-C6F5-466F-B5C1-BBB074CB17FC}" type="slidenum">
              <a:rPr lang="fi-FI" smtClean="0"/>
              <a:pPr/>
              <a:t>‹#›</a:t>
            </a:fld>
            <a:endParaRPr lang="fi-FI" dirty="0"/>
          </a:p>
        </p:txBody>
      </p:sp>
      <p:sp>
        <p:nvSpPr>
          <p:cNvPr id="3" name="Logo">
            <a:extLst>
              <a:ext uri="{FF2B5EF4-FFF2-40B4-BE49-F238E27FC236}">
                <a16:creationId xmlns:a16="http://schemas.microsoft.com/office/drawing/2014/main" id="{ECCEDB44-348E-D668-F01D-E99849E4EF27}"/>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45450215"/>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preserve="1" userDrawn="1">
  <p:cSld name="Esittelydia 2">
    <p:bg>
      <p:bgPr>
        <a:solidFill>
          <a:schemeClr val="bg1"/>
        </a:solidFill>
        <a:effectLst/>
      </p:bgPr>
    </p:bg>
    <p:spTree>
      <p:nvGrpSpPr>
        <p:cNvPr id="1" name=""/>
        <p:cNvGrpSpPr/>
        <p:nvPr/>
      </p:nvGrpSpPr>
      <p:grpSpPr>
        <a:xfrm>
          <a:off x="0" y="0"/>
          <a:ext cx="0" cy="0"/>
          <a:chOff x="0" y="0"/>
          <a:chExt cx="0" cy="0"/>
        </a:xfrm>
      </p:grpSpPr>
      <p:sp>
        <p:nvSpPr>
          <p:cNvPr id="7" name="Kuvan paikkamerkki 1">
            <a:extLst>
              <a:ext uri="{FF2B5EF4-FFF2-40B4-BE49-F238E27FC236}">
                <a16:creationId xmlns:a16="http://schemas.microsoft.com/office/drawing/2014/main" id="{5EAA50C0-0A12-0A9F-6F1B-909ED6F00077}"/>
              </a:ext>
              <a:ext uri="{C183D7F6-B498-43B3-948B-1728B52AA6E4}">
                <adec:decorative xmlns:adec="http://schemas.microsoft.com/office/drawing/2017/decorative" val="1"/>
              </a:ext>
            </a:extLst>
          </p:cNvPr>
          <p:cNvSpPr>
            <a:spLocks noGrp="1"/>
          </p:cNvSpPr>
          <p:nvPr>
            <p:ph type="pic" sz="quarter" idx="17" hasCustomPrompt="1"/>
          </p:nvPr>
        </p:nvSpPr>
        <p:spPr>
          <a:xfrm>
            <a:off x="7429500" y="0"/>
            <a:ext cx="4762500" cy="6858000"/>
          </a:xfrm>
          <a:custGeom>
            <a:avLst/>
            <a:gdLst>
              <a:gd name="connsiteX0" fmla="*/ 381 w 4762500"/>
              <a:gd name="connsiteY0" fmla="*/ 0 h 6858000"/>
              <a:gd name="connsiteX1" fmla="*/ 293561 w 4762500"/>
              <a:gd name="connsiteY1" fmla="*/ 0 h 6858000"/>
              <a:gd name="connsiteX2" fmla="*/ 781260 w 4762500"/>
              <a:gd name="connsiteY2" fmla="*/ 0 h 6858000"/>
              <a:gd name="connsiteX3" fmla="*/ 868848 w 4762500"/>
              <a:gd name="connsiteY3" fmla="*/ 0 h 6858000"/>
              <a:gd name="connsiteX4" fmla="*/ 1074440 w 4762500"/>
              <a:gd name="connsiteY4" fmla="*/ 0 h 6858000"/>
              <a:gd name="connsiteX5" fmla="*/ 1149302 w 4762500"/>
              <a:gd name="connsiteY5" fmla="*/ 0 h 6858000"/>
              <a:gd name="connsiteX6" fmla="*/ 1162028 w 4762500"/>
              <a:gd name="connsiteY6" fmla="*/ 0 h 6858000"/>
              <a:gd name="connsiteX7" fmla="*/ 1442482 w 4762500"/>
              <a:gd name="connsiteY7" fmla="*/ 0 h 6858000"/>
              <a:gd name="connsiteX8" fmla="*/ 1649727 w 4762500"/>
              <a:gd name="connsiteY8" fmla="*/ 0 h 6858000"/>
              <a:gd name="connsiteX9" fmla="*/ 1942907 w 4762500"/>
              <a:gd name="connsiteY9" fmla="*/ 0 h 6858000"/>
              <a:gd name="connsiteX10" fmla="*/ 2017769 w 4762500"/>
              <a:gd name="connsiteY10" fmla="*/ 0 h 6858000"/>
              <a:gd name="connsiteX11" fmla="*/ 2310949 w 4762500"/>
              <a:gd name="connsiteY11" fmla="*/ 0 h 6858000"/>
              <a:gd name="connsiteX12" fmla="*/ 4066094 w 4762500"/>
              <a:gd name="connsiteY12" fmla="*/ 0 h 6858000"/>
              <a:gd name="connsiteX13" fmla="*/ 4066095 w 4762500"/>
              <a:gd name="connsiteY13" fmla="*/ 0 h 6858000"/>
              <a:gd name="connsiteX14" fmla="*/ 4066096 w 4762500"/>
              <a:gd name="connsiteY14" fmla="*/ 0 h 6858000"/>
              <a:gd name="connsiteX15" fmla="*/ 4359274 w 4762500"/>
              <a:gd name="connsiteY15" fmla="*/ 0 h 6858000"/>
              <a:gd name="connsiteX16" fmla="*/ 4359275 w 4762500"/>
              <a:gd name="connsiteY16" fmla="*/ 0 h 6858000"/>
              <a:gd name="connsiteX17" fmla="*/ 4359276 w 4762500"/>
              <a:gd name="connsiteY17" fmla="*/ 0 h 6858000"/>
              <a:gd name="connsiteX18" fmla="*/ 4762500 w 4762500"/>
              <a:gd name="connsiteY18" fmla="*/ 0 h 6858000"/>
              <a:gd name="connsiteX19" fmla="*/ 4762500 w 4762500"/>
              <a:gd name="connsiteY19" fmla="*/ 6858000 h 6858000"/>
              <a:gd name="connsiteX20" fmla="*/ 4359276 w 4762500"/>
              <a:gd name="connsiteY20" fmla="*/ 6858000 h 6858000"/>
              <a:gd name="connsiteX21" fmla="*/ 4359275 w 4762500"/>
              <a:gd name="connsiteY21" fmla="*/ 6858000 h 6858000"/>
              <a:gd name="connsiteX22" fmla="*/ 4359274 w 4762500"/>
              <a:gd name="connsiteY22" fmla="*/ 6858000 h 6858000"/>
              <a:gd name="connsiteX23" fmla="*/ 4066096 w 4762500"/>
              <a:gd name="connsiteY23" fmla="*/ 6858000 h 6858000"/>
              <a:gd name="connsiteX24" fmla="*/ 4066095 w 4762500"/>
              <a:gd name="connsiteY24" fmla="*/ 6858000 h 6858000"/>
              <a:gd name="connsiteX25" fmla="*/ 4066094 w 4762500"/>
              <a:gd name="connsiteY25" fmla="*/ 6858000 h 6858000"/>
              <a:gd name="connsiteX26" fmla="*/ 2310949 w 4762500"/>
              <a:gd name="connsiteY26" fmla="*/ 6858000 h 6858000"/>
              <a:gd name="connsiteX27" fmla="*/ 2017769 w 4762500"/>
              <a:gd name="connsiteY27" fmla="*/ 6858000 h 6858000"/>
              <a:gd name="connsiteX28" fmla="*/ 1942857 w 4762500"/>
              <a:gd name="connsiteY28" fmla="*/ 6858000 h 6858000"/>
              <a:gd name="connsiteX29" fmla="*/ 1649677 w 4762500"/>
              <a:gd name="connsiteY29" fmla="*/ 6858000 h 6858000"/>
              <a:gd name="connsiteX30" fmla="*/ 1442482 w 4762500"/>
              <a:gd name="connsiteY30" fmla="*/ 6858000 h 6858000"/>
              <a:gd name="connsiteX31" fmla="*/ 1161774 w 4762500"/>
              <a:gd name="connsiteY31" fmla="*/ 6858000 h 6858000"/>
              <a:gd name="connsiteX32" fmla="*/ 1149302 w 4762500"/>
              <a:gd name="connsiteY32" fmla="*/ 6858000 h 6858000"/>
              <a:gd name="connsiteX33" fmla="*/ 1074390 w 4762500"/>
              <a:gd name="connsiteY33" fmla="*/ 6858000 h 6858000"/>
              <a:gd name="connsiteX34" fmla="*/ 868594 w 4762500"/>
              <a:gd name="connsiteY34" fmla="*/ 6858000 h 6858000"/>
              <a:gd name="connsiteX35" fmla="*/ 781210 w 4762500"/>
              <a:gd name="connsiteY35" fmla="*/ 6858000 h 6858000"/>
              <a:gd name="connsiteX36" fmla="*/ 293307 w 4762500"/>
              <a:gd name="connsiteY36" fmla="*/ 6858000 h 6858000"/>
              <a:gd name="connsiteX37" fmla="*/ 127 w 4762500"/>
              <a:gd name="connsiteY37" fmla="*/ 6858000 h 6858000"/>
              <a:gd name="connsiteX38" fmla="*/ 0 w 4762500"/>
              <a:gd name="connsiteY38" fmla="*/ 6846506 h 6858000"/>
              <a:gd name="connsiteX39" fmla="*/ 149035 w 4762500"/>
              <a:gd name="connsiteY39" fmla="*/ 6358954 h 6858000"/>
              <a:gd name="connsiteX40" fmla="*/ 0 w 4762500"/>
              <a:gd name="connsiteY40" fmla="*/ 5871401 h 6858000"/>
              <a:gd name="connsiteX41" fmla="*/ 149035 w 4762500"/>
              <a:gd name="connsiteY41" fmla="*/ 5383848 h 6858000"/>
              <a:gd name="connsiteX42" fmla="*/ 0 w 4762500"/>
              <a:gd name="connsiteY42" fmla="*/ 4896295 h 6858000"/>
              <a:gd name="connsiteX43" fmla="*/ 149035 w 4762500"/>
              <a:gd name="connsiteY43" fmla="*/ 4408742 h 6858000"/>
              <a:gd name="connsiteX44" fmla="*/ 0 w 4762500"/>
              <a:gd name="connsiteY44" fmla="*/ 3921189 h 6858000"/>
              <a:gd name="connsiteX45" fmla="*/ 149035 w 4762500"/>
              <a:gd name="connsiteY45" fmla="*/ 3433636 h 6858000"/>
              <a:gd name="connsiteX46" fmla="*/ 0 w 4762500"/>
              <a:gd name="connsiteY46" fmla="*/ 2946083 h 6858000"/>
              <a:gd name="connsiteX47" fmla="*/ 149035 w 4762500"/>
              <a:gd name="connsiteY47" fmla="*/ 2458530 h 6858000"/>
              <a:gd name="connsiteX48" fmla="*/ 0 w 4762500"/>
              <a:gd name="connsiteY48" fmla="*/ 1970977 h 6858000"/>
              <a:gd name="connsiteX49" fmla="*/ 149035 w 4762500"/>
              <a:gd name="connsiteY49" fmla="*/ 1483424 h 6858000"/>
              <a:gd name="connsiteX50" fmla="*/ 0 w 4762500"/>
              <a:gd name="connsiteY50" fmla="*/ 995871 h 6858000"/>
              <a:gd name="connsiteX51" fmla="*/ 149035 w 4762500"/>
              <a:gd name="connsiteY51" fmla="*/ 508318 h 6858000"/>
              <a:gd name="connsiteX52" fmla="*/ 0 w 4762500"/>
              <a:gd name="connsiteY52" fmla="*/ 20765 h 6858000"/>
              <a:gd name="connsiteX53" fmla="*/ 381 w 4762500"/>
              <a:gd name="connsiteY53"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762500" h="6858000">
                <a:moveTo>
                  <a:pt x="381" y="0"/>
                </a:moveTo>
                <a:lnTo>
                  <a:pt x="293561" y="0"/>
                </a:lnTo>
                <a:lnTo>
                  <a:pt x="781260" y="0"/>
                </a:lnTo>
                <a:lnTo>
                  <a:pt x="868848" y="0"/>
                </a:lnTo>
                <a:lnTo>
                  <a:pt x="1074440" y="0"/>
                </a:lnTo>
                <a:lnTo>
                  <a:pt x="1149302" y="0"/>
                </a:lnTo>
                <a:lnTo>
                  <a:pt x="1162028" y="0"/>
                </a:lnTo>
                <a:lnTo>
                  <a:pt x="1442482" y="0"/>
                </a:lnTo>
                <a:lnTo>
                  <a:pt x="1649727" y="0"/>
                </a:lnTo>
                <a:lnTo>
                  <a:pt x="1942907" y="0"/>
                </a:lnTo>
                <a:lnTo>
                  <a:pt x="2017769" y="0"/>
                </a:lnTo>
                <a:lnTo>
                  <a:pt x="2310949" y="0"/>
                </a:lnTo>
                <a:lnTo>
                  <a:pt x="4066094" y="0"/>
                </a:lnTo>
                <a:lnTo>
                  <a:pt x="4066095" y="0"/>
                </a:lnTo>
                <a:lnTo>
                  <a:pt x="4066096" y="0"/>
                </a:lnTo>
                <a:lnTo>
                  <a:pt x="4359274" y="0"/>
                </a:lnTo>
                <a:lnTo>
                  <a:pt x="4359275" y="0"/>
                </a:lnTo>
                <a:lnTo>
                  <a:pt x="4359276" y="0"/>
                </a:lnTo>
                <a:lnTo>
                  <a:pt x="4762500" y="0"/>
                </a:lnTo>
                <a:lnTo>
                  <a:pt x="4762500" y="6858000"/>
                </a:lnTo>
                <a:lnTo>
                  <a:pt x="4359276" y="6858000"/>
                </a:lnTo>
                <a:lnTo>
                  <a:pt x="4359275" y="6858000"/>
                </a:lnTo>
                <a:lnTo>
                  <a:pt x="4359274" y="6858000"/>
                </a:lnTo>
                <a:lnTo>
                  <a:pt x="4066096" y="6858000"/>
                </a:lnTo>
                <a:lnTo>
                  <a:pt x="4066095" y="6858000"/>
                </a:lnTo>
                <a:lnTo>
                  <a:pt x="4066094" y="6858000"/>
                </a:lnTo>
                <a:lnTo>
                  <a:pt x="2310949" y="6858000"/>
                </a:lnTo>
                <a:lnTo>
                  <a:pt x="2017769" y="6858000"/>
                </a:lnTo>
                <a:lnTo>
                  <a:pt x="1942857" y="6858000"/>
                </a:lnTo>
                <a:lnTo>
                  <a:pt x="1649677" y="6858000"/>
                </a:lnTo>
                <a:lnTo>
                  <a:pt x="1442482" y="6858000"/>
                </a:lnTo>
                <a:lnTo>
                  <a:pt x="1161774" y="6858000"/>
                </a:lnTo>
                <a:lnTo>
                  <a:pt x="1149302" y="6858000"/>
                </a:lnTo>
                <a:lnTo>
                  <a:pt x="1074390" y="6858000"/>
                </a:lnTo>
                <a:lnTo>
                  <a:pt x="868594" y="6858000"/>
                </a:lnTo>
                <a:lnTo>
                  <a:pt x="781210" y="6858000"/>
                </a:lnTo>
                <a:lnTo>
                  <a:pt x="293307" y="6858000"/>
                </a:lnTo>
                <a:lnTo>
                  <a:pt x="127" y="6858000"/>
                </a:lnTo>
                <a:cubicBezTo>
                  <a:pt x="64" y="6854254"/>
                  <a:pt x="0" y="6850381"/>
                  <a:pt x="0" y="6846506"/>
                </a:cubicBezTo>
                <a:cubicBezTo>
                  <a:pt x="0" y="6604318"/>
                  <a:pt x="149035" y="6604318"/>
                  <a:pt x="149035" y="6358954"/>
                </a:cubicBezTo>
                <a:cubicBezTo>
                  <a:pt x="149035" y="6113590"/>
                  <a:pt x="0" y="6116765"/>
                  <a:pt x="0" y="5871401"/>
                </a:cubicBezTo>
                <a:cubicBezTo>
                  <a:pt x="0" y="5626037"/>
                  <a:pt x="149035" y="5629212"/>
                  <a:pt x="149035" y="5383848"/>
                </a:cubicBezTo>
                <a:cubicBezTo>
                  <a:pt x="149035" y="5138484"/>
                  <a:pt x="0" y="5141659"/>
                  <a:pt x="0" y="4896295"/>
                </a:cubicBezTo>
                <a:cubicBezTo>
                  <a:pt x="0" y="4650931"/>
                  <a:pt x="149035" y="4654106"/>
                  <a:pt x="149035" y="4408742"/>
                </a:cubicBezTo>
                <a:cubicBezTo>
                  <a:pt x="149035" y="4163378"/>
                  <a:pt x="0" y="4163441"/>
                  <a:pt x="0" y="3921189"/>
                </a:cubicBezTo>
                <a:cubicBezTo>
                  <a:pt x="0" y="3678936"/>
                  <a:pt x="149035" y="3679000"/>
                  <a:pt x="149035" y="3433636"/>
                </a:cubicBezTo>
                <a:cubicBezTo>
                  <a:pt x="149035" y="3188272"/>
                  <a:pt x="0" y="3191447"/>
                  <a:pt x="0" y="2946083"/>
                </a:cubicBezTo>
                <a:cubicBezTo>
                  <a:pt x="0" y="2700719"/>
                  <a:pt x="149035" y="2703894"/>
                  <a:pt x="149035" y="2458530"/>
                </a:cubicBezTo>
                <a:cubicBezTo>
                  <a:pt x="149035" y="2213166"/>
                  <a:pt x="0" y="2213229"/>
                  <a:pt x="0" y="1970977"/>
                </a:cubicBezTo>
                <a:cubicBezTo>
                  <a:pt x="0" y="1728724"/>
                  <a:pt x="149035" y="1728788"/>
                  <a:pt x="149035" y="1483424"/>
                </a:cubicBezTo>
                <a:cubicBezTo>
                  <a:pt x="149035" y="1238060"/>
                  <a:pt x="0" y="1241235"/>
                  <a:pt x="0" y="995871"/>
                </a:cubicBezTo>
                <a:cubicBezTo>
                  <a:pt x="0" y="750507"/>
                  <a:pt x="149035" y="753682"/>
                  <a:pt x="149035" y="508318"/>
                </a:cubicBezTo>
                <a:cubicBezTo>
                  <a:pt x="149035" y="262954"/>
                  <a:pt x="0" y="266129"/>
                  <a:pt x="0" y="20765"/>
                </a:cubicBezTo>
                <a:cubicBezTo>
                  <a:pt x="0" y="13653"/>
                  <a:pt x="127" y="6731"/>
                  <a:pt x="381" y="0"/>
                </a:cubicBez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39750" y="539751"/>
            <a:ext cx="5735639" cy="996948"/>
          </a:xfrm>
          <a:prstGeom prst="rect">
            <a:avLst/>
          </a:prstGeom>
        </p:spPr>
        <p:txBody>
          <a:bodyPr anchor="t"/>
          <a:lstStyle>
            <a:lvl1pPr algn="l">
              <a:defRPr sz="3600"/>
            </a:lvl1pPr>
          </a:lstStyle>
          <a:p>
            <a:r>
              <a:rPr lang="fi-FI" dirty="0"/>
              <a:t>Esittäjän Etunimi Sukunimi</a:t>
            </a:r>
          </a:p>
        </p:txBody>
      </p:sp>
      <p:sp>
        <p:nvSpPr>
          <p:cNvPr id="19" name="Tekstin paikkamerkki 1">
            <a:extLst>
              <a:ext uri="{FF2B5EF4-FFF2-40B4-BE49-F238E27FC236}">
                <a16:creationId xmlns:a16="http://schemas.microsoft.com/office/drawing/2014/main" id="{7C8F5213-A353-F78D-E9D9-78D8BF25F397}"/>
              </a:ext>
            </a:extLst>
          </p:cNvPr>
          <p:cNvSpPr>
            <a:spLocks noGrp="1"/>
          </p:cNvSpPr>
          <p:nvPr>
            <p:ph type="body" sz="quarter" idx="27" hasCustomPrompt="1"/>
          </p:nvPr>
        </p:nvSpPr>
        <p:spPr>
          <a:xfrm>
            <a:off x="539750" y="2032000"/>
            <a:ext cx="5735639" cy="493713"/>
          </a:xfrm>
          <a:noFill/>
        </p:spPr>
        <p:txBody>
          <a:bodyPr lIns="0" tIns="0" rIns="0" anchor="t"/>
          <a:lstStyle>
            <a:lvl1pPr marL="0" indent="0" algn="l">
              <a:spcAft>
                <a:spcPts val="0"/>
              </a:spcAft>
              <a:buNone/>
              <a:defRPr sz="2800" b="0"/>
            </a:lvl1pPr>
          </a:lstStyle>
          <a:p>
            <a:pPr lvl="0"/>
            <a:r>
              <a:rPr lang="fi-FI" dirty="0"/>
              <a:t>titteli​</a:t>
            </a:r>
          </a:p>
        </p:txBody>
      </p:sp>
      <p:sp>
        <p:nvSpPr>
          <p:cNvPr id="10" name="Tekstin paikkamerkki 9">
            <a:extLst>
              <a:ext uri="{FF2B5EF4-FFF2-40B4-BE49-F238E27FC236}">
                <a16:creationId xmlns:a16="http://schemas.microsoft.com/office/drawing/2014/main" id="{81A3C7B2-23FF-F396-3293-8FF3FE4233CA}"/>
              </a:ext>
            </a:extLst>
          </p:cNvPr>
          <p:cNvSpPr>
            <a:spLocks noGrp="1"/>
          </p:cNvSpPr>
          <p:nvPr>
            <p:ph type="body" sz="quarter" idx="34"/>
          </p:nvPr>
        </p:nvSpPr>
        <p:spPr>
          <a:xfrm>
            <a:off x="539750" y="2773363"/>
            <a:ext cx="5735639" cy="3227387"/>
          </a:xfrm>
        </p:spPr>
        <p:txBody>
          <a:bodyPr/>
          <a:lstStyle>
            <a:lvl1pPr>
              <a:spcBef>
                <a:spcPts val="0"/>
              </a:spcBef>
              <a:defRPr sz="2000"/>
            </a:lvl1pPr>
            <a:lvl2pPr>
              <a:defRPr sz="2000"/>
            </a:lvl2pPr>
            <a:lvl3pPr>
              <a:defRPr sz="1800"/>
            </a:lvl3pPr>
            <a:lvl4pPr>
              <a:defRPr sz="1800"/>
            </a:lvl4pPr>
            <a:lvl5pPr>
              <a:defRPr sz="18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2" name="Alatunnisteen paikkamerkki 11">
            <a:extLst>
              <a:ext uri="{FF2B5EF4-FFF2-40B4-BE49-F238E27FC236}">
                <a16:creationId xmlns:a16="http://schemas.microsoft.com/office/drawing/2014/main" id="{C70C7628-3804-732B-FCD6-3FCF55431AC4}"/>
              </a:ext>
            </a:extLst>
          </p:cNvPr>
          <p:cNvSpPr>
            <a:spLocks noGrp="1"/>
          </p:cNvSpPr>
          <p:nvPr>
            <p:ph type="ftr" sz="quarter" idx="32"/>
          </p:nvPr>
        </p:nvSpPr>
        <p:spPr>
          <a:xfrm>
            <a:off x="2832099" y="6248400"/>
            <a:ext cx="6884989" cy="249238"/>
          </a:xfrm>
        </p:spPr>
        <p:txBody>
          <a:bodyPr/>
          <a:lstStyle>
            <a:lvl1pPr algn="l">
              <a:defRPr/>
            </a:lvl1pPr>
          </a:lstStyle>
          <a:p>
            <a:endParaRPr lang="fi-FI" dirty="0"/>
          </a:p>
        </p:txBody>
      </p:sp>
      <p:sp>
        <p:nvSpPr>
          <p:cNvPr id="11" name="Päivämäärän paikkamerkki 10">
            <a:extLst>
              <a:ext uri="{FF2B5EF4-FFF2-40B4-BE49-F238E27FC236}">
                <a16:creationId xmlns:a16="http://schemas.microsoft.com/office/drawing/2014/main" id="{DC3F5BCF-0FB7-AFDC-2035-97574183C294}"/>
              </a:ext>
            </a:extLst>
          </p:cNvPr>
          <p:cNvSpPr>
            <a:spLocks noGrp="1"/>
          </p:cNvSpPr>
          <p:nvPr>
            <p:ph type="dt" sz="half" idx="3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676F53C9-370F-B254-8ECB-E653FC9D048E}"/>
              </a:ext>
            </a:extLst>
          </p:cNvPr>
          <p:cNvSpPr>
            <a:spLocks noGrp="1"/>
          </p:cNvSpPr>
          <p:nvPr>
            <p:ph type="sldNum" sz="quarter" idx="33"/>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81E43D91-1974-23D0-46BB-A9F52BF9B74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345281413"/>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preserve="1" userDrawn="1">
  <p:cSld name="Esittelydia 2 A">
    <p:bg>
      <p:bgPr>
        <a:solidFill>
          <a:schemeClr val="bg1"/>
        </a:solidFill>
        <a:effectLst/>
      </p:bgPr>
    </p:bg>
    <p:spTree>
      <p:nvGrpSpPr>
        <p:cNvPr id="1" name=""/>
        <p:cNvGrpSpPr/>
        <p:nvPr/>
      </p:nvGrpSpPr>
      <p:grpSpPr>
        <a:xfrm>
          <a:off x="0" y="0"/>
          <a:ext cx="0" cy="0"/>
          <a:chOff x="0" y="0"/>
          <a:chExt cx="0" cy="0"/>
        </a:xfrm>
      </p:grpSpPr>
      <p:sp>
        <p:nvSpPr>
          <p:cNvPr id="8" name="Kuvan paikkamerkki 7">
            <a:extLst>
              <a:ext uri="{FF2B5EF4-FFF2-40B4-BE49-F238E27FC236}">
                <a16:creationId xmlns:a16="http://schemas.microsoft.com/office/drawing/2014/main" id="{493D64AD-E86B-8866-67BA-4DACE17254F5}"/>
              </a:ext>
              <a:ext uri="{C183D7F6-B498-43B3-948B-1728B52AA6E4}">
                <adec:decorative xmlns:adec="http://schemas.microsoft.com/office/drawing/2017/decorative" val="1"/>
              </a:ext>
            </a:extLst>
          </p:cNvPr>
          <p:cNvSpPr>
            <a:spLocks noGrp="1"/>
          </p:cNvSpPr>
          <p:nvPr>
            <p:ph type="pic" sz="quarter" idx="17" hasCustomPrompt="1"/>
          </p:nvPr>
        </p:nvSpPr>
        <p:spPr>
          <a:xfrm>
            <a:off x="7429498" y="0"/>
            <a:ext cx="4762502" cy="6858000"/>
          </a:xfrm>
          <a:custGeom>
            <a:avLst/>
            <a:gdLst>
              <a:gd name="connsiteX0" fmla="*/ 0 w 4762502"/>
              <a:gd name="connsiteY0" fmla="*/ 0 h 6858000"/>
              <a:gd name="connsiteX1" fmla="*/ 523121 w 4762502"/>
              <a:gd name="connsiteY1" fmla="*/ 0 h 6858000"/>
              <a:gd name="connsiteX2" fmla="*/ 647052 w 4762502"/>
              <a:gd name="connsiteY2" fmla="*/ 0 h 6858000"/>
              <a:gd name="connsiteX3" fmla="*/ 900419 w 4762502"/>
              <a:gd name="connsiteY3" fmla="*/ 0 h 6858000"/>
              <a:gd name="connsiteX4" fmla="*/ 995277 w 4762502"/>
              <a:gd name="connsiteY4" fmla="*/ 0 h 6858000"/>
              <a:gd name="connsiteX5" fmla="*/ 1217813 w 4762502"/>
              <a:gd name="connsiteY5" fmla="*/ 0 h 6858000"/>
              <a:gd name="connsiteX6" fmla="*/ 1321891 w 4762502"/>
              <a:gd name="connsiteY6" fmla="*/ 0 h 6858000"/>
              <a:gd name="connsiteX7" fmla="*/ 1397585 w 4762502"/>
              <a:gd name="connsiteY7" fmla="*/ 0 h 6858000"/>
              <a:gd name="connsiteX8" fmla="*/ 1575259 w 4762502"/>
              <a:gd name="connsiteY8" fmla="*/ 0 h 6858000"/>
              <a:gd name="connsiteX9" fmla="*/ 1639955 w 4762502"/>
              <a:gd name="connsiteY9" fmla="*/ 0 h 6858000"/>
              <a:gd name="connsiteX10" fmla="*/ 1650953 w 4762502"/>
              <a:gd name="connsiteY10" fmla="*/ 0 h 6858000"/>
              <a:gd name="connsiteX11" fmla="*/ 1893323 w 4762502"/>
              <a:gd name="connsiteY11" fmla="*/ 0 h 6858000"/>
              <a:gd name="connsiteX12" fmla="*/ 2072426 w 4762502"/>
              <a:gd name="connsiteY12" fmla="*/ 0 h 6858000"/>
              <a:gd name="connsiteX13" fmla="*/ 2325794 w 4762502"/>
              <a:gd name="connsiteY13" fmla="*/ 0 h 6858000"/>
              <a:gd name="connsiteX14" fmla="*/ 2390490 w 4762502"/>
              <a:gd name="connsiteY14" fmla="*/ 0 h 6858000"/>
              <a:gd name="connsiteX15" fmla="*/ 2643858 w 4762502"/>
              <a:gd name="connsiteY15" fmla="*/ 0 h 6858000"/>
              <a:gd name="connsiteX16" fmla="*/ 2981445 w 4762502"/>
              <a:gd name="connsiteY16" fmla="*/ 0 h 6858000"/>
              <a:gd name="connsiteX17" fmla="*/ 2981446 w 4762502"/>
              <a:gd name="connsiteY17" fmla="*/ 0 h 6858000"/>
              <a:gd name="connsiteX18" fmla="*/ 4066096 w 4762502"/>
              <a:gd name="connsiteY18" fmla="*/ 0 h 6858000"/>
              <a:gd name="connsiteX19" fmla="*/ 4160664 w 4762502"/>
              <a:gd name="connsiteY19" fmla="*/ 0 h 6858000"/>
              <a:gd name="connsiteX20" fmla="*/ 4160665 w 4762502"/>
              <a:gd name="connsiteY20" fmla="*/ 0 h 6858000"/>
              <a:gd name="connsiteX21" fmla="*/ 4160666 w 4762502"/>
              <a:gd name="connsiteY21" fmla="*/ 0 h 6858000"/>
              <a:gd name="connsiteX22" fmla="*/ 4414032 w 4762502"/>
              <a:gd name="connsiteY22" fmla="*/ 0 h 6858000"/>
              <a:gd name="connsiteX23" fmla="*/ 4414033 w 4762502"/>
              <a:gd name="connsiteY23" fmla="*/ 0 h 6858000"/>
              <a:gd name="connsiteX24" fmla="*/ 4414034 w 4762502"/>
              <a:gd name="connsiteY24" fmla="*/ 0 h 6858000"/>
              <a:gd name="connsiteX25" fmla="*/ 4762502 w 4762502"/>
              <a:gd name="connsiteY25" fmla="*/ 0 h 6858000"/>
              <a:gd name="connsiteX26" fmla="*/ 4762502 w 4762502"/>
              <a:gd name="connsiteY26" fmla="*/ 6858000 h 6858000"/>
              <a:gd name="connsiteX27" fmla="*/ 4414034 w 4762502"/>
              <a:gd name="connsiteY27" fmla="*/ 6858000 h 6858000"/>
              <a:gd name="connsiteX28" fmla="*/ 4414033 w 4762502"/>
              <a:gd name="connsiteY28" fmla="*/ 6858000 h 6858000"/>
              <a:gd name="connsiteX29" fmla="*/ 4414032 w 4762502"/>
              <a:gd name="connsiteY29" fmla="*/ 6858000 h 6858000"/>
              <a:gd name="connsiteX30" fmla="*/ 4160666 w 4762502"/>
              <a:gd name="connsiteY30" fmla="*/ 6858000 h 6858000"/>
              <a:gd name="connsiteX31" fmla="*/ 4160665 w 4762502"/>
              <a:gd name="connsiteY31" fmla="*/ 6858000 h 6858000"/>
              <a:gd name="connsiteX32" fmla="*/ 4160664 w 4762502"/>
              <a:gd name="connsiteY32" fmla="*/ 6858000 h 6858000"/>
              <a:gd name="connsiteX33" fmla="*/ 4066096 w 4762502"/>
              <a:gd name="connsiteY33" fmla="*/ 6858000 h 6858000"/>
              <a:gd name="connsiteX34" fmla="*/ 2981446 w 4762502"/>
              <a:gd name="connsiteY34" fmla="*/ 6858000 h 6858000"/>
              <a:gd name="connsiteX35" fmla="*/ 2981445 w 4762502"/>
              <a:gd name="connsiteY35" fmla="*/ 6858000 h 6858000"/>
              <a:gd name="connsiteX36" fmla="*/ 2643858 w 4762502"/>
              <a:gd name="connsiteY36" fmla="*/ 6858000 h 6858000"/>
              <a:gd name="connsiteX37" fmla="*/ 2390490 w 4762502"/>
              <a:gd name="connsiteY37" fmla="*/ 6858000 h 6858000"/>
              <a:gd name="connsiteX38" fmla="*/ 2325750 w 4762502"/>
              <a:gd name="connsiteY38" fmla="*/ 6858000 h 6858000"/>
              <a:gd name="connsiteX39" fmla="*/ 2072382 w 4762502"/>
              <a:gd name="connsiteY39" fmla="*/ 6858000 h 6858000"/>
              <a:gd name="connsiteX40" fmla="*/ 1893323 w 4762502"/>
              <a:gd name="connsiteY40" fmla="*/ 6858000 h 6858000"/>
              <a:gd name="connsiteX41" fmla="*/ 1650734 w 4762502"/>
              <a:gd name="connsiteY41" fmla="*/ 6858000 h 6858000"/>
              <a:gd name="connsiteX42" fmla="*/ 1639955 w 4762502"/>
              <a:gd name="connsiteY42" fmla="*/ 6858000 h 6858000"/>
              <a:gd name="connsiteX43" fmla="*/ 1575216 w 4762502"/>
              <a:gd name="connsiteY43" fmla="*/ 6858000 h 6858000"/>
              <a:gd name="connsiteX44" fmla="*/ 1397366 w 4762502"/>
              <a:gd name="connsiteY44" fmla="*/ 6858000 h 6858000"/>
              <a:gd name="connsiteX45" fmla="*/ 1321848 w 4762502"/>
              <a:gd name="connsiteY45" fmla="*/ 6858000 h 6858000"/>
              <a:gd name="connsiteX46" fmla="*/ 1217813 w 4762502"/>
              <a:gd name="connsiteY46" fmla="*/ 6858000 h 6858000"/>
              <a:gd name="connsiteX47" fmla="*/ 995247 w 4762502"/>
              <a:gd name="connsiteY47" fmla="*/ 6858000 h 6858000"/>
              <a:gd name="connsiteX48" fmla="*/ 900200 w 4762502"/>
              <a:gd name="connsiteY48" fmla="*/ 6858000 h 6858000"/>
              <a:gd name="connsiteX49" fmla="*/ 646832 w 4762502"/>
              <a:gd name="connsiteY49" fmla="*/ 6858000 h 6858000"/>
              <a:gd name="connsiteX50" fmla="*/ 522967 w 4762502"/>
              <a:gd name="connsiteY50" fmla="*/ 6858000 h 6858000"/>
              <a:gd name="connsiteX51" fmla="*/ 0 w 4762502"/>
              <a:gd name="connsiteY5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762502" h="6858000">
                <a:moveTo>
                  <a:pt x="0" y="0"/>
                </a:moveTo>
                <a:lnTo>
                  <a:pt x="523121" y="0"/>
                </a:lnTo>
                <a:lnTo>
                  <a:pt x="647052" y="0"/>
                </a:lnTo>
                <a:lnTo>
                  <a:pt x="900419" y="0"/>
                </a:lnTo>
                <a:lnTo>
                  <a:pt x="995277" y="0"/>
                </a:lnTo>
                <a:lnTo>
                  <a:pt x="1217813" y="0"/>
                </a:lnTo>
                <a:lnTo>
                  <a:pt x="1321891" y="0"/>
                </a:lnTo>
                <a:lnTo>
                  <a:pt x="1397585" y="0"/>
                </a:lnTo>
                <a:lnTo>
                  <a:pt x="1575259" y="0"/>
                </a:lnTo>
                <a:lnTo>
                  <a:pt x="1639955" y="0"/>
                </a:lnTo>
                <a:lnTo>
                  <a:pt x="1650953" y="0"/>
                </a:lnTo>
                <a:lnTo>
                  <a:pt x="1893323" y="0"/>
                </a:lnTo>
                <a:lnTo>
                  <a:pt x="2072426" y="0"/>
                </a:lnTo>
                <a:lnTo>
                  <a:pt x="2325794" y="0"/>
                </a:lnTo>
                <a:lnTo>
                  <a:pt x="2390490" y="0"/>
                </a:lnTo>
                <a:lnTo>
                  <a:pt x="2643858" y="0"/>
                </a:lnTo>
                <a:lnTo>
                  <a:pt x="2981445" y="0"/>
                </a:lnTo>
                <a:lnTo>
                  <a:pt x="2981446" y="0"/>
                </a:lnTo>
                <a:lnTo>
                  <a:pt x="4066096" y="0"/>
                </a:lnTo>
                <a:lnTo>
                  <a:pt x="4160664" y="0"/>
                </a:lnTo>
                <a:lnTo>
                  <a:pt x="4160665" y="0"/>
                </a:lnTo>
                <a:lnTo>
                  <a:pt x="4160666" y="0"/>
                </a:lnTo>
                <a:lnTo>
                  <a:pt x="4414032" y="0"/>
                </a:lnTo>
                <a:lnTo>
                  <a:pt x="4414033" y="0"/>
                </a:lnTo>
                <a:lnTo>
                  <a:pt x="4414034" y="0"/>
                </a:lnTo>
                <a:lnTo>
                  <a:pt x="4762502" y="0"/>
                </a:lnTo>
                <a:lnTo>
                  <a:pt x="4762502" y="6858000"/>
                </a:lnTo>
                <a:lnTo>
                  <a:pt x="4414034" y="6858000"/>
                </a:lnTo>
                <a:lnTo>
                  <a:pt x="4414033" y="6858000"/>
                </a:lnTo>
                <a:lnTo>
                  <a:pt x="4414032" y="6858000"/>
                </a:lnTo>
                <a:lnTo>
                  <a:pt x="4160666" y="6858000"/>
                </a:lnTo>
                <a:lnTo>
                  <a:pt x="4160665" y="6858000"/>
                </a:lnTo>
                <a:lnTo>
                  <a:pt x="4160664" y="6858000"/>
                </a:lnTo>
                <a:lnTo>
                  <a:pt x="4066096" y="6858000"/>
                </a:lnTo>
                <a:lnTo>
                  <a:pt x="2981446" y="6858000"/>
                </a:lnTo>
                <a:lnTo>
                  <a:pt x="2981445" y="6858000"/>
                </a:lnTo>
                <a:lnTo>
                  <a:pt x="2643858" y="6858000"/>
                </a:lnTo>
                <a:lnTo>
                  <a:pt x="2390490" y="6858000"/>
                </a:lnTo>
                <a:lnTo>
                  <a:pt x="2325750" y="6858000"/>
                </a:lnTo>
                <a:lnTo>
                  <a:pt x="2072382" y="6858000"/>
                </a:lnTo>
                <a:lnTo>
                  <a:pt x="1893323" y="6858000"/>
                </a:lnTo>
                <a:lnTo>
                  <a:pt x="1650734" y="6858000"/>
                </a:lnTo>
                <a:lnTo>
                  <a:pt x="1639955" y="6858000"/>
                </a:lnTo>
                <a:lnTo>
                  <a:pt x="1575216" y="6858000"/>
                </a:lnTo>
                <a:lnTo>
                  <a:pt x="1397366" y="6858000"/>
                </a:lnTo>
                <a:lnTo>
                  <a:pt x="1321848" y="6858000"/>
                </a:lnTo>
                <a:lnTo>
                  <a:pt x="1217813" y="6858000"/>
                </a:lnTo>
                <a:lnTo>
                  <a:pt x="995247" y="6858000"/>
                </a:lnTo>
                <a:lnTo>
                  <a:pt x="900200" y="6858000"/>
                </a:lnTo>
                <a:lnTo>
                  <a:pt x="646832" y="6858000"/>
                </a:lnTo>
                <a:lnTo>
                  <a:pt x="522967" y="6858000"/>
                </a:lnTo>
                <a:lnTo>
                  <a:pt x="0" y="6858000"/>
                </a:ln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39750" y="539751"/>
            <a:ext cx="5735639" cy="996948"/>
          </a:xfrm>
          <a:prstGeom prst="rect">
            <a:avLst/>
          </a:prstGeom>
        </p:spPr>
        <p:txBody>
          <a:bodyPr anchor="t"/>
          <a:lstStyle>
            <a:lvl1pPr algn="l">
              <a:defRPr sz="3600"/>
            </a:lvl1pPr>
          </a:lstStyle>
          <a:p>
            <a:r>
              <a:rPr lang="fi-FI" dirty="0"/>
              <a:t>Esittäjän Etunimi Sukunimi</a:t>
            </a:r>
          </a:p>
        </p:txBody>
      </p:sp>
      <p:sp>
        <p:nvSpPr>
          <p:cNvPr id="19" name="Tekstin paikkamerkki 1">
            <a:extLst>
              <a:ext uri="{FF2B5EF4-FFF2-40B4-BE49-F238E27FC236}">
                <a16:creationId xmlns:a16="http://schemas.microsoft.com/office/drawing/2014/main" id="{7C8F5213-A353-F78D-E9D9-78D8BF25F397}"/>
              </a:ext>
            </a:extLst>
          </p:cNvPr>
          <p:cNvSpPr>
            <a:spLocks noGrp="1"/>
          </p:cNvSpPr>
          <p:nvPr>
            <p:ph type="body" sz="quarter" idx="27" hasCustomPrompt="1"/>
          </p:nvPr>
        </p:nvSpPr>
        <p:spPr>
          <a:xfrm>
            <a:off x="539750" y="2032000"/>
            <a:ext cx="5735639" cy="493713"/>
          </a:xfrm>
          <a:noFill/>
        </p:spPr>
        <p:txBody>
          <a:bodyPr lIns="0" tIns="0" rIns="0" anchor="t"/>
          <a:lstStyle>
            <a:lvl1pPr marL="0" indent="0" algn="l">
              <a:spcAft>
                <a:spcPts val="0"/>
              </a:spcAft>
              <a:buNone/>
              <a:defRPr sz="2800" b="0"/>
            </a:lvl1pPr>
          </a:lstStyle>
          <a:p>
            <a:pPr lvl="0"/>
            <a:r>
              <a:rPr lang="fi-FI" dirty="0"/>
              <a:t>titteli​</a:t>
            </a:r>
          </a:p>
        </p:txBody>
      </p:sp>
      <p:sp>
        <p:nvSpPr>
          <p:cNvPr id="9" name="Tekstin paikkamerkki 9">
            <a:extLst>
              <a:ext uri="{FF2B5EF4-FFF2-40B4-BE49-F238E27FC236}">
                <a16:creationId xmlns:a16="http://schemas.microsoft.com/office/drawing/2014/main" id="{511D36BC-D813-BD7C-251F-59266F882E2A}"/>
              </a:ext>
            </a:extLst>
          </p:cNvPr>
          <p:cNvSpPr>
            <a:spLocks noGrp="1"/>
          </p:cNvSpPr>
          <p:nvPr>
            <p:ph type="body" sz="quarter" idx="34"/>
          </p:nvPr>
        </p:nvSpPr>
        <p:spPr>
          <a:xfrm>
            <a:off x="539750" y="2773363"/>
            <a:ext cx="5735639" cy="3227387"/>
          </a:xfrm>
        </p:spPr>
        <p:txBody>
          <a:bodyPr/>
          <a:lstStyle>
            <a:lvl1pPr>
              <a:spcBef>
                <a:spcPts val="0"/>
              </a:spcBef>
              <a:defRPr sz="2000"/>
            </a:lvl1pPr>
            <a:lvl2pPr>
              <a:defRPr sz="2000"/>
            </a:lvl2pPr>
            <a:lvl3pPr>
              <a:defRPr sz="1800"/>
            </a:lvl3pPr>
            <a:lvl4pPr>
              <a:defRPr sz="1800"/>
            </a:lvl4pPr>
            <a:lvl5pPr>
              <a:defRPr sz="18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2" name="Alatunnisteen paikkamerkki 11">
            <a:extLst>
              <a:ext uri="{FF2B5EF4-FFF2-40B4-BE49-F238E27FC236}">
                <a16:creationId xmlns:a16="http://schemas.microsoft.com/office/drawing/2014/main" id="{C70C7628-3804-732B-FCD6-3FCF55431AC4}"/>
              </a:ext>
            </a:extLst>
          </p:cNvPr>
          <p:cNvSpPr>
            <a:spLocks noGrp="1"/>
          </p:cNvSpPr>
          <p:nvPr>
            <p:ph type="ftr" sz="quarter" idx="32"/>
          </p:nvPr>
        </p:nvSpPr>
        <p:spPr>
          <a:xfrm>
            <a:off x="2832099" y="6248400"/>
            <a:ext cx="6884989" cy="249238"/>
          </a:xfrm>
        </p:spPr>
        <p:txBody>
          <a:bodyPr/>
          <a:lstStyle>
            <a:lvl1pPr algn="l">
              <a:defRPr/>
            </a:lvl1pPr>
          </a:lstStyle>
          <a:p>
            <a:endParaRPr lang="fi-FI" dirty="0"/>
          </a:p>
        </p:txBody>
      </p:sp>
      <p:sp>
        <p:nvSpPr>
          <p:cNvPr id="11" name="Päivämäärän paikkamerkki 10">
            <a:extLst>
              <a:ext uri="{FF2B5EF4-FFF2-40B4-BE49-F238E27FC236}">
                <a16:creationId xmlns:a16="http://schemas.microsoft.com/office/drawing/2014/main" id="{DC3F5BCF-0FB7-AFDC-2035-97574183C294}"/>
              </a:ext>
            </a:extLst>
          </p:cNvPr>
          <p:cNvSpPr>
            <a:spLocks noGrp="1"/>
          </p:cNvSpPr>
          <p:nvPr>
            <p:ph type="dt" sz="half" idx="3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676F53C9-370F-B254-8ECB-E653FC9D048E}"/>
              </a:ext>
            </a:extLst>
          </p:cNvPr>
          <p:cNvSpPr>
            <a:spLocks noGrp="1"/>
          </p:cNvSpPr>
          <p:nvPr>
            <p:ph type="sldNum" sz="quarter" idx="33"/>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81E43D91-1974-23D0-46BB-A9F52BF9B74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749640665"/>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preserve="1" userDrawn="1">
  <p:cSld name="Esittelydia 2 B">
    <p:bg>
      <p:bgPr>
        <a:solidFill>
          <a:schemeClr val="bg1"/>
        </a:solidFill>
        <a:effectLst/>
      </p:bgPr>
    </p:bg>
    <p:spTree>
      <p:nvGrpSpPr>
        <p:cNvPr id="1" name=""/>
        <p:cNvGrpSpPr/>
        <p:nvPr/>
      </p:nvGrpSpPr>
      <p:grpSpPr>
        <a:xfrm>
          <a:off x="0" y="0"/>
          <a:ext cx="0" cy="0"/>
          <a:chOff x="0" y="0"/>
          <a:chExt cx="0" cy="0"/>
        </a:xfrm>
      </p:grpSpPr>
      <p:sp>
        <p:nvSpPr>
          <p:cNvPr id="8" name="Kuvan paikkamerkki 7">
            <a:extLst>
              <a:ext uri="{FF2B5EF4-FFF2-40B4-BE49-F238E27FC236}">
                <a16:creationId xmlns:a16="http://schemas.microsoft.com/office/drawing/2014/main" id="{075523B7-87F4-7914-F623-8A7E8890179B}"/>
              </a:ext>
              <a:ext uri="{C183D7F6-B498-43B3-948B-1728B52AA6E4}">
                <adec:decorative xmlns:adec="http://schemas.microsoft.com/office/drawing/2017/decorative" val="1"/>
              </a:ext>
            </a:extLst>
          </p:cNvPr>
          <p:cNvSpPr>
            <a:spLocks noGrp="1"/>
          </p:cNvSpPr>
          <p:nvPr>
            <p:ph type="pic" sz="quarter" idx="17" hasCustomPrompt="1"/>
          </p:nvPr>
        </p:nvSpPr>
        <p:spPr>
          <a:xfrm>
            <a:off x="7429498" y="0"/>
            <a:ext cx="4762502" cy="6858000"/>
          </a:xfrm>
          <a:custGeom>
            <a:avLst/>
            <a:gdLst>
              <a:gd name="connsiteX0" fmla="*/ 34892 w 4762502"/>
              <a:gd name="connsiteY0" fmla="*/ 0 h 6858000"/>
              <a:gd name="connsiteX1" fmla="*/ 778914 w 4762502"/>
              <a:gd name="connsiteY1" fmla="*/ 0 h 6858000"/>
              <a:gd name="connsiteX2" fmla="*/ 1013450 w 4762502"/>
              <a:gd name="connsiteY2" fmla="*/ 0 h 6858000"/>
              <a:gd name="connsiteX3" fmla="*/ 1074707 w 4762502"/>
              <a:gd name="connsiteY3" fmla="*/ 0 h 6858000"/>
              <a:gd name="connsiteX4" fmla="*/ 1354413 w 4762502"/>
              <a:gd name="connsiteY4" fmla="*/ 0 h 6858000"/>
              <a:gd name="connsiteX5" fmla="*/ 1541123 w 4762502"/>
              <a:gd name="connsiteY5" fmla="*/ 0 h 6858000"/>
              <a:gd name="connsiteX6" fmla="*/ 1564232 w 4762502"/>
              <a:gd name="connsiteY6" fmla="*/ 0 h 6858000"/>
              <a:gd name="connsiteX7" fmla="*/ 1789824 w 4762502"/>
              <a:gd name="connsiteY7" fmla="*/ 0 h 6858000"/>
              <a:gd name="connsiteX8" fmla="*/ 1913262 w 4762502"/>
              <a:gd name="connsiteY8" fmla="*/ 0 h 6858000"/>
              <a:gd name="connsiteX9" fmla="*/ 1975945 w 4762502"/>
              <a:gd name="connsiteY9" fmla="*/ 0 h 6858000"/>
              <a:gd name="connsiteX10" fmla="*/ 2123081 w 4762502"/>
              <a:gd name="connsiteY10" fmla="*/ 0 h 6858000"/>
              <a:gd name="connsiteX11" fmla="*/ 2176657 w 4762502"/>
              <a:gd name="connsiteY11" fmla="*/ 0 h 6858000"/>
              <a:gd name="connsiteX12" fmla="*/ 2185765 w 4762502"/>
              <a:gd name="connsiteY12" fmla="*/ 0 h 6858000"/>
              <a:gd name="connsiteX13" fmla="*/ 2386476 w 4762502"/>
              <a:gd name="connsiteY13" fmla="*/ 0 h 6858000"/>
              <a:gd name="connsiteX14" fmla="*/ 2534794 w 4762502"/>
              <a:gd name="connsiteY14" fmla="*/ 0 h 6858000"/>
              <a:gd name="connsiteX15" fmla="*/ 2744614 w 4762502"/>
              <a:gd name="connsiteY15" fmla="*/ 0 h 6858000"/>
              <a:gd name="connsiteX16" fmla="*/ 2798190 w 4762502"/>
              <a:gd name="connsiteY16" fmla="*/ 0 h 6858000"/>
              <a:gd name="connsiteX17" fmla="*/ 3008009 w 4762502"/>
              <a:gd name="connsiteY17" fmla="*/ 0 h 6858000"/>
              <a:gd name="connsiteX18" fmla="*/ 3760821 w 4762502"/>
              <a:gd name="connsiteY18" fmla="*/ 0 h 6858000"/>
              <a:gd name="connsiteX19" fmla="*/ 3760822 w 4762502"/>
              <a:gd name="connsiteY19" fmla="*/ 0 h 6858000"/>
              <a:gd name="connsiteX20" fmla="*/ 4066603 w 4762502"/>
              <a:gd name="connsiteY20" fmla="*/ 0 h 6858000"/>
              <a:gd name="connsiteX21" fmla="*/ 4264108 w 4762502"/>
              <a:gd name="connsiteY21" fmla="*/ 0 h 6858000"/>
              <a:gd name="connsiteX22" fmla="*/ 4264109 w 4762502"/>
              <a:gd name="connsiteY22" fmla="*/ 0 h 6858000"/>
              <a:gd name="connsiteX23" fmla="*/ 4473927 w 4762502"/>
              <a:gd name="connsiteY23" fmla="*/ 0 h 6858000"/>
              <a:gd name="connsiteX24" fmla="*/ 4473928 w 4762502"/>
              <a:gd name="connsiteY24" fmla="*/ 0 h 6858000"/>
              <a:gd name="connsiteX25" fmla="*/ 4762502 w 4762502"/>
              <a:gd name="connsiteY25" fmla="*/ 0 h 6858000"/>
              <a:gd name="connsiteX26" fmla="*/ 4762502 w 4762502"/>
              <a:gd name="connsiteY26" fmla="*/ 6858000 h 6858000"/>
              <a:gd name="connsiteX27" fmla="*/ 4473928 w 4762502"/>
              <a:gd name="connsiteY27" fmla="*/ 6858000 h 6858000"/>
              <a:gd name="connsiteX28" fmla="*/ 4473927 w 4762502"/>
              <a:gd name="connsiteY28" fmla="*/ 6858000 h 6858000"/>
              <a:gd name="connsiteX29" fmla="*/ 4264109 w 4762502"/>
              <a:gd name="connsiteY29" fmla="*/ 6858000 h 6858000"/>
              <a:gd name="connsiteX30" fmla="*/ 4264108 w 4762502"/>
              <a:gd name="connsiteY30" fmla="*/ 6858000 h 6858000"/>
              <a:gd name="connsiteX31" fmla="*/ 4066603 w 4762502"/>
              <a:gd name="connsiteY31" fmla="*/ 6858000 h 6858000"/>
              <a:gd name="connsiteX32" fmla="*/ 3760822 w 4762502"/>
              <a:gd name="connsiteY32" fmla="*/ 6858000 h 6858000"/>
              <a:gd name="connsiteX33" fmla="*/ 3760821 w 4762502"/>
              <a:gd name="connsiteY33" fmla="*/ 6858000 h 6858000"/>
              <a:gd name="connsiteX34" fmla="*/ 3008009 w 4762502"/>
              <a:gd name="connsiteY34" fmla="*/ 6858000 h 6858000"/>
              <a:gd name="connsiteX35" fmla="*/ 2798190 w 4762502"/>
              <a:gd name="connsiteY35" fmla="*/ 6858000 h 6858000"/>
              <a:gd name="connsiteX36" fmla="*/ 2744578 w 4762502"/>
              <a:gd name="connsiteY36" fmla="*/ 6858000 h 6858000"/>
              <a:gd name="connsiteX37" fmla="*/ 2534759 w 4762502"/>
              <a:gd name="connsiteY37" fmla="*/ 6858000 h 6858000"/>
              <a:gd name="connsiteX38" fmla="*/ 2386476 w 4762502"/>
              <a:gd name="connsiteY38" fmla="*/ 6858000 h 6858000"/>
              <a:gd name="connsiteX39" fmla="*/ 2185583 w 4762502"/>
              <a:gd name="connsiteY39" fmla="*/ 6858000 h 6858000"/>
              <a:gd name="connsiteX40" fmla="*/ 2176657 w 4762502"/>
              <a:gd name="connsiteY40" fmla="*/ 6858000 h 6858000"/>
              <a:gd name="connsiteX41" fmla="*/ 2123045 w 4762502"/>
              <a:gd name="connsiteY41" fmla="*/ 6858000 h 6858000"/>
              <a:gd name="connsiteX42" fmla="*/ 1975764 w 4762502"/>
              <a:gd name="connsiteY42" fmla="*/ 6858000 h 6858000"/>
              <a:gd name="connsiteX43" fmla="*/ 1913226 w 4762502"/>
              <a:gd name="connsiteY43" fmla="*/ 6858000 h 6858000"/>
              <a:gd name="connsiteX44" fmla="*/ 1789824 w 4762502"/>
              <a:gd name="connsiteY44" fmla="*/ 6858000 h 6858000"/>
              <a:gd name="connsiteX45" fmla="*/ 1564050 w 4762502"/>
              <a:gd name="connsiteY45" fmla="*/ 6858000 h 6858000"/>
              <a:gd name="connsiteX46" fmla="*/ 1541089 w 4762502"/>
              <a:gd name="connsiteY46" fmla="*/ 6858000 h 6858000"/>
              <a:gd name="connsiteX47" fmla="*/ 1354231 w 4762502"/>
              <a:gd name="connsiteY47" fmla="*/ 6858000 h 6858000"/>
              <a:gd name="connsiteX48" fmla="*/ 1074707 w 4762502"/>
              <a:gd name="connsiteY48" fmla="*/ 6858000 h 6858000"/>
              <a:gd name="connsiteX49" fmla="*/ 1013279 w 4762502"/>
              <a:gd name="connsiteY49" fmla="*/ 6858000 h 6858000"/>
              <a:gd name="connsiteX50" fmla="*/ 778914 w 4762502"/>
              <a:gd name="connsiteY50" fmla="*/ 6858000 h 6858000"/>
              <a:gd name="connsiteX51" fmla="*/ 17417 w 4762502"/>
              <a:gd name="connsiteY51" fmla="*/ 6858000 h 6858000"/>
              <a:gd name="connsiteX52" fmla="*/ 0 w 4762502"/>
              <a:gd name="connsiteY52" fmla="*/ 6840583 h 6858000"/>
              <a:gd name="connsiteX53" fmla="*/ 346624 w 4762502"/>
              <a:gd name="connsiteY53" fmla="*/ 6496136 h 6858000"/>
              <a:gd name="connsiteX54" fmla="*/ 0 w 4762502"/>
              <a:gd name="connsiteY54" fmla="*/ 6153866 h 6858000"/>
              <a:gd name="connsiteX55" fmla="*/ 346624 w 4762502"/>
              <a:gd name="connsiteY55" fmla="*/ 5809477 h 6858000"/>
              <a:gd name="connsiteX56" fmla="*/ 0 w 4762502"/>
              <a:gd name="connsiteY56" fmla="*/ 5465030 h 6858000"/>
              <a:gd name="connsiteX57" fmla="*/ 346624 w 4762502"/>
              <a:gd name="connsiteY57" fmla="*/ 5120583 h 6858000"/>
              <a:gd name="connsiteX58" fmla="*/ 0 w 4762502"/>
              <a:gd name="connsiteY58" fmla="*/ 4778371 h 6858000"/>
              <a:gd name="connsiteX59" fmla="*/ 346624 w 4762502"/>
              <a:gd name="connsiteY59" fmla="*/ 4433924 h 6858000"/>
              <a:gd name="connsiteX60" fmla="*/ 0 w 4762502"/>
              <a:gd name="connsiteY60" fmla="*/ 4089534 h 6858000"/>
              <a:gd name="connsiteX61" fmla="*/ 346624 w 4762502"/>
              <a:gd name="connsiteY61" fmla="*/ 3747264 h 6858000"/>
              <a:gd name="connsiteX62" fmla="*/ 0 w 4762502"/>
              <a:gd name="connsiteY62" fmla="*/ 3402817 h 6858000"/>
              <a:gd name="connsiteX63" fmla="*/ 346624 w 4762502"/>
              <a:gd name="connsiteY63" fmla="*/ 3060605 h 6858000"/>
              <a:gd name="connsiteX64" fmla="*/ 0 w 4762502"/>
              <a:gd name="connsiteY64" fmla="*/ 2716158 h 6858000"/>
              <a:gd name="connsiteX65" fmla="*/ 346624 w 4762502"/>
              <a:gd name="connsiteY65" fmla="*/ 2373945 h 6858000"/>
              <a:gd name="connsiteX66" fmla="*/ 0 w 4762502"/>
              <a:gd name="connsiteY66" fmla="*/ 2029498 h 6858000"/>
              <a:gd name="connsiteX67" fmla="*/ 346624 w 4762502"/>
              <a:gd name="connsiteY67" fmla="*/ 1685051 h 6858000"/>
              <a:gd name="connsiteX68" fmla="*/ 0 w 4762502"/>
              <a:gd name="connsiteY68" fmla="*/ 1340662 h 6858000"/>
              <a:gd name="connsiteX69" fmla="*/ 346624 w 4762502"/>
              <a:gd name="connsiteY69" fmla="*/ 998392 h 6858000"/>
              <a:gd name="connsiteX70" fmla="*/ 0 w 4762502"/>
              <a:gd name="connsiteY70" fmla="*/ 653945 h 6858000"/>
              <a:gd name="connsiteX71" fmla="*/ 346624 w 4762502"/>
              <a:gd name="connsiteY71" fmla="*/ 30955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4762502" h="6858000">
                <a:moveTo>
                  <a:pt x="34892" y="0"/>
                </a:moveTo>
                <a:lnTo>
                  <a:pt x="778914" y="0"/>
                </a:lnTo>
                <a:lnTo>
                  <a:pt x="1013450" y="0"/>
                </a:lnTo>
                <a:lnTo>
                  <a:pt x="1074707" y="0"/>
                </a:lnTo>
                <a:lnTo>
                  <a:pt x="1354413" y="0"/>
                </a:lnTo>
                <a:lnTo>
                  <a:pt x="1541123" y="0"/>
                </a:lnTo>
                <a:lnTo>
                  <a:pt x="1564232" y="0"/>
                </a:lnTo>
                <a:lnTo>
                  <a:pt x="1789824" y="0"/>
                </a:lnTo>
                <a:lnTo>
                  <a:pt x="1913262" y="0"/>
                </a:lnTo>
                <a:lnTo>
                  <a:pt x="1975945" y="0"/>
                </a:lnTo>
                <a:lnTo>
                  <a:pt x="2123081" y="0"/>
                </a:lnTo>
                <a:lnTo>
                  <a:pt x="2176657" y="0"/>
                </a:lnTo>
                <a:lnTo>
                  <a:pt x="2185765" y="0"/>
                </a:lnTo>
                <a:lnTo>
                  <a:pt x="2386476" y="0"/>
                </a:lnTo>
                <a:lnTo>
                  <a:pt x="2534794" y="0"/>
                </a:lnTo>
                <a:lnTo>
                  <a:pt x="2744614" y="0"/>
                </a:lnTo>
                <a:lnTo>
                  <a:pt x="2798190" y="0"/>
                </a:lnTo>
                <a:lnTo>
                  <a:pt x="3008009" y="0"/>
                </a:lnTo>
                <a:lnTo>
                  <a:pt x="3760821" y="0"/>
                </a:lnTo>
                <a:lnTo>
                  <a:pt x="3760822" y="0"/>
                </a:lnTo>
                <a:lnTo>
                  <a:pt x="4066603" y="0"/>
                </a:lnTo>
                <a:lnTo>
                  <a:pt x="4264108" y="0"/>
                </a:lnTo>
                <a:lnTo>
                  <a:pt x="4264109" y="0"/>
                </a:lnTo>
                <a:lnTo>
                  <a:pt x="4473927" y="0"/>
                </a:lnTo>
                <a:lnTo>
                  <a:pt x="4473928" y="0"/>
                </a:lnTo>
                <a:lnTo>
                  <a:pt x="4762502" y="0"/>
                </a:lnTo>
                <a:lnTo>
                  <a:pt x="4762502" y="6858000"/>
                </a:lnTo>
                <a:lnTo>
                  <a:pt x="4473928" y="6858000"/>
                </a:lnTo>
                <a:lnTo>
                  <a:pt x="4473927" y="6858000"/>
                </a:lnTo>
                <a:lnTo>
                  <a:pt x="4264109" y="6858000"/>
                </a:lnTo>
                <a:lnTo>
                  <a:pt x="4264108" y="6858000"/>
                </a:lnTo>
                <a:lnTo>
                  <a:pt x="4066603" y="6858000"/>
                </a:lnTo>
                <a:lnTo>
                  <a:pt x="3760822" y="6858000"/>
                </a:lnTo>
                <a:lnTo>
                  <a:pt x="3760821" y="6858000"/>
                </a:lnTo>
                <a:lnTo>
                  <a:pt x="3008009" y="6858000"/>
                </a:lnTo>
                <a:lnTo>
                  <a:pt x="2798190" y="6858000"/>
                </a:lnTo>
                <a:lnTo>
                  <a:pt x="2744578" y="6858000"/>
                </a:lnTo>
                <a:lnTo>
                  <a:pt x="2534759" y="6858000"/>
                </a:lnTo>
                <a:lnTo>
                  <a:pt x="2386476" y="6858000"/>
                </a:lnTo>
                <a:lnTo>
                  <a:pt x="2185583" y="6858000"/>
                </a:lnTo>
                <a:lnTo>
                  <a:pt x="2176657" y="6858000"/>
                </a:lnTo>
                <a:lnTo>
                  <a:pt x="2123045" y="6858000"/>
                </a:lnTo>
                <a:lnTo>
                  <a:pt x="1975764" y="6858000"/>
                </a:lnTo>
                <a:lnTo>
                  <a:pt x="1913226" y="6858000"/>
                </a:lnTo>
                <a:lnTo>
                  <a:pt x="1789824" y="6858000"/>
                </a:lnTo>
                <a:lnTo>
                  <a:pt x="1564050" y="6858000"/>
                </a:lnTo>
                <a:lnTo>
                  <a:pt x="1541089" y="6858000"/>
                </a:lnTo>
                <a:lnTo>
                  <a:pt x="1354231" y="6858000"/>
                </a:lnTo>
                <a:lnTo>
                  <a:pt x="1074707" y="6858000"/>
                </a:lnTo>
                <a:lnTo>
                  <a:pt x="1013279" y="6858000"/>
                </a:lnTo>
                <a:lnTo>
                  <a:pt x="778914" y="6858000"/>
                </a:lnTo>
                <a:lnTo>
                  <a:pt x="17417" y="6858000"/>
                </a:lnTo>
                <a:lnTo>
                  <a:pt x="0" y="6840583"/>
                </a:lnTo>
                <a:lnTo>
                  <a:pt x="346624" y="6496136"/>
                </a:lnTo>
                <a:lnTo>
                  <a:pt x="0" y="6153866"/>
                </a:lnTo>
                <a:lnTo>
                  <a:pt x="346624" y="5809477"/>
                </a:lnTo>
                <a:lnTo>
                  <a:pt x="0" y="5465030"/>
                </a:lnTo>
                <a:lnTo>
                  <a:pt x="346624" y="5120583"/>
                </a:lnTo>
                <a:lnTo>
                  <a:pt x="0" y="4778371"/>
                </a:lnTo>
                <a:lnTo>
                  <a:pt x="346624" y="4433924"/>
                </a:lnTo>
                <a:lnTo>
                  <a:pt x="0" y="4089534"/>
                </a:lnTo>
                <a:lnTo>
                  <a:pt x="346624" y="3747264"/>
                </a:lnTo>
                <a:lnTo>
                  <a:pt x="0" y="3402817"/>
                </a:lnTo>
                <a:lnTo>
                  <a:pt x="346624" y="3060605"/>
                </a:lnTo>
                <a:lnTo>
                  <a:pt x="0" y="2716158"/>
                </a:lnTo>
                <a:lnTo>
                  <a:pt x="346624" y="2373945"/>
                </a:lnTo>
                <a:lnTo>
                  <a:pt x="0" y="2029498"/>
                </a:lnTo>
                <a:lnTo>
                  <a:pt x="346624" y="1685051"/>
                </a:lnTo>
                <a:lnTo>
                  <a:pt x="0" y="1340662"/>
                </a:lnTo>
                <a:lnTo>
                  <a:pt x="346624" y="998392"/>
                </a:lnTo>
                <a:lnTo>
                  <a:pt x="0" y="653945"/>
                </a:lnTo>
                <a:lnTo>
                  <a:pt x="346624" y="309555"/>
                </a:ln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39750" y="539751"/>
            <a:ext cx="5735639" cy="996948"/>
          </a:xfrm>
          <a:prstGeom prst="rect">
            <a:avLst/>
          </a:prstGeom>
        </p:spPr>
        <p:txBody>
          <a:bodyPr anchor="t"/>
          <a:lstStyle>
            <a:lvl1pPr algn="l">
              <a:defRPr sz="3600"/>
            </a:lvl1pPr>
          </a:lstStyle>
          <a:p>
            <a:r>
              <a:rPr lang="fi-FI" dirty="0"/>
              <a:t>Esittäjän Etunimi Sukunimi</a:t>
            </a:r>
          </a:p>
        </p:txBody>
      </p:sp>
      <p:sp>
        <p:nvSpPr>
          <p:cNvPr id="19" name="Tekstin paikkamerkki 1">
            <a:extLst>
              <a:ext uri="{FF2B5EF4-FFF2-40B4-BE49-F238E27FC236}">
                <a16:creationId xmlns:a16="http://schemas.microsoft.com/office/drawing/2014/main" id="{7C8F5213-A353-F78D-E9D9-78D8BF25F397}"/>
              </a:ext>
            </a:extLst>
          </p:cNvPr>
          <p:cNvSpPr>
            <a:spLocks noGrp="1"/>
          </p:cNvSpPr>
          <p:nvPr>
            <p:ph type="body" sz="quarter" idx="27" hasCustomPrompt="1"/>
          </p:nvPr>
        </p:nvSpPr>
        <p:spPr>
          <a:xfrm>
            <a:off x="539750" y="2032000"/>
            <a:ext cx="5735639" cy="493713"/>
          </a:xfrm>
          <a:noFill/>
        </p:spPr>
        <p:txBody>
          <a:bodyPr lIns="0" tIns="0" rIns="0" anchor="t"/>
          <a:lstStyle>
            <a:lvl1pPr marL="0" indent="0" algn="l">
              <a:spcAft>
                <a:spcPts val="0"/>
              </a:spcAft>
              <a:buNone/>
              <a:defRPr sz="2800" b="0"/>
            </a:lvl1pPr>
          </a:lstStyle>
          <a:p>
            <a:pPr lvl="0"/>
            <a:r>
              <a:rPr lang="fi-FI" dirty="0"/>
              <a:t>titteli​</a:t>
            </a:r>
          </a:p>
        </p:txBody>
      </p:sp>
      <p:sp>
        <p:nvSpPr>
          <p:cNvPr id="9" name="Tekstin paikkamerkki 9">
            <a:extLst>
              <a:ext uri="{FF2B5EF4-FFF2-40B4-BE49-F238E27FC236}">
                <a16:creationId xmlns:a16="http://schemas.microsoft.com/office/drawing/2014/main" id="{D6121315-7906-A251-2FF0-6506F84948C7}"/>
              </a:ext>
            </a:extLst>
          </p:cNvPr>
          <p:cNvSpPr>
            <a:spLocks noGrp="1"/>
          </p:cNvSpPr>
          <p:nvPr>
            <p:ph type="body" sz="quarter" idx="34"/>
          </p:nvPr>
        </p:nvSpPr>
        <p:spPr>
          <a:xfrm>
            <a:off x="539750" y="2773363"/>
            <a:ext cx="5735639" cy="3227387"/>
          </a:xfrm>
        </p:spPr>
        <p:txBody>
          <a:bodyPr/>
          <a:lstStyle>
            <a:lvl1pPr>
              <a:spcBef>
                <a:spcPts val="0"/>
              </a:spcBef>
              <a:defRPr sz="2000"/>
            </a:lvl1pPr>
            <a:lvl2pPr>
              <a:defRPr sz="2000"/>
            </a:lvl2pPr>
            <a:lvl3pPr>
              <a:defRPr sz="1800"/>
            </a:lvl3pPr>
            <a:lvl4pPr>
              <a:defRPr sz="1800"/>
            </a:lvl4pPr>
            <a:lvl5pPr>
              <a:defRPr sz="18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2" name="Alatunnisteen paikkamerkki 11">
            <a:extLst>
              <a:ext uri="{FF2B5EF4-FFF2-40B4-BE49-F238E27FC236}">
                <a16:creationId xmlns:a16="http://schemas.microsoft.com/office/drawing/2014/main" id="{C70C7628-3804-732B-FCD6-3FCF55431AC4}"/>
              </a:ext>
            </a:extLst>
          </p:cNvPr>
          <p:cNvSpPr>
            <a:spLocks noGrp="1"/>
          </p:cNvSpPr>
          <p:nvPr>
            <p:ph type="ftr" sz="quarter" idx="32"/>
          </p:nvPr>
        </p:nvSpPr>
        <p:spPr>
          <a:xfrm>
            <a:off x="2832099" y="6248400"/>
            <a:ext cx="6884989" cy="249238"/>
          </a:xfrm>
        </p:spPr>
        <p:txBody>
          <a:bodyPr/>
          <a:lstStyle>
            <a:lvl1pPr algn="l">
              <a:defRPr/>
            </a:lvl1pPr>
          </a:lstStyle>
          <a:p>
            <a:endParaRPr lang="fi-FI" dirty="0"/>
          </a:p>
        </p:txBody>
      </p:sp>
      <p:sp>
        <p:nvSpPr>
          <p:cNvPr id="11" name="Päivämäärän paikkamerkki 10">
            <a:extLst>
              <a:ext uri="{FF2B5EF4-FFF2-40B4-BE49-F238E27FC236}">
                <a16:creationId xmlns:a16="http://schemas.microsoft.com/office/drawing/2014/main" id="{DC3F5BCF-0FB7-AFDC-2035-97574183C294}"/>
              </a:ext>
            </a:extLst>
          </p:cNvPr>
          <p:cNvSpPr>
            <a:spLocks noGrp="1"/>
          </p:cNvSpPr>
          <p:nvPr>
            <p:ph type="dt" sz="half" idx="3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676F53C9-370F-B254-8ECB-E653FC9D048E}"/>
              </a:ext>
            </a:extLst>
          </p:cNvPr>
          <p:cNvSpPr>
            <a:spLocks noGrp="1"/>
          </p:cNvSpPr>
          <p:nvPr>
            <p:ph type="sldNum" sz="quarter" idx="33"/>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81E43D91-1974-23D0-46BB-A9F52BF9B74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672636224"/>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preserve="1" userDrawn="1">
  <p:cSld name="Esittelydia 2 C">
    <p:bg>
      <p:bgPr>
        <a:solidFill>
          <a:schemeClr val="bg1"/>
        </a:solidFill>
        <a:effectLst/>
      </p:bgPr>
    </p:bg>
    <p:spTree>
      <p:nvGrpSpPr>
        <p:cNvPr id="1" name=""/>
        <p:cNvGrpSpPr/>
        <p:nvPr/>
      </p:nvGrpSpPr>
      <p:grpSpPr>
        <a:xfrm>
          <a:off x="0" y="0"/>
          <a:ext cx="0" cy="0"/>
          <a:chOff x="0" y="0"/>
          <a:chExt cx="0" cy="0"/>
        </a:xfrm>
      </p:grpSpPr>
      <p:sp>
        <p:nvSpPr>
          <p:cNvPr id="8" name="Kuvan paikkamerkki 7">
            <a:extLst>
              <a:ext uri="{FF2B5EF4-FFF2-40B4-BE49-F238E27FC236}">
                <a16:creationId xmlns:a16="http://schemas.microsoft.com/office/drawing/2014/main" id="{47082F75-A936-0866-5268-A3D28E0BC746}"/>
              </a:ext>
              <a:ext uri="{C183D7F6-B498-43B3-948B-1728B52AA6E4}">
                <adec:decorative xmlns:adec="http://schemas.microsoft.com/office/drawing/2017/decorative" val="1"/>
              </a:ext>
            </a:extLst>
          </p:cNvPr>
          <p:cNvSpPr>
            <a:spLocks noGrp="1"/>
          </p:cNvSpPr>
          <p:nvPr>
            <p:ph type="pic" sz="quarter" idx="17" hasCustomPrompt="1"/>
          </p:nvPr>
        </p:nvSpPr>
        <p:spPr>
          <a:xfrm>
            <a:off x="7429498" y="0"/>
            <a:ext cx="4762502" cy="6858000"/>
          </a:xfrm>
          <a:custGeom>
            <a:avLst/>
            <a:gdLst>
              <a:gd name="connsiteX0" fmla="*/ 1969 w 4762502"/>
              <a:gd name="connsiteY0" fmla="*/ 0 h 6858000"/>
              <a:gd name="connsiteX1" fmla="*/ 759628 w 4762502"/>
              <a:gd name="connsiteY1" fmla="*/ 0 h 6858000"/>
              <a:gd name="connsiteX2" fmla="*/ 863058 w 4762502"/>
              <a:gd name="connsiteY2" fmla="*/ 0 h 6858000"/>
              <a:gd name="connsiteX3" fmla="*/ 1103127 w 4762502"/>
              <a:gd name="connsiteY3" fmla="*/ 0 h 6858000"/>
              <a:gd name="connsiteX4" fmla="*/ 1200278 w 4762502"/>
              <a:gd name="connsiteY4" fmla="*/ 0 h 6858000"/>
              <a:gd name="connsiteX5" fmla="*/ 1335701 w 4762502"/>
              <a:gd name="connsiteY5" fmla="*/ 0 h 6858000"/>
              <a:gd name="connsiteX6" fmla="*/ 1502478 w 4762502"/>
              <a:gd name="connsiteY6" fmla="*/ 0 h 6858000"/>
              <a:gd name="connsiteX7" fmla="*/ 1574199 w 4762502"/>
              <a:gd name="connsiteY7" fmla="*/ 0 h 6858000"/>
              <a:gd name="connsiteX8" fmla="*/ 1607215 w 4762502"/>
              <a:gd name="connsiteY8" fmla="*/ 0 h 6858000"/>
              <a:gd name="connsiteX9" fmla="*/ 1729330 w 4762502"/>
              <a:gd name="connsiteY9" fmla="*/ 0 h 6858000"/>
              <a:gd name="connsiteX10" fmla="*/ 1742547 w 4762502"/>
              <a:gd name="connsiteY10" fmla="*/ 0 h 6858000"/>
              <a:gd name="connsiteX11" fmla="*/ 1803848 w 4762502"/>
              <a:gd name="connsiteY11" fmla="*/ 0 h 6858000"/>
              <a:gd name="connsiteX12" fmla="*/ 1814268 w 4762502"/>
              <a:gd name="connsiteY12" fmla="*/ 0 h 6858000"/>
              <a:gd name="connsiteX13" fmla="*/ 1939660 w 4762502"/>
              <a:gd name="connsiteY13" fmla="*/ 0 h 6858000"/>
              <a:gd name="connsiteX14" fmla="*/ 2043917 w 4762502"/>
              <a:gd name="connsiteY14" fmla="*/ 0 h 6858000"/>
              <a:gd name="connsiteX15" fmla="*/ 2213619 w 4762502"/>
              <a:gd name="connsiteY15" fmla="*/ 0 h 6858000"/>
              <a:gd name="connsiteX16" fmla="*/ 2453688 w 4762502"/>
              <a:gd name="connsiteY16" fmla="*/ 0 h 6858000"/>
              <a:gd name="connsiteX17" fmla="*/ 2514989 w 4762502"/>
              <a:gd name="connsiteY17" fmla="*/ 0 h 6858000"/>
              <a:gd name="connsiteX18" fmla="*/ 2755058 w 4762502"/>
              <a:gd name="connsiteY18" fmla="*/ 0 h 6858000"/>
              <a:gd name="connsiteX19" fmla="*/ 3511550 w 4762502"/>
              <a:gd name="connsiteY19" fmla="*/ 0 h 6858000"/>
              <a:gd name="connsiteX20" fmla="*/ 3759002 w 4762502"/>
              <a:gd name="connsiteY20" fmla="*/ 0 h 6858000"/>
              <a:gd name="connsiteX21" fmla="*/ 3759003 w 4762502"/>
              <a:gd name="connsiteY21" fmla="*/ 0 h 6858000"/>
              <a:gd name="connsiteX22" fmla="*/ 3759004 w 4762502"/>
              <a:gd name="connsiteY22" fmla="*/ 0 h 6858000"/>
              <a:gd name="connsiteX23" fmla="*/ 4067111 w 4762502"/>
              <a:gd name="connsiteY23" fmla="*/ 0 h 6858000"/>
              <a:gd name="connsiteX24" fmla="*/ 4192252 w 4762502"/>
              <a:gd name="connsiteY24" fmla="*/ 0 h 6858000"/>
              <a:gd name="connsiteX25" fmla="*/ 4192253 w 4762502"/>
              <a:gd name="connsiteY25" fmla="*/ 0 h 6858000"/>
              <a:gd name="connsiteX26" fmla="*/ 4192254 w 4762502"/>
              <a:gd name="connsiteY26" fmla="*/ 0 h 6858000"/>
              <a:gd name="connsiteX27" fmla="*/ 4432322 w 4762502"/>
              <a:gd name="connsiteY27" fmla="*/ 0 h 6858000"/>
              <a:gd name="connsiteX28" fmla="*/ 4432323 w 4762502"/>
              <a:gd name="connsiteY28" fmla="*/ 0 h 6858000"/>
              <a:gd name="connsiteX29" fmla="*/ 4432324 w 4762502"/>
              <a:gd name="connsiteY29" fmla="*/ 0 h 6858000"/>
              <a:gd name="connsiteX30" fmla="*/ 4762502 w 4762502"/>
              <a:gd name="connsiteY30" fmla="*/ 0 h 6858000"/>
              <a:gd name="connsiteX31" fmla="*/ 4762502 w 4762502"/>
              <a:gd name="connsiteY31" fmla="*/ 6858000 h 6858000"/>
              <a:gd name="connsiteX32" fmla="*/ 4432324 w 4762502"/>
              <a:gd name="connsiteY32" fmla="*/ 6858000 h 6858000"/>
              <a:gd name="connsiteX33" fmla="*/ 4432323 w 4762502"/>
              <a:gd name="connsiteY33" fmla="*/ 6858000 h 6858000"/>
              <a:gd name="connsiteX34" fmla="*/ 4432322 w 4762502"/>
              <a:gd name="connsiteY34" fmla="*/ 6858000 h 6858000"/>
              <a:gd name="connsiteX35" fmla="*/ 4192254 w 4762502"/>
              <a:gd name="connsiteY35" fmla="*/ 6858000 h 6858000"/>
              <a:gd name="connsiteX36" fmla="*/ 4192253 w 4762502"/>
              <a:gd name="connsiteY36" fmla="*/ 6858000 h 6858000"/>
              <a:gd name="connsiteX37" fmla="*/ 4192252 w 4762502"/>
              <a:gd name="connsiteY37" fmla="*/ 6858000 h 6858000"/>
              <a:gd name="connsiteX38" fmla="*/ 4067111 w 4762502"/>
              <a:gd name="connsiteY38" fmla="*/ 6858000 h 6858000"/>
              <a:gd name="connsiteX39" fmla="*/ 3759004 w 4762502"/>
              <a:gd name="connsiteY39" fmla="*/ 6858000 h 6858000"/>
              <a:gd name="connsiteX40" fmla="*/ 3759003 w 4762502"/>
              <a:gd name="connsiteY40" fmla="*/ 6858000 h 6858000"/>
              <a:gd name="connsiteX41" fmla="*/ 3759002 w 4762502"/>
              <a:gd name="connsiteY41" fmla="*/ 6858000 h 6858000"/>
              <a:gd name="connsiteX42" fmla="*/ 3511550 w 4762502"/>
              <a:gd name="connsiteY42" fmla="*/ 6858000 h 6858000"/>
              <a:gd name="connsiteX43" fmla="*/ 2755058 w 4762502"/>
              <a:gd name="connsiteY43" fmla="*/ 6858000 h 6858000"/>
              <a:gd name="connsiteX44" fmla="*/ 2514989 w 4762502"/>
              <a:gd name="connsiteY44" fmla="*/ 6858000 h 6858000"/>
              <a:gd name="connsiteX45" fmla="*/ 2453648 w 4762502"/>
              <a:gd name="connsiteY45" fmla="*/ 6858000 h 6858000"/>
              <a:gd name="connsiteX46" fmla="*/ 2213578 w 4762502"/>
              <a:gd name="connsiteY46" fmla="*/ 6858000 h 6858000"/>
              <a:gd name="connsiteX47" fmla="*/ 2043917 w 4762502"/>
              <a:gd name="connsiteY47" fmla="*/ 6858000 h 6858000"/>
              <a:gd name="connsiteX48" fmla="*/ 1939660 w 4762502"/>
              <a:gd name="connsiteY48" fmla="*/ 6858000 h 6858000"/>
              <a:gd name="connsiteX49" fmla="*/ 1814060 w 4762502"/>
              <a:gd name="connsiteY49" fmla="*/ 6858000 h 6858000"/>
              <a:gd name="connsiteX50" fmla="*/ 1803848 w 4762502"/>
              <a:gd name="connsiteY50" fmla="*/ 6858000 h 6858000"/>
              <a:gd name="connsiteX51" fmla="*/ 1742506 w 4762502"/>
              <a:gd name="connsiteY51" fmla="*/ 6858000 h 6858000"/>
              <a:gd name="connsiteX52" fmla="*/ 1729330 w 4762502"/>
              <a:gd name="connsiteY52" fmla="*/ 6858000 h 6858000"/>
              <a:gd name="connsiteX53" fmla="*/ 1607215 w 4762502"/>
              <a:gd name="connsiteY53" fmla="*/ 6858000 h 6858000"/>
              <a:gd name="connsiteX54" fmla="*/ 1573991 w 4762502"/>
              <a:gd name="connsiteY54" fmla="*/ 6858000 h 6858000"/>
              <a:gd name="connsiteX55" fmla="*/ 1502437 w 4762502"/>
              <a:gd name="connsiteY55" fmla="*/ 6858000 h 6858000"/>
              <a:gd name="connsiteX56" fmla="*/ 1335664 w 4762502"/>
              <a:gd name="connsiteY56" fmla="*/ 6858000 h 6858000"/>
              <a:gd name="connsiteX57" fmla="*/ 1187852 w 4762502"/>
              <a:gd name="connsiteY57" fmla="*/ 6858000 h 6858000"/>
              <a:gd name="connsiteX58" fmla="*/ 1102919 w 4762502"/>
              <a:gd name="connsiteY58" fmla="*/ 6858000 h 6858000"/>
              <a:gd name="connsiteX59" fmla="*/ 862850 w 4762502"/>
              <a:gd name="connsiteY59" fmla="*/ 6858000 h 6858000"/>
              <a:gd name="connsiteX60" fmla="*/ 759441 w 4762502"/>
              <a:gd name="connsiteY60" fmla="*/ 6858000 h 6858000"/>
              <a:gd name="connsiteX61" fmla="*/ 127 w 4762502"/>
              <a:gd name="connsiteY61" fmla="*/ 6858000 h 6858000"/>
              <a:gd name="connsiteX62" fmla="*/ 0 w 4762502"/>
              <a:gd name="connsiteY62" fmla="*/ 6857937 h 6858000"/>
              <a:gd name="connsiteX63" fmla="*/ 265367 w 4762502"/>
              <a:gd name="connsiteY63" fmla="*/ 6477127 h 6858000"/>
              <a:gd name="connsiteX64" fmla="*/ 0 w 4762502"/>
              <a:gd name="connsiteY64" fmla="*/ 6096318 h 6858000"/>
              <a:gd name="connsiteX65" fmla="*/ 265367 w 4762502"/>
              <a:gd name="connsiteY65" fmla="*/ 5715508 h 6858000"/>
              <a:gd name="connsiteX66" fmla="*/ 0 w 4762502"/>
              <a:gd name="connsiteY66" fmla="*/ 5334699 h 6858000"/>
              <a:gd name="connsiteX67" fmla="*/ 265367 w 4762502"/>
              <a:gd name="connsiteY67" fmla="*/ 4953889 h 6858000"/>
              <a:gd name="connsiteX68" fmla="*/ 0 w 4762502"/>
              <a:gd name="connsiteY68" fmla="*/ 4573080 h 6858000"/>
              <a:gd name="connsiteX69" fmla="*/ 265367 w 4762502"/>
              <a:gd name="connsiteY69" fmla="*/ 4192270 h 6858000"/>
              <a:gd name="connsiteX70" fmla="*/ 0 w 4762502"/>
              <a:gd name="connsiteY70" fmla="*/ 3811461 h 6858000"/>
              <a:gd name="connsiteX71" fmla="*/ 265367 w 4762502"/>
              <a:gd name="connsiteY71" fmla="*/ 3430651 h 6858000"/>
              <a:gd name="connsiteX72" fmla="*/ 0 w 4762502"/>
              <a:gd name="connsiteY72" fmla="*/ 3049778 h 6858000"/>
              <a:gd name="connsiteX73" fmla="*/ 265367 w 4762502"/>
              <a:gd name="connsiteY73" fmla="*/ 2668969 h 6858000"/>
              <a:gd name="connsiteX74" fmla="*/ 0 w 4762502"/>
              <a:gd name="connsiteY74" fmla="*/ 2288159 h 6858000"/>
              <a:gd name="connsiteX75" fmla="*/ 265367 w 4762502"/>
              <a:gd name="connsiteY75" fmla="*/ 1907350 h 6858000"/>
              <a:gd name="connsiteX76" fmla="*/ 0 w 4762502"/>
              <a:gd name="connsiteY76" fmla="*/ 1526540 h 6858000"/>
              <a:gd name="connsiteX77" fmla="*/ 265367 w 4762502"/>
              <a:gd name="connsiteY77" fmla="*/ 1145731 h 6858000"/>
              <a:gd name="connsiteX78" fmla="*/ 0 w 4762502"/>
              <a:gd name="connsiteY78" fmla="*/ 764921 h 6858000"/>
              <a:gd name="connsiteX79" fmla="*/ 265367 w 4762502"/>
              <a:gd name="connsiteY79" fmla="*/ 384112 h 6858000"/>
              <a:gd name="connsiteX80" fmla="*/ 0 w 4762502"/>
              <a:gd name="connsiteY80" fmla="*/ 826 h 6858000"/>
              <a:gd name="connsiteX81" fmla="*/ 1969 w 4762502"/>
              <a:gd name="connsiteY81"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4762502" h="6858000">
                <a:moveTo>
                  <a:pt x="1969" y="0"/>
                </a:moveTo>
                <a:lnTo>
                  <a:pt x="759628" y="0"/>
                </a:lnTo>
                <a:lnTo>
                  <a:pt x="863058" y="0"/>
                </a:lnTo>
                <a:lnTo>
                  <a:pt x="1103127" y="0"/>
                </a:lnTo>
                <a:lnTo>
                  <a:pt x="1200278" y="0"/>
                </a:lnTo>
                <a:lnTo>
                  <a:pt x="1335701" y="0"/>
                </a:lnTo>
                <a:lnTo>
                  <a:pt x="1502478" y="0"/>
                </a:lnTo>
                <a:lnTo>
                  <a:pt x="1574199" y="0"/>
                </a:lnTo>
                <a:lnTo>
                  <a:pt x="1607215" y="0"/>
                </a:lnTo>
                <a:lnTo>
                  <a:pt x="1729330" y="0"/>
                </a:lnTo>
                <a:lnTo>
                  <a:pt x="1742547" y="0"/>
                </a:lnTo>
                <a:lnTo>
                  <a:pt x="1803848" y="0"/>
                </a:lnTo>
                <a:lnTo>
                  <a:pt x="1814268" y="0"/>
                </a:lnTo>
                <a:lnTo>
                  <a:pt x="1939660" y="0"/>
                </a:lnTo>
                <a:lnTo>
                  <a:pt x="2043917" y="0"/>
                </a:lnTo>
                <a:lnTo>
                  <a:pt x="2213619" y="0"/>
                </a:lnTo>
                <a:lnTo>
                  <a:pt x="2453688" y="0"/>
                </a:lnTo>
                <a:lnTo>
                  <a:pt x="2514989" y="0"/>
                </a:lnTo>
                <a:lnTo>
                  <a:pt x="2755058" y="0"/>
                </a:lnTo>
                <a:lnTo>
                  <a:pt x="3511550" y="0"/>
                </a:lnTo>
                <a:lnTo>
                  <a:pt x="3759002" y="0"/>
                </a:lnTo>
                <a:lnTo>
                  <a:pt x="3759003" y="0"/>
                </a:lnTo>
                <a:lnTo>
                  <a:pt x="3759004" y="0"/>
                </a:lnTo>
                <a:lnTo>
                  <a:pt x="4067111" y="0"/>
                </a:lnTo>
                <a:lnTo>
                  <a:pt x="4192252" y="0"/>
                </a:lnTo>
                <a:lnTo>
                  <a:pt x="4192253" y="0"/>
                </a:lnTo>
                <a:lnTo>
                  <a:pt x="4192254" y="0"/>
                </a:lnTo>
                <a:lnTo>
                  <a:pt x="4432322" y="0"/>
                </a:lnTo>
                <a:lnTo>
                  <a:pt x="4432323" y="0"/>
                </a:lnTo>
                <a:lnTo>
                  <a:pt x="4432324" y="0"/>
                </a:lnTo>
                <a:lnTo>
                  <a:pt x="4762502" y="0"/>
                </a:lnTo>
                <a:lnTo>
                  <a:pt x="4762502" y="6858000"/>
                </a:lnTo>
                <a:lnTo>
                  <a:pt x="4432324" y="6858000"/>
                </a:lnTo>
                <a:lnTo>
                  <a:pt x="4432323" y="6858000"/>
                </a:lnTo>
                <a:lnTo>
                  <a:pt x="4432322" y="6858000"/>
                </a:lnTo>
                <a:lnTo>
                  <a:pt x="4192254" y="6858000"/>
                </a:lnTo>
                <a:lnTo>
                  <a:pt x="4192253" y="6858000"/>
                </a:lnTo>
                <a:lnTo>
                  <a:pt x="4192252" y="6858000"/>
                </a:lnTo>
                <a:lnTo>
                  <a:pt x="4067111" y="6858000"/>
                </a:lnTo>
                <a:lnTo>
                  <a:pt x="3759004" y="6858000"/>
                </a:lnTo>
                <a:lnTo>
                  <a:pt x="3759003" y="6858000"/>
                </a:lnTo>
                <a:lnTo>
                  <a:pt x="3759002" y="6858000"/>
                </a:lnTo>
                <a:lnTo>
                  <a:pt x="3511550" y="6858000"/>
                </a:lnTo>
                <a:lnTo>
                  <a:pt x="2755058" y="6858000"/>
                </a:lnTo>
                <a:lnTo>
                  <a:pt x="2514989" y="6858000"/>
                </a:lnTo>
                <a:lnTo>
                  <a:pt x="2453648" y="6858000"/>
                </a:lnTo>
                <a:lnTo>
                  <a:pt x="2213578" y="6858000"/>
                </a:lnTo>
                <a:lnTo>
                  <a:pt x="2043917" y="6858000"/>
                </a:lnTo>
                <a:lnTo>
                  <a:pt x="1939660" y="6858000"/>
                </a:lnTo>
                <a:lnTo>
                  <a:pt x="1814060" y="6858000"/>
                </a:lnTo>
                <a:lnTo>
                  <a:pt x="1803848" y="6858000"/>
                </a:lnTo>
                <a:lnTo>
                  <a:pt x="1742506" y="6858000"/>
                </a:lnTo>
                <a:lnTo>
                  <a:pt x="1729330" y="6858000"/>
                </a:lnTo>
                <a:lnTo>
                  <a:pt x="1607215" y="6858000"/>
                </a:lnTo>
                <a:lnTo>
                  <a:pt x="1573991" y="6858000"/>
                </a:lnTo>
                <a:lnTo>
                  <a:pt x="1502437" y="6858000"/>
                </a:lnTo>
                <a:lnTo>
                  <a:pt x="1335664" y="6858000"/>
                </a:lnTo>
                <a:lnTo>
                  <a:pt x="1187852" y="6858000"/>
                </a:lnTo>
                <a:lnTo>
                  <a:pt x="1102919" y="6858000"/>
                </a:lnTo>
                <a:lnTo>
                  <a:pt x="862850" y="6858000"/>
                </a:lnTo>
                <a:lnTo>
                  <a:pt x="759441" y="6858000"/>
                </a:lnTo>
                <a:lnTo>
                  <a:pt x="127" y="6858000"/>
                </a:lnTo>
                <a:cubicBezTo>
                  <a:pt x="127" y="6858000"/>
                  <a:pt x="64" y="6857937"/>
                  <a:pt x="0" y="6857937"/>
                </a:cubicBezTo>
                <a:cubicBezTo>
                  <a:pt x="157226" y="6796532"/>
                  <a:pt x="265367" y="6649085"/>
                  <a:pt x="265367" y="6477127"/>
                </a:cubicBezTo>
                <a:cubicBezTo>
                  <a:pt x="265367" y="6305169"/>
                  <a:pt x="154813" y="6160199"/>
                  <a:pt x="0" y="6096318"/>
                </a:cubicBezTo>
                <a:cubicBezTo>
                  <a:pt x="157226" y="6034913"/>
                  <a:pt x="265367" y="5887466"/>
                  <a:pt x="265367" y="5715508"/>
                </a:cubicBezTo>
                <a:cubicBezTo>
                  <a:pt x="265367" y="5543550"/>
                  <a:pt x="154813" y="5398580"/>
                  <a:pt x="0" y="5334699"/>
                </a:cubicBezTo>
                <a:cubicBezTo>
                  <a:pt x="157226" y="5273231"/>
                  <a:pt x="265367" y="5125847"/>
                  <a:pt x="265367" y="4953889"/>
                </a:cubicBezTo>
                <a:cubicBezTo>
                  <a:pt x="265367" y="4781931"/>
                  <a:pt x="154813" y="4636961"/>
                  <a:pt x="0" y="4573080"/>
                </a:cubicBezTo>
                <a:cubicBezTo>
                  <a:pt x="157226" y="4511612"/>
                  <a:pt x="265367" y="4364228"/>
                  <a:pt x="265367" y="4192270"/>
                </a:cubicBezTo>
                <a:cubicBezTo>
                  <a:pt x="265367" y="4020312"/>
                  <a:pt x="154813" y="3875341"/>
                  <a:pt x="0" y="3811461"/>
                </a:cubicBezTo>
                <a:cubicBezTo>
                  <a:pt x="157226" y="3749993"/>
                  <a:pt x="265367" y="3602609"/>
                  <a:pt x="265367" y="3430651"/>
                </a:cubicBezTo>
                <a:cubicBezTo>
                  <a:pt x="265367" y="3258693"/>
                  <a:pt x="154813" y="3113659"/>
                  <a:pt x="0" y="3049778"/>
                </a:cubicBezTo>
                <a:cubicBezTo>
                  <a:pt x="157226" y="2988374"/>
                  <a:pt x="265367" y="2840990"/>
                  <a:pt x="265367" y="2668969"/>
                </a:cubicBezTo>
                <a:cubicBezTo>
                  <a:pt x="265367" y="2496947"/>
                  <a:pt x="154813" y="2352040"/>
                  <a:pt x="0" y="2288159"/>
                </a:cubicBezTo>
                <a:cubicBezTo>
                  <a:pt x="157226" y="2226755"/>
                  <a:pt x="265367" y="2079371"/>
                  <a:pt x="265367" y="1907350"/>
                </a:cubicBezTo>
                <a:cubicBezTo>
                  <a:pt x="265367" y="1735328"/>
                  <a:pt x="154813" y="1590421"/>
                  <a:pt x="0" y="1526540"/>
                </a:cubicBezTo>
                <a:cubicBezTo>
                  <a:pt x="157226" y="1465136"/>
                  <a:pt x="265367" y="1317752"/>
                  <a:pt x="265367" y="1145731"/>
                </a:cubicBezTo>
                <a:cubicBezTo>
                  <a:pt x="265367" y="973709"/>
                  <a:pt x="154813" y="828802"/>
                  <a:pt x="0" y="764921"/>
                </a:cubicBezTo>
                <a:cubicBezTo>
                  <a:pt x="157226" y="703517"/>
                  <a:pt x="265367" y="556070"/>
                  <a:pt x="265367" y="384112"/>
                </a:cubicBezTo>
                <a:cubicBezTo>
                  <a:pt x="265367" y="212154"/>
                  <a:pt x="154813" y="64706"/>
                  <a:pt x="0" y="826"/>
                </a:cubicBezTo>
                <a:cubicBezTo>
                  <a:pt x="635" y="572"/>
                  <a:pt x="1334" y="318"/>
                  <a:pt x="1969" y="0"/>
                </a:cubicBez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39750" y="539751"/>
            <a:ext cx="5735639" cy="996948"/>
          </a:xfrm>
          <a:prstGeom prst="rect">
            <a:avLst/>
          </a:prstGeom>
        </p:spPr>
        <p:txBody>
          <a:bodyPr anchor="t"/>
          <a:lstStyle>
            <a:lvl1pPr algn="l">
              <a:defRPr sz="3600"/>
            </a:lvl1pPr>
          </a:lstStyle>
          <a:p>
            <a:r>
              <a:rPr lang="fi-FI" dirty="0"/>
              <a:t>Esittäjän Etunimi Sukunimi</a:t>
            </a:r>
          </a:p>
        </p:txBody>
      </p:sp>
      <p:sp>
        <p:nvSpPr>
          <p:cNvPr id="19" name="Tekstin paikkamerkki 1">
            <a:extLst>
              <a:ext uri="{FF2B5EF4-FFF2-40B4-BE49-F238E27FC236}">
                <a16:creationId xmlns:a16="http://schemas.microsoft.com/office/drawing/2014/main" id="{7C8F5213-A353-F78D-E9D9-78D8BF25F397}"/>
              </a:ext>
            </a:extLst>
          </p:cNvPr>
          <p:cNvSpPr>
            <a:spLocks noGrp="1"/>
          </p:cNvSpPr>
          <p:nvPr>
            <p:ph type="body" sz="quarter" idx="27" hasCustomPrompt="1"/>
          </p:nvPr>
        </p:nvSpPr>
        <p:spPr>
          <a:xfrm>
            <a:off x="539750" y="2032000"/>
            <a:ext cx="5735639" cy="493713"/>
          </a:xfrm>
          <a:noFill/>
        </p:spPr>
        <p:txBody>
          <a:bodyPr lIns="0" tIns="0" rIns="0" anchor="t"/>
          <a:lstStyle>
            <a:lvl1pPr marL="0" indent="0" algn="l">
              <a:spcAft>
                <a:spcPts val="0"/>
              </a:spcAft>
              <a:buNone/>
              <a:defRPr sz="2800" b="0"/>
            </a:lvl1pPr>
          </a:lstStyle>
          <a:p>
            <a:pPr lvl="0"/>
            <a:r>
              <a:rPr lang="fi-FI" dirty="0"/>
              <a:t>titteli​</a:t>
            </a:r>
          </a:p>
        </p:txBody>
      </p:sp>
      <p:sp>
        <p:nvSpPr>
          <p:cNvPr id="9" name="Tekstin paikkamerkki 9">
            <a:extLst>
              <a:ext uri="{FF2B5EF4-FFF2-40B4-BE49-F238E27FC236}">
                <a16:creationId xmlns:a16="http://schemas.microsoft.com/office/drawing/2014/main" id="{E6363B78-9C66-088F-44F1-EB61198BEB0F}"/>
              </a:ext>
            </a:extLst>
          </p:cNvPr>
          <p:cNvSpPr>
            <a:spLocks noGrp="1"/>
          </p:cNvSpPr>
          <p:nvPr>
            <p:ph type="body" sz="quarter" idx="34"/>
          </p:nvPr>
        </p:nvSpPr>
        <p:spPr>
          <a:xfrm>
            <a:off x="539750" y="2773363"/>
            <a:ext cx="5735639" cy="3227387"/>
          </a:xfrm>
        </p:spPr>
        <p:txBody>
          <a:bodyPr/>
          <a:lstStyle>
            <a:lvl1pPr>
              <a:spcBef>
                <a:spcPts val="0"/>
              </a:spcBef>
              <a:defRPr sz="2000"/>
            </a:lvl1pPr>
            <a:lvl2pPr>
              <a:defRPr sz="2000"/>
            </a:lvl2pPr>
            <a:lvl3pPr>
              <a:defRPr sz="1800"/>
            </a:lvl3pPr>
            <a:lvl4pPr>
              <a:defRPr sz="1800"/>
            </a:lvl4pPr>
            <a:lvl5pPr>
              <a:defRPr sz="18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2" name="Alatunnisteen paikkamerkki 11">
            <a:extLst>
              <a:ext uri="{FF2B5EF4-FFF2-40B4-BE49-F238E27FC236}">
                <a16:creationId xmlns:a16="http://schemas.microsoft.com/office/drawing/2014/main" id="{C70C7628-3804-732B-FCD6-3FCF55431AC4}"/>
              </a:ext>
            </a:extLst>
          </p:cNvPr>
          <p:cNvSpPr>
            <a:spLocks noGrp="1"/>
          </p:cNvSpPr>
          <p:nvPr>
            <p:ph type="ftr" sz="quarter" idx="32"/>
          </p:nvPr>
        </p:nvSpPr>
        <p:spPr>
          <a:xfrm>
            <a:off x="2832099" y="6248400"/>
            <a:ext cx="6884989" cy="249238"/>
          </a:xfrm>
        </p:spPr>
        <p:txBody>
          <a:bodyPr/>
          <a:lstStyle>
            <a:lvl1pPr algn="l">
              <a:defRPr/>
            </a:lvl1pPr>
          </a:lstStyle>
          <a:p>
            <a:endParaRPr lang="fi-FI" dirty="0"/>
          </a:p>
        </p:txBody>
      </p:sp>
      <p:sp>
        <p:nvSpPr>
          <p:cNvPr id="11" name="Päivämäärän paikkamerkki 10">
            <a:extLst>
              <a:ext uri="{FF2B5EF4-FFF2-40B4-BE49-F238E27FC236}">
                <a16:creationId xmlns:a16="http://schemas.microsoft.com/office/drawing/2014/main" id="{DC3F5BCF-0FB7-AFDC-2035-97574183C294}"/>
              </a:ext>
            </a:extLst>
          </p:cNvPr>
          <p:cNvSpPr>
            <a:spLocks noGrp="1"/>
          </p:cNvSpPr>
          <p:nvPr>
            <p:ph type="dt" sz="half" idx="3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676F53C9-370F-B254-8ECB-E653FC9D048E}"/>
              </a:ext>
            </a:extLst>
          </p:cNvPr>
          <p:cNvSpPr>
            <a:spLocks noGrp="1"/>
          </p:cNvSpPr>
          <p:nvPr>
            <p:ph type="sldNum" sz="quarter" idx="33"/>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81E43D91-1974-23D0-46BB-A9F52BF9B74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208327146"/>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Aikajana 2">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userDrawn="1">
            <p:ph type="title" hasCustomPrompt="1"/>
          </p:nvPr>
        </p:nvSpPr>
        <p:spPr>
          <a:xfrm>
            <a:off x="546099" y="546100"/>
            <a:ext cx="11104564" cy="738188"/>
          </a:xfrm>
          <a:prstGeom prst="rect">
            <a:avLst/>
          </a:prstGeom>
        </p:spPr>
        <p:txBody>
          <a:bodyPr anchor="t"/>
          <a:lstStyle>
            <a:lvl1pPr algn="ctr">
              <a:defRPr sz="3600"/>
            </a:lvl1pPr>
          </a:lstStyle>
          <a:p>
            <a:r>
              <a:rPr lang="fi-FI" dirty="0"/>
              <a:t>Aikajana suhteellisella ajalla</a:t>
            </a:r>
          </a:p>
        </p:txBody>
      </p:sp>
      <p:sp>
        <p:nvSpPr>
          <p:cNvPr id="47" name="Tekstin paikkamerkki 46">
            <a:extLst>
              <a:ext uri="{FF2B5EF4-FFF2-40B4-BE49-F238E27FC236}">
                <a16:creationId xmlns:a16="http://schemas.microsoft.com/office/drawing/2014/main" id="{53505958-6622-2CA3-A84D-A3FB9DB0CBE1}"/>
              </a:ext>
              <a:ext uri="{C183D7F6-B498-43B3-948B-1728B52AA6E4}">
                <adec:decorative xmlns:adec="http://schemas.microsoft.com/office/drawing/2017/decorative" val="1"/>
              </a:ext>
            </a:extLst>
          </p:cNvPr>
          <p:cNvSpPr>
            <a:spLocks noGrp="1"/>
          </p:cNvSpPr>
          <p:nvPr>
            <p:ph type="body" sz="quarter" idx="94" hasCustomPrompt="1"/>
          </p:nvPr>
        </p:nvSpPr>
        <p:spPr>
          <a:xfrm>
            <a:off x="2798223" y="2273206"/>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1"/>
          </a:solidFill>
          <a:ln w="6350" cap="sq">
            <a:solidFill>
              <a:schemeClr val="tx1"/>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39" name="Tekstin paikkamerkki 38">
            <a:extLst>
              <a:ext uri="{FF2B5EF4-FFF2-40B4-BE49-F238E27FC236}">
                <a16:creationId xmlns:a16="http://schemas.microsoft.com/office/drawing/2014/main" id="{21917C4B-25AE-89A8-AC48-1F87AB8F07CB}"/>
              </a:ext>
              <a:ext uri="{C183D7F6-B498-43B3-948B-1728B52AA6E4}">
                <adec:decorative xmlns:adec="http://schemas.microsoft.com/office/drawing/2017/decorative" val="1"/>
              </a:ext>
            </a:extLst>
          </p:cNvPr>
          <p:cNvSpPr>
            <a:spLocks noGrp="1"/>
          </p:cNvSpPr>
          <p:nvPr>
            <p:ph type="body" sz="quarter" idx="92" hasCustomPrompt="1"/>
          </p:nvPr>
        </p:nvSpPr>
        <p:spPr>
          <a:xfrm>
            <a:off x="9354600" y="3033004"/>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1"/>
          </a:solidFill>
          <a:ln w="6350" cap="sq">
            <a:solidFill>
              <a:schemeClr val="tx1"/>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40" name="Tekstin paikkamerkki 39">
            <a:extLst>
              <a:ext uri="{FF2B5EF4-FFF2-40B4-BE49-F238E27FC236}">
                <a16:creationId xmlns:a16="http://schemas.microsoft.com/office/drawing/2014/main" id="{76B696F2-170A-6340-D5C9-0660D3B9DB3B}"/>
              </a:ext>
              <a:ext uri="{C183D7F6-B498-43B3-948B-1728B52AA6E4}">
                <adec:decorative xmlns:adec="http://schemas.microsoft.com/office/drawing/2017/decorative" val="1"/>
              </a:ext>
            </a:extLst>
          </p:cNvPr>
          <p:cNvSpPr>
            <a:spLocks noGrp="1"/>
          </p:cNvSpPr>
          <p:nvPr>
            <p:ph type="body" sz="quarter" idx="93" hasCustomPrompt="1"/>
          </p:nvPr>
        </p:nvSpPr>
        <p:spPr>
          <a:xfrm>
            <a:off x="10995105" y="3033004"/>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1"/>
          </a:solidFill>
          <a:ln w="6350" cap="sq">
            <a:solidFill>
              <a:schemeClr val="tx1"/>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10" name="Tekstin paikkamerkki 9">
            <a:extLst>
              <a:ext uri="{FF2B5EF4-FFF2-40B4-BE49-F238E27FC236}">
                <a16:creationId xmlns:a16="http://schemas.microsoft.com/office/drawing/2014/main" id="{986D7335-F0E1-9DC6-7EB0-49A9CC2888A9}"/>
              </a:ext>
              <a:ext uri="{C183D7F6-B498-43B3-948B-1728B52AA6E4}">
                <adec:decorative xmlns:adec="http://schemas.microsoft.com/office/drawing/2017/decorative" val="1"/>
              </a:ext>
            </a:extLst>
          </p:cNvPr>
          <p:cNvSpPr>
            <a:spLocks noGrp="1"/>
          </p:cNvSpPr>
          <p:nvPr>
            <p:ph type="body" sz="quarter" idx="87" hasCustomPrompt="1"/>
          </p:nvPr>
        </p:nvSpPr>
        <p:spPr>
          <a:xfrm>
            <a:off x="1160719" y="3033004"/>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1"/>
          </a:solidFill>
          <a:ln w="6350" cap="sq">
            <a:solidFill>
              <a:schemeClr val="tx1"/>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12" name="Tekstin paikkamerkki 11">
            <a:extLst>
              <a:ext uri="{FF2B5EF4-FFF2-40B4-BE49-F238E27FC236}">
                <a16:creationId xmlns:a16="http://schemas.microsoft.com/office/drawing/2014/main" id="{3E342CC2-F366-9858-09E8-C5AEC25EDF94}"/>
              </a:ext>
              <a:ext uri="{C183D7F6-B498-43B3-948B-1728B52AA6E4}">
                <adec:decorative xmlns:adec="http://schemas.microsoft.com/office/drawing/2017/decorative" val="1"/>
              </a:ext>
            </a:extLst>
          </p:cNvPr>
          <p:cNvSpPr>
            <a:spLocks noGrp="1"/>
          </p:cNvSpPr>
          <p:nvPr>
            <p:ph type="body" sz="quarter" idx="88" hasCustomPrompt="1"/>
          </p:nvPr>
        </p:nvSpPr>
        <p:spPr>
          <a:xfrm>
            <a:off x="2798223" y="3033004"/>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1"/>
          </a:solidFill>
          <a:ln w="6350" cap="sq">
            <a:solidFill>
              <a:schemeClr val="tx1"/>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29" name="Tekstin paikkamerkki 28">
            <a:extLst>
              <a:ext uri="{FF2B5EF4-FFF2-40B4-BE49-F238E27FC236}">
                <a16:creationId xmlns:a16="http://schemas.microsoft.com/office/drawing/2014/main" id="{2E0F3A41-8B56-8F74-32DA-3B9DADF87F19}"/>
              </a:ext>
              <a:ext uri="{C183D7F6-B498-43B3-948B-1728B52AA6E4}">
                <adec:decorative xmlns:adec="http://schemas.microsoft.com/office/drawing/2017/decorative" val="1"/>
              </a:ext>
            </a:extLst>
          </p:cNvPr>
          <p:cNvSpPr>
            <a:spLocks noGrp="1"/>
          </p:cNvSpPr>
          <p:nvPr>
            <p:ph type="body" sz="quarter" idx="89" hasCustomPrompt="1"/>
          </p:nvPr>
        </p:nvSpPr>
        <p:spPr>
          <a:xfrm>
            <a:off x="4438112" y="3033004"/>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1"/>
          </a:solidFill>
          <a:ln w="6350" cap="sq">
            <a:solidFill>
              <a:schemeClr val="tx1"/>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30" name="Tekstin paikkamerkki 29">
            <a:extLst>
              <a:ext uri="{FF2B5EF4-FFF2-40B4-BE49-F238E27FC236}">
                <a16:creationId xmlns:a16="http://schemas.microsoft.com/office/drawing/2014/main" id="{198CA2F2-4979-4468-7C3F-E6869BA7DDD2}"/>
              </a:ext>
              <a:ext uri="{C183D7F6-B498-43B3-948B-1728B52AA6E4}">
                <adec:decorative xmlns:adec="http://schemas.microsoft.com/office/drawing/2017/decorative" val="1"/>
              </a:ext>
            </a:extLst>
          </p:cNvPr>
          <p:cNvSpPr>
            <a:spLocks noGrp="1"/>
          </p:cNvSpPr>
          <p:nvPr>
            <p:ph type="body" sz="quarter" idx="90" hasCustomPrompt="1"/>
          </p:nvPr>
        </p:nvSpPr>
        <p:spPr>
          <a:xfrm>
            <a:off x="6077206" y="3033004"/>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1"/>
          </a:solidFill>
          <a:ln w="6350" cap="sq">
            <a:solidFill>
              <a:schemeClr val="tx1"/>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38" name="Tekstin paikkamerkki 37">
            <a:extLst>
              <a:ext uri="{FF2B5EF4-FFF2-40B4-BE49-F238E27FC236}">
                <a16:creationId xmlns:a16="http://schemas.microsoft.com/office/drawing/2014/main" id="{46A02682-D516-7134-5B96-E347ABB02F90}"/>
              </a:ext>
              <a:ext uri="{C183D7F6-B498-43B3-948B-1728B52AA6E4}">
                <adec:decorative xmlns:adec="http://schemas.microsoft.com/office/drawing/2017/decorative" val="1"/>
              </a:ext>
            </a:extLst>
          </p:cNvPr>
          <p:cNvSpPr>
            <a:spLocks noGrp="1"/>
          </p:cNvSpPr>
          <p:nvPr>
            <p:ph type="body" sz="quarter" idx="91" hasCustomPrompt="1"/>
          </p:nvPr>
        </p:nvSpPr>
        <p:spPr>
          <a:xfrm>
            <a:off x="7716301" y="3033004"/>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tx1"/>
          </a:solidFill>
          <a:ln w="6350" cap="sq">
            <a:solidFill>
              <a:schemeClr val="tx1"/>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31" name="Tekstin paikkamerkki 30">
            <a:extLst>
              <a:ext uri="{FF2B5EF4-FFF2-40B4-BE49-F238E27FC236}">
                <a16:creationId xmlns:a16="http://schemas.microsoft.com/office/drawing/2014/main" id="{0FD18BED-A80D-E169-3BA3-83CA1CFA3ACB}"/>
              </a:ext>
              <a:ext uri="{C183D7F6-B498-43B3-948B-1728B52AA6E4}">
                <adec:decorative xmlns:adec="http://schemas.microsoft.com/office/drawing/2017/decorative" val="1"/>
              </a:ext>
            </a:extLst>
          </p:cNvPr>
          <p:cNvSpPr>
            <a:spLocks noGrp="1"/>
          </p:cNvSpPr>
          <p:nvPr>
            <p:ph type="body" sz="quarter" idx="82" hasCustomPrompt="1"/>
          </p:nvPr>
        </p:nvSpPr>
        <p:spPr>
          <a:xfrm>
            <a:off x="539750" y="2719754"/>
            <a:ext cx="11110913" cy="540000"/>
          </a:xfrm>
          <a:custGeom>
            <a:avLst/>
            <a:gdLst>
              <a:gd name="connsiteX0" fmla="*/ 0 w 11110913"/>
              <a:gd name="connsiteY0" fmla="*/ 0 h 540000"/>
              <a:gd name="connsiteX1" fmla="*/ 72000 w 11110913"/>
              <a:gd name="connsiteY1" fmla="*/ 0 h 540000"/>
              <a:gd name="connsiteX2" fmla="*/ 72000 w 11110913"/>
              <a:gd name="connsiteY2" fmla="*/ 234000 h 540000"/>
              <a:gd name="connsiteX3" fmla="*/ 11038913 w 11110913"/>
              <a:gd name="connsiteY3" fmla="*/ 234000 h 540000"/>
              <a:gd name="connsiteX4" fmla="*/ 11038913 w 11110913"/>
              <a:gd name="connsiteY4" fmla="*/ 0 h 540000"/>
              <a:gd name="connsiteX5" fmla="*/ 11110913 w 11110913"/>
              <a:gd name="connsiteY5" fmla="*/ 0 h 540000"/>
              <a:gd name="connsiteX6" fmla="*/ 11110913 w 11110913"/>
              <a:gd name="connsiteY6" fmla="*/ 540000 h 540000"/>
              <a:gd name="connsiteX7" fmla="*/ 11038913 w 11110913"/>
              <a:gd name="connsiteY7" fmla="*/ 540000 h 540000"/>
              <a:gd name="connsiteX8" fmla="*/ 11038913 w 11110913"/>
              <a:gd name="connsiteY8" fmla="*/ 306000 h 540000"/>
              <a:gd name="connsiteX9" fmla="*/ 72000 w 11110913"/>
              <a:gd name="connsiteY9" fmla="*/ 306000 h 540000"/>
              <a:gd name="connsiteX10" fmla="*/ 72000 w 11110913"/>
              <a:gd name="connsiteY10" fmla="*/ 540000 h 540000"/>
              <a:gd name="connsiteX11" fmla="*/ 0 w 11110913"/>
              <a:gd name="connsiteY11" fmla="*/ 540000 h 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10913" h="540000">
                <a:moveTo>
                  <a:pt x="0" y="0"/>
                </a:moveTo>
                <a:lnTo>
                  <a:pt x="72000" y="0"/>
                </a:lnTo>
                <a:lnTo>
                  <a:pt x="72000" y="234000"/>
                </a:lnTo>
                <a:lnTo>
                  <a:pt x="11038913" y="234000"/>
                </a:lnTo>
                <a:lnTo>
                  <a:pt x="11038913" y="0"/>
                </a:lnTo>
                <a:lnTo>
                  <a:pt x="11110913" y="0"/>
                </a:lnTo>
                <a:lnTo>
                  <a:pt x="11110913" y="540000"/>
                </a:lnTo>
                <a:lnTo>
                  <a:pt x="11038913" y="540000"/>
                </a:lnTo>
                <a:lnTo>
                  <a:pt x="11038913" y="306000"/>
                </a:lnTo>
                <a:lnTo>
                  <a:pt x="72000" y="306000"/>
                </a:lnTo>
                <a:lnTo>
                  <a:pt x="72000" y="540000"/>
                </a:lnTo>
                <a:lnTo>
                  <a:pt x="0" y="540000"/>
                </a:lnTo>
                <a:close/>
              </a:path>
            </a:pathLst>
          </a:custGeom>
          <a:solidFill>
            <a:schemeClr val="tx1"/>
          </a:solidFill>
          <a:ln w="6350" cap="sq">
            <a:solidFill>
              <a:schemeClr val="tx1"/>
            </a:solidFill>
            <a:miter lim="800000"/>
          </a:ln>
        </p:spPr>
        <p:txBody>
          <a:bodyPr wrap="square" anchor="ctr">
            <a:noAutofit/>
          </a:bodyPr>
          <a:lstStyle>
            <a:lvl1pPr marL="0" indent="0" algn="ctr">
              <a:buNone/>
              <a:defRPr sz="2400" b="1">
                <a:solidFill>
                  <a:schemeClr val="bg1"/>
                </a:solidFill>
              </a:defRPr>
            </a:lvl1pPr>
          </a:lstStyle>
          <a:p>
            <a:pPr lvl="0"/>
            <a:r>
              <a:rPr lang="fi-FI" dirty="0"/>
              <a:t> </a:t>
            </a:r>
          </a:p>
        </p:txBody>
      </p:sp>
      <p:sp>
        <p:nvSpPr>
          <p:cNvPr id="21" name="Tekstin paikkamerkki 1">
            <a:extLst>
              <a:ext uri="{FF2B5EF4-FFF2-40B4-BE49-F238E27FC236}">
                <a16:creationId xmlns:a16="http://schemas.microsoft.com/office/drawing/2014/main" id="{EE8839A0-010E-940F-3F67-F349822D81BB}"/>
              </a:ext>
              <a:ext uri="{C183D7F6-B498-43B3-948B-1728B52AA6E4}">
                <adec:decorative xmlns:adec="http://schemas.microsoft.com/office/drawing/2017/decorative" val="1"/>
              </a:ext>
            </a:extLst>
          </p:cNvPr>
          <p:cNvSpPr>
            <a:spLocks noGrp="1" noChangeAspect="1"/>
          </p:cNvSpPr>
          <p:nvPr userDrawn="1">
            <p:ph type="body" sz="quarter" idx="36" hasCustomPrompt="1"/>
          </p:nvPr>
        </p:nvSpPr>
        <p:spPr>
          <a:xfrm>
            <a:off x="908719" y="2719754"/>
            <a:ext cx="540000" cy="54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bg2"/>
          </a:solidFill>
          <a:ln w="25400">
            <a:solidFill>
              <a:schemeClr val="tx1"/>
            </a:solidFill>
          </a:ln>
        </p:spPr>
        <p:txBody>
          <a:bodyPr wrap="none" anchor="ctr">
            <a:noAutofit/>
          </a:bodyPr>
          <a:lstStyle>
            <a:lvl1pPr marL="0" indent="0" algn="ctr">
              <a:buNone/>
              <a:defRPr sz="2400" b="1">
                <a:solidFill>
                  <a:schemeClr val="bg1"/>
                </a:solidFill>
              </a:defRPr>
            </a:lvl1pPr>
          </a:lstStyle>
          <a:p>
            <a:pPr lvl="0"/>
            <a:r>
              <a:rPr lang="fi-FI" dirty="0"/>
              <a:t> </a:t>
            </a:r>
          </a:p>
        </p:txBody>
      </p:sp>
      <p:sp>
        <p:nvSpPr>
          <p:cNvPr id="22" name="Tekstin paikkamerkki 2">
            <a:extLst>
              <a:ext uri="{FF2B5EF4-FFF2-40B4-BE49-F238E27FC236}">
                <a16:creationId xmlns:a16="http://schemas.microsoft.com/office/drawing/2014/main" id="{108087B5-3FBE-D3E1-5700-B8E8F6F543DF}"/>
              </a:ext>
              <a:ext uri="{C183D7F6-B498-43B3-948B-1728B52AA6E4}">
                <adec:decorative xmlns:adec="http://schemas.microsoft.com/office/drawing/2017/decorative" val="1"/>
              </a:ext>
            </a:extLst>
          </p:cNvPr>
          <p:cNvSpPr>
            <a:spLocks noGrp="1" noChangeAspect="1"/>
          </p:cNvSpPr>
          <p:nvPr userDrawn="1">
            <p:ph type="body" sz="quarter" idx="37" hasCustomPrompt="1"/>
          </p:nvPr>
        </p:nvSpPr>
        <p:spPr>
          <a:xfrm>
            <a:off x="2546223" y="2719754"/>
            <a:ext cx="540000" cy="54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bg2"/>
          </a:solidFill>
          <a:ln w="25400">
            <a:solidFill>
              <a:schemeClr val="tx1"/>
            </a:solidFill>
          </a:ln>
        </p:spPr>
        <p:txBody>
          <a:bodyPr wrap="none" anchor="ctr">
            <a:noAutofit/>
          </a:bodyPr>
          <a:lstStyle>
            <a:lvl1pPr marL="0" indent="0" algn="ctr">
              <a:buNone/>
              <a:defRPr sz="2400" b="1">
                <a:solidFill>
                  <a:schemeClr val="bg1"/>
                </a:solidFill>
              </a:defRPr>
            </a:lvl1pPr>
          </a:lstStyle>
          <a:p>
            <a:pPr lvl="0"/>
            <a:r>
              <a:rPr lang="fi-FI" dirty="0"/>
              <a:t> </a:t>
            </a:r>
          </a:p>
        </p:txBody>
      </p:sp>
      <p:sp>
        <p:nvSpPr>
          <p:cNvPr id="36" name="Tekstin paikkamerkki 3">
            <a:extLst>
              <a:ext uri="{FF2B5EF4-FFF2-40B4-BE49-F238E27FC236}">
                <a16:creationId xmlns:a16="http://schemas.microsoft.com/office/drawing/2014/main" id="{522CFAA5-BE4C-6C28-4E3B-9CC4881FE5F7}"/>
              </a:ext>
              <a:ext uri="{C183D7F6-B498-43B3-948B-1728B52AA6E4}">
                <adec:decorative xmlns:adec="http://schemas.microsoft.com/office/drawing/2017/decorative" val="1"/>
              </a:ext>
            </a:extLst>
          </p:cNvPr>
          <p:cNvSpPr>
            <a:spLocks noGrp="1" noChangeAspect="1"/>
          </p:cNvSpPr>
          <p:nvPr userDrawn="1">
            <p:ph type="body" sz="quarter" idx="67" hasCustomPrompt="1"/>
          </p:nvPr>
        </p:nvSpPr>
        <p:spPr>
          <a:xfrm>
            <a:off x="4186112" y="2719754"/>
            <a:ext cx="540000" cy="54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bg2"/>
          </a:solidFill>
          <a:ln w="25400">
            <a:solidFill>
              <a:schemeClr val="tx1"/>
            </a:solidFill>
          </a:ln>
        </p:spPr>
        <p:txBody>
          <a:bodyPr wrap="none" anchor="ctr">
            <a:noAutofit/>
          </a:bodyPr>
          <a:lstStyle>
            <a:lvl1pPr marL="0" indent="0" algn="ctr">
              <a:buNone/>
              <a:defRPr sz="2400" b="1">
                <a:solidFill>
                  <a:schemeClr val="bg1"/>
                </a:solidFill>
              </a:defRPr>
            </a:lvl1pPr>
          </a:lstStyle>
          <a:p>
            <a:pPr lvl="0"/>
            <a:r>
              <a:rPr lang="fi-FI" dirty="0"/>
              <a:t> </a:t>
            </a:r>
          </a:p>
        </p:txBody>
      </p:sp>
      <p:sp>
        <p:nvSpPr>
          <p:cNvPr id="23" name="Tekstin paikkamerkki 4">
            <a:extLst>
              <a:ext uri="{FF2B5EF4-FFF2-40B4-BE49-F238E27FC236}">
                <a16:creationId xmlns:a16="http://schemas.microsoft.com/office/drawing/2014/main" id="{24E04D7C-09F6-41E0-9787-8F03A191EACC}"/>
              </a:ext>
              <a:ext uri="{C183D7F6-B498-43B3-948B-1728B52AA6E4}">
                <adec:decorative xmlns:adec="http://schemas.microsoft.com/office/drawing/2017/decorative" val="1"/>
              </a:ext>
            </a:extLst>
          </p:cNvPr>
          <p:cNvSpPr>
            <a:spLocks noGrp="1" noChangeAspect="1"/>
          </p:cNvSpPr>
          <p:nvPr userDrawn="1">
            <p:ph type="body" sz="quarter" idx="38" hasCustomPrompt="1"/>
          </p:nvPr>
        </p:nvSpPr>
        <p:spPr>
          <a:xfrm>
            <a:off x="5825206" y="2719754"/>
            <a:ext cx="540000" cy="54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bg2"/>
          </a:solidFill>
          <a:ln w="25400">
            <a:solidFill>
              <a:schemeClr val="tx1"/>
            </a:solidFill>
          </a:ln>
        </p:spPr>
        <p:txBody>
          <a:bodyPr wrap="none" anchor="ctr">
            <a:noAutofit/>
          </a:bodyPr>
          <a:lstStyle>
            <a:lvl1pPr marL="0" indent="0" algn="ctr">
              <a:buNone/>
              <a:defRPr sz="2400" b="1">
                <a:solidFill>
                  <a:schemeClr val="bg1"/>
                </a:solidFill>
              </a:defRPr>
            </a:lvl1pPr>
          </a:lstStyle>
          <a:p>
            <a:pPr lvl="0"/>
            <a:r>
              <a:rPr lang="fi-FI" dirty="0"/>
              <a:t> </a:t>
            </a:r>
          </a:p>
        </p:txBody>
      </p:sp>
      <p:sp>
        <p:nvSpPr>
          <p:cNvPr id="24" name="Tekstin paikkamerkki 5">
            <a:extLst>
              <a:ext uri="{FF2B5EF4-FFF2-40B4-BE49-F238E27FC236}">
                <a16:creationId xmlns:a16="http://schemas.microsoft.com/office/drawing/2014/main" id="{EFD5236E-A04D-3B54-2CC8-E2CEA99F0007}"/>
              </a:ext>
              <a:ext uri="{C183D7F6-B498-43B3-948B-1728B52AA6E4}">
                <adec:decorative xmlns:adec="http://schemas.microsoft.com/office/drawing/2017/decorative" val="1"/>
              </a:ext>
            </a:extLst>
          </p:cNvPr>
          <p:cNvSpPr>
            <a:spLocks noGrp="1" noChangeAspect="1"/>
          </p:cNvSpPr>
          <p:nvPr userDrawn="1">
            <p:ph type="body" sz="quarter" idx="39" hasCustomPrompt="1"/>
          </p:nvPr>
        </p:nvSpPr>
        <p:spPr>
          <a:xfrm>
            <a:off x="7464301" y="2719754"/>
            <a:ext cx="540000" cy="54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bg2"/>
          </a:solidFill>
          <a:ln w="25400">
            <a:solidFill>
              <a:schemeClr val="tx1"/>
            </a:solidFill>
          </a:ln>
        </p:spPr>
        <p:txBody>
          <a:bodyPr wrap="none" anchor="ctr">
            <a:noAutofit/>
          </a:bodyPr>
          <a:lstStyle>
            <a:lvl1pPr marL="0" indent="0" algn="ctr">
              <a:buNone/>
              <a:defRPr sz="2400" b="1">
                <a:solidFill>
                  <a:schemeClr val="bg1"/>
                </a:solidFill>
              </a:defRPr>
            </a:lvl1pPr>
          </a:lstStyle>
          <a:p>
            <a:pPr lvl="0"/>
            <a:r>
              <a:rPr lang="fi-FI" dirty="0"/>
              <a:t> </a:t>
            </a:r>
          </a:p>
        </p:txBody>
      </p:sp>
      <p:sp>
        <p:nvSpPr>
          <p:cNvPr id="37" name="Tekstin paikkamerkki 6">
            <a:extLst>
              <a:ext uri="{FF2B5EF4-FFF2-40B4-BE49-F238E27FC236}">
                <a16:creationId xmlns:a16="http://schemas.microsoft.com/office/drawing/2014/main" id="{D3676EDF-21A6-4D8C-03B8-1C05E7B1004B}"/>
              </a:ext>
              <a:ext uri="{C183D7F6-B498-43B3-948B-1728B52AA6E4}">
                <adec:decorative xmlns:adec="http://schemas.microsoft.com/office/drawing/2017/decorative" val="1"/>
              </a:ext>
            </a:extLst>
          </p:cNvPr>
          <p:cNvSpPr>
            <a:spLocks noGrp="1" noChangeAspect="1"/>
          </p:cNvSpPr>
          <p:nvPr userDrawn="1">
            <p:ph type="body" sz="quarter" idx="68" hasCustomPrompt="1"/>
          </p:nvPr>
        </p:nvSpPr>
        <p:spPr>
          <a:xfrm>
            <a:off x="9102600" y="2719754"/>
            <a:ext cx="540000" cy="54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bg2"/>
          </a:solidFill>
          <a:ln w="25400">
            <a:solidFill>
              <a:schemeClr val="tx1"/>
            </a:solidFill>
          </a:ln>
        </p:spPr>
        <p:txBody>
          <a:bodyPr wrap="none" anchor="ctr">
            <a:noAutofit/>
          </a:bodyPr>
          <a:lstStyle>
            <a:lvl1pPr marL="0" indent="0" algn="ctr">
              <a:buNone/>
              <a:defRPr sz="2400" b="1">
                <a:solidFill>
                  <a:schemeClr val="bg1"/>
                </a:solidFill>
              </a:defRPr>
            </a:lvl1pPr>
          </a:lstStyle>
          <a:p>
            <a:pPr lvl="0"/>
            <a:r>
              <a:rPr lang="fi-FI" dirty="0"/>
              <a:t> </a:t>
            </a:r>
          </a:p>
        </p:txBody>
      </p:sp>
      <p:sp>
        <p:nvSpPr>
          <p:cNvPr id="28" name="Tekstin paikkamerkki 7">
            <a:extLst>
              <a:ext uri="{FF2B5EF4-FFF2-40B4-BE49-F238E27FC236}">
                <a16:creationId xmlns:a16="http://schemas.microsoft.com/office/drawing/2014/main" id="{647F65A0-E569-82E7-80EE-C76AECD49915}"/>
              </a:ext>
              <a:ext uri="{C183D7F6-B498-43B3-948B-1728B52AA6E4}">
                <adec:decorative xmlns:adec="http://schemas.microsoft.com/office/drawing/2017/decorative" val="1"/>
              </a:ext>
            </a:extLst>
          </p:cNvPr>
          <p:cNvSpPr>
            <a:spLocks noGrp="1" noChangeAspect="1"/>
          </p:cNvSpPr>
          <p:nvPr userDrawn="1">
            <p:ph type="body" sz="quarter" idx="43" hasCustomPrompt="1"/>
          </p:nvPr>
        </p:nvSpPr>
        <p:spPr>
          <a:xfrm>
            <a:off x="10743105" y="2719754"/>
            <a:ext cx="540000" cy="540000"/>
          </a:xfrm>
          <a:custGeom>
            <a:avLst/>
            <a:gdLst>
              <a:gd name="connsiteX0" fmla="*/ 1250158 w 2500315"/>
              <a:gd name="connsiteY0" fmla="*/ 0 h 2500315"/>
              <a:gd name="connsiteX1" fmla="*/ 2500315 w 2500315"/>
              <a:gd name="connsiteY1" fmla="*/ 1250158 h 2500315"/>
              <a:gd name="connsiteX2" fmla="*/ 1250158 w 2500315"/>
              <a:gd name="connsiteY2" fmla="*/ 2500315 h 2500315"/>
              <a:gd name="connsiteX3" fmla="*/ 0 w 2500315"/>
              <a:gd name="connsiteY3" fmla="*/ 1250158 h 2500315"/>
              <a:gd name="connsiteX4" fmla="*/ 1250158 w 2500315"/>
              <a:gd name="connsiteY4" fmla="*/ 0 h 2500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315" h="2500315">
                <a:moveTo>
                  <a:pt x="1250158" y="0"/>
                </a:moveTo>
                <a:cubicBezTo>
                  <a:pt x="1940601" y="0"/>
                  <a:pt x="2500315" y="559714"/>
                  <a:pt x="2500315" y="1250158"/>
                </a:cubicBezTo>
                <a:cubicBezTo>
                  <a:pt x="2500315" y="1940601"/>
                  <a:pt x="1940601" y="2500315"/>
                  <a:pt x="1250158" y="2500315"/>
                </a:cubicBezTo>
                <a:cubicBezTo>
                  <a:pt x="559714" y="2500315"/>
                  <a:pt x="0" y="1940601"/>
                  <a:pt x="0" y="1250158"/>
                </a:cubicBezTo>
                <a:cubicBezTo>
                  <a:pt x="0" y="559714"/>
                  <a:pt x="559714" y="0"/>
                  <a:pt x="1250158" y="0"/>
                </a:cubicBezTo>
                <a:close/>
              </a:path>
            </a:pathLst>
          </a:custGeom>
          <a:solidFill>
            <a:schemeClr val="bg2"/>
          </a:solidFill>
          <a:ln w="25400">
            <a:solidFill>
              <a:schemeClr val="tx1"/>
            </a:solidFill>
          </a:ln>
        </p:spPr>
        <p:txBody>
          <a:bodyPr wrap="none" anchor="ctr">
            <a:noAutofit/>
          </a:bodyPr>
          <a:lstStyle>
            <a:lvl1pPr marL="0" indent="0" algn="ctr">
              <a:buNone/>
              <a:defRPr sz="2400" b="1">
                <a:solidFill>
                  <a:schemeClr val="bg1"/>
                </a:solidFill>
              </a:defRPr>
            </a:lvl1pPr>
          </a:lstStyle>
          <a:p>
            <a:pPr lvl="0"/>
            <a:r>
              <a:rPr lang="fi-FI" dirty="0"/>
              <a:t> </a:t>
            </a:r>
          </a:p>
        </p:txBody>
      </p:sp>
      <p:sp>
        <p:nvSpPr>
          <p:cNvPr id="11" name="Tekstin paikkamerkki 1">
            <a:extLst>
              <a:ext uri="{FF2B5EF4-FFF2-40B4-BE49-F238E27FC236}">
                <a16:creationId xmlns:a16="http://schemas.microsoft.com/office/drawing/2014/main" id="{DAF13733-5D9F-53FB-2BC7-DA61335DF0FC}"/>
              </a:ext>
            </a:extLst>
          </p:cNvPr>
          <p:cNvSpPr>
            <a:spLocks noGrp="1"/>
          </p:cNvSpPr>
          <p:nvPr userDrawn="1">
            <p:ph type="body" sz="quarter" idx="75" hasCustomPrompt="1"/>
          </p:nvPr>
        </p:nvSpPr>
        <p:spPr>
          <a:xfrm>
            <a:off x="927612" y="2841508"/>
            <a:ext cx="502214" cy="296492"/>
          </a:xfrm>
        </p:spPr>
        <p:txBody>
          <a:bodyPr anchor="ctr"/>
          <a:lstStyle>
            <a:lvl1pPr marL="0" indent="0" algn="ctr">
              <a:buNone/>
              <a:defRPr sz="2400" b="1">
                <a:solidFill>
                  <a:schemeClr val="tx1"/>
                </a:solidFill>
              </a:defRPr>
            </a:lvl1pPr>
          </a:lstStyle>
          <a:p>
            <a:pPr lvl="0"/>
            <a:r>
              <a:rPr lang="fi-FI" dirty="0"/>
              <a:t>0</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userDrawn="1">
            <p:ph type="body" sz="quarter" idx="21" hasCustomPrompt="1"/>
          </p:nvPr>
        </p:nvSpPr>
        <p:spPr>
          <a:xfrm>
            <a:off x="539751" y="4019552"/>
            <a:ext cx="1277937" cy="249236"/>
          </a:xfrm>
          <a:noFill/>
        </p:spPr>
        <p:txBody>
          <a:bodyPr wrap="square" lIns="0" tIns="0" rIns="0" bIns="72000" anchor="b"/>
          <a:lstStyle>
            <a:lvl1pPr marL="0" indent="0" algn="ctr">
              <a:spcAft>
                <a:spcPts val="0"/>
              </a:spcAft>
              <a:buNone/>
              <a:defRPr sz="2400" b="1"/>
            </a:lvl1pPr>
          </a:lstStyle>
          <a:p>
            <a:pPr lvl="0"/>
            <a:r>
              <a:rPr lang="fi-FI" dirty="0"/>
              <a:t>0001</a:t>
            </a:r>
          </a:p>
        </p:txBody>
      </p:sp>
      <p:sp>
        <p:nvSpPr>
          <p:cNvPr id="42" name="Tekstin paikkamerkki 1">
            <a:extLst>
              <a:ext uri="{FF2B5EF4-FFF2-40B4-BE49-F238E27FC236}">
                <a16:creationId xmlns:a16="http://schemas.microsoft.com/office/drawing/2014/main" id="{7608FB36-0543-225A-2199-6DA271EDDF79}"/>
              </a:ext>
            </a:extLst>
          </p:cNvPr>
          <p:cNvSpPr>
            <a:spLocks noGrp="1"/>
          </p:cNvSpPr>
          <p:nvPr userDrawn="1">
            <p:ph type="body" sz="quarter" idx="46" hasCustomPrompt="1"/>
          </p:nvPr>
        </p:nvSpPr>
        <p:spPr>
          <a:xfrm>
            <a:off x="539750" y="4268788"/>
            <a:ext cx="1277938" cy="992187"/>
          </a:xfrm>
          <a:noFill/>
        </p:spPr>
        <p:txBody>
          <a:bodyPr wrap="square" lIns="0" tIns="0" rIns="0" anchor="t"/>
          <a:lstStyle>
            <a:lvl1pPr marL="0" indent="0" algn="ctr">
              <a:spcAft>
                <a:spcPts val="0"/>
              </a:spcAft>
              <a:buNone/>
              <a:defRPr sz="1200" b="0"/>
            </a:lvl1pPr>
          </a:lstStyle>
          <a:p>
            <a:pPr lvl="0"/>
            <a:r>
              <a:rPr lang="fi-FI" dirty="0"/>
              <a:t>Tähän lyhyt kuvaus</a:t>
            </a:r>
          </a:p>
        </p:txBody>
      </p:sp>
      <p:sp>
        <p:nvSpPr>
          <p:cNvPr id="17" name="Tekstin paikkamerkki 2">
            <a:extLst>
              <a:ext uri="{FF2B5EF4-FFF2-40B4-BE49-F238E27FC236}">
                <a16:creationId xmlns:a16="http://schemas.microsoft.com/office/drawing/2014/main" id="{8290F415-8672-A655-7E27-5468AD369BD2}"/>
              </a:ext>
            </a:extLst>
          </p:cNvPr>
          <p:cNvSpPr>
            <a:spLocks noGrp="1"/>
          </p:cNvSpPr>
          <p:nvPr userDrawn="1">
            <p:ph type="body" sz="quarter" idx="76" hasCustomPrompt="1"/>
          </p:nvPr>
        </p:nvSpPr>
        <p:spPr>
          <a:xfrm>
            <a:off x="2565116" y="2841508"/>
            <a:ext cx="502214" cy="296492"/>
          </a:xfrm>
        </p:spPr>
        <p:txBody>
          <a:bodyPr anchor="ctr"/>
          <a:lstStyle>
            <a:lvl1pPr marL="0" indent="0" algn="ctr">
              <a:buNone/>
              <a:defRPr sz="2400" b="1">
                <a:solidFill>
                  <a:schemeClr val="tx1"/>
                </a:solidFill>
              </a:defRPr>
            </a:lvl1pPr>
          </a:lstStyle>
          <a:p>
            <a:pPr lvl="0"/>
            <a:r>
              <a:rPr lang="fi-FI" dirty="0"/>
              <a:t>0</a:t>
            </a:r>
          </a:p>
        </p:txBody>
      </p:sp>
      <p:sp>
        <p:nvSpPr>
          <p:cNvPr id="14" name="Tekstin paikkamerkki 2">
            <a:extLst>
              <a:ext uri="{FF2B5EF4-FFF2-40B4-BE49-F238E27FC236}">
                <a16:creationId xmlns:a16="http://schemas.microsoft.com/office/drawing/2014/main" id="{0350F980-7E7A-113F-25C1-93D0C8531FD5}"/>
              </a:ext>
            </a:extLst>
          </p:cNvPr>
          <p:cNvSpPr>
            <a:spLocks noGrp="1"/>
          </p:cNvSpPr>
          <p:nvPr userDrawn="1">
            <p:ph type="body" sz="quarter" idx="22" hasCustomPrompt="1"/>
          </p:nvPr>
        </p:nvSpPr>
        <p:spPr>
          <a:xfrm>
            <a:off x="2178050" y="4019552"/>
            <a:ext cx="1276347" cy="242886"/>
          </a:xfrm>
          <a:noFill/>
        </p:spPr>
        <p:txBody>
          <a:bodyPr wrap="square" lIns="0" tIns="0" rIns="0" bIns="72000" anchor="b"/>
          <a:lstStyle>
            <a:lvl1pPr marL="0" indent="0" algn="ctr">
              <a:spcAft>
                <a:spcPts val="0"/>
              </a:spcAft>
              <a:buNone/>
              <a:defRPr sz="2400" b="1"/>
            </a:lvl1pPr>
          </a:lstStyle>
          <a:p>
            <a:pPr lvl="0"/>
            <a:r>
              <a:rPr lang="fi-FI" dirty="0"/>
              <a:t>0002</a:t>
            </a:r>
          </a:p>
        </p:txBody>
      </p:sp>
      <p:sp>
        <p:nvSpPr>
          <p:cNvPr id="43" name="Tekstin paikkamerkki 2">
            <a:extLst>
              <a:ext uri="{FF2B5EF4-FFF2-40B4-BE49-F238E27FC236}">
                <a16:creationId xmlns:a16="http://schemas.microsoft.com/office/drawing/2014/main" id="{D24831DA-010E-2081-DDC3-5F0DE0F7C628}"/>
              </a:ext>
            </a:extLst>
          </p:cNvPr>
          <p:cNvSpPr>
            <a:spLocks noGrp="1"/>
          </p:cNvSpPr>
          <p:nvPr userDrawn="1">
            <p:ph type="body" sz="quarter" idx="47" hasCustomPrompt="1"/>
          </p:nvPr>
        </p:nvSpPr>
        <p:spPr>
          <a:xfrm>
            <a:off x="2178050" y="4268788"/>
            <a:ext cx="1276347" cy="992188"/>
          </a:xfrm>
          <a:noFill/>
        </p:spPr>
        <p:txBody>
          <a:bodyPr wrap="square" lIns="0" tIns="0" rIns="0" anchor="t"/>
          <a:lstStyle>
            <a:lvl1pPr marL="0" indent="0" algn="ctr">
              <a:spcAft>
                <a:spcPts val="0"/>
              </a:spcAft>
              <a:buNone/>
              <a:defRPr sz="1200" b="0"/>
            </a:lvl1pPr>
          </a:lstStyle>
          <a:p>
            <a:pPr lvl="0"/>
            <a:r>
              <a:rPr lang="fi-FI" dirty="0"/>
              <a:t>Tähän lyhyt kuvaus</a:t>
            </a:r>
          </a:p>
        </p:txBody>
      </p:sp>
      <p:sp>
        <p:nvSpPr>
          <p:cNvPr id="5" name="Nosto">
            <a:extLst>
              <a:ext uri="{FF2B5EF4-FFF2-40B4-BE49-F238E27FC236}">
                <a16:creationId xmlns:a16="http://schemas.microsoft.com/office/drawing/2014/main" id="{D234159D-E611-9D2E-3280-3B380240F0A0}"/>
              </a:ext>
            </a:extLst>
          </p:cNvPr>
          <p:cNvSpPr>
            <a:spLocks noGrp="1"/>
          </p:cNvSpPr>
          <p:nvPr userDrawn="1">
            <p:ph type="body" sz="quarter" idx="56" hasCustomPrompt="1"/>
          </p:nvPr>
        </p:nvSpPr>
        <p:spPr>
          <a:xfrm>
            <a:off x="1816096" y="1298913"/>
            <a:ext cx="2000254" cy="992186"/>
          </a:xfrm>
          <a:noFill/>
        </p:spPr>
        <p:txBody>
          <a:bodyPr wrap="square" lIns="0" tIns="0" rIns="0" bIns="72000" anchor="b"/>
          <a:lstStyle>
            <a:lvl1pPr marL="0" indent="0" algn="ctr">
              <a:spcAft>
                <a:spcPts val="0"/>
              </a:spcAft>
              <a:buNone/>
              <a:defRPr sz="1400" b="1"/>
            </a:lvl1pPr>
          </a:lstStyle>
          <a:p>
            <a:pPr lvl="0"/>
            <a:r>
              <a:rPr lang="fi-FI" dirty="0"/>
              <a:t>Nostoteksti tai muita huomioita korostetusta pisteestä. Muista tarkistaa lukujärjestys!</a:t>
            </a:r>
          </a:p>
        </p:txBody>
      </p:sp>
      <p:sp>
        <p:nvSpPr>
          <p:cNvPr id="18" name="Tekstin paikkamerkki 3">
            <a:extLst>
              <a:ext uri="{FF2B5EF4-FFF2-40B4-BE49-F238E27FC236}">
                <a16:creationId xmlns:a16="http://schemas.microsoft.com/office/drawing/2014/main" id="{9A9E8C74-5326-E1C7-DA42-D37134C19387}"/>
              </a:ext>
            </a:extLst>
          </p:cNvPr>
          <p:cNvSpPr>
            <a:spLocks noGrp="1"/>
          </p:cNvSpPr>
          <p:nvPr userDrawn="1">
            <p:ph type="body" sz="quarter" idx="77" hasCustomPrompt="1"/>
          </p:nvPr>
        </p:nvSpPr>
        <p:spPr>
          <a:xfrm>
            <a:off x="4205005" y="2841508"/>
            <a:ext cx="502214" cy="296492"/>
          </a:xfrm>
        </p:spPr>
        <p:txBody>
          <a:bodyPr anchor="ctr"/>
          <a:lstStyle>
            <a:lvl1pPr marL="0" indent="0" algn="ctr">
              <a:buNone/>
              <a:defRPr sz="2400" b="1">
                <a:solidFill>
                  <a:schemeClr val="tx1"/>
                </a:solidFill>
              </a:defRPr>
            </a:lvl1pPr>
          </a:lstStyle>
          <a:p>
            <a:pPr lvl="0"/>
            <a:r>
              <a:rPr lang="fi-FI" dirty="0"/>
              <a:t>0</a:t>
            </a:r>
          </a:p>
        </p:txBody>
      </p:sp>
      <p:sp>
        <p:nvSpPr>
          <p:cNvPr id="15" name="Tekstin paikkamerkki 3">
            <a:extLst>
              <a:ext uri="{FF2B5EF4-FFF2-40B4-BE49-F238E27FC236}">
                <a16:creationId xmlns:a16="http://schemas.microsoft.com/office/drawing/2014/main" id="{741AB7E6-95B7-46C8-1E7C-B14BE9B8BAE7}"/>
              </a:ext>
            </a:extLst>
          </p:cNvPr>
          <p:cNvSpPr>
            <a:spLocks noGrp="1"/>
          </p:cNvSpPr>
          <p:nvPr userDrawn="1">
            <p:ph type="body" sz="quarter" idx="23" hasCustomPrompt="1"/>
          </p:nvPr>
        </p:nvSpPr>
        <p:spPr>
          <a:xfrm>
            <a:off x="3817756" y="4019552"/>
            <a:ext cx="1276713" cy="242886"/>
          </a:xfrm>
          <a:noFill/>
        </p:spPr>
        <p:txBody>
          <a:bodyPr wrap="square" lIns="0" tIns="0" rIns="0" bIns="72000" anchor="b"/>
          <a:lstStyle>
            <a:lvl1pPr marL="0" indent="0" algn="ctr">
              <a:spcAft>
                <a:spcPts val="0"/>
              </a:spcAft>
              <a:buNone/>
              <a:defRPr sz="2400" b="1"/>
            </a:lvl1pPr>
          </a:lstStyle>
          <a:p>
            <a:pPr lvl="0"/>
            <a:r>
              <a:rPr lang="fi-FI" dirty="0"/>
              <a:t>0003</a:t>
            </a:r>
          </a:p>
        </p:txBody>
      </p:sp>
      <p:sp>
        <p:nvSpPr>
          <p:cNvPr id="44" name="Tekstin paikkamerkki 3">
            <a:extLst>
              <a:ext uri="{FF2B5EF4-FFF2-40B4-BE49-F238E27FC236}">
                <a16:creationId xmlns:a16="http://schemas.microsoft.com/office/drawing/2014/main" id="{602DC99E-DF3C-E9A1-51F2-A36AE5B95DBB}"/>
              </a:ext>
            </a:extLst>
          </p:cNvPr>
          <p:cNvSpPr>
            <a:spLocks noGrp="1"/>
          </p:cNvSpPr>
          <p:nvPr userDrawn="1">
            <p:ph type="body" sz="quarter" idx="48" hasCustomPrompt="1"/>
          </p:nvPr>
        </p:nvSpPr>
        <p:spPr>
          <a:xfrm>
            <a:off x="3816350" y="4268788"/>
            <a:ext cx="1279525" cy="992188"/>
          </a:xfrm>
          <a:noFill/>
        </p:spPr>
        <p:txBody>
          <a:bodyPr wrap="square" lIns="0" tIns="0" rIns="0" anchor="t"/>
          <a:lstStyle>
            <a:lvl1pPr marL="0" indent="0" algn="ctr">
              <a:spcAft>
                <a:spcPts val="0"/>
              </a:spcAft>
              <a:buNone/>
              <a:defRPr sz="1200" b="0"/>
            </a:lvl1pPr>
          </a:lstStyle>
          <a:p>
            <a:pPr lvl="0"/>
            <a:r>
              <a:rPr lang="fi-FI" dirty="0"/>
              <a:t>Tähän lyhyt kuvaus</a:t>
            </a:r>
          </a:p>
        </p:txBody>
      </p:sp>
      <p:sp>
        <p:nvSpPr>
          <p:cNvPr id="19" name="Tekstin paikkamerkki 4">
            <a:extLst>
              <a:ext uri="{FF2B5EF4-FFF2-40B4-BE49-F238E27FC236}">
                <a16:creationId xmlns:a16="http://schemas.microsoft.com/office/drawing/2014/main" id="{64F3B65B-18A7-1BD3-D5FA-9551D9C665DF}"/>
              </a:ext>
            </a:extLst>
          </p:cNvPr>
          <p:cNvSpPr>
            <a:spLocks noGrp="1"/>
          </p:cNvSpPr>
          <p:nvPr userDrawn="1">
            <p:ph type="body" sz="quarter" idx="78" hasCustomPrompt="1"/>
          </p:nvPr>
        </p:nvSpPr>
        <p:spPr>
          <a:xfrm>
            <a:off x="5844099" y="2841508"/>
            <a:ext cx="502214" cy="296492"/>
          </a:xfrm>
        </p:spPr>
        <p:txBody>
          <a:bodyPr anchor="ctr"/>
          <a:lstStyle>
            <a:lvl1pPr marL="0" indent="0" algn="ctr">
              <a:buNone/>
              <a:defRPr sz="2400" b="1">
                <a:solidFill>
                  <a:schemeClr val="tx1"/>
                </a:solidFill>
              </a:defRPr>
            </a:lvl1pPr>
          </a:lstStyle>
          <a:p>
            <a:pPr lvl="0"/>
            <a:r>
              <a:rPr lang="fi-FI" dirty="0"/>
              <a:t>0</a:t>
            </a:r>
          </a:p>
        </p:txBody>
      </p:sp>
      <p:sp>
        <p:nvSpPr>
          <p:cNvPr id="16" name="Tekstin paikkamerkki 4">
            <a:extLst>
              <a:ext uri="{FF2B5EF4-FFF2-40B4-BE49-F238E27FC236}">
                <a16:creationId xmlns:a16="http://schemas.microsoft.com/office/drawing/2014/main" id="{83C2C322-EC2C-8FA1-0AA8-1ED1E3D8F806}"/>
              </a:ext>
            </a:extLst>
          </p:cNvPr>
          <p:cNvSpPr>
            <a:spLocks noGrp="1"/>
          </p:cNvSpPr>
          <p:nvPr userDrawn="1">
            <p:ph type="body" sz="quarter" idx="24" hasCustomPrompt="1"/>
          </p:nvPr>
        </p:nvSpPr>
        <p:spPr>
          <a:xfrm>
            <a:off x="5459418" y="4019552"/>
            <a:ext cx="1271577" cy="242886"/>
          </a:xfrm>
          <a:noFill/>
        </p:spPr>
        <p:txBody>
          <a:bodyPr wrap="square" lIns="0" tIns="0" rIns="0" bIns="72000" anchor="b"/>
          <a:lstStyle>
            <a:lvl1pPr marL="0" indent="0" algn="ctr">
              <a:spcAft>
                <a:spcPts val="0"/>
              </a:spcAft>
              <a:buNone/>
              <a:defRPr sz="2400" b="1"/>
            </a:lvl1pPr>
          </a:lstStyle>
          <a:p>
            <a:pPr lvl="0"/>
            <a:r>
              <a:rPr lang="fi-FI" dirty="0"/>
              <a:t>0004</a:t>
            </a:r>
          </a:p>
        </p:txBody>
      </p:sp>
      <p:sp>
        <p:nvSpPr>
          <p:cNvPr id="45" name="Tekstin paikkamerkki 4">
            <a:extLst>
              <a:ext uri="{FF2B5EF4-FFF2-40B4-BE49-F238E27FC236}">
                <a16:creationId xmlns:a16="http://schemas.microsoft.com/office/drawing/2014/main" id="{5B30EC07-D5A3-4F64-1931-50A1E212C8CD}"/>
              </a:ext>
            </a:extLst>
          </p:cNvPr>
          <p:cNvSpPr>
            <a:spLocks noGrp="1"/>
          </p:cNvSpPr>
          <p:nvPr userDrawn="1">
            <p:ph type="body" sz="quarter" idx="49" hasCustomPrompt="1"/>
          </p:nvPr>
        </p:nvSpPr>
        <p:spPr>
          <a:xfrm>
            <a:off x="5456238" y="4268788"/>
            <a:ext cx="1277937" cy="992188"/>
          </a:xfrm>
          <a:noFill/>
        </p:spPr>
        <p:txBody>
          <a:bodyPr wrap="square" lIns="0" tIns="0" rIns="0" anchor="t"/>
          <a:lstStyle>
            <a:lvl1pPr marL="0" indent="0" algn="ctr">
              <a:spcAft>
                <a:spcPts val="0"/>
              </a:spcAft>
              <a:buNone/>
              <a:defRPr sz="1200" b="0"/>
            </a:lvl1pPr>
          </a:lstStyle>
          <a:p>
            <a:pPr lvl="0"/>
            <a:r>
              <a:rPr lang="fi-FI" dirty="0"/>
              <a:t>Tähän lyhyt kuvaus</a:t>
            </a:r>
          </a:p>
        </p:txBody>
      </p:sp>
      <p:sp>
        <p:nvSpPr>
          <p:cNvPr id="20" name="Tekstin paikkamerkki 5">
            <a:extLst>
              <a:ext uri="{FF2B5EF4-FFF2-40B4-BE49-F238E27FC236}">
                <a16:creationId xmlns:a16="http://schemas.microsoft.com/office/drawing/2014/main" id="{0B549AD5-CBBF-D523-4621-C1A7F6D671F8}"/>
              </a:ext>
            </a:extLst>
          </p:cNvPr>
          <p:cNvSpPr>
            <a:spLocks noGrp="1"/>
          </p:cNvSpPr>
          <p:nvPr userDrawn="1">
            <p:ph type="body" sz="quarter" idx="79" hasCustomPrompt="1"/>
          </p:nvPr>
        </p:nvSpPr>
        <p:spPr>
          <a:xfrm>
            <a:off x="7483194" y="2841508"/>
            <a:ext cx="502214" cy="296492"/>
          </a:xfrm>
        </p:spPr>
        <p:txBody>
          <a:bodyPr anchor="ctr"/>
          <a:lstStyle>
            <a:lvl1pPr marL="0" indent="0" algn="ctr">
              <a:buNone/>
              <a:defRPr sz="2400" b="1">
                <a:solidFill>
                  <a:schemeClr val="tx1"/>
                </a:solidFill>
              </a:defRPr>
            </a:lvl1pPr>
          </a:lstStyle>
          <a:p>
            <a:pPr lvl="0"/>
            <a:r>
              <a:rPr lang="fi-FI" dirty="0"/>
              <a:t>0</a:t>
            </a:r>
          </a:p>
        </p:txBody>
      </p:sp>
      <p:sp>
        <p:nvSpPr>
          <p:cNvPr id="41" name="Tekstin paikkamerkki 5">
            <a:extLst>
              <a:ext uri="{FF2B5EF4-FFF2-40B4-BE49-F238E27FC236}">
                <a16:creationId xmlns:a16="http://schemas.microsoft.com/office/drawing/2014/main" id="{87CEDAFF-E282-C2E3-87D2-23CE2E487972}"/>
              </a:ext>
            </a:extLst>
          </p:cNvPr>
          <p:cNvSpPr>
            <a:spLocks noGrp="1"/>
          </p:cNvSpPr>
          <p:nvPr userDrawn="1">
            <p:ph type="body" sz="quarter" idx="45" hasCustomPrompt="1"/>
          </p:nvPr>
        </p:nvSpPr>
        <p:spPr>
          <a:xfrm>
            <a:off x="7094538" y="4019552"/>
            <a:ext cx="1279526" cy="242886"/>
          </a:xfrm>
          <a:noFill/>
        </p:spPr>
        <p:txBody>
          <a:bodyPr wrap="square" lIns="0" tIns="0" rIns="0" bIns="72000" anchor="b"/>
          <a:lstStyle>
            <a:lvl1pPr marL="0" indent="0" algn="ctr">
              <a:spcAft>
                <a:spcPts val="0"/>
              </a:spcAft>
              <a:buNone/>
              <a:defRPr sz="2400" b="1"/>
            </a:lvl1pPr>
          </a:lstStyle>
          <a:p>
            <a:pPr lvl="0"/>
            <a:r>
              <a:rPr lang="fi-FI" dirty="0"/>
              <a:t>0005</a:t>
            </a:r>
          </a:p>
        </p:txBody>
      </p:sp>
      <p:sp>
        <p:nvSpPr>
          <p:cNvPr id="46" name="Tekstin paikkamerkki 5">
            <a:extLst>
              <a:ext uri="{FF2B5EF4-FFF2-40B4-BE49-F238E27FC236}">
                <a16:creationId xmlns:a16="http://schemas.microsoft.com/office/drawing/2014/main" id="{4AD27E70-98F3-0D58-C3D6-45EC57E1698D}"/>
              </a:ext>
            </a:extLst>
          </p:cNvPr>
          <p:cNvSpPr>
            <a:spLocks noGrp="1"/>
          </p:cNvSpPr>
          <p:nvPr userDrawn="1">
            <p:ph type="body" sz="quarter" idx="50" hasCustomPrompt="1"/>
          </p:nvPr>
        </p:nvSpPr>
        <p:spPr>
          <a:xfrm>
            <a:off x="7094539" y="4268788"/>
            <a:ext cx="1279525" cy="987425"/>
          </a:xfrm>
          <a:noFill/>
        </p:spPr>
        <p:txBody>
          <a:bodyPr wrap="square" lIns="0" tIns="0" rIns="0" anchor="t"/>
          <a:lstStyle>
            <a:lvl1pPr marL="0" indent="0" algn="ctr">
              <a:spcAft>
                <a:spcPts val="0"/>
              </a:spcAft>
              <a:buNone/>
              <a:defRPr sz="1200" b="0"/>
            </a:lvl1pPr>
          </a:lstStyle>
          <a:p>
            <a:pPr lvl="0"/>
            <a:r>
              <a:rPr lang="fi-FI" dirty="0"/>
              <a:t>Tähän lyhyt kuvaus</a:t>
            </a:r>
          </a:p>
        </p:txBody>
      </p:sp>
      <p:sp>
        <p:nvSpPr>
          <p:cNvPr id="25" name="Tekstin paikkamerkki 6">
            <a:extLst>
              <a:ext uri="{FF2B5EF4-FFF2-40B4-BE49-F238E27FC236}">
                <a16:creationId xmlns:a16="http://schemas.microsoft.com/office/drawing/2014/main" id="{746CDD3A-D0FD-7924-BB40-CF8C62E8B37A}"/>
              </a:ext>
            </a:extLst>
          </p:cNvPr>
          <p:cNvSpPr>
            <a:spLocks noGrp="1"/>
          </p:cNvSpPr>
          <p:nvPr userDrawn="1">
            <p:ph type="body" sz="quarter" idx="80" hasCustomPrompt="1"/>
          </p:nvPr>
        </p:nvSpPr>
        <p:spPr>
          <a:xfrm>
            <a:off x="9121493" y="2841508"/>
            <a:ext cx="502214" cy="296492"/>
          </a:xfrm>
        </p:spPr>
        <p:txBody>
          <a:bodyPr anchor="ctr"/>
          <a:lstStyle>
            <a:lvl1pPr marL="0" indent="0" algn="ctr">
              <a:buNone/>
              <a:defRPr sz="2400" b="1">
                <a:solidFill>
                  <a:schemeClr val="tx1"/>
                </a:solidFill>
              </a:defRPr>
            </a:lvl1pPr>
          </a:lstStyle>
          <a:p>
            <a:pPr lvl="0"/>
            <a:r>
              <a:rPr lang="fi-FI" dirty="0"/>
              <a:t>0</a:t>
            </a:r>
          </a:p>
        </p:txBody>
      </p:sp>
      <p:sp>
        <p:nvSpPr>
          <p:cNvPr id="32" name="Tekstin paikkamerkki 6">
            <a:extLst>
              <a:ext uri="{FF2B5EF4-FFF2-40B4-BE49-F238E27FC236}">
                <a16:creationId xmlns:a16="http://schemas.microsoft.com/office/drawing/2014/main" id="{4729BBE5-CC6F-C0E3-7A89-859E3C20235D}"/>
              </a:ext>
            </a:extLst>
          </p:cNvPr>
          <p:cNvSpPr>
            <a:spLocks noGrp="1"/>
          </p:cNvSpPr>
          <p:nvPr userDrawn="1">
            <p:ph type="body" sz="quarter" idx="63" hasCustomPrompt="1"/>
          </p:nvPr>
        </p:nvSpPr>
        <p:spPr>
          <a:xfrm>
            <a:off x="8732837" y="4019552"/>
            <a:ext cx="1279526" cy="242886"/>
          </a:xfrm>
          <a:noFill/>
        </p:spPr>
        <p:txBody>
          <a:bodyPr wrap="square" lIns="0" tIns="0" rIns="0" bIns="72000" anchor="b"/>
          <a:lstStyle>
            <a:lvl1pPr marL="0" indent="0" algn="ctr">
              <a:spcAft>
                <a:spcPts val="0"/>
              </a:spcAft>
              <a:buNone/>
              <a:defRPr sz="2400" b="1"/>
            </a:lvl1pPr>
          </a:lstStyle>
          <a:p>
            <a:pPr lvl="0"/>
            <a:r>
              <a:rPr lang="fi-FI" dirty="0"/>
              <a:t>0006</a:t>
            </a:r>
          </a:p>
        </p:txBody>
      </p:sp>
      <p:sp>
        <p:nvSpPr>
          <p:cNvPr id="33" name="Tekstin paikkamerkki 6">
            <a:extLst>
              <a:ext uri="{FF2B5EF4-FFF2-40B4-BE49-F238E27FC236}">
                <a16:creationId xmlns:a16="http://schemas.microsoft.com/office/drawing/2014/main" id="{C2B806D6-4309-6233-88E3-520DBC7B7A05}"/>
              </a:ext>
            </a:extLst>
          </p:cNvPr>
          <p:cNvSpPr>
            <a:spLocks noGrp="1"/>
          </p:cNvSpPr>
          <p:nvPr userDrawn="1">
            <p:ph type="body" sz="quarter" idx="64" hasCustomPrompt="1"/>
          </p:nvPr>
        </p:nvSpPr>
        <p:spPr>
          <a:xfrm>
            <a:off x="8732837" y="4268788"/>
            <a:ext cx="1279526" cy="987425"/>
          </a:xfrm>
          <a:noFill/>
        </p:spPr>
        <p:txBody>
          <a:bodyPr wrap="square" lIns="0" tIns="0" rIns="0" anchor="t"/>
          <a:lstStyle>
            <a:lvl1pPr marL="0" indent="0" algn="ctr">
              <a:spcAft>
                <a:spcPts val="0"/>
              </a:spcAft>
              <a:buNone/>
              <a:defRPr sz="1200" b="0"/>
            </a:lvl1pPr>
          </a:lstStyle>
          <a:p>
            <a:pPr lvl="0"/>
            <a:r>
              <a:rPr lang="fi-FI" dirty="0"/>
              <a:t>Tähän lyhyt kuvaus</a:t>
            </a:r>
          </a:p>
        </p:txBody>
      </p:sp>
      <p:sp>
        <p:nvSpPr>
          <p:cNvPr id="26" name="Tekstin paikkamerkki 7">
            <a:extLst>
              <a:ext uri="{FF2B5EF4-FFF2-40B4-BE49-F238E27FC236}">
                <a16:creationId xmlns:a16="http://schemas.microsoft.com/office/drawing/2014/main" id="{9BAB5772-36AB-45B6-E87A-D9A3B59E68B8}"/>
              </a:ext>
            </a:extLst>
          </p:cNvPr>
          <p:cNvSpPr>
            <a:spLocks noGrp="1"/>
          </p:cNvSpPr>
          <p:nvPr userDrawn="1">
            <p:ph type="body" sz="quarter" idx="81" hasCustomPrompt="1"/>
          </p:nvPr>
        </p:nvSpPr>
        <p:spPr>
          <a:xfrm>
            <a:off x="10761998" y="2841508"/>
            <a:ext cx="502214" cy="296492"/>
          </a:xfrm>
        </p:spPr>
        <p:txBody>
          <a:bodyPr anchor="ctr"/>
          <a:lstStyle>
            <a:lvl1pPr marL="0" indent="0" algn="ctr">
              <a:buNone/>
              <a:defRPr sz="2400" b="1">
                <a:solidFill>
                  <a:schemeClr val="tx1"/>
                </a:solidFill>
              </a:defRPr>
            </a:lvl1pPr>
          </a:lstStyle>
          <a:p>
            <a:pPr lvl="0"/>
            <a:r>
              <a:rPr lang="fi-FI" dirty="0"/>
              <a:t>0</a:t>
            </a:r>
          </a:p>
        </p:txBody>
      </p:sp>
      <p:sp>
        <p:nvSpPr>
          <p:cNvPr id="34" name="Tekstin paikkamerkki 7">
            <a:extLst>
              <a:ext uri="{FF2B5EF4-FFF2-40B4-BE49-F238E27FC236}">
                <a16:creationId xmlns:a16="http://schemas.microsoft.com/office/drawing/2014/main" id="{618A8332-DC1A-92DF-3B16-F4DE7DC9CC77}"/>
              </a:ext>
            </a:extLst>
          </p:cNvPr>
          <p:cNvSpPr>
            <a:spLocks noGrp="1"/>
          </p:cNvSpPr>
          <p:nvPr userDrawn="1">
            <p:ph type="body" sz="quarter" idx="65" hasCustomPrompt="1"/>
          </p:nvPr>
        </p:nvSpPr>
        <p:spPr>
          <a:xfrm>
            <a:off x="10377205" y="4019552"/>
            <a:ext cx="1271801" cy="242886"/>
          </a:xfrm>
          <a:noFill/>
        </p:spPr>
        <p:txBody>
          <a:bodyPr wrap="square" lIns="0" tIns="0" rIns="0" bIns="72000" anchor="b"/>
          <a:lstStyle>
            <a:lvl1pPr marL="0" indent="0" algn="ctr">
              <a:spcAft>
                <a:spcPts val="0"/>
              </a:spcAft>
              <a:buNone/>
              <a:defRPr sz="2400" b="1"/>
            </a:lvl1pPr>
          </a:lstStyle>
          <a:p>
            <a:pPr lvl="0"/>
            <a:r>
              <a:rPr lang="fi-FI" dirty="0"/>
              <a:t>0007</a:t>
            </a:r>
          </a:p>
        </p:txBody>
      </p:sp>
      <p:sp>
        <p:nvSpPr>
          <p:cNvPr id="35" name="Tekstin paikkamerkki 7">
            <a:extLst>
              <a:ext uri="{FF2B5EF4-FFF2-40B4-BE49-F238E27FC236}">
                <a16:creationId xmlns:a16="http://schemas.microsoft.com/office/drawing/2014/main" id="{DC684028-EB30-A46F-AEDB-29594CC47A1A}"/>
              </a:ext>
            </a:extLst>
          </p:cNvPr>
          <p:cNvSpPr>
            <a:spLocks noGrp="1"/>
          </p:cNvSpPr>
          <p:nvPr userDrawn="1">
            <p:ph type="body" sz="quarter" idx="66" hasCustomPrompt="1"/>
          </p:nvPr>
        </p:nvSpPr>
        <p:spPr>
          <a:xfrm>
            <a:off x="10375548" y="4268788"/>
            <a:ext cx="1275115" cy="987425"/>
          </a:xfrm>
          <a:noFill/>
        </p:spPr>
        <p:txBody>
          <a:bodyPr wrap="square" lIns="0" tIns="0" rIns="0" anchor="t"/>
          <a:lstStyle>
            <a:lvl1pPr marL="0" indent="0" algn="ctr">
              <a:spcAft>
                <a:spcPts val="0"/>
              </a:spcAft>
              <a:buNone/>
              <a:defRPr sz="1200" b="0"/>
            </a:lvl1pPr>
          </a:lstStyle>
          <a:p>
            <a:pPr lvl="0"/>
            <a:r>
              <a:rPr lang="fi-FI" dirty="0"/>
              <a:t>Tähän lyhyt kuvaus</a:t>
            </a:r>
          </a:p>
        </p:txBody>
      </p:sp>
      <p:sp>
        <p:nvSpPr>
          <p:cNvPr id="27" name="Tekstin paikkamerkki 1">
            <a:extLst>
              <a:ext uri="{FF2B5EF4-FFF2-40B4-BE49-F238E27FC236}">
                <a16:creationId xmlns:a16="http://schemas.microsoft.com/office/drawing/2014/main" id="{EA961587-5BEB-80D9-7E01-E238596CAC7F}"/>
              </a:ext>
            </a:extLst>
          </p:cNvPr>
          <p:cNvSpPr>
            <a:spLocks noGrp="1"/>
          </p:cNvSpPr>
          <p:nvPr userDrawn="1">
            <p:ph type="body" sz="quarter" idx="14" hasCustomPrompt="1"/>
          </p:nvPr>
        </p:nvSpPr>
        <p:spPr>
          <a:xfrm>
            <a:off x="1595500" y="5511822"/>
            <a:ext cx="9109012" cy="475820"/>
          </a:xfrm>
        </p:spPr>
        <p:txBody>
          <a:bodyPr tIns="0" anchor="t"/>
          <a:lstStyle>
            <a:lvl1pPr marL="0" indent="0" algn="ctr">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Prosessikaavio kuvaa vaihe vaiheelta, miten jokin työ tai tehtävä etenee. Se selkeyttää työvaiheiden järjestystä ja osallistujien rooleja sekä auttaa tunnistamaan mahdollisia kehityskohteita.</a:t>
            </a:r>
          </a:p>
        </p:txBody>
      </p:sp>
      <p:sp>
        <p:nvSpPr>
          <p:cNvPr id="7" name="Alatunnisteen paikkamerkki 6">
            <a:extLst>
              <a:ext uri="{FF2B5EF4-FFF2-40B4-BE49-F238E27FC236}">
                <a16:creationId xmlns:a16="http://schemas.microsoft.com/office/drawing/2014/main" id="{E4083D37-B847-EF84-E3A7-2BD708C4221D}"/>
              </a:ext>
            </a:extLst>
          </p:cNvPr>
          <p:cNvSpPr>
            <a:spLocks noGrp="1"/>
          </p:cNvSpPr>
          <p:nvPr userDrawn="1">
            <p:ph type="ftr" sz="quarter" idx="53"/>
          </p:nvPr>
        </p:nvSpPr>
        <p:spPr/>
        <p:txBody>
          <a:bodyPr/>
          <a:lstStyle/>
          <a:p>
            <a:endParaRPr lang="fi-FI" dirty="0"/>
          </a:p>
        </p:txBody>
      </p:sp>
      <p:sp>
        <p:nvSpPr>
          <p:cNvPr id="6" name="Päivämäärän paikkamerkki 5">
            <a:extLst>
              <a:ext uri="{FF2B5EF4-FFF2-40B4-BE49-F238E27FC236}">
                <a16:creationId xmlns:a16="http://schemas.microsoft.com/office/drawing/2014/main" id="{0C3FE38D-5122-C718-7E31-E7D7F26D1DB3}"/>
              </a:ext>
            </a:extLst>
          </p:cNvPr>
          <p:cNvSpPr>
            <a:spLocks noGrp="1"/>
          </p:cNvSpPr>
          <p:nvPr userDrawn="1">
            <p:ph type="dt" sz="half" idx="52"/>
          </p:nvPr>
        </p:nvSpPr>
        <p:spPr/>
        <p:txBody>
          <a:bodyPr/>
          <a:lstStyle/>
          <a:p>
            <a:r>
              <a:rPr lang="fi-FI"/>
              <a:t>12.8.2025</a:t>
            </a:r>
            <a:endParaRPr lang="fi-FI" dirty="0"/>
          </a:p>
        </p:txBody>
      </p:sp>
      <p:sp>
        <p:nvSpPr>
          <p:cNvPr id="9" name="Dian numeron paikkamerkki 8">
            <a:extLst>
              <a:ext uri="{FF2B5EF4-FFF2-40B4-BE49-F238E27FC236}">
                <a16:creationId xmlns:a16="http://schemas.microsoft.com/office/drawing/2014/main" id="{0DC66C69-9886-AE19-2AB9-A7E1872A8E16}"/>
              </a:ext>
            </a:extLst>
          </p:cNvPr>
          <p:cNvSpPr>
            <a:spLocks noGrp="1"/>
          </p:cNvSpPr>
          <p:nvPr userDrawn="1">
            <p:ph type="sldNum" sz="quarter" idx="54"/>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BA37ABEE-C70A-EC52-D834-67FA20758B82}"/>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658474207"/>
      </p:ext>
    </p:extLst>
  </p:cSld>
  <p:clrMapOvr>
    <a:masterClrMapping/>
  </p:clrMapOvr>
  <p:extLst>
    <p:ext uri="{DCECCB84-F9BA-43D5-87BE-67443E8EF086}">
      <p15:sldGuideLst xmlns:p15="http://schemas.microsoft.com/office/powerpoint/2012/main"/>
    </p:ext>
  </p:extLst>
</p:sldLayout>
</file>

<file path=ppt/slideLayouts/slideLayout810.xml><?xml version="1.0" encoding="utf-8"?>
<p:sldLayout xmlns:a="http://schemas.openxmlformats.org/drawingml/2006/main" xmlns:r="http://schemas.openxmlformats.org/officeDocument/2006/relationships" xmlns:p="http://schemas.openxmlformats.org/presentationml/2006/main" preserve="1" userDrawn="1">
  <p:cSld name="Esittelydia 2 D">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39750" y="539750"/>
            <a:ext cx="5729289" cy="996950"/>
          </a:xfrm>
          <a:prstGeom prst="rect">
            <a:avLst/>
          </a:prstGeom>
        </p:spPr>
        <p:txBody>
          <a:bodyPr anchor="t"/>
          <a:lstStyle>
            <a:lvl1pPr algn="l">
              <a:defRPr sz="3600"/>
            </a:lvl1pPr>
          </a:lstStyle>
          <a:p>
            <a:r>
              <a:rPr lang="fi-FI" dirty="0"/>
              <a:t>Esittäjän Etunimi Sukunimi</a:t>
            </a:r>
          </a:p>
        </p:txBody>
      </p:sp>
      <p:sp>
        <p:nvSpPr>
          <p:cNvPr id="19" name="Tekstin paikkamerkki 1">
            <a:extLst>
              <a:ext uri="{FF2B5EF4-FFF2-40B4-BE49-F238E27FC236}">
                <a16:creationId xmlns:a16="http://schemas.microsoft.com/office/drawing/2014/main" id="{7C8F5213-A353-F78D-E9D9-78D8BF25F397}"/>
              </a:ext>
            </a:extLst>
          </p:cNvPr>
          <p:cNvSpPr>
            <a:spLocks noGrp="1"/>
          </p:cNvSpPr>
          <p:nvPr>
            <p:ph type="body" sz="quarter" idx="27" hasCustomPrompt="1"/>
          </p:nvPr>
        </p:nvSpPr>
        <p:spPr>
          <a:xfrm>
            <a:off x="539750" y="2032000"/>
            <a:ext cx="5735641" cy="493713"/>
          </a:xfrm>
          <a:noFill/>
        </p:spPr>
        <p:txBody>
          <a:bodyPr lIns="0" tIns="0" rIns="0" anchor="t"/>
          <a:lstStyle>
            <a:lvl1pPr marL="0" indent="0" algn="l">
              <a:spcAft>
                <a:spcPts val="0"/>
              </a:spcAft>
              <a:buNone/>
              <a:defRPr sz="2800" b="0"/>
            </a:lvl1pPr>
          </a:lstStyle>
          <a:p>
            <a:pPr lvl="0"/>
            <a:r>
              <a:rPr lang="fi-FI" dirty="0"/>
              <a:t>titteli​</a:t>
            </a:r>
          </a:p>
        </p:txBody>
      </p:sp>
      <p:sp>
        <p:nvSpPr>
          <p:cNvPr id="5" name="Tekstin paikkamerkki 9">
            <a:extLst>
              <a:ext uri="{FF2B5EF4-FFF2-40B4-BE49-F238E27FC236}">
                <a16:creationId xmlns:a16="http://schemas.microsoft.com/office/drawing/2014/main" id="{1DD4DAB4-72B7-F08A-D95D-14679031F3AD}"/>
              </a:ext>
            </a:extLst>
          </p:cNvPr>
          <p:cNvSpPr>
            <a:spLocks noGrp="1"/>
          </p:cNvSpPr>
          <p:nvPr>
            <p:ph type="body" sz="quarter" idx="34"/>
          </p:nvPr>
        </p:nvSpPr>
        <p:spPr>
          <a:xfrm>
            <a:off x="539750" y="2773363"/>
            <a:ext cx="5735639" cy="3227387"/>
          </a:xfrm>
        </p:spPr>
        <p:txBody>
          <a:bodyPr/>
          <a:lstStyle>
            <a:lvl1pPr>
              <a:spcBef>
                <a:spcPts val="0"/>
              </a:spcBef>
              <a:defRPr sz="2000"/>
            </a:lvl1pPr>
            <a:lvl2pPr>
              <a:defRPr sz="2000"/>
            </a:lvl2pPr>
            <a:lvl3pPr>
              <a:defRPr sz="1800"/>
            </a:lvl3pPr>
            <a:lvl4pPr>
              <a:defRPr sz="1800"/>
            </a:lvl4pPr>
            <a:lvl5pPr>
              <a:defRPr sz="1800"/>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8" name="Kuvan paikkamerkki 1">
            <a:extLst>
              <a:ext uri="{FF2B5EF4-FFF2-40B4-BE49-F238E27FC236}">
                <a16:creationId xmlns:a16="http://schemas.microsoft.com/office/drawing/2014/main" id="{305D0042-320E-2639-83AA-C09B8D5489EF}"/>
              </a:ext>
              <a:ext uri="{C183D7F6-B498-43B3-948B-1728B52AA6E4}">
                <adec:decorative xmlns:adec="http://schemas.microsoft.com/office/drawing/2017/decorative" val="1"/>
              </a:ext>
            </a:extLst>
          </p:cNvPr>
          <p:cNvSpPr>
            <a:spLocks noGrp="1"/>
          </p:cNvSpPr>
          <p:nvPr>
            <p:ph type="pic" sz="quarter" idx="26" hasCustomPrompt="1"/>
          </p:nvPr>
        </p:nvSpPr>
        <p:spPr>
          <a:xfrm>
            <a:off x="6932614" y="1035050"/>
            <a:ext cx="4718050" cy="4718050"/>
          </a:xfrm>
          <a:custGeom>
            <a:avLst/>
            <a:gdLst>
              <a:gd name="connsiteX0" fmla="*/ 1260000 w 2520000"/>
              <a:gd name="connsiteY0" fmla="*/ 0 h 2520000"/>
              <a:gd name="connsiteX1" fmla="*/ 2520000 w 2520000"/>
              <a:gd name="connsiteY1" fmla="*/ 1260000 h 2520000"/>
              <a:gd name="connsiteX2" fmla="*/ 1260000 w 2520000"/>
              <a:gd name="connsiteY2" fmla="*/ 2520000 h 2520000"/>
              <a:gd name="connsiteX3" fmla="*/ 0 w 2520000"/>
              <a:gd name="connsiteY3" fmla="*/ 1260000 h 2520000"/>
              <a:gd name="connsiteX4" fmla="*/ 1260000 w 2520000"/>
              <a:gd name="connsiteY4" fmla="*/ 0 h 252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0000" h="2520000">
                <a:moveTo>
                  <a:pt x="1260000" y="0"/>
                </a:moveTo>
                <a:cubicBezTo>
                  <a:pt x="1955879" y="0"/>
                  <a:pt x="2520000" y="564121"/>
                  <a:pt x="2520000" y="1260000"/>
                </a:cubicBezTo>
                <a:cubicBezTo>
                  <a:pt x="2520000" y="1955879"/>
                  <a:pt x="1955879" y="2520000"/>
                  <a:pt x="1260000" y="2520000"/>
                </a:cubicBezTo>
                <a:cubicBezTo>
                  <a:pt x="564121" y="2520000"/>
                  <a:pt x="0" y="1955879"/>
                  <a:pt x="0" y="1260000"/>
                </a:cubicBezTo>
                <a:cubicBezTo>
                  <a:pt x="0" y="564121"/>
                  <a:pt x="564121" y="0"/>
                  <a:pt x="1260000" y="0"/>
                </a:cubicBezTo>
                <a:close/>
              </a:path>
            </a:pathLst>
          </a:custGeom>
        </p:spPr>
        <p:txBody>
          <a:bodyPr wrap="square" lIns="216000" rIns="216000" anchor="ctr">
            <a:noAutofit/>
          </a:bodyPr>
          <a:lstStyle>
            <a:lvl1pPr marL="0" indent="0" algn="ctr">
              <a:buNone/>
              <a:defRPr sz="1200">
                <a:solidFill>
                  <a:schemeClr val="tx2"/>
                </a:solidFill>
              </a:defRPr>
            </a:lvl1pPr>
          </a:lstStyle>
          <a:p>
            <a:r>
              <a:rPr lang="fi-FI" dirty="0"/>
              <a:t>Lisää kuva napsauttamalla kuvaketta. 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Tämä teksti ei näy lopullisessa versiossa! </a:t>
            </a:r>
          </a:p>
        </p:txBody>
      </p:sp>
      <p:sp>
        <p:nvSpPr>
          <p:cNvPr id="9" name="Alatunnisteen paikkamerkki 8">
            <a:extLst>
              <a:ext uri="{FF2B5EF4-FFF2-40B4-BE49-F238E27FC236}">
                <a16:creationId xmlns:a16="http://schemas.microsoft.com/office/drawing/2014/main" id="{F75F19C5-FA81-63B9-E7AA-D825ECA8B626}"/>
              </a:ext>
            </a:extLst>
          </p:cNvPr>
          <p:cNvSpPr>
            <a:spLocks noGrp="1"/>
          </p:cNvSpPr>
          <p:nvPr>
            <p:ph type="ftr" sz="quarter" idx="30"/>
          </p:nvPr>
        </p:nvSpPr>
        <p:spPr/>
        <p:txBody>
          <a:bodyPr/>
          <a:lstStyle/>
          <a:p>
            <a:endParaRPr lang="fi-FI" dirty="0"/>
          </a:p>
        </p:txBody>
      </p:sp>
      <p:sp>
        <p:nvSpPr>
          <p:cNvPr id="7" name="Päivämäärän paikkamerkki 6">
            <a:extLst>
              <a:ext uri="{FF2B5EF4-FFF2-40B4-BE49-F238E27FC236}">
                <a16:creationId xmlns:a16="http://schemas.microsoft.com/office/drawing/2014/main" id="{810B7FBD-122F-3F29-E33B-7BAE6F57D404}"/>
              </a:ext>
            </a:extLst>
          </p:cNvPr>
          <p:cNvSpPr>
            <a:spLocks noGrp="1"/>
          </p:cNvSpPr>
          <p:nvPr>
            <p:ph type="dt" sz="half" idx="29"/>
          </p:nvPr>
        </p:nvSpPr>
        <p:spPr/>
        <p:txBody>
          <a:bodyPr/>
          <a:lstStyle/>
          <a:p>
            <a:r>
              <a:rPr lang="fi-FI"/>
              <a:t>12.8.2025</a:t>
            </a:r>
            <a:endParaRPr lang="fi-FI" dirty="0"/>
          </a:p>
        </p:txBody>
      </p:sp>
      <p:sp>
        <p:nvSpPr>
          <p:cNvPr id="10" name="Dian numeron paikkamerkki 9">
            <a:extLst>
              <a:ext uri="{FF2B5EF4-FFF2-40B4-BE49-F238E27FC236}">
                <a16:creationId xmlns:a16="http://schemas.microsoft.com/office/drawing/2014/main" id="{827EF4D8-5A82-C965-F545-1AD60222B49D}"/>
              </a:ext>
            </a:extLst>
          </p:cNvPr>
          <p:cNvSpPr>
            <a:spLocks noGrp="1"/>
          </p:cNvSpPr>
          <p:nvPr>
            <p:ph type="sldNum" sz="quarter" idx="31"/>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A0321D3A-6166-130D-FFAA-7479F504601A}"/>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799098391"/>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preserve="1" userDrawn="1">
  <p:cSld name="Lopetusdia 1">
    <p:bg>
      <p:bgPr>
        <a:solidFill>
          <a:schemeClr val="accent5"/>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B2CD312-9726-B802-8BDD-60E4DE41D212}"/>
              </a:ext>
            </a:extLst>
          </p:cNvPr>
          <p:cNvSpPr>
            <a:spLocks noGrp="1"/>
          </p:cNvSpPr>
          <p:nvPr>
            <p:ph type="title" hasCustomPrompt="1"/>
          </p:nvPr>
        </p:nvSpPr>
        <p:spPr>
          <a:xfrm>
            <a:off x="539750" y="539750"/>
            <a:ext cx="6816390" cy="1985963"/>
          </a:xfrm>
          <a:prstGeom prst="rect">
            <a:avLst/>
          </a:prstGeom>
        </p:spPr>
        <p:txBody>
          <a:bodyPr anchor="t"/>
          <a:lstStyle>
            <a:lvl1pPr>
              <a:defRPr sz="8000">
                <a:solidFill>
                  <a:schemeClr val="bg1"/>
                </a:solidFill>
              </a:defRPr>
            </a:lvl1pPr>
          </a:lstStyle>
          <a:p>
            <a:r>
              <a:rPr lang="fi-FI" dirty="0"/>
              <a:t>Lopputervehdys</a:t>
            </a:r>
          </a:p>
        </p:txBody>
      </p:sp>
      <p:sp>
        <p:nvSpPr>
          <p:cNvPr id="11" name="Tekstin paikkamerkki 10">
            <a:extLst>
              <a:ext uri="{FF2B5EF4-FFF2-40B4-BE49-F238E27FC236}">
                <a16:creationId xmlns:a16="http://schemas.microsoft.com/office/drawing/2014/main" id="{E56F75BB-AC17-D325-7CE0-4E219BB73FFB}"/>
              </a:ext>
            </a:extLst>
          </p:cNvPr>
          <p:cNvSpPr>
            <a:spLocks noGrp="1"/>
          </p:cNvSpPr>
          <p:nvPr>
            <p:ph type="body" sz="quarter" idx="17"/>
          </p:nvPr>
        </p:nvSpPr>
        <p:spPr>
          <a:xfrm>
            <a:off x="539750" y="3021012"/>
            <a:ext cx="5376863" cy="2732087"/>
          </a:xfrm>
        </p:spPr>
        <p:txBody>
          <a:bodyPr/>
          <a:lstStyle>
            <a:lvl1pPr>
              <a:spcBef>
                <a:spcPts val="0"/>
              </a:spcBef>
              <a:defRPr sz="2000">
                <a:solidFill>
                  <a:schemeClr val="bg1"/>
                </a:solidFill>
              </a:defRPr>
            </a:lvl1pPr>
            <a:lvl2pPr>
              <a:defRPr sz="20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4" name="Kuvan paikkamerkki">
            <a:extLst>
              <a:ext uri="{FF2B5EF4-FFF2-40B4-BE49-F238E27FC236}">
                <a16:creationId xmlns:a16="http://schemas.microsoft.com/office/drawing/2014/main" id="{8E8FAD2D-7A5A-1EFC-8B8A-2C8E5749ADD7}"/>
              </a:ext>
              <a:ext uri="{C183D7F6-B498-43B3-948B-1728B52AA6E4}">
                <adec:decorative xmlns:adec="http://schemas.microsoft.com/office/drawing/2017/decorative" val="1"/>
              </a:ext>
            </a:extLst>
          </p:cNvPr>
          <p:cNvSpPr>
            <a:spLocks noGrp="1"/>
          </p:cNvSpPr>
          <p:nvPr>
            <p:ph type="pic" sz="quarter" idx="14" hasCustomPrompt="1"/>
          </p:nvPr>
        </p:nvSpPr>
        <p:spPr>
          <a:xfrm>
            <a:off x="3302564" y="0"/>
            <a:ext cx="8889436" cy="6860932"/>
          </a:xfrm>
          <a:custGeom>
            <a:avLst/>
            <a:gdLst>
              <a:gd name="connsiteX0" fmla="*/ 6861888 w 8889436"/>
              <a:gd name="connsiteY0" fmla="*/ 0 h 6860932"/>
              <a:gd name="connsiteX1" fmla="*/ 8889436 w 8889436"/>
              <a:gd name="connsiteY1" fmla="*/ 0 h 6860932"/>
              <a:gd name="connsiteX2" fmla="*/ 8889436 w 8889436"/>
              <a:gd name="connsiteY2" fmla="*/ 6858000 h 6860932"/>
              <a:gd name="connsiteX3" fmla="*/ 6861888 w 8889436"/>
              <a:gd name="connsiteY3" fmla="*/ 6858000 h 6860932"/>
              <a:gd name="connsiteX4" fmla="*/ 6861888 w 8889436"/>
              <a:gd name="connsiteY4" fmla="*/ 6860932 h 6860932"/>
              <a:gd name="connsiteX5" fmla="*/ 0 w 8889436"/>
              <a:gd name="connsiteY5" fmla="*/ 6860932 h 6860932"/>
              <a:gd name="connsiteX6" fmla="*/ 244109 w 8889436"/>
              <a:gd name="connsiteY6" fmla="*/ 6384186 h 6860932"/>
              <a:gd name="connsiteX7" fmla="*/ 743163 w 8889436"/>
              <a:gd name="connsiteY7" fmla="*/ 6118790 h 6860932"/>
              <a:gd name="connsiteX8" fmla="*/ 1008496 w 8889436"/>
              <a:gd name="connsiteY8" fmla="*/ 5619800 h 6860932"/>
              <a:gd name="connsiteX9" fmla="*/ 1507549 w 8889436"/>
              <a:gd name="connsiteY9" fmla="*/ 5354403 h 6860932"/>
              <a:gd name="connsiteX10" fmla="*/ 1772882 w 8889436"/>
              <a:gd name="connsiteY10" fmla="*/ 4855349 h 6860932"/>
              <a:gd name="connsiteX11" fmla="*/ 2271936 w 8889436"/>
              <a:gd name="connsiteY11" fmla="*/ 4590016 h 6860932"/>
              <a:gd name="connsiteX12" fmla="*/ 2537269 w 8889436"/>
              <a:gd name="connsiteY12" fmla="*/ 4090963 h 6860932"/>
              <a:gd name="connsiteX13" fmla="*/ 3036323 w 8889436"/>
              <a:gd name="connsiteY13" fmla="*/ 3825629 h 6860932"/>
              <a:gd name="connsiteX14" fmla="*/ 3301656 w 8889436"/>
              <a:gd name="connsiteY14" fmla="*/ 3326576 h 6860932"/>
              <a:gd name="connsiteX15" fmla="*/ 3304269 w 8889436"/>
              <a:gd name="connsiteY15" fmla="*/ 3324090 h 6860932"/>
              <a:gd name="connsiteX16" fmla="*/ 3306818 w 8889436"/>
              <a:gd name="connsiteY16" fmla="*/ 3321477 h 6860932"/>
              <a:gd name="connsiteX17" fmla="*/ 3803195 w 8889436"/>
              <a:gd name="connsiteY17" fmla="*/ 3058630 h 6860932"/>
              <a:gd name="connsiteX18" fmla="*/ 4066042 w 8889436"/>
              <a:gd name="connsiteY18" fmla="*/ 2562190 h 6860932"/>
              <a:gd name="connsiteX19" fmla="*/ 4068655 w 8889436"/>
              <a:gd name="connsiteY19" fmla="*/ 2559704 h 6860932"/>
              <a:gd name="connsiteX20" fmla="*/ 4071205 w 8889436"/>
              <a:gd name="connsiteY20" fmla="*/ 2557091 h 6860932"/>
              <a:gd name="connsiteX21" fmla="*/ 4570258 w 8889436"/>
              <a:gd name="connsiteY21" fmla="*/ 2291758 h 6860932"/>
              <a:gd name="connsiteX22" fmla="*/ 4835592 w 8889436"/>
              <a:gd name="connsiteY22" fmla="*/ 1792704 h 6860932"/>
              <a:gd name="connsiteX23" fmla="*/ 5334645 w 8889436"/>
              <a:gd name="connsiteY23" fmla="*/ 1527371 h 6860932"/>
              <a:gd name="connsiteX24" fmla="*/ 5599978 w 8889436"/>
              <a:gd name="connsiteY24" fmla="*/ 1028318 h 6860932"/>
              <a:gd name="connsiteX25" fmla="*/ 6099031 w 8889436"/>
              <a:gd name="connsiteY25" fmla="*/ 762921 h 6860932"/>
              <a:gd name="connsiteX26" fmla="*/ 6364365 w 8889436"/>
              <a:gd name="connsiteY26" fmla="*/ 263931 h 6860932"/>
              <a:gd name="connsiteX27" fmla="*/ 6861888 w 8889436"/>
              <a:gd name="connsiteY27" fmla="*/ 0 h 686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889436" h="6860932">
                <a:moveTo>
                  <a:pt x="6861888" y="0"/>
                </a:moveTo>
                <a:lnTo>
                  <a:pt x="8889436" y="0"/>
                </a:lnTo>
                <a:lnTo>
                  <a:pt x="8889436" y="6858000"/>
                </a:lnTo>
                <a:lnTo>
                  <a:pt x="6861888" y="6858000"/>
                </a:lnTo>
                <a:lnTo>
                  <a:pt x="6861888" y="6860932"/>
                </a:lnTo>
                <a:lnTo>
                  <a:pt x="0" y="6860932"/>
                </a:lnTo>
                <a:cubicBezTo>
                  <a:pt x="160041" y="6683682"/>
                  <a:pt x="61760" y="6566535"/>
                  <a:pt x="244109" y="6384186"/>
                </a:cubicBezTo>
                <a:cubicBezTo>
                  <a:pt x="433979" y="6194317"/>
                  <a:pt x="550807" y="6311145"/>
                  <a:pt x="743163" y="6118790"/>
                </a:cubicBezTo>
                <a:cubicBezTo>
                  <a:pt x="933032" y="5928920"/>
                  <a:pt x="816204" y="5812092"/>
                  <a:pt x="1008496" y="5619800"/>
                </a:cubicBezTo>
                <a:cubicBezTo>
                  <a:pt x="1198366" y="5429866"/>
                  <a:pt x="1315194" y="5546758"/>
                  <a:pt x="1507549" y="5354403"/>
                </a:cubicBezTo>
                <a:cubicBezTo>
                  <a:pt x="1697419" y="5164533"/>
                  <a:pt x="1583013" y="5045283"/>
                  <a:pt x="1772882" y="4855349"/>
                </a:cubicBezTo>
                <a:cubicBezTo>
                  <a:pt x="1962752" y="4665480"/>
                  <a:pt x="2079644" y="4782372"/>
                  <a:pt x="2271936" y="4590016"/>
                </a:cubicBezTo>
                <a:cubicBezTo>
                  <a:pt x="2461806" y="4400147"/>
                  <a:pt x="2344977" y="4283318"/>
                  <a:pt x="2537269" y="4090963"/>
                </a:cubicBezTo>
                <a:cubicBezTo>
                  <a:pt x="2727139" y="3901093"/>
                  <a:pt x="2844031" y="4017921"/>
                  <a:pt x="3036323" y="3825629"/>
                </a:cubicBezTo>
                <a:cubicBezTo>
                  <a:pt x="3226192" y="3635760"/>
                  <a:pt x="3109364" y="3518932"/>
                  <a:pt x="3301656" y="3326576"/>
                </a:cubicBezTo>
                <a:cubicBezTo>
                  <a:pt x="3302548" y="3325684"/>
                  <a:pt x="3303376" y="3324919"/>
                  <a:pt x="3304269" y="3324090"/>
                </a:cubicBezTo>
                <a:cubicBezTo>
                  <a:pt x="3305161" y="3323198"/>
                  <a:pt x="3305926" y="3322370"/>
                  <a:pt x="3306818" y="3321477"/>
                </a:cubicBezTo>
                <a:cubicBezTo>
                  <a:pt x="3495796" y="3132500"/>
                  <a:pt x="3612496" y="3247289"/>
                  <a:pt x="3803195" y="3058630"/>
                </a:cubicBezTo>
                <a:cubicBezTo>
                  <a:pt x="3989431" y="2870290"/>
                  <a:pt x="3874643" y="2753653"/>
                  <a:pt x="4066042" y="2562190"/>
                </a:cubicBezTo>
                <a:cubicBezTo>
                  <a:pt x="4066935" y="2561297"/>
                  <a:pt x="4067827" y="2560533"/>
                  <a:pt x="4068655" y="2559704"/>
                </a:cubicBezTo>
                <a:cubicBezTo>
                  <a:pt x="4069548" y="2558812"/>
                  <a:pt x="4070313" y="2557983"/>
                  <a:pt x="4071205" y="2557091"/>
                </a:cubicBezTo>
                <a:cubicBezTo>
                  <a:pt x="4261075" y="2367221"/>
                  <a:pt x="4377903" y="2484049"/>
                  <a:pt x="4570258" y="2291758"/>
                </a:cubicBezTo>
                <a:cubicBezTo>
                  <a:pt x="4760128" y="2101824"/>
                  <a:pt x="4643236" y="1984996"/>
                  <a:pt x="4835592" y="1792704"/>
                </a:cubicBezTo>
                <a:cubicBezTo>
                  <a:pt x="5025461" y="1602834"/>
                  <a:pt x="5142290" y="1719663"/>
                  <a:pt x="5334645" y="1527371"/>
                </a:cubicBezTo>
                <a:cubicBezTo>
                  <a:pt x="5524515" y="1337438"/>
                  <a:pt x="5407623" y="1220609"/>
                  <a:pt x="5599978" y="1028318"/>
                </a:cubicBezTo>
                <a:cubicBezTo>
                  <a:pt x="5789848" y="838384"/>
                  <a:pt x="5906676" y="955276"/>
                  <a:pt x="6099031" y="762921"/>
                </a:cubicBezTo>
                <a:cubicBezTo>
                  <a:pt x="6288901" y="573051"/>
                  <a:pt x="6174495" y="453801"/>
                  <a:pt x="6364365" y="263931"/>
                </a:cubicBezTo>
                <a:cubicBezTo>
                  <a:pt x="6553725" y="74507"/>
                  <a:pt x="6670425" y="190252"/>
                  <a:pt x="6861888" y="0"/>
                </a:cubicBezTo>
                <a:close/>
              </a:path>
            </a:pathLst>
          </a:custGeom>
          <a:noFill/>
        </p:spPr>
        <p:txBody>
          <a:bodyPr wrap="square" lIns="3240000" tIns="216000" rIns="540000" bIns="900000" anchor="b">
            <a:noAutofit/>
          </a:bodyPr>
          <a:lstStyle>
            <a:lvl1pPr marL="0" indent="0" algn="r">
              <a:buNone/>
              <a:defRPr sz="1400" b="0">
                <a:solidFill>
                  <a:schemeClr val="tx1"/>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677C355B-861B-65DB-C694-146B71E6539A}"/>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5" name="Logo">
            <a:extLst>
              <a:ext uri="{FF2B5EF4-FFF2-40B4-BE49-F238E27FC236}">
                <a16:creationId xmlns:a16="http://schemas.microsoft.com/office/drawing/2014/main" id="{8FE0FC65-D7CB-3283-4950-73CA3DF2DB8D}"/>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tx1"/>
              </a:solidFill>
            </a:endParaRPr>
          </a:p>
        </p:txBody>
      </p:sp>
      <p:sp>
        <p:nvSpPr>
          <p:cNvPr id="13" name="Alatunnisteen paikkamerkki 12">
            <a:extLst>
              <a:ext uri="{FF2B5EF4-FFF2-40B4-BE49-F238E27FC236}">
                <a16:creationId xmlns:a16="http://schemas.microsoft.com/office/drawing/2014/main" id="{3CE3088B-1D97-482B-C900-8E93D2414BCC}"/>
              </a:ext>
            </a:extLst>
          </p:cNvPr>
          <p:cNvSpPr>
            <a:spLocks noGrp="1"/>
          </p:cNvSpPr>
          <p:nvPr>
            <p:ph type="ftr" sz="quarter" idx="19"/>
          </p:nvPr>
        </p:nvSpPr>
        <p:spPr/>
        <p:txBody>
          <a:bodyPr/>
          <a:lstStyle>
            <a:lvl1pPr>
              <a:defRPr>
                <a:solidFill>
                  <a:schemeClr val="tx1"/>
                </a:solidFill>
              </a:defRPr>
            </a:lvl1pPr>
          </a:lstStyle>
          <a:p>
            <a:endParaRPr lang="fi-FI" dirty="0"/>
          </a:p>
        </p:txBody>
      </p:sp>
      <p:sp>
        <p:nvSpPr>
          <p:cNvPr id="12" name="Päivämäärän paikkamerkki 11">
            <a:extLst>
              <a:ext uri="{FF2B5EF4-FFF2-40B4-BE49-F238E27FC236}">
                <a16:creationId xmlns:a16="http://schemas.microsoft.com/office/drawing/2014/main" id="{727D837E-D556-5033-F6AC-C23493D1C27B}"/>
              </a:ext>
            </a:extLst>
          </p:cNvPr>
          <p:cNvSpPr>
            <a:spLocks noGrp="1"/>
          </p:cNvSpPr>
          <p:nvPr>
            <p:ph type="dt" sz="half" idx="18"/>
          </p:nvPr>
        </p:nvSpPr>
        <p:spPr/>
        <p:txBody>
          <a:bodyPr/>
          <a:lstStyle>
            <a:lvl1pPr>
              <a:defRPr>
                <a:solidFill>
                  <a:schemeClr val="tx1"/>
                </a:solidFill>
              </a:defRPr>
            </a:lvl1pPr>
          </a:lstStyle>
          <a:p>
            <a:r>
              <a:rPr lang="fi-FI"/>
              <a:t>12.8.2025</a:t>
            </a:r>
            <a:endParaRPr lang="fi-FI" dirty="0"/>
          </a:p>
        </p:txBody>
      </p:sp>
      <p:sp>
        <p:nvSpPr>
          <p:cNvPr id="14" name="Dian numeron paikkamerkki 13">
            <a:extLst>
              <a:ext uri="{FF2B5EF4-FFF2-40B4-BE49-F238E27FC236}">
                <a16:creationId xmlns:a16="http://schemas.microsoft.com/office/drawing/2014/main" id="{9EE33342-0F7C-61A1-1276-5BB4F2FB6D5B}"/>
              </a:ext>
            </a:extLst>
          </p:cNvPr>
          <p:cNvSpPr>
            <a:spLocks noGrp="1"/>
          </p:cNvSpPr>
          <p:nvPr>
            <p:ph type="sldNum" sz="quarter" idx="20"/>
          </p:nvPr>
        </p:nvSpPr>
        <p:spPr/>
        <p:txBody>
          <a:bodyPr/>
          <a:lstStyle>
            <a:lvl1pPr>
              <a:defRPr>
                <a:solidFill>
                  <a:schemeClr val="tx1"/>
                </a:solidFill>
              </a:defRPr>
            </a:lvl1pPr>
          </a:lstStyle>
          <a:p>
            <a:fld id="{A9494116-C6F5-466F-B5C1-BBB074CB17FC}" type="slidenum">
              <a:rPr lang="fi-FI" smtClean="0"/>
              <a:pPr/>
              <a:t>‹#›</a:t>
            </a:fld>
            <a:endParaRPr lang="fi-FI" dirty="0"/>
          </a:p>
        </p:txBody>
      </p:sp>
    </p:spTree>
    <p:extLst>
      <p:ext uri="{BB962C8B-B14F-4D97-AF65-F5344CB8AC3E}">
        <p14:creationId xmlns:p14="http://schemas.microsoft.com/office/powerpoint/2010/main" val="2452879290"/>
      </p:ext>
    </p:extLst>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preserve="1" userDrawn="1">
  <p:cSld name="Lopetusdia 1 A">
    <p:bg>
      <p:bgPr>
        <a:solidFill>
          <a:schemeClr val="accent5"/>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B2CD312-9726-B802-8BDD-60E4DE41D212}"/>
              </a:ext>
            </a:extLst>
          </p:cNvPr>
          <p:cNvSpPr>
            <a:spLocks noGrp="1"/>
          </p:cNvSpPr>
          <p:nvPr>
            <p:ph type="title" hasCustomPrompt="1"/>
          </p:nvPr>
        </p:nvSpPr>
        <p:spPr>
          <a:xfrm>
            <a:off x="539750" y="539750"/>
            <a:ext cx="6816390" cy="1985963"/>
          </a:xfrm>
          <a:prstGeom prst="rect">
            <a:avLst/>
          </a:prstGeom>
        </p:spPr>
        <p:txBody>
          <a:bodyPr anchor="t"/>
          <a:lstStyle>
            <a:lvl1pPr>
              <a:defRPr sz="8000">
                <a:solidFill>
                  <a:schemeClr val="bg1"/>
                </a:solidFill>
              </a:defRPr>
            </a:lvl1pPr>
          </a:lstStyle>
          <a:p>
            <a:r>
              <a:rPr lang="fi-FI" dirty="0"/>
              <a:t>Lopputervehdys</a:t>
            </a:r>
          </a:p>
        </p:txBody>
      </p:sp>
      <p:sp>
        <p:nvSpPr>
          <p:cNvPr id="5" name="Tekstin paikkamerkki 10">
            <a:extLst>
              <a:ext uri="{FF2B5EF4-FFF2-40B4-BE49-F238E27FC236}">
                <a16:creationId xmlns:a16="http://schemas.microsoft.com/office/drawing/2014/main" id="{84AF34AC-9C2B-B624-8D7B-0A0FD72ABB0A}"/>
              </a:ext>
            </a:extLst>
          </p:cNvPr>
          <p:cNvSpPr>
            <a:spLocks noGrp="1"/>
          </p:cNvSpPr>
          <p:nvPr>
            <p:ph type="body" sz="quarter" idx="17"/>
          </p:nvPr>
        </p:nvSpPr>
        <p:spPr>
          <a:xfrm>
            <a:off x="539750" y="3021012"/>
            <a:ext cx="5376863" cy="2732087"/>
          </a:xfrm>
        </p:spPr>
        <p:txBody>
          <a:bodyPr/>
          <a:lstStyle>
            <a:lvl1pPr>
              <a:defRPr sz="2000">
                <a:solidFill>
                  <a:schemeClr val="bg1"/>
                </a:solidFill>
              </a:defRPr>
            </a:lvl1pPr>
            <a:lvl2pPr>
              <a:defRPr sz="20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9" name="Kuvan paikkamerkki 8">
            <a:extLst>
              <a:ext uri="{FF2B5EF4-FFF2-40B4-BE49-F238E27FC236}">
                <a16:creationId xmlns:a16="http://schemas.microsoft.com/office/drawing/2014/main" id="{DDBC733E-E466-C600-F48E-152E7B14B529}"/>
              </a:ext>
              <a:ext uri="{C183D7F6-B498-43B3-948B-1728B52AA6E4}">
                <adec:decorative xmlns:adec="http://schemas.microsoft.com/office/drawing/2017/decorative" val="1"/>
              </a:ext>
            </a:extLst>
          </p:cNvPr>
          <p:cNvSpPr>
            <a:spLocks noGrp="1"/>
          </p:cNvSpPr>
          <p:nvPr>
            <p:ph type="pic" sz="quarter" idx="14" hasCustomPrompt="1"/>
          </p:nvPr>
        </p:nvSpPr>
        <p:spPr>
          <a:xfrm>
            <a:off x="3302564" y="-2199"/>
            <a:ext cx="8889436" cy="6862398"/>
          </a:xfrm>
          <a:custGeom>
            <a:avLst/>
            <a:gdLst>
              <a:gd name="connsiteX0" fmla="*/ 6858000 w 8889436"/>
              <a:gd name="connsiteY0" fmla="*/ 0 h 6862398"/>
              <a:gd name="connsiteX1" fmla="*/ 7494280 w 8889436"/>
              <a:gd name="connsiteY1" fmla="*/ 0 h 6862398"/>
              <a:gd name="connsiteX2" fmla="*/ 8889436 w 8889436"/>
              <a:gd name="connsiteY2" fmla="*/ 0 h 6862398"/>
              <a:gd name="connsiteX3" fmla="*/ 8889436 w 8889436"/>
              <a:gd name="connsiteY3" fmla="*/ 298118 h 6862398"/>
              <a:gd name="connsiteX4" fmla="*/ 8889436 w 8889436"/>
              <a:gd name="connsiteY4" fmla="*/ 6858000 h 6862398"/>
              <a:gd name="connsiteX5" fmla="*/ 8889436 w 8889436"/>
              <a:gd name="connsiteY5" fmla="*/ 6859593 h 6862398"/>
              <a:gd name="connsiteX6" fmla="*/ 7494280 w 8889436"/>
              <a:gd name="connsiteY6" fmla="*/ 6859593 h 6862398"/>
              <a:gd name="connsiteX7" fmla="*/ 7494280 w 8889436"/>
              <a:gd name="connsiteY7" fmla="*/ 6860932 h 6862398"/>
              <a:gd name="connsiteX8" fmla="*/ 7375850 w 8889436"/>
              <a:gd name="connsiteY8" fmla="*/ 6860932 h 6862398"/>
              <a:gd name="connsiteX9" fmla="*/ 7375850 w 8889436"/>
              <a:gd name="connsiteY9" fmla="*/ 6862398 h 6862398"/>
              <a:gd name="connsiteX10" fmla="*/ 2253376 w 8889436"/>
              <a:gd name="connsiteY10" fmla="*/ 6862398 h 6862398"/>
              <a:gd name="connsiteX11" fmla="*/ 2254253 w 8889436"/>
              <a:gd name="connsiteY11" fmla="*/ 6860932 h 6862398"/>
              <a:gd name="connsiteX12" fmla="*/ 632392 w 8889436"/>
              <a:gd name="connsiteY12" fmla="*/ 6860932 h 6862398"/>
              <a:gd name="connsiteX13" fmla="*/ 634639 w 8889436"/>
              <a:gd name="connsiteY13" fmla="*/ 6858000 h 6862398"/>
              <a:gd name="connsiteX14" fmla="*/ 0 w 8889436"/>
              <a:gd name="connsiteY14" fmla="*/ 6858000 h 6862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89436" h="6862398">
                <a:moveTo>
                  <a:pt x="6858000" y="0"/>
                </a:moveTo>
                <a:lnTo>
                  <a:pt x="7494280" y="0"/>
                </a:lnTo>
                <a:lnTo>
                  <a:pt x="8889436" y="0"/>
                </a:lnTo>
                <a:lnTo>
                  <a:pt x="8889436" y="298118"/>
                </a:lnTo>
                <a:lnTo>
                  <a:pt x="8889436" y="6858000"/>
                </a:lnTo>
                <a:lnTo>
                  <a:pt x="8889436" y="6859593"/>
                </a:lnTo>
                <a:lnTo>
                  <a:pt x="7494280" y="6859593"/>
                </a:lnTo>
                <a:lnTo>
                  <a:pt x="7494280" y="6860932"/>
                </a:lnTo>
                <a:lnTo>
                  <a:pt x="7375850" y="6860932"/>
                </a:lnTo>
                <a:lnTo>
                  <a:pt x="7375850" y="6862398"/>
                </a:lnTo>
                <a:lnTo>
                  <a:pt x="2253376" y="6862398"/>
                </a:lnTo>
                <a:lnTo>
                  <a:pt x="2254253" y="6860932"/>
                </a:lnTo>
                <a:lnTo>
                  <a:pt x="632392" y="6860932"/>
                </a:lnTo>
                <a:lnTo>
                  <a:pt x="634639" y="6858000"/>
                </a:lnTo>
                <a:lnTo>
                  <a:pt x="0" y="6858000"/>
                </a:lnTo>
                <a:close/>
              </a:path>
            </a:pathLst>
          </a:custGeom>
          <a:noFill/>
        </p:spPr>
        <p:txBody>
          <a:bodyPr wrap="square" lIns="3240000" tIns="216000" rIns="540000" bIns="900000" anchor="b">
            <a:noAutofit/>
          </a:bodyPr>
          <a:lstStyle>
            <a:lvl1pPr marL="0" indent="0" algn="r">
              <a:buNone/>
              <a:defRPr sz="1400" b="0">
                <a:solidFill>
                  <a:schemeClr val="tx1"/>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677C355B-861B-65DB-C694-146B71E6539A}"/>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4" name="Logo">
            <a:extLst>
              <a:ext uri="{FF2B5EF4-FFF2-40B4-BE49-F238E27FC236}">
                <a16:creationId xmlns:a16="http://schemas.microsoft.com/office/drawing/2014/main" id="{F7E5BB7D-99B2-C3F9-FE64-B94D724912E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tx1"/>
              </a:solidFill>
            </a:endParaRPr>
          </a:p>
        </p:txBody>
      </p:sp>
      <p:sp>
        <p:nvSpPr>
          <p:cNvPr id="10" name="Alatunnisteen paikkamerkki 9">
            <a:extLst>
              <a:ext uri="{FF2B5EF4-FFF2-40B4-BE49-F238E27FC236}">
                <a16:creationId xmlns:a16="http://schemas.microsoft.com/office/drawing/2014/main" id="{60A719AE-74CB-33E2-C8C6-B4D4D1338B7D}"/>
              </a:ext>
            </a:extLst>
          </p:cNvPr>
          <p:cNvSpPr>
            <a:spLocks noGrp="1"/>
          </p:cNvSpPr>
          <p:nvPr>
            <p:ph type="ftr" sz="quarter" idx="19"/>
          </p:nvPr>
        </p:nvSpPr>
        <p:spPr/>
        <p:txBody>
          <a:bodyPr/>
          <a:lstStyle>
            <a:lvl1pPr>
              <a:defRPr>
                <a:solidFill>
                  <a:schemeClr val="tx1"/>
                </a:solidFill>
              </a:defRPr>
            </a:lvl1pPr>
          </a:lstStyle>
          <a:p>
            <a:endParaRPr lang="fi-FI" dirty="0"/>
          </a:p>
        </p:txBody>
      </p:sp>
      <p:sp>
        <p:nvSpPr>
          <p:cNvPr id="7" name="Päivämäärän paikkamerkki 6">
            <a:extLst>
              <a:ext uri="{FF2B5EF4-FFF2-40B4-BE49-F238E27FC236}">
                <a16:creationId xmlns:a16="http://schemas.microsoft.com/office/drawing/2014/main" id="{C34EB6D2-AFE8-0DDC-987D-75DFAF83E63E}"/>
              </a:ext>
            </a:extLst>
          </p:cNvPr>
          <p:cNvSpPr>
            <a:spLocks noGrp="1"/>
          </p:cNvSpPr>
          <p:nvPr>
            <p:ph type="dt" sz="half" idx="18"/>
          </p:nvPr>
        </p:nvSpPr>
        <p:spPr/>
        <p:txBody>
          <a:bodyPr/>
          <a:lstStyle>
            <a:lvl1pPr>
              <a:defRPr>
                <a:solidFill>
                  <a:schemeClr val="tx1"/>
                </a:solidFill>
              </a:defRPr>
            </a:lvl1pPr>
          </a:lstStyle>
          <a:p>
            <a:r>
              <a:rPr lang="fi-FI"/>
              <a:t>12.8.2025</a:t>
            </a:r>
            <a:endParaRPr lang="fi-FI" dirty="0"/>
          </a:p>
        </p:txBody>
      </p:sp>
      <p:sp>
        <p:nvSpPr>
          <p:cNvPr id="11" name="Dian numeron paikkamerkki 10">
            <a:extLst>
              <a:ext uri="{FF2B5EF4-FFF2-40B4-BE49-F238E27FC236}">
                <a16:creationId xmlns:a16="http://schemas.microsoft.com/office/drawing/2014/main" id="{B71C8F50-CF2B-4BC7-3F60-F8C589560008}"/>
              </a:ext>
            </a:extLst>
          </p:cNvPr>
          <p:cNvSpPr>
            <a:spLocks noGrp="1"/>
          </p:cNvSpPr>
          <p:nvPr>
            <p:ph type="sldNum" sz="quarter" idx="20"/>
          </p:nvPr>
        </p:nvSpPr>
        <p:spPr/>
        <p:txBody>
          <a:bodyPr/>
          <a:lstStyle>
            <a:lvl1pPr>
              <a:defRPr>
                <a:solidFill>
                  <a:schemeClr val="tx1"/>
                </a:solidFill>
              </a:defRPr>
            </a:lvl1pPr>
          </a:lstStyle>
          <a:p>
            <a:fld id="{A9494116-C6F5-466F-B5C1-BBB074CB17FC}" type="slidenum">
              <a:rPr lang="fi-FI" smtClean="0"/>
              <a:pPr/>
              <a:t>‹#›</a:t>
            </a:fld>
            <a:endParaRPr lang="fi-FI" dirty="0"/>
          </a:p>
        </p:txBody>
      </p:sp>
    </p:spTree>
    <p:extLst>
      <p:ext uri="{BB962C8B-B14F-4D97-AF65-F5344CB8AC3E}">
        <p14:creationId xmlns:p14="http://schemas.microsoft.com/office/powerpoint/2010/main" val="1888139227"/>
      </p:ext>
    </p:extLst>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preserve="1" userDrawn="1">
  <p:cSld name="Lopetusdia 1 B">
    <p:bg>
      <p:bgPr>
        <a:solidFill>
          <a:schemeClr val="accent5"/>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B2CD312-9726-B802-8BDD-60E4DE41D212}"/>
              </a:ext>
            </a:extLst>
          </p:cNvPr>
          <p:cNvSpPr>
            <a:spLocks noGrp="1"/>
          </p:cNvSpPr>
          <p:nvPr>
            <p:ph type="title" hasCustomPrompt="1"/>
          </p:nvPr>
        </p:nvSpPr>
        <p:spPr>
          <a:xfrm>
            <a:off x="539750" y="539750"/>
            <a:ext cx="6816390" cy="1985963"/>
          </a:xfrm>
          <a:prstGeom prst="rect">
            <a:avLst/>
          </a:prstGeom>
        </p:spPr>
        <p:txBody>
          <a:bodyPr anchor="t"/>
          <a:lstStyle>
            <a:lvl1pPr>
              <a:defRPr sz="8000">
                <a:solidFill>
                  <a:schemeClr val="bg1"/>
                </a:solidFill>
              </a:defRPr>
            </a:lvl1pPr>
          </a:lstStyle>
          <a:p>
            <a:r>
              <a:rPr lang="fi-FI" dirty="0"/>
              <a:t>Lopputervehdys</a:t>
            </a:r>
          </a:p>
        </p:txBody>
      </p:sp>
      <p:sp>
        <p:nvSpPr>
          <p:cNvPr id="5" name="Tekstin paikkamerkki 10">
            <a:extLst>
              <a:ext uri="{FF2B5EF4-FFF2-40B4-BE49-F238E27FC236}">
                <a16:creationId xmlns:a16="http://schemas.microsoft.com/office/drawing/2014/main" id="{5A17228A-4ECB-3122-FDC3-410BC9233F95}"/>
              </a:ext>
            </a:extLst>
          </p:cNvPr>
          <p:cNvSpPr>
            <a:spLocks noGrp="1"/>
          </p:cNvSpPr>
          <p:nvPr>
            <p:ph type="body" sz="quarter" idx="17"/>
          </p:nvPr>
        </p:nvSpPr>
        <p:spPr>
          <a:xfrm>
            <a:off x="539750" y="3021012"/>
            <a:ext cx="5376863" cy="2732087"/>
          </a:xfrm>
        </p:spPr>
        <p:txBody>
          <a:bodyPr/>
          <a:lstStyle>
            <a:lvl1pPr>
              <a:defRPr sz="2000">
                <a:solidFill>
                  <a:schemeClr val="bg1"/>
                </a:solidFill>
              </a:defRPr>
            </a:lvl1pPr>
            <a:lvl2pPr>
              <a:defRPr sz="20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7" name="Kuvan paikkamerkki 6">
            <a:extLst>
              <a:ext uri="{FF2B5EF4-FFF2-40B4-BE49-F238E27FC236}">
                <a16:creationId xmlns:a16="http://schemas.microsoft.com/office/drawing/2014/main" id="{2BE1BEFA-6351-A3DE-BC79-D0991FF6D6AA}"/>
              </a:ext>
              <a:ext uri="{C183D7F6-B498-43B3-948B-1728B52AA6E4}">
                <adec:decorative xmlns:adec="http://schemas.microsoft.com/office/drawing/2017/decorative" val="1"/>
              </a:ext>
            </a:extLst>
          </p:cNvPr>
          <p:cNvSpPr>
            <a:spLocks noGrp="1"/>
          </p:cNvSpPr>
          <p:nvPr>
            <p:ph type="pic" sz="quarter" idx="14" hasCustomPrompt="1"/>
          </p:nvPr>
        </p:nvSpPr>
        <p:spPr>
          <a:xfrm>
            <a:off x="3804000" y="-2198"/>
            <a:ext cx="8388000" cy="6860198"/>
          </a:xfrm>
          <a:custGeom>
            <a:avLst/>
            <a:gdLst>
              <a:gd name="connsiteX0" fmla="*/ 6355271 w 8388000"/>
              <a:gd name="connsiteY0" fmla="*/ 0 h 6860198"/>
              <a:gd name="connsiteX1" fmla="*/ 8388000 w 8388000"/>
              <a:gd name="connsiteY1" fmla="*/ 0 h 6860198"/>
              <a:gd name="connsiteX2" fmla="*/ 8388000 w 8388000"/>
              <a:gd name="connsiteY2" fmla="*/ 260647 h 6860198"/>
              <a:gd name="connsiteX3" fmla="*/ 8388000 w 8388000"/>
              <a:gd name="connsiteY3" fmla="*/ 547346 h 6860198"/>
              <a:gd name="connsiteX4" fmla="*/ 8388000 w 8388000"/>
              <a:gd name="connsiteY4" fmla="*/ 6855969 h 6860198"/>
              <a:gd name="connsiteX5" fmla="*/ 8388000 w 8388000"/>
              <a:gd name="connsiteY5" fmla="*/ 6857501 h 6860198"/>
              <a:gd name="connsiteX6" fmla="*/ 8388000 w 8388000"/>
              <a:gd name="connsiteY6" fmla="*/ 6858000 h 6860198"/>
              <a:gd name="connsiteX7" fmla="*/ 7318248 w 8388000"/>
              <a:gd name="connsiteY7" fmla="*/ 6858000 h 6860198"/>
              <a:gd name="connsiteX8" fmla="*/ 7318248 w 8388000"/>
              <a:gd name="connsiteY8" fmla="*/ 6858788 h 6860198"/>
              <a:gd name="connsiteX9" fmla="*/ 7227440 w 8388000"/>
              <a:gd name="connsiteY9" fmla="*/ 6858788 h 6860198"/>
              <a:gd name="connsiteX10" fmla="*/ 7227440 w 8388000"/>
              <a:gd name="connsiteY10" fmla="*/ 6860198 h 6860198"/>
              <a:gd name="connsiteX11" fmla="*/ 3299723 w 8388000"/>
              <a:gd name="connsiteY11" fmla="*/ 6860198 h 6860198"/>
              <a:gd name="connsiteX12" fmla="*/ 3300395 w 8388000"/>
              <a:gd name="connsiteY12" fmla="*/ 6858788 h 6860198"/>
              <a:gd name="connsiteX13" fmla="*/ 2056814 w 8388000"/>
              <a:gd name="connsiteY13" fmla="*/ 6858788 h 6860198"/>
              <a:gd name="connsiteX14" fmla="*/ 2057296 w 8388000"/>
              <a:gd name="connsiteY14" fmla="*/ 6858000 h 6860198"/>
              <a:gd name="connsiteX15" fmla="*/ 1604 w 8388000"/>
              <a:gd name="connsiteY15" fmla="*/ 6858000 h 6860198"/>
              <a:gd name="connsiteX16" fmla="*/ 0 w 8388000"/>
              <a:gd name="connsiteY16" fmla="*/ 6342871 h 6860198"/>
              <a:gd name="connsiteX17" fmla="*/ 532409 w 8388000"/>
              <a:gd name="connsiteY17" fmla="*/ 6344529 h 6860198"/>
              <a:gd name="connsiteX18" fmla="*/ 529031 w 8388000"/>
              <a:gd name="connsiteY18" fmla="*/ 5813842 h 6860198"/>
              <a:gd name="connsiteX19" fmla="*/ 1061436 w 8388000"/>
              <a:gd name="connsiteY19" fmla="*/ 5815500 h 6860198"/>
              <a:gd name="connsiteX20" fmla="*/ 1059780 w 8388000"/>
              <a:gd name="connsiteY20" fmla="*/ 5283028 h 6860198"/>
              <a:gd name="connsiteX21" fmla="*/ 1590529 w 8388000"/>
              <a:gd name="connsiteY21" fmla="*/ 5286407 h 6860198"/>
              <a:gd name="connsiteX22" fmla="*/ 1588810 w 8388000"/>
              <a:gd name="connsiteY22" fmla="*/ 4754000 h 6860198"/>
              <a:gd name="connsiteX23" fmla="*/ 2119560 w 8388000"/>
              <a:gd name="connsiteY23" fmla="*/ 4757378 h 6860198"/>
              <a:gd name="connsiteX24" fmla="*/ 2117840 w 8388000"/>
              <a:gd name="connsiteY24" fmla="*/ 4224971 h 6860198"/>
              <a:gd name="connsiteX25" fmla="*/ 2648590 w 8388000"/>
              <a:gd name="connsiteY25" fmla="*/ 4228350 h 6860198"/>
              <a:gd name="connsiteX26" fmla="*/ 2646867 w 8388000"/>
              <a:gd name="connsiteY26" fmla="*/ 3695942 h 6860198"/>
              <a:gd name="connsiteX27" fmla="*/ 3179274 w 8388000"/>
              <a:gd name="connsiteY27" fmla="*/ 3697662 h 6860198"/>
              <a:gd name="connsiteX28" fmla="*/ 3177680 w 8388000"/>
              <a:gd name="connsiteY28" fmla="*/ 3165191 h 6860198"/>
              <a:gd name="connsiteX29" fmla="*/ 3708367 w 8388000"/>
              <a:gd name="connsiteY29" fmla="*/ 3168569 h 6860198"/>
              <a:gd name="connsiteX30" fmla="*/ 3706711 w 8388000"/>
              <a:gd name="connsiteY30" fmla="*/ 2636163 h 6860198"/>
              <a:gd name="connsiteX31" fmla="*/ 4239055 w 8388000"/>
              <a:gd name="connsiteY31" fmla="*/ 2637820 h 6860198"/>
              <a:gd name="connsiteX32" fmla="*/ 4235675 w 8388000"/>
              <a:gd name="connsiteY32" fmla="*/ 2107197 h 6860198"/>
              <a:gd name="connsiteX33" fmla="*/ 4768082 w 8388000"/>
              <a:gd name="connsiteY33" fmla="*/ 2108790 h 6860198"/>
              <a:gd name="connsiteX34" fmla="*/ 4766426 w 8388000"/>
              <a:gd name="connsiteY34" fmla="*/ 1576447 h 6860198"/>
              <a:gd name="connsiteX35" fmla="*/ 5298830 w 8388000"/>
              <a:gd name="connsiteY35" fmla="*/ 1578104 h 6860198"/>
              <a:gd name="connsiteX36" fmla="*/ 5295454 w 8388000"/>
              <a:gd name="connsiteY36" fmla="*/ 1047418 h 6860198"/>
              <a:gd name="connsiteX37" fmla="*/ 5827860 w 8388000"/>
              <a:gd name="connsiteY37" fmla="*/ 1049076 h 6860198"/>
              <a:gd name="connsiteX38" fmla="*/ 5826140 w 8388000"/>
              <a:gd name="connsiteY38" fmla="*/ 516668 h 6860198"/>
              <a:gd name="connsiteX39" fmla="*/ 6356888 w 8388000"/>
              <a:gd name="connsiteY39" fmla="*/ 520046 h 686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388000" h="6860198">
                <a:moveTo>
                  <a:pt x="6355271" y="0"/>
                </a:moveTo>
                <a:lnTo>
                  <a:pt x="8388000" y="0"/>
                </a:lnTo>
                <a:lnTo>
                  <a:pt x="8388000" y="260647"/>
                </a:lnTo>
                <a:lnTo>
                  <a:pt x="8388000" y="547346"/>
                </a:lnTo>
                <a:lnTo>
                  <a:pt x="8388000" y="6855969"/>
                </a:lnTo>
                <a:lnTo>
                  <a:pt x="8388000" y="6857501"/>
                </a:lnTo>
                <a:lnTo>
                  <a:pt x="8388000" y="6858000"/>
                </a:lnTo>
                <a:lnTo>
                  <a:pt x="7318248" y="6858000"/>
                </a:lnTo>
                <a:lnTo>
                  <a:pt x="7318248" y="6858788"/>
                </a:lnTo>
                <a:lnTo>
                  <a:pt x="7227440" y="6858788"/>
                </a:lnTo>
                <a:lnTo>
                  <a:pt x="7227440" y="6860198"/>
                </a:lnTo>
                <a:lnTo>
                  <a:pt x="3299723" y="6860198"/>
                </a:lnTo>
                <a:lnTo>
                  <a:pt x="3300395" y="6858788"/>
                </a:lnTo>
                <a:lnTo>
                  <a:pt x="2056814" y="6858788"/>
                </a:lnTo>
                <a:lnTo>
                  <a:pt x="2057296" y="6858000"/>
                </a:lnTo>
                <a:lnTo>
                  <a:pt x="1604" y="6858000"/>
                </a:lnTo>
                <a:lnTo>
                  <a:pt x="0" y="6342871"/>
                </a:lnTo>
                <a:lnTo>
                  <a:pt x="532409" y="6344529"/>
                </a:lnTo>
                <a:lnTo>
                  <a:pt x="529031" y="5813842"/>
                </a:lnTo>
                <a:lnTo>
                  <a:pt x="1061436" y="5815500"/>
                </a:lnTo>
                <a:lnTo>
                  <a:pt x="1059780" y="5283028"/>
                </a:lnTo>
                <a:lnTo>
                  <a:pt x="1590529" y="5286407"/>
                </a:lnTo>
                <a:lnTo>
                  <a:pt x="1588810" y="4754000"/>
                </a:lnTo>
                <a:lnTo>
                  <a:pt x="2119560" y="4757378"/>
                </a:lnTo>
                <a:lnTo>
                  <a:pt x="2117840" y="4224971"/>
                </a:lnTo>
                <a:lnTo>
                  <a:pt x="2648590" y="4228350"/>
                </a:lnTo>
                <a:lnTo>
                  <a:pt x="2646867" y="3695942"/>
                </a:lnTo>
                <a:lnTo>
                  <a:pt x="3179274" y="3697662"/>
                </a:lnTo>
                <a:lnTo>
                  <a:pt x="3177680" y="3165191"/>
                </a:lnTo>
                <a:lnTo>
                  <a:pt x="3708367" y="3168569"/>
                </a:lnTo>
                <a:lnTo>
                  <a:pt x="3706711" y="2636163"/>
                </a:lnTo>
                <a:lnTo>
                  <a:pt x="4239055" y="2637820"/>
                </a:lnTo>
                <a:lnTo>
                  <a:pt x="4235675" y="2107197"/>
                </a:lnTo>
                <a:lnTo>
                  <a:pt x="4768082" y="2108790"/>
                </a:lnTo>
                <a:lnTo>
                  <a:pt x="4766426" y="1576447"/>
                </a:lnTo>
                <a:lnTo>
                  <a:pt x="5298830" y="1578104"/>
                </a:lnTo>
                <a:lnTo>
                  <a:pt x="5295454" y="1047418"/>
                </a:lnTo>
                <a:lnTo>
                  <a:pt x="5827860" y="1049076"/>
                </a:lnTo>
                <a:lnTo>
                  <a:pt x="5826140" y="516668"/>
                </a:lnTo>
                <a:lnTo>
                  <a:pt x="6356888" y="520046"/>
                </a:lnTo>
                <a:close/>
              </a:path>
            </a:pathLst>
          </a:custGeom>
          <a:noFill/>
        </p:spPr>
        <p:txBody>
          <a:bodyPr wrap="square" lIns="3240000" tIns="216000" rIns="540000" bIns="900000" anchor="b">
            <a:noAutofit/>
          </a:bodyPr>
          <a:lstStyle>
            <a:lvl1pPr marL="0" indent="0" algn="r">
              <a:buNone/>
              <a:defRPr sz="1400" b="0">
                <a:solidFill>
                  <a:schemeClr val="tx1"/>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677C355B-861B-65DB-C694-146B71E6539A}"/>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4" name="Logo">
            <a:extLst>
              <a:ext uri="{FF2B5EF4-FFF2-40B4-BE49-F238E27FC236}">
                <a16:creationId xmlns:a16="http://schemas.microsoft.com/office/drawing/2014/main" id="{A34E367D-6B7F-654A-AAAD-BF851B6C9B3D}"/>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tx1"/>
              </a:solidFill>
            </a:endParaRPr>
          </a:p>
        </p:txBody>
      </p:sp>
      <p:sp>
        <p:nvSpPr>
          <p:cNvPr id="10" name="Alatunnisteen paikkamerkki 9">
            <a:extLst>
              <a:ext uri="{FF2B5EF4-FFF2-40B4-BE49-F238E27FC236}">
                <a16:creationId xmlns:a16="http://schemas.microsoft.com/office/drawing/2014/main" id="{55206931-C6D4-11C6-4663-835FF6B44261}"/>
              </a:ext>
            </a:extLst>
          </p:cNvPr>
          <p:cNvSpPr>
            <a:spLocks noGrp="1"/>
          </p:cNvSpPr>
          <p:nvPr>
            <p:ph type="ftr" sz="quarter" idx="19"/>
          </p:nvPr>
        </p:nvSpPr>
        <p:spPr/>
        <p:txBody>
          <a:bodyPr/>
          <a:lstStyle>
            <a:lvl1pPr>
              <a:defRPr>
                <a:solidFill>
                  <a:schemeClr val="tx1"/>
                </a:solidFill>
              </a:defRPr>
            </a:lvl1pPr>
          </a:lstStyle>
          <a:p>
            <a:endParaRPr lang="fi-FI" dirty="0"/>
          </a:p>
        </p:txBody>
      </p:sp>
      <p:sp>
        <p:nvSpPr>
          <p:cNvPr id="9" name="Päivämäärän paikkamerkki 8">
            <a:extLst>
              <a:ext uri="{FF2B5EF4-FFF2-40B4-BE49-F238E27FC236}">
                <a16:creationId xmlns:a16="http://schemas.microsoft.com/office/drawing/2014/main" id="{2CB0054A-6453-5864-920B-A5D714D7E700}"/>
              </a:ext>
            </a:extLst>
          </p:cNvPr>
          <p:cNvSpPr>
            <a:spLocks noGrp="1"/>
          </p:cNvSpPr>
          <p:nvPr>
            <p:ph type="dt" sz="half" idx="18"/>
          </p:nvPr>
        </p:nvSpPr>
        <p:spPr/>
        <p:txBody>
          <a:bodyPr/>
          <a:lstStyle>
            <a:lvl1pPr>
              <a:defRPr>
                <a:solidFill>
                  <a:schemeClr val="tx1"/>
                </a:solidFill>
              </a:defRPr>
            </a:lvl1pPr>
          </a:lstStyle>
          <a:p>
            <a:r>
              <a:rPr lang="fi-FI"/>
              <a:t>12.8.2025</a:t>
            </a:r>
            <a:endParaRPr lang="fi-FI" dirty="0"/>
          </a:p>
        </p:txBody>
      </p:sp>
      <p:sp>
        <p:nvSpPr>
          <p:cNvPr id="11" name="Dian numeron paikkamerkki 10">
            <a:extLst>
              <a:ext uri="{FF2B5EF4-FFF2-40B4-BE49-F238E27FC236}">
                <a16:creationId xmlns:a16="http://schemas.microsoft.com/office/drawing/2014/main" id="{139EEE51-3B51-E3A7-730C-2281CA27C64B}"/>
              </a:ext>
            </a:extLst>
          </p:cNvPr>
          <p:cNvSpPr>
            <a:spLocks noGrp="1"/>
          </p:cNvSpPr>
          <p:nvPr>
            <p:ph type="sldNum" sz="quarter" idx="20"/>
          </p:nvPr>
        </p:nvSpPr>
        <p:spPr/>
        <p:txBody>
          <a:bodyPr/>
          <a:lstStyle>
            <a:lvl1pPr>
              <a:defRPr>
                <a:solidFill>
                  <a:schemeClr val="tx1"/>
                </a:solidFill>
              </a:defRPr>
            </a:lvl1pPr>
          </a:lstStyle>
          <a:p>
            <a:fld id="{A9494116-C6F5-466F-B5C1-BBB074CB17FC}" type="slidenum">
              <a:rPr lang="fi-FI" smtClean="0"/>
              <a:pPr/>
              <a:t>‹#›</a:t>
            </a:fld>
            <a:endParaRPr lang="fi-FI" dirty="0"/>
          </a:p>
        </p:txBody>
      </p:sp>
    </p:spTree>
    <p:extLst>
      <p:ext uri="{BB962C8B-B14F-4D97-AF65-F5344CB8AC3E}">
        <p14:creationId xmlns:p14="http://schemas.microsoft.com/office/powerpoint/2010/main" val="118857627"/>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preserve="1" userDrawn="1">
  <p:cSld name="Lopetusdia 1 C">
    <p:bg>
      <p:bgPr>
        <a:solidFill>
          <a:schemeClr val="accent5"/>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B2CD312-9726-B802-8BDD-60E4DE41D212}"/>
              </a:ext>
            </a:extLst>
          </p:cNvPr>
          <p:cNvSpPr>
            <a:spLocks noGrp="1"/>
          </p:cNvSpPr>
          <p:nvPr>
            <p:ph type="title" hasCustomPrompt="1"/>
          </p:nvPr>
        </p:nvSpPr>
        <p:spPr>
          <a:xfrm>
            <a:off x="539750" y="539750"/>
            <a:ext cx="6816390" cy="1985963"/>
          </a:xfrm>
          <a:prstGeom prst="rect">
            <a:avLst/>
          </a:prstGeom>
        </p:spPr>
        <p:txBody>
          <a:bodyPr anchor="t"/>
          <a:lstStyle>
            <a:lvl1pPr>
              <a:defRPr sz="8000">
                <a:solidFill>
                  <a:schemeClr val="bg1"/>
                </a:solidFill>
              </a:defRPr>
            </a:lvl1pPr>
          </a:lstStyle>
          <a:p>
            <a:r>
              <a:rPr lang="fi-FI" dirty="0"/>
              <a:t>Lopputervehdys</a:t>
            </a:r>
          </a:p>
        </p:txBody>
      </p:sp>
      <p:sp>
        <p:nvSpPr>
          <p:cNvPr id="15" name="Tekstin paikkamerkki 10">
            <a:extLst>
              <a:ext uri="{FF2B5EF4-FFF2-40B4-BE49-F238E27FC236}">
                <a16:creationId xmlns:a16="http://schemas.microsoft.com/office/drawing/2014/main" id="{54014060-BC8B-9A8A-9648-7031D9B00943}"/>
              </a:ext>
            </a:extLst>
          </p:cNvPr>
          <p:cNvSpPr>
            <a:spLocks noGrp="1"/>
          </p:cNvSpPr>
          <p:nvPr>
            <p:ph type="body" sz="quarter" idx="17"/>
          </p:nvPr>
        </p:nvSpPr>
        <p:spPr>
          <a:xfrm>
            <a:off x="539750" y="3021012"/>
            <a:ext cx="5376863" cy="2732087"/>
          </a:xfrm>
        </p:spPr>
        <p:txBody>
          <a:bodyPr/>
          <a:lstStyle>
            <a:lvl1pPr>
              <a:defRPr sz="2000">
                <a:solidFill>
                  <a:schemeClr val="bg1"/>
                </a:solidFill>
              </a:defRPr>
            </a:lvl1pPr>
            <a:lvl2pPr>
              <a:defRPr sz="20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11" name="Kuvan paikkamerkki 10">
            <a:extLst>
              <a:ext uri="{FF2B5EF4-FFF2-40B4-BE49-F238E27FC236}">
                <a16:creationId xmlns:a16="http://schemas.microsoft.com/office/drawing/2014/main" id="{0DAA17A1-A57B-6CBB-9949-077C4959CF96}"/>
              </a:ext>
              <a:ext uri="{C183D7F6-B498-43B3-948B-1728B52AA6E4}">
                <adec:decorative xmlns:adec="http://schemas.microsoft.com/office/drawing/2017/decorative" val="1"/>
              </a:ext>
            </a:extLst>
          </p:cNvPr>
          <p:cNvSpPr>
            <a:spLocks noGrp="1"/>
          </p:cNvSpPr>
          <p:nvPr>
            <p:ph type="pic" sz="quarter" idx="14" hasCustomPrompt="1"/>
          </p:nvPr>
        </p:nvSpPr>
        <p:spPr>
          <a:xfrm>
            <a:off x="3683731" y="-2199"/>
            <a:ext cx="8508269" cy="6862398"/>
          </a:xfrm>
          <a:custGeom>
            <a:avLst/>
            <a:gdLst>
              <a:gd name="connsiteX0" fmla="*/ 7131651 w 8508269"/>
              <a:gd name="connsiteY0" fmla="*/ 0 h 6862398"/>
              <a:gd name="connsiteX1" fmla="*/ 7562831 w 8508269"/>
              <a:gd name="connsiteY1" fmla="*/ 0 h 6862398"/>
              <a:gd name="connsiteX2" fmla="*/ 8508269 w 8508269"/>
              <a:gd name="connsiteY2" fmla="*/ 0 h 6862398"/>
              <a:gd name="connsiteX3" fmla="*/ 8508269 w 8508269"/>
              <a:gd name="connsiteY3" fmla="*/ 298118 h 6862398"/>
              <a:gd name="connsiteX4" fmla="*/ 8508269 w 8508269"/>
              <a:gd name="connsiteY4" fmla="*/ 6858000 h 6862398"/>
              <a:gd name="connsiteX5" fmla="*/ 8508269 w 8508269"/>
              <a:gd name="connsiteY5" fmla="*/ 6859593 h 6862398"/>
              <a:gd name="connsiteX6" fmla="*/ 8508268 w 8508269"/>
              <a:gd name="connsiteY6" fmla="*/ 6859593 h 6862398"/>
              <a:gd name="connsiteX7" fmla="*/ 8508268 w 8508269"/>
              <a:gd name="connsiteY7" fmla="*/ 6860136 h 6862398"/>
              <a:gd name="connsiteX8" fmla="*/ 8508268 w 8508269"/>
              <a:gd name="connsiteY8" fmla="*/ 6860199 h 6862398"/>
              <a:gd name="connsiteX9" fmla="*/ 7562831 w 8508269"/>
              <a:gd name="connsiteY9" fmla="*/ 6860199 h 6862398"/>
              <a:gd name="connsiteX10" fmla="*/ 7562831 w 8508269"/>
              <a:gd name="connsiteY10" fmla="*/ 6860932 h 6862398"/>
              <a:gd name="connsiteX11" fmla="*/ 7482577 w 8508269"/>
              <a:gd name="connsiteY11" fmla="*/ 6860932 h 6862398"/>
              <a:gd name="connsiteX12" fmla="*/ 7482577 w 8508269"/>
              <a:gd name="connsiteY12" fmla="*/ 6862398 h 6862398"/>
              <a:gd name="connsiteX13" fmla="*/ 4011294 w 8508269"/>
              <a:gd name="connsiteY13" fmla="*/ 6862398 h 6862398"/>
              <a:gd name="connsiteX14" fmla="*/ 4011888 w 8508269"/>
              <a:gd name="connsiteY14" fmla="*/ 6860932 h 6862398"/>
              <a:gd name="connsiteX15" fmla="*/ 2912822 w 8508269"/>
              <a:gd name="connsiteY15" fmla="*/ 6860932 h 6862398"/>
              <a:gd name="connsiteX16" fmla="*/ 2913203 w 8508269"/>
              <a:gd name="connsiteY16" fmla="*/ 6860199 h 6862398"/>
              <a:gd name="connsiteX17" fmla="*/ 2655267 w 8508269"/>
              <a:gd name="connsiteY17" fmla="*/ 6860199 h 6862398"/>
              <a:gd name="connsiteX18" fmla="*/ 2655267 w 8508269"/>
              <a:gd name="connsiteY18" fmla="*/ 6860136 h 6862398"/>
              <a:gd name="connsiteX19" fmla="*/ 0 w 8508269"/>
              <a:gd name="connsiteY19" fmla="*/ 6860136 h 6862398"/>
              <a:gd name="connsiteX20" fmla="*/ 78105 w 8508269"/>
              <a:gd name="connsiteY20" fmla="*/ 6414112 h 6862398"/>
              <a:gd name="connsiteX21" fmla="*/ 526161 w 8508269"/>
              <a:gd name="connsiteY21" fmla="*/ 6334038 h 6862398"/>
              <a:gd name="connsiteX22" fmla="*/ 606171 w 8508269"/>
              <a:gd name="connsiteY22" fmla="*/ 5885982 h 6862398"/>
              <a:gd name="connsiteX23" fmla="*/ 1054227 w 8508269"/>
              <a:gd name="connsiteY23" fmla="*/ 5805909 h 6862398"/>
              <a:gd name="connsiteX24" fmla="*/ 1134301 w 8508269"/>
              <a:gd name="connsiteY24" fmla="*/ 5357853 h 6862398"/>
              <a:gd name="connsiteX25" fmla="*/ 1582357 w 8508269"/>
              <a:gd name="connsiteY25" fmla="*/ 5277779 h 6862398"/>
              <a:gd name="connsiteX26" fmla="*/ 1662430 w 8508269"/>
              <a:gd name="connsiteY26" fmla="*/ 4829723 h 6862398"/>
              <a:gd name="connsiteX27" fmla="*/ 2110486 w 8508269"/>
              <a:gd name="connsiteY27" fmla="*/ 4749713 h 6862398"/>
              <a:gd name="connsiteX28" fmla="*/ 2190560 w 8508269"/>
              <a:gd name="connsiteY28" fmla="*/ 4301657 h 6862398"/>
              <a:gd name="connsiteX29" fmla="*/ 2638616 w 8508269"/>
              <a:gd name="connsiteY29" fmla="*/ 4221584 h 6862398"/>
              <a:gd name="connsiteX30" fmla="*/ 2718689 w 8508269"/>
              <a:gd name="connsiteY30" fmla="*/ 3773527 h 6862398"/>
              <a:gd name="connsiteX31" fmla="*/ 3166745 w 8508269"/>
              <a:gd name="connsiteY31" fmla="*/ 3693454 h 6862398"/>
              <a:gd name="connsiteX32" fmla="*/ 3280537 w 8508269"/>
              <a:gd name="connsiteY32" fmla="*/ 3375764 h 6862398"/>
              <a:gd name="connsiteX33" fmla="*/ 3248470 w 8508269"/>
              <a:gd name="connsiteY33" fmla="*/ 3243747 h 6862398"/>
              <a:gd name="connsiteX34" fmla="*/ 3696526 w 8508269"/>
              <a:gd name="connsiteY34" fmla="*/ 3163674 h 6862398"/>
              <a:gd name="connsiteX35" fmla="*/ 3708527 w 8508269"/>
              <a:gd name="connsiteY35" fmla="*/ 3151037 h 6862398"/>
              <a:gd name="connsiteX36" fmla="*/ 3709924 w 8508269"/>
              <a:gd name="connsiteY36" fmla="*/ 3149450 h 6862398"/>
              <a:gd name="connsiteX37" fmla="*/ 3742500 w 8508269"/>
              <a:gd name="connsiteY37" fmla="*/ 3107476 h 6862398"/>
              <a:gd name="connsiteX38" fmla="*/ 3742690 w 8508269"/>
              <a:gd name="connsiteY38" fmla="*/ 3107603 h 6862398"/>
              <a:gd name="connsiteX39" fmla="*/ 3776536 w 8508269"/>
              <a:gd name="connsiteY39" fmla="*/ 2715681 h 6862398"/>
              <a:gd name="connsiteX40" fmla="*/ 4224592 w 8508269"/>
              <a:gd name="connsiteY40" fmla="*/ 2635608 h 6862398"/>
              <a:gd name="connsiteX41" fmla="*/ 4304665 w 8508269"/>
              <a:gd name="connsiteY41" fmla="*/ 2187552 h 6862398"/>
              <a:gd name="connsiteX42" fmla="*/ 4752721 w 8508269"/>
              <a:gd name="connsiteY42" fmla="*/ 2107478 h 6862398"/>
              <a:gd name="connsiteX43" fmla="*/ 4832795 w 8508269"/>
              <a:gd name="connsiteY43" fmla="*/ 1659422 h 6862398"/>
              <a:gd name="connsiteX44" fmla="*/ 5280851 w 8508269"/>
              <a:gd name="connsiteY44" fmla="*/ 1579349 h 6862398"/>
              <a:gd name="connsiteX45" fmla="*/ 5360924 w 8508269"/>
              <a:gd name="connsiteY45" fmla="*/ 1131293 h 6862398"/>
              <a:gd name="connsiteX46" fmla="*/ 5808917 w 8508269"/>
              <a:gd name="connsiteY46" fmla="*/ 1051219 h 6862398"/>
              <a:gd name="connsiteX47" fmla="*/ 5888990 w 8508269"/>
              <a:gd name="connsiteY47" fmla="*/ 603163 h 6862398"/>
              <a:gd name="connsiteX48" fmla="*/ 6337046 w 8508269"/>
              <a:gd name="connsiteY48" fmla="*/ 523090 h 6862398"/>
              <a:gd name="connsiteX49" fmla="*/ 6417120 w 8508269"/>
              <a:gd name="connsiteY49" fmla="*/ 75034 h 6862398"/>
              <a:gd name="connsiteX50" fmla="*/ 6857746 w 8508269"/>
              <a:gd name="connsiteY50" fmla="*/ 2199 h 6862398"/>
              <a:gd name="connsiteX51" fmla="*/ 6857810 w 8508269"/>
              <a:gd name="connsiteY51" fmla="*/ 2199 h 6862398"/>
              <a:gd name="connsiteX52" fmla="*/ 7089594 w 8508269"/>
              <a:gd name="connsiteY52" fmla="*/ 2199 h 6862398"/>
              <a:gd name="connsiteX53" fmla="*/ 7130161 w 8508269"/>
              <a:gd name="connsiteY53" fmla="*/ 2199 h 6862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8508269" h="6862398">
                <a:moveTo>
                  <a:pt x="7131651" y="0"/>
                </a:moveTo>
                <a:lnTo>
                  <a:pt x="7562831" y="0"/>
                </a:lnTo>
                <a:lnTo>
                  <a:pt x="8508269" y="0"/>
                </a:lnTo>
                <a:lnTo>
                  <a:pt x="8508269" y="298118"/>
                </a:lnTo>
                <a:lnTo>
                  <a:pt x="8508269" y="6858000"/>
                </a:lnTo>
                <a:lnTo>
                  <a:pt x="8508269" y="6859593"/>
                </a:lnTo>
                <a:lnTo>
                  <a:pt x="8508268" y="6859593"/>
                </a:lnTo>
                <a:lnTo>
                  <a:pt x="8508268" y="6860136"/>
                </a:lnTo>
                <a:lnTo>
                  <a:pt x="8508268" y="6860199"/>
                </a:lnTo>
                <a:lnTo>
                  <a:pt x="7562831" y="6860199"/>
                </a:lnTo>
                <a:lnTo>
                  <a:pt x="7562831" y="6860932"/>
                </a:lnTo>
                <a:lnTo>
                  <a:pt x="7482577" y="6860932"/>
                </a:lnTo>
                <a:lnTo>
                  <a:pt x="7482577" y="6862398"/>
                </a:lnTo>
                <a:lnTo>
                  <a:pt x="4011294" y="6862398"/>
                </a:lnTo>
                <a:lnTo>
                  <a:pt x="4011888" y="6860932"/>
                </a:lnTo>
                <a:lnTo>
                  <a:pt x="2912822" y="6860932"/>
                </a:lnTo>
                <a:lnTo>
                  <a:pt x="2913203" y="6860199"/>
                </a:lnTo>
                <a:lnTo>
                  <a:pt x="2655267" y="6860199"/>
                </a:lnTo>
                <a:lnTo>
                  <a:pt x="2655267" y="6860136"/>
                </a:lnTo>
                <a:lnTo>
                  <a:pt x="0" y="6860136"/>
                </a:lnTo>
                <a:cubicBezTo>
                  <a:pt x="115888" y="6742597"/>
                  <a:pt x="140716" y="6564861"/>
                  <a:pt x="78105" y="6414112"/>
                </a:cubicBezTo>
                <a:cubicBezTo>
                  <a:pt x="229680" y="6480533"/>
                  <a:pt x="406908" y="6453291"/>
                  <a:pt x="526161" y="6334038"/>
                </a:cubicBezTo>
                <a:cubicBezTo>
                  <a:pt x="643700" y="6216500"/>
                  <a:pt x="669227" y="6037620"/>
                  <a:pt x="606171" y="5885982"/>
                </a:cubicBezTo>
                <a:cubicBezTo>
                  <a:pt x="757809" y="5952467"/>
                  <a:pt x="934974" y="5925162"/>
                  <a:pt x="1054227" y="5805909"/>
                </a:cubicBezTo>
                <a:cubicBezTo>
                  <a:pt x="1171829" y="5688370"/>
                  <a:pt x="1197356" y="5509491"/>
                  <a:pt x="1134301" y="5357853"/>
                </a:cubicBezTo>
                <a:cubicBezTo>
                  <a:pt x="1285939" y="5424337"/>
                  <a:pt x="1463104" y="5397032"/>
                  <a:pt x="1582357" y="5277779"/>
                </a:cubicBezTo>
                <a:cubicBezTo>
                  <a:pt x="1699895" y="5160241"/>
                  <a:pt x="1725486" y="4981361"/>
                  <a:pt x="1662430" y="4829723"/>
                </a:cubicBezTo>
                <a:cubicBezTo>
                  <a:pt x="1814068" y="4896208"/>
                  <a:pt x="1991233" y="4868966"/>
                  <a:pt x="2110486" y="4749713"/>
                </a:cubicBezTo>
                <a:cubicBezTo>
                  <a:pt x="2228025" y="4632111"/>
                  <a:pt x="2253615" y="4453232"/>
                  <a:pt x="2190560" y="4301657"/>
                </a:cubicBezTo>
                <a:cubicBezTo>
                  <a:pt x="2342198" y="4368078"/>
                  <a:pt x="2519363" y="4340837"/>
                  <a:pt x="2638616" y="4221584"/>
                </a:cubicBezTo>
                <a:cubicBezTo>
                  <a:pt x="2756154" y="4103982"/>
                  <a:pt x="2781745" y="3925102"/>
                  <a:pt x="2718689" y="3773527"/>
                </a:cubicBezTo>
                <a:cubicBezTo>
                  <a:pt x="2870327" y="3839949"/>
                  <a:pt x="3047492" y="3812707"/>
                  <a:pt x="3166745" y="3693454"/>
                </a:cubicBezTo>
                <a:cubicBezTo>
                  <a:pt x="3252533" y="3607602"/>
                  <a:pt x="3289871" y="3490952"/>
                  <a:pt x="3280537" y="3375764"/>
                </a:cubicBezTo>
                <a:cubicBezTo>
                  <a:pt x="3276854" y="3330869"/>
                  <a:pt x="3266123" y="3286229"/>
                  <a:pt x="3248470" y="3243747"/>
                </a:cubicBezTo>
                <a:cubicBezTo>
                  <a:pt x="3400044" y="3310168"/>
                  <a:pt x="3577273" y="3282927"/>
                  <a:pt x="3696526" y="3163674"/>
                </a:cubicBezTo>
                <a:cubicBezTo>
                  <a:pt x="3700590" y="3159546"/>
                  <a:pt x="3704654" y="3155355"/>
                  <a:pt x="3708527" y="3151037"/>
                </a:cubicBezTo>
                <a:cubicBezTo>
                  <a:pt x="3709035" y="3150466"/>
                  <a:pt x="3709480" y="3149958"/>
                  <a:pt x="3709924" y="3149450"/>
                </a:cubicBezTo>
                <a:cubicBezTo>
                  <a:pt x="3721671" y="3136369"/>
                  <a:pt x="3732530" y="3122399"/>
                  <a:pt x="3742500" y="3107476"/>
                </a:cubicBezTo>
                <a:lnTo>
                  <a:pt x="3742690" y="3107603"/>
                </a:lnTo>
                <a:cubicBezTo>
                  <a:pt x="3819589" y="2993684"/>
                  <a:pt x="3830193" y="2844777"/>
                  <a:pt x="3776536" y="2715681"/>
                </a:cubicBezTo>
                <a:cubicBezTo>
                  <a:pt x="3928174" y="2782102"/>
                  <a:pt x="4105339" y="2754861"/>
                  <a:pt x="4224592" y="2635608"/>
                </a:cubicBezTo>
                <a:cubicBezTo>
                  <a:pt x="4342130" y="2518069"/>
                  <a:pt x="4367657" y="2339190"/>
                  <a:pt x="4304665" y="2187552"/>
                </a:cubicBezTo>
                <a:cubicBezTo>
                  <a:pt x="4456303" y="2253973"/>
                  <a:pt x="4635183" y="2225017"/>
                  <a:pt x="4752721" y="2107478"/>
                </a:cubicBezTo>
                <a:cubicBezTo>
                  <a:pt x="4870260" y="1989940"/>
                  <a:pt x="4895787" y="1811060"/>
                  <a:pt x="4832795" y="1659422"/>
                </a:cubicBezTo>
                <a:cubicBezTo>
                  <a:pt x="4984369" y="1725843"/>
                  <a:pt x="5163312" y="1696887"/>
                  <a:pt x="5280851" y="1579349"/>
                </a:cubicBezTo>
                <a:cubicBezTo>
                  <a:pt x="5398389" y="1461810"/>
                  <a:pt x="5423916" y="1282931"/>
                  <a:pt x="5360924" y="1131293"/>
                </a:cubicBezTo>
                <a:cubicBezTo>
                  <a:pt x="5512499" y="1197714"/>
                  <a:pt x="5689664" y="1170472"/>
                  <a:pt x="5808917" y="1051219"/>
                </a:cubicBezTo>
                <a:cubicBezTo>
                  <a:pt x="5926519" y="933681"/>
                  <a:pt x="5952046" y="754801"/>
                  <a:pt x="5888990" y="603163"/>
                </a:cubicBezTo>
                <a:cubicBezTo>
                  <a:pt x="6040628" y="669648"/>
                  <a:pt x="6217793" y="642343"/>
                  <a:pt x="6337046" y="523090"/>
                </a:cubicBezTo>
                <a:cubicBezTo>
                  <a:pt x="6454585" y="405551"/>
                  <a:pt x="6480175" y="226671"/>
                  <a:pt x="6417120" y="75034"/>
                </a:cubicBezTo>
                <a:cubicBezTo>
                  <a:pt x="6565646" y="140185"/>
                  <a:pt x="6738684" y="115356"/>
                  <a:pt x="6857746" y="2199"/>
                </a:cubicBezTo>
                <a:lnTo>
                  <a:pt x="6857810" y="2199"/>
                </a:lnTo>
                <a:lnTo>
                  <a:pt x="7089594" y="2199"/>
                </a:lnTo>
                <a:lnTo>
                  <a:pt x="7130161" y="2199"/>
                </a:lnTo>
                <a:close/>
              </a:path>
            </a:pathLst>
          </a:custGeom>
          <a:noFill/>
        </p:spPr>
        <p:txBody>
          <a:bodyPr wrap="square" lIns="3240000" tIns="216000" rIns="540000" bIns="900000" anchor="b">
            <a:noAutofit/>
          </a:bodyPr>
          <a:lstStyle>
            <a:lvl1pPr marL="0" indent="0" algn="r">
              <a:buNone/>
              <a:defRPr sz="1400" b="0">
                <a:solidFill>
                  <a:schemeClr val="tx1"/>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677C355B-861B-65DB-C694-146B71E6539A}"/>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5" name="Logo">
            <a:extLst>
              <a:ext uri="{FF2B5EF4-FFF2-40B4-BE49-F238E27FC236}">
                <a16:creationId xmlns:a16="http://schemas.microsoft.com/office/drawing/2014/main" id="{4B1FF892-AEC3-F61D-9321-7445B517FA4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tx1"/>
              </a:solidFill>
            </a:endParaRPr>
          </a:p>
        </p:txBody>
      </p:sp>
      <p:sp>
        <p:nvSpPr>
          <p:cNvPr id="17" name="Alatunnisteen paikkamerkki 16">
            <a:extLst>
              <a:ext uri="{FF2B5EF4-FFF2-40B4-BE49-F238E27FC236}">
                <a16:creationId xmlns:a16="http://schemas.microsoft.com/office/drawing/2014/main" id="{50B7484A-849D-BE33-5D29-D95EFF2DAC3F}"/>
              </a:ext>
            </a:extLst>
          </p:cNvPr>
          <p:cNvSpPr>
            <a:spLocks noGrp="1"/>
          </p:cNvSpPr>
          <p:nvPr>
            <p:ph type="ftr" sz="quarter" idx="19"/>
          </p:nvPr>
        </p:nvSpPr>
        <p:spPr/>
        <p:txBody>
          <a:bodyPr/>
          <a:lstStyle>
            <a:lvl1pPr>
              <a:defRPr>
                <a:solidFill>
                  <a:schemeClr val="tx1"/>
                </a:solidFill>
              </a:defRPr>
            </a:lvl1pPr>
          </a:lstStyle>
          <a:p>
            <a:endParaRPr lang="fi-FI" dirty="0"/>
          </a:p>
        </p:txBody>
      </p:sp>
      <p:sp>
        <p:nvSpPr>
          <p:cNvPr id="16" name="Päivämäärän paikkamerkki 15">
            <a:extLst>
              <a:ext uri="{FF2B5EF4-FFF2-40B4-BE49-F238E27FC236}">
                <a16:creationId xmlns:a16="http://schemas.microsoft.com/office/drawing/2014/main" id="{E714FC79-2AC1-810D-80B1-B9C3DA8AFE80}"/>
              </a:ext>
            </a:extLst>
          </p:cNvPr>
          <p:cNvSpPr>
            <a:spLocks noGrp="1"/>
          </p:cNvSpPr>
          <p:nvPr>
            <p:ph type="dt" sz="half" idx="18"/>
          </p:nvPr>
        </p:nvSpPr>
        <p:spPr/>
        <p:txBody>
          <a:bodyPr/>
          <a:lstStyle>
            <a:lvl1pPr>
              <a:defRPr>
                <a:solidFill>
                  <a:schemeClr val="tx1"/>
                </a:solidFill>
              </a:defRPr>
            </a:lvl1pPr>
          </a:lstStyle>
          <a:p>
            <a:r>
              <a:rPr lang="fi-FI"/>
              <a:t>12.8.2025</a:t>
            </a:r>
            <a:endParaRPr lang="fi-FI" dirty="0"/>
          </a:p>
        </p:txBody>
      </p:sp>
      <p:sp>
        <p:nvSpPr>
          <p:cNvPr id="18" name="Dian numeron paikkamerkki 17">
            <a:extLst>
              <a:ext uri="{FF2B5EF4-FFF2-40B4-BE49-F238E27FC236}">
                <a16:creationId xmlns:a16="http://schemas.microsoft.com/office/drawing/2014/main" id="{A16D2F1D-85D3-3240-9FE3-DE48B744C55E}"/>
              </a:ext>
            </a:extLst>
          </p:cNvPr>
          <p:cNvSpPr>
            <a:spLocks noGrp="1"/>
          </p:cNvSpPr>
          <p:nvPr>
            <p:ph type="sldNum" sz="quarter" idx="20"/>
          </p:nvPr>
        </p:nvSpPr>
        <p:spPr/>
        <p:txBody>
          <a:bodyPr/>
          <a:lstStyle>
            <a:lvl1pPr>
              <a:defRPr>
                <a:solidFill>
                  <a:schemeClr val="tx1"/>
                </a:solidFill>
              </a:defRPr>
            </a:lvl1pPr>
          </a:lstStyle>
          <a:p>
            <a:fld id="{A9494116-C6F5-466F-B5C1-BBB074CB17FC}" type="slidenum">
              <a:rPr lang="fi-FI" smtClean="0"/>
              <a:pPr/>
              <a:t>‹#›</a:t>
            </a:fld>
            <a:endParaRPr lang="fi-FI" dirty="0"/>
          </a:p>
        </p:txBody>
      </p:sp>
    </p:spTree>
    <p:extLst>
      <p:ext uri="{BB962C8B-B14F-4D97-AF65-F5344CB8AC3E}">
        <p14:creationId xmlns:p14="http://schemas.microsoft.com/office/powerpoint/2010/main" val="3795095352"/>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preserve="1" userDrawn="1">
  <p:cSld name="Lopetusdia 1 D">
    <p:bg>
      <p:bgPr>
        <a:solidFill>
          <a:schemeClr val="accent5"/>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B2CD312-9726-B802-8BDD-60E4DE41D212}"/>
              </a:ext>
            </a:extLst>
          </p:cNvPr>
          <p:cNvSpPr>
            <a:spLocks noGrp="1"/>
          </p:cNvSpPr>
          <p:nvPr>
            <p:ph type="title" hasCustomPrompt="1"/>
          </p:nvPr>
        </p:nvSpPr>
        <p:spPr>
          <a:xfrm>
            <a:off x="539750" y="539751"/>
            <a:ext cx="5375884" cy="2233612"/>
          </a:xfrm>
          <a:prstGeom prst="rect">
            <a:avLst/>
          </a:prstGeom>
        </p:spPr>
        <p:txBody>
          <a:bodyPr anchor="t"/>
          <a:lstStyle>
            <a:lvl1pPr>
              <a:defRPr sz="8000">
                <a:solidFill>
                  <a:schemeClr val="bg1"/>
                </a:solidFill>
              </a:defRPr>
            </a:lvl1pPr>
          </a:lstStyle>
          <a:p>
            <a:r>
              <a:rPr lang="fi-FI" dirty="0"/>
              <a:t>Lopputervehdys</a:t>
            </a:r>
          </a:p>
        </p:txBody>
      </p:sp>
      <p:sp>
        <p:nvSpPr>
          <p:cNvPr id="7" name="Tekstin paikkamerkki 10">
            <a:extLst>
              <a:ext uri="{FF2B5EF4-FFF2-40B4-BE49-F238E27FC236}">
                <a16:creationId xmlns:a16="http://schemas.microsoft.com/office/drawing/2014/main" id="{F762973B-7CBD-883F-00F7-82E06F0B6299}"/>
              </a:ext>
            </a:extLst>
          </p:cNvPr>
          <p:cNvSpPr>
            <a:spLocks noGrp="1"/>
          </p:cNvSpPr>
          <p:nvPr>
            <p:ph type="body" sz="quarter" idx="17"/>
          </p:nvPr>
        </p:nvSpPr>
        <p:spPr>
          <a:xfrm>
            <a:off x="539750" y="3021012"/>
            <a:ext cx="5376863" cy="2732087"/>
          </a:xfrm>
        </p:spPr>
        <p:txBody>
          <a:bodyPr/>
          <a:lstStyle>
            <a:lvl1pPr>
              <a:defRPr sz="2000">
                <a:solidFill>
                  <a:schemeClr val="bg1"/>
                </a:solidFill>
              </a:defRPr>
            </a:lvl1pPr>
            <a:lvl2pPr>
              <a:defRPr sz="20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fi-FI" dirty="0"/>
              <a:t>Muokkaa tekstin perustyylejä napsauttamalla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4" name="Kuvan paikkamerkki">
            <a:extLst>
              <a:ext uri="{FF2B5EF4-FFF2-40B4-BE49-F238E27FC236}">
                <a16:creationId xmlns:a16="http://schemas.microsoft.com/office/drawing/2014/main" id="{6B164001-953C-A70A-D8E7-A7F93BBB0959}"/>
              </a:ext>
              <a:ext uri="{C183D7F6-B498-43B3-948B-1728B52AA6E4}">
                <adec:decorative xmlns:adec="http://schemas.microsoft.com/office/drawing/2017/decorative" val="1"/>
              </a:ext>
            </a:extLst>
          </p:cNvPr>
          <p:cNvSpPr>
            <a:spLocks noGrp="1"/>
          </p:cNvSpPr>
          <p:nvPr>
            <p:ph type="pic" sz="quarter" idx="14" hasCustomPrompt="1"/>
          </p:nvPr>
        </p:nvSpPr>
        <p:spPr>
          <a:xfrm>
            <a:off x="6275385" y="539750"/>
            <a:ext cx="5376864" cy="5708650"/>
          </a:xfrm>
          <a:custGeom>
            <a:avLst/>
            <a:gdLst>
              <a:gd name="connsiteX0" fmla="*/ 0 w 12192000"/>
              <a:gd name="connsiteY0" fmla="*/ 0 h 5135562"/>
              <a:gd name="connsiteX1" fmla="*/ 12192000 w 12192000"/>
              <a:gd name="connsiteY1" fmla="*/ 0 h 5135562"/>
              <a:gd name="connsiteX2" fmla="*/ 12192000 w 12192000"/>
              <a:gd name="connsiteY2" fmla="*/ 1221782 h 5135562"/>
              <a:gd name="connsiteX3" fmla="*/ 12192000 w 12192000"/>
              <a:gd name="connsiteY3" fmla="*/ 2124793 h 5135562"/>
              <a:gd name="connsiteX4" fmla="*/ 12192000 w 12192000"/>
              <a:gd name="connsiteY4" fmla="*/ 2525713 h 5135562"/>
              <a:gd name="connsiteX5" fmla="*/ 12192000 w 12192000"/>
              <a:gd name="connsiteY5" fmla="*/ 3210565 h 5135562"/>
              <a:gd name="connsiteX6" fmla="*/ 12192000 w 12192000"/>
              <a:gd name="connsiteY6" fmla="*/ 3516130 h 5135562"/>
              <a:gd name="connsiteX7" fmla="*/ 12192000 w 12192000"/>
              <a:gd name="connsiteY7" fmla="*/ 5135372 h 5135562"/>
              <a:gd name="connsiteX8" fmla="*/ 12192000 w 12192000"/>
              <a:gd name="connsiteY8" fmla="*/ 5135562 h 5135562"/>
              <a:gd name="connsiteX9" fmla="*/ 11263947 w 12192000"/>
              <a:gd name="connsiteY9" fmla="*/ 5135562 h 5135562"/>
              <a:gd name="connsiteX10" fmla="*/ 10322941 w 12192000"/>
              <a:gd name="connsiteY10" fmla="*/ 5135562 h 5135562"/>
              <a:gd name="connsiteX11" fmla="*/ 9381998 w 12192000"/>
              <a:gd name="connsiteY11" fmla="*/ 5135562 h 5135562"/>
              <a:gd name="connsiteX12" fmla="*/ 8440992 w 12192000"/>
              <a:gd name="connsiteY12" fmla="*/ 5135562 h 5135562"/>
              <a:gd name="connsiteX13" fmla="*/ 7499985 w 12192000"/>
              <a:gd name="connsiteY13" fmla="*/ 5135562 h 5135562"/>
              <a:gd name="connsiteX14" fmla="*/ 4682998 w 12192000"/>
              <a:gd name="connsiteY14" fmla="*/ 5135562 h 5135562"/>
              <a:gd name="connsiteX15" fmla="*/ 3741991 w 12192000"/>
              <a:gd name="connsiteY15" fmla="*/ 5135562 h 5135562"/>
              <a:gd name="connsiteX16" fmla="*/ 2800985 w 12192000"/>
              <a:gd name="connsiteY16" fmla="*/ 5135562 h 5135562"/>
              <a:gd name="connsiteX17" fmla="*/ 1859979 w 12192000"/>
              <a:gd name="connsiteY17" fmla="*/ 5135562 h 5135562"/>
              <a:gd name="connsiteX18" fmla="*/ 919036 w 12192000"/>
              <a:gd name="connsiteY18" fmla="*/ 5135562 h 5135562"/>
              <a:gd name="connsiteX19" fmla="*/ 0 w 12192000"/>
              <a:gd name="connsiteY19" fmla="*/ 5135562 h 5135562"/>
              <a:gd name="connsiteX20" fmla="*/ 0 w 12192000"/>
              <a:gd name="connsiteY20" fmla="*/ 5135118 h 5135562"/>
              <a:gd name="connsiteX21" fmla="*/ 0 w 12192000"/>
              <a:gd name="connsiteY21" fmla="*/ 3516130 h 5135562"/>
              <a:gd name="connsiteX22" fmla="*/ 0 w 12192000"/>
              <a:gd name="connsiteY22" fmla="*/ 3210565 h 5135562"/>
              <a:gd name="connsiteX23" fmla="*/ 0 w 12192000"/>
              <a:gd name="connsiteY23" fmla="*/ 2525713 h 5135562"/>
              <a:gd name="connsiteX24" fmla="*/ 0 w 12192000"/>
              <a:gd name="connsiteY24" fmla="*/ 2124793 h 5135562"/>
              <a:gd name="connsiteX25" fmla="*/ 0 w 12192000"/>
              <a:gd name="connsiteY25" fmla="*/ 1221588 h 5135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192000" h="5135562">
                <a:moveTo>
                  <a:pt x="0" y="0"/>
                </a:moveTo>
                <a:lnTo>
                  <a:pt x="12192000" y="0"/>
                </a:lnTo>
                <a:lnTo>
                  <a:pt x="12192000" y="1221782"/>
                </a:lnTo>
                <a:lnTo>
                  <a:pt x="12192000" y="2124793"/>
                </a:lnTo>
                <a:lnTo>
                  <a:pt x="12192000" y="2525713"/>
                </a:lnTo>
                <a:lnTo>
                  <a:pt x="12192000" y="3210565"/>
                </a:lnTo>
                <a:lnTo>
                  <a:pt x="12192000" y="3516130"/>
                </a:lnTo>
                <a:lnTo>
                  <a:pt x="12192000" y="5135372"/>
                </a:lnTo>
                <a:lnTo>
                  <a:pt x="12192000" y="5135562"/>
                </a:lnTo>
                <a:lnTo>
                  <a:pt x="11263947" y="5135562"/>
                </a:lnTo>
                <a:lnTo>
                  <a:pt x="10322941" y="5135562"/>
                </a:lnTo>
                <a:lnTo>
                  <a:pt x="9381998" y="5135562"/>
                </a:lnTo>
                <a:lnTo>
                  <a:pt x="8440992" y="5135562"/>
                </a:lnTo>
                <a:lnTo>
                  <a:pt x="7499985" y="5135562"/>
                </a:lnTo>
                <a:lnTo>
                  <a:pt x="4682998" y="5135562"/>
                </a:lnTo>
                <a:lnTo>
                  <a:pt x="3741991" y="5135562"/>
                </a:lnTo>
                <a:lnTo>
                  <a:pt x="2800985" y="5135562"/>
                </a:lnTo>
                <a:lnTo>
                  <a:pt x="1859979" y="5135562"/>
                </a:lnTo>
                <a:lnTo>
                  <a:pt x="919036" y="5135562"/>
                </a:lnTo>
                <a:lnTo>
                  <a:pt x="0" y="5135562"/>
                </a:lnTo>
                <a:lnTo>
                  <a:pt x="0" y="5135118"/>
                </a:lnTo>
                <a:lnTo>
                  <a:pt x="0" y="3516130"/>
                </a:lnTo>
                <a:lnTo>
                  <a:pt x="0" y="3210565"/>
                </a:lnTo>
                <a:lnTo>
                  <a:pt x="0" y="2525713"/>
                </a:lnTo>
                <a:lnTo>
                  <a:pt x="0" y="2124793"/>
                </a:lnTo>
                <a:lnTo>
                  <a:pt x="0" y="1221588"/>
                </a:lnTo>
                <a:close/>
              </a:path>
            </a:pathLst>
          </a:custGeom>
          <a:noFill/>
        </p:spPr>
        <p:txBody>
          <a:bodyPr wrap="square" lIns="360000" tIns="360000" rIns="360000" bIns="180000" anchor="b" anchorCtr="0">
            <a:noAutofit/>
          </a:bodyPr>
          <a:lstStyle>
            <a:lvl1pPr marL="0" indent="0" algn="ctr">
              <a:buNone/>
              <a:defRPr sz="1400" b="0">
                <a:solidFill>
                  <a:schemeClr val="tx1"/>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9" name="Kuvatiedot">
            <a:extLst>
              <a:ext uri="{FF2B5EF4-FFF2-40B4-BE49-F238E27FC236}">
                <a16:creationId xmlns:a16="http://schemas.microsoft.com/office/drawing/2014/main" id="{5BF0D85B-0C66-41B4-D173-9F45B649EFDD}"/>
              </a:ext>
              <a:ext uri="{C183D7F6-B498-43B3-948B-1728B52AA6E4}">
                <adec:decorative xmlns:adec="http://schemas.microsoft.com/office/drawing/2017/decorative" val="1"/>
              </a:ext>
            </a:extLst>
          </p:cNvPr>
          <p:cNvSpPr>
            <a:spLocks noGrp="1"/>
          </p:cNvSpPr>
          <p:nvPr>
            <p:ph type="body" sz="quarter" idx="15" hasCustomPrompt="1"/>
          </p:nvPr>
        </p:nvSpPr>
        <p:spPr>
          <a:xfrm rot="16200000">
            <a:off x="8887925" y="3304075"/>
            <a:ext cx="5708650" cy="180000"/>
          </a:xfrm>
          <a:noFill/>
        </p:spPr>
        <p:txBody>
          <a:bodyPr wrap="none" lIns="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5" name="Logo">
            <a:extLst>
              <a:ext uri="{FF2B5EF4-FFF2-40B4-BE49-F238E27FC236}">
                <a16:creationId xmlns:a16="http://schemas.microsoft.com/office/drawing/2014/main" id="{7E3023E9-ABD0-8FF5-6994-884C5627CF6B}"/>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bg1"/>
          </a:solidFill>
          <a:ln w="9525" cap="flat">
            <a:noFill/>
            <a:prstDash val="solid"/>
            <a:miter/>
          </a:ln>
        </p:spPr>
        <p:txBody>
          <a:bodyPr rtlCol="0" anchor="ctr"/>
          <a:lstStyle/>
          <a:p>
            <a:endParaRPr lang="fi-FI" dirty="0">
              <a:solidFill>
                <a:schemeClr val="tx1"/>
              </a:solidFill>
            </a:endParaRPr>
          </a:p>
        </p:txBody>
      </p:sp>
      <p:sp>
        <p:nvSpPr>
          <p:cNvPr id="10" name="Alatunnisteen paikkamerkki 9">
            <a:extLst>
              <a:ext uri="{FF2B5EF4-FFF2-40B4-BE49-F238E27FC236}">
                <a16:creationId xmlns:a16="http://schemas.microsoft.com/office/drawing/2014/main" id="{F8113C75-4E81-7502-7DAA-58D28A7B1151}"/>
              </a:ext>
            </a:extLst>
          </p:cNvPr>
          <p:cNvSpPr>
            <a:spLocks noGrp="1"/>
          </p:cNvSpPr>
          <p:nvPr>
            <p:ph type="ftr" sz="quarter" idx="19"/>
          </p:nvPr>
        </p:nvSpPr>
        <p:spPr/>
        <p:txBody>
          <a:bodyPr/>
          <a:lstStyle>
            <a:lvl1pPr>
              <a:defRPr>
                <a:solidFill>
                  <a:schemeClr val="tx1"/>
                </a:solidFill>
              </a:defRPr>
            </a:lvl1pPr>
          </a:lstStyle>
          <a:p>
            <a:endParaRPr lang="fi-FI" dirty="0"/>
          </a:p>
        </p:txBody>
      </p:sp>
      <p:sp>
        <p:nvSpPr>
          <p:cNvPr id="8" name="Päivämäärän paikkamerkki 7">
            <a:extLst>
              <a:ext uri="{FF2B5EF4-FFF2-40B4-BE49-F238E27FC236}">
                <a16:creationId xmlns:a16="http://schemas.microsoft.com/office/drawing/2014/main" id="{6AFC569A-36B3-FEB9-660C-104CBC6942E9}"/>
              </a:ext>
            </a:extLst>
          </p:cNvPr>
          <p:cNvSpPr>
            <a:spLocks noGrp="1"/>
          </p:cNvSpPr>
          <p:nvPr>
            <p:ph type="dt" sz="half" idx="18"/>
          </p:nvPr>
        </p:nvSpPr>
        <p:spPr/>
        <p:txBody>
          <a:bodyPr/>
          <a:lstStyle>
            <a:lvl1pPr>
              <a:defRPr>
                <a:solidFill>
                  <a:schemeClr val="tx1"/>
                </a:solidFill>
              </a:defRPr>
            </a:lvl1pPr>
          </a:lstStyle>
          <a:p>
            <a:r>
              <a:rPr lang="fi-FI"/>
              <a:t>12.8.2025</a:t>
            </a:r>
            <a:endParaRPr lang="fi-FI" dirty="0"/>
          </a:p>
        </p:txBody>
      </p:sp>
      <p:sp>
        <p:nvSpPr>
          <p:cNvPr id="11" name="Dian numeron paikkamerkki 10">
            <a:extLst>
              <a:ext uri="{FF2B5EF4-FFF2-40B4-BE49-F238E27FC236}">
                <a16:creationId xmlns:a16="http://schemas.microsoft.com/office/drawing/2014/main" id="{42CC0A24-8C83-4F8E-99F9-8C71848F865E}"/>
              </a:ext>
            </a:extLst>
          </p:cNvPr>
          <p:cNvSpPr>
            <a:spLocks noGrp="1"/>
          </p:cNvSpPr>
          <p:nvPr>
            <p:ph type="sldNum" sz="quarter" idx="20"/>
          </p:nvPr>
        </p:nvSpPr>
        <p:spPr/>
        <p:txBody>
          <a:bodyPr/>
          <a:lstStyle>
            <a:lvl1pPr>
              <a:defRPr>
                <a:solidFill>
                  <a:schemeClr val="tx1"/>
                </a:solidFill>
              </a:defRPr>
            </a:lvl1pPr>
          </a:lstStyle>
          <a:p>
            <a:fld id="{A9494116-C6F5-466F-B5C1-BBB074CB17FC}" type="slidenum">
              <a:rPr lang="fi-FI" smtClean="0"/>
              <a:pPr/>
              <a:t>‹#›</a:t>
            </a:fld>
            <a:endParaRPr lang="fi-FI" dirty="0"/>
          </a:p>
        </p:txBody>
      </p:sp>
    </p:spTree>
    <p:extLst>
      <p:ext uri="{BB962C8B-B14F-4D97-AF65-F5344CB8AC3E}">
        <p14:creationId xmlns:p14="http://schemas.microsoft.com/office/powerpoint/2010/main" val="305485630"/>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preserve="1" userDrawn="1">
  <p:cSld name="Lopetusdia 2">
    <p:bg>
      <p:bgPr>
        <a:solidFill>
          <a:schemeClr val="bg1"/>
        </a:solidFill>
        <a:effectLst/>
      </p:bgPr>
    </p:bg>
    <p:spTree>
      <p:nvGrpSpPr>
        <p:cNvPr id="1" name=""/>
        <p:cNvGrpSpPr/>
        <p:nvPr/>
      </p:nvGrpSpPr>
      <p:grpSpPr>
        <a:xfrm>
          <a:off x="0" y="0"/>
          <a:ext cx="0" cy="0"/>
          <a:chOff x="0" y="0"/>
          <a:chExt cx="0" cy="0"/>
        </a:xfrm>
      </p:grpSpPr>
      <p:grpSp>
        <p:nvGrpSpPr>
          <p:cNvPr id="47" name="Logo">
            <a:extLst>
              <a:ext uri="{FF2B5EF4-FFF2-40B4-BE49-F238E27FC236}">
                <a16:creationId xmlns:a16="http://schemas.microsoft.com/office/drawing/2014/main" id="{0504A2EA-5005-825B-3166-24A681415FC2}"/>
              </a:ext>
              <a:ext uri="{C183D7F6-B498-43B3-948B-1728B52AA6E4}">
                <adec:decorative xmlns:adec="http://schemas.microsoft.com/office/drawing/2017/decorative" val="1"/>
              </a:ext>
            </a:extLst>
          </p:cNvPr>
          <p:cNvGrpSpPr/>
          <p:nvPr userDrawn="1"/>
        </p:nvGrpSpPr>
        <p:grpSpPr>
          <a:xfrm>
            <a:off x="4746435" y="2809494"/>
            <a:ext cx="2699130" cy="1239012"/>
            <a:chOff x="4738878" y="2816351"/>
            <a:chExt cx="2699130" cy="1239012"/>
          </a:xfrm>
          <a:solidFill>
            <a:schemeClr val="tx1"/>
          </a:solidFill>
        </p:grpSpPr>
        <p:sp>
          <p:nvSpPr>
            <p:cNvPr id="48" name="Vapaamuotoinen: Muoto 47">
              <a:extLst>
                <a:ext uri="{FF2B5EF4-FFF2-40B4-BE49-F238E27FC236}">
                  <a16:creationId xmlns:a16="http://schemas.microsoft.com/office/drawing/2014/main" id="{2170C824-4CB5-C694-6F50-0E7177E801DC}"/>
                </a:ext>
              </a:extLst>
            </p:cNvPr>
            <p:cNvSpPr/>
            <p:nvPr/>
          </p:nvSpPr>
          <p:spPr>
            <a:xfrm>
              <a:off x="5775197" y="3179064"/>
              <a:ext cx="128016" cy="381000"/>
            </a:xfrm>
            <a:custGeom>
              <a:avLst/>
              <a:gdLst>
                <a:gd name="connsiteX0" fmla="*/ 97155 w 128016"/>
                <a:gd name="connsiteY0" fmla="*/ 326199 h 381000"/>
                <a:gd name="connsiteX1" fmla="*/ 79693 w 128016"/>
                <a:gd name="connsiteY1" fmla="*/ 318897 h 381000"/>
                <a:gd name="connsiteX2" fmla="*/ 74168 w 128016"/>
                <a:gd name="connsiteY2" fmla="*/ 292671 h 381000"/>
                <a:gd name="connsiteX3" fmla="*/ 74168 w 128016"/>
                <a:gd name="connsiteY3" fmla="*/ 0 h 381000"/>
                <a:gd name="connsiteX4" fmla="*/ 0 w 128016"/>
                <a:gd name="connsiteY4" fmla="*/ 0 h 381000"/>
                <a:gd name="connsiteX5" fmla="*/ 0 w 128016"/>
                <a:gd name="connsiteY5" fmla="*/ 303149 h 381000"/>
                <a:gd name="connsiteX6" fmla="*/ 17463 w 128016"/>
                <a:gd name="connsiteY6" fmla="*/ 362331 h 381000"/>
                <a:gd name="connsiteX7" fmla="*/ 73025 w 128016"/>
                <a:gd name="connsiteY7" fmla="*/ 381000 h 381000"/>
                <a:gd name="connsiteX8" fmla="*/ 99505 w 128016"/>
                <a:gd name="connsiteY8" fmla="*/ 378079 h 381000"/>
                <a:gd name="connsiteX9" fmla="*/ 121603 w 128016"/>
                <a:gd name="connsiteY9" fmla="*/ 369888 h 381000"/>
                <a:gd name="connsiteX10" fmla="*/ 128016 w 128016"/>
                <a:gd name="connsiteY10" fmla="*/ 320358 h 381000"/>
                <a:gd name="connsiteX11" fmla="*/ 112586 w 128016"/>
                <a:gd name="connsiteY11" fmla="*/ 324739 h 381000"/>
                <a:gd name="connsiteX12" fmla="*/ 97155 w 128016"/>
                <a:gd name="connsiteY12" fmla="*/ 325882 h 381000"/>
                <a:gd name="connsiteX13" fmla="*/ 97155 w 128016"/>
                <a:gd name="connsiteY13" fmla="*/ 326199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8016" h="381000">
                  <a:moveTo>
                    <a:pt x="97155" y="326199"/>
                  </a:moveTo>
                  <a:cubicBezTo>
                    <a:pt x="87249" y="326199"/>
                    <a:pt x="83503" y="323850"/>
                    <a:pt x="79693" y="318897"/>
                  </a:cubicBezTo>
                  <a:cubicBezTo>
                    <a:pt x="75883" y="313944"/>
                    <a:pt x="74168" y="305181"/>
                    <a:pt x="74168" y="292671"/>
                  </a:cubicBezTo>
                  <a:lnTo>
                    <a:pt x="74168" y="0"/>
                  </a:lnTo>
                  <a:lnTo>
                    <a:pt x="0" y="0"/>
                  </a:lnTo>
                  <a:lnTo>
                    <a:pt x="0" y="303149"/>
                  </a:lnTo>
                  <a:cubicBezTo>
                    <a:pt x="0" y="330264"/>
                    <a:pt x="5842" y="350076"/>
                    <a:pt x="17463" y="362331"/>
                  </a:cubicBezTo>
                  <a:cubicBezTo>
                    <a:pt x="29083" y="374840"/>
                    <a:pt x="47752" y="381000"/>
                    <a:pt x="73025" y="381000"/>
                  </a:cubicBezTo>
                  <a:cubicBezTo>
                    <a:pt x="81724" y="381000"/>
                    <a:pt x="90488" y="380111"/>
                    <a:pt x="99505" y="378079"/>
                  </a:cubicBezTo>
                  <a:cubicBezTo>
                    <a:pt x="108522" y="376301"/>
                    <a:pt x="115824" y="373444"/>
                    <a:pt x="121603" y="369888"/>
                  </a:cubicBezTo>
                  <a:lnTo>
                    <a:pt x="128016" y="320358"/>
                  </a:lnTo>
                  <a:cubicBezTo>
                    <a:pt x="122174" y="322389"/>
                    <a:pt x="116967" y="323850"/>
                    <a:pt x="112586" y="324739"/>
                  </a:cubicBezTo>
                  <a:cubicBezTo>
                    <a:pt x="108204" y="325628"/>
                    <a:pt x="102997" y="325882"/>
                    <a:pt x="97155" y="325882"/>
                  </a:cubicBezTo>
                  <a:lnTo>
                    <a:pt x="97155" y="326199"/>
                  </a:lnTo>
                  <a:close/>
                </a:path>
              </a:pathLst>
            </a:custGeom>
            <a:grpFill/>
            <a:ln w="3175" cap="flat">
              <a:noFill/>
              <a:prstDash val="solid"/>
              <a:miter/>
            </a:ln>
          </p:spPr>
          <p:txBody>
            <a:bodyPr rtlCol="0" anchor="ctr"/>
            <a:lstStyle/>
            <a:p>
              <a:endParaRPr lang="fi-FI" dirty="0">
                <a:solidFill>
                  <a:schemeClr val="tx1"/>
                </a:solidFill>
              </a:endParaRPr>
            </a:p>
          </p:txBody>
        </p:sp>
        <p:sp>
          <p:nvSpPr>
            <p:cNvPr id="49" name="Vapaamuotoinen: Muoto 48">
              <a:extLst>
                <a:ext uri="{FF2B5EF4-FFF2-40B4-BE49-F238E27FC236}">
                  <a16:creationId xmlns:a16="http://schemas.microsoft.com/office/drawing/2014/main" id="{B84239CE-B61F-5920-97A9-7109D28DEAB9}"/>
                </a:ext>
              </a:extLst>
            </p:cNvPr>
            <p:cNvSpPr/>
            <p:nvPr/>
          </p:nvSpPr>
          <p:spPr>
            <a:xfrm>
              <a:off x="5470397" y="3284220"/>
              <a:ext cx="243840" cy="275844"/>
            </a:xfrm>
            <a:custGeom>
              <a:avLst/>
              <a:gdLst>
                <a:gd name="connsiteX0" fmla="*/ 243840 w 243840"/>
                <a:gd name="connsiteY0" fmla="*/ 121729 h 275844"/>
                <a:gd name="connsiteX1" fmla="*/ 126174 w 243840"/>
                <a:gd name="connsiteY1" fmla="*/ 0 h 275844"/>
                <a:gd name="connsiteX2" fmla="*/ 0 w 243840"/>
                <a:gd name="connsiteY2" fmla="*/ 138049 h 275844"/>
                <a:gd name="connsiteX3" fmla="*/ 127572 w 243840"/>
                <a:gd name="connsiteY3" fmla="*/ 275844 h 275844"/>
                <a:gd name="connsiteX4" fmla="*/ 240602 w 243840"/>
                <a:gd name="connsiteY4" fmla="*/ 213233 h 275844"/>
                <a:gd name="connsiteX5" fmla="*/ 178245 w 243840"/>
                <a:gd name="connsiteY5" fmla="*/ 178308 h 275844"/>
                <a:gd name="connsiteX6" fmla="*/ 127572 w 243840"/>
                <a:gd name="connsiteY6" fmla="*/ 221678 h 275844"/>
                <a:gd name="connsiteX7" fmla="*/ 69596 w 243840"/>
                <a:gd name="connsiteY7" fmla="*/ 157861 h 275844"/>
                <a:gd name="connsiteX8" fmla="*/ 240030 w 243840"/>
                <a:gd name="connsiteY8" fmla="*/ 157861 h 275844"/>
                <a:gd name="connsiteX9" fmla="*/ 243840 w 243840"/>
                <a:gd name="connsiteY9" fmla="*/ 121729 h 275844"/>
                <a:gd name="connsiteX10" fmla="*/ 243840 w 243840"/>
                <a:gd name="connsiteY10" fmla="*/ 121729 h 275844"/>
                <a:gd name="connsiteX11" fmla="*/ 71374 w 243840"/>
                <a:gd name="connsiteY11" fmla="*/ 108648 h 275844"/>
                <a:gd name="connsiteX12" fmla="*/ 126429 w 243840"/>
                <a:gd name="connsiteY12" fmla="*/ 53277 h 275844"/>
                <a:gd name="connsiteX13" fmla="*/ 175641 w 243840"/>
                <a:gd name="connsiteY13" fmla="*/ 108648 h 275844"/>
                <a:gd name="connsiteX14" fmla="*/ 71374 w 243840"/>
                <a:gd name="connsiteY14" fmla="*/ 108648 h 275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3840" h="275844">
                  <a:moveTo>
                    <a:pt x="243840" y="121729"/>
                  </a:moveTo>
                  <a:cubicBezTo>
                    <a:pt x="243840" y="50102"/>
                    <a:pt x="197231" y="0"/>
                    <a:pt x="126174" y="0"/>
                  </a:cubicBezTo>
                  <a:cubicBezTo>
                    <a:pt x="55118" y="0"/>
                    <a:pt x="0" y="51245"/>
                    <a:pt x="0" y="138049"/>
                  </a:cubicBezTo>
                  <a:cubicBezTo>
                    <a:pt x="0" y="224853"/>
                    <a:pt x="53911" y="275844"/>
                    <a:pt x="127572" y="275844"/>
                  </a:cubicBezTo>
                  <a:cubicBezTo>
                    <a:pt x="182626" y="275844"/>
                    <a:pt x="222250" y="246443"/>
                    <a:pt x="240602" y="213233"/>
                  </a:cubicBezTo>
                  <a:lnTo>
                    <a:pt x="178245" y="178308"/>
                  </a:lnTo>
                  <a:cubicBezTo>
                    <a:pt x="174180" y="203390"/>
                    <a:pt x="155258" y="221678"/>
                    <a:pt x="127572" y="221678"/>
                  </a:cubicBezTo>
                  <a:cubicBezTo>
                    <a:pt x="96711" y="221678"/>
                    <a:pt x="72517" y="200723"/>
                    <a:pt x="69596" y="157861"/>
                  </a:cubicBezTo>
                  <a:lnTo>
                    <a:pt x="240030" y="157861"/>
                  </a:lnTo>
                  <a:cubicBezTo>
                    <a:pt x="240030" y="157861"/>
                    <a:pt x="243840" y="143320"/>
                    <a:pt x="243840" y="121729"/>
                  </a:cubicBezTo>
                  <a:lnTo>
                    <a:pt x="243840" y="121729"/>
                  </a:lnTo>
                  <a:close/>
                  <a:moveTo>
                    <a:pt x="71374" y="108648"/>
                  </a:moveTo>
                  <a:cubicBezTo>
                    <a:pt x="77216" y="72517"/>
                    <a:pt x="99060" y="53277"/>
                    <a:pt x="126429" y="53277"/>
                  </a:cubicBezTo>
                  <a:cubicBezTo>
                    <a:pt x="155258" y="53277"/>
                    <a:pt x="175641" y="76898"/>
                    <a:pt x="175641" y="108648"/>
                  </a:cubicBezTo>
                  <a:lnTo>
                    <a:pt x="71374" y="108648"/>
                  </a:lnTo>
                  <a:close/>
                </a:path>
              </a:pathLst>
            </a:custGeom>
            <a:grpFill/>
            <a:ln w="3175" cap="flat">
              <a:noFill/>
              <a:prstDash val="solid"/>
              <a:miter/>
            </a:ln>
          </p:spPr>
          <p:txBody>
            <a:bodyPr rtlCol="0" anchor="ctr"/>
            <a:lstStyle/>
            <a:p>
              <a:endParaRPr lang="fi-FI" dirty="0">
                <a:solidFill>
                  <a:schemeClr val="tx1"/>
                </a:solidFill>
              </a:endParaRPr>
            </a:p>
          </p:txBody>
        </p:sp>
        <p:sp>
          <p:nvSpPr>
            <p:cNvPr id="50" name="Vapaamuotoinen: Muoto 49">
              <a:extLst>
                <a:ext uri="{FF2B5EF4-FFF2-40B4-BE49-F238E27FC236}">
                  <a16:creationId xmlns:a16="http://schemas.microsoft.com/office/drawing/2014/main" id="{5A731498-F5A3-1EFD-8105-50DFEED11608}"/>
                </a:ext>
              </a:extLst>
            </p:cNvPr>
            <p:cNvSpPr/>
            <p:nvPr/>
          </p:nvSpPr>
          <p:spPr>
            <a:xfrm>
              <a:off x="5927534" y="3284220"/>
              <a:ext cx="237744" cy="275844"/>
            </a:xfrm>
            <a:custGeom>
              <a:avLst/>
              <a:gdLst>
                <a:gd name="connsiteX0" fmla="*/ 119507 w 237744"/>
                <a:gd name="connsiteY0" fmla="*/ 53911 h 275844"/>
                <a:gd name="connsiteX1" fmla="*/ 174435 w 237744"/>
                <a:gd name="connsiteY1" fmla="*/ 95567 h 275844"/>
                <a:gd name="connsiteX2" fmla="*/ 237490 w 237744"/>
                <a:gd name="connsiteY2" fmla="*/ 60008 h 275844"/>
                <a:gd name="connsiteX3" fmla="*/ 116904 w 237744"/>
                <a:gd name="connsiteY3" fmla="*/ 0 h 275844"/>
                <a:gd name="connsiteX4" fmla="*/ 13145 w 237744"/>
                <a:gd name="connsiteY4" fmla="*/ 80963 h 275844"/>
                <a:gd name="connsiteX5" fmla="*/ 102362 w 237744"/>
                <a:gd name="connsiteY5" fmla="*/ 161353 h 275844"/>
                <a:gd name="connsiteX6" fmla="*/ 165418 w 237744"/>
                <a:gd name="connsiteY6" fmla="*/ 196278 h 275844"/>
                <a:gd name="connsiteX7" fmla="*/ 130556 w 237744"/>
                <a:gd name="connsiteY7" fmla="*/ 221933 h 275844"/>
                <a:gd name="connsiteX8" fmla="*/ 64262 w 237744"/>
                <a:gd name="connsiteY8" fmla="*/ 171831 h 275844"/>
                <a:gd name="connsiteX9" fmla="*/ 0 w 237744"/>
                <a:gd name="connsiteY9" fmla="*/ 207963 h 275844"/>
                <a:gd name="connsiteX10" fmla="*/ 131636 w 237744"/>
                <a:gd name="connsiteY10" fmla="*/ 275844 h 275844"/>
                <a:gd name="connsiteX11" fmla="*/ 237744 w 237744"/>
                <a:gd name="connsiteY11" fmla="*/ 191643 h 275844"/>
                <a:gd name="connsiteX12" fmla="*/ 159004 w 237744"/>
                <a:gd name="connsiteY12" fmla="*/ 111823 h 275844"/>
                <a:gd name="connsiteX13" fmla="*/ 85471 w 237744"/>
                <a:gd name="connsiteY13" fmla="*/ 77470 h 275844"/>
                <a:gd name="connsiteX14" fmla="*/ 120079 w 237744"/>
                <a:gd name="connsiteY14" fmla="*/ 53848 h 275844"/>
                <a:gd name="connsiteX15" fmla="*/ 119507 w 237744"/>
                <a:gd name="connsiteY15" fmla="*/ 53848 h 275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7744" h="275844">
                  <a:moveTo>
                    <a:pt x="119507" y="53911"/>
                  </a:moveTo>
                  <a:cubicBezTo>
                    <a:pt x="148273" y="53911"/>
                    <a:pt x="168021" y="72263"/>
                    <a:pt x="174435" y="95567"/>
                  </a:cubicBezTo>
                  <a:lnTo>
                    <a:pt x="237490" y="60008"/>
                  </a:lnTo>
                  <a:cubicBezTo>
                    <a:pt x="217170" y="25083"/>
                    <a:pt x="169164" y="0"/>
                    <a:pt x="116904" y="0"/>
                  </a:cubicBezTo>
                  <a:cubicBezTo>
                    <a:pt x="60516" y="0"/>
                    <a:pt x="13145" y="30861"/>
                    <a:pt x="13145" y="80963"/>
                  </a:cubicBezTo>
                  <a:cubicBezTo>
                    <a:pt x="13145" y="131064"/>
                    <a:pt x="62865" y="150876"/>
                    <a:pt x="102362" y="161353"/>
                  </a:cubicBezTo>
                  <a:cubicBezTo>
                    <a:pt x="136398" y="170688"/>
                    <a:pt x="165418" y="175323"/>
                    <a:pt x="165418" y="196278"/>
                  </a:cubicBezTo>
                  <a:cubicBezTo>
                    <a:pt x="165418" y="212915"/>
                    <a:pt x="150876" y="221933"/>
                    <a:pt x="130556" y="221933"/>
                  </a:cubicBezTo>
                  <a:cubicBezTo>
                    <a:pt x="95695" y="221933"/>
                    <a:pt x="72708" y="200406"/>
                    <a:pt x="64262" y="171831"/>
                  </a:cubicBezTo>
                  <a:lnTo>
                    <a:pt x="0" y="207963"/>
                  </a:lnTo>
                  <a:cubicBezTo>
                    <a:pt x="21527" y="249618"/>
                    <a:pt x="70041" y="275844"/>
                    <a:pt x="131636" y="275844"/>
                  </a:cubicBezTo>
                  <a:cubicBezTo>
                    <a:pt x="188595" y="275844"/>
                    <a:pt x="237744" y="244665"/>
                    <a:pt x="237744" y="191643"/>
                  </a:cubicBezTo>
                  <a:cubicBezTo>
                    <a:pt x="237744" y="143573"/>
                    <a:pt x="200279" y="124651"/>
                    <a:pt x="159004" y="111823"/>
                  </a:cubicBezTo>
                  <a:cubicBezTo>
                    <a:pt x="119761" y="99314"/>
                    <a:pt x="85471" y="97282"/>
                    <a:pt x="85471" y="77470"/>
                  </a:cubicBezTo>
                  <a:cubicBezTo>
                    <a:pt x="85471" y="62293"/>
                    <a:pt x="101156" y="53848"/>
                    <a:pt x="120079" y="53848"/>
                  </a:cubicBezTo>
                  <a:lnTo>
                    <a:pt x="119507" y="53848"/>
                  </a:lnTo>
                  <a:close/>
                </a:path>
              </a:pathLst>
            </a:custGeom>
            <a:grpFill/>
            <a:ln w="3175" cap="flat">
              <a:noFill/>
              <a:prstDash val="solid"/>
              <a:miter/>
            </a:ln>
          </p:spPr>
          <p:txBody>
            <a:bodyPr rtlCol="0" anchor="ctr"/>
            <a:lstStyle/>
            <a:p>
              <a:endParaRPr lang="fi-FI" dirty="0">
                <a:solidFill>
                  <a:schemeClr val="tx1"/>
                </a:solidFill>
              </a:endParaRPr>
            </a:p>
          </p:txBody>
        </p:sp>
        <p:sp>
          <p:nvSpPr>
            <p:cNvPr id="51" name="Vapaamuotoinen: Muoto 50">
              <a:extLst>
                <a:ext uri="{FF2B5EF4-FFF2-40B4-BE49-F238E27FC236}">
                  <a16:creationId xmlns:a16="http://schemas.microsoft.com/office/drawing/2014/main" id="{B38A1935-6745-9708-1A6B-4A2F707E4F57}"/>
                </a:ext>
              </a:extLst>
            </p:cNvPr>
            <p:cNvSpPr/>
            <p:nvPr/>
          </p:nvSpPr>
          <p:spPr>
            <a:xfrm>
              <a:off x="5113782" y="3192779"/>
              <a:ext cx="298703" cy="361188"/>
            </a:xfrm>
            <a:custGeom>
              <a:avLst/>
              <a:gdLst>
                <a:gd name="connsiteX0" fmla="*/ 221678 w 298703"/>
                <a:gd name="connsiteY0" fmla="*/ 143002 h 361188"/>
                <a:gd name="connsiteX1" fmla="*/ 77026 w 298703"/>
                <a:gd name="connsiteY1" fmla="*/ 143002 h 361188"/>
                <a:gd name="connsiteX2" fmla="*/ 77026 w 298703"/>
                <a:gd name="connsiteY2" fmla="*/ 0 h 361188"/>
                <a:gd name="connsiteX3" fmla="*/ 0 w 298703"/>
                <a:gd name="connsiteY3" fmla="*/ 0 h 361188"/>
                <a:gd name="connsiteX4" fmla="*/ 0 w 298703"/>
                <a:gd name="connsiteY4" fmla="*/ 361188 h 361188"/>
                <a:gd name="connsiteX5" fmla="*/ 77026 w 298703"/>
                <a:gd name="connsiteY5" fmla="*/ 361188 h 361188"/>
                <a:gd name="connsiteX6" fmla="*/ 77026 w 298703"/>
                <a:gd name="connsiteY6" fmla="*/ 211455 h 361188"/>
                <a:gd name="connsiteX7" fmla="*/ 221678 w 298703"/>
                <a:gd name="connsiteY7" fmla="*/ 211455 h 361188"/>
                <a:gd name="connsiteX8" fmla="*/ 221678 w 298703"/>
                <a:gd name="connsiteY8" fmla="*/ 361188 h 361188"/>
                <a:gd name="connsiteX9" fmla="*/ 298704 w 298703"/>
                <a:gd name="connsiteY9" fmla="*/ 361188 h 361188"/>
                <a:gd name="connsiteX10" fmla="*/ 298704 w 298703"/>
                <a:gd name="connsiteY10" fmla="*/ 0 h 361188"/>
                <a:gd name="connsiteX11" fmla="*/ 221678 w 298703"/>
                <a:gd name="connsiteY11" fmla="*/ 0 h 361188"/>
                <a:gd name="connsiteX12" fmla="*/ 221678 w 298703"/>
                <a:gd name="connsiteY12" fmla="*/ 143002 h 361188"/>
                <a:gd name="connsiteX13" fmla="*/ 221678 w 298703"/>
                <a:gd name="connsiteY13" fmla="*/ 143002 h 361188"/>
                <a:gd name="connsiteX14" fmla="*/ 221678 w 298703"/>
                <a:gd name="connsiteY14" fmla="*/ 143002 h 36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8703" h="361188">
                  <a:moveTo>
                    <a:pt x="221678" y="143002"/>
                  </a:moveTo>
                  <a:lnTo>
                    <a:pt x="77026" y="143002"/>
                  </a:lnTo>
                  <a:lnTo>
                    <a:pt x="77026" y="0"/>
                  </a:lnTo>
                  <a:lnTo>
                    <a:pt x="0" y="0"/>
                  </a:lnTo>
                  <a:lnTo>
                    <a:pt x="0" y="361188"/>
                  </a:lnTo>
                  <a:lnTo>
                    <a:pt x="77026" y="361188"/>
                  </a:lnTo>
                  <a:lnTo>
                    <a:pt x="77026" y="211455"/>
                  </a:lnTo>
                  <a:lnTo>
                    <a:pt x="221678" y="211455"/>
                  </a:lnTo>
                  <a:lnTo>
                    <a:pt x="221678" y="361188"/>
                  </a:lnTo>
                  <a:lnTo>
                    <a:pt x="298704" y="361188"/>
                  </a:lnTo>
                  <a:lnTo>
                    <a:pt x="298704" y="0"/>
                  </a:lnTo>
                  <a:lnTo>
                    <a:pt x="221678" y="0"/>
                  </a:lnTo>
                  <a:lnTo>
                    <a:pt x="221678" y="143002"/>
                  </a:lnTo>
                  <a:lnTo>
                    <a:pt x="221678" y="143002"/>
                  </a:lnTo>
                  <a:lnTo>
                    <a:pt x="221678" y="143002"/>
                  </a:lnTo>
                  <a:close/>
                </a:path>
              </a:pathLst>
            </a:custGeom>
            <a:grpFill/>
            <a:ln w="3175" cap="flat">
              <a:noFill/>
              <a:prstDash val="solid"/>
              <a:miter/>
            </a:ln>
          </p:spPr>
          <p:txBody>
            <a:bodyPr rtlCol="0" anchor="ctr"/>
            <a:lstStyle/>
            <a:p>
              <a:endParaRPr lang="fi-FI" dirty="0">
                <a:solidFill>
                  <a:schemeClr val="tx1"/>
                </a:solidFill>
              </a:endParaRPr>
            </a:p>
          </p:txBody>
        </p:sp>
        <p:sp>
          <p:nvSpPr>
            <p:cNvPr id="52" name="Vapaamuotoinen: Muoto 51">
              <a:extLst>
                <a:ext uri="{FF2B5EF4-FFF2-40B4-BE49-F238E27FC236}">
                  <a16:creationId xmlns:a16="http://schemas.microsoft.com/office/drawing/2014/main" id="{75D56676-3AD7-25C3-DE81-4527D6DD96A1}"/>
                </a:ext>
              </a:extLst>
            </p:cNvPr>
            <p:cNvSpPr/>
            <p:nvPr/>
          </p:nvSpPr>
          <p:spPr>
            <a:xfrm>
              <a:off x="4738878" y="2816351"/>
              <a:ext cx="2699130" cy="1239012"/>
            </a:xfrm>
            <a:custGeom>
              <a:avLst/>
              <a:gdLst>
                <a:gd name="connsiteX0" fmla="*/ 0 w 2699130"/>
                <a:gd name="connsiteY0" fmla="*/ 0 h 1239012"/>
                <a:gd name="connsiteX1" fmla="*/ 0 w 2699130"/>
                <a:gd name="connsiteY1" fmla="*/ 790702 h 1239012"/>
                <a:gd name="connsiteX2" fmla="*/ 324866 w 2699130"/>
                <a:gd name="connsiteY2" fmla="*/ 1113854 h 1239012"/>
                <a:gd name="connsiteX3" fmla="*/ 1103630 w 2699130"/>
                <a:gd name="connsiteY3" fmla="*/ 1113854 h 1239012"/>
                <a:gd name="connsiteX4" fmla="*/ 1309052 w 2699130"/>
                <a:gd name="connsiteY4" fmla="*/ 1198753 h 1239012"/>
                <a:gd name="connsiteX5" fmla="*/ 1349565 w 2699130"/>
                <a:gd name="connsiteY5" fmla="*/ 1239012 h 1239012"/>
                <a:gd name="connsiteX6" fmla="*/ 1390078 w 2699130"/>
                <a:gd name="connsiteY6" fmla="*/ 1198753 h 1239012"/>
                <a:gd name="connsiteX7" fmla="*/ 1390078 w 2699130"/>
                <a:gd name="connsiteY7" fmla="*/ 1198753 h 1239012"/>
                <a:gd name="connsiteX8" fmla="*/ 1595501 w 2699130"/>
                <a:gd name="connsiteY8" fmla="*/ 1113854 h 1239012"/>
                <a:gd name="connsiteX9" fmla="*/ 2372233 w 2699130"/>
                <a:gd name="connsiteY9" fmla="*/ 1113854 h 1239012"/>
                <a:gd name="connsiteX10" fmla="*/ 2699131 w 2699130"/>
                <a:gd name="connsiteY10" fmla="*/ 790702 h 1239012"/>
                <a:gd name="connsiteX11" fmla="*/ 2699131 w 2699130"/>
                <a:gd name="connsiteY11" fmla="*/ 0 h 1239012"/>
                <a:gd name="connsiteX12" fmla="*/ 127 w 2699130"/>
                <a:gd name="connsiteY12" fmla="*/ 0 h 1239012"/>
                <a:gd name="connsiteX13" fmla="*/ 2622105 w 2699130"/>
                <a:gd name="connsiteY13" fmla="*/ 790702 h 1239012"/>
                <a:gd name="connsiteX14" fmla="*/ 2372106 w 2699130"/>
                <a:gd name="connsiteY14" fmla="*/ 1037145 h 1239012"/>
                <a:gd name="connsiteX15" fmla="*/ 1595374 w 2699130"/>
                <a:gd name="connsiteY15" fmla="*/ 1037145 h 1239012"/>
                <a:gd name="connsiteX16" fmla="*/ 1349502 w 2699130"/>
                <a:gd name="connsiteY16" fmla="*/ 1131380 h 1239012"/>
                <a:gd name="connsiteX17" fmla="*/ 1103630 w 2699130"/>
                <a:gd name="connsiteY17" fmla="*/ 1037145 h 1239012"/>
                <a:gd name="connsiteX18" fmla="*/ 324866 w 2699130"/>
                <a:gd name="connsiteY18" fmla="*/ 1037145 h 1239012"/>
                <a:gd name="connsiteX19" fmla="*/ 76644 w 2699130"/>
                <a:gd name="connsiteY19" fmla="*/ 790702 h 1239012"/>
                <a:gd name="connsiteX20" fmla="*/ 76644 w 2699130"/>
                <a:gd name="connsiteY20" fmla="*/ 76962 h 1239012"/>
                <a:gd name="connsiteX21" fmla="*/ 2621852 w 2699130"/>
                <a:gd name="connsiteY21" fmla="*/ 76962 h 1239012"/>
                <a:gd name="connsiteX22" fmla="*/ 2621852 w 2699130"/>
                <a:gd name="connsiteY22" fmla="*/ 790702 h 1239012"/>
                <a:gd name="connsiteX23" fmla="*/ 2622169 w 2699130"/>
                <a:gd name="connsiteY23" fmla="*/ 790702 h 1239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99130" h="1239012">
                  <a:moveTo>
                    <a:pt x="0" y="0"/>
                  </a:moveTo>
                  <a:lnTo>
                    <a:pt x="0" y="790702"/>
                  </a:lnTo>
                  <a:cubicBezTo>
                    <a:pt x="0" y="968883"/>
                    <a:pt x="145669" y="1113854"/>
                    <a:pt x="324866" y="1113854"/>
                  </a:cubicBezTo>
                  <a:lnTo>
                    <a:pt x="1103630" y="1113854"/>
                  </a:lnTo>
                  <a:cubicBezTo>
                    <a:pt x="1181100" y="1113854"/>
                    <a:pt x="1254252" y="1143889"/>
                    <a:pt x="1309052" y="1198753"/>
                  </a:cubicBezTo>
                  <a:lnTo>
                    <a:pt x="1349565" y="1239012"/>
                  </a:lnTo>
                  <a:lnTo>
                    <a:pt x="1390078" y="1198753"/>
                  </a:lnTo>
                  <a:lnTo>
                    <a:pt x="1390078" y="1198753"/>
                  </a:lnTo>
                  <a:cubicBezTo>
                    <a:pt x="1444879" y="1144207"/>
                    <a:pt x="1517967" y="1113854"/>
                    <a:pt x="1595501" y="1113854"/>
                  </a:cubicBezTo>
                  <a:lnTo>
                    <a:pt x="2372233" y="1113854"/>
                  </a:lnTo>
                  <a:cubicBezTo>
                    <a:pt x="2552573" y="1113854"/>
                    <a:pt x="2699131" y="968883"/>
                    <a:pt x="2699131" y="790702"/>
                  </a:cubicBezTo>
                  <a:lnTo>
                    <a:pt x="2699131" y="0"/>
                  </a:lnTo>
                  <a:lnTo>
                    <a:pt x="127" y="0"/>
                  </a:lnTo>
                  <a:close/>
                  <a:moveTo>
                    <a:pt x="2622105" y="790702"/>
                  </a:moveTo>
                  <a:cubicBezTo>
                    <a:pt x="2622105" y="926592"/>
                    <a:pt x="2509965" y="1037145"/>
                    <a:pt x="2372106" y="1037145"/>
                  </a:cubicBezTo>
                  <a:lnTo>
                    <a:pt x="1595374" y="1037145"/>
                  </a:lnTo>
                  <a:cubicBezTo>
                    <a:pt x="1503616" y="1037145"/>
                    <a:pt x="1417066" y="1070420"/>
                    <a:pt x="1349502" y="1131380"/>
                  </a:cubicBezTo>
                  <a:cubicBezTo>
                    <a:pt x="1281938" y="1070737"/>
                    <a:pt x="1195388" y="1037145"/>
                    <a:pt x="1103630" y="1037145"/>
                  </a:cubicBezTo>
                  <a:lnTo>
                    <a:pt x="324866" y="1037145"/>
                  </a:lnTo>
                  <a:cubicBezTo>
                    <a:pt x="188214" y="1037145"/>
                    <a:pt x="76644" y="926592"/>
                    <a:pt x="76644" y="790702"/>
                  </a:cubicBezTo>
                  <a:lnTo>
                    <a:pt x="76644" y="76962"/>
                  </a:lnTo>
                  <a:lnTo>
                    <a:pt x="2621852" y="76962"/>
                  </a:lnTo>
                  <a:lnTo>
                    <a:pt x="2621852" y="790702"/>
                  </a:lnTo>
                  <a:lnTo>
                    <a:pt x="2622169" y="790702"/>
                  </a:lnTo>
                  <a:close/>
                </a:path>
              </a:pathLst>
            </a:custGeom>
            <a:grpFill/>
            <a:ln w="3175" cap="flat">
              <a:noFill/>
              <a:prstDash val="solid"/>
              <a:miter/>
            </a:ln>
          </p:spPr>
          <p:txBody>
            <a:bodyPr rtlCol="0" anchor="ctr"/>
            <a:lstStyle/>
            <a:p>
              <a:endParaRPr lang="fi-FI" dirty="0">
                <a:solidFill>
                  <a:schemeClr val="tx1"/>
                </a:solidFill>
              </a:endParaRPr>
            </a:p>
          </p:txBody>
        </p:sp>
        <p:sp>
          <p:nvSpPr>
            <p:cNvPr id="53" name="Vapaamuotoinen: Muoto 52">
              <a:extLst>
                <a:ext uri="{FF2B5EF4-FFF2-40B4-BE49-F238E27FC236}">
                  <a16:creationId xmlns:a16="http://schemas.microsoft.com/office/drawing/2014/main" id="{0F7474B5-79E0-6F08-B534-CEFDAF05AE9C}"/>
                </a:ext>
              </a:extLst>
            </p:cNvPr>
            <p:cNvSpPr/>
            <p:nvPr/>
          </p:nvSpPr>
          <p:spPr>
            <a:xfrm>
              <a:off x="6221729" y="3177539"/>
              <a:ext cx="85344" cy="82295"/>
            </a:xfrm>
            <a:custGeom>
              <a:avLst/>
              <a:gdLst>
                <a:gd name="connsiteX0" fmla="*/ 42672 w 85344"/>
                <a:gd name="connsiteY0" fmla="*/ 0 h 82295"/>
                <a:gd name="connsiteX1" fmla="*/ 0 w 85344"/>
                <a:gd name="connsiteY1" fmla="*/ 41148 h 82295"/>
                <a:gd name="connsiteX2" fmla="*/ 42672 w 85344"/>
                <a:gd name="connsiteY2" fmla="*/ 82296 h 82295"/>
                <a:gd name="connsiteX3" fmla="*/ 85344 w 85344"/>
                <a:gd name="connsiteY3" fmla="*/ 41148 h 82295"/>
                <a:gd name="connsiteX4" fmla="*/ 42672 w 85344"/>
                <a:gd name="connsiteY4" fmla="*/ 0 h 82295"/>
                <a:gd name="connsiteX5" fmla="*/ 42672 w 85344"/>
                <a:gd name="connsiteY5" fmla="*/ 0 h 82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44" h="82295">
                  <a:moveTo>
                    <a:pt x="42672" y="0"/>
                  </a:moveTo>
                  <a:cubicBezTo>
                    <a:pt x="18860" y="0"/>
                    <a:pt x="0" y="17082"/>
                    <a:pt x="0" y="41148"/>
                  </a:cubicBezTo>
                  <a:cubicBezTo>
                    <a:pt x="0" y="65215"/>
                    <a:pt x="18605" y="82296"/>
                    <a:pt x="42672" y="82296"/>
                  </a:cubicBezTo>
                  <a:cubicBezTo>
                    <a:pt x="66739" y="82296"/>
                    <a:pt x="85344" y="65215"/>
                    <a:pt x="85344" y="41148"/>
                  </a:cubicBezTo>
                  <a:cubicBezTo>
                    <a:pt x="85344" y="17082"/>
                    <a:pt x="66485" y="0"/>
                    <a:pt x="42672" y="0"/>
                  </a:cubicBezTo>
                  <a:lnTo>
                    <a:pt x="42672" y="0"/>
                  </a:lnTo>
                  <a:close/>
                </a:path>
              </a:pathLst>
            </a:custGeom>
            <a:grpFill/>
            <a:ln w="3175" cap="flat">
              <a:noFill/>
              <a:prstDash val="solid"/>
              <a:miter/>
            </a:ln>
          </p:spPr>
          <p:txBody>
            <a:bodyPr rtlCol="0" anchor="ctr"/>
            <a:lstStyle/>
            <a:p>
              <a:endParaRPr lang="fi-FI" dirty="0">
                <a:solidFill>
                  <a:schemeClr val="tx1"/>
                </a:solidFill>
              </a:endParaRPr>
            </a:p>
          </p:txBody>
        </p:sp>
        <p:sp>
          <p:nvSpPr>
            <p:cNvPr id="54" name="Vapaamuotoinen: Muoto 53">
              <a:extLst>
                <a:ext uri="{FF2B5EF4-FFF2-40B4-BE49-F238E27FC236}">
                  <a16:creationId xmlns:a16="http://schemas.microsoft.com/office/drawing/2014/main" id="{6437BBC1-939C-85C7-B77B-FAA0EE932ED3}"/>
                </a:ext>
              </a:extLst>
            </p:cNvPr>
            <p:cNvSpPr/>
            <p:nvPr/>
          </p:nvSpPr>
          <p:spPr>
            <a:xfrm>
              <a:off x="6227826" y="3290315"/>
              <a:ext cx="73152" cy="263652"/>
            </a:xfrm>
            <a:custGeom>
              <a:avLst/>
              <a:gdLst>
                <a:gd name="connsiteX0" fmla="*/ 0 w 73152"/>
                <a:gd name="connsiteY0" fmla="*/ 0 h 263652"/>
                <a:gd name="connsiteX1" fmla="*/ 73152 w 73152"/>
                <a:gd name="connsiteY1" fmla="*/ 0 h 263652"/>
                <a:gd name="connsiteX2" fmla="*/ 73152 w 73152"/>
                <a:gd name="connsiteY2" fmla="*/ 263652 h 263652"/>
                <a:gd name="connsiteX3" fmla="*/ 0 w 73152"/>
                <a:gd name="connsiteY3" fmla="*/ 263652 h 263652"/>
                <a:gd name="connsiteX4" fmla="*/ 0 w 73152"/>
                <a:gd name="connsiteY4" fmla="*/ 0 h 263652"/>
                <a:gd name="connsiteX5" fmla="*/ 0 w 73152"/>
                <a:gd name="connsiteY5" fmla="*/ 0 h 2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152" h="263652">
                  <a:moveTo>
                    <a:pt x="0" y="0"/>
                  </a:moveTo>
                  <a:lnTo>
                    <a:pt x="73152" y="0"/>
                  </a:lnTo>
                  <a:lnTo>
                    <a:pt x="73152" y="263652"/>
                  </a:lnTo>
                  <a:lnTo>
                    <a:pt x="0" y="263652"/>
                  </a:lnTo>
                  <a:lnTo>
                    <a:pt x="0" y="0"/>
                  </a:lnTo>
                  <a:lnTo>
                    <a:pt x="0" y="0"/>
                  </a:lnTo>
                  <a:close/>
                </a:path>
              </a:pathLst>
            </a:custGeom>
            <a:grpFill/>
            <a:ln w="3175" cap="flat">
              <a:noFill/>
              <a:prstDash val="solid"/>
              <a:miter/>
            </a:ln>
          </p:spPr>
          <p:txBody>
            <a:bodyPr rtlCol="0" anchor="ctr"/>
            <a:lstStyle/>
            <a:p>
              <a:endParaRPr lang="fi-FI" dirty="0">
                <a:solidFill>
                  <a:schemeClr val="tx1"/>
                </a:solidFill>
              </a:endParaRPr>
            </a:p>
          </p:txBody>
        </p:sp>
        <p:sp>
          <p:nvSpPr>
            <p:cNvPr id="55" name="Vapaamuotoinen: Muoto 54">
              <a:extLst>
                <a:ext uri="{FF2B5EF4-FFF2-40B4-BE49-F238E27FC236}">
                  <a16:creationId xmlns:a16="http://schemas.microsoft.com/office/drawing/2014/main" id="{3EB2AC38-D777-3353-9B7C-1A6E4C23BD4E}"/>
                </a:ext>
              </a:extLst>
            </p:cNvPr>
            <p:cNvSpPr/>
            <p:nvPr/>
          </p:nvSpPr>
          <p:spPr>
            <a:xfrm>
              <a:off x="6988302" y="3290315"/>
              <a:ext cx="74676" cy="263652"/>
            </a:xfrm>
            <a:custGeom>
              <a:avLst/>
              <a:gdLst>
                <a:gd name="connsiteX0" fmla="*/ 0 w 74676"/>
                <a:gd name="connsiteY0" fmla="*/ 0 h 263652"/>
                <a:gd name="connsiteX1" fmla="*/ 74676 w 74676"/>
                <a:gd name="connsiteY1" fmla="*/ 0 h 263652"/>
                <a:gd name="connsiteX2" fmla="*/ 74676 w 74676"/>
                <a:gd name="connsiteY2" fmla="*/ 263652 h 263652"/>
                <a:gd name="connsiteX3" fmla="*/ 0 w 74676"/>
                <a:gd name="connsiteY3" fmla="*/ 263652 h 263652"/>
                <a:gd name="connsiteX4" fmla="*/ 0 w 74676"/>
                <a:gd name="connsiteY4" fmla="*/ 0 h 263652"/>
                <a:gd name="connsiteX5" fmla="*/ 0 w 74676"/>
                <a:gd name="connsiteY5" fmla="*/ 0 h 2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676" h="263652">
                  <a:moveTo>
                    <a:pt x="0" y="0"/>
                  </a:moveTo>
                  <a:lnTo>
                    <a:pt x="74676" y="0"/>
                  </a:lnTo>
                  <a:lnTo>
                    <a:pt x="74676" y="263652"/>
                  </a:lnTo>
                  <a:lnTo>
                    <a:pt x="0" y="263652"/>
                  </a:lnTo>
                  <a:lnTo>
                    <a:pt x="0" y="0"/>
                  </a:lnTo>
                  <a:lnTo>
                    <a:pt x="0" y="0"/>
                  </a:lnTo>
                  <a:close/>
                </a:path>
              </a:pathLst>
            </a:custGeom>
            <a:grpFill/>
            <a:ln w="3175" cap="flat">
              <a:noFill/>
              <a:prstDash val="solid"/>
              <a:miter/>
            </a:ln>
          </p:spPr>
          <p:txBody>
            <a:bodyPr rtlCol="0" anchor="ctr"/>
            <a:lstStyle/>
            <a:p>
              <a:endParaRPr lang="fi-FI" dirty="0">
                <a:solidFill>
                  <a:schemeClr val="tx1"/>
                </a:solidFill>
              </a:endParaRPr>
            </a:p>
          </p:txBody>
        </p:sp>
        <p:sp>
          <p:nvSpPr>
            <p:cNvPr id="56" name="Vapaamuotoinen: Muoto 55">
              <a:extLst>
                <a:ext uri="{FF2B5EF4-FFF2-40B4-BE49-F238E27FC236}">
                  <a16:creationId xmlns:a16="http://schemas.microsoft.com/office/drawing/2014/main" id="{F6559C8B-6222-8B35-3CC8-D48557FA6A88}"/>
                </a:ext>
              </a:extLst>
            </p:cNvPr>
            <p:cNvSpPr/>
            <p:nvPr/>
          </p:nvSpPr>
          <p:spPr>
            <a:xfrm>
              <a:off x="6686486" y="3176016"/>
              <a:ext cx="254571" cy="377951"/>
            </a:xfrm>
            <a:custGeom>
              <a:avLst/>
              <a:gdLst>
                <a:gd name="connsiteX0" fmla="*/ 157480 w 254571"/>
                <a:gd name="connsiteY0" fmla="*/ 219583 h 377951"/>
                <a:gd name="connsiteX1" fmla="*/ 246380 w 254571"/>
                <a:gd name="connsiteY1" fmla="*/ 115062 h 377951"/>
                <a:gd name="connsiteX2" fmla="*/ 160083 w 254571"/>
                <a:gd name="connsiteY2" fmla="*/ 115062 h 377951"/>
                <a:gd name="connsiteX3" fmla="*/ 103505 w 254571"/>
                <a:gd name="connsiteY3" fmla="*/ 190182 h 377951"/>
                <a:gd name="connsiteX4" fmla="*/ 71438 w 254571"/>
                <a:gd name="connsiteY4" fmla="*/ 239077 h 377951"/>
                <a:gd name="connsiteX5" fmla="*/ 69977 w 254571"/>
                <a:gd name="connsiteY5" fmla="*/ 239077 h 377951"/>
                <a:gd name="connsiteX6" fmla="*/ 73787 w 254571"/>
                <a:gd name="connsiteY6" fmla="*/ 174435 h 377951"/>
                <a:gd name="connsiteX7" fmla="*/ 73787 w 254571"/>
                <a:gd name="connsiteY7" fmla="*/ 0 h 377951"/>
                <a:gd name="connsiteX8" fmla="*/ 0 w 254571"/>
                <a:gd name="connsiteY8" fmla="*/ 0 h 377951"/>
                <a:gd name="connsiteX9" fmla="*/ 0 w 254571"/>
                <a:gd name="connsiteY9" fmla="*/ 377952 h 377951"/>
                <a:gd name="connsiteX10" fmla="*/ 73787 w 254571"/>
                <a:gd name="connsiteY10" fmla="*/ 377952 h 377951"/>
                <a:gd name="connsiteX11" fmla="*/ 73787 w 254571"/>
                <a:gd name="connsiteY11" fmla="*/ 316801 h 377951"/>
                <a:gd name="connsiteX12" fmla="*/ 108776 w 254571"/>
                <a:gd name="connsiteY12" fmla="*/ 272542 h 377951"/>
                <a:gd name="connsiteX13" fmla="*/ 173799 w 254571"/>
                <a:gd name="connsiteY13" fmla="*/ 377952 h 377951"/>
                <a:gd name="connsiteX14" fmla="*/ 254571 w 254571"/>
                <a:gd name="connsiteY14" fmla="*/ 377952 h 377951"/>
                <a:gd name="connsiteX15" fmla="*/ 157797 w 254571"/>
                <a:gd name="connsiteY15" fmla="*/ 219266 h 377951"/>
                <a:gd name="connsiteX16" fmla="*/ 157797 w 254571"/>
                <a:gd name="connsiteY16" fmla="*/ 219266 h 377951"/>
                <a:gd name="connsiteX17" fmla="*/ 157480 w 254571"/>
                <a:gd name="connsiteY17" fmla="*/ 219583 h 377951"/>
                <a:gd name="connsiteX18" fmla="*/ 157480 w 254571"/>
                <a:gd name="connsiteY18" fmla="*/ 219583 h 377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4571" h="377951">
                  <a:moveTo>
                    <a:pt x="157480" y="219583"/>
                  </a:moveTo>
                  <a:lnTo>
                    <a:pt x="246380" y="115062"/>
                  </a:lnTo>
                  <a:lnTo>
                    <a:pt x="160083" y="115062"/>
                  </a:lnTo>
                  <a:lnTo>
                    <a:pt x="103505" y="190182"/>
                  </a:lnTo>
                  <a:cubicBezTo>
                    <a:pt x="88646" y="210566"/>
                    <a:pt x="71438" y="239077"/>
                    <a:pt x="71438" y="239077"/>
                  </a:cubicBezTo>
                  <a:lnTo>
                    <a:pt x="69977" y="239077"/>
                  </a:lnTo>
                  <a:cubicBezTo>
                    <a:pt x="69977" y="239077"/>
                    <a:pt x="73787" y="206756"/>
                    <a:pt x="73787" y="174435"/>
                  </a:cubicBezTo>
                  <a:lnTo>
                    <a:pt x="73787" y="0"/>
                  </a:lnTo>
                  <a:lnTo>
                    <a:pt x="0" y="0"/>
                  </a:lnTo>
                  <a:lnTo>
                    <a:pt x="0" y="377952"/>
                  </a:lnTo>
                  <a:lnTo>
                    <a:pt x="73787" y="377952"/>
                  </a:lnTo>
                  <a:lnTo>
                    <a:pt x="73787" y="316801"/>
                  </a:lnTo>
                  <a:lnTo>
                    <a:pt x="108776" y="272542"/>
                  </a:lnTo>
                  <a:lnTo>
                    <a:pt x="173799" y="377952"/>
                  </a:lnTo>
                  <a:lnTo>
                    <a:pt x="254571" y="377952"/>
                  </a:lnTo>
                  <a:lnTo>
                    <a:pt x="157797" y="219266"/>
                  </a:lnTo>
                  <a:lnTo>
                    <a:pt x="157797" y="219266"/>
                  </a:lnTo>
                  <a:lnTo>
                    <a:pt x="157480" y="219583"/>
                  </a:lnTo>
                  <a:lnTo>
                    <a:pt x="157480" y="219583"/>
                  </a:lnTo>
                  <a:close/>
                </a:path>
              </a:pathLst>
            </a:custGeom>
            <a:grpFill/>
            <a:ln w="3175" cap="flat">
              <a:noFill/>
              <a:prstDash val="solid"/>
              <a:miter/>
            </a:ln>
          </p:spPr>
          <p:txBody>
            <a:bodyPr rtlCol="0" anchor="ctr"/>
            <a:lstStyle/>
            <a:p>
              <a:endParaRPr lang="fi-FI" dirty="0">
                <a:solidFill>
                  <a:schemeClr val="tx1"/>
                </a:solidFill>
              </a:endParaRPr>
            </a:p>
          </p:txBody>
        </p:sp>
        <p:sp>
          <p:nvSpPr>
            <p:cNvPr id="57" name="Vapaamuotoinen: Muoto 56">
              <a:extLst>
                <a:ext uri="{FF2B5EF4-FFF2-40B4-BE49-F238E27FC236}">
                  <a16:creationId xmlns:a16="http://schemas.microsoft.com/office/drawing/2014/main" id="{6B06E790-CF66-4AEB-CBC7-55103324BADA}"/>
                </a:ext>
              </a:extLst>
            </p:cNvPr>
            <p:cNvSpPr/>
            <p:nvPr/>
          </p:nvSpPr>
          <p:spPr>
            <a:xfrm>
              <a:off x="6982206" y="3177539"/>
              <a:ext cx="85343" cy="82295"/>
            </a:xfrm>
            <a:custGeom>
              <a:avLst/>
              <a:gdLst>
                <a:gd name="connsiteX0" fmla="*/ 42672 w 85343"/>
                <a:gd name="connsiteY0" fmla="*/ 0 h 82295"/>
                <a:gd name="connsiteX1" fmla="*/ 0 w 85343"/>
                <a:gd name="connsiteY1" fmla="*/ 41148 h 82295"/>
                <a:gd name="connsiteX2" fmla="*/ 42672 w 85343"/>
                <a:gd name="connsiteY2" fmla="*/ 82296 h 82295"/>
                <a:gd name="connsiteX3" fmla="*/ 85344 w 85343"/>
                <a:gd name="connsiteY3" fmla="*/ 41148 h 82295"/>
                <a:gd name="connsiteX4" fmla="*/ 42672 w 85343"/>
                <a:gd name="connsiteY4" fmla="*/ 0 h 82295"/>
                <a:gd name="connsiteX5" fmla="*/ 42672 w 85343"/>
                <a:gd name="connsiteY5" fmla="*/ 0 h 82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43" h="82295">
                  <a:moveTo>
                    <a:pt x="42672" y="0"/>
                  </a:moveTo>
                  <a:cubicBezTo>
                    <a:pt x="18605" y="0"/>
                    <a:pt x="0" y="17082"/>
                    <a:pt x="0" y="41148"/>
                  </a:cubicBezTo>
                  <a:cubicBezTo>
                    <a:pt x="0" y="65215"/>
                    <a:pt x="18859" y="82296"/>
                    <a:pt x="42672" y="82296"/>
                  </a:cubicBezTo>
                  <a:cubicBezTo>
                    <a:pt x="66484" y="82296"/>
                    <a:pt x="85344" y="65215"/>
                    <a:pt x="85344" y="41148"/>
                  </a:cubicBezTo>
                  <a:cubicBezTo>
                    <a:pt x="85344" y="17082"/>
                    <a:pt x="66738" y="0"/>
                    <a:pt x="42672" y="0"/>
                  </a:cubicBezTo>
                  <a:lnTo>
                    <a:pt x="42672" y="0"/>
                  </a:lnTo>
                  <a:close/>
                </a:path>
              </a:pathLst>
            </a:custGeom>
            <a:grpFill/>
            <a:ln w="3175" cap="flat">
              <a:noFill/>
              <a:prstDash val="solid"/>
              <a:miter/>
            </a:ln>
          </p:spPr>
          <p:txBody>
            <a:bodyPr rtlCol="0" anchor="ctr"/>
            <a:lstStyle/>
            <a:p>
              <a:endParaRPr lang="fi-FI" dirty="0">
                <a:solidFill>
                  <a:schemeClr val="tx1"/>
                </a:solidFill>
              </a:endParaRPr>
            </a:p>
          </p:txBody>
        </p:sp>
        <p:sp>
          <p:nvSpPr>
            <p:cNvPr id="58" name="Vapaamuotoinen: Muoto 57">
              <a:extLst>
                <a:ext uri="{FF2B5EF4-FFF2-40B4-BE49-F238E27FC236}">
                  <a16:creationId xmlns:a16="http://schemas.microsoft.com/office/drawing/2014/main" id="{C64D6AE0-507C-7688-BFCD-76A7FDFA0CFD}"/>
                </a:ext>
              </a:extLst>
            </p:cNvPr>
            <p:cNvSpPr/>
            <p:nvPr/>
          </p:nvSpPr>
          <p:spPr>
            <a:xfrm>
              <a:off x="6378702" y="3284220"/>
              <a:ext cx="233108" cy="269811"/>
            </a:xfrm>
            <a:custGeom>
              <a:avLst/>
              <a:gdLst>
                <a:gd name="connsiteX0" fmla="*/ 150368 w 233108"/>
                <a:gd name="connsiteY0" fmla="*/ 0 h 269811"/>
                <a:gd name="connsiteX1" fmla="*/ 71374 w 233108"/>
                <a:gd name="connsiteY1" fmla="*/ 49593 h 269811"/>
                <a:gd name="connsiteX2" fmla="*/ 69914 w 233108"/>
                <a:gd name="connsiteY2" fmla="*/ 49593 h 269811"/>
                <a:gd name="connsiteX3" fmla="*/ 73723 w 233108"/>
                <a:gd name="connsiteY3" fmla="*/ 6159 h 269811"/>
                <a:gd name="connsiteX4" fmla="*/ 0 w 233108"/>
                <a:gd name="connsiteY4" fmla="*/ 6159 h 269811"/>
                <a:gd name="connsiteX5" fmla="*/ 0 w 233108"/>
                <a:gd name="connsiteY5" fmla="*/ 269811 h 269811"/>
                <a:gd name="connsiteX6" fmla="*/ 73723 w 233108"/>
                <a:gd name="connsiteY6" fmla="*/ 269811 h 269811"/>
                <a:gd name="connsiteX7" fmla="*/ 73723 w 233108"/>
                <a:gd name="connsiteY7" fmla="*/ 113474 h 269811"/>
                <a:gd name="connsiteX8" fmla="*/ 119189 w 233108"/>
                <a:gd name="connsiteY8" fmla="*/ 62166 h 269811"/>
                <a:gd name="connsiteX9" fmla="*/ 158814 w 233108"/>
                <a:gd name="connsiteY9" fmla="*/ 115507 h 269811"/>
                <a:gd name="connsiteX10" fmla="*/ 158814 w 233108"/>
                <a:gd name="connsiteY10" fmla="*/ 269748 h 269811"/>
                <a:gd name="connsiteX11" fmla="*/ 233108 w 233108"/>
                <a:gd name="connsiteY11" fmla="*/ 269748 h 269811"/>
                <a:gd name="connsiteX12" fmla="*/ 233108 w 233108"/>
                <a:gd name="connsiteY12" fmla="*/ 100902 h 269811"/>
                <a:gd name="connsiteX13" fmla="*/ 150304 w 233108"/>
                <a:gd name="connsiteY13" fmla="*/ 0 h 269811"/>
                <a:gd name="connsiteX14" fmla="*/ 150304 w 233108"/>
                <a:gd name="connsiteY14" fmla="*/ 0 h 269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3108" h="269811">
                  <a:moveTo>
                    <a:pt x="150368" y="0"/>
                  </a:moveTo>
                  <a:cubicBezTo>
                    <a:pt x="106934" y="0"/>
                    <a:pt x="84518" y="25654"/>
                    <a:pt x="71374" y="49593"/>
                  </a:cubicBezTo>
                  <a:lnTo>
                    <a:pt x="69914" y="49593"/>
                  </a:lnTo>
                  <a:lnTo>
                    <a:pt x="73723" y="6159"/>
                  </a:lnTo>
                  <a:lnTo>
                    <a:pt x="0" y="6159"/>
                  </a:lnTo>
                  <a:lnTo>
                    <a:pt x="0" y="269811"/>
                  </a:lnTo>
                  <a:lnTo>
                    <a:pt x="73723" y="269811"/>
                  </a:lnTo>
                  <a:lnTo>
                    <a:pt x="73723" y="113474"/>
                  </a:lnTo>
                  <a:cubicBezTo>
                    <a:pt x="73723" y="83121"/>
                    <a:pt x="91503" y="62166"/>
                    <a:pt x="119189" y="62166"/>
                  </a:cubicBezTo>
                  <a:cubicBezTo>
                    <a:pt x="146876" y="62166"/>
                    <a:pt x="158814" y="80518"/>
                    <a:pt x="158814" y="115507"/>
                  </a:cubicBezTo>
                  <a:lnTo>
                    <a:pt x="158814" y="269748"/>
                  </a:lnTo>
                  <a:lnTo>
                    <a:pt x="233108" y="269748"/>
                  </a:lnTo>
                  <a:lnTo>
                    <a:pt x="233108" y="100902"/>
                  </a:lnTo>
                  <a:cubicBezTo>
                    <a:pt x="233108" y="35560"/>
                    <a:pt x="201041" y="0"/>
                    <a:pt x="150304" y="0"/>
                  </a:cubicBezTo>
                  <a:lnTo>
                    <a:pt x="150304" y="0"/>
                  </a:lnTo>
                  <a:close/>
                </a:path>
              </a:pathLst>
            </a:custGeom>
            <a:grpFill/>
            <a:ln w="3175" cap="flat">
              <a:noFill/>
              <a:prstDash val="solid"/>
              <a:miter/>
            </a:ln>
          </p:spPr>
          <p:txBody>
            <a:bodyPr rtlCol="0" anchor="ctr"/>
            <a:lstStyle/>
            <a:p>
              <a:endParaRPr lang="fi-FI" dirty="0">
                <a:solidFill>
                  <a:schemeClr val="tx1"/>
                </a:solidFill>
              </a:endParaRPr>
            </a:p>
          </p:txBody>
        </p:sp>
      </p:grpSp>
      <p:sp>
        <p:nvSpPr>
          <p:cNvPr id="2" name="Kuvatiedot">
            <a:extLst>
              <a:ext uri="{FF2B5EF4-FFF2-40B4-BE49-F238E27FC236}">
                <a16:creationId xmlns:a16="http://schemas.microsoft.com/office/drawing/2014/main" id="{140CE17A-1AA6-15F1-0672-6AA1DE5A57E6}"/>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4" name="Alatunnisteen paikkamerkki 3">
            <a:extLst>
              <a:ext uri="{FF2B5EF4-FFF2-40B4-BE49-F238E27FC236}">
                <a16:creationId xmlns:a16="http://schemas.microsoft.com/office/drawing/2014/main" id="{4CA2B6E3-6731-67A2-F196-3BB206616CEB}"/>
              </a:ext>
            </a:extLst>
          </p:cNvPr>
          <p:cNvSpPr>
            <a:spLocks noGrp="1"/>
          </p:cNvSpPr>
          <p:nvPr>
            <p:ph type="ftr" sz="quarter" idx="17"/>
          </p:nvPr>
        </p:nvSpPr>
        <p:spPr/>
        <p:txBody>
          <a:bodyPr/>
          <a:lstStyle>
            <a:lvl1pPr>
              <a:defRPr>
                <a:solidFill>
                  <a:schemeClr val="tx1"/>
                </a:solidFill>
              </a:defRPr>
            </a:lvl1pPr>
          </a:lstStyle>
          <a:p>
            <a:endParaRPr lang="fi-FI" dirty="0"/>
          </a:p>
        </p:txBody>
      </p:sp>
      <p:sp>
        <p:nvSpPr>
          <p:cNvPr id="3" name="Päivämäärän paikkamerkki 2">
            <a:extLst>
              <a:ext uri="{FF2B5EF4-FFF2-40B4-BE49-F238E27FC236}">
                <a16:creationId xmlns:a16="http://schemas.microsoft.com/office/drawing/2014/main" id="{A676952D-4B00-C5DB-9605-2C967C5E8230}"/>
              </a:ext>
            </a:extLst>
          </p:cNvPr>
          <p:cNvSpPr>
            <a:spLocks noGrp="1"/>
          </p:cNvSpPr>
          <p:nvPr>
            <p:ph type="dt" sz="half" idx="16"/>
          </p:nvPr>
        </p:nvSpPr>
        <p:spPr/>
        <p:txBody>
          <a:bodyPr/>
          <a:lstStyle>
            <a:lvl1pPr>
              <a:defRPr>
                <a:solidFill>
                  <a:schemeClr val="tx1"/>
                </a:solidFill>
              </a:defRPr>
            </a:lvl1pPr>
          </a:lstStyle>
          <a:p>
            <a:r>
              <a:rPr lang="fi-FI"/>
              <a:t>12.8.2025</a:t>
            </a:r>
            <a:endParaRPr lang="fi-FI" dirty="0"/>
          </a:p>
        </p:txBody>
      </p:sp>
      <p:sp>
        <p:nvSpPr>
          <p:cNvPr id="5" name="Dian numeron paikkamerkki 4">
            <a:extLst>
              <a:ext uri="{FF2B5EF4-FFF2-40B4-BE49-F238E27FC236}">
                <a16:creationId xmlns:a16="http://schemas.microsoft.com/office/drawing/2014/main" id="{07A9BB1B-DF0A-5A0B-0612-B705DC490C46}"/>
              </a:ext>
            </a:extLst>
          </p:cNvPr>
          <p:cNvSpPr>
            <a:spLocks noGrp="1"/>
          </p:cNvSpPr>
          <p:nvPr>
            <p:ph type="sldNum" sz="quarter" idx="18"/>
          </p:nvPr>
        </p:nvSpPr>
        <p:spPr/>
        <p:txBody>
          <a:bodyPr/>
          <a:lstStyle>
            <a:lvl1pPr>
              <a:defRPr>
                <a:solidFill>
                  <a:schemeClr val="tx1"/>
                </a:solidFill>
              </a:defRPr>
            </a:lvl1pPr>
          </a:lstStyle>
          <a:p>
            <a:fld id="{A9494116-C6F5-466F-B5C1-BBB074CB17FC}" type="slidenum">
              <a:rPr lang="fi-FI" smtClean="0"/>
              <a:pPr/>
              <a:t>‹#›</a:t>
            </a:fld>
            <a:endParaRPr lang="fi-FI" dirty="0"/>
          </a:p>
        </p:txBody>
      </p:sp>
    </p:spTree>
    <p:extLst>
      <p:ext uri="{BB962C8B-B14F-4D97-AF65-F5344CB8AC3E}">
        <p14:creationId xmlns:p14="http://schemas.microsoft.com/office/powerpoint/2010/main" val="2321770551"/>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preserve="1" userDrawn="1">
  <p:cSld name="Lopetusdia 2 A">
    <p:bg>
      <p:bgPr>
        <a:solidFill>
          <a:schemeClr val="accent5"/>
        </a:solidFill>
        <a:effectLst/>
      </p:bgPr>
    </p:bg>
    <p:spTree>
      <p:nvGrpSpPr>
        <p:cNvPr id="1" name=""/>
        <p:cNvGrpSpPr/>
        <p:nvPr/>
      </p:nvGrpSpPr>
      <p:grpSpPr>
        <a:xfrm>
          <a:off x="0" y="0"/>
          <a:ext cx="0" cy="0"/>
          <a:chOff x="0" y="0"/>
          <a:chExt cx="0" cy="0"/>
        </a:xfrm>
      </p:grpSpPr>
      <p:grpSp>
        <p:nvGrpSpPr>
          <p:cNvPr id="47" name="Logo">
            <a:extLst>
              <a:ext uri="{FF2B5EF4-FFF2-40B4-BE49-F238E27FC236}">
                <a16:creationId xmlns:a16="http://schemas.microsoft.com/office/drawing/2014/main" id="{0504A2EA-5005-825B-3166-24A681415FC2}"/>
              </a:ext>
              <a:ext uri="{C183D7F6-B498-43B3-948B-1728B52AA6E4}">
                <adec:decorative xmlns:adec="http://schemas.microsoft.com/office/drawing/2017/decorative" val="1"/>
              </a:ext>
            </a:extLst>
          </p:cNvPr>
          <p:cNvGrpSpPr/>
          <p:nvPr userDrawn="1"/>
        </p:nvGrpSpPr>
        <p:grpSpPr>
          <a:xfrm>
            <a:off x="4746435" y="2809494"/>
            <a:ext cx="2699130" cy="1239012"/>
            <a:chOff x="4738878" y="2816351"/>
            <a:chExt cx="2699130" cy="1239012"/>
          </a:xfrm>
          <a:solidFill>
            <a:schemeClr val="bg1"/>
          </a:solidFill>
        </p:grpSpPr>
        <p:sp>
          <p:nvSpPr>
            <p:cNvPr id="48" name="Vapaamuotoinen: Muoto 47">
              <a:extLst>
                <a:ext uri="{FF2B5EF4-FFF2-40B4-BE49-F238E27FC236}">
                  <a16:creationId xmlns:a16="http://schemas.microsoft.com/office/drawing/2014/main" id="{2170C824-4CB5-C694-6F50-0E7177E801DC}"/>
                </a:ext>
              </a:extLst>
            </p:cNvPr>
            <p:cNvSpPr/>
            <p:nvPr/>
          </p:nvSpPr>
          <p:spPr>
            <a:xfrm>
              <a:off x="5775197" y="3179064"/>
              <a:ext cx="128016" cy="381000"/>
            </a:xfrm>
            <a:custGeom>
              <a:avLst/>
              <a:gdLst>
                <a:gd name="connsiteX0" fmla="*/ 97155 w 128016"/>
                <a:gd name="connsiteY0" fmla="*/ 326199 h 381000"/>
                <a:gd name="connsiteX1" fmla="*/ 79693 w 128016"/>
                <a:gd name="connsiteY1" fmla="*/ 318897 h 381000"/>
                <a:gd name="connsiteX2" fmla="*/ 74168 w 128016"/>
                <a:gd name="connsiteY2" fmla="*/ 292671 h 381000"/>
                <a:gd name="connsiteX3" fmla="*/ 74168 w 128016"/>
                <a:gd name="connsiteY3" fmla="*/ 0 h 381000"/>
                <a:gd name="connsiteX4" fmla="*/ 0 w 128016"/>
                <a:gd name="connsiteY4" fmla="*/ 0 h 381000"/>
                <a:gd name="connsiteX5" fmla="*/ 0 w 128016"/>
                <a:gd name="connsiteY5" fmla="*/ 303149 h 381000"/>
                <a:gd name="connsiteX6" fmla="*/ 17463 w 128016"/>
                <a:gd name="connsiteY6" fmla="*/ 362331 h 381000"/>
                <a:gd name="connsiteX7" fmla="*/ 73025 w 128016"/>
                <a:gd name="connsiteY7" fmla="*/ 381000 h 381000"/>
                <a:gd name="connsiteX8" fmla="*/ 99505 w 128016"/>
                <a:gd name="connsiteY8" fmla="*/ 378079 h 381000"/>
                <a:gd name="connsiteX9" fmla="*/ 121603 w 128016"/>
                <a:gd name="connsiteY9" fmla="*/ 369888 h 381000"/>
                <a:gd name="connsiteX10" fmla="*/ 128016 w 128016"/>
                <a:gd name="connsiteY10" fmla="*/ 320358 h 381000"/>
                <a:gd name="connsiteX11" fmla="*/ 112586 w 128016"/>
                <a:gd name="connsiteY11" fmla="*/ 324739 h 381000"/>
                <a:gd name="connsiteX12" fmla="*/ 97155 w 128016"/>
                <a:gd name="connsiteY12" fmla="*/ 325882 h 381000"/>
                <a:gd name="connsiteX13" fmla="*/ 97155 w 128016"/>
                <a:gd name="connsiteY13" fmla="*/ 326199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8016" h="381000">
                  <a:moveTo>
                    <a:pt x="97155" y="326199"/>
                  </a:moveTo>
                  <a:cubicBezTo>
                    <a:pt x="87249" y="326199"/>
                    <a:pt x="83503" y="323850"/>
                    <a:pt x="79693" y="318897"/>
                  </a:cubicBezTo>
                  <a:cubicBezTo>
                    <a:pt x="75883" y="313944"/>
                    <a:pt x="74168" y="305181"/>
                    <a:pt x="74168" y="292671"/>
                  </a:cubicBezTo>
                  <a:lnTo>
                    <a:pt x="74168" y="0"/>
                  </a:lnTo>
                  <a:lnTo>
                    <a:pt x="0" y="0"/>
                  </a:lnTo>
                  <a:lnTo>
                    <a:pt x="0" y="303149"/>
                  </a:lnTo>
                  <a:cubicBezTo>
                    <a:pt x="0" y="330264"/>
                    <a:pt x="5842" y="350076"/>
                    <a:pt x="17463" y="362331"/>
                  </a:cubicBezTo>
                  <a:cubicBezTo>
                    <a:pt x="29083" y="374840"/>
                    <a:pt x="47752" y="381000"/>
                    <a:pt x="73025" y="381000"/>
                  </a:cubicBezTo>
                  <a:cubicBezTo>
                    <a:pt x="81724" y="381000"/>
                    <a:pt x="90488" y="380111"/>
                    <a:pt x="99505" y="378079"/>
                  </a:cubicBezTo>
                  <a:cubicBezTo>
                    <a:pt x="108522" y="376301"/>
                    <a:pt x="115824" y="373444"/>
                    <a:pt x="121603" y="369888"/>
                  </a:cubicBezTo>
                  <a:lnTo>
                    <a:pt x="128016" y="320358"/>
                  </a:lnTo>
                  <a:cubicBezTo>
                    <a:pt x="122174" y="322389"/>
                    <a:pt x="116967" y="323850"/>
                    <a:pt x="112586" y="324739"/>
                  </a:cubicBezTo>
                  <a:cubicBezTo>
                    <a:pt x="108204" y="325628"/>
                    <a:pt x="102997" y="325882"/>
                    <a:pt x="97155" y="325882"/>
                  </a:cubicBezTo>
                  <a:lnTo>
                    <a:pt x="97155" y="326199"/>
                  </a:lnTo>
                  <a:close/>
                </a:path>
              </a:pathLst>
            </a:custGeom>
            <a:grpFill/>
            <a:ln w="3175" cap="flat">
              <a:noFill/>
              <a:prstDash val="solid"/>
              <a:miter/>
            </a:ln>
          </p:spPr>
          <p:txBody>
            <a:bodyPr rtlCol="0" anchor="ctr"/>
            <a:lstStyle/>
            <a:p>
              <a:endParaRPr lang="fi-FI" dirty="0">
                <a:solidFill>
                  <a:schemeClr val="tx1"/>
                </a:solidFill>
              </a:endParaRPr>
            </a:p>
          </p:txBody>
        </p:sp>
        <p:sp>
          <p:nvSpPr>
            <p:cNvPr id="49" name="Vapaamuotoinen: Muoto 48">
              <a:extLst>
                <a:ext uri="{FF2B5EF4-FFF2-40B4-BE49-F238E27FC236}">
                  <a16:creationId xmlns:a16="http://schemas.microsoft.com/office/drawing/2014/main" id="{B84239CE-B61F-5920-97A9-7109D28DEAB9}"/>
                </a:ext>
              </a:extLst>
            </p:cNvPr>
            <p:cNvSpPr/>
            <p:nvPr/>
          </p:nvSpPr>
          <p:spPr>
            <a:xfrm>
              <a:off x="5470397" y="3284220"/>
              <a:ext cx="243840" cy="275844"/>
            </a:xfrm>
            <a:custGeom>
              <a:avLst/>
              <a:gdLst>
                <a:gd name="connsiteX0" fmla="*/ 243840 w 243840"/>
                <a:gd name="connsiteY0" fmla="*/ 121729 h 275844"/>
                <a:gd name="connsiteX1" fmla="*/ 126174 w 243840"/>
                <a:gd name="connsiteY1" fmla="*/ 0 h 275844"/>
                <a:gd name="connsiteX2" fmla="*/ 0 w 243840"/>
                <a:gd name="connsiteY2" fmla="*/ 138049 h 275844"/>
                <a:gd name="connsiteX3" fmla="*/ 127572 w 243840"/>
                <a:gd name="connsiteY3" fmla="*/ 275844 h 275844"/>
                <a:gd name="connsiteX4" fmla="*/ 240602 w 243840"/>
                <a:gd name="connsiteY4" fmla="*/ 213233 h 275844"/>
                <a:gd name="connsiteX5" fmla="*/ 178245 w 243840"/>
                <a:gd name="connsiteY5" fmla="*/ 178308 h 275844"/>
                <a:gd name="connsiteX6" fmla="*/ 127572 w 243840"/>
                <a:gd name="connsiteY6" fmla="*/ 221678 h 275844"/>
                <a:gd name="connsiteX7" fmla="*/ 69596 w 243840"/>
                <a:gd name="connsiteY7" fmla="*/ 157861 h 275844"/>
                <a:gd name="connsiteX8" fmla="*/ 240030 w 243840"/>
                <a:gd name="connsiteY8" fmla="*/ 157861 h 275844"/>
                <a:gd name="connsiteX9" fmla="*/ 243840 w 243840"/>
                <a:gd name="connsiteY9" fmla="*/ 121729 h 275844"/>
                <a:gd name="connsiteX10" fmla="*/ 243840 w 243840"/>
                <a:gd name="connsiteY10" fmla="*/ 121729 h 275844"/>
                <a:gd name="connsiteX11" fmla="*/ 71374 w 243840"/>
                <a:gd name="connsiteY11" fmla="*/ 108648 h 275844"/>
                <a:gd name="connsiteX12" fmla="*/ 126429 w 243840"/>
                <a:gd name="connsiteY12" fmla="*/ 53277 h 275844"/>
                <a:gd name="connsiteX13" fmla="*/ 175641 w 243840"/>
                <a:gd name="connsiteY13" fmla="*/ 108648 h 275844"/>
                <a:gd name="connsiteX14" fmla="*/ 71374 w 243840"/>
                <a:gd name="connsiteY14" fmla="*/ 108648 h 275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3840" h="275844">
                  <a:moveTo>
                    <a:pt x="243840" y="121729"/>
                  </a:moveTo>
                  <a:cubicBezTo>
                    <a:pt x="243840" y="50102"/>
                    <a:pt x="197231" y="0"/>
                    <a:pt x="126174" y="0"/>
                  </a:cubicBezTo>
                  <a:cubicBezTo>
                    <a:pt x="55118" y="0"/>
                    <a:pt x="0" y="51245"/>
                    <a:pt x="0" y="138049"/>
                  </a:cubicBezTo>
                  <a:cubicBezTo>
                    <a:pt x="0" y="224853"/>
                    <a:pt x="53911" y="275844"/>
                    <a:pt x="127572" y="275844"/>
                  </a:cubicBezTo>
                  <a:cubicBezTo>
                    <a:pt x="182626" y="275844"/>
                    <a:pt x="222250" y="246443"/>
                    <a:pt x="240602" y="213233"/>
                  </a:cubicBezTo>
                  <a:lnTo>
                    <a:pt x="178245" y="178308"/>
                  </a:lnTo>
                  <a:cubicBezTo>
                    <a:pt x="174180" y="203390"/>
                    <a:pt x="155258" y="221678"/>
                    <a:pt x="127572" y="221678"/>
                  </a:cubicBezTo>
                  <a:cubicBezTo>
                    <a:pt x="96711" y="221678"/>
                    <a:pt x="72517" y="200723"/>
                    <a:pt x="69596" y="157861"/>
                  </a:cubicBezTo>
                  <a:lnTo>
                    <a:pt x="240030" y="157861"/>
                  </a:lnTo>
                  <a:cubicBezTo>
                    <a:pt x="240030" y="157861"/>
                    <a:pt x="243840" y="143320"/>
                    <a:pt x="243840" y="121729"/>
                  </a:cubicBezTo>
                  <a:lnTo>
                    <a:pt x="243840" y="121729"/>
                  </a:lnTo>
                  <a:close/>
                  <a:moveTo>
                    <a:pt x="71374" y="108648"/>
                  </a:moveTo>
                  <a:cubicBezTo>
                    <a:pt x="77216" y="72517"/>
                    <a:pt x="99060" y="53277"/>
                    <a:pt x="126429" y="53277"/>
                  </a:cubicBezTo>
                  <a:cubicBezTo>
                    <a:pt x="155258" y="53277"/>
                    <a:pt x="175641" y="76898"/>
                    <a:pt x="175641" y="108648"/>
                  </a:cubicBezTo>
                  <a:lnTo>
                    <a:pt x="71374" y="108648"/>
                  </a:lnTo>
                  <a:close/>
                </a:path>
              </a:pathLst>
            </a:custGeom>
            <a:grpFill/>
            <a:ln w="3175" cap="flat">
              <a:noFill/>
              <a:prstDash val="solid"/>
              <a:miter/>
            </a:ln>
          </p:spPr>
          <p:txBody>
            <a:bodyPr rtlCol="0" anchor="ctr"/>
            <a:lstStyle/>
            <a:p>
              <a:endParaRPr lang="fi-FI" dirty="0">
                <a:solidFill>
                  <a:schemeClr val="tx1"/>
                </a:solidFill>
              </a:endParaRPr>
            </a:p>
          </p:txBody>
        </p:sp>
        <p:sp>
          <p:nvSpPr>
            <p:cNvPr id="50" name="Vapaamuotoinen: Muoto 49">
              <a:extLst>
                <a:ext uri="{FF2B5EF4-FFF2-40B4-BE49-F238E27FC236}">
                  <a16:creationId xmlns:a16="http://schemas.microsoft.com/office/drawing/2014/main" id="{5A731498-F5A3-1EFD-8105-50DFEED11608}"/>
                </a:ext>
              </a:extLst>
            </p:cNvPr>
            <p:cNvSpPr/>
            <p:nvPr/>
          </p:nvSpPr>
          <p:spPr>
            <a:xfrm>
              <a:off x="5927534" y="3284220"/>
              <a:ext cx="237744" cy="275844"/>
            </a:xfrm>
            <a:custGeom>
              <a:avLst/>
              <a:gdLst>
                <a:gd name="connsiteX0" fmla="*/ 119507 w 237744"/>
                <a:gd name="connsiteY0" fmla="*/ 53911 h 275844"/>
                <a:gd name="connsiteX1" fmla="*/ 174435 w 237744"/>
                <a:gd name="connsiteY1" fmla="*/ 95567 h 275844"/>
                <a:gd name="connsiteX2" fmla="*/ 237490 w 237744"/>
                <a:gd name="connsiteY2" fmla="*/ 60008 h 275844"/>
                <a:gd name="connsiteX3" fmla="*/ 116904 w 237744"/>
                <a:gd name="connsiteY3" fmla="*/ 0 h 275844"/>
                <a:gd name="connsiteX4" fmla="*/ 13145 w 237744"/>
                <a:gd name="connsiteY4" fmla="*/ 80963 h 275844"/>
                <a:gd name="connsiteX5" fmla="*/ 102362 w 237744"/>
                <a:gd name="connsiteY5" fmla="*/ 161353 h 275844"/>
                <a:gd name="connsiteX6" fmla="*/ 165418 w 237744"/>
                <a:gd name="connsiteY6" fmla="*/ 196278 h 275844"/>
                <a:gd name="connsiteX7" fmla="*/ 130556 w 237744"/>
                <a:gd name="connsiteY7" fmla="*/ 221933 h 275844"/>
                <a:gd name="connsiteX8" fmla="*/ 64262 w 237744"/>
                <a:gd name="connsiteY8" fmla="*/ 171831 h 275844"/>
                <a:gd name="connsiteX9" fmla="*/ 0 w 237744"/>
                <a:gd name="connsiteY9" fmla="*/ 207963 h 275844"/>
                <a:gd name="connsiteX10" fmla="*/ 131636 w 237744"/>
                <a:gd name="connsiteY10" fmla="*/ 275844 h 275844"/>
                <a:gd name="connsiteX11" fmla="*/ 237744 w 237744"/>
                <a:gd name="connsiteY11" fmla="*/ 191643 h 275844"/>
                <a:gd name="connsiteX12" fmla="*/ 159004 w 237744"/>
                <a:gd name="connsiteY12" fmla="*/ 111823 h 275844"/>
                <a:gd name="connsiteX13" fmla="*/ 85471 w 237744"/>
                <a:gd name="connsiteY13" fmla="*/ 77470 h 275844"/>
                <a:gd name="connsiteX14" fmla="*/ 120079 w 237744"/>
                <a:gd name="connsiteY14" fmla="*/ 53848 h 275844"/>
                <a:gd name="connsiteX15" fmla="*/ 119507 w 237744"/>
                <a:gd name="connsiteY15" fmla="*/ 53848 h 275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7744" h="275844">
                  <a:moveTo>
                    <a:pt x="119507" y="53911"/>
                  </a:moveTo>
                  <a:cubicBezTo>
                    <a:pt x="148273" y="53911"/>
                    <a:pt x="168021" y="72263"/>
                    <a:pt x="174435" y="95567"/>
                  </a:cubicBezTo>
                  <a:lnTo>
                    <a:pt x="237490" y="60008"/>
                  </a:lnTo>
                  <a:cubicBezTo>
                    <a:pt x="217170" y="25083"/>
                    <a:pt x="169164" y="0"/>
                    <a:pt x="116904" y="0"/>
                  </a:cubicBezTo>
                  <a:cubicBezTo>
                    <a:pt x="60516" y="0"/>
                    <a:pt x="13145" y="30861"/>
                    <a:pt x="13145" y="80963"/>
                  </a:cubicBezTo>
                  <a:cubicBezTo>
                    <a:pt x="13145" y="131064"/>
                    <a:pt x="62865" y="150876"/>
                    <a:pt x="102362" y="161353"/>
                  </a:cubicBezTo>
                  <a:cubicBezTo>
                    <a:pt x="136398" y="170688"/>
                    <a:pt x="165418" y="175323"/>
                    <a:pt x="165418" y="196278"/>
                  </a:cubicBezTo>
                  <a:cubicBezTo>
                    <a:pt x="165418" y="212915"/>
                    <a:pt x="150876" y="221933"/>
                    <a:pt x="130556" y="221933"/>
                  </a:cubicBezTo>
                  <a:cubicBezTo>
                    <a:pt x="95695" y="221933"/>
                    <a:pt x="72708" y="200406"/>
                    <a:pt x="64262" y="171831"/>
                  </a:cubicBezTo>
                  <a:lnTo>
                    <a:pt x="0" y="207963"/>
                  </a:lnTo>
                  <a:cubicBezTo>
                    <a:pt x="21527" y="249618"/>
                    <a:pt x="70041" y="275844"/>
                    <a:pt x="131636" y="275844"/>
                  </a:cubicBezTo>
                  <a:cubicBezTo>
                    <a:pt x="188595" y="275844"/>
                    <a:pt x="237744" y="244665"/>
                    <a:pt x="237744" y="191643"/>
                  </a:cubicBezTo>
                  <a:cubicBezTo>
                    <a:pt x="237744" y="143573"/>
                    <a:pt x="200279" y="124651"/>
                    <a:pt x="159004" y="111823"/>
                  </a:cubicBezTo>
                  <a:cubicBezTo>
                    <a:pt x="119761" y="99314"/>
                    <a:pt x="85471" y="97282"/>
                    <a:pt x="85471" y="77470"/>
                  </a:cubicBezTo>
                  <a:cubicBezTo>
                    <a:pt x="85471" y="62293"/>
                    <a:pt x="101156" y="53848"/>
                    <a:pt x="120079" y="53848"/>
                  </a:cubicBezTo>
                  <a:lnTo>
                    <a:pt x="119507" y="53848"/>
                  </a:lnTo>
                  <a:close/>
                </a:path>
              </a:pathLst>
            </a:custGeom>
            <a:grpFill/>
            <a:ln w="3175" cap="flat">
              <a:noFill/>
              <a:prstDash val="solid"/>
              <a:miter/>
            </a:ln>
          </p:spPr>
          <p:txBody>
            <a:bodyPr rtlCol="0" anchor="ctr"/>
            <a:lstStyle/>
            <a:p>
              <a:endParaRPr lang="fi-FI" dirty="0">
                <a:solidFill>
                  <a:schemeClr val="tx1"/>
                </a:solidFill>
              </a:endParaRPr>
            </a:p>
          </p:txBody>
        </p:sp>
        <p:sp>
          <p:nvSpPr>
            <p:cNvPr id="51" name="Vapaamuotoinen: Muoto 50">
              <a:extLst>
                <a:ext uri="{FF2B5EF4-FFF2-40B4-BE49-F238E27FC236}">
                  <a16:creationId xmlns:a16="http://schemas.microsoft.com/office/drawing/2014/main" id="{B38A1935-6745-9708-1A6B-4A2F707E4F57}"/>
                </a:ext>
              </a:extLst>
            </p:cNvPr>
            <p:cNvSpPr/>
            <p:nvPr/>
          </p:nvSpPr>
          <p:spPr>
            <a:xfrm>
              <a:off x="5113782" y="3192779"/>
              <a:ext cx="298703" cy="361188"/>
            </a:xfrm>
            <a:custGeom>
              <a:avLst/>
              <a:gdLst>
                <a:gd name="connsiteX0" fmla="*/ 221678 w 298703"/>
                <a:gd name="connsiteY0" fmla="*/ 143002 h 361188"/>
                <a:gd name="connsiteX1" fmla="*/ 77026 w 298703"/>
                <a:gd name="connsiteY1" fmla="*/ 143002 h 361188"/>
                <a:gd name="connsiteX2" fmla="*/ 77026 w 298703"/>
                <a:gd name="connsiteY2" fmla="*/ 0 h 361188"/>
                <a:gd name="connsiteX3" fmla="*/ 0 w 298703"/>
                <a:gd name="connsiteY3" fmla="*/ 0 h 361188"/>
                <a:gd name="connsiteX4" fmla="*/ 0 w 298703"/>
                <a:gd name="connsiteY4" fmla="*/ 361188 h 361188"/>
                <a:gd name="connsiteX5" fmla="*/ 77026 w 298703"/>
                <a:gd name="connsiteY5" fmla="*/ 361188 h 361188"/>
                <a:gd name="connsiteX6" fmla="*/ 77026 w 298703"/>
                <a:gd name="connsiteY6" fmla="*/ 211455 h 361188"/>
                <a:gd name="connsiteX7" fmla="*/ 221678 w 298703"/>
                <a:gd name="connsiteY7" fmla="*/ 211455 h 361188"/>
                <a:gd name="connsiteX8" fmla="*/ 221678 w 298703"/>
                <a:gd name="connsiteY8" fmla="*/ 361188 h 361188"/>
                <a:gd name="connsiteX9" fmla="*/ 298704 w 298703"/>
                <a:gd name="connsiteY9" fmla="*/ 361188 h 361188"/>
                <a:gd name="connsiteX10" fmla="*/ 298704 w 298703"/>
                <a:gd name="connsiteY10" fmla="*/ 0 h 361188"/>
                <a:gd name="connsiteX11" fmla="*/ 221678 w 298703"/>
                <a:gd name="connsiteY11" fmla="*/ 0 h 361188"/>
                <a:gd name="connsiteX12" fmla="*/ 221678 w 298703"/>
                <a:gd name="connsiteY12" fmla="*/ 143002 h 361188"/>
                <a:gd name="connsiteX13" fmla="*/ 221678 w 298703"/>
                <a:gd name="connsiteY13" fmla="*/ 143002 h 361188"/>
                <a:gd name="connsiteX14" fmla="*/ 221678 w 298703"/>
                <a:gd name="connsiteY14" fmla="*/ 143002 h 36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8703" h="361188">
                  <a:moveTo>
                    <a:pt x="221678" y="143002"/>
                  </a:moveTo>
                  <a:lnTo>
                    <a:pt x="77026" y="143002"/>
                  </a:lnTo>
                  <a:lnTo>
                    <a:pt x="77026" y="0"/>
                  </a:lnTo>
                  <a:lnTo>
                    <a:pt x="0" y="0"/>
                  </a:lnTo>
                  <a:lnTo>
                    <a:pt x="0" y="361188"/>
                  </a:lnTo>
                  <a:lnTo>
                    <a:pt x="77026" y="361188"/>
                  </a:lnTo>
                  <a:lnTo>
                    <a:pt x="77026" y="211455"/>
                  </a:lnTo>
                  <a:lnTo>
                    <a:pt x="221678" y="211455"/>
                  </a:lnTo>
                  <a:lnTo>
                    <a:pt x="221678" y="361188"/>
                  </a:lnTo>
                  <a:lnTo>
                    <a:pt x="298704" y="361188"/>
                  </a:lnTo>
                  <a:lnTo>
                    <a:pt x="298704" y="0"/>
                  </a:lnTo>
                  <a:lnTo>
                    <a:pt x="221678" y="0"/>
                  </a:lnTo>
                  <a:lnTo>
                    <a:pt x="221678" y="143002"/>
                  </a:lnTo>
                  <a:lnTo>
                    <a:pt x="221678" y="143002"/>
                  </a:lnTo>
                  <a:lnTo>
                    <a:pt x="221678" y="143002"/>
                  </a:lnTo>
                  <a:close/>
                </a:path>
              </a:pathLst>
            </a:custGeom>
            <a:grpFill/>
            <a:ln w="3175" cap="flat">
              <a:noFill/>
              <a:prstDash val="solid"/>
              <a:miter/>
            </a:ln>
          </p:spPr>
          <p:txBody>
            <a:bodyPr rtlCol="0" anchor="ctr"/>
            <a:lstStyle/>
            <a:p>
              <a:endParaRPr lang="fi-FI" dirty="0">
                <a:solidFill>
                  <a:schemeClr val="tx1"/>
                </a:solidFill>
              </a:endParaRPr>
            </a:p>
          </p:txBody>
        </p:sp>
        <p:sp>
          <p:nvSpPr>
            <p:cNvPr id="52" name="Vapaamuotoinen: Muoto 51">
              <a:extLst>
                <a:ext uri="{FF2B5EF4-FFF2-40B4-BE49-F238E27FC236}">
                  <a16:creationId xmlns:a16="http://schemas.microsoft.com/office/drawing/2014/main" id="{75D56676-3AD7-25C3-DE81-4527D6DD96A1}"/>
                </a:ext>
              </a:extLst>
            </p:cNvPr>
            <p:cNvSpPr/>
            <p:nvPr/>
          </p:nvSpPr>
          <p:spPr>
            <a:xfrm>
              <a:off x="4738878" y="2816351"/>
              <a:ext cx="2699130" cy="1239012"/>
            </a:xfrm>
            <a:custGeom>
              <a:avLst/>
              <a:gdLst>
                <a:gd name="connsiteX0" fmla="*/ 0 w 2699130"/>
                <a:gd name="connsiteY0" fmla="*/ 0 h 1239012"/>
                <a:gd name="connsiteX1" fmla="*/ 0 w 2699130"/>
                <a:gd name="connsiteY1" fmla="*/ 790702 h 1239012"/>
                <a:gd name="connsiteX2" fmla="*/ 324866 w 2699130"/>
                <a:gd name="connsiteY2" fmla="*/ 1113854 h 1239012"/>
                <a:gd name="connsiteX3" fmla="*/ 1103630 w 2699130"/>
                <a:gd name="connsiteY3" fmla="*/ 1113854 h 1239012"/>
                <a:gd name="connsiteX4" fmla="*/ 1309052 w 2699130"/>
                <a:gd name="connsiteY4" fmla="*/ 1198753 h 1239012"/>
                <a:gd name="connsiteX5" fmla="*/ 1349565 w 2699130"/>
                <a:gd name="connsiteY5" fmla="*/ 1239012 h 1239012"/>
                <a:gd name="connsiteX6" fmla="*/ 1390078 w 2699130"/>
                <a:gd name="connsiteY6" fmla="*/ 1198753 h 1239012"/>
                <a:gd name="connsiteX7" fmla="*/ 1390078 w 2699130"/>
                <a:gd name="connsiteY7" fmla="*/ 1198753 h 1239012"/>
                <a:gd name="connsiteX8" fmla="*/ 1595501 w 2699130"/>
                <a:gd name="connsiteY8" fmla="*/ 1113854 h 1239012"/>
                <a:gd name="connsiteX9" fmla="*/ 2372233 w 2699130"/>
                <a:gd name="connsiteY9" fmla="*/ 1113854 h 1239012"/>
                <a:gd name="connsiteX10" fmla="*/ 2699131 w 2699130"/>
                <a:gd name="connsiteY10" fmla="*/ 790702 h 1239012"/>
                <a:gd name="connsiteX11" fmla="*/ 2699131 w 2699130"/>
                <a:gd name="connsiteY11" fmla="*/ 0 h 1239012"/>
                <a:gd name="connsiteX12" fmla="*/ 127 w 2699130"/>
                <a:gd name="connsiteY12" fmla="*/ 0 h 1239012"/>
                <a:gd name="connsiteX13" fmla="*/ 2622105 w 2699130"/>
                <a:gd name="connsiteY13" fmla="*/ 790702 h 1239012"/>
                <a:gd name="connsiteX14" fmla="*/ 2372106 w 2699130"/>
                <a:gd name="connsiteY14" fmla="*/ 1037145 h 1239012"/>
                <a:gd name="connsiteX15" fmla="*/ 1595374 w 2699130"/>
                <a:gd name="connsiteY15" fmla="*/ 1037145 h 1239012"/>
                <a:gd name="connsiteX16" fmla="*/ 1349502 w 2699130"/>
                <a:gd name="connsiteY16" fmla="*/ 1131380 h 1239012"/>
                <a:gd name="connsiteX17" fmla="*/ 1103630 w 2699130"/>
                <a:gd name="connsiteY17" fmla="*/ 1037145 h 1239012"/>
                <a:gd name="connsiteX18" fmla="*/ 324866 w 2699130"/>
                <a:gd name="connsiteY18" fmla="*/ 1037145 h 1239012"/>
                <a:gd name="connsiteX19" fmla="*/ 76644 w 2699130"/>
                <a:gd name="connsiteY19" fmla="*/ 790702 h 1239012"/>
                <a:gd name="connsiteX20" fmla="*/ 76644 w 2699130"/>
                <a:gd name="connsiteY20" fmla="*/ 76962 h 1239012"/>
                <a:gd name="connsiteX21" fmla="*/ 2621852 w 2699130"/>
                <a:gd name="connsiteY21" fmla="*/ 76962 h 1239012"/>
                <a:gd name="connsiteX22" fmla="*/ 2621852 w 2699130"/>
                <a:gd name="connsiteY22" fmla="*/ 790702 h 1239012"/>
                <a:gd name="connsiteX23" fmla="*/ 2622169 w 2699130"/>
                <a:gd name="connsiteY23" fmla="*/ 790702 h 1239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99130" h="1239012">
                  <a:moveTo>
                    <a:pt x="0" y="0"/>
                  </a:moveTo>
                  <a:lnTo>
                    <a:pt x="0" y="790702"/>
                  </a:lnTo>
                  <a:cubicBezTo>
                    <a:pt x="0" y="968883"/>
                    <a:pt x="145669" y="1113854"/>
                    <a:pt x="324866" y="1113854"/>
                  </a:cubicBezTo>
                  <a:lnTo>
                    <a:pt x="1103630" y="1113854"/>
                  </a:lnTo>
                  <a:cubicBezTo>
                    <a:pt x="1181100" y="1113854"/>
                    <a:pt x="1254252" y="1143889"/>
                    <a:pt x="1309052" y="1198753"/>
                  </a:cubicBezTo>
                  <a:lnTo>
                    <a:pt x="1349565" y="1239012"/>
                  </a:lnTo>
                  <a:lnTo>
                    <a:pt x="1390078" y="1198753"/>
                  </a:lnTo>
                  <a:lnTo>
                    <a:pt x="1390078" y="1198753"/>
                  </a:lnTo>
                  <a:cubicBezTo>
                    <a:pt x="1444879" y="1144207"/>
                    <a:pt x="1517967" y="1113854"/>
                    <a:pt x="1595501" y="1113854"/>
                  </a:cubicBezTo>
                  <a:lnTo>
                    <a:pt x="2372233" y="1113854"/>
                  </a:lnTo>
                  <a:cubicBezTo>
                    <a:pt x="2552573" y="1113854"/>
                    <a:pt x="2699131" y="968883"/>
                    <a:pt x="2699131" y="790702"/>
                  </a:cubicBezTo>
                  <a:lnTo>
                    <a:pt x="2699131" y="0"/>
                  </a:lnTo>
                  <a:lnTo>
                    <a:pt x="127" y="0"/>
                  </a:lnTo>
                  <a:close/>
                  <a:moveTo>
                    <a:pt x="2622105" y="790702"/>
                  </a:moveTo>
                  <a:cubicBezTo>
                    <a:pt x="2622105" y="926592"/>
                    <a:pt x="2509965" y="1037145"/>
                    <a:pt x="2372106" y="1037145"/>
                  </a:cubicBezTo>
                  <a:lnTo>
                    <a:pt x="1595374" y="1037145"/>
                  </a:lnTo>
                  <a:cubicBezTo>
                    <a:pt x="1503616" y="1037145"/>
                    <a:pt x="1417066" y="1070420"/>
                    <a:pt x="1349502" y="1131380"/>
                  </a:cubicBezTo>
                  <a:cubicBezTo>
                    <a:pt x="1281938" y="1070737"/>
                    <a:pt x="1195388" y="1037145"/>
                    <a:pt x="1103630" y="1037145"/>
                  </a:cubicBezTo>
                  <a:lnTo>
                    <a:pt x="324866" y="1037145"/>
                  </a:lnTo>
                  <a:cubicBezTo>
                    <a:pt x="188214" y="1037145"/>
                    <a:pt x="76644" y="926592"/>
                    <a:pt x="76644" y="790702"/>
                  </a:cubicBezTo>
                  <a:lnTo>
                    <a:pt x="76644" y="76962"/>
                  </a:lnTo>
                  <a:lnTo>
                    <a:pt x="2621852" y="76962"/>
                  </a:lnTo>
                  <a:lnTo>
                    <a:pt x="2621852" y="790702"/>
                  </a:lnTo>
                  <a:lnTo>
                    <a:pt x="2622169" y="790702"/>
                  </a:lnTo>
                  <a:close/>
                </a:path>
              </a:pathLst>
            </a:custGeom>
            <a:grpFill/>
            <a:ln w="3175" cap="flat">
              <a:noFill/>
              <a:prstDash val="solid"/>
              <a:miter/>
            </a:ln>
          </p:spPr>
          <p:txBody>
            <a:bodyPr rtlCol="0" anchor="ctr"/>
            <a:lstStyle/>
            <a:p>
              <a:endParaRPr lang="fi-FI" dirty="0">
                <a:solidFill>
                  <a:schemeClr val="tx1"/>
                </a:solidFill>
              </a:endParaRPr>
            </a:p>
          </p:txBody>
        </p:sp>
        <p:sp>
          <p:nvSpPr>
            <p:cNvPr id="53" name="Vapaamuotoinen: Muoto 52">
              <a:extLst>
                <a:ext uri="{FF2B5EF4-FFF2-40B4-BE49-F238E27FC236}">
                  <a16:creationId xmlns:a16="http://schemas.microsoft.com/office/drawing/2014/main" id="{0F7474B5-79E0-6F08-B534-CEFDAF05AE9C}"/>
                </a:ext>
              </a:extLst>
            </p:cNvPr>
            <p:cNvSpPr/>
            <p:nvPr/>
          </p:nvSpPr>
          <p:spPr>
            <a:xfrm>
              <a:off x="6221729" y="3177539"/>
              <a:ext cx="85344" cy="82295"/>
            </a:xfrm>
            <a:custGeom>
              <a:avLst/>
              <a:gdLst>
                <a:gd name="connsiteX0" fmla="*/ 42672 w 85344"/>
                <a:gd name="connsiteY0" fmla="*/ 0 h 82295"/>
                <a:gd name="connsiteX1" fmla="*/ 0 w 85344"/>
                <a:gd name="connsiteY1" fmla="*/ 41148 h 82295"/>
                <a:gd name="connsiteX2" fmla="*/ 42672 w 85344"/>
                <a:gd name="connsiteY2" fmla="*/ 82296 h 82295"/>
                <a:gd name="connsiteX3" fmla="*/ 85344 w 85344"/>
                <a:gd name="connsiteY3" fmla="*/ 41148 h 82295"/>
                <a:gd name="connsiteX4" fmla="*/ 42672 w 85344"/>
                <a:gd name="connsiteY4" fmla="*/ 0 h 82295"/>
                <a:gd name="connsiteX5" fmla="*/ 42672 w 85344"/>
                <a:gd name="connsiteY5" fmla="*/ 0 h 82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44" h="82295">
                  <a:moveTo>
                    <a:pt x="42672" y="0"/>
                  </a:moveTo>
                  <a:cubicBezTo>
                    <a:pt x="18860" y="0"/>
                    <a:pt x="0" y="17082"/>
                    <a:pt x="0" y="41148"/>
                  </a:cubicBezTo>
                  <a:cubicBezTo>
                    <a:pt x="0" y="65215"/>
                    <a:pt x="18605" y="82296"/>
                    <a:pt x="42672" y="82296"/>
                  </a:cubicBezTo>
                  <a:cubicBezTo>
                    <a:pt x="66739" y="82296"/>
                    <a:pt x="85344" y="65215"/>
                    <a:pt x="85344" y="41148"/>
                  </a:cubicBezTo>
                  <a:cubicBezTo>
                    <a:pt x="85344" y="17082"/>
                    <a:pt x="66485" y="0"/>
                    <a:pt x="42672" y="0"/>
                  </a:cubicBezTo>
                  <a:lnTo>
                    <a:pt x="42672" y="0"/>
                  </a:lnTo>
                  <a:close/>
                </a:path>
              </a:pathLst>
            </a:custGeom>
            <a:grpFill/>
            <a:ln w="3175" cap="flat">
              <a:noFill/>
              <a:prstDash val="solid"/>
              <a:miter/>
            </a:ln>
          </p:spPr>
          <p:txBody>
            <a:bodyPr rtlCol="0" anchor="ctr"/>
            <a:lstStyle/>
            <a:p>
              <a:endParaRPr lang="fi-FI" dirty="0">
                <a:solidFill>
                  <a:schemeClr val="tx1"/>
                </a:solidFill>
              </a:endParaRPr>
            </a:p>
          </p:txBody>
        </p:sp>
        <p:sp>
          <p:nvSpPr>
            <p:cNvPr id="54" name="Vapaamuotoinen: Muoto 53">
              <a:extLst>
                <a:ext uri="{FF2B5EF4-FFF2-40B4-BE49-F238E27FC236}">
                  <a16:creationId xmlns:a16="http://schemas.microsoft.com/office/drawing/2014/main" id="{6437BBC1-939C-85C7-B77B-FAA0EE932ED3}"/>
                </a:ext>
              </a:extLst>
            </p:cNvPr>
            <p:cNvSpPr/>
            <p:nvPr/>
          </p:nvSpPr>
          <p:spPr>
            <a:xfrm>
              <a:off x="6227826" y="3290315"/>
              <a:ext cx="73152" cy="263652"/>
            </a:xfrm>
            <a:custGeom>
              <a:avLst/>
              <a:gdLst>
                <a:gd name="connsiteX0" fmla="*/ 0 w 73152"/>
                <a:gd name="connsiteY0" fmla="*/ 0 h 263652"/>
                <a:gd name="connsiteX1" fmla="*/ 73152 w 73152"/>
                <a:gd name="connsiteY1" fmla="*/ 0 h 263652"/>
                <a:gd name="connsiteX2" fmla="*/ 73152 w 73152"/>
                <a:gd name="connsiteY2" fmla="*/ 263652 h 263652"/>
                <a:gd name="connsiteX3" fmla="*/ 0 w 73152"/>
                <a:gd name="connsiteY3" fmla="*/ 263652 h 263652"/>
                <a:gd name="connsiteX4" fmla="*/ 0 w 73152"/>
                <a:gd name="connsiteY4" fmla="*/ 0 h 263652"/>
                <a:gd name="connsiteX5" fmla="*/ 0 w 73152"/>
                <a:gd name="connsiteY5" fmla="*/ 0 h 2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152" h="263652">
                  <a:moveTo>
                    <a:pt x="0" y="0"/>
                  </a:moveTo>
                  <a:lnTo>
                    <a:pt x="73152" y="0"/>
                  </a:lnTo>
                  <a:lnTo>
                    <a:pt x="73152" y="263652"/>
                  </a:lnTo>
                  <a:lnTo>
                    <a:pt x="0" y="263652"/>
                  </a:lnTo>
                  <a:lnTo>
                    <a:pt x="0" y="0"/>
                  </a:lnTo>
                  <a:lnTo>
                    <a:pt x="0" y="0"/>
                  </a:lnTo>
                  <a:close/>
                </a:path>
              </a:pathLst>
            </a:custGeom>
            <a:grpFill/>
            <a:ln w="3175" cap="flat">
              <a:noFill/>
              <a:prstDash val="solid"/>
              <a:miter/>
            </a:ln>
          </p:spPr>
          <p:txBody>
            <a:bodyPr rtlCol="0" anchor="ctr"/>
            <a:lstStyle/>
            <a:p>
              <a:endParaRPr lang="fi-FI" dirty="0">
                <a:solidFill>
                  <a:schemeClr val="tx1"/>
                </a:solidFill>
              </a:endParaRPr>
            </a:p>
          </p:txBody>
        </p:sp>
        <p:sp>
          <p:nvSpPr>
            <p:cNvPr id="55" name="Vapaamuotoinen: Muoto 54">
              <a:extLst>
                <a:ext uri="{FF2B5EF4-FFF2-40B4-BE49-F238E27FC236}">
                  <a16:creationId xmlns:a16="http://schemas.microsoft.com/office/drawing/2014/main" id="{3EB2AC38-D777-3353-9B7C-1A6E4C23BD4E}"/>
                </a:ext>
              </a:extLst>
            </p:cNvPr>
            <p:cNvSpPr/>
            <p:nvPr/>
          </p:nvSpPr>
          <p:spPr>
            <a:xfrm>
              <a:off x="6988302" y="3290315"/>
              <a:ext cx="74676" cy="263652"/>
            </a:xfrm>
            <a:custGeom>
              <a:avLst/>
              <a:gdLst>
                <a:gd name="connsiteX0" fmla="*/ 0 w 74676"/>
                <a:gd name="connsiteY0" fmla="*/ 0 h 263652"/>
                <a:gd name="connsiteX1" fmla="*/ 74676 w 74676"/>
                <a:gd name="connsiteY1" fmla="*/ 0 h 263652"/>
                <a:gd name="connsiteX2" fmla="*/ 74676 w 74676"/>
                <a:gd name="connsiteY2" fmla="*/ 263652 h 263652"/>
                <a:gd name="connsiteX3" fmla="*/ 0 w 74676"/>
                <a:gd name="connsiteY3" fmla="*/ 263652 h 263652"/>
                <a:gd name="connsiteX4" fmla="*/ 0 w 74676"/>
                <a:gd name="connsiteY4" fmla="*/ 0 h 263652"/>
                <a:gd name="connsiteX5" fmla="*/ 0 w 74676"/>
                <a:gd name="connsiteY5" fmla="*/ 0 h 2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676" h="263652">
                  <a:moveTo>
                    <a:pt x="0" y="0"/>
                  </a:moveTo>
                  <a:lnTo>
                    <a:pt x="74676" y="0"/>
                  </a:lnTo>
                  <a:lnTo>
                    <a:pt x="74676" y="263652"/>
                  </a:lnTo>
                  <a:lnTo>
                    <a:pt x="0" y="263652"/>
                  </a:lnTo>
                  <a:lnTo>
                    <a:pt x="0" y="0"/>
                  </a:lnTo>
                  <a:lnTo>
                    <a:pt x="0" y="0"/>
                  </a:lnTo>
                  <a:close/>
                </a:path>
              </a:pathLst>
            </a:custGeom>
            <a:grpFill/>
            <a:ln w="3175" cap="flat">
              <a:noFill/>
              <a:prstDash val="solid"/>
              <a:miter/>
            </a:ln>
          </p:spPr>
          <p:txBody>
            <a:bodyPr rtlCol="0" anchor="ctr"/>
            <a:lstStyle/>
            <a:p>
              <a:endParaRPr lang="fi-FI" dirty="0">
                <a:solidFill>
                  <a:schemeClr val="tx1"/>
                </a:solidFill>
              </a:endParaRPr>
            </a:p>
          </p:txBody>
        </p:sp>
        <p:sp>
          <p:nvSpPr>
            <p:cNvPr id="56" name="Vapaamuotoinen: Muoto 55">
              <a:extLst>
                <a:ext uri="{FF2B5EF4-FFF2-40B4-BE49-F238E27FC236}">
                  <a16:creationId xmlns:a16="http://schemas.microsoft.com/office/drawing/2014/main" id="{F6559C8B-6222-8B35-3CC8-D48557FA6A88}"/>
                </a:ext>
              </a:extLst>
            </p:cNvPr>
            <p:cNvSpPr/>
            <p:nvPr/>
          </p:nvSpPr>
          <p:spPr>
            <a:xfrm>
              <a:off x="6686486" y="3176016"/>
              <a:ext cx="254571" cy="377951"/>
            </a:xfrm>
            <a:custGeom>
              <a:avLst/>
              <a:gdLst>
                <a:gd name="connsiteX0" fmla="*/ 157480 w 254571"/>
                <a:gd name="connsiteY0" fmla="*/ 219583 h 377951"/>
                <a:gd name="connsiteX1" fmla="*/ 246380 w 254571"/>
                <a:gd name="connsiteY1" fmla="*/ 115062 h 377951"/>
                <a:gd name="connsiteX2" fmla="*/ 160083 w 254571"/>
                <a:gd name="connsiteY2" fmla="*/ 115062 h 377951"/>
                <a:gd name="connsiteX3" fmla="*/ 103505 w 254571"/>
                <a:gd name="connsiteY3" fmla="*/ 190182 h 377951"/>
                <a:gd name="connsiteX4" fmla="*/ 71438 w 254571"/>
                <a:gd name="connsiteY4" fmla="*/ 239077 h 377951"/>
                <a:gd name="connsiteX5" fmla="*/ 69977 w 254571"/>
                <a:gd name="connsiteY5" fmla="*/ 239077 h 377951"/>
                <a:gd name="connsiteX6" fmla="*/ 73787 w 254571"/>
                <a:gd name="connsiteY6" fmla="*/ 174435 h 377951"/>
                <a:gd name="connsiteX7" fmla="*/ 73787 w 254571"/>
                <a:gd name="connsiteY7" fmla="*/ 0 h 377951"/>
                <a:gd name="connsiteX8" fmla="*/ 0 w 254571"/>
                <a:gd name="connsiteY8" fmla="*/ 0 h 377951"/>
                <a:gd name="connsiteX9" fmla="*/ 0 w 254571"/>
                <a:gd name="connsiteY9" fmla="*/ 377952 h 377951"/>
                <a:gd name="connsiteX10" fmla="*/ 73787 w 254571"/>
                <a:gd name="connsiteY10" fmla="*/ 377952 h 377951"/>
                <a:gd name="connsiteX11" fmla="*/ 73787 w 254571"/>
                <a:gd name="connsiteY11" fmla="*/ 316801 h 377951"/>
                <a:gd name="connsiteX12" fmla="*/ 108776 w 254571"/>
                <a:gd name="connsiteY12" fmla="*/ 272542 h 377951"/>
                <a:gd name="connsiteX13" fmla="*/ 173799 w 254571"/>
                <a:gd name="connsiteY13" fmla="*/ 377952 h 377951"/>
                <a:gd name="connsiteX14" fmla="*/ 254571 w 254571"/>
                <a:gd name="connsiteY14" fmla="*/ 377952 h 377951"/>
                <a:gd name="connsiteX15" fmla="*/ 157797 w 254571"/>
                <a:gd name="connsiteY15" fmla="*/ 219266 h 377951"/>
                <a:gd name="connsiteX16" fmla="*/ 157797 w 254571"/>
                <a:gd name="connsiteY16" fmla="*/ 219266 h 377951"/>
                <a:gd name="connsiteX17" fmla="*/ 157480 w 254571"/>
                <a:gd name="connsiteY17" fmla="*/ 219583 h 377951"/>
                <a:gd name="connsiteX18" fmla="*/ 157480 w 254571"/>
                <a:gd name="connsiteY18" fmla="*/ 219583 h 377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4571" h="377951">
                  <a:moveTo>
                    <a:pt x="157480" y="219583"/>
                  </a:moveTo>
                  <a:lnTo>
                    <a:pt x="246380" y="115062"/>
                  </a:lnTo>
                  <a:lnTo>
                    <a:pt x="160083" y="115062"/>
                  </a:lnTo>
                  <a:lnTo>
                    <a:pt x="103505" y="190182"/>
                  </a:lnTo>
                  <a:cubicBezTo>
                    <a:pt x="88646" y="210566"/>
                    <a:pt x="71438" y="239077"/>
                    <a:pt x="71438" y="239077"/>
                  </a:cubicBezTo>
                  <a:lnTo>
                    <a:pt x="69977" y="239077"/>
                  </a:lnTo>
                  <a:cubicBezTo>
                    <a:pt x="69977" y="239077"/>
                    <a:pt x="73787" y="206756"/>
                    <a:pt x="73787" y="174435"/>
                  </a:cubicBezTo>
                  <a:lnTo>
                    <a:pt x="73787" y="0"/>
                  </a:lnTo>
                  <a:lnTo>
                    <a:pt x="0" y="0"/>
                  </a:lnTo>
                  <a:lnTo>
                    <a:pt x="0" y="377952"/>
                  </a:lnTo>
                  <a:lnTo>
                    <a:pt x="73787" y="377952"/>
                  </a:lnTo>
                  <a:lnTo>
                    <a:pt x="73787" y="316801"/>
                  </a:lnTo>
                  <a:lnTo>
                    <a:pt x="108776" y="272542"/>
                  </a:lnTo>
                  <a:lnTo>
                    <a:pt x="173799" y="377952"/>
                  </a:lnTo>
                  <a:lnTo>
                    <a:pt x="254571" y="377952"/>
                  </a:lnTo>
                  <a:lnTo>
                    <a:pt x="157797" y="219266"/>
                  </a:lnTo>
                  <a:lnTo>
                    <a:pt x="157797" y="219266"/>
                  </a:lnTo>
                  <a:lnTo>
                    <a:pt x="157480" y="219583"/>
                  </a:lnTo>
                  <a:lnTo>
                    <a:pt x="157480" y="219583"/>
                  </a:lnTo>
                  <a:close/>
                </a:path>
              </a:pathLst>
            </a:custGeom>
            <a:grpFill/>
            <a:ln w="3175" cap="flat">
              <a:noFill/>
              <a:prstDash val="solid"/>
              <a:miter/>
            </a:ln>
          </p:spPr>
          <p:txBody>
            <a:bodyPr rtlCol="0" anchor="ctr"/>
            <a:lstStyle/>
            <a:p>
              <a:endParaRPr lang="fi-FI" dirty="0">
                <a:solidFill>
                  <a:schemeClr val="tx1"/>
                </a:solidFill>
              </a:endParaRPr>
            </a:p>
          </p:txBody>
        </p:sp>
        <p:sp>
          <p:nvSpPr>
            <p:cNvPr id="57" name="Vapaamuotoinen: Muoto 56">
              <a:extLst>
                <a:ext uri="{FF2B5EF4-FFF2-40B4-BE49-F238E27FC236}">
                  <a16:creationId xmlns:a16="http://schemas.microsoft.com/office/drawing/2014/main" id="{6B06E790-CF66-4AEB-CBC7-55103324BADA}"/>
                </a:ext>
              </a:extLst>
            </p:cNvPr>
            <p:cNvSpPr/>
            <p:nvPr/>
          </p:nvSpPr>
          <p:spPr>
            <a:xfrm>
              <a:off x="6982206" y="3177539"/>
              <a:ext cx="85343" cy="82295"/>
            </a:xfrm>
            <a:custGeom>
              <a:avLst/>
              <a:gdLst>
                <a:gd name="connsiteX0" fmla="*/ 42672 w 85343"/>
                <a:gd name="connsiteY0" fmla="*/ 0 h 82295"/>
                <a:gd name="connsiteX1" fmla="*/ 0 w 85343"/>
                <a:gd name="connsiteY1" fmla="*/ 41148 h 82295"/>
                <a:gd name="connsiteX2" fmla="*/ 42672 w 85343"/>
                <a:gd name="connsiteY2" fmla="*/ 82296 h 82295"/>
                <a:gd name="connsiteX3" fmla="*/ 85344 w 85343"/>
                <a:gd name="connsiteY3" fmla="*/ 41148 h 82295"/>
                <a:gd name="connsiteX4" fmla="*/ 42672 w 85343"/>
                <a:gd name="connsiteY4" fmla="*/ 0 h 82295"/>
                <a:gd name="connsiteX5" fmla="*/ 42672 w 85343"/>
                <a:gd name="connsiteY5" fmla="*/ 0 h 82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43" h="82295">
                  <a:moveTo>
                    <a:pt x="42672" y="0"/>
                  </a:moveTo>
                  <a:cubicBezTo>
                    <a:pt x="18605" y="0"/>
                    <a:pt x="0" y="17082"/>
                    <a:pt x="0" y="41148"/>
                  </a:cubicBezTo>
                  <a:cubicBezTo>
                    <a:pt x="0" y="65215"/>
                    <a:pt x="18859" y="82296"/>
                    <a:pt x="42672" y="82296"/>
                  </a:cubicBezTo>
                  <a:cubicBezTo>
                    <a:pt x="66484" y="82296"/>
                    <a:pt x="85344" y="65215"/>
                    <a:pt x="85344" y="41148"/>
                  </a:cubicBezTo>
                  <a:cubicBezTo>
                    <a:pt x="85344" y="17082"/>
                    <a:pt x="66738" y="0"/>
                    <a:pt x="42672" y="0"/>
                  </a:cubicBezTo>
                  <a:lnTo>
                    <a:pt x="42672" y="0"/>
                  </a:lnTo>
                  <a:close/>
                </a:path>
              </a:pathLst>
            </a:custGeom>
            <a:grpFill/>
            <a:ln w="3175" cap="flat">
              <a:noFill/>
              <a:prstDash val="solid"/>
              <a:miter/>
            </a:ln>
          </p:spPr>
          <p:txBody>
            <a:bodyPr rtlCol="0" anchor="ctr"/>
            <a:lstStyle/>
            <a:p>
              <a:endParaRPr lang="fi-FI" dirty="0">
                <a:solidFill>
                  <a:schemeClr val="tx1"/>
                </a:solidFill>
              </a:endParaRPr>
            </a:p>
          </p:txBody>
        </p:sp>
        <p:sp>
          <p:nvSpPr>
            <p:cNvPr id="58" name="Vapaamuotoinen: Muoto 57">
              <a:extLst>
                <a:ext uri="{FF2B5EF4-FFF2-40B4-BE49-F238E27FC236}">
                  <a16:creationId xmlns:a16="http://schemas.microsoft.com/office/drawing/2014/main" id="{C64D6AE0-507C-7688-BFCD-76A7FDFA0CFD}"/>
                </a:ext>
              </a:extLst>
            </p:cNvPr>
            <p:cNvSpPr/>
            <p:nvPr/>
          </p:nvSpPr>
          <p:spPr>
            <a:xfrm>
              <a:off x="6378702" y="3284220"/>
              <a:ext cx="233108" cy="269811"/>
            </a:xfrm>
            <a:custGeom>
              <a:avLst/>
              <a:gdLst>
                <a:gd name="connsiteX0" fmla="*/ 150368 w 233108"/>
                <a:gd name="connsiteY0" fmla="*/ 0 h 269811"/>
                <a:gd name="connsiteX1" fmla="*/ 71374 w 233108"/>
                <a:gd name="connsiteY1" fmla="*/ 49593 h 269811"/>
                <a:gd name="connsiteX2" fmla="*/ 69914 w 233108"/>
                <a:gd name="connsiteY2" fmla="*/ 49593 h 269811"/>
                <a:gd name="connsiteX3" fmla="*/ 73723 w 233108"/>
                <a:gd name="connsiteY3" fmla="*/ 6159 h 269811"/>
                <a:gd name="connsiteX4" fmla="*/ 0 w 233108"/>
                <a:gd name="connsiteY4" fmla="*/ 6159 h 269811"/>
                <a:gd name="connsiteX5" fmla="*/ 0 w 233108"/>
                <a:gd name="connsiteY5" fmla="*/ 269811 h 269811"/>
                <a:gd name="connsiteX6" fmla="*/ 73723 w 233108"/>
                <a:gd name="connsiteY6" fmla="*/ 269811 h 269811"/>
                <a:gd name="connsiteX7" fmla="*/ 73723 w 233108"/>
                <a:gd name="connsiteY7" fmla="*/ 113474 h 269811"/>
                <a:gd name="connsiteX8" fmla="*/ 119189 w 233108"/>
                <a:gd name="connsiteY8" fmla="*/ 62166 h 269811"/>
                <a:gd name="connsiteX9" fmla="*/ 158814 w 233108"/>
                <a:gd name="connsiteY9" fmla="*/ 115507 h 269811"/>
                <a:gd name="connsiteX10" fmla="*/ 158814 w 233108"/>
                <a:gd name="connsiteY10" fmla="*/ 269748 h 269811"/>
                <a:gd name="connsiteX11" fmla="*/ 233108 w 233108"/>
                <a:gd name="connsiteY11" fmla="*/ 269748 h 269811"/>
                <a:gd name="connsiteX12" fmla="*/ 233108 w 233108"/>
                <a:gd name="connsiteY12" fmla="*/ 100902 h 269811"/>
                <a:gd name="connsiteX13" fmla="*/ 150304 w 233108"/>
                <a:gd name="connsiteY13" fmla="*/ 0 h 269811"/>
                <a:gd name="connsiteX14" fmla="*/ 150304 w 233108"/>
                <a:gd name="connsiteY14" fmla="*/ 0 h 269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3108" h="269811">
                  <a:moveTo>
                    <a:pt x="150368" y="0"/>
                  </a:moveTo>
                  <a:cubicBezTo>
                    <a:pt x="106934" y="0"/>
                    <a:pt x="84518" y="25654"/>
                    <a:pt x="71374" y="49593"/>
                  </a:cubicBezTo>
                  <a:lnTo>
                    <a:pt x="69914" y="49593"/>
                  </a:lnTo>
                  <a:lnTo>
                    <a:pt x="73723" y="6159"/>
                  </a:lnTo>
                  <a:lnTo>
                    <a:pt x="0" y="6159"/>
                  </a:lnTo>
                  <a:lnTo>
                    <a:pt x="0" y="269811"/>
                  </a:lnTo>
                  <a:lnTo>
                    <a:pt x="73723" y="269811"/>
                  </a:lnTo>
                  <a:lnTo>
                    <a:pt x="73723" y="113474"/>
                  </a:lnTo>
                  <a:cubicBezTo>
                    <a:pt x="73723" y="83121"/>
                    <a:pt x="91503" y="62166"/>
                    <a:pt x="119189" y="62166"/>
                  </a:cubicBezTo>
                  <a:cubicBezTo>
                    <a:pt x="146876" y="62166"/>
                    <a:pt x="158814" y="80518"/>
                    <a:pt x="158814" y="115507"/>
                  </a:cubicBezTo>
                  <a:lnTo>
                    <a:pt x="158814" y="269748"/>
                  </a:lnTo>
                  <a:lnTo>
                    <a:pt x="233108" y="269748"/>
                  </a:lnTo>
                  <a:lnTo>
                    <a:pt x="233108" y="100902"/>
                  </a:lnTo>
                  <a:cubicBezTo>
                    <a:pt x="233108" y="35560"/>
                    <a:pt x="201041" y="0"/>
                    <a:pt x="150304" y="0"/>
                  </a:cubicBezTo>
                  <a:lnTo>
                    <a:pt x="150304" y="0"/>
                  </a:lnTo>
                  <a:close/>
                </a:path>
              </a:pathLst>
            </a:custGeom>
            <a:grpFill/>
            <a:ln w="3175" cap="flat">
              <a:noFill/>
              <a:prstDash val="solid"/>
              <a:miter/>
            </a:ln>
          </p:spPr>
          <p:txBody>
            <a:bodyPr rtlCol="0" anchor="ctr"/>
            <a:lstStyle/>
            <a:p>
              <a:endParaRPr lang="fi-FI" dirty="0">
                <a:solidFill>
                  <a:schemeClr val="tx1"/>
                </a:solidFill>
              </a:endParaRPr>
            </a:p>
          </p:txBody>
        </p:sp>
      </p:grpSp>
      <p:sp>
        <p:nvSpPr>
          <p:cNvPr id="2" name="Kuvatiedot">
            <a:extLst>
              <a:ext uri="{FF2B5EF4-FFF2-40B4-BE49-F238E27FC236}">
                <a16:creationId xmlns:a16="http://schemas.microsoft.com/office/drawing/2014/main" id="{089A92F7-783E-693C-CF0A-CAC592993B3D}"/>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4" name="Alatunnisteen paikkamerkki 3">
            <a:extLst>
              <a:ext uri="{FF2B5EF4-FFF2-40B4-BE49-F238E27FC236}">
                <a16:creationId xmlns:a16="http://schemas.microsoft.com/office/drawing/2014/main" id="{1384E502-3E7D-402D-D83D-518B16985E53}"/>
              </a:ext>
            </a:extLst>
          </p:cNvPr>
          <p:cNvSpPr>
            <a:spLocks noGrp="1"/>
          </p:cNvSpPr>
          <p:nvPr>
            <p:ph type="ftr" sz="quarter" idx="17"/>
          </p:nvPr>
        </p:nvSpPr>
        <p:spPr/>
        <p:txBody>
          <a:bodyPr/>
          <a:lstStyle>
            <a:lvl1pPr>
              <a:defRPr>
                <a:solidFill>
                  <a:schemeClr val="tx1"/>
                </a:solidFill>
              </a:defRPr>
            </a:lvl1pPr>
          </a:lstStyle>
          <a:p>
            <a:endParaRPr lang="fi-FI" dirty="0"/>
          </a:p>
        </p:txBody>
      </p:sp>
      <p:sp>
        <p:nvSpPr>
          <p:cNvPr id="3" name="Päivämäärän paikkamerkki 2">
            <a:extLst>
              <a:ext uri="{FF2B5EF4-FFF2-40B4-BE49-F238E27FC236}">
                <a16:creationId xmlns:a16="http://schemas.microsoft.com/office/drawing/2014/main" id="{FB32BDB3-0635-BD81-8D2F-3D7208E34B62}"/>
              </a:ext>
            </a:extLst>
          </p:cNvPr>
          <p:cNvSpPr>
            <a:spLocks noGrp="1"/>
          </p:cNvSpPr>
          <p:nvPr>
            <p:ph type="dt" sz="half" idx="16"/>
          </p:nvPr>
        </p:nvSpPr>
        <p:spPr/>
        <p:txBody>
          <a:bodyPr/>
          <a:lstStyle>
            <a:lvl1pPr>
              <a:defRPr>
                <a:solidFill>
                  <a:schemeClr val="tx1"/>
                </a:solidFill>
              </a:defRPr>
            </a:lvl1pPr>
          </a:lstStyle>
          <a:p>
            <a:r>
              <a:rPr lang="fi-FI"/>
              <a:t>12.8.2025</a:t>
            </a:r>
            <a:endParaRPr lang="fi-FI" dirty="0"/>
          </a:p>
        </p:txBody>
      </p:sp>
      <p:sp>
        <p:nvSpPr>
          <p:cNvPr id="5" name="Dian numeron paikkamerkki 4">
            <a:extLst>
              <a:ext uri="{FF2B5EF4-FFF2-40B4-BE49-F238E27FC236}">
                <a16:creationId xmlns:a16="http://schemas.microsoft.com/office/drawing/2014/main" id="{14A46A18-C7AA-2609-D1B8-7EEEF1711614}"/>
              </a:ext>
            </a:extLst>
          </p:cNvPr>
          <p:cNvSpPr>
            <a:spLocks noGrp="1"/>
          </p:cNvSpPr>
          <p:nvPr>
            <p:ph type="sldNum" sz="quarter" idx="18"/>
          </p:nvPr>
        </p:nvSpPr>
        <p:spPr/>
        <p:txBody>
          <a:bodyPr/>
          <a:lstStyle>
            <a:lvl1pPr>
              <a:defRPr>
                <a:solidFill>
                  <a:schemeClr val="tx1"/>
                </a:solidFill>
              </a:defRPr>
            </a:lvl1pPr>
          </a:lstStyle>
          <a:p>
            <a:fld id="{A9494116-C6F5-466F-B5C1-BBB074CB17FC}" type="slidenum">
              <a:rPr lang="fi-FI" smtClean="0"/>
              <a:pPr/>
              <a:t>‹#›</a:t>
            </a:fld>
            <a:endParaRPr lang="fi-FI" dirty="0"/>
          </a:p>
        </p:txBody>
      </p:sp>
    </p:spTree>
    <p:extLst>
      <p:ext uri="{BB962C8B-B14F-4D97-AF65-F5344CB8AC3E}">
        <p14:creationId xmlns:p14="http://schemas.microsoft.com/office/powerpoint/2010/main" val="2892384226"/>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preserve="1" userDrawn="1">
  <p:cSld name="Otsikkodia">
    <p:spTree>
      <p:nvGrpSpPr>
        <p:cNvPr id="1" name=""/>
        <p:cNvGrpSpPr/>
        <p:nvPr/>
      </p:nvGrpSpPr>
      <p:grpSpPr>
        <a:xfrm>
          <a:off x="0" y="0"/>
          <a:ext cx="0" cy="0"/>
          <a:chOff x="0" y="0"/>
          <a:chExt cx="0" cy="0"/>
        </a:xfrm>
      </p:grpSpPr>
      <p:sp>
        <p:nvSpPr>
          <p:cNvPr id="2" name="Otsikko 1"/>
          <p:cNvSpPr>
            <a:spLocks noGrp="1"/>
          </p:cNvSpPr>
          <p:nvPr>
            <p:ph type="ctrTitle"/>
          </p:nvPr>
        </p:nvSpPr>
        <p:spPr>
          <a:xfrm>
            <a:off x="486383" y="457200"/>
            <a:ext cx="10661515" cy="5136204"/>
          </a:xfrm>
        </p:spPr>
        <p:txBody>
          <a:bodyPr/>
          <a:lstStyle>
            <a:lvl1pPr algn="l">
              <a:lnSpc>
                <a:spcPct val="85000"/>
              </a:lnSpc>
              <a:defRPr sz="7000">
                <a:latin typeface="+mj-lt"/>
              </a:defRPr>
            </a:lvl1pPr>
          </a:lstStyle>
          <a:p>
            <a:r>
              <a:rPr lang="fi-FI"/>
              <a:t>Muokkaa ots. perustyyl. napsautt.</a:t>
            </a:r>
          </a:p>
        </p:txBody>
      </p:sp>
      <p:sp>
        <p:nvSpPr>
          <p:cNvPr id="3" name="Päivämäärän paikkamerkki 3"/>
          <p:cNvSpPr>
            <a:spLocks noGrp="1"/>
          </p:cNvSpPr>
          <p:nvPr>
            <p:ph type="dt" sz="half" idx="10"/>
          </p:nvPr>
        </p:nvSpPr>
        <p:spPr/>
        <p:txBody>
          <a:bodyPr/>
          <a:lstStyle>
            <a:lvl1pPr>
              <a:defRPr/>
            </a:lvl1pPr>
          </a:lstStyle>
          <a:p>
            <a:pPr>
              <a:defRPr/>
            </a:pPr>
            <a:fld id="{9CE42B54-3454-4F02-9EDB-84E4A91EAF6E}" type="datetime1">
              <a:rPr lang="fi-FI"/>
              <a:pPr>
                <a:defRPr/>
              </a:pPr>
              <a:t>8.12.2025</a:t>
            </a:fld>
            <a:endParaRPr lang="fi-FI"/>
          </a:p>
        </p:txBody>
      </p:sp>
      <p:sp>
        <p:nvSpPr>
          <p:cNvPr id="4" name="Alatunnisteen paikkamerkki 4"/>
          <p:cNvSpPr>
            <a:spLocks noGrp="1"/>
          </p:cNvSpPr>
          <p:nvPr>
            <p:ph type="ftr" sz="quarter" idx="11"/>
          </p:nvPr>
        </p:nvSpPr>
        <p:spPr/>
        <p:txBody>
          <a:bodyPr/>
          <a:lstStyle>
            <a:lvl1pPr>
              <a:defRPr/>
            </a:lvl1pPr>
          </a:lstStyle>
          <a:p>
            <a:pPr>
              <a:defRPr/>
            </a:pPr>
            <a:r>
              <a:rPr lang="fi-FI"/>
              <a:t>Etunimi Sukunimi</a:t>
            </a:r>
          </a:p>
        </p:txBody>
      </p:sp>
      <p:sp>
        <p:nvSpPr>
          <p:cNvPr id="5" name="Dian numeron paikkamerkki 5"/>
          <p:cNvSpPr>
            <a:spLocks noGrp="1"/>
          </p:cNvSpPr>
          <p:nvPr>
            <p:ph type="sldNum" sz="quarter" idx="12"/>
          </p:nvPr>
        </p:nvSpPr>
        <p:spPr/>
        <p:txBody>
          <a:bodyPr/>
          <a:lstStyle>
            <a:lvl1pPr>
              <a:defRPr/>
            </a:lvl1pPr>
          </a:lstStyle>
          <a:p>
            <a:pPr>
              <a:defRPr/>
            </a:pPr>
            <a:fld id="{FF0A0238-7858-4C5D-9334-38D34ABA26BB}" type="slidenum">
              <a:rPr lang="fi-FI"/>
              <a:pPr>
                <a:defRPr/>
              </a:pPr>
              <a:t>‹#›</a:t>
            </a:fld>
            <a:endParaRPr lang="fi-FI"/>
          </a:p>
        </p:txBody>
      </p:sp>
    </p:spTree>
    <p:extLst>
      <p:ext uri="{BB962C8B-B14F-4D97-AF65-F5344CB8AC3E}">
        <p14:creationId xmlns:p14="http://schemas.microsoft.com/office/powerpoint/2010/main" val="3745049690"/>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showMasterSp="0" preserve="1" userDrawn="1">
  <p:cSld name="Otsikkodia nega">
    <p:bg>
      <p:bgPr>
        <a:solidFill>
          <a:srgbClr val="000000"/>
        </a:solidFill>
        <a:effectLst/>
      </p:bgPr>
    </p:bg>
    <p:spTree>
      <p:nvGrpSpPr>
        <p:cNvPr id="1" name=""/>
        <p:cNvGrpSpPr/>
        <p:nvPr/>
      </p:nvGrpSpPr>
      <p:grpSpPr>
        <a:xfrm>
          <a:off x="0" y="0"/>
          <a:ext cx="0" cy="0"/>
          <a:chOff x="0" y="0"/>
          <a:chExt cx="0" cy="0"/>
        </a:xfrm>
      </p:grpSpPr>
      <p:grpSp>
        <p:nvGrpSpPr>
          <p:cNvPr id="3" name="Ryhmä 8"/>
          <p:cNvGrpSpPr/>
          <p:nvPr/>
        </p:nvGrpSpPr>
        <p:grpSpPr bwMode="black">
          <a:xfrm>
            <a:off x="465667" y="6222027"/>
            <a:ext cx="804333" cy="373549"/>
            <a:chOff x="228601" y="704851"/>
            <a:chExt cx="11734800" cy="5449888"/>
          </a:xfrm>
          <a:solidFill>
            <a:srgbClr val="FFFFFF"/>
          </a:solidFill>
        </p:grpSpPr>
        <p:sp>
          <p:nvSpPr>
            <p:cNvPr id="4" name="Freeform 5"/>
            <p:cNvSpPr>
              <a:spLocks noEditPoints="1"/>
            </p:cNvSpPr>
            <p:nvPr/>
          </p:nvSpPr>
          <p:spPr bwMode="black">
            <a:xfrm>
              <a:off x="228601" y="704851"/>
              <a:ext cx="11734800" cy="5449888"/>
            </a:xfrm>
            <a:custGeom>
              <a:avLst/>
              <a:gdLst>
                <a:gd name="T0" fmla="*/ 16890 w 32573"/>
                <a:gd name="T1" fmla="*/ 14624 h 15116"/>
                <a:gd name="T2" fmla="*/ 19398 w 32573"/>
                <a:gd name="T3" fmla="*/ 13589 h 15116"/>
                <a:gd name="T4" fmla="*/ 28581 w 32573"/>
                <a:gd name="T5" fmla="*/ 13589 h 15116"/>
                <a:gd name="T6" fmla="*/ 32573 w 32573"/>
                <a:gd name="T7" fmla="*/ 9640 h 15116"/>
                <a:gd name="T8" fmla="*/ 32573 w 32573"/>
                <a:gd name="T9" fmla="*/ 0 h 15116"/>
                <a:gd name="T10" fmla="*/ 0 w 32573"/>
                <a:gd name="T11" fmla="*/ 0 h 15116"/>
                <a:gd name="T12" fmla="*/ 0 w 32573"/>
                <a:gd name="T13" fmla="*/ 9640 h 15116"/>
                <a:gd name="T14" fmla="*/ 3968 w 32573"/>
                <a:gd name="T15" fmla="*/ 13589 h 15116"/>
                <a:gd name="T16" fmla="*/ 13394 w 32573"/>
                <a:gd name="T17" fmla="*/ 13589 h 15116"/>
                <a:gd name="T18" fmla="*/ 15902 w 32573"/>
                <a:gd name="T19" fmla="*/ 14624 h 15116"/>
                <a:gd name="T20" fmla="*/ 16397 w 32573"/>
                <a:gd name="T21" fmla="*/ 15116 h 15116"/>
                <a:gd name="T22" fmla="*/ 16890 w 32573"/>
                <a:gd name="T23" fmla="*/ 14624 h 15116"/>
                <a:gd name="T24" fmla="*/ 31634 w 32573"/>
                <a:gd name="T25" fmla="*/ 939 h 15116"/>
                <a:gd name="T26" fmla="*/ 31634 w 32573"/>
                <a:gd name="T27" fmla="*/ 9640 h 15116"/>
                <a:gd name="T28" fmla="*/ 28581 w 32573"/>
                <a:gd name="T29" fmla="*/ 12650 h 15116"/>
                <a:gd name="T30" fmla="*/ 19398 w 32573"/>
                <a:gd name="T31" fmla="*/ 12650 h 15116"/>
                <a:gd name="T32" fmla="*/ 16397 w 32573"/>
                <a:gd name="T33" fmla="*/ 13798 h 15116"/>
                <a:gd name="T34" fmla="*/ 13394 w 32573"/>
                <a:gd name="T35" fmla="*/ 12650 h 15116"/>
                <a:gd name="T36" fmla="*/ 3968 w 32573"/>
                <a:gd name="T37" fmla="*/ 12650 h 15116"/>
                <a:gd name="T38" fmla="*/ 939 w 32573"/>
                <a:gd name="T39" fmla="*/ 9640 h 15116"/>
                <a:gd name="T40" fmla="*/ 939 w 32573"/>
                <a:gd name="T41" fmla="*/ 939 h 15116"/>
                <a:gd name="T42" fmla="*/ 31634 w 32573"/>
                <a:gd name="T43" fmla="*/ 939 h 1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573" h="15116">
                  <a:moveTo>
                    <a:pt x="16890" y="14624"/>
                  </a:moveTo>
                  <a:cubicBezTo>
                    <a:pt x="17560" y="13956"/>
                    <a:pt x="18451" y="13589"/>
                    <a:pt x="19398" y="13589"/>
                  </a:cubicBezTo>
                  <a:lnTo>
                    <a:pt x="28581" y="13589"/>
                  </a:lnTo>
                  <a:cubicBezTo>
                    <a:pt x="30783" y="13589"/>
                    <a:pt x="32573" y="11817"/>
                    <a:pt x="32573" y="9640"/>
                  </a:cubicBezTo>
                  <a:lnTo>
                    <a:pt x="32573" y="0"/>
                  </a:lnTo>
                  <a:lnTo>
                    <a:pt x="0" y="0"/>
                  </a:lnTo>
                  <a:lnTo>
                    <a:pt x="0" y="9640"/>
                  </a:lnTo>
                  <a:cubicBezTo>
                    <a:pt x="0" y="11817"/>
                    <a:pt x="1780" y="13589"/>
                    <a:pt x="3968" y="13589"/>
                  </a:cubicBezTo>
                  <a:lnTo>
                    <a:pt x="13394" y="13589"/>
                  </a:lnTo>
                  <a:cubicBezTo>
                    <a:pt x="14342" y="13589"/>
                    <a:pt x="15232" y="13956"/>
                    <a:pt x="15902" y="14624"/>
                  </a:cubicBezTo>
                  <a:lnTo>
                    <a:pt x="16397" y="15116"/>
                  </a:lnTo>
                  <a:lnTo>
                    <a:pt x="16890" y="14624"/>
                  </a:lnTo>
                  <a:close/>
                  <a:moveTo>
                    <a:pt x="31634" y="939"/>
                  </a:moveTo>
                  <a:lnTo>
                    <a:pt x="31634" y="9640"/>
                  </a:lnTo>
                  <a:cubicBezTo>
                    <a:pt x="31634" y="11300"/>
                    <a:pt x="30264" y="12650"/>
                    <a:pt x="28581" y="12650"/>
                  </a:cubicBezTo>
                  <a:lnTo>
                    <a:pt x="19398" y="12650"/>
                  </a:lnTo>
                  <a:cubicBezTo>
                    <a:pt x="18279" y="12650"/>
                    <a:pt x="17221" y="13055"/>
                    <a:pt x="16397" y="13798"/>
                  </a:cubicBezTo>
                  <a:cubicBezTo>
                    <a:pt x="15571" y="13056"/>
                    <a:pt x="14514" y="12650"/>
                    <a:pt x="13394" y="12650"/>
                  </a:cubicBezTo>
                  <a:lnTo>
                    <a:pt x="3968" y="12650"/>
                  </a:lnTo>
                  <a:cubicBezTo>
                    <a:pt x="2298" y="12650"/>
                    <a:pt x="939" y="11300"/>
                    <a:pt x="939" y="9640"/>
                  </a:cubicBezTo>
                  <a:lnTo>
                    <a:pt x="939" y="939"/>
                  </a:lnTo>
                  <a:lnTo>
                    <a:pt x="31634" y="9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5" name="Freeform 6"/>
            <p:cNvSpPr>
              <a:spLocks/>
            </p:cNvSpPr>
            <p:nvPr/>
          </p:nvSpPr>
          <p:spPr bwMode="black">
            <a:xfrm>
              <a:off x="9961563" y="2287588"/>
              <a:ext cx="377825" cy="363538"/>
            </a:xfrm>
            <a:custGeom>
              <a:avLst/>
              <a:gdLst>
                <a:gd name="T0" fmla="*/ 1048 w 1048"/>
                <a:gd name="T1" fmla="*/ 504 h 1009"/>
                <a:gd name="T2" fmla="*/ 525 w 1048"/>
                <a:gd name="T3" fmla="*/ 1009 h 1009"/>
                <a:gd name="T4" fmla="*/ 0 w 1048"/>
                <a:gd name="T5" fmla="*/ 504 h 1009"/>
                <a:gd name="T6" fmla="*/ 525 w 1048"/>
                <a:gd name="T7" fmla="*/ 0 h 1009"/>
                <a:gd name="T8" fmla="*/ 1048 w 1048"/>
                <a:gd name="T9" fmla="*/ 504 h 1009"/>
              </a:gdLst>
              <a:ahLst/>
              <a:cxnLst>
                <a:cxn ang="0">
                  <a:pos x="T0" y="T1"/>
                </a:cxn>
                <a:cxn ang="0">
                  <a:pos x="T2" y="T3"/>
                </a:cxn>
                <a:cxn ang="0">
                  <a:pos x="T4" y="T5"/>
                </a:cxn>
                <a:cxn ang="0">
                  <a:pos x="T6" y="T7"/>
                </a:cxn>
                <a:cxn ang="0">
                  <a:pos x="T8" y="T9"/>
                </a:cxn>
              </a:cxnLst>
              <a:rect l="0" t="0" r="r" b="b"/>
              <a:pathLst>
                <a:path w="1048" h="1009">
                  <a:moveTo>
                    <a:pt x="1048" y="504"/>
                  </a:moveTo>
                  <a:cubicBezTo>
                    <a:pt x="1048" y="798"/>
                    <a:pt x="818" y="1009"/>
                    <a:pt x="525" y="1009"/>
                  </a:cubicBezTo>
                  <a:cubicBezTo>
                    <a:pt x="230" y="1009"/>
                    <a:pt x="0" y="798"/>
                    <a:pt x="0" y="504"/>
                  </a:cubicBezTo>
                  <a:cubicBezTo>
                    <a:pt x="0" y="211"/>
                    <a:pt x="230" y="0"/>
                    <a:pt x="525" y="0"/>
                  </a:cubicBezTo>
                  <a:cubicBezTo>
                    <a:pt x="818" y="0"/>
                    <a:pt x="1048" y="211"/>
                    <a:pt x="1048" y="5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6" name="Rectangle 7"/>
            <p:cNvSpPr>
              <a:spLocks noChangeArrowheads="1"/>
            </p:cNvSpPr>
            <p:nvPr/>
          </p:nvSpPr>
          <p:spPr bwMode="black">
            <a:xfrm>
              <a:off x="9986963" y="2789238"/>
              <a:ext cx="327025" cy="1162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7" name="Freeform 8"/>
            <p:cNvSpPr>
              <a:spLocks/>
            </p:cNvSpPr>
            <p:nvPr/>
          </p:nvSpPr>
          <p:spPr bwMode="black">
            <a:xfrm>
              <a:off x="8709026" y="2282826"/>
              <a:ext cx="1119188" cy="1668463"/>
            </a:xfrm>
            <a:custGeom>
              <a:avLst/>
              <a:gdLst>
                <a:gd name="T0" fmla="*/ 1923 w 3105"/>
                <a:gd name="T1" fmla="*/ 2683 h 4625"/>
                <a:gd name="T2" fmla="*/ 3105 w 3105"/>
                <a:gd name="T3" fmla="*/ 4625 h 4625"/>
                <a:gd name="T4" fmla="*/ 2121 w 3105"/>
                <a:gd name="T5" fmla="*/ 4625 h 4625"/>
                <a:gd name="T6" fmla="*/ 1328 w 3105"/>
                <a:gd name="T7" fmla="*/ 3335 h 4625"/>
                <a:gd name="T8" fmla="*/ 901 w 3105"/>
                <a:gd name="T9" fmla="*/ 3878 h 4625"/>
                <a:gd name="T10" fmla="*/ 901 w 3105"/>
                <a:gd name="T11" fmla="*/ 4625 h 4625"/>
                <a:gd name="T12" fmla="*/ 0 w 3105"/>
                <a:gd name="T13" fmla="*/ 4625 h 4625"/>
                <a:gd name="T14" fmla="*/ 0 w 3105"/>
                <a:gd name="T15" fmla="*/ 0 h 4625"/>
                <a:gd name="T16" fmla="*/ 901 w 3105"/>
                <a:gd name="T17" fmla="*/ 0 h 4625"/>
                <a:gd name="T18" fmla="*/ 901 w 3105"/>
                <a:gd name="T19" fmla="*/ 2134 h 4625"/>
                <a:gd name="T20" fmla="*/ 856 w 3105"/>
                <a:gd name="T21" fmla="*/ 2926 h 4625"/>
                <a:gd name="T22" fmla="*/ 875 w 3105"/>
                <a:gd name="T23" fmla="*/ 2926 h 4625"/>
                <a:gd name="T24" fmla="*/ 1265 w 3105"/>
                <a:gd name="T25" fmla="*/ 2325 h 4625"/>
                <a:gd name="T26" fmla="*/ 1955 w 3105"/>
                <a:gd name="T27" fmla="*/ 1405 h 4625"/>
                <a:gd name="T28" fmla="*/ 3009 w 3105"/>
                <a:gd name="T29" fmla="*/ 1405 h 4625"/>
                <a:gd name="T30" fmla="*/ 1923 w 3105"/>
                <a:gd name="T31" fmla="*/ 2683 h 4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05" h="4625">
                  <a:moveTo>
                    <a:pt x="1923" y="2683"/>
                  </a:moveTo>
                  <a:lnTo>
                    <a:pt x="3105" y="4625"/>
                  </a:lnTo>
                  <a:lnTo>
                    <a:pt x="2121" y="4625"/>
                  </a:lnTo>
                  <a:lnTo>
                    <a:pt x="1328" y="3335"/>
                  </a:lnTo>
                  <a:lnTo>
                    <a:pt x="901" y="3878"/>
                  </a:lnTo>
                  <a:lnTo>
                    <a:pt x="901" y="4625"/>
                  </a:lnTo>
                  <a:lnTo>
                    <a:pt x="0" y="4625"/>
                  </a:lnTo>
                  <a:lnTo>
                    <a:pt x="0" y="0"/>
                  </a:lnTo>
                  <a:lnTo>
                    <a:pt x="901" y="0"/>
                  </a:lnTo>
                  <a:lnTo>
                    <a:pt x="901" y="2134"/>
                  </a:lnTo>
                  <a:cubicBezTo>
                    <a:pt x="901" y="2530"/>
                    <a:pt x="856" y="2926"/>
                    <a:pt x="856" y="2926"/>
                  </a:cubicBezTo>
                  <a:lnTo>
                    <a:pt x="875" y="2926"/>
                  </a:lnTo>
                  <a:cubicBezTo>
                    <a:pt x="875" y="2926"/>
                    <a:pt x="1086" y="2574"/>
                    <a:pt x="1265" y="2325"/>
                  </a:cubicBezTo>
                  <a:lnTo>
                    <a:pt x="1955" y="1405"/>
                  </a:lnTo>
                  <a:lnTo>
                    <a:pt x="3009" y="1405"/>
                  </a:lnTo>
                  <a:lnTo>
                    <a:pt x="1923" y="26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8" name="Freeform 9"/>
            <p:cNvSpPr>
              <a:spLocks/>
            </p:cNvSpPr>
            <p:nvPr/>
          </p:nvSpPr>
          <p:spPr bwMode="black">
            <a:xfrm>
              <a:off x="7353301" y="2762251"/>
              <a:ext cx="1027113" cy="1189038"/>
            </a:xfrm>
            <a:custGeom>
              <a:avLst/>
              <a:gdLst>
                <a:gd name="T0" fmla="*/ 2850 w 2850"/>
                <a:gd name="T1" fmla="*/ 1232 h 3296"/>
                <a:gd name="T2" fmla="*/ 1840 w 2850"/>
                <a:gd name="T3" fmla="*/ 0 h 3296"/>
                <a:gd name="T4" fmla="*/ 876 w 2850"/>
                <a:gd name="T5" fmla="*/ 607 h 3296"/>
                <a:gd name="T6" fmla="*/ 856 w 2850"/>
                <a:gd name="T7" fmla="*/ 607 h 3296"/>
                <a:gd name="T8" fmla="*/ 901 w 2850"/>
                <a:gd name="T9" fmla="*/ 76 h 3296"/>
                <a:gd name="T10" fmla="*/ 0 w 2850"/>
                <a:gd name="T11" fmla="*/ 76 h 3296"/>
                <a:gd name="T12" fmla="*/ 0 w 2850"/>
                <a:gd name="T13" fmla="*/ 3296 h 3296"/>
                <a:gd name="T14" fmla="*/ 901 w 2850"/>
                <a:gd name="T15" fmla="*/ 3296 h 3296"/>
                <a:gd name="T16" fmla="*/ 901 w 2850"/>
                <a:gd name="T17" fmla="*/ 1386 h 3296"/>
                <a:gd name="T18" fmla="*/ 1457 w 2850"/>
                <a:gd name="T19" fmla="*/ 760 h 3296"/>
                <a:gd name="T20" fmla="*/ 1942 w 2850"/>
                <a:gd name="T21" fmla="*/ 1412 h 3296"/>
                <a:gd name="T22" fmla="*/ 1942 w 2850"/>
                <a:gd name="T23" fmla="*/ 3296 h 3296"/>
                <a:gd name="T24" fmla="*/ 2850 w 2850"/>
                <a:gd name="T25" fmla="*/ 3296 h 3296"/>
                <a:gd name="T26" fmla="*/ 2850 w 2850"/>
                <a:gd name="T27" fmla="*/ 1232 h 3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50" h="3296">
                  <a:moveTo>
                    <a:pt x="2850" y="1232"/>
                  </a:moveTo>
                  <a:cubicBezTo>
                    <a:pt x="2850" y="434"/>
                    <a:pt x="2459" y="0"/>
                    <a:pt x="1840" y="0"/>
                  </a:cubicBezTo>
                  <a:cubicBezTo>
                    <a:pt x="1309" y="0"/>
                    <a:pt x="1035" y="312"/>
                    <a:pt x="876" y="607"/>
                  </a:cubicBezTo>
                  <a:lnTo>
                    <a:pt x="856" y="607"/>
                  </a:lnTo>
                  <a:lnTo>
                    <a:pt x="901" y="76"/>
                  </a:lnTo>
                  <a:lnTo>
                    <a:pt x="0" y="76"/>
                  </a:lnTo>
                  <a:lnTo>
                    <a:pt x="0" y="3296"/>
                  </a:lnTo>
                  <a:lnTo>
                    <a:pt x="901" y="3296"/>
                  </a:lnTo>
                  <a:lnTo>
                    <a:pt x="901" y="1386"/>
                  </a:lnTo>
                  <a:cubicBezTo>
                    <a:pt x="901" y="1015"/>
                    <a:pt x="1118" y="760"/>
                    <a:pt x="1457" y="760"/>
                  </a:cubicBezTo>
                  <a:cubicBezTo>
                    <a:pt x="1795" y="760"/>
                    <a:pt x="1942" y="983"/>
                    <a:pt x="1942" y="1412"/>
                  </a:cubicBezTo>
                  <a:lnTo>
                    <a:pt x="1942" y="3296"/>
                  </a:lnTo>
                  <a:lnTo>
                    <a:pt x="2850" y="3296"/>
                  </a:lnTo>
                  <a:lnTo>
                    <a:pt x="2850" y="12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9" name="Freeform 10"/>
            <p:cNvSpPr>
              <a:spLocks/>
            </p:cNvSpPr>
            <p:nvPr/>
          </p:nvSpPr>
          <p:spPr bwMode="black">
            <a:xfrm>
              <a:off x="6664326" y="2287588"/>
              <a:ext cx="377825" cy="363538"/>
            </a:xfrm>
            <a:custGeom>
              <a:avLst/>
              <a:gdLst>
                <a:gd name="T0" fmla="*/ 1047 w 1047"/>
                <a:gd name="T1" fmla="*/ 504 h 1009"/>
                <a:gd name="T2" fmla="*/ 524 w 1047"/>
                <a:gd name="T3" fmla="*/ 1009 h 1009"/>
                <a:gd name="T4" fmla="*/ 0 w 1047"/>
                <a:gd name="T5" fmla="*/ 504 h 1009"/>
                <a:gd name="T6" fmla="*/ 524 w 1047"/>
                <a:gd name="T7" fmla="*/ 0 h 1009"/>
                <a:gd name="T8" fmla="*/ 1047 w 1047"/>
                <a:gd name="T9" fmla="*/ 504 h 1009"/>
              </a:gdLst>
              <a:ahLst/>
              <a:cxnLst>
                <a:cxn ang="0">
                  <a:pos x="T0" y="T1"/>
                </a:cxn>
                <a:cxn ang="0">
                  <a:pos x="T2" y="T3"/>
                </a:cxn>
                <a:cxn ang="0">
                  <a:pos x="T4" y="T5"/>
                </a:cxn>
                <a:cxn ang="0">
                  <a:pos x="T6" y="T7"/>
                </a:cxn>
                <a:cxn ang="0">
                  <a:pos x="T8" y="T9"/>
                </a:cxn>
              </a:cxnLst>
              <a:rect l="0" t="0" r="r" b="b"/>
              <a:pathLst>
                <a:path w="1047" h="1009">
                  <a:moveTo>
                    <a:pt x="1047" y="504"/>
                  </a:moveTo>
                  <a:cubicBezTo>
                    <a:pt x="1047" y="798"/>
                    <a:pt x="817" y="1009"/>
                    <a:pt x="524" y="1009"/>
                  </a:cubicBezTo>
                  <a:cubicBezTo>
                    <a:pt x="229" y="1009"/>
                    <a:pt x="0" y="798"/>
                    <a:pt x="0" y="504"/>
                  </a:cubicBezTo>
                  <a:cubicBezTo>
                    <a:pt x="0" y="211"/>
                    <a:pt x="229" y="0"/>
                    <a:pt x="524" y="0"/>
                  </a:cubicBezTo>
                  <a:cubicBezTo>
                    <a:pt x="817" y="0"/>
                    <a:pt x="1047" y="211"/>
                    <a:pt x="1047" y="5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0" name="Rectangle 11"/>
            <p:cNvSpPr>
              <a:spLocks noChangeArrowheads="1"/>
            </p:cNvSpPr>
            <p:nvPr/>
          </p:nvSpPr>
          <p:spPr bwMode="black">
            <a:xfrm>
              <a:off x="6689726" y="2789238"/>
              <a:ext cx="327025" cy="1162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1" name="Freeform 12"/>
            <p:cNvSpPr>
              <a:spLocks/>
            </p:cNvSpPr>
            <p:nvPr/>
          </p:nvSpPr>
          <p:spPr bwMode="black">
            <a:xfrm>
              <a:off x="5399088" y="2762251"/>
              <a:ext cx="1047750" cy="1216025"/>
            </a:xfrm>
            <a:custGeom>
              <a:avLst/>
              <a:gdLst>
                <a:gd name="T0" fmla="*/ 2025 w 2907"/>
                <a:gd name="T1" fmla="*/ 2402 h 3373"/>
                <a:gd name="T2" fmla="*/ 1253 w 2907"/>
                <a:gd name="T3" fmla="*/ 1974 h 3373"/>
                <a:gd name="T4" fmla="*/ 160 w 2907"/>
                <a:gd name="T5" fmla="*/ 990 h 3373"/>
                <a:gd name="T6" fmla="*/ 1431 w 2907"/>
                <a:gd name="T7" fmla="*/ 0 h 3373"/>
                <a:gd name="T8" fmla="*/ 2907 w 2907"/>
                <a:gd name="T9" fmla="*/ 734 h 3373"/>
                <a:gd name="T10" fmla="*/ 2133 w 2907"/>
                <a:gd name="T11" fmla="*/ 1169 h 3373"/>
                <a:gd name="T12" fmla="*/ 1463 w 2907"/>
                <a:gd name="T13" fmla="*/ 657 h 3373"/>
                <a:gd name="T14" fmla="*/ 1042 w 2907"/>
                <a:gd name="T15" fmla="*/ 945 h 3373"/>
                <a:gd name="T16" fmla="*/ 1943 w 2907"/>
                <a:gd name="T17" fmla="*/ 1367 h 3373"/>
                <a:gd name="T18" fmla="*/ 2907 w 2907"/>
                <a:gd name="T19" fmla="*/ 2344 h 3373"/>
                <a:gd name="T20" fmla="*/ 1610 w 2907"/>
                <a:gd name="T21" fmla="*/ 3373 h 3373"/>
                <a:gd name="T22" fmla="*/ 0 w 2907"/>
                <a:gd name="T23" fmla="*/ 2543 h 3373"/>
                <a:gd name="T24" fmla="*/ 786 w 2907"/>
                <a:gd name="T25" fmla="*/ 2102 h 3373"/>
                <a:gd name="T26" fmla="*/ 1598 w 2907"/>
                <a:gd name="T27" fmla="*/ 2715 h 3373"/>
                <a:gd name="T28" fmla="*/ 2025 w 2907"/>
                <a:gd name="T29" fmla="*/ 2402 h 3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7" h="3373">
                  <a:moveTo>
                    <a:pt x="2025" y="2402"/>
                  </a:moveTo>
                  <a:cubicBezTo>
                    <a:pt x="2025" y="2146"/>
                    <a:pt x="1667" y="2089"/>
                    <a:pt x="1253" y="1974"/>
                  </a:cubicBezTo>
                  <a:cubicBezTo>
                    <a:pt x="766" y="1846"/>
                    <a:pt x="160" y="1603"/>
                    <a:pt x="160" y="990"/>
                  </a:cubicBezTo>
                  <a:cubicBezTo>
                    <a:pt x="160" y="383"/>
                    <a:pt x="741" y="0"/>
                    <a:pt x="1431" y="0"/>
                  </a:cubicBezTo>
                  <a:cubicBezTo>
                    <a:pt x="2070" y="0"/>
                    <a:pt x="2658" y="306"/>
                    <a:pt x="2907" y="734"/>
                  </a:cubicBezTo>
                  <a:lnTo>
                    <a:pt x="2133" y="1169"/>
                  </a:lnTo>
                  <a:cubicBezTo>
                    <a:pt x="2057" y="881"/>
                    <a:pt x="1814" y="657"/>
                    <a:pt x="1463" y="657"/>
                  </a:cubicBezTo>
                  <a:cubicBezTo>
                    <a:pt x="1233" y="657"/>
                    <a:pt x="1042" y="760"/>
                    <a:pt x="1042" y="945"/>
                  </a:cubicBezTo>
                  <a:cubicBezTo>
                    <a:pt x="1042" y="1188"/>
                    <a:pt x="1463" y="1213"/>
                    <a:pt x="1943" y="1367"/>
                  </a:cubicBezTo>
                  <a:cubicBezTo>
                    <a:pt x="2447" y="1527"/>
                    <a:pt x="2907" y="1757"/>
                    <a:pt x="2907" y="2344"/>
                  </a:cubicBezTo>
                  <a:cubicBezTo>
                    <a:pt x="2907" y="2990"/>
                    <a:pt x="2306" y="3373"/>
                    <a:pt x="1610" y="3373"/>
                  </a:cubicBezTo>
                  <a:cubicBezTo>
                    <a:pt x="856" y="3373"/>
                    <a:pt x="262" y="3053"/>
                    <a:pt x="0" y="2543"/>
                  </a:cubicBezTo>
                  <a:lnTo>
                    <a:pt x="786" y="2102"/>
                  </a:lnTo>
                  <a:cubicBezTo>
                    <a:pt x="888" y="2453"/>
                    <a:pt x="1169" y="2715"/>
                    <a:pt x="1598" y="2715"/>
                  </a:cubicBezTo>
                  <a:cubicBezTo>
                    <a:pt x="1847" y="2715"/>
                    <a:pt x="2025" y="2606"/>
                    <a:pt x="2025" y="24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2" name="Freeform 13"/>
            <p:cNvSpPr>
              <a:spLocks/>
            </p:cNvSpPr>
            <p:nvPr/>
          </p:nvSpPr>
          <p:spPr bwMode="black">
            <a:xfrm>
              <a:off x="4770438" y="2295526"/>
              <a:ext cx="563563" cy="1677988"/>
            </a:xfrm>
            <a:custGeom>
              <a:avLst/>
              <a:gdLst>
                <a:gd name="T0" fmla="*/ 907 w 1565"/>
                <a:gd name="T1" fmla="*/ 0 h 4657"/>
                <a:gd name="T2" fmla="*/ 0 w 1565"/>
                <a:gd name="T3" fmla="*/ 0 h 4657"/>
                <a:gd name="T4" fmla="*/ 0 w 1565"/>
                <a:gd name="T5" fmla="*/ 3706 h 4657"/>
                <a:gd name="T6" fmla="*/ 214 w 1565"/>
                <a:gd name="T7" fmla="*/ 4430 h 4657"/>
                <a:gd name="T8" fmla="*/ 894 w 1565"/>
                <a:gd name="T9" fmla="*/ 4657 h 4657"/>
                <a:gd name="T10" fmla="*/ 1220 w 1565"/>
                <a:gd name="T11" fmla="*/ 4622 h 4657"/>
                <a:gd name="T12" fmla="*/ 1488 w 1565"/>
                <a:gd name="T13" fmla="*/ 4523 h 4657"/>
                <a:gd name="T14" fmla="*/ 1565 w 1565"/>
                <a:gd name="T15" fmla="*/ 3916 h 4657"/>
                <a:gd name="T16" fmla="*/ 1377 w 1565"/>
                <a:gd name="T17" fmla="*/ 3970 h 4657"/>
                <a:gd name="T18" fmla="*/ 1188 w 1565"/>
                <a:gd name="T19" fmla="*/ 3986 h 4657"/>
                <a:gd name="T20" fmla="*/ 974 w 1565"/>
                <a:gd name="T21" fmla="*/ 3897 h 4657"/>
                <a:gd name="T22" fmla="*/ 907 w 1565"/>
                <a:gd name="T23" fmla="*/ 3577 h 4657"/>
                <a:gd name="T24" fmla="*/ 907 w 1565"/>
                <a:gd name="T25" fmla="*/ 0 h 4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5" h="4657">
                  <a:moveTo>
                    <a:pt x="907" y="0"/>
                  </a:moveTo>
                  <a:lnTo>
                    <a:pt x="0" y="0"/>
                  </a:lnTo>
                  <a:lnTo>
                    <a:pt x="0" y="3706"/>
                  </a:lnTo>
                  <a:cubicBezTo>
                    <a:pt x="0" y="4037"/>
                    <a:pt x="71" y="4279"/>
                    <a:pt x="214" y="4430"/>
                  </a:cubicBezTo>
                  <a:cubicBezTo>
                    <a:pt x="357" y="4582"/>
                    <a:pt x="583" y="4657"/>
                    <a:pt x="894" y="4657"/>
                  </a:cubicBezTo>
                  <a:cubicBezTo>
                    <a:pt x="1001" y="4657"/>
                    <a:pt x="1109" y="4645"/>
                    <a:pt x="1220" y="4622"/>
                  </a:cubicBezTo>
                  <a:cubicBezTo>
                    <a:pt x="1331" y="4599"/>
                    <a:pt x="1420" y="4566"/>
                    <a:pt x="1488" y="4523"/>
                  </a:cubicBezTo>
                  <a:lnTo>
                    <a:pt x="1565" y="3916"/>
                  </a:lnTo>
                  <a:cubicBezTo>
                    <a:pt x="1493" y="3942"/>
                    <a:pt x="1429" y="3960"/>
                    <a:pt x="1377" y="3970"/>
                  </a:cubicBezTo>
                  <a:cubicBezTo>
                    <a:pt x="1324" y="3981"/>
                    <a:pt x="1260" y="3986"/>
                    <a:pt x="1188" y="3986"/>
                  </a:cubicBezTo>
                  <a:cubicBezTo>
                    <a:pt x="1069" y="3986"/>
                    <a:pt x="1019" y="3957"/>
                    <a:pt x="974" y="3897"/>
                  </a:cubicBezTo>
                  <a:cubicBezTo>
                    <a:pt x="929" y="3837"/>
                    <a:pt x="907" y="3731"/>
                    <a:pt x="907" y="3577"/>
                  </a:cubicBezTo>
                  <a:lnTo>
                    <a:pt x="9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3" name="Freeform 14"/>
            <p:cNvSpPr>
              <a:spLocks noEditPoints="1"/>
            </p:cNvSpPr>
            <p:nvPr/>
          </p:nvSpPr>
          <p:spPr bwMode="black">
            <a:xfrm>
              <a:off x="3455988" y="2762251"/>
              <a:ext cx="1073150" cy="1216025"/>
            </a:xfrm>
            <a:custGeom>
              <a:avLst/>
              <a:gdLst>
                <a:gd name="T0" fmla="*/ 1540 w 2977"/>
                <a:gd name="T1" fmla="*/ 651 h 3373"/>
                <a:gd name="T2" fmla="*/ 869 w 2977"/>
                <a:gd name="T3" fmla="*/ 1328 h 3373"/>
                <a:gd name="T4" fmla="*/ 2140 w 2977"/>
                <a:gd name="T5" fmla="*/ 1328 h 3373"/>
                <a:gd name="T6" fmla="*/ 1540 w 2977"/>
                <a:gd name="T7" fmla="*/ 651 h 3373"/>
                <a:gd name="T8" fmla="*/ 2932 w 2977"/>
                <a:gd name="T9" fmla="*/ 1929 h 3373"/>
                <a:gd name="T10" fmla="*/ 850 w 2977"/>
                <a:gd name="T11" fmla="*/ 1929 h 3373"/>
                <a:gd name="T12" fmla="*/ 1559 w 2977"/>
                <a:gd name="T13" fmla="*/ 2708 h 3373"/>
                <a:gd name="T14" fmla="*/ 2179 w 2977"/>
                <a:gd name="T15" fmla="*/ 2178 h 3373"/>
                <a:gd name="T16" fmla="*/ 2938 w 2977"/>
                <a:gd name="T17" fmla="*/ 2606 h 3373"/>
                <a:gd name="T18" fmla="*/ 1559 w 2977"/>
                <a:gd name="T19" fmla="*/ 3373 h 3373"/>
                <a:gd name="T20" fmla="*/ 0 w 2977"/>
                <a:gd name="T21" fmla="*/ 1686 h 3373"/>
                <a:gd name="T22" fmla="*/ 1540 w 2977"/>
                <a:gd name="T23" fmla="*/ 0 h 3373"/>
                <a:gd name="T24" fmla="*/ 2977 w 2977"/>
                <a:gd name="T25" fmla="*/ 1488 h 3373"/>
                <a:gd name="T26" fmla="*/ 2932 w 2977"/>
                <a:gd name="T27" fmla="*/ 1929 h 3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77" h="3373">
                  <a:moveTo>
                    <a:pt x="1540" y="651"/>
                  </a:moveTo>
                  <a:cubicBezTo>
                    <a:pt x="1207" y="651"/>
                    <a:pt x="939" y="887"/>
                    <a:pt x="869" y="1328"/>
                  </a:cubicBezTo>
                  <a:lnTo>
                    <a:pt x="2140" y="1328"/>
                  </a:lnTo>
                  <a:cubicBezTo>
                    <a:pt x="2140" y="939"/>
                    <a:pt x="1891" y="651"/>
                    <a:pt x="1540" y="651"/>
                  </a:cubicBezTo>
                  <a:close/>
                  <a:moveTo>
                    <a:pt x="2932" y="1929"/>
                  </a:moveTo>
                  <a:lnTo>
                    <a:pt x="850" y="1929"/>
                  </a:lnTo>
                  <a:cubicBezTo>
                    <a:pt x="888" y="2453"/>
                    <a:pt x="1182" y="2708"/>
                    <a:pt x="1559" y="2708"/>
                  </a:cubicBezTo>
                  <a:cubicBezTo>
                    <a:pt x="1897" y="2708"/>
                    <a:pt x="2127" y="2485"/>
                    <a:pt x="2179" y="2178"/>
                  </a:cubicBezTo>
                  <a:lnTo>
                    <a:pt x="2938" y="2606"/>
                  </a:lnTo>
                  <a:cubicBezTo>
                    <a:pt x="2715" y="3015"/>
                    <a:pt x="2230" y="3373"/>
                    <a:pt x="1559" y="3373"/>
                  </a:cubicBezTo>
                  <a:cubicBezTo>
                    <a:pt x="658" y="3373"/>
                    <a:pt x="0" y="2747"/>
                    <a:pt x="0" y="1686"/>
                  </a:cubicBezTo>
                  <a:cubicBezTo>
                    <a:pt x="0" y="638"/>
                    <a:pt x="671" y="0"/>
                    <a:pt x="1540" y="0"/>
                  </a:cubicBezTo>
                  <a:cubicBezTo>
                    <a:pt x="2402" y="0"/>
                    <a:pt x="2977" y="613"/>
                    <a:pt x="2977" y="1488"/>
                  </a:cubicBezTo>
                  <a:cubicBezTo>
                    <a:pt x="2977" y="1750"/>
                    <a:pt x="2932" y="1929"/>
                    <a:pt x="2932" y="19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4" name="Freeform 15"/>
            <p:cNvSpPr>
              <a:spLocks/>
            </p:cNvSpPr>
            <p:nvPr/>
          </p:nvSpPr>
          <p:spPr bwMode="black">
            <a:xfrm>
              <a:off x="1879601" y="2357438"/>
              <a:ext cx="1311275" cy="1593850"/>
            </a:xfrm>
            <a:custGeom>
              <a:avLst/>
              <a:gdLst>
                <a:gd name="T0" fmla="*/ 2702 w 3641"/>
                <a:gd name="T1" fmla="*/ 4420 h 4420"/>
                <a:gd name="T2" fmla="*/ 3641 w 3641"/>
                <a:gd name="T3" fmla="*/ 4420 h 4420"/>
                <a:gd name="T4" fmla="*/ 3641 w 3641"/>
                <a:gd name="T5" fmla="*/ 0 h 4420"/>
                <a:gd name="T6" fmla="*/ 2702 w 3641"/>
                <a:gd name="T7" fmla="*/ 0 h 4420"/>
                <a:gd name="T8" fmla="*/ 2702 w 3641"/>
                <a:gd name="T9" fmla="*/ 1750 h 4420"/>
                <a:gd name="T10" fmla="*/ 939 w 3641"/>
                <a:gd name="T11" fmla="*/ 1750 h 4420"/>
                <a:gd name="T12" fmla="*/ 939 w 3641"/>
                <a:gd name="T13" fmla="*/ 0 h 4420"/>
                <a:gd name="T14" fmla="*/ 0 w 3641"/>
                <a:gd name="T15" fmla="*/ 0 h 4420"/>
                <a:gd name="T16" fmla="*/ 0 w 3641"/>
                <a:gd name="T17" fmla="*/ 4420 h 4420"/>
                <a:gd name="T18" fmla="*/ 939 w 3641"/>
                <a:gd name="T19" fmla="*/ 4420 h 4420"/>
                <a:gd name="T20" fmla="*/ 939 w 3641"/>
                <a:gd name="T21" fmla="*/ 2586 h 4420"/>
                <a:gd name="T22" fmla="*/ 2702 w 3641"/>
                <a:gd name="T23" fmla="*/ 2586 h 4420"/>
                <a:gd name="T24" fmla="*/ 2702 w 3641"/>
                <a:gd name="T25" fmla="*/ 4420 h 4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41" h="4420">
                  <a:moveTo>
                    <a:pt x="2702" y="4420"/>
                  </a:moveTo>
                  <a:lnTo>
                    <a:pt x="3641" y="4420"/>
                  </a:lnTo>
                  <a:lnTo>
                    <a:pt x="3641" y="0"/>
                  </a:lnTo>
                  <a:lnTo>
                    <a:pt x="2702" y="0"/>
                  </a:lnTo>
                  <a:lnTo>
                    <a:pt x="2702" y="1750"/>
                  </a:lnTo>
                  <a:lnTo>
                    <a:pt x="939" y="1750"/>
                  </a:lnTo>
                  <a:lnTo>
                    <a:pt x="939" y="0"/>
                  </a:lnTo>
                  <a:lnTo>
                    <a:pt x="0" y="0"/>
                  </a:lnTo>
                  <a:lnTo>
                    <a:pt x="0" y="4420"/>
                  </a:lnTo>
                  <a:lnTo>
                    <a:pt x="939" y="4420"/>
                  </a:lnTo>
                  <a:lnTo>
                    <a:pt x="939" y="2586"/>
                  </a:lnTo>
                  <a:lnTo>
                    <a:pt x="2702" y="2586"/>
                  </a:lnTo>
                  <a:lnTo>
                    <a:pt x="2702" y="44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grpSp>
      <p:sp>
        <p:nvSpPr>
          <p:cNvPr id="2" name="Otsikko 1"/>
          <p:cNvSpPr>
            <a:spLocks noGrp="1"/>
          </p:cNvSpPr>
          <p:nvPr>
            <p:ph type="ctrTitle"/>
          </p:nvPr>
        </p:nvSpPr>
        <p:spPr>
          <a:xfrm>
            <a:off x="486383" y="457200"/>
            <a:ext cx="10661515" cy="5136204"/>
          </a:xfrm>
        </p:spPr>
        <p:txBody>
          <a:bodyPr/>
          <a:lstStyle>
            <a:lvl1pPr algn="l">
              <a:lnSpc>
                <a:spcPct val="85000"/>
              </a:lnSpc>
              <a:defRPr sz="7000">
                <a:solidFill>
                  <a:srgbClr val="FFFFFF"/>
                </a:solidFill>
                <a:latin typeface="+mj-lt"/>
              </a:defRPr>
            </a:lvl1pPr>
          </a:lstStyle>
          <a:p>
            <a:r>
              <a:rPr lang="fi-FI"/>
              <a:t>Muokkaa ots. perustyyl. napsautt.</a:t>
            </a:r>
          </a:p>
        </p:txBody>
      </p:sp>
      <p:sp>
        <p:nvSpPr>
          <p:cNvPr id="15" name="Päivämäärän paikkamerkki 3"/>
          <p:cNvSpPr>
            <a:spLocks noGrp="1"/>
          </p:cNvSpPr>
          <p:nvPr>
            <p:ph type="dt" sz="half" idx="10"/>
          </p:nvPr>
        </p:nvSpPr>
        <p:spPr/>
        <p:txBody>
          <a:bodyPr/>
          <a:lstStyle>
            <a:lvl1pPr>
              <a:defRPr smtClean="0">
                <a:solidFill>
                  <a:srgbClr val="FFFFFF"/>
                </a:solidFill>
              </a:defRPr>
            </a:lvl1pPr>
          </a:lstStyle>
          <a:p>
            <a:pPr>
              <a:defRPr/>
            </a:pPr>
            <a:fld id="{D925FE7F-639B-4F41-B411-9A10F7DF6F82}" type="datetime1">
              <a:rPr lang="fi-FI"/>
              <a:pPr>
                <a:defRPr/>
              </a:pPr>
              <a:t>8.12.2025</a:t>
            </a:fld>
            <a:endParaRPr lang="fi-FI"/>
          </a:p>
        </p:txBody>
      </p:sp>
      <p:sp>
        <p:nvSpPr>
          <p:cNvPr id="16" name="Alatunnisteen paikkamerkki 4"/>
          <p:cNvSpPr>
            <a:spLocks noGrp="1"/>
          </p:cNvSpPr>
          <p:nvPr>
            <p:ph type="ftr" sz="quarter" idx="11"/>
          </p:nvPr>
        </p:nvSpPr>
        <p:spPr/>
        <p:txBody>
          <a:bodyPr/>
          <a:lstStyle>
            <a:lvl1pPr>
              <a:defRPr smtClean="0">
                <a:solidFill>
                  <a:srgbClr val="FFFFFF"/>
                </a:solidFill>
              </a:defRPr>
            </a:lvl1pPr>
          </a:lstStyle>
          <a:p>
            <a:pPr>
              <a:defRPr/>
            </a:pPr>
            <a:r>
              <a:rPr lang="fi-FI"/>
              <a:t>Etunimi Sukunimi</a:t>
            </a:r>
          </a:p>
        </p:txBody>
      </p:sp>
      <p:sp>
        <p:nvSpPr>
          <p:cNvPr id="17" name="Dian numeron paikkamerkki 5"/>
          <p:cNvSpPr>
            <a:spLocks noGrp="1"/>
          </p:cNvSpPr>
          <p:nvPr>
            <p:ph type="sldNum" sz="quarter" idx="12"/>
          </p:nvPr>
        </p:nvSpPr>
        <p:spPr/>
        <p:txBody>
          <a:bodyPr/>
          <a:lstStyle>
            <a:lvl1pPr>
              <a:defRPr smtClean="0">
                <a:solidFill>
                  <a:srgbClr val="FFFFFF"/>
                </a:solidFill>
              </a:defRPr>
            </a:lvl1pPr>
          </a:lstStyle>
          <a:p>
            <a:pPr>
              <a:defRPr/>
            </a:pPr>
            <a:fld id="{B3BA1A6B-480F-4EC3-B195-0111055878D7}" type="slidenum">
              <a:rPr lang="fi-FI"/>
              <a:pPr>
                <a:defRPr/>
              </a:pPr>
              <a:t>‹#›</a:t>
            </a:fld>
            <a:endParaRPr lang="fi-FI"/>
          </a:p>
        </p:txBody>
      </p:sp>
    </p:spTree>
    <p:extLst>
      <p:ext uri="{BB962C8B-B14F-4D97-AF65-F5344CB8AC3E}">
        <p14:creationId xmlns:p14="http://schemas.microsoft.com/office/powerpoint/2010/main" val="2008473744"/>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Prosessikaavio 1">
    <p:bg bwMode="ltGray">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46099" y="546100"/>
            <a:ext cx="11104564" cy="738188"/>
          </a:xfrm>
          <a:prstGeom prst="rect">
            <a:avLst/>
          </a:prstGeom>
        </p:spPr>
        <p:txBody>
          <a:bodyPr anchor="t"/>
          <a:lstStyle>
            <a:lvl1pPr algn="ctr">
              <a:defRPr sz="3600"/>
            </a:lvl1pPr>
          </a:lstStyle>
          <a:p>
            <a:r>
              <a:rPr lang="fi-FI" dirty="0"/>
              <a:t>Prosessikaavio 1 </a:t>
            </a:r>
          </a:p>
        </p:txBody>
      </p:sp>
      <p:sp>
        <p:nvSpPr>
          <p:cNvPr id="29" name="Tekstin paikkamerkki 28">
            <a:extLst>
              <a:ext uri="{FF2B5EF4-FFF2-40B4-BE49-F238E27FC236}">
                <a16:creationId xmlns:a16="http://schemas.microsoft.com/office/drawing/2014/main" id="{2C7B1891-8752-81A6-B78A-EE211AAA2253}"/>
              </a:ext>
              <a:ext uri="{C183D7F6-B498-43B3-948B-1728B52AA6E4}">
                <adec:decorative xmlns:adec="http://schemas.microsoft.com/office/drawing/2017/decorative" val="1"/>
              </a:ext>
            </a:extLst>
          </p:cNvPr>
          <p:cNvSpPr>
            <a:spLocks noGrp="1"/>
          </p:cNvSpPr>
          <p:nvPr>
            <p:ph type="body" sz="quarter" idx="90" hasCustomPrompt="1"/>
          </p:nvPr>
        </p:nvSpPr>
        <p:spPr>
          <a:xfrm>
            <a:off x="10034219" y="3986091"/>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1"/>
          </a:solidFill>
          <a:ln w="6350" cap="sq">
            <a:solidFill>
              <a:schemeClr val="accent1"/>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30" name="Tekstin paikkamerkki 29">
            <a:extLst>
              <a:ext uri="{FF2B5EF4-FFF2-40B4-BE49-F238E27FC236}">
                <a16:creationId xmlns:a16="http://schemas.microsoft.com/office/drawing/2014/main" id="{90000A6B-0084-19C6-FB1D-B98A393ACA7F}"/>
              </a:ext>
              <a:ext uri="{C183D7F6-B498-43B3-948B-1728B52AA6E4}">
                <adec:decorative xmlns:adec="http://schemas.microsoft.com/office/drawing/2017/decorative" val="1"/>
              </a:ext>
            </a:extLst>
          </p:cNvPr>
          <p:cNvSpPr>
            <a:spLocks noGrp="1"/>
          </p:cNvSpPr>
          <p:nvPr>
            <p:ph type="body" sz="quarter" idx="91" hasCustomPrompt="1"/>
          </p:nvPr>
        </p:nvSpPr>
        <p:spPr>
          <a:xfrm>
            <a:off x="3692626" y="3983343"/>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1"/>
          </a:solidFill>
          <a:ln w="6350" cap="sq">
            <a:solidFill>
              <a:schemeClr val="accent1"/>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31" name="Tekstin paikkamerkki 30">
            <a:extLst>
              <a:ext uri="{FF2B5EF4-FFF2-40B4-BE49-F238E27FC236}">
                <a16:creationId xmlns:a16="http://schemas.microsoft.com/office/drawing/2014/main" id="{76729F50-A87E-E54B-0DF5-BE81C5D6D7BF}"/>
              </a:ext>
              <a:ext uri="{C183D7F6-B498-43B3-948B-1728B52AA6E4}">
                <adec:decorative xmlns:adec="http://schemas.microsoft.com/office/drawing/2017/decorative" val="1"/>
              </a:ext>
            </a:extLst>
          </p:cNvPr>
          <p:cNvSpPr>
            <a:spLocks noGrp="1"/>
          </p:cNvSpPr>
          <p:nvPr>
            <p:ph type="body" sz="quarter" idx="92" hasCustomPrompt="1"/>
          </p:nvPr>
        </p:nvSpPr>
        <p:spPr>
          <a:xfrm>
            <a:off x="6871458" y="3986091"/>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1"/>
          </a:solidFill>
          <a:ln w="6350" cap="sq">
            <a:solidFill>
              <a:schemeClr val="accent1"/>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28" name="Tekstin paikkamerkki 27">
            <a:extLst>
              <a:ext uri="{FF2B5EF4-FFF2-40B4-BE49-F238E27FC236}">
                <a16:creationId xmlns:a16="http://schemas.microsoft.com/office/drawing/2014/main" id="{1D84C596-630D-D17A-27D1-922BDBD6C7DB}"/>
              </a:ext>
              <a:ext uri="{C183D7F6-B498-43B3-948B-1728B52AA6E4}">
                <adec:decorative xmlns:adec="http://schemas.microsoft.com/office/drawing/2017/decorative" val="1"/>
              </a:ext>
            </a:extLst>
          </p:cNvPr>
          <p:cNvSpPr>
            <a:spLocks noGrp="1"/>
          </p:cNvSpPr>
          <p:nvPr>
            <p:ph type="body" sz="quarter" idx="89" hasCustomPrompt="1"/>
          </p:nvPr>
        </p:nvSpPr>
        <p:spPr>
          <a:xfrm>
            <a:off x="8472300" y="2592405"/>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1"/>
          </a:solidFill>
          <a:ln w="6350" cap="sq">
            <a:solidFill>
              <a:schemeClr val="accent1"/>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3" name="Tekstin paikkamerkki 2">
            <a:extLst>
              <a:ext uri="{FF2B5EF4-FFF2-40B4-BE49-F238E27FC236}">
                <a16:creationId xmlns:a16="http://schemas.microsoft.com/office/drawing/2014/main" id="{5F4D6EC9-F510-812A-3469-14757D5568B7}"/>
              </a:ext>
              <a:ext uri="{C183D7F6-B498-43B3-948B-1728B52AA6E4}">
                <adec:decorative xmlns:adec="http://schemas.microsoft.com/office/drawing/2017/decorative" val="1"/>
              </a:ext>
            </a:extLst>
          </p:cNvPr>
          <p:cNvSpPr>
            <a:spLocks noGrp="1"/>
          </p:cNvSpPr>
          <p:nvPr>
            <p:ph type="body" sz="quarter" idx="87" hasCustomPrompt="1"/>
          </p:nvPr>
        </p:nvSpPr>
        <p:spPr>
          <a:xfrm>
            <a:off x="2094457" y="2589657"/>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1"/>
          </a:solidFill>
          <a:ln w="6350" cap="sq">
            <a:solidFill>
              <a:schemeClr val="accent1"/>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27" name="Tekstin paikkamerkki 26">
            <a:extLst>
              <a:ext uri="{FF2B5EF4-FFF2-40B4-BE49-F238E27FC236}">
                <a16:creationId xmlns:a16="http://schemas.microsoft.com/office/drawing/2014/main" id="{0B4B59B8-EB8B-1227-73CA-0E36221F9B11}"/>
              </a:ext>
              <a:ext uri="{C183D7F6-B498-43B3-948B-1728B52AA6E4}">
                <adec:decorative xmlns:adec="http://schemas.microsoft.com/office/drawing/2017/decorative" val="1"/>
              </a:ext>
            </a:extLst>
          </p:cNvPr>
          <p:cNvSpPr>
            <a:spLocks noGrp="1"/>
          </p:cNvSpPr>
          <p:nvPr>
            <p:ph type="body" sz="quarter" idx="88" hasCustomPrompt="1"/>
          </p:nvPr>
        </p:nvSpPr>
        <p:spPr>
          <a:xfrm>
            <a:off x="5275255" y="2592405"/>
            <a:ext cx="36000" cy="736888"/>
          </a:xfrm>
          <a:custGeom>
            <a:avLst/>
            <a:gdLst>
              <a:gd name="connsiteX0" fmla="*/ 0 w 36000"/>
              <a:gd name="connsiteY0" fmla="*/ 628888 h 736888"/>
              <a:gd name="connsiteX1" fmla="*/ 36000 w 36000"/>
              <a:gd name="connsiteY1" fmla="*/ 628888 h 736888"/>
              <a:gd name="connsiteX2" fmla="*/ 36000 w 36000"/>
              <a:gd name="connsiteY2" fmla="*/ 736888 h 736888"/>
              <a:gd name="connsiteX3" fmla="*/ 0 w 36000"/>
              <a:gd name="connsiteY3" fmla="*/ 736888 h 736888"/>
              <a:gd name="connsiteX4" fmla="*/ 0 w 36000"/>
              <a:gd name="connsiteY4" fmla="*/ 471666 h 736888"/>
              <a:gd name="connsiteX5" fmla="*/ 36000 w 36000"/>
              <a:gd name="connsiteY5" fmla="*/ 471666 h 736888"/>
              <a:gd name="connsiteX6" fmla="*/ 36000 w 36000"/>
              <a:gd name="connsiteY6" fmla="*/ 579666 h 736888"/>
              <a:gd name="connsiteX7" fmla="*/ 0 w 36000"/>
              <a:gd name="connsiteY7" fmla="*/ 579666 h 736888"/>
              <a:gd name="connsiteX8" fmla="*/ 0 w 36000"/>
              <a:gd name="connsiteY8" fmla="*/ 314444 h 736888"/>
              <a:gd name="connsiteX9" fmla="*/ 36000 w 36000"/>
              <a:gd name="connsiteY9" fmla="*/ 314444 h 736888"/>
              <a:gd name="connsiteX10" fmla="*/ 36000 w 36000"/>
              <a:gd name="connsiteY10" fmla="*/ 422444 h 736888"/>
              <a:gd name="connsiteX11" fmla="*/ 0 w 36000"/>
              <a:gd name="connsiteY11" fmla="*/ 422444 h 736888"/>
              <a:gd name="connsiteX12" fmla="*/ 0 w 36000"/>
              <a:gd name="connsiteY12" fmla="*/ 157222 h 736888"/>
              <a:gd name="connsiteX13" fmla="*/ 36000 w 36000"/>
              <a:gd name="connsiteY13" fmla="*/ 157222 h 736888"/>
              <a:gd name="connsiteX14" fmla="*/ 36000 w 36000"/>
              <a:gd name="connsiteY14" fmla="*/ 265222 h 736888"/>
              <a:gd name="connsiteX15" fmla="*/ 0 w 36000"/>
              <a:gd name="connsiteY15" fmla="*/ 265222 h 736888"/>
              <a:gd name="connsiteX16" fmla="*/ 0 w 36000"/>
              <a:gd name="connsiteY16" fmla="*/ 0 h 736888"/>
              <a:gd name="connsiteX17" fmla="*/ 36000 w 36000"/>
              <a:gd name="connsiteY17" fmla="*/ 0 h 736888"/>
              <a:gd name="connsiteX18" fmla="*/ 36000 w 36000"/>
              <a:gd name="connsiteY18" fmla="*/ 108000 h 736888"/>
              <a:gd name="connsiteX19" fmla="*/ 0 w 36000"/>
              <a:gd name="connsiteY19" fmla="*/ 108000 h 7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0" h="736888">
                <a:moveTo>
                  <a:pt x="0" y="628888"/>
                </a:moveTo>
                <a:lnTo>
                  <a:pt x="36000" y="628888"/>
                </a:lnTo>
                <a:lnTo>
                  <a:pt x="36000" y="736888"/>
                </a:lnTo>
                <a:lnTo>
                  <a:pt x="0" y="736888"/>
                </a:lnTo>
                <a:close/>
                <a:moveTo>
                  <a:pt x="0" y="471666"/>
                </a:moveTo>
                <a:lnTo>
                  <a:pt x="36000" y="471666"/>
                </a:lnTo>
                <a:lnTo>
                  <a:pt x="36000" y="579666"/>
                </a:lnTo>
                <a:lnTo>
                  <a:pt x="0" y="579666"/>
                </a:lnTo>
                <a:close/>
                <a:moveTo>
                  <a:pt x="0" y="314444"/>
                </a:moveTo>
                <a:lnTo>
                  <a:pt x="36000" y="314444"/>
                </a:lnTo>
                <a:lnTo>
                  <a:pt x="36000" y="422444"/>
                </a:lnTo>
                <a:lnTo>
                  <a:pt x="0" y="422444"/>
                </a:lnTo>
                <a:close/>
                <a:moveTo>
                  <a:pt x="0" y="157222"/>
                </a:moveTo>
                <a:lnTo>
                  <a:pt x="36000" y="157222"/>
                </a:lnTo>
                <a:lnTo>
                  <a:pt x="36000" y="265222"/>
                </a:lnTo>
                <a:lnTo>
                  <a:pt x="0" y="265222"/>
                </a:lnTo>
                <a:close/>
                <a:moveTo>
                  <a:pt x="0" y="0"/>
                </a:moveTo>
                <a:lnTo>
                  <a:pt x="36000" y="0"/>
                </a:lnTo>
                <a:lnTo>
                  <a:pt x="36000" y="108000"/>
                </a:lnTo>
                <a:lnTo>
                  <a:pt x="0" y="108000"/>
                </a:lnTo>
                <a:close/>
              </a:path>
            </a:pathLst>
          </a:custGeom>
          <a:solidFill>
            <a:schemeClr val="accent1"/>
          </a:solidFill>
          <a:ln w="6350" cap="sq">
            <a:solidFill>
              <a:schemeClr val="accent1"/>
            </a:solidFill>
            <a:miter lim="800000"/>
          </a:ln>
        </p:spPr>
        <p:txBody>
          <a:bodyPr wrap="square">
            <a:noAutofit/>
          </a:bodyPr>
          <a:lstStyle>
            <a:lvl1pPr marL="0" indent="0">
              <a:buNone/>
              <a:defRPr sz="100"/>
            </a:lvl1pPr>
            <a:lvl2pPr>
              <a:defRPr sz="100"/>
            </a:lvl2pPr>
            <a:lvl3pPr>
              <a:defRPr sz="100"/>
            </a:lvl3pPr>
            <a:lvl4pPr>
              <a:defRPr sz="100"/>
            </a:lvl4pPr>
            <a:lvl5pPr>
              <a:defRPr sz="100"/>
            </a:lvl5pPr>
          </a:lstStyle>
          <a:p>
            <a:pPr lvl="0"/>
            <a:r>
              <a:rPr lang="fi-FI" dirty="0"/>
              <a:t> </a:t>
            </a:r>
          </a:p>
        </p:txBody>
      </p:sp>
      <p:sp>
        <p:nvSpPr>
          <p:cNvPr id="5" name="Tekstin paikkamerkki 1">
            <a:extLst>
              <a:ext uri="{FF2B5EF4-FFF2-40B4-BE49-F238E27FC236}">
                <a16:creationId xmlns:a16="http://schemas.microsoft.com/office/drawing/2014/main" id="{0827F18B-956B-A936-DFED-44D574EE40C5}"/>
              </a:ext>
              <a:ext uri="{C183D7F6-B498-43B3-948B-1728B52AA6E4}">
                <adec:decorative xmlns:adec="http://schemas.microsoft.com/office/drawing/2017/decorative" val="1"/>
              </a:ext>
            </a:extLst>
          </p:cNvPr>
          <p:cNvSpPr>
            <a:spLocks noGrp="1" noChangeAspect="1"/>
          </p:cNvSpPr>
          <p:nvPr>
            <p:ph type="body" sz="quarter" idx="69" hasCustomPrompt="1"/>
          </p:nvPr>
        </p:nvSpPr>
        <p:spPr>
          <a:xfrm>
            <a:off x="1845104" y="2255713"/>
            <a:ext cx="540000" cy="540000"/>
          </a:xfrm>
          <a:prstGeom prst="ellipse">
            <a:avLst/>
          </a:prstGeom>
          <a:solidFill>
            <a:schemeClr val="bg2"/>
          </a:solidFill>
          <a:ln w="25400">
            <a:solidFill>
              <a:schemeClr val="tx1"/>
            </a:solidFill>
          </a:ln>
        </p:spPr>
        <p:txBody>
          <a:bodyPr anchor="ctr"/>
          <a:lstStyle>
            <a:lvl1pPr marL="0" indent="0" algn="ctr">
              <a:buNone/>
              <a:defRPr sz="2400" b="1">
                <a:solidFill>
                  <a:schemeClr val="bg1"/>
                </a:solidFill>
              </a:defRPr>
            </a:lvl1pPr>
          </a:lstStyle>
          <a:p>
            <a:pPr lvl="0"/>
            <a:r>
              <a:rPr lang="fi-FI" dirty="0"/>
              <a:t> </a:t>
            </a:r>
          </a:p>
        </p:txBody>
      </p:sp>
      <p:sp>
        <p:nvSpPr>
          <p:cNvPr id="8" name="Tekstin paikkamerkki 2">
            <a:extLst>
              <a:ext uri="{FF2B5EF4-FFF2-40B4-BE49-F238E27FC236}">
                <a16:creationId xmlns:a16="http://schemas.microsoft.com/office/drawing/2014/main" id="{7C049256-A618-763C-AAED-F0B244587ED7}"/>
              </a:ext>
              <a:ext uri="{C183D7F6-B498-43B3-948B-1728B52AA6E4}">
                <adec:decorative xmlns:adec="http://schemas.microsoft.com/office/drawing/2017/decorative" val="1"/>
              </a:ext>
            </a:extLst>
          </p:cNvPr>
          <p:cNvSpPr>
            <a:spLocks noGrp="1" noChangeAspect="1"/>
          </p:cNvSpPr>
          <p:nvPr>
            <p:ph type="body" sz="quarter" idx="70" hasCustomPrompt="1"/>
          </p:nvPr>
        </p:nvSpPr>
        <p:spPr>
          <a:xfrm>
            <a:off x="3440626" y="4511441"/>
            <a:ext cx="540000" cy="540000"/>
          </a:xfrm>
          <a:prstGeom prst="ellipse">
            <a:avLst/>
          </a:prstGeom>
          <a:solidFill>
            <a:schemeClr val="bg2"/>
          </a:solidFill>
          <a:ln w="25400">
            <a:solidFill>
              <a:schemeClr val="tx1"/>
            </a:solidFill>
          </a:ln>
        </p:spPr>
        <p:txBody>
          <a:bodyPr anchor="ctr"/>
          <a:lstStyle>
            <a:lvl1pPr marL="0" indent="0" algn="ctr" rtl="0">
              <a:buNone/>
              <a:defRPr sz="2400" b="1">
                <a:solidFill>
                  <a:schemeClr val="bg1"/>
                </a:solidFill>
              </a:defRPr>
            </a:lvl1pPr>
          </a:lstStyle>
          <a:p>
            <a:pPr lvl="0"/>
            <a:r>
              <a:rPr lang="fi-FI" dirty="0"/>
              <a:t> </a:t>
            </a:r>
          </a:p>
        </p:txBody>
      </p:sp>
      <p:sp>
        <p:nvSpPr>
          <p:cNvPr id="9" name="Tekstin paikkamerkki 3">
            <a:extLst>
              <a:ext uri="{FF2B5EF4-FFF2-40B4-BE49-F238E27FC236}">
                <a16:creationId xmlns:a16="http://schemas.microsoft.com/office/drawing/2014/main" id="{B4729749-689A-2353-1F29-081A4B4E2C3F}"/>
              </a:ext>
              <a:ext uri="{C183D7F6-B498-43B3-948B-1728B52AA6E4}">
                <adec:decorative xmlns:adec="http://schemas.microsoft.com/office/drawing/2017/decorative" val="1"/>
              </a:ext>
            </a:extLst>
          </p:cNvPr>
          <p:cNvSpPr>
            <a:spLocks noGrp="1" noChangeAspect="1"/>
          </p:cNvSpPr>
          <p:nvPr>
            <p:ph type="body" sz="quarter" idx="71" hasCustomPrompt="1"/>
          </p:nvPr>
        </p:nvSpPr>
        <p:spPr>
          <a:xfrm>
            <a:off x="5023255" y="2255713"/>
            <a:ext cx="540000" cy="540000"/>
          </a:xfrm>
          <a:prstGeom prst="ellipse">
            <a:avLst/>
          </a:prstGeom>
          <a:solidFill>
            <a:schemeClr val="bg2"/>
          </a:solidFill>
          <a:ln w="25400">
            <a:solidFill>
              <a:schemeClr val="tx1"/>
            </a:solidFill>
          </a:ln>
        </p:spPr>
        <p:txBody>
          <a:bodyPr anchor="ctr"/>
          <a:lstStyle>
            <a:lvl1pPr marL="0" indent="0" algn="ctr">
              <a:buNone/>
              <a:defRPr sz="2400" b="1">
                <a:solidFill>
                  <a:schemeClr val="bg1"/>
                </a:solidFill>
              </a:defRPr>
            </a:lvl1pPr>
          </a:lstStyle>
          <a:p>
            <a:pPr lvl="0"/>
            <a:r>
              <a:rPr lang="fi-FI" dirty="0"/>
              <a:t> </a:t>
            </a:r>
          </a:p>
        </p:txBody>
      </p:sp>
      <p:sp>
        <p:nvSpPr>
          <p:cNvPr id="11" name="Tekstin paikkamerkki 4">
            <a:extLst>
              <a:ext uri="{FF2B5EF4-FFF2-40B4-BE49-F238E27FC236}">
                <a16:creationId xmlns:a16="http://schemas.microsoft.com/office/drawing/2014/main" id="{D1EF380F-B052-CFF3-B89A-678A4EF54EC3}"/>
              </a:ext>
              <a:ext uri="{C183D7F6-B498-43B3-948B-1728B52AA6E4}">
                <adec:decorative xmlns:adec="http://schemas.microsoft.com/office/drawing/2017/decorative" val="1"/>
              </a:ext>
            </a:extLst>
          </p:cNvPr>
          <p:cNvSpPr>
            <a:spLocks noGrp="1" noChangeAspect="1"/>
          </p:cNvSpPr>
          <p:nvPr>
            <p:ph type="body" sz="quarter" idx="73" hasCustomPrompt="1"/>
          </p:nvPr>
        </p:nvSpPr>
        <p:spPr>
          <a:xfrm>
            <a:off x="6619458" y="4511441"/>
            <a:ext cx="540000" cy="540000"/>
          </a:xfrm>
          <a:prstGeom prst="ellipse">
            <a:avLst/>
          </a:prstGeom>
          <a:solidFill>
            <a:schemeClr val="bg2"/>
          </a:solidFill>
          <a:ln w="25400">
            <a:solidFill>
              <a:schemeClr val="tx1"/>
            </a:solidFill>
          </a:ln>
        </p:spPr>
        <p:txBody>
          <a:bodyPr anchor="ctr"/>
          <a:lstStyle>
            <a:lvl1pPr marL="0" indent="0" algn="ctr" rtl="0">
              <a:buNone/>
              <a:defRPr sz="2400" b="1">
                <a:solidFill>
                  <a:schemeClr val="bg1"/>
                </a:solidFill>
              </a:defRPr>
            </a:lvl1pPr>
          </a:lstStyle>
          <a:p>
            <a:pPr lvl="0"/>
            <a:r>
              <a:rPr lang="fi-FI" dirty="0"/>
              <a:t> </a:t>
            </a:r>
          </a:p>
        </p:txBody>
      </p:sp>
      <p:sp>
        <p:nvSpPr>
          <p:cNvPr id="10" name="Tekstin paikkamerkki 5">
            <a:extLst>
              <a:ext uri="{FF2B5EF4-FFF2-40B4-BE49-F238E27FC236}">
                <a16:creationId xmlns:a16="http://schemas.microsoft.com/office/drawing/2014/main" id="{D9CBCFD8-7D80-E901-6251-098A34D9B30B}"/>
              </a:ext>
              <a:ext uri="{C183D7F6-B498-43B3-948B-1728B52AA6E4}">
                <adec:decorative xmlns:adec="http://schemas.microsoft.com/office/drawing/2017/decorative" val="1"/>
              </a:ext>
            </a:extLst>
          </p:cNvPr>
          <p:cNvSpPr>
            <a:spLocks noGrp="1" noChangeAspect="1"/>
          </p:cNvSpPr>
          <p:nvPr>
            <p:ph type="body" sz="quarter" idx="72" hasCustomPrompt="1"/>
          </p:nvPr>
        </p:nvSpPr>
        <p:spPr>
          <a:xfrm>
            <a:off x="8220300" y="2255713"/>
            <a:ext cx="540000" cy="540000"/>
          </a:xfrm>
          <a:prstGeom prst="ellipse">
            <a:avLst/>
          </a:prstGeom>
          <a:solidFill>
            <a:schemeClr val="bg2"/>
          </a:solidFill>
          <a:ln w="25400">
            <a:solidFill>
              <a:schemeClr val="tx1"/>
            </a:solidFill>
          </a:ln>
        </p:spPr>
        <p:txBody>
          <a:bodyPr anchor="ctr"/>
          <a:lstStyle>
            <a:lvl1pPr marL="0" indent="0" algn="ctr">
              <a:buNone/>
              <a:defRPr sz="2400" b="1">
                <a:solidFill>
                  <a:schemeClr val="bg1"/>
                </a:solidFill>
              </a:defRPr>
            </a:lvl1pPr>
          </a:lstStyle>
          <a:p>
            <a:pPr lvl="0"/>
            <a:r>
              <a:rPr lang="fi-FI" dirty="0"/>
              <a:t> </a:t>
            </a:r>
          </a:p>
        </p:txBody>
      </p:sp>
      <p:sp>
        <p:nvSpPr>
          <p:cNvPr id="12" name="Tekstin paikkamerkki 6">
            <a:extLst>
              <a:ext uri="{FF2B5EF4-FFF2-40B4-BE49-F238E27FC236}">
                <a16:creationId xmlns:a16="http://schemas.microsoft.com/office/drawing/2014/main" id="{655350DD-EEF3-88BA-4423-267E6EFC2C50}"/>
              </a:ext>
              <a:ext uri="{C183D7F6-B498-43B3-948B-1728B52AA6E4}">
                <adec:decorative xmlns:adec="http://schemas.microsoft.com/office/drawing/2017/decorative" val="1"/>
              </a:ext>
            </a:extLst>
          </p:cNvPr>
          <p:cNvSpPr>
            <a:spLocks noGrp="1" noChangeAspect="1"/>
          </p:cNvSpPr>
          <p:nvPr>
            <p:ph type="body" sz="quarter" idx="74" hasCustomPrompt="1"/>
          </p:nvPr>
        </p:nvSpPr>
        <p:spPr>
          <a:xfrm>
            <a:off x="9782219" y="4511441"/>
            <a:ext cx="540000" cy="540000"/>
          </a:xfrm>
          <a:prstGeom prst="ellipse">
            <a:avLst/>
          </a:prstGeom>
          <a:solidFill>
            <a:schemeClr val="bg2"/>
          </a:solidFill>
          <a:ln w="25400">
            <a:solidFill>
              <a:schemeClr val="tx1"/>
            </a:solidFill>
          </a:ln>
        </p:spPr>
        <p:txBody>
          <a:bodyPr anchor="ctr"/>
          <a:lstStyle>
            <a:lvl1pPr marL="0" indent="0" algn="ctr" rtl="0">
              <a:buNone/>
              <a:defRPr sz="2400" b="1">
                <a:solidFill>
                  <a:schemeClr val="bg1"/>
                </a:solidFill>
              </a:defRPr>
            </a:lvl1pPr>
          </a:lstStyle>
          <a:p>
            <a:pPr lvl="0"/>
            <a:r>
              <a:rPr lang="fi-FI" dirty="0"/>
              <a:t> </a:t>
            </a:r>
          </a:p>
        </p:txBody>
      </p:sp>
      <p:sp>
        <p:nvSpPr>
          <p:cNvPr id="16" name="Tekstin paikkamerkki 15">
            <a:extLst>
              <a:ext uri="{FF2B5EF4-FFF2-40B4-BE49-F238E27FC236}">
                <a16:creationId xmlns:a16="http://schemas.microsoft.com/office/drawing/2014/main" id="{26673FA0-19DF-318B-3DCC-AE1A1F2497C9}"/>
              </a:ext>
            </a:extLst>
          </p:cNvPr>
          <p:cNvSpPr>
            <a:spLocks noGrp="1"/>
          </p:cNvSpPr>
          <p:nvPr>
            <p:ph type="body" sz="quarter" idx="75" hasCustomPrompt="1"/>
          </p:nvPr>
        </p:nvSpPr>
        <p:spPr>
          <a:xfrm>
            <a:off x="1863997" y="2377467"/>
            <a:ext cx="502214" cy="296492"/>
          </a:xfrm>
        </p:spPr>
        <p:txBody>
          <a:bodyPr anchor="ctr"/>
          <a:lstStyle>
            <a:lvl1pPr marL="0" indent="0" algn="ctr">
              <a:buNone/>
              <a:defRPr sz="2400" b="1">
                <a:solidFill>
                  <a:sysClr val="windowText" lastClr="000000"/>
                </a:solidFill>
              </a:defRPr>
            </a:lvl1pPr>
          </a:lstStyle>
          <a:p>
            <a:pPr lvl="0"/>
            <a:r>
              <a:rPr lang="fi-FI" dirty="0"/>
              <a:t>0</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p:ph type="body" sz="quarter" idx="21" hasCustomPrompt="1"/>
          </p:nvPr>
        </p:nvSpPr>
        <p:spPr>
          <a:xfrm>
            <a:off x="989802" y="1291853"/>
            <a:ext cx="2271712" cy="748384"/>
          </a:xfrm>
          <a:noFill/>
        </p:spPr>
        <p:txBody>
          <a:bodyPr lIns="108000" tIns="0" rIns="108000" anchor="b"/>
          <a:lstStyle>
            <a:lvl1pPr marL="0" indent="0" algn="ctr">
              <a:spcAft>
                <a:spcPts val="0"/>
              </a:spcAft>
              <a:buNone/>
              <a:defRPr sz="2400" b="1"/>
            </a:lvl1pPr>
          </a:lstStyle>
          <a:p>
            <a:pPr lvl="0"/>
            <a:r>
              <a:rPr lang="fi-FI" dirty="0"/>
              <a:t>Vaiheen nimi 1</a:t>
            </a:r>
          </a:p>
        </p:txBody>
      </p:sp>
      <p:sp>
        <p:nvSpPr>
          <p:cNvPr id="19" name="Tekstin paikkamerkki 15">
            <a:extLst>
              <a:ext uri="{FF2B5EF4-FFF2-40B4-BE49-F238E27FC236}">
                <a16:creationId xmlns:a16="http://schemas.microsoft.com/office/drawing/2014/main" id="{A4FA6149-6FEF-D163-74B1-CD632F59D2C2}"/>
              </a:ext>
            </a:extLst>
          </p:cNvPr>
          <p:cNvSpPr>
            <a:spLocks noGrp="1"/>
          </p:cNvSpPr>
          <p:nvPr>
            <p:ph type="body" sz="quarter" idx="78" hasCustomPrompt="1"/>
          </p:nvPr>
        </p:nvSpPr>
        <p:spPr>
          <a:xfrm>
            <a:off x="3459519" y="4633195"/>
            <a:ext cx="502214" cy="296492"/>
          </a:xfrm>
        </p:spPr>
        <p:txBody>
          <a:bodyPr anchor="ctr"/>
          <a:lstStyle>
            <a:lvl1pPr marL="0" indent="0" algn="ctr">
              <a:buNone/>
              <a:defRPr sz="2400" b="1">
                <a:solidFill>
                  <a:sysClr val="windowText" lastClr="000000"/>
                </a:solidFill>
              </a:defRPr>
            </a:lvl1pPr>
          </a:lstStyle>
          <a:p>
            <a:pPr lvl="0"/>
            <a:r>
              <a:rPr lang="fi-FI" dirty="0"/>
              <a:t>0</a:t>
            </a:r>
          </a:p>
        </p:txBody>
      </p:sp>
      <p:sp>
        <p:nvSpPr>
          <p:cNvPr id="14" name="Tekstin paikkamerkki 2">
            <a:extLst>
              <a:ext uri="{FF2B5EF4-FFF2-40B4-BE49-F238E27FC236}">
                <a16:creationId xmlns:a16="http://schemas.microsoft.com/office/drawing/2014/main" id="{0350F980-7E7A-113F-25C1-93D0C8531FD5}"/>
              </a:ext>
            </a:extLst>
          </p:cNvPr>
          <p:cNvSpPr>
            <a:spLocks noGrp="1"/>
          </p:cNvSpPr>
          <p:nvPr>
            <p:ph type="body" sz="quarter" idx="22" hasCustomPrompt="1"/>
          </p:nvPr>
        </p:nvSpPr>
        <p:spPr>
          <a:xfrm>
            <a:off x="2574770" y="5261498"/>
            <a:ext cx="2271712" cy="739017"/>
          </a:xfrm>
          <a:noFill/>
        </p:spPr>
        <p:txBody>
          <a:bodyPr lIns="108000" tIns="0" rIns="108000" anchor="t"/>
          <a:lstStyle>
            <a:lvl1pPr marL="0" indent="0" algn="ctr">
              <a:spcAft>
                <a:spcPts val="0"/>
              </a:spcAft>
              <a:buNone/>
              <a:defRPr sz="2400" b="1"/>
            </a:lvl1pPr>
          </a:lstStyle>
          <a:p>
            <a:pPr lvl="0"/>
            <a:r>
              <a:rPr lang="fi-FI" dirty="0"/>
              <a:t>Vaiheen nimi 2</a:t>
            </a:r>
          </a:p>
        </p:txBody>
      </p:sp>
      <p:sp>
        <p:nvSpPr>
          <p:cNvPr id="17" name="Tekstin paikkamerkki 15">
            <a:extLst>
              <a:ext uri="{FF2B5EF4-FFF2-40B4-BE49-F238E27FC236}">
                <a16:creationId xmlns:a16="http://schemas.microsoft.com/office/drawing/2014/main" id="{D857C6AD-ECEC-C77C-E3EA-E23F45ED9D77}"/>
              </a:ext>
            </a:extLst>
          </p:cNvPr>
          <p:cNvSpPr>
            <a:spLocks noGrp="1"/>
          </p:cNvSpPr>
          <p:nvPr>
            <p:ph type="body" sz="quarter" idx="76" hasCustomPrompt="1"/>
          </p:nvPr>
        </p:nvSpPr>
        <p:spPr>
          <a:xfrm>
            <a:off x="5042148" y="2377467"/>
            <a:ext cx="502214" cy="296492"/>
          </a:xfrm>
        </p:spPr>
        <p:txBody>
          <a:bodyPr anchor="ctr"/>
          <a:lstStyle>
            <a:lvl1pPr marL="0" indent="0" algn="ctr">
              <a:buNone/>
              <a:defRPr sz="2400" b="1">
                <a:solidFill>
                  <a:sysClr val="windowText" lastClr="000000"/>
                </a:solidFill>
              </a:defRPr>
            </a:lvl1pPr>
          </a:lstStyle>
          <a:p>
            <a:pPr lvl="0"/>
            <a:r>
              <a:rPr lang="fi-FI" dirty="0"/>
              <a:t>0</a:t>
            </a:r>
          </a:p>
        </p:txBody>
      </p:sp>
      <p:sp>
        <p:nvSpPr>
          <p:cNvPr id="21" name="Tekstin paikkamerkki 3">
            <a:extLst>
              <a:ext uri="{FF2B5EF4-FFF2-40B4-BE49-F238E27FC236}">
                <a16:creationId xmlns:a16="http://schemas.microsoft.com/office/drawing/2014/main" id="{96670A5D-97BA-DF1D-B57F-2D8A9FA50261}"/>
              </a:ext>
            </a:extLst>
          </p:cNvPr>
          <p:cNvSpPr>
            <a:spLocks noGrp="1"/>
          </p:cNvSpPr>
          <p:nvPr userDrawn="1">
            <p:ph type="body" sz="quarter" idx="23" hasCustomPrompt="1"/>
          </p:nvPr>
        </p:nvSpPr>
        <p:spPr>
          <a:xfrm>
            <a:off x="4166135" y="1291853"/>
            <a:ext cx="2271712" cy="748384"/>
          </a:xfrm>
          <a:noFill/>
        </p:spPr>
        <p:txBody>
          <a:bodyPr lIns="108000" tIns="0" rIns="108000" anchor="b"/>
          <a:lstStyle>
            <a:lvl1pPr marL="0" indent="0" algn="ctr">
              <a:spcAft>
                <a:spcPts val="0"/>
              </a:spcAft>
              <a:buNone/>
              <a:defRPr sz="2400" b="1"/>
            </a:lvl1pPr>
          </a:lstStyle>
          <a:p>
            <a:pPr lvl="0"/>
            <a:r>
              <a:rPr lang="fi-FI" dirty="0"/>
              <a:t>Vaiheen nimi 3</a:t>
            </a:r>
          </a:p>
        </p:txBody>
      </p:sp>
      <p:sp>
        <p:nvSpPr>
          <p:cNvPr id="20" name="Tekstin paikkamerkki 15">
            <a:extLst>
              <a:ext uri="{FF2B5EF4-FFF2-40B4-BE49-F238E27FC236}">
                <a16:creationId xmlns:a16="http://schemas.microsoft.com/office/drawing/2014/main" id="{35BE1768-58A5-A9DA-4280-9B0441A5626E}"/>
              </a:ext>
            </a:extLst>
          </p:cNvPr>
          <p:cNvSpPr>
            <a:spLocks noGrp="1"/>
          </p:cNvSpPr>
          <p:nvPr>
            <p:ph type="body" sz="quarter" idx="79" hasCustomPrompt="1"/>
          </p:nvPr>
        </p:nvSpPr>
        <p:spPr>
          <a:xfrm>
            <a:off x="6638351" y="4633195"/>
            <a:ext cx="502214" cy="296492"/>
          </a:xfrm>
        </p:spPr>
        <p:txBody>
          <a:bodyPr anchor="ctr"/>
          <a:lstStyle>
            <a:lvl1pPr marL="0" indent="0" algn="ctr">
              <a:buNone/>
              <a:defRPr sz="2400" b="1">
                <a:solidFill>
                  <a:sysClr val="windowText" lastClr="000000"/>
                </a:solidFill>
              </a:defRPr>
            </a:lvl1pPr>
          </a:lstStyle>
          <a:p>
            <a:pPr lvl="0"/>
            <a:r>
              <a:rPr lang="fi-FI" dirty="0"/>
              <a:t>0</a:t>
            </a:r>
          </a:p>
        </p:txBody>
      </p:sp>
      <p:sp>
        <p:nvSpPr>
          <p:cNvPr id="22" name="Tekstin paikkamerkki 4">
            <a:extLst>
              <a:ext uri="{FF2B5EF4-FFF2-40B4-BE49-F238E27FC236}">
                <a16:creationId xmlns:a16="http://schemas.microsoft.com/office/drawing/2014/main" id="{6244B9AB-BF32-86E5-168C-4397D3F9F3E2}"/>
              </a:ext>
            </a:extLst>
          </p:cNvPr>
          <p:cNvSpPr>
            <a:spLocks noGrp="1"/>
          </p:cNvSpPr>
          <p:nvPr userDrawn="1">
            <p:ph type="body" sz="quarter" idx="24" hasCustomPrompt="1"/>
          </p:nvPr>
        </p:nvSpPr>
        <p:spPr>
          <a:xfrm>
            <a:off x="5756390" y="5261498"/>
            <a:ext cx="2271713" cy="739017"/>
          </a:xfrm>
          <a:noFill/>
        </p:spPr>
        <p:txBody>
          <a:bodyPr lIns="108000" tIns="0" rIns="108000" anchor="t"/>
          <a:lstStyle>
            <a:lvl1pPr marL="0" indent="0" algn="ctr">
              <a:spcAft>
                <a:spcPts val="0"/>
              </a:spcAft>
              <a:buNone/>
              <a:defRPr sz="2400" b="1"/>
            </a:lvl1pPr>
          </a:lstStyle>
          <a:p>
            <a:pPr lvl="0"/>
            <a:r>
              <a:rPr lang="fi-FI" dirty="0"/>
              <a:t>Vaiheen nimi 4</a:t>
            </a:r>
          </a:p>
        </p:txBody>
      </p:sp>
      <p:sp>
        <p:nvSpPr>
          <p:cNvPr id="18" name="Tekstin paikkamerkki 15">
            <a:extLst>
              <a:ext uri="{FF2B5EF4-FFF2-40B4-BE49-F238E27FC236}">
                <a16:creationId xmlns:a16="http://schemas.microsoft.com/office/drawing/2014/main" id="{F3B01AD8-B64F-A29A-EEED-057901E4BE7F}"/>
              </a:ext>
            </a:extLst>
          </p:cNvPr>
          <p:cNvSpPr>
            <a:spLocks noGrp="1"/>
          </p:cNvSpPr>
          <p:nvPr>
            <p:ph type="body" sz="quarter" idx="77" hasCustomPrompt="1"/>
          </p:nvPr>
        </p:nvSpPr>
        <p:spPr>
          <a:xfrm>
            <a:off x="8239193" y="2377467"/>
            <a:ext cx="502214" cy="296492"/>
          </a:xfrm>
        </p:spPr>
        <p:txBody>
          <a:bodyPr anchor="ctr"/>
          <a:lstStyle>
            <a:lvl1pPr marL="0" indent="0" algn="ctr">
              <a:buNone/>
              <a:defRPr sz="2400" b="1">
                <a:solidFill>
                  <a:sysClr val="windowText" lastClr="000000"/>
                </a:solidFill>
              </a:defRPr>
            </a:lvl1pPr>
          </a:lstStyle>
          <a:p>
            <a:pPr lvl="0"/>
            <a:r>
              <a:rPr lang="fi-FI" dirty="0"/>
              <a:t>0</a:t>
            </a:r>
          </a:p>
        </p:txBody>
      </p:sp>
      <p:sp>
        <p:nvSpPr>
          <p:cNvPr id="23" name="Tekstin paikkamerkki 5">
            <a:extLst>
              <a:ext uri="{FF2B5EF4-FFF2-40B4-BE49-F238E27FC236}">
                <a16:creationId xmlns:a16="http://schemas.microsoft.com/office/drawing/2014/main" id="{FD99B68D-48AB-1D6B-A690-CE57E7A47452}"/>
              </a:ext>
            </a:extLst>
          </p:cNvPr>
          <p:cNvSpPr>
            <a:spLocks noGrp="1"/>
          </p:cNvSpPr>
          <p:nvPr userDrawn="1">
            <p:ph type="body" sz="quarter" idx="25" hasCustomPrompt="1"/>
          </p:nvPr>
        </p:nvSpPr>
        <p:spPr>
          <a:xfrm>
            <a:off x="7342468" y="1291853"/>
            <a:ext cx="2271712" cy="748384"/>
          </a:xfrm>
          <a:noFill/>
        </p:spPr>
        <p:txBody>
          <a:bodyPr lIns="108000" tIns="0" rIns="108000" anchor="b"/>
          <a:lstStyle>
            <a:lvl1pPr marL="0" indent="0" algn="ctr">
              <a:spcAft>
                <a:spcPts val="0"/>
              </a:spcAft>
              <a:buNone/>
              <a:defRPr sz="2400" b="1"/>
            </a:lvl1pPr>
          </a:lstStyle>
          <a:p>
            <a:pPr lvl="0"/>
            <a:r>
              <a:rPr lang="fi-FI" dirty="0"/>
              <a:t>Vaiheen nimi 5</a:t>
            </a:r>
          </a:p>
        </p:txBody>
      </p:sp>
      <p:sp>
        <p:nvSpPr>
          <p:cNvPr id="26" name="Tekstin paikkamerkki 15">
            <a:extLst>
              <a:ext uri="{FF2B5EF4-FFF2-40B4-BE49-F238E27FC236}">
                <a16:creationId xmlns:a16="http://schemas.microsoft.com/office/drawing/2014/main" id="{34C26B14-C86B-D1B7-D856-0038DF127E34}"/>
              </a:ext>
            </a:extLst>
          </p:cNvPr>
          <p:cNvSpPr>
            <a:spLocks noGrp="1"/>
          </p:cNvSpPr>
          <p:nvPr>
            <p:ph type="body" sz="quarter" idx="80" hasCustomPrompt="1"/>
          </p:nvPr>
        </p:nvSpPr>
        <p:spPr>
          <a:xfrm>
            <a:off x="9801112" y="4633195"/>
            <a:ext cx="502214" cy="296492"/>
          </a:xfrm>
        </p:spPr>
        <p:txBody>
          <a:bodyPr anchor="ctr"/>
          <a:lstStyle>
            <a:lvl1pPr marL="0" indent="0" algn="ctr">
              <a:buNone/>
              <a:defRPr sz="2400" b="1">
                <a:solidFill>
                  <a:sysClr val="windowText" lastClr="000000"/>
                </a:solidFill>
              </a:defRPr>
            </a:lvl1pPr>
          </a:lstStyle>
          <a:p>
            <a:pPr lvl="0"/>
            <a:r>
              <a:rPr lang="fi-FI" dirty="0"/>
              <a:t>0</a:t>
            </a:r>
          </a:p>
        </p:txBody>
      </p:sp>
      <p:sp>
        <p:nvSpPr>
          <p:cNvPr id="24" name="Tekstin paikkamerkki 6">
            <a:extLst>
              <a:ext uri="{FF2B5EF4-FFF2-40B4-BE49-F238E27FC236}">
                <a16:creationId xmlns:a16="http://schemas.microsoft.com/office/drawing/2014/main" id="{D11E7B04-409C-B8D3-B71C-4B6CF96300E8}"/>
              </a:ext>
            </a:extLst>
          </p:cNvPr>
          <p:cNvSpPr>
            <a:spLocks noGrp="1"/>
          </p:cNvSpPr>
          <p:nvPr userDrawn="1">
            <p:ph type="body" sz="quarter" idx="26" hasCustomPrompt="1"/>
          </p:nvPr>
        </p:nvSpPr>
        <p:spPr>
          <a:xfrm>
            <a:off x="8920483" y="5261498"/>
            <a:ext cx="2271713" cy="739017"/>
          </a:xfrm>
          <a:noFill/>
        </p:spPr>
        <p:txBody>
          <a:bodyPr lIns="108000" tIns="0" rIns="108000" anchor="t"/>
          <a:lstStyle>
            <a:lvl1pPr marL="0" indent="0" algn="ctr">
              <a:spcAft>
                <a:spcPts val="0"/>
              </a:spcAft>
              <a:buNone/>
              <a:defRPr sz="2400" b="1"/>
            </a:lvl1pPr>
          </a:lstStyle>
          <a:p>
            <a:pPr lvl="0"/>
            <a:r>
              <a:rPr lang="fi-FI" dirty="0"/>
              <a:t>Vaiheen nimi 6</a:t>
            </a:r>
          </a:p>
        </p:txBody>
      </p:sp>
      <p:sp>
        <p:nvSpPr>
          <p:cNvPr id="4" name="Tekstin paikkamerkki 1">
            <a:extLst>
              <a:ext uri="{FF2B5EF4-FFF2-40B4-BE49-F238E27FC236}">
                <a16:creationId xmlns:a16="http://schemas.microsoft.com/office/drawing/2014/main" id="{1F6FCA6A-EAAC-B6A0-44A2-E0068F82CD5E}"/>
              </a:ext>
            </a:extLst>
          </p:cNvPr>
          <p:cNvSpPr>
            <a:spLocks noGrp="1"/>
          </p:cNvSpPr>
          <p:nvPr userDrawn="1">
            <p:ph type="body" sz="quarter" idx="14" hasCustomPrompt="1"/>
          </p:nvPr>
        </p:nvSpPr>
        <p:spPr>
          <a:xfrm>
            <a:off x="556372" y="4262438"/>
            <a:ext cx="1991873" cy="1490661"/>
          </a:xfrm>
        </p:spPr>
        <p:txBody>
          <a:bodyPr tIns="0" anchor="t"/>
          <a:lstStyle>
            <a:lvl1pPr marL="0" indent="0" algn="l">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Prosessikaavio kuvaa vaihe vaiheelta, miten jokin työ tai tehtävä etenee. Se selkeyttää työvaiheiden järjestystä ja osallistujien rooleja sekä auttaa tunnistamaan mahdollisia kehityskohteita.</a:t>
            </a:r>
          </a:p>
        </p:txBody>
      </p:sp>
      <p:sp>
        <p:nvSpPr>
          <p:cNvPr id="7" name="Alatunnisteen paikkamerkki 6">
            <a:extLst>
              <a:ext uri="{FF2B5EF4-FFF2-40B4-BE49-F238E27FC236}">
                <a16:creationId xmlns:a16="http://schemas.microsoft.com/office/drawing/2014/main" id="{BAF64577-A186-1CE8-B489-C2FBFE0A3CCD}"/>
              </a:ext>
            </a:extLst>
          </p:cNvPr>
          <p:cNvSpPr>
            <a:spLocks noGrp="1"/>
          </p:cNvSpPr>
          <p:nvPr userDrawn="1">
            <p:ph type="ftr" sz="quarter" idx="28"/>
          </p:nvPr>
        </p:nvSpPr>
        <p:spPr/>
        <p:txBody>
          <a:bodyPr/>
          <a:lstStyle/>
          <a:p>
            <a:endParaRPr lang="fi-FI" dirty="0"/>
          </a:p>
        </p:txBody>
      </p:sp>
      <p:sp>
        <p:nvSpPr>
          <p:cNvPr id="6" name="Päivämäärän paikkamerkki 5">
            <a:extLst>
              <a:ext uri="{FF2B5EF4-FFF2-40B4-BE49-F238E27FC236}">
                <a16:creationId xmlns:a16="http://schemas.microsoft.com/office/drawing/2014/main" id="{BA743619-D424-8006-9CD9-AAC6CD7D4BCA}"/>
              </a:ext>
            </a:extLst>
          </p:cNvPr>
          <p:cNvSpPr>
            <a:spLocks noGrp="1"/>
          </p:cNvSpPr>
          <p:nvPr userDrawn="1">
            <p:ph type="dt" sz="half" idx="27"/>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B18C96AF-0A35-6C75-4205-74D747E10D08}"/>
              </a:ext>
            </a:extLst>
          </p:cNvPr>
          <p:cNvSpPr>
            <a:spLocks noGrp="1"/>
          </p:cNvSpPr>
          <p:nvPr userDrawn="1">
            <p:ph type="sldNum" sz="quarter" idx="29"/>
          </p:nvPr>
        </p:nvSpPr>
        <p:spPr/>
        <p:txBody>
          <a:bodyPr/>
          <a:lstStyle/>
          <a:p>
            <a:fld id="{A9494116-C6F5-466F-B5C1-BBB074CB17FC}" type="slidenum">
              <a:rPr lang="fi-FI" smtClean="0"/>
              <a:pPr/>
              <a:t>‹#›</a:t>
            </a:fld>
            <a:endParaRPr lang="fi-FI" dirty="0"/>
          </a:p>
        </p:txBody>
      </p:sp>
      <p:sp>
        <p:nvSpPr>
          <p:cNvPr id="25" name="Logo">
            <a:extLst>
              <a:ext uri="{FF2B5EF4-FFF2-40B4-BE49-F238E27FC236}">
                <a16:creationId xmlns:a16="http://schemas.microsoft.com/office/drawing/2014/main" id="{0570E64D-03E2-00CC-CDAD-18EA07449646}"/>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
        <p:nvSpPr>
          <p:cNvPr id="40" name="Tekstin paikkamerkki 39">
            <a:extLst>
              <a:ext uri="{FF2B5EF4-FFF2-40B4-BE49-F238E27FC236}">
                <a16:creationId xmlns:a16="http://schemas.microsoft.com/office/drawing/2014/main" id="{FDD2841C-C0E2-744F-51D3-93AF49ACA13B}"/>
              </a:ext>
              <a:ext uri="{C183D7F6-B498-43B3-948B-1728B52AA6E4}">
                <adec:decorative xmlns:adec="http://schemas.microsoft.com/office/drawing/2017/decorative" val="1"/>
              </a:ext>
            </a:extLst>
          </p:cNvPr>
          <p:cNvSpPr>
            <a:spLocks noGrp="1"/>
          </p:cNvSpPr>
          <p:nvPr>
            <p:ph type="body" sz="quarter" idx="93" hasCustomPrompt="1"/>
          </p:nvPr>
        </p:nvSpPr>
        <p:spPr>
          <a:xfrm>
            <a:off x="539750" y="3356827"/>
            <a:ext cx="1586535" cy="580602"/>
          </a:xfrm>
          <a:custGeom>
            <a:avLst/>
            <a:gdLst>
              <a:gd name="connsiteX0" fmla="*/ 1586535 w 1586535"/>
              <a:gd name="connsiteY0" fmla="*/ 0 h 580602"/>
              <a:gd name="connsiteX1" fmla="*/ 1586535 w 1586535"/>
              <a:gd name="connsiteY1" fmla="*/ 159186 h 580602"/>
              <a:gd name="connsiteX2" fmla="*/ 0 w 1586535"/>
              <a:gd name="connsiteY2" fmla="*/ 580602 h 580602"/>
              <a:gd name="connsiteX3" fmla="*/ 0 w 1586535"/>
              <a:gd name="connsiteY3" fmla="*/ 421416 h 580602"/>
              <a:gd name="connsiteX4" fmla="*/ 1586535 w 1586535"/>
              <a:gd name="connsiteY4" fmla="*/ 0 h 580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6535" h="580602">
                <a:moveTo>
                  <a:pt x="1586535" y="0"/>
                </a:moveTo>
                <a:lnTo>
                  <a:pt x="1586535" y="159186"/>
                </a:lnTo>
                <a:cubicBezTo>
                  <a:pt x="825214" y="159186"/>
                  <a:pt x="811042" y="580602"/>
                  <a:pt x="0" y="580602"/>
                </a:cubicBezTo>
                <a:lnTo>
                  <a:pt x="0" y="421416"/>
                </a:lnTo>
                <a:cubicBezTo>
                  <a:pt x="773927" y="421416"/>
                  <a:pt x="766802" y="0"/>
                  <a:pt x="1586535" y="0"/>
                </a:cubicBezTo>
                <a:close/>
              </a:path>
            </a:pathLst>
          </a:custGeom>
          <a:solidFill>
            <a:schemeClr val="bg2"/>
          </a:solidFill>
          <a:ln w="3175">
            <a:solidFill>
              <a:schemeClr val="bg2"/>
            </a:solidFill>
          </a:ln>
        </p:spPr>
        <p:txBody>
          <a:bodyPr wrap="square">
            <a:noAutofit/>
          </a:bodyPr>
          <a:lstStyle>
            <a:lvl1pPr marL="0" indent="0">
              <a:buFont typeface="Arial" panose="020B0604020202020204" pitchFamily="34" charset="0"/>
              <a:buNone/>
              <a:defRPr sz="100"/>
            </a:lvl1pPr>
          </a:lstStyle>
          <a:p>
            <a:pPr lvl="0"/>
            <a:r>
              <a:rPr lang="fi-FI" dirty="0"/>
              <a:t> </a:t>
            </a:r>
          </a:p>
        </p:txBody>
      </p:sp>
      <p:sp>
        <p:nvSpPr>
          <p:cNvPr id="41" name="Tekstin paikkamerkki 40">
            <a:extLst>
              <a:ext uri="{FF2B5EF4-FFF2-40B4-BE49-F238E27FC236}">
                <a16:creationId xmlns:a16="http://schemas.microsoft.com/office/drawing/2014/main" id="{15BE14E6-18FE-E807-0262-D2849DCB2E32}"/>
              </a:ext>
              <a:ext uri="{C183D7F6-B498-43B3-948B-1728B52AA6E4}">
                <adec:decorative xmlns:adec="http://schemas.microsoft.com/office/drawing/2017/decorative" val="1"/>
              </a:ext>
            </a:extLst>
          </p:cNvPr>
          <p:cNvSpPr>
            <a:spLocks noGrp="1"/>
          </p:cNvSpPr>
          <p:nvPr>
            <p:ph type="body" sz="quarter" idx="94" hasCustomPrompt="1"/>
          </p:nvPr>
        </p:nvSpPr>
        <p:spPr>
          <a:xfrm>
            <a:off x="2125658" y="3357061"/>
            <a:ext cx="1586535" cy="580602"/>
          </a:xfrm>
          <a:custGeom>
            <a:avLst/>
            <a:gdLst>
              <a:gd name="connsiteX0" fmla="*/ 0 w 1586535"/>
              <a:gd name="connsiteY0" fmla="*/ 0 h 580602"/>
              <a:gd name="connsiteX1" fmla="*/ 1586535 w 1586535"/>
              <a:gd name="connsiteY1" fmla="*/ 421416 h 580602"/>
              <a:gd name="connsiteX2" fmla="*/ 1586535 w 1586535"/>
              <a:gd name="connsiteY2" fmla="*/ 580602 h 580602"/>
              <a:gd name="connsiteX3" fmla="*/ 0 w 1586535"/>
              <a:gd name="connsiteY3" fmla="*/ 159186 h 580602"/>
            </a:gdLst>
            <a:ahLst/>
            <a:cxnLst>
              <a:cxn ang="0">
                <a:pos x="connsiteX0" y="connsiteY0"/>
              </a:cxn>
              <a:cxn ang="0">
                <a:pos x="connsiteX1" y="connsiteY1"/>
              </a:cxn>
              <a:cxn ang="0">
                <a:pos x="connsiteX2" y="connsiteY2"/>
              </a:cxn>
              <a:cxn ang="0">
                <a:pos x="connsiteX3" y="connsiteY3"/>
              </a:cxn>
            </a:cxnLst>
            <a:rect l="l" t="t" r="r" b="b"/>
            <a:pathLst>
              <a:path w="1586535" h="580602">
                <a:moveTo>
                  <a:pt x="0" y="0"/>
                </a:moveTo>
                <a:cubicBezTo>
                  <a:pt x="819733" y="0"/>
                  <a:pt x="812608" y="421416"/>
                  <a:pt x="1586535" y="421416"/>
                </a:cubicBezTo>
                <a:lnTo>
                  <a:pt x="1586535" y="580602"/>
                </a:lnTo>
                <a:cubicBezTo>
                  <a:pt x="775493" y="580602"/>
                  <a:pt x="761321" y="159186"/>
                  <a:pt x="0" y="159186"/>
                </a:cubicBezTo>
                <a:close/>
              </a:path>
            </a:pathLst>
          </a:custGeom>
          <a:solidFill>
            <a:schemeClr val="accent1"/>
          </a:solidFill>
          <a:ln w="3175">
            <a:solidFill>
              <a:schemeClr val="accent1"/>
            </a:solidFill>
          </a:ln>
        </p:spPr>
        <p:txBody>
          <a:bodyPr wrap="square">
            <a:noAutofit/>
          </a:bodyPr>
          <a:lstStyle>
            <a:lvl1pPr marL="0" indent="0">
              <a:buFont typeface="Arial" panose="020B0604020202020204" pitchFamily="34" charset="0"/>
              <a:buNone/>
              <a:defRPr sz="100"/>
            </a:lvl1pPr>
          </a:lstStyle>
          <a:p>
            <a:pPr lvl="0"/>
            <a:r>
              <a:rPr lang="fi-FI" dirty="0"/>
              <a:t> </a:t>
            </a:r>
          </a:p>
        </p:txBody>
      </p:sp>
      <p:sp>
        <p:nvSpPr>
          <p:cNvPr id="42" name="Tekstin paikkamerkki 41">
            <a:extLst>
              <a:ext uri="{FF2B5EF4-FFF2-40B4-BE49-F238E27FC236}">
                <a16:creationId xmlns:a16="http://schemas.microsoft.com/office/drawing/2014/main" id="{E86112D5-F255-CA58-CAA4-534E6E85B0FE}"/>
              </a:ext>
              <a:ext uri="{C183D7F6-B498-43B3-948B-1728B52AA6E4}">
                <adec:decorative xmlns:adec="http://schemas.microsoft.com/office/drawing/2017/decorative" val="1"/>
              </a:ext>
            </a:extLst>
          </p:cNvPr>
          <p:cNvSpPr>
            <a:spLocks noGrp="1"/>
          </p:cNvSpPr>
          <p:nvPr>
            <p:ph type="body" sz="quarter" idx="95" hasCustomPrompt="1"/>
          </p:nvPr>
        </p:nvSpPr>
        <p:spPr>
          <a:xfrm>
            <a:off x="3712976" y="3356827"/>
            <a:ext cx="1586535" cy="580602"/>
          </a:xfrm>
          <a:custGeom>
            <a:avLst/>
            <a:gdLst>
              <a:gd name="connsiteX0" fmla="*/ 1586535 w 1586535"/>
              <a:gd name="connsiteY0" fmla="*/ 0 h 580602"/>
              <a:gd name="connsiteX1" fmla="*/ 1586535 w 1586535"/>
              <a:gd name="connsiteY1" fmla="*/ 159186 h 580602"/>
              <a:gd name="connsiteX2" fmla="*/ 0 w 1586535"/>
              <a:gd name="connsiteY2" fmla="*/ 580602 h 580602"/>
              <a:gd name="connsiteX3" fmla="*/ 0 w 1586535"/>
              <a:gd name="connsiteY3" fmla="*/ 421416 h 580602"/>
              <a:gd name="connsiteX4" fmla="*/ 1586535 w 1586535"/>
              <a:gd name="connsiteY4" fmla="*/ 0 h 580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6535" h="580602">
                <a:moveTo>
                  <a:pt x="1586535" y="0"/>
                </a:moveTo>
                <a:lnTo>
                  <a:pt x="1586535" y="159186"/>
                </a:lnTo>
                <a:cubicBezTo>
                  <a:pt x="825214" y="159186"/>
                  <a:pt x="811042" y="580602"/>
                  <a:pt x="0" y="580602"/>
                </a:cubicBezTo>
                <a:lnTo>
                  <a:pt x="0" y="421416"/>
                </a:lnTo>
                <a:cubicBezTo>
                  <a:pt x="773927" y="421416"/>
                  <a:pt x="766802" y="0"/>
                  <a:pt x="1586535" y="0"/>
                </a:cubicBezTo>
                <a:close/>
              </a:path>
            </a:pathLst>
          </a:custGeom>
          <a:solidFill>
            <a:schemeClr val="bg2"/>
          </a:solidFill>
          <a:ln w="3175">
            <a:solidFill>
              <a:schemeClr val="bg2"/>
            </a:solidFill>
          </a:ln>
        </p:spPr>
        <p:txBody>
          <a:bodyPr wrap="square">
            <a:noAutofit/>
          </a:bodyPr>
          <a:lstStyle>
            <a:lvl1pPr marL="0" indent="0">
              <a:buFont typeface="Arial" panose="020B0604020202020204" pitchFamily="34" charset="0"/>
              <a:buNone/>
              <a:defRPr sz="100"/>
            </a:lvl1pPr>
          </a:lstStyle>
          <a:p>
            <a:pPr lvl="0"/>
            <a:r>
              <a:rPr lang="fi-FI" dirty="0"/>
              <a:t> </a:t>
            </a:r>
          </a:p>
        </p:txBody>
      </p:sp>
      <p:sp>
        <p:nvSpPr>
          <p:cNvPr id="43" name="Tekstin paikkamerkki 42">
            <a:extLst>
              <a:ext uri="{FF2B5EF4-FFF2-40B4-BE49-F238E27FC236}">
                <a16:creationId xmlns:a16="http://schemas.microsoft.com/office/drawing/2014/main" id="{3979E24E-BD59-2928-8E52-0C988083F68D}"/>
              </a:ext>
              <a:ext uri="{C183D7F6-B498-43B3-948B-1728B52AA6E4}">
                <adec:decorative xmlns:adec="http://schemas.microsoft.com/office/drawing/2017/decorative" val="1"/>
              </a:ext>
            </a:extLst>
          </p:cNvPr>
          <p:cNvSpPr>
            <a:spLocks noGrp="1"/>
          </p:cNvSpPr>
          <p:nvPr>
            <p:ph type="body" sz="quarter" idx="96" hasCustomPrompt="1"/>
          </p:nvPr>
        </p:nvSpPr>
        <p:spPr>
          <a:xfrm>
            <a:off x="5301860" y="3357061"/>
            <a:ext cx="1586535" cy="580602"/>
          </a:xfrm>
          <a:custGeom>
            <a:avLst/>
            <a:gdLst>
              <a:gd name="connsiteX0" fmla="*/ 0 w 1586535"/>
              <a:gd name="connsiteY0" fmla="*/ 0 h 580602"/>
              <a:gd name="connsiteX1" fmla="*/ 1586535 w 1586535"/>
              <a:gd name="connsiteY1" fmla="*/ 421416 h 580602"/>
              <a:gd name="connsiteX2" fmla="*/ 1586535 w 1586535"/>
              <a:gd name="connsiteY2" fmla="*/ 580602 h 580602"/>
              <a:gd name="connsiteX3" fmla="*/ 0 w 1586535"/>
              <a:gd name="connsiteY3" fmla="*/ 159186 h 580602"/>
            </a:gdLst>
            <a:ahLst/>
            <a:cxnLst>
              <a:cxn ang="0">
                <a:pos x="connsiteX0" y="connsiteY0"/>
              </a:cxn>
              <a:cxn ang="0">
                <a:pos x="connsiteX1" y="connsiteY1"/>
              </a:cxn>
              <a:cxn ang="0">
                <a:pos x="connsiteX2" y="connsiteY2"/>
              </a:cxn>
              <a:cxn ang="0">
                <a:pos x="connsiteX3" y="connsiteY3"/>
              </a:cxn>
            </a:cxnLst>
            <a:rect l="l" t="t" r="r" b="b"/>
            <a:pathLst>
              <a:path w="1586535" h="580602">
                <a:moveTo>
                  <a:pt x="0" y="0"/>
                </a:moveTo>
                <a:cubicBezTo>
                  <a:pt x="819733" y="0"/>
                  <a:pt x="812608" y="421416"/>
                  <a:pt x="1586535" y="421416"/>
                </a:cubicBezTo>
                <a:lnTo>
                  <a:pt x="1586535" y="580602"/>
                </a:lnTo>
                <a:cubicBezTo>
                  <a:pt x="775493" y="580602"/>
                  <a:pt x="761321" y="159186"/>
                  <a:pt x="0" y="159186"/>
                </a:cubicBezTo>
                <a:close/>
              </a:path>
            </a:pathLst>
          </a:custGeom>
          <a:solidFill>
            <a:schemeClr val="accent1"/>
          </a:solidFill>
          <a:ln w="3175">
            <a:solidFill>
              <a:schemeClr val="accent1"/>
            </a:solidFill>
          </a:ln>
        </p:spPr>
        <p:txBody>
          <a:bodyPr wrap="square">
            <a:noAutofit/>
          </a:bodyPr>
          <a:lstStyle>
            <a:lvl1pPr marL="0" indent="0">
              <a:buFont typeface="Arial" panose="020B0604020202020204" pitchFamily="34" charset="0"/>
              <a:buNone/>
              <a:defRPr sz="100"/>
            </a:lvl1pPr>
          </a:lstStyle>
          <a:p>
            <a:pPr lvl="0"/>
            <a:r>
              <a:rPr lang="fi-FI" dirty="0"/>
              <a:t> </a:t>
            </a:r>
          </a:p>
        </p:txBody>
      </p:sp>
      <p:sp>
        <p:nvSpPr>
          <p:cNvPr id="44" name="Tekstin paikkamerkki 43">
            <a:extLst>
              <a:ext uri="{FF2B5EF4-FFF2-40B4-BE49-F238E27FC236}">
                <a16:creationId xmlns:a16="http://schemas.microsoft.com/office/drawing/2014/main" id="{5FDA9DBF-58D2-0849-08C4-EC5B911205CE}"/>
              </a:ext>
              <a:ext uri="{C183D7F6-B498-43B3-948B-1728B52AA6E4}">
                <adec:decorative xmlns:adec="http://schemas.microsoft.com/office/drawing/2017/decorative" val="1"/>
              </a:ext>
            </a:extLst>
          </p:cNvPr>
          <p:cNvSpPr>
            <a:spLocks noGrp="1"/>
          </p:cNvSpPr>
          <p:nvPr>
            <p:ph type="body" sz="quarter" idx="97" hasCustomPrompt="1"/>
          </p:nvPr>
        </p:nvSpPr>
        <p:spPr>
          <a:xfrm>
            <a:off x="6888473" y="3356827"/>
            <a:ext cx="1586535" cy="580602"/>
          </a:xfrm>
          <a:custGeom>
            <a:avLst/>
            <a:gdLst>
              <a:gd name="connsiteX0" fmla="*/ 1586535 w 1586535"/>
              <a:gd name="connsiteY0" fmla="*/ 0 h 580602"/>
              <a:gd name="connsiteX1" fmla="*/ 1586535 w 1586535"/>
              <a:gd name="connsiteY1" fmla="*/ 159186 h 580602"/>
              <a:gd name="connsiteX2" fmla="*/ 0 w 1586535"/>
              <a:gd name="connsiteY2" fmla="*/ 580602 h 580602"/>
              <a:gd name="connsiteX3" fmla="*/ 0 w 1586535"/>
              <a:gd name="connsiteY3" fmla="*/ 421416 h 580602"/>
              <a:gd name="connsiteX4" fmla="*/ 1586535 w 1586535"/>
              <a:gd name="connsiteY4" fmla="*/ 0 h 580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6535" h="580602">
                <a:moveTo>
                  <a:pt x="1586535" y="0"/>
                </a:moveTo>
                <a:lnTo>
                  <a:pt x="1586535" y="159186"/>
                </a:lnTo>
                <a:cubicBezTo>
                  <a:pt x="825214" y="159186"/>
                  <a:pt x="811042" y="580602"/>
                  <a:pt x="0" y="580602"/>
                </a:cubicBezTo>
                <a:lnTo>
                  <a:pt x="0" y="421416"/>
                </a:lnTo>
                <a:cubicBezTo>
                  <a:pt x="773927" y="421416"/>
                  <a:pt x="766802" y="0"/>
                  <a:pt x="1586535" y="0"/>
                </a:cubicBezTo>
                <a:close/>
              </a:path>
            </a:pathLst>
          </a:custGeom>
          <a:solidFill>
            <a:schemeClr val="bg2"/>
          </a:solidFill>
          <a:ln w="3175">
            <a:solidFill>
              <a:schemeClr val="bg2"/>
            </a:solidFill>
          </a:ln>
        </p:spPr>
        <p:txBody>
          <a:bodyPr wrap="square">
            <a:noAutofit/>
          </a:bodyPr>
          <a:lstStyle>
            <a:lvl1pPr marL="0" indent="0">
              <a:buFont typeface="Arial" panose="020B0604020202020204" pitchFamily="34" charset="0"/>
              <a:buNone/>
              <a:defRPr sz="100"/>
            </a:lvl1pPr>
          </a:lstStyle>
          <a:p>
            <a:pPr lvl="0"/>
            <a:r>
              <a:rPr lang="fi-FI" dirty="0"/>
              <a:t> </a:t>
            </a:r>
          </a:p>
        </p:txBody>
      </p:sp>
      <p:sp>
        <p:nvSpPr>
          <p:cNvPr id="45" name="Tekstin paikkamerkki 44">
            <a:extLst>
              <a:ext uri="{FF2B5EF4-FFF2-40B4-BE49-F238E27FC236}">
                <a16:creationId xmlns:a16="http://schemas.microsoft.com/office/drawing/2014/main" id="{D79B1954-195C-703F-2761-9AFD6A899B57}"/>
              </a:ext>
              <a:ext uri="{C183D7F6-B498-43B3-948B-1728B52AA6E4}">
                <adec:decorative xmlns:adec="http://schemas.microsoft.com/office/drawing/2017/decorative" val="1"/>
              </a:ext>
            </a:extLst>
          </p:cNvPr>
          <p:cNvSpPr>
            <a:spLocks noGrp="1"/>
          </p:cNvSpPr>
          <p:nvPr>
            <p:ph type="body" sz="quarter" idx="98" hasCustomPrompt="1"/>
          </p:nvPr>
        </p:nvSpPr>
        <p:spPr>
          <a:xfrm>
            <a:off x="8475008" y="3357061"/>
            <a:ext cx="1586536" cy="580602"/>
          </a:xfrm>
          <a:custGeom>
            <a:avLst/>
            <a:gdLst>
              <a:gd name="connsiteX0" fmla="*/ 0 w 1586536"/>
              <a:gd name="connsiteY0" fmla="*/ 0 h 580602"/>
              <a:gd name="connsiteX1" fmla="*/ 1586536 w 1586536"/>
              <a:gd name="connsiteY1" fmla="*/ 421416 h 580602"/>
              <a:gd name="connsiteX2" fmla="*/ 1586536 w 1586536"/>
              <a:gd name="connsiteY2" fmla="*/ 580602 h 580602"/>
              <a:gd name="connsiteX3" fmla="*/ 0 w 1586536"/>
              <a:gd name="connsiteY3" fmla="*/ 159186 h 580602"/>
            </a:gdLst>
            <a:ahLst/>
            <a:cxnLst>
              <a:cxn ang="0">
                <a:pos x="connsiteX0" y="connsiteY0"/>
              </a:cxn>
              <a:cxn ang="0">
                <a:pos x="connsiteX1" y="connsiteY1"/>
              </a:cxn>
              <a:cxn ang="0">
                <a:pos x="connsiteX2" y="connsiteY2"/>
              </a:cxn>
              <a:cxn ang="0">
                <a:pos x="connsiteX3" y="connsiteY3"/>
              </a:cxn>
            </a:cxnLst>
            <a:rect l="l" t="t" r="r" b="b"/>
            <a:pathLst>
              <a:path w="1586536" h="580602">
                <a:moveTo>
                  <a:pt x="0" y="0"/>
                </a:moveTo>
                <a:cubicBezTo>
                  <a:pt x="819733" y="0"/>
                  <a:pt x="812608" y="421416"/>
                  <a:pt x="1586536" y="421416"/>
                </a:cubicBezTo>
                <a:lnTo>
                  <a:pt x="1586536" y="580602"/>
                </a:lnTo>
                <a:cubicBezTo>
                  <a:pt x="775493" y="580602"/>
                  <a:pt x="761321" y="159186"/>
                  <a:pt x="0" y="159186"/>
                </a:cubicBezTo>
                <a:close/>
              </a:path>
            </a:pathLst>
          </a:custGeom>
          <a:solidFill>
            <a:schemeClr val="accent1"/>
          </a:solidFill>
          <a:ln w="3175">
            <a:solidFill>
              <a:schemeClr val="accent1"/>
            </a:solidFill>
          </a:ln>
        </p:spPr>
        <p:txBody>
          <a:bodyPr wrap="square">
            <a:noAutofit/>
          </a:bodyPr>
          <a:lstStyle>
            <a:lvl1pPr marL="0" indent="0">
              <a:buFont typeface="Arial" panose="020B0604020202020204" pitchFamily="34" charset="0"/>
              <a:buNone/>
              <a:defRPr sz="100"/>
            </a:lvl1pPr>
          </a:lstStyle>
          <a:p>
            <a:pPr lvl="0"/>
            <a:r>
              <a:rPr lang="fi-FI" dirty="0"/>
              <a:t> </a:t>
            </a:r>
          </a:p>
        </p:txBody>
      </p:sp>
      <p:sp>
        <p:nvSpPr>
          <p:cNvPr id="46" name="Tekstin paikkamerkki 45">
            <a:extLst>
              <a:ext uri="{FF2B5EF4-FFF2-40B4-BE49-F238E27FC236}">
                <a16:creationId xmlns:a16="http://schemas.microsoft.com/office/drawing/2014/main" id="{5604F35A-FD20-117F-648D-8E9D7A5BF340}"/>
              </a:ext>
              <a:ext uri="{C183D7F6-B498-43B3-948B-1728B52AA6E4}">
                <adec:decorative xmlns:adec="http://schemas.microsoft.com/office/drawing/2017/decorative" val="1"/>
              </a:ext>
            </a:extLst>
          </p:cNvPr>
          <p:cNvSpPr>
            <a:spLocks noGrp="1"/>
          </p:cNvSpPr>
          <p:nvPr>
            <p:ph type="body" sz="quarter" idx="99" hasCustomPrompt="1"/>
          </p:nvPr>
        </p:nvSpPr>
        <p:spPr>
          <a:xfrm>
            <a:off x="10061544" y="3356827"/>
            <a:ext cx="1586535" cy="580602"/>
          </a:xfrm>
          <a:custGeom>
            <a:avLst/>
            <a:gdLst>
              <a:gd name="connsiteX0" fmla="*/ 1586535 w 1586535"/>
              <a:gd name="connsiteY0" fmla="*/ 0 h 580602"/>
              <a:gd name="connsiteX1" fmla="*/ 1586535 w 1586535"/>
              <a:gd name="connsiteY1" fmla="*/ 159186 h 580602"/>
              <a:gd name="connsiteX2" fmla="*/ 0 w 1586535"/>
              <a:gd name="connsiteY2" fmla="*/ 580602 h 580602"/>
              <a:gd name="connsiteX3" fmla="*/ 0 w 1586535"/>
              <a:gd name="connsiteY3" fmla="*/ 421416 h 580602"/>
              <a:gd name="connsiteX4" fmla="*/ 1586535 w 1586535"/>
              <a:gd name="connsiteY4" fmla="*/ 0 h 580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6535" h="580602">
                <a:moveTo>
                  <a:pt x="1586535" y="0"/>
                </a:moveTo>
                <a:lnTo>
                  <a:pt x="1586535" y="159186"/>
                </a:lnTo>
                <a:cubicBezTo>
                  <a:pt x="825214" y="159186"/>
                  <a:pt x="811042" y="580602"/>
                  <a:pt x="0" y="580602"/>
                </a:cubicBezTo>
                <a:lnTo>
                  <a:pt x="0" y="421416"/>
                </a:lnTo>
                <a:cubicBezTo>
                  <a:pt x="773927" y="421416"/>
                  <a:pt x="766801" y="0"/>
                  <a:pt x="1586535" y="0"/>
                </a:cubicBezTo>
                <a:close/>
              </a:path>
            </a:pathLst>
          </a:custGeom>
          <a:solidFill>
            <a:schemeClr val="bg2"/>
          </a:solidFill>
          <a:ln w="3175">
            <a:solidFill>
              <a:schemeClr val="bg2"/>
            </a:solidFill>
          </a:ln>
        </p:spPr>
        <p:txBody>
          <a:bodyPr wrap="square">
            <a:noAutofit/>
          </a:bodyPr>
          <a:lstStyle>
            <a:lvl1pPr marL="0" indent="0">
              <a:buFont typeface="Arial" panose="020B0604020202020204" pitchFamily="34" charset="0"/>
              <a:buNone/>
              <a:defRPr sz="100"/>
            </a:lvl1pPr>
          </a:lstStyle>
          <a:p>
            <a:pPr lvl="0"/>
            <a:r>
              <a:rPr lang="fi-FI" dirty="0"/>
              <a:t> </a:t>
            </a:r>
          </a:p>
        </p:txBody>
      </p:sp>
    </p:spTree>
    <p:extLst>
      <p:ext uri="{BB962C8B-B14F-4D97-AF65-F5344CB8AC3E}">
        <p14:creationId xmlns:p14="http://schemas.microsoft.com/office/powerpoint/2010/main" val="920931324"/>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showMasterSp="0" preserve="1" userDrawn="1">
  <p:cSld name="Väliotsikko spåra">
    <p:bg>
      <p:bgPr>
        <a:solidFill>
          <a:srgbClr val="009246"/>
        </a:solidFill>
        <a:effectLst/>
      </p:bgPr>
    </p:bg>
    <p:spTree>
      <p:nvGrpSpPr>
        <p:cNvPr id="1" name=""/>
        <p:cNvGrpSpPr/>
        <p:nvPr/>
      </p:nvGrpSpPr>
      <p:grpSpPr>
        <a:xfrm>
          <a:off x="0" y="0"/>
          <a:ext cx="0" cy="0"/>
          <a:chOff x="0" y="0"/>
          <a:chExt cx="0" cy="0"/>
        </a:xfrm>
      </p:grpSpPr>
      <p:grpSp>
        <p:nvGrpSpPr>
          <p:cNvPr id="3" name="Ryhmä 8"/>
          <p:cNvGrpSpPr/>
          <p:nvPr/>
        </p:nvGrpSpPr>
        <p:grpSpPr bwMode="black">
          <a:xfrm>
            <a:off x="465667" y="6222027"/>
            <a:ext cx="804333" cy="373549"/>
            <a:chOff x="228601" y="704851"/>
            <a:chExt cx="11734800" cy="5449888"/>
          </a:xfrm>
          <a:solidFill>
            <a:srgbClr val="FFFFFF"/>
          </a:solidFill>
        </p:grpSpPr>
        <p:sp>
          <p:nvSpPr>
            <p:cNvPr id="4" name="Freeform 5"/>
            <p:cNvSpPr>
              <a:spLocks noEditPoints="1"/>
            </p:cNvSpPr>
            <p:nvPr/>
          </p:nvSpPr>
          <p:spPr bwMode="black">
            <a:xfrm>
              <a:off x="228601" y="704851"/>
              <a:ext cx="11734800" cy="5449888"/>
            </a:xfrm>
            <a:custGeom>
              <a:avLst/>
              <a:gdLst>
                <a:gd name="T0" fmla="*/ 16890 w 32573"/>
                <a:gd name="T1" fmla="*/ 14624 h 15116"/>
                <a:gd name="T2" fmla="*/ 19398 w 32573"/>
                <a:gd name="T3" fmla="*/ 13589 h 15116"/>
                <a:gd name="T4" fmla="*/ 28581 w 32573"/>
                <a:gd name="T5" fmla="*/ 13589 h 15116"/>
                <a:gd name="T6" fmla="*/ 32573 w 32573"/>
                <a:gd name="T7" fmla="*/ 9640 h 15116"/>
                <a:gd name="T8" fmla="*/ 32573 w 32573"/>
                <a:gd name="T9" fmla="*/ 0 h 15116"/>
                <a:gd name="T10" fmla="*/ 0 w 32573"/>
                <a:gd name="T11" fmla="*/ 0 h 15116"/>
                <a:gd name="T12" fmla="*/ 0 w 32573"/>
                <a:gd name="T13" fmla="*/ 9640 h 15116"/>
                <a:gd name="T14" fmla="*/ 3968 w 32573"/>
                <a:gd name="T15" fmla="*/ 13589 h 15116"/>
                <a:gd name="T16" fmla="*/ 13394 w 32573"/>
                <a:gd name="T17" fmla="*/ 13589 h 15116"/>
                <a:gd name="T18" fmla="*/ 15902 w 32573"/>
                <a:gd name="T19" fmla="*/ 14624 h 15116"/>
                <a:gd name="T20" fmla="*/ 16397 w 32573"/>
                <a:gd name="T21" fmla="*/ 15116 h 15116"/>
                <a:gd name="T22" fmla="*/ 16890 w 32573"/>
                <a:gd name="T23" fmla="*/ 14624 h 15116"/>
                <a:gd name="T24" fmla="*/ 31634 w 32573"/>
                <a:gd name="T25" fmla="*/ 939 h 15116"/>
                <a:gd name="T26" fmla="*/ 31634 w 32573"/>
                <a:gd name="T27" fmla="*/ 9640 h 15116"/>
                <a:gd name="T28" fmla="*/ 28581 w 32573"/>
                <a:gd name="T29" fmla="*/ 12650 h 15116"/>
                <a:gd name="T30" fmla="*/ 19398 w 32573"/>
                <a:gd name="T31" fmla="*/ 12650 h 15116"/>
                <a:gd name="T32" fmla="*/ 16397 w 32573"/>
                <a:gd name="T33" fmla="*/ 13798 h 15116"/>
                <a:gd name="T34" fmla="*/ 13394 w 32573"/>
                <a:gd name="T35" fmla="*/ 12650 h 15116"/>
                <a:gd name="T36" fmla="*/ 3968 w 32573"/>
                <a:gd name="T37" fmla="*/ 12650 h 15116"/>
                <a:gd name="T38" fmla="*/ 939 w 32573"/>
                <a:gd name="T39" fmla="*/ 9640 h 15116"/>
                <a:gd name="T40" fmla="*/ 939 w 32573"/>
                <a:gd name="T41" fmla="*/ 939 h 15116"/>
                <a:gd name="T42" fmla="*/ 31634 w 32573"/>
                <a:gd name="T43" fmla="*/ 939 h 1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573" h="15116">
                  <a:moveTo>
                    <a:pt x="16890" y="14624"/>
                  </a:moveTo>
                  <a:cubicBezTo>
                    <a:pt x="17560" y="13956"/>
                    <a:pt x="18451" y="13589"/>
                    <a:pt x="19398" y="13589"/>
                  </a:cubicBezTo>
                  <a:lnTo>
                    <a:pt x="28581" y="13589"/>
                  </a:lnTo>
                  <a:cubicBezTo>
                    <a:pt x="30783" y="13589"/>
                    <a:pt x="32573" y="11817"/>
                    <a:pt x="32573" y="9640"/>
                  </a:cubicBezTo>
                  <a:lnTo>
                    <a:pt x="32573" y="0"/>
                  </a:lnTo>
                  <a:lnTo>
                    <a:pt x="0" y="0"/>
                  </a:lnTo>
                  <a:lnTo>
                    <a:pt x="0" y="9640"/>
                  </a:lnTo>
                  <a:cubicBezTo>
                    <a:pt x="0" y="11817"/>
                    <a:pt x="1780" y="13589"/>
                    <a:pt x="3968" y="13589"/>
                  </a:cubicBezTo>
                  <a:lnTo>
                    <a:pt x="13394" y="13589"/>
                  </a:lnTo>
                  <a:cubicBezTo>
                    <a:pt x="14342" y="13589"/>
                    <a:pt x="15232" y="13956"/>
                    <a:pt x="15902" y="14624"/>
                  </a:cubicBezTo>
                  <a:lnTo>
                    <a:pt x="16397" y="15116"/>
                  </a:lnTo>
                  <a:lnTo>
                    <a:pt x="16890" y="14624"/>
                  </a:lnTo>
                  <a:close/>
                  <a:moveTo>
                    <a:pt x="31634" y="939"/>
                  </a:moveTo>
                  <a:lnTo>
                    <a:pt x="31634" y="9640"/>
                  </a:lnTo>
                  <a:cubicBezTo>
                    <a:pt x="31634" y="11300"/>
                    <a:pt x="30264" y="12650"/>
                    <a:pt x="28581" y="12650"/>
                  </a:cubicBezTo>
                  <a:lnTo>
                    <a:pt x="19398" y="12650"/>
                  </a:lnTo>
                  <a:cubicBezTo>
                    <a:pt x="18279" y="12650"/>
                    <a:pt x="17221" y="13055"/>
                    <a:pt x="16397" y="13798"/>
                  </a:cubicBezTo>
                  <a:cubicBezTo>
                    <a:pt x="15571" y="13056"/>
                    <a:pt x="14514" y="12650"/>
                    <a:pt x="13394" y="12650"/>
                  </a:cubicBezTo>
                  <a:lnTo>
                    <a:pt x="3968" y="12650"/>
                  </a:lnTo>
                  <a:cubicBezTo>
                    <a:pt x="2298" y="12650"/>
                    <a:pt x="939" y="11300"/>
                    <a:pt x="939" y="9640"/>
                  </a:cubicBezTo>
                  <a:lnTo>
                    <a:pt x="939" y="939"/>
                  </a:lnTo>
                  <a:lnTo>
                    <a:pt x="31634" y="9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5" name="Freeform 6"/>
            <p:cNvSpPr>
              <a:spLocks/>
            </p:cNvSpPr>
            <p:nvPr/>
          </p:nvSpPr>
          <p:spPr bwMode="black">
            <a:xfrm>
              <a:off x="9961563" y="2287588"/>
              <a:ext cx="377825" cy="363538"/>
            </a:xfrm>
            <a:custGeom>
              <a:avLst/>
              <a:gdLst>
                <a:gd name="T0" fmla="*/ 1048 w 1048"/>
                <a:gd name="T1" fmla="*/ 504 h 1009"/>
                <a:gd name="T2" fmla="*/ 525 w 1048"/>
                <a:gd name="T3" fmla="*/ 1009 h 1009"/>
                <a:gd name="T4" fmla="*/ 0 w 1048"/>
                <a:gd name="T5" fmla="*/ 504 h 1009"/>
                <a:gd name="T6" fmla="*/ 525 w 1048"/>
                <a:gd name="T7" fmla="*/ 0 h 1009"/>
                <a:gd name="T8" fmla="*/ 1048 w 1048"/>
                <a:gd name="T9" fmla="*/ 504 h 1009"/>
              </a:gdLst>
              <a:ahLst/>
              <a:cxnLst>
                <a:cxn ang="0">
                  <a:pos x="T0" y="T1"/>
                </a:cxn>
                <a:cxn ang="0">
                  <a:pos x="T2" y="T3"/>
                </a:cxn>
                <a:cxn ang="0">
                  <a:pos x="T4" y="T5"/>
                </a:cxn>
                <a:cxn ang="0">
                  <a:pos x="T6" y="T7"/>
                </a:cxn>
                <a:cxn ang="0">
                  <a:pos x="T8" y="T9"/>
                </a:cxn>
              </a:cxnLst>
              <a:rect l="0" t="0" r="r" b="b"/>
              <a:pathLst>
                <a:path w="1048" h="1009">
                  <a:moveTo>
                    <a:pt x="1048" y="504"/>
                  </a:moveTo>
                  <a:cubicBezTo>
                    <a:pt x="1048" y="798"/>
                    <a:pt x="818" y="1009"/>
                    <a:pt x="525" y="1009"/>
                  </a:cubicBezTo>
                  <a:cubicBezTo>
                    <a:pt x="230" y="1009"/>
                    <a:pt x="0" y="798"/>
                    <a:pt x="0" y="504"/>
                  </a:cubicBezTo>
                  <a:cubicBezTo>
                    <a:pt x="0" y="211"/>
                    <a:pt x="230" y="0"/>
                    <a:pt x="525" y="0"/>
                  </a:cubicBezTo>
                  <a:cubicBezTo>
                    <a:pt x="818" y="0"/>
                    <a:pt x="1048" y="211"/>
                    <a:pt x="1048" y="5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6" name="Rectangle 7"/>
            <p:cNvSpPr>
              <a:spLocks noChangeArrowheads="1"/>
            </p:cNvSpPr>
            <p:nvPr/>
          </p:nvSpPr>
          <p:spPr bwMode="black">
            <a:xfrm>
              <a:off x="9986963" y="2789238"/>
              <a:ext cx="327025" cy="1162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7" name="Freeform 8"/>
            <p:cNvSpPr>
              <a:spLocks/>
            </p:cNvSpPr>
            <p:nvPr/>
          </p:nvSpPr>
          <p:spPr bwMode="black">
            <a:xfrm>
              <a:off x="8709026" y="2282826"/>
              <a:ext cx="1119188" cy="1668463"/>
            </a:xfrm>
            <a:custGeom>
              <a:avLst/>
              <a:gdLst>
                <a:gd name="T0" fmla="*/ 1923 w 3105"/>
                <a:gd name="T1" fmla="*/ 2683 h 4625"/>
                <a:gd name="T2" fmla="*/ 3105 w 3105"/>
                <a:gd name="T3" fmla="*/ 4625 h 4625"/>
                <a:gd name="T4" fmla="*/ 2121 w 3105"/>
                <a:gd name="T5" fmla="*/ 4625 h 4625"/>
                <a:gd name="T6" fmla="*/ 1328 w 3105"/>
                <a:gd name="T7" fmla="*/ 3335 h 4625"/>
                <a:gd name="T8" fmla="*/ 901 w 3105"/>
                <a:gd name="T9" fmla="*/ 3878 h 4625"/>
                <a:gd name="T10" fmla="*/ 901 w 3105"/>
                <a:gd name="T11" fmla="*/ 4625 h 4625"/>
                <a:gd name="T12" fmla="*/ 0 w 3105"/>
                <a:gd name="T13" fmla="*/ 4625 h 4625"/>
                <a:gd name="T14" fmla="*/ 0 w 3105"/>
                <a:gd name="T15" fmla="*/ 0 h 4625"/>
                <a:gd name="T16" fmla="*/ 901 w 3105"/>
                <a:gd name="T17" fmla="*/ 0 h 4625"/>
                <a:gd name="T18" fmla="*/ 901 w 3105"/>
                <a:gd name="T19" fmla="*/ 2134 h 4625"/>
                <a:gd name="T20" fmla="*/ 856 w 3105"/>
                <a:gd name="T21" fmla="*/ 2926 h 4625"/>
                <a:gd name="T22" fmla="*/ 875 w 3105"/>
                <a:gd name="T23" fmla="*/ 2926 h 4625"/>
                <a:gd name="T24" fmla="*/ 1265 w 3105"/>
                <a:gd name="T25" fmla="*/ 2325 h 4625"/>
                <a:gd name="T26" fmla="*/ 1955 w 3105"/>
                <a:gd name="T27" fmla="*/ 1405 h 4625"/>
                <a:gd name="T28" fmla="*/ 3009 w 3105"/>
                <a:gd name="T29" fmla="*/ 1405 h 4625"/>
                <a:gd name="T30" fmla="*/ 1923 w 3105"/>
                <a:gd name="T31" fmla="*/ 2683 h 4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05" h="4625">
                  <a:moveTo>
                    <a:pt x="1923" y="2683"/>
                  </a:moveTo>
                  <a:lnTo>
                    <a:pt x="3105" y="4625"/>
                  </a:lnTo>
                  <a:lnTo>
                    <a:pt x="2121" y="4625"/>
                  </a:lnTo>
                  <a:lnTo>
                    <a:pt x="1328" y="3335"/>
                  </a:lnTo>
                  <a:lnTo>
                    <a:pt x="901" y="3878"/>
                  </a:lnTo>
                  <a:lnTo>
                    <a:pt x="901" y="4625"/>
                  </a:lnTo>
                  <a:lnTo>
                    <a:pt x="0" y="4625"/>
                  </a:lnTo>
                  <a:lnTo>
                    <a:pt x="0" y="0"/>
                  </a:lnTo>
                  <a:lnTo>
                    <a:pt x="901" y="0"/>
                  </a:lnTo>
                  <a:lnTo>
                    <a:pt x="901" y="2134"/>
                  </a:lnTo>
                  <a:cubicBezTo>
                    <a:pt x="901" y="2530"/>
                    <a:pt x="856" y="2926"/>
                    <a:pt x="856" y="2926"/>
                  </a:cubicBezTo>
                  <a:lnTo>
                    <a:pt x="875" y="2926"/>
                  </a:lnTo>
                  <a:cubicBezTo>
                    <a:pt x="875" y="2926"/>
                    <a:pt x="1086" y="2574"/>
                    <a:pt x="1265" y="2325"/>
                  </a:cubicBezTo>
                  <a:lnTo>
                    <a:pt x="1955" y="1405"/>
                  </a:lnTo>
                  <a:lnTo>
                    <a:pt x="3009" y="1405"/>
                  </a:lnTo>
                  <a:lnTo>
                    <a:pt x="1923" y="26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8" name="Freeform 9"/>
            <p:cNvSpPr>
              <a:spLocks/>
            </p:cNvSpPr>
            <p:nvPr/>
          </p:nvSpPr>
          <p:spPr bwMode="black">
            <a:xfrm>
              <a:off x="7353301" y="2762251"/>
              <a:ext cx="1027113" cy="1189038"/>
            </a:xfrm>
            <a:custGeom>
              <a:avLst/>
              <a:gdLst>
                <a:gd name="T0" fmla="*/ 2850 w 2850"/>
                <a:gd name="T1" fmla="*/ 1232 h 3296"/>
                <a:gd name="T2" fmla="*/ 1840 w 2850"/>
                <a:gd name="T3" fmla="*/ 0 h 3296"/>
                <a:gd name="T4" fmla="*/ 876 w 2850"/>
                <a:gd name="T5" fmla="*/ 607 h 3296"/>
                <a:gd name="T6" fmla="*/ 856 w 2850"/>
                <a:gd name="T7" fmla="*/ 607 h 3296"/>
                <a:gd name="T8" fmla="*/ 901 w 2850"/>
                <a:gd name="T9" fmla="*/ 76 h 3296"/>
                <a:gd name="T10" fmla="*/ 0 w 2850"/>
                <a:gd name="T11" fmla="*/ 76 h 3296"/>
                <a:gd name="T12" fmla="*/ 0 w 2850"/>
                <a:gd name="T13" fmla="*/ 3296 h 3296"/>
                <a:gd name="T14" fmla="*/ 901 w 2850"/>
                <a:gd name="T15" fmla="*/ 3296 h 3296"/>
                <a:gd name="T16" fmla="*/ 901 w 2850"/>
                <a:gd name="T17" fmla="*/ 1386 h 3296"/>
                <a:gd name="T18" fmla="*/ 1457 w 2850"/>
                <a:gd name="T19" fmla="*/ 760 h 3296"/>
                <a:gd name="T20" fmla="*/ 1942 w 2850"/>
                <a:gd name="T21" fmla="*/ 1412 h 3296"/>
                <a:gd name="T22" fmla="*/ 1942 w 2850"/>
                <a:gd name="T23" fmla="*/ 3296 h 3296"/>
                <a:gd name="T24" fmla="*/ 2850 w 2850"/>
                <a:gd name="T25" fmla="*/ 3296 h 3296"/>
                <a:gd name="T26" fmla="*/ 2850 w 2850"/>
                <a:gd name="T27" fmla="*/ 1232 h 3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50" h="3296">
                  <a:moveTo>
                    <a:pt x="2850" y="1232"/>
                  </a:moveTo>
                  <a:cubicBezTo>
                    <a:pt x="2850" y="434"/>
                    <a:pt x="2459" y="0"/>
                    <a:pt x="1840" y="0"/>
                  </a:cubicBezTo>
                  <a:cubicBezTo>
                    <a:pt x="1309" y="0"/>
                    <a:pt x="1035" y="312"/>
                    <a:pt x="876" y="607"/>
                  </a:cubicBezTo>
                  <a:lnTo>
                    <a:pt x="856" y="607"/>
                  </a:lnTo>
                  <a:lnTo>
                    <a:pt x="901" y="76"/>
                  </a:lnTo>
                  <a:lnTo>
                    <a:pt x="0" y="76"/>
                  </a:lnTo>
                  <a:lnTo>
                    <a:pt x="0" y="3296"/>
                  </a:lnTo>
                  <a:lnTo>
                    <a:pt x="901" y="3296"/>
                  </a:lnTo>
                  <a:lnTo>
                    <a:pt x="901" y="1386"/>
                  </a:lnTo>
                  <a:cubicBezTo>
                    <a:pt x="901" y="1015"/>
                    <a:pt x="1118" y="760"/>
                    <a:pt x="1457" y="760"/>
                  </a:cubicBezTo>
                  <a:cubicBezTo>
                    <a:pt x="1795" y="760"/>
                    <a:pt x="1942" y="983"/>
                    <a:pt x="1942" y="1412"/>
                  </a:cubicBezTo>
                  <a:lnTo>
                    <a:pt x="1942" y="3296"/>
                  </a:lnTo>
                  <a:lnTo>
                    <a:pt x="2850" y="3296"/>
                  </a:lnTo>
                  <a:lnTo>
                    <a:pt x="2850" y="12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9" name="Freeform 10"/>
            <p:cNvSpPr>
              <a:spLocks/>
            </p:cNvSpPr>
            <p:nvPr/>
          </p:nvSpPr>
          <p:spPr bwMode="black">
            <a:xfrm>
              <a:off x="6664326" y="2287588"/>
              <a:ext cx="377825" cy="363538"/>
            </a:xfrm>
            <a:custGeom>
              <a:avLst/>
              <a:gdLst>
                <a:gd name="T0" fmla="*/ 1047 w 1047"/>
                <a:gd name="T1" fmla="*/ 504 h 1009"/>
                <a:gd name="T2" fmla="*/ 524 w 1047"/>
                <a:gd name="T3" fmla="*/ 1009 h 1009"/>
                <a:gd name="T4" fmla="*/ 0 w 1047"/>
                <a:gd name="T5" fmla="*/ 504 h 1009"/>
                <a:gd name="T6" fmla="*/ 524 w 1047"/>
                <a:gd name="T7" fmla="*/ 0 h 1009"/>
                <a:gd name="T8" fmla="*/ 1047 w 1047"/>
                <a:gd name="T9" fmla="*/ 504 h 1009"/>
              </a:gdLst>
              <a:ahLst/>
              <a:cxnLst>
                <a:cxn ang="0">
                  <a:pos x="T0" y="T1"/>
                </a:cxn>
                <a:cxn ang="0">
                  <a:pos x="T2" y="T3"/>
                </a:cxn>
                <a:cxn ang="0">
                  <a:pos x="T4" y="T5"/>
                </a:cxn>
                <a:cxn ang="0">
                  <a:pos x="T6" y="T7"/>
                </a:cxn>
                <a:cxn ang="0">
                  <a:pos x="T8" y="T9"/>
                </a:cxn>
              </a:cxnLst>
              <a:rect l="0" t="0" r="r" b="b"/>
              <a:pathLst>
                <a:path w="1047" h="1009">
                  <a:moveTo>
                    <a:pt x="1047" y="504"/>
                  </a:moveTo>
                  <a:cubicBezTo>
                    <a:pt x="1047" y="798"/>
                    <a:pt x="817" y="1009"/>
                    <a:pt x="524" y="1009"/>
                  </a:cubicBezTo>
                  <a:cubicBezTo>
                    <a:pt x="229" y="1009"/>
                    <a:pt x="0" y="798"/>
                    <a:pt x="0" y="504"/>
                  </a:cubicBezTo>
                  <a:cubicBezTo>
                    <a:pt x="0" y="211"/>
                    <a:pt x="229" y="0"/>
                    <a:pt x="524" y="0"/>
                  </a:cubicBezTo>
                  <a:cubicBezTo>
                    <a:pt x="817" y="0"/>
                    <a:pt x="1047" y="211"/>
                    <a:pt x="1047" y="5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0" name="Rectangle 11"/>
            <p:cNvSpPr>
              <a:spLocks noChangeArrowheads="1"/>
            </p:cNvSpPr>
            <p:nvPr/>
          </p:nvSpPr>
          <p:spPr bwMode="black">
            <a:xfrm>
              <a:off x="6689726" y="2789238"/>
              <a:ext cx="327025" cy="1162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1" name="Freeform 12"/>
            <p:cNvSpPr>
              <a:spLocks/>
            </p:cNvSpPr>
            <p:nvPr/>
          </p:nvSpPr>
          <p:spPr bwMode="black">
            <a:xfrm>
              <a:off x="5399088" y="2762251"/>
              <a:ext cx="1047750" cy="1216025"/>
            </a:xfrm>
            <a:custGeom>
              <a:avLst/>
              <a:gdLst>
                <a:gd name="T0" fmla="*/ 2025 w 2907"/>
                <a:gd name="T1" fmla="*/ 2402 h 3373"/>
                <a:gd name="T2" fmla="*/ 1253 w 2907"/>
                <a:gd name="T3" fmla="*/ 1974 h 3373"/>
                <a:gd name="T4" fmla="*/ 160 w 2907"/>
                <a:gd name="T5" fmla="*/ 990 h 3373"/>
                <a:gd name="T6" fmla="*/ 1431 w 2907"/>
                <a:gd name="T7" fmla="*/ 0 h 3373"/>
                <a:gd name="T8" fmla="*/ 2907 w 2907"/>
                <a:gd name="T9" fmla="*/ 734 h 3373"/>
                <a:gd name="T10" fmla="*/ 2133 w 2907"/>
                <a:gd name="T11" fmla="*/ 1169 h 3373"/>
                <a:gd name="T12" fmla="*/ 1463 w 2907"/>
                <a:gd name="T13" fmla="*/ 657 h 3373"/>
                <a:gd name="T14" fmla="*/ 1042 w 2907"/>
                <a:gd name="T15" fmla="*/ 945 h 3373"/>
                <a:gd name="T16" fmla="*/ 1943 w 2907"/>
                <a:gd name="T17" fmla="*/ 1367 h 3373"/>
                <a:gd name="T18" fmla="*/ 2907 w 2907"/>
                <a:gd name="T19" fmla="*/ 2344 h 3373"/>
                <a:gd name="T20" fmla="*/ 1610 w 2907"/>
                <a:gd name="T21" fmla="*/ 3373 h 3373"/>
                <a:gd name="T22" fmla="*/ 0 w 2907"/>
                <a:gd name="T23" fmla="*/ 2543 h 3373"/>
                <a:gd name="T24" fmla="*/ 786 w 2907"/>
                <a:gd name="T25" fmla="*/ 2102 h 3373"/>
                <a:gd name="T26" fmla="*/ 1598 w 2907"/>
                <a:gd name="T27" fmla="*/ 2715 h 3373"/>
                <a:gd name="T28" fmla="*/ 2025 w 2907"/>
                <a:gd name="T29" fmla="*/ 2402 h 3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7" h="3373">
                  <a:moveTo>
                    <a:pt x="2025" y="2402"/>
                  </a:moveTo>
                  <a:cubicBezTo>
                    <a:pt x="2025" y="2146"/>
                    <a:pt x="1667" y="2089"/>
                    <a:pt x="1253" y="1974"/>
                  </a:cubicBezTo>
                  <a:cubicBezTo>
                    <a:pt x="766" y="1846"/>
                    <a:pt x="160" y="1603"/>
                    <a:pt x="160" y="990"/>
                  </a:cubicBezTo>
                  <a:cubicBezTo>
                    <a:pt x="160" y="383"/>
                    <a:pt x="741" y="0"/>
                    <a:pt x="1431" y="0"/>
                  </a:cubicBezTo>
                  <a:cubicBezTo>
                    <a:pt x="2070" y="0"/>
                    <a:pt x="2658" y="306"/>
                    <a:pt x="2907" y="734"/>
                  </a:cubicBezTo>
                  <a:lnTo>
                    <a:pt x="2133" y="1169"/>
                  </a:lnTo>
                  <a:cubicBezTo>
                    <a:pt x="2057" y="881"/>
                    <a:pt x="1814" y="657"/>
                    <a:pt x="1463" y="657"/>
                  </a:cubicBezTo>
                  <a:cubicBezTo>
                    <a:pt x="1233" y="657"/>
                    <a:pt x="1042" y="760"/>
                    <a:pt x="1042" y="945"/>
                  </a:cubicBezTo>
                  <a:cubicBezTo>
                    <a:pt x="1042" y="1188"/>
                    <a:pt x="1463" y="1213"/>
                    <a:pt x="1943" y="1367"/>
                  </a:cubicBezTo>
                  <a:cubicBezTo>
                    <a:pt x="2447" y="1527"/>
                    <a:pt x="2907" y="1757"/>
                    <a:pt x="2907" y="2344"/>
                  </a:cubicBezTo>
                  <a:cubicBezTo>
                    <a:pt x="2907" y="2990"/>
                    <a:pt x="2306" y="3373"/>
                    <a:pt x="1610" y="3373"/>
                  </a:cubicBezTo>
                  <a:cubicBezTo>
                    <a:pt x="856" y="3373"/>
                    <a:pt x="262" y="3053"/>
                    <a:pt x="0" y="2543"/>
                  </a:cubicBezTo>
                  <a:lnTo>
                    <a:pt x="786" y="2102"/>
                  </a:lnTo>
                  <a:cubicBezTo>
                    <a:pt x="888" y="2453"/>
                    <a:pt x="1169" y="2715"/>
                    <a:pt x="1598" y="2715"/>
                  </a:cubicBezTo>
                  <a:cubicBezTo>
                    <a:pt x="1847" y="2715"/>
                    <a:pt x="2025" y="2606"/>
                    <a:pt x="2025" y="24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2" name="Freeform 13"/>
            <p:cNvSpPr>
              <a:spLocks/>
            </p:cNvSpPr>
            <p:nvPr/>
          </p:nvSpPr>
          <p:spPr bwMode="black">
            <a:xfrm>
              <a:off x="4770438" y="2295526"/>
              <a:ext cx="563563" cy="1677988"/>
            </a:xfrm>
            <a:custGeom>
              <a:avLst/>
              <a:gdLst>
                <a:gd name="T0" fmla="*/ 907 w 1565"/>
                <a:gd name="T1" fmla="*/ 0 h 4657"/>
                <a:gd name="T2" fmla="*/ 0 w 1565"/>
                <a:gd name="T3" fmla="*/ 0 h 4657"/>
                <a:gd name="T4" fmla="*/ 0 w 1565"/>
                <a:gd name="T5" fmla="*/ 3706 h 4657"/>
                <a:gd name="T6" fmla="*/ 214 w 1565"/>
                <a:gd name="T7" fmla="*/ 4430 h 4657"/>
                <a:gd name="T8" fmla="*/ 894 w 1565"/>
                <a:gd name="T9" fmla="*/ 4657 h 4657"/>
                <a:gd name="T10" fmla="*/ 1220 w 1565"/>
                <a:gd name="T11" fmla="*/ 4622 h 4657"/>
                <a:gd name="T12" fmla="*/ 1488 w 1565"/>
                <a:gd name="T13" fmla="*/ 4523 h 4657"/>
                <a:gd name="T14" fmla="*/ 1565 w 1565"/>
                <a:gd name="T15" fmla="*/ 3916 h 4657"/>
                <a:gd name="T16" fmla="*/ 1377 w 1565"/>
                <a:gd name="T17" fmla="*/ 3970 h 4657"/>
                <a:gd name="T18" fmla="*/ 1188 w 1565"/>
                <a:gd name="T19" fmla="*/ 3986 h 4657"/>
                <a:gd name="T20" fmla="*/ 974 w 1565"/>
                <a:gd name="T21" fmla="*/ 3897 h 4657"/>
                <a:gd name="T22" fmla="*/ 907 w 1565"/>
                <a:gd name="T23" fmla="*/ 3577 h 4657"/>
                <a:gd name="T24" fmla="*/ 907 w 1565"/>
                <a:gd name="T25" fmla="*/ 0 h 4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5" h="4657">
                  <a:moveTo>
                    <a:pt x="907" y="0"/>
                  </a:moveTo>
                  <a:lnTo>
                    <a:pt x="0" y="0"/>
                  </a:lnTo>
                  <a:lnTo>
                    <a:pt x="0" y="3706"/>
                  </a:lnTo>
                  <a:cubicBezTo>
                    <a:pt x="0" y="4037"/>
                    <a:pt x="71" y="4279"/>
                    <a:pt x="214" y="4430"/>
                  </a:cubicBezTo>
                  <a:cubicBezTo>
                    <a:pt x="357" y="4582"/>
                    <a:pt x="583" y="4657"/>
                    <a:pt x="894" y="4657"/>
                  </a:cubicBezTo>
                  <a:cubicBezTo>
                    <a:pt x="1001" y="4657"/>
                    <a:pt x="1109" y="4645"/>
                    <a:pt x="1220" y="4622"/>
                  </a:cubicBezTo>
                  <a:cubicBezTo>
                    <a:pt x="1331" y="4599"/>
                    <a:pt x="1420" y="4566"/>
                    <a:pt x="1488" y="4523"/>
                  </a:cubicBezTo>
                  <a:lnTo>
                    <a:pt x="1565" y="3916"/>
                  </a:lnTo>
                  <a:cubicBezTo>
                    <a:pt x="1493" y="3942"/>
                    <a:pt x="1429" y="3960"/>
                    <a:pt x="1377" y="3970"/>
                  </a:cubicBezTo>
                  <a:cubicBezTo>
                    <a:pt x="1324" y="3981"/>
                    <a:pt x="1260" y="3986"/>
                    <a:pt x="1188" y="3986"/>
                  </a:cubicBezTo>
                  <a:cubicBezTo>
                    <a:pt x="1069" y="3986"/>
                    <a:pt x="1019" y="3957"/>
                    <a:pt x="974" y="3897"/>
                  </a:cubicBezTo>
                  <a:cubicBezTo>
                    <a:pt x="929" y="3837"/>
                    <a:pt x="907" y="3731"/>
                    <a:pt x="907" y="3577"/>
                  </a:cubicBezTo>
                  <a:lnTo>
                    <a:pt x="9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3" name="Freeform 14"/>
            <p:cNvSpPr>
              <a:spLocks noEditPoints="1"/>
            </p:cNvSpPr>
            <p:nvPr/>
          </p:nvSpPr>
          <p:spPr bwMode="black">
            <a:xfrm>
              <a:off x="3455988" y="2762251"/>
              <a:ext cx="1073150" cy="1216025"/>
            </a:xfrm>
            <a:custGeom>
              <a:avLst/>
              <a:gdLst>
                <a:gd name="T0" fmla="*/ 1540 w 2977"/>
                <a:gd name="T1" fmla="*/ 651 h 3373"/>
                <a:gd name="T2" fmla="*/ 869 w 2977"/>
                <a:gd name="T3" fmla="*/ 1328 h 3373"/>
                <a:gd name="T4" fmla="*/ 2140 w 2977"/>
                <a:gd name="T5" fmla="*/ 1328 h 3373"/>
                <a:gd name="T6" fmla="*/ 1540 w 2977"/>
                <a:gd name="T7" fmla="*/ 651 h 3373"/>
                <a:gd name="T8" fmla="*/ 2932 w 2977"/>
                <a:gd name="T9" fmla="*/ 1929 h 3373"/>
                <a:gd name="T10" fmla="*/ 850 w 2977"/>
                <a:gd name="T11" fmla="*/ 1929 h 3373"/>
                <a:gd name="T12" fmla="*/ 1559 w 2977"/>
                <a:gd name="T13" fmla="*/ 2708 h 3373"/>
                <a:gd name="T14" fmla="*/ 2179 w 2977"/>
                <a:gd name="T15" fmla="*/ 2178 h 3373"/>
                <a:gd name="T16" fmla="*/ 2938 w 2977"/>
                <a:gd name="T17" fmla="*/ 2606 h 3373"/>
                <a:gd name="T18" fmla="*/ 1559 w 2977"/>
                <a:gd name="T19" fmla="*/ 3373 h 3373"/>
                <a:gd name="T20" fmla="*/ 0 w 2977"/>
                <a:gd name="T21" fmla="*/ 1686 h 3373"/>
                <a:gd name="T22" fmla="*/ 1540 w 2977"/>
                <a:gd name="T23" fmla="*/ 0 h 3373"/>
                <a:gd name="T24" fmla="*/ 2977 w 2977"/>
                <a:gd name="T25" fmla="*/ 1488 h 3373"/>
                <a:gd name="T26" fmla="*/ 2932 w 2977"/>
                <a:gd name="T27" fmla="*/ 1929 h 3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77" h="3373">
                  <a:moveTo>
                    <a:pt x="1540" y="651"/>
                  </a:moveTo>
                  <a:cubicBezTo>
                    <a:pt x="1207" y="651"/>
                    <a:pt x="939" y="887"/>
                    <a:pt x="869" y="1328"/>
                  </a:cubicBezTo>
                  <a:lnTo>
                    <a:pt x="2140" y="1328"/>
                  </a:lnTo>
                  <a:cubicBezTo>
                    <a:pt x="2140" y="939"/>
                    <a:pt x="1891" y="651"/>
                    <a:pt x="1540" y="651"/>
                  </a:cubicBezTo>
                  <a:close/>
                  <a:moveTo>
                    <a:pt x="2932" y="1929"/>
                  </a:moveTo>
                  <a:lnTo>
                    <a:pt x="850" y="1929"/>
                  </a:lnTo>
                  <a:cubicBezTo>
                    <a:pt x="888" y="2453"/>
                    <a:pt x="1182" y="2708"/>
                    <a:pt x="1559" y="2708"/>
                  </a:cubicBezTo>
                  <a:cubicBezTo>
                    <a:pt x="1897" y="2708"/>
                    <a:pt x="2127" y="2485"/>
                    <a:pt x="2179" y="2178"/>
                  </a:cubicBezTo>
                  <a:lnTo>
                    <a:pt x="2938" y="2606"/>
                  </a:lnTo>
                  <a:cubicBezTo>
                    <a:pt x="2715" y="3015"/>
                    <a:pt x="2230" y="3373"/>
                    <a:pt x="1559" y="3373"/>
                  </a:cubicBezTo>
                  <a:cubicBezTo>
                    <a:pt x="658" y="3373"/>
                    <a:pt x="0" y="2747"/>
                    <a:pt x="0" y="1686"/>
                  </a:cubicBezTo>
                  <a:cubicBezTo>
                    <a:pt x="0" y="638"/>
                    <a:pt x="671" y="0"/>
                    <a:pt x="1540" y="0"/>
                  </a:cubicBezTo>
                  <a:cubicBezTo>
                    <a:pt x="2402" y="0"/>
                    <a:pt x="2977" y="613"/>
                    <a:pt x="2977" y="1488"/>
                  </a:cubicBezTo>
                  <a:cubicBezTo>
                    <a:pt x="2977" y="1750"/>
                    <a:pt x="2932" y="1929"/>
                    <a:pt x="2932" y="19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4" name="Freeform 15"/>
            <p:cNvSpPr>
              <a:spLocks/>
            </p:cNvSpPr>
            <p:nvPr/>
          </p:nvSpPr>
          <p:spPr bwMode="black">
            <a:xfrm>
              <a:off x="1879601" y="2357438"/>
              <a:ext cx="1311275" cy="1593850"/>
            </a:xfrm>
            <a:custGeom>
              <a:avLst/>
              <a:gdLst>
                <a:gd name="T0" fmla="*/ 2702 w 3641"/>
                <a:gd name="T1" fmla="*/ 4420 h 4420"/>
                <a:gd name="T2" fmla="*/ 3641 w 3641"/>
                <a:gd name="T3" fmla="*/ 4420 h 4420"/>
                <a:gd name="T4" fmla="*/ 3641 w 3641"/>
                <a:gd name="T5" fmla="*/ 0 h 4420"/>
                <a:gd name="T6" fmla="*/ 2702 w 3641"/>
                <a:gd name="T7" fmla="*/ 0 h 4420"/>
                <a:gd name="T8" fmla="*/ 2702 w 3641"/>
                <a:gd name="T9" fmla="*/ 1750 h 4420"/>
                <a:gd name="T10" fmla="*/ 939 w 3641"/>
                <a:gd name="T11" fmla="*/ 1750 h 4420"/>
                <a:gd name="T12" fmla="*/ 939 w 3641"/>
                <a:gd name="T13" fmla="*/ 0 h 4420"/>
                <a:gd name="T14" fmla="*/ 0 w 3641"/>
                <a:gd name="T15" fmla="*/ 0 h 4420"/>
                <a:gd name="T16" fmla="*/ 0 w 3641"/>
                <a:gd name="T17" fmla="*/ 4420 h 4420"/>
                <a:gd name="T18" fmla="*/ 939 w 3641"/>
                <a:gd name="T19" fmla="*/ 4420 h 4420"/>
                <a:gd name="T20" fmla="*/ 939 w 3641"/>
                <a:gd name="T21" fmla="*/ 2586 h 4420"/>
                <a:gd name="T22" fmla="*/ 2702 w 3641"/>
                <a:gd name="T23" fmla="*/ 2586 h 4420"/>
                <a:gd name="T24" fmla="*/ 2702 w 3641"/>
                <a:gd name="T25" fmla="*/ 4420 h 4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41" h="4420">
                  <a:moveTo>
                    <a:pt x="2702" y="4420"/>
                  </a:moveTo>
                  <a:lnTo>
                    <a:pt x="3641" y="4420"/>
                  </a:lnTo>
                  <a:lnTo>
                    <a:pt x="3641" y="0"/>
                  </a:lnTo>
                  <a:lnTo>
                    <a:pt x="2702" y="0"/>
                  </a:lnTo>
                  <a:lnTo>
                    <a:pt x="2702" y="1750"/>
                  </a:lnTo>
                  <a:lnTo>
                    <a:pt x="939" y="1750"/>
                  </a:lnTo>
                  <a:lnTo>
                    <a:pt x="939" y="0"/>
                  </a:lnTo>
                  <a:lnTo>
                    <a:pt x="0" y="0"/>
                  </a:lnTo>
                  <a:lnTo>
                    <a:pt x="0" y="4420"/>
                  </a:lnTo>
                  <a:lnTo>
                    <a:pt x="939" y="4420"/>
                  </a:lnTo>
                  <a:lnTo>
                    <a:pt x="939" y="2586"/>
                  </a:lnTo>
                  <a:lnTo>
                    <a:pt x="2702" y="2586"/>
                  </a:lnTo>
                  <a:lnTo>
                    <a:pt x="2702" y="44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grpSp>
      <p:sp>
        <p:nvSpPr>
          <p:cNvPr id="2" name="Otsikko 1"/>
          <p:cNvSpPr>
            <a:spLocks noGrp="1"/>
          </p:cNvSpPr>
          <p:nvPr>
            <p:ph type="ctrTitle"/>
          </p:nvPr>
        </p:nvSpPr>
        <p:spPr>
          <a:xfrm>
            <a:off x="486383" y="457200"/>
            <a:ext cx="10661515" cy="5136204"/>
          </a:xfrm>
        </p:spPr>
        <p:txBody>
          <a:bodyPr/>
          <a:lstStyle>
            <a:lvl1pPr algn="l">
              <a:lnSpc>
                <a:spcPct val="85000"/>
              </a:lnSpc>
              <a:defRPr sz="7000">
                <a:solidFill>
                  <a:srgbClr val="FFFFFF"/>
                </a:solidFill>
                <a:latin typeface="+mj-lt"/>
              </a:defRPr>
            </a:lvl1pPr>
          </a:lstStyle>
          <a:p>
            <a:r>
              <a:rPr lang="fi-FI"/>
              <a:t>Muokkaa ots. perustyyl. napsautt.</a:t>
            </a:r>
          </a:p>
        </p:txBody>
      </p:sp>
      <p:sp>
        <p:nvSpPr>
          <p:cNvPr id="15" name="Päivämäärän paikkamerkki 3"/>
          <p:cNvSpPr>
            <a:spLocks noGrp="1"/>
          </p:cNvSpPr>
          <p:nvPr>
            <p:ph type="dt" sz="half" idx="10"/>
          </p:nvPr>
        </p:nvSpPr>
        <p:spPr/>
        <p:txBody>
          <a:bodyPr/>
          <a:lstStyle>
            <a:lvl1pPr>
              <a:defRPr smtClean="0">
                <a:solidFill>
                  <a:srgbClr val="FFFFFF"/>
                </a:solidFill>
              </a:defRPr>
            </a:lvl1pPr>
          </a:lstStyle>
          <a:p>
            <a:pPr>
              <a:defRPr/>
            </a:pPr>
            <a:fld id="{BB76131D-9689-4368-B1C5-1478C81E59F2}" type="datetime1">
              <a:rPr lang="fi-FI"/>
              <a:pPr>
                <a:defRPr/>
              </a:pPr>
              <a:t>8.12.2025</a:t>
            </a:fld>
            <a:endParaRPr lang="fi-FI"/>
          </a:p>
        </p:txBody>
      </p:sp>
      <p:sp>
        <p:nvSpPr>
          <p:cNvPr id="16" name="Alatunnisteen paikkamerkki 4"/>
          <p:cNvSpPr>
            <a:spLocks noGrp="1"/>
          </p:cNvSpPr>
          <p:nvPr>
            <p:ph type="ftr" sz="quarter" idx="11"/>
          </p:nvPr>
        </p:nvSpPr>
        <p:spPr/>
        <p:txBody>
          <a:bodyPr/>
          <a:lstStyle>
            <a:lvl1pPr>
              <a:defRPr smtClean="0">
                <a:solidFill>
                  <a:srgbClr val="FFFFFF"/>
                </a:solidFill>
              </a:defRPr>
            </a:lvl1pPr>
          </a:lstStyle>
          <a:p>
            <a:pPr>
              <a:defRPr/>
            </a:pPr>
            <a:r>
              <a:rPr lang="fi-FI"/>
              <a:t>Etunimi Sukunimi</a:t>
            </a:r>
          </a:p>
        </p:txBody>
      </p:sp>
      <p:sp>
        <p:nvSpPr>
          <p:cNvPr id="17" name="Dian numeron paikkamerkki 5"/>
          <p:cNvSpPr>
            <a:spLocks noGrp="1"/>
          </p:cNvSpPr>
          <p:nvPr>
            <p:ph type="sldNum" sz="quarter" idx="12"/>
          </p:nvPr>
        </p:nvSpPr>
        <p:spPr/>
        <p:txBody>
          <a:bodyPr/>
          <a:lstStyle>
            <a:lvl1pPr>
              <a:defRPr smtClean="0">
                <a:solidFill>
                  <a:srgbClr val="FFFFFF"/>
                </a:solidFill>
              </a:defRPr>
            </a:lvl1pPr>
          </a:lstStyle>
          <a:p>
            <a:pPr>
              <a:defRPr/>
            </a:pPr>
            <a:fld id="{D84583BA-8BA8-4764-BEC1-509EADF4BCF3}" type="slidenum">
              <a:rPr lang="fi-FI"/>
              <a:pPr>
                <a:defRPr/>
              </a:pPr>
              <a:t>‹#›</a:t>
            </a:fld>
            <a:endParaRPr lang="fi-FI"/>
          </a:p>
        </p:txBody>
      </p:sp>
    </p:spTree>
    <p:extLst>
      <p:ext uri="{BB962C8B-B14F-4D97-AF65-F5344CB8AC3E}">
        <p14:creationId xmlns:p14="http://schemas.microsoft.com/office/powerpoint/2010/main" val="650296397"/>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showMasterSp="0" preserve="1" userDrawn="1">
  <p:cSld name="Väliotsikko kupari">
    <p:bg>
      <p:bgPr>
        <a:solidFill>
          <a:srgbClr val="00D7A6"/>
        </a:solidFill>
        <a:effectLst/>
      </p:bgPr>
    </p:bg>
    <p:spTree>
      <p:nvGrpSpPr>
        <p:cNvPr id="1" name=""/>
        <p:cNvGrpSpPr/>
        <p:nvPr/>
      </p:nvGrpSpPr>
      <p:grpSpPr>
        <a:xfrm>
          <a:off x="0" y="0"/>
          <a:ext cx="0" cy="0"/>
          <a:chOff x="0" y="0"/>
          <a:chExt cx="0" cy="0"/>
        </a:xfrm>
      </p:grpSpPr>
      <p:grpSp>
        <p:nvGrpSpPr>
          <p:cNvPr id="3" name="Ryhmä 8"/>
          <p:cNvGrpSpPr/>
          <p:nvPr/>
        </p:nvGrpSpPr>
        <p:grpSpPr bwMode="black">
          <a:xfrm>
            <a:off x="465667" y="6222027"/>
            <a:ext cx="804333" cy="373549"/>
            <a:chOff x="228601" y="704851"/>
            <a:chExt cx="11734800" cy="5449888"/>
          </a:xfrm>
          <a:solidFill>
            <a:srgbClr val="FFFFFF"/>
          </a:solidFill>
        </p:grpSpPr>
        <p:sp>
          <p:nvSpPr>
            <p:cNvPr id="4" name="Freeform 5"/>
            <p:cNvSpPr>
              <a:spLocks noEditPoints="1"/>
            </p:cNvSpPr>
            <p:nvPr/>
          </p:nvSpPr>
          <p:spPr bwMode="black">
            <a:xfrm>
              <a:off x="228601" y="704851"/>
              <a:ext cx="11734800" cy="5449888"/>
            </a:xfrm>
            <a:custGeom>
              <a:avLst/>
              <a:gdLst>
                <a:gd name="T0" fmla="*/ 16890 w 32573"/>
                <a:gd name="T1" fmla="*/ 14624 h 15116"/>
                <a:gd name="T2" fmla="*/ 19398 w 32573"/>
                <a:gd name="T3" fmla="*/ 13589 h 15116"/>
                <a:gd name="T4" fmla="*/ 28581 w 32573"/>
                <a:gd name="T5" fmla="*/ 13589 h 15116"/>
                <a:gd name="T6" fmla="*/ 32573 w 32573"/>
                <a:gd name="T7" fmla="*/ 9640 h 15116"/>
                <a:gd name="T8" fmla="*/ 32573 w 32573"/>
                <a:gd name="T9" fmla="*/ 0 h 15116"/>
                <a:gd name="T10" fmla="*/ 0 w 32573"/>
                <a:gd name="T11" fmla="*/ 0 h 15116"/>
                <a:gd name="T12" fmla="*/ 0 w 32573"/>
                <a:gd name="T13" fmla="*/ 9640 h 15116"/>
                <a:gd name="T14" fmla="*/ 3968 w 32573"/>
                <a:gd name="T15" fmla="*/ 13589 h 15116"/>
                <a:gd name="T16" fmla="*/ 13394 w 32573"/>
                <a:gd name="T17" fmla="*/ 13589 h 15116"/>
                <a:gd name="T18" fmla="*/ 15902 w 32573"/>
                <a:gd name="T19" fmla="*/ 14624 h 15116"/>
                <a:gd name="T20" fmla="*/ 16397 w 32573"/>
                <a:gd name="T21" fmla="*/ 15116 h 15116"/>
                <a:gd name="T22" fmla="*/ 16890 w 32573"/>
                <a:gd name="T23" fmla="*/ 14624 h 15116"/>
                <a:gd name="T24" fmla="*/ 31634 w 32573"/>
                <a:gd name="T25" fmla="*/ 939 h 15116"/>
                <a:gd name="T26" fmla="*/ 31634 w 32573"/>
                <a:gd name="T27" fmla="*/ 9640 h 15116"/>
                <a:gd name="T28" fmla="*/ 28581 w 32573"/>
                <a:gd name="T29" fmla="*/ 12650 h 15116"/>
                <a:gd name="T30" fmla="*/ 19398 w 32573"/>
                <a:gd name="T31" fmla="*/ 12650 h 15116"/>
                <a:gd name="T32" fmla="*/ 16397 w 32573"/>
                <a:gd name="T33" fmla="*/ 13798 h 15116"/>
                <a:gd name="T34" fmla="*/ 13394 w 32573"/>
                <a:gd name="T35" fmla="*/ 12650 h 15116"/>
                <a:gd name="T36" fmla="*/ 3968 w 32573"/>
                <a:gd name="T37" fmla="*/ 12650 h 15116"/>
                <a:gd name="T38" fmla="*/ 939 w 32573"/>
                <a:gd name="T39" fmla="*/ 9640 h 15116"/>
                <a:gd name="T40" fmla="*/ 939 w 32573"/>
                <a:gd name="T41" fmla="*/ 939 h 15116"/>
                <a:gd name="T42" fmla="*/ 31634 w 32573"/>
                <a:gd name="T43" fmla="*/ 939 h 1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573" h="15116">
                  <a:moveTo>
                    <a:pt x="16890" y="14624"/>
                  </a:moveTo>
                  <a:cubicBezTo>
                    <a:pt x="17560" y="13956"/>
                    <a:pt x="18451" y="13589"/>
                    <a:pt x="19398" y="13589"/>
                  </a:cubicBezTo>
                  <a:lnTo>
                    <a:pt x="28581" y="13589"/>
                  </a:lnTo>
                  <a:cubicBezTo>
                    <a:pt x="30783" y="13589"/>
                    <a:pt x="32573" y="11817"/>
                    <a:pt x="32573" y="9640"/>
                  </a:cubicBezTo>
                  <a:lnTo>
                    <a:pt x="32573" y="0"/>
                  </a:lnTo>
                  <a:lnTo>
                    <a:pt x="0" y="0"/>
                  </a:lnTo>
                  <a:lnTo>
                    <a:pt x="0" y="9640"/>
                  </a:lnTo>
                  <a:cubicBezTo>
                    <a:pt x="0" y="11817"/>
                    <a:pt x="1780" y="13589"/>
                    <a:pt x="3968" y="13589"/>
                  </a:cubicBezTo>
                  <a:lnTo>
                    <a:pt x="13394" y="13589"/>
                  </a:lnTo>
                  <a:cubicBezTo>
                    <a:pt x="14342" y="13589"/>
                    <a:pt x="15232" y="13956"/>
                    <a:pt x="15902" y="14624"/>
                  </a:cubicBezTo>
                  <a:lnTo>
                    <a:pt x="16397" y="15116"/>
                  </a:lnTo>
                  <a:lnTo>
                    <a:pt x="16890" y="14624"/>
                  </a:lnTo>
                  <a:close/>
                  <a:moveTo>
                    <a:pt x="31634" y="939"/>
                  </a:moveTo>
                  <a:lnTo>
                    <a:pt x="31634" y="9640"/>
                  </a:lnTo>
                  <a:cubicBezTo>
                    <a:pt x="31634" y="11300"/>
                    <a:pt x="30264" y="12650"/>
                    <a:pt x="28581" y="12650"/>
                  </a:cubicBezTo>
                  <a:lnTo>
                    <a:pt x="19398" y="12650"/>
                  </a:lnTo>
                  <a:cubicBezTo>
                    <a:pt x="18279" y="12650"/>
                    <a:pt x="17221" y="13055"/>
                    <a:pt x="16397" y="13798"/>
                  </a:cubicBezTo>
                  <a:cubicBezTo>
                    <a:pt x="15571" y="13056"/>
                    <a:pt x="14514" y="12650"/>
                    <a:pt x="13394" y="12650"/>
                  </a:cubicBezTo>
                  <a:lnTo>
                    <a:pt x="3968" y="12650"/>
                  </a:lnTo>
                  <a:cubicBezTo>
                    <a:pt x="2298" y="12650"/>
                    <a:pt x="939" y="11300"/>
                    <a:pt x="939" y="9640"/>
                  </a:cubicBezTo>
                  <a:lnTo>
                    <a:pt x="939" y="939"/>
                  </a:lnTo>
                  <a:lnTo>
                    <a:pt x="31634" y="9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5" name="Freeform 6"/>
            <p:cNvSpPr>
              <a:spLocks/>
            </p:cNvSpPr>
            <p:nvPr/>
          </p:nvSpPr>
          <p:spPr bwMode="black">
            <a:xfrm>
              <a:off x="9961563" y="2287588"/>
              <a:ext cx="377825" cy="363538"/>
            </a:xfrm>
            <a:custGeom>
              <a:avLst/>
              <a:gdLst>
                <a:gd name="T0" fmla="*/ 1048 w 1048"/>
                <a:gd name="T1" fmla="*/ 504 h 1009"/>
                <a:gd name="T2" fmla="*/ 525 w 1048"/>
                <a:gd name="T3" fmla="*/ 1009 h 1009"/>
                <a:gd name="T4" fmla="*/ 0 w 1048"/>
                <a:gd name="T5" fmla="*/ 504 h 1009"/>
                <a:gd name="T6" fmla="*/ 525 w 1048"/>
                <a:gd name="T7" fmla="*/ 0 h 1009"/>
                <a:gd name="T8" fmla="*/ 1048 w 1048"/>
                <a:gd name="T9" fmla="*/ 504 h 1009"/>
              </a:gdLst>
              <a:ahLst/>
              <a:cxnLst>
                <a:cxn ang="0">
                  <a:pos x="T0" y="T1"/>
                </a:cxn>
                <a:cxn ang="0">
                  <a:pos x="T2" y="T3"/>
                </a:cxn>
                <a:cxn ang="0">
                  <a:pos x="T4" y="T5"/>
                </a:cxn>
                <a:cxn ang="0">
                  <a:pos x="T6" y="T7"/>
                </a:cxn>
                <a:cxn ang="0">
                  <a:pos x="T8" y="T9"/>
                </a:cxn>
              </a:cxnLst>
              <a:rect l="0" t="0" r="r" b="b"/>
              <a:pathLst>
                <a:path w="1048" h="1009">
                  <a:moveTo>
                    <a:pt x="1048" y="504"/>
                  </a:moveTo>
                  <a:cubicBezTo>
                    <a:pt x="1048" y="798"/>
                    <a:pt x="818" y="1009"/>
                    <a:pt x="525" y="1009"/>
                  </a:cubicBezTo>
                  <a:cubicBezTo>
                    <a:pt x="230" y="1009"/>
                    <a:pt x="0" y="798"/>
                    <a:pt x="0" y="504"/>
                  </a:cubicBezTo>
                  <a:cubicBezTo>
                    <a:pt x="0" y="211"/>
                    <a:pt x="230" y="0"/>
                    <a:pt x="525" y="0"/>
                  </a:cubicBezTo>
                  <a:cubicBezTo>
                    <a:pt x="818" y="0"/>
                    <a:pt x="1048" y="211"/>
                    <a:pt x="1048" y="5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6" name="Rectangle 7"/>
            <p:cNvSpPr>
              <a:spLocks noChangeArrowheads="1"/>
            </p:cNvSpPr>
            <p:nvPr/>
          </p:nvSpPr>
          <p:spPr bwMode="black">
            <a:xfrm>
              <a:off x="9986963" y="2789238"/>
              <a:ext cx="327025" cy="1162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7" name="Freeform 8"/>
            <p:cNvSpPr>
              <a:spLocks/>
            </p:cNvSpPr>
            <p:nvPr/>
          </p:nvSpPr>
          <p:spPr bwMode="black">
            <a:xfrm>
              <a:off x="8709026" y="2282826"/>
              <a:ext cx="1119188" cy="1668463"/>
            </a:xfrm>
            <a:custGeom>
              <a:avLst/>
              <a:gdLst>
                <a:gd name="T0" fmla="*/ 1923 w 3105"/>
                <a:gd name="T1" fmla="*/ 2683 h 4625"/>
                <a:gd name="T2" fmla="*/ 3105 w 3105"/>
                <a:gd name="T3" fmla="*/ 4625 h 4625"/>
                <a:gd name="T4" fmla="*/ 2121 w 3105"/>
                <a:gd name="T5" fmla="*/ 4625 h 4625"/>
                <a:gd name="T6" fmla="*/ 1328 w 3105"/>
                <a:gd name="T7" fmla="*/ 3335 h 4625"/>
                <a:gd name="T8" fmla="*/ 901 w 3105"/>
                <a:gd name="T9" fmla="*/ 3878 h 4625"/>
                <a:gd name="T10" fmla="*/ 901 w 3105"/>
                <a:gd name="T11" fmla="*/ 4625 h 4625"/>
                <a:gd name="T12" fmla="*/ 0 w 3105"/>
                <a:gd name="T13" fmla="*/ 4625 h 4625"/>
                <a:gd name="T14" fmla="*/ 0 w 3105"/>
                <a:gd name="T15" fmla="*/ 0 h 4625"/>
                <a:gd name="T16" fmla="*/ 901 w 3105"/>
                <a:gd name="T17" fmla="*/ 0 h 4625"/>
                <a:gd name="T18" fmla="*/ 901 w 3105"/>
                <a:gd name="T19" fmla="*/ 2134 h 4625"/>
                <a:gd name="T20" fmla="*/ 856 w 3105"/>
                <a:gd name="T21" fmla="*/ 2926 h 4625"/>
                <a:gd name="T22" fmla="*/ 875 w 3105"/>
                <a:gd name="T23" fmla="*/ 2926 h 4625"/>
                <a:gd name="T24" fmla="*/ 1265 w 3105"/>
                <a:gd name="T25" fmla="*/ 2325 h 4625"/>
                <a:gd name="T26" fmla="*/ 1955 w 3105"/>
                <a:gd name="T27" fmla="*/ 1405 h 4625"/>
                <a:gd name="T28" fmla="*/ 3009 w 3105"/>
                <a:gd name="T29" fmla="*/ 1405 h 4625"/>
                <a:gd name="T30" fmla="*/ 1923 w 3105"/>
                <a:gd name="T31" fmla="*/ 2683 h 4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05" h="4625">
                  <a:moveTo>
                    <a:pt x="1923" y="2683"/>
                  </a:moveTo>
                  <a:lnTo>
                    <a:pt x="3105" y="4625"/>
                  </a:lnTo>
                  <a:lnTo>
                    <a:pt x="2121" y="4625"/>
                  </a:lnTo>
                  <a:lnTo>
                    <a:pt x="1328" y="3335"/>
                  </a:lnTo>
                  <a:lnTo>
                    <a:pt x="901" y="3878"/>
                  </a:lnTo>
                  <a:lnTo>
                    <a:pt x="901" y="4625"/>
                  </a:lnTo>
                  <a:lnTo>
                    <a:pt x="0" y="4625"/>
                  </a:lnTo>
                  <a:lnTo>
                    <a:pt x="0" y="0"/>
                  </a:lnTo>
                  <a:lnTo>
                    <a:pt x="901" y="0"/>
                  </a:lnTo>
                  <a:lnTo>
                    <a:pt x="901" y="2134"/>
                  </a:lnTo>
                  <a:cubicBezTo>
                    <a:pt x="901" y="2530"/>
                    <a:pt x="856" y="2926"/>
                    <a:pt x="856" y="2926"/>
                  </a:cubicBezTo>
                  <a:lnTo>
                    <a:pt x="875" y="2926"/>
                  </a:lnTo>
                  <a:cubicBezTo>
                    <a:pt x="875" y="2926"/>
                    <a:pt x="1086" y="2574"/>
                    <a:pt x="1265" y="2325"/>
                  </a:cubicBezTo>
                  <a:lnTo>
                    <a:pt x="1955" y="1405"/>
                  </a:lnTo>
                  <a:lnTo>
                    <a:pt x="3009" y="1405"/>
                  </a:lnTo>
                  <a:lnTo>
                    <a:pt x="1923" y="26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8" name="Freeform 9"/>
            <p:cNvSpPr>
              <a:spLocks/>
            </p:cNvSpPr>
            <p:nvPr/>
          </p:nvSpPr>
          <p:spPr bwMode="black">
            <a:xfrm>
              <a:off x="7353301" y="2762251"/>
              <a:ext cx="1027113" cy="1189038"/>
            </a:xfrm>
            <a:custGeom>
              <a:avLst/>
              <a:gdLst>
                <a:gd name="T0" fmla="*/ 2850 w 2850"/>
                <a:gd name="T1" fmla="*/ 1232 h 3296"/>
                <a:gd name="T2" fmla="*/ 1840 w 2850"/>
                <a:gd name="T3" fmla="*/ 0 h 3296"/>
                <a:gd name="T4" fmla="*/ 876 w 2850"/>
                <a:gd name="T5" fmla="*/ 607 h 3296"/>
                <a:gd name="T6" fmla="*/ 856 w 2850"/>
                <a:gd name="T7" fmla="*/ 607 h 3296"/>
                <a:gd name="T8" fmla="*/ 901 w 2850"/>
                <a:gd name="T9" fmla="*/ 76 h 3296"/>
                <a:gd name="T10" fmla="*/ 0 w 2850"/>
                <a:gd name="T11" fmla="*/ 76 h 3296"/>
                <a:gd name="T12" fmla="*/ 0 w 2850"/>
                <a:gd name="T13" fmla="*/ 3296 h 3296"/>
                <a:gd name="T14" fmla="*/ 901 w 2850"/>
                <a:gd name="T15" fmla="*/ 3296 h 3296"/>
                <a:gd name="T16" fmla="*/ 901 w 2850"/>
                <a:gd name="T17" fmla="*/ 1386 h 3296"/>
                <a:gd name="T18" fmla="*/ 1457 w 2850"/>
                <a:gd name="T19" fmla="*/ 760 h 3296"/>
                <a:gd name="T20" fmla="*/ 1942 w 2850"/>
                <a:gd name="T21" fmla="*/ 1412 h 3296"/>
                <a:gd name="T22" fmla="*/ 1942 w 2850"/>
                <a:gd name="T23" fmla="*/ 3296 h 3296"/>
                <a:gd name="T24" fmla="*/ 2850 w 2850"/>
                <a:gd name="T25" fmla="*/ 3296 h 3296"/>
                <a:gd name="T26" fmla="*/ 2850 w 2850"/>
                <a:gd name="T27" fmla="*/ 1232 h 3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50" h="3296">
                  <a:moveTo>
                    <a:pt x="2850" y="1232"/>
                  </a:moveTo>
                  <a:cubicBezTo>
                    <a:pt x="2850" y="434"/>
                    <a:pt x="2459" y="0"/>
                    <a:pt x="1840" y="0"/>
                  </a:cubicBezTo>
                  <a:cubicBezTo>
                    <a:pt x="1309" y="0"/>
                    <a:pt x="1035" y="312"/>
                    <a:pt x="876" y="607"/>
                  </a:cubicBezTo>
                  <a:lnTo>
                    <a:pt x="856" y="607"/>
                  </a:lnTo>
                  <a:lnTo>
                    <a:pt x="901" y="76"/>
                  </a:lnTo>
                  <a:lnTo>
                    <a:pt x="0" y="76"/>
                  </a:lnTo>
                  <a:lnTo>
                    <a:pt x="0" y="3296"/>
                  </a:lnTo>
                  <a:lnTo>
                    <a:pt x="901" y="3296"/>
                  </a:lnTo>
                  <a:lnTo>
                    <a:pt x="901" y="1386"/>
                  </a:lnTo>
                  <a:cubicBezTo>
                    <a:pt x="901" y="1015"/>
                    <a:pt x="1118" y="760"/>
                    <a:pt x="1457" y="760"/>
                  </a:cubicBezTo>
                  <a:cubicBezTo>
                    <a:pt x="1795" y="760"/>
                    <a:pt x="1942" y="983"/>
                    <a:pt x="1942" y="1412"/>
                  </a:cubicBezTo>
                  <a:lnTo>
                    <a:pt x="1942" y="3296"/>
                  </a:lnTo>
                  <a:lnTo>
                    <a:pt x="2850" y="3296"/>
                  </a:lnTo>
                  <a:lnTo>
                    <a:pt x="2850" y="12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9" name="Freeform 10"/>
            <p:cNvSpPr>
              <a:spLocks/>
            </p:cNvSpPr>
            <p:nvPr/>
          </p:nvSpPr>
          <p:spPr bwMode="black">
            <a:xfrm>
              <a:off x="6664326" y="2287588"/>
              <a:ext cx="377825" cy="363538"/>
            </a:xfrm>
            <a:custGeom>
              <a:avLst/>
              <a:gdLst>
                <a:gd name="T0" fmla="*/ 1047 w 1047"/>
                <a:gd name="T1" fmla="*/ 504 h 1009"/>
                <a:gd name="T2" fmla="*/ 524 w 1047"/>
                <a:gd name="T3" fmla="*/ 1009 h 1009"/>
                <a:gd name="T4" fmla="*/ 0 w 1047"/>
                <a:gd name="T5" fmla="*/ 504 h 1009"/>
                <a:gd name="T6" fmla="*/ 524 w 1047"/>
                <a:gd name="T7" fmla="*/ 0 h 1009"/>
                <a:gd name="T8" fmla="*/ 1047 w 1047"/>
                <a:gd name="T9" fmla="*/ 504 h 1009"/>
              </a:gdLst>
              <a:ahLst/>
              <a:cxnLst>
                <a:cxn ang="0">
                  <a:pos x="T0" y="T1"/>
                </a:cxn>
                <a:cxn ang="0">
                  <a:pos x="T2" y="T3"/>
                </a:cxn>
                <a:cxn ang="0">
                  <a:pos x="T4" y="T5"/>
                </a:cxn>
                <a:cxn ang="0">
                  <a:pos x="T6" y="T7"/>
                </a:cxn>
                <a:cxn ang="0">
                  <a:pos x="T8" y="T9"/>
                </a:cxn>
              </a:cxnLst>
              <a:rect l="0" t="0" r="r" b="b"/>
              <a:pathLst>
                <a:path w="1047" h="1009">
                  <a:moveTo>
                    <a:pt x="1047" y="504"/>
                  </a:moveTo>
                  <a:cubicBezTo>
                    <a:pt x="1047" y="798"/>
                    <a:pt x="817" y="1009"/>
                    <a:pt x="524" y="1009"/>
                  </a:cubicBezTo>
                  <a:cubicBezTo>
                    <a:pt x="229" y="1009"/>
                    <a:pt x="0" y="798"/>
                    <a:pt x="0" y="504"/>
                  </a:cubicBezTo>
                  <a:cubicBezTo>
                    <a:pt x="0" y="211"/>
                    <a:pt x="229" y="0"/>
                    <a:pt x="524" y="0"/>
                  </a:cubicBezTo>
                  <a:cubicBezTo>
                    <a:pt x="817" y="0"/>
                    <a:pt x="1047" y="211"/>
                    <a:pt x="1047" y="5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0" name="Rectangle 11"/>
            <p:cNvSpPr>
              <a:spLocks noChangeArrowheads="1"/>
            </p:cNvSpPr>
            <p:nvPr/>
          </p:nvSpPr>
          <p:spPr bwMode="black">
            <a:xfrm>
              <a:off x="6689726" y="2789238"/>
              <a:ext cx="327025" cy="1162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1" name="Freeform 12"/>
            <p:cNvSpPr>
              <a:spLocks/>
            </p:cNvSpPr>
            <p:nvPr/>
          </p:nvSpPr>
          <p:spPr bwMode="black">
            <a:xfrm>
              <a:off x="5399088" y="2762251"/>
              <a:ext cx="1047750" cy="1216025"/>
            </a:xfrm>
            <a:custGeom>
              <a:avLst/>
              <a:gdLst>
                <a:gd name="T0" fmla="*/ 2025 w 2907"/>
                <a:gd name="T1" fmla="*/ 2402 h 3373"/>
                <a:gd name="T2" fmla="*/ 1253 w 2907"/>
                <a:gd name="T3" fmla="*/ 1974 h 3373"/>
                <a:gd name="T4" fmla="*/ 160 w 2907"/>
                <a:gd name="T5" fmla="*/ 990 h 3373"/>
                <a:gd name="T6" fmla="*/ 1431 w 2907"/>
                <a:gd name="T7" fmla="*/ 0 h 3373"/>
                <a:gd name="T8" fmla="*/ 2907 w 2907"/>
                <a:gd name="T9" fmla="*/ 734 h 3373"/>
                <a:gd name="T10" fmla="*/ 2133 w 2907"/>
                <a:gd name="T11" fmla="*/ 1169 h 3373"/>
                <a:gd name="T12" fmla="*/ 1463 w 2907"/>
                <a:gd name="T13" fmla="*/ 657 h 3373"/>
                <a:gd name="T14" fmla="*/ 1042 w 2907"/>
                <a:gd name="T15" fmla="*/ 945 h 3373"/>
                <a:gd name="T16" fmla="*/ 1943 w 2907"/>
                <a:gd name="T17" fmla="*/ 1367 h 3373"/>
                <a:gd name="T18" fmla="*/ 2907 w 2907"/>
                <a:gd name="T19" fmla="*/ 2344 h 3373"/>
                <a:gd name="T20" fmla="*/ 1610 w 2907"/>
                <a:gd name="T21" fmla="*/ 3373 h 3373"/>
                <a:gd name="T22" fmla="*/ 0 w 2907"/>
                <a:gd name="T23" fmla="*/ 2543 h 3373"/>
                <a:gd name="T24" fmla="*/ 786 w 2907"/>
                <a:gd name="T25" fmla="*/ 2102 h 3373"/>
                <a:gd name="T26" fmla="*/ 1598 w 2907"/>
                <a:gd name="T27" fmla="*/ 2715 h 3373"/>
                <a:gd name="T28" fmla="*/ 2025 w 2907"/>
                <a:gd name="T29" fmla="*/ 2402 h 3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7" h="3373">
                  <a:moveTo>
                    <a:pt x="2025" y="2402"/>
                  </a:moveTo>
                  <a:cubicBezTo>
                    <a:pt x="2025" y="2146"/>
                    <a:pt x="1667" y="2089"/>
                    <a:pt x="1253" y="1974"/>
                  </a:cubicBezTo>
                  <a:cubicBezTo>
                    <a:pt x="766" y="1846"/>
                    <a:pt x="160" y="1603"/>
                    <a:pt x="160" y="990"/>
                  </a:cubicBezTo>
                  <a:cubicBezTo>
                    <a:pt x="160" y="383"/>
                    <a:pt x="741" y="0"/>
                    <a:pt x="1431" y="0"/>
                  </a:cubicBezTo>
                  <a:cubicBezTo>
                    <a:pt x="2070" y="0"/>
                    <a:pt x="2658" y="306"/>
                    <a:pt x="2907" y="734"/>
                  </a:cubicBezTo>
                  <a:lnTo>
                    <a:pt x="2133" y="1169"/>
                  </a:lnTo>
                  <a:cubicBezTo>
                    <a:pt x="2057" y="881"/>
                    <a:pt x="1814" y="657"/>
                    <a:pt x="1463" y="657"/>
                  </a:cubicBezTo>
                  <a:cubicBezTo>
                    <a:pt x="1233" y="657"/>
                    <a:pt x="1042" y="760"/>
                    <a:pt x="1042" y="945"/>
                  </a:cubicBezTo>
                  <a:cubicBezTo>
                    <a:pt x="1042" y="1188"/>
                    <a:pt x="1463" y="1213"/>
                    <a:pt x="1943" y="1367"/>
                  </a:cubicBezTo>
                  <a:cubicBezTo>
                    <a:pt x="2447" y="1527"/>
                    <a:pt x="2907" y="1757"/>
                    <a:pt x="2907" y="2344"/>
                  </a:cubicBezTo>
                  <a:cubicBezTo>
                    <a:pt x="2907" y="2990"/>
                    <a:pt x="2306" y="3373"/>
                    <a:pt x="1610" y="3373"/>
                  </a:cubicBezTo>
                  <a:cubicBezTo>
                    <a:pt x="856" y="3373"/>
                    <a:pt x="262" y="3053"/>
                    <a:pt x="0" y="2543"/>
                  </a:cubicBezTo>
                  <a:lnTo>
                    <a:pt x="786" y="2102"/>
                  </a:lnTo>
                  <a:cubicBezTo>
                    <a:pt x="888" y="2453"/>
                    <a:pt x="1169" y="2715"/>
                    <a:pt x="1598" y="2715"/>
                  </a:cubicBezTo>
                  <a:cubicBezTo>
                    <a:pt x="1847" y="2715"/>
                    <a:pt x="2025" y="2606"/>
                    <a:pt x="2025" y="24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2" name="Freeform 13"/>
            <p:cNvSpPr>
              <a:spLocks/>
            </p:cNvSpPr>
            <p:nvPr/>
          </p:nvSpPr>
          <p:spPr bwMode="black">
            <a:xfrm>
              <a:off x="4770438" y="2295526"/>
              <a:ext cx="563563" cy="1677988"/>
            </a:xfrm>
            <a:custGeom>
              <a:avLst/>
              <a:gdLst>
                <a:gd name="T0" fmla="*/ 907 w 1565"/>
                <a:gd name="T1" fmla="*/ 0 h 4657"/>
                <a:gd name="T2" fmla="*/ 0 w 1565"/>
                <a:gd name="T3" fmla="*/ 0 h 4657"/>
                <a:gd name="T4" fmla="*/ 0 w 1565"/>
                <a:gd name="T5" fmla="*/ 3706 h 4657"/>
                <a:gd name="T6" fmla="*/ 214 w 1565"/>
                <a:gd name="T7" fmla="*/ 4430 h 4657"/>
                <a:gd name="T8" fmla="*/ 894 w 1565"/>
                <a:gd name="T9" fmla="*/ 4657 h 4657"/>
                <a:gd name="T10" fmla="*/ 1220 w 1565"/>
                <a:gd name="T11" fmla="*/ 4622 h 4657"/>
                <a:gd name="T12" fmla="*/ 1488 w 1565"/>
                <a:gd name="T13" fmla="*/ 4523 h 4657"/>
                <a:gd name="T14" fmla="*/ 1565 w 1565"/>
                <a:gd name="T15" fmla="*/ 3916 h 4657"/>
                <a:gd name="T16" fmla="*/ 1377 w 1565"/>
                <a:gd name="T17" fmla="*/ 3970 h 4657"/>
                <a:gd name="T18" fmla="*/ 1188 w 1565"/>
                <a:gd name="T19" fmla="*/ 3986 h 4657"/>
                <a:gd name="T20" fmla="*/ 974 w 1565"/>
                <a:gd name="T21" fmla="*/ 3897 h 4657"/>
                <a:gd name="T22" fmla="*/ 907 w 1565"/>
                <a:gd name="T23" fmla="*/ 3577 h 4657"/>
                <a:gd name="T24" fmla="*/ 907 w 1565"/>
                <a:gd name="T25" fmla="*/ 0 h 4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5" h="4657">
                  <a:moveTo>
                    <a:pt x="907" y="0"/>
                  </a:moveTo>
                  <a:lnTo>
                    <a:pt x="0" y="0"/>
                  </a:lnTo>
                  <a:lnTo>
                    <a:pt x="0" y="3706"/>
                  </a:lnTo>
                  <a:cubicBezTo>
                    <a:pt x="0" y="4037"/>
                    <a:pt x="71" y="4279"/>
                    <a:pt x="214" y="4430"/>
                  </a:cubicBezTo>
                  <a:cubicBezTo>
                    <a:pt x="357" y="4582"/>
                    <a:pt x="583" y="4657"/>
                    <a:pt x="894" y="4657"/>
                  </a:cubicBezTo>
                  <a:cubicBezTo>
                    <a:pt x="1001" y="4657"/>
                    <a:pt x="1109" y="4645"/>
                    <a:pt x="1220" y="4622"/>
                  </a:cubicBezTo>
                  <a:cubicBezTo>
                    <a:pt x="1331" y="4599"/>
                    <a:pt x="1420" y="4566"/>
                    <a:pt x="1488" y="4523"/>
                  </a:cubicBezTo>
                  <a:lnTo>
                    <a:pt x="1565" y="3916"/>
                  </a:lnTo>
                  <a:cubicBezTo>
                    <a:pt x="1493" y="3942"/>
                    <a:pt x="1429" y="3960"/>
                    <a:pt x="1377" y="3970"/>
                  </a:cubicBezTo>
                  <a:cubicBezTo>
                    <a:pt x="1324" y="3981"/>
                    <a:pt x="1260" y="3986"/>
                    <a:pt x="1188" y="3986"/>
                  </a:cubicBezTo>
                  <a:cubicBezTo>
                    <a:pt x="1069" y="3986"/>
                    <a:pt x="1019" y="3957"/>
                    <a:pt x="974" y="3897"/>
                  </a:cubicBezTo>
                  <a:cubicBezTo>
                    <a:pt x="929" y="3837"/>
                    <a:pt x="907" y="3731"/>
                    <a:pt x="907" y="3577"/>
                  </a:cubicBezTo>
                  <a:lnTo>
                    <a:pt x="9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3" name="Freeform 14"/>
            <p:cNvSpPr>
              <a:spLocks noEditPoints="1"/>
            </p:cNvSpPr>
            <p:nvPr/>
          </p:nvSpPr>
          <p:spPr bwMode="black">
            <a:xfrm>
              <a:off x="3455988" y="2762251"/>
              <a:ext cx="1073150" cy="1216025"/>
            </a:xfrm>
            <a:custGeom>
              <a:avLst/>
              <a:gdLst>
                <a:gd name="T0" fmla="*/ 1540 w 2977"/>
                <a:gd name="T1" fmla="*/ 651 h 3373"/>
                <a:gd name="T2" fmla="*/ 869 w 2977"/>
                <a:gd name="T3" fmla="*/ 1328 h 3373"/>
                <a:gd name="T4" fmla="*/ 2140 w 2977"/>
                <a:gd name="T5" fmla="*/ 1328 h 3373"/>
                <a:gd name="T6" fmla="*/ 1540 w 2977"/>
                <a:gd name="T7" fmla="*/ 651 h 3373"/>
                <a:gd name="T8" fmla="*/ 2932 w 2977"/>
                <a:gd name="T9" fmla="*/ 1929 h 3373"/>
                <a:gd name="T10" fmla="*/ 850 w 2977"/>
                <a:gd name="T11" fmla="*/ 1929 h 3373"/>
                <a:gd name="T12" fmla="*/ 1559 w 2977"/>
                <a:gd name="T13" fmla="*/ 2708 h 3373"/>
                <a:gd name="T14" fmla="*/ 2179 w 2977"/>
                <a:gd name="T15" fmla="*/ 2178 h 3373"/>
                <a:gd name="T16" fmla="*/ 2938 w 2977"/>
                <a:gd name="T17" fmla="*/ 2606 h 3373"/>
                <a:gd name="T18" fmla="*/ 1559 w 2977"/>
                <a:gd name="T19" fmla="*/ 3373 h 3373"/>
                <a:gd name="T20" fmla="*/ 0 w 2977"/>
                <a:gd name="T21" fmla="*/ 1686 h 3373"/>
                <a:gd name="T22" fmla="*/ 1540 w 2977"/>
                <a:gd name="T23" fmla="*/ 0 h 3373"/>
                <a:gd name="T24" fmla="*/ 2977 w 2977"/>
                <a:gd name="T25" fmla="*/ 1488 h 3373"/>
                <a:gd name="T26" fmla="*/ 2932 w 2977"/>
                <a:gd name="T27" fmla="*/ 1929 h 3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77" h="3373">
                  <a:moveTo>
                    <a:pt x="1540" y="651"/>
                  </a:moveTo>
                  <a:cubicBezTo>
                    <a:pt x="1207" y="651"/>
                    <a:pt x="939" y="887"/>
                    <a:pt x="869" y="1328"/>
                  </a:cubicBezTo>
                  <a:lnTo>
                    <a:pt x="2140" y="1328"/>
                  </a:lnTo>
                  <a:cubicBezTo>
                    <a:pt x="2140" y="939"/>
                    <a:pt x="1891" y="651"/>
                    <a:pt x="1540" y="651"/>
                  </a:cubicBezTo>
                  <a:close/>
                  <a:moveTo>
                    <a:pt x="2932" y="1929"/>
                  </a:moveTo>
                  <a:lnTo>
                    <a:pt x="850" y="1929"/>
                  </a:lnTo>
                  <a:cubicBezTo>
                    <a:pt x="888" y="2453"/>
                    <a:pt x="1182" y="2708"/>
                    <a:pt x="1559" y="2708"/>
                  </a:cubicBezTo>
                  <a:cubicBezTo>
                    <a:pt x="1897" y="2708"/>
                    <a:pt x="2127" y="2485"/>
                    <a:pt x="2179" y="2178"/>
                  </a:cubicBezTo>
                  <a:lnTo>
                    <a:pt x="2938" y="2606"/>
                  </a:lnTo>
                  <a:cubicBezTo>
                    <a:pt x="2715" y="3015"/>
                    <a:pt x="2230" y="3373"/>
                    <a:pt x="1559" y="3373"/>
                  </a:cubicBezTo>
                  <a:cubicBezTo>
                    <a:pt x="658" y="3373"/>
                    <a:pt x="0" y="2747"/>
                    <a:pt x="0" y="1686"/>
                  </a:cubicBezTo>
                  <a:cubicBezTo>
                    <a:pt x="0" y="638"/>
                    <a:pt x="671" y="0"/>
                    <a:pt x="1540" y="0"/>
                  </a:cubicBezTo>
                  <a:cubicBezTo>
                    <a:pt x="2402" y="0"/>
                    <a:pt x="2977" y="613"/>
                    <a:pt x="2977" y="1488"/>
                  </a:cubicBezTo>
                  <a:cubicBezTo>
                    <a:pt x="2977" y="1750"/>
                    <a:pt x="2932" y="1929"/>
                    <a:pt x="2932" y="19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4" name="Freeform 15"/>
            <p:cNvSpPr>
              <a:spLocks/>
            </p:cNvSpPr>
            <p:nvPr/>
          </p:nvSpPr>
          <p:spPr bwMode="black">
            <a:xfrm>
              <a:off x="1879601" y="2357438"/>
              <a:ext cx="1311275" cy="1593850"/>
            </a:xfrm>
            <a:custGeom>
              <a:avLst/>
              <a:gdLst>
                <a:gd name="T0" fmla="*/ 2702 w 3641"/>
                <a:gd name="T1" fmla="*/ 4420 h 4420"/>
                <a:gd name="T2" fmla="*/ 3641 w 3641"/>
                <a:gd name="T3" fmla="*/ 4420 h 4420"/>
                <a:gd name="T4" fmla="*/ 3641 w 3641"/>
                <a:gd name="T5" fmla="*/ 0 h 4420"/>
                <a:gd name="T6" fmla="*/ 2702 w 3641"/>
                <a:gd name="T7" fmla="*/ 0 h 4420"/>
                <a:gd name="T8" fmla="*/ 2702 w 3641"/>
                <a:gd name="T9" fmla="*/ 1750 h 4420"/>
                <a:gd name="T10" fmla="*/ 939 w 3641"/>
                <a:gd name="T11" fmla="*/ 1750 h 4420"/>
                <a:gd name="T12" fmla="*/ 939 w 3641"/>
                <a:gd name="T13" fmla="*/ 0 h 4420"/>
                <a:gd name="T14" fmla="*/ 0 w 3641"/>
                <a:gd name="T15" fmla="*/ 0 h 4420"/>
                <a:gd name="T16" fmla="*/ 0 w 3641"/>
                <a:gd name="T17" fmla="*/ 4420 h 4420"/>
                <a:gd name="T18" fmla="*/ 939 w 3641"/>
                <a:gd name="T19" fmla="*/ 4420 h 4420"/>
                <a:gd name="T20" fmla="*/ 939 w 3641"/>
                <a:gd name="T21" fmla="*/ 2586 h 4420"/>
                <a:gd name="T22" fmla="*/ 2702 w 3641"/>
                <a:gd name="T23" fmla="*/ 2586 h 4420"/>
                <a:gd name="T24" fmla="*/ 2702 w 3641"/>
                <a:gd name="T25" fmla="*/ 4420 h 4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41" h="4420">
                  <a:moveTo>
                    <a:pt x="2702" y="4420"/>
                  </a:moveTo>
                  <a:lnTo>
                    <a:pt x="3641" y="4420"/>
                  </a:lnTo>
                  <a:lnTo>
                    <a:pt x="3641" y="0"/>
                  </a:lnTo>
                  <a:lnTo>
                    <a:pt x="2702" y="0"/>
                  </a:lnTo>
                  <a:lnTo>
                    <a:pt x="2702" y="1750"/>
                  </a:lnTo>
                  <a:lnTo>
                    <a:pt x="939" y="1750"/>
                  </a:lnTo>
                  <a:lnTo>
                    <a:pt x="939" y="0"/>
                  </a:lnTo>
                  <a:lnTo>
                    <a:pt x="0" y="0"/>
                  </a:lnTo>
                  <a:lnTo>
                    <a:pt x="0" y="4420"/>
                  </a:lnTo>
                  <a:lnTo>
                    <a:pt x="939" y="4420"/>
                  </a:lnTo>
                  <a:lnTo>
                    <a:pt x="939" y="2586"/>
                  </a:lnTo>
                  <a:lnTo>
                    <a:pt x="2702" y="2586"/>
                  </a:lnTo>
                  <a:lnTo>
                    <a:pt x="2702" y="44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grpSp>
      <p:sp>
        <p:nvSpPr>
          <p:cNvPr id="2" name="Otsikko 1"/>
          <p:cNvSpPr>
            <a:spLocks noGrp="1"/>
          </p:cNvSpPr>
          <p:nvPr>
            <p:ph type="ctrTitle"/>
          </p:nvPr>
        </p:nvSpPr>
        <p:spPr>
          <a:xfrm>
            <a:off x="486383" y="457200"/>
            <a:ext cx="10661515" cy="5136204"/>
          </a:xfrm>
        </p:spPr>
        <p:txBody>
          <a:bodyPr/>
          <a:lstStyle>
            <a:lvl1pPr algn="l">
              <a:lnSpc>
                <a:spcPct val="85000"/>
              </a:lnSpc>
              <a:defRPr sz="7000">
                <a:solidFill>
                  <a:srgbClr val="FFFFFF"/>
                </a:solidFill>
                <a:latin typeface="+mj-lt"/>
              </a:defRPr>
            </a:lvl1pPr>
          </a:lstStyle>
          <a:p>
            <a:r>
              <a:rPr lang="fi-FI"/>
              <a:t>Muokkaa ots. perustyyl. napsautt.</a:t>
            </a:r>
          </a:p>
        </p:txBody>
      </p:sp>
      <p:sp>
        <p:nvSpPr>
          <p:cNvPr id="15" name="Päivämäärän paikkamerkki 3"/>
          <p:cNvSpPr>
            <a:spLocks noGrp="1"/>
          </p:cNvSpPr>
          <p:nvPr>
            <p:ph type="dt" sz="half" idx="10"/>
          </p:nvPr>
        </p:nvSpPr>
        <p:spPr/>
        <p:txBody>
          <a:bodyPr/>
          <a:lstStyle>
            <a:lvl1pPr>
              <a:defRPr smtClean="0">
                <a:solidFill>
                  <a:srgbClr val="FFFFFF"/>
                </a:solidFill>
              </a:defRPr>
            </a:lvl1pPr>
          </a:lstStyle>
          <a:p>
            <a:pPr>
              <a:defRPr/>
            </a:pPr>
            <a:fld id="{312E4427-7DC9-465A-AC18-63739EE817FE}" type="datetime1">
              <a:rPr lang="fi-FI"/>
              <a:pPr>
                <a:defRPr/>
              </a:pPr>
              <a:t>8.12.2025</a:t>
            </a:fld>
            <a:endParaRPr lang="fi-FI"/>
          </a:p>
        </p:txBody>
      </p:sp>
      <p:sp>
        <p:nvSpPr>
          <p:cNvPr id="16" name="Alatunnisteen paikkamerkki 4"/>
          <p:cNvSpPr>
            <a:spLocks noGrp="1"/>
          </p:cNvSpPr>
          <p:nvPr>
            <p:ph type="ftr" sz="quarter" idx="11"/>
          </p:nvPr>
        </p:nvSpPr>
        <p:spPr/>
        <p:txBody>
          <a:bodyPr/>
          <a:lstStyle>
            <a:lvl1pPr>
              <a:defRPr smtClean="0">
                <a:solidFill>
                  <a:srgbClr val="FFFFFF"/>
                </a:solidFill>
              </a:defRPr>
            </a:lvl1pPr>
          </a:lstStyle>
          <a:p>
            <a:pPr>
              <a:defRPr/>
            </a:pPr>
            <a:r>
              <a:rPr lang="fi-FI"/>
              <a:t>Etunimi Sukunimi</a:t>
            </a:r>
          </a:p>
        </p:txBody>
      </p:sp>
      <p:sp>
        <p:nvSpPr>
          <p:cNvPr id="17" name="Dian numeron paikkamerkki 5"/>
          <p:cNvSpPr>
            <a:spLocks noGrp="1"/>
          </p:cNvSpPr>
          <p:nvPr>
            <p:ph type="sldNum" sz="quarter" idx="12"/>
          </p:nvPr>
        </p:nvSpPr>
        <p:spPr/>
        <p:txBody>
          <a:bodyPr/>
          <a:lstStyle>
            <a:lvl1pPr>
              <a:defRPr smtClean="0">
                <a:solidFill>
                  <a:srgbClr val="FFFFFF"/>
                </a:solidFill>
              </a:defRPr>
            </a:lvl1pPr>
          </a:lstStyle>
          <a:p>
            <a:pPr>
              <a:defRPr/>
            </a:pPr>
            <a:fld id="{B625E92E-7255-4D0A-BC70-6446A13C33AE}" type="slidenum">
              <a:rPr lang="fi-FI"/>
              <a:pPr>
                <a:defRPr/>
              </a:pPr>
              <a:t>‹#›</a:t>
            </a:fld>
            <a:endParaRPr lang="fi-FI"/>
          </a:p>
        </p:txBody>
      </p:sp>
    </p:spTree>
    <p:extLst>
      <p:ext uri="{BB962C8B-B14F-4D97-AF65-F5344CB8AC3E}">
        <p14:creationId xmlns:p14="http://schemas.microsoft.com/office/powerpoint/2010/main" val="2862906336"/>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showMasterSp="0" preserve="1" userDrawn="1">
  <p:cSld name="Väliotsikko vaakuna">
    <p:bg>
      <p:bgPr>
        <a:solidFill>
          <a:srgbClr val="0001BE"/>
        </a:solidFill>
        <a:effectLst/>
      </p:bgPr>
    </p:bg>
    <p:spTree>
      <p:nvGrpSpPr>
        <p:cNvPr id="1" name=""/>
        <p:cNvGrpSpPr/>
        <p:nvPr/>
      </p:nvGrpSpPr>
      <p:grpSpPr>
        <a:xfrm>
          <a:off x="0" y="0"/>
          <a:ext cx="0" cy="0"/>
          <a:chOff x="0" y="0"/>
          <a:chExt cx="0" cy="0"/>
        </a:xfrm>
      </p:grpSpPr>
      <p:grpSp>
        <p:nvGrpSpPr>
          <p:cNvPr id="3" name="Ryhmä 8"/>
          <p:cNvGrpSpPr/>
          <p:nvPr/>
        </p:nvGrpSpPr>
        <p:grpSpPr bwMode="black">
          <a:xfrm>
            <a:off x="465667" y="6222027"/>
            <a:ext cx="804333" cy="373549"/>
            <a:chOff x="228601" y="704851"/>
            <a:chExt cx="11734800" cy="5449888"/>
          </a:xfrm>
          <a:solidFill>
            <a:srgbClr val="FFFFFF"/>
          </a:solidFill>
        </p:grpSpPr>
        <p:sp>
          <p:nvSpPr>
            <p:cNvPr id="4" name="Freeform 5"/>
            <p:cNvSpPr>
              <a:spLocks noEditPoints="1"/>
            </p:cNvSpPr>
            <p:nvPr/>
          </p:nvSpPr>
          <p:spPr bwMode="black">
            <a:xfrm>
              <a:off x="228601" y="704851"/>
              <a:ext cx="11734800" cy="5449888"/>
            </a:xfrm>
            <a:custGeom>
              <a:avLst/>
              <a:gdLst>
                <a:gd name="T0" fmla="*/ 16890 w 32573"/>
                <a:gd name="T1" fmla="*/ 14624 h 15116"/>
                <a:gd name="T2" fmla="*/ 19398 w 32573"/>
                <a:gd name="T3" fmla="*/ 13589 h 15116"/>
                <a:gd name="T4" fmla="*/ 28581 w 32573"/>
                <a:gd name="T5" fmla="*/ 13589 h 15116"/>
                <a:gd name="T6" fmla="*/ 32573 w 32573"/>
                <a:gd name="T7" fmla="*/ 9640 h 15116"/>
                <a:gd name="T8" fmla="*/ 32573 w 32573"/>
                <a:gd name="T9" fmla="*/ 0 h 15116"/>
                <a:gd name="T10" fmla="*/ 0 w 32573"/>
                <a:gd name="T11" fmla="*/ 0 h 15116"/>
                <a:gd name="T12" fmla="*/ 0 w 32573"/>
                <a:gd name="T13" fmla="*/ 9640 h 15116"/>
                <a:gd name="T14" fmla="*/ 3968 w 32573"/>
                <a:gd name="T15" fmla="*/ 13589 h 15116"/>
                <a:gd name="T16" fmla="*/ 13394 w 32573"/>
                <a:gd name="T17" fmla="*/ 13589 h 15116"/>
                <a:gd name="T18" fmla="*/ 15902 w 32573"/>
                <a:gd name="T19" fmla="*/ 14624 h 15116"/>
                <a:gd name="T20" fmla="*/ 16397 w 32573"/>
                <a:gd name="T21" fmla="*/ 15116 h 15116"/>
                <a:gd name="T22" fmla="*/ 16890 w 32573"/>
                <a:gd name="T23" fmla="*/ 14624 h 15116"/>
                <a:gd name="T24" fmla="*/ 31634 w 32573"/>
                <a:gd name="T25" fmla="*/ 939 h 15116"/>
                <a:gd name="T26" fmla="*/ 31634 w 32573"/>
                <a:gd name="T27" fmla="*/ 9640 h 15116"/>
                <a:gd name="T28" fmla="*/ 28581 w 32573"/>
                <a:gd name="T29" fmla="*/ 12650 h 15116"/>
                <a:gd name="T30" fmla="*/ 19398 w 32573"/>
                <a:gd name="T31" fmla="*/ 12650 h 15116"/>
                <a:gd name="T32" fmla="*/ 16397 w 32573"/>
                <a:gd name="T33" fmla="*/ 13798 h 15116"/>
                <a:gd name="T34" fmla="*/ 13394 w 32573"/>
                <a:gd name="T35" fmla="*/ 12650 h 15116"/>
                <a:gd name="T36" fmla="*/ 3968 w 32573"/>
                <a:gd name="T37" fmla="*/ 12650 h 15116"/>
                <a:gd name="T38" fmla="*/ 939 w 32573"/>
                <a:gd name="T39" fmla="*/ 9640 h 15116"/>
                <a:gd name="T40" fmla="*/ 939 w 32573"/>
                <a:gd name="T41" fmla="*/ 939 h 15116"/>
                <a:gd name="T42" fmla="*/ 31634 w 32573"/>
                <a:gd name="T43" fmla="*/ 939 h 1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573" h="15116">
                  <a:moveTo>
                    <a:pt x="16890" y="14624"/>
                  </a:moveTo>
                  <a:cubicBezTo>
                    <a:pt x="17560" y="13956"/>
                    <a:pt x="18451" y="13589"/>
                    <a:pt x="19398" y="13589"/>
                  </a:cubicBezTo>
                  <a:lnTo>
                    <a:pt x="28581" y="13589"/>
                  </a:lnTo>
                  <a:cubicBezTo>
                    <a:pt x="30783" y="13589"/>
                    <a:pt x="32573" y="11817"/>
                    <a:pt x="32573" y="9640"/>
                  </a:cubicBezTo>
                  <a:lnTo>
                    <a:pt x="32573" y="0"/>
                  </a:lnTo>
                  <a:lnTo>
                    <a:pt x="0" y="0"/>
                  </a:lnTo>
                  <a:lnTo>
                    <a:pt x="0" y="9640"/>
                  </a:lnTo>
                  <a:cubicBezTo>
                    <a:pt x="0" y="11817"/>
                    <a:pt x="1780" y="13589"/>
                    <a:pt x="3968" y="13589"/>
                  </a:cubicBezTo>
                  <a:lnTo>
                    <a:pt x="13394" y="13589"/>
                  </a:lnTo>
                  <a:cubicBezTo>
                    <a:pt x="14342" y="13589"/>
                    <a:pt x="15232" y="13956"/>
                    <a:pt x="15902" y="14624"/>
                  </a:cubicBezTo>
                  <a:lnTo>
                    <a:pt x="16397" y="15116"/>
                  </a:lnTo>
                  <a:lnTo>
                    <a:pt x="16890" y="14624"/>
                  </a:lnTo>
                  <a:close/>
                  <a:moveTo>
                    <a:pt x="31634" y="939"/>
                  </a:moveTo>
                  <a:lnTo>
                    <a:pt x="31634" y="9640"/>
                  </a:lnTo>
                  <a:cubicBezTo>
                    <a:pt x="31634" y="11300"/>
                    <a:pt x="30264" y="12650"/>
                    <a:pt x="28581" y="12650"/>
                  </a:cubicBezTo>
                  <a:lnTo>
                    <a:pt x="19398" y="12650"/>
                  </a:lnTo>
                  <a:cubicBezTo>
                    <a:pt x="18279" y="12650"/>
                    <a:pt x="17221" y="13055"/>
                    <a:pt x="16397" y="13798"/>
                  </a:cubicBezTo>
                  <a:cubicBezTo>
                    <a:pt x="15571" y="13056"/>
                    <a:pt x="14514" y="12650"/>
                    <a:pt x="13394" y="12650"/>
                  </a:cubicBezTo>
                  <a:lnTo>
                    <a:pt x="3968" y="12650"/>
                  </a:lnTo>
                  <a:cubicBezTo>
                    <a:pt x="2298" y="12650"/>
                    <a:pt x="939" y="11300"/>
                    <a:pt x="939" y="9640"/>
                  </a:cubicBezTo>
                  <a:lnTo>
                    <a:pt x="939" y="939"/>
                  </a:lnTo>
                  <a:lnTo>
                    <a:pt x="31634" y="9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5" name="Freeform 6"/>
            <p:cNvSpPr>
              <a:spLocks/>
            </p:cNvSpPr>
            <p:nvPr/>
          </p:nvSpPr>
          <p:spPr bwMode="black">
            <a:xfrm>
              <a:off x="9961563" y="2287588"/>
              <a:ext cx="377825" cy="363538"/>
            </a:xfrm>
            <a:custGeom>
              <a:avLst/>
              <a:gdLst>
                <a:gd name="T0" fmla="*/ 1048 w 1048"/>
                <a:gd name="T1" fmla="*/ 504 h 1009"/>
                <a:gd name="T2" fmla="*/ 525 w 1048"/>
                <a:gd name="T3" fmla="*/ 1009 h 1009"/>
                <a:gd name="T4" fmla="*/ 0 w 1048"/>
                <a:gd name="T5" fmla="*/ 504 h 1009"/>
                <a:gd name="T6" fmla="*/ 525 w 1048"/>
                <a:gd name="T7" fmla="*/ 0 h 1009"/>
                <a:gd name="T8" fmla="*/ 1048 w 1048"/>
                <a:gd name="T9" fmla="*/ 504 h 1009"/>
              </a:gdLst>
              <a:ahLst/>
              <a:cxnLst>
                <a:cxn ang="0">
                  <a:pos x="T0" y="T1"/>
                </a:cxn>
                <a:cxn ang="0">
                  <a:pos x="T2" y="T3"/>
                </a:cxn>
                <a:cxn ang="0">
                  <a:pos x="T4" y="T5"/>
                </a:cxn>
                <a:cxn ang="0">
                  <a:pos x="T6" y="T7"/>
                </a:cxn>
                <a:cxn ang="0">
                  <a:pos x="T8" y="T9"/>
                </a:cxn>
              </a:cxnLst>
              <a:rect l="0" t="0" r="r" b="b"/>
              <a:pathLst>
                <a:path w="1048" h="1009">
                  <a:moveTo>
                    <a:pt x="1048" y="504"/>
                  </a:moveTo>
                  <a:cubicBezTo>
                    <a:pt x="1048" y="798"/>
                    <a:pt x="818" y="1009"/>
                    <a:pt x="525" y="1009"/>
                  </a:cubicBezTo>
                  <a:cubicBezTo>
                    <a:pt x="230" y="1009"/>
                    <a:pt x="0" y="798"/>
                    <a:pt x="0" y="504"/>
                  </a:cubicBezTo>
                  <a:cubicBezTo>
                    <a:pt x="0" y="211"/>
                    <a:pt x="230" y="0"/>
                    <a:pt x="525" y="0"/>
                  </a:cubicBezTo>
                  <a:cubicBezTo>
                    <a:pt x="818" y="0"/>
                    <a:pt x="1048" y="211"/>
                    <a:pt x="1048" y="5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6" name="Rectangle 7"/>
            <p:cNvSpPr>
              <a:spLocks noChangeArrowheads="1"/>
            </p:cNvSpPr>
            <p:nvPr/>
          </p:nvSpPr>
          <p:spPr bwMode="black">
            <a:xfrm>
              <a:off x="9986963" y="2789238"/>
              <a:ext cx="327025" cy="1162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7" name="Freeform 8"/>
            <p:cNvSpPr>
              <a:spLocks/>
            </p:cNvSpPr>
            <p:nvPr/>
          </p:nvSpPr>
          <p:spPr bwMode="black">
            <a:xfrm>
              <a:off x="8709026" y="2282826"/>
              <a:ext cx="1119188" cy="1668463"/>
            </a:xfrm>
            <a:custGeom>
              <a:avLst/>
              <a:gdLst>
                <a:gd name="T0" fmla="*/ 1923 w 3105"/>
                <a:gd name="T1" fmla="*/ 2683 h 4625"/>
                <a:gd name="T2" fmla="*/ 3105 w 3105"/>
                <a:gd name="T3" fmla="*/ 4625 h 4625"/>
                <a:gd name="T4" fmla="*/ 2121 w 3105"/>
                <a:gd name="T5" fmla="*/ 4625 h 4625"/>
                <a:gd name="T6" fmla="*/ 1328 w 3105"/>
                <a:gd name="T7" fmla="*/ 3335 h 4625"/>
                <a:gd name="T8" fmla="*/ 901 w 3105"/>
                <a:gd name="T9" fmla="*/ 3878 h 4625"/>
                <a:gd name="T10" fmla="*/ 901 w 3105"/>
                <a:gd name="T11" fmla="*/ 4625 h 4625"/>
                <a:gd name="T12" fmla="*/ 0 w 3105"/>
                <a:gd name="T13" fmla="*/ 4625 h 4625"/>
                <a:gd name="T14" fmla="*/ 0 w 3105"/>
                <a:gd name="T15" fmla="*/ 0 h 4625"/>
                <a:gd name="T16" fmla="*/ 901 w 3105"/>
                <a:gd name="T17" fmla="*/ 0 h 4625"/>
                <a:gd name="T18" fmla="*/ 901 w 3105"/>
                <a:gd name="T19" fmla="*/ 2134 h 4625"/>
                <a:gd name="T20" fmla="*/ 856 w 3105"/>
                <a:gd name="T21" fmla="*/ 2926 h 4625"/>
                <a:gd name="T22" fmla="*/ 875 w 3105"/>
                <a:gd name="T23" fmla="*/ 2926 h 4625"/>
                <a:gd name="T24" fmla="*/ 1265 w 3105"/>
                <a:gd name="T25" fmla="*/ 2325 h 4625"/>
                <a:gd name="T26" fmla="*/ 1955 w 3105"/>
                <a:gd name="T27" fmla="*/ 1405 h 4625"/>
                <a:gd name="T28" fmla="*/ 3009 w 3105"/>
                <a:gd name="T29" fmla="*/ 1405 h 4625"/>
                <a:gd name="T30" fmla="*/ 1923 w 3105"/>
                <a:gd name="T31" fmla="*/ 2683 h 4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05" h="4625">
                  <a:moveTo>
                    <a:pt x="1923" y="2683"/>
                  </a:moveTo>
                  <a:lnTo>
                    <a:pt x="3105" y="4625"/>
                  </a:lnTo>
                  <a:lnTo>
                    <a:pt x="2121" y="4625"/>
                  </a:lnTo>
                  <a:lnTo>
                    <a:pt x="1328" y="3335"/>
                  </a:lnTo>
                  <a:lnTo>
                    <a:pt x="901" y="3878"/>
                  </a:lnTo>
                  <a:lnTo>
                    <a:pt x="901" y="4625"/>
                  </a:lnTo>
                  <a:lnTo>
                    <a:pt x="0" y="4625"/>
                  </a:lnTo>
                  <a:lnTo>
                    <a:pt x="0" y="0"/>
                  </a:lnTo>
                  <a:lnTo>
                    <a:pt x="901" y="0"/>
                  </a:lnTo>
                  <a:lnTo>
                    <a:pt x="901" y="2134"/>
                  </a:lnTo>
                  <a:cubicBezTo>
                    <a:pt x="901" y="2530"/>
                    <a:pt x="856" y="2926"/>
                    <a:pt x="856" y="2926"/>
                  </a:cubicBezTo>
                  <a:lnTo>
                    <a:pt x="875" y="2926"/>
                  </a:lnTo>
                  <a:cubicBezTo>
                    <a:pt x="875" y="2926"/>
                    <a:pt x="1086" y="2574"/>
                    <a:pt x="1265" y="2325"/>
                  </a:cubicBezTo>
                  <a:lnTo>
                    <a:pt x="1955" y="1405"/>
                  </a:lnTo>
                  <a:lnTo>
                    <a:pt x="3009" y="1405"/>
                  </a:lnTo>
                  <a:lnTo>
                    <a:pt x="1923" y="26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8" name="Freeform 9"/>
            <p:cNvSpPr>
              <a:spLocks/>
            </p:cNvSpPr>
            <p:nvPr/>
          </p:nvSpPr>
          <p:spPr bwMode="black">
            <a:xfrm>
              <a:off x="7353301" y="2762251"/>
              <a:ext cx="1027113" cy="1189038"/>
            </a:xfrm>
            <a:custGeom>
              <a:avLst/>
              <a:gdLst>
                <a:gd name="T0" fmla="*/ 2850 w 2850"/>
                <a:gd name="T1" fmla="*/ 1232 h 3296"/>
                <a:gd name="T2" fmla="*/ 1840 w 2850"/>
                <a:gd name="T3" fmla="*/ 0 h 3296"/>
                <a:gd name="T4" fmla="*/ 876 w 2850"/>
                <a:gd name="T5" fmla="*/ 607 h 3296"/>
                <a:gd name="T6" fmla="*/ 856 w 2850"/>
                <a:gd name="T7" fmla="*/ 607 h 3296"/>
                <a:gd name="T8" fmla="*/ 901 w 2850"/>
                <a:gd name="T9" fmla="*/ 76 h 3296"/>
                <a:gd name="T10" fmla="*/ 0 w 2850"/>
                <a:gd name="T11" fmla="*/ 76 h 3296"/>
                <a:gd name="T12" fmla="*/ 0 w 2850"/>
                <a:gd name="T13" fmla="*/ 3296 h 3296"/>
                <a:gd name="T14" fmla="*/ 901 w 2850"/>
                <a:gd name="T15" fmla="*/ 3296 h 3296"/>
                <a:gd name="T16" fmla="*/ 901 w 2850"/>
                <a:gd name="T17" fmla="*/ 1386 h 3296"/>
                <a:gd name="T18" fmla="*/ 1457 w 2850"/>
                <a:gd name="T19" fmla="*/ 760 h 3296"/>
                <a:gd name="T20" fmla="*/ 1942 w 2850"/>
                <a:gd name="T21" fmla="*/ 1412 h 3296"/>
                <a:gd name="T22" fmla="*/ 1942 w 2850"/>
                <a:gd name="T23" fmla="*/ 3296 h 3296"/>
                <a:gd name="T24" fmla="*/ 2850 w 2850"/>
                <a:gd name="T25" fmla="*/ 3296 h 3296"/>
                <a:gd name="T26" fmla="*/ 2850 w 2850"/>
                <a:gd name="T27" fmla="*/ 1232 h 3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50" h="3296">
                  <a:moveTo>
                    <a:pt x="2850" y="1232"/>
                  </a:moveTo>
                  <a:cubicBezTo>
                    <a:pt x="2850" y="434"/>
                    <a:pt x="2459" y="0"/>
                    <a:pt x="1840" y="0"/>
                  </a:cubicBezTo>
                  <a:cubicBezTo>
                    <a:pt x="1309" y="0"/>
                    <a:pt x="1035" y="312"/>
                    <a:pt x="876" y="607"/>
                  </a:cubicBezTo>
                  <a:lnTo>
                    <a:pt x="856" y="607"/>
                  </a:lnTo>
                  <a:lnTo>
                    <a:pt x="901" y="76"/>
                  </a:lnTo>
                  <a:lnTo>
                    <a:pt x="0" y="76"/>
                  </a:lnTo>
                  <a:lnTo>
                    <a:pt x="0" y="3296"/>
                  </a:lnTo>
                  <a:lnTo>
                    <a:pt x="901" y="3296"/>
                  </a:lnTo>
                  <a:lnTo>
                    <a:pt x="901" y="1386"/>
                  </a:lnTo>
                  <a:cubicBezTo>
                    <a:pt x="901" y="1015"/>
                    <a:pt x="1118" y="760"/>
                    <a:pt x="1457" y="760"/>
                  </a:cubicBezTo>
                  <a:cubicBezTo>
                    <a:pt x="1795" y="760"/>
                    <a:pt x="1942" y="983"/>
                    <a:pt x="1942" y="1412"/>
                  </a:cubicBezTo>
                  <a:lnTo>
                    <a:pt x="1942" y="3296"/>
                  </a:lnTo>
                  <a:lnTo>
                    <a:pt x="2850" y="3296"/>
                  </a:lnTo>
                  <a:lnTo>
                    <a:pt x="2850" y="12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9" name="Freeform 10"/>
            <p:cNvSpPr>
              <a:spLocks/>
            </p:cNvSpPr>
            <p:nvPr/>
          </p:nvSpPr>
          <p:spPr bwMode="black">
            <a:xfrm>
              <a:off x="6664326" y="2287588"/>
              <a:ext cx="377825" cy="363538"/>
            </a:xfrm>
            <a:custGeom>
              <a:avLst/>
              <a:gdLst>
                <a:gd name="T0" fmla="*/ 1047 w 1047"/>
                <a:gd name="T1" fmla="*/ 504 h 1009"/>
                <a:gd name="T2" fmla="*/ 524 w 1047"/>
                <a:gd name="T3" fmla="*/ 1009 h 1009"/>
                <a:gd name="T4" fmla="*/ 0 w 1047"/>
                <a:gd name="T5" fmla="*/ 504 h 1009"/>
                <a:gd name="T6" fmla="*/ 524 w 1047"/>
                <a:gd name="T7" fmla="*/ 0 h 1009"/>
                <a:gd name="T8" fmla="*/ 1047 w 1047"/>
                <a:gd name="T9" fmla="*/ 504 h 1009"/>
              </a:gdLst>
              <a:ahLst/>
              <a:cxnLst>
                <a:cxn ang="0">
                  <a:pos x="T0" y="T1"/>
                </a:cxn>
                <a:cxn ang="0">
                  <a:pos x="T2" y="T3"/>
                </a:cxn>
                <a:cxn ang="0">
                  <a:pos x="T4" y="T5"/>
                </a:cxn>
                <a:cxn ang="0">
                  <a:pos x="T6" y="T7"/>
                </a:cxn>
                <a:cxn ang="0">
                  <a:pos x="T8" y="T9"/>
                </a:cxn>
              </a:cxnLst>
              <a:rect l="0" t="0" r="r" b="b"/>
              <a:pathLst>
                <a:path w="1047" h="1009">
                  <a:moveTo>
                    <a:pt x="1047" y="504"/>
                  </a:moveTo>
                  <a:cubicBezTo>
                    <a:pt x="1047" y="798"/>
                    <a:pt x="817" y="1009"/>
                    <a:pt x="524" y="1009"/>
                  </a:cubicBezTo>
                  <a:cubicBezTo>
                    <a:pt x="229" y="1009"/>
                    <a:pt x="0" y="798"/>
                    <a:pt x="0" y="504"/>
                  </a:cubicBezTo>
                  <a:cubicBezTo>
                    <a:pt x="0" y="211"/>
                    <a:pt x="229" y="0"/>
                    <a:pt x="524" y="0"/>
                  </a:cubicBezTo>
                  <a:cubicBezTo>
                    <a:pt x="817" y="0"/>
                    <a:pt x="1047" y="211"/>
                    <a:pt x="1047" y="5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0" name="Rectangle 11"/>
            <p:cNvSpPr>
              <a:spLocks noChangeArrowheads="1"/>
            </p:cNvSpPr>
            <p:nvPr/>
          </p:nvSpPr>
          <p:spPr bwMode="black">
            <a:xfrm>
              <a:off x="6689726" y="2789238"/>
              <a:ext cx="327025" cy="1162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1" name="Freeform 12"/>
            <p:cNvSpPr>
              <a:spLocks/>
            </p:cNvSpPr>
            <p:nvPr/>
          </p:nvSpPr>
          <p:spPr bwMode="black">
            <a:xfrm>
              <a:off x="5399088" y="2762251"/>
              <a:ext cx="1047750" cy="1216025"/>
            </a:xfrm>
            <a:custGeom>
              <a:avLst/>
              <a:gdLst>
                <a:gd name="T0" fmla="*/ 2025 w 2907"/>
                <a:gd name="T1" fmla="*/ 2402 h 3373"/>
                <a:gd name="T2" fmla="*/ 1253 w 2907"/>
                <a:gd name="T3" fmla="*/ 1974 h 3373"/>
                <a:gd name="T4" fmla="*/ 160 w 2907"/>
                <a:gd name="T5" fmla="*/ 990 h 3373"/>
                <a:gd name="T6" fmla="*/ 1431 w 2907"/>
                <a:gd name="T7" fmla="*/ 0 h 3373"/>
                <a:gd name="T8" fmla="*/ 2907 w 2907"/>
                <a:gd name="T9" fmla="*/ 734 h 3373"/>
                <a:gd name="T10" fmla="*/ 2133 w 2907"/>
                <a:gd name="T11" fmla="*/ 1169 h 3373"/>
                <a:gd name="T12" fmla="*/ 1463 w 2907"/>
                <a:gd name="T13" fmla="*/ 657 h 3373"/>
                <a:gd name="T14" fmla="*/ 1042 w 2907"/>
                <a:gd name="T15" fmla="*/ 945 h 3373"/>
                <a:gd name="T16" fmla="*/ 1943 w 2907"/>
                <a:gd name="T17" fmla="*/ 1367 h 3373"/>
                <a:gd name="T18" fmla="*/ 2907 w 2907"/>
                <a:gd name="T19" fmla="*/ 2344 h 3373"/>
                <a:gd name="T20" fmla="*/ 1610 w 2907"/>
                <a:gd name="T21" fmla="*/ 3373 h 3373"/>
                <a:gd name="T22" fmla="*/ 0 w 2907"/>
                <a:gd name="T23" fmla="*/ 2543 h 3373"/>
                <a:gd name="T24" fmla="*/ 786 w 2907"/>
                <a:gd name="T25" fmla="*/ 2102 h 3373"/>
                <a:gd name="T26" fmla="*/ 1598 w 2907"/>
                <a:gd name="T27" fmla="*/ 2715 h 3373"/>
                <a:gd name="T28" fmla="*/ 2025 w 2907"/>
                <a:gd name="T29" fmla="*/ 2402 h 3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7" h="3373">
                  <a:moveTo>
                    <a:pt x="2025" y="2402"/>
                  </a:moveTo>
                  <a:cubicBezTo>
                    <a:pt x="2025" y="2146"/>
                    <a:pt x="1667" y="2089"/>
                    <a:pt x="1253" y="1974"/>
                  </a:cubicBezTo>
                  <a:cubicBezTo>
                    <a:pt x="766" y="1846"/>
                    <a:pt x="160" y="1603"/>
                    <a:pt x="160" y="990"/>
                  </a:cubicBezTo>
                  <a:cubicBezTo>
                    <a:pt x="160" y="383"/>
                    <a:pt x="741" y="0"/>
                    <a:pt x="1431" y="0"/>
                  </a:cubicBezTo>
                  <a:cubicBezTo>
                    <a:pt x="2070" y="0"/>
                    <a:pt x="2658" y="306"/>
                    <a:pt x="2907" y="734"/>
                  </a:cubicBezTo>
                  <a:lnTo>
                    <a:pt x="2133" y="1169"/>
                  </a:lnTo>
                  <a:cubicBezTo>
                    <a:pt x="2057" y="881"/>
                    <a:pt x="1814" y="657"/>
                    <a:pt x="1463" y="657"/>
                  </a:cubicBezTo>
                  <a:cubicBezTo>
                    <a:pt x="1233" y="657"/>
                    <a:pt x="1042" y="760"/>
                    <a:pt x="1042" y="945"/>
                  </a:cubicBezTo>
                  <a:cubicBezTo>
                    <a:pt x="1042" y="1188"/>
                    <a:pt x="1463" y="1213"/>
                    <a:pt x="1943" y="1367"/>
                  </a:cubicBezTo>
                  <a:cubicBezTo>
                    <a:pt x="2447" y="1527"/>
                    <a:pt x="2907" y="1757"/>
                    <a:pt x="2907" y="2344"/>
                  </a:cubicBezTo>
                  <a:cubicBezTo>
                    <a:pt x="2907" y="2990"/>
                    <a:pt x="2306" y="3373"/>
                    <a:pt x="1610" y="3373"/>
                  </a:cubicBezTo>
                  <a:cubicBezTo>
                    <a:pt x="856" y="3373"/>
                    <a:pt x="262" y="3053"/>
                    <a:pt x="0" y="2543"/>
                  </a:cubicBezTo>
                  <a:lnTo>
                    <a:pt x="786" y="2102"/>
                  </a:lnTo>
                  <a:cubicBezTo>
                    <a:pt x="888" y="2453"/>
                    <a:pt x="1169" y="2715"/>
                    <a:pt x="1598" y="2715"/>
                  </a:cubicBezTo>
                  <a:cubicBezTo>
                    <a:pt x="1847" y="2715"/>
                    <a:pt x="2025" y="2606"/>
                    <a:pt x="2025" y="24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2" name="Freeform 13"/>
            <p:cNvSpPr>
              <a:spLocks/>
            </p:cNvSpPr>
            <p:nvPr/>
          </p:nvSpPr>
          <p:spPr bwMode="black">
            <a:xfrm>
              <a:off x="4770438" y="2295526"/>
              <a:ext cx="563563" cy="1677988"/>
            </a:xfrm>
            <a:custGeom>
              <a:avLst/>
              <a:gdLst>
                <a:gd name="T0" fmla="*/ 907 w 1565"/>
                <a:gd name="T1" fmla="*/ 0 h 4657"/>
                <a:gd name="T2" fmla="*/ 0 w 1565"/>
                <a:gd name="T3" fmla="*/ 0 h 4657"/>
                <a:gd name="T4" fmla="*/ 0 w 1565"/>
                <a:gd name="T5" fmla="*/ 3706 h 4657"/>
                <a:gd name="T6" fmla="*/ 214 w 1565"/>
                <a:gd name="T7" fmla="*/ 4430 h 4657"/>
                <a:gd name="T8" fmla="*/ 894 w 1565"/>
                <a:gd name="T9" fmla="*/ 4657 h 4657"/>
                <a:gd name="T10" fmla="*/ 1220 w 1565"/>
                <a:gd name="T11" fmla="*/ 4622 h 4657"/>
                <a:gd name="T12" fmla="*/ 1488 w 1565"/>
                <a:gd name="T13" fmla="*/ 4523 h 4657"/>
                <a:gd name="T14" fmla="*/ 1565 w 1565"/>
                <a:gd name="T15" fmla="*/ 3916 h 4657"/>
                <a:gd name="T16" fmla="*/ 1377 w 1565"/>
                <a:gd name="T17" fmla="*/ 3970 h 4657"/>
                <a:gd name="T18" fmla="*/ 1188 w 1565"/>
                <a:gd name="T19" fmla="*/ 3986 h 4657"/>
                <a:gd name="T20" fmla="*/ 974 w 1565"/>
                <a:gd name="T21" fmla="*/ 3897 h 4657"/>
                <a:gd name="T22" fmla="*/ 907 w 1565"/>
                <a:gd name="T23" fmla="*/ 3577 h 4657"/>
                <a:gd name="T24" fmla="*/ 907 w 1565"/>
                <a:gd name="T25" fmla="*/ 0 h 4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5" h="4657">
                  <a:moveTo>
                    <a:pt x="907" y="0"/>
                  </a:moveTo>
                  <a:lnTo>
                    <a:pt x="0" y="0"/>
                  </a:lnTo>
                  <a:lnTo>
                    <a:pt x="0" y="3706"/>
                  </a:lnTo>
                  <a:cubicBezTo>
                    <a:pt x="0" y="4037"/>
                    <a:pt x="71" y="4279"/>
                    <a:pt x="214" y="4430"/>
                  </a:cubicBezTo>
                  <a:cubicBezTo>
                    <a:pt x="357" y="4582"/>
                    <a:pt x="583" y="4657"/>
                    <a:pt x="894" y="4657"/>
                  </a:cubicBezTo>
                  <a:cubicBezTo>
                    <a:pt x="1001" y="4657"/>
                    <a:pt x="1109" y="4645"/>
                    <a:pt x="1220" y="4622"/>
                  </a:cubicBezTo>
                  <a:cubicBezTo>
                    <a:pt x="1331" y="4599"/>
                    <a:pt x="1420" y="4566"/>
                    <a:pt x="1488" y="4523"/>
                  </a:cubicBezTo>
                  <a:lnTo>
                    <a:pt x="1565" y="3916"/>
                  </a:lnTo>
                  <a:cubicBezTo>
                    <a:pt x="1493" y="3942"/>
                    <a:pt x="1429" y="3960"/>
                    <a:pt x="1377" y="3970"/>
                  </a:cubicBezTo>
                  <a:cubicBezTo>
                    <a:pt x="1324" y="3981"/>
                    <a:pt x="1260" y="3986"/>
                    <a:pt x="1188" y="3986"/>
                  </a:cubicBezTo>
                  <a:cubicBezTo>
                    <a:pt x="1069" y="3986"/>
                    <a:pt x="1019" y="3957"/>
                    <a:pt x="974" y="3897"/>
                  </a:cubicBezTo>
                  <a:cubicBezTo>
                    <a:pt x="929" y="3837"/>
                    <a:pt x="907" y="3731"/>
                    <a:pt x="907" y="3577"/>
                  </a:cubicBezTo>
                  <a:lnTo>
                    <a:pt x="9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3" name="Freeform 14"/>
            <p:cNvSpPr>
              <a:spLocks noEditPoints="1"/>
            </p:cNvSpPr>
            <p:nvPr/>
          </p:nvSpPr>
          <p:spPr bwMode="black">
            <a:xfrm>
              <a:off x="3455988" y="2762251"/>
              <a:ext cx="1073150" cy="1216025"/>
            </a:xfrm>
            <a:custGeom>
              <a:avLst/>
              <a:gdLst>
                <a:gd name="T0" fmla="*/ 1540 w 2977"/>
                <a:gd name="T1" fmla="*/ 651 h 3373"/>
                <a:gd name="T2" fmla="*/ 869 w 2977"/>
                <a:gd name="T3" fmla="*/ 1328 h 3373"/>
                <a:gd name="T4" fmla="*/ 2140 w 2977"/>
                <a:gd name="T5" fmla="*/ 1328 h 3373"/>
                <a:gd name="T6" fmla="*/ 1540 w 2977"/>
                <a:gd name="T7" fmla="*/ 651 h 3373"/>
                <a:gd name="T8" fmla="*/ 2932 w 2977"/>
                <a:gd name="T9" fmla="*/ 1929 h 3373"/>
                <a:gd name="T10" fmla="*/ 850 w 2977"/>
                <a:gd name="T11" fmla="*/ 1929 h 3373"/>
                <a:gd name="T12" fmla="*/ 1559 w 2977"/>
                <a:gd name="T13" fmla="*/ 2708 h 3373"/>
                <a:gd name="T14" fmla="*/ 2179 w 2977"/>
                <a:gd name="T15" fmla="*/ 2178 h 3373"/>
                <a:gd name="T16" fmla="*/ 2938 w 2977"/>
                <a:gd name="T17" fmla="*/ 2606 h 3373"/>
                <a:gd name="T18" fmla="*/ 1559 w 2977"/>
                <a:gd name="T19" fmla="*/ 3373 h 3373"/>
                <a:gd name="T20" fmla="*/ 0 w 2977"/>
                <a:gd name="T21" fmla="*/ 1686 h 3373"/>
                <a:gd name="T22" fmla="*/ 1540 w 2977"/>
                <a:gd name="T23" fmla="*/ 0 h 3373"/>
                <a:gd name="T24" fmla="*/ 2977 w 2977"/>
                <a:gd name="T25" fmla="*/ 1488 h 3373"/>
                <a:gd name="T26" fmla="*/ 2932 w 2977"/>
                <a:gd name="T27" fmla="*/ 1929 h 3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77" h="3373">
                  <a:moveTo>
                    <a:pt x="1540" y="651"/>
                  </a:moveTo>
                  <a:cubicBezTo>
                    <a:pt x="1207" y="651"/>
                    <a:pt x="939" y="887"/>
                    <a:pt x="869" y="1328"/>
                  </a:cubicBezTo>
                  <a:lnTo>
                    <a:pt x="2140" y="1328"/>
                  </a:lnTo>
                  <a:cubicBezTo>
                    <a:pt x="2140" y="939"/>
                    <a:pt x="1891" y="651"/>
                    <a:pt x="1540" y="651"/>
                  </a:cubicBezTo>
                  <a:close/>
                  <a:moveTo>
                    <a:pt x="2932" y="1929"/>
                  </a:moveTo>
                  <a:lnTo>
                    <a:pt x="850" y="1929"/>
                  </a:lnTo>
                  <a:cubicBezTo>
                    <a:pt x="888" y="2453"/>
                    <a:pt x="1182" y="2708"/>
                    <a:pt x="1559" y="2708"/>
                  </a:cubicBezTo>
                  <a:cubicBezTo>
                    <a:pt x="1897" y="2708"/>
                    <a:pt x="2127" y="2485"/>
                    <a:pt x="2179" y="2178"/>
                  </a:cubicBezTo>
                  <a:lnTo>
                    <a:pt x="2938" y="2606"/>
                  </a:lnTo>
                  <a:cubicBezTo>
                    <a:pt x="2715" y="3015"/>
                    <a:pt x="2230" y="3373"/>
                    <a:pt x="1559" y="3373"/>
                  </a:cubicBezTo>
                  <a:cubicBezTo>
                    <a:pt x="658" y="3373"/>
                    <a:pt x="0" y="2747"/>
                    <a:pt x="0" y="1686"/>
                  </a:cubicBezTo>
                  <a:cubicBezTo>
                    <a:pt x="0" y="638"/>
                    <a:pt x="671" y="0"/>
                    <a:pt x="1540" y="0"/>
                  </a:cubicBezTo>
                  <a:cubicBezTo>
                    <a:pt x="2402" y="0"/>
                    <a:pt x="2977" y="613"/>
                    <a:pt x="2977" y="1488"/>
                  </a:cubicBezTo>
                  <a:cubicBezTo>
                    <a:pt x="2977" y="1750"/>
                    <a:pt x="2932" y="1929"/>
                    <a:pt x="2932" y="19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4" name="Freeform 15"/>
            <p:cNvSpPr>
              <a:spLocks/>
            </p:cNvSpPr>
            <p:nvPr/>
          </p:nvSpPr>
          <p:spPr bwMode="black">
            <a:xfrm>
              <a:off x="1879601" y="2357438"/>
              <a:ext cx="1311275" cy="1593850"/>
            </a:xfrm>
            <a:custGeom>
              <a:avLst/>
              <a:gdLst>
                <a:gd name="T0" fmla="*/ 2702 w 3641"/>
                <a:gd name="T1" fmla="*/ 4420 h 4420"/>
                <a:gd name="T2" fmla="*/ 3641 w 3641"/>
                <a:gd name="T3" fmla="*/ 4420 h 4420"/>
                <a:gd name="T4" fmla="*/ 3641 w 3641"/>
                <a:gd name="T5" fmla="*/ 0 h 4420"/>
                <a:gd name="T6" fmla="*/ 2702 w 3641"/>
                <a:gd name="T7" fmla="*/ 0 h 4420"/>
                <a:gd name="T8" fmla="*/ 2702 w 3641"/>
                <a:gd name="T9" fmla="*/ 1750 h 4420"/>
                <a:gd name="T10" fmla="*/ 939 w 3641"/>
                <a:gd name="T11" fmla="*/ 1750 h 4420"/>
                <a:gd name="T12" fmla="*/ 939 w 3641"/>
                <a:gd name="T13" fmla="*/ 0 h 4420"/>
                <a:gd name="T14" fmla="*/ 0 w 3641"/>
                <a:gd name="T15" fmla="*/ 0 h 4420"/>
                <a:gd name="T16" fmla="*/ 0 w 3641"/>
                <a:gd name="T17" fmla="*/ 4420 h 4420"/>
                <a:gd name="T18" fmla="*/ 939 w 3641"/>
                <a:gd name="T19" fmla="*/ 4420 h 4420"/>
                <a:gd name="T20" fmla="*/ 939 w 3641"/>
                <a:gd name="T21" fmla="*/ 2586 h 4420"/>
                <a:gd name="T22" fmla="*/ 2702 w 3641"/>
                <a:gd name="T23" fmla="*/ 2586 h 4420"/>
                <a:gd name="T24" fmla="*/ 2702 w 3641"/>
                <a:gd name="T25" fmla="*/ 4420 h 4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41" h="4420">
                  <a:moveTo>
                    <a:pt x="2702" y="4420"/>
                  </a:moveTo>
                  <a:lnTo>
                    <a:pt x="3641" y="4420"/>
                  </a:lnTo>
                  <a:lnTo>
                    <a:pt x="3641" y="0"/>
                  </a:lnTo>
                  <a:lnTo>
                    <a:pt x="2702" y="0"/>
                  </a:lnTo>
                  <a:lnTo>
                    <a:pt x="2702" y="1750"/>
                  </a:lnTo>
                  <a:lnTo>
                    <a:pt x="939" y="1750"/>
                  </a:lnTo>
                  <a:lnTo>
                    <a:pt x="939" y="0"/>
                  </a:lnTo>
                  <a:lnTo>
                    <a:pt x="0" y="0"/>
                  </a:lnTo>
                  <a:lnTo>
                    <a:pt x="0" y="4420"/>
                  </a:lnTo>
                  <a:lnTo>
                    <a:pt x="939" y="4420"/>
                  </a:lnTo>
                  <a:lnTo>
                    <a:pt x="939" y="2586"/>
                  </a:lnTo>
                  <a:lnTo>
                    <a:pt x="2702" y="2586"/>
                  </a:lnTo>
                  <a:lnTo>
                    <a:pt x="2702" y="44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grpSp>
      <p:sp>
        <p:nvSpPr>
          <p:cNvPr id="2" name="Otsikko 1"/>
          <p:cNvSpPr>
            <a:spLocks noGrp="1"/>
          </p:cNvSpPr>
          <p:nvPr>
            <p:ph type="ctrTitle"/>
          </p:nvPr>
        </p:nvSpPr>
        <p:spPr>
          <a:xfrm>
            <a:off x="486383" y="457200"/>
            <a:ext cx="10661515" cy="5136204"/>
          </a:xfrm>
        </p:spPr>
        <p:txBody>
          <a:bodyPr/>
          <a:lstStyle>
            <a:lvl1pPr algn="l">
              <a:lnSpc>
                <a:spcPct val="85000"/>
              </a:lnSpc>
              <a:defRPr sz="7000">
                <a:solidFill>
                  <a:srgbClr val="FFFFFF"/>
                </a:solidFill>
                <a:latin typeface="+mj-lt"/>
              </a:defRPr>
            </a:lvl1pPr>
          </a:lstStyle>
          <a:p>
            <a:r>
              <a:rPr lang="fi-FI"/>
              <a:t>Muokkaa ots. perustyyl. napsautt.</a:t>
            </a:r>
          </a:p>
        </p:txBody>
      </p:sp>
      <p:sp>
        <p:nvSpPr>
          <p:cNvPr id="15" name="Päivämäärän paikkamerkki 3"/>
          <p:cNvSpPr>
            <a:spLocks noGrp="1"/>
          </p:cNvSpPr>
          <p:nvPr>
            <p:ph type="dt" sz="half" idx="10"/>
          </p:nvPr>
        </p:nvSpPr>
        <p:spPr/>
        <p:txBody>
          <a:bodyPr/>
          <a:lstStyle>
            <a:lvl1pPr>
              <a:defRPr smtClean="0">
                <a:solidFill>
                  <a:srgbClr val="FFFFFF"/>
                </a:solidFill>
              </a:defRPr>
            </a:lvl1pPr>
          </a:lstStyle>
          <a:p>
            <a:pPr>
              <a:defRPr/>
            </a:pPr>
            <a:fld id="{4EEA73BA-8D8B-40BF-BD4B-A95D6EC962C6}" type="datetime1">
              <a:rPr lang="fi-FI"/>
              <a:pPr>
                <a:defRPr/>
              </a:pPr>
              <a:t>8.12.2025</a:t>
            </a:fld>
            <a:endParaRPr lang="fi-FI"/>
          </a:p>
        </p:txBody>
      </p:sp>
      <p:sp>
        <p:nvSpPr>
          <p:cNvPr id="16" name="Alatunnisteen paikkamerkki 4"/>
          <p:cNvSpPr>
            <a:spLocks noGrp="1"/>
          </p:cNvSpPr>
          <p:nvPr>
            <p:ph type="ftr" sz="quarter" idx="11"/>
          </p:nvPr>
        </p:nvSpPr>
        <p:spPr/>
        <p:txBody>
          <a:bodyPr/>
          <a:lstStyle>
            <a:lvl1pPr>
              <a:defRPr smtClean="0">
                <a:solidFill>
                  <a:srgbClr val="FFFFFF"/>
                </a:solidFill>
              </a:defRPr>
            </a:lvl1pPr>
          </a:lstStyle>
          <a:p>
            <a:pPr>
              <a:defRPr/>
            </a:pPr>
            <a:r>
              <a:rPr lang="fi-FI"/>
              <a:t>Etunimi Sukunimi</a:t>
            </a:r>
          </a:p>
        </p:txBody>
      </p:sp>
      <p:sp>
        <p:nvSpPr>
          <p:cNvPr id="17" name="Dian numeron paikkamerkki 5"/>
          <p:cNvSpPr>
            <a:spLocks noGrp="1"/>
          </p:cNvSpPr>
          <p:nvPr>
            <p:ph type="sldNum" sz="quarter" idx="12"/>
          </p:nvPr>
        </p:nvSpPr>
        <p:spPr/>
        <p:txBody>
          <a:bodyPr/>
          <a:lstStyle>
            <a:lvl1pPr>
              <a:defRPr smtClean="0">
                <a:solidFill>
                  <a:srgbClr val="FFFFFF"/>
                </a:solidFill>
              </a:defRPr>
            </a:lvl1pPr>
          </a:lstStyle>
          <a:p>
            <a:pPr>
              <a:defRPr/>
            </a:pPr>
            <a:fld id="{D127EA9D-47E1-4E27-9FE0-FCEA2F48A9D1}" type="slidenum">
              <a:rPr lang="fi-FI"/>
              <a:pPr>
                <a:defRPr/>
              </a:pPr>
              <a:t>‹#›</a:t>
            </a:fld>
            <a:endParaRPr lang="fi-FI"/>
          </a:p>
        </p:txBody>
      </p:sp>
    </p:spTree>
    <p:extLst>
      <p:ext uri="{BB962C8B-B14F-4D97-AF65-F5344CB8AC3E}">
        <p14:creationId xmlns:p14="http://schemas.microsoft.com/office/powerpoint/2010/main" val="3381642259"/>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showMasterSp="0" preserve="1" userDrawn="1">
  <p:cSld name="Väliotsikko tiili">
    <p:bg>
      <p:bgPr>
        <a:solidFill>
          <a:srgbClr val="DB2719"/>
        </a:solidFill>
        <a:effectLst/>
      </p:bgPr>
    </p:bg>
    <p:spTree>
      <p:nvGrpSpPr>
        <p:cNvPr id="1" name=""/>
        <p:cNvGrpSpPr/>
        <p:nvPr/>
      </p:nvGrpSpPr>
      <p:grpSpPr>
        <a:xfrm>
          <a:off x="0" y="0"/>
          <a:ext cx="0" cy="0"/>
          <a:chOff x="0" y="0"/>
          <a:chExt cx="0" cy="0"/>
        </a:xfrm>
      </p:grpSpPr>
      <p:grpSp>
        <p:nvGrpSpPr>
          <p:cNvPr id="3" name="Ryhmä 8"/>
          <p:cNvGrpSpPr/>
          <p:nvPr/>
        </p:nvGrpSpPr>
        <p:grpSpPr bwMode="black">
          <a:xfrm>
            <a:off x="465667" y="6222027"/>
            <a:ext cx="804333" cy="373549"/>
            <a:chOff x="228601" y="704851"/>
            <a:chExt cx="11734800" cy="5449888"/>
          </a:xfrm>
          <a:solidFill>
            <a:srgbClr val="FFFFFF"/>
          </a:solidFill>
        </p:grpSpPr>
        <p:sp>
          <p:nvSpPr>
            <p:cNvPr id="4" name="Freeform 5"/>
            <p:cNvSpPr>
              <a:spLocks noEditPoints="1"/>
            </p:cNvSpPr>
            <p:nvPr/>
          </p:nvSpPr>
          <p:spPr bwMode="black">
            <a:xfrm>
              <a:off x="228601" y="704851"/>
              <a:ext cx="11734800" cy="5449888"/>
            </a:xfrm>
            <a:custGeom>
              <a:avLst/>
              <a:gdLst>
                <a:gd name="T0" fmla="*/ 16890 w 32573"/>
                <a:gd name="T1" fmla="*/ 14624 h 15116"/>
                <a:gd name="T2" fmla="*/ 19398 w 32573"/>
                <a:gd name="T3" fmla="*/ 13589 h 15116"/>
                <a:gd name="T4" fmla="*/ 28581 w 32573"/>
                <a:gd name="T5" fmla="*/ 13589 h 15116"/>
                <a:gd name="T6" fmla="*/ 32573 w 32573"/>
                <a:gd name="T7" fmla="*/ 9640 h 15116"/>
                <a:gd name="T8" fmla="*/ 32573 w 32573"/>
                <a:gd name="T9" fmla="*/ 0 h 15116"/>
                <a:gd name="T10" fmla="*/ 0 w 32573"/>
                <a:gd name="T11" fmla="*/ 0 h 15116"/>
                <a:gd name="T12" fmla="*/ 0 w 32573"/>
                <a:gd name="T13" fmla="*/ 9640 h 15116"/>
                <a:gd name="T14" fmla="*/ 3968 w 32573"/>
                <a:gd name="T15" fmla="*/ 13589 h 15116"/>
                <a:gd name="T16" fmla="*/ 13394 w 32573"/>
                <a:gd name="T17" fmla="*/ 13589 h 15116"/>
                <a:gd name="T18" fmla="*/ 15902 w 32573"/>
                <a:gd name="T19" fmla="*/ 14624 h 15116"/>
                <a:gd name="T20" fmla="*/ 16397 w 32573"/>
                <a:gd name="T21" fmla="*/ 15116 h 15116"/>
                <a:gd name="T22" fmla="*/ 16890 w 32573"/>
                <a:gd name="T23" fmla="*/ 14624 h 15116"/>
                <a:gd name="T24" fmla="*/ 31634 w 32573"/>
                <a:gd name="T25" fmla="*/ 939 h 15116"/>
                <a:gd name="T26" fmla="*/ 31634 w 32573"/>
                <a:gd name="T27" fmla="*/ 9640 h 15116"/>
                <a:gd name="T28" fmla="*/ 28581 w 32573"/>
                <a:gd name="T29" fmla="*/ 12650 h 15116"/>
                <a:gd name="T30" fmla="*/ 19398 w 32573"/>
                <a:gd name="T31" fmla="*/ 12650 h 15116"/>
                <a:gd name="T32" fmla="*/ 16397 w 32573"/>
                <a:gd name="T33" fmla="*/ 13798 h 15116"/>
                <a:gd name="T34" fmla="*/ 13394 w 32573"/>
                <a:gd name="T35" fmla="*/ 12650 h 15116"/>
                <a:gd name="T36" fmla="*/ 3968 w 32573"/>
                <a:gd name="T37" fmla="*/ 12650 h 15116"/>
                <a:gd name="T38" fmla="*/ 939 w 32573"/>
                <a:gd name="T39" fmla="*/ 9640 h 15116"/>
                <a:gd name="T40" fmla="*/ 939 w 32573"/>
                <a:gd name="T41" fmla="*/ 939 h 15116"/>
                <a:gd name="T42" fmla="*/ 31634 w 32573"/>
                <a:gd name="T43" fmla="*/ 939 h 1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573" h="15116">
                  <a:moveTo>
                    <a:pt x="16890" y="14624"/>
                  </a:moveTo>
                  <a:cubicBezTo>
                    <a:pt x="17560" y="13956"/>
                    <a:pt x="18451" y="13589"/>
                    <a:pt x="19398" y="13589"/>
                  </a:cubicBezTo>
                  <a:lnTo>
                    <a:pt x="28581" y="13589"/>
                  </a:lnTo>
                  <a:cubicBezTo>
                    <a:pt x="30783" y="13589"/>
                    <a:pt x="32573" y="11817"/>
                    <a:pt x="32573" y="9640"/>
                  </a:cubicBezTo>
                  <a:lnTo>
                    <a:pt x="32573" y="0"/>
                  </a:lnTo>
                  <a:lnTo>
                    <a:pt x="0" y="0"/>
                  </a:lnTo>
                  <a:lnTo>
                    <a:pt x="0" y="9640"/>
                  </a:lnTo>
                  <a:cubicBezTo>
                    <a:pt x="0" y="11817"/>
                    <a:pt x="1780" y="13589"/>
                    <a:pt x="3968" y="13589"/>
                  </a:cubicBezTo>
                  <a:lnTo>
                    <a:pt x="13394" y="13589"/>
                  </a:lnTo>
                  <a:cubicBezTo>
                    <a:pt x="14342" y="13589"/>
                    <a:pt x="15232" y="13956"/>
                    <a:pt x="15902" y="14624"/>
                  </a:cubicBezTo>
                  <a:lnTo>
                    <a:pt x="16397" y="15116"/>
                  </a:lnTo>
                  <a:lnTo>
                    <a:pt x="16890" y="14624"/>
                  </a:lnTo>
                  <a:close/>
                  <a:moveTo>
                    <a:pt x="31634" y="939"/>
                  </a:moveTo>
                  <a:lnTo>
                    <a:pt x="31634" y="9640"/>
                  </a:lnTo>
                  <a:cubicBezTo>
                    <a:pt x="31634" y="11300"/>
                    <a:pt x="30264" y="12650"/>
                    <a:pt x="28581" y="12650"/>
                  </a:cubicBezTo>
                  <a:lnTo>
                    <a:pt x="19398" y="12650"/>
                  </a:lnTo>
                  <a:cubicBezTo>
                    <a:pt x="18279" y="12650"/>
                    <a:pt x="17221" y="13055"/>
                    <a:pt x="16397" y="13798"/>
                  </a:cubicBezTo>
                  <a:cubicBezTo>
                    <a:pt x="15571" y="13056"/>
                    <a:pt x="14514" y="12650"/>
                    <a:pt x="13394" y="12650"/>
                  </a:cubicBezTo>
                  <a:lnTo>
                    <a:pt x="3968" y="12650"/>
                  </a:lnTo>
                  <a:cubicBezTo>
                    <a:pt x="2298" y="12650"/>
                    <a:pt x="939" y="11300"/>
                    <a:pt x="939" y="9640"/>
                  </a:cubicBezTo>
                  <a:lnTo>
                    <a:pt x="939" y="939"/>
                  </a:lnTo>
                  <a:lnTo>
                    <a:pt x="31634" y="9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5" name="Freeform 6"/>
            <p:cNvSpPr>
              <a:spLocks/>
            </p:cNvSpPr>
            <p:nvPr/>
          </p:nvSpPr>
          <p:spPr bwMode="black">
            <a:xfrm>
              <a:off x="9961563" y="2287588"/>
              <a:ext cx="377825" cy="363538"/>
            </a:xfrm>
            <a:custGeom>
              <a:avLst/>
              <a:gdLst>
                <a:gd name="T0" fmla="*/ 1048 w 1048"/>
                <a:gd name="T1" fmla="*/ 504 h 1009"/>
                <a:gd name="T2" fmla="*/ 525 w 1048"/>
                <a:gd name="T3" fmla="*/ 1009 h 1009"/>
                <a:gd name="T4" fmla="*/ 0 w 1048"/>
                <a:gd name="T5" fmla="*/ 504 h 1009"/>
                <a:gd name="T6" fmla="*/ 525 w 1048"/>
                <a:gd name="T7" fmla="*/ 0 h 1009"/>
                <a:gd name="T8" fmla="*/ 1048 w 1048"/>
                <a:gd name="T9" fmla="*/ 504 h 1009"/>
              </a:gdLst>
              <a:ahLst/>
              <a:cxnLst>
                <a:cxn ang="0">
                  <a:pos x="T0" y="T1"/>
                </a:cxn>
                <a:cxn ang="0">
                  <a:pos x="T2" y="T3"/>
                </a:cxn>
                <a:cxn ang="0">
                  <a:pos x="T4" y="T5"/>
                </a:cxn>
                <a:cxn ang="0">
                  <a:pos x="T6" y="T7"/>
                </a:cxn>
                <a:cxn ang="0">
                  <a:pos x="T8" y="T9"/>
                </a:cxn>
              </a:cxnLst>
              <a:rect l="0" t="0" r="r" b="b"/>
              <a:pathLst>
                <a:path w="1048" h="1009">
                  <a:moveTo>
                    <a:pt x="1048" y="504"/>
                  </a:moveTo>
                  <a:cubicBezTo>
                    <a:pt x="1048" y="798"/>
                    <a:pt x="818" y="1009"/>
                    <a:pt x="525" y="1009"/>
                  </a:cubicBezTo>
                  <a:cubicBezTo>
                    <a:pt x="230" y="1009"/>
                    <a:pt x="0" y="798"/>
                    <a:pt x="0" y="504"/>
                  </a:cubicBezTo>
                  <a:cubicBezTo>
                    <a:pt x="0" y="211"/>
                    <a:pt x="230" y="0"/>
                    <a:pt x="525" y="0"/>
                  </a:cubicBezTo>
                  <a:cubicBezTo>
                    <a:pt x="818" y="0"/>
                    <a:pt x="1048" y="211"/>
                    <a:pt x="1048" y="5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6" name="Rectangle 7"/>
            <p:cNvSpPr>
              <a:spLocks noChangeArrowheads="1"/>
            </p:cNvSpPr>
            <p:nvPr/>
          </p:nvSpPr>
          <p:spPr bwMode="black">
            <a:xfrm>
              <a:off x="9986963" y="2789238"/>
              <a:ext cx="327025" cy="1162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7" name="Freeform 8"/>
            <p:cNvSpPr>
              <a:spLocks/>
            </p:cNvSpPr>
            <p:nvPr/>
          </p:nvSpPr>
          <p:spPr bwMode="black">
            <a:xfrm>
              <a:off x="8709026" y="2282826"/>
              <a:ext cx="1119188" cy="1668463"/>
            </a:xfrm>
            <a:custGeom>
              <a:avLst/>
              <a:gdLst>
                <a:gd name="T0" fmla="*/ 1923 w 3105"/>
                <a:gd name="T1" fmla="*/ 2683 h 4625"/>
                <a:gd name="T2" fmla="*/ 3105 w 3105"/>
                <a:gd name="T3" fmla="*/ 4625 h 4625"/>
                <a:gd name="T4" fmla="*/ 2121 w 3105"/>
                <a:gd name="T5" fmla="*/ 4625 h 4625"/>
                <a:gd name="T6" fmla="*/ 1328 w 3105"/>
                <a:gd name="T7" fmla="*/ 3335 h 4625"/>
                <a:gd name="T8" fmla="*/ 901 w 3105"/>
                <a:gd name="T9" fmla="*/ 3878 h 4625"/>
                <a:gd name="T10" fmla="*/ 901 w 3105"/>
                <a:gd name="T11" fmla="*/ 4625 h 4625"/>
                <a:gd name="T12" fmla="*/ 0 w 3105"/>
                <a:gd name="T13" fmla="*/ 4625 h 4625"/>
                <a:gd name="T14" fmla="*/ 0 w 3105"/>
                <a:gd name="T15" fmla="*/ 0 h 4625"/>
                <a:gd name="T16" fmla="*/ 901 w 3105"/>
                <a:gd name="T17" fmla="*/ 0 h 4625"/>
                <a:gd name="T18" fmla="*/ 901 w 3105"/>
                <a:gd name="T19" fmla="*/ 2134 h 4625"/>
                <a:gd name="T20" fmla="*/ 856 w 3105"/>
                <a:gd name="T21" fmla="*/ 2926 h 4625"/>
                <a:gd name="T22" fmla="*/ 875 w 3105"/>
                <a:gd name="T23" fmla="*/ 2926 h 4625"/>
                <a:gd name="T24" fmla="*/ 1265 w 3105"/>
                <a:gd name="T25" fmla="*/ 2325 h 4625"/>
                <a:gd name="T26" fmla="*/ 1955 w 3105"/>
                <a:gd name="T27" fmla="*/ 1405 h 4625"/>
                <a:gd name="T28" fmla="*/ 3009 w 3105"/>
                <a:gd name="T29" fmla="*/ 1405 h 4625"/>
                <a:gd name="T30" fmla="*/ 1923 w 3105"/>
                <a:gd name="T31" fmla="*/ 2683 h 4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05" h="4625">
                  <a:moveTo>
                    <a:pt x="1923" y="2683"/>
                  </a:moveTo>
                  <a:lnTo>
                    <a:pt x="3105" y="4625"/>
                  </a:lnTo>
                  <a:lnTo>
                    <a:pt x="2121" y="4625"/>
                  </a:lnTo>
                  <a:lnTo>
                    <a:pt x="1328" y="3335"/>
                  </a:lnTo>
                  <a:lnTo>
                    <a:pt x="901" y="3878"/>
                  </a:lnTo>
                  <a:lnTo>
                    <a:pt x="901" y="4625"/>
                  </a:lnTo>
                  <a:lnTo>
                    <a:pt x="0" y="4625"/>
                  </a:lnTo>
                  <a:lnTo>
                    <a:pt x="0" y="0"/>
                  </a:lnTo>
                  <a:lnTo>
                    <a:pt x="901" y="0"/>
                  </a:lnTo>
                  <a:lnTo>
                    <a:pt x="901" y="2134"/>
                  </a:lnTo>
                  <a:cubicBezTo>
                    <a:pt x="901" y="2530"/>
                    <a:pt x="856" y="2926"/>
                    <a:pt x="856" y="2926"/>
                  </a:cubicBezTo>
                  <a:lnTo>
                    <a:pt x="875" y="2926"/>
                  </a:lnTo>
                  <a:cubicBezTo>
                    <a:pt x="875" y="2926"/>
                    <a:pt x="1086" y="2574"/>
                    <a:pt x="1265" y="2325"/>
                  </a:cubicBezTo>
                  <a:lnTo>
                    <a:pt x="1955" y="1405"/>
                  </a:lnTo>
                  <a:lnTo>
                    <a:pt x="3009" y="1405"/>
                  </a:lnTo>
                  <a:lnTo>
                    <a:pt x="1923" y="26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8" name="Freeform 9"/>
            <p:cNvSpPr>
              <a:spLocks/>
            </p:cNvSpPr>
            <p:nvPr/>
          </p:nvSpPr>
          <p:spPr bwMode="black">
            <a:xfrm>
              <a:off x="7353301" y="2762251"/>
              <a:ext cx="1027113" cy="1189038"/>
            </a:xfrm>
            <a:custGeom>
              <a:avLst/>
              <a:gdLst>
                <a:gd name="T0" fmla="*/ 2850 w 2850"/>
                <a:gd name="T1" fmla="*/ 1232 h 3296"/>
                <a:gd name="T2" fmla="*/ 1840 w 2850"/>
                <a:gd name="T3" fmla="*/ 0 h 3296"/>
                <a:gd name="T4" fmla="*/ 876 w 2850"/>
                <a:gd name="T5" fmla="*/ 607 h 3296"/>
                <a:gd name="T6" fmla="*/ 856 w 2850"/>
                <a:gd name="T7" fmla="*/ 607 h 3296"/>
                <a:gd name="T8" fmla="*/ 901 w 2850"/>
                <a:gd name="T9" fmla="*/ 76 h 3296"/>
                <a:gd name="T10" fmla="*/ 0 w 2850"/>
                <a:gd name="T11" fmla="*/ 76 h 3296"/>
                <a:gd name="T12" fmla="*/ 0 w 2850"/>
                <a:gd name="T13" fmla="*/ 3296 h 3296"/>
                <a:gd name="T14" fmla="*/ 901 w 2850"/>
                <a:gd name="T15" fmla="*/ 3296 h 3296"/>
                <a:gd name="T16" fmla="*/ 901 w 2850"/>
                <a:gd name="T17" fmla="*/ 1386 h 3296"/>
                <a:gd name="T18" fmla="*/ 1457 w 2850"/>
                <a:gd name="T19" fmla="*/ 760 h 3296"/>
                <a:gd name="T20" fmla="*/ 1942 w 2850"/>
                <a:gd name="T21" fmla="*/ 1412 h 3296"/>
                <a:gd name="T22" fmla="*/ 1942 w 2850"/>
                <a:gd name="T23" fmla="*/ 3296 h 3296"/>
                <a:gd name="T24" fmla="*/ 2850 w 2850"/>
                <a:gd name="T25" fmla="*/ 3296 h 3296"/>
                <a:gd name="T26" fmla="*/ 2850 w 2850"/>
                <a:gd name="T27" fmla="*/ 1232 h 3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50" h="3296">
                  <a:moveTo>
                    <a:pt x="2850" y="1232"/>
                  </a:moveTo>
                  <a:cubicBezTo>
                    <a:pt x="2850" y="434"/>
                    <a:pt x="2459" y="0"/>
                    <a:pt x="1840" y="0"/>
                  </a:cubicBezTo>
                  <a:cubicBezTo>
                    <a:pt x="1309" y="0"/>
                    <a:pt x="1035" y="312"/>
                    <a:pt x="876" y="607"/>
                  </a:cubicBezTo>
                  <a:lnTo>
                    <a:pt x="856" y="607"/>
                  </a:lnTo>
                  <a:lnTo>
                    <a:pt x="901" y="76"/>
                  </a:lnTo>
                  <a:lnTo>
                    <a:pt x="0" y="76"/>
                  </a:lnTo>
                  <a:lnTo>
                    <a:pt x="0" y="3296"/>
                  </a:lnTo>
                  <a:lnTo>
                    <a:pt x="901" y="3296"/>
                  </a:lnTo>
                  <a:lnTo>
                    <a:pt x="901" y="1386"/>
                  </a:lnTo>
                  <a:cubicBezTo>
                    <a:pt x="901" y="1015"/>
                    <a:pt x="1118" y="760"/>
                    <a:pt x="1457" y="760"/>
                  </a:cubicBezTo>
                  <a:cubicBezTo>
                    <a:pt x="1795" y="760"/>
                    <a:pt x="1942" y="983"/>
                    <a:pt x="1942" y="1412"/>
                  </a:cubicBezTo>
                  <a:lnTo>
                    <a:pt x="1942" y="3296"/>
                  </a:lnTo>
                  <a:lnTo>
                    <a:pt x="2850" y="3296"/>
                  </a:lnTo>
                  <a:lnTo>
                    <a:pt x="2850" y="12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9" name="Freeform 10"/>
            <p:cNvSpPr>
              <a:spLocks/>
            </p:cNvSpPr>
            <p:nvPr/>
          </p:nvSpPr>
          <p:spPr bwMode="black">
            <a:xfrm>
              <a:off x="6664326" y="2287588"/>
              <a:ext cx="377825" cy="363538"/>
            </a:xfrm>
            <a:custGeom>
              <a:avLst/>
              <a:gdLst>
                <a:gd name="T0" fmla="*/ 1047 w 1047"/>
                <a:gd name="T1" fmla="*/ 504 h 1009"/>
                <a:gd name="T2" fmla="*/ 524 w 1047"/>
                <a:gd name="T3" fmla="*/ 1009 h 1009"/>
                <a:gd name="T4" fmla="*/ 0 w 1047"/>
                <a:gd name="T5" fmla="*/ 504 h 1009"/>
                <a:gd name="T6" fmla="*/ 524 w 1047"/>
                <a:gd name="T7" fmla="*/ 0 h 1009"/>
                <a:gd name="T8" fmla="*/ 1047 w 1047"/>
                <a:gd name="T9" fmla="*/ 504 h 1009"/>
              </a:gdLst>
              <a:ahLst/>
              <a:cxnLst>
                <a:cxn ang="0">
                  <a:pos x="T0" y="T1"/>
                </a:cxn>
                <a:cxn ang="0">
                  <a:pos x="T2" y="T3"/>
                </a:cxn>
                <a:cxn ang="0">
                  <a:pos x="T4" y="T5"/>
                </a:cxn>
                <a:cxn ang="0">
                  <a:pos x="T6" y="T7"/>
                </a:cxn>
                <a:cxn ang="0">
                  <a:pos x="T8" y="T9"/>
                </a:cxn>
              </a:cxnLst>
              <a:rect l="0" t="0" r="r" b="b"/>
              <a:pathLst>
                <a:path w="1047" h="1009">
                  <a:moveTo>
                    <a:pt x="1047" y="504"/>
                  </a:moveTo>
                  <a:cubicBezTo>
                    <a:pt x="1047" y="798"/>
                    <a:pt x="817" y="1009"/>
                    <a:pt x="524" y="1009"/>
                  </a:cubicBezTo>
                  <a:cubicBezTo>
                    <a:pt x="229" y="1009"/>
                    <a:pt x="0" y="798"/>
                    <a:pt x="0" y="504"/>
                  </a:cubicBezTo>
                  <a:cubicBezTo>
                    <a:pt x="0" y="211"/>
                    <a:pt x="229" y="0"/>
                    <a:pt x="524" y="0"/>
                  </a:cubicBezTo>
                  <a:cubicBezTo>
                    <a:pt x="817" y="0"/>
                    <a:pt x="1047" y="211"/>
                    <a:pt x="1047" y="5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0" name="Rectangle 11"/>
            <p:cNvSpPr>
              <a:spLocks noChangeArrowheads="1"/>
            </p:cNvSpPr>
            <p:nvPr/>
          </p:nvSpPr>
          <p:spPr bwMode="black">
            <a:xfrm>
              <a:off x="6689726" y="2789238"/>
              <a:ext cx="327025" cy="1162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1" name="Freeform 12"/>
            <p:cNvSpPr>
              <a:spLocks/>
            </p:cNvSpPr>
            <p:nvPr/>
          </p:nvSpPr>
          <p:spPr bwMode="black">
            <a:xfrm>
              <a:off x="5399088" y="2762251"/>
              <a:ext cx="1047750" cy="1216025"/>
            </a:xfrm>
            <a:custGeom>
              <a:avLst/>
              <a:gdLst>
                <a:gd name="T0" fmla="*/ 2025 w 2907"/>
                <a:gd name="T1" fmla="*/ 2402 h 3373"/>
                <a:gd name="T2" fmla="*/ 1253 w 2907"/>
                <a:gd name="T3" fmla="*/ 1974 h 3373"/>
                <a:gd name="T4" fmla="*/ 160 w 2907"/>
                <a:gd name="T5" fmla="*/ 990 h 3373"/>
                <a:gd name="T6" fmla="*/ 1431 w 2907"/>
                <a:gd name="T7" fmla="*/ 0 h 3373"/>
                <a:gd name="T8" fmla="*/ 2907 w 2907"/>
                <a:gd name="T9" fmla="*/ 734 h 3373"/>
                <a:gd name="T10" fmla="*/ 2133 w 2907"/>
                <a:gd name="T11" fmla="*/ 1169 h 3373"/>
                <a:gd name="T12" fmla="*/ 1463 w 2907"/>
                <a:gd name="T13" fmla="*/ 657 h 3373"/>
                <a:gd name="T14" fmla="*/ 1042 w 2907"/>
                <a:gd name="T15" fmla="*/ 945 h 3373"/>
                <a:gd name="T16" fmla="*/ 1943 w 2907"/>
                <a:gd name="T17" fmla="*/ 1367 h 3373"/>
                <a:gd name="T18" fmla="*/ 2907 w 2907"/>
                <a:gd name="T19" fmla="*/ 2344 h 3373"/>
                <a:gd name="T20" fmla="*/ 1610 w 2907"/>
                <a:gd name="T21" fmla="*/ 3373 h 3373"/>
                <a:gd name="T22" fmla="*/ 0 w 2907"/>
                <a:gd name="T23" fmla="*/ 2543 h 3373"/>
                <a:gd name="T24" fmla="*/ 786 w 2907"/>
                <a:gd name="T25" fmla="*/ 2102 h 3373"/>
                <a:gd name="T26" fmla="*/ 1598 w 2907"/>
                <a:gd name="T27" fmla="*/ 2715 h 3373"/>
                <a:gd name="T28" fmla="*/ 2025 w 2907"/>
                <a:gd name="T29" fmla="*/ 2402 h 3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7" h="3373">
                  <a:moveTo>
                    <a:pt x="2025" y="2402"/>
                  </a:moveTo>
                  <a:cubicBezTo>
                    <a:pt x="2025" y="2146"/>
                    <a:pt x="1667" y="2089"/>
                    <a:pt x="1253" y="1974"/>
                  </a:cubicBezTo>
                  <a:cubicBezTo>
                    <a:pt x="766" y="1846"/>
                    <a:pt x="160" y="1603"/>
                    <a:pt x="160" y="990"/>
                  </a:cubicBezTo>
                  <a:cubicBezTo>
                    <a:pt x="160" y="383"/>
                    <a:pt x="741" y="0"/>
                    <a:pt x="1431" y="0"/>
                  </a:cubicBezTo>
                  <a:cubicBezTo>
                    <a:pt x="2070" y="0"/>
                    <a:pt x="2658" y="306"/>
                    <a:pt x="2907" y="734"/>
                  </a:cubicBezTo>
                  <a:lnTo>
                    <a:pt x="2133" y="1169"/>
                  </a:lnTo>
                  <a:cubicBezTo>
                    <a:pt x="2057" y="881"/>
                    <a:pt x="1814" y="657"/>
                    <a:pt x="1463" y="657"/>
                  </a:cubicBezTo>
                  <a:cubicBezTo>
                    <a:pt x="1233" y="657"/>
                    <a:pt x="1042" y="760"/>
                    <a:pt x="1042" y="945"/>
                  </a:cubicBezTo>
                  <a:cubicBezTo>
                    <a:pt x="1042" y="1188"/>
                    <a:pt x="1463" y="1213"/>
                    <a:pt x="1943" y="1367"/>
                  </a:cubicBezTo>
                  <a:cubicBezTo>
                    <a:pt x="2447" y="1527"/>
                    <a:pt x="2907" y="1757"/>
                    <a:pt x="2907" y="2344"/>
                  </a:cubicBezTo>
                  <a:cubicBezTo>
                    <a:pt x="2907" y="2990"/>
                    <a:pt x="2306" y="3373"/>
                    <a:pt x="1610" y="3373"/>
                  </a:cubicBezTo>
                  <a:cubicBezTo>
                    <a:pt x="856" y="3373"/>
                    <a:pt x="262" y="3053"/>
                    <a:pt x="0" y="2543"/>
                  </a:cubicBezTo>
                  <a:lnTo>
                    <a:pt x="786" y="2102"/>
                  </a:lnTo>
                  <a:cubicBezTo>
                    <a:pt x="888" y="2453"/>
                    <a:pt x="1169" y="2715"/>
                    <a:pt x="1598" y="2715"/>
                  </a:cubicBezTo>
                  <a:cubicBezTo>
                    <a:pt x="1847" y="2715"/>
                    <a:pt x="2025" y="2606"/>
                    <a:pt x="2025" y="24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2" name="Freeform 13"/>
            <p:cNvSpPr>
              <a:spLocks/>
            </p:cNvSpPr>
            <p:nvPr/>
          </p:nvSpPr>
          <p:spPr bwMode="black">
            <a:xfrm>
              <a:off x="4770438" y="2295526"/>
              <a:ext cx="563563" cy="1677988"/>
            </a:xfrm>
            <a:custGeom>
              <a:avLst/>
              <a:gdLst>
                <a:gd name="T0" fmla="*/ 907 w 1565"/>
                <a:gd name="T1" fmla="*/ 0 h 4657"/>
                <a:gd name="T2" fmla="*/ 0 w 1565"/>
                <a:gd name="T3" fmla="*/ 0 h 4657"/>
                <a:gd name="T4" fmla="*/ 0 w 1565"/>
                <a:gd name="T5" fmla="*/ 3706 h 4657"/>
                <a:gd name="T6" fmla="*/ 214 w 1565"/>
                <a:gd name="T7" fmla="*/ 4430 h 4657"/>
                <a:gd name="T8" fmla="*/ 894 w 1565"/>
                <a:gd name="T9" fmla="*/ 4657 h 4657"/>
                <a:gd name="T10" fmla="*/ 1220 w 1565"/>
                <a:gd name="T11" fmla="*/ 4622 h 4657"/>
                <a:gd name="T12" fmla="*/ 1488 w 1565"/>
                <a:gd name="T13" fmla="*/ 4523 h 4657"/>
                <a:gd name="T14" fmla="*/ 1565 w 1565"/>
                <a:gd name="T15" fmla="*/ 3916 h 4657"/>
                <a:gd name="T16" fmla="*/ 1377 w 1565"/>
                <a:gd name="T17" fmla="*/ 3970 h 4657"/>
                <a:gd name="T18" fmla="*/ 1188 w 1565"/>
                <a:gd name="T19" fmla="*/ 3986 h 4657"/>
                <a:gd name="T20" fmla="*/ 974 w 1565"/>
                <a:gd name="T21" fmla="*/ 3897 h 4657"/>
                <a:gd name="T22" fmla="*/ 907 w 1565"/>
                <a:gd name="T23" fmla="*/ 3577 h 4657"/>
                <a:gd name="T24" fmla="*/ 907 w 1565"/>
                <a:gd name="T25" fmla="*/ 0 h 4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5" h="4657">
                  <a:moveTo>
                    <a:pt x="907" y="0"/>
                  </a:moveTo>
                  <a:lnTo>
                    <a:pt x="0" y="0"/>
                  </a:lnTo>
                  <a:lnTo>
                    <a:pt x="0" y="3706"/>
                  </a:lnTo>
                  <a:cubicBezTo>
                    <a:pt x="0" y="4037"/>
                    <a:pt x="71" y="4279"/>
                    <a:pt x="214" y="4430"/>
                  </a:cubicBezTo>
                  <a:cubicBezTo>
                    <a:pt x="357" y="4582"/>
                    <a:pt x="583" y="4657"/>
                    <a:pt x="894" y="4657"/>
                  </a:cubicBezTo>
                  <a:cubicBezTo>
                    <a:pt x="1001" y="4657"/>
                    <a:pt x="1109" y="4645"/>
                    <a:pt x="1220" y="4622"/>
                  </a:cubicBezTo>
                  <a:cubicBezTo>
                    <a:pt x="1331" y="4599"/>
                    <a:pt x="1420" y="4566"/>
                    <a:pt x="1488" y="4523"/>
                  </a:cubicBezTo>
                  <a:lnTo>
                    <a:pt x="1565" y="3916"/>
                  </a:lnTo>
                  <a:cubicBezTo>
                    <a:pt x="1493" y="3942"/>
                    <a:pt x="1429" y="3960"/>
                    <a:pt x="1377" y="3970"/>
                  </a:cubicBezTo>
                  <a:cubicBezTo>
                    <a:pt x="1324" y="3981"/>
                    <a:pt x="1260" y="3986"/>
                    <a:pt x="1188" y="3986"/>
                  </a:cubicBezTo>
                  <a:cubicBezTo>
                    <a:pt x="1069" y="3986"/>
                    <a:pt x="1019" y="3957"/>
                    <a:pt x="974" y="3897"/>
                  </a:cubicBezTo>
                  <a:cubicBezTo>
                    <a:pt x="929" y="3837"/>
                    <a:pt x="907" y="3731"/>
                    <a:pt x="907" y="3577"/>
                  </a:cubicBezTo>
                  <a:lnTo>
                    <a:pt x="9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3" name="Freeform 14"/>
            <p:cNvSpPr>
              <a:spLocks noEditPoints="1"/>
            </p:cNvSpPr>
            <p:nvPr/>
          </p:nvSpPr>
          <p:spPr bwMode="black">
            <a:xfrm>
              <a:off x="3455988" y="2762251"/>
              <a:ext cx="1073150" cy="1216025"/>
            </a:xfrm>
            <a:custGeom>
              <a:avLst/>
              <a:gdLst>
                <a:gd name="T0" fmla="*/ 1540 w 2977"/>
                <a:gd name="T1" fmla="*/ 651 h 3373"/>
                <a:gd name="T2" fmla="*/ 869 w 2977"/>
                <a:gd name="T3" fmla="*/ 1328 h 3373"/>
                <a:gd name="T4" fmla="*/ 2140 w 2977"/>
                <a:gd name="T5" fmla="*/ 1328 h 3373"/>
                <a:gd name="T6" fmla="*/ 1540 w 2977"/>
                <a:gd name="T7" fmla="*/ 651 h 3373"/>
                <a:gd name="T8" fmla="*/ 2932 w 2977"/>
                <a:gd name="T9" fmla="*/ 1929 h 3373"/>
                <a:gd name="T10" fmla="*/ 850 w 2977"/>
                <a:gd name="T11" fmla="*/ 1929 h 3373"/>
                <a:gd name="T12" fmla="*/ 1559 w 2977"/>
                <a:gd name="T13" fmla="*/ 2708 h 3373"/>
                <a:gd name="T14" fmla="*/ 2179 w 2977"/>
                <a:gd name="T15" fmla="*/ 2178 h 3373"/>
                <a:gd name="T16" fmla="*/ 2938 w 2977"/>
                <a:gd name="T17" fmla="*/ 2606 h 3373"/>
                <a:gd name="T18" fmla="*/ 1559 w 2977"/>
                <a:gd name="T19" fmla="*/ 3373 h 3373"/>
                <a:gd name="T20" fmla="*/ 0 w 2977"/>
                <a:gd name="T21" fmla="*/ 1686 h 3373"/>
                <a:gd name="T22" fmla="*/ 1540 w 2977"/>
                <a:gd name="T23" fmla="*/ 0 h 3373"/>
                <a:gd name="T24" fmla="*/ 2977 w 2977"/>
                <a:gd name="T25" fmla="*/ 1488 h 3373"/>
                <a:gd name="T26" fmla="*/ 2932 w 2977"/>
                <a:gd name="T27" fmla="*/ 1929 h 3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77" h="3373">
                  <a:moveTo>
                    <a:pt x="1540" y="651"/>
                  </a:moveTo>
                  <a:cubicBezTo>
                    <a:pt x="1207" y="651"/>
                    <a:pt x="939" y="887"/>
                    <a:pt x="869" y="1328"/>
                  </a:cubicBezTo>
                  <a:lnTo>
                    <a:pt x="2140" y="1328"/>
                  </a:lnTo>
                  <a:cubicBezTo>
                    <a:pt x="2140" y="939"/>
                    <a:pt x="1891" y="651"/>
                    <a:pt x="1540" y="651"/>
                  </a:cubicBezTo>
                  <a:close/>
                  <a:moveTo>
                    <a:pt x="2932" y="1929"/>
                  </a:moveTo>
                  <a:lnTo>
                    <a:pt x="850" y="1929"/>
                  </a:lnTo>
                  <a:cubicBezTo>
                    <a:pt x="888" y="2453"/>
                    <a:pt x="1182" y="2708"/>
                    <a:pt x="1559" y="2708"/>
                  </a:cubicBezTo>
                  <a:cubicBezTo>
                    <a:pt x="1897" y="2708"/>
                    <a:pt x="2127" y="2485"/>
                    <a:pt x="2179" y="2178"/>
                  </a:cubicBezTo>
                  <a:lnTo>
                    <a:pt x="2938" y="2606"/>
                  </a:lnTo>
                  <a:cubicBezTo>
                    <a:pt x="2715" y="3015"/>
                    <a:pt x="2230" y="3373"/>
                    <a:pt x="1559" y="3373"/>
                  </a:cubicBezTo>
                  <a:cubicBezTo>
                    <a:pt x="658" y="3373"/>
                    <a:pt x="0" y="2747"/>
                    <a:pt x="0" y="1686"/>
                  </a:cubicBezTo>
                  <a:cubicBezTo>
                    <a:pt x="0" y="638"/>
                    <a:pt x="671" y="0"/>
                    <a:pt x="1540" y="0"/>
                  </a:cubicBezTo>
                  <a:cubicBezTo>
                    <a:pt x="2402" y="0"/>
                    <a:pt x="2977" y="613"/>
                    <a:pt x="2977" y="1488"/>
                  </a:cubicBezTo>
                  <a:cubicBezTo>
                    <a:pt x="2977" y="1750"/>
                    <a:pt x="2932" y="1929"/>
                    <a:pt x="2932" y="19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4" name="Freeform 15"/>
            <p:cNvSpPr>
              <a:spLocks/>
            </p:cNvSpPr>
            <p:nvPr/>
          </p:nvSpPr>
          <p:spPr bwMode="black">
            <a:xfrm>
              <a:off x="1879601" y="2357438"/>
              <a:ext cx="1311275" cy="1593850"/>
            </a:xfrm>
            <a:custGeom>
              <a:avLst/>
              <a:gdLst>
                <a:gd name="T0" fmla="*/ 2702 w 3641"/>
                <a:gd name="T1" fmla="*/ 4420 h 4420"/>
                <a:gd name="T2" fmla="*/ 3641 w 3641"/>
                <a:gd name="T3" fmla="*/ 4420 h 4420"/>
                <a:gd name="T4" fmla="*/ 3641 w 3641"/>
                <a:gd name="T5" fmla="*/ 0 h 4420"/>
                <a:gd name="T6" fmla="*/ 2702 w 3641"/>
                <a:gd name="T7" fmla="*/ 0 h 4420"/>
                <a:gd name="T8" fmla="*/ 2702 w 3641"/>
                <a:gd name="T9" fmla="*/ 1750 h 4420"/>
                <a:gd name="T10" fmla="*/ 939 w 3641"/>
                <a:gd name="T11" fmla="*/ 1750 h 4420"/>
                <a:gd name="T12" fmla="*/ 939 w 3641"/>
                <a:gd name="T13" fmla="*/ 0 h 4420"/>
                <a:gd name="T14" fmla="*/ 0 w 3641"/>
                <a:gd name="T15" fmla="*/ 0 h 4420"/>
                <a:gd name="T16" fmla="*/ 0 w 3641"/>
                <a:gd name="T17" fmla="*/ 4420 h 4420"/>
                <a:gd name="T18" fmla="*/ 939 w 3641"/>
                <a:gd name="T19" fmla="*/ 4420 h 4420"/>
                <a:gd name="T20" fmla="*/ 939 w 3641"/>
                <a:gd name="T21" fmla="*/ 2586 h 4420"/>
                <a:gd name="T22" fmla="*/ 2702 w 3641"/>
                <a:gd name="T23" fmla="*/ 2586 h 4420"/>
                <a:gd name="T24" fmla="*/ 2702 w 3641"/>
                <a:gd name="T25" fmla="*/ 4420 h 4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41" h="4420">
                  <a:moveTo>
                    <a:pt x="2702" y="4420"/>
                  </a:moveTo>
                  <a:lnTo>
                    <a:pt x="3641" y="4420"/>
                  </a:lnTo>
                  <a:lnTo>
                    <a:pt x="3641" y="0"/>
                  </a:lnTo>
                  <a:lnTo>
                    <a:pt x="2702" y="0"/>
                  </a:lnTo>
                  <a:lnTo>
                    <a:pt x="2702" y="1750"/>
                  </a:lnTo>
                  <a:lnTo>
                    <a:pt x="939" y="1750"/>
                  </a:lnTo>
                  <a:lnTo>
                    <a:pt x="939" y="0"/>
                  </a:lnTo>
                  <a:lnTo>
                    <a:pt x="0" y="0"/>
                  </a:lnTo>
                  <a:lnTo>
                    <a:pt x="0" y="4420"/>
                  </a:lnTo>
                  <a:lnTo>
                    <a:pt x="939" y="4420"/>
                  </a:lnTo>
                  <a:lnTo>
                    <a:pt x="939" y="2586"/>
                  </a:lnTo>
                  <a:lnTo>
                    <a:pt x="2702" y="2586"/>
                  </a:lnTo>
                  <a:lnTo>
                    <a:pt x="2702" y="44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grpSp>
      <p:sp>
        <p:nvSpPr>
          <p:cNvPr id="2" name="Otsikko 1"/>
          <p:cNvSpPr>
            <a:spLocks noGrp="1"/>
          </p:cNvSpPr>
          <p:nvPr>
            <p:ph type="ctrTitle"/>
          </p:nvPr>
        </p:nvSpPr>
        <p:spPr>
          <a:xfrm>
            <a:off x="486383" y="457200"/>
            <a:ext cx="10661515" cy="5136204"/>
          </a:xfrm>
        </p:spPr>
        <p:txBody>
          <a:bodyPr/>
          <a:lstStyle>
            <a:lvl1pPr algn="l">
              <a:lnSpc>
                <a:spcPct val="85000"/>
              </a:lnSpc>
              <a:defRPr sz="7000">
                <a:solidFill>
                  <a:srgbClr val="FFFFFF"/>
                </a:solidFill>
                <a:latin typeface="+mj-lt"/>
              </a:defRPr>
            </a:lvl1pPr>
          </a:lstStyle>
          <a:p>
            <a:r>
              <a:rPr lang="fi-FI"/>
              <a:t>Muokkaa ots. perustyyl. napsautt.</a:t>
            </a:r>
          </a:p>
        </p:txBody>
      </p:sp>
      <p:sp>
        <p:nvSpPr>
          <p:cNvPr id="15" name="Päivämäärän paikkamerkki 3"/>
          <p:cNvSpPr>
            <a:spLocks noGrp="1"/>
          </p:cNvSpPr>
          <p:nvPr>
            <p:ph type="dt" sz="half" idx="10"/>
          </p:nvPr>
        </p:nvSpPr>
        <p:spPr/>
        <p:txBody>
          <a:bodyPr/>
          <a:lstStyle>
            <a:lvl1pPr>
              <a:defRPr smtClean="0">
                <a:solidFill>
                  <a:srgbClr val="FFFFFF"/>
                </a:solidFill>
              </a:defRPr>
            </a:lvl1pPr>
          </a:lstStyle>
          <a:p>
            <a:pPr>
              <a:defRPr/>
            </a:pPr>
            <a:fld id="{2E6680E6-DF0C-41FE-B435-3271F8822860}" type="datetime1">
              <a:rPr lang="fi-FI"/>
              <a:pPr>
                <a:defRPr/>
              </a:pPr>
              <a:t>8.12.2025</a:t>
            </a:fld>
            <a:endParaRPr lang="fi-FI"/>
          </a:p>
        </p:txBody>
      </p:sp>
      <p:sp>
        <p:nvSpPr>
          <p:cNvPr id="16" name="Alatunnisteen paikkamerkki 4"/>
          <p:cNvSpPr>
            <a:spLocks noGrp="1"/>
          </p:cNvSpPr>
          <p:nvPr>
            <p:ph type="ftr" sz="quarter" idx="11"/>
          </p:nvPr>
        </p:nvSpPr>
        <p:spPr/>
        <p:txBody>
          <a:bodyPr/>
          <a:lstStyle>
            <a:lvl1pPr>
              <a:defRPr smtClean="0">
                <a:solidFill>
                  <a:srgbClr val="FFFFFF"/>
                </a:solidFill>
              </a:defRPr>
            </a:lvl1pPr>
          </a:lstStyle>
          <a:p>
            <a:pPr>
              <a:defRPr/>
            </a:pPr>
            <a:r>
              <a:rPr lang="fi-FI"/>
              <a:t>Etunimi Sukunimi</a:t>
            </a:r>
          </a:p>
        </p:txBody>
      </p:sp>
      <p:sp>
        <p:nvSpPr>
          <p:cNvPr id="17" name="Dian numeron paikkamerkki 5"/>
          <p:cNvSpPr>
            <a:spLocks noGrp="1"/>
          </p:cNvSpPr>
          <p:nvPr>
            <p:ph type="sldNum" sz="quarter" idx="12"/>
          </p:nvPr>
        </p:nvSpPr>
        <p:spPr/>
        <p:txBody>
          <a:bodyPr/>
          <a:lstStyle>
            <a:lvl1pPr>
              <a:defRPr smtClean="0">
                <a:solidFill>
                  <a:srgbClr val="FFFFFF"/>
                </a:solidFill>
              </a:defRPr>
            </a:lvl1pPr>
          </a:lstStyle>
          <a:p>
            <a:pPr>
              <a:defRPr/>
            </a:pPr>
            <a:fld id="{E672E9DE-A9FA-4888-AE9F-B9157D1DC3E2}" type="slidenum">
              <a:rPr lang="fi-FI"/>
              <a:pPr>
                <a:defRPr/>
              </a:pPr>
              <a:t>‹#›</a:t>
            </a:fld>
            <a:endParaRPr lang="fi-FI"/>
          </a:p>
        </p:txBody>
      </p:sp>
    </p:spTree>
    <p:extLst>
      <p:ext uri="{BB962C8B-B14F-4D97-AF65-F5344CB8AC3E}">
        <p14:creationId xmlns:p14="http://schemas.microsoft.com/office/powerpoint/2010/main" val="1667617245"/>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showMasterSp="0" preserve="1" userDrawn="1">
  <p:cSld name="Väliotsikko sumu">
    <p:bg>
      <p:bgPr>
        <a:solidFill>
          <a:srgbClr val="9FC9EB"/>
        </a:solidFill>
        <a:effectLst/>
      </p:bgPr>
    </p:bg>
    <p:spTree>
      <p:nvGrpSpPr>
        <p:cNvPr id="1" name=""/>
        <p:cNvGrpSpPr/>
        <p:nvPr/>
      </p:nvGrpSpPr>
      <p:grpSpPr>
        <a:xfrm>
          <a:off x="0" y="0"/>
          <a:ext cx="0" cy="0"/>
          <a:chOff x="0" y="0"/>
          <a:chExt cx="0" cy="0"/>
        </a:xfrm>
      </p:grpSpPr>
      <p:grpSp>
        <p:nvGrpSpPr>
          <p:cNvPr id="3" name="Ryhmä 8"/>
          <p:cNvGrpSpPr/>
          <p:nvPr/>
        </p:nvGrpSpPr>
        <p:grpSpPr bwMode="black">
          <a:xfrm>
            <a:off x="465667" y="6222027"/>
            <a:ext cx="804333" cy="373549"/>
            <a:chOff x="228601" y="704851"/>
            <a:chExt cx="11734800" cy="5449888"/>
          </a:xfrm>
          <a:solidFill>
            <a:srgbClr val="FFFFFF"/>
          </a:solidFill>
        </p:grpSpPr>
        <p:sp>
          <p:nvSpPr>
            <p:cNvPr id="4" name="Freeform 5"/>
            <p:cNvSpPr>
              <a:spLocks noEditPoints="1"/>
            </p:cNvSpPr>
            <p:nvPr/>
          </p:nvSpPr>
          <p:spPr bwMode="black">
            <a:xfrm>
              <a:off x="228601" y="704851"/>
              <a:ext cx="11734800" cy="5449888"/>
            </a:xfrm>
            <a:custGeom>
              <a:avLst/>
              <a:gdLst>
                <a:gd name="T0" fmla="*/ 16890 w 32573"/>
                <a:gd name="T1" fmla="*/ 14624 h 15116"/>
                <a:gd name="T2" fmla="*/ 19398 w 32573"/>
                <a:gd name="T3" fmla="*/ 13589 h 15116"/>
                <a:gd name="T4" fmla="*/ 28581 w 32573"/>
                <a:gd name="T5" fmla="*/ 13589 h 15116"/>
                <a:gd name="T6" fmla="*/ 32573 w 32573"/>
                <a:gd name="T7" fmla="*/ 9640 h 15116"/>
                <a:gd name="T8" fmla="*/ 32573 w 32573"/>
                <a:gd name="T9" fmla="*/ 0 h 15116"/>
                <a:gd name="T10" fmla="*/ 0 w 32573"/>
                <a:gd name="T11" fmla="*/ 0 h 15116"/>
                <a:gd name="T12" fmla="*/ 0 w 32573"/>
                <a:gd name="T13" fmla="*/ 9640 h 15116"/>
                <a:gd name="T14" fmla="*/ 3968 w 32573"/>
                <a:gd name="T15" fmla="*/ 13589 h 15116"/>
                <a:gd name="T16" fmla="*/ 13394 w 32573"/>
                <a:gd name="T17" fmla="*/ 13589 h 15116"/>
                <a:gd name="T18" fmla="*/ 15902 w 32573"/>
                <a:gd name="T19" fmla="*/ 14624 h 15116"/>
                <a:gd name="T20" fmla="*/ 16397 w 32573"/>
                <a:gd name="T21" fmla="*/ 15116 h 15116"/>
                <a:gd name="T22" fmla="*/ 16890 w 32573"/>
                <a:gd name="T23" fmla="*/ 14624 h 15116"/>
                <a:gd name="T24" fmla="*/ 31634 w 32573"/>
                <a:gd name="T25" fmla="*/ 939 h 15116"/>
                <a:gd name="T26" fmla="*/ 31634 w 32573"/>
                <a:gd name="T27" fmla="*/ 9640 h 15116"/>
                <a:gd name="T28" fmla="*/ 28581 w 32573"/>
                <a:gd name="T29" fmla="*/ 12650 h 15116"/>
                <a:gd name="T30" fmla="*/ 19398 w 32573"/>
                <a:gd name="T31" fmla="*/ 12650 h 15116"/>
                <a:gd name="T32" fmla="*/ 16397 w 32573"/>
                <a:gd name="T33" fmla="*/ 13798 h 15116"/>
                <a:gd name="T34" fmla="*/ 13394 w 32573"/>
                <a:gd name="T35" fmla="*/ 12650 h 15116"/>
                <a:gd name="T36" fmla="*/ 3968 w 32573"/>
                <a:gd name="T37" fmla="*/ 12650 h 15116"/>
                <a:gd name="T38" fmla="*/ 939 w 32573"/>
                <a:gd name="T39" fmla="*/ 9640 h 15116"/>
                <a:gd name="T40" fmla="*/ 939 w 32573"/>
                <a:gd name="T41" fmla="*/ 939 h 15116"/>
                <a:gd name="T42" fmla="*/ 31634 w 32573"/>
                <a:gd name="T43" fmla="*/ 939 h 1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573" h="15116">
                  <a:moveTo>
                    <a:pt x="16890" y="14624"/>
                  </a:moveTo>
                  <a:cubicBezTo>
                    <a:pt x="17560" y="13956"/>
                    <a:pt x="18451" y="13589"/>
                    <a:pt x="19398" y="13589"/>
                  </a:cubicBezTo>
                  <a:lnTo>
                    <a:pt x="28581" y="13589"/>
                  </a:lnTo>
                  <a:cubicBezTo>
                    <a:pt x="30783" y="13589"/>
                    <a:pt x="32573" y="11817"/>
                    <a:pt x="32573" y="9640"/>
                  </a:cubicBezTo>
                  <a:lnTo>
                    <a:pt x="32573" y="0"/>
                  </a:lnTo>
                  <a:lnTo>
                    <a:pt x="0" y="0"/>
                  </a:lnTo>
                  <a:lnTo>
                    <a:pt x="0" y="9640"/>
                  </a:lnTo>
                  <a:cubicBezTo>
                    <a:pt x="0" y="11817"/>
                    <a:pt x="1780" y="13589"/>
                    <a:pt x="3968" y="13589"/>
                  </a:cubicBezTo>
                  <a:lnTo>
                    <a:pt x="13394" y="13589"/>
                  </a:lnTo>
                  <a:cubicBezTo>
                    <a:pt x="14342" y="13589"/>
                    <a:pt x="15232" y="13956"/>
                    <a:pt x="15902" y="14624"/>
                  </a:cubicBezTo>
                  <a:lnTo>
                    <a:pt x="16397" y="15116"/>
                  </a:lnTo>
                  <a:lnTo>
                    <a:pt x="16890" y="14624"/>
                  </a:lnTo>
                  <a:close/>
                  <a:moveTo>
                    <a:pt x="31634" y="939"/>
                  </a:moveTo>
                  <a:lnTo>
                    <a:pt x="31634" y="9640"/>
                  </a:lnTo>
                  <a:cubicBezTo>
                    <a:pt x="31634" y="11300"/>
                    <a:pt x="30264" y="12650"/>
                    <a:pt x="28581" y="12650"/>
                  </a:cubicBezTo>
                  <a:lnTo>
                    <a:pt x="19398" y="12650"/>
                  </a:lnTo>
                  <a:cubicBezTo>
                    <a:pt x="18279" y="12650"/>
                    <a:pt x="17221" y="13055"/>
                    <a:pt x="16397" y="13798"/>
                  </a:cubicBezTo>
                  <a:cubicBezTo>
                    <a:pt x="15571" y="13056"/>
                    <a:pt x="14514" y="12650"/>
                    <a:pt x="13394" y="12650"/>
                  </a:cubicBezTo>
                  <a:lnTo>
                    <a:pt x="3968" y="12650"/>
                  </a:lnTo>
                  <a:cubicBezTo>
                    <a:pt x="2298" y="12650"/>
                    <a:pt x="939" y="11300"/>
                    <a:pt x="939" y="9640"/>
                  </a:cubicBezTo>
                  <a:lnTo>
                    <a:pt x="939" y="939"/>
                  </a:lnTo>
                  <a:lnTo>
                    <a:pt x="31634" y="9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5" name="Freeform 6"/>
            <p:cNvSpPr>
              <a:spLocks/>
            </p:cNvSpPr>
            <p:nvPr/>
          </p:nvSpPr>
          <p:spPr bwMode="black">
            <a:xfrm>
              <a:off x="9961563" y="2287588"/>
              <a:ext cx="377825" cy="363538"/>
            </a:xfrm>
            <a:custGeom>
              <a:avLst/>
              <a:gdLst>
                <a:gd name="T0" fmla="*/ 1048 w 1048"/>
                <a:gd name="T1" fmla="*/ 504 h 1009"/>
                <a:gd name="T2" fmla="*/ 525 w 1048"/>
                <a:gd name="T3" fmla="*/ 1009 h 1009"/>
                <a:gd name="T4" fmla="*/ 0 w 1048"/>
                <a:gd name="T5" fmla="*/ 504 h 1009"/>
                <a:gd name="T6" fmla="*/ 525 w 1048"/>
                <a:gd name="T7" fmla="*/ 0 h 1009"/>
                <a:gd name="T8" fmla="*/ 1048 w 1048"/>
                <a:gd name="T9" fmla="*/ 504 h 1009"/>
              </a:gdLst>
              <a:ahLst/>
              <a:cxnLst>
                <a:cxn ang="0">
                  <a:pos x="T0" y="T1"/>
                </a:cxn>
                <a:cxn ang="0">
                  <a:pos x="T2" y="T3"/>
                </a:cxn>
                <a:cxn ang="0">
                  <a:pos x="T4" y="T5"/>
                </a:cxn>
                <a:cxn ang="0">
                  <a:pos x="T6" y="T7"/>
                </a:cxn>
                <a:cxn ang="0">
                  <a:pos x="T8" y="T9"/>
                </a:cxn>
              </a:cxnLst>
              <a:rect l="0" t="0" r="r" b="b"/>
              <a:pathLst>
                <a:path w="1048" h="1009">
                  <a:moveTo>
                    <a:pt x="1048" y="504"/>
                  </a:moveTo>
                  <a:cubicBezTo>
                    <a:pt x="1048" y="798"/>
                    <a:pt x="818" y="1009"/>
                    <a:pt x="525" y="1009"/>
                  </a:cubicBezTo>
                  <a:cubicBezTo>
                    <a:pt x="230" y="1009"/>
                    <a:pt x="0" y="798"/>
                    <a:pt x="0" y="504"/>
                  </a:cubicBezTo>
                  <a:cubicBezTo>
                    <a:pt x="0" y="211"/>
                    <a:pt x="230" y="0"/>
                    <a:pt x="525" y="0"/>
                  </a:cubicBezTo>
                  <a:cubicBezTo>
                    <a:pt x="818" y="0"/>
                    <a:pt x="1048" y="211"/>
                    <a:pt x="1048" y="5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6" name="Rectangle 7"/>
            <p:cNvSpPr>
              <a:spLocks noChangeArrowheads="1"/>
            </p:cNvSpPr>
            <p:nvPr/>
          </p:nvSpPr>
          <p:spPr bwMode="black">
            <a:xfrm>
              <a:off x="9986963" y="2789238"/>
              <a:ext cx="327025" cy="1162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7" name="Freeform 8"/>
            <p:cNvSpPr>
              <a:spLocks/>
            </p:cNvSpPr>
            <p:nvPr/>
          </p:nvSpPr>
          <p:spPr bwMode="black">
            <a:xfrm>
              <a:off x="8709026" y="2282826"/>
              <a:ext cx="1119188" cy="1668463"/>
            </a:xfrm>
            <a:custGeom>
              <a:avLst/>
              <a:gdLst>
                <a:gd name="T0" fmla="*/ 1923 w 3105"/>
                <a:gd name="T1" fmla="*/ 2683 h 4625"/>
                <a:gd name="T2" fmla="*/ 3105 w 3105"/>
                <a:gd name="T3" fmla="*/ 4625 h 4625"/>
                <a:gd name="T4" fmla="*/ 2121 w 3105"/>
                <a:gd name="T5" fmla="*/ 4625 h 4625"/>
                <a:gd name="T6" fmla="*/ 1328 w 3105"/>
                <a:gd name="T7" fmla="*/ 3335 h 4625"/>
                <a:gd name="T8" fmla="*/ 901 w 3105"/>
                <a:gd name="T9" fmla="*/ 3878 h 4625"/>
                <a:gd name="T10" fmla="*/ 901 w 3105"/>
                <a:gd name="T11" fmla="*/ 4625 h 4625"/>
                <a:gd name="T12" fmla="*/ 0 w 3105"/>
                <a:gd name="T13" fmla="*/ 4625 h 4625"/>
                <a:gd name="T14" fmla="*/ 0 w 3105"/>
                <a:gd name="T15" fmla="*/ 0 h 4625"/>
                <a:gd name="T16" fmla="*/ 901 w 3105"/>
                <a:gd name="T17" fmla="*/ 0 h 4625"/>
                <a:gd name="T18" fmla="*/ 901 w 3105"/>
                <a:gd name="T19" fmla="*/ 2134 h 4625"/>
                <a:gd name="T20" fmla="*/ 856 w 3105"/>
                <a:gd name="T21" fmla="*/ 2926 h 4625"/>
                <a:gd name="T22" fmla="*/ 875 w 3105"/>
                <a:gd name="T23" fmla="*/ 2926 h 4625"/>
                <a:gd name="T24" fmla="*/ 1265 w 3105"/>
                <a:gd name="T25" fmla="*/ 2325 h 4625"/>
                <a:gd name="T26" fmla="*/ 1955 w 3105"/>
                <a:gd name="T27" fmla="*/ 1405 h 4625"/>
                <a:gd name="T28" fmla="*/ 3009 w 3105"/>
                <a:gd name="T29" fmla="*/ 1405 h 4625"/>
                <a:gd name="T30" fmla="*/ 1923 w 3105"/>
                <a:gd name="T31" fmla="*/ 2683 h 4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05" h="4625">
                  <a:moveTo>
                    <a:pt x="1923" y="2683"/>
                  </a:moveTo>
                  <a:lnTo>
                    <a:pt x="3105" y="4625"/>
                  </a:lnTo>
                  <a:lnTo>
                    <a:pt x="2121" y="4625"/>
                  </a:lnTo>
                  <a:lnTo>
                    <a:pt x="1328" y="3335"/>
                  </a:lnTo>
                  <a:lnTo>
                    <a:pt x="901" y="3878"/>
                  </a:lnTo>
                  <a:lnTo>
                    <a:pt x="901" y="4625"/>
                  </a:lnTo>
                  <a:lnTo>
                    <a:pt x="0" y="4625"/>
                  </a:lnTo>
                  <a:lnTo>
                    <a:pt x="0" y="0"/>
                  </a:lnTo>
                  <a:lnTo>
                    <a:pt x="901" y="0"/>
                  </a:lnTo>
                  <a:lnTo>
                    <a:pt x="901" y="2134"/>
                  </a:lnTo>
                  <a:cubicBezTo>
                    <a:pt x="901" y="2530"/>
                    <a:pt x="856" y="2926"/>
                    <a:pt x="856" y="2926"/>
                  </a:cubicBezTo>
                  <a:lnTo>
                    <a:pt x="875" y="2926"/>
                  </a:lnTo>
                  <a:cubicBezTo>
                    <a:pt x="875" y="2926"/>
                    <a:pt x="1086" y="2574"/>
                    <a:pt x="1265" y="2325"/>
                  </a:cubicBezTo>
                  <a:lnTo>
                    <a:pt x="1955" y="1405"/>
                  </a:lnTo>
                  <a:lnTo>
                    <a:pt x="3009" y="1405"/>
                  </a:lnTo>
                  <a:lnTo>
                    <a:pt x="1923" y="26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8" name="Freeform 9"/>
            <p:cNvSpPr>
              <a:spLocks/>
            </p:cNvSpPr>
            <p:nvPr/>
          </p:nvSpPr>
          <p:spPr bwMode="black">
            <a:xfrm>
              <a:off x="7353301" y="2762251"/>
              <a:ext cx="1027113" cy="1189038"/>
            </a:xfrm>
            <a:custGeom>
              <a:avLst/>
              <a:gdLst>
                <a:gd name="T0" fmla="*/ 2850 w 2850"/>
                <a:gd name="T1" fmla="*/ 1232 h 3296"/>
                <a:gd name="T2" fmla="*/ 1840 w 2850"/>
                <a:gd name="T3" fmla="*/ 0 h 3296"/>
                <a:gd name="T4" fmla="*/ 876 w 2850"/>
                <a:gd name="T5" fmla="*/ 607 h 3296"/>
                <a:gd name="T6" fmla="*/ 856 w 2850"/>
                <a:gd name="T7" fmla="*/ 607 h 3296"/>
                <a:gd name="T8" fmla="*/ 901 w 2850"/>
                <a:gd name="T9" fmla="*/ 76 h 3296"/>
                <a:gd name="T10" fmla="*/ 0 w 2850"/>
                <a:gd name="T11" fmla="*/ 76 h 3296"/>
                <a:gd name="T12" fmla="*/ 0 w 2850"/>
                <a:gd name="T13" fmla="*/ 3296 h 3296"/>
                <a:gd name="T14" fmla="*/ 901 w 2850"/>
                <a:gd name="T15" fmla="*/ 3296 h 3296"/>
                <a:gd name="T16" fmla="*/ 901 w 2850"/>
                <a:gd name="T17" fmla="*/ 1386 h 3296"/>
                <a:gd name="T18" fmla="*/ 1457 w 2850"/>
                <a:gd name="T19" fmla="*/ 760 h 3296"/>
                <a:gd name="T20" fmla="*/ 1942 w 2850"/>
                <a:gd name="T21" fmla="*/ 1412 h 3296"/>
                <a:gd name="T22" fmla="*/ 1942 w 2850"/>
                <a:gd name="T23" fmla="*/ 3296 h 3296"/>
                <a:gd name="T24" fmla="*/ 2850 w 2850"/>
                <a:gd name="T25" fmla="*/ 3296 h 3296"/>
                <a:gd name="T26" fmla="*/ 2850 w 2850"/>
                <a:gd name="T27" fmla="*/ 1232 h 3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50" h="3296">
                  <a:moveTo>
                    <a:pt x="2850" y="1232"/>
                  </a:moveTo>
                  <a:cubicBezTo>
                    <a:pt x="2850" y="434"/>
                    <a:pt x="2459" y="0"/>
                    <a:pt x="1840" y="0"/>
                  </a:cubicBezTo>
                  <a:cubicBezTo>
                    <a:pt x="1309" y="0"/>
                    <a:pt x="1035" y="312"/>
                    <a:pt x="876" y="607"/>
                  </a:cubicBezTo>
                  <a:lnTo>
                    <a:pt x="856" y="607"/>
                  </a:lnTo>
                  <a:lnTo>
                    <a:pt x="901" y="76"/>
                  </a:lnTo>
                  <a:lnTo>
                    <a:pt x="0" y="76"/>
                  </a:lnTo>
                  <a:lnTo>
                    <a:pt x="0" y="3296"/>
                  </a:lnTo>
                  <a:lnTo>
                    <a:pt x="901" y="3296"/>
                  </a:lnTo>
                  <a:lnTo>
                    <a:pt x="901" y="1386"/>
                  </a:lnTo>
                  <a:cubicBezTo>
                    <a:pt x="901" y="1015"/>
                    <a:pt x="1118" y="760"/>
                    <a:pt x="1457" y="760"/>
                  </a:cubicBezTo>
                  <a:cubicBezTo>
                    <a:pt x="1795" y="760"/>
                    <a:pt x="1942" y="983"/>
                    <a:pt x="1942" y="1412"/>
                  </a:cubicBezTo>
                  <a:lnTo>
                    <a:pt x="1942" y="3296"/>
                  </a:lnTo>
                  <a:lnTo>
                    <a:pt x="2850" y="3296"/>
                  </a:lnTo>
                  <a:lnTo>
                    <a:pt x="2850" y="12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9" name="Freeform 10"/>
            <p:cNvSpPr>
              <a:spLocks/>
            </p:cNvSpPr>
            <p:nvPr/>
          </p:nvSpPr>
          <p:spPr bwMode="black">
            <a:xfrm>
              <a:off x="6664326" y="2287588"/>
              <a:ext cx="377825" cy="363538"/>
            </a:xfrm>
            <a:custGeom>
              <a:avLst/>
              <a:gdLst>
                <a:gd name="T0" fmla="*/ 1047 w 1047"/>
                <a:gd name="T1" fmla="*/ 504 h 1009"/>
                <a:gd name="T2" fmla="*/ 524 w 1047"/>
                <a:gd name="T3" fmla="*/ 1009 h 1009"/>
                <a:gd name="T4" fmla="*/ 0 w 1047"/>
                <a:gd name="T5" fmla="*/ 504 h 1009"/>
                <a:gd name="T6" fmla="*/ 524 w 1047"/>
                <a:gd name="T7" fmla="*/ 0 h 1009"/>
                <a:gd name="T8" fmla="*/ 1047 w 1047"/>
                <a:gd name="T9" fmla="*/ 504 h 1009"/>
              </a:gdLst>
              <a:ahLst/>
              <a:cxnLst>
                <a:cxn ang="0">
                  <a:pos x="T0" y="T1"/>
                </a:cxn>
                <a:cxn ang="0">
                  <a:pos x="T2" y="T3"/>
                </a:cxn>
                <a:cxn ang="0">
                  <a:pos x="T4" y="T5"/>
                </a:cxn>
                <a:cxn ang="0">
                  <a:pos x="T6" y="T7"/>
                </a:cxn>
                <a:cxn ang="0">
                  <a:pos x="T8" y="T9"/>
                </a:cxn>
              </a:cxnLst>
              <a:rect l="0" t="0" r="r" b="b"/>
              <a:pathLst>
                <a:path w="1047" h="1009">
                  <a:moveTo>
                    <a:pt x="1047" y="504"/>
                  </a:moveTo>
                  <a:cubicBezTo>
                    <a:pt x="1047" y="798"/>
                    <a:pt x="817" y="1009"/>
                    <a:pt x="524" y="1009"/>
                  </a:cubicBezTo>
                  <a:cubicBezTo>
                    <a:pt x="229" y="1009"/>
                    <a:pt x="0" y="798"/>
                    <a:pt x="0" y="504"/>
                  </a:cubicBezTo>
                  <a:cubicBezTo>
                    <a:pt x="0" y="211"/>
                    <a:pt x="229" y="0"/>
                    <a:pt x="524" y="0"/>
                  </a:cubicBezTo>
                  <a:cubicBezTo>
                    <a:pt x="817" y="0"/>
                    <a:pt x="1047" y="211"/>
                    <a:pt x="1047" y="5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0" name="Rectangle 11"/>
            <p:cNvSpPr>
              <a:spLocks noChangeArrowheads="1"/>
            </p:cNvSpPr>
            <p:nvPr/>
          </p:nvSpPr>
          <p:spPr bwMode="black">
            <a:xfrm>
              <a:off x="6689726" y="2789238"/>
              <a:ext cx="327025" cy="1162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1" name="Freeform 12"/>
            <p:cNvSpPr>
              <a:spLocks/>
            </p:cNvSpPr>
            <p:nvPr/>
          </p:nvSpPr>
          <p:spPr bwMode="black">
            <a:xfrm>
              <a:off x="5399088" y="2762251"/>
              <a:ext cx="1047750" cy="1216025"/>
            </a:xfrm>
            <a:custGeom>
              <a:avLst/>
              <a:gdLst>
                <a:gd name="T0" fmla="*/ 2025 w 2907"/>
                <a:gd name="T1" fmla="*/ 2402 h 3373"/>
                <a:gd name="T2" fmla="*/ 1253 w 2907"/>
                <a:gd name="T3" fmla="*/ 1974 h 3373"/>
                <a:gd name="T4" fmla="*/ 160 w 2907"/>
                <a:gd name="T5" fmla="*/ 990 h 3373"/>
                <a:gd name="T6" fmla="*/ 1431 w 2907"/>
                <a:gd name="T7" fmla="*/ 0 h 3373"/>
                <a:gd name="T8" fmla="*/ 2907 w 2907"/>
                <a:gd name="T9" fmla="*/ 734 h 3373"/>
                <a:gd name="T10" fmla="*/ 2133 w 2907"/>
                <a:gd name="T11" fmla="*/ 1169 h 3373"/>
                <a:gd name="T12" fmla="*/ 1463 w 2907"/>
                <a:gd name="T13" fmla="*/ 657 h 3373"/>
                <a:gd name="T14" fmla="*/ 1042 w 2907"/>
                <a:gd name="T15" fmla="*/ 945 h 3373"/>
                <a:gd name="T16" fmla="*/ 1943 w 2907"/>
                <a:gd name="T17" fmla="*/ 1367 h 3373"/>
                <a:gd name="T18" fmla="*/ 2907 w 2907"/>
                <a:gd name="T19" fmla="*/ 2344 h 3373"/>
                <a:gd name="T20" fmla="*/ 1610 w 2907"/>
                <a:gd name="T21" fmla="*/ 3373 h 3373"/>
                <a:gd name="T22" fmla="*/ 0 w 2907"/>
                <a:gd name="T23" fmla="*/ 2543 h 3373"/>
                <a:gd name="T24" fmla="*/ 786 w 2907"/>
                <a:gd name="T25" fmla="*/ 2102 h 3373"/>
                <a:gd name="T26" fmla="*/ 1598 w 2907"/>
                <a:gd name="T27" fmla="*/ 2715 h 3373"/>
                <a:gd name="T28" fmla="*/ 2025 w 2907"/>
                <a:gd name="T29" fmla="*/ 2402 h 3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7" h="3373">
                  <a:moveTo>
                    <a:pt x="2025" y="2402"/>
                  </a:moveTo>
                  <a:cubicBezTo>
                    <a:pt x="2025" y="2146"/>
                    <a:pt x="1667" y="2089"/>
                    <a:pt x="1253" y="1974"/>
                  </a:cubicBezTo>
                  <a:cubicBezTo>
                    <a:pt x="766" y="1846"/>
                    <a:pt x="160" y="1603"/>
                    <a:pt x="160" y="990"/>
                  </a:cubicBezTo>
                  <a:cubicBezTo>
                    <a:pt x="160" y="383"/>
                    <a:pt x="741" y="0"/>
                    <a:pt x="1431" y="0"/>
                  </a:cubicBezTo>
                  <a:cubicBezTo>
                    <a:pt x="2070" y="0"/>
                    <a:pt x="2658" y="306"/>
                    <a:pt x="2907" y="734"/>
                  </a:cubicBezTo>
                  <a:lnTo>
                    <a:pt x="2133" y="1169"/>
                  </a:lnTo>
                  <a:cubicBezTo>
                    <a:pt x="2057" y="881"/>
                    <a:pt x="1814" y="657"/>
                    <a:pt x="1463" y="657"/>
                  </a:cubicBezTo>
                  <a:cubicBezTo>
                    <a:pt x="1233" y="657"/>
                    <a:pt x="1042" y="760"/>
                    <a:pt x="1042" y="945"/>
                  </a:cubicBezTo>
                  <a:cubicBezTo>
                    <a:pt x="1042" y="1188"/>
                    <a:pt x="1463" y="1213"/>
                    <a:pt x="1943" y="1367"/>
                  </a:cubicBezTo>
                  <a:cubicBezTo>
                    <a:pt x="2447" y="1527"/>
                    <a:pt x="2907" y="1757"/>
                    <a:pt x="2907" y="2344"/>
                  </a:cubicBezTo>
                  <a:cubicBezTo>
                    <a:pt x="2907" y="2990"/>
                    <a:pt x="2306" y="3373"/>
                    <a:pt x="1610" y="3373"/>
                  </a:cubicBezTo>
                  <a:cubicBezTo>
                    <a:pt x="856" y="3373"/>
                    <a:pt x="262" y="3053"/>
                    <a:pt x="0" y="2543"/>
                  </a:cubicBezTo>
                  <a:lnTo>
                    <a:pt x="786" y="2102"/>
                  </a:lnTo>
                  <a:cubicBezTo>
                    <a:pt x="888" y="2453"/>
                    <a:pt x="1169" y="2715"/>
                    <a:pt x="1598" y="2715"/>
                  </a:cubicBezTo>
                  <a:cubicBezTo>
                    <a:pt x="1847" y="2715"/>
                    <a:pt x="2025" y="2606"/>
                    <a:pt x="2025" y="24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2" name="Freeform 13"/>
            <p:cNvSpPr>
              <a:spLocks/>
            </p:cNvSpPr>
            <p:nvPr/>
          </p:nvSpPr>
          <p:spPr bwMode="black">
            <a:xfrm>
              <a:off x="4770438" y="2295526"/>
              <a:ext cx="563563" cy="1677988"/>
            </a:xfrm>
            <a:custGeom>
              <a:avLst/>
              <a:gdLst>
                <a:gd name="T0" fmla="*/ 907 w 1565"/>
                <a:gd name="T1" fmla="*/ 0 h 4657"/>
                <a:gd name="T2" fmla="*/ 0 w 1565"/>
                <a:gd name="T3" fmla="*/ 0 h 4657"/>
                <a:gd name="T4" fmla="*/ 0 w 1565"/>
                <a:gd name="T5" fmla="*/ 3706 h 4657"/>
                <a:gd name="T6" fmla="*/ 214 w 1565"/>
                <a:gd name="T7" fmla="*/ 4430 h 4657"/>
                <a:gd name="T8" fmla="*/ 894 w 1565"/>
                <a:gd name="T9" fmla="*/ 4657 h 4657"/>
                <a:gd name="T10" fmla="*/ 1220 w 1565"/>
                <a:gd name="T11" fmla="*/ 4622 h 4657"/>
                <a:gd name="T12" fmla="*/ 1488 w 1565"/>
                <a:gd name="T13" fmla="*/ 4523 h 4657"/>
                <a:gd name="T14" fmla="*/ 1565 w 1565"/>
                <a:gd name="T15" fmla="*/ 3916 h 4657"/>
                <a:gd name="T16" fmla="*/ 1377 w 1565"/>
                <a:gd name="T17" fmla="*/ 3970 h 4657"/>
                <a:gd name="T18" fmla="*/ 1188 w 1565"/>
                <a:gd name="T19" fmla="*/ 3986 h 4657"/>
                <a:gd name="T20" fmla="*/ 974 w 1565"/>
                <a:gd name="T21" fmla="*/ 3897 h 4657"/>
                <a:gd name="T22" fmla="*/ 907 w 1565"/>
                <a:gd name="T23" fmla="*/ 3577 h 4657"/>
                <a:gd name="T24" fmla="*/ 907 w 1565"/>
                <a:gd name="T25" fmla="*/ 0 h 4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5" h="4657">
                  <a:moveTo>
                    <a:pt x="907" y="0"/>
                  </a:moveTo>
                  <a:lnTo>
                    <a:pt x="0" y="0"/>
                  </a:lnTo>
                  <a:lnTo>
                    <a:pt x="0" y="3706"/>
                  </a:lnTo>
                  <a:cubicBezTo>
                    <a:pt x="0" y="4037"/>
                    <a:pt x="71" y="4279"/>
                    <a:pt x="214" y="4430"/>
                  </a:cubicBezTo>
                  <a:cubicBezTo>
                    <a:pt x="357" y="4582"/>
                    <a:pt x="583" y="4657"/>
                    <a:pt x="894" y="4657"/>
                  </a:cubicBezTo>
                  <a:cubicBezTo>
                    <a:pt x="1001" y="4657"/>
                    <a:pt x="1109" y="4645"/>
                    <a:pt x="1220" y="4622"/>
                  </a:cubicBezTo>
                  <a:cubicBezTo>
                    <a:pt x="1331" y="4599"/>
                    <a:pt x="1420" y="4566"/>
                    <a:pt x="1488" y="4523"/>
                  </a:cubicBezTo>
                  <a:lnTo>
                    <a:pt x="1565" y="3916"/>
                  </a:lnTo>
                  <a:cubicBezTo>
                    <a:pt x="1493" y="3942"/>
                    <a:pt x="1429" y="3960"/>
                    <a:pt x="1377" y="3970"/>
                  </a:cubicBezTo>
                  <a:cubicBezTo>
                    <a:pt x="1324" y="3981"/>
                    <a:pt x="1260" y="3986"/>
                    <a:pt x="1188" y="3986"/>
                  </a:cubicBezTo>
                  <a:cubicBezTo>
                    <a:pt x="1069" y="3986"/>
                    <a:pt x="1019" y="3957"/>
                    <a:pt x="974" y="3897"/>
                  </a:cubicBezTo>
                  <a:cubicBezTo>
                    <a:pt x="929" y="3837"/>
                    <a:pt x="907" y="3731"/>
                    <a:pt x="907" y="3577"/>
                  </a:cubicBezTo>
                  <a:lnTo>
                    <a:pt x="9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3" name="Freeform 14"/>
            <p:cNvSpPr>
              <a:spLocks noEditPoints="1"/>
            </p:cNvSpPr>
            <p:nvPr/>
          </p:nvSpPr>
          <p:spPr bwMode="black">
            <a:xfrm>
              <a:off x="3455988" y="2762251"/>
              <a:ext cx="1073150" cy="1216025"/>
            </a:xfrm>
            <a:custGeom>
              <a:avLst/>
              <a:gdLst>
                <a:gd name="T0" fmla="*/ 1540 w 2977"/>
                <a:gd name="T1" fmla="*/ 651 h 3373"/>
                <a:gd name="T2" fmla="*/ 869 w 2977"/>
                <a:gd name="T3" fmla="*/ 1328 h 3373"/>
                <a:gd name="T4" fmla="*/ 2140 w 2977"/>
                <a:gd name="T5" fmla="*/ 1328 h 3373"/>
                <a:gd name="T6" fmla="*/ 1540 w 2977"/>
                <a:gd name="T7" fmla="*/ 651 h 3373"/>
                <a:gd name="T8" fmla="*/ 2932 w 2977"/>
                <a:gd name="T9" fmla="*/ 1929 h 3373"/>
                <a:gd name="T10" fmla="*/ 850 w 2977"/>
                <a:gd name="T11" fmla="*/ 1929 h 3373"/>
                <a:gd name="T12" fmla="*/ 1559 w 2977"/>
                <a:gd name="T13" fmla="*/ 2708 h 3373"/>
                <a:gd name="T14" fmla="*/ 2179 w 2977"/>
                <a:gd name="T15" fmla="*/ 2178 h 3373"/>
                <a:gd name="T16" fmla="*/ 2938 w 2977"/>
                <a:gd name="T17" fmla="*/ 2606 h 3373"/>
                <a:gd name="T18" fmla="*/ 1559 w 2977"/>
                <a:gd name="T19" fmla="*/ 3373 h 3373"/>
                <a:gd name="T20" fmla="*/ 0 w 2977"/>
                <a:gd name="T21" fmla="*/ 1686 h 3373"/>
                <a:gd name="T22" fmla="*/ 1540 w 2977"/>
                <a:gd name="T23" fmla="*/ 0 h 3373"/>
                <a:gd name="T24" fmla="*/ 2977 w 2977"/>
                <a:gd name="T25" fmla="*/ 1488 h 3373"/>
                <a:gd name="T26" fmla="*/ 2932 w 2977"/>
                <a:gd name="T27" fmla="*/ 1929 h 3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77" h="3373">
                  <a:moveTo>
                    <a:pt x="1540" y="651"/>
                  </a:moveTo>
                  <a:cubicBezTo>
                    <a:pt x="1207" y="651"/>
                    <a:pt x="939" y="887"/>
                    <a:pt x="869" y="1328"/>
                  </a:cubicBezTo>
                  <a:lnTo>
                    <a:pt x="2140" y="1328"/>
                  </a:lnTo>
                  <a:cubicBezTo>
                    <a:pt x="2140" y="939"/>
                    <a:pt x="1891" y="651"/>
                    <a:pt x="1540" y="651"/>
                  </a:cubicBezTo>
                  <a:close/>
                  <a:moveTo>
                    <a:pt x="2932" y="1929"/>
                  </a:moveTo>
                  <a:lnTo>
                    <a:pt x="850" y="1929"/>
                  </a:lnTo>
                  <a:cubicBezTo>
                    <a:pt x="888" y="2453"/>
                    <a:pt x="1182" y="2708"/>
                    <a:pt x="1559" y="2708"/>
                  </a:cubicBezTo>
                  <a:cubicBezTo>
                    <a:pt x="1897" y="2708"/>
                    <a:pt x="2127" y="2485"/>
                    <a:pt x="2179" y="2178"/>
                  </a:cubicBezTo>
                  <a:lnTo>
                    <a:pt x="2938" y="2606"/>
                  </a:lnTo>
                  <a:cubicBezTo>
                    <a:pt x="2715" y="3015"/>
                    <a:pt x="2230" y="3373"/>
                    <a:pt x="1559" y="3373"/>
                  </a:cubicBezTo>
                  <a:cubicBezTo>
                    <a:pt x="658" y="3373"/>
                    <a:pt x="0" y="2747"/>
                    <a:pt x="0" y="1686"/>
                  </a:cubicBezTo>
                  <a:cubicBezTo>
                    <a:pt x="0" y="638"/>
                    <a:pt x="671" y="0"/>
                    <a:pt x="1540" y="0"/>
                  </a:cubicBezTo>
                  <a:cubicBezTo>
                    <a:pt x="2402" y="0"/>
                    <a:pt x="2977" y="613"/>
                    <a:pt x="2977" y="1488"/>
                  </a:cubicBezTo>
                  <a:cubicBezTo>
                    <a:pt x="2977" y="1750"/>
                    <a:pt x="2932" y="1929"/>
                    <a:pt x="2932" y="19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4" name="Freeform 15"/>
            <p:cNvSpPr>
              <a:spLocks/>
            </p:cNvSpPr>
            <p:nvPr/>
          </p:nvSpPr>
          <p:spPr bwMode="black">
            <a:xfrm>
              <a:off x="1879601" y="2357438"/>
              <a:ext cx="1311275" cy="1593850"/>
            </a:xfrm>
            <a:custGeom>
              <a:avLst/>
              <a:gdLst>
                <a:gd name="T0" fmla="*/ 2702 w 3641"/>
                <a:gd name="T1" fmla="*/ 4420 h 4420"/>
                <a:gd name="T2" fmla="*/ 3641 w 3641"/>
                <a:gd name="T3" fmla="*/ 4420 h 4420"/>
                <a:gd name="T4" fmla="*/ 3641 w 3641"/>
                <a:gd name="T5" fmla="*/ 0 h 4420"/>
                <a:gd name="T6" fmla="*/ 2702 w 3641"/>
                <a:gd name="T7" fmla="*/ 0 h 4420"/>
                <a:gd name="T8" fmla="*/ 2702 w 3641"/>
                <a:gd name="T9" fmla="*/ 1750 h 4420"/>
                <a:gd name="T10" fmla="*/ 939 w 3641"/>
                <a:gd name="T11" fmla="*/ 1750 h 4420"/>
                <a:gd name="T12" fmla="*/ 939 w 3641"/>
                <a:gd name="T13" fmla="*/ 0 h 4420"/>
                <a:gd name="T14" fmla="*/ 0 w 3641"/>
                <a:gd name="T15" fmla="*/ 0 h 4420"/>
                <a:gd name="T16" fmla="*/ 0 w 3641"/>
                <a:gd name="T17" fmla="*/ 4420 h 4420"/>
                <a:gd name="T18" fmla="*/ 939 w 3641"/>
                <a:gd name="T19" fmla="*/ 4420 h 4420"/>
                <a:gd name="T20" fmla="*/ 939 w 3641"/>
                <a:gd name="T21" fmla="*/ 2586 h 4420"/>
                <a:gd name="T22" fmla="*/ 2702 w 3641"/>
                <a:gd name="T23" fmla="*/ 2586 h 4420"/>
                <a:gd name="T24" fmla="*/ 2702 w 3641"/>
                <a:gd name="T25" fmla="*/ 4420 h 4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41" h="4420">
                  <a:moveTo>
                    <a:pt x="2702" y="4420"/>
                  </a:moveTo>
                  <a:lnTo>
                    <a:pt x="3641" y="4420"/>
                  </a:lnTo>
                  <a:lnTo>
                    <a:pt x="3641" y="0"/>
                  </a:lnTo>
                  <a:lnTo>
                    <a:pt x="2702" y="0"/>
                  </a:lnTo>
                  <a:lnTo>
                    <a:pt x="2702" y="1750"/>
                  </a:lnTo>
                  <a:lnTo>
                    <a:pt x="939" y="1750"/>
                  </a:lnTo>
                  <a:lnTo>
                    <a:pt x="939" y="0"/>
                  </a:lnTo>
                  <a:lnTo>
                    <a:pt x="0" y="0"/>
                  </a:lnTo>
                  <a:lnTo>
                    <a:pt x="0" y="4420"/>
                  </a:lnTo>
                  <a:lnTo>
                    <a:pt x="939" y="4420"/>
                  </a:lnTo>
                  <a:lnTo>
                    <a:pt x="939" y="2586"/>
                  </a:lnTo>
                  <a:lnTo>
                    <a:pt x="2702" y="2586"/>
                  </a:lnTo>
                  <a:lnTo>
                    <a:pt x="2702" y="44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grpSp>
      <p:sp>
        <p:nvSpPr>
          <p:cNvPr id="2" name="Otsikko 1"/>
          <p:cNvSpPr>
            <a:spLocks noGrp="1"/>
          </p:cNvSpPr>
          <p:nvPr>
            <p:ph type="ctrTitle"/>
          </p:nvPr>
        </p:nvSpPr>
        <p:spPr>
          <a:xfrm>
            <a:off x="486383" y="457200"/>
            <a:ext cx="10661515" cy="5136204"/>
          </a:xfrm>
        </p:spPr>
        <p:txBody>
          <a:bodyPr/>
          <a:lstStyle>
            <a:lvl1pPr algn="l">
              <a:lnSpc>
                <a:spcPct val="85000"/>
              </a:lnSpc>
              <a:defRPr sz="7000">
                <a:solidFill>
                  <a:srgbClr val="FFFFFF"/>
                </a:solidFill>
                <a:latin typeface="+mj-lt"/>
              </a:defRPr>
            </a:lvl1pPr>
          </a:lstStyle>
          <a:p>
            <a:r>
              <a:rPr lang="fi-FI"/>
              <a:t>Muokkaa ots. perustyyl. napsautt.</a:t>
            </a:r>
          </a:p>
        </p:txBody>
      </p:sp>
      <p:sp>
        <p:nvSpPr>
          <p:cNvPr id="15" name="Päivämäärän paikkamerkki 3"/>
          <p:cNvSpPr>
            <a:spLocks noGrp="1"/>
          </p:cNvSpPr>
          <p:nvPr>
            <p:ph type="dt" sz="half" idx="10"/>
          </p:nvPr>
        </p:nvSpPr>
        <p:spPr/>
        <p:txBody>
          <a:bodyPr/>
          <a:lstStyle>
            <a:lvl1pPr>
              <a:defRPr smtClean="0">
                <a:solidFill>
                  <a:srgbClr val="FFFFFF"/>
                </a:solidFill>
              </a:defRPr>
            </a:lvl1pPr>
          </a:lstStyle>
          <a:p>
            <a:pPr>
              <a:defRPr/>
            </a:pPr>
            <a:fld id="{383267E7-3E57-42A7-9090-EF905079A598}" type="datetime1">
              <a:rPr lang="fi-FI"/>
              <a:pPr>
                <a:defRPr/>
              </a:pPr>
              <a:t>8.12.2025</a:t>
            </a:fld>
            <a:endParaRPr lang="fi-FI"/>
          </a:p>
        </p:txBody>
      </p:sp>
      <p:sp>
        <p:nvSpPr>
          <p:cNvPr id="16" name="Alatunnisteen paikkamerkki 4"/>
          <p:cNvSpPr>
            <a:spLocks noGrp="1"/>
          </p:cNvSpPr>
          <p:nvPr>
            <p:ph type="ftr" sz="quarter" idx="11"/>
          </p:nvPr>
        </p:nvSpPr>
        <p:spPr/>
        <p:txBody>
          <a:bodyPr/>
          <a:lstStyle>
            <a:lvl1pPr>
              <a:defRPr smtClean="0">
                <a:solidFill>
                  <a:srgbClr val="FFFFFF"/>
                </a:solidFill>
              </a:defRPr>
            </a:lvl1pPr>
          </a:lstStyle>
          <a:p>
            <a:pPr>
              <a:defRPr/>
            </a:pPr>
            <a:r>
              <a:rPr lang="fi-FI"/>
              <a:t>Etunimi Sukunimi</a:t>
            </a:r>
          </a:p>
        </p:txBody>
      </p:sp>
      <p:sp>
        <p:nvSpPr>
          <p:cNvPr id="17" name="Dian numeron paikkamerkki 5"/>
          <p:cNvSpPr>
            <a:spLocks noGrp="1"/>
          </p:cNvSpPr>
          <p:nvPr>
            <p:ph type="sldNum" sz="quarter" idx="12"/>
          </p:nvPr>
        </p:nvSpPr>
        <p:spPr/>
        <p:txBody>
          <a:bodyPr/>
          <a:lstStyle>
            <a:lvl1pPr>
              <a:defRPr smtClean="0">
                <a:solidFill>
                  <a:srgbClr val="FFFFFF"/>
                </a:solidFill>
              </a:defRPr>
            </a:lvl1pPr>
          </a:lstStyle>
          <a:p>
            <a:pPr>
              <a:defRPr/>
            </a:pPr>
            <a:fld id="{59F30CF3-25C1-4041-A96E-EA98C728F493}" type="slidenum">
              <a:rPr lang="fi-FI"/>
              <a:pPr>
                <a:defRPr/>
              </a:pPr>
              <a:t>‹#›</a:t>
            </a:fld>
            <a:endParaRPr lang="fi-FI"/>
          </a:p>
        </p:txBody>
      </p:sp>
    </p:spTree>
    <p:extLst>
      <p:ext uri="{BB962C8B-B14F-4D97-AF65-F5344CB8AC3E}">
        <p14:creationId xmlns:p14="http://schemas.microsoft.com/office/powerpoint/2010/main" val="1781941509"/>
      </p:ext>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showMasterSp="0" preserve="1" userDrawn="1">
  <p:cSld name="Väliotsikko metro">
    <p:bg>
      <p:bgPr>
        <a:solidFill>
          <a:schemeClr val="accent2"/>
        </a:solidFill>
        <a:effectLst/>
      </p:bgPr>
    </p:bg>
    <p:spTree>
      <p:nvGrpSpPr>
        <p:cNvPr id="1" name=""/>
        <p:cNvGrpSpPr/>
        <p:nvPr/>
      </p:nvGrpSpPr>
      <p:grpSpPr>
        <a:xfrm>
          <a:off x="0" y="0"/>
          <a:ext cx="0" cy="0"/>
          <a:chOff x="0" y="0"/>
          <a:chExt cx="0" cy="0"/>
        </a:xfrm>
      </p:grpSpPr>
      <p:grpSp>
        <p:nvGrpSpPr>
          <p:cNvPr id="3" name="Ryhmä 8"/>
          <p:cNvGrpSpPr/>
          <p:nvPr/>
        </p:nvGrpSpPr>
        <p:grpSpPr bwMode="black">
          <a:xfrm>
            <a:off x="465667" y="6222027"/>
            <a:ext cx="804333" cy="373549"/>
            <a:chOff x="228601" y="704851"/>
            <a:chExt cx="11734800" cy="5449888"/>
          </a:xfrm>
          <a:solidFill>
            <a:srgbClr val="FFFFFF"/>
          </a:solidFill>
        </p:grpSpPr>
        <p:sp>
          <p:nvSpPr>
            <p:cNvPr id="4" name="Freeform 5"/>
            <p:cNvSpPr>
              <a:spLocks noEditPoints="1"/>
            </p:cNvSpPr>
            <p:nvPr/>
          </p:nvSpPr>
          <p:spPr bwMode="black">
            <a:xfrm>
              <a:off x="228601" y="704851"/>
              <a:ext cx="11734800" cy="5449888"/>
            </a:xfrm>
            <a:custGeom>
              <a:avLst/>
              <a:gdLst>
                <a:gd name="T0" fmla="*/ 16890 w 32573"/>
                <a:gd name="T1" fmla="*/ 14624 h 15116"/>
                <a:gd name="T2" fmla="*/ 19398 w 32573"/>
                <a:gd name="T3" fmla="*/ 13589 h 15116"/>
                <a:gd name="T4" fmla="*/ 28581 w 32573"/>
                <a:gd name="T5" fmla="*/ 13589 h 15116"/>
                <a:gd name="T6" fmla="*/ 32573 w 32573"/>
                <a:gd name="T7" fmla="*/ 9640 h 15116"/>
                <a:gd name="T8" fmla="*/ 32573 w 32573"/>
                <a:gd name="T9" fmla="*/ 0 h 15116"/>
                <a:gd name="T10" fmla="*/ 0 w 32573"/>
                <a:gd name="T11" fmla="*/ 0 h 15116"/>
                <a:gd name="T12" fmla="*/ 0 w 32573"/>
                <a:gd name="T13" fmla="*/ 9640 h 15116"/>
                <a:gd name="T14" fmla="*/ 3968 w 32573"/>
                <a:gd name="T15" fmla="*/ 13589 h 15116"/>
                <a:gd name="T16" fmla="*/ 13394 w 32573"/>
                <a:gd name="T17" fmla="*/ 13589 h 15116"/>
                <a:gd name="T18" fmla="*/ 15902 w 32573"/>
                <a:gd name="T19" fmla="*/ 14624 h 15116"/>
                <a:gd name="T20" fmla="*/ 16397 w 32573"/>
                <a:gd name="T21" fmla="*/ 15116 h 15116"/>
                <a:gd name="T22" fmla="*/ 16890 w 32573"/>
                <a:gd name="T23" fmla="*/ 14624 h 15116"/>
                <a:gd name="T24" fmla="*/ 31634 w 32573"/>
                <a:gd name="T25" fmla="*/ 939 h 15116"/>
                <a:gd name="T26" fmla="*/ 31634 w 32573"/>
                <a:gd name="T27" fmla="*/ 9640 h 15116"/>
                <a:gd name="T28" fmla="*/ 28581 w 32573"/>
                <a:gd name="T29" fmla="*/ 12650 h 15116"/>
                <a:gd name="T30" fmla="*/ 19398 w 32573"/>
                <a:gd name="T31" fmla="*/ 12650 h 15116"/>
                <a:gd name="T32" fmla="*/ 16397 w 32573"/>
                <a:gd name="T33" fmla="*/ 13798 h 15116"/>
                <a:gd name="T34" fmla="*/ 13394 w 32573"/>
                <a:gd name="T35" fmla="*/ 12650 h 15116"/>
                <a:gd name="T36" fmla="*/ 3968 w 32573"/>
                <a:gd name="T37" fmla="*/ 12650 h 15116"/>
                <a:gd name="T38" fmla="*/ 939 w 32573"/>
                <a:gd name="T39" fmla="*/ 9640 h 15116"/>
                <a:gd name="T40" fmla="*/ 939 w 32573"/>
                <a:gd name="T41" fmla="*/ 939 h 15116"/>
                <a:gd name="T42" fmla="*/ 31634 w 32573"/>
                <a:gd name="T43" fmla="*/ 939 h 1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573" h="15116">
                  <a:moveTo>
                    <a:pt x="16890" y="14624"/>
                  </a:moveTo>
                  <a:cubicBezTo>
                    <a:pt x="17560" y="13956"/>
                    <a:pt x="18451" y="13589"/>
                    <a:pt x="19398" y="13589"/>
                  </a:cubicBezTo>
                  <a:lnTo>
                    <a:pt x="28581" y="13589"/>
                  </a:lnTo>
                  <a:cubicBezTo>
                    <a:pt x="30783" y="13589"/>
                    <a:pt x="32573" y="11817"/>
                    <a:pt x="32573" y="9640"/>
                  </a:cubicBezTo>
                  <a:lnTo>
                    <a:pt x="32573" y="0"/>
                  </a:lnTo>
                  <a:lnTo>
                    <a:pt x="0" y="0"/>
                  </a:lnTo>
                  <a:lnTo>
                    <a:pt x="0" y="9640"/>
                  </a:lnTo>
                  <a:cubicBezTo>
                    <a:pt x="0" y="11817"/>
                    <a:pt x="1780" y="13589"/>
                    <a:pt x="3968" y="13589"/>
                  </a:cubicBezTo>
                  <a:lnTo>
                    <a:pt x="13394" y="13589"/>
                  </a:lnTo>
                  <a:cubicBezTo>
                    <a:pt x="14342" y="13589"/>
                    <a:pt x="15232" y="13956"/>
                    <a:pt x="15902" y="14624"/>
                  </a:cubicBezTo>
                  <a:lnTo>
                    <a:pt x="16397" y="15116"/>
                  </a:lnTo>
                  <a:lnTo>
                    <a:pt x="16890" y="14624"/>
                  </a:lnTo>
                  <a:close/>
                  <a:moveTo>
                    <a:pt x="31634" y="939"/>
                  </a:moveTo>
                  <a:lnTo>
                    <a:pt x="31634" y="9640"/>
                  </a:lnTo>
                  <a:cubicBezTo>
                    <a:pt x="31634" y="11300"/>
                    <a:pt x="30264" y="12650"/>
                    <a:pt x="28581" y="12650"/>
                  </a:cubicBezTo>
                  <a:lnTo>
                    <a:pt x="19398" y="12650"/>
                  </a:lnTo>
                  <a:cubicBezTo>
                    <a:pt x="18279" y="12650"/>
                    <a:pt x="17221" y="13055"/>
                    <a:pt x="16397" y="13798"/>
                  </a:cubicBezTo>
                  <a:cubicBezTo>
                    <a:pt x="15571" y="13056"/>
                    <a:pt x="14514" y="12650"/>
                    <a:pt x="13394" y="12650"/>
                  </a:cubicBezTo>
                  <a:lnTo>
                    <a:pt x="3968" y="12650"/>
                  </a:lnTo>
                  <a:cubicBezTo>
                    <a:pt x="2298" y="12650"/>
                    <a:pt x="939" y="11300"/>
                    <a:pt x="939" y="9640"/>
                  </a:cubicBezTo>
                  <a:lnTo>
                    <a:pt x="939" y="939"/>
                  </a:lnTo>
                  <a:lnTo>
                    <a:pt x="31634" y="9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5" name="Freeform 6"/>
            <p:cNvSpPr>
              <a:spLocks/>
            </p:cNvSpPr>
            <p:nvPr/>
          </p:nvSpPr>
          <p:spPr bwMode="black">
            <a:xfrm>
              <a:off x="9961563" y="2287588"/>
              <a:ext cx="377825" cy="363538"/>
            </a:xfrm>
            <a:custGeom>
              <a:avLst/>
              <a:gdLst>
                <a:gd name="T0" fmla="*/ 1048 w 1048"/>
                <a:gd name="T1" fmla="*/ 504 h 1009"/>
                <a:gd name="T2" fmla="*/ 525 w 1048"/>
                <a:gd name="T3" fmla="*/ 1009 h 1009"/>
                <a:gd name="T4" fmla="*/ 0 w 1048"/>
                <a:gd name="T5" fmla="*/ 504 h 1009"/>
                <a:gd name="T6" fmla="*/ 525 w 1048"/>
                <a:gd name="T7" fmla="*/ 0 h 1009"/>
                <a:gd name="T8" fmla="*/ 1048 w 1048"/>
                <a:gd name="T9" fmla="*/ 504 h 1009"/>
              </a:gdLst>
              <a:ahLst/>
              <a:cxnLst>
                <a:cxn ang="0">
                  <a:pos x="T0" y="T1"/>
                </a:cxn>
                <a:cxn ang="0">
                  <a:pos x="T2" y="T3"/>
                </a:cxn>
                <a:cxn ang="0">
                  <a:pos x="T4" y="T5"/>
                </a:cxn>
                <a:cxn ang="0">
                  <a:pos x="T6" y="T7"/>
                </a:cxn>
                <a:cxn ang="0">
                  <a:pos x="T8" y="T9"/>
                </a:cxn>
              </a:cxnLst>
              <a:rect l="0" t="0" r="r" b="b"/>
              <a:pathLst>
                <a:path w="1048" h="1009">
                  <a:moveTo>
                    <a:pt x="1048" y="504"/>
                  </a:moveTo>
                  <a:cubicBezTo>
                    <a:pt x="1048" y="798"/>
                    <a:pt x="818" y="1009"/>
                    <a:pt x="525" y="1009"/>
                  </a:cubicBezTo>
                  <a:cubicBezTo>
                    <a:pt x="230" y="1009"/>
                    <a:pt x="0" y="798"/>
                    <a:pt x="0" y="504"/>
                  </a:cubicBezTo>
                  <a:cubicBezTo>
                    <a:pt x="0" y="211"/>
                    <a:pt x="230" y="0"/>
                    <a:pt x="525" y="0"/>
                  </a:cubicBezTo>
                  <a:cubicBezTo>
                    <a:pt x="818" y="0"/>
                    <a:pt x="1048" y="211"/>
                    <a:pt x="1048" y="5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6" name="Rectangle 7"/>
            <p:cNvSpPr>
              <a:spLocks noChangeArrowheads="1"/>
            </p:cNvSpPr>
            <p:nvPr/>
          </p:nvSpPr>
          <p:spPr bwMode="black">
            <a:xfrm>
              <a:off x="9986963" y="2789238"/>
              <a:ext cx="327025" cy="1162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7" name="Freeform 8"/>
            <p:cNvSpPr>
              <a:spLocks/>
            </p:cNvSpPr>
            <p:nvPr/>
          </p:nvSpPr>
          <p:spPr bwMode="black">
            <a:xfrm>
              <a:off x="8709026" y="2282826"/>
              <a:ext cx="1119188" cy="1668463"/>
            </a:xfrm>
            <a:custGeom>
              <a:avLst/>
              <a:gdLst>
                <a:gd name="T0" fmla="*/ 1923 w 3105"/>
                <a:gd name="T1" fmla="*/ 2683 h 4625"/>
                <a:gd name="T2" fmla="*/ 3105 w 3105"/>
                <a:gd name="T3" fmla="*/ 4625 h 4625"/>
                <a:gd name="T4" fmla="*/ 2121 w 3105"/>
                <a:gd name="T5" fmla="*/ 4625 h 4625"/>
                <a:gd name="T6" fmla="*/ 1328 w 3105"/>
                <a:gd name="T7" fmla="*/ 3335 h 4625"/>
                <a:gd name="T8" fmla="*/ 901 w 3105"/>
                <a:gd name="T9" fmla="*/ 3878 h 4625"/>
                <a:gd name="T10" fmla="*/ 901 w 3105"/>
                <a:gd name="T11" fmla="*/ 4625 h 4625"/>
                <a:gd name="T12" fmla="*/ 0 w 3105"/>
                <a:gd name="T13" fmla="*/ 4625 h 4625"/>
                <a:gd name="T14" fmla="*/ 0 w 3105"/>
                <a:gd name="T15" fmla="*/ 0 h 4625"/>
                <a:gd name="T16" fmla="*/ 901 w 3105"/>
                <a:gd name="T17" fmla="*/ 0 h 4625"/>
                <a:gd name="T18" fmla="*/ 901 w 3105"/>
                <a:gd name="T19" fmla="*/ 2134 h 4625"/>
                <a:gd name="T20" fmla="*/ 856 w 3105"/>
                <a:gd name="T21" fmla="*/ 2926 h 4625"/>
                <a:gd name="T22" fmla="*/ 875 w 3105"/>
                <a:gd name="T23" fmla="*/ 2926 h 4625"/>
                <a:gd name="T24" fmla="*/ 1265 w 3105"/>
                <a:gd name="T25" fmla="*/ 2325 h 4625"/>
                <a:gd name="T26" fmla="*/ 1955 w 3105"/>
                <a:gd name="T27" fmla="*/ 1405 h 4625"/>
                <a:gd name="T28" fmla="*/ 3009 w 3105"/>
                <a:gd name="T29" fmla="*/ 1405 h 4625"/>
                <a:gd name="T30" fmla="*/ 1923 w 3105"/>
                <a:gd name="T31" fmla="*/ 2683 h 4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05" h="4625">
                  <a:moveTo>
                    <a:pt x="1923" y="2683"/>
                  </a:moveTo>
                  <a:lnTo>
                    <a:pt x="3105" y="4625"/>
                  </a:lnTo>
                  <a:lnTo>
                    <a:pt x="2121" y="4625"/>
                  </a:lnTo>
                  <a:lnTo>
                    <a:pt x="1328" y="3335"/>
                  </a:lnTo>
                  <a:lnTo>
                    <a:pt x="901" y="3878"/>
                  </a:lnTo>
                  <a:lnTo>
                    <a:pt x="901" y="4625"/>
                  </a:lnTo>
                  <a:lnTo>
                    <a:pt x="0" y="4625"/>
                  </a:lnTo>
                  <a:lnTo>
                    <a:pt x="0" y="0"/>
                  </a:lnTo>
                  <a:lnTo>
                    <a:pt x="901" y="0"/>
                  </a:lnTo>
                  <a:lnTo>
                    <a:pt x="901" y="2134"/>
                  </a:lnTo>
                  <a:cubicBezTo>
                    <a:pt x="901" y="2530"/>
                    <a:pt x="856" y="2926"/>
                    <a:pt x="856" y="2926"/>
                  </a:cubicBezTo>
                  <a:lnTo>
                    <a:pt x="875" y="2926"/>
                  </a:lnTo>
                  <a:cubicBezTo>
                    <a:pt x="875" y="2926"/>
                    <a:pt x="1086" y="2574"/>
                    <a:pt x="1265" y="2325"/>
                  </a:cubicBezTo>
                  <a:lnTo>
                    <a:pt x="1955" y="1405"/>
                  </a:lnTo>
                  <a:lnTo>
                    <a:pt x="3009" y="1405"/>
                  </a:lnTo>
                  <a:lnTo>
                    <a:pt x="1923" y="26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8" name="Freeform 9"/>
            <p:cNvSpPr>
              <a:spLocks/>
            </p:cNvSpPr>
            <p:nvPr/>
          </p:nvSpPr>
          <p:spPr bwMode="black">
            <a:xfrm>
              <a:off x="7353301" y="2762251"/>
              <a:ext cx="1027113" cy="1189038"/>
            </a:xfrm>
            <a:custGeom>
              <a:avLst/>
              <a:gdLst>
                <a:gd name="T0" fmla="*/ 2850 w 2850"/>
                <a:gd name="T1" fmla="*/ 1232 h 3296"/>
                <a:gd name="T2" fmla="*/ 1840 w 2850"/>
                <a:gd name="T3" fmla="*/ 0 h 3296"/>
                <a:gd name="T4" fmla="*/ 876 w 2850"/>
                <a:gd name="T5" fmla="*/ 607 h 3296"/>
                <a:gd name="T6" fmla="*/ 856 w 2850"/>
                <a:gd name="T7" fmla="*/ 607 h 3296"/>
                <a:gd name="T8" fmla="*/ 901 w 2850"/>
                <a:gd name="T9" fmla="*/ 76 h 3296"/>
                <a:gd name="T10" fmla="*/ 0 w 2850"/>
                <a:gd name="T11" fmla="*/ 76 h 3296"/>
                <a:gd name="T12" fmla="*/ 0 w 2850"/>
                <a:gd name="T13" fmla="*/ 3296 h 3296"/>
                <a:gd name="T14" fmla="*/ 901 w 2850"/>
                <a:gd name="T15" fmla="*/ 3296 h 3296"/>
                <a:gd name="T16" fmla="*/ 901 w 2850"/>
                <a:gd name="T17" fmla="*/ 1386 h 3296"/>
                <a:gd name="T18" fmla="*/ 1457 w 2850"/>
                <a:gd name="T19" fmla="*/ 760 h 3296"/>
                <a:gd name="T20" fmla="*/ 1942 w 2850"/>
                <a:gd name="T21" fmla="*/ 1412 h 3296"/>
                <a:gd name="T22" fmla="*/ 1942 w 2850"/>
                <a:gd name="T23" fmla="*/ 3296 h 3296"/>
                <a:gd name="T24" fmla="*/ 2850 w 2850"/>
                <a:gd name="T25" fmla="*/ 3296 h 3296"/>
                <a:gd name="T26" fmla="*/ 2850 w 2850"/>
                <a:gd name="T27" fmla="*/ 1232 h 3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50" h="3296">
                  <a:moveTo>
                    <a:pt x="2850" y="1232"/>
                  </a:moveTo>
                  <a:cubicBezTo>
                    <a:pt x="2850" y="434"/>
                    <a:pt x="2459" y="0"/>
                    <a:pt x="1840" y="0"/>
                  </a:cubicBezTo>
                  <a:cubicBezTo>
                    <a:pt x="1309" y="0"/>
                    <a:pt x="1035" y="312"/>
                    <a:pt x="876" y="607"/>
                  </a:cubicBezTo>
                  <a:lnTo>
                    <a:pt x="856" y="607"/>
                  </a:lnTo>
                  <a:lnTo>
                    <a:pt x="901" y="76"/>
                  </a:lnTo>
                  <a:lnTo>
                    <a:pt x="0" y="76"/>
                  </a:lnTo>
                  <a:lnTo>
                    <a:pt x="0" y="3296"/>
                  </a:lnTo>
                  <a:lnTo>
                    <a:pt x="901" y="3296"/>
                  </a:lnTo>
                  <a:lnTo>
                    <a:pt x="901" y="1386"/>
                  </a:lnTo>
                  <a:cubicBezTo>
                    <a:pt x="901" y="1015"/>
                    <a:pt x="1118" y="760"/>
                    <a:pt x="1457" y="760"/>
                  </a:cubicBezTo>
                  <a:cubicBezTo>
                    <a:pt x="1795" y="760"/>
                    <a:pt x="1942" y="983"/>
                    <a:pt x="1942" y="1412"/>
                  </a:cubicBezTo>
                  <a:lnTo>
                    <a:pt x="1942" y="3296"/>
                  </a:lnTo>
                  <a:lnTo>
                    <a:pt x="2850" y="3296"/>
                  </a:lnTo>
                  <a:lnTo>
                    <a:pt x="2850" y="12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9" name="Freeform 10"/>
            <p:cNvSpPr>
              <a:spLocks/>
            </p:cNvSpPr>
            <p:nvPr/>
          </p:nvSpPr>
          <p:spPr bwMode="black">
            <a:xfrm>
              <a:off x="6664326" y="2287588"/>
              <a:ext cx="377825" cy="363538"/>
            </a:xfrm>
            <a:custGeom>
              <a:avLst/>
              <a:gdLst>
                <a:gd name="T0" fmla="*/ 1047 w 1047"/>
                <a:gd name="T1" fmla="*/ 504 h 1009"/>
                <a:gd name="T2" fmla="*/ 524 w 1047"/>
                <a:gd name="T3" fmla="*/ 1009 h 1009"/>
                <a:gd name="T4" fmla="*/ 0 w 1047"/>
                <a:gd name="T5" fmla="*/ 504 h 1009"/>
                <a:gd name="T6" fmla="*/ 524 w 1047"/>
                <a:gd name="T7" fmla="*/ 0 h 1009"/>
                <a:gd name="T8" fmla="*/ 1047 w 1047"/>
                <a:gd name="T9" fmla="*/ 504 h 1009"/>
              </a:gdLst>
              <a:ahLst/>
              <a:cxnLst>
                <a:cxn ang="0">
                  <a:pos x="T0" y="T1"/>
                </a:cxn>
                <a:cxn ang="0">
                  <a:pos x="T2" y="T3"/>
                </a:cxn>
                <a:cxn ang="0">
                  <a:pos x="T4" y="T5"/>
                </a:cxn>
                <a:cxn ang="0">
                  <a:pos x="T6" y="T7"/>
                </a:cxn>
                <a:cxn ang="0">
                  <a:pos x="T8" y="T9"/>
                </a:cxn>
              </a:cxnLst>
              <a:rect l="0" t="0" r="r" b="b"/>
              <a:pathLst>
                <a:path w="1047" h="1009">
                  <a:moveTo>
                    <a:pt x="1047" y="504"/>
                  </a:moveTo>
                  <a:cubicBezTo>
                    <a:pt x="1047" y="798"/>
                    <a:pt x="817" y="1009"/>
                    <a:pt x="524" y="1009"/>
                  </a:cubicBezTo>
                  <a:cubicBezTo>
                    <a:pt x="229" y="1009"/>
                    <a:pt x="0" y="798"/>
                    <a:pt x="0" y="504"/>
                  </a:cubicBezTo>
                  <a:cubicBezTo>
                    <a:pt x="0" y="211"/>
                    <a:pt x="229" y="0"/>
                    <a:pt x="524" y="0"/>
                  </a:cubicBezTo>
                  <a:cubicBezTo>
                    <a:pt x="817" y="0"/>
                    <a:pt x="1047" y="211"/>
                    <a:pt x="1047" y="5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0" name="Rectangle 11"/>
            <p:cNvSpPr>
              <a:spLocks noChangeArrowheads="1"/>
            </p:cNvSpPr>
            <p:nvPr/>
          </p:nvSpPr>
          <p:spPr bwMode="black">
            <a:xfrm>
              <a:off x="6689726" y="2789238"/>
              <a:ext cx="327025" cy="1162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1" name="Freeform 12"/>
            <p:cNvSpPr>
              <a:spLocks/>
            </p:cNvSpPr>
            <p:nvPr/>
          </p:nvSpPr>
          <p:spPr bwMode="black">
            <a:xfrm>
              <a:off x="5399088" y="2762251"/>
              <a:ext cx="1047750" cy="1216025"/>
            </a:xfrm>
            <a:custGeom>
              <a:avLst/>
              <a:gdLst>
                <a:gd name="T0" fmla="*/ 2025 w 2907"/>
                <a:gd name="T1" fmla="*/ 2402 h 3373"/>
                <a:gd name="T2" fmla="*/ 1253 w 2907"/>
                <a:gd name="T3" fmla="*/ 1974 h 3373"/>
                <a:gd name="T4" fmla="*/ 160 w 2907"/>
                <a:gd name="T5" fmla="*/ 990 h 3373"/>
                <a:gd name="T6" fmla="*/ 1431 w 2907"/>
                <a:gd name="T7" fmla="*/ 0 h 3373"/>
                <a:gd name="T8" fmla="*/ 2907 w 2907"/>
                <a:gd name="T9" fmla="*/ 734 h 3373"/>
                <a:gd name="T10" fmla="*/ 2133 w 2907"/>
                <a:gd name="T11" fmla="*/ 1169 h 3373"/>
                <a:gd name="T12" fmla="*/ 1463 w 2907"/>
                <a:gd name="T13" fmla="*/ 657 h 3373"/>
                <a:gd name="T14" fmla="*/ 1042 w 2907"/>
                <a:gd name="T15" fmla="*/ 945 h 3373"/>
                <a:gd name="T16" fmla="*/ 1943 w 2907"/>
                <a:gd name="T17" fmla="*/ 1367 h 3373"/>
                <a:gd name="T18" fmla="*/ 2907 w 2907"/>
                <a:gd name="T19" fmla="*/ 2344 h 3373"/>
                <a:gd name="T20" fmla="*/ 1610 w 2907"/>
                <a:gd name="T21" fmla="*/ 3373 h 3373"/>
                <a:gd name="T22" fmla="*/ 0 w 2907"/>
                <a:gd name="T23" fmla="*/ 2543 h 3373"/>
                <a:gd name="T24" fmla="*/ 786 w 2907"/>
                <a:gd name="T25" fmla="*/ 2102 h 3373"/>
                <a:gd name="T26" fmla="*/ 1598 w 2907"/>
                <a:gd name="T27" fmla="*/ 2715 h 3373"/>
                <a:gd name="T28" fmla="*/ 2025 w 2907"/>
                <a:gd name="T29" fmla="*/ 2402 h 3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7" h="3373">
                  <a:moveTo>
                    <a:pt x="2025" y="2402"/>
                  </a:moveTo>
                  <a:cubicBezTo>
                    <a:pt x="2025" y="2146"/>
                    <a:pt x="1667" y="2089"/>
                    <a:pt x="1253" y="1974"/>
                  </a:cubicBezTo>
                  <a:cubicBezTo>
                    <a:pt x="766" y="1846"/>
                    <a:pt x="160" y="1603"/>
                    <a:pt x="160" y="990"/>
                  </a:cubicBezTo>
                  <a:cubicBezTo>
                    <a:pt x="160" y="383"/>
                    <a:pt x="741" y="0"/>
                    <a:pt x="1431" y="0"/>
                  </a:cubicBezTo>
                  <a:cubicBezTo>
                    <a:pt x="2070" y="0"/>
                    <a:pt x="2658" y="306"/>
                    <a:pt x="2907" y="734"/>
                  </a:cubicBezTo>
                  <a:lnTo>
                    <a:pt x="2133" y="1169"/>
                  </a:lnTo>
                  <a:cubicBezTo>
                    <a:pt x="2057" y="881"/>
                    <a:pt x="1814" y="657"/>
                    <a:pt x="1463" y="657"/>
                  </a:cubicBezTo>
                  <a:cubicBezTo>
                    <a:pt x="1233" y="657"/>
                    <a:pt x="1042" y="760"/>
                    <a:pt x="1042" y="945"/>
                  </a:cubicBezTo>
                  <a:cubicBezTo>
                    <a:pt x="1042" y="1188"/>
                    <a:pt x="1463" y="1213"/>
                    <a:pt x="1943" y="1367"/>
                  </a:cubicBezTo>
                  <a:cubicBezTo>
                    <a:pt x="2447" y="1527"/>
                    <a:pt x="2907" y="1757"/>
                    <a:pt x="2907" y="2344"/>
                  </a:cubicBezTo>
                  <a:cubicBezTo>
                    <a:pt x="2907" y="2990"/>
                    <a:pt x="2306" y="3373"/>
                    <a:pt x="1610" y="3373"/>
                  </a:cubicBezTo>
                  <a:cubicBezTo>
                    <a:pt x="856" y="3373"/>
                    <a:pt x="262" y="3053"/>
                    <a:pt x="0" y="2543"/>
                  </a:cubicBezTo>
                  <a:lnTo>
                    <a:pt x="786" y="2102"/>
                  </a:lnTo>
                  <a:cubicBezTo>
                    <a:pt x="888" y="2453"/>
                    <a:pt x="1169" y="2715"/>
                    <a:pt x="1598" y="2715"/>
                  </a:cubicBezTo>
                  <a:cubicBezTo>
                    <a:pt x="1847" y="2715"/>
                    <a:pt x="2025" y="2606"/>
                    <a:pt x="2025" y="24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2" name="Freeform 13"/>
            <p:cNvSpPr>
              <a:spLocks/>
            </p:cNvSpPr>
            <p:nvPr/>
          </p:nvSpPr>
          <p:spPr bwMode="black">
            <a:xfrm>
              <a:off x="4770438" y="2295526"/>
              <a:ext cx="563563" cy="1677988"/>
            </a:xfrm>
            <a:custGeom>
              <a:avLst/>
              <a:gdLst>
                <a:gd name="T0" fmla="*/ 907 w 1565"/>
                <a:gd name="T1" fmla="*/ 0 h 4657"/>
                <a:gd name="T2" fmla="*/ 0 w 1565"/>
                <a:gd name="T3" fmla="*/ 0 h 4657"/>
                <a:gd name="T4" fmla="*/ 0 w 1565"/>
                <a:gd name="T5" fmla="*/ 3706 h 4657"/>
                <a:gd name="T6" fmla="*/ 214 w 1565"/>
                <a:gd name="T7" fmla="*/ 4430 h 4657"/>
                <a:gd name="T8" fmla="*/ 894 w 1565"/>
                <a:gd name="T9" fmla="*/ 4657 h 4657"/>
                <a:gd name="T10" fmla="*/ 1220 w 1565"/>
                <a:gd name="T11" fmla="*/ 4622 h 4657"/>
                <a:gd name="T12" fmla="*/ 1488 w 1565"/>
                <a:gd name="T13" fmla="*/ 4523 h 4657"/>
                <a:gd name="T14" fmla="*/ 1565 w 1565"/>
                <a:gd name="T15" fmla="*/ 3916 h 4657"/>
                <a:gd name="T16" fmla="*/ 1377 w 1565"/>
                <a:gd name="T17" fmla="*/ 3970 h 4657"/>
                <a:gd name="T18" fmla="*/ 1188 w 1565"/>
                <a:gd name="T19" fmla="*/ 3986 h 4657"/>
                <a:gd name="T20" fmla="*/ 974 w 1565"/>
                <a:gd name="T21" fmla="*/ 3897 h 4657"/>
                <a:gd name="T22" fmla="*/ 907 w 1565"/>
                <a:gd name="T23" fmla="*/ 3577 h 4657"/>
                <a:gd name="T24" fmla="*/ 907 w 1565"/>
                <a:gd name="T25" fmla="*/ 0 h 4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5" h="4657">
                  <a:moveTo>
                    <a:pt x="907" y="0"/>
                  </a:moveTo>
                  <a:lnTo>
                    <a:pt x="0" y="0"/>
                  </a:lnTo>
                  <a:lnTo>
                    <a:pt x="0" y="3706"/>
                  </a:lnTo>
                  <a:cubicBezTo>
                    <a:pt x="0" y="4037"/>
                    <a:pt x="71" y="4279"/>
                    <a:pt x="214" y="4430"/>
                  </a:cubicBezTo>
                  <a:cubicBezTo>
                    <a:pt x="357" y="4582"/>
                    <a:pt x="583" y="4657"/>
                    <a:pt x="894" y="4657"/>
                  </a:cubicBezTo>
                  <a:cubicBezTo>
                    <a:pt x="1001" y="4657"/>
                    <a:pt x="1109" y="4645"/>
                    <a:pt x="1220" y="4622"/>
                  </a:cubicBezTo>
                  <a:cubicBezTo>
                    <a:pt x="1331" y="4599"/>
                    <a:pt x="1420" y="4566"/>
                    <a:pt x="1488" y="4523"/>
                  </a:cubicBezTo>
                  <a:lnTo>
                    <a:pt x="1565" y="3916"/>
                  </a:lnTo>
                  <a:cubicBezTo>
                    <a:pt x="1493" y="3942"/>
                    <a:pt x="1429" y="3960"/>
                    <a:pt x="1377" y="3970"/>
                  </a:cubicBezTo>
                  <a:cubicBezTo>
                    <a:pt x="1324" y="3981"/>
                    <a:pt x="1260" y="3986"/>
                    <a:pt x="1188" y="3986"/>
                  </a:cubicBezTo>
                  <a:cubicBezTo>
                    <a:pt x="1069" y="3986"/>
                    <a:pt x="1019" y="3957"/>
                    <a:pt x="974" y="3897"/>
                  </a:cubicBezTo>
                  <a:cubicBezTo>
                    <a:pt x="929" y="3837"/>
                    <a:pt x="907" y="3731"/>
                    <a:pt x="907" y="3577"/>
                  </a:cubicBezTo>
                  <a:lnTo>
                    <a:pt x="9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3" name="Freeform 14"/>
            <p:cNvSpPr>
              <a:spLocks noEditPoints="1"/>
            </p:cNvSpPr>
            <p:nvPr/>
          </p:nvSpPr>
          <p:spPr bwMode="black">
            <a:xfrm>
              <a:off x="3455988" y="2762251"/>
              <a:ext cx="1073150" cy="1216025"/>
            </a:xfrm>
            <a:custGeom>
              <a:avLst/>
              <a:gdLst>
                <a:gd name="T0" fmla="*/ 1540 w 2977"/>
                <a:gd name="T1" fmla="*/ 651 h 3373"/>
                <a:gd name="T2" fmla="*/ 869 w 2977"/>
                <a:gd name="T3" fmla="*/ 1328 h 3373"/>
                <a:gd name="T4" fmla="*/ 2140 w 2977"/>
                <a:gd name="T5" fmla="*/ 1328 h 3373"/>
                <a:gd name="T6" fmla="*/ 1540 w 2977"/>
                <a:gd name="T7" fmla="*/ 651 h 3373"/>
                <a:gd name="T8" fmla="*/ 2932 w 2977"/>
                <a:gd name="T9" fmla="*/ 1929 h 3373"/>
                <a:gd name="T10" fmla="*/ 850 w 2977"/>
                <a:gd name="T11" fmla="*/ 1929 h 3373"/>
                <a:gd name="T12" fmla="*/ 1559 w 2977"/>
                <a:gd name="T13" fmla="*/ 2708 h 3373"/>
                <a:gd name="T14" fmla="*/ 2179 w 2977"/>
                <a:gd name="T15" fmla="*/ 2178 h 3373"/>
                <a:gd name="T16" fmla="*/ 2938 w 2977"/>
                <a:gd name="T17" fmla="*/ 2606 h 3373"/>
                <a:gd name="T18" fmla="*/ 1559 w 2977"/>
                <a:gd name="T19" fmla="*/ 3373 h 3373"/>
                <a:gd name="T20" fmla="*/ 0 w 2977"/>
                <a:gd name="T21" fmla="*/ 1686 h 3373"/>
                <a:gd name="T22" fmla="*/ 1540 w 2977"/>
                <a:gd name="T23" fmla="*/ 0 h 3373"/>
                <a:gd name="T24" fmla="*/ 2977 w 2977"/>
                <a:gd name="T25" fmla="*/ 1488 h 3373"/>
                <a:gd name="T26" fmla="*/ 2932 w 2977"/>
                <a:gd name="T27" fmla="*/ 1929 h 3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77" h="3373">
                  <a:moveTo>
                    <a:pt x="1540" y="651"/>
                  </a:moveTo>
                  <a:cubicBezTo>
                    <a:pt x="1207" y="651"/>
                    <a:pt x="939" y="887"/>
                    <a:pt x="869" y="1328"/>
                  </a:cubicBezTo>
                  <a:lnTo>
                    <a:pt x="2140" y="1328"/>
                  </a:lnTo>
                  <a:cubicBezTo>
                    <a:pt x="2140" y="939"/>
                    <a:pt x="1891" y="651"/>
                    <a:pt x="1540" y="651"/>
                  </a:cubicBezTo>
                  <a:close/>
                  <a:moveTo>
                    <a:pt x="2932" y="1929"/>
                  </a:moveTo>
                  <a:lnTo>
                    <a:pt x="850" y="1929"/>
                  </a:lnTo>
                  <a:cubicBezTo>
                    <a:pt x="888" y="2453"/>
                    <a:pt x="1182" y="2708"/>
                    <a:pt x="1559" y="2708"/>
                  </a:cubicBezTo>
                  <a:cubicBezTo>
                    <a:pt x="1897" y="2708"/>
                    <a:pt x="2127" y="2485"/>
                    <a:pt x="2179" y="2178"/>
                  </a:cubicBezTo>
                  <a:lnTo>
                    <a:pt x="2938" y="2606"/>
                  </a:lnTo>
                  <a:cubicBezTo>
                    <a:pt x="2715" y="3015"/>
                    <a:pt x="2230" y="3373"/>
                    <a:pt x="1559" y="3373"/>
                  </a:cubicBezTo>
                  <a:cubicBezTo>
                    <a:pt x="658" y="3373"/>
                    <a:pt x="0" y="2747"/>
                    <a:pt x="0" y="1686"/>
                  </a:cubicBezTo>
                  <a:cubicBezTo>
                    <a:pt x="0" y="638"/>
                    <a:pt x="671" y="0"/>
                    <a:pt x="1540" y="0"/>
                  </a:cubicBezTo>
                  <a:cubicBezTo>
                    <a:pt x="2402" y="0"/>
                    <a:pt x="2977" y="613"/>
                    <a:pt x="2977" y="1488"/>
                  </a:cubicBezTo>
                  <a:cubicBezTo>
                    <a:pt x="2977" y="1750"/>
                    <a:pt x="2932" y="1929"/>
                    <a:pt x="2932" y="19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4" name="Freeform 15"/>
            <p:cNvSpPr>
              <a:spLocks/>
            </p:cNvSpPr>
            <p:nvPr/>
          </p:nvSpPr>
          <p:spPr bwMode="black">
            <a:xfrm>
              <a:off x="1879601" y="2357438"/>
              <a:ext cx="1311275" cy="1593850"/>
            </a:xfrm>
            <a:custGeom>
              <a:avLst/>
              <a:gdLst>
                <a:gd name="T0" fmla="*/ 2702 w 3641"/>
                <a:gd name="T1" fmla="*/ 4420 h 4420"/>
                <a:gd name="T2" fmla="*/ 3641 w 3641"/>
                <a:gd name="T3" fmla="*/ 4420 h 4420"/>
                <a:gd name="T4" fmla="*/ 3641 w 3641"/>
                <a:gd name="T5" fmla="*/ 0 h 4420"/>
                <a:gd name="T6" fmla="*/ 2702 w 3641"/>
                <a:gd name="T7" fmla="*/ 0 h 4420"/>
                <a:gd name="T8" fmla="*/ 2702 w 3641"/>
                <a:gd name="T9" fmla="*/ 1750 h 4420"/>
                <a:gd name="T10" fmla="*/ 939 w 3641"/>
                <a:gd name="T11" fmla="*/ 1750 h 4420"/>
                <a:gd name="T12" fmla="*/ 939 w 3641"/>
                <a:gd name="T13" fmla="*/ 0 h 4420"/>
                <a:gd name="T14" fmla="*/ 0 w 3641"/>
                <a:gd name="T15" fmla="*/ 0 h 4420"/>
                <a:gd name="T16" fmla="*/ 0 w 3641"/>
                <a:gd name="T17" fmla="*/ 4420 h 4420"/>
                <a:gd name="T18" fmla="*/ 939 w 3641"/>
                <a:gd name="T19" fmla="*/ 4420 h 4420"/>
                <a:gd name="T20" fmla="*/ 939 w 3641"/>
                <a:gd name="T21" fmla="*/ 2586 h 4420"/>
                <a:gd name="T22" fmla="*/ 2702 w 3641"/>
                <a:gd name="T23" fmla="*/ 2586 h 4420"/>
                <a:gd name="T24" fmla="*/ 2702 w 3641"/>
                <a:gd name="T25" fmla="*/ 4420 h 4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41" h="4420">
                  <a:moveTo>
                    <a:pt x="2702" y="4420"/>
                  </a:moveTo>
                  <a:lnTo>
                    <a:pt x="3641" y="4420"/>
                  </a:lnTo>
                  <a:lnTo>
                    <a:pt x="3641" y="0"/>
                  </a:lnTo>
                  <a:lnTo>
                    <a:pt x="2702" y="0"/>
                  </a:lnTo>
                  <a:lnTo>
                    <a:pt x="2702" y="1750"/>
                  </a:lnTo>
                  <a:lnTo>
                    <a:pt x="939" y="1750"/>
                  </a:lnTo>
                  <a:lnTo>
                    <a:pt x="939" y="0"/>
                  </a:lnTo>
                  <a:lnTo>
                    <a:pt x="0" y="0"/>
                  </a:lnTo>
                  <a:lnTo>
                    <a:pt x="0" y="4420"/>
                  </a:lnTo>
                  <a:lnTo>
                    <a:pt x="939" y="4420"/>
                  </a:lnTo>
                  <a:lnTo>
                    <a:pt x="939" y="2586"/>
                  </a:lnTo>
                  <a:lnTo>
                    <a:pt x="2702" y="2586"/>
                  </a:lnTo>
                  <a:lnTo>
                    <a:pt x="2702" y="44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grpSp>
      <p:sp>
        <p:nvSpPr>
          <p:cNvPr id="2" name="Otsikko 1"/>
          <p:cNvSpPr>
            <a:spLocks noGrp="1"/>
          </p:cNvSpPr>
          <p:nvPr>
            <p:ph type="ctrTitle"/>
          </p:nvPr>
        </p:nvSpPr>
        <p:spPr>
          <a:xfrm>
            <a:off x="486383" y="457200"/>
            <a:ext cx="10661515" cy="5136204"/>
          </a:xfrm>
        </p:spPr>
        <p:txBody>
          <a:bodyPr/>
          <a:lstStyle>
            <a:lvl1pPr algn="l">
              <a:lnSpc>
                <a:spcPct val="85000"/>
              </a:lnSpc>
              <a:defRPr sz="7000">
                <a:solidFill>
                  <a:srgbClr val="FFFFFF"/>
                </a:solidFill>
                <a:latin typeface="+mj-lt"/>
              </a:defRPr>
            </a:lvl1pPr>
          </a:lstStyle>
          <a:p>
            <a:r>
              <a:rPr lang="fi-FI"/>
              <a:t>Muokkaa ots. perustyyl. napsautt.</a:t>
            </a:r>
          </a:p>
        </p:txBody>
      </p:sp>
      <p:sp>
        <p:nvSpPr>
          <p:cNvPr id="15" name="Päivämäärän paikkamerkki 3"/>
          <p:cNvSpPr>
            <a:spLocks noGrp="1"/>
          </p:cNvSpPr>
          <p:nvPr>
            <p:ph type="dt" sz="half" idx="10"/>
          </p:nvPr>
        </p:nvSpPr>
        <p:spPr/>
        <p:txBody>
          <a:bodyPr/>
          <a:lstStyle>
            <a:lvl1pPr>
              <a:defRPr smtClean="0">
                <a:solidFill>
                  <a:srgbClr val="FFFFFF"/>
                </a:solidFill>
              </a:defRPr>
            </a:lvl1pPr>
          </a:lstStyle>
          <a:p>
            <a:pPr>
              <a:defRPr/>
            </a:pPr>
            <a:fld id="{4E7B08EE-E418-4C9D-9E13-1A7A12859A20}" type="datetime1">
              <a:rPr lang="fi-FI"/>
              <a:pPr>
                <a:defRPr/>
              </a:pPr>
              <a:t>8.12.2025</a:t>
            </a:fld>
            <a:endParaRPr lang="fi-FI"/>
          </a:p>
        </p:txBody>
      </p:sp>
      <p:sp>
        <p:nvSpPr>
          <p:cNvPr id="16" name="Alatunnisteen paikkamerkki 4"/>
          <p:cNvSpPr>
            <a:spLocks noGrp="1"/>
          </p:cNvSpPr>
          <p:nvPr>
            <p:ph type="ftr" sz="quarter" idx="11"/>
          </p:nvPr>
        </p:nvSpPr>
        <p:spPr/>
        <p:txBody>
          <a:bodyPr/>
          <a:lstStyle>
            <a:lvl1pPr>
              <a:defRPr smtClean="0">
                <a:solidFill>
                  <a:srgbClr val="FFFFFF"/>
                </a:solidFill>
              </a:defRPr>
            </a:lvl1pPr>
          </a:lstStyle>
          <a:p>
            <a:pPr>
              <a:defRPr/>
            </a:pPr>
            <a:r>
              <a:rPr lang="fi-FI"/>
              <a:t>Etunimi Sukunimi</a:t>
            </a:r>
          </a:p>
        </p:txBody>
      </p:sp>
      <p:sp>
        <p:nvSpPr>
          <p:cNvPr id="17" name="Dian numeron paikkamerkki 5"/>
          <p:cNvSpPr>
            <a:spLocks noGrp="1"/>
          </p:cNvSpPr>
          <p:nvPr>
            <p:ph type="sldNum" sz="quarter" idx="12"/>
          </p:nvPr>
        </p:nvSpPr>
        <p:spPr/>
        <p:txBody>
          <a:bodyPr/>
          <a:lstStyle>
            <a:lvl1pPr>
              <a:defRPr smtClean="0">
                <a:solidFill>
                  <a:srgbClr val="FFFFFF"/>
                </a:solidFill>
              </a:defRPr>
            </a:lvl1pPr>
          </a:lstStyle>
          <a:p>
            <a:pPr>
              <a:defRPr/>
            </a:pPr>
            <a:fld id="{D6D0CFF0-84BF-467A-A1B2-5ADB6B20CF7C}" type="slidenum">
              <a:rPr lang="fi-FI"/>
              <a:pPr>
                <a:defRPr/>
              </a:pPr>
              <a:t>‹#›</a:t>
            </a:fld>
            <a:endParaRPr lang="fi-FI"/>
          </a:p>
        </p:txBody>
      </p:sp>
    </p:spTree>
    <p:extLst>
      <p:ext uri="{BB962C8B-B14F-4D97-AF65-F5344CB8AC3E}">
        <p14:creationId xmlns:p14="http://schemas.microsoft.com/office/powerpoint/2010/main" val="3172440319"/>
      </p:ext>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type="obj" preserve="1">
  <p:cSld name="Otsikko ja sisältö">
    <p:spTree>
      <p:nvGrpSpPr>
        <p:cNvPr id="1" name=""/>
        <p:cNvGrpSpPr/>
        <p:nvPr/>
      </p:nvGrpSpPr>
      <p:grpSpPr>
        <a:xfrm>
          <a:off x="0" y="0"/>
          <a:ext cx="0" cy="0"/>
          <a:chOff x="0" y="0"/>
          <a:chExt cx="0" cy="0"/>
        </a:xfrm>
      </p:grpSpPr>
      <p:sp>
        <p:nvSpPr>
          <p:cNvPr id="2" name="Otsikko 1"/>
          <p:cNvSpPr>
            <a:spLocks noGrp="1"/>
          </p:cNvSpPr>
          <p:nvPr>
            <p:ph type="title"/>
          </p:nvPr>
        </p:nvSpPr>
        <p:spPr/>
        <p:txBody>
          <a:bodyPr/>
          <a:lstStyle/>
          <a:p>
            <a:r>
              <a:rPr lang="fi-FI"/>
              <a:t>Muokkaa ots. perustyyl. napsautt.</a:t>
            </a:r>
          </a:p>
        </p:txBody>
      </p:sp>
      <p:sp>
        <p:nvSpPr>
          <p:cNvPr id="3" name="Sisällön paikkamerkki 2"/>
          <p:cNvSpPr>
            <a:spLocks noGrp="1"/>
          </p:cNvSpPr>
          <p:nvPr>
            <p:ph idx="1"/>
          </p:nvPr>
        </p:nvSpPr>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4" name="Päivämäärän paikkamerkki 3"/>
          <p:cNvSpPr>
            <a:spLocks noGrp="1"/>
          </p:cNvSpPr>
          <p:nvPr>
            <p:ph type="dt" sz="half" idx="10"/>
          </p:nvPr>
        </p:nvSpPr>
        <p:spPr/>
        <p:txBody>
          <a:bodyPr/>
          <a:lstStyle>
            <a:lvl1pPr>
              <a:defRPr/>
            </a:lvl1pPr>
          </a:lstStyle>
          <a:p>
            <a:pPr>
              <a:defRPr/>
            </a:pPr>
            <a:fld id="{D48C7132-4491-4D90-808E-F4ABA1A9E346}" type="datetime1">
              <a:rPr lang="fi-FI"/>
              <a:pPr>
                <a:defRPr/>
              </a:pPr>
              <a:t>8.12.2025</a:t>
            </a:fld>
            <a:endParaRPr lang="fi-FI"/>
          </a:p>
        </p:txBody>
      </p:sp>
      <p:sp>
        <p:nvSpPr>
          <p:cNvPr id="5" name="Alatunnisteen paikkamerkki 4"/>
          <p:cNvSpPr>
            <a:spLocks noGrp="1"/>
          </p:cNvSpPr>
          <p:nvPr>
            <p:ph type="ftr" sz="quarter" idx="11"/>
          </p:nvPr>
        </p:nvSpPr>
        <p:spPr/>
        <p:txBody>
          <a:bodyPr/>
          <a:lstStyle>
            <a:lvl1pPr>
              <a:defRPr/>
            </a:lvl1pPr>
          </a:lstStyle>
          <a:p>
            <a:pPr>
              <a:defRPr/>
            </a:pPr>
            <a:r>
              <a:rPr lang="fi-FI"/>
              <a:t>Etunimi Sukunimi</a:t>
            </a:r>
          </a:p>
        </p:txBody>
      </p:sp>
      <p:sp>
        <p:nvSpPr>
          <p:cNvPr id="6" name="Dian numeron paikkamerkki 5"/>
          <p:cNvSpPr>
            <a:spLocks noGrp="1"/>
          </p:cNvSpPr>
          <p:nvPr>
            <p:ph type="sldNum" sz="quarter" idx="12"/>
          </p:nvPr>
        </p:nvSpPr>
        <p:spPr/>
        <p:txBody>
          <a:bodyPr/>
          <a:lstStyle>
            <a:lvl1pPr>
              <a:defRPr/>
            </a:lvl1pPr>
          </a:lstStyle>
          <a:p>
            <a:pPr>
              <a:defRPr/>
            </a:pPr>
            <a:fld id="{E84F5B4B-1776-4491-9403-9325C58D36A3}" type="slidenum">
              <a:rPr lang="fi-FI"/>
              <a:pPr>
                <a:defRPr/>
              </a:pPr>
              <a:t>‹#›</a:t>
            </a:fld>
            <a:endParaRPr lang="fi-FI"/>
          </a:p>
        </p:txBody>
      </p:sp>
    </p:spTree>
    <p:extLst>
      <p:ext uri="{BB962C8B-B14F-4D97-AF65-F5344CB8AC3E}">
        <p14:creationId xmlns:p14="http://schemas.microsoft.com/office/powerpoint/2010/main" val="4165130028"/>
      </p:ext>
    </p:extLst>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type="obj" preserve="1">
  <p:cSld name="Otsikko ja sisältö B">
    <p:spTree>
      <p:nvGrpSpPr>
        <p:cNvPr id="1" name=""/>
        <p:cNvGrpSpPr/>
        <p:nvPr/>
      </p:nvGrpSpPr>
      <p:grpSpPr>
        <a:xfrm>
          <a:off x="0" y="0"/>
          <a:ext cx="0" cy="0"/>
          <a:chOff x="0" y="0"/>
          <a:chExt cx="0" cy="0"/>
        </a:xfrm>
      </p:grpSpPr>
      <p:sp>
        <p:nvSpPr>
          <p:cNvPr id="4" name="Freeform 9"/>
          <p:cNvSpPr>
            <a:spLocks noChangeAspect="1"/>
          </p:cNvSpPr>
          <p:nvPr/>
        </p:nvSpPr>
        <p:spPr bwMode="auto">
          <a:xfrm>
            <a:off x="11018838" y="0"/>
            <a:ext cx="1189037" cy="6858000"/>
          </a:xfrm>
          <a:custGeom>
            <a:avLst/>
            <a:gdLst>
              <a:gd name="T0" fmla="*/ 107277 w 2460"/>
              <a:gd name="T1" fmla="*/ 0 h 14300"/>
              <a:gd name="T2" fmla="*/ 0 w 2460"/>
              <a:gd name="T3" fmla="*/ 340023 h 14300"/>
              <a:gd name="T4" fmla="*/ 115492 w 2460"/>
              <a:gd name="T5" fmla="*/ 771645 h 14300"/>
              <a:gd name="T6" fmla="*/ 0 w 2460"/>
              <a:gd name="T7" fmla="*/ 1203267 h 14300"/>
              <a:gd name="T8" fmla="*/ 115492 w 2460"/>
              <a:gd name="T9" fmla="*/ 1634890 h 14300"/>
              <a:gd name="T10" fmla="*/ 0 w 2460"/>
              <a:gd name="T11" fmla="*/ 2066032 h 14300"/>
              <a:gd name="T12" fmla="*/ 115492 w 2460"/>
              <a:gd name="T13" fmla="*/ 2497655 h 14300"/>
              <a:gd name="T14" fmla="*/ 115492 w 2460"/>
              <a:gd name="T15" fmla="*/ 2519716 h 14300"/>
              <a:gd name="T16" fmla="*/ 0 w 2460"/>
              <a:gd name="T17" fmla="*/ 2951338 h 14300"/>
              <a:gd name="T18" fmla="*/ 115492 w 2460"/>
              <a:gd name="T19" fmla="*/ 3382481 h 14300"/>
              <a:gd name="T20" fmla="*/ 0 w 2460"/>
              <a:gd name="T21" fmla="*/ 3814103 h 14300"/>
              <a:gd name="T22" fmla="*/ 115492 w 2460"/>
              <a:gd name="T23" fmla="*/ 4245725 h 14300"/>
              <a:gd name="T24" fmla="*/ 0 w 2460"/>
              <a:gd name="T25" fmla="*/ 4676868 h 14300"/>
              <a:gd name="T26" fmla="*/ 115492 w 2460"/>
              <a:gd name="T27" fmla="*/ 5108491 h 14300"/>
              <a:gd name="T28" fmla="*/ 0 w 2460"/>
              <a:gd name="T29" fmla="*/ 5540113 h 14300"/>
              <a:gd name="T30" fmla="*/ 115492 w 2460"/>
              <a:gd name="T31" fmla="*/ 5971256 h 14300"/>
              <a:gd name="T32" fmla="*/ 0 w 2460"/>
              <a:gd name="T33" fmla="*/ 6402878 h 14300"/>
              <a:gd name="T34" fmla="*/ 115492 w 2460"/>
              <a:gd name="T35" fmla="*/ 6834501 h 14300"/>
              <a:gd name="T36" fmla="*/ 115009 w 2460"/>
              <a:gd name="T37" fmla="*/ 6858000 h 14300"/>
              <a:gd name="T38" fmla="*/ 1188749 w 2460"/>
              <a:gd name="T39" fmla="*/ 6858000 h 14300"/>
              <a:gd name="T40" fmla="*/ 1188749 w 2460"/>
              <a:gd name="T41" fmla="*/ 0 h 14300"/>
              <a:gd name="T42" fmla="*/ 107277 w 2460"/>
              <a:gd name="T43" fmla="*/ 0 h 1430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60" h="14300">
                <a:moveTo>
                  <a:pt x="222" y="0"/>
                </a:moveTo>
                <a:cubicBezTo>
                  <a:pt x="167" y="272"/>
                  <a:pt x="0" y="334"/>
                  <a:pt x="0" y="709"/>
                </a:cubicBezTo>
                <a:cubicBezTo>
                  <a:pt x="0" y="1159"/>
                  <a:pt x="239" y="1159"/>
                  <a:pt x="239" y="1609"/>
                </a:cubicBezTo>
                <a:cubicBezTo>
                  <a:pt x="239" y="2059"/>
                  <a:pt x="0" y="2059"/>
                  <a:pt x="0" y="2509"/>
                </a:cubicBezTo>
                <a:cubicBezTo>
                  <a:pt x="0" y="2959"/>
                  <a:pt x="239" y="2959"/>
                  <a:pt x="239" y="3409"/>
                </a:cubicBezTo>
                <a:cubicBezTo>
                  <a:pt x="239" y="3858"/>
                  <a:pt x="0" y="3858"/>
                  <a:pt x="0" y="4308"/>
                </a:cubicBezTo>
                <a:cubicBezTo>
                  <a:pt x="0" y="4758"/>
                  <a:pt x="239" y="4758"/>
                  <a:pt x="239" y="5208"/>
                </a:cubicBezTo>
                <a:lnTo>
                  <a:pt x="239" y="5254"/>
                </a:lnTo>
                <a:cubicBezTo>
                  <a:pt x="239" y="5704"/>
                  <a:pt x="0" y="5704"/>
                  <a:pt x="0" y="6154"/>
                </a:cubicBezTo>
                <a:cubicBezTo>
                  <a:pt x="0" y="6603"/>
                  <a:pt x="239" y="6603"/>
                  <a:pt x="239" y="7053"/>
                </a:cubicBezTo>
                <a:cubicBezTo>
                  <a:pt x="239" y="7503"/>
                  <a:pt x="0" y="7503"/>
                  <a:pt x="0" y="7953"/>
                </a:cubicBezTo>
                <a:cubicBezTo>
                  <a:pt x="0" y="8403"/>
                  <a:pt x="239" y="8403"/>
                  <a:pt x="239" y="8853"/>
                </a:cubicBezTo>
                <a:cubicBezTo>
                  <a:pt x="239" y="9303"/>
                  <a:pt x="0" y="9303"/>
                  <a:pt x="0" y="9752"/>
                </a:cubicBezTo>
                <a:cubicBezTo>
                  <a:pt x="0" y="10202"/>
                  <a:pt x="239" y="10202"/>
                  <a:pt x="239" y="10652"/>
                </a:cubicBezTo>
                <a:cubicBezTo>
                  <a:pt x="239" y="11102"/>
                  <a:pt x="0" y="11102"/>
                  <a:pt x="0" y="11552"/>
                </a:cubicBezTo>
                <a:cubicBezTo>
                  <a:pt x="0" y="12002"/>
                  <a:pt x="239" y="12002"/>
                  <a:pt x="239" y="12451"/>
                </a:cubicBezTo>
                <a:cubicBezTo>
                  <a:pt x="239" y="12901"/>
                  <a:pt x="0" y="12901"/>
                  <a:pt x="0" y="13351"/>
                </a:cubicBezTo>
                <a:cubicBezTo>
                  <a:pt x="0" y="13801"/>
                  <a:pt x="239" y="13801"/>
                  <a:pt x="239" y="14251"/>
                </a:cubicBezTo>
                <a:cubicBezTo>
                  <a:pt x="239" y="14268"/>
                  <a:pt x="239" y="14284"/>
                  <a:pt x="238" y="14300"/>
                </a:cubicBezTo>
                <a:lnTo>
                  <a:pt x="2460" y="14300"/>
                </a:lnTo>
                <a:lnTo>
                  <a:pt x="2460" y="0"/>
                </a:lnTo>
                <a:lnTo>
                  <a:pt x="222" y="0"/>
                </a:lnTo>
                <a:close/>
              </a:path>
            </a:pathLst>
          </a:custGeom>
          <a:solidFill>
            <a:srgbClr val="00D7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i-FI"/>
          </a:p>
        </p:txBody>
      </p:sp>
      <p:sp>
        <p:nvSpPr>
          <p:cNvPr id="2" name="Otsikko 1"/>
          <p:cNvSpPr>
            <a:spLocks noGrp="1"/>
          </p:cNvSpPr>
          <p:nvPr>
            <p:ph type="title"/>
          </p:nvPr>
        </p:nvSpPr>
        <p:spPr/>
        <p:txBody>
          <a:bodyPr/>
          <a:lstStyle/>
          <a:p>
            <a:r>
              <a:rPr lang="fi-FI"/>
              <a:t>Muokkaa ots. perustyyl. napsautt.</a:t>
            </a:r>
          </a:p>
        </p:txBody>
      </p:sp>
      <p:sp>
        <p:nvSpPr>
          <p:cNvPr id="3" name="Sisällön paikkamerkki 2"/>
          <p:cNvSpPr>
            <a:spLocks noGrp="1"/>
          </p:cNvSpPr>
          <p:nvPr>
            <p:ph idx="1"/>
          </p:nvPr>
        </p:nvSpPr>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5" name="Päivämäärän paikkamerkki 3"/>
          <p:cNvSpPr>
            <a:spLocks noGrp="1"/>
          </p:cNvSpPr>
          <p:nvPr>
            <p:ph type="dt" sz="half" idx="10"/>
          </p:nvPr>
        </p:nvSpPr>
        <p:spPr/>
        <p:txBody>
          <a:bodyPr/>
          <a:lstStyle>
            <a:lvl1pPr>
              <a:defRPr/>
            </a:lvl1pPr>
          </a:lstStyle>
          <a:p>
            <a:pPr>
              <a:defRPr/>
            </a:pPr>
            <a:fld id="{59382B0D-8E3F-4368-926B-8825CAB6EEA7}" type="datetime1">
              <a:rPr lang="fi-FI"/>
              <a:pPr>
                <a:defRPr/>
              </a:pPr>
              <a:t>8.12.2025</a:t>
            </a:fld>
            <a:endParaRPr lang="fi-FI"/>
          </a:p>
        </p:txBody>
      </p:sp>
      <p:sp>
        <p:nvSpPr>
          <p:cNvPr id="6" name="Alatunnisteen paikkamerkki 4"/>
          <p:cNvSpPr>
            <a:spLocks noGrp="1"/>
          </p:cNvSpPr>
          <p:nvPr>
            <p:ph type="ftr" sz="quarter" idx="11"/>
          </p:nvPr>
        </p:nvSpPr>
        <p:spPr/>
        <p:txBody>
          <a:bodyPr/>
          <a:lstStyle>
            <a:lvl1pPr>
              <a:defRPr/>
            </a:lvl1pPr>
          </a:lstStyle>
          <a:p>
            <a:pPr>
              <a:defRPr/>
            </a:pPr>
            <a:r>
              <a:rPr lang="fi-FI"/>
              <a:t>Etunimi Sukunimi</a:t>
            </a:r>
          </a:p>
        </p:txBody>
      </p:sp>
      <p:sp>
        <p:nvSpPr>
          <p:cNvPr id="7" name="Dian numeron paikkamerkki 5"/>
          <p:cNvSpPr>
            <a:spLocks noGrp="1"/>
          </p:cNvSpPr>
          <p:nvPr>
            <p:ph type="sldNum" sz="quarter" idx="12"/>
          </p:nvPr>
        </p:nvSpPr>
        <p:spPr/>
        <p:txBody>
          <a:bodyPr/>
          <a:lstStyle>
            <a:lvl1pPr>
              <a:defRPr/>
            </a:lvl1pPr>
          </a:lstStyle>
          <a:p>
            <a:pPr>
              <a:defRPr/>
            </a:pPr>
            <a:fld id="{A4E8FCEA-2837-4113-B69C-807D10F262C0}" type="slidenum">
              <a:rPr lang="fi-FI"/>
              <a:pPr>
                <a:defRPr/>
              </a:pPr>
              <a:t>‹#›</a:t>
            </a:fld>
            <a:endParaRPr lang="fi-FI"/>
          </a:p>
        </p:txBody>
      </p:sp>
    </p:spTree>
    <p:extLst>
      <p:ext uri="{BB962C8B-B14F-4D97-AF65-F5344CB8AC3E}">
        <p14:creationId xmlns:p14="http://schemas.microsoft.com/office/powerpoint/2010/main" val="3468348396"/>
      </p:ext>
    </p:extLst>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type="obj" preserve="1">
  <p:cSld name="Otsikko ja sisältö C">
    <p:spTree>
      <p:nvGrpSpPr>
        <p:cNvPr id="1" name=""/>
        <p:cNvGrpSpPr/>
        <p:nvPr/>
      </p:nvGrpSpPr>
      <p:grpSpPr>
        <a:xfrm>
          <a:off x="0" y="0"/>
          <a:ext cx="0" cy="0"/>
          <a:chOff x="0" y="0"/>
          <a:chExt cx="0" cy="0"/>
        </a:xfrm>
      </p:grpSpPr>
      <p:sp>
        <p:nvSpPr>
          <p:cNvPr id="4" name="Freeform 9"/>
          <p:cNvSpPr>
            <a:spLocks noChangeAspect="1"/>
          </p:cNvSpPr>
          <p:nvPr/>
        </p:nvSpPr>
        <p:spPr bwMode="auto">
          <a:xfrm>
            <a:off x="11077575" y="0"/>
            <a:ext cx="1112838" cy="6858000"/>
          </a:xfrm>
          <a:custGeom>
            <a:avLst/>
            <a:gdLst>
              <a:gd name="T0" fmla="*/ 30426 w 2304"/>
              <a:gd name="T1" fmla="*/ 0 h 14300"/>
              <a:gd name="T2" fmla="*/ 18352 w 2304"/>
              <a:gd name="T3" fmla="*/ 11990 h 14300"/>
              <a:gd name="T4" fmla="*/ 286395 w 2304"/>
              <a:gd name="T5" fmla="*/ 276718 h 14300"/>
              <a:gd name="T6" fmla="*/ 18352 w 2304"/>
              <a:gd name="T7" fmla="*/ 540967 h 14300"/>
              <a:gd name="T8" fmla="*/ 268042 w 2304"/>
              <a:gd name="T9" fmla="*/ 787951 h 14300"/>
              <a:gd name="T10" fmla="*/ 0 w 2304"/>
              <a:gd name="T11" fmla="*/ 1052199 h 14300"/>
              <a:gd name="T12" fmla="*/ 268042 w 2304"/>
              <a:gd name="T13" fmla="*/ 1316928 h 14300"/>
              <a:gd name="T14" fmla="*/ 0 w 2304"/>
              <a:gd name="T15" fmla="*/ 1581656 h 14300"/>
              <a:gd name="T16" fmla="*/ 268042 w 2304"/>
              <a:gd name="T17" fmla="*/ 1846385 h 14300"/>
              <a:gd name="T18" fmla="*/ 0 w 2304"/>
              <a:gd name="T19" fmla="*/ 2111113 h 14300"/>
              <a:gd name="T20" fmla="*/ 268042 w 2304"/>
              <a:gd name="T21" fmla="*/ 2375841 h 14300"/>
              <a:gd name="T22" fmla="*/ 0 w 2304"/>
              <a:gd name="T23" fmla="*/ 2640570 h 14300"/>
              <a:gd name="T24" fmla="*/ 268042 w 2304"/>
              <a:gd name="T25" fmla="*/ 2905298 h 14300"/>
              <a:gd name="T26" fmla="*/ 0 w 2304"/>
              <a:gd name="T27" fmla="*/ 3170027 h 14300"/>
              <a:gd name="T28" fmla="*/ 281082 w 2304"/>
              <a:gd name="T29" fmla="*/ 3447704 h 14300"/>
              <a:gd name="T30" fmla="*/ 18352 w 2304"/>
              <a:gd name="T31" fmla="*/ 3706677 h 14300"/>
              <a:gd name="T32" fmla="*/ 286395 w 2304"/>
              <a:gd name="T33" fmla="*/ 3971405 h 14300"/>
              <a:gd name="T34" fmla="*/ 18352 w 2304"/>
              <a:gd name="T35" fmla="*/ 4236134 h 14300"/>
              <a:gd name="T36" fmla="*/ 286395 w 2304"/>
              <a:gd name="T37" fmla="*/ 4500862 h 14300"/>
              <a:gd name="T38" fmla="*/ 18352 w 2304"/>
              <a:gd name="T39" fmla="*/ 4765591 h 14300"/>
              <a:gd name="T40" fmla="*/ 286395 w 2304"/>
              <a:gd name="T41" fmla="*/ 5030319 h 14300"/>
              <a:gd name="T42" fmla="*/ 18352 w 2304"/>
              <a:gd name="T43" fmla="*/ 5295047 h 14300"/>
              <a:gd name="T44" fmla="*/ 268042 w 2304"/>
              <a:gd name="T45" fmla="*/ 5541552 h 14300"/>
              <a:gd name="T46" fmla="*/ 0 w 2304"/>
              <a:gd name="T47" fmla="*/ 5806280 h 14300"/>
              <a:gd name="T48" fmla="*/ 268042 w 2304"/>
              <a:gd name="T49" fmla="*/ 6071009 h 14300"/>
              <a:gd name="T50" fmla="*/ 0 w 2304"/>
              <a:gd name="T51" fmla="*/ 6335737 h 14300"/>
              <a:gd name="T52" fmla="*/ 268042 w 2304"/>
              <a:gd name="T53" fmla="*/ 6600465 h 14300"/>
              <a:gd name="T54" fmla="*/ 7244 w 2304"/>
              <a:gd name="T55" fmla="*/ 6858000 h 14300"/>
              <a:gd name="T56" fmla="*/ 1112737 w 2304"/>
              <a:gd name="T57" fmla="*/ 6858000 h 14300"/>
              <a:gd name="T58" fmla="*/ 1112737 w 2304"/>
              <a:gd name="T59" fmla="*/ 0 h 14300"/>
              <a:gd name="T60" fmla="*/ 30426 w 2304"/>
              <a:gd name="T61" fmla="*/ 0 h 143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304" h="14300">
                <a:moveTo>
                  <a:pt x="63" y="0"/>
                </a:moveTo>
                <a:lnTo>
                  <a:pt x="38" y="25"/>
                </a:lnTo>
                <a:lnTo>
                  <a:pt x="593" y="577"/>
                </a:lnTo>
                <a:lnTo>
                  <a:pt x="38" y="1128"/>
                </a:lnTo>
                <a:lnTo>
                  <a:pt x="555" y="1643"/>
                </a:lnTo>
                <a:lnTo>
                  <a:pt x="0" y="2194"/>
                </a:lnTo>
                <a:lnTo>
                  <a:pt x="555" y="2746"/>
                </a:lnTo>
                <a:lnTo>
                  <a:pt x="0" y="3298"/>
                </a:lnTo>
                <a:lnTo>
                  <a:pt x="555" y="3850"/>
                </a:lnTo>
                <a:lnTo>
                  <a:pt x="0" y="4402"/>
                </a:lnTo>
                <a:lnTo>
                  <a:pt x="555" y="4954"/>
                </a:lnTo>
                <a:lnTo>
                  <a:pt x="0" y="5506"/>
                </a:lnTo>
                <a:lnTo>
                  <a:pt x="555" y="6058"/>
                </a:lnTo>
                <a:lnTo>
                  <a:pt x="0" y="6610"/>
                </a:lnTo>
                <a:lnTo>
                  <a:pt x="582" y="7189"/>
                </a:lnTo>
                <a:lnTo>
                  <a:pt x="38" y="7729"/>
                </a:lnTo>
                <a:lnTo>
                  <a:pt x="593" y="8281"/>
                </a:lnTo>
                <a:lnTo>
                  <a:pt x="38" y="8833"/>
                </a:lnTo>
                <a:lnTo>
                  <a:pt x="593" y="9385"/>
                </a:lnTo>
                <a:lnTo>
                  <a:pt x="38" y="9937"/>
                </a:lnTo>
                <a:lnTo>
                  <a:pt x="593" y="10489"/>
                </a:lnTo>
                <a:lnTo>
                  <a:pt x="38" y="11041"/>
                </a:lnTo>
                <a:lnTo>
                  <a:pt x="555" y="11555"/>
                </a:lnTo>
                <a:lnTo>
                  <a:pt x="0" y="12107"/>
                </a:lnTo>
                <a:lnTo>
                  <a:pt x="555" y="12659"/>
                </a:lnTo>
                <a:lnTo>
                  <a:pt x="0" y="13211"/>
                </a:lnTo>
                <a:lnTo>
                  <a:pt x="555" y="13763"/>
                </a:lnTo>
                <a:lnTo>
                  <a:pt x="15" y="14300"/>
                </a:lnTo>
                <a:lnTo>
                  <a:pt x="2304" y="14300"/>
                </a:lnTo>
                <a:cubicBezTo>
                  <a:pt x="2304" y="9533"/>
                  <a:pt x="2304" y="4767"/>
                  <a:pt x="2304" y="0"/>
                </a:cubicBezTo>
                <a:lnTo>
                  <a:pt x="63" y="0"/>
                </a:lnTo>
                <a:close/>
              </a:path>
            </a:pathLst>
          </a:custGeom>
          <a:solidFill>
            <a:srgbClr val="0000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i-FI"/>
          </a:p>
        </p:txBody>
      </p:sp>
      <p:sp>
        <p:nvSpPr>
          <p:cNvPr id="2" name="Otsikko 1"/>
          <p:cNvSpPr>
            <a:spLocks noGrp="1"/>
          </p:cNvSpPr>
          <p:nvPr>
            <p:ph type="title"/>
          </p:nvPr>
        </p:nvSpPr>
        <p:spPr/>
        <p:txBody>
          <a:bodyPr/>
          <a:lstStyle/>
          <a:p>
            <a:r>
              <a:rPr lang="fi-FI"/>
              <a:t>Muokkaa ots. perustyyl. napsautt.</a:t>
            </a:r>
          </a:p>
        </p:txBody>
      </p:sp>
      <p:sp>
        <p:nvSpPr>
          <p:cNvPr id="3" name="Sisällön paikkamerkki 2"/>
          <p:cNvSpPr>
            <a:spLocks noGrp="1"/>
          </p:cNvSpPr>
          <p:nvPr>
            <p:ph idx="1"/>
          </p:nvPr>
        </p:nvSpPr>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5" name="Päivämäärän paikkamerkki 3"/>
          <p:cNvSpPr>
            <a:spLocks noGrp="1"/>
          </p:cNvSpPr>
          <p:nvPr>
            <p:ph type="dt" sz="half" idx="10"/>
          </p:nvPr>
        </p:nvSpPr>
        <p:spPr/>
        <p:txBody>
          <a:bodyPr/>
          <a:lstStyle>
            <a:lvl1pPr>
              <a:defRPr/>
            </a:lvl1pPr>
          </a:lstStyle>
          <a:p>
            <a:pPr>
              <a:defRPr/>
            </a:pPr>
            <a:fld id="{A9CC35ED-F5EB-413C-923D-7DEED82B9857}" type="datetime1">
              <a:rPr lang="fi-FI"/>
              <a:pPr>
                <a:defRPr/>
              </a:pPr>
              <a:t>8.12.2025</a:t>
            </a:fld>
            <a:endParaRPr lang="fi-FI"/>
          </a:p>
        </p:txBody>
      </p:sp>
      <p:sp>
        <p:nvSpPr>
          <p:cNvPr id="6" name="Alatunnisteen paikkamerkki 4"/>
          <p:cNvSpPr>
            <a:spLocks noGrp="1"/>
          </p:cNvSpPr>
          <p:nvPr>
            <p:ph type="ftr" sz="quarter" idx="11"/>
          </p:nvPr>
        </p:nvSpPr>
        <p:spPr/>
        <p:txBody>
          <a:bodyPr/>
          <a:lstStyle>
            <a:lvl1pPr>
              <a:defRPr/>
            </a:lvl1pPr>
          </a:lstStyle>
          <a:p>
            <a:pPr>
              <a:defRPr/>
            </a:pPr>
            <a:r>
              <a:rPr lang="fi-FI"/>
              <a:t>Etunimi Sukunimi</a:t>
            </a:r>
          </a:p>
        </p:txBody>
      </p:sp>
      <p:sp>
        <p:nvSpPr>
          <p:cNvPr id="7" name="Dian numeron paikkamerkki 5"/>
          <p:cNvSpPr>
            <a:spLocks noGrp="1"/>
          </p:cNvSpPr>
          <p:nvPr>
            <p:ph type="sldNum" sz="quarter" idx="12"/>
          </p:nvPr>
        </p:nvSpPr>
        <p:spPr/>
        <p:txBody>
          <a:bodyPr/>
          <a:lstStyle>
            <a:lvl1pPr>
              <a:defRPr/>
            </a:lvl1pPr>
          </a:lstStyle>
          <a:p>
            <a:pPr>
              <a:defRPr/>
            </a:pPr>
            <a:fld id="{4327142E-A5C0-4F7E-9E3F-39EFB1B8C6D9}" type="slidenum">
              <a:rPr lang="fi-FI"/>
              <a:pPr>
                <a:defRPr/>
              </a:pPr>
              <a:t>‹#›</a:t>
            </a:fld>
            <a:endParaRPr lang="fi-FI"/>
          </a:p>
        </p:txBody>
      </p:sp>
    </p:spTree>
    <p:extLst>
      <p:ext uri="{BB962C8B-B14F-4D97-AF65-F5344CB8AC3E}">
        <p14:creationId xmlns:p14="http://schemas.microsoft.com/office/powerpoint/2010/main" val="2729645601"/>
      </p:ext>
    </p:extLst>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type="obj" preserve="1">
  <p:cSld name="Otsikko ja sisältö D">
    <p:spTree>
      <p:nvGrpSpPr>
        <p:cNvPr id="1" name=""/>
        <p:cNvGrpSpPr/>
        <p:nvPr/>
      </p:nvGrpSpPr>
      <p:grpSpPr>
        <a:xfrm>
          <a:off x="0" y="0"/>
          <a:ext cx="0" cy="0"/>
          <a:chOff x="0" y="0"/>
          <a:chExt cx="0" cy="0"/>
        </a:xfrm>
      </p:grpSpPr>
      <p:sp>
        <p:nvSpPr>
          <p:cNvPr id="4" name="Freeform 13"/>
          <p:cNvSpPr>
            <a:spLocks noChangeAspect="1"/>
          </p:cNvSpPr>
          <p:nvPr/>
        </p:nvSpPr>
        <p:spPr bwMode="auto">
          <a:xfrm>
            <a:off x="10964863" y="0"/>
            <a:ext cx="1228725" cy="6858000"/>
          </a:xfrm>
          <a:custGeom>
            <a:avLst/>
            <a:gdLst>
              <a:gd name="T0" fmla="*/ 0 w 2539"/>
              <a:gd name="T1" fmla="*/ 4225103 h 14300"/>
              <a:gd name="T2" fmla="*/ 0 w 2539"/>
              <a:gd name="T3" fmla="*/ 4225103 h 14300"/>
              <a:gd name="T4" fmla="*/ 174239 w 2539"/>
              <a:gd name="T5" fmla="*/ 4488393 h 14300"/>
              <a:gd name="T6" fmla="*/ 0 w 2539"/>
              <a:gd name="T7" fmla="*/ 4751683 h 14300"/>
              <a:gd name="T8" fmla="*/ 0 w 2539"/>
              <a:gd name="T9" fmla="*/ 4752642 h 14300"/>
              <a:gd name="T10" fmla="*/ 0 w 2539"/>
              <a:gd name="T11" fmla="*/ 4753122 h 14300"/>
              <a:gd name="T12" fmla="*/ 174239 w 2539"/>
              <a:gd name="T13" fmla="*/ 5016411 h 14300"/>
              <a:gd name="T14" fmla="*/ 0 w 2539"/>
              <a:gd name="T15" fmla="*/ 5279701 h 14300"/>
              <a:gd name="T16" fmla="*/ 0 w 2539"/>
              <a:gd name="T17" fmla="*/ 5279701 h 14300"/>
              <a:gd name="T18" fmla="*/ 0 w 2539"/>
              <a:gd name="T19" fmla="*/ 5281140 h 14300"/>
              <a:gd name="T20" fmla="*/ 175691 w 2539"/>
              <a:gd name="T21" fmla="*/ 5544909 h 14300"/>
              <a:gd name="T22" fmla="*/ 0 w 2539"/>
              <a:gd name="T23" fmla="*/ 5809158 h 14300"/>
              <a:gd name="T24" fmla="*/ 175691 w 2539"/>
              <a:gd name="T25" fmla="*/ 6072927 h 14300"/>
              <a:gd name="T26" fmla="*/ 0 w 2539"/>
              <a:gd name="T27" fmla="*/ 6337176 h 14300"/>
              <a:gd name="T28" fmla="*/ 175691 w 2539"/>
              <a:gd name="T29" fmla="*/ 6600945 h 14300"/>
              <a:gd name="T30" fmla="*/ 0 w 2539"/>
              <a:gd name="T31" fmla="*/ 6858000 h 14300"/>
              <a:gd name="T32" fmla="*/ 1228866 w 2539"/>
              <a:gd name="T33" fmla="*/ 6858000 h 14300"/>
              <a:gd name="T34" fmla="*/ 1228866 w 2539"/>
              <a:gd name="T35" fmla="*/ 0 h 14300"/>
              <a:gd name="T36" fmla="*/ 0 w 2539"/>
              <a:gd name="T37" fmla="*/ 0 h 14300"/>
              <a:gd name="T38" fmla="*/ 175691 w 2539"/>
              <a:gd name="T39" fmla="*/ 264249 h 14300"/>
              <a:gd name="T40" fmla="*/ 0 w 2539"/>
              <a:gd name="T41" fmla="*/ 528018 h 14300"/>
              <a:gd name="T42" fmla="*/ 175691 w 2539"/>
              <a:gd name="T43" fmla="*/ 791787 h 14300"/>
              <a:gd name="T44" fmla="*/ 0 w 2539"/>
              <a:gd name="T45" fmla="*/ 1056036 h 14300"/>
              <a:gd name="T46" fmla="*/ 175691 w 2539"/>
              <a:gd name="T47" fmla="*/ 1319805 h 14300"/>
              <a:gd name="T48" fmla="*/ 0 w 2539"/>
              <a:gd name="T49" fmla="*/ 1584054 h 14300"/>
              <a:gd name="T50" fmla="*/ 175691 w 2539"/>
              <a:gd name="T51" fmla="*/ 1847823 h 14300"/>
              <a:gd name="T52" fmla="*/ 0 w 2539"/>
              <a:gd name="T53" fmla="*/ 2112072 h 14300"/>
              <a:gd name="T54" fmla="*/ 175691 w 2539"/>
              <a:gd name="T55" fmla="*/ 2375841 h 14300"/>
              <a:gd name="T56" fmla="*/ 0 w 2539"/>
              <a:gd name="T57" fmla="*/ 2640090 h 14300"/>
              <a:gd name="T58" fmla="*/ 175691 w 2539"/>
              <a:gd name="T59" fmla="*/ 2903859 h 14300"/>
              <a:gd name="T60" fmla="*/ 0 w 2539"/>
              <a:gd name="T61" fmla="*/ 3168108 h 14300"/>
              <a:gd name="T62" fmla="*/ 175691 w 2539"/>
              <a:gd name="T63" fmla="*/ 3431877 h 14300"/>
              <a:gd name="T64" fmla="*/ 0 w 2539"/>
              <a:gd name="T65" fmla="*/ 3695647 h 14300"/>
              <a:gd name="T66" fmla="*/ 175691 w 2539"/>
              <a:gd name="T67" fmla="*/ 3959896 h 14300"/>
              <a:gd name="T68" fmla="*/ 0 w 2539"/>
              <a:gd name="T69" fmla="*/ 4223665 h 14300"/>
              <a:gd name="T70" fmla="*/ 0 w 2539"/>
              <a:gd name="T71" fmla="*/ 4225103 h 1430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39" h="14300">
                <a:moveTo>
                  <a:pt x="0" y="8810"/>
                </a:moveTo>
                <a:lnTo>
                  <a:pt x="0" y="8810"/>
                </a:lnTo>
                <a:cubicBezTo>
                  <a:pt x="0" y="9056"/>
                  <a:pt x="148" y="9267"/>
                  <a:pt x="360" y="9359"/>
                </a:cubicBezTo>
                <a:cubicBezTo>
                  <a:pt x="148" y="9451"/>
                  <a:pt x="0" y="9662"/>
                  <a:pt x="0" y="9908"/>
                </a:cubicBezTo>
                <a:lnTo>
                  <a:pt x="0" y="9910"/>
                </a:lnTo>
                <a:lnTo>
                  <a:pt x="0" y="9911"/>
                </a:lnTo>
                <a:cubicBezTo>
                  <a:pt x="0" y="10157"/>
                  <a:pt x="148" y="10368"/>
                  <a:pt x="360" y="10460"/>
                </a:cubicBezTo>
                <a:cubicBezTo>
                  <a:pt x="148" y="10552"/>
                  <a:pt x="0" y="10763"/>
                  <a:pt x="0" y="11009"/>
                </a:cubicBezTo>
                <a:lnTo>
                  <a:pt x="0" y="11012"/>
                </a:lnTo>
                <a:cubicBezTo>
                  <a:pt x="0" y="11259"/>
                  <a:pt x="150" y="11471"/>
                  <a:pt x="363" y="11562"/>
                </a:cubicBezTo>
                <a:cubicBezTo>
                  <a:pt x="150" y="11654"/>
                  <a:pt x="0" y="11866"/>
                  <a:pt x="0" y="12113"/>
                </a:cubicBezTo>
                <a:cubicBezTo>
                  <a:pt x="0" y="12360"/>
                  <a:pt x="150" y="12572"/>
                  <a:pt x="363" y="12663"/>
                </a:cubicBezTo>
                <a:cubicBezTo>
                  <a:pt x="150" y="12755"/>
                  <a:pt x="0" y="12967"/>
                  <a:pt x="0" y="13214"/>
                </a:cubicBezTo>
                <a:cubicBezTo>
                  <a:pt x="0" y="13461"/>
                  <a:pt x="150" y="13673"/>
                  <a:pt x="363" y="13764"/>
                </a:cubicBezTo>
                <a:cubicBezTo>
                  <a:pt x="154" y="13854"/>
                  <a:pt x="6" y="14059"/>
                  <a:pt x="0" y="14300"/>
                </a:cubicBezTo>
                <a:lnTo>
                  <a:pt x="2539" y="14300"/>
                </a:lnTo>
                <a:cubicBezTo>
                  <a:pt x="2539" y="9533"/>
                  <a:pt x="2539" y="4767"/>
                  <a:pt x="2539" y="0"/>
                </a:cubicBezTo>
                <a:lnTo>
                  <a:pt x="0" y="0"/>
                </a:lnTo>
                <a:cubicBezTo>
                  <a:pt x="0" y="247"/>
                  <a:pt x="150" y="459"/>
                  <a:pt x="363" y="551"/>
                </a:cubicBezTo>
                <a:cubicBezTo>
                  <a:pt x="150" y="642"/>
                  <a:pt x="0" y="854"/>
                  <a:pt x="0" y="1101"/>
                </a:cubicBezTo>
                <a:cubicBezTo>
                  <a:pt x="0" y="1348"/>
                  <a:pt x="150" y="1560"/>
                  <a:pt x="363" y="1651"/>
                </a:cubicBezTo>
                <a:cubicBezTo>
                  <a:pt x="150" y="1743"/>
                  <a:pt x="0" y="1955"/>
                  <a:pt x="0" y="2202"/>
                </a:cubicBezTo>
                <a:cubicBezTo>
                  <a:pt x="0" y="2449"/>
                  <a:pt x="150" y="2661"/>
                  <a:pt x="363" y="2752"/>
                </a:cubicBezTo>
                <a:cubicBezTo>
                  <a:pt x="150" y="2844"/>
                  <a:pt x="0" y="3056"/>
                  <a:pt x="0" y="3303"/>
                </a:cubicBezTo>
                <a:cubicBezTo>
                  <a:pt x="0" y="3550"/>
                  <a:pt x="150" y="3762"/>
                  <a:pt x="363" y="3853"/>
                </a:cubicBezTo>
                <a:cubicBezTo>
                  <a:pt x="150" y="3945"/>
                  <a:pt x="0" y="4157"/>
                  <a:pt x="0" y="4404"/>
                </a:cubicBezTo>
                <a:cubicBezTo>
                  <a:pt x="0" y="4651"/>
                  <a:pt x="150" y="4863"/>
                  <a:pt x="363" y="4954"/>
                </a:cubicBezTo>
                <a:cubicBezTo>
                  <a:pt x="150" y="5046"/>
                  <a:pt x="0" y="5258"/>
                  <a:pt x="0" y="5505"/>
                </a:cubicBezTo>
                <a:cubicBezTo>
                  <a:pt x="0" y="5752"/>
                  <a:pt x="150" y="5964"/>
                  <a:pt x="363" y="6055"/>
                </a:cubicBezTo>
                <a:cubicBezTo>
                  <a:pt x="150" y="6147"/>
                  <a:pt x="0" y="6359"/>
                  <a:pt x="0" y="6606"/>
                </a:cubicBezTo>
                <a:cubicBezTo>
                  <a:pt x="0" y="6853"/>
                  <a:pt x="150" y="7065"/>
                  <a:pt x="363" y="7156"/>
                </a:cubicBezTo>
                <a:cubicBezTo>
                  <a:pt x="150" y="7247"/>
                  <a:pt x="0" y="7459"/>
                  <a:pt x="0" y="7706"/>
                </a:cubicBezTo>
                <a:cubicBezTo>
                  <a:pt x="0" y="7954"/>
                  <a:pt x="150" y="8165"/>
                  <a:pt x="363" y="8257"/>
                </a:cubicBezTo>
                <a:cubicBezTo>
                  <a:pt x="150" y="8348"/>
                  <a:pt x="0" y="8560"/>
                  <a:pt x="0" y="8807"/>
                </a:cubicBezTo>
                <a:lnTo>
                  <a:pt x="0" y="8810"/>
                </a:lnTo>
                <a:close/>
              </a:path>
            </a:pathLst>
          </a:custGeom>
          <a:solidFill>
            <a:srgbClr val="F5A4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i-FI"/>
          </a:p>
        </p:txBody>
      </p:sp>
      <p:sp>
        <p:nvSpPr>
          <p:cNvPr id="2" name="Otsikko 1"/>
          <p:cNvSpPr>
            <a:spLocks noGrp="1"/>
          </p:cNvSpPr>
          <p:nvPr>
            <p:ph type="title"/>
          </p:nvPr>
        </p:nvSpPr>
        <p:spPr/>
        <p:txBody>
          <a:bodyPr/>
          <a:lstStyle/>
          <a:p>
            <a:r>
              <a:rPr lang="fi-FI"/>
              <a:t>Muokkaa ots. perustyyl. napsautt.</a:t>
            </a:r>
          </a:p>
        </p:txBody>
      </p:sp>
      <p:sp>
        <p:nvSpPr>
          <p:cNvPr id="3" name="Sisällön paikkamerkki 2"/>
          <p:cNvSpPr>
            <a:spLocks noGrp="1"/>
          </p:cNvSpPr>
          <p:nvPr>
            <p:ph idx="1"/>
          </p:nvPr>
        </p:nvSpPr>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5" name="Päivämäärän paikkamerkki 3"/>
          <p:cNvSpPr>
            <a:spLocks noGrp="1"/>
          </p:cNvSpPr>
          <p:nvPr>
            <p:ph type="dt" sz="half" idx="10"/>
          </p:nvPr>
        </p:nvSpPr>
        <p:spPr/>
        <p:txBody>
          <a:bodyPr/>
          <a:lstStyle>
            <a:lvl1pPr>
              <a:defRPr/>
            </a:lvl1pPr>
          </a:lstStyle>
          <a:p>
            <a:pPr>
              <a:defRPr/>
            </a:pPr>
            <a:fld id="{48CBE7C3-B0CE-45FB-82B2-A2C823E63EDB}" type="datetime1">
              <a:rPr lang="fi-FI"/>
              <a:pPr>
                <a:defRPr/>
              </a:pPr>
              <a:t>8.12.2025</a:t>
            </a:fld>
            <a:endParaRPr lang="fi-FI"/>
          </a:p>
        </p:txBody>
      </p:sp>
      <p:sp>
        <p:nvSpPr>
          <p:cNvPr id="6" name="Alatunnisteen paikkamerkki 4"/>
          <p:cNvSpPr>
            <a:spLocks noGrp="1"/>
          </p:cNvSpPr>
          <p:nvPr>
            <p:ph type="ftr" sz="quarter" idx="11"/>
          </p:nvPr>
        </p:nvSpPr>
        <p:spPr/>
        <p:txBody>
          <a:bodyPr/>
          <a:lstStyle>
            <a:lvl1pPr>
              <a:defRPr/>
            </a:lvl1pPr>
          </a:lstStyle>
          <a:p>
            <a:pPr>
              <a:defRPr/>
            </a:pPr>
            <a:r>
              <a:rPr lang="fi-FI"/>
              <a:t>Etunimi Sukunimi</a:t>
            </a:r>
          </a:p>
        </p:txBody>
      </p:sp>
      <p:sp>
        <p:nvSpPr>
          <p:cNvPr id="7" name="Dian numeron paikkamerkki 5"/>
          <p:cNvSpPr>
            <a:spLocks noGrp="1"/>
          </p:cNvSpPr>
          <p:nvPr>
            <p:ph type="sldNum" sz="quarter" idx="12"/>
          </p:nvPr>
        </p:nvSpPr>
        <p:spPr/>
        <p:txBody>
          <a:bodyPr/>
          <a:lstStyle>
            <a:lvl1pPr>
              <a:defRPr/>
            </a:lvl1pPr>
          </a:lstStyle>
          <a:p>
            <a:pPr>
              <a:defRPr/>
            </a:pPr>
            <a:fld id="{51844C75-B948-4718-AB2E-13FA01724AED}" type="slidenum">
              <a:rPr lang="fi-FI"/>
              <a:pPr>
                <a:defRPr/>
              </a:pPr>
              <a:t>‹#›</a:t>
            </a:fld>
            <a:endParaRPr lang="fi-FI"/>
          </a:p>
        </p:txBody>
      </p:sp>
    </p:spTree>
    <p:extLst>
      <p:ext uri="{BB962C8B-B14F-4D97-AF65-F5344CB8AC3E}">
        <p14:creationId xmlns:p14="http://schemas.microsoft.com/office/powerpoint/2010/main" val="3593651473"/>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Prosessikaavio 2">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46099" y="546100"/>
            <a:ext cx="11104564" cy="692150"/>
          </a:xfrm>
          <a:prstGeom prst="rect">
            <a:avLst/>
          </a:prstGeom>
        </p:spPr>
        <p:txBody>
          <a:bodyPr anchor="t"/>
          <a:lstStyle>
            <a:lvl1pPr algn="ctr">
              <a:defRPr sz="3600"/>
            </a:lvl1pPr>
          </a:lstStyle>
          <a:p>
            <a:r>
              <a:rPr lang="fi-FI" dirty="0"/>
              <a:t>Prosessikaavio 2</a:t>
            </a:r>
          </a:p>
        </p:txBody>
      </p:sp>
      <p:sp>
        <p:nvSpPr>
          <p:cNvPr id="83" name="Tekstin paikkamerkki 82">
            <a:extLst>
              <a:ext uri="{FF2B5EF4-FFF2-40B4-BE49-F238E27FC236}">
                <a16:creationId xmlns:a16="http://schemas.microsoft.com/office/drawing/2014/main" id="{63486880-5663-CF50-A7A3-E8411BA856C2}"/>
              </a:ext>
              <a:ext uri="{C183D7F6-B498-43B3-948B-1728B52AA6E4}">
                <adec:decorative xmlns:adec="http://schemas.microsoft.com/office/drawing/2017/decorative" val="1"/>
              </a:ext>
            </a:extLst>
          </p:cNvPr>
          <p:cNvSpPr>
            <a:spLocks noGrp="1"/>
          </p:cNvSpPr>
          <p:nvPr>
            <p:ph type="body" sz="quarter" idx="42" hasCustomPrompt="1"/>
          </p:nvPr>
        </p:nvSpPr>
        <p:spPr>
          <a:xfrm rot="18900000">
            <a:off x="3231193" y="1517344"/>
            <a:ext cx="5729614" cy="5729562"/>
          </a:xfrm>
          <a:custGeom>
            <a:avLst/>
            <a:gdLst>
              <a:gd name="connsiteX0" fmla="*/ 5729560 w 5729614"/>
              <a:gd name="connsiteY0" fmla="*/ 5630458 h 5729562"/>
              <a:gd name="connsiteX1" fmla="*/ 5729467 w 5729614"/>
              <a:gd name="connsiteY1" fmla="*/ 5729562 h 5729562"/>
              <a:gd name="connsiteX2" fmla="*/ 5674357 w 5729614"/>
              <a:gd name="connsiteY2" fmla="*/ 5729562 h 5729562"/>
              <a:gd name="connsiteX3" fmla="*/ 5674450 w 5729614"/>
              <a:gd name="connsiteY3" fmla="*/ 5696590 h 5729562"/>
              <a:gd name="connsiteX4" fmla="*/ 5663429 w 5729614"/>
              <a:gd name="connsiteY4" fmla="*/ 5696590 h 5729562"/>
              <a:gd name="connsiteX5" fmla="*/ 5663522 w 5729614"/>
              <a:gd name="connsiteY5" fmla="*/ 5630551 h 5729562"/>
              <a:gd name="connsiteX6" fmla="*/ 99103 w 5729614"/>
              <a:gd name="connsiteY6" fmla="*/ 1 h 5729562"/>
              <a:gd name="connsiteX7" fmla="*/ 99105 w 5729614"/>
              <a:gd name="connsiteY7" fmla="*/ 66134 h 5729562"/>
              <a:gd name="connsiteX8" fmla="*/ 33065 w 5729614"/>
              <a:gd name="connsiteY8" fmla="*/ 66039 h 5729562"/>
              <a:gd name="connsiteX9" fmla="*/ 33066 w 5729614"/>
              <a:gd name="connsiteY9" fmla="*/ 55206 h 5729562"/>
              <a:gd name="connsiteX10" fmla="*/ 0 w 5729614"/>
              <a:gd name="connsiteY10" fmla="*/ 55205 h 5729562"/>
              <a:gd name="connsiteX11" fmla="*/ 0 w 5729614"/>
              <a:gd name="connsiteY11" fmla="*/ 95 h 5729562"/>
              <a:gd name="connsiteX12" fmla="*/ 2926054 w 5729614"/>
              <a:gd name="connsiteY12" fmla="*/ 2770533 h 5729562"/>
              <a:gd name="connsiteX13" fmla="*/ 2926055 w 5729614"/>
              <a:gd name="connsiteY13" fmla="*/ 2803599 h 5729562"/>
              <a:gd name="connsiteX14" fmla="*/ 2959120 w 5729614"/>
              <a:gd name="connsiteY14" fmla="*/ 2803599 h 5729562"/>
              <a:gd name="connsiteX15" fmla="*/ 2959027 w 5729614"/>
              <a:gd name="connsiteY15" fmla="*/ 2869638 h 5729562"/>
              <a:gd name="connsiteX16" fmla="*/ 2860016 w 5729614"/>
              <a:gd name="connsiteY16" fmla="*/ 2869638 h 5729562"/>
              <a:gd name="connsiteX17" fmla="*/ 2860016 w 5729614"/>
              <a:gd name="connsiteY17" fmla="*/ 2770626 h 5729562"/>
              <a:gd name="connsiteX18" fmla="*/ 358798 w 5729614"/>
              <a:gd name="connsiteY18" fmla="*/ 59 h 5729562"/>
              <a:gd name="connsiteX19" fmla="*/ 358797 w 5729614"/>
              <a:gd name="connsiteY19" fmla="*/ 66108 h 5729562"/>
              <a:gd name="connsiteX20" fmla="*/ 228947 w 5729614"/>
              <a:gd name="connsiteY20" fmla="*/ 66108 h 5729562"/>
              <a:gd name="connsiteX21" fmla="*/ 228946 w 5729614"/>
              <a:gd name="connsiteY21" fmla="*/ 59 h 5729562"/>
              <a:gd name="connsiteX22" fmla="*/ 5729614 w 5729614"/>
              <a:gd name="connsiteY22" fmla="*/ 5370861 h 5729562"/>
              <a:gd name="connsiteX23" fmla="*/ 5729614 w 5729614"/>
              <a:gd name="connsiteY23" fmla="*/ 5500711 h 5729562"/>
              <a:gd name="connsiteX24" fmla="*/ 5663565 w 5729614"/>
              <a:gd name="connsiteY24" fmla="*/ 5500712 h 5729562"/>
              <a:gd name="connsiteX25" fmla="*/ 5663565 w 5729614"/>
              <a:gd name="connsiteY25" fmla="*/ 5370860 h 5729562"/>
              <a:gd name="connsiteX26" fmla="*/ 3213440 w 5729614"/>
              <a:gd name="connsiteY26" fmla="*/ 2803565 h 5729562"/>
              <a:gd name="connsiteX27" fmla="*/ 3213440 w 5729614"/>
              <a:gd name="connsiteY27" fmla="*/ 2869614 h 5729562"/>
              <a:gd name="connsiteX28" fmla="*/ 3086231 w 5729614"/>
              <a:gd name="connsiteY28" fmla="*/ 2869614 h 5729562"/>
              <a:gd name="connsiteX29" fmla="*/ 3086231 w 5729614"/>
              <a:gd name="connsiteY29" fmla="*/ 2803565 h 5729562"/>
              <a:gd name="connsiteX30" fmla="*/ 2926050 w 5729614"/>
              <a:gd name="connsiteY30" fmla="*/ 2516145 h 5729562"/>
              <a:gd name="connsiteX31" fmla="*/ 2926051 w 5729614"/>
              <a:gd name="connsiteY31" fmla="*/ 2643354 h 5729562"/>
              <a:gd name="connsiteX32" fmla="*/ 2860002 w 5729614"/>
              <a:gd name="connsiteY32" fmla="*/ 2643354 h 5729562"/>
              <a:gd name="connsiteX33" fmla="*/ 2860002 w 5729614"/>
              <a:gd name="connsiteY33" fmla="*/ 2516146 h 5729562"/>
              <a:gd name="connsiteX34" fmla="*/ 618671 w 5729614"/>
              <a:gd name="connsiteY34" fmla="*/ 175 h 5729562"/>
              <a:gd name="connsiteX35" fmla="*/ 618671 w 5729614"/>
              <a:gd name="connsiteY35" fmla="*/ 66224 h 5729562"/>
              <a:gd name="connsiteX36" fmla="*/ 488820 w 5729614"/>
              <a:gd name="connsiteY36" fmla="*/ 66224 h 5729562"/>
              <a:gd name="connsiteX37" fmla="*/ 488820 w 5729614"/>
              <a:gd name="connsiteY37" fmla="*/ 175 h 5729562"/>
              <a:gd name="connsiteX38" fmla="*/ 5729596 w 5729614"/>
              <a:gd name="connsiteY38" fmla="*/ 5110988 h 5729562"/>
              <a:gd name="connsiteX39" fmla="*/ 5729596 w 5729614"/>
              <a:gd name="connsiteY39" fmla="*/ 5240839 h 5729562"/>
              <a:gd name="connsiteX40" fmla="*/ 5663548 w 5729614"/>
              <a:gd name="connsiteY40" fmla="*/ 5240839 h 5729562"/>
              <a:gd name="connsiteX41" fmla="*/ 5663548 w 5729614"/>
              <a:gd name="connsiteY41" fmla="*/ 5110988 h 5729562"/>
              <a:gd name="connsiteX42" fmla="*/ 3467801 w 5729614"/>
              <a:gd name="connsiteY42" fmla="*/ 2803644 h 5729562"/>
              <a:gd name="connsiteX43" fmla="*/ 3467801 w 5729614"/>
              <a:gd name="connsiteY43" fmla="*/ 2869692 h 5729562"/>
              <a:gd name="connsiteX44" fmla="*/ 3340592 w 5729614"/>
              <a:gd name="connsiteY44" fmla="*/ 2869693 h 5729562"/>
              <a:gd name="connsiteX45" fmla="*/ 3340592 w 5729614"/>
              <a:gd name="connsiteY45" fmla="*/ 2803645 h 5729562"/>
              <a:gd name="connsiteX46" fmla="*/ 2926035 w 5729614"/>
              <a:gd name="connsiteY46" fmla="*/ 2261691 h 5729562"/>
              <a:gd name="connsiteX47" fmla="*/ 2926035 w 5729614"/>
              <a:gd name="connsiteY47" fmla="*/ 2388900 h 5729562"/>
              <a:gd name="connsiteX48" fmla="*/ 2859987 w 5729614"/>
              <a:gd name="connsiteY48" fmla="*/ 2388900 h 5729562"/>
              <a:gd name="connsiteX49" fmla="*/ 2859987 w 5729614"/>
              <a:gd name="connsiteY49" fmla="*/ 2261691 h 5729562"/>
              <a:gd name="connsiteX50" fmla="*/ 5729395 w 5729614"/>
              <a:gd name="connsiteY50" fmla="*/ 4851675 h 5729562"/>
              <a:gd name="connsiteX51" fmla="*/ 5729395 w 5729614"/>
              <a:gd name="connsiteY51" fmla="*/ 4981525 h 5729562"/>
              <a:gd name="connsiteX52" fmla="*/ 5663346 w 5729614"/>
              <a:gd name="connsiteY52" fmla="*/ 4981526 h 5729562"/>
              <a:gd name="connsiteX53" fmla="*/ 5663345 w 5729614"/>
              <a:gd name="connsiteY53" fmla="*/ 4851675 h 5729562"/>
              <a:gd name="connsiteX54" fmla="*/ 878452 w 5729614"/>
              <a:gd name="connsiteY54" fmla="*/ 67 h 5729562"/>
              <a:gd name="connsiteX55" fmla="*/ 878451 w 5729614"/>
              <a:gd name="connsiteY55" fmla="*/ 66114 h 5729562"/>
              <a:gd name="connsiteX56" fmla="*/ 748599 w 5729614"/>
              <a:gd name="connsiteY56" fmla="*/ 66114 h 5729562"/>
              <a:gd name="connsiteX57" fmla="*/ 748600 w 5729614"/>
              <a:gd name="connsiteY57" fmla="*/ 67 h 5729562"/>
              <a:gd name="connsiteX58" fmla="*/ 3722255 w 5729614"/>
              <a:gd name="connsiteY58" fmla="*/ 2803629 h 5729562"/>
              <a:gd name="connsiteX59" fmla="*/ 3722255 w 5729614"/>
              <a:gd name="connsiteY59" fmla="*/ 2869679 h 5729562"/>
              <a:gd name="connsiteX60" fmla="*/ 3595047 w 5729614"/>
              <a:gd name="connsiteY60" fmla="*/ 2869679 h 5729562"/>
              <a:gd name="connsiteX61" fmla="*/ 3595046 w 5729614"/>
              <a:gd name="connsiteY61" fmla="*/ 2803630 h 5729562"/>
              <a:gd name="connsiteX62" fmla="*/ 2926020 w 5729614"/>
              <a:gd name="connsiteY62" fmla="*/ 2007237 h 5729562"/>
              <a:gd name="connsiteX63" fmla="*/ 2926020 w 5729614"/>
              <a:gd name="connsiteY63" fmla="*/ 2134445 h 5729562"/>
              <a:gd name="connsiteX64" fmla="*/ 2859972 w 5729614"/>
              <a:gd name="connsiteY64" fmla="*/ 2134445 h 5729562"/>
              <a:gd name="connsiteX65" fmla="*/ 2859972 w 5729614"/>
              <a:gd name="connsiteY65" fmla="*/ 2007237 h 5729562"/>
              <a:gd name="connsiteX66" fmla="*/ 5729603 w 5729614"/>
              <a:gd name="connsiteY66" fmla="*/ 4591335 h 5729562"/>
              <a:gd name="connsiteX67" fmla="*/ 5729603 w 5729614"/>
              <a:gd name="connsiteY67" fmla="*/ 4721186 h 5729562"/>
              <a:gd name="connsiteX68" fmla="*/ 5663555 w 5729614"/>
              <a:gd name="connsiteY68" fmla="*/ 4721186 h 5729562"/>
              <a:gd name="connsiteX69" fmla="*/ 5663555 w 5729614"/>
              <a:gd name="connsiteY69" fmla="*/ 4591335 h 5729562"/>
              <a:gd name="connsiteX70" fmla="*/ 1138323 w 5729614"/>
              <a:gd name="connsiteY70" fmla="*/ 48 h 5729562"/>
              <a:gd name="connsiteX71" fmla="*/ 1138325 w 5729614"/>
              <a:gd name="connsiteY71" fmla="*/ 66098 h 5729562"/>
              <a:gd name="connsiteX72" fmla="*/ 1008473 w 5729614"/>
              <a:gd name="connsiteY72" fmla="*/ 66098 h 5729562"/>
              <a:gd name="connsiteX73" fmla="*/ 1008474 w 5729614"/>
              <a:gd name="connsiteY73" fmla="*/ 50 h 5729562"/>
              <a:gd name="connsiteX74" fmla="*/ 3976710 w 5729614"/>
              <a:gd name="connsiteY74" fmla="*/ 2803614 h 5729562"/>
              <a:gd name="connsiteX75" fmla="*/ 3976710 w 5729614"/>
              <a:gd name="connsiteY75" fmla="*/ 2869662 h 5729562"/>
              <a:gd name="connsiteX76" fmla="*/ 3849501 w 5729614"/>
              <a:gd name="connsiteY76" fmla="*/ 2869663 h 5729562"/>
              <a:gd name="connsiteX77" fmla="*/ 3849501 w 5729614"/>
              <a:gd name="connsiteY77" fmla="*/ 2803615 h 5729562"/>
              <a:gd name="connsiteX78" fmla="*/ 2926005 w 5729614"/>
              <a:gd name="connsiteY78" fmla="*/ 1752782 h 5729562"/>
              <a:gd name="connsiteX79" fmla="*/ 2926005 w 5729614"/>
              <a:gd name="connsiteY79" fmla="*/ 1879991 h 5729562"/>
              <a:gd name="connsiteX80" fmla="*/ 2859957 w 5729614"/>
              <a:gd name="connsiteY80" fmla="*/ 1879991 h 5729562"/>
              <a:gd name="connsiteX81" fmla="*/ 2859957 w 5729614"/>
              <a:gd name="connsiteY81" fmla="*/ 1752782 h 5729562"/>
              <a:gd name="connsiteX82" fmla="*/ 5729588 w 5729614"/>
              <a:gd name="connsiteY82" fmla="*/ 4331594 h 5729562"/>
              <a:gd name="connsiteX83" fmla="*/ 5729588 w 5729614"/>
              <a:gd name="connsiteY83" fmla="*/ 4461445 h 5729562"/>
              <a:gd name="connsiteX84" fmla="*/ 5663539 w 5729614"/>
              <a:gd name="connsiteY84" fmla="*/ 4461445 h 5729562"/>
              <a:gd name="connsiteX85" fmla="*/ 5663539 w 5729614"/>
              <a:gd name="connsiteY85" fmla="*/ 4331594 h 5729562"/>
              <a:gd name="connsiteX86" fmla="*/ 1398065 w 5729614"/>
              <a:gd name="connsiteY86" fmla="*/ 33 h 5729562"/>
              <a:gd name="connsiteX87" fmla="*/ 1398064 w 5729614"/>
              <a:gd name="connsiteY87" fmla="*/ 66080 h 5729562"/>
              <a:gd name="connsiteX88" fmla="*/ 1268215 w 5729614"/>
              <a:gd name="connsiteY88" fmla="*/ 66082 h 5729562"/>
              <a:gd name="connsiteX89" fmla="*/ 1268214 w 5729614"/>
              <a:gd name="connsiteY89" fmla="*/ 33 h 5729562"/>
              <a:gd name="connsiteX90" fmla="*/ 4231164 w 5729614"/>
              <a:gd name="connsiteY90" fmla="*/ 2803599 h 5729562"/>
              <a:gd name="connsiteX91" fmla="*/ 4231164 w 5729614"/>
              <a:gd name="connsiteY91" fmla="*/ 2869647 h 5729562"/>
              <a:gd name="connsiteX92" fmla="*/ 4103955 w 5729614"/>
              <a:gd name="connsiteY92" fmla="*/ 2869648 h 5729562"/>
              <a:gd name="connsiteX93" fmla="*/ 4103955 w 5729614"/>
              <a:gd name="connsiteY93" fmla="*/ 2803600 h 5729562"/>
              <a:gd name="connsiteX94" fmla="*/ 2925989 w 5729614"/>
              <a:gd name="connsiteY94" fmla="*/ 1498327 h 5729562"/>
              <a:gd name="connsiteX95" fmla="*/ 2925989 w 5729614"/>
              <a:gd name="connsiteY95" fmla="*/ 1625535 h 5729562"/>
              <a:gd name="connsiteX96" fmla="*/ 2859941 w 5729614"/>
              <a:gd name="connsiteY96" fmla="*/ 1625535 h 5729562"/>
              <a:gd name="connsiteX97" fmla="*/ 2859941 w 5729614"/>
              <a:gd name="connsiteY97" fmla="*/ 1498327 h 5729562"/>
              <a:gd name="connsiteX98" fmla="*/ 5729477 w 5729614"/>
              <a:gd name="connsiteY98" fmla="*/ 4072187 h 5729562"/>
              <a:gd name="connsiteX99" fmla="*/ 5729478 w 5729614"/>
              <a:gd name="connsiteY99" fmla="*/ 4202038 h 5729562"/>
              <a:gd name="connsiteX100" fmla="*/ 5663430 w 5729614"/>
              <a:gd name="connsiteY100" fmla="*/ 4202038 h 5729562"/>
              <a:gd name="connsiteX101" fmla="*/ 5663429 w 5729614"/>
              <a:gd name="connsiteY101" fmla="*/ 4072187 h 5729562"/>
              <a:gd name="connsiteX102" fmla="*/ 1657845 w 5729614"/>
              <a:gd name="connsiteY102" fmla="*/ 56 h 5729562"/>
              <a:gd name="connsiteX103" fmla="*/ 1657845 w 5729614"/>
              <a:gd name="connsiteY103" fmla="*/ 66104 h 5729562"/>
              <a:gd name="connsiteX104" fmla="*/ 1527993 w 5729614"/>
              <a:gd name="connsiteY104" fmla="*/ 66104 h 5729562"/>
              <a:gd name="connsiteX105" fmla="*/ 1527993 w 5729614"/>
              <a:gd name="connsiteY105" fmla="*/ 56 h 5729562"/>
              <a:gd name="connsiteX106" fmla="*/ 2926069 w 5729614"/>
              <a:gd name="connsiteY106" fmla="*/ 1244097 h 5729562"/>
              <a:gd name="connsiteX107" fmla="*/ 2926070 w 5729614"/>
              <a:gd name="connsiteY107" fmla="*/ 1371307 h 5729562"/>
              <a:gd name="connsiteX108" fmla="*/ 2860021 w 5729614"/>
              <a:gd name="connsiteY108" fmla="*/ 1371307 h 5729562"/>
              <a:gd name="connsiteX109" fmla="*/ 2860021 w 5729614"/>
              <a:gd name="connsiteY109" fmla="*/ 1244098 h 5729562"/>
              <a:gd name="connsiteX110" fmla="*/ 4485620 w 5729614"/>
              <a:gd name="connsiteY110" fmla="*/ 2803585 h 5729562"/>
              <a:gd name="connsiteX111" fmla="*/ 4485620 w 5729614"/>
              <a:gd name="connsiteY111" fmla="*/ 2869633 h 5729562"/>
              <a:gd name="connsiteX112" fmla="*/ 4358410 w 5729614"/>
              <a:gd name="connsiteY112" fmla="*/ 2869633 h 5729562"/>
              <a:gd name="connsiteX113" fmla="*/ 4358410 w 5729614"/>
              <a:gd name="connsiteY113" fmla="*/ 2803585 h 5729562"/>
              <a:gd name="connsiteX114" fmla="*/ 5729594 w 5729614"/>
              <a:gd name="connsiteY114" fmla="*/ 3812073 h 5729562"/>
              <a:gd name="connsiteX115" fmla="*/ 5729594 w 5729614"/>
              <a:gd name="connsiteY115" fmla="*/ 3941924 h 5729562"/>
              <a:gd name="connsiteX116" fmla="*/ 5663545 w 5729614"/>
              <a:gd name="connsiteY116" fmla="*/ 3941924 h 5729562"/>
              <a:gd name="connsiteX117" fmla="*/ 5663546 w 5729614"/>
              <a:gd name="connsiteY117" fmla="*/ 3812073 h 5729562"/>
              <a:gd name="connsiteX118" fmla="*/ 1917586 w 5729614"/>
              <a:gd name="connsiteY118" fmla="*/ 40 h 5729562"/>
              <a:gd name="connsiteX119" fmla="*/ 1917586 w 5729614"/>
              <a:gd name="connsiteY119" fmla="*/ 66088 h 5729562"/>
              <a:gd name="connsiteX120" fmla="*/ 1787734 w 5729614"/>
              <a:gd name="connsiteY120" fmla="*/ 66088 h 5729562"/>
              <a:gd name="connsiteX121" fmla="*/ 1787735 w 5729614"/>
              <a:gd name="connsiteY121" fmla="*/ 41 h 5729562"/>
              <a:gd name="connsiteX122" fmla="*/ 2926093 w 5729614"/>
              <a:gd name="connsiteY122" fmla="*/ 989736 h 5729562"/>
              <a:gd name="connsiteX123" fmla="*/ 2926093 w 5729614"/>
              <a:gd name="connsiteY123" fmla="*/ 1116945 h 5729562"/>
              <a:gd name="connsiteX124" fmla="*/ 2860044 w 5729614"/>
              <a:gd name="connsiteY124" fmla="*/ 1116945 h 5729562"/>
              <a:gd name="connsiteX125" fmla="*/ 2860044 w 5729614"/>
              <a:gd name="connsiteY125" fmla="*/ 989737 h 5729562"/>
              <a:gd name="connsiteX126" fmla="*/ 4740074 w 5729614"/>
              <a:gd name="connsiteY126" fmla="*/ 2803570 h 5729562"/>
              <a:gd name="connsiteX127" fmla="*/ 4740075 w 5729614"/>
              <a:gd name="connsiteY127" fmla="*/ 2869618 h 5729562"/>
              <a:gd name="connsiteX128" fmla="*/ 4612864 w 5729614"/>
              <a:gd name="connsiteY128" fmla="*/ 2869618 h 5729562"/>
              <a:gd name="connsiteX129" fmla="*/ 4612864 w 5729614"/>
              <a:gd name="connsiteY129" fmla="*/ 2803570 h 5729562"/>
              <a:gd name="connsiteX130" fmla="*/ 5729483 w 5729614"/>
              <a:gd name="connsiteY130" fmla="*/ 3552667 h 5729562"/>
              <a:gd name="connsiteX131" fmla="*/ 5729484 w 5729614"/>
              <a:gd name="connsiteY131" fmla="*/ 3682518 h 5729562"/>
              <a:gd name="connsiteX132" fmla="*/ 5663436 w 5729614"/>
              <a:gd name="connsiteY132" fmla="*/ 3682518 h 5729562"/>
              <a:gd name="connsiteX133" fmla="*/ 5663435 w 5729614"/>
              <a:gd name="connsiteY133" fmla="*/ 3552667 h 5729562"/>
              <a:gd name="connsiteX134" fmla="*/ 2177458 w 5729614"/>
              <a:gd name="connsiteY134" fmla="*/ 24 h 5729562"/>
              <a:gd name="connsiteX135" fmla="*/ 2177458 w 5729614"/>
              <a:gd name="connsiteY135" fmla="*/ 66072 h 5729562"/>
              <a:gd name="connsiteX136" fmla="*/ 2047607 w 5729614"/>
              <a:gd name="connsiteY136" fmla="*/ 66072 h 5729562"/>
              <a:gd name="connsiteX137" fmla="*/ 2047607 w 5729614"/>
              <a:gd name="connsiteY137" fmla="*/ 24 h 5729562"/>
              <a:gd name="connsiteX138" fmla="*/ 2926077 w 5729614"/>
              <a:gd name="connsiteY138" fmla="*/ 735282 h 5729562"/>
              <a:gd name="connsiteX139" fmla="*/ 2926077 w 5729614"/>
              <a:gd name="connsiteY139" fmla="*/ 862491 h 5729562"/>
              <a:gd name="connsiteX140" fmla="*/ 2860029 w 5729614"/>
              <a:gd name="connsiteY140" fmla="*/ 862491 h 5729562"/>
              <a:gd name="connsiteX141" fmla="*/ 2860029 w 5729614"/>
              <a:gd name="connsiteY141" fmla="*/ 735282 h 5729562"/>
              <a:gd name="connsiteX142" fmla="*/ 4994528 w 5729614"/>
              <a:gd name="connsiteY142" fmla="*/ 2803555 h 5729562"/>
              <a:gd name="connsiteX143" fmla="*/ 4994528 w 5729614"/>
              <a:gd name="connsiteY143" fmla="*/ 2869603 h 5729562"/>
              <a:gd name="connsiteX144" fmla="*/ 4867319 w 5729614"/>
              <a:gd name="connsiteY144" fmla="*/ 2869604 h 5729562"/>
              <a:gd name="connsiteX145" fmla="*/ 4867319 w 5729614"/>
              <a:gd name="connsiteY145" fmla="*/ 2803556 h 5729562"/>
              <a:gd name="connsiteX146" fmla="*/ 2437239 w 5729614"/>
              <a:gd name="connsiteY146" fmla="*/ 47 h 5729562"/>
              <a:gd name="connsiteX147" fmla="*/ 2437239 w 5729614"/>
              <a:gd name="connsiteY147" fmla="*/ 66095 h 5729562"/>
              <a:gd name="connsiteX148" fmla="*/ 2307387 w 5729614"/>
              <a:gd name="connsiteY148" fmla="*/ 66095 h 5729562"/>
              <a:gd name="connsiteX149" fmla="*/ 2307387 w 5729614"/>
              <a:gd name="connsiteY149" fmla="*/ 47 h 5729562"/>
              <a:gd name="connsiteX150" fmla="*/ 5729562 w 5729614"/>
              <a:gd name="connsiteY150" fmla="*/ 3292327 h 5729562"/>
              <a:gd name="connsiteX151" fmla="*/ 5729562 w 5729614"/>
              <a:gd name="connsiteY151" fmla="*/ 3422177 h 5729562"/>
              <a:gd name="connsiteX152" fmla="*/ 5663514 w 5729614"/>
              <a:gd name="connsiteY152" fmla="*/ 3422178 h 5729562"/>
              <a:gd name="connsiteX153" fmla="*/ 5663513 w 5729614"/>
              <a:gd name="connsiteY153" fmla="*/ 3292327 h 5729562"/>
              <a:gd name="connsiteX154" fmla="*/ 2926062 w 5729614"/>
              <a:gd name="connsiteY154" fmla="*/ 480828 h 5729562"/>
              <a:gd name="connsiteX155" fmla="*/ 2926062 w 5729614"/>
              <a:gd name="connsiteY155" fmla="*/ 608036 h 5729562"/>
              <a:gd name="connsiteX156" fmla="*/ 2860014 w 5729614"/>
              <a:gd name="connsiteY156" fmla="*/ 608036 h 5729562"/>
              <a:gd name="connsiteX157" fmla="*/ 2860014 w 5729614"/>
              <a:gd name="connsiteY157" fmla="*/ 480828 h 5729562"/>
              <a:gd name="connsiteX158" fmla="*/ 5248982 w 5729614"/>
              <a:gd name="connsiteY158" fmla="*/ 2803540 h 5729562"/>
              <a:gd name="connsiteX159" fmla="*/ 5248982 w 5729614"/>
              <a:gd name="connsiteY159" fmla="*/ 2869588 h 5729562"/>
              <a:gd name="connsiteX160" fmla="*/ 5121773 w 5729614"/>
              <a:gd name="connsiteY160" fmla="*/ 2869589 h 5729562"/>
              <a:gd name="connsiteX161" fmla="*/ 5121773 w 5729614"/>
              <a:gd name="connsiteY161" fmla="*/ 2803541 h 5729562"/>
              <a:gd name="connsiteX162" fmla="*/ 5729453 w 5729614"/>
              <a:gd name="connsiteY162" fmla="*/ 3032546 h 5729562"/>
              <a:gd name="connsiteX163" fmla="*/ 5729453 w 5729614"/>
              <a:gd name="connsiteY163" fmla="*/ 3162397 h 5729562"/>
              <a:gd name="connsiteX164" fmla="*/ 5663404 w 5729614"/>
              <a:gd name="connsiteY164" fmla="*/ 3162397 h 5729562"/>
              <a:gd name="connsiteX165" fmla="*/ 5663403 w 5729614"/>
              <a:gd name="connsiteY165" fmla="*/ 3032546 h 5729562"/>
              <a:gd name="connsiteX166" fmla="*/ 2697112 w 5729614"/>
              <a:gd name="connsiteY166" fmla="*/ 30 h 5729562"/>
              <a:gd name="connsiteX167" fmla="*/ 2697112 w 5729614"/>
              <a:gd name="connsiteY167" fmla="*/ 66078 h 5729562"/>
              <a:gd name="connsiteX168" fmla="*/ 2567260 w 5729614"/>
              <a:gd name="connsiteY168" fmla="*/ 66078 h 5729562"/>
              <a:gd name="connsiteX169" fmla="*/ 2567260 w 5729614"/>
              <a:gd name="connsiteY169" fmla="*/ 30 h 5729562"/>
              <a:gd name="connsiteX170" fmla="*/ 5503213 w 5729614"/>
              <a:gd name="connsiteY170" fmla="*/ 2803619 h 5729562"/>
              <a:gd name="connsiteX171" fmla="*/ 5503213 w 5729614"/>
              <a:gd name="connsiteY171" fmla="*/ 2869667 h 5729562"/>
              <a:gd name="connsiteX172" fmla="*/ 5376003 w 5729614"/>
              <a:gd name="connsiteY172" fmla="*/ 2869667 h 5729562"/>
              <a:gd name="connsiteX173" fmla="*/ 5376003 w 5729614"/>
              <a:gd name="connsiteY173" fmla="*/ 2803619 h 5729562"/>
              <a:gd name="connsiteX174" fmla="*/ 2926048 w 5729614"/>
              <a:gd name="connsiteY174" fmla="*/ 226373 h 5729562"/>
              <a:gd name="connsiteX175" fmla="*/ 2926049 w 5729614"/>
              <a:gd name="connsiteY175" fmla="*/ 353582 h 5729562"/>
              <a:gd name="connsiteX176" fmla="*/ 2859999 w 5729614"/>
              <a:gd name="connsiteY176" fmla="*/ 353582 h 5729562"/>
              <a:gd name="connsiteX177" fmla="*/ 2859999 w 5729614"/>
              <a:gd name="connsiteY177" fmla="*/ 226373 h 5729562"/>
              <a:gd name="connsiteX178" fmla="*/ 5729559 w 5729614"/>
              <a:gd name="connsiteY178" fmla="*/ 2803599 h 5729562"/>
              <a:gd name="connsiteX179" fmla="*/ 5729560 w 5729614"/>
              <a:gd name="connsiteY179" fmla="*/ 2902611 h 5729562"/>
              <a:gd name="connsiteX180" fmla="*/ 5663521 w 5729614"/>
              <a:gd name="connsiteY180" fmla="*/ 2902705 h 5729562"/>
              <a:gd name="connsiteX181" fmla="*/ 5663521 w 5729614"/>
              <a:gd name="connsiteY181" fmla="*/ 2869638 h 5729562"/>
              <a:gd name="connsiteX182" fmla="*/ 5630454 w 5729614"/>
              <a:gd name="connsiteY182" fmla="*/ 2869638 h 5729562"/>
              <a:gd name="connsiteX183" fmla="*/ 5630548 w 5729614"/>
              <a:gd name="connsiteY183" fmla="*/ 2803599 h 5729562"/>
              <a:gd name="connsiteX184" fmla="*/ 2926053 w 5729614"/>
              <a:gd name="connsiteY184" fmla="*/ 94 h 5729562"/>
              <a:gd name="connsiteX185" fmla="*/ 2926054 w 5729614"/>
              <a:gd name="connsiteY185" fmla="*/ 99105 h 5729562"/>
              <a:gd name="connsiteX186" fmla="*/ 2860014 w 5729614"/>
              <a:gd name="connsiteY186" fmla="*/ 99198 h 5729562"/>
              <a:gd name="connsiteX187" fmla="*/ 2860015 w 5729614"/>
              <a:gd name="connsiteY187" fmla="*/ 66132 h 5729562"/>
              <a:gd name="connsiteX188" fmla="*/ 2826949 w 5729614"/>
              <a:gd name="connsiteY188" fmla="*/ 66132 h 5729562"/>
              <a:gd name="connsiteX189" fmla="*/ 2826949 w 5729614"/>
              <a:gd name="connsiteY189" fmla="*/ 0 h 572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Lst>
            <a:rect l="l" t="t" r="r" b="b"/>
            <a:pathLst>
              <a:path w="5729614" h="5729562">
                <a:moveTo>
                  <a:pt x="5729560" y="5630458"/>
                </a:moveTo>
                <a:lnTo>
                  <a:pt x="5729467" y="5729562"/>
                </a:lnTo>
                <a:lnTo>
                  <a:pt x="5674357" y="5729562"/>
                </a:lnTo>
                <a:lnTo>
                  <a:pt x="5674450" y="5696590"/>
                </a:lnTo>
                <a:lnTo>
                  <a:pt x="5663429" y="5696590"/>
                </a:lnTo>
                <a:lnTo>
                  <a:pt x="5663522" y="5630551"/>
                </a:lnTo>
                <a:close/>
                <a:moveTo>
                  <a:pt x="99103" y="1"/>
                </a:moveTo>
                <a:lnTo>
                  <a:pt x="99105" y="66134"/>
                </a:lnTo>
                <a:lnTo>
                  <a:pt x="33065" y="66039"/>
                </a:lnTo>
                <a:lnTo>
                  <a:pt x="33066" y="55206"/>
                </a:lnTo>
                <a:lnTo>
                  <a:pt x="0" y="55205"/>
                </a:lnTo>
                <a:lnTo>
                  <a:pt x="0" y="95"/>
                </a:lnTo>
                <a:close/>
                <a:moveTo>
                  <a:pt x="2926054" y="2770533"/>
                </a:moveTo>
                <a:lnTo>
                  <a:pt x="2926055" y="2803599"/>
                </a:lnTo>
                <a:lnTo>
                  <a:pt x="2959120" y="2803599"/>
                </a:lnTo>
                <a:lnTo>
                  <a:pt x="2959027" y="2869638"/>
                </a:lnTo>
                <a:lnTo>
                  <a:pt x="2860016" y="2869638"/>
                </a:lnTo>
                <a:lnTo>
                  <a:pt x="2860016" y="2770626"/>
                </a:lnTo>
                <a:close/>
                <a:moveTo>
                  <a:pt x="358798" y="59"/>
                </a:moveTo>
                <a:lnTo>
                  <a:pt x="358797" y="66108"/>
                </a:lnTo>
                <a:lnTo>
                  <a:pt x="228947" y="66108"/>
                </a:lnTo>
                <a:lnTo>
                  <a:pt x="228946" y="59"/>
                </a:lnTo>
                <a:close/>
                <a:moveTo>
                  <a:pt x="5729614" y="5370861"/>
                </a:moveTo>
                <a:lnTo>
                  <a:pt x="5729614" y="5500711"/>
                </a:lnTo>
                <a:lnTo>
                  <a:pt x="5663565" y="5500712"/>
                </a:lnTo>
                <a:lnTo>
                  <a:pt x="5663565" y="5370860"/>
                </a:lnTo>
                <a:close/>
                <a:moveTo>
                  <a:pt x="3213440" y="2803565"/>
                </a:moveTo>
                <a:lnTo>
                  <a:pt x="3213440" y="2869614"/>
                </a:lnTo>
                <a:lnTo>
                  <a:pt x="3086231" y="2869614"/>
                </a:lnTo>
                <a:lnTo>
                  <a:pt x="3086231" y="2803565"/>
                </a:lnTo>
                <a:close/>
                <a:moveTo>
                  <a:pt x="2926050" y="2516145"/>
                </a:moveTo>
                <a:lnTo>
                  <a:pt x="2926051" y="2643354"/>
                </a:lnTo>
                <a:lnTo>
                  <a:pt x="2860002" y="2643354"/>
                </a:lnTo>
                <a:lnTo>
                  <a:pt x="2860002" y="2516146"/>
                </a:lnTo>
                <a:close/>
                <a:moveTo>
                  <a:pt x="618671" y="175"/>
                </a:moveTo>
                <a:lnTo>
                  <a:pt x="618671" y="66224"/>
                </a:lnTo>
                <a:lnTo>
                  <a:pt x="488820" y="66224"/>
                </a:lnTo>
                <a:lnTo>
                  <a:pt x="488820" y="175"/>
                </a:lnTo>
                <a:close/>
                <a:moveTo>
                  <a:pt x="5729596" y="5110988"/>
                </a:moveTo>
                <a:lnTo>
                  <a:pt x="5729596" y="5240839"/>
                </a:lnTo>
                <a:lnTo>
                  <a:pt x="5663548" y="5240839"/>
                </a:lnTo>
                <a:lnTo>
                  <a:pt x="5663548" y="5110988"/>
                </a:lnTo>
                <a:close/>
                <a:moveTo>
                  <a:pt x="3467801" y="2803644"/>
                </a:moveTo>
                <a:lnTo>
                  <a:pt x="3467801" y="2869692"/>
                </a:lnTo>
                <a:lnTo>
                  <a:pt x="3340592" y="2869693"/>
                </a:lnTo>
                <a:lnTo>
                  <a:pt x="3340592" y="2803645"/>
                </a:lnTo>
                <a:close/>
                <a:moveTo>
                  <a:pt x="2926035" y="2261691"/>
                </a:moveTo>
                <a:lnTo>
                  <a:pt x="2926035" y="2388900"/>
                </a:lnTo>
                <a:lnTo>
                  <a:pt x="2859987" y="2388900"/>
                </a:lnTo>
                <a:lnTo>
                  <a:pt x="2859987" y="2261691"/>
                </a:lnTo>
                <a:close/>
                <a:moveTo>
                  <a:pt x="5729395" y="4851675"/>
                </a:moveTo>
                <a:lnTo>
                  <a:pt x="5729395" y="4981525"/>
                </a:lnTo>
                <a:lnTo>
                  <a:pt x="5663346" y="4981526"/>
                </a:lnTo>
                <a:lnTo>
                  <a:pt x="5663345" y="4851675"/>
                </a:lnTo>
                <a:close/>
                <a:moveTo>
                  <a:pt x="878452" y="67"/>
                </a:moveTo>
                <a:lnTo>
                  <a:pt x="878451" y="66114"/>
                </a:lnTo>
                <a:lnTo>
                  <a:pt x="748599" y="66114"/>
                </a:lnTo>
                <a:lnTo>
                  <a:pt x="748600" y="67"/>
                </a:lnTo>
                <a:close/>
                <a:moveTo>
                  <a:pt x="3722255" y="2803629"/>
                </a:moveTo>
                <a:lnTo>
                  <a:pt x="3722255" y="2869679"/>
                </a:lnTo>
                <a:lnTo>
                  <a:pt x="3595047" y="2869679"/>
                </a:lnTo>
                <a:lnTo>
                  <a:pt x="3595046" y="2803630"/>
                </a:lnTo>
                <a:close/>
                <a:moveTo>
                  <a:pt x="2926020" y="2007237"/>
                </a:moveTo>
                <a:lnTo>
                  <a:pt x="2926020" y="2134445"/>
                </a:lnTo>
                <a:lnTo>
                  <a:pt x="2859972" y="2134445"/>
                </a:lnTo>
                <a:lnTo>
                  <a:pt x="2859972" y="2007237"/>
                </a:lnTo>
                <a:close/>
                <a:moveTo>
                  <a:pt x="5729603" y="4591335"/>
                </a:moveTo>
                <a:lnTo>
                  <a:pt x="5729603" y="4721186"/>
                </a:lnTo>
                <a:lnTo>
                  <a:pt x="5663555" y="4721186"/>
                </a:lnTo>
                <a:lnTo>
                  <a:pt x="5663555" y="4591335"/>
                </a:lnTo>
                <a:close/>
                <a:moveTo>
                  <a:pt x="1138323" y="48"/>
                </a:moveTo>
                <a:lnTo>
                  <a:pt x="1138325" y="66098"/>
                </a:lnTo>
                <a:lnTo>
                  <a:pt x="1008473" y="66098"/>
                </a:lnTo>
                <a:lnTo>
                  <a:pt x="1008474" y="50"/>
                </a:lnTo>
                <a:close/>
                <a:moveTo>
                  <a:pt x="3976710" y="2803614"/>
                </a:moveTo>
                <a:lnTo>
                  <a:pt x="3976710" y="2869662"/>
                </a:lnTo>
                <a:lnTo>
                  <a:pt x="3849501" y="2869663"/>
                </a:lnTo>
                <a:lnTo>
                  <a:pt x="3849501" y="2803615"/>
                </a:lnTo>
                <a:close/>
                <a:moveTo>
                  <a:pt x="2926005" y="1752782"/>
                </a:moveTo>
                <a:lnTo>
                  <a:pt x="2926005" y="1879991"/>
                </a:lnTo>
                <a:lnTo>
                  <a:pt x="2859957" y="1879991"/>
                </a:lnTo>
                <a:lnTo>
                  <a:pt x="2859957" y="1752782"/>
                </a:lnTo>
                <a:close/>
                <a:moveTo>
                  <a:pt x="5729588" y="4331594"/>
                </a:moveTo>
                <a:lnTo>
                  <a:pt x="5729588" y="4461445"/>
                </a:lnTo>
                <a:lnTo>
                  <a:pt x="5663539" y="4461445"/>
                </a:lnTo>
                <a:lnTo>
                  <a:pt x="5663539" y="4331594"/>
                </a:lnTo>
                <a:close/>
                <a:moveTo>
                  <a:pt x="1398065" y="33"/>
                </a:moveTo>
                <a:lnTo>
                  <a:pt x="1398064" y="66080"/>
                </a:lnTo>
                <a:lnTo>
                  <a:pt x="1268215" y="66082"/>
                </a:lnTo>
                <a:lnTo>
                  <a:pt x="1268214" y="33"/>
                </a:lnTo>
                <a:close/>
                <a:moveTo>
                  <a:pt x="4231164" y="2803599"/>
                </a:moveTo>
                <a:lnTo>
                  <a:pt x="4231164" y="2869647"/>
                </a:lnTo>
                <a:lnTo>
                  <a:pt x="4103955" y="2869648"/>
                </a:lnTo>
                <a:lnTo>
                  <a:pt x="4103955" y="2803600"/>
                </a:lnTo>
                <a:close/>
                <a:moveTo>
                  <a:pt x="2925989" y="1498327"/>
                </a:moveTo>
                <a:lnTo>
                  <a:pt x="2925989" y="1625535"/>
                </a:lnTo>
                <a:lnTo>
                  <a:pt x="2859941" y="1625535"/>
                </a:lnTo>
                <a:lnTo>
                  <a:pt x="2859941" y="1498327"/>
                </a:lnTo>
                <a:close/>
                <a:moveTo>
                  <a:pt x="5729477" y="4072187"/>
                </a:moveTo>
                <a:lnTo>
                  <a:pt x="5729478" y="4202038"/>
                </a:lnTo>
                <a:lnTo>
                  <a:pt x="5663430" y="4202038"/>
                </a:lnTo>
                <a:lnTo>
                  <a:pt x="5663429" y="4072187"/>
                </a:lnTo>
                <a:close/>
                <a:moveTo>
                  <a:pt x="1657845" y="56"/>
                </a:moveTo>
                <a:lnTo>
                  <a:pt x="1657845" y="66104"/>
                </a:lnTo>
                <a:lnTo>
                  <a:pt x="1527993" y="66104"/>
                </a:lnTo>
                <a:lnTo>
                  <a:pt x="1527993" y="56"/>
                </a:lnTo>
                <a:close/>
                <a:moveTo>
                  <a:pt x="2926069" y="1244097"/>
                </a:moveTo>
                <a:lnTo>
                  <a:pt x="2926070" y="1371307"/>
                </a:lnTo>
                <a:lnTo>
                  <a:pt x="2860021" y="1371307"/>
                </a:lnTo>
                <a:lnTo>
                  <a:pt x="2860021" y="1244098"/>
                </a:lnTo>
                <a:close/>
                <a:moveTo>
                  <a:pt x="4485620" y="2803585"/>
                </a:moveTo>
                <a:lnTo>
                  <a:pt x="4485620" y="2869633"/>
                </a:lnTo>
                <a:lnTo>
                  <a:pt x="4358410" y="2869633"/>
                </a:lnTo>
                <a:lnTo>
                  <a:pt x="4358410" y="2803585"/>
                </a:lnTo>
                <a:close/>
                <a:moveTo>
                  <a:pt x="5729594" y="3812073"/>
                </a:moveTo>
                <a:lnTo>
                  <a:pt x="5729594" y="3941924"/>
                </a:lnTo>
                <a:lnTo>
                  <a:pt x="5663545" y="3941924"/>
                </a:lnTo>
                <a:lnTo>
                  <a:pt x="5663546" y="3812073"/>
                </a:lnTo>
                <a:close/>
                <a:moveTo>
                  <a:pt x="1917586" y="40"/>
                </a:moveTo>
                <a:lnTo>
                  <a:pt x="1917586" y="66088"/>
                </a:lnTo>
                <a:lnTo>
                  <a:pt x="1787734" y="66088"/>
                </a:lnTo>
                <a:lnTo>
                  <a:pt x="1787735" y="41"/>
                </a:lnTo>
                <a:close/>
                <a:moveTo>
                  <a:pt x="2926093" y="989736"/>
                </a:moveTo>
                <a:lnTo>
                  <a:pt x="2926093" y="1116945"/>
                </a:lnTo>
                <a:lnTo>
                  <a:pt x="2860044" y="1116945"/>
                </a:lnTo>
                <a:lnTo>
                  <a:pt x="2860044" y="989737"/>
                </a:lnTo>
                <a:close/>
                <a:moveTo>
                  <a:pt x="4740074" y="2803570"/>
                </a:moveTo>
                <a:lnTo>
                  <a:pt x="4740075" y="2869618"/>
                </a:lnTo>
                <a:lnTo>
                  <a:pt x="4612864" y="2869618"/>
                </a:lnTo>
                <a:lnTo>
                  <a:pt x="4612864" y="2803570"/>
                </a:lnTo>
                <a:close/>
                <a:moveTo>
                  <a:pt x="5729483" y="3552667"/>
                </a:moveTo>
                <a:lnTo>
                  <a:pt x="5729484" y="3682518"/>
                </a:lnTo>
                <a:lnTo>
                  <a:pt x="5663436" y="3682518"/>
                </a:lnTo>
                <a:lnTo>
                  <a:pt x="5663435" y="3552667"/>
                </a:lnTo>
                <a:close/>
                <a:moveTo>
                  <a:pt x="2177458" y="24"/>
                </a:moveTo>
                <a:lnTo>
                  <a:pt x="2177458" y="66072"/>
                </a:lnTo>
                <a:lnTo>
                  <a:pt x="2047607" y="66072"/>
                </a:lnTo>
                <a:lnTo>
                  <a:pt x="2047607" y="24"/>
                </a:lnTo>
                <a:close/>
                <a:moveTo>
                  <a:pt x="2926077" y="735282"/>
                </a:moveTo>
                <a:lnTo>
                  <a:pt x="2926077" y="862491"/>
                </a:lnTo>
                <a:lnTo>
                  <a:pt x="2860029" y="862491"/>
                </a:lnTo>
                <a:lnTo>
                  <a:pt x="2860029" y="735282"/>
                </a:lnTo>
                <a:close/>
                <a:moveTo>
                  <a:pt x="4994528" y="2803555"/>
                </a:moveTo>
                <a:lnTo>
                  <a:pt x="4994528" y="2869603"/>
                </a:lnTo>
                <a:lnTo>
                  <a:pt x="4867319" y="2869604"/>
                </a:lnTo>
                <a:lnTo>
                  <a:pt x="4867319" y="2803556"/>
                </a:lnTo>
                <a:close/>
                <a:moveTo>
                  <a:pt x="2437239" y="47"/>
                </a:moveTo>
                <a:lnTo>
                  <a:pt x="2437239" y="66095"/>
                </a:lnTo>
                <a:lnTo>
                  <a:pt x="2307387" y="66095"/>
                </a:lnTo>
                <a:lnTo>
                  <a:pt x="2307387" y="47"/>
                </a:lnTo>
                <a:close/>
                <a:moveTo>
                  <a:pt x="5729562" y="3292327"/>
                </a:moveTo>
                <a:lnTo>
                  <a:pt x="5729562" y="3422177"/>
                </a:lnTo>
                <a:lnTo>
                  <a:pt x="5663514" y="3422178"/>
                </a:lnTo>
                <a:lnTo>
                  <a:pt x="5663513" y="3292327"/>
                </a:lnTo>
                <a:close/>
                <a:moveTo>
                  <a:pt x="2926062" y="480828"/>
                </a:moveTo>
                <a:lnTo>
                  <a:pt x="2926062" y="608036"/>
                </a:lnTo>
                <a:lnTo>
                  <a:pt x="2860014" y="608036"/>
                </a:lnTo>
                <a:lnTo>
                  <a:pt x="2860014" y="480828"/>
                </a:lnTo>
                <a:close/>
                <a:moveTo>
                  <a:pt x="5248982" y="2803540"/>
                </a:moveTo>
                <a:lnTo>
                  <a:pt x="5248982" y="2869588"/>
                </a:lnTo>
                <a:lnTo>
                  <a:pt x="5121773" y="2869589"/>
                </a:lnTo>
                <a:lnTo>
                  <a:pt x="5121773" y="2803541"/>
                </a:lnTo>
                <a:close/>
                <a:moveTo>
                  <a:pt x="5729453" y="3032546"/>
                </a:moveTo>
                <a:lnTo>
                  <a:pt x="5729453" y="3162397"/>
                </a:lnTo>
                <a:lnTo>
                  <a:pt x="5663404" y="3162397"/>
                </a:lnTo>
                <a:lnTo>
                  <a:pt x="5663403" y="3032546"/>
                </a:lnTo>
                <a:close/>
                <a:moveTo>
                  <a:pt x="2697112" y="30"/>
                </a:moveTo>
                <a:lnTo>
                  <a:pt x="2697112" y="66078"/>
                </a:lnTo>
                <a:lnTo>
                  <a:pt x="2567260" y="66078"/>
                </a:lnTo>
                <a:lnTo>
                  <a:pt x="2567260" y="30"/>
                </a:lnTo>
                <a:close/>
                <a:moveTo>
                  <a:pt x="5503213" y="2803619"/>
                </a:moveTo>
                <a:lnTo>
                  <a:pt x="5503213" y="2869667"/>
                </a:lnTo>
                <a:lnTo>
                  <a:pt x="5376003" y="2869667"/>
                </a:lnTo>
                <a:lnTo>
                  <a:pt x="5376003" y="2803619"/>
                </a:lnTo>
                <a:close/>
                <a:moveTo>
                  <a:pt x="2926048" y="226373"/>
                </a:moveTo>
                <a:lnTo>
                  <a:pt x="2926049" y="353582"/>
                </a:lnTo>
                <a:lnTo>
                  <a:pt x="2859999" y="353582"/>
                </a:lnTo>
                <a:lnTo>
                  <a:pt x="2859999" y="226373"/>
                </a:lnTo>
                <a:close/>
                <a:moveTo>
                  <a:pt x="5729559" y="2803599"/>
                </a:moveTo>
                <a:lnTo>
                  <a:pt x="5729560" y="2902611"/>
                </a:lnTo>
                <a:lnTo>
                  <a:pt x="5663521" y="2902705"/>
                </a:lnTo>
                <a:lnTo>
                  <a:pt x="5663521" y="2869638"/>
                </a:lnTo>
                <a:lnTo>
                  <a:pt x="5630454" y="2869638"/>
                </a:lnTo>
                <a:lnTo>
                  <a:pt x="5630548" y="2803599"/>
                </a:lnTo>
                <a:close/>
                <a:moveTo>
                  <a:pt x="2926053" y="94"/>
                </a:moveTo>
                <a:lnTo>
                  <a:pt x="2926054" y="99105"/>
                </a:lnTo>
                <a:lnTo>
                  <a:pt x="2860014" y="99198"/>
                </a:lnTo>
                <a:lnTo>
                  <a:pt x="2860015" y="66132"/>
                </a:lnTo>
                <a:lnTo>
                  <a:pt x="2826949" y="66132"/>
                </a:lnTo>
                <a:lnTo>
                  <a:pt x="2826949" y="0"/>
                </a:lnTo>
                <a:close/>
              </a:path>
            </a:pathLst>
          </a:custGeom>
          <a:solidFill>
            <a:schemeClr val="accent1"/>
          </a:solidFill>
          <a:ln w="3175" cap="sq">
            <a:solidFill>
              <a:schemeClr val="accent1"/>
            </a:solidFill>
            <a:miter lim="800000"/>
          </a:ln>
        </p:spPr>
        <p:txBody>
          <a:bodyPr wrap="square" anchor="ctr">
            <a:noAutofit/>
          </a:bodyPr>
          <a:lstStyle>
            <a:lvl1pPr marL="0" indent="0" algn="ctr">
              <a:buNone/>
              <a:defRPr sz="500" b="1">
                <a:solidFill>
                  <a:sysClr val="windowText" lastClr="000000"/>
                </a:solidFill>
              </a:defRPr>
            </a:lvl1pPr>
          </a:lstStyle>
          <a:p>
            <a:pPr lvl="0"/>
            <a:r>
              <a:rPr lang="fi-FI" dirty="0"/>
              <a:t> </a:t>
            </a:r>
          </a:p>
        </p:txBody>
      </p:sp>
      <p:sp>
        <p:nvSpPr>
          <p:cNvPr id="5" name="Tekstin paikkamerkki 4">
            <a:extLst>
              <a:ext uri="{FF2B5EF4-FFF2-40B4-BE49-F238E27FC236}">
                <a16:creationId xmlns:a16="http://schemas.microsoft.com/office/drawing/2014/main" id="{D70415D1-31E8-72C2-0567-B5A2BC0DE711}"/>
              </a:ext>
              <a:ext uri="{C183D7F6-B498-43B3-948B-1728B52AA6E4}">
                <adec:decorative xmlns:adec="http://schemas.microsoft.com/office/drawing/2017/decorative" val="1"/>
              </a:ext>
            </a:extLst>
          </p:cNvPr>
          <p:cNvSpPr>
            <a:spLocks noGrp="1"/>
          </p:cNvSpPr>
          <p:nvPr>
            <p:ph type="body" sz="quarter" idx="30" hasCustomPrompt="1"/>
          </p:nvPr>
        </p:nvSpPr>
        <p:spPr>
          <a:xfrm>
            <a:off x="2808175" y="1713503"/>
            <a:ext cx="2768600" cy="1490663"/>
          </a:xfrm>
          <a:prstGeom prst="roundRect">
            <a:avLst/>
          </a:prstGeom>
          <a:solidFill>
            <a:schemeClr val="bg2"/>
          </a:solidFill>
          <a:ln w="38100">
            <a:solidFill>
              <a:schemeClr val="accent1"/>
            </a:solidFill>
          </a:ln>
        </p:spPr>
        <p:txBody>
          <a:bodyPr anchor="ctr"/>
          <a:lstStyle>
            <a:lvl1pPr marL="0" indent="0" algn="ctr">
              <a:buNone/>
              <a:defRPr sz="2000" b="1">
                <a:solidFill>
                  <a:schemeClr val="bg1"/>
                </a:solidFill>
              </a:defRPr>
            </a:lvl1pPr>
          </a:lstStyle>
          <a:p>
            <a:pPr lvl="0"/>
            <a:r>
              <a:rPr lang="fi-FI" dirty="0"/>
              <a:t> </a:t>
            </a:r>
          </a:p>
        </p:txBody>
      </p:sp>
      <p:sp>
        <p:nvSpPr>
          <p:cNvPr id="10" name="Tekstin paikkamerkki 4">
            <a:extLst>
              <a:ext uri="{FF2B5EF4-FFF2-40B4-BE49-F238E27FC236}">
                <a16:creationId xmlns:a16="http://schemas.microsoft.com/office/drawing/2014/main" id="{7F46F4AD-C070-AA91-AEAC-E8762FD8F9C3}"/>
              </a:ext>
              <a:ext uri="{C183D7F6-B498-43B3-948B-1728B52AA6E4}">
                <adec:decorative xmlns:adec="http://schemas.microsoft.com/office/drawing/2017/decorative" val="1"/>
              </a:ext>
            </a:extLst>
          </p:cNvPr>
          <p:cNvSpPr>
            <a:spLocks noGrp="1"/>
          </p:cNvSpPr>
          <p:nvPr>
            <p:ph type="body" sz="quarter" idx="31" hasCustomPrompt="1"/>
          </p:nvPr>
        </p:nvSpPr>
        <p:spPr>
          <a:xfrm>
            <a:off x="6615225" y="1713503"/>
            <a:ext cx="2768600" cy="1490663"/>
          </a:xfrm>
          <a:prstGeom prst="roundRect">
            <a:avLst/>
          </a:prstGeom>
          <a:solidFill>
            <a:schemeClr val="bg2"/>
          </a:solidFill>
          <a:ln w="38100">
            <a:solidFill>
              <a:schemeClr val="accent1"/>
            </a:solidFill>
          </a:ln>
        </p:spPr>
        <p:txBody>
          <a:bodyPr anchor="ctr"/>
          <a:lstStyle>
            <a:lvl1pPr marL="0" indent="0" algn="ctr">
              <a:buNone/>
              <a:defRPr sz="2000" b="1">
                <a:solidFill>
                  <a:schemeClr val="bg1"/>
                </a:solidFill>
              </a:defRPr>
            </a:lvl1pPr>
          </a:lstStyle>
          <a:p>
            <a:pPr lvl="0"/>
            <a:r>
              <a:rPr lang="fi-FI" dirty="0"/>
              <a:t> </a:t>
            </a:r>
          </a:p>
        </p:txBody>
      </p:sp>
      <p:sp>
        <p:nvSpPr>
          <p:cNvPr id="12" name="Tekstin paikkamerkki 4">
            <a:extLst>
              <a:ext uri="{FF2B5EF4-FFF2-40B4-BE49-F238E27FC236}">
                <a16:creationId xmlns:a16="http://schemas.microsoft.com/office/drawing/2014/main" id="{E93452A0-C54C-EF93-6B0F-6DCF43F1D825}"/>
              </a:ext>
              <a:ext uri="{C183D7F6-B498-43B3-948B-1728B52AA6E4}">
                <adec:decorative xmlns:adec="http://schemas.microsoft.com/office/drawing/2017/decorative" val="1"/>
              </a:ext>
            </a:extLst>
          </p:cNvPr>
          <p:cNvSpPr>
            <a:spLocks noGrp="1"/>
          </p:cNvSpPr>
          <p:nvPr>
            <p:ph type="body" sz="quarter" idx="33" hasCustomPrompt="1"/>
          </p:nvPr>
        </p:nvSpPr>
        <p:spPr>
          <a:xfrm>
            <a:off x="904650" y="4036808"/>
            <a:ext cx="2768600" cy="1490663"/>
          </a:xfrm>
          <a:prstGeom prst="roundRect">
            <a:avLst/>
          </a:prstGeom>
          <a:solidFill>
            <a:schemeClr val="bg1"/>
          </a:solidFill>
          <a:ln w="38100">
            <a:solidFill>
              <a:schemeClr val="accent1"/>
            </a:solidFill>
          </a:ln>
        </p:spPr>
        <p:txBody>
          <a:bodyPr anchor="ctr"/>
          <a:lstStyle>
            <a:lvl1pPr marL="0" indent="0" algn="ctr">
              <a:buNone/>
              <a:defRPr sz="2000" b="1"/>
            </a:lvl1pPr>
          </a:lstStyle>
          <a:p>
            <a:pPr lvl="0"/>
            <a:r>
              <a:rPr lang="fi-FI" dirty="0"/>
              <a:t> </a:t>
            </a:r>
          </a:p>
        </p:txBody>
      </p:sp>
      <p:sp>
        <p:nvSpPr>
          <p:cNvPr id="13" name="Tekstin paikkamerkki 4">
            <a:extLst>
              <a:ext uri="{FF2B5EF4-FFF2-40B4-BE49-F238E27FC236}">
                <a16:creationId xmlns:a16="http://schemas.microsoft.com/office/drawing/2014/main" id="{ACC8DB01-BFB2-881E-76DE-99F15191E8EA}"/>
              </a:ext>
              <a:ext uri="{C183D7F6-B498-43B3-948B-1728B52AA6E4}">
                <adec:decorative xmlns:adec="http://schemas.microsoft.com/office/drawing/2017/decorative" val="1"/>
              </a:ext>
            </a:extLst>
          </p:cNvPr>
          <p:cNvSpPr>
            <a:spLocks noGrp="1"/>
          </p:cNvSpPr>
          <p:nvPr>
            <p:ph type="body" sz="quarter" idx="34" hasCustomPrompt="1"/>
          </p:nvPr>
        </p:nvSpPr>
        <p:spPr>
          <a:xfrm>
            <a:off x="4711700" y="4036808"/>
            <a:ext cx="2768600" cy="1490663"/>
          </a:xfrm>
          <a:prstGeom prst="roundRect">
            <a:avLst/>
          </a:prstGeom>
          <a:solidFill>
            <a:schemeClr val="bg1"/>
          </a:solidFill>
          <a:ln w="38100">
            <a:solidFill>
              <a:schemeClr val="accent1"/>
            </a:solidFill>
          </a:ln>
        </p:spPr>
        <p:txBody>
          <a:bodyPr anchor="ctr"/>
          <a:lstStyle>
            <a:lvl1pPr marL="0" indent="0" algn="ctr">
              <a:buNone/>
              <a:defRPr sz="2000" b="1"/>
            </a:lvl1pPr>
          </a:lstStyle>
          <a:p>
            <a:pPr lvl="0"/>
            <a:r>
              <a:rPr lang="fi-FI" dirty="0"/>
              <a:t> </a:t>
            </a:r>
          </a:p>
        </p:txBody>
      </p:sp>
      <p:sp>
        <p:nvSpPr>
          <p:cNvPr id="16" name="Tekstin paikkamerkki 4">
            <a:extLst>
              <a:ext uri="{FF2B5EF4-FFF2-40B4-BE49-F238E27FC236}">
                <a16:creationId xmlns:a16="http://schemas.microsoft.com/office/drawing/2014/main" id="{4396A2DF-D1B5-EFBD-DDD8-50F3B6153C68}"/>
              </a:ext>
              <a:ext uri="{C183D7F6-B498-43B3-948B-1728B52AA6E4}">
                <adec:decorative xmlns:adec="http://schemas.microsoft.com/office/drawing/2017/decorative" val="1"/>
              </a:ext>
            </a:extLst>
          </p:cNvPr>
          <p:cNvSpPr>
            <a:spLocks noGrp="1"/>
          </p:cNvSpPr>
          <p:nvPr>
            <p:ph type="body" sz="quarter" idx="35" hasCustomPrompt="1"/>
          </p:nvPr>
        </p:nvSpPr>
        <p:spPr>
          <a:xfrm>
            <a:off x="8518750" y="4036808"/>
            <a:ext cx="2768600" cy="1490663"/>
          </a:xfrm>
          <a:prstGeom prst="roundRect">
            <a:avLst/>
          </a:prstGeom>
          <a:solidFill>
            <a:schemeClr val="bg1"/>
          </a:solidFill>
          <a:ln w="38100">
            <a:solidFill>
              <a:schemeClr val="accent1"/>
            </a:solidFill>
          </a:ln>
        </p:spPr>
        <p:txBody>
          <a:bodyPr anchor="ctr"/>
          <a:lstStyle>
            <a:lvl1pPr marL="0" indent="0" algn="ctr">
              <a:buNone/>
              <a:defRPr sz="2000" b="1"/>
            </a:lvl1pPr>
          </a:lstStyle>
          <a:p>
            <a:pPr lvl="0"/>
            <a:r>
              <a:rPr lang="fi-FI" dirty="0"/>
              <a:t> </a:t>
            </a:r>
          </a:p>
        </p:txBody>
      </p:sp>
      <p:sp>
        <p:nvSpPr>
          <p:cNvPr id="4" name="Tekstin paikkamerkki 1">
            <a:extLst>
              <a:ext uri="{FF2B5EF4-FFF2-40B4-BE49-F238E27FC236}">
                <a16:creationId xmlns:a16="http://schemas.microsoft.com/office/drawing/2014/main" id="{B20E35B9-52AA-7482-9143-6E5FB7159D2E}"/>
              </a:ext>
            </a:extLst>
          </p:cNvPr>
          <p:cNvSpPr>
            <a:spLocks noGrp="1"/>
          </p:cNvSpPr>
          <p:nvPr>
            <p:ph type="body" sz="quarter" idx="36" hasCustomPrompt="1"/>
          </p:nvPr>
        </p:nvSpPr>
        <p:spPr>
          <a:xfrm>
            <a:off x="2808175" y="1946866"/>
            <a:ext cx="2768600" cy="1044574"/>
          </a:xfrm>
          <a:prstGeom prst="rect">
            <a:avLst/>
          </a:prstGeom>
          <a:noFill/>
        </p:spPr>
        <p:txBody>
          <a:bodyPr anchor="ctr"/>
          <a:lstStyle>
            <a:lvl1pPr marL="0" indent="0" algn="ctr">
              <a:buNone/>
              <a:defRPr sz="2000" b="1">
                <a:solidFill>
                  <a:schemeClr val="tx1"/>
                </a:solidFill>
              </a:defRPr>
            </a:lvl1pPr>
          </a:lstStyle>
          <a:p>
            <a:pPr lvl="0"/>
            <a:r>
              <a:rPr lang="fi-FI" dirty="0"/>
              <a:t>Tekstipaikka 1</a:t>
            </a:r>
          </a:p>
        </p:txBody>
      </p:sp>
      <p:sp>
        <p:nvSpPr>
          <p:cNvPr id="8" name="Tekstin paikkamerkki 2">
            <a:extLst>
              <a:ext uri="{FF2B5EF4-FFF2-40B4-BE49-F238E27FC236}">
                <a16:creationId xmlns:a16="http://schemas.microsoft.com/office/drawing/2014/main" id="{51106470-31D6-506D-8561-04032F111C89}"/>
              </a:ext>
            </a:extLst>
          </p:cNvPr>
          <p:cNvSpPr>
            <a:spLocks noGrp="1"/>
          </p:cNvSpPr>
          <p:nvPr>
            <p:ph type="body" sz="quarter" idx="37" hasCustomPrompt="1"/>
          </p:nvPr>
        </p:nvSpPr>
        <p:spPr>
          <a:xfrm>
            <a:off x="6615225" y="1946866"/>
            <a:ext cx="2768600" cy="1044574"/>
          </a:xfrm>
          <a:prstGeom prst="rect">
            <a:avLst/>
          </a:prstGeom>
          <a:noFill/>
        </p:spPr>
        <p:txBody>
          <a:bodyPr anchor="ctr"/>
          <a:lstStyle>
            <a:lvl1pPr marL="0" indent="0" algn="ctr">
              <a:buNone/>
              <a:defRPr sz="2000" b="1">
                <a:solidFill>
                  <a:schemeClr val="tx1"/>
                </a:solidFill>
              </a:defRPr>
            </a:lvl1pPr>
          </a:lstStyle>
          <a:p>
            <a:pPr lvl="0"/>
            <a:r>
              <a:rPr lang="fi-FI" dirty="0"/>
              <a:t>Tekstipaikka 2</a:t>
            </a:r>
          </a:p>
        </p:txBody>
      </p:sp>
      <p:sp>
        <p:nvSpPr>
          <p:cNvPr id="9" name="Tekstin paikkamerkki 3">
            <a:extLst>
              <a:ext uri="{FF2B5EF4-FFF2-40B4-BE49-F238E27FC236}">
                <a16:creationId xmlns:a16="http://schemas.microsoft.com/office/drawing/2014/main" id="{4286ED9B-E988-5352-1E4E-F725FBD2A6E6}"/>
              </a:ext>
            </a:extLst>
          </p:cNvPr>
          <p:cNvSpPr>
            <a:spLocks noGrp="1"/>
          </p:cNvSpPr>
          <p:nvPr>
            <p:ph type="body" sz="quarter" idx="38" hasCustomPrompt="1"/>
          </p:nvPr>
        </p:nvSpPr>
        <p:spPr>
          <a:xfrm>
            <a:off x="904650" y="4249534"/>
            <a:ext cx="2768600" cy="1044574"/>
          </a:xfrm>
          <a:prstGeom prst="rect">
            <a:avLst/>
          </a:prstGeom>
          <a:noFill/>
        </p:spPr>
        <p:txBody>
          <a:bodyPr anchor="ctr"/>
          <a:lstStyle>
            <a:lvl1pPr marL="0" indent="0" algn="ctr">
              <a:buNone/>
              <a:defRPr sz="2000" b="1">
                <a:solidFill>
                  <a:sysClr val="windowText" lastClr="000000"/>
                </a:solidFill>
              </a:defRPr>
            </a:lvl1pPr>
          </a:lstStyle>
          <a:p>
            <a:pPr lvl="0"/>
            <a:r>
              <a:rPr lang="fi-FI" dirty="0"/>
              <a:t>Tekstipaikka 3</a:t>
            </a:r>
          </a:p>
        </p:txBody>
      </p:sp>
      <p:sp>
        <p:nvSpPr>
          <p:cNvPr id="11" name="Tekstin paikkamerkki 4">
            <a:extLst>
              <a:ext uri="{FF2B5EF4-FFF2-40B4-BE49-F238E27FC236}">
                <a16:creationId xmlns:a16="http://schemas.microsoft.com/office/drawing/2014/main" id="{A292CC10-A3BE-6DAF-6C60-DCD78A7223AF}"/>
              </a:ext>
            </a:extLst>
          </p:cNvPr>
          <p:cNvSpPr>
            <a:spLocks noGrp="1"/>
          </p:cNvSpPr>
          <p:nvPr>
            <p:ph type="body" sz="quarter" idx="39" hasCustomPrompt="1"/>
          </p:nvPr>
        </p:nvSpPr>
        <p:spPr>
          <a:xfrm>
            <a:off x="4710907" y="4249534"/>
            <a:ext cx="2768600" cy="1044574"/>
          </a:xfrm>
          <a:prstGeom prst="rect">
            <a:avLst/>
          </a:prstGeom>
          <a:noFill/>
        </p:spPr>
        <p:txBody>
          <a:bodyPr anchor="ctr"/>
          <a:lstStyle>
            <a:lvl1pPr marL="0" indent="0" algn="ctr">
              <a:buNone/>
              <a:defRPr sz="2000" b="1">
                <a:solidFill>
                  <a:sysClr val="windowText" lastClr="000000"/>
                </a:solidFill>
              </a:defRPr>
            </a:lvl1pPr>
          </a:lstStyle>
          <a:p>
            <a:pPr lvl="0"/>
            <a:r>
              <a:rPr lang="fi-FI" dirty="0"/>
              <a:t>Tekstipaikka 4</a:t>
            </a:r>
          </a:p>
        </p:txBody>
      </p:sp>
      <p:sp>
        <p:nvSpPr>
          <p:cNvPr id="14" name="Tekstin paikkamerkki 5">
            <a:extLst>
              <a:ext uri="{FF2B5EF4-FFF2-40B4-BE49-F238E27FC236}">
                <a16:creationId xmlns:a16="http://schemas.microsoft.com/office/drawing/2014/main" id="{0CF922C7-7E30-2ADF-E999-368B1C347DA4}"/>
              </a:ext>
            </a:extLst>
          </p:cNvPr>
          <p:cNvSpPr>
            <a:spLocks noGrp="1"/>
          </p:cNvSpPr>
          <p:nvPr>
            <p:ph type="body" sz="quarter" idx="40" hasCustomPrompt="1"/>
          </p:nvPr>
        </p:nvSpPr>
        <p:spPr>
          <a:xfrm>
            <a:off x="8518750" y="4249534"/>
            <a:ext cx="2768600" cy="1044574"/>
          </a:xfrm>
          <a:prstGeom prst="rect">
            <a:avLst/>
          </a:prstGeom>
          <a:noFill/>
        </p:spPr>
        <p:txBody>
          <a:bodyPr anchor="ctr"/>
          <a:lstStyle>
            <a:lvl1pPr marL="0" indent="0" algn="ctr">
              <a:buNone/>
              <a:defRPr sz="2000" b="1">
                <a:solidFill>
                  <a:sysClr val="windowText" lastClr="000000"/>
                </a:solidFill>
              </a:defRPr>
            </a:lvl1pPr>
          </a:lstStyle>
          <a:p>
            <a:pPr lvl="0"/>
            <a:r>
              <a:rPr lang="fi-FI" dirty="0"/>
              <a:t>Tekstipaikka 4</a:t>
            </a:r>
          </a:p>
        </p:txBody>
      </p:sp>
      <p:sp>
        <p:nvSpPr>
          <p:cNvPr id="17" name="Tekstin paikkamerkki 6">
            <a:extLst>
              <a:ext uri="{FF2B5EF4-FFF2-40B4-BE49-F238E27FC236}">
                <a16:creationId xmlns:a16="http://schemas.microsoft.com/office/drawing/2014/main" id="{42BA15EA-6885-603F-E946-E5E7F872D6A8}"/>
              </a:ext>
            </a:extLst>
          </p:cNvPr>
          <p:cNvSpPr>
            <a:spLocks noGrp="1"/>
          </p:cNvSpPr>
          <p:nvPr>
            <p:ph type="body" sz="quarter" idx="14" hasCustomPrompt="1"/>
          </p:nvPr>
        </p:nvSpPr>
        <p:spPr>
          <a:xfrm>
            <a:off x="1595500" y="5772579"/>
            <a:ext cx="9109012" cy="475820"/>
          </a:xfrm>
        </p:spPr>
        <p:txBody>
          <a:bodyPr tIns="0" anchor="t"/>
          <a:lstStyle>
            <a:lvl1pPr marL="0" indent="0" algn="ctr">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Prosessikaavio kuvaa vaihe vaiheelta, miten jokin työ tai tehtävä etenee. Se selkeyttää työvaiheiden järjestystä ja osallistujien rooleja sekä auttaa tunnistamaan mahdollisia kehityskohteita.</a:t>
            </a:r>
          </a:p>
        </p:txBody>
      </p:sp>
      <p:sp>
        <p:nvSpPr>
          <p:cNvPr id="7" name="Alatunnisteen paikkamerkki 6">
            <a:extLst>
              <a:ext uri="{FF2B5EF4-FFF2-40B4-BE49-F238E27FC236}">
                <a16:creationId xmlns:a16="http://schemas.microsoft.com/office/drawing/2014/main" id="{BAF64577-A186-1CE8-B489-C2FBFE0A3CCD}"/>
              </a:ext>
            </a:extLst>
          </p:cNvPr>
          <p:cNvSpPr>
            <a:spLocks noGrp="1"/>
          </p:cNvSpPr>
          <p:nvPr>
            <p:ph type="ftr" sz="quarter" idx="28"/>
          </p:nvPr>
        </p:nvSpPr>
        <p:spPr/>
        <p:txBody>
          <a:bodyPr/>
          <a:lstStyle/>
          <a:p>
            <a:endParaRPr lang="fi-FI" dirty="0"/>
          </a:p>
        </p:txBody>
      </p:sp>
      <p:sp>
        <p:nvSpPr>
          <p:cNvPr id="6" name="Päivämäärän paikkamerkki 5">
            <a:extLst>
              <a:ext uri="{FF2B5EF4-FFF2-40B4-BE49-F238E27FC236}">
                <a16:creationId xmlns:a16="http://schemas.microsoft.com/office/drawing/2014/main" id="{BA743619-D424-8006-9CD9-AAC6CD7D4BCA}"/>
              </a:ext>
            </a:extLst>
          </p:cNvPr>
          <p:cNvSpPr>
            <a:spLocks noGrp="1"/>
          </p:cNvSpPr>
          <p:nvPr>
            <p:ph type="dt" sz="half" idx="27"/>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B18C96AF-0A35-6C75-4205-74D747E10D08}"/>
              </a:ext>
            </a:extLst>
          </p:cNvPr>
          <p:cNvSpPr>
            <a:spLocks noGrp="1"/>
          </p:cNvSpPr>
          <p:nvPr>
            <p:ph type="sldNum" sz="quarter" idx="29"/>
          </p:nvPr>
        </p:nvSpPr>
        <p:spPr/>
        <p:txBody>
          <a:bodyPr/>
          <a:lstStyle/>
          <a:p>
            <a:fld id="{A9494116-C6F5-466F-B5C1-BBB074CB17FC}" type="slidenum">
              <a:rPr lang="fi-FI" smtClean="0"/>
              <a:pPr/>
              <a:t>‹#›</a:t>
            </a:fld>
            <a:endParaRPr lang="fi-FI" dirty="0"/>
          </a:p>
        </p:txBody>
      </p:sp>
      <p:sp>
        <p:nvSpPr>
          <p:cNvPr id="18" name="Logo">
            <a:extLst>
              <a:ext uri="{FF2B5EF4-FFF2-40B4-BE49-F238E27FC236}">
                <a16:creationId xmlns:a16="http://schemas.microsoft.com/office/drawing/2014/main" id="{A2D3509B-AB09-31BD-8AA2-0DDEC7A86F5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777147238"/>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type="obj" preserve="1">
  <p:cSld name="Otsikko ja sisältö  F">
    <p:spTree>
      <p:nvGrpSpPr>
        <p:cNvPr id="1" name=""/>
        <p:cNvGrpSpPr/>
        <p:nvPr/>
      </p:nvGrpSpPr>
      <p:grpSpPr>
        <a:xfrm>
          <a:off x="0" y="0"/>
          <a:ext cx="0" cy="0"/>
          <a:chOff x="0" y="0"/>
          <a:chExt cx="0" cy="0"/>
        </a:xfrm>
      </p:grpSpPr>
      <p:sp>
        <p:nvSpPr>
          <p:cNvPr id="4" name="Freeform 5"/>
          <p:cNvSpPr>
            <a:spLocks noChangeAspect="1"/>
          </p:cNvSpPr>
          <p:nvPr/>
        </p:nvSpPr>
        <p:spPr bwMode="auto">
          <a:xfrm>
            <a:off x="10887075" y="0"/>
            <a:ext cx="1304925" cy="6858000"/>
          </a:xfrm>
          <a:custGeom>
            <a:avLst/>
            <a:gdLst>
              <a:gd name="T0" fmla="*/ 0 w 2700"/>
              <a:gd name="T1" fmla="*/ 16306 h 14300"/>
              <a:gd name="T2" fmla="*/ 212647 w 2700"/>
              <a:gd name="T3" fmla="*/ 144354 h 14300"/>
              <a:gd name="T4" fmla="*/ 212647 w 2700"/>
              <a:gd name="T5" fmla="*/ 290626 h 14300"/>
              <a:gd name="T6" fmla="*/ 0 w 2700"/>
              <a:gd name="T7" fmla="*/ 418674 h 14300"/>
              <a:gd name="T8" fmla="*/ 212647 w 2700"/>
              <a:gd name="T9" fmla="*/ 546722 h 14300"/>
              <a:gd name="T10" fmla="*/ 212647 w 2700"/>
              <a:gd name="T11" fmla="*/ 692994 h 14300"/>
              <a:gd name="T12" fmla="*/ 0 w 2700"/>
              <a:gd name="T13" fmla="*/ 820083 h 14300"/>
              <a:gd name="T14" fmla="*/ 212647 w 2700"/>
              <a:gd name="T15" fmla="*/ 948130 h 14300"/>
              <a:gd name="T16" fmla="*/ 212647 w 2700"/>
              <a:gd name="T17" fmla="*/ 1094403 h 14300"/>
              <a:gd name="T18" fmla="*/ 0 w 2700"/>
              <a:gd name="T19" fmla="*/ 1221971 h 14300"/>
              <a:gd name="T20" fmla="*/ 212647 w 2700"/>
              <a:gd name="T21" fmla="*/ 1350019 h 14300"/>
              <a:gd name="T22" fmla="*/ 212647 w 2700"/>
              <a:gd name="T23" fmla="*/ 1496291 h 14300"/>
              <a:gd name="T24" fmla="*/ 0 w 2700"/>
              <a:gd name="T25" fmla="*/ 1624339 h 14300"/>
              <a:gd name="T26" fmla="*/ 212647 w 2700"/>
              <a:gd name="T27" fmla="*/ 1752387 h 14300"/>
              <a:gd name="T28" fmla="*/ 212647 w 2700"/>
              <a:gd name="T29" fmla="*/ 1898659 h 14300"/>
              <a:gd name="T30" fmla="*/ 0 w 2700"/>
              <a:gd name="T31" fmla="*/ 2026707 h 14300"/>
              <a:gd name="T32" fmla="*/ 212647 w 2700"/>
              <a:gd name="T33" fmla="*/ 2154755 h 14300"/>
              <a:gd name="T34" fmla="*/ 212647 w 2700"/>
              <a:gd name="T35" fmla="*/ 2301027 h 14300"/>
              <a:gd name="T36" fmla="*/ 0 w 2700"/>
              <a:gd name="T37" fmla="*/ 2429554 h 14300"/>
              <a:gd name="T38" fmla="*/ 212647 w 2700"/>
              <a:gd name="T39" fmla="*/ 2557602 h 14300"/>
              <a:gd name="T40" fmla="*/ 212647 w 2700"/>
              <a:gd name="T41" fmla="*/ 2703874 h 14300"/>
              <a:gd name="T42" fmla="*/ 0 w 2700"/>
              <a:gd name="T43" fmla="*/ 2831443 h 14300"/>
              <a:gd name="T44" fmla="*/ 212647 w 2700"/>
              <a:gd name="T45" fmla="*/ 2959970 h 14300"/>
              <a:gd name="T46" fmla="*/ 212647 w 2700"/>
              <a:gd name="T47" fmla="*/ 3105763 h 14300"/>
              <a:gd name="T48" fmla="*/ 0 w 2700"/>
              <a:gd name="T49" fmla="*/ 3232852 h 14300"/>
              <a:gd name="T50" fmla="*/ 212647 w 2700"/>
              <a:gd name="T51" fmla="*/ 3360900 h 14300"/>
              <a:gd name="T52" fmla="*/ 212647 w 2700"/>
              <a:gd name="T53" fmla="*/ 3507172 h 14300"/>
              <a:gd name="T54" fmla="*/ 0 w 2700"/>
              <a:gd name="T55" fmla="*/ 3635220 h 14300"/>
              <a:gd name="T56" fmla="*/ 212647 w 2700"/>
              <a:gd name="T57" fmla="*/ 3763268 h 14300"/>
              <a:gd name="T58" fmla="*/ 212647 w 2700"/>
              <a:gd name="T59" fmla="*/ 3909540 h 14300"/>
              <a:gd name="T60" fmla="*/ 0 w 2700"/>
              <a:gd name="T61" fmla="*/ 4037588 h 14300"/>
              <a:gd name="T62" fmla="*/ 212647 w 2700"/>
              <a:gd name="T63" fmla="*/ 4165636 h 14300"/>
              <a:gd name="T64" fmla="*/ 212647 w 2700"/>
              <a:gd name="T65" fmla="*/ 4311908 h 14300"/>
              <a:gd name="T66" fmla="*/ 0 w 2700"/>
              <a:gd name="T67" fmla="*/ 4439476 h 14300"/>
              <a:gd name="T68" fmla="*/ 212647 w 2700"/>
              <a:gd name="T69" fmla="*/ 4568003 h 14300"/>
              <a:gd name="T70" fmla="*/ 262425 w 2700"/>
              <a:gd name="T71" fmla="*/ 4655287 h 14300"/>
              <a:gd name="T72" fmla="*/ 44463 w 2700"/>
              <a:gd name="T73" fmla="*/ 4785733 h 14300"/>
              <a:gd name="T74" fmla="*/ 48812 w 2700"/>
              <a:gd name="T75" fmla="*/ 4928648 h 14300"/>
              <a:gd name="T76" fmla="*/ 262425 w 2700"/>
              <a:gd name="T77" fmla="*/ 5058135 h 14300"/>
              <a:gd name="T78" fmla="*/ 46396 w 2700"/>
              <a:gd name="T79" fmla="*/ 5187621 h 14300"/>
              <a:gd name="T80" fmla="*/ 48812 w 2700"/>
              <a:gd name="T81" fmla="*/ 5331016 h 14300"/>
              <a:gd name="T82" fmla="*/ 262425 w 2700"/>
              <a:gd name="T83" fmla="*/ 5460023 h 14300"/>
              <a:gd name="T84" fmla="*/ 46396 w 2700"/>
              <a:gd name="T85" fmla="*/ 5589510 h 14300"/>
              <a:gd name="T86" fmla="*/ 48812 w 2700"/>
              <a:gd name="T87" fmla="*/ 5732425 h 14300"/>
              <a:gd name="T88" fmla="*/ 262425 w 2700"/>
              <a:gd name="T89" fmla="*/ 5861432 h 14300"/>
              <a:gd name="T90" fmla="*/ 46396 w 2700"/>
              <a:gd name="T91" fmla="*/ 5991398 h 14300"/>
              <a:gd name="T92" fmla="*/ 48812 w 2700"/>
              <a:gd name="T93" fmla="*/ 6134793 h 14300"/>
              <a:gd name="T94" fmla="*/ 262425 w 2700"/>
              <a:gd name="T95" fmla="*/ 6263800 h 14300"/>
              <a:gd name="T96" fmla="*/ 46396 w 2700"/>
              <a:gd name="T97" fmla="*/ 6393287 h 14300"/>
              <a:gd name="T98" fmla="*/ 48812 w 2700"/>
              <a:gd name="T99" fmla="*/ 6537161 h 14300"/>
              <a:gd name="T100" fmla="*/ 262425 w 2700"/>
              <a:gd name="T101" fmla="*/ 6666168 h 14300"/>
              <a:gd name="T102" fmla="*/ 46396 w 2700"/>
              <a:gd name="T103" fmla="*/ 6795655 h 14300"/>
              <a:gd name="T104" fmla="*/ 1304878 w 2700"/>
              <a:gd name="T105" fmla="*/ 6858000 h 14300"/>
              <a:gd name="T106" fmla="*/ 1450 w 2700"/>
              <a:gd name="T107" fmla="*/ 0 h 143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700" h="14300">
                <a:moveTo>
                  <a:pt x="3" y="0"/>
                </a:moveTo>
                <a:cubicBezTo>
                  <a:pt x="1" y="11"/>
                  <a:pt x="0" y="22"/>
                  <a:pt x="0" y="34"/>
                </a:cubicBezTo>
                <a:cubicBezTo>
                  <a:pt x="0" y="102"/>
                  <a:pt x="40" y="159"/>
                  <a:pt x="101" y="185"/>
                </a:cubicBezTo>
                <a:cubicBezTo>
                  <a:pt x="105" y="186"/>
                  <a:pt x="440" y="301"/>
                  <a:pt x="440" y="301"/>
                </a:cubicBezTo>
                <a:cubicBezTo>
                  <a:pt x="440" y="301"/>
                  <a:pt x="543" y="338"/>
                  <a:pt x="543" y="454"/>
                </a:cubicBezTo>
                <a:cubicBezTo>
                  <a:pt x="543" y="523"/>
                  <a:pt x="501" y="582"/>
                  <a:pt x="440" y="606"/>
                </a:cubicBezTo>
                <a:cubicBezTo>
                  <a:pt x="437" y="607"/>
                  <a:pt x="96" y="724"/>
                  <a:pt x="96" y="724"/>
                </a:cubicBezTo>
                <a:cubicBezTo>
                  <a:pt x="96" y="724"/>
                  <a:pt x="0" y="756"/>
                  <a:pt x="0" y="873"/>
                </a:cubicBezTo>
                <a:cubicBezTo>
                  <a:pt x="0" y="940"/>
                  <a:pt x="40" y="998"/>
                  <a:pt x="101" y="1023"/>
                </a:cubicBezTo>
                <a:cubicBezTo>
                  <a:pt x="105" y="1025"/>
                  <a:pt x="440" y="1140"/>
                  <a:pt x="440" y="1140"/>
                </a:cubicBezTo>
                <a:cubicBezTo>
                  <a:pt x="440" y="1140"/>
                  <a:pt x="543" y="1177"/>
                  <a:pt x="543" y="1292"/>
                </a:cubicBezTo>
                <a:cubicBezTo>
                  <a:pt x="543" y="1362"/>
                  <a:pt x="501" y="1421"/>
                  <a:pt x="440" y="1445"/>
                </a:cubicBezTo>
                <a:cubicBezTo>
                  <a:pt x="437" y="1446"/>
                  <a:pt x="96" y="1562"/>
                  <a:pt x="96" y="1562"/>
                </a:cubicBezTo>
                <a:cubicBezTo>
                  <a:pt x="96" y="1562"/>
                  <a:pt x="0" y="1602"/>
                  <a:pt x="0" y="1710"/>
                </a:cubicBezTo>
                <a:cubicBezTo>
                  <a:pt x="0" y="1777"/>
                  <a:pt x="40" y="1835"/>
                  <a:pt x="101" y="1860"/>
                </a:cubicBezTo>
                <a:cubicBezTo>
                  <a:pt x="105" y="1862"/>
                  <a:pt x="440" y="1977"/>
                  <a:pt x="440" y="1977"/>
                </a:cubicBezTo>
                <a:cubicBezTo>
                  <a:pt x="440" y="1977"/>
                  <a:pt x="543" y="2013"/>
                  <a:pt x="543" y="2129"/>
                </a:cubicBezTo>
                <a:cubicBezTo>
                  <a:pt x="543" y="2199"/>
                  <a:pt x="501" y="2258"/>
                  <a:pt x="440" y="2282"/>
                </a:cubicBezTo>
                <a:cubicBezTo>
                  <a:pt x="437" y="2283"/>
                  <a:pt x="96" y="2400"/>
                  <a:pt x="96" y="2400"/>
                </a:cubicBezTo>
                <a:cubicBezTo>
                  <a:pt x="96" y="2400"/>
                  <a:pt x="0" y="2431"/>
                  <a:pt x="0" y="2548"/>
                </a:cubicBezTo>
                <a:cubicBezTo>
                  <a:pt x="0" y="2616"/>
                  <a:pt x="40" y="2674"/>
                  <a:pt x="101" y="2699"/>
                </a:cubicBezTo>
                <a:cubicBezTo>
                  <a:pt x="105" y="2700"/>
                  <a:pt x="440" y="2815"/>
                  <a:pt x="440" y="2815"/>
                </a:cubicBezTo>
                <a:cubicBezTo>
                  <a:pt x="440" y="2815"/>
                  <a:pt x="543" y="2852"/>
                  <a:pt x="543" y="2968"/>
                </a:cubicBezTo>
                <a:cubicBezTo>
                  <a:pt x="543" y="3037"/>
                  <a:pt x="501" y="3096"/>
                  <a:pt x="440" y="3120"/>
                </a:cubicBezTo>
                <a:cubicBezTo>
                  <a:pt x="437" y="3121"/>
                  <a:pt x="96" y="3239"/>
                  <a:pt x="96" y="3239"/>
                </a:cubicBezTo>
                <a:cubicBezTo>
                  <a:pt x="96" y="3239"/>
                  <a:pt x="0" y="3278"/>
                  <a:pt x="0" y="3387"/>
                </a:cubicBezTo>
                <a:cubicBezTo>
                  <a:pt x="0" y="3455"/>
                  <a:pt x="40" y="3513"/>
                  <a:pt x="101" y="3538"/>
                </a:cubicBezTo>
                <a:cubicBezTo>
                  <a:pt x="105" y="3539"/>
                  <a:pt x="440" y="3654"/>
                  <a:pt x="440" y="3654"/>
                </a:cubicBezTo>
                <a:cubicBezTo>
                  <a:pt x="440" y="3654"/>
                  <a:pt x="543" y="3691"/>
                  <a:pt x="543" y="3807"/>
                </a:cubicBezTo>
                <a:cubicBezTo>
                  <a:pt x="543" y="3876"/>
                  <a:pt x="501" y="3935"/>
                  <a:pt x="440" y="3959"/>
                </a:cubicBezTo>
                <a:cubicBezTo>
                  <a:pt x="437" y="3960"/>
                  <a:pt x="96" y="4077"/>
                  <a:pt x="96" y="4077"/>
                </a:cubicBezTo>
                <a:cubicBezTo>
                  <a:pt x="96" y="4077"/>
                  <a:pt x="0" y="4109"/>
                  <a:pt x="0" y="4226"/>
                </a:cubicBezTo>
                <a:cubicBezTo>
                  <a:pt x="0" y="4293"/>
                  <a:pt x="40" y="4351"/>
                  <a:pt x="101" y="4377"/>
                </a:cubicBezTo>
                <a:cubicBezTo>
                  <a:pt x="105" y="4378"/>
                  <a:pt x="440" y="4493"/>
                  <a:pt x="440" y="4493"/>
                </a:cubicBezTo>
                <a:cubicBezTo>
                  <a:pt x="440" y="4493"/>
                  <a:pt x="543" y="4530"/>
                  <a:pt x="543" y="4646"/>
                </a:cubicBezTo>
                <a:cubicBezTo>
                  <a:pt x="543" y="4715"/>
                  <a:pt x="501" y="4774"/>
                  <a:pt x="440" y="4798"/>
                </a:cubicBezTo>
                <a:cubicBezTo>
                  <a:pt x="437" y="4799"/>
                  <a:pt x="92" y="4918"/>
                  <a:pt x="92" y="4918"/>
                </a:cubicBezTo>
                <a:cubicBezTo>
                  <a:pt x="92" y="4918"/>
                  <a:pt x="0" y="4949"/>
                  <a:pt x="0" y="5066"/>
                </a:cubicBezTo>
                <a:cubicBezTo>
                  <a:pt x="0" y="5133"/>
                  <a:pt x="40" y="5191"/>
                  <a:pt x="101" y="5216"/>
                </a:cubicBezTo>
                <a:cubicBezTo>
                  <a:pt x="105" y="5218"/>
                  <a:pt x="440" y="5333"/>
                  <a:pt x="440" y="5333"/>
                </a:cubicBezTo>
                <a:cubicBezTo>
                  <a:pt x="440" y="5333"/>
                  <a:pt x="543" y="5370"/>
                  <a:pt x="543" y="5485"/>
                </a:cubicBezTo>
                <a:cubicBezTo>
                  <a:pt x="543" y="5555"/>
                  <a:pt x="501" y="5614"/>
                  <a:pt x="440" y="5638"/>
                </a:cubicBezTo>
                <a:cubicBezTo>
                  <a:pt x="437" y="5639"/>
                  <a:pt x="96" y="5756"/>
                  <a:pt x="96" y="5756"/>
                </a:cubicBezTo>
                <a:cubicBezTo>
                  <a:pt x="96" y="5756"/>
                  <a:pt x="0" y="5787"/>
                  <a:pt x="0" y="5904"/>
                </a:cubicBezTo>
                <a:cubicBezTo>
                  <a:pt x="0" y="5972"/>
                  <a:pt x="40" y="6030"/>
                  <a:pt x="101" y="6055"/>
                </a:cubicBezTo>
                <a:cubicBezTo>
                  <a:pt x="105" y="6056"/>
                  <a:pt x="440" y="6172"/>
                  <a:pt x="440" y="6172"/>
                </a:cubicBezTo>
                <a:cubicBezTo>
                  <a:pt x="440" y="6172"/>
                  <a:pt x="543" y="6208"/>
                  <a:pt x="543" y="6324"/>
                </a:cubicBezTo>
                <a:cubicBezTo>
                  <a:pt x="543" y="6393"/>
                  <a:pt x="501" y="6453"/>
                  <a:pt x="440" y="6476"/>
                </a:cubicBezTo>
                <a:cubicBezTo>
                  <a:pt x="437" y="6477"/>
                  <a:pt x="96" y="6594"/>
                  <a:pt x="96" y="6594"/>
                </a:cubicBezTo>
                <a:cubicBezTo>
                  <a:pt x="96" y="6594"/>
                  <a:pt x="0" y="6634"/>
                  <a:pt x="0" y="6741"/>
                </a:cubicBezTo>
                <a:cubicBezTo>
                  <a:pt x="0" y="6809"/>
                  <a:pt x="40" y="6867"/>
                  <a:pt x="101" y="6892"/>
                </a:cubicBezTo>
                <a:cubicBezTo>
                  <a:pt x="105" y="6893"/>
                  <a:pt x="440" y="7008"/>
                  <a:pt x="440" y="7008"/>
                </a:cubicBezTo>
                <a:cubicBezTo>
                  <a:pt x="440" y="7008"/>
                  <a:pt x="543" y="7045"/>
                  <a:pt x="543" y="7161"/>
                </a:cubicBezTo>
                <a:cubicBezTo>
                  <a:pt x="543" y="7230"/>
                  <a:pt x="501" y="7289"/>
                  <a:pt x="440" y="7313"/>
                </a:cubicBezTo>
                <a:cubicBezTo>
                  <a:pt x="437" y="7314"/>
                  <a:pt x="96" y="7431"/>
                  <a:pt x="96" y="7431"/>
                </a:cubicBezTo>
                <a:cubicBezTo>
                  <a:pt x="96" y="7431"/>
                  <a:pt x="0" y="7463"/>
                  <a:pt x="0" y="7580"/>
                </a:cubicBezTo>
                <a:cubicBezTo>
                  <a:pt x="0" y="7647"/>
                  <a:pt x="40" y="7705"/>
                  <a:pt x="101" y="7731"/>
                </a:cubicBezTo>
                <a:cubicBezTo>
                  <a:pt x="105" y="7732"/>
                  <a:pt x="440" y="7847"/>
                  <a:pt x="440" y="7847"/>
                </a:cubicBezTo>
                <a:cubicBezTo>
                  <a:pt x="440" y="7847"/>
                  <a:pt x="543" y="7884"/>
                  <a:pt x="543" y="8000"/>
                </a:cubicBezTo>
                <a:cubicBezTo>
                  <a:pt x="543" y="8069"/>
                  <a:pt x="501" y="8128"/>
                  <a:pt x="440" y="8152"/>
                </a:cubicBezTo>
                <a:cubicBezTo>
                  <a:pt x="437" y="8153"/>
                  <a:pt x="96" y="8270"/>
                  <a:pt x="96" y="8270"/>
                </a:cubicBezTo>
                <a:cubicBezTo>
                  <a:pt x="96" y="8270"/>
                  <a:pt x="0" y="8310"/>
                  <a:pt x="0" y="8419"/>
                </a:cubicBezTo>
                <a:cubicBezTo>
                  <a:pt x="0" y="8486"/>
                  <a:pt x="40" y="8544"/>
                  <a:pt x="101" y="8569"/>
                </a:cubicBezTo>
                <a:cubicBezTo>
                  <a:pt x="105" y="8571"/>
                  <a:pt x="440" y="8686"/>
                  <a:pt x="440" y="8686"/>
                </a:cubicBezTo>
                <a:cubicBezTo>
                  <a:pt x="440" y="8686"/>
                  <a:pt x="543" y="8723"/>
                  <a:pt x="543" y="8839"/>
                </a:cubicBezTo>
                <a:cubicBezTo>
                  <a:pt x="543" y="8908"/>
                  <a:pt x="501" y="8967"/>
                  <a:pt x="440" y="8991"/>
                </a:cubicBezTo>
                <a:cubicBezTo>
                  <a:pt x="437" y="8992"/>
                  <a:pt x="96" y="9109"/>
                  <a:pt x="96" y="9109"/>
                </a:cubicBezTo>
                <a:cubicBezTo>
                  <a:pt x="96" y="9109"/>
                  <a:pt x="0" y="9141"/>
                  <a:pt x="0" y="9257"/>
                </a:cubicBezTo>
                <a:cubicBezTo>
                  <a:pt x="0" y="9325"/>
                  <a:pt x="40" y="9383"/>
                  <a:pt x="101" y="9408"/>
                </a:cubicBezTo>
                <a:cubicBezTo>
                  <a:pt x="105" y="9409"/>
                  <a:pt x="440" y="9525"/>
                  <a:pt x="440" y="9525"/>
                </a:cubicBezTo>
                <a:cubicBezTo>
                  <a:pt x="440" y="9525"/>
                  <a:pt x="543" y="9561"/>
                  <a:pt x="543" y="9677"/>
                </a:cubicBezTo>
                <a:lnTo>
                  <a:pt x="543" y="9707"/>
                </a:lnTo>
                <a:cubicBezTo>
                  <a:pt x="543" y="9776"/>
                  <a:pt x="501" y="9835"/>
                  <a:pt x="440" y="9859"/>
                </a:cubicBezTo>
                <a:cubicBezTo>
                  <a:pt x="437" y="9860"/>
                  <a:pt x="92" y="9979"/>
                  <a:pt x="92" y="9979"/>
                </a:cubicBezTo>
                <a:cubicBezTo>
                  <a:pt x="92" y="9979"/>
                  <a:pt x="0" y="10010"/>
                  <a:pt x="0" y="10127"/>
                </a:cubicBezTo>
                <a:cubicBezTo>
                  <a:pt x="0" y="10194"/>
                  <a:pt x="40" y="10252"/>
                  <a:pt x="101" y="10277"/>
                </a:cubicBezTo>
                <a:cubicBezTo>
                  <a:pt x="105" y="10279"/>
                  <a:pt x="440" y="10394"/>
                  <a:pt x="440" y="10394"/>
                </a:cubicBezTo>
                <a:cubicBezTo>
                  <a:pt x="440" y="10394"/>
                  <a:pt x="543" y="10431"/>
                  <a:pt x="543" y="10547"/>
                </a:cubicBezTo>
                <a:cubicBezTo>
                  <a:pt x="543" y="10616"/>
                  <a:pt x="501" y="10675"/>
                  <a:pt x="440" y="10699"/>
                </a:cubicBezTo>
                <a:cubicBezTo>
                  <a:pt x="437" y="10700"/>
                  <a:pt x="96" y="10817"/>
                  <a:pt x="96" y="10817"/>
                </a:cubicBezTo>
                <a:cubicBezTo>
                  <a:pt x="96" y="10817"/>
                  <a:pt x="0" y="10849"/>
                  <a:pt x="0" y="10965"/>
                </a:cubicBezTo>
                <a:cubicBezTo>
                  <a:pt x="0" y="11033"/>
                  <a:pt x="40" y="11091"/>
                  <a:pt x="101" y="11116"/>
                </a:cubicBezTo>
                <a:cubicBezTo>
                  <a:pt x="105" y="11117"/>
                  <a:pt x="440" y="11233"/>
                  <a:pt x="440" y="11233"/>
                </a:cubicBezTo>
                <a:cubicBezTo>
                  <a:pt x="440" y="11233"/>
                  <a:pt x="543" y="11269"/>
                  <a:pt x="543" y="11385"/>
                </a:cubicBezTo>
                <a:cubicBezTo>
                  <a:pt x="543" y="11455"/>
                  <a:pt x="501" y="11514"/>
                  <a:pt x="440" y="11538"/>
                </a:cubicBezTo>
                <a:cubicBezTo>
                  <a:pt x="437" y="11539"/>
                  <a:pt x="96" y="11655"/>
                  <a:pt x="96" y="11655"/>
                </a:cubicBezTo>
                <a:cubicBezTo>
                  <a:pt x="96" y="11655"/>
                  <a:pt x="0" y="11695"/>
                  <a:pt x="0" y="11802"/>
                </a:cubicBezTo>
                <a:cubicBezTo>
                  <a:pt x="0" y="11870"/>
                  <a:pt x="40" y="11928"/>
                  <a:pt x="101" y="11953"/>
                </a:cubicBezTo>
                <a:cubicBezTo>
                  <a:pt x="105" y="11954"/>
                  <a:pt x="440" y="12070"/>
                  <a:pt x="440" y="12070"/>
                </a:cubicBezTo>
                <a:cubicBezTo>
                  <a:pt x="440" y="12070"/>
                  <a:pt x="543" y="12106"/>
                  <a:pt x="543" y="12222"/>
                </a:cubicBezTo>
                <a:cubicBezTo>
                  <a:pt x="543" y="12291"/>
                  <a:pt x="501" y="12351"/>
                  <a:pt x="440" y="12374"/>
                </a:cubicBezTo>
                <a:cubicBezTo>
                  <a:pt x="437" y="12376"/>
                  <a:pt x="96" y="12493"/>
                  <a:pt x="96" y="12493"/>
                </a:cubicBezTo>
                <a:cubicBezTo>
                  <a:pt x="96" y="12493"/>
                  <a:pt x="0" y="12524"/>
                  <a:pt x="0" y="12641"/>
                </a:cubicBezTo>
                <a:cubicBezTo>
                  <a:pt x="0" y="12709"/>
                  <a:pt x="40" y="12767"/>
                  <a:pt x="101" y="12792"/>
                </a:cubicBezTo>
                <a:cubicBezTo>
                  <a:pt x="105" y="12793"/>
                  <a:pt x="440" y="12908"/>
                  <a:pt x="440" y="12908"/>
                </a:cubicBezTo>
                <a:cubicBezTo>
                  <a:pt x="440" y="12908"/>
                  <a:pt x="543" y="12945"/>
                  <a:pt x="543" y="13061"/>
                </a:cubicBezTo>
                <a:cubicBezTo>
                  <a:pt x="543" y="13130"/>
                  <a:pt x="501" y="13189"/>
                  <a:pt x="440" y="13213"/>
                </a:cubicBezTo>
                <a:cubicBezTo>
                  <a:pt x="437" y="13214"/>
                  <a:pt x="96" y="13331"/>
                  <a:pt x="96" y="13331"/>
                </a:cubicBezTo>
                <a:cubicBezTo>
                  <a:pt x="96" y="13331"/>
                  <a:pt x="0" y="13371"/>
                  <a:pt x="0" y="13480"/>
                </a:cubicBezTo>
                <a:cubicBezTo>
                  <a:pt x="0" y="13548"/>
                  <a:pt x="40" y="13605"/>
                  <a:pt x="101" y="13631"/>
                </a:cubicBezTo>
                <a:cubicBezTo>
                  <a:pt x="105" y="13632"/>
                  <a:pt x="440" y="13747"/>
                  <a:pt x="440" y="13747"/>
                </a:cubicBezTo>
                <a:cubicBezTo>
                  <a:pt x="440" y="13747"/>
                  <a:pt x="543" y="13784"/>
                  <a:pt x="543" y="13900"/>
                </a:cubicBezTo>
                <a:cubicBezTo>
                  <a:pt x="543" y="13969"/>
                  <a:pt x="501" y="14028"/>
                  <a:pt x="440" y="14052"/>
                </a:cubicBezTo>
                <a:cubicBezTo>
                  <a:pt x="437" y="14053"/>
                  <a:pt x="96" y="14170"/>
                  <a:pt x="96" y="14170"/>
                </a:cubicBezTo>
                <a:cubicBezTo>
                  <a:pt x="96" y="14170"/>
                  <a:pt x="10" y="14198"/>
                  <a:pt x="1" y="14300"/>
                </a:cubicBezTo>
                <a:lnTo>
                  <a:pt x="2700" y="14300"/>
                </a:lnTo>
                <a:lnTo>
                  <a:pt x="2700" y="0"/>
                </a:lnTo>
                <a:lnTo>
                  <a:pt x="3" y="0"/>
                </a:lnTo>
                <a:close/>
              </a:path>
            </a:pathLst>
          </a:custGeom>
          <a:solidFill>
            <a:srgbClr val="9FC9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i-FI"/>
          </a:p>
        </p:txBody>
      </p:sp>
      <p:sp>
        <p:nvSpPr>
          <p:cNvPr id="2" name="Otsikko 1"/>
          <p:cNvSpPr>
            <a:spLocks noGrp="1"/>
          </p:cNvSpPr>
          <p:nvPr>
            <p:ph type="title"/>
          </p:nvPr>
        </p:nvSpPr>
        <p:spPr/>
        <p:txBody>
          <a:bodyPr/>
          <a:lstStyle/>
          <a:p>
            <a:r>
              <a:rPr lang="fi-FI"/>
              <a:t>Muokkaa ots. perustyyl. napsautt.</a:t>
            </a:r>
          </a:p>
        </p:txBody>
      </p:sp>
      <p:sp>
        <p:nvSpPr>
          <p:cNvPr id="3" name="Sisällön paikkamerkki 2"/>
          <p:cNvSpPr>
            <a:spLocks noGrp="1"/>
          </p:cNvSpPr>
          <p:nvPr>
            <p:ph idx="1"/>
          </p:nvPr>
        </p:nvSpPr>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5" name="Päivämäärän paikkamerkki 3"/>
          <p:cNvSpPr>
            <a:spLocks noGrp="1"/>
          </p:cNvSpPr>
          <p:nvPr>
            <p:ph type="dt" sz="half" idx="10"/>
          </p:nvPr>
        </p:nvSpPr>
        <p:spPr/>
        <p:txBody>
          <a:bodyPr/>
          <a:lstStyle>
            <a:lvl1pPr>
              <a:defRPr/>
            </a:lvl1pPr>
          </a:lstStyle>
          <a:p>
            <a:pPr>
              <a:defRPr/>
            </a:pPr>
            <a:fld id="{62BF52A5-7DD3-42CE-9848-DACDD94E1AA8}" type="datetime1">
              <a:rPr lang="fi-FI"/>
              <a:pPr>
                <a:defRPr/>
              </a:pPr>
              <a:t>8.12.2025</a:t>
            </a:fld>
            <a:endParaRPr lang="fi-FI"/>
          </a:p>
        </p:txBody>
      </p:sp>
      <p:sp>
        <p:nvSpPr>
          <p:cNvPr id="6" name="Alatunnisteen paikkamerkki 4"/>
          <p:cNvSpPr>
            <a:spLocks noGrp="1"/>
          </p:cNvSpPr>
          <p:nvPr>
            <p:ph type="ftr" sz="quarter" idx="11"/>
          </p:nvPr>
        </p:nvSpPr>
        <p:spPr/>
        <p:txBody>
          <a:bodyPr/>
          <a:lstStyle>
            <a:lvl1pPr>
              <a:defRPr/>
            </a:lvl1pPr>
          </a:lstStyle>
          <a:p>
            <a:pPr>
              <a:defRPr/>
            </a:pPr>
            <a:r>
              <a:rPr lang="fi-FI"/>
              <a:t>Etunimi Sukunimi</a:t>
            </a:r>
          </a:p>
        </p:txBody>
      </p:sp>
      <p:sp>
        <p:nvSpPr>
          <p:cNvPr id="7" name="Dian numeron paikkamerkki 5"/>
          <p:cNvSpPr>
            <a:spLocks noGrp="1"/>
          </p:cNvSpPr>
          <p:nvPr>
            <p:ph type="sldNum" sz="quarter" idx="12"/>
          </p:nvPr>
        </p:nvSpPr>
        <p:spPr/>
        <p:txBody>
          <a:bodyPr/>
          <a:lstStyle>
            <a:lvl1pPr>
              <a:defRPr/>
            </a:lvl1pPr>
          </a:lstStyle>
          <a:p>
            <a:pPr>
              <a:defRPr/>
            </a:pPr>
            <a:fld id="{BE017C0B-DE9C-4AC2-B54E-E80C9DED7B74}" type="slidenum">
              <a:rPr lang="fi-FI"/>
              <a:pPr>
                <a:defRPr/>
              </a:pPr>
              <a:t>‹#›</a:t>
            </a:fld>
            <a:endParaRPr lang="fi-FI"/>
          </a:p>
        </p:txBody>
      </p:sp>
    </p:spTree>
    <p:extLst>
      <p:ext uri="{BB962C8B-B14F-4D97-AF65-F5344CB8AC3E}">
        <p14:creationId xmlns:p14="http://schemas.microsoft.com/office/powerpoint/2010/main" val="2003786672"/>
      </p:ext>
    </p:extLst>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type="obj" preserve="1">
  <p:cSld name="Otsikko ja sisältö G">
    <p:spTree>
      <p:nvGrpSpPr>
        <p:cNvPr id="1" name=""/>
        <p:cNvGrpSpPr/>
        <p:nvPr/>
      </p:nvGrpSpPr>
      <p:grpSpPr>
        <a:xfrm>
          <a:off x="0" y="0"/>
          <a:ext cx="0" cy="0"/>
          <a:chOff x="0" y="0"/>
          <a:chExt cx="0" cy="0"/>
        </a:xfrm>
      </p:grpSpPr>
      <p:sp>
        <p:nvSpPr>
          <p:cNvPr id="4" name="Freeform 5"/>
          <p:cNvSpPr>
            <a:spLocks noChangeAspect="1"/>
          </p:cNvSpPr>
          <p:nvPr/>
        </p:nvSpPr>
        <p:spPr bwMode="auto">
          <a:xfrm>
            <a:off x="10902950" y="0"/>
            <a:ext cx="1290638" cy="6858000"/>
          </a:xfrm>
          <a:custGeom>
            <a:avLst/>
            <a:gdLst>
              <a:gd name="T0" fmla="*/ 175739 w 2658"/>
              <a:gd name="T1" fmla="*/ 0 h 14271"/>
              <a:gd name="T2" fmla="*/ 0 w 2658"/>
              <a:gd name="T3" fmla="*/ 263825 h 14271"/>
              <a:gd name="T4" fmla="*/ 175739 w 2658"/>
              <a:gd name="T5" fmla="*/ 527649 h 14271"/>
              <a:gd name="T6" fmla="*/ 0 w 2658"/>
              <a:gd name="T7" fmla="*/ 791474 h 14271"/>
              <a:gd name="T8" fmla="*/ 175739 w 2658"/>
              <a:gd name="T9" fmla="*/ 1055299 h 14271"/>
              <a:gd name="T10" fmla="*/ 0 w 2658"/>
              <a:gd name="T11" fmla="*/ 1319123 h 14271"/>
              <a:gd name="T12" fmla="*/ 175739 w 2658"/>
              <a:gd name="T13" fmla="*/ 1582468 h 14271"/>
              <a:gd name="T14" fmla="*/ 0 w 2658"/>
              <a:gd name="T15" fmla="*/ 1846292 h 14271"/>
              <a:gd name="T16" fmla="*/ 175739 w 2658"/>
              <a:gd name="T17" fmla="*/ 2110117 h 14271"/>
              <a:gd name="T18" fmla="*/ 0 w 2658"/>
              <a:gd name="T19" fmla="*/ 2373942 h 14271"/>
              <a:gd name="T20" fmla="*/ 175739 w 2658"/>
              <a:gd name="T21" fmla="*/ 2637766 h 14271"/>
              <a:gd name="T22" fmla="*/ 0 w 2658"/>
              <a:gd name="T23" fmla="*/ 2901591 h 14271"/>
              <a:gd name="T24" fmla="*/ 175739 w 2658"/>
              <a:gd name="T25" fmla="*/ 3165416 h 14271"/>
              <a:gd name="T26" fmla="*/ 0 w 2658"/>
              <a:gd name="T27" fmla="*/ 3429240 h 14271"/>
              <a:gd name="T28" fmla="*/ 175739 w 2658"/>
              <a:gd name="T29" fmla="*/ 3693065 h 14271"/>
              <a:gd name="T30" fmla="*/ 0 w 2658"/>
              <a:gd name="T31" fmla="*/ 3956890 h 14271"/>
              <a:gd name="T32" fmla="*/ 175739 w 2658"/>
              <a:gd name="T33" fmla="*/ 4220234 h 14271"/>
              <a:gd name="T34" fmla="*/ 0 w 2658"/>
              <a:gd name="T35" fmla="*/ 4484058 h 14271"/>
              <a:gd name="T36" fmla="*/ 175739 w 2658"/>
              <a:gd name="T37" fmla="*/ 4747883 h 14271"/>
              <a:gd name="T38" fmla="*/ 0 w 2658"/>
              <a:gd name="T39" fmla="*/ 5011708 h 14271"/>
              <a:gd name="T40" fmla="*/ 175739 w 2658"/>
              <a:gd name="T41" fmla="*/ 5275532 h 14271"/>
              <a:gd name="T42" fmla="*/ 0 w 2658"/>
              <a:gd name="T43" fmla="*/ 5539357 h 14271"/>
              <a:gd name="T44" fmla="*/ 175739 w 2658"/>
              <a:gd name="T45" fmla="*/ 5803182 h 14271"/>
              <a:gd name="T46" fmla="*/ 0 w 2658"/>
              <a:gd name="T47" fmla="*/ 6067007 h 14271"/>
              <a:gd name="T48" fmla="*/ 175739 w 2658"/>
              <a:gd name="T49" fmla="*/ 6330831 h 14271"/>
              <a:gd name="T50" fmla="*/ 0 w 2658"/>
              <a:gd name="T51" fmla="*/ 6594175 h 14271"/>
              <a:gd name="T52" fmla="*/ 175739 w 2658"/>
              <a:gd name="T53" fmla="*/ 6858000 h 14271"/>
              <a:gd name="T54" fmla="*/ 1290370 w 2658"/>
              <a:gd name="T55" fmla="*/ 6858000 h 14271"/>
              <a:gd name="T56" fmla="*/ 1290370 w 2658"/>
              <a:gd name="T57" fmla="*/ 481 h 14271"/>
              <a:gd name="T58" fmla="*/ 175739 w 2658"/>
              <a:gd name="T59" fmla="*/ 0 h 1427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658" h="14271">
                <a:moveTo>
                  <a:pt x="362" y="0"/>
                </a:moveTo>
                <a:cubicBezTo>
                  <a:pt x="362" y="246"/>
                  <a:pt x="213" y="458"/>
                  <a:pt x="0" y="549"/>
                </a:cubicBezTo>
                <a:cubicBezTo>
                  <a:pt x="213" y="640"/>
                  <a:pt x="362" y="852"/>
                  <a:pt x="362" y="1098"/>
                </a:cubicBezTo>
                <a:cubicBezTo>
                  <a:pt x="362" y="1344"/>
                  <a:pt x="213" y="1556"/>
                  <a:pt x="0" y="1647"/>
                </a:cubicBezTo>
                <a:cubicBezTo>
                  <a:pt x="213" y="1738"/>
                  <a:pt x="362" y="1949"/>
                  <a:pt x="362" y="2196"/>
                </a:cubicBezTo>
                <a:cubicBezTo>
                  <a:pt x="362" y="2442"/>
                  <a:pt x="213" y="2653"/>
                  <a:pt x="0" y="2745"/>
                </a:cubicBezTo>
                <a:cubicBezTo>
                  <a:pt x="213" y="2836"/>
                  <a:pt x="362" y="3047"/>
                  <a:pt x="362" y="3293"/>
                </a:cubicBezTo>
                <a:cubicBezTo>
                  <a:pt x="362" y="3540"/>
                  <a:pt x="213" y="3751"/>
                  <a:pt x="0" y="3842"/>
                </a:cubicBezTo>
                <a:cubicBezTo>
                  <a:pt x="213" y="3934"/>
                  <a:pt x="362" y="4145"/>
                  <a:pt x="362" y="4391"/>
                </a:cubicBezTo>
                <a:cubicBezTo>
                  <a:pt x="362" y="4638"/>
                  <a:pt x="213" y="4849"/>
                  <a:pt x="0" y="4940"/>
                </a:cubicBezTo>
                <a:cubicBezTo>
                  <a:pt x="213" y="5031"/>
                  <a:pt x="362" y="5243"/>
                  <a:pt x="362" y="5489"/>
                </a:cubicBezTo>
                <a:cubicBezTo>
                  <a:pt x="362" y="5735"/>
                  <a:pt x="213" y="5947"/>
                  <a:pt x="0" y="6038"/>
                </a:cubicBezTo>
                <a:cubicBezTo>
                  <a:pt x="213" y="6129"/>
                  <a:pt x="362" y="6341"/>
                  <a:pt x="362" y="6587"/>
                </a:cubicBezTo>
                <a:cubicBezTo>
                  <a:pt x="362" y="6833"/>
                  <a:pt x="213" y="7045"/>
                  <a:pt x="0" y="7136"/>
                </a:cubicBezTo>
                <a:cubicBezTo>
                  <a:pt x="213" y="7227"/>
                  <a:pt x="362" y="7438"/>
                  <a:pt x="362" y="7685"/>
                </a:cubicBezTo>
                <a:cubicBezTo>
                  <a:pt x="362" y="7931"/>
                  <a:pt x="213" y="8142"/>
                  <a:pt x="0" y="8234"/>
                </a:cubicBezTo>
                <a:cubicBezTo>
                  <a:pt x="213" y="8325"/>
                  <a:pt x="362" y="8536"/>
                  <a:pt x="362" y="8782"/>
                </a:cubicBezTo>
                <a:cubicBezTo>
                  <a:pt x="362" y="9029"/>
                  <a:pt x="213" y="9240"/>
                  <a:pt x="0" y="9331"/>
                </a:cubicBezTo>
                <a:cubicBezTo>
                  <a:pt x="213" y="9423"/>
                  <a:pt x="362" y="9634"/>
                  <a:pt x="362" y="9880"/>
                </a:cubicBezTo>
                <a:cubicBezTo>
                  <a:pt x="362" y="10127"/>
                  <a:pt x="213" y="10338"/>
                  <a:pt x="0" y="10429"/>
                </a:cubicBezTo>
                <a:cubicBezTo>
                  <a:pt x="213" y="10520"/>
                  <a:pt x="362" y="10732"/>
                  <a:pt x="362" y="10978"/>
                </a:cubicBezTo>
                <a:cubicBezTo>
                  <a:pt x="362" y="11224"/>
                  <a:pt x="213" y="11436"/>
                  <a:pt x="0" y="11527"/>
                </a:cubicBezTo>
                <a:cubicBezTo>
                  <a:pt x="213" y="11618"/>
                  <a:pt x="362" y="11829"/>
                  <a:pt x="362" y="12076"/>
                </a:cubicBezTo>
                <a:cubicBezTo>
                  <a:pt x="362" y="12322"/>
                  <a:pt x="213" y="12533"/>
                  <a:pt x="0" y="12625"/>
                </a:cubicBezTo>
                <a:cubicBezTo>
                  <a:pt x="213" y="12716"/>
                  <a:pt x="362" y="12927"/>
                  <a:pt x="362" y="13174"/>
                </a:cubicBezTo>
                <a:cubicBezTo>
                  <a:pt x="362" y="13420"/>
                  <a:pt x="213" y="13631"/>
                  <a:pt x="0" y="13722"/>
                </a:cubicBezTo>
                <a:cubicBezTo>
                  <a:pt x="213" y="13814"/>
                  <a:pt x="362" y="14025"/>
                  <a:pt x="362" y="14271"/>
                </a:cubicBezTo>
                <a:lnTo>
                  <a:pt x="2658" y="14271"/>
                </a:lnTo>
                <a:lnTo>
                  <a:pt x="2658" y="1"/>
                </a:lnTo>
                <a:lnTo>
                  <a:pt x="362" y="0"/>
                </a:lnTo>
                <a:close/>
              </a:path>
            </a:pathLst>
          </a:custGeom>
          <a:solidFill>
            <a:srgbClr val="FFD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i-FI"/>
          </a:p>
        </p:txBody>
      </p:sp>
      <p:sp>
        <p:nvSpPr>
          <p:cNvPr id="2" name="Otsikko 1"/>
          <p:cNvSpPr>
            <a:spLocks noGrp="1"/>
          </p:cNvSpPr>
          <p:nvPr>
            <p:ph type="title"/>
          </p:nvPr>
        </p:nvSpPr>
        <p:spPr/>
        <p:txBody>
          <a:bodyPr/>
          <a:lstStyle/>
          <a:p>
            <a:r>
              <a:rPr lang="fi-FI"/>
              <a:t>Muokkaa ots. perustyyl. napsautt.</a:t>
            </a:r>
          </a:p>
        </p:txBody>
      </p:sp>
      <p:sp>
        <p:nvSpPr>
          <p:cNvPr id="3" name="Sisällön paikkamerkki 2"/>
          <p:cNvSpPr>
            <a:spLocks noGrp="1"/>
          </p:cNvSpPr>
          <p:nvPr>
            <p:ph idx="1"/>
          </p:nvPr>
        </p:nvSpPr>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5" name="Päivämäärän paikkamerkki 3"/>
          <p:cNvSpPr>
            <a:spLocks noGrp="1"/>
          </p:cNvSpPr>
          <p:nvPr>
            <p:ph type="dt" sz="half" idx="10"/>
          </p:nvPr>
        </p:nvSpPr>
        <p:spPr/>
        <p:txBody>
          <a:bodyPr/>
          <a:lstStyle>
            <a:lvl1pPr>
              <a:defRPr/>
            </a:lvl1pPr>
          </a:lstStyle>
          <a:p>
            <a:pPr>
              <a:defRPr/>
            </a:pPr>
            <a:fld id="{CF4968B7-36C6-4615-A572-EE07AA264383}" type="datetime1">
              <a:rPr lang="fi-FI"/>
              <a:pPr>
                <a:defRPr/>
              </a:pPr>
              <a:t>8.12.2025</a:t>
            </a:fld>
            <a:endParaRPr lang="fi-FI"/>
          </a:p>
        </p:txBody>
      </p:sp>
      <p:sp>
        <p:nvSpPr>
          <p:cNvPr id="6" name="Alatunnisteen paikkamerkki 4"/>
          <p:cNvSpPr>
            <a:spLocks noGrp="1"/>
          </p:cNvSpPr>
          <p:nvPr>
            <p:ph type="ftr" sz="quarter" idx="11"/>
          </p:nvPr>
        </p:nvSpPr>
        <p:spPr/>
        <p:txBody>
          <a:bodyPr/>
          <a:lstStyle>
            <a:lvl1pPr>
              <a:defRPr/>
            </a:lvl1pPr>
          </a:lstStyle>
          <a:p>
            <a:pPr>
              <a:defRPr/>
            </a:pPr>
            <a:r>
              <a:rPr lang="fi-FI"/>
              <a:t>Etunimi Sukunimi</a:t>
            </a:r>
          </a:p>
        </p:txBody>
      </p:sp>
      <p:sp>
        <p:nvSpPr>
          <p:cNvPr id="7" name="Dian numeron paikkamerkki 5"/>
          <p:cNvSpPr>
            <a:spLocks noGrp="1"/>
          </p:cNvSpPr>
          <p:nvPr>
            <p:ph type="sldNum" sz="quarter" idx="12"/>
          </p:nvPr>
        </p:nvSpPr>
        <p:spPr/>
        <p:txBody>
          <a:bodyPr/>
          <a:lstStyle>
            <a:lvl1pPr>
              <a:defRPr/>
            </a:lvl1pPr>
          </a:lstStyle>
          <a:p>
            <a:pPr>
              <a:defRPr/>
            </a:pPr>
            <a:fld id="{F3E75ADE-FF0D-4AE5-90D1-481D715BADFD}" type="slidenum">
              <a:rPr lang="fi-FI"/>
              <a:pPr>
                <a:defRPr/>
              </a:pPr>
              <a:t>‹#›</a:t>
            </a:fld>
            <a:endParaRPr lang="fi-FI"/>
          </a:p>
        </p:txBody>
      </p:sp>
    </p:spTree>
    <p:extLst>
      <p:ext uri="{BB962C8B-B14F-4D97-AF65-F5344CB8AC3E}">
        <p14:creationId xmlns:p14="http://schemas.microsoft.com/office/powerpoint/2010/main" val="3427815643"/>
      </p:ext>
    </p:extLst>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type="twoObj" preserve="1">
  <p:cSld name="Kaksi sisältökohdetta">
    <p:spTree>
      <p:nvGrpSpPr>
        <p:cNvPr id="1" name=""/>
        <p:cNvGrpSpPr/>
        <p:nvPr/>
      </p:nvGrpSpPr>
      <p:grpSpPr>
        <a:xfrm>
          <a:off x="0" y="0"/>
          <a:ext cx="0" cy="0"/>
          <a:chOff x="0" y="0"/>
          <a:chExt cx="0" cy="0"/>
        </a:xfrm>
      </p:grpSpPr>
      <p:sp>
        <p:nvSpPr>
          <p:cNvPr id="2" name="Otsikko 1"/>
          <p:cNvSpPr>
            <a:spLocks noGrp="1"/>
          </p:cNvSpPr>
          <p:nvPr>
            <p:ph type="title"/>
          </p:nvPr>
        </p:nvSpPr>
        <p:spPr/>
        <p:txBody>
          <a:bodyPr/>
          <a:lstStyle/>
          <a:p>
            <a:r>
              <a:rPr lang="fi-FI"/>
              <a:t>Muokkaa ots. perustyyl. napsautt.</a:t>
            </a:r>
          </a:p>
        </p:txBody>
      </p:sp>
      <p:sp>
        <p:nvSpPr>
          <p:cNvPr id="3" name="Sisällön paikkamerkki 2"/>
          <p:cNvSpPr>
            <a:spLocks noGrp="1"/>
          </p:cNvSpPr>
          <p:nvPr>
            <p:ph sz="half" idx="1"/>
          </p:nvPr>
        </p:nvSpPr>
        <p:spPr>
          <a:xfrm>
            <a:off x="457200" y="1195200"/>
            <a:ext cx="5364000" cy="4982400"/>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4" name="Sisällön paikkamerkki 3"/>
          <p:cNvSpPr>
            <a:spLocks noGrp="1"/>
          </p:cNvSpPr>
          <p:nvPr>
            <p:ph sz="half" idx="2"/>
          </p:nvPr>
        </p:nvSpPr>
        <p:spPr>
          <a:xfrm>
            <a:off x="6172200" y="1195200"/>
            <a:ext cx="5364000" cy="4982400"/>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5" name="Päivämäärän paikkamerkki 3"/>
          <p:cNvSpPr>
            <a:spLocks noGrp="1"/>
          </p:cNvSpPr>
          <p:nvPr>
            <p:ph type="dt" sz="half" idx="10"/>
          </p:nvPr>
        </p:nvSpPr>
        <p:spPr/>
        <p:txBody>
          <a:bodyPr/>
          <a:lstStyle>
            <a:lvl1pPr>
              <a:defRPr/>
            </a:lvl1pPr>
          </a:lstStyle>
          <a:p>
            <a:pPr>
              <a:defRPr/>
            </a:pPr>
            <a:fld id="{A826FEC4-BF3D-464A-8A26-3D861B1B2AEE}" type="datetime1">
              <a:rPr lang="fi-FI"/>
              <a:pPr>
                <a:defRPr/>
              </a:pPr>
              <a:t>8.12.2025</a:t>
            </a:fld>
            <a:endParaRPr lang="fi-FI"/>
          </a:p>
        </p:txBody>
      </p:sp>
      <p:sp>
        <p:nvSpPr>
          <p:cNvPr id="6" name="Alatunnisteen paikkamerkki 4"/>
          <p:cNvSpPr>
            <a:spLocks noGrp="1"/>
          </p:cNvSpPr>
          <p:nvPr>
            <p:ph type="ftr" sz="quarter" idx="11"/>
          </p:nvPr>
        </p:nvSpPr>
        <p:spPr/>
        <p:txBody>
          <a:bodyPr/>
          <a:lstStyle>
            <a:lvl1pPr>
              <a:defRPr/>
            </a:lvl1pPr>
          </a:lstStyle>
          <a:p>
            <a:pPr>
              <a:defRPr/>
            </a:pPr>
            <a:r>
              <a:rPr lang="fi-FI"/>
              <a:t>Etunimi Sukunimi</a:t>
            </a:r>
          </a:p>
        </p:txBody>
      </p:sp>
      <p:sp>
        <p:nvSpPr>
          <p:cNvPr id="7" name="Dian numeron paikkamerkki 5"/>
          <p:cNvSpPr>
            <a:spLocks noGrp="1"/>
          </p:cNvSpPr>
          <p:nvPr>
            <p:ph type="sldNum" sz="quarter" idx="12"/>
          </p:nvPr>
        </p:nvSpPr>
        <p:spPr/>
        <p:txBody>
          <a:bodyPr/>
          <a:lstStyle>
            <a:lvl1pPr>
              <a:defRPr/>
            </a:lvl1pPr>
          </a:lstStyle>
          <a:p>
            <a:pPr>
              <a:defRPr/>
            </a:pPr>
            <a:fld id="{98BA2A89-7DD5-41AC-9A43-96CEA010C929}" type="slidenum">
              <a:rPr lang="fi-FI"/>
              <a:pPr>
                <a:defRPr/>
              </a:pPr>
              <a:t>‹#›</a:t>
            </a:fld>
            <a:endParaRPr lang="fi-FI"/>
          </a:p>
        </p:txBody>
      </p:sp>
    </p:spTree>
    <p:extLst>
      <p:ext uri="{BB962C8B-B14F-4D97-AF65-F5344CB8AC3E}">
        <p14:creationId xmlns:p14="http://schemas.microsoft.com/office/powerpoint/2010/main" val="1902899751"/>
      </p:ext>
    </p:extLst>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preserve="1" userDrawn="1">
  <p:cSld name="Vertailu">
    <p:spTree>
      <p:nvGrpSpPr>
        <p:cNvPr id="1" name=""/>
        <p:cNvGrpSpPr/>
        <p:nvPr/>
      </p:nvGrpSpPr>
      <p:grpSpPr>
        <a:xfrm>
          <a:off x="0" y="0"/>
          <a:ext cx="0" cy="0"/>
          <a:chOff x="0" y="0"/>
          <a:chExt cx="0" cy="0"/>
        </a:xfrm>
      </p:grpSpPr>
      <p:sp>
        <p:nvSpPr>
          <p:cNvPr id="2" name="Otsikko 1"/>
          <p:cNvSpPr>
            <a:spLocks noGrp="1"/>
          </p:cNvSpPr>
          <p:nvPr>
            <p:ph type="title"/>
          </p:nvPr>
        </p:nvSpPr>
        <p:spPr/>
        <p:txBody>
          <a:bodyPr/>
          <a:lstStyle/>
          <a:p>
            <a:r>
              <a:rPr lang="fi-FI"/>
              <a:t>Muokkaa ots. perustyyl. napsautt.</a:t>
            </a:r>
          </a:p>
        </p:txBody>
      </p:sp>
      <p:sp>
        <p:nvSpPr>
          <p:cNvPr id="3" name="Sisällön paikkamerkki 2"/>
          <p:cNvSpPr>
            <a:spLocks noGrp="1"/>
          </p:cNvSpPr>
          <p:nvPr>
            <p:ph sz="half" idx="1"/>
          </p:nvPr>
        </p:nvSpPr>
        <p:spPr>
          <a:xfrm>
            <a:off x="457200" y="1935804"/>
            <a:ext cx="5364000" cy="4241795"/>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4" name="Sisällön paikkamerkki 3"/>
          <p:cNvSpPr>
            <a:spLocks noGrp="1"/>
          </p:cNvSpPr>
          <p:nvPr>
            <p:ph sz="half" idx="2"/>
          </p:nvPr>
        </p:nvSpPr>
        <p:spPr>
          <a:xfrm>
            <a:off x="6172200" y="1935804"/>
            <a:ext cx="5364000" cy="4241795"/>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10" name="Tekstin paikkamerkki 9"/>
          <p:cNvSpPr>
            <a:spLocks noGrp="1"/>
          </p:cNvSpPr>
          <p:nvPr>
            <p:ph type="body" sz="quarter" idx="13"/>
          </p:nvPr>
        </p:nvSpPr>
        <p:spPr>
          <a:xfrm>
            <a:off x="457200" y="1555784"/>
            <a:ext cx="5364163" cy="409203"/>
          </a:xfrm>
        </p:spPr>
        <p:txBody>
          <a:bodyPr/>
          <a:lstStyle>
            <a:lvl1pPr marL="0" indent="0">
              <a:buNone/>
              <a:defRPr>
                <a:latin typeface="Arial Black" panose="020B0A04020102020204" pitchFamily="34" charset="0"/>
              </a:defRPr>
            </a:lvl1pPr>
          </a:lstStyle>
          <a:p>
            <a:pPr lvl="0"/>
            <a:r>
              <a:rPr lang="fi-FI"/>
              <a:t>Muokkaa tekstin perustyylejä napsauttamalla</a:t>
            </a:r>
          </a:p>
        </p:txBody>
      </p:sp>
      <p:sp>
        <p:nvSpPr>
          <p:cNvPr id="11" name="Tekstin paikkamerkki 9"/>
          <p:cNvSpPr>
            <a:spLocks noGrp="1"/>
          </p:cNvSpPr>
          <p:nvPr>
            <p:ph type="body" sz="quarter" idx="14"/>
          </p:nvPr>
        </p:nvSpPr>
        <p:spPr>
          <a:xfrm>
            <a:off x="6174000" y="1555784"/>
            <a:ext cx="5364163" cy="409203"/>
          </a:xfrm>
        </p:spPr>
        <p:txBody>
          <a:bodyPr/>
          <a:lstStyle>
            <a:lvl1pPr marL="0" indent="0">
              <a:buNone/>
              <a:defRPr>
                <a:latin typeface="Arial Black" panose="020B0A04020102020204" pitchFamily="34" charset="0"/>
              </a:defRPr>
            </a:lvl1pPr>
          </a:lstStyle>
          <a:p>
            <a:pPr lvl="0"/>
            <a:r>
              <a:rPr lang="fi-FI"/>
              <a:t>Muokkaa tekstin perustyylejä napsauttamalla</a:t>
            </a:r>
          </a:p>
        </p:txBody>
      </p:sp>
      <p:sp>
        <p:nvSpPr>
          <p:cNvPr id="7" name="Päivämäärän paikkamerkki 3"/>
          <p:cNvSpPr>
            <a:spLocks noGrp="1"/>
          </p:cNvSpPr>
          <p:nvPr>
            <p:ph type="dt" sz="half" idx="15"/>
          </p:nvPr>
        </p:nvSpPr>
        <p:spPr/>
        <p:txBody>
          <a:bodyPr/>
          <a:lstStyle>
            <a:lvl1pPr>
              <a:defRPr/>
            </a:lvl1pPr>
          </a:lstStyle>
          <a:p>
            <a:pPr>
              <a:defRPr/>
            </a:pPr>
            <a:fld id="{3FE9315C-70A2-49CB-912B-2EFF7A2041E0}" type="datetime1">
              <a:rPr lang="fi-FI"/>
              <a:pPr>
                <a:defRPr/>
              </a:pPr>
              <a:t>8.12.2025</a:t>
            </a:fld>
            <a:endParaRPr lang="fi-FI"/>
          </a:p>
        </p:txBody>
      </p:sp>
      <p:sp>
        <p:nvSpPr>
          <p:cNvPr id="8" name="Alatunnisteen paikkamerkki 4"/>
          <p:cNvSpPr>
            <a:spLocks noGrp="1"/>
          </p:cNvSpPr>
          <p:nvPr>
            <p:ph type="ftr" sz="quarter" idx="16"/>
          </p:nvPr>
        </p:nvSpPr>
        <p:spPr/>
        <p:txBody>
          <a:bodyPr/>
          <a:lstStyle>
            <a:lvl1pPr>
              <a:defRPr/>
            </a:lvl1pPr>
          </a:lstStyle>
          <a:p>
            <a:pPr>
              <a:defRPr/>
            </a:pPr>
            <a:r>
              <a:rPr lang="fi-FI"/>
              <a:t>Etunimi Sukunimi</a:t>
            </a:r>
          </a:p>
        </p:txBody>
      </p:sp>
      <p:sp>
        <p:nvSpPr>
          <p:cNvPr id="9" name="Dian numeron paikkamerkki 5"/>
          <p:cNvSpPr>
            <a:spLocks noGrp="1"/>
          </p:cNvSpPr>
          <p:nvPr>
            <p:ph type="sldNum" sz="quarter" idx="17"/>
          </p:nvPr>
        </p:nvSpPr>
        <p:spPr/>
        <p:txBody>
          <a:bodyPr/>
          <a:lstStyle>
            <a:lvl1pPr>
              <a:defRPr/>
            </a:lvl1pPr>
          </a:lstStyle>
          <a:p>
            <a:pPr>
              <a:defRPr/>
            </a:pPr>
            <a:fld id="{F854DA1E-CC65-4D4A-8AD3-33B6FE2ED2C0}" type="slidenum">
              <a:rPr lang="fi-FI"/>
              <a:pPr>
                <a:defRPr/>
              </a:pPr>
              <a:t>‹#›</a:t>
            </a:fld>
            <a:endParaRPr lang="fi-FI"/>
          </a:p>
        </p:txBody>
      </p:sp>
    </p:spTree>
    <p:extLst>
      <p:ext uri="{BB962C8B-B14F-4D97-AF65-F5344CB8AC3E}">
        <p14:creationId xmlns:p14="http://schemas.microsoft.com/office/powerpoint/2010/main" val="1254447399"/>
      </p:ext>
    </p:extLst>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preserve="1" userDrawn="1">
  <p:cSld name="Sisältö ja kuva">
    <p:spTree>
      <p:nvGrpSpPr>
        <p:cNvPr id="1" name=""/>
        <p:cNvGrpSpPr/>
        <p:nvPr/>
      </p:nvGrpSpPr>
      <p:grpSpPr>
        <a:xfrm>
          <a:off x="0" y="0"/>
          <a:ext cx="0" cy="0"/>
          <a:chOff x="0" y="0"/>
          <a:chExt cx="0" cy="0"/>
        </a:xfrm>
      </p:grpSpPr>
      <p:sp>
        <p:nvSpPr>
          <p:cNvPr id="2" name="Otsikko 1"/>
          <p:cNvSpPr>
            <a:spLocks noGrp="1"/>
          </p:cNvSpPr>
          <p:nvPr>
            <p:ph type="title"/>
          </p:nvPr>
        </p:nvSpPr>
        <p:spPr>
          <a:xfrm>
            <a:off x="457200" y="408562"/>
            <a:ext cx="6371618" cy="787615"/>
          </a:xfrm>
        </p:spPr>
        <p:txBody>
          <a:bodyPr/>
          <a:lstStyle/>
          <a:p>
            <a:r>
              <a:rPr lang="fi-FI"/>
              <a:t>Muokkaa ots. perustyyl. napsautt.</a:t>
            </a:r>
          </a:p>
        </p:txBody>
      </p:sp>
      <p:sp>
        <p:nvSpPr>
          <p:cNvPr id="3" name="Sisällön paikkamerkki 2"/>
          <p:cNvSpPr>
            <a:spLocks noGrp="1"/>
          </p:cNvSpPr>
          <p:nvPr>
            <p:ph sz="half" idx="1"/>
          </p:nvPr>
        </p:nvSpPr>
        <p:spPr>
          <a:xfrm>
            <a:off x="457200" y="1195200"/>
            <a:ext cx="6371618" cy="4982400"/>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10" name="Kuvan paikkamerkki 9"/>
          <p:cNvSpPr>
            <a:spLocks noGrp="1"/>
          </p:cNvSpPr>
          <p:nvPr>
            <p:ph type="pic" sz="quarter" idx="13"/>
          </p:nvPr>
        </p:nvSpPr>
        <p:spPr>
          <a:xfrm>
            <a:off x="7131050" y="0"/>
            <a:ext cx="5060950" cy="6858000"/>
          </a:xfrm>
          <a:solidFill>
            <a:schemeClr val="bg1">
              <a:lumMod val="85000"/>
            </a:schemeClr>
          </a:solidFill>
        </p:spPr>
        <p:txBody>
          <a:bodyPr rtlCol="0">
            <a:noAutofit/>
          </a:bodyPr>
          <a:lstStyle>
            <a:lvl1pPr marL="0" indent="0" algn="r">
              <a:buNone/>
              <a:defRPr/>
            </a:lvl1pPr>
          </a:lstStyle>
          <a:p>
            <a:pPr lvl="0"/>
            <a:r>
              <a:rPr lang="fi-FI" noProof="0"/>
              <a:t>Lisää kuva napsauttamalla kuvaketta</a:t>
            </a:r>
          </a:p>
        </p:txBody>
      </p:sp>
      <p:sp>
        <p:nvSpPr>
          <p:cNvPr id="5" name="Päivämäärän paikkamerkki 3"/>
          <p:cNvSpPr>
            <a:spLocks noGrp="1"/>
          </p:cNvSpPr>
          <p:nvPr>
            <p:ph type="dt" sz="half" idx="14"/>
          </p:nvPr>
        </p:nvSpPr>
        <p:spPr/>
        <p:txBody>
          <a:bodyPr/>
          <a:lstStyle>
            <a:lvl1pPr>
              <a:defRPr/>
            </a:lvl1pPr>
          </a:lstStyle>
          <a:p>
            <a:pPr>
              <a:defRPr/>
            </a:pPr>
            <a:fld id="{83351A5B-0A5A-4F41-8E7A-437D621197D3}" type="datetime1">
              <a:rPr lang="fi-FI"/>
              <a:pPr>
                <a:defRPr/>
              </a:pPr>
              <a:t>8.12.2025</a:t>
            </a:fld>
            <a:endParaRPr lang="fi-FI"/>
          </a:p>
        </p:txBody>
      </p:sp>
      <p:sp>
        <p:nvSpPr>
          <p:cNvPr id="6" name="Alatunnisteen paikkamerkki 4"/>
          <p:cNvSpPr>
            <a:spLocks noGrp="1"/>
          </p:cNvSpPr>
          <p:nvPr>
            <p:ph type="ftr" sz="quarter" idx="15"/>
          </p:nvPr>
        </p:nvSpPr>
        <p:spPr/>
        <p:txBody>
          <a:bodyPr/>
          <a:lstStyle>
            <a:lvl1pPr>
              <a:defRPr/>
            </a:lvl1pPr>
          </a:lstStyle>
          <a:p>
            <a:pPr>
              <a:defRPr/>
            </a:pPr>
            <a:r>
              <a:rPr lang="fi-FI"/>
              <a:t>Etunimi Sukunimi</a:t>
            </a:r>
          </a:p>
        </p:txBody>
      </p:sp>
      <p:sp>
        <p:nvSpPr>
          <p:cNvPr id="7" name="Dian numeron paikkamerkki 5"/>
          <p:cNvSpPr>
            <a:spLocks noGrp="1"/>
          </p:cNvSpPr>
          <p:nvPr>
            <p:ph type="sldNum" sz="quarter" idx="16"/>
          </p:nvPr>
        </p:nvSpPr>
        <p:spPr/>
        <p:txBody>
          <a:bodyPr/>
          <a:lstStyle>
            <a:lvl1pPr>
              <a:defRPr/>
            </a:lvl1pPr>
          </a:lstStyle>
          <a:p>
            <a:pPr>
              <a:defRPr/>
            </a:pPr>
            <a:fld id="{D416811A-B41B-4B02-A7C2-918597E845AB}" type="slidenum">
              <a:rPr lang="fi-FI"/>
              <a:pPr>
                <a:defRPr/>
              </a:pPr>
              <a:t>‹#›</a:t>
            </a:fld>
            <a:endParaRPr lang="fi-FI"/>
          </a:p>
        </p:txBody>
      </p:sp>
    </p:spTree>
    <p:extLst>
      <p:ext uri="{BB962C8B-B14F-4D97-AF65-F5344CB8AC3E}">
        <p14:creationId xmlns:p14="http://schemas.microsoft.com/office/powerpoint/2010/main" val="2541559109"/>
      </p:ext>
    </p:extLst>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preserve="1" userDrawn="1">
  <p:cSld name="Iso kuva">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0" y="0"/>
            <a:ext cx="12192000" cy="5428642"/>
          </a:xfrm>
          <a:solidFill>
            <a:schemeClr val="bg1">
              <a:lumMod val="85000"/>
            </a:schemeClr>
          </a:solidFill>
        </p:spPr>
        <p:txBody>
          <a:bodyPr rtlCol="0">
            <a:noAutofit/>
          </a:bodyPr>
          <a:lstStyle>
            <a:lvl1pPr marL="0" indent="0">
              <a:buFontTx/>
              <a:buNone/>
              <a:defRPr/>
            </a:lvl1pPr>
          </a:lstStyle>
          <a:p>
            <a:pPr lvl="0"/>
            <a:r>
              <a:rPr lang="fi-FI" noProof="0"/>
              <a:t>Lisää kuva napsauttamalla kuvaketta</a:t>
            </a:r>
            <a:endParaRPr lang="en-GB" noProof="0"/>
          </a:p>
        </p:txBody>
      </p:sp>
      <p:sp>
        <p:nvSpPr>
          <p:cNvPr id="2" name="Otsikko 1"/>
          <p:cNvSpPr>
            <a:spLocks noGrp="1"/>
          </p:cNvSpPr>
          <p:nvPr>
            <p:ph type="title"/>
          </p:nvPr>
        </p:nvSpPr>
        <p:spPr>
          <a:xfrm>
            <a:off x="457199" y="5486400"/>
            <a:ext cx="11235447" cy="670884"/>
          </a:xfrm>
        </p:spPr>
        <p:txBody>
          <a:bodyPr anchor="ctr"/>
          <a:lstStyle>
            <a:lvl1pPr algn="ctr">
              <a:defRPr sz="2600" b="0">
                <a:latin typeface="+mn-lt"/>
              </a:defRPr>
            </a:lvl1pPr>
          </a:lstStyle>
          <a:p>
            <a:r>
              <a:rPr lang="fi-FI"/>
              <a:t>Muokkaa ots. perustyyl. napsautt.</a:t>
            </a:r>
          </a:p>
        </p:txBody>
      </p:sp>
      <p:sp>
        <p:nvSpPr>
          <p:cNvPr id="4" name="Päivämäärän paikkamerkki 3"/>
          <p:cNvSpPr>
            <a:spLocks noGrp="1"/>
          </p:cNvSpPr>
          <p:nvPr>
            <p:ph type="dt" sz="half" idx="14"/>
          </p:nvPr>
        </p:nvSpPr>
        <p:spPr/>
        <p:txBody>
          <a:bodyPr/>
          <a:lstStyle>
            <a:lvl1pPr>
              <a:defRPr/>
            </a:lvl1pPr>
          </a:lstStyle>
          <a:p>
            <a:pPr>
              <a:defRPr/>
            </a:pPr>
            <a:fld id="{9BBCBCA4-27B5-41D9-9A12-540F15919028}" type="datetime1">
              <a:rPr lang="fi-FI"/>
              <a:pPr>
                <a:defRPr/>
              </a:pPr>
              <a:t>8.12.2025</a:t>
            </a:fld>
            <a:endParaRPr lang="fi-FI"/>
          </a:p>
        </p:txBody>
      </p:sp>
      <p:sp>
        <p:nvSpPr>
          <p:cNvPr id="5" name="Alatunnisteen paikkamerkki 4"/>
          <p:cNvSpPr>
            <a:spLocks noGrp="1"/>
          </p:cNvSpPr>
          <p:nvPr>
            <p:ph type="ftr" sz="quarter" idx="15"/>
          </p:nvPr>
        </p:nvSpPr>
        <p:spPr/>
        <p:txBody>
          <a:bodyPr/>
          <a:lstStyle>
            <a:lvl1pPr>
              <a:defRPr/>
            </a:lvl1pPr>
          </a:lstStyle>
          <a:p>
            <a:pPr>
              <a:defRPr/>
            </a:pPr>
            <a:r>
              <a:rPr lang="fi-FI"/>
              <a:t>Etunimi Sukunimi</a:t>
            </a:r>
          </a:p>
        </p:txBody>
      </p:sp>
      <p:sp>
        <p:nvSpPr>
          <p:cNvPr id="6" name="Dian numeron paikkamerkki 5"/>
          <p:cNvSpPr>
            <a:spLocks noGrp="1"/>
          </p:cNvSpPr>
          <p:nvPr>
            <p:ph type="sldNum" sz="quarter" idx="16"/>
          </p:nvPr>
        </p:nvSpPr>
        <p:spPr/>
        <p:txBody>
          <a:bodyPr/>
          <a:lstStyle>
            <a:lvl1pPr>
              <a:defRPr/>
            </a:lvl1pPr>
          </a:lstStyle>
          <a:p>
            <a:pPr>
              <a:defRPr/>
            </a:pPr>
            <a:fld id="{6EB63D36-9475-4DF2-AEE1-BA2915921F0C}" type="slidenum">
              <a:rPr lang="fi-FI"/>
              <a:pPr>
                <a:defRPr/>
              </a:pPr>
              <a:t>‹#›</a:t>
            </a:fld>
            <a:endParaRPr lang="fi-FI"/>
          </a:p>
        </p:txBody>
      </p:sp>
    </p:spTree>
    <p:extLst>
      <p:ext uri="{BB962C8B-B14F-4D97-AF65-F5344CB8AC3E}">
        <p14:creationId xmlns:p14="http://schemas.microsoft.com/office/powerpoint/2010/main" val="4019218537"/>
      </p:ext>
    </p:extLst>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preserve="1" userDrawn="1">
  <p:cSld name="Kolme kuvaa A">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254000" y="431800"/>
            <a:ext cx="3683000" cy="4943084"/>
          </a:xfrm>
          <a:solidFill>
            <a:schemeClr val="bg1">
              <a:lumMod val="85000"/>
            </a:schemeClr>
          </a:solidFill>
        </p:spPr>
        <p:txBody>
          <a:bodyPr rtlCol="0">
            <a:noAutofit/>
          </a:bodyPr>
          <a:lstStyle>
            <a:lvl1pPr marL="0" indent="0">
              <a:buFontTx/>
              <a:buNone/>
              <a:defRPr/>
            </a:lvl1pPr>
          </a:lstStyle>
          <a:p>
            <a:pPr lvl="0"/>
            <a:r>
              <a:rPr lang="fi-FI" noProof="0"/>
              <a:t>Lisää kuva napsauttamalla kuvaketta</a:t>
            </a:r>
            <a:endParaRPr lang="en-GB" noProof="0"/>
          </a:p>
        </p:txBody>
      </p:sp>
      <p:sp>
        <p:nvSpPr>
          <p:cNvPr id="2" name="Otsikko 1"/>
          <p:cNvSpPr>
            <a:spLocks noGrp="1"/>
          </p:cNvSpPr>
          <p:nvPr>
            <p:ph type="title"/>
          </p:nvPr>
        </p:nvSpPr>
        <p:spPr>
          <a:xfrm>
            <a:off x="457199" y="5486400"/>
            <a:ext cx="11235447" cy="670884"/>
          </a:xfrm>
        </p:spPr>
        <p:txBody>
          <a:bodyPr anchor="ctr"/>
          <a:lstStyle>
            <a:lvl1pPr algn="ctr">
              <a:defRPr sz="2600" b="0">
                <a:latin typeface="+mn-lt"/>
              </a:defRPr>
            </a:lvl1pPr>
          </a:lstStyle>
          <a:p>
            <a:r>
              <a:rPr lang="fi-FI"/>
              <a:t>Muokkaa ots. perustyyl. napsautt.</a:t>
            </a:r>
          </a:p>
        </p:txBody>
      </p:sp>
      <p:sp>
        <p:nvSpPr>
          <p:cNvPr id="10" name="Picture Placeholder 7"/>
          <p:cNvSpPr>
            <a:spLocks noGrp="1"/>
          </p:cNvSpPr>
          <p:nvPr>
            <p:ph type="pic" sz="quarter" idx="14"/>
          </p:nvPr>
        </p:nvSpPr>
        <p:spPr>
          <a:xfrm>
            <a:off x="4258733" y="431800"/>
            <a:ext cx="3683000" cy="4943084"/>
          </a:xfrm>
          <a:solidFill>
            <a:schemeClr val="bg1">
              <a:lumMod val="85000"/>
            </a:schemeClr>
          </a:solidFill>
        </p:spPr>
        <p:txBody>
          <a:bodyPr rtlCol="0">
            <a:noAutofit/>
          </a:bodyPr>
          <a:lstStyle>
            <a:lvl1pPr marL="0" indent="0">
              <a:buFontTx/>
              <a:buNone/>
              <a:defRPr/>
            </a:lvl1pPr>
          </a:lstStyle>
          <a:p>
            <a:pPr lvl="0"/>
            <a:r>
              <a:rPr lang="fi-FI" noProof="0"/>
              <a:t>Lisää kuva napsauttamalla kuvaketta</a:t>
            </a:r>
            <a:endParaRPr lang="en-GB" noProof="0"/>
          </a:p>
        </p:txBody>
      </p:sp>
      <p:sp>
        <p:nvSpPr>
          <p:cNvPr id="12" name="Picture Placeholder 7"/>
          <p:cNvSpPr>
            <a:spLocks noGrp="1"/>
          </p:cNvSpPr>
          <p:nvPr>
            <p:ph type="pic" sz="quarter" idx="15"/>
          </p:nvPr>
        </p:nvSpPr>
        <p:spPr>
          <a:xfrm>
            <a:off x="8271933" y="431800"/>
            <a:ext cx="3683000" cy="4943084"/>
          </a:xfrm>
          <a:solidFill>
            <a:schemeClr val="bg1">
              <a:lumMod val="85000"/>
            </a:schemeClr>
          </a:solidFill>
        </p:spPr>
        <p:txBody>
          <a:bodyPr rtlCol="0">
            <a:noAutofit/>
          </a:bodyPr>
          <a:lstStyle>
            <a:lvl1pPr marL="0" indent="0">
              <a:buFontTx/>
              <a:buNone/>
              <a:defRPr/>
            </a:lvl1pPr>
          </a:lstStyle>
          <a:p>
            <a:pPr lvl="0"/>
            <a:r>
              <a:rPr lang="fi-FI" noProof="0"/>
              <a:t>Lisää kuva napsauttamalla kuvaketta</a:t>
            </a:r>
            <a:endParaRPr lang="en-GB" noProof="0"/>
          </a:p>
        </p:txBody>
      </p:sp>
      <p:sp>
        <p:nvSpPr>
          <p:cNvPr id="6" name="Päivämäärän paikkamerkki 3"/>
          <p:cNvSpPr>
            <a:spLocks noGrp="1"/>
          </p:cNvSpPr>
          <p:nvPr>
            <p:ph type="dt" sz="half" idx="16"/>
          </p:nvPr>
        </p:nvSpPr>
        <p:spPr/>
        <p:txBody>
          <a:bodyPr/>
          <a:lstStyle>
            <a:lvl1pPr>
              <a:defRPr/>
            </a:lvl1pPr>
          </a:lstStyle>
          <a:p>
            <a:pPr>
              <a:defRPr/>
            </a:pPr>
            <a:fld id="{44417970-1A0F-4034-81DA-400291B49248}" type="datetime1">
              <a:rPr lang="fi-FI"/>
              <a:pPr>
                <a:defRPr/>
              </a:pPr>
              <a:t>8.12.2025</a:t>
            </a:fld>
            <a:endParaRPr lang="fi-FI"/>
          </a:p>
        </p:txBody>
      </p:sp>
      <p:sp>
        <p:nvSpPr>
          <p:cNvPr id="7" name="Alatunnisteen paikkamerkki 4"/>
          <p:cNvSpPr>
            <a:spLocks noGrp="1"/>
          </p:cNvSpPr>
          <p:nvPr>
            <p:ph type="ftr" sz="quarter" idx="17"/>
          </p:nvPr>
        </p:nvSpPr>
        <p:spPr/>
        <p:txBody>
          <a:bodyPr/>
          <a:lstStyle>
            <a:lvl1pPr>
              <a:defRPr/>
            </a:lvl1pPr>
          </a:lstStyle>
          <a:p>
            <a:pPr>
              <a:defRPr/>
            </a:pPr>
            <a:r>
              <a:rPr lang="fi-FI"/>
              <a:t>Etunimi Sukunimi</a:t>
            </a:r>
          </a:p>
        </p:txBody>
      </p:sp>
      <p:sp>
        <p:nvSpPr>
          <p:cNvPr id="9" name="Dian numeron paikkamerkki 5"/>
          <p:cNvSpPr>
            <a:spLocks noGrp="1"/>
          </p:cNvSpPr>
          <p:nvPr>
            <p:ph type="sldNum" sz="quarter" idx="18"/>
          </p:nvPr>
        </p:nvSpPr>
        <p:spPr/>
        <p:txBody>
          <a:bodyPr/>
          <a:lstStyle>
            <a:lvl1pPr>
              <a:defRPr/>
            </a:lvl1pPr>
          </a:lstStyle>
          <a:p>
            <a:pPr>
              <a:defRPr/>
            </a:pPr>
            <a:fld id="{CA634FC9-4BA4-471C-A025-62828D7E80B6}" type="slidenum">
              <a:rPr lang="fi-FI"/>
              <a:pPr>
                <a:defRPr/>
              </a:pPr>
              <a:t>‹#›</a:t>
            </a:fld>
            <a:endParaRPr lang="fi-FI"/>
          </a:p>
        </p:txBody>
      </p:sp>
    </p:spTree>
    <p:extLst>
      <p:ext uri="{BB962C8B-B14F-4D97-AF65-F5344CB8AC3E}">
        <p14:creationId xmlns:p14="http://schemas.microsoft.com/office/powerpoint/2010/main" val="2910415288"/>
      </p:ext>
    </p:extLst>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preserve="1" userDrawn="1">
  <p:cSld name="Kolme kuvaa B">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0" y="0"/>
            <a:ext cx="4046538" cy="5428642"/>
          </a:xfrm>
          <a:solidFill>
            <a:schemeClr val="bg1">
              <a:lumMod val="85000"/>
            </a:schemeClr>
          </a:solidFill>
        </p:spPr>
        <p:txBody>
          <a:bodyPr rtlCol="0">
            <a:noAutofit/>
          </a:bodyPr>
          <a:lstStyle>
            <a:lvl1pPr marL="0" indent="0">
              <a:buFontTx/>
              <a:buNone/>
              <a:defRPr/>
            </a:lvl1pPr>
          </a:lstStyle>
          <a:p>
            <a:pPr lvl="0"/>
            <a:r>
              <a:rPr lang="fi-FI" noProof="0"/>
              <a:t>Lisää kuva napsauttamalla kuvaketta</a:t>
            </a:r>
            <a:endParaRPr lang="en-GB" noProof="0"/>
          </a:p>
        </p:txBody>
      </p:sp>
      <p:sp>
        <p:nvSpPr>
          <p:cNvPr id="9" name="Picture Placeholder 7"/>
          <p:cNvSpPr>
            <a:spLocks noGrp="1"/>
          </p:cNvSpPr>
          <p:nvPr>
            <p:ph type="pic" sz="quarter" idx="14"/>
          </p:nvPr>
        </p:nvSpPr>
        <p:spPr>
          <a:xfrm>
            <a:off x="8132324" y="0"/>
            <a:ext cx="4059676" cy="5428642"/>
          </a:xfrm>
          <a:solidFill>
            <a:schemeClr val="bg1">
              <a:lumMod val="85000"/>
            </a:schemeClr>
          </a:solidFill>
        </p:spPr>
        <p:txBody>
          <a:bodyPr rtlCol="0">
            <a:noAutofit/>
          </a:bodyPr>
          <a:lstStyle>
            <a:lvl1pPr marL="0" indent="0">
              <a:buFontTx/>
              <a:buNone/>
              <a:defRPr/>
            </a:lvl1pPr>
          </a:lstStyle>
          <a:p>
            <a:pPr lvl="0"/>
            <a:r>
              <a:rPr lang="fi-FI" noProof="0"/>
              <a:t>Lisää kuva napsauttamalla kuvaketta</a:t>
            </a:r>
            <a:endParaRPr lang="en-GB" noProof="0"/>
          </a:p>
        </p:txBody>
      </p:sp>
      <p:sp>
        <p:nvSpPr>
          <p:cNvPr id="11" name="Picture Placeholder 10"/>
          <p:cNvSpPr>
            <a:spLocks noGrp="1"/>
          </p:cNvSpPr>
          <p:nvPr>
            <p:ph type="pic" sz="quarter" idx="15"/>
          </p:nvPr>
        </p:nvSpPr>
        <p:spPr>
          <a:xfrm>
            <a:off x="4046537" y="0"/>
            <a:ext cx="4085785" cy="5428642"/>
          </a:xfrm>
          <a:solidFill>
            <a:schemeClr val="bg1">
              <a:lumMod val="85000"/>
            </a:schemeClr>
          </a:solidFill>
        </p:spPr>
        <p:txBody>
          <a:bodyPr rtlCol="0">
            <a:noAutofit/>
          </a:bodyPr>
          <a:lstStyle>
            <a:lvl1pPr marL="0" indent="0">
              <a:buNone/>
              <a:defRPr/>
            </a:lvl1pPr>
          </a:lstStyle>
          <a:p>
            <a:pPr lvl="0"/>
            <a:r>
              <a:rPr lang="fi-FI" noProof="0"/>
              <a:t>Lisää kuva napsauttamalla kuvaketta</a:t>
            </a:r>
            <a:endParaRPr lang="en-GB" noProof="0"/>
          </a:p>
        </p:txBody>
      </p:sp>
      <p:sp>
        <p:nvSpPr>
          <p:cNvPr id="2" name="Otsikko 1"/>
          <p:cNvSpPr>
            <a:spLocks noGrp="1"/>
          </p:cNvSpPr>
          <p:nvPr>
            <p:ph type="title"/>
          </p:nvPr>
        </p:nvSpPr>
        <p:spPr>
          <a:xfrm>
            <a:off x="457199" y="5486400"/>
            <a:ext cx="11235447" cy="670884"/>
          </a:xfrm>
        </p:spPr>
        <p:txBody>
          <a:bodyPr anchor="ctr"/>
          <a:lstStyle>
            <a:lvl1pPr algn="ctr">
              <a:defRPr sz="2600" b="0">
                <a:latin typeface="+mn-lt"/>
              </a:defRPr>
            </a:lvl1pPr>
          </a:lstStyle>
          <a:p>
            <a:r>
              <a:rPr lang="fi-FI"/>
              <a:t>Muokkaa ots. perustyyl. napsautt.</a:t>
            </a:r>
          </a:p>
        </p:txBody>
      </p:sp>
      <p:sp>
        <p:nvSpPr>
          <p:cNvPr id="6" name="Päivämäärän paikkamerkki 3"/>
          <p:cNvSpPr>
            <a:spLocks noGrp="1"/>
          </p:cNvSpPr>
          <p:nvPr>
            <p:ph type="dt" sz="half" idx="16"/>
          </p:nvPr>
        </p:nvSpPr>
        <p:spPr/>
        <p:txBody>
          <a:bodyPr/>
          <a:lstStyle>
            <a:lvl1pPr>
              <a:defRPr/>
            </a:lvl1pPr>
          </a:lstStyle>
          <a:p>
            <a:pPr>
              <a:defRPr/>
            </a:pPr>
            <a:fld id="{5CBBCC60-B823-41DF-9DB0-D0400F43B348}" type="datetime1">
              <a:rPr lang="fi-FI"/>
              <a:pPr>
                <a:defRPr/>
              </a:pPr>
              <a:t>8.12.2025</a:t>
            </a:fld>
            <a:endParaRPr lang="fi-FI"/>
          </a:p>
        </p:txBody>
      </p:sp>
      <p:sp>
        <p:nvSpPr>
          <p:cNvPr id="7" name="Alatunnisteen paikkamerkki 4"/>
          <p:cNvSpPr>
            <a:spLocks noGrp="1"/>
          </p:cNvSpPr>
          <p:nvPr>
            <p:ph type="ftr" sz="quarter" idx="17"/>
          </p:nvPr>
        </p:nvSpPr>
        <p:spPr/>
        <p:txBody>
          <a:bodyPr/>
          <a:lstStyle>
            <a:lvl1pPr>
              <a:defRPr/>
            </a:lvl1pPr>
          </a:lstStyle>
          <a:p>
            <a:pPr>
              <a:defRPr/>
            </a:pPr>
            <a:r>
              <a:rPr lang="fi-FI"/>
              <a:t>Etunimi Sukunimi</a:t>
            </a:r>
          </a:p>
        </p:txBody>
      </p:sp>
      <p:sp>
        <p:nvSpPr>
          <p:cNvPr id="10" name="Dian numeron paikkamerkki 5"/>
          <p:cNvSpPr>
            <a:spLocks noGrp="1"/>
          </p:cNvSpPr>
          <p:nvPr>
            <p:ph type="sldNum" sz="quarter" idx="18"/>
          </p:nvPr>
        </p:nvSpPr>
        <p:spPr/>
        <p:txBody>
          <a:bodyPr/>
          <a:lstStyle>
            <a:lvl1pPr>
              <a:defRPr/>
            </a:lvl1pPr>
          </a:lstStyle>
          <a:p>
            <a:pPr>
              <a:defRPr/>
            </a:pPr>
            <a:fld id="{8E137C43-36BE-42D4-99BF-9CAD33AED933}" type="slidenum">
              <a:rPr lang="fi-FI"/>
              <a:pPr>
                <a:defRPr/>
              </a:pPr>
              <a:t>‹#›</a:t>
            </a:fld>
            <a:endParaRPr lang="fi-FI"/>
          </a:p>
        </p:txBody>
      </p:sp>
    </p:spTree>
    <p:extLst>
      <p:ext uri="{BB962C8B-B14F-4D97-AF65-F5344CB8AC3E}">
        <p14:creationId xmlns:p14="http://schemas.microsoft.com/office/powerpoint/2010/main" val="4080256325"/>
      </p:ext>
    </p:extLst>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preserve="1" userDrawn="1">
  <p:cSld name="Kuusi kuvaa">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0" y="0"/>
            <a:ext cx="4046538" cy="2714625"/>
          </a:xfrm>
          <a:solidFill>
            <a:schemeClr val="bg1">
              <a:lumMod val="85000"/>
            </a:schemeClr>
          </a:solidFill>
        </p:spPr>
        <p:txBody>
          <a:bodyPr rtlCol="0">
            <a:noAutofit/>
          </a:bodyPr>
          <a:lstStyle>
            <a:lvl1pPr marL="0" indent="0">
              <a:buFontTx/>
              <a:buNone/>
              <a:defRPr/>
            </a:lvl1pPr>
          </a:lstStyle>
          <a:p>
            <a:pPr lvl="0"/>
            <a:r>
              <a:rPr lang="fi-FI" noProof="0"/>
              <a:t>Lisää kuva napsauttamalla kuvaketta</a:t>
            </a:r>
            <a:endParaRPr lang="en-GB" noProof="0"/>
          </a:p>
        </p:txBody>
      </p:sp>
      <p:sp>
        <p:nvSpPr>
          <p:cNvPr id="9" name="Picture Placeholder 7"/>
          <p:cNvSpPr>
            <a:spLocks noGrp="1"/>
          </p:cNvSpPr>
          <p:nvPr>
            <p:ph type="pic" sz="quarter" idx="14"/>
          </p:nvPr>
        </p:nvSpPr>
        <p:spPr>
          <a:xfrm>
            <a:off x="8132324" y="0"/>
            <a:ext cx="4059676" cy="2714625"/>
          </a:xfrm>
          <a:solidFill>
            <a:schemeClr val="bg1">
              <a:lumMod val="85000"/>
            </a:schemeClr>
          </a:solidFill>
        </p:spPr>
        <p:txBody>
          <a:bodyPr rtlCol="0">
            <a:noAutofit/>
          </a:bodyPr>
          <a:lstStyle>
            <a:lvl1pPr marL="0" indent="0">
              <a:buFontTx/>
              <a:buNone/>
              <a:defRPr/>
            </a:lvl1pPr>
          </a:lstStyle>
          <a:p>
            <a:pPr lvl="0"/>
            <a:r>
              <a:rPr lang="fi-FI" noProof="0"/>
              <a:t>Lisää kuva napsauttamalla kuvaketta</a:t>
            </a:r>
            <a:endParaRPr lang="en-GB" noProof="0"/>
          </a:p>
        </p:txBody>
      </p:sp>
      <p:sp>
        <p:nvSpPr>
          <p:cNvPr id="11" name="Picture Placeholder 10"/>
          <p:cNvSpPr>
            <a:spLocks noGrp="1"/>
          </p:cNvSpPr>
          <p:nvPr>
            <p:ph type="pic" sz="quarter" idx="15"/>
          </p:nvPr>
        </p:nvSpPr>
        <p:spPr>
          <a:xfrm>
            <a:off x="4046537" y="0"/>
            <a:ext cx="4085785" cy="2714625"/>
          </a:xfrm>
          <a:solidFill>
            <a:schemeClr val="bg1">
              <a:lumMod val="85000"/>
            </a:schemeClr>
          </a:solidFill>
        </p:spPr>
        <p:txBody>
          <a:bodyPr rtlCol="0">
            <a:noAutofit/>
          </a:bodyPr>
          <a:lstStyle>
            <a:lvl1pPr marL="0" indent="0">
              <a:buNone/>
              <a:defRPr/>
            </a:lvl1pPr>
          </a:lstStyle>
          <a:p>
            <a:pPr lvl="0"/>
            <a:r>
              <a:rPr lang="fi-FI" noProof="0"/>
              <a:t>Lisää kuva napsauttamalla kuvaketta</a:t>
            </a:r>
            <a:endParaRPr lang="en-GB" noProof="0"/>
          </a:p>
        </p:txBody>
      </p:sp>
      <p:sp>
        <p:nvSpPr>
          <p:cNvPr id="12" name="Picture Placeholder 7"/>
          <p:cNvSpPr>
            <a:spLocks noGrp="1"/>
          </p:cNvSpPr>
          <p:nvPr>
            <p:ph type="pic" sz="quarter" idx="16"/>
          </p:nvPr>
        </p:nvSpPr>
        <p:spPr>
          <a:xfrm>
            <a:off x="0" y="2714017"/>
            <a:ext cx="4046538" cy="2714625"/>
          </a:xfrm>
          <a:solidFill>
            <a:schemeClr val="bg1">
              <a:lumMod val="85000"/>
            </a:schemeClr>
          </a:solidFill>
        </p:spPr>
        <p:txBody>
          <a:bodyPr rtlCol="0">
            <a:noAutofit/>
          </a:bodyPr>
          <a:lstStyle>
            <a:lvl1pPr marL="0" indent="0">
              <a:buFontTx/>
              <a:buNone/>
              <a:defRPr/>
            </a:lvl1pPr>
          </a:lstStyle>
          <a:p>
            <a:pPr lvl="0"/>
            <a:r>
              <a:rPr lang="fi-FI" noProof="0"/>
              <a:t>Lisää kuva napsauttamalla kuvaketta</a:t>
            </a:r>
            <a:endParaRPr lang="en-GB" noProof="0"/>
          </a:p>
        </p:txBody>
      </p:sp>
      <p:sp>
        <p:nvSpPr>
          <p:cNvPr id="13" name="Picture Placeholder 7"/>
          <p:cNvSpPr>
            <a:spLocks noGrp="1"/>
          </p:cNvSpPr>
          <p:nvPr>
            <p:ph type="pic" sz="quarter" idx="17"/>
          </p:nvPr>
        </p:nvSpPr>
        <p:spPr>
          <a:xfrm>
            <a:off x="8132324" y="2714017"/>
            <a:ext cx="4059676" cy="2714625"/>
          </a:xfrm>
          <a:solidFill>
            <a:schemeClr val="bg1">
              <a:lumMod val="85000"/>
            </a:schemeClr>
          </a:solidFill>
        </p:spPr>
        <p:txBody>
          <a:bodyPr rtlCol="0">
            <a:noAutofit/>
          </a:bodyPr>
          <a:lstStyle>
            <a:lvl1pPr marL="0" indent="0">
              <a:buFontTx/>
              <a:buNone/>
              <a:defRPr/>
            </a:lvl1pPr>
          </a:lstStyle>
          <a:p>
            <a:pPr lvl="0"/>
            <a:r>
              <a:rPr lang="fi-FI" noProof="0"/>
              <a:t>Lisää kuva napsauttamalla kuvaketta</a:t>
            </a:r>
            <a:endParaRPr lang="en-GB" noProof="0"/>
          </a:p>
        </p:txBody>
      </p:sp>
      <p:sp>
        <p:nvSpPr>
          <p:cNvPr id="14" name="Picture Placeholder 10"/>
          <p:cNvSpPr>
            <a:spLocks noGrp="1"/>
          </p:cNvSpPr>
          <p:nvPr>
            <p:ph type="pic" sz="quarter" idx="18"/>
          </p:nvPr>
        </p:nvSpPr>
        <p:spPr>
          <a:xfrm>
            <a:off x="4046537" y="2714017"/>
            <a:ext cx="4085785" cy="2714625"/>
          </a:xfrm>
          <a:solidFill>
            <a:schemeClr val="bg1">
              <a:lumMod val="85000"/>
            </a:schemeClr>
          </a:solidFill>
        </p:spPr>
        <p:txBody>
          <a:bodyPr rtlCol="0">
            <a:noAutofit/>
          </a:bodyPr>
          <a:lstStyle>
            <a:lvl1pPr marL="0" indent="0">
              <a:buNone/>
              <a:defRPr/>
            </a:lvl1pPr>
          </a:lstStyle>
          <a:p>
            <a:pPr lvl="0"/>
            <a:r>
              <a:rPr lang="fi-FI" noProof="0"/>
              <a:t>Lisää kuva napsauttamalla kuvaketta</a:t>
            </a:r>
            <a:endParaRPr lang="en-GB" noProof="0"/>
          </a:p>
        </p:txBody>
      </p:sp>
      <p:sp>
        <p:nvSpPr>
          <p:cNvPr id="2" name="Otsikko 1"/>
          <p:cNvSpPr>
            <a:spLocks noGrp="1"/>
          </p:cNvSpPr>
          <p:nvPr>
            <p:ph type="title"/>
          </p:nvPr>
        </p:nvSpPr>
        <p:spPr>
          <a:xfrm>
            <a:off x="457199" y="5486400"/>
            <a:ext cx="11235447" cy="670884"/>
          </a:xfrm>
        </p:spPr>
        <p:txBody>
          <a:bodyPr anchor="ctr"/>
          <a:lstStyle>
            <a:lvl1pPr algn="ctr">
              <a:defRPr sz="2600" b="0">
                <a:latin typeface="+mn-lt"/>
              </a:defRPr>
            </a:lvl1pPr>
          </a:lstStyle>
          <a:p>
            <a:r>
              <a:rPr lang="fi-FI"/>
              <a:t>Muokkaa ots. perustyyl. napsautt.</a:t>
            </a:r>
          </a:p>
        </p:txBody>
      </p:sp>
      <p:sp>
        <p:nvSpPr>
          <p:cNvPr id="10" name="Päivämäärän paikkamerkki 3"/>
          <p:cNvSpPr>
            <a:spLocks noGrp="1"/>
          </p:cNvSpPr>
          <p:nvPr>
            <p:ph type="dt" sz="half" idx="19"/>
          </p:nvPr>
        </p:nvSpPr>
        <p:spPr/>
        <p:txBody>
          <a:bodyPr/>
          <a:lstStyle>
            <a:lvl1pPr>
              <a:defRPr/>
            </a:lvl1pPr>
          </a:lstStyle>
          <a:p>
            <a:pPr>
              <a:defRPr/>
            </a:pPr>
            <a:fld id="{18840A33-4F74-46C5-BA84-323431FCF468}" type="datetime1">
              <a:rPr lang="fi-FI"/>
              <a:pPr>
                <a:defRPr/>
              </a:pPr>
              <a:t>8.12.2025</a:t>
            </a:fld>
            <a:endParaRPr lang="fi-FI"/>
          </a:p>
        </p:txBody>
      </p:sp>
      <p:sp>
        <p:nvSpPr>
          <p:cNvPr id="15" name="Alatunnisteen paikkamerkki 4"/>
          <p:cNvSpPr>
            <a:spLocks noGrp="1"/>
          </p:cNvSpPr>
          <p:nvPr>
            <p:ph type="ftr" sz="quarter" idx="20"/>
          </p:nvPr>
        </p:nvSpPr>
        <p:spPr/>
        <p:txBody>
          <a:bodyPr/>
          <a:lstStyle>
            <a:lvl1pPr>
              <a:defRPr/>
            </a:lvl1pPr>
          </a:lstStyle>
          <a:p>
            <a:pPr>
              <a:defRPr/>
            </a:pPr>
            <a:r>
              <a:rPr lang="fi-FI"/>
              <a:t>Etunimi Sukunimi</a:t>
            </a:r>
          </a:p>
        </p:txBody>
      </p:sp>
      <p:sp>
        <p:nvSpPr>
          <p:cNvPr id="16" name="Dian numeron paikkamerkki 5"/>
          <p:cNvSpPr>
            <a:spLocks noGrp="1"/>
          </p:cNvSpPr>
          <p:nvPr>
            <p:ph type="sldNum" sz="quarter" idx="21"/>
          </p:nvPr>
        </p:nvSpPr>
        <p:spPr/>
        <p:txBody>
          <a:bodyPr/>
          <a:lstStyle>
            <a:lvl1pPr>
              <a:defRPr/>
            </a:lvl1pPr>
          </a:lstStyle>
          <a:p>
            <a:pPr>
              <a:defRPr/>
            </a:pPr>
            <a:fld id="{07846714-1DC3-4B48-B907-0C5C7B57AB8D}" type="slidenum">
              <a:rPr lang="fi-FI"/>
              <a:pPr>
                <a:defRPr/>
              </a:pPr>
              <a:t>‹#›</a:t>
            </a:fld>
            <a:endParaRPr lang="fi-FI"/>
          </a:p>
        </p:txBody>
      </p:sp>
    </p:spTree>
    <p:extLst>
      <p:ext uri="{BB962C8B-B14F-4D97-AF65-F5344CB8AC3E}">
        <p14:creationId xmlns:p14="http://schemas.microsoft.com/office/powerpoint/2010/main" val="2167817464"/>
      </p:ext>
    </p:extLst>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preserve="1" userDrawn="1">
  <p:cSld name="Kuva aaltokuviolla">
    <p:bg>
      <p:bgPr>
        <a:solidFill>
          <a:srgbClr val="D9D9D9"/>
        </a:solidFill>
        <a:effectLst/>
      </p:bgPr>
    </p:bg>
    <p:spTree>
      <p:nvGrpSpPr>
        <p:cNvPr id="1" name=""/>
        <p:cNvGrpSpPr/>
        <p:nvPr/>
      </p:nvGrpSpPr>
      <p:grpSpPr>
        <a:xfrm>
          <a:off x="0" y="0"/>
          <a:ext cx="0" cy="0"/>
          <a:chOff x="0" y="0"/>
          <a:chExt cx="0" cy="0"/>
        </a:xfrm>
      </p:grpSpPr>
      <p:sp>
        <p:nvSpPr>
          <p:cNvPr id="3" name="Freeform 5"/>
          <p:cNvSpPr>
            <a:spLocks/>
          </p:cNvSpPr>
          <p:nvPr/>
        </p:nvSpPr>
        <p:spPr bwMode="auto">
          <a:xfrm>
            <a:off x="0" y="5199063"/>
            <a:ext cx="12193588" cy="1646237"/>
          </a:xfrm>
          <a:custGeom>
            <a:avLst/>
            <a:gdLst>
              <a:gd name="T0" fmla="*/ 12193200 w 25400"/>
              <a:gd name="T1" fmla="*/ 87335 h 3411"/>
              <a:gd name="T2" fmla="*/ 11746276 w 25400"/>
              <a:gd name="T3" fmla="*/ 217131 h 3411"/>
              <a:gd name="T4" fmla="*/ 11704992 w 25400"/>
              <a:gd name="T5" fmla="*/ 217131 h 3411"/>
              <a:gd name="T6" fmla="*/ 10892272 w 25400"/>
              <a:gd name="T7" fmla="*/ 0 h 3411"/>
              <a:gd name="T8" fmla="*/ 10079552 w 25400"/>
              <a:gd name="T9" fmla="*/ 217131 h 3411"/>
              <a:gd name="T10" fmla="*/ 9266832 w 25400"/>
              <a:gd name="T11" fmla="*/ 0 h 3411"/>
              <a:gd name="T12" fmla="*/ 8454112 w 25400"/>
              <a:gd name="T13" fmla="*/ 217131 h 3411"/>
              <a:gd name="T14" fmla="*/ 7641872 w 25400"/>
              <a:gd name="T15" fmla="*/ 0 h 3411"/>
              <a:gd name="T16" fmla="*/ 6829152 w 25400"/>
              <a:gd name="T17" fmla="*/ 217131 h 3411"/>
              <a:gd name="T18" fmla="*/ 6016432 w 25400"/>
              <a:gd name="T19" fmla="*/ 0 h 3411"/>
              <a:gd name="T20" fmla="*/ 5203712 w 25400"/>
              <a:gd name="T21" fmla="*/ 217131 h 3411"/>
              <a:gd name="T22" fmla="*/ 4390992 w 25400"/>
              <a:gd name="T23" fmla="*/ 0 h 3411"/>
              <a:gd name="T24" fmla="*/ 3578272 w 25400"/>
              <a:gd name="T25" fmla="*/ 217131 h 3411"/>
              <a:gd name="T26" fmla="*/ 2765552 w 25400"/>
              <a:gd name="T27" fmla="*/ 0 h 3411"/>
              <a:gd name="T28" fmla="*/ 1952832 w 25400"/>
              <a:gd name="T29" fmla="*/ 217131 h 3411"/>
              <a:gd name="T30" fmla="*/ 1140592 w 25400"/>
              <a:gd name="T31" fmla="*/ 0 h 3411"/>
              <a:gd name="T32" fmla="*/ 327872 w 25400"/>
              <a:gd name="T33" fmla="*/ 217131 h 3411"/>
              <a:gd name="T34" fmla="*/ 0 w 25400"/>
              <a:gd name="T35" fmla="*/ 148614 h 3411"/>
              <a:gd name="T36" fmla="*/ 0 w 25400"/>
              <a:gd name="T37" fmla="*/ 1645854 h 3411"/>
              <a:gd name="T38" fmla="*/ 12193200 w 25400"/>
              <a:gd name="T39" fmla="*/ 1645854 h 3411"/>
              <a:gd name="T40" fmla="*/ 12193200 w 25400"/>
              <a:gd name="T41" fmla="*/ 87335 h 34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400" h="3411">
                <a:moveTo>
                  <a:pt x="25400" y="181"/>
                </a:moveTo>
                <a:cubicBezTo>
                  <a:pt x="25156" y="306"/>
                  <a:pt x="24948" y="450"/>
                  <a:pt x="24469" y="450"/>
                </a:cubicBezTo>
                <a:lnTo>
                  <a:pt x="24383" y="450"/>
                </a:lnTo>
                <a:cubicBezTo>
                  <a:pt x="23537" y="450"/>
                  <a:pt x="23537" y="0"/>
                  <a:pt x="22690" y="0"/>
                </a:cubicBezTo>
                <a:cubicBezTo>
                  <a:pt x="21844" y="0"/>
                  <a:pt x="21844" y="450"/>
                  <a:pt x="20997" y="450"/>
                </a:cubicBezTo>
                <a:cubicBezTo>
                  <a:pt x="20151" y="450"/>
                  <a:pt x="20151" y="0"/>
                  <a:pt x="19304" y="0"/>
                </a:cubicBezTo>
                <a:cubicBezTo>
                  <a:pt x="18458" y="0"/>
                  <a:pt x="18458" y="450"/>
                  <a:pt x="17611" y="450"/>
                </a:cubicBezTo>
                <a:cubicBezTo>
                  <a:pt x="16765" y="450"/>
                  <a:pt x="16765" y="0"/>
                  <a:pt x="15919" y="0"/>
                </a:cubicBezTo>
                <a:cubicBezTo>
                  <a:pt x="15072" y="0"/>
                  <a:pt x="15072" y="450"/>
                  <a:pt x="14226" y="450"/>
                </a:cubicBezTo>
                <a:cubicBezTo>
                  <a:pt x="13379" y="450"/>
                  <a:pt x="13379" y="0"/>
                  <a:pt x="12533" y="0"/>
                </a:cubicBezTo>
                <a:cubicBezTo>
                  <a:pt x="11686" y="0"/>
                  <a:pt x="11686" y="450"/>
                  <a:pt x="10840" y="450"/>
                </a:cubicBezTo>
                <a:cubicBezTo>
                  <a:pt x="9993" y="450"/>
                  <a:pt x="9993" y="0"/>
                  <a:pt x="9147" y="0"/>
                </a:cubicBezTo>
                <a:cubicBezTo>
                  <a:pt x="8300" y="0"/>
                  <a:pt x="8300" y="450"/>
                  <a:pt x="7454" y="450"/>
                </a:cubicBezTo>
                <a:cubicBezTo>
                  <a:pt x="6607" y="450"/>
                  <a:pt x="6607" y="0"/>
                  <a:pt x="5761" y="0"/>
                </a:cubicBezTo>
                <a:cubicBezTo>
                  <a:pt x="4914" y="0"/>
                  <a:pt x="4914" y="450"/>
                  <a:pt x="4068" y="450"/>
                </a:cubicBezTo>
                <a:cubicBezTo>
                  <a:pt x="3223" y="450"/>
                  <a:pt x="3223" y="0"/>
                  <a:pt x="2376" y="0"/>
                </a:cubicBezTo>
                <a:cubicBezTo>
                  <a:pt x="1530" y="0"/>
                  <a:pt x="1530" y="450"/>
                  <a:pt x="683" y="450"/>
                </a:cubicBezTo>
                <a:cubicBezTo>
                  <a:pt x="367" y="450"/>
                  <a:pt x="168" y="387"/>
                  <a:pt x="0" y="308"/>
                </a:cubicBezTo>
                <a:lnTo>
                  <a:pt x="0" y="3411"/>
                </a:lnTo>
                <a:lnTo>
                  <a:pt x="25400" y="3411"/>
                </a:lnTo>
                <a:lnTo>
                  <a:pt x="25400" y="18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i-FI"/>
          </a:p>
        </p:txBody>
      </p:sp>
      <p:grpSp>
        <p:nvGrpSpPr>
          <p:cNvPr id="4" name="Ryhmä 8"/>
          <p:cNvGrpSpPr>
            <a:grpSpLocks/>
          </p:cNvGrpSpPr>
          <p:nvPr/>
        </p:nvGrpSpPr>
        <p:grpSpPr bwMode="auto">
          <a:xfrm>
            <a:off x="465138" y="6221413"/>
            <a:ext cx="804862" cy="374650"/>
            <a:chOff x="228601" y="704851"/>
            <a:chExt cx="11734800" cy="5449888"/>
          </a:xfrm>
        </p:grpSpPr>
        <p:sp>
          <p:nvSpPr>
            <p:cNvPr id="5" name="Freeform 5"/>
            <p:cNvSpPr>
              <a:spLocks noEditPoints="1"/>
            </p:cNvSpPr>
            <p:nvPr/>
          </p:nvSpPr>
          <p:spPr bwMode="black">
            <a:xfrm>
              <a:off x="228601" y="704851"/>
              <a:ext cx="11734800" cy="5449888"/>
            </a:xfrm>
            <a:custGeom>
              <a:avLst/>
              <a:gdLst>
                <a:gd name="T0" fmla="*/ 6084818 w 32573"/>
                <a:gd name="T1" fmla="*/ 5272503 h 15116"/>
                <a:gd name="T2" fmla="*/ 6988354 w 32573"/>
                <a:gd name="T3" fmla="*/ 4899347 h 15116"/>
                <a:gd name="T4" fmla="*/ 10296636 w 32573"/>
                <a:gd name="T5" fmla="*/ 4899347 h 15116"/>
                <a:gd name="T6" fmla="*/ 11734800 w 32573"/>
                <a:gd name="T7" fmla="*/ 3475584 h 15116"/>
                <a:gd name="T8" fmla="*/ 11734800 w 32573"/>
                <a:gd name="T9" fmla="*/ 0 h 15116"/>
                <a:gd name="T10" fmla="*/ 0 w 32573"/>
                <a:gd name="T11" fmla="*/ 0 h 15116"/>
                <a:gd name="T12" fmla="*/ 0 w 32573"/>
                <a:gd name="T13" fmla="*/ 3475584 h 15116"/>
                <a:gd name="T14" fmla="*/ 1429518 w 32573"/>
                <a:gd name="T15" fmla="*/ 4899347 h 15116"/>
                <a:gd name="T16" fmla="*/ 4825343 w 32573"/>
                <a:gd name="T17" fmla="*/ 4899347 h 15116"/>
                <a:gd name="T18" fmla="*/ 5728879 w 32573"/>
                <a:gd name="T19" fmla="*/ 5272503 h 15116"/>
                <a:gd name="T20" fmla="*/ 5907209 w 32573"/>
                <a:gd name="T21" fmla="*/ 5449888 h 15116"/>
                <a:gd name="T22" fmla="*/ 6084818 w 32573"/>
                <a:gd name="T23" fmla="*/ 5272503 h 15116"/>
                <a:gd name="T24" fmla="*/ 11396514 w 32573"/>
                <a:gd name="T25" fmla="*/ 338545 h 15116"/>
                <a:gd name="T26" fmla="*/ 11396514 w 32573"/>
                <a:gd name="T27" fmla="*/ 3475584 h 15116"/>
                <a:gd name="T28" fmla="*/ 10296636 w 32573"/>
                <a:gd name="T29" fmla="*/ 4560802 h 15116"/>
                <a:gd name="T30" fmla="*/ 6988354 w 32573"/>
                <a:gd name="T31" fmla="*/ 4560802 h 15116"/>
                <a:gd name="T32" fmla="*/ 5907209 w 32573"/>
                <a:gd name="T33" fmla="*/ 4974699 h 15116"/>
                <a:gd name="T34" fmla="*/ 4825343 w 32573"/>
                <a:gd name="T35" fmla="*/ 4560802 h 15116"/>
                <a:gd name="T36" fmla="*/ 1429518 w 32573"/>
                <a:gd name="T37" fmla="*/ 4560802 h 15116"/>
                <a:gd name="T38" fmla="*/ 338286 w 32573"/>
                <a:gd name="T39" fmla="*/ 3475584 h 15116"/>
                <a:gd name="T40" fmla="*/ 338286 w 32573"/>
                <a:gd name="T41" fmla="*/ 338545 h 15116"/>
                <a:gd name="T42" fmla="*/ 11396514 w 32573"/>
                <a:gd name="T43" fmla="*/ 338545 h 151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2573" h="15116">
                  <a:moveTo>
                    <a:pt x="16890" y="14624"/>
                  </a:moveTo>
                  <a:cubicBezTo>
                    <a:pt x="17560" y="13956"/>
                    <a:pt x="18451" y="13589"/>
                    <a:pt x="19398" y="13589"/>
                  </a:cubicBezTo>
                  <a:lnTo>
                    <a:pt x="28581" y="13589"/>
                  </a:lnTo>
                  <a:cubicBezTo>
                    <a:pt x="30783" y="13589"/>
                    <a:pt x="32573" y="11817"/>
                    <a:pt x="32573" y="9640"/>
                  </a:cubicBezTo>
                  <a:lnTo>
                    <a:pt x="32573" y="0"/>
                  </a:lnTo>
                  <a:lnTo>
                    <a:pt x="0" y="0"/>
                  </a:lnTo>
                  <a:lnTo>
                    <a:pt x="0" y="9640"/>
                  </a:lnTo>
                  <a:cubicBezTo>
                    <a:pt x="0" y="11817"/>
                    <a:pt x="1780" y="13589"/>
                    <a:pt x="3968" y="13589"/>
                  </a:cubicBezTo>
                  <a:lnTo>
                    <a:pt x="13394" y="13589"/>
                  </a:lnTo>
                  <a:cubicBezTo>
                    <a:pt x="14342" y="13589"/>
                    <a:pt x="15232" y="13956"/>
                    <a:pt x="15902" y="14624"/>
                  </a:cubicBezTo>
                  <a:lnTo>
                    <a:pt x="16397" y="15116"/>
                  </a:lnTo>
                  <a:lnTo>
                    <a:pt x="16890" y="14624"/>
                  </a:lnTo>
                  <a:close/>
                  <a:moveTo>
                    <a:pt x="31634" y="939"/>
                  </a:moveTo>
                  <a:lnTo>
                    <a:pt x="31634" y="9640"/>
                  </a:lnTo>
                  <a:cubicBezTo>
                    <a:pt x="31634" y="11300"/>
                    <a:pt x="30264" y="12650"/>
                    <a:pt x="28581" y="12650"/>
                  </a:cubicBezTo>
                  <a:lnTo>
                    <a:pt x="19398" y="12650"/>
                  </a:lnTo>
                  <a:cubicBezTo>
                    <a:pt x="18279" y="12650"/>
                    <a:pt x="17221" y="13055"/>
                    <a:pt x="16397" y="13798"/>
                  </a:cubicBezTo>
                  <a:cubicBezTo>
                    <a:pt x="15571" y="13056"/>
                    <a:pt x="14514" y="12650"/>
                    <a:pt x="13394" y="12650"/>
                  </a:cubicBezTo>
                  <a:lnTo>
                    <a:pt x="3968" y="12650"/>
                  </a:lnTo>
                  <a:cubicBezTo>
                    <a:pt x="2298" y="12650"/>
                    <a:pt x="939" y="11300"/>
                    <a:pt x="939" y="9640"/>
                  </a:cubicBezTo>
                  <a:lnTo>
                    <a:pt x="939" y="939"/>
                  </a:lnTo>
                  <a:lnTo>
                    <a:pt x="31634" y="9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fi-FI"/>
            </a:p>
          </p:txBody>
        </p:sp>
        <p:sp>
          <p:nvSpPr>
            <p:cNvPr id="6" name="Freeform 6"/>
            <p:cNvSpPr>
              <a:spLocks/>
            </p:cNvSpPr>
            <p:nvPr/>
          </p:nvSpPr>
          <p:spPr bwMode="black">
            <a:xfrm>
              <a:off x="9961563" y="2287588"/>
              <a:ext cx="377825" cy="363538"/>
            </a:xfrm>
            <a:custGeom>
              <a:avLst/>
              <a:gdLst>
                <a:gd name="T0" fmla="*/ 377825 w 1048"/>
                <a:gd name="T1" fmla="*/ 181589 h 1009"/>
                <a:gd name="T2" fmla="*/ 189273 w 1048"/>
                <a:gd name="T3" fmla="*/ 363538 h 1009"/>
                <a:gd name="T4" fmla="*/ 0 w 1048"/>
                <a:gd name="T5" fmla="*/ 181589 h 1009"/>
                <a:gd name="T6" fmla="*/ 189273 w 1048"/>
                <a:gd name="T7" fmla="*/ 0 h 1009"/>
                <a:gd name="T8" fmla="*/ 377825 w 1048"/>
                <a:gd name="T9" fmla="*/ 181589 h 10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8" h="1009">
                  <a:moveTo>
                    <a:pt x="1048" y="504"/>
                  </a:moveTo>
                  <a:cubicBezTo>
                    <a:pt x="1048" y="798"/>
                    <a:pt x="818" y="1009"/>
                    <a:pt x="525" y="1009"/>
                  </a:cubicBezTo>
                  <a:cubicBezTo>
                    <a:pt x="230" y="1009"/>
                    <a:pt x="0" y="798"/>
                    <a:pt x="0" y="504"/>
                  </a:cubicBezTo>
                  <a:cubicBezTo>
                    <a:pt x="0" y="211"/>
                    <a:pt x="230" y="0"/>
                    <a:pt x="525" y="0"/>
                  </a:cubicBezTo>
                  <a:cubicBezTo>
                    <a:pt x="818" y="0"/>
                    <a:pt x="1048" y="211"/>
                    <a:pt x="1048" y="50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fi-FI"/>
            </a:p>
          </p:txBody>
        </p:sp>
        <p:sp>
          <p:nvSpPr>
            <p:cNvPr id="7" name="Rectangle 7"/>
            <p:cNvSpPr>
              <a:spLocks noChangeArrowheads="1"/>
            </p:cNvSpPr>
            <p:nvPr/>
          </p:nvSpPr>
          <p:spPr bwMode="black">
            <a:xfrm>
              <a:off x="9986963" y="2789238"/>
              <a:ext cx="327025" cy="11620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eaLnBrk="1" hangingPunct="1"/>
              <a:endParaRPr lang="fi-FI" altLang="fi-FI"/>
            </a:p>
          </p:txBody>
        </p:sp>
        <p:sp>
          <p:nvSpPr>
            <p:cNvPr id="8" name="Freeform 8"/>
            <p:cNvSpPr>
              <a:spLocks/>
            </p:cNvSpPr>
            <p:nvPr/>
          </p:nvSpPr>
          <p:spPr bwMode="black">
            <a:xfrm>
              <a:off x="8709026" y="2282826"/>
              <a:ext cx="1119188" cy="1668463"/>
            </a:xfrm>
            <a:custGeom>
              <a:avLst/>
              <a:gdLst>
                <a:gd name="T0" fmla="*/ 693140 w 3105"/>
                <a:gd name="T1" fmla="*/ 967889 h 4625"/>
                <a:gd name="T2" fmla="*/ 1119188 w 3105"/>
                <a:gd name="T3" fmla="*/ 1668463 h 4625"/>
                <a:gd name="T4" fmla="*/ 764508 w 3105"/>
                <a:gd name="T5" fmla="*/ 1668463 h 4625"/>
                <a:gd name="T6" fmla="*/ 478674 w 3105"/>
                <a:gd name="T7" fmla="*/ 1203097 h 4625"/>
                <a:gd name="T8" fmla="*/ 324763 w 3105"/>
                <a:gd name="T9" fmla="*/ 1398984 h 4625"/>
                <a:gd name="T10" fmla="*/ 324763 w 3105"/>
                <a:gd name="T11" fmla="*/ 1668463 h 4625"/>
                <a:gd name="T12" fmla="*/ 0 w 3105"/>
                <a:gd name="T13" fmla="*/ 1668463 h 4625"/>
                <a:gd name="T14" fmla="*/ 0 w 3105"/>
                <a:gd name="T15" fmla="*/ 0 h 4625"/>
                <a:gd name="T16" fmla="*/ 324763 w 3105"/>
                <a:gd name="T17" fmla="*/ 0 h 4625"/>
                <a:gd name="T18" fmla="*/ 324763 w 3105"/>
                <a:gd name="T19" fmla="*/ 769838 h 4625"/>
                <a:gd name="T20" fmla="*/ 308543 w 3105"/>
                <a:gd name="T21" fmla="*/ 1055551 h 4625"/>
                <a:gd name="T22" fmla="*/ 315391 w 3105"/>
                <a:gd name="T23" fmla="*/ 1055551 h 4625"/>
                <a:gd name="T24" fmla="*/ 455965 w 3105"/>
                <a:gd name="T25" fmla="*/ 838741 h 4625"/>
                <a:gd name="T26" fmla="*/ 704674 w 3105"/>
                <a:gd name="T27" fmla="*/ 506852 h 4625"/>
                <a:gd name="T28" fmla="*/ 1084585 w 3105"/>
                <a:gd name="T29" fmla="*/ 506852 h 4625"/>
                <a:gd name="T30" fmla="*/ 693140 w 3105"/>
                <a:gd name="T31" fmla="*/ 967889 h 462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105" h="4625">
                  <a:moveTo>
                    <a:pt x="1923" y="2683"/>
                  </a:moveTo>
                  <a:lnTo>
                    <a:pt x="3105" y="4625"/>
                  </a:lnTo>
                  <a:lnTo>
                    <a:pt x="2121" y="4625"/>
                  </a:lnTo>
                  <a:lnTo>
                    <a:pt x="1328" y="3335"/>
                  </a:lnTo>
                  <a:lnTo>
                    <a:pt x="901" y="3878"/>
                  </a:lnTo>
                  <a:lnTo>
                    <a:pt x="901" y="4625"/>
                  </a:lnTo>
                  <a:lnTo>
                    <a:pt x="0" y="4625"/>
                  </a:lnTo>
                  <a:lnTo>
                    <a:pt x="0" y="0"/>
                  </a:lnTo>
                  <a:lnTo>
                    <a:pt x="901" y="0"/>
                  </a:lnTo>
                  <a:lnTo>
                    <a:pt x="901" y="2134"/>
                  </a:lnTo>
                  <a:cubicBezTo>
                    <a:pt x="901" y="2530"/>
                    <a:pt x="856" y="2926"/>
                    <a:pt x="856" y="2926"/>
                  </a:cubicBezTo>
                  <a:lnTo>
                    <a:pt x="875" y="2926"/>
                  </a:lnTo>
                  <a:cubicBezTo>
                    <a:pt x="875" y="2926"/>
                    <a:pt x="1086" y="2574"/>
                    <a:pt x="1265" y="2325"/>
                  </a:cubicBezTo>
                  <a:lnTo>
                    <a:pt x="1955" y="1405"/>
                  </a:lnTo>
                  <a:lnTo>
                    <a:pt x="3009" y="1405"/>
                  </a:lnTo>
                  <a:lnTo>
                    <a:pt x="1923" y="26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fi-FI"/>
            </a:p>
          </p:txBody>
        </p:sp>
        <p:sp>
          <p:nvSpPr>
            <p:cNvPr id="9" name="Freeform 9"/>
            <p:cNvSpPr>
              <a:spLocks/>
            </p:cNvSpPr>
            <p:nvPr/>
          </p:nvSpPr>
          <p:spPr bwMode="black">
            <a:xfrm>
              <a:off x="7353301" y="2762251"/>
              <a:ext cx="1027113" cy="1189038"/>
            </a:xfrm>
            <a:custGeom>
              <a:avLst/>
              <a:gdLst>
                <a:gd name="T0" fmla="*/ 1027113 w 2850"/>
                <a:gd name="T1" fmla="*/ 444446 h 3296"/>
                <a:gd name="T2" fmla="*/ 663119 w 2850"/>
                <a:gd name="T3" fmla="*/ 0 h 3296"/>
                <a:gd name="T4" fmla="*/ 315702 w 2850"/>
                <a:gd name="T5" fmla="*/ 218976 h 3296"/>
                <a:gd name="T6" fmla="*/ 308494 w 2850"/>
                <a:gd name="T7" fmla="*/ 218976 h 3296"/>
                <a:gd name="T8" fmla="*/ 324712 w 2850"/>
                <a:gd name="T9" fmla="*/ 27417 h 3296"/>
                <a:gd name="T10" fmla="*/ 0 w 2850"/>
                <a:gd name="T11" fmla="*/ 27417 h 3296"/>
                <a:gd name="T12" fmla="*/ 0 w 2850"/>
                <a:gd name="T13" fmla="*/ 1189038 h 3296"/>
                <a:gd name="T14" fmla="*/ 324712 w 2850"/>
                <a:gd name="T15" fmla="*/ 1189038 h 3296"/>
                <a:gd name="T16" fmla="*/ 324712 w 2850"/>
                <a:gd name="T17" fmla="*/ 500002 h 3296"/>
                <a:gd name="T18" fmla="*/ 525089 w 2850"/>
                <a:gd name="T19" fmla="*/ 274171 h 3296"/>
                <a:gd name="T20" fmla="*/ 699878 w 2850"/>
                <a:gd name="T21" fmla="*/ 509382 h 3296"/>
                <a:gd name="T22" fmla="*/ 699878 w 2850"/>
                <a:gd name="T23" fmla="*/ 1189038 h 3296"/>
                <a:gd name="T24" fmla="*/ 1027113 w 2850"/>
                <a:gd name="T25" fmla="*/ 1189038 h 3296"/>
                <a:gd name="T26" fmla="*/ 1027113 w 2850"/>
                <a:gd name="T27" fmla="*/ 444446 h 329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850" h="3296">
                  <a:moveTo>
                    <a:pt x="2850" y="1232"/>
                  </a:moveTo>
                  <a:cubicBezTo>
                    <a:pt x="2850" y="434"/>
                    <a:pt x="2459" y="0"/>
                    <a:pt x="1840" y="0"/>
                  </a:cubicBezTo>
                  <a:cubicBezTo>
                    <a:pt x="1309" y="0"/>
                    <a:pt x="1035" y="312"/>
                    <a:pt x="876" y="607"/>
                  </a:cubicBezTo>
                  <a:lnTo>
                    <a:pt x="856" y="607"/>
                  </a:lnTo>
                  <a:lnTo>
                    <a:pt x="901" y="76"/>
                  </a:lnTo>
                  <a:lnTo>
                    <a:pt x="0" y="76"/>
                  </a:lnTo>
                  <a:lnTo>
                    <a:pt x="0" y="3296"/>
                  </a:lnTo>
                  <a:lnTo>
                    <a:pt x="901" y="3296"/>
                  </a:lnTo>
                  <a:lnTo>
                    <a:pt x="901" y="1386"/>
                  </a:lnTo>
                  <a:cubicBezTo>
                    <a:pt x="901" y="1015"/>
                    <a:pt x="1118" y="760"/>
                    <a:pt x="1457" y="760"/>
                  </a:cubicBezTo>
                  <a:cubicBezTo>
                    <a:pt x="1795" y="760"/>
                    <a:pt x="1942" y="983"/>
                    <a:pt x="1942" y="1412"/>
                  </a:cubicBezTo>
                  <a:lnTo>
                    <a:pt x="1942" y="3296"/>
                  </a:lnTo>
                  <a:lnTo>
                    <a:pt x="2850" y="3296"/>
                  </a:lnTo>
                  <a:lnTo>
                    <a:pt x="2850" y="12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fi-FI"/>
            </a:p>
          </p:txBody>
        </p:sp>
        <p:sp>
          <p:nvSpPr>
            <p:cNvPr id="10" name="Freeform 10"/>
            <p:cNvSpPr>
              <a:spLocks/>
            </p:cNvSpPr>
            <p:nvPr/>
          </p:nvSpPr>
          <p:spPr bwMode="black">
            <a:xfrm>
              <a:off x="6664326" y="2287588"/>
              <a:ext cx="377825" cy="363538"/>
            </a:xfrm>
            <a:custGeom>
              <a:avLst/>
              <a:gdLst>
                <a:gd name="T0" fmla="*/ 377825 w 1047"/>
                <a:gd name="T1" fmla="*/ 181589 h 1009"/>
                <a:gd name="T2" fmla="*/ 189093 w 1047"/>
                <a:gd name="T3" fmla="*/ 363538 h 1009"/>
                <a:gd name="T4" fmla="*/ 0 w 1047"/>
                <a:gd name="T5" fmla="*/ 181589 h 1009"/>
                <a:gd name="T6" fmla="*/ 189093 w 1047"/>
                <a:gd name="T7" fmla="*/ 0 h 1009"/>
                <a:gd name="T8" fmla="*/ 377825 w 1047"/>
                <a:gd name="T9" fmla="*/ 181589 h 10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7" h="1009">
                  <a:moveTo>
                    <a:pt x="1047" y="504"/>
                  </a:moveTo>
                  <a:cubicBezTo>
                    <a:pt x="1047" y="798"/>
                    <a:pt x="817" y="1009"/>
                    <a:pt x="524" y="1009"/>
                  </a:cubicBezTo>
                  <a:cubicBezTo>
                    <a:pt x="229" y="1009"/>
                    <a:pt x="0" y="798"/>
                    <a:pt x="0" y="504"/>
                  </a:cubicBezTo>
                  <a:cubicBezTo>
                    <a:pt x="0" y="211"/>
                    <a:pt x="229" y="0"/>
                    <a:pt x="524" y="0"/>
                  </a:cubicBezTo>
                  <a:cubicBezTo>
                    <a:pt x="817" y="0"/>
                    <a:pt x="1047" y="211"/>
                    <a:pt x="1047" y="50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fi-FI"/>
            </a:p>
          </p:txBody>
        </p:sp>
        <p:sp>
          <p:nvSpPr>
            <p:cNvPr id="11" name="Rectangle 11"/>
            <p:cNvSpPr>
              <a:spLocks noChangeArrowheads="1"/>
            </p:cNvSpPr>
            <p:nvPr/>
          </p:nvSpPr>
          <p:spPr bwMode="black">
            <a:xfrm>
              <a:off x="6689726" y="2789238"/>
              <a:ext cx="327025" cy="11620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eaLnBrk="1" hangingPunct="1"/>
              <a:endParaRPr lang="fi-FI" altLang="fi-FI"/>
            </a:p>
          </p:txBody>
        </p:sp>
        <p:sp>
          <p:nvSpPr>
            <p:cNvPr id="12" name="Freeform 12"/>
            <p:cNvSpPr>
              <a:spLocks/>
            </p:cNvSpPr>
            <p:nvPr/>
          </p:nvSpPr>
          <p:spPr bwMode="black">
            <a:xfrm>
              <a:off x="5399088" y="2762251"/>
              <a:ext cx="1047750" cy="1216025"/>
            </a:xfrm>
            <a:custGeom>
              <a:avLst/>
              <a:gdLst>
                <a:gd name="T0" fmla="*/ 729857 w 2907"/>
                <a:gd name="T1" fmla="*/ 865963 h 3373"/>
                <a:gd name="T2" fmla="*/ 451610 w 2907"/>
                <a:gd name="T3" fmla="*/ 711661 h 3373"/>
                <a:gd name="T4" fmla="*/ 57668 w 2907"/>
                <a:gd name="T5" fmla="*/ 356912 h 3373"/>
                <a:gd name="T6" fmla="*/ 515765 w 2907"/>
                <a:gd name="T7" fmla="*/ 0 h 3373"/>
                <a:gd name="T8" fmla="*/ 1047750 w 2907"/>
                <a:gd name="T9" fmla="*/ 264620 h 3373"/>
                <a:gd name="T10" fmla="*/ 768783 w 2907"/>
                <a:gd name="T11" fmla="*/ 421445 h 3373"/>
                <a:gd name="T12" fmla="*/ 527299 w 2907"/>
                <a:gd name="T13" fmla="*/ 236860 h 3373"/>
                <a:gd name="T14" fmla="*/ 375561 w 2907"/>
                <a:gd name="T15" fmla="*/ 340689 h 3373"/>
                <a:gd name="T16" fmla="*/ 700302 w 2907"/>
                <a:gd name="T17" fmla="*/ 492827 h 3373"/>
                <a:gd name="T18" fmla="*/ 1047750 w 2907"/>
                <a:gd name="T19" fmla="*/ 845053 h 3373"/>
                <a:gd name="T20" fmla="*/ 580281 w 2907"/>
                <a:gd name="T21" fmla="*/ 1216025 h 3373"/>
                <a:gd name="T22" fmla="*/ 0 w 2907"/>
                <a:gd name="T23" fmla="*/ 916796 h 3373"/>
                <a:gd name="T24" fmla="*/ 283293 w 2907"/>
                <a:gd name="T25" fmla="*/ 757807 h 3373"/>
                <a:gd name="T26" fmla="*/ 575956 w 2907"/>
                <a:gd name="T27" fmla="*/ 978805 h 3373"/>
                <a:gd name="T28" fmla="*/ 729857 w 2907"/>
                <a:gd name="T29" fmla="*/ 865963 h 33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907" h="3373">
                  <a:moveTo>
                    <a:pt x="2025" y="2402"/>
                  </a:moveTo>
                  <a:cubicBezTo>
                    <a:pt x="2025" y="2146"/>
                    <a:pt x="1667" y="2089"/>
                    <a:pt x="1253" y="1974"/>
                  </a:cubicBezTo>
                  <a:cubicBezTo>
                    <a:pt x="766" y="1846"/>
                    <a:pt x="160" y="1603"/>
                    <a:pt x="160" y="990"/>
                  </a:cubicBezTo>
                  <a:cubicBezTo>
                    <a:pt x="160" y="383"/>
                    <a:pt x="741" y="0"/>
                    <a:pt x="1431" y="0"/>
                  </a:cubicBezTo>
                  <a:cubicBezTo>
                    <a:pt x="2070" y="0"/>
                    <a:pt x="2658" y="306"/>
                    <a:pt x="2907" y="734"/>
                  </a:cubicBezTo>
                  <a:lnTo>
                    <a:pt x="2133" y="1169"/>
                  </a:lnTo>
                  <a:cubicBezTo>
                    <a:pt x="2057" y="881"/>
                    <a:pt x="1814" y="657"/>
                    <a:pt x="1463" y="657"/>
                  </a:cubicBezTo>
                  <a:cubicBezTo>
                    <a:pt x="1233" y="657"/>
                    <a:pt x="1042" y="760"/>
                    <a:pt x="1042" y="945"/>
                  </a:cubicBezTo>
                  <a:cubicBezTo>
                    <a:pt x="1042" y="1188"/>
                    <a:pt x="1463" y="1213"/>
                    <a:pt x="1943" y="1367"/>
                  </a:cubicBezTo>
                  <a:cubicBezTo>
                    <a:pt x="2447" y="1527"/>
                    <a:pt x="2907" y="1757"/>
                    <a:pt x="2907" y="2344"/>
                  </a:cubicBezTo>
                  <a:cubicBezTo>
                    <a:pt x="2907" y="2990"/>
                    <a:pt x="2306" y="3373"/>
                    <a:pt x="1610" y="3373"/>
                  </a:cubicBezTo>
                  <a:cubicBezTo>
                    <a:pt x="856" y="3373"/>
                    <a:pt x="262" y="3053"/>
                    <a:pt x="0" y="2543"/>
                  </a:cubicBezTo>
                  <a:lnTo>
                    <a:pt x="786" y="2102"/>
                  </a:lnTo>
                  <a:cubicBezTo>
                    <a:pt x="888" y="2453"/>
                    <a:pt x="1169" y="2715"/>
                    <a:pt x="1598" y="2715"/>
                  </a:cubicBezTo>
                  <a:cubicBezTo>
                    <a:pt x="1847" y="2715"/>
                    <a:pt x="2025" y="2606"/>
                    <a:pt x="2025" y="240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fi-FI"/>
            </a:p>
          </p:txBody>
        </p:sp>
        <p:sp>
          <p:nvSpPr>
            <p:cNvPr id="13" name="Freeform 13"/>
            <p:cNvSpPr>
              <a:spLocks/>
            </p:cNvSpPr>
            <p:nvPr/>
          </p:nvSpPr>
          <p:spPr bwMode="black">
            <a:xfrm>
              <a:off x="4770438" y="2295526"/>
              <a:ext cx="563563" cy="1677988"/>
            </a:xfrm>
            <a:custGeom>
              <a:avLst/>
              <a:gdLst>
                <a:gd name="T0" fmla="*/ 326614 w 1565"/>
                <a:gd name="T1" fmla="*/ 0 h 4657"/>
                <a:gd name="T2" fmla="*/ 0 w 1565"/>
                <a:gd name="T3" fmla="*/ 0 h 4657"/>
                <a:gd name="T4" fmla="*/ 0 w 1565"/>
                <a:gd name="T5" fmla="*/ 1335328 h 4657"/>
                <a:gd name="T6" fmla="*/ 77062 w 1565"/>
                <a:gd name="T7" fmla="*/ 1596196 h 4657"/>
                <a:gd name="T8" fmla="*/ 321933 w 1565"/>
                <a:gd name="T9" fmla="*/ 1677988 h 4657"/>
                <a:gd name="T10" fmla="*/ 439327 w 1565"/>
                <a:gd name="T11" fmla="*/ 1665377 h 4657"/>
                <a:gd name="T12" fmla="*/ 535835 w 1565"/>
                <a:gd name="T13" fmla="*/ 1629706 h 4657"/>
                <a:gd name="T14" fmla="*/ 563563 w 1565"/>
                <a:gd name="T15" fmla="*/ 1410994 h 4657"/>
                <a:gd name="T16" fmla="*/ 495863 w 1565"/>
                <a:gd name="T17" fmla="*/ 1430451 h 4657"/>
                <a:gd name="T18" fmla="*/ 427804 w 1565"/>
                <a:gd name="T19" fmla="*/ 1436216 h 4657"/>
                <a:gd name="T20" fmla="*/ 350741 w 1565"/>
                <a:gd name="T21" fmla="*/ 1404148 h 4657"/>
                <a:gd name="T22" fmla="*/ 326614 w 1565"/>
                <a:gd name="T23" fmla="*/ 1288848 h 4657"/>
                <a:gd name="T24" fmla="*/ 326614 w 1565"/>
                <a:gd name="T25" fmla="*/ 0 h 465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65" h="4657">
                  <a:moveTo>
                    <a:pt x="907" y="0"/>
                  </a:moveTo>
                  <a:lnTo>
                    <a:pt x="0" y="0"/>
                  </a:lnTo>
                  <a:lnTo>
                    <a:pt x="0" y="3706"/>
                  </a:lnTo>
                  <a:cubicBezTo>
                    <a:pt x="0" y="4037"/>
                    <a:pt x="71" y="4279"/>
                    <a:pt x="214" y="4430"/>
                  </a:cubicBezTo>
                  <a:cubicBezTo>
                    <a:pt x="357" y="4582"/>
                    <a:pt x="583" y="4657"/>
                    <a:pt x="894" y="4657"/>
                  </a:cubicBezTo>
                  <a:cubicBezTo>
                    <a:pt x="1001" y="4657"/>
                    <a:pt x="1109" y="4645"/>
                    <a:pt x="1220" y="4622"/>
                  </a:cubicBezTo>
                  <a:cubicBezTo>
                    <a:pt x="1331" y="4599"/>
                    <a:pt x="1420" y="4566"/>
                    <a:pt x="1488" y="4523"/>
                  </a:cubicBezTo>
                  <a:lnTo>
                    <a:pt x="1565" y="3916"/>
                  </a:lnTo>
                  <a:cubicBezTo>
                    <a:pt x="1493" y="3942"/>
                    <a:pt x="1429" y="3960"/>
                    <a:pt x="1377" y="3970"/>
                  </a:cubicBezTo>
                  <a:cubicBezTo>
                    <a:pt x="1324" y="3981"/>
                    <a:pt x="1260" y="3986"/>
                    <a:pt x="1188" y="3986"/>
                  </a:cubicBezTo>
                  <a:cubicBezTo>
                    <a:pt x="1069" y="3986"/>
                    <a:pt x="1019" y="3957"/>
                    <a:pt x="974" y="3897"/>
                  </a:cubicBezTo>
                  <a:cubicBezTo>
                    <a:pt x="929" y="3837"/>
                    <a:pt x="907" y="3731"/>
                    <a:pt x="907" y="3577"/>
                  </a:cubicBezTo>
                  <a:lnTo>
                    <a:pt x="90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fi-FI"/>
            </a:p>
          </p:txBody>
        </p:sp>
        <p:sp>
          <p:nvSpPr>
            <p:cNvPr id="14" name="Freeform 14"/>
            <p:cNvSpPr>
              <a:spLocks noEditPoints="1"/>
            </p:cNvSpPr>
            <p:nvPr/>
          </p:nvSpPr>
          <p:spPr bwMode="black">
            <a:xfrm>
              <a:off x="3455988" y="2762251"/>
              <a:ext cx="1073150" cy="1216025"/>
            </a:xfrm>
            <a:custGeom>
              <a:avLst/>
              <a:gdLst>
                <a:gd name="T0" fmla="*/ 555140 w 2977"/>
                <a:gd name="T1" fmla="*/ 234697 h 3373"/>
                <a:gd name="T2" fmla="*/ 313257 w 2977"/>
                <a:gd name="T3" fmla="*/ 478767 h 3373"/>
                <a:gd name="T4" fmla="*/ 771428 w 2977"/>
                <a:gd name="T5" fmla="*/ 478767 h 3373"/>
                <a:gd name="T6" fmla="*/ 555140 w 2977"/>
                <a:gd name="T7" fmla="*/ 234697 h 3373"/>
                <a:gd name="T8" fmla="*/ 1056928 w 2977"/>
                <a:gd name="T9" fmla="*/ 695438 h 3373"/>
                <a:gd name="T10" fmla="*/ 306408 w 2977"/>
                <a:gd name="T11" fmla="*/ 695438 h 3373"/>
                <a:gd name="T12" fmla="*/ 561989 w 2977"/>
                <a:gd name="T13" fmla="*/ 976281 h 3373"/>
                <a:gd name="T14" fmla="*/ 785487 w 2977"/>
                <a:gd name="T15" fmla="*/ 785207 h 3373"/>
                <a:gd name="T16" fmla="*/ 1059091 w 2977"/>
                <a:gd name="T17" fmla="*/ 939508 h 3373"/>
                <a:gd name="T18" fmla="*/ 561989 w 2977"/>
                <a:gd name="T19" fmla="*/ 1216025 h 3373"/>
                <a:gd name="T20" fmla="*/ 0 w 2977"/>
                <a:gd name="T21" fmla="*/ 607832 h 3373"/>
                <a:gd name="T22" fmla="*/ 555140 w 2977"/>
                <a:gd name="T23" fmla="*/ 0 h 3373"/>
                <a:gd name="T24" fmla="*/ 1073150 w 2977"/>
                <a:gd name="T25" fmla="*/ 536450 h 3373"/>
                <a:gd name="T26" fmla="*/ 1056928 w 2977"/>
                <a:gd name="T27" fmla="*/ 695438 h 337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977" h="3373">
                  <a:moveTo>
                    <a:pt x="1540" y="651"/>
                  </a:moveTo>
                  <a:cubicBezTo>
                    <a:pt x="1207" y="651"/>
                    <a:pt x="939" y="887"/>
                    <a:pt x="869" y="1328"/>
                  </a:cubicBezTo>
                  <a:lnTo>
                    <a:pt x="2140" y="1328"/>
                  </a:lnTo>
                  <a:cubicBezTo>
                    <a:pt x="2140" y="939"/>
                    <a:pt x="1891" y="651"/>
                    <a:pt x="1540" y="651"/>
                  </a:cubicBezTo>
                  <a:close/>
                  <a:moveTo>
                    <a:pt x="2932" y="1929"/>
                  </a:moveTo>
                  <a:lnTo>
                    <a:pt x="850" y="1929"/>
                  </a:lnTo>
                  <a:cubicBezTo>
                    <a:pt x="888" y="2453"/>
                    <a:pt x="1182" y="2708"/>
                    <a:pt x="1559" y="2708"/>
                  </a:cubicBezTo>
                  <a:cubicBezTo>
                    <a:pt x="1897" y="2708"/>
                    <a:pt x="2127" y="2485"/>
                    <a:pt x="2179" y="2178"/>
                  </a:cubicBezTo>
                  <a:lnTo>
                    <a:pt x="2938" y="2606"/>
                  </a:lnTo>
                  <a:cubicBezTo>
                    <a:pt x="2715" y="3015"/>
                    <a:pt x="2230" y="3373"/>
                    <a:pt x="1559" y="3373"/>
                  </a:cubicBezTo>
                  <a:cubicBezTo>
                    <a:pt x="658" y="3373"/>
                    <a:pt x="0" y="2747"/>
                    <a:pt x="0" y="1686"/>
                  </a:cubicBezTo>
                  <a:cubicBezTo>
                    <a:pt x="0" y="638"/>
                    <a:pt x="671" y="0"/>
                    <a:pt x="1540" y="0"/>
                  </a:cubicBezTo>
                  <a:cubicBezTo>
                    <a:pt x="2402" y="0"/>
                    <a:pt x="2977" y="613"/>
                    <a:pt x="2977" y="1488"/>
                  </a:cubicBezTo>
                  <a:cubicBezTo>
                    <a:pt x="2977" y="1750"/>
                    <a:pt x="2932" y="1929"/>
                    <a:pt x="2932" y="192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fi-FI"/>
            </a:p>
          </p:txBody>
        </p:sp>
        <p:sp>
          <p:nvSpPr>
            <p:cNvPr id="15" name="Freeform 15"/>
            <p:cNvSpPr>
              <a:spLocks/>
            </p:cNvSpPr>
            <p:nvPr/>
          </p:nvSpPr>
          <p:spPr bwMode="black">
            <a:xfrm>
              <a:off x="1879601" y="2357438"/>
              <a:ext cx="1311275" cy="1593850"/>
            </a:xfrm>
            <a:custGeom>
              <a:avLst/>
              <a:gdLst>
                <a:gd name="T0" fmla="*/ 973102 w 3641"/>
                <a:gd name="T1" fmla="*/ 1593850 h 4420"/>
                <a:gd name="T2" fmla="*/ 1311275 w 3641"/>
                <a:gd name="T3" fmla="*/ 1593850 h 4420"/>
                <a:gd name="T4" fmla="*/ 1311275 w 3641"/>
                <a:gd name="T5" fmla="*/ 0 h 4420"/>
                <a:gd name="T6" fmla="*/ 973102 w 3641"/>
                <a:gd name="T7" fmla="*/ 0 h 4420"/>
                <a:gd name="T8" fmla="*/ 973102 w 3641"/>
                <a:gd name="T9" fmla="*/ 631049 h 4420"/>
                <a:gd name="T10" fmla="*/ 338173 w 3641"/>
                <a:gd name="T11" fmla="*/ 631049 h 4420"/>
                <a:gd name="T12" fmla="*/ 338173 w 3641"/>
                <a:gd name="T13" fmla="*/ 0 h 4420"/>
                <a:gd name="T14" fmla="*/ 0 w 3641"/>
                <a:gd name="T15" fmla="*/ 0 h 4420"/>
                <a:gd name="T16" fmla="*/ 0 w 3641"/>
                <a:gd name="T17" fmla="*/ 1593850 h 4420"/>
                <a:gd name="T18" fmla="*/ 338173 w 3641"/>
                <a:gd name="T19" fmla="*/ 1593850 h 4420"/>
                <a:gd name="T20" fmla="*/ 338173 w 3641"/>
                <a:gd name="T21" fmla="*/ 932510 h 4420"/>
                <a:gd name="T22" fmla="*/ 973102 w 3641"/>
                <a:gd name="T23" fmla="*/ 932510 h 4420"/>
                <a:gd name="T24" fmla="*/ 973102 w 3641"/>
                <a:gd name="T25" fmla="*/ 1593850 h 44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1" h="4420">
                  <a:moveTo>
                    <a:pt x="2702" y="4420"/>
                  </a:moveTo>
                  <a:lnTo>
                    <a:pt x="3641" y="4420"/>
                  </a:lnTo>
                  <a:lnTo>
                    <a:pt x="3641" y="0"/>
                  </a:lnTo>
                  <a:lnTo>
                    <a:pt x="2702" y="0"/>
                  </a:lnTo>
                  <a:lnTo>
                    <a:pt x="2702" y="1750"/>
                  </a:lnTo>
                  <a:lnTo>
                    <a:pt x="939" y="1750"/>
                  </a:lnTo>
                  <a:lnTo>
                    <a:pt x="939" y="0"/>
                  </a:lnTo>
                  <a:lnTo>
                    <a:pt x="0" y="0"/>
                  </a:lnTo>
                  <a:lnTo>
                    <a:pt x="0" y="4420"/>
                  </a:lnTo>
                  <a:lnTo>
                    <a:pt x="939" y="4420"/>
                  </a:lnTo>
                  <a:lnTo>
                    <a:pt x="939" y="2586"/>
                  </a:lnTo>
                  <a:lnTo>
                    <a:pt x="2702" y="2586"/>
                  </a:lnTo>
                  <a:lnTo>
                    <a:pt x="2702" y="44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fi-FI"/>
            </a:p>
          </p:txBody>
        </p:sp>
      </p:grpSp>
      <p:sp>
        <p:nvSpPr>
          <p:cNvPr id="2" name="Otsikko 1"/>
          <p:cNvSpPr>
            <a:spLocks noGrp="1"/>
          </p:cNvSpPr>
          <p:nvPr>
            <p:ph type="title"/>
          </p:nvPr>
        </p:nvSpPr>
        <p:spPr>
          <a:xfrm>
            <a:off x="457199" y="5486400"/>
            <a:ext cx="11235447" cy="670884"/>
          </a:xfrm>
        </p:spPr>
        <p:txBody>
          <a:bodyPr anchor="ctr"/>
          <a:lstStyle>
            <a:lvl1pPr algn="ctr">
              <a:defRPr sz="2600" b="0">
                <a:latin typeface="+mn-lt"/>
              </a:defRPr>
            </a:lvl1pPr>
          </a:lstStyle>
          <a:p>
            <a:r>
              <a:rPr lang="fi-FI"/>
              <a:t>Muokkaa ots. perustyyl. napsautt.</a:t>
            </a:r>
          </a:p>
        </p:txBody>
      </p:sp>
      <p:sp>
        <p:nvSpPr>
          <p:cNvPr id="16" name="Päivämäärän paikkamerkki 2"/>
          <p:cNvSpPr>
            <a:spLocks noGrp="1"/>
          </p:cNvSpPr>
          <p:nvPr>
            <p:ph type="dt" sz="half" idx="10"/>
          </p:nvPr>
        </p:nvSpPr>
        <p:spPr/>
        <p:txBody>
          <a:bodyPr/>
          <a:lstStyle>
            <a:lvl1pPr>
              <a:defRPr/>
            </a:lvl1pPr>
          </a:lstStyle>
          <a:p>
            <a:pPr>
              <a:defRPr/>
            </a:pPr>
            <a:fld id="{D46C2424-FB5D-40AA-8551-11A4F0C75246}" type="datetime1">
              <a:rPr lang="fi-FI"/>
              <a:pPr>
                <a:defRPr/>
              </a:pPr>
              <a:t>8.12.2025</a:t>
            </a:fld>
            <a:endParaRPr lang="fi-FI"/>
          </a:p>
        </p:txBody>
      </p:sp>
      <p:sp>
        <p:nvSpPr>
          <p:cNvPr id="17" name="Alatunnisteen paikkamerkki 3"/>
          <p:cNvSpPr>
            <a:spLocks noGrp="1"/>
          </p:cNvSpPr>
          <p:nvPr>
            <p:ph type="ftr" sz="quarter" idx="11"/>
          </p:nvPr>
        </p:nvSpPr>
        <p:spPr/>
        <p:txBody>
          <a:bodyPr/>
          <a:lstStyle>
            <a:lvl1pPr>
              <a:defRPr/>
            </a:lvl1pPr>
          </a:lstStyle>
          <a:p>
            <a:pPr>
              <a:defRPr/>
            </a:pPr>
            <a:r>
              <a:rPr lang="fi-FI"/>
              <a:t>Etunimi Sukunimi</a:t>
            </a:r>
          </a:p>
        </p:txBody>
      </p:sp>
      <p:sp>
        <p:nvSpPr>
          <p:cNvPr id="18" name="Dian numeron paikkamerkki 4"/>
          <p:cNvSpPr>
            <a:spLocks noGrp="1"/>
          </p:cNvSpPr>
          <p:nvPr>
            <p:ph type="sldNum" sz="quarter" idx="12"/>
          </p:nvPr>
        </p:nvSpPr>
        <p:spPr/>
        <p:txBody>
          <a:bodyPr/>
          <a:lstStyle>
            <a:lvl1pPr>
              <a:defRPr/>
            </a:lvl1pPr>
          </a:lstStyle>
          <a:p>
            <a:pPr>
              <a:defRPr/>
            </a:pPr>
            <a:fld id="{A4442987-6EE2-4694-B2A5-3F3009D43125}" type="slidenum">
              <a:rPr lang="fi-FI"/>
              <a:pPr>
                <a:defRPr/>
              </a:pPr>
              <a:t>‹#›</a:t>
            </a:fld>
            <a:endParaRPr lang="fi-FI"/>
          </a:p>
        </p:txBody>
      </p:sp>
    </p:spTree>
    <p:extLst>
      <p:ext uri="{BB962C8B-B14F-4D97-AF65-F5344CB8AC3E}">
        <p14:creationId xmlns:p14="http://schemas.microsoft.com/office/powerpoint/2010/main" val="1844664972"/>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Prosessikaavio 3">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46099" y="546100"/>
            <a:ext cx="11104564" cy="692150"/>
          </a:xfrm>
          <a:prstGeom prst="rect">
            <a:avLst/>
          </a:prstGeom>
        </p:spPr>
        <p:txBody>
          <a:bodyPr anchor="t"/>
          <a:lstStyle>
            <a:lvl1pPr algn="ctr">
              <a:defRPr sz="3600"/>
            </a:lvl1pPr>
          </a:lstStyle>
          <a:p>
            <a:r>
              <a:rPr lang="fi-FI" dirty="0"/>
              <a:t>Prosessikaavio 3 </a:t>
            </a:r>
          </a:p>
        </p:txBody>
      </p:sp>
      <p:sp>
        <p:nvSpPr>
          <p:cNvPr id="40" name="Viiva">
            <a:extLst>
              <a:ext uri="{FF2B5EF4-FFF2-40B4-BE49-F238E27FC236}">
                <a16:creationId xmlns:a16="http://schemas.microsoft.com/office/drawing/2014/main" id="{1847222D-E678-ABA5-A155-8A0F093FB397}"/>
              </a:ext>
              <a:ext uri="{C183D7F6-B498-43B3-948B-1728B52AA6E4}">
                <adec:decorative xmlns:adec="http://schemas.microsoft.com/office/drawing/2017/decorative" val="1"/>
              </a:ext>
            </a:extLst>
          </p:cNvPr>
          <p:cNvSpPr>
            <a:spLocks noGrp="1"/>
          </p:cNvSpPr>
          <p:nvPr>
            <p:ph type="body" sz="quarter" idx="57"/>
          </p:nvPr>
        </p:nvSpPr>
        <p:spPr>
          <a:xfrm>
            <a:off x="587389" y="2276476"/>
            <a:ext cx="11017222" cy="2482850"/>
          </a:xfrm>
          <a:custGeom>
            <a:avLst/>
            <a:gdLst>
              <a:gd name="connsiteX0" fmla="*/ 241695 w 11101251"/>
              <a:gd name="connsiteY0" fmla="*/ 0 h 2520280"/>
              <a:gd name="connsiteX1" fmla="*/ 10859556 w 11101251"/>
              <a:gd name="connsiteY1" fmla="*/ 0 h 2520280"/>
              <a:gd name="connsiteX2" fmla="*/ 11101251 w 11101251"/>
              <a:gd name="connsiteY2" fmla="*/ 241695 h 2520280"/>
              <a:gd name="connsiteX3" fmla="*/ 11101251 w 11101251"/>
              <a:gd name="connsiteY3" fmla="*/ 2278585 h 2520280"/>
              <a:gd name="connsiteX4" fmla="*/ 10859556 w 11101251"/>
              <a:gd name="connsiteY4" fmla="*/ 2520280 h 2520280"/>
              <a:gd name="connsiteX5" fmla="*/ 241695 w 11101251"/>
              <a:gd name="connsiteY5" fmla="*/ 2520280 h 2520280"/>
              <a:gd name="connsiteX6" fmla="*/ 0 w 11101251"/>
              <a:gd name="connsiteY6" fmla="*/ 2278585 h 2520280"/>
              <a:gd name="connsiteX7" fmla="*/ 0 w 11101251"/>
              <a:gd name="connsiteY7" fmla="*/ 241695 h 2520280"/>
              <a:gd name="connsiteX8" fmla="*/ 241695 w 11101251"/>
              <a:gd name="connsiteY8" fmla="*/ 0 h 2520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101251" h="2520280">
                <a:moveTo>
                  <a:pt x="241695" y="0"/>
                </a:moveTo>
                <a:lnTo>
                  <a:pt x="10859556" y="0"/>
                </a:lnTo>
                <a:cubicBezTo>
                  <a:pt x="10993040" y="0"/>
                  <a:pt x="11101251" y="108211"/>
                  <a:pt x="11101251" y="241695"/>
                </a:cubicBezTo>
                <a:lnTo>
                  <a:pt x="11101251" y="2278585"/>
                </a:lnTo>
                <a:cubicBezTo>
                  <a:pt x="11101251" y="2412069"/>
                  <a:pt x="10993040" y="2520280"/>
                  <a:pt x="10859556" y="2520280"/>
                </a:cubicBezTo>
                <a:lnTo>
                  <a:pt x="241695" y="2520280"/>
                </a:lnTo>
                <a:cubicBezTo>
                  <a:pt x="108211" y="2520280"/>
                  <a:pt x="0" y="2412069"/>
                  <a:pt x="0" y="2278585"/>
                </a:cubicBezTo>
                <a:lnTo>
                  <a:pt x="0" y="241695"/>
                </a:lnTo>
                <a:cubicBezTo>
                  <a:pt x="0" y="108211"/>
                  <a:pt x="108211" y="0"/>
                  <a:pt x="241695" y="0"/>
                </a:cubicBezTo>
                <a:close/>
              </a:path>
            </a:pathLst>
          </a:custGeom>
          <a:noFill/>
          <a:ln w="63500" cap="sq">
            <a:solidFill>
              <a:schemeClr val="accent1"/>
            </a:solidFill>
            <a:prstDash val="sysDash"/>
            <a:miter lim="800000"/>
          </a:ln>
        </p:spPr>
        <p:txBody>
          <a:bodyPr wrap="square" lIns="108000" tIns="0" rIns="108000" anchor="ctr">
            <a:noAutofit/>
          </a:bodyPr>
          <a:lstStyle>
            <a:lvl1pPr marL="0" indent="0" algn="ctr">
              <a:spcAft>
                <a:spcPts val="0"/>
              </a:spcAft>
              <a:buNone/>
              <a:defRPr sz="2000" b="1">
                <a:solidFill>
                  <a:schemeClr val="bg1"/>
                </a:solidFill>
              </a:defRPr>
            </a:lvl1pPr>
          </a:lstStyle>
          <a:p>
            <a:pPr lvl="0"/>
            <a:r>
              <a:rPr lang="fi-FI"/>
              <a:t>Muokkaa tekstin perustyylejä napsauttamalla</a:t>
            </a:r>
          </a:p>
        </p:txBody>
      </p:sp>
      <p:sp>
        <p:nvSpPr>
          <p:cNvPr id="21" name="Tekstin paikkamerkki 2">
            <a:extLst>
              <a:ext uri="{FF2B5EF4-FFF2-40B4-BE49-F238E27FC236}">
                <a16:creationId xmlns:a16="http://schemas.microsoft.com/office/drawing/2014/main" id="{CD0A6E8C-525F-4F09-55A6-E29DBBA251FE}"/>
              </a:ext>
              <a:ext uri="{C183D7F6-B498-43B3-948B-1728B52AA6E4}">
                <adec:decorative xmlns:adec="http://schemas.microsoft.com/office/drawing/2017/decorative" val="1"/>
              </a:ext>
            </a:extLst>
          </p:cNvPr>
          <p:cNvSpPr>
            <a:spLocks noGrp="1"/>
          </p:cNvSpPr>
          <p:nvPr>
            <p:ph type="body" sz="quarter" idx="47" hasCustomPrompt="1"/>
          </p:nvPr>
        </p:nvSpPr>
        <p:spPr>
          <a:xfrm>
            <a:off x="1304228" y="1504318"/>
            <a:ext cx="2655888" cy="1620000"/>
          </a:xfrm>
          <a:prstGeom prst="roundRect">
            <a:avLst>
              <a:gd name="adj" fmla="val 11208"/>
            </a:avLst>
          </a:prstGeom>
          <a:solidFill>
            <a:schemeClr val="bg2"/>
          </a:solidFill>
          <a:ln w="38100">
            <a:solidFill>
              <a:schemeClr val="accent1"/>
            </a:solidFill>
          </a:ln>
        </p:spPr>
        <p:txBody>
          <a:bodyPr lIns="108000" tIns="0" rIns="108000" anchor="ctr"/>
          <a:lstStyle>
            <a:lvl1pPr marL="0" indent="0" algn="ctr">
              <a:spcAft>
                <a:spcPts val="0"/>
              </a:spcAft>
              <a:buNone/>
              <a:defRPr sz="2000" b="1">
                <a:solidFill>
                  <a:schemeClr val="bg1"/>
                </a:solidFill>
              </a:defRPr>
            </a:lvl1pPr>
          </a:lstStyle>
          <a:p>
            <a:pPr lvl="0"/>
            <a:r>
              <a:rPr lang="fi-FI" dirty="0"/>
              <a:t> </a:t>
            </a:r>
          </a:p>
        </p:txBody>
      </p:sp>
      <p:sp>
        <p:nvSpPr>
          <p:cNvPr id="30" name="Tekstin paikkamerkki 2">
            <a:extLst>
              <a:ext uri="{FF2B5EF4-FFF2-40B4-BE49-F238E27FC236}">
                <a16:creationId xmlns:a16="http://schemas.microsoft.com/office/drawing/2014/main" id="{42C62813-4630-9A34-721F-AB76067105F2}"/>
              </a:ext>
              <a:ext uri="{C183D7F6-B498-43B3-948B-1728B52AA6E4}">
                <adec:decorative xmlns:adec="http://schemas.microsoft.com/office/drawing/2017/decorative" val="1"/>
              </a:ext>
            </a:extLst>
          </p:cNvPr>
          <p:cNvSpPr>
            <a:spLocks noGrp="1"/>
          </p:cNvSpPr>
          <p:nvPr>
            <p:ph type="body" sz="quarter" idx="40" hasCustomPrompt="1"/>
          </p:nvPr>
        </p:nvSpPr>
        <p:spPr>
          <a:xfrm>
            <a:off x="4767263" y="1504318"/>
            <a:ext cx="2655888" cy="1620000"/>
          </a:xfrm>
          <a:prstGeom prst="roundRect">
            <a:avLst>
              <a:gd name="adj" fmla="val 11208"/>
            </a:avLst>
          </a:prstGeom>
          <a:solidFill>
            <a:schemeClr val="bg2"/>
          </a:solidFill>
          <a:ln w="38100">
            <a:solidFill>
              <a:schemeClr val="accent1"/>
            </a:solidFill>
          </a:ln>
        </p:spPr>
        <p:txBody>
          <a:bodyPr lIns="108000" tIns="0" rIns="108000" anchor="ctr"/>
          <a:lstStyle>
            <a:lvl1pPr marL="0" indent="0" algn="ctr">
              <a:spcAft>
                <a:spcPts val="0"/>
              </a:spcAft>
              <a:buNone/>
              <a:defRPr sz="2000" b="1">
                <a:solidFill>
                  <a:schemeClr val="bg1"/>
                </a:solidFill>
              </a:defRPr>
            </a:lvl1pPr>
          </a:lstStyle>
          <a:p>
            <a:pPr lvl="0"/>
            <a:r>
              <a:rPr lang="fi-FI" dirty="0"/>
              <a:t> </a:t>
            </a:r>
          </a:p>
        </p:txBody>
      </p:sp>
      <p:sp>
        <p:nvSpPr>
          <p:cNvPr id="23" name="Tekstin paikkamerkki 2">
            <a:extLst>
              <a:ext uri="{FF2B5EF4-FFF2-40B4-BE49-F238E27FC236}">
                <a16:creationId xmlns:a16="http://schemas.microsoft.com/office/drawing/2014/main" id="{495AB126-91EB-AEBF-8179-1B541539BC73}"/>
              </a:ext>
              <a:ext uri="{C183D7F6-B498-43B3-948B-1728B52AA6E4}">
                <adec:decorative xmlns:adec="http://schemas.microsoft.com/office/drawing/2017/decorative" val="1"/>
              </a:ext>
            </a:extLst>
          </p:cNvPr>
          <p:cNvSpPr>
            <a:spLocks noGrp="1"/>
          </p:cNvSpPr>
          <p:nvPr>
            <p:ph type="body" sz="quarter" idx="49" hasCustomPrompt="1"/>
          </p:nvPr>
        </p:nvSpPr>
        <p:spPr>
          <a:xfrm>
            <a:off x="8220236" y="1504318"/>
            <a:ext cx="2655888" cy="1620000"/>
          </a:xfrm>
          <a:prstGeom prst="roundRect">
            <a:avLst>
              <a:gd name="adj" fmla="val 11208"/>
            </a:avLst>
          </a:prstGeom>
          <a:solidFill>
            <a:schemeClr val="bg2"/>
          </a:solidFill>
          <a:ln w="38100">
            <a:solidFill>
              <a:schemeClr val="accent1"/>
            </a:solidFill>
          </a:ln>
        </p:spPr>
        <p:txBody>
          <a:bodyPr lIns="108000" tIns="0" rIns="108000" anchor="ctr"/>
          <a:lstStyle>
            <a:lvl1pPr marL="0" indent="0" algn="ctr">
              <a:spcAft>
                <a:spcPts val="0"/>
              </a:spcAft>
              <a:buNone/>
              <a:defRPr sz="2000" b="1">
                <a:solidFill>
                  <a:schemeClr val="bg1"/>
                </a:solidFill>
              </a:defRPr>
            </a:lvl1pPr>
          </a:lstStyle>
          <a:p>
            <a:pPr lvl="0"/>
            <a:r>
              <a:rPr lang="fi-FI" dirty="0"/>
              <a:t> </a:t>
            </a:r>
          </a:p>
        </p:txBody>
      </p:sp>
      <p:sp>
        <p:nvSpPr>
          <p:cNvPr id="27" name="Tekstin paikkamerkki 2">
            <a:extLst>
              <a:ext uri="{FF2B5EF4-FFF2-40B4-BE49-F238E27FC236}">
                <a16:creationId xmlns:a16="http://schemas.microsoft.com/office/drawing/2014/main" id="{525CA930-9211-004D-8352-B5FAB4845B2A}"/>
              </a:ext>
              <a:ext uri="{C183D7F6-B498-43B3-948B-1728B52AA6E4}">
                <adec:decorative xmlns:adec="http://schemas.microsoft.com/office/drawing/2017/decorative" val="1"/>
              </a:ext>
            </a:extLst>
          </p:cNvPr>
          <p:cNvSpPr>
            <a:spLocks noGrp="1"/>
          </p:cNvSpPr>
          <p:nvPr>
            <p:ph type="body" sz="quarter" idx="53" hasCustomPrompt="1"/>
          </p:nvPr>
        </p:nvSpPr>
        <p:spPr>
          <a:xfrm>
            <a:off x="1304228" y="3925888"/>
            <a:ext cx="2655888" cy="1620000"/>
          </a:xfrm>
          <a:prstGeom prst="roundRect">
            <a:avLst>
              <a:gd name="adj" fmla="val 11208"/>
            </a:avLst>
          </a:prstGeom>
          <a:solidFill>
            <a:schemeClr val="bg2"/>
          </a:solidFill>
          <a:ln w="38100">
            <a:solidFill>
              <a:schemeClr val="accent1"/>
            </a:solidFill>
          </a:ln>
        </p:spPr>
        <p:txBody>
          <a:bodyPr lIns="108000" tIns="0" rIns="108000" anchor="ctr"/>
          <a:lstStyle>
            <a:lvl1pPr marL="0" indent="0" algn="ctr">
              <a:spcAft>
                <a:spcPts val="0"/>
              </a:spcAft>
              <a:buNone/>
              <a:defRPr sz="2000" b="1">
                <a:solidFill>
                  <a:schemeClr val="bg1"/>
                </a:solidFill>
              </a:defRPr>
            </a:lvl1pPr>
          </a:lstStyle>
          <a:p>
            <a:pPr lvl="0"/>
            <a:r>
              <a:rPr lang="fi-FI" dirty="0"/>
              <a:t> </a:t>
            </a:r>
          </a:p>
        </p:txBody>
      </p:sp>
      <p:sp>
        <p:nvSpPr>
          <p:cNvPr id="25" name="Tekstin paikkamerkki 2">
            <a:extLst>
              <a:ext uri="{FF2B5EF4-FFF2-40B4-BE49-F238E27FC236}">
                <a16:creationId xmlns:a16="http://schemas.microsoft.com/office/drawing/2014/main" id="{7083AFC2-426E-7D23-BDF3-09B382265A23}"/>
              </a:ext>
              <a:ext uri="{C183D7F6-B498-43B3-948B-1728B52AA6E4}">
                <adec:decorative xmlns:adec="http://schemas.microsoft.com/office/drawing/2017/decorative" val="1"/>
              </a:ext>
            </a:extLst>
          </p:cNvPr>
          <p:cNvSpPr>
            <a:spLocks noGrp="1"/>
          </p:cNvSpPr>
          <p:nvPr>
            <p:ph type="body" sz="quarter" idx="51" hasCustomPrompt="1"/>
          </p:nvPr>
        </p:nvSpPr>
        <p:spPr>
          <a:xfrm>
            <a:off x="4767263" y="3925888"/>
            <a:ext cx="2655888" cy="1620000"/>
          </a:xfrm>
          <a:prstGeom prst="roundRect">
            <a:avLst>
              <a:gd name="adj" fmla="val 11208"/>
            </a:avLst>
          </a:prstGeom>
          <a:solidFill>
            <a:schemeClr val="bg2"/>
          </a:solidFill>
          <a:ln w="38100">
            <a:solidFill>
              <a:schemeClr val="accent1"/>
            </a:solidFill>
          </a:ln>
        </p:spPr>
        <p:txBody>
          <a:bodyPr lIns="108000" tIns="0" rIns="108000" anchor="ctr"/>
          <a:lstStyle>
            <a:lvl1pPr marL="0" indent="0" algn="ctr">
              <a:spcAft>
                <a:spcPts val="0"/>
              </a:spcAft>
              <a:buNone/>
              <a:defRPr sz="2000" b="1">
                <a:solidFill>
                  <a:schemeClr val="bg1"/>
                </a:solidFill>
              </a:defRPr>
            </a:lvl1pPr>
          </a:lstStyle>
          <a:p>
            <a:pPr lvl="0"/>
            <a:r>
              <a:rPr lang="fi-FI" dirty="0"/>
              <a:t> </a:t>
            </a:r>
          </a:p>
        </p:txBody>
      </p:sp>
      <p:sp>
        <p:nvSpPr>
          <p:cNvPr id="29" name="Tekstin paikkamerkki 2">
            <a:extLst>
              <a:ext uri="{FF2B5EF4-FFF2-40B4-BE49-F238E27FC236}">
                <a16:creationId xmlns:a16="http://schemas.microsoft.com/office/drawing/2014/main" id="{5727D2FB-BD73-23A0-37D7-A8ADC5AD0D28}"/>
              </a:ext>
              <a:ext uri="{C183D7F6-B498-43B3-948B-1728B52AA6E4}">
                <adec:decorative xmlns:adec="http://schemas.microsoft.com/office/drawing/2017/decorative" val="1"/>
              </a:ext>
            </a:extLst>
          </p:cNvPr>
          <p:cNvSpPr>
            <a:spLocks noGrp="1"/>
          </p:cNvSpPr>
          <p:nvPr>
            <p:ph type="body" sz="quarter" idx="55" hasCustomPrompt="1"/>
          </p:nvPr>
        </p:nvSpPr>
        <p:spPr>
          <a:xfrm>
            <a:off x="8220236" y="3925888"/>
            <a:ext cx="2655888" cy="1620000"/>
          </a:xfrm>
          <a:prstGeom prst="roundRect">
            <a:avLst>
              <a:gd name="adj" fmla="val 11208"/>
            </a:avLst>
          </a:prstGeom>
          <a:solidFill>
            <a:schemeClr val="bg2"/>
          </a:solidFill>
          <a:ln w="38100">
            <a:solidFill>
              <a:schemeClr val="accent1"/>
            </a:solidFill>
          </a:ln>
        </p:spPr>
        <p:txBody>
          <a:bodyPr lIns="108000" tIns="0" rIns="108000" anchor="ctr"/>
          <a:lstStyle>
            <a:lvl1pPr marL="0" indent="0" algn="ctr">
              <a:spcAft>
                <a:spcPts val="0"/>
              </a:spcAft>
              <a:buNone/>
              <a:defRPr sz="2000" b="1">
                <a:solidFill>
                  <a:schemeClr val="bg1"/>
                </a:solidFill>
              </a:defRPr>
            </a:lvl1pPr>
          </a:lstStyle>
          <a:p>
            <a:pPr lvl="0"/>
            <a:r>
              <a:rPr lang="fi-FI" dirty="0"/>
              <a:t> </a:t>
            </a:r>
          </a:p>
        </p:txBody>
      </p:sp>
      <p:sp>
        <p:nvSpPr>
          <p:cNvPr id="22" name="Tekstin paikkamerkki 1">
            <a:extLst>
              <a:ext uri="{FF2B5EF4-FFF2-40B4-BE49-F238E27FC236}">
                <a16:creationId xmlns:a16="http://schemas.microsoft.com/office/drawing/2014/main" id="{43417FA1-BC58-077F-8607-AE944A25F298}"/>
              </a:ext>
            </a:extLst>
          </p:cNvPr>
          <p:cNvSpPr>
            <a:spLocks noGrp="1"/>
          </p:cNvSpPr>
          <p:nvPr>
            <p:ph type="body" sz="quarter" idx="48" hasCustomPrompt="1"/>
          </p:nvPr>
        </p:nvSpPr>
        <p:spPr>
          <a:xfrm>
            <a:off x="1304229" y="1823148"/>
            <a:ext cx="2655886" cy="982340"/>
          </a:xfrm>
          <a:prstGeom prst="rect">
            <a:avLst/>
          </a:prstGeom>
          <a:noFill/>
          <a:ln w="38100">
            <a:noFill/>
          </a:ln>
        </p:spPr>
        <p:txBody>
          <a:bodyPr lIns="108000" tIns="0" rIns="108000" anchor="ctr"/>
          <a:lstStyle>
            <a:lvl1pPr marL="0" indent="0" algn="ctr">
              <a:spcAft>
                <a:spcPts val="0"/>
              </a:spcAft>
              <a:buNone/>
              <a:defRPr sz="2000" b="1">
                <a:solidFill>
                  <a:schemeClr val="tx1"/>
                </a:solidFill>
              </a:defRPr>
            </a:lvl1pPr>
          </a:lstStyle>
          <a:p>
            <a:pPr lvl="0"/>
            <a:r>
              <a:rPr lang="fi-FI" dirty="0"/>
              <a:t>Tekstipaikka 1</a:t>
            </a:r>
          </a:p>
        </p:txBody>
      </p:sp>
      <p:sp>
        <p:nvSpPr>
          <p:cNvPr id="9" name="Tekstin paikkamerkki 2">
            <a:extLst>
              <a:ext uri="{FF2B5EF4-FFF2-40B4-BE49-F238E27FC236}">
                <a16:creationId xmlns:a16="http://schemas.microsoft.com/office/drawing/2014/main" id="{5F56B276-3E24-8703-90F4-E00D48CCD115}"/>
              </a:ext>
            </a:extLst>
          </p:cNvPr>
          <p:cNvSpPr>
            <a:spLocks noGrp="1"/>
          </p:cNvSpPr>
          <p:nvPr>
            <p:ph type="body" sz="quarter" idx="46" hasCustomPrompt="1"/>
          </p:nvPr>
        </p:nvSpPr>
        <p:spPr>
          <a:xfrm>
            <a:off x="4767264" y="1823148"/>
            <a:ext cx="2655886" cy="982340"/>
          </a:xfrm>
          <a:prstGeom prst="rect">
            <a:avLst/>
          </a:prstGeom>
          <a:noFill/>
          <a:ln w="38100">
            <a:noFill/>
          </a:ln>
        </p:spPr>
        <p:txBody>
          <a:bodyPr lIns="108000" tIns="0" rIns="108000" anchor="ctr"/>
          <a:lstStyle>
            <a:lvl1pPr marL="0" indent="0" algn="ctr">
              <a:spcAft>
                <a:spcPts val="0"/>
              </a:spcAft>
              <a:buNone/>
              <a:defRPr sz="2000" b="1">
                <a:solidFill>
                  <a:schemeClr val="tx1"/>
                </a:solidFill>
              </a:defRPr>
            </a:lvl1pPr>
          </a:lstStyle>
          <a:p>
            <a:pPr lvl="0"/>
            <a:r>
              <a:rPr lang="fi-FI" dirty="0"/>
              <a:t>Tekstipaikka 2</a:t>
            </a:r>
          </a:p>
        </p:txBody>
      </p:sp>
      <p:sp>
        <p:nvSpPr>
          <p:cNvPr id="24" name="Tekstin paikkamerkki 3">
            <a:extLst>
              <a:ext uri="{FF2B5EF4-FFF2-40B4-BE49-F238E27FC236}">
                <a16:creationId xmlns:a16="http://schemas.microsoft.com/office/drawing/2014/main" id="{13B65B81-C097-76B1-D8B2-0C6CA93A6B12}"/>
              </a:ext>
            </a:extLst>
          </p:cNvPr>
          <p:cNvSpPr>
            <a:spLocks noGrp="1"/>
          </p:cNvSpPr>
          <p:nvPr>
            <p:ph type="body" sz="quarter" idx="50" hasCustomPrompt="1"/>
          </p:nvPr>
        </p:nvSpPr>
        <p:spPr>
          <a:xfrm>
            <a:off x="8220237" y="1823148"/>
            <a:ext cx="2655886" cy="982340"/>
          </a:xfrm>
          <a:prstGeom prst="rect">
            <a:avLst/>
          </a:prstGeom>
          <a:noFill/>
          <a:ln w="38100">
            <a:noFill/>
          </a:ln>
        </p:spPr>
        <p:txBody>
          <a:bodyPr lIns="108000" tIns="0" rIns="108000" anchor="ctr"/>
          <a:lstStyle>
            <a:lvl1pPr marL="0" indent="0" algn="ctr">
              <a:spcAft>
                <a:spcPts val="0"/>
              </a:spcAft>
              <a:buNone/>
              <a:defRPr sz="2000" b="1">
                <a:solidFill>
                  <a:schemeClr val="tx1"/>
                </a:solidFill>
              </a:defRPr>
            </a:lvl1pPr>
          </a:lstStyle>
          <a:p>
            <a:pPr lvl="0"/>
            <a:r>
              <a:rPr lang="fi-FI" dirty="0"/>
              <a:t>Tekstipaikka 3</a:t>
            </a:r>
          </a:p>
        </p:txBody>
      </p:sp>
      <p:sp>
        <p:nvSpPr>
          <p:cNvPr id="28" name="Tekstin paikkamerkki 4">
            <a:extLst>
              <a:ext uri="{FF2B5EF4-FFF2-40B4-BE49-F238E27FC236}">
                <a16:creationId xmlns:a16="http://schemas.microsoft.com/office/drawing/2014/main" id="{95C65524-DB7A-CF3B-D7D2-3618E81BCF2C}"/>
              </a:ext>
            </a:extLst>
          </p:cNvPr>
          <p:cNvSpPr>
            <a:spLocks noGrp="1"/>
          </p:cNvSpPr>
          <p:nvPr>
            <p:ph type="body" sz="quarter" idx="54" hasCustomPrompt="1"/>
          </p:nvPr>
        </p:nvSpPr>
        <p:spPr>
          <a:xfrm>
            <a:off x="1304229" y="4205663"/>
            <a:ext cx="2655886" cy="1060450"/>
          </a:xfrm>
          <a:prstGeom prst="rect">
            <a:avLst/>
          </a:prstGeom>
          <a:noFill/>
          <a:ln w="38100">
            <a:noFill/>
          </a:ln>
        </p:spPr>
        <p:txBody>
          <a:bodyPr lIns="108000" tIns="0" rIns="108000" anchor="ctr"/>
          <a:lstStyle>
            <a:lvl1pPr marL="0" indent="0" algn="ctr">
              <a:spcAft>
                <a:spcPts val="0"/>
              </a:spcAft>
              <a:buNone/>
              <a:defRPr sz="2000" b="1">
                <a:solidFill>
                  <a:schemeClr val="tx1"/>
                </a:solidFill>
              </a:defRPr>
            </a:lvl1pPr>
          </a:lstStyle>
          <a:p>
            <a:pPr lvl="0"/>
            <a:r>
              <a:rPr lang="fi-FI" dirty="0"/>
              <a:t>Tekstipaikka 4</a:t>
            </a:r>
          </a:p>
        </p:txBody>
      </p:sp>
      <p:sp>
        <p:nvSpPr>
          <p:cNvPr id="26" name="Tekstin paikkamerkki 5">
            <a:extLst>
              <a:ext uri="{FF2B5EF4-FFF2-40B4-BE49-F238E27FC236}">
                <a16:creationId xmlns:a16="http://schemas.microsoft.com/office/drawing/2014/main" id="{745B5B1D-9331-03F7-AE48-968F25CD481C}"/>
              </a:ext>
            </a:extLst>
          </p:cNvPr>
          <p:cNvSpPr>
            <a:spLocks noGrp="1"/>
          </p:cNvSpPr>
          <p:nvPr>
            <p:ph type="body" sz="quarter" idx="52" hasCustomPrompt="1"/>
          </p:nvPr>
        </p:nvSpPr>
        <p:spPr>
          <a:xfrm>
            <a:off x="4767264" y="4205663"/>
            <a:ext cx="2655886" cy="1060450"/>
          </a:xfrm>
          <a:prstGeom prst="rect">
            <a:avLst/>
          </a:prstGeom>
          <a:noFill/>
          <a:ln w="38100">
            <a:noFill/>
          </a:ln>
        </p:spPr>
        <p:txBody>
          <a:bodyPr lIns="108000" tIns="0" rIns="108000" anchor="ctr"/>
          <a:lstStyle>
            <a:lvl1pPr marL="0" indent="0" algn="ctr">
              <a:spcAft>
                <a:spcPts val="0"/>
              </a:spcAft>
              <a:buNone/>
              <a:defRPr sz="2000" b="1">
                <a:solidFill>
                  <a:schemeClr val="tx1"/>
                </a:solidFill>
              </a:defRPr>
            </a:lvl1pPr>
          </a:lstStyle>
          <a:p>
            <a:pPr lvl="0"/>
            <a:r>
              <a:rPr lang="fi-FI" dirty="0"/>
              <a:t>Tekstipaikka 5</a:t>
            </a:r>
          </a:p>
        </p:txBody>
      </p:sp>
      <p:sp>
        <p:nvSpPr>
          <p:cNvPr id="35" name="Tekstin paikkamerkki 6">
            <a:extLst>
              <a:ext uri="{FF2B5EF4-FFF2-40B4-BE49-F238E27FC236}">
                <a16:creationId xmlns:a16="http://schemas.microsoft.com/office/drawing/2014/main" id="{23A7797F-EBF7-A162-60C2-0CFC8EE46D93}"/>
              </a:ext>
            </a:extLst>
          </p:cNvPr>
          <p:cNvSpPr>
            <a:spLocks noGrp="1"/>
          </p:cNvSpPr>
          <p:nvPr>
            <p:ph type="body" sz="quarter" idx="56" hasCustomPrompt="1"/>
          </p:nvPr>
        </p:nvSpPr>
        <p:spPr>
          <a:xfrm>
            <a:off x="8220237" y="4205663"/>
            <a:ext cx="2655886" cy="1060450"/>
          </a:xfrm>
          <a:prstGeom prst="rect">
            <a:avLst/>
          </a:prstGeom>
          <a:noFill/>
          <a:ln w="38100">
            <a:noFill/>
          </a:ln>
        </p:spPr>
        <p:txBody>
          <a:bodyPr lIns="108000" tIns="0" rIns="108000" anchor="ctr"/>
          <a:lstStyle>
            <a:lvl1pPr marL="0" indent="0" algn="ctr">
              <a:spcAft>
                <a:spcPts val="0"/>
              </a:spcAft>
              <a:buNone/>
              <a:defRPr sz="2000" b="1">
                <a:solidFill>
                  <a:schemeClr val="tx1"/>
                </a:solidFill>
              </a:defRPr>
            </a:lvl1pPr>
          </a:lstStyle>
          <a:p>
            <a:pPr lvl="0"/>
            <a:r>
              <a:rPr lang="fi-FI" dirty="0"/>
              <a:t>Tekstipaikka 6</a:t>
            </a:r>
          </a:p>
        </p:txBody>
      </p:sp>
      <p:sp>
        <p:nvSpPr>
          <p:cNvPr id="4" name="Tekstin paikkamerkki 1">
            <a:extLst>
              <a:ext uri="{FF2B5EF4-FFF2-40B4-BE49-F238E27FC236}">
                <a16:creationId xmlns:a16="http://schemas.microsoft.com/office/drawing/2014/main" id="{5EEFA6F0-E98C-E194-2C64-27C7046B63EF}"/>
              </a:ext>
            </a:extLst>
          </p:cNvPr>
          <p:cNvSpPr>
            <a:spLocks noGrp="1"/>
          </p:cNvSpPr>
          <p:nvPr>
            <p:ph type="body" sz="quarter" idx="14" hasCustomPrompt="1"/>
          </p:nvPr>
        </p:nvSpPr>
        <p:spPr>
          <a:xfrm>
            <a:off x="1595500" y="5772579"/>
            <a:ext cx="9109012" cy="475820"/>
          </a:xfrm>
        </p:spPr>
        <p:txBody>
          <a:bodyPr tIns="0" anchor="t"/>
          <a:lstStyle>
            <a:lvl1pPr marL="0" indent="0" algn="ctr">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Prosessikaavio kuvaa vaihe vaiheelta, miten jokin työ tai tehtävä etenee. Se selkeyttää työvaiheiden järjestystä ja osallistujien rooleja sekä auttaa tunnistamaan mahdollisia kehityskohteita.</a:t>
            </a:r>
          </a:p>
        </p:txBody>
      </p:sp>
      <p:sp>
        <p:nvSpPr>
          <p:cNvPr id="7" name="Alatunnisteen paikkamerkki 6">
            <a:extLst>
              <a:ext uri="{FF2B5EF4-FFF2-40B4-BE49-F238E27FC236}">
                <a16:creationId xmlns:a16="http://schemas.microsoft.com/office/drawing/2014/main" id="{BAF64577-A186-1CE8-B489-C2FBFE0A3CCD}"/>
              </a:ext>
            </a:extLst>
          </p:cNvPr>
          <p:cNvSpPr>
            <a:spLocks noGrp="1"/>
          </p:cNvSpPr>
          <p:nvPr>
            <p:ph type="ftr" sz="quarter" idx="28"/>
          </p:nvPr>
        </p:nvSpPr>
        <p:spPr/>
        <p:txBody>
          <a:bodyPr/>
          <a:lstStyle/>
          <a:p>
            <a:endParaRPr lang="fi-FI" dirty="0"/>
          </a:p>
        </p:txBody>
      </p:sp>
      <p:sp>
        <p:nvSpPr>
          <p:cNvPr id="6" name="Päivämäärän paikkamerkki 5">
            <a:extLst>
              <a:ext uri="{FF2B5EF4-FFF2-40B4-BE49-F238E27FC236}">
                <a16:creationId xmlns:a16="http://schemas.microsoft.com/office/drawing/2014/main" id="{BA743619-D424-8006-9CD9-AAC6CD7D4BCA}"/>
              </a:ext>
            </a:extLst>
          </p:cNvPr>
          <p:cNvSpPr>
            <a:spLocks noGrp="1"/>
          </p:cNvSpPr>
          <p:nvPr>
            <p:ph type="dt" sz="half" idx="27"/>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B18C96AF-0A35-6C75-4205-74D747E10D08}"/>
              </a:ext>
            </a:extLst>
          </p:cNvPr>
          <p:cNvSpPr>
            <a:spLocks noGrp="1"/>
          </p:cNvSpPr>
          <p:nvPr>
            <p:ph type="sldNum" sz="quarter" idx="29"/>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247B80C0-AD9E-EC83-0722-37BDD8E8FA3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3810264978"/>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showMasterSp="0" preserve="1" userDrawn="1">
  <p:cSld name="Kuva aaltokuviolla B">
    <p:bg>
      <p:bgPr>
        <a:solidFill>
          <a:srgbClr val="D9D9D9"/>
        </a:solidFill>
        <a:effectLst/>
      </p:bgPr>
    </p:bg>
    <p:spTree>
      <p:nvGrpSpPr>
        <p:cNvPr id="1" name=""/>
        <p:cNvGrpSpPr/>
        <p:nvPr/>
      </p:nvGrpSpPr>
      <p:grpSpPr>
        <a:xfrm>
          <a:off x="0" y="0"/>
          <a:ext cx="0" cy="0"/>
          <a:chOff x="0" y="0"/>
          <a:chExt cx="0" cy="0"/>
        </a:xfrm>
      </p:grpSpPr>
      <p:sp>
        <p:nvSpPr>
          <p:cNvPr id="3" name="Freeform 5"/>
          <p:cNvSpPr>
            <a:spLocks/>
          </p:cNvSpPr>
          <p:nvPr/>
        </p:nvSpPr>
        <p:spPr bwMode="auto">
          <a:xfrm>
            <a:off x="8715375" y="3384550"/>
            <a:ext cx="3460750" cy="3475038"/>
          </a:xfrm>
          <a:custGeom>
            <a:avLst/>
            <a:gdLst>
              <a:gd name="T0" fmla="*/ 0 w 7208"/>
              <a:gd name="T1" fmla="*/ 3474385 h 7249"/>
              <a:gd name="T2" fmla="*/ 3459636 w 7208"/>
              <a:gd name="T3" fmla="*/ 3474385 h 7249"/>
              <a:gd name="T4" fmla="*/ 3459636 w 7208"/>
              <a:gd name="T5" fmla="*/ 0 h 7249"/>
              <a:gd name="T6" fmla="*/ 3210051 w 7208"/>
              <a:gd name="T7" fmla="*/ 476895 h 7249"/>
              <a:gd name="T8" fmla="*/ 3210051 w 7208"/>
              <a:gd name="T9" fmla="*/ 476895 h 7249"/>
              <a:gd name="T10" fmla="*/ 2482414 w 7208"/>
              <a:gd name="T11" fmla="*/ 898193 h 7249"/>
              <a:gd name="T12" fmla="*/ 2482414 w 7208"/>
              <a:gd name="T13" fmla="*/ 898193 h 7249"/>
              <a:gd name="T14" fmla="*/ 2060519 w 7208"/>
              <a:gd name="T15" fmla="*/ 1624319 h 7249"/>
              <a:gd name="T16" fmla="*/ 2060519 w 7208"/>
              <a:gd name="T17" fmla="*/ 1624319 h 7249"/>
              <a:gd name="T18" fmla="*/ 1333361 w 7208"/>
              <a:gd name="T19" fmla="*/ 2045617 h 7249"/>
              <a:gd name="T20" fmla="*/ 1333361 w 7208"/>
              <a:gd name="T21" fmla="*/ 2045617 h 7249"/>
              <a:gd name="T22" fmla="*/ 911466 w 7208"/>
              <a:gd name="T23" fmla="*/ 2771743 h 7249"/>
              <a:gd name="T24" fmla="*/ 911466 w 7208"/>
              <a:gd name="T25" fmla="*/ 2771743 h 7249"/>
              <a:gd name="T26" fmla="*/ 184309 w 7208"/>
              <a:gd name="T27" fmla="*/ 3193041 h 7249"/>
              <a:gd name="T28" fmla="*/ 184309 w 7208"/>
              <a:gd name="T29" fmla="*/ 3193041 h 7249"/>
              <a:gd name="T30" fmla="*/ 0 w 7208"/>
              <a:gd name="T31" fmla="*/ 3474385 h 72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208" h="7249">
                <a:moveTo>
                  <a:pt x="0" y="7249"/>
                </a:moveTo>
                <a:lnTo>
                  <a:pt x="7208" y="7249"/>
                </a:lnTo>
                <a:lnTo>
                  <a:pt x="7208" y="0"/>
                </a:lnTo>
                <a:cubicBezTo>
                  <a:pt x="7078" y="318"/>
                  <a:pt x="7089" y="594"/>
                  <a:pt x="6688" y="995"/>
                </a:cubicBezTo>
                <a:cubicBezTo>
                  <a:pt x="6089" y="1593"/>
                  <a:pt x="5771" y="1275"/>
                  <a:pt x="5172" y="1874"/>
                </a:cubicBezTo>
                <a:cubicBezTo>
                  <a:pt x="4574" y="2472"/>
                  <a:pt x="4892" y="2790"/>
                  <a:pt x="4293" y="3389"/>
                </a:cubicBezTo>
                <a:cubicBezTo>
                  <a:pt x="3695" y="3988"/>
                  <a:pt x="3377" y="3669"/>
                  <a:pt x="2778" y="4268"/>
                </a:cubicBezTo>
                <a:cubicBezTo>
                  <a:pt x="2180" y="4867"/>
                  <a:pt x="2498" y="5185"/>
                  <a:pt x="1899" y="5783"/>
                </a:cubicBezTo>
                <a:cubicBezTo>
                  <a:pt x="1301" y="6382"/>
                  <a:pt x="983" y="6064"/>
                  <a:pt x="384" y="6662"/>
                </a:cubicBezTo>
                <a:cubicBezTo>
                  <a:pt x="159" y="6887"/>
                  <a:pt x="63" y="7073"/>
                  <a:pt x="0" y="724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i-FI"/>
          </a:p>
        </p:txBody>
      </p:sp>
      <p:grpSp>
        <p:nvGrpSpPr>
          <p:cNvPr id="4" name="Ryhmä 36"/>
          <p:cNvGrpSpPr/>
          <p:nvPr/>
        </p:nvGrpSpPr>
        <p:grpSpPr bwMode="black">
          <a:xfrm>
            <a:off x="472152" y="6228511"/>
            <a:ext cx="804333" cy="373549"/>
            <a:chOff x="228601" y="704851"/>
            <a:chExt cx="11734800" cy="5449888"/>
          </a:xfrm>
          <a:solidFill>
            <a:schemeClr val="bg1"/>
          </a:solidFill>
        </p:grpSpPr>
        <p:sp>
          <p:nvSpPr>
            <p:cNvPr id="5" name="Freeform 5"/>
            <p:cNvSpPr>
              <a:spLocks noEditPoints="1"/>
            </p:cNvSpPr>
            <p:nvPr/>
          </p:nvSpPr>
          <p:spPr bwMode="black">
            <a:xfrm>
              <a:off x="228601" y="704851"/>
              <a:ext cx="11734800" cy="5449888"/>
            </a:xfrm>
            <a:custGeom>
              <a:avLst/>
              <a:gdLst>
                <a:gd name="T0" fmla="*/ 16890 w 32573"/>
                <a:gd name="T1" fmla="*/ 14624 h 15116"/>
                <a:gd name="T2" fmla="*/ 19398 w 32573"/>
                <a:gd name="T3" fmla="*/ 13589 h 15116"/>
                <a:gd name="T4" fmla="*/ 28581 w 32573"/>
                <a:gd name="T5" fmla="*/ 13589 h 15116"/>
                <a:gd name="T6" fmla="*/ 32573 w 32573"/>
                <a:gd name="T7" fmla="*/ 9640 h 15116"/>
                <a:gd name="T8" fmla="*/ 32573 w 32573"/>
                <a:gd name="T9" fmla="*/ 0 h 15116"/>
                <a:gd name="T10" fmla="*/ 0 w 32573"/>
                <a:gd name="T11" fmla="*/ 0 h 15116"/>
                <a:gd name="T12" fmla="*/ 0 w 32573"/>
                <a:gd name="T13" fmla="*/ 9640 h 15116"/>
                <a:gd name="T14" fmla="*/ 3968 w 32573"/>
                <a:gd name="T15" fmla="*/ 13589 h 15116"/>
                <a:gd name="T16" fmla="*/ 13394 w 32573"/>
                <a:gd name="T17" fmla="*/ 13589 h 15116"/>
                <a:gd name="T18" fmla="*/ 15902 w 32573"/>
                <a:gd name="T19" fmla="*/ 14624 h 15116"/>
                <a:gd name="T20" fmla="*/ 16397 w 32573"/>
                <a:gd name="T21" fmla="*/ 15116 h 15116"/>
                <a:gd name="T22" fmla="*/ 16890 w 32573"/>
                <a:gd name="T23" fmla="*/ 14624 h 15116"/>
                <a:gd name="T24" fmla="*/ 31634 w 32573"/>
                <a:gd name="T25" fmla="*/ 939 h 15116"/>
                <a:gd name="T26" fmla="*/ 31634 w 32573"/>
                <a:gd name="T27" fmla="*/ 9640 h 15116"/>
                <a:gd name="T28" fmla="*/ 28581 w 32573"/>
                <a:gd name="T29" fmla="*/ 12650 h 15116"/>
                <a:gd name="T30" fmla="*/ 19398 w 32573"/>
                <a:gd name="T31" fmla="*/ 12650 h 15116"/>
                <a:gd name="T32" fmla="*/ 16397 w 32573"/>
                <a:gd name="T33" fmla="*/ 13798 h 15116"/>
                <a:gd name="T34" fmla="*/ 13394 w 32573"/>
                <a:gd name="T35" fmla="*/ 12650 h 15116"/>
                <a:gd name="T36" fmla="*/ 3968 w 32573"/>
                <a:gd name="T37" fmla="*/ 12650 h 15116"/>
                <a:gd name="T38" fmla="*/ 939 w 32573"/>
                <a:gd name="T39" fmla="*/ 9640 h 15116"/>
                <a:gd name="T40" fmla="*/ 939 w 32573"/>
                <a:gd name="T41" fmla="*/ 939 h 15116"/>
                <a:gd name="T42" fmla="*/ 31634 w 32573"/>
                <a:gd name="T43" fmla="*/ 939 h 1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573" h="15116">
                  <a:moveTo>
                    <a:pt x="16890" y="14624"/>
                  </a:moveTo>
                  <a:cubicBezTo>
                    <a:pt x="17560" y="13956"/>
                    <a:pt x="18451" y="13589"/>
                    <a:pt x="19398" y="13589"/>
                  </a:cubicBezTo>
                  <a:lnTo>
                    <a:pt x="28581" y="13589"/>
                  </a:lnTo>
                  <a:cubicBezTo>
                    <a:pt x="30783" y="13589"/>
                    <a:pt x="32573" y="11817"/>
                    <a:pt x="32573" y="9640"/>
                  </a:cubicBezTo>
                  <a:lnTo>
                    <a:pt x="32573" y="0"/>
                  </a:lnTo>
                  <a:lnTo>
                    <a:pt x="0" y="0"/>
                  </a:lnTo>
                  <a:lnTo>
                    <a:pt x="0" y="9640"/>
                  </a:lnTo>
                  <a:cubicBezTo>
                    <a:pt x="0" y="11817"/>
                    <a:pt x="1780" y="13589"/>
                    <a:pt x="3968" y="13589"/>
                  </a:cubicBezTo>
                  <a:lnTo>
                    <a:pt x="13394" y="13589"/>
                  </a:lnTo>
                  <a:cubicBezTo>
                    <a:pt x="14342" y="13589"/>
                    <a:pt x="15232" y="13956"/>
                    <a:pt x="15902" y="14624"/>
                  </a:cubicBezTo>
                  <a:lnTo>
                    <a:pt x="16397" y="15116"/>
                  </a:lnTo>
                  <a:lnTo>
                    <a:pt x="16890" y="14624"/>
                  </a:lnTo>
                  <a:close/>
                  <a:moveTo>
                    <a:pt x="31634" y="939"/>
                  </a:moveTo>
                  <a:lnTo>
                    <a:pt x="31634" y="9640"/>
                  </a:lnTo>
                  <a:cubicBezTo>
                    <a:pt x="31634" y="11300"/>
                    <a:pt x="30264" y="12650"/>
                    <a:pt x="28581" y="12650"/>
                  </a:cubicBezTo>
                  <a:lnTo>
                    <a:pt x="19398" y="12650"/>
                  </a:lnTo>
                  <a:cubicBezTo>
                    <a:pt x="18279" y="12650"/>
                    <a:pt x="17221" y="13055"/>
                    <a:pt x="16397" y="13798"/>
                  </a:cubicBezTo>
                  <a:cubicBezTo>
                    <a:pt x="15571" y="13056"/>
                    <a:pt x="14514" y="12650"/>
                    <a:pt x="13394" y="12650"/>
                  </a:cubicBezTo>
                  <a:lnTo>
                    <a:pt x="3968" y="12650"/>
                  </a:lnTo>
                  <a:cubicBezTo>
                    <a:pt x="2298" y="12650"/>
                    <a:pt x="939" y="11300"/>
                    <a:pt x="939" y="9640"/>
                  </a:cubicBezTo>
                  <a:lnTo>
                    <a:pt x="939" y="939"/>
                  </a:lnTo>
                  <a:lnTo>
                    <a:pt x="31634" y="9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6" name="Freeform 6"/>
            <p:cNvSpPr>
              <a:spLocks/>
            </p:cNvSpPr>
            <p:nvPr/>
          </p:nvSpPr>
          <p:spPr bwMode="black">
            <a:xfrm>
              <a:off x="9961563" y="2287588"/>
              <a:ext cx="377825" cy="363538"/>
            </a:xfrm>
            <a:custGeom>
              <a:avLst/>
              <a:gdLst>
                <a:gd name="T0" fmla="*/ 1048 w 1048"/>
                <a:gd name="T1" fmla="*/ 504 h 1009"/>
                <a:gd name="T2" fmla="*/ 525 w 1048"/>
                <a:gd name="T3" fmla="*/ 1009 h 1009"/>
                <a:gd name="T4" fmla="*/ 0 w 1048"/>
                <a:gd name="T5" fmla="*/ 504 h 1009"/>
                <a:gd name="T6" fmla="*/ 525 w 1048"/>
                <a:gd name="T7" fmla="*/ 0 h 1009"/>
                <a:gd name="T8" fmla="*/ 1048 w 1048"/>
                <a:gd name="T9" fmla="*/ 504 h 1009"/>
              </a:gdLst>
              <a:ahLst/>
              <a:cxnLst>
                <a:cxn ang="0">
                  <a:pos x="T0" y="T1"/>
                </a:cxn>
                <a:cxn ang="0">
                  <a:pos x="T2" y="T3"/>
                </a:cxn>
                <a:cxn ang="0">
                  <a:pos x="T4" y="T5"/>
                </a:cxn>
                <a:cxn ang="0">
                  <a:pos x="T6" y="T7"/>
                </a:cxn>
                <a:cxn ang="0">
                  <a:pos x="T8" y="T9"/>
                </a:cxn>
              </a:cxnLst>
              <a:rect l="0" t="0" r="r" b="b"/>
              <a:pathLst>
                <a:path w="1048" h="1009">
                  <a:moveTo>
                    <a:pt x="1048" y="504"/>
                  </a:moveTo>
                  <a:cubicBezTo>
                    <a:pt x="1048" y="798"/>
                    <a:pt x="818" y="1009"/>
                    <a:pt x="525" y="1009"/>
                  </a:cubicBezTo>
                  <a:cubicBezTo>
                    <a:pt x="230" y="1009"/>
                    <a:pt x="0" y="798"/>
                    <a:pt x="0" y="504"/>
                  </a:cubicBezTo>
                  <a:cubicBezTo>
                    <a:pt x="0" y="211"/>
                    <a:pt x="230" y="0"/>
                    <a:pt x="525" y="0"/>
                  </a:cubicBezTo>
                  <a:cubicBezTo>
                    <a:pt x="818" y="0"/>
                    <a:pt x="1048" y="211"/>
                    <a:pt x="1048" y="5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7" name="Rectangle 7"/>
            <p:cNvSpPr>
              <a:spLocks noChangeArrowheads="1"/>
            </p:cNvSpPr>
            <p:nvPr/>
          </p:nvSpPr>
          <p:spPr bwMode="black">
            <a:xfrm>
              <a:off x="9986963" y="2789238"/>
              <a:ext cx="327025" cy="1162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8" name="Freeform 8"/>
            <p:cNvSpPr>
              <a:spLocks/>
            </p:cNvSpPr>
            <p:nvPr/>
          </p:nvSpPr>
          <p:spPr bwMode="black">
            <a:xfrm>
              <a:off x="8709026" y="2282826"/>
              <a:ext cx="1119188" cy="1668463"/>
            </a:xfrm>
            <a:custGeom>
              <a:avLst/>
              <a:gdLst>
                <a:gd name="T0" fmla="*/ 1923 w 3105"/>
                <a:gd name="T1" fmla="*/ 2683 h 4625"/>
                <a:gd name="T2" fmla="*/ 3105 w 3105"/>
                <a:gd name="T3" fmla="*/ 4625 h 4625"/>
                <a:gd name="T4" fmla="*/ 2121 w 3105"/>
                <a:gd name="T5" fmla="*/ 4625 h 4625"/>
                <a:gd name="T6" fmla="*/ 1328 w 3105"/>
                <a:gd name="T7" fmla="*/ 3335 h 4625"/>
                <a:gd name="T8" fmla="*/ 901 w 3105"/>
                <a:gd name="T9" fmla="*/ 3878 h 4625"/>
                <a:gd name="T10" fmla="*/ 901 w 3105"/>
                <a:gd name="T11" fmla="*/ 4625 h 4625"/>
                <a:gd name="T12" fmla="*/ 0 w 3105"/>
                <a:gd name="T13" fmla="*/ 4625 h 4625"/>
                <a:gd name="T14" fmla="*/ 0 w 3105"/>
                <a:gd name="T15" fmla="*/ 0 h 4625"/>
                <a:gd name="T16" fmla="*/ 901 w 3105"/>
                <a:gd name="T17" fmla="*/ 0 h 4625"/>
                <a:gd name="T18" fmla="*/ 901 w 3105"/>
                <a:gd name="T19" fmla="*/ 2134 h 4625"/>
                <a:gd name="T20" fmla="*/ 856 w 3105"/>
                <a:gd name="T21" fmla="*/ 2926 h 4625"/>
                <a:gd name="T22" fmla="*/ 875 w 3105"/>
                <a:gd name="T23" fmla="*/ 2926 h 4625"/>
                <a:gd name="T24" fmla="*/ 1265 w 3105"/>
                <a:gd name="T25" fmla="*/ 2325 h 4625"/>
                <a:gd name="T26" fmla="*/ 1955 w 3105"/>
                <a:gd name="T27" fmla="*/ 1405 h 4625"/>
                <a:gd name="T28" fmla="*/ 3009 w 3105"/>
                <a:gd name="T29" fmla="*/ 1405 h 4625"/>
                <a:gd name="T30" fmla="*/ 1923 w 3105"/>
                <a:gd name="T31" fmla="*/ 2683 h 4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05" h="4625">
                  <a:moveTo>
                    <a:pt x="1923" y="2683"/>
                  </a:moveTo>
                  <a:lnTo>
                    <a:pt x="3105" y="4625"/>
                  </a:lnTo>
                  <a:lnTo>
                    <a:pt x="2121" y="4625"/>
                  </a:lnTo>
                  <a:lnTo>
                    <a:pt x="1328" y="3335"/>
                  </a:lnTo>
                  <a:lnTo>
                    <a:pt x="901" y="3878"/>
                  </a:lnTo>
                  <a:lnTo>
                    <a:pt x="901" y="4625"/>
                  </a:lnTo>
                  <a:lnTo>
                    <a:pt x="0" y="4625"/>
                  </a:lnTo>
                  <a:lnTo>
                    <a:pt x="0" y="0"/>
                  </a:lnTo>
                  <a:lnTo>
                    <a:pt x="901" y="0"/>
                  </a:lnTo>
                  <a:lnTo>
                    <a:pt x="901" y="2134"/>
                  </a:lnTo>
                  <a:cubicBezTo>
                    <a:pt x="901" y="2530"/>
                    <a:pt x="856" y="2926"/>
                    <a:pt x="856" y="2926"/>
                  </a:cubicBezTo>
                  <a:lnTo>
                    <a:pt x="875" y="2926"/>
                  </a:lnTo>
                  <a:cubicBezTo>
                    <a:pt x="875" y="2926"/>
                    <a:pt x="1086" y="2574"/>
                    <a:pt x="1265" y="2325"/>
                  </a:cubicBezTo>
                  <a:lnTo>
                    <a:pt x="1955" y="1405"/>
                  </a:lnTo>
                  <a:lnTo>
                    <a:pt x="3009" y="1405"/>
                  </a:lnTo>
                  <a:lnTo>
                    <a:pt x="1923" y="26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9" name="Freeform 9"/>
            <p:cNvSpPr>
              <a:spLocks/>
            </p:cNvSpPr>
            <p:nvPr/>
          </p:nvSpPr>
          <p:spPr bwMode="black">
            <a:xfrm>
              <a:off x="7353301" y="2762251"/>
              <a:ext cx="1027113" cy="1189038"/>
            </a:xfrm>
            <a:custGeom>
              <a:avLst/>
              <a:gdLst>
                <a:gd name="T0" fmla="*/ 2850 w 2850"/>
                <a:gd name="T1" fmla="*/ 1232 h 3296"/>
                <a:gd name="T2" fmla="*/ 1840 w 2850"/>
                <a:gd name="T3" fmla="*/ 0 h 3296"/>
                <a:gd name="T4" fmla="*/ 876 w 2850"/>
                <a:gd name="T5" fmla="*/ 607 h 3296"/>
                <a:gd name="T6" fmla="*/ 856 w 2850"/>
                <a:gd name="T7" fmla="*/ 607 h 3296"/>
                <a:gd name="T8" fmla="*/ 901 w 2850"/>
                <a:gd name="T9" fmla="*/ 76 h 3296"/>
                <a:gd name="T10" fmla="*/ 0 w 2850"/>
                <a:gd name="T11" fmla="*/ 76 h 3296"/>
                <a:gd name="T12" fmla="*/ 0 w 2850"/>
                <a:gd name="T13" fmla="*/ 3296 h 3296"/>
                <a:gd name="T14" fmla="*/ 901 w 2850"/>
                <a:gd name="T15" fmla="*/ 3296 h 3296"/>
                <a:gd name="T16" fmla="*/ 901 w 2850"/>
                <a:gd name="T17" fmla="*/ 1386 h 3296"/>
                <a:gd name="T18" fmla="*/ 1457 w 2850"/>
                <a:gd name="T19" fmla="*/ 760 h 3296"/>
                <a:gd name="T20" fmla="*/ 1942 w 2850"/>
                <a:gd name="T21" fmla="*/ 1412 h 3296"/>
                <a:gd name="T22" fmla="*/ 1942 w 2850"/>
                <a:gd name="T23" fmla="*/ 3296 h 3296"/>
                <a:gd name="T24" fmla="*/ 2850 w 2850"/>
                <a:gd name="T25" fmla="*/ 3296 h 3296"/>
                <a:gd name="T26" fmla="*/ 2850 w 2850"/>
                <a:gd name="T27" fmla="*/ 1232 h 3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50" h="3296">
                  <a:moveTo>
                    <a:pt x="2850" y="1232"/>
                  </a:moveTo>
                  <a:cubicBezTo>
                    <a:pt x="2850" y="434"/>
                    <a:pt x="2459" y="0"/>
                    <a:pt x="1840" y="0"/>
                  </a:cubicBezTo>
                  <a:cubicBezTo>
                    <a:pt x="1309" y="0"/>
                    <a:pt x="1035" y="312"/>
                    <a:pt x="876" y="607"/>
                  </a:cubicBezTo>
                  <a:lnTo>
                    <a:pt x="856" y="607"/>
                  </a:lnTo>
                  <a:lnTo>
                    <a:pt x="901" y="76"/>
                  </a:lnTo>
                  <a:lnTo>
                    <a:pt x="0" y="76"/>
                  </a:lnTo>
                  <a:lnTo>
                    <a:pt x="0" y="3296"/>
                  </a:lnTo>
                  <a:lnTo>
                    <a:pt x="901" y="3296"/>
                  </a:lnTo>
                  <a:lnTo>
                    <a:pt x="901" y="1386"/>
                  </a:lnTo>
                  <a:cubicBezTo>
                    <a:pt x="901" y="1015"/>
                    <a:pt x="1118" y="760"/>
                    <a:pt x="1457" y="760"/>
                  </a:cubicBezTo>
                  <a:cubicBezTo>
                    <a:pt x="1795" y="760"/>
                    <a:pt x="1942" y="983"/>
                    <a:pt x="1942" y="1412"/>
                  </a:cubicBezTo>
                  <a:lnTo>
                    <a:pt x="1942" y="3296"/>
                  </a:lnTo>
                  <a:lnTo>
                    <a:pt x="2850" y="3296"/>
                  </a:lnTo>
                  <a:lnTo>
                    <a:pt x="2850" y="12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0" name="Freeform 10"/>
            <p:cNvSpPr>
              <a:spLocks/>
            </p:cNvSpPr>
            <p:nvPr/>
          </p:nvSpPr>
          <p:spPr bwMode="black">
            <a:xfrm>
              <a:off x="6664326" y="2287588"/>
              <a:ext cx="377825" cy="363538"/>
            </a:xfrm>
            <a:custGeom>
              <a:avLst/>
              <a:gdLst>
                <a:gd name="T0" fmla="*/ 1047 w 1047"/>
                <a:gd name="T1" fmla="*/ 504 h 1009"/>
                <a:gd name="T2" fmla="*/ 524 w 1047"/>
                <a:gd name="T3" fmla="*/ 1009 h 1009"/>
                <a:gd name="T4" fmla="*/ 0 w 1047"/>
                <a:gd name="T5" fmla="*/ 504 h 1009"/>
                <a:gd name="T6" fmla="*/ 524 w 1047"/>
                <a:gd name="T7" fmla="*/ 0 h 1009"/>
                <a:gd name="T8" fmla="*/ 1047 w 1047"/>
                <a:gd name="T9" fmla="*/ 504 h 1009"/>
              </a:gdLst>
              <a:ahLst/>
              <a:cxnLst>
                <a:cxn ang="0">
                  <a:pos x="T0" y="T1"/>
                </a:cxn>
                <a:cxn ang="0">
                  <a:pos x="T2" y="T3"/>
                </a:cxn>
                <a:cxn ang="0">
                  <a:pos x="T4" y="T5"/>
                </a:cxn>
                <a:cxn ang="0">
                  <a:pos x="T6" y="T7"/>
                </a:cxn>
                <a:cxn ang="0">
                  <a:pos x="T8" y="T9"/>
                </a:cxn>
              </a:cxnLst>
              <a:rect l="0" t="0" r="r" b="b"/>
              <a:pathLst>
                <a:path w="1047" h="1009">
                  <a:moveTo>
                    <a:pt x="1047" y="504"/>
                  </a:moveTo>
                  <a:cubicBezTo>
                    <a:pt x="1047" y="798"/>
                    <a:pt x="817" y="1009"/>
                    <a:pt x="524" y="1009"/>
                  </a:cubicBezTo>
                  <a:cubicBezTo>
                    <a:pt x="229" y="1009"/>
                    <a:pt x="0" y="798"/>
                    <a:pt x="0" y="504"/>
                  </a:cubicBezTo>
                  <a:cubicBezTo>
                    <a:pt x="0" y="211"/>
                    <a:pt x="229" y="0"/>
                    <a:pt x="524" y="0"/>
                  </a:cubicBezTo>
                  <a:cubicBezTo>
                    <a:pt x="817" y="0"/>
                    <a:pt x="1047" y="211"/>
                    <a:pt x="1047" y="5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1" name="Rectangle 11"/>
            <p:cNvSpPr>
              <a:spLocks noChangeArrowheads="1"/>
            </p:cNvSpPr>
            <p:nvPr/>
          </p:nvSpPr>
          <p:spPr bwMode="black">
            <a:xfrm>
              <a:off x="6689726" y="2789238"/>
              <a:ext cx="327025" cy="1162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2" name="Freeform 12"/>
            <p:cNvSpPr>
              <a:spLocks/>
            </p:cNvSpPr>
            <p:nvPr/>
          </p:nvSpPr>
          <p:spPr bwMode="black">
            <a:xfrm>
              <a:off x="5399088" y="2762251"/>
              <a:ext cx="1047750" cy="1216025"/>
            </a:xfrm>
            <a:custGeom>
              <a:avLst/>
              <a:gdLst>
                <a:gd name="T0" fmla="*/ 2025 w 2907"/>
                <a:gd name="T1" fmla="*/ 2402 h 3373"/>
                <a:gd name="T2" fmla="*/ 1253 w 2907"/>
                <a:gd name="T3" fmla="*/ 1974 h 3373"/>
                <a:gd name="T4" fmla="*/ 160 w 2907"/>
                <a:gd name="T5" fmla="*/ 990 h 3373"/>
                <a:gd name="T6" fmla="*/ 1431 w 2907"/>
                <a:gd name="T7" fmla="*/ 0 h 3373"/>
                <a:gd name="T8" fmla="*/ 2907 w 2907"/>
                <a:gd name="T9" fmla="*/ 734 h 3373"/>
                <a:gd name="T10" fmla="*/ 2133 w 2907"/>
                <a:gd name="T11" fmla="*/ 1169 h 3373"/>
                <a:gd name="T12" fmla="*/ 1463 w 2907"/>
                <a:gd name="T13" fmla="*/ 657 h 3373"/>
                <a:gd name="T14" fmla="*/ 1042 w 2907"/>
                <a:gd name="T15" fmla="*/ 945 h 3373"/>
                <a:gd name="T16" fmla="*/ 1943 w 2907"/>
                <a:gd name="T17" fmla="*/ 1367 h 3373"/>
                <a:gd name="T18" fmla="*/ 2907 w 2907"/>
                <a:gd name="T19" fmla="*/ 2344 h 3373"/>
                <a:gd name="T20" fmla="*/ 1610 w 2907"/>
                <a:gd name="T21" fmla="*/ 3373 h 3373"/>
                <a:gd name="T22" fmla="*/ 0 w 2907"/>
                <a:gd name="T23" fmla="*/ 2543 h 3373"/>
                <a:gd name="T24" fmla="*/ 786 w 2907"/>
                <a:gd name="T25" fmla="*/ 2102 h 3373"/>
                <a:gd name="T26" fmla="*/ 1598 w 2907"/>
                <a:gd name="T27" fmla="*/ 2715 h 3373"/>
                <a:gd name="T28" fmla="*/ 2025 w 2907"/>
                <a:gd name="T29" fmla="*/ 2402 h 3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7" h="3373">
                  <a:moveTo>
                    <a:pt x="2025" y="2402"/>
                  </a:moveTo>
                  <a:cubicBezTo>
                    <a:pt x="2025" y="2146"/>
                    <a:pt x="1667" y="2089"/>
                    <a:pt x="1253" y="1974"/>
                  </a:cubicBezTo>
                  <a:cubicBezTo>
                    <a:pt x="766" y="1846"/>
                    <a:pt x="160" y="1603"/>
                    <a:pt x="160" y="990"/>
                  </a:cubicBezTo>
                  <a:cubicBezTo>
                    <a:pt x="160" y="383"/>
                    <a:pt x="741" y="0"/>
                    <a:pt x="1431" y="0"/>
                  </a:cubicBezTo>
                  <a:cubicBezTo>
                    <a:pt x="2070" y="0"/>
                    <a:pt x="2658" y="306"/>
                    <a:pt x="2907" y="734"/>
                  </a:cubicBezTo>
                  <a:lnTo>
                    <a:pt x="2133" y="1169"/>
                  </a:lnTo>
                  <a:cubicBezTo>
                    <a:pt x="2057" y="881"/>
                    <a:pt x="1814" y="657"/>
                    <a:pt x="1463" y="657"/>
                  </a:cubicBezTo>
                  <a:cubicBezTo>
                    <a:pt x="1233" y="657"/>
                    <a:pt x="1042" y="760"/>
                    <a:pt x="1042" y="945"/>
                  </a:cubicBezTo>
                  <a:cubicBezTo>
                    <a:pt x="1042" y="1188"/>
                    <a:pt x="1463" y="1213"/>
                    <a:pt x="1943" y="1367"/>
                  </a:cubicBezTo>
                  <a:cubicBezTo>
                    <a:pt x="2447" y="1527"/>
                    <a:pt x="2907" y="1757"/>
                    <a:pt x="2907" y="2344"/>
                  </a:cubicBezTo>
                  <a:cubicBezTo>
                    <a:pt x="2907" y="2990"/>
                    <a:pt x="2306" y="3373"/>
                    <a:pt x="1610" y="3373"/>
                  </a:cubicBezTo>
                  <a:cubicBezTo>
                    <a:pt x="856" y="3373"/>
                    <a:pt x="262" y="3053"/>
                    <a:pt x="0" y="2543"/>
                  </a:cubicBezTo>
                  <a:lnTo>
                    <a:pt x="786" y="2102"/>
                  </a:lnTo>
                  <a:cubicBezTo>
                    <a:pt x="888" y="2453"/>
                    <a:pt x="1169" y="2715"/>
                    <a:pt x="1598" y="2715"/>
                  </a:cubicBezTo>
                  <a:cubicBezTo>
                    <a:pt x="1847" y="2715"/>
                    <a:pt x="2025" y="2606"/>
                    <a:pt x="2025" y="24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3" name="Freeform 13"/>
            <p:cNvSpPr>
              <a:spLocks/>
            </p:cNvSpPr>
            <p:nvPr/>
          </p:nvSpPr>
          <p:spPr bwMode="black">
            <a:xfrm>
              <a:off x="4770438" y="2295526"/>
              <a:ext cx="563563" cy="1677988"/>
            </a:xfrm>
            <a:custGeom>
              <a:avLst/>
              <a:gdLst>
                <a:gd name="T0" fmla="*/ 907 w 1565"/>
                <a:gd name="T1" fmla="*/ 0 h 4657"/>
                <a:gd name="T2" fmla="*/ 0 w 1565"/>
                <a:gd name="T3" fmla="*/ 0 h 4657"/>
                <a:gd name="T4" fmla="*/ 0 w 1565"/>
                <a:gd name="T5" fmla="*/ 3706 h 4657"/>
                <a:gd name="T6" fmla="*/ 214 w 1565"/>
                <a:gd name="T7" fmla="*/ 4430 h 4657"/>
                <a:gd name="T8" fmla="*/ 894 w 1565"/>
                <a:gd name="T9" fmla="*/ 4657 h 4657"/>
                <a:gd name="T10" fmla="*/ 1220 w 1565"/>
                <a:gd name="T11" fmla="*/ 4622 h 4657"/>
                <a:gd name="T12" fmla="*/ 1488 w 1565"/>
                <a:gd name="T13" fmla="*/ 4523 h 4657"/>
                <a:gd name="T14" fmla="*/ 1565 w 1565"/>
                <a:gd name="T15" fmla="*/ 3916 h 4657"/>
                <a:gd name="T16" fmla="*/ 1377 w 1565"/>
                <a:gd name="T17" fmla="*/ 3970 h 4657"/>
                <a:gd name="T18" fmla="*/ 1188 w 1565"/>
                <a:gd name="T19" fmla="*/ 3986 h 4657"/>
                <a:gd name="T20" fmla="*/ 974 w 1565"/>
                <a:gd name="T21" fmla="*/ 3897 h 4657"/>
                <a:gd name="T22" fmla="*/ 907 w 1565"/>
                <a:gd name="T23" fmla="*/ 3577 h 4657"/>
                <a:gd name="T24" fmla="*/ 907 w 1565"/>
                <a:gd name="T25" fmla="*/ 0 h 4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5" h="4657">
                  <a:moveTo>
                    <a:pt x="907" y="0"/>
                  </a:moveTo>
                  <a:lnTo>
                    <a:pt x="0" y="0"/>
                  </a:lnTo>
                  <a:lnTo>
                    <a:pt x="0" y="3706"/>
                  </a:lnTo>
                  <a:cubicBezTo>
                    <a:pt x="0" y="4037"/>
                    <a:pt x="71" y="4279"/>
                    <a:pt x="214" y="4430"/>
                  </a:cubicBezTo>
                  <a:cubicBezTo>
                    <a:pt x="357" y="4582"/>
                    <a:pt x="583" y="4657"/>
                    <a:pt x="894" y="4657"/>
                  </a:cubicBezTo>
                  <a:cubicBezTo>
                    <a:pt x="1001" y="4657"/>
                    <a:pt x="1109" y="4645"/>
                    <a:pt x="1220" y="4622"/>
                  </a:cubicBezTo>
                  <a:cubicBezTo>
                    <a:pt x="1331" y="4599"/>
                    <a:pt x="1420" y="4566"/>
                    <a:pt x="1488" y="4523"/>
                  </a:cubicBezTo>
                  <a:lnTo>
                    <a:pt x="1565" y="3916"/>
                  </a:lnTo>
                  <a:cubicBezTo>
                    <a:pt x="1493" y="3942"/>
                    <a:pt x="1429" y="3960"/>
                    <a:pt x="1377" y="3970"/>
                  </a:cubicBezTo>
                  <a:cubicBezTo>
                    <a:pt x="1324" y="3981"/>
                    <a:pt x="1260" y="3986"/>
                    <a:pt x="1188" y="3986"/>
                  </a:cubicBezTo>
                  <a:cubicBezTo>
                    <a:pt x="1069" y="3986"/>
                    <a:pt x="1019" y="3957"/>
                    <a:pt x="974" y="3897"/>
                  </a:cubicBezTo>
                  <a:cubicBezTo>
                    <a:pt x="929" y="3837"/>
                    <a:pt x="907" y="3731"/>
                    <a:pt x="907" y="3577"/>
                  </a:cubicBezTo>
                  <a:lnTo>
                    <a:pt x="9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4" name="Freeform 14"/>
            <p:cNvSpPr>
              <a:spLocks noEditPoints="1"/>
            </p:cNvSpPr>
            <p:nvPr/>
          </p:nvSpPr>
          <p:spPr bwMode="black">
            <a:xfrm>
              <a:off x="3455988" y="2762251"/>
              <a:ext cx="1073150" cy="1216025"/>
            </a:xfrm>
            <a:custGeom>
              <a:avLst/>
              <a:gdLst>
                <a:gd name="T0" fmla="*/ 1540 w 2977"/>
                <a:gd name="T1" fmla="*/ 651 h 3373"/>
                <a:gd name="T2" fmla="*/ 869 w 2977"/>
                <a:gd name="T3" fmla="*/ 1328 h 3373"/>
                <a:gd name="T4" fmla="*/ 2140 w 2977"/>
                <a:gd name="T5" fmla="*/ 1328 h 3373"/>
                <a:gd name="T6" fmla="*/ 1540 w 2977"/>
                <a:gd name="T7" fmla="*/ 651 h 3373"/>
                <a:gd name="T8" fmla="*/ 2932 w 2977"/>
                <a:gd name="T9" fmla="*/ 1929 h 3373"/>
                <a:gd name="T10" fmla="*/ 850 w 2977"/>
                <a:gd name="T11" fmla="*/ 1929 h 3373"/>
                <a:gd name="T12" fmla="*/ 1559 w 2977"/>
                <a:gd name="T13" fmla="*/ 2708 h 3373"/>
                <a:gd name="T14" fmla="*/ 2179 w 2977"/>
                <a:gd name="T15" fmla="*/ 2178 h 3373"/>
                <a:gd name="T16" fmla="*/ 2938 w 2977"/>
                <a:gd name="T17" fmla="*/ 2606 h 3373"/>
                <a:gd name="T18" fmla="*/ 1559 w 2977"/>
                <a:gd name="T19" fmla="*/ 3373 h 3373"/>
                <a:gd name="T20" fmla="*/ 0 w 2977"/>
                <a:gd name="T21" fmla="*/ 1686 h 3373"/>
                <a:gd name="T22" fmla="*/ 1540 w 2977"/>
                <a:gd name="T23" fmla="*/ 0 h 3373"/>
                <a:gd name="T24" fmla="*/ 2977 w 2977"/>
                <a:gd name="T25" fmla="*/ 1488 h 3373"/>
                <a:gd name="T26" fmla="*/ 2932 w 2977"/>
                <a:gd name="T27" fmla="*/ 1929 h 3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77" h="3373">
                  <a:moveTo>
                    <a:pt x="1540" y="651"/>
                  </a:moveTo>
                  <a:cubicBezTo>
                    <a:pt x="1207" y="651"/>
                    <a:pt x="939" y="887"/>
                    <a:pt x="869" y="1328"/>
                  </a:cubicBezTo>
                  <a:lnTo>
                    <a:pt x="2140" y="1328"/>
                  </a:lnTo>
                  <a:cubicBezTo>
                    <a:pt x="2140" y="939"/>
                    <a:pt x="1891" y="651"/>
                    <a:pt x="1540" y="651"/>
                  </a:cubicBezTo>
                  <a:close/>
                  <a:moveTo>
                    <a:pt x="2932" y="1929"/>
                  </a:moveTo>
                  <a:lnTo>
                    <a:pt x="850" y="1929"/>
                  </a:lnTo>
                  <a:cubicBezTo>
                    <a:pt x="888" y="2453"/>
                    <a:pt x="1182" y="2708"/>
                    <a:pt x="1559" y="2708"/>
                  </a:cubicBezTo>
                  <a:cubicBezTo>
                    <a:pt x="1897" y="2708"/>
                    <a:pt x="2127" y="2485"/>
                    <a:pt x="2179" y="2178"/>
                  </a:cubicBezTo>
                  <a:lnTo>
                    <a:pt x="2938" y="2606"/>
                  </a:lnTo>
                  <a:cubicBezTo>
                    <a:pt x="2715" y="3015"/>
                    <a:pt x="2230" y="3373"/>
                    <a:pt x="1559" y="3373"/>
                  </a:cubicBezTo>
                  <a:cubicBezTo>
                    <a:pt x="658" y="3373"/>
                    <a:pt x="0" y="2747"/>
                    <a:pt x="0" y="1686"/>
                  </a:cubicBezTo>
                  <a:cubicBezTo>
                    <a:pt x="0" y="638"/>
                    <a:pt x="671" y="0"/>
                    <a:pt x="1540" y="0"/>
                  </a:cubicBezTo>
                  <a:cubicBezTo>
                    <a:pt x="2402" y="0"/>
                    <a:pt x="2977" y="613"/>
                    <a:pt x="2977" y="1488"/>
                  </a:cubicBezTo>
                  <a:cubicBezTo>
                    <a:pt x="2977" y="1750"/>
                    <a:pt x="2932" y="1929"/>
                    <a:pt x="2932" y="19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5" name="Freeform 15"/>
            <p:cNvSpPr>
              <a:spLocks/>
            </p:cNvSpPr>
            <p:nvPr/>
          </p:nvSpPr>
          <p:spPr bwMode="black">
            <a:xfrm>
              <a:off x="1879601" y="2357438"/>
              <a:ext cx="1311275" cy="1593850"/>
            </a:xfrm>
            <a:custGeom>
              <a:avLst/>
              <a:gdLst>
                <a:gd name="T0" fmla="*/ 2702 w 3641"/>
                <a:gd name="T1" fmla="*/ 4420 h 4420"/>
                <a:gd name="T2" fmla="*/ 3641 w 3641"/>
                <a:gd name="T3" fmla="*/ 4420 h 4420"/>
                <a:gd name="T4" fmla="*/ 3641 w 3641"/>
                <a:gd name="T5" fmla="*/ 0 h 4420"/>
                <a:gd name="T6" fmla="*/ 2702 w 3641"/>
                <a:gd name="T7" fmla="*/ 0 h 4420"/>
                <a:gd name="T8" fmla="*/ 2702 w 3641"/>
                <a:gd name="T9" fmla="*/ 1750 h 4420"/>
                <a:gd name="T10" fmla="*/ 939 w 3641"/>
                <a:gd name="T11" fmla="*/ 1750 h 4420"/>
                <a:gd name="T12" fmla="*/ 939 w 3641"/>
                <a:gd name="T13" fmla="*/ 0 h 4420"/>
                <a:gd name="T14" fmla="*/ 0 w 3641"/>
                <a:gd name="T15" fmla="*/ 0 h 4420"/>
                <a:gd name="T16" fmla="*/ 0 w 3641"/>
                <a:gd name="T17" fmla="*/ 4420 h 4420"/>
                <a:gd name="T18" fmla="*/ 939 w 3641"/>
                <a:gd name="T19" fmla="*/ 4420 h 4420"/>
                <a:gd name="T20" fmla="*/ 939 w 3641"/>
                <a:gd name="T21" fmla="*/ 2586 h 4420"/>
                <a:gd name="T22" fmla="*/ 2702 w 3641"/>
                <a:gd name="T23" fmla="*/ 2586 h 4420"/>
                <a:gd name="T24" fmla="*/ 2702 w 3641"/>
                <a:gd name="T25" fmla="*/ 4420 h 4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41" h="4420">
                  <a:moveTo>
                    <a:pt x="2702" y="4420"/>
                  </a:moveTo>
                  <a:lnTo>
                    <a:pt x="3641" y="4420"/>
                  </a:lnTo>
                  <a:lnTo>
                    <a:pt x="3641" y="0"/>
                  </a:lnTo>
                  <a:lnTo>
                    <a:pt x="2702" y="0"/>
                  </a:lnTo>
                  <a:lnTo>
                    <a:pt x="2702" y="1750"/>
                  </a:lnTo>
                  <a:lnTo>
                    <a:pt x="939" y="1750"/>
                  </a:lnTo>
                  <a:lnTo>
                    <a:pt x="939" y="0"/>
                  </a:lnTo>
                  <a:lnTo>
                    <a:pt x="0" y="0"/>
                  </a:lnTo>
                  <a:lnTo>
                    <a:pt x="0" y="4420"/>
                  </a:lnTo>
                  <a:lnTo>
                    <a:pt x="939" y="4420"/>
                  </a:lnTo>
                  <a:lnTo>
                    <a:pt x="939" y="2586"/>
                  </a:lnTo>
                  <a:lnTo>
                    <a:pt x="2702" y="2586"/>
                  </a:lnTo>
                  <a:lnTo>
                    <a:pt x="2702" y="44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grpSp>
      <p:sp>
        <p:nvSpPr>
          <p:cNvPr id="2" name="Otsikko 1"/>
          <p:cNvSpPr>
            <a:spLocks noGrp="1"/>
          </p:cNvSpPr>
          <p:nvPr>
            <p:ph type="title"/>
          </p:nvPr>
        </p:nvSpPr>
        <p:spPr>
          <a:xfrm>
            <a:off x="10408599" y="5457217"/>
            <a:ext cx="1420237" cy="670884"/>
          </a:xfrm>
        </p:spPr>
        <p:txBody>
          <a:bodyPr anchor="ctr"/>
          <a:lstStyle>
            <a:lvl1pPr algn="ctr">
              <a:defRPr sz="1400" b="0">
                <a:latin typeface="+mn-lt"/>
              </a:defRPr>
            </a:lvl1pPr>
          </a:lstStyle>
          <a:p>
            <a:r>
              <a:rPr lang="fi-FI"/>
              <a:t>Muokkaa ots. perustyyl. napsautt.</a:t>
            </a:r>
          </a:p>
        </p:txBody>
      </p:sp>
    </p:spTree>
    <p:extLst>
      <p:ext uri="{BB962C8B-B14F-4D97-AF65-F5344CB8AC3E}">
        <p14:creationId xmlns:p14="http://schemas.microsoft.com/office/powerpoint/2010/main" val="2051490918"/>
      </p:ext>
    </p:extLst>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preserve="1" userDrawn="1">
  <p:cSld name="Kuva">
    <p:spTree>
      <p:nvGrpSpPr>
        <p:cNvPr id="1" name=""/>
        <p:cNvGrpSpPr/>
        <p:nvPr/>
      </p:nvGrpSpPr>
      <p:grpSpPr>
        <a:xfrm>
          <a:off x="0" y="0"/>
          <a:ext cx="0" cy="0"/>
          <a:chOff x="0" y="0"/>
          <a:chExt cx="0" cy="0"/>
        </a:xfrm>
      </p:grpSpPr>
      <p:sp>
        <p:nvSpPr>
          <p:cNvPr id="6" name="Picture Placeholder 7"/>
          <p:cNvSpPr>
            <a:spLocks noGrp="1"/>
          </p:cNvSpPr>
          <p:nvPr>
            <p:ph type="pic" sz="quarter" idx="13"/>
          </p:nvPr>
        </p:nvSpPr>
        <p:spPr>
          <a:xfrm>
            <a:off x="0" y="0"/>
            <a:ext cx="12192000" cy="6858000"/>
          </a:xfrm>
          <a:solidFill>
            <a:schemeClr val="bg1">
              <a:lumMod val="85000"/>
            </a:schemeClr>
          </a:solidFill>
        </p:spPr>
        <p:txBody>
          <a:bodyPr rtlCol="0">
            <a:noAutofit/>
          </a:bodyPr>
          <a:lstStyle>
            <a:lvl1pPr marL="0" indent="0">
              <a:buFontTx/>
              <a:buNone/>
              <a:defRPr/>
            </a:lvl1pPr>
          </a:lstStyle>
          <a:p>
            <a:pPr lvl="0"/>
            <a:r>
              <a:rPr lang="fi-FI" noProof="0"/>
              <a:t>Lisää kuva napsauttamalla kuvaketta</a:t>
            </a:r>
            <a:endParaRPr lang="en-GB" noProof="0"/>
          </a:p>
        </p:txBody>
      </p:sp>
      <p:sp>
        <p:nvSpPr>
          <p:cNvPr id="2" name="Otsikko 1"/>
          <p:cNvSpPr>
            <a:spLocks noGrp="1"/>
          </p:cNvSpPr>
          <p:nvPr>
            <p:ph type="title"/>
          </p:nvPr>
        </p:nvSpPr>
        <p:spPr/>
        <p:txBody>
          <a:bodyPr/>
          <a:lstStyle/>
          <a:p>
            <a:r>
              <a:rPr lang="fi-FI"/>
              <a:t>Muokkaa ots. perustyyl. napsautt.</a:t>
            </a:r>
          </a:p>
        </p:txBody>
      </p:sp>
    </p:spTree>
    <p:extLst>
      <p:ext uri="{BB962C8B-B14F-4D97-AF65-F5344CB8AC3E}">
        <p14:creationId xmlns:p14="http://schemas.microsoft.com/office/powerpoint/2010/main" val="3222420914"/>
      </p:ext>
    </p:extLst>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type="titleOnly" preserve="1">
  <p:cSld name="Vain otsikko">
    <p:spTree>
      <p:nvGrpSpPr>
        <p:cNvPr id="1" name=""/>
        <p:cNvGrpSpPr/>
        <p:nvPr/>
      </p:nvGrpSpPr>
      <p:grpSpPr>
        <a:xfrm>
          <a:off x="0" y="0"/>
          <a:ext cx="0" cy="0"/>
          <a:chOff x="0" y="0"/>
          <a:chExt cx="0" cy="0"/>
        </a:xfrm>
      </p:grpSpPr>
      <p:sp>
        <p:nvSpPr>
          <p:cNvPr id="2" name="Otsikko 1"/>
          <p:cNvSpPr>
            <a:spLocks noGrp="1"/>
          </p:cNvSpPr>
          <p:nvPr>
            <p:ph type="title"/>
          </p:nvPr>
        </p:nvSpPr>
        <p:spPr/>
        <p:txBody>
          <a:bodyPr/>
          <a:lstStyle/>
          <a:p>
            <a:r>
              <a:rPr lang="fi-FI"/>
              <a:t>Muokkaa ots. perustyyl. napsautt.</a:t>
            </a:r>
          </a:p>
        </p:txBody>
      </p:sp>
      <p:sp>
        <p:nvSpPr>
          <p:cNvPr id="3" name="Päivämäärän paikkamerkki 3"/>
          <p:cNvSpPr>
            <a:spLocks noGrp="1"/>
          </p:cNvSpPr>
          <p:nvPr>
            <p:ph type="dt" sz="half" idx="10"/>
          </p:nvPr>
        </p:nvSpPr>
        <p:spPr/>
        <p:txBody>
          <a:bodyPr/>
          <a:lstStyle>
            <a:lvl1pPr>
              <a:defRPr/>
            </a:lvl1pPr>
          </a:lstStyle>
          <a:p>
            <a:pPr>
              <a:defRPr/>
            </a:pPr>
            <a:fld id="{4A777C4F-FC96-441E-97E5-63D21FCCDBBB}" type="datetime1">
              <a:rPr lang="fi-FI"/>
              <a:pPr>
                <a:defRPr/>
              </a:pPr>
              <a:t>8.12.2025</a:t>
            </a:fld>
            <a:endParaRPr lang="fi-FI"/>
          </a:p>
        </p:txBody>
      </p:sp>
      <p:sp>
        <p:nvSpPr>
          <p:cNvPr id="4" name="Alatunnisteen paikkamerkki 4"/>
          <p:cNvSpPr>
            <a:spLocks noGrp="1"/>
          </p:cNvSpPr>
          <p:nvPr>
            <p:ph type="ftr" sz="quarter" idx="11"/>
          </p:nvPr>
        </p:nvSpPr>
        <p:spPr/>
        <p:txBody>
          <a:bodyPr/>
          <a:lstStyle>
            <a:lvl1pPr>
              <a:defRPr/>
            </a:lvl1pPr>
          </a:lstStyle>
          <a:p>
            <a:pPr>
              <a:defRPr/>
            </a:pPr>
            <a:r>
              <a:rPr lang="fi-FI"/>
              <a:t>Etunimi Sukunimi</a:t>
            </a:r>
          </a:p>
        </p:txBody>
      </p:sp>
      <p:sp>
        <p:nvSpPr>
          <p:cNvPr id="5" name="Dian numeron paikkamerkki 5"/>
          <p:cNvSpPr>
            <a:spLocks noGrp="1"/>
          </p:cNvSpPr>
          <p:nvPr>
            <p:ph type="sldNum" sz="quarter" idx="12"/>
          </p:nvPr>
        </p:nvSpPr>
        <p:spPr/>
        <p:txBody>
          <a:bodyPr/>
          <a:lstStyle>
            <a:lvl1pPr>
              <a:defRPr/>
            </a:lvl1pPr>
          </a:lstStyle>
          <a:p>
            <a:pPr>
              <a:defRPr/>
            </a:pPr>
            <a:fld id="{1C1BDA1E-CB5F-44BF-813F-4678206E6364}" type="slidenum">
              <a:rPr lang="fi-FI"/>
              <a:pPr>
                <a:defRPr/>
              </a:pPr>
              <a:t>‹#›</a:t>
            </a:fld>
            <a:endParaRPr lang="fi-FI"/>
          </a:p>
        </p:txBody>
      </p:sp>
    </p:spTree>
    <p:extLst>
      <p:ext uri="{BB962C8B-B14F-4D97-AF65-F5344CB8AC3E}">
        <p14:creationId xmlns:p14="http://schemas.microsoft.com/office/powerpoint/2010/main" val="3715865279"/>
      </p:ext>
    </p:extLst>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type="blank" preserve="1">
  <p:cSld name="Tyhjä">
    <p:spTree>
      <p:nvGrpSpPr>
        <p:cNvPr id="1" name=""/>
        <p:cNvGrpSpPr/>
        <p:nvPr/>
      </p:nvGrpSpPr>
      <p:grpSpPr>
        <a:xfrm>
          <a:off x="0" y="0"/>
          <a:ext cx="0" cy="0"/>
          <a:chOff x="0" y="0"/>
          <a:chExt cx="0" cy="0"/>
        </a:xfrm>
      </p:grpSpPr>
      <p:sp>
        <p:nvSpPr>
          <p:cNvPr id="2" name="Päivämäärän paikkamerkki 3"/>
          <p:cNvSpPr>
            <a:spLocks noGrp="1"/>
          </p:cNvSpPr>
          <p:nvPr>
            <p:ph type="dt" sz="half" idx="10"/>
          </p:nvPr>
        </p:nvSpPr>
        <p:spPr/>
        <p:txBody>
          <a:bodyPr/>
          <a:lstStyle>
            <a:lvl1pPr>
              <a:defRPr/>
            </a:lvl1pPr>
          </a:lstStyle>
          <a:p>
            <a:pPr>
              <a:defRPr/>
            </a:pPr>
            <a:fld id="{405042ED-B5E4-443F-A90E-A092EE76DE85}" type="datetime1">
              <a:rPr lang="fi-FI"/>
              <a:pPr>
                <a:defRPr/>
              </a:pPr>
              <a:t>8.12.2025</a:t>
            </a:fld>
            <a:endParaRPr lang="fi-FI"/>
          </a:p>
        </p:txBody>
      </p:sp>
      <p:sp>
        <p:nvSpPr>
          <p:cNvPr id="3" name="Alatunnisteen paikkamerkki 4"/>
          <p:cNvSpPr>
            <a:spLocks noGrp="1"/>
          </p:cNvSpPr>
          <p:nvPr>
            <p:ph type="ftr" sz="quarter" idx="11"/>
          </p:nvPr>
        </p:nvSpPr>
        <p:spPr/>
        <p:txBody>
          <a:bodyPr/>
          <a:lstStyle>
            <a:lvl1pPr>
              <a:defRPr/>
            </a:lvl1pPr>
          </a:lstStyle>
          <a:p>
            <a:pPr>
              <a:defRPr/>
            </a:pPr>
            <a:r>
              <a:rPr lang="fi-FI"/>
              <a:t>Etunimi Sukunimi</a:t>
            </a:r>
          </a:p>
        </p:txBody>
      </p:sp>
      <p:sp>
        <p:nvSpPr>
          <p:cNvPr id="4" name="Dian numeron paikkamerkki 5"/>
          <p:cNvSpPr>
            <a:spLocks noGrp="1"/>
          </p:cNvSpPr>
          <p:nvPr>
            <p:ph type="sldNum" sz="quarter" idx="12"/>
          </p:nvPr>
        </p:nvSpPr>
        <p:spPr/>
        <p:txBody>
          <a:bodyPr/>
          <a:lstStyle>
            <a:lvl1pPr>
              <a:defRPr/>
            </a:lvl1pPr>
          </a:lstStyle>
          <a:p>
            <a:pPr>
              <a:defRPr/>
            </a:pPr>
            <a:fld id="{8537DB6B-03B8-417A-B79B-FECB0555FC34}" type="slidenum">
              <a:rPr lang="fi-FI"/>
              <a:pPr>
                <a:defRPr/>
              </a:pPr>
              <a:t>‹#›</a:t>
            </a:fld>
            <a:endParaRPr lang="fi-FI"/>
          </a:p>
        </p:txBody>
      </p:sp>
    </p:spTree>
    <p:extLst>
      <p:ext uri="{BB962C8B-B14F-4D97-AF65-F5344CB8AC3E}">
        <p14:creationId xmlns:p14="http://schemas.microsoft.com/office/powerpoint/2010/main" val="2565585108"/>
      </p:ext>
    </p:extLst>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showMasterSp="0" preserve="1" userDrawn="1">
  <p:cSld name="Kansi 1">
    <p:bg>
      <p:bgPr>
        <a:solidFill>
          <a:srgbClr val="0001BE"/>
        </a:solidFill>
        <a:effectLst/>
      </p:bgPr>
    </p:bg>
    <p:spTree>
      <p:nvGrpSpPr>
        <p:cNvPr id="1" name=""/>
        <p:cNvGrpSpPr/>
        <p:nvPr/>
      </p:nvGrpSpPr>
      <p:grpSpPr>
        <a:xfrm>
          <a:off x="0" y="0"/>
          <a:ext cx="0" cy="0"/>
          <a:chOff x="0" y="0"/>
          <a:chExt cx="0" cy="0"/>
        </a:xfrm>
      </p:grpSpPr>
      <p:sp>
        <p:nvSpPr>
          <p:cNvPr id="4" name="Freeform 5"/>
          <p:cNvSpPr>
            <a:spLocks/>
          </p:cNvSpPr>
          <p:nvPr/>
        </p:nvSpPr>
        <p:spPr bwMode="white">
          <a:xfrm>
            <a:off x="0" y="0"/>
            <a:ext cx="9393238" cy="6858000"/>
          </a:xfrm>
          <a:custGeom>
            <a:avLst/>
            <a:gdLst>
              <a:gd name="T0" fmla="*/ 2504148 w 19559"/>
              <a:gd name="T1" fmla="*/ 6858000 h 14300"/>
              <a:gd name="T2" fmla="*/ 2712107 w 19559"/>
              <a:gd name="T3" fmla="*/ 6505508 h 14300"/>
              <a:gd name="T4" fmla="*/ 3439722 w 19559"/>
              <a:gd name="T5" fmla="*/ 6083957 h 14300"/>
              <a:gd name="T6" fmla="*/ 3861883 w 19559"/>
              <a:gd name="T7" fmla="*/ 5357393 h 14300"/>
              <a:gd name="T8" fmla="*/ 4589498 w 19559"/>
              <a:gd name="T9" fmla="*/ 4935842 h 14300"/>
              <a:gd name="T10" fmla="*/ 5011659 w 19559"/>
              <a:gd name="T11" fmla="*/ 4209277 h 14300"/>
              <a:gd name="T12" fmla="*/ 5739754 w 19559"/>
              <a:gd name="T13" fmla="*/ 3787726 h 14300"/>
              <a:gd name="T14" fmla="*/ 6161915 w 19559"/>
              <a:gd name="T15" fmla="*/ 3060682 h 14300"/>
              <a:gd name="T16" fmla="*/ 6889530 w 19559"/>
              <a:gd name="T17" fmla="*/ 2639131 h 14300"/>
              <a:gd name="T18" fmla="*/ 7311690 w 19559"/>
              <a:gd name="T19" fmla="*/ 1912567 h 14300"/>
              <a:gd name="T20" fmla="*/ 8039305 w 19559"/>
              <a:gd name="T21" fmla="*/ 1491016 h 14300"/>
              <a:gd name="T22" fmla="*/ 8461466 w 19559"/>
              <a:gd name="T23" fmla="*/ 764451 h 14300"/>
              <a:gd name="T24" fmla="*/ 9188601 w 19559"/>
              <a:gd name="T25" fmla="*/ 343380 h 14300"/>
              <a:gd name="T26" fmla="*/ 9393678 w 19559"/>
              <a:gd name="T27" fmla="*/ 0 h 14300"/>
              <a:gd name="T28" fmla="*/ 0 w 19559"/>
              <a:gd name="T29" fmla="*/ 0 h 14300"/>
              <a:gd name="T30" fmla="*/ 0 w 19559"/>
              <a:gd name="T31" fmla="*/ 6858000 h 14300"/>
              <a:gd name="T32" fmla="*/ 2504148 w 19559"/>
              <a:gd name="T33" fmla="*/ 6858000 h 143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559" h="14300">
                <a:moveTo>
                  <a:pt x="5214" y="14300"/>
                </a:moveTo>
                <a:cubicBezTo>
                  <a:pt x="5282" y="14078"/>
                  <a:pt x="5358" y="13854"/>
                  <a:pt x="5647" y="13565"/>
                </a:cubicBezTo>
                <a:cubicBezTo>
                  <a:pt x="6246" y="12966"/>
                  <a:pt x="6564" y="13285"/>
                  <a:pt x="7162" y="12686"/>
                </a:cubicBezTo>
                <a:cubicBezTo>
                  <a:pt x="7761" y="12087"/>
                  <a:pt x="7443" y="11769"/>
                  <a:pt x="8041" y="11171"/>
                </a:cubicBezTo>
                <a:cubicBezTo>
                  <a:pt x="8640" y="10572"/>
                  <a:pt x="8958" y="10890"/>
                  <a:pt x="9556" y="10292"/>
                </a:cubicBezTo>
                <a:cubicBezTo>
                  <a:pt x="10155" y="9693"/>
                  <a:pt x="9837" y="9375"/>
                  <a:pt x="10435" y="8777"/>
                </a:cubicBezTo>
                <a:cubicBezTo>
                  <a:pt x="11034" y="8178"/>
                  <a:pt x="11352" y="8496"/>
                  <a:pt x="11951" y="7898"/>
                </a:cubicBezTo>
                <a:cubicBezTo>
                  <a:pt x="12549" y="7299"/>
                  <a:pt x="12231" y="6981"/>
                  <a:pt x="12830" y="6382"/>
                </a:cubicBezTo>
                <a:cubicBezTo>
                  <a:pt x="13428" y="5784"/>
                  <a:pt x="13746" y="6102"/>
                  <a:pt x="14345" y="5503"/>
                </a:cubicBezTo>
                <a:cubicBezTo>
                  <a:pt x="14943" y="4905"/>
                  <a:pt x="14625" y="4587"/>
                  <a:pt x="15224" y="3988"/>
                </a:cubicBezTo>
                <a:cubicBezTo>
                  <a:pt x="15822" y="3390"/>
                  <a:pt x="16140" y="3708"/>
                  <a:pt x="16739" y="3109"/>
                </a:cubicBezTo>
                <a:cubicBezTo>
                  <a:pt x="17338" y="2511"/>
                  <a:pt x="17020" y="2192"/>
                  <a:pt x="17618" y="1594"/>
                </a:cubicBezTo>
                <a:cubicBezTo>
                  <a:pt x="18216" y="996"/>
                  <a:pt x="18534" y="1314"/>
                  <a:pt x="19132" y="716"/>
                </a:cubicBezTo>
                <a:cubicBezTo>
                  <a:pt x="19413" y="435"/>
                  <a:pt x="19492" y="216"/>
                  <a:pt x="19559" y="0"/>
                </a:cubicBezTo>
                <a:lnTo>
                  <a:pt x="0" y="0"/>
                </a:lnTo>
                <a:lnTo>
                  <a:pt x="0" y="14300"/>
                </a:lnTo>
                <a:lnTo>
                  <a:pt x="5214" y="14300"/>
                </a:lnTo>
                <a:close/>
              </a:path>
            </a:pathLst>
          </a:custGeom>
          <a:solidFill>
            <a:srgbClr val="00D7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i-FI"/>
          </a:p>
        </p:txBody>
      </p:sp>
      <p:grpSp>
        <p:nvGrpSpPr>
          <p:cNvPr id="5" name="Ryhmä 14"/>
          <p:cNvGrpSpPr/>
          <p:nvPr/>
        </p:nvGrpSpPr>
        <p:grpSpPr bwMode="black">
          <a:xfrm>
            <a:off x="465667" y="5813465"/>
            <a:ext cx="1295039" cy="601443"/>
            <a:chOff x="228601" y="704851"/>
            <a:chExt cx="11734800" cy="5449888"/>
          </a:xfrm>
          <a:solidFill>
            <a:srgbClr val="FFFFFF"/>
          </a:solidFill>
        </p:grpSpPr>
        <p:sp>
          <p:nvSpPr>
            <p:cNvPr id="6" name="Freeform 5"/>
            <p:cNvSpPr>
              <a:spLocks noEditPoints="1"/>
            </p:cNvSpPr>
            <p:nvPr/>
          </p:nvSpPr>
          <p:spPr bwMode="black">
            <a:xfrm>
              <a:off x="228601" y="704851"/>
              <a:ext cx="11734800" cy="5449888"/>
            </a:xfrm>
            <a:custGeom>
              <a:avLst/>
              <a:gdLst>
                <a:gd name="T0" fmla="*/ 16890 w 32573"/>
                <a:gd name="T1" fmla="*/ 14624 h 15116"/>
                <a:gd name="T2" fmla="*/ 19398 w 32573"/>
                <a:gd name="T3" fmla="*/ 13589 h 15116"/>
                <a:gd name="T4" fmla="*/ 28581 w 32573"/>
                <a:gd name="T5" fmla="*/ 13589 h 15116"/>
                <a:gd name="T6" fmla="*/ 32573 w 32573"/>
                <a:gd name="T7" fmla="*/ 9640 h 15116"/>
                <a:gd name="T8" fmla="*/ 32573 w 32573"/>
                <a:gd name="T9" fmla="*/ 0 h 15116"/>
                <a:gd name="T10" fmla="*/ 0 w 32573"/>
                <a:gd name="T11" fmla="*/ 0 h 15116"/>
                <a:gd name="T12" fmla="*/ 0 w 32573"/>
                <a:gd name="T13" fmla="*/ 9640 h 15116"/>
                <a:gd name="T14" fmla="*/ 3968 w 32573"/>
                <a:gd name="T15" fmla="*/ 13589 h 15116"/>
                <a:gd name="T16" fmla="*/ 13394 w 32573"/>
                <a:gd name="T17" fmla="*/ 13589 h 15116"/>
                <a:gd name="T18" fmla="*/ 15902 w 32573"/>
                <a:gd name="T19" fmla="*/ 14624 h 15116"/>
                <a:gd name="T20" fmla="*/ 16397 w 32573"/>
                <a:gd name="T21" fmla="*/ 15116 h 15116"/>
                <a:gd name="T22" fmla="*/ 16890 w 32573"/>
                <a:gd name="T23" fmla="*/ 14624 h 15116"/>
                <a:gd name="T24" fmla="*/ 31634 w 32573"/>
                <a:gd name="T25" fmla="*/ 939 h 15116"/>
                <a:gd name="T26" fmla="*/ 31634 w 32573"/>
                <a:gd name="T27" fmla="*/ 9640 h 15116"/>
                <a:gd name="T28" fmla="*/ 28581 w 32573"/>
                <a:gd name="T29" fmla="*/ 12650 h 15116"/>
                <a:gd name="T30" fmla="*/ 19398 w 32573"/>
                <a:gd name="T31" fmla="*/ 12650 h 15116"/>
                <a:gd name="T32" fmla="*/ 16397 w 32573"/>
                <a:gd name="T33" fmla="*/ 13798 h 15116"/>
                <a:gd name="T34" fmla="*/ 13394 w 32573"/>
                <a:gd name="T35" fmla="*/ 12650 h 15116"/>
                <a:gd name="T36" fmla="*/ 3968 w 32573"/>
                <a:gd name="T37" fmla="*/ 12650 h 15116"/>
                <a:gd name="T38" fmla="*/ 939 w 32573"/>
                <a:gd name="T39" fmla="*/ 9640 h 15116"/>
                <a:gd name="T40" fmla="*/ 939 w 32573"/>
                <a:gd name="T41" fmla="*/ 939 h 15116"/>
                <a:gd name="T42" fmla="*/ 31634 w 32573"/>
                <a:gd name="T43" fmla="*/ 939 h 1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573" h="15116">
                  <a:moveTo>
                    <a:pt x="16890" y="14624"/>
                  </a:moveTo>
                  <a:cubicBezTo>
                    <a:pt x="17560" y="13956"/>
                    <a:pt x="18451" y="13589"/>
                    <a:pt x="19398" y="13589"/>
                  </a:cubicBezTo>
                  <a:lnTo>
                    <a:pt x="28581" y="13589"/>
                  </a:lnTo>
                  <a:cubicBezTo>
                    <a:pt x="30783" y="13589"/>
                    <a:pt x="32573" y="11817"/>
                    <a:pt x="32573" y="9640"/>
                  </a:cubicBezTo>
                  <a:lnTo>
                    <a:pt x="32573" y="0"/>
                  </a:lnTo>
                  <a:lnTo>
                    <a:pt x="0" y="0"/>
                  </a:lnTo>
                  <a:lnTo>
                    <a:pt x="0" y="9640"/>
                  </a:lnTo>
                  <a:cubicBezTo>
                    <a:pt x="0" y="11817"/>
                    <a:pt x="1780" y="13589"/>
                    <a:pt x="3968" y="13589"/>
                  </a:cubicBezTo>
                  <a:lnTo>
                    <a:pt x="13394" y="13589"/>
                  </a:lnTo>
                  <a:cubicBezTo>
                    <a:pt x="14342" y="13589"/>
                    <a:pt x="15232" y="13956"/>
                    <a:pt x="15902" y="14624"/>
                  </a:cubicBezTo>
                  <a:lnTo>
                    <a:pt x="16397" y="15116"/>
                  </a:lnTo>
                  <a:lnTo>
                    <a:pt x="16890" y="14624"/>
                  </a:lnTo>
                  <a:close/>
                  <a:moveTo>
                    <a:pt x="31634" y="939"/>
                  </a:moveTo>
                  <a:lnTo>
                    <a:pt x="31634" y="9640"/>
                  </a:lnTo>
                  <a:cubicBezTo>
                    <a:pt x="31634" y="11300"/>
                    <a:pt x="30264" y="12650"/>
                    <a:pt x="28581" y="12650"/>
                  </a:cubicBezTo>
                  <a:lnTo>
                    <a:pt x="19398" y="12650"/>
                  </a:lnTo>
                  <a:cubicBezTo>
                    <a:pt x="18279" y="12650"/>
                    <a:pt x="17221" y="13055"/>
                    <a:pt x="16397" y="13798"/>
                  </a:cubicBezTo>
                  <a:cubicBezTo>
                    <a:pt x="15571" y="13056"/>
                    <a:pt x="14514" y="12650"/>
                    <a:pt x="13394" y="12650"/>
                  </a:cubicBezTo>
                  <a:lnTo>
                    <a:pt x="3968" y="12650"/>
                  </a:lnTo>
                  <a:cubicBezTo>
                    <a:pt x="2298" y="12650"/>
                    <a:pt x="939" y="11300"/>
                    <a:pt x="939" y="9640"/>
                  </a:cubicBezTo>
                  <a:lnTo>
                    <a:pt x="939" y="939"/>
                  </a:lnTo>
                  <a:lnTo>
                    <a:pt x="31634" y="9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7" name="Freeform 6"/>
            <p:cNvSpPr>
              <a:spLocks/>
            </p:cNvSpPr>
            <p:nvPr/>
          </p:nvSpPr>
          <p:spPr bwMode="black">
            <a:xfrm>
              <a:off x="9961563" y="2287588"/>
              <a:ext cx="377825" cy="363538"/>
            </a:xfrm>
            <a:custGeom>
              <a:avLst/>
              <a:gdLst>
                <a:gd name="T0" fmla="*/ 1048 w 1048"/>
                <a:gd name="T1" fmla="*/ 504 h 1009"/>
                <a:gd name="T2" fmla="*/ 525 w 1048"/>
                <a:gd name="T3" fmla="*/ 1009 h 1009"/>
                <a:gd name="T4" fmla="*/ 0 w 1048"/>
                <a:gd name="T5" fmla="*/ 504 h 1009"/>
                <a:gd name="T6" fmla="*/ 525 w 1048"/>
                <a:gd name="T7" fmla="*/ 0 h 1009"/>
                <a:gd name="T8" fmla="*/ 1048 w 1048"/>
                <a:gd name="T9" fmla="*/ 504 h 1009"/>
              </a:gdLst>
              <a:ahLst/>
              <a:cxnLst>
                <a:cxn ang="0">
                  <a:pos x="T0" y="T1"/>
                </a:cxn>
                <a:cxn ang="0">
                  <a:pos x="T2" y="T3"/>
                </a:cxn>
                <a:cxn ang="0">
                  <a:pos x="T4" y="T5"/>
                </a:cxn>
                <a:cxn ang="0">
                  <a:pos x="T6" y="T7"/>
                </a:cxn>
                <a:cxn ang="0">
                  <a:pos x="T8" y="T9"/>
                </a:cxn>
              </a:cxnLst>
              <a:rect l="0" t="0" r="r" b="b"/>
              <a:pathLst>
                <a:path w="1048" h="1009">
                  <a:moveTo>
                    <a:pt x="1048" y="504"/>
                  </a:moveTo>
                  <a:cubicBezTo>
                    <a:pt x="1048" y="798"/>
                    <a:pt x="818" y="1009"/>
                    <a:pt x="525" y="1009"/>
                  </a:cubicBezTo>
                  <a:cubicBezTo>
                    <a:pt x="230" y="1009"/>
                    <a:pt x="0" y="798"/>
                    <a:pt x="0" y="504"/>
                  </a:cubicBezTo>
                  <a:cubicBezTo>
                    <a:pt x="0" y="211"/>
                    <a:pt x="230" y="0"/>
                    <a:pt x="525" y="0"/>
                  </a:cubicBezTo>
                  <a:cubicBezTo>
                    <a:pt x="818" y="0"/>
                    <a:pt x="1048" y="211"/>
                    <a:pt x="1048" y="5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8" name="Rectangle 7"/>
            <p:cNvSpPr>
              <a:spLocks noChangeArrowheads="1"/>
            </p:cNvSpPr>
            <p:nvPr/>
          </p:nvSpPr>
          <p:spPr bwMode="black">
            <a:xfrm>
              <a:off x="9986963" y="2789238"/>
              <a:ext cx="327025" cy="1162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9" name="Freeform 8"/>
            <p:cNvSpPr>
              <a:spLocks/>
            </p:cNvSpPr>
            <p:nvPr/>
          </p:nvSpPr>
          <p:spPr bwMode="black">
            <a:xfrm>
              <a:off x="8709026" y="2282826"/>
              <a:ext cx="1119188" cy="1668463"/>
            </a:xfrm>
            <a:custGeom>
              <a:avLst/>
              <a:gdLst>
                <a:gd name="T0" fmla="*/ 1923 w 3105"/>
                <a:gd name="T1" fmla="*/ 2683 h 4625"/>
                <a:gd name="T2" fmla="*/ 3105 w 3105"/>
                <a:gd name="T3" fmla="*/ 4625 h 4625"/>
                <a:gd name="T4" fmla="*/ 2121 w 3105"/>
                <a:gd name="T5" fmla="*/ 4625 h 4625"/>
                <a:gd name="T6" fmla="*/ 1328 w 3105"/>
                <a:gd name="T7" fmla="*/ 3335 h 4625"/>
                <a:gd name="T8" fmla="*/ 901 w 3105"/>
                <a:gd name="T9" fmla="*/ 3878 h 4625"/>
                <a:gd name="T10" fmla="*/ 901 w 3105"/>
                <a:gd name="T11" fmla="*/ 4625 h 4625"/>
                <a:gd name="T12" fmla="*/ 0 w 3105"/>
                <a:gd name="T13" fmla="*/ 4625 h 4625"/>
                <a:gd name="T14" fmla="*/ 0 w 3105"/>
                <a:gd name="T15" fmla="*/ 0 h 4625"/>
                <a:gd name="T16" fmla="*/ 901 w 3105"/>
                <a:gd name="T17" fmla="*/ 0 h 4625"/>
                <a:gd name="T18" fmla="*/ 901 w 3105"/>
                <a:gd name="T19" fmla="*/ 2134 h 4625"/>
                <a:gd name="T20" fmla="*/ 856 w 3105"/>
                <a:gd name="T21" fmla="*/ 2926 h 4625"/>
                <a:gd name="T22" fmla="*/ 875 w 3105"/>
                <a:gd name="T23" fmla="*/ 2926 h 4625"/>
                <a:gd name="T24" fmla="*/ 1265 w 3105"/>
                <a:gd name="T25" fmla="*/ 2325 h 4625"/>
                <a:gd name="T26" fmla="*/ 1955 w 3105"/>
                <a:gd name="T27" fmla="*/ 1405 h 4625"/>
                <a:gd name="T28" fmla="*/ 3009 w 3105"/>
                <a:gd name="T29" fmla="*/ 1405 h 4625"/>
                <a:gd name="T30" fmla="*/ 1923 w 3105"/>
                <a:gd name="T31" fmla="*/ 2683 h 4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05" h="4625">
                  <a:moveTo>
                    <a:pt x="1923" y="2683"/>
                  </a:moveTo>
                  <a:lnTo>
                    <a:pt x="3105" y="4625"/>
                  </a:lnTo>
                  <a:lnTo>
                    <a:pt x="2121" y="4625"/>
                  </a:lnTo>
                  <a:lnTo>
                    <a:pt x="1328" y="3335"/>
                  </a:lnTo>
                  <a:lnTo>
                    <a:pt x="901" y="3878"/>
                  </a:lnTo>
                  <a:lnTo>
                    <a:pt x="901" y="4625"/>
                  </a:lnTo>
                  <a:lnTo>
                    <a:pt x="0" y="4625"/>
                  </a:lnTo>
                  <a:lnTo>
                    <a:pt x="0" y="0"/>
                  </a:lnTo>
                  <a:lnTo>
                    <a:pt x="901" y="0"/>
                  </a:lnTo>
                  <a:lnTo>
                    <a:pt x="901" y="2134"/>
                  </a:lnTo>
                  <a:cubicBezTo>
                    <a:pt x="901" y="2530"/>
                    <a:pt x="856" y="2926"/>
                    <a:pt x="856" y="2926"/>
                  </a:cubicBezTo>
                  <a:lnTo>
                    <a:pt x="875" y="2926"/>
                  </a:lnTo>
                  <a:cubicBezTo>
                    <a:pt x="875" y="2926"/>
                    <a:pt x="1086" y="2574"/>
                    <a:pt x="1265" y="2325"/>
                  </a:cubicBezTo>
                  <a:lnTo>
                    <a:pt x="1955" y="1405"/>
                  </a:lnTo>
                  <a:lnTo>
                    <a:pt x="3009" y="1405"/>
                  </a:lnTo>
                  <a:lnTo>
                    <a:pt x="1923" y="26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0" name="Freeform 9"/>
            <p:cNvSpPr>
              <a:spLocks/>
            </p:cNvSpPr>
            <p:nvPr/>
          </p:nvSpPr>
          <p:spPr bwMode="black">
            <a:xfrm>
              <a:off x="7353301" y="2762251"/>
              <a:ext cx="1027113" cy="1189038"/>
            </a:xfrm>
            <a:custGeom>
              <a:avLst/>
              <a:gdLst>
                <a:gd name="T0" fmla="*/ 2850 w 2850"/>
                <a:gd name="T1" fmla="*/ 1232 h 3296"/>
                <a:gd name="T2" fmla="*/ 1840 w 2850"/>
                <a:gd name="T3" fmla="*/ 0 h 3296"/>
                <a:gd name="T4" fmla="*/ 876 w 2850"/>
                <a:gd name="T5" fmla="*/ 607 h 3296"/>
                <a:gd name="T6" fmla="*/ 856 w 2850"/>
                <a:gd name="T7" fmla="*/ 607 h 3296"/>
                <a:gd name="T8" fmla="*/ 901 w 2850"/>
                <a:gd name="T9" fmla="*/ 76 h 3296"/>
                <a:gd name="T10" fmla="*/ 0 w 2850"/>
                <a:gd name="T11" fmla="*/ 76 h 3296"/>
                <a:gd name="T12" fmla="*/ 0 w 2850"/>
                <a:gd name="T13" fmla="*/ 3296 h 3296"/>
                <a:gd name="T14" fmla="*/ 901 w 2850"/>
                <a:gd name="T15" fmla="*/ 3296 h 3296"/>
                <a:gd name="T16" fmla="*/ 901 w 2850"/>
                <a:gd name="T17" fmla="*/ 1386 h 3296"/>
                <a:gd name="T18" fmla="*/ 1457 w 2850"/>
                <a:gd name="T19" fmla="*/ 760 h 3296"/>
                <a:gd name="T20" fmla="*/ 1942 w 2850"/>
                <a:gd name="T21" fmla="*/ 1412 h 3296"/>
                <a:gd name="T22" fmla="*/ 1942 w 2850"/>
                <a:gd name="T23" fmla="*/ 3296 h 3296"/>
                <a:gd name="T24" fmla="*/ 2850 w 2850"/>
                <a:gd name="T25" fmla="*/ 3296 h 3296"/>
                <a:gd name="T26" fmla="*/ 2850 w 2850"/>
                <a:gd name="T27" fmla="*/ 1232 h 3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50" h="3296">
                  <a:moveTo>
                    <a:pt x="2850" y="1232"/>
                  </a:moveTo>
                  <a:cubicBezTo>
                    <a:pt x="2850" y="434"/>
                    <a:pt x="2459" y="0"/>
                    <a:pt x="1840" y="0"/>
                  </a:cubicBezTo>
                  <a:cubicBezTo>
                    <a:pt x="1309" y="0"/>
                    <a:pt x="1035" y="312"/>
                    <a:pt x="876" y="607"/>
                  </a:cubicBezTo>
                  <a:lnTo>
                    <a:pt x="856" y="607"/>
                  </a:lnTo>
                  <a:lnTo>
                    <a:pt x="901" y="76"/>
                  </a:lnTo>
                  <a:lnTo>
                    <a:pt x="0" y="76"/>
                  </a:lnTo>
                  <a:lnTo>
                    <a:pt x="0" y="3296"/>
                  </a:lnTo>
                  <a:lnTo>
                    <a:pt x="901" y="3296"/>
                  </a:lnTo>
                  <a:lnTo>
                    <a:pt x="901" y="1386"/>
                  </a:lnTo>
                  <a:cubicBezTo>
                    <a:pt x="901" y="1015"/>
                    <a:pt x="1118" y="760"/>
                    <a:pt x="1457" y="760"/>
                  </a:cubicBezTo>
                  <a:cubicBezTo>
                    <a:pt x="1795" y="760"/>
                    <a:pt x="1942" y="983"/>
                    <a:pt x="1942" y="1412"/>
                  </a:cubicBezTo>
                  <a:lnTo>
                    <a:pt x="1942" y="3296"/>
                  </a:lnTo>
                  <a:lnTo>
                    <a:pt x="2850" y="3296"/>
                  </a:lnTo>
                  <a:lnTo>
                    <a:pt x="2850" y="12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1" name="Freeform 10"/>
            <p:cNvSpPr>
              <a:spLocks/>
            </p:cNvSpPr>
            <p:nvPr/>
          </p:nvSpPr>
          <p:spPr bwMode="black">
            <a:xfrm>
              <a:off x="6664326" y="2287588"/>
              <a:ext cx="377825" cy="363538"/>
            </a:xfrm>
            <a:custGeom>
              <a:avLst/>
              <a:gdLst>
                <a:gd name="T0" fmla="*/ 1047 w 1047"/>
                <a:gd name="T1" fmla="*/ 504 h 1009"/>
                <a:gd name="T2" fmla="*/ 524 w 1047"/>
                <a:gd name="T3" fmla="*/ 1009 h 1009"/>
                <a:gd name="T4" fmla="*/ 0 w 1047"/>
                <a:gd name="T5" fmla="*/ 504 h 1009"/>
                <a:gd name="T6" fmla="*/ 524 w 1047"/>
                <a:gd name="T7" fmla="*/ 0 h 1009"/>
                <a:gd name="T8" fmla="*/ 1047 w 1047"/>
                <a:gd name="T9" fmla="*/ 504 h 1009"/>
              </a:gdLst>
              <a:ahLst/>
              <a:cxnLst>
                <a:cxn ang="0">
                  <a:pos x="T0" y="T1"/>
                </a:cxn>
                <a:cxn ang="0">
                  <a:pos x="T2" y="T3"/>
                </a:cxn>
                <a:cxn ang="0">
                  <a:pos x="T4" y="T5"/>
                </a:cxn>
                <a:cxn ang="0">
                  <a:pos x="T6" y="T7"/>
                </a:cxn>
                <a:cxn ang="0">
                  <a:pos x="T8" y="T9"/>
                </a:cxn>
              </a:cxnLst>
              <a:rect l="0" t="0" r="r" b="b"/>
              <a:pathLst>
                <a:path w="1047" h="1009">
                  <a:moveTo>
                    <a:pt x="1047" y="504"/>
                  </a:moveTo>
                  <a:cubicBezTo>
                    <a:pt x="1047" y="798"/>
                    <a:pt x="817" y="1009"/>
                    <a:pt x="524" y="1009"/>
                  </a:cubicBezTo>
                  <a:cubicBezTo>
                    <a:pt x="229" y="1009"/>
                    <a:pt x="0" y="798"/>
                    <a:pt x="0" y="504"/>
                  </a:cubicBezTo>
                  <a:cubicBezTo>
                    <a:pt x="0" y="211"/>
                    <a:pt x="229" y="0"/>
                    <a:pt x="524" y="0"/>
                  </a:cubicBezTo>
                  <a:cubicBezTo>
                    <a:pt x="817" y="0"/>
                    <a:pt x="1047" y="211"/>
                    <a:pt x="1047" y="5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3" name="Rectangle 11"/>
            <p:cNvSpPr>
              <a:spLocks noChangeArrowheads="1"/>
            </p:cNvSpPr>
            <p:nvPr/>
          </p:nvSpPr>
          <p:spPr bwMode="black">
            <a:xfrm>
              <a:off x="6689726" y="2789238"/>
              <a:ext cx="327025" cy="1162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4" name="Freeform 12"/>
            <p:cNvSpPr>
              <a:spLocks/>
            </p:cNvSpPr>
            <p:nvPr/>
          </p:nvSpPr>
          <p:spPr bwMode="black">
            <a:xfrm>
              <a:off x="5399088" y="2762251"/>
              <a:ext cx="1047750" cy="1216025"/>
            </a:xfrm>
            <a:custGeom>
              <a:avLst/>
              <a:gdLst>
                <a:gd name="T0" fmla="*/ 2025 w 2907"/>
                <a:gd name="T1" fmla="*/ 2402 h 3373"/>
                <a:gd name="T2" fmla="*/ 1253 w 2907"/>
                <a:gd name="T3" fmla="*/ 1974 h 3373"/>
                <a:gd name="T4" fmla="*/ 160 w 2907"/>
                <a:gd name="T5" fmla="*/ 990 h 3373"/>
                <a:gd name="T6" fmla="*/ 1431 w 2907"/>
                <a:gd name="T7" fmla="*/ 0 h 3373"/>
                <a:gd name="T8" fmla="*/ 2907 w 2907"/>
                <a:gd name="T9" fmla="*/ 734 h 3373"/>
                <a:gd name="T10" fmla="*/ 2133 w 2907"/>
                <a:gd name="T11" fmla="*/ 1169 h 3373"/>
                <a:gd name="T12" fmla="*/ 1463 w 2907"/>
                <a:gd name="T13" fmla="*/ 657 h 3373"/>
                <a:gd name="T14" fmla="*/ 1042 w 2907"/>
                <a:gd name="T15" fmla="*/ 945 h 3373"/>
                <a:gd name="T16" fmla="*/ 1943 w 2907"/>
                <a:gd name="T17" fmla="*/ 1367 h 3373"/>
                <a:gd name="T18" fmla="*/ 2907 w 2907"/>
                <a:gd name="T19" fmla="*/ 2344 h 3373"/>
                <a:gd name="T20" fmla="*/ 1610 w 2907"/>
                <a:gd name="T21" fmla="*/ 3373 h 3373"/>
                <a:gd name="T22" fmla="*/ 0 w 2907"/>
                <a:gd name="T23" fmla="*/ 2543 h 3373"/>
                <a:gd name="T24" fmla="*/ 786 w 2907"/>
                <a:gd name="T25" fmla="*/ 2102 h 3373"/>
                <a:gd name="T26" fmla="*/ 1598 w 2907"/>
                <a:gd name="T27" fmla="*/ 2715 h 3373"/>
                <a:gd name="T28" fmla="*/ 2025 w 2907"/>
                <a:gd name="T29" fmla="*/ 2402 h 3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7" h="3373">
                  <a:moveTo>
                    <a:pt x="2025" y="2402"/>
                  </a:moveTo>
                  <a:cubicBezTo>
                    <a:pt x="2025" y="2146"/>
                    <a:pt x="1667" y="2089"/>
                    <a:pt x="1253" y="1974"/>
                  </a:cubicBezTo>
                  <a:cubicBezTo>
                    <a:pt x="766" y="1846"/>
                    <a:pt x="160" y="1603"/>
                    <a:pt x="160" y="990"/>
                  </a:cubicBezTo>
                  <a:cubicBezTo>
                    <a:pt x="160" y="383"/>
                    <a:pt x="741" y="0"/>
                    <a:pt x="1431" y="0"/>
                  </a:cubicBezTo>
                  <a:cubicBezTo>
                    <a:pt x="2070" y="0"/>
                    <a:pt x="2658" y="306"/>
                    <a:pt x="2907" y="734"/>
                  </a:cubicBezTo>
                  <a:lnTo>
                    <a:pt x="2133" y="1169"/>
                  </a:lnTo>
                  <a:cubicBezTo>
                    <a:pt x="2057" y="881"/>
                    <a:pt x="1814" y="657"/>
                    <a:pt x="1463" y="657"/>
                  </a:cubicBezTo>
                  <a:cubicBezTo>
                    <a:pt x="1233" y="657"/>
                    <a:pt x="1042" y="760"/>
                    <a:pt x="1042" y="945"/>
                  </a:cubicBezTo>
                  <a:cubicBezTo>
                    <a:pt x="1042" y="1188"/>
                    <a:pt x="1463" y="1213"/>
                    <a:pt x="1943" y="1367"/>
                  </a:cubicBezTo>
                  <a:cubicBezTo>
                    <a:pt x="2447" y="1527"/>
                    <a:pt x="2907" y="1757"/>
                    <a:pt x="2907" y="2344"/>
                  </a:cubicBezTo>
                  <a:cubicBezTo>
                    <a:pt x="2907" y="2990"/>
                    <a:pt x="2306" y="3373"/>
                    <a:pt x="1610" y="3373"/>
                  </a:cubicBezTo>
                  <a:cubicBezTo>
                    <a:pt x="856" y="3373"/>
                    <a:pt x="262" y="3053"/>
                    <a:pt x="0" y="2543"/>
                  </a:cubicBezTo>
                  <a:lnTo>
                    <a:pt x="786" y="2102"/>
                  </a:lnTo>
                  <a:cubicBezTo>
                    <a:pt x="888" y="2453"/>
                    <a:pt x="1169" y="2715"/>
                    <a:pt x="1598" y="2715"/>
                  </a:cubicBezTo>
                  <a:cubicBezTo>
                    <a:pt x="1847" y="2715"/>
                    <a:pt x="2025" y="2606"/>
                    <a:pt x="2025" y="24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5" name="Freeform 13"/>
            <p:cNvSpPr>
              <a:spLocks/>
            </p:cNvSpPr>
            <p:nvPr/>
          </p:nvSpPr>
          <p:spPr bwMode="black">
            <a:xfrm>
              <a:off x="4770438" y="2295526"/>
              <a:ext cx="563563" cy="1677988"/>
            </a:xfrm>
            <a:custGeom>
              <a:avLst/>
              <a:gdLst>
                <a:gd name="T0" fmla="*/ 907 w 1565"/>
                <a:gd name="T1" fmla="*/ 0 h 4657"/>
                <a:gd name="T2" fmla="*/ 0 w 1565"/>
                <a:gd name="T3" fmla="*/ 0 h 4657"/>
                <a:gd name="T4" fmla="*/ 0 w 1565"/>
                <a:gd name="T5" fmla="*/ 3706 h 4657"/>
                <a:gd name="T6" fmla="*/ 214 w 1565"/>
                <a:gd name="T7" fmla="*/ 4430 h 4657"/>
                <a:gd name="T8" fmla="*/ 894 w 1565"/>
                <a:gd name="T9" fmla="*/ 4657 h 4657"/>
                <a:gd name="T10" fmla="*/ 1220 w 1565"/>
                <a:gd name="T11" fmla="*/ 4622 h 4657"/>
                <a:gd name="T12" fmla="*/ 1488 w 1565"/>
                <a:gd name="T13" fmla="*/ 4523 h 4657"/>
                <a:gd name="T14" fmla="*/ 1565 w 1565"/>
                <a:gd name="T15" fmla="*/ 3916 h 4657"/>
                <a:gd name="T16" fmla="*/ 1377 w 1565"/>
                <a:gd name="T17" fmla="*/ 3970 h 4657"/>
                <a:gd name="T18" fmla="*/ 1188 w 1565"/>
                <a:gd name="T19" fmla="*/ 3986 h 4657"/>
                <a:gd name="T20" fmla="*/ 974 w 1565"/>
                <a:gd name="T21" fmla="*/ 3897 h 4657"/>
                <a:gd name="T22" fmla="*/ 907 w 1565"/>
                <a:gd name="T23" fmla="*/ 3577 h 4657"/>
                <a:gd name="T24" fmla="*/ 907 w 1565"/>
                <a:gd name="T25" fmla="*/ 0 h 4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5" h="4657">
                  <a:moveTo>
                    <a:pt x="907" y="0"/>
                  </a:moveTo>
                  <a:lnTo>
                    <a:pt x="0" y="0"/>
                  </a:lnTo>
                  <a:lnTo>
                    <a:pt x="0" y="3706"/>
                  </a:lnTo>
                  <a:cubicBezTo>
                    <a:pt x="0" y="4037"/>
                    <a:pt x="71" y="4279"/>
                    <a:pt x="214" y="4430"/>
                  </a:cubicBezTo>
                  <a:cubicBezTo>
                    <a:pt x="357" y="4582"/>
                    <a:pt x="583" y="4657"/>
                    <a:pt x="894" y="4657"/>
                  </a:cubicBezTo>
                  <a:cubicBezTo>
                    <a:pt x="1001" y="4657"/>
                    <a:pt x="1109" y="4645"/>
                    <a:pt x="1220" y="4622"/>
                  </a:cubicBezTo>
                  <a:cubicBezTo>
                    <a:pt x="1331" y="4599"/>
                    <a:pt x="1420" y="4566"/>
                    <a:pt x="1488" y="4523"/>
                  </a:cubicBezTo>
                  <a:lnTo>
                    <a:pt x="1565" y="3916"/>
                  </a:lnTo>
                  <a:cubicBezTo>
                    <a:pt x="1493" y="3942"/>
                    <a:pt x="1429" y="3960"/>
                    <a:pt x="1377" y="3970"/>
                  </a:cubicBezTo>
                  <a:cubicBezTo>
                    <a:pt x="1324" y="3981"/>
                    <a:pt x="1260" y="3986"/>
                    <a:pt x="1188" y="3986"/>
                  </a:cubicBezTo>
                  <a:cubicBezTo>
                    <a:pt x="1069" y="3986"/>
                    <a:pt x="1019" y="3957"/>
                    <a:pt x="974" y="3897"/>
                  </a:cubicBezTo>
                  <a:cubicBezTo>
                    <a:pt x="929" y="3837"/>
                    <a:pt x="907" y="3731"/>
                    <a:pt x="907" y="3577"/>
                  </a:cubicBezTo>
                  <a:lnTo>
                    <a:pt x="9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6" name="Freeform 14"/>
            <p:cNvSpPr>
              <a:spLocks noEditPoints="1"/>
            </p:cNvSpPr>
            <p:nvPr/>
          </p:nvSpPr>
          <p:spPr bwMode="black">
            <a:xfrm>
              <a:off x="3455988" y="2762251"/>
              <a:ext cx="1073150" cy="1216025"/>
            </a:xfrm>
            <a:custGeom>
              <a:avLst/>
              <a:gdLst>
                <a:gd name="T0" fmla="*/ 1540 w 2977"/>
                <a:gd name="T1" fmla="*/ 651 h 3373"/>
                <a:gd name="T2" fmla="*/ 869 w 2977"/>
                <a:gd name="T3" fmla="*/ 1328 h 3373"/>
                <a:gd name="T4" fmla="*/ 2140 w 2977"/>
                <a:gd name="T5" fmla="*/ 1328 h 3373"/>
                <a:gd name="T6" fmla="*/ 1540 w 2977"/>
                <a:gd name="T7" fmla="*/ 651 h 3373"/>
                <a:gd name="T8" fmla="*/ 2932 w 2977"/>
                <a:gd name="T9" fmla="*/ 1929 h 3373"/>
                <a:gd name="T10" fmla="*/ 850 w 2977"/>
                <a:gd name="T11" fmla="*/ 1929 h 3373"/>
                <a:gd name="T12" fmla="*/ 1559 w 2977"/>
                <a:gd name="T13" fmla="*/ 2708 h 3373"/>
                <a:gd name="T14" fmla="*/ 2179 w 2977"/>
                <a:gd name="T15" fmla="*/ 2178 h 3373"/>
                <a:gd name="T16" fmla="*/ 2938 w 2977"/>
                <a:gd name="T17" fmla="*/ 2606 h 3373"/>
                <a:gd name="T18" fmla="*/ 1559 w 2977"/>
                <a:gd name="T19" fmla="*/ 3373 h 3373"/>
                <a:gd name="T20" fmla="*/ 0 w 2977"/>
                <a:gd name="T21" fmla="*/ 1686 h 3373"/>
                <a:gd name="T22" fmla="*/ 1540 w 2977"/>
                <a:gd name="T23" fmla="*/ 0 h 3373"/>
                <a:gd name="T24" fmla="*/ 2977 w 2977"/>
                <a:gd name="T25" fmla="*/ 1488 h 3373"/>
                <a:gd name="T26" fmla="*/ 2932 w 2977"/>
                <a:gd name="T27" fmla="*/ 1929 h 3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77" h="3373">
                  <a:moveTo>
                    <a:pt x="1540" y="651"/>
                  </a:moveTo>
                  <a:cubicBezTo>
                    <a:pt x="1207" y="651"/>
                    <a:pt x="939" y="887"/>
                    <a:pt x="869" y="1328"/>
                  </a:cubicBezTo>
                  <a:lnTo>
                    <a:pt x="2140" y="1328"/>
                  </a:lnTo>
                  <a:cubicBezTo>
                    <a:pt x="2140" y="939"/>
                    <a:pt x="1891" y="651"/>
                    <a:pt x="1540" y="651"/>
                  </a:cubicBezTo>
                  <a:close/>
                  <a:moveTo>
                    <a:pt x="2932" y="1929"/>
                  </a:moveTo>
                  <a:lnTo>
                    <a:pt x="850" y="1929"/>
                  </a:lnTo>
                  <a:cubicBezTo>
                    <a:pt x="888" y="2453"/>
                    <a:pt x="1182" y="2708"/>
                    <a:pt x="1559" y="2708"/>
                  </a:cubicBezTo>
                  <a:cubicBezTo>
                    <a:pt x="1897" y="2708"/>
                    <a:pt x="2127" y="2485"/>
                    <a:pt x="2179" y="2178"/>
                  </a:cubicBezTo>
                  <a:lnTo>
                    <a:pt x="2938" y="2606"/>
                  </a:lnTo>
                  <a:cubicBezTo>
                    <a:pt x="2715" y="3015"/>
                    <a:pt x="2230" y="3373"/>
                    <a:pt x="1559" y="3373"/>
                  </a:cubicBezTo>
                  <a:cubicBezTo>
                    <a:pt x="658" y="3373"/>
                    <a:pt x="0" y="2747"/>
                    <a:pt x="0" y="1686"/>
                  </a:cubicBezTo>
                  <a:cubicBezTo>
                    <a:pt x="0" y="638"/>
                    <a:pt x="671" y="0"/>
                    <a:pt x="1540" y="0"/>
                  </a:cubicBezTo>
                  <a:cubicBezTo>
                    <a:pt x="2402" y="0"/>
                    <a:pt x="2977" y="613"/>
                    <a:pt x="2977" y="1488"/>
                  </a:cubicBezTo>
                  <a:cubicBezTo>
                    <a:pt x="2977" y="1750"/>
                    <a:pt x="2932" y="1929"/>
                    <a:pt x="2932" y="19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7" name="Freeform 15"/>
            <p:cNvSpPr>
              <a:spLocks/>
            </p:cNvSpPr>
            <p:nvPr/>
          </p:nvSpPr>
          <p:spPr bwMode="black">
            <a:xfrm>
              <a:off x="1879601" y="2357438"/>
              <a:ext cx="1311275" cy="1593850"/>
            </a:xfrm>
            <a:custGeom>
              <a:avLst/>
              <a:gdLst>
                <a:gd name="T0" fmla="*/ 2702 w 3641"/>
                <a:gd name="T1" fmla="*/ 4420 h 4420"/>
                <a:gd name="T2" fmla="*/ 3641 w 3641"/>
                <a:gd name="T3" fmla="*/ 4420 h 4420"/>
                <a:gd name="T4" fmla="*/ 3641 w 3641"/>
                <a:gd name="T5" fmla="*/ 0 h 4420"/>
                <a:gd name="T6" fmla="*/ 2702 w 3641"/>
                <a:gd name="T7" fmla="*/ 0 h 4420"/>
                <a:gd name="T8" fmla="*/ 2702 w 3641"/>
                <a:gd name="T9" fmla="*/ 1750 h 4420"/>
                <a:gd name="T10" fmla="*/ 939 w 3641"/>
                <a:gd name="T11" fmla="*/ 1750 h 4420"/>
                <a:gd name="T12" fmla="*/ 939 w 3641"/>
                <a:gd name="T13" fmla="*/ 0 h 4420"/>
                <a:gd name="T14" fmla="*/ 0 w 3641"/>
                <a:gd name="T15" fmla="*/ 0 h 4420"/>
                <a:gd name="T16" fmla="*/ 0 w 3641"/>
                <a:gd name="T17" fmla="*/ 4420 h 4420"/>
                <a:gd name="T18" fmla="*/ 939 w 3641"/>
                <a:gd name="T19" fmla="*/ 4420 h 4420"/>
                <a:gd name="T20" fmla="*/ 939 w 3641"/>
                <a:gd name="T21" fmla="*/ 2586 h 4420"/>
                <a:gd name="T22" fmla="*/ 2702 w 3641"/>
                <a:gd name="T23" fmla="*/ 2586 h 4420"/>
                <a:gd name="T24" fmla="*/ 2702 w 3641"/>
                <a:gd name="T25" fmla="*/ 4420 h 4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41" h="4420">
                  <a:moveTo>
                    <a:pt x="2702" y="4420"/>
                  </a:moveTo>
                  <a:lnTo>
                    <a:pt x="3641" y="4420"/>
                  </a:lnTo>
                  <a:lnTo>
                    <a:pt x="3641" y="0"/>
                  </a:lnTo>
                  <a:lnTo>
                    <a:pt x="2702" y="0"/>
                  </a:lnTo>
                  <a:lnTo>
                    <a:pt x="2702" y="1750"/>
                  </a:lnTo>
                  <a:lnTo>
                    <a:pt x="939" y="1750"/>
                  </a:lnTo>
                  <a:lnTo>
                    <a:pt x="939" y="0"/>
                  </a:lnTo>
                  <a:lnTo>
                    <a:pt x="0" y="0"/>
                  </a:lnTo>
                  <a:lnTo>
                    <a:pt x="0" y="4420"/>
                  </a:lnTo>
                  <a:lnTo>
                    <a:pt x="939" y="4420"/>
                  </a:lnTo>
                  <a:lnTo>
                    <a:pt x="939" y="2586"/>
                  </a:lnTo>
                  <a:lnTo>
                    <a:pt x="2702" y="2586"/>
                  </a:lnTo>
                  <a:lnTo>
                    <a:pt x="2702" y="44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grpSp>
      <p:sp>
        <p:nvSpPr>
          <p:cNvPr id="2" name="Otsikko 1"/>
          <p:cNvSpPr>
            <a:spLocks noGrp="1"/>
          </p:cNvSpPr>
          <p:nvPr>
            <p:ph type="ctrTitle"/>
          </p:nvPr>
        </p:nvSpPr>
        <p:spPr>
          <a:xfrm>
            <a:off x="408563" y="457200"/>
            <a:ext cx="10739336" cy="2071991"/>
          </a:xfrm>
        </p:spPr>
        <p:txBody>
          <a:bodyPr/>
          <a:lstStyle>
            <a:lvl1pPr algn="l">
              <a:lnSpc>
                <a:spcPct val="85000"/>
              </a:lnSpc>
              <a:defRPr sz="7000">
                <a:solidFill>
                  <a:srgbClr val="FFFFFF"/>
                </a:solidFill>
                <a:latin typeface="+mj-lt"/>
              </a:defRPr>
            </a:lvl1pPr>
          </a:lstStyle>
          <a:p>
            <a:r>
              <a:rPr lang="fi-FI"/>
              <a:t>Muokkaa ots. perustyyl. napsautt.</a:t>
            </a:r>
          </a:p>
        </p:txBody>
      </p:sp>
      <p:sp>
        <p:nvSpPr>
          <p:cNvPr id="12" name="Tekstin paikkamerkki 11"/>
          <p:cNvSpPr>
            <a:spLocks noGrp="1"/>
          </p:cNvSpPr>
          <p:nvPr>
            <p:ph type="body" sz="quarter" idx="13"/>
          </p:nvPr>
        </p:nvSpPr>
        <p:spPr>
          <a:xfrm>
            <a:off x="447472" y="2665378"/>
            <a:ext cx="10709478" cy="972000"/>
          </a:xfrm>
        </p:spPr>
        <p:txBody>
          <a:bodyPr/>
          <a:lstStyle>
            <a:lvl1pPr marL="0" indent="0">
              <a:buNone/>
              <a:defRPr b="1">
                <a:solidFill>
                  <a:srgbClr val="FFFFFF"/>
                </a:solidFill>
                <a:latin typeface="+mj-lt"/>
              </a:defRPr>
            </a:lvl1pPr>
          </a:lstStyle>
          <a:p>
            <a:pPr lvl="0"/>
            <a:r>
              <a:rPr lang="fi-FI"/>
              <a:t>Muokkaa tekstin perustyylejä napsauttamalla</a:t>
            </a:r>
          </a:p>
        </p:txBody>
      </p:sp>
    </p:spTree>
    <p:extLst>
      <p:ext uri="{BB962C8B-B14F-4D97-AF65-F5344CB8AC3E}">
        <p14:creationId xmlns:p14="http://schemas.microsoft.com/office/powerpoint/2010/main" val="1117727856"/>
      </p:ext>
    </p:extLst>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showMasterSp="0" preserve="1" userDrawn="1">
  <p:cSld name="Kansi 1 B">
    <p:bg>
      <p:bgPr>
        <a:solidFill>
          <a:srgbClr val="0001BE"/>
        </a:solidFill>
        <a:effectLst/>
      </p:bgPr>
    </p:bg>
    <p:spTree>
      <p:nvGrpSpPr>
        <p:cNvPr id="1" name=""/>
        <p:cNvGrpSpPr/>
        <p:nvPr/>
      </p:nvGrpSpPr>
      <p:grpSpPr>
        <a:xfrm>
          <a:off x="0" y="0"/>
          <a:ext cx="0" cy="0"/>
          <a:chOff x="0" y="0"/>
          <a:chExt cx="0" cy="0"/>
        </a:xfrm>
      </p:grpSpPr>
      <p:sp>
        <p:nvSpPr>
          <p:cNvPr id="4" name="Freeform 5"/>
          <p:cNvSpPr>
            <a:spLocks/>
          </p:cNvSpPr>
          <p:nvPr/>
        </p:nvSpPr>
        <p:spPr bwMode="auto">
          <a:xfrm>
            <a:off x="0" y="0"/>
            <a:ext cx="12192000" cy="6858000"/>
          </a:xfrm>
          <a:custGeom>
            <a:avLst/>
            <a:gdLst>
              <a:gd name="T0" fmla="*/ 5313600 w 25400"/>
              <a:gd name="T1" fmla="*/ 6858000 h 14300"/>
              <a:gd name="T2" fmla="*/ 5521440 w 25400"/>
              <a:gd name="T3" fmla="*/ 6505508 h 14300"/>
              <a:gd name="T4" fmla="*/ 6248640 w 25400"/>
              <a:gd name="T5" fmla="*/ 6083957 h 14300"/>
              <a:gd name="T6" fmla="*/ 6670560 w 25400"/>
              <a:gd name="T7" fmla="*/ 5357393 h 14300"/>
              <a:gd name="T8" fmla="*/ 7397760 w 25400"/>
              <a:gd name="T9" fmla="*/ 4935842 h 14300"/>
              <a:gd name="T10" fmla="*/ 7819680 w 25400"/>
              <a:gd name="T11" fmla="*/ 4209277 h 14300"/>
              <a:gd name="T12" fmla="*/ 8547360 w 25400"/>
              <a:gd name="T13" fmla="*/ 3787726 h 14300"/>
              <a:gd name="T14" fmla="*/ 8969280 w 25400"/>
              <a:gd name="T15" fmla="*/ 3060682 h 14300"/>
              <a:gd name="T16" fmla="*/ 9696480 w 25400"/>
              <a:gd name="T17" fmla="*/ 2639131 h 14300"/>
              <a:gd name="T18" fmla="*/ 10118400 w 25400"/>
              <a:gd name="T19" fmla="*/ 1912567 h 14300"/>
              <a:gd name="T20" fmla="*/ 10845600 w 25400"/>
              <a:gd name="T21" fmla="*/ 1491016 h 14300"/>
              <a:gd name="T22" fmla="*/ 11267520 w 25400"/>
              <a:gd name="T23" fmla="*/ 764451 h 14300"/>
              <a:gd name="T24" fmla="*/ 11994240 w 25400"/>
              <a:gd name="T25" fmla="*/ 343380 h 14300"/>
              <a:gd name="T26" fmla="*/ 12192000 w 25400"/>
              <a:gd name="T27" fmla="*/ 23020 h 14300"/>
              <a:gd name="T28" fmla="*/ 12192000 w 25400"/>
              <a:gd name="T29" fmla="*/ 0 h 14300"/>
              <a:gd name="T30" fmla="*/ 0 w 25400"/>
              <a:gd name="T31" fmla="*/ 0 h 14300"/>
              <a:gd name="T32" fmla="*/ 0 w 25400"/>
              <a:gd name="T33" fmla="*/ 6858000 h 14300"/>
              <a:gd name="T34" fmla="*/ 5313600 w 25400"/>
              <a:gd name="T35" fmla="*/ 6858000 h 143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5400" h="14300">
                <a:moveTo>
                  <a:pt x="11070" y="14300"/>
                </a:moveTo>
                <a:cubicBezTo>
                  <a:pt x="11139" y="14078"/>
                  <a:pt x="11214" y="13854"/>
                  <a:pt x="11503" y="13565"/>
                </a:cubicBezTo>
                <a:cubicBezTo>
                  <a:pt x="12102" y="12966"/>
                  <a:pt x="12420" y="13285"/>
                  <a:pt x="13018" y="12686"/>
                </a:cubicBezTo>
                <a:cubicBezTo>
                  <a:pt x="13617" y="12087"/>
                  <a:pt x="13299" y="11769"/>
                  <a:pt x="13897" y="11171"/>
                </a:cubicBezTo>
                <a:cubicBezTo>
                  <a:pt x="14496" y="10572"/>
                  <a:pt x="14814" y="10890"/>
                  <a:pt x="15412" y="10292"/>
                </a:cubicBezTo>
                <a:cubicBezTo>
                  <a:pt x="16011" y="9693"/>
                  <a:pt x="15693" y="9375"/>
                  <a:pt x="16291" y="8777"/>
                </a:cubicBezTo>
                <a:cubicBezTo>
                  <a:pt x="16890" y="8178"/>
                  <a:pt x="17208" y="8496"/>
                  <a:pt x="17807" y="7898"/>
                </a:cubicBezTo>
                <a:cubicBezTo>
                  <a:pt x="18405" y="7299"/>
                  <a:pt x="18087" y="6981"/>
                  <a:pt x="18686" y="6382"/>
                </a:cubicBezTo>
                <a:cubicBezTo>
                  <a:pt x="19284" y="5784"/>
                  <a:pt x="19602" y="6102"/>
                  <a:pt x="20201" y="5503"/>
                </a:cubicBezTo>
                <a:cubicBezTo>
                  <a:pt x="20799" y="4905"/>
                  <a:pt x="20481" y="4587"/>
                  <a:pt x="21080" y="3988"/>
                </a:cubicBezTo>
                <a:cubicBezTo>
                  <a:pt x="21678" y="3390"/>
                  <a:pt x="21997" y="3708"/>
                  <a:pt x="22595" y="3109"/>
                </a:cubicBezTo>
                <a:cubicBezTo>
                  <a:pt x="23194" y="2511"/>
                  <a:pt x="22876" y="2192"/>
                  <a:pt x="23474" y="1594"/>
                </a:cubicBezTo>
                <a:cubicBezTo>
                  <a:pt x="24072" y="996"/>
                  <a:pt x="24390" y="1314"/>
                  <a:pt x="24988" y="716"/>
                </a:cubicBezTo>
                <a:cubicBezTo>
                  <a:pt x="25249" y="455"/>
                  <a:pt x="25336" y="248"/>
                  <a:pt x="25400" y="48"/>
                </a:cubicBezTo>
                <a:lnTo>
                  <a:pt x="25400" y="0"/>
                </a:lnTo>
                <a:lnTo>
                  <a:pt x="0" y="0"/>
                </a:lnTo>
                <a:lnTo>
                  <a:pt x="0" y="14300"/>
                </a:lnTo>
                <a:lnTo>
                  <a:pt x="11070" y="14300"/>
                </a:lnTo>
                <a:close/>
              </a:path>
            </a:pathLst>
          </a:custGeom>
          <a:solidFill>
            <a:srgbClr val="00D7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i-FI"/>
          </a:p>
        </p:txBody>
      </p:sp>
      <p:grpSp>
        <p:nvGrpSpPr>
          <p:cNvPr id="5" name="Ryhmä 14"/>
          <p:cNvGrpSpPr/>
          <p:nvPr/>
        </p:nvGrpSpPr>
        <p:grpSpPr bwMode="black">
          <a:xfrm>
            <a:off x="465667" y="5813465"/>
            <a:ext cx="1295039" cy="601443"/>
            <a:chOff x="228601" y="704851"/>
            <a:chExt cx="11734800" cy="5449888"/>
          </a:xfrm>
          <a:solidFill>
            <a:srgbClr val="FFFFFF"/>
          </a:solidFill>
        </p:grpSpPr>
        <p:sp>
          <p:nvSpPr>
            <p:cNvPr id="6" name="Freeform 5"/>
            <p:cNvSpPr>
              <a:spLocks noEditPoints="1"/>
            </p:cNvSpPr>
            <p:nvPr/>
          </p:nvSpPr>
          <p:spPr bwMode="black">
            <a:xfrm>
              <a:off x="228601" y="704851"/>
              <a:ext cx="11734800" cy="5449888"/>
            </a:xfrm>
            <a:custGeom>
              <a:avLst/>
              <a:gdLst>
                <a:gd name="T0" fmla="*/ 16890 w 32573"/>
                <a:gd name="T1" fmla="*/ 14624 h 15116"/>
                <a:gd name="T2" fmla="*/ 19398 w 32573"/>
                <a:gd name="T3" fmla="*/ 13589 h 15116"/>
                <a:gd name="T4" fmla="*/ 28581 w 32573"/>
                <a:gd name="T5" fmla="*/ 13589 h 15116"/>
                <a:gd name="T6" fmla="*/ 32573 w 32573"/>
                <a:gd name="T7" fmla="*/ 9640 h 15116"/>
                <a:gd name="T8" fmla="*/ 32573 w 32573"/>
                <a:gd name="T9" fmla="*/ 0 h 15116"/>
                <a:gd name="T10" fmla="*/ 0 w 32573"/>
                <a:gd name="T11" fmla="*/ 0 h 15116"/>
                <a:gd name="T12" fmla="*/ 0 w 32573"/>
                <a:gd name="T13" fmla="*/ 9640 h 15116"/>
                <a:gd name="T14" fmla="*/ 3968 w 32573"/>
                <a:gd name="T15" fmla="*/ 13589 h 15116"/>
                <a:gd name="T16" fmla="*/ 13394 w 32573"/>
                <a:gd name="T17" fmla="*/ 13589 h 15116"/>
                <a:gd name="T18" fmla="*/ 15902 w 32573"/>
                <a:gd name="T19" fmla="*/ 14624 h 15116"/>
                <a:gd name="T20" fmla="*/ 16397 w 32573"/>
                <a:gd name="T21" fmla="*/ 15116 h 15116"/>
                <a:gd name="T22" fmla="*/ 16890 w 32573"/>
                <a:gd name="T23" fmla="*/ 14624 h 15116"/>
                <a:gd name="T24" fmla="*/ 31634 w 32573"/>
                <a:gd name="T25" fmla="*/ 939 h 15116"/>
                <a:gd name="T26" fmla="*/ 31634 w 32573"/>
                <a:gd name="T27" fmla="*/ 9640 h 15116"/>
                <a:gd name="T28" fmla="*/ 28581 w 32573"/>
                <a:gd name="T29" fmla="*/ 12650 h 15116"/>
                <a:gd name="T30" fmla="*/ 19398 w 32573"/>
                <a:gd name="T31" fmla="*/ 12650 h 15116"/>
                <a:gd name="T32" fmla="*/ 16397 w 32573"/>
                <a:gd name="T33" fmla="*/ 13798 h 15116"/>
                <a:gd name="T34" fmla="*/ 13394 w 32573"/>
                <a:gd name="T35" fmla="*/ 12650 h 15116"/>
                <a:gd name="T36" fmla="*/ 3968 w 32573"/>
                <a:gd name="T37" fmla="*/ 12650 h 15116"/>
                <a:gd name="T38" fmla="*/ 939 w 32573"/>
                <a:gd name="T39" fmla="*/ 9640 h 15116"/>
                <a:gd name="T40" fmla="*/ 939 w 32573"/>
                <a:gd name="T41" fmla="*/ 939 h 15116"/>
                <a:gd name="T42" fmla="*/ 31634 w 32573"/>
                <a:gd name="T43" fmla="*/ 939 h 1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573" h="15116">
                  <a:moveTo>
                    <a:pt x="16890" y="14624"/>
                  </a:moveTo>
                  <a:cubicBezTo>
                    <a:pt x="17560" y="13956"/>
                    <a:pt x="18451" y="13589"/>
                    <a:pt x="19398" y="13589"/>
                  </a:cubicBezTo>
                  <a:lnTo>
                    <a:pt x="28581" y="13589"/>
                  </a:lnTo>
                  <a:cubicBezTo>
                    <a:pt x="30783" y="13589"/>
                    <a:pt x="32573" y="11817"/>
                    <a:pt x="32573" y="9640"/>
                  </a:cubicBezTo>
                  <a:lnTo>
                    <a:pt x="32573" y="0"/>
                  </a:lnTo>
                  <a:lnTo>
                    <a:pt x="0" y="0"/>
                  </a:lnTo>
                  <a:lnTo>
                    <a:pt x="0" y="9640"/>
                  </a:lnTo>
                  <a:cubicBezTo>
                    <a:pt x="0" y="11817"/>
                    <a:pt x="1780" y="13589"/>
                    <a:pt x="3968" y="13589"/>
                  </a:cubicBezTo>
                  <a:lnTo>
                    <a:pt x="13394" y="13589"/>
                  </a:lnTo>
                  <a:cubicBezTo>
                    <a:pt x="14342" y="13589"/>
                    <a:pt x="15232" y="13956"/>
                    <a:pt x="15902" y="14624"/>
                  </a:cubicBezTo>
                  <a:lnTo>
                    <a:pt x="16397" y="15116"/>
                  </a:lnTo>
                  <a:lnTo>
                    <a:pt x="16890" y="14624"/>
                  </a:lnTo>
                  <a:close/>
                  <a:moveTo>
                    <a:pt x="31634" y="939"/>
                  </a:moveTo>
                  <a:lnTo>
                    <a:pt x="31634" y="9640"/>
                  </a:lnTo>
                  <a:cubicBezTo>
                    <a:pt x="31634" y="11300"/>
                    <a:pt x="30264" y="12650"/>
                    <a:pt x="28581" y="12650"/>
                  </a:cubicBezTo>
                  <a:lnTo>
                    <a:pt x="19398" y="12650"/>
                  </a:lnTo>
                  <a:cubicBezTo>
                    <a:pt x="18279" y="12650"/>
                    <a:pt x="17221" y="13055"/>
                    <a:pt x="16397" y="13798"/>
                  </a:cubicBezTo>
                  <a:cubicBezTo>
                    <a:pt x="15571" y="13056"/>
                    <a:pt x="14514" y="12650"/>
                    <a:pt x="13394" y="12650"/>
                  </a:cubicBezTo>
                  <a:lnTo>
                    <a:pt x="3968" y="12650"/>
                  </a:lnTo>
                  <a:cubicBezTo>
                    <a:pt x="2298" y="12650"/>
                    <a:pt x="939" y="11300"/>
                    <a:pt x="939" y="9640"/>
                  </a:cubicBezTo>
                  <a:lnTo>
                    <a:pt x="939" y="939"/>
                  </a:lnTo>
                  <a:lnTo>
                    <a:pt x="31634" y="9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7" name="Freeform 6"/>
            <p:cNvSpPr>
              <a:spLocks/>
            </p:cNvSpPr>
            <p:nvPr/>
          </p:nvSpPr>
          <p:spPr bwMode="black">
            <a:xfrm>
              <a:off x="9961563" y="2287588"/>
              <a:ext cx="377825" cy="363538"/>
            </a:xfrm>
            <a:custGeom>
              <a:avLst/>
              <a:gdLst>
                <a:gd name="T0" fmla="*/ 1048 w 1048"/>
                <a:gd name="T1" fmla="*/ 504 h 1009"/>
                <a:gd name="T2" fmla="*/ 525 w 1048"/>
                <a:gd name="T3" fmla="*/ 1009 h 1009"/>
                <a:gd name="T4" fmla="*/ 0 w 1048"/>
                <a:gd name="T5" fmla="*/ 504 h 1009"/>
                <a:gd name="T6" fmla="*/ 525 w 1048"/>
                <a:gd name="T7" fmla="*/ 0 h 1009"/>
                <a:gd name="T8" fmla="*/ 1048 w 1048"/>
                <a:gd name="T9" fmla="*/ 504 h 1009"/>
              </a:gdLst>
              <a:ahLst/>
              <a:cxnLst>
                <a:cxn ang="0">
                  <a:pos x="T0" y="T1"/>
                </a:cxn>
                <a:cxn ang="0">
                  <a:pos x="T2" y="T3"/>
                </a:cxn>
                <a:cxn ang="0">
                  <a:pos x="T4" y="T5"/>
                </a:cxn>
                <a:cxn ang="0">
                  <a:pos x="T6" y="T7"/>
                </a:cxn>
                <a:cxn ang="0">
                  <a:pos x="T8" y="T9"/>
                </a:cxn>
              </a:cxnLst>
              <a:rect l="0" t="0" r="r" b="b"/>
              <a:pathLst>
                <a:path w="1048" h="1009">
                  <a:moveTo>
                    <a:pt x="1048" y="504"/>
                  </a:moveTo>
                  <a:cubicBezTo>
                    <a:pt x="1048" y="798"/>
                    <a:pt x="818" y="1009"/>
                    <a:pt x="525" y="1009"/>
                  </a:cubicBezTo>
                  <a:cubicBezTo>
                    <a:pt x="230" y="1009"/>
                    <a:pt x="0" y="798"/>
                    <a:pt x="0" y="504"/>
                  </a:cubicBezTo>
                  <a:cubicBezTo>
                    <a:pt x="0" y="211"/>
                    <a:pt x="230" y="0"/>
                    <a:pt x="525" y="0"/>
                  </a:cubicBezTo>
                  <a:cubicBezTo>
                    <a:pt x="818" y="0"/>
                    <a:pt x="1048" y="211"/>
                    <a:pt x="1048" y="5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8" name="Rectangle 7"/>
            <p:cNvSpPr>
              <a:spLocks noChangeArrowheads="1"/>
            </p:cNvSpPr>
            <p:nvPr/>
          </p:nvSpPr>
          <p:spPr bwMode="black">
            <a:xfrm>
              <a:off x="9986963" y="2789238"/>
              <a:ext cx="327025" cy="1162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9" name="Freeform 8"/>
            <p:cNvSpPr>
              <a:spLocks/>
            </p:cNvSpPr>
            <p:nvPr/>
          </p:nvSpPr>
          <p:spPr bwMode="black">
            <a:xfrm>
              <a:off x="8709026" y="2282826"/>
              <a:ext cx="1119188" cy="1668463"/>
            </a:xfrm>
            <a:custGeom>
              <a:avLst/>
              <a:gdLst>
                <a:gd name="T0" fmla="*/ 1923 w 3105"/>
                <a:gd name="T1" fmla="*/ 2683 h 4625"/>
                <a:gd name="T2" fmla="*/ 3105 w 3105"/>
                <a:gd name="T3" fmla="*/ 4625 h 4625"/>
                <a:gd name="T4" fmla="*/ 2121 w 3105"/>
                <a:gd name="T5" fmla="*/ 4625 h 4625"/>
                <a:gd name="T6" fmla="*/ 1328 w 3105"/>
                <a:gd name="T7" fmla="*/ 3335 h 4625"/>
                <a:gd name="T8" fmla="*/ 901 w 3105"/>
                <a:gd name="T9" fmla="*/ 3878 h 4625"/>
                <a:gd name="T10" fmla="*/ 901 w 3105"/>
                <a:gd name="T11" fmla="*/ 4625 h 4625"/>
                <a:gd name="T12" fmla="*/ 0 w 3105"/>
                <a:gd name="T13" fmla="*/ 4625 h 4625"/>
                <a:gd name="T14" fmla="*/ 0 w 3105"/>
                <a:gd name="T15" fmla="*/ 0 h 4625"/>
                <a:gd name="T16" fmla="*/ 901 w 3105"/>
                <a:gd name="T17" fmla="*/ 0 h 4625"/>
                <a:gd name="T18" fmla="*/ 901 w 3105"/>
                <a:gd name="T19" fmla="*/ 2134 h 4625"/>
                <a:gd name="T20" fmla="*/ 856 w 3105"/>
                <a:gd name="T21" fmla="*/ 2926 h 4625"/>
                <a:gd name="T22" fmla="*/ 875 w 3105"/>
                <a:gd name="T23" fmla="*/ 2926 h 4625"/>
                <a:gd name="T24" fmla="*/ 1265 w 3105"/>
                <a:gd name="T25" fmla="*/ 2325 h 4625"/>
                <a:gd name="T26" fmla="*/ 1955 w 3105"/>
                <a:gd name="T27" fmla="*/ 1405 h 4625"/>
                <a:gd name="T28" fmla="*/ 3009 w 3105"/>
                <a:gd name="T29" fmla="*/ 1405 h 4625"/>
                <a:gd name="T30" fmla="*/ 1923 w 3105"/>
                <a:gd name="T31" fmla="*/ 2683 h 4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05" h="4625">
                  <a:moveTo>
                    <a:pt x="1923" y="2683"/>
                  </a:moveTo>
                  <a:lnTo>
                    <a:pt x="3105" y="4625"/>
                  </a:lnTo>
                  <a:lnTo>
                    <a:pt x="2121" y="4625"/>
                  </a:lnTo>
                  <a:lnTo>
                    <a:pt x="1328" y="3335"/>
                  </a:lnTo>
                  <a:lnTo>
                    <a:pt x="901" y="3878"/>
                  </a:lnTo>
                  <a:lnTo>
                    <a:pt x="901" y="4625"/>
                  </a:lnTo>
                  <a:lnTo>
                    <a:pt x="0" y="4625"/>
                  </a:lnTo>
                  <a:lnTo>
                    <a:pt x="0" y="0"/>
                  </a:lnTo>
                  <a:lnTo>
                    <a:pt x="901" y="0"/>
                  </a:lnTo>
                  <a:lnTo>
                    <a:pt x="901" y="2134"/>
                  </a:lnTo>
                  <a:cubicBezTo>
                    <a:pt x="901" y="2530"/>
                    <a:pt x="856" y="2926"/>
                    <a:pt x="856" y="2926"/>
                  </a:cubicBezTo>
                  <a:lnTo>
                    <a:pt x="875" y="2926"/>
                  </a:lnTo>
                  <a:cubicBezTo>
                    <a:pt x="875" y="2926"/>
                    <a:pt x="1086" y="2574"/>
                    <a:pt x="1265" y="2325"/>
                  </a:cubicBezTo>
                  <a:lnTo>
                    <a:pt x="1955" y="1405"/>
                  </a:lnTo>
                  <a:lnTo>
                    <a:pt x="3009" y="1405"/>
                  </a:lnTo>
                  <a:lnTo>
                    <a:pt x="1923" y="26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0" name="Freeform 9"/>
            <p:cNvSpPr>
              <a:spLocks/>
            </p:cNvSpPr>
            <p:nvPr/>
          </p:nvSpPr>
          <p:spPr bwMode="black">
            <a:xfrm>
              <a:off x="7353301" y="2762251"/>
              <a:ext cx="1027113" cy="1189038"/>
            </a:xfrm>
            <a:custGeom>
              <a:avLst/>
              <a:gdLst>
                <a:gd name="T0" fmla="*/ 2850 w 2850"/>
                <a:gd name="T1" fmla="*/ 1232 h 3296"/>
                <a:gd name="T2" fmla="*/ 1840 w 2850"/>
                <a:gd name="T3" fmla="*/ 0 h 3296"/>
                <a:gd name="T4" fmla="*/ 876 w 2850"/>
                <a:gd name="T5" fmla="*/ 607 h 3296"/>
                <a:gd name="T6" fmla="*/ 856 w 2850"/>
                <a:gd name="T7" fmla="*/ 607 h 3296"/>
                <a:gd name="T8" fmla="*/ 901 w 2850"/>
                <a:gd name="T9" fmla="*/ 76 h 3296"/>
                <a:gd name="T10" fmla="*/ 0 w 2850"/>
                <a:gd name="T11" fmla="*/ 76 h 3296"/>
                <a:gd name="T12" fmla="*/ 0 w 2850"/>
                <a:gd name="T13" fmla="*/ 3296 h 3296"/>
                <a:gd name="T14" fmla="*/ 901 w 2850"/>
                <a:gd name="T15" fmla="*/ 3296 h 3296"/>
                <a:gd name="T16" fmla="*/ 901 w 2850"/>
                <a:gd name="T17" fmla="*/ 1386 h 3296"/>
                <a:gd name="T18" fmla="*/ 1457 w 2850"/>
                <a:gd name="T19" fmla="*/ 760 h 3296"/>
                <a:gd name="T20" fmla="*/ 1942 w 2850"/>
                <a:gd name="T21" fmla="*/ 1412 h 3296"/>
                <a:gd name="T22" fmla="*/ 1942 w 2850"/>
                <a:gd name="T23" fmla="*/ 3296 h 3296"/>
                <a:gd name="T24" fmla="*/ 2850 w 2850"/>
                <a:gd name="T25" fmla="*/ 3296 h 3296"/>
                <a:gd name="T26" fmla="*/ 2850 w 2850"/>
                <a:gd name="T27" fmla="*/ 1232 h 3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50" h="3296">
                  <a:moveTo>
                    <a:pt x="2850" y="1232"/>
                  </a:moveTo>
                  <a:cubicBezTo>
                    <a:pt x="2850" y="434"/>
                    <a:pt x="2459" y="0"/>
                    <a:pt x="1840" y="0"/>
                  </a:cubicBezTo>
                  <a:cubicBezTo>
                    <a:pt x="1309" y="0"/>
                    <a:pt x="1035" y="312"/>
                    <a:pt x="876" y="607"/>
                  </a:cubicBezTo>
                  <a:lnTo>
                    <a:pt x="856" y="607"/>
                  </a:lnTo>
                  <a:lnTo>
                    <a:pt x="901" y="76"/>
                  </a:lnTo>
                  <a:lnTo>
                    <a:pt x="0" y="76"/>
                  </a:lnTo>
                  <a:lnTo>
                    <a:pt x="0" y="3296"/>
                  </a:lnTo>
                  <a:lnTo>
                    <a:pt x="901" y="3296"/>
                  </a:lnTo>
                  <a:lnTo>
                    <a:pt x="901" y="1386"/>
                  </a:lnTo>
                  <a:cubicBezTo>
                    <a:pt x="901" y="1015"/>
                    <a:pt x="1118" y="760"/>
                    <a:pt x="1457" y="760"/>
                  </a:cubicBezTo>
                  <a:cubicBezTo>
                    <a:pt x="1795" y="760"/>
                    <a:pt x="1942" y="983"/>
                    <a:pt x="1942" y="1412"/>
                  </a:cubicBezTo>
                  <a:lnTo>
                    <a:pt x="1942" y="3296"/>
                  </a:lnTo>
                  <a:lnTo>
                    <a:pt x="2850" y="3296"/>
                  </a:lnTo>
                  <a:lnTo>
                    <a:pt x="2850" y="12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1" name="Freeform 10"/>
            <p:cNvSpPr>
              <a:spLocks/>
            </p:cNvSpPr>
            <p:nvPr/>
          </p:nvSpPr>
          <p:spPr bwMode="black">
            <a:xfrm>
              <a:off x="6664326" y="2287588"/>
              <a:ext cx="377825" cy="363538"/>
            </a:xfrm>
            <a:custGeom>
              <a:avLst/>
              <a:gdLst>
                <a:gd name="T0" fmla="*/ 1047 w 1047"/>
                <a:gd name="T1" fmla="*/ 504 h 1009"/>
                <a:gd name="T2" fmla="*/ 524 w 1047"/>
                <a:gd name="T3" fmla="*/ 1009 h 1009"/>
                <a:gd name="T4" fmla="*/ 0 w 1047"/>
                <a:gd name="T5" fmla="*/ 504 h 1009"/>
                <a:gd name="T6" fmla="*/ 524 w 1047"/>
                <a:gd name="T7" fmla="*/ 0 h 1009"/>
                <a:gd name="T8" fmla="*/ 1047 w 1047"/>
                <a:gd name="T9" fmla="*/ 504 h 1009"/>
              </a:gdLst>
              <a:ahLst/>
              <a:cxnLst>
                <a:cxn ang="0">
                  <a:pos x="T0" y="T1"/>
                </a:cxn>
                <a:cxn ang="0">
                  <a:pos x="T2" y="T3"/>
                </a:cxn>
                <a:cxn ang="0">
                  <a:pos x="T4" y="T5"/>
                </a:cxn>
                <a:cxn ang="0">
                  <a:pos x="T6" y="T7"/>
                </a:cxn>
                <a:cxn ang="0">
                  <a:pos x="T8" y="T9"/>
                </a:cxn>
              </a:cxnLst>
              <a:rect l="0" t="0" r="r" b="b"/>
              <a:pathLst>
                <a:path w="1047" h="1009">
                  <a:moveTo>
                    <a:pt x="1047" y="504"/>
                  </a:moveTo>
                  <a:cubicBezTo>
                    <a:pt x="1047" y="798"/>
                    <a:pt x="817" y="1009"/>
                    <a:pt x="524" y="1009"/>
                  </a:cubicBezTo>
                  <a:cubicBezTo>
                    <a:pt x="229" y="1009"/>
                    <a:pt x="0" y="798"/>
                    <a:pt x="0" y="504"/>
                  </a:cubicBezTo>
                  <a:cubicBezTo>
                    <a:pt x="0" y="211"/>
                    <a:pt x="229" y="0"/>
                    <a:pt x="524" y="0"/>
                  </a:cubicBezTo>
                  <a:cubicBezTo>
                    <a:pt x="817" y="0"/>
                    <a:pt x="1047" y="211"/>
                    <a:pt x="1047" y="5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3" name="Rectangle 11"/>
            <p:cNvSpPr>
              <a:spLocks noChangeArrowheads="1"/>
            </p:cNvSpPr>
            <p:nvPr/>
          </p:nvSpPr>
          <p:spPr bwMode="black">
            <a:xfrm>
              <a:off x="6689726" y="2789238"/>
              <a:ext cx="327025" cy="1162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4" name="Freeform 12"/>
            <p:cNvSpPr>
              <a:spLocks/>
            </p:cNvSpPr>
            <p:nvPr/>
          </p:nvSpPr>
          <p:spPr bwMode="black">
            <a:xfrm>
              <a:off x="5399088" y="2762251"/>
              <a:ext cx="1047750" cy="1216025"/>
            </a:xfrm>
            <a:custGeom>
              <a:avLst/>
              <a:gdLst>
                <a:gd name="T0" fmla="*/ 2025 w 2907"/>
                <a:gd name="T1" fmla="*/ 2402 h 3373"/>
                <a:gd name="T2" fmla="*/ 1253 w 2907"/>
                <a:gd name="T3" fmla="*/ 1974 h 3373"/>
                <a:gd name="T4" fmla="*/ 160 w 2907"/>
                <a:gd name="T5" fmla="*/ 990 h 3373"/>
                <a:gd name="T6" fmla="*/ 1431 w 2907"/>
                <a:gd name="T7" fmla="*/ 0 h 3373"/>
                <a:gd name="T8" fmla="*/ 2907 w 2907"/>
                <a:gd name="T9" fmla="*/ 734 h 3373"/>
                <a:gd name="T10" fmla="*/ 2133 w 2907"/>
                <a:gd name="T11" fmla="*/ 1169 h 3373"/>
                <a:gd name="T12" fmla="*/ 1463 w 2907"/>
                <a:gd name="T13" fmla="*/ 657 h 3373"/>
                <a:gd name="T14" fmla="*/ 1042 w 2907"/>
                <a:gd name="T15" fmla="*/ 945 h 3373"/>
                <a:gd name="T16" fmla="*/ 1943 w 2907"/>
                <a:gd name="T17" fmla="*/ 1367 h 3373"/>
                <a:gd name="T18" fmla="*/ 2907 w 2907"/>
                <a:gd name="T19" fmla="*/ 2344 h 3373"/>
                <a:gd name="T20" fmla="*/ 1610 w 2907"/>
                <a:gd name="T21" fmla="*/ 3373 h 3373"/>
                <a:gd name="T22" fmla="*/ 0 w 2907"/>
                <a:gd name="T23" fmla="*/ 2543 h 3373"/>
                <a:gd name="T24" fmla="*/ 786 w 2907"/>
                <a:gd name="T25" fmla="*/ 2102 h 3373"/>
                <a:gd name="T26" fmla="*/ 1598 w 2907"/>
                <a:gd name="T27" fmla="*/ 2715 h 3373"/>
                <a:gd name="T28" fmla="*/ 2025 w 2907"/>
                <a:gd name="T29" fmla="*/ 2402 h 3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7" h="3373">
                  <a:moveTo>
                    <a:pt x="2025" y="2402"/>
                  </a:moveTo>
                  <a:cubicBezTo>
                    <a:pt x="2025" y="2146"/>
                    <a:pt x="1667" y="2089"/>
                    <a:pt x="1253" y="1974"/>
                  </a:cubicBezTo>
                  <a:cubicBezTo>
                    <a:pt x="766" y="1846"/>
                    <a:pt x="160" y="1603"/>
                    <a:pt x="160" y="990"/>
                  </a:cubicBezTo>
                  <a:cubicBezTo>
                    <a:pt x="160" y="383"/>
                    <a:pt x="741" y="0"/>
                    <a:pt x="1431" y="0"/>
                  </a:cubicBezTo>
                  <a:cubicBezTo>
                    <a:pt x="2070" y="0"/>
                    <a:pt x="2658" y="306"/>
                    <a:pt x="2907" y="734"/>
                  </a:cubicBezTo>
                  <a:lnTo>
                    <a:pt x="2133" y="1169"/>
                  </a:lnTo>
                  <a:cubicBezTo>
                    <a:pt x="2057" y="881"/>
                    <a:pt x="1814" y="657"/>
                    <a:pt x="1463" y="657"/>
                  </a:cubicBezTo>
                  <a:cubicBezTo>
                    <a:pt x="1233" y="657"/>
                    <a:pt x="1042" y="760"/>
                    <a:pt x="1042" y="945"/>
                  </a:cubicBezTo>
                  <a:cubicBezTo>
                    <a:pt x="1042" y="1188"/>
                    <a:pt x="1463" y="1213"/>
                    <a:pt x="1943" y="1367"/>
                  </a:cubicBezTo>
                  <a:cubicBezTo>
                    <a:pt x="2447" y="1527"/>
                    <a:pt x="2907" y="1757"/>
                    <a:pt x="2907" y="2344"/>
                  </a:cubicBezTo>
                  <a:cubicBezTo>
                    <a:pt x="2907" y="2990"/>
                    <a:pt x="2306" y="3373"/>
                    <a:pt x="1610" y="3373"/>
                  </a:cubicBezTo>
                  <a:cubicBezTo>
                    <a:pt x="856" y="3373"/>
                    <a:pt x="262" y="3053"/>
                    <a:pt x="0" y="2543"/>
                  </a:cubicBezTo>
                  <a:lnTo>
                    <a:pt x="786" y="2102"/>
                  </a:lnTo>
                  <a:cubicBezTo>
                    <a:pt x="888" y="2453"/>
                    <a:pt x="1169" y="2715"/>
                    <a:pt x="1598" y="2715"/>
                  </a:cubicBezTo>
                  <a:cubicBezTo>
                    <a:pt x="1847" y="2715"/>
                    <a:pt x="2025" y="2606"/>
                    <a:pt x="2025" y="24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5" name="Freeform 13"/>
            <p:cNvSpPr>
              <a:spLocks/>
            </p:cNvSpPr>
            <p:nvPr/>
          </p:nvSpPr>
          <p:spPr bwMode="black">
            <a:xfrm>
              <a:off x="4770438" y="2295526"/>
              <a:ext cx="563563" cy="1677988"/>
            </a:xfrm>
            <a:custGeom>
              <a:avLst/>
              <a:gdLst>
                <a:gd name="T0" fmla="*/ 907 w 1565"/>
                <a:gd name="T1" fmla="*/ 0 h 4657"/>
                <a:gd name="T2" fmla="*/ 0 w 1565"/>
                <a:gd name="T3" fmla="*/ 0 h 4657"/>
                <a:gd name="T4" fmla="*/ 0 w 1565"/>
                <a:gd name="T5" fmla="*/ 3706 h 4657"/>
                <a:gd name="T6" fmla="*/ 214 w 1565"/>
                <a:gd name="T7" fmla="*/ 4430 h 4657"/>
                <a:gd name="T8" fmla="*/ 894 w 1565"/>
                <a:gd name="T9" fmla="*/ 4657 h 4657"/>
                <a:gd name="T10" fmla="*/ 1220 w 1565"/>
                <a:gd name="T11" fmla="*/ 4622 h 4657"/>
                <a:gd name="T12" fmla="*/ 1488 w 1565"/>
                <a:gd name="T13" fmla="*/ 4523 h 4657"/>
                <a:gd name="T14" fmla="*/ 1565 w 1565"/>
                <a:gd name="T15" fmla="*/ 3916 h 4657"/>
                <a:gd name="T16" fmla="*/ 1377 w 1565"/>
                <a:gd name="T17" fmla="*/ 3970 h 4657"/>
                <a:gd name="T18" fmla="*/ 1188 w 1565"/>
                <a:gd name="T19" fmla="*/ 3986 h 4657"/>
                <a:gd name="T20" fmla="*/ 974 w 1565"/>
                <a:gd name="T21" fmla="*/ 3897 h 4657"/>
                <a:gd name="T22" fmla="*/ 907 w 1565"/>
                <a:gd name="T23" fmla="*/ 3577 h 4657"/>
                <a:gd name="T24" fmla="*/ 907 w 1565"/>
                <a:gd name="T25" fmla="*/ 0 h 4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5" h="4657">
                  <a:moveTo>
                    <a:pt x="907" y="0"/>
                  </a:moveTo>
                  <a:lnTo>
                    <a:pt x="0" y="0"/>
                  </a:lnTo>
                  <a:lnTo>
                    <a:pt x="0" y="3706"/>
                  </a:lnTo>
                  <a:cubicBezTo>
                    <a:pt x="0" y="4037"/>
                    <a:pt x="71" y="4279"/>
                    <a:pt x="214" y="4430"/>
                  </a:cubicBezTo>
                  <a:cubicBezTo>
                    <a:pt x="357" y="4582"/>
                    <a:pt x="583" y="4657"/>
                    <a:pt x="894" y="4657"/>
                  </a:cubicBezTo>
                  <a:cubicBezTo>
                    <a:pt x="1001" y="4657"/>
                    <a:pt x="1109" y="4645"/>
                    <a:pt x="1220" y="4622"/>
                  </a:cubicBezTo>
                  <a:cubicBezTo>
                    <a:pt x="1331" y="4599"/>
                    <a:pt x="1420" y="4566"/>
                    <a:pt x="1488" y="4523"/>
                  </a:cubicBezTo>
                  <a:lnTo>
                    <a:pt x="1565" y="3916"/>
                  </a:lnTo>
                  <a:cubicBezTo>
                    <a:pt x="1493" y="3942"/>
                    <a:pt x="1429" y="3960"/>
                    <a:pt x="1377" y="3970"/>
                  </a:cubicBezTo>
                  <a:cubicBezTo>
                    <a:pt x="1324" y="3981"/>
                    <a:pt x="1260" y="3986"/>
                    <a:pt x="1188" y="3986"/>
                  </a:cubicBezTo>
                  <a:cubicBezTo>
                    <a:pt x="1069" y="3986"/>
                    <a:pt x="1019" y="3957"/>
                    <a:pt x="974" y="3897"/>
                  </a:cubicBezTo>
                  <a:cubicBezTo>
                    <a:pt x="929" y="3837"/>
                    <a:pt x="907" y="3731"/>
                    <a:pt x="907" y="3577"/>
                  </a:cubicBezTo>
                  <a:lnTo>
                    <a:pt x="9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6" name="Freeform 14"/>
            <p:cNvSpPr>
              <a:spLocks noEditPoints="1"/>
            </p:cNvSpPr>
            <p:nvPr/>
          </p:nvSpPr>
          <p:spPr bwMode="black">
            <a:xfrm>
              <a:off x="3455988" y="2762251"/>
              <a:ext cx="1073150" cy="1216025"/>
            </a:xfrm>
            <a:custGeom>
              <a:avLst/>
              <a:gdLst>
                <a:gd name="T0" fmla="*/ 1540 w 2977"/>
                <a:gd name="T1" fmla="*/ 651 h 3373"/>
                <a:gd name="T2" fmla="*/ 869 w 2977"/>
                <a:gd name="T3" fmla="*/ 1328 h 3373"/>
                <a:gd name="T4" fmla="*/ 2140 w 2977"/>
                <a:gd name="T5" fmla="*/ 1328 h 3373"/>
                <a:gd name="T6" fmla="*/ 1540 w 2977"/>
                <a:gd name="T7" fmla="*/ 651 h 3373"/>
                <a:gd name="T8" fmla="*/ 2932 w 2977"/>
                <a:gd name="T9" fmla="*/ 1929 h 3373"/>
                <a:gd name="T10" fmla="*/ 850 w 2977"/>
                <a:gd name="T11" fmla="*/ 1929 h 3373"/>
                <a:gd name="T12" fmla="*/ 1559 w 2977"/>
                <a:gd name="T13" fmla="*/ 2708 h 3373"/>
                <a:gd name="T14" fmla="*/ 2179 w 2977"/>
                <a:gd name="T15" fmla="*/ 2178 h 3373"/>
                <a:gd name="T16" fmla="*/ 2938 w 2977"/>
                <a:gd name="T17" fmla="*/ 2606 h 3373"/>
                <a:gd name="T18" fmla="*/ 1559 w 2977"/>
                <a:gd name="T19" fmla="*/ 3373 h 3373"/>
                <a:gd name="T20" fmla="*/ 0 w 2977"/>
                <a:gd name="T21" fmla="*/ 1686 h 3373"/>
                <a:gd name="T22" fmla="*/ 1540 w 2977"/>
                <a:gd name="T23" fmla="*/ 0 h 3373"/>
                <a:gd name="T24" fmla="*/ 2977 w 2977"/>
                <a:gd name="T25" fmla="*/ 1488 h 3373"/>
                <a:gd name="T26" fmla="*/ 2932 w 2977"/>
                <a:gd name="T27" fmla="*/ 1929 h 3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77" h="3373">
                  <a:moveTo>
                    <a:pt x="1540" y="651"/>
                  </a:moveTo>
                  <a:cubicBezTo>
                    <a:pt x="1207" y="651"/>
                    <a:pt x="939" y="887"/>
                    <a:pt x="869" y="1328"/>
                  </a:cubicBezTo>
                  <a:lnTo>
                    <a:pt x="2140" y="1328"/>
                  </a:lnTo>
                  <a:cubicBezTo>
                    <a:pt x="2140" y="939"/>
                    <a:pt x="1891" y="651"/>
                    <a:pt x="1540" y="651"/>
                  </a:cubicBezTo>
                  <a:close/>
                  <a:moveTo>
                    <a:pt x="2932" y="1929"/>
                  </a:moveTo>
                  <a:lnTo>
                    <a:pt x="850" y="1929"/>
                  </a:lnTo>
                  <a:cubicBezTo>
                    <a:pt x="888" y="2453"/>
                    <a:pt x="1182" y="2708"/>
                    <a:pt x="1559" y="2708"/>
                  </a:cubicBezTo>
                  <a:cubicBezTo>
                    <a:pt x="1897" y="2708"/>
                    <a:pt x="2127" y="2485"/>
                    <a:pt x="2179" y="2178"/>
                  </a:cubicBezTo>
                  <a:lnTo>
                    <a:pt x="2938" y="2606"/>
                  </a:lnTo>
                  <a:cubicBezTo>
                    <a:pt x="2715" y="3015"/>
                    <a:pt x="2230" y="3373"/>
                    <a:pt x="1559" y="3373"/>
                  </a:cubicBezTo>
                  <a:cubicBezTo>
                    <a:pt x="658" y="3373"/>
                    <a:pt x="0" y="2747"/>
                    <a:pt x="0" y="1686"/>
                  </a:cubicBezTo>
                  <a:cubicBezTo>
                    <a:pt x="0" y="638"/>
                    <a:pt x="671" y="0"/>
                    <a:pt x="1540" y="0"/>
                  </a:cubicBezTo>
                  <a:cubicBezTo>
                    <a:pt x="2402" y="0"/>
                    <a:pt x="2977" y="613"/>
                    <a:pt x="2977" y="1488"/>
                  </a:cubicBezTo>
                  <a:cubicBezTo>
                    <a:pt x="2977" y="1750"/>
                    <a:pt x="2932" y="1929"/>
                    <a:pt x="2932" y="19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7" name="Freeform 15"/>
            <p:cNvSpPr>
              <a:spLocks/>
            </p:cNvSpPr>
            <p:nvPr/>
          </p:nvSpPr>
          <p:spPr bwMode="black">
            <a:xfrm>
              <a:off x="1879601" y="2357438"/>
              <a:ext cx="1311275" cy="1593850"/>
            </a:xfrm>
            <a:custGeom>
              <a:avLst/>
              <a:gdLst>
                <a:gd name="T0" fmla="*/ 2702 w 3641"/>
                <a:gd name="T1" fmla="*/ 4420 h 4420"/>
                <a:gd name="T2" fmla="*/ 3641 w 3641"/>
                <a:gd name="T3" fmla="*/ 4420 h 4420"/>
                <a:gd name="T4" fmla="*/ 3641 w 3641"/>
                <a:gd name="T5" fmla="*/ 0 h 4420"/>
                <a:gd name="T6" fmla="*/ 2702 w 3641"/>
                <a:gd name="T7" fmla="*/ 0 h 4420"/>
                <a:gd name="T8" fmla="*/ 2702 w 3641"/>
                <a:gd name="T9" fmla="*/ 1750 h 4420"/>
                <a:gd name="T10" fmla="*/ 939 w 3641"/>
                <a:gd name="T11" fmla="*/ 1750 h 4420"/>
                <a:gd name="T12" fmla="*/ 939 w 3641"/>
                <a:gd name="T13" fmla="*/ 0 h 4420"/>
                <a:gd name="T14" fmla="*/ 0 w 3641"/>
                <a:gd name="T15" fmla="*/ 0 h 4420"/>
                <a:gd name="T16" fmla="*/ 0 w 3641"/>
                <a:gd name="T17" fmla="*/ 4420 h 4420"/>
                <a:gd name="T18" fmla="*/ 939 w 3641"/>
                <a:gd name="T19" fmla="*/ 4420 h 4420"/>
                <a:gd name="T20" fmla="*/ 939 w 3641"/>
                <a:gd name="T21" fmla="*/ 2586 h 4420"/>
                <a:gd name="T22" fmla="*/ 2702 w 3641"/>
                <a:gd name="T23" fmla="*/ 2586 h 4420"/>
                <a:gd name="T24" fmla="*/ 2702 w 3641"/>
                <a:gd name="T25" fmla="*/ 4420 h 4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41" h="4420">
                  <a:moveTo>
                    <a:pt x="2702" y="4420"/>
                  </a:moveTo>
                  <a:lnTo>
                    <a:pt x="3641" y="4420"/>
                  </a:lnTo>
                  <a:lnTo>
                    <a:pt x="3641" y="0"/>
                  </a:lnTo>
                  <a:lnTo>
                    <a:pt x="2702" y="0"/>
                  </a:lnTo>
                  <a:lnTo>
                    <a:pt x="2702" y="1750"/>
                  </a:lnTo>
                  <a:lnTo>
                    <a:pt x="939" y="1750"/>
                  </a:lnTo>
                  <a:lnTo>
                    <a:pt x="939" y="0"/>
                  </a:lnTo>
                  <a:lnTo>
                    <a:pt x="0" y="0"/>
                  </a:lnTo>
                  <a:lnTo>
                    <a:pt x="0" y="4420"/>
                  </a:lnTo>
                  <a:lnTo>
                    <a:pt x="939" y="4420"/>
                  </a:lnTo>
                  <a:lnTo>
                    <a:pt x="939" y="2586"/>
                  </a:lnTo>
                  <a:lnTo>
                    <a:pt x="2702" y="2586"/>
                  </a:lnTo>
                  <a:lnTo>
                    <a:pt x="2702" y="44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grpSp>
      <p:sp>
        <p:nvSpPr>
          <p:cNvPr id="2" name="Otsikko 1"/>
          <p:cNvSpPr>
            <a:spLocks noGrp="1"/>
          </p:cNvSpPr>
          <p:nvPr>
            <p:ph type="ctrTitle"/>
          </p:nvPr>
        </p:nvSpPr>
        <p:spPr>
          <a:xfrm>
            <a:off x="408563" y="457200"/>
            <a:ext cx="10739336" cy="2071991"/>
          </a:xfrm>
        </p:spPr>
        <p:txBody>
          <a:bodyPr/>
          <a:lstStyle>
            <a:lvl1pPr algn="l">
              <a:lnSpc>
                <a:spcPct val="85000"/>
              </a:lnSpc>
              <a:defRPr sz="7000">
                <a:solidFill>
                  <a:srgbClr val="FFFFFF"/>
                </a:solidFill>
                <a:latin typeface="+mj-lt"/>
              </a:defRPr>
            </a:lvl1pPr>
          </a:lstStyle>
          <a:p>
            <a:r>
              <a:rPr lang="fi-FI"/>
              <a:t>Muokkaa ots. perustyyl. napsautt.</a:t>
            </a:r>
          </a:p>
        </p:txBody>
      </p:sp>
      <p:sp>
        <p:nvSpPr>
          <p:cNvPr id="12" name="Tekstin paikkamerkki 11"/>
          <p:cNvSpPr>
            <a:spLocks noGrp="1"/>
          </p:cNvSpPr>
          <p:nvPr>
            <p:ph type="body" sz="quarter" idx="13"/>
          </p:nvPr>
        </p:nvSpPr>
        <p:spPr>
          <a:xfrm>
            <a:off x="447472" y="2665378"/>
            <a:ext cx="10709478" cy="972000"/>
          </a:xfrm>
        </p:spPr>
        <p:txBody>
          <a:bodyPr/>
          <a:lstStyle>
            <a:lvl1pPr marL="0" indent="0">
              <a:buNone/>
              <a:defRPr b="1">
                <a:solidFill>
                  <a:srgbClr val="FFFFFF"/>
                </a:solidFill>
                <a:latin typeface="+mj-lt"/>
              </a:defRPr>
            </a:lvl1pPr>
          </a:lstStyle>
          <a:p>
            <a:pPr lvl="0"/>
            <a:r>
              <a:rPr lang="fi-FI"/>
              <a:t>Muokkaa tekstin perustyylejä napsauttamalla</a:t>
            </a:r>
          </a:p>
        </p:txBody>
      </p:sp>
    </p:spTree>
    <p:extLst>
      <p:ext uri="{BB962C8B-B14F-4D97-AF65-F5344CB8AC3E}">
        <p14:creationId xmlns:p14="http://schemas.microsoft.com/office/powerpoint/2010/main" val="2671951787"/>
      </p:ext>
    </p:extLst>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showMasterSp="0" preserve="1" userDrawn="1">
  <p:cSld name="Kansi 2">
    <p:bg>
      <p:bgPr>
        <a:solidFill>
          <a:srgbClr val="9FC9EB"/>
        </a:solidFill>
        <a:effectLst/>
      </p:bgPr>
    </p:bg>
    <p:spTree>
      <p:nvGrpSpPr>
        <p:cNvPr id="1" name=""/>
        <p:cNvGrpSpPr/>
        <p:nvPr/>
      </p:nvGrpSpPr>
      <p:grpSpPr>
        <a:xfrm>
          <a:off x="0" y="0"/>
          <a:ext cx="0" cy="0"/>
          <a:chOff x="0" y="0"/>
          <a:chExt cx="0" cy="0"/>
        </a:xfrm>
      </p:grpSpPr>
      <p:sp>
        <p:nvSpPr>
          <p:cNvPr id="4" name="Freeform 5"/>
          <p:cNvSpPr>
            <a:spLocks/>
          </p:cNvSpPr>
          <p:nvPr/>
        </p:nvSpPr>
        <p:spPr bwMode="white">
          <a:xfrm>
            <a:off x="0" y="0"/>
            <a:ext cx="12192000" cy="3887788"/>
          </a:xfrm>
          <a:custGeom>
            <a:avLst/>
            <a:gdLst>
              <a:gd name="T0" fmla="*/ 0 w 25400"/>
              <a:gd name="T1" fmla="*/ 3079742 h 8063"/>
              <a:gd name="T2" fmla="*/ 1219200 w 25400"/>
              <a:gd name="T3" fmla="*/ 3888500 h 8063"/>
              <a:gd name="T4" fmla="*/ 2438400 w 25400"/>
              <a:gd name="T5" fmla="*/ 3079742 h 8063"/>
              <a:gd name="T6" fmla="*/ 3657600 w 25400"/>
              <a:gd name="T7" fmla="*/ 3888500 h 8063"/>
              <a:gd name="T8" fmla="*/ 4876800 w 25400"/>
              <a:gd name="T9" fmla="*/ 3079742 h 8063"/>
              <a:gd name="T10" fmla="*/ 6096000 w 25400"/>
              <a:gd name="T11" fmla="*/ 3888500 h 8063"/>
              <a:gd name="T12" fmla="*/ 7315200 w 25400"/>
              <a:gd name="T13" fmla="*/ 3079742 h 8063"/>
              <a:gd name="T14" fmla="*/ 8534400 w 25400"/>
              <a:gd name="T15" fmla="*/ 3888500 h 8063"/>
              <a:gd name="T16" fmla="*/ 9753600 w 25400"/>
              <a:gd name="T17" fmla="*/ 3079742 h 8063"/>
              <a:gd name="T18" fmla="*/ 10972800 w 25400"/>
              <a:gd name="T19" fmla="*/ 3888500 h 8063"/>
              <a:gd name="T20" fmla="*/ 12192000 w 25400"/>
              <a:gd name="T21" fmla="*/ 3079742 h 8063"/>
              <a:gd name="T22" fmla="*/ 12192000 w 25400"/>
              <a:gd name="T23" fmla="*/ 0 h 8063"/>
              <a:gd name="T24" fmla="*/ 0 w 25400"/>
              <a:gd name="T25" fmla="*/ 0 h 8063"/>
              <a:gd name="T26" fmla="*/ 0 w 25400"/>
              <a:gd name="T27" fmla="*/ 3079742 h 806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5400" h="8063">
                <a:moveTo>
                  <a:pt x="0" y="6386"/>
                </a:moveTo>
                <a:cubicBezTo>
                  <a:pt x="1140" y="6386"/>
                  <a:pt x="2118" y="7077"/>
                  <a:pt x="2540" y="8063"/>
                </a:cubicBezTo>
                <a:cubicBezTo>
                  <a:pt x="2962" y="7077"/>
                  <a:pt x="3940" y="6386"/>
                  <a:pt x="5080" y="6386"/>
                </a:cubicBezTo>
                <a:cubicBezTo>
                  <a:pt x="6220" y="6386"/>
                  <a:pt x="7198" y="7077"/>
                  <a:pt x="7620" y="8063"/>
                </a:cubicBezTo>
                <a:cubicBezTo>
                  <a:pt x="8042" y="7077"/>
                  <a:pt x="9020" y="6386"/>
                  <a:pt x="10160" y="6386"/>
                </a:cubicBezTo>
                <a:cubicBezTo>
                  <a:pt x="11300" y="6386"/>
                  <a:pt x="12278" y="7077"/>
                  <a:pt x="12700" y="8063"/>
                </a:cubicBezTo>
                <a:cubicBezTo>
                  <a:pt x="13122" y="7077"/>
                  <a:pt x="14100" y="6386"/>
                  <a:pt x="15240" y="6386"/>
                </a:cubicBezTo>
                <a:cubicBezTo>
                  <a:pt x="16380" y="6386"/>
                  <a:pt x="17358" y="7077"/>
                  <a:pt x="17780" y="8063"/>
                </a:cubicBezTo>
                <a:cubicBezTo>
                  <a:pt x="18202" y="7077"/>
                  <a:pt x="19180" y="6386"/>
                  <a:pt x="20320" y="6386"/>
                </a:cubicBezTo>
                <a:cubicBezTo>
                  <a:pt x="21460" y="6386"/>
                  <a:pt x="22438" y="7077"/>
                  <a:pt x="22860" y="8063"/>
                </a:cubicBezTo>
                <a:cubicBezTo>
                  <a:pt x="23282" y="7077"/>
                  <a:pt x="24260" y="6386"/>
                  <a:pt x="25400" y="6386"/>
                </a:cubicBezTo>
                <a:lnTo>
                  <a:pt x="25400" y="0"/>
                </a:lnTo>
                <a:lnTo>
                  <a:pt x="0" y="0"/>
                </a:lnTo>
                <a:lnTo>
                  <a:pt x="0" y="6386"/>
                </a:lnTo>
                <a:close/>
              </a:path>
            </a:pathLst>
          </a:custGeom>
          <a:solidFill>
            <a:srgbClr val="00D7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i-FI"/>
          </a:p>
        </p:txBody>
      </p:sp>
      <p:grpSp>
        <p:nvGrpSpPr>
          <p:cNvPr id="5" name="Ryhmä 14"/>
          <p:cNvGrpSpPr/>
          <p:nvPr/>
        </p:nvGrpSpPr>
        <p:grpSpPr bwMode="black">
          <a:xfrm>
            <a:off x="465667" y="5813465"/>
            <a:ext cx="1295039" cy="601443"/>
            <a:chOff x="228601" y="704851"/>
            <a:chExt cx="11734800" cy="5449888"/>
          </a:xfrm>
          <a:solidFill>
            <a:srgbClr val="FFFFFF"/>
          </a:solidFill>
        </p:grpSpPr>
        <p:sp>
          <p:nvSpPr>
            <p:cNvPr id="6" name="Freeform 5"/>
            <p:cNvSpPr>
              <a:spLocks noEditPoints="1"/>
            </p:cNvSpPr>
            <p:nvPr/>
          </p:nvSpPr>
          <p:spPr bwMode="black">
            <a:xfrm>
              <a:off x="228601" y="704851"/>
              <a:ext cx="11734800" cy="5449888"/>
            </a:xfrm>
            <a:custGeom>
              <a:avLst/>
              <a:gdLst>
                <a:gd name="T0" fmla="*/ 16890 w 32573"/>
                <a:gd name="T1" fmla="*/ 14624 h 15116"/>
                <a:gd name="T2" fmla="*/ 19398 w 32573"/>
                <a:gd name="T3" fmla="*/ 13589 h 15116"/>
                <a:gd name="T4" fmla="*/ 28581 w 32573"/>
                <a:gd name="T5" fmla="*/ 13589 h 15116"/>
                <a:gd name="T6" fmla="*/ 32573 w 32573"/>
                <a:gd name="T7" fmla="*/ 9640 h 15116"/>
                <a:gd name="T8" fmla="*/ 32573 w 32573"/>
                <a:gd name="T9" fmla="*/ 0 h 15116"/>
                <a:gd name="T10" fmla="*/ 0 w 32573"/>
                <a:gd name="T11" fmla="*/ 0 h 15116"/>
                <a:gd name="T12" fmla="*/ 0 w 32573"/>
                <a:gd name="T13" fmla="*/ 9640 h 15116"/>
                <a:gd name="T14" fmla="*/ 3968 w 32573"/>
                <a:gd name="T15" fmla="*/ 13589 h 15116"/>
                <a:gd name="T16" fmla="*/ 13394 w 32573"/>
                <a:gd name="T17" fmla="*/ 13589 h 15116"/>
                <a:gd name="T18" fmla="*/ 15902 w 32573"/>
                <a:gd name="T19" fmla="*/ 14624 h 15116"/>
                <a:gd name="T20" fmla="*/ 16397 w 32573"/>
                <a:gd name="T21" fmla="*/ 15116 h 15116"/>
                <a:gd name="T22" fmla="*/ 16890 w 32573"/>
                <a:gd name="T23" fmla="*/ 14624 h 15116"/>
                <a:gd name="T24" fmla="*/ 31634 w 32573"/>
                <a:gd name="T25" fmla="*/ 939 h 15116"/>
                <a:gd name="T26" fmla="*/ 31634 w 32573"/>
                <a:gd name="T27" fmla="*/ 9640 h 15116"/>
                <a:gd name="T28" fmla="*/ 28581 w 32573"/>
                <a:gd name="T29" fmla="*/ 12650 h 15116"/>
                <a:gd name="T30" fmla="*/ 19398 w 32573"/>
                <a:gd name="T31" fmla="*/ 12650 h 15116"/>
                <a:gd name="T32" fmla="*/ 16397 w 32573"/>
                <a:gd name="T33" fmla="*/ 13798 h 15116"/>
                <a:gd name="T34" fmla="*/ 13394 w 32573"/>
                <a:gd name="T35" fmla="*/ 12650 h 15116"/>
                <a:gd name="T36" fmla="*/ 3968 w 32573"/>
                <a:gd name="T37" fmla="*/ 12650 h 15116"/>
                <a:gd name="T38" fmla="*/ 939 w 32573"/>
                <a:gd name="T39" fmla="*/ 9640 h 15116"/>
                <a:gd name="T40" fmla="*/ 939 w 32573"/>
                <a:gd name="T41" fmla="*/ 939 h 15116"/>
                <a:gd name="T42" fmla="*/ 31634 w 32573"/>
                <a:gd name="T43" fmla="*/ 939 h 1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573" h="15116">
                  <a:moveTo>
                    <a:pt x="16890" y="14624"/>
                  </a:moveTo>
                  <a:cubicBezTo>
                    <a:pt x="17560" y="13956"/>
                    <a:pt x="18451" y="13589"/>
                    <a:pt x="19398" y="13589"/>
                  </a:cubicBezTo>
                  <a:lnTo>
                    <a:pt x="28581" y="13589"/>
                  </a:lnTo>
                  <a:cubicBezTo>
                    <a:pt x="30783" y="13589"/>
                    <a:pt x="32573" y="11817"/>
                    <a:pt x="32573" y="9640"/>
                  </a:cubicBezTo>
                  <a:lnTo>
                    <a:pt x="32573" y="0"/>
                  </a:lnTo>
                  <a:lnTo>
                    <a:pt x="0" y="0"/>
                  </a:lnTo>
                  <a:lnTo>
                    <a:pt x="0" y="9640"/>
                  </a:lnTo>
                  <a:cubicBezTo>
                    <a:pt x="0" y="11817"/>
                    <a:pt x="1780" y="13589"/>
                    <a:pt x="3968" y="13589"/>
                  </a:cubicBezTo>
                  <a:lnTo>
                    <a:pt x="13394" y="13589"/>
                  </a:lnTo>
                  <a:cubicBezTo>
                    <a:pt x="14342" y="13589"/>
                    <a:pt x="15232" y="13956"/>
                    <a:pt x="15902" y="14624"/>
                  </a:cubicBezTo>
                  <a:lnTo>
                    <a:pt x="16397" y="15116"/>
                  </a:lnTo>
                  <a:lnTo>
                    <a:pt x="16890" y="14624"/>
                  </a:lnTo>
                  <a:close/>
                  <a:moveTo>
                    <a:pt x="31634" y="939"/>
                  </a:moveTo>
                  <a:lnTo>
                    <a:pt x="31634" y="9640"/>
                  </a:lnTo>
                  <a:cubicBezTo>
                    <a:pt x="31634" y="11300"/>
                    <a:pt x="30264" y="12650"/>
                    <a:pt x="28581" y="12650"/>
                  </a:cubicBezTo>
                  <a:lnTo>
                    <a:pt x="19398" y="12650"/>
                  </a:lnTo>
                  <a:cubicBezTo>
                    <a:pt x="18279" y="12650"/>
                    <a:pt x="17221" y="13055"/>
                    <a:pt x="16397" y="13798"/>
                  </a:cubicBezTo>
                  <a:cubicBezTo>
                    <a:pt x="15571" y="13056"/>
                    <a:pt x="14514" y="12650"/>
                    <a:pt x="13394" y="12650"/>
                  </a:cubicBezTo>
                  <a:lnTo>
                    <a:pt x="3968" y="12650"/>
                  </a:lnTo>
                  <a:cubicBezTo>
                    <a:pt x="2298" y="12650"/>
                    <a:pt x="939" y="11300"/>
                    <a:pt x="939" y="9640"/>
                  </a:cubicBezTo>
                  <a:lnTo>
                    <a:pt x="939" y="939"/>
                  </a:lnTo>
                  <a:lnTo>
                    <a:pt x="31634" y="9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7" name="Freeform 6"/>
            <p:cNvSpPr>
              <a:spLocks/>
            </p:cNvSpPr>
            <p:nvPr/>
          </p:nvSpPr>
          <p:spPr bwMode="black">
            <a:xfrm>
              <a:off x="9961563" y="2287588"/>
              <a:ext cx="377825" cy="363538"/>
            </a:xfrm>
            <a:custGeom>
              <a:avLst/>
              <a:gdLst>
                <a:gd name="T0" fmla="*/ 1048 w 1048"/>
                <a:gd name="T1" fmla="*/ 504 h 1009"/>
                <a:gd name="T2" fmla="*/ 525 w 1048"/>
                <a:gd name="T3" fmla="*/ 1009 h 1009"/>
                <a:gd name="T4" fmla="*/ 0 w 1048"/>
                <a:gd name="T5" fmla="*/ 504 h 1009"/>
                <a:gd name="T6" fmla="*/ 525 w 1048"/>
                <a:gd name="T7" fmla="*/ 0 h 1009"/>
                <a:gd name="T8" fmla="*/ 1048 w 1048"/>
                <a:gd name="T9" fmla="*/ 504 h 1009"/>
              </a:gdLst>
              <a:ahLst/>
              <a:cxnLst>
                <a:cxn ang="0">
                  <a:pos x="T0" y="T1"/>
                </a:cxn>
                <a:cxn ang="0">
                  <a:pos x="T2" y="T3"/>
                </a:cxn>
                <a:cxn ang="0">
                  <a:pos x="T4" y="T5"/>
                </a:cxn>
                <a:cxn ang="0">
                  <a:pos x="T6" y="T7"/>
                </a:cxn>
                <a:cxn ang="0">
                  <a:pos x="T8" y="T9"/>
                </a:cxn>
              </a:cxnLst>
              <a:rect l="0" t="0" r="r" b="b"/>
              <a:pathLst>
                <a:path w="1048" h="1009">
                  <a:moveTo>
                    <a:pt x="1048" y="504"/>
                  </a:moveTo>
                  <a:cubicBezTo>
                    <a:pt x="1048" y="798"/>
                    <a:pt x="818" y="1009"/>
                    <a:pt x="525" y="1009"/>
                  </a:cubicBezTo>
                  <a:cubicBezTo>
                    <a:pt x="230" y="1009"/>
                    <a:pt x="0" y="798"/>
                    <a:pt x="0" y="504"/>
                  </a:cubicBezTo>
                  <a:cubicBezTo>
                    <a:pt x="0" y="211"/>
                    <a:pt x="230" y="0"/>
                    <a:pt x="525" y="0"/>
                  </a:cubicBezTo>
                  <a:cubicBezTo>
                    <a:pt x="818" y="0"/>
                    <a:pt x="1048" y="211"/>
                    <a:pt x="1048" y="5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8" name="Rectangle 7"/>
            <p:cNvSpPr>
              <a:spLocks noChangeArrowheads="1"/>
            </p:cNvSpPr>
            <p:nvPr/>
          </p:nvSpPr>
          <p:spPr bwMode="black">
            <a:xfrm>
              <a:off x="9986963" y="2789238"/>
              <a:ext cx="327025" cy="1162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9" name="Freeform 8"/>
            <p:cNvSpPr>
              <a:spLocks/>
            </p:cNvSpPr>
            <p:nvPr/>
          </p:nvSpPr>
          <p:spPr bwMode="black">
            <a:xfrm>
              <a:off x="8709026" y="2282826"/>
              <a:ext cx="1119188" cy="1668463"/>
            </a:xfrm>
            <a:custGeom>
              <a:avLst/>
              <a:gdLst>
                <a:gd name="T0" fmla="*/ 1923 w 3105"/>
                <a:gd name="T1" fmla="*/ 2683 h 4625"/>
                <a:gd name="T2" fmla="*/ 3105 w 3105"/>
                <a:gd name="T3" fmla="*/ 4625 h 4625"/>
                <a:gd name="T4" fmla="*/ 2121 w 3105"/>
                <a:gd name="T5" fmla="*/ 4625 h 4625"/>
                <a:gd name="T6" fmla="*/ 1328 w 3105"/>
                <a:gd name="T7" fmla="*/ 3335 h 4625"/>
                <a:gd name="T8" fmla="*/ 901 w 3105"/>
                <a:gd name="T9" fmla="*/ 3878 h 4625"/>
                <a:gd name="T10" fmla="*/ 901 w 3105"/>
                <a:gd name="T11" fmla="*/ 4625 h 4625"/>
                <a:gd name="T12" fmla="*/ 0 w 3105"/>
                <a:gd name="T13" fmla="*/ 4625 h 4625"/>
                <a:gd name="T14" fmla="*/ 0 w 3105"/>
                <a:gd name="T15" fmla="*/ 0 h 4625"/>
                <a:gd name="T16" fmla="*/ 901 w 3105"/>
                <a:gd name="T17" fmla="*/ 0 h 4625"/>
                <a:gd name="T18" fmla="*/ 901 w 3105"/>
                <a:gd name="T19" fmla="*/ 2134 h 4625"/>
                <a:gd name="T20" fmla="*/ 856 w 3105"/>
                <a:gd name="T21" fmla="*/ 2926 h 4625"/>
                <a:gd name="T22" fmla="*/ 875 w 3105"/>
                <a:gd name="T23" fmla="*/ 2926 h 4625"/>
                <a:gd name="T24" fmla="*/ 1265 w 3105"/>
                <a:gd name="T25" fmla="*/ 2325 h 4625"/>
                <a:gd name="T26" fmla="*/ 1955 w 3105"/>
                <a:gd name="T27" fmla="*/ 1405 h 4625"/>
                <a:gd name="T28" fmla="*/ 3009 w 3105"/>
                <a:gd name="T29" fmla="*/ 1405 h 4625"/>
                <a:gd name="T30" fmla="*/ 1923 w 3105"/>
                <a:gd name="T31" fmla="*/ 2683 h 4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05" h="4625">
                  <a:moveTo>
                    <a:pt x="1923" y="2683"/>
                  </a:moveTo>
                  <a:lnTo>
                    <a:pt x="3105" y="4625"/>
                  </a:lnTo>
                  <a:lnTo>
                    <a:pt x="2121" y="4625"/>
                  </a:lnTo>
                  <a:lnTo>
                    <a:pt x="1328" y="3335"/>
                  </a:lnTo>
                  <a:lnTo>
                    <a:pt x="901" y="3878"/>
                  </a:lnTo>
                  <a:lnTo>
                    <a:pt x="901" y="4625"/>
                  </a:lnTo>
                  <a:lnTo>
                    <a:pt x="0" y="4625"/>
                  </a:lnTo>
                  <a:lnTo>
                    <a:pt x="0" y="0"/>
                  </a:lnTo>
                  <a:lnTo>
                    <a:pt x="901" y="0"/>
                  </a:lnTo>
                  <a:lnTo>
                    <a:pt x="901" y="2134"/>
                  </a:lnTo>
                  <a:cubicBezTo>
                    <a:pt x="901" y="2530"/>
                    <a:pt x="856" y="2926"/>
                    <a:pt x="856" y="2926"/>
                  </a:cubicBezTo>
                  <a:lnTo>
                    <a:pt x="875" y="2926"/>
                  </a:lnTo>
                  <a:cubicBezTo>
                    <a:pt x="875" y="2926"/>
                    <a:pt x="1086" y="2574"/>
                    <a:pt x="1265" y="2325"/>
                  </a:cubicBezTo>
                  <a:lnTo>
                    <a:pt x="1955" y="1405"/>
                  </a:lnTo>
                  <a:lnTo>
                    <a:pt x="3009" y="1405"/>
                  </a:lnTo>
                  <a:lnTo>
                    <a:pt x="1923" y="26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0" name="Freeform 9"/>
            <p:cNvSpPr>
              <a:spLocks/>
            </p:cNvSpPr>
            <p:nvPr/>
          </p:nvSpPr>
          <p:spPr bwMode="black">
            <a:xfrm>
              <a:off x="7353301" y="2762251"/>
              <a:ext cx="1027113" cy="1189038"/>
            </a:xfrm>
            <a:custGeom>
              <a:avLst/>
              <a:gdLst>
                <a:gd name="T0" fmla="*/ 2850 w 2850"/>
                <a:gd name="T1" fmla="*/ 1232 h 3296"/>
                <a:gd name="T2" fmla="*/ 1840 w 2850"/>
                <a:gd name="T3" fmla="*/ 0 h 3296"/>
                <a:gd name="T4" fmla="*/ 876 w 2850"/>
                <a:gd name="T5" fmla="*/ 607 h 3296"/>
                <a:gd name="T6" fmla="*/ 856 w 2850"/>
                <a:gd name="T7" fmla="*/ 607 h 3296"/>
                <a:gd name="T8" fmla="*/ 901 w 2850"/>
                <a:gd name="T9" fmla="*/ 76 h 3296"/>
                <a:gd name="T10" fmla="*/ 0 w 2850"/>
                <a:gd name="T11" fmla="*/ 76 h 3296"/>
                <a:gd name="T12" fmla="*/ 0 w 2850"/>
                <a:gd name="T13" fmla="*/ 3296 h 3296"/>
                <a:gd name="T14" fmla="*/ 901 w 2850"/>
                <a:gd name="T15" fmla="*/ 3296 h 3296"/>
                <a:gd name="T16" fmla="*/ 901 w 2850"/>
                <a:gd name="T17" fmla="*/ 1386 h 3296"/>
                <a:gd name="T18" fmla="*/ 1457 w 2850"/>
                <a:gd name="T19" fmla="*/ 760 h 3296"/>
                <a:gd name="T20" fmla="*/ 1942 w 2850"/>
                <a:gd name="T21" fmla="*/ 1412 h 3296"/>
                <a:gd name="T22" fmla="*/ 1942 w 2850"/>
                <a:gd name="T23" fmla="*/ 3296 h 3296"/>
                <a:gd name="T24" fmla="*/ 2850 w 2850"/>
                <a:gd name="T25" fmla="*/ 3296 h 3296"/>
                <a:gd name="T26" fmla="*/ 2850 w 2850"/>
                <a:gd name="T27" fmla="*/ 1232 h 3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50" h="3296">
                  <a:moveTo>
                    <a:pt x="2850" y="1232"/>
                  </a:moveTo>
                  <a:cubicBezTo>
                    <a:pt x="2850" y="434"/>
                    <a:pt x="2459" y="0"/>
                    <a:pt x="1840" y="0"/>
                  </a:cubicBezTo>
                  <a:cubicBezTo>
                    <a:pt x="1309" y="0"/>
                    <a:pt x="1035" y="312"/>
                    <a:pt x="876" y="607"/>
                  </a:cubicBezTo>
                  <a:lnTo>
                    <a:pt x="856" y="607"/>
                  </a:lnTo>
                  <a:lnTo>
                    <a:pt x="901" y="76"/>
                  </a:lnTo>
                  <a:lnTo>
                    <a:pt x="0" y="76"/>
                  </a:lnTo>
                  <a:lnTo>
                    <a:pt x="0" y="3296"/>
                  </a:lnTo>
                  <a:lnTo>
                    <a:pt x="901" y="3296"/>
                  </a:lnTo>
                  <a:lnTo>
                    <a:pt x="901" y="1386"/>
                  </a:lnTo>
                  <a:cubicBezTo>
                    <a:pt x="901" y="1015"/>
                    <a:pt x="1118" y="760"/>
                    <a:pt x="1457" y="760"/>
                  </a:cubicBezTo>
                  <a:cubicBezTo>
                    <a:pt x="1795" y="760"/>
                    <a:pt x="1942" y="983"/>
                    <a:pt x="1942" y="1412"/>
                  </a:cubicBezTo>
                  <a:lnTo>
                    <a:pt x="1942" y="3296"/>
                  </a:lnTo>
                  <a:lnTo>
                    <a:pt x="2850" y="3296"/>
                  </a:lnTo>
                  <a:lnTo>
                    <a:pt x="2850" y="12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1" name="Freeform 10"/>
            <p:cNvSpPr>
              <a:spLocks/>
            </p:cNvSpPr>
            <p:nvPr/>
          </p:nvSpPr>
          <p:spPr bwMode="black">
            <a:xfrm>
              <a:off x="6664326" y="2287588"/>
              <a:ext cx="377825" cy="363538"/>
            </a:xfrm>
            <a:custGeom>
              <a:avLst/>
              <a:gdLst>
                <a:gd name="T0" fmla="*/ 1047 w 1047"/>
                <a:gd name="T1" fmla="*/ 504 h 1009"/>
                <a:gd name="T2" fmla="*/ 524 w 1047"/>
                <a:gd name="T3" fmla="*/ 1009 h 1009"/>
                <a:gd name="T4" fmla="*/ 0 w 1047"/>
                <a:gd name="T5" fmla="*/ 504 h 1009"/>
                <a:gd name="T6" fmla="*/ 524 w 1047"/>
                <a:gd name="T7" fmla="*/ 0 h 1009"/>
                <a:gd name="T8" fmla="*/ 1047 w 1047"/>
                <a:gd name="T9" fmla="*/ 504 h 1009"/>
              </a:gdLst>
              <a:ahLst/>
              <a:cxnLst>
                <a:cxn ang="0">
                  <a:pos x="T0" y="T1"/>
                </a:cxn>
                <a:cxn ang="0">
                  <a:pos x="T2" y="T3"/>
                </a:cxn>
                <a:cxn ang="0">
                  <a:pos x="T4" y="T5"/>
                </a:cxn>
                <a:cxn ang="0">
                  <a:pos x="T6" y="T7"/>
                </a:cxn>
                <a:cxn ang="0">
                  <a:pos x="T8" y="T9"/>
                </a:cxn>
              </a:cxnLst>
              <a:rect l="0" t="0" r="r" b="b"/>
              <a:pathLst>
                <a:path w="1047" h="1009">
                  <a:moveTo>
                    <a:pt x="1047" y="504"/>
                  </a:moveTo>
                  <a:cubicBezTo>
                    <a:pt x="1047" y="798"/>
                    <a:pt x="817" y="1009"/>
                    <a:pt x="524" y="1009"/>
                  </a:cubicBezTo>
                  <a:cubicBezTo>
                    <a:pt x="229" y="1009"/>
                    <a:pt x="0" y="798"/>
                    <a:pt x="0" y="504"/>
                  </a:cubicBezTo>
                  <a:cubicBezTo>
                    <a:pt x="0" y="211"/>
                    <a:pt x="229" y="0"/>
                    <a:pt x="524" y="0"/>
                  </a:cubicBezTo>
                  <a:cubicBezTo>
                    <a:pt x="817" y="0"/>
                    <a:pt x="1047" y="211"/>
                    <a:pt x="1047" y="5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3" name="Rectangle 11"/>
            <p:cNvSpPr>
              <a:spLocks noChangeArrowheads="1"/>
            </p:cNvSpPr>
            <p:nvPr/>
          </p:nvSpPr>
          <p:spPr bwMode="black">
            <a:xfrm>
              <a:off x="6689726" y="2789238"/>
              <a:ext cx="327025" cy="1162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4" name="Freeform 12"/>
            <p:cNvSpPr>
              <a:spLocks/>
            </p:cNvSpPr>
            <p:nvPr/>
          </p:nvSpPr>
          <p:spPr bwMode="black">
            <a:xfrm>
              <a:off x="5399088" y="2762251"/>
              <a:ext cx="1047750" cy="1216025"/>
            </a:xfrm>
            <a:custGeom>
              <a:avLst/>
              <a:gdLst>
                <a:gd name="T0" fmla="*/ 2025 w 2907"/>
                <a:gd name="T1" fmla="*/ 2402 h 3373"/>
                <a:gd name="T2" fmla="*/ 1253 w 2907"/>
                <a:gd name="T3" fmla="*/ 1974 h 3373"/>
                <a:gd name="T4" fmla="*/ 160 w 2907"/>
                <a:gd name="T5" fmla="*/ 990 h 3373"/>
                <a:gd name="T6" fmla="*/ 1431 w 2907"/>
                <a:gd name="T7" fmla="*/ 0 h 3373"/>
                <a:gd name="T8" fmla="*/ 2907 w 2907"/>
                <a:gd name="T9" fmla="*/ 734 h 3373"/>
                <a:gd name="T10" fmla="*/ 2133 w 2907"/>
                <a:gd name="T11" fmla="*/ 1169 h 3373"/>
                <a:gd name="T12" fmla="*/ 1463 w 2907"/>
                <a:gd name="T13" fmla="*/ 657 h 3373"/>
                <a:gd name="T14" fmla="*/ 1042 w 2907"/>
                <a:gd name="T15" fmla="*/ 945 h 3373"/>
                <a:gd name="T16" fmla="*/ 1943 w 2907"/>
                <a:gd name="T17" fmla="*/ 1367 h 3373"/>
                <a:gd name="T18" fmla="*/ 2907 w 2907"/>
                <a:gd name="T19" fmla="*/ 2344 h 3373"/>
                <a:gd name="T20" fmla="*/ 1610 w 2907"/>
                <a:gd name="T21" fmla="*/ 3373 h 3373"/>
                <a:gd name="T22" fmla="*/ 0 w 2907"/>
                <a:gd name="T23" fmla="*/ 2543 h 3373"/>
                <a:gd name="T24" fmla="*/ 786 w 2907"/>
                <a:gd name="T25" fmla="*/ 2102 h 3373"/>
                <a:gd name="T26" fmla="*/ 1598 w 2907"/>
                <a:gd name="T27" fmla="*/ 2715 h 3373"/>
                <a:gd name="T28" fmla="*/ 2025 w 2907"/>
                <a:gd name="T29" fmla="*/ 2402 h 3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7" h="3373">
                  <a:moveTo>
                    <a:pt x="2025" y="2402"/>
                  </a:moveTo>
                  <a:cubicBezTo>
                    <a:pt x="2025" y="2146"/>
                    <a:pt x="1667" y="2089"/>
                    <a:pt x="1253" y="1974"/>
                  </a:cubicBezTo>
                  <a:cubicBezTo>
                    <a:pt x="766" y="1846"/>
                    <a:pt x="160" y="1603"/>
                    <a:pt x="160" y="990"/>
                  </a:cubicBezTo>
                  <a:cubicBezTo>
                    <a:pt x="160" y="383"/>
                    <a:pt x="741" y="0"/>
                    <a:pt x="1431" y="0"/>
                  </a:cubicBezTo>
                  <a:cubicBezTo>
                    <a:pt x="2070" y="0"/>
                    <a:pt x="2658" y="306"/>
                    <a:pt x="2907" y="734"/>
                  </a:cubicBezTo>
                  <a:lnTo>
                    <a:pt x="2133" y="1169"/>
                  </a:lnTo>
                  <a:cubicBezTo>
                    <a:pt x="2057" y="881"/>
                    <a:pt x="1814" y="657"/>
                    <a:pt x="1463" y="657"/>
                  </a:cubicBezTo>
                  <a:cubicBezTo>
                    <a:pt x="1233" y="657"/>
                    <a:pt x="1042" y="760"/>
                    <a:pt x="1042" y="945"/>
                  </a:cubicBezTo>
                  <a:cubicBezTo>
                    <a:pt x="1042" y="1188"/>
                    <a:pt x="1463" y="1213"/>
                    <a:pt x="1943" y="1367"/>
                  </a:cubicBezTo>
                  <a:cubicBezTo>
                    <a:pt x="2447" y="1527"/>
                    <a:pt x="2907" y="1757"/>
                    <a:pt x="2907" y="2344"/>
                  </a:cubicBezTo>
                  <a:cubicBezTo>
                    <a:pt x="2907" y="2990"/>
                    <a:pt x="2306" y="3373"/>
                    <a:pt x="1610" y="3373"/>
                  </a:cubicBezTo>
                  <a:cubicBezTo>
                    <a:pt x="856" y="3373"/>
                    <a:pt x="262" y="3053"/>
                    <a:pt x="0" y="2543"/>
                  </a:cubicBezTo>
                  <a:lnTo>
                    <a:pt x="786" y="2102"/>
                  </a:lnTo>
                  <a:cubicBezTo>
                    <a:pt x="888" y="2453"/>
                    <a:pt x="1169" y="2715"/>
                    <a:pt x="1598" y="2715"/>
                  </a:cubicBezTo>
                  <a:cubicBezTo>
                    <a:pt x="1847" y="2715"/>
                    <a:pt x="2025" y="2606"/>
                    <a:pt x="2025" y="24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5" name="Freeform 13"/>
            <p:cNvSpPr>
              <a:spLocks/>
            </p:cNvSpPr>
            <p:nvPr/>
          </p:nvSpPr>
          <p:spPr bwMode="black">
            <a:xfrm>
              <a:off x="4770438" y="2295526"/>
              <a:ext cx="563563" cy="1677988"/>
            </a:xfrm>
            <a:custGeom>
              <a:avLst/>
              <a:gdLst>
                <a:gd name="T0" fmla="*/ 907 w 1565"/>
                <a:gd name="T1" fmla="*/ 0 h 4657"/>
                <a:gd name="T2" fmla="*/ 0 w 1565"/>
                <a:gd name="T3" fmla="*/ 0 h 4657"/>
                <a:gd name="T4" fmla="*/ 0 w 1565"/>
                <a:gd name="T5" fmla="*/ 3706 h 4657"/>
                <a:gd name="T6" fmla="*/ 214 w 1565"/>
                <a:gd name="T7" fmla="*/ 4430 h 4657"/>
                <a:gd name="T8" fmla="*/ 894 w 1565"/>
                <a:gd name="T9" fmla="*/ 4657 h 4657"/>
                <a:gd name="T10" fmla="*/ 1220 w 1565"/>
                <a:gd name="T11" fmla="*/ 4622 h 4657"/>
                <a:gd name="T12" fmla="*/ 1488 w 1565"/>
                <a:gd name="T13" fmla="*/ 4523 h 4657"/>
                <a:gd name="T14" fmla="*/ 1565 w 1565"/>
                <a:gd name="T15" fmla="*/ 3916 h 4657"/>
                <a:gd name="T16" fmla="*/ 1377 w 1565"/>
                <a:gd name="T17" fmla="*/ 3970 h 4657"/>
                <a:gd name="T18" fmla="*/ 1188 w 1565"/>
                <a:gd name="T19" fmla="*/ 3986 h 4657"/>
                <a:gd name="T20" fmla="*/ 974 w 1565"/>
                <a:gd name="T21" fmla="*/ 3897 h 4657"/>
                <a:gd name="T22" fmla="*/ 907 w 1565"/>
                <a:gd name="T23" fmla="*/ 3577 h 4657"/>
                <a:gd name="T24" fmla="*/ 907 w 1565"/>
                <a:gd name="T25" fmla="*/ 0 h 4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5" h="4657">
                  <a:moveTo>
                    <a:pt x="907" y="0"/>
                  </a:moveTo>
                  <a:lnTo>
                    <a:pt x="0" y="0"/>
                  </a:lnTo>
                  <a:lnTo>
                    <a:pt x="0" y="3706"/>
                  </a:lnTo>
                  <a:cubicBezTo>
                    <a:pt x="0" y="4037"/>
                    <a:pt x="71" y="4279"/>
                    <a:pt x="214" y="4430"/>
                  </a:cubicBezTo>
                  <a:cubicBezTo>
                    <a:pt x="357" y="4582"/>
                    <a:pt x="583" y="4657"/>
                    <a:pt x="894" y="4657"/>
                  </a:cubicBezTo>
                  <a:cubicBezTo>
                    <a:pt x="1001" y="4657"/>
                    <a:pt x="1109" y="4645"/>
                    <a:pt x="1220" y="4622"/>
                  </a:cubicBezTo>
                  <a:cubicBezTo>
                    <a:pt x="1331" y="4599"/>
                    <a:pt x="1420" y="4566"/>
                    <a:pt x="1488" y="4523"/>
                  </a:cubicBezTo>
                  <a:lnTo>
                    <a:pt x="1565" y="3916"/>
                  </a:lnTo>
                  <a:cubicBezTo>
                    <a:pt x="1493" y="3942"/>
                    <a:pt x="1429" y="3960"/>
                    <a:pt x="1377" y="3970"/>
                  </a:cubicBezTo>
                  <a:cubicBezTo>
                    <a:pt x="1324" y="3981"/>
                    <a:pt x="1260" y="3986"/>
                    <a:pt x="1188" y="3986"/>
                  </a:cubicBezTo>
                  <a:cubicBezTo>
                    <a:pt x="1069" y="3986"/>
                    <a:pt x="1019" y="3957"/>
                    <a:pt x="974" y="3897"/>
                  </a:cubicBezTo>
                  <a:cubicBezTo>
                    <a:pt x="929" y="3837"/>
                    <a:pt x="907" y="3731"/>
                    <a:pt x="907" y="3577"/>
                  </a:cubicBezTo>
                  <a:lnTo>
                    <a:pt x="9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6" name="Freeform 14"/>
            <p:cNvSpPr>
              <a:spLocks noEditPoints="1"/>
            </p:cNvSpPr>
            <p:nvPr/>
          </p:nvSpPr>
          <p:spPr bwMode="black">
            <a:xfrm>
              <a:off x="3455988" y="2762251"/>
              <a:ext cx="1073150" cy="1216025"/>
            </a:xfrm>
            <a:custGeom>
              <a:avLst/>
              <a:gdLst>
                <a:gd name="T0" fmla="*/ 1540 w 2977"/>
                <a:gd name="T1" fmla="*/ 651 h 3373"/>
                <a:gd name="T2" fmla="*/ 869 w 2977"/>
                <a:gd name="T3" fmla="*/ 1328 h 3373"/>
                <a:gd name="T4" fmla="*/ 2140 w 2977"/>
                <a:gd name="T5" fmla="*/ 1328 h 3373"/>
                <a:gd name="T6" fmla="*/ 1540 w 2977"/>
                <a:gd name="T7" fmla="*/ 651 h 3373"/>
                <a:gd name="T8" fmla="*/ 2932 w 2977"/>
                <a:gd name="T9" fmla="*/ 1929 h 3373"/>
                <a:gd name="T10" fmla="*/ 850 w 2977"/>
                <a:gd name="T11" fmla="*/ 1929 h 3373"/>
                <a:gd name="T12" fmla="*/ 1559 w 2977"/>
                <a:gd name="T13" fmla="*/ 2708 h 3373"/>
                <a:gd name="T14" fmla="*/ 2179 w 2977"/>
                <a:gd name="T15" fmla="*/ 2178 h 3373"/>
                <a:gd name="T16" fmla="*/ 2938 w 2977"/>
                <a:gd name="T17" fmla="*/ 2606 h 3373"/>
                <a:gd name="T18" fmla="*/ 1559 w 2977"/>
                <a:gd name="T19" fmla="*/ 3373 h 3373"/>
                <a:gd name="T20" fmla="*/ 0 w 2977"/>
                <a:gd name="T21" fmla="*/ 1686 h 3373"/>
                <a:gd name="T22" fmla="*/ 1540 w 2977"/>
                <a:gd name="T23" fmla="*/ 0 h 3373"/>
                <a:gd name="T24" fmla="*/ 2977 w 2977"/>
                <a:gd name="T25" fmla="*/ 1488 h 3373"/>
                <a:gd name="T26" fmla="*/ 2932 w 2977"/>
                <a:gd name="T27" fmla="*/ 1929 h 3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77" h="3373">
                  <a:moveTo>
                    <a:pt x="1540" y="651"/>
                  </a:moveTo>
                  <a:cubicBezTo>
                    <a:pt x="1207" y="651"/>
                    <a:pt x="939" y="887"/>
                    <a:pt x="869" y="1328"/>
                  </a:cubicBezTo>
                  <a:lnTo>
                    <a:pt x="2140" y="1328"/>
                  </a:lnTo>
                  <a:cubicBezTo>
                    <a:pt x="2140" y="939"/>
                    <a:pt x="1891" y="651"/>
                    <a:pt x="1540" y="651"/>
                  </a:cubicBezTo>
                  <a:close/>
                  <a:moveTo>
                    <a:pt x="2932" y="1929"/>
                  </a:moveTo>
                  <a:lnTo>
                    <a:pt x="850" y="1929"/>
                  </a:lnTo>
                  <a:cubicBezTo>
                    <a:pt x="888" y="2453"/>
                    <a:pt x="1182" y="2708"/>
                    <a:pt x="1559" y="2708"/>
                  </a:cubicBezTo>
                  <a:cubicBezTo>
                    <a:pt x="1897" y="2708"/>
                    <a:pt x="2127" y="2485"/>
                    <a:pt x="2179" y="2178"/>
                  </a:cubicBezTo>
                  <a:lnTo>
                    <a:pt x="2938" y="2606"/>
                  </a:lnTo>
                  <a:cubicBezTo>
                    <a:pt x="2715" y="3015"/>
                    <a:pt x="2230" y="3373"/>
                    <a:pt x="1559" y="3373"/>
                  </a:cubicBezTo>
                  <a:cubicBezTo>
                    <a:pt x="658" y="3373"/>
                    <a:pt x="0" y="2747"/>
                    <a:pt x="0" y="1686"/>
                  </a:cubicBezTo>
                  <a:cubicBezTo>
                    <a:pt x="0" y="638"/>
                    <a:pt x="671" y="0"/>
                    <a:pt x="1540" y="0"/>
                  </a:cubicBezTo>
                  <a:cubicBezTo>
                    <a:pt x="2402" y="0"/>
                    <a:pt x="2977" y="613"/>
                    <a:pt x="2977" y="1488"/>
                  </a:cubicBezTo>
                  <a:cubicBezTo>
                    <a:pt x="2977" y="1750"/>
                    <a:pt x="2932" y="1929"/>
                    <a:pt x="2932" y="19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7" name="Freeform 15"/>
            <p:cNvSpPr>
              <a:spLocks/>
            </p:cNvSpPr>
            <p:nvPr/>
          </p:nvSpPr>
          <p:spPr bwMode="black">
            <a:xfrm>
              <a:off x="1879601" y="2357438"/>
              <a:ext cx="1311275" cy="1593850"/>
            </a:xfrm>
            <a:custGeom>
              <a:avLst/>
              <a:gdLst>
                <a:gd name="T0" fmla="*/ 2702 w 3641"/>
                <a:gd name="T1" fmla="*/ 4420 h 4420"/>
                <a:gd name="T2" fmla="*/ 3641 w 3641"/>
                <a:gd name="T3" fmla="*/ 4420 h 4420"/>
                <a:gd name="T4" fmla="*/ 3641 w 3641"/>
                <a:gd name="T5" fmla="*/ 0 h 4420"/>
                <a:gd name="T6" fmla="*/ 2702 w 3641"/>
                <a:gd name="T7" fmla="*/ 0 h 4420"/>
                <a:gd name="T8" fmla="*/ 2702 w 3641"/>
                <a:gd name="T9" fmla="*/ 1750 h 4420"/>
                <a:gd name="T10" fmla="*/ 939 w 3641"/>
                <a:gd name="T11" fmla="*/ 1750 h 4420"/>
                <a:gd name="T12" fmla="*/ 939 w 3641"/>
                <a:gd name="T13" fmla="*/ 0 h 4420"/>
                <a:gd name="T14" fmla="*/ 0 w 3641"/>
                <a:gd name="T15" fmla="*/ 0 h 4420"/>
                <a:gd name="T16" fmla="*/ 0 w 3641"/>
                <a:gd name="T17" fmla="*/ 4420 h 4420"/>
                <a:gd name="T18" fmla="*/ 939 w 3641"/>
                <a:gd name="T19" fmla="*/ 4420 h 4420"/>
                <a:gd name="T20" fmla="*/ 939 w 3641"/>
                <a:gd name="T21" fmla="*/ 2586 h 4420"/>
                <a:gd name="T22" fmla="*/ 2702 w 3641"/>
                <a:gd name="T23" fmla="*/ 2586 h 4420"/>
                <a:gd name="T24" fmla="*/ 2702 w 3641"/>
                <a:gd name="T25" fmla="*/ 4420 h 4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41" h="4420">
                  <a:moveTo>
                    <a:pt x="2702" y="4420"/>
                  </a:moveTo>
                  <a:lnTo>
                    <a:pt x="3641" y="4420"/>
                  </a:lnTo>
                  <a:lnTo>
                    <a:pt x="3641" y="0"/>
                  </a:lnTo>
                  <a:lnTo>
                    <a:pt x="2702" y="0"/>
                  </a:lnTo>
                  <a:lnTo>
                    <a:pt x="2702" y="1750"/>
                  </a:lnTo>
                  <a:lnTo>
                    <a:pt x="939" y="1750"/>
                  </a:lnTo>
                  <a:lnTo>
                    <a:pt x="939" y="0"/>
                  </a:lnTo>
                  <a:lnTo>
                    <a:pt x="0" y="0"/>
                  </a:lnTo>
                  <a:lnTo>
                    <a:pt x="0" y="4420"/>
                  </a:lnTo>
                  <a:lnTo>
                    <a:pt x="939" y="4420"/>
                  </a:lnTo>
                  <a:lnTo>
                    <a:pt x="939" y="2586"/>
                  </a:lnTo>
                  <a:lnTo>
                    <a:pt x="2702" y="2586"/>
                  </a:lnTo>
                  <a:lnTo>
                    <a:pt x="2702" y="44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grpSp>
      <p:sp>
        <p:nvSpPr>
          <p:cNvPr id="2" name="Otsikko 1"/>
          <p:cNvSpPr>
            <a:spLocks noGrp="1"/>
          </p:cNvSpPr>
          <p:nvPr>
            <p:ph type="ctrTitle"/>
          </p:nvPr>
        </p:nvSpPr>
        <p:spPr>
          <a:xfrm>
            <a:off x="408563" y="457200"/>
            <a:ext cx="10739336" cy="2071991"/>
          </a:xfrm>
        </p:spPr>
        <p:txBody>
          <a:bodyPr/>
          <a:lstStyle>
            <a:lvl1pPr algn="l">
              <a:lnSpc>
                <a:spcPct val="85000"/>
              </a:lnSpc>
              <a:defRPr sz="7000">
                <a:solidFill>
                  <a:srgbClr val="FFFFFF"/>
                </a:solidFill>
                <a:latin typeface="+mj-lt"/>
              </a:defRPr>
            </a:lvl1pPr>
          </a:lstStyle>
          <a:p>
            <a:r>
              <a:rPr lang="fi-FI"/>
              <a:t>Muokkaa ots. perustyyl. napsautt.</a:t>
            </a:r>
          </a:p>
        </p:txBody>
      </p:sp>
      <p:sp>
        <p:nvSpPr>
          <p:cNvPr id="12" name="Tekstin paikkamerkki 11"/>
          <p:cNvSpPr>
            <a:spLocks noGrp="1"/>
          </p:cNvSpPr>
          <p:nvPr>
            <p:ph type="body" sz="quarter" idx="13"/>
          </p:nvPr>
        </p:nvSpPr>
        <p:spPr>
          <a:xfrm>
            <a:off x="447472" y="2665378"/>
            <a:ext cx="10709478" cy="972000"/>
          </a:xfrm>
        </p:spPr>
        <p:txBody>
          <a:bodyPr/>
          <a:lstStyle>
            <a:lvl1pPr marL="0" indent="0">
              <a:buNone/>
              <a:defRPr b="1">
                <a:solidFill>
                  <a:srgbClr val="FFFFFF"/>
                </a:solidFill>
                <a:latin typeface="+mj-lt"/>
              </a:defRPr>
            </a:lvl1pPr>
          </a:lstStyle>
          <a:p>
            <a:pPr lvl="0"/>
            <a:r>
              <a:rPr lang="fi-FI"/>
              <a:t>Muokkaa tekstin perustyylejä napsauttamalla</a:t>
            </a:r>
          </a:p>
        </p:txBody>
      </p:sp>
    </p:spTree>
    <p:extLst>
      <p:ext uri="{BB962C8B-B14F-4D97-AF65-F5344CB8AC3E}">
        <p14:creationId xmlns:p14="http://schemas.microsoft.com/office/powerpoint/2010/main" val="1483938452"/>
      </p:ext>
    </p:extLst>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showMasterSp="0" preserve="1" userDrawn="1">
  <p:cSld name="Kansi 2 B">
    <p:bg>
      <p:bgPr>
        <a:solidFill>
          <a:srgbClr val="9FC9EB"/>
        </a:solidFill>
        <a:effectLst/>
      </p:bgPr>
    </p:bg>
    <p:spTree>
      <p:nvGrpSpPr>
        <p:cNvPr id="1" name=""/>
        <p:cNvGrpSpPr/>
        <p:nvPr/>
      </p:nvGrpSpPr>
      <p:grpSpPr>
        <a:xfrm>
          <a:off x="0" y="0"/>
          <a:ext cx="0" cy="0"/>
          <a:chOff x="0" y="0"/>
          <a:chExt cx="0" cy="0"/>
        </a:xfrm>
      </p:grpSpPr>
      <p:sp>
        <p:nvSpPr>
          <p:cNvPr id="4" name="Freeform 5"/>
          <p:cNvSpPr>
            <a:spLocks/>
          </p:cNvSpPr>
          <p:nvPr/>
        </p:nvSpPr>
        <p:spPr bwMode="auto">
          <a:xfrm>
            <a:off x="0" y="0"/>
            <a:ext cx="12193588" cy="5572125"/>
          </a:xfrm>
          <a:custGeom>
            <a:avLst/>
            <a:gdLst>
              <a:gd name="T0" fmla="*/ 0 w 25400"/>
              <a:gd name="T1" fmla="*/ 4766642 h 11590"/>
              <a:gd name="T2" fmla="*/ 1219320 w 25400"/>
              <a:gd name="T3" fmla="*/ 5572461 h 11590"/>
              <a:gd name="T4" fmla="*/ 2438640 w 25400"/>
              <a:gd name="T5" fmla="*/ 4766642 h 11590"/>
              <a:gd name="T6" fmla="*/ 3657960 w 25400"/>
              <a:gd name="T7" fmla="*/ 5572461 h 11590"/>
              <a:gd name="T8" fmla="*/ 4877280 w 25400"/>
              <a:gd name="T9" fmla="*/ 4766642 h 11590"/>
              <a:gd name="T10" fmla="*/ 6096600 w 25400"/>
              <a:gd name="T11" fmla="*/ 5572461 h 11590"/>
              <a:gd name="T12" fmla="*/ 7315920 w 25400"/>
              <a:gd name="T13" fmla="*/ 4766642 h 11590"/>
              <a:gd name="T14" fmla="*/ 8535240 w 25400"/>
              <a:gd name="T15" fmla="*/ 5572461 h 11590"/>
              <a:gd name="T16" fmla="*/ 9754560 w 25400"/>
              <a:gd name="T17" fmla="*/ 4766642 h 11590"/>
              <a:gd name="T18" fmla="*/ 10973880 w 25400"/>
              <a:gd name="T19" fmla="*/ 5572461 h 11590"/>
              <a:gd name="T20" fmla="*/ 12193200 w 25400"/>
              <a:gd name="T21" fmla="*/ 4766642 h 11590"/>
              <a:gd name="T22" fmla="*/ 12193200 w 25400"/>
              <a:gd name="T23" fmla="*/ 0 h 11590"/>
              <a:gd name="T24" fmla="*/ 0 w 25400"/>
              <a:gd name="T25" fmla="*/ 0 h 11590"/>
              <a:gd name="T26" fmla="*/ 0 w 25400"/>
              <a:gd name="T27" fmla="*/ 4766642 h 1159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5400" h="11590">
                <a:moveTo>
                  <a:pt x="0" y="9914"/>
                </a:moveTo>
                <a:cubicBezTo>
                  <a:pt x="1140" y="9914"/>
                  <a:pt x="2118" y="10605"/>
                  <a:pt x="2540" y="11590"/>
                </a:cubicBezTo>
                <a:cubicBezTo>
                  <a:pt x="2962" y="10605"/>
                  <a:pt x="3940" y="9914"/>
                  <a:pt x="5080" y="9914"/>
                </a:cubicBezTo>
                <a:cubicBezTo>
                  <a:pt x="6220" y="9914"/>
                  <a:pt x="7198" y="10605"/>
                  <a:pt x="7620" y="11590"/>
                </a:cubicBezTo>
                <a:cubicBezTo>
                  <a:pt x="8042" y="10605"/>
                  <a:pt x="9020" y="9914"/>
                  <a:pt x="10160" y="9914"/>
                </a:cubicBezTo>
                <a:cubicBezTo>
                  <a:pt x="11300" y="9914"/>
                  <a:pt x="12278" y="10605"/>
                  <a:pt x="12700" y="11590"/>
                </a:cubicBezTo>
                <a:cubicBezTo>
                  <a:pt x="13122" y="10605"/>
                  <a:pt x="14100" y="9914"/>
                  <a:pt x="15240" y="9914"/>
                </a:cubicBezTo>
                <a:cubicBezTo>
                  <a:pt x="16380" y="9914"/>
                  <a:pt x="17358" y="10605"/>
                  <a:pt x="17780" y="11590"/>
                </a:cubicBezTo>
                <a:cubicBezTo>
                  <a:pt x="18202" y="10605"/>
                  <a:pt x="19180" y="9914"/>
                  <a:pt x="20320" y="9914"/>
                </a:cubicBezTo>
                <a:cubicBezTo>
                  <a:pt x="21460" y="9914"/>
                  <a:pt x="22438" y="10605"/>
                  <a:pt x="22860" y="11590"/>
                </a:cubicBezTo>
                <a:cubicBezTo>
                  <a:pt x="23282" y="10605"/>
                  <a:pt x="24260" y="9914"/>
                  <a:pt x="25400" y="9914"/>
                </a:cubicBezTo>
                <a:lnTo>
                  <a:pt x="25400" y="0"/>
                </a:lnTo>
                <a:lnTo>
                  <a:pt x="0" y="0"/>
                </a:lnTo>
                <a:lnTo>
                  <a:pt x="0" y="9914"/>
                </a:lnTo>
                <a:close/>
              </a:path>
            </a:pathLst>
          </a:custGeom>
          <a:solidFill>
            <a:srgbClr val="00D7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i-FI"/>
          </a:p>
        </p:txBody>
      </p:sp>
      <p:grpSp>
        <p:nvGrpSpPr>
          <p:cNvPr id="5" name="Ryhmä 14"/>
          <p:cNvGrpSpPr/>
          <p:nvPr/>
        </p:nvGrpSpPr>
        <p:grpSpPr bwMode="black">
          <a:xfrm>
            <a:off x="465667" y="5813465"/>
            <a:ext cx="1295039" cy="601443"/>
            <a:chOff x="228601" y="704851"/>
            <a:chExt cx="11734800" cy="5449888"/>
          </a:xfrm>
          <a:solidFill>
            <a:srgbClr val="FFFFFF"/>
          </a:solidFill>
        </p:grpSpPr>
        <p:sp>
          <p:nvSpPr>
            <p:cNvPr id="6" name="Freeform 5"/>
            <p:cNvSpPr>
              <a:spLocks noEditPoints="1"/>
            </p:cNvSpPr>
            <p:nvPr/>
          </p:nvSpPr>
          <p:spPr bwMode="black">
            <a:xfrm>
              <a:off x="228601" y="704851"/>
              <a:ext cx="11734800" cy="5449888"/>
            </a:xfrm>
            <a:custGeom>
              <a:avLst/>
              <a:gdLst>
                <a:gd name="T0" fmla="*/ 16890 w 32573"/>
                <a:gd name="T1" fmla="*/ 14624 h 15116"/>
                <a:gd name="T2" fmla="*/ 19398 w 32573"/>
                <a:gd name="T3" fmla="*/ 13589 h 15116"/>
                <a:gd name="T4" fmla="*/ 28581 w 32573"/>
                <a:gd name="T5" fmla="*/ 13589 h 15116"/>
                <a:gd name="T6" fmla="*/ 32573 w 32573"/>
                <a:gd name="T7" fmla="*/ 9640 h 15116"/>
                <a:gd name="T8" fmla="*/ 32573 w 32573"/>
                <a:gd name="T9" fmla="*/ 0 h 15116"/>
                <a:gd name="T10" fmla="*/ 0 w 32573"/>
                <a:gd name="T11" fmla="*/ 0 h 15116"/>
                <a:gd name="T12" fmla="*/ 0 w 32573"/>
                <a:gd name="T13" fmla="*/ 9640 h 15116"/>
                <a:gd name="T14" fmla="*/ 3968 w 32573"/>
                <a:gd name="T15" fmla="*/ 13589 h 15116"/>
                <a:gd name="T16" fmla="*/ 13394 w 32573"/>
                <a:gd name="T17" fmla="*/ 13589 h 15116"/>
                <a:gd name="T18" fmla="*/ 15902 w 32573"/>
                <a:gd name="T19" fmla="*/ 14624 h 15116"/>
                <a:gd name="T20" fmla="*/ 16397 w 32573"/>
                <a:gd name="T21" fmla="*/ 15116 h 15116"/>
                <a:gd name="T22" fmla="*/ 16890 w 32573"/>
                <a:gd name="T23" fmla="*/ 14624 h 15116"/>
                <a:gd name="T24" fmla="*/ 31634 w 32573"/>
                <a:gd name="T25" fmla="*/ 939 h 15116"/>
                <a:gd name="T26" fmla="*/ 31634 w 32573"/>
                <a:gd name="T27" fmla="*/ 9640 h 15116"/>
                <a:gd name="T28" fmla="*/ 28581 w 32573"/>
                <a:gd name="T29" fmla="*/ 12650 h 15116"/>
                <a:gd name="T30" fmla="*/ 19398 w 32573"/>
                <a:gd name="T31" fmla="*/ 12650 h 15116"/>
                <a:gd name="T32" fmla="*/ 16397 w 32573"/>
                <a:gd name="T33" fmla="*/ 13798 h 15116"/>
                <a:gd name="T34" fmla="*/ 13394 w 32573"/>
                <a:gd name="T35" fmla="*/ 12650 h 15116"/>
                <a:gd name="T36" fmla="*/ 3968 w 32573"/>
                <a:gd name="T37" fmla="*/ 12650 h 15116"/>
                <a:gd name="T38" fmla="*/ 939 w 32573"/>
                <a:gd name="T39" fmla="*/ 9640 h 15116"/>
                <a:gd name="T40" fmla="*/ 939 w 32573"/>
                <a:gd name="T41" fmla="*/ 939 h 15116"/>
                <a:gd name="T42" fmla="*/ 31634 w 32573"/>
                <a:gd name="T43" fmla="*/ 939 h 1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573" h="15116">
                  <a:moveTo>
                    <a:pt x="16890" y="14624"/>
                  </a:moveTo>
                  <a:cubicBezTo>
                    <a:pt x="17560" y="13956"/>
                    <a:pt x="18451" y="13589"/>
                    <a:pt x="19398" y="13589"/>
                  </a:cubicBezTo>
                  <a:lnTo>
                    <a:pt x="28581" y="13589"/>
                  </a:lnTo>
                  <a:cubicBezTo>
                    <a:pt x="30783" y="13589"/>
                    <a:pt x="32573" y="11817"/>
                    <a:pt x="32573" y="9640"/>
                  </a:cubicBezTo>
                  <a:lnTo>
                    <a:pt x="32573" y="0"/>
                  </a:lnTo>
                  <a:lnTo>
                    <a:pt x="0" y="0"/>
                  </a:lnTo>
                  <a:lnTo>
                    <a:pt x="0" y="9640"/>
                  </a:lnTo>
                  <a:cubicBezTo>
                    <a:pt x="0" y="11817"/>
                    <a:pt x="1780" y="13589"/>
                    <a:pt x="3968" y="13589"/>
                  </a:cubicBezTo>
                  <a:lnTo>
                    <a:pt x="13394" y="13589"/>
                  </a:lnTo>
                  <a:cubicBezTo>
                    <a:pt x="14342" y="13589"/>
                    <a:pt x="15232" y="13956"/>
                    <a:pt x="15902" y="14624"/>
                  </a:cubicBezTo>
                  <a:lnTo>
                    <a:pt x="16397" y="15116"/>
                  </a:lnTo>
                  <a:lnTo>
                    <a:pt x="16890" y="14624"/>
                  </a:lnTo>
                  <a:close/>
                  <a:moveTo>
                    <a:pt x="31634" y="939"/>
                  </a:moveTo>
                  <a:lnTo>
                    <a:pt x="31634" y="9640"/>
                  </a:lnTo>
                  <a:cubicBezTo>
                    <a:pt x="31634" y="11300"/>
                    <a:pt x="30264" y="12650"/>
                    <a:pt x="28581" y="12650"/>
                  </a:cubicBezTo>
                  <a:lnTo>
                    <a:pt x="19398" y="12650"/>
                  </a:lnTo>
                  <a:cubicBezTo>
                    <a:pt x="18279" y="12650"/>
                    <a:pt x="17221" y="13055"/>
                    <a:pt x="16397" y="13798"/>
                  </a:cubicBezTo>
                  <a:cubicBezTo>
                    <a:pt x="15571" y="13056"/>
                    <a:pt x="14514" y="12650"/>
                    <a:pt x="13394" y="12650"/>
                  </a:cubicBezTo>
                  <a:lnTo>
                    <a:pt x="3968" y="12650"/>
                  </a:lnTo>
                  <a:cubicBezTo>
                    <a:pt x="2298" y="12650"/>
                    <a:pt x="939" y="11300"/>
                    <a:pt x="939" y="9640"/>
                  </a:cubicBezTo>
                  <a:lnTo>
                    <a:pt x="939" y="939"/>
                  </a:lnTo>
                  <a:lnTo>
                    <a:pt x="31634" y="9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7" name="Freeform 6"/>
            <p:cNvSpPr>
              <a:spLocks/>
            </p:cNvSpPr>
            <p:nvPr/>
          </p:nvSpPr>
          <p:spPr bwMode="black">
            <a:xfrm>
              <a:off x="9961563" y="2287588"/>
              <a:ext cx="377825" cy="363538"/>
            </a:xfrm>
            <a:custGeom>
              <a:avLst/>
              <a:gdLst>
                <a:gd name="T0" fmla="*/ 1048 w 1048"/>
                <a:gd name="T1" fmla="*/ 504 h 1009"/>
                <a:gd name="T2" fmla="*/ 525 w 1048"/>
                <a:gd name="T3" fmla="*/ 1009 h 1009"/>
                <a:gd name="T4" fmla="*/ 0 w 1048"/>
                <a:gd name="T5" fmla="*/ 504 h 1009"/>
                <a:gd name="T6" fmla="*/ 525 w 1048"/>
                <a:gd name="T7" fmla="*/ 0 h 1009"/>
                <a:gd name="T8" fmla="*/ 1048 w 1048"/>
                <a:gd name="T9" fmla="*/ 504 h 1009"/>
              </a:gdLst>
              <a:ahLst/>
              <a:cxnLst>
                <a:cxn ang="0">
                  <a:pos x="T0" y="T1"/>
                </a:cxn>
                <a:cxn ang="0">
                  <a:pos x="T2" y="T3"/>
                </a:cxn>
                <a:cxn ang="0">
                  <a:pos x="T4" y="T5"/>
                </a:cxn>
                <a:cxn ang="0">
                  <a:pos x="T6" y="T7"/>
                </a:cxn>
                <a:cxn ang="0">
                  <a:pos x="T8" y="T9"/>
                </a:cxn>
              </a:cxnLst>
              <a:rect l="0" t="0" r="r" b="b"/>
              <a:pathLst>
                <a:path w="1048" h="1009">
                  <a:moveTo>
                    <a:pt x="1048" y="504"/>
                  </a:moveTo>
                  <a:cubicBezTo>
                    <a:pt x="1048" y="798"/>
                    <a:pt x="818" y="1009"/>
                    <a:pt x="525" y="1009"/>
                  </a:cubicBezTo>
                  <a:cubicBezTo>
                    <a:pt x="230" y="1009"/>
                    <a:pt x="0" y="798"/>
                    <a:pt x="0" y="504"/>
                  </a:cubicBezTo>
                  <a:cubicBezTo>
                    <a:pt x="0" y="211"/>
                    <a:pt x="230" y="0"/>
                    <a:pt x="525" y="0"/>
                  </a:cubicBezTo>
                  <a:cubicBezTo>
                    <a:pt x="818" y="0"/>
                    <a:pt x="1048" y="211"/>
                    <a:pt x="1048" y="5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8" name="Rectangle 7"/>
            <p:cNvSpPr>
              <a:spLocks noChangeArrowheads="1"/>
            </p:cNvSpPr>
            <p:nvPr/>
          </p:nvSpPr>
          <p:spPr bwMode="black">
            <a:xfrm>
              <a:off x="9986963" y="2789238"/>
              <a:ext cx="327025" cy="1162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9" name="Freeform 8"/>
            <p:cNvSpPr>
              <a:spLocks/>
            </p:cNvSpPr>
            <p:nvPr/>
          </p:nvSpPr>
          <p:spPr bwMode="black">
            <a:xfrm>
              <a:off x="8709026" y="2282826"/>
              <a:ext cx="1119188" cy="1668463"/>
            </a:xfrm>
            <a:custGeom>
              <a:avLst/>
              <a:gdLst>
                <a:gd name="T0" fmla="*/ 1923 w 3105"/>
                <a:gd name="T1" fmla="*/ 2683 h 4625"/>
                <a:gd name="T2" fmla="*/ 3105 w 3105"/>
                <a:gd name="T3" fmla="*/ 4625 h 4625"/>
                <a:gd name="T4" fmla="*/ 2121 w 3105"/>
                <a:gd name="T5" fmla="*/ 4625 h 4625"/>
                <a:gd name="T6" fmla="*/ 1328 w 3105"/>
                <a:gd name="T7" fmla="*/ 3335 h 4625"/>
                <a:gd name="T8" fmla="*/ 901 w 3105"/>
                <a:gd name="T9" fmla="*/ 3878 h 4625"/>
                <a:gd name="T10" fmla="*/ 901 w 3105"/>
                <a:gd name="T11" fmla="*/ 4625 h 4625"/>
                <a:gd name="T12" fmla="*/ 0 w 3105"/>
                <a:gd name="T13" fmla="*/ 4625 h 4625"/>
                <a:gd name="T14" fmla="*/ 0 w 3105"/>
                <a:gd name="T15" fmla="*/ 0 h 4625"/>
                <a:gd name="T16" fmla="*/ 901 w 3105"/>
                <a:gd name="T17" fmla="*/ 0 h 4625"/>
                <a:gd name="T18" fmla="*/ 901 w 3105"/>
                <a:gd name="T19" fmla="*/ 2134 h 4625"/>
                <a:gd name="T20" fmla="*/ 856 w 3105"/>
                <a:gd name="T21" fmla="*/ 2926 h 4625"/>
                <a:gd name="T22" fmla="*/ 875 w 3105"/>
                <a:gd name="T23" fmla="*/ 2926 h 4625"/>
                <a:gd name="T24" fmla="*/ 1265 w 3105"/>
                <a:gd name="T25" fmla="*/ 2325 h 4625"/>
                <a:gd name="T26" fmla="*/ 1955 w 3105"/>
                <a:gd name="T27" fmla="*/ 1405 h 4625"/>
                <a:gd name="T28" fmla="*/ 3009 w 3105"/>
                <a:gd name="T29" fmla="*/ 1405 h 4625"/>
                <a:gd name="T30" fmla="*/ 1923 w 3105"/>
                <a:gd name="T31" fmla="*/ 2683 h 4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05" h="4625">
                  <a:moveTo>
                    <a:pt x="1923" y="2683"/>
                  </a:moveTo>
                  <a:lnTo>
                    <a:pt x="3105" y="4625"/>
                  </a:lnTo>
                  <a:lnTo>
                    <a:pt x="2121" y="4625"/>
                  </a:lnTo>
                  <a:lnTo>
                    <a:pt x="1328" y="3335"/>
                  </a:lnTo>
                  <a:lnTo>
                    <a:pt x="901" y="3878"/>
                  </a:lnTo>
                  <a:lnTo>
                    <a:pt x="901" y="4625"/>
                  </a:lnTo>
                  <a:lnTo>
                    <a:pt x="0" y="4625"/>
                  </a:lnTo>
                  <a:lnTo>
                    <a:pt x="0" y="0"/>
                  </a:lnTo>
                  <a:lnTo>
                    <a:pt x="901" y="0"/>
                  </a:lnTo>
                  <a:lnTo>
                    <a:pt x="901" y="2134"/>
                  </a:lnTo>
                  <a:cubicBezTo>
                    <a:pt x="901" y="2530"/>
                    <a:pt x="856" y="2926"/>
                    <a:pt x="856" y="2926"/>
                  </a:cubicBezTo>
                  <a:lnTo>
                    <a:pt x="875" y="2926"/>
                  </a:lnTo>
                  <a:cubicBezTo>
                    <a:pt x="875" y="2926"/>
                    <a:pt x="1086" y="2574"/>
                    <a:pt x="1265" y="2325"/>
                  </a:cubicBezTo>
                  <a:lnTo>
                    <a:pt x="1955" y="1405"/>
                  </a:lnTo>
                  <a:lnTo>
                    <a:pt x="3009" y="1405"/>
                  </a:lnTo>
                  <a:lnTo>
                    <a:pt x="1923" y="26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0" name="Freeform 9"/>
            <p:cNvSpPr>
              <a:spLocks/>
            </p:cNvSpPr>
            <p:nvPr/>
          </p:nvSpPr>
          <p:spPr bwMode="black">
            <a:xfrm>
              <a:off x="7353301" y="2762251"/>
              <a:ext cx="1027113" cy="1189038"/>
            </a:xfrm>
            <a:custGeom>
              <a:avLst/>
              <a:gdLst>
                <a:gd name="T0" fmla="*/ 2850 w 2850"/>
                <a:gd name="T1" fmla="*/ 1232 h 3296"/>
                <a:gd name="T2" fmla="*/ 1840 w 2850"/>
                <a:gd name="T3" fmla="*/ 0 h 3296"/>
                <a:gd name="T4" fmla="*/ 876 w 2850"/>
                <a:gd name="T5" fmla="*/ 607 h 3296"/>
                <a:gd name="T6" fmla="*/ 856 w 2850"/>
                <a:gd name="T7" fmla="*/ 607 h 3296"/>
                <a:gd name="T8" fmla="*/ 901 w 2850"/>
                <a:gd name="T9" fmla="*/ 76 h 3296"/>
                <a:gd name="T10" fmla="*/ 0 w 2850"/>
                <a:gd name="T11" fmla="*/ 76 h 3296"/>
                <a:gd name="T12" fmla="*/ 0 w 2850"/>
                <a:gd name="T13" fmla="*/ 3296 h 3296"/>
                <a:gd name="T14" fmla="*/ 901 w 2850"/>
                <a:gd name="T15" fmla="*/ 3296 h 3296"/>
                <a:gd name="T16" fmla="*/ 901 w 2850"/>
                <a:gd name="T17" fmla="*/ 1386 h 3296"/>
                <a:gd name="T18" fmla="*/ 1457 w 2850"/>
                <a:gd name="T19" fmla="*/ 760 h 3296"/>
                <a:gd name="T20" fmla="*/ 1942 w 2850"/>
                <a:gd name="T21" fmla="*/ 1412 h 3296"/>
                <a:gd name="T22" fmla="*/ 1942 w 2850"/>
                <a:gd name="T23" fmla="*/ 3296 h 3296"/>
                <a:gd name="T24" fmla="*/ 2850 w 2850"/>
                <a:gd name="T25" fmla="*/ 3296 h 3296"/>
                <a:gd name="T26" fmla="*/ 2850 w 2850"/>
                <a:gd name="T27" fmla="*/ 1232 h 3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50" h="3296">
                  <a:moveTo>
                    <a:pt x="2850" y="1232"/>
                  </a:moveTo>
                  <a:cubicBezTo>
                    <a:pt x="2850" y="434"/>
                    <a:pt x="2459" y="0"/>
                    <a:pt x="1840" y="0"/>
                  </a:cubicBezTo>
                  <a:cubicBezTo>
                    <a:pt x="1309" y="0"/>
                    <a:pt x="1035" y="312"/>
                    <a:pt x="876" y="607"/>
                  </a:cubicBezTo>
                  <a:lnTo>
                    <a:pt x="856" y="607"/>
                  </a:lnTo>
                  <a:lnTo>
                    <a:pt x="901" y="76"/>
                  </a:lnTo>
                  <a:lnTo>
                    <a:pt x="0" y="76"/>
                  </a:lnTo>
                  <a:lnTo>
                    <a:pt x="0" y="3296"/>
                  </a:lnTo>
                  <a:lnTo>
                    <a:pt x="901" y="3296"/>
                  </a:lnTo>
                  <a:lnTo>
                    <a:pt x="901" y="1386"/>
                  </a:lnTo>
                  <a:cubicBezTo>
                    <a:pt x="901" y="1015"/>
                    <a:pt x="1118" y="760"/>
                    <a:pt x="1457" y="760"/>
                  </a:cubicBezTo>
                  <a:cubicBezTo>
                    <a:pt x="1795" y="760"/>
                    <a:pt x="1942" y="983"/>
                    <a:pt x="1942" y="1412"/>
                  </a:cubicBezTo>
                  <a:lnTo>
                    <a:pt x="1942" y="3296"/>
                  </a:lnTo>
                  <a:lnTo>
                    <a:pt x="2850" y="3296"/>
                  </a:lnTo>
                  <a:lnTo>
                    <a:pt x="2850" y="12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1" name="Freeform 10"/>
            <p:cNvSpPr>
              <a:spLocks/>
            </p:cNvSpPr>
            <p:nvPr/>
          </p:nvSpPr>
          <p:spPr bwMode="black">
            <a:xfrm>
              <a:off x="6664326" y="2287588"/>
              <a:ext cx="377825" cy="363538"/>
            </a:xfrm>
            <a:custGeom>
              <a:avLst/>
              <a:gdLst>
                <a:gd name="T0" fmla="*/ 1047 w 1047"/>
                <a:gd name="T1" fmla="*/ 504 h 1009"/>
                <a:gd name="T2" fmla="*/ 524 w 1047"/>
                <a:gd name="T3" fmla="*/ 1009 h 1009"/>
                <a:gd name="T4" fmla="*/ 0 w 1047"/>
                <a:gd name="T5" fmla="*/ 504 h 1009"/>
                <a:gd name="T6" fmla="*/ 524 w 1047"/>
                <a:gd name="T7" fmla="*/ 0 h 1009"/>
                <a:gd name="T8" fmla="*/ 1047 w 1047"/>
                <a:gd name="T9" fmla="*/ 504 h 1009"/>
              </a:gdLst>
              <a:ahLst/>
              <a:cxnLst>
                <a:cxn ang="0">
                  <a:pos x="T0" y="T1"/>
                </a:cxn>
                <a:cxn ang="0">
                  <a:pos x="T2" y="T3"/>
                </a:cxn>
                <a:cxn ang="0">
                  <a:pos x="T4" y="T5"/>
                </a:cxn>
                <a:cxn ang="0">
                  <a:pos x="T6" y="T7"/>
                </a:cxn>
                <a:cxn ang="0">
                  <a:pos x="T8" y="T9"/>
                </a:cxn>
              </a:cxnLst>
              <a:rect l="0" t="0" r="r" b="b"/>
              <a:pathLst>
                <a:path w="1047" h="1009">
                  <a:moveTo>
                    <a:pt x="1047" y="504"/>
                  </a:moveTo>
                  <a:cubicBezTo>
                    <a:pt x="1047" y="798"/>
                    <a:pt x="817" y="1009"/>
                    <a:pt x="524" y="1009"/>
                  </a:cubicBezTo>
                  <a:cubicBezTo>
                    <a:pt x="229" y="1009"/>
                    <a:pt x="0" y="798"/>
                    <a:pt x="0" y="504"/>
                  </a:cubicBezTo>
                  <a:cubicBezTo>
                    <a:pt x="0" y="211"/>
                    <a:pt x="229" y="0"/>
                    <a:pt x="524" y="0"/>
                  </a:cubicBezTo>
                  <a:cubicBezTo>
                    <a:pt x="817" y="0"/>
                    <a:pt x="1047" y="211"/>
                    <a:pt x="1047" y="5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3" name="Rectangle 11"/>
            <p:cNvSpPr>
              <a:spLocks noChangeArrowheads="1"/>
            </p:cNvSpPr>
            <p:nvPr/>
          </p:nvSpPr>
          <p:spPr bwMode="black">
            <a:xfrm>
              <a:off x="6689726" y="2789238"/>
              <a:ext cx="327025" cy="1162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4" name="Freeform 12"/>
            <p:cNvSpPr>
              <a:spLocks/>
            </p:cNvSpPr>
            <p:nvPr/>
          </p:nvSpPr>
          <p:spPr bwMode="black">
            <a:xfrm>
              <a:off x="5399088" y="2762251"/>
              <a:ext cx="1047750" cy="1216025"/>
            </a:xfrm>
            <a:custGeom>
              <a:avLst/>
              <a:gdLst>
                <a:gd name="T0" fmla="*/ 2025 w 2907"/>
                <a:gd name="T1" fmla="*/ 2402 h 3373"/>
                <a:gd name="T2" fmla="*/ 1253 w 2907"/>
                <a:gd name="T3" fmla="*/ 1974 h 3373"/>
                <a:gd name="T4" fmla="*/ 160 w 2907"/>
                <a:gd name="T5" fmla="*/ 990 h 3373"/>
                <a:gd name="T6" fmla="*/ 1431 w 2907"/>
                <a:gd name="T7" fmla="*/ 0 h 3373"/>
                <a:gd name="T8" fmla="*/ 2907 w 2907"/>
                <a:gd name="T9" fmla="*/ 734 h 3373"/>
                <a:gd name="T10" fmla="*/ 2133 w 2907"/>
                <a:gd name="T11" fmla="*/ 1169 h 3373"/>
                <a:gd name="T12" fmla="*/ 1463 w 2907"/>
                <a:gd name="T13" fmla="*/ 657 h 3373"/>
                <a:gd name="T14" fmla="*/ 1042 w 2907"/>
                <a:gd name="T15" fmla="*/ 945 h 3373"/>
                <a:gd name="T16" fmla="*/ 1943 w 2907"/>
                <a:gd name="T17" fmla="*/ 1367 h 3373"/>
                <a:gd name="T18" fmla="*/ 2907 w 2907"/>
                <a:gd name="T19" fmla="*/ 2344 h 3373"/>
                <a:gd name="T20" fmla="*/ 1610 w 2907"/>
                <a:gd name="T21" fmla="*/ 3373 h 3373"/>
                <a:gd name="T22" fmla="*/ 0 w 2907"/>
                <a:gd name="T23" fmla="*/ 2543 h 3373"/>
                <a:gd name="T24" fmla="*/ 786 w 2907"/>
                <a:gd name="T25" fmla="*/ 2102 h 3373"/>
                <a:gd name="T26" fmla="*/ 1598 w 2907"/>
                <a:gd name="T27" fmla="*/ 2715 h 3373"/>
                <a:gd name="T28" fmla="*/ 2025 w 2907"/>
                <a:gd name="T29" fmla="*/ 2402 h 3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7" h="3373">
                  <a:moveTo>
                    <a:pt x="2025" y="2402"/>
                  </a:moveTo>
                  <a:cubicBezTo>
                    <a:pt x="2025" y="2146"/>
                    <a:pt x="1667" y="2089"/>
                    <a:pt x="1253" y="1974"/>
                  </a:cubicBezTo>
                  <a:cubicBezTo>
                    <a:pt x="766" y="1846"/>
                    <a:pt x="160" y="1603"/>
                    <a:pt x="160" y="990"/>
                  </a:cubicBezTo>
                  <a:cubicBezTo>
                    <a:pt x="160" y="383"/>
                    <a:pt x="741" y="0"/>
                    <a:pt x="1431" y="0"/>
                  </a:cubicBezTo>
                  <a:cubicBezTo>
                    <a:pt x="2070" y="0"/>
                    <a:pt x="2658" y="306"/>
                    <a:pt x="2907" y="734"/>
                  </a:cubicBezTo>
                  <a:lnTo>
                    <a:pt x="2133" y="1169"/>
                  </a:lnTo>
                  <a:cubicBezTo>
                    <a:pt x="2057" y="881"/>
                    <a:pt x="1814" y="657"/>
                    <a:pt x="1463" y="657"/>
                  </a:cubicBezTo>
                  <a:cubicBezTo>
                    <a:pt x="1233" y="657"/>
                    <a:pt x="1042" y="760"/>
                    <a:pt x="1042" y="945"/>
                  </a:cubicBezTo>
                  <a:cubicBezTo>
                    <a:pt x="1042" y="1188"/>
                    <a:pt x="1463" y="1213"/>
                    <a:pt x="1943" y="1367"/>
                  </a:cubicBezTo>
                  <a:cubicBezTo>
                    <a:pt x="2447" y="1527"/>
                    <a:pt x="2907" y="1757"/>
                    <a:pt x="2907" y="2344"/>
                  </a:cubicBezTo>
                  <a:cubicBezTo>
                    <a:pt x="2907" y="2990"/>
                    <a:pt x="2306" y="3373"/>
                    <a:pt x="1610" y="3373"/>
                  </a:cubicBezTo>
                  <a:cubicBezTo>
                    <a:pt x="856" y="3373"/>
                    <a:pt x="262" y="3053"/>
                    <a:pt x="0" y="2543"/>
                  </a:cubicBezTo>
                  <a:lnTo>
                    <a:pt x="786" y="2102"/>
                  </a:lnTo>
                  <a:cubicBezTo>
                    <a:pt x="888" y="2453"/>
                    <a:pt x="1169" y="2715"/>
                    <a:pt x="1598" y="2715"/>
                  </a:cubicBezTo>
                  <a:cubicBezTo>
                    <a:pt x="1847" y="2715"/>
                    <a:pt x="2025" y="2606"/>
                    <a:pt x="2025" y="24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5" name="Freeform 13"/>
            <p:cNvSpPr>
              <a:spLocks/>
            </p:cNvSpPr>
            <p:nvPr/>
          </p:nvSpPr>
          <p:spPr bwMode="black">
            <a:xfrm>
              <a:off x="4770438" y="2295526"/>
              <a:ext cx="563563" cy="1677988"/>
            </a:xfrm>
            <a:custGeom>
              <a:avLst/>
              <a:gdLst>
                <a:gd name="T0" fmla="*/ 907 w 1565"/>
                <a:gd name="T1" fmla="*/ 0 h 4657"/>
                <a:gd name="T2" fmla="*/ 0 w 1565"/>
                <a:gd name="T3" fmla="*/ 0 h 4657"/>
                <a:gd name="T4" fmla="*/ 0 w 1565"/>
                <a:gd name="T5" fmla="*/ 3706 h 4657"/>
                <a:gd name="T6" fmla="*/ 214 w 1565"/>
                <a:gd name="T7" fmla="*/ 4430 h 4657"/>
                <a:gd name="T8" fmla="*/ 894 w 1565"/>
                <a:gd name="T9" fmla="*/ 4657 h 4657"/>
                <a:gd name="T10" fmla="*/ 1220 w 1565"/>
                <a:gd name="T11" fmla="*/ 4622 h 4657"/>
                <a:gd name="T12" fmla="*/ 1488 w 1565"/>
                <a:gd name="T13" fmla="*/ 4523 h 4657"/>
                <a:gd name="T14" fmla="*/ 1565 w 1565"/>
                <a:gd name="T15" fmla="*/ 3916 h 4657"/>
                <a:gd name="T16" fmla="*/ 1377 w 1565"/>
                <a:gd name="T17" fmla="*/ 3970 h 4657"/>
                <a:gd name="T18" fmla="*/ 1188 w 1565"/>
                <a:gd name="T19" fmla="*/ 3986 h 4657"/>
                <a:gd name="T20" fmla="*/ 974 w 1565"/>
                <a:gd name="T21" fmla="*/ 3897 h 4657"/>
                <a:gd name="T22" fmla="*/ 907 w 1565"/>
                <a:gd name="T23" fmla="*/ 3577 h 4657"/>
                <a:gd name="T24" fmla="*/ 907 w 1565"/>
                <a:gd name="T25" fmla="*/ 0 h 4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5" h="4657">
                  <a:moveTo>
                    <a:pt x="907" y="0"/>
                  </a:moveTo>
                  <a:lnTo>
                    <a:pt x="0" y="0"/>
                  </a:lnTo>
                  <a:lnTo>
                    <a:pt x="0" y="3706"/>
                  </a:lnTo>
                  <a:cubicBezTo>
                    <a:pt x="0" y="4037"/>
                    <a:pt x="71" y="4279"/>
                    <a:pt x="214" y="4430"/>
                  </a:cubicBezTo>
                  <a:cubicBezTo>
                    <a:pt x="357" y="4582"/>
                    <a:pt x="583" y="4657"/>
                    <a:pt x="894" y="4657"/>
                  </a:cubicBezTo>
                  <a:cubicBezTo>
                    <a:pt x="1001" y="4657"/>
                    <a:pt x="1109" y="4645"/>
                    <a:pt x="1220" y="4622"/>
                  </a:cubicBezTo>
                  <a:cubicBezTo>
                    <a:pt x="1331" y="4599"/>
                    <a:pt x="1420" y="4566"/>
                    <a:pt x="1488" y="4523"/>
                  </a:cubicBezTo>
                  <a:lnTo>
                    <a:pt x="1565" y="3916"/>
                  </a:lnTo>
                  <a:cubicBezTo>
                    <a:pt x="1493" y="3942"/>
                    <a:pt x="1429" y="3960"/>
                    <a:pt x="1377" y="3970"/>
                  </a:cubicBezTo>
                  <a:cubicBezTo>
                    <a:pt x="1324" y="3981"/>
                    <a:pt x="1260" y="3986"/>
                    <a:pt x="1188" y="3986"/>
                  </a:cubicBezTo>
                  <a:cubicBezTo>
                    <a:pt x="1069" y="3986"/>
                    <a:pt x="1019" y="3957"/>
                    <a:pt x="974" y="3897"/>
                  </a:cubicBezTo>
                  <a:cubicBezTo>
                    <a:pt x="929" y="3837"/>
                    <a:pt x="907" y="3731"/>
                    <a:pt x="907" y="3577"/>
                  </a:cubicBezTo>
                  <a:lnTo>
                    <a:pt x="9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6" name="Freeform 14"/>
            <p:cNvSpPr>
              <a:spLocks noEditPoints="1"/>
            </p:cNvSpPr>
            <p:nvPr/>
          </p:nvSpPr>
          <p:spPr bwMode="black">
            <a:xfrm>
              <a:off x="3455988" y="2762251"/>
              <a:ext cx="1073150" cy="1216025"/>
            </a:xfrm>
            <a:custGeom>
              <a:avLst/>
              <a:gdLst>
                <a:gd name="T0" fmla="*/ 1540 w 2977"/>
                <a:gd name="T1" fmla="*/ 651 h 3373"/>
                <a:gd name="T2" fmla="*/ 869 w 2977"/>
                <a:gd name="T3" fmla="*/ 1328 h 3373"/>
                <a:gd name="T4" fmla="*/ 2140 w 2977"/>
                <a:gd name="T5" fmla="*/ 1328 h 3373"/>
                <a:gd name="T6" fmla="*/ 1540 w 2977"/>
                <a:gd name="T7" fmla="*/ 651 h 3373"/>
                <a:gd name="T8" fmla="*/ 2932 w 2977"/>
                <a:gd name="T9" fmla="*/ 1929 h 3373"/>
                <a:gd name="T10" fmla="*/ 850 w 2977"/>
                <a:gd name="T11" fmla="*/ 1929 h 3373"/>
                <a:gd name="T12" fmla="*/ 1559 w 2977"/>
                <a:gd name="T13" fmla="*/ 2708 h 3373"/>
                <a:gd name="T14" fmla="*/ 2179 w 2977"/>
                <a:gd name="T15" fmla="*/ 2178 h 3373"/>
                <a:gd name="T16" fmla="*/ 2938 w 2977"/>
                <a:gd name="T17" fmla="*/ 2606 h 3373"/>
                <a:gd name="T18" fmla="*/ 1559 w 2977"/>
                <a:gd name="T19" fmla="*/ 3373 h 3373"/>
                <a:gd name="T20" fmla="*/ 0 w 2977"/>
                <a:gd name="T21" fmla="*/ 1686 h 3373"/>
                <a:gd name="T22" fmla="*/ 1540 w 2977"/>
                <a:gd name="T23" fmla="*/ 0 h 3373"/>
                <a:gd name="T24" fmla="*/ 2977 w 2977"/>
                <a:gd name="T25" fmla="*/ 1488 h 3373"/>
                <a:gd name="T26" fmla="*/ 2932 w 2977"/>
                <a:gd name="T27" fmla="*/ 1929 h 3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77" h="3373">
                  <a:moveTo>
                    <a:pt x="1540" y="651"/>
                  </a:moveTo>
                  <a:cubicBezTo>
                    <a:pt x="1207" y="651"/>
                    <a:pt x="939" y="887"/>
                    <a:pt x="869" y="1328"/>
                  </a:cubicBezTo>
                  <a:lnTo>
                    <a:pt x="2140" y="1328"/>
                  </a:lnTo>
                  <a:cubicBezTo>
                    <a:pt x="2140" y="939"/>
                    <a:pt x="1891" y="651"/>
                    <a:pt x="1540" y="651"/>
                  </a:cubicBezTo>
                  <a:close/>
                  <a:moveTo>
                    <a:pt x="2932" y="1929"/>
                  </a:moveTo>
                  <a:lnTo>
                    <a:pt x="850" y="1929"/>
                  </a:lnTo>
                  <a:cubicBezTo>
                    <a:pt x="888" y="2453"/>
                    <a:pt x="1182" y="2708"/>
                    <a:pt x="1559" y="2708"/>
                  </a:cubicBezTo>
                  <a:cubicBezTo>
                    <a:pt x="1897" y="2708"/>
                    <a:pt x="2127" y="2485"/>
                    <a:pt x="2179" y="2178"/>
                  </a:cubicBezTo>
                  <a:lnTo>
                    <a:pt x="2938" y="2606"/>
                  </a:lnTo>
                  <a:cubicBezTo>
                    <a:pt x="2715" y="3015"/>
                    <a:pt x="2230" y="3373"/>
                    <a:pt x="1559" y="3373"/>
                  </a:cubicBezTo>
                  <a:cubicBezTo>
                    <a:pt x="658" y="3373"/>
                    <a:pt x="0" y="2747"/>
                    <a:pt x="0" y="1686"/>
                  </a:cubicBezTo>
                  <a:cubicBezTo>
                    <a:pt x="0" y="638"/>
                    <a:pt x="671" y="0"/>
                    <a:pt x="1540" y="0"/>
                  </a:cubicBezTo>
                  <a:cubicBezTo>
                    <a:pt x="2402" y="0"/>
                    <a:pt x="2977" y="613"/>
                    <a:pt x="2977" y="1488"/>
                  </a:cubicBezTo>
                  <a:cubicBezTo>
                    <a:pt x="2977" y="1750"/>
                    <a:pt x="2932" y="1929"/>
                    <a:pt x="2932" y="19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7" name="Freeform 15"/>
            <p:cNvSpPr>
              <a:spLocks/>
            </p:cNvSpPr>
            <p:nvPr/>
          </p:nvSpPr>
          <p:spPr bwMode="black">
            <a:xfrm>
              <a:off x="1879601" y="2357438"/>
              <a:ext cx="1311275" cy="1593850"/>
            </a:xfrm>
            <a:custGeom>
              <a:avLst/>
              <a:gdLst>
                <a:gd name="T0" fmla="*/ 2702 w 3641"/>
                <a:gd name="T1" fmla="*/ 4420 h 4420"/>
                <a:gd name="T2" fmla="*/ 3641 w 3641"/>
                <a:gd name="T3" fmla="*/ 4420 h 4420"/>
                <a:gd name="T4" fmla="*/ 3641 w 3641"/>
                <a:gd name="T5" fmla="*/ 0 h 4420"/>
                <a:gd name="T6" fmla="*/ 2702 w 3641"/>
                <a:gd name="T7" fmla="*/ 0 h 4420"/>
                <a:gd name="T8" fmla="*/ 2702 w 3641"/>
                <a:gd name="T9" fmla="*/ 1750 h 4420"/>
                <a:gd name="T10" fmla="*/ 939 w 3641"/>
                <a:gd name="T11" fmla="*/ 1750 h 4420"/>
                <a:gd name="T12" fmla="*/ 939 w 3641"/>
                <a:gd name="T13" fmla="*/ 0 h 4420"/>
                <a:gd name="T14" fmla="*/ 0 w 3641"/>
                <a:gd name="T15" fmla="*/ 0 h 4420"/>
                <a:gd name="T16" fmla="*/ 0 w 3641"/>
                <a:gd name="T17" fmla="*/ 4420 h 4420"/>
                <a:gd name="T18" fmla="*/ 939 w 3641"/>
                <a:gd name="T19" fmla="*/ 4420 h 4420"/>
                <a:gd name="T20" fmla="*/ 939 w 3641"/>
                <a:gd name="T21" fmla="*/ 2586 h 4420"/>
                <a:gd name="T22" fmla="*/ 2702 w 3641"/>
                <a:gd name="T23" fmla="*/ 2586 h 4420"/>
                <a:gd name="T24" fmla="*/ 2702 w 3641"/>
                <a:gd name="T25" fmla="*/ 4420 h 4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41" h="4420">
                  <a:moveTo>
                    <a:pt x="2702" y="4420"/>
                  </a:moveTo>
                  <a:lnTo>
                    <a:pt x="3641" y="4420"/>
                  </a:lnTo>
                  <a:lnTo>
                    <a:pt x="3641" y="0"/>
                  </a:lnTo>
                  <a:lnTo>
                    <a:pt x="2702" y="0"/>
                  </a:lnTo>
                  <a:lnTo>
                    <a:pt x="2702" y="1750"/>
                  </a:lnTo>
                  <a:lnTo>
                    <a:pt x="939" y="1750"/>
                  </a:lnTo>
                  <a:lnTo>
                    <a:pt x="939" y="0"/>
                  </a:lnTo>
                  <a:lnTo>
                    <a:pt x="0" y="0"/>
                  </a:lnTo>
                  <a:lnTo>
                    <a:pt x="0" y="4420"/>
                  </a:lnTo>
                  <a:lnTo>
                    <a:pt x="939" y="4420"/>
                  </a:lnTo>
                  <a:lnTo>
                    <a:pt x="939" y="2586"/>
                  </a:lnTo>
                  <a:lnTo>
                    <a:pt x="2702" y="2586"/>
                  </a:lnTo>
                  <a:lnTo>
                    <a:pt x="2702" y="44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grpSp>
      <p:sp>
        <p:nvSpPr>
          <p:cNvPr id="2" name="Otsikko 1"/>
          <p:cNvSpPr>
            <a:spLocks noGrp="1"/>
          </p:cNvSpPr>
          <p:nvPr>
            <p:ph type="ctrTitle"/>
          </p:nvPr>
        </p:nvSpPr>
        <p:spPr>
          <a:xfrm>
            <a:off x="408563" y="457200"/>
            <a:ext cx="10739336" cy="2071991"/>
          </a:xfrm>
        </p:spPr>
        <p:txBody>
          <a:bodyPr/>
          <a:lstStyle>
            <a:lvl1pPr algn="l">
              <a:lnSpc>
                <a:spcPct val="85000"/>
              </a:lnSpc>
              <a:defRPr sz="7000">
                <a:solidFill>
                  <a:srgbClr val="FFFFFF"/>
                </a:solidFill>
                <a:latin typeface="+mj-lt"/>
              </a:defRPr>
            </a:lvl1pPr>
          </a:lstStyle>
          <a:p>
            <a:r>
              <a:rPr lang="fi-FI"/>
              <a:t>Muokkaa ots. perustyyl. napsautt.</a:t>
            </a:r>
          </a:p>
        </p:txBody>
      </p:sp>
      <p:sp>
        <p:nvSpPr>
          <p:cNvPr id="12" name="Tekstin paikkamerkki 11"/>
          <p:cNvSpPr>
            <a:spLocks noGrp="1"/>
          </p:cNvSpPr>
          <p:nvPr>
            <p:ph type="body" sz="quarter" idx="13"/>
          </p:nvPr>
        </p:nvSpPr>
        <p:spPr>
          <a:xfrm>
            <a:off x="447472" y="2665378"/>
            <a:ext cx="10709478" cy="972000"/>
          </a:xfrm>
        </p:spPr>
        <p:txBody>
          <a:bodyPr/>
          <a:lstStyle>
            <a:lvl1pPr marL="0" indent="0">
              <a:buNone/>
              <a:defRPr b="1">
                <a:solidFill>
                  <a:srgbClr val="FFFFFF"/>
                </a:solidFill>
                <a:latin typeface="+mj-lt"/>
              </a:defRPr>
            </a:lvl1pPr>
          </a:lstStyle>
          <a:p>
            <a:pPr lvl="0"/>
            <a:r>
              <a:rPr lang="fi-FI"/>
              <a:t>Muokkaa tekstin perustyylejä napsauttamalla</a:t>
            </a:r>
          </a:p>
        </p:txBody>
      </p:sp>
    </p:spTree>
    <p:extLst>
      <p:ext uri="{BB962C8B-B14F-4D97-AF65-F5344CB8AC3E}">
        <p14:creationId xmlns:p14="http://schemas.microsoft.com/office/powerpoint/2010/main" val="1055362339"/>
      </p:ext>
    </p:extLst>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showMasterSp="0" preserve="1" userDrawn="1">
  <p:cSld name="Kansi 3">
    <p:bg>
      <p:bgPr>
        <a:solidFill>
          <a:srgbClr val="FFC61E"/>
        </a:solidFill>
        <a:effectLst/>
      </p:bgPr>
    </p:bg>
    <p:spTree>
      <p:nvGrpSpPr>
        <p:cNvPr id="1" name=""/>
        <p:cNvGrpSpPr/>
        <p:nvPr/>
      </p:nvGrpSpPr>
      <p:grpSpPr>
        <a:xfrm>
          <a:off x="0" y="0"/>
          <a:ext cx="0" cy="0"/>
          <a:chOff x="0" y="0"/>
          <a:chExt cx="0" cy="0"/>
        </a:xfrm>
      </p:grpSpPr>
      <p:sp>
        <p:nvSpPr>
          <p:cNvPr id="4" name="Freeform 5"/>
          <p:cNvSpPr>
            <a:spLocks/>
          </p:cNvSpPr>
          <p:nvPr/>
        </p:nvSpPr>
        <p:spPr bwMode="white">
          <a:xfrm>
            <a:off x="0" y="0"/>
            <a:ext cx="7305675" cy="6858000"/>
          </a:xfrm>
          <a:custGeom>
            <a:avLst/>
            <a:gdLst>
              <a:gd name="T0" fmla="*/ 7305472 w 15203"/>
              <a:gd name="T1" fmla="*/ 6858000 h 14300"/>
              <a:gd name="T2" fmla="*/ 6736046 w 15203"/>
              <a:gd name="T3" fmla="*/ 6003388 h 14300"/>
              <a:gd name="T4" fmla="*/ 7305472 w 15203"/>
              <a:gd name="T5" fmla="*/ 5142061 h 14300"/>
              <a:gd name="T6" fmla="*/ 6736046 w 15203"/>
              <a:gd name="T7" fmla="*/ 4280735 h 14300"/>
              <a:gd name="T8" fmla="*/ 7305472 w 15203"/>
              <a:gd name="T9" fmla="*/ 3419888 h 14300"/>
              <a:gd name="T10" fmla="*/ 6736046 w 15203"/>
              <a:gd name="T11" fmla="*/ 2558562 h 14300"/>
              <a:gd name="T12" fmla="*/ 7305472 w 15203"/>
              <a:gd name="T13" fmla="*/ 1697715 h 14300"/>
              <a:gd name="T14" fmla="*/ 6736046 w 15203"/>
              <a:gd name="T15" fmla="*/ 836388 h 14300"/>
              <a:gd name="T16" fmla="*/ 7304991 w 15203"/>
              <a:gd name="T17" fmla="*/ 0 h 14300"/>
              <a:gd name="T18" fmla="*/ 0 w 15203"/>
              <a:gd name="T19" fmla="*/ 0 h 14300"/>
              <a:gd name="T20" fmla="*/ 0 w 15203"/>
              <a:gd name="T21" fmla="*/ 1568708 h 14300"/>
              <a:gd name="T22" fmla="*/ 0 w 15203"/>
              <a:gd name="T23" fmla="*/ 6858000 h 14300"/>
              <a:gd name="T24" fmla="*/ 7305472 w 15203"/>
              <a:gd name="T25" fmla="*/ 6858000 h 143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203" h="14300">
                <a:moveTo>
                  <a:pt x="15203" y="14300"/>
                </a:moveTo>
                <a:cubicBezTo>
                  <a:pt x="15197" y="13500"/>
                  <a:pt x="14711" y="12814"/>
                  <a:pt x="14018" y="12518"/>
                </a:cubicBezTo>
                <a:cubicBezTo>
                  <a:pt x="14714" y="12219"/>
                  <a:pt x="15203" y="11528"/>
                  <a:pt x="15203" y="10722"/>
                </a:cubicBezTo>
                <a:cubicBezTo>
                  <a:pt x="15203" y="9916"/>
                  <a:pt x="14714" y="9225"/>
                  <a:pt x="14018" y="8926"/>
                </a:cubicBezTo>
                <a:cubicBezTo>
                  <a:pt x="14714" y="8628"/>
                  <a:pt x="15203" y="7937"/>
                  <a:pt x="15203" y="7131"/>
                </a:cubicBezTo>
                <a:cubicBezTo>
                  <a:pt x="15203" y="6325"/>
                  <a:pt x="14714" y="5634"/>
                  <a:pt x="14018" y="5335"/>
                </a:cubicBezTo>
                <a:cubicBezTo>
                  <a:pt x="14714" y="5037"/>
                  <a:pt x="15203" y="4345"/>
                  <a:pt x="15203" y="3540"/>
                </a:cubicBezTo>
                <a:cubicBezTo>
                  <a:pt x="15203" y="2734"/>
                  <a:pt x="14714" y="2042"/>
                  <a:pt x="14018" y="1744"/>
                </a:cubicBezTo>
                <a:cubicBezTo>
                  <a:pt x="14699" y="1452"/>
                  <a:pt x="15182" y="784"/>
                  <a:pt x="15202" y="0"/>
                </a:cubicBezTo>
                <a:lnTo>
                  <a:pt x="0" y="0"/>
                </a:lnTo>
                <a:lnTo>
                  <a:pt x="0" y="3271"/>
                </a:lnTo>
                <a:lnTo>
                  <a:pt x="0" y="14300"/>
                </a:lnTo>
                <a:lnTo>
                  <a:pt x="15203" y="14300"/>
                </a:lnTo>
                <a:close/>
              </a:path>
            </a:pathLst>
          </a:custGeom>
          <a:solidFill>
            <a:srgbClr val="9FC9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i-FI"/>
          </a:p>
        </p:txBody>
      </p:sp>
      <p:grpSp>
        <p:nvGrpSpPr>
          <p:cNvPr id="5" name="Ryhmä 14"/>
          <p:cNvGrpSpPr/>
          <p:nvPr/>
        </p:nvGrpSpPr>
        <p:grpSpPr bwMode="black">
          <a:xfrm>
            <a:off x="465667" y="5813465"/>
            <a:ext cx="1295039" cy="601443"/>
            <a:chOff x="228601" y="704851"/>
            <a:chExt cx="11734800" cy="5449888"/>
          </a:xfrm>
          <a:solidFill>
            <a:srgbClr val="FFFFFF"/>
          </a:solidFill>
        </p:grpSpPr>
        <p:sp>
          <p:nvSpPr>
            <p:cNvPr id="6" name="Freeform 5"/>
            <p:cNvSpPr>
              <a:spLocks noEditPoints="1"/>
            </p:cNvSpPr>
            <p:nvPr/>
          </p:nvSpPr>
          <p:spPr bwMode="black">
            <a:xfrm>
              <a:off x="228601" y="704851"/>
              <a:ext cx="11734800" cy="5449888"/>
            </a:xfrm>
            <a:custGeom>
              <a:avLst/>
              <a:gdLst>
                <a:gd name="T0" fmla="*/ 16890 w 32573"/>
                <a:gd name="T1" fmla="*/ 14624 h 15116"/>
                <a:gd name="T2" fmla="*/ 19398 w 32573"/>
                <a:gd name="T3" fmla="*/ 13589 h 15116"/>
                <a:gd name="T4" fmla="*/ 28581 w 32573"/>
                <a:gd name="T5" fmla="*/ 13589 h 15116"/>
                <a:gd name="T6" fmla="*/ 32573 w 32573"/>
                <a:gd name="T7" fmla="*/ 9640 h 15116"/>
                <a:gd name="T8" fmla="*/ 32573 w 32573"/>
                <a:gd name="T9" fmla="*/ 0 h 15116"/>
                <a:gd name="T10" fmla="*/ 0 w 32573"/>
                <a:gd name="T11" fmla="*/ 0 h 15116"/>
                <a:gd name="T12" fmla="*/ 0 w 32573"/>
                <a:gd name="T13" fmla="*/ 9640 h 15116"/>
                <a:gd name="T14" fmla="*/ 3968 w 32573"/>
                <a:gd name="T15" fmla="*/ 13589 h 15116"/>
                <a:gd name="T16" fmla="*/ 13394 w 32573"/>
                <a:gd name="T17" fmla="*/ 13589 h 15116"/>
                <a:gd name="T18" fmla="*/ 15902 w 32573"/>
                <a:gd name="T19" fmla="*/ 14624 h 15116"/>
                <a:gd name="T20" fmla="*/ 16397 w 32573"/>
                <a:gd name="T21" fmla="*/ 15116 h 15116"/>
                <a:gd name="T22" fmla="*/ 16890 w 32573"/>
                <a:gd name="T23" fmla="*/ 14624 h 15116"/>
                <a:gd name="T24" fmla="*/ 31634 w 32573"/>
                <a:gd name="T25" fmla="*/ 939 h 15116"/>
                <a:gd name="T26" fmla="*/ 31634 w 32573"/>
                <a:gd name="T27" fmla="*/ 9640 h 15116"/>
                <a:gd name="T28" fmla="*/ 28581 w 32573"/>
                <a:gd name="T29" fmla="*/ 12650 h 15116"/>
                <a:gd name="T30" fmla="*/ 19398 w 32573"/>
                <a:gd name="T31" fmla="*/ 12650 h 15116"/>
                <a:gd name="T32" fmla="*/ 16397 w 32573"/>
                <a:gd name="T33" fmla="*/ 13798 h 15116"/>
                <a:gd name="T34" fmla="*/ 13394 w 32573"/>
                <a:gd name="T35" fmla="*/ 12650 h 15116"/>
                <a:gd name="T36" fmla="*/ 3968 w 32573"/>
                <a:gd name="T37" fmla="*/ 12650 h 15116"/>
                <a:gd name="T38" fmla="*/ 939 w 32573"/>
                <a:gd name="T39" fmla="*/ 9640 h 15116"/>
                <a:gd name="T40" fmla="*/ 939 w 32573"/>
                <a:gd name="T41" fmla="*/ 939 h 15116"/>
                <a:gd name="T42" fmla="*/ 31634 w 32573"/>
                <a:gd name="T43" fmla="*/ 939 h 1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573" h="15116">
                  <a:moveTo>
                    <a:pt x="16890" y="14624"/>
                  </a:moveTo>
                  <a:cubicBezTo>
                    <a:pt x="17560" y="13956"/>
                    <a:pt x="18451" y="13589"/>
                    <a:pt x="19398" y="13589"/>
                  </a:cubicBezTo>
                  <a:lnTo>
                    <a:pt x="28581" y="13589"/>
                  </a:lnTo>
                  <a:cubicBezTo>
                    <a:pt x="30783" y="13589"/>
                    <a:pt x="32573" y="11817"/>
                    <a:pt x="32573" y="9640"/>
                  </a:cubicBezTo>
                  <a:lnTo>
                    <a:pt x="32573" y="0"/>
                  </a:lnTo>
                  <a:lnTo>
                    <a:pt x="0" y="0"/>
                  </a:lnTo>
                  <a:lnTo>
                    <a:pt x="0" y="9640"/>
                  </a:lnTo>
                  <a:cubicBezTo>
                    <a:pt x="0" y="11817"/>
                    <a:pt x="1780" y="13589"/>
                    <a:pt x="3968" y="13589"/>
                  </a:cubicBezTo>
                  <a:lnTo>
                    <a:pt x="13394" y="13589"/>
                  </a:lnTo>
                  <a:cubicBezTo>
                    <a:pt x="14342" y="13589"/>
                    <a:pt x="15232" y="13956"/>
                    <a:pt x="15902" y="14624"/>
                  </a:cubicBezTo>
                  <a:lnTo>
                    <a:pt x="16397" y="15116"/>
                  </a:lnTo>
                  <a:lnTo>
                    <a:pt x="16890" y="14624"/>
                  </a:lnTo>
                  <a:close/>
                  <a:moveTo>
                    <a:pt x="31634" y="939"/>
                  </a:moveTo>
                  <a:lnTo>
                    <a:pt x="31634" y="9640"/>
                  </a:lnTo>
                  <a:cubicBezTo>
                    <a:pt x="31634" y="11300"/>
                    <a:pt x="30264" y="12650"/>
                    <a:pt x="28581" y="12650"/>
                  </a:cubicBezTo>
                  <a:lnTo>
                    <a:pt x="19398" y="12650"/>
                  </a:lnTo>
                  <a:cubicBezTo>
                    <a:pt x="18279" y="12650"/>
                    <a:pt x="17221" y="13055"/>
                    <a:pt x="16397" y="13798"/>
                  </a:cubicBezTo>
                  <a:cubicBezTo>
                    <a:pt x="15571" y="13056"/>
                    <a:pt x="14514" y="12650"/>
                    <a:pt x="13394" y="12650"/>
                  </a:cubicBezTo>
                  <a:lnTo>
                    <a:pt x="3968" y="12650"/>
                  </a:lnTo>
                  <a:cubicBezTo>
                    <a:pt x="2298" y="12650"/>
                    <a:pt x="939" y="11300"/>
                    <a:pt x="939" y="9640"/>
                  </a:cubicBezTo>
                  <a:lnTo>
                    <a:pt x="939" y="939"/>
                  </a:lnTo>
                  <a:lnTo>
                    <a:pt x="31634" y="9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7" name="Freeform 6"/>
            <p:cNvSpPr>
              <a:spLocks/>
            </p:cNvSpPr>
            <p:nvPr/>
          </p:nvSpPr>
          <p:spPr bwMode="black">
            <a:xfrm>
              <a:off x="9961563" y="2287588"/>
              <a:ext cx="377825" cy="363538"/>
            </a:xfrm>
            <a:custGeom>
              <a:avLst/>
              <a:gdLst>
                <a:gd name="T0" fmla="*/ 1048 w 1048"/>
                <a:gd name="T1" fmla="*/ 504 h 1009"/>
                <a:gd name="T2" fmla="*/ 525 w 1048"/>
                <a:gd name="T3" fmla="*/ 1009 h 1009"/>
                <a:gd name="T4" fmla="*/ 0 w 1048"/>
                <a:gd name="T5" fmla="*/ 504 h 1009"/>
                <a:gd name="T6" fmla="*/ 525 w 1048"/>
                <a:gd name="T7" fmla="*/ 0 h 1009"/>
                <a:gd name="T8" fmla="*/ 1048 w 1048"/>
                <a:gd name="T9" fmla="*/ 504 h 1009"/>
              </a:gdLst>
              <a:ahLst/>
              <a:cxnLst>
                <a:cxn ang="0">
                  <a:pos x="T0" y="T1"/>
                </a:cxn>
                <a:cxn ang="0">
                  <a:pos x="T2" y="T3"/>
                </a:cxn>
                <a:cxn ang="0">
                  <a:pos x="T4" y="T5"/>
                </a:cxn>
                <a:cxn ang="0">
                  <a:pos x="T6" y="T7"/>
                </a:cxn>
                <a:cxn ang="0">
                  <a:pos x="T8" y="T9"/>
                </a:cxn>
              </a:cxnLst>
              <a:rect l="0" t="0" r="r" b="b"/>
              <a:pathLst>
                <a:path w="1048" h="1009">
                  <a:moveTo>
                    <a:pt x="1048" y="504"/>
                  </a:moveTo>
                  <a:cubicBezTo>
                    <a:pt x="1048" y="798"/>
                    <a:pt x="818" y="1009"/>
                    <a:pt x="525" y="1009"/>
                  </a:cubicBezTo>
                  <a:cubicBezTo>
                    <a:pt x="230" y="1009"/>
                    <a:pt x="0" y="798"/>
                    <a:pt x="0" y="504"/>
                  </a:cubicBezTo>
                  <a:cubicBezTo>
                    <a:pt x="0" y="211"/>
                    <a:pt x="230" y="0"/>
                    <a:pt x="525" y="0"/>
                  </a:cubicBezTo>
                  <a:cubicBezTo>
                    <a:pt x="818" y="0"/>
                    <a:pt x="1048" y="211"/>
                    <a:pt x="1048" y="5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8" name="Rectangle 7"/>
            <p:cNvSpPr>
              <a:spLocks noChangeArrowheads="1"/>
            </p:cNvSpPr>
            <p:nvPr/>
          </p:nvSpPr>
          <p:spPr bwMode="black">
            <a:xfrm>
              <a:off x="9986963" y="2789238"/>
              <a:ext cx="327025" cy="1162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9" name="Freeform 8"/>
            <p:cNvSpPr>
              <a:spLocks/>
            </p:cNvSpPr>
            <p:nvPr/>
          </p:nvSpPr>
          <p:spPr bwMode="black">
            <a:xfrm>
              <a:off x="8709026" y="2282826"/>
              <a:ext cx="1119188" cy="1668463"/>
            </a:xfrm>
            <a:custGeom>
              <a:avLst/>
              <a:gdLst>
                <a:gd name="T0" fmla="*/ 1923 w 3105"/>
                <a:gd name="T1" fmla="*/ 2683 h 4625"/>
                <a:gd name="T2" fmla="*/ 3105 w 3105"/>
                <a:gd name="T3" fmla="*/ 4625 h 4625"/>
                <a:gd name="T4" fmla="*/ 2121 w 3105"/>
                <a:gd name="T5" fmla="*/ 4625 h 4625"/>
                <a:gd name="T6" fmla="*/ 1328 w 3105"/>
                <a:gd name="T7" fmla="*/ 3335 h 4625"/>
                <a:gd name="T8" fmla="*/ 901 w 3105"/>
                <a:gd name="T9" fmla="*/ 3878 h 4625"/>
                <a:gd name="T10" fmla="*/ 901 w 3105"/>
                <a:gd name="T11" fmla="*/ 4625 h 4625"/>
                <a:gd name="T12" fmla="*/ 0 w 3105"/>
                <a:gd name="T13" fmla="*/ 4625 h 4625"/>
                <a:gd name="T14" fmla="*/ 0 w 3105"/>
                <a:gd name="T15" fmla="*/ 0 h 4625"/>
                <a:gd name="T16" fmla="*/ 901 w 3105"/>
                <a:gd name="T17" fmla="*/ 0 h 4625"/>
                <a:gd name="T18" fmla="*/ 901 w 3105"/>
                <a:gd name="T19" fmla="*/ 2134 h 4625"/>
                <a:gd name="T20" fmla="*/ 856 w 3105"/>
                <a:gd name="T21" fmla="*/ 2926 h 4625"/>
                <a:gd name="T22" fmla="*/ 875 w 3105"/>
                <a:gd name="T23" fmla="*/ 2926 h 4625"/>
                <a:gd name="T24" fmla="*/ 1265 w 3105"/>
                <a:gd name="T25" fmla="*/ 2325 h 4625"/>
                <a:gd name="T26" fmla="*/ 1955 w 3105"/>
                <a:gd name="T27" fmla="*/ 1405 h 4625"/>
                <a:gd name="T28" fmla="*/ 3009 w 3105"/>
                <a:gd name="T29" fmla="*/ 1405 h 4625"/>
                <a:gd name="T30" fmla="*/ 1923 w 3105"/>
                <a:gd name="T31" fmla="*/ 2683 h 4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05" h="4625">
                  <a:moveTo>
                    <a:pt x="1923" y="2683"/>
                  </a:moveTo>
                  <a:lnTo>
                    <a:pt x="3105" y="4625"/>
                  </a:lnTo>
                  <a:lnTo>
                    <a:pt x="2121" y="4625"/>
                  </a:lnTo>
                  <a:lnTo>
                    <a:pt x="1328" y="3335"/>
                  </a:lnTo>
                  <a:lnTo>
                    <a:pt x="901" y="3878"/>
                  </a:lnTo>
                  <a:lnTo>
                    <a:pt x="901" y="4625"/>
                  </a:lnTo>
                  <a:lnTo>
                    <a:pt x="0" y="4625"/>
                  </a:lnTo>
                  <a:lnTo>
                    <a:pt x="0" y="0"/>
                  </a:lnTo>
                  <a:lnTo>
                    <a:pt x="901" y="0"/>
                  </a:lnTo>
                  <a:lnTo>
                    <a:pt x="901" y="2134"/>
                  </a:lnTo>
                  <a:cubicBezTo>
                    <a:pt x="901" y="2530"/>
                    <a:pt x="856" y="2926"/>
                    <a:pt x="856" y="2926"/>
                  </a:cubicBezTo>
                  <a:lnTo>
                    <a:pt x="875" y="2926"/>
                  </a:lnTo>
                  <a:cubicBezTo>
                    <a:pt x="875" y="2926"/>
                    <a:pt x="1086" y="2574"/>
                    <a:pt x="1265" y="2325"/>
                  </a:cubicBezTo>
                  <a:lnTo>
                    <a:pt x="1955" y="1405"/>
                  </a:lnTo>
                  <a:lnTo>
                    <a:pt x="3009" y="1405"/>
                  </a:lnTo>
                  <a:lnTo>
                    <a:pt x="1923" y="26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0" name="Freeform 9"/>
            <p:cNvSpPr>
              <a:spLocks/>
            </p:cNvSpPr>
            <p:nvPr/>
          </p:nvSpPr>
          <p:spPr bwMode="black">
            <a:xfrm>
              <a:off x="7353301" y="2762251"/>
              <a:ext cx="1027113" cy="1189038"/>
            </a:xfrm>
            <a:custGeom>
              <a:avLst/>
              <a:gdLst>
                <a:gd name="T0" fmla="*/ 2850 w 2850"/>
                <a:gd name="T1" fmla="*/ 1232 h 3296"/>
                <a:gd name="T2" fmla="*/ 1840 w 2850"/>
                <a:gd name="T3" fmla="*/ 0 h 3296"/>
                <a:gd name="T4" fmla="*/ 876 w 2850"/>
                <a:gd name="T5" fmla="*/ 607 h 3296"/>
                <a:gd name="T6" fmla="*/ 856 w 2850"/>
                <a:gd name="T7" fmla="*/ 607 h 3296"/>
                <a:gd name="T8" fmla="*/ 901 w 2850"/>
                <a:gd name="T9" fmla="*/ 76 h 3296"/>
                <a:gd name="T10" fmla="*/ 0 w 2850"/>
                <a:gd name="T11" fmla="*/ 76 h 3296"/>
                <a:gd name="T12" fmla="*/ 0 w 2850"/>
                <a:gd name="T13" fmla="*/ 3296 h 3296"/>
                <a:gd name="T14" fmla="*/ 901 w 2850"/>
                <a:gd name="T15" fmla="*/ 3296 h 3296"/>
                <a:gd name="T16" fmla="*/ 901 w 2850"/>
                <a:gd name="T17" fmla="*/ 1386 h 3296"/>
                <a:gd name="T18" fmla="*/ 1457 w 2850"/>
                <a:gd name="T19" fmla="*/ 760 h 3296"/>
                <a:gd name="T20" fmla="*/ 1942 w 2850"/>
                <a:gd name="T21" fmla="*/ 1412 h 3296"/>
                <a:gd name="T22" fmla="*/ 1942 w 2850"/>
                <a:gd name="T23" fmla="*/ 3296 h 3296"/>
                <a:gd name="T24" fmla="*/ 2850 w 2850"/>
                <a:gd name="T25" fmla="*/ 3296 h 3296"/>
                <a:gd name="T26" fmla="*/ 2850 w 2850"/>
                <a:gd name="T27" fmla="*/ 1232 h 3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50" h="3296">
                  <a:moveTo>
                    <a:pt x="2850" y="1232"/>
                  </a:moveTo>
                  <a:cubicBezTo>
                    <a:pt x="2850" y="434"/>
                    <a:pt x="2459" y="0"/>
                    <a:pt x="1840" y="0"/>
                  </a:cubicBezTo>
                  <a:cubicBezTo>
                    <a:pt x="1309" y="0"/>
                    <a:pt x="1035" y="312"/>
                    <a:pt x="876" y="607"/>
                  </a:cubicBezTo>
                  <a:lnTo>
                    <a:pt x="856" y="607"/>
                  </a:lnTo>
                  <a:lnTo>
                    <a:pt x="901" y="76"/>
                  </a:lnTo>
                  <a:lnTo>
                    <a:pt x="0" y="76"/>
                  </a:lnTo>
                  <a:lnTo>
                    <a:pt x="0" y="3296"/>
                  </a:lnTo>
                  <a:lnTo>
                    <a:pt x="901" y="3296"/>
                  </a:lnTo>
                  <a:lnTo>
                    <a:pt x="901" y="1386"/>
                  </a:lnTo>
                  <a:cubicBezTo>
                    <a:pt x="901" y="1015"/>
                    <a:pt x="1118" y="760"/>
                    <a:pt x="1457" y="760"/>
                  </a:cubicBezTo>
                  <a:cubicBezTo>
                    <a:pt x="1795" y="760"/>
                    <a:pt x="1942" y="983"/>
                    <a:pt x="1942" y="1412"/>
                  </a:cubicBezTo>
                  <a:lnTo>
                    <a:pt x="1942" y="3296"/>
                  </a:lnTo>
                  <a:lnTo>
                    <a:pt x="2850" y="3296"/>
                  </a:lnTo>
                  <a:lnTo>
                    <a:pt x="2850" y="12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1" name="Freeform 10"/>
            <p:cNvSpPr>
              <a:spLocks/>
            </p:cNvSpPr>
            <p:nvPr/>
          </p:nvSpPr>
          <p:spPr bwMode="black">
            <a:xfrm>
              <a:off x="6664326" y="2287588"/>
              <a:ext cx="377825" cy="363538"/>
            </a:xfrm>
            <a:custGeom>
              <a:avLst/>
              <a:gdLst>
                <a:gd name="T0" fmla="*/ 1047 w 1047"/>
                <a:gd name="T1" fmla="*/ 504 h 1009"/>
                <a:gd name="T2" fmla="*/ 524 w 1047"/>
                <a:gd name="T3" fmla="*/ 1009 h 1009"/>
                <a:gd name="T4" fmla="*/ 0 w 1047"/>
                <a:gd name="T5" fmla="*/ 504 h 1009"/>
                <a:gd name="T6" fmla="*/ 524 w 1047"/>
                <a:gd name="T7" fmla="*/ 0 h 1009"/>
                <a:gd name="T8" fmla="*/ 1047 w 1047"/>
                <a:gd name="T9" fmla="*/ 504 h 1009"/>
              </a:gdLst>
              <a:ahLst/>
              <a:cxnLst>
                <a:cxn ang="0">
                  <a:pos x="T0" y="T1"/>
                </a:cxn>
                <a:cxn ang="0">
                  <a:pos x="T2" y="T3"/>
                </a:cxn>
                <a:cxn ang="0">
                  <a:pos x="T4" y="T5"/>
                </a:cxn>
                <a:cxn ang="0">
                  <a:pos x="T6" y="T7"/>
                </a:cxn>
                <a:cxn ang="0">
                  <a:pos x="T8" y="T9"/>
                </a:cxn>
              </a:cxnLst>
              <a:rect l="0" t="0" r="r" b="b"/>
              <a:pathLst>
                <a:path w="1047" h="1009">
                  <a:moveTo>
                    <a:pt x="1047" y="504"/>
                  </a:moveTo>
                  <a:cubicBezTo>
                    <a:pt x="1047" y="798"/>
                    <a:pt x="817" y="1009"/>
                    <a:pt x="524" y="1009"/>
                  </a:cubicBezTo>
                  <a:cubicBezTo>
                    <a:pt x="229" y="1009"/>
                    <a:pt x="0" y="798"/>
                    <a:pt x="0" y="504"/>
                  </a:cubicBezTo>
                  <a:cubicBezTo>
                    <a:pt x="0" y="211"/>
                    <a:pt x="229" y="0"/>
                    <a:pt x="524" y="0"/>
                  </a:cubicBezTo>
                  <a:cubicBezTo>
                    <a:pt x="817" y="0"/>
                    <a:pt x="1047" y="211"/>
                    <a:pt x="1047" y="5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3" name="Rectangle 11"/>
            <p:cNvSpPr>
              <a:spLocks noChangeArrowheads="1"/>
            </p:cNvSpPr>
            <p:nvPr/>
          </p:nvSpPr>
          <p:spPr bwMode="black">
            <a:xfrm>
              <a:off x="6689726" y="2789238"/>
              <a:ext cx="327025" cy="1162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4" name="Freeform 12"/>
            <p:cNvSpPr>
              <a:spLocks/>
            </p:cNvSpPr>
            <p:nvPr/>
          </p:nvSpPr>
          <p:spPr bwMode="black">
            <a:xfrm>
              <a:off x="5399088" y="2762251"/>
              <a:ext cx="1047750" cy="1216025"/>
            </a:xfrm>
            <a:custGeom>
              <a:avLst/>
              <a:gdLst>
                <a:gd name="T0" fmla="*/ 2025 w 2907"/>
                <a:gd name="T1" fmla="*/ 2402 h 3373"/>
                <a:gd name="T2" fmla="*/ 1253 w 2907"/>
                <a:gd name="T3" fmla="*/ 1974 h 3373"/>
                <a:gd name="T4" fmla="*/ 160 w 2907"/>
                <a:gd name="T5" fmla="*/ 990 h 3373"/>
                <a:gd name="T6" fmla="*/ 1431 w 2907"/>
                <a:gd name="T7" fmla="*/ 0 h 3373"/>
                <a:gd name="T8" fmla="*/ 2907 w 2907"/>
                <a:gd name="T9" fmla="*/ 734 h 3373"/>
                <a:gd name="T10" fmla="*/ 2133 w 2907"/>
                <a:gd name="T11" fmla="*/ 1169 h 3373"/>
                <a:gd name="T12" fmla="*/ 1463 w 2907"/>
                <a:gd name="T13" fmla="*/ 657 h 3373"/>
                <a:gd name="T14" fmla="*/ 1042 w 2907"/>
                <a:gd name="T15" fmla="*/ 945 h 3373"/>
                <a:gd name="T16" fmla="*/ 1943 w 2907"/>
                <a:gd name="T17" fmla="*/ 1367 h 3373"/>
                <a:gd name="T18" fmla="*/ 2907 w 2907"/>
                <a:gd name="T19" fmla="*/ 2344 h 3373"/>
                <a:gd name="T20" fmla="*/ 1610 w 2907"/>
                <a:gd name="T21" fmla="*/ 3373 h 3373"/>
                <a:gd name="T22" fmla="*/ 0 w 2907"/>
                <a:gd name="T23" fmla="*/ 2543 h 3373"/>
                <a:gd name="T24" fmla="*/ 786 w 2907"/>
                <a:gd name="T25" fmla="*/ 2102 h 3373"/>
                <a:gd name="T26" fmla="*/ 1598 w 2907"/>
                <a:gd name="T27" fmla="*/ 2715 h 3373"/>
                <a:gd name="T28" fmla="*/ 2025 w 2907"/>
                <a:gd name="T29" fmla="*/ 2402 h 3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7" h="3373">
                  <a:moveTo>
                    <a:pt x="2025" y="2402"/>
                  </a:moveTo>
                  <a:cubicBezTo>
                    <a:pt x="2025" y="2146"/>
                    <a:pt x="1667" y="2089"/>
                    <a:pt x="1253" y="1974"/>
                  </a:cubicBezTo>
                  <a:cubicBezTo>
                    <a:pt x="766" y="1846"/>
                    <a:pt x="160" y="1603"/>
                    <a:pt x="160" y="990"/>
                  </a:cubicBezTo>
                  <a:cubicBezTo>
                    <a:pt x="160" y="383"/>
                    <a:pt x="741" y="0"/>
                    <a:pt x="1431" y="0"/>
                  </a:cubicBezTo>
                  <a:cubicBezTo>
                    <a:pt x="2070" y="0"/>
                    <a:pt x="2658" y="306"/>
                    <a:pt x="2907" y="734"/>
                  </a:cubicBezTo>
                  <a:lnTo>
                    <a:pt x="2133" y="1169"/>
                  </a:lnTo>
                  <a:cubicBezTo>
                    <a:pt x="2057" y="881"/>
                    <a:pt x="1814" y="657"/>
                    <a:pt x="1463" y="657"/>
                  </a:cubicBezTo>
                  <a:cubicBezTo>
                    <a:pt x="1233" y="657"/>
                    <a:pt x="1042" y="760"/>
                    <a:pt x="1042" y="945"/>
                  </a:cubicBezTo>
                  <a:cubicBezTo>
                    <a:pt x="1042" y="1188"/>
                    <a:pt x="1463" y="1213"/>
                    <a:pt x="1943" y="1367"/>
                  </a:cubicBezTo>
                  <a:cubicBezTo>
                    <a:pt x="2447" y="1527"/>
                    <a:pt x="2907" y="1757"/>
                    <a:pt x="2907" y="2344"/>
                  </a:cubicBezTo>
                  <a:cubicBezTo>
                    <a:pt x="2907" y="2990"/>
                    <a:pt x="2306" y="3373"/>
                    <a:pt x="1610" y="3373"/>
                  </a:cubicBezTo>
                  <a:cubicBezTo>
                    <a:pt x="856" y="3373"/>
                    <a:pt x="262" y="3053"/>
                    <a:pt x="0" y="2543"/>
                  </a:cubicBezTo>
                  <a:lnTo>
                    <a:pt x="786" y="2102"/>
                  </a:lnTo>
                  <a:cubicBezTo>
                    <a:pt x="888" y="2453"/>
                    <a:pt x="1169" y="2715"/>
                    <a:pt x="1598" y="2715"/>
                  </a:cubicBezTo>
                  <a:cubicBezTo>
                    <a:pt x="1847" y="2715"/>
                    <a:pt x="2025" y="2606"/>
                    <a:pt x="2025" y="24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5" name="Freeform 13"/>
            <p:cNvSpPr>
              <a:spLocks/>
            </p:cNvSpPr>
            <p:nvPr/>
          </p:nvSpPr>
          <p:spPr bwMode="black">
            <a:xfrm>
              <a:off x="4770438" y="2295526"/>
              <a:ext cx="563563" cy="1677988"/>
            </a:xfrm>
            <a:custGeom>
              <a:avLst/>
              <a:gdLst>
                <a:gd name="T0" fmla="*/ 907 w 1565"/>
                <a:gd name="T1" fmla="*/ 0 h 4657"/>
                <a:gd name="T2" fmla="*/ 0 w 1565"/>
                <a:gd name="T3" fmla="*/ 0 h 4657"/>
                <a:gd name="T4" fmla="*/ 0 w 1565"/>
                <a:gd name="T5" fmla="*/ 3706 h 4657"/>
                <a:gd name="T6" fmla="*/ 214 w 1565"/>
                <a:gd name="T7" fmla="*/ 4430 h 4657"/>
                <a:gd name="T8" fmla="*/ 894 w 1565"/>
                <a:gd name="T9" fmla="*/ 4657 h 4657"/>
                <a:gd name="T10" fmla="*/ 1220 w 1565"/>
                <a:gd name="T11" fmla="*/ 4622 h 4657"/>
                <a:gd name="T12" fmla="*/ 1488 w 1565"/>
                <a:gd name="T13" fmla="*/ 4523 h 4657"/>
                <a:gd name="T14" fmla="*/ 1565 w 1565"/>
                <a:gd name="T15" fmla="*/ 3916 h 4657"/>
                <a:gd name="T16" fmla="*/ 1377 w 1565"/>
                <a:gd name="T17" fmla="*/ 3970 h 4657"/>
                <a:gd name="T18" fmla="*/ 1188 w 1565"/>
                <a:gd name="T19" fmla="*/ 3986 h 4657"/>
                <a:gd name="T20" fmla="*/ 974 w 1565"/>
                <a:gd name="T21" fmla="*/ 3897 h 4657"/>
                <a:gd name="T22" fmla="*/ 907 w 1565"/>
                <a:gd name="T23" fmla="*/ 3577 h 4657"/>
                <a:gd name="T24" fmla="*/ 907 w 1565"/>
                <a:gd name="T25" fmla="*/ 0 h 4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5" h="4657">
                  <a:moveTo>
                    <a:pt x="907" y="0"/>
                  </a:moveTo>
                  <a:lnTo>
                    <a:pt x="0" y="0"/>
                  </a:lnTo>
                  <a:lnTo>
                    <a:pt x="0" y="3706"/>
                  </a:lnTo>
                  <a:cubicBezTo>
                    <a:pt x="0" y="4037"/>
                    <a:pt x="71" y="4279"/>
                    <a:pt x="214" y="4430"/>
                  </a:cubicBezTo>
                  <a:cubicBezTo>
                    <a:pt x="357" y="4582"/>
                    <a:pt x="583" y="4657"/>
                    <a:pt x="894" y="4657"/>
                  </a:cubicBezTo>
                  <a:cubicBezTo>
                    <a:pt x="1001" y="4657"/>
                    <a:pt x="1109" y="4645"/>
                    <a:pt x="1220" y="4622"/>
                  </a:cubicBezTo>
                  <a:cubicBezTo>
                    <a:pt x="1331" y="4599"/>
                    <a:pt x="1420" y="4566"/>
                    <a:pt x="1488" y="4523"/>
                  </a:cubicBezTo>
                  <a:lnTo>
                    <a:pt x="1565" y="3916"/>
                  </a:lnTo>
                  <a:cubicBezTo>
                    <a:pt x="1493" y="3942"/>
                    <a:pt x="1429" y="3960"/>
                    <a:pt x="1377" y="3970"/>
                  </a:cubicBezTo>
                  <a:cubicBezTo>
                    <a:pt x="1324" y="3981"/>
                    <a:pt x="1260" y="3986"/>
                    <a:pt x="1188" y="3986"/>
                  </a:cubicBezTo>
                  <a:cubicBezTo>
                    <a:pt x="1069" y="3986"/>
                    <a:pt x="1019" y="3957"/>
                    <a:pt x="974" y="3897"/>
                  </a:cubicBezTo>
                  <a:cubicBezTo>
                    <a:pt x="929" y="3837"/>
                    <a:pt x="907" y="3731"/>
                    <a:pt x="907" y="3577"/>
                  </a:cubicBezTo>
                  <a:lnTo>
                    <a:pt x="9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6" name="Freeform 14"/>
            <p:cNvSpPr>
              <a:spLocks noEditPoints="1"/>
            </p:cNvSpPr>
            <p:nvPr/>
          </p:nvSpPr>
          <p:spPr bwMode="black">
            <a:xfrm>
              <a:off x="3455988" y="2762251"/>
              <a:ext cx="1073150" cy="1216025"/>
            </a:xfrm>
            <a:custGeom>
              <a:avLst/>
              <a:gdLst>
                <a:gd name="T0" fmla="*/ 1540 w 2977"/>
                <a:gd name="T1" fmla="*/ 651 h 3373"/>
                <a:gd name="T2" fmla="*/ 869 w 2977"/>
                <a:gd name="T3" fmla="*/ 1328 h 3373"/>
                <a:gd name="T4" fmla="*/ 2140 w 2977"/>
                <a:gd name="T5" fmla="*/ 1328 h 3373"/>
                <a:gd name="T6" fmla="*/ 1540 w 2977"/>
                <a:gd name="T7" fmla="*/ 651 h 3373"/>
                <a:gd name="T8" fmla="*/ 2932 w 2977"/>
                <a:gd name="T9" fmla="*/ 1929 h 3373"/>
                <a:gd name="T10" fmla="*/ 850 w 2977"/>
                <a:gd name="T11" fmla="*/ 1929 h 3373"/>
                <a:gd name="T12" fmla="*/ 1559 w 2977"/>
                <a:gd name="T13" fmla="*/ 2708 h 3373"/>
                <a:gd name="T14" fmla="*/ 2179 w 2977"/>
                <a:gd name="T15" fmla="*/ 2178 h 3373"/>
                <a:gd name="T16" fmla="*/ 2938 w 2977"/>
                <a:gd name="T17" fmla="*/ 2606 h 3373"/>
                <a:gd name="T18" fmla="*/ 1559 w 2977"/>
                <a:gd name="T19" fmla="*/ 3373 h 3373"/>
                <a:gd name="T20" fmla="*/ 0 w 2977"/>
                <a:gd name="T21" fmla="*/ 1686 h 3373"/>
                <a:gd name="T22" fmla="*/ 1540 w 2977"/>
                <a:gd name="T23" fmla="*/ 0 h 3373"/>
                <a:gd name="T24" fmla="*/ 2977 w 2977"/>
                <a:gd name="T25" fmla="*/ 1488 h 3373"/>
                <a:gd name="T26" fmla="*/ 2932 w 2977"/>
                <a:gd name="T27" fmla="*/ 1929 h 3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77" h="3373">
                  <a:moveTo>
                    <a:pt x="1540" y="651"/>
                  </a:moveTo>
                  <a:cubicBezTo>
                    <a:pt x="1207" y="651"/>
                    <a:pt x="939" y="887"/>
                    <a:pt x="869" y="1328"/>
                  </a:cubicBezTo>
                  <a:lnTo>
                    <a:pt x="2140" y="1328"/>
                  </a:lnTo>
                  <a:cubicBezTo>
                    <a:pt x="2140" y="939"/>
                    <a:pt x="1891" y="651"/>
                    <a:pt x="1540" y="651"/>
                  </a:cubicBezTo>
                  <a:close/>
                  <a:moveTo>
                    <a:pt x="2932" y="1929"/>
                  </a:moveTo>
                  <a:lnTo>
                    <a:pt x="850" y="1929"/>
                  </a:lnTo>
                  <a:cubicBezTo>
                    <a:pt x="888" y="2453"/>
                    <a:pt x="1182" y="2708"/>
                    <a:pt x="1559" y="2708"/>
                  </a:cubicBezTo>
                  <a:cubicBezTo>
                    <a:pt x="1897" y="2708"/>
                    <a:pt x="2127" y="2485"/>
                    <a:pt x="2179" y="2178"/>
                  </a:cubicBezTo>
                  <a:lnTo>
                    <a:pt x="2938" y="2606"/>
                  </a:lnTo>
                  <a:cubicBezTo>
                    <a:pt x="2715" y="3015"/>
                    <a:pt x="2230" y="3373"/>
                    <a:pt x="1559" y="3373"/>
                  </a:cubicBezTo>
                  <a:cubicBezTo>
                    <a:pt x="658" y="3373"/>
                    <a:pt x="0" y="2747"/>
                    <a:pt x="0" y="1686"/>
                  </a:cubicBezTo>
                  <a:cubicBezTo>
                    <a:pt x="0" y="638"/>
                    <a:pt x="671" y="0"/>
                    <a:pt x="1540" y="0"/>
                  </a:cubicBezTo>
                  <a:cubicBezTo>
                    <a:pt x="2402" y="0"/>
                    <a:pt x="2977" y="613"/>
                    <a:pt x="2977" y="1488"/>
                  </a:cubicBezTo>
                  <a:cubicBezTo>
                    <a:pt x="2977" y="1750"/>
                    <a:pt x="2932" y="1929"/>
                    <a:pt x="2932" y="19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7" name="Freeform 15"/>
            <p:cNvSpPr>
              <a:spLocks/>
            </p:cNvSpPr>
            <p:nvPr/>
          </p:nvSpPr>
          <p:spPr bwMode="black">
            <a:xfrm>
              <a:off x="1879601" y="2357438"/>
              <a:ext cx="1311275" cy="1593850"/>
            </a:xfrm>
            <a:custGeom>
              <a:avLst/>
              <a:gdLst>
                <a:gd name="T0" fmla="*/ 2702 w 3641"/>
                <a:gd name="T1" fmla="*/ 4420 h 4420"/>
                <a:gd name="T2" fmla="*/ 3641 w 3641"/>
                <a:gd name="T3" fmla="*/ 4420 h 4420"/>
                <a:gd name="T4" fmla="*/ 3641 w 3641"/>
                <a:gd name="T5" fmla="*/ 0 h 4420"/>
                <a:gd name="T6" fmla="*/ 2702 w 3641"/>
                <a:gd name="T7" fmla="*/ 0 h 4420"/>
                <a:gd name="T8" fmla="*/ 2702 w 3641"/>
                <a:gd name="T9" fmla="*/ 1750 h 4420"/>
                <a:gd name="T10" fmla="*/ 939 w 3641"/>
                <a:gd name="T11" fmla="*/ 1750 h 4420"/>
                <a:gd name="T12" fmla="*/ 939 w 3641"/>
                <a:gd name="T13" fmla="*/ 0 h 4420"/>
                <a:gd name="T14" fmla="*/ 0 w 3641"/>
                <a:gd name="T15" fmla="*/ 0 h 4420"/>
                <a:gd name="T16" fmla="*/ 0 w 3641"/>
                <a:gd name="T17" fmla="*/ 4420 h 4420"/>
                <a:gd name="T18" fmla="*/ 939 w 3641"/>
                <a:gd name="T19" fmla="*/ 4420 h 4420"/>
                <a:gd name="T20" fmla="*/ 939 w 3641"/>
                <a:gd name="T21" fmla="*/ 2586 h 4420"/>
                <a:gd name="T22" fmla="*/ 2702 w 3641"/>
                <a:gd name="T23" fmla="*/ 2586 h 4420"/>
                <a:gd name="T24" fmla="*/ 2702 w 3641"/>
                <a:gd name="T25" fmla="*/ 4420 h 4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41" h="4420">
                  <a:moveTo>
                    <a:pt x="2702" y="4420"/>
                  </a:moveTo>
                  <a:lnTo>
                    <a:pt x="3641" y="4420"/>
                  </a:lnTo>
                  <a:lnTo>
                    <a:pt x="3641" y="0"/>
                  </a:lnTo>
                  <a:lnTo>
                    <a:pt x="2702" y="0"/>
                  </a:lnTo>
                  <a:lnTo>
                    <a:pt x="2702" y="1750"/>
                  </a:lnTo>
                  <a:lnTo>
                    <a:pt x="939" y="1750"/>
                  </a:lnTo>
                  <a:lnTo>
                    <a:pt x="939" y="0"/>
                  </a:lnTo>
                  <a:lnTo>
                    <a:pt x="0" y="0"/>
                  </a:lnTo>
                  <a:lnTo>
                    <a:pt x="0" y="4420"/>
                  </a:lnTo>
                  <a:lnTo>
                    <a:pt x="939" y="4420"/>
                  </a:lnTo>
                  <a:lnTo>
                    <a:pt x="939" y="2586"/>
                  </a:lnTo>
                  <a:lnTo>
                    <a:pt x="2702" y="2586"/>
                  </a:lnTo>
                  <a:lnTo>
                    <a:pt x="2702" y="44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grpSp>
      <p:sp>
        <p:nvSpPr>
          <p:cNvPr id="2" name="Otsikko 1"/>
          <p:cNvSpPr>
            <a:spLocks noGrp="1"/>
          </p:cNvSpPr>
          <p:nvPr>
            <p:ph type="ctrTitle"/>
          </p:nvPr>
        </p:nvSpPr>
        <p:spPr>
          <a:xfrm>
            <a:off x="408563" y="457200"/>
            <a:ext cx="10739336" cy="2071991"/>
          </a:xfrm>
        </p:spPr>
        <p:txBody>
          <a:bodyPr/>
          <a:lstStyle>
            <a:lvl1pPr algn="l">
              <a:lnSpc>
                <a:spcPct val="85000"/>
              </a:lnSpc>
              <a:defRPr sz="7000">
                <a:solidFill>
                  <a:srgbClr val="FFFFFF"/>
                </a:solidFill>
                <a:latin typeface="+mj-lt"/>
              </a:defRPr>
            </a:lvl1pPr>
          </a:lstStyle>
          <a:p>
            <a:r>
              <a:rPr lang="fi-FI"/>
              <a:t>Muokkaa ots. perustyyl. napsautt.</a:t>
            </a:r>
          </a:p>
        </p:txBody>
      </p:sp>
      <p:sp>
        <p:nvSpPr>
          <p:cNvPr id="12" name="Tekstin paikkamerkki 11"/>
          <p:cNvSpPr>
            <a:spLocks noGrp="1"/>
          </p:cNvSpPr>
          <p:nvPr>
            <p:ph type="body" sz="quarter" idx="13"/>
          </p:nvPr>
        </p:nvSpPr>
        <p:spPr>
          <a:xfrm>
            <a:off x="447472" y="2665378"/>
            <a:ext cx="10709478" cy="972000"/>
          </a:xfrm>
        </p:spPr>
        <p:txBody>
          <a:bodyPr/>
          <a:lstStyle>
            <a:lvl1pPr marL="0" indent="0">
              <a:buNone/>
              <a:defRPr b="1">
                <a:solidFill>
                  <a:srgbClr val="FFFFFF"/>
                </a:solidFill>
                <a:latin typeface="+mj-lt"/>
              </a:defRPr>
            </a:lvl1pPr>
          </a:lstStyle>
          <a:p>
            <a:pPr lvl="0"/>
            <a:r>
              <a:rPr lang="fi-FI"/>
              <a:t>Muokkaa tekstin perustyylejä napsauttamalla</a:t>
            </a:r>
          </a:p>
        </p:txBody>
      </p:sp>
    </p:spTree>
    <p:extLst>
      <p:ext uri="{BB962C8B-B14F-4D97-AF65-F5344CB8AC3E}">
        <p14:creationId xmlns:p14="http://schemas.microsoft.com/office/powerpoint/2010/main" val="2761962314"/>
      </p:ext>
    </p:extLst>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showMasterSp="0" preserve="1" userDrawn="1">
  <p:cSld name="Kansi 3 B">
    <p:bg>
      <p:bgPr>
        <a:solidFill>
          <a:srgbClr val="FFC61E"/>
        </a:solidFill>
        <a:effectLst/>
      </p:bgPr>
    </p:bg>
    <p:spTree>
      <p:nvGrpSpPr>
        <p:cNvPr id="1" name=""/>
        <p:cNvGrpSpPr/>
        <p:nvPr/>
      </p:nvGrpSpPr>
      <p:grpSpPr>
        <a:xfrm>
          <a:off x="0" y="0"/>
          <a:ext cx="0" cy="0"/>
          <a:chOff x="0" y="0"/>
          <a:chExt cx="0" cy="0"/>
        </a:xfrm>
      </p:grpSpPr>
      <p:sp>
        <p:nvSpPr>
          <p:cNvPr id="4" name="Freeform 18"/>
          <p:cNvSpPr>
            <a:spLocks/>
          </p:cNvSpPr>
          <p:nvPr/>
        </p:nvSpPr>
        <p:spPr bwMode="auto">
          <a:xfrm>
            <a:off x="0" y="0"/>
            <a:ext cx="9678988" cy="6858000"/>
          </a:xfrm>
          <a:custGeom>
            <a:avLst/>
            <a:gdLst>
              <a:gd name="T0" fmla="*/ 0 w 20142"/>
              <a:gd name="T1" fmla="*/ 0 h 14300"/>
              <a:gd name="T2" fmla="*/ 0 w 20142"/>
              <a:gd name="T3" fmla="*/ 6858000 h 14300"/>
              <a:gd name="T4" fmla="*/ 9678540 w 20142"/>
              <a:gd name="T5" fmla="*/ 6858000 h 14300"/>
              <a:gd name="T6" fmla="*/ 9109582 w 20142"/>
              <a:gd name="T7" fmla="*/ 6003388 h 14300"/>
              <a:gd name="T8" fmla="*/ 9679021 w 20142"/>
              <a:gd name="T9" fmla="*/ 5142061 h 14300"/>
              <a:gd name="T10" fmla="*/ 9109582 w 20142"/>
              <a:gd name="T11" fmla="*/ 4280735 h 14300"/>
              <a:gd name="T12" fmla="*/ 9679021 w 20142"/>
              <a:gd name="T13" fmla="*/ 3419888 h 14300"/>
              <a:gd name="T14" fmla="*/ 9109582 w 20142"/>
              <a:gd name="T15" fmla="*/ 2558562 h 14300"/>
              <a:gd name="T16" fmla="*/ 9679021 w 20142"/>
              <a:gd name="T17" fmla="*/ 1697715 h 14300"/>
              <a:gd name="T18" fmla="*/ 9109582 w 20142"/>
              <a:gd name="T19" fmla="*/ 836388 h 14300"/>
              <a:gd name="T20" fmla="*/ 9678540 w 20142"/>
              <a:gd name="T21" fmla="*/ 0 h 14300"/>
              <a:gd name="T22" fmla="*/ 0 w 20142"/>
              <a:gd name="T23" fmla="*/ 0 h 1430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0142" h="14300">
                <a:moveTo>
                  <a:pt x="0" y="0"/>
                </a:moveTo>
                <a:lnTo>
                  <a:pt x="0" y="14300"/>
                </a:lnTo>
                <a:cubicBezTo>
                  <a:pt x="6714" y="14300"/>
                  <a:pt x="13428" y="14300"/>
                  <a:pt x="20141" y="14300"/>
                </a:cubicBezTo>
                <a:cubicBezTo>
                  <a:pt x="20136" y="13500"/>
                  <a:pt x="19649" y="12814"/>
                  <a:pt x="18957" y="12518"/>
                </a:cubicBezTo>
                <a:cubicBezTo>
                  <a:pt x="19653" y="12219"/>
                  <a:pt x="20142" y="11528"/>
                  <a:pt x="20142" y="10722"/>
                </a:cubicBezTo>
                <a:cubicBezTo>
                  <a:pt x="20142" y="9916"/>
                  <a:pt x="19653" y="9225"/>
                  <a:pt x="18957" y="8926"/>
                </a:cubicBezTo>
                <a:cubicBezTo>
                  <a:pt x="19653" y="8628"/>
                  <a:pt x="20142" y="7937"/>
                  <a:pt x="20142" y="7131"/>
                </a:cubicBezTo>
                <a:cubicBezTo>
                  <a:pt x="20142" y="6325"/>
                  <a:pt x="19653" y="5634"/>
                  <a:pt x="18957" y="5335"/>
                </a:cubicBezTo>
                <a:cubicBezTo>
                  <a:pt x="19653" y="5037"/>
                  <a:pt x="20142" y="4345"/>
                  <a:pt x="20142" y="3540"/>
                </a:cubicBezTo>
                <a:cubicBezTo>
                  <a:pt x="20142" y="2734"/>
                  <a:pt x="19653" y="2042"/>
                  <a:pt x="18957" y="1744"/>
                </a:cubicBezTo>
                <a:cubicBezTo>
                  <a:pt x="19638" y="1452"/>
                  <a:pt x="20120" y="784"/>
                  <a:pt x="20141" y="0"/>
                </a:cubicBezTo>
                <a:cubicBezTo>
                  <a:pt x="13427" y="0"/>
                  <a:pt x="6714" y="0"/>
                  <a:pt x="0" y="0"/>
                </a:cubicBezTo>
                <a:close/>
              </a:path>
            </a:pathLst>
          </a:custGeom>
          <a:solidFill>
            <a:srgbClr val="9FC9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i-FI"/>
          </a:p>
        </p:txBody>
      </p:sp>
      <p:grpSp>
        <p:nvGrpSpPr>
          <p:cNvPr id="5" name="Ryhmä 14"/>
          <p:cNvGrpSpPr/>
          <p:nvPr/>
        </p:nvGrpSpPr>
        <p:grpSpPr bwMode="black">
          <a:xfrm>
            <a:off x="465667" y="5813465"/>
            <a:ext cx="1295039" cy="601443"/>
            <a:chOff x="228601" y="704851"/>
            <a:chExt cx="11734800" cy="5449888"/>
          </a:xfrm>
          <a:solidFill>
            <a:srgbClr val="FFFFFF"/>
          </a:solidFill>
        </p:grpSpPr>
        <p:sp>
          <p:nvSpPr>
            <p:cNvPr id="6" name="Freeform 5"/>
            <p:cNvSpPr>
              <a:spLocks noEditPoints="1"/>
            </p:cNvSpPr>
            <p:nvPr/>
          </p:nvSpPr>
          <p:spPr bwMode="black">
            <a:xfrm>
              <a:off x="228601" y="704851"/>
              <a:ext cx="11734800" cy="5449888"/>
            </a:xfrm>
            <a:custGeom>
              <a:avLst/>
              <a:gdLst>
                <a:gd name="T0" fmla="*/ 16890 w 32573"/>
                <a:gd name="T1" fmla="*/ 14624 h 15116"/>
                <a:gd name="T2" fmla="*/ 19398 w 32573"/>
                <a:gd name="T3" fmla="*/ 13589 h 15116"/>
                <a:gd name="T4" fmla="*/ 28581 w 32573"/>
                <a:gd name="T5" fmla="*/ 13589 h 15116"/>
                <a:gd name="T6" fmla="*/ 32573 w 32573"/>
                <a:gd name="T7" fmla="*/ 9640 h 15116"/>
                <a:gd name="T8" fmla="*/ 32573 w 32573"/>
                <a:gd name="T9" fmla="*/ 0 h 15116"/>
                <a:gd name="T10" fmla="*/ 0 w 32573"/>
                <a:gd name="T11" fmla="*/ 0 h 15116"/>
                <a:gd name="T12" fmla="*/ 0 w 32573"/>
                <a:gd name="T13" fmla="*/ 9640 h 15116"/>
                <a:gd name="T14" fmla="*/ 3968 w 32573"/>
                <a:gd name="T15" fmla="*/ 13589 h 15116"/>
                <a:gd name="T16" fmla="*/ 13394 w 32573"/>
                <a:gd name="T17" fmla="*/ 13589 h 15116"/>
                <a:gd name="T18" fmla="*/ 15902 w 32573"/>
                <a:gd name="T19" fmla="*/ 14624 h 15116"/>
                <a:gd name="T20" fmla="*/ 16397 w 32573"/>
                <a:gd name="T21" fmla="*/ 15116 h 15116"/>
                <a:gd name="T22" fmla="*/ 16890 w 32573"/>
                <a:gd name="T23" fmla="*/ 14624 h 15116"/>
                <a:gd name="T24" fmla="*/ 31634 w 32573"/>
                <a:gd name="T25" fmla="*/ 939 h 15116"/>
                <a:gd name="T26" fmla="*/ 31634 w 32573"/>
                <a:gd name="T27" fmla="*/ 9640 h 15116"/>
                <a:gd name="T28" fmla="*/ 28581 w 32573"/>
                <a:gd name="T29" fmla="*/ 12650 h 15116"/>
                <a:gd name="T30" fmla="*/ 19398 w 32573"/>
                <a:gd name="T31" fmla="*/ 12650 h 15116"/>
                <a:gd name="T32" fmla="*/ 16397 w 32573"/>
                <a:gd name="T33" fmla="*/ 13798 h 15116"/>
                <a:gd name="T34" fmla="*/ 13394 w 32573"/>
                <a:gd name="T35" fmla="*/ 12650 h 15116"/>
                <a:gd name="T36" fmla="*/ 3968 w 32573"/>
                <a:gd name="T37" fmla="*/ 12650 h 15116"/>
                <a:gd name="T38" fmla="*/ 939 w 32573"/>
                <a:gd name="T39" fmla="*/ 9640 h 15116"/>
                <a:gd name="T40" fmla="*/ 939 w 32573"/>
                <a:gd name="T41" fmla="*/ 939 h 15116"/>
                <a:gd name="T42" fmla="*/ 31634 w 32573"/>
                <a:gd name="T43" fmla="*/ 939 h 1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573" h="15116">
                  <a:moveTo>
                    <a:pt x="16890" y="14624"/>
                  </a:moveTo>
                  <a:cubicBezTo>
                    <a:pt x="17560" y="13956"/>
                    <a:pt x="18451" y="13589"/>
                    <a:pt x="19398" y="13589"/>
                  </a:cubicBezTo>
                  <a:lnTo>
                    <a:pt x="28581" y="13589"/>
                  </a:lnTo>
                  <a:cubicBezTo>
                    <a:pt x="30783" y="13589"/>
                    <a:pt x="32573" y="11817"/>
                    <a:pt x="32573" y="9640"/>
                  </a:cubicBezTo>
                  <a:lnTo>
                    <a:pt x="32573" y="0"/>
                  </a:lnTo>
                  <a:lnTo>
                    <a:pt x="0" y="0"/>
                  </a:lnTo>
                  <a:lnTo>
                    <a:pt x="0" y="9640"/>
                  </a:lnTo>
                  <a:cubicBezTo>
                    <a:pt x="0" y="11817"/>
                    <a:pt x="1780" y="13589"/>
                    <a:pt x="3968" y="13589"/>
                  </a:cubicBezTo>
                  <a:lnTo>
                    <a:pt x="13394" y="13589"/>
                  </a:lnTo>
                  <a:cubicBezTo>
                    <a:pt x="14342" y="13589"/>
                    <a:pt x="15232" y="13956"/>
                    <a:pt x="15902" y="14624"/>
                  </a:cubicBezTo>
                  <a:lnTo>
                    <a:pt x="16397" y="15116"/>
                  </a:lnTo>
                  <a:lnTo>
                    <a:pt x="16890" y="14624"/>
                  </a:lnTo>
                  <a:close/>
                  <a:moveTo>
                    <a:pt x="31634" y="939"/>
                  </a:moveTo>
                  <a:lnTo>
                    <a:pt x="31634" y="9640"/>
                  </a:lnTo>
                  <a:cubicBezTo>
                    <a:pt x="31634" y="11300"/>
                    <a:pt x="30264" y="12650"/>
                    <a:pt x="28581" y="12650"/>
                  </a:cubicBezTo>
                  <a:lnTo>
                    <a:pt x="19398" y="12650"/>
                  </a:lnTo>
                  <a:cubicBezTo>
                    <a:pt x="18279" y="12650"/>
                    <a:pt x="17221" y="13055"/>
                    <a:pt x="16397" y="13798"/>
                  </a:cubicBezTo>
                  <a:cubicBezTo>
                    <a:pt x="15571" y="13056"/>
                    <a:pt x="14514" y="12650"/>
                    <a:pt x="13394" y="12650"/>
                  </a:cubicBezTo>
                  <a:lnTo>
                    <a:pt x="3968" y="12650"/>
                  </a:lnTo>
                  <a:cubicBezTo>
                    <a:pt x="2298" y="12650"/>
                    <a:pt x="939" y="11300"/>
                    <a:pt x="939" y="9640"/>
                  </a:cubicBezTo>
                  <a:lnTo>
                    <a:pt x="939" y="939"/>
                  </a:lnTo>
                  <a:lnTo>
                    <a:pt x="31634" y="9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7" name="Freeform 6"/>
            <p:cNvSpPr>
              <a:spLocks/>
            </p:cNvSpPr>
            <p:nvPr/>
          </p:nvSpPr>
          <p:spPr bwMode="black">
            <a:xfrm>
              <a:off x="9961563" y="2287588"/>
              <a:ext cx="377825" cy="363538"/>
            </a:xfrm>
            <a:custGeom>
              <a:avLst/>
              <a:gdLst>
                <a:gd name="T0" fmla="*/ 1048 w 1048"/>
                <a:gd name="T1" fmla="*/ 504 h 1009"/>
                <a:gd name="T2" fmla="*/ 525 w 1048"/>
                <a:gd name="T3" fmla="*/ 1009 h 1009"/>
                <a:gd name="T4" fmla="*/ 0 w 1048"/>
                <a:gd name="T5" fmla="*/ 504 h 1009"/>
                <a:gd name="T6" fmla="*/ 525 w 1048"/>
                <a:gd name="T7" fmla="*/ 0 h 1009"/>
                <a:gd name="T8" fmla="*/ 1048 w 1048"/>
                <a:gd name="T9" fmla="*/ 504 h 1009"/>
              </a:gdLst>
              <a:ahLst/>
              <a:cxnLst>
                <a:cxn ang="0">
                  <a:pos x="T0" y="T1"/>
                </a:cxn>
                <a:cxn ang="0">
                  <a:pos x="T2" y="T3"/>
                </a:cxn>
                <a:cxn ang="0">
                  <a:pos x="T4" y="T5"/>
                </a:cxn>
                <a:cxn ang="0">
                  <a:pos x="T6" y="T7"/>
                </a:cxn>
                <a:cxn ang="0">
                  <a:pos x="T8" y="T9"/>
                </a:cxn>
              </a:cxnLst>
              <a:rect l="0" t="0" r="r" b="b"/>
              <a:pathLst>
                <a:path w="1048" h="1009">
                  <a:moveTo>
                    <a:pt x="1048" y="504"/>
                  </a:moveTo>
                  <a:cubicBezTo>
                    <a:pt x="1048" y="798"/>
                    <a:pt x="818" y="1009"/>
                    <a:pt x="525" y="1009"/>
                  </a:cubicBezTo>
                  <a:cubicBezTo>
                    <a:pt x="230" y="1009"/>
                    <a:pt x="0" y="798"/>
                    <a:pt x="0" y="504"/>
                  </a:cubicBezTo>
                  <a:cubicBezTo>
                    <a:pt x="0" y="211"/>
                    <a:pt x="230" y="0"/>
                    <a:pt x="525" y="0"/>
                  </a:cubicBezTo>
                  <a:cubicBezTo>
                    <a:pt x="818" y="0"/>
                    <a:pt x="1048" y="211"/>
                    <a:pt x="1048" y="5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8" name="Rectangle 7"/>
            <p:cNvSpPr>
              <a:spLocks noChangeArrowheads="1"/>
            </p:cNvSpPr>
            <p:nvPr/>
          </p:nvSpPr>
          <p:spPr bwMode="black">
            <a:xfrm>
              <a:off x="9986963" y="2789238"/>
              <a:ext cx="327025" cy="1162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9" name="Freeform 8"/>
            <p:cNvSpPr>
              <a:spLocks/>
            </p:cNvSpPr>
            <p:nvPr/>
          </p:nvSpPr>
          <p:spPr bwMode="black">
            <a:xfrm>
              <a:off x="8709026" y="2282826"/>
              <a:ext cx="1119188" cy="1668463"/>
            </a:xfrm>
            <a:custGeom>
              <a:avLst/>
              <a:gdLst>
                <a:gd name="T0" fmla="*/ 1923 w 3105"/>
                <a:gd name="T1" fmla="*/ 2683 h 4625"/>
                <a:gd name="T2" fmla="*/ 3105 w 3105"/>
                <a:gd name="T3" fmla="*/ 4625 h 4625"/>
                <a:gd name="T4" fmla="*/ 2121 w 3105"/>
                <a:gd name="T5" fmla="*/ 4625 h 4625"/>
                <a:gd name="T6" fmla="*/ 1328 w 3105"/>
                <a:gd name="T7" fmla="*/ 3335 h 4625"/>
                <a:gd name="T8" fmla="*/ 901 w 3105"/>
                <a:gd name="T9" fmla="*/ 3878 h 4625"/>
                <a:gd name="T10" fmla="*/ 901 w 3105"/>
                <a:gd name="T11" fmla="*/ 4625 h 4625"/>
                <a:gd name="T12" fmla="*/ 0 w 3105"/>
                <a:gd name="T13" fmla="*/ 4625 h 4625"/>
                <a:gd name="T14" fmla="*/ 0 w 3105"/>
                <a:gd name="T15" fmla="*/ 0 h 4625"/>
                <a:gd name="T16" fmla="*/ 901 w 3105"/>
                <a:gd name="T17" fmla="*/ 0 h 4625"/>
                <a:gd name="T18" fmla="*/ 901 w 3105"/>
                <a:gd name="T19" fmla="*/ 2134 h 4625"/>
                <a:gd name="T20" fmla="*/ 856 w 3105"/>
                <a:gd name="T21" fmla="*/ 2926 h 4625"/>
                <a:gd name="T22" fmla="*/ 875 w 3105"/>
                <a:gd name="T23" fmla="*/ 2926 h 4625"/>
                <a:gd name="T24" fmla="*/ 1265 w 3105"/>
                <a:gd name="T25" fmla="*/ 2325 h 4625"/>
                <a:gd name="T26" fmla="*/ 1955 w 3105"/>
                <a:gd name="T27" fmla="*/ 1405 h 4625"/>
                <a:gd name="T28" fmla="*/ 3009 w 3105"/>
                <a:gd name="T29" fmla="*/ 1405 h 4625"/>
                <a:gd name="T30" fmla="*/ 1923 w 3105"/>
                <a:gd name="T31" fmla="*/ 2683 h 4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05" h="4625">
                  <a:moveTo>
                    <a:pt x="1923" y="2683"/>
                  </a:moveTo>
                  <a:lnTo>
                    <a:pt x="3105" y="4625"/>
                  </a:lnTo>
                  <a:lnTo>
                    <a:pt x="2121" y="4625"/>
                  </a:lnTo>
                  <a:lnTo>
                    <a:pt x="1328" y="3335"/>
                  </a:lnTo>
                  <a:lnTo>
                    <a:pt x="901" y="3878"/>
                  </a:lnTo>
                  <a:lnTo>
                    <a:pt x="901" y="4625"/>
                  </a:lnTo>
                  <a:lnTo>
                    <a:pt x="0" y="4625"/>
                  </a:lnTo>
                  <a:lnTo>
                    <a:pt x="0" y="0"/>
                  </a:lnTo>
                  <a:lnTo>
                    <a:pt x="901" y="0"/>
                  </a:lnTo>
                  <a:lnTo>
                    <a:pt x="901" y="2134"/>
                  </a:lnTo>
                  <a:cubicBezTo>
                    <a:pt x="901" y="2530"/>
                    <a:pt x="856" y="2926"/>
                    <a:pt x="856" y="2926"/>
                  </a:cubicBezTo>
                  <a:lnTo>
                    <a:pt x="875" y="2926"/>
                  </a:lnTo>
                  <a:cubicBezTo>
                    <a:pt x="875" y="2926"/>
                    <a:pt x="1086" y="2574"/>
                    <a:pt x="1265" y="2325"/>
                  </a:cubicBezTo>
                  <a:lnTo>
                    <a:pt x="1955" y="1405"/>
                  </a:lnTo>
                  <a:lnTo>
                    <a:pt x="3009" y="1405"/>
                  </a:lnTo>
                  <a:lnTo>
                    <a:pt x="1923" y="26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0" name="Freeform 9"/>
            <p:cNvSpPr>
              <a:spLocks/>
            </p:cNvSpPr>
            <p:nvPr/>
          </p:nvSpPr>
          <p:spPr bwMode="black">
            <a:xfrm>
              <a:off x="7353301" y="2762251"/>
              <a:ext cx="1027113" cy="1189038"/>
            </a:xfrm>
            <a:custGeom>
              <a:avLst/>
              <a:gdLst>
                <a:gd name="T0" fmla="*/ 2850 w 2850"/>
                <a:gd name="T1" fmla="*/ 1232 h 3296"/>
                <a:gd name="T2" fmla="*/ 1840 w 2850"/>
                <a:gd name="T3" fmla="*/ 0 h 3296"/>
                <a:gd name="T4" fmla="*/ 876 w 2850"/>
                <a:gd name="T5" fmla="*/ 607 h 3296"/>
                <a:gd name="T6" fmla="*/ 856 w 2850"/>
                <a:gd name="T7" fmla="*/ 607 h 3296"/>
                <a:gd name="T8" fmla="*/ 901 w 2850"/>
                <a:gd name="T9" fmla="*/ 76 h 3296"/>
                <a:gd name="T10" fmla="*/ 0 w 2850"/>
                <a:gd name="T11" fmla="*/ 76 h 3296"/>
                <a:gd name="T12" fmla="*/ 0 w 2850"/>
                <a:gd name="T13" fmla="*/ 3296 h 3296"/>
                <a:gd name="T14" fmla="*/ 901 w 2850"/>
                <a:gd name="T15" fmla="*/ 3296 h 3296"/>
                <a:gd name="T16" fmla="*/ 901 w 2850"/>
                <a:gd name="T17" fmla="*/ 1386 h 3296"/>
                <a:gd name="T18" fmla="*/ 1457 w 2850"/>
                <a:gd name="T19" fmla="*/ 760 h 3296"/>
                <a:gd name="T20" fmla="*/ 1942 w 2850"/>
                <a:gd name="T21" fmla="*/ 1412 h 3296"/>
                <a:gd name="T22" fmla="*/ 1942 w 2850"/>
                <a:gd name="T23" fmla="*/ 3296 h 3296"/>
                <a:gd name="T24" fmla="*/ 2850 w 2850"/>
                <a:gd name="T25" fmla="*/ 3296 h 3296"/>
                <a:gd name="T26" fmla="*/ 2850 w 2850"/>
                <a:gd name="T27" fmla="*/ 1232 h 3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50" h="3296">
                  <a:moveTo>
                    <a:pt x="2850" y="1232"/>
                  </a:moveTo>
                  <a:cubicBezTo>
                    <a:pt x="2850" y="434"/>
                    <a:pt x="2459" y="0"/>
                    <a:pt x="1840" y="0"/>
                  </a:cubicBezTo>
                  <a:cubicBezTo>
                    <a:pt x="1309" y="0"/>
                    <a:pt x="1035" y="312"/>
                    <a:pt x="876" y="607"/>
                  </a:cubicBezTo>
                  <a:lnTo>
                    <a:pt x="856" y="607"/>
                  </a:lnTo>
                  <a:lnTo>
                    <a:pt x="901" y="76"/>
                  </a:lnTo>
                  <a:lnTo>
                    <a:pt x="0" y="76"/>
                  </a:lnTo>
                  <a:lnTo>
                    <a:pt x="0" y="3296"/>
                  </a:lnTo>
                  <a:lnTo>
                    <a:pt x="901" y="3296"/>
                  </a:lnTo>
                  <a:lnTo>
                    <a:pt x="901" y="1386"/>
                  </a:lnTo>
                  <a:cubicBezTo>
                    <a:pt x="901" y="1015"/>
                    <a:pt x="1118" y="760"/>
                    <a:pt x="1457" y="760"/>
                  </a:cubicBezTo>
                  <a:cubicBezTo>
                    <a:pt x="1795" y="760"/>
                    <a:pt x="1942" y="983"/>
                    <a:pt x="1942" y="1412"/>
                  </a:cubicBezTo>
                  <a:lnTo>
                    <a:pt x="1942" y="3296"/>
                  </a:lnTo>
                  <a:lnTo>
                    <a:pt x="2850" y="3296"/>
                  </a:lnTo>
                  <a:lnTo>
                    <a:pt x="2850" y="12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1" name="Freeform 10"/>
            <p:cNvSpPr>
              <a:spLocks/>
            </p:cNvSpPr>
            <p:nvPr/>
          </p:nvSpPr>
          <p:spPr bwMode="black">
            <a:xfrm>
              <a:off x="6664326" y="2287588"/>
              <a:ext cx="377825" cy="363538"/>
            </a:xfrm>
            <a:custGeom>
              <a:avLst/>
              <a:gdLst>
                <a:gd name="T0" fmla="*/ 1047 w 1047"/>
                <a:gd name="T1" fmla="*/ 504 h 1009"/>
                <a:gd name="T2" fmla="*/ 524 w 1047"/>
                <a:gd name="T3" fmla="*/ 1009 h 1009"/>
                <a:gd name="T4" fmla="*/ 0 w 1047"/>
                <a:gd name="T5" fmla="*/ 504 h 1009"/>
                <a:gd name="T6" fmla="*/ 524 w 1047"/>
                <a:gd name="T7" fmla="*/ 0 h 1009"/>
                <a:gd name="T8" fmla="*/ 1047 w 1047"/>
                <a:gd name="T9" fmla="*/ 504 h 1009"/>
              </a:gdLst>
              <a:ahLst/>
              <a:cxnLst>
                <a:cxn ang="0">
                  <a:pos x="T0" y="T1"/>
                </a:cxn>
                <a:cxn ang="0">
                  <a:pos x="T2" y="T3"/>
                </a:cxn>
                <a:cxn ang="0">
                  <a:pos x="T4" y="T5"/>
                </a:cxn>
                <a:cxn ang="0">
                  <a:pos x="T6" y="T7"/>
                </a:cxn>
                <a:cxn ang="0">
                  <a:pos x="T8" y="T9"/>
                </a:cxn>
              </a:cxnLst>
              <a:rect l="0" t="0" r="r" b="b"/>
              <a:pathLst>
                <a:path w="1047" h="1009">
                  <a:moveTo>
                    <a:pt x="1047" y="504"/>
                  </a:moveTo>
                  <a:cubicBezTo>
                    <a:pt x="1047" y="798"/>
                    <a:pt x="817" y="1009"/>
                    <a:pt x="524" y="1009"/>
                  </a:cubicBezTo>
                  <a:cubicBezTo>
                    <a:pt x="229" y="1009"/>
                    <a:pt x="0" y="798"/>
                    <a:pt x="0" y="504"/>
                  </a:cubicBezTo>
                  <a:cubicBezTo>
                    <a:pt x="0" y="211"/>
                    <a:pt x="229" y="0"/>
                    <a:pt x="524" y="0"/>
                  </a:cubicBezTo>
                  <a:cubicBezTo>
                    <a:pt x="817" y="0"/>
                    <a:pt x="1047" y="211"/>
                    <a:pt x="1047" y="5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3" name="Rectangle 11"/>
            <p:cNvSpPr>
              <a:spLocks noChangeArrowheads="1"/>
            </p:cNvSpPr>
            <p:nvPr/>
          </p:nvSpPr>
          <p:spPr bwMode="black">
            <a:xfrm>
              <a:off x="6689726" y="2789238"/>
              <a:ext cx="327025" cy="1162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4" name="Freeform 12"/>
            <p:cNvSpPr>
              <a:spLocks/>
            </p:cNvSpPr>
            <p:nvPr/>
          </p:nvSpPr>
          <p:spPr bwMode="black">
            <a:xfrm>
              <a:off x="5399088" y="2762251"/>
              <a:ext cx="1047750" cy="1216025"/>
            </a:xfrm>
            <a:custGeom>
              <a:avLst/>
              <a:gdLst>
                <a:gd name="T0" fmla="*/ 2025 w 2907"/>
                <a:gd name="T1" fmla="*/ 2402 h 3373"/>
                <a:gd name="T2" fmla="*/ 1253 w 2907"/>
                <a:gd name="T3" fmla="*/ 1974 h 3373"/>
                <a:gd name="T4" fmla="*/ 160 w 2907"/>
                <a:gd name="T5" fmla="*/ 990 h 3373"/>
                <a:gd name="T6" fmla="*/ 1431 w 2907"/>
                <a:gd name="T7" fmla="*/ 0 h 3373"/>
                <a:gd name="T8" fmla="*/ 2907 w 2907"/>
                <a:gd name="T9" fmla="*/ 734 h 3373"/>
                <a:gd name="T10" fmla="*/ 2133 w 2907"/>
                <a:gd name="T11" fmla="*/ 1169 h 3373"/>
                <a:gd name="T12" fmla="*/ 1463 w 2907"/>
                <a:gd name="T13" fmla="*/ 657 h 3373"/>
                <a:gd name="T14" fmla="*/ 1042 w 2907"/>
                <a:gd name="T15" fmla="*/ 945 h 3373"/>
                <a:gd name="T16" fmla="*/ 1943 w 2907"/>
                <a:gd name="T17" fmla="*/ 1367 h 3373"/>
                <a:gd name="T18" fmla="*/ 2907 w 2907"/>
                <a:gd name="T19" fmla="*/ 2344 h 3373"/>
                <a:gd name="T20" fmla="*/ 1610 w 2907"/>
                <a:gd name="T21" fmla="*/ 3373 h 3373"/>
                <a:gd name="T22" fmla="*/ 0 w 2907"/>
                <a:gd name="T23" fmla="*/ 2543 h 3373"/>
                <a:gd name="T24" fmla="*/ 786 w 2907"/>
                <a:gd name="T25" fmla="*/ 2102 h 3373"/>
                <a:gd name="T26" fmla="*/ 1598 w 2907"/>
                <a:gd name="T27" fmla="*/ 2715 h 3373"/>
                <a:gd name="T28" fmla="*/ 2025 w 2907"/>
                <a:gd name="T29" fmla="*/ 2402 h 3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7" h="3373">
                  <a:moveTo>
                    <a:pt x="2025" y="2402"/>
                  </a:moveTo>
                  <a:cubicBezTo>
                    <a:pt x="2025" y="2146"/>
                    <a:pt x="1667" y="2089"/>
                    <a:pt x="1253" y="1974"/>
                  </a:cubicBezTo>
                  <a:cubicBezTo>
                    <a:pt x="766" y="1846"/>
                    <a:pt x="160" y="1603"/>
                    <a:pt x="160" y="990"/>
                  </a:cubicBezTo>
                  <a:cubicBezTo>
                    <a:pt x="160" y="383"/>
                    <a:pt x="741" y="0"/>
                    <a:pt x="1431" y="0"/>
                  </a:cubicBezTo>
                  <a:cubicBezTo>
                    <a:pt x="2070" y="0"/>
                    <a:pt x="2658" y="306"/>
                    <a:pt x="2907" y="734"/>
                  </a:cubicBezTo>
                  <a:lnTo>
                    <a:pt x="2133" y="1169"/>
                  </a:lnTo>
                  <a:cubicBezTo>
                    <a:pt x="2057" y="881"/>
                    <a:pt x="1814" y="657"/>
                    <a:pt x="1463" y="657"/>
                  </a:cubicBezTo>
                  <a:cubicBezTo>
                    <a:pt x="1233" y="657"/>
                    <a:pt x="1042" y="760"/>
                    <a:pt x="1042" y="945"/>
                  </a:cubicBezTo>
                  <a:cubicBezTo>
                    <a:pt x="1042" y="1188"/>
                    <a:pt x="1463" y="1213"/>
                    <a:pt x="1943" y="1367"/>
                  </a:cubicBezTo>
                  <a:cubicBezTo>
                    <a:pt x="2447" y="1527"/>
                    <a:pt x="2907" y="1757"/>
                    <a:pt x="2907" y="2344"/>
                  </a:cubicBezTo>
                  <a:cubicBezTo>
                    <a:pt x="2907" y="2990"/>
                    <a:pt x="2306" y="3373"/>
                    <a:pt x="1610" y="3373"/>
                  </a:cubicBezTo>
                  <a:cubicBezTo>
                    <a:pt x="856" y="3373"/>
                    <a:pt x="262" y="3053"/>
                    <a:pt x="0" y="2543"/>
                  </a:cubicBezTo>
                  <a:lnTo>
                    <a:pt x="786" y="2102"/>
                  </a:lnTo>
                  <a:cubicBezTo>
                    <a:pt x="888" y="2453"/>
                    <a:pt x="1169" y="2715"/>
                    <a:pt x="1598" y="2715"/>
                  </a:cubicBezTo>
                  <a:cubicBezTo>
                    <a:pt x="1847" y="2715"/>
                    <a:pt x="2025" y="2606"/>
                    <a:pt x="2025" y="24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5" name="Freeform 13"/>
            <p:cNvSpPr>
              <a:spLocks/>
            </p:cNvSpPr>
            <p:nvPr/>
          </p:nvSpPr>
          <p:spPr bwMode="black">
            <a:xfrm>
              <a:off x="4770438" y="2295526"/>
              <a:ext cx="563563" cy="1677988"/>
            </a:xfrm>
            <a:custGeom>
              <a:avLst/>
              <a:gdLst>
                <a:gd name="T0" fmla="*/ 907 w 1565"/>
                <a:gd name="T1" fmla="*/ 0 h 4657"/>
                <a:gd name="T2" fmla="*/ 0 w 1565"/>
                <a:gd name="T3" fmla="*/ 0 h 4657"/>
                <a:gd name="T4" fmla="*/ 0 w 1565"/>
                <a:gd name="T5" fmla="*/ 3706 h 4657"/>
                <a:gd name="T6" fmla="*/ 214 w 1565"/>
                <a:gd name="T7" fmla="*/ 4430 h 4657"/>
                <a:gd name="T8" fmla="*/ 894 w 1565"/>
                <a:gd name="T9" fmla="*/ 4657 h 4657"/>
                <a:gd name="T10" fmla="*/ 1220 w 1565"/>
                <a:gd name="T11" fmla="*/ 4622 h 4657"/>
                <a:gd name="T12" fmla="*/ 1488 w 1565"/>
                <a:gd name="T13" fmla="*/ 4523 h 4657"/>
                <a:gd name="T14" fmla="*/ 1565 w 1565"/>
                <a:gd name="T15" fmla="*/ 3916 h 4657"/>
                <a:gd name="T16" fmla="*/ 1377 w 1565"/>
                <a:gd name="T17" fmla="*/ 3970 h 4657"/>
                <a:gd name="T18" fmla="*/ 1188 w 1565"/>
                <a:gd name="T19" fmla="*/ 3986 h 4657"/>
                <a:gd name="T20" fmla="*/ 974 w 1565"/>
                <a:gd name="T21" fmla="*/ 3897 h 4657"/>
                <a:gd name="T22" fmla="*/ 907 w 1565"/>
                <a:gd name="T23" fmla="*/ 3577 h 4657"/>
                <a:gd name="T24" fmla="*/ 907 w 1565"/>
                <a:gd name="T25" fmla="*/ 0 h 4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5" h="4657">
                  <a:moveTo>
                    <a:pt x="907" y="0"/>
                  </a:moveTo>
                  <a:lnTo>
                    <a:pt x="0" y="0"/>
                  </a:lnTo>
                  <a:lnTo>
                    <a:pt x="0" y="3706"/>
                  </a:lnTo>
                  <a:cubicBezTo>
                    <a:pt x="0" y="4037"/>
                    <a:pt x="71" y="4279"/>
                    <a:pt x="214" y="4430"/>
                  </a:cubicBezTo>
                  <a:cubicBezTo>
                    <a:pt x="357" y="4582"/>
                    <a:pt x="583" y="4657"/>
                    <a:pt x="894" y="4657"/>
                  </a:cubicBezTo>
                  <a:cubicBezTo>
                    <a:pt x="1001" y="4657"/>
                    <a:pt x="1109" y="4645"/>
                    <a:pt x="1220" y="4622"/>
                  </a:cubicBezTo>
                  <a:cubicBezTo>
                    <a:pt x="1331" y="4599"/>
                    <a:pt x="1420" y="4566"/>
                    <a:pt x="1488" y="4523"/>
                  </a:cubicBezTo>
                  <a:lnTo>
                    <a:pt x="1565" y="3916"/>
                  </a:lnTo>
                  <a:cubicBezTo>
                    <a:pt x="1493" y="3942"/>
                    <a:pt x="1429" y="3960"/>
                    <a:pt x="1377" y="3970"/>
                  </a:cubicBezTo>
                  <a:cubicBezTo>
                    <a:pt x="1324" y="3981"/>
                    <a:pt x="1260" y="3986"/>
                    <a:pt x="1188" y="3986"/>
                  </a:cubicBezTo>
                  <a:cubicBezTo>
                    <a:pt x="1069" y="3986"/>
                    <a:pt x="1019" y="3957"/>
                    <a:pt x="974" y="3897"/>
                  </a:cubicBezTo>
                  <a:cubicBezTo>
                    <a:pt x="929" y="3837"/>
                    <a:pt x="907" y="3731"/>
                    <a:pt x="907" y="3577"/>
                  </a:cubicBezTo>
                  <a:lnTo>
                    <a:pt x="9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6" name="Freeform 14"/>
            <p:cNvSpPr>
              <a:spLocks noEditPoints="1"/>
            </p:cNvSpPr>
            <p:nvPr/>
          </p:nvSpPr>
          <p:spPr bwMode="black">
            <a:xfrm>
              <a:off x="3455988" y="2762251"/>
              <a:ext cx="1073150" cy="1216025"/>
            </a:xfrm>
            <a:custGeom>
              <a:avLst/>
              <a:gdLst>
                <a:gd name="T0" fmla="*/ 1540 w 2977"/>
                <a:gd name="T1" fmla="*/ 651 h 3373"/>
                <a:gd name="T2" fmla="*/ 869 w 2977"/>
                <a:gd name="T3" fmla="*/ 1328 h 3373"/>
                <a:gd name="T4" fmla="*/ 2140 w 2977"/>
                <a:gd name="T5" fmla="*/ 1328 h 3373"/>
                <a:gd name="T6" fmla="*/ 1540 w 2977"/>
                <a:gd name="T7" fmla="*/ 651 h 3373"/>
                <a:gd name="T8" fmla="*/ 2932 w 2977"/>
                <a:gd name="T9" fmla="*/ 1929 h 3373"/>
                <a:gd name="T10" fmla="*/ 850 w 2977"/>
                <a:gd name="T11" fmla="*/ 1929 h 3373"/>
                <a:gd name="T12" fmla="*/ 1559 w 2977"/>
                <a:gd name="T13" fmla="*/ 2708 h 3373"/>
                <a:gd name="T14" fmla="*/ 2179 w 2977"/>
                <a:gd name="T15" fmla="*/ 2178 h 3373"/>
                <a:gd name="T16" fmla="*/ 2938 w 2977"/>
                <a:gd name="T17" fmla="*/ 2606 h 3373"/>
                <a:gd name="T18" fmla="*/ 1559 w 2977"/>
                <a:gd name="T19" fmla="*/ 3373 h 3373"/>
                <a:gd name="T20" fmla="*/ 0 w 2977"/>
                <a:gd name="T21" fmla="*/ 1686 h 3373"/>
                <a:gd name="T22" fmla="*/ 1540 w 2977"/>
                <a:gd name="T23" fmla="*/ 0 h 3373"/>
                <a:gd name="T24" fmla="*/ 2977 w 2977"/>
                <a:gd name="T25" fmla="*/ 1488 h 3373"/>
                <a:gd name="T26" fmla="*/ 2932 w 2977"/>
                <a:gd name="T27" fmla="*/ 1929 h 3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77" h="3373">
                  <a:moveTo>
                    <a:pt x="1540" y="651"/>
                  </a:moveTo>
                  <a:cubicBezTo>
                    <a:pt x="1207" y="651"/>
                    <a:pt x="939" y="887"/>
                    <a:pt x="869" y="1328"/>
                  </a:cubicBezTo>
                  <a:lnTo>
                    <a:pt x="2140" y="1328"/>
                  </a:lnTo>
                  <a:cubicBezTo>
                    <a:pt x="2140" y="939"/>
                    <a:pt x="1891" y="651"/>
                    <a:pt x="1540" y="651"/>
                  </a:cubicBezTo>
                  <a:close/>
                  <a:moveTo>
                    <a:pt x="2932" y="1929"/>
                  </a:moveTo>
                  <a:lnTo>
                    <a:pt x="850" y="1929"/>
                  </a:lnTo>
                  <a:cubicBezTo>
                    <a:pt x="888" y="2453"/>
                    <a:pt x="1182" y="2708"/>
                    <a:pt x="1559" y="2708"/>
                  </a:cubicBezTo>
                  <a:cubicBezTo>
                    <a:pt x="1897" y="2708"/>
                    <a:pt x="2127" y="2485"/>
                    <a:pt x="2179" y="2178"/>
                  </a:cubicBezTo>
                  <a:lnTo>
                    <a:pt x="2938" y="2606"/>
                  </a:lnTo>
                  <a:cubicBezTo>
                    <a:pt x="2715" y="3015"/>
                    <a:pt x="2230" y="3373"/>
                    <a:pt x="1559" y="3373"/>
                  </a:cubicBezTo>
                  <a:cubicBezTo>
                    <a:pt x="658" y="3373"/>
                    <a:pt x="0" y="2747"/>
                    <a:pt x="0" y="1686"/>
                  </a:cubicBezTo>
                  <a:cubicBezTo>
                    <a:pt x="0" y="638"/>
                    <a:pt x="671" y="0"/>
                    <a:pt x="1540" y="0"/>
                  </a:cubicBezTo>
                  <a:cubicBezTo>
                    <a:pt x="2402" y="0"/>
                    <a:pt x="2977" y="613"/>
                    <a:pt x="2977" y="1488"/>
                  </a:cubicBezTo>
                  <a:cubicBezTo>
                    <a:pt x="2977" y="1750"/>
                    <a:pt x="2932" y="1929"/>
                    <a:pt x="2932" y="19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7" name="Freeform 15"/>
            <p:cNvSpPr>
              <a:spLocks/>
            </p:cNvSpPr>
            <p:nvPr/>
          </p:nvSpPr>
          <p:spPr bwMode="black">
            <a:xfrm>
              <a:off x="1879601" y="2357438"/>
              <a:ext cx="1311275" cy="1593850"/>
            </a:xfrm>
            <a:custGeom>
              <a:avLst/>
              <a:gdLst>
                <a:gd name="T0" fmla="*/ 2702 w 3641"/>
                <a:gd name="T1" fmla="*/ 4420 h 4420"/>
                <a:gd name="T2" fmla="*/ 3641 w 3641"/>
                <a:gd name="T3" fmla="*/ 4420 h 4420"/>
                <a:gd name="T4" fmla="*/ 3641 w 3641"/>
                <a:gd name="T5" fmla="*/ 0 h 4420"/>
                <a:gd name="T6" fmla="*/ 2702 w 3641"/>
                <a:gd name="T7" fmla="*/ 0 h 4420"/>
                <a:gd name="T8" fmla="*/ 2702 w 3641"/>
                <a:gd name="T9" fmla="*/ 1750 h 4420"/>
                <a:gd name="T10" fmla="*/ 939 w 3641"/>
                <a:gd name="T11" fmla="*/ 1750 h 4420"/>
                <a:gd name="T12" fmla="*/ 939 w 3641"/>
                <a:gd name="T13" fmla="*/ 0 h 4420"/>
                <a:gd name="T14" fmla="*/ 0 w 3641"/>
                <a:gd name="T15" fmla="*/ 0 h 4420"/>
                <a:gd name="T16" fmla="*/ 0 w 3641"/>
                <a:gd name="T17" fmla="*/ 4420 h 4420"/>
                <a:gd name="T18" fmla="*/ 939 w 3641"/>
                <a:gd name="T19" fmla="*/ 4420 h 4420"/>
                <a:gd name="T20" fmla="*/ 939 w 3641"/>
                <a:gd name="T21" fmla="*/ 2586 h 4420"/>
                <a:gd name="T22" fmla="*/ 2702 w 3641"/>
                <a:gd name="T23" fmla="*/ 2586 h 4420"/>
                <a:gd name="T24" fmla="*/ 2702 w 3641"/>
                <a:gd name="T25" fmla="*/ 4420 h 4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41" h="4420">
                  <a:moveTo>
                    <a:pt x="2702" y="4420"/>
                  </a:moveTo>
                  <a:lnTo>
                    <a:pt x="3641" y="4420"/>
                  </a:lnTo>
                  <a:lnTo>
                    <a:pt x="3641" y="0"/>
                  </a:lnTo>
                  <a:lnTo>
                    <a:pt x="2702" y="0"/>
                  </a:lnTo>
                  <a:lnTo>
                    <a:pt x="2702" y="1750"/>
                  </a:lnTo>
                  <a:lnTo>
                    <a:pt x="939" y="1750"/>
                  </a:lnTo>
                  <a:lnTo>
                    <a:pt x="939" y="0"/>
                  </a:lnTo>
                  <a:lnTo>
                    <a:pt x="0" y="0"/>
                  </a:lnTo>
                  <a:lnTo>
                    <a:pt x="0" y="4420"/>
                  </a:lnTo>
                  <a:lnTo>
                    <a:pt x="939" y="4420"/>
                  </a:lnTo>
                  <a:lnTo>
                    <a:pt x="939" y="2586"/>
                  </a:lnTo>
                  <a:lnTo>
                    <a:pt x="2702" y="2586"/>
                  </a:lnTo>
                  <a:lnTo>
                    <a:pt x="2702" y="44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grpSp>
      <p:sp>
        <p:nvSpPr>
          <p:cNvPr id="2" name="Otsikko 1"/>
          <p:cNvSpPr>
            <a:spLocks noGrp="1"/>
          </p:cNvSpPr>
          <p:nvPr>
            <p:ph type="ctrTitle"/>
          </p:nvPr>
        </p:nvSpPr>
        <p:spPr>
          <a:xfrm>
            <a:off x="408563" y="457200"/>
            <a:ext cx="10739336" cy="2071991"/>
          </a:xfrm>
        </p:spPr>
        <p:txBody>
          <a:bodyPr/>
          <a:lstStyle>
            <a:lvl1pPr algn="l">
              <a:lnSpc>
                <a:spcPct val="85000"/>
              </a:lnSpc>
              <a:defRPr sz="7000">
                <a:solidFill>
                  <a:srgbClr val="FFFFFF"/>
                </a:solidFill>
                <a:latin typeface="+mj-lt"/>
              </a:defRPr>
            </a:lvl1pPr>
          </a:lstStyle>
          <a:p>
            <a:r>
              <a:rPr lang="fi-FI"/>
              <a:t>Muokkaa ots. perustyyl. napsautt.</a:t>
            </a:r>
          </a:p>
        </p:txBody>
      </p:sp>
      <p:sp>
        <p:nvSpPr>
          <p:cNvPr id="12" name="Tekstin paikkamerkki 11"/>
          <p:cNvSpPr>
            <a:spLocks noGrp="1"/>
          </p:cNvSpPr>
          <p:nvPr>
            <p:ph type="body" sz="quarter" idx="13"/>
          </p:nvPr>
        </p:nvSpPr>
        <p:spPr>
          <a:xfrm>
            <a:off x="447472" y="2665378"/>
            <a:ext cx="10709478" cy="972000"/>
          </a:xfrm>
        </p:spPr>
        <p:txBody>
          <a:bodyPr/>
          <a:lstStyle>
            <a:lvl1pPr marL="0" indent="0">
              <a:buNone/>
              <a:defRPr b="1">
                <a:solidFill>
                  <a:srgbClr val="FFFFFF"/>
                </a:solidFill>
                <a:latin typeface="+mj-lt"/>
              </a:defRPr>
            </a:lvl1pPr>
          </a:lstStyle>
          <a:p>
            <a:pPr lvl="0"/>
            <a:r>
              <a:rPr lang="fi-FI"/>
              <a:t>Muokkaa tekstin perustyylejä napsauttamalla</a:t>
            </a:r>
          </a:p>
        </p:txBody>
      </p:sp>
    </p:spTree>
    <p:extLst>
      <p:ext uri="{BB962C8B-B14F-4D97-AF65-F5344CB8AC3E}">
        <p14:creationId xmlns:p14="http://schemas.microsoft.com/office/powerpoint/2010/main" val="873268346"/>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Prosessikaavio 4">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46099" y="546100"/>
            <a:ext cx="11104564" cy="686110"/>
          </a:xfrm>
          <a:prstGeom prst="rect">
            <a:avLst/>
          </a:prstGeom>
        </p:spPr>
        <p:txBody>
          <a:bodyPr anchor="t"/>
          <a:lstStyle>
            <a:lvl1pPr algn="ctr">
              <a:defRPr sz="3600"/>
            </a:lvl1pPr>
          </a:lstStyle>
          <a:p>
            <a:r>
              <a:rPr lang="fi-FI" dirty="0"/>
              <a:t>Prosessikaavio 4 </a:t>
            </a:r>
          </a:p>
        </p:txBody>
      </p:sp>
      <p:sp>
        <p:nvSpPr>
          <p:cNvPr id="40" name="Tekstin paikkamerkki 39">
            <a:extLst>
              <a:ext uri="{FF2B5EF4-FFF2-40B4-BE49-F238E27FC236}">
                <a16:creationId xmlns:a16="http://schemas.microsoft.com/office/drawing/2014/main" id="{E5FDBD92-0199-B7A6-D32E-E22056A43CFB}"/>
              </a:ext>
              <a:ext uri="{C183D7F6-B498-43B3-948B-1728B52AA6E4}">
                <adec:decorative xmlns:adec="http://schemas.microsoft.com/office/drawing/2017/decorative" val="1"/>
              </a:ext>
            </a:extLst>
          </p:cNvPr>
          <p:cNvSpPr>
            <a:spLocks noGrp="1"/>
          </p:cNvSpPr>
          <p:nvPr>
            <p:ph type="body" sz="quarter" idx="57" hasCustomPrompt="1"/>
          </p:nvPr>
        </p:nvSpPr>
        <p:spPr>
          <a:xfrm>
            <a:off x="2747628" y="1808820"/>
            <a:ext cx="6696744" cy="3708412"/>
          </a:xfrm>
          <a:prstGeom prst="roundRect">
            <a:avLst>
              <a:gd name="adj" fmla="val 12864"/>
            </a:avLst>
          </a:prstGeom>
          <a:noFill/>
          <a:ln w="63500" cap="sq">
            <a:solidFill>
              <a:schemeClr val="accent1"/>
            </a:solidFill>
            <a:prstDash val="sysDash"/>
            <a:miter lim="800000"/>
          </a:ln>
        </p:spPr>
        <p:txBody>
          <a:bodyPr wrap="square" lIns="108000" tIns="0" rIns="108000" anchor="ctr">
            <a:noAutofit/>
          </a:bodyPr>
          <a:lstStyle>
            <a:lvl1pPr marL="0" indent="0" algn="ctr">
              <a:spcAft>
                <a:spcPts val="0"/>
              </a:spcAft>
              <a:buNone/>
              <a:defRPr sz="2000" b="1">
                <a:solidFill>
                  <a:schemeClr val="bg1"/>
                </a:solidFill>
              </a:defRPr>
            </a:lvl1pPr>
          </a:lstStyle>
          <a:p>
            <a:pPr lvl="0"/>
            <a:r>
              <a:rPr lang="fi-FI" dirty="0"/>
              <a:t> </a:t>
            </a:r>
          </a:p>
        </p:txBody>
      </p:sp>
      <p:sp>
        <p:nvSpPr>
          <p:cNvPr id="13" name="Tekstin paikkamerkki 4">
            <a:extLst>
              <a:ext uri="{FF2B5EF4-FFF2-40B4-BE49-F238E27FC236}">
                <a16:creationId xmlns:a16="http://schemas.microsoft.com/office/drawing/2014/main" id="{F93CC0BF-9BA6-18BB-C655-A36CFBBFA430}"/>
              </a:ext>
              <a:ext uri="{C183D7F6-B498-43B3-948B-1728B52AA6E4}">
                <adec:decorative xmlns:adec="http://schemas.microsoft.com/office/drawing/2017/decorative" val="1"/>
              </a:ext>
            </a:extLst>
          </p:cNvPr>
          <p:cNvSpPr>
            <a:spLocks noGrp="1"/>
          </p:cNvSpPr>
          <p:nvPr>
            <p:ph type="body" sz="quarter" idx="30" hasCustomPrompt="1"/>
          </p:nvPr>
        </p:nvSpPr>
        <p:spPr>
          <a:xfrm>
            <a:off x="4836000" y="3140925"/>
            <a:ext cx="2520000" cy="1080000"/>
          </a:xfrm>
          <a:prstGeom prst="roundRect">
            <a:avLst/>
          </a:prstGeom>
          <a:solidFill>
            <a:schemeClr val="accent1"/>
          </a:solidFill>
          <a:ln w="38100">
            <a:solidFill>
              <a:schemeClr val="accent1"/>
            </a:solidFill>
          </a:ln>
        </p:spPr>
        <p:txBody>
          <a:bodyPr anchor="ctr"/>
          <a:lstStyle>
            <a:lvl1pPr marL="0" indent="0" algn="ctr">
              <a:buNone/>
              <a:defRPr sz="2000" b="1">
                <a:solidFill>
                  <a:schemeClr val="bg1"/>
                </a:solidFill>
              </a:defRPr>
            </a:lvl1pPr>
          </a:lstStyle>
          <a:p>
            <a:pPr lvl="0"/>
            <a:r>
              <a:rPr lang="fi-FI" dirty="0"/>
              <a:t> </a:t>
            </a:r>
          </a:p>
        </p:txBody>
      </p:sp>
      <p:sp>
        <p:nvSpPr>
          <p:cNvPr id="32" name="Tekstin paikkamerkki 4">
            <a:extLst>
              <a:ext uri="{FF2B5EF4-FFF2-40B4-BE49-F238E27FC236}">
                <a16:creationId xmlns:a16="http://schemas.microsoft.com/office/drawing/2014/main" id="{2C27F2D7-3F86-6693-5006-11D20904AEBC}"/>
              </a:ext>
              <a:ext uri="{C183D7F6-B498-43B3-948B-1728B52AA6E4}">
                <adec:decorative xmlns:adec="http://schemas.microsoft.com/office/drawing/2017/decorative" val="1"/>
              </a:ext>
            </a:extLst>
          </p:cNvPr>
          <p:cNvSpPr>
            <a:spLocks noGrp="1"/>
          </p:cNvSpPr>
          <p:nvPr>
            <p:ph type="body" sz="quarter" idx="43" hasCustomPrompt="1"/>
          </p:nvPr>
        </p:nvSpPr>
        <p:spPr>
          <a:xfrm>
            <a:off x="4836000" y="1295935"/>
            <a:ext cx="2520000" cy="1080000"/>
          </a:xfrm>
          <a:prstGeom prst="roundRect">
            <a:avLst/>
          </a:prstGeom>
          <a:solidFill>
            <a:schemeClr val="bg2"/>
          </a:solidFill>
          <a:ln w="38100">
            <a:solidFill>
              <a:srgbClr val="0068B3"/>
            </a:solidFill>
          </a:ln>
        </p:spPr>
        <p:txBody>
          <a:bodyPr anchor="ctr"/>
          <a:lstStyle>
            <a:lvl1pPr marL="0" indent="0" algn="ctr">
              <a:buNone/>
              <a:defRPr sz="2000" b="1">
                <a:solidFill>
                  <a:schemeClr val="bg1"/>
                </a:solidFill>
              </a:defRPr>
            </a:lvl1pPr>
          </a:lstStyle>
          <a:p>
            <a:pPr lvl="0"/>
            <a:r>
              <a:rPr lang="fi-FI" dirty="0"/>
              <a:t> </a:t>
            </a:r>
          </a:p>
        </p:txBody>
      </p:sp>
      <p:sp>
        <p:nvSpPr>
          <p:cNvPr id="42" name="Tekstin paikkamerkki 4">
            <a:extLst>
              <a:ext uri="{FF2B5EF4-FFF2-40B4-BE49-F238E27FC236}">
                <a16:creationId xmlns:a16="http://schemas.microsoft.com/office/drawing/2014/main" id="{4806E554-485E-98F5-D4FE-7D77A9D2661A}"/>
              </a:ext>
              <a:ext uri="{C183D7F6-B498-43B3-948B-1728B52AA6E4}">
                <adec:decorative xmlns:adec="http://schemas.microsoft.com/office/drawing/2017/decorative" val="1"/>
              </a:ext>
            </a:extLst>
          </p:cNvPr>
          <p:cNvSpPr>
            <a:spLocks noGrp="1"/>
          </p:cNvSpPr>
          <p:nvPr>
            <p:ph type="body" sz="quarter" idx="58" hasCustomPrompt="1"/>
          </p:nvPr>
        </p:nvSpPr>
        <p:spPr>
          <a:xfrm>
            <a:off x="8775746" y="3140925"/>
            <a:ext cx="2520000" cy="1080000"/>
          </a:xfrm>
          <a:prstGeom prst="roundRect">
            <a:avLst/>
          </a:prstGeom>
          <a:solidFill>
            <a:schemeClr val="bg2"/>
          </a:solidFill>
          <a:ln w="38100">
            <a:solidFill>
              <a:srgbClr val="0068B3"/>
            </a:solidFill>
          </a:ln>
        </p:spPr>
        <p:txBody>
          <a:bodyPr anchor="ctr"/>
          <a:lstStyle>
            <a:lvl1pPr marL="0" indent="0" algn="ctr">
              <a:buNone/>
              <a:defRPr sz="2000" b="1">
                <a:solidFill>
                  <a:schemeClr val="bg1"/>
                </a:solidFill>
              </a:defRPr>
            </a:lvl1pPr>
          </a:lstStyle>
          <a:p>
            <a:pPr lvl="0"/>
            <a:r>
              <a:rPr lang="fi-FI" dirty="0"/>
              <a:t> </a:t>
            </a:r>
          </a:p>
        </p:txBody>
      </p:sp>
      <p:sp>
        <p:nvSpPr>
          <p:cNvPr id="46" name="Tekstin paikkamerkki 4">
            <a:extLst>
              <a:ext uri="{FF2B5EF4-FFF2-40B4-BE49-F238E27FC236}">
                <a16:creationId xmlns:a16="http://schemas.microsoft.com/office/drawing/2014/main" id="{174E2334-E41B-A296-D339-C68CFF77C3E4}"/>
              </a:ext>
              <a:ext uri="{C183D7F6-B498-43B3-948B-1728B52AA6E4}">
                <adec:decorative xmlns:adec="http://schemas.microsoft.com/office/drawing/2017/decorative" val="1"/>
              </a:ext>
            </a:extLst>
          </p:cNvPr>
          <p:cNvSpPr>
            <a:spLocks noGrp="1"/>
          </p:cNvSpPr>
          <p:nvPr>
            <p:ph type="body" sz="quarter" idx="60" hasCustomPrompt="1"/>
          </p:nvPr>
        </p:nvSpPr>
        <p:spPr>
          <a:xfrm>
            <a:off x="4836000" y="4990655"/>
            <a:ext cx="2520000" cy="1080000"/>
          </a:xfrm>
          <a:prstGeom prst="roundRect">
            <a:avLst/>
          </a:prstGeom>
          <a:solidFill>
            <a:schemeClr val="bg2"/>
          </a:solidFill>
          <a:ln w="38100">
            <a:solidFill>
              <a:srgbClr val="0068B3"/>
            </a:solidFill>
          </a:ln>
        </p:spPr>
        <p:txBody>
          <a:bodyPr anchor="ctr"/>
          <a:lstStyle>
            <a:lvl1pPr marL="0" indent="0" algn="ctr">
              <a:buNone/>
              <a:defRPr sz="2000" b="1">
                <a:solidFill>
                  <a:schemeClr val="bg1"/>
                </a:solidFill>
              </a:defRPr>
            </a:lvl1pPr>
          </a:lstStyle>
          <a:p>
            <a:pPr lvl="0"/>
            <a:r>
              <a:rPr lang="fi-FI" dirty="0"/>
              <a:t> </a:t>
            </a:r>
          </a:p>
        </p:txBody>
      </p:sp>
      <p:sp>
        <p:nvSpPr>
          <p:cNvPr id="48" name="Tekstin paikkamerkki 4">
            <a:extLst>
              <a:ext uri="{FF2B5EF4-FFF2-40B4-BE49-F238E27FC236}">
                <a16:creationId xmlns:a16="http://schemas.microsoft.com/office/drawing/2014/main" id="{6160C1B1-C95B-8B00-0930-B4425D76003A}"/>
              </a:ext>
              <a:ext uri="{C183D7F6-B498-43B3-948B-1728B52AA6E4}">
                <adec:decorative xmlns:adec="http://schemas.microsoft.com/office/drawing/2017/decorative" val="1"/>
              </a:ext>
            </a:extLst>
          </p:cNvPr>
          <p:cNvSpPr>
            <a:spLocks noGrp="1"/>
          </p:cNvSpPr>
          <p:nvPr>
            <p:ph type="body" sz="quarter" idx="62" hasCustomPrompt="1"/>
          </p:nvPr>
        </p:nvSpPr>
        <p:spPr>
          <a:xfrm>
            <a:off x="911564" y="3140925"/>
            <a:ext cx="2520000" cy="1080000"/>
          </a:xfrm>
          <a:prstGeom prst="roundRect">
            <a:avLst/>
          </a:prstGeom>
          <a:solidFill>
            <a:schemeClr val="bg2"/>
          </a:solidFill>
          <a:ln w="38100">
            <a:solidFill>
              <a:srgbClr val="0068B3"/>
            </a:solidFill>
          </a:ln>
        </p:spPr>
        <p:txBody>
          <a:bodyPr anchor="ctr"/>
          <a:lstStyle>
            <a:lvl1pPr marL="0" indent="0" algn="ctr">
              <a:buNone/>
              <a:defRPr sz="2000" b="1">
                <a:solidFill>
                  <a:schemeClr val="bg1"/>
                </a:solidFill>
              </a:defRPr>
            </a:lvl1pPr>
          </a:lstStyle>
          <a:p>
            <a:pPr lvl="0"/>
            <a:r>
              <a:rPr lang="fi-FI" dirty="0"/>
              <a:t> </a:t>
            </a:r>
          </a:p>
        </p:txBody>
      </p:sp>
      <p:sp>
        <p:nvSpPr>
          <p:cNvPr id="64" name="Tekstin paikkamerkki 63">
            <a:extLst>
              <a:ext uri="{FF2B5EF4-FFF2-40B4-BE49-F238E27FC236}">
                <a16:creationId xmlns:a16="http://schemas.microsoft.com/office/drawing/2014/main" id="{F510A626-7F7E-DBD8-23FF-DE051E24B67B}"/>
              </a:ext>
              <a:ext uri="{C183D7F6-B498-43B3-948B-1728B52AA6E4}">
                <adec:decorative xmlns:adec="http://schemas.microsoft.com/office/drawing/2017/decorative" val="1"/>
              </a:ext>
            </a:extLst>
          </p:cNvPr>
          <p:cNvSpPr>
            <a:spLocks noGrp="1"/>
          </p:cNvSpPr>
          <p:nvPr>
            <p:ph type="body" sz="quarter" idx="64" hasCustomPrompt="1"/>
          </p:nvPr>
        </p:nvSpPr>
        <p:spPr>
          <a:xfrm>
            <a:off x="6005990" y="2441279"/>
            <a:ext cx="180020" cy="598506"/>
          </a:xfrm>
          <a:custGeom>
            <a:avLst/>
            <a:gdLst>
              <a:gd name="connsiteX0" fmla="*/ 60007 w 180020"/>
              <a:gd name="connsiteY0" fmla="*/ 372041 h 598506"/>
              <a:gd name="connsiteX1" fmla="*/ 120013 w 180020"/>
              <a:gd name="connsiteY1" fmla="*/ 372041 h 598506"/>
              <a:gd name="connsiteX2" fmla="*/ 120013 w 180020"/>
              <a:gd name="connsiteY2" fmla="*/ 418486 h 598506"/>
              <a:gd name="connsiteX3" fmla="*/ 180020 w 180020"/>
              <a:gd name="connsiteY3" fmla="*/ 418486 h 598506"/>
              <a:gd name="connsiteX4" fmla="*/ 90010 w 180020"/>
              <a:gd name="connsiteY4" fmla="*/ 598506 h 598506"/>
              <a:gd name="connsiteX5" fmla="*/ 0 w 180020"/>
              <a:gd name="connsiteY5" fmla="*/ 418486 h 598506"/>
              <a:gd name="connsiteX6" fmla="*/ 60007 w 180020"/>
              <a:gd name="connsiteY6" fmla="*/ 418486 h 598506"/>
              <a:gd name="connsiteX7" fmla="*/ 60006 w 180020"/>
              <a:gd name="connsiteY7" fmla="*/ 276030 h 598506"/>
              <a:gd name="connsiteX8" fmla="*/ 120013 w 180020"/>
              <a:gd name="connsiteY8" fmla="*/ 276030 h 598506"/>
              <a:gd name="connsiteX9" fmla="*/ 120013 w 180020"/>
              <a:gd name="connsiteY9" fmla="*/ 324035 h 598506"/>
              <a:gd name="connsiteX10" fmla="*/ 60006 w 180020"/>
              <a:gd name="connsiteY10" fmla="*/ 324035 h 598506"/>
              <a:gd name="connsiteX11" fmla="*/ 90010 w 180020"/>
              <a:gd name="connsiteY11" fmla="*/ 0 h 598506"/>
              <a:gd name="connsiteX12" fmla="*/ 180020 w 180020"/>
              <a:gd name="connsiteY12" fmla="*/ 180020 h 598506"/>
              <a:gd name="connsiteX13" fmla="*/ 120013 w 180020"/>
              <a:gd name="connsiteY13" fmla="*/ 180020 h 598506"/>
              <a:gd name="connsiteX14" fmla="*/ 120013 w 180020"/>
              <a:gd name="connsiteY14" fmla="*/ 228025 h 598506"/>
              <a:gd name="connsiteX15" fmla="*/ 60007 w 180020"/>
              <a:gd name="connsiteY15" fmla="*/ 228025 h 598506"/>
              <a:gd name="connsiteX16" fmla="*/ 60007 w 180020"/>
              <a:gd name="connsiteY16" fmla="*/ 180020 h 598506"/>
              <a:gd name="connsiteX17" fmla="*/ 0 w 180020"/>
              <a:gd name="connsiteY17" fmla="*/ 180020 h 59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0020" h="598506">
                <a:moveTo>
                  <a:pt x="60007" y="372041"/>
                </a:moveTo>
                <a:lnTo>
                  <a:pt x="120013" y="372041"/>
                </a:lnTo>
                <a:lnTo>
                  <a:pt x="120013" y="418486"/>
                </a:lnTo>
                <a:lnTo>
                  <a:pt x="180020" y="418486"/>
                </a:lnTo>
                <a:lnTo>
                  <a:pt x="90010" y="598506"/>
                </a:lnTo>
                <a:lnTo>
                  <a:pt x="0" y="418486"/>
                </a:lnTo>
                <a:lnTo>
                  <a:pt x="60007" y="418486"/>
                </a:lnTo>
                <a:close/>
                <a:moveTo>
                  <a:pt x="60006" y="276030"/>
                </a:moveTo>
                <a:lnTo>
                  <a:pt x="120013" y="276030"/>
                </a:lnTo>
                <a:lnTo>
                  <a:pt x="120013" y="324035"/>
                </a:lnTo>
                <a:lnTo>
                  <a:pt x="60006" y="324035"/>
                </a:lnTo>
                <a:close/>
                <a:moveTo>
                  <a:pt x="90010" y="0"/>
                </a:moveTo>
                <a:lnTo>
                  <a:pt x="180020" y="180020"/>
                </a:lnTo>
                <a:lnTo>
                  <a:pt x="120013" y="180020"/>
                </a:lnTo>
                <a:lnTo>
                  <a:pt x="120013" y="228025"/>
                </a:lnTo>
                <a:lnTo>
                  <a:pt x="60007" y="228025"/>
                </a:lnTo>
                <a:lnTo>
                  <a:pt x="60007" y="180020"/>
                </a:lnTo>
                <a:lnTo>
                  <a:pt x="0" y="180020"/>
                </a:lnTo>
                <a:close/>
              </a:path>
            </a:pathLst>
          </a:custGeom>
          <a:solidFill>
            <a:schemeClr val="accent1"/>
          </a:solidFill>
          <a:ln cap="sq">
            <a:solidFill>
              <a:schemeClr val="accent1"/>
            </a:solidFill>
            <a:miter lim="800000"/>
          </a:ln>
        </p:spPr>
        <p:txBody>
          <a:bodyPr wrap="square" anchor="ctr">
            <a:noAutofit/>
          </a:bodyPr>
          <a:lstStyle>
            <a:lvl1pPr marL="0" indent="0" algn="ctr">
              <a:buNone/>
              <a:defRPr sz="2000" b="1">
                <a:solidFill>
                  <a:schemeClr val="bg1"/>
                </a:solidFill>
              </a:defRPr>
            </a:lvl1pPr>
          </a:lstStyle>
          <a:p>
            <a:pPr lvl="0"/>
            <a:r>
              <a:rPr lang="fi-FI" dirty="0"/>
              <a:t> </a:t>
            </a:r>
          </a:p>
        </p:txBody>
      </p:sp>
      <p:sp>
        <p:nvSpPr>
          <p:cNvPr id="65" name="Tekstin paikkamerkki 64">
            <a:extLst>
              <a:ext uri="{FF2B5EF4-FFF2-40B4-BE49-F238E27FC236}">
                <a16:creationId xmlns:a16="http://schemas.microsoft.com/office/drawing/2014/main" id="{11E81ADD-DD89-596E-2322-D5376AD437B3}"/>
              </a:ext>
              <a:ext uri="{C183D7F6-B498-43B3-948B-1728B52AA6E4}">
                <adec:decorative xmlns:adec="http://schemas.microsoft.com/office/drawing/2017/decorative" val="1"/>
              </a:ext>
            </a:extLst>
          </p:cNvPr>
          <p:cNvSpPr>
            <a:spLocks noGrp="1"/>
          </p:cNvSpPr>
          <p:nvPr>
            <p:ph type="body" sz="quarter" idx="65" hasCustomPrompt="1"/>
          </p:nvPr>
        </p:nvSpPr>
        <p:spPr>
          <a:xfrm>
            <a:off x="6005990" y="4310940"/>
            <a:ext cx="180020" cy="598506"/>
          </a:xfrm>
          <a:custGeom>
            <a:avLst/>
            <a:gdLst>
              <a:gd name="connsiteX0" fmla="*/ 60007 w 180020"/>
              <a:gd name="connsiteY0" fmla="*/ 372041 h 598506"/>
              <a:gd name="connsiteX1" fmla="*/ 120013 w 180020"/>
              <a:gd name="connsiteY1" fmla="*/ 372041 h 598506"/>
              <a:gd name="connsiteX2" fmla="*/ 120013 w 180020"/>
              <a:gd name="connsiteY2" fmla="*/ 418486 h 598506"/>
              <a:gd name="connsiteX3" fmla="*/ 180020 w 180020"/>
              <a:gd name="connsiteY3" fmla="*/ 418486 h 598506"/>
              <a:gd name="connsiteX4" fmla="*/ 90010 w 180020"/>
              <a:gd name="connsiteY4" fmla="*/ 598506 h 598506"/>
              <a:gd name="connsiteX5" fmla="*/ 0 w 180020"/>
              <a:gd name="connsiteY5" fmla="*/ 418486 h 598506"/>
              <a:gd name="connsiteX6" fmla="*/ 60007 w 180020"/>
              <a:gd name="connsiteY6" fmla="*/ 418486 h 598506"/>
              <a:gd name="connsiteX7" fmla="*/ 60006 w 180020"/>
              <a:gd name="connsiteY7" fmla="*/ 276030 h 598506"/>
              <a:gd name="connsiteX8" fmla="*/ 120013 w 180020"/>
              <a:gd name="connsiteY8" fmla="*/ 276030 h 598506"/>
              <a:gd name="connsiteX9" fmla="*/ 120013 w 180020"/>
              <a:gd name="connsiteY9" fmla="*/ 324035 h 598506"/>
              <a:gd name="connsiteX10" fmla="*/ 60006 w 180020"/>
              <a:gd name="connsiteY10" fmla="*/ 324035 h 598506"/>
              <a:gd name="connsiteX11" fmla="*/ 90010 w 180020"/>
              <a:gd name="connsiteY11" fmla="*/ 0 h 598506"/>
              <a:gd name="connsiteX12" fmla="*/ 180020 w 180020"/>
              <a:gd name="connsiteY12" fmla="*/ 180020 h 598506"/>
              <a:gd name="connsiteX13" fmla="*/ 120013 w 180020"/>
              <a:gd name="connsiteY13" fmla="*/ 180020 h 598506"/>
              <a:gd name="connsiteX14" fmla="*/ 120013 w 180020"/>
              <a:gd name="connsiteY14" fmla="*/ 228025 h 598506"/>
              <a:gd name="connsiteX15" fmla="*/ 60007 w 180020"/>
              <a:gd name="connsiteY15" fmla="*/ 228025 h 598506"/>
              <a:gd name="connsiteX16" fmla="*/ 60007 w 180020"/>
              <a:gd name="connsiteY16" fmla="*/ 180020 h 598506"/>
              <a:gd name="connsiteX17" fmla="*/ 0 w 180020"/>
              <a:gd name="connsiteY17" fmla="*/ 180020 h 59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0020" h="598506">
                <a:moveTo>
                  <a:pt x="60007" y="372041"/>
                </a:moveTo>
                <a:lnTo>
                  <a:pt x="120013" y="372041"/>
                </a:lnTo>
                <a:lnTo>
                  <a:pt x="120013" y="418486"/>
                </a:lnTo>
                <a:lnTo>
                  <a:pt x="180020" y="418486"/>
                </a:lnTo>
                <a:lnTo>
                  <a:pt x="90010" y="598506"/>
                </a:lnTo>
                <a:lnTo>
                  <a:pt x="0" y="418486"/>
                </a:lnTo>
                <a:lnTo>
                  <a:pt x="60007" y="418486"/>
                </a:lnTo>
                <a:close/>
                <a:moveTo>
                  <a:pt x="60006" y="276030"/>
                </a:moveTo>
                <a:lnTo>
                  <a:pt x="120013" y="276030"/>
                </a:lnTo>
                <a:lnTo>
                  <a:pt x="120013" y="324035"/>
                </a:lnTo>
                <a:lnTo>
                  <a:pt x="60006" y="324035"/>
                </a:lnTo>
                <a:close/>
                <a:moveTo>
                  <a:pt x="90010" y="0"/>
                </a:moveTo>
                <a:lnTo>
                  <a:pt x="180020" y="180020"/>
                </a:lnTo>
                <a:lnTo>
                  <a:pt x="120013" y="180020"/>
                </a:lnTo>
                <a:lnTo>
                  <a:pt x="120013" y="228025"/>
                </a:lnTo>
                <a:lnTo>
                  <a:pt x="60007" y="228025"/>
                </a:lnTo>
                <a:lnTo>
                  <a:pt x="60007" y="180020"/>
                </a:lnTo>
                <a:lnTo>
                  <a:pt x="0" y="180020"/>
                </a:lnTo>
                <a:close/>
              </a:path>
            </a:pathLst>
          </a:custGeom>
          <a:solidFill>
            <a:schemeClr val="accent1"/>
          </a:solidFill>
          <a:ln cap="sq">
            <a:solidFill>
              <a:schemeClr val="accent1"/>
            </a:solidFill>
            <a:miter lim="800000"/>
          </a:ln>
        </p:spPr>
        <p:txBody>
          <a:bodyPr wrap="square" anchor="ctr">
            <a:noAutofit/>
          </a:bodyPr>
          <a:lstStyle>
            <a:lvl1pPr marL="0" indent="0" algn="ctr">
              <a:buNone/>
              <a:defRPr sz="2000" b="1">
                <a:solidFill>
                  <a:schemeClr val="bg1"/>
                </a:solidFill>
              </a:defRPr>
            </a:lvl1pPr>
          </a:lstStyle>
          <a:p>
            <a:pPr lvl="0"/>
            <a:r>
              <a:rPr lang="fi-FI" dirty="0"/>
              <a:t> </a:t>
            </a:r>
          </a:p>
        </p:txBody>
      </p:sp>
      <p:sp>
        <p:nvSpPr>
          <p:cNvPr id="89" name="Tekstin paikkamerkki 88">
            <a:extLst>
              <a:ext uri="{FF2B5EF4-FFF2-40B4-BE49-F238E27FC236}">
                <a16:creationId xmlns:a16="http://schemas.microsoft.com/office/drawing/2014/main" id="{651570C2-B4A3-6995-4E4D-AB17391E8C35}"/>
              </a:ext>
              <a:ext uri="{C183D7F6-B498-43B3-948B-1728B52AA6E4}">
                <adec:decorative xmlns:adec="http://schemas.microsoft.com/office/drawing/2017/decorative" val="1"/>
              </a:ext>
            </a:extLst>
          </p:cNvPr>
          <p:cNvSpPr>
            <a:spLocks noGrp="1"/>
          </p:cNvSpPr>
          <p:nvPr>
            <p:ph type="body" sz="quarter" idx="66" hasCustomPrompt="1"/>
          </p:nvPr>
        </p:nvSpPr>
        <p:spPr>
          <a:xfrm>
            <a:off x="7511229" y="3590915"/>
            <a:ext cx="1116123" cy="180020"/>
          </a:xfrm>
          <a:custGeom>
            <a:avLst/>
            <a:gdLst>
              <a:gd name="connsiteX0" fmla="*/ 684076 w 1116123"/>
              <a:gd name="connsiteY0" fmla="*/ 60007 h 180020"/>
              <a:gd name="connsiteX1" fmla="*/ 768085 w 1116123"/>
              <a:gd name="connsiteY1" fmla="*/ 60007 h 180020"/>
              <a:gd name="connsiteX2" fmla="*/ 768085 w 1116123"/>
              <a:gd name="connsiteY2" fmla="*/ 120014 h 180020"/>
              <a:gd name="connsiteX3" fmla="*/ 684076 w 1116123"/>
              <a:gd name="connsiteY3" fmla="*/ 120014 h 180020"/>
              <a:gd name="connsiteX4" fmla="*/ 516057 w 1116123"/>
              <a:gd name="connsiteY4" fmla="*/ 60007 h 180020"/>
              <a:gd name="connsiteX5" fmla="*/ 600066 w 1116123"/>
              <a:gd name="connsiteY5" fmla="*/ 60007 h 180020"/>
              <a:gd name="connsiteX6" fmla="*/ 600066 w 1116123"/>
              <a:gd name="connsiteY6" fmla="*/ 120014 h 180020"/>
              <a:gd name="connsiteX7" fmla="*/ 516057 w 1116123"/>
              <a:gd name="connsiteY7" fmla="*/ 120014 h 180020"/>
              <a:gd name="connsiteX8" fmla="*/ 348038 w 1116123"/>
              <a:gd name="connsiteY8" fmla="*/ 60007 h 180020"/>
              <a:gd name="connsiteX9" fmla="*/ 432047 w 1116123"/>
              <a:gd name="connsiteY9" fmla="*/ 60007 h 180020"/>
              <a:gd name="connsiteX10" fmla="*/ 432047 w 1116123"/>
              <a:gd name="connsiteY10" fmla="*/ 120014 h 180020"/>
              <a:gd name="connsiteX11" fmla="*/ 348038 w 1116123"/>
              <a:gd name="connsiteY11" fmla="*/ 120014 h 180020"/>
              <a:gd name="connsiteX12" fmla="*/ 936103 w 1116123"/>
              <a:gd name="connsiteY12" fmla="*/ 0 h 180020"/>
              <a:gd name="connsiteX13" fmla="*/ 1116123 w 1116123"/>
              <a:gd name="connsiteY13" fmla="*/ 90010 h 180020"/>
              <a:gd name="connsiteX14" fmla="*/ 936103 w 1116123"/>
              <a:gd name="connsiteY14" fmla="*/ 180020 h 180020"/>
              <a:gd name="connsiteX15" fmla="*/ 936103 w 1116123"/>
              <a:gd name="connsiteY15" fmla="*/ 120013 h 180020"/>
              <a:gd name="connsiteX16" fmla="*/ 852094 w 1116123"/>
              <a:gd name="connsiteY16" fmla="*/ 120013 h 180020"/>
              <a:gd name="connsiteX17" fmla="*/ 852094 w 1116123"/>
              <a:gd name="connsiteY17" fmla="*/ 60007 h 180020"/>
              <a:gd name="connsiteX18" fmla="*/ 936103 w 1116123"/>
              <a:gd name="connsiteY18" fmla="*/ 60007 h 180020"/>
              <a:gd name="connsiteX19" fmla="*/ 180020 w 1116123"/>
              <a:gd name="connsiteY19" fmla="*/ 0 h 180020"/>
              <a:gd name="connsiteX20" fmla="*/ 180020 w 1116123"/>
              <a:gd name="connsiteY20" fmla="*/ 60007 h 180020"/>
              <a:gd name="connsiteX21" fmla="*/ 264029 w 1116123"/>
              <a:gd name="connsiteY21" fmla="*/ 60007 h 180020"/>
              <a:gd name="connsiteX22" fmla="*/ 264029 w 1116123"/>
              <a:gd name="connsiteY22" fmla="*/ 120013 h 180020"/>
              <a:gd name="connsiteX23" fmla="*/ 180020 w 1116123"/>
              <a:gd name="connsiteY23" fmla="*/ 120013 h 180020"/>
              <a:gd name="connsiteX24" fmla="*/ 180020 w 1116123"/>
              <a:gd name="connsiteY24" fmla="*/ 180020 h 180020"/>
              <a:gd name="connsiteX25" fmla="*/ 0 w 1116123"/>
              <a:gd name="connsiteY25" fmla="*/ 90010 h 180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16123" h="180020">
                <a:moveTo>
                  <a:pt x="684076" y="60007"/>
                </a:moveTo>
                <a:lnTo>
                  <a:pt x="768085" y="60007"/>
                </a:lnTo>
                <a:lnTo>
                  <a:pt x="768085" y="120014"/>
                </a:lnTo>
                <a:lnTo>
                  <a:pt x="684076" y="120014"/>
                </a:lnTo>
                <a:close/>
                <a:moveTo>
                  <a:pt x="516057" y="60007"/>
                </a:moveTo>
                <a:lnTo>
                  <a:pt x="600066" y="60007"/>
                </a:lnTo>
                <a:lnTo>
                  <a:pt x="600066" y="120014"/>
                </a:lnTo>
                <a:lnTo>
                  <a:pt x="516057" y="120014"/>
                </a:lnTo>
                <a:close/>
                <a:moveTo>
                  <a:pt x="348038" y="60007"/>
                </a:moveTo>
                <a:lnTo>
                  <a:pt x="432047" y="60007"/>
                </a:lnTo>
                <a:lnTo>
                  <a:pt x="432047" y="120014"/>
                </a:lnTo>
                <a:lnTo>
                  <a:pt x="348038" y="120014"/>
                </a:lnTo>
                <a:close/>
                <a:moveTo>
                  <a:pt x="936103" y="0"/>
                </a:moveTo>
                <a:lnTo>
                  <a:pt x="1116123" y="90010"/>
                </a:lnTo>
                <a:lnTo>
                  <a:pt x="936103" y="180020"/>
                </a:lnTo>
                <a:lnTo>
                  <a:pt x="936103" y="120013"/>
                </a:lnTo>
                <a:lnTo>
                  <a:pt x="852094" y="120013"/>
                </a:lnTo>
                <a:lnTo>
                  <a:pt x="852094" y="60007"/>
                </a:lnTo>
                <a:lnTo>
                  <a:pt x="936103" y="60007"/>
                </a:lnTo>
                <a:close/>
                <a:moveTo>
                  <a:pt x="180020" y="0"/>
                </a:moveTo>
                <a:lnTo>
                  <a:pt x="180020" y="60007"/>
                </a:lnTo>
                <a:lnTo>
                  <a:pt x="264029" y="60007"/>
                </a:lnTo>
                <a:lnTo>
                  <a:pt x="264029" y="120013"/>
                </a:lnTo>
                <a:lnTo>
                  <a:pt x="180020" y="120013"/>
                </a:lnTo>
                <a:lnTo>
                  <a:pt x="180020" y="180020"/>
                </a:lnTo>
                <a:lnTo>
                  <a:pt x="0" y="90010"/>
                </a:lnTo>
                <a:close/>
              </a:path>
            </a:pathLst>
          </a:custGeom>
          <a:solidFill>
            <a:schemeClr val="accent1"/>
          </a:solidFill>
          <a:ln cap="sq">
            <a:solidFill>
              <a:schemeClr val="accent1"/>
            </a:solidFill>
            <a:miter lim="800000"/>
          </a:ln>
        </p:spPr>
        <p:txBody>
          <a:bodyPr wrap="square" anchor="ctr">
            <a:noAutofit/>
          </a:bodyPr>
          <a:lstStyle>
            <a:lvl1pPr marL="0" indent="0" algn="ctr">
              <a:buNone/>
              <a:defRPr sz="2000" b="1">
                <a:solidFill>
                  <a:schemeClr val="bg1"/>
                </a:solidFill>
              </a:defRPr>
            </a:lvl1pPr>
          </a:lstStyle>
          <a:p>
            <a:pPr lvl="0"/>
            <a:r>
              <a:rPr lang="fi-FI" dirty="0"/>
              <a:t> </a:t>
            </a:r>
          </a:p>
        </p:txBody>
      </p:sp>
      <p:sp>
        <p:nvSpPr>
          <p:cNvPr id="90" name="Tekstin paikkamerkki 89">
            <a:extLst>
              <a:ext uri="{FF2B5EF4-FFF2-40B4-BE49-F238E27FC236}">
                <a16:creationId xmlns:a16="http://schemas.microsoft.com/office/drawing/2014/main" id="{102FA40E-6D2F-58F6-6162-9D012CF2F5FE}"/>
              </a:ext>
              <a:ext uri="{C183D7F6-B498-43B3-948B-1728B52AA6E4}">
                <adec:decorative xmlns:adec="http://schemas.microsoft.com/office/drawing/2017/decorative" val="1"/>
              </a:ext>
            </a:extLst>
          </p:cNvPr>
          <p:cNvSpPr>
            <a:spLocks noGrp="1"/>
          </p:cNvSpPr>
          <p:nvPr>
            <p:ph type="body" sz="quarter" idx="67" hasCustomPrompt="1"/>
          </p:nvPr>
        </p:nvSpPr>
        <p:spPr>
          <a:xfrm>
            <a:off x="3564648" y="3590915"/>
            <a:ext cx="1116123" cy="180020"/>
          </a:xfrm>
          <a:custGeom>
            <a:avLst/>
            <a:gdLst>
              <a:gd name="connsiteX0" fmla="*/ 684076 w 1116123"/>
              <a:gd name="connsiteY0" fmla="*/ 60007 h 180020"/>
              <a:gd name="connsiteX1" fmla="*/ 768085 w 1116123"/>
              <a:gd name="connsiteY1" fmla="*/ 60007 h 180020"/>
              <a:gd name="connsiteX2" fmla="*/ 768085 w 1116123"/>
              <a:gd name="connsiteY2" fmla="*/ 120014 h 180020"/>
              <a:gd name="connsiteX3" fmla="*/ 684076 w 1116123"/>
              <a:gd name="connsiteY3" fmla="*/ 120014 h 180020"/>
              <a:gd name="connsiteX4" fmla="*/ 516057 w 1116123"/>
              <a:gd name="connsiteY4" fmla="*/ 60007 h 180020"/>
              <a:gd name="connsiteX5" fmla="*/ 600066 w 1116123"/>
              <a:gd name="connsiteY5" fmla="*/ 60007 h 180020"/>
              <a:gd name="connsiteX6" fmla="*/ 600066 w 1116123"/>
              <a:gd name="connsiteY6" fmla="*/ 120014 h 180020"/>
              <a:gd name="connsiteX7" fmla="*/ 516057 w 1116123"/>
              <a:gd name="connsiteY7" fmla="*/ 120014 h 180020"/>
              <a:gd name="connsiteX8" fmla="*/ 348038 w 1116123"/>
              <a:gd name="connsiteY8" fmla="*/ 60007 h 180020"/>
              <a:gd name="connsiteX9" fmla="*/ 432047 w 1116123"/>
              <a:gd name="connsiteY9" fmla="*/ 60007 h 180020"/>
              <a:gd name="connsiteX10" fmla="*/ 432047 w 1116123"/>
              <a:gd name="connsiteY10" fmla="*/ 120014 h 180020"/>
              <a:gd name="connsiteX11" fmla="*/ 348038 w 1116123"/>
              <a:gd name="connsiteY11" fmla="*/ 120014 h 180020"/>
              <a:gd name="connsiteX12" fmla="*/ 936103 w 1116123"/>
              <a:gd name="connsiteY12" fmla="*/ 0 h 180020"/>
              <a:gd name="connsiteX13" fmla="*/ 1116123 w 1116123"/>
              <a:gd name="connsiteY13" fmla="*/ 90010 h 180020"/>
              <a:gd name="connsiteX14" fmla="*/ 936103 w 1116123"/>
              <a:gd name="connsiteY14" fmla="*/ 180020 h 180020"/>
              <a:gd name="connsiteX15" fmla="*/ 936103 w 1116123"/>
              <a:gd name="connsiteY15" fmla="*/ 120013 h 180020"/>
              <a:gd name="connsiteX16" fmla="*/ 852094 w 1116123"/>
              <a:gd name="connsiteY16" fmla="*/ 120013 h 180020"/>
              <a:gd name="connsiteX17" fmla="*/ 852094 w 1116123"/>
              <a:gd name="connsiteY17" fmla="*/ 60007 h 180020"/>
              <a:gd name="connsiteX18" fmla="*/ 936103 w 1116123"/>
              <a:gd name="connsiteY18" fmla="*/ 60007 h 180020"/>
              <a:gd name="connsiteX19" fmla="*/ 180020 w 1116123"/>
              <a:gd name="connsiteY19" fmla="*/ 0 h 180020"/>
              <a:gd name="connsiteX20" fmla="*/ 180020 w 1116123"/>
              <a:gd name="connsiteY20" fmla="*/ 60007 h 180020"/>
              <a:gd name="connsiteX21" fmla="*/ 264029 w 1116123"/>
              <a:gd name="connsiteY21" fmla="*/ 60007 h 180020"/>
              <a:gd name="connsiteX22" fmla="*/ 264029 w 1116123"/>
              <a:gd name="connsiteY22" fmla="*/ 120013 h 180020"/>
              <a:gd name="connsiteX23" fmla="*/ 180020 w 1116123"/>
              <a:gd name="connsiteY23" fmla="*/ 120013 h 180020"/>
              <a:gd name="connsiteX24" fmla="*/ 180020 w 1116123"/>
              <a:gd name="connsiteY24" fmla="*/ 180020 h 180020"/>
              <a:gd name="connsiteX25" fmla="*/ 0 w 1116123"/>
              <a:gd name="connsiteY25" fmla="*/ 90010 h 180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16123" h="180020">
                <a:moveTo>
                  <a:pt x="684076" y="60007"/>
                </a:moveTo>
                <a:lnTo>
                  <a:pt x="768085" y="60007"/>
                </a:lnTo>
                <a:lnTo>
                  <a:pt x="768085" y="120014"/>
                </a:lnTo>
                <a:lnTo>
                  <a:pt x="684076" y="120014"/>
                </a:lnTo>
                <a:close/>
                <a:moveTo>
                  <a:pt x="516057" y="60007"/>
                </a:moveTo>
                <a:lnTo>
                  <a:pt x="600066" y="60007"/>
                </a:lnTo>
                <a:lnTo>
                  <a:pt x="600066" y="120014"/>
                </a:lnTo>
                <a:lnTo>
                  <a:pt x="516057" y="120014"/>
                </a:lnTo>
                <a:close/>
                <a:moveTo>
                  <a:pt x="348038" y="60007"/>
                </a:moveTo>
                <a:lnTo>
                  <a:pt x="432047" y="60007"/>
                </a:lnTo>
                <a:lnTo>
                  <a:pt x="432047" y="120014"/>
                </a:lnTo>
                <a:lnTo>
                  <a:pt x="348038" y="120014"/>
                </a:lnTo>
                <a:close/>
                <a:moveTo>
                  <a:pt x="936103" y="0"/>
                </a:moveTo>
                <a:lnTo>
                  <a:pt x="1116123" y="90010"/>
                </a:lnTo>
                <a:lnTo>
                  <a:pt x="936103" y="180020"/>
                </a:lnTo>
                <a:lnTo>
                  <a:pt x="936103" y="120013"/>
                </a:lnTo>
                <a:lnTo>
                  <a:pt x="852094" y="120013"/>
                </a:lnTo>
                <a:lnTo>
                  <a:pt x="852094" y="60007"/>
                </a:lnTo>
                <a:lnTo>
                  <a:pt x="936103" y="60007"/>
                </a:lnTo>
                <a:close/>
                <a:moveTo>
                  <a:pt x="180020" y="0"/>
                </a:moveTo>
                <a:lnTo>
                  <a:pt x="180020" y="60007"/>
                </a:lnTo>
                <a:lnTo>
                  <a:pt x="264029" y="60007"/>
                </a:lnTo>
                <a:lnTo>
                  <a:pt x="264029" y="120013"/>
                </a:lnTo>
                <a:lnTo>
                  <a:pt x="180020" y="120013"/>
                </a:lnTo>
                <a:lnTo>
                  <a:pt x="180020" y="180020"/>
                </a:lnTo>
                <a:lnTo>
                  <a:pt x="0" y="90010"/>
                </a:lnTo>
                <a:close/>
              </a:path>
            </a:pathLst>
          </a:custGeom>
          <a:solidFill>
            <a:schemeClr val="accent1"/>
          </a:solidFill>
          <a:ln cap="sq">
            <a:solidFill>
              <a:schemeClr val="accent1"/>
            </a:solidFill>
            <a:miter lim="800000"/>
          </a:ln>
        </p:spPr>
        <p:txBody>
          <a:bodyPr wrap="square" anchor="ctr">
            <a:noAutofit/>
          </a:bodyPr>
          <a:lstStyle>
            <a:lvl1pPr marL="0" indent="0" algn="ctr">
              <a:buNone/>
              <a:defRPr sz="2000" b="1">
                <a:solidFill>
                  <a:schemeClr val="bg1"/>
                </a:solidFill>
              </a:defRPr>
            </a:lvl1pPr>
          </a:lstStyle>
          <a:p>
            <a:pPr lvl="0"/>
            <a:r>
              <a:rPr lang="fi-FI" dirty="0"/>
              <a:t> </a:t>
            </a:r>
          </a:p>
        </p:txBody>
      </p:sp>
      <p:sp>
        <p:nvSpPr>
          <p:cNvPr id="14" name="Tekstin paikkamerkki 1">
            <a:extLst>
              <a:ext uri="{FF2B5EF4-FFF2-40B4-BE49-F238E27FC236}">
                <a16:creationId xmlns:a16="http://schemas.microsoft.com/office/drawing/2014/main" id="{E2C19D3B-EE7A-17B5-7CDD-1C2C0F516761}"/>
              </a:ext>
            </a:extLst>
          </p:cNvPr>
          <p:cNvSpPr>
            <a:spLocks noGrp="1"/>
          </p:cNvSpPr>
          <p:nvPr>
            <p:ph type="body" sz="quarter" idx="36" hasCustomPrompt="1"/>
          </p:nvPr>
        </p:nvSpPr>
        <p:spPr>
          <a:xfrm>
            <a:off x="4829165" y="3274315"/>
            <a:ext cx="2533670" cy="813220"/>
          </a:xfrm>
          <a:prstGeom prst="rect">
            <a:avLst/>
          </a:prstGeom>
          <a:noFill/>
        </p:spPr>
        <p:txBody>
          <a:bodyPr anchor="ctr"/>
          <a:lstStyle>
            <a:lvl1pPr marL="0" indent="0" algn="ctr">
              <a:buNone/>
              <a:defRPr sz="2000" b="1">
                <a:solidFill>
                  <a:schemeClr val="bg1"/>
                </a:solidFill>
              </a:defRPr>
            </a:lvl1pPr>
          </a:lstStyle>
          <a:p>
            <a:pPr lvl="0"/>
            <a:r>
              <a:rPr lang="fi-FI" dirty="0"/>
              <a:t>Tekstipaikka 1</a:t>
            </a:r>
          </a:p>
        </p:txBody>
      </p:sp>
      <p:sp>
        <p:nvSpPr>
          <p:cNvPr id="33" name="Tekstin paikkamerkki 2">
            <a:extLst>
              <a:ext uri="{FF2B5EF4-FFF2-40B4-BE49-F238E27FC236}">
                <a16:creationId xmlns:a16="http://schemas.microsoft.com/office/drawing/2014/main" id="{E6433F82-A9B9-356E-5971-9714CA2EB284}"/>
              </a:ext>
            </a:extLst>
          </p:cNvPr>
          <p:cNvSpPr>
            <a:spLocks noGrp="1"/>
          </p:cNvSpPr>
          <p:nvPr>
            <p:ph type="body" sz="quarter" idx="44" hasCustomPrompt="1"/>
          </p:nvPr>
        </p:nvSpPr>
        <p:spPr>
          <a:xfrm>
            <a:off x="4836000" y="1481562"/>
            <a:ext cx="2520000" cy="716950"/>
          </a:xfrm>
          <a:prstGeom prst="rect">
            <a:avLst/>
          </a:prstGeom>
          <a:noFill/>
        </p:spPr>
        <p:txBody>
          <a:bodyPr anchor="ctr"/>
          <a:lstStyle>
            <a:lvl1pPr marL="0" indent="0" algn="ctr">
              <a:buNone/>
              <a:defRPr sz="2000" b="1">
                <a:solidFill>
                  <a:schemeClr val="tx1"/>
                </a:solidFill>
              </a:defRPr>
            </a:lvl1pPr>
          </a:lstStyle>
          <a:p>
            <a:pPr lvl="0"/>
            <a:r>
              <a:rPr lang="fi-FI" dirty="0"/>
              <a:t>Tekstipaikka 2</a:t>
            </a:r>
          </a:p>
        </p:txBody>
      </p:sp>
      <p:sp>
        <p:nvSpPr>
          <p:cNvPr id="43" name="Tekstin paikkamerkki 3">
            <a:extLst>
              <a:ext uri="{FF2B5EF4-FFF2-40B4-BE49-F238E27FC236}">
                <a16:creationId xmlns:a16="http://schemas.microsoft.com/office/drawing/2014/main" id="{F9B1C6AD-8DAB-0274-1D11-D0FEE028EDD4}"/>
              </a:ext>
            </a:extLst>
          </p:cNvPr>
          <p:cNvSpPr>
            <a:spLocks noGrp="1"/>
          </p:cNvSpPr>
          <p:nvPr>
            <p:ph type="body" sz="quarter" idx="59" hasCustomPrompt="1"/>
          </p:nvPr>
        </p:nvSpPr>
        <p:spPr>
          <a:xfrm>
            <a:off x="8775746" y="3322450"/>
            <a:ext cx="2520000" cy="716950"/>
          </a:xfrm>
          <a:prstGeom prst="rect">
            <a:avLst/>
          </a:prstGeom>
          <a:noFill/>
        </p:spPr>
        <p:txBody>
          <a:bodyPr anchor="ctr"/>
          <a:lstStyle>
            <a:lvl1pPr marL="0" indent="0" algn="ctr">
              <a:buNone/>
              <a:defRPr sz="2000" b="1">
                <a:solidFill>
                  <a:schemeClr val="tx1"/>
                </a:solidFill>
              </a:defRPr>
            </a:lvl1pPr>
          </a:lstStyle>
          <a:p>
            <a:pPr lvl="0"/>
            <a:r>
              <a:rPr lang="fi-FI" dirty="0"/>
              <a:t>Tekstipaikka 3</a:t>
            </a:r>
          </a:p>
        </p:txBody>
      </p:sp>
      <p:sp>
        <p:nvSpPr>
          <p:cNvPr id="47" name="Tekstin paikkamerkki 4">
            <a:extLst>
              <a:ext uri="{FF2B5EF4-FFF2-40B4-BE49-F238E27FC236}">
                <a16:creationId xmlns:a16="http://schemas.microsoft.com/office/drawing/2014/main" id="{BA5EC86C-52A3-E247-E73C-4AED436890A3}"/>
              </a:ext>
            </a:extLst>
          </p:cNvPr>
          <p:cNvSpPr>
            <a:spLocks noGrp="1"/>
          </p:cNvSpPr>
          <p:nvPr>
            <p:ph type="body" sz="quarter" idx="61" hasCustomPrompt="1"/>
          </p:nvPr>
        </p:nvSpPr>
        <p:spPr>
          <a:xfrm>
            <a:off x="4836000" y="5176282"/>
            <a:ext cx="2520000" cy="716950"/>
          </a:xfrm>
          <a:prstGeom prst="rect">
            <a:avLst/>
          </a:prstGeom>
          <a:noFill/>
        </p:spPr>
        <p:txBody>
          <a:bodyPr anchor="ctr"/>
          <a:lstStyle>
            <a:lvl1pPr marL="0" indent="0" algn="ctr">
              <a:buNone/>
              <a:defRPr sz="2000" b="1">
                <a:solidFill>
                  <a:schemeClr val="tx1"/>
                </a:solidFill>
              </a:defRPr>
            </a:lvl1pPr>
          </a:lstStyle>
          <a:p>
            <a:pPr lvl="0"/>
            <a:r>
              <a:rPr lang="fi-FI" dirty="0"/>
              <a:t>Tekstipaikka 4</a:t>
            </a:r>
          </a:p>
        </p:txBody>
      </p:sp>
      <p:sp>
        <p:nvSpPr>
          <p:cNvPr id="49" name="Tekstin paikkamerkki 5">
            <a:extLst>
              <a:ext uri="{FF2B5EF4-FFF2-40B4-BE49-F238E27FC236}">
                <a16:creationId xmlns:a16="http://schemas.microsoft.com/office/drawing/2014/main" id="{2EF34D49-6633-072A-9714-AB8D3CA18596}"/>
              </a:ext>
            </a:extLst>
          </p:cNvPr>
          <p:cNvSpPr>
            <a:spLocks noGrp="1"/>
          </p:cNvSpPr>
          <p:nvPr>
            <p:ph type="body" sz="quarter" idx="63" hasCustomPrompt="1"/>
          </p:nvPr>
        </p:nvSpPr>
        <p:spPr>
          <a:xfrm>
            <a:off x="911564" y="3322450"/>
            <a:ext cx="2520000" cy="716950"/>
          </a:xfrm>
          <a:prstGeom prst="rect">
            <a:avLst/>
          </a:prstGeom>
          <a:noFill/>
        </p:spPr>
        <p:txBody>
          <a:bodyPr anchor="ctr"/>
          <a:lstStyle>
            <a:lvl1pPr marL="0" indent="0" algn="ctr">
              <a:buNone/>
              <a:defRPr sz="2000" b="1">
                <a:solidFill>
                  <a:schemeClr val="tx1"/>
                </a:solidFill>
              </a:defRPr>
            </a:lvl1pPr>
          </a:lstStyle>
          <a:p>
            <a:pPr lvl="0"/>
            <a:r>
              <a:rPr lang="fi-FI" dirty="0"/>
              <a:t>Tekstipaikka 5</a:t>
            </a:r>
          </a:p>
        </p:txBody>
      </p:sp>
      <p:sp>
        <p:nvSpPr>
          <p:cNvPr id="4" name="Tekstin paikkamerkki 1">
            <a:extLst>
              <a:ext uri="{FF2B5EF4-FFF2-40B4-BE49-F238E27FC236}">
                <a16:creationId xmlns:a16="http://schemas.microsoft.com/office/drawing/2014/main" id="{733864C5-26B2-090F-C7E7-7A142F699530}"/>
              </a:ext>
            </a:extLst>
          </p:cNvPr>
          <p:cNvSpPr>
            <a:spLocks noGrp="1"/>
          </p:cNvSpPr>
          <p:nvPr>
            <p:ph type="body" sz="quarter" idx="14" hasCustomPrompt="1"/>
          </p:nvPr>
        </p:nvSpPr>
        <p:spPr>
          <a:xfrm>
            <a:off x="9717088" y="4511676"/>
            <a:ext cx="1933575" cy="1736724"/>
          </a:xfrm>
        </p:spPr>
        <p:txBody>
          <a:bodyPr tIns="0" anchor="t"/>
          <a:lstStyle>
            <a:lvl1pPr marL="0" indent="0" algn="l">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Prosessikaavio kuvaa vaihe vaiheelta, miten jokin työ tai tehtävä etenee. Se selkeyttää työvaiheiden järjestystä ja osallistujien rooleja sekä auttaa tunnistamaan mahdollisia kehityskohteita.</a:t>
            </a:r>
          </a:p>
        </p:txBody>
      </p:sp>
      <p:sp>
        <p:nvSpPr>
          <p:cNvPr id="7" name="Alatunnisteen paikkamerkki 6">
            <a:extLst>
              <a:ext uri="{FF2B5EF4-FFF2-40B4-BE49-F238E27FC236}">
                <a16:creationId xmlns:a16="http://schemas.microsoft.com/office/drawing/2014/main" id="{BAF64577-A186-1CE8-B489-C2FBFE0A3CCD}"/>
              </a:ext>
            </a:extLst>
          </p:cNvPr>
          <p:cNvSpPr>
            <a:spLocks noGrp="1"/>
          </p:cNvSpPr>
          <p:nvPr>
            <p:ph type="ftr" sz="quarter" idx="28"/>
          </p:nvPr>
        </p:nvSpPr>
        <p:spPr/>
        <p:txBody>
          <a:bodyPr/>
          <a:lstStyle/>
          <a:p>
            <a:endParaRPr lang="fi-FI" dirty="0"/>
          </a:p>
        </p:txBody>
      </p:sp>
      <p:sp>
        <p:nvSpPr>
          <p:cNvPr id="6" name="Päivämäärän paikkamerkki 5">
            <a:extLst>
              <a:ext uri="{FF2B5EF4-FFF2-40B4-BE49-F238E27FC236}">
                <a16:creationId xmlns:a16="http://schemas.microsoft.com/office/drawing/2014/main" id="{BA743619-D424-8006-9CD9-AAC6CD7D4BCA}"/>
              </a:ext>
            </a:extLst>
          </p:cNvPr>
          <p:cNvSpPr>
            <a:spLocks noGrp="1"/>
          </p:cNvSpPr>
          <p:nvPr>
            <p:ph type="dt" sz="half" idx="27"/>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B18C96AF-0A35-6C75-4205-74D747E10D08}"/>
              </a:ext>
            </a:extLst>
          </p:cNvPr>
          <p:cNvSpPr>
            <a:spLocks noGrp="1"/>
          </p:cNvSpPr>
          <p:nvPr>
            <p:ph type="sldNum" sz="quarter" idx="29"/>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A716A847-082F-36C5-AFB5-53043DE17645}"/>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79016725"/>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showMasterSp="0" preserve="1" userDrawn="1">
  <p:cSld name="Kansi 4">
    <p:bg>
      <p:bgPr>
        <a:solidFill>
          <a:srgbClr val="00D7A7"/>
        </a:solidFill>
        <a:effectLst/>
      </p:bgPr>
    </p:bg>
    <p:spTree>
      <p:nvGrpSpPr>
        <p:cNvPr id="1" name=""/>
        <p:cNvGrpSpPr/>
        <p:nvPr/>
      </p:nvGrpSpPr>
      <p:grpSpPr>
        <a:xfrm>
          <a:off x="0" y="0"/>
          <a:ext cx="0" cy="0"/>
          <a:chOff x="0" y="0"/>
          <a:chExt cx="0" cy="0"/>
        </a:xfrm>
      </p:grpSpPr>
      <p:sp>
        <p:nvSpPr>
          <p:cNvPr id="4" name="Freeform 5"/>
          <p:cNvSpPr>
            <a:spLocks/>
          </p:cNvSpPr>
          <p:nvPr/>
        </p:nvSpPr>
        <p:spPr bwMode="white">
          <a:xfrm>
            <a:off x="0" y="0"/>
            <a:ext cx="9815513" cy="6858000"/>
          </a:xfrm>
          <a:custGeom>
            <a:avLst/>
            <a:gdLst>
              <a:gd name="T0" fmla="*/ 0 w 20470"/>
              <a:gd name="T1" fmla="*/ 6858000 h 14293"/>
              <a:gd name="T2" fmla="*/ 2725435 w 20470"/>
              <a:gd name="T3" fmla="*/ 6858000 h 14293"/>
              <a:gd name="T4" fmla="*/ 2544187 w 20470"/>
              <a:gd name="T5" fmla="*/ 6485663 h 14293"/>
              <a:gd name="T6" fmla="*/ 2623782 w 20470"/>
              <a:gd name="T7" fmla="*/ 6066305 h 14293"/>
              <a:gd name="T8" fmla="*/ 3042379 w 20470"/>
              <a:gd name="T9" fmla="*/ 5987135 h 14293"/>
              <a:gd name="T10" fmla="*/ 3796141 w 20470"/>
              <a:gd name="T11" fmla="*/ 6355154 h 14293"/>
              <a:gd name="T12" fmla="*/ 4196038 w 20470"/>
              <a:gd name="T13" fmla="*/ 6269746 h 14293"/>
              <a:gd name="T14" fmla="*/ 4277552 w 20470"/>
              <a:gd name="T15" fmla="*/ 5859025 h 14293"/>
              <a:gd name="T16" fmla="*/ 3914576 w 20470"/>
              <a:gd name="T17" fmla="*/ 5114351 h 14293"/>
              <a:gd name="T18" fmla="*/ 3994172 w 20470"/>
              <a:gd name="T19" fmla="*/ 4694993 h 14293"/>
              <a:gd name="T20" fmla="*/ 4412768 w 20470"/>
              <a:gd name="T21" fmla="*/ 4615823 h 14293"/>
              <a:gd name="T22" fmla="*/ 5166530 w 20470"/>
              <a:gd name="T23" fmla="*/ 4983841 h 14293"/>
              <a:gd name="T24" fmla="*/ 5566427 w 20470"/>
              <a:gd name="T25" fmla="*/ 4898434 h 14293"/>
              <a:gd name="T26" fmla="*/ 5648420 w 20470"/>
              <a:gd name="T27" fmla="*/ 4487712 h 14293"/>
              <a:gd name="T28" fmla="*/ 5284965 w 20470"/>
              <a:gd name="T29" fmla="*/ 3743039 h 14293"/>
              <a:gd name="T30" fmla="*/ 5364561 w 20470"/>
              <a:gd name="T31" fmla="*/ 3323681 h 14293"/>
              <a:gd name="T32" fmla="*/ 5783158 w 20470"/>
              <a:gd name="T33" fmla="*/ 3244511 h 14293"/>
              <a:gd name="T34" fmla="*/ 6535961 w 20470"/>
              <a:gd name="T35" fmla="*/ 3613969 h 14293"/>
              <a:gd name="T36" fmla="*/ 6934419 w 20470"/>
              <a:gd name="T37" fmla="*/ 3530001 h 14293"/>
              <a:gd name="T38" fmla="*/ 7015932 w 20470"/>
              <a:gd name="T39" fmla="*/ 3118799 h 14293"/>
              <a:gd name="T40" fmla="*/ 6652957 w 20470"/>
              <a:gd name="T41" fmla="*/ 2374126 h 14293"/>
              <a:gd name="T42" fmla="*/ 6732073 w 20470"/>
              <a:gd name="T43" fmla="*/ 1955247 h 14293"/>
              <a:gd name="T44" fmla="*/ 7150670 w 20470"/>
              <a:gd name="T45" fmla="*/ 1876078 h 14293"/>
              <a:gd name="T46" fmla="*/ 7904911 w 20470"/>
              <a:gd name="T47" fmla="*/ 2243616 h 14293"/>
              <a:gd name="T48" fmla="*/ 8304808 w 20470"/>
              <a:gd name="T49" fmla="*/ 2158689 h 14293"/>
              <a:gd name="T50" fmla="*/ 8386322 w 20470"/>
              <a:gd name="T51" fmla="*/ 1747487 h 14293"/>
              <a:gd name="T52" fmla="*/ 8023346 w 20470"/>
              <a:gd name="T53" fmla="*/ 1002814 h 14293"/>
              <a:gd name="T54" fmla="*/ 8102942 w 20470"/>
              <a:gd name="T55" fmla="*/ 583935 h 14293"/>
              <a:gd name="T56" fmla="*/ 8521539 w 20470"/>
              <a:gd name="T57" fmla="*/ 504286 h 14293"/>
              <a:gd name="T58" fmla="*/ 9275780 w 20470"/>
              <a:gd name="T59" fmla="*/ 872304 h 14293"/>
              <a:gd name="T60" fmla="*/ 9675677 w 20470"/>
              <a:gd name="T61" fmla="*/ 786417 h 14293"/>
              <a:gd name="T62" fmla="*/ 9757190 w 20470"/>
              <a:gd name="T63" fmla="*/ 375695 h 14293"/>
              <a:gd name="T64" fmla="*/ 9574024 w 20470"/>
              <a:gd name="T65" fmla="*/ 0 h 14293"/>
              <a:gd name="T66" fmla="*/ 0 w 20470"/>
              <a:gd name="T67" fmla="*/ 0 h 14293"/>
              <a:gd name="T68" fmla="*/ 0 w 20470"/>
              <a:gd name="T69" fmla="*/ 6858000 h 1429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0470" h="14293">
                <a:moveTo>
                  <a:pt x="0" y="14293"/>
                </a:moveTo>
                <a:lnTo>
                  <a:pt x="5684" y="14293"/>
                </a:lnTo>
                <a:cubicBezTo>
                  <a:pt x="5495" y="13905"/>
                  <a:pt x="5306" y="13517"/>
                  <a:pt x="5306" y="13517"/>
                </a:cubicBezTo>
                <a:cubicBezTo>
                  <a:pt x="5306" y="13517"/>
                  <a:pt x="5077" y="13038"/>
                  <a:pt x="5472" y="12643"/>
                </a:cubicBezTo>
                <a:cubicBezTo>
                  <a:pt x="5708" y="12407"/>
                  <a:pt x="6053" y="12349"/>
                  <a:pt x="6345" y="12478"/>
                </a:cubicBezTo>
                <a:cubicBezTo>
                  <a:pt x="6357" y="12483"/>
                  <a:pt x="7917" y="13245"/>
                  <a:pt x="7917" y="13245"/>
                </a:cubicBezTo>
                <a:cubicBezTo>
                  <a:pt x="7917" y="13245"/>
                  <a:pt x="8353" y="13466"/>
                  <a:pt x="8751" y="13067"/>
                </a:cubicBezTo>
                <a:cubicBezTo>
                  <a:pt x="8982" y="12837"/>
                  <a:pt x="9042" y="12503"/>
                  <a:pt x="8921" y="12211"/>
                </a:cubicBezTo>
                <a:cubicBezTo>
                  <a:pt x="8913" y="12193"/>
                  <a:pt x="8164" y="10659"/>
                  <a:pt x="8164" y="10659"/>
                </a:cubicBezTo>
                <a:cubicBezTo>
                  <a:pt x="8164" y="10659"/>
                  <a:pt x="7935" y="10180"/>
                  <a:pt x="8330" y="9785"/>
                </a:cubicBezTo>
                <a:cubicBezTo>
                  <a:pt x="8566" y="9549"/>
                  <a:pt x="8912" y="9491"/>
                  <a:pt x="9203" y="9620"/>
                </a:cubicBezTo>
                <a:cubicBezTo>
                  <a:pt x="9215" y="9625"/>
                  <a:pt x="10775" y="10387"/>
                  <a:pt x="10775" y="10387"/>
                </a:cubicBezTo>
                <a:cubicBezTo>
                  <a:pt x="10775" y="10387"/>
                  <a:pt x="11211" y="10608"/>
                  <a:pt x="11609" y="10209"/>
                </a:cubicBezTo>
                <a:cubicBezTo>
                  <a:pt x="11840" y="9979"/>
                  <a:pt x="11901" y="9645"/>
                  <a:pt x="11780" y="9353"/>
                </a:cubicBezTo>
                <a:cubicBezTo>
                  <a:pt x="11771" y="9335"/>
                  <a:pt x="11022" y="7801"/>
                  <a:pt x="11022" y="7801"/>
                </a:cubicBezTo>
                <a:cubicBezTo>
                  <a:pt x="11022" y="7801"/>
                  <a:pt x="10793" y="7322"/>
                  <a:pt x="11188" y="6927"/>
                </a:cubicBezTo>
                <a:cubicBezTo>
                  <a:pt x="11425" y="6691"/>
                  <a:pt x="11770" y="6633"/>
                  <a:pt x="12061" y="6762"/>
                </a:cubicBezTo>
                <a:cubicBezTo>
                  <a:pt x="12074" y="6767"/>
                  <a:pt x="13631" y="7532"/>
                  <a:pt x="13631" y="7532"/>
                </a:cubicBezTo>
                <a:cubicBezTo>
                  <a:pt x="13631" y="7532"/>
                  <a:pt x="14095" y="7723"/>
                  <a:pt x="14462" y="7357"/>
                </a:cubicBezTo>
                <a:cubicBezTo>
                  <a:pt x="14692" y="7127"/>
                  <a:pt x="14753" y="6793"/>
                  <a:pt x="14632" y="6500"/>
                </a:cubicBezTo>
                <a:cubicBezTo>
                  <a:pt x="14623" y="6483"/>
                  <a:pt x="13875" y="4948"/>
                  <a:pt x="13875" y="4948"/>
                </a:cubicBezTo>
                <a:cubicBezTo>
                  <a:pt x="13875" y="4948"/>
                  <a:pt x="13646" y="4470"/>
                  <a:pt x="14040" y="4075"/>
                </a:cubicBezTo>
                <a:cubicBezTo>
                  <a:pt x="14277" y="3838"/>
                  <a:pt x="14622" y="3781"/>
                  <a:pt x="14913" y="3910"/>
                </a:cubicBezTo>
                <a:cubicBezTo>
                  <a:pt x="14926" y="3915"/>
                  <a:pt x="16486" y="4676"/>
                  <a:pt x="16486" y="4676"/>
                </a:cubicBezTo>
                <a:cubicBezTo>
                  <a:pt x="16486" y="4676"/>
                  <a:pt x="16921" y="4897"/>
                  <a:pt x="17320" y="4499"/>
                </a:cubicBezTo>
                <a:cubicBezTo>
                  <a:pt x="17550" y="4268"/>
                  <a:pt x="17611" y="3935"/>
                  <a:pt x="17490" y="3642"/>
                </a:cubicBezTo>
                <a:cubicBezTo>
                  <a:pt x="17481" y="3624"/>
                  <a:pt x="16733" y="2090"/>
                  <a:pt x="16733" y="2090"/>
                </a:cubicBezTo>
                <a:cubicBezTo>
                  <a:pt x="16733" y="2090"/>
                  <a:pt x="16504" y="1611"/>
                  <a:pt x="16899" y="1217"/>
                </a:cubicBezTo>
                <a:cubicBezTo>
                  <a:pt x="17135" y="980"/>
                  <a:pt x="17480" y="922"/>
                  <a:pt x="17772" y="1051"/>
                </a:cubicBezTo>
                <a:cubicBezTo>
                  <a:pt x="17784" y="1056"/>
                  <a:pt x="19345" y="1818"/>
                  <a:pt x="19345" y="1818"/>
                </a:cubicBezTo>
                <a:cubicBezTo>
                  <a:pt x="19345" y="1818"/>
                  <a:pt x="19807" y="2012"/>
                  <a:pt x="20179" y="1639"/>
                </a:cubicBezTo>
                <a:cubicBezTo>
                  <a:pt x="20409" y="1409"/>
                  <a:pt x="20470" y="1075"/>
                  <a:pt x="20349" y="783"/>
                </a:cubicBezTo>
                <a:cubicBezTo>
                  <a:pt x="20345" y="774"/>
                  <a:pt x="20156" y="386"/>
                  <a:pt x="19967" y="0"/>
                </a:cubicBezTo>
                <a:lnTo>
                  <a:pt x="0" y="0"/>
                </a:lnTo>
                <a:lnTo>
                  <a:pt x="0" y="14293"/>
                </a:lnTo>
                <a:close/>
              </a:path>
            </a:pathLst>
          </a:custGeom>
          <a:solidFill>
            <a:srgbClr val="F5A3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i-FI"/>
          </a:p>
        </p:txBody>
      </p:sp>
      <p:grpSp>
        <p:nvGrpSpPr>
          <p:cNvPr id="5" name="Ryhmä 14"/>
          <p:cNvGrpSpPr/>
          <p:nvPr/>
        </p:nvGrpSpPr>
        <p:grpSpPr bwMode="black">
          <a:xfrm>
            <a:off x="465667" y="5813465"/>
            <a:ext cx="1295039" cy="601443"/>
            <a:chOff x="228601" y="704851"/>
            <a:chExt cx="11734800" cy="5449888"/>
          </a:xfrm>
          <a:solidFill>
            <a:schemeClr val="bg1"/>
          </a:solidFill>
        </p:grpSpPr>
        <p:sp>
          <p:nvSpPr>
            <p:cNvPr id="6" name="Freeform 5"/>
            <p:cNvSpPr>
              <a:spLocks noEditPoints="1"/>
            </p:cNvSpPr>
            <p:nvPr/>
          </p:nvSpPr>
          <p:spPr bwMode="black">
            <a:xfrm>
              <a:off x="228601" y="704851"/>
              <a:ext cx="11734800" cy="5449888"/>
            </a:xfrm>
            <a:custGeom>
              <a:avLst/>
              <a:gdLst>
                <a:gd name="T0" fmla="*/ 16890 w 32573"/>
                <a:gd name="T1" fmla="*/ 14624 h 15116"/>
                <a:gd name="T2" fmla="*/ 19398 w 32573"/>
                <a:gd name="T3" fmla="*/ 13589 h 15116"/>
                <a:gd name="T4" fmla="*/ 28581 w 32573"/>
                <a:gd name="T5" fmla="*/ 13589 h 15116"/>
                <a:gd name="T6" fmla="*/ 32573 w 32573"/>
                <a:gd name="T7" fmla="*/ 9640 h 15116"/>
                <a:gd name="T8" fmla="*/ 32573 w 32573"/>
                <a:gd name="T9" fmla="*/ 0 h 15116"/>
                <a:gd name="T10" fmla="*/ 0 w 32573"/>
                <a:gd name="T11" fmla="*/ 0 h 15116"/>
                <a:gd name="T12" fmla="*/ 0 w 32573"/>
                <a:gd name="T13" fmla="*/ 9640 h 15116"/>
                <a:gd name="T14" fmla="*/ 3968 w 32573"/>
                <a:gd name="T15" fmla="*/ 13589 h 15116"/>
                <a:gd name="T16" fmla="*/ 13394 w 32573"/>
                <a:gd name="T17" fmla="*/ 13589 h 15116"/>
                <a:gd name="T18" fmla="*/ 15902 w 32573"/>
                <a:gd name="T19" fmla="*/ 14624 h 15116"/>
                <a:gd name="T20" fmla="*/ 16397 w 32573"/>
                <a:gd name="T21" fmla="*/ 15116 h 15116"/>
                <a:gd name="T22" fmla="*/ 16890 w 32573"/>
                <a:gd name="T23" fmla="*/ 14624 h 15116"/>
                <a:gd name="T24" fmla="*/ 31634 w 32573"/>
                <a:gd name="T25" fmla="*/ 939 h 15116"/>
                <a:gd name="T26" fmla="*/ 31634 w 32573"/>
                <a:gd name="T27" fmla="*/ 9640 h 15116"/>
                <a:gd name="T28" fmla="*/ 28581 w 32573"/>
                <a:gd name="T29" fmla="*/ 12650 h 15116"/>
                <a:gd name="T30" fmla="*/ 19398 w 32573"/>
                <a:gd name="T31" fmla="*/ 12650 h 15116"/>
                <a:gd name="T32" fmla="*/ 16397 w 32573"/>
                <a:gd name="T33" fmla="*/ 13798 h 15116"/>
                <a:gd name="T34" fmla="*/ 13394 w 32573"/>
                <a:gd name="T35" fmla="*/ 12650 h 15116"/>
                <a:gd name="T36" fmla="*/ 3968 w 32573"/>
                <a:gd name="T37" fmla="*/ 12650 h 15116"/>
                <a:gd name="T38" fmla="*/ 939 w 32573"/>
                <a:gd name="T39" fmla="*/ 9640 h 15116"/>
                <a:gd name="T40" fmla="*/ 939 w 32573"/>
                <a:gd name="T41" fmla="*/ 939 h 15116"/>
                <a:gd name="T42" fmla="*/ 31634 w 32573"/>
                <a:gd name="T43" fmla="*/ 939 h 1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573" h="15116">
                  <a:moveTo>
                    <a:pt x="16890" y="14624"/>
                  </a:moveTo>
                  <a:cubicBezTo>
                    <a:pt x="17560" y="13956"/>
                    <a:pt x="18451" y="13589"/>
                    <a:pt x="19398" y="13589"/>
                  </a:cubicBezTo>
                  <a:lnTo>
                    <a:pt x="28581" y="13589"/>
                  </a:lnTo>
                  <a:cubicBezTo>
                    <a:pt x="30783" y="13589"/>
                    <a:pt x="32573" y="11817"/>
                    <a:pt x="32573" y="9640"/>
                  </a:cubicBezTo>
                  <a:lnTo>
                    <a:pt x="32573" y="0"/>
                  </a:lnTo>
                  <a:lnTo>
                    <a:pt x="0" y="0"/>
                  </a:lnTo>
                  <a:lnTo>
                    <a:pt x="0" y="9640"/>
                  </a:lnTo>
                  <a:cubicBezTo>
                    <a:pt x="0" y="11817"/>
                    <a:pt x="1780" y="13589"/>
                    <a:pt x="3968" y="13589"/>
                  </a:cubicBezTo>
                  <a:lnTo>
                    <a:pt x="13394" y="13589"/>
                  </a:lnTo>
                  <a:cubicBezTo>
                    <a:pt x="14342" y="13589"/>
                    <a:pt x="15232" y="13956"/>
                    <a:pt x="15902" y="14624"/>
                  </a:cubicBezTo>
                  <a:lnTo>
                    <a:pt x="16397" y="15116"/>
                  </a:lnTo>
                  <a:lnTo>
                    <a:pt x="16890" y="14624"/>
                  </a:lnTo>
                  <a:close/>
                  <a:moveTo>
                    <a:pt x="31634" y="939"/>
                  </a:moveTo>
                  <a:lnTo>
                    <a:pt x="31634" y="9640"/>
                  </a:lnTo>
                  <a:cubicBezTo>
                    <a:pt x="31634" y="11300"/>
                    <a:pt x="30264" y="12650"/>
                    <a:pt x="28581" y="12650"/>
                  </a:cubicBezTo>
                  <a:lnTo>
                    <a:pt x="19398" y="12650"/>
                  </a:lnTo>
                  <a:cubicBezTo>
                    <a:pt x="18279" y="12650"/>
                    <a:pt x="17221" y="13055"/>
                    <a:pt x="16397" y="13798"/>
                  </a:cubicBezTo>
                  <a:cubicBezTo>
                    <a:pt x="15571" y="13056"/>
                    <a:pt x="14514" y="12650"/>
                    <a:pt x="13394" y="12650"/>
                  </a:cubicBezTo>
                  <a:lnTo>
                    <a:pt x="3968" y="12650"/>
                  </a:lnTo>
                  <a:cubicBezTo>
                    <a:pt x="2298" y="12650"/>
                    <a:pt x="939" y="11300"/>
                    <a:pt x="939" y="9640"/>
                  </a:cubicBezTo>
                  <a:lnTo>
                    <a:pt x="939" y="939"/>
                  </a:lnTo>
                  <a:lnTo>
                    <a:pt x="31634" y="9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7" name="Freeform 6"/>
            <p:cNvSpPr>
              <a:spLocks/>
            </p:cNvSpPr>
            <p:nvPr/>
          </p:nvSpPr>
          <p:spPr bwMode="black">
            <a:xfrm>
              <a:off x="9961563" y="2287588"/>
              <a:ext cx="377825" cy="363538"/>
            </a:xfrm>
            <a:custGeom>
              <a:avLst/>
              <a:gdLst>
                <a:gd name="T0" fmla="*/ 1048 w 1048"/>
                <a:gd name="T1" fmla="*/ 504 h 1009"/>
                <a:gd name="T2" fmla="*/ 525 w 1048"/>
                <a:gd name="T3" fmla="*/ 1009 h 1009"/>
                <a:gd name="T4" fmla="*/ 0 w 1048"/>
                <a:gd name="T5" fmla="*/ 504 h 1009"/>
                <a:gd name="T6" fmla="*/ 525 w 1048"/>
                <a:gd name="T7" fmla="*/ 0 h 1009"/>
                <a:gd name="T8" fmla="*/ 1048 w 1048"/>
                <a:gd name="T9" fmla="*/ 504 h 1009"/>
              </a:gdLst>
              <a:ahLst/>
              <a:cxnLst>
                <a:cxn ang="0">
                  <a:pos x="T0" y="T1"/>
                </a:cxn>
                <a:cxn ang="0">
                  <a:pos x="T2" y="T3"/>
                </a:cxn>
                <a:cxn ang="0">
                  <a:pos x="T4" y="T5"/>
                </a:cxn>
                <a:cxn ang="0">
                  <a:pos x="T6" y="T7"/>
                </a:cxn>
                <a:cxn ang="0">
                  <a:pos x="T8" y="T9"/>
                </a:cxn>
              </a:cxnLst>
              <a:rect l="0" t="0" r="r" b="b"/>
              <a:pathLst>
                <a:path w="1048" h="1009">
                  <a:moveTo>
                    <a:pt x="1048" y="504"/>
                  </a:moveTo>
                  <a:cubicBezTo>
                    <a:pt x="1048" y="798"/>
                    <a:pt x="818" y="1009"/>
                    <a:pt x="525" y="1009"/>
                  </a:cubicBezTo>
                  <a:cubicBezTo>
                    <a:pt x="230" y="1009"/>
                    <a:pt x="0" y="798"/>
                    <a:pt x="0" y="504"/>
                  </a:cubicBezTo>
                  <a:cubicBezTo>
                    <a:pt x="0" y="211"/>
                    <a:pt x="230" y="0"/>
                    <a:pt x="525" y="0"/>
                  </a:cubicBezTo>
                  <a:cubicBezTo>
                    <a:pt x="818" y="0"/>
                    <a:pt x="1048" y="211"/>
                    <a:pt x="1048" y="5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8" name="Rectangle 7"/>
            <p:cNvSpPr>
              <a:spLocks noChangeArrowheads="1"/>
            </p:cNvSpPr>
            <p:nvPr/>
          </p:nvSpPr>
          <p:spPr bwMode="black">
            <a:xfrm>
              <a:off x="9986963" y="2789238"/>
              <a:ext cx="327025" cy="1162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9" name="Freeform 8"/>
            <p:cNvSpPr>
              <a:spLocks/>
            </p:cNvSpPr>
            <p:nvPr/>
          </p:nvSpPr>
          <p:spPr bwMode="black">
            <a:xfrm>
              <a:off x="8709026" y="2282826"/>
              <a:ext cx="1119188" cy="1668463"/>
            </a:xfrm>
            <a:custGeom>
              <a:avLst/>
              <a:gdLst>
                <a:gd name="T0" fmla="*/ 1923 w 3105"/>
                <a:gd name="T1" fmla="*/ 2683 h 4625"/>
                <a:gd name="T2" fmla="*/ 3105 w 3105"/>
                <a:gd name="T3" fmla="*/ 4625 h 4625"/>
                <a:gd name="T4" fmla="*/ 2121 w 3105"/>
                <a:gd name="T5" fmla="*/ 4625 h 4625"/>
                <a:gd name="T6" fmla="*/ 1328 w 3105"/>
                <a:gd name="T7" fmla="*/ 3335 h 4625"/>
                <a:gd name="T8" fmla="*/ 901 w 3105"/>
                <a:gd name="T9" fmla="*/ 3878 h 4625"/>
                <a:gd name="T10" fmla="*/ 901 w 3105"/>
                <a:gd name="T11" fmla="*/ 4625 h 4625"/>
                <a:gd name="T12" fmla="*/ 0 w 3105"/>
                <a:gd name="T13" fmla="*/ 4625 h 4625"/>
                <a:gd name="T14" fmla="*/ 0 w 3105"/>
                <a:gd name="T15" fmla="*/ 0 h 4625"/>
                <a:gd name="T16" fmla="*/ 901 w 3105"/>
                <a:gd name="T17" fmla="*/ 0 h 4625"/>
                <a:gd name="T18" fmla="*/ 901 w 3105"/>
                <a:gd name="T19" fmla="*/ 2134 h 4625"/>
                <a:gd name="T20" fmla="*/ 856 w 3105"/>
                <a:gd name="T21" fmla="*/ 2926 h 4625"/>
                <a:gd name="T22" fmla="*/ 875 w 3105"/>
                <a:gd name="T23" fmla="*/ 2926 h 4625"/>
                <a:gd name="T24" fmla="*/ 1265 w 3105"/>
                <a:gd name="T25" fmla="*/ 2325 h 4625"/>
                <a:gd name="T26" fmla="*/ 1955 w 3105"/>
                <a:gd name="T27" fmla="*/ 1405 h 4625"/>
                <a:gd name="T28" fmla="*/ 3009 w 3105"/>
                <a:gd name="T29" fmla="*/ 1405 h 4625"/>
                <a:gd name="T30" fmla="*/ 1923 w 3105"/>
                <a:gd name="T31" fmla="*/ 2683 h 4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05" h="4625">
                  <a:moveTo>
                    <a:pt x="1923" y="2683"/>
                  </a:moveTo>
                  <a:lnTo>
                    <a:pt x="3105" y="4625"/>
                  </a:lnTo>
                  <a:lnTo>
                    <a:pt x="2121" y="4625"/>
                  </a:lnTo>
                  <a:lnTo>
                    <a:pt x="1328" y="3335"/>
                  </a:lnTo>
                  <a:lnTo>
                    <a:pt x="901" y="3878"/>
                  </a:lnTo>
                  <a:lnTo>
                    <a:pt x="901" y="4625"/>
                  </a:lnTo>
                  <a:lnTo>
                    <a:pt x="0" y="4625"/>
                  </a:lnTo>
                  <a:lnTo>
                    <a:pt x="0" y="0"/>
                  </a:lnTo>
                  <a:lnTo>
                    <a:pt x="901" y="0"/>
                  </a:lnTo>
                  <a:lnTo>
                    <a:pt x="901" y="2134"/>
                  </a:lnTo>
                  <a:cubicBezTo>
                    <a:pt x="901" y="2530"/>
                    <a:pt x="856" y="2926"/>
                    <a:pt x="856" y="2926"/>
                  </a:cubicBezTo>
                  <a:lnTo>
                    <a:pt x="875" y="2926"/>
                  </a:lnTo>
                  <a:cubicBezTo>
                    <a:pt x="875" y="2926"/>
                    <a:pt x="1086" y="2574"/>
                    <a:pt x="1265" y="2325"/>
                  </a:cubicBezTo>
                  <a:lnTo>
                    <a:pt x="1955" y="1405"/>
                  </a:lnTo>
                  <a:lnTo>
                    <a:pt x="3009" y="1405"/>
                  </a:lnTo>
                  <a:lnTo>
                    <a:pt x="1923" y="26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0" name="Freeform 9"/>
            <p:cNvSpPr>
              <a:spLocks/>
            </p:cNvSpPr>
            <p:nvPr/>
          </p:nvSpPr>
          <p:spPr bwMode="black">
            <a:xfrm>
              <a:off x="7353301" y="2762251"/>
              <a:ext cx="1027113" cy="1189038"/>
            </a:xfrm>
            <a:custGeom>
              <a:avLst/>
              <a:gdLst>
                <a:gd name="T0" fmla="*/ 2850 w 2850"/>
                <a:gd name="T1" fmla="*/ 1232 h 3296"/>
                <a:gd name="T2" fmla="*/ 1840 w 2850"/>
                <a:gd name="T3" fmla="*/ 0 h 3296"/>
                <a:gd name="T4" fmla="*/ 876 w 2850"/>
                <a:gd name="T5" fmla="*/ 607 h 3296"/>
                <a:gd name="T6" fmla="*/ 856 w 2850"/>
                <a:gd name="T7" fmla="*/ 607 h 3296"/>
                <a:gd name="T8" fmla="*/ 901 w 2850"/>
                <a:gd name="T9" fmla="*/ 76 h 3296"/>
                <a:gd name="T10" fmla="*/ 0 w 2850"/>
                <a:gd name="T11" fmla="*/ 76 h 3296"/>
                <a:gd name="T12" fmla="*/ 0 w 2850"/>
                <a:gd name="T13" fmla="*/ 3296 h 3296"/>
                <a:gd name="T14" fmla="*/ 901 w 2850"/>
                <a:gd name="T15" fmla="*/ 3296 h 3296"/>
                <a:gd name="T16" fmla="*/ 901 w 2850"/>
                <a:gd name="T17" fmla="*/ 1386 h 3296"/>
                <a:gd name="T18" fmla="*/ 1457 w 2850"/>
                <a:gd name="T19" fmla="*/ 760 h 3296"/>
                <a:gd name="T20" fmla="*/ 1942 w 2850"/>
                <a:gd name="T21" fmla="*/ 1412 h 3296"/>
                <a:gd name="T22" fmla="*/ 1942 w 2850"/>
                <a:gd name="T23" fmla="*/ 3296 h 3296"/>
                <a:gd name="T24" fmla="*/ 2850 w 2850"/>
                <a:gd name="T25" fmla="*/ 3296 h 3296"/>
                <a:gd name="T26" fmla="*/ 2850 w 2850"/>
                <a:gd name="T27" fmla="*/ 1232 h 3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50" h="3296">
                  <a:moveTo>
                    <a:pt x="2850" y="1232"/>
                  </a:moveTo>
                  <a:cubicBezTo>
                    <a:pt x="2850" y="434"/>
                    <a:pt x="2459" y="0"/>
                    <a:pt x="1840" y="0"/>
                  </a:cubicBezTo>
                  <a:cubicBezTo>
                    <a:pt x="1309" y="0"/>
                    <a:pt x="1035" y="312"/>
                    <a:pt x="876" y="607"/>
                  </a:cubicBezTo>
                  <a:lnTo>
                    <a:pt x="856" y="607"/>
                  </a:lnTo>
                  <a:lnTo>
                    <a:pt x="901" y="76"/>
                  </a:lnTo>
                  <a:lnTo>
                    <a:pt x="0" y="76"/>
                  </a:lnTo>
                  <a:lnTo>
                    <a:pt x="0" y="3296"/>
                  </a:lnTo>
                  <a:lnTo>
                    <a:pt x="901" y="3296"/>
                  </a:lnTo>
                  <a:lnTo>
                    <a:pt x="901" y="1386"/>
                  </a:lnTo>
                  <a:cubicBezTo>
                    <a:pt x="901" y="1015"/>
                    <a:pt x="1118" y="760"/>
                    <a:pt x="1457" y="760"/>
                  </a:cubicBezTo>
                  <a:cubicBezTo>
                    <a:pt x="1795" y="760"/>
                    <a:pt x="1942" y="983"/>
                    <a:pt x="1942" y="1412"/>
                  </a:cubicBezTo>
                  <a:lnTo>
                    <a:pt x="1942" y="3296"/>
                  </a:lnTo>
                  <a:lnTo>
                    <a:pt x="2850" y="3296"/>
                  </a:lnTo>
                  <a:lnTo>
                    <a:pt x="2850" y="12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1" name="Freeform 10"/>
            <p:cNvSpPr>
              <a:spLocks/>
            </p:cNvSpPr>
            <p:nvPr/>
          </p:nvSpPr>
          <p:spPr bwMode="black">
            <a:xfrm>
              <a:off x="6664326" y="2287588"/>
              <a:ext cx="377825" cy="363538"/>
            </a:xfrm>
            <a:custGeom>
              <a:avLst/>
              <a:gdLst>
                <a:gd name="T0" fmla="*/ 1047 w 1047"/>
                <a:gd name="T1" fmla="*/ 504 h 1009"/>
                <a:gd name="T2" fmla="*/ 524 w 1047"/>
                <a:gd name="T3" fmla="*/ 1009 h 1009"/>
                <a:gd name="T4" fmla="*/ 0 w 1047"/>
                <a:gd name="T5" fmla="*/ 504 h 1009"/>
                <a:gd name="T6" fmla="*/ 524 w 1047"/>
                <a:gd name="T7" fmla="*/ 0 h 1009"/>
                <a:gd name="T8" fmla="*/ 1047 w 1047"/>
                <a:gd name="T9" fmla="*/ 504 h 1009"/>
              </a:gdLst>
              <a:ahLst/>
              <a:cxnLst>
                <a:cxn ang="0">
                  <a:pos x="T0" y="T1"/>
                </a:cxn>
                <a:cxn ang="0">
                  <a:pos x="T2" y="T3"/>
                </a:cxn>
                <a:cxn ang="0">
                  <a:pos x="T4" y="T5"/>
                </a:cxn>
                <a:cxn ang="0">
                  <a:pos x="T6" y="T7"/>
                </a:cxn>
                <a:cxn ang="0">
                  <a:pos x="T8" y="T9"/>
                </a:cxn>
              </a:cxnLst>
              <a:rect l="0" t="0" r="r" b="b"/>
              <a:pathLst>
                <a:path w="1047" h="1009">
                  <a:moveTo>
                    <a:pt x="1047" y="504"/>
                  </a:moveTo>
                  <a:cubicBezTo>
                    <a:pt x="1047" y="798"/>
                    <a:pt x="817" y="1009"/>
                    <a:pt x="524" y="1009"/>
                  </a:cubicBezTo>
                  <a:cubicBezTo>
                    <a:pt x="229" y="1009"/>
                    <a:pt x="0" y="798"/>
                    <a:pt x="0" y="504"/>
                  </a:cubicBezTo>
                  <a:cubicBezTo>
                    <a:pt x="0" y="211"/>
                    <a:pt x="229" y="0"/>
                    <a:pt x="524" y="0"/>
                  </a:cubicBezTo>
                  <a:cubicBezTo>
                    <a:pt x="817" y="0"/>
                    <a:pt x="1047" y="211"/>
                    <a:pt x="1047" y="5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3" name="Rectangle 11"/>
            <p:cNvSpPr>
              <a:spLocks noChangeArrowheads="1"/>
            </p:cNvSpPr>
            <p:nvPr/>
          </p:nvSpPr>
          <p:spPr bwMode="black">
            <a:xfrm>
              <a:off x="6689726" y="2789238"/>
              <a:ext cx="327025" cy="1162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4" name="Freeform 12"/>
            <p:cNvSpPr>
              <a:spLocks/>
            </p:cNvSpPr>
            <p:nvPr/>
          </p:nvSpPr>
          <p:spPr bwMode="black">
            <a:xfrm>
              <a:off x="5399088" y="2762251"/>
              <a:ext cx="1047750" cy="1216025"/>
            </a:xfrm>
            <a:custGeom>
              <a:avLst/>
              <a:gdLst>
                <a:gd name="T0" fmla="*/ 2025 w 2907"/>
                <a:gd name="T1" fmla="*/ 2402 h 3373"/>
                <a:gd name="T2" fmla="*/ 1253 w 2907"/>
                <a:gd name="T3" fmla="*/ 1974 h 3373"/>
                <a:gd name="T4" fmla="*/ 160 w 2907"/>
                <a:gd name="T5" fmla="*/ 990 h 3373"/>
                <a:gd name="T6" fmla="*/ 1431 w 2907"/>
                <a:gd name="T7" fmla="*/ 0 h 3373"/>
                <a:gd name="T8" fmla="*/ 2907 w 2907"/>
                <a:gd name="T9" fmla="*/ 734 h 3373"/>
                <a:gd name="T10" fmla="*/ 2133 w 2907"/>
                <a:gd name="T11" fmla="*/ 1169 h 3373"/>
                <a:gd name="T12" fmla="*/ 1463 w 2907"/>
                <a:gd name="T13" fmla="*/ 657 h 3373"/>
                <a:gd name="T14" fmla="*/ 1042 w 2907"/>
                <a:gd name="T15" fmla="*/ 945 h 3373"/>
                <a:gd name="T16" fmla="*/ 1943 w 2907"/>
                <a:gd name="T17" fmla="*/ 1367 h 3373"/>
                <a:gd name="T18" fmla="*/ 2907 w 2907"/>
                <a:gd name="T19" fmla="*/ 2344 h 3373"/>
                <a:gd name="T20" fmla="*/ 1610 w 2907"/>
                <a:gd name="T21" fmla="*/ 3373 h 3373"/>
                <a:gd name="T22" fmla="*/ 0 w 2907"/>
                <a:gd name="T23" fmla="*/ 2543 h 3373"/>
                <a:gd name="T24" fmla="*/ 786 w 2907"/>
                <a:gd name="T25" fmla="*/ 2102 h 3373"/>
                <a:gd name="T26" fmla="*/ 1598 w 2907"/>
                <a:gd name="T27" fmla="*/ 2715 h 3373"/>
                <a:gd name="T28" fmla="*/ 2025 w 2907"/>
                <a:gd name="T29" fmla="*/ 2402 h 3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7" h="3373">
                  <a:moveTo>
                    <a:pt x="2025" y="2402"/>
                  </a:moveTo>
                  <a:cubicBezTo>
                    <a:pt x="2025" y="2146"/>
                    <a:pt x="1667" y="2089"/>
                    <a:pt x="1253" y="1974"/>
                  </a:cubicBezTo>
                  <a:cubicBezTo>
                    <a:pt x="766" y="1846"/>
                    <a:pt x="160" y="1603"/>
                    <a:pt x="160" y="990"/>
                  </a:cubicBezTo>
                  <a:cubicBezTo>
                    <a:pt x="160" y="383"/>
                    <a:pt x="741" y="0"/>
                    <a:pt x="1431" y="0"/>
                  </a:cubicBezTo>
                  <a:cubicBezTo>
                    <a:pt x="2070" y="0"/>
                    <a:pt x="2658" y="306"/>
                    <a:pt x="2907" y="734"/>
                  </a:cubicBezTo>
                  <a:lnTo>
                    <a:pt x="2133" y="1169"/>
                  </a:lnTo>
                  <a:cubicBezTo>
                    <a:pt x="2057" y="881"/>
                    <a:pt x="1814" y="657"/>
                    <a:pt x="1463" y="657"/>
                  </a:cubicBezTo>
                  <a:cubicBezTo>
                    <a:pt x="1233" y="657"/>
                    <a:pt x="1042" y="760"/>
                    <a:pt x="1042" y="945"/>
                  </a:cubicBezTo>
                  <a:cubicBezTo>
                    <a:pt x="1042" y="1188"/>
                    <a:pt x="1463" y="1213"/>
                    <a:pt x="1943" y="1367"/>
                  </a:cubicBezTo>
                  <a:cubicBezTo>
                    <a:pt x="2447" y="1527"/>
                    <a:pt x="2907" y="1757"/>
                    <a:pt x="2907" y="2344"/>
                  </a:cubicBezTo>
                  <a:cubicBezTo>
                    <a:pt x="2907" y="2990"/>
                    <a:pt x="2306" y="3373"/>
                    <a:pt x="1610" y="3373"/>
                  </a:cubicBezTo>
                  <a:cubicBezTo>
                    <a:pt x="856" y="3373"/>
                    <a:pt x="262" y="3053"/>
                    <a:pt x="0" y="2543"/>
                  </a:cubicBezTo>
                  <a:lnTo>
                    <a:pt x="786" y="2102"/>
                  </a:lnTo>
                  <a:cubicBezTo>
                    <a:pt x="888" y="2453"/>
                    <a:pt x="1169" y="2715"/>
                    <a:pt x="1598" y="2715"/>
                  </a:cubicBezTo>
                  <a:cubicBezTo>
                    <a:pt x="1847" y="2715"/>
                    <a:pt x="2025" y="2606"/>
                    <a:pt x="2025" y="24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5" name="Freeform 13"/>
            <p:cNvSpPr>
              <a:spLocks/>
            </p:cNvSpPr>
            <p:nvPr/>
          </p:nvSpPr>
          <p:spPr bwMode="black">
            <a:xfrm>
              <a:off x="4770438" y="2295526"/>
              <a:ext cx="563563" cy="1677988"/>
            </a:xfrm>
            <a:custGeom>
              <a:avLst/>
              <a:gdLst>
                <a:gd name="T0" fmla="*/ 907 w 1565"/>
                <a:gd name="T1" fmla="*/ 0 h 4657"/>
                <a:gd name="T2" fmla="*/ 0 w 1565"/>
                <a:gd name="T3" fmla="*/ 0 h 4657"/>
                <a:gd name="T4" fmla="*/ 0 w 1565"/>
                <a:gd name="T5" fmla="*/ 3706 h 4657"/>
                <a:gd name="T6" fmla="*/ 214 w 1565"/>
                <a:gd name="T7" fmla="*/ 4430 h 4657"/>
                <a:gd name="T8" fmla="*/ 894 w 1565"/>
                <a:gd name="T9" fmla="*/ 4657 h 4657"/>
                <a:gd name="T10" fmla="*/ 1220 w 1565"/>
                <a:gd name="T11" fmla="*/ 4622 h 4657"/>
                <a:gd name="T12" fmla="*/ 1488 w 1565"/>
                <a:gd name="T13" fmla="*/ 4523 h 4657"/>
                <a:gd name="T14" fmla="*/ 1565 w 1565"/>
                <a:gd name="T15" fmla="*/ 3916 h 4657"/>
                <a:gd name="T16" fmla="*/ 1377 w 1565"/>
                <a:gd name="T17" fmla="*/ 3970 h 4657"/>
                <a:gd name="T18" fmla="*/ 1188 w 1565"/>
                <a:gd name="T19" fmla="*/ 3986 h 4657"/>
                <a:gd name="T20" fmla="*/ 974 w 1565"/>
                <a:gd name="T21" fmla="*/ 3897 h 4657"/>
                <a:gd name="T22" fmla="*/ 907 w 1565"/>
                <a:gd name="T23" fmla="*/ 3577 h 4657"/>
                <a:gd name="T24" fmla="*/ 907 w 1565"/>
                <a:gd name="T25" fmla="*/ 0 h 4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5" h="4657">
                  <a:moveTo>
                    <a:pt x="907" y="0"/>
                  </a:moveTo>
                  <a:lnTo>
                    <a:pt x="0" y="0"/>
                  </a:lnTo>
                  <a:lnTo>
                    <a:pt x="0" y="3706"/>
                  </a:lnTo>
                  <a:cubicBezTo>
                    <a:pt x="0" y="4037"/>
                    <a:pt x="71" y="4279"/>
                    <a:pt x="214" y="4430"/>
                  </a:cubicBezTo>
                  <a:cubicBezTo>
                    <a:pt x="357" y="4582"/>
                    <a:pt x="583" y="4657"/>
                    <a:pt x="894" y="4657"/>
                  </a:cubicBezTo>
                  <a:cubicBezTo>
                    <a:pt x="1001" y="4657"/>
                    <a:pt x="1109" y="4645"/>
                    <a:pt x="1220" y="4622"/>
                  </a:cubicBezTo>
                  <a:cubicBezTo>
                    <a:pt x="1331" y="4599"/>
                    <a:pt x="1420" y="4566"/>
                    <a:pt x="1488" y="4523"/>
                  </a:cubicBezTo>
                  <a:lnTo>
                    <a:pt x="1565" y="3916"/>
                  </a:lnTo>
                  <a:cubicBezTo>
                    <a:pt x="1493" y="3942"/>
                    <a:pt x="1429" y="3960"/>
                    <a:pt x="1377" y="3970"/>
                  </a:cubicBezTo>
                  <a:cubicBezTo>
                    <a:pt x="1324" y="3981"/>
                    <a:pt x="1260" y="3986"/>
                    <a:pt x="1188" y="3986"/>
                  </a:cubicBezTo>
                  <a:cubicBezTo>
                    <a:pt x="1069" y="3986"/>
                    <a:pt x="1019" y="3957"/>
                    <a:pt x="974" y="3897"/>
                  </a:cubicBezTo>
                  <a:cubicBezTo>
                    <a:pt x="929" y="3837"/>
                    <a:pt x="907" y="3731"/>
                    <a:pt x="907" y="3577"/>
                  </a:cubicBezTo>
                  <a:lnTo>
                    <a:pt x="9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6" name="Freeform 14"/>
            <p:cNvSpPr>
              <a:spLocks noEditPoints="1"/>
            </p:cNvSpPr>
            <p:nvPr/>
          </p:nvSpPr>
          <p:spPr bwMode="black">
            <a:xfrm>
              <a:off x="3455988" y="2762251"/>
              <a:ext cx="1073150" cy="1216025"/>
            </a:xfrm>
            <a:custGeom>
              <a:avLst/>
              <a:gdLst>
                <a:gd name="T0" fmla="*/ 1540 w 2977"/>
                <a:gd name="T1" fmla="*/ 651 h 3373"/>
                <a:gd name="T2" fmla="*/ 869 w 2977"/>
                <a:gd name="T3" fmla="*/ 1328 h 3373"/>
                <a:gd name="T4" fmla="*/ 2140 w 2977"/>
                <a:gd name="T5" fmla="*/ 1328 h 3373"/>
                <a:gd name="T6" fmla="*/ 1540 w 2977"/>
                <a:gd name="T7" fmla="*/ 651 h 3373"/>
                <a:gd name="T8" fmla="*/ 2932 w 2977"/>
                <a:gd name="T9" fmla="*/ 1929 h 3373"/>
                <a:gd name="T10" fmla="*/ 850 w 2977"/>
                <a:gd name="T11" fmla="*/ 1929 h 3373"/>
                <a:gd name="T12" fmla="*/ 1559 w 2977"/>
                <a:gd name="T13" fmla="*/ 2708 h 3373"/>
                <a:gd name="T14" fmla="*/ 2179 w 2977"/>
                <a:gd name="T15" fmla="*/ 2178 h 3373"/>
                <a:gd name="T16" fmla="*/ 2938 w 2977"/>
                <a:gd name="T17" fmla="*/ 2606 h 3373"/>
                <a:gd name="T18" fmla="*/ 1559 w 2977"/>
                <a:gd name="T19" fmla="*/ 3373 h 3373"/>
                <a:gd name="T20" fmla="*/ 0 w 2977"/>
                <a:gd name="T21" fmla="*/ 1686 h 3373"/>
                <a:gd name="T22" fmla="*/ 1540 w 2977"/>
                <a:gd name="T23" fmla="*/ 0 h 3373"/>
                <a:gd name="T24" fmla="*/ 2977 w 2977"/>
                <a:gd name="T25" fmla="*/ 1488 h 3373"/>
                <a:gd name="T26" fmla="*/ 2932 w 2977"/>
                <a:gd name="T27" fmla="*/ 1929 h 3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77" h="3373">
                  <a:moveTo>
                    <a:pt x="1540" y="651"/>
                  </a:moveTo>
                  <a:cubicBezTo>
                    <a:pt x="1207" y="651"/>
                    <a:pt x="939" y="887"/>
                    <a:pt x="869" y="1328"/>
                  </a:cubicBezTo>
                  <a:lnTo>
                    <a:pt x="2140" y="1328"/>
                  </a:lnTo>
                  <a:cubicBezTo>
                    <a:pt x="2140" y="939"/>
                    <a:pt x="1891" y="651"/>
                    <a:pt x="1540" y="651"/>
                  </a:cubicBezTo>
                  <a:close/>
                  <a:moveTo>
                    <a:pt x="2932" y="1929"/>
                  </a:moveTo>
                  <a:lnTo>
                    <a:pt x="850" y="1929"/>
                  </a:lnTo>
                  <a:cubicBezTo>
                    <a:pt x="888" y="2453"/>
                    <a:pt x="1182" y="2708"/>
                    <a:pt x="1559" y="2708"/>
                  </a:cubicBezTo>
                  <a:cubicBezTo>
                    <a:pt x="1897" y="2708"/>
                    <a:pt x="2127" y="2485"/>
                    <a:pt x="2179" y="2178"/>
                  </a:cubicBezTo>
                  <a:lnTo>
                    <a:pt x="2938" y="2606"/>
                  </a:lnTo>
                  <a:cubicBezTo>
                    <a:pt x="2715" y="3015"/>
                    <a:pt x="2230" y="3373"/>
                    <a:pt x="1559" y="3373"/>
                  </a:cubicBezTo>
                  <a:cubicBezTo>
                    <a:pt x="658" y="3373"/>
                    <a:pt x="0" y="2747"/>
                    <a:pt x="0" y="1686"/>
                  </a:cubicBezTo>
                  <a:cubicBezTo>
                    <a:pt x="0" y="638"/>
                    <a:pt x="671" y="0"/>
                    <a:pt x="1540" y="0"/>
                  </a:cubicBezTo>
                  <a:cubicBezTo>
                    <a:pt x="2402" y="0"/>
                    <a:pt x="2977" y="613"/>
                    <a:pt x="2977" y="1488"/>
                  </a:cubicBezTo>
                  <a:cubicBezTo>
                    <a:pt x="2977" y="1750"/>
                    <a:pt x="2932" y="1929"/>
                    <a:pt x="2932" y="19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7" name="Freeform 15"/>
            <p:cNvSpPr>
              <a:spLocks/>
            </p:cNvSpPr>
            <p:nvPr/>
          </p:nvSpPr>
          <p:spPr bwMode="black">
            <a:xfrm>
              <a:off x="1879601" y="2357438"/>
              <a:ext cx="1311275" cy="1593850"/>
            </a:xfrm>
            <a:custGeom>
              <a:avLst/>
              <a:gdLst>
                <a:gd name="T0" fmla="*/ 2702 w 3641"/>
                <a:gd name="T1" fmla="*/ 4420 h 4420"/>
                <a:gd name="T2" fmla="*/ 3641 w 3641"/>
                <a:gd name="T3" fmla="*/ 4420 h 4420"/>
                <a:gd name="T4" fmla="*/ 3641 w 3641"/>
                <a:gd name="T5" fmla="*/ 0 h 4420"/>
                <a:gd name="T6" fmla="*/ 2702 w 3641"/>
                <a:gd name="T7" fmla="*/ 0 h 4420"/>
                <a:gd name="T8" fmla="*/ 2702 w 3641"/>
                <a:gd name="T9" fmla="*/ 1750 h 4420"/>
                <a:gd name="T10" fmla="*/ 939 w 3641"/>
                <a:gd name="T11" fmla="*/ 1750 h 4420"/>
                <a:gd name="T12" fmla="*/ 939 w 3641"/>
                <a:gd name="T13" fmla="*/ 0 h 4420"/>
                <a:gd name="T14" fmla="*/ 0 w 3641"/>
                <a:gd name="T15" fmla="*/ 0 h 4420"/>
                <a:gd name="T16" fmla="*/ 0 w 3641"/>
                <a:gd name="T17" fmla="*/ 4420 h 4420"/>
                <a:gd name="T18" fmla="*/ 939 w 3641"/>
                <a:gd name="T19" fmla="*/ 4420 h 4420"/>
                <a:gd name="T20" fmla="*/ 939 w 3641"/>
                <a:gd name="T21" fmla="*/ 2586 h 4420"/>
                <a:gd name="T22" fmla="*/ 2702 w 3641"/>
                <a:gd name="T23" fmla="*/ 2586 h 4420"/>
                <a:gd name="T24" fmla="*/ 2702 w 3641"/>
                <a:gd name="T25" fmla="*/ 4420 h 4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41" h="4420">
                  <a:moveTo>
                    <a:pt x="2702" y="4420"/>
                  </a:moveTo>
                  <a:lnTo>
                    <a:pt x="3641" y="4420"/>
                  </a:lnTo>
                  <a:lnTo>
                    <a:pt x="3641" y="0"/>
                  </a:lnTo>
                  <a:lnTo>
                    <a:pt x="2702" y="0"/>
                  </a:lnTo>
                  <a:lnTo>
                    <a:pt x="2702" y="1750"/>
                  </a:lnTo>
                  <a:lnTo>
                    <a:pt x="939" y="1750"/>
                  </a:lnTo>
                  <a:lnTo>
                    <a:pt x="939" y="0"/>
                  </a:lnTo>
                  <a:lnTo>
                    <a:pt x="0" y="0"/>
                  </a:lnTo>
                  <a:lnTo>
                    <a:pt x="0" y="4420"/>
                  </a:lnTo>
                  <a:lnTo>
                    <a:pt x="939" y="4420"/>
                  </a:lnTo>
                  <a:lnTo>
                    <a:pt x="939" y="2586"/>
                  </a:lnTo>
                  <a:lnTo>
                    <a:pt x="2702" y="2586"/>
                  </a:lnTo>
                  <a:lnTo>
                    <a:pt x="2702" y="44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grpSp>
      <p:sp>
        <p:nvSpPr>
          <p:cNvPr id="2" name="Otsikko 1"/>
          <p:cNvSpPr>
            <a:spLocks noGrp="1"/>
          </p:cNvSpPr>
          <p:nvPr>
            <p:ph type="ctrTitle"/>
          </p:nvPr>
        </p:nvSpPr>
        <p:spPr>
          <a:xfrm>
            <a:off x="408563" y="457200"/>
            <a:ext cx="10739336" cy="2071991"/>
          </a:xfrm>
        </p:spPr>
        <p:txBody>
          <a:bodyPr/>
          <a:lstStyle>
            <a:lvl1pPr algn="l">
              <a:lnSpc>
                <a:spcPct val="85000"/>
              </a:lnSpc>
              <a:defRPr sz="7000">
                <a:solidFill>
                  <a:srgbClr val="FFFFFF"/>
                </a:solidFill>
                <a:latin typeface="+mj-lt"/>
              </a:defRPr>
            </a:lvl1pPr>
          </a:lstStyle>
          <a:p>
            <a:r>
              <a:rPr lang="fi-FI"/>
              <a:t>Muokkaa ots. perustyyl. napsautt.</a:t>
            </a:r>
          </a:p>
        </p:txBody>
      </p:sp>
      <p:sp>
        <p:nvSpPr>
          <p:cNvPr id="12" name="Tekstin paikkamerkki 11"/>
          <p:cNvSpPr>
            <a:spLocks noGrp="1"/>
          </p:cNvSpPr>
          <p:nvPr>
            <p:ph type="body" sz="quarter" idx="13"/>
          </p:nvPr>
        </p:nvSpPr>
        <p:spPr>
          <a:xfrm>
            <a:off x="447472" y="2665378"/>
            <a:ext cx="10709478" cy="972000"/>
          </a:xfrm>
        </p:spPr>
        <p:txBody>
          <a:bodyPr/>
          <a:lstStyle>
            <a:lvl1pPr marL="0" indent="0">
              <a:buNone/>
              <a:defRPr b="1">
                <a:solidFill>
                  <a:srgbClr val="FFFFFF"/>
                </a:solidFill>
                <a:latin typeface="+mj-lt"/>
              </a:defRPr>
            </a:lvl1pPr>
          </a:lstStyle>
          <a:p>
            <a:pPr lvl="0"/>
            <a:r>
              <a:rPr lang="fi-FI"/>
              <a:t>Muokkaa tekstin perustyylejä napsauttamalla</a:t>
            </a:r>
          </a:p>
        </p:txBody>
      </p:sp>
    </p:spTree>
    <p:extLst>
      <p:ext uri="{BB962C8B-B14F-4D97-AF65-F5344CB8AC3E}">
        <p14:creationId xmlns:p14="http://schemas.microsoft.com/office/powerpoint/2010/main" val="1912807339"/>
      </p:ext>
    </p:extLst>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showMasterSp="0" preserve="1" userDrawn="1">
  <p:cSld name="Kansi 4 B">
    <p:bg>
      <p:bgPr>
        <a:solidFill>
          <a:srgbClr val="00D7A7"/>
        </a:solidFill>
        <a:effectLst/>
      </p:bgPr>
    </p:bg>
    <p:spTree>
      <p:nvGrpSpPr>
        <p:cNvPr id="1" name=""/>
        <p:cNvGrpSpPr/>
        <p:nvPr/>
      </p:nvGrpSpPr>
      <p:grpSpPr>
        <a:xfrm>
          <a:off x="0" y="0"/>
          <a:ext cx="0" cy="0"/>
          <a:chOff x="0" y="0"/>
          <a:chExt cx="0" cy="0"/>
        </a:xfrm>
      </p:grpSpPr>
      <p:sp>
        <p:nvSpPr>
          <p:cNvPr id="4" name="Freeform 18"/>
          <p:cNvSpPr>
            <a:spLocks/>
          </p:cNvSpPr>
          <p:nvPr/>
        </p:nvSpPr>
        <p:spPr bwMode="auto">
          <a:xfrm>
            <a:off x="0" y="0"/>
            <a:ext cx="12193588" cy="6858000"/>
          </a:xfrm>
          <a:custGeom>
            <a:avLst/>
            <a:gdLst>
              <a:gd name="T0" fmla="*/ 0 w 25400"/>
              <a:gd name="T1" fmla="*/ 6858000 h 14293"/>
              <a:gd name="T2" fmla="*/ 5607912 w 25400"/>
              <a:gd name="T3" fmla="*/ 6858000 h 14293"/>
              <a:gd name="T4" fmla="*/ 5425974 w 25400"/>
              <a:gd name="T5" fmla="*/ 6485663 h 14293"/>
              <a:gd name="T6" fmla="*/ 5505662 w 25400"/>
              <a:gd name="T7" fmla="*/ 6066305 h 14293"/>
              <a:gd name="T8" fmla="*/ 5924743 w 25400"/>
              <a:gd name="T9" fmla="*/ 5987135 h 14293"/>
              <a:gd name="T10" fmla="*/ 6679377 w 25400"/>
              <a:gd name="T11" fmla="*/ 6355154 h 14293"/>
              <a:gd name="T12" fmla="*/ 7079737 w 25400"/>
              <a:gd name="T13" fmla="*/ 6269746 h 14293"/>
              <a:gd name="T14" fmla="*/ 7161825 w 25400"/>
              <a:gd name="T15" fmla="*/ 5859025 h 14293"/>
              <a:gd name="T16" fmla="*/ 6797949 w 25400"/>
              <a:gd name="T17" fmla="*/ 5114351 h 14293"/>
              <a:gd name="T18" fmla="*/ 6877637 w 25400"/>
              <a:gd name="T19" fmla="*/ 4694993 h 14293"/>
              <a:gd name="T20" fmla="*/ 7296718 w 25400"/>
              <a:gd name="T21" fmla="*/ 4615823 h 14293"/>
              <a:gd name="T22" fmla="*/ 8051832 w 25400"/>
              <a:gd name="T23" fmla="*/ 4983841 h 14293"/>
              <a:gd name="T24" fmla="*/ 8452192 w 25400"/>
              <a:gd name="T25" fmla="*/ 4898434 h 14293"/>
              <a:gd name="T26" fmla="*/ 8533800 w 25400"/>
              <a:gd name="T27" fmla="*/ 4487712 h 14293"/>
              <a:gd name="T28" fmla="*/ 8170404 w 25400"/>
              <a:gd name="T29" fmla="*/ 3743039 h 14293"/>
              <a:gd name="T30" fmla="*/ 8249612 w 25400"/>
              <a:gd name="T31" fmla="*/ 3323681 h 14293"/>
              <a:gd name="T32" fmla="*/ 8668693 w 25400"/>
              <a:gd name="T33" fmla="*/ 3244511 h 14293"/>
              <a:gd name="T34" fmla="*/ 9422367 w 25400"/>
              <a:gd name="T35" fmla="*/ 3613969 h 14293"/>
              <a:gd name="T36" fmla="*/ 9821287 w 25400"/>
              <a:gd name="T37" fmla="*/ 3530001 h 14293"/>
              <a:gd name="T38" fmla="*/ 9902895 w 25400"/>
              <a:gd name="T39" fmla="*/ 3118799 h 14293"/>
              <a:gd name="T40" fmla="*/ 9539499 w 25400"/>
              <a:gd name="T41" fmla="*/ 2374126 h 14293"/>
              <a:gd name="T42" fmla="*/ 9619187 w 25400"/>
              <a:gd name="T43" fmla="*/ 1955247 h 14293"/>
              <a:gd name="T44" fmla="*/ 10038268 w 25400"/>
              <a:gd name="T45" fmla="*/ 1876078 h 14293"/>
              <a:gd name="T46" fmla="*/ 10792902 w 25400"/>
              <a:gd name="T47" fmla="*/ 2243616 h 14293"/>
              <a:gd name="T48" fmla="*/ 11193262 w 25400"/>
              <a:gd name="T49" fmla="*/ 2158689 h 14293"/>
              <a:gd name="T50" fmla="*/ 11274870 w 25400"/>
              <a:gd name="T51" fmla="*/ 1747487 h 14293"/>
              <a:gd name="T52" fmla="*/ 10911474 w 25400"/>
              <a:gd name="T53" fmla="*/ 1002814 h 14293"/>
              <a:gd name="T54" fmla="*/ 10991162 w 25400"/>
              <a:gd name="T55" fmla="*/ 583935 h 14293"/>
              <a:gd name="T56" fmla="*/ 11410243 w 25400"/>
              <a:gd name="T57" fmla="*/ 504286 h 14293"/>
              <a:gd name="T58" fmla="*/ 12165357 w 25400"/>
              <a:gd name="T59" fmla="*/ 872304 h 14293"/>
              <a:gd name="T60" fmla="*/ 12193200 w 25400"/>
              <a:gd name="T61" fmla="*/ 881421 h 14293"/>
              <a:gd name="T62" fmla="*/ 12193200 w 25400"/>
              <a:gd name="T63" fmla="*/ 0 h 14293"/>
              <a:gd name="T64" fmla="*/ 0 w 25400"/>
              <a:gd name="T65" fmla="*/ 0 h 14293"/>
              <a:gd name="T66" fmla="*/ 0 w 25400"/>
              <a:gd name="T67" fmla="*/ 6858000 h 1429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5400" h="14293">
                <a:moveTo>
                  <a:pt x="0" y="14293"/>
                </a:moveTo>
                <a:lnTo>
                  <a:pt x="11682" y="14293"/>
                </a:lnTo>
                <a:cubicBezTo>
                  <a:pt x="11492" y="13905"/>
                  <a:pt x="11303" y="13517"/>
                  <a:pt x="11303" y="13517"/>
                </a:cubicBezTo>
                <a:cubicBezTo>
                  <a:pt x="11303" y="13517"/>
                  <a:pt x="11074" y="13038"/>
                  <a:pt x="11469" y="12643"/>
                </a:cubicBezTo>
                <a:cubicBezTo>
                  <a:pt x="11705" y="12407"/>
                  <a:pt x="12051" y="12349"/>
                  <a:pt x="12342" y="12478"/>
                </a:cubicBezTo>
                <a:cubicBezTo>
                  <a:pt x="12354" y="12483"/>
                  <a:pt x="13914" y="13245"/>
                  <a:pt x="13914" y="13245"/>
                </a:cubicBezTo>
                <a:cubicBezTo>
                  <a:pt x="13914" y="13245"/>
                  <a:pt x="14350" y="13466"/>
                  <a:pt x="14748" y="13067"/>
                </a:cubicBezTo>
                <a:cubicBezTo>
                  <a:pt x="14979" y="12837"/>
                  <a:pt x="15040" y="12503"/>
                  <a:pt x="14919" y="12211"/>
                </a:cubicBezTo>
                <a:cubicBezTo>
                  <a:pt x="14910" y="12193"/>
                  <a:pt x="14161" y="10659"/>
                  <a:pt x="14161" y="10659"/>
                </a:cubicBezTo>
                <a:cubicBezTo>
                  <a:pt x="14161" y="10659"/>
                  <a:pt x="13932" y="10180"/>
                  <a:pt x="14327" y="9785"/>
                </a:cubicBezTo>
                <a:cubicBezTo>
                  <a:pt x="14564" y="9549"/>
                  <a:pt x="14909" y="9491"/>
                  <a:pt x="15200" y="9620"/>
                </a:cubicBezTo>
                <a:cubicBezTo>
                  <a:pt x="15213" y="9625"/>
                  <a:pt x="16773" y="10387"/>
                  <a:pt x="16773" y="10387"/>
                </a:cubicBezTo>
                <a:cubicBezTo>
                  <a:pt x="16773" y="10387"/>
                  <a:pt x="17208" y="10608"/>
                  <a:pt x="17607" y="10209"/>
                </a:cubicBezTo>
                <a:cubicBezTo>
                  <a:pt x="17837" y="9979"/>
                  <a:pt x="17898" y="9645"/>
                  <a:pt x="17777" y="9353"/>
                </a:cubicBezTo>
                <a:cubicBezTo>
                  <a:pt x="17768" y="9335"/>
                  <a:pt x="17020" y="7801"/>
                  <a:pt x="17020" y="7801"/>
                </a:cubicBezTo>
                <a:cubicBezTo>
                  <a:pt x="17020" y="7801"/>
                  <a:pt x="16791" y="7322"/>
                  <a:pt x="17185" y="6927"/>
                </a:cubicBezTo>
                <a:cubicBezTo>
                  <a:pt x="17422" y="6691"/>
                  <a:pt x="17767" y="6633"/>
                  <a:pt x="18058" y="6762"/>
                </a:cubicBezTo>
                <a:cubicBezTo>
                  <a:pt x="18071" y="6767"/>
                  <a:pt x="19628" y="7532"/>
                  <a:pt x="19628" y="7532"/>
                </a:cubicBezTo>
                <a:cubicBezTo>
                  <a:pt x="19628" y="7532"/>
                  <a:pt x="20093" y="7723"/>
                  <a:pt x="20459" y="7357"/>
                </a:cubicBezTo>
                <a:cubicBezTo>
                  <a:pt x="20689" y="7127"/>
                  <a:pt x="20750" y="6793"/>
                  <a:pt x="20629" y="6500"/>
                </a:cubicBezTo>
                <a:cubicBezTo>
                  <a:pt x="20620" y="6483"/>
                  <a:pt x="19872" y="4948"/>
                  <a:pt x="19872" y="4948"/>
                </a:cubicBezTo>
                <a:cubicBezTo>
                  <a:pt x="19872" y="4948"/>
                  <a:pt x="19643" y="4470"/>
                  <a:pt x="20038" y="4075"/>
                </a:cubicBezTo>
                <a:cubicBezTo>
                  <a:pt x="20274" y="3838"/>
                  <a:pt x="20619" y="3781"/>
                  <a:pt x="20911" y="3910"/>
                </a:cubicBezTo>
                <a:cubicBezTo>
                  <a:pt x="20923" y="3915"/>
                  <a:pt x="22483" y="4676"/>
                  <a:pt x="22483" y="4676"/>
                </a:cubicBezTo>
                <a:cubicBezTo>
                  <a:pt x="22483" y="4676"/>
                  <a:pt x="22919" y="4897"/>
                  <a:pt x="23317" y="4499"/>
                </a:cubicBezTo>
                <a:cubicBezTo>
                  <a:pt x="23547" y="4268"/>
                  <a:pt x="23608" y="3935"/>
                  <a:pt x="23487" y="3642"/>
                </a:cubicBezTo>
                <a:cubicBezTo>
                  <a:pt x="23479" y="3624"/>
                  <a:pt x="22730" y="2090"/>
                  <a:pt x="22730" y="2090"/>
                </a:cubicBezTo>
                <a:cubicBezTo>
                  <a:pt x="22730" y="2090"/>
                  <a:pt x="22501" y="1611"/>
                  <a:pt x="22896" y="1217"/>
                </a:cubicBezTo>
                <a:cubicBezTo>
                  <a:pt x="23132" y="980"/>
                  <a:pt x="23478" y="922"/>
                  <a:pt x="23769" y="1051"/>
                </a:cubicBezTo>
                <a:cubicBezTo>
                  <a:pt x="23781" y="1056"/>
                  <a:pt x="25342" y="1818"/>
                  <a:pt x="25342" y="1818"/>
                </a:cubicBezTo>
                <a:cubicBezTo>
                  <a:pt x="25342" y="1818"/>
                  <a:pt x="25363" y="1827"/>
                  <a:pt x="25400" y="1837"/>
                </a:cubicBezTo>
                <a:lnTo>
                  <a:pt x="25400" y="0"/>
                </a:lnTo>
                <a:lnTo>
                  <a:pt x="0" y="0"/>
                </a:lnTo>
                <a:lnTo>
                  <a:pt x="0" y="14293"/>
                </a:lnTo>
                <a:close/>
              </a:path>
            </a:pathLst>
          </a:custGeom>
          <a:solidFill>
            <a:srgbClr val="F5A3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i-FI"/>
          </a:p>
        </p:txBody>
      </p:sp>
      <p:grpSp>
        <p:nvGrpSpPr>
          <p:cNvPr id="5" name="Ryhmä 14"/>
          <p:cNvGrpSpPr/>
          <p:nvPr/>
        </p:nvGrpSpPr>
        <p:grpSpPr bwMode="black">
          <a:xfrm>
            <a:off x="465667" y="5813465"/>
            <a:ext cx="1295039" cy="601443"/>
            <a:chOff x="228601" y="704851"/>
            <a:chExt cx="11734800" cy="5449888"/>
          </a:xfrm>
          <a:solidFill>
            <a:schemeClr val="bg1"/>
          </a:solidFill>
        </p:grpSpPr>
        <p:sp>
          <p:nvSpPr>
            <p:cNvPr id="6" name="Freeform 5"/>
            <p:cNvSpPr>
              <a:spLocks noEditPoints="1"/>
            </p:cNvSpPr>
            <p:nvPr/>
          </p:nvSpPr>
          <p:spPr bwMode="black">
            <a:xfrm>
              <a:off x="228601" y="704851"/>
              <a:ext cx="11734800" cy="5449888"/>
            </a:xfrm>
            <a:custGeom>
              <a:avLst/>
              <a:gdLst>
                <a:gd name="T0" fmla="*/ 16890 w 32573"/>
                <a:gd name="T1" fmla="*/ 14624 h 15116"/>
                <a:gd name="T2" fmla="*/ 19398 w 32573"/>
                <a:gd name="T3" fmla="*/ 13589 h 15116"/>
                <a:gd name="T4" fmla="*/ 28581 w 32573"/>
                <a:gd name="T5" fmla="*/ 13589 h 15116"/>
                <a:gd name="T6" fmla="*/ 32573 w 32573"/>
                <a:gd name="T7" fmla="*/ 9640 h 15116"/>
                <a:gd name="T8" fmla="*/ 32573 w 32573"/>
                <a:gd name="T9" fmla="*/ 0 h 15116"/>
                <a:gd name="T10" fmla="*/ 0 w 32573"/>
                <a:gd name="T11" fmla="*/ 0 h 15116"/>
                <a:gd name="T12" fmla="*/ 0 w 32573"/>
                <a:gd name="T13" fmla="*/ 9640 h 15116"/>
                <a:gd name="T14" fmla="*/ 3968 w 32573"/>
                <a:gd name="T15" fmla="*/ 13589 h 15116"/>
                <a:gd name="T16" fmla="*/ 13394 w 32573"/>
                <a:gd name="T17" fmla="*/ 13589 h 15116"/>
                <a:gd name="T18" fmla="*/ 15902 w 32573"/>
                <a:gd name="T19" fmla="*/ 14624 h 15116"/>
                <a:gd name="T20" fmla="*/ 16397 w 32573"/>
                <a:gd name="T21" fmla="*/ 15116 h 15116"/>
                <a:gd name="T22" fmla="*/ 16890 w 32573"/>
                <a:gd name="T23" fmla="*/ 14624 h 15116"/>
                <a:gd name="T24" fmla="*/ 31634 w 32573"/>
                <a:gd name="T25" fmla="*/ 939 h 15116"/>
                <a:gd name="T26" fmla="*/ 31634 w 32573"/>
                <a:gd name="T27" fmla="*/ 9640 h 15116"/>
                <a:gd name="T28" fmla="*/ 28581 w 32573"/>
                <a:gd name="T29" fmla="*/ 12650 h 15116"/>
                <a:gd name="T30" fmla="*/ 19398 w 32573"/>
                <a:gd name="T31" fmla="*/ 12650 h 15116"/>
                <a:gd name="T32" fmla="*/ 16397 w 32573"/>
                <a:gd name="T33" fmla="*/ 13798 h 15116"/>
                <a:gd name="T34" fmla="*/ 13394 w 32573"/>
                <a:gd name="T35" fmla="*/ 12650 h 15116"/>
                <a:gd name="T36" fmla="*/ 3968 w 32573"/>
                <a:gd name="T37" fmla="*/ 12650 h 15116"/>
                <a:gd name="T38" fmla="*/ 939 w 32573"/>
                <a:gd name="T39" fmla="*/ 9640 h 15116"/>
                <a:gd name="T40" fmla="*/ 939 w 32573"/>
                <a:gd name="T41" fmla="*/ 939 h 15116"/>
                <a:gd name="T42" fmla="*/ 31634 w 32573"/>
                <a:gd name="T43" fmla="*/ 939 h 1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573" h="15116">
                  <a:moveTo>
                    <a:pt x="16890" y="14624"/>
                  </a:moveTo>
                  <a:cubicBezTo>
                    <a:pt x="17560" y="13956"/>
                    <a:pt x="18451" y="13589"/>
                    <a:pt x="19398" y="13589"/>
                  </a:cubicBezTo>
                  <a:lnTo>
                    <a:pt x="28581" y="13589"/>
                  </a:lnTo>
                  <a:cubicBezTo>
                    <a:pt x="30783" y="13589"/>
                    <a:pt x="32573" y="11817"/>
                    <a:pt x="32573" y="9640"/>
                  </a:cubicBezTo>
                  <a:lnTo>
                    <a:pt x="32573" y="0"/>
                  </a:lnTo>
                  <a:lnTo>
                    <a:pt x="0" y="0"/>
                  </a:lnTo>
                  <a:lnTo>
                    <a:pt x="0" y="9640"/>
                  </a:lnTo>
                  <a:cubicBezTo>
                    <a:pt x="0" y="11817"/>
                    <a:pt x="1780" y="13589"/>
                    <a:pt x="3968" y="13589"/>
                  </a:cubicBezTo>
                  <a:lnTo>
                    <a:pt x="13394" y="13589"/>
                  </a:lnTo>
                  <a:cubicBezTo>
                    <a:pt x="14342" y="13589"/>
                    <a:pt x="15232" y="13956"/>
                    <a:pt x="15902" y="14624"/>
                  </a:cubicBezTo>
                  <a:lnTo>
                    <a:pt x="16397" y="15116"/>
                  </a:lnTo>
                  <a:lnTo>
                    <a:pt x="16890" y="14624"/>
                  </a:lnTo>
                  <a:close/>
                  <a:moveTo>
                    <a:pt x="31634" y="939"/>
                  </a:moveTo>
                  <a:lnTo>
                    <a:pt x="31634" y="9640"/>
                  </a:lnTo>
                  <a:cubicBezTo>
                    <a:pt x="31634" y="11300"/>
                    <a:pt x="30264" y="12650"/>
                    <a:pt x="28581" y="12650"/>
                  </a:cubicBezTo>
                  <a:lnTo>
                    <a:pt x="19398" y="12650"/>
                  </a:lnTo>
                  <a:cubicBezTo>
                    <a:pt x="18279" y="12650"/>
                    <a:pt x="17221" y="13055"/>
                    <a:pt x="16397" y="13798"/>
                  </a:cubicBezTo>
                  <a:cubicBezTo>
                    <a:pt x="15571" y="13056"/>
                    <a:pt x="14514" y="12650"/>
                    <a:pt x="13394" y="12650"/>
                  </a:cubicBezTo>
                  <a:lnTo>
                    <a:pt x="3968" y="12650"/>
                  </a:lnTo>
                  <a:cubicBezTo>
                    <a:pt x="2298" y="12650"/>
                    <a:pt x="939" y="11300"/>
                    <a:pt x="939" y="9640"/>
                  </a:cubicBezTo>
                  <a:lnTo>
                    <a:pt x="939" y="939"/>
                  </a:lnTo>
                  <a:lnTo>
                    <a:pt x="31634" y="9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7" name="Freeform 6"/>
            <p:cNvSpPr>
              <a:spLocks/>
            </p:cNvSpPr>
            <p:nvPr/>
          </p:nvSpPr>
          <p:spPr bwMode="black">
            <a:xfrm>
              <a:off x="9961563" y="2287588"/>
              <a:ext cx="377825" cy="363538"/>
            </a:xfrm>
            <a:custGeom>
              <a:avLst/>
              <a:gdLst>
                <a:gd name="T0" fmla="*/ 1048 w 1048"/>
                <a:gd name="T1" fmla="*/ 504 h 1009"/>
                <a:gd name="T2" fmla="*/ 525 w 1048"/>
                <a:gd name="T3" fmla="*/ 1009 h 1009"/>
                <a:gd name="T4" fmla="*/ 0 w 1048"/>
                <a:gd name="T5" fmla="*/ 504 h 1009"/>
                <a:gd name="T6" fmla="*/ 525 w 1048"/>
                <a:gd name="T7" fmla="*/ 0 h 1009"/>
                <a:gd name="T8" fmla="*/ 1048 w 1048"/>
                <a:gd name="T9" fmla="*/ 504 h 1009"/>
              </a:gdLst>
              <a:ahLst/>
              <a:cxnLst>
                <a:cxn ang="0">
                  <a:pos x="T0" y="T1"/>
                </a:cxn>
                <a:cxn ang="0">
                  <a:pos x="T2" y="T3"/>
                </a:cxn>
                <a:cxn ang="0">
                  <a:pos x="T4" y="T5"/>
                </a:cxn>
                <a:cxn ang="0">
                  <a:pos x="T6" y="T7"/>
                </a:cxn>
                <a:cxn ang="0">
                  <a:pos x="T8" y="T9"/>
                </a:cxn>
              </a:cxnLst>
              <a:rect l="0" t="0" r="r" b="b"/>
              <a:pathLst>
                <a:path w="1048" h="1009">
                  <a:moveTo>
                    <a:pt x="1048" y="504"/>
                  </a:moveTo>
                  <a:cubicBezTo>
                    <a:pt x="1048" y="798"/>
                    <a:pt x="818" y="1009"/>
                    <a:pt x="525" y="1009"/>
                  </a:cubicBezTo>
                  <a:cubicBezTo>
                    <a:pt x="230" y="1009"/>
                    <a:pt x="0" y="798"/>
                    <a:pt x="0" y="504"/>
                  </a:cubicBezTo>
                  <a:cubicBezTo>
                    <a:pt x="0" y="211"/>
                    <a:pt x="230" y="0"/>
                    <a:pt x="525" y="0"/>
                  </a:cubicBezTo>
                  <a:cubicBezTo>
                    <a:pt x="818" y="0"/>
                    <a:pt x="1048" y="211"/>
                    <a:pt x="1048" y="5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8" name="Rectangle 7"/>
            <p:cNvSpPr>
              <a:spLocks noChangeArrowheads="1"/>
            </p:cNvSpPr>
            <p:nvPr/>
          </p:nvSpPr>
          <p:spPr bwMode="black">
            <a:xfrm>
              <a:off x="9986963" y="2789238"/>
              <a:ext cx="327025" cy="1162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9" name="Freeform 8"/>
            <p:cNvSpPr>
              <a:spLocks/>
            </p:cNvSpPr>
            <p:nvPr/>
          </p:nvSpPr>
          <p:spPr bwMode="black">
            <a:xfrm>
              <a:off x="8709026" y="2282826"/>
              <a:ext cx="1119188" cy="1668463"/>
            </a:xfrm>
            <a:custGeom>
              <a:avLst/>
              <a:gdLst>
                <a:gd name="T0" fmla="*/ 1923 w 3105"/>
                <a:gd name="T1" fmla="*/ 2683 h 4625"/>
                <a:gd name="T2" fmla="*/ 3105 w 3105"/>
                <a:gd name="T3" fmla="*/ 4625 h 4625"/>
                <a:gd name="T4" fmla="*/ 2121 w 3105"/>
                <a:gd name="T5" fmla="*/ 4625 h 4625"/>
                <a:gd name="T6" fmla="*/ 1328 w 3105"/>
                <a:gd name="T7" fmla="*/ 3335 h 4625"/>
                <a:gd name="T8" fmla="*/ 901 w 3105"/>
                <a:gd name="T9" fmla="*/ 3878 h 4625"/>
                <a:gd name="T10" fmla="*/ 901 w 3105"/>
                <a:gd name="T11" fmla="*/ 4625 h 4625"/>
                <a:gd name="T12" fmla="*/ 0 w 3105"/>
                <a:gd name="T13" fmla="*/ 4625 h 4625"/>
                <a:gd name="T14" fmla="*/ 0 w 3105"/>
                <a:gd name="T15" fmla="*/ 0 h 4625"/>
                <a:gd name="T16" fmla="*/ 901 w 3105"/>
                <a:gd name="T17" fmla="*/ 0 h 4625"/>
                <a:gd name="T18" fmla="*/ 901 w 3105"/>
                <a:gd name="T19" fmla="*/ 2134 h 4625"/>
                <a:gd name="T20" fmla="*/ 856 w 3105"/>
                <a:gd name="T21" fmla="*/ 2926 h 4625"/>
                <a:gd name="T22" fmla="*/ 875 w 3105"/>
                <a:gd name="T23" fmla="*/ 2926 h 4625"/>
                <a:gd name="T24" fmla="*/ 1265 w 3105"/>
                <a:gd name="T25" fmla="*/ 2325 h 4625"/>
                <a:gd name="T26" fmla="*/ 1955 w 3105"/>
                <a:gd name="T27" fmla="*/ 1405 h 4625"/>
                <a:gd name="T28" fmla="*/ 3009 w 3105"/>
                <a:gd name="T29" fmla="*/ 1405 h 4625"/>
                <a:gd name="T30" fmla="*/ 1923 w 3105"/>
                <a:gd name="T31" fmla="*/ 2683 h 4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05" h="4625">
                  <a:moveTo>
                    <a:pt x="1923" y="2683"/>
                  </a:moveTo>
                  <a:lnTo>
                    <a:pt x="3105" y="4625"/>
                  </a:lnTo>
                  <a:lnTo>
                    <a:pt x="2121" y="4625"/>
                  </a:lnTo>
                  <a:lnTo>
                    <a:pt x="1328" y="3335"/>
                  </a:lnTo>
                  <a:lnTo>
                    <a:pt x="901" y="3878"/>
                  </a:lnTo>
                  <a:lnTo>
                    <a:pt x="901" y="4625"/>
                  </a:lnTo>
                  <a:lnTo>
                    <a:pt x="0" y="4625"/>
                  </a:lnTo>
                  <a:lnTo>
                    <a:pt x="0" y="0"/>
                  </a:lnTo>
                  <a:lnTo>
                    <a:pt x="901" y="0"/>
                  </a:lnTo>
                  <a:lnTo>
                    <a:pt x="901" y="2134"/>
                  </a:lnTo>
                  <a:cubicBezTo>
                    <a:pt x="901" y="2530"/>
                    <a:pt x="856" y="2926"/>
                    <a:pt x="856" y="2926"/>
                  </a:cubicBezTo>
                  <a:lnTo>
                    <a:pt x="875" y="2926"/>
                  </a:lnTo>
                  <a:cubicBezTo>
                    <a:pt x="875" y="2926"/>
                    <a:pt x="1086" y="2574"/>
                    <a:pt x="1265" y="2325"/>
                  </a:cubicBezTo>
                  <a:lnTo>
                    <a:pt x="1955" y="1405"/>
                  </a:lnTo>
                  <a:lnTo>
                    <a:pt x="3009" y="1405"/>
                  </a:lnTo>
                  <a:lnTo>
                    <a:pt x="1923" y="26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0" name="Freeform 9"/>
            <p:cNvSpPr>
              <a:spLocks/>
            </p:cNvSpPr>
            <p:nvPr/>
          </p:nvSpPr>
          <p:spPr bwMode="black">
            <a:xfrm>
              <a:off x="7353301" y="2762251"/>
              <a:ext cx="1027113" cy="1189038"/>
            </a:xfrm>
            <a:custGeom>
              <a:avLst/>
              <a:gdLst>
                <a:gd name="T0" fmla="*/ 2850 w 2850"/>
                <a:gd name="T1" fmla="*/ 1232 h 3296"/>
                <a:gd name="T2" fmla="*/ 1840 w 2850"/>
                <a:gd name="T3" fmla="*/ 0 h 3296"/>
                <a:gd name="T4" fmla="*/ 876 w 2850"/>
                <a:gd name="T5" fmla="*/ 607 h 3296"/>
                <a:gd name="T6" fmla="*/ 856 w 2850"/>
                <a:gd name="T7" fmla="*/ 607 h 3296"/>
                <a:gd name="T8" fmla="*/ 901 w 2850"/>
                <a:gd name="T9" fmla="*/ 76 h 3296"/>
                <a:gd name="T10" fmla="*/ 0 w 2850"/>
                <a:gd name="T11" fmla="*/ 76 h 3296"/>
                <a:gd name="T12" fmla="*/ 0 w 2850"/>
                <a:gd name="T13" fmla="*/ 3296 h 3296"/>
                <a:gd name="T14" fmla="*/ 901 w 2850"/>
                <a:gd name="T15" fmla="*/ 3296 h 3296"/>
                <a:gd name="T16" fmla="*/ 901 w 2850"/>
                <a:gd name="T17" fmla="*/ 1386 h 3296"/>
                <a:gd name="T18" fmla="*/ 1457 w 2850"/>
                <a:gd name="T19" fmla="*/ 760 h 3296"/>
                <a:gd name="T20" fmla="*/ 1942 w 2850"/>
                <a:gd name="T21" fmla="*/ 1412 h 3296"/>
                <a:gd name="T22" fmla="*/ 1942 w 2850"/>
                <a:gd name="T23" fmla="*/ 3296 h 3296"/>
                <a:gd name="T24" fmla="*/ 2850 w 2850"/>
                <a:gd name="T25" fmla="*/ 3296 h 3296"/>
                <a:gd name="T26" fmla="*/ 2850 w 2850"/>
                <a:gd name="T27" fmla="*/ 1232 h 3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50" h="3296">
                  <a:moveTo>
                    <a:pt x="2850" y="1232"/>
                  </a:moveTo>
                  <a:cubicBezTo>
                    <a:pt x="2850" y="434"/>
                    <a:pt x="2459" y="0"/>
                    <a:pt x="1840" y="0"/>
                  </a:cubicBezTo>
                  <a:cubicBezTo>
                    <a:pt x="1309" y="0"/>
                    <a:pt x="1035" y="312"/>
                    <a:pt x="876" y="607"/>
                  </a:cubicBezTo>
                  <a:lnTo>
                    <a:pt x="856" y="607"/>
                  </a:lnTo>
                  <a:lnTo>
                    <a:pt x="901" y="76"/>
                  </a:lnTo>
                  <a:lnTo>
                    <a:pt x="0" y="76"/>
                  </a:lnTo>
                  <a:lnTo>
                    <a:pt x="0" y="3296"/>
                  </a:lnTo>
                  <a:lnTo>
                    <a:pt x="901" y="3296"/>
                  </a:lnTo>
                  <a:lnTo>
                    <a:pt x="901" y="1386"/>
                  </a:lnTo>
                  <a:cubicBezTo>
                    <a:pt x="901" y="1015"/>
                    <a:pt x="1118" y="760"/>
                    <a:pt x="1457" y="760"/>
                  </a:cubicBezTo>
                  <a:cubicBezTo>
                    <a:pt x="1795" y="760"/>
                    <a:pt x="1942" y="983"/>
                    <a:pt x="1942" y="1412"/>
                  </a:cubicBezTo>
                  <a:lnTo>
                    <a:pt x="1942" y="3296"/>
                  </a:lnTo>
                  <a:lnTo>
                    <a:pt x="2850" y="3296"/>
                  </a:lnTo>
                  <a:lnTo>
                    <a:pt x="2850" y="12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1" name="Freeform 10"/>
            <p:cNvSpPr>
              <a:spLocks/>
            </p:cNvSpPr>
            <p:nvPr/>
          </p:nvSpPr>
          <p:spPr bwMode="black">
            <a:xfrm>
              <a:off x="6664326" y="2287588"/>
              <a:ext cx="377825" cy="363538"/>
            </a:xfrm>
            <a:custGeom>
              <a:avLst/>
              <a:gdLst>
                <a:gd name="T0" fmla="*/ 1047 w 1047"/>
                <a:gd name="T1" fmla="*/ 504 h 1009"/>
                <a:gd name="T2" fmla="*/ 524 w 1047"/>
                <a:gd name="T3" fmla="*/ 1009 h 1009"/>
                <a:gd name="T4" fmla="*/ 0 w 1047"/>
                <a:gd name="T5" fmla="*/ 504 h 1009"/>
                <a:gd name="T6" fmla="*/ 524 w 1047"/>
                <a:gd name="T7" fmla="*/ 0 h 1009"/>
                <a:gd name="T8" fmla="*/ 1047 w 1047"/>
                <a:gd name="T9" fmla="*/ 504 h 1009"/>
              </a:gdLst>
              <a:ahLst/>
              <a:cxnLst>
                <a:cxn ang="0">
                  <a:pos x="T0" y="T1"/>
                </a:cxn>
                <a:cxn ang="0">
                  <a:pos x="T2" y="T3"/>
                </a:cxn>
                <a:cxn ang="0">
                  <a:pos x="T4" y="T5"/>
                </a:cxn>
                <a:cxn ang="0">
                  <a:pos x="T6" y="T7"/>
                </a:cxn>
                <a:cxn ang="0">
                  <a:pos x="T8" y="T9"/>
                </a:cxn>
              </a:cxnLst>
              <a:rect l="0" t="0" r="r" b="b"/>
              <a:pathLst>
                <a:path w="1047" h="1009">
                  <a:moveTo>
                    <a:pt x="1047" y="504"/>
                  </a:moveTo>
                  <a:cubicBezTo>
                    <a:pt x="1047" y="798"/>
                    <a:pt x="817" y="1009"/>
                    <a:pt x="524" y="1009"/>
                  </a:cubicBezTo>
                  <a:cubicBezTo>
                    <a:pt x="229" y="1009"/>
                    <a:pt x="0" y="798"/>
                    <a:pt x="0" y="504"/>
                  </a:cubicBezTo>
                  <a:cubicBezTo>
                    <a:pt x="0" y="211"/>
                    <a:pt x="229" y="0"/>
                    <a:pt x="524" y="0"/>
                  </a:cubicBezTo>
                  <a:cubicBezTo>
                    <a:pt x="817" y="0"/>
                    <a:pt x="1047" y="211"/>
                    <a:pt x="1047" y="5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3" name="Rectangle 11"/>
            <p:cNvSpPr>
              <a:spLocks noChangeArrowheads="1"/>
            </p:cNvSpPr>
            <p:nvPr/>
          </p:nvSpPr>
          <p:spPr bwMode="black">
            <a:xfrm>
              <a:off x="6689726" y="2789238"/>
              <a:ext cx="327025" cy="1162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4" name="Freeform 12"/>
            <p:cNvSpPr>
              <a:spLocks/>
            </p:cNvSpPr>
            <p:nvPr/>
          </p:nvSpPr>
          <p:spPr bwMode="black">
            <a:xfrm>
              <a:off x="5399088" y="2762251"/>
              <a:ext cx="1047750" cy="1216025"/>
            </a:xfrm>
            <a:custGeom>
              <a:avLst/>
              <a:gdLst>
                <a:gd name="T0" fmla="*/ 2025 w 2907"/>
                <a:gd name="T1" fmla="*/ 2402 h 3373"/>
                <a:gd name="T2" fmla="*/ 1253 w 2907"/>
                <a:gd name="T3" fmla="*/ 1974 h 3373"/>
                <a:gd name="T4" fmla="*/ 160 w 2907"/>
                <a:gd name="T5" fmla="*/ 990 h 3373"/>
                <a:gd name="T6" fmla="*/ 1431 w 2907"/>
                <a:gd name="T7" fmla="*/ 0 h 3373"/>
                <a:gd name="T8" fmla="*/ 2907 w 2907"/>
                <a:gd name="T9" fmla="*/ 734 h 3373"/>
                <a:gd name="T10" fmla="*/ 2133 w 2907"/>
                <a:gd name="T11" fmla="*/ 1169 h 3373"/>
                <a:gd name="T12" fmla="*/ 1463 w 2907"/>
                <a:gd name="T13" fmla="*/ 657 h 3373"/>
                <a:gd name="T14" fmla="*/ 1042 w 2907"/>
                <a:gd name="T15" fmla="*/ 945 h 3373"/>
                <a:gd name="T16" fmla="*/ 1943 w 2907"/>
                <a:gd name="T17" fmla="*/ 1367 h 3373"/>
                <a:gd name="T18" fmla="*/ 2907 w 2907"/>
                <a:gd name="T19" fmla="*/ 2344 h 3373"/>
                <a:gd name="T20" fmla="*/ 1610 w 2907"/>
                <a:gd name="T21" fmla="*/ 3373 h 3373"/>
                <a:gd name="T22" fmla="*/ 0 w 2907"/>
                <a:gd name="T23" fmla="*/ 2543 h 3373"/>
                <a:gd name="T24" fmla="*/ 786 w 2907"/>
                <a:gd name="T25" fmla="*/ 2102 h 3373"/>
                <a:gd name="T26" fmla="*/ 1598 w 2907"/>
                <a:gd name="T27" fmla="*/ 2715 h 3373"/>
                <a:gd name="T28" fmla="*/ 2025 w 2907"/>
                <a:gd name="T29" fmla="*/ 2402 h 3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7" h="3373">
                  <a:moveTo>
                    <a:pt x="2025" y="2402"/>
                  </a:moveTo>
                  <a:cubicBezTo>
                    <a:pt x="2025" y="2146"/>
                    <a:pt x="1667" y="2089"/>
                    <a:pt x="1253" y="1974"/>
                  </a:cubicBezTo>
                  <a:cubicBezTo>
                    <a:pt x="766" y="1846"/>
                    <a:pt x="160" y="1603"/>
                    <a:pt x="160" y="990"/>
                  </a:cubicBezTo>
                  <a:cubicBezTo>
                    <a:pt x="160" y="383"/>
                    <a:pt x="741" y="0"/>
                    <a:pt x="1431" y="0"/>
                  </a:cubicBezTo>
                  <a:cubicBezTo>
                    <a:pt x="2070" y="0"/>
                    <a:pt x="2658" y="306"/>
                    <a:pt x="2907" y="734"/>
                  </a:cubicBezTo>
                  <a:lnTo>
                    <a:pt x="2133" y="1169"/>
                  </a:lnTo>
                  <a:cubicBezTo>
                    <a:pt x="2057" y="881"/>
                    <a:pt x="1814" y="657"/>
                    <a:pt x="1463" y="657"/>
                  </a:cubicBezTo>
                  <a:cubicBezTo>
                    <a:pt x="1233" y="657"/>
                    <a:pt x="1042" y="760"/>
                    <a:pt x="1042" y="945"/>
                  </a:cubicBezTo>
                  <a:cubicBezTo>
                    <a:pt x="1042" y="1188"/>
                    <a:pt x="1463" y="1213"/>
                    <a:pt x="1943" y="1367"/>
                  </a:cubicBezTo>
                  <a:cubicBezTo>
                    <a:pt x="2447" y="1527"/>
                    <a:pt x="2907" y="1757"/>
                    <a:pt x="2907" y="2344"/>
                  </a:cubicBezTo>
                  <a:cubicBezTo>
                    <a:pt x="2907" y="2990"/>
                    <a:pt x="2306" y="3373"/>
                    <a:pt x="1610" y="3373"/>
                  </a:cubicBezTo>
                  <a:cubicBezTo>
                    <a:pt x="856" y="3373"/>
                    <a:pt x="262" y="3053"/>
                    <a:pt x="0" y="2543"/>
                  </a:cubicBezTo>
                  <a:lnTo>
                    <a:pt x="786" y="2102"/>
                  </a:lnTo>
                  <a:cubicBezTo>
                    <a:pt x="888" y="2453"/>
                    <a:pt x="1169" y="2715"/>
                    <a:pt x="1598" y="2715"/>
                  </a:cubicBezTo>
                  <a:cubicBezTo>
                    <a:pt x="1847" y="2715"/>
                    <a:pt x="2025" y="2606"/>
                    <a:pt x="2025" y="24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5" name="Freeform 13"/>
            <p:cNvSpPr>
              <a:spLocks/>
            </p:cNvSpPr>
            <p:nvPr/>
          </p:nvSpPr>
          <p:spPr bwMode="black">
            <a:xfrm>
              <a:off x="4770438" y="2295526"/>
              <a:ext cx="563563" cy="1677988"/>
            </a:xfrm>
            <a:custGeom>
              <a:avLst/>
              <a:gdLst>
                <a:gd name="T0" fmla="*/ 907 w 1565"/>
                <a:gd name="T1" fmla="*/ 0 h 4657"/>
                <a:gd name="T2" fmla="*/ 0 w 1565"/>
                <a:gd name="T3" fmla="*/ 0 h 4657"/>
                <a:gd name="T4" fmla="*/ 0 w 1565"/>
                <a:gd name="T5" fmla="*/ 3706 h 4657"/>
                <a:gd name="T6" fmla="*/ 214 w 1565"/>
                <a:gd name="T7" fmla="*/ 4430 h 4657"/>
                <a:gd name="T8" fmla="*/ 894 w 1565"/>
                <a:gd name="T9" fmla="*/ 4657 h 4657"/>
                <a:gd name="T10" fmla="*/ 1220 w 1565"/>
                <a:gd name="T11" fmla="*/ 4622 h 4657"/>
                <a:gd name="T12" fmla="*/ 1488 w 1565"/>
                <a:gd name="T13" fmla="*/ 4523 h 4657"/>
                <a:gd name="T14" fmla="*/ 1565 w 1565"/>
                <a:gd name="T15" fmla="*/ 3916 h 4657"/>
                <a:gd name="T16" fmla="*/ 1377 w 1565"/>
                <a:gd name="T17" fmla="*/ 3970 h 4657"/>
                <a:gd name="T18" fmla="*/ 1188 w 1565"/>
                <a:gd name="T19" fmla="*/ 3986 h 4657"/>
                <a:gd name="T20" fmla="*/ 974 w 1565"/>
                <a:gd name="T21" fmla="*/ 3897 h 4657"/>
                <a:gd name="T22" fmla="*/ 907 w 1565"/>
                <a:gd name="T23" fmla="*/ 3577 h 4657"/>
                <a:gd name="T24" fmla="*/ 907 w 1565"/>
                <a:gd name="T25" fmla="*/ 0 h 4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5" h="4657">
                  <a:moveTo>
                    <a:pt x="907" y="0"/>
                  </a:moveTo>
                  <a:lnTo>
                    <a:pt x="0" y="0"/>
                  </a:lnTo>
                  <a:lnTo>
                    <a:pt x="0" y="3706"/>
                  </a:lnTo>
                  <a:cubicBezTo>
                    <a:pt x="0" y="4037"/>
                    <a:pt x="71" y="4279"/>
                    <a:pt x="214" y="4430"/>
                  </a:cubicBezTo>
                  <a:cubicBezTo>
                    <a:pt x="357" y="4582"/>
                    <a:pt x="583" y="4657"/>
                    <a:pt x="894" y="4657"/>
                  </a:cubicBezTo>
                  <a:cubicBezTo>
                    <a:pt x="1001" y="4657"/>
                    <a:pt x="1109" y="4645"/>
                    <a:pt x="1220" y="4622"/>
                  </a:cubicBezTo>
                  <a:cubicBezTo>
                    <a:pt x="1331" y="4599"/>
                    <a:pt x="1420" y="4566"/>
                    <a:pt x="1488" y="4523"/>
                  </a:cubicBezTo>
                  <a:lnTo>
                    <a:pt x="1565" y="3916"/>
                  </a:lnTo>
                  <a:cubicBezTo>
                    <a:pt x="1493" y="3942"/>
                    <a:pt x="1429" y="3960"/>
                    <a:pt x="1377" y="3970"/>
                  </a:cubicBezTo>
                  <a:cubicBezTo>
                    <a:pt x="1324" y="3981"/>
                    <a:pt x="1260" y="3986"/>
                    <a:pt x="1188" y="3986"/>
                  </a:cubicBezTo>
                  <a:cubicBezTo>
                    <a:pt x="1069" y="3986"/>
                    <a:pt x="1019" y="3957"/>
                    <a:pt x="974" y="3897"/>
                  </a:cubicBezTo>
                  <a:cubicBezTo>
                    <a:pt x="929" y="3837"/>
                    <a:pt x="907" y="3731"/>
                    <a:pt x="907" y="3577"/>
                  </a:cubicBezTo>
                  <a:lnTo>
                    <a:pt x="9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6" name="Freeform 14"/>
            <p:cNvSpPr>
              <a:spLocks noEditPoints="1"/>
            </p:cNvSpPr>
            <p:nvPr/>
          </p:nvSpPr>
          <p:spPr bwMode="black">
            <a:xfrm>
              <a:off x="3455988" y="2762251"/>
              <a:ext cx="1073150" cy="1216025"/>
            </a:xfrm>
            <a:custGeom>
              <a:avLst/>
              <a:gdLst>
                <a:gd name="T0" fmla="*/ 1540 w 2977"/>
                <a:gd name="T1" fmla="*/ 651 h 3373"/>
                <a:gd name="T2" fmla="*/ 869 w 2977"/>
                <a:gd name="T3" fmla="*/ 1328 h 3373"/>
                <a:gd name="T4" fmla="*/ 2140 w 2977"/>
                <a:gd name="T5" fmla="*/ 1328 h 3373"/>
                <a:gd name="T6" fmla="*/ 1540 w 2977"/>
                <a:gd name="T7" fmla="*/ 651 h 3373"/>
                <a:gd name="T8" fmla="*/ 2932 w 2977"/>
                <a:gd name="T9" fmla="*/ 1929 h 3373"/>
                <a:gd name="T10" fmla="*/ 850 w 2977"/>
                <a:gd name="T11" fmla="*/ 1929 h 3373"/>
                <a:gd name="T12" fmla="*/ 1559 w 2977"/>
                <a:gd name="T13" fmla="*/ 2708 h 3373"/>
                <a:gd name="T14" fmla="*/ 2179 w 2977"/>
                <a:gd name="T15" fmla="*/ 2178 h 3373"/>
                <a:gd name="T16" fmla="*/ 2938 w 2977"/>
                <a:gd name="T17" fmla="*/ 2606 h 3373"/>
                <a:gd name="T18" fmla="*/ 1559 w 2977"/>
                <a:gd name="T19" fmla="*/ 3373 h 3373"/>
                <a:gd name="T20" fmla="*/ 0 w 2977"/>
                <a:gd name="T21" fmla="*/ 1686 h 3373"/>
                <a:gd name="T22" fmla="*/ 1540 w 2977"/>
                <a:gd name="T23" fmla="*/ 0 h 3373"/>
                <a:gd name="T24" fmla="*/ 2977 w 2977"/>
                <a:gd name="T25" fmla="*/ 1488 h 3373"/>
                <a:gd name="T26" fmla="*/ 2932 w 2977"/>
                <a:gd name="T27" fmla="*/ 1929 h 3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77" h="3373">
                  <a:moveTo>
                    <a:pt x="1540" y="651"/>
                  </a:moveTo>
                  <a:cubicBezTo>
                    <a:pt x="1207" y="651"/>
                    <a:pt x="939" y="887"/>
                    <a:pt x="869" y="1328"/>
                  </a:cubicBezTo>
                  <a:lnTo>
                    <a:pt x="2140" y="1328"/>
                  </a:lnTo>
                  <a:cubicBezTo>
                    <a:pt x="2140" y="939"/>
                    <a:pt x="1891" y="651"/>
                    <a:pt x="1540" y="651"/>
                  </a:cubicBezTo>
                  <a:close/>
                  <a:moveTo>
                    <a:pt x="2932" y="1929"/>
                  </a:moveTo>
                  <a:lnTo>
                    <a:pt x="850" y="1929"/>
                  </a:lnTo>
                  <a:cubicBezTo>
                    <a:pt x="888" y="2453"/>
                    <a:pt x="1182" y="2708"/>
                    <a:pt x="1559" y="2708"/>
                  </a:cubicBezTo>
                  <a:cubicBezTo>
                    <a:pt x="1897" y="2708"/>
                    <a:pt x="2127" y="2485"/>
                    <a:pt x="2179" y="2178"/>
                  </a:cubicBezTo>
                  <a:lnTo>
                    <a:pt x="2938" y="2606"/>
                  </a:lnTo>
                  <a:cubicBezTo>
                    <a:pt x="2715" y="3015"/>
                    <a:pt x="2230" y="3373"/>
                    <a:pt x="1559" y="3373"/>
                  </a:cubicBezTo>
                  <a:cubicBezTo>
                    <a:pt x="658" y="3373"/>
                    <a:pt x="0" y="2747"/>
                    <a:pt x="0" y="1686"/>
                  </a:cubicBezTo>
                  <a:cubicBezTo>
                    <a:pt x="0" y="638"/>
                    <a:pt x="671" y="0"/>
                    <a:pt x="1540" y="0"/>
                  </a:cubicBezTo>
                  <a:cubicBezTo>
                    <a:pt x="2402" y="0"/>
                    <a:pt x="2977" y="613"/>
                    <a:pt x="2977" y="1488"/>
                  </a:cubicBezTo>
                  <a:cubicBezTo>
                    <a:pt x="2977" y="1750"/>
                    <a:pt x="2932" y="1929"/>
                    <a:pt x="2932" y="19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7" name="Freeform 15"/>
            <p:cNvSpPr>
              <a:spLocks/>
            </p:cNvSpPr>
            <p:nvPr/>
          </p:nvSpPr>
          <p:spPr bwMode="black">
            <a:xfrm>
              <a:off x="1879601" y="2357438"/>
              <a:ext cx="1311275" cy="1593850"/>
            </a:xfrm>
            <a:custGeom>
              <a:avLst/>
              <a:gdLst>
                <a:gd name="T0" fmla="*/ 2702 w 3641"/>
                <a:gd name="T1" fmla="*/ 4420 h 4420"/>
                <a:gd name="T2" fmla="*/ 3641 w 3641"/>
                <a:gd name="T3" fmla="*/ 4420 h 4420"/>
                <a:gd name="T4" fmla="*/ 3641 w 3641"/>
                <a:gd name="T5" fmla="*/ 0 h 4420"/>
                <a:gd name="T6" fmla="*/ 2702 w 3641"/>
                <a:gd name="T7" fmla="*/ 0 h 4420"/>
                <a:gd name="T8" fmla="*/ 2702 w 3641"/>
                <a:gd name="T9" fmla="*/ 1750 h 4420"/>
                <a:gd name="T10" fmla="*/ 939 w 3641"/>
                <a:gd name="T11" fmla="*/ 1750 h 4420"/>
                <a:gd name="T12" fmla="*/ 939 w 3641"/>
                <a:gd name="T13" fmla="*/ 0 h 4420"/>
                <a:gd name="T14" fmla="*/ 0 w 3641"/>
                <a:gd name="T15" fmla="*/ 0 h 4420"/>
                <a:gd name="T16" fmla="*/ 0 w 3641"/>
                <a:gd name="T17" fmla="*/ 4420 h 4420"/>
                <a:gd name="T18" fmla="*/ 939 w 3641"/>
                <a:gd name="T19" fmla="*/ 4420 h 4420"/>
                <a:gd name="T20" fmla="*/ 939 w 3641"/>
                <a:gd name="T21" fmla="*/ 2586 h 4420"/>
                <a:gd name="T22" fmla="*/ 2702 w 3641"/>
                <a:gd name="T23" fmla="*/ 2586 h 4420"/>
                <a:gd name="T24" fmla="*/ 2702 w 3641"/>
                <a:gd name="T25" fmla="*/ 4420 h 4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41" h="4420">
                  <a:moveTo>
                    <a:pt x="2702" y="4420"/>
                  </a:moveTo>
                  <a:lnTo>
                    <a:pt x="3641" y="4420"/>
                  </a:lnTo>
                  <a:lnTo>
                    <a:pt x="3641" y="0"/>
                  </a:lnTo>
                  <a:lnTo>
                    <a:pt x="2702" y="0"/>
                  </a:lnTo>
                  <a:lnTo>
                    <a:pt x="2702" y="1750"/>
                  </a:lnTo>
                  <a:lnTo>
                    <a:pt x="939" y="1750"/>
                  </a:lnTo>
                  <a:lnTo>
                    <a:pt x="939" y="0"/>
                  </a:lnTo>
                  <a:lnTo>
                    <a:pt x="0" y="0"/>
                  </a:lnTo>
                  <a:lnTo>
                    <a:pt x="0" y="4420"/>
                  </a:lnTo>
                  <a:lnTo>
                    <a:pt x="939" y="4420"/>
                  </a:lnTo>
                  <a:lnTo>
                    <a:pt x="939" y="2586"/>
                  </a:lnTo>
                  <a:lnTo>
                    <a:pt x="2702" y="2586"/>
                  </a:lnTo>
                  <a:lnTo>
                    <a:pt x="2702" y="44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grpSp>
      <p:sp>
        <p:nvSpPr>
          <p:cNvPr id="2" name="Otsikko 1"/>
          <p:cNvSpPr>
            <a:spLocks noGrp="1"/>
          </p:cNvSpPr>
          <p:nvPr>
            <p:ph type="ctrTitle"/>
          </p:nvPr>
        </p:nvSpPr>
        <p:spPr>
          <a:xfrm>
            <a:off x="408563" y="457200"/>
            <a:ext cx="10739336" cy="2071991"/>
          </a:xfrm>
        </p:spPr>
        <p:txBody>
          <a:bodyPr/>
          <a:lstStyle>
            <a:lvl1pPr algn="l">
              <a:lnSpc>
                <a:spcPct val="85000"/>
              </a:lnSpc>
              <a:defRPr sz="7000">
                <a:solidFill>
                  <a:srgbClr val="FFFFFF"/>
                </a:solidFill>
                <a:latin typeface="+mj-lt"/>
              </a:defRPr>
            </a:lvl1pPr>
          </a:lstStyle>
          <a:p>
            <a:r>
              <a:rPr lang="fi-FI"/>
              <a:t>Muokkaa ots. perustyyl. napsautt.</a:t>
            </a:r>
          </a:p>
        </p:txBody>
      </p:sp>
      <p:sp>
        <p:nvSpPr>
          <p:cNvPr id="12" name="Tekstin paikkamerkki 11"/>
          <p:cNvSpPr>
            <a:spLocks noGrp="1"/>
          </p:cNvSpPr>
          <p:nvPr>
            <p:ph type="body" sz="quarter" idx="13"/>
          </p:nvPr>
        </p:nvSpPr>
        <p:spPr>
          <a:xfrm>
            <a:off x="447472" y="2665378"/>
            <a:ext cx="10709478" cy="972000"/>
          </a:xfrm>
        </p:spPr>
        <p:txBody>
          <a:bodyPr/>
          <a:lstStyle>
            <a:lvl1pPr marL="0" indent="0">
              <a:buNone/>
              <a:defRPr b="1">
                <a:solidFill>
                  <a:srgbClr val="FFFFFF"/>
                </a:solidFill>
                <a:latin typeface="+mj-lt"/>
              </a:defRPr>
            </a:lvl1pPr>
          </a:lstStyle>
          <a:p>
            <a:pPr lvl="0"/>
            <a:r>
              <a:rPr lang="fi-FI"/>
              <a:t>Muokkaa tekstin perustyylejä napsauttamalla</a:t>
            </a:r>
          </a:p>
        </p:txBody>
      </p:sp>
    </p:spTree>
    <p:extLst>
      <p:ext uri="{BB962C8B-B14F-4D97-AF65-F5344CB8AC3E}">
        <p14:creationId xmlns:p14="http://schemas.microsoft.com/office/powerpoint/2010/main" val="657877640"/>
      </p:ext>
    </p:extLst>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showMasterSp="0" preserve="1" userDrawn="1">
  <p:cSld name="Kansi 5">
    <p:bg>
      <p:bgPr>
        <a:solidFill>
          <a:srgbClr val="9FC9EB"/>
        </a:solidFill>
        <a:effectLst/>
      </p:bgPr>
    </p:bg>
    <p:spTree>
      <p:nvGrpSpPr>
        <p:cNvPr id="1" name=""/>
        <p:cNvGrpSpPr/>
        <p:nvPr/>
      </p:nvGrpSpPr>
      <p:grpSpPr>
        <a:xfrm>
          <a:off x="0" y="0"/>
          <a:ext cx="0" cy="0"/>
          <a:chOff x="0" y="0"/>
          <a:chExt cx="0" cy="0"/>
        </a:xfrm>
      </p:grpSpPr>
      <p:sp>
        <p:nvSpPr>
          <p:cNvPr id="4" name="Freeform 18"/>
          <p:cNvSpPr>
            <a:spLocks noChangeAspect="1"/>
          </p:cNvSpPr>
          <p:nvPr/>
        </p:nvSpPr>
        <p:spPr bwMode="auto">
          <a:xfrm>
            <a:off x="-17463" y="-17463"/>
            <a:ext cx="9726613" cy="6875463"/>
          </a:xfrm>
          <a:custGeom>
            <a:avLst/>
            <a:gdLst>
              <a:gd name="T0" fmla="*/ 12981 w 20233"/>
              <a:gd name="T1" fmla="*/ 6251 h 14300"/>
              <a:gd name="T2" fmla="*/ 12981 w 20233"/>
              <a:gd name="T3" fmla="*/ 6876000 h 14300"/>
              <a:gd name="T4" fmla="*/ 3610270 w 20233"/>
              <a:gd name="T5" fmla="*/ 6876000 h 14300"/>
              <a:gd name="T6" fmla="*/ 3608347 w 20233"/>
              <a:gd name="T7" fmla="*/ 6056169 h 14300"/>
              <a:gd name="T8" fmla="*/ 4484350 w 20233"/>
              <a:gd name="T9" fmla="*/ 6058573 h 14300"/>
              <a:gd name="T10" fmla="*/ 4481946 w 20233"/>
              <a:gd name="T11" fmla="*/ 5182004 h 14300"/>
              <a:gd name="T12" fmla="*/ 5358431 w 20233"/>
              <a:gd name="T13" fmla="*/ 5184408 h 14300"/>
              <a:gd name="T14" fmla="*/ 5356027 w 20233"/>
              <a:gd name="T15" fmla="*/ 4368424 h 14300"/>
              <a:gd name="T16" fmla="*/ 6232031 w 20233"/>
              <a:gd name="T17" fmla="*/ 4370828 h 14300"/>
              <a:gd name="T18" fmla="*/ 6229627 w 20233"/>
              <a:gd name="T19" fmla="*/ 3494258 h 14300"/>
              <a:gd name="T20" fmla="*/ 7106111 w 20233"/>
              <a:gd name="T21" fmla="*/ 3496662 h 14300"/>
              <a:gd name="T22" fmla="*/ 7103707 w 20233"/>
              <a:gd name="T23" fmla="*/ 2620573 h 14300"/>
              <a:gd name="T24" fmla="*/ 7980192 w 20233"/>
              <a:gd name="T25" fmla="*/ 2622978 h 14300"/>
              <a:gd name="T26" fmla="*/ 7977788 w 20233"/>
              <a:gd name="T27" fmla="*/ 1746408 h 14300"/>
              <a:gd name="T28" fmla="*/ 8853791 w 20233"/>
              <a:gd name="T29" fmla="*/ 1748812 h 14300"/>
              <a:gd name="T30" fmla="*/ 8851388 w 20233"/>
              <a:gd name="T31" fmla="*/ 872723 h 14300"/>
              <a:gd name="T32" fmla="*/ 9727872 w 20233"/>
              <a:gd name="T33" fmla="*/ 875127 h 14300"/>
              <a:gd name="T34" fmla="*/ 9725468 w 20233"/>
              <a:gd name="T35" fmla="*/ 0 h 14300"/>
              <a:gd name="T36" fmla="*/ 12981 w 20233"/>
              <a:gd name="T37" fmla="*/ 6251 h 1430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0233" h="14300">
                <a:moveTo>
                  <a:pt x="27" y="13"/>
                </a:moveTo>
                <a:cubicBezTo>
                  <a:pt x="-68" y="4714"/>
                  <a:pt x="122" y="9599"/>
                  <a:pt x="27" y="14300"/>
                </a:cubicBezTo>
                <a:lnTo>
                  <a:pt x="7509" y="14300"/>
                </a:lnTo>
                <a:cubicBezTo>
                  <a:pt x="7508" y="13732"/>
                  <a:pt x="7506" y="13163"/>
                  <a:pt x="7505" y="12595"/>
                </a:cubicBezTo>
                <a:lnTo>
                  <a:pt x="9327" y="12600"/>
                </a:lnTo>
                <a:cubicBezTo>
                  <a:pt x="9325" y="11992"/>
                  <a:pt x="9324" y="11385"/>
                  <a:pt x="9322" y="10777"/>
                </a:cubicBezTo>
                <a:lnTo>
                  <a:pt x="11145" y="10782"/>
                </a:lnTo>
                <a:cubicBezTo>
                  <a:pt x="11143" y="10216"/>
                  <a:pt x="11142" y="9651"/>
                  <a:pt x="11140" y="9085"/>
                </a:cubicBezTo>
                <a:lnTo>
                  <a:pt x="12962" y="9090"/>
                </a:lnTo>
                <a:cubicBezTo>
                  <a:pt x="12960" y="8482"/>
                  <a:pt x="12959" y="7875"/>
                  <a:pt x="12957" y="7267"/>
                </a:cubicBezTo>
                <a:lnTo>
                  <a:pt x="14780" y="7272"/>
                </a:lnTo>
                <a:cubicBezTo>
                  <a:pt x="14778" y="6665"/>
                  <a:pt x="14777" y="6057"/>
                  <a:pt x="14775" y="5450"/>
                </a:cubicBezTo>
                <a:lnTo>
                  <a:pt x="16598" y="5455"/>
                </a:lnTo>
                <a:cubicBezTo>
                  <a:pt x="16596" y="4847"/>
                  <a:pt x="16595" y="4240"/>
                  <a:pt x="16593" y="3632"/>
                </a:cubicBezTo>
                <a:lnTo>
                  <a:pt x="18415" y="3637"/>
                </a:lnTo>
                <a:cubicBezTo>
                  <a:pt x="18413" y="3030"/>
                  <a:pt x="18412" y="2422"/>
                  <a:pt x="18410" y="1815"/>
                </a:cubicBezTo>
                <a:lnTo>
                  <a:pt x="20233" y="1820"/>
                </a:lnTo>
                <a:cubicBezTo>
                  <a:pt x="20231" y="1213"/>
                  <a:pt x="20230" y="607"/>
                  <a:pt x="20228" y="0"/>
                </a:cubicBezTo>
                <a:lnTo>
                  <a:pt x="27" y="13"/>
                </a:lnTo>
                <a:close/>
              </a:path>
            </a:pathLst>
          </a:custGeom>
          <a:solidFill>
            <a:srgbClr val="DB27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i-FI"/>
          </a:p>
        </p:txBody>
      </p:sp>
      <p:grpSp>
        <p:nvGrpSpPr>
          <p:cNvPr id="5" name="Ryhmä 14"/>
          <p:cNvGrpSpPr/>
          <p:nvPr/>
        </p:nvGrpSpPr>
        <p:grpSpPr bwMode="black">
          <a:xfrm>
            <a:off x="465667" y="5813465"/>
            <a:ext cx="1295039" cy="601443"/>
            <a:chOff x="228601" y="704851"/>
            <a:chExt cx="11734800" cy="5449888"/>
          </a:xfrm>
          <a:solidFill>
            <a:schemeClr val="bg1"/>
          </a:solidFill>
        </p:grpSpPr>
        <p:sp>
          <p:nvSpPr>
            <p:cNvPr id="6" name="Freeform 5"/>
            <p:cNvSpPr>
              <a:spLocks noEditPoints="1"/>
            </p:cNvSpPr>
            <p:nvPr/>
          </p:nvSpPr>
          <p:spPr bwMode="black">
            <a:xfrm>
              <a:off x="228601" y="704851"/>
              <a:ext cx="11734800" cy="5449888"/>
            </a:xfrm>
            <a:custGeom>
              <a:avLst/>
              <a:gdLst>
                <a:gd name="T0" fmla="*/ 16890 w 32573"/>
                <a:gd name="T1" fmla="*/ 14624 h 15116"/>
                <a:gd name="T2" fmla="*/ 19398 w 32573"/>
                <a:gd name="T3" fmla="*/ 13589 h 15116"/>
                <a:gd name="T4" fmla="*/ 28581 w 32573"/>
                <a:gd name="T5" fmla="*/ 13589 h 15116"/>
                <a:gd name="T6" fmla="*/ 32573 w 32573"/>
                <a:gd name="T7" fmla="*/ 9640 h 15116"/>
                <a:gd name="T8" fmla="*/ 32573 w 32573"/>
                <a:gd name="T9" fmla="*/ 0 h 15116"/>
                <a:gd name="T10" fmla="*/ 0 w 32573"/>
                <a:gd name="T11" fmla="*/ 0 h 15116"/>
                <a:gd name="T12" fmla="*/ 0 w 32573"/>
                <a:gd name="T13" fmla="*/ 9640 h 15116"/>
                <a:gd name="T14" fmla="*/ 3968 w 32573"/>
                <a:gd name="T15" fmla="*/ 13589 h 15116"/>
                <a:gd name="T16" fmla="*/ 13394 w 32573"/>
                <a:gd name="T17" fmla="*/ 13589 h 15116"/>
                <a:gd name="T18" fmla="*/ 15902 w 32573"/>
                <a:gd name="T19" fmla="*/ 14624 h 15116"/>
                <a:gd name="T20" fmla="*/ 16397 w 32573"/>
                <a:gd name="T21" fmla="*/ 15116 h 15116"/>
                <a:gd name="T22" fmla="*/ 16890 w 32573"/>
                <a:gd name="T23" fmla="*/ 14624 h 15116"/>
                <a:gd name="T24" fmla="*/ 31634 w 32573"/>
                <a:gd name="T25" fmla="*/ 939 h 15116"/>
                <a:gd name="T26" fmla="*/ 31634 w 32573"/>
                <a:gd name="T27" fmla="*/ 9640 h 15116"/>
                <a:gd name="T28" fmla="*/ 28581 w 32573"/>
                <a:gd name="T29" fmla="*/ 12650 h 15116"/>
                <a:gd name="T30" fmla="*/ 19398 w 32573"/>
                <a:gd name="T31" fmla="*/ 12650 h 15116"/>
                <a:gd name="T32" fmla="*/ 16397 w 32573"/>
                <a:gd name="T33" fmla="*/ 13798 h 15116"/>
                <a:gd name="T34" fmla="*/ 13394 w 32573"/>
                <a:gd name="T35" fmla="*/ 12650 h 15116"/>
                <a:gd name="T36" fmla="*/ 3968 w 32573"/>
                <a:gd name="T37" fmla="*/ 12650 h 15116"/>
                <a:gd name="T38" fmla="*/ 939 w 32573"/>
                <a:gd name="T39" fmla="*/ 9640 h 15116"/>
                <a:gd name="T40" fmla="*/ 939 w 32573"/>
                <a:gd name="T41" fmla="*/ 939 h 15116"/>
                <a:gd name="T42" fmla="*/ 31634 w 32573"/>
                <a:gd name="T43" fmla="*/ 939 h 1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573" h="15116">
                  <a:moveTo>
                    <a:pt x="16890" y="14624"/>
                  </a:moveTo>
                  <a:cubicBezTo>
                    <a:pt x="17560" y="13956"/>
                    <a:pt x="18451" y="13589"/>
                    <a:pt x="19398" y="13589"/>
                  </a:cubicBezTo>
                  <a:lnTo>
                    <a:pt x="28581" y="13589"/>
                  </a:lnTo>
                  <a:cubicBezTo>
                    <a:pt x="30783" y="13589"/>
                    <a:pt x="32573" y="11817"/>
                    <a:pt x="32573" y="9640"/>
                  </a:cubicBezTo>
                  <a:lnTo>
                    <a:pt x="32573" y="0"/>
                  </a:lnTo>
                  <a:lnTo>
                    <a:pt x="0" y="0"/>
                  </a:lnTo>
                  <a:lnTo>
                    <a:pt x="0" y="9640"/>
                  </a:lnTo>
                  <a:cubicBezTo>
                    <a:pt x="0" y="11817"/>
                    <a:pt x="1780" y="13589"/>
                    <a:pt x="3968" y="13589"/>
                  </a:cubicBezTo>
                  <a:lnTo>
                    <a:pt x="13394" y="13589"/>
                  </a:lnTo>
                  <a:cubicBezTo>
                    <a:pt x="14342" y="13589"/>
                    <a:pt x="15232" y="13956"/>
                    <a:pt x="15902" y="14624"/>
                  </a:cubicBezTo>
                  <a:lnTo>
                    <a:pt x="16397" y="15116"/>
                  </a:lnTo>
                  <a:lnTo>
                    <a:pt x="16890" y="14624"/>
                  </a:lnTo>
                  <a:close/>
                  <a:moveTo>
                    <a:pt x="31634" y="939"/>
                  </a:moveTo>
                  <a:lnTo>
                    <a:pt x="31634" y="9640"/>
                  </a:lnTo>
                  <a:cubicBezTo>
                    <a:pt x="31634" y="11300"/>
                    <a:pt x="30264" y="12650"/>
                    <a:pt x="28581" y="12650"/>
                  </a:cubicBezTo>
                  <a:lnTo>
                    <a:pt x="19398" y="12650"/>
                  </a:lnTo>
                  <a:cubicBezTo>
                    <a:pt x="18279" y="12650"/>
                    <a:pt x="17221" y="13055"/>
                    <a:pt x="16397" y="13798"/>
                  </a:cubicBezTo>
                  <a:cubicBezTo>
                    <a:pt x="15571" y="13056"/>
                    <a:pt x="14514" y="12650"/>
                    <a:pt x="13394" y="12650"/>
                  </a:cubicBezTo>
                  <a:lnTo>
                    <a:pt x="3968" y="12650"/>
                  </a:lnTo>
                  <a:cubicBezTo>
                    <a:pt x="2298" y="12650"/>
                    <a:pt x="939" y="11300"/>
                    <a:pt x="939" y="9640"/>
                  </a:cubicBezTo>
                  <a:lnTo>
                    <a:pt x="939" y="939"/>
                  </a:lnTo>
                  <a:lnTo>
                    <a:pt x="31634" y="9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7" name="Freeform 6"/>
            <p:cNvSpPr>
              <a:spLocks/>
            </p:cNvSpPr>
            <p:nvPr/>
          </p:nvSpPr>
          <p:spPr bwMode="black">
            <a:xfrm>
              <a:off x="9961563" y="2287588"/>
              <a:ext cx="377825" cy="363538"/>
            </a:xfrm>
            <a:custGeom>
              <a:avLst/>
              <a:gdLst>
                <a:gd name="T0" fmla="*/ 1048 w 1048"/>
                <a:gd name="T1" fmla="*/ 504 h 1009"/>
                <a:gd name="T2" fmla="*/ 525 w 1048"/>
                <a:gd name="T3" fmla="*/ 1009 h 1009"/>
                <a:gd name="T4" fmla="*/ 0 w 1048"/>
                <a:gd name="T5" fmla="*/ 504 h 1009"/>
                <a:gd name="T6" fmla="*/ 525 w 1048"/>
                <a:gd name="T7" fmla="*/ 0 h 1009"/>
                <a:gd name="T8" fmla="*/ 1048 w 1048"/>
                <a:gd name="T9" fmla="*/ 504 h 1009"/>
              </a:gdLst>
              <a:ahLst/>
              <a:cxnLst>
                <a:cxn ang="0">
                  <a:pos x="T0" y="T1"/>
                </a:cxn>
                <a:cxn ang="0">
                  <a:pos x="T2" y="T3"/>
                </a:cxn>
                <a:cxn ang="0">
                  <a:pos x="T4" y="T5"/>
                </a:cxn>
                <a:cxn ang="0">
                  <a:pos x="T6" y="T7"/>
                </a:cxn>
                <a:cxn ang="0">
                  <a:pos x="T8" y="T9"/>
                </a:cxn>
              </a:cxnLst>
              <a:rect l="0" t="0" r="r" b="b"/>
              <a:pathLst>
                <a:path w="1048" h="1009">
                  <a:moveTo>
                    <a:pt x="1048" y="504"/>
                  </a:moveTo>
                  <a:cubicBezTo>
                    <a:pt x="1048" y="798"/>
                    <a:pt x="818" y="1009"/>
                    <a:pt x="525" y="1009"/>
                  </a:cubicBezTo>
                  <a:cubicBezTo>
                    <a:pt x="230" y="1009"/>
                    <a:pt x="0" y="798"/>
                    <a:pt x="0" y="504"/>
                  </a:cubicBezTo>
                  <a:cubicBezTo>
                    <a:pt x="0" y="211"/>
                    <a:pt x="230" y="0"/>
                    <a:pt x="525" y="0"/>
                  </a:cubicBezTo>
                  <a:cubicBezTo>
                    <a:pt x="818" y="0"/>
                    <a:pt x="1048" y="211"/>
                    <a:pt x="1048" y="5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8" name="Rectangle 7"/>
            <p:cNvSpPr>
              <a:spLocks noChangeArrowheads="1"/>
            </p:cNvSpPr>
            <p:nvPr/>
          </p:nvSpPr>
          <p:spPr bwMode="black">
            <a:xfrm>
              <a:off x="9986963" y="2789238"/>
              <a:ext cx="327025" cy="1162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9" name="Freeform 8"/>
            <p:cNvSpPr>
              <a:spLocks/>
            </p:cNvSpPr>
            <p:nvPr/>
          </p:nvSpPr>
          <p:spPr bwMode="black">
            <a:xfrm>
              <a:off x="8709026" y="2282826"/>
              <a:ext cx="1119188" cy="1668463"/>
            </a:xfrm>
            <a:custGeom>
              <a:avLst/>
              <a:gdLst>
                <a:gd name="T0" fmla="*/ 1923 w 3105"/>
                <a:gd name="T1" fmla="*/ 2683 h 4625"/>
                <a:gd name="T2" fmla="*/ 3105 w 3105"/>
                <a:gd name="T3" fmla="*/ 4625 h 4625"/>
                <a:gd name="T4" fmla="*/ 2121 w 3105"/>
                <a:gd name="T5" fmla="*/ 4625 h 4625"/>
                <a:gd name="T6" fmla="*/ 1328 w 3105"/>
                <a:gd name="T7" fmla="*/ 3335 h 4625"/>
                <a:gd name="T8" fmla="*/ 901 w 3105"/>
                <a:gd name="T9" fmla="*/ 3878 h 4625"/>
                <a:gd name="T10" fmla="*/ 901 w 3105"/>
                <a:gd name="T11" fmla="*/ 4625 h 4625"/>
                <a:gd name="T12" fmla="*/ 0 w 3105"/>
                <a:gd name="T13" fmla="*/ 4625 h 4625"/>
                <a:gd name="T14" fmla="*/ 0 w 3105"/>
                <a:gd name="T15" fmla="*/ 0 h 4625"/>
                <a:gd name="T16" fmla="*/ 901 w 3105"/>
                <a:gd name="T17" fmla="*/ 0 h 4625"/>
                <a:gd name="T18" fmla="*/ 901 w 3105"/>
                <a:gd name="T19" fmla="*/ 2134 h 4625"/>
                <a:gd name="T20" fmla="*/ 856 w 3105"/>
                <a:gd name="T21" fmla="*/ 2926 h 4625"/>
                <a:gd name="T22" fmla="*/ 875 w 3105"/>
                <a:gd name="T23" fmla="*/ 2926 h 4625"/>
                <a:gd name="T24" fmla="*/ 1265 w 3105"/>
                <a:gd name="T25" fmla="*/ 2325 h 4625"/>
                <a:gd name="T26" fmla="*/ 1955 w 3105"/>
                <a:gd name="T27" fmla="*/ 1405 h 4625"/>
                <a:gd name="T28" fmla="*/ 3009 w 3105"/>
                <a:gd name="T29" fmla="*/ 1405 h 4625"/>
                <a:gd name="T30" fmla="*/ 1923 w 3105"/>
                <a:gd name="T31" fmla="*/ 2683 h 4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05" h="4625">
                  <a:moveTo>
                    <a:pt x="1923" y="2683"/>
                  </a:moveTo>
                  <a:lnTo>
                    <a:pt x="3105" y="4625"/>
                  </a:lnTo>
                  <a:lnTo>
                    <a:pt x="2121" y="4625"/>
                  </a:lnTo>
                  <a:lnTo>
                    <a:pt x="1328" y="3335"/>
                  </a:lnTo>
                  <a:lnTo>
                    <a:pt x="901" y="3878"/>
                  </a:lnTo>
                  <a:lnTo>
                    <a:pt x="901" y="4625"/>
                  </a:lnTo>
                  <a:lnTo>
                    <a:pt x="0" y="4625"/>
                  </a:lnTo>
                  <a:lnTo>
                    <a:pt x="0" y="0"/>
                  </a:lnTo>
                  <a:lnTo>
                    <a:pt x="901" y="0"/>
                  </a:lnTo>
                  <a:lnTo>
                    <a:pt x="901" y="2134"/>
                  </a:lnTo>
                  <a:cubicBezTo>
                    <a:pt x="901" y="2530"/>
                    <a:pt x="856" y="2926"/>
                    <a:pt x="856" y="2926"/>
                  </a:cubicBezTo>
                  <a:lnTo>
                    <a:pt x="875" y="2926"/>
                  </a:lnTo>
                  <a:cubicBezTo>
                    <a:pt x="875" y="2926"/>
                    <a:pt x="1086" y="2574"/>
                    <a:pt x="1265" y="2325"/>
                  </a:cubicBezTo>
                  <a:lnTo>
                    <a:pt x="1955" y="1405"/>
                  </a:lnTo>
                  <a:lnTo>
                    <a:pt x="3009" y="1405"/>
                  </a:lnTo>
                  <a:lnTo>
                    <a:pt x="1923" y="26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0" name="Freeform 9"/>
            <p:cNvSpPr>
              <a:spLocks/>
            </p:cNvSpPr>
            <p:nvPr/>
          </p:nvSpPr>
          <p:spPr bwMode="black">
            <a:xfrm>
              <a:off x="7353301" y="2762251"/>
              <a:ext cx="1027113" cy="1189038"/>
            </a:xfrm>
            <a:custGeom>
              <a:avLst/>
              <a:gdLst>
                <a:gd name="T0" fmla="*/ 2850 w 2850"/>
                <a:gd name="T1" fmla="*/ 1232 h 3296"/>
                <a:gd name="T2" fmla="*/ 1840 w 2850"/>
                <a:gd name="T3" fmla="*/ 0 h 3296"/>
                <a:gd name="T4" fmla="*/ 876 w 2850"/>
                <a:gd name="T5" fmla="*/ 607 h 3296"/>
                <a:gd name="T6" fmla="*/ 856 w 2850"/>
                <a:gd name="T7" fmla="*/ 607 h 3296"/>
                <a:gd name="T8" fmla="*/ 901 w 2850"/>
                <a:gd name="T9" fmla="*/ 76 h 3296"/>
                <a:gd name="T10" fmla="*/ 0 w 2850"/>
                <a:gd name="T11" fmla="*/ 76 h 3296"/>
                <a:gd name="T12" fmla="*/ 0 w 2850"/>
                <a:gd name="T13" fmla="*/ 3296 h 3296"/>
                <a:gd name="T14" fmla="*/ 901 w 2850"/>
                <a:gd name="T15" fmla="*/ 3296 h 3296"/>
                <a:gd name="T16" fmla="*/ 901 w 2850"/>
                <a:gd name="T17" fmla="*/ 1386 h 3296"/>
                <a:gd name="T18" fmla="*/ 1457 w 2850"/>
                <a:gd name="T19" fmla="*/ 760 h 3296"/>
                <a:gd name="T20" fmla="*/ 1942 w 2850"/>
                <a:gd name="T21" fmla="*/ 1412 h 3296"/>
                <a:gd name="T22" fmla="*/ 1942 w 2850"/>
                <a:gd name="T23" fmla="*/ 3296 h 3296"/>
                <a:gd name="T24" fmla="*/ 2850 w 2850"/>
                <a:gd name="T25" fmla="*/ 3296 h 3296"/>
                <a:gd name="T26" fmla="*/ 2850 w 2850"/>
                <a:gd name="T27" fmla="*/ 1232 h 3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50" h="3296">
                  <a:moveTo>
                    <a:pt x="2850" y="1232"/>
                  </a:moveTo>
                  <a:cubicBezTo>
                    <a:pt x="2850" y="434"/>
                    <a:pt x="2459" y="0"/>
                    <a:pt x="1840" y="0"/>
                  </a:cubicBezTo>
                  <a:cubicBezTo>
                    <a:pt x="1309" y="0"/>
                    <a:pt x="1035" y="312"/>
                    <a:pt x="876" y="607"/>
                  </a:cubicBezTo>
                  <a:lnTo>
                    <a:pt x="856" y="607"/>
                  </a:lnTo>
                  <a:lnTo>
                    <a:pt x="901" y="76"/>
                  </a:lnTo>
                  <a:lnTo>
                    <a:pt x="0" y="76"/>
                  </a:lnTo>
                  <a:lnTo>
                    <a:pt x="0" y="3296"/>
                  </a:lnTo>
                  <a:lnTo>
                    <a:pt x="901" y="3296"/>
                  </a:lnTo>
                  <a:lnTo>
                    <a:pt x="901" y="1386"/>
                  </a:lnTo>
                  <a:cubicBezTo>
                    <a:pt x="901" y="1015"/>
                    <a:pt x="1118" y="760"/>
                    <a:pt x="1457" y="760"/>
                  </a:cubicBezTo>
                  <a:cubicBezTo>
                    <a:pt x="1795" y="760"/>
                    <a:pt x="1942" y="983"/>
                    <a:pt x="1942" y="1412"/>
                  </a:cubicBezTo>
                  <a:lnTo>
                    <a:pt x="1942" y="3296"/>
                  </a:lnTo>
                  <a:lnTo>
                    <a:pt x="2850" y="3296"/>
                  </a:lnTo>
                  <a:lnTo>
                    <a:pt x="2850" y="12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1" name="Freeform 10"/>
            <p:cNvSpPr>
              <a:spLocks/>
            </p:cNvSpPr>
            <p:nvPr/>
          </p:nvSpPr>
          <p:spPr bwMode="black">
            <a:xfrm>
              <a:off x="6664326" y="2287588"/>
              <a:ext cx="377825" cy="363538"/>
            </a:xfrm>
            <a:custGeom>
              <a:avLst/>
              <a:gdLst>
                <a:gd name="T0" fmla="*/ 1047 w 1047"/>
                <a:gd name="T1" fmla="*/ 504 h 1009"/>
                <a:gd name="T2" fmla="*/ 524 w 1047"/>
                <a:gd name="T3" fmla="*/ 1009 h 1009"/>
                <a:gd name="T4" fmla="*/ 0 w 1047"/>
                <a:gd name="T5" fmla="*/ 504 h 1009"/>
                <a:gd name="T6" fmla="*/ 524 w 1047"/>
                <a:gd name="T7" fmla="*/ 0 h 1009"/>
                <a:gd name="T8" fmla="*/ 1047 w 1047"/>
                <a:gd name="T9" fmla="*/ 504 h 1009"/>
              </a:gdLst>
              <a:ahLst/>
              <a:cxnLst>
                <a:cxn ang="0">
                  <a:pos x="T0" y="T1"/>
                </a:cxn>
                <a:cxn ang="0">
                  <a:pos x="T2" y="T3"/>
                </a:cxn>
                <a:cxn ang="0">
                  <a:pos x="T4" y="T5"/>
                </a:cxn>
                <a:cxn ang="0">
                  <a:pos x="T6" y="T7"/>
                </a:cxn>
                <a:cxn ang="0">
                  <a:pos x="T8" y="T9"/>
                </a:cxn>
              </a:cxnLst>
              <a:rect l="0" t="0" r="r" b="b"/>
              <a:pathLst>
                <a:path w="1047" h="1009">
                  <a:moveTo>
                    <a:pt x="1047" y="504"/>
                  </a:moveTo>
                  <a:cubicBezTo>
                    <a:pt x="1047" y="798"/>
                    <a:pt x="817" y="1009"/>
                    <a:pt x="524" y="1009"/>
                  </a:cubicBezTo>
                  <a:cubicBezTo>
                    <a:pt x="229" y="1009"/>
                    <a:pt x="0" y="798"/>
                    <a:pt x="0" y="504"/>
                  </a:cubicBezTo>
                  <a:cubicBezTo>
                    <a:pt x="0" y="211"/>
                    <a:pt x="229" y="0"/>
                    <a:pt x="524" y="0"/>
                  </a:cubicBezTo>
                  <a:cubicBezTo>
                    <a:pt x="817" y="0"/>
                    <a:pt x="1047" y="211"/>
                    <a:pt x="1047" y="5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3" name="Rectangle 11"/>
            <p:cNvSpPr>
              <a:spLocks noChangeArrowheads="1"/>
            </p:cNvSpPr>
            <p:nvPr/>
          </p:nvSpPr>
          <p:spPr bwMode="black">
            <a:xfrm>
              <a:off x="6689726" y="2789238"/>
              <a:ext cx="327025" cy="1162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4" name="Freeform 12"/>
            <p:cNvSpPr>
              <a:spLocks/>
            </p:cNvSpPr>
            <p:nvPr/>
          </p:nvSpPr>
          <p:spPr bwMode="black">
            <a:xfrm>
              <a:off x="5399088" y="2762251"/>
              <a:ext cx="1047750" cy="1216025"/>
            </a:xfrm>
            <a:custGeom>
              <a:avLst/>
              <a:gdLst>
                <a:gd name="T0" fmla="*/ 2025 w 2907"/>
                <a:gd name="T1" fmla="*/ 2402 h 3373"/>
                <a:gd name="T2" fmla="*/ 1253 w 2907"/>
                <a:gd name="T3" fmla="*/ 1974 h 3373"/>
                <a:gd name="T4" fmla="*/ 160 w 2907"/>
                <a:gd name="T5" fmla="*/ 990 h 3373"/>
                <a:gd name="T6" fmla="*/ 1431 w 2907"/>
                <a:gd name="T7" fmla="*/ 0 h 3373"/>
                <a:gd name="T8" fmla="*/ 2907 w 2907"/>
                <a:gd name="T9" fmla="*/ 734 h 3373"/>
                <a:gd name="T10" fmla="*/ 2133 w 2907"/>
                <a:gd name="T11" fmla="*/ 1169 h 3373"/>
                <a:gd name="T12" fmla="*/ 1463 w 2907"/>
                <a:gd name="T13" fmla="*/ 657 h 3373"/>
                <a:gd name="T14" fmla="*/ 1042 w 2907"/>
                <a:gd name="T15" fmla="*/ 945 h 3373"/>
                <a:gd name="T16" fmla="*/ 1943 w 2907"/>
                <a:gd name="T17" fmla="*/ 1367 h 3373"/>
                <a:gd name="T18" fmla="*/ 2907 w 2907"/>
                <a:gd name="T19" fmla="*/ 2344 h 3373"/>
                <a:gd name="T20" fmla="*/ 1610 w 2907"/>
                <a:gd name="T21" fmla="*/ 3373 h 3373"/>
                <a:gd name="T22" fmla="*/ 0 w 2907"/>
                <a:gd name="T23" fmla="*/ 2543 h 3373"/>
                <a:gd name="T24" fmla="*/ 786 w 2907"/>
                <a:gd name="T25" fmla="*/ 2102 h 3373"/>
                <a:gd name="T26" fmla="*/ 1598 w 2907"/>
                <a:gd name="T27" fmla="*/ 2715 h 3373"/>
                <a:gd name="T28" fmla="*/ 2025 w 2907"/>
                <a:gd name="T29" fmla="*/ 2402 h 3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7" h="3373">
                  <a:moveTo>
                    <a:pt x="2025" y="2402"/>
                  </a:moveTo>
                  <a:cubicBezTo>
                    <a:pt x="2025" y="2146"/>
                    <a:pt x="1667" y="2089"/>
                    <a:pt x="1253" y="1974"/>
                  </a:cubicBezTo>
                  <a:cubicBezTo>
                    <a:pt x="766" y="1846"/>
                    <a:pt x="160" y="1603"/>
                    <a:pt x="160" y="990"/>
                  </a:cubicBezTo>
                  <a:cubicBezTo>
                    <a:pt x="160" y="383"/>
                    <a:pt x="741" y="0"/>
                    <a:pt x="1431" y="0"/>
                  </a:cubicBezTo>
                  <a:cubicBezTo>
                    <a:pt x="2070" y="0"/>
                    <a:pt x="2658" y="306"/>
                    <a:pt x="2907" y="734"/>
                  </a:cubicBezTo>
                  <a:lnTo>
                    <a:pt x="2133" y="1169"/>
                  </a:lnTo>
                  <a:cubicBezTo>
                    <a:pt x="2057" y="881"/>
                    <a:pt x="1814" y="657"/>
                    <a:pt x="1463" y="657"/>
                  </a:cubicBezTo>
                  <a:cubicBezTo>
                    <a:pt x="1233" y="657"/>
                    <a:pt x="1042" y="760"/>
                    <a:pt x="1042" y="945"/>
                  </a:cubicBezTo>
                  <a:cubicBezTo>
                    <a:pt x="1042" y="1188"/>
                    <a:pt x="1463" y="1213"/>
                    <a:pt x="1943" y="1367"/>
                  </a:cubicBezTo>
                  <a:cubicBezTo>
                    <a:pt x="2447" y="1527"/>
                    <a:pt x="2907" y="1757"/>
                    <a:pt x="2907" y="2344"/>
                  </a:cubicBezTo>
                  <a:cubicBezTo>
                    <a:pt x="2907" y="2990"/>
                    <a:pt x="2306" y="3373"/>
                    <a:pt x="1610" y="3373"/>
                  </a:cubicBezTo>
                  <a:cubicBezTo>
                    <a:pt x="856" y="3373"/>
                    <a:pt x="262" y="3053"/>
                    <a:pt x="0" y="2543"/>
                  </a:cubicBezTo>
                  <a:lnTo>
                    <a:pt x="786" y="2102"/>
                  </a:lnTo>
                  <a:cubicBezTo>
                    <a:pt x="888" y="2453"/>
                    <a:pt x="1169" y="2715"/>
                    <a:pt x="1598" y="2715"/>
                  </a:cubicBezTo>
                  <a:cubicBezTo>
                    <a:pt x="1847" y="2715"/>
                    <a:pt x="2025" y="2606"/>
                    <a:pt x="2025" y="24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5" name="Freeform 13"/>
            <p:cNvSpPr>
              <a:spLocks/>
            </p:cNvSpPr>
            <p:nvPr/>
          </p:nvSpPr>
          <p:spPr bwMode="black">
            <a:xfrm>
              <a:off x="4770438" y="2295526"/>
              <a:ext cx="563563" cy="1677988"/>
            </a:xfrm>
            <a:custGeom>
              <a:avLst/>
              <a:gdLst>
                <a:gd name="T0" fmla="*/ 907 w 1565"/>
                <a:gd name="T1" fmla="*/ 0 h 4657"/>
                <a:gd name="T2" fmla="*/ 0 w 1565"/>
                <a:gd name="T3" fmla="*/ 0 h 4657"/>
                <a:gd name="T4" fmla="*/ 0 w 1565"/>
                <a:gd name="T5" fmla="*/ 3706 h 4657"/>
                <a:gd name="T6" fmla="*/ 214 w 1565"/>
                <a:gd name="T7" fmla="*/ 4430 h 4657"/>
                <a:gd name="T8" fmla="*/ 894 w 1565"/>
                <a:gd name="T9" fmla="*/ 4657 h 4657"/>
                <a:gd name="T10" fmla="*/ 1220 w 1565"/>
                <a:gd name="T11" fmla="*/ 4622 h 4657"/>
                <a:gd name="T12" fmla="*/ 1488 w 1565"/>
                <a:gd name="T13" fmla="*/ 4523 h 4657"/>
                <a:gd name="T14" fmla="*/ 1565 w 1565"/>
                <a:gd name="T15" fmla="*/ 3916 h 4657"/>
                <a:gd name="T16" fmla="*/ 1377 w 1565"/>
                <a:gd name="T17" fmla="*/ 3970 h 4657"/>
                <a:gd name="T18" fmla="*/ 1188 w 1565"/>
                <a:gd name="T19" fmla="*/ 3986 h 4657"/>
                <a:gd name="T20" fmla="*/ 974 w 1565"/>
                <a:gd name="T21" fmla="*/ 3897 h 4657"/>
                <a:gd name="T22" fmla="*/ 907 w 1565"/>
                <a:gd name="T23" fmla="*/ 3577 h 4657"/>
                <a:gd name="T24" fmla="*/ 907 w 1565"/>
                <a:gd name="T25" fmla="*/ 0 h 4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5" h="4657">
                  <a:moveTo>
                    <a:pt x="907" y="0"/>
                  </a:moveTo>
                  <a:lnTo>
                    <a:pt x="0" y="0"/>
                  </a:lnTo>
                  <a:lnTo>
                    <a:pt x="0" y="3706"/>
                  </a:lnTo>
                  <a:cubicBezTo>
                    <a:pt x="0" y="4037"/>
                    <a:pt x="71" y="4279"/>
                    <a:pt x="214" y="4430"/>
                  </a:cubicBezTo>
                  <a:cubicBezTo>
                    <a:pt x="357" y="4582"/>
                    <a:pt x="583" y="4657"/>
                    <a:pt x="894" y="4657"/>
                  </a:cubicBezTo>
                  <a:cubicBezTo>
                    <a:pt x="1001" y="4657"/>
                    <a:pt x="1109" y="4645"/>
                    <a:pt x="1220" y="4622"/>
                  </a:cubicBezTo>
                  <a:cubicBezTo>
                    <a:pt x="1331" y="4599"/>
                    <a:pt x="1420" y="4566"/>
                    <a:pt x="1488" y="4523"/>
                  </a:cubicBezTo>
                  <a:lnTo>
                    <a:pt x="1565" y="3916"/>
                  </a:lnTo>
                  <a:cubicBezTo>
                    <a:pt x="1493" y="3942"/>
                    <a:pt x="1429" y="3960"/>
                    <a:pt x="1377" y="3970"/>
                  </a:cubicBezTo>
                  <a:cubicBezTo>
                    <a:pt x="1324" y="3981"/>
                    <a:pt x="1260" y="3986"/>
                    <a:pt x="1188" y="3986"/>
                  </a:cubicBezTo>
                  <a:cubicBezTo>
                    <a:pt x="1069" y="3986"/>
                    <a:pt x="1019" y="3957"/>
                    <a:pt x="974" y="3897"/>
                  </a:cubicBezTo>
                  <a:cubicBezTo>
                    <a:pt x="929" y="3837"/>
                    <a:pt x="907" y="3731"/>
                    <a:pt x="907" y="3577"/>
                  </a:cubicBezTo>
                  <a:lnTo>
                    <a:pt x="9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6" name="Freeform 14"/>
            <p:cNvSpPr>
              <a:spLocks noEditPoints="1"/>
            </p:cNvSpPr>
            <p:nvPr/>
          </p:nvSpPr>
          <p:spPr bwMode="black">
            <a:xfrm>
              <a:off x="3455988" y="2762251"/>
              <a:ext cx="1073150" cy="1216025"/>
            </a:xfrm>
            <a:custGeom>
              <a:avLst/>
              <a:gdLst>
                <a:gd name="T0" fmla="*/ 1540 w 2977"/>
                <a:gd name="T1" fmla="*/ 651 h 3373"/>
                <a:gd name="T2" fmla="*/ 869 w 2977"/>
                <a:gd name="T3" fmla="*/ 1328 h 3373"/>
                <a:gd name="T4" fmla="*/ 2140 w 2977"/>
                <a:gd name="T5" fmla="*/ 1328 h 3373"/>
                <a:gd name="T6" fmla="*/ 1540 w 2977"/>
                <a:gd name="T7" fmla="*/ 651 h 3373"/>
                <a:gd name="T8" fmla="*/ 2932 w 2977"/>
                <a:gd name="T9" fmla="*/ 1929 h 3373"/>
                <a:gd name="T10" fmla="*/ 850 w 2977"/>
                <a:gd name="T11" fmla="*/ 1929 h 3373"/>
                <a:gd name="T12" fmla="*/ 1559 w 2977"/>
                <a:gd name="T13" fmla="*/ 2708 h 3373"/>
                <a:gd name="T14" fmla="*/ 2179 w 2977"/>
                <a:gd name="T15" fmla="*/ 2178 h 3373"/>
                <a:gd name="T16" fmla="*/ 2938 w 2977"/>
                <a:gd name="T17" fmla="*/ 2606 h 3373"/>
                <a:gd name="T18" fmla="*/ 1559 w 2977"/>
                <a:gd name="T19" fmla="*/ 3373 h 3373"/>
                <a:gd name="T20" fmla="*/ 0 w 2977"/>
                <a:gd name="T21" fmla="*/ 1686 h 3373"/>
                <a:gd name="T22" fmla="*/ 1540 w 2977"/>
                <a:gd name="T23" fmla="*/ 0 h 3373"/>
                <a:gd name="T24" fmla="*/ 2977 w 2977"/>
                <a:gd name="T25" fmla="*/ 1488 h 3373"/>
                <a:gd name="T26" fmla="*/ 2932 w 2977"/>
                <a:gd name="T27" fmla="*/ 1929 h 3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77" h="3373">
                  <a:moveTo>
                    <a:pt x="1540" y="651"/>
                  </a:moveTo>
                  <a:cubicBezTo>
                    <a:pt x="1207" y="651"/>
                    <a:pt x="939" y="887"/>
                    <a:pt x="869" y="1328"/>
                  </a:cubicBezTo>
                  <a:lnTo>
                    <a:pt x="2140" y="1328"/>
                  </a:lnTo>
                  <a:cubicBezTo>
                    <a:pt x="2140" y="939"/>
                    <a:pt x="1891" y="651"/>
                    <a:pt x="1540" y="651"/>
                  </a:cubicBezTo>
                  <a:close/>
                  <a:moveTo>
                    <a:pt x="2932" y="1929"/>
                  </a:moveTo>
                  <a:lnTo>
                    <a:pt x="850" y="1929"/>
                  </a:lnTo>
                  <a:cubicBezTo>
                    <a:pt x="888" y="2453"/>
                    <a:pt x="1182" y="2708"/>
                    <a:pt x="1559" y="2708"/>
                  </a:cubicBezTo>
                  <a:cubicBezTo>
                    <a:pt x="1897" y="2708"/>
                    <a:pt x="2127" y="2485"/>
                    <a:pt x="2179" y="2178"/>
                  </a:cubicBezTo>
                  <a:lnTo>
                    <a:pt x="2938" y="2606"/>
                  </a:lnTo>
                  <a:cubicBezTo>
                    <a:pt x="2715" y="3015"/>
                    <a:pt x="2230" y="3373"/>
                    <a:pt x="1559" y="3373"/>
                  </a:cubicBezTo>
                  <a:cubicBezTo>
                    <a:pt x="658" y="3373"/>
                    <a:pt x="0" y="2747"/>
                    <a:pt x="0" y="1686"/>
                  </a:cubicBezTo>
                  <a:cubicBezTo>
                    <a:pt x="0" y="638"/>
                    <a:pt x="671" y="0"/>
                    <a:pt x="1540" y="0"/>
                  </a:cubicBezTo>
                  <a:cubicBezTo>
                    <a:pt x="2402" y="0"/>
                    <a:pt x="2977" y="613"/>
                    <a:pt x="2977" y="1488"/>
                  </a:cubicBezTo>
                  <a:cubicBezTo>
                    <a:pt x="2977" y="1750"/>
                    <a:pt x="2932" y="1929"/>
                    <a:pt x="2932" y="19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7" name="Freeform 15"/>
            <p:cNvSpPr>
              <a:spLocks/>
            </p:cNvSpPr>
            <p:nvPr/>
          </p:nvSpPr>
          <p:spPr bwMode="black">
            <a:xfrm>
              <a:off x="1879601" y="2357438"/>
              <a:ext cx="1311275" cy="1593850"/>
            </a:xfrm>
            <a:custGeom>
              <a:avLst/>
              <a:gdLst>
                <a:gd name="T0" fmla="*/ 2702 w 3641"/>
                <a:gd name="T1" fmla="*/ 4420 h 4420"/>
                <a:gd name="T2" fmla="*/ 3641 w 3641"/>
                <a:gd name="T3" fmla="*/ 4420 h 4420"/>
                <a:gd name="T4" fmla="*/ 3641 w 3641"/>
                <a:gd name="T5" fmla="*/ 0 h 4420"/>
                <a:gd name="T6" fmla="*/ 2702 w 3641"/>
                <a:gd name="T7" fmla="*/ 0 h 4420"/>
                <a:gd name="T8" fmla="*/ 2702 w 3641"/>
                <a:gd name="T9" fmla="*/ 1750 h 4420"/>
                <a:gd name="T10" fmla="*/ 939 w 3641"/>
                <a:gd name="T11" fmla="*/ 1750 h 4420"/>
                <a:gd name="T12" fmla="*/ 939 w 3641"/>
                <a:gd name="T13" fmla="*/ 0 h 4420"/>
                <a:gd name="T14" fmla="*/ 0 w 3641"/>
                <a:gd name="T15" fmla="*/ 0 h 4420"/>
                <a:gd name="T16" fmla="*/ 0 w 3641"/>
                <a:gd name="T17" fmla="*/ 4420 h 4420"/>
                <a:gd name="T18" fmla="*/ 939 w 3641"/>
                <a:gd name="T19" fmla="*/ 4420 h 4420"/>
                <a:gd name="T20" fmla="*/ 939 w 3641"/>
                <a:gd name="T21" fmla="*/ 2586 h 4420"/>
                <a:gd name="T22" fmla="*/ 2702 w 3641"/>
                <a:gd name="T23" fmla="*/ 2586 h 4420"/>
                <a:gd name="T24" fmla="*/ 2702 w 3641"/>
                <a:gd name="T25" fmla="*/ 4420 h 4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41" h="4420">
                  <a:moveTo>
                    <a:pt x="2702" y="4420"/>
                  </a:moveTo>
                  <a:lnTo>
                    <a:pt x="3641" y="4420"/>
                  </a:lnTo>
                  <a:lnTo>
                    <a:pt x="3641" y="0"/>
                  </a:lnTo>
                  <a:lnTo>
                    <a:pt x="2702" y="0"/>
                  </a:lnTo>
                  <a:lnTo>
                    <a:pt x="2702" y="1750"/>
                  </a:lnTo>
                  <a:lnTo>
                    <a:pt x="939" y="1750"/>
                  </a:lnTo>
                  <a:lnTo>
                    <a:pt x="939" y="0"/>
                  </a:lnTo>
                  <a:lnTo>
                    <a:pt x="0" y="0"/>
                  </a:lnTo>
                  <a:lnTo>
                    <a:pt x="0" y="4420"/>
                  </a:lnTo>
                  <a:lnTo>
                    <a:pt x="939" y="4420"/>
                  </a:lnTo>
                  <a:lnTo>
                    <a:pt x="939" y="2586"/>
                  </a:lnTo>
                  <a:lnTo>
                    <a:pt x="2702" y="2586"/>
                  </a:lnTo>
                  <a:lnTo>
                    <a:pt x="2702" y="44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grpSp>
      <p:sp>
        <p:nvSpPr>
          <p:cNvPr id="2" name="Otsikko 1"/>
          <p:cNvSpPr>
            <a:spLocks noGrp="1"/>
          </p:cNvSpPr>
          <p:nvPr>
            <p:ph type="ctrTitle"/>
          </p:nvPr>
        </p:nvSpPr>
        <p:spPr>
          <a:xfrm>
            <a:off x="408563" y="457200"/>
            <a:ext cx="10739336" cy="2071991"/>
          </a:xfrm>
        </p:spPr>
        <p:txBody>
          <a:bodyPr/>
          <a:lstStyle>
            <a:lvl1pPr algn="l">
              <a:lnSpc>
                <a:spcPct val="85000"/>
              </a:lnSpc>
              <a:defRPr sz="7000">
                <a:solidFill>
                  <a:srgbClr val="FFFFFF"/>
                </a:solidFill>
                <a:latin typeface="+mj-lt"/>
              </a:defRPr>
            </a:lvl1pPr>
          </a:lstStyle>
          <a:p>
            <a:r>
              <a:rPr lang="fi-FI"/>
              <a:t>Muokkaa ots. perustyyl. napsautt.</a:t>
            </a:r>
          </a:p>
        </p:txBody>
      </p:sp>
      <p:sp>
        <p:nvSpPr>
          <p:cNvPr id="12" name="Tekstin paikkamerkki 11"/>
          <p:cNvSpPr>
            <a:spLocks noGrp="1"/>
          </p:cNvSpPr>
          <p:nvPr>
            <p:ph type="body" sz="quarter" idx="13"/>
          </p:nvPr>
        </p:nvSpPr>
        <p:spPr>
          <a:xfrm>
            <a:off x="447472" y="2665378"/>
            <a:ext cx="10709478" cy="972000"/>
          </a:xfrm>
        </p:spPr>
        <p:txBody>
          <a:bodyPr/>
          <a:lstStyle>
            <a:lvl1pPr marL="0" indent="0">
              <a:buNone/>
              <a:defRPr b="1">
                <a:solidFill>
                  <a:srgbClr val="FFFFFF"/>
                </a:solidFill>
                <a:latin typeface="+mj-lt"/>
              </a:defRPr>
            </a:lvl1pPr>
          </a:lstStyle>
          <a:p>
            <a:pPr lvl="0"/>
            <a:r>
              <a:rPr lang="fi-FI"/>
              <a:t>Muokkaa tekstin perustyylejä napsauttamalla</a:t>
            </a:r>
          </a:p>
        </p:txBody>
      </p:sp>
    </p:spTree>
    <p:extLst>
      <p:ext uri="{BB962C8B-B14F-4D97-AF65-F5344CB8AC3E}">
        <p14:creationId xmlns:p14="http://schemas.microsoft.com/office/powerpoint/2010/main" val="3326538699"/>
      </p:ext>
    </p:extLst>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showMasterSp="0" preserve="1" userDrawn="1">
  <p:cSld name="Kansi 5 B">
    <p:bg>
      <p:bgPr>
        <a:solidFill>
          <a:srgbClr val="9FC9EB"/>
        </a:solidFill>
        <a:effectLst/>
      </p:bgPr>
    </p:bg>
    <p:spTree>
      <p:nvGrpSpPr>
        <p:cNvPr id="1" name=""/>
        <p:cNvGrpSpPr/>
        <p:nvPr/>
      </p:nvGrpSpPr>
      <p:grpSpPr>
        <a:xfrm>
          <a:off x="0" y="0"/>
          <a:ext cx="0" cy="0"/>
          <a:chOff x="0" y="0"/>
          <a:chExt cx="0" cy="0"/>
        </a:xfrm>
      </p:grpSpPr>
      <p:sp>
        <p:nvSpPr>
          <p:cNvPr id="4" name="Freeform 5"/>
          <p:cNvSpPr>
            <a:spLocks/>
          </p:cNvSpPr>
          <p:nvPr/>
        </p:nvSpPr>
        <p:spPr bwMode="auto">
          <a:xfrm>
            <a:off x="0" y="0"/>
            <a:ext cx="12193588" cy="6858000"/>
          </a:xfrm>
          <a:custGeom>
            <a:avLst/>
            <a:gdLst>
              <a:gd name="T0" fmla="*/ 0 w 25400"/>
              <a:gd name="T1" fmla="*/ 0 h 14300"/>
              <a:gd name="T2" fmla="*/ 0 w 25400"/>
              <a:gd name="T3" fmla="*/ 6858000 h 14300"/>
              <a:gd name="T4" fmla="*/ 6962125 w 25400"/>
              <a:gd name="T5" fmla="*/ 6858000 h 14300"/>
              <a:gd name="T6" fmla="*/ 6959725 w 25400"/>
              <a:gd name="T7" fmla="*/ 6040315 h 14300"/>
              <a:gd name="T8" fmla="*/ 7834851 w 25400"/>
              <a:gd name="T9" fmla="*/ 6042713 h 14300"/>
              <a:gd name="T10" fmla="*/ 7832451 w 25400"/>
              <a:gd name="T11" fmla="*/ 5168438 h 14300"/>
              <a:gd name="T12" fmla="*/ 8707097 w 25400"/>
              <a:gd name="T13" fmla="*/ 5170836 h 14300"/>
              <a:gd name="T14" fmla="*/ 8704697 w 25400"/>
              <a:gd name="T15" fmla="*/ 4356988 h 14300"/>
              <a:gd name="T16" fmla="*/ 9579823 w 25400"/>
              <a:gd name="T17" fmla="*/ 4359386 h 14300"/>
              <a:gd name="T18" fmla="*/ 9577423 w 25400"/>
              <a:gd name="T19" fmla="*/ 3485111 h 14300"/>
              <a:gd name="T20" fmla="*/ 10452069 w 25400"/>
              <a:gd name="T21" fmla="*/ 3487509 h 14300"/>
              <a:gd name="T22" fmla="*/ 10449668 w 25400"/>
              <a:gd name="T23" fmla="*/ 2613713 h 14300"/>
              <a:gd name="T24" fmla="*/ 11324795 w 25400"/>
              <a:gd name="T25" fmla="*/ 2616111 h 14300"/>
              <a:gd name="T26" fmla="*/ 11322394 w 25400"/>
              <a:gd name="T27" fmla="*/ 1741836 h 14300"/>
              <a:gd name="T28" fmla="*/ 12193200 w 25400"/>
              <a:gd name="T29" fmla="*/ 1744234 h 14300"/>
              <a:gd name="T30" fmla="*/ 12193200 w 25400"/>
              <a:gd name="T31" fmla="*/ 0 h 14300"/>
              <a:gd name="T32" fmla="*/ 0 w 25400"/>
              <a:gd name="T33" fmla="*/ 0 h 143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5400" h="14300">
                <a:moveTo>
                  <a:pt x="0" y="0"/>
                </a:moveTo>
                <a:lnTo>
                  <a:pt x="0" y="14300"/>
                </a:lnTo>
                <a:lnTo>
                  <a:pt x="14503" y="14300"/>
                </a:lnTo>
                <a:lnTo>
                  <a:pt x="14498" y="12595"/>
                </a:lnTo>
                <a:lnTo>
                  <a:pt x="16321" y="12600"/>
                </a:lnTo>
                <a:lnTo>
                  <a:pt x="16316" y="10777"/>
                </a:lnTo>
                <a:lnTo>
                  <a:pt x="18138" y="10782"/>
                </a:lnTo>
                <a:lnTo>
                  <a:pt x="18133" y="9085"/>
                </a:lnTo>
                <a:lnTo>
                  <a:pt x="19956" y="9090"/>
                </a:lnTo>
                <a:lnTo>
                  <a:pt x="19951" y="7267"/>
                </a:lnTo>
                <a:lnTo>
                  <a:pt x="21773" y="7272"/>
                </a:lnTo>
                <a:lnTo>
                  <a:pt x="21768" y="5450"/>
                </a:lnTo>
                <a:lnTo>
                  <a:pt x="23591" y="5455"/>
                </a:lnTo>
                <a:lnTo>
                  <a:pt x="23586" y="3632"/>
                </a:lnTo>
                <a:lnTo>
                  <a:pt x="25400" y="3637"/>
                </a:lnTo>
                <a:lnTo>
                  <a:pt x="25400" y="0"/>
                </a:lnTo>
                <a:lnTo>
                  <a:pt x="0" y="0"/>
                </a:lnTo>
                <a:close/>
              </a:path>
            </a:pathLst>
          </a:custGeom>
          <a:solidFill>
            <a:srgbClr val="DB27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i-FI"/>
          </a:p>
        </p:txBody>
      </p:sp>
      <p:grpSp>
        <p:nvGrpSpPr>
          <p:cNvPr id="5" name="Ryhmä 14"/>
          <p:cNvGrpSpPr/>
          <p:nvPr/>
        </p:nvGrpSpPr>
        <p:grpSpPr bwMode="black">
          <a:xfrm>
            <a:off x="465667" y="5813465"/>
            <a:ext cx="1295039" cy="601443"/>
            <a:chOff x="228601" y="704851"/>
            <a:chExt cx="11734800" cy="5449888"/>
          </a:xfrm>
          <a:solidFill>
            <a:schemeClr val="bg1"/>
          </a:solidFill>
        </p:grpSpPr>
        <p:sp>
          <p:nvSpPr>
            <p:cNvPr id="6" name="Freeform 5"/>
            <p:cNvSpPr>
              <a:spLocks noEditPoints="1"/>
            </p:cNvSpPr>
            <p:nvPr/>
          </p:nvSpPr>
          <p:spPr bwMode="black">
            <a:xfrm>
              <a:off x="228601" y="704851"/>
              <a:ext cx="11734800" cy="5449888"/>
            </a:xfrm>
            <a:custGeom>
              <a:avLst/>
              <a:gdLst>
                <a:gd name="T0" fmla="*/ 16890 w 32573"/>
                <a:gd name="T1" fmla="*/ 14624 h 15116"/>
                <a:gd name="T2" fmla="*/ 19398 w 32573"/>
                <a:gd name="T3" fmla="*/ 13589 h 15116"/>
                <a:gd name="T4" fmla="*/ 28581 w 32573"/>
                <a:gd name="T5" fmla="*/ 13589 h 15116"/>
                <a:gd name="T6" fmla="*/ 32573 w 32573"/>
                <a:gd name="T7" fmla="*/ 9640 h 15116"/>
                <a:gd name="T8" fmla="*/ 32573 w 32573"/>
                <a:gd name="T9" fmla="*/ 0 h 15116"/>
                <a:gd name="T10" fmla="*/ 0 w 32573"/>
                <a:gd name="T11" fmla="*/ 0 h 15116"/>
                <a:gd name="T12" fmla="*/ 0 w 32573"/>
                <a:gd name="T13" fmla="*/ 9640 h 15116"/>
                <a:gd name="T14" fmla="*/ 3968 w 32573"/>
                <a:gd name="T15" fmla="*/ 13589 h 15116"/>
                <a:gd name="T16" fmla="*/ 13394 w 32573"/>
                <a:gd name="T17" fmla="*/ 13589 h 15116"/>
                <a:gd name="T18" fmla="*/ 15902 w 32573"/>
                <a:gd name="T19" fmla="*/ 14624 h 15116"/>
                <a:gd name="T20" fmla="*/ 16397 w 32573"/>
                <a:gd name="T21" fmla="*/ 15116 h 15116"/>
                <a:gd name="T22" fmla="*/ 16890 w 32573"/>
                <a:gd name="T23" fmla="*/ 14624 h 15116"/>
                <a:gd name="T24" fmla="*/ 31634 w 32573"/>
                <a:gd name="T25" fmla="*/ 939 h 15116"/>
                <a:gd name="T26" fmla="*/ 31634 w 32573"/>
                <a:gd name="T27" fmla="*/ 9640 h 15116"/>
                <a:gd name="T28" fmla="*/ 28581 w 32573"/>
                <a:gd name="T29" fmla="*/ 12650 h 15116"/>
                <a:gd name="T30" fmla="*/ 19398 w 32573"/>
                <a:gd name="T31" fmla="*/ 12650 h 15116"/>
                <a:gd name="T32" fmla="*/ 16397 w 32573"/>
                <a:gd name="T33" fmla="*/ 13798 h 15116"/>
                <a:gd name="T34" fmla="*/ 13394 w 32573"/>
                <a:gd name="T35" fmla="*/ 12650 h 15116"/>
                <a:gd name="T36" fmla="*/ 3968 w 32573"/>
                <a:gd name="T37" fmla="*/ 12650 h 15116"/>
                <a:gd name="T38" fmla="*/ 939 w 32573"/>
                <a:gd name="T39" fmla="*/ 9640 h 15116"/>
                <a:gd name="T40" fmla="*/ 939 w 32573"/>
                <a:gd name="T41" fmla="*/ 939 h 15116"/>
                <a:gd name="T42" fmla="*/ 31634 w 32573"/>
                <a:gd name="T43" fmla="*/ 939 h 1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573" h="15116">
                  <a:moveTo>
                    <a:pt x="16890" y="14624"/>
                  </a:moveTo>
                  <a:cubicBezTo>
                    <a:pt x="17560" y="13956"/>
                    <a:pt x="18451" y="13589"/>
                    <a:pt x="19398" y="13589"/>
                  </a:cubicBezTo>
                  <a:lnTo>
                    <a:pt x="28581" y="13589"/>
                  </a:lnTo>
                  <a:cubicBezTo>
                    <a:pt x="30783" y="13589"/>
                    <a:pt x="32573" y="11817"/>
                    <a:pt x="32573" y="9640"/>
                  </a:cubicBezTo>
                  <a:lnTo>
                    <a:pt x="32573" y="0"/>
                  </a:lnTo>
                  <a:lnTo>
                    <a:pt x="0" y="0"/>
                  </a:lnTo>
                  <a:lnTo>
                    <a:pt x="0" y="9640"/>
                  </a:lnTo>
                  <a:cubicBezTo>
                    <a:pt x="0" y="11817"/>
                    <a:pt x="1780" y="13589"/>
                    <a:pt x="3968" y="13589"/>
                  </a:cubicBezTo>
                  <a:lnTo>
                    <a:pt x="13394" y="13589"/>
                  </a:lnTo>
                  <a:cubicBezTo>
                    <a:pt x="14342" y="13589"/>
                    <a:pt x="15232" y="13956"/>
                    <a:pt x="15902" y="14624"/>
                  </a:cubicBezTo>
                  <a:lnTo>
                    <a:pt x="16397" y="15116"/>
                  </a:lnTo>
                  <a:lnTo>
                    <a:pt x="16890" y="14624"/>
                  </a:lnTo>
                  <a:close/>
                  <a:moveTo>
                    <a:pt x="31634" y="939"/>
                  </a:moveTo>
                  <a:lnTo>
                    <a:pt x="31634" y="9640"/>
                  </a:lnTo>
                  <a:cubicBezTo>
                    <a:pt x="31634" y="11300"/>
                    <a:pt x="30264" y="12650"/>
                    <a:pt x="28581" y="12650"/>
                  </a:cubicBezTo>
                  <a:lnTo>
                    <a:pt x="19398" y="12650"/>
                  </a:lnTo>
                  <a:cubicBezTo>
                    <a:pt x="18279" y="12650"/>
                    <a:pt x="17221" y="13055"/>
                    <a:pt x="16397" y="13798"/>
                  </a:cubicBezTo>
                  <a:cubicBezTo>
                    <a:pt x="15571" y="13056"/>
                    <a:pt x="14514" y="12650"/>
                    <a:pt x="13394" y="12650"/>
                  </a:cubicBezTo>
                  <a:lnTo>
                    <a:pt x="3968" y="12650"/>
                  </a:lnTo>
                  <a:cubicBezTo>
                    <a:pt x="2298" y="12650"/>
                    <a:pt x="939" y="11300"/>
                    <a:pt x="939" y="9640"/>
                  </a:cubicBezTo>
                  <a:lnTo>
                    <a:pt x="939" y="939"/>
                  </a:lnTo>
                  <a:lnTo>
                    <a:pt x="31634" y="9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7" name="Freeform 6"/>
            <p:cNvSpPr>
              <a:spLocks/>
            </p:cNvSpPr>
            <p:nvPr/>
          </p:nvSpPr>
          <p:spPr bwMode="black">
            <a:xfrm>
              <a:off x="9961563" y="2287588"/>
              <a:ext cx="377825" cy="363538"/>
            </a:xfrm>
            <a:custGeom>
              <a:avLst/>
              <a:gdLst>
                <a:gd name="T0" fmla="*/ 1048 w 1048"/>
                <a:gd name="T1" fmla="*/ 504 h 1009"/>
                <a:gd name="T2" fmla="*/ 525 w 1048"/>
                <a:gd name="T3" fmla="*/ 1009 h 1009"/>
                <a:gd name="T4" fmla="*/ 0 w 1048"/>
                <a:gd name="T5" fmla="*/ 504 h 1009"/>
                <a:gd name="T6" fmla="*/ 525 w 1048"/>
                <a:gd name="T7" fmla="*/ 0 h 1009"/>
                <a:gd name="T8" fmla="*/ 1048 w 1048"/>
                <a:gd name="T9" fmla="*/ 504 h 1009"/>
              </a:gdLst>
              <a:ahLst/>
              <a:cxnLst>
                <a:cxn ang="0">
                  <a:pos x="T0" y="T1"/>
                </a:cxn>
                <a:cxn ang="0">
                  <a:pos x="T2" y="T3"/>
                </a:cxn>
                <a:cxn ang="0">
                  <a:pos x="T4" y="T5"/>
                </a:cxn>
                <a:cxn ang="0">
                  <a:pos x="T6" y="T7"/>
                </a:cxn>
                <a:cxn ang="0">
                  <a:pos x="T8" y="T9"/>
                </a:cxn>
              </a:cxnLst>
              <a:rect l="0" t="0" r="r" b="b"/>
              <a:pathLst>
                <a:path w="1048" h="1009">
                  <a:moveTo>
                    <a:pt x="1048" y="504"/>
                  </a:moveTo>
                  <a:cubicBezTo>
                    <a:pt x="1048" y="798"/>
                    <a:pt x="818" y="1009"/>
                    <a:pt x="525" y="1009"/>
                  </a:cubicBezTo>
                  <a:cubicBezTo>
                    <a:pt x="230" y="1009"/>
                    <a:pt x="0" y="798"/>
                    <a:pt x="0" y="504"/>
                  </a:cubicBezTo>
                  <a:cubicBezTo>
                    <a:pt x="0" y="211"/>
                    <a:pt x="230" y="0"/>
                    <a:pt x="525" y="0"/>
                  </a:cubicBezTo>
                  <a:cubicBezTo>
                    <a:pt x="818" y="0"/>
                    <a:pt x="1048" y="211"/>
                    <a:pt x="1048" y="5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8" name="Rectangle 7"/>
            <p:cNvSpPr>
              <a:spLocks noChangeArrowheads="1"/>
            </p:cNvSpPr>
            <p:nvPr/>
          </p:nvSpPr>
          <p:spPr bwMode="black">
            <a:xfrm>
              <a:off x="9986963" y="2789238"/>
              <a:ext cx="327025" cy="1162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9" name="Freeform 8"/>
            <p:cNvSpPr>
              <a:spLocks/>
            </p:cNvSpPr>
            <p:nvPr/>
          </p:nvSpPr>
          <p:spPr bwMode="black">
            <a:xfrm>
              <a:off x="8709026" y="2282826"/>
              <a:ext cx="1119188" cy="1668463"/>
            </a:xfrm>
            <a:custGeom>
              <a:avLst/>
              <a:gdLst>
                <a:gd name="T0" fmla="*/ 1923 w 3105"/>
                <a:gd name="T1" fmla="*/ 2683 h 4625"/>
                <a:gd name="T2" fmla="*/ 3105 w 3105"/>
                <a:gd name="T3" fmla="*/ 4625 h 4625"/>
                <a:gd name="T4" fmla="*/ 2121 w 3105"/>
                <a:gd name="T5" fmla="*/ 4625 h 4625"/>
                <a:gd name="T6" fmla="*/ 1328 w 3105"/>
                <a:gd name="T7" fmla="*/ 3335 h 4625"/>
                <a:gd name="T8" fmla="*/ 901 w 3105"/>
                <a:gd name="T9" fmla="*/ 3878 h 4625"/>
                <a:gd name="T10" fmla="*/ 901 w 3105"/>
                <a:gd name="T11" fmla="*/ 4625 h 4625"/>
                <a:gd name="T12" fmla="*/ 0 w 3105"/>
                <a:gd name="T13" fmla="*/ 4625 h 4625"/>
                <a:gd name="T14" fmla="*/ 0 w 3105"/>
                <a:gd name="T15" fmla="*/ 0 h 4625"/>
                <a:gd name="T16" fmla="*/ 901 w 3105"/>
                <a:gd name="T17" fmla="*/ 0 h 4625"/>
                <a:gd name="T18" fmla="*/ 901 w 3105"/>
                <a:gd name="T19" fmla="*/ 2134 h 4625"/>
                <a:gd name="T20" fmla="*/ 856 w 3105"/>
                <a:gd name="T21" fmla="*/ 2926 h 4625"/>
                <a:gd name="T22" fmla="*/ 875 w 3105"/>
                <a:gd name="T23" fmla="*/ 2926 h 4625"/>
                <a:gd name="T24" fmla="*/ 1265 w 3105"/>
                <a:gd name="T25" fmla="*/ 2325 h 4625"/>
                <a:gd name="T26" fmla="*/ 1955 w 3105"/>
                <a:gd name="T27" fmla="*/ 1405 h 4625"/>
                <a:gd name="T28" fmla="*/ 3009 w 3105"/>
                <a:gd name="T29" fmla="*/ 1405 h 4625"/>
                <a:gd name="T30" fmla="*/ 1923 w 3105"/>
                <a:gd name="T31" fmla="*/ 2683 h 4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05" h="4625">
                  <a:moveTo>
                    <a:pt x="1923" y="2683"/>
                  </a:moveTo>
                  <a:lnTo>
                    <a:pt x="3105" y="4625"/>
                  </a:lnTo>
                  <a:lnTo>
                    <a:pt x="2121" y="4625"/>
                  </a:lnTo>
                  <a:lnTo>
                    <a:pt x="1328" y="3335"/>
                  </a:lnTo>
                  <a:lnTo>
                    <a:pt x="901" y="3878"/>
                  </a:lnTo>
                  <a:lnTo>
                    <a:pt x="901" y="4625"/>
                  </a:lnTo>
                  <a:lnTo>
                    <a:pt x="0" y="4625"/>
                  </a:lnTo>
                  <a:lnTo>
                    <a:pt x="0" y="0"/>
                  </a:lnTo>
                  <a:lnTo>
                    <a:pt x="901" y="0"/>
                  </a:lnTo>
                  <a:lnTo>
                    <a:pt x="901" y="2134"/>
                  </a:lnTo>
                  <a:cubicBezTo>
                    <a:pt x="901" y="2530"/>
                    <a:pt x="856" y="2926"/>
                    <a:pt x="856" y="2926"/>
                  </a:cubicBezTo>
                  <a:lnTo>
                    <a:pt x="875" y="2926"/>
                  </a:lnTo>
                  <a:cubicBezTo>
                    <a:pt x="875" y="2926"/>
                    <a:pt x="1086" y="2574"/>
                    <a:pt x="1265" y="2325"/>
                  </a:cubicBezTo>
                  <a:lnTo>
                    <a:pt x="1955" y="1405"/>
                  </a:lnTo>
                  <a:lnTo>
                    <a:pt x="3009" y="1405"/>
                  </a:lnTo>
                  <a:lnTo>
                    <a:pt x="1923" y="26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0" name="Freeform 9"/>
            <p:cNvSpPr>
              <a:spLocks/>
            </p:cNvSpPr>
            <p:nvPr/>
          </p:nvSpPr>
          <p:spPr bwMode="black">
            <a:xfrm>
              <a:off x="7353301" y="2762251"/>
              <a:ext cx="1027113" cy="1189038"/>
            </a:xfrm>
            <a:custGeom>
              <a:avLst/>
              <a:gdLst>
                <a:gd name="T0" fmla="*/ 2850 w 2850"/>
                <a:gd name="T1" fmla="*/ 1232 h 3296"/>
                <a:gd name="T2" fmla="*/ 1840 w 2850"/>
                <a:gd name="T3" fmla="*/ 0 h 3296"/>
                <a:gd name="T4" fmla="*/ 876 w 2850"/>
                <a:gd name="T5" fmla="*/ 607 h 3296"/>
                <a:gd name="T6" fmla="*/ 856 w 2850"/>
                <a:gd name="T7" fmla="*/ 607 h 3296"/>
                <a:gd name="T8" fmla="*/ 901 w 2850"/>
                <a:gd name="T9" fmla="*/ 76 h 3296"/>
                <a:gd name="T10" fmla="*/ 0 w 2850"/>
                <a:gd name="T11" fmla="*/ 76 h 3296"/>
                <a:gd name="T12" fmla="*/ 0 w 2850"/>
                <a:gd name="T13" fmla="*/ 3296 h 3296"/>
                <a:gd name="T14" fmla="*/ 901 w 2850"/>
                <a:gd name="T15" fmla="*/ 3296 h 3296"/>
                <a:gd name="T16" fmla="*/ 901 w 2850"/>
                <a:gd name="T17" fmla="*/ 1386 h 3296"/>
                <a:gd name="T18" fmla="*/ 1457 w 2850"/>
                <a:gd name="T19" fmla="*/ 760 h 3296"/>
                <a:gd name="T20" fmla="*/ 1942 w 2850"/>
                <a:gd name="T21" fmla="*/ 1412 h 3296"/>
                <a:gd name="T22" fmla="*/ 1942 w 2850"/>
                <a:gd name="T23" fmla="*/ 3296 h 3296"/>
                <a:gd name="T24" fmla="*/ 2850 w 2850"/>
                <a:gd name="T25" fmla="*/ 3296 h 3296"/>
                <a:gd name="T26" fmla="*/ 2850 w 2850"/>
                <a:gd name="T27" fmla="*/ 1232 h 3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50" h="3296">
                  <a:moveTo>
                    <a:pt x="2850" y="1232"/>
                  </a:moveTo>
                  <a:cubicBezTo>
                    <a:pt x="2850" y="434"/>
                    <a:pt x="2459" y="0"/>
                    <a:pt x="1840" y="0"/>
                  </a:cubicBezTo>
                  <a:cubicBezTo>
                    <a:pt x="1309" y="0"/>
                    <a:pt x="1035" y="312"/>
                    <a:pt x="876" y="607"/>
                  </a:cubicBezTo>
                  <a:lnTo>
                    <a:pt x="856" y="607"/>
                  </a:lnTo>
                  <a:lnTo>
                    <a:pt x="901" y="76"/>
                  </a:lnTo>
                  <a:lnTo>
                    <a:pt x="0" y="76"/>
                  </a:lnTo>
                  <a:lnTo>
                    <a:pt x="0" y="3296"/>
                  </a:lnTo>
                  <a:lnTo>
                    <a:pt x="901" y="3296"/>
                  </a:lnTo>
                  <a:lnTo>
                    <a:pt x="901" y="1386"/>
                  </a:lnTo>
                  <a:cubicBezTo>
                    <a:pt x="901" y="1015"/>
                    <a:pt x="1118" y="760"/>
                    <a:pt x="1457" y="760"/>
                  </a:cubicBezTo>
                  <a:cubicBezTo>
                    <a:pt x="1795" y="760"/>
                    <a:pt x="1942" y="983"/>
                    <a:pt x="1942" y="1412"/>
                  </a:cubicBezTo>
                  <a:lnTo>
                    <a:pt x="1942" y="3296"/>
                  </a:lnTo>
                  <a:lnTo>
                    <a:pt x="2850" y="3296"/>
                  </a:lnTo>
                  <a:lnTo>
                    <a:pt x="2850" y="12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1" name="Freeform 10"/>
            <p:cNvSpPr>
              <a:spLocks/>
            </p:cNvSpPr>
            <p:nvPr/>
          </p:nvSpPr>
          <p:spPr bwMode="black">
            <a:xfrm>
              <a:off x="6664326" y="2287588"/>
              <a:ext cx="377825" cy="363538"/>
            </a:xfrm>
            <a:custGeom>
              <a:avLst/>
              <a:gdLst>
                <a:gd name="T0" fmla="*/ 1047 w 1047"/>
                <a:gd name="T1" fmla="*/ 504 h 1009"/>
                <a:gd name="T2" fmla="*/ 524 w 1047"/>
                <a:gd name="T3" fmla="*/ 1009 h 1009"/>
                <a:gd name="T4" fmla="*/ 0 w 1047"/>
                <a:gd name="T5" fmla="*/ 504 h 1009"/>
                <a:gd name="T6" fmla="*/ 524 w 1047"/>
                <a:gd name="T7" fmla="*/ 0 h 1009"/>
                <a:gd name="T8" fmla="*/ 1047 w 1047"/>
                <a:gd name="T9" fmla="*/ 504 h 1009"/>
              </a:gdLst>
              <a:ahLst/>
              <a:cxnLst>
                <a:cxn ang="0">
                  <a:pos x="T0" y="T1"/>
                </a:cxn>
                <a:cxn ang="0">
                  <a:pos x="T2" y="T3"/>
                </a:cxn>
                <a:cxn ang="0">
                  <a:pos x="T4" y="T5"/>
                </a:cxn>
                <a:cxn ang="0">
                  <a:pos x="T6" y="T7"/>
                </a:cxn>
                <a:cxn ang="0">
                  <a:pos x="T8" y="T9"/>
                </a:cxn>
              </a:cxnLst>
              <a:rect l="0" t="0" r="r" b="b"/>
              <a:pathLst>
                <a:path w="1047" h="1009">
                  <a:moveTo>
                    <a:pt x="1047" y="504"/>
                  </a:moveTo>
                  <a:cubicBezTo>
                    <a:pt x="1047" y="798"/>
                    <a:pt x="817" y="1009"/>
                    <a:pt x="524" y="1009"/>
                  </a:cubicBezTo>
                  <a:cubicBezTo>
                    <a:pt x="229" y="1009"/>
                    <a:pt x="0" y="798"/>
                    <a:pt x="0" y="504"/>
                  </a:cubicBezTo>
                  <a:cubicBezTo>
                    <a:pt x="0" y="211"/>
                    <a:pt x="229" y="0"/>
                    <a:pt x="524" y="0"/>
                  </a:cubicBezTo>
                  <a:cubicBezTo>
                    <a:pt x="817" y="0"/>
                    <a:pt x="1047" y="211"/>
                    <a:pt x="1047" y="5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3" name="Rectangle 11"/>
            <p:cNvSpPr>
              <a:spLocks noChangeArrowheads="1"/>
            </p:cNvSpPr>
            <p:nvPr/>
          </p:nvSpPr>
          <p:spPr bwMode="black">
            <a:xfrm>
              <a:off x="6689726" y="2789238"/>
              <a:ext cx="327025" cy="1162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4" name="Freeform 12"/>
            <p:cNvSpPr>
              <a:spLocks/>
            </p:cNvSpPr>
            <p:nvPr/>
          </p:nvSpPr>
          <p:spPr bwMode="black">
            <a:xfrm>
              <a:off x="5399088" y="2762251"/>
              <a:ext cx="1047750" cy="1216025"/>
            </a:xfrm>
            <a:custGeom>
              <a:avLst/>
              <a:gdLst>
                <a:gd name="T0" fmla="*/ 2025 w 2907"/>
                <a:gd name="T1" fmla="*/ 2402 h 3373"/>
                <a:gd name="T2" fmla="*/ 1253 w 2907"/>
                <a:gd name="T3" fmla="*/ 1974 h 3373"/>
                <a:gd name="T4" fmla="*/ 160 w 2907"/>
                <a:gd name="T5" fmla="*/ 990 h 3373"/>
                <a:gd name="T6" fmla="*/ 1431 w 2907"/>
                <a:gd name="T7" fmla="*/ 0 h 3373"/>
                <a:gd name="T8" fmla="*/ 2907 w 2907"/>
                <a:gd name="T9" fmla="*/ 734 h 3373"/>
                <a:gd name="T10" fmla="*/ 2133 w 2907"/>
                <a:gd name="T11" fmla="*/ 1169 h 3373"/>
                <a:gd name="T12" fmla="*/ 1463 w 2907"/>
                <a:gd name="T13" fmla="*/ 657 h 3373"/>
                <a:gd name="T14" fmla="*/ 1042 w 2907"/>
                <a:gd name="T15" fmla="*/ 945 h 3373"/>
                <a:gd name="T16" fmla="*/ 1943 w 2907"/>
                <a:gd name="T17" fmla="*/ 1367 h 3373"/>
                <a:gd name="T18" fmla="*/ 2907 w 2907"/>
                <a:gd name="T19" fmla="*/ 2344 h 3373"/>
                <a:gd name="T20" fmla="*/ 1610 w 2907"/>
                <a:gd name="T21" fmla="*/ 3373 h 3373"/>
                <a:gd name="T22" fmla="*/ 0 w 2907"/>
                <a:gd name="T23" fmla="*/ 2543 h 3373"/>
                <a:gd name="T24" fmla="*/ 786 w 2907"/>
                <a:gd name="T25" fmla="*/ 2102 h 3373"/>
                <a:gd name="T26" fmla="*/ 1598 w 2907"/>
                <a:gd name="T27" fmla="*/ 2715 h 3373"/>
                <a:gd name="T28" fmla="*/ 2025 w 2907"/>
                <a:gd name="T29" fmla="*/ 2402 h 3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7" h="3373">
                  <a:moveTo>
                    <a:pt x="2025" y="2402"/>
                  </a:moveTo>
                  <a:cubicBezTo>
                    <a:pt x="2025" y="2146"/>
                    <a:pt x="1667" y="2089"/>
                    <a:pt x="1253" y="1974"/>
                  </a:cubicBezTo>
                  <a:cubicBezTo>
                    <a:pt x="766" y="1846"/>
                    <a:pt x="160" y="1603"/>
                    <a:pt x="160" y="990"/>
                  </a:cubicBezTo>
                  <a:cubicBezTo>
                    <a:pt x="160" y="383"/>
                    <a:pt x="741" y="0"/>
                    <a:pt x="1431" y="0"/>
                  </a:cubicBezTo>
                  <a:cubicBezTo>
                    <a:pt x="2070" y="0"/>
                    <a:pt x="2658" y="306"/>
                    <a:pt x="2907" y="734"/>
                  </a:cubicBezTo>
                  <a:lnTo>
                    <a:pt x="2133" y="1169"/>
                  </a:lnTo>
                  <a:cubicBezTo>
                    <a:pt x="2057" y="881"/>
                    <a:pt x="1814" y="657"/>
                    <a:pt x="1463" y="657"/>
                  </a:cubicBezTo>
                  <a:cubicBezTo>
                    <a:pt x="1233" y="657"/>
                    <a:pt x="1042" y="760"/>
                    <a:pt x="1042" y="945"/>
                  </a:cubicBezTo>
                  <a:cubicBezTo>
                    <a:pt x="1042" y="1188"/>
                    <a:pt x="1463" y="1213"/>
                    <a:pt x="1943" y="1367"/>
                  </a:cubicBezTo>
                  <a:cubicBezTo>
                    <a:pt x="2447" y="1527"/>
                    <a:pt x="2907" y="1757"/>
                    <a:pt x="2907" y="2344"/>
                  </a:cubicBezTo>
                  <a:cubicBezTo>
                    <a:pt x="2907" y="2990"/>
                    <a:pt x="2306" y="3373"/>
                    <a:pt x="1610" y="3373"/>
                  </a:cubicBezTo>
                  <a:cubicBezTo>
                    <a:pt x="856" y="3373"/>
                    <a:pt x="262" y="3053"/>
                    <a:pt x="0" y="2543"/>
                  </a:cubicBezTo>
                  <a:lnTo>
                    <a:pt x="786" y="2102"/>
                  </a:lnTo>
                  <a:cubicBezTo>
                    <a:pt x="888" y="2453"/>
                    <a:pt x="1169" y="2715"/>
                    <a:pt x="1598" y="2715"/>
                  </a:cubicBezTo>
                  <a:cubicBezTo>
                    <a:pt x="1847" y="2715"/>
                    <a:pt x="2025" y="2606"/>
                    <a:pt x="2025" y="24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5" name="Freeform 13"/>
            <p:cNvSpPr>
              <a:spLocks/>
            </p:cNvSpPr>
            <p:nvPr/>
          </p:nvSpPr>
          <p:spPr bwMode="black">
            <a:xfrm>
              <a:off x="4770438" y="2295526"/>
              <a:ext cx="563563" cy="1677988"/>
            </a:xfrm>
            <a:custGeom>
              <a:avLst/>
              <a:gdLst>
                <a:gd name="T0" fmla="*/ 907 w 1565"/>
                <a:gd name="T1" fmla="*/ 0 h 4657"/>
                <a:gd name="T2" fmla="*/ 0 w 1565"/>
                <a:gd name="T3" fmla="*/ 0 h 4657"/>
                <a:gd name="T4" fmla="*/ 0 w 1565"/>
                <a:gd name="T5" fmla="*/ 3706 h 4657"/>
                <a:gd name="T6" fmla="*/ 214 w 1565"/>
                <a:gd name="T7" fmla="*/ 4430 h 4657"/>
                <a:gd name="T8" fmla="*/ 894 w 1565"/>
                <a:gd name="T9" fmla="*/ 4657 h 4657"/>
                <a:gd name="T10" fmla="*/ 1220 w 1565"/>
                <a:gd name="T11" fmla="*/ 4622 h 4657"/>
                <a:gd name="T12" fmla="*/ 1488 w 1565"/>
                <a:gd name="T13" fmla="*/ 4523 h 4657"/>
                <a:gd name="T14" fmla="*/ 1565 w 1565"/>
                <a:gd name="T15" fmla="*/ 3916 h 4657"/>
                <a:gd name="T16" fmla="*/ 1377 w 1565"/>
                <a:gd name="T17" fmla="*/ 3970 h 4657"/>
                <a:gd name="T18" fmla="*/ 1188 w 1565"/>
                <a:gd name="T19" fmla="*/ 3986 h 4657"/>
                <a:gd name="T20" fmla="*/ 974 w 1565"/>
                <a:gd name="T21" fmla="*/ 3897 h 4657"/>
                <a:gd name="T22" fmla="*/ 907 w 1565"/>
                <a:gd name="T23" fmla="*/ 3577 h 4657"/>
                <a:gd name="T24" fmla="*/ 907 w 1565"/>
                <a:gd name="T25" fmla="*/ 0 h 4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5" h="4657">
                  <a:moveTo>
                    <a:pt x="907" y="0"/>
                  </a:moveTo>
                  <a:lnTo>
                    <a:pt x="0" y="0"/>
                  </a:lnTo>
                  <a:lnTo>
                    <a:pt x="0" y="3706"/>
                  </a:lnTo>
                  <a:cubicBezTo>
                    <a:pt x="0" y="4037"/>
                    <a:pt x="71" y="4279"/>
                    <a:pt x="214" y="4430"/>
                  </a:cubicBezTo>
                  <a:cubicBezTo>
                    <a:pt x="357" y="4582"/>
                    <a:pt x="583" y="4657"/>
                    <a:pt x="894" y="4657"/>
                  </a:cubicBezTo>
                  <a:cubicBezTo>
                    <a:pt x="1001" y="4657"/>
                    <a:pt x="1109" y="4645"/>
                    <a:pt x="1220" y="4622"/>
                  </a:cubicBezTo>
                  <a:cubicBezTo>
                    <a:pt x="1331" y="4599"/>
                    <a:pt x="1420" y="4566"/>
                    <a:pt x="1488" y="4523"/>
                  </a:cubicBezTo>
                  <a:lnTo>
                    <a:pt x="1565" y="3916"/>
                  </a:lnTo>
                  <a:cubicBezTo>
                    <a:pt x="1493" y="3942"/>
                    <a:pt x="1429" y="3960"/>
                    <a:pt x="1377" y="3970"/>
                  </a:cubicBezTo>
                  <a:cubicBezTo>
                    <a:pt x="1324" y="3981"/>
                    <a:pt x="1260" y="3986"/>
                    <a:pt x="1188" y="3986"/>
                  </a:cubicBezTo>
                  <a:cubicBezTo>
                    <a:pt x="1069" y="3986"/>
                    <a:pt x="1019" y="3957"/>
                    <a:pt x="974" y="3897"/>
                  </a:cubicBezTo>
                  <a:cubicBezTo>
                    <a:pt x="929" y="3837"/>
                    <a:pt x="907" y="3731"/>
                    <a:pt x="907" y="3577"/>
                  </a:cubicBezTo>
                  <a:lnTo>
                    <a:pt x="9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6" name="Freeform 14"/>
            <p:cNvSpPr>
              <a:spLocks noEditPoints="1"/>
            </p:cNvSpPr>
            <p:nvPr/>
          </p:nvSpPr>
          <p:spPr bwMode="black">
            <a:xfrm>
              <a:off x="3455988" y="2762251"/>
              <a:ext cx="1073150" cy="1216025"/>
            </a:xfrm>
            <a:custGeom>
              <a:avLst/>
              <a:gdLst>
                <a:gd name="T0" fmla="*/ 1540 w 2977"/>
                <a:gd name="T1" fmla="*/ 651 h 3373"/>
                <a:gd name="T2" fmla="*/ 869 w 2977"/>
                <a:gd name="T3" fmla="*/ 1328 h 3373"/>
                <a:gd name="T4" fmla="*/ 2140 w 2977"/>
                <a:gd name="T5" fmla="*/ 1328 h 3373"/>
                <a:gd name="T6" fmla="*/ 1540 w 2977"/>
                <a:gd name="T7" fmla="*/ 651 h 3373"/>
                <a:gd name="T8" fmla="*/ 2932 w 2977"/>
                <a:gd name="T9" fmla="*/ 1929 h 3373"/>
                <a:gd name="T10" fmla="*/ 850 w 2977"/>
                <a:gd name="T11" fmla="*/ 1929 h 3373"/>
                <a:gd name="T12" fmla="*/ 1559 w 2977"/>
                <a:gd name="T13" fmla="*/ 2708 h 3373"/>
                <a:gd name="T14" fmla="*/ 2179 w 2977"/>
                <a:gd name="T15" fmla="*/ 2178 h 3373"/>
                <a:gd name="T16" fmla="*/ 2938 w 2977"/>
                <a:gd name="T17" fmla="*/ 2606 h 3373"/>
                <a:gd name="T18" fmla="*/ 1559 w 2977"/>
                <a:gd name="T19" fmla="*/ 3373 h 3373"/>
                <a:gd name="T20" fmla="*/ 0 w 2977"/>
                <a:gd name="T21" fmla="*/ 1686 h 3373"/>
                <a:gd name="T22" fmla="*/ 1540 w 2977"/>
                <a:gd name="T23" fmla="*/ 0 h 3373"/>
                <a:gd name="T24" fmla="*/ 2977 w 2977"/>
                <a:gd name="T25" fmla="*/ 1488 h 3373"/>
                <a:gd name="T26" fmla="*/ 2932 w 2977"/>
                <a:gd name="T27" fmla="*/ 1929 h 3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77" h="3373">
                  <a:moveTo>
                    <a:pt x="1540" y="651"/>
                  </a:moveTo>
                  <a:cubicBezTo>
                    <a:pt x="1207" y="651"/>
                    <a:pt x="939" y="887"/>
                    <a:pt x="869" y="1328"/>
                  </a:cubicBezTo>
                  <a:lnTo>
                    <a:pt x="2140" y="1328"/>
                  </a:lnTo>
                  <a:cubicBezTo>
                    <a:pt x="2140" y="939"/>
                    <a:pt x="1891" y="651"/>
                    <a:pt x="1540" y="651"/>
                  </a:cubicBezTo>
                  <a:close/>
                  <a:moveTo>
                    <a:pt x="2932" y="1929"/>
                  </a:moveTo>
                  <a:lnTo>
                    <a:pt x="850" y="1929"/>
                  </a:lnTo>
                  <a:cubicBezTo>
                    <a:pt x="888" y="2453"/>
                    <a:pt x="1182" y="2708"/>
                    <a:pt x="1559" y="2708"/>
                  </a:cubicBezTo>
                  <a:cubicBezTo>
                    <a:pt x="1897" y="2708"/>
                    <a:pt x="2127" y="2485"/>
                    <a:pt x="2179" y="2178"/>
                  </a:cubicBezTo>
                  <a:lnTo>
                    <a:pt x="2938" y="2606"/>
                  </a:lnTo>
                  <a:cubicBezTo>
                    <a:pt x="2715" y="3015"/>
                    <a:pt x="2230" y="3373"/>
                    <a:pt x="1559" y="3373"/>
                  </a:cubicBezTo>
                  <a:cubicBezTo>
                    <a:pt x="658" y="3373"/>
                    <a:pt x="0" y="2747"/>
                    <a:pt x="0" y="1686"/>
                  </a:cubicBezTo>
                  <a:cubicBezTo>
                    <a:pt x="0" y="638"/>
                    <a:pt x="671" y="0"/>
                    <a:pt x="1540" y="0"/>
                  </a:cubicBezTo>
                  <a:cubicBezTo>
                    <a:pt x="2402" y="0"/>
                    <a:pt x="2977" y="613"/>
                    <a:pt x="2977" y="1488"/>
                  </a:cubicBezTo>
                  <a:cubicBezTo>
                    <a:pt x="2977" y="1750"/>
                    <a:pt x="2932" y="1929"/>
                    <a:pt x="2932" y="19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sp>
          <p:nvSpPr>
            <p:cNvPr id="17" name="Freeform 15"/>
            <p:cNvSpPr>
              <a:spLocks/>
            </p:cNvSpPr>
            <p:nvPr/>
          </p:nvSpPr>
          <p:spPr bwMode="black">
            <a:xfrm>
              <a:off x="1879601" y="2357438"/>
              <a:ext cx="1311275" cy="1593850"/>
            </a:xfrm>
            <a:custGeom>
              <a:avLst/>
              <a:gdLst>
                <a:gd name="T0" fmla="*/ 2702 w 3641"/>
                <a:gd name="T1" fmla="*/ 4420 h 4420"/>
                <a:gd name="T2" fmla="*/ 3641 w 3641"/>
                <a:gd name="T3" fmla="*/ 4420 h 4420"/>
                <a:gd name="T4" fmla="*/ 3641 w 3641"/>
                <a:gd name="T5" fmla="*/ 0 h 4420"/>
                <a:gd name="T6" fmla="*/ 2702 w 3641"/>
                <a:gd name="T7" fmla="*/ 0 h 4420"/>
                <a:gd name="T8" fmla="*/ 2702 w 3641"/>
                <a:gd name="T9" fmla="*/ 1750 h 4420"/>
                <a:gd name="T10" fmla="*/ 939 w 3641"/>
                <a:gd name="T11" fmla="*/ 1750 h 4420"/>
                <a:gd name="T12" fmla="*/ 939 w 3641"/>
                <a:gd name="T13" fmla="*/ 0 h 4420"/>
                <a:gd name="T14" fmla="*/ 0 w 3641"/>
                <a:gd name="T15" fmla="*/ 0 h 4420"/>
                <a:gd name="T16" fmla="*/ 0 w 3641"/>
                <a:gd name="T17" fmla="*/ 4420 h 4420"/>
                <a:gd name="T18" fmla="*/ 939 w 3641"/>
                <a:gd name="T19" fmla="*/ 4420 h 4420"/>
                <a:gd name="T20" fmla="*/ 939 w 3641"/>
                <a:gd name="T21" fmla="*/ 2586 h 4420"/>
                <a:gd name="T22" fmla="*/ 2702 w 3641"/>
                <a:gd name="T23" fmla="*/ 2586 h 4420"/>
                <a:gd name="T24" fmla="*/ 2702 w 3641"/>
                <a:gd name="T25" fmla="*/ 4420 h 4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41" h="4420">
                  <a:moveTo>
                    <a:pt x="2702" y="4420"/>
                  </a:moveTo>
                  <a:lnTo>
                    <a:pt x="3641" y="4420"/>
                  </a:lnTo>
                  <a:lnTo>
                    <a:pt x="3641" y="0"/>
                  </a:lnTo>
                  <a:lnTo>
                    <a:pt x="2702" y="0"/>
                  </a:lnTo>
                  <a:lnTo>
                    <a:pt x="2702" y="1750"/>
                  </a:lnTo>
                  <a:lnTo>
                    <a:pt x="939" y="1750"/>
                  </a:lnTo>
                  <a:lnTo>
                    <a:pt x="939" y="0"/>
                  </a:lnTo>
                  <a:lnTo>
                    <a:pt x="0" y="0"/>
                  </a:lnTo>
                  <a:lnTo>
                    <a:pt x="0" y="4420"/>
                  </a:lnTo>
                  <a:lnTo>
                    <a:pt x="939" y="4420"/>
                  </a:lnTo>
                  <a:lnTo>
                    <a:pt x="939" y="2586"/>
                  </a:lnTo>
                  <a:lnTo>
                    <a:pt x="2702" y="2586"/>
                  </a:lnTo>
                  <a:lnTo>
                    <a:pt x="2702" y="44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eaLnBrk="1" fontAlgn="auto" hangingPunct="1">
                <a:spcBef>
                  <a:spcPts val="0"/>
                </a:spcBef>
                <a:spcAft>
                  <a:spcPts val="0"/>
                </a:spcAft>
                <a:defRPr/>
              </a:pPr>
              <a:endParaRPr lang="fi-FI">
                <a:latin typeface="+mn-lt"/>
              </a:endParaRPr>
            </a:p>
          </p:txBody>
        </p:sp>
      </p:grpSp>
      <p:sp>
        <p:nvSpPr>
          <p:cNvPr id="2" name="Otsikko 1"/>
          <p:cNvSpPr>
            <a:spLocks noGrp="1"/>
          </p:cNvSpPr>
          <p:nvPr>
            <p:ph type="ctrTitle"/>
          </p:nvPr>
        </p:nvSpPr>
        <p:spPr>
          <a:xfrm>
            <a:off x="408563" y="457200"/>
            <a:ext cx="10739336" cy="2071991"/>
          </a:xfrm>
        </p:spPr>
        <p:txBody>
          <a:bodyPr/>
          <a:lstStyle>
            <a:lvl1pPr algn="l">
              <a:lnSpc>
                <a:spcPct val="85000"/>
              </a:lnSpc>
              <a:defRPr sz="7000">
                <a:solidFill>
                  <a:srgbClr val="FFFFFF"/>
                </a:solidFill>
                <a:latin typeface="+mj-lt"/>
              </a:defRPr>
            </a:lvl1pPr>
          </a:lstStyle>
          <a:p>
            <a:r>
              <a:rPr lang="fi-FI"/>
              <a:t>Muokkaa ots. perustyyl. napsautt.</a:t>
            </a:r>
          </a:p>
        </p:txBody>
      </p:sp>
      <p:sp>
        <p:nvSpPr>
          <p:cNvPr id="12" name="Tekstin paikkamerkki 11"/>
          <p:cNvSpPr>
            <a:spLocks noGrp="1"/>
          </p:cNvSpPr>
          <p:nvPr>
            <p:ph type="body" sz="quarter" idx="13"/>
          </p:nvPr>
        </p:nvSpPr>
        <p:spPr>
          <a:xfrm>
            <a:off x="447472" y="2665378"/>
            <a:ext cx="10709478" cy="972000"/>
          </a:xfrm>
        </p:spPr>
        <p:txBody>
          <a:bodyPr/>
          <a:lstStyle>
            <a:lvl1pPr marL="0" indent="0">
              <a:buNone/>
              <a:defRPr b="1">
                <a:solidFill>
                  <a:srgbClr val="FFFFFF"/>
                </a:solidFill>
                <a:latin typeface="+mj-lt"/>
              </a:defRPr>
            </a:lvl1pPr>
          </a:lstStyle>
          <a:p>
            <a:pPr lvl="0"/>
            <a:r>
              <a:rPr lang="fi-FI"/>
              <a:t>Muokkaa tekstin perustyylejä napsauttamalla</a:t>
            </a:r>
          </a:p>
        </p:txBody>
      </p:sp>
    </p:spTree>
    <p:extLst>
      <p:ext uri="{BB962C8B-B14F-4D97-AF65-F5344CB8AC3E}">
        <p14:creationId xmlns:p14="http://schemas.microsoft.com/office/powerpoint/2010/main" val="2319472053"/>
      </p:ext>
    </p:extLst>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userDrawn="1">
  <p:cSld name="Väliotsikkodia 1">
    <p:bg>
      <p:bgPr>
        <a:solidFill>
          <a:schemeClr val="bg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EFBD6DC0-03F5-AF6D-3C17-D4782AEE9561}"/>
              </a:ext>
            </a:extLst>
          </p:cNvPr>
          <p:cNvSpPr>
            <a:spLocks noGrp="1"/>
          </p:cNvSpPr>
          <p:nvPr>
            <p:ph type="title" hasCustomPrompt="1"/>
          </p:nvPr>
        </p:nvSpPr>
        <p:spPr>
          <a:xfrm>
            <a:off x="539749" y="539750"/>
            <a:ext cx="9199563" cy="3722688"/>
          </a:xfrm>
          <a:prstGeom prst="rect">
            <a:avLst/>
          </a:prstGeom>
        </p:spPr>
        <p:txBody>
          <a:bodyPr anchor="b"/>
          <a:lstStyle>
            <a:lvl1pPr>
              <a:defRPr sz="6000">
                <a:solidFill>
                  <a:schemeClr val="tx1"/>
                </a:solidFill>
              </a:defRPr>
            </a:lvl1pPr>
          </a:lstStyle>
          <a:p>
            <a:r>
              <a:rPr lang="fi-FI" dirty="0"/>
              <a:t>Väliotsikkodia jäsentää tekstiä ja kertoo seuraavasta osiosta</a:t>
            </a:r>
          </a:p>
        </p:txBody>
      </p:sp>
      <p:sp>
        <p:nvSpPr>
          <p:cNvPr id="3" name="Tekstin paikkamerkki">
            <a:extLst>
              <a:ext uri="{FF2B5EF4-FFF2-40B4-BE49-F238E27FC236}">
                <a16:creationId xmlns:a16="http://schemas.microsoft.com/office/drawing/2014/main" id="{B5A8CE6B-1026-260C-E5DC-5E2E67F7FA7F}"/>
              </a:ext>
            </a:extLst>
          </p:cNvPr>
          <p:cNvSpPr>
            <a:spLocks noGrp="1"/>
          </p:cNvSpPr>
          <p:nvPr>
            <p:ph type="body" idx="1" hasCustomPrompt="1"/>
          </p:nvPr>
        </p:nvSpPr>
        <p:spPr>
          <a:xfrm>
            <a:off x="539750" y="4511675"/>
            <a:ext cx="8243888" cy="1241424"/>
          </a:xfrm>
        </p:spPr>
        <p:txBody>
          <a:bodyPr/>
          <a:lstStyle>
            <a:lvl1pPr marL="0" indent="0">
              <a:buNone/>
              <a:defRPr sz="2000">
                <a:solidFill>
                  <a:schemeClr val="tx1"/>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fi-FI" dirty="0"/>
              <a:t>Tekstin jäsentelyyn tarkoitettu väliotsikkodia. Useamman rivin käyttö mahdollistaa myös pidemmät väliotsikot. Ingressikappaleessa avataan väliotsikon jälkeen tulevaa sisältöä. Diassa voi käyttää myös kuvitusta.</a:t>
            </a:r>
          </a:p>
        </p:txBody>
      </p:sp>
      <p:sp>
        <p:nvSpPr>
          <p:cNvPr id="8" name="Alatunnisteen paikkamerkki 7">
            <a:extLst>
              <a:ext uri="{FF2B5EF4-FFF2-40B4-BE49-F238E27FC236}">
                <a16:creationId xmlns:a16="http://schemas.microsoft.com/office/drawing/2014/main" id="{AD00430E-6C7A-D903-5B0E-FD2FB1B3D485}"/>
              </a:ext>
            </a:extLst>
          </p:cNvPr>
          <p:cNvSpPr>
            <a:spLocks noGrp="1"/>
          </p:cNvSpPr>
          <p:nvPr>
            <p:ph type="ftr" sz="quarter" idx="11"/>
          </p:nvPr>
        </p:nvSpPr>
        <p:spPr/>
        <p:txBody>
          <a:bodyPr/>
          <a:lstStyle/>
          <a:p>
            <a:endParaRPr lang="fi-FI" dirty="0"/>
          </a:p>
        </p:txBody>
      </p:sp>
      <p:sp>
        <p:nvSpPr>
          <p:cNvPr id="7" name="Päivämäärän paikkamerkki 6">
            <a:extLst>
              <a:ext uri="{FF2B5EF4-FFF2-40B4-BE49-F238E27FC236}">
                <a16:creationId xmlns:a16="http://schemas.microsoft.com/office/drawing/2014/main" id="{9EA077FC-A8FD-D969-BC72-EAC1D830CDA0}"/>
              </a:ext>
            </a:extLst>
          </p:cNvPr>
          <p:cNvSpPr>
            <a:spLocks noGrp="1"/>
          </p:cNvSpPr>
          <p:nvPr>
            <p:ph type="dt" sz="half" idx="10"/>
          </p:nvPr>
        </p:nvSpPr>
        <p:spPr/>
        <p:txBody>
          <a:bodyPr/>
          <a:lstStyle/>
          <a:p>
            <a:r>
              <a:rPr lang="fi-FI"/>
              <a:t>12.8.2025</a:t>
            </a:r>
            <a:endParaRPr lang="fi-FI" dirty="0"/>
          </a:p>
        </p:txBody>
      </p:sp>
      <p:sp>
        <p:nvSpPr>
          <p:cNvPr id="10" name="Dian numeron paikkamerkki 9">
            <a:extLst>
              <a:ext uri="{FF2B5EF4-FFF2-40B4-BE49-F238E27FC236}">
                <a16:creationId xmlns:a16="http://schemas.microsoft.com/office/drawing/2014/main" id="{8D80B778-79B2-42C8-D7D6-B8D5963FBFAD}"/>
              </a:ext>
            </a:extLst>
          </p:cNvPr>
          <p:cNvSpPr>
            <a:spLocks noGrp="1"/>
          </p:cNvSpPr>
          <p:nvPr>
            <p:ph type="sldNum" sz="quarter" idx="12"/>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C036C063-A912-203D-61CD-34F5578DC59D}"/>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179554144"/>
      </p:ext>
    </p:extLst>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7" name="Rectangle 6"/>
          <p:cNvSpPr/>
          <p:nvPr userDrawn="1"/>
        </p:nvSpPr>
        <p:spPr>
          <a:xfrm>
            <a:off x="1" y="3225800"/>
            <a:ext cx="12192000" cy="3632200"/>
          </a:xfrm>
          <a:prstGeom prst="rect">
            <a:avLst/>
          </a:prstGeom>
          <a:gradFill flip="none" rotWithShape="1">
            <a:gsLst>
              <a:gs pos="44000">
                <a:srgbClr val="CBCBCB">
                  <a:alpha val="22000"/>
                </a:srgbClr>
              </a:gs>
              <a:gs pos="100000">
                <a:srgbClr val="5F5F5F">
                  <a:alpha val="19000"/>
                </a:srgbClr>
              </a:gs>
              <a:gs pos="100000">
                <a:srgbClr val="FFFFFF">
                  <a:alpha val="0"/>
                </a:srgb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895"/>
            <a:endParaRPr lang="en-US" sz="2399">
              <a:solidFill>
                <a:prstClr val="white"/>
              </a:solidFill>
            </a:endParaRPr>
          </a:p>
        </p:txBody>
      </p:sp>
      <p:sp>
        <p:nvSpPr>
          <p:cNvPr id="2" name="Title 1"/>
          <p:cNvSpPr>
            <a:spLocks noGrp="1"/>
          </p:cNvSpPr>
          <p:nvPr>
            <p:ph type="ctrTitle"/>
          </p:nvPr>
        </p:nvSpPr>
        <p:spPr>
          <a:xfrm>
            <a:off x="914401" y="4987990"/>
            <a:ext cx="10363200" cy="610820"/>
          </a:xfrm>
        </p:spPr>
        <p:txBody>
          <a:bodyPr/>
          <a:lstStyle>
            <a:lvl1pPr algn="ctr">
              <a:defRPr lang="en-US" sz="3999" kern="1200" smtClean="0">
                <a:solidFill>
                  <a:schemeClr val="tx1">
                    <a:lumMod val="75000"/>
                    <a:lumOff val="25000"/>
                  </a:schemeClr>
                </a:solidFill>
                <a:latin typeface="+mj-lt"/>
                <a:ea typeface="+mj-ea"/>
                <a:cs typeface="+mj-cs"/>
              </a:defRPr>
            </a:lvl1pPr>
          </a:lstStyle>
          <a:p>
            <a:r>
              <a:rPr lang="en-US" dirty="0"/>
              <a:t>Click to edit Master title style</a:t>
            </a:r>
          </a:p>
        </p:txBody>
      </p:sp>
      <p:sp>
        <p:nvSpPr>
          <p:cNvPr id="3" name="Subtitle 2"/>
          <p:cNvSpPr>
            <a:spLocks noGrp="1"/>
          </p:cNvSpPr>
          <p:nvPr>
            <p:ph type="subTitle" idx="1"/>
          </p:nvPr>
        </p:nvSpPr>
        <p:spPr>
          <a:xfrm>
            <a:off x="1828800" y="5509360"/>
            <a:ext cx="8534401" cy="764440"/>
          </a:xfrm>
        </p:spPr>
        <p:txBody>
          <a:bodyPr>
            <a:normAutofit/>
          </a:bodyPr>
          <a:lstStyle>
            <a:lvl1pPr marL="0" indent="0" algn="ctr">
              <a:buNone/>
              <a:defRPr lang="en-US" sz="2399" kern="1200" smtClean="0">
                <a:solidFill>
                  <a:schemeClr val="tx1">
                    <a:lumMod val="65000"/>
                    <a:lumOff val="35000"/>
                  </a:schemeClr>
                </a:solidFill>
                <a:latin typeface="+mj-lt"/>
                <a:ea typeface="+mj-ea"/>
                <a:cs typeface="+mj-cs"/>
              </a:defRPr>
            </a:lvl1pPr>
            <a:lvl2pPr marL="609397" indent="0" algn="ctr">
              <a:buNone/>
              <a:defRPr>
                <a:solidFill>
                  <a:schemeClr val="tx1">
                    <a:tint val="75000"/>
                  </a:schemeClr>
                </a:solidFill>
              </a:defRPr>
            </a:lvl2pPr>
            <a:lvl3pPr marL="1218794" indent="0" algn="ctr">
              <a:buNone/>
              <a:defRPr>
                <a:solidFill>
                  <a:schemeClr val="tx1">
                    <a:tint val="75000"/>
                  </a:schemeClr>
                </a:solidFill>
              </a:defRPr>
            </a:lvl3pPr>
            <a:lvl4pPr marL="1828191" indent="0" algn="ctr">
              <a:buNone/>
              <a:defRPr>
                <a:solidFill>
                  <a:schemeClr val="tx1">
                    <a:tint val="75000"/>
                  </a:schemeClr>
                </a:solidFill>
              </a:defRPr>
            </a:lvl4pPr>
            <a:lvl5pPr marL="2437588" indent="0" algn="ctr">
              <a:buNone/>
              <a:defRPr>
                <a:solidFill>
                  <a:schemeClr val="tx1">
                    <a:tint val="75000"/>
                  </a:schemeClr>
                </a:solidFill>
              </a:defRPr>
            </a:lvl5pPr>
            <a:lvl6pPr marL="3046985" indent="0" algn="ctr">
              <a:buNone/>
              <a:defRPr>
                <a:solidFill>
                  <a:schemeClr val="tx1">
                    <a:tint val="75000"/>
                  </a:schemeClr>
                </a:solidFill>
              </a:defRPr>
            </a:lvl6pPr>
            <a:lvl7pPr marL="3656382" indent="0" algn="ctr">
              <a:buNone/>
              <a:defRPr>
                <a:solidFill>
                  <a:schemeClr val="tx1">
                    <a:tint val="75000"/>
                  </a:schemeClr>
                </a:solidFill>
              </a:defRPr>
            </a:lvl7pPr>
            <a:lvl8pPr marL="4265777" indent="0" algn="ctr">
              <a:buNone/>
              <a:defRPr>
                <a:solidFill>
                  <a:schemeClr val="tx1">
                    <a:tint val="75000"/>
                  </a:schemeClr>
                </a:solidFill>
              </a:defRPr>
            </a:lvl8pPr>
            <a:lvl9pPr marL="4875176"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FD1176A7-B091-469C-82C8-89C693043C40}" type="datetimeFigureOut">
              <a:rPr lang="en-US" smtClean="0">
                <a:solidFill>
                  <a:prstClr val="black">
                    <a:tint val="75000"/>
                  </a:prstClr>
                </a:solidFill>
              </a:rPr>
              <a:pPr/>
              <a:t>12/8/2025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939B1FA-81F2-4940-9AF3-5EAFB5D6669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585263585"/>
      </p:ext>
    </p:extLst>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1" y="2130429"/>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1" cy="1752600"/>
          </a:xfrm>
        </p:spPr>
        <p:txBody>
          <a:bodyPr/>
          <a:lstStyle>
            <a:lvl1pPr marL="0" indent="0" algn="ctr">
              <a:buNone/>
              <a:defRPr>
                <a:solidFill>
                  <a:schemeClr val="tx1">
                    <a:tint val="75000"/>
                  </a:schemeClr>
                </a:solidFill>
              </a:defRPr>
            </a:lvl1pPr>
            <a:lvl2pPr marL="609422" indent="0" algn="ctr">
              <a:buNone/>
              <a:defRPr>
                <a:solidFill>
                  <a:schemeClr val="tx1">
                    <a:tint val="75000"/>
                  </a:schemeClr>
                </a:solidFill>
              </a:defRPr>
            </a:lvl2pPr>
            <a:lvl3pPr marL="1218845" indent="0" algn="ctr">
              <a:buNone/>
              <a:defRPr>
                <a:solidFill>
                  <a:schemeClr val="tx1">
                    <a:tint val="75000"/>
                  </a:schemeClr>
                </a:solidFill>
              </a:defRPr>
            </a:lvl3pPr>
            <a:lvl4pPr marL="1828267" indent="0" algn="ctr">
              <a:buNone/>
              <a:defRPr>
                <a:solidFill>
                  <a:schemeClr val="tx1">
                    <a:tint val="75000"/>
                  </a:schemeClr>
                </a:solidFill>
              </a:defRPr>
            </a:lvl4pPr>
            <a:lvl5pPr marL="2437689" indent="0" algn="ctr">
              <a:buNone/>
              <a:defRPr>
                <a:solidFill>
                  <a:schemeClr val="tx1">
                    <a:tint val="75000"/>
                  </a:schemeClr>
                </a:solidFill>
              </a:defRPr>
            </a:lvl5pPr>
            <a:lvl6pPr marL="3047111" indent="0" algn="ctr">
              <a:buNone/>
              <a:defRPr>
                <a:solidFill>
                  <a:schemeClr val="tx1">
                    <a:tint val="75000"/>
                  </a:schemeClr>
                </a:solidFill>
              </a:defRPr>
            </a:lvl6pPr>
            <a:lvl7pPr marL="3656534" indent="0" algn="ctr">
              <a:buNone/>
              <a:defRPr>
                <a:solidFill>
                  <a:schemeClr val="tx1">
                    <a:tint val="75000"/>
                  </a:schemeClr>
                </a:solidFill>
              </a:defRPr>
            </a:lvl7pPr>
            <a:lvl8pPr marL="4265955" indent="0" algn="ctr">
              <a:buNone/>
              <a:defRPr>
                <a:solidFill>
                  <a:schemeClr val="tx1">
                    <a:tint val="75000"/>
                  </a:schemeClr>
                </a:solidFill>
              </a:defRPr>
            </a:lvl8pPr>
            <a:lvl9pPr marL="4875378"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FD1176A7-B091-469C-82C8-89C693043C40}" type="datetimeFigureOut">
              <a:rPr lang="en-US" smtClean="0">
                <a:solidFill>
                  <a:prstClr val="black">
                    <a:tint val="75000"/>
                  </a:prstClr>
                </a:solidFill>
              </a:rPr>
              <a:pPr/>
              <a:t>12/8/2025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939B1FA-81F2-4940-9AF3-5EAFB5D6669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905548110"/>
      </p:ext>
    </p:extLst>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FD1176A7-B091-469C-82C8-89C693043C40}" type="datetimeFigureOut">
              <a:rPr lang="en-US" smtClean="0">
                <a:solidFill>
                  <a:prstClr val="black">
                    <a:tint val="75000"/>
                  </a:prstClr>
                </a:solidFill>
              </a:rPr>
              <a:pPr/>
              <a:t>12/8/2025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939B1FA-81F2-4940-9AF3-5EAFB5D6669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010396355"/>
      </p:ext>
    </p:extLst>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2"/>
            <a:ext cx="10363200" cy="1362075"/>
          </a:xfrm>
        </p:spPr>
        <p:txBody>
          <a:bodyPr anchor="t"/>
          <a:lstStyle>
            <a:lvl1pPr algn="l">
              <a:defRPr sz="5332"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666">
                <a:solidFill>
                  <a:schemeClr val="tx1">
                    <a:tint val="75000"/>
                  </a:schemeClr>
                </a:solidFill>
              </a:defRPr>
            </a:lvl1pPr>
            <a:lvl2pPr marL="609422" indent="0">
              <a:buNone/>
              <a:defRPr sz="2399">
                <a:solidFill>
                  <a:schemeClr val="tx1">
                    <a:tint val="75000"/>
                  </a:schemeClr>
                </a:solidFill>
              </a:defRPr>
            </a:lvl2pPr>
            <a:lvl3pPr marL="1218845" indent="0">
              <a:buNone/>
              <a:defRPr sz="2133">
                <a:solidFill>
                  <a:schemeClr val="tx1">
                    <a:tint val="75000"/>
                  </a:schemeClr>
                </a:solidFill>
              </a:defRPr>
            </a:lvl3pPr>
            <a:lvl4pPr marL="1828267" indent="0">
              <a:buNone/>
              <a:defRPr sz="1866">
                <a:solidFill>
                  <a:schemeClr val="tx1">
                    <a:tint val="75000"/>
                  </a:schemeClr>
                </a:solidFill>
              </a:defRPr>
            </a:lvl4pPr>
            <a:lvl5pPr marL="2437689" indent="0">
              <a:buNone/>
              <a:defRPr sz="1866">
                <a:solidFill>
                  <a:schemeClr val="tx1">
                    <a:tint val="75000"/>
                  </a:schemeClr>
                </a:solidFill>
              </a:defRPr>
            </a:lvl5pPr>
            <a:lvl6pPr marL="3047111" indent="0">
              <a:buNone/>
              <a:defRPr sz="1866">
                <a:solidFill>
                  <a:schemeClr val="tx1">
                    <a:tint val="75000"/>
                  </a:schemeClr>
                </a:solidFill>
              </a:defRPr>
            </a:lvl6pPr>
            <a:lvl7pPr marL="3656534" indent="0">
              <a:buNone/>
              <a:defRPr sz="1866">
                <a:solidFill>
                  <a:schemeClr val="tx1">
                    <a:tint val="75000"/>
                  </a:schemeClr>
                </a:solidFill>
              </a:defRPr>
            </a:lvl7pPr>
            <a:lvl8pPr marL="4265955" indent="0">
              <a:buNone/>
              <a:defRPr sz="1866">
                <a:solidFill>
                  <a:schemeClr val="tx1">
                    <a:tint val="75000"/>
                  </a:schemeClr>
                </a:solidFill>
              </a:defRPr>
            </a:lvl8pPr>
            <a:lvl9pPr marL="4875378" indent="0">
              <a:buNone/>
              <a:defRPr sz="1866">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FD1176A7-B091-469C-82C8-89C693043C40}" type="datetimeFigureOut">
              <a:rPr lang="en-US" smtClean="0">
                <a:solidFill>
                  <a:prstClr val="black">
                    <a:tint val="75000"/>
                  </a:prstClr>
                </a:solidFill>
              </a:rPr>
              <a:pPr/>
              <a:t>12/8/2025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939B1FA-81F2-4940-9AF3-5EAFB5D6669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613719843"/>
      </p:ext>
    </p:extLst>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2"/>
            <a:ext cx="5384800" cy="4525963"/>
          </a:xfrm>
        </p:spPr>
        <p:txBody>
          <a:bodyPr/>
          <a:lstStyle>
            <a:lvl1pPr>
              <a:defRPr sz="3732"/>
            </a:lvl1pPr>
            <a:lvl2pPr>
              <a:defRPr sz="3199"/>
            </a:lvl2pPr>
            <a:lvl3pPr>
              <a:defRPr sz="2666"/>
            </a:lvl3pPr>
            <a:lvl4pPr>
              <a:defRPr sz="2399"/>
            </a:lvl4pPr>
            <a:lvl5pPr>
              <a:defRPr sz="2399"/>
            </a:lvl5pPr>
            <a:lvl6pPr>
              <a:defRPr sz="2399"/>
            </a:lvl6pPr>
            <a:lvl7pPr>
              <a:defRPr sz="2399"/>
            </a:lvl7pPr>
            <a:lvl8pPr>
              <a:defRPr sz="2399"/>
            </a:lvl8pPr>
            <a:lvl9pPr>
              <a:defRPr sz="2399"/>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2"/>
            <a:ext cx="5384800" cy="4525963"/>
          </a:xfrm>
        </p:spPr>
        <p:txBody>
          <a:bodyPr/>
          <a:lstStyle>
            <a:lvl1pPr>
              <a:defRPr sz="3732"/>
            </a:lvl1pPr>
            <a:lvl2pPr>
              <a:defRPr sz="3199"/>
            </a:lvl2pPr>
            <a:lvl3pPr>
              <a:defRPr sz="2666"/>
            </a:lvl3pPr>
            <a:lvl4pPr>
              <a:defRPr sz="2399"/>
            </a:lvl4pPr>
            <a:lvl5pPr>
              <a:defRPr sz="2399"/>
            </a:lvl5pPr>
            <a:lvl6pPr>
              <a:defRPr sz="2399"/>
            </a:lvl6pPr>
            <a:lvl7pPr>
              <a:defRPr sz="2399"/>
            </a:lvl7pPr>
            <a:lvl8pPr>
              <a:defRPr sz="2399"/>
            </a:lvl8pPr>
            <a:lvl9pPr>
              <a:defRPr sz="2399"/>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FD1176A7-B091-469C-82C8-89C693043C40}" type="datetimeFigureOut">
              <a:rPr lang="en-US" smtClean="0">
                <a:solidFill>
                  <a:prstClr val="black">
                    <a:tint val="75000"/>
                  </a:prstClr>
                </a:solidFill>
              </a:rPr>
              <a:pPr/>
              <a:t>12/8/2025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5939B1FA-81F2-4940-9AF3-5EAFB5D6669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020650660"/>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Organisaatio 1">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46099" y="546100"/>
            <a:ext cx="11104564" cy="692150"/>
          </a:xfrm>
          <a:prstGeom prst="rect">
            <a:avLst/>
          </a:prstGeom>
        </p:spPr>
        <p:txBody>
          <a:bodyPr anchor="t"/>
          <a:lstStyle>
            <a:lvl1pPr algn="ctr">
              <a:defRPr sz="3600"/>
            </a:lvl1pPr>
          </a:lstStyle>
          <a:p>
            <a:r>
              <a:rPr lang="fi-FI" dirty="0"/>
              <a:t>Organisaatio 1</a:t>
            </a:r>
          </a:p>
        </p:txBody>
      </p:sp>
      <p:sp>
        <p:nvSpPr>
          <p:cNvPr id="89" name="Tekstin paikkamerkki 88">
            <a:extLst>
              <a:ext uri="{FF2B5EF4-FFF2-40B4-BE49-F238E27FC236}">
                <a16:creationId xmlns:a16="http://schemas.microsoft.com/office/drawing/2014/main" id="{E5A966BC-1CAF-C378-4218-F207EB3F3C1B}"/>
              </a:ext>
              <a:ext uri="{C183D7F6-B498-43B3-948B-1728B52AA6E4}">
                <adec:decorative xmlns:adec="http://schemas.microsoft.com/office/drawing/2017/decorative" val="1"/>
              </a:ext>
            </a:extLst>
          </p:cNvPr>
          <p:cNvSpPr>
            <a:spLocks noGrp="1"/>
          </p:cNvSpPr>
          <p:nvPr>
            <p:ph type="body" sz="quarter" idx="82" hasCustomPrompt="1"/>
          </p:nvPr>
        </p:nvSpPr>
        <p:spPr>
          <a:xfrm flipH="1">
            <a:off x="9304257" y="3869045"/>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90" name="Tekstin paikkamerkki 89">
            <a:extLst>
              <a:ext uri="{FF2B5EF4-FFF2-40B4-BE49-F238E27FC236}">
                <a16:creationId xmlns:a16="http://schemas.microsoft.com/office/drawing/2014/main" id="{D93F6914-0975-D826-EC9B-2DE349DF8473}"/>
              </a:ext>
              <a:ext uri="{C183D7F6-B498-43B3-948B-1728B52AA6E4}">
                <adec:decorative xmlns:adec="http://schemas.microsoft.com/office/drawing/2017/decorative" val="1"/>
              </a:ext>
            </a:extLst>
          </p:cNvPr>
          <p:cNvSpPr>
            <a:spLocks noGrp="1"/>
          </p:cNvSpPr>
          <p:nvPr>
            <p:ph type="body" sz="quarter" idx="83" hasCustomPrompt="1"/>
          </p:nvPr>
        </p:nvSpPr>
        <p:spPr>
          <a:xfrm flipH="1">
            <a:off x="8637169" y="4181067"/>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91" name="Tekstin paikkamerkki 90">
            <a:extLst>
              <a:ext uri="{FF2B5EF4-FFF2-40B4-BE49-F238E27FC236}">
                <a16:creationId xmlns:a16="http://schemas.microsoft.com/office/drawing/2014/main" id="{E00AC6AD-9318-836F-A28D-AC5C448A3A10}"/>
              </a:ext>
              <a:ext uri="{C183D7F6-B498-43B3-948B-1728B52AA6E4}">
                <adec:decorative xmlns:adec="http://schemas.microsoft.com/office/drawing/2017/decorative" val="1"/>
              </a:ext>
            </a:extLst>
          </p:cNvPr>
          <p:cNvSpPr>
            <a:spLocks noGrp="1"/>
          </p:cNvSpPr>
          <p:nvPr>
            <p:ph type="body" sz="quarter" idx="84" hasCustomPrompt="1"/>
          </p:nvPr>
        </p:nvSpPr>
        <p:spPr>
          <a:xfrm>
            <a:off x="9982700" y="4181067"/>
            <a:ext cx="54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92" name="Tekstin paikkamerkki 91">
            <a:extLst>
              <a:ext uri="{FF2B5EF4-FFF2-40B4-BE49-F238E27FC236}">
                <a16:creationId xmlns:a16="http://schemas.microsoft.com/office/drawing/2014/main" id="{F4DE0F64-3E2F-C59F-8E4C-2E1F68712C4C}"/>
              </a:ext>
              <a:ext uri="{C183D7F6-B498-43B3-948B-1728B52AA6E4}">
                <adec:decorative xmlns:adec="http://schemas.microsoft.com/office/drawing/2017/decorative" val="1"/>
              </a:ext>
            </a:extLst>
          </p:cNvPr>
          <p:cNvSpPr>
            <a:spLocks noGrp="1"/>
          </p:cNvSpPr>
          <p:nvPr>
            <p:ph type="body" sz="quarter" idx="85" hasCustomPrompt="1"/>
          </p:nvPr>
        </p:nvSpPr>
        <p:spPr>
          <a:xfrm>
            <a:off x="9693817" y="3869045"/>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93" name="Tekstin paikkamerkki 92">
            <a:extLst>
              <a:ext uri="{FF2B5EF4-FFF2-40B4-BE49-F238E27FC236}">
                <a16:creationId xmlns:a16="http://schemas.microsoft.com/office/drawing/2014/main" id="{95E08CF2-7678-A974-2934-DB94BFED7084}"/>
              </a:ext>
              <a:ext uri="{C183D7F6-B498-43B3-948B-1728B52AA6E4}">
                <adec:decorative xmlns:adec="http://schemas.microsoft.com/office/drawing/2017/decorative" val="1"/>
              </a:ext>
            </a:extLst>
          </p:cNvPr>
          <p:cNvSpPr>
            <a:spLocks noGrp="1"/>
          </p:cNvSpPr>
          <p:nvPr>
            <p:ph type="body" sz="quarter" idx="86" hasCustomPrompt="1"/>
          </p:nvPr>
        </p:nvSpPr>
        <p:spPr>
          <a:xfrm>
            <a:off x="10434840" y="4181067"/>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94" name="Tekstin paikkamerkki 93">
            <a:extLst>
              <a:ext uri="{FF2B5EF4-FFF2-40B4-BE49-F238E27FC236}">
                <a16:creationId xmlns:a16="http://schemas.microsoft.com/office/drawing/2014/main" id="{2D955B2B-1F0E-A7AA-6E16-F51E4B74C5C4}"/>
              </a:ext>
              <a:ext uri="{C183D7F6-B498-43B3-948B-1728B52AA6E4}">
                <adec:decorative xmlns:adec="http://schemas.microsoft.com/office/drawing/2017/decorative" val="1"/>
              </a:ext>
            </a:extLst>
          </p:cNvPr>
          <p:cNvSpPr>
            <a:spLocks noGrp="1"/>
          </p:cNvSpPr>
          <p:nvPr>
            <p:ph type="body" sz="quarter" idx="87" hasCustomPrompt="1"/>
          </p:nvPr>
        </p:nvSpPr>
        <p:spPr>
          <a:xfrm>
            <a:off x="8920183" y="4181067"/>
            <a:ext cx="54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83" name="Tekstin paikkamerkki 82">
            <a:extLst>
              <a:ext uri="{FF2B5EF4-FFF2-40B4-BE49-F238E27FC236}">
                <a16:creationId xmlns:a16="http://schemas.microsoft.com/office/drawing/2014/main" id="{923CCAF8-38E8-1386-19D7-24E82372B7C5}"/>
              </a:ext>
              <a:ext uri="{C183D7F6-B498-43B3-948B-1728B52AA6E4}">
                <adec:decorative xmlns:adec="http://schemas.microsoft.com/office/drawing/2017/decorative" val="1"/>
              </a:ext>
            </a:extLst>
          </p:cNvPr>
          <p:cNvSpPr>
            <a:spLocks noGrp="1"/>
          </p:cNvSpPr>
          <p:nvPr>
            <p:ph type="body" sz="quarter" idx="76" hasCustomPrompt="1"/>
          </p:nvPr>
        </p:nvSpPr>
        <p:spPr>
          <a:xfrm flipH="1">
            <a:off x="2058302" y="3869045"/>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84" name="Tekstin paikkamerkki 83">
            <a:extLst>
              <a:ext uri="{FF2B5EF4-FFF2-40B4-BE49-F238E27FC236}">
                <a16:creationId xmlns:a16="http://schemas.microsoft.com/office/drawing/2014/main" id="{5B885C60-76B7-BB50-1256-08F9CA37178D}"/>
              </a:ext>
              <a:ext uri="{C183D7F6-B498-43B3-948B-1728B52AA6E4}">
                <adec:decorative xmlns:adec="http://schemas.microsoft.com/office/drawing/2017/decorative" val="1"/>
              </a:ext>
            </a:extLst>
          </p:cNvPr>
          <p:cNvSpPr>
            <a:spLocks noGrp="1"/>
          </p:cNvSpPr>
          <p:nvPr>
            <p:ph type="body" sz="quarter" idx="77" hasCustomPrompt="1"/>
          </p:nvPr>
        </p:nvSpPr>
        <p:spPr>
          <a:xfrm flipH="1">
            <a:off x="1391214" y="4181067"/>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85" name="Tekstin paikkamerkki 84">
            <a:extLst>
              <a:ext uri="{FF2B5EF4-FFF2-40B4-BE49-F238E27FC236}">
                <a16:creationId xmlns:a16="http://schemas.microsoft.com/office/drawing/2014/main" id="{F03FBBEA-9167-5B1D-F094-1FAAE0A64EEF}"/>
              </a:ext>
              <a:ext uri="{C183D7F6-B498-43B3-948B-1728B52AA6E4}">
                <adec:decorative xmlns:adec="http://schemas.microsoft.com/office/drawing/2017/decorative" val="1"/>
              </a:ext>
            </a:extLst>
          </p:cNvPr>
          <p:cNvSpPr>
            <a:spLocks noGrp="1"/>
          </p:cNvSpPr>
          <p:nvPr>
            <p:ph type="body" sz="quarter" idx="78" hasCustomPrompt="1"/>
          </p:nvPr>
        </p:nvSpPr>
        <p:spPr>
          <a:xfrm>
            <a:off x="2736745" y="4181067"/>
            <a:ext cx="54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86" name="Tekstin paikkamerkki 85">
            <a:extLst>
              <a:ext uri="{FF2B5EF4-FFF2-40B4-BE49-F238E27FC236}">
                <a16:creationId xmlns:a16="http://schemas.microsoft.com/office/drawing/2014/main" id="{11BE73AB-A449-EFB2-C78B-1F91F2F44DB1}"/>
              </a:ext>
              <a:ext uri="{C183D7F6-B498-43B3-948B-1728B52AA6E4}">
                <adec:decorative xmlns:adec="http://schemas.microsoft.com/office/drawing/2017/decorative" val="1"/>
              </a:ext>
            </a:extLst>
          </p:cNvPr>
          <p:cNvSpPr>
            <a:spLocks noGrp="1"/>
          </p:cNvSpPr>
          <p:nvPr>
            <p:ph type="body" sz="quarter" idx="79" hasCustomPrompt="1"/>
          </p:nvPr>
        </p:nvSpPr>
        <p:spPr>
          <a:xfrm>
            <a:off x="2447862" y="3869045"/>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87" name="Tekstin paikkamerkki 86">
            <a:extLst>
              <a:ext uri="{FF2B5EF4-FFF2-40B4-BE49-F238E27FC236}">
                <a16:creationId xmlns:a16="http://schemas.microsoft.com/office/drawing/2014/main" id="{DA956389-6CBC-D9D9-160F-EBA3D95A5554}"/>
              </a:ext>
              <a:ext uri="{C183D7F6-B498-43B3-948B-1728B52AA6E4}">
                <adec:decorative xmlns:adec="http://schemas.microsoft.com/office/drawing/2017/decorative" val="1"/>
              </a:ext>
            </a:extLst>
          </p:cNvPr>
          <p:cNvSpPr>
            <a:spLocks noGrp="1"/>
          </p:cNvSpPr>
          <p:nvPr>
            <p:ph type="body" sz="quarter" idx="80" hasCustomPrompt="1"/>
          </p:nvPr>
        </p:nvSpPr>
        <p:spPr>
          <a:xfrm>
            <a:off x="3188885" y="4181067"/>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88" name="Tekstin paikkamerkki 87">
            <a:extLst>
              <a:ext uri="{FF2B5EF4-FFF2-40B4-BE49-F238E27FC236}">
                <a16:creationId xmlns:a16="http://schemas.microsoft.com/office/drawing/2014/main" id="{2A2D2782-E4DB-D661-AC9A-73E6F8DD52D6}"/>
              </a:ext>
              <a:ext uri="{C183D7F6-B498-43B3-948B-1728B52AA6E4}">
                <adec:decorative xmlns:adec="http://schemas.microsoft.com/office/drawing/2017/decorative" val="1"/>
              </a:ext>
            </a:extLst>
          </p:cNvPr>
          <p:cNvSpPr>
            <a:spLocks noGrp="1"/>
          </p:cNvSpPr>
          <p:nvPr>
            <p:ph type="body" sz="quarter" idx="81" hasCustomPrompt="1"/>
          </p:nvPr>
        </p:nvSpPr>
        <p:spPr>
          <a:xfrm>
            <a:off x="1674228" y="4181067"/>
            <a:ext cx="54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81" name="Tekstin paikkamerkki 80">
            <a:extLst>
              <a:ext uri="{FF2B5EF4-FFF2-40B4-BE49-F238E27FC236}">
                <a16:creationId xmlns:a16="http://schemas.microsoft.com/office/drawing/2014/main" id="{81537E37-AAC3-D430-6ED2-5149C4FDE338}"/>
              </a:ext>
              <a:ext uri="{C183D7F6-B498-43B3-948B-1728B52AA6E4}">
                <adec:decorative xmlns:adec="http://schemas.microsoft.com/office/drawing/2017/decorative" val="1"/>
              </a:ext>
            </a:extLst>
          </p:cNvPr>
          <p:cNvSpPr>
            <a:spLocks noGrp="1"/>
          </p:cNvSpPr>
          <p:nvPr>
            <p:ph type="body" sz="quarter" idx="74" hasCustomPrompt="1"/>
          </p:nvPr>
        </p:nvSpPr>
        <p:spPr>
          <a:xfrm rot="5400000">
            <a:off x="5016000" y="4156951"/>
            <a:ext cx="216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79" name="Tekstin paikkamerkki 78">
            <a:extLst>
              <a:ext uri="{FF2B5EF4-FFF2-40B4-BE49-F238E27FC236}">
                <a16:creationId xmlns:a16="http://schemas.microsoft.com/office/drawing/2014/main" id="{7D04B5FC-809A-1487-AF7D-14955ED7C7FA}"/>
              </a:ext>
              <a:ext uri="{C183D7F6-B498-43B3-948B-1728B52AA6E4}">
                <adec:decorative xmlns:adec="http://schemas.microsoft.com/office/drawing/2017/decorative" val="1"/>
              </a:ext>
            </a:extLst>
          </p:cNvPr>
          <p:cNvSpPr>
            <a:spLocks noGrp="1"/>
          </p:cNvSpPr>
          <p:nvPr>
            <p:ph type="body" sz="quarter" idx="73" hasCustomPrompt="1"/>
          </p:nvPr>
        </p:nvSpPr>
        <p:spPr>
          <a:xfrm rot="5400000">
            <a:off x="5016000" y="2466287"/>
            <a:ext cx="216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76" name="Tekstin paikkamerkki 75">
            <a:extLst>
              <a:ext uri="{FF2B5EF4-FFF2-40B4-BE49-F238E27FC236}">
                <a16:creationId xmlns:a16="http://schemas.microsoft.com/office/drawing/2014/main" id="{1534B927-71F7-1DC7-0E69-613975ADE721}"/>
              </a:ext>
              <a:ext uri="{C183D7F6-B498-43B3-948B-1728B52AA6E4}">
                <adec:decorative xmlns:adec="http://schemas.microsoft.com/office/drawing/2017/decorative" val="1"/>
              </a:ext>
            </a:extLst>
          </p:cNvPr>
          <p:cNvSpPr>
            <a:spLocks noGrp="1"/>
          </p:cNvSpPr>
          <p:nvPr>
            <p:ph type="body" sz="quarter" idx="70" hasCustomPrompt="1"/>
          </p:nvPr>
        </p:nvSpPr>
        <p:spPr>
          <a:xfrm flipH="1">
            <a:off x="2881060" y="2607391"/>
            <a:ext cx="2803698"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77" name="Tekstin paikkamerkki 76">
            <a:extLst>
              <a:ext uri="{FF2B5EF4-FFF2-40B4-BE49-F238E27FC236}">
                <a16:creationId xmlns:a16="http://schemas.microsoft.com/office/drawing/2014/main" id="{B229C2BC-2166-F914-3DD8-E59606F4479A}"/>
              </a:ext>
              <a:ext uri="{C183D7F6-B498-43B3-948B-1728B52AA6E4}">
                <adec:decorative xmlns:adec="http://schemas.microsoft.com/office/drawing/2017/decorative" val="1"/>
              </a:ext>
            </a:extLst>
          </p:cNvPr>
          <p:cNvSpPr>
            <a:spLocks noGrp="1"/>
          </p:cNvSpPr>
          <p:nvPr>
            <p:ph type="body" sz="quarter" idx="71" hasCustomPrompt="1"/>
          </p:nvPr>
        </p:nvSpPr>
        <p:spPr>
          <a:xfrm flipH="1">
            <a:off x="5681725" y="2295369"/>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78" name="Tekstin paikkamerkki 77">
            <a:extLst>
              <a:ext uri="{FF2B5EF4-FFF2-40B4-BE49-F238E27FC236}">
                <a16:creationId xmlns:a16="http://schemas.microsoft.com/office/drawing/2014/main" id="{01122D6A-E265-0B2A-8DA9-CBB124277A9D}"/>
              </a:ext>
              <a:ext uri="{C183D7F6-B498-43B3-948B-1728B52AA6E4}">
                <adec:decorative xmlns:adec="http://schemas.microsoft.com/office/drawing/2017/decorative" val="1"/>
              </a:ext>
            </a:extLst>
          </p:cNvPr>
          <p:cNvSpPr>
            <a:spLocks noGrp="1"/>
          </p:cNvSpPr>
          <p:nvPr>
            <p:ph type="body" sz="quarter" idx="72" hasCustomPrompt="1"/>
          </p:nvPr>
        </p:nvSpPr>
        <p:spPr>
          <a:xfrm flipH="1">
            <a:off x="2438515" y="2607391"/>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74" name="Tekstin paikkamerkki 73">
            <a:extLst>
              <a:ext uri="{FF2B5EF4-FFF2-40B4-BE49-F238E27FC236}">
                <a16:creationId xmlns:a16="http://schemas.microsoft.com/office/drawing/2014/main" id="{7789DE48-141B-AFFB-2501-1F2E58D97F54}"/>
              </a:ext>
              <a:ext uri="{C183D7F6-B498-43B3-948B-1728B52AA6E4}">
                <adec:decorative xmlns:adec="http://schemas.microsoft.com/office/drawing/2017/decorative" val="1"/>
              </a:ext>
            </a:extLst>
          </p:cNvPr>
          <p:cNvSpPr>
            <a:spLocks noGrp="1"/>
          </p:cNvSpPr>
          <p:nvPr>
            <p:ph type="body" sz="quarter" idx="67" hasCustomPrompt="1"/>
          </p:nvPr>
        </p:nvSpPr>
        <p:spPr>
          <a:xfrm>
            <a:off x="6505100" y="2607391"/>
            <a:ext cx="2803698"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75" name="Tekstin paikkamerkki 74">
            <a:extLst>
              <a:ext uri="{FF2B5EF4-FFF2-40B4-BE49-F238E27FC236}">
                <a16:creationId xmlns:a16="http://schemas.microsoft.com/office/drawing/2014/main" id="{715814DA-998A-E45B-E8A8-F7115D539742}"/>
              </a:ext>
              <a:ext uri="{C183D7F6-B498-43B3-948B-1728B52AA6E4}">
                <adec:decorative xmlns:adec="http://schemas.microsoft.com/office/drawing/2017/decorative" val="1"/>
              </a:ext>
            </a:extLst>
          </p:cNvPr>
          <p:cNvSpPr>
            <a:spLocks noGrp="1"/>
          </p:cNvSpPr>
          <p:nvPr>
            <p:ph type="body" sz="quarter" idx="68" hasCustomPrompt="1"/>
          </p:nvPr>
        </p:nvSpPr>
        <p:spPr>
          <a:xfrm>
            <a:off x="6071285" y="2295369"/>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73" name="Tekstin paikkamerkki 72">
            <a:extLst>
              <a:ext uri="{FF2B5EF4-FFF2-40B4-BE49-F238E27FC236}">
                <a16:creationId xmlns:a16="http://schemas.microsoft.com/office/drawing/2014/main" id="{A88843AA-A81D-A22E-8A4A-4B450C26D219}"/>
              </a:ext>
              <a:ext uri="{C183D7F6-B498-43B3-948B-1728B52AA6E4}">
                <adec:decorative xmlns:adec="http://schemas.microsoft.com/office/drawing/2017/decorative" val="1"/>
              </a:ext>
            </a:extLst>
          </p:cNvPr>
          <p:cNvSpPr>
            <a:spLocks noGrp="1"/>
          </p:cNvSpPr>
          <p:nvPr>
            <p:ph type="body" sz="quarter" idx="69" hasCustomPrompt="1"/>
          </p:nvPr>
        </p:nvSpPr>
        <p:spPr>
          <a:xfrm>
            <a:off x="9308798" y="2607391"/>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13" name="Laatikko">
            <a:extLst>
              <a:ext uri="{FF2B5EF4-FFF2-40B4-BE49-F238E27FC236}">
                <a16:creationId xmlns:a16="http://schemas.microsoft.com/office/drawing/2014/main" id="{A863C22D-214A-7F9D-F1C3-C2FE9C4AA85A}"/>
              </a:ext>
              <a:ext uri="{C183D7F6-B498-43B3-948B-1728B52AA6E4}">
                <adec:decorative xmlns:adec="http://schemas.microsoft.com/office/drawing/2017/decorative" val="1"/>
              </a:ext>
            </a:extLst>
          </p:cNvPr>
          <p:cNvSpPr>
            <a:spLocks noGrp="1"/>
          </p:cNvSpPr>
          <p:nvPr>
            <p:ph type="body" sz="quarter" idx="43" hasCustomPrompt="1"/>
          </p:nvPr>
        </p:nvSpPr>
        <p:spPr>
          <a:xfrm>
            <a:off x="543718" y="1304764"/>
            <a:ext cx="11104564" cy="971711"/>
          </a:xfrm>
          <a:prstGeom prst="roundRect">
            <a:avLst/>
          </a:prstGeom>
          <a:solidFill>
            <a:schemeClr val="accent1"/>
          </a:solidFill>
          <a:ln w="38100">
            <a:solidFill>
              <a:schemeClr val="accent1"/>
            </a:solidFill>
          </a:ln>
        </p:spPr>
        <p:txBody>
          <a:bodyPr anchor="ctr"/>
          <a:lstStyle>
            <a:lvl1pPr marL="0" indent="0" algn="ctr">
              <a:buNone/>
              <a:defRPr sz="2000" b="1">
                <a:solidFill>
                  <a:schemeClr val="bg1"/>
                </a:solidFill>
              </a:defRPr>
            </a:lvl1pPr>
          </a:lstStyle>
          <a:p>
            <a:pPr lvl="0"/>
            <a:r>
              <a:rPr lang="fi-FI" dirty="0"/>
              <a:t> </a:t>
            </a:r>
          </a:p>
        </p:txBody>
      </p:sp>
      <p:sp>
        <p:nvSpPr>
          <p:cNvPr id="39" name="Tekstin paikkamerkki 4">
            <a:extLst>
              <a:ext uri="{FF2B5EF4-FFF2-40B4-BE49-F238E27FC236}">
                <a16:creationId xmlns:a16="http://schemas.microsoft.com/office/drawing/2014/main" id="{E8CFC1B7-CA4F-799B-1995-D4027D98DF4A}"/>
              </a:ext>
              <a:ext uri="{C183D7F6-B498-43B3-948B-1728B52AA6E4}">
                <adec:decorative xmlns:adec="http://schemas.microsoft.com/office/drawing/2017/decorative" val="1"/>
              </a:ext>
            </a:extLst>
          </p:cNvPr>
          <p:cNvSpPr>
            <a:spLocks noGrp="1"/>
          </p:cNvSpPr>
          <p:nvPr>
            <p:ph type="body" sz="quarter" idx="61" hasCustomPrompt="1"/>
          </p:nvPr>
        </p:nvSpPr>
        <p:spPr>
          <a:xfrm>
            <a:off x="1217399" y="2863569"/>
            <a:ext cx="2520000" cy="1080000"/>
          </a:xfrm>
          <a:prstGeom prst="roundRect">
            <a:avLst/>
          </a:prstGeom>
          <a:solidFill>
            <a:schemeClr val="bg2"/>
          </a:solidFill>
          <a:ln w="38100">
            <a:solidFill>
              <a:schemeClr val="accent1"/>
            </a:solidFill>
          </a:ln>
        </p:spPr>
        <p:txBody>
          <a:bodyPr anchor="ctr"/>
          <a:lstStyle>
            <a:lvl1pPr marL="0" indent="0" algn="ctr">
              <a:buNone/>
              <a:defRPr sz="2000" b="1">
                <a:solidFill>
                  <a:schemeClr val="bg1"/>
                </a:solidFill>
              </a:defRPr>
            </a:lvl1pPr>
          </a:lstStyle>
          <a:p>
            <a:pPr lvl="0"/>
            <a:r>
              <a:rPr lang="fi-FI" dirty="0"/>
              <a:t> </a:t>
            </a:r>
          </a:p>
        </p:txBody>
      </p:sp>
      <p:sp>
        <p:nvSpPr>
          <p:cNvPr id="37" name="Tekstin paikkamerkki 4">
            <a:extLst>
              <a:ext uri="{FF2B5EF4-FFF2-40B4-BE49-F238E27FC236}">
                <a16:creationId xmlns:a16="http://schemas.microsoft.com/office/drawing/2014/main" id="{8B77DDF9-7EB7-8F14-FE65-64105BEFDF05}"/>
              </a:ext>
              <a:ext uri="{C183D7F6-B498-43B3-948B-1728B52AA6E4}">
                <adec:decorative xmlns:adec="http://schemas.microsoft.com/office/drawing/2017/decorative" val="1"/>
              </a:ext>
            </a:extLst>
          </p:cNvPr>
          <p:cNvSpPr>
            <a:spLocks noGrp="1"/>
          </p:cNvSpPr>
          <p:nvPr>
            <p:ph type="body" sz="quarter" idx="59" hasCustomPrompt="1"/>
          </p:nvPr>
        </p:nvSpPr>
        <p:spPr>
          <a:xfrm>
            <a:off x="4768850" y="2863569"/>
            <a:ext cx="2654300" cy="1080000"/>
          </a:xfrm>
          <a:prstGeom prst="roundRect">
            <a:avLst/>
          </a:prstGeom>
          <a:solidFill>
            <a:schemeClr val="bg2"/>
          </a:solidFill>
          <a:ln w="38100">
            <a:solidFill>
              <a:schemeClr val="accent1"/>
            </a:solidFill>
          </a:ln>
        </p:spPr>
        <p:txBody>
          <a:bodyPr anchor="ctr"/>
          <a:lstStyle>
            <a:lvl1pPr marL="0" indent="0" algn="ctr">
              <a:buNone/>
              <a:defRPr sz="2000" b="1">
                <a:solidFill>
                  <a:schemeClr val="bg1"/>
                </a:solidFill>
              </a:defRPr>
            </a:lvl1pPr>
          </a:lstStyle>
          <a:p>
            <a:pPr lvl="0"/>
            <a:r>
              <a:rPr lang="fi-FI" dirty="0"/>
              <a:t> </a:t>
            </a:r>
          </a:p>
        </p:txBody>
      </p:sp>
      <p:sp>
        <p:nvSpPr>
          <p:cNvPr id="23" name="Tekstin paikkamerkki 4">
            <a:extLst>
              <a:ext uri="{FF2B5EF4-FFF2-40B4-BE49-F238E27FC236}">
                <a16:creationId xmlns:a16="http://schemas.microsoft.com/office/drawing/2014/main" id="{BAFD726A-69B5-2A2E-72AC-BAB259DBBB90}"/>
              </a:ext>
              <a:ext uri="{C183D7F6-B498-43B3-948B-1728B52AA6E4}">
                <adec:decorative xmlns:adec="http://schemas.microsoft.com/office/drawing/2017/decorative" val="1"/>
              </a:ext>
            </a:extLst>
          </p:cNvPr>
          <p:cNvSpPr>
            <a:spLocks noGrp="1"/>
          </p:cNvSpPr>
          <p:nvPr>
            <p:ph type="body" sz="quarter" idx="47" hasCustomPrompt="1"/>
          </p:nvPr>
        </p:nvSpPr>
        <p:spPr>
          <a:xfrm>
            <a:off x="8452538" y="2863569"/>
            <a:ext cx="2520000" cy="1080000"/>
          </a:xfrm>
          <a:prstGeom prst="roundRect">
            <a:avLst/>
          </a:prstGeom>
          <a:solidFill>
            <a:schemeClr val="bg2"/>
          </a:solidFill>
          <a:ln w="38100">
            <a:solidFill>
              <a:schemeClr val="accent1"/>
            </a:solidFill>
          </a:ln>
        </p:spPr>
        <p:txBody>
          <a:bodyPr anchor="ctr"/>
          <a:lstStyle>
            <a:lvl1pPr marL="0" indent="0" algn="ctr">
              <a:buNone/>
              <a:defRPr sz="2000" b="1">
                <a:solidFill>
                  <a:schemeClr val="bg1"/>
                </a:solidFill>
              </a:defRPr>
            </a:lvl1pPr>
          </a:lstStyle>
          <a:p>
            <a:pPr lvl="0"/>
            <a:r>
              <a:rPr lang="fi-FI" dirty="0"/>
              <a:t> </a:t>
            </a:r>
          </a:p>
        </p:txBody>
      </p:sp>
      <p:sp>
        <p:nvSpPr>
          <p:cNvPr id="41" name="Tekstin paikkamerkki 4">
            <a:extLst>
              <a:ext uri="{FF2B5EF4-FFF2-40B4-BE49-F238E27FC236}">
                <a16:creationId xmlns:a16="http://schemas.microsoft.com/office/drawing/2014/main" id="{2DCC7FF4-59D2-6BAD-7457-5595AB3B275F}"/>
              </a:ext>
              <a:ext uri="{C183D7F6-B498-43B3-948B-1728B52AA6E4}">
                <adec:decorative xmlns:adec="http://schemas.microsoft.com/office/drawing/2017/decorative" val="1"/>
              </a:ext>
            </a:extLst>
          </p:cNvPr>
          <p:cNvSpPr>
            <a:spLocks noGrp="1"/>
          </p:cNvSpPr>
          <p:nvPr>
            <p:ph type="body" sz="quarter" idx="63" hasCustomPrompt="1"/>
          </p:nvPr>
        </p:nvSpPr>
        <p:spPr>
          <a:xfrm>
            <a:off x="557362" y="4530663"/>
            <a:ext cx="1800000" cy="1080000"/>
          </a:xfrm>
          <a:prstGeom prst="roundRect">
            <a:avLst/>
          </a:prstGeom>
          <a:solidFill>
            <a:schemeClr val="bg1"/>
          </a:solidFill>
          <a:ln w="38100">
            <a:solidFill>
              <a:schemeClr val="accent1"/>
            </a:solidFill>
          </a:ln>
        </p:spPr>
        <p:txBody>
          <a:bodyPr anchor="ctr"/>
          <a:lstStyle>
            <a:lvl1pPr marL="0" indent="0" algn="ctr">
              <a:buNone/>
              <a:defRPr sz="2000" b="1">
                <a:solidFill>
                  <a:schemeClr val="bg1"/>
                </a:solidFill>
              </a:defRPr>
            </a:lvl1pPr>
          </a:lstStyle>
          <a:p>
            <a:pPr lvl="0"/>
            <a:r>
              <a:rPr lang="fi-FI" dirty="0"/>
              <a:t> </a:t>
            </a:r>
          </a:p>
        </p:txBody>
      </p:sp>
      <p:sp>
        <p:nvSpPr>
          <p:cNvPr id="43" name="Tekstin paikkamerkki 4">
            <a:extLst>
              <a:ext uri="{FF2B5EF4-FFF2-40B4-BE49-F238E27FC236}">
                <a16:creationId xmlns:a16="http://schemas.microsoft.com/office/drawing/2014/main" id="{E9E2010B-9A17-3064-7A99-F7457F1CA242}"/>
              </a:ext>
              <a:ext uri="{C183D7F6-B498-43B3-948B-1728B52AA6E4}">
                <adec:decorative xmlns:adec="http://schemas.microsoft.com/office/drawing/2017/decorative" val="1"/>
              </a:ext>
            </a:extLst>
          </p:cNvPr>
          <p:cNvSpPr>
            <a:spLocks noGrp="1"/>
          </p:cNvSpPr>
          <p:nvPr>
            <p:ph type="body" sz="quarter" idx="65" hasCustomPrompt="1"/>
          </p:nvPr>
        </p:nvSpPr>
        <p:spPr>
          <a:xfrm>
            <a:off x="2678156" y="4530663"/>
            <a:ext cx="1800000" cy="1080000"/>
          </a:xfrm>
          <a:prstGeom prst="roundRect">
            <a:avLst/>
          </a:prstGeom>
          <a:solidFill>
            <a:schemeClr val="bg1"/>
          </a:solidFill>
          <a:ln w="38100">
            <a:solidFill>
              <a:schemeClr val="accent1"/>
            </a:solidFill>
          </a:ln>
        </p:spPr>
        <p:txBody>
          <a:bodyPr anchor="ctr"/>
          <a:lstStyle>
            <a:lvl1pPr marL="0" indent="0" algn="ctr">
              <a:buNone/>
              <a:defRPr sz="2000" b="1">
                <a:solidFill>
                  <a:schemeClr val="bg1"/>
                </a:solidFill>
              </a:defRPr>
            </a:lvl1pPr>
          </a:lstStyle>
          <a:p>
            <a:pPr lvl="0"/>
            <a:r>
              <a:rPr lang="fi-FI" dirty="0"/>
              <a:t> </a:t>
            </a:r>
          </a:p>
        </p:txBody>
      </p:sp>
      <p:sp>
        <p:nvSpPr>
          <p:cNvPr id="29" name="Tekstin paikkamerkki 4">
            <a:extLst>
              <a:ext uri="{FF2B5EF4-FFF2-40B4-BE49-F238E27FC236}">
                <a16:creationId xmlns:a16="http://schemas.microsoft.com/office/drawing/2014/main" id="{93AEC39E-6686-D2E5-C4BC-C3240C889D21}"/>
              </a:ext>
              <a:ext uri="{C183D7F6-B498-43B3-948B-1728B52AA6E4}">
                <adec:decorative xmlns:adec="http://schemas.microsoft.com/office/drawing/2017/decorative" val="1"/>
              </a:ext>
            </a:extLst>
          </p:cNvPr>
          <p:cNvSpPr>
            <a:spLocks noGrp="1"/>
          </p:cNvSpPr>
          <p:nvPr>
            <p:ph type="body" sz="quarter" idx="53" hasCustomPrompt="1"/>
          </p:nvPr>
        </p:nvSpPr>
        <p:spPr>
          <a:xfrm>
            <a:off x="5196000" y="4530663"/>
            <a:ext cx="1800000" cy="1080000"/>
          </a:xfrm>
          <a:prstGeom prst="roundRect">
            <a:avLst/>
          </a:prstGeom>
          <a:solidFill>
            <a:schemeClr val="bg1"/>
          </a:solidFill>
          <a:ln w="38100">
            <a:solidFill>
              <a:schemeClr val="accent1"/>
            </a:solidFill>
          </a:ln>
        </p:spPr>
        <p:txBody>
          <a:bodyPr anchor="ctr"/>
          <a:lstStyle>
            <a:lvl1pPr marL="0" indent="0" algn="ctr">
              <a:buNone/>
              <a:defRPr sz="2000" b="1">
                <a:solidFill>
                  <a:schemeClr val="bg1"/>
                </a:solidFill>
              </a:defRPr>
            </a:lvl1pPr>
          </a:lstStyle>
          <a:p>
            <a:pPr lvl="0"/>
            <a:r>
              <a:rPr lang="fi-FI" dirty="0"/>
              <a:t> </a:t>
            </a:r>
          </a:p>
        </p:txBody>
      </p:sp>
      <p:sp>
        <p:nvSpPr>
          <p:cNvPr id="31" name="Tekstin paikkamerkki 4">
            <a:extLst>
              <a:ext uri="{FF2B5EF4-FFF2-40B4-BE49-F238E27FC236}">
                <a16:creationId xmlns:a16="http://schemas.microsoft.com/office/drawing/2014/main" id="{D97E7742-B750-000D-9A9B-C219600E8E15}"/>
              </a:ext>
              <a:ext uri="{C183D7F6-B498-43B3-948B-1728B52AA6E4}">
                <adec:decorative xmlns:adec="http://schemas.microsoft.com/office/drawing/2017/decorative" val="1"/>
              </a:ext>
            </a:extLst>
          </p:cNvPr>
          <p:cNvSpPr>
            <a:spLocks noGrp="1"/>
          </p:cNvSpPr>
          <p:nvPr>
            <p:ph type="body" sz="quarter" idx="55" hasCustomPrompt="1"/>
          </p:nvPr>
        </p:nvSpPr>
        <p:spPr>
          <a:xfrm>
            <a:off x="7716180" y="4530663"/>
            <a:ext cx="1800000" cy="1080000"/>
          </a:xfrm>
          <a:prstGeom prst="roundRect">
            <a:avLst/>
          </a:prstGeom>
          <a:solidFill>
            <a:schemeClr val="bg1"/>
          </a:solidFill>
          <a:ln w="38100">
            <a:solidFill>
              <a:schemeClr val="accent1"/>
            </a:solidFill>
          </a:ln>
        </p:spPr>
        <p:txBody>
          <a:bodyPr anchor="ctr"/>
          <a:lstStyle>
            <a:lvl1pPr marL="0" indent="0" algn="ctr">
              <a:buNone/>
              <a:defRPr sz="2000" b="1">
                <a:solidFill>
                  <a:schemeClr val="bg1"/>
                </a:solidFill>
              </a:defRPr>
            </a:lvl1pPr>
          </a:lstStyle>
          <a:p>
            <a:pPr lvl="0"/>
            <a:r>
              <a:rPr lang="fi-FI" dirty="0"/>
              <a:t> </a:t>
            </a:r>
          </a:p>
        </p:txBody>
      </p:sp>
      <p:sp>
        <p:nvSpPr>
          <p:cNvPr id="33" name="Tekstin paikkamerkki 4">
            <a:extLst>
              <a:ext uri="{FF2B5EF4-FFF2-40B4-BE49-F238E27FC236}">
                <a16:creationId xmlns:a16="http://schemas.microsoft.com/office/drawing/2014/main" id="{12F0787C-681B-6A88-7852-2D8BCBEC0D3C}"/>
              </a:ext>
              <a:ext uri="{C183D7F6-B498-43B3-948B-1728B52AA6E4}">
                <adec:decorative xmlns:adec="http://schemas.microsoft.com/office/drawing/2017/decorative" val="1"/>
              </a:ext>
            </a:extLst>
          </p:cNvPr>
          <p:cNvSpPr>
            <a:spLocks noGrp="1"/>
          </p:cNvSpPr>
          <p:nvPr>
            <p:ph type="body" sz="quarter" idx="57" hasCustomPrompt="1"/>
          </p:nvPr>
        </p:nvSpPr>
        <p:spPr>
          <a:xfrm>
            <a:off x="9836974" y="4530663"/>
            <a:ext cx="1800000" cy="1080000"/>
          </a:xfrm>
          <a:prstGeom prst="roundRect">
            <a:avLst/>
          </a:prstGeom>
          <a:solidFill>
            <a:schemeClr val="bg1"/>
          </a:solidFill>
          <a:ln w="38100">
            <a:solidFill>
              <a:schemeClr val="accent1"/>
            </a:solidFill>
          </a:ln>
        </p:spPr>
        <p:txBody>
          <a:bodyPr anchor="ctr"/>
          <a:lstStyle>
            <a:lvl1pPr marL="0" indent="0" algn="ctr">
              <a:buNone/>
              <a:defRPr sz="2000" b="1">
                <a:solidFill>
                  <a:schemeClr val="bg1"/>
                </a:solidFill>
              </a:defRPr>
            </a:lvl1pPr>
          </a:lstStyle>
          <a:p>
            <a:pPr lvl="0"/>
            <a:r>
              <a:rPr lang="fi-FI" dirty="0"/>
              <a:t> </a:t>
            </a:r>
          </a:p>
        </p:txBody>
      </p:sp>
      <p:sp>
        <p:nvSpPr>
          <p:cNvPr id="14" name="Tekstin paikkamerkki 4">
            <a:extLst>
              <a:ext uri="{FF2B5EF4-FFF2-40B4-BE49-F238E27FC236}">
                <a16:creationId xmlns:a16="http://schemas.microsoft.com/office/drawing/2014/main" id="{D47A76B3-AB41-555B-FF3E-5A4D8BF149C5}"/>
              </a:ext>
            </a:extLst>
          </p:cNvPr>
          <p:cNvSpPr>
            <a:spLocks noGrp="1"/>
          </p:cNvSpPr>
          <p:nvPr>
            <p:ph type="body" sz="quarter" idx="44" hasCustomPrompt="1"/>
          </p:nvPr>
        </p:nvSpPr>
        <p:spPr>
          <a:xfrm>
            <a:off x="547686" y="1458956"/>
            <a:ext cx="11096628" cy="663326"/>
          </a:xfrm>
          <a:prstGeom prst="rect">
            <a:avLst/>
          </a:prstGeom>
          <a:noFill/>
        </p:spPr>
        <p:txBody>
          <a:bodyPr anchor="ctr"/>
          <a:lstStyle>
            <a:lvl1pPr marL="0" indent="0" algn="ctr">
              <a:buNone/>
              <a:defRPr sz="3200" b="1">
                <a:solidFill>
                  <a:schemeClr val="bg1"/>
                </a:solidFill>
              </a:defRPr>
            </a:lvl1pPr>
          </a:lstStyle>
          <a:p>
            <a:pPr lvl="0"/>
            <a:r>
              <a:rPr lang="fi-FI" dirty="0"/>
              <a:t>Taso 1</a:t>
            </a:r>
          </a:p>
        </p:txBody>
      </p:sp>
      <p:sp>
        <p:nvSpPr>
          <p:cNvPr id="40" name="Tekstin paikkamerkki 4">
            <a:extLst>
              <a:ext uri="{FF2B5EF4-FFF2-40B4-BE49-F238E27FC236}">
                <a16:creationId xmlns:a16="http://schemas.microsoft.com/office/drawing/2014/main" id="{98520A54-90AE-64F9-7EB0-02AD97541943}"/>
              </a:ext>
            </a:extLst>
          </p:cNvPr>
          <p:cNvSpPr>
            <a:spLocks noGrp="1"/>
          </p:cNvSpPr>
          <p:nvPr>
            <p:ph type="body" sz="quarter" idx="62" hasCustomPrompt="1"/>
          </p:nvPr>
        </p:nvSpPr>
        <p:spPr>
          <a:xfrm>
            <a:off x="1217399" y="3101067"/>
            <a:ext cx="2520000" cy="605004"/>
          </a:xfrm>
          <a:prstGeom prst="rect">
            <a:avLst/>
          </a:prstGeom>
          <a:noFill/>
        </p:spPr>
        <p:txBody>
          <a:bodyPr anchor="ctr"/>
          <a:lstStyle>
            <a:lvl1pPr marL="0" indent="0" algn="ctr">
              <a:buNone/>
              <a:defRPr sz="2400" b="1">
                <a:solidFill>
                  <a:schemeClr val="tx1"/>
                </a:solidFill>
              </a:defRPr>
            </a:lvl1pPr>
          </a:lstStyle>
          <a:p>
            <a:pPr lvl="0"/>
            <a:r>
              <a:rPr lang="fi-FI" dirty="0"/>
              <a:t>Taso 2</a:t>
            </a:r>
          </a:p>
        </p:txBody>
      </p:sp>
      <p:sp>
        <p:nvSpPr>
          <p:cNvPr id="38" name="Tekstin paikkamerkki 4">
            <a:extLst>
              <a:ext uri="{FF2B5EF4-FFF2-40B4-BE49-F238E27FC236}">
                <a16:creationId xmlns:a16="http://schemas.microsoft.com/office/drawing/2014/main" id="{5328412C-9D82-560C-AD32-3D43844DDDD7}"/>
              </a:ext>
            </a:extLst>
          </p:cNvPr>
          <p:cNvSpPr>
            <a:spLocks noGrp="1"/>
          </p:cNvSpPr>
          <p:nvPr>
            <p:ph type="body" sz="quarter" idx="60" hasCustomPrompt="1"/>
          </p:nvPr>
        </p:nvSpPr>
        <p:spPr>
          <a:xfrm>
            <a:off x="4768850" y="3101067"/>
            <a:ext cx="2654300" cy="605004"/>
          </a:xfrm>
          <a:prstGeom prst="rect">
            <a:avLst/>
          </a:prstGeom>
          <a:noFill/>
        </p:spPr>
        <p:txBody>
          <a:bodyPr anchor="ctr"/>
          <a:lstStyle>
            <a:lvl1pPr marL="0" indent="0" algn="ctr">
              <a:buNone/>
              <a:defRPr sz="2400" b="1">
                <a:solidFill>
                  <a:schemeClr val="tx1"/>
                </a:solidFill>
              </a:defRPr>
            </a:lvl1pPr>
          </a:lstStyle>
          <a:p>
            <a:pPr lvl="0"/>
            <a:r>
              <a:rPr lang="fi-FI" dirty="0"/>
              <a:t>Taso 2</a:t>
            </a:r>
          </a:p>
        </p:txBody>
      </p:sp>
      <p:sp>
        <p:nvSpPr>
          <p:cNvPr id="24" name="Tekstin paikkamerkki 4">
            <a:extLst>
              <a:ext uri="{FF2B5EF4-FFF2-40B4-BE49-F238E27FC236}">
                <a16:creationId xmlns:a16="http://schemas.microsoft.com/office/drawing/2014/main" id="{9B8B7F45-88CB-97B3-49D2-5369D17A88E9}"/>
              </a:ext>
            </a:extLst>
          </p:cNvPr>
          <p:cNvSpPr>
            <a:spLocks noGrp="1"/>
          </p:cNvSpPr>
          <p:nvPr>
            <p:ph type="body" sz="quarter" idx="48" hasCustomPrompt="1"/>
          </p:nvPr>
        </p:nvSpPr>
        <p:spPr>
          <a:xfrm>
            <a:off x="8452538" y="3101067"/>
            <a:ext cx="2520000" cy="605004"/>
          </a:xfrm>
          <a:prstGeom prst="rect">
            <a:avLst/>
          </a:prstGeom>
          <a:noFill/>
        </p:spPr>
        <p:txBody>
          <a:bodyPr anchor="ctr"/>
          <a:lstStyle>
            <a:lvl1pPr marL="0" indent="0" algn="ctr">
              <a:buNone/>
              <a:defRPr sz="2400" b="1">
                <a:solidFill>
                  <a:schemeClr val="tx1"/>
                </a:solidFill>
              </a:defRPr>
            </a:lvl1pPr>
          </a:lstStyle>
          <a:p>
            <a:pPr lvl="0"/>
            <a:r>
              <a:rPr lang="fi-FI" dirty="0"/>
              <a:t>Taso 2</a:t>
            </a:r>
          </a:p>
        </p:txBody>
      </p:sp>
      <p:sp>
        <p:nvSpPr>
          <p:cNvPr id="42" name="Tekstin paikkamerkki 4">
            <a:extLst>
              <a:ext uri="{FF2B5EF4-FFF2-40B4-BE49-F238E27FC236}">
                <a16:creationId xmlns:a16="http://schemas.microsoft.com/office/drawing/2014/main" id="{78F96F63-05A2-8D10-94F3-63DBBA37D7BF}"/>
              </a:ext>
            </a:extLst>
          </p:cNvPr>
          <p:cNvSpPr>
            <a:spLocks noGrp="1"/>
          </p:cNvSpPr>
          <p:nvPr>
            <p:ph type="body" sz="quarter" idx="64" hasCustomPrompt="1"/>
          </p:nvPr>
        </p:nvSpPr>
        <p:spPr>
          <a:xfrm>
            <a:off x="557362" y="4768161"/>
            <a:ext cx="1800000" cy="605004"/>
          </a:xfrm>
          <a:prstGeom prst="rect">
            <a:avLst/>
          </a:prstGeom>
          <a:noFill/>
        </p:spPr>
        <p:txBody>
          <a:bodyPr anchor="ctr"/>
          <a:lstStyle>
            <a:lvl1pPr marL="0" indent="0" algn="ctr">
              <a:buNone/>
              <a:defRPr sz="1800" b="1">
                <a:solidFill>
                  <a:schemeClr val="tx1"/>
                </a:solidFill>
              </a:defRPr>
            </a:lvl1pPr>
          </a:lstStyle>
          <a:p>
            <a:pPr lvl="0"/>
            <a:r>
              <a:rPr lang="fi-FI" dirty="0"/>
              <a:t>Taso 3</a:t>
            </a:r>
          </a:p>
        </p:txBody>
      </p:sp>
      <p:sp>
        <p:nvSpPr>
          <p:cNvPr id="44" name="Tekstin paikkamerkki 4">
            <a:extLst>
              <a:ext uri="{FF2B5EF4-FFF2-40B4-BE49-F238E27FC236}">
                <a16:creationId xmlns:a16="http://schemas.microsoft.com/office/drawing/2014/main" id="{78E20D8F-FC99-4AA1-3AF1-6DE227713D61}"/>
              </a:ext>
            </a:extLst>
          </p:cNvPr>
          <p:cNvSpPr>
            <a:spLocks noGrp="1"/>
          </p:cNvSpPr>
          <p:nvPr>
            <p:ph type="body" sz="quarter" idx="66" hasCustomPrompt="1"/>
          </p:nvPr>
        </p:nvSpPr>
        <p:spPr>
          <a:xfrm>
            <a:off x="2678156" y="4768161"/>
            <a:ext cx="1800000" cy="605004"/>
          </a:xfrm>
          <a:prstGeom prst="rect">
            <a:avLst/>
          </a:prstGeom>
          <a:noFill/>
        </p:spPr>
        <p:txBody>
          <a:bodyPr anchor="ctr"/>
          <a:lstStyle>
            <a:lvl1pPr marL="0" indent="0" algn="ctr">
              <a:buNone/>
              <a:defRPr sz="1800" b="1">
                <a:solidFill>
                  <a:schemeClr val="tx1"/>
                </a:solidFill>
              </a:defRPr>
            </a:lvl1pPr>
          </a:lstStyle>
          <a:p>
            <a:pPr lvl="0"/>
            <a:r>
              <a:rPr lang="fi-FI" dirty="0"/>
              <a:t>Taso 3</a:t>
            </a:r>
          </a:p>
        </p:txBody>
      </p:sp>
      <p:sp>
        <p:nvSpPr>
          <p:cNvPr id="30" name="Tekstin paikkamerkki 4">
            <a:extLst>
              <a:ext uri="{FF2B5EF4-FFF2-40B4-BE49-F238E27FC236}">
                <a16:creationId xmlns:a16="http://schemas.microsoft.com/office/drawing/2014/main" id="{E4493340-F5CB-1E09-C06E-976AF081BB00}"/>
              </a:ext>
            </a:extLst>
          </p:cNvPr>
          <p:cNvSpPr>
            <a:spLocks noGrp="1"/>
          </p:cNvSpPr>
          <p:nvPr>
            <p:ph type="body" sz="quarter" idx="54" hasCustomPrompt="1"/>
          </p:nvPr>
        </p:nvSpPr>
        <p:spPr>
          <a:xfrm>
            <a:off x="5196000" y="4768161"/>
            <a:ext cx="1800000" cy="605004"/>
          </a:xfrm>
          <a:prstGeom prst="rect">
            <a:avLst/>
          </a:prstGeom>
          <a:noFill/>
        </p:spPr>
        <p:txBody>
          <a:bodyPr anchor="ctr"/>
          <a:lstStyle>
            <a:lvl1pPr marL="0" indent="0" algn="ctr">
              <a:buNone/>
              <a:defRPr sz="1800" b="1">
                <a:solidFill>
                  <a:schemeClr val="tx1"/>
                </a:solidFill>
              </a:defRPr>
            </a:lvl1pPr>
          </a:lstStyle>
          <a:p>
            <a:pPr lvl="0"/>
            <a:r>
              <a:rPr lang="fi-FI" dirty="0"/>
              <a:t>Taso 3</a:t>
            </a:r>
          </a:p>
        </p:txBody>
      </p:sp>
      <p:sp>
        <p:nvSpPr>
          <p:cNvPr id="32" name="Tekstin paikkamerkki 4">
            <a:extLst>
              <a:ext uri="{FF2B5EF4-FFF2-40B4-BE49-F238E27FC236}">
                <a16:creationId xmlns:a16="http://schemas.microsoft.com/office/drawing/2014/main" id="{80A6C1CD-9928-CE00-0361-761265A0AA29}"/>
              </a:ext>
            </a:extLst>
          </p:cNvPr>
          <p:cNvSpPr>
            <a:spLocks noGrp="1"/>
          </p:cNvSpPr>
          <p:nvPr>
            <p:ph type="body" sz="quarter" idx="56" hasCustomPrompt="1"/>
          </p:nvPr>
        </p:nvSpPr>
        <p:spPr>
          <a:xfrm>
            <a:off x="7716180" y="4768161"/>
            <a:ext cx="1800000" cy="605004"/>
          </a:xfrm>
          <a:prstGeom prst="rect">
            <a:avLst/>
          </a:prstGeom>
          <a:noFill/>
        </p:spPr>
        <p:txBody>
          <a:bodyPr anchor="ctr"/>
          <a:lstStyle>
            <a:lvl1pPr marL="0" indent="0" algn="ctr">
              <a:buNone/>
              <a:defRPr sz="1800" b="1">
                <a:solidFill>
                  <a:schemeClr val="tx1"/>
                </a:solidFill>
              </a:defRPr>
            </a:lvl1pPr>
          </a:lstStyle>
          <a:p>
            <a:pPr lvl="0"/>
            <a:r>
              <a:rPr lang="fi-FI" dirty="0"/>
              <a:t>Taso 3</a:t>
            </a:r>
          </a:p>
        </p:txBody>
      </p:sp>
      <p:sp>
        <p:nvSpPr>
          <p:cNvPr id="36" name="Tekstin paikkamerkki 4">
            <a:extLst>
              <a:ext uri="{FF2B5EF4-FFF2-40B4-BE49-F238E27FC236}">
                <a16:creationId xmlns:a16="http://schemas.microsoft.com/office/drawing/2014/main" id="{9D6FD00F-9EF1-A734-8A1F-9935A9D09FE8}"/>
              </a:ext>
            </a:extLst>
          </p:cNvPr>
          <p:cNvSpPr>
            <a:spLocks noGrp="1"/>
          </p:cNvSpPr>
          <p:nvPr>
            <p:ph type="body" sz="quarter" idx="58" hasCustomPrompt="1"/>
          </p:nvPr>
        </p:nvSpPr>
        <p:spPr>
          <a:xfrm>
            <a:off x="9836974" y="4768161"/>
            <a:ext cx="1800000" cy="605004"/>
          </a:xfrm>
          <a:prstGeom prst="rect">
            <a:avLst/>
          </a:prstGeom>
          <a:noFill/>
        </p:spPr>
        <p:txBody>
          <a:bodyPr anchor="ctr"/>
          <a:lstStyle>
            <a:lvl1pPr marL="0" indent="0" algn="ctr">
              <a:buNone/>
              <a:defRPr sz="1800" b="1">
                <a:solidFill>
                  <a:schemeClr val="tx1"/>
                </a:solidFill>
              </a:defRPr>
            </a:lvl1pPr>
          </a:lstStyle>
          <a:p>
            <a:pPr lvl="0"/>
            <a:r>
              <a:rPr lang="fi-FI" dirty="0"/>
              <a:t>Taso 3</a:t>
            </a:r>
          </a:p>
        </p:txBody>
      </p:sp>
      <p:sp>
        <p:nvSpPr>
          <p:cNvPr id="4" name="Tekstin paikkamerkki 1">
            <a:extLst>
              <a:ext uri="{FF2B5EF4-FFF2-40B4-BE49-F238E27FC236}">
                <a16:creationId xmlns:a16="http://schemas.microsoft.com/office/drawing/2014/main" id="{29E8E88B-9B25-6FE6-02A7-D4B09B27E9E8}"/>
              </a:ext>
            </a:extLst>
          </p:cNvPr>
          <p:cNvSpPr>
            <a:spLocks noGrp="1"/>
          </p:cNvSpPr>
          <p:nvPr>
            <p:ph type="body" sz="quarter" idx="14" hasCustomPrompt="1"/>
          </p:nvPr>
        </p:nvSpPr>
        <p:spPr>
          <a:xfrm>
            <a:off x="1595500" y="5772579"/>
            <a:ext cx="9109012" cy="475820"/>
          </a:xfrm>
        </p:spPr>
        <p:txBody>
          <a:bodyPr tIns="0" anchor="t"/>
          <a:lstStyle>
            <a:lvl1pPr marL="0" indent="0" algn="ctr">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Organisaatiokaavio on organisaation, kuten yrityksen, kaupungin tai muun yhteisön rakennetta kuvaava esitys. Se näyttää organisaation eri osat ja niiden väliset suhteet, ja auttaa hahmottamaan näiden vastuualueita ja hierarkiaa.</a:t>
            </a:r>
          </a:p>
        </p:txBody>
      </p:sp>
      <p:sp>
        <p:nvSpPr>
          <p:cNvPr id="7" name="Alatunnisteen paikkamerkki 6">
            <a:extLst>
              <a:ext uri="{FF2B5EF4-FFF2-40B4-BE49-F238E27FC236}">
                <a16:creationId xmlns:a16="http://schemas.microsoft.com/office/drawing/2014/main" id="{BAF64577-A186-1CE8-B489-C2FBFE0A3CCD}"/>
              </a:ext>
            </a:extLst>
          </p:cNvPr>
          <p:cNvSpPr>
            <a:spLocks noGrp="1"/>
          </p:cNvSpPr>
          <p:nvPr>
            <p:ph type="ftr" sz="quarter" idx="28"/>
          </p:nvPr>
        </p:nvSpPr>
        <p:spPr/>
        <p:txBody>
          <a:bodyPr/>
          <a:lstStyle/>
          <a:p>
            <a:endParaRPr lang="fi-FI" dirty="0"/>
          </a:p>
        </p:txBody>
      </p:sp>
      <p:sp>
        <p:nvSpPr>
          <p:cNvPr id="6" name="Päivämäärän paikkamerkki 5">
            <a:extLst>
              <a:ext uri="{FF2B5EF4-FFF2-40B4-BE49-F238E27FC236}">
                <a16:creationId xmlns:a16="http://schemas.microsoft.com/office/drawing/2014/main" id="{BA743619-D424-8006-9CD9-AAC6CD7D4BCA}"/>
              </a:ext>
            </a:extLst>
          </p:cNvPr>
          <p:cNvSpPr>
            <a:spLocks noGrp="1"/>
          </p:cNvSpPr>
          <p:nvPr>
            <p:ph type="dt" sz="half" idx="27"/>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B18C96AF-0A35-6C75-4205-74D747E10D08}"/>
              </a:ext>
            </a:extLst>
          </p:cNvPr>
          <p:cNvSpPr>
            <a:spLocks noGrp="1"/>
          </p:cNvSpPr>
          <p:nvPr>
            <p:ph type="sldNum" sz="quarter" idx="29"/>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D89DE00A-7654-9E00-0C9B-92E07599CBB0}"/>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472851376"/>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4"/>
            <a:ext cx="5386917" cy="639763"/>
          </a:xfrm>
        </p:spPr>
        <p:txBody>
          <a:bodyPr anchor="b"/>
          <a:lstStyle>
            <a:lvl1pPr marL="0" indent="0">
              <a:buNone/>
              <a:defRPr sz="3199" b="1"/>
            </a:lvl1pPr>
            <a:lvl2pPr marL="609422" indent="0">
              <a:buNone/>
              <a:defRPr sz="2666" b="1"/>
            </a:lvl2pPr>
            <a:lvl3pPr marL="1218845" indent="0">
              <a:buNone/>
              <a:defRPr sz="2399" b="1"/>
            </a:lvl3pPr>
            <a:lvl4pPr marL="1828267" indent="0">
              <a:buNone/>
              <a:defRPr sz="2133" b="1"/>
            </a:lvl4pPr>
            <a:lvl5pPr marL="2437689" indent="0">
              <a:buNone/>
              <a:defRPr sz="2133" b="1"/>
            </a:lvl5pPr>
            <a:lvl6pPr marL="3047111" indent="0">
              <a:buNone/>
              <a:defRPr sz="2133" b="1"/>
            </a:lvl6pPr>
            <a:lvl7pPr marL="3656534" indent="0">
              <a:buNone/>
              <a:defRPr sz="2133" b="1"/>
            </a:lvl7pPr>
            <a:lvl8pPr marL="4265955" indent="0">
              <a:buNone/>
              <a:defRPr sz="2133" b="1"/>
            </a:lvl8pPr>
            <a:lvl9pPr marL="4875378" indent="0">
              <a:buNone/>
              <a:defRPr sz="2133"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3199"/>
            </a:lvl1pPr>
            <a:lvl2pPr>
              <a:defRPr sz="2666"/>
            </a:lvl2pPr>
            <a:lvl3pPr>
              <a:defRPr sz="2399"/>
            </a:lvl3pPr>
            <a:lvl4pPr>
              <a:defRPr sz="2133"/>
            </a:lvl4pPr>
            <a:lvl5pPr>
              <a:defRPr sz="2133"/>
            </a:lvl5pPr>
            <a:lvl6pPr>
              <a:defRPr sz="2133"/>
            </a:lvl6pPr>
            <a:lvl7pPr>
              <a:defRPr sz="2133"/>
            </a:lvl7pPr>
            <a:lvl8pPr>
              <a:defRPr sz="2133"/>
            </a:lvl8pPr>
            <a:lvl9pPr>
              <a:defRPr sz="21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70" y="1535114"/>
            <a:ext cx="5389033" cy="639763"/>
          </a:xfrm>
        </p:spPr>
        <p:txBody>
          <a:bodyPr anchor="b"/>
          <a:lstStyle>
            <a:lvl1pPr marL="0" indent="0">
              <a:buNone/>
              <a:defRPr sz="3199" b="1"/>
            </a:lvl1pPr>
            <a:lvl2pPr marL="609422" indent="0">
              <a:buNone/>
              <a:defRPr sz="2666" b="1"/>
            </a:lvl2pPr>
            <a:lvl3pPr marL="1218845" indent="0">
              <a:buNone/>
              <a:defRPr sz="2399" b="1"/>
            </a:lvl3pPr>
            <a:lvl4pPr marL="1828267" indent="0">
              <a:buNone/>
              <a:defRPr sz="2133" b="1"/>
            </a:lvl4pPr>
            <a:lvl5pPr marL="2437689" indent="0">
              <a:buNone/>
              <a:defRPr sz="2133" b="1"/>
            </a:lvl5pPr>
            <a:lvl6pPr marL="3047111" indent="0">
              <a:buNone/>
              <a:defRPr sz="2133" b="1"/>
            </a:lvl6pPr>
            <a:lvl7pPr marL="3656534" indent="0">
              <a:buNone/>
              <a:defRPr sz="2133" b="1"/>
            </a:lvl7pPr>
            <a:lvl8pPr marL="4265955" indent="0">
              <a:buNone/>
              <a:defRPr sz="2133" b="1"/>
            </a:lvl8pPr>
            <a:lvl9pPr marL="4875378" indent="0">
              <a:buNone/>
              <a:defRPr sz="2133" b="1"/>
            </a:lvl9pPr>
          </a:lstStyle>
          <a:p>
            <a:pPr lvl="0"/>
            <a:r>
              <a:rPr lang="en-US"/>
              <a:t>Click to edit Master text styles</a:t>
            </a:r>
          </a:p>
        </p:txBody>
      </p:sp>
      <p:sp>
        <p:nvSpPr>
          <p:cNvPr id="6" name="Content Placeholder 5"/>
          <p:cNvSpPr>
            <a:spLocks noGrp="1"/>
          </p:cNvSpPr>
          <p:nvPr>
            <p:ph sz="quarter" idx="4"/>
          </p:nvPr>
        </p:nvSpPr>
        <p:spPr>
          <a:xfrm>
            <a:off x="6193370" y="2174875"/>
            <a:ext cx="5389033" cy="3951288"/>
          </a:xfrm>
        </p:spPr>
        <p:txBody>
          <a:bodyPr/>
          <a:lstStyle>
            <a:lvl1pPr>
              <a:defRPr sz="3199"/>
            </a:lvl1pPr>
            <a:lvl2pPr>
              <a:defRPr sz="2666"/>
            </a:lvl2pPr>
            <a:lvl3pPr>
              <a:defRPr sz="2399"/>
            </a:lvl3pPr>
            <a:lvl4pPr>
              <a:defRPr sz="2133"/>
            </a:lvl4pPr>
            <a:lvl5pPr>
              <a:defRPr sz="2133"/>
            </a:lvl5pPr>
            <a:lvl6pPr>
              <a:defRPr sz="2133"/>
            </a:lvl6pPr>
            <a:lvl7pPr>
              <a:defRPr sz="2133"/>
            </a:lvl7pPr>
            <a:lvl8pPr>
              <a:defRPr sz="2133"/>
            </a:lvl8pPr>
            <a:lvl9pPr>
              <a:defRPr sz="21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FD1176A7-B091-469C-82C8-89C693043C40}" type="datetimeFigureOut">
              <a:rPr lang="en-US" smtClean="0">
                <a:solidFill>
                  <a:prstClr val="black">
                    <a:tint val="75000"/>
                  </a:prstClr>
                </a:solidFill>
              </a:rPr>
              <a:pPr/>
              <a:t>12/8/2025</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5939B1FA-81F2-4940-9AF3-5EAFB5D6669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31582320"/>
      </p:ext>
    </p:extLst>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p>
            <a:fld id="{FD1176A7-B091-469C-82C8-89C693043C40}" type="datetimeFigureOut">
              <a:rPr lang="en-US" smtClean="0">
                <a:solidFill>
                  <a:prstClr val="black">
                    <a:tint val="75000"/>
                  </a:prstClr>
                </a:solidFill>
              </a:rPr>
              <a:pPr/>
              <a:t>12/8/2025</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5939B1FA-81F2-4940-9AF3-5EAFB5D6669B}" type="slidenum">
              <a:rPr lang="en-US" smtClean="0">
                <a:solidFill>
                  <a:prstClr val="black">
                    <a:tint val="75000"/>
                  </a:prstClr>
                </a:solidFill>
              </a:rPr>
              <a:pPr/>
              <a:t>‹#›</a:t>
            </a:fld>
            <a:endParaRPr lang="en-US">
              <a:solidFill>
                <a:prstClr val="black">
                  <a:tint val="75000"/>
                </a:prstClr>
              </a:solidFill>
            </a:endParaRPr>
          </a:p>
        </p:txBody>
      </p:sp>
      <p:sp>
        <p:nvSpPr>
          <p:cNvPr id="6" name="Title 1"/>
          <p:cNvSpPr>
            <a:spLocks noGrp="1"/>
          </p:cNvSpPr>
          <p:nvPr>
            <p:ph type="title"/>
          </p:nvPr>
        </p:nvSpPr>
        <p:spPr>
          <a:xfrm>
            <a:off x="609600" y="274641"/>
            <a:ext cx="10972801" cy="715961"/>
          </a:xfrm>
        </p:spPr>
        <p:txBody>
          <a:bodyPr>
            <a:normAutofit/>
          </a:bodyPr>
          <a:lstStyle>
            <a:lvl1pPr algn="l">
              <a:defRPr sz="3732">
                <a:solidFill>
                  <a:schemeClr val="tx1">
                    <a:lumMod val="65000"/>
                    <a:lumOff val="35000"/>
                  </a:schemeClr>
                </a:solidFill>
              </a:defRPr>
            </a:lvl1pPr>
          </a:lstStyle>
          <a:p>
            <a:r>
              <a:rPr lang="en-US"/>
              <a:t>Click to edit Master title style</a:t>
            </a:r>
          </a:p>
        </p:txBody>
      </p:sp>
    </p:spTree>
    <p:extLst>
      <p:ext uri="{BB962C8B-B14F-4D97-AF65-F5344CB8AC3E}">
        <p14:creationId xmlns:p14="http://schemas.microsoft.com/office/powerpoint/2010/main" val="1876568524"/>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p>
            <a:fld id="{FD1176A7-B091-469C-82C8-89C693043C40}" type="datetimeFigureOut">
              <a:rPr lang="en-US" smtClean="0">
                <a:solidFill>
                  <a:prstClr val="black">
                    <a:tint val="75000"/>
                  </a:prstClr>
                </a:solidFill>
              </a:rPr>
              <a:pPr/>
              <a:t>12/8/2025</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5939B1FA-81F2-4940-9AF3-5EAFB5D6669B}" type="slidenum">
              <a:rPr lang="en-US" smtClean="0">
                <a:solidFill>
                  <a:prstClr val="black">
                    <a:tint val="75000"/>
                  </a:prstClr>
                </a:solidFill>
              </a:rPr>
              <a:pPr/>
              <a:t>‹#›</a:t>
            </a:fld>
            <a:endParaRPr lang="en-US">
              <a:solidFill>
                <a:prstClr val="black">
                  <a:tint val="75000"/>
                </a:prstClr>
              </a:solidFill>
            </a:endParaRPr>
          </a:p>
        </p:txBody>
      </p:sp>
      <p:sp>
        <p:nvSpPr>
          <p:cNvPr id="6" name="Title 1"/>
          <p:cNvSpPr>
            <a:spLocks noGrp="1"/>
          </p:cNvSpPr>
          <p:nvPr>
            <p:ph type="title"/>
          </p:nvPr>
        </p:nvSpPr>
        <p:spPr>
          <a:xfrm>
            <a:off x="609600" y="274641"/>
            <a:ext cx="10972801" cy="715961"/>
          </a:xfrm>
        </p:spPr>
        <p:txBody>
          <a:bodyPr>
            <a:normAutofit/>
          </a:bodyPr>
          <a:lstStyle>
            <a:lvl1pPr algn="l">
              <a:defRPr sz="3732">
                <a:solidFill>
                  <a:schemeClr val="bg1">
                    <a:lumMod val="50000"/>
                  </a:schemeClr>
                </a:solidFill>
              </a:defRPr>
            </a:lvl1pPr>
          </a:lstStyle>
          <a:p>
            <a:r>
              <a:rPr lang="en-US"/>
              <a:t>Click to edit Master title style</a:t>
            </a:r>
          </a:p>
        </p:txBody>
      </p:sp>
      <p:sp>
        <p:nvSpPr>
          <p:cNvPr id="7" name="Text Placeholder 9"/>
          <p:cNvSpPr>
            <a:spLocks noGrp="1"/>
          </p:cNvSpPr>
          <p:nvPr>
            <p:ph type="body" sz="quarter" idx="13" hasCustomPrompt="1"/>
          </p:nvPr>
        </p:nvSpPr>
        <p:spPr>
          <a:xfrm>
            <a:off x="609600" y="990600"/>
            <a:ext cx="10972801" cy="508000"/>
          </a:xfrm>
        </p:spPr>
        <p:txBody>
          <a:bodyPr>
            <a:noAutofit/>
          </a:bodyPr>
          <a:lstStyle>
            <a:lvl1pPr marL="0" indent="0">
              <a:buNone/>
              <a:defRPr sz="1866">
                <a:solidFill>
                  <a:schemeClr val="bg1">
                    <a:lumMod val="50000"/>
                  </a:schemeClr>
                </a:solidFill>
              </a:defRPr>
            </a:lvl1pPr>
          </a:lstStyle>
          <a:p>
            <a:pPr lvl="0"/>
            <a:r>
              <a:rPr lang="en-US"/>
              <a:t>Subtitle</a:t>
            </a:r>
          </a:p>
        </p:txBody>
      </p:sp>
    </p:spTree>
    <p:extLst>
      <p:ext uri="{BB962C8B-B14F-4D97-AF65-F5344CB8AC3E}">
        <p14:creationId xmlns:p14="http://schemas.microsoft.com/office/powerpoint/2010/main" val="1102328920"/>
      </p:ext>
    </p:extLst>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FD1176A7-B091-469C-82C8-89C693043C40}" type="datetimeFigureOut">
              <a:rPr lang="en-US" smtClean="0">
                <a:solidFill>
                  <a:prstClr val="black">
                    <a:tint val="75000"/>
                  </a:prstClr>
                </a:solidFill>
              </a:rPr>
              <a:pPr/>
              <a:t>12/8/2025</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5939B1FA-81F2-4940-9AF3-5EAFB5D6669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478582898"/>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4" y="273050"/>
            <a:ext cx="4011084" cy="1162051"/>
          </a:xfrm>
        </p:spPr>
        <p:txBody>
          <a:bodyPr anchor="b"/>
          <a:lstStyle>
            <a:lvl1pPr algn="l">
              <a:defRPr sz="2666" b="1"/>
            </a:lvl1pPr>
          </a:lstStyle>
          <a:p>
            <a:r>
              <a:rPr lang="en-US"/>
              <a:t>Click to edit Master title style</a:t>
            </a:r>
          </a:p>
        </p:txBody>
      </p:sp>
      <p:sp>
        <p:nvSpPr>
          <p:cNvPr id="3" name="Content Placeholder 2"/>
          <p:cNvSpPr>
            <a:spLocks noGrp="1"/>
          </p:cNvSpPr>
          <p:nvPr>
            <p:ph idx="1"/>
          </p:nvPr>
        </p:nvSpPr>
        <p:spPr>
          <a:xfrm>
            <a:off x="4766733" y="273054"/>
            <a:ext cx="6815667" cy="5853113"/>
          </a:xfrm>
        </p:spPr>
        <p:txBody>
          <a:bodyPr/>
          <a:lstStyle>
            <a:lvl1pPr>
              <a:defRPr sz="4266"/>
            </a:lvl1pPr>
            <a:lvl2pPr>
              <a:defRPr sz="3732"/>
            </a:lvl2pPr>
            <a:lvl3pPr>
              <a:defRPr sz="3199"/>
            </a:lvl3pPr>
            <a:lvl4pPr>
              <a:defRPr sz="2666"/>
            </a:lvl4pPr>
            <a:lvl5pPr>
              <a:defRPr sz="2666"/>
            </a:lvl5pPr>
            <a:lvl6pPr>
              <a:defRPr sz="2666"/>
            </a:lvl6pPr>
            <a:lvl7pPr>
              <a:defRPr sz="2666"/>
            </a:lvl7pPr>
            <a:lvl8pPr>
              <a:defRPr sz="2666"/>
            </a:lvl8pPr>
            <a:lvl9pPr>
              <a:defRPr sz="266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4" y="1435103"/>
            <a:ext cx="4011084" cy="4691063"/>
          </a:xfrm>
        </p:spPr>
        <p:txBody>
          <a:bodyPr/>
          <a:lstStyle>
            <a:lvl1pPr marL="0" indent="0">
              <a:buNone/>
              <a:defRPr sz="1866"/>
            </a:lvl1pPr>
            <a:lvl2pPr marL="609422" indent="0">
              <a:buNone/>
              <a:defRPr sz="1600"/>
            </a:lvl2pPr>
            <a:lvl3pPr marL="1218845" indent="0">
              <a:buNone/>
              <a:defRPr sz="1333"/>
            </a:lvl3pPr>
            <a:lvl4pPr marL="1828267" indent="0">
              <a:buNone/>
              <a:defRPr sz="1200"/>
            </a:lvl4pPr>
            <a:lvl5pPr marL="2437689" indent="0">
              <a:buNone/>
              <a:defRPr sz="1200"/>
            </a:lvl5pPr>
            <a:lvl6pPr marL="3047111" indent="0">
              <a:buNone/>
              <a:defRPr sz="1200"/>
            </a:lvl6pPr>
            <a:lvl7pPr marL="3656534" indent="0">
              <a:buNone/>
              <a:defRPr sz="1200"/>
            </a:lvl7pPr>
            <a:lvl8pPr marL="4265955" indent="0">
              <a:buNone/>
              <a:defRPr sz="1200"/>
            </a:lvl8pPr>
            <a:lvl9pPr marL="4875378" indent="0">
              <a:buNone/>
              <a:defRPr sz="1200"/>
            </a:lvl9pPr>
          </a:lstStyle>
          <a:p>
            <a:pPr lvl="0"/>
            <a:r>
              <a:rPr lang="en-US"/>
              <a:t>Click to edit Master text styles</a:t>
            </a:r>
          </a:p>
        </p:txBody>
      </p:sp>
      <p:sp>
        <p:nvSpPr>
          <p:cNvPr id="5" name="Date Placeholder 4"/>
          <p:cNvSpPr>
            <a:spLocks noGrp="1"/>
          </p:cNvSpPr>
          <p:nvPr>
            <p:ph type="dt" sz="half" idx="10"/>
          </p:nvPr>
        </p:nvSpPr>
        <p:spPr/>
        <p:txBody>
          <a:bodyPr/>
          <a:lstStyle/>
          <a:p>
            <a:fld id="{FD1176A7-B091-469C-82C8-89C693043C40}" type="datetimeFigureOut">
              <a:rPr lang="en-US" smtClean="0">
                <a:solidFill>
                  <a:prstClr val="black">
                    <a:tint val="75000"/>
                  </a:prstClr>
                </a:solidFill>
              </a:rPr>
              <a:pPr/>
              <a:t>12/8/2025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5939B1FA-81F2-4940-9AF3-5EAFB5D6669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900603841"/>
      </p:ext>
    </p:extLst>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8" y="4800602"/>
            <a:ext cx="7315200" cy="566739"/>
          </a:xfrm>
        </p:spPr>
        <p:txBody>
          <a:bodyPr anchor="b"/>
          <a:lstStyle>
            <a:lvl1pPr algn="l">
              <a:defRPr sz="2666" b="1"/>
            </a:lvl1pPr>
          </a:lstStyle>
          <a:p>
            <a:r>
              <a:rPr lang="en-US"/>
              <a:t>Click to edit Master title style</a:t>
            </a:r>
          </a:p>
        </p:txBody>
      </p:sp>
      <p:sp>
        <p:nvSpPr>
          <p:cNvPr id="3" name="Picture Placeholder 2"/>
          <p:cNvSpPr>
            <a:spLocks noGrp="1"/>
          </p:cNvSpPr>
          <p:nvPr>
            <p:ph type="pic" idx="1"/>
          </p:nvPr>
        </p:nvSpPr>
        <p:spPr>
          <a:xfrm>
            <a:off x="2389718" y="612775"/>
            <a:ext cx="7315200" cy="4114800"/>
          </a:xfrm>
        </p:spPr>
        <p:txBody>
          <a:bodyPr/>
          <a:lstStyle>
            <a:lvl1pPr marL="0" indent="0">
              <a:buNone/>
              <a:defRPr sz="4266"/>
            </a:lvl1pPr>
            <a:lvl2pPr marL="609422" indent="0">
              <a:buNone/>
              <a:defRPr sz="3732"/>
            </a:lvl2pPr>
            <a:lvl3pPr marL="1218845" indent="0">
              <a:buNone/>
              <a:defRPr sz="3199"/>
            </a:lvl3pPr>
            <a:lvl4pPr marL="1828267" indent="0">
              <a:buNone/>
              <a:defRPr sz="2666"/>
            </a:lvl4pPr>
            <a:lvl5pPr marL="2437689" indent="0">
              <a:buNone/>
              <a:defRPr sz="2666"/>
            </a:lvl5pPr>
            <a:lvl6pPr marL="3047111" indent="0">
              <a:buNone/>
              <a:defRPr sz="2666"/>
            </a:lvl6pPr>
            <a:lvl7pPr marL="3656534" indent="0">
              <a:buNone/>
              <a:defRPr sz="2666"/>
            </a:lvl7pPr>
            <a:lvl8pPr marL="4265955" indent="0">
              <a:buNone/>
              <a:defRPr sz="2666"/>
            </a:lvl8pPr>
            <a:lvl9pPr marL="4875378" indent="0">
              <a:buNone/>
              <a:defRPr sz="2666"/>
            </a:lvl9pPr>
          </a:lstStyle>
          <a:p>
            <a:endParaRPr lang="en-US"/>
          </a:p>
        </p:txBody>
      </p:sp>
      <p:sp>
        <p:nvSpPr>
          <p:cNvPr id="4" name="Text Placeholder 3"/>
          <p:cNvSpPr>
            <a:spLocks noGrp="1"/>
          </p:cNvSpPr>
          <p:nvPr>
            <p:ph type="body" sz="half" idx="2"/>
          </p:nvPr>
        </p:nvSpPr>
        <p:spPr>
          <a:xfrm>
            <a:off x="2389718" y="5367340"/>
            <a:ext cx="7315200" cy="804863"/>
          </a:xfrm>
        </p:spPr>
        <p:txBody>
          <a:bodyPr/>
          <a:lstStyle>
            <a:lvl1pPr marL="0" indent="0">
              <a:buNone/>
              <a:defRPr sz="1866"/>
            </a:lvl1pPr>
            <a:lvl2pPr marL="609422" indent="0">
              <a:buNone/>
              <a:defRPr sz="1600"/>
            </a:lvl2pPr>
            <a:lvl3pPr marL="1218845" indent="0">
              <a:buNone/>
              <a:defRPr sz="1333"/>
            </a:lvl3pPr>
            <a:lvl4pPr marL="1828267" indent="0">
              <a:buNone/>
              <a:defRPr sz="1200"/>
            </a:lvl4pPr>
            <a:lvl5pPr marL="2437689" indent="0">
              <a:buNone/>
              <a:defRPr sz="1200"/>
            </a:lvl5pPr>
            <a:lvl6pPr marL="3047111" indent="0">
              <a:buNone/>
              <a:defRPr sz="1200"/>
            </a:lvl6pPr>
            <a:lvl7pPr marL="3656534" indent="0">
              <a:buNone/>
              <a:defRPr sz="1200"/>
            </a:lvl7pPr>
            <a:lvl8pPr marL="4265955" indent="0">
              <a:buNone/>
              <a:defRPr sz="1200"/>
            </a:lvl8pPr>
            <a:lvl9pPr marL="4875378" indent="0">
              <a:buNone/>
              <a:defRPr sz="1200"/>
            </a:lvl9pPr>
          </a:lstStyle>
          <a:p>
            <a:pPr lvl="0"/>
            <a:r>
              <a:rPr lang="en-US"/>
              <a:t>Click to edit Master text styles</a:t>
            </a:r>
          </a:p>
        </p:txBody>
      </p:sp>
      <p:sp>
        <p:nvSpPr>
          <p:cNvPr id="5" name="Date Placeholder 4"/>
          <p:cNvSpPr>
            <a:spLocks noGrp="1"/>
          </p:cNvSpPr>
          <p:nvPr>
            <p:ph type="dt" sz="half" idx="10"/>
          </p:nvPr>
        </p:nvSpPr>
        <p:spPr/>
        <p:txBody>
          <a:bodyPr/>
          <a:lstStyle/>
          <a:p>
            <a:fld id="{FD1176A7-B091-469C-82C8-89C693043C40}" type="datetimeFigureOut">
              <a:rPr lang="en-US" smtClean="0">
                <a:solidFill>
                  <a:prstClr val="black">
                    <a:tint val="75000"/>
                  </a:prstClr>
                </a:solidFill>
              </a:rPr>
              <a:pPr/>
              <a:t>12/8/2025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5939B1FA-81F2-4940-9AF3-5EAFB5D6669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77785021"/>
      </p:ext>
    </p:extLst>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FD1176A7-B091-469C-82C8-89C693043C40}" type="datetimeFigureOut">
              <a:rPr lang="en-US" smtClean="0">
                <a:solidFill>
                  <a:prstClr val="black">
                    <a:tint val="75000"/>
                  </a:prstClr>
                </a:solidFill>
              </a:rPr>
              <a:pPr/>
              <a:t>12/8/2025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939B1FA-81F2-4940-9AF3-5EAFB5D6669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119401429"/>
      </p:ext>
    </p:extLst>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41"/>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41"/>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FD1176A7-B091-469C-82C8-89C693043C40}" type="datetimeFigureOut">
              <a:rPr lang="en-US" smtClean="0">
                <a:solidFill>
                  <a:prstClr val="black">
                    <a:tint val="75000"/>
                  </a:prstClr>
                </a:solidFill>
              </a:rPr>
              <a:pPr/>
              <a:t>12/8/2025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939B1FA-81F2-4940-9AF3-5EAFB5D6669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136682920"/>
      </p:ext>
    </p:extLst>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userDrawn="1">
  <p:cSld name="3_Title Only">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p>
            <a:fld id="{FD1176A7-B091-469C-82C8-89C693043C40}" type="datetimeFigureOut">
              <a:rPr lang="en-US" smtClean="0">
                <a:solidFill>
                  <a:prstClr val="black">
                    <a:tint val="75000"/>
                  </a:prstClr>
                </a:solidFill>
              </a:rPr>
              <a:pPr/>
              <a:t>12/8/2025</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5939B1FA-81F2-4940-9AF3-5EAFB5D6669B}" type="slidenum">
              <a:rPr lang="en-US" smtClean="0">
                <a:solidFill>
                  <a:prstClr val="black">
                    <a:tint val="75000"/>
                  </a:prstClr>
                </a:solidFill>
              </a:rPr>
              <a:pPr/>
              <a:t>‹#›</a:t>
            </a:fld>
            <a:endParaRPr lang="en-US">
              <a:solidFill>
                <a:prstClr val="black">
                  <a:tint val="75000"/>
                </a:prstClr>
              </a:solidFill>
            </a:endParaRPr>
          </a:p>
        </p:txBody>
      </p:sp>
      <p:sp>
        <p:nvSpPr>
          <p:cNvPr id="6" name="Title 1"/>
          <p:cNvSpPr>
            <a:spLocks noGrp="1"/>
          </p:cNvSpPr>
          <p:nvPr>
            <p:ph type="title"/>
          </p:nvPr>
        </p:nvSpPr>
        <p:spPr>
          <a:xfrm>
            <a:off x="609600" y="274641"/>
            <a:ext cx="10972801" cy="715961"/>
          </a:xfrm>
        </p:spPr>
        <p:txBody>
          <a:bodyPr>
            <a:normAutofit/>
          </a:bodyPr>
          <a:lstStyle>
            <a:lvl1pPr algn="l">
              <a:defRPr sz="3732">
                <a:solidFill>
                  <a:schemeClr val="tx1">
                    <a:lumMod val="65000"/>
                    <a:lumOff val="35000"/>
                  </a:schemeClr>
                </a:solidFill>
              </a:defRPr>
            </a:lvl1pPr>
          </a:lstStyle>
          <a:p>
            <a:r>
              <a:rPr lang="en-US"/>
              <a:t>Click to edit Master title style</a:t>
            </a:r>
          </a:p>
        </p:txBody>
      </p:sp>
      <p:sp>
        <p:nvSpPr>
          <p:cNvPr id="7" name="Text Placeholder 9"/>
          <p:cNvSpPr>
            <a:spLocks noGrp="1"/>
          </p:cNvSpPr>
          <p:nvPr>
            <p:ph type="body" sz="quarter" idx="13" hasCustomPrompt="1"/>
          </p:nvPr>
        </p:nvSpPr>
        <p:spPr>
          <a:xfrm>
            <a:off x="609600" y="990600"/>
            <a:ext cx="10972801" cy="508000"/>
          </a:xfrm>
        </p:spPr>
        <p:txBody>
          <a:bodyPr>
            <a:noAutofit/>
          </a:bodyPr>
          <a:lstStyle>
            <a:lvl1pPr marL="0" indent="0">
              <a:buNone/>
              <a:defRPr sz="1866">
                <a:solidFill>
                  <a:schemeClr val="tx1">
                    <a:lumMod val="65000"/>
                    <a:lumOff val="35000"/>
                  </a:schemeClr>
                </a:solidFill>
              </a:defRPr>
            </a:lvl1pPr>
          </a:lstStyle>
          <a:p>
            <a:pPr lvl="0"/>
            <a:r>
              <a:rPr lang="en-US"/>
              <a:t>Subtitle</a:t>
            </a:r>
          </a:p>
        </p:txBody>
      </p:sp>
    </p:spTree>
    <p:extLst>
      <p:ext uri="{BB962C8B-B14F-4D97-AF65-F5344CB8AC3E}">
        <p14:creationId xmlns:p14="http://schemas.microsoft.com/office/powerpoint/2010/main" val="2584728738"/>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userDrawn="1">
  <p:cSld name="7_Title Only">
    <p:bg>
      <p:bgPr>
        <a:gradFill flip="none" rotWithShape="1">
          <a:gsLst>
            <a:gs pos="81000">
              <a:schemeClr val="bg1">
                <a:lumMod val="95000"/>
              </a:schemeClr>
            </a:gs>
            <a:gs pos="0">
              <a:schemeClr val="bg1"/>
            </a:gs>
            <a:gs pos="100000">
              <a:schemeClr val="bg1">
                <a:lumMod val="95000"/>
              </a:schemeClr>
            </a:gs>
          </a:gsLst>
          <a:lin ang="5400000" scaled="1"/>
          <a:tileRect/>
        </a:gra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09601" y="274642"/>
            <a:ext cx="6705600" cy="711081"/>
          </a:xfrm>
        </p:spPr>
        <p:txBody>
          <a:bodyPr>
            <a:noAutofit/>
          </a:bodyPr>
          <a:lstStyle>
            <a:lvl1pPr>
              <a:defRPr sz="3599"/>
            </a:lvl1pPr>
          </a:lstStyle>
          <a:p>
            <a:r>
              <a:rPr lang="en-US" dirty="0"/>
              <a:t>Click to edit Master title style</a:t>
            </a:r>
          </a:p>
        </p:txBody>
      </p:sp>
      <p:sp>
        <p:nvSpPr>
          <p:cNvPr id="3" name="Date Placeholder 2"/>
          <p:cNvSpPr>
            <a:spLocks noGrp="1"/>
          </p:cNvSpPr>
          <p:nvPr>
            <p:ph type="dt" sz="half" idx="10"/>
          </p:nvPr>
        </p:nvSpPr>
        <p:spPr/>
        <p:txBody>
          <a:bodyPr/>
          <a:lstStyle/>
          <a:p>
            <a:fld id="{6204E2B0-FEF2-4C8F-90A4-46C9D72643E3}" type="datetime1">
              <a:rPr lang="en-US" smtClean="0"/>
              <a:t>12/8/2025</a:t>
            </a:fld>
            <a:endParaRPr lang="en-US"/>
          </a:p>
        </p:txBody>
      </p:sp>
      <p:sp>
        <p:nvSpPr>
          <p:cNvPr id="4" name="Footer Placeholder 3"/>
          <p:cNvSpPr>
            <a:spLocks noGrp="1"/>
          </p:cNvSpPr>
          <p:nvPr>
            <p:ph type="ftr" sz="quarter" idx="11"/>
          </p:nvPr>
        </p:nvSpPr>
        <p:spPr/>
        <p:txBody>
          <a:bodyPr/>
          <a:lstStyle/>
          <a:p>
            <a:r>
              <a:rPr lang="en-US"/>
              <a:t>SlideModel.com</a:t>
            </a:r>
          </a:p>
        </p:txBody>
      </p:sp>
      <p:sp>
        <p:nvSpPr>
          <p:cNvPr id="5" name="Slide Number Placeholder 4"/>
          <p:cNvSpPr>
            <a:spLocks noGrp="1"/>
          </p:cNvSpPr>
          <p:nvPr>
            <p:ph type="sldNum" sz="quarter" idx="12"/>
          </p:nvPr>
        </p:nvSpPr>
        <p:spPr>
          <a:xfrm>
            <a:off x="11430000" y="6356354"/>
            <a:ext cx="762001" cy="365125"/>
          </a:xfr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lin ang="18900000" scaled="1"/>
            <a:tileRect/>
          </a:gradFill>
          <a:ln w="0">
            <a:noFill/>
            <a:prstDash val="solid"/>
            <a:round/>
            <a:headEnd/>
            <a:tailEnd/>
          </a:ln>
        </p:spPr>
        <p:txBody>
          <a:bodyPr vert="horz" wrap="square" lIns="0" tIns="91440" rIns="0" bIns="91440" numCol="1" anchor="ctr" anchorCtr="1" compatLnSpc="1">
            <a:prstTxWarp prst="textNoShape">
              <a:avLst/>
            </a:prstTxWarp>
          </a:bodyPr>
          <a:lstStyle>
            <a:lvl1pPr algn="r">
              <a:defRPr lang="en-US" sz="1400" kern="0" smtClean="0">
                <a:solidFill>
                  <a:schemeClr val="bg1"/>
                </a:solidFill>
                <a:latin typeface="Arial" pitchFamily="34" charset="0"/>
                <a:cs typeface="Arial" pitchFamily="34" charset="0"/>
              </a:defRPr>
            </a:lvl1pPr>
          </a:lstStyle>
          <a:p>
            <a:fld id="{96E69268-9C8B-4EBF-A9EE-DC5DC2D48DC3}" type="slidenum">
              <a:rPr lang="es-UY" smtClean="0"/>
              <a:pPr/>
              <a:t>‹#›</a:t>
            </a:fld>
            <a:endParaRPr lang="es-UY" dirty="0"/>
          </a:p>
        </p:txBody>
      </p:sp>
      <p:sp>
        <p:nvSpPr>
          <p:cNvPr id="8" name="Text Placeholder 8"/>
          <p:cNvSpPr>
            <a:spLocks noGrp="1"/>
          </p:cNvSpPr>
          <p:nvPr>
            <p:ph type="body" sz="quarter" idx="13" hasCustomPrompt="1"/>
          </p:nvPr>
        </p:nvSpPr>
        <p:spPr>
          <a:xfrm>
            <a:off x="7480301" y="362139"/>
            <a:ext cx="4114800" cy="533400"/>
          </a:xfrm>
        </p:spPr>
        <p:txBody>
          <a:bodyPr anchor="ctr">
            <a:noAutofit/>
          </a:bodyPr>
          <a:lstStyle>
            <a:lvl1pPr marL="0" indent="0" algn="r">
              <a:buNone/>
              <a:defRPr sz="1999" baseline="0">
                <a:solidFill>
                  <a:schemeClr val="tx1">
                    <a:lumMod val="50000"/>
                    <a:lumOff val="50000"/>
                  </a:schemeClr>
                </a:solidFill>
              </a:defRPr>
            </a:lvl1pPr>
          </a:lstStyle>
          <a:p>
            <a:pPr lvl="0"/>
            <a:r>
              <a:rPr lang="en-US" dirty="0"/>
              <a:t>Breadcrumb 1 &gt; Breadcrumb 2</a:t>
            </a:r>
            <a:endParaRPr lang="es-UY" dirty="0"/>
          </a:p>
        </p:txBody>
      </p:sp>
    </p:spTree>
    <p:extLst>
      <p:ext uri="{BB962C8B-B14F-4D97-AF65-F5344CB8AC3E}">
        <p14:creationId xmlns:p14="http://schemas.microsoft.com/office/powerpoint/2010/main" val="2670997809"/>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Organisaatio 2">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46099" y="546100"/>
            <a:ext cx="11104564" cy="682928"/>
          </a:xfrm>
          <a:prstGeom prst="rect">
            <a:avLst/>
          </a:prstGeom>
        </p:spPr>
        <p:txBody>
          <a:bodyPr anchor="t"/>
          <a:lstStyle>
            <a:lvl1pPr algn="ctr">
              <a:defRPr sz="3600"/>
            </a:lvl1pPr>
          </a:lstStyle>
          <a:p>
            <a:r>
              <a:rPr lang="fi-FI" dirty="0"/>
              <a:t>Organisaatio 2</a:t>
            </a:r>
          </a:p>
        </p:txBody>
      </p:sp>
      <p:sp>
        <p:nvSpPr>
          <p:cNvPr id="63" name="Tekstin paikkamerkki 62">
            <a:extLst>
              <a:ext uri="{FF2B5EF4-FFF2-40B4-BE49-F238E27FC236}">
                <a16:creationId xmlns:a16="http://schemas.microsoft.com/office/drawing/2014/main" id="{D4D62115-9A8A-0281-18E7-46DBC1578F88}"/>
              </a:ext>
              <a:ext uri="{C183D7F6-B498-43B3-948B-1728B52AA6E4}">
                <adec:decorative xmlns:adec="http://schemas.microsoft.com/office/drawing/2017/decorative" val="1"/>
              </a:ext>
            </a:extLst>
          </p:cNvPr>
          <p:cNvSpPr>
            <a:spLocks noGrp="1"/>
          </p:cNvSpPr>
          <p:nvPr>
            <p:ph type="body" sz="quarter" idx="110" hasCustomPrompt="1"/>
          </p:nvPr>
        </p:nvSpPr>
        <p:spPr>
          <a:xfrm rot="5400000">
            <a:off x="5556000" y="2218520"/>
            <a:ext cx="108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57" name="Tekstin paikkamerkki 56">
            <a:extLst>
              <a:ext uri="{FF2B5EF4-FFF2-40B4-BE49-F238E27FC236}">
                <a16:creationId xmlns:a16="http://schemas.microsoft.com/office/drawing/2014/main" id="{64582E81-D83C-C2A1-097B-ED6F33B3AEB8}"/>
              </a:ext>
              <a:ext uri="{C183D7F6-B498-43B3-948B-1728B52AA6E4}">
                <adec:decorative xmlns:adec="http://schemas.microsoft.com/office/drawing/2017/decorative" val="1"/>
              </a:ext>
            </a:extLst>
          </p:cNvPr>
          <p:cNvSpPr>
            <a:spLocks noGrp="1"/>
          </p:cNvSpPr>
          <p:nvPr>
            <p:ph type="body" sz="quarter" idx="104" hasCustomPrompt="1"/>
          </p:nvPr>
        </p:nvSpPr>
        <p:spPr>
          <a:xfrm flipH="1">
            <a:off x="9245793" y="3056930"/>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58" name="Tekstin paikkamerkki 57">
            <a:extLst>
              <a:ext uri="{FF2B5EF4-FFF2-40B4-BE49-F238E27FC236}">
                <a16:creationId xmlns:a16="http://schemas.microsoft.com/office/drawing/2014/main" id="{081E545D-1819-C0A6-233F-81FB68AB70EA}"/>
              </a:ext>
              <a:ext uri="{C183D7F6-B498-43B3-948B-1728B52AA6E4}">
                <adec:decorative xmlns:adec="http://schemas.microsoft.com/office/drawing/2017/decorative" val="1"/>
              </a:ext>
            </a:extLst>
          </p:cNvPr>
          <p:cNvSpPr>
            <a:spLocks noGrp="1"/>
          </p:cNvSpPr>
          <p:nvPr>
            <p:ph type="body" sz="quarter" idx="105" hasCustomPrompt="1"/>
          </p:nvPr>
        </p:nvSpPr>
        <p:spPr>
          <a:xfrm flipH="1">
            <a:off x="8571009" y="3368952"/>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59" name="Tekstin paikkamerkki 58">
            <a:extLst>
              <a:ext uri="{FF2B5EF4-FFF2-40B4-BE49-F238E27FC236}">
                <a16:creationId xmlns:a16="http://schemas.microsoft.com/office/drawing/2014/main" id="{8464A38F-E65C-CB0E-2452-953CE5F156C4}"/>
              </a:ext>
              <a:ext uri="{C183D7F6-B498-43B3-948B-1728B52AA6E4}">
                <adec:decorative xmlns:adec="http://schemas.microsoft.com/office/drawing/2017/decorative" val="1"/>
              </a:ext>
            </a:extLst>
          </p:cNvPr>
          <p:cNvSpPr>
            <a:spLocks noGrp="1"/>
          </p:cNvSpPr>
          <p:nvPr>
            <p:ph type="body" sz="quarter" idx="106" hasCustomPrompt="1"/>
          </p:nvPr>
        </p:nvSpPr>
        <p:spPr>
          <a:xfrm>
            <a:off x="9916573" y="3368952"/>
            <a:ext cx="432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60" name="Tekstin paikkamerkki 59">
            <a:extLst>
              <a:ext uri="{FF2B5EF4-FFF2-40B4-BE49-F238E27FC236}">
                <a16:creationId xmlns:a16="http://schemas.microsoft.com/office/drawing/2014/main" id="{2A1EEB3A-2724-476A-164D-7071831BD7FC}"/>
              </a:ext>
              <a:ext uri="{C183D7F6-B498-43B3-948B-1728B52AA6E4}">
                <adec:decorative xmlns:adec="http://schemas.microsoft.com/office/drawing/2017/decorative" val="1"/>
              </a:ext>
            </a:extLst>
          </p:cNvPr>
          <p:cNvSpPr>
            <a:spLocks noGrp="1"/>
          </p:cNvSpPr>
          <p:nvPr>
            <p:ph type="body" sz="quarter" idx="107" hasCustomPrompt="1"/>
          </p:nvPr>
        </p:nvSpPr>
        <p:spPr>
          <a:xfrm>
            <a:off x="9635353" y="3056930"/>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61" name="Tekstin paikkamerkki 60">
            <a:extLst>
              <a:ext uri="{FF2B5EF4-FFF2-40B4-BE49-F238E27FC236}">
                <a16:creationId xmlns:a16="http://schemas.microsoft.com/office/drawing/2014/main" id="{9535CD88-5F79-8AAE-8231-A6D99B664596}"/>
              </a:ext>
              <a:ext uri="{C183D7F6-B498-43B3-948B-1728B52AA6E4}">
                <adec:decorative xmlns:adec="http://schemas.microsoft.com/office/drawing/2017/decorative" val="1"/>
              </a:ext>
            </a:extLst>
          </p:cNvPr>
          <p:cNvSpPr>
            <a:spLocks noGrp="1"/>
          </p:cNvSpPr>
          <p:nvPr>
            <p:ph type="body" sz="quarter" idx="108" hasCustomPrompt="1"/>
          </p:nvPr>
        </p:nvSpPr>
        <p:spPr>
          <a:xfrm>
            <a:off x="10297998" y="3368952"/>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62" name="Tekstin paikkamerkki 61">
            <a:extLst>
              <a:ext uri="{FF2B5EF4-FFF2-40B4-BE49-F238E27FC236}">
                <a16:creationId xmlns:a16="http://schemas.microsoft.com/office/drawing/2014/main" id="{246F0043-9D21-80D7-080D-77F3E78D0555}"/>
              </a:ext>
              <a:ext uri="{C183D7F6-B498-43B3-948B-1728B52AA6E4}">
                <adec:decorative xmlns:adec="http://schemas.microsoft.com/office/drawing/2017/decorative" val="1"/>
              </a:ext>
            </a:extLst>
          </p:cNvPr>
          <p:cNvSpPr>
            <a:spLocks noGrp="1"/>
          </p:cNvSpPr>
          <p:nvPr>
            <p:ph type="body" sz="quarter" idx="109" hasCustomPrompt="1"/>
          </p:nvPr>
        </p:nvSpPr>
        <p:spPr>
          <a:xfrm>
            <a:off x="8854023" y="3368952"/>
            <a:ext cx="432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32" name="Tekstin paikkamerkki 31">
            <a:extLst>
              <a:ext uri="{FF2B5EF4-FFF2-40B4-BE49-F238E27FC236}">
                <a16:creationId xmlns:a16="http://schemas.microsoft.com/office/drawing/2014/main" id="{3C50D9F7-AB7F-FBBA-B101-001DD70A60F3}"/>
              </a:ext>
              <a:ext uri="{C183D7F6-B498-43B3-948B-1728B52AA6E4}">
                <adec:decorative xmlns:adec="http://schemas.microsoft.com/office/drawing/2017/decorative" val="1"/>
              </a:ext>
            </a:extLst>
          </p:cNvPr>
          <p:cNvSpPr>
            <a:spLocks noGrp="1"/>
          </p:cNvSpPr>
          <p:nvPr>
            <p:ph type="body" sz="quarter" idx="102" hasCustomPrompt="1"/>
          </p:nvPr>
        </p:nvSpPr>
        <p:spPr>
          <a:xfrm rot="5400000">
            <a:off x="8058013" y="4568534"/>
            <a:ext cx="108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33" name="Tekstin paikkamerkki 32">
            <a:extLst>
              <a:ext uri="{FF2B5EF4-FFF2-40B4-BE49-F238E27FC236}">
                <a16:creationId xmlns:a16="http://schemas.microsoft.com/office/drawing/2014/main" id="{288FF8E5-2DEE-7462-9CC6-02421B2862CC}"/>
              </a:ext>
              <a:ext uri="{C183D7F6-B498-43B3-948B-1728B52AA6E4}">
                <adec:decorative xmlns:adec="http://schemas.microsoft.com/office/drawing/2017/decorative" val="1"/>
              </a:ext>
            </a:extLst>
          </p:cNvPr>
          <p:cNvSpPr>
            <a:spLocks noGrp="1"/>
          </p:cNvSpPr>
          <p:nvPr>
            <p:ph type="body" sz="quarter" idx="103" hasCustomPrompt="1"/>
          </p:nvPr>
        </p:nvSpPr>
        <p:spPr>
          <a:xfrm rot="5400000">
            <a:off x="10202026" y="4568534"/>
            <a:ext cx="108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31" name="Tekstin paikkamerkki 30">
            <a:extLst>
              <a:ext uri="{FF2B5EF4-FFF2-40B4-BE49-F238E27FC236}">
                <a16:creationId xmlns:a16="http://schemas.microsoft.com/office/drawing/2014/main" id="{A2048D38-9B76-BF6F-4D85-0E564B015478}"/>
              </a:ext>
              <a:ext uri="{C183D7F6-B498-43B3-948B-1728B52AA6E4}">
                <adec:decorative xmlns:adec="http://schemas.microsoft.com/office/drawing/2017/decorative" val="1"/>
              </a:ext>
            </a:extLst>
          </p:cNvPr>
          <p:cNvSpPr>
            <a:spLocks noGrp="1"/>
          </p:cNvSpPr>
          <p:nvPr>
            <p:ph type="body" sz="quarter" idx="101" hasCustomPrompt="1"/>
          </p:nvPr>
        </p:nvSpPr>
        <p:spPr>
          <a:xfrm rot="5400000">
            <a:off x="909214" y="4568534"/>
            <a:ext cx="108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30" name="Tekstin paikkamerkki 29">
            <a:extLst>
              <a:ext uri="{FF2B5EF4-FFF2-40B4-BE49-F238E27FC236}">
                <a16:creationId xmlns:a16="http://schemas.microsoft.com/office/drawing/2014/main" id="{67AA50B1-E3EB-8F62-7156-E77DF887EAE1}"/>
              </a:ext>
              <a:ext uri="{C183D7F6-B498-43B3-948B-1728B52AA6E4}">
                <adec:decorative xmlns:adec="http://schemas.microsoft.com/office/drawing/2017/decorative" val="1"/>
              </a:ext>
            </a:extLst>
          </p:cNvPr>
          <p:cNvSpPr>
            <a:spLocks noGrp="1"/>
          </p:cNvSpPr>
          <p:nvPr>
            <p:ph type="body" sz="quarter" idx="100" hasCustomPrompt="1"/>
          </p:nvPr>
        </p:nvSpPr>
        <p:spPr>
          <a:xfrm rot="5400000">
            <a:off x="3019082" y="4568534"/>
            <a:ext cx="108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29" name="Tekstin paikkamerkki 28">
            <a:extLst>
              <a:ext uri="{FF2B5EF4-FFF2-40B4-BE49-F238E27FC236}">
                <a16:creationId xmlns:a16="http://schemas.microsoft.com/office/drawing/2014/main" id="{B3E4B0AF-A06F-2A14-BE0A-CFF7EAEF2024}"/>
              </a:ext>
              <a:ext uri="{C183D7F6-B498-43B3-948B-1728B52AA6E4}">
                <adec:decorative xmlns:adec="http://schemas.microsoft.com/office/drawing/2017/decorative" val="1"/>
              </a:ext>
            </a:extLst>
          </p:cNvPr>
          <p:cNvSpPr>
            <a:spLocks noGrp="1"/>
          </p:cNvSpPr>
          <p:nvPr>
            <p:ph type="body" sz="quarter" idx="74" hasCustomPrompt="1"/>
          </p:nvPr>
        </p:nvSpPr>
        <p:spPr>
          <a:xfrm rot="5400000">
            <a:off x="5016000" y="4156951"/>
            <a:ext cx="216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19" name="Tekstin paikkamerkki 18">
            <a:extLst>
              <a:ext uri="{FF2B5EF4-FFF2-40B4-BE49-F238E27FC236}">
                <a16:creationId xmlns:a16="http://schemas.microsoft.com/office/drawing/2014/main" id="{9CC714EB-13D1-1D5B-E802-AEC96F29EECC}"/>
              </a:ext>
              <a:ext uri="{C183D7F6-B498-43B3-948B-1728B52AA6E4}">
                <adec:decorative xmlns:adec="http://schemas.microsoft.com/office/drawing/2017/decorative" val="1"/>
              </a:ext>
            </a:extLst>
          </p:cNvPr>
          <p:cNvSpPr>
            <a:spLocks noGrp="1"/>
          </p:cNvSpPr>
          <p:nvPr>
            <p:ph type="body" sz="quarter" idx="76" hasCustomPrompt="1"/>
          </p:nvPr>
        </p:nvSpPr>
        <p:spPr>
          <a:xfrm flipH="1">
            <a:off x="2094940" y="3056930"/>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20" name="Tekstin paikkamerkki 19">
            <a:extLst>
              <a:ext uri="{FF2B5EF4-FFF2-40B4-BE49-F238E27FC236}">
                <a16:creationId xmlns:a16="http://schemas.microsoft.com/office/drawing/2014/main" id="{F6E348BA-F1D2-A3A5-0CBB-F14CAE9A1389}"/>
              </a:ext>
              <a:ext uri="{C183D7F6-B498-43B3-948B-1728B52AA6E4}">
                <adec:decorative xmlns:adec="http://schemas.microsoft.com/office/drawing/2017/decorative" val="1"/>
              </a:ext>
            </a:extLst>
          </p:cNvPr>
          <p:cNvSpPr>
            <a:spLocks noGrp="1"/>
          </p:cNvSpPr>
          <p:nvPr>
            <p:ph type="body" sz="quarter" idx="77" hasCustomPrompt="1"/>
          </p:nvPr>
        </p:nvSpPr>
        <p:spPr>
          <a:xfrm flipH="1">
            <a:off x="1427852" y="3368952"/>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21" name="Tekstin paikkamerkki 20">
            <a:extLst>
              <a:ext uri="{FF2B5EF4-FFF2-40B4-BE49-F238E27FC236}">
                <a16:creationId xmlns:a16="http://schemas.microsoft.com/office/drawing/2014/main" id="{3BA2266A-5453-E205-7A76-1AAC6BDA07F0}"/>
              </a:ext>
              <a:ext uri="{C183D7F6-B498-43B3-948B-1728B52AA6E4}">
                <adec:decorative xmlns:adec="http://schemas.microsoft.com/office/drawing/2017/decorative" val="1"/>
              </a:ext>
            </a:extLst>
          </p:cNvPr>
          <p:cNvSpPr>
            <a:spLocks noGrp="1"/>
          </p:cNvSpPr>
          <p:nvPr>
            <p:ph type="body" sz="quarter" idx="96" hasCustomPrompt="1"/>
          </p:nvPr>
        </p:nvSpPr>
        <p:spPr>
          <a:xfrm>
            <a:off x="2773383" y="3368952"/>
            <a:ext cx="54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22" name="Tekstin paikkamerkki 21">
            <a:extLst>
              <a:ext uri="{FF2B5EF4-FFF2-40B4-BE49-F238E27FC236}">
                <a16:creationId xmlns:a16="http://schemas.microsoft.com/office/drawing/2014/main" id="{CB0D3F5C-302A-DA8F-8122-64205BC44FAC}"/>
              </a:ext>
              <a:ext uri="{C183D7F6-B498-43B3-948B-1728B52AA6E4}">
                <adec:decorative xmlns:adec="http://schemas.microsoft.com/office/drawing/2017/decorative" val="1"/>
              </a:ext>
            </a:extLst>
          </p:cNvPr>
          <p:cNvSpPr>
            <a:spLocks noGrp="1"/>
          </p:cNvSpPr>
          <p:nvPr>
            <p:ph type="body" sz="quarter" idx="97" hasCustomPrompt="1"/>
          </p:nvPr>
        </p:nvSpPr>
        <p:spPr>
          <a:xfrm>
            <a:off x="2484500" y="3056930"/>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25" name="Tekstin paikkamerkki 24">
            <a:extLst>
              <a:ext uri="{FF2B5EF4-FFF2-40B4-BE49-F238E27FC236}">
                <a16:creationId xmlns:a16="http://schemas.microsoft.com/office/drawing/2014/main" id="{9AFEEDE1-078B-F5D5-4B6F-1089C9E6D000}"/>
              </a:ext>
              <a:ext uri="{C183D7F6-B498-43B3-948B-1728B52AA6E4}">
                <adec:decorative xmlns:adec="http://schemas.microsoft.com/office/drawing/2017/decorative" val="1"/>
              </a:ext>
            </a:extLst>
          </p:cNvPr>
          <p:cNvSpPr>
            <a:spLocks noGrp="1"/>
          </p:cNvSpPr>
          <p:nvPr>
            <p:ph type="body" sz="quarter" idx="98" hasCustomPrompt="1"/>
          </p:nvPr>
        </p:nvSpPr>
        <p:spPr>
          <a:xfrm>
            <a:off x="3154841" y="3368952"/>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26" name="Tekstin paikkamerkki 25">
            <a:extLst>
              <a:ext uri="{FF2B5EF4-FFF2-40B4-BE49-F238E27FC236}">
                <a16:creationId xmlns:a16="http://schemas.microsoft.com/office/drawing/2014/main" id="{2C06EA7A-DE17-73E5-99C5-592751EBC86C}"/>
              </a:ext>
              <a:ext uri="{C183D7F6-B498-43B3-948B-1728B52AA6E4}">
                <adec:decorative xmlns:adec="http://schemas.microsoft.com/office/drawing/2017/decorative" val="1"/>
              </a:ext>
            </a:extLst>
          </p:cNvPr>
          <p:cNvSpPr>
            <a:spLocks noGrp="1"/>
          </p:cNvSpPr>
          <p:nvPr>
            <p:ph type="body" sz="quarter" idx="99" hasCustomPrompt="1"/>
          </p:nvPr>
        </p:nvSpPr>
        <p:spPr>
          <a:xfrm>
            <a:off x="1710866" y="3368952"/>
            <a:ext cx="540000"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3" name="Tekstin paikkamerkki 2">
            <a:extLst>
              <a:ext uri="{FF2B5EF4-FFF2-40B4-BE49-F238E27FC236}">
                <a16:creationId xmlns:a16="http://schemas.microsoft.com/office/drawing/2014/main" id="{393E15FB-309A-D535-0220-27DEB33B3E80}"/>
              </a:ext>
              <a:ext uri="{C183D7F6-B498-43B3-948B-1728B52AA6E4}">
                <adec:decorative xmlns:adec="http://schemas.microsoft.com/office/drawing/2017/decorative" val="1"/>
              </a:ext>
            </a:extLst>
          </p:cNvPr>
          <p:cNvSpPr>
            <a:spLocks noGrp="1"/>
          </p:cNvSpPr>
          <p:nvPr>
            <p:ph type="body" sz="quarter" idx="70" hasCustomPrompt="1"/>
          </p:nvPr>
        </p:nvSpPr>
        <p:spPr>
          <a:xfrm flipH="1">
            <a:off x="2924381" y="2214480"/>
            <a:ext cx="2803698"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10" name="Tekstin paikkamerkki 9">
            <a:extLst>
              <a:ext uri="{FF2B5EF4-FFF2-40B4-BE49-F238E27FC236}">
                <a16:creationId xmlns:a16="http://schemas.microsoft.com/office/drawing/2014/main" id="{31DF8E15-04DE-5CDE-CA1C-6E3F3F7AB8F2}"/>
              </a:ext>
              <a:ext uri="{C183D7F6-B498-43B3-948B-1728B52AA6E4}">
                <adec:decorative xmlns:adec="http://schemas.microsoft.com/office/drawing/2017/decorative" val="1"/>
              </a:ext>
            </a:extLst>
          </p:cNvPr>
          <p:cNvSpPr>
            <a:spLocks noGrp="1"/>
          </p:cNvSpPr>
          <p:nvPr>
            <p:ph type="body" sz="quarter" idx="71" hasCustomPrompt="1"/>
          </p:nvPr>
        </p:nvSpPr>
        <p:spPr>
          <a:xfrm flipH="1">
            <a:off x="5681725" y="1902458"/>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11" name="Tekstin paikkamerkki 10">
            <a:extLst>
              <a:ext uri="{FF2B5EF4-FFF2-40B4-BE49-F238E27FC236}">
                <a16:creationId xmlns:a16="http://schemas.microsoft.com/office/drawing/2014/main" id="{63700FAE-3D10-DF11-0814-E8720B6AB963}"/>
              </a:ext>
              <a:ext uri="{C183D7F6-B498-43B3-948B-1728B52AA6E4}">
                <adec:decorative xmlns:adec="http://schemas.microsoft.com/office/drawing/2017/decorative" val="1"/>
              </a:ext>
            </a:extLst>
          </p:cNvPr>
          <p:cNvSpPr>
            <a:spLocks noGrp="1"/>
          </p:cNvSpPr>
          <p:nvPr>
            <p:ph type="body" sz="quarter" idx="72" hasCustomPrompt="1"/>
          </p:nvPr>
        </p:nvSpPr>
        <p:spPr>
          <a:xfrm flipH="1">
            <a:off x="2481836" y="2214480"/>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12" name="Tekstin paikkamerkki 11">
            <a:extLst>
              <a:ext uri="{FF2B5EF4-FFF2-40B4-BE49-F238E27FC236}">
                <a16:creationId xmlns:a16="http://schemas.microsoft.com/office/drawing/2014/main" id="{7D1F02B6-8908-CBD4-377E-1E156E5DB8B1}"/>
              </a:ext>
              <a:ext uri="{C183D7F6-B498-43B3-948B-1728B52AA6E4}">
                <adec:decorative xmlns:adec="http://schemas.microsoft.com/office/drawing/2017/decorative" val="1"/>
              </a:ext>
            </a:extLst>
          </p:cNvPr>
          <p:cNvSpPr>
            <a:spLocks noGrp="1"/>
          </p:cNvSpPr>
          <p:nvPr>
            <p:ph type="body" sz="quarter" idx="94" hasCustomPrompt="1"/>
          </p:nvPr>
        </p:nvSpPr>
        <p:spPr>
          <a:xfrm>
            <a:off x="6463921" y="2214480"/>
            <a:ext cx="2803698" cy="63678"/>
          </a:xfrm>
          <a:custGeom>
            <a:avLst/>
            <a:gdLst>
              <a:gd name="connsiteX0" fmla="*/ 0 w 2803698"/>
              <a:gd name="connsiteY0" fmla="*/ 0 h 63678"/>
              <a:gd name="connsiteX1" fmla="*/ 2803698 w 2803698"/>
              <a:gd name="connsiteY1" fmla="*/ 0 h 63678"/>
              <a:gd name="connsiteX2" fmla="*/ 2803698 w 2803698"/>
              <a:gd name="connsiteY2" fmla="*/ 63678 h 63678"/>
              <a:gd name="connsiteX3" fmla="*/ 0 w 2803698"/>
              <a:gd name="connsiteY3" fmla="*/ 63678 h 63678"/>
            </a:gdLst>
            <a:ahLst/>
            <a:cxnLst>
              <a:cxn ang="0">
                <a:pos x="connsiteX0" y="connsiteY0"/>
              </a:cxn>
              <a:cxn ang="0">
                <a:pos x="connsiteX1" y="connsiteY1"/>
              </a:cxn>
              <a:cxn ang="0">
                <a:pos x="connsiteX2" y="connsiteY2"/>
              </a:cxn>
              <a:cxn ang="0">
                <a:pos x="connsiteX3" y="connsiteY3"/>
              </a:cxn>
            </a:cxnLst>
            <a:rect l="l" t="t" r="r" b="b"/>
            <a:pathLst>
              <a:path w="2803698" h="63678">
                <a:moveTo>
                  <a:pt x="0" y="0"/>
                </a:moveTo>
                <a:lnTo>
                  <a:pt x="2803698" y="0"/>
                </a:lnTo>
                <a:lnTo>
                  <a:pt x="2803698" y="63678"/>
                </a:lnTo>
                <a:lnTo>
                  <a:pt x="0" y="63678"/>
                </a:ln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17" name="Tekstin paikkamerkki 16">
            <a:extLst>
              <a:ext uri="{FF2B5EF4-FFF2-40B4-BE49-F238E27FC236}">
                <a16:creationId xmlns:a16="http://schemas.microsoft.com/office/drawing/2014/main" id="{F07D8310-A1A4-ACA6-A3F5-BD0393C834C5}"/>
              </a:ext>
              <a:ext uri="{C183D7F6-B498-43B3-948B-1728B52AA6E4}">
                <adec:decorative xmlns:adec="http://schemas.microsoft.com/office/drawing/2017/decorative" val="1"/>
              </a:ext>
            </a:extLst>
          </p:cNvPr>
          <p:cNvSpPr>
            <a:spLocks noGrp="1"/>
          </p:cNvSpPr>
          <p:nvPr>
            <p:ph type="body" sz="quarter" idx="68" hasCustomPrompt="1"/>
          </p:nvPr>
        </p:nvSpPr>
        <p:spPr>
          <a:xfrm>
            <a:off x="6071285" y="1902458"/>
            <a:ext cx="439881" cy="375701"/>
          </a:xfrm>
          <a:custGeom>
            <a:avLst/>
            <a:gdLst>
              <a:gd name="connsiteX0" fmla="*/ 0 w 439881"/>
              <a:gd name="connsiteY0" fmla="*/ 0 h 375701"/>
              <a:gd name="connsiteX1" fmla="*/ 63677 w 439881"/>
              <a:gd name="connsiteY1" fmla="*/ 0 h 375701"/>
              <a:gd name="connsiteX2" fmla="*/ 63677 w 439881"/>
              <a:gd name="connsiteY2" fmla="*/ 152700 h 375701"/>
              <a:gd name="connsiteX3" fmla="*/ 223124 w 439881"/>
              <a:gd name="connsiteY3" fmla="*/ 312022 h 375701"/>
              <a:gd name="connsiteX4" fmla="*/ 439881 w 439881"/>
              <a:gd name="connsiteY4" fmla="*/ 312022 h 375701"/>
              <a:gd name="connsiteX5" fmla="*/ 439881 w 439881"/>
              <a:gd name="connsiteY5" fmla="*/ 375701 h 375701"/>
              <a:gd name="connsiteX6" fmla="*/ 223124 w 439881"/>
              <a:gd name="connsiteY6" fmla="*/ 375701 h 375701"/>
              <a:gd name="connsiteX7" fmla="*/ 0 w 439881"/>
              <a:gd name="connsiteY7" fmla="*/ 152700 h 3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81" h="375701">
                <a:moveTo>
                  <a:pt x="0" y="0"/>
                </a:moveTo>
                <a:lnTo>
                  <a:pt x="63677" y="0"/>
                </a:lnTo>
                <a:lnTo>
                  <a:pt x="63677" y="152700"/>
                </a:lnTo>
                <a:cubicBezTo>
                  <a:pt x="63677" y="240575"/>
                  <a:pt x="135249" y="312022"/>
                  <a:pt x="223124" y="312022"/>
                </a:cubicBezTo>
                <a:lnTo>
                  <a:pt x="439881" y="312022"/>
                </a:lnTo>
                <a:lnTo>
                  <a:pt x="439881" y="375701"/>
                </a:lnTo>
                <a:lnTo>
                  <a:pt x="223124" y="375701"/>
                </a:lnTo>
                <a:cubicBezTo>
                  <a:pt x="100100" y="375701"/>
                  <a:pt x="0" y="275598"/>
                  <a:pt x="0" y="152700"/>
                </a:cubicBez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18" name="Tekstin paikkamerkki 17">
            <a:extLst>
              <a:ext uri="{FF2B5EF4-FFF2-40B4-BE49-F238E27FC236}">
                <a16:creationId xmlns:a16="http://schemas.microsoft.com/office/drawing/2014/main" id="{AF4F6AE2-358C-F597-9AE8-25869A531F20}"/>
              </a:ext>
              <a:ext uri="{C183D7F6-B498-43B3-948B-1728B52AA6E4}">
                <adec:decorative xmlns:adec="http://schemas.microsoft.com/office/drawing/2017/decorative" val="1"/>
              </a:ext>
            </a:extLst>
          </p:cNvPr>
          <p:cNvSpPr>
            <a:spLocks noGrp="1"/>
          </p:cNvSpPr>
          <p:nvPr>
            <p:ph type="body" sz="quarter" idx="95" hasCustomPrompt="1"/>
          </p:nvPr>
        </p:nvSpPr>
        <p:spPr>
          <a:xfrm>
            <a:off x="9267619" y="2214480"/>
            <a:ext cx="438353" cy="374171"/>
          </a:xfrm>
          <a:custGeom>
            <a:avLst/>
            <a:gdLst>
              <a:gd name="connsiteX0" fmla="*/ 0 w 438353"/>
              <a:gd name="connsiteY0" fmla="*/ 0 h 374171"/>
              <a:gd name="connsiteX1" fmla="*/ 215992 w 438353"/>
              <a:gd name="connsiteY1" fmla="*/ 0 h 374171"/>
              <a:gd name="connsiteX2" fmla="*/ 438353 w 438353"/>
              <a:gd name="connsiteY2" fmla="*/ 222236 h 374171"/>
              <a:gd name="connsiteX3" fmla="*/ 438353 w 438353"/>
              <a:gd name="connsiteY3" fmla="*/ 374171 h 374171"/>
              <a:gd name="connsiteX4" fmla="*/ 374676 w 438353"/>
              <a:gd name="connsiteY4" fmla="*/ 374171 h 374171"/>
              <a:gd name="connsiteX5" fmla="*/ 374676 w 438353"/>
              <a:gd name="connsiteY5" fmla="*/ 222236 h 374171"/>
              <a:gd name="connsiteX6" fmla="*/ 215992 w 438353"/>
              <a:gd name="connsiteY6" fmla="*/ 63678 h 374171"/>
              <a:gd name="connsiteX7" fmla="*/ 0 w 438353"/>
              <a:gd name="connsiteY7" fmla="*/ 63678 h 37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353" h="374171">
                <a:moveTo>
                  <a:pt x="0" y="0"/>
                </a:moveTo>
                <a:lnTo>
                  <a:pt x="215992" y="0"/>
                </a:lnTo>
                <a:cubicBezTo>
                  <a:pt x="338634" y="0"/>
                  <a:pt x="438353" y="99720"/>
                  <a:pt x="438353" y="222236"/>
                </a:cubicBezTo>
                <a:lnTo>
                  <a:pt x="438353" y="374171"/>
                </a:lnTo>
                <a:lnTo>
                  <a:pt x="374676" y="374171"/>
                </a:lnTo>
                <a:lnTo>
                  <a:pt x="374676" y="222236"/>
                </a:lnTo>
                <a:cubicBezTo>
                  <a:pt x="374676" y="134870"/>
                  <a:pt x="303485" y="63678"/>
                  <a:pt x="215992" y="63678"/>
                </a:cubicBezTo>
                <a:lnTo>
                  <a:pt x="0" y="63678"/>
                </a:lnTo>
                <a:close/>
              </a:path>
            </a:pathLst>
          </a:custGeom>
          <a:solidFill>
            <a:schemeClr val="accent1"/>
          </a:solidFill>
          <a:ln w="3175" cap="sq">
            <a:solidFill>
              <a:schemeClr val="accent1"/>
            </a:solidFill>
            <a:miter lim="800000"/>
          </a:ln>
        </p:spPr>
        <p:txBody>
          <a:bodyPr wrap="square">
            <a:noAutofit/>
          </a:bodyPr>
          <a:lstStyle>
            <a:lvl1pPr marL="0" indent="0">
              <a:buNone/>
              <a:defRPr sz="100"/>
            </a:lvl1pPr>
            <a:lvl2pPr marL="231775" indent="0">
              <a:buNone/>
              <a:defRPr sz="100"/>
            </a:lvl2pPr>
            <a:lvl3pPr marL="447675" indent="0">
              <a:buNone/>
              <a:defRPr sz="100"/>
            </a:lvl3pPr>
            <a:lvl4pPr marL="625475" indent="0">
              <a:buNone/>
              <a:defRPr sz="100"/>
            </a:lvl4pPr>
            <a:lvl5pPr marL="808038" indent="0">
              <a:buNone/>
              <a:defRPr sz="100"/>
            </a:lvl5pPr>
          </a:lstStyle>
          <a:p>
            <a:pPr lvl="0"/>
            <a:r>
              <a:rPr lang="fi-FI" dirty="0"/>
              <a:t> </a:t>
            </a:r>
          </a:p>
        </p:txBody>
      </p:sp>
      <p:sp>
        <p:nvSpPr>
          <p:cNvPr id="13" name="Tekstin paikkamerkki 4">
            <a:extLst>
              <a:ext uri="{FF2B5EF4-FFF2-40B4-BE49-F238E27FC236}">
                <a16:creationId xmlns:a16="http://schemas.microsoft.com/office/drawing/2014/main" id="{A863C22D-214A-7F9D-F1C3-C2FE9C4AA85A}"/>
              </a:ext>
              <a:ext uri="{C183D7F6-B498-43B3-948B-1728B52AA6E4}">
                <adec:decorative xmlns:adec="http://schemas.microsoft.com/office/drawing/2017/decorative" val="1"/>
              </a:ext>
            </a:extLst>
          </p:cNvPr>
          <p:cNvSpPr>
            <a:spLocks noGrp="1"/>
          </p:cNvSpPr>
          <p:nvPr>
            <p:ph type="body" sz="quarter" idx="43" hasCustomPrompt="1"/>
          </p:nvPr>
        </p:nvSpPr>
        <p:spPr>
          <a:xfrm>
            <a:off x="543718" y="1262285"/>
            <a:ext cx="11104564" cy="766539"/>
          </a:xfrm>
          <a:prstGeom prst="roundRect">
            <a:avLst/>
          </a:prstGeom>
          <a:solidFill>
            <a:schemeClr val="accent1"/>
          </a:solidFill>
          <a:ln w="38100">
            <a:solidFill>
              <a:schemeClr val="accent1"/>
            </a:solidFill>
          </a:ln>
        </p:spPr>
        <p:txBody>
          <a:bodyPr anchor="ctr"/>
          <a:lstStyle>
            <a:lvl1pPr marL="0" indent="0" algn="ctr">
              <a:buNone/>
              <a:defRPr sz="2000" b="1">
                <a:solidFill>
                  <a:schemeClr val="bg1"/>
                </a:solidFill>
              </a:defRPr>
            </a:lvl1pPr>
          </a:lstStyle>
          <a:p>
            <a:pPr lvl="0"/>
            <a:r>
              <a:rPr lang="fi-FI" dirty="0"/>
              <a:t> </a:t>
            </a:r>
          </a:p>
        </p:txBody>
      </p:sp>
      <p:sp>
        <p:nvSpPr>
          <p:cNvPr id="14" name="Tekstin paikkamerkki 4">
            <a:extLst>
              <a:ext uri="{FF2B5EF4-FFF2-40B4-BE49-F238E27FC236}">
                <a16:creationId xmlns:a16="http://schemas.microsoft.com/office/drawing/2014/main" id="{D47A76B3-AB41-555B-FF3E-5A4D8BF149C5}"/>
              </a:ext>
            </a:extLst>
          </p:cNvPr>
          <p:cNvSpPr>
            <a:spLocks noGrp="1"/>
          </p:cNvSpPr>
          <p:nvPr>
            <p:ph type="body" sz="quarter" idx="44" hasCustomPrompt="1"/>
          </p:nvPr>
        </p:nvSpPr>
        <p:spPr>
          <a:xfrm>
            <a:off x="547686" y="1414429"/>
            <a:ext cx="11096628" cy="382456"/>
          </a:xfrm>
          <a:prstGeom prst="rect">
            <a:avLst/>
          </a:prstGeom>
          <a:noFill/>
        </p:spPr>
        <p:txBody>
          <a:bodyPr anchor="ctr"/>
          <a:lstStyle>
            <a:lvl1pPr marL="0" indent="0" algn="ctr">
              <a:buNone/>
              <a:defRPr sz="2800" b="1">
                <a:solidFill>
                  <a:schemeClr val="bg1"/>
                </a:solidFill>
              </a:defRPr>
            </a:lvl1pPr>
          </a:lstStyle>
          <a:p>
            <a:pPr lvl="0"/>
            <a:r>
              <a:rPr lang="fi-FI" dirty="0"/>
              <a:t>Taso 1</a:t>
            </a:r>
          </a:p>
        </p:txBody>
      </p:sp>
      <p:sp>
        <p:nvSpPr>
          <p:cNvPr id="39" name="Tekstin paikkamerkki 4">
            <a:extLst>
              <a:ext uri="{FF2B5EF4-FFF2-40B4-BE49-F238E27FC236}">
                <a16:creationId xmlns:a16="http://schemas.microsoft.com/office/drawing/2014/main" id="{E8CFC1B7-CA4F-799B-1995-D4027D98DF4A}"/>
              </a:ext>
              <a:ext uri="{C183D7F6-B498-43B3-948B-1728B52AA6E4}">
                <adec:decorative xmlns:adec="http://schemas.microsoft.com/office/drawing/2017/decorative" val="1"/>
              </a:ext>
            </a:extLst>
          </p:cNvPr>
          <p:cNvSpPr>
            <a:spLocks noGrp="1"/>
          </p:cNvSpPr>
          <p:nvPr>
            <p:ph type="body" sz="quarter" idx="61" hasCustomPrompt="1"/>
          </p:nvPr>
        </p:nvSpPr>
        <p:spPr>
          <a:xfrm>
            <a:off x="1257759" y="2426257"/>
            <a:ext cx="2520000" cy="792000"/>
          </a:xfrm>
          <a:prstGeom prst="roundRect">
            <a:avLst/>
          </a:prstGeom>
          <a:solidFill>
            <a:schemeClr val="bg2"/>
          </a:solidFill>
          <a:ln w="38100">
            <a:solidFill>
              <a:schemeClr val="accent1"/>
            </a:solidFill>
          </a:ln>
        </p:spPr>
        <p:txBody>
          <a:bodyPr anchor="ctr"/>
          <a:lstStyle>
            <a:lvl1pPr marL="0" indent="0" algn="ctr">
              <a:buNone/>
              <a:defRPr sz="2000" b="1">
                <a:solidFill>
                  <a:schemeClr val="bg1"/>
                </a:solidFill>
              </a:defRPr>
            </a:lvl1pPr>
          </a:lstStyle>
          <a:p>
            <a:pPr lvl="0"/>
            <a:r>
              <a:rPr lang="fi-FI" dirty="0"/>
              <a:t> </a:t>
            </a:r>
          </a:p>
        </p:txBody>
      </p:sp>
      <p:sp>
        <p:nvSpPr>
          <p:cNvPr id="40" name="Tekstin paikkamerkki 4">
            <a:extLst>
              <a:ext uri="{FF2B5EF4-FFF2-40B4-BE49-F238E27FC236}">
                <a16:creationId xmlns:a16="http://schemas.microsoft.com/office/drawing/2014/main" id="{98520A54-90AE-64F9-7EB0-02AD97541943}"/>
              </a:ext>
            </a:extLst>
          </p:cNvPr>
          <p:cNvSpPr>
            <a:spLocks noGrp="1"/>
          </p:cNvSpPr>
          <p:nvPr>
            <p:ph type="body" sz="quarter" idx="62" hasCustomPrompt="1"/>
          </p:nvPr>
        </p:nvSpPr>
        <p:spPr>
          <a:xfrm>
            <a:off x="1257759" y="2582166"/>
            <a:ext cx="2520000" cy="480182"/>
          </a:xfrm>
          <a:prstGeom prst="rect">
            <a:avLst/>
          </a:prstGeom>
          <a:noFill/>
        </p:spPr>
        <p:txBody>
          <a:bodyPr anchor="ctr"/>
          <a:lstStyle>
            <a:lvl1pPr marL="0" indent="0" algn="ctr">
              <a:buNone/>
              <a:defRPr sz="2000" b="1">
                <a:solidFill>
                  <a:schemeClr val="tx1"/>
                </a:solidFill>
              </a:defRPr>
            </a:lvl1pPr>
          </a:lstStyle>
          <a:p>
            <a:pPr lvl="0"/>
            <a:r>
              <a:rPr lang="fi-FI" dirty="0"/>
              <a:t>Taso 2</a:t>
            </a:r>
          </a:p>
        </p:txBody>
      </p:sp>
      <p:sp>
        <p:nvSpPr>
          <p:cNvPr id="37" name="Tekstin paikkamerkki 4">
            <a:extLst>
              <a:ext uri="{FF2B5EF4-FFF2-40B4-BE49-F238E27FC236}">
                <a16:creationId xmlns:a16="http://schemas.microsoft.com/office/drawing/2014/main" id="{8B77DDF9-7EB7-8F14-FE65-64105BEFDF05}"/>
              </a:ext>
              <a:ext uri="{C183D7F6-B498-43B3-948B-1728B52AA6E4}">
                <adec:decorative xmlns:adec="http://schemas.microsoft.com/office/drawing/2017/decorative" val="1"/>
              </a:ext>
            </a:extLst>
          </p:cNvPr>
          <p:cNvSpPr>
            <a:spLocks noGrp="1"/>
          </p:cNvSpPr>
          <p:nvPr>
            <p:ph type="body" sz="quarter" idx="59" hasCustomPrompt="1"/>
          </p:nvPr>
        </p:nvSpPr>
        <p:spPr>
          <a:xfrm>
            <a:off x="4836000" y="2426257"/>
            <a:ext cx="2520000" cy="792000"/>
          </a:xfrm>
          <a:prstGeom prst="roundRect">
            <a:avLst/>
          </a:prstGeom>
          <a:solidFill>
            <a:schemeClr val="bg2"/>
          </a:solidFill>
          <a:ln w="38100">
            <a:solidFill>
              <a:schemeClr val="accent1"/>
            </a:solidFill>
          </a:ln>
        </p:spPr>
        <p:txBody>
          <a:bodyPr anchor="ctr"/>
          <a:lstStyle>
            <a:lvl1pPr marL="0" indent="0" algn="ctr">
              <a:buNone/>
              <a:defRPr sz="2000" b="1">
                <a:solidFill>
                  <a:schemeClr val="bg1"/>
                </a:solidFill>
              </a:defRPr>
            </a:lvl1pPr>
          </a:lstStyle>
          <a:p>
            <a:pPr lvl="0"/>
            <a:r>
              <a:rPr lang="fi-FI" dirty="0"/>
              <a:t> </a:t>
            </a:r>
          </a:p>
        </p:txBody>
      </p:sp>
      <p:sp>
        <p:nvSpPr>
          <p:cNvPr id="38" name="Tekstin paikkamerkki 4">
            <a:extLst>
              <a:ext uri="{FF2B5EF4-FFF2-40B4-BE49-F238E27FC236}">
                <a16:creationId xmlns:a16="http://schemas.microsoft.com/office/drawing/2014/main" id="{5328412C-9D82-560C-AD32-3D43844DDDD7}"/>
              </a:ext>
            </a:extLst>
          </p:cNvPr>
          <p:cNvSpPr>
            <a:spLocks noGrp="1"/>
          </p:cNvSpPr>
          <p:nvPr>
            <p:ph type="body" sz="quarter" idx="60" hasCustomPrompt="1"/>
          </p:nvPr>
        </p:nvSpPr>
        <p:spPr>
          <a:xfrm>
            <a:off x="4836000" y="2582166"/>
            <a:ext cx="2520000" cy="480182"/>
          </a:xfrm>
          <a:prstGeom prst="rect">
            <a:avLst/>
          </a:prstGeom>
          <a:noFill/>
        </p:spPr>
        <p:txBody>
          <a:bodyPr anchor="ctr"/>
          <a:lstStyle>
            <a:lvl1pPr marL="0" indent="0" algn="ctr">
              <a:buNone/>
              <a:defRPr sz="2000" b="1">
                <a:solidFill>
                  <a:schemeClr val="tx1"/>
                </a:solidFill>
              </a:defRPr>
            </a:lvl1pPr>
          </a:lstStyle>
          <a:p>
            <a:pPr lvl="0"/>
            <a:r>
              <a:rPr lang="fi-FI" dirty="0"/>
              <a:t>Taso 2</a:t>
            </a:r>
          </a:p>
        </p:txBody>
      </p:sp>
      <p:sp>
        <p:nvSpPr>
          <p:cNvPr id="23" name="Tekstin paikkamerkki 4">
            <a:extLst>
              <a:ext uri="{FF2B5EF4-FFF2-40B4-BE49-F238E27FC236}">
                <a16:creationId xmlns:a16="http://schemas.microsoft.com/office/drawing/2014/main" id="{BAFD726A-69B5-2A2E-72AC-BAB259DBBB90}"/>
              </a:ext>
              <a:ext uri="{C183D7F6-B498-43B3-948B-1728B52AA6E4}">
                <adec:decorative xmlns:adec="http://schemas.microsoft.com/office/drawing/2017/decorative" val="1"/>
              </a:ext>
            </a:extLst>
          </p:cNvPr>
          <p:cNvSpPr>
            <a:spLocks noGrp="1"/>
          </p:cNvSpPr>
          <p:nvPr>
            <p:ph type="body" sz="quarter" idx="47" hasCustomPrompt="1"/>
          </p:nvPr>
        </p:nvSpPr>
        <p:spPr>
          <a:xfrm>
            <a:off x="8416577" y="2426257"/>
            <a:ext cx="2520000" cy="792000"/>
          </a:xfrm>
          <a:prstGeom prst="roundRect">
            <a:avLst/>
          </a:prstGeom>
          <a:solidFill>
            <a:schemeClr val="bg2"/>
          </a:solidFill>
          <a:ln w="38100">
            <a:solidFill>
              <a:schemeClr val="accent1"/>
            </a:solidFill>
          </a:ln>
        </p:spPr>
        <p:txBody>
          <a:bodyPr anchor="ctr"/>
          <a:lstStyle>
            <a:lvl1pPr marL="0" indent="0" algn="ctr">
              <a:buNone/>
              <a:defRPr sz="2000" b="1">
                <a:solidFill>
                  <a:schemeClr val="bg1"/>
                </a:solidFill>
              </a:defRPr>
            </a:lvl1pPr>
          </a:lstStyle>
          <a:p>
            <a:pPr lvl="0"/>
            <a:r>
              <a:rPr lang="fi-FI" dirty="0"/>
              <a:t> </a:t>
            </a:r>
          </a:p>
        </p:txBody>
      </p:sp>
      <p:sp>
        <p:nvSpPr>
          <p:cNvPr id="24" name="Tekstin paikkamerkki 4">
            <a:extLst>
              <a:ext uri="{FF2B5EF4-FFF2-40B4-BE49-F238E27FC236}">
                <a16:creationId xmlns:a16="http://schemas.microsoft.com/office/drawing/2014/main" id="{9B8B7F45-88CB-97B3-49D2-5369D17A88E9}"/>
              </a:ext>
            </a:extLst>
          </p:cNvPr>
          <p:cNvSpPr>
            <a:spLocks noGrp="1"/>
          </p:cNvSpPr>
          <p:nvPr>
            <p:ph type="body" sz="quarter" idx="48" hasCustomPrompt="1"/>
          </p:nvPr>
        </p:nvSpPr>
        <p:spPr>
          <a:xfrm>
            <a:off x="8414241" y="2582166"/>
            <a:ext cx="2520000" cy="480182"/>
          </a:xfrm>
          <a:prstGeom prst="rect">
            <a:avLst/>
          </a:prstGeom>
          <a:noFill/>
        </p:spPr>
        <p:txBody>
          <a:bodyPr anchor="ctr"/>
          <a:lstStyle>
            <a:lvl1pPr marL="0" indent="0" algn="ctr">
              <a:buNone/>
              <a:defRPr sz="2000" b="1">
                <a:solidFill>
                  <a:schemeClr val="tx1"/>
                </a:solidFill>
              </a:defRPr>
            </a:lvl1pPr>
          </a:lstStyle>
          <a:p>
            <a:pPr lvl="0"/>
            <a:r>
              <a:rPr lang="fi-FI" dirty="0"/>
              <a:t>Taso 2</a:t>
            </a:r>
          </a:p>
        </p:txBody>
      </p:sp>
      <p:sp>
        <p:nvSpPr>
          <p:cNvPr id="41" name="Tekstin paikkamerkki 4">
            <a:extLst>
              <a:ext uri="{FF2B5EF4-FFF2-40B4-BE49-F238E27FC236}">
                <a16:creationId xmlns:a16="http://schemas.microsoft.com/office/drawing/2014/main" id="{2DCC7FF4-59D2-6BAD-7457-5595AB3B275F}"/>
              </a:ext>
              <a:ext uri="{C183D7F6-B498-43B3-948B-1728B52AA6E4}">
                <adec:decorative xmlns:adec="http://schemas.microsoft.com/office/drawing/2017/decorative" val="1"/>
              </a:ext>
            </a:extLst>
          </p:cNvPr>
          <p:cNvSpPr>
            <a:spLocks noGrp="1"/>
          </p:cNvSpPr>
          <p:nvPr>
            <p:ph type="body" sz="quarter" idx="63" hasCustomPrompt="1"/>
          </p:nvPr>
        </p:nvSpPr>
        <p:spPr>
          <a:xfrm>
            <a:off x="549214" y="3686536"/>
            <a:ext cx="1800000" cy="720000"/>
          </a:xfrm>
          <a:prstGeom prst="roundRect">
            <a:avLst/>
          </a:prstGeom>
          <a:solidFill>
            <a:schemeClr val="bg1"/>
          </a:solidFill>
          <a:ln w="38100">
            <a:solidFill>
              <a:schemeClr val="accent1"/>
            </a:solidFill>
          </a:ln>
        </p:spPr>
        <p:txBody>
          <a:bodyPr anchor="ctr"/>
          <a:lstStyle>
            <a:lvl1pPr marL="0" indent="0" algn="ctr">
              <a:buNone/>
              <a:defRPr sz="2000" b="1">
                <a:solidFill>
                  <a:schemeClr val="bg1"/>
                </a:solidFill>
              </a:defRPr>
            </a:lvl1pPr>
          </a:lstStyle>
          <a:p>
            <a:pPr lvl="0"/>
            <a:r>
              <a:rPr lang="fi-FI" dirty="0"/>
              <a:t> </a:t>
            </a:r>
          </a:p>
        </p:txBody>
      </p:sp>
      <p:sp>
        <p:nvSpPr>
          <p:cNvPr id="42" name="Tekstin paikkamerkki 4">
            <a:extLst>
              <a:ext uri="{FF2B5EF4-FFF2-40B4-BE49-F238E27FC236}">
                <a16:creationId xmlns:a16="http://schemas.microsoft.com/office/drawing/2014/main" id="{78F96F63-05A2-8D10-94F3-63DBBA37D7BF}"/>
              </a:ext>
            </a:extLst>
          </p:cNvPr>
          <p:cNvSpPr>
            <a:spLocks noGrp="1"/>
          </p:cNvSpPr>
          <p:nvPr>
            <p:ph type="body" sz="quarter" idx="64" hasCustomPrompt="1"/>
          </p:nvPr>
        </p:nvSpPr>
        <p:spPr>
          <a:xfrm>
            <a:off x="549214" y="3842445"/>
            <a:ext cx="1800000" cy="408182"/>
          </a:xfrm>
          <a:prstGeom prst="rect">
            <a:avLst/>
          </a:prstGeom>
          <a:noFill/>
        </p:spPr>
        <p:txBody>
          <a:bodyPr anchor="ctr"/>
          <a:lstStyle>
            <a:lvl1pPr marL="0" indent="0" algn="ctr">
              <a:buNone/>
              <a:defRPr sz="1600" b="1">
                <a:solidFill>
                  <a:schemeClr val="tx1"/>
                </a:solidFill>
              </a:defRPr>
            </a:lvl1pPr>
          </a:lstStyle>
          <a:p>
            <a:pPr lvl="0"/>
            <a:r>
              <a:rPr lang="fi-FI" dirty="0"/>
              <a:t>Taso 3</a:t>
            </a:r>
          </a:p>
        </p:txBody>
      </p:sp>
      <p:sp>
        <p:nvSpPr>
          <p:cNvPr id="27" name="Tekstin paikkamerkki 4">
            <a:extLst>
              <a:ext uri="{FF2B5EF4-FFF2-40B4-BE49-F238E27FC236}">
                <a16:creationId xmlns:a16="http://schemas.microsoft.com/office/drawing/2014/main" id="{B51CBB6B-9197-2F12-8D47-8E4D72E09E9F}"/>
              </a:ext>
              <a:ext uri="{C183D7F6-B498-43B3-948B-1728B52AA6E4}">
                <adec:decorative xmlns:adec="http://schemas.microsoft.com/office/drawing/2017/decorative" val="1"/>
              </a:ext>
            </a:extLst>
          </p:cNvPr>
          <p:cNvSpPr>
            <a:spLocks noGrp="1"/>
          </p:cNvSpPr>
          <p:nvPr>
            <p:ph type="body" sz="quarter" idx="78" hasCustomPrompt="1"/>
          </p:nvPr>
        </p:nvSpPr>
        <p:spPr>
          <a:xfrm>
            <a:off x="2659082" y="3686536"/>
            <a:ext cx="1800000" cy="720000"/>
          </a:xfrm>
          <a:prstGeom prst="roundRect">
            <a:avLst/>
          </a:prstGeom>
          <a:solidFill>
            <a:schemeClr val="bg1"/>
          </a:solidFill>
          <a:ln w="38100">
            <a:solidFill>
              <a:schemeClr val="accent1"/>
            </a:solidFill>
          </a:ln>
        </p:spPr>
        <p:txBody>
          <a:bodyPr anchor="ctr"/>
          <a:lstStyle>
            <a:lvl1pPr marL="0" indent="0" algn="ctr">
              <a:buNone/>
              <a:defRPr sz="2000" b="1">
                <a:solidFill>
                  <a:schemeClr val="bg1"/>
                </a:solidFill>
              </a:defRPr>
            </a:lvl1pPr>
          </a:lstStyle>
          <a:p>
            <a:pPr lvl="0"/>
            <a:r>
              <a:rPr lang="fi-FI" dirty="0"/>
              <a:t> </a:t>
            </a:r>
          </a:p>
        </p:txBody>
      </p:sp>
      <p:sp>
        <p:nvSpPr>
          <p:cNvPr id="28" name="Tekstin paikkamerkki 4">
            <a:extLst>
              <a:ext uri="{FF2B5EF4-FFF2-40B4-BE49-F238E27FC236}">
                <a16:creationId xmlns:a16="http://schemas.microsoft.com/office/drawing/2014/main" id="{87879D4D-E026-6F88-331F-CC924B9312F5}"/>
              </a:ext>
            </a:extLst>
          </p:cNvPr>
          <p:cNvSpPr>
            <a:spLocks noGrp="1"/>
          </p:cNvSpPr>
          <p:nvPr>
            <p:ph type="body" sz="quarter" idx="79" hasCustomPrompt="1"/>
          </p:nvPr>
        </p:nvSpPr>
        <p:spPr>
          <a:xfrm>
            <a:off x="2659082" y="3842445"/>
            <a:ext cx="1800000" cy="408182"/>
          </a:xfrm>
          <a:prstGeom prst="rect">
            <a:avLst/>
          </a:prstGeom>
          <a:noFill/>
        </p:spPr>
        <p:txBody>
          <a:bodyPr anchor="ctr"/>
          <a:lstStyle>
            <a:lvl1pPr marL="0" indent="0" algn="ctr">
              <a:buNone/>
              <a:defRPr sz="1600" b="1">
                <a:solidFill>
                  <a:schemeClr val="tx1"/>
                </a:solidFill>
              </a:defRPr>
            </a:lvl1pPr>
          </a:lstStyle>
          <a:p>
            <a:pPr lvl="0"/>
            <a:r>
              <a:rPr lang="fi-FI" dirty="0"/>
              <a:t>Taso 3</a:t>
            </a:r>
          </a:p>
        </p:txBody>
      </p:sp>
      <p:sp>
        <p:nvSpPr>
          <p:cNvPr id="34" name="Tekstin paikkamerkki 4">
            <a:extLst>
              <a:ext uri="{FF2B5EF4-FFF2-40B4-BE49-F238E27FC236}">
                <a16:creationId xmlns:a16="http://schemas.microsoft.com/office/drawing/2014/main" id="{0107714C-ABD0-EE07-BD8D-A0D34CE54665}"/>
              </a:ext>
              <a:ext uri="{C183D7F6-B498-43B3-948B-1728B52AA6E4}">
                <adec:decorative xmlns:adec="http://schemas.microsoft.com/office/drawing/2017/decorative" val="1"/>
              </a:ext>
            </a:extLst>
          </p:cNvPr>
          <p:cNvSpPr>
            <a:spLocks noGrp="1"/>
          </p:cNvSpPr>
          <p:nvPr>
            <p:ph type="body" sz="quarter" idx="80" hasCustomPrompt="1"/>
          </p:nvPr>
        </p:nvSpPr>
        <p:spPr>
          <a:xfrm>
            <a:off x="5196000" y="3686536"/>
            <a:ext cx="1800000" cy="720000"/>
          </a:xfrm>
          <a:prstGeom prst="roundRect">
            <a:avLst/>
          </a:prstGeom>
          <a:solidFill>
            <a:schemeClr val="bg1"/>
          </a:solidFill>
          <a:ln w="38100">
            <a:solidFill>
              <a:schemeClr val="accent1"/>
            </a:solidFill>
          </a:ln>
        </p:spPr>
        <p:txBody>
          <a:bodyPr anchor="ctr"/>
          <a:lstStyle>
            <a:lvl1pPr marL="0" indent="0" algn="ctr">
              <a:buNone/>
              <a:defRPr sz="2000" b="1">
                <a:solidFill>
                  <a:schemeClr val="bg1"/>
                </a:solidFill>
              </a:defRPr>
            </a:lvl1pPr>
          </a:lstStyle>
          <a:p>
            <a:pPr lvl="0"/>
            <a:r>
              <a:rPr lang="fi-FI" dirty="0"/>
              <a:t> </a:t>
            </a:r>
          </a:p>
        </p:txBody>
      </p:sp>
      <p:sp>
        <p:nvSpPr>
          <p:cNvPr id="35" name="Tekstin paikkamerkki 4">
            <a:extLst>
              <a:ext uri="{FF2B5EF4-FFF2-40B4-BE49-F238E27FC236}">
                <a16:creationId xmlns:a16="http://schemas.microsoft.com/office/drawing/2014/main" id="{34E303E6-4CAC-29EE-2BB3-349C3D51CE8B}"/>
              </a:ext>
            </a:extLst>
          </p:cNvPr>
          <p:cNvSpPr>
            <a:spLocks noGrp="1"/>
          </p:cNvSpPr>
          <p:nvPr>
            <p:ph type="body" sz="quarter" idx="81" hasCustomPrompt="1"/>
          </p:nvPr>
        </p:nvSpPr>
        <p:spPr>
          <a:xfrm>
            <a:off x="5196000" y="3842445"/>
            <a:ext cx="1800000" cy="408182"/>
          </a:xfrm>
          <a:prstGeom prst="rect">
            <a:avLst/>
          </a:prstGeom>
          <a:noFill/>
        </p:spPr>
        <p:txBody>
          <a:bodyPr anchor="ctr"/>
          <a:lstStyle>
            <a:lvl1pPr marL="0" indent="0" algn="ctr">
              <a:buNone/>
              <a:defRPr sz="1600" b="1">
                <a:solidFill>
                  <a:schemeClr val="tx1"/>
                </a:solidFill>
              </a:defRPr>
            </a:lvl1pPr>
          </a:lstStyle>
          <a:p>
            <a:pPr lvl="0"/>
            <a:r>
              <a:rPr lang="fi-FI" dirty="0"/>
              <a:t>Taso 3</a:t>
            </a:r>
          </a:p>
        </p:txBody>
      </p:sp>
      <p:sp>
        <p:nvSpPr>
          <p:cNvPr id="45" name="Tekstin paikkamerkki 4">
            <a:extLst>
              <a:ext uri="{FF2B5EF4-FFF2-40B4-BE49-F238E27FC236}">
                <a16:creationId xmlns:a16="http://schemas.microsoft.com/office/drawing/2014/main" id="{C540F2A6-78C6-5A59-7446-41EDB59E330B}"/>
              </a:ext>
              <a:ext uri="{C183D7F6-B498-43B3-948B-1728B52AA6E4}">
                <adec:decorative xmlns:adec="http://schemas.microsoft.com/office/drawing/2017/decorative" val="1"/>
              </a:ext>
            </a:extLst>
          </p:cNvPr>
          <p:cNvSpPr>
            <a:spLocks noGrp="1"/>
          </p:cNvSpPr>
          <p:nvPr>
            <p:ph type="body" sz="quarter" idx="82" hasCustomPrompt="1"/>
          </p:nvPr>
        </p:nvSpPr>
        <p:spPr>
          <a:xfrm>
            <a:off x="7698013" y="3686536"/>
            <a:ext cx="1800000" cy="720000"/>
          </a:xfrm>
          <a:prstGeom prst="roundRect">
            <a:avLst/>
          </a:prstGeom>
          <a:solidFill>
            <a:schemeClr val="bg1"/>
          </a:solidFill>
          <a:ln w="38100">
            <a:solidFill>
              <a:schemeClr val="accent1"/>
            </a:solidFill>
          </a:ln>
        </p:spPr>
        <p:txBody>
          <a:bodyPr anchor="ctr"/>
          <a:lstStyle>
            <a:lvl1pPr marL="0" indent="0" algn="ctr">
              <a:buNone/>
              <a:defRPr sz="2000" b="1">
                <a:solidFill>
                  <a:schemeClr val="bg1"/>
                </a:solidFill>
              </a:defRPr>
            </a:lvl1pPr>
          </a:lstStyle>
          <a:p>
            <a:pPr lvl="0"/>
            <a:r>
              <a:rPr lang="fi-FI" dirty="0"/>
              <a:t> </a:t>
            </a:r>
          </a:p>
        </p:txBody>
      </p:sp>
      <p:sp>
        <p:nvSpPr>
          <p:cNvPr id="46" name="Tekstin paikkamerkki 4">
            <a:extLst>
              <a:ext uri="{FF2B5EF4-FFF2-40B4-BE49-F238E27FC236}">
                <a16:creationId xmlns:a16="http://schemas.microsoft.com/office/drawing/2014/main" id="{DB5D7067-7FD0-38A7-F641-2852C71279F3}"/>
              </a:ext>
            </a:extLst>
          </p:cNvPr>
          <p:cNvSpPr>
            <a:spLocks noGrp="1"/>
          </p:cNvSpPr>
          <p:nvPr>
            <p:ph type="body" sz="quarter" idx="83" hasCustomPrompt="1"/>
          </p:nvPr>
        </p:nvSpPr>
        <p:spPr>
          <a:xfrm>
            <a:off x="7698013" y="3842445"/>
            <a:ext cx="1800000" cy="408182"/>
          </a:xfrm>
          <a:prstGeom prst="rect">
            <a:avLst/>
          </a:prstGeom>
          <a:noFill/>
        </p:spPr>
        <p:txBody>
          <a:bodyPr anchor="ctr"/>
          <a:lstStyle>
            <a:lvl1pPr marL="0" indent="0" algn="ctr">
              <a:buNone/>
              <a:defRPr sz="1600" b="1">
                <a:solidFill>
                  <a:schemeClr val="tx1"/>
                </a:solidFill>
              </a:defRPr>
            </a:lvl1pPr>
          </a:lstStyle>
          <a:p>
            <a:pPr lvl="0"/>
            <a:r>
              <a:rPr lang="fi-FI" dirty="0"/>
              <a:t>Taso 3</a:t>
            </a:r>
          </a:p>
        </p:txBody>
      </p:sp>
      <p:sp>
        <p:nvSpPr>
          <p:cNvPr id="47" name="Tekstin paikkamerkki 4">
            <a:extLst>
              <a:ext uri="{FF2B5EF4-FFF2-40B4-BE49-F238E27FC236}">
                <a16:creationId xmlns:a16="http://schemas.microsoft.com/office/drawing/2014/main" id="{9414AB39-F350-1AF5-D228-B31EB274A0F3}"/>
              </a:ext>
              <a:ext uri="{C183D7F6-B498-43B3-948B-1728B52AA6E4}">
                <adec:decorative xmlns:adec="http://schemas.microsoft.com/office/drawing/2017/decorative" val="1"/>
              </a:ext>
            </a:extLst>
          </p:cNvPr>
          <p:cNvSpPr>
            <a:spLocks noGrp="1"/>
          </p:cNvSpPr>
          <p:nvPr>
            <p:ph type="body" sz="quarter" idx="84" hasCustomPrompt="1"/>
          </p:nvPr>
        </p:nvSpPr>
        <p:spPr>
          <a:xfrm>
            <a:off x="9842026" y="3686536"/>
            <a:ext cx="1800000" cy="720000"/>
          </a:xfrm>
          <a:prstGeom prst="roundRect">
            <a:avLst/>
          </a:prstGeom>
          <a:solidFill>
            <a:schemeClr val="bg1"/>
          </a:solidFill>
          <a:ln w="38100">
            <a:solidFill>
              <a:schemeClr val="accent1"/>
            </a:solidFill>
          </a:ln>
        </p:spPr>
        <p:txBody>
          <a:bodyPr anchor="ctr"/>
          <a:lstStyle>
            <a:lvl1pPr marL="0" indent="0" algn="ctr">
              <a:buNone/>
              <a:defRPr sz="2000" b="1">
                <a:solidFill>
                  <a:schemeClr val="bg1"/>
                </a:solidFill>
              </a:defRPr>
            </a:lvl1pPr>
          </a:lstStyle>
          <a:p>
            <a:pPr lvl="0"/>
            <a:r>
              <a:rPr lang="fi-FI" dirty="0"/>
              <a:t> </a:t>
            </a:r>
          </a:p>
        </p:txBody>
      </p:sp>
      <p:sp>
        <p:nvSpPr>
          <p:cNvPr id="48" name="Tekstin paikkamerkki 4">
            <a:extLst>
              <a:ext uri="{FF2B5EF4-FFF2-40B4-BE49-F238E27FC236}">
                <a16:creationId xmlns:a16="http://schemas.microsoft.com/office/drawing/2014/main" id="{5D40962F-3806-C015-EECA-9CF39B2058AC}"/>
              </a:ext>
            </a:extLst>
          </p:cNvPr>
          <p:cNvSpPr>
            <a:spLocks noGrp="1"/>
          </p:cNvSpPr>
          <p:nvPr>
            <p:ph type="body" sz="quarter" idx="85" hasCustomPrompt="1"/>
          </p:nvPr>
        </p:nvSpPr>
        <p:spPr>
          <a:xfrm>
            <a:off x="9842026" y="3842445"/>
            <a:ext cx="1800000" cy="408182"/>
          </a:xfrm>
          <a:prstGeom prst="rect">
            <a:avLst/>
          </a:prstGeom>
          <a:noFill/>
        </p:spPr>
        <p:txBody>
          <a:bodyPr anchor="ctr"/>
          <a:lstStyle>
            <a:lvl1pPr marL="0" indent="0" algn="ctr">
              <a:buNone/>
              <a:defRPr sz="1600" b="1">
                <a:solidFill>
                  <a:schemeClr val="tx1"/>
                </a:solidFill>
              </a:defRPr>
            </a:lvl1pPr>
          </a:lstStyle>
          <a:p>
            <a:pPr lvl="0"/>
            <a:r>
              <a:rPr lang="fi-FI" dirty="0"/>
              <a:t>Taso 3</a:t>
            </a:r>
          </a:p>
        </p:txBody>
      </p:sp>
      <p:sp>
        <p:nvSpPr>
          <p:cNvPr id="4" name="Tekstin paikkamerkki 4">
            <a:extLst>
              <a:ext uri="{FF2B5EF4-FFF2-40B4-BE49-F238E27FC236}">
                <a16:creationId xmlns:a16="http://schemas.microsoft.com/office/drawing/2014/main" id="{7433E04D-2D69-1B65-86B3-F15E5BEE4843}"/>
              </a:ext>
              <a:ext uri="{C183D7F6-B498-43B3-948B-1728B52AA6E4}">
                <adec:decorative xmlns:adec="http://schemas.microsoft.com/office/drawing/2017/decorative" val="1"/>
              </a:ext>
            </a:extLst>
          </p:cNvPr>
          <p:cNvSpPr>
            <a:spLocks noGrp="1"/>
          </p:cNvSpPr>
          <p:nvPr>
            <p:ph type="body" sz="quarter" idx="67" hasCustomPrompt="1"/>
          </p:nvPr>
        </p:nvSpPr>
        <p:spPr>
          <a:xfrm>
            <a:off x="549214" y="4786995"/>
            <a:ext cx="1800000" cy="720000"/>
          </a:xfrm>
          <a:prstGeom prst="roundRect">
            <a:avLst/>
          </a:prstGeom>
          <a:solidFill>
            <a:schemeClr val="bg1"/>
          </a:solidFill>
          <a:ln w="38100">
            <a:solidFill>
              <a:schemeClr val="accent1"/>
            </a:solidFill>
          </a:ln>
        </p:spPr>
        <p:txBody>
          <a:bodyPr anchor="ctr"/>
          <a:lstStyle>
            <a:lvl1pPr marL="0" indent="0" algn="ctr">
              <a:buNone/>
              <a:defRPr sz="2000" b="1">
                <a:solidFill>
                  <a:schemeClr val="bg1"/>
                </a:solidFill>
              </a:defRPr>
            </a:lvl1pPr>
          </a:lstStyle>
          <a:p>
            <a:pPr lvl="0"/>
            <a:r>
              <a:rPr lang="fi-FI" dirty="0"/>
              <a:t> </a:t>
            </a:r>
          </a:p>
        </p:txBody>
      </p:sp>
      <p:sp>
        <p:nvSpPr>
          <p:cNvPr id="16" name="Tekstin paikkamerkki 15">
            <a:extLst>
              <a:ext uri="{FF2B5EF4-FFF2-40B4-BE49-F238E27FC236}">
                <a16:creationId xmlns:a16="http://schemas.microsoft.com/office/drawing/2014/main" id="{714718C0-7F11-7B58-7366-70C1DB6C64E3}"/>
              </a:ext>
            </a:extLst>
          </p:cNvPr>
          <p:cNvSpPr>
            <a:spLocks noGrp="1"/>
          </p:cNvSpPr>
          <p:nvPr>
            <p:ph type="body" sz="quarter" idx="69" hasCustomPrompt="1"/>
          </p:nvPr>
        </p:nvSpPr>
        <p:spPr>
          <a:xfrm>
            <a:off x="549838" y="4925763"/>
            <a:ext cx="1798752" cy="429221"/>
          </a:xfrm>
        </p:spPr>
        <p:txBody>
          <a:bodyPr lIns="108000"/>
          <a:lstStyle>
            <a:lvl1pPr marL="108000" indent="-108000">
              <a:spcBef>
                <a:spcPts val="0"/>
              </a:spcBef>
              <a:spcAft>
                <a:spcPts val="0"/>
              </a:spcAft>
              <a:defRPr sz="1400"/>
            </a:lvl1pPr>
            <a:lvl2pPr marL="323850" indent="-144463">
              <a:spcBef>
                <a:spcPts val="0"/>
              </a:spcBef>
              <a:spcAft>
                <a:spcPts val="0"/>
              </a:spcAft>
              <a:defRPr sz="1400"/>
            </a:lvl2pPr>
          </a:lstStyle>
          <a:p>
            <a:pPr lvl="0"/>
            <a:r>
              <a:rPr lang="fi-FI" dirty="0"/>
              <a:t>Taso 4</a:t>
            </a:r>
          </a:p>
          <a:p>
            <a:pPr lvl="1"/>
            <a:r>
              <a:rPr lang="fi-FI" dirty="0"/>
              <a:t>toinen taso</a:t>
            </a:r>
          </a:p>
        </p:txBody>
      </p:sp>
      <p:sp>
        <p:nvSpPr>
          <p:cNvPr id="49" name="Tekstin paikkamerkki 4">
            <a:extLst>
              <a:ext uri="{FF2B5EF4-FFF2-40B4-BE49-F238E27FC236}">
                <a16:creationId xmlns:a16="http://schemas.microsoft.com/office/drawing/2014/main" id="{E2C623EE-501B-D134-8C49-D1091723073C}"/>
              </a:ext>
              <a:ext uri="{C183D7F6-B498-43B3-948B-1728B52AA6E4}">
                <adec:decorative xmlns:adec="http://schemas.microsoft.com/office/drawing/2017/decorative" val="1"/>
              </a:ext>
            </a:extLst>
          </p:cNvPr>
          <p:cNvSpPr>
            <a:spLocks noGrp="1"/>
          </p:cNvSpPr>
          <p:nvPr>
            <p:ph type="body" sz="quarter" idx="86" hasCustomPrompt="1"/>
          </p:nvPr>
        </p:nvSpPr>
        <p:spPr>
          <a:xfrm>
            <a:off x="2659082" y="4786995"/>
            <a:ext cx="1800000" cy="720000"/>
          </a:xfrm>
          <a:prstGeom prst="roundRect">
            <a:avLst/>
          </a:prstGeom>
          <a:solidFill>
            <a:schemeClr val="bg1"/>
          </a:solidFill>
          <a:ln w="38100">
            <a:solidFill>
              <a:schemeClr val="accent1"/>
            </a:solidFill>
          </a:ln>
        </p:spPr>
        <p:txBody>
          <a:bodyPr anchor="ctr"/>
          <a:lstStyle>
            <a:lvl1pPr marL="0" indent="0" algn="ctr">
              <a:buNone/>
              <a:defRPr sz="2000" b="1">
                <a:solidFill>
                  <a:schemeClr val="bg1"/>
                </a:solidFill>
              </a:defRPr>
            </a:lvl1pPr>
          </a:lstStyle>
          <a:p>
            <a:pPr lvl="0"/>
            <a:r>
              <a:rPr lang="fi-FI" dirty="0"/>
              <a:t> </a:t>
            </a:r>
          </a:p>
        </p:txBody>
      </p:sp>
      <p:sp>
        <p:nvSpPr>
          <p:cNvPr id="50" name="Tekstin paikkamerkki 15">
            <a:extLst>
              <a:ext uri="{FF2B5EF4-FFF2-40B4-BE49-F238E27FC236}">
                <a16:creationId xmlns:a16="http://schemas.microsoft.com/office/drawing/2014/main" id="{B604B33A-4E73-3CBC-454D-7CFE5DC48AFC}"/>
              </a:ext>
            </a:extLst>
          </p:cNvPr>
          <p:cNvSpPr>
            <a:spLocks noGrp="1"/>
          </p:cNvSpPr>
          <p:nvPr>
            <p:ph type="body" sz="quarter" idx="87" hasCustomPrompt="1"/>
          </p:nvPr>
        </p:nvSpPr>
        <p:spPr>
          <a:xfrm>
            <a:off x="2659706" y="4925763"/>
            <a:ext cx="1798752" cy="429221"/>
          </a:xfrm>
        </p:spPr>
        <p:txBody>
          <a:bodyPr lIns="108000"/>
          <a:lstStyle>
            <a:lvl1pPr marL="108000" indent="-108000">
              <a:spcBef>
                <a:spcPts val="0"/>
              </a:spcBef>
              <a:spcAft>
                <a:spcPts val="0"/>
              </a:spcAft>
              <a:defRPr sz="1400"/>
            </a:lvl1pPr>
            <a:lvl2pPr marL="323850" indent="-144463">
              <a:spcBef>
                <a:spcPts val="0"/>
              </a:spcBef>
              <a:spcAft>
                <a:spcPts val="0"/>
              </a:spcAft>
              <a:defRPr sz="1400"/>
            </a:lvl2pPr>
          </a:lstStyle>
          <a:p>
            <a:pPr lvl="0"/>
            <a:r>
              <a:rPr lang="fi-FI" dirty="0"/>
              <a:t>Taso 4</a:t>
            </a:r>
          </a:p>
          <a:p>
            <a:pPr lvl="1"/>
            <a:r>
              <a:rPr lang="fi-FI" dirty="0"/>
              <a:t>toinen taso</a:t>
            </a:r>
          </a:p>
        </p:txBody>
      </p:sp>
      <p:sp>
        <p:nvSpPr>
          <p:cNvPr id="51" name="Tekstin paikkamerkki 4">
            <a:extLst>
              <a:ext uri="{FF2B5EF4-FFF2-40B4-BE49-F238E27FC236}">
                <a16:creationId xmlns:a16="http://schemas.microsoft.com/office/drawing/2014/main" id="{46D9F044-0D93-C7E0-6E64-9A02B5BBFA2D}"/>
              </a:ext>
              <a:ext uri="{C183D7F6-B498-43B3-948B-1728B52AA6E4}">
                <adec:decorative xmlns:adec="http://schemas.microsoft.com/office/drawing/2017/decorative" val="1"/>
              </a:ext>
            </a:extLst>
          </p:cNvPr>
          <p:cNvSpPr>
            <a:spLocks noGrp="1"/>
          </p:cNvSpPr>
          <p:nvPr>
            <p:ph type="body" sz="quarter" idx="88" hasCustomPrompt="1"/>
          </p:nvPr>
        </p:nvSpPr>
        <p:spPr>
          <a:xfrm>
            <a:off x="5196000" y="4786995"/>
            <a:ext cx="1800000" cy="720000"/>
          </a:xfrm>
          <a:prstGeom prst="roundRect">
            <a:avLst/>
          </a:prstGeom>
          <a:solidFill>
            <a:schemeClr val="bg1"/>
          </a:solidFill>
          <a:ln w="38100">
            <a:solidFill>
              <a:schemeClr val="accent1"/>
            </a:solidFill>
          </a:ln>
        </p:spPr>
        <p:txBody>
          <a:bodyPr anchor="ctr"/>
          <a:lstStyle>
            <a:lvl1pPr marL="0" indent="0" algn="ctr">
              <a:buNone/>
              <a:defRPr sz="2000" b="1">
                <a:solidFill>
                  <a:schemeClr val="bg1"/>
                </a:solidFill>
              </a:defRPr>
            </a:lvl1pPr>
          </a:lstStyle>
          <a:p>
            <a:pPr lvl="0"/>
            <a:r>
              <a:rPr lang="fi-FI" dirty="0"/>
              <a:t> </a:t>
            </a:r>
          </a:p>
        </p:txBody>
      </p:sp>
      <p:sp>
        <p:nvSpPr>
          <p:cNvPr id="52" name="Tekstin paikkamerkki 15">
            <a:extLst>
              <a:ext uri="{FF2B5EF4-FFF2-40B4-BE49-F238E27FC236}">
                <a16:creationId xmlns:a16="http://schemas.microsoft.com/office/drawing/2014/main" id="{9726746C-DE9F-E80C-84B5-10D27187D44C}"/>
              </a:ext>
            </a:extLst>
          </p:cNvPr>
          <p:cNvSpPr>
            <a:spLocks noGrp="1"/>
          </p:cNvSpPr>
          <p:nvPr>
            <p:ph type="body" sz="quarter" idx="89" hasCustomPrompt="1"/>
          </p:nvPr>
        </p:nvSpPr>
        <p:spPr>
          <a:xfrm>
            <a:off x="5196624" y="4925763"/>
            <a:ext cx="1798752" cy="429221"/>
          </a:xfrm>
        </p:spPr>
        <p:txBody>
          <a:bodyPr lIns="108000"/>
          <a:lstStyle>
            <a:lvl1pPr marL="108000" indent="-108000">
              <a:spcBef>
                <a:spcPts val="0"/>
              </a:spcBef>
              <a:spcAft>
                <a:spcPts val="0"/>
              </a:spcAft>
              <a:defRPr sz="1400"/>
            </a:lvl1pPr>
            <a:lvl2pPr marL="323850" indent="-144463">
              <a:spcBef>
                <a:spcPts val="0"/>
              </a:spcBef>
              <a:spcAft>
                <a:spcPts val="0"/>
              </a:spcAft>
              <a:defRPr sz="1400"/>
            </a:lvl2pPr>
          </a:lstStyle>
          <a:p>
            <a:pPr lvl="0"/>
            <a:r>
              <a:rPr lang="fi-FI" dirty="0"/>
              <a:t>Taso 4</a:t>
            </a:r>
          </a:p>
          <a:p>
            <a:pPr lvl="1"/>
            <a:r>
              <a:rPr lang="fi-FI" dirty="0"/>
              <a:t>toinen taso</a:t>
            </a:r>
          </a:p>
        </p:txBody>
      </p:sp>
      <p:sp>
        <p:nvSpPr>
          <p:cNvPr id="53" name="Tekstin paikkamerkki 4">
            <a:extLst>
              <a:ext uri="{FF2B5EF4-FFF2-40B4-BE49-F238E27FC236}">
                <a16:creationId xmlns:a16="http://schemas.microsoft.com/office/drawing/2014/main" id="{93700CD2-2B63-A949-4F5F-BEA2ED87DDA7}"/>
              </a:ext>
              <a:ext uri="{C183D7F6-B498-43B3-948B-1728B52AA6E4}">
                <adec:decorative xmlns:adec="http://schemas.microsoft.com/office/drawing/2017/decorative" val="1"/>
              </a:ext>
            </a:extLst>
          </p:cNvPr>
          <p:cNvSpPr>
            <a:spLocks noGrp="1"/>
          </p:cNvSpPr>
          <p:nvPr>
            <p:ph type="body" sz="quarter" idx="90" hasCustomPrompt="1"/>
          </p:nvPr>
        </p:nvSpPr>
        <p:spPr>
          <a:xfrm>
            <a:off x="7698013" y="4786995"/>
            <a:ext cx="1800000" cy="720000"/>
          </a:xfrm>
          <a:prstGeom prst="roundRect">
            <a:avLst/>
          </a:prstGeom>
          <a:solidFill>
            <a:schemeClr val="bg1"/>
          </a:solidFill>
          <a:ln w="38100">
            <a:solidFill>
              <a:schemeClr val="accent1"/>
            </a:solidFill>
          </a:ln>
        </p:spPr>
        <p:txBody>
          <a:bodyPr anchor="ctr"/>
          <a:lstStyle>
            <a:lvl1pPr marL="0" indent="0" algn="ctr">
              <a:buNone/>
              <a:defRPr sz="2000" b="1">
                <a:solidFill>
                  <a:schemeClr val="bg1"/>
                </a:solidFill>
              </a:defRPr>
            </a:lvl1pPr>
          </a:lstStyle>
          <a:p>
            <a:pPr lvl="0"/>
            <a:r>
              <a:rPr lang="fi-FI" dirty="0"/>
              <a:t> </a:t>
            </a:r>
          </a:p>
        </p:txBody>
      </p:sp>
      <p:sp>
        <p:nvSpPr>
          <p:cNvPr id="54" name="Tekstin paikkamerkki 15">
            <a:extLst>
              <a:ext uri="{FF2B5EF4-FFF2-40B4-BE49-F238E27FC236}">
                <a16:creationId xmlns:a16="http://schemas.microsoft.com/office/drawing/2014/main" id="{104C320A-F4B6-AD2E-2E60-7661674FC96C}"/>
              </a:ext>
            </a:extLst>
          </p:cNvPr>
          <p:cNvSpPr>
            <a:spLocks noGrp="1"/>
          </p:cNvSpPr>
          <p:nvPr>
            <p:ph type="body" sz="quarter" idx="91" hasCustomPrompt="1"/>
          </p:nvPr>
        </p:nvSpPr>
        <p:spPr>
          <a:xfrm>
            <a:off x="7698637" y="4925763"/>
            <a:ext cx="1798752" cy="429221"/>
          </a:xfrm>
        </p:spPr>
        <p:txBody>
          <a:bodyPr lIns="108000"/>
          <a:lstStyle>
            <a:lvl1pPr marL="108000" indent="-108000">
              <a:spcBef>
                <a:spcPts val="0"/>
              </a:spcBef>
              <a:spcAft>
                <a:spcPts val="0"/>
              </a:spcAft>
              <a:defRPr sz="1400"/>
            </a:lvl1pPr>
            <a:lvl2pPr marL="323850" indent="-144463">
              <a:spcBef>
                <a:spcPts val="0"/>
              </a:spcBef>
              <a:spcAft>
                <a:spcPts val="0"/>
              </a:spcAft>
              <a:defRPr sz="1400"/>
            </a:lvl2pPr>
          </a:lstStyle>
          <a:p>
            <a:pPr lvl="0"/>
            <a:r>
              <a:rPr lang="fi-FI" dirty="0"/>
              <a:t>Taso 4</a:t>
            </a:r>
          </a:p>
          <a:p>
            <a:pPr lvl="1"/>
            <a:r>
              <a:rPr lang="fi-FI" dirty="0"/>
              <a:t>toinen taso</a:t>
            </a:r>
          </a:p>
        </p:txBody>
      </p:sp>
      <p:sp>
        <p:nvSpPr>
          <p:cNvPr id="55" name="Tekstin paikkamerkki 4">
            <a:extLst>
              <a:ext uri="{FF2B5EF4-FFF2-40B4-BE49-F238E27FC236}">
                <a16:creationId xmlns:a16="http://schemas.microsoft.com/office/drawing/2014/main" id="{716B057C-6C6C-521E-7632-E510ECF63727}"/>
              </a:ext>
              <a:ext uri="{C183D7F6-B498-43B3-948B-1728B52AA6E4}">
                <adec:decorative xmlns:adec="http://schemas.microsoft.com/office/drawing/2017/decorative" val="1"/>
              </a:ext>
            </a:extLst>
          </p:cNvPr>
          <p:cNvSpPr>
            <a:spLocks noGrp="1"/>
          </p:cNvSpPr>
          <p:nvPr>
            <p:ph type="body" sz="quarter" idx="92" hasCustomPrompt="1"/>
          </p:nvPr>
        </p:nvSpPr>
        <p:spPr>
          <a:xfrm>
            <a:off x="9842026" y="4786995"/>
            <a:ext cx="1800000" cy="720000"/>
          </a:xfrm>
          <a:prstGeom prst="roundRect">
            <a:avLst/>
          </a:prstGeom>
          <a:solidFill>
            <a:schemeClr val="bg1"/>
          </a:solidFill>
          <a:ln w="38100">
            <a:solidFill>
              <a:schemeClr val="accent1"/>
            </a:solidFill>
          </a:ln>
        </p:spPr>
        <p:txBody>
          <a:bodyPr anchor="ctr"/>
          <a:lstStyle>
            <a:lvl1pPr marL="0" indent="0" algn="ctr">
              <a:buNone/>
              <a:defRPr sz="2000" b="1">
                <a:solidFill>
                  <a:schemeClr val="bg1"/>
                </a:solidFill>
              </a:defRPr>
            </a:lvl1pPr>
          </a:lstStyle>
          <a:p>
            <a:pPr lvl="0"/>
            <a:r>
              <a:rPr lang="fi-FI" dirty="0"/>
              <a:t> </a:t>
            </a:r>
          </a:p>
        </p:txBody>
      </p:sp>
      <p:sp>
        <p:nvSpPr>
          <p:cNvPr id="56" name="Tekstin paikkamerkki 15">
            <a:extLst>
              <a:ext uri="{FF2B5EF4-FFF2-40B4-BE49-F238E27FC236}">
                <a16:creationId xmlns:a16="http://schemas.microsoft.com/office/drawing/2014/main" id="{FAAD1DDE-0A69-5240-F3CF-8248CC74B9C4}"/>
              </a:ext>
            </a:extLst>
          </p:cNvPr>
          <p:cNvSpPr>
            <a:spLocks noGrp="1"/>
          </p:cNvSpPr>
          <p:nvPr>
            <p:ph type="body" sz="quarter" idx="93" hasCustomPrompt="1"/>
          </p:nvPr>
        </p:nvSpPr>
        <p:spPr>
          <a:xfrm>
            <a:off x="9842650" y="4925763"/>
            <a:ext cx="1798752" cy="429221"/>
          </a:xfrm>
        </p:spPr>
        <p:txBody>
          <a:bodyPr lIns="108000"/>
          <a:lstStyle>
            <a:lvl1pPr marL="108000" indent="-108000">
              <a:spcBef>
                <a:spcPts val="0"/>
              </a:spcBef>
              <a:spcAft>
                <a:spcPts val="0"/>
              </a:spcAft>
              <a:defRPr sz="1400"/>
            </a:lvl1pPr>
            <a:lvl2pPr marL="323850" indent="-144463">
              <a:spcBef>
                <a:spcPts val="0"/>
              </a:spcBef>
              <a:spcAft>
                <a:spcPts val="0"/>
              </a:spcAft>
              <a:defRPr sz="1400"/>
            </a:lvl2pPr>
          </a:lstStyle>
          <a:p>
            <a:pPr lvl="0"/>
            <a:r>
              <a:rPr lang="fi-FI" dirty="0"/>
              <a:t>Taso 4</a:t>
            </a:r>
          </a:p>
          <a:p>
            <a:pPr lvl="1"/>
            <a:r>
              <a:rPr lang="fi-FI" dirty="0"/>
              <a:t>toinen taso</a:t>
            </a:r>
          </a:p>
        </p:txBody>
      </p:sp>
      <p:sp>
        <p:nvSpPr>
          <p:cNvPr id="8" name="Tekstin paikkamerkki 1">
            <a:extLst>
              <a:ext uri="{FF2B5EF4-FFF2-40B4-BE49-F238E27FC236}">
                <a16:creationId xmlns:a16="http://schemas.microsoft.com/office/drawing/2014/main" id="{D1C7F47E-119B-81E3-A810-2CE25D47AE5A}"/>
              </a:ext>
            </a:extLst>
          </p:cNvPr>
          <p:cNvSpPr>
            <a:spLocks noGrp="1"/>
          </p:cNvSpPr>
          <p:nvPr>
            <p:ph type="body" sz="quarter" idx="14" hasCustomPrompt="1"/>
          </p:nvPr>
        </p:nvSpPr>
        <p:spPr>
          <a:xfrm>
            <a:off x="1595500" y="5772579"/>
            <a:ext cx="9109012" cy="475820"/>
          </a:xfrm>
        </p:spPr>
        <p:txBody>
          <a:bodyPr tIns="0" anchor="t"/>
          <a:lstStyle>
            <a:lvl1pPr marL="0" indent="0" algn="ctr">
              <a:buNone/>
              <a:defRPr sz="1200"/>
            </a:lvl1pPr>
            <a:lvl2pPr marL="266700" indent="0">
              <a:buNone/>
              <a:defRPr sz="1400"/>
            </a:lvl2pPr>
            <a:lvl3pPr marL="447675" indent="0">
              <a:buNone/>
              <a:defRPr sz="1200"/>
            </a:lvl3pPr>
            <a:lvl4pPr marL="625475" indent="0">
              <a:buNone/>
              <a:defRPr sz="1100"/>
            </a:lvl4pPr>
            <a:lvl5pPr marL="808038" indent="0">
              <a:buNone/>
              <a:defRPr sz="1100"/>
            </a:lvl5pPr>
          </a:lstStyle>
          <a:p>
            <a:pPr lvl="0"/>
            <a:r>
              <a:rPr lang="fi-FI" dirty="0"/>
              <a:t>Organisaatiokaavio on organisaation, kuten yrityksen, kaupungin tai muun yhteisön rakennetta kuvaava esitys. Se näyttää organisaation eri osat ja niiden väliset suhteet, ja auttaa hahmottamaan näiden vastuualueita ja hierarkiaa.</a:t>
            </a:r>
          </a:p>
        </p:txBody>
      </p:sp>
      <p:sp>
        <p:nvSpPr>
          <p:cNvPr id="7" name="Alatunnisteen paikkamerkki 6">
            <a:extLst>
              <a:ext uri="{FF2B5EF4-FFF2-40B4-BE49-F238E27FC236}">
                <a16:creationId xmlns:a16="http://schemas.microsoft.com/office/drawing/2014/main" id="{BAF64577-A186-1CE8-B489-C2FBFE0A3CCD}"/>
              </a:ext>
            </a:extLst>
          </p:cNvPr>
          <p:cNvSpPr>
            <a:spLocks noGrp="1"/>
          </p:cNvSpPr>
          <p:nvPr>
            <p:ph type="ftr" sz="quarter" idx="28"/>
          </p:nvPr>
        </p:nvSpPr>
        <p:spPr/>
        <p:txBody>
          <a:bodyPr/>
          <a:lstStyle/>
          <a:p>
            <a:endParaRPr lang="fi-FI" dirty="0"/>
          </a:p>
        </p:txBody>
      </p:sp>
      <p:sp>
        <p:nvSpPr>
          <p:cNvPr id="6" name="Päivämäärän paikkamerkki 5">
            <a:extLst>
              <a:ext uri="{FF2B5EF4-FFF2-40B4-BE49-F238E27FC236}">
                <a16:creationId xmlns:a16="http://schemas.microsoft.com/office/drawing/2014/main" id="{BA743619-D424-8006-9CD9-AAC6CD7D4BCA}"/>
              </a:ext>
            </a:extLst>
          </p:cNvPr>
          <p:cNvSpPr>
            <a:spLocks noGrp="1"/>
          </p:cNvSpPr>
          <p:nvPr>
            <p:ph type="dt" sz="half" idx="27"/>
          </p:nvPr>
        </p:nvSpPr>
        <p:spPr/>
        <p:txBody>
          <a:bodyPr/>
          <a:lstStyle/>
          <a:p>
            <a:r>
              <a:rPr lang="fi-FI"/>
              <a:t>12.8.2025</a:t>
            </a:r>
            <a:endParaRPr lang="fi-FI" dirty="0"/>
          </a:p>
        </p:txBody>
      </p:sp>
      <p:sp>
        <p:nvSpPr>
          <p:cNvPr id="15" name="Dian numeron paikkamerkki 14">
            <a:extLst>
              <a:ext uri="{FF2B5EF4-FFF2-40B4-BE49-F238E27FC236}">
                <a16:creationId xmlns:a16="http://schemas.microsoft.com/office/drawing/2014/main" id="{B18C96AF-0A35-6C75-4205-74D747E10D08}"/>
              </a:ext>
            </a:extLst>
          </p:cNvPr>
          <p:cNvSpPr>
            <a:spLocks noGrp="1"/>
          </p:cNvSpPr>
          <p:nvPr>
            <p:ph type="sldNum" sz="quarter" idx="29"/>
          </p:nvPr>
        </p:nvSpPr>
        <p:spPr/>
        <p:txBody>
          <a:bodyPr/>
          <a:lstStyle/>
          <a:p>
            <a:fld id="{A9494116-C6F5-466F-B5C1-BBB074CB17FC}" type="slidenum">
              <a:rPr lang="fi-FI" smtClean="0"/>
              <a:pPr/>
              <a:t>‹#›</a:t>
            </a:fld>
            <a:endParaRPr lang="fi-FI" dirty="0"/>
          </a:p>
        </p:txBody>
      </p:sp>
      <p:sp>
        <p:nvSpPr>
          <p:cNvPr id="9" name="Logo">
            <a:extLst>
              <a:ext uri="{FF2B5EF4-FFF2-40B4-BE49-F238E27FC236}">
                <a16:creationId xmlns:a16="http://schemas.microsoft.com/office/drawing/2014/main" id="{4A2ACD02-2211-D663-E450-7B1EF2C53D1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588189151"/>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userDrawn="1">
  <p:cSld name="Text Left Clipart Right">
    <p:bg>
      <p:bgPr>
        <a:solidFill>
          <a:schemeClr val="bg1">
            <a:lumMod val="95000"/>
            <a:alpha val="50000"/>
          </a:schemeClr>
        </a:solid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25404F2-BE9A-4460-8815-8F645183555F}" type="datetimeFigureOut">
              <a:rPr lang="en-US" smtClean="0">
                <a:solidFill>
                  <a:prstClr val="black">
                    <a:tint val="75000"/>
                  </a:prstClr>
                </a:solidFill>
              </a:rPr>
              <a:pPr/>
              <a:t>12/8/2025</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96E69268-9C8B-4EBF-A9EE-DC5DC2D48DC3}" type="slidenum">
              <a:rPr lang="en-US" smtClean="0">
                <a:solidFill>
                  <a:prstClr val="black">
                    <a:tint val="75000"/>
                  </a:prstClr>
                </a:solidFill>
              </a:rPr>
              <a:pPr/>
              <a:t>‹#›</a:t>
            </a:fld>
            <a:endParaRPr lang="en-US">
              <a:solidFill>
                <a:prstClr val="black">
                  <a:tint val="75000"/>
                </a:prstClr>
              </a:solidFill>
            </a:endParaRPr>
          </a:p>
        </p:txBody>
      </p:sp>
      <p:sp>
        <p:nvSpPr>
          <p:cNvPr id="9" name="Content Placeholder 7"/>
          <p:cNvSpPr>
            <a:spLocks noGrp="1"/>
          </p:cNvSpPr>
          <p:nvPr>
            <p:ph sz="quarter" idx="13" hasCustomPrompt="1"/>
          </p:nvPr>
        </p:nvSpPr>
        <p:spPr>
          <a:xfrm>
            <a:off x="684391" y="1066800"/>
            <a:ext cx="4192092" cy="762000"/>
          </a:xfrm>
        </p:spPr>
        <p:txBody>
          <a:bodyPr>
            <a:noAutofit/>
          </a:bodyPr>
          <a:lstStyle>
            <a:lvl1pPr>
              <a:defRPr sz="3999" b="1"/>
            </a:lvl1pPr>
          </a:lstStyle>
          <a:p>
            <a:pPr lvl="0"/>
            <a:r>
              <a:rPr lang="en-US" dirty="0"/>
              <a:t>CLICK TO EDIT</a:t>
            </a:r>
          </a:p>
        </p:txBody>
      </p:sp>
      <p:sp>
        <p:nvSpPr>
          <p:cNvPr id="12" name="Content Placeholder 10"/>
          <p:cNvSpPr>
            <a:spLocks noGrp="1"/>
          </p:cNvSpPr>
          <p:nvPr>
            <p:ph sz="quarter" idx="14"/>
          </p:nvPr>
        </p:nvSpPr>
        <p:spPr>
          <a:xfrm>
            <a:off x="684391" y="2057400"/>
            <a:ext cx="4192092" cy="3810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141793027"/>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userDrawn="1">
  <p:cSld name="1_slidemodel2">
    <p:bg>
      <p:bgPr>
        <a:gradFill flip="none" rotWithShape="1">
          <a:gsLst>
            <a:gs pos="55000">
              <a:srgbClr val="1181AE"/>
            </a:gs>
            <a:gs pos="0">
              <a:srgbClr val="1181AE"/>
            </a:gs>
            <a:gs pos="100000">
              <a:srgbClr val="095474"/>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218672" y="2870634"/>
            <a:ext cx="5932223" cy="711081"/>
          </a:xfrm>
        </p:spPr>
        <p:txBody>
          <a:bodyPr>
            <a:normAutofit/>
          </a:bodyPr>
          <a:lstStyle>
            <a:lvl1pPr algn="ctr">
              <a:defRPr sz="3600" b="0">
                <a:solidFill>
                  <a:schemeClr val="bg1"/>
                </a:solidFill>
                <a:effectLst>
                  <a:outerShdw blurRad="38100" dist="38100" dir="2700000" algn="tl">
                    <a:srgbClr val="000000">
                      <a:alpha val="43137"/>
                    </a:srgbClr>
                  </a:outerShdw>
                </a:effectLst>
                <a:latin typeface="+mj-lt"/>
                <a:ea typeface="Open Sans" pitchFamily="34" charset="0"/>
                <a:cs typeface="Open Sans" pitchFamily="34" charset="0"/>
              </a:defRPr>
            </a:lvl1pPr>
          </a:lstStyle>
          <a:p>
            <a:r>
              <a:rPr lang="en-US"/>
              <a:t>SlideModel.com</a:t>
            </a:r>
          </a:p>
        </p:txBody>
      </p:sp>
      <p:sp>
        <p:nvSpPr>
          <p:cNvPr id="3" name="Date Placeholder 2"/>
          <p:cNvSpPr>
            <a:spLocks noGrp="1"/>
          </p:cNvSpPr>
          <p:nvPr>
            <p:ph type="dt" sz="half" idx="10"/>
          </p:nvPr>
        </p:nvSpPr>
        <p:spPr/>
        <p:txBody>
          <a:bodyPr/>
          <a:lstStyle/>
          <a:p>
            <a:fld id="{425404F2-BE9A-4460-8815-8F645183555F}" type="datetimeFigureOut">
              <a:rPr lang="en-US" smtClean="0">
                <a:solidFill>
                  <a:srgbClr val="080808">
                    <a:tint val="75000"/>
                  </a:srgbClr>
                </a:solidFill>
              </a:rPr>
              <a:pPr/>
              <a:t>12/8/2025</a:t>
            </a:fld>
            <a:endParaRPr lang="en-US">
              <a:solidFill>
                <a:srgbClr val="080808">
                  <a:tint val="75000"/>
                </a:srgbClr>
              </a:solidFill>
            </a:endParaRPr>
          </a:p>
        </p:txBody>
      </p:sp>
      <p:sp>
        <p:nvSpPr>
          <p:cNvPr id="4" name="Footer Placeholder 3"/>
          <p:cNvSpPr>
            <a:spLocks noGrp="1"/>
          </p:cNvSpPr>
          <p:nvPr>
            <p:ph type="ftr" sz="quarter" idx="11"/>
          </p:nvPr>
        </p:nvSpPr>
        <p:spPr/>
        <p:txBody>
          <a:bodyPr/>
          <a:lstStyle/>
          <a:p>
            <a:endParaRPr lang="en-US">
              <a:solidFill>
                <a:srgbClr val="080808">
                  <a:tint val="75000"/>
                </a:srgbClr>
              </a:solidFill>
            </a:endParaRPr>
          </a:p>
        </p:txBody>
      </p:sp>
      <p:sp>
        <p:nvSpPr>
          <p:cNvPr id="5" name="Slide Number Placeholder 4"/>
          <p:cNvSpPr>
            <a:spLocks noGrp="1"/>
          </p:cNvSpPr>
          <p:nvPr>
            <p:ph type="sldNum" sz="quarter" idx="12"/>
          </p:nvPr>
        </p:nvSpPr>
        <p:spPr/>
        <p:txBody>
          <a:bodyPr/>
          <a:lstStyle/>
          <a:p>
            <a:fld id="{96E69268-9C8B-4EBF-A9EE-DC5DC2D48DC3}" type="slidenum">
              <a:rPr lang="en-US" smtClean="0">
                <a:solidFill>
                  <a:srgbClr val="080808">
                    <a:tint val="75000"/>
                  </a:srgbClr>
                </a:solidFill>
              </a:rPr>
              <a:pPr/>
              <a:t>‹#›</a:t>
            </a:fld>
            <a:endParaRPr lang="en-US">
              <a:solidFill>
                <a:srgbClr val="080808">
                  <a:tint val="75000"/>
                </a:srgbClr>
              </a:solidFill>
            </a:endParaRPr>
          </a:p>
        </p:txBody>
      </p:sp>
    </p:spTree>
    <p:extLst>
      <p:ext uri="{BB962C8B-B14F-4D97-AF65-F5344CB8AC3E}">
        <p14:creationId xmlns:p14="http://schemas.microsoft.com/office/powerpoint/2010/main" val="1871432557"/>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Avainluvut">
    <p:bg>
      <p:bgPr>
        <a:solidFill>
          <a:schemeClr val="bg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39750" y="539751"/>
            <a:ext cx="11110913" cy="695773"/>
          </a:xfrm>
          <a:prstGeom prst="rect">
            <a:avLst/>
          </a:prstGeom>
        </p:spPr>
        <p:txBody>
          <a:bodyPr anchor="t"/>
          <a:lstStyle>
            <a:lvl1pPr algn="ctr">
              <a:defRPr sz="3600"/>
            </a:lvl1pPr>
          </a:lstStyle>
          <a:p>
            <a:r>
              <a:rPr lang="fi-FI" dirty="0"/>
              <a:t>Avainlukuja</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p:ph type="body" sz="quarter" idx="21" hasCustomPrompt="1"/>
          </p:nvPr>
        </p:nvSpPr>
        <p:spPr>
          <a:xfrm>
            <a:off x="546100" y="1238749"/>
            <a:ext cx="3457574" cy="697669"/>
          </a:xfrm>
          <a:noFill/>
        </p:spPr>
        <p:txBody>
          <a:bodyPr lIns="0" tIns="0" rIns="0" bIns="0" anchor="b"/>
          <a:lstStyle>
            <a:lvl1pPr marL="0" indent="0" algn="l">
              <a:spcAft>
                <a:spcPts val="0"/>
              </a:spcAft>
              <a:buNone/>
              <a:defRPr sz="2000" b="0"/>
            </a:lvl1pPr>
          </a:lstStyle>
          <a:p>
            <a:pPr lvl="0"/>
            <a:r>
              <a:rPr lang="fi-FI" dirty="0"/>
              <a:t>Lisää teksti napsauttamalla</a:t>
            </a:r>
          </a:p>
        </p:txBody>
      </p:sp>
      <p:sp>
        <p:nvSpPr>
          <p:cNvPr id="6" name="Tekstin paikkamerkki 1">
            <a:extLst>
              <a:ext uri="{FF2B5EF4-FFF2-40B4-BE49-F238E27FC236}">
                <a16:creationId xmlns:a16="http://schemas.microsoft.com/office/drawing/2014/main" id="{37AC6549-93A7-37C8-F3C4-D4EC7004AB51}"/>
              </a:ext>
            </a:extLst>
          </p:cNvPr>
          <p:cNvSpPr>
            <a:spLocks noGrp="1"/>
          </p:cNvSpPr>
          <p:nvPr>
            <p:ph type="body" sz="quarter" idx="27" hasCustomPrompt="1"/>
          </p:nvPr>
        </p:nvSpPr>
        <p:spPr>
          <a:xfrm>
            <a:off x="546100" y="2171700"/>
            <a:ext cx="3457574" cy="700088"/>
          </a:xfrm>
          <a:noFill/>
        </p:spPr>
        <p:txBody>
          <a:bodyPr wrap="none" lIns="0" tIns="0" rIns="0" anchor="b"/>
          <a:lstStyle>
            <a:lvl1pPr marL="0" indent="0" algn="l" rtl="0">
              <a:spcAft>
                <a:spcPts val="0"/>
              </a:spcAft>
              <a:buNone/>
              <a:defRPr sz="6600" b="1"/>
            </a:lvl1pPr>
          </a:lstStyle>
          <a:p>
            <a:pPr lvl="0"/>
            <a:r>
              <a:rPr lang="fi-FI" dirty="0"/>
              <a:t>1 000 000</a:t>
            </a:r>
          </a:p>
        </p:txBody>
      </p:sp>
      <p:sp>
        <p:nvSpPr>
          <p:cNvPr id="7" name="Tekstin paikkamerkki 1">
            <a:extLst>
              <a:ext uri="{FF2B5EF4-FFF2-40B4-BE49-F238E27FC236}">
                <a16:creationId xmlns:a16="http://schemas.microsoft.com/office/drawing/2014/main" id="{42D358BD-33A5-5B7C-4837-0006207D33AE}"/>
              </a:ext>
            </a:extLst>
          </p:cNvPr>
          <p:cNvSpPr>
            <a:spLocks noGrp="1"/>
          </p:cNvSpPr>
          <p:nvPr>
            <p:ph type="body" sz="quarter" idx="28"/>
          </p:nvPr>
        </p:nvSpPr>
        <p:spPr>
          <a:xfrm>
            <a:off x="546100" y="2871788"/>
            <a:ext cx="3457573" cy="746125"/>
          </a:xfrm>
          <a:noFill/>
        </p:spPr>
        <p:txBody>
          <a:bodyPr lIns="0" tIns="0" rIns="0" anchor="t"/>
          <a:lstStyle>
            <a:lvl1pPr marL="0" indent="0" algn="l">
              <a:spcAft>
                <a:spcPts val="0"/>
              </a:spcAft>
              <a:buNone/>
              <a:defRPr sz="2000" b="0"/>
            </a:lvl1pPr>
          </a:lstStyle>
          <a:p>
            <a:pPr lvl="0"/>
            <a:r>
              <a:rPr lang="fi-FI"/>
              <a:t>Muokkaa tekstin perustyylejä napsauttamalla</a:t>
            </a:r>
          </a:p>
        </p:txBody>
      </p:sp>
      <p:sp>
        <p:nvSpPr>
          <p:cNvPr id="9" name="Tekstin paikkamerkki 2">
            <a:extLst>
              <a:ext uri="{FF2B5EF4-FFF2-40B4-BE49-F238E27FC236}">
                <a16:creationId xmlns:a16="http://schemas.microsoft.com/office/drawing/2014/main" id="{09A2B071-7E5F-E531-7339-B01DB0124E6D}"/>
              </a:ext>
            </a:extLst>
          </p:cNvPr>
          <p:cNvSpPr>
            <a:spLocks noGrp="1"/>
          </p:cNvSpPr>
          <p:nvPr>
            <p:ph type="body" sz="quarter" idx="50" hasCustomPrompt="1"/>
          </p:nvPr>
        </p:nvSpPr>
        <p:spPr>
          <a:xfrm>
            <a:off x="4363238" y="1238250"/>
            <a:ext cx="3463930" cy="700088"/>
          </a:xfrm>
          <a:noFill/>
        </p:spPr>
        <p:txBody>
          <a:bodyPr lIns="0" tIns="0" rIns="0" bIns="0" anchor="b"/>
          <a:lstStyle>
            <a:lvl1pPr marL="0" indent="0" algn="l">
              <a:spcAft>
                <a:spcPts val="0"/>
              </a:spcAft>
              <a:buNone/>
              <a:defRPr sz="2000" b="0"/>
            </a:lvl1pPr>
          </a:lstStyle>
          <a:p>
            <a:pPr lvl="0"/>
            <a:r>
              <a:rPr lang="fi-FI" dirty="0"/>
              <a:t>Lisää teksti napsauttamalla</a:t>
            </a:r>
          </a:p>
        </p:txBody>
      </p:sp>
      <p:sp>
        <p:nvSpPr>
          <p:cNvPr id="10" name="Tekstin paikkamerkki 2">
            <a:extLst>
              <a:ext uri="{FF2B5EF4-FFF2-40B4-BE49-F238E27FC236}">
                <a16:creationId xmlns:a16="http://schemas.microsoft.com/office/drawing/2014/main" id="{5B4EA687-22BA-1DD0-8EC0-304CE79C609E}"/>
              </a:ext>
            </a:extLst>
          </p:cNvPr>
          <p:cNvSpPr>
            <a:spLocks noGrp="1"/>
          </p:cNvSpPr>
          <p:nvPr>
            <p:ph type="body" sz="quarter" idx="51" hasCustomPrompt="1"/>
          </p:nvPr>
        </p:nvSpPr>
        <p:spPr>
          <a:xfrm>
            <a:off x="4369592" y="2171700"/>
            <a:ext cx="3457575" cy="700088"/>
          </a:xfrm>
          <a:noFill/>
        </p:spPr>
        <p:txBody>
          <a:bodyPr wrap="none" lIns="0" tIns="0" rIns="0" anchor="b"/>
          <a:lstStyle>
            <a:lvl1pPr marL="0" indent="0" algn="l" rtl="0">
              <a:spcAft>
                <a:spcPts val="0"/>
              </a:spcAft>
              <a:buNone/>
              <a:defRPr sz="6600" b="1"/>
            </a:lvl1pPr>
          </a:lstStyle>
          <a:p>
            <a:pPr lvl="0"/>
            <a:r>
              <a:rPr lang="fi-FI" dirty="0"/>
              <a:t>2 000 000</a:t>
            </a:r>
          </a:p>
        </p:txBody>
      </p:sp>
      <p:sp>
        <p:nvSpPr>
          <p:cNvPr id="11" name="Tekstin paikkamerkki 2">
            <a:extLst>
              <a:ext uri="{FF2B5EF4-FFF2-40B4-BE49-F238E27FC236}">
                <a16:creationId xmlns:a16="http://schemas.microsoft.com/office/drawing/2014/main" id="{314A98EB-63E6-5095-443E-A4467D036A5F}"/>
              </a:ext>
            </a:extLst>
          </p:cNvPr>
          <p:cNvSpPr>
            <a:spLocks noGrp="1"/>
          </p:cNvSpPr>
          <p:nvPr>
            <p:ph type="body" sz="quarter" idx="52"/>
          </p:nvPr>
        </p:nvSpPr>
        <p:spPr>
          <a:xfrm>
            <a:off x="4369593" y="2871788"/>
            <a:ext cx="3457574" cy="746125"/>
          </a:xfrm>
          <a:noFill/>
        </p:spPr>
        <p:txBody>
          <a:bodyPr lIns="0" tIns="0" rIns="0" anchor="t"/>
          <a:lstStyle>
            <a:lvl1pPr marL="0" indent="0" algn="l">
              <a:spcAft>
                <a:spcPts val="0"/>
              </a:spcAft>
              <a:buNone/>
              <a:defRPr sz="2000" b="0"/>
            </a:lvl1pPr>
          </a:lstStyle>
          <a:p>
            <a:pPr lvl="0"/>
            <a:r>
              <a:rPr lang="fi-FI"/>
              <a:t>Muokkaa tekstin perustyylejä napsauttamalla</a:t>
            </a:r>
          </a:p>
        </p:txBody>
      </p:sp>
      <p:sp>
        <p:nvSpPr>
          <p:cNvPr id="23" name="Tekstin paikkamerkki 3">
            <a:extLst>
              <a:ext uri="{FF2B5EF4-FFF2-40B4-BE49-F238E27FC236}">
                <a16:creationId xmlns:a16="http://schemas.microsoft.com/office/drawing/2014/main" id="{F1E4F1A2-B2E3-CEC0-DFFB-C96805F3FE55}"/>
              </a:ext>
            </a:extLst>
          </p:cNvPr>
          <p:cNvSpPr>
            <a:spLocks noGrp="1"/>
          </p:cNvSpPr>
          <p:nvPr>
            <p:ph type="body" sz="quarter" idx="56" hasCustomPrompt="1"/>
          </p:nvPr>
        </p:nvSpPr>
        <p:spPr>
          <a:xfrm>
            <a:off x="8191500" y="1238250"/>
            <a:ext cx="3459168" cy="700088"/>
          </a:xfrm>
          <a:noFill/>
        </p:spPr>
        <p:txBody>
          <a:bodyPr lIns="0" tIns="0" rIns="0" bIns="0" anchor="b"/>
          <a:lstStyle>
            <a:lvl1pPr marL="0" indent="0" algn="l">
              <a:spcAft>
                <a:spcPts val="0"/>
              </a:spcAft>
              <a:buNone/>
              <a:defRPr sz="2000" b="0"/>
            </a:lvl1pPr>
          </a:lstStyle>
          <a:p>
            <a:pPr lvl="0"/>
            <a:r>
              <a:rPr lang="fi-FI" dirty="0"/>
              <a:t>Lisää teksti napsauttamalla</a:t>
            </a:r>
          </a:p>
        </p:txBody>
      </p:sp>
      <p:sp>
        <p:nvSpPr>
          <p:cNvPr id="24" name="Tekstin paikkamerkki 3">
            <a:extLst>
              <a:ext uri="{FF2B5EF4-FFF2-40B4-BE49-F238E27FC236}">
                <a16:creationId xmlns:a16="http://schemas.microsoft.com/office/drawing/2014/main" id="{DE130E75-4FA8-B9C3-31B2-55C1C8C6B863}"/>
              </a:ext>
            </a:extLst>
          </p:cNvPr>
          <p:cNvSpPr>
            <a:spLocks noGrp="1"/>
          </p:cNvSpPr>
          <p:nvPr>
            <p:ph type="body" sz="quarter" idx="57" hasCustomPrompt="1"/>
          </p:nvPr>
        </p:nvSpPr>
        <p:spPr>
          <a:xfrm>
            <a:off x="8191500" y="2171700"/>
            <a:ext cx="3459168" cy="700088"/>
          </a:xfrm>
          <a:noFill/>
        </p:spPr>
        <p:txBody>
          <a:bodyPr wrap="none" lIns="0" tIns="0" rIns="0" anchor="b"/>
          <a:lstStyle>
            <a:lvl1pPr marL="0" indent="0" algn="l" rtl="0">
              <a:spcAft>
                <a:spcPts val="0"/>
              </a:spcAft>
              <a:buNone/>
              <a:defRPr sz="6600" b="1"/>
            </a:lvl1pPr>
          </a:lstStyle>
          <a:p>
            <a:pPr lvl="0"/>
            <a:r>
              <a:rPr lang="fi-FI" dirty="0"/>
              <a:t>3 000 000</a:t>
            </a:r>
          </a:p>
        </p:txBody>
      </p:sp>
      <p:sp>
        <p:nvSpPr>
          <p:cNvPr id="36" name="Tekstin paikkamerkki 3">
            <a:extLst>
              <a:ext uri="{FF2B5EF4-FFF2-40B4-BE49-F238E27FC236}">
                <a16:creationId xmlns:a16="http://schemas.microsoft.com/office/drawing/2014/main" id="{953AF1CC-8B2A-0395-7CE4-CDF07B0E6CAA}"/>
              </a:ext>
            </a:extLst>
          </p:cNvPr>
          <p:cNvSpPr>
            <a:spLocks noGrp="1"/>
          </p:cNvSpPr>
          <p:nvPr>
            <p:ph type="body" sz="quarter" idx="58"/>
          </p:nvPr>
        </p:nvSpPr>
        <p:spPr>
          <a:xfrm>
            <a:off x="8191500" y="2871788"/>
            <a:ext cx="3459167" cy="746125"/>
          </a:xfrm>
          <a:noFill/>
        </p:spPr>
        <p:txBody>
          <a:bodyPr lIns="0" tIns="0" rIns="0" anchor="t"/>
          <a:lstStyle>
            <a:lvl1pPr marL="0" indent="0" algn="l">
              <a:spcAft>
                <a:spcPts val="0"/>
              </a:spcAft>
              <a:buNone/>
              <a:defRPr sz="2000" b="0"/>
            </a:lvl1pPr>
          </a:lstStyle>
          <a:p>
            <a:pPr lvl="0"/>
            <a:r>
              <a:rPr lang="fi-FI"/>
              <a:t>Muokkaa tekstin perustyylejä napsauttamalla</a:t>
            </a:r>
          </a:p>
        </p:txBody>
      </p:sp>
      <p:sp>
        <p:nvSpPr>
          <p:cNvPr id="4" name="Tekstin paikkamerkki 4">
            <a:extLst>
              <a:ext uri="{FF2B5EF4-FFF2-40B4-BE49-F238E27FC236}">
                <a16:creationId xmlns:a16="http://schemas.microsoft.com/office/drawing/2014/main" id="{F4E0A055-322C-ACF0-E39C-49FF831E149E}"/>
              </a:ext>
            </a:extLst>
          </p:cNvPr>
          <p:cNvSpPr>
            <a:spLocks noGrp="1"/>
          </p:cNvSpPr>
          <p:nvPr>
            <p:ph type="body" sz="quarter" idx="47" hasCustomPrompt="1"/>
          </p:nvPr>
        </p:nvSpPr>
        <p:spPr>
          <a:xfrm>
            <a:off x="546100" y="3756475"/>
            <a:ext cx="3457574" cy="518131"/>
          </a:xfrm>
          <a:noFill/>
        </p:spPr>
        <p:txBody>
          <a:bodyPr lIns="0" tIns="0" rIns="0" bIns="0" anchor="b"/>
          <a:lstStyle>
            <a:lvl1pPr marL="0" indent="0" algn="l">
              <a:spcAft>
                <a:spcPts val="0"/>
              </a:spcAft>
              <a:buNone/>
              <a:defRPr sz="2000" b="0"/>
            </a:lvl1pPr>
          </a:lstStyle>
          <a:p>
            <a:pPr lvl="0"/>
            <a:r>
              <a:rPr lang="fi-FI" dirty="0"/>
              <a:t>Lisää teksti napsauttamalla</a:t>
            </a:r>
          </a:p>
        </p:txBody>
      </p:sp>
      <p:sp>
        <p:nvSpPr>
          <p:cNvPr id="5" name="Tekstin paikkamerkki 4">
            <a:extLst>
              <a:ext uri="{FF2B5EF4-FFF2-40B4-BE49-F238E27FC236}">
                <a16:creationId xmlns:a16="http://schemas.microsoft.com/office/drawing/2014/main" id="{647148C4-B8D4-D808-4CA0-D08ADE1A9FF3}"/>
              </a:ext>
            </a:extLst>
          </p:cNvPr>
          <p:cNvSpPr>
            <a:spLocks noGrp="1"/>
          </p:cNvSpPr>
          <p:nvPr>
            <p:ph type="body" sz="quarter" idx="48" hasCustomPrompt="1"/>
          </p:nvPr>
        </p:nvSpPr>
        <p:spPr>
          <a:xfrm>
            <a:off x="546100" y="4503738"/>
            <a:ext cx="3457574" cy="702731"/>
          </a:xfrm>
          <a:noFill/>
        </p:spPr>
        <p:txBody>
          <a:bodyPr wrap="none" lIns="0" tIns="0" rIns="0" anchor="b"/>
          <a:lstStyle>
            <a:lvl1pPr marL="0" indent="0" algn="l" rtl="0">
              <a:spcAft>
                <a:spcPts val="0"/>
              </a:spcAft>
              <a:buNone/>
              <a:defRPr sz="6600" b="1"/>
            </a:lvl1pPr>
          </a:lstStyle>
          <a:p>
            <a:pPr lvl="0"/>
            <a:r>
              <a:rPr lang="fi-FI" dirty="0"/>
              <a:t>4 000 000</a:t>
            </a:r>
          </a:p>
        </p:txBody>
      </p:sp>
      <p:sp>
        <p:nvSpPr>
          <p:cNvPr id="8" name="Tekstin paikkamerkki 4">
            <a:extLst>
              <a:ext uri="{FF2B5EF4-FFF2-40B4-BE49-F238E27FC236}">
                <a16:creationId xmlns:a16="http://schemas.microsoft.com/office/drawing/2014/main" id="{1B32E863-86D8-5E98-436F-75E36E9076E6}"/>
              </a:ext>
            </a:extLst>
          </p:cNvPr>
          <p:cNvSpPr>
            <a:spLocks noGrp="1"/>
          </p:cNvSpPr>
          <p:nvPr>
            <p:ph type="body" sz="quarter" idx="49"/>
          </p:nvPr>
        </p:nvSpPr>
        <p:spPr>
          <a:xfrm>
            <a:off x="546100" y="5206469"/>
            <a:ext cx="3457573" cy="746125"/>
          </a:xfrm>
          <a:noFill/>
        </p:spPr>
        <p:txBody>
          <a:bodyPr lIns="0" tIns="0" rIns="0" anchor="t"/>
          <a:lstStyle>
            <a:lvl1pPr marL="0" indent="0" algn="l">
              <a:spcAft>
                <a:spcPts val="0"/>
              </a:spcAft>
              <a:buNone/>
              <a:defRPr sz="2000" b="0"/>
            </a:lvl1pPr>
          </a:lstStyle>
          <a:p>
            <a:pPr lvl="0"/>
            <a:r>
              <a:rPr lang="fi-FI"/>
              <a:t>Muokkaa tekstin perustyylejä napsauttamalla</a:t>
            </a:r>
          </a:p>
        </p:txBody>
      </p:sp>
      <p:sp>
        <p:nvSpPr>
          <p:cNvPr id="14" name="Tekstin paikkamerkki 5">
            <a:extLst>
              <a:ext uri="{FF2B5EF4-FFF2-40B4-BE49-F238E27FC236}">
                <a16:creationId xmlns:a16="http://schemas.microsoft.com/office/drawing/2014/main" id="{FFC6FDA9-7625-998B-77E1-9223674D4344}"/>
              </a:ext>
            </a:extLst>
          </p:cNvPr>
          <p:cNvSpPr>
            <a:spLocks noGrp="1"/>
          </p:cNvSpPr>
          <p:nvPr>
            <p:ph type="body" sz="quarter" idx="53" hasCustomPrompt="1"/>
          </p:nvPr>
        </p:nvSpPr>
        <p:spPr>
          <a:xfrm>
            <a:off x="4369592" y="3756475"/>
            <a:ext cx="3457575" cy="518131"/>
          </a:xfrm>
          <a:noFill/>
        </p:spPr>
        <p:txBody>
          <a:bodyPr lIns="0" tIns="0" rIns="0" bIns="0" anchor="b"/>
          <a:lstStyle>
            <a:lvl1pPr marL="0" indent="0" algn="l">
              <a:spcAft>
                <a:spcPts val="0"/>
              </a:spcAft>
              <a:buNone/>
              <a:defRPr sz="2000" b="0"/>
            </a:lvl1pPr>
          </a:lstStyle>
          <a:p>
            <a:pPr lvl="0"/>
            <a:r>
              <a:rPr lang="fi-FI" dirty="0"/>
              <a:t>Lisää teksti napsauttamalla</a:t>
            </a:r>
          </a:p>
        </p:txBody>
      </p:sp>
      <p:sp>
        <p:nvSpPr>
          <p:cNvPr id="21" name="Tekstin paikkamerkki 5">
            <a:extLst>
              <a:ext uri="{FF2B5EF4-FFF2-40B4-BE49-F238E27FC236}">
                <a16:creationId xmlns:a16="http://schemas.microsoft.com/office/drawing/2014/main" id="{D61D1006-A105-FD13-CC5E-4EEF9155AF0C}"/>
              </a:ext>
            </a:extLst>
          </p:cNvPr>
          <p:cNvSpPr>
            <a:spLocks noGrp="1"/>
          </p:cNvSpPr>
          <p:nvPr>
            <p:ph type="body" sz="quarter" idx="54" hasCustomPrompt="1"/>
          </p:nvPr>
        </p:nvSpPr>
        <p:spPr>
          <a:xfrm>
            <a:off x="4369592" y="4503738"/>
            <a:ext cx="3457575" cy="702731"/>
          </a:xfrm>
          <a:noFill/>
        </p:spPr>
        <p:txBody>
          <a:bodyPr wrap="none" lIns="0" tIns="0" rIns="0" anchor="b"/>
          <a:lstStyle>
            <a:lvl1pPr marL="0" indent="0" algn="l" rtl="0">
              <a:spcAft>
                <a:spcPts val="0"/>
              </a:spcAft>
              <a:buNone/>
              <a:defRPr sz="6600" b="1"/>
            </a:lvl1pPr>
          </a:lstStyle>
          <a:p>
            <a:pPr lvl="0"/>
            <a:r>
              <a:rPr lang="fi-FI" dirty="0"/>
              <a:t>5 000 000</a:t>
            </a:r>
          </a:p>
        </p:txBody>
      </p:sp>
      <p:sp>
        <p:nvSpPr>
          <p:cNvPr id="22" name="Tekstin paikkamerkki 5">
            <a:extLst>
              <a:ext uri="{FF2B5EF4-FFF2-40B4-BE49-F238E27FC236}">
                <a16:creationId xmlns:a16="http://schemas.microsoft.com/office/drawing/2014/main" id="{6646DC38-E6F0-27C8-DA4C-602A0E06DF5F}"/>
              </a:ext>
            </a:extLst>
          </p:cNvPr>
          <p:cNvSpPr>
            <a:spLocks noGrp="1"/>
          </p:cNvSpPr>
          <p:nvPr>
            <p:ph type="body" sz="quarter" idx="55"/>
          </p:nvPr>
        </p:nvSpPr>
        <p:spPr>
          <a:xfrm>
            <a:off x="4369593" y="5206469"/>
            <a:ext cx="3457574" cy="746125"/>
          </a:xfrm>
          <a:noFill/>
        </p:spPr>
        <p:txBody>
          <a:bodyPr lIns="0" tIns="0" rIns="0" anchor="t"/>
          <a:lstStyle>
            <a:lvl1pPr marL="0" indent="0" algn="l">
              <a:spcAft>
                <a:spcPts val="0"/>
              </a:spcAft>
              <a:buNone/>
              <a:defRPr sz="2000" b="0"/>
            </a:lvl1pPr>
          </a:lstStyle>
          <a:p>
            <a:pPr lvl="0"/>
            <a:r>
              <a:rPr lang="fi-FI"/>
              <a:t>Muokkaa tekstin perustyylejä napsauttamalla</a:t>
            </a:r>
          </a:p>
        </p:txBody>
      </p:sp>
      <p:sp>
        <p:nvSpPr>
          <p:cNvPr id="37" name="Tekstin paikkamerkki 6">
            <a:extLst>
              <a:ext uri="{FF2B5EF4-FFF2-40B4-BE49-F238E27FC236}">
                <a16:creationId xmlns:a16="http://schemas.microsoft.com/office/drawing/2014/main" id="{DA004C84-C22B-35D7-0DA1-6EADF0B5A680}"/>
              </a:ext>
            </a:extLst>
          </p:cNvPr>
          <p:cNvSpPr>
            <a:spLocks noGrp="1"/>
          </p:cNvSpPr>
          <p:nvPr>
            <p:ph type="body" sz="quarter" idx="59" hasCustomPrompt="1"/>
          </p:nvPr>
        </p:nvSpPr>
        <p:spPr>
          <a:xfrm>
            <a:off x="8191500" y="3756475"/>
            <a:ext cx="3459168" cy="518131"/>
          </a:xfrm>
          <a:noFill/>
        </p:spPr>
        <p:txBody>
          <a:bodyPr lIns="0" tIns="0" rIns="0" bIns="0" anchor="b"/>
          <a:lstStyle>
            <a:lvl1pPr marL="0" indent="0" algn="l">
              <a:spcAft>
                <a:spcPts val="0"/>
              </a:spcAft>
              <a:buNone/>
              <a:defRPr sz="2000" b="0"/>
            </a:lvl1pPr>
          </a:lstStyle>
          <a:p>
            <a:pPr lvl="0"/>
            <a:r>
              <a:rPr lang="fi-FI" dirty="0"/>
              <a:t>Lisää teksti napsauttamalla</a:t>
            </a:r>
          </a:p>
        </p:txBody>
      </p:sp>
      <p:sp>
        <p:nvSpPr>
          <p:cNvPr id="38" name="Tekstin paikkamerkki 6">
            <a:extLst>
              <a:ext uri="{FF2B5EF4-FFF2-40B4-BE49-F238E27FC236}">
                <a16:creationId xmlns:a16="http://schemas.microsoft.com/office/drawing/2014/main" id="{77460119-EB70-DFFD-E5C9-5A157A5B94B7}"/>
              </a:ext>
            </a:extLst>
          </p:cNvPr>
          <p:cNvSpPr>
            <a:spLocks noGrp="1"/>
          </p:cNvSpPr>
          <p:nvPr>
            <p:ph type="body" sz="quarter" idx="60" hasCustomPrompt="1"/>
          </p:nvPr>
        </p:nvSpPr>
        <p:spPr>
          <a:xfrm>
            <a:off x="8191500" y="4503738"/>
            <a:ext cx="3459168" cy="702731"/>
          </a:xfrm>
          <a:noFill/>
        </p:spPr>
        <p:txBody>
          <a:bodyPr wrap="none" lIns="0" tIns="0" rIns="0" anchor="b"/>
          <a:lstStyle>
            <a:lvl1pPr marL="0" indent="0" algn="l" rtl="0">
              <a:spcAft>
                <a:spcPts val="0"/>
              </a:spcAft>
              <a:buNone/>
              <a:defRPr sz="6600" b="1"/>
            </a:lvl1pPr>
          </a:lstStyle>
          <a:p>
            <a:pPr lvl="0"/>
            <a:r>
              <a:rPr lang="fi-FI" dirty="0"/>
              <a:t>6 000 000</a:t>
            </a:r>
          </a:p>
        </p:txBody>
      </p:sp>
      <p:sp>
        <p:nvSpPr>
          <p:cNvPr id="39" name="Tekstin paikkamerkki 6">
            <a:extLst>
              <a:ext uri="{FF2B5EF4-FFF2-40B4-BE49-F238E27FC236}">
                <a16:creationId xmlns:a16="http://schemas.microsoft.com/office/drawing/2014/main" id="{3FF7AF26-D44A-EDA7-D73D-FA0836CF63B0}"/>
              </a:ext>
            </a:extLst>
          </p:cNvPr>
          <p:cNvSpPr>
            <a:spLocks noGrp="1"/>
          </p:cNvSpPr>
          <p:nvPr>
            <p:ph type="body" sz="quarter" idx="61"/>
          </p:nvPr>
        </p:nvSpPr>
        <p:spPr>
          <a:xfrm>
            <a:off x="8191500" y="5206469"/>
            <a:ext cx="3459167" cy="746125"/>
          </a:xfrm>
          <a:noFill/>
        </p:spPr>
        <p:txBody>
          <a:bodyPr lIns="0" tIns="0" rIns="0" anchor="t"/>
          <a:lstStyle>
            <a:lvl1pPr marL="0" indent="0" algn="l">
              <a:spcAft>
                <a:spcPts val="0"/>
              </a:spcAft>
              <a:buNone/>
              <a:defRPr sz="2000" b="0"/>
            </a:lvl1pPr>
          </a:lstStyle>
          <a:p>
            <a:pPr lvl="0"/>
            <a:r>
              <a:rPr lang="fi-FI"/>
              <a:t>Muokkaa tekstin perustyylejä napsauttamalla</a:t>
            </a:r>
          </a:p>
        </p:txBody>
      </p:sp>
      <p:sp>
        <p:nvSpPr>
          <p:cNvPr id="34" name="Alatunnisteen paikkamerkki 33">
            <a:extLst>
              <a:ext uri="{FF2B5EF4-FFF2-40B4-BE49-F238E27FC236}">
                <a16:creationId xmlns:a16="http://schemas.microsoft.com/office/drawing/2014/main" id="{F5592790-1CEE-2036-EA05-AFA7B2126C47}"/>
              </a:ext>
            </a:extLst>
          </p:cNvPr>
          <p:cNvSpPr>
            <a:spLocks noGrp="1"/>
          </p:cNvSpPr>
          <p:nvPr>
            <p:ph type="ftr" sz="quarter" idx="45"/>
          </p:nvPr>
        </p:nvSpPr>
        <p:spPr/>
        <p:txBody>
          <a:bodyPr/>
          <a:lstStyle/>
          <a:p>
            <a:endParaRPr lang="fi-FI" dirty="0"/>
          </a:p>
        </p:txBody>
      </p:sp>
      <p:sp>
        <p:nvSpPr>
          <p:cNvPr id="33" name="Päivämäärän paikkamerkki 32">
            <a:extLst>
              <a:ext uri="{FF2B5EF4-FFF2-40B4-BE49-F238E27FC236}">
                <a16:creationId xmlns:a16="http://schemas.microsoft.com/office/drawing/2014/main" id="{BFFDEC17-71DB-7639-6666-28C7C7039AED}"/>
              </a:ext>
            </a:extLst>
          </p:cNvPr>
          <p:cNvSpPr>
            <a:spLocks noGrp="1"/>
          </p:cNvSpPr>
          <p:nvPr>
            <p:ph type="dt" sz="half" idx="44"/>
          </p:nvPr>
        </p:nvSpPr>
        <p:spPr/>
        <p:txBody>
          <a:bodyPr/>
          <a:lstStyle/>
          <a:p>
            <a:r>
              <a:rPr lang="fi-FI"/>
              <a:t>12.8.2025</a:t>
            </a:r>
            <a:endParaRPr lang="fi-FI" dirty="0"/>
          </a:p>
        </p:txBody>
      </p:sp>
      <p:sp>
        <p:nvSpPr>
          <p:cNvPr id="35" name="Dian numeron paikkamerkki 34">
            <a:extLst>
              <a:ext uri="{FF2B5EF4-FFF2-40B4-BE49-F238E27FC236}">
                <a16:creationId xmlns:a16="http://schemas.microsoft.com/office/drawing/2014/main" id="{3A961DE3-83A7-BA69-49F9-BFAD60068798}"/>
              </a:ext>
            </a:extLst>
          </p:cNvPr>
          <p:cNvSpPr>
            <a:spLocks noGrp="1"/>
          </p:cNvSpPr>
          <p:nvPr>
            <p:ph type="sldNum" sz="quarter" idx="46"/>
          </p:nvPr>
        </p:nvSpPr>
        <p:spPr/>
        <p:txBody>
          <a:bodyPr/>
          <a:lstStyle/>
          <a:p>
            <a:fld id="{A9494116-C6F5-466F-B5C1-BBB074CB17FC}" type="slidenum">
              <a:rPr lang="fi-FI" smtClean="0"/>
              <a:pPr/>
              <a:t>‹#›</a:t>
            </a:fld>
            <a:endParaRPr lang="fi-FI" dirty="0"/>
          </a:p>
        </p:txBody>
      </p:sp>
      <p:sp>
        <p:nvSpPr>
          <p:cNvPr id="12" name="Kuvatiedot">
            <a:extLst>
              <a:ext uri="{FF2B5EF4-FFF2-40B4-BE49-F238E27FC236}">
                <a16:creationId xmlns:a16="http://schemas.microsoft.com/office/drawing/2014/main" id="{77D22844-6165-3451-B7FF-EF437BC2F05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Lähde: esimerkki.fi</a:t>
            </a:r>
          </a:p>
        </p:txBody>
      </p:sp>
      <p:sp>
        <p:nvSpPr>
          <p:cNvPr id="15" name="Logo">
            <a:extLst>
              <a:ext uri="{FF2B5EF4-FFF2-40B4-BE49-F238E27FC236}">
                <a16:creationId xmlns:a16="http://schemas.microsoft.com/office/drawing/2014/main" id="{C1FBDA5A-1038-9BB4-9EC0-0B99FEC848AE}"/>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916516709"/>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Tietosivu">
    <p:bg>
      <p:bgPr>
        <a:solidFill>
          <a:schemeClr val="bg1"/>
        </a:solidFill>
        <a:effectLst/>
      </p:bgPr>
    </p:bg>
    <p:spTree>
      <p:nvGrpSpPr>
        <p:cNvPr id="1" name=""/>
        <p:cNvGrpSpPr/>
        <p:nvPr/>
      </p:nvGrpSpPr>
      <p:grpSpPr>
        <a:xfrm>
          <a:off x="0" y="0"/>
          <a:ext cx="0" cy="0"/>
          <a:chOff x="0" y="0"/>
          <a:chExt cx="0" cy="0"/>
        </a:xfrm>
      </p:grpSpPr>
      <p:sp>
        <p:nvSpPr>
          <p:cNvPr id="6" name="Tekstin paikkamerkki 1">
            <a:extLst>
              <a:ext uri="{FF2B5EF4-FFF2-40B4-BE49-F238E27FC236}">
                <a16:creationId xmlns:a16="http://schemas.microsoft.com/office/drawing/2014/main" id="{37AC6549-93A7-37C8-F3C4-D4EC7004AB51}"/>
              </a:ext>
              <a:ext uri="{C183D7F6-B498-43B3-948B-1728B52AA6E4}">
                <adec:decorative xmlns:adec="http://schemas.microsoft.com/office/drawing/2017/decorative" val="1"/>
              </a:ext>
            </a:extLst>
          </p:cNvPr>
          <p:cNvSpPr>
            <a:spLocks noGrp="1"/>
          </p:cNvSpPr>
          <p:nvPr userDrawn="1">
            <p:ph type="body" sz="quarter" idx="27" hasCustomPrompt="1"/>
          </p:nvPr>
        </p:nvSpPr>
        <p:spPr>
          <a:xfrm>
            <a:off x="479376" y="1284288"/>
            <a:ext cx="5688632" cy="2482850"/>
          </a:xfrm>
          <a:solidFill>
            <a:schemeClr val="accent1"/>
          </a:solidFill>
          <a:ln w="127000" cap="sq">
            <a:solidFill>
              <a:schemeClr val="bg1"/>
            </a:solidFill>
            <a:miter lim="800000"/>
          </a:ln>
        </p:spPr>
        <p:txBody>
          <a:bodyPr lIns="0" tIns="288000" rIns="0" anchor="t"/>
          <a:lstStyle>
            <a:lvl1pPr marL="0" indent="0" algn="ctr" rtl="0">
              <a:spcAft>
                <a:spcPts val="0"/>
              </a:spcAft>
              <a:buNone/>
              <a:defRPr sz="9600" b="1">
                <a:solidFill>
                  <a:schemeClr val="tx1"/>
                </a:solidFill>
              </a:defRPr>
            </a:lvl1pPr>
          </a:lstStyle>
          <a:p>
            <a:pPr lvl="0"/>
            <a:r>
              <a:rPr lang="fi-FI" dirty="0"/>
              <a:t> </a:t>
            </a:r>
          </a:p>
        </p:txBody>
      </p:sp>
      <p:sp>
        <p:nvSpPr>
          <p:cNvPr id="10" name="Tekstin paikkamerkki 1">
            <a:extLst>
              <a:ext uri="{FF2B5EF4-FFF2-40B4-BE49-F238E27FC236}">
                <a16:creationId xmlns:a16="http://schemas.microsoft.com/office/drawing/2014/main" id="{5B4EA687-22BA-1DD0-8EC0-304CE79C609E}"/>
              </a:ext>
              <a:ext uri="{C183D7F6-B498-43B3-948B-1728B52AA6E4}">
                <adec:decorative xmlns:adec="http://schemas.microsoft.com/office/drawing/2017/decorative" val="1"/>
              </a:ext>
            </a:extLst>
          </p:cNvPr>
          <p:cNvSpPr>
            <a:spLocks noGrp="1"/>
          </p:cNvSpPr>
          <p:nvPr userDrawn="1">
            <p:ph type="body" sz="quarter" idx="51" hasCustomPrompt="1"/>
          </p:nvPr>
        </p:nvSpPr>
        <p:spPr>
          <a:xfrm>
            <a:off x="6168007" y="1284288"/>
            <a:ext cx="5544617" cy="2482849"/>
          </a:xfrm>
          <a:solidFill>
            <a:schemeClr val="bg2"/>
          </a:solidFill>
          <a:ln w="127000" cap="sq">
            <a:solidFill>
              <a:schemeClr val="bg1"/>
            </a:solidFill>
            <a:miter lim="800000"/>
          </a:ln>
        </p:spPr>
        <p:txBody>
          <a:bodyPr lIns="0" tIns="288000" rIns="0" anchor="t"/>
          <a:lstStyle>
            <a:lvl1pPr marL="0" indent="0" algn="ctr" rtl="0">
              <a:spcAft>
                <a:spcPts val="0"/>
              </a:spcAft>
              <a:buNone/>
              <a:defRPr sz="9600" b="1">
                <a:solidFill>
                  <a:schemeClr val="bg1"/>
                </a:solidFill>
              </a:defRPr>
            </a:lvl1pPr>
          </a:lstStyle>
          <a:p>
            <a:pPr lvl="0"/>
            <a:r>
              <a:rPr lang="fi-FI" dirty="0"/>
              <a:t> </a:t>
            </a:r>
          </a:p>
        </p:txBody>
      </p:sp>
      <p:sp>
        <p:nvSpPr>
          <p:cNvPr id="9" name="Tekstin paikkamerkki 1">
            <a:extLst>
              <a:ext uri="{FF2B5EF4-FFF2-40B4-BE49-F238E27FC236}">
                <a16:creationId xmlns:a16="http://schemas.microsoft.com/office/drawing/2014/main" id="{CE24F6F4-D305-E328-E1F7-BCB7D01CF5D5}"/>
              </a:ext>
              <a:ext uri="{C183D7F6-B498-43B3-948B-1728B52AA6E4}">
                <adec:decorative xmlns:adec="http://schemas.microsoft.com/office/drawing/2017/decorative" val="1"/>
              </a:ext>
            </a:extLst>
          </p:cNvPr>
          <p:cNvSpPr>
            <a:spLocks noGrp="1"/>
          </p:cNvSpPr>
          <p:nvPr>
            <p:ph type="body" sz="quarter" idx="56" hasCustomPrompt="1"/>
          </p:nvPr>
        </p:nvSpPr>
        <p:spPr>
          <a:xfrm>
            <a:off x="479376" y="3767138"/>
            <a:ext cx="3744416" cy="2290154"/>
          </a:xfrm>
          <a:solidFill>
            <a:schemeClr val="accent2"/>
          </a:solidFill>
          <a:ln w="127000" cap="sq">
            <a:solidFill>
              <a:schemeClr val="bg1"/>
            </a:solidFill>
            <a:miter lim="800000"/>
          </a:ln>
        </p:spPr>
        <p:txBody>
          <a:bodyPr lIns="0" tIns="360000" rIns="0" anchor="t"/>
          <a:lstStyle>
            <a:lvl1pPr marL="0" indent="0" algn="ctr" rtl="0">
              <a:spcAft>
                <a:spcPts val="0"/>
              </a:spcAft>
              <a:buNone/>
              <a:defRPr sz="7200" b="1">
                <a:solidFill>
                  <a:schemeClr val="tx1"/>
                </a:solidFill>
              </a:defRPr>
            </a:lvl1pPr>
          </a:lstStyle>
          <a:p>
            <a:pPr lvl="0"/>
            <a:r>
              <a:rPr lang="fi-FI" dirty="0"/>
              <a:t> </a:t>
            </a:r>
          </a:p>
        </p:txBody>
      </p:sp>
      <p:sp>
        <p:nvSpPr>
          <p:cNvPr id="21" name="Tekstin paikkamerkki 1">
            <a:extLst>
              <a:ext uri="{FF2B5EF4-FFF2-40B4-BE49-F238E27FC236}">
                <a16:creationId xmlns:a16="http://schemas.microsoft.com/office/drawing/2014/main" id="{D61D1006-A105-FD13-CC5E-4EEF9155AF0C}"/>
              </a:ext>
              <a:ext uri="{C183D7F6-B498-43B3-948B-1728B52AA6E4}">
                <adec:decorative xmlns:adec="http://schemas.microsoft.com/office/drawing/2017/decorative" val="1"/>
              </a:ext>
            </a:extLst>
          </p:cNvPr>
          <p:cNvSpPr>
            <a:spLocks noGrp="1"/>
          </p:cNvSpPr>
          <p:nvPr userDrawn="1">
            <p:ph type="body" sz="quarter" idx="54" hasCustomPrompt="1"/>
          </p:nvPr>
        </p:nvSpPr>
        <p:spPr>
          <a:xfrm>
            <a:off x="4223791" y="3767138"/>
            <a:ext cx="3604171" cy="2290154"/>
          </a:xfrm>
          <a:solidFill>
            <a:schemeClr val="bg2"/>
          </a:solidFill>
          <a:ln w="127000" cap="sq">
            <a:solidFill>
              <a:schemeClr val="bg1"/>
            </a:solidFill>
            <a:miter lim="800000"/>
          </a:ln>
        </p:spPr>
        <p:txBody>
          <a:bodyPr lIns="0" tIns="360000" rIns="0" anchor="t"/>
          <a:lstStyle>
            <a:lvl1pPr marL="0" indent="0" algn="ctr" rtl="0">
              <a:spcAft>
                <a:spcPts val="0"/>
              </a:spcAft>
              <a:buNone/>
              <a:defRPr sz="7200" b="1"/>
            </a:lvl1pPr>
          </a:lstStyle>
          <a:p>
            <a:pPr lvl="0"/>
            <a:r>
              <a:rPr lang="fi-FI" dirty="0"/>
              <a:t> </a:t>
            </a:r>
          </a:p>
        </p:txBody>
      </p:sp>
      <p:sp>
        <p:nvSpPr>
          <p:cNvPr id="14" name="Tekstin paikkamerkki 1">
            <a:extLst>
              <a:ext uri="{FF2B5EF4-FFF2-40B4-BE49-F238E27FC236}">
                <a16:creationId xmlns:a16="http://schemas.microsoft.com/office/drawing/2014/main" id="{F48B7601-386F-9F2C-6767-0277B2562E47}"/>
              </a:ext>
              <a:ext uri="{C183D7F6-B498-43B3-948B-1728B52AA6E4}">
                <adec:decorative xmlns:adec="http://schemas.microsoft.com/office/drawing/2017/decorative" val="1"/>
              </a:ext>
            </a:extLst>
          </p:cNvPr>
          <p:cNvSpPr>
            <a:spLocks noGrp="1"/>
          </p:cNvSpPr>
          <p:nvPr>
            <p:ph type="body" sz="quarter" idx="58" hasCustomPrompt="1"/>
          </p:nvPr>
        </p:nvSpPr>
        <p:spPr>
          <a:xfrm>
            <a:off x="7827962" y="3767138"/>
            <a:ext cx="3884661" cy="2290154"/>
          </a:xfrm>
          <a:solidFill>
            <a:schemeClr val="accent2"/>
          </a:solidFill>
          <a:ln w="127000" cap="sq">
            <a:solidFill>
              <a:schemeClr val="bg1"/>
            </a:solidFill>
            <a:miter lim="800000"/>
          </a:ln>
        </p:spPr>
        <p:txBody>
          <a:bodyPr lIns="0" tIns="360000" rIns="0" anchor="t"/>
          <a:lstStyle>
            <a:lvl1pPr marL="0" indent="0" algn="ctr" rtl="0">
              <a:spcAft>
                <a:spcPts val="0"/>
              </a:spcAft>
              <a:buNone/>
              <a:defRPr sz="7200" b="1"/>
            </a:lvl1pPr>
          </a:lstStyle>
          <a:p>
            <a:pPr lvl="0"/>
            <a:r>
              <a:rPr lang="fi-FI" dirty="0"/>
              <a:t> </a:t>
            </a:r>
          </a:p>
        </p:txBody>
      </p:sp>
      <p:sp>
        <p:nvSpPr>
          <p:cNvPr id="2" name="Otsikko 1">
            <a:extLst>
              <a:ext uri="{FF2B5EF4-FFF2-40B4-BE49-F238E27FC236}">
                <a16:creationId xmlns:a16="http://schemas.microsoft.com/office/drawing/2014/main" id="{6F447D12-3A4A-FF20-A74B-9C431FE253B2}"/>
              </a:ext>
            </a:extLst>
          </p:cNvPr>
          <p:cNvSpPr>
            <a:spLocks noGrp="1"/>
          </p:cNvSpPr>
          <p:nvPr userDrawn="1">
            <p:ph type="title" hasCustomPrompt="1"/>
          </p:nvPr>
        </p:nvSpPr>
        <p:spPr>
          <a:xfrm>
            <a:off x="539750" y="539751"/>
            <a:ext cx="11110913" cy="744537"/>
          </a:xfrm>
          <a:prstGeom prst="rect">
            <a:avLst/>
          </a:prstGeom>
        </p:spPr>
        <p:txBody>
          <a:bodyPr anchor="t"/>
          <a:lstStyle>
            <a:lvl1pPr algn="ctr">
              <a:defRPr sz="3600"/>
            </a:lvl1pPr>
          </a:lstStyle>
          <a:p>
            <a:r>
              <a:rPr lang="fi-FI" dirty="0"/>
              <a:t>Tietosivu</a:t>
            </a:r>
          </a:p>
        </p:txBody>
      </p:sp>
      <p:sp>
        <p:nvSpPr>
          <p:cNvPr id="5" name="Tekstin paikkamerkki 1">
            <a:extLst>
              <a:ext uri="{FF2B5EF4-FFF2-40B4-BE49-F238E27FC236}">
                <a16:creationId xmlns:a16="http://schemas.microsoft.com/office/drawing/2014/main" id="{FADE92D8-3E5D-D510-4209-D9A2213A918A}"/>
              </a:ext>
            </a:extLst>
          </p:cNvPr>
          <p:cNvSpPr>
            <a:spLocks noGrp="1"/>
          </p:cNvSpPr>
          <p:nvPr>
            <p:ph type="body" sz="quarter" idx="60" hasCustomPrompt="1"/>
          </p:nvPr>
        </p:nvSpPr>
        <p:spPr>
          <a:xfrm>
            <a:off x="479376" y="1938339"/>
            <a:ext cx="5688632" cy="1071562"/>
          </a:xfrm>
          <a:noFill/>
          <a:ln w="127000" cap="sq">
            <a:noFill/>
            <a:miter lim="800000"/>
          </a:ln>
        </p:spPr>
        <p:txBody>
          <a:bodyPr lIns="0" tIns="0" rIns="0" anchor="t"/>
          <a:lstStyle>
            <a:lvl1pPr marL="0" indent="0" algn="ctr" rtl="0">
              <a:lnSpc>
                <a:spcPts val="9000"/>
              </a:lnSpc>
              <a:spcBef>
                <a:spcPts val="0"/>
              </a:spcBef>
              <a:spcAft>
                <a:spcPts val="0"/>
              </a:spcAft>
              <a:buNone/>
              <a:defRPr sz="9600" b="1">
                <a:solidFill>
                  <a:schemeClr val="bg1"/>
                </a:solidFill>
              </a:defRPr>
            </a:lvl1pPr>
          </a:lstStyle>
          <a:p>
            <a:pPr lvl="0"/>
            <a:r>
              <a:rPr lang="fi-FI" dirty="0"/>
              <a:t>10 %</a:t>
            </a:r>
          </a:p>
        </p:txBody>
      </p:sp>
      <p:sp>
        <p:nvSpPr>
          <p:cNvPr id="7" name="Tekstin paikkamerkki 1">
            <a:extLst>
              <a:ext uri="{FF2B5EF4-FFF2-40B4-BE49-F238E27FC236}">
                <a16:creationId xmlns:a16="http://schemas.microsoft.com/office/drawing/2014/main" id="{42D358BD-33A5-5B7C-4837-0006207D33AE}"/>
              </a:ext>
            </a:extLst>
          </p:cNvPr>
          <p:cNvSpPr>
            <a:spLocks noGrp="1"/>
          </p:cNvSpPr>
          <p:nvPr userDrawn="1">
            <p:ph type="body" sz="quarter" idx="28"/>
          </p:nvPr>
        </p:nvSpPr>
        <p:spPr>
          <a:xfrm>
            <a:off x="479376" y="3021013"/>
            <a:ext cx="5688630" cy="746125"/>
          </a:xfrm>
          <a:noFill/>
        </p:spPr>
        <p:txBody>
          <a:bodyPr lIns="0" tIns="0" rIns="0" anchor="t"/>
          <a:lstStyle>
            <a:lvl1pPr marL="0" indent="0" algn="ctr">
              <a:spcAft>
                <a:spcPts val="0"/>
              </a:spcAft>
              <a:buNone/>
              <a:defRPr sz="1800" b="0">
                <a:solidFill>
                  <a:schemeClr val="bg1"/>
                </a:solidFill>
              </a:defRPr>
            </a:lvl1pPr>
          </a:lstStyle>
          <a:p>
            <a:pPr lvl="0"/>
            <a:r>
              <a:rPr lang="fi-FI"/>
              <a:t>Muokkaa tekstin perustyylejä napsauttamalla</a:t>
            </a:r>
          </a:p>
        </p:txBody>
      </p:sp>
      <p:sp>
        <p:nvSpPr>
          <p:cNvPr id="12" name="Tekstin paikkamerkki 1">
            <a:extLst>
              <a:ext uri="{FF2B5EF4-FFF2-40B4-BE49-F238E27FC236}">
                <a16:creationId xmlns:a16="http://schemas.microsoft.com/office/drawing/2014/main" id="{6AD2E648-B14C-670E-CEB1-7EE9294A1E9F}"/>
              </a:ext>
            </a:extLst>
          </p:cNvPr>
          <p:cNvSpPr>
            <a:spLocks noGrp="1"/>
          </p:cNvSpPr>
          <p:nvPr>
            <p:ph type="body" sz="quarter" idx="61" hasCustomPrompt="1"/>
          </p:nvPr>
        </p:nvSpPr>
        <p:spPr>
          <a:xfrm>
            <a:off x="6168007" y="1938338"/>
            <a:ext cx="5544617" cy="1065120"/>
          </a:xfrm>
          <a:noFill/>
          <a:ln w="127000" cap="sq">
            <a:noFill/>
            <a:miter lim="800000"/>
          </a:ln>
        </p:spPr>
        <p:txBody>
          <a:bodyPr lIns="0" tIns="0" rIns="0" bIns="0" anchor="t"/>
          <a:lstStyle>
            <a:lvl1pPr marL="0" indent="0" algn="ctr" rtl="0">
              <a:lnSpc>
                <a:spcPts val="9000"/>
              </a:lnSpc>
              <a:spcBef>
                <a:spcPts val="0"/>
              </a:spcBef>
              <a:spcAft>
                <a:spcPts val="0"/>
              </a:spcAft>
              <a:buNone/>
              <a:defRPr sz="9600" b="1">
                <a:solidFill>
                  <a:schemeClr val="tx1"/>
                </a:solidFill>
              </a:defRPr>
            </a:lvl1pPr>
          </a:lstStyle>
          <a:p>
            <a:pPr lvl="0"/>
            <a:r>
              <a:rPr lang="fi-FI" dirty="0"/>
              <a:t>20 %</a:t>
            </a:r>
          </a:p>
        </p:txBody>
      </p:sp>
      <p:sp>
        <p:nvSpPr>
          <p:cNvPr id="11" name="Tekstin paikkamerkki 1">
            <a:extLst>
              <a:ext uri="{FF2B5EF4-FFF2-40B4-BE49-F238E27FC236}">
                <a16:creationId xmlns:a16="http://schemas.microsoft.com/office/drawing/2014/main" id="{314A98EB-63E6-5095-443E-A4467D036A5F}"/>
              </a:ext>
            </a:extLst>
          </p:cNvPr>
          <p:cNvSpPr>
            <a:spLocks noGrp="1"/>
          </p:cNvSpPr>
          <p:nvPr userDrawn="1">
            <p:ph type="body" sz="quarter" idx="52"/>
          </p:nvPr>
        </p:nvSpPr>
        <p:spPr>
          <a:xfrm>
            <a:off x="6168007" y="3014570"/>
            <a:ext cx="5544615" cy="746125"/>
          </a:xfrm>
          <a:noFill/>
        </p:spPr>
        <p:txBody>
          <a:bodyPr lIns="0" tIns="0" rIns="0" anchor="t"/>
          <a:lstStyle>
            <a:lvl1pPr marL="0" indent="0" algn="ctr">
              <a:spcAft>
                <a:spcPts val="0"/>
              </a:spcAft>
              <a:buNone/>
              <a:defRPr sz="1800" b="0">
                <a:solidFill>
                  <a:schemeClr val="tx1"/>
                </a:solidFill>
              </a:defRPr>
            </a:lvl1pPr>
          </a:lstStyle>
          <a:p>
            <a:pPr lvl="0"/>
            <a:r>
              <a:rPr lang="fi-FI"/>
              <a:t>Muokkaa tekstin perustyylejä napsauttamalla</a:t>
            </a:r>
          </a:p>
        </p:txBody>
      </p:sp>
      <p:sp>
        <p:nvSpPr>
          <p:cNvPr id="16" name="Tekstin paikkamerkki 1">
            <a:extLst>
              <a:ext uri="{FF2B5EF4-FFF2-40B4-BE49-F238E27FC236}">
                <a16:creationId xmlns:a16="http://schemas.microsoft.com/office/drawing/2014/main" id="{00B6782A-E94F-FD69-EB09-C7A8E17C949C}"/>
              </a:ext>
            </a:extLst>
          </p:cNvPr>
          <p:cNvSpPr>
            <a:spLocks noGrp="1"/>
          </p:cNvSpPr>
          <p:nvPr>
            <p:ph type="body" sz="quarter" idx="62" hasCustomPrompt="1"/>
          </p:nvPr>
        </p:nvSpPr>
        <p:spPr>
          <a:xfrm>
            <a:off x="479376" y="4271963"/>
            <a:ext cx="3744416" cy="984250"/>
          </a:xfrm>
          <a:noFill/>
          <a:ln w="127000" cap="sq">
            <a:noFill/>
            <a:miter lim="800000"/>
          </a:ln>
        </p:spPr>
        <p:txBody>
          <a:bodyPr lIns="0" tIns="0" rIns="0" anchor="b"/>
          <a:lstStyle>
            <a:lvl1pPr marL="0" indent="0" algn="ctr" rtl="0">
              <a:spcAft>
                <a:spcPts val="0"/>
              </a:spcAft>
              <a:buNone/>
              <a:defRPr sz="7200" b="1"/>
            </a:lvl1pPr>
          </a:lstStyle>
          <a:p>
            <a:pPr lvl="0"/>
            <a:r>
              <a:rPr lang="fi-FI" dirty="0"/>
              <a:t>30 %</a:t>
            </a:r>
          </a:p>
        </p:txBody>
      </p:sp>
      <p:sp>
        <p:nvSpPr>
          <p:cNvPr id="13" name="Tekstin paikkamerkki 1">
            <a:extLst>
              <a:ext uri="{FF2B5EF4-FFF2-40B4-BE49-F238E27FC236}">
                <a16:creationId xmlns:a16="http://schemas.microsoft.com/office/drawing/2014/main" id="{EDFAAD75-E101-7039-BA43-A4FAA3514208}"/>
              </a:ext>
            </a:extLst>
          </p:cNvPr>
          <p:cNvSpPr>
            <a:spLocks noGrp="1"/>
          </p:cNvSpPr>
          <p:nvPr>
            <p:ph type="body" sz="quarter" idx="57"/>
          </p:nvPr>
        </p:nvSpPr>
        <p:spPr>
          <a:xfrm>
            <a:off x="479376" y="5256213"/>
            <a:ext cx="3744415" cy="746125"/>
          </a:xfrm>
          <a:noFill/>
        </p:spPr>
        <p:txBody>
          <a:bodyPr lIns="0" tIns="0" rIns="0" anchor="t"/>
          <a:lstStyle>
            <a:lvl1pPr marL="0" indent="0" algn="ctr">
              <a:spcAft>
                <a:spcPts val="0"/>
              </a:spcAft>
              <a:buNone/>
              <a:defRPr sz="1600" b="0"/>
            </a:lvl1pPr>
          </a:lstStyle>
          <a:p>
            <a:pPr lvl="0"/>
            <a:r>
              <a:rPr lang="fi-FI"/>
              <a:t>Muokkaa tekstin perustyylejä napsauttamalla</a:t>
            </a:r>
          </a:p>
        </p:txBody>
      </p:sp>
      <p:sp>
        <p:nvSpPr>
          <p:cNvPr id="17" name="Tekstin paikkamerkki 1">
            <a:extLst>
              <a:ext uri="{FF2B5EF4-FFF2-40B4-BE49-F238E27FC236}">
                <a16:creationId xmlns:a16="http://schemas.microsoft.com/office/drawing/2014/main" id="{4524EBA0-BC7A-3194-11DF-0C6403A9679E}"/>
              </a:ext>
            </a:extLst>
          </p:cNvPr>
          <p:cNvSpPr>
            <a:spLocks noGrp="1"/>
          </p:cNvSpPr>
          <p:nvPr>
            <p:ph type="body" sz="quarter" idx="63" hasCustomPrompt="1"/>
          </p:nvPr>
        </p:nvSpPr>
        <p:spPr>
          <a:xfrm>
            <a:off x="4220279" y="4271963"/>
            <a:ext cx="3607684" cy="984250"/>
          </a:xfrm>
          <a:noFill/>
          <a:ln w="127000" cap="sq">
            <a:noFill/>
            <a:miter lim="800000"/>
          </a:ln>
        </p:spPr>
        <p:txBody>
          <a:bodyPr lIns="0" tIns="0" rIns="0" anchor="b"/>
          <a:lstStyle>
            <a:lvl1pPr marL="0" indent="0" algn="ctr" rtl="0">
              <a:spcAft>
                <a:spcPts val="0"/>
              </a:spcAft>
              <a:buNone/>
              <a:defRPr sz="7200" b="1"/>
            </a:lvl1pPr>
          </a:lstStyle>
          <a:p>
            <a:pPr lvl="0"/>
            <a:r>
              <a:rPr lang="fi-FI" dirty="0"/>
              <a:t>40 %</a:t>
            </a:r>
          </a:p>
        </p:txBody>
      </p:sp>
      <p:sp>
        <p:nvSpPr>
          <p:cNvPr id="22" name="Tekstin paikkamerkki 1">
            <a:extLst>
              <a:ext uri="{FF2B5EF4-FFF2-40B4-BE49-F238E27FC236}">
                <a16:creationId xmlns:a16="http://schemas.microsoft.com/office/drawing/2014/main" id="{6646DC38-E6F0-27C8-DA4C-602A0E06DF5F}"/>
              </a:ext>
            </a:extLst>
          </p:cNvPr>
          <p:cNvSpPr>
            <a:spLocks noGrp="1"/>
          </p:cNvSpPr>
          <p:nvPr userDrawn="1">
            <p:ph type="body" sz="quarter" idx="55"/>
          </p:nvPr>
        </p:nvSpPr>
        <p:spPr>
          <a:xfrm>
            <a:off x="4223792" y="5256213"/>
            <a:ext cx="3604170" cy="746125"/>
          </a:xfrm>
          <a:noFill/>
        </p:spPr>
        <p:txBody>
          <a:bodyPr lIns="0" tIns="0" rIns="0" anchor="t"/>
          <a:lstStyle>
            <a:lvl1pPr marL="0" indent="0" algn="ctr">
              <a:spcAft>
                <a:spcPts val="0"/>
              </a:spcAft>
              <a:buNone/>
              <a:defRPr sz="1600" b="0"/>
            </a:lvl1pPr>
          </a:lstStyle>
          <a:p>
            <a:pPr lvl="0"/>
            <a:r>
              <a:rPr lang="fi-FI"/>
              <a:t>Muokkaa tekstin perustyylejä napsauttamalla</a:t>
            </a:r>
          </a:p>
        </p:txBody>
      </p:sp>
      <p:sp>
        <p:nvSpPr>
          <p:cNvPr id="18" name="Tekstin paikkamerkki 1">
            <a:extLst>
              <a:ext uri="{FF2B5EF4-FFF2-40B4-BE49-F238E27FC236}">
                <a16:creationId xmlns:a16="http://schemas.microsoft.com/office/drawing/2014/main" id="{599D1B91-1854-695E-FB98-EEBC1A46F749}"/>
              </a:ext>
            </a:extLst>
          </p:cNvPr>
          <p:cNvSpPr>
            <a:spLocks noGrp="1"/>
          </p:cNvSpPr>
          <p:nvPr>
            <p:ph type="body" sz="quarter" idx="64" hasCustomPrompt="1"/>
          </p:nvPr>
        </p:nvSpPr>
        <p:spPr>
          <a:xfrm>
            <a:off x="7827960" y="4271963"/>
            <a:ext cx="3884659" cy="984250"/>
          </a:xfrm>
          <a:noFill/>
          <a:ln w="127000" cap="sq">
            <a:noFill/>
            <a:miter lim="800000"/>
          </a:ln>
        </p:spPr>
        <p:txBody>
          <a:bodyPr lIns="0" tIns="0" rIns="0" anchor="b"/>
          <a:lstStyle>
            <a:lvl1pPr marL="0" indent="0" algn="ctr" rtl="0">
              <a:spcAft>
                <a:spcPts val="0"/>
              </a:spcAft>
              <a:buNone/>
              <a:defRPr sz="7200" b="1"/>
            </a:lvl1pPr>
          </a:lstStyle>
          <a:p>
            <a:pPr lvl="0"/>
            <a:r>
              <a:rPr lang="fi-FI" dirty="0"/>
              <a:t>50 %</a:t>
            </a:r>
          </a:p>
        </p:txBody>
      </p:sp>
      <p:sp>
        <p:nvSpPr>
          <p:cNvPr id="15" name="Tekstin paikkamerkki 1">
            <a:extLst>
              <a:ext uri="{FF2B5EF4-FFF2-40B4-BE49-F238E27FC236}">
                <a16:creationId xmlns:a16="http://schemas.microsoft.com/office/drawing/2014/main" id="{4A2F7F8C-CC35-8DE1-4D5C-136EE15AA76D}"/>
              </a:ext>
            </a:extLst>
          </p:cNvPr>
          <p:cNvSpPr>
            <a:spLocks noGrp="1"/>
          </p:cNvSpPr>
          <p:nvPr>
            <p:ph type="body" sz="quarter" idx="59"/>
          </p:nvPr>
        </p:nvSpPr>
        <p:spPr>
          <a:xfrm>
            <a:off x="7827963" y="5256213"/>
            <a:ext cx="3884659" cy="746125"/>
          </a:xfrm>
          <a:noFill/>
        </p:spPr>
        <p:txBody>
          <a:bodyPr lIns="0" tIns="0" rIns="0" anchor="t"/>
          <a:lstStyle>
            <a:lvl1pPr marL="0" indent="0" algn="ctr">
              <a:spcAft>
                <a:spcPts val="0"/>
              </a:spcAft>
              <a:buNone/>
              <a:defRPr sz="1600" b="0"/>
            </a:lvl1pPr>
          </a:lstStyle>
          <a:p>
            <a:pPr lvl="0"/>
            <a:r>
              <a:rPr lang="fi-FI"/>
              <a:t>Muokkaa tekstin perustyylejä napsauttamalla</a:t>
            </a:r>
          </a:p>
        </p:txBody>
      </p:sp>
      <p:sp>
        <p:nvSpPr>
          <p:cNvPr id="4" name="Kuvatiedot">
            <a:extLst>
              <a:ext uri="{FF2B5EF4-FFF2-40B4-BE49-F238E27FC236}">
                <a16:creationId xmlns:a16="http://schemas.microsoft.com/office/drawing/2014/main" id="{C0079E65-D63E-4577-D818-2A4608AB4F38}"/>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Lähde: esimerkki.fi</a:t>
            </a:r>
          </a:p>
        </p:txBody>
      </p:sp>
      <p:sp>
        <p:nvSpPr>
          <p:cNvPr id="34" name="Alatunnisteen paikkamerkki 33">
            <a:extLst>
              <a:ext uri="{FF2B5EF4-FFF2-40B4-BE49-F238E27FC236}">
                <a16:creationId xmlns:a16="http://schemas.microsoft.com/office/drawing/2014/main" id="{F5592790-1CEE-2036-EA05-AFA7B2126C47}"/>
              </a:ext>
            </a:extLst>
          </p:cNvPr>
          <p:cNvSpPr>
            <a:spLocks noGrp="1"/>
          </p:cNvSpPr>
          <p:nvPr userDrawn="1">
            <p:ph type="ftr" sz="quarter" idx="45"/>
          </p:nvPr>
        </p:nvSpPr>
        <p:spPr/>
        <p:txBody>
          <a:bodyPr/>
          <a:lstStyle/>
          <a:p>
            <a:endParaRPr lang="fi-FI" dirty="0"/>
          </a:p>
        </p:txBody>
      </p:sp>
      <p:sp>
        <p:nvSpPr>
          <p:cNvPr id="33" name="Päivämäärän paikkamerkki 32">
            <a:extLst>
              <a:ext uri="{FF2B5EF4-FFF2-40B4-BE49-F238E27FC236}">
                <a16:creationId xmlns:a16="http://schemas.microsoft.com/office/drawing/2014/main" id="{BFFDEC17-71DB-7639-6666-28C7C7039AED}"/>
              </a:ext>
            </a:extLst>
          </p:cNvPr>
          <p:cNvSpPr>
            <a:spLocks noGrp="1"/>
          </p:cNvSpPr>
          <p:nvPr userDrawn="1">
            <p:ph type="dt" sz="half" idx="44"/>
          </p:nvPr>
        </p:nvSpPr>
        <p:spPr/>
        <p:txBody>
          <a:bodyPr/>
          <a:lstStyle/>
          <a:p>
            <a:r>
              <a:rPr lang="fi-FI"/>
              <a:t>12.8.2025</a:t>
            </a:r>
            <a:endParaRPr lang="fi-FI" dirty="0"/>
          </a:p>
        </p:txBody>
      </p:sp>
      <p:sp>
        <p:nvSpPr>
          <p:cNvPr id="35" name="Dian numeron paikkamerkki 34">
            <a:extLst>
              <a:ext uri="{FF2B5EF4-FFF2-40B4-BE49-F238E27FC236}">
                <a16:creationId xmlns:a16="http://schemas.microsoft.com/office/drawing/2014/main" id="{3A961DE3-83A7-BA69-49F9-BFAD60068798}"/>
              </a:ext>
            </a:extLst>
          </p:cNvPr>
          <p:cNvSpPr>
            <a:spLocks noGrp="1"/>
          </p:cNvSpPr>
          <p:nvPr userDrawn="1">
            <p:ph type="sldNum" sz="quarter" idx="46"/>
          </p:nvPr>
        </p:nvSpPr>
        <p:spPr/>
        <p:txBody>
          <a:bodyPr/>
          <a:lstStyle/>
          <a:p>
            <a:fld id="{A9494116-C6F5-466F-B5C1-BBB074CB17FC}" type="slidenum">
              <a:rPr lang="fi-FI" smtClean="0"/>
              <a:pPr/>
              <a:t>‹#›</a:t>
            </a:fld>
            <a:endParaRPr lang="fi-FI" dirty="0"/>
          </a:p>
        </p:txBody>
      </p:sp>
      <p:sp>
        <p:nvSpPr>
          <p:cNvPr id="8" name="Logo">
            <a:extLst>
              <a:ext uri="{FF2B5EF4-FFF2-40B4-BE49-F238E27FC236}">
                <a16:creationId xmlns:a16="http://schemas.microsoft.com/office/drawing/2014/main" id="{0E71C259-BB6D-C06D-09A1-9B1087F0FAC4}"/>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417476850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Otsikkodia 3">
    <p:bg>
      <p:bgPr>
        <a:solidFill>
          <a:schemeClr val="bg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8FF8A1-18DA-BF41-7681-6D3E65514C82}"/>
              </a:ext>
            </a:extLst>
          </p:cNvPr>
          <p:cNvSpPr>
            <a:spLocks noGrp="1"/>
          </p:cNvSpPr>
          <p:nvPr>
            <p:ph type="ctrTitle" hasCustomPrompt="1"/>
          </p:nvPr>
        </p:nvSpPr>
        <p:spPr>
          <a:xfrm>
            <a:off x="539750" y="539750"/>
            <a:ext cx="7287705" cy="3227387"/>
          </a:xfrm>
        </p:spPr>
        <p:txBody>
          <a:bodyPr lIns="0" tIns="0" rIns="0" bIns="0" anchor="t">
            <a:noAutofit/>
          </a:bodyPr>
          <a:lstStyle>
            <a:lvl1pPr algn="l">
              <a:defRPr sz="6000"/>
            </a:lvl1pPr>
          </a:lstStyle>
          <a:p>
            <a:r>
              <a:rPr lang="fi-FI" dirty="0"/>
              <a:t>Sopivan mittainen pääotsikko esityspohjassa</a:t>
            </a:r>
          </a:p>
        </p:txBody>
      </p:sp>
      <p:sp>
        <p:nvSpPr>
          <p:cNvPr id="3" name="Tekstin paikkamerkki 1">
            <a:extLst>
              <a:ext uri="{FF2B5EF4-FFF2-40B4-BE49-F238E27FC236}">
                <a16:creationId xmlns:a16="http://schemas.microsoft.com/office/drawing/2014/main" id="{02D98475-478E-3B75-7F4B-2C936EE28AA1}"/>
              </a:ext>
            </a:extLst>
          </p:cNvPr>
          <p:cNvSpPr>
            <a:spLocks noGrp="1"/>
          </p:cNvSpPr>
          <p:nvPr>
            <p:ph type="subTitle" idx="1" hasCustomPrompt="1"/>
          </p:nvPr>
        </p:nvSpPr>
        <p:spPr>
          <a:xfrm>
            <a:off x="539751" y="4017963"/>
            <a:ext cx="7287704" cy="743185"/>
          </a:xfrm>
        </p:spPr>
        <p:txBody>
          <a:bodyPr lIns="0" tIns="0" rIns="0" bIns="0" anchor="t">
            <a:noAutofit/>
          </a:bodyPr>
          <a:lstStyle>
            <a:lvl1pPr marL="0" indent="0" algn="l">
              <a:lnSpc>
                <a:spcPct val="105000"/>
              </a:lnSpc>
              <a:buNone/>
              <a:defRPr sz="20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dirty="0"/>
              <a:t>Pidempi ingressi, jossa voidaan täsmentää pääotsikon aihetta tai avata esityksen sisältöä.</a:t>
            </a:r>
          </a:p>
        </p:txBody>
      </p:sp>
      <p:sp>
        <p:nvSpPr>
          <p:cNvPr id="9" name="Tekstin paikkamerkki 2">
            <a:extLst>
              <a:ext uri="{FF2B5EF4-FFF2-40B4-BE49-F238E27FC236}">
                <a16:creationId xmlns:a16="http://schemas.microsoft.com/office/drawing/2014/main" id="{2056CA42-34ED-54F7-22F8-CCAA79AA6163}"/>
              </a:ext>
            </a:extLst>
          </p:cNvPr>
          <p:cNvSpPr>
            <a:spLocks noGrp="1"/>
          </p:cNvSpPr>
          <p:nvPr>
            <p:ph type="body" sz="quarter" idx="13" hasCustomPrompt="1"/>
          </p:nvPr>
        </p:nvSpPr>
        <p:spPr>
          <a:xfrm>
            <a:off x="539751" y="5006975"/>
            <a:ext cx="7287704" cy="746125"/>
          </a:xfrm>
        </p:spPr>
        <p:txBody>
          <a:bodyPr lIns="0" tIns="0" rIns="0" bIns="0">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fi-FI" dirty="0"/>
              <a:t>Esittäjän Etunimi Sukunimi, Helsingin kaupunki</a:t>
            </a:r>
          </a:p>
        </p:txBody>
      </p:sp>
      <p:sp>
        <p:nvSpPr>
          <p:cNvPr id="19" name="Kuvan paikkamerkki">
            <a:extLst>
              <a:ext uri="{FF2B5EF4-FFF2-40B4-BE49-F238E27FC236}">
                <a16:creationId xmlns:a16="http://schemas.microsoft.com/office/drawing/2014/main" id="{61ACCD94-13FC-C4DD-A92B-ACEE320D09B4}"/>
              </a:ext>
              <a:ext uri="{C183D7F6-B498-43B3-948B-1728B52AA6E4}">
                <adec:decorative xmlns:adec="http://schemas.microsoft.com/office/drawing/2017/decorative" val="1"/>
              </a:ext>
            </a:extLst>
          </p:cNvPr>
          <p:cNvSpPr>
            <a:spLocks noGrp="1"/>
          </p:cNvSpPr>
          <p:nvPr>
            <p:ph type="pic" sz="quarter" idx="14" hasCustomPrompt="1"/>
          </p:nvPr>
        </p:nvSpPr>
        <p:spPr>
          <a:xfrm>
            <a:off x="8125905" y="0"/>
            <a:ext cx="4066096" cy="6858000"/>
          </a:xfrm>
          <a:custGeom>
            <a:avLst/>
            <a:gdLst>
              <a:gd name="connsiteX0" fmla="*/ 381 w 4066096"/>
              <a:gd name="connsiteY0" fmla="*/ 0 h 6858000"/>
              <a:gd name="connsiteX1" fmla="*/ 781260 w 4066096"/>
              <a:gd name="connsiteY1" fmla="*/ 0 h 6858000"/>
              <a:gd name="connsiteX2" fmla="*/ 1149302 w 4066096"/>
              <a:gd name="connsiteY2" fmla="*/ 0 h 6858000"/>
              <a:gd name="connsiteX3" fmla="*/ 4066094 w 4066096"/>
              <a:gd name="connsiteY3" fmla="*/ 0 h 6858000"/>
              <a:gd name="connsiteX4" fmla="*/ 4066095 w 4066096"/>
              <a:gd name="connsiteY4" fmla="*/ 0 h 6858000"/>
              <a:gd name="connsiteX5" fmla="*/ 4066096 w 4066096"/>
              <a:gd name="connsiteY5" fmla="*/ 0 h 6858000"/>
              <a:gd name="connsiteX6" fmla="*/ 4066096 w 4066096"/>
              <a:gd name="connsiteY6" fmla="*/ 6858000 h 6858000"/>
              <a:gd name="connsiteX7" fmla="*/ 4066095 w 4066096"/>
              <a:gd name="connsiteY7" fmla="*/ 6858000 h 6858000"/>
              <a:gd name="connsiteX8" fmla="*/ 4066094 w 4066096"/>
              <a:gd name="connsiteY8" fmla="*/ 6858000 h 6858000"/>
              <a:gd name="connsiteX9" fmla="*/ 1149302 w 4066096"/>
              <a:gd name="connsiteY9" fmla="*/ 6858000 h 6858000"/>
              <a:gd name="connsiteX10" fmla="*/ 781210 w 4066096"/>
              <a:gd name="connsiteY10" fmla="*/ 6858000 h 6858000"/>
              <a:gd name="connsiteX11" fmla="*/ 127 w 4066096"/>
              <a:gd name="connsiteY11" fmla="*/ 6858000 h 6858000"/>
              <a:gd name="connsiteX12" fmla="*/ 0 w 4066096"/>
              <a:gd name="connsiteY12" fmla="*/ 6846506 h 6858000"/>
              <a:gd name="connsiteX13" fmla="*/ 149035 w 4066096"/>
              <a:gd name="connsiteY13" fmla="*/ 6358954 h 6858000"/>
              <a:gd name="connsiteX14" fmla="*/ 0 w 4066096"/>
              <a:gd name="connsiteY14" fmla="*/ 5871401 h 6858000"/>
              <a:gd name="connsiteX15" fmla="*/ 149035 w 4066096"/>
              <a:gd name="connsiteY15" fmla="*/ 5383848 h 6858000"/>
              <a:gd name="connsiteX16" fmla="*/ 0 w 4066096"/>
              <a:gd name="connsiteY16" fmla="*/ 4896295 h 6858000"/>
              <a:gd name="connsiteX17" fmla="*/ 149035 w 4066096"/>
              <a:gd name="connsiteY17" fmla="*/ 4408742 h 6858000"/>
              <a:gd name="connsiteX18" fmla="*/ 0 w 4066096"/>
              <a:gd name="connsiteY18" fmla="*/ 3921189 h 6858000"/>
              <a:gd name="connsiteX19" fmla="*/ 149035 w 4066096"/>
              <a:gd name="connsiteY19" fmla="*/ 3433636 h 6858000"/>
              <a:gd name="connsiteX20" fmla="*/ 0 w 4066096"/>
              <a:gd name="connsiteY20" fmla="*/ 2946083 h 6858000"/>
              <a:gd name="connsiteX21" fmla="*/ 149035 w 4066096"/>
              <a:gd name="connsiteY21" fmla="*/ 2458530 h 6858000"/>
              <a:gd name="connsiteX22" fmla="*/ 0 w 4066096"/>
              <a:gd name="connsiteY22" fmla="*/ 1970977 h 6858000"/>
              <a:gd name="connsiteX23" fmla="*/ 149035 w 4066096"/>
              <a:gd name="connsiteY23" fmla="*/ 1483424 h 6858000"/>
              <a:gd name="connsiteX24" fmla="*/ 0 w 4066096"/>
              <a:gd name="connsiteY24" fmla="*/ 995871 h 6858000"/>
              <a:gd name="connsiteX25" fmla="*/ 149035 w 4066096"/>
              <a:gd name="connsiteY25" fmla="*/ 508318 h 6858000"/>
              <a:gd name="connsiteX26" fmla="*/ 0 w 4066096"/>
              <a:gd name="connsiteY26" fmla="*/ 20765 h 6858000"/>
              <a:gd name="connsiteX27" fmla="*/ 381 w 4066096"/>
              <a:gd name="connsiteY27"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066096" h="6858000">
                <a:moveTo>
                  <a:pt x="381" y="0"/>
                </a:moveTo>
                <a:lnTo>
                  <a:pt x="781260" y="0"/>
                </a:lnTo>
                <a:lnTo>
                  <a:pt x="1149302" y="0"/>
                </a:lnTo>
                <a:lnTo>
                  <a:pt x="4066094" y="0"/>
                </a:lnTo>
                <a:lnTo>
                  <a:pt x="4066095" y="0"/>
                </a:lnTo>
                <a:lnTo>
                  <a:pt x="4066096" y="0"/>
                </a:lnTo>
                <a:lnTo>
                  <a:pt x="4066096" y="6858000"/>
                </a:lnTo>
                <a:lnTo>
                  <a:pt x="4066095" y="6858000"/>
                </a:lnTo>
                <a:lnTo>
                  <a:pt x="4066094" y="6858000"/>
                </a:lnTo>
                <a:lnTo>
                  <a:pt x="1149302" y="6858000"/>
                </a:lnTo>
                <a:lnTo>
                  <a:pt x="781210" y="6858000"/>
                </a:lnTo>
                <a:lnTo>
                  <a:pt x="127" y="6858000"/>
                </a:lnTo>
                <a:cubicBezTo>
                  <a:pt x="64" y="6854254"/>
                  <a:pt x="0" y="6850381"/>
                  <a:pt x="0" y="6846506"/>
                </a:cubicBezTo>
                <a:cubicBezTo>
                  <a:pt x="0" y="6604318"/>
                  <a:pt x="149035" y="6604318"/>
                  <a:pt x="149035" y="6358954"/>
                </a:cubicBezTo>
                <a:cubicBezTo>
                  <a:pt x="149035" y="6113590"/>
                  <a:pt x="0" y="6116765"/>
                  <a:pt x="0" y="5871401"/>
                </a:cubicBezTo>
                <a:cubicBezTo>
                  <a:pt x="0" y="5626037"/>
                  <a:pt x="149035" y="5629212"/>
                  <a:pt x="149035" y="5383848"/>
                </a:cubicBezTo>
                <a:cubicBezTo>
                  <a:pt x="149035" y="5138484"/>
                  <a:pt x="0" y="5141659"/>
                  <a:pt x="0" y="4896295"/>
                </a:cubicBezTo>
                <a:cubicBezTo>
                  <a:pt x="0" y="4650931"/>
                  <a:pt x="149035" y="4654106"/>
                  <a:pt x="149035" y="4408742"/>
                </a:cubicBezTo>
                <a:cubicBezTo>
                  <a:pt x="149035" y="4163378"/>
                  <a:pt x="0" y="4163441"/>
                  <a:pt x="0" y="3921189"/>
                </a:cubicBezTo>
                <a:cubicBezTo>
                  <a:pt x="0" y="3678936"/>
                  <a:pt x="149035" y="3679000"/>
                  <a:pt x="149035" y="3433636"/>
                </a:cubicBezTo>
                <a:cubicBezTo>
                  <a:pt x="149035" y="3188272"/>
                  <a:pt x="0" y="3191447"/>
                  <a:pt x="0" y="2946083"/>
                </a:cubicBezTo>
                <a:cubicBezTo>
                  <a:pt x="0" y="2700719"/>
                  <a:pt x="149035" y="2703894"/>
                  <a:pt x="149035" y="2458530"/>
                </a:cubicBezTo>
                <a:cubicBezTo>
                  <a:pt x="149035" y="2213166"/>
                  <a:pt x="0" y="2213229"/>
                  <a:pt x="0" y="1970977"/>
                </a:cubicBezTo>
                <a:cubicBezTo>
                  <a:pt x="0" y="1728724"/>
                  <a:pt x="149035" y="1728788"/>
                  <a:pt x="149035" y="1483424"/>
                </a:cubicBezTo>
                <a:cubicBezTo>
                  <a:pt x="149035" y="1238060"/>
                  <a:pt x="0" y="1241235"/>
                  <a:pt x="0" y="995871"/>
                </a:cubicBezTo>
                <a:cubicBezTo>
                  <a:pt x="0" y="750507"/>
                  <a:pt x="149035" y="753682"/>
                  <a:pt x="149035" y="508318"/>
                </a:cubicBezTo>
                <a:cubicBezTo>
                  <a:pt x="149035" y="262954"/>
                  <a:pt x="0" y="266129"/>
                  <a:pt x="0" y="20765"/>
                </a:cubicBezTo>
                <a:cubicBezTo>
                  <a:pt x="0" y="13653"/>
                  <a:pt x="127" y="6731"/>
                  <a:pt x="381" y="0"/>
                </a:cubicBezTo>
                <a:close/>
              </a:path>
            </a:pathLst>
          </a:custGeom>
          <a:noFill/>
        </p:spPr>
        <p:txBody>
          <a:bodyPr wrap="square" lIns="360000" tIns="180000" rIns="360000" bIns="540000" anchor="t" anchorCtr="0">
            <a:noAutofit/>
          </a:bodyPr>
          <a:lstStyle>
            <a:lvl1pPr marL="0" indent="0" algn="ctr">
              <a:buNone/>
              <a:defRPr sz="1400" i="0">
                <a:solidFill>
                  <a:schemeClr val="tx2"/>
                </a:solidFill>
                <a:sym typeface="Wingdings 3" panose="05040102010807070707" pitchFamily="18" charset="2"/>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10" name="Kuvatiedot">
            <a:extLst>
              <a:ext uri="{FF2B5EF4-FFF2-40B4-BE49-F238E27FC236}">
                <a16:creationId xmlns:a16="http://schemas.microsoft.com/office/drawing/2014/main" id="{E6811E85-6DD3-263C-9FEB-BF6049511310}"/>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44000" tIns="72000" rIns="144000" bIns="72000" anchor="ctr">
            <a:noAutofit/>
          </a:bodyPr>
          <a:lstStyle>
            <a:lvl1pPr marL="0" indent="0">
              <a:buNone/>
              <a:defRPr sz="700" b="0">
                <a:solidFill>
                  <a:schemeClr val="tx1"/>
                </a:solidFill>
              </a:defRPr>
            </a:lvl1pPr>
          </a:lstStyle>
          <a:p>
            <a:pPr lvl="0"/>
            <a:r>
              <a:rPr lang="fi-FI" dirty="0"/>
              <a:t>Kuva: Kuvaajan nimi</a:t>
            </a:r>
          </a:p>
        </p:txBody>
      </p:sp>
      <p:sp>
        <p:nvSpPr>
          <p:cNvPr id="7" name="Logo">
            <a:extLst>
              <a:ext uri="{FF2B5EF4-FFF2-40B4-BE49-F238E27FC236}">
                <a16:creationId xmlns:a16="http://schemas.microsoft.com/office/drawing/2014/main" id="{9C62B94A-4820-38D7-5765-725F3BC11CF9}"/>
              </a:ext>
              <a:ext uri="{C183D7F6-B498-43B3-948B-1728B52AA6E4}">
                <adec:decorative xmlns:adec="http://schemas.microsoft.com/office/drawing/2017/decorative" val="1"/>
              </a:ext>
            </a:extLst>
          </p:cNvPr>
          <p:cNvSpPr>
            <a:spLocks noChangeAspect="1"/>
          </p:cNvSpPr>
          <p:nvPr userDrawn="1"/>
        </p:nvSpPr>
        <p:spPr>
          <a:xfrm>
            <a:off x="539750" y="6000750"/>
            <a:ext cx="1175918" cy="540000"/>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
        <p:nvSpPr>
          <p:cNvPr id="4" name="Päivämäärän paikkamerkki 3">
            <a:extLst>
              <a:ext uri="{FF2B5EF4-FFF2-40B4-BE49-F238E27FC236}">
                <a16:creationId xmlns:a16="http://schemas.microsoft.com/office/drawing/2014/main" id="{C49E1D46-CE66-0E16-B21A-763105029147}"/>
              </a:ext>
            </a:extLst>
          </p:cNvPr>
          <p:cNvSpPr>
            <a:spLocks noGrp="1"/>
          </p:cNvSpPr>
          <p:nvPr>
            <p:ph type="dt" sz="half" idx="10"/>
          </p:nvPr>
        </p:nvSpPr>
        <p:spPr>
          <a:xfrm>
            <a:off x="10459219" y="6248400"/>
            <a:ext cx="1191444" cy="249238"/>
          </a:xfrm>
        </p:spPr>
        <p:txBody>
          <a:bodyPr wrap="square" anchor="b"/>
          <a:lstStyle>
            <a:lvl1pPr algn="r">
              <a:defRPr b="1"/>
            </a:lvl1pPr>
          </a:lstStyle>
          <a:p>
            <a:r>
              <a:rPr lang="fi-FI"/>
              <a:t>12.8.2025</a:t>
            </a:r>
            <a:endParaRPr lang="fi-FI" dirty="0"/>
          </a:p>
        </p:txBody>
      </p:sp>
    </p:spTree>
    <p:extLst>
      <p:ext uri="{BB962C8B-B14F-4D97-AF65-F5344CB8AC3E}">
        <p14:creationId xmlns:p14="http://schemas.microsoft.com/office/powerpoint/2010/main" val="1455007128"/>
      </p:ext>
    </p:extLst>
  </p:cSld>
  <p:clrMapOvr>
    <a:masterClrMapping/>
  </p:clrMapOvr>
  <p:extLst>
    <p:ext uri="{DCECCB84-F9BA-43D5-87BE-67443E8EF086}">
      <p15:sldGuideLst xmlns:p15="http://schemas.microsoft.com/office/powerpoint/2012/main"/>
    </p:ext>
  </p:extLst>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Esittelydia 1">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p:nvPr>
        </p:nvSpPr>
        <p:spPr>
          <a:xfrm>
            <a:off x="546099" y="546100"/>
            <a:ext cx="11104564" cy="738188"/>
          </a:xfrm>
          <a:prstGeom prst="rect">
            <a:avLst/>
          </a:prstGeom>
        </p:spPr>
        <p:txBody>
          <a:bodyPr anchor="t"/>
          <a:lstStyle>
            <a:lvl1pPr algn="ctr">
              <a:defRPr sz="3600"/>
            </a:lvl1pPr>
          </a:lstStyle>
          <a:p>
            <a:r>
              <a:rPr lang="fi-FI"/>
              <a:t>Muokkaa ots. perustyyl. napsautt.</a:t>
            </a:r>
            <a:endParaRPr lang="fi-FI" dirty="0"/>
          </a:p>
        </p:txBody>
      </p:sp>
      <p:sp>
        <p:nvSpPr>
          <p:cNvPr id="18" name="Kuvan paikkamerkki 1">
            <a:extLst>
              <a:ext uri="{FF2B5EF4-FFF2-40B4-BE49-F238E27FC236}">
                <a16:creationId xmlns:a16="http://schemas.microsoft.com/office/drawing/2014/main" id="{305D0042-320E-2639-83AA-C09B8D5489EF}"/>
              </a:ext>
              <a:ext uri="{C183D7F6-B498-43B3-948B-1728B52AA6E4}">
                <adec:decorative xmlns:adec="http://schemas.microsoft.com/office/drawing/2017/decorative" val="1"/>
              </a:ext>
            </a:extLst>
          </p:cNvPr>
          <p:cNvSpPr>
            <a:spLocks noGrp="1"/>
          </p:cNvSpPr>
          <p:nvPr>
            <p:ph type="pic" sz="quarter" idx="26" hasCustomPrompt="1"/>
          </p:nvPr>
        </p:nvSpPr>
        <p:spPr>
          <a:xfrm>
            <a:off x="546098" y="1539875"/>
            <a:ext cx="2500315" cy="2500315"/>
          </a:xfrm>
          <a:custGeom>
            <a:avLst/>
            <a:gdLst>
              <a:gd name="connsiteX0" fmla="*/ 1260000 w 2520000"/>
              <a:gd name="connsiteY0" fmla="*/ 0 h 2520000"/>
              <a:gd name="connsiteX1" fmla="*/ 2520000 w 2520000"/>
              <a:gd name="connsiteY1" fmla="*/ 1260000 h 2520000"/>
              <a:gd name="connsiteX2" fmla="*/ 1260000 w 2520000"/>
              <a:gd name="connsiteY2" fmla="*/ 2520000 h 2520000"/>
              <a:gd name="connsiteX3" fmla="*/ 0 w 2520000"/>
              <a:gd name="connsiteY3" fmla="*/ 1260000 h 2520000"/>
              <a:gd name="connsiteX4" fmla="*/ 1260000 w 2520000"/>
              <a:gd name="connsiteY4" fmla="*/ 0 h 252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0000" h="2520000">
                <a:moveTo>
                  <a:pt x="1260000" y="0"/>
                </a:moveTo>
                <a:cubicBezTo>
                  <a:pt x="1955879" y="0"/>
                  <a:pt x="2520000" y="564121"/>
                  <a:pt x="2520000" y="1260000"/>
                </a:cubicBezTo>
                <a:cubicBezTo>
                  <a:pt x="2520000" y="1955879"/>
                  <a:pt x="1955879" y="2520000"/>
                  <a:pt x="1260000" y="2520000"/>
                </a:cubicBezTo>
                <a:cubicBezTo>
                  <a:pt x="564121" y="2520000"/>
                  <a:pt x="0" y="1955879"/>
                  <a:pt x="0" y="1260000"/>
                </a:cubicBezTo>
                <a:cubicBezTo>
                  <a:pt x="0" y="564121"/>
                  <a:pt x="564121" y="0"/>
                  <a:pt x="1260000" y="0"/>
                </a:cubicBezTo>
                <a:close/>
              </a:path>
            </a:pathLst>
          </a:custGeom>
        </p:spPr>
        <p:txBody>
          <a:bodyPr wrap="square" lIns="180000" rIns="180000" anchor="ctr">
            <a:noAutofit/>
          </a:bodyPr>
          <a:lstStyle>
            <a:lvl1pPr marL="0" indent="0" algn="ctr">
              <a:buNone/>
              <a:defRPr sz="1100">
                <a:solidFill>
                  <a:schemeClr val="tx2"/>
                </a:solidFill>
              </a:defRPr>
            </a:lvl1pPr>
          </a:lstStyle>
          <a:p>
            <a:r>
              <a:rPr lang="fi-FI" dirty="0"/>
              <a:t>Lisää kuva napsauttamalla kuvaketta. 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Tämä teksti ei näy lopullisessa versiossa! </a:t>
            </a:r>
          </a:p>
        </p:txBody>
      </p:sp>
      <p:sp>
        <p:nvSpPr>
          <p:cNvPr id="13" name="Tekstin paikkamerkki 1">
            <a:extLst>
              <a:ext uri="{FF2B5EF4-FFF2-40B4-BE49-F238E27FC236}">
                <a16:creationId xmlns:a16="http://schemas.microsoft.com/office/drawing/2014/main" id="{FC2157C0-4361-E5E4-CB01-DB7D0479EDEF}"/>
              </a:ext>
            </a:extLst>
          </p:cNvPr>
          <p:cNvSpPr>
            <a:spLocks noGrp="1"/>
          </p:cNvSpPr>
          <p:nvPr>
            <p:ph type="body" sz="quarter" idx="21" hasCustomPrompt="1"/>
          </p:nvPr>
        </p:nvSpPr>
        <p:spPr>
          <a:xfrm>
            <a:off x="539750" y="4262437"/>
            <a:ext cx="2506663" cy="470607"/>
          </a:xfrm>
          <a:noFill/>
        </p:spPr>
        <p:txBody>
          <a:bodyPr lIns="108000" tIns="0" rIns="108000" anchor="b"/>
          <a:lstStyle>
            <a:lvl1pPr marL="0" indent="0" algn="ctr">
              <a:spcAft>
                <a:spcPts val="0"/>
              </a:spcAft>
              <a:buNone/>
              <a:defRPr sz="1600" b="1"/>
            </a:lvl1pPr>
          </a:lstStyle>
          <a:p>
            <a:pPr lvl="0"/>
            <a:r>
              <a:rPr lang="fi-FI" dirty="0"/>
              <a:t>Esittäjän Etunimi Sukunimi</a:t>
            </a:r>
          </a:p>
        </p:txBody>
      </p:sp>
      <p:sp>
        <p:nvSpPr>
          <p:cNvPr id="19" name="Tekstin paikkamerkki 1">
            <a:extLst>
              <a:ext uri="{FF2B5EF4-FFF2-40B4-BE49-F238E27FC236}">
                <a16:creationId xmlns:a16="http://schemas.microsoft.com/office/drawing/2014/main" id="{7C8F5213-A353-F78D-E9D9-78D8BF25F397}"/>
              </a:ext>
            </a:extLst>
          </p:cNvPr>
          <p:cNvSpPr>
            <a:spLocks noGrp="1"/>
          </p:cNvSpPr>
          <p:nvPr>
            <p:ph type="body" sz="quarter" idx="27" hasCustomPrompt="1"/>
          </p:nvPr>
        </p:nvSpPr>
        <p:spPr>
          <a:xfrm>
            <a:off x="539750" y="4759325"/>
            <a:ext cx="2506663" cy="1241424"/>
          </a:xfrm>
          <a:noFill/>
        </p:spPr>
        <p:txBody>
          <a:bodyPr lIns="0" tIns="72000" rIns="0" anchor="t"/>
          <a:lstStyle>
            <a:lvl1pPr marL="0" indent="0" algn="ctr">
              <a:spcAft>
                <a:spcPts val="0"/>
              </a:spcAft>
              <a:buNone/>
              <a:defRPr sz="1400" b="0"/>
            </a:lvl1pPr>
          </a:lstStyle>
          <a:p>
            <a:pPr lvl="0"/>
            <a:r>
              <a:rPr lang="fi-FI" dirty="0"/>
              <a:t>titteli​</a:t>
            </a:r>
          </a:p>
          <a:p>
            <a:pPr lvl="0"/>
            <a:r>
              <a:rPr lang="fi-FI" dirty="0"/>
              <a:t>Osasto/Toimiala​</a:t>
            </a:r>
          </a:p>
          <a:p>
            <a:pPr lvl="0"/>
            <a:r>
              <a:rPr lang="fi-FI" dirty="0"/>
              <a:t>Helsingin kaupunki</a:t>
            </a:r>
          </a:p>
        </p:txBody>
      </p:sp>
      <p:sp>
        <p:nvSpPr>
          <p:cNvPr id="21" name="Kuvan paikkamerkki 2">
            <a:extLst>
              <a:ext uri="{FF2B5EF4-FFF2-40B4-BE49-F238E27FC236}">
                <a16:creationId xmlns:a16="http://schemas.microsoft.com/office/drawing/2014/main" id="{144456E5-E933-A193-927C-0131E08BCB83}"/>
              </a:ext>
              <a:ext uri="{C183D7F6-B498-43B3-948B-1728B52AA6E4}">
                <adec:decorative xmlns:adec="http://schemas.microsoft.com/office/drawing/2017/decorative" val="1"/>
              </a:ext>
            </a:extLst>
          </p:cNvPr>
          <p:cNvSpPr>
            <a:spLocks noGrp="1"/>
          </p:cNvSpPr>
          <p:nvPr>
            <p:ph type="pic" sz="quarter" idx="29" hasCustomPrompt="1"/>
          </p:nvPr>
        </p:nvSpPr>
        <p:spPr>
          <a:xfrm>
            <a:off x="3414710" y="1539875"/>
            <a:ext cx="2500315" cy="2500315"/>
          </a:xfrm>
          <a:custGeom>
            <a:avLst/>
            <a:gdLst>
              <a:gd name="connsiteX0" fmla="*/ 1260000 w 2520000"/>
              <a:gd name="connsiteY0" fmla="*/ 0 h 2520000"/>
              <a:gd name="connsiteX1" fmla="*/ 2520000 w 2520000"/>
              <a:gd name="connsiteY1" fmla="*/ 1260000 h 2520000"/>
              <a:gd name="connsiteX2" fmla="*/ 1260000 w 2520000"/>
              <a:gd name="connsiteY2" fmla="*/ 2520000 h 2520000"/>
              <a:gd name="connsiteX3" fmla="*/ 0 w 2520000"/>
              <a:gd name="connsiteY3" fmla="*/ 1260000 h 2520000"/>
              <a:gd name="connsiteX4" fmla="*/ 1260000 w 2520000"/>
              <a:gd name="connsiteY4" fmla="*/ 0 h 252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0000" h="2520000">
                <a:moveTo>
                  <a:pt x="1260000" y="0"/>
                </a:moveTo>
                <a:cubicBezTo>
                  <a:pt x="1955879" y="0"/>
                  <a:pt x="2520000" y="564121"/>
                  <a:pt x="2520000" y="1260000"/>
                </a:cubicBezTo>
                <a:cubicBezTo>
                  <a:pt x="2520000" y="1955879"/>
                  <a:pt x="1955879" y="2520000"/>
                  <a:pt x="1260000" y="2520000"/>
                </a:cubicBezTo>
                <a:cubicBezTo>
                  <a:pt x="564121" y="2520000"/>
                  <a:pt x="0" y="1955879"/>
                  <a:pt x="0" y="1260000"/>
                </a:cubicBezTo>
                <a:cubicBezTo>
                  <a:pt x="0" y="564121"/>
                  <a:pt x="564121" y="0"/>
                  <a:pt x="1260000" y="0"/>
                </a:cubicBezTo>
                <a:close/>
              </a:path>
            </a:pathLst>
          </a:custGeom>
        </p:spPr>
        <p:txBody>
          <a:bodyPr wrap="square" lIns="180000" rIns="180000" anchor="ctr">
            <a:noAutofit/>
          </a:bodyPr>
          <a:lstStyle>
            <a:lvl1pPr marL="0" indent="0" algn="ctr">
              <a:buNone/>
              <a:defRPr sz="1100">
                <a:solidFill>
                  <a:schemeClr val="tx2"/>
                </a:solidFill>
              </a:defRPr>
            </a:lvl1pPr>
          </a:lstStyle>
          <a:p>
            <a:r>
              <a:rPr lang="fi-FI" dirty="0"/>
              <a:t>Lisää kuva napsauttamalla kuvaketta. 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Tämä teksti ei näy lopullisessa versiossa! </a:t>
            </a:r>
          </a:p>
        </p:txBody>
      </p:sp>
      <p:sp>
        <p:nvSpPr>
          <p:cNvPr id="20" name="Tekstin paikkamerkki 2">
            <a:extLst>
              <a:ext uri="{FF2B5EF4-FFF2-40B4-BE49-F238E27FC236}">
                <a16:creationId xmlns:a16="http://schemas.microsoft.com/office/drawing/2014/main" id="{E02ED84F-4A23-CA58-0ECA-628B99033B7D}"/>
              </a:ext>
            </a:extLst>
          </p:cNvPr>
          <p:cNvSpPr>
            <a:spLocks noGrp="1"/>
          </p:cNvSpPr>
          <p:nvPr>
            <p:ph type="body" sz="quarter" idx="28" hasCustomPrompt="1"/>
          </p:nvPr>
        </p:nvSpPr>
        <p:spPr>
          <a:xfrm>
            <a:off x="3408362" y="4262437"/>
            <a:ext cx="2506663" cy="470607"/>
          </a:xfrm>
          <a:noFill/>
        </p:spPr>
        <p:txBody>
          <a:bodyPr lIns="108000" tIns="0" rIns="108000" anchor="b"/>
          <a:lstStyle>
            <a:lvl1pPr marL="0" indent="0" algn="ctr">
              <a:spcAft>
                <a:spcPts val="0"/>
              </a:spcAft>
              <a:buNone/>
              <a:defRPr sz="1600" b="1"/>
            </a:lvl1pPr>
          </a:lstStyle>
          <a:p>
            <a:pPr lvl="0"/>
            <a:r>
              <a:rPr lang="fi-FI" dirty="0"/>
              <a:t>Esittäjän Etunimi Sukunimi</a:t>
            </a:r>
          </a:p>
        </p:txBody>
      </p:sp>
      <p:sp>
        <p:nvSpPr>
          <p:cNvPr id="22" name="Tekstin paikkamerkki 2">
            <a:extLst>
              <a:ext uri="{FF2B5EF4-FFF2-40B4-BE49-F238E27FC236}">
                <a16:creationId xmlns:a16="http://schemas.microsoft.com/office/drawing/2014/main" id="{671EA504-D473-2430-4389-86ACDB33EC47}"/>
              </a:ext>
            </a:extLst>
          </p:cNvPr>
          <p:cNvSpPr>
            <a:spLocks noGrp="1"/>
          </p:cNvSpPr>
          <p:nvPr>
            <p:ph type="body" sz="quarter" idx="30" hasCustomPrompt="1"/>
          </p:nvPr>
        </p:nvSpPr>
        <p:spPr>
          <a:xfrm>
            <a:off x="3408362" y="4759325"/>
            <a:ext cx="2506663" cy="1241424"/>
          </a:xfrm>
          <a:noFill/>
        </p:spPr>
        <p:txBody>
          <a:bodyPr lIns="0" tIns="72000" rIns="0" anchor="t"/>
          <a:lstStyle>
            <a:lvl1pPr marL="0" indent="0" algn="ctr">
              <a:spcAft>
                <a:spcPts val="0"/>
              </a:spcAft>
              <a:buNone/>
              <a:defRPr sz="1400" b="0"/>
            </a:lvl1pPr>
          </a:lstStyle>
          <a:p>
            <a:pPr lvl="0"/>
            <a:r>
              <a:rPr lang="fi-FI" dirty="0"/>
              <a:t>titteli​</a:t>
            </a:r>
          </a:p>
          <a:p>
            <a:pPr lvl="0"/>
            <a:r>
              <a:rPr lang="fi-FI" dirty="0"/>
              <a:t>Osasto/Toimiala​</a:t>
            </a:r>
          </a:p>
          <a:p>
            <a:pPr lvl="0"/>
            <a:r>
              <a:rPr lang="fi-FI" dirty="0"/>
              <a:t>Helsingin kaupunki</a:t>
            </a:r>
          </a:p>
        </p:txBody>
      </p:sp>
      <p:sp>
        <p:nvSpPr>
          <p:cNvPr id="24" name="Kuvan paikkamerkki 3">
            <a:extLst>
              <a:ext uri="{FF2B5EF4-FFF2-40B4-BE49-F238E27FC236}">
                <a16:creationId xmlns:a16="http://schemas.microsoft.com/office/drawing/2014/main" id="{7551A560-A4E9-8D00-3575-26DDE244D20E}"/>
              </a:ext>
              <a:ext uri="{C183D7F6-B498-43B3-948B-1728B52AA6E4}">
                <adec:decorative xmlns:adec="http://schemas.microsoft.com/office/drawing/2017/decorative" val="1"/>
              </a:ext>
            </a:extLst>
          </p:cNvPr>
          <p:cNvSpPr>
            <a:spLocks noGrp="1"/>
          </p:cNvSpPr>
          <p:nvPr>
            <p:ph type="pic" sz="quarter" idx="32" hasCustomPrompt="1"/>
          </p:nvPr>
        </p:nvSpPr>
        <p:spPr>
          <a:xfrm>
            <a:off x="6283323" y="1539875"/>
            <a:ext cx="2500315" cy="2500315"/>
          </a:xfrm>
          <a:custGeom>
            <a:avLst/>
            <a:gdLst>
              <a:gd name="connsiteX0" fmla="*/ 1260000 w 2520000"/>
              <a:gd name="connsiteY0" fmla="*/ 0 h 2520000"/>
              <a:gd name="connsiteX1" fmla="*/ 2520000 w 2520000"/>
              <a:gd name="connsiteY1" fmla="*/ 1260000 h 2520000"/>
              <a:gd name="connsiteX2" fmla="*/ 1260000 w 2520000"/>
              <a:gd name="connsiteY2" fmla="*/ 2520000 h 2520000"/>
              <a:gd name="connsiteX3" fmla="*/ 0 w 2520000"/>
              <a:gd name="connsiteY3" fmla="*/ 1260000 h 2520000"/>
              <a:gd name="connsiteX4" fmla="*/ 1260000 w 2520000"/>
              <a:gd name="connsiteY4" fmla="*/ 0 h 252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0000" h="2520000">
                <a:moveTo>
                  <a:pt x="1260000" y="0"/>
                </a:moveTo>
                <a:cubicBezTo>
                  <a:pt x="1955879" y="0"/>
                  <a:pt x="2520000" y="564121"/>
                  <a:pt x="2520000" y="1260000"/>
                </a:cubicBezTo>
                <a:cubicBezTo>
                  <a:pt x="2520000" y="1955879"/>
                  <a:pt x="1955879" y="2520000"/>
                  <a:pt x="1260000" y="2520000"/>
                </a:cubicBezTo>
                <a:cubicBezTo>
                  <a:pt x="564121" y="2520000"/>
                  <a:pt x="0" y="1955879"/>
                  <a:pt x="0" y="1260000"/>
                </a:cubicBezTo>
                <a:cubicBezTo>
                  <a:pt x="0" y="564121"/>
                  <a:pt x="564121" y="0"/>
                  <a:pt x="1260000" y="0"/>
                </a:cubicBezTo>
                <a:close/>
              </a:path>
            </a:pathLst>
          </a:custGeom>
        </p:spPr>
        <p:txBody>
          <a:bodyPr wrap="square" lIns="180000" rIns="180000" anchor="ctr">
            <a:noAutofit/>
          </a:bodyPr>
          <a:lstStyle>
            <a:lvl1pPr marL="0" indent="0" algn="ctr">
              <a:buNone/>
              <a:defRPr sz="1100">
                <a:solidFill>
                  <a:schemeClr val="tx2"/>
                </a:solidFill>
              </a:defRPr>
            </a:lvl1pPr>
          </a:lstStyle>
          <a:p>
            <a:r>
              <a:rPr lang="fi-FI" dirty="0"/>
              <a:t>Lisää kuva napsauttamalla kuvaketta. 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Tämä teksti ei näy lopullisessa versiossa! </a:t>
            </a:r>
          </a:p>
        </p:txBody>
      </p:sp>
      <p:sp>
        <p:nvSpPr>
          <p:cNvPr id="23" name="Tekstin paikkamerkki 3">
            <a:extLst>
              <a:ext uri="{FF2B5EF4-FFF2-40B4-BE49-F238E27FC236}">
                <a16:creationId xmlns:a16="http://schemas.microsoft.com/office/drawing/2014/main" id="{D0C2D67E-22A7-5338-7923-2EDECB8BFEAE}"/>
              </a:ext>
            </a:extLst>
          </p:cNvPr>
          <p:cNvSpPr>
            <a:spLocks noGrp="1"/>
          </p:cNvSpPr>
          <p:nvPr>
            <p:ph type="body" sz="quarter" idx="31" hasCustomPrompt="1"/>
          </p:nvPr>
        </p:nvSpPr>
        <p:spPr>
          <a:xfrm>
            <a:off x="6276975" y="4262437"/>
            <a:ext cx="2506663" cy="470607"/>
          </a:xfrm>
          <a:noFill/>
        </p:spPr>
        <p:txBody>
          <a:bodyPr lIns="108000" tIns="0" rIns="108000" anchor="b"/>
          <a:lstStyle>
            <a:lvl1pPr marL="0" indent="0" algn="ctr">
              <a:spcAft>
                <a:spcPts val="0"/>
              </a:spcAft>
              <a:buNone/>
              <a:defRPr sz="1600" b="1"/>
            </a:lvl1pPr>
          </a:lstStyle>
          <a:p>
            <a:pPr lvl="0"/>
            <a:r>
              <a:rPr lang="fi-FI" dirty="0"/>
              <a:t>Esittäjän Etunimi Sukunimi</a:t>
            </a:r>
          </a:p>
        </p:txBody>
      </p:sp>
      <p:sp>
        <p:nvSpPr>
          <p:cNvPr id="25" name="Tekstin paikkamerkki 3">
            <a:extLst>
              <a:ext uri="{FF2B5EF4-FFF2-40B4-BE49-F238E27FC236}">
                <a16:creationId xmlns:a16="http://schemas.microsoft.com/office/drawing/2014/main" id="{89012363-8028-1738-2BD9-1E0F18434786}"/>
              </a:ext>
            </a:extLst>
          </p:cNvPr>
          <p:cNvSpPr>
            <a:spLocks noGrp="1"/>
          </p:cNvSpPr>
          <p:nvPr>
            <p:ph type="body" sz="quarter" idx="33" hasCustomPrompt="1"/>
          </p:nvPr>
        </p:nvSpPr>
        <p:spPr>
          <a:xfrm>
            <a:off x="6276975" y="4759325"/>
            <a:ext cx="2506663" cy="1241424"/>
          </a:xfrm>
          <a:noFill/>
        </p:spPr>
        <p:txBody>
          <a:bodyPr lIns="0" tIns="72000" rIns="0" anchor="t"/>
          <a:lstStyle>
            <a:lvl1pPr marL="0" indent="0" algn="ctr">
              <a:spcAft>
                <a:spcPts val="0"/>
              </a:spcAft>
              <a:buNone/>
              <a:defRPr sz="1400" b="0"/>
            </a:lvl1pPr>
          </a:lstStyle>
          <a:p>
            <a:pPr lvl="0"/>
            <a:r>
              <a:rPr lang="fi-FI" dirty="0"/>
              <a:t>titteli​</a:t>
            </a:r>
          </a:p>
          <a:p>
            <a:pPr lvl="0"/>
            <a:r>
              <a:rPr lang="fi-FI" dirty="0"/>
              <a:t>Osasto/Toimiala​</a:t>
            </a:r>
          </a:p>
          <a:p>
            <a:pPr lvl="0"/>
            <a:r>
              <a:rPr lang="fi-FI" dirty="0"/>
              <a:t>Helsingin kaupunki</a:t>
            </a:r>
          </a:p>
        </p:txBody>
      </p:sp>
      <p:sp>
        <p:nvSpPr>
          <p:cNvPr id="27" name="Kuvan paikkamerkki 4">
            <a:extLst>
              <a:ext uri="{FF2B5EF4-FFF2-40B4-BE49-F238E27FC236}">
                <a16:creationId xmlns:a16="http://schemas.microsoft.com/office/drawing/2014/main" id="{F6668EC5-1EAB-2CD7-A2DC-DC4DD599DC59}"/>
              </a:ext>
              <a:ext uri="{C183D7F6-B498-43B3-948B-1728B52AA6E4}">
                <adec:decorative xmlns:adec="http://schemas.microsoft.com/office/drawing/2017/decorative" val="1"/>
              </a:ext>
            </a:extLst>
          </p:cNvPr>
          <p:cNvSpPr>
            <a:spLocks noGrp="1"/>
          </p:cNvSpPr>
          <p:nvPr>
            <p:ph type="pic" sz="quarter" idx="35" hasCustomPrompt="1"/>
          </p:nvPr>
        </p:nvSpPr>
        <p:spPr>
          <a:xfrm>
            <a:off x="9145587" y="1539875"/>
            <a:ext cx="2500315" cy="2500315"/>
          </a:xfrm>
          <a:custGeom>
            <a:avLst/>
            <a:gdLst>
              <a:gd name="connsiteX0" fmla="*/ 1260000 w 2520000"/>
              <a:gd name="connsiteY0" fmla="*/ 0 h 2520000"/>
              <a:gd name="connsiteX1" fmla="*/ 2520000 w 2520000"/>
              <a:gd name="connsiteY1" fmla="*/ 1260000 h 2520000"/>
              <a:gd name="connsiteX2" fmla="*/ 1260000 w 2520000"/>
              <a:gd name="connsiteY2" fmla="*/ 2520000 h 2520000"/>
              <a:gd name="connsiteX3" fmla="*/ 0 w 2520000"/>
              <a:gd name="connsiteY3" fmla="*/ 1260000 h 2520000"/>
              <a:gd name="connsiteX4" fmla="*/ 1260000 w 2520000"/>
              <a:gd name="connsiteY4" fmla="*/ 0 h 252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0000" h="2520000">
                <a:moveTo>
                  <a:pt x="1260000" y="0"/>
                </a:moveTo>
                <a:cubicBezTo>
                  <a:pt x="1955879" y="0"/>
                  <a:pt x="2520000" y="564121"/>
                  <a:pt x="2520000" y="1260000"/>
                </a:cubicBezTo>
                <a:cubicBezTo>
                  <a:pt x="2520000" y="1955879"/>
                  <a:pt x="1955879" y="2520000"/>
                  <a:pt x="1260000" y="2520000"/>
                </a:cubicBezTo>
                <a:cubicBezTo>
                  <a:pt x="564121" y="2520000"/>
                  <a:pt x="0" y="1955879"/>
                  <a:pt x="0" y="1260000"/>
                </a:cubicBezTo>
                <a:cubicBezTo>
                  <a:pt x="0" y="564121"/>
                  <a:pt x="564121" y="0"/>
                  <a:pt x="1260000" y="0"/>
                </a:cubicBezTo>
                <a:close/>
              </a:path>
            </a:pathLst>
          </a:custGeom>
        </p:spPr>
        <p:txBody>
          <a:bodyPr wrap="square" lIns="180000" rIns="180000" anchor="ctr">
            <a:noAutofit/>
          </a:bodyPr>
          <a:lstStyle>
            <a:lvl1pPr marL="0" indent="0" algn="ctr">
              <a:buNone/>
              <a:defRPr sz="1100">
                <a:solidFill>
                  <a:schemeClr val="tx2"/>
                </a:solidFill>
              </a:defRPr>
            </a:lvl1pPr>
          </a:lstStyle>
          <a:p>
            <a:r>
              <a:rPr lang="fi-FI" dirty="0"/>
              <a:t>Lisää kuva napsauttamalla kuvaketta. 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Tämä teksti ei näy lopullisessa versiossa! </a:t>
            </a:r>
          </a:p>
        </p:txBody>
      </p:sp>
      <p:sp>
        <p:nvSpPr>
          <p:cNvPr id="26" name="Tekstin paikkamerkki 4">
            <a:extLst>
              <a:ext uri="{FF2B5EF4-FFF2-40B4-BE49-F238E27FC236}">
                <a16:creationId xmlns:a16="http://schemas.microsoft.com/office/drawing/2014/main" id="{5C3C1B6B-C406-E281-26A5-E234203E9840}"/>
              </a:ext>
            </a:extLst>
          </p:cNvPr>
          <p:cNvSpPr>
            <a:spLocks noGrp="1"/>
          </p:cNvSpPr>
          <p:nvPr>
            <p:ph type="body" sz="quarter" idx="34" hasCustomPrompt="1"/>
          </p:nvPr>
        </p:nvSpPr>
        <p:spPr>
          <a:xfrm>
            <a:off x="9139239" y="4262437"/>
            <a:ext cx="2506663" cy="470607"/>
          </a:xfrm>
          <a:noFill/>
        </p:spPr>
        <p:txBody>
          <a:bodyPr lIns="108000" tIns="0" rIns="108000" anchor="b"/>
          <a:lstStyle>
            <a:lvl1pPr marL="0" indent="0" algn="ctr">
              <a:spcAft>
                <a:spcPts val="0"/>
              </a:spcAft>
              <a:buNone/>
              <a:defRPr sz="1600" b="1"/>
            </a:lvl1pPr>
          </a:lstStyle>
          <a:p>
            <a:pPr lvl="0"/>
            <a:r>
              <a:rPr lang="fi-FI" dirty="0"/>
              <a:t>Esittäjän Etunimi Sukunimi</a:t>
            </a:r>
          </a:p>
        </p:txBody>
      </p:sp>
      <p:sp>
        <p:nvSpPr>
          <p:cNvPr id="28" name="Tekstin paikkamerkki 4">
            <a:extLst>
              <a:ext uri="{FF2B5EF4-FFF2-40B4-BE49-F238E27FC236}">
                <a16:creationId xmlns:a16="http://schemas.microsoft.com/office/drawing/2014/main" id="{EEDD7E12-77FB-46A1-79F1-D38A24BAF509}"/>
              </a:ext>
            </a:extLst>
          </p:cNvPr>
          <p:cNvSpPr>
            <a:spLocks noGrp="1"/>
          </p:cNvSpPr>
          <p:nvPr>
            <p:ph type="body" sz="quarter" idx="36" hasCustomPrompt="1"/>
          </p:nvPr>
        </p:nvSpPr>
        <p:spPr>
          <a:xfrm>
            <a:off x="9139239" y="4759325"/>
            <a:ext cx="2506663" cy="1241424"/>
          </a:xfrm>
          <a:noFill/>
        </p:spPr>
        <p:txBody>
          <a:bodyPr lIns="0" tIns="72000" rIns="0" anchor="t"/>
          <a:lstStyle>
            <a:lvl1pPr marL="0" indent="0" algn="ctr">
              <a:spcAft>
                <a:spcPts val="0"/>
              </a:spcAft>
              <a:buNone/>
              <a:defRPr sz="1400" b="0"/>
            </a:lvl1pPr>
          </a:lstStyle>
          <a:p>
            <a:pPr lvl="0"/>
            <a:r>
              <a:rPr lang="fi-FI" dirty="0"/>
              <a:t>titteli​</a:t>
            </a:r>
          </a:p>
          <a:p>
            <a:pPr lvl="0"/>
            <a:r>
              <a:rPr lang="fi-FI" dirty="0"/>
              <a:t>Osasto/Toimiala​</a:t>
            </a:r>
          </a:p>
          <a:p>
            <a:pPr lvl="0"/>
            <a:r>
              <a:rPr lang="fi-FI" dirty="0"/>
              <a:t>Helsingin kaupunki</a:t>
            </a:r>
          </a:p>
        </p:txBody>
      </p:sp>
      <p:sp>
        <p:nvSpPr>
          <p:cNvPr id="9" name="Alatunnisteen paikkamerkki 8">
            <a:extLst>
              <a:ext uri="{FF2B5EF4-FFF2-40B4-BE49-F238E27FC236}">
                <a16:creationId xmlns:a16="http://schemas.microsoft.com/office/drawing/2014/main" id="{585026EB-32A2-283B-03C8-14AD73C4F8DD}"/>
              </a:ext>
            </a:extLst>
          </p:cNvPr>
          <p:cNvSpPr>
            <a:spLocks noGrp="1"/>
          </p:cNvSpPr>
          <p:nvPr>
            <p:ph type="ftr" sz="quarter" idx="38"/>
          </p:nvPr>
        </p:nvSpPr>
        <p:spPr/>
        <p:txBody>
          <a:bodyPr/>
          <a:lstStyle/>
          <a:p>
            <a:endParaRPr lang="fi-FI" dirty="0"/>
          </a:p>
        </p:txBody>
      </p:sp>
      <p:sp>
        <p:nvSpPr>
          <p:cNvPr id="7" name="Päivämäärän paikkamerkki 6">
            <a:extLst>
              <a:ext uri="{FF2B5EF4-FFF2-40B4-BE49-F238E27FC236}">
                <a16:creationId xmlns:a16="http://schemas.microsoft.com/office/drawing/2014/main" id="{B2726EDC-3A0C-1527-4C45-0089BA3927B6}"/>
              </a:ext>
            </a:extLst>
          </p:cNvPr>
          <p:cNvSpPr>
            <a:spLocks noGrp="1"/>
          </p:cNvSpPr>
          <p:nvPr>
            <p:ph type="dt" sz="half" idx="37"/>
          </p:nvPr>
        </p:nvSpPr>
        <p:spPr/>
        <p:txBody>
          <a:bodyPr/>
          <a:lstStyle/>
          <a:p>
            <a:r>
              <a:rPr lang="fi-FI"/>
              <a:t>12.8.2025</a:t>
            </a:r>
            <a:endParaRPr lang="fi-FI" dirty="0"/>
          </a:p>
        </p:txBody>
      </p:sp>
      <p:sp>
        <p:nvSpPr>
          <p:cNvPr id="10" name="Dian numeron paikkamerkki 9">
            <a:extLst>
              <a:ext uri="{FF2B5EF4-FFF2-40B4-BE49-F238E27FC236}">
                <a16:creationId xmlns:a16="http://schemas.microsoft.com/office/drawing/2014/main" id="{E3038BCF-478F-DD24-7617-87D6B36829CB}"/>
              </a:ext>
            </a:extLst>
          </p:cNvPr>
          <p:cNvSpPr>
            <a:spLocks noGrp="1"/>
          </p:cNvSpPr>
          <p:nvPr>
            <p:ph type="sldNum" sz="quarter" idx="39"/>
          </p:nvPr>
        </p:nvSpPr>
        <p:spPr/>
        <p:txBody>
          <a:bodyPr/>
          <a:lstStyle/>
          <a:p>
            <a:fld id="{A9494116-C6F5-466F-B5C1-BBB074CB17FC}" type="slidenum">
              <a:rPr lang="fi-FI" smtClean="0"/>
              <a:pPr/>
              <a:t>‹#›</a:t>
            </a:fld>
            <a:endParaRPr lang="fi-FI" dirty="0"/>
          </a:p>
        </p:txBody>
      </p:sp>
      <p:sp>
        <p:nvSpPr>
          <p:cNvPr id="3" name="Logo">
            <a:extLst>
              <a:ext uri="{FF2B5EF4-FFF2-40B4-BE49-F238E27FC236}">
                <a16:creationId xmlns:a16="http://schemas.microsoft.com/office/drawing/2014/main" id="{ECCEDB44-348E-D668-F01D-E99849E4EF27}"/>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35968792"/>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Esittelydia 2">
    <p:bg>
      <p:bgPr>
        <a:solidFill>
          <a:schemeClr val="bg1"/>
        </a:solidFill>
        <a:effectLst/>
      </p:bgPr>
    </p:bg>
    <p:spTree>
      <p:nvGrpSpPr>
        <p:cNvPr id="1" name=""/>
        <p:cNvGrpSpPr/>
        <p:nvPr/>
      </p:nvGrpSpPr>
      <p:grpSpPr>
        <a:xfrm>
          <a:off x="0" y="0"/>
          <a:ext cx="0" cy="0"/>
          <a:chOff x="0" y="0"/>
          <a:chExt cx="0" cy="0"/>
        </a:xfrm>
      </p:grpSpPr>
      <p:sp>
        <p:nvSpPr>
          <p:cNvPr id="7" name="Kuvan paikkamerkki 1">
            <a:extLst>
              <a:ext uri="{FF2B5EF4-FFF2-40B4-BE49-F238E27FC236}">
                <a16:creationId xmlns:a16="http://schemas.microsoft.com/office/drawing/2014/main" id="{5EAA50C0-0A12-0A9F-6F1B-909ED6F00077}"/>
              </a:ext>
              <a:ext uri="{C183D7F6-B498-43B3-948B-1728B52AA6E4}">
                <adec:decorative xmlns:adec="http://schemas.microsoft.com/office/drawing/2017/decorative" val="1"/>
              </a:ext>
            </a:extLst>
          </p:cNvPr>
          <p:cNvSpPr>
            <a:spLocks noGrp="1"/>
          </p:cNvSpPr>
          <p:nvPr>
            <p:ph type="pic" sz="quarter" idx="17" hasCustomPrompt="1"/>
          </p:nvPr>
        </p:nvSpPr>
        <p:spPr>
          <a:xfrm>
            <a:off x="7429500" y="0"/>
            <a:ext cx="4762500" cy="6858000"/>
          </a:xfrm>
          <a:custGeom>
            <a:avLst/>
            <a:gdLst>
              <a:gd name="connsiteX0" fmla="*/ 381 w 4762500"/>
              <a:gd name="connsiteY0" fmla="*/ 0 h 6858000"/>
              <a:gd name="connsiteX1" fmla="*/ 293561 w 4762500"/>
              <a:gd name="connsiteY1" fmla="*/ 0 h 6858000"/>
              <a:gd name="connsiteX2" fmla="*/ 781260 w 4762500"/>
              <a:gd name="connsiteY2" fmla="*/ 0 h 6858000"/>
              <a:gd name="connsiteX3" fmla="*/ 868848 w 4762500"/>
              <a:gd name="connsiteY3" fmla="*/ 0 h 6858000"/>
              <a:gd name="connsiteX4" fmla="*/ 1074440 w 4762500"/>
              <a:gd name="connsiteY4" fmla="*/ 0 h 6858000"/>
              <a:gd name="connsiteX5" fmla="*/ 1149302 w 4762500"/>
              <a:gd name="connsiteY5" fmla="*/ 0 h 6858000"/>
              <a:gd name="connsiteX6" fmla="*/ 1162028 w 4762500"/>
              <a:gd name="connsiteY6" fmla="*/ 0 h 6858000"/>
              <a:gd name="connsiteX7" fmla="*/ 1442482 w 4762500"/>
              <a:gd name="connsiteY7" fmla="*/ 0 h 6858000"/>
              <a:gd name="connsiteX8" fmla="*/ 1649727 w 4762500"/>
              <a:gd name="connsiteY8" fmla="*/ 0 h 6858000"/>
              <a:gd name="connsiteX9" fmla="*/ 1942907 w 4762500"/>
              <a:gd name="connsiteY9" fmla="*/ 0 h 6858000"/>
              <a:gd name="connsiteX10" fmla="*/ 2017769 w 4762500"/>
              <a:gd name="connsiteY10" fmla="*/ 0 h 6858000"/>
              <a:gd name="connsiteX11" fmla="*/ 2310949 w 4762500"/>
              <a:gd name="connsiteY11" fmla="*/ 0 h 6858000"/>
              <a:gd name="connsiteX12" fmla="*/ 4066094 w 4762500"/>
              <a:gd name="connsiteY12" fmla="*/ 0 h 6858000"/>
              <a:gd name="connsiteX13" fmla="*/ 4066095 w 4762500"/>
              <a:gd name="connsiteY13" fmla="*/ 0 h 6858000"/>
              <a:gd name="connsiteX14" fmla="*/ 4066096 w 4762500"/>
              <a:gd name="connsiteY14" fmla="*/ 0 h 6858000"/>
              <a:gd name="connsiteX15" fmla="*/ 4359274 w 4762500"/>
              <a:gd name="connsiteY15" fmla="*/ 0 h 6858000"/>
              <a:gd name="connsiteX16" fmla="*/ 4359275 w 4762500"/>
              <a:gd name="connsiteY16" fmla="*/ 0 h 6858000"/>
              <a:gd name="connsiteX17" fmla="*/ 4359276 w 4762500"/>
              <a:gd name="connsiteY17" fmla="*/ 0 h 6858000"/>
              <a:gd name="connsiteX18" fmla="*/ 4762500 w 4762500"/>
              <a:gd name="connsiteY18" fmla="*/ 0 h 6858000"/>
              <a:gd name="connsiteX19" fmla="*/ 4762500 w 4762500"/>
              <a:gd name="connsiteY19" fmla="*/ 6858000 h 6858000"/>
              <a:gd name="connsiteX20" fmla="*/ 4359276 w 4762500"/>
              <a:gd name="connsiteY20" fmla="*/ 6858000 h 6858000"/>
              <a:gd name="connsiteX21" fmla="*/ 4359275 w 4762500"/>
              <a:gd name="connsiteY21" fmla="*/ 6858000 h 6858000"/>
              <a:gd name="connsiteX22" fmla="*/ 4359274 w 4762500"/>
              <a:gd name="connsiteY22" fmla="*/ 6858000 h 6858000"/>
              <a:gd name="connsiteX23" fmla="*/ 4066096 w 4762500"/>
              <a:gd name="connsiteY23" fmla="*/ 6858000 h 6858000"/>
              <a:gd name="connsiteX24" fmla="*/ 4066095 w 4762500"/>
              <a:gd name="connsiteY24" fmla="*/ 6858000 h 6858000"/>
              <a:gd name="connsiteX25" fmla="*/ 4066094 w 4762500"/>
              <a:gd name="connsiteY25" fmla="*/ 6858000 h 6858000"/>
              <a:gd name="connsiteX26" fmla="*/ 2310949 w 4762500"/>
              <a:gd name="connsiteY26" fmla="*/ 6858000 h 6858000"/>
              <a:gd name="connsiteX27" fmla="*/ 2017769 w 4762500"/>
              <a:gd name="connsiteY27" fmla="*/ 6858000 h 6858000"/>
              <a:gd name="connsiteX28" fmla="*/ 1942857 w 4762500"/>
              <a:gd name="connsiteY28" fmla="*/ 6858000 h 6858000"/>
              <a:gd name="connsiteX29" fmla="*/ 1649677 w 4762500"/>
              <a:gd name="connsiteY29" fmla="*/ 6858000 h 6858000"/>
              <a:gd name="connsiteX30" fmla="*/ 1442482 w 4762500"/>
              <a:gd name="connsiteY30" fmla="*/ 6858000 h 6858000"/>
              <a:gd name="connsiteX31" fmla="*/ 1161774 w 4762500"/>
              <a:gd name="connsiteY31" fmla="*/ 6858000 h 6858000"/>
              <a:gd name="connsiteX32" fmla="*/ 1149302 w 4762500"/>
              <a:gd name="connsiteY32" fmla="*/ 6858000 h 6858000"/>
              <a:gd name="connsiteX33" fmla="*/ 1074390 w 4762500"/>
              <a:gd name="connsiteY33" fmla="*/ 6858000 h 6858000"/>
              <a:gd name="connsiteX34" fmla="*/ 868594 w 4762500"/>
              <a:gd name="connsiteY34" fmla="*/ 6858000 h 6858000"/>
              <a:gd name="connsiteX35" fmla="*/ 781210 w 4762500"/>
              <a:gd name="connsiteY35" fmla="*/ 6858000 h 6858000"/>
              <a:gd name="connsiteX36" fmla="*/ 293307 w 4762500"/>
              <a:gd name="connsiteY36" fmla="*/ 6858000 h 6858000"/>
              <a:gd name="connsiteX37" fmla="*/ 127 w 4762500"/>
              <a:gd name="connsiteY37" fmla="*/ 6858000 h 6858000"/>
              <a:gd name="connsiteX38" fmla="*/ 0 w 4762500"/>
              <a:gd name="connsiteY38" fmla="*/ 6846506 h 6858000"/>
              <a:gd name="connsiteX39" fmla="*/ 149035 w 4762500"/>
              <a:gd name="connsiteY39" fmla="*/ 6358954 h 6858000"/>
              <a:gd name="connsiteX40" fmla="*/ 0 w 4762500"/>
              <a:gd name="connsiteY40" fmla="*/ 5871401 h 6858000"/>
              <a:gd name="connsiteX41" fmla="*/ 149035 w 4762500"/>
              <a:gd name="connsiteY41" fmla="*/ 5383848 h 6858000"/>
              <a:gd name="connsiteX42" fmla="*/ 0 w 4762500"/>
              <a:gd name="connsiteY42" fmla="*/ 4896295 h 6858000"/>
              <a:gd name="connsiteX43" fmla="*/ 149035 w 4762500"/>
              <a:gd name="connsiteY43" fmla="*/ 4408742 h 6858000"/>
              <a:gd name="connsiteX44" fmla="*/ 0 w 4762500"/>
              <a:gd name="connsiteY44" fmla="*/ 3921189 h 6858000"/>
              <a:gd name="connsiteX45" fmla="*/ 149035 w 4762500"/>
              <a:gd name="connsiteY45" fmla="*/ 3433636 h 6858000"/>
              <a:gd name="connsiteX46" fmla="*/ 0 w 4762500"/>
              <a:gd name="connsiteY46" fmla="*/ 2946083 h 6858000"/>
              <a:gd name="connsiteX47" fmla="*/ 149035 w 4762500"/>
              <a:gd name="connsiteY47" fmla="*/ 2458530 h 6858000"/>
              <a:gd name="connsiteX48" fmla="*/ 0 w 4762500"/>
              <a:gd name="connsiteY48" fmla="*/ 1970977 h 6858000"/>
              <a:gd name="connsiteX49" fmla="*/ 149035 w 4762500"/>
              <a:gd name="connsiteY49" fmla="*/ 1483424 h 6858000"/>
              <a:gd name="connsiteX50" fmla="*/ 0 w 4762500"/>
              <a:gd name="connsiteY50" fmla="*/ 995871 h 6858000"/>
              <a:gd name="connsiteX51" fmla="*/ 149035 w 4762500"/>
              <a:gd name="connsiteY51" fmla="*/ 508318 h 6858000"/>
              <a:gd name="connsiteX52" fmla="*/ 0 w 4762500"/>
              <a:gd name="connsiteY52" fmla="*/ 20765 h 6858000"/>
              <a:gd name="connsiteX53" fmla="*/ 381 w 4762500"/>
              <a:gd name="connsiteY53"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762500" h="6858000">
                <a:moveTo>
                  <a:pt x="381" y="0"/>
                </a:moveTo>
                <a:lnTo>
                  <a:pt x="293561" y="0"/>
                </a:lnTo>
                <a:lnTo>
                  <a:pt x="781260" y="0"/>
                </a:lnTo>
                <a:lnTo>
                  <a:pt x="868848" y="0"/>
                </a:lnTo>
                <a:lnTo>
                  <a:pt x="1074440" y="0"/>
                </a:lnTo>
                <a:lnTo>
                  <a:pt x="1149302" y="0"/>
                </a:lnTo>
                <a:lnTo>
                  <a:pt x="1162028" y="0"/>
                </a:lnTo>
                <a:lnTo>
                  <a:pt x="1442482" y="0"/>
                </a:lnTo>
                <a:lnTo>
                  <a:pt x="1649727" y="0"/>
                </a:lnTo>
                <a:lnTo>
                  <a:pt x="1942907" y="0"/>
                </a:lnTo>
                <a:lnTo>
                  <a:pt x="2017769" y="0"/>
                </a:lnTo>
                <a:lnTo>
                  <a:pt x="2310949" y="0"/>
                </a:lnTo>
                <a:lnTo>
                  <a:pt x="4066094" y="0"/>
                </a:lnTo>
                <a:lnTo>
                  <a:pt x="4066095" y="0"/>
                </a:lnTo>
                <a:lnTo>
                  <a:pt x="4066096" y="0"/>
                </a:lnTo>
                <a:lnTo>
                  <a:pt x="4359274" y="0"/>
                </a:lnTo>
                <a:lnTo>
                  <a:pt x="4359275" y="0"/>
                </a:lnTo>
                <a:lnTo>
                  <a:pt x="4359276" y="0"/>
                </a:lnTo>
                <a:lnTo>
                  <a:pt x="4762500" y="0"/>
                </a:lnTo>
                <a:lnTo>
                  <a:pt x="4762500" y="6858000"/>
                </a:lnTo>
                <a:lnTo>
                  <a:pt x="4359276" y="6858000"/>
                </a:lnTo>
                <a:lnTo>
                  <a:pt x="4359275" y="6858000"/>
                </a:lnTo>
                <a:lnTo>
                  <a:pt x="4359274" y="6858000"/>
                </a:lnTo>
                <a:lnTo>
                  <a:pt x="4066096" y="6858000"/>
                </a:lnTo>
                <a:lnTo>
                  <a:pt x="4066095" y="6858000"/>
                </a:lnTo>
                <a:lnTo>
                  <a:pt x="4066094" y="6858000"/>
                </a:lnTo>
                <a:lnTo>
                  <a:pt x="2310949" y="6858000"/>
                </a:lnTo>
                <a:lnTo>
                  <a:pt x="2017769" y="6858000"/>
                </a:lnTo>
                <a:lnTo>
                  <a:pt x="1942857" y="6858000"/>
                </a:lnTo>
                <a:lnTo>
                  <a:pt x="1649677" y="6858000"/>
                </a:lnTo>
                <a:lnTo>
                  <a:pt x="1442482" y="6858000"/>
                </a:lnTo>
                <a:lnTo>
                  <a:pt x="1161774" y="6858000"/>
                </a:lnTo>
                <a:lnTo>
                  <a:pt x="1149302" y="6858000"/>
                </a:lnTo>
                <a:lnTo>
                  <a:pt x="1074390" y="6858000"/>
                </a:lnTo>
                <a:lnTo>
                  <a:pt x="868594" y="6858000"/>
                </a:lnTo>
                <a:lnTo>
                  <a:pt x="781210" y="6858000"/>
                </a:lnTo>
                <a:lnTo>
                  <a:pt x="293307" y="6858000"/>
                </a:lnTo>
                <a:lnTo>
                  <a:pt x="127" y="6858000"/>
                </a:lnTo>
                <a:cubicBezTo>
                  <a:pt x="64" y="6854254"/>
                  <a:pt x="0" y="6850381"/>
                  <a:pt x="0" y="6846506"/>
                </a:cubicBezTo>
                <a:cubicBezTo>
                  <a:pt x="0" y="6604318"/>
                  <a:pt x="149035" y="6604318"/>
                  <a:pt x="149035" y="6358954"/>
                </a:cubicBezTo>
                <a:cubicBezTo>
                  <a:pt x="149035" y="6113590"/>
                  <a:pt x="0" y="6116765"/>
                  <a:pt x="0" y="5871401"/>
                </a:cubicBezTo>
                <a:cubicBezTo>
                  <a:pt x="0" y="5626037"/>
                  <a:pt x="149035" y="5629212"/>
                  <a:pt x="149035" y="5383848"/>
                </a:cubicBezTo>
                <a:cubicBezTo>
                  <a:pt x="149035" y="5138484"/>
                  <a:pt x="0" y="5141659"/>
                  <a:pt x="0" y="4896295"/>
                </a:cubicBezTo>
                <a:cubicBezTo>
                  <a:pt x="0" y="4650931"/>
                  <a:pt x="149035" y="4654106"/>
                  <a:pt x="149035" y="4408742"/>
                </a:cubicBezTo>
                <a:cubicBezTo>
                  <a:pt x="149035" y="4163378"/>
                  <a:pt x="0" y="4163441"/>
                  <a:pt x="0" y="3921189"/>
                </a:cubicBezTo>
                <a:cubicBezTo>
                  <a:pt x="0" y="3678936"/>
                  <a:pt x="149035" y="3679000"/>
                  <a:pt x="149035" y="3433636"/>
                </a:cubicBezTo>
                <a:cubicBezTo>
                  <a:pt x="149035" y="3188272"/>
                  <a:pt x="0" y="3191447"/>
                  <a:pt x="0" y="2946083"/>
                </a:cubicBezTo>
                <a:cubicBezTo>
                  <a:pt x="0" y="2700719"/>
                  <a:pt x="149035" y="2703894"/>
                  <a:pt x="149035" y="2458530"/>
                </a:cubicBezTo>
                <a:cubicBezTo>
                  <a:pt x="149035" y="2213166"/>
                  <a:pt x="0" y="2213229"/>
                  <a:pt x="0" y="1970977"/>
                </a:cubicBezTo>
                <a:cubicBezTo>
                  <a:pt x="0" y="1728724"/>
                  <a:pt x="149035" y="1728788"/>
                  <a:pt x="149035" y="1483424"/>
                </a:cubicBezTo>
                <a:cubicBezTo>
                  <a:pt x="149035" y="1238060"/>
                  <a:pt x="0" y="1241235"/>
                  <a:pt x="0" y="995871"/>
                </a:cubicBezTo>
                <a:cubicBezTo>
                  <a:pt x="0" y="750507"/>
                  <a:pt x="149035" y="753682"/>
                  <a:pt x="149035" y="508318"/>
                </a:cubicBezTo>
                <a:cubicBezTo>
                  <a:pt x="149035" y="262954"/>
                  <a:pt x="0" y="266129"/>
                  <a:pt x="0" y="20765"/>
                </a:cubicBezTo>
                <a:cubicBezTo>
                  <a:pt x="0" y="13653"/>
                  <a:pt x="127" y="6731"/>
                  <a:pt x="381" y="0"/>
                </a:cubicBez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39750" y="539751"/>
            <a:ext cx="5735639" cy="996948"/>
          </a:xfrm>
          <a:prstGeom prst="rect">
            <a:avLst/>
          </a:prstGeom>
        </p:spPr>
        <p:txBody>
          <a:bodyPr anchor="t"/>
          <a:lstStyle>
            <a:lvl1pPr algn="l">
              <a:defRPr sz="3600"/>
            </a:lvl1pPr>
          </a:lstStyle>
          <a:p>
            <a:r>
              <a:rPr lang="fi-FI" dirty="0"/>
              <a:t>Esittäjän Etunimi Sukunimi</a:t>
            </a:r>
          </a:p>
        </p:txBody>
      </p:sp>
      <p:sp>
        <p:nvSpPr>
          <p:cNvPr id="19" name="Tekstin paikkamerkki 1">
            <a:extLst>
              <a:ext uri="{FF2B5EF4-FFF2-40B4-BE49-F238E27FC236}">
                <a16:creationId xmlns:a16="http://schemas.microsoft.com/office/drawing/2014/main" id="{7C8F5213-A353-F78D-E9D9-78D8BF25F397}"/>
              </a:ext>
            </a:extLst>
          </p:cNvPr>
          <p:cNvSpPr>
            <a:spLocks noGrp="1"/>
          </p:cNvSpPr>
          <p:nvPr>
            <p:ph type="body" sz="quarter" idx="27" hasCustomPrompt="1"/>
          </p:nvPr>
        </p:nvSpPr>
        <p:spPr>
          <a:xfrm>
            <a:off x="539750" y="2032000"/>
            <a:ext cx="5735639" cy="493713"/>
          </a:xfrm>
          <a:noFill/>
        </p:spPr>
        <p:txBody>
          <a:bodyPr lIns="0" tIns="0" rIns="0" anchor="t"/>
          <a:lstStyle>
            <a:lvl1pPr marL="0" indent="0" algn="l">
              <a:spcAft>
                <a:spcPts val="0"/>
              </a:spcAft>
              <a:buNone/>
              <a:defRPr sz="2800" b="0"/>
            </a:lvl1pPr>
          </a:lstStyle>
          <a:p>
            <a:pPr lvl="0"/>
            <a:r>
              <a:rPr lang="fi-FI" dirty="0"/>
              <a:t>titteli​</a:t>
            </a:r>
          </a:p>
        </p:txBody>
      </p:sp>
      <p:sp>
        <p:nvSpPr>
          <p:cNvPr id="10" name="Tekstin paikkamerkki 9">
            <a:extLst>
              <a:ext uri="{FF2B5EF4-FFF2-40B4-BE49-F238E27FC236}">
                <a16:creationId xmlns:a16="http://schemas.microsoft.com/office/drawing/2014/main" id="{81A3C7B2-23FF-F396-3293-8FF3FE4233CA}"/>
              </a:ext>
            </a:extLst>
          </p:cNvPr>
          <p:cNvSpPr>
            <a:spLocks noGrp="1"/>
          </p:cNvSpPr>
          <p:nvPr>
            <p:ph type="body" sz="quarter" idx="34"/>
          </p:nvPr>
        </p:nvSpPr>
        <p:spPr>
          <a:xfrm>
            <a:off x="539750" y="2773363"/>
            <a:ext cx="5735639" cy="3227387"/>
          </a:xfrm>
        </p:spPr>
        <p:txBody>
          <a:bodyPr/>
          <a:lstStyle>
            <a:lvl1pPr>
              <a:spcBef>
                <a:spcPts val="0"/>
              </a:spcBef>
              <a:defRPr sz="2000"/>
            </a:lvl1pPr>
            <a:lvl2pPr>
              <a:defRPr sz="2000"/>
            </a:lvl2pPr>
            <a:lvl3pPr>
              <a:defRPr sz="1800"/>
            </a:lvl3pPr>
            <a:lvl4pPr>
              <a:defRPr sz="1800"/>
            </a:lvl4pPr>
            <a:lvl5pPr>
              <a:defRPr sz="1800"/>
            </a:lvl5p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fi-FI" dirty="0"/>
          </a:p>
        </p:txBody>
      </p:sp>
      <p:sp>
        <p:nvSpPr>
          <p:cNvPr id="12" name="Alatunnisteen paikkamerkki 11">
            <a:extLst>
              <a:ext uri="{FF2B5EF4-FFF2-40B4-BE49-F238E27FC236}">
                <a16:creationId xmlns:a16="http://schemas.microsoft.com/office/drawing/2014/main" id="{C70C7628-3804-732B-FCD6-3FCF55431AC4}"/>
              </a:ext>
            </a:extLst>
          </p:cNvPr>
          <p:cNvSpPr>
            <a:spLocks noGrp="1"/>
          </p:cNvSpPr>
          <p:nvPr>
            <p:ph type="ftr" sz="quarter" idx="32"/>
          </p:nvPr>
        </p:nvSpPr>
        <p:spPr>
          <a:xfrm>
            <a:off x="2832099" y="6248400"/>
            <a:ext cx="6884989" cy="249238"/>
          </a:xfrm>
        </p:spPr>
        <p:txBody>
          <a:bodyPr/>
          <a:lstStyle>
            <a:lvl1pPr algn="l">
              <a:defRPr/>
            </a:lvl1pPr>
          </a:lstStyle>
          <a:p>
            <a:endParaRPr lang="fi-FI" dirty="0"/>
          </a:p>
        </p:txBody>
      </p:sp>
      <p:sp>
        <p:nvSpPr>
          <p:cNvPr id="11" name="Päivämäärän paikkamerkki 10">
            <a:extLst>
              <a:ext uri="{FF2B5EF4-FFF2-40B4-BE49-F238E27FC236}">
                <a16:creationId xmlns:a16="http://schemas.microsoft.com/office/drawing/2014/main" id="{DC3F5BCF-0FB7-AFDC-2035-97574183C294}"/>
              </a:ext>
            </a:extLst>
          </p:cNvPr>
          <p:cNvSpPr>
            <a:spLocks noGrp="1"/>
          </p:cNvSpPr>
          <p:nvPr>
            <p:ph type="dt" sz="half" idx="3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676F53C9-370F-B254-8ECB-E653FC9D048E}"/>
              </a:ext>
            </a:extLst>
          </p:cNvPr>
          <p:cNvSpPr>
            <a:spLocks noGrp="1"/>
          </p:cNvSpPr>
          <p:nvPr>
            <p:ph type="sldNum" sz="quarter" idx="33"/>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81E43D91-1974-23D0-46BB-A9F52BF9B74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60727853"/>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Esittelydia 2 A">
    <p:bg>
      <p:bgPr>
        <a:solidFill>
          <a:schemeClr val="bg1"/>
        </a:solidFill>
        <a:effectLst/>
      </p:bgPr>
    </p:bg>
    <p:spTree>
      <p:nvGrpSpPr>
        <p:cNvPr id="1" name=""/>
        <p:cNvGrpSpPr/>
        <p:nvPr/>
      </p:nvGrpSpPr>
      <p:grpSpPr>
        <a:xfrm>
          <a:off x="0" y="0"/>
          <a:ext cx="0" cy="0"/>
          <a:chOff x="0" y="0"/>
          <a:chExt cx="0" cy="0"/>
        </a:xfrm>
      </p:grpSpPr>
      <p:sp>
        <p:nvSpPr>
          <p:cNvPr id="8" name="Kuvan paikkamerkki 7">
            <a:extLst>
              <a:ext uri="{FF2B5EF4-FFF2-40B4-BE49-F238E27FC236}">
                <a16:creationId xmlns:a16="http://schemas.microsoft.com/office/drawing/2014/main" id="{493D64AD-E86B-8866-67BA-4DACE17254F5}"/>
              </a:ext>
              <a:ext uri="{C183D7F6-B498-43B3-948B-1728B52AA6E4}">
                <adec:decorative xmlns:adec="http://schemas.microsoft.com/office/drawing/2017/decorative" val="1"/>
              </a:ext>
            </a:extLst>
          </p:cNvPr>
          <p:cNvSpPr>
            <a:spLocks noGrp="1"/>
          </p:cNvSpPr>
          <p:nvPr>
            <p:ph type="pic" sz="quarter" idx="17" hasCustomPrompt="1"/>
          </p:nvPr>
        </p:nvSpPr>
        <p:spPr>
          <a:xfrm>
            <a:off x="7429498" y="0"/>
            <a:ext cx="4762502" cy="6858000"/>
          </a:xfrm>
          <a:custGeom>
            <a:avLst/>
            <a:gdLst>
              <a:gd name="connsiteX0" fmla="*/ 0 w 4762502"/>
              <a:gd name="connsiteY0" fmla="*/ 0 h 6858000"/>
              <a:gd name="connsiteX1" fmla="*/ 523121 w 4762502"/>
              <a:gd name="connsiteY1" fmla="*/ 0 h 6858000"/>
              <a:gd name="connsiteX2" fmla="*/ 647052 w 4762502"/>
              <a:gd name="connsiteY2" fmla="*/ 0 h 6858000"/>
              <a:gd name="connsiteX3" fmla="*/ 900419 w 4762502"/>
              <a:gd name="connsiteY3" fmla="*/ 0 h 6858000"/>
              <a:gd name="connsiteX4" fmla="*/ 995277 w 4762502"/>
              <a:gd name="connsiteY4" fmla="*/ 0 h 6858000"/>
              <a:gd name="connsiteX5" fmla="*/ 1217813 w 4762502"/>
              <a:gd name="connsiteY5" fmla="*/ 0 h 6858000"/>
              <a:gd name="connsiteX6" fmla="*/ 1321891 w 4762502"/>
              <a:gd name="connsiteY6" fmla="*/ 0 h 6858000"/>
              <a:gd name="connsiteX7" fmla="*/ 1397585 w 4762502"/>
              <a:gd name="connsiteY7" fmla="*/ 0 h 6858000"/>
              <a:gd name="connsiteX8" fmla="*/ 1575259 w 4762502"/>
              <a:gd name="connsiteY8" fmla="*/ 0 h 6858000"/>
              <a:gd name="connsiteX9" fmla="*/ 1639955 w 4762502"/>
              <a:gd name="connsiteY9" fmla="*/ 0 h 6858000"/>
              <a:gd name="connsiteX10" fmla="*/ 1650953 w 4762502"/>
              <a:gd name="connsiteY10" fmla="*/ 0 h 6858000"/>
              <a:gd name="connsiteX11" fmla="*/ 1893323 w 4762502"/>
              <a:gd name="connsiteY11" fmla="*/ 0 h 6858000"/>
              <a:gd name="connsiteX12" fmla="*/ 2072426 w 4762502"/>
              <a:gd name="connsiteY12" fmla="*/ 0 h 6858000"/>
              <a:gd name="connsiteX13" fmla="*/ 2325794 w 4762502"/>
              <a:gd name="connsiteY13" fmla="*/ 0 h 6858000"/>
              <a:gd name="connsiteX14" fmla="*/ 2390490 w 4762502"/>
              <a:gd name="connsiteY14" fmla="*/ 0 h 6858000"/>
              <a:gd name="connsiteX15" fmla="*/ 2643858 w 4762502"/>
              <a:gd name="connsiteY15" fmla="*/ 0 h 6858000"/>
              <a:gd name="connsiteX16" fmla="*/ 2981445 w 4762502"/>
              <a:gd name="connsiteY16" fmla="*/ 0 h 6858000"/>
              <a:gd name="connsiteX17" fmla="*/ 2981446 w 4762502"/>
              <a:gd name="connsiteY17" fmla="*/ 0 h 6858000"/>
              <a:gd name="connsiteX18" fmla="*/ 4066096 w 4762502"/>
              <a:gd name="connsiteY18" fmla="*/ 0 h 6858000"/>
              <a:gd name="connsiteX19" fmla="*/ 4160664 w 4762502"/>
              <a:gd name="connsiteY19" fmla="*/ 0 h 6858000"/>
              <a:gd name="connsiteX20" fmla="*/ 4160665 w 4762502"/>
              <a:gd name="connsiteY20" fmla="*/ 0 h 6858000"/>
              <a:gd name="connsiteX21" fmla="*/ 4160666 w 4762502"/>
              <a:gd name="connsiteY21" fmla="*/ 0 h 6858000"/>
              <a:gd name="connsiteX22" fmla="*/ 4414032 w 4762502"/>
              <a:gd name="connsiteY22" fmla="*/ 0 h 6858000"/>
              <a:gd name="connsiteX23" fmla="*/ 4414033 w 4762502"/>
              <a:gd name="connsiteY23" fmla="*/ 0 h 6858000"/>
              <a:gd name="connsiteX24" fmla="*/ 4414034 w 4762502"/>
              <a:gd name="connsiteY24" fmla="*/ 0 h 6858000"/>
              <a:gd name="connsiteX25" fmla="*/ 4762502 w 4762502"/>
              <a:gd name="connsiteY25" fmla="*/ 0 h 6858000"/>
              <a:gd name="connsiteX26" fmla="*/ 4762502 w 4762502"/>
              <a:gd name="connsiteY26" fmla="*/ 6858000 h 6858000"/>
              <a:gd name="connsiteX27" fmla="*/ 4414034 w 4762502"/>
              <a:gd name="connsiteY27" fmla="*/ 6858000 h 6858000"/>
              <a:gd name="connsiteX28" fmla="*/ 4414033 w 4762502"/>
              <a:gd name="connsiteY28" fmla="*/ 6858000 h 6858000"/>
              <a:gd name="connsiteX29" fmla="*/ 4414032 w 4762502"/>
              <a:gd name="connsiteY29" fmla="*/ 6858000 h 6858000"/>
              <a:gd name="connsiteX30" fmla="*/ 4160666 w 4762502"/>
              <a:gd name="connsiteY30" fmla="*/ 6858000 h 6858000"/>
              <a:gd name="connsiteX31" fmla="*/ 4160665 w 4762502"/>
              <a:gd name="connsiteY31" fmla="*/ 6858000 h 6858000"/>
              <a:gd name="connsiteX32" fmla="*/ 4160664 w 4762502"/>
              <a:gd name="connsiteY32" fmla="*/ 6858000 h 6858000"/>
              <a:gd name="connsiteX33" fmla="*/ 4066096 w 4762502"/>
              <a:gd name="connsiteY33" fmla="*/ 6858000 h 6858000"/>
              <a:gd name="connsiteX34" fmla="*/ 2981446 w 4762502"/>
              <a:gd name="connsiteY34" fmla="*/ 6858000 h 6858000"/>
              <a:gd name="connsiteX35" fmla="*/ 2981445 w 4762502"/>
              <a:gd name="connsiteY35" fmla="*/ 6858000 h 6858000"/>
              <a:gd name="connsiteX36" fmla="*/ 2643858 w 4762502"/>
              <a:gd name="connsiteY36" fmla="*/ 6858000 h 6858000"/>
              <a:gd name="connsiteX37" fmla="*/ 2390490 w 4762502"/>
              <a:gd name="connsiteY37" fmla="*/ 6858000 h 6858000"/>
              <a:gd name="connsiteX38" fmla="*/ 2325750 w 4762502"/>
              <a:gd name="connsiteY38" fmla="*/ 6858000 h 6858000"/>
              <a:gd name="connsiteX39" fmla="*/ 2072382 w 4762502"/>
              <a:gd name="connsiteY39" fmla="*/ 6858000 h 6858000"/>
              <a:gd name="connsiteX40" fmla="*/ 1893323 w 4762502"/>
              <a:gd name="connsiteY40" fmla="*/ 6858000 h 6858000"/>
              <a:gd name="connsiteX41" fmla="*/ 1650734 w 4762502"/>
              <a:gd name="connsiteY41" fmla="*/ 6858000 h 6858000"/>
              <a:gd name="connsiteX42" fmla="*/ 1639955 w 4762502"/>
              <a:gd name="connsiteY42" fmla="*/ 6858000 h 6858000"/>
              <a:gd name="connsiteX43" fmla="*/ 1575216 w 4762502"/>
              <a:gd name="connsiteY43" fmla="*/ 6858000 h 6858000"/>
              <a:gd name="connsiteX44" fmla="*/ 1397366 w 4762502"/>
              <a:gd name="connsiteY44" fmla="*/ 6858000 h 6858000"/>
              <a:gd name="connsiteX45" fmla="*/ 1321848 w 4762502"/>
              <a:gd name="connsiteY45" fmla="*/ 6858000 h 6858000"/>
              <a:gd name="connsiteX46" fmla="*/ 1217813 w 4762502"/>
              <a:gd name="connsiteY46" fmla="*/ 6858000 h 6858000"/>
              <a:gd name="connsiteX47" fmla="*/ 995247 w 4762502"/>
              <a:gd name="connsiteY47" fmla="*/ 6858000 h 6858000"/>
              <a:gd name="connsiteX48" fmla="*/ 900200 w 4762502"/>
              <a:gd name="connsiteY48" fmla="*/ 6858000 h 6858000"/>
              <a:gd name="connsiteX49" fmla="*/ 646832 w 4762502"/>
              <a:gd name="connsiteY49" fmla="*/ 6858000 h 6858000"/>
              <a:gd name="connsiteX50" fmla="*/ 522967 w 4762502"/>
              <a:gd name="connsiteY50" fmla="*/ 6858000 h 6858000"/>
              <a:gd name="connsiteX51" fmla="*/ 0 w 4762502"/>
              <a:gd name="connsiteY5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762502" h="6858000">
                <a:moveTo>
                  <a:pt x="0" y="0"/>
                </a:moveTo>
                <a:lnTo>
                  <a:pt x="523121" y="0"/>
                </a:lnTo>
                <a:lnTo>
                  <a:pt x="647052" y="0"/>
                </a:lnTo>
                <a:lnTo>
                  <a:pt x="900419" y="0"/>
                </a:lnTo>
                <a:lnTo>
                  <a:pt x="995277" y="0"/>
                </a:lnTo>
                <a:lnTo>
                  <a:pt x="1217813" y="0"/>
                </a:lnTo>
                <a:lnTo>
                  <a:pt x="1321891" y="0"/>
                </a:lnTo>
                <a:lnTo>
                  <a:pt x="1397585" y="0"/>
                </a:lnTo>
                <a:lnTo>
                  <a:pt x="1575259" y="0"/>
                </a:lnTo>
                <a:lnTo>
                  <a:pt x="1639955" y="0"/>
                </a:lnTo>
                <a:lnTo>
                  <a:pt x="1650953" y="0"/>
                </a:lnTo>
                <a:lnTo>
                  <a:pt x="1893323" y="0"/>
                </a:lnTo>
                <a:lnTo>
                  <a:pt x="2072426" y="0"/>
                </a:lnTo>
                <a:lnTo>
                  <a:pt x="2325794" y="0"/>
                </a:lnTo>
                <a:lnTo>
                  <a:pt x="2390490" y="0"/>
                </a:lnTo>
                <a:lnTo>
                  <a:pt x="2643858" y="0"/>
                </a:lnTo>
                <a:lnTo>
                  <a:pt x="2981445" y="0"/>
                </a:lnTo>
                <a:lnTo>
                  <a:pt x="2981446" y="0"/>
                </a:lnTo>
                <a:lnTo>
                  <a:pt x="4066096" y="0"/>
                </a:lnTo>
                <a:lnTo>
                  <a:pt x="4160664" y="0"/>
                </a:lnTo>
                <a:lnTo>
                  <a:pt x="4160665" y="0"/>
                </a:lnTo>
                <a:lnTo>
                  <a:pt x="4160666" y="0"/>
                </a:lnTo>
                <a:lnTo>
                  <a:pt x="4414032" y="0"/>
                </a:lnTo>
                <a:lnTo>
                  <a:pt x="4414033" y="0"/>
                </a:lnTo>
                <a:lnTo>
                  <a:pt x="4414034" y="0"/>
                </a:lnTo>
                <a:lnTo>
                  <a:pt x="4762502" y="0"/>
                </a:lnTo>
                <a:lnTo>
                  <a:pt x="4762502" y="6858000"/>
                </a:lnTo>
                <a:lnTo>
                  <a:pt x="4414034" y="6858000"/>
                </a:lnTo>
                <a:lnTo>
                  <a:pt x="4414033" y="6858000"/>
                </a:lnTo>
                <a:lnTo>
                  <a:pt x="4414032" y="6858000"/>
                </a:lnTo>
                <a:lnTo>
                  <a:pt x="4160666" y="6858000"/>
                </a:lnTo>
                <a:lnTo>
                  <a:pt x="4160665" y="6858000"/>
                </a:lnTo>
                <a:lnTo>
                  <a:pt x="4160664" y="6858000"/>
                </a:lnTo>
                <a:lnTo>
                  <a:pt x="4066096" y="6858000"/>
                </a:lnTo>
                <a:lnTo>
                  <a:pt x="2981446" y="6858000"/>
                </a:lnTo>
                <a:lnTo>
                  <a:pt x="2981445" y="6858000"/>
                </a:lnTo>
                <a:lnTo>
                  <a:pt x="2643858" y="6858000"/>
                </a:lnTo>
                <a:lnTo>
                  <a:pt x="2390490" y="6858000"/>
                </a:lnTo>
                <a:lnTo>
                  <a:pt x="2325750" y="6858000"/>
                </a:lnTo>
                <a:lnTo>
                  <a:pt x="2072382" y="6858000"/>
                </a:lnTo>
                <a:lnTo>
                  <a:pt x="1893323" y="6858000"/>
                </a:lnTo>
                <a:lnTo>
                  <a:pt x="1650734" y="6858000"/>
                </a:lnTo>
                <a:lnTo>
                  <a:pt x="1639955" y="6858000"/>
                </a:lnTo>
                <a:lnTo>
                  <a:pt x="1575216" y="6858000"/>
                </a:lnTo>
                <a:lnTo>
                  <a:pt x="1397366" y="6858000"/>
                </a:lnTo>
                <a:lnTo>
                  <a:pt x="1321848" y="6858000"/>
                </a:lnTo>
                <a:lnTo>
                  <a:pt x="1217813" y="6858000"/>
                </a:lnTo>
                <a:lnTo>
                  <a:pt x="995247" y="6858000"/>
                </a:lnTo>
                <a:lnTo>
                  <a:pt x="900200" y="6858000"/>
                </a:lnTo>
                <a:lnTo>
                  <a:pt x="646832" y="6858000"/>
                </a:lnTo>
                <a:lnTo>
                  <a:pt x="522967" y="6858000"/>
                </a:lnTo>
                <a:lnTo>
                  <a:pt x="0" y="6858000"/>
                </a:ln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39750" y="539751"/>
            <a:ext cx="5735639" cy="996948"/>
          </a:xfrm>
          <a:prstGeom prst="rect">
            <a:avLst/>
          </a:prstGeom>
        </p:spPr>
        <p:txBody>
          <a:bodyPr anchor="t"/>
          <a:lstStyle>
            <a:lvl1pPr algn="l">
              <a:defRPr sz="3600"/>
            </a:lvl1pPr>
          </a:lstStyle>
          <a:p>
            <a:r>
              <a:rPr lang="fi-FI" dirty="0"/>
              <a:t>Esittäjän Etunimi Sukunimi</a:t>
            </a:r>
          </a:p>
        </p:txBody>
      </p:sp>
      <p:sp>
        <p:nvSpPr>
          <p:cNvPr id="19" name="Tekstin paikkamerkki 1">
            <a:extLst>
              <a:ext uri="{FF2B5EF4-FFF2-40B4-BE49-F238E27FC236}">
                <a16:creationId xmlns:a16="http://schemas.microsoft.com/office/drawing/2014/main" id="{7C8F5213-A353-F78D-E9D9-78D8BF25F397}"/>
              </a:ext>
            </a:extLst>
          </p:cNvPr>
          <p:cNvSpPr>
            <a:spLocks noGrp="1"/>
          </p:cNvSpPr>
          <p:nvPr>
            <p:ph type="body" sz="quarter" idx="27" hasCustomPrompt="1"/>
          </p:nvPr>
        </p:nvSpPr>
        <p:spPr>
          <a:xfrm>
            <a:off x="539750" y="2032000"/>
            <a:ext cx="5735639" cy="493713"/>
          </a:xfrm>
          <a:noFill/>
        </p:spPr>
        <p:txBody>
          <a:bodyPr lIns="0" tIns="0" rIns="0" anchor="t"/>
          <a:lstStyle>
            <a:lvl1pPr marL="0" indent="0" algn="l">
              <a:spcAft>
                <a:spcPts val="0"/>
              </a:spcAft>
              <a:buNone/>
              <a:defRPr sz="2800" b="0"/>
            </a:lvl1pPr>
          </a:lstStyle>
          <a:p>
            <a:pPr lvl="0"/>
            <a:r>
              <a:rPr lang="fi-FI" dirty="0"/>
              <a:t>titteli​</a:t>
            </a:r>
          </a:p>
        </p:txBody>
      </p:sp>
      <p:sp>
        <p:nvSpPr>
          <p:cNvPr id="9" name="Tekstin paikkamerkki 9">
            <a:extLst>
              <a:ext uri="{FF2B5EF4-FFF2-40B4-BE49-F238E27FC236}">
                <a16:creationId xmlns:a16="http://schemas.microsoft.com/office/drawing/2014/main" id="{511D36BC-D813-BD7C-251F-59266F882E2A}"/>
              </a:ext>
            </a:extLst>
          </p:cNvPr>
          <p:cNvSpPr>
            <a:spLocks noGrp="1"/>
          </p:cNvSpPr>
          <p:nvPr>
            <p:ph type="body" sz="quarter" idx="34"/>
          </p:nvPr>
        </p:nvSpPr>
        <p:spPr>
          <a:xfrm>
            <a:off x="539750" y="2773363"/>
            <a:ext cx="5735639" cy="3227387"/>
          </a:xfrm>
        </p:spPr>
        <p:txBody>
          <a:bodyPr/>
          <a:lstStyle>
            <a:lvl1pPr>
              <a:spcBef>
                <a:spcPts val="0"/>
              </a:spcBef>
              <a:defRPr sz="2000"/>
            </a:lvl1pPr>
            <a:lvl2pPr>
              <a:defRPr sz="2000"/>
            </a:lvl2pPr>
            <a:lvl3pPr>
              <a:defRPr sz="1800"/>
            </a:lvl3pPr>
            <a:lvl4pPr>
              <a:defRPr sz="1800"/>
            </a:lvl4pPr>
            <a:lvl5pPr>
              <a:defRPr sz="1800"/>
            </a:lvl5p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fi-FI" dirty="0"/>
          </a:p>
        </p:txBody>
      </p:sp>
      <p:sp>
        <p:nvSpPr>
          <p:cNvPr id="12" name="Alatunnisteen paikkamerkki 11">
            <a:extLst>
              <a:ext uri="{FF2B5EF4-FFF2-40B4-BE49-F238E27FC236}">
                <a16:creationId xmlns:a16="http://schemas.microsoft.com/office/drawing/2014/main" id="{C70C7628-3804-732B-FCD6-3FCF55431AC4}"/>
              </a:ext>
            </a:extLst>
          </p:cNvPr>
          <p:cNvSpPr>
            <a:spLocks noGrp="1"/>
          </p:cNvSpPr>
          <p:nvPr>
            <p:ph type="ftr" sz="quarter" idx="32"/>
          </p:nvPr>
        </p:nvSpPr>
        <p:spPr>
          <a:xfrm>
            <a:off x="2832099" y="6248400"/>
            <a:ext cx="6884989" cy="249238"/>
          </a:xfrm>
        </p:spPr>
        <p:txBody>
          <a:bodyPr/>
          <a:lstStyle>
            <a:lvl1pPr algn="l">
              <a:defRPr/>
            </a:lvl1pPr>
          </a:lstStyle>
          <a:p>
            <a:endParaRPr lang="fi-FI" dirty="0"/>
          </a:p>
        </p:txBody>
      </p:sp>
      <p:sp>
        <p:nvSpPr>
          <p:cNvPr id="11" name="Päivämäärän paikkamerkki 10">
            <a:extLst>
              <a:ext uri="{FF2B5EF4-FFF2-40B4-BE49-F238E27FC236}">
                <a16:creationId xmlns:a16="http://schemas.microsoft.com/office/drawing/2014/main" id="{DC3F5BCF-0FB7-AFDC-2035-97574183C294}"/>
              </a:ext>
            </a:extLst>
          </p:cNvPr>
          <p:cNvSpPr>
            <a:spLocks noGrp="1"/>
          </p:cNvSpPr>
          <p:nvPr>
            <p:ph type="dt" sz="half" idx="3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676F53C9-370F-B254-8ECB-E653FC9D048E}"/>
              </a:ext>
            </a:extLst>
          </p:cNvPr>
          <p:cNvSpPr>
            <a:spLocks noGrp="1"/>
          </p:cNvSpPr>
          <p:nvPr>
            <p:ph type="sldNum" sz="quarter" idx="33"/>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81E43D91-1974-23D0-46BB-A9F52BF9B74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80647758"/>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Esittelydia 2 B">
    <p:bg>
      <p:bgPr>
        <a:solidFill>
          <a:schemeClr val="bg1"/>
        </a:solidFill>
        <a:effectLst/>
      </p:bgPr>
    </p:bg>
    <p:spTree>
      <p:nvGrpSpPr>
        <p:cNvPr id="1" name=""/>
        <p:cNvGrpSpPr/>
        <p:nvPr/>
      </p:nvGrpSpPr>
      <p:grpSpPr>
        <a:xfrm>
          <a:off x="0" y="0"/>
          <a:ext cx="0" cy="0"/>
          <a:chOff x="0" y="0"/>
          <a:chExt cx="0" cy="0"/>
        </a:xfrm>
      </p:grpSpPr>
      <p:sp>
        <p:nvSpPr>
          <p:cNvPr id="8" name="Kuvan paikkamerkki 7">
            <a:extLst>
              <a:ext uri="{FF2B5EF4-FFF2-40B4-BE49-F238E27FC236}">
                <a16:creationId xmlns:a16="http://schemas.microsoft.com/office/drawing/2014/main" id="{075523B7-87F4-7914-F623-8A7E8890179B}"/>
              </a:ext>
              <a:ext uri="{C183D7F6-B498-43B3-948B-1728B52AA6E4}">
                <adec:decorative xmlns:adec="http://schemas.microsoft.com/office/drawing/2017/decorative" val="1"/>
              </a:ext>
            </a:extLst>
          </p:cNvPr>
          <p:cNvSpPr>
            <a:spLocks noGrp="1"/>
          </p:cNvSpPr>
          <p:nvPr>
            <p:ph type="pic" sz="quarter" idx="17" hasCustomPrompt="1"/>
          </p:nvPr>
        </p:nvSpPr>
        <p:spPr>
          <a:xfrm>
            <a:off x="7429498" y="0"/>
            <a:ext cx="4762502" cy="6858000"/>
          </a:xfrm>
          <a:custGeom>
            <a:avLst/>
            <a:gdLst>
              <a:gd name="connsiteX0" fmla="*/ 34892 w 4762502"/>
              <a:gd name="connsiteY0" fmla="*/ 0 h 6858000"/>
              <a:gd name="connsiteX1" fmla="*/ 778914 w 4762502"/>
              <a:gd name="connsiteY1" fmla="*/ 0 h 6858000"/>
              <a:gd name="connsiteX2" fmla="*/ 1013450 w 4762502"/>
              <a:gd name="connsiteY2" fmla="*/ 0 h 6858000"/>
              <a:gd name="connsiteX3" fmla="*/ 1074707 w 4762502"/>
              <a:gd name="connsiteY3" fmla="*/ 0 h 6858000"/>
              <a:gd name="connsiteX4" fmla="*/ 1354413 w 4762502"/>
              <a:gd name="connsiteY4" fmla="*/ 0 h 6858000"/>
              <a:gd name="connsiteX5" fmla="*/ 1541123 w 4762502"/>
              <a:gd name="connsiteY5" fmla="*/ 0 h 6858000"/>
              <a:gd name="connsiteX6" fmla="*/ 1564232 w 4762502"/>
              <a:gd name="connsiteY6" fmla="*/ 0 h 6858000"/>
              <a:gd name="connsiteX7" fmla="*/ 1789824 w 4762502"/>
              <a:gd name="connsiteY7" fmla="*/ 0 h 6858000"/>
              <a:gd name="connsiteX8" fmla="*/ 1913262 w 4762502"/>
              <a:gd name="connsiteY8" fmla="*/ 0 h 6858000"/>
              <a:gd name="connsiteX9" fmla="*/ 1975945 w 4762502"/>
              <a:gd name="connsiteY9" fmla="*/ 0 h 6858000"/>
              <a:gd name="connsiteX10" fmla="*/ 2123081 w 4762502"/>
              <a:gd name="connsiteY10" fmla="*/ 0 h 6858000"/>
              <a:gd name="connsiteX11" fmla="*/ 2176657 w 4762502"/>
              <a:gd name="connsiteY11" fmla="*/ 0 h 6858000"/>
              <a:gd name="connsiteX12" fmla="*/ 2185765 w 4762502"/>
              <a:gd name="connsiteY12" fmla="*/ 0 h 6858000"/>
              <a:gd name="connsiteX13" fmla="*/ 2386476 w 4762502"/>
              <a:gd name="connsiteY13" fmla="*/ 0 h 6858000"/>
              <a:gd name="connsiteX14" fmla="*/ 2534794 w 4762502"/>
              <a:gd name="connsiteY14" fmla="*/ 0 h 6858000"/>
              <a:gd name="connsiteX15" fmla="*/ 2744614 w 4762502"/>
              <a:gd name="connsiteY15" fmla="*/ 0 h 6858000"/>
              <a:gd name="connsiteX16" fmla="*/ 2798190 w 4762502"/>
              <a:gd name="connsiteY16" fmla="*/ 0 h 6858000"/>
              <a:gd name="connsiteX17" fmla="*/ 3008009 w 4762502"/>
              <a:gd name="connsiteY17" fmla="*/ 0 h 6858000"/>
              <a:gd name="connsiteX18" fmla="*/ 3760821 w 4762502"/>
              <a:gd name="connsiteY18" fmla="*/ 0 h 6858000"/>
              <a:gd name="connsiteX19" fmla="*/ 3760822 w 4762502"/>
              <a:gd name="connsiteY19" fmla="*/ 0 h 6858000"/>
              <a:gd name="connsiteX20" fmla="*/ 4066603 w 4762502"/>
              <a:gd name="connsiteY20" fmla="*/ 0 h 6858000"/>
              <a:gd name="connsiteX21" fmla="*/ 4264108 w 4762502"/>
              <a:gd name="connsiteY21" fmla="*/ 0 h 6858000"/>
              <a:gd name="connsiteX22" fmla="*/ 4264109 w 4762502"/>
              <a:gd name="connsiteY22" fmla="*/ 0 h 6858000"/>
              <a:gd name="connsiteX23" fmla="*/ 4473927 w 4762502"/>
              <a:gd name="connsiteY23" fmla="*/ 0 h 6858000"/>
              <a:gd name="connsiteX24" fmla="*/ 4473928 w 4762502"/>
              <a:gd name="connsiteY24" fmla="*/ 0 h 6858000"/>
              <a:gd name="connsiteX25" fmla="*/ 4762502 w 4762502"/>
              <a:gd name="connsiteY25" fmla="*/ 0 h 6858000"/>
              <a:gd name="connsiteX26" fmla="*/ 4762502 w 4762502"/>
              <a:gd name="connsiteY26" fmla="*/ 6858000 h 6858000"/>
              <a:gd name="connsiteX27" fmla="*/ 4473928 w 4762502"/>
              <a:gd name="connsiteY27" fmla="*/ 6858000 h 6858000"/>
              <a:gd name="connsiteX28" fmla="*/ 4473927 w 4762502"/>
              <a:gd name="connsiteY28" fmla="*/ 6858000 h 6858000"/>
              <a:gd name="connsiteX29" fmla="*/ 4264109 w 4762502"/>
              <a:gd name="connsiteY29" fmla="*/ 6858000 h 6858000"/>
              <a:gd name="connsiteX30" fmla="*/ 4264108 w 4762502"/>
              <a:gd name="connsiteY30" fmla="*/ 6858000 h 6858000"/>
              <a:gd name="connsiteX31" fmla="*/ 4066603 w 4762502"/>
              <a:gd name="connsiteY31" fmla="*/ 6858000 h 6858000"/>
              <a:gd name="connsiteX32" fmla="*/ 3760822 w 4762502"/>
              <a:gd name="connsiteY32" fmla="*/ 6858000 h 6858000"/>
              <a:gd name="connsiteX33" fmla="*/ 3760821 w 4762502"/>
              <a:gd name="connsiteY33" fmla="*/ 6858000 h 6858000"/>
              <a:gd name="connsiteX34" fmla="*/ 3008009 w 4762502"/>
              <a:gd name="connsiteY34" fmla="*/ 6858000 h 6858000"/>
              <a:gd name="connsiteX35" fmla="*/ 2798190 w 4762502"/>
              <a:gd name="connsiteY35" fmla="*/ 6858000 h 6858000"/>
              <a:gd name="connsiteX36" fmla="*/ 2744578 w 4762502"/>
              <a:gd name="connsiteY36" fmla="*/ 6858000 h 6858000"/>
              <a:gd name="connsiteX37" fmla="*/ 2534759 w 4762502"/>
              <a:gd name="connsiteY37" fmla="*/ 6858000 h 6858000"/>
              <a:gd name="connsiteX38" fmla="*/ 2386476 w 4762502"/>
              <a:gd name="connsiteY38" fmla="*/ 6858000 h 6858000"/>
              <a:gd name="connsiteX39" fmla="*/ 2185583 w 4762502"/>
              <a:gd name="connsiteY39" fmla="*/ 6858000 h 6858000"/>
              <a:gd name="connsiteX40" fmla="*/ 2176657 w 4762502"/>
              <a:gd name="connsiteY40" fmla="*/ 6858000 h 6858000"/>
              <a:gd name="connsiteX41" fmla="*/ 2123045 w 4762502"/>
              <a:gd name="connsiteY41" fmla="*/ 6858000 h 6858000"/>
              <a:gd name="connsiteX42" fmla="*/ 1975764 w 4762502"/>
              <a:gd name="connsiteY42" fmla="*/ 6858000 h 6858000"/>
              <a:gd name="connsiteX43" fmla="*/ 1913226 w 4762502"/>
              <a:gd name="connsiteY43" fmla="*/ 6858000 h 6858000"/>
              <a:gd name="connsiteX44" fmla="*/ 1789824 w 4762502"/>
              <a:gd name="connsiteY44" fmla="*/ 6858000 h 6858000"/>
              <a:gd name="connsiteX45" fmla="*/ 1564050 w 4762502"/>
              <a:gd name="connsiteY45" fmla="*/ 6858000 h 6858000"/>
              <a:gd name="connsiteX46" fmla="*/ 1541089 w 4762502"/>
              <a:gd name="connsiteY46" fmla="*/ 6858000 h 6858000"/>
              <a:gd name="connsiteX47" fmla="*/ 1354231 w 4762502"/>
              <a:gd name="connsiteY47" fmla="*/ 6858000 h 6858000"/>
              <a:gd name="connsiteX48" fmla="*/ 1074707 w 4762502"/>
              <a:gd name="connsiteY48" fmla="*/ 6858000 h 6858000"/>
              <a:gd name="connsiteX49" fmla="*/ 1013279 w 4762502"/>
              <a:gd name="connsiteY49" fmla="*/ 6858000 h 6858000"/>
              <a:gd name="connsiteX50" fmla="*/ 778914 w 4762502"/>
              <a:gd name="connsiteY50" fmla="*/ 6858000 h 6858000"/>
              <a:gd name="connsiteX51" fmla="*/ 17417 w 4762502"/>
              <a:gd name="connsiteY51" fmla="*/ 6858000 h 6858000"/>
              <a:gd name="connsiteX52" fmla="*/ 0 w 4762502"/>
              <a:gd name="connsiteY52" fmla="*/ 6840583 h 6858000"/>
              <a:gd name="connsiteX53" fmla="*/ 346624 w 4762502"/>
              <a:gd name="connsiteY53" fmla="*/ 6496136 h 6858000"/>
              <a:gd name="connsiteX54" fmla="*/ 0 w 4762502"/>
              <a:gd name="connsiteY54" fmla="*/ 6153866 h 6858000"/>
              <a:gd name="connsiteX55" fmla="*/ 346624 w 4762502"/>
              <a:gd name="connsiteY55" fmla="*/ 5809477 h 6858000"/>
              <a:gd name="connsiteX56" fmla="*/ 0 w 4762502"/>
              <a:gd name="connsiteY56" fmla="*/ 5465030 h 6858000"/>
              <a:gd name="connsiteX57" fmla="*/ 346624 w 4762502"/>
              <a:gd name="connsiteY57" fmla="*/ 5120583 h 6858000"/>
              <a:gd name="connsiteX58" fmla="*/ 0 w 4762502"/>
              <a:gd name="connsiteY58" fmla="*/ 4778371 h 6858000"/>
              <a:gd name="connsiteX59" fmla="*/ 346624 w 4762502"/>
              <a:gd name="connsiteY59" fmla="*/ 4433924 h 6858000"/>
              <a:gd name="connsiteX60" fmla="*/ 0 w 4762502"/>
              <a:gd name="connsiteY60" fmla="*/ 4089534 h 6858000"/>
              <a:gd name="connsiteX61" fmla="*/ 346624 w 4762502"/>
              <a:gd name="connsiteY61" fmla="*/ 3747264 h 6858000"/>
              <a:gd name="connsiteX62" fmla="*/ 0 w 4762502"/>
              <a:gd name="connsiteY62" fmla="*/ 3402817 h 6858000"/>
              <a:gd name="connsiteX63" fmla="*/ 346624 w 4762502"/>
              <a:gd name="connsiteY63" fmla="*/ 3060605 h 6858000"/>
              <a:gd name="connsiteX64" fmla="*/ 0 w 4762502"/>
              <a:gd name="connsiteY64" fmla="*/ 2716158 h 6858000"/>
              <a:gd name="connsiteX65" fmla="*/ 346624 w 4762502"/>
              <a:gd name="connsiteY65" fmla="*/ 2373945 h 6858000"/>
              <a:gd name="connsiteX66" fmla="*/ 0 w 4762502"/>
              <a:gd name="connsiteY66" fmla="*/ 2029498 h 6858000"/>
              <a:gd name="connsiteX67" fmla="*/ 346624 w 4762502"/>
              <a:gd name="connsiteY67" fmla="*/ 1685051 h 6858000"/>
              <a:gd name="connsiteX68" fmla="*/ 0 w 4762502"/>
              <a:gd name="connsiteY68" fmla="*/ 1340662 h 6858000"/>
              <a:gd name="connsiteX69" fmla="*/ 346624 w 4762502"/>
              <a:gd name="connsiteY69" fmla="*/ 998392 h 6858000"/>
              <a:gd name="connsiteX70" fmla="*/ 0 w 4762502"/>
              <a:gd name="connsiteY70" fmla="*/ 653945 h 6858000"/>
              <a:gd name="connsiteX71" fmla="*/ 346624 w 4762502"/>
              <a:gd name="connsiteY71" fmla="*/ 30955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4762502" h="6858000">
                <a:moveTo>
                  <a:pt x="34892" y="0"/>
                </a:moveTo>
                <a:lnTo>
                  <a:pt x="778914" y="0"/>
                </a:lnTo>
                <a:lnTo>
                  <a:pt x="1013450" y="0"/>
                </a:lnTo>
                <a:lnTo>
                  <a:pt x="1074707" y="0"/>
                </a:lnTo>
                <a:lnTo>
                  <a:pt x="1354413" y="0"/>
                </a:lnTo>
                <a:lnTo>
                  <a:pt x="1541123" y="0"/>
                </a:lnTo>
                <a:lnTo>
                  <a:pt x="1564232" y="0"/>
                </a:lnTo>
                <a:lnTo>
                  <a:pt x="1789824" y="0"/>
                </a:lnTo>
                <a:lnTo>
                  <a:pt x="1913262" y="0"/>
                </a:lnTo>
                <a:lnTo>
                  <a:pt x="1975945" y="0"/>
                </a:lnTo>
                <a:lnTo>
                  <a:pt x="2123081" y="0"/>
                </a:lnTo>
                <a:lnTo>
                  <a:pt x="2176657" y="0"/>
                </a:lnTo>
                <a:lnTo>
                  <a:pt x="2185765" y="0"/>
                </a:lnTo>
                <a:lnTo>
                  <a:pt x="2386476" y="0"/>
                </a:lnTo>
                <a:lnTo>
                  <a:pt x="2534794" y="0"/>
                </a:lnTo>
                <a:lnTo>
                  <a:pt x="2744614" y="0"/>
                </a:lnTo>
                <a:lnTo>
                  <a:pt x="2798190" y="0"/>
                </a:lnTo>
                <a:lnTo>
                  <a:pt x="3008009" y="0"/>
                </a:lnTo>
                <a:lnTo>
                  <a:pt x="3760821" y="0"/>
                </a:lnTo>
                <a:lnTo>
                  <a:pt x="3760822" y="0"/>
                </a:lnTo>
                <a:lnTo>
                  <a:pt x="4066603" y="0"/>
                </a:lnTo>
                <a:lnTo>
                  <a:pt x="4264108" y="0"/>
                </a:lnTo>
                <a:lnTo>
                  <a:pt x="4264109" y="0"/>
                </a:lnTo>
                <a:lnTo>
                  <a:pt x="4473927" y="0"/>
                </a:lnTo>
                <a:lnTo>
                  <a:pt x="4473928" y="0"/>
                </a:lnTo>
                <a:lnTo>
                  <a:pt x="4762502" y="0"/>
                </a:lnTo>
                <a:lnTo>
                  <a:pt x="4762502" y="6858000"/>
                </a:lnTo>
                <a:lnTo>
                  <a:pt x="4473928" y="6858000"/>
                </a:lnTo>
                <a:lnTo>
                  <a:pt x="4473927" y="6858000"/>
                </a:lnTo>
                <a:lnTo>
                  <a:pt x="4264109" y="6858000"/>
                </a:lnTo>
                <a:lnTo>
                  <a:pt x="4264108" y="6858000"/>
                </a:lnTo>
                <a:lnTo>
                  <a:pt x="4066603" y="6858000"/>
                </a:lnTo>
                <a:lnTo>
                  <a:pt x="3760822" y="6858000"/>
                </a:lnTo>
                <a:lnTo>
                  <a:pt x="3760821" y="6858000"/>
                </a:lnTo>
                <a:lnTo>
                  <a:pt x="3008009" y="6858000"/>
                </a:lnTo>
                <a:lnTo>
                  <a:pt x="2798190" y="6858000"/>
                </a:lnTo>
                <a:lnTo>
                  <a:pt x="2744578" y="6858000"/>
                </a:lnTo>
                <a:lnTo>
                  <a:pt x="2534759" y="6858000"/>
                </a:lnTo>
                <a:lnTo>
                  <a:pt x="2386476" y="6858000"/>
                </a:lnTo>
                <a:lnTo>
                  <a:pt x="2185583" y="6858000"/>
                </a:lnTo>
                <a:lnTo>
                  <a:pt x="2176657" y="6858000"/>
                </a:lnTo>
                <a:lnTo>
                  <a:pt x="2123045" y="6858000"/>
                </a:lnTo>
                <a:lnTo>
                  <a:pt x="1975764" y="6858000"/>
                </a:lnTo>
                <a:lnTo>
                  <a:pt x="1913226" y="6858000"/>
                </a:lnTo>
                <a:lnTo>
                  <a:pt x="1789824" y="6858000"/>
                </a:lnTo>
                <a:lnTo>
                  <a:pt x="1564050" y="6858000"/>
                </a:lnTo>
                <a:lnTo>
                  <a:pt x="1541089" y="6858000"/>
                </a:lnTo>
                <a:lnTo>
                  <a:pt x="1354231" y="6858000"/>
                </a:lnTo>
                <a:lnTo>
                  <a:pt x="1074707" y="6858000"/>
                </a:lnTo>
                <a:lnTo>
                  <a:pt x="1013279" y="6858000"/>
                </a:lnTo>
                <a:lnTo>
                  <a:pt x="778914" y="6858000"/>
                </a:lnTo>
                <a:lnTo>
                  <a:pt x="17417" y="6858000"/>
                </a:lnTo>
                <a:lnTo>
                  <a:pt x="0" y="6840583"/>
                </a:lnTo>
                <a:lnTo>
                  <a:pt x="346624" y="6496136"/>
                </a:lnTo>
                <a:lnTo>
                  <a:pt x="0" y="6153866"/>
                </a:lnTo>
                <a:lnTo>
                  <a:pt x="346624" y="5809477"/>
                </a:lnTo>
                <a:lnTo>
                  <a:pt x="0" y="5465030"/>
                </a:lnTo>
                <a:lnTo>
                  <a:pt x="346624" y="5120583"/>
                </a:lnTo>
                <a:lnTo>
                  <a:pt x="0" y="4778371"/>
                </a:lnTo>
                <a:lnTo>
                  <a:pt x="346624" y="4433924"/>
                </a:lnTo>
                <a:lnTo>
                  <a:pt x="0" y="4089534"/>
                </a:lnTo>
                <a:lnTo>
                  <a:pt x="346624" y="3747264"/>
                </a:lnTo>
                <a:lnTo>
                  <a:pt x="0" y="3402817"/>
                </a:lnTo>
                <a:lnTo>
                  <a:pt x="346624" y="3060605"/>
                </a:lnTo>
                <a:lnTo>
                  <a:pt x="0" y="2716158"/>
                </a:lnTo>
                <a:lnTo>
                  <a:pt x="346624" y="2373945"/>
                </a:lnTo>
                <a:lnTo>
                  <a:pt x="0" y="2029498"/>
                </a:lnTo>
                <a:lnTo>
                  <a:pt x="346624" y="1685051"/>
                </a:lnTo>
                <a:lnTo>
                  <a:pt x="0" y="1340662"/>
                </a:lnTo>
                <a:lnTo>
                  <a:pt x="346624" y="998392"/>
                </a:lnTo>
                <a:lnTo>
                  <a:pt x="0" y="653945"/>
                </a:lnTo>
                <a:lnTo>
                  <a:pt x="346624" y="309555"/>
                </a:ln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39750" y="539751"/>
            <a:ext cx="5735639" cy="996948"/>
          </a:xfrm>
          <a:prstGeom prst="rect">
            <a:avLst/>
          </a:prstGeom>
        </p:spPr>
        <p:txBody>
          <a:bodyPr anchor="t"/>
          <a:lstStyle>
            <a:lvl1pPr algn="l">
              <a:defRPr sz="3600"/>
            </a:lvl1pPr>
          </a:lstStyle>
          <a:p>
            <a:r>
              <a:rPr lang="fi-FI" dirty="0"/>
              <a:t>Esittäjän Etunimi Sukunimi</a:t>
            </a:r>
          </a:p>
        </p:txBody>
      </p:sp>
      <p:sp>
        <p:nvSpPr>
          <p:cNvPr id="19" name="Tekstin paikkamerkki 1">
            <a:extLst>
              <a:ext uri="{FF2B5EF4-FFF2-40B4-BE49-F238E27FC236}">
                <a16:creationId xmlns:a16="http://schemas.microsoft.com/office/drawing/2014/main" id="{7C8F5213-A353-F78D-E9D9-78D8BF25F397}"/>
              </a:ext>
            </a:extLst>
          </p:cNvPr>
          <p:cNvSpPr>
            <a:spLocks noGrp="1"/>
          </p:cNvSpPr>
          <p:nvPr>
            <p:ph type="body" sz="quarter" idx="27" hasCustomPrompt="1"/>
          </p:nvPr>
        </p:nvSpPr>
        <p:spPr>
          <a:xfrm>
            <a:off x="539750" y="2032000"/>
            <a:ext cx="5735639" cy="493713"/>
          </a:xfrm>
          <a:noFill/>
        </p:spPr>
        <p:txBody>
          <a:bodyPr lIns="0" tIns="0" rIns="0" anchor="t"/>
          <a:lstStyle>
            <a:lvl1pPr marL="0" indent="0" algn="l">
              <a:spcAft>
                <a:spcPts val="0"/>
              </a:spcAft>
              <a:buNone/>
              <a:defRPr sz="2800" b="0"/>
            </a:lvl1pPr>
          </a:lstStyle>
          <a:p>
            <a:pPr lvl="0"/>
            <a:r>
              <a:rPr lang="fi-FI" dirty="0"/>
              <a:t>titteli​</a:t>
            </a:r>
          </a:p>
        </p:txBody>
      </p:sp>
      <p:sp>
        <p:nvSpPr>
          <p:cNvPr id="9" name="Tekstin paikkamerkki 9">
            <a:extLst>
              <a:ext uri="{FF2B5EF4-FFF2-40B4-BE49-F238E27FC236}">
                <a16:creationId xmlns:a16="http://schemas.microsoft.com/office/drawing/2014/main" id="{D6121315-7906-A251-2FF0-6506F84948C7}"/>
              </a:ext>
            </a:extLst>
          </p:cNvPr>
          <p:cNvSpPr>
            <a:spLocks noGrp="1"/>
          </p:cNvSpPr>
          <p:nvPr>
            <p:ph type="body" sz="quarter" idx="34"/>
          </p:nvPr>
        </p:nvSpPr>
        <p:spPr>
          <a:xfrm>
            <a:off x="539750" y="2773363"/>
            <a:ext cx="5735639" cy="3227387"/>
          </a:xfrm>
        </p:spPr>
        <p:txBody>
          <a:bodyPr/>
          <a:lstStyle>
            <a:lvl1pPr>
              <a:spcBef>
                <a:spcPts val="0"/>
              </a:spcBef>
              <a:defRPr sz="2000"/>
            </a:lvl1pPr>
            <a:lvl2pPr>
              <a:defRPr sz="2000"/>
            </a:lvl2pPr>
            <a:lvl3pPr>
              <a:defRPr sz="1800"/>
            </a:lvl3pPr>
            <a:lvl4pPr>
              <a:defRPr sz="1800"/>
            </a:lvl4pPr>
            <a:lvl5pPr>
              <a:defRPr sz="1800"/>
            </a:lvl5p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fi-FI" dirty="0"/>
          </a:p>
        </p:txBody>
      </p:sp>
      <p:sp>
        <p:nvSpPr>
          <p:cNvPr id="12" name="Alatunnisteen paikkamerkki 11">
            <a:extLst>
              <a:ext uri="{FF2B5EF4-FFF2-40B4-BE49-F238E27FC236}">
                <a16:creationId xmlns:a16="http://schemas.microsoft.com/office/drawing/2014/main" id="{C70C7628-3804-732B-FCD6-3FCF55431AC4}"/>
              </a:ext>
            </a:extLst>
          </p:cNvPr>
          <p:cNvSpPr>
            <a:spLocks noGrp="1"/>
          </p:cNvSpPr>
          <p:nvPr>
            <p:ph type="ftr" sz="quarter" idx="32"/>
          </p:nvPr>
        </p:nvSpPr>
        <p:spPr>
          <a:xfrm>
            <a:off x="2832099" y="6248400"/>
            <a:ext cx="6884989" cy="249238"/>
          </a:xfrm>
        </p:spPr>
        <p:txBody>
          <a:bodyPr/>
          <a:lstStyle>
            <a:lvl1pPr algn="l">
              <a:defRPr/>
            </a:lvl1pPr>
          </a:lstStyle>
          <a:p>
            <a:endParaRPr lang="fi-FI" dirty="0"/>
          </a:p>
        </p:txBody>
      </p:sp>
      <p:sp>
        <p:nvSpPr>
          <p:cNvPr id="11" name="Päivämäärän paikkamerkki 10">
            <a:extLst>
              <a:ext uri="{FF2B5EF4-FFF2-40B4-BE49-F238E27FC236}">
                <a16:creationId xmlns:a16="http://schemas.microsoft.com/office/drawing/2014/main" id="{DC3F5BCF-0FB7-AFDC-2035-97574183C294}"/>
              </a:ext>
            </a:extLst>
          </p:cNvPr>
          <p:cNvSpPr>
            <a:spLocks noGrp="1"/>
          </p:cNvSpPr>
          <p:nvPr>
            <p:ph type="dt" sz="half" idx="3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676F53C9-370F-B254-8ECB-E653FC9D048E}"/>
              </a:ext>
            </a:extLst>
          </p:cNvPr>
          <p:cNvSpPr>
            <a:spLocks noGrp="1"/>
          </p:cNvSpPr>
          <p:nvPr>
            <p:ph type="sldNum" sz="quarter" idx="33"/>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81E43D91-1974-23D0-46BB-A9F52BF9B74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2814801062"/>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Esittelydia 2 C">
    <p:bg>
      <p:bgPr>
        <a:solidFill>
          <a:schemeClr val="bg1"/>
        </a:solidFill>
        <a:effectLst/>
      </p:bgPr>
    </p:bg>
    <p:spTree>
      <p:nvGrpSpPr>
        <p:cNvPr id="1" name=""/>
        <p:cNvGrpSpPr/>
        <p:nvPr/>
      </p:nvGrpSpPr>
      <p:grpSpPr>
        <a:xfrm>
          <a:off x="0" y="0"/>
          <a:ext cx="0" cy="0"/>
          <a:chOff x="0" y="0"/>
          <a:chExt cx="0" cy="0"/>
        </a:xfrm>
      </p:grpSpPr>
      <p:sp>
        <p:nvSpPr>
          <p:cNvPr id="8" name="Kuvan paikkamerkki 7">
            <a:extLst>
              <a:ext uri="{FF2B5EF4-FFF2-40B4-BE49-F238E27FC236}">
                <a16:creationId xmlns:a16="http://schemas.microsoft.com/office/drawing/2014/main" id="{47082F75-A936-0866-5268-A3D28E0BC746}"/>
              </a:ext>
              <a:ext uri="{C183D7F6-B498-43B3-948B-1728B52AA6E4}">
                <adec:decorative xmlns:adec="http://schemas.microsoft.com/office/drawing/2017/decorative" val="1"/>
              </a:ext>
            </a:extLst>
          </p:cNvPr>
          <p:cNvSpPr>
            <a:spLocks noGrp="1"/>
          </p:cNvSpPr>
          <p:nvPr>
            <p:ph type="pic" sz="quarter" idx="17" hasCustomPrompt="1"/>
          </p:nvPr>
        </p:nvSpPr>
        <p:spPr>
          <a:xfrm>
            <a:off x="7429498" y="0"/>
            <a:ext cx="4762502" cy="6858000"/>
          </a:xfrm>
          <a:custGeom>
            <a:avLst/>
            <a:gdLst>
              <a:gd name="connsiteX0" fmla="*/ 1969 w 4762502"/>
              <a:gd name="connsiteY0" fmla="*/ 0 h 6858000"/>
              <a:gd name="connsiteX1" fmla="*/ 759628 w 4762502"/>
              <a:gd name="connsiteY1" fmla="*/ 0 h 6858000"/>
              <a:gd name="connsiteX2" fmla="*/ 863058 w 4762502"/>
              <a:gd name="connsiteY2" fmla="*/ 0 h 6858000"/>
              <a:gd name="connsiteX3" fmla="*/ 1103127 w 4762502"/>
              <a:gd name="connsiteY3" fmla="*/ 0 h 6858000"/>
              <a:gd name="connsiteX4" fmla="*/ 1200278 w 4762502"/>
              <a:gd name="connsiteY4" fmla="*/ 0 h 6858000"/>
              <a:gd name="connsiteX5" fmla="*/ 1335701 w 4762502"/>
              <a:gd name="connsiteY5" fmla="*/ 0 h 6858000"/>
              <a:gd name="connsiteX6" fmla="*/ 1502478 w 4762502"/>
              <a:gd name="connsiteY6" fmla="*/ 0 h 6858000"/>
              <a:gd name="connsiteX7" fmla="*/ 1574199 w 4762502"/>
              <a:gd name="connsiteY7" fmla="*/ 0 h 6858000"/>
              <a:gd name="connsiteX8" fmla="*/ 1607215 w 4762502"/>
              <a:gd name="connsiteY8" fmla="*/ 0 h 6858000"/>
              <a:gd name="connsiteX9" fmla="*/ 1729330 w 4762502"/>
              <a:gd name="connsiteY9" fmla="*/ 0 h 6858000"/>
              <a:gd name="connsiteX10" fmla="*/ 1742547 w 4762502"/>
              <a:gd name="connsiteY10" fmla="*/ 0 h 6858000"/>
              <a:gd name="connsiteX11" fmla="*/ 1803848 w 4762502"/>
              <a:gd name="connsiteY11" fmla="*/ 0 h 6858000"/>
              <a:gd name="connsiteX12" fmla="*/ 1814268 w 4762502"/>
              <a:gd name="connsiteY12" fmla="*/ 0 h 6858000"/>
              <a:gd name="connsiteX13" fmla="*/ 1939660 w 4762502"/>
              <a:gd name="connsiteY13" fmla="*/ 0 h 6858000"/>
              <a:gd name="connsiteX14" fmla="*/ 2043917 w 4762502"/>
              <a:gd name="connsiteY14" fmla="*/ 0 h 6858000"/>
              <a:gd name="connsiteX15" fmla="*/ 2213619 w 4762502"/>
              <a:gd name="connsiteY15" fmla="*/ 0 h 6858000"/>
              <a:gd name="connsiteX16" fmla="*/ 2453688 w 4762502"/>
              <a:gd name="connsiteY16" fmla="*/ 0 h 6858000"/>
              <a:gd name="connsiteX17" fmla="*/ 2514989 w 4762502"/>
              <a:gd name="connsiteY17" fmla="*/ 0 h 6858000"/>
              <a:gd name="connsiteX18" fmla="*/ 2755058 w 4762502"/>
              <a:gd name="connsiteY18" fmla="*/ 0 h 6858000"/>
              <a:gd name="connsiteX19" fmla="*/ 3511550 w 4762502"/>
              <a:gd name="connsiteY19" fmla="*/ 0 h 6858000"/>
              <a:gd name="connsiteX20" fmla="*/ 3759002 w 4762502"/>
              <a:gd name="connsiteY20" fmla="*/ 0 h 6858000"/>
              <a:gd name="connsiteX21" fmla="*/ 3759003 w 4762502"/>
              <a:gd name="connsiteY21" fmla="*/ 0 h 6858000"/>
              <a:gd name="connsiteX22" fmla="*/ 3759004 w 4762502"/>
              <a:gd name="connsiteY22" fmla="*/ 0 h 6858000"/>
              <a:gd name="connsiteX23" fmla="*/ 4067111 w 4762502"/>
              <a:gd name="connsiteY23" fmla="*/ 0 h 6858000"/>
              <a:gd name="connsiteX24" fmla="*/ 4192252 w 4762502"/>
              <a:gd name="connsiteY24" fmla="*/ 0 h 6858000"/>
              <a:gd name="connsiteX25" fmla="*/ 4192253 w 4762502"/>
              <a:gd name="connsiteY25" fmla="*/ 0 h 6858000"/>
              <a:gd name="connsiteX26" fmla="*/ 4192254 w 4762502"/>
              <a:gd name="connsiteY26" fmla="*/ 0 h 6858000"/>
              <a:gd name="connsiteX27" fmla="*/ 4432322 w 4762502"/>
              <a:gd name="connsiteY27" fmla="*/ 0 h 6858000"/>
              <a:gd name="connsiteX28" fmla="*/ 4432323 w 4762502"/>
              <a:gd name="connsiteY28" fmla="*/ 0 h 6858000"/>
              <a:gd name="connsiteX29" fmla="*/ 4432324 w 4762502"/>
              <a:gd name="connsiteY29" fmla="*/ 0 h 6858000"/>
              <a:gd name="connsiteX30" fmla="*/ 4762502 w 4762502"/>
              <a:gd name="connsiteY30" fmla="*/ 0 h 6858000"/>
              <a:gd name="connsiteX31" fmla="*/ 4762502 w 4762502"/>
              <a:gd name="connsiteY31" fmla="*/ 6858000 h 6858000"/>
              <a:gd name="connsiteX32" fmla="*/ 4432324 w 4762502"/>
              <a:gd name="connsiteY32" fmla="*/ 6858000 h 6858000"/>
              <a:gd name="connsiteX33" fmla="*/ 4432323 w 4762502"/>
              <a:gd name="connsiteY33" fmla="*/ 6858000 h 6858000"/>
              <a:gd name="connsiteX34" fmla="*/ 4432322 w 4762502"/>
              <a:gd name="connsiteY34" fmla="*/ 6858000 h 6858000"/>
              <a:gd name="connsiteX35" fmla="*/ 4192254 w 4762502"/>
              <a:gd name="connsiteY35" fmla="*/ 6858000 h 6858000"/>
              <a:gd name="connsiteX36" fmla="*/ 4192253 w 4762502"/>
              <a:gd name="connsiteY36" fmla="*/ 6858000 h 6858000"/>
              <a:gd name="connsiteX37" fmla="*/ 4192252 w 4762502"/>
              <a:gd name="connsiteY37" fmla="*/ 6858000 h 6858000"/>
              <a:gd name="connsiteX38" fmla="*/ 4067111 w 4762502"/>
              <a:gd name="connsiteY38" fmla="*/ 6858000 h 6858000"/>
              <a:gd name="connsiteX39" fmla="*/ 3759004 w 4762502"/>
              <a:gd name="connsiteY39" fmla="*/ 6858000 h 6858000"/>
              <a:gd name="connsiteX40" fmla="*/ 3759003 w 4762502"/>
              <a:gd name="connsiteY40" fmla="*/ 6858000 h 6858000"/>
              <a:gd name="connsiteX41" fmla="*/ 3759002 w 4762502"/>
              <a:gd name="connsiteY41" fmla="*/ 6858000 h 6858000"/>
              <a:gd name="connsiteX42" fmla="*/ 3511550 w 4762502"/>
              <a:gd name="connsiteY42" fmla="*/ 6858000 h 6858000"/>
              <a:gd name="connsiteX43" fmla="*/ 2755058 w 4762502"/>
              <a:gd name="connsiteY43" fmla="*/ 6858000 h 6858000"/>
              <a:gd name="connsiteX44" fmla="*/ 2514989 w 4762502"/>
              <a:gd name="connsiteY44" fmla="*/ 6858000 h 6858000"/>
              <a:gd name="connsiteX45" fmla="*/ 2453648 w 4762502"/>
              <a:gd name="connsiteY45" fmla="*/ 6858000 h 6858000"/>
              <a:gd name="connsiteX46" fmla="*/ 2213578 w 4762502"/>
              <a:gd name="connsiteY46" fmla="*/ 6858000 h 6858000"/>
              <a:gd name="connsiteX47" fmla="*/ 2043917 w 4762502"/>
              <a:gd name="connsiteY47" fmla="*/ 6858000 h 6858000"/>
              <a:gd name="connsiteX48" fmla="*/ 1939660 w 4762502"/>
              <a:gd name="connsiteY48" fmla="*/ 6858000 h 6858000"/>
              <a:gd name="connsiteX49" fmla="*/ 1814060 w 4762502"/>
              <a:gd name="connsiteY49" fmla="*/ 6858000 h 6858000"/>
              <a:gd name="connsiteX50" fmla="*/ 1803848 w 4762502"/>
              <a:gd name="connsiteY50" fmla="*/ 6858000 h 6858000"/>
              <a:gd name="connsiteX51" fmla="*/ 1742506 w 4762502"/>
              <a:gd name="connsiteY51" fmla="*/ 6858000 h 6858000"/>
              <a:gd name="connsiteX52" fmla="*/ 1729330 w 4762502"/>
              <a:gd name="connsiteY52" fmla="*/ 6858000 h 6858000"/>
              <a:gd name="connsiteX53" fmla="*/ 1607215 w 4762502"/>
              <a:gd name="connsiteY53" fmla="*/ 6858000 h 6858000"/>
              <a:gd name="connsiteX54" fmla="*/ 1573991 w 4762502"/>
              <a:gd name="connsiteY54" fmla="*/ 6858000 h 6858000"/>
              <a:gd name="connsiteX55" fmla="*/ 1502437 w 4762502"/>
              <a:gd name="connsiteY55" fmla="*/ 6858000 h 6858000"/>
              <a:gd name="connsiteX56" fmla="*/ 1335664 w 4762502"/>
              <a:gd name="connsiteY56" fmla="*/ 6858000 h 6858000"/>
              <a:gd name="connsiteX57" fmla="*/ 1187852 w 4762502"/>
              <a:gd name="connsiteY57" fmla="*/ 6858000 h 6858000"/>
              <a:gd name="connsiteX58" fmla="*/ 1102919 w 4762502"/>
              <a:gd name="connsiteY58" fmla="*/ 6858000 h 6858000"/>
              <a:gd name="connsiteX59" fmla="*/ 862850 w 4762502"/>
              <a:gd name="connsiteY59" fmla="*/ 6858000 h 6858000"/>
              <a:gd name="connsiteX60" fmla="*/ 759441 w 4762502"/>
              <a:gd name="connsiteY60" fmla="*/ 6858000 h 6858000"/>
              <a:gd name="connsiteX61" fmla="*/ 127 w 4762502"/>
              <a:gd name="connsiteY61" fmla="*/ 6858000 h 6858000"/>
              <a:gd name="connsiteX62" fmla="*/ 0 w 4762502"/>
              <a:gd name="connsiteY62" fmla="*/ 6857937 h 6858000"/>
              <a:gd name="connsiteX63" fmla="*/ 265367 w 4762502"/>
              <a:gd name="connsiteY63" fmla="*/ 6477127 h 6858000"/>
              <a:gd name="connsiteX64" fmla="*/ 0 w 4762502"/>
              <a:gd name="connsiteY64" fmla="*/ 6096318 h 6858000"/>
              <a:gd name="connsiteX65" fmla="*/ 265367 w 4762502"/>
              <a:gd name="connsiteY65" fmla="*/ 5715508 h 6858000"/>
              <a:gd name="connsiteX66" fmla="*/ 0 w 4762502"/>
              <a:gd name="connsiteY66" fmla="*/ 5334699 h 6858000"/>
              <a:gd name="connsiteX67" fmla="*/ 265367 w 4762502"/>
              <a:gd name="connsiteY67" fmla="*/ 4953889 h 6858000"/>
              <a:gd name="connsiteX68" fmla="*/ 0 w 4762502"/>
              <a:gd name="connsiteY68" fmla="*/ 4573080 h 6858000"/>
              <a:gd name="connsiteX69" fmla="*/ 265367 w 4762502"/>
              <a:gd name="connsiteY69" fmla="*/ 4192270 h 6858000"/>
              <a:gd name="connsiteX70" fmla="*/ 0 w 4762502"/>
              <a:gd name="connsiteY70" fmla="*/ 3811461 h 6858000"/>
              <a:gd name="connsiteX71" fmla="*/ 265367 w 4762502"/>
              <a:gd name="connsiteY71" fmla="*/ 3430651 h 6858000"/>
              <a:gd name="connsiteX72" fmla="*/ 0 w 4762502"/>
              <a:gd name="connsiteY72" fmla="*/ 3049778 h 6858000"/>
              <a:gd name="connsiteX73" fmla="*/ 265367 w 4762502"/>
              <a:gd name="connsiteY73" fmla="*/ 2668969 h 6858000"/>
              <a:gd name="connsiteX74" fmla="*/ 0 w 4762502"/>
              <a:gd name="connsiteY74" fmla="*/ 2288159 h 6858000"/>
              <a:gd name="connsiteX75" fmla="*/ 265367 w 4762502"/>
              <a:gd name="connsiteY75" fmla="*/ 1907350 h 6858000"/>
              <a:gd name="connsiteX76" fmla="*/ 0 w 4762502"/>
              <a:gd name="connsiteY76" fmla="*/ 1526540 h 6858000"/>
              <a:gd name="connsiteX77" fmla="*/ 265367 w 4762502"/>
              <a:gd name="connsiteY77" fmla="*/ 1145731 h 6858000"/>
              <a:gd name="connsiteX78" fmla="*/ 0 w 4762502"/>
              <a:gd name="connsiteY78" fmla="*/ 764921 h 6858000"/>
              <a:gd name="connsiteX79" fmla="*/ 265367 w 4762502"/>
              <a:gd name="connsiteY79" fmla="*/ 384112 h 6858000"/>
              <a:gd name="connsiteX80" fmla="*/ 0 w 4762502"/>
              <a:gd name="connsiteY80" fmla="*/ 826 h 6858000"/>
              <a:gd name="connsiteX81" fmla="*/ 1969 w 4762502"/>
              <a:gd name="connsiteY81"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4762502" h="6858000">
                <a:moveTo>
                  <a:pt x="1969" y="0"/>
                </a:moveTo>
                <a:lnTo>
                  <a:pt x="759628" y="0"/>
                </a:lnTo>
                <a:lnTo>
                  <a:pt x="863058" y="0"/>
                </a:lnTo>
                <a:lnTo>
                  <a:pt x="1103127" y="0"/>
                </a:lnTo>
                <a:lnTo>
                  <a:pt x="1200278" y="0"/>
                </a:lnTo>
                <a:lnTo>
                  <a:pt x="1335701" y="0"/>
                </a:lnTo>
                <a:lnTo>
                  <a:pt x="1502478" y="0"/>
                </a:lnTo>
                <a:lnTo>
                  <a:pt x="1574199" y="0"/>
                </a:lnTo>
                <a:lnTo>
                  <a:pt x="1607215" y="0"/>
                </a:lnTo>
                <a:lnTo>
                  <a:pt x="1729330" y="0"/>
                </a:lnTo>
                <a:lnTo>
                  <a:pt x="1742547" y="0"/>
                </a:lnTo>
                <a:lnTo>
                  <a:pt x="1803848" y="0"/>
                </a:lnTo>
                <a:lnTo>
                  <a:pt x="1814268" y="0"/>
                </a:lnTo>
                <a:lnTo>
                  <a:pt x="1939660" y="0"/>
                </a:lnTo>
                <a:lnTo>
                  <a:pt x="2043917" y="0"/>
                </a:lnTo>
                <a:lnTo>
                  <a:pt x="2213619" y="0"/>
                </a:lnTo>
                <a:lnTo>
                  <a:pt x="2453688" y="0"/>
                </a:lnTo>
                <a:lnTo>
                  <a:pt x="2514989" y="0"/>
                </a:lnTo>
                <a:lnTo>
                  <a:pt x="2755058" y="0"/>
                </a:lnTo>
                <a:lnTo>
                  <a:pt x="3511550" y="0"/>
                </a:lnTo>
                <a:lnTo>
                  <a:pt x="3759002" y="0"/>
                </a:lnTo>
                <a:lnTo>
                  <a:pt x="3759003" y="0"/>
                </a:lnTo>
                <a:lnTo>
                  <a:pt x="3759004" y="0"/>
                </a:lnTo>
                <a:lnTo>
                  <a:pt x="4067111" y="0"/>
                </a:lnTo>
                <a:lnTo>
                  <a:pt x="4192252" y="0"/>
                </a:lnTo>
                <a:lnTo>
                  <a:pt x="4192253" y="0"/>
                </a:lnTo>
                <a:lnTo>
                  <a:pt x="4192254" y="0"/>
                </a:lnTo>
                <a:lnTo>
                  <a:pt x="4432322" y="0"/>
                </a:lnTo>
                <a:lnTo>
                  <a:pt x="4432323" y="0"/>
                </a:lnTo>
                <a:lnTo>
                  <a:pt x="4432324" y="0"/>
                </a:lnTo>
                <a:lnTo>
                  <a:pt x="4762502" y="0"/>
                </a:lnTo>
                <a:lnTo>
                  <a:pt x="4762502" y="6858000"/>
                </a:lnTo>
                <a:lnTo>
                  <a:pt x="4432324" y="6858000"/>
                </a:lnTo>
                <a:lnTo>
                  <a:pt x="4432323" y="6858000"/>
                </a:lnTo>
                <a:lnTo>
                  <a:pt x="4432322" y="6858000"/>
                </a:lnTo>
                <a:lnTo>
                  <a:pt x="4192254" y="6858000"/>
                </a:lnTo>
                <a:lnTo>
                  <a:pt x="4192253" y="6858000"/>
                </a:lnTo>
                <a:lnTo>
                  <a:pt x="4192252" y="6858000"/>
                </a:lnTo>
                <a:lnTo>
                  <a:pt x="4067111" y="6858000"/>
                </a:lnTo>
                <a:lnTo>
                  <a:pt x="3759004" y="6858000"/>
                </a:lnTo>
                <a:lnTo>
                  <a:pt x="3759003" y="6858000"/>
                </a:lnTo>
                <a:lnTo>
                  <a:pt x="3759002" y="6858000"/>
                </a:lnTo>
                <a:lnTo>
                  <a:pt x="3511550" y="6858000"/>
                </a:lnTo>
                <a:lnTo>
                  <a:pt x="2755058" y="6858000"/>
                </a:lnTo>
                <a:lnTo>
                  <a:pt x="2514989" y="6858000"/>
                </a:lnTo>
                <a:lnTo>
                  <a:pt x="2453648" y="6858000"/>
                </a:lnTo>
                <a:lnTo>
                  <a:pt x="2213578" y="6858000"/>
                </a:lnTo>
                <a:lnTo>
                  <a:pt x="2043917" y="6858000"/>
                </a:lnTo>
                <a:lnTo>
                  <a:pt x="1939660" y="6858000"/>
                </a:lnTo>
                <a:lnTo>
                  <a:pt x="1814060" y="6858000"/>
                </a:lnTo>
                <a:lnTo>
                  <a:pt x="1803848" y="6858000"/>
                </a:lnTo>
                <a:lnTo>
                  <a:pt x="1742506" y="6858000"/>
                </a:lnTo>
                <a:lnTo>
                  <a:pt x="1729330" y="6858000"/>
                </a:lnTo>
                <a:lnTo>
                  <a:pt x="1607215" y="6858000"/>
                </a:lnTo>
                <a:lnTo>
                  <a:pt x="1573991" y="6858000"/>
                </a:lnTo>
                <a:lnTo>
                  <a:pt x="1502437" y="6858000"/>
                </a:lnTo>
                <a:lnTo>
                  <a:pt x="1335664" y="6858000"/>
                </a:lnTo>
                <a:lnTo>
                  <a:pt x="1187852" y="6858000"/>
                </a:lnTo>
                <a:lnTo>
                  <a:pt x="1102919" y="6858000"/>
                </a:lnTo>
                <a:lnTo>
                  <a:pt x="862850" y="6858000"/>
                </a:lnTo>
                <a:lnTo>
                  <a:pt x="759441" y="6858000"/>
                </a:lnTo>
                <a:lnTo>
                  <a:pt x="127" y="6858000"/>
                </a:lnTo>
                <a:cubicBezTo>
                  <a:pt x="127" y="6858000"/>
                  <a:pt x="64" y="6857937"/>
                  <a:pt x="0" y="6857937"/>
                </a:cubicBezTo>
                <a:cubicBezTo>
                  <a:pt x="157226" y="6796532"/>
                  <a:pt x="265367" y="6649085"/>
                  <a:pt x="265367" y="6477127"/>
                </a:cubicBezTo>
                <a:cubicBezTo>
                  <a:pt x="265367" y="6305169"/>
                  <a:pt x="154813" y="6160199"/>
                  <a:pt x="0" y="6096318"/>
                </a:cubicBezTo>
                <a:cubicBezTo>
                  <a:pt x="157226" y="6034913"/>
                  <a:pt x="265367" y="5887466"/>
                  <a:pt x="265367" y="5715508"/>
                </a:cubicBezTo>
                <a:cubicBezTo>
                  <a:pt x="265367" y="5543550"/>
                  <a:pt x="154813" y="5398580"/>
                  <a:pt x="0" y="5334699"/>
                </a:cubicBezTo>
                <a:cubicBezTo>
                  <a:pt x="157226" y="5273231"/>
                  <a:pt x="265367" y="5125847"/>
                  <a:pt x="265367" y="4953889"/>
                </a:cubicBezTo>
                <a:cubicBezTo>
                  <a:pt x="265367" y="4781931"/>
                  <a:pt x="154813" y="4636961"/>
                  <a:pt x="0" y="4573080"/>
                </a:cubicBezTo>
                <a:cubicBezTo>
                  <a:pt x="157226" y="4511612"/>
                  <a:pt x="265367" y="4364228"/>
                  <a:pt x="265367" y="4192270"/>
                </a:cubicBezTo>
                <a:cubicBezTo>
                  <a:pt x="265367" y="4020312"/>
                  <a:pt x="154813" y="3875341"/>
                  <a:pt x="0" y="3811461"/>
                </a:cubicBezTo>
                <a:cubicBezTo>
                  <a:pt x="157226" y="3749993"/>
                  <a:pt x="265367" y="3602609"/>
                  <a:pt x="265367" y="3430651"/>
                </a:cubicBezTo>
                <a:cubicBezTo>
                  <a:pt x="265367" y="3258693"/>
                  <a:pt x="154813" y="3113659"/>
                  <a:pt x="0" y="3049778"/>
                </a:cubicBezTo>
                <a:cubicBezTo>
                  <a:pt x="157226" y="2988374"/>
                  <a:pt x="265367" y="2840990"/>
                  <a:pt x="265367" y="2668969"/>
                </a:cubicBezTo>
                <a:cubicBezTo>
                  <a:pt x="265367" y="2496947"/>
                  <a:pt x="154813" y="2352040"/>
                  <a:pt x="0" y="2288159"/>
                </a:cubicBezTo>
                <a:cubicBezTo>
                  <a:pt x="157226" y="2226755"/>
                  <a:pt x="265367" y="2079371"/>
                  <a:pt x="265367" y="1907350"/>
                </a:cubicBezTo>
                <a:cubicBezTo>
                  <a:pt x="265367" y="1735328"/>
                  <a:pt x="154813" y="1590421"/>
                  <a:pt x="0" y="1526540"/>
                </a:cubicBezTo>
                <a:cubicBezTo>
                  <a:pt x="157226" y="1465136"/>
                  <a:pt x="265367" y="1317752"/>
                  <a:pt x="265367" y="1145731"/>
                </a:cubicBezTo>
                <a:cubicBezTo>
                  <a:pt x="265367" y="973709"/>
                  <a:pt x="154813" y="828802"/>
                  <a:pt x="0" y="764921"/>
                </a:cubicBezTo>
                <a:cubicBezTo>
                  <a:pt x="157226" y="703517"/>
                  <a:pt x="265367" y="556070"/>
                  <a:pt x="265367" y="384112"/>
                </a:cubicBezTo>
                <a:cubicBezTo>
                  <a:pt x="265367" y="212154"/>
                  <a:pt x="154813" y="64706"/>
                  <a:pt x="0" y="826"/>
                </a:cubicBezTo>
                <a:cubicBezTo>
                  <a:pt x="635" y="572"/>
                  <a:pt x="1334" y="318"/>
                  <a:pt x="1969" y="0"/>
                </a:cubicBezTo>
                <a:close/>
              </a:path>
            </a:pathLst>
          </a:custGeom>
          <a:noFill/>
        </p:spPr>
        <p:txBody>
          <a:bodyPr wrap="square" lIns="360000" tIns="540000" rIns="540000" anchor="t" anchorCtr="0">
            <a:noAutofit/>
          </a:bodyPr>
          <a:lstStyle>
            <a:lvl1pPr marL="0" indent="0" algn="ctr">
              <a:buNone/>
              <a:defRPr sz="1400">
                <a:solidFill>
                  <a:schemeClr val="tx2"/>
                </a:solidFill>
              </a:defRPr>
            </a:lvl1pPr>
          </a:lstStyle>
          <a:p>
            <a:r>
              <a:rPr lang="fi-FI" dirty="0"/>
              <a:t>Lisää kuva napsauttamalla kuvaketta. Lisää kuvaajan nimi sivulle ilman aineistopankin nimeä muodossa ”Kuva: Kuvaajan nimi” tai erilliselle sivulle.</a:t>
            </a:r>
            <a:br>
              <a:rPr lang="fi-FI" dirty="0"/>
            </a:br>
            <a:r>
              <a:rPr lang="fi-FI" dirty="0"/>
              <a:t>Alt-tekstin lisäys: Valitse kuva &gt; Vaihtoehtoinen teksti.</a:t>
            </a:r>
            <a:br>
              <a:rPr lang="fi-FI" dirty="0"/>
            </a:br>
            <a:r>
              <a:rPr lang="fi-FI" dirty="0"/>
              <a:t>Merkintä koristeelliseksi &gt; Merkitse koristeelliseksi.</a:t>
            </a:r>
            <a:br>
              <a:rPr lang="fi-FI" dirty="0"/>
            </a:br>
            <a:r>
              <a:rPr lang="fi-FI" dirty="0"/>
              <a:t>Taustavärin vaihto: Muotoile tausta.</a:t>
            </a:r>
          </a:p>
        </p:txBody>
      </p:sp>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39750" y="539751"/>
            <a:ext cx="5735639" cy="996948"/>
          </a:xfrm>
          <a:prstGeom prst="rect">
            <a:avLst/>
          </a:prstGeom>
        </p:spPr>
        <p:txBody>
          <a:bodyPr anchor="t"/>
          <a:lstStyle>
            <a:lvl1pPr algn="l">
              <a:defRPr sz="3600"/>
            </a:lvl1pPr>
          </a:lstStyle>
          <a:p>
            <a:r>
              <a:rPr lang="fi-FI" dirty="0"/>
              <a:t>Esittäjän Etunimi Sukunimi</a:t>
            </a:r>
          </a:p>
        </p:txBody>
      </p:sp>
      <p:sp>
        <p:nvSpPr>
          <p:cNvPr id="19" name="Tekstin paikkamerkki 1">
            <a:extLst>
              <a:ext uri="{FF2B5EF4-FFF2-40B4-BE49-F238E27FC236}">
                <a16:creationId xmlns:a16="http://schemas.microsoft.com/office/drawing/2014/main" id="{7C8F5213-A353-F78D-E9D9-78D8BF25F397}"/>
              </a:ext>
            </a:extLst>
          </p:cNvPr>
          <p:cNvSpPr>
            <a:spLocks noGrp="1"/>
          </p:cNvSpPr>
          <p:nvPr>
            <p:ph type="body" sz="quarter" idx="27" hasCustomPrompt="1"/>
          </p:nvPr>
        </p:nvSpPr>
        <p:spPr>
          <a:xfrm>
            <a:off x="539750" y="2032000"/>
            <a:ext cx="5735639" cy="493713"/>
          </a:xfrm>
          <a:noFill/>
        </p:spPr>
        <p:txBody>
          <a:bodyPr lIns="0" tIns="0" rIns="0" anchor="t"/>
          <a:lstStyle>
            <a:lvl1pPr marL="0" indent="0" algn="l">
              <a:spcAft>
                <a:spcPts val="0"/>
              </a:spcAft>
              <a:buNone/>
              <a:defRPr sz="2800" b="0"/>
            </a:lvl1pPr>
          </a:lstStyle>
          <a:p>
            <a:pPr lvl="0"/>
            <a:r>
              <a:rPr lang="fi-FI" dirty="0"/>
              <a:t>titteli​</a:t>
            </a:r>
          </a:p>
        </p:txBody>
      </p:sp>
      <p:sp>
        <p:nvSpPr>
          <p:cNvPr id="9" name="Tekstin paikkamerkki 9">
            <a:extLst>
              <a:ext uri="{FF2B5EF4-FFF2-40B4-BE49-F238E27FC236}">
                <a16:creationId xmlns:a16="http://schemas.microsoft.com/office/drawing/2014/main" id="{E6363B78-9C66-088F-44F1-EB61198BEB0F}"/>
              </a:ext>
            </a:extLst>
          </p:cNvPr>
          <p:cNvSpPr>
            <a:spLocks noGrp="1"/>
          </p:cNvSpPr>
          <p:nvPr>
            <p:ph type="body" sz="quarter" idx="34"/>
          </p:nvPr>
        </p:nvSpPr>
        <p:spPr>
          <a:xfrm>
            <a:off x="539750" y="2773363"/>
            <a:ext cx="5735639" cy="3227387"/>
          </a:xfrm>
        </p:spPr>
        <p:txBody>
          <a:bodyPr/>
          <a:lstStyle>
            <a:lvl1pPr>
              <a:spcBef>
                <a:spcPts val="0"/>
              </a:spcBef>
              <a:defRPr sz="2000"/>
            </a:lvl1pPr>
            <a:lvl2pPr>
              <a:defRPr sz="2000"/>
            </a:lvl2pPr>
            <a:lvl3pPr>
              <a:defRPr sz="1800"/>
            </a:lvl3pPr>
            <a:lvl4pPr>
              <a:defRPr sz="1800"/>
            </a:lvl4pPr>
            <a:lvl5pPr>
              <a:defRPr sz="1800"/>
            </a:lvl5p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fi-FI" dirty="0"/>
          </a:p>
        </p:txBody>
      </p:sp>
      <p:sp>
        <p:nvSpPr>
          <p:cNvPr id="12" name="Alatunnisteen paikkamerkki 11">
            <a:extLst>
              <a:ext uri="{FF2B5EF4-FFF2-40B4-BE49-F238E27FC236}">
                <a16:creationId xmlns:a16="http://schemas.microsoft.com/office/drawing/2014/main" id="{C70C7628-3804-732B-FCD6-3FCF55431AC4}"/>
              </a:ext>
            </a:extLst>
          </p:cNvPr>
          <p:cNvSpPr>
            <a:spLocks noGrp="1"/>
          </p:cNvSpPr>
          <p:nvPr>
            <p:ph type="ftr" sz="quarter" idx="32"/>
          </p:nvPr>
        </p:nvSpPr>
        <p:spPr>
          <a:xfrm>
            <a:off x="2832099" y="6248400"/>
            <a:ext cx="6884989" cy="249238"/>
          </a:xfrm>
        </p:spPr>
        <p:txBody>
          <a:bodyPr/>
          <a:lstStyle>
            <a:lvl1pPr algn="l">
              <a:defRPr/>
            </a:lvl1pPr>
          </a:lstStyle>
          <a:p>
            <a:endParaRPr lang="fi-FI" dirty="0"/>
          </a:p>
        </p:txBody>
      </p:sp>
      <p:sp>
        <p:nvSpPr>
          <p:cNvPr id="11" name="Päivämäärän paikkamerkki 10">
            <a:extLst>
              <a:ext uri="{FF2B5EF4-FFF2-40B4-BE49-F238E27FC236}">
                <a16:creationId xmlns:a16="http://schemas.microsoft.com/office/drawing/2014/main" id="{DC3F5BCF-0FB7-AFDC-2035-97574183C294}"/>
              </a:ext>
            </a:extLst>
          </p:cNvPr>
          <p:cNvSpPr>
            <a:spLocks noGrp="1"/>
          </p:cNvSpPr>
          <p:nvPr>
            <p:ph type="dt" sz="half" idx="31"/>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676F53C9-370F-B254-8ECB-E653FC9D048E}"/>
              </a:ext>
            </a:extLst>
          </p:cNvPr>
          <p:cNvSpPr>
            <a:spLocks noGrp="1"/>
          </p:cNvSpPr>
          <p:nvPr>
            <p:ph type="sldNum" sz="quarter" idx="33"/>
          </p:nvPr>
        </p:nvSpPr>
        <p:spPr/>
        <p:txBody>
          <a:bodyPr/>
          <a:lstStyle/>
          <a:p>
            <a:fld id="{A9494116-C6F5-466F-B5C1-BBB074CB17FC}" type="slidenum">
              <a:rPr lang="fi-FI" smtClean="0"/>
              <a:pPr/>
              <a:t>‹#›</a:t>
            </a:fld>
            <a:endParaRPr lang="fi-FI" dirty="0"/>
          </a:p>
        </p:txBody>
      </p:sp>
      <p:sp>
        <p:nvSpPr>
          <p:cNvPr id="5" name="Logo">
            <a:extLst>
              <a:ext uri="{FF2B5EF4-FFF2-40B4-BE49-F238E27FC236}">
                <a16:creationId xmlns:a16="http://schemas.microsoft.com/office/drawing/2014/main" id="{81E43D91-1974-23D0-46BB-A9F52BF9B74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4024236077"/>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Esittelydia 2 D">
    <p:bg>
      <p:bgPr>
        <a:solidFill>
          <a:schemeClr val="bg1"/>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47D12-3A4A-FF20-A74B-9C431FE253B2}"/>
              </a:ext>
            </a:extLst>
          </p:cNvPr>
          <p:cNvSpPr>
            <a:spLocks noGrp="1"/>
          </p:cNvSpPr>
          <p:nvPr>
            <p:ph type="title" hasCustomPrompt="1"/>
          </p:nvPr>
        </p:nvSpPr>
        <p:spPr>
          <a:xfrm>
            <a:off x="539750" y="539750"/>
            <a:ext cx="5729289" cy="996950"/>
          </a:xfrm>
          <a:prstGeom prst="rect">
            <a:avLst/>
          </a:prstGeom>
        </p:spPr>
        <p:txBody>
          <a:bodyPr anchor="t"/>
          <a:lstStyle>
            <a:lvl1pPr algn="l">
              <a:defRPr sz="3600"/>
            </a:lvl1pPr>
          </a:lstStyle>
          <a:p>
            <a:r>
              <a:rPr lang="fi-FI" dirty="0"/>
              <a:t>Esittäjän Etunimi Sukunimi</a:t>
            </a:r>
          </a:p>
        </p:txBody>
      </p:sp>
      <p:sp>
        <p:nvSpPr>
          <p:cNvPr id="19" name="Tekstin paikkamerkki 1">
            <a:extLst>
              <a:ext uri="{FF2B5EF4-FFF2-40B4-BE49-F238E27FC236}">
                <a16:creationId xmlns:a16="http://schemas.microsoft.com/office/drawing/2014/main" id="{7C8F5213-A353-F78D-E9D9-78D8BF25F397}"/>
              </a:ext>
            </a:extLst>
          </p:cNvPr>
          <p:cNvSpPr>
            <a:spLocks noGrp="1"/>
          </p:cNvSpPr>
          <p:nvPr>
            <p:ph type="body" sz="quarter" idx="27" hasCustomPrompt="1"/>
          </p:nvPr>
        </p:nvSpPr>
        <p:spPr>
          <a:xfrm>
            <a:off x="539750" y="2032000"/>
            <a:ext cx="5735641" cy="493713"/>
          </a:xfrm>
          <a:noFill/>
        </p:spPr>
        <p:txBody>
          <a:bodyPr lIns="0" tIns="0" rIns="0" anchor="t"/>
          <a:lstStyle>
            <a:lvl1pPr marL="0" indent="0" algn="l">
              <a:spcAft>
                <a:spcPts val="0"/>
              </a:spcAft>
              <a:buNone/>
              <a:defRPr sz="2800" b="0"/>
            </a:lvl1pPr>
          </a:lstStyle>
          <a:p>
            <a:pPr lvl="0"/>
            <a:r>
              <a:rPr lang="fi-FI" dirty="0"/>
              <a:t>titteli​</a:t>
            </a:r>
          </a:p>
        </p:txBody>
      </p:sp>
      <p:sp>
        <p:nvSpPr>
          <p:cNvPr id="5" name="Tekstin paikkamerkki 9">
            <a:extLst>
              <a:ext uri="{FF2B5EF4-FFF2-40B4-BE49-F238E27FC236}">
                <a16:creationId xmlns:a16="http://schemas.microsoft.com/office/drawing/2014/main" id="{1DD4DAB4-72B7-F08A-D95D-14679031F3AD}"/>
              </a:ext>
            </a:extLst>
          </p:cNvPr>
          <p:cNvSpPr>
            <a:spLocks noGrp="1"/>
          </p:cNvSpPr>
          <p:nvPr>
            <p:ph type="body" sz="quarter" idx="34"/>
          </p:nvPr>
        </p:nvSpPr>
        <p:spPr>
          <a:xfrm>
            <a:off x="539750" y="2773363"/>
            <a:ext cx="5735639" cy="3227387"/>
          </a:xfrm>
        </p:spPr>
        <p:txBody>
          <a:bodyPr/>
          <a:lstStyle>
            <a:lvl1pPr>
              <a:spcBef>
                <a:spcPts val="0"/>
              </a:spcBef>
              <a:defRPr sz="2000"/>
            </a:lvl1pPr>
            <a:lvl2pPr>
              <a:defRPr sz="2000"/>
            </a:lvl2pPr>
            <a:lvl3pPr>
              <a:defRPr sz="1800"/>
            </a:lvl3pPr>
            <a:lvl4pPr>
              <a:defRPr sz="1800"/>
            </a:lvl4pPr>
            <a:lvl5pPr>
              <a:defRPr sz="1800"/>
            </a:lvl5p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fi-FI" dirty="0"/>
          </a:p>
        </p:txBody>
      </p:sp>
      <p:sp>
        <p:nvSpPr>
          <p:cNvPr id="18" name="Kuvan paikkamerkki 1">
            <a:extLst>
              <a:ext uri="{FF2B5EF4-FFF2-40B4-BE49-F238E27FC236}">
                <a16:creationId xmlns:a16="http://schemas.microsoft.com/office/drawing/2014/main" id="{305D0042-320E-2639-83AA-C09B8D5489EF}"/>
              </a:ext>
              <a:ext uri="{C183D7F6-B498-43B3-948B-1728B52AA6E4}">
                <adec:decorative xmlns:adec="http://schemas.microsoft.com/office/drawing/2017/decorative" val="1"/>
              </a:ext>
            </a:extLst>
          </p:cNvPr>
          <p:cNvSpPr>
            <a:spLocks noGrp="1"/>
          </p:cNvSpPr>
          <p:nvPr>
            <p:ph type="pic" sz="quarter" idx="26" hasCustomPrompt="1"/>
          </p:nvPr>
        </p:nvSpPr>
        <p:spPr>
          <a:xfrm>
            <a:off x="6932614" y="1035050"/>
            <a:ext cx="4718050" cy="4718050"/>
          </a:xfrm>
          <a:custGeom>
            <a:avLst/>
            <a:gdLst>
              <a:gd name="connsiteX0" fmla="*/ 1260000 w 2520000"/>
              <a:gd name="connsiteY0" fmla="*/ 0 h 2520000"/>
              <a:gd name="connsiteX1" fmla="*/ 2520000 w 2520000"/>
              <a:gd name="connsiteY1" fmla="*/ 1260000 h 2520000"/>
              <a:gd name="connsiteX2" fmla="*/ 1260000 w 2520000"/>
              <a:gd name="connsiteY2" fmla="*/ 2520000 h 2520000"/>
              <a:gd name="connsiteX3" fmla="*/ 0 w 2520000"/>
              <a:gd name="connsiteY3" fmla="*/ 1260000 h 2520000"/>
              <a:gd name="connsiteX4" fmla="*/ 1260000 w 2520000"/>
              <a:gd name="connsiteY4" fmla="*/ 0 h 252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0000" h="2520000">
                <a:moveTo>
                  <a:pt x="1260000" y="0"/>
                </a:moveTo>
                <a:cubicBezTo>
                  <a:pt x="1955879" y="0"/>
                  <a:pt x="2520000" y="564121"/>
                  <a:pt x="2520000" y="1260000"/>
                </a:cubicBezTo>
                <a:cubicBezTo>
                  <a:pt x="2520000" y="1955879"/>
                  <a:pt x="1955879" y="2520000"/>
                  <a:pt x="1260000" y="2520000"/>
                </a:cubicBezTo>
                <a:cubicBezTo>
                  <a:pt x="564121" y="2520000"/>
                  <a:pt x="0" y="1955879"/>
                  <a:pt x="0" y="1260000"/>
                </a:cubicBezTo>
                <a:cubicBezTo>
                  <a:pt x="0" y="564121"/>
                  <a:pt x="564121" y="0"/>
                  <a:pt x="1260000" y="0"/>
                </a:cubicBezTo>
                <a:close/>
              </a:path>
            </a:pathLst>
          </a:custGeom>
        </p:spPr>
        <p:txBody>
          <a:bodyPr wrap="square" lIns="216000" rIns="216000" anchor="ctr">
            <a:noAutofit/>
          </a:bodyPr>
          <a:lstStyle>
            <a:lvl1pPr marL="0" indent="0" algn="ctr">
              <a:buNone/>
              <a:defRPr sz="1200">
                <a:solidFill>
                  <a:schemeClr val="tx2"/>
                </a:solidFill>
              </a:defRPr>
            </a:lvl1pPr>
          </a:lstStyle>
          <a:p>
            <a:r>
              <a:rPr lang="fi-FI" dirty="0"/>
              <a:t>Lisää kuva napsauttamalla kuvaketta. 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Tämä teksti ei näy lopullisessa versiossa! </a:t>
            </a:r>
          </a:p>
        </p:txBody>
      </p:sp>
      <p:sp>
        <p:nvSpPr>
          <p:cNvPr id="9" name="Alatunnisteen paikkamerkki 8">
            <a:extLst>
              <a:ext uri="{FF2B5EF4-FFF2-40B4-BE49-F238E27FC236}">
                <a16:creationId xmlns:a16="http://schemas.microsoft.com/office/drawing/2014/main" id="{F75F19C5-FA81-63B9-E7AA-D825ECA8B626}"/>
              </a:ext>
            </a:extLst>
          </p:cNvPr>
          <p:cNvSpPr>
            <a:spLocks noGrp="1"/>
          </p:cNvSpPr>
          <p:nvPr>
            <p:ph type="ftr" sz="quarter" idx="30"/>
          </p:nvPr>
        </p:nvSpPr>
        <p:spPr/>
        <p:txBody>
          <a:bodyPr/>
          <a:lstStyle/>
          <a:p>
            <a:endParaRPr lang="fi-FI" dirty="0"/>
          </a:p>
        </p:txBody>
      </p:sp>
      <p:sp>
        <p:nvSpPr>
          <p:cNvPr id="7" name="Päivämäärän paikkamerkki 6">
            <a:extLst>
              <a:ext uri="{FF2B5EF4-FFF2-40B4-BE49-F238E27FC236}">
                <a16:creationId xmlns:a16="http://schemas.microsoft.com/office/drawing/2014/main" id="{810B7FBD-122F-3F29-E33B-7BAE6F57D404}"/>
              </a:ext>
            </a:extLst>
          </p:cNvPr>
          <p:cNvSpPr>
            <a:spLocks noGrp="1"/>
          </p:cNvSpPr>
          <p:nvPr>
            <p:ph type="dt" sz="half" idx="29"/>
          </p:nvPr>
        </p:nvSpPr>
        <p:spPr/>
        <p:txBody>
          <a:bodyPr/>
          <a:lstStyle/>
          <a:p>
            <a:r>
              <a:rPr lang="fi-FI"/>
              <a:t>12.8.2025</a:t>
            </a:r>
            <a:endParaRPr lang="fi-FI" dirty="0"/>
          </a:p>
        </p:txBody>
      </p:sp>
      <p:sp>
        <p:nvSpPr>
          <p:cNvPr id="10" name="Dian numeron paikkamerkki 9">
            <a:extLst>
              <a:ext uri="{FF2B5EF4-FFF2-40B4-BE49-F238E27FC236}">
                <a16:creationId xmlns:a16="http://schemas.microsoft.com/office/drawing/2014/main" id="{827EF4D8-5A82-C965-F545-1AD60222B49D}"/>
              </a:ext>
            </a:extLst>
          </p:cNvPr>
          <p:cNvSpPr>
            <a:spLocks noGrp="1"/>
          </p:cNvSpPr>
          <p:nvPr>
            <p:ph type="sldNum" sz="quarter" idx="31"/>
          </p:nvPr>
        </p:nvSpPr>
        <p:spPr/>
        <p:txBody>
          <a:bodyPr/>
          <a:lstStyle/>
          <a:p>
            <a:fld id="{A9494116-C6F5-466F-B5C1-BBB074CB17FC}" type="slidenum">
              <a:rPr lang="fi-FI" smtClean="0"/>
              <a:pPr/>
              <a:t>‹#›</a:t>
            </a:fld>
            <a:endParaRPr lang="fi-FI" dirty="0"/>
          </a:p>
        </p:txBody>
      </p:sp>
      <p:sp>
        <p:nvSpPr>
          <p:cNvPr id="4" name="Logo">
            <a:extLst>
              <a:ext uri="{FF2B5EF4-FFF2-40B4-BE49-F238E27FC236}">
                <a16:creationId xmlns:a16="http://schemas.microsoft.com/office/drawing/2014/main" id="{A0321D3A-6166-130D-FFAA-7479F504601A}"/>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Tree>
    <p:extLst>
      <p:ext uri="{BB962C8B-B14F-4D97-AF65-F5344CB8AC3E}">
        <p14:creationId xmlns:p14="http://schemas.microsoft.com/office/powerpoint/2010/main" val="1856614620"/>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Lopetusdia 1">
    <p:bg>
      <p:bgPr>
        <a:solidFill>
          <a:schemeClr val="bg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B2CD312-9726-B802-8BDD-60E4DE41D212}"/>
              </a:ext>
            </a:extLst>
          </p:cNvPr>
          <p:cNvSpPr>
            <a:spLocks noGrp="1"/>
          </p:cNvSpPr>
          <p:nvPr>
            <p:ph type="title" hasCustomPrompt="1"/>
          </p:nvPr>
        </p:nvSpPr>
        <p:spPr>
          <a:xfrm>
            <a:off x="539750" y="539750"/>
            <a:ext cx="6816390" cy="1985963"/>
          </a:xfrm>
          <a:prstGeom prst="rect">
            <a:avLst/>
          </a:prstGeom>
        </p:spPr>
        <p:txBody>
          <a:bodyPr anchor="t"/>
          <a:lstStyle>
            <a:lvl1pPr>
              <a:defRPr sz="8000"/>
            </a:lvl1pPr>
          </a:lstStyle>
          <a:p>
            <a:r>
              <a:rPr lang="fi-FI" dirty="0"/>
              <a:t>Lopputervehdys</a:t>
            </a:r>
          </a:p>
        </p:txBody>
      </p:sp>
      <p:sp>
        <p:nvSpPr>
          <p:cNvPr id="11" name="Tekstin paikkamerkki 10">
            <a:extLst>
              <a:ext uri="{FF2B5EF4-FFF2-40B4-BE49-F238E27FC236}">
                <a16:creationId xmlns:a16="http://schemas.microsoft.com/office/drawing/2014/main" id="{E56F75BB-AC17-D325-7CE0-4E219BB73FFB}"/>
              </a:ext>
            </a:extLst>
          </p:cNvPr>
          <p:cNvSpPr>
            <a:spLocks noGrp="1"/>
          </p:cNvSpPr>
          <p:nvPr>
            <p:ph type="body" sz="quarter" idx="17"/>
          </p:nvPr>
        </p:nvSpPr>
        <p:spPr>
          <a:xfrm>
            <a:off x="539750" y="3021012"/>
            <a:ext cx="5376863" cy="2732087"/>
          </a:xfrm>
        </p:spPr>
        <p:txBody>
          <a:bodyPr/>
          <a:lstStyle>
            <a:lvl1pPr>
              <a:spcBef>
                <a:spcPts val="0"/>
              </a:spcBef>
              <a:defRPr sz="2000"/>
            </a:lvl1pPr>
            <a:lvl2pPr>
              <a:defRPr sz="2000"/>
            </a:lvl2pPr>
            <a:lvl3pPr>
              <a:defRPr sz="1800"/>
            </a:lvl3pPr>
            <a:lvl4pPr>
              <a:defRPr sz="1800"/>
            </a:lvl4pPr>
            <a:lvl5pPr>
              <a:defRPr sz="1800"/>
            </a:lvl5p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fi-FI" dirty="0"/>
          </a:p>
        </p:txBody>
      </p:sp>
      <p:sp>
        <p:nvSpPr>
          <p:cNvPr id="4" name="Kuvan paikkamerkki">
            <a:extLst>
              <a:ext uri="{FF2B5EF4-FFF2-40B4-BE49-F238E27FC236}">
                <a16:creationId xmlns:a16="http://schemas.microsoft.com/office/drawing/2014/main" id="{8E8FAD2D-7A5A-1EFC-8B8A-2C8E5749ADD7}"/>
              </a:ext>
              <a:ext uri="{C183D7F6-B498-43B3-948B-1728B52AA6E4}">
                <adec:decorative xmlns:adec="http://schemas.microsoft.com/office/drawing/2017/decorative" val="1"/>
              </a:ext>
            </a:extLst>
          </p:cNvPr>
          <p:cNvSpPr>
            <a:spLocks noGrp="1"/>
          </p:cNvSpPr>
          <p:nvPr>
            <p:ph type="pic" sz="quarter" idx="14" hasCustomPrompt="1"/>
          </p:nvPr>
        </p:nvSpPr>
        <p:spPr>
          <a:xfrm>
            <a:off x="3302564" y="0"/>
            <a:ext cx="8889436" cy="6860932"/>
          </a:xfrm>
          <a:custGeom>
            <a:avLst/>
            <a:gdLst>
              <a:gd name="connsiteX0" fmla="*/ 6861888 w 8889436"/>
              <a:gd name="connsiteY0" fmla="*/ 0 h 6860932"/>
              <a:gd name="connsiteX1" fmla="*/ 8889436 w 8889436"/>
              <a:gd name="connsiteY1" fmla="*/ 0 h 6860932"/>
              <a:gd name="connsiteX2" fmla="*/ 8889436 w 8889436"/>
              <a:gd name="connsiteY2" fmla="*/ 6858000 h 6860932"/>
              <a:gd name="connsiteX3" fmla="*/ 6861888 w 8889436"/>
              <a:gd name="connsiteY3" fmla="*/ 6858000 h 6860932"/>
              <a:gd name="connsiteX4" fmla="*/ 6861888 w 8889436"/>
              <a:gd name="connsiteY4" fmla="*/ 6860932 h 6860932"/>
              <a:gd name="connsiteX5" fmla="*/ 0 w 8889436"/>
              <a:gd name="connsiteY5" fmla="*/ 6860932 h 6860932"/>
              <a:gd name="connsiteX6" fmla="*/ 244109 w 8889436"/>
              <a:gd name="connsiteY6" fmla="*/ 6384186 h 6860932"/>
              <a:gd name="connsiteX7" fmla="*/ 743163 w 8889436"/>
              <a:gd name="connsiteY7" fmla="*/ 6118790 h 6860932"/>
              <a:gd name="connsiteX8" fmla="*/ 1008496 w 8889436"/>
              <a:gd name="connsiteY8" fmla="*/ 5619800 h 6860932"/>
              <a:gd name="connsiteX9" fmla="*/ 1507549 w 8889436"/>
              <a:gd name="connsiteY9" fmla="*/ 5354403 h 6860932"/>
              <a:gd name="connsiteX10" fmla="*/ 1772882 w 8889436"/>
              <a:gd name="connsiteY10" fmla="*/ 4855349 h 6860932"/>
              <a:gd name="connsiteX11" fmla="*/ 2271936 w 8889436"/>
              <a:gd name="connsiteY11" fmla="*/ 4590016 h 6860932"/>
              <a:gd name="connsiteX12" fmla="*/ 2537269 w 8889436"/>
              <a:gd name="connsiteY12" fmla="*/ 4090963 h 6860932"/>
              <a:gd name="connsiteX13" fmla="*/ 3036323 w 8889436"/>
              <a:gd name="connsiteY13" fmla="*/ 3825629 h 6860932"/>
              <a:gd name="connsiteX14" fmla="*/ 3301656 w 8889436"/>
              <a:gd name="connsiteY14" fmla="*/ 3326576 h 6860932"/>
              <a:gd name="connsiteX15" fmla="*/ 3304269 w 8889436"/>
              <a:gd name="connsiteY15" fmla="*/ 3324090 h 6860932"/>
              <a:gd name="connsiteX16" fmla="*/ 3306818 w 8889436"/>
              <a:gd name="connsiteY16" fmla="*/ 3321477 h 6860932"/>
              <a:gd name="connsiteX17" fmla="*/ 3803195 w 8889436"/>
              <a:gd name="connsiteY17" fmla="*/ 3058630 h 6860932"/>
              <a:gd name="connsiteX18" fmla="*/ 4066042 w 8889436"/>
              <a:gd name="connsiteY18" fmla="*/ 2562190 h 6860932"/>
              <a:gd name="connsiteX19" fmla="*/ 4068655 w 8889436"/>
              <a:gd name="connsiteY19" fmla="*/ 2559704 h 6860932"/>
              <a:gd name="connsiteX20" fmla="*/ 4071205 w 8889436"/>
              <a:gd name="connsiteY20" fmla="*/ 2557091 h 6860932"/>
              <a:gd name="connsiteX21" fmla="*/ 4570258 w 8889436"/>
              <a:gd name="connsiteY21" fmla="*/ 2291758 h 6860932"/>
              <a:gd name="connsiteX22" fmla="*/ 4835592 w 8889436"/>
              <a:gd name="connsiteY22" fmla="*/ 1792704 h 6860932"/>
              <a:gd name="connsiteX23" fmla="*/ 5334645 w 8889436"/>
              <a:gd name="connsiteY23" fmla="*/ 1527371 h 6860932"/>
              <a:gd name="connsiteX24" fmla="*/ 5599978 w 8889436"/>
              <a:gd name="connsiteY24" fmla="*/ 1028318 h 6860932"/>
              <a:gd name="connsiteX25" fmla="*/ 6099031 w 8889436"/>
              <a:gd name="connsiteY25" fmla="*/ 762921 h 6860932"/>
              <a:gd name="connsiteX26" fmla="*/ 6364365 w 8889436"/>
              <a:gd name="connsiteY26" fmla="*/ 263931 h 6860932"/>
              <a:gd name="connsiteX27" fmla="*/ 6861888 w 8889436"/>
              <a:gd name="connsiteY27" fmla="*/ 0 h 686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889436" h="6860932">
                <a:moveTo>
                  <a:pt x="6861888" y="0"/>
                </a:moveTo>
                <a:lnTo>
                  <a:pt x="8889436" y="0"/>
                </a:lnTo>
                <a:lnTo>
                  <a:pt x="8889436" y="6858000"/>
                </a:lnTo>
                <a:lnTo>
                  <a:pt x="6861888" y="6858000"/>
                </a:lnTo>
                <a:lnTo>
                  <a:pt x="6861888" y="6860932"/>
                </a:lnTo>
                <a:lnTo>
                  <a:pt x="0" y="6860932"/>
                </a:lnTo>
                <a:cubicBezTo>
                  <a:pt x="160041" y="6683682"/>
                  <a:pt x="61760" y="6566535"/>
                  <a:pt x="244109" y="6384186"/>
                </a:cubicBezTo>
                <a:cubicBezTo>
                  <a:pt x="433979" y="6194317"/>
                  <a:pt x="550807" y="6311145"/>
                  <a:pt x="743163" y="6118790"/>
                </a:cubicBezTo>
                <a:cubicBezTo>
                  <a:pt x="933032" y="5928920"/>
                  <a:pt x="816204" y="5812092"/>
                  <a:pt x="1008496" y="5619800"/>
                </a:cubicBezTo>
                <a:cubicBezTo>
                  <a:pt x="1198366" y="5429866"/>
                  <a:pt x="1315194" y="5546758"/>
                  <a:pt x="1507549" y="5354403"/>
                </a:cubicBezTo>
                <a:cubicBezTo>
                  <a:pt x="1697419" y="5164533"/>
                  <a:pt x="1583013" y="5045283"/>
                  <a:pt x="1772882" y="4855349"/>
                </a:cubicBezTo>
                <a:cubicBezTo>
                  <a:pt x="1962752" y="4665480"/>
                  <a:pt x="2079644" y="4782372"/>
                  <a:pt x="2271936" y="4590016"/>
                </a:cubicBezTo>
                <a:cubicBezTo>
                  <a:pt x="2461806" y="4400147"/>
                  <a:pt x="2344977" y="4283318"/>
                  <a:pt x="2537269" y="4090963"/>
                </a:cubicBezTo>
                <a:cubicBezTo>
                  <a:pt x="2727139" y="3901093"/>
                  <a:pt x="2844031" y="4017921"/>
                  <a:pt x="3036323" y="3825629"/>
                </a:cubicBezTo>
                <a:cubicBezTo>
                  <a:pt x="3226192" y="3635760"/>
                  <a:pt x="3109364" y="3518932"/>
                  <a:pt x="3301656" y="3326576"/>
                </a:cubicBezTo>
                <a:cubicBezTo>
                  <a:pt x="3302548" y="3325684"/>
                  <a:pt x="3303376" y="3324919"/>
                  <a:pt x="3304269" y="3324090"/>
                </a:cubicBezTo>
                <a:cubicBezTo>
                  <a:pt x="3305161" y="3323198"/>
                  <a:pt x="3305926" y="3322370"/>
                  <a:pt x="3306818" y="3321477"/>
                </a:cubicBezTo>
                <a:cubicBezTo>
                  <a:pt x="3495796" y="3132500"/>
                  <a:pt x="3612496" y="3247289"/>
                  <a:pt x="3803195" y="3058630"/>
                </a:cubicBezTo>
                <a:cubicBezTo>
                  <a:pt x="3989431" y="2870290"/>
                  <a:pt x="3874643" y="2753653"/>
                  <a:pt x="4066042" y="2562190"/>
                </a:cubicBezTo>
                <a:cubicBezTo>
                  <a:pt x="4066935" y="2561297"/>
                  <a:pt x="4067827" y="2560533"/>
                  <a:pt x="4068655" y="2559704"/>
                </a:cubicBezTo>
                <a:cubicBezTo>
                  <a:pt x="4069548" y="2558812"/>
                  <a:pt x="4070313" y="2557983"/>
                  <a:pt x="4071205" y="2557091"/>
                </a:cubicBezTo>
                <a:cubicBezTo>
                  <a:pt x="4261075" y="2367221"/>
                  <a:pt x="4377903" y="2484049"/>
                  <a:pt x="4570258" y="2291758"/>
                </a:cubicBezTo>
                <a:cubicBezTo>
                  <a:pt x="4760128" y="2101824"/>
                  <a:pt x="4643236" y="1984996"/>
                  <a:pt x="4835592" y="1792704"/>
                </a:cubicBezTo>
                <a:cubicBezTo>
                  <a:pt x="5025461" y="1602834"/>
                  <a:pt x="5142290" y="1719663"/>
                  <a:pt x="5334645" y="1527371"/>
                </a:cubicBezTo>
                <a:cubicBezTo>
                  <a:pt x="5524515" y="1337438"/>
                  <a:pt x="5407623" y="1220609"/>
                  <a:pt x="5599978" y="1028318"/>
                </a:cubicBezTo>
                <a:cubicBezTo>
                  <a:pt x="5789848" y="838384"/>
                  <a:pt x="5906676" y="955276"/>
                  <a:pt x="6099031" y="762921"/>
                </a:cubicBezTo>
                <a:cubicBezTo>
                  <a:pt x="6288901" y="573051"/>
                  <a:pt x="6174495" y="453801"/>
                  <a:pt x="6364365" y="263931"/>
                </a:cubicBezTo>
                <a:cubicBezTo>
                  <a:pt x="6553725" y="74507"/>
                  <a:pt x="6670425" y="190252"/>
                  <a:pt x="6861888" y="0"/>
                </a:cubicBezTo>
                <a:close/>
              </a:path>
            </a:pathLst>
          </a:custGeom>
          <a:noFill/>
        </p:spPr>
        <p:txBody>
          <a:bodyPr wrap="square" lIns="3240000" tIns="216000" rIns="540000" bIns="900000" anchor="b">
            <a:noAutofit/>
          </a:bodyPr>
          <a:lstStyle>
            <a:lvl1pPr marL="0" indent="0" algn="r">
              <a:buNone/>
              <a:defRPr sz="140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677C355B-861B-65DB-C694-146B71E6539A}"/>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5" name="Logo">
            <a:extLst>
              <a:ext uri="{FF2B5EF4-FFF2-40B4-BE49-F238E27FC236}">
                <a16:creationId xmlns:a16="http://schemas.microsoft.com/office/drawing/2014/main" id="{8FE0FC65-D7CB-3283-4950-73CA3DF2DB8D}"/>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
        <p:nvSpPr>
          <p:cNvPr id="13" name="Alatunnisteen paikkamerkki 12">
            <a:extLst>
              <a:ext uri="{FF2B5EF4-FFF2-40B4-BE49-F238E27FC236}">
                <a16:creationId xmlns:a16="http://schemas.microsoft.com/office/drawing/2014/main" id="{3CE3088B-1D97-482B-C900-8E93D2414BCC}"/>
              </a:ext>
            </a:extLst>
          </p:cNvPr>
          <p:cNvSpPr>
            <a:spLocks noGrp="1"/>
          </p:cNvSpPr>
          <p:nvPr>
            <p:ph type="ftr" sz="quarter" idx="19"/>
          </p:nvPr>
        </p:nvSpPr>
        <p:spPr/>
        <p:txBody>
          <a:bodyPr/>
          <a:lstStyle/>
          <a:p>
            <a:endParaRPr lang="fi-FI" dirty="0"/>
          </a:p>
        </p:txBody>
      </p:sp>
      <p:sp>
        <p:nvSpPr>
          <p:cNvPr id="12" name="Päivämäärän paikkamerkki 11">
            <a:extLst>
              <a:ext uri="{FF2B5EF4-FFF2-40B4-BE49-F238E27FC236}">
                <a16:creationId xmlns:a16="http://schemas.microsoft.com/office/drawing/2014/main" id="{727D837E-D556-5033-F6AC-C23493D1C27B}"/>
              </a:ext>
            </a:extLst>
          </p:cNvPr>
          <p:cNvSpPr>
            <a:spLocks noGrp="1"/>
          </p:cNvSpPr>
          <p:nvPr>
            <p:ph type="dt" sz="half" idx="18"/>
          </p:nvPr>
        </p:nvSpPr>
        <p:spPr/>
        <p:txBody>
          <a:bodyPr/>
          <a:lstStyle/>
          <a:p>
            <a:r>
              <a:rPr lang="fi-FI"/>
              <a:t>12.8.2025</a:t>
            </a:r>
            <a:endParaRPr lang="fi-FI" dirty="0"/>
          </a:p>
        </p:txBody>
      </p:sp>
      <p:sp>
        <p:nvSpPr>
          <p:cNvPr id="14" name="Dian numeron paikkamerkki 13">
            <a:extLst>
              <a:ext uri="{FF2B5EF4-FFF2-40B4-BE49-F238E27FC236}">
                <a16:creationId xmlns:a16="http://schemas.microsoft.com/office/drawing/2014/main" id="{9EE33342-0F7C-61A1-1276-5BB4F2FB6D5B}"/>
              </a:ext>
            </a:extLst>
          </p:cNvPr>
          <p:cNvSpPr>
            <a:spLocks noGrp="1"/>
          </p:cNvSpPr>
          <p:nvPr>
            <p:ph type="sldNum" sz="quarter" idx="20"/>
          </p:nvPr>
        </p:nvSpPr>
        <p:spPr/>
        <p:txBody>
          <a:bodyPr/>
          <a:lstStyle/>
          <a:p>
            <a:fld id="{A9494116-C6F5-466F-B5C1-BBB074CB17FC}" type="slidenum">
              <a:rPr lang="fi-FI" smtClean="0"/>
              <a:pPr/>
              <a:t>‹#›</a:t>
            </a:fld>
            <a:endParaRPr lang="fi-FI" dirty="0"/>
          </a:p>
        </p:txBody>
      </p:sp>
    </p:spTree>
    <p:extLst>
      <p:ext uri="{BB962C8B-B14F-4D97-AF65-F5344CB8AC3E}">
        <p14:creationId xmlns:p14="http://schemas.microsoft.com/office/powerpoint/2010/main" val="3416177587"/>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Lopetusdia 1 A">
    <p:bg>
      <p:bgPr>
        <a:solidFill>
          <a:schemeClr val="bg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B2CD312-9726-B802-8BDD-60E4DE41D212}"/>
              </a:ext>
            </a:extLst>
          </p:cNvPr>
          <p:cNvSpPr>
            <a:spLocks noGrp="1"/>
          </p:cNvSpPr>
          <p:nvPr>
            <p:ph type="title" hasCustomPrompt="1"/>
          </p:nvPr>
        </p:nvSpPr>
        <p:spPr>
          <a:xfrm>
            <a:off x="539750" y="539750"/>
            <a:ext cx="6816390" cy="1985963"/>
          </a:xfrm>
          <a:prstGeom prst="rect">
            <a:avLst/>
          </a:prstGeom>
        </p:spPr>
        <p:txBody>
          <a:bodyPr anchor="t"/>
          <a:lstStyle>
            <a:lvl1pPr>
              <a:defRPr sz="8000"/>
            </a:lvl1pPr>
          </a:lstStyle>
          <a:p>
            <a:r>
              <a:rPr lang="fi-FI" dirty="0"/>
              <a:t>Lopputervehdys</a:t>
            </a:r>
          </a:p>
        </p:txBody>
      </p:sp>
      <p:sp>
        <p:nvSpPr>
          <p:cNvPr id="5" name="Tekstin paikkamerkki 10">
            <a:extLst>
              <a:ext uri="{FF2B5EF4-FFF2-40B4-BE49-F238E27FC236}">
                <a16:creationId xmlns:a16="http://schemas.microsoft.com/office/drawing/2014/main" id="{84AF34AC-9C2B-B624-8D7B-0A0FD72ABB0A}"/>
              </a:ext>
            </a:extLst>
          </p:cNvPr>
          <p:cNvSpPr>
            <a:spLocks noGrp="1"/>
          </p:cNvSpPr>
          <p:nvPr>
            <p:ph type="body" sz="quarter" idx="17"/>
          </p:nvPr>
        </p:nvSpPr>
        <p:spPr>
          <a:xfrm>
            <a:off x="539750" y="3021012"/>
            <a:ext cx="5376863" cy="2732087"/>
          </a:xfrm>
        </p:spPr>
        <p:txBody>
          <a:bodyPr/>
          <a:lstStyle>
            <a:lvl1pPr>
              <a:defRPr sz="2000"/>
            </a:lvl1pPr>
            <a:lvl2pPr>
              <a:defRPr sz="2000"/>
            </a:lvl2pPr>
            <a:lvl3pPr>
              <a:defRPr sz="1800"/>
            </a:lvl3pPr>
            <a:lvl4pPr>
              <a:defRPr sz="1800"/>
            </a:lvl4pPr>
            <a:lvl5pPr>
              <a:defRPr sz="1800"/>
            </a:lvl5p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fi-FI" dirty="0"/>
          </a:p>
        </p:txBody>
      </p:sp>
      <p:sp>
        <p:nvSpPr>
          <p:cNvPr id="9" name="Kuvan paikkamerkki 8">
            <a:extLst>
              <a:ext uri="{FF2B5EF4-FFF2-40B4-BE49-F238E27FC236}">
                <a16:creationId xmlns:a16="http://schemas.microsoft.com/office/drawing/2014/main" id="{DDBC733E-E466-C600-F48E-152E7B14B529}"/>
              </a:ext>
              <a:ext uri="{C183D7F6-B498-43B3-948B-1728B52AA6E4}">
                <adec:decorative xmlns:adec="http://schemas.microsoft.com/office/drawing/2017/decorative" val="1"/>
              </a:ext>
            </a:extLst>
          </p:cNvPr>
          <p:cNvSpPr>
            <a:spLocks noGrp="1"/>
          </p:cNvSpPr>
          <p:nvPr>
            <p:ph type="pic" sz="quarter" idx="14" hasCustomPrompt="1"/>
          </p:nvPr>
        </p:nvSpPr>
        <p:spPr>
          <a:xfrm>
            <a:off x="3302564" y="-2199"/>
            <a:ext cx="8889436" cy="6862398"/>
          </a:xfrm>
          <a:custGeom>
            <a:avLst/>
            <a:gdLst>
              <a:gd name="connsiteX0" fmla="*/ 6858000 w 8889436"/>
              <a:gd name="connsiteY0" fmla="*/ 0 h 6862398"/>
              <a:gd name="connsiteX1" fmla="*/ 7494280 w 8889436"/>
              <a:gd name="connsiteY1" fmla="*/ 0 h 6862398"/>
              <a:gd name="connsiteX2" fmla="*/ 8889436 w 8889436"/>
              <a:gd name="connsiteY2" fmla="*/ 0 h 6862398"/>
              <a:gd name="connsiteX3" fmla="*/ 8889436 w 8889436"/>
              <a:gd name="connsiteY3" fmla="*/ 298118 h 6862398"/>
              <a:gd name="connsiteX4" fmla="*/ 8889436 w 8889436"/>
              <a:gd name="connsiteY4" fmla="*/ 6858000 h 6862398"/>
              <a:gd name="connsiteX5" fmla="*/ 8889436 w 8889436"/>
              <a:gd name="connsiteY5" fmla="*/ 6859593 h 6862398"/>
              <a:gd name="connsiteX6" fmla="*/ 7494280 w 8889436"/>
              <a:gd name="connsiteY6" fmla="*/ 6859593 h 6862398"/>
              <a:gd name="connsiteX7" fmla="*/ 7494280 w 8889436"/>
              <a:gd name="connsiteY7" fmla="*/ 6860932 h 6862398"/>
              <a:gd name="connsiteX8" fmla="*/ 7375850 w 8889436"/>
              <a:gd name="connsiteY8" fmla="*/ 6860932 h 6862398"/>
              <a:gd name="connsiteX9" fmla="*/ 7375850 w 8889436"/>
              <a:gd name="connsiteY9" fmla="*/ 6862398 h 6862398"/>
              <a:gd name="connsiteX10" fmla="*/ 2253376 w 8889436"/>
              <a:gd name="connsiteY10" fmla="*/ 6862398 h 6862398"/>
              <a:gd name="connsiteX11" fmla="*/ 2254253 w 8889436"/>
              <a:gd name="connsiteY11" fmla="*/ 6860932 h 6862398"/>
              <a:gd name="connsiteX12" fmla="*/ 632392 w 8889436"/>
              <a:gd name="connsiteY12" fmla="*/ 6860932 h 6862398"/>
              <a:gd name="connsiteX13" fmla="*/ 634639 w 8889436"/>
              <a:gd name="connsiteY13" fmla="*/ 6858000 h 6862398"/>
              <a:gd name="connsiteX14" fmla="*/ 0 w 8889436"/>
              <a:gd name="connsiteY14" fmla="*/ 6858000 h 6862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89436" h="6862398">
                <a:moveTo>
                  <a:pt x="6858000" y="0"/>
                </a:moveTo>
                <a:lnTo>
                  <a:pt x="7494280" y="0"/>
                </a:lnTo>
                <a:lnTo>
                  <a:pt x="8889436" y="0"/>
                </a:lnTo>
                <a:lnTo>
                  <a:pt x="8889436" y="298118"/>
                </a:lnTo>
                <a:lnTo>
                  <a:pt x="8889436" y="6858000"/>
                </a:lnTo>
                <a:lnTo>
                  <a:pt x="8889436" y="6859593"/>
                </a:lnTo>
                <a:lnTo>
                  <a:pt x="7494280" y="6859593"/>
                </a:lnTo>
                <a:lnTo>
                  <a:pt x="7494280" y="6860932"/>
                </a:lnTo>
                <a:lnTo>
                  <a:pt x="7375850" y="6860932"/>
                </a:lnTo>
                <a:lnTo>
                  <a:pt x="7375850" y="6862398"/>
                </a:lnTo>
                <a:lnTo>
                  <a:pt x="2253376" y="6862398"/>
                </a:lnTo>
                <a:lnTo>
                  <a:pt x="2254253" y="6860932"/>
                </a:lnTo>
                <a:lnTo>
                  <a:pt x="632392" y="6860932"/>
                </a:lnTo>
                <a:lnTo>
                  <a:pt x="634639" y="6858000"/>
                </a:lnTo>
                <a:lnTo>
                  <a:pt x="0" y="6858000"/>
                </a:lnTo>
                <a:close/>
              </a:path>
            </a:pathLst>
          </a:custGeom>
          <a:noFill/>
        </p:spPr>
        <p:txBody>
          <a:bodyPr wrap="square" lIns="3240000" tIns="216000" rIns="540000" bIns="900000" anchor="b">
            <a:noAutofit/>
          </a:bodyPr>
          <a:lstStyle>
            <a:lvl1pPr marL="0" indent="0" algn="r">
              <a:buNone/>
              <a:defRPr sz="140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677C355B-861B-65DB-C694-146B71E6539A}"/>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4" name="Logo">
            <a:extLst>
              <a:ext uri="{FF2B5EF4-FFF2-40B4-BE49-F238E27FC236}">
                <a16:creationId xmlns:a16="http://schemas.microsoft.com/office/drawing/2014/main" id="{F7E5BB7D-99B2-C3F9-FE64-B94D724912E1}"/>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
        <p:nvSpPr>
          <p:cNvPr id="10" name="Alatunnisteen paikkamerkki 9">
            <a:extLst>
              <a:ext uri="{FF2B5EF4-FFF2-40B4-BE49-F238E27FC236}">
                <a16:creationId xmlns:a16="http://schemas.microsoft.com/office/drawing/2014/main" id="{60A719AE-74CB-33E2-C8C6-B4D4D1338B7D}"/>
              </a:ext>
            </a:extLst>
          </p:cNvPr>
          <p:cNvSpPr>
            <a:spLocks noGrp="1"/>
          </p:cNvSpPr>
          <p:nvPr>
            <p:ph type="ftr" sz="quarter" idx="19"/>
          </p:nvPr>
        </p:nvSpPr>
        <p:spPr/>
        <p:txBody>
          <a:bodyPr/>
          <a:lstStyle/>
          <a:p>
            <a:endParaRPr lang="fi-FI" dirty="0"/>
          </a:p>
        </p:txBody>
      </p:sp>
      <p:sp>
        <p:nvSpPr>
          <p:cNvPr id="7" name="Päivämäärän paikkamerkki 6">
            <a:extLst>
              <a:ext uri="{FF2B5EF4-FFF2-40B4-BE49-F238E27FC236}">
                <a16:creationId xmlns:a16="http://schemas.microsoft.com/office/drawing/2014/main" id="{C34EB6D2-AFE8-0DDC-987D-75DFAF83E63E}"/>
              </a:ext>
            </a:extLst>
          </p:cNvPr>
          <p:cNvSpPr>
            <a:spLocks noGrp="1"/>
          </p:cNvSpPr>
          <p:nvPr>
            <p:ph type="dt" sz="half" idx="18"/>
          </p:nvPr>
        </p:nvSpPr>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B71C8F50-CF2B-4BC7-3F60-F8C589560008}"/>
              </a:ext>
            </a:extLst>
          </p:cNvPr>
          <p:cNvSpPr>
            <a:spLocks noGrp="1"/>
          </p:cNvSpPr>
          <p:nvPr>
            <p:ph type="sldNum" sz="quarter" idx="20"/>
          </p:nvPr>
        </p:nvSpPr>
        <p:spPr/>
        <p:txBody>
          <a:bodyPr/>
          <a:lstStyle/>
          <a:p>
            <a:fld id="{A9494116-C6F5-466F-B5C1-BBB074CB17FC}" type="slidenum">
              <a:rPr lang="fi-FI" smtClean="0"/>
              <a:pPr/>
              <a:t>‹#›</a:t>
            </a:fld>
            <a:endParaRPr lang="fi-FI" dirty="0"/>
          </a:p>
        </p:txBody>
      </p:sp>
    </p:spTree>
    <p:extLst>
      <p:ext uri="{BB962C8B-B14F-4D97-AF65-F5344CB8AC3E}">
        <p14:creationId xmlns:p14="http://schemas.microsoft.com/office/powerpoint/2010/main" val="3621998441"/>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Lopetusdia 1 B">
    <p:bg>
      <p:bgPr>
        <a:solidFill>
          <a:schemeClr val="bg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B2CD312-9726-B802-8BDD-60E4DE41D212}"/>
              </a:ext>
            </a:extLst>
          </p:cNvPr>
          <p:cNvSpPr>
            <a:spLocks noGrp="1"/>
          </p:cNvSpPr>
          <p:nvPr>
            <p:ph type="title" hasCustomPrompt="1"/>
          </p:nvPr>
        </p:nvSpPr>
        <p:spPr>
          <a:xfrm>
            <a:off x="539750" y="539750"/>
            <a:ext cx="6816390" cy="1985963"/>
          </a:xfrm>
          <a:prstGeom prst="rect">
            <a:avLst/>
          </a:prstGeom>
        </p:spPr>
        <p:txBody>
          <a:bodyPr anchor="t"/>
          <a:lstStyle>
            <a:lvl1pPr>
              <a:defRPr sz="8000"/>
            </a:lvl1pPr>
          </a:lstStyle>
          <a:p>
            <a:r>
              <a:rPr lang="fi-FI" dirty="0"/>
              <a:t>Lopputervehdys</a:t>
            </a:r>
          </a:p>
        </p:txBody>
      </p:sp>
      <p:sp>
        <p:nvSpPr>
          <p:cNvPr id="5" name="Tekstin paikkamerkki 10">
            <a:extLst>
              <a:ext uri="{FF2B5EF4-FFF2-40B4-BE49-F238E27FC236}">
                <a16:creationId xmlns:a16="http://schemas.microsoft.com/office/drawing/2014/main" id="{5A17228A-4ECB-3122-FDC3-410BC9233F95}"/>
              </a:ext>
            </a:extLst>
          </p:cNvPr>
          <p:cNvSpPr>
            <a:spLocks noGrp="1"/>
          </p:cNvSpPr>
          <p:nvPr>
            <p:ph type="body" sz="quarter" idx="17"/>
          </p:nvPr>
        </p:nvSpPr>
        <p:spPr>
          <a:xfrm>
            <a:off x="539750" y="3021012"/>
            <a:ext cx="5376863" cy="2732087"/>
          </a:xfrm>
        </p:spPr>
        <p:txBody>
          <a:bodyPr/>
          <a:lstStyle>
            <a:lvl1pPr>
              <a:defRPr sz="2000"/>
            </a:lvl1pPr>
            <a:lvl2pPr>
              <a:defRPr sz="2000"/>
            </a:lvl2pPr>
            <a:lvl3pPr>
              <a:defRPr sz="1800"/>
            </a:lvl3pPr>
            <a:lvl4pPr>
              <a:defRPr sz="1800"/>
            </a:lvl4pPr>
            <a:lvl5pPr>
              <a:defRPr sz="1800"/>
            </a:lvl5p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fi-FI" dirty="0"/>
          </a:p>
        </p:txBody>
      </p:sp>
      <p:sp>
        <p:nvSpPr>
          <p:cNvPr id="7" name="Kuvan paikkamerkki 6">
            <a:extLst>
              <a:ext uri="{FF2B5EF4-FFF2-40B4-BE49-F238E27FC236}">
                <a16:creationId xmlns:a16="http://schemas.microsoft.com/office/drawing/2014/main" id="{2BE1BEFA-6351-A3DE-BC79-D0991FF6D6AA}"/>
              </a:ext>
              <a:ext uri="{C183D7F6-B498-43B3-948B-1728B52AA6E4}">
                <adec:decorative xmlns:adec="http://schemas.microsoft.com/office/drawing/2017/decorative" val="1"/>
              </a:ext>
            </a:extLst>
          </p:cNvPr>
          <p:cNvSpPr>
            <a:spLocks noGrp="1"/>
          </p:cNvSpPr>
          <p:nvPr>
            <p:ph type="pic" sz="quarter" idx="14" hasCustomPrompt="1"/>
          </p:nvPr>
        </p:nvSpPr>
        <p:spPr>
          <a:xfrm>
            <a:off x="3804000" y="-2198"/>
            <a:ext cx="8388000" cy="6860198"/>
          </a:xfrm>
          <a:custGeom>
            <a:avLst/>
            <a:gdLst>
              <a:gd name="connsiteX0" fmla="*/ 6355271 w 8388000"/>
              <a:gd name="connsiteY0" fmla="*/ 0 h 6860198"/>
              <a:gd name="connsiteX1" fmla="*/ 8388000 w 8388000"/>
              <a:gd name="connsiteY1" fmla="*/ 0 h 6860198"/>
              <a:gd name="connsiteX2" fmla="*/ 8388000 w 8388000"/>
              <a:gd name="connsiteY2" fmla="*/ 260647 h 6860198"/>
              <a:gd name="connsiteX3" fmla="*/ 8388000 w 8388000"/>
              <a:gd name="connsiteY3" fmla="*/ 547346 h 6860198"/>
              <a:gd name="connsiteX4" fmla="*/ 8388000 w 8388000"/>
              <a:gd name="connsiteY4" fmla="*/ 6855969 h 6860198"/>
              <a:gd name="connsiteX5" fmla="*/ 8388000 w 8388000"/>
              <a:gd name="connsiteY5" fmla="*/ 6857501 h 6860198"/>
              <a:gd name="connsiteX6" fmla="*/ 8388000 w 8388000"/>
              <a:gd name="connsiteY6" fmla="*/ 6858000 h 6860198"/>
              <a:gd name="connsiteX7" fmla="*/ 7318248 w 8388000"/>
              <a:gd name="connsiteY7" fmla="*/ 6858000 h 6860198"/>
              <a:gd name="connsiteX8" fmla="*/ 7318248 w 8388000"/>
              <a:gd name="connsiteY8" fmla="*/ 6858788 h 6860198"/>
              <a:gd name="connsiteX9" fmla="*/ 7227440 w 8388000"/>
              <a:gd name="connsiteY9" fmla="*/ 6858788 h 6860198"/>
              <a:gd name="connsiteX10" fmla="*/ 7227440 w 8388000"/>
              <a:gd name="connsiteY10" fmla="*/ 6860198 h 6860198"/>
              <a:gd name="connsiteX11" fmla="*/ 3299723 w 8388000"/>
              <a:gd name="connsiteY11" fmla="*/ 6860198 h 6860198"/>
              <a:gd name="connsiteX12" fmla="*/ 3300395 w 8388000"/>
              <a:gd name="connsiteY12" fmla="*/ 6858788 h 6860198"/>
              <a:gd name="connsiteX13" fmla="*/ 2056814 w 8388000"/>
              <a:gd name="connsiteY13" fmla="*/ 6858788 h 6860198"/>
              <a:gd name="connsiteX14" fmla="*/ 2057296 w 8388000"/>
              <a:gd name="connsiteY14" fmla="*/ 6858000 h 6860198"/>
              <a:gd name="connsiteX15" fmla="*/ 1604 w 8388000"/>
              <a:gd name="connsiteY15" fmla="*/ 6858000 h 6860198"/>
              <a:gd name="connsiteX16" fmla="*/ 0 w 8388000"/>
              <a:gd name="connsiteY16" fmla="*/ 6342871 h 6860198"/>
              <a:gd name="connsiteX17" fmla="*/ 532409 w 8388000"/>
              <a:gd name="connsiteY17" fmla="*/ 6344529 h 6860198"/>
              <a:gd name="connsiteX18" fmla="*/ 529031 w 8388000"/>
              <a:gd name="connsiteY18" fmla="*/ 5813842 h 6860198"/>
              <a:gd name="connsiteX19" fmla="*/ 1061436 w 8388000"/>
              <a:gd name="connsiteY19" fmla="*/ 5815500 h 6860198"/>
              <a:gd name="connsiteX20" fmla="*/ 1059780 w 8388000"/>
              <a:gd name="connsiteY20" fmla="*/ 5283028 h 6860198"/>
              <a:gd name="connsiteX21" fmla="*/ 1590529 w 8388000"/>
              <a:gd name="connsiteY21" fmla="*/ 5286407 h 6860198"/>
              <a:gd name="connsiteX22" fmla="*/ 1588810 w 8388000"/>
              <a:gd name="connsiteY22" fmla="*/ 4754000 h 6860198"/>
              <a:gd name="connsiteX23" fmla="*/ 2119560 w 8388000"/>
              <a:gd name="connsiteY23" fmla="*/ 4757378 h 6860198"/>
              <a:gd name="connsiteX24" fmla="*/ 2117840 w 8388000"/>
              <a:gd name="connsiteY24" fmla="*/ 4224971 h 6860198"/>
              <a:gd name="connsiteX25" fmla="*/ 2648590 w 8388000"/>
              <a:gd name="connsiteY25" fmla="*/ 4228350 h 6860198"/>
              <a:gd name="connsiteX26" fmla="*/ 2646867 w 8388000"/>
              <a:gd name="connsiteY26" fmla="*/ 3695942 h 6860198"/>
              <a:gd name="connsiteX27" fmla="*/ 3179274 w 8388000"/>
              <a:gd name="connsiteY27" fmla="*/ 3697662 h 6860198"/>
              <a:gd name="connsiteX28" fmla="*/ 3177680 w 8388000"/>
              <a:gd name="connsiteY28" fmla="*/ 3165191 h 6860198"/>
              <a:gd name="connsiteX29" fmla="*/ 3708367 w 8388000"/>
              <a:gd name="connsiteY29" fmla="*/ 3168569 h 6860198"/>
              <a:gd name="connsiteX30" fmla="*/ 3706711 w 8388000"/>
              <a:gd name="connsiteY30" fmla="*/ 2636163 h 6860198"/>
              <a:gd name="connsiteX31" fmla="*/ 4239055 w 8388000"/>
              <a:gd name="connsiteY31" fmla="*/ 2637820 h 6860198"/>
              <a:gd name="connsiteX32" fmla="*/ 4235675 w 8388000"/>
              <a:gd name="connsiteY32" fmla="*/ 2107197 h 6860198"/>
              <a:gd name="connsiteX33" fmla="*/ 4768082 w 8388000"/>
              <a:gd name="connsiteY33" fmla="*/ 2108790 h 6860198"/>
              <a:gd name="connsiteX34" fmla="*/ 4766426 w 8388000"/>
              <a:gd name="connsiteY34" fmla="*/ 1576447 h 6860198"/>
              <a:gd name="connsiteX35" fmla="*/ 5298830 w 8388000"/>
              <a:gd name="connsiteY35" fmla="*/ 1578104 h 6860198"/>
              <a:gd name="connsiteX36" fmla="*/ 5295454 w 8388000"/>
              <a:gd name="connsiteY36" fmla="*/ 1047418 h 6860198"/>
              <a:gd name="connsiteX37" fmla="*/ 5827860 w 8388000"/>
              <a:gd name="connsiteY37" fmla="*/ 1049076 h 6860198"/>
              <a:gd name="connsiteX38" fmla="*/ 5826140 w 8388000"/>
              <a:gd name="connsiteY38" fmla="*/ 516668 h 6860198"/>
              <a:gd name="connsiteX39" fmla="*/ 6356888 w 8388000"/>
              <a:gd name="connsiteY39" fmla="*/ 520046 h 686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388000" h="6860198">
                <a:moveTo>
                  <a:pt x="6355271" y="0"/>
                </a:moveTo>
                <a:lnTo>
                  <a:pt x="8388000" y="0"/>
                </a:lnTo>
                <a:lnTo>
                  <a:pt x="8388000" y="260647"/>
                </a:lnTo>
                <a:lnTo>
                  <a:pt x="8388000" y="547346"/>
                </a:lnTo>
                <a:lnTo>
                  <a:pt x="8388000" y="6855969"/>
                </a:lnTo>
                <a:lnTo>
                  <a:pt x="8388000" y="6857501"/>
                </a:lnTo>
                <a:lnTo>
                  <a:pt x="8388000" y="6858000"/>
                </a:lnTo>
                <a:lnTo>
                  <a:pt x="7318248" y="6858000"/>
                </a:lnTo>
                <a:lnTo>
                  <a:pt x="7318248" y="6858788"/>
                </a:lnTo>
                <a:lnTo>
                  <a:pt x="7227440" y="6858788"/>
                </a:lnTo>
                <a:lnTo>
                  <a:pt x="7227440" y="6860198"/>
                </a:lnTo>
                <a:lnTo>
                  <a:pt x="3299723" y="6860198"/>
                </a:lnTo>
                <a:lnTo>
                  <a:pt x="3300395" y="6858788"/>
                </a:lnTo>
                <a:lnTo>
                  <a:pt x="2056814" y="6858788"/>
                </a:lnTo>
                <a:lnTo>
                  <a:pt x="2057296" y="6858000"/>
                </a:lnTo>
                <a:lnTo>
                  <a:pt x="1604" y="6858000"/>
                </a:lnTo>
                <a:lnTo>
                  <a:pt x="0" y="6342871"/>
                </a:lnTo>
                <a:lnTo>
                  <a:pt x="532409" y="6344529"/>
                </a:lnTo>
                <a:lnTo>
                  <a:pt x="529031" y="5813842"/>
                </a:lnTo>
                <a:lnTo>
                  <a:pt x="1061436" y="5815500"/>
                </a:lnTo>
                <a:lnTo>
                  <a:pt x="1059780" y="5283028"/>
                </a:lnTo>
                <a:lnTo>
                  <a:pt x="1590529" y="5286407"/>
                </a:lnTo>
                <a:lnTo>
                  <a:pt x="1588810" y="4754000"/>
                </a:lnTo>
                <a:lnTo>
                  <a:pt x="2119560" y="4757378"/>
                </a:lnTo>
                <a:lnTo>
                  <a:pt x="2117840" y="4224971"/>
                </a:lnTo>
                <a:lnTo>
                  <a:pt x="2648590" y="4228350"/>
                </a:lnTo>
                <a:lnTo>
                  <a:pt x="2646867" y="3695942"/>
                </a:lnTo>
                <a:lnTo>
                  <a:pt x="3179274" y="3697662"/>
                </a:lnTo>
                <a:lnTo>
                  <a:pt x="3177680" y="3165191"/>
                </a:lnTo>
                <a:lnTo>
                  <a:pt x="3708367" y="3168569"/>
                </a:lnTo>
                <a:lnTo>
                  <a:pt x="3706711" y="2636163"/>
                </a:lnTo>
                <a:lnTo>
                  <a:pt x="4239055" y="2637820"/>
                </a:lnTo>
                <a:lnTo>
                  <a:pt x="4235675" y="2107197"/>
                </a:lnTo>
                <a:lnTo>
                  <a:pt x="4768082" y="2108790"/>
                </a:lnTo>
                <a:lnTo>
                  <a:pt x="4766426" y="1576447"/>
                </a:lnTo>
                <a:lnTo>
                  <a:pt x="5298830" y="1578104"/>
                </a:lnTo>
                <a:lnTo>
                  <a:pt x="5295454" y="1047418"/>
                </a:lnTo>
                <a:lnTo>
                  <a:pt x="5827860" y="1049076"/>
                </a:lnTo>
                <a:lnTo>
                  <a:pt x="5826140" y="516668"/>
                </a:lnTo>
                <a:lnTo>
                  <a:pt x="6356888" y="520046"/>
                </a:lnTo>
                <a:close/>
              </a:path>
            </a:pathLst>
          </a:custGeom>
          <a:noFill/>
        </p:spPr>
        <p:txBody>
          <a:bodyPr wrap="square" lIns="3240000" tIns="216000" rIns="540000" bIns="900000" anchor="b">
            <a:noAutofit/>
          </a:bodyPr>
          <a:lstStyle>
            <a:lvl1pPr marL="0" indent="0" algn="r">
              <a:buNone/>
              <a:defRPr sz="140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677C355B-861B-65DB-C694-146B71E6539A}"/>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4" name="Logo">
            <a:extLst>
              <a:ext uri="{FF2B5EF4-FFF2-40B4-BE49-F238E27FC236}">
                <a16:creationId xmlns:a16="http://schemas.microsoft.com/office/drawing/2014/main" id="{A34E367D-6B7F-654A-AAAD-BF851B6C9B3D}"/>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
        <p:nvSpPr>
          <p:cNvPr id="10" name="Alatunnisteen paikkamerkki 9">
            <a:extLst>
              <a:ext uri="{FF2B5EF4-FFF2-40B4-BE49-F238E27FC236}">
                <a16:creationId xmlns:a16="http://schemas.microsoft.com/office/drawing/2014/main" id="{55206931-C6D4-11C6-4663-835FF6B44261}"/>
              </a:ext>
            </a:extLst>
          </p:cNvPr>
          <p:cNvSpPr>
            <a:spLocks noGrp="1"/>
          </p:cNvSpPr>
          <p:nvPr>
            <p:ph type="ftr" sz="quarter" idx="19"/>
          </p:nvPr>
        </p:nvSpPr>
        <p:spPr/>
        <p:txBody>
          <a:bodyPr/>
          <a:lstStyle/>
          <a:p>
            <a:endParaRPr lang="fi-FI" dirty="0"/>
          </a:p>
        </p:txBody>
      </p:sp>
      <p:sp>
        <p:nvSpPr>
          <p:cNvPr id="9" name="Päivämäärän paikkamerkki 8">
            <a:extLst>
              <a:ext uri="{FF2B5EF4-FFF2-40B4-BE49-F238E27FC236}">
                <a16:creationId xmlns:a16="http://schemas.microsoft.com/office/drawing/2014/main" id="{2CB0054A-6453-5864-920B-A5D714D7E700}"/>
              </a:ext>
            </a:extLst>
          </p:cNvPr>
          <p:cNvSpPr>
            <a:spLocks noGrp="1"/>
          </p:cNvSpPr>
          <p:nvPr>
            <p:ph type="dt" sz="half" idx="18"/>
          </p:nvPr>
        </p:nvSpPr>
        <p:spPr/>
        <p:txBody>
          <a:bodyPr/>
          <a:lstStyle/>
          <a:p>
            <a:r>
              <a:rPr lang="fi-FI"/>
              <a:t>12.8.2025</a:t>
            </a:r>
            <a:endParaRPr lang="fi-FI" dirty="0"/>
          </a:p>
        </p:txBody>
      </p:sp>
      <p:sp>
        <p:nvSpPr>
          <p:cNvPr id="11" name="Dian numeron paikkamerkki 10">
            <a:extLst>
              <a:ext uri="{FF2B5EF4-FFF2-40B4-BE49-F238E27FC236}">
                <a16:creationId xmlns:a16="http://schemas.microsoft.com/office/drawing/2014/main" id="{139EEE51-3B51-E3A7-730C-2281CA27C64B}"/>
              </a:ext>
            </a:extLst>
          </p:cNvPr>
          <p:cNvSpPr>
            <a:spLocks noGrp="1"/>
          </p:cNvSpPr>
          <p:nvPr>
            <p:ph type="sldNum" sz="quarter" idx="20"/>
          </p:nvPr>
        </p:nvSpPr>
        <p:spPr/>
        <p:txBody>
          <a:bodyPr/>
          <a:lstStyle/>
          <a:p>
            <a:fld id="{A9494116-C6F5-466F-B5C1-BBB074CB17FC}" type="slidenum">
              <a:rPr lang="fi-FI" smtClean="0"/>
              <a:pPr/>
              <a:t>‹#›</a:t>
            </a:fld>
            <a:endParaRPr lang="fi-FI" dirty="0"/>
          </a:p>
        </p:txBody>
      </p:sp>
    </p:spTree>
    <p:extLst>
      <p:ext uri="{BB962C8B-B14F-4D97-AF65-F5344CB8AC3E}">
        <p14:creationId xmlns:p14="http://schemas.microsoft.com/office/powerpoint/2010/main" val="462660044"/>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Lopetusdia 1 C">
    <p:bg>
      <p:bgPr>
        <a:solidFill>
          <a:schemeClr val="bg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B2CD312-9726-B802-8BDD-60E4DE41D212}"/>
              </a:ext>
            </a:extLst>
          </p:cNvPr>
          <p:cNvSpPr>
            <a:spLocks noGrp="1"/>
          </p:cNvSpPr>
          <p:nvPr>
            <p:ph type="title" hasCustomPrompt="1"/>
          </p:nvPr>
        </p:nvSpPr>
        <p:spPr>
          <a:xfrm>
            <a:off x="539750" y="539750"/>
            <a:ext cx="6816390" cy="1985963"/>
          </a:xfrm>
          <a:prstGeom prst="rect">
            <a:avLst/>
          </a:prstGeom>
        </p:spPr>
        <p:txBody>
          <a:bodyPr anchor="t"/>
          <a:lstStyle>
            <a:lvl1pPr>
              <a:defRPr sz="8000"/>
            </a:lvl1pPr>
          </a:lstStyle>
          <a:p>
            <a:r>
              <a:rPr lang="fi-FI" dirty="0"/>
              <a:t>Lopputervehdys</a:t>
            </a:r>
          </a:p>
        </p:txBody>
      </p:sp>
      <p:sp>
        <p:nvSpPr>
          <p:cNvPr id="15" name="Tekstin paikkamerkki 10">
            <a:extLst>
              <a:ext uri="{FF2B5EF4-FFF2-40B4-BE49-F238E27FC236}">
                <a16:creationId xmlns:a16="http://schemas.microsoft.com/office/drawing/2014/main" id="{54014060-BC8B-9A8A-9648-7031D9B00943}"/>
              </a:ext>
            </a:extLst>
          </p:cNvPr>
          <p:cNvSpPr>
            <a:spLocks noGrp="1"/>
          </p:cNvSpPr>
          <p:nvPr>
            <p:ph type="body" sz="quarter" idx="17"/>
          </p:nvPr>
        </p:nvSpPr>
        <p:spPr>
          <a:xfrm>
            <a:off x="539750" y="3021012"/>
            <a:ext cx="5376863" cy="2732087"/>
          </a:xfrm>
        </p:spPr>
        <p:txBody>
          <a:bodyPr/>
          <a:lstStyle>
            <a:lvl1pPr>
              <a:defRPr sz="2000"/>
            </a:lvl1pPr>
            <a:lvl2pPr>
              <a:defRPr sz="2000"/>
            </a:lvl2pPr>
            <a:lvl3pPr>
              <a:defRPr sz="1800"/>
            </a:lvl3pPr>
            <a:lvl4pPr>
              <a:defRPr sz="1800"/>
            </a:lvl4pPr>
            <a:lvl5pPr>
              <a:defRPr sz="1800"/>
            </a:lvl5p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fi-FI" dirty="0"/>
          </a:p>
        </p:txBody>
      </p:sp>
      <p:sp>
        <p:nvSpPr>
          <p:cNvPr id="11" name="Kuvan paikkamerkki 10">
            <a:extLst>
              <a:ext uri="{FF2B5EF4-FFF2-40B4-BE49-F238E27FC236}">
                <a16:creationId xmlns:a16="http://schemas.microsoft.com/office/drawing/2014/main" id="{0DAA17A1-A57B-6CBB-9949-077C4959CF96}"/>
              </a:ext>
              <a:ext uri="{C183D7F6-B498-43B3-948B-1728B52AA6E4}">
                <adec:decorative xmlns:adec="http://schemas.microsoft.com/office/drawing/2017/decorative" val="1"/>
              </a:ext>
            </a:extLst>
          </p:cNvPr>
          <p:cNvSpPr>
            <a:spLocks noGrp="1"/>
          </p:cNvSpPr>
          <p:nvPr>
            <p:ph type="pic" sz="quarter" idx="14" hasCustomPrompt="1"/>
          </p:nvPr>
        </p:nvSpPr>
        <p:spPr>
          <a:xfrm>
            <a:off x="3683731" y="-2199"/>
            <a:ext cx="8508269" cy="6862398"/>
          </a:xfrm>
          <a:custGeom>
            <a:avLst/>
            <a:gdLst>
              <a:gd name="connsiteX0" fmla="*/ 7131651 w 8508269"/>
              <a:gd name="connsiteY0" fmla="*/ 0 h 6862398"/>
              <a:gd name="connsiteX1" fmla="*/ 7562831 w 8508269"/>
              <a:gd name="connsiteY1" fmla="*/ 0 h 6862398"/>
              <a:gd name="connsiteX2" fmla="*/ 8508269 w 8508269"/>
              <a:gd name="connsiteY2" fmla="*/ 0 h 6862398"/>
              <a:gd name="connsiteX3" fmla="*/ 8508269 w 8508269"/>
              <a:gd name="connsiteY3" fmla="*/ 298118 h 6862398"/>
              <a:gd name="connsiteX4" fmla="*/ 8508269 w 8508269"/>
              <a:gd name="connsiteY4" fmla="*/ 6858000 h 6862398"/>
              <a:gd name="connsiteX5" fmla="*/ 8508269 w 8508269"/>
              <a:gd name="connsiteY5" fmla="*/ 6859593 h 6862398"/>
              <a:gd name="connsiteX6" fmla="*/ 8508268 w 8508269"/>
              <a:gd name="connsiteY6" fmla="*/ 6859593 h 6862398"/>
              <a:gd name="connsiteX7" fmla="*/ 8508268 w 8508269"/>
              <a:gd name="connsiteY7" fmla="*/ 6860136 h 6862398"/>
              <a:gd name="connsiteX8" fmla="*/ 8508268 w 8508269"/>
              <a:gd name="connsiteY8" fmla="*/ 6860199 h 6862398"/>
              <a:gd name="connsiteX9" fmla="*/ 7562831 w 8508269"/>
              <a:gd name="connsiteY9" fmla="*/ 6860199 h 6862398"/>
              <a:gd name="connsiteX10" fmla="*/ 7562831 w 8508269"/>
              <a:gd name="connsiteY10" fmla="*/ 6860932 h 6862398"/>
              <a:gd name="connsiteX11" fmla="*/ 7482577 w 8508269"/>
              <a:gd name="connsiteY11" fmla="*/ 6860932 h 6862398"/>
              <a:gd name="connsiteX12" fmla="*/ 7482577 w 8508269"/>
              <a:gd name="connsiteY12" fmla="*/ 6862398 h 6862398"/>
              <a:gd name="connsiteX13" fmla="*/ 4011294 w 8508269"/>
              <a:gd name="connsiteY13" fmla="*/ 6862398 h 6862398"/>
              <a:gd name="connsiteX14" fmla="*/ 4011888 w 8508269"/>
              <a:gd name="connsiteY14" fmla="*/ 6860932 h 6862398"/>
              <a:gd name="connsiteX15" fmla="*/ 2912822 w 8508269"/>
              <a:gd name="connsiteY15" fmla="*/ 6860932 h 6862398"/>
              <a:gd name="connsiteX16" fmla="*/ 2913203 w 8508269"/>
              <a:gd name="connsiteY16" fmla="*/ 6860199 h 6862398"/>
              <a:gd name="connsiteX17" fmla="*/ 2655267 w 8508269"/>
              <a:gd name="connsiteY17" fmla="*/ 6860199 h 6862398"/>
              <a:gd name="connsiteX18" fmla="*/ 2655267 w 8508269"/>
              <a:gd name="connsiteY18" fmla="*/ 6860136 h 6862398"/>
              <a:gd name="connsiteX19" fmla="*/ 0 w 8508269"/>
              <a:gd name="connsiteY19" fmla="*/ 6860136 h 6862398"/>
              <a:gd name="connsiteX20" fmla="*/ 78105 w 8508269"/>
              <a:gd name="connsiteY20" fmla="*/ 6414112 h 6862398"/>
              <a:gd name="connsiteX21" fmla="*/ 526161 w 8508269"/>
              <a:gd name="connsiteY21" fmla="*/ 6334038 h 6862398"/>
              <a:gd name="connsiteX22" fmla="*/ 606171 w 8508269"/>
              <a:gd name="connsiteY22" fmla="*/ 5885982 h 6862398"/>
              <a:gd name="connsiteX23" fmla="*/ 1054227 w 8508269"/>
              <a:gd name="connsiteY23" fmla="*/ 5805909 h 6862398"/>
              <a:gd name="connsiteX24" fmla="*/ 1134301 w 8508269"/>
              <a:gd name="connsiteY24" fmla="*/ 5357853 h 6862398"/>
              <a:gd name="connsiteX25" fmla="*/ 1582357 w 8508269"/>
              <a:gd name="connsiteY25" fmla="*/ 5277779 h 6862398"/>
              <a:gd name="connsiteX26" fmla="*/ 1662430 w 8508269"/>
              <a:gd name="connsiteY26" fmla="*/ 4829723 h 6862398"/>
              <a:gd name="connsiteX27" fmla="*/ 2110486 w 8508269"/>
              <a:gd name="connsiteY27" fmla="*/ 4749713 h 6862398"/>
              <a:gd name="connsiteX28" fmla="*/ 2190560 w 8508269"/>
              <a:gd name="connsiteY28" fmla="*/ 4301657 h 6862398"/>
              <a:gd name="connsiteX29" fmla="*/ 2638616 w 8508269"/>
              <a:gd name="connsiteY29" fmla="*/ 4221584 h 6862398"/>
              <a:gd name="connsiteX30" fmla="*/ 2718689 w 8508269"/>
              <a:gd name="connsiteY30" fmla="*/ 3773527 h 6862398"/>
              <a:gd name="connsiteX31" fmla="*/ 3166745 w 8508269"/>
              <a:gd name="connsiteY31" fmla="*/ 3693454 h 6862398"/>
              <a:gd name="connsiteX32" fmla="*/ 3280537 w 8508269"/>
              <a:gd name="connsiteY32" fmla="*/ 3375764 h 6862398"/>
              <a:gd name="connsiteX33" fmla="*/ 3248470 w 8508269"/>
              <a:gd name="connsiteY33" fmla="*/ 3243747 h 6862398"/>
              <a:gd name="connsiteX34" fmla="*/ 3696526 w 8508269"/>
              <a:gd name="connsiteY34" fmla="*/ 3163674 h 6862398"/>
              <a:gd name="connsiteX35" fmla="*/ 3708527 w 8508269"/>
              <a:gd name="connsiteY35" fmla="*/ 3151037 h 6862398"/>
              <a:gd name="connsiteX36" fmla="*/ 3709924 w 8508269"/>
              <a:gd name="connsiteY36" fmla="*/ 3149450 h 6862398"/>
              <a:gd name="connsiteX37" fmla="*/ 3742500 w 8508269"/>
              <a:gd name="connsiteY37" fmla="*/ 3107476 h 6862398"/>
              <a:gd name="connsiteX38" fmla="*/ 3742690 w 8508269"/>
              <a:gd name="connsiteY38" fmla="*/ 3107603 h 6862398"/>
              <a:gd name="connsiteX39" fmla="*/ 3776536 w 8508269"/>
              <a:gd name="connsiteY39" fmla="*/ 2715681 h 6862398"/>
              <a:gd name="connsiteX40" fmla="*/ 4224592 w 8508269"/>
              <a:gd name="connsiteY40" fmla="*/ 2635608 h 6862398"/>
              <a:gd name="connsiteX41" fmla="*/ 4304665 w 8508269"/>
              <a:gd name="connsiteY41" fmla="*/ 2187552 h 6862398"/>
              <a:gd name="connsiteX42" fmla="*/ 4752721 w 8508269"/>
              <a:gd name="connsiteY42" fmla="*/ 2107478 h 6862398"/>
              <a:gd name="connsiteX43" fmla="*/ 4832795 w 8508269"/>
              <a:gd name="connsiteY43" fmla="*/ 1659422 h 6862398"/>
              <a:gd name="connsiteX44" fmla="*/ 5280851 w 8508269"/>
              <a:gd name="connsiteY44" fmla="*/ 1579349 h 6862398"/>
              <a:gd name="connsiteX45" fmla="*/ 5360924 w 8508269"/>
              <a:gd name="connsiteY45" fmla="*/ 1131293 h 6862398"/>
              <a:gd name="connsiteX46" fmla="*/ 5808917 w 8508269"/>
              <a:gd name="connsiteY46" fmla="*/ 1051219 h 6862398"/>
              <a:gd name="connsiteX47" fmla="*/ 5888990 w 8508269"/>
              <a:gd name="connsiteY47" fmla="*/ 603163 h 6862398"/>
              <a:gd name="connsiteX48" fmla="*/ 6337046 w 8508269"/>
              <a:gd name="connsiteY48" fmla="*/ 523090 h 6862398"/>
              <a:gd name="connsiteX49" fmla="*/ 6417120 w 8508269"/>
              <a:gd name="connsiteY49" fmla="*/ 75034 h 6862398"/>
              <a:gd name="connsiteX50" fmla="*/ 6857746 w 8508269"/>
              <a:gd name="connsiteY50" fmla="*/ 2199 h 6862398"/>
              <a:gd name="connsiteX51" fmla="*/ 6857810 w 8508269"/>
              <a:gd name="connsiteY51" fmla="*/ 2199 h 6862398"/>
              <a:gd name="connsiteX52" fmla="*/ 7089594 w 8508269"/>
              <a:gd name="connsiteY52" fmla="*/ 2199 h 6862398"/>
              <a:gd name="connsiteX53" fmla="*/ 7130161 w 8508269"/>
              <a:gd name="connsiteY53" fmla="*/ 2199 h 6862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8508269" h="6862398">
                <a:moveTo>
                  <a:pt x="7131651" y="0"/>
                </a:moveTo>
                <a:lnTo>
                  <a:pt x="7562831" y="0"/>
                </a:lnTo>
                <a:lnTo>
                  <a:pt x="8508269" y="0"/>
                </a:lnTo>
                <a:lnTo>
                  <a:pt x="8508269" y="298118"/>
                </a:lnTo>
                <a:lnTo>
                  <a:pt x="8508269" y="6858000"/>
                </a:lnTo>
                <a:lnTo>
                  <a:pt x="8508269" y="6859593"/>
                </a:lnTo>
                <a:lnTo>
                  <a:pt x="8508268" y="6859593"/>
                </a:lnTo>
                <a:lnTo>
                  <a:pt x="8508268" y="6860136"/>
                </a:lnTo>
                <a:lnTo>
                  <a:pt x="8508268" y="6860199"/>
                </a:lnTo>
                <a:lnTo>
                  <a:pt x="7562831" y="6860199"/>
                </a:lnTo>
                <a:lnTo>
                  <a:pt x="7562831" y="6860932"/>
                </a:lnTo>
                <a:lnTo>
                  <a:pt x="7482577" y="6860932"/>
                </a:lnTo>
                <a:lnTo>
                  <a:pt x="7482577" y="6862398"/>
                </a:lnTo>
                <a:lnTo>
                  <a:pt x="4011294" y="6862398"/>
                </a:lnTo>
                <a:lnTo>
                  <a:pt x="4011888" y="6860932"/>
                </a:lnTo>
                <a:lnTo>
                  <a:pt x="2912822" y="6860932"/>
                </a:lnTo>
                <a:lnTo>
                  <a:pt x="2913203" y="6860199"/>
                </a:lnTo>
                <a:lnTo>
                  <a:pt x="2655267" y="6860199"/>
                </a:lnTo>
                <a:lnTo>
                  <a:pt x="2655267" y="6860136"/>
                </a:lnTo>
                <a:lnTo>
                  <a:pt x="0" y="6860136"/>
                </a:lnTo>
                <a:cubicBezTo>
                  <a:pt x="115888" y="6742597"/>
                  <a:pt x="140716" y="6564861"/>
                  <a:pt x="78105" y="6414112"/>
                </a:cubicBezTo>
                <a:cubicBezTo>
                  <a:pt x="229680" y="6480533"/>
                  <a:pt x="406908" y="6453291"/>
                  <a:pt x="526161" y="6334038"/>
                </a:cubicBezTo>
                <a:cubicBezTo>
                  <a:pt x="643700" y="6216500"/>
                  <a:pt x="669227" y="6037620"/>
                  <a:pt x="606171" y="5885982"/>
                </a:cubicBezTo>
                <a:cubicBezTo>
                  <a:pt x="757809" y="5952467"/>
                  <a:pt x="934974" y="5925162"/>
                  <a:pt x="1054227" y="5805909"/>
                </a:cubicBezTo>
                <a:cubicBezTo>
                  <a:pt x="1171829" y="5688370"/>
                  <a:pt x="1197356" y="5509491"/>
                  <a:pt x="1134301" y="5357853"/>
                </a:cubicBezTo>
                <a:cubicBezTo>
                  <a:pt x="1285939" y="5424337"/>
                  <a:pt x="1463104" y="5397032"/>
                  <a:pt x="1582357" y="5277779"/>
                </a:cubicBezTo>
                <a:cubicBezTo>
                  <a:pt x="1699895" y="5160241"/>
                  <a:pt x="1725486" y="4981361"/>
                  <a:pt x="1662430" y="4829723"/>
                </a:cubicBezTo>
                <a:cubicBezTo>
                  <a:pt x="1814068" y="4896208"/>
                  <a:pt x="1991233" y="4868966"/>
                  <a:pt x="2110486" y="4749713"/>
                </a:cubicBezTo>
                <a:cubicBezTo>
                  <a:pt x="2228025" y="4632111"/>
                  <a:pt x="2253615" y="4453232"/>
                  <a:pt x="2190560" y="4301657"/>
                </a:cubicBezTo>
                <a:cubicBezTo>
                  <a:pt x="2342198" y="4368078"/>
                  <a:pt x="2519363" y="4340837"/>
                  <a:pt x="2638616" y="4221584"/>
                </a:cubicBezTo>
                <a:cubicBezTo>
                  <a:pt x="2756154" y="4103982"/>
                  <a:pt x="2781745" y="3925102"/>
                  <a:pt x="2718689" y="3773527"/>
                </a:cubicBezTo>
                <a:cubicBezTo>
                  <a:pt x="2870327" y="3839949"/>
                  <a:pt x="3047492" y="3812707"/>
                  <a:pt x="3166745" y="3693454"/>
                </a:cubicBezTo>
                <a:cubicBezTo>
                  <a:pt x="3252533" y="3607602"/>
                  <a:pt x="3289871" y="3490952"/>
                  <a:pt x="3280537" y="3375764"/>
                </a:cubicBezTo>
                <a:cubicBezTo>
                  <a:pt x="3276854" y="3330869"/>
                  <a:pt x="3266123" y="3286229"/>
                  <a:pt x="3248470" y="3243747"/>
                </a:cubicBezTo>
                <a:cubicBezTo>
                  <a:pt x="3400044" y="3310168"/>
                  <a:pt x="3577273" y="3282927"/>
                  <a:pt x="3696526" y="3163674"/>
                </a:cubicBezTo>
                <a:cubicBezTo>
                  <a:pt x="3700590" y="3159546"/>
                  <a:pt x="3704654" y="3155355"/>
                  <a:pt x="3708527" y="3151037"/>
                </a:cubicBezTo>
                <a:cubicBezTo>
                  <a:pt x="3709035" y="3150466"/>
                  <a:pt x="3709480" y="3149958"/>
                  <a:pt x="3709924" y="3149450"/>
                </a:cubicBezTo>
                <a:cubicBezTo>
                  <a:pt x="3721671" y="3136369"/>
                  <a:pt x="3732530" y="3122399"/>
                  <a:pt x="3742500" y="3107476"/>
                </a:cubicBezTo>
                <a:lnTo>
                  <a:pt x="3742690" y="3107603"/>
                </a:lnTo>
                <a:cubicBezTo>
                  <a:pt x="3819589" y="2993684"/>
                  <a:pt x="3830193" y="2844777"/>
                  <a:pt x="3776536" y="2715681"/>
                </a:cubicBezTo>
                <a:cubicBezTo>
                  <a:pt x="3928174" y="2782102"/>
                  <a:pt x="4105339" y="2754861"/>
                  <a:pt x="4224592" y="2635608"/>
                </a:cubicBezTo>
                <a:cubicBezTo>
                  <a:pt x="4342130" y="2518069"/>
                  <a:pt x="4367657" y="2339190"/>
                  <a:pt x="4304665" y="2187552"/>
                </a:cubicBezTo>
                <a:cubicBezTo>
                  <a:pt x="4456303" y="2253973"/>
                  <a:pt x="4635183" y="2225017"/>
                  <a:pt x="4752721" y="2107478"/>
                </a:cubicBezTo>
                <a:cubicBezTo>
                  <a:pt x="4870260" y="1989940"/>
                  <a:pt x="4895787" y="1811060"/>
                  <a:pt x="4832795" y="1659422"/>
                </a:cubicBezTo>
                <a:cubicBezTo>
                  <a:pt x="4984369" y="1725843"/>
                  <a:pt x="5163312" y="1696887"/>
                  <a:pt x="5280851" y="1579349"/>
                </a:cubicBezTo>
                <a:cubicBezTo>
                  <a:pt x="5398389" y="1461810"/>
                  <a:pt x="5423916" y="1282931"/>
                  <a:pt x="5360924" y="1131293"/>
                </a:cubicBezTo>
                <a:cubicBezTo>
                  <a:pt x="5512499" y="1197714"/>
                  <a:pt x="5689664" y="1170472"/>
                  <a:pt x="5808917" y="1051219"/>
                </a:cubicBezTo>
                <a:cubicBezTo>
                  <a:pt x="5926519" y="933681"/>
                  <a:pt x="5952046" y="754801"/>
                  <a:pt x="5888990" y="603163"/>
                </a:cubicBezTo>
                <a:cubicBezTo>
                  <a:pt x="6040628" y="669648"/>
                  <a:pt x="6217793" y="642343"/>
                  <a:pt x="6337046" y="523090"/>
                </a:cubicBezTo>
                <a:cubicBezTo>
                  <a:pt x="6454585" y="405551"/>
                  <a:pt x="6480175" y="226671"/>
                  <a:pt x="6417120" y="75034"/>
                </a:cubicBezTo>
                <a:cubicBezTo>
                  <a:pt x="6565646" y="140185"/>
                  <a:pt x="6738684" y="115356"/>
                  <a:pt x="6857746" y="2199"/>
                </a:cubicBezTo>
                <a:lnTo>
                  <a:pt x="6857810" y="2199"/>
                </a:lnTo>
                <a:lnTo>
                  <a:pt x="7089594" y="2199"/>
                </a:lnTo>
                <a:lnTo>
                  <a:pt x="7130161" y="2199"/>
                </a:lnTo>
                <a:close/>
              </a:path>
            </a:pathLst>
          </a:custGeom>
          <a:noFill/>
        </p:spPr>
        <p:txBody>
          <a:bodyPr wrap="square" lIns="3240000" tIns="216000" rIns="540000" bIns="900000" anchor="b">
            <a:noAutofit/>
          </a:bodyPr>
          <a:lstStyle>
            <a:lvl1pPr marL="0" indent="0" algn="r">
              <a:buNone/>
              <a:defRPr sz="1400">
                <a:solidFill>
                  <a:schemeClr val="tx2"/>
                </a:solidFill>
              </a:defRPr>
            </a:lvl1pPr>
          </a:lstStyle>
          <a:p>
            <a:r>
              <a:rPr lang="fi-FI" dirty="0"/>
              <a:t>Voit lisätä kuvan napsauttamalla kuvaketta tai käyttää muotoa väripohjana. Lisää tarvittaessa kuvaajan nimi.</a:t>
            </a:r>
            <a:br>
              <a:rPr lang="fi-FI" dirty="0"/>
            </a:br>
            <a:r>
              <a:rPr lang="fi-FI" dirty="0"/>
              <a:t>Alt-tekstin lisäys: Valitse kuva &gt; Vaihtoehtoinen teksti tai merkintä koristeelliseksi &gt; Vaihtoehtoinen teksti &gt; Kirjoita lyhyt kuvaileva teksti kuvan sisällöstä. Alt-tekstin ohitus: Valitse kuva &gt; Vaihtoehtoinen teksti tai merkintä koristeelliseksi &gt; Merkitse koristeelliseksi.</a:t>
            </a:r>
            <a:br>
              <a:rPr lang="fi-FI" dirty="0"/>
            </a:br>
            <a:r>
              <a:rPr lang="fi-FI" dirty="0"/>
              <a:t>Taustavärin vaihto: Muotoile tausta.</a:t>
            </a:r>
            <a:br>
              <a:rPr lang="fi-FI" dirty="0"/>
            </a:br>
            <a:r>
              <a:rPr lang="fi-FI" dirty="0"/>
              <a:t>Tämä teksti ei näy lopullisessa versiossa! Jos vaihdat värejä, muista tarkistaa kontrastit!</a:t>
            </a:r>
          </a:p>
        </p:txBody>
      </p:sp>
      <p:sp>
        <p:nvSpPr>
          <p:cNvPr id="8" name="Kuvatiedot">
            <a:extLst>
              <a:ext uri="{FF2B5EF4-FFF2-40B4-BE49-F238E27FC236}">
                <a16:creationId xmlns:a16="http://schemas.microsoft.com/office/drawing/2014/main" id="{677C355B-861B-65DB-C694-146B71E6539A}"/>
              </a:ext>
              <a:ext uri="{C183D7F6-B498-43B3-948B-1728B52AA6E4}">
                <adec:decorative xmlns:adec="http://schemas.microsoft.com/office/drawing/2017/decorative" val="1"/>
              </a:ext>
            </a:extLst>
          </p:cNvPr>
          <p:cNvSpPr>
            <a:spLocks noGrp="1"/>
          </p:cNvSpPr>
          <p:nvPr>
            <p:ph type="body" sz="quarter" idx="15" hasCustomPrompt="1"/>
          </p:nvPr>
        </p:nvSpPr>
        <p:spPr>
          <a:xfrm rot="16200000">
            <a:off x="8673000" y="3339000"/>
            <a:ext cx="6858000" cy="180000"/>
          </a:xfrm>
          <a:noFill/>
        </p:spPr>
        <p:txBody>
          <a:bodyPr wrap="none" lIns="108000" tIns="72000" rIns="108000" bIns="72000" anchor="ctr">
            <a:noAutofit/>
          </a:bodyPr>
          <a:lstStyle>
            <a:lvl1pPr marL="0" indent="0">
              <a:buNone/>
              <a:defRPr sz="700" b="0">
                <a:solidFill>
                  <a:schemeClr val="tx1"/>
                </a:solidFill>
              </a:defRPr>
            </a:lvl1pPr>
          </a:lstStyle>
          <a:p>
            <a:pPr lvl="0"/>
            <a:r>
              <a:rPr lang="fi-FI" dirty="0"/>
              <a:t>Kuva: Kuvaajan nimi</a:t>
            </a:r>
          </a:p>
        </p:txBody>
      </p:sp>
      <p:sp>
        <p:nvSpPr>
          <p:cNvPr id="5" name="Logo">
            <a:extLst>
              <a:ext uri="{FF2B5EF4-FFF2-40B4-BE49-F238E27FC236}">
                <a16:creationId xmlns:a16="http://schemas.microsoft.com/office/drawing/2014/main" id="{4B1FF892-AEC3-F61D-9321-7445B517FA4C}"/>
              </a:ext>
              <a:ext uri="{C183D7F6-B498-43B3-948B-1728B52AA6E4}">
                <adec:decorative xmlns:adec="http://schemas.microsoft.com/office/drawing/2017/decorative" val="1"/>
              </a:ext>
            </a:extLst>
          </p:cNvPr>
          <p:cNvSpPr>
            <a:spLocks noChangeAspect="1"/>
          </p:cNvSpPr>
          <p:nvPr userDrawn="1"/>
        </p:nvSpPr>
        <p:spPr>
          <a:xfrm>
            <a:off x="539750" y="6201308"/>
            <a:ext cx="900000" cy="413294"/>
          </a:xfrm>
          <a:custGeom>
            <a:avLst/>
            <a:gdLst>
              <a:gd name="connsiteX0" fmla="*/ 816197 w 2567845"/>
              <a:gd name="connsiteY0" fmla="*/ 496348 h 1179195"/>
              <a:gd name="connsiteX1" fmla="*/ 763904 w 2567845"/>
              <a:gd name="connsiteY1" fmla="*/ 549116 h 1179195"/>
              <a:gd name="connsiteX2" fmla="*/ 862965 w 2567845"/>
              <a:gd name="connsiteY2" fmla="*/ 549116 h 1179195"/>
              <a:gd name="connsiteX3" fmla="*/ 816197 w 2567845"/>
              <a:gd name="connsiteY3" fmla="*/ 496348 h 1179195"/>
              <a:gd name="connsiteX4" fmla="*/ 2139600 w 2567845"/>
              <a:gd name="connsiteY4" fmla="*/ 451485 h 1179195"/>
              <a:gd name="connsiteX5" fmla="*/ 2210276 w 2567845"/>
              <a:gd name="connsiteY5" fmla="*/ 451485 h 1179195"/>
              <a:gd name="connsiteX6" fmla="*/ 2210276 w 2567845"/>
              <a:gd name="connsiteY6" fmla="*/ 702373 h 1179195"/>
              <a:gd name="connsiteX7" fmla="*/ 2139600 w 2567845"/>
              <a:gd name="connsiteY7" fmla="*/ 702373 h 1179195"/>
              <a:gd name="connsiteX8" fmla="*/ 1415796 w 2567845"/>
              <a:gd name="connsiteY8" fmla="*/ 451485 h 1179195"/>
              <a:gd name="connsiteX9" fmla="*/ 1486471 w 2567845"/>
              <a:gd name="connsiteY9" fmla="*/ 451485 h 1179195"/>
              <a:gd name="connsiteX10" fmla="*/ 1486471 w 2567845"/>
              <a:gd name="connsiteY10" fmla="*/ 702373 h 1179195"/>
              <a:gd name="connsiteX11" fmla="*/ 1415796 w 2567845"/>
              <a:gd name="connsiteY11" fmla="*/ 702373 h 1179195"/>
              <a:gd name="connsiteX12" fmla="*/ 1241869 w 2567845"/>
              <a:gd name="connsiteY12" fmla="*/ 445579 h 1179195"/>
              <a:gd name="connsiteX13" fmla="*/ 1356836 w 2567845"/>
              <a:gd name="connsiteY13" fmla="*/ 502825 h 1179195"/>
              <a:gd name="connsiteX14" fmla="*/ 1296638 w 2567845"/>
              <a:gd name="connsiteY14" fmla="*/ 536638 h 1179195"/>
              <a:gd name="connsiteX15" fmla="*/ 1244346 w 2567845"/>
              <a:gd name="connsiteY15" fmla="*/ 496824 h 1179195"/>
              <a:gd name="connsiteX16" fmla="*/ 1211484 w 2567845"/>
              <a:gd name="connsiteY16" fmla="*/ 519207 h 1179195"/>
              <a:gd name="connsiteX17" fmla="*/ 1281684 w 2567845"/>
              <a:gd name="connsiteY17" fmla="*/ 552069 h 1179195"/>
              <a:gd name="connsiteX18" fmla="*/ 1356836 w 2567845"/>
              <a:gd name="connsiteY18" fmla="*/ 628269 h 1179195"/>
              <a:gd name="connsiteX19" fmla="*/ 1255776 w 2567845"/>
              <a:gd name="connsiteY19" fmla="*/ 708374 h 1179195"/>
              <a:gd name="connsiteX20" fmla="*/ 1130331 w 2567845"/>
              <a:gd name="connsiteY20" fmla="*/ 643699 h 1179195"/>
              <a:gd name="connsiteX21" fmla="*/ 1191577 w 2567845"/>
              <a:gd name="connsiteY21" fmla="*/ 609314 h 1179195"/>
              <a:gd name="connsiteX22" fmla="*/ 1254823 w 2567845"/>
              <a:gd name="connsiteY22" fmla="*/ 657130 h 1179195"/>
              <a:gd name="connsiteX23" fmla="*/ 1288161 w 2567845"/>
              <a:gd name="connsiteY23" fmla="*/ 632746 h 1179195"/>
              <a:gd name="connsiteX24" fmla="*/ 1227963 w 2567845"/>
              <a:gd name="connsiteY24" fmla="*/ 599408 h 1179195"/>
              <a:gd name="connsiteX25" fmla="*/ 1142809 w 2567845"/>
              <a:gd name="connsiteY25" fmla="*/ 522732 h 1179195"/>
              <a:gd name="connsiteX26" fmla="*/ 1241869 w 2567845"/>
              <a:gd name="connsiteY26" fmla="*/ 445579 h 1179195"/>
              <a:gd name="connsiteX27" fmla="*/ 1703546 w 2567845"/>
              <a:gd name="connsiteY27" fmla="*/ 445484 h 1179195"/>
              <a:gd name="connsiteX28" fmla="*/ 1782222 w 2567845"/>
              <a:gd name="connsiteY28" fmla="*/ 541591 h 1179195"/>
              <a:gd name="connsiteX29" fmla="*/ 1782222 w 2567845"/>
              <a:gd name="connsiteY29" fmla="*/ 702278 h 1179195"/>
              <a:gd name="connsiteX30" fmla="*/ 1711547 w 2567845"/>
              <a:gd name="connsiteY30" fmla="*/ 702278 h 1179195"/>
              <a:gd name="connsiteX31" fmla="*/ 1711547 w 2567845"/>
              <a:gd name="connsiteY31" fmla="*/ 555403 h 1179195"/>
              <a:gd name="connsiteX32" fmla="*/ 1673733 w 2567845"/>
              <a:gd name="connsiteY32" fmla="*/ 504634 h 1179195"/>
              <a:gd name="connsiteX33" fmla="*/ 1630394 w 2567845"/>
              <a:gd name="connsiteY33" fmla="*/ 553402 h 1179195"/>
              <a:gd name="connsiteX34" fmla="*/ 1630394 w 2567845"/>
              <a:gd name="connsiteY34" fmla="*/ 702278 h 1179195"/>
              <a:gd name="connsiteX35" fmla="*/ 1560195 w 2567845"/>
              <a:gd name="connsiteY35" fmla="*/ 702278 h 1179195"/>
              <a:gd name="connsiteX36" fmla="*/ 1560195 w 2567845"/>
              <a:gd name="connsiteY36" fmla="*/ 451390 h 1179195"/>
              <a:gd name="connsiteX37" fmla="*/ 1630394 w 2567845"/>
              <a:gd name="connsiteY37" fmla="*/ 451390 h 1179195"/>
              <a:gd name="connsiteX38" fmla="*/ 1626870 w 2567845"/>
              <a:gd name="connsiteY38" fmla="*/ 492728 h 1179195"/>
              <a:gd name="connsiteX39" fmla="*/ 1628394 w 2567845"/>
              <a:gd name="connsiteY39" fmla="*/ 492728 h 1179195"/>
              <a:gd name="connsiteX40" fmla="*/ 1703546 w 2567845"/>
              <a:gd name="connsiteY40" fmla="*/ 445484 h 1179195"/>
              <a:gd name="connsiteX41" fmla="*/ 816102 w 2567845"/>
              <a:gd name="connsiteY41" fmla="*/ 445484 h 1179195"/>
              <a:gd name="connsiteX42" fmla="*/ 928116 w 2567845"/>
              <a:gd name="connsiteY42" fmla="*/ 561499 h 1179195"/>
              <a:gd name="connsiteX43" fmla="*/ 924591 w 2567845"/>
              <a:gd name="connsiteY43" fmla="*/ 595884 h 1179195"/>
              <a:gd name="connsiteX44" fmla="*/ 762381 w 2567845"/>
              <a:gd name="connsiteY44" fmla="*/ 595884 h 1179195"/>
              <a:gd name="connsiteX45" fmla="*/ 817625 w 2567845"/>
              <a:gd name="connsiteY45" fmla="*/ 656653 h 1179195"/>
              <a:gd name="connsiteX46" fmla="*/ 865917 w 2567845"/>
              <a:gd name="connsiteY46" fmla="*/ 615315 h 1179195"/>
              <a:gd name="connsiteX47" fmla="*/ 925163 w 2567845"/>
              <a:gd name="connsiteY47" fmla="*/ 648652 h 1179195"/>
              <a:gd name="connsiteX48" fmla="*/ 817625 w 2567845"/>
              <a:gd name="connsiteY48" fmla="*/ 708374 h 1179195"/>
              <a:gd name="connsiteX49" fmla="*/ 696182 w 2567845"/>
              <a:gd name="connsiteY49" fmla="*/ 576929 h 1179195"/>
              <a:gd name="connsiteX50" fmla="*/ 816102 w 2567845"/>
              <a:gd name="connsiteY50" fmla="*/ 445484 h 1179195"/>
              <a:gd name="connsiteX51" fmla="*/ 356806 w 2567845"/>
              <a:gd name="connsiteY51" fmla="*/ 357949 h 1179195"/>
              <a:gd name="connsiteX52" fmla="*/ 429958 w 2567845"/>
              <a:gd name="connsiteY52" fmla="*/ 357949 h 1179195"/>
              <a:gd name="connsiteX53" fmla="*/ 429958 w 2567845"/>
              <a:gd name="connsiteY53" fmla="*/ 494347 h 1179195"/>
              <a:gd name="connsiteX54" fmla="*/ 567309 w 2567845"/>
              <a:gd name="connsiteY54" fmla="*/ 494347 h 1179195"/>
              <a:gd name="connsiteX55" fmla="*/ 567309 w 2567845"/>
              <a:gd name="connsiteY55" fmla="*/ 357949 h 1179195"/>
              <a:gd name="connsiteX56" fmla="*/ 640461 w 2567845"/>
              <a:gd name="connsiteY56" fmla="*/ 357949 h 1179195"/>
              <a:gd name="connsiteX57" fmla="*/ 640461 w 2567845"/>
              <a:gd name="connsiteY57" fmla="*/ 702373 h 1179195"/>
              <a:gd name="connsiteX58" fmla="*/ 567309 w 2567845"/>
              <a:gd name="connsiteY58" fmla="*/ 702373 h 1179195"/>
              <a:gd name="connsiteX59" fmla="*/ 567309 w 2567845"/>
              <a:gd name="connsiteY59" fmla="*/ 559498 h 1179195"/>
              <a:gd name="connsiteX60" fmla="*/ 429958 w 2567845"/>
              <a:gd name="connsiteY60" fmla="*/ 559498 h 1179195"/>
              <a:gd name="connsiteX61" fmla="*/ 429958 w 2567845"/>
              <a:gd name="connsiteY61" fmla="*/ 702373 h 1179195"/>
              <a:gd name="connsiteX62" fmla="*/ 356806 w 2567845"/>
              <a:gd name="connsiteY62" fmla="*/ 702373 h 1179195"/>
              <a:gd name="connsiteX63" fmla="*/ 985456 w 2567845"/>
              <a:gd name="connsiteY63" fmla="*/ 344519 h 1179195"/>
              <a:gd name="connsiteX64" fmla="*/ 1056132 w 2567845"/>
              <a:gd name="connsiteY64" fmla="*/ 344519 h 1179195"/>
              <a:gd name="connsiteX65" fmla="*/ 1056227 w 2567845"/>
              <a:gd name="connsiteY65" fmla="*/ 344519 h 1179195"/>
              <a:gd name="connsiteX66" fmla="*/ 1056227 w 2567845"/>
              <a:gd name="connsiteY66" fmla="*/ 623316 h 1179195"/>
              <a:gd name="connsiteX67" fmla="*/ 1061466 w 2567845"/>
              <a:gd name="connsiteY67" fmla="*/ 648176 h 1179195"/>
              <a:gd name="connsiteX68" fmla="*/ 1078134 w 2567845"/>
              <a:gd name="connsiteY68" fmla="*/ 655129 h 1179195"/>
              <a:gd name="connsiteX69" fmla="*/ 1092803 w 2567845"/>
              <a:gd name="connsiteY69" fmla="*/ 653891 h 1179195"/>
              <a:gd name="connsiteX70" fmla="*/ 1107471 w 2567845"/>
              <a:gd name="connsiteY70" fmla="*/ 649700 h 1179195"/>
              <a:gd name="connsiteX71" fmla="*/ 1101471 w 2567845"/>
              <a:gd name="connsiteY71" fmla="*/ 696944 h 1179195"/>
              <a:gd name="connsiteX72" fmla="*/ 1080516 w 2567845"/>
              <a:gd name="connsiteY72" fmla="*/ 704659 h 1179195"/>
              <a:gd name="connsiteX73" fmla="*/ 1055179 w 2567845"/>
              <a:gd name="connsiteY73" fmla="*/ 707421 h 1179195"/>
              <a:gd name="connsiteX74" fmla="*/ 1002125 w 2567845"/>
              <a:gd name="connsiteY74" fmla="*/ 689705 h 1179195"/>
              <a:gd name="connsiteX75" fmla="*/ 985456 w 2567845"/>
              <a:gd name="connsiteY75" fmla="*/ 633222 h 1179195"/>
              <a:gd name="connsiteX76" fmla="*/ 2174938 w 2567845"/>
              <a:gd name="connsiteY76" fmla="*/ 342995 h 1179195"/>
              <a:gd name="connsiteX77" fmla="*/ 2215705 w 2567845"/>
              <a:gd name="connsiteY77" fmla="*/ 382333 h 1179195"/>
              <a:gd name="connsiteX78" fmla="*/ 2174938 w 2567845"/>
              <a:gd name="connsiteY78" fmla="*/ 421672 h 1179195"/>
              <a:gd name="connsiteX79" fmla="*/ 2134076 w 2567845"/>
              <a:gd name="connsiteY79" fmla="*/ 382333 h 1179195"/>
              <a:gd name="connsiteX80" fmla="*/ 2174938 w 2567845"/>
              <a:gd name="connsiteY80" fmla="*/ 342995 h 1179195"/>
              <a:gd name="connsiteX81" fmla="*/ 1451133 w 2567845"/>
              <a:gd name="connsiteY81" fmla="*/ 342995 h 1179195"/>
              <a:gd name="connsiteX82" fmla="*/ 1491996 w 2567845"/>
              <a:gd name="connsiteY82" fmla="*/ 382333 h 1179195"/>
              <a:gd name="connsiteX83" fmla="*/ 1451133 w 2567845"/>
              <a:gd name="connsiteY83" fmla="*/ 421672 h 1179195"/>
              <a:gd name="connsiteX84" fmla="*/ 1410366 w 2567845"/>
              <a:gd name="connsiteY84" fmla="*/ 382333 h 1179195"/>
              <a:gd name="connsiteX85" fmla="*/ 1451133 w 2567845"/>
              <a:gd name="connsiteY85" fmla="*/ 342995 h 1179195"/>
              <a:gd name="connsiteX86" fmla="*/ 1853184 w 2567845"/>
              <a:gd name="connsiteY86" fmla="*/ 341852 h 1179195"/>
              <a:gd name="connsiteX87" fmla="*/ 1923383 w 2567845"/>
              <a:gd name="connsiteY87" fmla="*/ 341852 h 1179195"/>
              <a:gd name="connsiteX88" fmla="*/ 1923383 w 2567845"/>
              <a:gd name="connsiteY88" fmla="*/ 508063 h 1179195"/>
              <a:gd name="connsiteX89" fmla="*/ 1919859 w 2567845"/>
              <a:gd name="connsiteY89" fmla="*/ 569785 h 1179195"/>
              <a:gd name="connsiteX90" fmla="*/ 1921383 w 2567845"/>
              <a:gd name="connsiteY90" fmla="*/ 569785 h 1179195"/>
              <a:gd name="connsiteX91" fmla="*/ 1951767 w 2567845"/>
              <a:gd name="connsiteY91" fmla="*/ 523018 h 1179195"/>
              <a:gd name="connsiteX92" fmla="*/ 2005488 w 2567845"/>
              <a:gd name="connsiteY92" fmla="*/ 451390 h 1179195"/>
              <a:gd name="connsiteX93" fmla="*/ 2087594 w 2567845"/>
              <a:gd name="connsiteY93" fmla="*/ 451390 h 1179195"/>
              <a:gd name="connsiteX94" fmla="*/ 2003012 w 2567845"/>
              <a:gd name="connsiteY94" fmla="*/ 550926 h 1179195"/>
              <a:gd name="connsiteX95" fmla="*/ 2003012 w 2567845"/>
              <a:gd name="connsiteY95" fmla="*/ 551021 h 1179195"/>
              <a:gd name="connsiteX96" fmla="*/ 2095119 w 2567845"/>
              <a:gd name="connsiteY96" fmla="*/ 702373 h 1179195"/>
              <a:gd name="connsiteX97" fmla="*/ 2018442 w 2567845"/>
              <a:gd name="connsiteY97" fmla="*/ 702373 h 1179195"/>
              <a:gd name="connsiteX98" fmla="*/ 1956720 w 2567845"/>
              <a:gd name="connsiteY98" fmla="*/ 601789 h 1179195"/>
              <a:gd name="connsiteX99" fmla="*/ 1923383 w 2567845"/>
              <a:gd name="connsiteY99" fmla="*/ 644080 h 1179195"/>
              <a:gd name="connsiteX100" fmla="*/ 1923383 w 2567845"/>
              <a:gd name="connsiteY100" fmla="*/ 702278 h 1179195"/>
              <a:gd name="connsiteX101" fmla="*/ 1853184 w 2567845"/>
              <a:gd name="connsiteY101" fmla="*/ 702278 h 1179195"/>
              <a:gd name="connsiteX102" fmla="*/ 73152 w 2567845"/>
              <a:gd name="connsiteY102" fmla="*/ 73152 h 1179195"/>
              <a:gd name="connsiteX103" fmla="*/ 73152 w 2567845"/>
              <a:gd name="connsiteY103" fmla="*/ 752475 h 1179195"/>
              <a:gd name="connsiteX104" fmla="*/ 309182 w 2567845"/>
              <a:gd name="connsiteY104" fmla="*/ 986981 h 1179195"/>
              <a:gd name="connsiteX105" fmla="*/ 1049941 w 2567845"/>
              <a:gd name="connsiteY105" fmla="*/ 986981 h 1179195"/>
              <a:gd name="connsiteX106" fmla="*/ 1283875 w 2567845"/>
              <a:gd name="connsiteY106" fmla="*/ 1076516 h 1179195"/>
              <a:gd name="connsiteX107" fmla="*/ 1517809 w 2567845"/>
              <a:gd name="connsiteY107" fmla="*/ 986981 h 1179195"/>
              <a:gd name="connsiteX108" fmla="*/ 2256758 w 2567845"/>
              <a:gd name="connsiteY108" fmla="*/ 986981 h 1179195"/>
              <a:gd name="connsiteX109" fmla="*/ 2494693 w 2567845"/>
              <a:gd name="connsiteY109" fmla="*/ 752475 h 1179195"/>
              <a:gd name="connsiteX110" fmla="*/ 2494693 w 2567845"/>
              <a:gd name="connsiteY110" fmla="*/ 73152 h 1179195"/>
              <a:gd name="connsiteX111" fmla="*/ 2494598 w 2567845"/>
              <a:gd name="connsiteY111" fmla="*/ 73152 h 1179195"/>
              <a:gd name="connsiteX112" fmla="*/ 0 w 2567845"/>
              <a:gd name="connsiteY112" fmla="*/ 0 h 1179195"/>
              <a:gd name="connsiteX113" fmla="*/ 2567845 w 2567845"/>
              <a:gd name="connsiteY113" fmla="*/ 0 h 1179195"/>
              <a:gd name="connsiteX114" fmla="*/ 2567845 w 2567845"/>
              <a:gd name="connsiteY114" fmla="*/ 752475 h 1179195"/>
              <a:gd name="connsiteX115" fmla="*/ 2256758 w 2567845"/>
              <a:gd name="connsiteY115" fmla="*/ 1060133 h 1179195"/>
              <a:gd name="connsiteX116" fmla="*/ 1517809 w 2567845"/>
              <a:gd name="connsiteY116" fmla="*/ 1060133 h 1179195"/>
              <a:gd name="connsiteX117" fmla="*/ 1322356 w 2567845"/>
              <a:gd name="connsiteY117" fmla="*/ 1140809 h 1179195"/>
              <a:gd name="connsiteX118" fmla="*/ 1322451 w 2567845"/>
              <a:gd name="connsiteY118" fmla="*/ 1140809 h 1179195"/>
              <a:gd name="connsiteX119" fmla="*/ 1283970 w 2567845"/>
              <a:gd name="connsiteY119" fmla="*/ 1179195 h 1179195"/>
              <a:gd name="connsiteX120" fmla="*/ 1245489 w 2567845"/>
              <a:gd name="connsiteY120" fmla="*/ 1140809 h 1179195"/>
              <a:gd name="connsiteX121" fmla="*/ 1050036 w 2567845"/>
              <a:gd name="connsiteY121" fmla="*/ 1060133 h 1179195"/>
              <a:gd name="connsiteX122" fmla="*/ 309182 w 2567845"/>
              <a:gd name="connsiteY122" fmla="*/ 1060133 h 1179195"/>
              <a:gd name="connsiteX123" fmla="*/ 0 w 2567845"/>
              <a:gd name="connsiteY123" fmla="*/ 752475 h 117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67845" h="1179195">
                <a:moveTo>
                  <a:pt x="816197" y="496348"/>
                </a:moveTo>
                <a:cubicBezTo>
                  <a:pt x="790289" y="496348"/>
                  <a:pt x="769429" y="514731"/>
                  <a:pt x="763904" y="549116"/>
                </a:cubicBezTo>
                <a:lnTo>
                  <a:pt x="862965" y="549116"/>
                </a:lnTo>
                <a:cubicBezTo>
                  <a:pt x="862965" y="518731"/>
                  <a:pt x="843534" y="496348"/>
                  <a:pt x="816197" y="496348"/>
                </a:cubicBezTo>
                <a:close/>
                <a:moveTo>
                  <a:pt x="2139600" y="451485"/>
                </a:moveTo>
                <a:lnTo>
                  <a:pt x="2210276" y="451485"/>
                </a:lnTo>
                <a:lnTo>
                  <a:pt x="2210276" y="702373"/>
                </a:lnTo>
                <a:lnTo>
                  <a:pt x="2139600" y="702373"/>
                </a:lnTo>
                <a:close/>
                <a:moveTo>
                  <a:pt x="1415796" y="451485"/>
                </a:moveTo>
                <a:lnTo>
                  <a:pt x="1486471" y="451485"/>
                </a:lnTo>
                <a:lnTo>
                  <a:pt x="1486471" y="702373"/>
                </a:lnTo>
                <a:lnTo>
                  <a:pt x="1415796" y="702373"/>
                </a:lnTo>
                <a:close/>
                <a:moveTo>
                  <a:pt x="1241869" y="445579"/>
                </a:moveTo>
                <a:cubicBezTo>
                  <a:pt x="1291685" y="445579"/>
                  <a:pt x="1337405" y="469487"/>
                  <a:pt x="1356836" y="502825"/>
                </a:cubicBezTo>
                <a:lnTo>
                  <a:pt x="1296638" y="536638"/>
                </a:lnTo>
                <a:cubicBezTo>
                  <a:pt x="1290637" y="514255"/>
                  <a:pt x="1271778" y="496824"/>
                  <a:pt x="1244346" y="496824"/>
                </a:cubicBezTo>
                <a:cubicBezTo>
                  <a:pt x="1226438" y="496824"/>
                  <a:pt x="1211484" y="504825"/>
                  <a:pt x="1211484" y="519207"/>
                </a:cubicBezTo>
                <a:cubicBezTo>
                  <a:pt x="1211484" y="538162"/>
                  <a:pt x="1244346" y="540163"/>
                  <a:pt x="1281684" y="552069"/>
                </a:cubicBezTo>
                <a:cubicBezTo>
                  <a:pt x="1321022" y="564547"/>
                  <a:pt x="1356836" y="582454"/>
                  <a:pt x="1356836" y="628269"/>
                </a:cubicBezTo>
                <a:cubicBezTo>
                  <a:pt x="1356836" y="678561"/>
                  <a:pt x="1310068" y="708374"/>
                  <a:pt x="1255776" y="708374"/>
                </a:cubicBezTo>
                <a:cubicBezTo>
                  <a:pt x="1197006" y="708374"/>
                  <a:pt x="1150715" y="683514"/>
                  <a:pt x="1130331" y="643699"/>
                </a:cubicBezTo>
                <a:lnTo>
                  <a:pt x="1191577" y="609314"/>
                </a:lnTo>
                <a:cubicBezTo>
                  <a:pt x="1199578" y="636651"/>
                  <a:pt x="1221486" y="657130"/>
                  <a:pt x="1254823" y="657130"/>
                </a:cubicBezTo>
                <a:cubicBezTo>
                  <a:pt x="1274254" y="657130"/>
                  <a:pt x="1288161" y="648652"/>
                  <a:pt x="1288161" y="632746"/>
                </a:cubicBezTo>
                <a:cubicBezTo>
                  <a:pt x="1288161" y="612838"/>
                  <a:pt x="1260252" y="608362"/>
                  <a:pt x="1227963" y="599408"/>
                </a:cubicBezTo>
                <a:cubicBezTo>
                  <a:pt x="1190148" y="589407"/>
                  <a:pt x="1142809" y="570547"/>
                  <a:pt x="1142809" y="522732"/>
                </a:cubicBezTo>
                <a:cubicBezTo>
                  <a:pt x="1142809" y="474916"/>
                  <a:pt x="1188148" y="445579"/>
                  <a:pt x="1241869" y="445579"/>
                </a:cubicBezTo>
                <a:close/>
                <a:moveTo>
                  <a:pt x="1703546" y="445484"/>
                </a:moveTo>
                <a:cubicBezTo>
                  <a:pt x="1751838" y="445484"/>
                  <a:pt x="1782222" y="479393"/>
                  <a:pt x="1782222" y="541591"/>
                </a:cubicBezTo>
                <a:lnTo>
                  <a:pt x="1782222" y="702278"/>
                </a:lnTo>
                <a:lnTo>
                  <a:pt x="1711547" y="702278"/>
                </a:lnTo>
                <a:lnTo>
                  <a:pt x="1711547" y="555403"/>
                </a:lnTo>
                <a:cubicBezTo>
                  <a:pt x="1711547" y="522065"/>
                  <a:pt x="1700117" y="504634"/>
                  <a:pt x="1673733" y="504634"/>
                </a:cubicBezTo>
                <a:cubicBezTo>
                  <a:pt x="1647348" y="504634"/>
                  <a:pt x="1630394" y="524542"/>
                  <a:pt x="1630394" y="553402"/>
                </a:cubicBezTo>
                <a:lnTo>
                  <a:pt x="1630394" y="702278"/>
                </a:lnTo>
                <a:lnTo>
                  <a:pt x="1560195" y="702278"/>
                </a:lnTo>
                <a:lnTo>
                  <a:pt x="1560195" y="451390"/>
                </a:lnTo>
                <a:lnTo>
                  <a:pt x="1630394" y="451390"/>
                </a:lnTo>
                <a:lnTo>
                  <a:pt x="1626870" y="492728"/>
                </a:lnTo>
                <a:lnTo>
                  <a:pt x="1628394" y="492728"/>
                </a:lnTo>
                <a:cubicBezTo>
                  <a:pt x="1640871" y="469868"/>
                  <a:pt x="1662207" y="445484"/>
                  <a:pt x="1703546" y="445484"/>
                </a:cubicBezTo>
                <a:close/>
                <a:moveTo>
                  <a:pt x="816102" y="445484"/>
                </a:moveTo>
                <a:cubicBezTo>
                  <a:pt x="883729" y="445484"/>
                  <a:pt x="928116" y="493300"/>
                  <a:pt x="928116" y="561499"/>
                </a:cubicBezTo>
                <a:cubicBezTo>
                  <a:pt x="928116" y="581882"/>
                  <a:pt x="924591" y="595884"/>
                  <a:pt x="924591" y="595884"/>
                </a:cubicBezTo>
                <a:lnTo>
                  <a:pt x="762381" y="595884"/>
                </a:lnTo>
                <a:cubicBezTo>
                  <a:pt x="765333" y="636746"/>
                  <a:pt x="788289" y="656653"/>
                  <a:pt x="817625" y="656653"/>
                </a:cubicBezTo>
                <a:cubicBezTo>
                  <a:pt x="844010" y="656653"/>
                  <a:pt x="861917" y="639223"/>
                  <a:pt x="865917" y="615315"/>
                </a:cubicBezTo>
                <a:lnTo>
                  <a:pt x="925163" y="648652"/>
                </a:lnTo>
                <a:cubicBezTo>
                  <a:pt x="907732" y="680466"/>
                  <a:pt x="869918" y="708374"/>
                  <a:pt x="817625" y="708374"/>
                </a:cubicBezTo>
                <a:cubicBezTo>
                  <a:pt x="747426" y="708374"/>
                  <a:pt x="696182" y="659606"/>
                  <a:pt x="696182" y="576929"/>
                </a:cubicBezTo>
                <a:cubicBezTo>
                  <a:pt x="696182" y="494252"/>
                  <a:pt x="748474" y="445484"/>
                  <a:pt x="816102" y="445484"/>
                </a:cubicBezTo>
                <a:close/>
                <a:moveTo>
                  <a:pt x="356806" y="357949"/>
                </a:moveTo>
                <a:lnTo>
                  <a:pt x="429958" y="357949"/>
                </a:lnTo>
                <a:lnTo>
                  <a:pt x="429958" y="494347"/>
                </a:lnTo>
                <a:lnTo>
                  <a:pt x="567309" y="494347"/>
                </a:lnTo>
                <a:lnTo>
                  <a:pt x="567309" y="357949"/>
                </a:lnTo>
                <a:lnTo>
                  <a:pt x="640461" y="357949"/>
                </a:lnTo>
                <a:lnTo>
                  <a:pt x="640461" y="702373"/>
                </a:lnTo>
                <a:lnTo>
                  <a:pt x="567309" y="702373"/>
                </a:lnTo>
                <a:lnTo>
                  <a:pt x="567309" y="559498"/>
                </a:lnTo>
                <a:lnTo>
                  <a:pt x="429958" y="559498"/>
                </a:lnTo>
                <a:lnTo>
                  <a:pt x="429958" y="702373"/>
                </a:lnTo>
                <a:lnTo>
                  <a:pt x="356806" y="702373"/>
                </a:lnTo>
                <a:close/>
                <a:moveTo>
                  <a:pt x="985456" y="344519"/>
                </a:moveTo>
                <a:lnTo>
                  <a:pt x="1056132" y="344519"/>
                </a:lnTo>
                <a:lnTo>
                  <a:pt x="1056227" y="344519"/>
                </a:lnTo>
                <a:lnTo>
                  <a:pt x="1056227" y="623316"/>
                </a:lnTo>
                <a:cubicBezTo>
                  <a:pt x="1056227" y="635222"/>
                  <a:pt x="1057941" y="643509"/>
                  <a:pt x="1061466" y="648176"/>
                </a:cubicBezTo>
                <a:cubicBezTo>
                  <a:pt x="1064990" y="652843"/>
                  <a:pt x="1068800" y="655129"/>
                  <a:pt x="1078134" y="655129"/>
                </a:cubicBezTo>
                <a:cubicBezTo>
                  <a:pt x="1083754" y="655129"/>
                  <a:pt x="1088612" y="654748"/>
                  <a:pt x="1092803" y="653891"/>
                </a:cubicBezTo>
                <a:cubicBezTo>
                  <a:pt x="1096899" y="653129"/>
                  <a:pt x="1101852" y="651700"/>
                  <a:pt x="1107471" y="649700"/>
                </a:cubicBezTo>
                <a:lnTo>
                  <a:pt x="1101471" y="696944"/>
                </a:lnTo>
                <a:cubicBezTo>
                  <a:pt x="1096137" y="700278"/>
                  <a:pt x="1089183" y="702850"/>
                  <a:pt x="1080516" y="704659"/>
                </a:cubicBezTo>
                <a:cubicBezTo>
                  <a:pt x="1071943" y="706469"/>
                  <a:pt x="1063466" y="707421"/>
                  <a:pt x="1055179" y="707421"/>
                </a:cubicBezTo>
                <a:cubicBezTo>
                  <a:pt x="1030890" y="707421"/>
                  <a:pt x="1013269" y="701516"/>
                  <a:pt x="1002125" y="689705"/>
                </a:cubicBezTo>
                <a:cubicBezTo>
                  <a:pt x="990981" y="677989"/>
                  <a:pt x="985456" y="659130"/>
                  <a:pt x="985456" y="633222"/>
                </a:cubicBezTo>
                <a:close/>
                <a:moveTo>
                  <a:pt x="2174938" y="342995"/>
                </a:moveTo>
                <a:cubicBezTo>
                  <a:pt x="2197893" y="342995"/>
                  <a:pt x="2215705" y="359378"/>
                  <a:pt x="2215705" y="382333"/>
                </a:cubicBezTo>
                <a:cubicBezTo>
                  <a:pt x="2215705" y="405193"/>
                  <a:pt x="2197798" y="421672"/>
                  <a:pt x="2174938" y="421672"/>
                </a:cubicBezTo>
                <a:cubicBezTo>
                  <a:pt x="2152078" y="421672"/>
                  <a:pt x="2134076" y="405289"/>
                  <a:pt x="2134076" y="382333"/>
                </a:cubicBezTo>
                <a:cubicBezTo>
                  <a:pt x="2134076" y="359378"/>
                  <a:pt x="2151983" y="342995"/>
                  <a:pt x="2174938" y="342995"/>
                </a:cubicBezTo>
                <a:close/>
                <a:moveTo>
                  <a:pt x="1451133" y="342995"/>
                </a:moveTo>
                <a:cubicBezTo>
                  <a:pt x="1473993" y="342995"/>
                  <a:pt x="1491996" y="359378"/>
                  <a:pt x="1491996" y="382333"/>
                </a:cubicBezTo>
                <a:cubicBezTo>
                  <a:pt x="1491996" y="405193"/>
                  <a:pt x="1474089" y="421672"/>
                  <a:pt x="1451133" y="421672"/>
                </a:cubicBezTo>
                <a:cubicBezTo>
                  <a:pt x="1428178" y="421672"/>
                  <a:pt x="1410366" y="405289"/>
                  <a:pt x="1410366" y="382333"/>
                </a:cubicBezTo>
                <a:cubicBezTo>
                  <a:pt x="1410366" y="359378"/>
                  <a:pt x="1428273" y="342995"/>
                  <a:pt x="1451133" y="342995"/>
                </a:cubicBezTo>
                <a:close/>
                <a:moveTo>
                  <a:pt x="1853184" y="341852"/>
                </a:moveTo>
                <a:lnTo>
                  <a:pt x="1923383" y="341852"/>
                </a:lnTo>
                <a:lnTo>
                  <a:pt x="1923383" y="508063"/>
                </a:lnTo>
                <a:cubicBezTo>
                  <a:pt x="1923383" y="538924"/>
                  <a:pt x="1919859" y="569785"/>
                  <a:pt x="1919859" y="569785"/>
                </a:cubicBezTo>
                <a:lnTo>
                  <a:pt x="1921383" y="569785"/>
                </a:lnTo>
                <a:cubicBezTo>
                  <a:pt x="1921383" y="569785"/>
                  <a:pt x="1937766" y="542449"/>
                  <a:pt x="1951767" y="523018"/>
                </a:cubicBezTo>
                <a:lnTo>
                  <a:pt x="2005488" y="451390"/>
                </a:lnTo>
                <a:lnTo>
                  <a:pt x="2087594" y="451390"/>
                </a:lnTo>
                <a:lnTo>
                  <a:pt x="2003012" y="550926"/>
                </a:lnTo>
                <a:lnTo>
                  <a:pt x="2003012" y="551021"/>
                </a:lnTo>
                <a:lnTo>
                  <a:pt x="2095119" y="702373"/>
                </a:lnTo>
                <a:lnTo>
                  <a:pt x="2018442" y="702373"/>
                </a:lnTo>
                <a:lnTo>
                  <a:pt x="1956720" y="601789"/>
                </a:lnTo>
                <a:lnTo>
                  <a:pt x="1923383" y="644080"/>
                </a:lnTo>
                <a:lnTo>
                  <a:pt x="1923383" y="702278"/>
                </a:lnTo>
                <a:lnTo>
                  <a:pt x="1853184" y="702278"/>
                </a:lnTo>
                <a:close/>
                <a:moveTo>
                  <a:pt x="73152" y="73152"/>
                </a:moveTo>
                <a:lnTo>
                  <a:pt x="73152" y="752475"/>
                </a:lnTo>
                <a:cubicBezTo>
                  <a:pt x="73152" y="881825"/>
                  <a:pt x="179070" y="986981"/>
                  <a:pt x="309182" y="986981"/>
                </a:cubicBezTo>
                <a:lnTo>
                  <a:pt x="1049941" y="986981"/>
                </a:lnTo>
                <a:cubicBezTo>
                  <a:pt x="1137190" y="986981"/>
                  <a:pt x="1219581" y="1018699"/>
                  <a:pt x="1283875" y="1076516"/>
                </a:cubicBezTo>
                <a:cubicBezTo>
                  <a:pt x="1348264" y="1018604"/>
                  <a:pt x="1430560" y="986981"/>
                  <a:pt x="1517809" y="986981"/>
                </a:cubicBezTo>
                <a:lnTo>
                  <a:pt x="2256758" y="986981"/>
                </a:lnTo>
                <a:cubicBezTo>
                  <a:pt x="2388013" y="986981"/>
                  <a:pt x="2494693" y="881825"/>
                  <a:pt x="2494693" y="752475"/>
                </a:cubicBezTo>
                <a:lnTo>
                  <a:pt x="2494693" y="73152"/>
                </a:lnTo>
                <a:lnTo>
                  <a:pt x="2494598" y="73152"/>
                </a:lnTo>
                <a:close/>
                <a:moveTo>
                  <a:pt x="0" y="0"/>
                </a:moveTo>
                <a:lnTo>
                  <a:pt x="2567845" y="0"/>
                </a:lnTo>
                <a:lnTo>
                  <a:pt x="2567845" y="752475"/>
                </a:lnTo>
                <a:cubicBezTo>
                  <a:pt x="2567845" y="922115"/>
                  <a:pt x="2428304" y="1060133"/>
                  <a:pt x="2256758" y="1060133"/>
                </a:cubicBezTo>
                <a:lnTo>
                  <a:pt x="1517809" y="1060133"/>
                </a:lnTo>
                <a:cubicBezTo>
                  <a:pt x="1443990" y="1060133"/>
                  <a:pt x="1374553" y="1088803"/>
                  <a:pt x="1322356" y="1140809"/>
                </a:cubicBezTo>
                <a:lnTo>
                  <a:pt x="1322451" y="1140809"/>
                </a:lnTo>
                <a:lnTo>
                  <a:pt x="1283970" y="1179195"/>
                </a:lnTo>
                <a:lnTo>
                  <a:pt x="1245489" y="1140809"/>
                </a:lnTo>
                <a:cubicBezTo>
                  <a:pt x="1193292" y="1088803"/>
                  <a:pt x="1123855" y="1060133"/>
                  <a:pt x="1050036" y="1060133"/>
                </a:cubicBezTo>
                <a:lnTo>
                  <a:pt x="309182" y="1060133"/>
                </a:lnTo>
                <a:cubicBezTo>
                  <a:pt x="138684" y="1060133"/>
                  <a:pt x="0" y="922115"/>
                  <a:pt x="0" y="752475"/>
                </a:cubicBezTo>
                <a:close/>
              </a:path>
            </a:pathLst>
          </a:custGeom>
          <a:solidFill>
            <a:schemeClr val="tx1"/>
          </a:solidFill>
          <a:ln w="9525" cap="flat">
            <a:noFill/>
            <a:prstDash val="solid"/>
            <a:miter/>
          </a:ln>
        </p:spPr>
        <p:txBody>
          <a:bodyPr rtlCol="0" anchor="ctr"/>
          <a:lstStyle/>
          <a:p>
            <a:endParaRPr lang="fi-FI" dirty="0"/>
          </a:p>
        </p:txBody>
      </p:sp>
      <p:sp>
        <p:nvSpPr>
          <p:cNvPr id="17" name="Alatunnisteen paikkamerkki 16">
            <a:extLst>
              <a:ext uri="{FF2B5EF4-FFF2-40B4-BE49-F238E27FC236}">
                <a16:creationId xmlns:a16="http://schemas.microsoft.com/office/drawing/2014/main" id="{50B7484A-849D-BE33-5D29-D95EFF2DAC3F}"/>
              </a:ext>
            </a:extLst>
          </p:cNvPr>
          <p:cNvSpPr>
            <a:spLocks noGrp="1"/>
          </p:cNvSpPr>
          <p:nvPr>
            <p:ph type="ftr" sz="quarter" idx="19"/>
          </p:nvPr>
        </p:nvSpPr>
        <p:spPr/>
        <p:txBody>
          <a:bodyPr/>
          <a:lstStyle/>
          <a:p>
            <a:endParaRPr lang="fi-FI" dirty="0"/>
          </a:p>
        </p:txBody>
      </p:sp>
      <p:sp>
        <p:nvSpPr>
          <p:cNvPr id="16" name="Päivämäärän paikkamerkki 15">
            <a:extLst>
              <a:ext uri="{FF2B5EF4-FFF2-40B4-BE49-F238E27FC236}">
                <a16:creationId xmlns:a16="http://schemas.microsoft.com/office/drawing/2014/main" id="{E714FC79-2AC1-810D-80B1-B9C3DA8AFE80}"/>
              </a:ext>
            </a:extLst>
          </p:cNvPr>
          <p:cNvSpPr>
            <a:spLocks noGrp="1"/>
          </p:cNvSpPr>
          <p:nvPr>
            <p:ph type="dt" sz="half" idx="18"/>
          </p:nvPr>
        </p:nvSpPr>
        <p:spPr/>
        <p:txBody>
          <a:bodyPr/>
          <a:lstStyle/>
          <a:p>
            <a:r>
              <a:rPr lang="fi-FI"/>
              <a:t>12.8.2025</a:t>
            </a:r>
            <a:endParaRPr lang="fi-FI" dirty="0"/>
          </a:p>
        </p:txBody>
      </p:sp>
      <p:sp>
        <p:nvSpPr>
          <p:cNvPr id="18" name="Dian numeron paikkamerkki 17">
            <a:extLst>
              <a:ext uri="{FF2B5EF4-FFF2-40B4-BE49-F238E27FC236}">
                <a16:creationId xmlns:a16="http://schemas.microsoft.com/office/drawing/2014/main" id="{A16D2F1D-85D3-3240-9FE3-DE48B744C55E}"/>
              </a:ext>
            </a:extLst>
          </p:cNvPr>
          <p:cNvSpPr>
            <a:spLocks noGrp="1"/>
          </p:cNvSpPr>
          <p:nvPr>
            <p:ph type="sldNum" sz="quarter" idx="20"/>
          </p:nvPr>
        </p:nvSpPr>
        <p:spPr/>
        <p:txBody>
          <a:bodyPr/>
          <a:lstStyle/>
          <a:p>
            <a:fld id="{A9494116-C6F5-466F-B5C1-BBB074CB17FC}" type="slidenum">
              <a:rPr lang="fi-FI" smtClean="0"/>
              <a:pPr/>
              <a:t>‹#›</a:t>
            </a:fld>
            <a:endParaRPr lang="fi-FI" dirty="0"/>
          </a:p>
        </p:txBody>
      </p:sp>
    </p:spTree>
    <p:extLst>
      <p:ext uri="{BB962C8B-B14F-4D97-AF65-F5344CB8AC3E}">
        <p14:creationId xmlns:p14="http://schemas.microsoft.com/office/powerpoint/2010/main" val="7402631"/>
      </p:ext>
    </p:extLst>
  </p:cSld>
  <p:clrMapOvr>
    <a:masterClrMapping/>
  </p:clrMapOvr>
</p:sldLayout>
</file>

<file path=ppt/slideMasters/_rels/slideMaster1.xml.rels><?xml version="1.0" encoding="UTF-8" standalone="yes"?>
<Relationships xmlns="http://schemas.openxmlformats.org/package/2006/relationships"><Relationship Id="rId26" Type="http://schemas.openxmlformats.org/officeDocument/2006/relationships/slideLayout" Target="../slideLayouts/slideLayout26.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84" Type="http://schemas.openxmlformats.org/officeDocument/2006/relationships/slideLayout" Target="../slideLayouts/slideLayout84.xml"/><Relationship Id="rId89" Type="http://schemas.openxmlformats.org/officeDocument/2006/relationships/slideLayout" Target="../slideLayouts/slideLayout89.xml"/><Relationship Id="rId16" Type="http://schemas.openxmlformats.org/officeDocument/2006/relationships/slideLayout" Target="../slideLayouts/slideLayout16.xml"/><Relationship Id="rId11" Type="http://schemas.openxmlformats.org/officeDocument/2006/relationships/slideLayout" Target="../slideLayouts/slideLayout11.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74" Type="http://schemas.openxmlformats.org/officeDocument/2006/relationships/slideLayout" Target="../slideLayouts/slideLayout74.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5" Type="http://schemas.openxmlformats.org/officeDocument/2006/relationships/slideLayout" Target="../slideLayouts/slideLayout5.xml"/><Relationship Id="rId90" Type="http://schemas.openxmlformats.org/officeDocument/2006/relationships/slideLayout" Target="../slideLayouts/slideLayout90.xml"/><Relationship Id="rId95" Type="http://schemas.openxmlformats.org/officeDocument/2006/relationships/slideLayout" Target="../slideLayouts/slideLayout95.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80" Type="http://schemas.openxmlformats.org/officeDocument/2006/relationships/slideLayout" Target="../slideLayouts/slideLayout80.xml"/><Relationship Id="rId85" Type="http://schemas.openxmlformats.org/officeDocument/2006/relationships/slideLayout" Target="../slideLayouts/slideLayout85.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67" Type="http://schemas.openxmlformats.org/officeDocument/2006/relationships/slideLayout" Target="../slideLayouts/slideLayout67.xml"/><Relationship Id="rId103" Type="http://schemas.openxmlformats.org/officeDocument/2006/relationships/slideLayout" Target="../slideLayouts/slideLayout103.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83" Type="http://schemas.openxmlformats.org/officeDocument/2006/relationships/slideLayout" Target="../slideLayouts/slideLayout83.xml"/><Relationship Id="rId88" Type="http://schemas.openxmlformats.org/officeDocument/2006/relationships/slideLayout" Target="../slideLayouts/slideLayout88.xml"/><Relationship Id="rId91" Type="http://schemas.openxmlformats.org/officeDocument/2006/relationships/slideLayout" Target="../slideLayouts/slideLayout91.xml"/><Relationship Id="rId96" Type="http://schemas.openxmlformats.org/officeDocument/2006/relationships/slideLayout" Target="../slideLayouts/slideLayout96.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73" Type="http://schemas.openxmlformats.org/officeDocument/2006/relationships/slideLayout" Target="../slideLayouts/slideLayout73.xml"/><Relationship Id="rId78" Type="http://schemas.openxmlformats.org/officeDocument/2006/relationships/slideLayout" Target="../slideLayouts/slideLayout78.xml"/><Relationship Id="rId81" Type="http://schemas.openxmlformats.org/officeDocument/2006/relationships/slideLayout" Target="../slideLayouts/slideLayout81.xml"/><Relationship Id="rId86" Type="http://schemas.openxmlformats.org/officeDocument/2006/relationships/slideLayout" Target="../slideLayouts/slideLayout86.xml"/><Relationship Id="rId94" Type="http://schemas.openxmlformats.org/officeDocument/2006/relationships/slideLayout" Target="../slideLayouts/slideLayout94.xml"/><Relationship Id="rId99" Type="http://schemas.openxmlformats.org/officeDocument/2006/relationships/slideLayout" Target="../slideLayouts/slideLayout99.xml"/><Relationship Id="rId101" Type="http://schemas.openxmlformats.org/officeDocument/2006/relationships/slideLayout" Target="../slideLayouts/slideLayout101.xml"/><Relationship Id="rId4" Type="http://schemas.openxmlformats.org/officeDocument/2006/relationships/slideLayout" Target="../slideLayouts/slideLayout4.xml"/><Relationship Id="rId9" Type="http://schemas.openxmlformats.org/officeDocument/2006/relationships/slideLayout" Target="../slideLayouts/slideLayout9.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97" Type="http://schemas.openxmlformats.org/officeDocument/2006/relationships/slideLayout" Target="../slideLayouts/slideLayout97.xml"/><Relationship Id="rId104" Type="http://schemas.openxmlformats.org/officeDocument/2006/relationships/theme" Target="../theme/theme1.xml"/><Relationship Id="rId7" Type="http://schemas.openxmlformats.org/officeDocument/2006/relationships/slideLayout" Target="../slideLayouts/slideLayout7.xml"/><Relationship Id="rId71" Type="http://schemas.openxmlformats.org/officeDocument/2006/relationships/slideLayout" Target="../slideLayouts/slideLayout71.xml"/><Relationship Id="rId92" Type="http://schemas.openxmlformats.org/officeDocument/2006/relationships/slideLayout" Target="../slideLayouts/slideLayout92.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4" Type="http://schemas.openxmlformats.org/officeDocument/2006/relationships/slideLayout" Target="../slideLayouts/slideLayout24.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66" Type="http://schemas.openxmlformats.org/officeDocument/2006/relationships/slideLayout" Target="../slideLayouts/slideLayout66.xml"/><Relationship Id="rId87" Type="http://schemas.openxmlformats.org/officeDocument/2006/relationships/slideLayout" Target="../slideLayouts/slideLayout87.xml"/><Relationship Id="rId61" Type="http://schemas.openxmlformats.org/officeDocument/2006/relationships/slideLayout" Target="../slideLayouts/slideLayout61.xml"/><Relationship Id="rId82" Type="http://schemas.openxmlformats.org/officeDocument/2006/relationships/slideLayout" Target="../slideLayouts/slideLayout82.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56" Type="http://schemas.openxmlformats.org/officeDocument/2006/relationships/slideLayout" Target="../slideLayouts/slideLayout56.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93" Type="http://schemas.openxmlformats.org/officeDocument/2006/relationships/slideLayout" Target="../slideLayouts/slideLayout93.xml"/><Relationship Id="rId98" Type="http://schemas.openxmlformats.org/officeDocument/2006/relationships/slideLayout" Target="../slideLayouts/slideLayout98.xml"/><Relationship Id="rId3" Type="http://schemas.openxmlformats.org/officeDocument/2006/relationships/slideLayout" Target="../slideLayouts/slideLayout3.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862.xml"/><Relationship Id="rId13" Type="http://schemas.openxmlformats.org/officeDocument/2006/relationships/slideLayout" Target="../slideLayouts/slideLayout867.xml"/><Relationship Id="rId18" Type="http://schemas.openxmlformats.org/officeDocument/2006/relationships/theme" Target="../theme/theme10.xml"/><Relationship Id="rId3" Type="http://schemas.openxmlformats.org/officeDocument/2006/relationships/slideLayout" Target="../slideLayouts/slideLayout857.xml"/><Relationship Id="rId7" Type="http://schemas.openxmlformats.org/officeDocument/2006/relationships/slideLayout" Target="../slideLayouts/slideLayout861.xml"/><Relationship Id="rId12" Type="http://schemas.openxmlformats.org/officeDocument/2006/relationships/slideLayout" Target="../slideLayouts/slideLayout866.xml"/><Relationship Id="rId17" Type="http://schemas.openxmlformats.org/officeDocument/2006/relationships/slideLayout" Target="../slideLayouts/slideLayout871.xml"/><Relationship Id="rId2" Type="http://schemas.openxmlformats.org/officeDocument/2006/relationships/slideLayout" Target="../slideLayouts/slideLayout856.xml"/><Relationship Id="rId16" Type="http://schemas.openxmlformats.org/officeDocument/2006/relationships/slideLayout" Target="../slideLayouts/slideLayout870.xml"/><Relationship Id="rId1" Type="http://schemas.openxmlformats.org/officeDocument/2006/relationships/slideLayout" Target="../slideLayouts/slideLayout855.xml"/><Relationship Id="rId6" Type="http://schemas.openxmlformats.org/officeDocument/2006/relationships/slideLayout" Target="../slideLayouts/slideLayout860.xml"/><Relationship Id="rId11" Type="http://schemas.openxmlformats.org/officeDocument/2006/relationships/slideLayout" Target="../slideLayouts/slideLayout865.xml"/><Relationship Id="rId5" Type="http://schemas.openxmlformats.org/officeDocument/2006/relationships/slideLayout" Target="../slideLayouts/slideLayout859.xml"/><Relationship Id="rId15" Type="http://schemas.openxmlformats.org/officeDocument/2006/relationships/slideLayout" Target="../slideLayouts/slideLayout869.xml"/><Relationship Id="rId10" Type="http://schemas.openxmlformats.org/officeDocument/2006/relationships/slideLayout" Target="../slideLayouts/slideLayout864.xml"/><Relationship Id="rId4" Type="http://schemas.openxmlformats.org/officeDocument/2006/relationships/slideLayout" Target="../slideLayouts/slideLayout858.xml"/><Relationship Id="rId9" Type="http://schemas.openxmlformats.org/officeDocument/2006/relationships/slideLayout" Target="../slideLayouts/slideLayout863.xml"/><Relationship Id="rId14" Type="http://schemas.openxmlformats.org/officeDocument/2006/relationships/slideLayout" Target="../slideLayouts/slideLayout868.xml"/></Relationships>
</file>

<file path=ppt/slideMasters/_rels/slideMaster2.xml.rels><?xml version="1.0" encoding="UTF-8" standalone="yes"?>
<Relationships xmlns="http://schemas.openxmlformats.org/package/2006/relationships"><Relationship Id="rId26" Type="http://schemas.openxmlformats.org/officeDocument/2006/relationships/slideLayout" Target="../slideLayouts/slideLayout129.xml"/><Relationship Id="rId21" Type="http://schemas.openxmlformats.org/officeDocument/2006/relationships/slideLayout" Target="../slideLayouts/slideLayout124.xml"/><Relationship Id="rId42" Type="http://schemas.openxmlformats.org/officeDocument/2006/relationships/slideLayout" Target="../slideLayouts/slideLayout145.xml"/><Relationship Id="rId47" Type="http://schemas.openxmlformats.org/officeDocument/2006/relationships/slideLayout" Target="../slideLayouts/slideLayout150.xml"/><Relationship Id="rId63" Type="http://schemas.openxmlformats.org/officeDocument/2006/relationships/slideLayout" Target="../slideLayouts/slideLayout166.xml"/><Relationship Id="rId68" Type="http://schemas.openxmlformats.org/officeDocument/2006/relationships/slideLayout" Target="../slideLayouts/slideLayout171.xml"/><Relationship Id="rId84" Type="http://schemas.openxmlformats.org/officeDocument/2006/relationships/slideLayout" Target="../slideLayouts/slideLayout187.xml"/><Relationship Id="rId89" Type="http://schemas.openxmlformats.org/officeDocument/2006/relationships/slideLayout" Target="../slideLayouts/slideLayout192.xml"/><Relationship Id="rId16" Type="http://schemas.openxmlformats.org/officeDocument/2006/relationships/slideLayout" Target="../slideLayouts/slideLayout119.xml"/><Relationship Id="rId11" Type="http://schemas.openxmlformats.org/officeDocument/2006/relationships/slideLayout" Target="../slideLayouts/slideLayout114.xml"/><Relationship Id="rId32" Type="http://schemas.openxmlformats.org/officeDocument/2006/relationships/slideLayout" Target="../slideLayouts/slideLayout135.xml"/><Relationship Id="rId37" Type="http://schemas.openxmlformats.org/officeDocument/2006/relationships/slideLayout" Target="../slideLayouts/slideLayout140.xml"/><Relationship Id="rId53" Type="http://schemas.openxmlformats.org/officeDocument/2006/relationships/slideLayout" Target="../slideLayouts/slideLayout156.xml"/><Relationship Id="rId58" Type="http://schemas.openxmlformats.org/officeDocument/2006/relationships/slideLayout" Target="../slideLayouts/slideLayout161.xml"/><Relationship Id="rId74" Type="http://schemas.openxmlformats.org/officeDocument/2006/relationships/slideLayout" Target="../slideLayouts/slideLayout177.xml"/><Relationship Id="rId79" Type="http://schemas.openxmlformats.org/officeDocument/2006/relationships/slideLayout" Target="../slideLayouts/slideLayout182.xml"/><Relationship Id="rId102" Type="http://schemas.openxmlformats.org/officeDocument/2006/relationships/slideLayout" Target="../slideLayouts/slideLayout205.xml"/><Relationship Id="rId5" Type="http://schemas.openxmlformats.org/officeDocument/2006/relationships/slideLayout" Target="../slideLayouts/slideLayout108.xml"/><Relationship Id="rId90" Type="http://schemas.openxmlformats.org/officeDocument/2006/relationships/slideLayout" Target="../slideLayouts/slideLayout193.xml"/><Relationship Id="rId95" Type="http://schemas.openxmlformats.org/officeDocument/2006/relationships/slideLayout" Target="../slideLayouts/slideLayout198.xml"/><Relationship Id="rId22" Type="http://schemas.openxmlformats.org/officeDocument/2006/relationships/slideLayout" Target="../slideLayouts/slideLayout125.xml"/><Relationship Id="rId27" Type="http://schemas.openxmlformats.org/officeDocument/2006/relationships/slideLayout" Target="../slideLayouts/slideLayout130.xml"/><Relationship Id="rId43" Type="http://schemas.openxmlformats.org/officeDocument/2006/relationships/slideLayout" Target="../slideLayouts/slideLayout146.xml"/><Relationship Id="rId48" Type="http://schemas.openxmlformats.org/officeDocument/2006/relationships/slideLayout" Target="../slideLayouts/slideLayout151.xml"/><Relationship Id="rId64" Type="http://schemas.openxmlformats.org/officeDocument/2006/relationships/slideLayout" Target="../slideLayouts/slideLayout167.xml"/><Relationship Id="rId69" Type="http://schemas.openxmlformats.org/officeDocument/2006/relationships/slideLayout" Target="../slideLayouts/slideLayout172.xml"/><Relationship Id="rId80" Type="http://schemas.openxmlformats.org/officeDocument/2006/relationships/slideLayout" Target="../slideLayouts/slideLayout183.xml"/><Relationship Id="rId85" Type="http://schemas.openxmlformats.org/officeDocument/2006/relationships/slideLayout" Target="../slideLayouts/slideLayout188.xml"/><Relationship Id="rId12" Type="http://schemas.openxmlformats.org/officeDocument/2006/relationships/slideLayout" Target="../slideLayouts/slideLayout115.xml"/><Relationship Id="rId17" Type="http://schemas.openxmlformats.org/officeDocument/2006/relationships/slideLayout" Target="../slideLayouts/slideLayout120.xml"/><Relationship Id="rId25" Type="http://schemas.openxmlformats.org/officeDocument/2006/relationships/slideLayout" Target="../slideLayouts/slideLayout128.xml"/><Relationship Id="rId33" Type="http://schemas.openxmlformats.org/officeDocument/2006/relationships/slideLayout" Target="../slideLayouts/slideLayout136.xml"/><Relationship Id="rId38" Type="http://schemas.openxmlformats.org/officeDocument/2006/relationships/slideLayout" Target="../slideLayouts/slideLayout141.xml"/><Relationship Id="rId46" Type="http://schemas.openxmlformats.org/officeDocument/2006/relationships/slideLayout" Target="../slideLayouts/slideLayout149.xml"/><Relationship Id="rId59" Type="http://schemas.openxmlformats.org/officeDocument/2006/relationships/slideLayout" Target="../slideLayouts/slideLayout162.xml"/><Relationship Id="rId67" Type="http://schemas.openxmlformats.org/officeDocument/2006/relationships/slideLayout" Target="../slideLayouts/slideLayout170.xml"/><Relationship Id="rId103" Type="http://schemas.openxmlformats.org/officeDocument/2006/relationships/theme" Target="../theme/theme2.xml"/><Relationship Id="rId20" Type="http://schemas.openxmlformats.org/officeDocument/2006/relationships/slideLayout" Target="../slideLayouts/slideLayout123.xml"/><Relationship Id="rId41" Type="http://schemas.openxmlformats.org/officeDocument/2006/relationships/slideLayout" Target="../slideLayouts/slideLayout144.xml"/><Relationship Id="rId54" Type="http://schemas.openxmlformats.org/officeDocument/2006/relationships/slideLayout" Target="../slideLayouts/slideLayout157.xml"/><Relationship Id="rId62" Type="http://schemas.openxmlformats.org/officeDocument/2006/relationships/slideLayout" Target="../slideLayouts/slideLayout165.xml"/><Relationship Id="rId70" Type="http://schemas.openxmlformats.org/officeDocument/2006/relationships/slideLayout" Target="../slideLayouts/slideLayout173.xml"/><Relationship Id="rId75" Type="http://schemas.openxmlformats.org/officeDocument/2006/relationships/slideLayout" Target="../slideLayouts/slideLayout178.xml"/><Relationship Id="rId83" Type="http://schemas.openxmlformats.org/officeDocument/2006/relationships/slideLayout" Target="../slideLayouts/slideLayout186.xml"/><Relationship Id="rId88" Type="http://schemas.openxmlformats.org/officeDocument/2006/relationships/slideLayout" Target="../slideLayouts/slideLayout191.xml"/><Relationship Id="rId91" Type="http://schemas.openxmlformats.org/officeDocument/2006/relationships/slideLayout" Target="../slideLayouts/slideLayout194.xml"/><Relationship Id="rId96" Type="http://schemas.openxmlformats.org/officeDocument/2006/relationships/slideLayout" Target="../slideLayouts/slideLayout199.xml"/><Relationship Id="rId1" Type="http://schemas.openxmlformats.org/officeDocument/2006/relationships/slideLayout" Target="../slideLayouts/slideLayout104.xml"/><Relationship Id="rId6" Type="http://schemas.openxmlformats.org/officeDocument/2006/relationships/slideLayout" Target="../slideLayouts/slideLayout109.xml"/><Relationship Id="rId15" Type="http://schemas.openxmlformats.org/officeDocument/2006/relationships/slideLayout" Target="../slideLayouts/slideLayout118.xml"/><Relationship Id="rId23" Type="http://schemas.openxmlformats.org/officeDocument/2006/relationships/slideLayout" Target="../slideLayouts/slideLayout126.xml"/><Relationship Id="rId28" Type="http://schemas.openxmlformats.org/officeDocument/2006/relationships/slideLayout" Target="../slideLayouts/slideLayout131.xml"/><Relationship Id="rId36" Type="http://schemas.openxmlformats.org/officeDocument/2006/relationships/slideLayout" Target="../slideLayouts/slideLayout139.xml"/><Relationship Id="rId49" Type="http://schemas.openxmlformats.org/officeDocument/2006/relationships/slideLayout" Target="../slideLayouts/slideLayout152.xml"/><Relationship Id="rId57" Type="http://schemas.openxmlformats.org/officeDocument/2006/relationships/slideLayout" Target="../slideLayouts/slideLayout160.xml"/><Relationship Id="rId10" Type="http://schemas.openxmlformats.org/officeDocument/2006/relationships/slideLayout" Target="../slideLayouts/slideLayout113.xml"/><Relationship Id="rId31" Type="http://schemas.openxmlformats.org/officeDocument/2006/relationships/slideLayout" Target="../slideLayouts/slideLayout134.xml"/><Relationship Id="rId44" Type="http://schemas.openxmlformats.org/officeDocument/2006/relationships/slideLayout" Target="../slideLayouts/slideLayout147.xml"/><Relationship Id="rId52" Type="http://schemas.openxmlformats.org/officeDocument/2006/relationships/slideLayout" Target="../slideLayouts/slideLayout155.xml"/><Relationship Id="rId60" Type="http://schemas.openxmlformats.org/officeDocument/2006/relationships/slideLayout" Target="../slideLayouts/slideLayout163.xml"/><Relationship Id="rId65" Type="http://schemas.openxmlformats.org/officeDocument/2006/relationships/slideLayout" Target="../slideLayouts/slideLayout168.xml"/><Relationship Id="rId73" Type="http://schemas.openxmlformats.org/officeDocument/2006/relationships/slideLayout" Target="../slideLayouts/slideLayout176.xml"/><Relationship Id="rId78" Type="http://schemas.openxmlformats.org/officeDocument/2006/relationships/slideLayout" Target="../slideLayouts/slideLayout181.xml"/><Relationship Id="rId81" Type="http://schemas.openxmlformats.org/officeDocument/2006/relationships/slideLayout" Target="../slideLayouts/slideLayout184.xml"/><Relationship Id="rId86" Type="http://schemas.openxmlformats.org/officeDocument/2006/relationships/slideLayout" Target="../slideLayouts/slideLayout189.xml"/><Relationship Id="rId94" Type="http://schemas.openxmlformats.org/officeDocument/2006/relationships/slideLayout" Target="../slideLayouts/slideLayout197.xml"/><Relationship Id="rId99" Type="http://schemas.openxmlformats.org/officeDocument/2006/relationships/slideLayout" Target="../slideLayouts/slideLayout202.xml"/><Relationship Id="rId101" Type="http://schemas.openxmlformats.org/officeDocument/2006/relationships/slideLayout" Target="../slideLayouts/slideLayout204.xml"/><Relationship Id="rId4" Type="http://schemas.openxmlformats.org/officeDocument/2006/relationships/slideLayout" Target="../slideLayouts/slideLayout107.xml"/><Relationship Id="rId9" Type="http://schemas.openxmlformats.org/officeDocument/2006/relationships/slideLayout" Target="../slideLayouts/slideLayout112.xml"/><Relationship Id="rId13" Type="http://schemas.openxmlformats.org/officeDocument/2006/relationships/slideLayout" Target="../slideLayouts/slideLayout116.xml"/><Relationship Id="rId18" Type="http://schemas.openxmlformats.org/officeDocument/2006/relationships/slideLayout" Target="../slideLayouts/slideLayout121.xml"/><Relationship Id="rId39" Type="http://schemas.openxmlformats.org/officeDocument/2006/relationships/slideLayout" Target="../slideLayouts/slideLayout142.xml"/><Relationship Id="rId34" Type="http://schemas.openxmlformats.org/officeDocument/2006/relationships/slideLayout" Target="../slideLayouts/slideLayout137.xml"/><Relationship Id="rId50" Type="http://schemas.openxmlformats.org/officeDocument/2006/relationships/slideLayout" Target="../slideLayouts/slideLayout153.xml"/><Relationship Id="rId55" Type="http://schemas.openxmlformats.org/officeDocument/2006/relationships/slideLayout" Target="../slideLayouts/slideLayout158.xml"/><Relationship Id="rId76" Type="http://schemas.openxmlformats.org/officeDocument/2006/relationships/slideLayout" Target="../slideLayouts/slideLayout179.xml"/><Relationship Id="rId97" Type="http://schemas.openxmlformats.org/officeDocument/2006/relationships/slideLayout" Target="../slideLayouts/slideLayout200.xml"/><Relationship Id="rId7" Type="http://schemas.openxmlformats.org/officeDocument/2006/relationships/slideLayout" Target="../slideLayouts/slideLayout110.xml"/><Relationship Id="rId71" Type="http://schemas.openxmlformats.org/officeDocument/2006/relationships/slideLayout" Target="../slideLayouts/slideLayout174.xml"/><Relationship Id="rId92" Type="http://schemas.openxmlformats.org/officeDocument/2006/relationships/slideLayout" Target="../slideLayouts/slideLayout195.xml"/><Relationship Id="rId2" Type="http://schemas.openxmlformats.org/officeDocument/2006/relationships/slideLayout" Target="../slideLayouts/slideLayout105.xml"/><Relationship Id="rId29" Type="http://schemas.openxmlformats.org/officeDocument/2006/relationships/slideLayout" Target="../slideLayouts/slideLayout132.xml"/><Relationship Id="rId24" Type="http://schemas.openxmlformats.org/officeDocument/2006/relationships/slideLayout" Target="../slideLayouts/slideLayout127.xml"/><Relationship Id="rId40" Type="http://schemas.openxmlformats.org/officeDocument/2006/relationships/slideLayout" Target="../slideLayouts/slideLayout143.xml"/><Relationship Id="rId45" Type="http://schemas.openxmlformats.org/officeDocument/2006/relationships/slideLayout" Target="../slideLayouts/slideLayout148.xml"/><Relationship Id="rId66" Type="http://schemas.openxmlformats.org/officeDocument/2006/relationships/slideLayout" Target="../slideLayouts/slideLayout169.xml"/><Relationship Id="rId87" Type="http://schemas.openxmlformats.org/officeDocument/2006/relationships/slideLayout" Target="../slideLayouts/slideLayout190.xml"/><Relationship Id="rId61" Type="http://schemas.openxmlformats.org/officeDocument/2006/relationships/slideLayout" Target="../slideLayouts/slideLayout164.xml"/><Relationship Id="rId82" Type="http://schemas.openxmlformats.org/officeDocument/2006/relationships/slideLayout" Target="../slideLayouts/slideLayout185.xml"/><Relationship Id="rId19" Type="http://schemas.openxmlformats.org/officeDocument/2006/relationships/slideLayout" Target="../slideLayouts/slideLayout122.xml"/><Relationship Id="rId14" Type="http://schemas.openxmlformats.org/officeDocument/2006/relationships/slideLayout" Target="../slideLayouts/slideLayout117.xml"/><Relationship Id="rId30" Type="http://schemas.openxmlformats.org/officeDocument/2006/relationships/slideLayout" Target="../slideLayouts/slideLayout133.xml"/><Relationship Id="rId35" Type="http://schemas.openxmlformats.org/officeDocument/2006/relationships/slideLayout" Target="../slideLayouts/slideLayout138.xml"/><Relationship Id="rId56" Type="http://schemas.openxmlformats.org/officeDocument/2006/relationships/slideLayout" Target="../slideLayouts/slideLayout159.xml"/><Relationship Id="rId77" Type="http://schemas.openxmlformats.org/officeDocument/2006/relationships/slideLayout" Target="../slideLayouts/slideLayout180.xml"/><Relationship Id="rId100" Type="http://schemas.openxmlformats.org/officeDocument/2006/relationships/slideLayout" Target="../slideLayouts/slideLayout203.xml"/><Relationship Id="rId8" Type="http://schemas.openxmlformats.org/officeDocument/2006/relationships/slideLayout" Target="../slideLayouts/slideLayout111.xml"/><Relationship Id="rId51" Type="http://schemas.openxmlformats.org/officeDocument/2006/relationships/slideLayout" Target="../slideLayouts/slideLayout154.xml"/><Relationship Id="rId72" Type="http://schemas.openxmlformats.org/officeDocument/2006/relationships/slideLayout" Target="../slideLayouts/slideLayout175.xml"/><Relationship Id="rId93" Type="http://schemas.openxmlformats.org/officeDocument/2006/relationships/slideLayout" Target="../slideLayouts/slideLayout196.xml"/><Relationship Id="rId98" Type="http://schemas.openxmlformats.org/officeDocument/2006/relationships/slideLayout" Target="../slideLayouts/slideLayout201.xml"/><Relationship Id="rId3" Type="http://schemas.openxmlformats.org/officeDocument/2006/relationships/slideLayout" Target="../slideLayouts/slideLayout106.xml"/></Relationships>
</file>

<file path=ppt/slideMasters/_rels/slideMaster3.xml.rels><?xml version="1.0" encoding="UTF-8" standalone="yes"?>
<Relationships xmlns="http://schemas.openxmlformats.org/package/2006/relationships"><Relationship Id="rId26" Type="http://schemas.openxmlformats.org/officeDocument/2006/relationships/slideLayout" Target="../slideLayouts/slideLayout231.xml"/><Relationship Id="rId21" Type="http://schemas.openxmlformats.org/officeDocument/2006/relationships/slideLayout" Target="../slideLayouts/slideLayout226.xml"/><Relationship Id="rId42" Type="http://schemas.openxmlformats.org/officeDocument/2006/relationships/slideLayout" Target="../slideLayouts/slideLayout247.xml"/><Relationship Id="rId47" Type="http://schemas.openxmlformats.org/officeDocument/2006/relationships/slideLayout" Target="../slideLayouts/slideLayout252.xml"/><Relationship Id="rId63" Type="http://schemas.openxmlformats.org/officeDocument/2006/relationships/slideLayout" Target="../slideLayouts/slideLayout268.xml"/><Relationship Id="rId68" Type="http://schemas.openxmlformats.org/officeDocument/2006/relationships/slideLayout" Target="../slideLayouts/slideLayout273.xml"/><Relationship Id="rId84" Type="http://schemas.openxmlformats.org/officeDocument/2006/relationships/slideLayout" Target="../slideLayouts/slideLayout289.xml"/><Relationship Id="rId89" Type="http://schemas.openxmlformats.org/officeDocument/2006/relationships/slideLayout" Target="../slideLayouts/slideLayout294.xml"/><Relationship Id="rId16" Type="http://schemas.openxmlformats.org/officeDocument/2006/relationships/slideLayout" Target="../slideLayouts/slideLayout221.xml"/><Relationship Id="rId11" Type="http://schemas.openxmlformats.org/officeDocument/2006/relationships/slideLayout" Target="../slideLayouts/slideLayout216.xml"/><Relationship Id="rId32" Type="http://schemas.openxmlformats.org/officeDocument/2006/relationships/slideLayout" Target="../slideLayouts/slideLayout237.xml"/><Relationship Id="rId37" Type="http://schemas.openxmlformats.org/officeDocument/2006/relationships/slideLayout" Target="../slideLayouts/slideLayout242.xml"/><Relationship Id="rId53" Type="http://schemas.openxmlformats.org/officeDocument/2006/relationships/slideLayout" Target="../slideLayouts/slideLayout258.xml"/><Relationship Id="rId58" Type="http://schemas.openxmlformats.org/officeDocument/2006/relationships/slideLayout" Target="../slideLayouts/slideLayout263.xml"/><Relationship Id="rId74" Type="http://schemas.openxmlformats.org/officeDocument/2006/relationships/slideLayout" Target="../slideLayouts/slideLayout279.xml"/><Relationship Id="rId79" Type="http://schemas.openxmlformats.org/officeDocument/2006/relationships/slideLayout" Target="../slideLayouts/slideLayout284.xml"/><Relationship Id="rId102" Type="http://schemas.openxmlformats.org/officeDocument/2006/relationships/slideLayout" Target="../slideLayouts/slideLayout307.xml"/><Relationship Id="rId5" Type="http://schemas.openxmlformats.org/officeDocument/2006/relationships/slideLayout" Target="../slideLayouts/slideLayout210.xml"/><Relationship Id="rId90" Type="http://schemas.openxmlformats.org/officeDocument/2006/relationships/slideLayout" Target="../slideLayouts/slideLayout295.xml"/><Relationship Id="rId95" Type="http://schemas.openxmlformats.org/officeDocument/2006/relationships/slideLayout" Target="../slideLayouts/slideLayout300.xml"/><Relationship Id="rId22" Type="http://schemas.openxmlformats.org/officeDocument/2006/relationships/slideLayout" Target="../slideLayouts/slideLayout227.xml"/><Relationship Id="rId27" Type="http://schemas.openxmlformats.org/officeDocument/2006/relationships/slideLayout" Target="../slideLayouts/slideLayout232.xml"/><Relationship Id="rId43" Type="http://schemas.openxmlformats.org/officeDocument/2006/relationships/slideLayout" Target="../slideLayouts/slideLayout248.xml"/><Relationship Id="rId48" Type="http://schemas.openxmlformats.org/officeDocument/2006/relationships/slideLayout" Target="../slideLayouts/slideLayout253.xml"/><Relationship Id="rId64" Type="http://schemas.openxmlformats.org/officeDocument/2006/relationships/slideLayout" Target="../slideLayouts/slideLayout269.xml"/><Relationship Id="rId69" Type="http://schemas.openxmlformats.org/officeDocument/2006/relationships/slideLayout" Target="../slideLayouts/slideLayout274.xml"/><Relationship Id="rId80" Type="http://schemas.openxmlformats.org/officeDocument/2006/relationships/slideLayout" Target="../slideLayouts/slideLayout285.xml"/><Relationship Id="rId85" Type="http://schemas.openxmlformats.org/officeDocument/2006/relationships/slideLayout" Target="../slideLayouts/slideLayout290.xml"/><Relationship Id="rId12" Type="http://schemas.openxmlformats.org/officeDocument/2006/relationships/slideLayout" Target="../slideLayouts/slideLayout217.xml"/><Relationship Id="rId17" Type="http://schemas.openxmlformats.org/officeDocument/2006/relationships/slideLayout" Target="../slideLayouts/slideLayout222.xml"/><Relationship Id="rId25" Type="http://schemas.openxmlformats.org/officeDocument/2006/relationships/slideLayout" Target="../slideLayouts/slideLayout230.xml"/><Relationship Id="rId33" Type="http://schemas.openxmlformats.org/officeDocument/2006/relationships/slideLayout" Target="../slideLayouts/slideLayout238.xml"/><Relationship Id="rId38" Type="http://schemas.openxmlformats.org/officeDocument/2006/relationships/slideLayout" Target="../slideLayouts/slideLayout243.xml"/><Relationship Id="rId46" Type="http://schemas.openxmlformats.org/officeDocument/2006/relationships/slideLayout" Target="../slideLayouts/slideLayout251.xml"/><Relationship Id="rId59" Type="http://schemas.openxmlformats.org/officeDocument/2006/relationships/slideLayout" Target="../slideLayouts/slideLayout264.xml"/><Relationship Id="rId67" Type="http://schemas.openxmlformats.org/officeDocument/2006/relationships/slideLayout" Target="../slideLayouts/slideLayout272.xml"/><Relationship Id="rId103" Type="http://schemas.openxmlformats.org/officeDocument/2006/relationships/theme" Target="../theme/theme3.xml"/><Relationship Id="rId20" Type="http://schemas.openxmlformats.org/officeDocument/2006/relationships/slideLayout" Target="../slideLayouts/slideLayout225.xml"/><Relationship Id="rId41" Type="http://schemas.openxmlformats.org/officeDocument/2006/relationships/slideLayout" Target="../slideLayouts/slideLayout246.xml"/><Relationship Id="rId54" Type="http://schemas.openxmlformats.org/officeDocument/2006/relationships/slideLayout" Target="../slideLayouts/slideLayout259.xml"/><Relationship Id="rId62" Type="http://schemas.openxmlformats.org/officeDocument/2006/relationships/slideLayout" Target="../slideLayouts/slideLayout267.xml"/><Relationship Id="rId70" Type="http://schemas.openxmlformats.org/officeDocument/2006/relationships/slideLayout" Target="../slideLayouts/slideLayout275.xml"/><Relationship Id="rId75" Type="http://schemas.openxmlformats.org/officeDocument/2006/relationships/slideLayout" Target="../slideLayouts/slideLayout280.xml"/><Relationship Id="rId83" Type="http://schemas.openxmlformats.org/officeDocument/2006/relationships/slideLayout" Target="../slideLayouts/slideLayout288.xml"/><Relationship Id="rId88" Type="http://schemas.openxmlformats.org/officeDocument/2006/relationships/slideLayout" Target="../slideLayouts/slideLayout293.xml"/><Relationship Id="rId91" Type="http://schemas.openxmlformats.org/officeDocument/2006/relationships/slideLayout" Target="../slideLayouts/slideLayout296.xml"/><Relationship Id="rId96" Type="http://schemas.openxmlformats.org/officeDocument/2006/relationships/slideLayout" Target="../slideLayouts/slideLayout301.xml"/><Relationship Id="rId1" Type="http://schemas.openxmlformats.org/officeDocument/2006/relationships/slideLayout" Target="../slideLayouts/slideLayout206.xml"/><Relationship Id="rId6" Type="http://schemas.openxmlformats.org/officeDocument/2006/relationships/slideLayout" Target="../slideLayouts/slideLayout211.xml"/><Relationship Id="rId15" Type="http://schemas.openxmlformats.org/officeDocument/2006/relationships/slideLayout" Target="../slideLayouts/slideLayout220.xml"/><Relationship Id="rId23" Type="http://schemas.openxmlformats.org/officeDocument/2006/relationships/slideLayout" Target="../slideLayouts/slideLayout228.xml"/><Relationship Id="rId28" Type="http://schemas.openxmlformats.org/officeDocument/2006/relationships/slideLayout" Target="../slideLayouts/slideLayout233.xml"/><Relationship Id="rId36" Type="http://schemas.openxmlformats.org/officeDocument/2006/relationships/slideLayout" Target="../slideLayouts/slideLayout241.xml"/><Relationship Id="rId49" Type="http://schemas.openxmlformats.org/officeDocument/2006/relationships/slideLayout" Target="../slideLayouts/slideLayout254.xml"/><Relationship Id="rId57" Type="http://schemas.openxmlformats.org/officeDocument/2006/relationships/slideLayout" Target="../slideLayouts/slideLayout262.xml"/><Relationship Id="rId10" Type="http://schemas.openxmlformats.org/officeDocument/2006/relationships/slideLayout" Target="../slideLayouts/slideLayout215.xml"/><Relationship Id="rId31" Type="http://schemas.openxmlformats.org/officeDocument/2006/relationships/slideLayout" Target="../slideLayouts/slideLayout236.xml"/><Relationship Id="rId44" Type="http://schemas.openxmlformats.org/officeDocument/2006/relationships/slideLayout" Target="../slideLayouts/slideLayout249.xml"/><Relationship Id="rId52" Type="http://schemas.openxmlformats.org/officeDocument/2006/relationships/slideLayout" Target="../slideLayouts/slideLayout257.xml"/><Relationship Id="rId60" Type="http://schemas.openxmlformats.org/officeDocument/2006/relationships/slideLayout" Target="../slideLayouts/slideLayout265.xml"/><Relationship Id="rId65" Type="http://schemas.openxmlformats.org/officeDocument/2006/relationships/slideLayout" Target="../slideLayouts/slideLayout270.xml"/><Relationship Id="rId73" Type="http://schemas.openxmlformats.org/officeDocument/2006/relationships/slideLayout" Target="../slideLayouts/slideLayout278.xml"/><Relationship Id="rId78" Type="http://schemas.openxmlformats.org/officeDocument/2006/relationships/slideLayout" Target="../slideLayouts/slideLayout283.xml"/><Relationship Id="rId81" Type="http://schemas.openxmlformats.org/officeDocument/2006/relationships/slideLayout" Target="../slideLayouts/slideLayout286.xml"/><Relationship Id="rId86" Type="http://schemas.openxmlformats.org/officeDocument/2006/relationships/slideLayout" Target="../slideLayouts/slideLayout291.xml"/><Relationship Id="rId94" Type="http://schemas.openxmlformats.org/officeDocument/2006/relationships/slideLayout" Target="../slideLayouts/slideLayout299.xml"/><Relationship Id="rId99" Type="http://schemas.openxmlformats.org/officeDocument/2006/relationships/slideLayout" Target="../slideLayouts/slideLayout304.xml"/><Relationship Id="rId101" Type="http://schemas.openxmlformats.org/officeDocument/2006/relationships/slideLayout" Target="../slideLayouts/slideLayout306.xml"/><Relationship Id="rId4" Type="http://schemas.openxmlformats.org/officeDocument/2006/relationships/slideLayout" Target="../slideLayouts/slideLayout209.xml"/><Relationship Id="rId9" Type="http://schemas.openxmlformats.org/officeDocument/2006/relationships/slideLayout" Target="../slideLayouts/slideLayout214.xml"/><Relationship Id="rId13" Type="http://schemas.openxmlformats.org/officeDocument/2006/relationships/slideLayout" Target="../slideLayouts/slideLayout218.xml"/><Relationship Id="rId18" Type="http://schemas.openxmlformats.org/officeDocument/2006/relationships/slideLayout" Target="../slideLayouts/slideLayout223.xml"/><Relationship Id="rId39" Type="http://schemas.openxmlformats.org/officeDocument/2006/relationships/slideLayout" Target="../slideLayouts/slideLayout244.xml"/><Relationship Id="rId34" Type="http://schemas.openxmlformats.org/officeDocument/2006/relationships/slideLayout" Target="../slideLayouts/slideLayout239.xml"/><Relationship Id="rId50" Type="http://schemas.openxmlformats.org/officeDocument/2006/relationships/slideLayout" Target="../slideLayouts/slideLayout255.xml"/><Relationship Id="rId55" Type="http://schemas.openxmlformats.org/officeDocument/2006/relationships/slideLayout" Target="../slideLayouts/slideLayout260.xml"/><Relationship Id="rId76" Type="http://schemas.openxmlformats.org/officeDocument/2006/relationships/slideLayout" Target="../slideLayouts/slideLayout281.xml"/><Relationship Id="rId97" Type="http://schemas.openxmlformats.org/officeDocument/2006/relationships/slideLayout" Target="../slideLayouts/slideLayout302.xml"/><Relationship Id="rId7" Type="http://schemas.openxmlformats.org/officeDocument/2006/relationships/slideLayout" Target="../slideLayouts/slideLayout212.xml"/><Relationship Id="rId71" Type="http://schemas.openxmlformats.org/officeDocument/2006/relationships/slideLayout" Target="../slideLayouts/slideLayout276.xml"/><Relationship Id="rId92" Type="http://schemas.openxmlformats.org/officeDocument/2006/relationships/slideLayout" Target="../slideLayouts/slideLayout297.xml"/><Relationship Id="rId2" Type="http://schemas.openxmlformats.org/officeDocument/2006/relationships/slideLayout" Target="../slideLayouts/slideLayout207.xml"/><Relationship Id="rId29" Type="http://schemas.openxmlformats.org/officeDocument/2006/relationships/slideLayout" Target="../slideLayouts/slideLayout234.xml"/><Relationship Id="rId24" Type="http://schemas.openxmlformats.org/officeDocument/2006/relationships/slideLayout" Target="../slideLayouts/slideLayout229.xml"/><Relationship Id="rId40" Type="http://schemas.openxmlformats.org/officeDocument/2006/relationships/slideLayout" Target="../slideLayouts/slideLayout245.xml"/><Relationship Id="rId45" Type="http://schemas.openxmlformats.org/officeDocument/2006/relationships/slideLayout" Target="../slideLayouts/slideLayout250.xml"/><Relationship Id="rId66" Type="http://schemas.openxmlformats.org/officeDocument/2006/relationships/slideLayout" Target="../slideLayouts/slideLayout271.xml"/><Relationship Id="rId87" Type="http://schemas.openxmlformats.org/officeDocument/2006/relationships/slideLayout" Target="../slideLayouts/slideLayout292.xml"/><Relationship Id="rId61" Type="http://schemas.openxmlformats.org/officeDocument/2006/relationships/slideLayout" Target="../slideLayouts/slideLayout266.xml"/><Relationship Id="rId82" Type="http://schemas.openxmlformats.org/officeDocument/2006/relationships/slideLayout" Target="../slideLayouts/slideLayout287.xml"/><Relationship Id="rId19" Type="http://schemas.openxmlformats.org/officeDocument/2006/relationships/slideLayout" Target="../slideLayouts/slideLayout224.xml"/><Relationship Id="rId14" Type="http://schemas.openxmlformats.org/officeDocument/2006/relationships/slideLayout" Target="../slideLayouts/slideLayout219.xml"/><Relationship Id="rId30" Type="http://schemas.openxmlformats.org/officeDocument/2006/relationships/slideLayout" Target="../slideLayouts/slideLayout235.xml"/><Relationship Id="rId35" Type="http://schemas.openxmlformats.org/officeDocument/2006/relationships/slideLayout" Target="../slideLayouts/slideLayout240.xml"/><Relationship Id="rId56" Type="http://schemas.openxmlformats.org/officeDocument/2006/relationships/slideLayout" Target="../slideLayouts/slideLayout261.xml"/><Relationship Id="rId77" Type="http://schemas.openxmlformats.org/officeDocument/2006/relationships/slideLayout" Target="../slideLayouts/slideLayout282.xml"/><Relationship Id="rId100" Type="http://schemas.openxmlformats.org/officeDocument/2006/relationships/slideLayout" Target="../slideLayouts/slideLayout305.xml"/><Relationship Id="rId8" Type="http://schemas.openxmlformats.org/officeDocument/2006/relationships/slideLayout" Target="../slideLayouts/slideLayout213.xml"/><Relationship Id="rId51" Type="http://schemas.openxmlformats.org/officeDocument/2006/relationships/slideLayout" Target="../slideLayouts/slideLayout256.xml"/><Relationship Id="rId72" Type="http://schemas.openxmlformats.org/officeDocument/2006/relationships/slideLayout" Target="../slideLayouts/slideLayout277.xml"/><Relationship Id="rId93" Type="http://schemas.openxmlformats.org/officeDocument/2006/relationships/slideLayout" Target="../slideLayouts/slideLayout298.xml"/><Relationship Id="rId98" Type="http://schemas.openxmlformats.org/officeDocument/2006/relationships/slideLayout" Target="../slideLayouts/slideLayout303.xml"/><Relationship Id="rId3" Type="http://schemas.openxmlformats.org/officeDocument/2006/relationships/slideLayout" Target="../slideLayouts/slideLayout208.xml"/></Relationships>
</file>

<file path=ppt/slideMasters/_rels/slideMaster4.xml.rels><?xml version="1.0" encoding="UTF-8" standalone="yes"?>
<Relationships xmlns="http://schemas.openxmlformats.org/package/2006/relationships"><Relationship Id="rId26" Type="http://schemas.openxmlformats.org/officeDocument/2006/relationships/slideLayout" Target="../slideLayouts/slideLayout333.xml"/><Relationship Id="rId21" Type="http://schemas.openxmlformats.org/officeDocument/2006/relationships/slideLayout" Target="../slideLayouts/slideLayout328.xml"/><Relationship Id="rId42" Type="http://schemas.openxmlformats.org/officeDocument/2006/relationships/slideLayout" Target="../slideLayouts/slideLayout349.xml"/><Relationship Id="rId47" Type="http://schemas.openxmlformats.org/officeDocument/2006/relationships/slideLayout" Target="../slideLayouts/slideLayout354.xml"/><Relationship Id="rId63" Type="http://schemas.openxmlformats.org/officeDocument/2006/relationships/slideLayout" Target="../slideLayouts/slideLayout370.xml"/><Relationship Id="rId68" Type="http://schemas.openxmlformats.org/officeDocument/2006/relationships/slideLayout" Target="../slideLayouts/slideLayout375.xml"/><Relationship Id="rId84" Type="http://schemas.openxmlformats.org/officeDocument/2006/relationships/slideLayout" Target="../slideLayouts/slideLayout391.xml"/><Relationship Id="rId89" Type="http://schemas.openxmlformats.org/officeDocument/2006/relationships/slideLayout" Target="../slideLayouts/slideLayout396.xml"/><Relationship Id="rId16" Type="http://schemas.openxmlformats.org/officeDocument/2006/relationships/slideLayout" Target="../slideLayouts/slideLayout323.xml"/><Relationship Id="rId11" Type="http://schemas.openxmlformats.org/officeDocument/2006/relationships/slideLayout" Target="../slideLayouts/slideLayout318.xml"/><Relationship Id="rId32" Type="http://schemas.openxmlformats.org/officeDocument/2006/relationships/slideLayout" Target="../slideLayouts/slideLayout339.xml"/><Relationship Id="rId37" Type="http://schemas.openxmlformats.org/officeDocument/2006/relationships/slideLayout" Target="../slideLayouts/slideLayout344.xml"/><Relationship Id="rId53" Type="http://schemas.openxmlformats.org/officeDocument/2006/relationships/slideLayout" Target="../slideLayouts/slideLayout360.xml"/><Relationship Id="rId58" Type="http://schemas.openxmlformats.org/officeDocument/2006/relationships/slideLayout" Target="../slideLayouts/slideLayout365.xml"/><Relationship Id="rId74" Type="http://schemas.openxmlformats.org/officeDocument/2006/relationships/slideLayout" Target="../slideLayouts/slideLayout381.xml"/><Relationship Id="rId79" Type="http://schemas.openxmlformats.org/officeDocument/2006/relationships/slideLayout" Target="../slideLayouts/slideLayout386.xml"/><Relationship Id="rId102" Type="http://schemas.openxmlformats.org/officeDocument/2006/relationships/slideLayout" Target="../slideLayouts/slideLayout409.xml"/><Relationship Id="rId5" Type="http://schemas.openxmlformats.org/officeDocument/2006/relationships/slideLayout" Target="../slideLayouts/slideLayout312.xml"/><Relationship Id="rId90" Type="http://schemas.openxmlformats.org/officeDocument/2006/relationships/slideLayout" Target="../slideLayouts/slideLayout397.xml"/><Relationship Id="rId95" Type="http://schemas.openxmlformats.org/officeDocument/2006/relationships/slideLayout" Target="../slideLayouts/slideLayout402.xml"/><Relationship Id="rId22" Type="http://schemas.openxmlformats.org/officeDocument/2006/relationships/slideLayout" Target="../slideLayouts/slideLayout329.xml"/><Relationship Id="rId27" Type="http://schemas.openxmlformats.org/officeDocument/2006/relationships/slideLayout" Target="../slideLayouts/slideLayout334.xml"/><Relationship Id="rId43" Type="http://schemas.openxmlformats.org/officeDocument/2006/relationships/slideLayout" Target="../slideLayouts/slideLayout350.xml"/><Relationship Id="rId48" Type="http://schemas.openxmlformats.org/officeDocument/2006/relationships/slideLayout" Target="../slideLayouts/slideLayout355.xml"/><Relationship Id="rId64" Type="http://schemas.openxmlformats.org/officeDocument/2006/relationships/slideLayout" Target="../slideLayouts/slideLayout371.xml"/><Relationship Id="rId69" Type="http://schemas.openxmlformats.org/officeDocument/2006/relationships/slideLayout" Target="../slideLayouts/slideLayout376.xml"/><Relationship Id="rId80" Type="http://schemas.openxmlformats.org/officeDocument/2006/relationships/slideLayout" Target="../slideLayouts/slideLayout387.xml"/><Relationship Id="rId85" Type="http://schemas.openxmlformats.org/officeDocument/2006/relationships/slideLayout" Target="../slideLayouts/slideLayout392.xml"/><Relationship Id="rId12" Type="http://schemas.openxmlformats.org/officeDocument/2006/relationships/slideLayout" Target="../slideLayouts/slideLayout319.xml"/><Relationship Id="rId17" Type="http://schemas.openxmlformats.org/officeDocument/2006/relationships/slideLayout" Target="../slideLayouts/slideLayout324.xml"/><Relationship Id="rId25" Type="http://schemas.openxmlformats.org/officeDocument/2006/relationships/slideLayout" Target="../slideLayouts/slideLayout332.xml"/><Relationship Id="rId33" Type="http://schemas.openxmlformats.org/officeDocument/2006/relationships/slideLayout" Target="../slideLayouts/slideLayout340.xml"/><Relationship Id="rId38" Type="http://schemas.openxmlformats.org/officeDocument/2006/relationships/slideLayout" Target="../slideLayouts/slideLayout345.xml"/><Relationship Id="rId46" Type="http://schemas.openxmlformats.org/officeDocument/2006/relationships/slideLayout" Target="../slideLayouts/slideLayout353.xml"/><Relationship Id="rId59" Type="http://schemas.openxmlformats.org/officeDocument/2006/relationships/slideLayout" Target="../slideLayouts/slideLayout366.xml"/><Relationship Id="rId67" Type="http://schemas.openxmlformats.org/officeDocument/2006/relationships/slideLayout" Target="../slideLayouts/slideLayout374.xml"/><Relationship Id="rId103" Type="http://schemas.openxmlformats.org/officeDocument/2006/relationships/theme" Target="../theme/theme4.xml"/><Relationship Id="rId20" Type="http://schemas.openxmlformats.org/officeDocument/2006/relationships/slideLayout" Target="../slideLayouts/slideLayout327.xml"/><Relationship Id="rId41" Type="http://schemas.openxmlformats.org/officeDocument/2006/relationships/slideLayout" Target="../slideLayouts/slideLayout348.xml"/><Relationship Id="rId54" Type="http://schemas.openxmlformats.org/officeDocument/2006/relationships/slideLayout" Target="../slideLayouts/slideLayout361.xml"/><Relationship Id="rId62" Type="http://schemas.openxmlformats.org/officeDocument/2006/relationships/slideLayout" Target="../slideLayouts/slideLayout369.xml"/><Relationship Id="rId70" Type="http://schemas.openxmlformats.org/officeDocument/2006/relationships/slideLayout" Target="../slideLayouts/slideLayout377.xml"/><Relationship Id="rId75" Type="http://schemas.openxmlformats.org/officeDocument/2006/relationships/slideLayout" Target="../slideLayouts/slideLayout382.xml"/><Relationship Id="rId83" Type="http://schemas.openxmlformats.org/officeDocument/2006/relationships/slideLayout" Target="../slideLayouts/slideLayout390.xml"/><Relationship Id="rId88" Type="http://schemas.openxmlformats.org/officeDocument/2006/relationships/slideLayout" Target="../slideLayouts/slideLayout395.xml"/><Relationship Id="rId91" Type="http://schemas.openxmlformats.org/officeDocument/2006/relationships/slideLayout" Target="../slideLayouts/slideLayout398.xml"/><Relationship Id="rId96" Type="http://schemas.openxmlformats.org/officeDocument/2006/relationships/slideLayout" Target="../slideLayouts/slideLayout403.xml"/><Relationship Id="rId1" Type="http://schemas.openxmlformats.org/officeDocument/2006/relationships/slideLayout" Target="../slideLayouts/slideLayout308.xml"/><Relationship Id="rId6" Type="http://schemas.openxmlformats.org/officeDocument/2006/relationships/slideLayout" Target="../slideLayouts/slideLayout313.xml"/><Relationship Id="rId15" Type="http://schemas.openxmlformats.org/officeDocument/2006/relationships/slideLayout" Target="../slideLayouts/slideLayout322.xml"/><Relationship Id="rId23" Type="http://schemas.openxmlformats.org/officeDocument/2006/relationships/slideLayout" Target="../slideLayouts/slideLayout330.xml"/><Relationship Id="rId28" Type="http://schemas.openxmlformats.org/officeDocument/2006/relationships/slideLayout" Target="../slideLayouts/slideLayout335.xml"/><Relationship Id="rId36" Type="http://schemas.openxmlformats.org/officeDocument/2006/relationships/slideLayout" Target="../slideLayouts/slideLayout343.xml"/><Relationship Id="rId49" Type="http://schemas.openxmlformats.org/officeDocument/2006/relationships/slideLayout" Target="../slideLayouts/slideLayout356.xml"/><Relationship Id="rId57" Type="http://schemas.openxmlformats.org/officeDocument/2006/relationships/slideLayout" Target="../slideLayouts/slideLayout364.xml"/><Relationship Id="rId10" Type="http://schemas.openxmlformats.org/officeDocument/2006/relationships/slideLayout" Target="../slideLayouts/slideLayout317.xml"/><Relationship Id="rId31" Type="http://schemas.openxmlformats.org/officeDocument/2006/relationships/slideLayout" Target="../slideLayouts/slideLayout338.xml"/><Relationship Id="rId44" Type="http://schemas.openxmlformats.org/officeDocument/2006/relationships/slideLayout" Target="../slideLayouts/slideLayout351.xml"/><Relationship Id="rId52" Type="http://schemas.openxmlformats.org/officeDocument/2006/relationships/slideLayout" Target="../slideLayouts/slideLayout359.xml"/><Relationship Id="rId60" Type="http://schemas.openxmlformats.org/officeDocument/2006/relationships/slideLayout" Target="../slideLayouts/slideLayout367.xml"/><Relationship Id="rId65" Type="http://schemas.openxmlformats.org/officeDocument/2006/relationships/slideLayout" Target="../slideLayouts/slideLayout372.xml"/><Relationship Id="rId73" Type="http://schemas.openxmlformats.org/officeDocument/2006/relationships/slideLayout" Target="../slideLayouts/slideLayout380.xml"/><Relationship Id="rId78" Type="http://schemas.openxmlformats.org/officeDocument/2006/relationships/slideLayout" Target="../slideLayouts/slideLayout385.xml"/><Relationship Id="rId81" Type="http://schemas.openxmlformats.org/officeDocument/2006/relationships/slideLayout" Target="../slideLayouts/slideLayout388.xml"/><Relationship Id="rId86" Type="http://schemas.openxmlformats.org/officeDocument/2006/relationships/slideLayout" Target="../slideLayouts/slideLayout393.xml"/><Relationship Id="rId94" Type="http://schemas.openxmlformats.org/officeDocument/2006/relationships/slideLayout" Target="../slideLayouts/slideLayout401.xml"/><Relationship Id="rId99" Type="http://schemas.openxmlformats.org/officeDocument/2006/relationships/slideLayout" Target="../slideLayouts/slideLayout406.xml"/><Relationship Id="rId101" Type="http://schemas.openxmlformats.org/officeDocument/2006/relationships/slideLayout" Target="../slideLayouts/slideLayout408.xml"/><Relationship Id="rId4" Type="http://schemas.openxmlformats.org/officeDocument/2006/relationships/slideLayout" Target="../slideLayouts/slideLayout311.xml"/><Relationship Id="rId9" Type="http://schemas.openxmlformats.org/officeDocument/2006/relationships/slideLayout" Target="../slideLayouts/slideLayout316.xml"/><Relationship Id="rId13" Type="http://schemas.openxmlformats.org/officeDocument/2006/relationships/slideLayout" Target="../slideLayouts/slideLayout320.xml"/><Relationship Id="rId18" Type="http://schemas.openxmlformats.org/officeDocument/2006/relationships/slideLayout" Target="../slideLayouts/slideLayout325.xml"/><Relationship Id="rId39" Type="http://schemas.openxmlformats.org/officeDocument/2006/relationships/slideLayout" Target="../slideLayouts/slideLayout346.xml"/><Relationship Id="rId34" Type="http://schemas.openxmlformats.org/officeDocument/2006/relationships/slideLayout" Target="../slideLayouts/slideLayout341.xml"/><Relationship Id="rId50" Type="http://schemas.openxmlformats.org/officeDocument/2006/relationships/slideLayout" Target="../slideLayouts/slideLayout357.xml"/><Relationship Id="rId55" Type="http://schemas.openxmlformats.org/officeDocument/2006/relationships/slideLayout" Target="../slideLayouts/slideLayout362.xml"/><Relationship Id="rId76" Type="http://schemas.openxmlformats.org/officeDocument/2006/relationships/slideLayout" Target="../slideLayouts/slideLayout383.xml"/><Relationship Id="rId97" Type="http://schemas.openxmlformats.org/officeDocument/2006/relationships/slideLayout" Target="../slideLayouts/slideLayout404.xml"/><Relationship Id="rId7" Type="http://schemas.openxmlformats.org/officeDocument/2006/relationships/slideLayout" Target="../slideLayouts/slideLayout314.xml"/><Relationship Id="rId71" Type="http://schemas.openxmlformats.org/officeDocument/2006/relationships/slideLayout" Target="../slideLayouts/slideLayout378.xml"/><Relationship Id="rId92" Type="http://schemas.openxmlformats.org/officeDocument/2006/relationships/slideLayout" Target="../slideLayouts/slideLayout399.xml"/><Relationship Id="rId2" Type="http://schemas.openxmlformats.org/officeDocument/2006/relationships/slideLayout" Target="../slideLayouts/slideLayout309.xml"/><Relationship Id="rId29" Type="http://schemas.openxmlformats.org/officeDocument/2006/relationships/slideLayout" Target="../slideLayouts/slideLayout336.xml"/><Relationship Id="rId24" Type="http://schemas.openxmlformats.org/officeDocument/2006/relationships/slideLayout" Target="../slideLayouts/slideLayout331.xml"/><Relationship Id="rId40" Type="http://schemas.openxmlformats.org/officeDocument/2006/relationships/slideLayout" Target="../slideLayouts/slideLayout347.xml"/><Relationship Id="rId45" Type="http://schemas.openxmlformats.org/officeDocument/2006/relationships/slideLayout" Target="../slideLayouts/slideLayout352.xml"/><Relationship Id="rId66" Type="http://schemas.openxmlformats.org/officeDocument/2006/relationships/slideLayout" Target="../slideLayouts/slideLayout373.xml"/><Relationship Id="rId87" Type="http://schemas.openxmlformats.org/officeDocument/2006/relationships/slideLayout" Target="../slideLayouts/slideLayout394.xml"/><Relationship Id="rId61" Type="http://schemas.openxmlformats.org/officeDocument/2006/relationships/slideLayout" Target="../slideLayouts/slideLayout368.xml"/><Relationship Id="rId82" Type="http://schemas.openxmlformats.org/officeDocument/2006/relationships/slideLayout" Target="../slideLayouts/slideLayout389.xml"/><Relationship Id="rId19" Type="http://schemas.openxmlformats.org/officeDocument/2006/relationships/slideLayout" Target="../slideLayouts/slideLayout326.xml"/><Relationship Id="rId14" Type="http://schemas.openxmlformats.org/officeDocument/2006/relationships/slideLayout" Target="../slideLayouts/slideLayout321.xml"/><Relationship Id="rId30" Type="http://schemas.openxmlformats.org/officeDocument/2006/relationships/slideLayout" Target="../slideLayouts/slideLayout337.xml"/><Relationship Id="rId35" Type="http://schemas.openxmlformats.org/officeDocument/2006/relationships/slideLayout" Target="../slideLayouts/slideLayout342.xml"/><Relationship Id="rId56" Type="http://schemas.openxmlformats.org/officeDocument/2006/relationships/slideLayout" Target="../slideLayouts/slideLayout363.xml"/><Relationship Id="rId77" Type="http://schemas.openxmlformats.org/officeDocument/2006/relationships/slideLayout" Target="../slideLayouts/slideLayout384.xml"/><Relationship Id="rId100" Type="http://schemas.openxmlformats.org/officeDocument/2006/relationships/slideLayout" Target="../slideLayouts/slideLayout407.xml"/><Relationship Id="rId8" Type="http://schemas.openxmlformats.org/officeDocument/2006/relationships/slideLayout" Target="../slideLayouts/slideLayout315.xml"/><Relationship Id="rId51" Type="http://schemas.openxmlformats.org/officeDocument/2006/relationships/slideLayout" Target="../slideLayouts/slideLayout358.xml"/><Relationship Id="rId72" Type="http://schemas.openxmlformats.org/officeDocument/2006/relationships/slideLayout" Target="../slideLayouts/slideLayout379.xml"/><Relationship Id="rId93" Type="http://schemas.openxmlformats.org/officeDocument/2006/relationships/slideLayout" Target="../slideLayouts/slideLayout400.xml"/><Relationship Id="rId98" Type="http://schemas.openxmlformats.org/officeDocument/2006/relationships/slideLayout" Target="../slideLayouts/slideLayout405.xml"/><Relationship Id="rId3" Type="http://schemas.openxmlformats.org/officeDocument/2006/relationships/slideLayout" Target="../slideLayouts/slideLayout310.xml"/></Relationships>
</file>

<file path=ppt/slideMasters/_rels/slideMaster5.xml.rels><?xml version="1.0" encoding="UTF-8" standalone="yes"?>
<Relationships xmlns="http://schemas.openxmlformats.org/package/2006/relationships"><Relationship Id="rId26" Type="http://schemas.openxmlformats.org/officeDocument/2006/relationships/slideLayout" Target="../slideLayouts/slideLayout435.xml"/><Relationship Id="rId21" Type="http://schemas.openxmlformats.org/officeDocument/2006/relationships/slideLayout" Target="../slideLayouts/slideLayout430.xml"/><Relationship Id="rId42" Type="http://schemas.openxmlformats.org/officeDocument/2006/relationships/slideLayout" Target="../slideLayouts/slideLayout451.xml"/><Relationship Id="rId47" Type="http://schemas.openxmlformats.org/officeDocument/2006/relationships/slideLayout" Target="../slideLayouts/slideLayout456.xml"/><Relationship Id="rId63" Type="http://schemas.openxmlformats.org/officeDocument/2006/relationships/slideLayout" Target="../slideLayouts/slideLayout472.xml"/><Relationship Id="rId68" Type="http://schemas.openxmlformats.org/officeDocument/2006/relationships/slideLayout" Target="../slideLayouts/slideLayout477.xml"/><Relationship Id="rId84" Type="http://schemas.openxmlformats.org/officeDocument/2006/relationships/slideLayout" Target="../slideLayouts/slideLayout493.xml"/><Relationship Id="rId89" Type="http://schemas.openxmlformats.org/officeDocument/2006/relationships/slideLayout" Target="../slideLayouts/slideLayout498.xml"/><Relationship Id="rId16" Type="http://schemas.openxmlformats.org/officeDocument/2006/relationships/slideLayout" Target="../slideLayouts/slideLayout425.xml"/><Relationship Id="rId11" Type="http://schemas.openxmlformats.org/officeDocument/2006/relationships/slideLayout" Target="../slideLayouts/slideLayout420.xml"/><Relationship Id="rId32" Type="http://schemas.openxmlformats.org/officeDocument/2006/relationships/slideLayout" Target="../slideLayouts/slideLayout441.xml"/><Relationship Id="rId37" Type="http://schemas.openxmlformats.org/officeDocument/2006/relationships/slideLayout" Target="../slideLayouts/slideLayout446.xml"/><Relationship Id="rId53" Type="http://schemas.openxmlformats.org/officeDocument/2006/relationships/slideLayout" Target="../slideLayouts/slideLayout462.xml"/><Relationship Id="rId58" Type="http://schemas.openxmlformats.org/officeDocument/2006/relationships/slideLayout" Target="../slideLayouts/slideLayout467.xml"/><Relationship Id="rId74" Type="http://schemas.openxmlformats.org/officeDocument/2006/relationships/slideLayout" Target="../slideLayouts/slideLayout483.xml"/><Relationship Id="rId79" Type="http://schemas.openxmlformats.org/officeDocument/2006/relationships/slideLayout" Target="../slideLayouts/slideLayout488.xml"/><Relationship Id="rId102" Type="http://schemas.openxmlformats.org/officeDocument/2006/relationships/slideLayout" Target="../slideLayouts/slideLayout511.xml"/><Relationship Id="rId5" Type="http://schemas.openxmlformats.org/officeDocument/2006/relationships/slideLayout" Target="../slideLayouts/slideLayout414.xml"/><Relationship Id="rId90" Type="http://schemas.openxmlformats.org/officeDocument/2006/relationships/slideLayout" Target="../slideLayouts/slideLayout499.xml"/><Relationship Id="rId95" Type="http://schemas.openxmlformats.org/officeDocument/2006/relationships/slideLayout" Target="../slideLayouts/slideLayout504.xml"/><Relationship Id="rId22" Type="http://schemas.openxmlformats.org/officeDocument/2006/relationships/slideLayout" Target="../slideLayouts/slideLayout431.xml"/><Relationship Id="rId27" Type="http://schemas.openxmlformats.org/officeDocument/2006/relationships/slideLayout" Target="../slideLayouts/slideLayout436.xml"/><Relationship Id="rId43" Type="http://schemas.openxmlformats.org/officeDocument/2006/relationships/slideLayout" Target="../slideLayouts/slideLayout452.xml"/><Relationship Id="rId48" Type="http://schemas.openxmlformats.org/officeDocument/2006/relationships/slideLayout" Target="../slideLayouts/slideLayout457.xml"/><Relationship Id="rId64" Type="http://schemas.openxmlformats.org/officeDocument/2006/relationships/slideLayout" Target="../slideLayouts/slideLayout473.xml"/><Relationship Id="rId69" Type="http://schemas.openxmlformats.org/officeDocument/2006/relationships/slideLayout" Target="../slideLayouts/slideLayout478.xml"/><Relationship Id="rId80" Type="http://schemas.openxmlformats.org/officeDocument/2006/relationships/slideLayout" Target="../slideLayouts/slideLayout489.xml"/><Relationship Id="rId85" Type="http://schemas.openxmlformats.org/officeDocument/2006/relationships/slideLayout" Target="../slideLayouts/slideLayout494.xml"/><Relationship Id="rId12" Type="http://schemas.openxmlformats.org/officeDocument/2006/relationships/slideLayout" Target="../slideLayouts/slideLayout421.xml"/><Relationship Id="rId17" Type="http://schemas.openxmlformats.org/officeDocument/2006/relationships/slideLayout" Target="../slideLayouts/slideLayout426.xml"/><Relationship Id="rId25" Type="http://schemas.openxmlformats.org/officeDocument/2006/relationships/slideLayout" Target="../slideLayouts/slideLayout434.xml"/><Relationship Id="rId33" Type="http://schemas.openxmlformats.org/officeDocument/2006/relationships/slideLayout" Target="../slideLayouts/slideLayout442.xml"/><Relationship Id="rId38" Type="http://schemas.openxmlformats.org/officeDocument/2006/relationships/slideLayout" Target="../slideLayouts/slideLayout447.xml"/><Relationship Id="rId46" Type="http://schemas.openxmlformats.org/officeDocument/2006/relationships/slideLayout" Target="../slideLayouts/slideLayout455.xml"/><Relationship Id="rId59" Type="http://schemas.openxmlformats.org/officeDocument/2006/relationships/slideLayout" Target="../slideLayouts/slideLayout468.xml"/><Relationship Id="rId67" Type="http://schemas.openxmlformats.org/officeDocument/2006/relationships/slideLayout" Target="../slideLayouts/slideLayout476.xml"/><Relationship Id="rId103" Type="http://schemas.openxmlformats.org/officeDocument/2006/relationships/theme" Target="../theme/theme5.xml"/><Relationship Id="rId20" Type="http://schemas.openxmlformats.org/officeDocument/2006/relationships/slideLayout" Target="../slideLayouts/slideLayout429.xml"/><Relationship Id="rId41" Type="http://schemas.openxmlformats.org/officeDocument/2006/relationships/slideLayout" Target="../slideLayouts/slideLayout450.xml"/><Relationship Id="rId54" Type="http://schemas.openxmlformats.org/officeDocument/2006/relationships/slideLayout" Target="../slideLayouts/slideLayout463.xml"/><Relationship Id="rId62" Type="http://schemas.openxmlformats.org/officeDocument/2006/relationships/slideLayout" Target="../slideLayouts/slideLayout471.xml"/><Relationship Id="rId70" Type="http://schemas.openxmlformats.org/officeDocument/2006/relationships/slideLayout" Target="../slideLayouts/slideLayout479.xml"/><Relationship Id="rId75" Type="http://schemas.openxmlformats.org/officeDocument/2006/relationships/slideLayout" Target="../slideLayouts/slideLayout484.xml"/><Relationship Id="rId83" Type="http://schemas.openxmlformats.org/officeDocument/2006/relationships/slideLayout" Target="../slideLayouts/slideLayout492.xml"/><Relationship Id="rId88" Type="http://schemas.openxmlformats.org/officeDocument/2006/relationships/slideLayout" Target="../slideLayouts/slideLayout497.xml"/><Relationship Id="rId91" Type="http://schemas.openxmlformats.org/officeDocument/2006/relationships/slideLayout" Target="../slideLayouts/slideLayout500.xml"/><Relationship Id="rId96" Type="http://schemas.openxmlformats.org/officeDocument/2006/relationships/slideLayout" Target="../slideLayouts/slideLayout505.xml"/><Relationship Id="rId1" Type="http://schemas.openxmlformats.org/officeDocument/2006/relationships/slideLayout" Target="../slideLayouts/slideLayout410.xml"/><Relationship Id="rId6" Type="http://schemas.openxmlformats.org/officeDocument/2006/relationships/slideLayout" Target="../slideLayouts/slideLayout415.xml"/><Relationship Id="rId15" Type="http://schemas.openxmlformats.org/officeDocument/2006/relationships/slideLayout" Target="../slideLayouts/slideLayout424.xml"/><Relationship Id="rId23" Type="http://schemas.openxmlformats.org/officeDocument/2006/relationships/slideLayout" Target="../slideLayouts/slideLayout432.xml"/><Relationship Id="rId28" Type="http://schemas.openxmlformats.org/officeDocument/2006/relationships/slideLayout" Target="../slideLayouts/slideLayout437.xml"/><Relationship Id="rId36" Type="http://schemas.openxmlformats.org/officeDocument/2006/relationships/slideLayout" Target="../slideLayouts/slideLayout445.xml"/><Relationship Id="rId49" Type="http://schemas.openxmlformats.org/officeDocument/2006/relationships/slideLayout" Target="../slideLayouts/slideLayout458.xml"/><Relationship Id="rId57" Type="http://schemas.openxmlformats.org/officeDocument/2006/relationships/slideLayout" Target="../slideLayouts/slideLayout466.xml"/><Relationship Id="rId10" Type="http://schemas.openxmlformats.org/officeDocument/2006/relationships/slideLayout" Target="../slideLayouts/slideLayout419.xml"/><Relationship Id="rId31" Type="http://schemas.openxmlformats.org/officeDocument/2006/relationships/slideLayout" Target="../slideLayouts/slideLayout440.xml"/><Relationship Id="rId44" Type="http://schemas.openxmlformats.org/officeDocument/2006/relationships/slideLayout" Target="../slideLayouts/slideLayout453.xml"/><Relationship Id="rId52" Type="http://schemas.openxmlformats.org/officeDocument/2006/relationships/slideLayout" Target="../slideLayouts/slideLayout461.xml"/><Relationship Id="rId60" Type="http://schemas.openxmlformats.org/officeDocument/2006/relationships/slideLayout" Target="../slideLayouts/slideLayout469.xml"/><Relationship Id="rId65" Type="http://schemas.openxmlformats.org/officeDocument/2006/relationships/slideLayout" Target="../slideLayouts/slideLayout474.xml"/><Relationship Id="rId73" Type="http://schemas.openxmlformats.org/officeDocument/2006/relationships/slideLayout" Target="../slideLayouts/slideLayout482.xml"/><Relationship Id="rId78" Type="http://schemas.openxmlformats.org/officeDocument/2006/relationships/slideLayout" Target="../slideLayouts/slideLayout487.xml"/><Relationship Id="rId81" Type="http://schemas.openxmlformats.org/officeDocument/2006/relationships/slideLayout" Target="../slideLayouts/slideLayout490.xml"/><Relationship Id="rId86" Type="http://schemas.openxmlformats.org/officeDocument/2006/relationships/slideLayout" Target="../slideLayouts/slideLayout495.xml"/><Relationship Id="rId94" Type="http://schemas.openxmlformats.org/officeDocument/2006/relationships/slideLayout" Target="../slideLayouts/slideLayout503.xml"/><Relationship Id="rId99" Type="http://schemas.openxmlformats.org/officeDocument/2006/relationships/slideLayout" Target="../slideLayouts/slideLayout508.xml"/><Relationship Id="rId101" Type="http://schemas.openxmlformats.org/officeDocument/2006/relationships/slideLayout" Target="../slideLayouts/slideLayout510.xml"/><Relationship Id="rId4" Type="http://schemas.openxmlformats.org/officeDocument/2006/relationships/slideLayout" Target="../slideLayouts/slideLayout413.xml"/><Relationship Id="rId9" Type="http://schemas.openxmlformats.org/officeDocument/2006/relationships/slideLayout" Target="../slideLayouts/slideLayout418.xml"/><Relationship Id="rId13" Type="http://schemas.openxmlformats.org/officeDocument/2006/relationships/slideLayout" Target="../slideLayouts/slideLayout422.xml"/><Relationship Id="rId18" Type="http://schemas.openxmlformats.org/officeDocument/2006/relationships/slideLayout" Target="../slideLayouts/slideLayout427.xml"/><Relationship Id="rId39" Type="http://schemas.openxmlformats.org/officeDocument/2006/relationships/slideLayout" Target="../slideLayouts/slideLayout448.xml"/><Relationship Id="rId34" Type="http://schemas.openxmlformats.org/officeDocument/2006/relationships/slideLayout" Target="../slideLayouts/slideLayout443.xml"/><Relationship Id="rId50" Type="http://schemas.openxmlformats.org/officeDocument/2006/relationships/slideLayout" Target="../slideLayouts/slideLayout459.xml"/><Relationship Id="rId55" Type="http://schemas.openxmlformats.org/officeDocument/2006/relationships/slideLayout" Target="../slideLayouts/slideLayout464.xml"/><Relationship Id="rId76" Type="http://schemas.openxmlformats.org/officeDocument/2006/relationships/slideLayout" Target="../slideLayouts/slideLayout485.xml"/><Relationship Id="rId97" Type="http://schemas.openxmlformats.org/officeDocument/2006/relationships/slideLayout" Target="../slideLayouts/slideLayout506.xml"/><Relationship Id="rId7" Type="http://schemas.openxmlformats.org/officeDocument/2006/relationships/slideLayout" Target="../slideLayouts/slideLayout416.xml"/><Relationship Id="rId71" Type="http://schemas.openxmlformats.org/officeDocument/2006/relationships/slideLayout" Target="../slideLayouts/slideLayout480.xml"/><Relationship Id="rId92" Type="http://schemas.openxmlformats.org/officeDocument/2006/relationships/slideLayout" Target="../slideLayouts/slideLayout501.xml"/><Relationship Id="rId2" Type="http://schemas.openxmlformats.org/officeDocument/2006/relationships/slideLayout" Target="../slideLayouts/slideLayout411.xml"/><Relationship Id="rId29" Type="http://schemas.openxmlformats.org/officeDocument/2006/relationships/slideLayout" Target="../slideLayouts/slideLayout438.xml"/><Relationship Id="rId24" Type="http://schemas.openxmlformats.org/officeDocument/2006/relationships/slideLayout" Target="../slideLayouts/slideLayout433.xml"/><Relationship Id="rId40" Type="http://schemas.openxmlformats.org/officeDocument/2006/relationships/slideLayout" Target="../slideLayouts/slideLayout449.xml"/><Relationship Id="rId45" Type="http://schemas.openxmlformats.org/officeDocument/2006/relationships/slideLayout" Target="../slideLayouts/slideLayout454.xml"/><Relationship Id="rId66" Type="http://schemas.openxmlformats.org/officeDocument/2006/relationships/slideLayout" Target="../slideLayouts/slideLayout475.xml"/><Relationship Id="rId87" Type="http://schemas.openxmlformats.org/officeDocument/2006/relationships/slideLayout" Target="../slideLayouts/slideLayout496.xml"/><Relationship Id="rId61" Type="http://schemas.openxmlformats.org/officeDocument/2006/relationships/slideLayout" Target="../slideLayouts/slideLayout470.xml"/><Relationship Id="rId82" Type="http://schemas.openxmlformats.org/officeDocument/2006/relationships/slideLayout" Target="../slideLayouts/slideLayout491.xml"/><Relationship Id="rId19" Type="http://schemas.openxmlformats.org/officeDocument/2006/relationships/slideLayout" Target="../slideLayouts/slideLayout428.xml"/><Relationship Id="rId14" Type="http://schemas.openxmlformats.org/officeDocument/2006/relationships/slideLayout" Target="../slideLayouts/slideLayout423.xml"/><Relationship Id="rId30" Type="http://schemas.openxmlformats.org/officeDocument/2006/relationships/slideLayout" Target="../slideLayouts/slideLayout439.xml"/><Relationship Id="rId35" Type="http://schemas.openxmlformats.org/officeDocument/2006/relationships/slideLayout" Target="../slideLayouts/slideLayout444.xml"/><Relationship Id="rId56" Type="http://schemas.openxmlformats.org/officeDocument/2006/relationships/slideLayout" Target="../slideLayouts/slideLayout465.xml"/><Relationship Id="rId77" Type="http://schemas.openxmlformats.org/officeDocument/2006/relationships/slideLayout" Target="../slideLayouts/slideLayout486.xml"/><Relationship Id="rId100" Type="http://schemas.openxmlformats.org/officeDocument/2006/relationships/slideLayout" Target="../slideLayouts/slideLayout509.xml"/><Relationship Id="rId8" Type="http://schemas.openxmlformats.org/officeDocument/2006/relationships/slideLayout" Target="../slideLayouts/slideLayout417.xml"/><Relationship Id="rId51" Type="http://schemas.openxmlformats.org/officeDocument/2006/relationships/slideLayout" Target="../slideLayouts/slideLayout460.xml"/><Relationship Id="rId72" Type="http://schemas.openxmlformats.org/officeDocument/2006/relationships/slideLayout" Target="../slideLayouts/slideLayout481.xml"/><Relationship Id="rId93" Type="http://schemas.openxmlformats.org/officeDocument/2006/relationships/slideLayout" Target="../slideLayouts/slideLayout502.xml"/><Relationship Id="rId98" Type="http://schemas.openxmlformats.org/officeDocument/2006/relationships/slideLayout" Target="../slideLayouts/slideLayout507.xml"/><Relationship Id="rId3" Type="http://schemas.openxmlformats.org/officeDocument/2006/relationships/slideLayout" Target="../slideLayouts/slideLayout412.xml"/></Relationships>
</file>

<file path=ppt/slideMasters/_rels/slideMaster6.xml.rels><?xml version="1.0" encoding="UTF-8" standalone="yes"?>
<Relationships xmlns="http://schemas.openxmlformats.org/package/2006/relationships"><Relationship Id="rId26" Type="http://schemas.openxmlformats.org/officeDocument/2006/relationships/slideLayout" Target="../slideLayouts/slideLayout537.xml"/><Relationship Id="rId21" Type="http://schemas.openxmlformats.org/officeDocument/2006/relationships/slideLayout" Target="../slideLayouts/slideLayout532.xml"/><Relationship Id="rId42" Type="http://schemas.openxmlformats.org/officeDocument/2006/relationships/slideLayout" Target="../slideLayouts/slideLayout553.xml"/><Relationship Id="rId47" Type="http://schemas.openxmlformats.org/officeDocument/2006/relationships/slideLayout" Target="../slideLayouts/slideLayout558.xml"/><Relationship Id="rId63" Type="http://schemas.openxmlformats.org/officeDocument/2006/relationships/slideLayout" Target="../slideLayouts/slideLayout574.xml"/><Relationship Id="rId68" Type="http://schemas.openxmlformats.org/officeDocument/2006/relationships/slideLayout" Target="../slideLayouts/slideLayout579.xml"/><Relationship Id="rId84" Type="http://schemas.openxmlformats.org/officeDocument/2006/relationships/slideLayout" Target="../slideLayouts/slideLayout595.xml"/><Relationship Id="rId89" Type="http://schemas.openxmlformats.org/officeDocument/2006/relationships/slideLayout" Target="../slideLayouts/slideLayout600.xml"/><Relationship Id="rId16" Type="http://schemas.openxmlformats.org/officeDocument/2006/relationships/slideLayout" Target="../slideLayouts/slideLayout527.xml"/><Relationship Id="rId11" Type="http://schemas.openxmlformats.org/officeDocument/2006/relationships/slideLayout" Target="../slideLayouts/slideLayout522.xml"/><Relationship Id="rId32" Type="http://schemas.openxmlformats.org/officeDocument/2006/relationships/slideLayout" Target="../slideLayouts/slideLayout543.xml"/><Relationship Id="rId37" Type="http://schemas.openxmlformats.org/officeDocument/2006/relationships/slideLayout" Target="../slideLayouts/slideLayout548.xml"/><Relationship Id="rId53" Type="http://schemas.openxmlformats.org/officeDocument/2006/relationships/slideLayout" Target="../slideLayouts/slideLayout564.xml"/><Relationship Id="rId58" Type="http://schemas.openxmlformats.org/officeDocument/2006/relationships/slideLayout" Target="../slideLayouts/slideLayout569.xml"/><Relationship Id="rId74" Type="http://schemas.openxmlformats.org/officeDocument/2006/relationships/slideLayout" Target="../slideLayouts/slideLayout585.xml"/><Relationship Id="rId79" Type="http://schemas.openxmlformats.org/officeDocument/2006/relationships/slideLayout" Target="../slideLayouts/slideLayout590.xml"/><Relationship Id="rId102" Type="http://schemas.openxmlformats.org/officeDocument/2006/relationships/slideLayout" Target="../slideLayouts/slideLayout613.xml"/><Relationship Id="rId5" Type="http://schemas.openxmlformats.org/officeDocument/2006/relationships/slideLayout" Target="../slideLayouts/slideLayout516.xml"/><Relationship Id="rId90" Type="http://schemas.openxmlformats.org/officeDocument/2006/relationships/slideLayout" Target="../slideLayouts/slideLayout601.xml"/><Relationship Id="rId95" Type="http://schemas.openxmlformats.org/officeDocument/2006/relationships/slideLayout" Target="../slideLayouts/slideLayout606.xml"/><Relationship Id="rId22" Type="http://schemas.openxmlformats.org/officeDocument/2006/relationships/slideLayout" Target="../slideLayouts/slideLayout533.xml"/><Relationship Id="rId27" Type="http://schemas.openxmlformats.org/officeDocument/2006/relationships/slideLayout" Target="../slideLayouts/slideLayout538.xml"/><Relationship Id="rId43" Type="http://schemas.openxmlformats.org/officeDocument/2006/relationships/slideLayout" Target="../slideLayouts/slideLayout554.xml"/><Relationship Id="rId48" Type="http://schemas.openxmlformats.org/officeDocument/2006/relationships/slideLayout" Target="../slideLayouts/slideLayout559.xml"/><Relationship Id="rId64" Type="http://schemas.openxmlformats.org/officeDocument/2006/relationships/slideLayout" Target="../slideLayouts/slideLayout575.xml"/><Relationship Id="rId69" Type="http://schemas.openxmlformats.org/officeDocument/2006/relationships/slideLayout" Target="../slideLayouts/slideLayout580.xml"/><Relationship Id="rId80" Type="http://schemas.openxmlformats.org/officeDocument/2006/relationships/slideLayout" Target="../slideLayouts/slideLayout591.xml"/><Relationship Id="rId85" Type="http://schemas.openxmlformats.org/officeDocument/2006/relationships/slideLayout" Target="../slideLayouts/slideLayout596.xml"/><Relationship Id="rId12" Type="http://schemas.openxmlformats.org/officeDocument/2006/relationships/slideLayout" Target="../slideLayouts/slideLayout523.xml"/><Relationship Id="rId17" Type="http://schemas.openxmlformats.org/officeDocument/2006/relationships/slideLayout" Target="../slideLayouts/slideLayout528.xml"/><Relationship Id="rId25" Type="http://schemas.openxmlformats.org/officeDocument/2006/relationships/slideLayout" Target="../slideLayouts/slideLayout536.xml"/><Relationship Id="rId33" Type="http://schemas.openxmlformats.org/officeDocument/2006/relationships/slideLayout" Target="../slideLayouts/slideLayout544.xml"/><Relationship Id="rId38" Type="http://schemas.openxmlformats.org/officeDocument/2006/relationships/slideLayout" Target="../slideLayouts/slideLayout549.xml"/><Relationship Id="rId46" Type="http://schemas.openxmlformats.org/officeDocument/2006/relationships/slideLayout" Target="../slideLayouts/slideLayout557.xml"/><Relationship Id="rId59" Type="http://schemas.openxmlformats.org/officeDocument/2006/relationships/slideLayout" Target="../slideLayouts/slideLayout570.xml"/><Relationship Id="rId67" Type="http://schemas.openxmlformats.org/officeDocument/2006/relationships/slideLayout" Target="../slideLayouts/slideLayout578.xml"/><Relationship Id="rId103" Type="http://schemas.openxmlformats.org/officeDocument/2006/relationships/theme" Target="../theme/theme6.xml"/><Relationship Id="rId20" Type="http://schemas.openxmlformats.org/officeDocument/2006/relationships/slideLayout" Target="../slideLayouts/slideLayout531.xml"/><Relationship Id="rId41" Type="http://schemas.openxmlformats.org/officeDocument/2006/relationships/slideLayout" Target="../slideLayouts/slideLayout552.xml"/><Relationship Id="rId54" Type="http://schemas.openxmlformats.org/officeDocument/2006/relationships/slideLayout" Target="../slideLayouts/slideLayout565.xml"/><Relationship Id="rId62" Type="http://schemas.openxmlformats.org/officeDocument/2006/relationships/slideLayout" Target="../slideLayouts/slideLayout573.xml"/><Relationship Id="rId70" Type="http://schemas.openxmlformats.org/officeDocument/2006/relationships/slideLayout" Target="../slideLayouts/slideLayout581.xml"/><Relationship Id="rId75" Type="http://schemas.openxmlformats.org/officeDocument/2006/relationships/slideLayout" Target="../slideLayouts/slideLayout586.xml"/><Relationship Id="rId83" Type="http://schemas.openxmlformats.org/officeDocument/2006/relationships/slideLayout" Target="../slideLayouts/slideLayout594.xml"/><Relationship Id="rId88" Type="http://schemas.openxmlformats.org/officeDocument/2006/relationships/slideLayout" Target="../slideLayouts/slideLayout599.xml"/><Relationship Id="rId91" Type="http://schemas.openxmlformats.org/officeDocument/2006/relationships/slideLayout" Target="../slideLayouts/slideLayout602.xml"/><Relationship Id="rId96" Type="http://schemas.openxmlformats.org/officeDocument/2006/relationships/slideLayout" Target="../slideLayouts/slideLayout607.xml"/><Relationship Id="rId1" Type="http://schemas.openxmlformats.org/officeDocument/2006/relationships/slideLayout" Target="../slideLayouts/slideLayout512.xml"/><Relationship Id="rId6" Type="http://schemas.openxmlformats.org/officeDocument/2006/relationships/slideLayout" Target="../slideLayouts/slideLayout517.xml"/><Relationship Id="rId15" Type="http://schemas.openxmlformats.org/officeDocument/2006/relationships/slideLayout" Target="../slideLayouts/slideLayout526.xml"/><Relationship Id="rId23" Type="http://schemas.openxmlformats.org/officeDocument/2006/relationships/slideLayout" Target="../slideLayouts/slideLayout534.xml"/><Relationship Id="rId28" Type="http://schemas.openxmlformats.org/officeDocument/2006/relationships/slideLayout" Target="../slideLayouts/slideLayout539.xml"/><Relationship Id="rId36" Type="http://schemas.openxmlformats.org/officeDocument/2006/relationships/slideLayout" Target="../slideLayouts/slideLayout547.xml"/><Relationship Id="rId49" Type="http://schemas.openxmlformats.org/officeDocument/2006/relationships/slideLayout" Target="../slideLayouts/slideLayout560.xml"/><Relationship Id="rId57" Type="http://schemas.openxmlformats.org/officeDocument/2006/relationships/slideLayout" Target="../slideLayouts/slideLayout568.xml"/><Relationship Id="rId10" Type="http://schemas.openxmlformats.org/officeDocument/2006/relationships/slideLayout" Target="../slideLayouts/slideLayout521.xml"/><Relationship Id="rId31" Type="http://schemas.openxmlformats.org/officeDocument/2006/relationships/slideLayout" Target="../slideLayouts/slideLayout542.xml"/><Relationship Id="rId44" Type="http://schemas.openxmlformats.org/officeDocument/2006/relationships/slideLayout" Target="../slideLayouts/slideLayout555.xml"/><Relationship Id="rId52" Type="http://schemas.openxmlformats.org/officeDocument/2006/relationships/slideLayout" Target="../slideLayouts/slideLayout563.xml"/><Relationship Id="rId60" Type="http://schemas.openxmlformats.org/officeDocument/2006/relationships/slideLayout" Target="../slideLayouts/slideLayout571.xml"/><Relationship Id="rId65" Type="http://schemas.openxmlformats.org/officeDocument/2006/relationships/slideLayout" Target="../slideLayouts/slideLayout576.xml"/><Relationship Id="rId73" Type="http://schemas.openxmlformats.org/officeDocument/2006/relationships/slideLayout" Target="../slideLayouts/slideLayout584.xml"/><Relationship Id="rId78" Type="http://schemas.openxmlformats.org/officeDocument/2006/relationships/slideLayout" Target="../slideLayouts/slideLayout589.xml"/><Relationship Id="rId81" Type="http://schemas.openxmlformats.org/officeDocument/2006/relationships/slideLayout" Target="../slideLayouts/slideLayout592.xml"/><Relationship Id="rId86" Type="http://schemas.openxmlformats.org/officeDocument/2006/relationships/slideLayout" Target="../slideLayouts/slideLayout597.xml"/><Relationship Id="rId94" Type="http://schemas.openxmlformats.org/officeDocument/2006/relationships/slideLayout" Target="../slideLayouts/slideLayout605.xml"/><Relationship Id="rId99" Type="http://schemas.openxmlformats.org/officeDocument/2006/relationships/slideLayout" Target="../slideLayouts/slideLayout610.xml"/><Relationship Id="rId101" Type="http://schemas.openxmlformats.org/officeDocument/2006/relationships/slideLayout" Target="../slideLayouts/slideLayout612.xml"/><Relationship Id="rId4" Type="http://schemas.openxmlformats.org/officeDocument/2006/relationships/slideLayout" Target="../slideLayouts/slideLayout515.xml"/><Relationship Id="rId9" Type="http://schemas.openxmlformats.org/officeDocument/2006/relationships/slideLayout" Target="../slideLayouts/slideLayout520.xml"/><Relationship Id="rId13" Type="http://schemas.openxmlformats.org/officeDocument/2006/relationships/slideLayout" Target="../slideLayouts/slideLayout524.xml"/><Relationship Id="rId18" Type="http://schemas.openxmlformats.org/officeDocument/2006/relationships/slideLayout" Target="../slideLayouts/slideLayout529.xml"/><Relationship Id="rId39" Type="http://schemas.openxmlformats.org/officeDocument/2006/relationships/slideLayout" Target="../slideLayouts/slideLayout550.xml"/><Relationship Id="rId34" Type="http://schemas.openxmlformats.org/officeDocument/2006/relationships/slideLayout" Target="../slideLayouts/slideLayout545.xml"/><Relationship Id="rId50" Type="http://schemas.openxmlformats.org/officeDocument/2006/relationships/slideLayout" Target="../slideLayouts/slideLayout561.xml"/><Relationship Id="rId55" Type="http://schemas.openxmlformats.org/officeDocument/2006/relationships/slideLayout" Target="../slideLayouts/slideLayout566.xml"/><Relationship Id="rId76" Type="http://schemas.openxmlformats.org/officeDocument/2006/relationships/slideLayout" Target="../slideLayouts/slideLayout587.xml"/><Relationship Id="rId97" Type="http://schemas.openxmlformats.org/officeDocument/2006/relationships/slideLayout" Target="../slideLayouts/slideLayout608.xml"/><Relationship Id="rId7" Type="http://schemas.openxmlformats.org/officeDocument/2006/relationships/slideLayout" Target="../slideLayouts/slideLayout518.xml"/><Relationship Id="rId71" Type="http://schemas.openxmlformats.org/officeDocument/2006/relationships/slideLayout" Target="../slideLayouts/slideLayout582.xml"/><Relationship Id="rId92" Type="http://schemas.openxmlformats.org/officeDocument/2006/relationships/slideLayout" Target="../slideLayouts/slideLayout603.xml"/><Relationship Id="rId2" Type="http://schemas.openxmlformats.org/officeDocument/2006/relationships/slideLayout" Target="../slideLayouts/slideLayout513.xml"/><Relationship Id="rId29" Type="http://schemas.openxmlformats.org/officeDocument/2006/relationships/slideLayout" Target="../slideLayouts/slideLayout540.xml"/><Relationship Id="rId24" Type="http://schemas.openxmlformats.org/officeDocument/2006/relationships/slideLayout" Target="../slideLayouts/slideLayout535.xml"/><Relationship Id="rId40" Type="http://schemas.openxmlformats.org/officeDocument/2006/relationships/slideLayout" Target="../slideLayouts/slideLayout551.xml"/><Relationship Id="rId45" Type="http://schemas.openxmlformats.org/officeDocument/2006/relationships/slideLayout" Target="../slideLayouts/slideLayout556.xml"/><Relationship Id="rId66" Type="http://schemas.openxmlformats.org/officeDocument/2006/relationships/slideLayout" Target="../slideLayouts/slideLayout577.xml"/><Relationship Id="rId87" Type="http://schemas.openxmlformats.org/officeDocument/2006/relationships/slideLayout" Target="../slideLayouts/slideLayout598.xml"/><Relationship Id="rId61" Type="http://schemas.openxmlformats.org/officeDocument/2006/relationships/slideLayout" Target="../slideLayouts/slideLayout572.xml"/><Relationship Id="rId82" Type="http://schemas.openxmlformats.org/officeDocument/2006/relationships/slideLayout" Target="../slideLayouts/slideLayout593.xml"/><Relationship Id="rId19" Type="http://schemas.openxmlformats.org/officeDocument/2006/relationships/slideLayout" Target="../slideLayouts/slideLayout530.xml"/><Relationship Id="rId14" Type="http://schemas.openxmlformats.org/officeDocument/2006/relationships/slideLayout" Target="../slideLayouts/slideLayout525.xml"/><Relationship Id="rId30" Type="http://schemas.openxmlformats.org/officeDocument/2006/relationships/slideLayout" Target="../slideLayouts/slideLayout541.xml"/><Relationship Id="rId35" Type="http://schemas.openxmlformats.org/officeDocument/2006/relationships/slideLayout" Target="../slideLayouts/slideLayout546.xml"/><Relationship Id="rId56" Type="http://schemas.openxmlformats.org/officeDocument/2006/relationships/slideLayout" Target="../slideLayouts/slideLayout567.xml"/><Relationship Id="rId77" Type="http://schemas.openxmlformats.org/officeDocument/2006/relationships/slideLayout" Target="../slideLayouts/slideLayout588.xml"/><Relationship Id="rId100" Type="http://schemas.openxmlformats.org/officeDocument/2006/relationships/slideLayout" Target="../slideLayouts/slideLayout611.xml"/><Relationship Id="rId8" Type="http://schemas.openxmlformats.org/officeDocument/2006/relationships/slideLayout" Target="../slideLayouts/slideLayout519.xml"/><Relationship Id="rId51" Type="http://schemas.openxmlformats.org/officeDocument/2006/relationships/slideLayout" Target="../slideLayouts/slideLayout562.xml"/><Relationship Id="rId72" Type="http://schemas.openxmlformats.org/officeDocument/2006/relationships/slideLayout" Target="../slideLayouts/slideLayout583.xml"/><Relationship Id="rId93" Type="http://schemas.openxmlformats.org/officeDocument/2006/relationships/slideLayout" Target="../slideLayouts/slideLayout604.xml"/><Relationship Id="rId98" Type="http://schemas.openxmlformats.org/officeDocument/2006/relationships/slideLayout" Target="../slideLayouts/slideLayout609.xml"/><Relationship Id="rId3" Type="http://schemas.openxmlformats.org/officeDocument/2006/relationships/slideLayout" Target="../slideLayouts/slideLayout514.xml"/></Relationships>
</file>

<file path=ppt/slideMasters/_rels/slideMaster7.xml.rels><?xml version="1.0" encoding="UTF-8" standalone="yes"?>
<Relationships xmlns="http://schemas.openxmlformats.org/package/2006/relationships"><Relationship Id="rId26" Type="http://schemas.openxmlformats.org/officeDocument/2006/relationships/slideLayout" Target="../slideLayouts/slideLayout639.xml"/><Relationship Id="rId21" Type="http://schemas.openxmlformats.org/officeDocument/2006/relationships/slideLayout" Target="../slideLayouts/slideLayout634.xml"/><Relationship Id="rId42" Type="http://schemas.openxmlformats.org/officeDocument/2006/relationships/slideLayout" Target="../slideLayouts/slideLayout655.xml"/><Relationship Id="rId47" Type="http://schemas.openxmlformats.org/officeDocument/2006/relationships/slideLayout" Target="../slideLayouts/slideLayout660.xml"/><Relationship Id="rId63" Type="http://schemas.openxmlformats.org/officeDocument/2006/relationships/slideLayout" Target="../slideLayouts/slideLayout676.xml"/><Relationship Id="rId68" Type="http://schemas.openxmlformats.org/officeDocument/2006/relationships/slideLayout" Target="../slideLayouts/slideLayout681.xml"/><Relationship Id="rId84" Type="http://schemas.openxmlformats.org/officeDocument/2006/relationships/slideLayout" Target="../slideLayouts/slideLayout697.xml"/><Relationship Id="rId89" Type="http://schemas.openxmlformats.org/officeDocument/2006/relationships/slideLayout" Target="../slideLayouts/slideLayout702.xml"/><Relationship Id="rId16" Type="http://schemas.openxmlformats.org/officeDocument/2006/relationships/slideLayout" Target="../slideLayouts/slideLayout629.xml"/><Relationship Id="rId11" Type="http://schemas.openxmlformats.org/officeDocument/2006/relationships/slideLayout" Target="../slideLayouts/slideLayout624.xml"/><Relationship Id="rId32" Type="http://schemas.openxmlformats.org/officeDocument/2006/relationships/slideLayout" Target="../slideLayouts/slideLayout645.xml"/><Relationship Id="rId37" Type="http://schemas.openxmlformats.org/officeDocument/2006/relationships/slideLayout" Target="../slideLayouts/slideLayout650.xml"/><Relationship Id="rId53" Type="http://schemas.openxmlformats.org/officeDocument/2006/relationships/slideLayout" Target="../slideLayouts/slideLayout666.xml"/><Relationship Id="rId58" Type="http://schemas.openxmlformats.org/officeDocument/2006/relationships/slideLayout" Target="../slideLayouts/slideLayout671.xml"/><Relationship Id="rId74" Type="http://schemas.openxmlformats.org/officeDocument/2006/relationships/slideLayout" Target="../slideLayouts/slideLayout687.xml"/><Relationship Id="rId79" Type="http://schemas.openxmlformats.org/officeDocument/2006/relationships/slideLayout" Target="../slideLayouts/slideLayout692.xml"/><Relationship Id="rId102" Type="http://schemas.openxmlformats.org/officeDocument/2006/relationships/slideLayout" Target="../slideLayouts/slideLayout715.xml"/><Relationship Id="rId5" Type="http://schemas.openxmlformats.org/officeDocument/2006/relationships/slideLayout" Target="../slideLayouts/slideLayout618.xml"/><Relationship Id="rId90" Type="http://schemas.openxmlformats.org/officeDocument/2006/relationships/slideLayout" Target="../slideLayouts/slideLayout703.xml"/><Relationship Id="rId95" Type="http://schemas.openxmlformats.org/officeDocument/2006/relationships/slideLayout" Target="../slideLayouts/slideLayout708.xml"/><Relationship Id="rId22" Type="http://schemas.openxmlformats.org/officeDocument/2006/relationships/slideLayout" Target="../slideLayouts/slideLayout635.xml"/><Relationship Id="rId27" Type="http://schemas.openxmlformats.org/officeDocument/2006/relationships/slideLayout" Target="../slideLayouts/slideLayout640.xml"/><Relationship Id="rId43" Type="http://schemas.openxmlformats.org/officeDocument/2006/relationships/slideLayout" Target="../slideLayouts/slideLayout656.xml"/><Relationship Id="rId48" Type="http://schemas.openxmlformats.org/officeDocument/2006/relationships/slideLayout" Target="../slideLayouts/slideLayout661.xml"/><Relationship Id="rId64" Type="http://schemas.openxmlformats.org/officeDocument/2006/relationships/slideLayout" Target="../slideLayouts/slideLayout677.xml"/><Relationship Id="rId69" Type="http://schemas.openxmlformats.org/officeDocument/2006/relationships/slideLayout" Target="../slideLayouts/slideLayout682.xml"/><Relationship Id="rId80" Type="http://schemas.openxmlformats.org/officeDocument/2006/relationships/slideLayout" Target="../slideLayouts/slideLayout693.xml"/><Relationship Id="rId85" Type="http://schemas.openxmlformats.org/officeDocument/2006/relationships/slideLayout" Target="../slideLayouts/slideLayout698.xml"/><Relationship Id="rId12" Type="http://schemas.openxmlformats.org/officeDocument/2006/relationships/slideLayout" Target="../slideLayouts/slideLayout625.xml"/><Relationship Id="rId17" Type="http://schemas.openxmlformats.org/officeDocument/2006/relationships/slideLayout" Target="../slideLayouts/slideLayout630.xml"/><Relationship Id="rId25" Type="http://schemas.openxmlformats.org/officeDocument/2006/relationships/slideLayout" Target="../slideLayouts/slideLayout638.xml"/><Relationship Id="rId33" Type="http://schemas.openxmlformats.org/officeDocument/2006/relationships/slideLayout" Target="../slideLayouts/slideLayout646.xml"/><Relationship Id="rId38" Type="http://schemas.openxmlformats.org/officeDocument/2006/relationships/slideLayout" Target="../slideLayouts/slideLayout651.xml"/><Relationship Id="rId46" Type="http://schemas.openxmlformats.org/officeDocument/2006/relationships/slideLayout" Target="../slideLayouts/slideLayout659.xml"/><Relationship Id="rId59" Type="http://schemas.openxmlformats.org/officeDocument/2006/relationships/slideLayout" Target="../slideLayouts/slideLayout672.xml"/><Relationship Id="rId67" Type="http://schemas.openxmlformats.org/officeDocument/2006/relationships/slideLayout" Target="../slideLayouts/slideLayout680.xml"/><Relationship Id="rId103" Type="http://schemas.openxmlformats.org/officeDocument/2006/relationships/theme" Target="../theme/theme7.xml"/><Relationship Id="rId20" Type="http://schemas.openxmlformats.org/officeDocument/2006/relationships/slideLayout" Target="../slideLayouts/slideLayout633.xml"/><Relationship Id="rId41" Type="http://schemas.openxmlformats.org/officeDocument/2006/relationships/slideLayout" Target="../slideLayouts/slideLayout654.xml"/><Relationship Id="rId54" Type="http://schemas.openxmlformats.org/officeDocument/2006/relationships/slideLayout" Target="../slideLayouts/slideLayout667.xml"/><Relationship Id="rId62" Type="http://schemas.openxmlformats.org/officeDocument/2006/relationships/slideLayout" Target="../slideLayouts/slideLayout675.xml"/><Relationship Id="rId70" Type="http://schemas.openxmlformats.org/officeDocument/2006/relationships/slideLayout" Target="../slideLayouts/slideLayout683.xml"/><Relationship Id="rId75" Type="http://schemas.openxmlformats.org/officeDocument/2006/relationships/slideLayout" Target="../slideLayouts/slideLayout688.xml"/><Relationship Id="rId83" Type="http://schemas.openxmlformats.org/officeDocument/2006/relationships/slideLayout" Target="../slideLayouts/slideLayout696.xml"/><Relationship Id="rId88" Type="http://schemas.openxmlformats.org/officeDocument/2006/relationships/slideLayout" Target="../slideLayouts/slideLayout701.xml"/><Relationship Id="rId91" Type="http://schemas.openxmlformats.org/officeDocument/2006/relationships/slideLayout" Target="../slideLayouts/slideLayout704.xml"/><Relationship Id="rId96" Type="http://schemas.openxmlformats.org/officeDocument/2006/relationships/slideLayout" Target="../slideLayouts/slideLayout709.xml"/><Relationship Id="rId1" Type="http://schemas.openxmlformats.org/officeDocument/2006/relationships/slideLayout" Target="../slideLayouts/slideLayout614.xml"/><Relationship Id="rId6" Type="http://schemas.openxmlformats.org/officeDocument/2006/relationships/slideLayout" Target="../slideLayouts/slideLayout619.xml"/><Relationship Id="rId15" Type="http://schemas.openxmlformats.org/officeDocument/2006/relationships/slideLayout" Target="../slideLayouts/slideLayout628.xml"/><Relationship Id="rId23" Type="http://schemas.openxmlformats.org/officeDocument/2006/relationships/slideLayout" Target="../slideLayouts/slideLayout636.xml"/><Relationship Id="rId28" Type="http://schemas.openxmlformats.org/officeDocument/2006/relationships/slideLayout" Target="../slideLayouts/slideLayout641.xml"/><Relationship Id="rId36" Type="http://schemas.openxmlformats.org/officeDocument/2006/relationships/slideLayout" Target="../slideLayouts/slideLayout649.xml"/><Relationship Id="rId49" Type="http://schemas.openxmlformats.org/officeDocument/2006/relationships/slideLayout" Target="../slideLayouts/slideLayout662.xml"/><Relationship Id="rId57" Type="http://schemas.openxmlformats.org/officeDocument/2006/relationships/slideLayout" Target="../slideLayouts/slideLayout670.xml"/><Relationship Id="rId10" Type="http://schemas.openxmlformats.org/officeDocument/2006/relationships/slideLayout" Target="../slideLayouts/slideLayout623.xml"/><Relationship Id="rId31" Type="http://schemas.openxmlformats.org/officeDocument/2006/relationships/slideLayout" Target="../slideLayouts/slideLayout644.xml"/><Relationship Id="rId44" Type="http://schemas.openxmlformats.org/officeDocument/2006/relationships/slideLayout" Target="../slideLayouts/slideLayout657.xml"/><Relationship Id="rId52" Type="http://schemas.openxmlformats.org/officeDocument/2006/relationships/slideLayout" Target="../slideLayouts/slideLayout665.xml"/><Relationship Id="rId60" Type="http://schemas.openxmlformats.org/officeDocument/2006/relationships/slideLayout" Target="../slideLayouts/slideLayout673.xml"/><Relationship Id="rId65" Type="http://schemas.openxmlformats.org/officeDocument/2006/relationships/slideLayout" Target="../slideLayouts/slideLayout678.xml"/><Relationship Id="rId73" Type="http://schemas.openxmlformats.org/officeDocument/2006/relationships/slideLayout" Target="../slideLayouts/slideLayout686.xml"/><Relationship Id="rId78" Type="http://schemas.openxmlformats.org/officeDocument/2006/relationships/slideLayout" Target="../slideLayouts/slideLayout691.xml"/><Relationship Id="rId81" Type="http://schemas.openxmlformats.org/officeDocument/2006/relationships/slideLayout" Target="../slideLayouts/slideLayout694.xml"/><Relationship Id="rId86" Type="http://schemas.openxmlformats.org/officeDocument/2006/relationships/slideLayout" Target="../slideLayouts/slideLayout699.xml"/><Relationship Id="rId94" Type="http://schemas.openxmlformats.org/officeDocument/2006/relationships/slideLayout" Target="../slideLayouts/slideLayout707.xml"/><Relationship Id="rId99" Type="http://schemas.openxmlformats.org/officeDocument/2006/relationships/slideLayout" Target="../slideLayouts/slideLayout712.xml"/><Relationship Id="rId101" Type="http://schemas.openxmlformats.org/officeDocument/2006/relationships/slideLayout" Target="../slideLayouts/slideLayout714.xml"/><Relationship Id="rId4" Type="http://schemas.openxmlformats.org/officeDocument/2006/relationships/slideLayout" Target="../slideLayouts/slideLayout617.xml"/><Relationship Id="rId9" Type="http://schemas.openxmlformats.org/officeDocument/2006/relationships/slideLayout" Target="../slideLayouts/slideLayout622.xml"/><Relationship Id="rId13" Type="http://schemas.openxmlformats.org/officeDocument/2006/relationships/slideLayout" Target="../slideLayouts/slideLayout626.xml"/><Relationship Id="rId18" Type="http://schemas.openxmlformats.org/officeDocument/2006/relationships/slideLayout" Target="../slideLayouts/slideLayout631.xml"/><Relationship Id="rId39" Type="http://schemas.openxmlformats.org/officeDocument/2006/relationships/slideLayout" Target="../slideLayouts/slideLayout652.xml"/><Relationship Id="rId34" Type="http://schemas.openxmlformats.org/officeDocument/2006/relationships/slideLayout" Target="../slideLayouts/slideLayout647.xml"/><Relationship Id="rId50" Type="http://schemas.openxmlformats.org/officeDocument/2006/relationships/slideLayout" Target="../slideLayouts/slideLayout663.xml"/><Relationship Id="rId55" Type="http://schemas.openxmlformats.org/officeDocument/2006/relationships/slideLayout" Target="../slideLayouts/slideLayout668.xml"/><Relationship Id="rId76" Type="http://schemas.openxmlformats.org/officeDocument/2006/relationships/slideLayout" Target="../slideLayouts/slideLayout689.xml"/><Relationship Id="rId97" Type="http://schemas.openxmlformats.org/officeDocument/2006/relationships/slideLayout" Target="../slideLayouts/slideLayout710.xml"/><Relationship Id="rId7" Type="http://schemas.openxmlformats.org/officeDocument/2006/relationships/slideLayout" Target="../slideLayouts/slideLayout620.xml"/><Relationship Id="rId71" Type="http://schemas.openxmlformats.org/officeDocument/2006/relationships/slideLayout" Target="../slideLayouts/slideLayout684.xml"/><Relationship Id="rId92" Type="http://schemas.openxmlformats.org/officeDocument/2006/relationships/slideLayout" Target="../slideLayouts/slideLayout705.xml"/><Relationship Id="rId2" Type="http://schemas.openxmlformats.org/officeDocument/2006/relationships/slideLayout" Target="../slideLayouts/slideLayout615.xml"/><Relationship Id="rId29" Type="http://schemas.openxmlformats.org/officeDocument/2006/relationships/slideLayout" Target="../slideLayouts/slideLayout642.xml"/><Relationship Id="rId24" Type="http://schemas.openxmlformats.org/officeDocument/2006/relationships/slideLayout" Target="../slideLayouts/slideLayout637.xml"/><Relationship Id="rId40" Type="http://schemas.openxmlformats.org/officeDocument/2006/relationships/slideLayout" Target="../slideLayouts/slideLayout653.xml"/><Relationship Id="rId45" Type="http://schemas.openxmlformats.org/officeDocument/2006/relationships/slideLayout" Target="../slideLayouts/slideLayout658.xml"/><Relationship Id="rId66" Type="http://schemas.openxmlformats.org/officeDocument/2006/relationships/slideLayout" Target="../slideLayouts/slideLayout679.xml"/><Relationship Id="rId87" Type="http://schemas.openxmlformats.org/officeDocument/2006/relationships/slideLayout" Target="../slideLayouts/slideLayout700.xml"/><Relationship Id="rId61" Type="http://schemas.openxmlformats.org/officeDocument/2006/relationships/slideLayout" Target="../slideLayouts/slideLayout674.xml"/><Relationship Id="rId82" Type="http://schemas.openxmlformats.org/officeDocument/2006/relationships/slideLayout" Target="../slideLayouts/slideLayout695.xml"/><Relationship Id="rId19" Type="http://schemas.openxmlformats.org/officeDocument/2006/relationships/slideLayout" Target="../slideLayouts/slideLayout632.xml"/><Relationship Id="rId14" Type="http://schemas.openxmlformats.org/officeDocument/2006/relationships/slideLayout" Target="../slideLayouts/slideLayout627.xml"/><Relationship Id="rId30" Type="http://schemas.openxmlformats.org/officeDocument/2006/relationships/slideLayout" Target="../slideLayouts/slideLayout643.xml"/><Relationship Id="rId35" Type="http://schemas.openxmlformats.org/officeDocument/2006/relationships/slideLayout" Target="../slideLayouts/slideLayout648.xml"/><Relationship Id="rId56" Type="http://schemas.openxmlformats.org/officeDocument/2006/relationships/slideLayout" Target="../slideLayouts/slideLayout669.xml"/><Relationship Id="rId77" Type="http://schemas.openxmlformats.org/officeDocument/2006/relationships/slideLayout" Target="../slideLayouts/slideLayout690.xml"/><Relationship Id="rId100" Type="http://schemas.openxmlformats.org/officeDocument/2006/relationships/slideLayout" Target="../slideLayouts/slideLayout713.xml"/><Relationship Id="rId8" Type="http://schemas.openxmlformats.org/officeDocument/2006/relationships/slideLayout" Target="../slideLayouts/slideLayout621.xml"/><Relationship Id="rId51" Type="http://schemas.openxmlformats.org/officeDocument/2006/relationships/slideLayout" Target="../slideLayouts/slideLayout664.xml"/><Relationship Id="rId72" Type="http://schemas.openxmlformats.org/officeDocument/2006/relationships/slideLayout" Target="../slideLayouts/slideLayout685.xml"/><Relationship Id="rId93" Type="http://schemas.openxmlformats.org/officeDocument/2006/relationships/slideLayout" Target="../slideLayouts/slideLayout706.xml"/><Relationship Id="rId98" Type="http://schemas.openxmlformats.org/officeDocument/2006/relationships/slideLayout" Target="../slideLayouts/slideLayout711.xml"/><Relationship Id="rId3" Type="http://schemas.openxmlformats.org/officeDocument/2006/relationships/slideLayout" Target="../slideLayouts/slideLayout616.xml"/></Relationships>
</file>

<file path=ppt/slideMasters/_rels/slideMaster8.xml.rels><?xml version="1.0" encoding="UTF-8" standalone="yes"?>
<Relationships xmlns="http://schemas.openxmlformats.org/package/2006/relationships"><Relationship Id="rId26" Type="http://schemas.openxmlformats.org/officeDocument/2006/relationships/slideLayout" Target="../slideLayouts/slideLayout741.xml"/><Relationship Id="rId21" Type="http://schemas.openxmlformats.org/officeDocument/2006/relationships/slideLayout" Target="../slideLayouts/slideLayout736.xml"/><Relationship Id="rId42" Type="http://schemas.openxmlformats.org/officeDocument/2006/relationships/slideLayout" Target="../slideLayouts/slideLayout757.xml"/><Relationship Id="rId47" Type="http://schemas.openxmlformats.org/officeDocument/2006/relationships/slideLayout" Target="../slideLayouts/slideLayout762.xml"/><Relationship Id="rId63" Type="http://schemas.openxmlformats.org/officeDocument/2006/relationships/slideLayout" Target="../slideLayouts/slideLayout778.xml"/><Relationship Id="rId68" Type="http://schemas.openxmlformats.org/officeDocument/2006/relationships/slideLayout" Target="../slideLayouts/slideLayout783.xml"/><Relationship Id="rId84" Type="http://schemas.openxmlformats.org/officeDocument/2006/relationships/slideLayout" Target="../slideLayouts/slideLayout799.xml"/><Relationship Id="rId89" Type="http://schemas.openxmlformats.org/officeDocument/2006/relationships/slideLayout" Target="../slideLayouts/slideLayout804.xml"/><Relationship Id="rId16" Type="http://schemas.openxmlformats.org/officeDocument/2006/relationships/slideLayout" Target="../slideLayouts/slideLayout731.xml"/><Relationship Id="rId11" Type="http://schemas.openxmlformats.org/officeDocument/2006/relationships/slideLayout" Target="../slideLayouts/slideLayout726.xml"/><Relationship Id="rId32" Type="http://schemas.openxmlformats.org/officeDocument/2006/relationships/slideLayout" Target="../slideLayouts/slideLayout747.xml"/><Relationship Id="rId37" Type="http://schemas.openxmlformats.org/officeDocument/2006/relationships/slideLayout" Target="../slideLayouts/slideLayout752.xml"/><Relationship Id="rId53" Type="http://schemas.openxmlformats.org/officeDocument/2006/relationships/slideLayout" Target="../slideLayouts/slideLayout768.xml"/><Relationship Id="rId58" Type="http://schemas.openxmlformats.org/officeDocument/2006/relationships/slideLayout" Target="../slideLayouts/slideLayout773.xml"/><Relationship Id="rId74" Type="http://schemas.openxmlformats.org/officeDocument/2006/relationships/slideLayout" Target="../slideLayouts/slideLayout789.xml"/><Relationship Id="rId79" Type="http://schemas.openxmlformats.org/officeDocument/2006/relationships/slideLayout" Target="../slideLayouts/slideLayout794.xml"/><Relationship Id="rId102" Type="http://schemas.openxmlformats.org/officeDocument/2006/relationships/slideLayout" Target="../slideLayouts/slideLayout817.xml"/><Relationship Id="rId5" Type="http://schemas.openxmlformats.org/officeDocument/2006/relationships/slideLayout" Target="../slideLayouts/slideLayout720.xml"/><Relationship Id="rId90" Type="http://schemas.openxmlformats.org/officeDocument/2006/relationships/slideLayout" Target="../slideLayouts/slideLayout805.xml"/><Relationship Id="rId95" Type="http://schemas.openxmlformats.org/officeDocument/2006/relationships/slideLayout" Target="../slideLayouts/slideLayout810.xml"/><Relationship Id="rId22" Type="http://schemas.openxmlformats.org/officeDocument/2006/relationships/slideLayout" Target="../slideLayouts/slideLayout737.xml"/><Relationship Id="rId27" Type="http://schemas.openxmlformats.org/officeDocument/2006/relationships/slideLayout" Target="../slideLayouts/slideLayout742.xml"/><Relationship Id="rId43" Type="http://schemas.openxmlformats.org/officeDocument/2006/relationships/slideLayout" Target="../slideLayouts/slideLayout758.xml"/><Relationship Id="rId48" Type="http://schemas.openxmlformats.org/officeDocument/2006/relationships/slideLayout" Target="../slideLayouts/slideLayout763.xml"/><Relationship Id="rId64" Type="http://schemas.openxmlformats.org/officeDocument/2006/relationships/slideLayout" Target="../slideLayouts/slideLayout779.xml"/><Relationship Id="rId69" Type="http://schemas.openxmlformats.org/officeDocument/2006/relationships/slideLayout" Target="../slideLayouts/slideLayout784.xml"/><Relationship Id="rId80" Type="http://schemas.openxmlformats.org/officeDocument/2006/relationships/slideLayout" Target="../slideLayouts/slideLayout795.xml"/><Relationship Id="rId85" Type="http://schemas.openxmlformats.org/officeDocument/2006/relationships/slideLayout" Target="../slideLayouts/slideLayout800.xml"/><Relationship Id="rId12" Type="http://schemas.openxmlformats.org/officeDocument/2006/relationships/slideLayout" Target="../slideLayouts/slideLayout727.xml"/><Relationship Id="rId17" Type="http://schemas.openxmlformats.org/officeDocument/2006/relationships/slideLayout" Target="../slideLayouts/slideLayout732.xml"/><Relationship Id="rId25" Type="http://schemas.openxmlformats.org/officeDocument/2006/relationships/slideLayout" Target="../slideLayouts/slideLayout740.xml"/><Relationship Id="rId33" Type="http://schemas.openxmlformats.org/officeDocument/2006/relationships/slideLayout" Target="../slideLayouts/slideLayout748.xml"/><Relationship Id="rId38" Type="http://schemas.openxmlformats.org/officeDocument/2006/relationships/slideLayout" Target="../slideLayouts/slideLayout753.xml"/><Relationship Id="rId46" Type="http://schemas.openxmlformats.org/officeDocument/2006/relationships/slideLayout" Target="../slideLayouts/slideLayout761.xml"/><Relationship Id="rId59" Type="http://schemas.openxmlformats.org/officeDocument/2006/relationships/slideLayout" Target="../slideLayouts/slideLayout774.xml"/><Relationship Id="rId67" Type="http://schemas.openxmlformats.org/officeDocument/2006/relationships/slideLayout" Target="../slideLayouts/slideLayout782.xml"/><Relationship Id="rId103" Type="http://schemas.openxmlformats.org/officeDocument/2006/relationships/theme" Target="../theme/theme8.xml"/><Relationship Id="rId20" Type="http://schemas.openxmlformats.org/officeDocument/2006/relationships/slideLayout" Target="../slideLayouts/slideLayout735.xml"/><Relationship Id="rId41" Type="http://schemas.openxmlformats.org/officeDocument/2006/relationships/slideLayout" Target="../slideLayouts/slideLayout756.xml"/><Relationship Id="rId54" Type="http://schemas.openxmlformats.org/officeDocument/2006/relationships/slideLayout" Target="../slideLayouts/slideLayout769.xml"/><Relationship Id="rId62" Type="http://schemas.openxmlformats.org/officeDocument/2006/relationships/slideLayout" Target="../slideLayouts/slideLayout777.xml"/><Relationship Id="rId70" Type="http://schemas.openxmlformats.org/officeDocument/2006/relationships/slideLayout" Target="../slideLayouts/slideLayout785.xml"/><Relationship Id="rId75" Type="http://schemas.openxmlformats.org/officeDocument/2006/relationships/slideLayout" Target="../slideLayouts/slideLayout790.xml"/><Relationship Id="rId83" Type="http://schemas.openxmlformats.org/officeDocument/2006/relationships/slideLayout" Target="../slideLayouts/slideLayout798.xml"/><Relationship Id="rId88" Type="http://schemas.openxmlformats.org/officeDocument/2006/relationships/slideLayout" Target="../slideLayouts/slideLayout803.xml"/><Relationship Id="rId91" Type="http://schemas.openxmlformats.org/officeDocument/2006/relationships/slideLayout" Target="../slideLayouts/slideLayout806.xml"/><Relationship Id="rId96" Type="http://schemas.openxmlformats.org/officeDocument/2006/relationships/slideLayout" Target="../slideLayouts/slideLayout811.xml"/><Relationship Id="rId1" Type="http://schemas.openxmlformats.org/officeDocument/2006/relationships/slideLayout" Target="../slideLayouts/slideLayout716.xml"/><Relationship Id="rId6" Type="http://schemas.openxmlformats.org/officeDocument/2006/relationships/slideLayout" Target="../slideLayouts/slideLayout721.xml"/><Relationship Id="rId15" Type="http://schemas.openxmlformats.org/officeDocument/2006/relationships/slideLayout" Target="../slideLayouts/slideLayout730.xml"/><Relationship Id="rId23" Type="http://schemas.openxmlformats.org/officeDocument/2006/relationships/slideLayout" Target="../slideLayouts/slideLayout738.xml"/><Relationship Id="rId28" Type="http://schemas.openxmlformats.org/officeDocument/2006/relationships/slideLayout" Target="../slideLayouts/slideLayout743.xml"/><Relationship Id="rId36" Type="http://schemas.openxmlformats.org/officeDocument/2006/relationships/slideLayout" Target="../slideLayouts/slideLayout751.xml"/><Relationship Id="rId49" Type="http://schemas.openxmlformats.org/officeDocument/2006/relationships/slideLayout" Target="../slideLayouts/slideLayout764.xml"/><Relationship Id="rId57" Type="http://schemas.openxmlformats.org/officeDocument/2006/relationships/slideLayout" Target="../slideLayouts/slideLayout772.xml"/><Relationship Id="rId10" Type="http://schemas.openxmlformats.org/officeDocument/2006/relationships/slideLayout" Target="../slideLayouts/slideLayout725.xml"/><Relationship Id="rId31" Type="http://schemas.openxmlformats.org/officeDocument/2006/relationships/slideLayout" Target="../slideLayouts/slideLayout746.xml"/><Relationship Id="rId44" Type="http://schemas.openxmlformats.org/officeDocument/2006/relationships/slideLayout" Target="../slideLayouts/slideLayout759.xml"/><Relationship Id="rId52" Type="http://schemas.openxmlformats.org/officeDocument/2006/relationships/slideLayout" Target="../slideLayouts/slideLayout767.xml"/><Relationship Id="rId60" Type="http://schemas.openxmlformats.org/officeDocument/2006/relationships/slideLayout" Target="../slideLayouts/slideLayout775.xml"/><Relationship Id="rId65" Type="http://schemas.openxmlformats.org/officeDocument/2006/relationships/slideLayout" Target="../slideLayouts/slideLayout780.xml"/><Relationship Id="rId73" Type="http://schemas.openxmlformats.org/officeDocument/2006/relationships/slideLayout" Target="../slideLayouts/slideLayout788.xml"/><Relationship Id="rId78" Type="http://schemas.openxmlformats.org/officeDocument/2006/relationships/slideLayout" Target="../slideLayouts/slideLayout793.xml"/><Relationship Id="rId81" Type="http://schemas.openxmlformats.org/officeDocument/2006/relationships/slideLayout" Target="../slideLayouts/slideLayout796.xml"/><Relationship Id="rId86" Type="http://schemas.openxmlformats.org/officeDocument/2006/relationships/slideLayout" Target="../slideLayouts/slideLayout801.xml"/><Relationship Id="rId94" Type="http://schemas.openxmlformats.org/officeDocument/2006/relationships/slideLayout" Target="../slideLayouts/slideLayout809.xml"/><Relationship Id="rId99" Type="http://schemas.openxmlformats.org/officeDocument/2006/relationships/slideLayout" Target="../slideLayouts/slideLayout814.xml"/><Relationship Id="rId101" Type="http://schemas.openxmlformats.org/officeDocument/2006/relationships/slideLayout" Target="../slideLayouts/slideLayout816.xml"/><Relationship Id="rId4" Type="http://schemas.openxmlformats.org/officeDocument/2006/relationships/slideLayout" Target="../slideLayouts/slideLayout719.xml"/><Relationship Id="rId9" Type="http://schemas.openxmlformats.org/officeDocument/2006/relationships/slideLayout" Target="../slideLayouts/slideLayout724.xml"/><Relationship Id="rId13" Type="http://schemas.openxmlformats.org/officeDocument/2006/relationships/slideLayout" Target="../slideLayouts/slideLayout728.xml"/><Relationship Id="rId18" Type="http://schemas.openxmlformats.org/officeDocument/2006/relationships/slideLayout" Target="../slideLayouts/slideLayout733.xml"/><Relationship Id="rId39" Type="http://schemas.openxmlformats.org/officeDocument/2006/relationships/slideLayout" Target="../slideLayouts/slideLayout754.xml"/><Relationship Id="rId34" Type="http://schemas.openxmlformats.org/officeDocument/2006/relationships/slideLayout" Target="../slideLayouts/slideLayout749.xml"/><Relationship Id="rId50" Type="http://schemas.openxmlformats.org/officeDocument/2006/relationships/slideLayout" Target="../slideLayouts/slideLayout765.xml"/><Relationship Id="rId55" Type="http://schemas.openxmlformats.org/officeDocument/2006/relationships/slideLayout" Target="../slideLayouts/slideLayout770.xml"/><Relationship Id="rId76" Type="http://schemas.openxmlformats.org/officeDocument/2006/relationships/slideLayout" Target="../slideLayouts/slideLayout791.xml"/><Relationship Id="rId97" Type="http://schemas.openxmlformats.org/officeDocument/2006/relationships/slideLayout" Target="../slideLayouts/slideLayout812.xml"/><Relationship Id="rId7" Type="http://schemas.openxmlformats.org/officeDocument/2006/relationships/slideLayout" Target="../slideLayouts/slideLayout722.xml"/><Relationship Id="rId71" Type="http://schemas.openxmlformats.org/officeDocument/2006/relationships/slideLayout" Target="../slideLayouts/slideLayout786.xml"/><Relationship Id="rId92" Type="http://schemas.openxmlformats.org/officeDocument/2006/relationships/slideLayout" Target="../slideLayouts/slideLayout807.xml"/><Relationship Id="rId2" Type="http://schemas.openxmlformats.org/officeDocument/2006/relationships/slideLayout" Target="../slideLayouts/slideLayout717.xml"/><Relationship Id="rId29" Type="http://schemas.openxmlformats.org/officeDocument/2006/relationships/slideLayout" Target="../slideLayouts/slideLayout744.xml"/><Relationship Id="rId24" Type="http://schemas.openxmlformats.org/officeDocument/2006/relationships/slideLayout" Target="../slideLayouts/slideLayout739.xml"/><Relationship Id="rId40" Type="http://schemas.openxmlformats.org/officeDocument/2006/relationships/slideLayout" Target="../slideLayouts/slideLayout755.xml"/><Relationship Id="rId45" Type="http://schemas.openxmlformats.org/officeDocument/2006/relationships/slideLayout" Target="../slideLayouts/slideLayout760.xml"/><Relationship Id="rId66" Type="http://schemas.openxmlformats.org/officeDocument/2006/relationships/slideLayout" Target="../slideLayouts/slideLayout781.xml"/><Relationship Id="rId87" Type="http://schemas.openxmlformats.org/officeDocument/2006/relationships/slideLayout" Target="../slideLayouts/slideLayout802.xml"/><Relationship Id="rId61" Type="http://schemas.openxmlformats.org/officeDocument/2006/relationships/slideLayout" Target="../slideLayouts/slideLayout776.xml"/><Relationship Id="rId82" Type="http://schemas.openxmlformats.org/officeDocument/2006/relationships/slideLayout" Target="../slideLayouts/slideLayout797.xml"/><Relationship Id="rId19" Type="http://schemas.openxmlformats.org/officeDocument/2006/relationships/slideLayout" Target="../slideLayouts/slideLayout734.xml"/><Relationship Id="rId14" Type="http://schemas.openxmlformats.org/officeDocument/2006/relationships/slideLayout" Target="../slideLayouts/slideLayout729.xml"/><Relationship Id="rId30" Type="http://schemas.openxmlformats.org/officeDocument/2006/relationships/slideLayout" Target="../slideLayouts/slideLayout745.xml"/><Relationship Id="rId35" Type="http://schemas.openxmlformats.org/officeDocument/2006/relationships/slideLayout" Target="../slideLayouts/slideLayout750.xml"/><Relationship Id="rId56" Type="http://schemas.openxmlformats.org/officeDocument/2006/relationships/slideLayout" Target="../slideLayouts/slideLayout771.xml"/><Relationship Id="rId77" Type="http://schemas.openxmlformats.org/officeDocument/2006/relationships/slideLayout" Target="../slideLayouts/slideLayout792.xml"/><Relationship Id="rId100" Type="http://schemas.openxmlformats.org/officeDocument/2006/relationships/slideLayout" Target="../slideLayouts/slideLayout815.xml"/><Relationship Id="rId8" Type="http://schemas.openxmlformats.org/officeDocument/2006/relationships/slideLayout" Target="../slideLayouts/slideLayout723.xml"/><Relationship Id="rId51" Type="http://schemas.openxmlformats.org/officeDocument/2006/relationships/slideLayout" Target="../slideLayouts/slideLayout766.xml"/><Relationship Id="rId72" Type="http://schemas.openxmlformats.org/officeDocument/2006/relationships/slideLayout" Target="../slideLayouts/slideLayout787.xml"/><Relationship Id="rId93" Type="http://schemas.openxmlformats.org/officeDocument/2006/relationships/slideLayout" Target="../slideLayouts/slideLayout808.xml"/><Relationship Id="rId98" Type="http://schemas.openxmlformats.org/officeDocument/2006/relationships/slideLayout" Target="../slideLayouts/slideLayout813.xml"/><Relationship Id="rId3" Type="http://schemas.openxmlformats.org/officeDocument/2006/relationships/slideLayout" Target="../slideLayouts/slideLayout718.xml"/></Relationships>
</file>

<file path=ppt/slideMasters/_rels/slideMaster9.xml.rels><?xml version="1.0" encoding="UTF-8" standalone="yes"?>
<Relationships xmlns="http://schemas.openxmlformats.org/package/2006/relationships"><Relationship Id="rId13" Type="http://schemas.openxmlformats.org/officeDocument/2006/relationships/slideLayout" Target="../slideLayouts/slideLayout830.xml"/><Relationship Id="rId18" Type="http://schemas.openxmlformats.org/officeDocument/2006/relationships/slideLayout" Target="../slideLayouts/slideLayout835.xml"/><Relationship Id="rId26" Type="http://schemas.openxmlformats.org/officeDocument/2006/relationships/slideLayout" Target="../slideLayouts/slideLayout843.xml"/><Relationship Id="rId21" Type="http://schemas.openxmlformats.org/officeDocument/2006/relationships/slideLayout" Target="../slideLayouts/slideLayout838.xml"/><Relationship Id="rId34" Type="http://schemas.openxmlformats.org/officeDocument/2006/relationships/slideLayout" Target="../slideLayouts/slideLayout851.xml"/><Relationship Id="rId7" Type="http://schemas.openxmlformats.org/officeDocument/2006/relationships/slideLayout" Target="../slideLayouts/slideLayout824.xml"/><Relationship Id="rId12" Type="http://schemas.openxmlformats.org/officeDocument/2006/relationships/slideLayout" Target="../slideLayouts/slideLayout829.xml"/><Relationship Id="rId17" Type="http://schemas.openxmlformats.org/officeDocument/2006/relationships/slideLayout" Target="../slideLayouts/slideLayout834.xml"/><Relationship Id="rId25" Type="http://schemas.openxmlformats.org/officeDocument/2006/relationships/slideLayout" Target="../slideLayouts/slideLayout842.xml"/><Relationship Id="rId33" Type="http://schemas.openxmlformats.org/officeDocument/2006/relationships/slideLayout" Target="../slideLayouts/slideLayout850.xml"/><Relationship Id="rId38" Type="http://schemas.openxmlformats.org/officeDocument/2006/relationships/theme" Target="../theme/theme9.xml"/><Relationship Id="rId2" Type="http://schemas.openxmlformats.org/officeDocument/2006/relationships/slideLayout" Target="../slideLayouts/slideLayout819.xml"/><Relationship Id="rId16" Type="http://schemas.openxmlformats.org/officeDocument/2006/relationships/slideLayout" Target="../slideLayouts/slideLayout833.xml"/><Relationship Id="rId20" Type="http://schemas.openxmlformats.org/officeDocument/2006/relationships/slideLayout" Target="../slideLayouts/slideLayout837.xml"/><Relationship Id="rId29" Type="http://schemas.openxmlformats.org/officeDocument/2006/relationships/slideLayout" Target="../slideLayouts/slideLayout846.xml"/><Relationship Id="rId1" Type="http://schemas.openxmlformats.org/officeDocument/2006/relationships/slideLayout" Target="../slideLayouts/slideLayout818.xml"/><Relationship Id="rId6" Type="http://schemas.openxmlformats.org/officeDocument/2006/relationships/slideLayout" Target="../slideLayouts/slideLayout823.xml"/><Relationship Id="rId11" Type="http://schemas.openxmlformats.org/officeDocument/2006/relationships/slideLayout" Target="../slideLayouts/slideLayout828.xml"/><Relationship Id="rId24" Type="http://schemas.openxmlformats.org/officeDocument/2006/relationships/slideLayout" Target="../slideLayouts/slideLayout841.xml"/><Relationship Id="rId32" Type="http://schemas.openxmlformats.org/officeDocument/2006/relationships/slideLayout" Target="../slideLayouts/slideLayout849.xml"/><Relationship Id="rId37" Type="http://schemas.openxmlformats.org/officeDocument/2006/relationships/slideLayout" Target="../slideLayouts/slideLayout854.xml"/><Relationship Id="rId5" Type="http://schemas.openxmlformats.org/officeDocument/2006/relationships/slideLayout" Target="../slideLayouts/slideLayout822.xml"/><Relationship Id="rId15" Type="http://schemas.openxmlformats.org/officeDocument/2006/relationships/slideLayout" Target="../slideLayouts/slideLayout832.xml"/><Relationship Id="rId23" Type="http://schemas.openxmlformats.org/officeDocument/2006/relationships/slideLayout" Target="../slideLayouts/slideLayout840.xml"/><Relationship Id="rId28" Type="http://schemas.openxmlformats.org/officeDocument/2006/relationships/slideLayout" Target="../slideLayouts/slideLayout845.xml"/><Relationship Id="rId36" Type="http://schemas.openxmlformats.org/officeDocument/2006/relationships/slideLayout" Target="../slideLayouts/slideLayout853.xml"/><Relationship Id="rId10" Type="http://schemas.openxmlformats.org/officeDocument/2006/relationships/slideLayout" Target="../slideLayouts/slideLayout827.xml"/><Relationship Id="rId19" Type="http://schemas.openxmlformats.org/officeDocument/2006/relationships/slideLayout" Target="../slideLayouts/slideLayout836.xml"/><Relationship Id="rId31" Type="http://schemas.openxmlformats.org/officeDocument/2006/relationships/slideLayout" Target="../slideLayouts/slideLayout848.xml"/><Relationship Id="rId4" Type="http://schemas.openxmlformats.org/officeDocument/2006/relationships/slideLayout" Target="../slideLayouts/slideLayout821.xml"/><Relationship Id="rId9" Type="http://schemas.openxmlformats.org/officeDocument/2006/relationships/slideLayout" Target="../slideLayouts/slideLayout826.xml"/><Relationship Id="rId14" Type="http://schemas.openxmlformats.org/officeDocument/2006/relationships/slideLayout" Target="../slideLayouts/slideLayout831.xml"/><Relationship Id="rId22" Type="http://schemas.openxmlformats.org/officeDocument/2006/relationships/slideLayout" Target="../slideLayouts/slideLayout839.xml"/><Relationship Id="rId27" Type="http://schemas.openxmlformats.org/officeDocument/2006/relationships/slideLayout" Target="../slideLayouts/slideLayout844.xml"/><Relationship Id="rId30" Type="http://schemas.openxmlformats.org/officeDocument/2006/relationships/slideLayout" Target="../slideLayouts/slideLayout847.xml"/><Relationship Id="rId35" Type="http://schemas.openxmlformats.org/officeDocument/2006/relationships/slideLayout" Target="../slideLayouts/slideLayout852.xml"/><Relationship Id="rId8" Type="http://schemas.openxmlformats.org/officeDocument/2006/relationships/slideLayout" Target="../slideLayouts/slideLayout825.xml"/><Relationship Id="rId3" Type="http://schemas.openxmlformats.org/officeDocument/2006/relationships/slideLayout" Target="../slideLayouts/slideLayout820.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Otsikon paikkamerkki 1">
            <a:extLst>
              <a:ext uri="{FF2B5EF4-FFF2-40B4-BE49-F238E27FC236}">
                <a16:creationId xmlns:a16="http://schemas.microsoft.com/office/drawing/2014/main" id="{4301D00D-0022-8246-E2FF-83693B9091E4}"/>
              </a:ext>
            </a:extLst>
          </p:cNvPr>
          <p:cNvSpPr>
            <a:spLocks noGrp="1"/>
          </p:cNvSpPr>
          <p:nvPr>
            <p:ph type="title"/>
          </p:nvPr>
        </p:nvSpPr>
        <p:spPr>
          <a:xfrm>
            <a:off x="546099" y="539749"/>
            <a:ext cx="11104563" cy="992189"/>
          </a:xfrm>
          <a:prstGeom prst="rect">
            <a:avLst/>
          </a:prstGeom>
        </p:spPr>
        <p:txBody>
          <a:bodyPr vert="horz" lIns="0" tIns="0" rIns="0" bIns="0" rtlCol="0" anchor="t" anchorCtr="0">
            <a:noAutofit/>
          </a:body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Tekstin paikkamerkki 2">
            <a:extLst>
              <a:ext uri="{FF2B5EF4-FFF2-40B4-BE49-F238E27FC236}">
                <a16:creationId xmlns:a16="http://schemas.microsoft.com/office/drawing/2014/main" id="{FEC4DF06-E553-8F5B-6B25-6A84B0BD3AFE}"/>
              </a:ext>
            </a:extLst>
          </p:cNvPr>
          <p:cNvSpPr>
            <a:spLocks noGrp="1"/>
          </p:cNvSpPr>
          <p:nvPr>
            <p:ph type="body" idx="1"/>
          </p:nvPr>
        </p:nvSpPr>
        <p:spPr>
          <a:xfrm>
            <a:off x="546101" y="1531939"/>
            <a:ext cx="11104562" cy="4468812"/>
          </a:xfrm>
          <a:prstGeom prst="rect">
            <a:avLst/>
          </a:prstGeom>
        </p:spPr>
        <p:txBody>
          <a:bodyPr vert="horz" lIns="0" tIns="0" rIns="0" bIns="0" rtlCol="0">
            <a:noAutofit/>
          </a:body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5" name="Alatunnisteen paikkamerkki 4">
            <a:extLst>
              <a:ext uri="{FF2B5EF4-FFF2-40B4-BE49-F238E27FC236}">
                <a16:creationId xmlns:a16="http://schemas.microsoft.com/office/drawing/2014/main" id="{BD18B62B-D29F-6D98-9EB2-2C0ED7342FC1}"/>
              </a:ext>
            </a:extLst>
          </p:cNvPr>
          <p:cNvSpPr>
            <a:spLocks noGrp="1"/>
          </p:cNvSpPr>
          <p:nvPr>
            <p:ph type="ftr" sz="quarter" idx="3"/>
          </p:nvPr>
        </p:nvSpPr>
        <p:spPr>
          <a:xfrm>
            <a:off x="2833688" y="6248400"/>
            <a:ext cx="6883399" cy="249238"/>
          </a:xfrm>
          <a:prstGeom prst="rect">
            <a:avLst/>
          </a:prstGeom>
        </p:spPr>
        <p:txBody>
          <a:bodyPr vert="horz" wrap="square" lIns="0" tIns="0" rIns="0" bIns="0" rtlCol="0" anchor="b"/>
          <a:lstStyle>
            <a:lvl1pPr algn="l">
              <a:defRPr sz="1400">
                <a:solidFill>
                  <a:schemeClr val="tx1"/>
                </a:solidFill>
              </a:defRPr>
            </a:lvl1pPr>
          </a:lstStyle>
          <a:p>
            <a:endParaRPr lang="fi-FI" dirty="0"/>
          </a:p>
        </p:txBody>
      </p:sp>
      <p:sp>
        <p:nvSpPr>
          <p:cNvPr id="4" name="Päivämäärän paikkamerkki 3">
            <a:extLst>
              <a:ext uri="{FF2B5EF4-FFF2-40B4-BE49-F238E27FC236}">
                <a16:creationId xmlns:a16="http://schemas.microsoft.com/office/drawing/2014/main" id="{6AFD38EF-DE63-7094-6857-B2DEB003A8D4}"/>
              </a:ext>
            </a:extLst>
          </p:cNvPr>
          <p:cNvSpPr>
            <a:spLocks noGrp="1"/>
          </p:cNvSpPr>
          <p:nvPr>
            <p:ph type="dt" sz="half" idx="2"/>
          </p:nvPr>
        </p:nvSpPr>
        <p:spPr>
          <a:xfrm>
            <a:off x="9717088" y="6248400"/>
            <a:ext cx="1210262" cy="249238"/>
          </a:xfrm>
          <a:prstGeom prst="rect">
            <a:avLst/>
          </a:prstGeom>
        </p:spPr>
        <p:txBody>
          <a:bodyPr vert="horz" wrap="square" lIns="0" tIns="0" rIns="0" bIns="0" rtlCol="0" anchor="b"/>
          <a:lstStyle>
            <a:lvl1pPr algn="r">
              <a:lnSpc>
                <a:spcPct val="100000"/>
              </a:lnSpc>
              <a:spcBef>
                <a:spcPts val="0"/>
              </a:spcBef>
              <a:defRPr sz="1400">
                <a:solidFill>
                  <a:schemeClr val="tx1"/>
                </a:solidFill>
              </a:defRPr>
            </a:lvl1pPr>
          </a:lstStyle>
          <a:p>
            <a:r>
              <a:rPr lang="fi-FI" noProof="0"/>
              <a:t>12.8.2025</a:t>
            </a:r>
            <a:endParaRPr lang="fi-FI" noProof="0" dirty="0"/>
          </a:p>
        </p:txBody>
      </p:sp>
      <p:sp>
        <p:nvSpPr>
          <p:cNvPr id="6" name="Dian numeron paikkamerkki 5">
            <a:extLst>
              <a:ext uri="{FF2B5EF4-FFF2-40B4-BE49-F238E27FC236}">
                <a16:creationId xmlns:a16="http://schemas.microsoft.com/office/drawing/2014/main" id="{2531B3E4-4FCB-622B-9B57-98A1684A766D}"/>
              </a:ext>
            </a:extLst>
          </p:cNvPr>
          <p:cNvSpPr>
            <a:spLocks noGrp="1"/>
          </p:cNvSpPr>
          <p:nvPr>
            <p:ph type="sldNum" sz="quarter" idx="4"/>
          </p:nvPr>
        </p:nvSpPr>
        <p:spPr>
          <a:xfrm>
            <a:off x="10927350" y="6248400"/>
            <a:ext cx="720000" cy="249238"/>
          </a:xfrm>
          <a:prstGeom prst="rect">
            <a:avLst/>
          </a:prstGeom>
        </p:spPr>
        <p:txBody>
          <a:bodyPr vert="horz" wrap="none" lIns="0" tIns="108000" rIns="0" bIns="0" rtlCol="0" anchor="b"/>
          <a:lstStyle>
            <a:lvl1pPr algn="r">
              <a:lnSpc>
                <a:spcPct val="100000"/>
              </a:lnSpc>
              <a:spcBef>
                <a:spcPts val="0"/>
              </a:spcBef>
              <a:defRPr sz="1400" b="1">
                <a:solidFill>
                  <a:schemeClr val="tx1"/>
                </a:solidFill>
                <a:latin typeface="+mj-lt"/>
              </a:defRPr>
            </a:lvl1pPr>
          </a:lstStyle>
          <a:p>
            <a:fld id="{A9494116-C6F5-466F-B5C1-BBB074CB17FC}" type="slidenum">
              <a:rPr lang="fi-FI" smtClean="0"/>
              <a:pPr/>
              <a:t>‹#›</a:t>
            </a:fld>
            <a:endParaRPr lang="fi-FI" dirty="0"/>
          </a:p>
        </p:txBody>
      </p:sp>
    </p:spTree>
    <p:extLst>
      <p:ext uri="{BB962C8B-B14F-4D97-AF65-F5344CB8AC3E}">
        <p14:creationId xmlns:p14="http://schemas.microsoft.com/office/powerpoint/2010/main" val="3823530602"/>
      </p:ext>
    </p:extLst>
  </p:cSld>
  <p:clrMap bg1="lt1" tx1="dk1" bg2="lt2" tx2="dk2" accent1="accent1" accent2="accent2" accent3="accent3" accent4="accent4" accent5="accent5" accent6="accent6" hlink="hlink" folHlink="folHlink"/>
  <p:sldLayoutIdLst>
    <p:sldLayoutId id="2147483670" r:id="rId1"/>
    <p:sldLayoutId id="2147484112" r:id="rId2"/>
    <p:sldLayoutId id="2147484113" r:id="rId3"/>
    <p:sldLayoutId id="2147484133" r:id="rId4"/>
    <p:sldLayoutId id="2147483683" r:id="rId5"/>
    <p:sldLayoutId id="2147484114" r:id="rId6"/>
    <p:sldLayoutId id="2147484135" r:id="rId7"/>
    <p:sldLayoutId id="2147484134" r:id="rId8"/>
    <p:sldLayoutId id="2147483662" r:id="rId9"/>
    <p:sldLayoutId id="2147484087" r:id="rId10"/>
    <p:sldLayoutId id="2147484088" r:id="rId11"/>
    <p:sldLayoutId id="2147484089" r:id="rId12"/>
    <p:sldLayoutId id="2147484006" r:id="rId13"/>
    <p:sldLayoutId id="2147484109" r:id="rId14"/>
    <p:sldLayoutId id="2147484110" r:id="rId15"/>
    <p:sldLayoutId id="2147484111" r:id="rId16"/>
    <p:sldLayoutId id="2147483690" r:id="rId17"/>
    <p:sldLayoutId id="2147484051" r:id="rId18"/>
    <p:sldLayoutId id="2147484093" r:id="rId19"/>
    <p:sldLayoutId id="2147484094" r:id="rId20"/>
    <p:sldLayoutId id="2147484095" r:id="rId21"/>
    <p:sldLayoutId id="2147484062" r:id="rId22"/>
    <p:sldLayoutId id="2147484097" r:id="rId23"/>
    <p:sldLayoutId id="2147484098" r:id="rId24"/>
    <p:sldLayoutId id="2147484096" r:id="rId25"/>
    <p:sldLayoutId id="2147484108" r:id="rId26"/>
    <p:sldLayoutId id="2147483995" r:id="rId27"/>
    <p:sldLayoutId id="2147483650" r:id="rId28"/>
    <p:sldLayoutId id="2147484105" r:id="rId29"/>
    <p:sldLayoutId id="2147484106" r:id="rId30"/>
    <p:sldLayoutId id="2147484107" r:id="rId31"/>
    <p:sldLayoutId id="2147483652" r:id="rId32"/>
    <p:sldLayoutId id="2147483653" r:id="rId33"/>
    <p:sldLayoutId id="2147484002" r:id="rId34"/>
    <p:sldLayoutId id="2147484078" r:id="rId35"/>
    <p:sldLayoutId id="2147483654" r:id="rId36"/>
    <p:sldLayoutId id="2147483657" r:id="rId37"/>
    <p:sldLayoutId id="2147484103" r:id="rId38"/>
    <p:sldLayoutId id="2147484126" r:id="rId39"/>
    <p:sldLayoutId id="2147484104" r:id="rId40"/>
    <p:sldLayoutId id="2147484063" r:id="rId41"/>
    <p:sldLayoutId id="2147484024" r:id="rId42"/>
    <p:sldLayoutId id="2147484130" r:id="rId43"/>
    <p:sldLayoutId id="2147484131" r:id="rId44"/>
    <p:sldLayoutId id="2147484132" r:id="rId45"/>
    <p:sldLayoutId id="2147483705" r:id="rId46"/>
    <p:sldLayoutId id="2147484058" r:id="rId47"/>
    <p:sldLayoutId id="2147484115" r:id="rId48"/>
    <p:sldLayoutId id="2147484124" r:id="rId49"/>
    <p:sldLayoutId id="2147484125" r:id="rId50"/>
    <p:sldLayoutId id="2147484060" r:id="rId51"/>
    <p:sldLayoutId id="2147483709" r:id="rId52"/>
    <p:sldLayoutId id="2147483651" r:id="rId53"/>
    <p:sldLayoutId id="2147483721" r:id="rId54"/>
    <p:sldLayoutId id="2147484050" r:id="rId55"/>
    <p:sldLayoutId id="2147484086" r:id="rId56"/>
    <p:sldLayoutId id="2147483681" r:id="rId57"/>
    <p:sldLayoutId id="2147483680" r:id="rId58"/>
    <p:sldLayoutId id="2147484065" r:id="rId59"/>
    <p:sldLayoutId id="2147484066" r:id="rId60"/>
    <p:sldLayoutId id="2147483707" r:id="rId61"/>
    <p:sldLayoutId id="2147484067" r:id="rId62"/>
    <p:sldLayoutId id="2147484029" r:id="rId63"/>
    <p:sldLayoutId id="2147484007" r:id="rId64"/>
    <p:sldLayoutId id="2147484116" r:id="rId65"/>
    <p:sldLayoutId id="2147484117" r:id="rId66"/>
    <p:sldLayoutId id="2147484123" r:id="rId67"/>
    <p:sldLayoutId id="2147484046" r:id="rId68"/>
    <p:sldLayoutId id="2147484118" r:id="rId69"/>
    <p:sldLayoutId id="2147484136" r:id="rId70"/>
    <p:sldLayoutId id="2147484119" r:id="rId71"/>
    <p:sldLayoutId id="2147483833" r:id="rId72"/>
    <p:sldLayoutId id="2147483655" r:id="rId73"/>
    <p:sldLayoutId id="2147483832" r:id="rId74"/>
    <p:sldLayoutId id="2147484069" r:id="rId75"/>
    <p:sldLayoutId id="2147484068" r:id="rId76"/>
    <p:sldLayoutId id="2147484072" r:id="rId77"/>
    <p:sldLayoutId id="2147484071" r:id="rId78"/>
    <p:sldLayoutId id="2147484070" r:id="rId79"/>
    <p:sldLayoutId id="2147483992" r:id="rId80"/>
    <p:sldLayoutId id="2147484073" r:id="rId81"/>
    <p:sldLayoutId id="2147484084" r:id="rId82"/>
    <p:sldLayoutId id="2147484083" r:id="rId83"/>
    <p:sldLayoutId id="2147484075" r:id="rId84"/>
    <p:sldLayoutId id="2147484081" r:id="rId85"/>
    <p:sldLayoutId id="2147484077" r:id="rId86"/>
    <p:sldLayoutId id="2147484085" r:id="rId87"/>
    <p:sldLayoutId id="2147484001" r:id="rId88"/>
    <p:sldLayoutId id="2147484079" r:id="rId89"/>
    <p:sldLayoutId id="2147483990" r:id="rId90"/>
    <p:sldLayoutId id="2147483997" r:id="rId91"/>
    <p:sldLayoutId id="2147484127" r:id="rId92"/>
    <p:sldLayoutId id="2147484128" r:id="rId93"/>
    <p:sldLayoutId id="2147484129" r:id="rId94"/>
    <p:sldLayoutId id="2147483996" r:id="rId95"/>
    <p:sldLayoutId id="2147484033" r:id="rId96"/>
    <p:sldLayoutId id="2147484120" r:id="rId97"/>
    <p:sldLayoutId id="2147484121" r:id="rId98"/>
    <p:sldLayoutId id="2147484122" r:id="rId99"/>
    <p:sldLayoutId id="2147483710" r:id="rId100"/>
    <p:sldLayoutId id="2147483706" r:id="rId101"/>
    <p:sldLayoutId id="2147484064" r:id="rId102"/>
    <p:sldLayoutId id="2147484858" r:id="rId103"/>
  </p:sldLayoutIdLst>
  <p:hf sldNum="0" hdr="0" ftr="0"/>
  <p:txStyles>
    <p:titleStyle>
      <a:lvl1pPr algn="l" defTabSz="914400" rtl="0" eaLnBrk="1" latinLnBrk="0" hangingPunct="1">
        <a:lnSpc>
          <a:spcPct val="90000"/>
        </a:lnSpc>
        <a:spcBef>
          <a:spcPct val="0"/>
        </a:spcBef>
        <a:buNone/>
        <a:defRPr sz="4400" b="1" kern="1200">
          <a:solidFill>
            <a:schemeClr val="tx1"/>
          </a:solidFill>
          <a:latin typeface="+mj-lt"/>
          <a:ea typeface="+mj-ea"/>
          <a:cs typeface="+mj-cs"/>
        </a:defRPr>
      </a:lvl1pPr>
    </p:titleStyle>
    <p:bodyStyle>
      <a:lvl1pPr marL="234000" indent="-234000" algn="l" defTabSz="914400" rtl="0" eaLnBrk="1" latinLnBrk="0" hangingPunct="1">
        <a:lnSpc>
          <a:spcPct val="100000"/>
        </a:lnSpc>
        <a:spcBef>
          <a:spcPts val="600"/>
        </a:spcBef>
        <a:spcAft>
          <a:spcPts val="600"/>
        </a:spcAft>
        <a:buFont typeface="Arial" panose="020B0604020202020204" pitchFamily="34" charset="0"/>
        <a:buChar char="•"/>
        <a:defRPr sz="1800" kern="1200">
          <a:solidFill>
            <a:schemeClr val="tx1"/>
          </a:solidFill>
          <a:latin typeface="+mn-lt"/>
          <a:ea typeface="+mn-ea"/>
          <a:cs typeface="+mn-cs"/>
        </a:defRPr>
      </a:lvl1pPr>
      <a:lvl2pPr marL="447675" indent="-215900" algn="l" defTabSz="914400" rtl="0" eaLnBrk="1" latinLnBrk="0" hangingPunct="1">
        <a:lnSpc>
          <a:spcPct val="100000"/>
        </a:lnSpc>
        <a:spcBef>
          <a:spcPts val="0"/>
        </a:spcBef>
        <a:spcAft>
          <a:spcPts val="600"/>
        </a:spcAft>
        <a:buFont typeface="Arial" panose="020B0604020202020204" pitchFamily="34" charset="0"/>
        <a:buChar char="•"/>
        <a:defRPr sz="1800" kern="1200">
          <a:solidFill>
            <a:schemeClr val="tx1"/>
          </a:solidFill>
          <a:latin typeface="+mn-lt"/>
          <a:ea typeface="+mn-ea"/>
          <a:cs typeface="+mn-cs"/>
        </a:defRPr>
      </a:lvl2pPr>
      <a:lvl3pPr marL="625475" indent="-177800" algn="l" defTabSz="914400" rtl="0" eaLnBrk="1" latinLnBrk="0" hangingPunct="1">
        <a:lnSpc>
          <a:spcPct val="100000"/>
        </a:lnSpc>
        <a:spcBef>
          <a:spcPts val="0"/>
        </a:spcBef>
        <a:spcAft>
          <a:spcPts val="600"/>
        </a:spcAft>
        <a:buFont typeface="Arial" panose="020B0604020202020204" pitchFamily="34" charset="0"/>
        <a:buChar char="•"/>
        <a:defRPr sz="1600" kern="1200">
          <a:solidFill>
            <a:schemeClr val="tx1"/>
          </a:solidFill>
          <a:latin typeface="+mn-lt"/>
          <a:ea typeface="+mn-ea"/>
          <a:cs typeface="+mn-cs"/>
        </a:defRPr>
      </a:lvl3pPr>
      <a:lvl4pPr marL="808038" indent="-182563" algn="l" defTabSz="914400" rtl="0" eaLnBrk="1" latinLnBrk="0" hangingPunct="1">
        <a:lnSpc>
          <a:spcPct val="100000"/>
        </a:lnSpc>
        <a:spcBef>
          <a:spcPts val="0"/>
        </a:spcBef>
        <a:spcAft>
          <a:spcPts val="600"/>
        </a:spcAft>
        <a:buFont typeface="Arial" panose="020B0604020202020204" pitchFamily="34" charset="0"/>
        <a:buChar char="•"/>
        <a:defRPr sz="1600" kern="1200">
          <a:solidFill>
            <a:schemeClr val="tx1"/>
          </a:solidFill>
          <a:latin typeface="+mn-lt"/>
          <a:ea typeface="+mn-ea"/>
          <a:cs typeface="+mn-cs"/>
        </a:defRPr>
      </a:lvl4pPr>
      <a:lvl5pPr marL="985838" indent="-177800" algn="l" defTabSz="914400" rtl="0" eaLnBrk="1" latinLnBrk="0" hangingPunct="1">
        <a:lnSpc>
          <a:spcPct val="100000"/>
        </a:lnSpc>
        <a:spcBef>
          <a:spcPts val="0"/>
        </a:spcBef>
        <a:spcAft>
          <a:spcPts val="600"/>
        </a:spcAft>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userDrawn="1">
          <p15:clr>
            <a:srgbClr val="000000"/>
          </p15:clr>
        </p15:guide>
        <p15:guide id="2" pos="7680" userDrawn="1">
          <p15:clr>
            <a:srgbClr val="000000"/>
          </p15:clr>
        </p15:guide>
        <p15:guide id="3" pos="340" userDrawn="1">
          <p15:clr>
            <a:srgbClr val="000000"/>
          </p15:clr>
        </p15:guide>
        <p15:guide id="4" pos="1920" userDrawn="1">
          <p15:clr>
            <a:srgbClr val="000000"/>
          </p15:clr>
        </p15:guide>
        <p15:guide id="5" pos="2146" userDrawn="1">
          <p15:clr>
            <a:srgbClr val="000000"/>
          </p15:clr>
        </p15:guide>
        <p15:guide id="6" pos="3726" userDrawn="1">
          <p15:clr>
            <a:srgbClr val="000000"/>
          </p15:clr>
        </p15:guide>
        <p15:guide id="7" pos="3953" userDrawn="1">
          <p15:clr>
            <a:srgbClr val="000000"/>
          </p15:clr>
        </p15:guide>
        <p15:guide id="8" pos="5533" userDrawn="1">
          <p15:clr>
            <a:srgbClr val="000000"/>
          </p15:clr>
        </p15:guide>
        <p15:guide id="9" pos="5760" userDrawn="1">
          <p15:clr>
            <a:srgbClr val="000000"/>
          </p15:clr>
        </p15:guide>
        <p15:guide id="10" pos="7339" userDrawn="1">
          <p15:clr>
            <a:srgbClr val="000000"/>
          </p15:clr>
        </p15:guide>
        <p15:guide id="11" orient="horz" userDrawn="1">
          <p15:clr>
            <a:srgbClr val="000000"/>
          </p15:clr>
        </p15:guide>
        <p15:guide id="12" orient="horz" pos="4320" userDrawn="1">
          <p15:clr>
            <a:srgbClr val="000000"/>
          </p15:clr>
        </p15:guide>
        <p15:guide id="13" orient="horz" pos="340" userDrawn="1">
          <p15:clr>
            <a:srgbClr val="000000"/>
          </p15:clr>
        </p15:guide>
        <p15:guide id="14" orient="horz" pos="496" userDrawn="1">
          <p15:clr>
            <a:srgbClr val="000000"/>
          </p15:clr>
        </p15:guide>
        <p15:guide id="15" orient="horz" pos="652" userDrawn="1">
          <p15:clr>
            <a:srgbClr val="000000"/>
          </p15:clr>
        </p15:guide>
        <p15:guide id="16" orient="horz" pos="809" userDrawn="1">
          <p15:clr>
            <a:srgbClr val="000000"/>
          </p15:clr>
        </p15:guide>
        <p15:guide id="17" orient="horz" pos="965" userDrawn="1">
          <p15:clr>
            <a:srgbClr val="000000"/>
          </p15:clr>
        </p15:guide>
        <p15:guide id="18" orient="horz" pos="1122" userDrawn="1">
          <p15:clr>
            <a:srgbClr val="000000"/>
          </p15:clr>
        </p15:guide>
        <p15:guide id="19" orient="horz" pos="1278" userDrawn="1">
          <p15:clr>
            <a:srgbClr val="000000"/>
          </p15:clr>
        </p15:guide>
        <p15:guide id="20" orient="horz" pos="1434" userDrawn="1">
          <p15:clr>
            <a:srgbClr val="000000"/>
          </p15:clr>
        </p15:guide>
        <p15:guide id="21" orient="horz" pos="1591" userDrawn="1">
          <p15:clr>
            <a:srgbClr val="000000"/>
          </p15:clr>
        </p15:guide>
        <p15:guide id="22" orient="horz" pos="1747" userDrawn="1">
          <p15:clr>
            <a:srgbClr val="000000"/>
          </p15:clr>
        </p15:guide>
        <p15:guide id="23" orient="horz" pos="1903" userDrawn="1">
          <p15:clr>
            <a:srgbClr val="000000"/>
          </p15:clr>
        </p15:guide>
        <p15:guide id="24" orient="horz" pos="2060" userDrawn="1">
          <p15:clr>
            <a:srgbClr val="000000"/>
          </p15:clr>
        </p15:guide>
        <p15:guide id="25" orient="horz" pos="2216" userDrawn="1">
          <p15:clr>
            <a:srgbClr val="000000"/>
          </p15:clr>
        </p15:guide>
        <p15:guide id="26" orient="horz" pos="2373" userDrawn="1">
          <p15:clr>
            <a:srgbClr val="000000"/>
          </p15:clr>
        </p15:guide>
        <p15:guide id="27" orient="horz" pos="2529" userDrawn="1">
          <p15:clr>
            <a:srgbClr val="000000"/>
          </p15:clr>
        </p15:guide>
        <p15:guide id="28" orient="horz" pos="2685" userDrawn="1">
          <p15:clr>
            <a:srgbClr val="000000"/>
          </p15:clr>
        </p15:guide>
        <p15:guide id="29" orient="horz" pos="2842" userDrawn="1">
          <p15:clr>
            <a:srgbClr val="000000"/>
          </p15:clr>
        </p15:guide>
        <p15:guide id="30" orient="horz" pos="2998" userDrawn="1">
          <p15:clr>
            <a:srgbClr val="000000"/>
          </p15:clr>
        </p15:guide>
        <p15:guide id="31" orient="horz" pos="3154" userDrawn="1">
          <p15:clr>
            <a:srgbClr val="000000"/>
          </p15:clr>
        </p15:guide>
        <p15:guide id="32" orient="horz" pos="3311" userDrawn="1">
          <p15:clr>
            <a:srgbClr val="000000"/>
          </p15:clr>
        </p15:guide>
        <p15:guide id="33" orient="horz" pos="3467" userDrawn="1">
          <p15:clr>
            <a:srgbClr val="000000"/>
          </p15:clr>
        </p15:guide>
        <p15:guide id="34" orient="horz" pos="3624" userDrawn="1">
          <p15:clr>
            <a:srgbClr val="000000"/>
          </p15:clr>
        </p15:guide>
        <p15:guide id="35" orient="horz" pos="3780" userDrawn="1">
          <p15:clr>
            <a:srgbClr val="000000"/>
          </p15:clr>
        </p15:guide>
        <p15:guide id="36" orient="horz" pos="3936" userDrawn="1">
          <p15:clr>
            <a:srgbClr val="000000"/>
          </p15:clr>
        </p15:guide>
        <p15:guide id="37" orient="horz" pos="4093" userDrawn="1">
          <p15:clr>
            <a:srgbClr val="000000"/>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100000">
              <a:srgbClr val="EEEEEE"/>
            </a:gs>
            <a:gs pos="67000">
              <a:schemeClr val="bg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41"/>
            <a:ext cx="10972801" cy="711081"/>
          </a:xfrm>
          <a:prstGeom prst="rect">
            <a:avLst/>
          </a:prstGeom>
        </p:spPr>
        <p:txBody>
          <a:bodyPr vert="horz" lIns="91436" tIns="45718" rIns="91436" bIns="45718" rtlCol="0" anchor="ctr">
            <a:normAutofit/>
          </a:bodyPr>
          <a:lstStyle/>
          <a:p>
            <a:r>
              <a:rPr lang="en-US"/>
              <a:t>Click to edit Master title style</a:t>
            </a:r>
          </a:p>
        </p:txBody>
      </p:sp>
      <p:sp>
        <p:nvSpPr>
          <p:cNvPr id="3" name="Text Placeholder 2"/>
          <p:cNvSpPr>
            <a:spLocks noGrp="1"/>
          </p:cNvSpPr>
          <p:nvPr>
            <p:ph type="body" idx="1"/>
          </p:nvPr>
        </p:nvSpPr>
        <p:spPr>
          <a:xfrm>
            <a:off x="609600" y="1138426"/>
            <a:ext cx="10972801" cy="4987739"/>
          </a:xfrm>
          <a:prstGeom prst="rect">
            <a:avLst/>
          </a:prstGeom>
        </p:spPr>
        <p:txBody>
          <a:bodyPr vert="horz" lIns="91436" tIns="45718" rIns="91436" bIns="45718"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09600" y="6356353"/>
            <a:ext cx="2844800" cy="365125"/>
          </a:xfrm>
          <a:prstGeom prst="rect">
            <a:avLst/>
          </a:prstGeom>
        </p:spPr>
        <p:txBody>
          <a:bodyPr vert="horz" lIns="91436" tIns="45718" rIns="91436" bIns="45718" rtlCol="0" anchor="ctr"/>
          <a:lstStyle>
            <a:lvl1pPr algn="l">
              <a:defRPr sz="1600">
                <a:solidFill>
                  <a:schemeClr val="tx1">
                    <a:tint val="75000"/>
                  </a:schemeClr>
                </a:solidFill>
              </a:defRPr>
            </a:lvl1pPr>
          </a:lstStyle>
          <a:p>
            <a:pPr defTabSz="1218895"/>
            <a:fld id="{FD1176A7-B091-469C-82C8-89C693043C40}" type="datetimeFigureOut">
              <a:rPr lang="en-US" smtClean="0">
                <a:solidFill>
                  <a:prstClr val="black">
                    <a:tint val="75000"/>
                  </a:prstClr>
                </a:solidFill>
              </a:rPr>
              <a:pPr defTabSz="1218895"/>
              <a:t>12/8/2025</a:t>
            </a:fld>
            <a:endParaRPr lang="en-US">
              <a:solidFill>
                <a:prstClr val="black">
                  <a:tint val="75000"/>
                </a:prstClr>
              </a:solidFill>
            </a:endParaRPr>
          </a:p>
        </p:txBody>
      </p:sp>
      <p:sp>
        <p:nvSpPr>
          <p:cNvPr id="5" name="Footer Placeholder 4"/>
          <p:cNvSpPr>
            <a:spLocks noGrp="1"/>
          </p:cNvSpPr>
          <p:nvPr>
            <p:ph type="ftr" sz="quarter" idx="3"/>
          </p:nvPr>
        </p:nvSpPr>
        <p:spPr>
          <a:xfrm>
            <a:off x="4165601" y="6356353"/>
            <a:ext cx="3860800" cy="365125"/>
          </a:xfrm>
          <a:prstGeom prst="rect">
            <a:avLst/>
          </a:prstGeom>
        </p:spPr>
        <p:txBody>
          <a:bodyPr vert="horz" lIns="91436" tIns="45718" rIns="91436" bIns="45718" rtlCol="0" anchor="ctr"/>
          <a:lstStyle>
            <a:lvl1pPr algn="ctr">
              <a:defRPr sz="1600">
                <a:solidFill>
                  <a:schemeClr val="tx1">
                    <a:tint val="75000"/>
                  </a:schemeClr>
                </a:solidFill>
              </a:defRPr>
            </a:lvl1pPr>
          </a:lstStyle>
          <a:p>
            <a:pPr defTabSz="1218895"/>
            <a:endParaRPr lang="en-US">
              <a:solidFill>
                <a:prstClr val="black">
                  <a:tint val="75000"/>
                </a:prstClr>
              </a:solidFill>
            </a:endParaRPr>
          </a:p>
        </p:txBody>
      </p:sp>
      <p:sp>
        <p:nvSpPr>
          <p:cNvPr id="6" name="Slide Number Placeholder 5"/>
          <p:cNvSpPr>
            <a:spLocks noGrp="1"/>
          </p:cNvSpPr>
          <p:nvPr>
            <p:ph type="sldNum" sz="quarter" idx="4"/>
          </p:nvPr>
        </p:nvSpPr>
        <p:spPr>
          <a:xfrm>
            <a:off x="8737602" y="6356353"/>
            <a:ext cx="2844800" cy="365125"/>
          </a:xfrm>
          <a:prstGeom prst="rect">
            <a:avLst/>
          </a:prstGeom>
        </p:spPr>
        <p:txBody>
          <a:bodyPr vert="horz" lIns="91436" tIns="45718" rIns="91436" bIns="45718" rtlCol="0" anchor="ctr"/>
          <a:lstStyle>
            <a:lvl1pPr algn="r">
              <a:defRPr sz="1600">
                <a:solidFill>
                  <a:schemeClr val="tx1">
                    <a:tint val="75000"/>
                  </a:schemeClr>
                </a:solidFill>
              </a:defRPr>
            </a:lvl1pPr>
          </a:lstStyle>
          <a:p>
            <a:pPr defTabSz="1218895"/>
            <a:fld id="{5939B1FA-81F2-4940-9AF3-5EAFB5D6669B}" type="slidenum">
              <a:rPr lang="en-US" smtClean="0">
                <a:solidFill>
                  <a:prstClr val="black">
                    <a:tint val="75000"/>
                  </a:prstClr>
                </a:solidFill>
              </a:rPr>
              <a:pPr defTabSz="1218895"/>
              <a:t>‹#›</a:t>
            </a:fld>
            <a:endParaRPr lang="en-US">
              <a:solidFill>
                <a:prstClr val="black">
                  <a:tint val="75000"/>
                </a:prstClr>
              </a:solidFill>
            </a:endParaRPr>
          </a:p>
        </p:txBody>
      </p:sp>
    </p:spTree>
    <p:extLst>
      <p:ext uri="{BB962C8B-B14F-4D97-AF65-F5344CB8AC3E}">
        <p14:creationId xmlns:p14="http://schemas.microsoft.com/office/powerpoint/2010/main" val="3952198749"/>
      </p:ext>
    </p:extLst>
  </p:cSld>
  <p:clrMap bg1="lt1" tx1="dk1" bg2="lt2" tx2="dk2" accent1="accent1" accent2="accent2" accent3="accent3" accent4="accent4" accent5="accent5" accent6="accent6" hlink="hlink" folHlink="folHlink"/>
  <p:sldLayoutIdLst>
    <p:sldLayoutId id="2147484898" r:id="rId1"/>
    <p:sldLayoutId id="2147484899" r:id="rId2"/>
    <p:sldLayoutId id="2147484900" r:id="rId3"/>
    <p:sldLayoutId id="2147484901" r:id="rId4"/>
    <p:sldLayoutId id="2147484902" r:id="rId5"/>
    <p:sldLayoutId id="2147484903" r:id="rId6"/>
    <p:sldLayoutId id="2147484904" r:id="rId7"/>
    <p:sldLayoutId id="2147484905" r:id="rId8"/>
    <p:sldLayoutId id="2147484906" r:id="rId9"/>
    <p:sldLayoutId id="2147484907" r:id="rId10"/>
    <p:sldLayoutId id="2147484908" r:id="rId11"/>
    <p:sldLayoutId id="2147484909" r:id="rId12"/>
    <p:sldLayoutId id="2147484910" r:id="rId13"/>
    <p:sldLayoutId id="2147484911" r:id="rId14"/>
    <p:sldLayoutId id="2147484912" r:id="rId15"/>
    <p:sldLayoutId id="2147484913" r:id="rId16"/>
    <p:sldLayoutId id="2147484914" r:id="rId17"/>
  </p:sldLayoutIdLst>
  <p:txStyles>
    <p:titleStyle>
      <a:lvl1pPr algn="l" defTabSz="1218845" rtl="0" eaLnBrk="1" latinLnBrk="0" hangingPunct="1">
        <a:spcBef>
          <a:spcPct val="0"/>
        </a:spcBef>
        <a:buNone/>
        <a:defRPr sz="3199" kern="1200">
          <a:solidFill>
            <a:schemeClr val="tx1">
              <a:lumMod val="65000"/>
              <a:lumOff val="35000"/>
            </a:schemeClr>
          </a:solidFill>
          <a:latin typeface="+mj-lt"/>
          <a:ea typeface="+mj-ea"/>
          <a:cs typeface="+mj-cs"/>
        </a:defRPr>
      </a:lvl1pPr>
    </p:titleStyle>
    <p:bodyStyle>
      <a:lvl1pPr marL="457067" indent="-457067" algn="l" defTabSz="1218845" rtl="0" eaLnBrk="1" latinLnBrk="0" hangingPunct="1">
        <a:spcBef>
          <a:spcPct val="20000"/>
        </a:spcBef>
        <a:buFont typeface="Arial" pitchFamily="34" charset="0"/>
        <a:buChar char="•"/>
        <a:defRPr sz="3599" kern="1200">
          <a:solidFill>
            <a:schemeClr val="tx1"/>
          </a:solidFill>
          <a:latin typeface="+mj-lt"/>
          <a:ea typeface="+mn-ea"/>
          <a:cs typeface="+mn-cs"/>
        </a:defRPr>
      </a:lvl1pPr>
      <a:lvl2pPr marL="990311" indent="-380889" algn="l" defTabSz="1218845" rtl="0" eaLnBrk="1" latinLnBrk="0" hangingPunct="1">
        <a:spcBef>
          <a:spcPct val="20000"/>
        </a:spcBef>
        <a:buFont typeface="Arial" pitchFamily="34" charset="0"/>
        <a:buChar char="–"/>
        <a:defRPr sz="3199" kern="1200">
          <a:solidFill>
            <a:schemeClr val="tx1"/>
          </a:solidFill>
          <a:latin typeface="+mj-lt"/>
          <a:ea typeface="+mn-ea"/>
          <a:cs typeface="+mn-cs"/>
        </a:defRPr>
      </a:lvl2pPr>
      <a:lvl3pPr marL="1523555" indent="-304712" algn="l" defTabSz="1218845" rtl="0" eaLnBrk="1" latinLnBrk="0" hangingPunct="1">
        <a:spcBef>
          <a:spcPct val="20000"/>
        </a:spcBef>
        <a:buFont typeface="Arial" pitchFamily="34" charset="0"/>
        <a:buChar char="•"/>
        <a:defRPr sz="2399" kern="1200">
          <a:solidFill>
            <a:schemeClr val="tx1"/>
          </a:solidFill>
          <a:latin typeface="+mj-lt"/>
          <a:ea typeface="+mn-ea"/>
          <a:cs typeface="+mn-cs"/>
        </a:defRPr>
      </a:lvl3pPr>
      <a:lvl4pPr marL="2132979" indent="-304712" algn="l" defTabSz="1218845" rtl="0" eaLnBrk="1" latinLnBrk="0" hangingPunct="1">
        <a:spcBef>
          <a:spcPct val="20000"/>
        </a:spcBef>
        <a:buFont typeface="Arial" pitchFamily="34" charset="0"/>
        <a:buChar char="–"/>
        <a:defRPr sz="2000" kern="1200">
          <a:solidFill>
            <a:schemeClr val="tx1"/>
          </a:solidFill>
          <a:latin typeface="+mj-lt"/>
          <a:ea typeface="+mn-ea"/>
          <a:cs typeface="+mn-cs"/>
        </a:defRPr>
      </a:lvl4pPr>
      <a:lvl5pPr marL="2742400" indent="-304712" algn="l" defTabSz="1218845" rtl="0" eaLnBrk="1" latinLnBrk="0" hangingPunct="1">
        <a:spcBef>
          <a:spcPct val="20000"/>
        </a:spcBef>
        <a:buFont typeface="Arial" pitchFamily="34" charset="0"/>
        <a:buChar char="»"/>
        <a:defRPr sz="2000" kern="1200">
          <a:solidFill>
            <a:schemeClr val="tx1"/>
          </a:solidFill>
          <a:latin typeface="+mj-lt"/>
          <a:ea typeface="+mn-ea"/>
          <a:cs typeface="+mn-cs"/>
        </a:defRPr>
      </a:lvl5pPr>
      <a:lvl6pPr marL="3351822" indent="-304712" algn="l" defTabSz="1218845" rtl="0" eaLnBrk="1" latinLnBrk="0" hangingPunct="1">
        <a:spcBef>
          <a:spcPct val="20000"/>
        </a:spcBef>
        <a:buFont typeface="Arial" pitchFamily="34" charset="0"/>
        <a:buChar char="•"/>
        <a:defRPr sz="2666" kern="1200">
          <a:solidFill>
            <a:schemeClr val="tx1"/>
          </a:solidFill>
          <a:latin typeface="+mn-lt"/>
          <a:ea typeface="+mn-ea"/>
          <a:cs typeface="+mn-cs"/>
        </a:defRPr>
      </a:lvl6pPr>
      <a:lvl7pPr marL="3961244" indent="-304712" algn="l" defTabSz="1218845" rtl="0" eaLnBrk="1" latinLnBrk="0" hangingPunct="1">
        <a:spcBef>
          <a:spcPct val="20000"/>
        </a:spcBef>
        <a:buFont typeface="Arial" pitchFamily="34" charset="0"/>
        <a:buChar char="•"/>
        <a:defRPr sz="2666" kern="1200">
          <a:solidFill>
            <a:schemeClr val="tx1"/>
          </a:solidFill>
          <a:latin typeface="+mn-lt"/>
          <a:ea typeface="+mn-ea"/>
          <a:cs typeface="+mn-cs"/>
        </a:defRPr>
      </a:lvl7pPr>
      <a:lvl8pPr marL="4570666" indent="-304712" algn="l" defTabSz="1218845" rtl="0" eaLnBrk="1" latinLnBrk="0" hangingPunct="1">
        <a:spcBef>
          <a:spcPct val="20000"/>
        </a:spcBef>
        <a:buFont typeface="Arial" pitchFamily="34" charset="0"/>
        <a:buChar char="•"/>
        <a:defRPr sz="2666" kern="1200">
          <a:solidFill>
            <a:schemeClr val="tx1"/>
          </a:solidFill>
          <a:latin typeface="+mn-lt"/>
          <a:ea typeface="+mn-ea"/>
          <a:cs typeface="+mn-cs"/>
        </a:defRPr>
      </a:lvl8pPr>
      <a:lvl9pPr marL="5180089" indent="-304712" algn="l" defTabSz="1218845" rtl="0" eaLnBrk="1" latinLnBrk="0" hangingPunct="1">
        <a:spcBef>
          <a:spcPct val="20000"/>
        </a:spcBef>
        <a:buFont typeface="Arial" pitchFamily="34" charset="0"/>
        <a:buChar char="•"/>
        <a:defRPr sz="2666" kern="1200">
          <a:solidFill>
            <a:schemeClr val="tx1"/>
          </a:solidFill>
          <a:latin typeface="+mn-lt"/>
          <a:ea typeface="+mn-ea"/>
          <a:cs typeface="+mn-cs"/>
        </a:defRPr>
      </a:lvl9pPr>
    </p:bodyStyle>
    <p:otherStyle>
      <a:defPPr>
        <a:defRPr lang="en-US"/>
      </a:defPPr>
      <a:lvl1pPr marL="0" algn="l" defTabSz="1218845" rtl="0" eaLnBrk="1" latinLnBrk="0" hangingPunct="1">
        <a:defRPr sz="2399" kern="1200">
          <a:solidFill>
            <a:schemeClr val="tx1"/>
          </a:solidFill>
          <a:latin typeface="+mn-lt"/>
          <a:ea typeface="+mn-ea"/>
          <a:cs typeface="+mn-cs"/>
        </a:defRPr>
      </a:lvl1pPr>
      <a:lvl2pPr marL="609422" algn="l" defTabSz="1218845" rtl="0" eaLnBrk="1" latinLnBrk="0" hangingPunct="1">
        <a:defRPr sz="2399" kern="1200">
          <a:solidFill>
            <a:schemeClr val="tx1"/>
          </a:solidFill>
          <a:latin typeface="+mn-lt"/>
          <a:ea typeface="+mn-ea"/>
          <a:cs typeface="+mn-cs"/>
        </a:defRPr>
      </a:lvl2pPr>
      <a:lvl3pPr marL="1218845" algn="l" defTabSz="1218845" rtl="0" eaLnBrk="1" latinLnBrk="0" hangingPunct="1">
        <a:defRPr sz="2399" kern="1200">
          <a:solidFill>
            <a:schemeClr val="tx1"/>
          </a:solidFill>
          <a:latin typeface="+mn-lt"/>
          <a:ea typeface="+mn-ea"/>
          <a:cs typeface="+mn-cs"/>
        </a:defRPr>
      </a:lvl3pPr>
      <a:lvl4pPr marL="1828267" algn="l" defTabSz="1218845" rtl="0" eaLnBrk="1" latinLnBrk="0" hangingPunct="1">
        <a:defRPr sz="2399" kern="1200">
          <a:solidFill>
            <a:schemeClr val="tx1"/>
          </a:solidFill>
          <a:latin typeface="+mn-lt"/>
          <a:ea typeface="+mn-ea"/>
          <a:cs typeface="+mn-cs"/>
        </a:defRPr>
      </a:lvl4pPr>
      <a:lvl5pPr marL="2437689" algn="l" defTabSz="1218845" rtl="0" eaLnBrk="1" latinLnBrk="0" hangingPunct="1">
        <a:defRPr sz="2399" kern="1200">
          <a:solidFill>
            <a:schemeClr val="tx1"/>
          </a:solidFill>
          <a:latin typeface="+mn-lt"/>
          <a:ea typeface="+mn-ea"/>
          <a:cs typeface="+mn-cs"/>
        </a:defRPr>
      </a:lvl5pPr>
      <a:lvl6pPr marL="3047111" algn="l" defTabSz="1218845" rtl="0" eaLnBrk="1" latinLnBrk="0" hangingPunct="1">
        <a:defRPr sz="2399" kern="1200">
          <a:solidFill>
            <a:schemeClr val="tx1"/>
          </a:solidFill>
          <a:latin typeface="+mn-lt"/>
          <a:ea typeface="+mn-ea"/>
          <a:cs typeface="+mn-cs"/>
        </a:defRPr>
      </a:lvl6pPr>
      <a:lvl7pPr marL="3656534" algn="l" defTabSz="1218845" rtl="0" eaLnBrk="1" latinLnBrk="0" hangingPunct="1">
        <a:defRPr sz="2399" kern="1200">
          <a:solidFill>
            <a:schemeClr val="tx1"/>
          </a:solidFill>
          <a:latin typeface="+mn-lt"/>
          <a:ea typeface="+mn-ea"/>
          <a:cs typeface="+mn-cs"/>
        </a:defRPr>
      </a:lvl7pPr>
      <a:lvl8pPr marL="4265955" algn="l" defTabSz="1218845" rtl="0" eaLnBrk="1" latinLnBrk="0" hangingPunct="1">
        <a:defRPr sz="2399" kern="1200">
          <a:solidFill>
            <a:schemeClr val="tx1"/>
          </a:solidFill>
          <a:latin typeface="+mn-lt"/>
          <a:ea typeface="+mn-ea"/>
          <a:cs typeface="+mn-cs"/>
        </a:defRPr>
      </a:lvl8pPr>
      <a:lvl9pPr marL="4875378" algn="l" defTabSz="1218845" rtl="0" eaLnBrk="1" latinLnBrk="0" hangingPunct="1">
        <a:defRPr sz="2399"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Otsikon paikkamerkki 1">
            <a:extLst>
              <a:ext uri="{FF2B5EF4-FFF2-40B4-BE49-F238E27FC236}">
                <a16:creationId xmlns:a16="http://schemas.microsoft.com/office/drawing/2014/main" id="{4301D00D-0022-8246-E2FF-83693B9091E4}"/>
              </a:ext>
            </a:extLst>
          </p:cNvPr>
          <p:cNvSpPr>
            <a:spLocks noGrp="1"/>
          </p:cNvSpPr>
          <p:nvPr>
            <p:ph type="title"/>
          </p:nvPr>
        </p:nvSpPr>
        <p:spPr>
          <a:xfrm>
            <a:off x="546099" y="539749"/>
            <a:ext cx="11104563" cy="992189"/>
          </a:xfrm>
          <a:prstGeom prst="rect">
            <a:avLst/>
          </a:prstGeom>
        </p:spPr>
        <p:txBody>
          <a:bodyPr vert="horz" lIns="0" tIns="0" rIns="0" bIns="0" rtlCol="0" anchor="t" anchorCtr="0">
            <a:noAutofit/>
          </a:body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Tekstin paikkamerkki 2">
            <a:extLst>
              <a:ext uri="{FF2B5EF4-FFF2-40B4-BE49-F238E27FC236}">
                <a16:creationId xmlns:a16="http://schemas.microsoft.com/office/drawing/2014/main" id="{FEC4DF06-E553-8F5B-6B25-6A84B0BD3AFE}"/>
              </a:ext>
            </a:extLst>
          </p:cNvPr>
          <p:cNvSpPr>
            <a:spLocks noGrp="1"/>
          </p:cNvSpPr>
          <p:nvPr>
            <p:ph type="body" idx="1"/>
          </p:nvPr>
        </p:nvSpPr>
        <p:spPr>
          <a:xfrm>
            <a:off x="546101" y="1531939"/>
            <a:ext cx="11104562" cy="4468812"/>
          </a:xfrm>
          <a:prstGeom prst="rect">
            <a:avLst/>
          </a:prstGeom>
        </p:spPr>
        <p:txBody>
          <a:bodyPr vert="horz" lIns="0" tIns="0" rIns="0" bIns="0" rtlCol="0">
            <a:noAutofit/>
          </a:body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5" name="Alatunnisteen paikkamerkki 4">
            <a:extLst>
              <a:ext uri="{FF2B5EF4-FFF2-40B4-BE49-F238E27FC236}">
                <a16:creationId xmlns:a16="http://schemas.microsoft.com/office/drawing/2014/main" id="{BD18B62B-D29F-6D98-9EB2-2C0ED7342FC1}"/>
              </a:ext>
            </a:extLst>
          </p:cNvPr>
          <p:cNvSpPr>
            <a:spLocks noGrp="1"/>
          </p:cNvSpPr>
          <p:nvPr>
            <p:ph type="ftr" sz="quarter" idx="3"/>
          </p:nvPr>
        </p:nvSpPr>
        <p:spPr>
          <a:xfrm>
            <a:off x="2833688" y="6248400"/>
            <a:ext cx="6883399" cy="249238"/>
          </a:xfrm>
          <a:prstGeom prst="rect">
            <a:avLst/>
          </a:prstGeom>
        </p:spPr>
        <p:txBody>
          <a:bodyPr vert="horz" wrap="square" lIns="0" tIns="0" rIns="0" bIns="0" rtlCol="0" anchor="b"/>
          <a:lstStyle>
            <a:lvl1pPr algn="l">
              <a:defRPr sz="1400">
                <a:solidFill>
                  <a:schemeClr val="tx1"/>
                </a:solidFill>
              </a:defRPr>
            </a:lvl1pPr>
          </a:lstStyle>
          <a:p>
            <a:endParaRPr lang="fi-FI" dirty="0"/>
          </a:p>
        </p:txBody>
      </p:sp>
      <p:sp>
        <p:nvSpPr>
          <p:cNvPr id="4" name="Päivämäärän paikkamerkki 3">
            <a:extLst>
              <a:ext uri="{FF2B5EF4-FFF2-40B4-BE49-F238E27FC236}">
                <a16:creationId xmlns:a16="http://schemas.microsoft.com/office/drawing/2014/main" id="{6AFD38EF-DE63-7094-6857-B2DEB003A8D4}"/>
              </a:ext>
            </a:extLst>
          </p:cNvPr>
          <p:cNvSpPr>
            <a:spLocks noGrp="1"/>
          </p:cNvSpPr>
          <p:nvPr>
            <p:ph type="dt" sz="half" idx="2"/>
          </p:nvPr>
        </p:nvSpPr>
        <p:spPr>
          <a:xfrm>
            <a:off x="9717088" y="6248400"/>
            <a:ext cx="1210262" cy="249238"/>
          </a:xfrm>
          <a:prstGeom prst="rect">
            <a:avLst/>
          </a:prstGeom>
        </p:spPr>
        <p:txBody>
          <a:bodyPr vert="horz" wrap="square" lIns="0" tIns="0" rIns="0" bIns="0" rtlCol="0" anchor="b"/>
          <a:lstStyle>
            <a:lvl1pPr algn="r">
              <a:lnSpc>
                <a:spcPct val="100000"/>
              </a:lnSpc>
              <a:spcBef>
                <a:spcPts val="0"/>
              </a:spcBef>
              <a:defRPr sz="1400">
                <a:solidFill>
                  <a:schemeClr val="tx1"/>
                </a:solidFill>
              </a:defRPr>
            </a:lvl1pPr>
          </a:lstStyle>
          <a:p>
            <a:r>
              <a:rPr lang="fi-FI" noProof="0"/>
              <a:t>12.8.2025</a:t>
            </a:r>
            <a:endParaRPr lang="fi-FI" noProof="0" dirty="0"/>
          </a:p>
        </p:txBody>
      </p:sp>
      <p:sp>
        <p:nvSpPr>
          <p:cNvPr id="6" name="Dian numeron paikkamerkki 5">
            <a:extLst>
              <a:ext uri="{FF2B5EF4-FFF2-40B4-BE49-F238E27FC236}">
                <a16:creationId xmlns:a16="http://schemas.microsoft.com/office/drawing/2014/main" id="{2531B3E4-4FCB-622B-9B57-98A1684A766D}"/>
              </a:ext>
            </a:extLst>
          </p:cNvPr>
          <p:cNvSpPr>
            <a:spLocks noGrp="1"/>
          </p:cNvSpPr>
          <p:nvPr>
            <p:ph type="sldNum" sz="quarter" idx="4"/>
          </p:nvPr>
        </p:nvSpPr>
        <p:spPr>
          <a:xfrm>
            <a:off x="10927350" y="6248400"/>
            <a:ext cx="720000" cy="249238"/>
          </a:xfrm>
          <a:prstGeom prst="rect">
            <a:avLst/>
          </a:prstGeom>
        </p:spPr>
        <p:txBody>
          <a:bodyPr vert="horz" wrap="none" lIns="0" tIns="108000" rIns="0" bIns="0" rtlCol="0" anchor="b"/>
          <a:lstStyle>
            <a:lvl1pPr algn="r">
              <a:lnSpc>
                <a:spcPct val="100000"/>
              </a:lnSpc>
              <a:spcBef>
                <a:spcPts val="0"/>
              </a:spcBef>
              <a:defRPr sz="1400" b="1">
                <a:solidFill>
                  <a:schemeClr val="tx1"/>
                </a:solidFill>
                <a:latin typeface="+mj-lt"/>
              </a:defRPr>
            </a:lvl1pPr>
          </a:lstStyle>
          <a:p>
            <a:fld id="{A9494116-C6F5-466F-B5C1-BBB074CB17FC}" type="slidenum">
              <a:rPr lang="fi-FI" smtClean="0"/>
              <a:pPr/>
              <a:t>‹#›</a:t>
            </a:fld>
            <a:endParaRPr lang="fi-FI" dirty="0"/>
          </a:p>
        </p:txBody>
      </p:sp>
    </p:spTree>
    <p:extLst>
      <p:ext uri="{BB962C8B-B14F-4D97-AF65-F5344CB8AC3E}">
        <p14:creationId xmlns:p14="http://schemas.microsoft.com/office/powerpoint/2010/main" val="492896690"/>
      </p:ext>
    </p:extLst>
  </p:cSld>
  <p:clrMap bg1="lt1" tx1="dk1" bg2="lt2" tx2="dk2" accent1="accent1" accent2="accent2" accent3="accent3" accent4="accent4" accent5="accent5" accent6="accent6" hlink="hlink" folHlink="folHlink"/>
  <p:sldLayoutIdLst>
    <p:sldLayoutId id="2147484550" r:id="rId1"/>
    <p:sldLayoutId id="2147484551" r:id="rId2"/>
    <p:sldLayoutId id="2147484552" r:id="rId3"/>
    <p:sldLayoutId id="2147484553" r:id="rId4"/>
    <p:sldLayoutId id="2147484554" r:id="rId5"/>
    <p:sldLayoutId id="2147484555" r:id="rId6"/>
    <p:sldLayoutId id="2147484556" r:id="rId7"/>
    <p:sldLayoutId id="2147484557" r:id="rId8"/>
    <p:sldLayoutId id="2147484558" r:id="rId9"/>
    <p:sldLayoutId id="2147484559" r:id="rId10"/>
    <p:sldLayoutId id="2147484560" r:id="rId11"/>
    <p:sldLayoutId id="2147484561" r:id="rId12"/>
    <p:sldLayoutId id="2147484562" r:id="rId13"/>
    <p:sldLayoutId id="2147484563" r:id="rId14"/>
    <p:sldLayoutId id="2147484564" r:id="rId15"/>
    <p:sldLayoutId id="2147484565" r:id="rId16"/>
    <p:sldLayoutId id="2147484566" r:id="rId17"/>
    <p:sldLayoutId id="2147484567" r:id="rId18"/>
    <p:sldLayoutId id="2147484568" r:id="rId19"/>
    <p:sldLayoutId id="2147484569" r:id="rId20"/>
    <p:sldLayoutId id="2147484570" r:id="rId21"/>
    <p:sldLayoutId id="2147484571" r:id="rId22"/>
    <p:sldLayoutId id="2147484572" r:id="rId23"/>
    <p:sldLayoutId id="2147484573" r:id="rId24"/>
    <p:sldLayoutId id="2147484574" r:id="rId25"/>
    <p:sldLayoutId id="2147484575" r:id="rId26"/>
    <p:sldLayoutId id="2147484576" r:id="rId27"/>
    <p:sldLayoutId id="2147484577" r:id="rId28"/>
    <p:sldLayoutId id="2147484578" r:id="rId29"/>
    <p:sldLayoutId id="2147484579" r:id="rId30"/>
    <p:sldLayoutId id="2147484580" r:id="rId31"/>
    <p:sldLayoutId id="2147484581" r:id="rId32"/>
    <p:sldLayoutId id="2147484582" r:id="rId33"/>
    <p:sldLayoutId id="2147484583" r:id="rId34"/>
    <p:sldLayoutId id="2147484584" r:id="rId35"/>
    <p:sldLayoutId id="2147484585" r:id="rId36"/>
    <p:sldLayoutId id="2147484586" r:id="rId37"/>
    <p:sldLayoutId id="2147484587" r:id="rId38"/>
    <p:sldLayoutId id="2147484588" r:id="rId39"/>
    <p:sldLayoutId id="2147484589" r:id="rId40"/>
    <p:sldLayoutId id="2147484590" r:id="rId41"/>
    <p:sldLayoutId id="2147484591" r:id="rId42"/>
    <p:sldLayoutId id="2147484592" r:id="rId43"/>
    <p:sldLayoutId id="2147484593" r:id="rId44"/>
    <p:sldLayoutId id="2147484594" r:id="rId45"/>
    <p:sldLayoutId id="2147484595" r:id="rId46"/>
    <p:sldLayoutId id="2147484596" r:id="rId47"/>
    <p:sldLayoutId id="2147484597" r:id="rId48"/>
    <p:sldLayoutId id="2147484598" r:id="rId49"/>
    <p:sldLayoutId id="2147484599" r:id="rId50"/>
    <p:sldLayoutId id="2147484600" r:id="rId51"/>
    <p:sldLayoutId id="2147484601" r:id="rId52"/>
    <p:sldLayoutId id="2147484602" r:id="rId53"/>
    <p:sldLayoutId id="2147484603" r:id="rId54"/>
    <p:sldLayoutId id="2147484604" r:id="rId55"/>
    <p:sldLayoutId id="2147484605" r:id="rId56"/>
    <p:sldLayoutId id="2147484606" r:id="rId57"/>
    <p:sldLayoutId id="2147484607" r:id="rId58"/>
    <p:sldLayoutId id="2147484608" r:id="rId59"/>
    <p:sldLayoutId id="2147484609" r:id="rId60"/>
    <p:sldLayoutId id="2147484610" r:id="rId61"/>
    <p:sldLayoutId id="2147484611" r:id="rId62"/>
    <p:sldLayoutId id="2147484612" r:id="rId63"/>
    <p:sldLayoutId id="2147484613" r:id="rId64"/>
    <p:sldLayoutId id="2147484614" r:id="rId65"/>
    <p:sldLayoutId id="2147484615" r:id="rId66"/>
    <p:sldLayoutId id="2147484616" r:id="rId67"/>
    <p:sldLayoutId id="2147484617" r:id="rId68"/>
    <p:sldLayoutId id="2147484618" r:id="rId69"/>
    <p:sldLayoutId id="2147484619" r:id="rId70"/>
    <p:sldLayoutId id="2147484620" r:id="rId71"/>
    <p:sldLayoutId id="2147484621" r:id="rId72"/>
    <p:sldLayoutId id="2147484622" r:id="rId73"/>
    <p:sldLayoutId id="2147484623" r:id="rId74"/>
    <p:sldLayoutId id="2147484624" r:id="rId75"/>
    <p:sldLayoutId id="2147484625" r:id="rId76"/>
    <p:sldLayoutId id="2147484626" r:id="rId77"/>
    <p:sldLayoutId id="2147484627" r:id="rId78"/>
    <p:sldLayoutId id="2147484628" r:id="rId79"/>
    <p:sldLayoutId id="2147484629" r:id="rId80"/>
    <p:sldLayoutId id="2147484630" r:id="rId81"/>
    <p:sldLayoutId id="2147484631" r:id="rId82"/>
    <p:sldLayoutId id="2147484632" r:id="rId83"/>
    <p:sldLayoutId id="2147484633" r:id="rId84"/>
    <p:sldLayoutId id="2147484634" r:id="rId85"/>
    <p:sldLayoutId id="2147484635" r:id="rId86"/>
    <p:sldLayoutId id="2147484636" r:id="rId87"/>
    <p:sldLayoutId id="2147484637" r:id="rId88"/>
    <p:sldLayoutId id="2147484638" r:id="rId89"/>
    <p:sldLayoutId id="2147484639" r:id="rId90"/>
    <p:sldLayoutId id="2147484640" r:id="rId91"/>
    <p:sldLayoutId id="2147484641" r:id="rId92"/>
    <p:sldLayoutId id="2147484642" r:id="rId93"/>
    <p:sldLayoutId id="2147484643" r:id="rId94"/>
    <p:sldLayoutId id="2147484644" r:id="rId95"/>
    <p:sldLayoutId id="2147484645" r:id="rId96"/>
    <p:sldLayoutId id="2147484646" r:id="rId97"/>
    <p:sldLayoutId id="2147484647" r:id="rId98"/>
    <p:sldLayoutId id="2147484648" r:id="rId99"/>
    <p:sldLayoutId id="2147484649" r:id="rId100"/>
    <p:sldLayoutId id="2147484650" r:id="rId101"/>
    <p:sldLayoutId id="2147484651" r:id="rId102"/>
  </p:sldLayoutIdLst>
  <p:hf sldNum="0" hdr="0" ftr="0"/>
  <p:txStyles>
    <p:titleStyle>
      <a:lvl1pPr algn="l" defTabSz="914400" rtl="0" eaLnBrk="1" latinLnBrk="0" hangingPunct="1">
        <a:lnSpc>
          <a:spcPct val="90000"/>
        </a:lnSpc>
        <a:spcBef>
          <a:spcPct val="0"/>
        </a:spcBef>
        <a:buNone/>
        <a:defRPr sz="4400" b="1" kern="1200">
          <a:solidFill>
            <a:schemeClr val="tx2"/>
          </a:solidFill>
          <a:latin typeface="+mj-lt"/>
          <a:ea typeface="+mj-ea"/>
          <a:cs typeface="+mj-cs"/>
        </a:defRPr>
      </a:lvl1pPr>
    </p:titleStyle>
    <p:bodyStyle>
      <a:lvl1pPr marL="234000" indent="-234000" algn="l" defTabSz="914400" rtl="0" eaLnBrk="1" latinLnBrk="0" hangingPunct="1">
        <a:lnSpc>
          <a:spcPct val="100000"/>
        </a:lnSpc>
        <a:spcBef>
          <a:spcPts val="600"/>
        </a:spcBef>
        <a:spcAft>
          <a:spcPts val="600"/>
        </a:spcAft>
        <a:buFont typeface="Arial" panose="020B0604020202020204" pitchFamily="34" charset="0"/>
        <a:buChar char="•"/>
        <a:defRPr sz="1800" kern="1200">
          <a:solidFill>
            <a:schemeClr val="tx1"/>
          </a:solidFill>
          <a:latin typeface="+mn-lt"/>
          <a:ea typeface="+mn-ea"/>
          <a:cs typeface="+mn-cs"/>
        </a:defRPr>
      </a:lvl1pPr>
      <a:lvl2pPr marL="447675" indent="-215900" algn="l" defTabSz="914400" rtl="0" eaLnBrk="1" latinLnBrk="0" hangingPunct="1">
        <a:lnSpc>
          <a:spcPct val="100000"/>
        </a:lnSpc>
        <a:spcBef>
          <a:spcPts val="0"/>
        </a:spcBef>
        <a:spcAft>
          <a:spcPts val="600"/>
        </a:spcAft>
        <a:buFont typeface="Arial" panose="020B0604020202020204" pitchFamily="34" charset="0"/>
        <a:buChar char="•"/>
        <a:defRPr sz="1800" kern="1200">
          <a:solidFill>
            <a:schemeClr val="tx1"/>
          </a:solidFill>
          <a:latin typeface="+mn-lt"/>
          <a:ea typeface="+mn-ea"/>
          <a:cs typeface="+mn-cs"/>
        </a:defRPr>
      </a:lvl2pPr>
      <a:lvl3pPr marL="625475" indent="-177800" algn="l" defTabSz="914400" rtl="0" eaLnBrk="1" latinLnBrk="0" hangingPunct="1">
        <a:lnSpc>
          <a:spcPct val="100000"/>
        </a:lnSpc>
        <a:spcBef>
          <a:spcPts val="0"/>
        </a:spcBef>
        <a:spcAft>
          <a:spcPts val="600"/>
        </a:spcAft>
        <a:buFont typeface="Arial" panose="020B0604020202020204" pitchFamily="34" charset="0"/>
        <a:buChar char="•"/>
        <a:defRPr sz="1600" kern="1200">
          <a:solidFill>
            <a:schemeClr val="tx1"/>
          </a:solidFill>
          <a:latin typeface="+mn-lt"/>
          <a:ea typeface="+mn-ea"/>
          <a:cs typeface="+mn-cs"/>
        </a:defRPr>
      </a:lvl3pPr>
      <a:lvl4pPr marL="808038" indent="-182563" algn="l" defTabSz="914400" rtl="0" eaLnBrk="1" latinLnBrk="0" hangingPunct="1">
        <a:lnSpc>
          <a:spcPct val="100000"/>
        </a:lnSpc>
        <a:spcBef>
          <a:spcPts val="0"/>
        </a:spcBef>
        <a:spcAft>
          <a:spcPts val="600"/>
        </a:spcAft>
        <a:buFont typeface="Arial" panose="020B0604020202020204" pitchFamily="34" charset="0"/>
        <a:buChar char="•"/>
        <a:defRPr sz="1600" kern="1200">
          <a:solidFill>
            <a:schemeClr val="tx1"/>
          </a:solidFill>
          <a:latin typeface="+mn-lt"/>
          <a:ea typeface="+mn-ea"/>
          <a:cs typeface="+mn-cs"/>
        </a:defRPr>
      </a:lvl4pPr>
      <a:lvl5pPr marL="985838" indent="-177800" algn="l" defTabSz="914400" rtl="0" eaLnBrk="1" latinLnBrk="0" hangingPunct="1">
        <a:lnSpc>
          <a:spcPct val="100000"/>
        </a:lnSpc>
        <a:spcBef>
          <a:spcPts val="0"/>
        </a:spcBef>
        <a:spcAft>
          <a:spcPts val="600"/>
        </a:spcAft>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userDrawn="1">
          <p15:clr>
            <a:srgbClr val="000000"/>
          </p15:clr>
        </p15:guide>
        <p15:guide id="2" pos="7680" userDrawn="1">
          <p15:clr>
            <a:srgbClr val="000000"/>
          </p15:clr>
        </p15:guide>
        <p15:guide id="3" pos="340" userDrawn="1">
          <p15:clr>
            <a:srgbClr val="000000"/>
          </p15:clr>
        </p15:guide>
        <p15:guide id="4" pos="1920" userDrawn="1">
          <p15:clr>
            <a:srgbClr val="000000"/>
          </p15:clr>
        </p15:guide>
        <p15:guide id="5" pos="2146" userDrawn="1">
          <p15:clr>
            <a:srgbClr val="000000"/>
          </p15:clr>
        </p15:guide>
        <p15:guide id="6" pos="3726" userDrawn="1">
          <p15:clr>
            <a:srgbClr val="000000"/>
          </p15:clr>
        </p15:guide>
        <p15:guide id="7" pos="3953" userDrawn="1">
          <p15:clr>
            <a:srgbClr val="000000"/>
          </p15:clr>
        </p15:guide>
        <p15:guide id="8" pos="5533" userDrawn="1">
          <p15:clr>
            <a:srgbClr val="000000"/>
          </p15:clr>
        </p15:guide>
        <p15:guide id="9" pos="5760" userDrawn="1">
          <p15:clr>
            <a:srgbClr val="000000"/>
          </p15:clr>
        </p15:guide>
        <p15:guide id="10" pos="7339" userDrawn="1">
          <p15:clr>
            <a:srgbClr val="000000"/>
          </p15:clr>
        </p15:guide>
        <p15:guide id="11" orient="horz" userDrawn="1">
          <p15:clr>
            <a:srgbClr val="000000"/>
          </p15:clr>
        </p15:guide>
        <p15:guide id="12" orient="horz" pos="4320" userDrawn="1">
          <p15:clr>
            <a:srgbClr val="000000"/>
          </p15:clr>
        </p15:guide>
        <p15:guide id="13" orient="horz" pos="340" userDrawn="1">
          <p15:clr>
            <a:srgbClr val="000000"/>
          </p15:clr>
        </p15:guide>
        <p15:guide id="14" orient="horz" pos="496" userDrawn="1">
          <p15:clr>
            <a:srgbClr val="000000"/>
          </p15:clr>
        </p15:guide>
        <p15:guide id="15" orient="horz" pos="652" userDrawn="1">
          <p15:clr>
            <a:srgbClr val="000000"/>
          </p15:clr>
        </p15:guide>
        <p15:guide id="16" orient="horz" pos="809" userDrawn="1">
          <p15:clr>
            <a:srgbClr val="000000"/>
          </p15:clr>
        </p15:guide>
        <p15:guide id="17" orient="horz" pos="965" userDrawn="1">
          <p15:clr>
            <a:srgbClr val="000000"/>
          </p15:clr>
        </p15:guide>
        <p15:guide id="18" orient="horz" pos="1122" userDrawn="1">
          <p15:clr>
            <a:srgbClr val="000000"/>
          </p15:clr>
        </p15:guide>
        <p15:guide id="19" orient="horz" pos="1278" userDrawn="1">
          <p15:clr>
            <a:srgbClr val="000000"/>
          </p15:clr>
        </p15:guide>
        <p15:guide id="20" orient="horz" pos="1434" userDrawn="1">
          <p15:clr>
            <a:srgbClr val="000000"/>
          </p15:clr>
        </p15:guide>
        <p15:guide id="21" orient="horz" pos="1591" userDrawn="1">
          <p15:clr>
            <a:srgbClr val="000000"/>
          </p15:clr>
        </p15:guide>
        <p15:guide id="22" orient="horz" pos="1747" userDrawn="1">
          <p15:clr>
            <a:srgbClr val="000000"/>
          </p15:clr>
        </p15:guide>
        <p15:guide id="23" orient="horz" pos="1903" userDrawn="1">
          <p15:clr>
            <a:srgbClr val="000000"/>
          </p15:clr>
        </p15:guide>
        <p15:guide id="24" orient="horz" pos="2060" userDrawn="1">
          <p15:clr>
            <a:srgbClr val="000000"/>
          </p15:clr>
        </p15:guide>
        <p15:guide id="25" orient="horz" pos="2216" userDrawn="1">
          <p15:clr>
            <a:srgbClr val="000000"/>
          </p15:clr>
        </p15:guide>
        <p15:guide id="26" orient="horz" pos="2373" userDrawn="1">
          <p15:clr>
            <a:srgbClr val="000000"/>
          </p15:clr>
        </p15:guide>
        <p15:guide id="27" orient="horz" pos="2529" userDrawn="1">
          <p15:clr>
            <a:srgbClr val="000000"/>
          </p15:clr>
        </p15:guide>
        <p15:guide id="28" orient="horz" pos="2685" userDrawn="1">
          <p15:clr>
            <a:srgbClr val="000000"/>
          </p15:clr>
        </p15:guide>
        <p15:guide id="29" orient="horz" pos="2842" userDrawn="1">
          <p15:clr>
            <a:srgbClr val="000000"/>
          </p15:clr>
        </p15:guide>
        <p15:guide id="30" orient="horz" pos="2998" userDrawn="1">
          <p15:clr>
            <a:srgbClr val="000000"/>
          </p15:clr>
        </p15:guide>
        <p15:guide id="31" orient="horz" pos="3154" userDrawn="1">
          <p15:clr>
            <a:srgbClr val="000000"/>
          </p15:clr>
        </p15:guide>
        <p15:guide id="32" orient="horz" pos="3311" userDrawn="1">
          <p15:clr>
            <a:srgbClr val="000000"/>
          </p15:clr>
        </p15:guide>
        <p15:guide id="33" orient="horz" pos="3467" userDrawn="1">
          <p15:clr>
            <a:srgbClr val="000000"/>
          </p15:clr>
        </p15:guide>
        <p15:guide id="34" orient="horz" pos="3624" userDrawn="1">
          <p15:clr>
            <a:srgbClr val="000000"/>
          </p15:clr>
        </p15:guide>
        <p15:guide id="35" orient="horz" pos="3780" userDrawn="1">
          <p15:clr>
            <a:srgbClr val="000000"/>
          </p15:clr>
        </p15:guide>
        <p15:guide id="36" orient="horz" pos="3936" userDrawn="1">
          <p15:clr>
            <a:srgbClr val="000000"/>
          </p15:clr>
        </p15:guide>
        <p15:guide id="37" orient="horz" pos="4093" userDrawn="1">
          <p15:clr>
            <a:srgbClr val="000000"/>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Otsikon paikkamerkki 1">
            <a:extLst>
              <a:ext uri="{FF2B5EF4-FFF2-40B4-BE49-F238E27FC236}">
                <a16:creationId xmlns:a16="http://schemas.microsoft.com/office/drawing/2014/main" id="{4301D00D-0022-8246-E2FF-83693B9091E4}"/>
              </a:ext>
            </a:extLst>
          </p:cNvPr>
          <p:cNvSpPr>
            <a:spLocks noGrp="1"/>
          </p:cNvSpPr>
          <p:nvPr>
            <p:ph type="title"/>
          </p:nvPr>
        </p:nvSpPr>
        <p:spPr>
          <a:xfrm>
            <a:off x="546099" y="539749"/>
            <a:ext cx="11104563" cy="992189"/>
          </a:xfrm>
          <a:prstGeom prst="rect">
            <a:avLst/>
          </a:prstGeom>
        </p:spPr>
        <p:txBody>
          <a:bodyPr vert="horz" lIns="0" tIns="0" rIns="0" bIns="0" rtlCol="0" anchor="t" anchorCtr="0">
            <a:noAutofit/>
          </a:body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Tekstin paikkamerkki 2">
            <a:extLst>
              <a:ext uri="{FF2B5EF4-FFF2-40B4-BE49-F238E27FC236}">
                <a16:creationId xmlns:a16="http://schemas.microsoft.com/office/drawing/2014/main" id="{FEC4DF06-E553-8F5B-6B25-6A84B0BD3AFE}"/>
              </a:ext>
            </a:extLst>
          </p:cNvPr>
          <p:cNvSpPr>
            <a:spLocks noGrp="1"/>
          </p:cNvSpPr>
          <p:nvPr>
            <p:ph type="body" idx="1"/>
          </p:nvPr>
        </p:nvSpPr>
        <p:spPr>
          <a:xfrm>
            <a:off x="546101" y="1531939"/>
            <a:ext cx="11104562" cy="4468812"/>
          </a:xfrm>
          <a:prstGeom prst="rect">
            <a:avLst/>
          </a:prstGeom>
        </p:spPr>
        <p:txBody>
          <a:bodyPr vert="horz" lIns="0" tIns="0" rIns="0" bIns="0" rtlCol="0">
            <a:noAutofit/>
          </a:body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5" name="Alatunnisteen paikkamerkki 4">
            <a:extLst>
              <a:ext uri="{FF2B5EF4-FFF2-40B4-BE49-F238E27FC236}">
                <a16:creationId xmlns:a16="http://schemas.microsoft.com/office/drawing/2014/main" id="{BD18B62B-D29F-6D98-9EB2-2C0ED7342FC1}"/>
              </a:ext>
            </a:extLst>
          </p:cNvPr>
          <p:cNvSpPr>
            <a:spLocks noGrp="1"/>
          </p:cNvSpPr>
          <p:nvPr>
            <p:ph type="ftr" sz="quarter" idx="3"/>
          </p:nvPr>
        </p:nvSpPr>
        <p:spPr>
          <a:xfrm>
            <a:off x="2833688" y="6248400"/>
            <a:ext cx="6883399" cy="249238"/>
          </a:xfrm>
          <a:prstGeom prst="rect">
            <a:avLst/>
          </a:prstGeom>
        </p:spPr>
        <p:txBody>
          <a:bodyPr vert="horz" wrap="square" lIns="0" tIns="0" rIns="0" bIns="0" rtlCol="0" anchor="b"/>
          <a:lstStyle>
            <a:lvl1pPr algn="l">
              <a:defRPr sz="1400">
                <a:solidFill>
                  <a:schemeClr val="tx1"/>
                </a:solidFill>
              </a:defRPr>
            </a:lvl1pPr>
          </a:lstStyle>
          <a:p>
            <a:endParaRPr lang="fi-FI" dirty="0"/>
          </a:p>
        </p:txBody>
      </p:sp>
      <p:sp>
        <p:nvSpPr>
          <p:cNvPr id="4" name="Päivämäärän paikkamerkki 3">
            <a:extLst>
              <a:ext uri="{FF2B5EF4-FFF2-40B4-BE49-F238E27FC236}">
                <a16:creationId xmlns:a16="http://schemas.microsoft.com/office/drawing/2014/main" id="{6AFD38EF-DE63-7094-6857-B2DEB003A8D4}"/>
              </a:ext>
            </a:extLst>
          </p:cNvPr>
          <p:cNvSpPr>
            <a:spLocks noGrp="1"/>
          </p:cNvSpPr>
          <p:nvPr>
            <p:ph type="dt" sz="half" idx="2"/>
          </p:nvPr>
        </p:nvSpPr>
        <p:spPr>
          <a:xfrm>
            <a:off x="9717088" y="6248400"/>
            <a:ext cx="1210262" cy="249238"/>
          </a:xfrm>
          <a:prstGeom prst="rect">
            <a:avLst/>
          </a:prstGeom>
        </p:spPr>
        <p:txBody>
          <a:bodyPr vert="horz" wrap="square" lIns="0" tIns="0" rIns="0" bIns="0" rtlCol="0" anchor="b"/>
          <a:lstStyle>
            <a:lvl1pPr algn="r">
              <a:lnSpc>
                <a:spcPct val="100000"/>
              </a:lnSpc>
              <a:spcBef>
                <a:spcPts val="0"/>
              </a:spcBef>
              <a:defRPr sz="1400">
                <a:solidFill>
                  <a:schemeClr val="tx1"/>
                </a:solidFill>
              </a:defRPr>
            </a:lvl1pPr>
          </a:lstStyle>
          <a:p>
            <a:r>
              <a:rPr lang="fi-FI" noProof="0"/>
              <a:t>12.8.2025</a:t>
            </a:r>
            <a:endParaRPr lang="fi-FI" noProof="0" dirty="0"/>
          </a:p>
        </p:txBody>
      </p:sp>
      <p:sp>
        <p:nvSpPr>
          <p:cNvPr id="6" name="Dian numeron paikkamerkki 5">
            <a:extLst>
              <a:ext uri="{FF2B5EF4-FFF2-40B4-BE49-F238E27FC236}">
                <a16:creationId xmlns:a16="http://schemas.microsoft.com/office/drawing/2014/main" id="{2531B3E4-4FCB-622B-9B57-98A1684A766D}"/>
              </a:ext>
            </a:extLst>
          </p:cNvPr>
          <p:cNvSpPr>
            <a:spLocks noGrp="1"/>
          </p:cNvSpPr>
          <p:nvPr>
            <p:ph type="sldNum" sz="quarter" idx="4"/>
          </p:nvPr>
        </p:nvSpPr>
        <p:spPr>
          <a:xfrm>
            <a:off x="10927350" y="6248400"/>
            <a:ext cx="720000" cy="249238"/>
          </a:xfrm>
          <a:prstGeom prst="rect">
            <a:avLst/>
          </a:prstGeom>
        </p:spPr>
        <p:txBody>
          <a:bodyPr vert="horz" wrap="none" lIns="0" tIns="108000" rIns="0" bIns="0" rtlCol="0" anchor="b"/>
          <a:lstStyle>
            <a:lvl1pPr algn="r">
              <a:lnSpc>
                <a:spcPct val="100000"/>
              </a:lnSpc>
              <a:spcBef>
                <a:spcPts val="0"/>
              </a:spcBef>
              <a:defRPr sz="1400" b="1">
                <a:solidFill>
                  <a:schemeClr val="tx1"/>
                </a:solidFill>
                <a:latin typeface="+mj-lt"/>
              </a:defRPr>
            </a:lvl1pPr>
          </a:lstStyle>
          <a:p>
            <a:fld id="{A9494116-C6F5-466F-B5C1-BBB074CB17FC}" type="slidenum">
              <a:rPr lang="fi-FI" smtClean="0"/>
              <a:pPr/>
              <a:t>‹#›</a:t>
            </a:fld>
            <a:endParaRPr lang="fi-FI" dirty="0"/>
          </a:p>
        </p:txBody>
      </p:sp>
    </p:spTree>
    <p:extLst>
      <p:ext uri="{BB962C8B-B14F-4D97-AF65-F5344CB8AC3E}">
        <p14:creationId xmlns:p14="http://schemas.microsoft.com/office/powerpoint/2010/main" val="1339720470"/>
      </p:ext>
    </p:extLst>
  </p:cSld>
  <p:clrMap bg1="lt1" tx1="dk1" bg2="lt2" tx2="dk2" accent1="accent1" accent2="accent2" accent3="accent3" accent4="accent4" accent5="accent5" accent6="accent6" hlink="hlink" folHlink="folHlink"/>
  <p:sldLayoutIdLst>
    <p:sldLayoutId id="2147484138" r:id="rId1"/>
    <p:sldLayoutId id="2147484139" r:id="rId2"/>
    <p:sldLayoutId id="2147484140" r:id="rId3"/>
    <p:sldLayoutId id="2147484141" r:id="rId4"/>
    <p:sldLayoutId id="2147484142" r:id="rId5"/>
    <p:sldLayoutId id="2147484143" r:id="rId6"/>
    <p:sldLayoutId id="2147484144" r:id="rId7"/>
    <p:sldLayoutId id="2147484145" r:id="rId8"/>
    <p:sldLayoutId id="2147484146" r:id="rId9"/>
    <p:sldLayoutId id="2147484147" r:id="rId10"/>
    <p:sldLayoutId id="2147484148" r:id="rId11"/>
    <p:sldLayoutId id="2147484149" r:id="rId12"/>
    <p:sldLayoutId id="2147484150" r:id="rId13"/>
    <p:sldLayoutId id="2147484151" r:id="rId14"/>
    <p:sldLayoutId id="2147484152" r:id="rId15"/>
    <p:sldLayoutId id="2147484153" r:id="rId16"/>
    <p:sldLayoutId id="2147484154" r:id="rId17"/>
    <p:sldLayoutId id="2147484155" r:id="rId18"/>
    <p:sldLayoutId id="2147484156" r:id="rId19"/>
    <p:sldLayoutId id="2147484157" r:id="rId20"/>
    <p:sldLayoutId id="2147484158" r:id="rId21"/>
    <p:sldLayoutId id="2147484159" r:id="rId22"/>
    <p:sldLayoutId id="2147484160" r:id="rId23"/>
    <p:sldLayoutId id="2147484161" r:id="rId24"/>
    <p:sldLayoutId id="2147484162" r:id="rId25"/>
    <p:sldLayoutId id="2147484163" r:id="rId26"/>
    <p:sldLayoutId id="2147484164" r:id="rId27"/>
    <p:sldLayoutId id="2147484165" r:id="rId28"/>
    <p:sldLayoutId id="2147484166" r:id="rId29"/>
    <p:sldLayoutId id="2147484167" r:id="rId30"/>
    <p:sldLayoutId id="2147484168" r:id="rId31"/>
    <p:sldLayoutId id="2147484169" r:id="rId32"/>
    <p:sldLayoutId id="2147484170" r:id="rId33"/>
    <p:sldLayoutId id="2147484171" r:id="rId34"/>
    <p:sldLayoutId id="2147484172" r:id="rId35"/>
    <p:sldLayoutId id="2147484173" r:id="rId36"/>
    <p:sldLayoutId id="2147484174" r:id="rId37"/>
    <p:sldLayoutId id="2147484175" r:id="rId38"/>
    <p:sldLayoutId id="2147484176" r:id="rId39"/>
    <p:sldLayoutId id="2147484177" r:id="rId40"/>
    <p:sldLayoutId id="2147484178" r:id="rId41"/>
    <p:sldLayoutId id="2147484179" r:id="rId42"/>
    <p:sldLayoutId id="2147484180" r:id="rId43"/>
    <p:sldLayoutId id="2147484181" r:id="rId44"/>
    <p:sldLayoutId id="2147484182" r:id="rId45"/>
    <p:sldLayoutId id="2147484183" r:id="rId46"/>
    <p:sldLayoutId id="2147484184" r:id="rId47"/>
    <p:sldLayoutId id="2147484185" r:id="rId48"/>
    <p:sldLayoutId id="2147484186" r:id="rId49"/>
    <p:sldLayoutId id="2147484187" r:id="rId50"/>
    <p:sldLayoutId id="2147484188" r:id="rId51"/>
    <p:sldLayoutId id="2147484189" r:id="rId52"/>
    <p:sldLayoutId id="2147484190" r:id="rId53"/>
    <p:sldLayoutId id="2147484191" r:id="rId54"/>
    <p:sldLayoutId id="2147484192" r:id="rId55"/>
    <p:sldLayoutId id="2147484193" r:id="rId56"/>
    <p:sldLayoutId id="2147484194" r:id="rId57"/>
    <p:sldLayoutId id="2147484195" r:id="rId58"/>
    <p:sldLayoutId id="2147484196" r:id="rId59"/>
    <p:sldLayoutId id="2147484197" r:id="rId60"/>
    <p:sldLayoutId id="2147484198" r:id="rId61"/>
    <p:sldLayoutId id="2147484199" r:id="rId62"/>
    <p:sldLayoutId id="2147484200" r:id="rId63"/>
    <p:sldLayoutId id="2147484201" r:id="rId64"/>
    <p:sldLayoutId id="2147484202" r:id="rId65"/>
    <p:sldLayoutId id="2147484203" r:id="rId66"/>
    <p:sldLayoutId id="2147484204" r:id="rId67"/>
    <p:sldLayoutId id="2147484205" r:id="rId68"/>
    <p:sldLayoutId id="2147484206" r:id="rId69"/>
    <p:sldLayoutId id="2147484207" r:id="rId70"/>
    <p:sldLayoutId id="2147484208" r:id="rId71"/>
    <p:sldLayoutId id="2147484209" r:id="rId72"/>
    <p:sldLayoutId id="2147484210" r:id="rId73"/>
    <p:sldLayoutId id="2147484211" r:id="rId74"/>
    <p:sldLayoutId id="2147484212" r:id="rId75"/>
    <p:sldLayoutId id="2147484213" r:id="rId76"/>
    <p:sldLayoutId id="2147484214" r:id="rId77"/>
    <p:sldLayoutId id="2147484215" r:id="rId78"/>
    <p:sldLayoutId id="2147484216" r:id="rId79"/>
    <p:sldLayoutId id="2147484217" r:id="rId80"/>
    <p:sldLayoutId id="2147484218" r:id="rId81"/>
    <p:sldLayoutId id="2147484219" r:id="rId82"/>
    <p:sldLayoutId id="2147484220" r:id="rId83"/>
    <p:sldLayoutId id="2147484221" r:id="rId84"/>
    <p:sldLayoutId id="2147484222" r:id="rId85"/>
    <p:sldLayoutId id="2147484223" r:id="rId86"/>
    <p:sldLayoutId id="2147484224" r:id="rId87"/>
    <p:sldLayoutId id="2147484225" r:id="rId88"/>
    <p:sldLayoutId id="2147484226" r:id="rId89"/>
    <p:sldLayoutId id="2147484227" r:id="rId90"/>
    <p:sldLayoutId id="2147484228" r:id="rId91"/>
    <p:sldLayoutId id="2147484229" r:id="rId92"/>
    <p:sldLayoutId id="2147484230" r:id="rId93"/>
    <p:sldLayoutId id="2147484231" r:id="rId94"/>
    <p:sldLayoutId id="2147484232" r:id="rId95"/>
    <p:sldLayoutId id="2147484233" r:id="rId96"/>
    <p:sldLayoutId id="2147484234" r:id="rId97"/>
    <p:sldLayoutId id="2147484235" r:id="rId98"/>
    <p:sldLayoutId id="2147484236" r:id="rId99"/>
    <p:sldLayoutId id="2147484237" r:id="rId100"/>
    <p:sldLayoutId id="2147484238" r:id="rId101"/>
    <p:sldLayoutId id="2147484239" r:id="rId102"/>
  </p:sldLayoutIdLst>
  <p:hf sldNum="0" hdr="0" ftr="0"/>
  <p:txStyles>
    <p:titleStyle>
      <a:lvl1pPr algn="l" defTabSz="914400" rtl="0" eaLnBrk="1" latinLnBrk="0" hangingPunct="1">
        <a:lnSpc>
          <a:spcPct val="90000"/>
        </a:lnSpc>
        <a:spcBef>
          <a:spcPct val="0"/>
        </a:spcBef>
        <a:buNone/>
        <a:defRPr sz="4400" b="1" kern="1200">
          <a:solidFill>
            <a:schemeClr val="tx2"/>
          </a:solidFill>
          <a:latin typeface="+mj-lt"/>
          <a:ea typeface="+mj-ea"/>
          <a:cs typeface="+mj-cs"/>
        </a:defRPr>
      </a:lvl1pPr>
    </p:titleStyle>
    <p:bodyStyle>
      <a:lvl1pPr marL="234000" indent="-234000" algn="l" defTabSz="914400" rtl="0" eaLnBrk="1" latinLnBrk="0" hangingPunct="1">
        <a:lnSpc>
          <a:spcPct val="100000"/>
        </a:lnSpc>
        <a:spcBef>
          <a:spcPts val="600"/>
        </a:spcBef>
        <a:spcAft>
          <a:spcPts val="600"/>
        </a:spcAft>
        <a:buFont typeface="Arial" panose="020B0604020202020204" pitchFamily="34" charset="0"/>
        <a:buChar char="•"/>
        <a:defRPr sz="1800" kern="1200">
          <a:solidFill>
            <a:schemeClr val="tx1"/>
          </a:solidFill>
          <a:latin typeface="+mn-lt"/>
          <a:ea typeface="+mn-ea"/>
          <a:cs typeface="+mn-cs"/>
        </a:defRPr>
      </a:lvl1pPr>
      <a:lvl2pPr marL="447675" indent="-215900" algn="l" defTabSz="914400" rtl="0" eaLnBrk="1" latinLnBrk="0" hangingPunct="1">
        <a:lnSpc>
          <a:spcPct val="100000"/>
        </a:lnSpc>
        <a:spcBef>
          <a:spcPts val="0"/>
        </a:spcBef>
        <a:spcAft>
          <a:spcPts val="600"/>
        </a:spcAft>
        <a:buFont typeface="Arial" panose="020B0604020202020204" pitchFamily="34" charset="0"/>
        <a:buChar char="•"/>
        <a:defRPr sz="1800" kern="1200">
          <a:solidFill>
            <a:schemeClr val="tx1"/>
          </a:solidFill>
          <a:latin typeface="+mn-lt"/>
          <a:ea typeface="+mn-ea"/>
          <a:cs typeface="+mn-cs"/>
        </a:defRPr>
      </a:lvl2pPr>
      <a:lvl3pPr marL="625475" indent="-177800" algn="l" defTabSz="914400" rtl="0" eaLnBrk="1" latinLnBrk="0" hangingPunct="1">
        <a:lnSpc>
          <a:spcPct val="100000"/>
        </a:lnSpc>
        <a:spcBef>
          <a:spcPts val="0"/>
        </a:spcBef>
        <a:spcAft>
          <a:spcPts val="600"/>
        </a:spcAft>
        <a:buFont typeface="Arial" panose="020B0604020202020204" pitchFamily="34" charset="0"/>
        <a:buChar char="•"/>
        <a:defRPr sz="1600" kern="1200">
          <a:solidFill>
            <a:schemeClr val="tx1"/>
          </a:solidFill>
          <a:latin typeface="+mn-lt"/>
          <a:ea typeface="+mn-ea"/>
          <a:cs typeface="+mn-cs"/>
        </a:defRPr>
      </a:lvl3pPr>
      <a:lvl4pPr marL="808038" indent="-182563" algn="l" defTabSz="914400" rtl="0" eaLnBrk="1" latinLnBrk="0" hangingPunct="1">
        <a:lnSpc>
          <a:spcPct val="100000"/>
        </a:lnSpc>
        <a:spcBef>
          <a:spcPts val="0"/>
        </a:spcBef>
        <a:spcAft>
          <a:spcPts val="600"/>
        </a:spcAft>
        <a:buFont typeface="Arial" panose="020B0604020202020204" pitchFamily="34" charset="0"/>
        <a:buChar char="•"/>
        <a:defRPr sz="1600" kern="1200">
          <a:solidFill>
            <a:schemeClr val="tx1"/>
          </a:solidFill>
          <a:latin typeface="+mn-lt"/>
          <a:ea typeface="+mn-ea"/>
          <a:cs typeface="+mn-cs"/>
        </a:defRPr>
      </a:lvl4pPr>
      <a:lvl5pPr marL="985838" indent="-177800" algn="l" defTabSz="914400" rtl="0" eaLnBrk="1" latinLnBrk="0" hangingPunct="1">
        <a:lnSpc>
          <a:spcPct val="100000"/>
        </a:lnSpc>
        <a:spcBef>
          <a:spcPts val="0"/>
        </a:spcBef>
        <a:spcAft>
          <a:spcPts val="600"/>
        </a:spcAft>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userDrawn="1">
          <p15:clr>
            <a:srgbClr val="0000BF"/>
          </p15:clr>
        </p15:guide>
        <p15:guide id="2" pos="7680" userDrawn="1">
          <p15:clr>
            <a:srgbClr val="0000BF"/>
          </p15:clr>
        </p15:guide>
        <p15:guide id="3" pos="340" userDrawn="1">
          <p15:clr>
            <a:srgbClr val="0000BF"/>
          </p15:clr>
        </p15:guide>
        <p15:guide id="4" pos="1920" userDrawn="1">
          <p15:clr>
            <a:srgbClr val="0000BF"/>
          </p15:clr>
        </p15:guide>
        <p15:guide id="5" pos="2146" userDrawn="1">
          <p15:clr>
            <a:srgbClr val="0000BF"/>
          </p15:clr>
        </p15:guide>
        <p15:guide id="6" pos="3726" userDrawn="1">
          <p15:clr>
            <a:srgbClr val="0000BF"/>
          </p15:clr>
        </p15:guide>
        <p15:guide id="7" pos="3953" userDrawn="1">
          <p15:clr>
            <a:srgbClr val="0000BF"/>
          </p15:clr>
        </p15:guide>
        <p15:guide id="8" pos="5533" userDrawn="1">
          <p15:clr>
            <a:srgbClr val="0000BF"/>
          </p15:clr>
        </p15:guide>
        <p15:guide id="9" pos="5760" userDrawn="1">
          <p15:clr>
            <a:srgbClr val="0000BF"/>
          </p15:clr>
        </p15:guide>
        <p15:guide id="10" pos="7339" userDrawn="1">
          <p15:clr>
            <a:srgbClr val="0000BF"/>
          </p15:clr>
        </p15:guide>
        <p15:guide id="11" orient="horz" userDrawn="1">
          <p15:clr>
            <a:srgbClr val="0000BF"/>
          </p15:clr>
        </p15:guide>
        <p15:guide id="12" orient="horz" pos="4320" userDrawn="1">
          <p15:clr>
            <a:srgbClr val="0000BF"/>
          </p15:clr>
        </p15:guide>
        <p15:guide id="13" orient="horz" pos="340" userDrawn="1">
          <p15:clr>
            <a:srgbClr val="0000BF"/>
          </p15:clr>
        </p15:guide>
        <p15:guide id="14" orient="horz" pos="496" userDrawn="1">
          <p15:clr>
            <a:srgbClr val="0000BF"/>
          </p15:clr>
        </p15:guide>
        <p15:guide id="15" orient="horz" pos="652" userDrawn="1">
          <p15:clr>
            <a:srgbClr val="0000BF"/>
          </p15:clr>
        </p15:guide>
        <p15:guide id="16" orient="horz" pos="809" userDrawn="1">
          <p15:clr>
            <a:srgbClr val="0000BF"/>
          </p15:clr>
        </p15:guide>
        <p15:guide id="17" orient="horz" pos="965" userDrawn="1">
          <p15:clr>
            <a:srgbClr val="0000BF"/>
          </p15:clr>
        </p15:guide>
        <p15:guide id="18" orient="horz" pos="1122" userDrawn="1">
          <p15:clr>
            <a:srgbClr val="0000BF"/>
          </p15:clr>
        </p15:guide>
        <p15:guide id="19" orient="horz" pos="1278" userDrawn="1">
          <p15:clr>
            <a:srgbClr val="0000BF"/>
          </p15:clr>
        </p15:guide>
        <p15:guide id="20" orient="horz" pos="1434" userDrawn="1">
          <p15:clr>
            <a:srgbClr val="0000BF"/>
          </p15:clr>
        </p15:guide>
        <p15:guide id="21" orient="horz" pos="1591" userDrawn="1">
          <p15:clr>
            <a:srgbClr val="0000BF"/>
          </p15:clr>
        </p15:guide>
        <p15:guide id="22" orient="horz" pos="1747" userDrawn="1">
          <p15:clr>
            <a:srgbClr val="0000BF"/>
          </p15:clr>
        </p15:guide>
        <p15:guide id="23" orient="horz" pos="1903" userDrawn="1">
          <p15:clr>
            <a:srgbClr val="0000BF"/>
          </p15:clr>
        </p15:guide>
        <p15:guide id="24" orient="horz" pos="2060" userDrawn="1">
          <p15:clr>
            <a:srgbClr val="0000BF"/>
          </p15:clr>
        </p15:guide>
        <p15:guide id="25" orient="horz" pos="2216" userDrawn="1">
          <p15:clr>
            <a:srgbClr val="0000BF"/>
          </p15:clr>
        </p15:guide>
        <p15:guide id="26" orient="horz" pos="2373" userDrawn="1">
          <p15:clr>
            <a:srgbClr val="0000BF"/>
          </p15:clr>
        </p15:guide>
        <p15:guide id="27" orient="horz" pos="2529" userDrawn="1">
          <p15:clr>
            <a:srgbClr val="0000BF"/>
          </p15:clr>
        </p15:guide>
        <p15:guide id="28" orient="horz" pos="2685" userDrawn="1">
          <p15:clr>
            <a:srgbClr val="0000BF"/>
          </p15:clr>
        </p15:guide>
        <p15:guide id="29" orient="horz" pos="2842" userDrawn="1">
          <p15:clr>
            <a:srgbClr val="0000BF"/>
          </p15:clr>
        </p15:guide>
        <p15:guide id="30" orient="horz" pos="2998" userDrawn="1">
          <p15:clr>
            <a:srgbClr val="0000BF"/>
          </p15:clr>
        </p15:guide>
        <p15:guide id="31" orient="horz" pos="3154" userDrawn="1">
          <p15:clr>
            <a:srgbClr val="0000BF"/>
          </p15:clr>
        </p15:guide>
        <p15:guide id="32" orient="horz" pos="3311" userDrawn="1">
          <p15:clr>
            <a:srgbClr val="0000BF"/>
          </p15:clr>
        </p15:guide>
        <p15:guide id="33" orient="horz" pos="3467" userDrawn="1">
          <p15:clr>
            <a:srgbClr val="0000BF"/>
          </p15:clr>
        </p15:guide>
        <p15:guide id="34" orient="horz" pos="3624" userDrawn="1">
          <p15:clr>
            <a:srgbClr val="0000BF"/>
          </p15:clr>
        </p15:guide>
        <p15:guide id="35" orient="horz" pos="3780" userDrawn="1">
          <p15:clr>
            <a:srgbClr val="0000BF"/>
          </p15:clr>
        </p15:guide>
        <p15:guide id="36" orient="horz" pos="3936" userDrawn="1">
          <p15:clr>
            <a:srgbClr val="0000BF"/>
          </p15:clr>
        </p15:guide>
        <p15:guide id="37" orient="horz" pos="4093" userDrawn="1">
          <p15:clr>
            <a:srgbClr val="0000BF"/>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Otsikon paikkamerkki 1">
            <a:extLst>
              <a:ext uri="{FF2B5EF4-FFF2-40B4-BE49-F238E27FC236}">
                <a16:creationId xmlns:a16="http://schemas.microsoft.com/office/drawing/2014/main" id="{4301D00D-0022-8246-E2FF-83693B9091E4}"/>
              </a:ext>
            </a:extLst>
          </p:cNvPr>
          <p:cNvSpPr>
            <a:spLocks noGrp="1"/>
          </p:cNvSpPr>
          <p:nvPr>
            <p:ph type="title"/>
          </p:nvPr>
        </p:nvSpPr>
        <p:spPr>
          <a:xfrm>
            <a:off x="546099" y="539749"/>
            <a:ext cx="11104563" cy="992189"/>
          </a:xfrm>
          <a:prstGeom prst="rect">
            <a:avLst/>
          </a:prstGeom>
        </p:spPr>
        <p:txBody>
          <a:bodyPr vert="horz" lIns="0" tIns="0" rIns="0" bIns="0" rtlCol="0" anchor="t" anchorCtr="0">
            <a:noAutofit/>
          </a:body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Tekstin paikkamerkki 2">
            <a:extLst>
              <a:ext uri="{FF2B5EF4-FFF2-40B4-BE49-F238E27FC236}">
                <a16:creationId xmlns:a16="http://schemas.microsoft.com/office/drawing/2014/main" id="{FEC4DF06-E553-8F5B-6B25-6A84B0BD3AFE}"/>
              </a:ext>
            </a:extLst>
          </p:cNvPr>
          <p:cNvSpPr>
            <a:spLocks noGrp="1"/>
          </p:cNvSpPr>
          <p:nvPr>
            <p:ph type="body" idx="1"/>
          </p:nvPr>
        </p:nvSpPr>
        <p:spPr>
          <a:xfrm>
            <a:off x="546101" y="1531939"/>
            <a:ext cx="11104562" cy="4468812"/>
          </a:xfrm>
          <a:prstGeom prst="rect">
            <a:avLst/>
          </a:prstGeom>
        </p:spPr>
        <p:txBody>
          <a:bodyPr vert="horz" lIns="0" tIns="0" rIns="0" bIns="0" rtlCol="0">
            <a:noAutofit/>
          </a:body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5" name="Alatunnisteen paikkamerkki 4">
            <a:extLst>
              <a:ext uri="{FF2B5EF4-FFF2-40B4-BE49-F238E27FC236}">
                <a16:creationId xmlns:a16="http://schemas.microsoft.com/office/drawing/2014/main" id="{BD18B62B-D29F-6D98-9EB2-2C0ED7342FC1}"/>
              </a:ext>
            </a:extLst>
          </p:cNvPr>
          <p:cNvSpPr>
            <a:spLocks noGrp="1"/>
          </p:cNvSpPr>
          <p:nvPr>
            <p:ph type="ftr" sz="quarter" idx="3"/>
          </p:nvPr>
        </p:nvSpPr>
        <p:spPr>
          <a:xfrm>
            <a:off x="2833688" y="6248400"/>
            <a:ext cx="6883399" cy="249238"/>
          </a:xfrm>
          <a:prstGeom prst="rect">
            <a:avLst/>
          </a:prstGeom>
        </p:spPr>
        <p:txBody>
          <a:bodyPr vert="horz" wrap="square" lIns="0" tIns="0" rIns="0" bIns="0" rtlCol="0" anchor="b"/>
          <a:lstStyle>
            <a:lvl1pPr algn="l">
              <a:defRPr sz="1400">
                <a:solidFill>
                  <a:schemeClr val="tx1"/>
                </a:solidFill>
              </a:defRPr>
            </a:lvl1pPr>
          </a:lstStyle>
          <a:p>
            <a:endParaRPr lang="fi-FI" dirty="0"/>
          </a:p>
        </p:txBody>
      </p:sp>
      <p:sp>
        <p:nvSpPr>
          <p:cNvPr id="4" name="Päivämäärän paikkamerkki 3">
            <a:extLst>
              <a:ext uri="{FF2B5EF4-FFF2-40B4-BE49-F238E27FC236}">
                <a16:creationId xmlns:a16="http://schemas.microsoft.com/office/drawing/2014/main" id="{6AFD38EF-DE63-7094-6857-B2DEB003A8D4}"/>
              </a:ext>
            </a:extLst>
          </p:cNvPr>
          <p:cNvSpPr>
            <a:spLocks noGrp="1"/>
          </p:cNvSpPr>
          <p:nvPr>
            <p:ph type="dt" sz="half" idx="2"/>
          </p:nvPr>
        </p:nvSpPr>
        <p:spPr>
          <a:xfrm>
            <a:off x="9717088" y="6248400"/>
            <a:ext cx="1210262" cy="249238"/>
          </a:xfrm>
          <a:prstGeom prst="rect">
            <a:avLst/>
          </a:prstGeom>
        </p:spPr>
        <p:txBody>
          <a:bodyPr vert="horz" wrap="square" lIns="0" tIns="0" rIns="0" bIns="0" rtlCol="0" anchor="b"/>
          <a:lstStyle>
            <a:lvl1pPr algn="r">
              <a:lnSpc>
                <a:spcPct val="100000"/>
              </a:lnSpc>
              <a:spcBef>
                <a:spcPts val="0"/>
              </a:spcBef>
              <a:defRPr sz="1400">
                <a:solidFill>
                  <a:schemeClr val="tx1"/>
                </a:solidFill>
              </a:defRPr>
            </a:lvl1pPr>
          </a:lstStyle>
          <a:p>
            <a:r>
              <a:rPr lang="fi-FI" noProof="0"/>
              <a:t>12.8.2025</a:t>
            </a:r>
            <a:endParaRPr lang="fi-FI" noProof="0" dirty="0"/>
          </a:p>
        </p:txBody>
      </p:sp>
      <p:sp>
        <p:nvSpPr>
          <p:cNvPr id="6" name="Dian numeron paikkamerkki 5">
            <a:extLst>
              <a:ext uri="{FF2B5EF4-FFF2-40B4-BE49-F238E27FC236}">
                <a16:creationId xmlns:a16="http://schemas.microsoft.com/office/drawing/2014/main" id="{2531B3E4-4FCB-622B-9B57-98A1684A766D}"/>
              </a:ext>
            </a:extLst>
          </p:cNvPr>
          <p:cNvSpPr>
            <a:spLocks noGrp="1"/>
          </p:cNvSpPr>
          <p:nvPr>
            <p:ph type="sldNum" sz="quarter" idx="4"/>
          </p:nvPr>
        </p:nvSpPr>
        <p:spPr>
          <a:xfrm>
            <a:off x="10927350" y="6248400"/>
            <a:ext cx="720000" cy="249238"/>
          </a:xfrm>
          <a:prstGeom prst="rect">
            <a:avLst/>
          </a:prstGeom>
        </p:spPr>
        <p:txBody>
          <a:bodyPr vert="horz" wrap="none" lIns="0" tIns="108000" rIns="0" bIns="0" rtlCol="0" anchor="b"/>
          <a:lstStyle>
            <a:lvl1pPr algn="r">
              <a:lnSpc>
                <a:spcPct val="100000"/>
              </a:lnSpc>
              <a:spcBef>
                <a:spcPts val="0"/>
              </a:spcBef>
              <a:defRPr sz="1400" b="1">
                <a:solidFill>
                  <a:schemeClr val="tx1"/>
                </a:solidFill>
                <a:latin typeface="+mj-lt"/>
              </a:defRPr>
            </a:lvl1pPr>
          </a:lstStyle>
          <a:p>
            <a:fld id="{A9494116-C6F5-466F-B5C1-BBB074CB17FC}" type="slidenum">
              <a:rPr lang="fi-FI" smtClean="0"/>
              <a:pPr/>
              <a:t>‹#›</a:t>
            </a:fld>
            <a:endParaRPr lang="fi-FI" dirty="0"/>
          </a:p>
        </p:txBody>
      </p:sp>
    </p:spTree>
    <p:extLst>
      <p:ext uri="{BB962C8B-B14F-4D97-AF65-F5344CB8AC3E}">
        <p14:creationId xmlns:p14="http://schemas.microsoft.com/office/powerpoint/2010/main" val="2669819506"/>
      </p:ext>
    </p:extLst>
  </p:cSld>
  <p:clrMap bg1="lt1" tx1="dk1" bg2="lt2" tx2="dk2" accent1="accent1" accent2="accent2" accent3="accent3" accent4="accent4" accent5="accent5" accent6="accent6" hlink="hlink" folHlink="folHlink"/>
  <p:sldLayoutIdLst>
    <p:sldLayoutId id="2147484241" r:id="rId1"/>
    <p:sldLayoutId id="2147484242" r:id="rId2"/>
    <p:sldLayoutId id="2147484243" r:id="rId3"/>
    <p:sldLayoutId id="2147484244" r:id="rId4"/>
    <p:sldLayoutId id="2147484245" r:id="rId5"/>
    <p:sldLayoutId id="2147484246" r:id="rId6"/>
    <p:sldLayoutId id="2147484247" r:id="rId7"/>
    <p:sldLayoutId id="2147484248" r:id="rId8"/>
    <p:sldLayoutId id="2147484249" r:id="rId9"/>
    <p:sldLayoutId id="2147484250" r:id="rId10"/>
    <p:sldLayoutId id="2147484251" r:id="rId11"/>
    <p:sldLayoutId id="2147484252" r:id="rId12"/>
    <p:sldLayoutId id="2147484253" r:id="rId13"/>
    <p:sldLayoutId id="2147484254" r:id="rId14"/>
    <p:sldLayoutId id="2147484255" r:id="rId15"/>
    <p:sldLayoutId id="2147484256" r:id="rId16"/>
    <p:sldLayoutId id="2147484257" r:id="rId17"/>
    <p:sldLayoutId id="2147484258" r:id="rId18"/>
    <p:sldLayoutId id="2147484259" r:id="rId19"/>
    <p:sldLayoutId id="2147484260" r:id="rId20"/>
    <p:sldLayoutId id="2147484261" r:id="rId21"/>
    <p:sldLayoutId id="2147484262" r:id="rId22"/>
    <p:sldLayoutId id="2147484263" r:id="rId23"/>
    <p:sldLayoutId id="2147484264" r:id="rId24"/>
    <p:sldLayoutId id="2147484265" r:id="rId25"/>
    <p:sldLayoutId id="2147484266" r:id="rId26"/>
    <p:sldLayoutId id="2147484267" r:id="rId27"/>
    <p:sldLayoutId id="2147484268" r:id="rId28"/>
    <p:sldLayoutId id="2147484269" r:id="rId29"/>
    <p:sldLayoutId id="2147484270" r:id="rId30"/>
    <p:sldLayoutId id="2147484271" r:id="rId31"/>
    <p:sldLayoutId id="2147484272" r:id="rId32"/>
    <p:sldLayoutId id="2147484273" r:id="rId33"/>
    <p:sldLayoutId id="2147484274" r:id="rId34"/>
    <p:sldLayoutId id="2147484275" r:id="rId35"/>
    <p:sldLayoutId id="2147484276" r:id="rId36"/>
    <p:sldLayoutId id="2147484277" r:id="rId37"/>
    <p:sldLayoutId id="2147484278" r:id="rId38"/>
    <p:sldLayoutId id="2147484279" r:id="rId39"/>
    <p:sldLayoutId id="2147484280" r:id="rId40"/>
    <p:sldLayoutId id="2147484281" r:id="rId41"/>
    <p:sldLayoutId id="2147484282" r:id="rId42"/>
    <p:sldLayoutId id="2147484283" r:id="rId43"/>
    <p:sldLayoutId id="2147484284" r:id="rId44"/>
    <p:sldLayoutId id="2147484285" r:id="rId45"/>
    <p:sldLayoutId id="2147484286" r:id="rId46"/>
    <p:sldLayoutId id="2147484287" r:id="rId47"/>
    <p:sldLayoutId id="2147484288" r:id="rId48"/>
    <p:sldLayoutId id="2147484289" r:id="rId49"/>
    <p:sldLayoutId id="2147484290" r:id="rId50"/>
    <p:sldLayoutId id="2147484291" r:id="rId51"/>
    <p:sldLayoutId id="2147484292" r:id="rId52"/>
    <p:sldLayoutId id="2147484293" r:id="rId53"/>
    <p:sldLayoutId id="2147484294" r:id="rId54"/>
    <p:sldLayoutId id="2147484295" r:id="rId55"/>
    <p:sldLayoutId id="2147484296" r:id="rId56"/>
    <p:sldLayoutId id="2147484297" r:id="rId57"/>
    <p:sldLayoutId id="2147484298" r:id="rId58"/>
    <p:sldLayoutId id="2147484299" r:id="rId59"/>
    <p:sldLayoutId id="2147484300" r:id="rId60"/>
    <p:sldLayoutId id="2147484301" r:id="rId61"/>
    <p:sldLayoutId id="2147484302" r:id="rId62"/>
    <p:sldLayoutId id="2147484303" r:id="rId63"/>
    <p:sldLayoutId id="2147484304" r:id="rId64"/>
    <p:sldLayoutId id="2147484305" r:id="rId65"/>
    <p:sldLayoutId id="2147484306" r:id="rId66"/>
    <p:sldLayoutId id="2147484307" r:id="rId67"/>
    <p:sldLayoutId id="2147484308" r:id="rId68"/>
    <p:sldLayoutId id="2147484309" r:id="rId69"/>
    <p:sldLayoutId id="2147484310" r:id="rId70"/>
    <p:sldLayoutId id="2147484311" r:id="rId71"/>
    <p:sldLayoutId id="2147484312" r:id="rId72"/>
    <p:sldLayoutId id="2147484313" r:id="rId73"/>
    <p:sldLayoutId id="2147484314" r:id="rId74"/>
    <p:sldLayoutId id="2147484315" r:id="rId75"/>
    <p:sldLayoutId id="2147484316" r:id="rId76"/>
    <p:sldLayoutId id="2147484317" r:id="rId77"/>
    <p:sldLayoutId id="2147484318" r:id="rId78"/>
    <p:sldLayoutId id="2147484319" r:id="rId79"/>
    <p:sldLayoutId id="2147484320" r:id="rId80"/>
    <p:sldLayoutId id="2147484321" r:id="rId81"/>
    <p:sldLayoutId id="2147484322" r:id="rId82"/>
    <p:sldLayoutId id="2147484323" r:id="rId83"/>
    <p:sldLayoutId id="2147484324" r:id="rId84"/>
    <p:sldLayoutId id="2147484325" r:id="rId85"/>
    <p:sldLayoutId id="2147484326" r:id="rId86"/>
    <p:sldLayoutId id="2147484327" r:id="rId87"/>
    <p:sldLayoutId id="2147484328" r:id="rId88"/>
    <p:sldLayoutId id="2147484329" r:id="rId89"/>
    <p:sldLayoutId id="2147484330" r:id="rId90"/>
    <p:sldLayoutId id="2147484331" r:id="rId91"/>
    <p:sldLayoutId id="2147484332" r:id="rId92"/>
    <p:sldLayoutId id="2147484333" r:id="rId93"/>
    <p:sldLayoutId id="2147484334" r:id="rId94"/>
    <p:sldLayoutId id="2147484335" r:id="rId95"/>
    <p:sldLayoutId id="2147484336" r:id="rId96"/>
    <p:sldLayoutId id="2147484337" r:id="rId97"/>
    <p:sldLayoutId id="2147484338" r:id="rId98"/>
    <p:sldLayoutId id="2147484339" r:id="rId99"/>
    <p:sldLayoutId id="2147484340" r:id="rId100"/>
    <p:sldLayoutId id="2147484341" r:id="rId101"/>
    <p:sldLayoutId id="2147484342" r:id="rId102"/>
  </p:sldLayoutIdLst>
  <p:hf sldNum="0" hdr="0" ftr="0"/>
  <p:txStyles>
    <p:titleStyle>
      <a:lvl1pPr algn="l" defTabSz="914400" rtl="0" eaLnBrk="1" latinLnBrk="0" hangingPunct="1">
        <a:lnSpc>
          <a:spcPct val="90000"/>
        </a:lnSpc>
        <a:spcBef>
          <a:spcPct val="0"/>
        </a:spcBef>
        <a:buNone/>
        <a:defRPr sz="4400" b="1" kern="1200">
          <a:solidFill>
            <a:schemeClr val="accent1"/>
          </a:solidFill>
          <a:latin typeface="+mj-lt"/>
          <a:ea typeface="+mj-ea"/>
          <a:cs typeface="+mj-cs"/>
        </a:defRPr>
      </a:lvl1pPr>
    </p:titleStyle>
    <p:bodyStyle>
      <a:lvl1pPr marL="234000" indent="-234000" algn="l" defTabSz="914400" rtl="0" eaLnBrk="1" latinLnBrk="0" hangingPunct="1">
        <a:lnSpc>
          <a:spcPct val="100000"/>
        </a:lnSpc>
        <a:spcBef>
          <a:spcPts val="600"/>
        </a:spcBef>
        <a:spcAft>
          <a:spcPts val="600"/>
        </a:spcAft>
        <a:buFont typeface="Arial" panose="020B0604020202020204" pitchFamily="34" charset="0"/>
        <a:buChar char="•"/>
        <a:defRPr sz="1800" kern="1200">
          <a:solidFill>
            <a:schemeClr val="tx1"/>
          </a:solidFill>
          <a:latin typeface="+mn-lt"/>
          <a:ea typeface="+mn-ea"/>
          <a:cs typeface="+mn-cs"/>
        </a:defRPr>
      </a:lvl1pPr>
      <a:lvl2pPr marL="447675" indent="-215900" algn="l" defTabSz="914400" rtl="0" eaLnBrk="1" latinLnBrk="0" hangingPunct="1">
        <a:lnSpc>
          <a:spcPct val="100000"/>
        </a:lnSpc>
        <a:spcBef>
          <a:spcPts val="0"/>
        </a:spcBef>
        <a:spcAft>
          <a:spcPts val="600"/>
        </a:spcAft>
        <a:buFont typeface="Arial" panose="020B0604020202020204" pitchFamily="34" charset="0"/>
        <a:buChar char="•"/>
        <a:defRPr sz="1800" kern="1200">
          <a:solidFill>
            <a:schemeClr val="tx1"/>
          </a:solidFill>
          <a:latin typeface="+mn-lt"/>
          <a:ea typeface="+mn-ea"/>
          <a:cs typeface="+mn-cs"/>
        </a:defRPr>
      </a:lvl2pPr>
      <a:lvl3pPr marL="625475" indent="-177800" algn="l" defTabSz="914400" rtl="0" eaLnBrk="1" latinLnBrk="0" hangingPunct="1">
        <a:lnSpc>
          <a:spcPct val="100000"/>
        </a:lnSpc>
        <a:spcBef>
          <a:spcPts val="0"/>
        </a:spcBef>
        <a:spcAft>
          <a:spcPts val="600"/>
        </a:spcAft>
        <a:buFont typeface="Arial" panose="020B0604020202020204" pitchFamily="34" charset="0"/>
        <a:buChar char="•"/>
        <a:defRPr sz="1600" kern="1200">
          <a:solidFill>
            <a:schemeClr val="tx1"/>
          </a:solidFill>
          <a:latin typeface="+mn-lt"/>
          <a:ea typeface="+mn-ea"/>
          <a:cs typeface="+mn-cs"/>
        </a:defRPr>
      </a:lvl3pPr>
      <a:lvl4pPr marL="808038" indent="-182563" algn="l" defTabSz="914400" rtl="0" eaLnBrk="1" latinLnBrk="0" hangingPunct="1">
        <a:lnSpc>
          <a:spcPct val="100000"/>
        </a:lnSpc>
        <a:spcBef>
          <a:spcPts val="0"/>
        </a:spcBef>
        <a:spcAft>
          <a:spcPts val="600"/>
        </a:spcAft>
        <a:buFont typeface="Arial" panose="020B0604020202020204" pitchFamily="34" charset="0"/>
        <a:buChar char="•"/>
        <a:defRPr sz="1600" kern="1200">
          <a:solidFill>
            <a:schemeClr val="tx1"/>
          </a:solidFill>
          <a:latin typeface="+mn-lt"/>
          <a:ea typeface="+mn-ea"/>
          <a:cs typeface="+mn-cs"/>
        </a:defRPr>
      </a:lvl4pPr>
      <a:lvl5pPr marL="985838" indent="-177800" algn="l" defTabSz="914400" rtl="0" eaLnBrk="1" latinLnBrk="0" hangingPunct="1">
        <a:lnSpc>
          <a:spcPct val="100000"/>
        </a:lnSpc>
        <a:spcBef>
          <a:spcPts val="0"/>
        </a:spcBef>
        <a:spcAft>
          <a:spcPts val="600"/>
        </a:spcAft>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userDrawn="1">
          <p15:clr>
            <a:srgbClr val="0000BF"/>
          </p15:clr>
        </p15:guide>
        <p15:guide id="2" pos="7680" userDrawn="1">
          <p15:clr>
            <a:srgbClr val="0000BF"/>
          </p15:clr>
        </p15:guide>
        <p15:guide id="3" pos="340" userDrawn="1">
          <p15:clr>
            <a:srgbClr val="0000BF"/>
          </p15:clr>
        </p15:guide>
        <p15:guide id="4" pos="1920" userDrawn="1">
          <p15:clr>
            <a:srgbClr val="0000BF"/>
          </p15:clr>
        </p15:guide>
        <p15:guide id="5" pos="2146" userDrawn="1">
          <p15:clr>
            <a:srgbClr val="0000BF"/>
          </p15:clr>
        </p15:guide>
        <p15:guide id="6" pos="3726" userDrawn="1">
          <p15:clr>
            <a:srgbClr val="0000BF"/>
          </p15:clr>
        </p15:guide>
        <p15:guide id="7" pos="3953" userDrawn="1">
          <p15:clr>
            <a:srgbClr val="0000BF"/>
          </p15:clr>
        </p15:guide>
        <p15:guide id="8" pos="5533" userDrawn="1">
          <p15:clr>
            <a:srgbClr val="0000BF"/>
          </p15:clr>
        </p15:guide>
        <p15:guide id="9" pos="5760" userDrawn="1">
          <p15:clr>
            <a:srgbClr val="0000BF"/>
          </p15:clr>
        </p15:guide>
        <p15:guide id="10" pos="7339" userDrawn="1">
          <p15:clr>
            <a:srgbClr val="0000BF"/>
          </p15:clr>
        </p15:guide>
        <p15:guide id="11" orient="horz" userDrawn="1">
          <p15:clr>
            <a:srgbClr val="0000BF"/>
          </p15:clr>
        </p15:guide>
        <p15:guide id="12" orient="horz" pos="4320" userDrawn="1">
          <p15:clr>
            <a:srgbClr val="0000BF"/>
          </p15:clr>
        </p15:guide>
        <p15:guide id="13" orient="horz" pos="340" userDrawn="1">
          <p15:clr>
            <a:srgbClr val="0000BF"/>
          </p15:clr>
        </p15:guide>
        <p15:guide id="14" orient="horz" pos="496" userDrawn="1">
          <p15:clr>
            <a:srgbClr val="0000BF"/>
          </p15:clr>
        </p15:guide>
        <p15:guide id="15" orient="horz" pos="652" userDrawn="1">
          <p15:clr>
            <a:srgbClr val="0000BF"/>
          </p15:clr>
        </p15:guide>
        <p15:guide id="16" orient="horz" pos="809" userDrawn="1">
          <p15:clr>
            <a:srgbClr val="0000BF"/>
          </p15:clr>
        </p15:guide>
        <p15:guide id="17" orient="horz" pos="965" userDrawn="1">
          <p15:clr>
            <a:srgbClr val="0000BF"/>
          </p15:clr>
        </p15:guide>
        <p15:guide id="18" orient="horz" pos="1122" userDrawn="1">
          <p15:clr>
            <a:srgbClr val="0000BF"/>
          </p15:clr>
        </p15:guide>
        <p15:guide id="19" orient="horz" pos="1278" userDrawn="1">
          <p15:clr>
            <a:srgbClr val="0000BF"/>
          </p15:clr>
        </p15:guide>
        <p15:guide id="20" orient="horz" pos="1434" userDrawn="1">
          <p15:clr>
            <a:srgbClr val="0000BF"/>
          </p15:clr>
        </p15:guide>
        <p15:guide id="21" orient="horz" pos="1591" userDrawn="1">
          <p15:clr>
            <a:srgbClr val="0000BF"/>
          </p15:clr>
        </p15:guide>
        <p15:guide id="22" orient="horz" pos="1747" userDrawn="1">
          <p15:clr>
            <a:srgbClr val="0000BF"/>
          </p15:clr>
        </p15:guide>
        <p15:guide id="23" orient="horz" pos="1903" userDrawn="1">
          <p15:clr>
            <a:srgbClr val="0000BF"/>
          </p15:clr>
        </p15:guide>
        <p15:guide id="24" orient="horz" pos="2060" userDrawn="1">
          <p15:clr>
            <a:srgbClr val="0000BF"/>
          </p15:clr>
        </p15:guide>
        <p15:guide id="25" orient="horz" pos="2216" userDrawn="1">
          <p15:clr>
            <a:srgbClr val="0000BF"/>
          </p15:clr>
        </p15:guide>
        <p15:guide id="26" orient="horz" pos="2373" userDrawn="1">
          <p15:clr>
            <a:srgbClr val="0000BF"/>
          </p15:clr>
        </p15:guide>
        <p15:guide id="27" orient="horz" pos="2529" userDrawn="1">
          <p15:clr>
            <a:srgbClr val="0000BF"/>
          </p15:clr>
        </p15:guide>
        <p15:guide id="28" orient="horz" pos="2685" userDrawn="1">
          <p15:clr>
            <a:srgbClr val="0000BF"/>
          </p15:clr>
        </p15:guide>
        <p15:guide id="29" orient="horz" pos="2842" userDrawn="1">
          <p15:clr>
            <a:srgbClr val="0000BF"/>
          </p15:clr>
        </p15:guide>
        <p15:guide id="30" orient="horz" pos="2998" userDrawn="1">
          <p15:clr>
            <a:srgbClr val="0000BF"/>
          </p15:clr>
        </p15:guide>
        <p15:guide id="31" orient="horz" pos="3154" userDrawn="1">
          <p15:clr>
            <a:srgbClr val="0000BF"/>
          </p15:clr>
        </p15:guide>
        <p15:guide id="32" orient="horz" pos="3311" userDrawn="1">
          <p15:clr>
            <a:srgbClr val="0000BF"/>
          </p15:clr>
        </p15:guide>
        <p15:guide id="33" orient="horz" pos="3467" userDrawn="1">
          <p15:clr>
            <a:srgbClr val="0000BF"/>
          </p15:clr>
        </p15:guide>
        <p15:guide id="34" orient="horz" pos="3624" userDrawn="1">
          <p15:clr>
            <a:srgbClr val="0000BF"/>
          </p15:clr>
        </p15:guide>
        <p15:guide id="35" orient="horz" pos="3780" userDrawn="1">
          <p15:clr>
            <a:srgbClr val="0000BF"/>
          </p15:clr>
        </p15:guide>
        <p15:guide id="36" orient="horz" pos="3936" userDrawn="1">
          <p15:clr>
            <a:srgbClr val="0000BF"/>
          </p15:clr>
        </p15:guide>
        <p15:guide id="37" orient="horz" pos="4093" userDrawn="1">
          <p15:clr>
            <a:srgbClr val="0000BF"/>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Otsikon paikkamerkki 1">
            <a:extLst>
              <a:ext uri="{FF2B5EF4-FFF2-40B4-BE49-F238E27FC236}">
                <a16:creationId xmlns:a16="http://schemas.microsoft.com/office/drawing/2014/main" id="{4301D00D-0022-8246-E2FF-83693B9091E4}"/>
              </a:ext>
            </a:extLst>
          </p:cNvPr>
          <p:cNvSpPr>
            <a:spLocks noGrp="1"/>
          </p:cNvSpPr>
          <p:nvPr>
            <p:ph type="title"/>
          </p:nvPr>
        </p:nvSpPr>
        <p:spPr>
          <a:xfrm>
            <a:off x="546099" y="539749"/>
            <a:ext cx="11104563" cy="992189"/>
          </a:xfrm>
          <a:prstGeom prst="rect">
            <a:avLst/>
          </a:prstGeom>
        </p:spPr>
        <p:txBody>
          <a:bodyPr vert="horz" lIns="0" tIns="0" rIns="0" bIns="0" rtlCol="0" anchor="t" anchorCtr="0">
            <a:noAutofit/>
          </a:body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Tekstin paikkamerkki 2">
            <a:extLst>
              <a:ext uri="{FF2B5EF4-FFF2-40B4-BE49-F238E27FC236}">
                <a16:creationId xmlns:a16="http://schemas.microsoft.com/office/drawing/2014/main" id="{FEC4DF06-E553-8F5B-6B25-6A84B0BD3AFE}"/>
              </a:ext>
            </a:extLst>
          </p:cNvPr>
          <p:cNvSpPr>
            <a:spLocks noGrp="1"/>
          </p:cNvSpPr>
          <p:nvPr>
            <p:ph type="body" idx="1"/>
          </p:nvPr>
        </p:nvSpPr>
        <p:spPr>
          <a:xfrm>
            <a:off x="546101" y="1531939"/>
            <a:ext cx="11104562" cy="4468812"/>
          </a:xfrm>
          <a:prstGeom prst="rect">
            <a:avLst/>
          </a:prstGeom>
        </p:spPr>
        <p:txBody>
          <a:bodyPr vert="horz" lIns="0" tIns="0" rIns="0" bIns="0" rtlCol="0">
            <a:noAutofit/>
          </a:body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5" name="Alatunnisteen paikkamerkki 4">
            <a:extLst>
              <a:ext uri="{FF2B5EF4-FFF2-40B4-BE49-F238E27FC236}">
                <a16:creationId xmlns:a16="http://schemas.microsoft.com/office/drawing/2014/main" id="{BD18B62B-D29F-6D98-9EB2-2C0ED7342FC1}"/>
              </a:ext>
            </a:extLst>
          </p:cNvPr>
          <p:cNvSpPr>
            <a:spLocks noGrp="1"/>
          </p:cNvSpPr>
          <p:nvPr>
            <p:ph type="ftr" sz="quarter" idx="3"/>
          </p:nvPr>
        </p:nvSpPr>
        <p:spPr>
          <a:xfrm>
            <a:off x="2833688" y="6248400"/>
            <a:ext cx="6883399" cy="249238"/>
          </a:xfrm>
          <a:prstGeom prst="rect">
            <a:avLst/>
          </a:prstGeom>
        </p:spPr>
        <p:txBody>
          <a:bodyPr vert="horz" wrap="square" lIns="0" tIns="0" rIns="0" bIns="0" rtlCol="0" anchor="b"/>
          <a:lstStyle>
            <a:lvl1pPr algn="l">
              <a:defRPr sz="1400">
                <a:solidFill>
                  <a:schemeClr val="tx1"/>
                </a:solidFill>
              </a:defRPr>
            </a:lvl1pPr>
          </a:lstStyle>
          <a:p>
            <a:endParaRPr lang="fi-FI" dirty="0"/>
          </a:p>
        </p:txBody>
      </p:sp>
      <p:sp>
        <p:nvSpPr>
          <p:cNvPr id="4" name="Päivämäärän paikkamerkki 3">
            <a:extLst>
              <a:ext uri="{FF2B5EF4-FFF2-40B4-BE49-F238E27FC236}">
                <a16:creationId xmlns:a16="http://schemas.microsoft.com/office/drawing/2014/main" id="{6AFD38EF-DE63-7094-6857-B2DEB003A8D4}"/>
              </a:ext>
            </a:extLst>
          </p:cNvPr>
          <p:cNvSpPr>
            <a:spLocks noGrp="1"/>
          </p:cNvSpPr>
          <p:nvPr>
            <p:ph type="dt" sz="half" idx="2"/>
          </p:nvPr>
        </p:nvSpPr>
        <p:spPr>
          <a:xfrm>
            <a:off x="9717088" y="6248400"/>
            <a:ext cx="1210262" cy="249238"/>
          </a:xfrm>
          <a:prstGeom prst="rect">
            <a:avLst/>
          </a:prstGeom>
        </p:spPr>
        <p:txBody>
          <a:bodyPr vert="horz" wrap="square" lIns="0" tIns="0" rIns="0" bIns="0" rtlCol="0" anchor="b"/>
          <a:lstStyle>
            <a:lvl1pPr algn="r">
              <a:lnSpc>
                <a:spcPct val="100000"/>
              </a:lnSpc>
              <a:spcBef>
                <a:spcPts val="0"/>
              </a:spcBef>
              <a:defRPr sz="1400">
                <a:solidFill>
                  <a:schemeClr val="tx1"/>
                </a:solidFill>
              </a:defRPr>
            </a:lvl1pPr>
          </a:lstStyle>
          <a:p>
            <a:r>
              <a:rPr lang="fi-FI" noProof="0"/>
              <a:t>12.8.2025</a:t>
            </a:r>
            <a:endParaRPr lang="fi-FI" noProof="0" dirty="0"/>
          </a:p>
        </p:txBody>
      </p:sp>
      <p:sp>
        <p:nvSpPr>
          <p:cNvPr id="6" name="Dian numeron paikkamerkki 5">
            <a:extLst>
              <a:ext uri="{FF2B5EF4-FFF2-40B4-BE49-F238E27FC236}">
                <a16:creationId xmlns:a16="http://schemas.microsoft.com/office/drawing/2014/main" id="{2531B3E4-4FCB-622B-9B57-98A1684A766D}"/>
              </a:ext>
            </a:extLst>
          </p:cNvPr>
          <p:cNvSpPr>
            <a:spLocks noGrp="1"/>
          </p:cNvSpPr>
          <p:nvPr>
            <p:ph type="sldNum" sz="quarter" idx="4"/>
          </p:nvPr>
        </p:nvSpPr>
        <p:spPr>
          <a:xfrm>
            <a:off x="10927350" y="6248400"/>
            <a:ext cx="720000" cy="249238"/>
          </a:xfrm>
          <a:prstGeom prst="rect">
            <a:avLst/>
          </a:prstGeom>
        </p:spPr>
        <p:txBody>
          <a:bodyPr vert="horz" wrap="none" lIns="0" tIns="108000" rIns="0" bIns="0" rtlCol="0" anchor="b"/>
          <a:lstStyle>
            <a:lvl1pPr algn="r">
              <a:lnSpc>
                <a:spcPct val="100000"/>
              </a:lnSpc>
              <a:spcBef>
                <a:spcPts val="0"/>
              </a:spcBef>
              <a:defRPr sz="1400" b="1">
                <a:solidFill>
                  <a:schemeClr val="tx1"/>
                </a:solidFill>
                <a:latin typeface="+mj-lt"/>
              </a:defRPr>
            </a:lvl1pPr>
          </a:lstStyle>
          <a:p>
            <a:fld id="{A9494116-C6F5-466F-B5C1-BBB074CB17FC}" type="slidenum">
              <a:rPr lang="fi-FI" smtClean="0"/>
              <a:pPr/>
              <a:t>‹#›</a:t>
            </a:fld>
            <a:endParaRPr lang="fi-FI" dirty="0"/>
          </a:p>
        </p:txBody>
      </p:sp>
    </p:spTree>
    <p:extLst>
      <p:ext uri="{BB962C8B-B14F-4D97-AF65-F5344CB8AC3E}">
        <p14:creationId xmlns:p14="http://schemas.microsoft.com/office/powerpoint/2010/main" val="2317192416"/>
      </p:ext>
    </p:extLst>
  </p:cSld>
  <p:clrMap bg1="lt1" tx1="dk1" bg2="lt2" tx2="dk2" accent1="accent1" accent2="accent2" accent3="accent3" accent4="accent4" accent5="accent5" accent6="accent6" hlink="hlink" folHlink="folHlink"/>
  <p:sldLayoutIdLst>
    <p:sldLayoutId id="2147484344" r:id="rId1"/>
    <p:sldLayoutId id="2147484345" r:id="rId2"/>
    <p:sldLayoutId id="2147484346" r:id="rId3"/>
    <p:sldLayoutId id="2147484347" r:id="rId4"/>
    <p:sldLayoutId id="2147484348" r:id="rId5"/>
    <p:sldLayoutId id="2147484349" r:id="rId6"/>
    <p:sldLayoutId id="2147484350" r:id="rId7"/>
    <p:sldLayoutId id="2147484351" r:id="rId8"/>
    <p:sldLayoutId id="2147484352" r:id="rId9"/>
    <p:sldLayoutId id="2147484353" r:id="rId10"/>
    <p:sldLayoutId id="2147484354" r:id="rId11"/>
    <p:sldLayoutId id="2147484355" r:id="rId12"/>
    <p:sldLayoutId id="2147484356" r:id="rId13"/>
    <p:sldLayoutId id="2147484357" r:id="rId14"/>
    <p:sldLayoutId id="2147484358" r:id="rId15"/>
    <p:sldLayoutId id="2147484359" r:id="rId16"/>
    <p:sldLayoutId id="2147484360" r:id="rId17"/>
    <p:sldLayoutId id="2147484361" r:id="rId18"/>
    <p:sldLayoutId id="2147484362" r:id="rId19"/>
    <p:sldLayoutId id="2147484363" r:id="rId20"/>
    <p:sldLayoutId id="2147484364" r:id="rId21"/>
    <p:sldLayoutId id="2147484365" r:id="rId22"/>
    <p:sldLayoutId id="2147484366" r:id="rId23"/>
    <p:sldLayoutId id="2147484367" r:id="rId24"/>
    <p:sldLayoutId id="2147484368" r:id="rId25"/>
    <p:sldLayoutId id="2147484369" r:id="rId26"/>
    <p:sldLayoutId id="2147484370" r:id="rId27"/>
    <p:sldLayoutId id="2147484371" r:id="rId28"/>
    <p:sldLayoutId id="2147484372" r:id="rId29"/>
    <p:sldLayoutId id="2147484373" r:id="rId30"/>
    <p:sldLayoutId id="2147484374" r:id="rId31"/>
    <p:sldLayoutId id="2147484375" r:id="rId32"/>
    <p:sldLayoutId id="2147484376" r:id="rId33"/>
    <p:sldLayoutId id="2147484377" r:id="rId34"/>
    <p:sldLayoutId id="2147484378" r:id="rId35"/>
    <p:sldLayoutId id="2147484379" r:id="rId36"/>
    <p:sldLayoutId id="2147484380" r:id="rId37"/>
    <p:sldLayoutId id="2147484381" r:id="rId38"/>
    <p:sldLayoutId id="2147484382" r:id="rId39"/>
    <p:sldLayoutId id="2147484383" r:id="rId40"/>
    <p:sldLayoutId id="2147484384" r:id="rId41"/>
    <p:sldLayoutId id="2147484385" r:id="rId42"/>
    <p:sldLayoutId id="2147484386" r:id="rId43"/>
    <p:sldLayoutId id="2147484387" r:id="rId44"/>
    <p:sldLayoutId id="2147484388" r:id="rId45"/>
    <p:sldLayoutId id="2147484389" r:id="rId46"/>
    <p:sldLayoutId id="2147484390" r:id="rId47"/>
    <p:sldLayoutId id="2147484391" r:id="rId48"/>
    <p:sldLayoutId id="2147484392" r:id="rId49"/>
    <p:sldLayoutId id="2147484393" r:id="rId50"/>
    <p:sldLayoutId id="2147484394" r:id="rId51"/>
    <p:sldLayoutId id="2147484395" r:id="rId52"/>
    <p:sldLayoutId id="2147484396" r:id="rId53"/>
    <p:sldLayoutId id="2147484397" r:id="rId54"/>
    <p:sldLayoutId id="2147484398" r:id="rId55"/>
    <p:sldLayoutId id="2147484399" r:id="rId56"/>
    <p:sldLayoutId id="2147484400" r:id="rId57"/>
    <p:sldLayoutId id="2147484401" r:id="rId58"/>
    <p:sldLayoutId id="2147484402" r:id="rId59"/>
    <p:sldLayoutId id="2147484403" r:id="rId60"/>
    <p:sldLayoutId id="2147484404" r:id="rId61"/>
    <p:sldLayoutId id="2147484405" r:id="rId62"/>
    <p:sldLayoutId id="2147484406" r:id="rId63"/>
    <p:sldLayoutId id="2147484407" r:id="rId64"/>
    <p:sldLayoutId id="2147484408" r:id="rId65"/>
    <p:sldLayoutId id="2147484409" r:id="rId66"/>
    <p:sldLayoutId id="2147484410" r:id="rId67"/>
    <p:sldLayoutId id="2147484411" r:id="rId68"/>
    <p:sldLayoutId id="2147484412" r:id="rId69"/>
    <p:sldLayoutId id="2147484413" r:id="rId70"/>
    <p:sldLayoutId id="2147484414" r:id="rId71"/>
    <p:sldLayoutId id="2147484415" r:id="rId72"/>
    <p:sldLayoutId id="2147484416" r:id="rId73"/>
    <p:sldLayoutId id="2147484417" r:id="rId74"/>
    <p:sldLayoutId id="2147484418" r:id="rId75"/>
    <p:sldLayoutId id="2147484419" r:id="rId76"/>
    <p:sldLayoutId id="2147484420" r:id="rId77"/>
    <p:sldLayoutId id="2147484421" r:id="rId78"/>
    <p:sldLayoutId id="2147484422" r:id="rId79"/>
    <p:sldLayoutId id="2147484423" r:id="rId80"/>
    <p:sldLayoutId id="2147484424" r:id="rId81"/>
    <p:sldLayoutId id="2147484425" r:id="rId82"/>
    <p:sldLayoutId id="2147484426" r:id="rId83"/>
    <p:sldLayoutId id="2147484427" r:id="rId84"/>
    <p:sldLayoutId id="2147484428" r:id="rId85"/>
    <p:sldLayoutId id="2147484429" r:id="rId86"/>
    <p:sldLayoutId id="2147484430" r:id="rId87"/>
    <p:sldLayoutId id="2147484431" r:id="rId88"/>
    <p:sldLayoutId id="2147484432" r:id="rId89"/>
    <p:sldLayoutId id="2147484433" r:id="rId90"/>
    <p:sldLayoutId id="2147484434" r:id="rId91"/>
    <p:sldLayoutId id="2147484435" r:id="rId92"/>
    <p:sldLayoutId id="2147484436" r:id="rId93"/>
    <p:sldLayoutId id="2147484437" r:id="rId94"/>
    <p:sldLayoutId id="2147484438" r:id="rId95"/>
    <p:sldLayoutId id="2147484439" r:id="rId96"/>
    <p:sldLayoutId id="2147484440" r:id="rId97"/>
    <p:sldLayoutId id="2147484441" r:id="rId98"/>
    <p:sldLayoutId id="2147484442" r:id="rId99"/>
    <p:sldLayoutId id="2147484443" r:id="rId100"/>
    <p:sldLayoutId id="2147484444" r:id="rId101"/>
    <p:sldLayoutId id="2147484445" r:id="rId102"/>
  </p:sldLayoutIdLst>
  <p:hf sldNum="0" hdr="0" ftr="0"/>
  <p:txStyles>
    <p:titleStyle>
      <a:lvl1pPr algn="l" defTabSz="914400" rtl="0" eaLnBrk="1" latinLnBrk="0" hangingPunct="1">
        <a:lnSpc>
          <a:spcPct val="90000"/>
        </a:lnSpc>
        <a:spcBef>
          <a:spcPct val="0"/>
        </a:spcBef>
        <a:buNone/>
        <a:defRPr sz="4400" b="1" kern="1200">
          <a:solidFill>
            <a:schemeClr val="tx1"/>
          </a:solidFill>
          <a:latin typeface="+mj-lt"/>
          <a:ea typeface="+mj-ea"/>
          <a:cs typeface="+mj-cs"/>
        </a:defRPr>
      </a:lvl1pPr>
    </p:titleStyle>
    <p:bodyStyle>
      <a:lvl1pPr marL="234000" indent="-234000" algn="l" defTabSz="914400" rtl="0" eaLnBrk="1" latinLnBrk="0" hangingPunct="1">
        <a:lnSpc>
          <a:spcPct val="100000"/>
        </a:lnSpc>
        <a:spcBef>
          <a:spcPts val="600"/>
        </a:spcBef>
        <a:spcAft>
          <a:spcPts val="600"/>
        </a:spcAft>
        <a:buFont typeface="Arial" panose="020B0604020202020204" pitchFamily="34" charset="0"/>
        <a:buChar char="•"/>
        <a:defRPr sz="1800" kern="1200">
          <a:solidFill>
            <a:schemeClr val="tx1"/>
          </a:solidFill>
          <a:latin typeface="+mn-lt"/>
          <a:ea typeface="+mn-ea"/>
          <a:cs typeface="+mn-cs"/>
        </a:defRPr>
      </a:lvl1pPr>
      <a:lvl2pPr marL="447675" indent="-215900" algn="l" defTabSz="914400" rtl="0" eaLnBrk="1" latinLnBrk="0" hangingPunct="1">
        <a:lnSpc>
          <a:spcPct val="100000"/>
        </a:lnSpc>
        <a:spcBef>
          <a:spcPts val="0"/>
        </a:spcBef>
        <a:spcAft>
          <a:spcPts val="600"/>
        </a:spcAft>
        <a:buFont typeface="Arial" panose="020B0604020202020204" pitchFamily="34" charset="0"/>
        <a:buChar char="•"/>
        <a:defRPr sz="1800" kern="1200">
          <a:solidFill>
            <a:schemeClr val="tx1"/>
          </a:solidFill>
          <a:latin typeface="+mn-lt"/>
          <a:ea typeface="+mn-ea"/>
          <a:cs typeface="+mn-cs"/>
        </a:defRPr>
      </a:lvl2pPr>
      <a:lvl3pPr marL="625475" indent="-177800" algn="l" defTabSz="914400" rtl="0" eaLnBrk="1" latinLnBrk="0" hangingPunct="1">
        <a:lnSpc>
          <a:spcPct val="100000"/>
        </a:lnSpc>
        <a:spcBef>
          <a:spcPts val="0"/>
        </a:spcBef>
        <a:spcAft>
          <a:spcPts val="600"/>
        </a:spcAft>
        <a:buFont typeface="Arial" panose="020B0604020202020204" pitchFamily="34" charset="0"/>
        <a:buChar char="•"/>
        <a:defRPr sz="1600" kern="1200">
          <a:solidFill>
            <a:schemeClr val="tx1"/>
          </a:solidFill>
          <a:latin typeface="+mn-lt"/>
          <a:ea typeface="+mn-ea"/>
          <a:cs typeface="+mn-cs"/>
        </a:defRPr>
      </a:lvl3pPr>
      <a:lvl4pPr marL="808038" indent="-182563" algn="l" defTabSz="914400" rtl="0" eaLnBrk="1" latinLnBrk="0" hangingPunct="1">
        <a:lnSpc>
          <a:spcPct val="100000"/>
        </a:lnSpc>
        <a:spcBef>
          <a:spcPts val="0"/>
        </a:spcBef>
        <a:spcAft>
          <a:spcPts val="600"/>
        </a:spcAft>
        <a:buFont typeface="Arial" panose="020B0604020202020204" pitchFamily="34" charset="0"/>
        <a:buChar char="•"/>
        <a:defRPr sz="1600" kern="1200">
          <a:solidFill>
            <a:schemeClr val="tx1"/>
          </a:solidFill>
          <a:latin typeface="+mn-lt"/>
          <a:ea typeface="+mn-ea"/>
          <a:cs typeface="+mn-cs"/>
        </a:defRPr>
      </a:lvl4pPr>
      <a:lvl5pPr marL="985838" indent="-177800" algn="l" defTabSz="914400" rtl="0" eaLnBrk="1" latinLnBrk="0" hangingPunct="1">
        <a:lnSpc>
          <a:spcPct val="100000"/>
        </a:lnSpc>
        <a:spcBef>
          <a:spcPts val="0"/>
        </a:spcBef>
        <a:spcAft>
          <a:spcPts val="600"/>
        </a:spcAft>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userDrawn="1">
          <p15:clr>
            <a:srgbClr val="0000BF"/>
          </p15:clr>
        </p15:guide>
        <p15:guide id="2" pos="7680" userDrawn="1">
          <p15:clr>
            <a:srgbClr val="0000BF"/>
          </p15:clr>
        </p15:guide>
        <p15:guide id="3" pos="340" userDrawn="1">
          <p15:clr>
            <a:srgbClr val="0000BF"/>
          </p15:clr>
        </p15:guide>
        <p15:guide id="4" pos="1920" userDrawn="1">
          <p15:clr>
            <a:srgbClr val="0000BF"/>
          </p15:clr>
        </p15:guide>
        <p15:guide id="5" pos="2146" userDrawn="1">
          <p15:clr>
            <a:srgbClr val="0000BF"/>
          </p15:clr>
        </p15:guide>
        <p15:guide id="6" pos="3726" userDrawn="1">
          <p15:clr>
            <a:srgbClr val="0000BF"/>
          </p15:clr>
        </p15:guide>
        <p15:guide id="7" pos="3953" userDrawn="1">
          <p15:clr>
            <a:srgbClr val="0000BF"/>
          </p15:clr>
        </p15:guide>
        <p15:guide id="8" pos="5533" userDrawn="1">
          <p15:clr>
            <a:srgbClr val="0000BF"/>
          </p15:clr>
        </p15:guide>
        <p15:guide id="9" pos="5760" userDrawn="1">
          <p15:clr>
            <a:srgbClr val="0000BF"/>
          </p15:clr>
        </p15:guide>
        <p15:guide id="10" pos="7339" userDrawn="1">
          <p15:clr>
            <a:srgbClr val="0000BF"/>
          </p15:clr>
        </p15:guide>
        <p15:guide id="11" orient="horz" userDrawn="1">
          <p15:clr>
            <a:srgbClr val="0000BF"/>
          </p15:clr>
        </p15:guide>
        <p15:guide id="12" orient="horz" pos="4320" userDrawn="1">
          <p15:clr>
            <a:srgbClr val="0000BF"/>
          </p15:clr>
        </p15:guide>
        <p15:guide id="13" orient="horz" pos="340" userDrawn="1">
          <p15:clr>
            <a:srgbClr val="0000BF"/>
          </p15:clr>
        </p15:guide>
        <p15:guide id="14" orient="horz" pos="496" userDrawn="1">
          <p15:clr>
            <a:srgbClr val="0000BF"/>
          </p15:clr>
        </p15:guide>
        <p15:guide id="15" orient="horz" pos="652" userDrawn="1">
          <p15:clr>
            <a:srgbClr val="0000BF"/>
          </p15:clr>
        </p15:guide>
        <p15:guide id="16" orient="horz" pos="809" userDrawn="1">
          <p15:clr>
            <a:srgbClr val="0000BF"/>
          </p15:clr>
        </p15:guide>
        <p15:guide id="17" orient="horz" pos="965" userDrawn="1">
          <p15:clr>
            <a:srgbClr val="0000BF"/>
          </p15:clr>
        </p15:guide>
        <p15:guide id="18" orient="horz" pos="1122" userDrawn="1">
          <p15:clr>
            <a:srgbClr val="0000BF"/>
          </p15:clr>
        </p15:guide>
        <p15:guide id="19" orient="horz" pos="1278" userDrawn="1">
          <p15:clr>
            <a:srgbClr val="0000BF"/>
          </p15:clr>
        </p15:guide>
        <p15:guide id="20" orient="horz" pos="1434" userDrawn="1">
          <p15:clr>
            <a:srgbClr val="0000BF"/>
          </p15:clr>
        </p15:guide>
        <p15:guide id="21" orient="horz" pos="1591" userDrawn="1">
          <p15:clr>
            <a:srgbClr val="0000BF"/>
          </p15:clr>
        </p15:guide>
        <p15:guide id="22" orient="horz" pos="1747" userDrawn="1">
          <p15:clr>
            <a:srgbClr val="0000BF"/>
          </p15:clr>
        </p15:guide>
        <p15:guide id="23" orient="horz" pos="1903" userDrawn="1">
          <p15:clr>
            <a:srgbClr val="0000BF"/>
          </p15:clr>
        </p15:guide>
        <p15:guide id="24" orient="horz" pos="2060" userDrawn="1">
          <p15:clr>
            <a:srgbClr val="0000BF"/>
          </p15:clr>
        </p15:guide>
        <p15:guide id="25" orient="horz" pos="2216" userDrawn="1">
          <p15:clr>
            <a:srgbClr val="0000BF"/>
          </p15:clr>
        </p15:guide>
        <p15:guide id="26" orient="horz" pos="2373" userDrawn="1">
          <p15:clr>
            <a:srgbClr val="0000BF"/>
          </p15:clr>
        </p15:guide>
        <p15:guide id="27" orient="horz" pos="2529" userDrawn="1">
          <p15:clr>
            <a:srgbClr val="0000BF"/>
          </p15:clr>
        </p15:guide>
        <p15:guide id="28" orient="horz" pos="2685" userDrawn="1">
          <p15:clr>
            <a:srgbClr val="0000BF"/>
          </p15:clr>
        </p15:guide>
        <p15:guide id="29" orient="horz" pos="2842" userDrawn="1">
          <p15:clr>
            <a:srgbClr val="0000BF"/>
          </p15:clr>
        </p15:guide>
        <p15:guide id="30" orient="horz" pos="2998" userDrawn="1">
          <p15:clr>
            <a:srgbClr val="0000BF"/>
          </p15:clr>
        </p15:guide>
        <p15:guide id="31" orient="horz" pos="3154" userDrawn="1">
          <p15:clr>
            <a:srgbClr val="0000BF"/>
          </p15:clr>
        </p15:guide>
        <p15:guide id="32" orient="horz" pos="3311" userDrawn="1">
          <p15:clr>
            <a:srgbClr val="0000BF"/>
          </p15:clr>
        </p15:guide>
        <p15:guide id="33" orient="horz" pos="3467" userDrawn="1">
          <p15:clr>
            <a:srgbClr val="0000BF"/>
          </p15:clr>
        </p15:guide>
        <p15:guide id="34" orient="horz" pos="3624" userDrawn="1">
          <p15:clr>
            <a:srgbClr val="0000BF"/>
          </p15:clr>
        </p15:guide>
        <p15:guide id="35" orient="horz" pos="3780" userDrawn="1">
          <p15:clr>
            <a:srgbClr val="0000BF"/>
          </p15:clr>
        </p15:guide>
        <p15:guide id="36" orient="horz" pos="3936" userDrawn="1">
          <p15:clr>
            <a:srgbClr val="0000BF"/>
          </p15:clr>
        </p15:guide>
        <p15:guide id="37" orient="horz" pos="4093" userDrawn="1">
          <p15:clr>
            <a:srgbClr val="0000BF"/>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Otsikon paikkamerkki 1">
            <a:extLst>
              <a:ext uri="{FF2B5EF4-FFF2-40B4-BE49-F238E27FC236}">
                <a16:creationId xmlns:a16="http://schemas.microsoft.com/office/drawing/2014/main" id="{4301D00D-0022-8246-E2FF-83693B9091E4}"/>
              </a:ext>
            </a:extLst>
          </p:cNvPr>
          <p:cNvSpPr>
            <a:spLocks noGrp="1"/>
          </p:cNvSpPr>
          <p:nvPr>
            <p:ph type="title"/>
          </p:nvPr>
        </p:nvSpPr>
        <p:spPr>
          <a:xfrm>
            <a:off x="546099" y="539749"/>
            <a:ext cx="11104563" cy="992189"/>
          </a:xfrm>
          <a:prstGeom prst="rect">
            <a:avLst/>
          </a:prstGeom>
        </p:spPr>
        <p:txBody>
          <a:bodyPr vert="horz" lIns="0" tIns="0" rIns="0" bIns="0" rtlCol="0" anchor="t" anchorCtr="0">
            <a:noAutofit/>
          </a:body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Tekstin paikkamerkki 2">
            <a:extLst>
              <a:ext uri="{FF2B5EF4-FFF2-40B4-BE49-F238E27FC236}">
                <a16:creationId xmlns:a16="http://schemas.microsoft.com/office/drawing/2014/main" id="{FEC4DF06-E553-8F5B-6B25-6A84B0BD3AFE}"/>
              </a:ext>
            </a:extLst>
          </p:cNvPr>
          <p:cNvSpPr>
            <a:spLocks noGrp="1"/>
          </p:cNvSpPr>
          <p:nvPr>
            <p:ph type="body" idx="1"/>
          </p:nvPr>
        </p:nvSpPr>
        <p:spPr>
          <a:xfrm>
            <a:off x="546101" y="1531939"/>
            <a:ext cx="11104562" cy="4468812"/>
          </a:xfrm>
          <a:prstGeom prst="rect">
            <a:avLst/>
          </a:prstGeom>
        </p:spPr>
        <p:txBody>
          <a:bodyPr vert="horz" lIns="0" tIns="0" rIns="0" bIns="0" rtlCol="0">
            <a:noAutofit/>
          </a:body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5" name="Alatunnisteen paikkamerkki 4">
            <a:extLst>
              <a:ext uri="{FF2B5EF4-FFF2-40B4-BE49-F238E27FC236}">
                <a16:creationId xmlns:a16="http://schemas.microsoft.com/office/drawing/2014/main" id="{BD18B62B-D29F-6D98-9EB2-2C0ED7342FC1}"/>
              </a:ext>
            </a:extLst>
          </p:cNvPr>
          <p:cNvSpPr>
            <a:spLocks noGrp="1"/>
          </p:cNvSpPr>
          <p:nvPr>
            <p:ph type="ftr" sz="quarter" idx="3"/>
          </p:nvPr>
        </p:nvSpPr>
        <p:spPr>
          <a:xfrm>
            <a:off x="2833688" y="6248400"/>
            <a:ext cx="6883399" cy="249238"/>
          </a:xfrm>
          <a:prstGeom prst="rect">
            <a:avLst/>
          </a:prstGeom>
        </p:spPr>
        <p:txBody>
          <a:bodyPr vert="horz" wrap="square" lIns="0" tIns="0" rIns="0" bIns="0" rtlCol="0" anchor="b"/>
          <a:lstStyle>
            <a:lvl1pPr algn="l">
              <a:defRPr sz="1400">
                <a:solidFill>
                  <a:schemeClr val="tx1"/>
                </a:solidFill>
              </a:defRPr>
            </a:lvl1pPr>
          </a:lstStyle>
          <a:p>
            <a:endParaRPr lang="fi-FI" dirty="0"/>
          </a:p>
        </p:txBody>
      </p:sp>
      <p:sp>
        <p:nvSpPr>
          <p:cNvPr id="4" name="Päivämäärän paikkamerkki 3">
            <a:extLst>
              <a:ext uri="{FF2B5EF4-FFF2-40B4-BE49-F238E27FC236}">
                <a16:creationId xmlns:a16="http://schemas.microsoft.com/office/drawing/2014/main" id="{6AFD38EF-DE63-7094-6857-B2DEB003A8D4}"/>
              </a:ext>
            </a:extLst>
          </p:cNvPr>
          <p:cNvSpPr>
            <a:spLocks noGrp="1"/>
          </p:cNvSpPr>
          <p:nvPr>
            <p:ph type="dt" sz="half" idx="2"/>
          </p:nvPr>
        </p:nvSpPr>
        <p:spPr>
          <a:xfrm>
            <a:off x="9717088" y="6248400"/>
            <a:ext cx="1210262" cy="249238"/>
          </a:xfrm>
          <a:prstGeom prst="rect">
            <a:avLst/>
          </a:prstGeom>
        </p:spPr>
        <p:txBody>
          <a:bodyPr vert="horz" wrap="square" lIns="0" tIns="0" rIns="0" bIns="0" rtlCol="0" anchor="b"/>
          <a:lstStyle>
            <a:lvl1pPr algn="r">
              <a:lnSpc>
                <a:spcPct val="100000"/>
              </a:lnSpc>
              <a:spcBef>
                <a:spcPts val="0"/>
              </a:spcBef>
              <a:defRPr sz="1400">
                <a:solidFill>
                  <a:schemeClr val="tx1"/>
                </a:solidFill>
              </a:defRPr>
            </a:lvl1pPr>
          </a:lstStyle>
          <a:p>
            <a:r>
              <a:rPr lang="fi-FI" noProof="0"/>
              <a:t>12.8.2025</a:t>
            </a:r>
            <a:endParaRPr lang="fi-FI" noProof="0" dirty="0"/>
          </a:p>
        </p:txBody>
      </p:sp>
      <p:sp>
        <p:nvSpPr>
          <p:cNvPr id="6" name="Dian numeron paikkamerkki 5">
            <a:extLst>
              <a:ext uri="{FF2B5EF4-FFF2-40B4-BE49-F238E27FC236}">
                <a16:creationId xmlns:a16="http://schemas.microsoft.com/office/drawing/2014/main" id="{2531B3E4-4FCB-622B-9B57-98A1684A766D}"/>
              </a:ext>
            </a:extLst>
          </p:cNvPr>
          <p:cNvSpPr>
            <a:spLocks noGrp="1"/>
          </p:cNvSpPr>
          <p:nvPr>
            <p:ph type="sldNum" sz="quarter" idx="4"/>
          </p:nvPr>
        </p:nvSpPr>
        <p:spPr>
          <a:xfrm>
            <a:off x="10927350" y="6248400"/>
            <a:ext cx="720000" cy="249238"/>
          </a:xfrm>
          <a:prstGeom prst="rect">
            <a:avLst/>
          </a:prstGeom>
        </p:spPr>
        <p:txBody>
          <a:bodyPr vert="horz" wrap="none" lIns="0" tIns="108000" rIns="0" bIns="0" rtlCol="0" anchor="b"/>
          <a:lstStyle>
            <a:lvl1pPr algn="r">
              <a:lnSpc>
                <a:spcPct val="100000"/>
              </a:lnSpc>
              <a:spcBef>
                <a:spcPts val="0"/>
              </a:spcBef>
              <a:defRPr sz="1400" b="1">
                <a:solidFill>
                  <a:schemeClr val="tx1"/>
                </a:solidFill>
                <a:latin typeface="+mj-lt"/>
              </a:defRPr>
            </a:lvl1pPr>
          </a:lstStyle>
          <a:p>
            <a:fld id="{A9494116-C6F5-466F-B5C1-BBB074CB17FC}" type="slidenum">
              <a:rPr lang="fi-FI" smtClean="0"/>
              <a:pPr/>
              <a:t>‹#›</a:t>
            </a:fld>
            <a:endParaRPr lang="fi-FI" dirty="0"/>
          </a:p>
        </p:txBody>
      </p:sp>
    </p:spTree>
    <p:extLst>
      <p:ext uri="{BB962C8B-B14F-4D97-AF65-F5344CB8AC3E}">
        <p14:creationId xmlns:p14="http://schemas.microsoft.com/office/powerpoint/2010/main" val="974106312"/>
      </p:ext>
    </p:extLst>
  </p:cSld>
  <p:clrMap bg1="lt1" tx1="dk1" bg2="lt2" tx2="dk2" accent1="accent1" accent2="accent2" accent3="accent3" accent4="accent4" accent5="accent5" accent6="accent6" hlink="hlink" folHlink="folHlink"/>
  <p:sldLayoutIdLst>
    <p:sldLayoutId id="2147484653" r:id="rId1"/>
    <p:sldLayoutId id="2147484654" r:id="rId2"/>
    <p:sldLayoutId id="2147484655" r:id="rId3"/>
    <p:sldLayoutId id="2147484656" r:id="rId4"/>
    <p:sldLayoutId id="2147484657" r:id="rId5"/>
    <p:sldLayoutId id="2147484658" r:id="rId6"/>
    <p:sldLayoutId id="2147484659" r:id="rId7"/>
    <p:sldLayoutId id="2147484660" r:id="rId8"/>
    <p:sldLayoutId id="2147484661" r:id="rId9"/>
    <p:sldLayoutId id="2147484662" r:id="rId10"/>
    <p:sldLayoutId id="2147484663" r:id="rId11"/>
    <p:sldLayoutId id="2147484664" r:id="rId12"/>
    <p:sldLayoutId id="2147484665" r:id="rId13"/>
    <p:sldLayoutId id="2147484666" r:id="rId14"/>
    <p:sldLayoutId id="2147484667" r:id="rId15"/>
    <p:sldLayoutId id="2147484668" r:id="rId16"/>
    <p:sldLayoutId id="2147484669" r:id="rId17"/>
    <p:sldLayoutId id="2147484670" r:id="rId18"/>
    <p:sldLayoutId id="2147484671" r:id="rId19"/>
    <p:sldLayoutId id="2147484672" r:id="rId20"/>
    <p:sldLayoutId id="2147484673" r:id="rId21"/>
    <p:sldLayoutId id="2147484674" r:id="rId22"/>
    <p:sldLayoutId id="2147484675" r:id="rId23"/>
    <p:sldLayoutId id="2147484676" r:id="rId24"/>
    <p:sldLayoutId id="2147484677" r:id="rId25"/>
    <p:sldLayoutId id="2147484678" r:id="rId26"/>
    <p:sldLayoutId id="2147484679" r:id="rId27"/>
    <p:sldLayoutId id="2147484680" r:id="rId28"/>
    <p:sldLayoutId id="2147484681" r:id="rId29"/>
    <p:sldLayoutId id="2147484682" r:id="rId30"/>
    <p:sldLayoutId id="2147484683" r:id="rId31"/>
    <p:sldLayoutId id="2147484684" r:id="rId32"/>
    <p:sldLayoutId id="2147484685" r:id="rId33"/>
    <p:sldLayoutId id="2147484686" r:id="rId34"/>
    <p:sldLayoutId id="2147484687" r:id="rId35"/>
    <p:sldLayoutId id="2147484688" r:id="rId36"/>
    <p:sldLayoutId id="2147484689" r:id="rId37"/>
    <p:sldLayoutId id="2147484690" r:id="rId38"/>
    <p:sldLayoutId id="2147484691" r:id="rId39"/>
    <p:sldLayoutId id="2147484692" r:id="rId40"/>
    <p:sldLayoutId id="2147484693" r:id="rId41"/>
    <p:sldLayoutId id="2147484694" r:id="rId42"/>
    <p:sldLayoutId id="2147484695" r:id="rId43"/>
    <p:sldLayoutId id="2147484696" r:id="rId44"/>
    <p:sldLayoutId id="2147484697" r:id="rId45"/>
    <p:sldLayoutId id="2147484698" r:id="rId46"/>
    <p:sldLayoutId id="2147484699" r:id="rId47"/>
    <p:sldLayoutId id="2147484700" r:id="rId48"/>
    <p:sldLayoutId id="2147484701" r:id="rId49"/>
    <p:sldLayoutId id="2147484702" r:id="rId50"/>
    <p:sldLayoutId id="2147484703" r:id="rId51"/>
    <p:sldLayoutId id="2147484704" r:id="rId52"/>
    <p:sldLayoutId id="2147484705" r:id="rId53"/>
    <p:sldLayoutId id="2147484706" r:id="rId54"/>
    <p:sldLayoutId id="2147484707" r:id="rId55"/>
    <p:sldLayoutId id="2147484708" r:id="rId56"/>
    <p:sldLayoutId id="2147484709" r:id="rId57"/>
    <p:sldLayoutId id="2147484710" r:id="rId58"/>
    <p:sldLayoutId id="2147484711" r:id="rId59"/>
    <p:sldLayoutId id="2147484712" r:id="rId60"/>
    <p:sldLayoutId id="2147484713" r:id="rId61"/>
    <p:sldLayoutId id="2147484714" r:id="rId62"/>
    <p:sldLayoutId id="2147484715" r:id="rId63"/>
    <p:sldLayoutId id="2147484716" r:id="rId64"/>
    <p:sldLayoutId id="2147484717" r:id="rId65"/>
    <p:sldLayoutId id="2147484718" r:id="rId66"/>
    <p:sldLayoutId id="2147484719" r:id="rId67"/>
    <p:sldLayoutId id="2147484720" r:id="rId68"/>
    <p:sldLayoutId id="2147484721" r:id="rId69"/>
    <p:sldLayoutId id="2147484722" r:id="rId70"/>
    <p:sldLayoutId id="2147484723" r:id="rId71"/>
    <p:sldLayoutId id="2147484724" r:id="rId72"/>
    <p:sldLayoutId id="2147484725" r:id="rId73"/>
    <p:sldLayoutId id="2147484726" r:id="rId74"/>
    <p:sldLayoutId id="2147484727" r:id="rId75"/>
    <p:sldLayoutId id="2147484728" r:id="rId76"/>
    <p:sldLayoutId id="2147484729" r:id="rId77"/>
    <p:sldLayoutId id="2147484730" r:id="rId78"/>
    <p:sldLayoutId id="2147484731" r:id="rId79"/>
    <p:sldLayoutId id="2147484732" r:id="rId80"/>
    <p:sldLayoutId id="2147484733" r:id="rId81"/>
    <p:sldLayoutId id="2147484734" r:id="rId82"/>
    <p:sldLayoutId id="2147484735" r:id="rId83"/>
    <p:sldLayoutId id="2147484736" r:id="rId84"/>
    <p:sldLayoutId id="2147484737" r:id="rId85"/>
    <p:sldLayoutId id="2147484738" r:id="rId86"/>
    <p:sldLayoutId id="2147484739" r:id="rId87"/>
    <p:sldLayoutId id="2147484740" r:id="rId88"/>
    <p:sldLayoutId id="2147484741" r:id="rId89"/>
    <p:sldLayoutId id="2147484742" r:id="rId90"/>
    <p:sldLayoutId id="2147484743" r:id="rId91"/>
    <p:sldLayoutId id="2147484744" r:id="rId92"/>
    <p:sldLayoutId id="2147484745" r:id="rId93"/>
    <p:sldLayoutId id="2147484746" r:id="rId94"/>
    <p:sldLayoutId id="2147484747" r:id="rId95"/>
    <p:sldLayoutId id="2147484748" r:id="rId96"/>
    <p:sldLayoutId id="2147484749" r:id="rId97"/>
    <p:sldLayoutId id="2147484750" r:id="rId98"/>
    <p:sldLayoutId id="2147484751" r:id="rId99"/>
    <p:sldLayoutId id="2147484752" r:id="rId100"/>
    <p:sldLayoutId id="2147484753" r:id="rId101"/>
    <p:sldLayoutId id="2147484754" r:id="rId102"/>
  </p:sldLayoutIdLst>
  <p:hf sldNum="0" hdr="0" ftr="0"/>
  <p:txStyles>
    <p:titleStyle>
      <a:lvl1pPr algn="l" defTabSz="914400" rtl="0" eaLnBrk="1" latinLnBrk="0" hangingPunct="1">
        <a:lnSpc>
          <a:spcPct val="90000"/>
        </a:lnSpc>
        <a:spcBef>
          <a:spcPct val="0"/>
        </a:spcBef>
        <a:buNone/>
        <a:defRPr sz="4400" b="1" kern="1200">
          <a:solidFill>
            <a:schemeClr val="accent3"/>
          </a:solidFill>
          <a:latin typeface="+mj-lt"/>
          <a:ea typeface="+mj-ea"/>
          <a:cs typeface="+mj-cs"/>
        </a:defRPr>
      </a:lvl1pPr>
    </p:titleStyle>
    <p:bodyStyle>
      <a:lvl1pPr marL="234000" indent="-234000" algn="l" defTabSz="914400" rtl="0" eaLnBrk="1" latinLnBrk="0" hangingPunct="1">
        <a:lnSpc>
          <a:spcPct val="100000"/>
        </a:lnSpc>
        <a:spcBef>
          <a:spcPts val="600"/>
        </a:spcBef>
        <a:spcAft>
          <a:spcPts val="600"/>
        </a:spcAft>
        <a:buFont typeface="Arial" panose="020B0604020202020204" pitchFamily="34" charset="0"/>
        <a:buChar char="•"/>
        <a:defRPr sz="1800" kern="1200">
          <a:solidFill>
            <a:schemeClr val="tx1"/>
          </a:solidFill>
          <a:latin typeface="+mn-lt"/>
          <a:ea typeface="+mn-ea"/>
          <a:cs typeface="+mn-cs"/>
        </a:defRPr>
      </a:lvl1pPr>
      <a:lvl2pPr marL="447675" indent="-215900" algn="l" defTabSz="914400" rtl="0" eaLnBrk="1" latinLnBrk="0" hangingPunct="1">
        <a:lnSpc>
          <a:spcPct val="100000"/>
        </a:lnSpc>
        <a:spcBef>
          <a:spcPts val="0"/>
        </a:spcBef>
        <a:spcAft>
          <a:spcPts val="600"/>
        </a:spcAft>
        <a:buFont typeface="Arial" panose="020B0604020202020204" pitchFamily="34" charset="0"/>
        <a:buChar char="•"/>
        <a:defRPr sz="1800" kern="1200">
          <a:solidFill>
            <a:schemeClr val="tx1"/>
          </a:solidFill>
          <a:latin typeface="+mn-lt"/>
          <a:ea typeface="+mn-ea"/>
          <a:cs typeface="+mn-cs"/>
        </a:defRPr>
      </a:lvl2pPr>
      <a:lvl3pPr marL="625475" indent="-177800" algn="l" defTabSz="914400" rtl="0" eaLnBrk="1" latinLnBrk="0" hangingPunct="1">
        <a:lnSpc>
          <a:spcPct val="100000"/>
        </a:lnSpc>
        <a:spcBef>
          <a:spcPts val="0"/>
        </a:spcBef>
        <a:spcAft>
          <a:spcPts val="600"/>
        </a:spcAft>
        <a:buFont typeface="Arial" panose="020B0604020202020204" pitchFamily="34" charset="0"/>
        <a:buChar char="•"/>
        <a:defRPr sz="1600" kern="1200">
          <a:solidFill>
            <a:schemeClr val="tx1"/>
          </a:solidFill>
          <a:latin typeface="+mn-lt"/>
          <a:ea typeface="+mn-ea"/>
          <a:cs typeface="+mn-cs"/>
        </a:defRPr>
      </a:lvl3pPr>
      <a:lvl4pPr marL="808038" indent="-182563" algn="l" defTabSz="914400" rtl="0" eaLnBrk="1" latinLnBrk="0" hangingPunct="1">
        <a:lnSpc>
          <a:spcPct val="100000"/>
        </a:lnSpc>
        <a:spcBef>
          <a:spcPts val="0"/>
        </a:spcBef>
        <a:spcAft>
          <a:spcPts val="600"/>
        </a:spcAft>
        <a:buFont typeface="Arial" panose="020B0604020202020204" pitchFamily="34" charset="0"/>
        <a:buChar char="•"/>
        <a:defRPr sz="1600" kern="1200">
          <a:solidFill>
            <a:schemeClr val="tx1"/>
          </a:solidFill>
          <a:latin typeface="+mn-lt"/>
          <a:ea typeface="+mn-ea"/>
          <a:cs typeface="+mn-cs"/>
        </a:defRPr>
      </a:lvl4pPr>
      <a:lvl5pPr marL="985838" indent="-177800" algn="l" defTabSz="914400" rtl="0" eaLnBrk="1" latinLnBrk="0" hangingPunct="1">
        <a:lnSpc>
          <a:spcPct val="100000"/>
        </a:lnSpc>
        <a:spcBef>
          <a:spcPts val="0"/>
        </a:spcBef>
        <a:spcAft>
          <a:spcPts val="600"/>
        </a:spcAft>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userDrawn="1">
          <p15:clr>
            <a:srgbClr val="000000"/>
          </p15:clr>
        </p15:guide>
        <p15:guide id="2" pos="7680" userDrawn="1">
          <p15:clr>
            <a:srgbClr val="000000"/>
          </p15:clr>
        </p15:guide>
        <p15:guide id="3" pos="340" userDrawn="1">
          <p15:clr>
            <a:srgbClr val="000000"/>
          </p15:clr>
        </p15:guide>
        <p15:guide id="4" pos="1920" userDrawn="1">
          <p15:clr>
            <a:srgbClr val="000000"/>
          </p15:clr>
        </p15:guide>
        <p15:guide id="5" pos="2146" userDrawn="1">
          <p15:clr>
            <a:srgbClr val="000000"/>
          </p15:clr>
        </p15:guide>
        <p15:guide id="6" pos="3726" userDrawn="1">
          <p15:clr>
            <a:srgbClr val="000000"/>
          </p15:clr>
        </p15:guide>
        <p15:guide id="7" pos="3953" userDrawn="1">
          <p15:clr>
            <a:srgbClr val="000000"/>
          </p15:clr>
        </p15:guide>
        <p15:guide id="8" pos="5533" userDrawn="1">
          <p15:clr>
            <a:srgbClr val="000000"/>
          </p15:clr>
        </p15:guide>
        <p15:guide id="9" pos="5760" userDrawn="1">
          <p15:clr>
            <a:srgbClr val="000000"/>
          </p15:clr>
        </p15:guide>
        <p15:guide id="10" pos="7339" userDrawn="1">
          <p15:clr>
            <a:srgbClr val="000000"/>
          </p15:clr>
        </p15:guide>
        <p15:guide id="11" orient="horz" userDrawn="1">
          <p15:clr>
            <a:srgbClr val="000000"/>
          </p15:clr>
        </p15:guide>
        <p15:guide id="12" orient="horz" pos="4320" userDrawn="1">
          <p15:clr>
            <a:srgbClr val="000000"/>
          </p15:clr>
        </p15:guide>
        <p15:guide id="13" orient="horz" pos="340" userDrawn="1">
          <p15:clr>
            <a:srgbClr val="000000"/>
          </p15:clr>
        </p15:guide>
        <p15:guide id="14" orient="horz" pos="496" userDrawn="1">
          <p15:clr>
            <a:srgbClr val="000000"/>
          </p15:clr>
        </p15:guide>
        <p15:guide id="15" orient="horz" pos="652" userDrawn="1">
          <p15:clr>
            <a:srgbClr val="000000"/>
          </p15:clr>
        </p15:guide>
        <p15:guide id="16" orient="horz" pos="809" userDrawn="1">
          <p15:clr>
            <a:srgbClr val="000000"/>
          </p15:clr>
        </p15:guide>
        <p15:guide id="17" orient="horz" pos="965" userDrawn="1">
          <p15:clr>
            <a:srgbClr val="000000"/>
          </p15:clr>
        </p15:guide>
        <p15:guide id="18" orient="horz" pos="1122" userDrawn="1">
          <p15:clr>
            <a:srgbClr val="000000"/>
          </p15:clr>
        </p15:guide>
        <p15:guide id="19" orient="horz" pos="1278" userDrawn="1">
          <p15:clr>
            <a:srgbClr val="000000"/>
          </p15:clr>
        </p15:guide>
        <p15:guide id="20" orient="horz" pos="1434" userDrawn="1">
          <p15:clr>
            <a:srgbClr val="000000"/>
          </p15:clr>
        </p15:guide>
        <p15:guide id="21" orient="horz" pos="1591" userDrawn="1">
          <p15:clr>
            <a:srgbClr val="000000"/>
          </p15:clr>
        </p15:guide>
        <p15:guide id="22" orient="horz" pos="1747" userDrawn="1">
          <p15:clr>
            <a:srgbClr val="000000"/>
          </p15:clr>
        </p15:guide>
        <p15:guide id="23" orient="horz" pos="1903" userDrawn="1">
          <p15:clr>
            <a:srgbClr val="000000"/>
          </p15:clr>
        </p15:guide>
        <p15:guide id="24" orient="horz" pos="2060" userDrawn="1">
          <p15:clr>
            <a:srgbClr val="000000"/>
          </p15:clr>
        </p15:guide>
        <p15:guide id="25" orient="horz" pos="2216" userDrawn="1">
          <p15:clr>
            <a:srgbClr val="000000"/>
          </p15:clr>
        </p15:guide>
        <p15:guide id="26" orient="horz" pos="2373" userDrawn="1">
          <p15:clr>
            <a:srgbClr val="000000"/>
          </p15:clr>
        </p15:guide>
        <p15:guide id="27" orient="horz" pos="2529" userDrawn="1">
          <p15:clr>
            <a:srgbClr val="000000"/>
          </p15:clr>
        </p15:guide>
        <p15:guide id="28" orient="horz" pos="2685" userDrawn="1">
          <p15:clr>
            <a:srgbClr val="000000"/>
          </p15:clr>
        </p15:guide>
        <p15:guide id="29" orient="horz" pos="2842" userDrawn="1">
          <p15:clr>
            <a:srgbClr val="000000"/>
          </p15:clr>
        </p15:guide>
        <p15:guide id="30" orient="horz" pos="2998" userDrawn="1">
          <p15:clr>
            <a:srgbClr val="000000"/>
          </p15:clr>
        </p15:guide>
        <p15:guide id="31" orient="horz" pos="3154" userDrawn="1">
          <p15:clr>
            <a:srgbClr val="000000"/>
          </p15:clr>
        </p15:guide>
        <p15:guide id="32" orient="horz" pos="3311" userDrawn="1">
          <p15:clr>
            <a:srgbClr val="000000"/>
          </p15:clr>
        </p15:guide>
        <p15:guide id="33" orient="horz" pos="3467" userDrawn="1">
          <p15:clr>
            <a:srgbClr val="000000"/>
          </p15:clr>
        </p15:guide>
        <p15:guide id="34" orient="horz" pos="3624" userDrawn="1">
          <p15:clr>
            <a:srgbClr val="000000"/>
          </p15:clr>
        </p15:guide>
        <p15:guide id="35" orient="horz" pos="3780" userDrawn="1">
          <p15:clr>
            <a:srgbClr val="000000"/>
          </p15:clr>
        </p15:guide>
        <p15:guide id="36" orient="horz" pos="3936" userDrawn="1">
          <p15:clr>
            <a:srgbClr val="000000"/>
          </p15:clr>
        </p15:guide>
        <p15:guide id="37" orient="horz" pos="4093" userDrawn="1">
          <p15:clr>
            <a:srgbClr val="000000"/>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Otsikon paikkamerkki 1">
            <a:extLst>
              <a:ext uri="{FF2B5EF4-FFF2-40B4-BE49-F238E27FC236}">
                <a16:creationId xmlns:a16="http://schemas.microsoft.com/office/drawing/2014/main" id="{4301D00D-0022-8246-E2FF-83693B9091E4}"/>
              </a:ext>
            </a:extLst>
          </p:cNvPr>
          <p:cNvSpPr>
            <a:spLocks noGrp="1"/>
          </p:cNvSpPr>
          <p:nvPr>
            <p:ph type="title"/>
          </p:nvPr>
        </p:nvSpPr>
        <p:spPr>
          <a:xfrm>
            <a:off x="546099" y="539749"/>
            <a:ext cx="11104563" cy="992189"/>
          </a:xfrm>
          <a:prstGeom prst="rect">
            <a:avLst/>
          </a:prstGeom>
        </p:spPr>
        <p:txBody>
          <a:bodyPr vert="horz" lIns="0" tIns="0" rIns="0" bIns="0" rtlCol="0" anchor="t" anchorCtr="0">
            <a:noAutofit/>
          </a:body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Tekstin paikkamerkki 2">
            <a:extLst>
              <a:ext uri="{FF2B5EF4-FFF2-40B4-BE49-F238E27FC236}">
                <a16:creationId xmlns:a16="http://schemas.microsoft.com/office/drawing/2014/main" id="{FEC4DF06-E553-8F5B-6B25-6A84B0BD3AFE}"/>
              </a:ext>
            </a:extLst>
          </p:cNvPr>
          <p:cNvSpPr>
            <a:spLocks noGrp="1"/>
          </p:cNvSpPr>
          <p:nvPr>
            <p:ph type="body" idx="1"/>
          </p:nvPr>
        </p:nvSpPr>
        <p:spPr>
          <a:xfrm>
            <a:off x="546101" y="1531939"/>
            <a:ext cx="11104562" cy="4468812"/>
          </a:xfrm>
          <a:prstGeom prst="rect">
            <a:avLst/>
          </a:prstGeom>
        </p:spPr>
        <p:txBody>
          <a:bodyPr vert="horz" lIns="0" tIns="0" rIns="0" bIns="0" rtlCol="0">
            <a:noAutofit/>
          </a:body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5" name="Alatunnisteen paikkamerkki 4">
            <a:extLst>
              <a:ext uri="{FF2B5EF4-FFF2-40B4-BE49-F238E27FC236}">
                <a16:creationId xmlns:a16="http://schemas.microsoft.com/office/drawing/2014/main" id="{BD18B62B-D29F-6D98-9EB2-2C0ED7342FC1}"/>
              </a:ext>
            </a:extLst>
          </p:cNvPr>
          <p:cNvSpPr>
            <a:spLocks noGrp="1"/>
          </p:cNvSpPr>
          <p:nvPr>
            <p:ph type="ftr" sz="quarter" idx="3"/>
          </p:nvPr>
        </p:nvSpPr>
        <p:spPr>
          <a:xfrm>
            <a:off x="2833688" y="6248400"/>
            <a:ext cx="6883399" cy="249238"/>
          </a:xfrm>
          <a:prstGeom prst="rect">
            <a:avLst/>
          </a:prstGeom>
        </p:spPr>
        <p:txBody>
          <a:bodyPr vert="horz" wrap="square" lIns="0" tIns="0" rIns="0" bIns="0" rtlCol="0" anchor="b"/>
          <a:lstStyle>
            <a:lvl1pPr algn="l">
              <a:defRPr sz="1400">
                <a:solidFill>
                  <a:schemeClr val="tx1"/>
                </a:solidFill>
              </a:defRPr>
            </a:lvl1pPr>
          </a:lstStyle>
          <a:p>
            <a:endParaRPr lang="fi-FI" dirty="0"/>
          </a:p>
        </p:txBody>
      </p:sp>
      <p:sp>
        <p:nvSpPr>
          <p:cNvPr id="4" name="Päivämäärän paikkamerkki 3">
            <a:extLst>
              <a:ext uri="{FF2B5EF4-FFF2-40B4-BE49-F238E27FC236}">
                <a16:creationId xmlns:a16="http://schemas.microsoft.com/office/drawing/2014/main" id="{6AFD38EF-DE63-7094-6857-B2DEB003A8D4}"/>
              </a:ext>
            </a:extLst>
          </p:cNvPr>
          <p:cNvSpPr>
            <a:spLocks noGrp="1"/>
          </p:cNvSpPr>
          <p:nvPr>
            <p:ph type="dt" sz="half" idx="2"/>
          </p:nvPr>
        </p:nvSpPr>
        <p:spPr>
          <a:xfrm>
            <a:off x="9717088" y="6248400"/>
            <a:ext cx="1210262" cy="249238"/>
          </a:xfrm>
          <a:prstGeom prst="rect">
            <a:avLst/>
          </a:prstGeom>
        </p:spPr>
        <p:txBody>
          <a:bodyPr vert="horz" wrap="square" lIns="0" tIns="0" rIns="0" bIns="0" rtlCol="0" anchor="b"/>
          <a:lstStyle>
            <a:lvl1pPr algn="r">
              <a:lnSpc>
                <a:spcPct val="100000"/>
              </a:lnSpc>
              <a:spcBef>
                <a:spcPts val="0"/>
              </a:spcBef>
              <a:defRPr sz="1400">
                <a:solidFill>
                  <a:schemeClr val="tx1"/>
                </a:solidFill>
              </a:defRPr>
            </a:lvl1pPr>
          </a:lstStyle>
          <a:p>
            <a:r>
              <a:rPr lang="fi-FI" noProof="0"/>
              <a:t>12.8.2025</a:t>
            </a:r>
            <a:endParaRPr lang="fi-FI" noProof="0" dirty="0"/>
          </a:p>
        </p:txBody>
      </p:sp>
      <p:sp>
        <p:nvSpPr>
          <p:cNvPr id="6" name="Dian numeron paikkamerkki 5">
            <a:extLst>
              <a:ext uri="{FF2B5EF4-FFF2-40B4-BE49-F238E27FC236}">
                <a16:creationId xmlns:a16="http://schemas.microsoft.com/office/drawing/2014/main" id="{2531B3E4-4FCB-622B-9B57-98A1684A766D}"/>
              </a:ext>
            </a:extLst>
          </p:cNvPr>
          <p:cNvSpPr>
            <a:spLocks noGrp="1"/>
          </p:cNvSpPr>
          <p:nvPr>
            <p:ph type="sldNum" sz="quarter" idx="4"/>
          </p:nvPr>
        </p:nvSpPr>
        <p:spPr>
          <a:xfrm>
            <a:off x="10927350" y="6248400"/>
            <a:ext cx="720000" cy="249238"/>
          </a:xfrm>
          <a:prstGeom prst="rect">
            <a:avLst/>
          </a:prstGeom>
        </p:spPr>
        <p:txBody>
          <a:bodyPr vert="horz" wrap="none" lIns="0" tIns="108000" rIns="0" bIns="0" rtlCol="0" anchor="b"/>
          <a:lstStyle>
            <a:lvl1pPr algn="r">
              <a:lnSpc>
                <a:spcPct val="100000"/>
              </a:lnSpc>
              <a:spcBef>
                <a:spcPts val="0"/>
              </a:spcBef>
              <a:defRPr sz="1400" b="1">
                <a:solidFill>
                  <a:schemeClr val="tx1"/>
                </a:solidFill>
                <a:latin typeface="+mj-lt"/>
              </a:defRPr>
            </a:lvl1pPr>
          </a:lstStyle>
          <a:p>
            <a:fld id="{A9494116-C6F5-466F-B5C1-BBB074CB17FC}" type="slidenum">
              <a:rPr lang="fi-FI" smtClean="0"/>
              <a:pPr/>
              <a:t>‹#›</a:t>
            </a:fld>
            <a:endParaRPr lang="fi-FI" dirty="0"/>
          </a:p>
        </p:txBody>
      </p:sp>
    </p:spTree>
    <p:extLst>
      <p:ext uri="{BB962C8B-B14F-4D97-AF65-F5344CB8AC3E}">
        <p14:creationId xmlns:p14="http://schemas.microsoft.com/office/powerpoint/2010/main" val="1051621617"/>
      </p:ext>
    </p:extLst>
  </p:cSld>
  <p:clrMap bg1="lt1" tx1="dk1" bg2="lt2" tx2="dk2" accent1="accent1" accent2="accent2" accent3="accent3" accent4="accent4" accent5="accent5" accent6="accent6" hlink="hlink" folHlink="folHlink"/>
  <p:sldLayoutIdLst>
    <p:sldLayoutId id="2147484447" r:id="rId1"/>
    <p:sldLayoutId id="2147484448" r:id="rId2"/>
    <p:sldLayoutId id="2147484449" r:id="rId3"/>
    <p:sldLayoutId id="2147484450" r:id="rId4"/>
    <p:sldLayoutId id="2147484451" r:id="rId5"/>
    <p:sldLayoutId id="2147484452" r:id="rId6"/>
    <p:sldLayoutId id="2147484453" r:id="rId7"/>
    <p:sldLayoutId id="2147484454" r:id="rId8"/>
    <p:sldLayoutId id="2147484455" r:id="rId9"/>
    <p:sldLayoutId id="2147484456" r:id="rId10"/>
    <p:sldLayoutId id="2147484457" r:id="rId11"/>
    <p:sldLayoutId id="2147484458" r:id="rId12"/>
    <p:sldLayoutId id="2147484459" r:id="rId13"/>
    <p:sldLayoutId id="2147484460" r:id="rId14"/>
    <p:sldLayoutId id="2147484461" r:id="rId15"/>
    <p:sldLayoutId id="2147484462" r:id="rId16"/>
    <p:sldLayoutId id="2147484463" r:id="rId17"/>
    <p:sldLayoutId id="2147484464" r:id="rId18"/>
    <p:sldLayoutId id="2147484465" r:id="rId19"/>
    <p:sldLayoutId id="2147484466" r:id="rId20"/>
    <p:sldLayoutId id="2147484467" r:id="rId21"/>
    <p:sldLayoutId id="2147484468" r:id="rId22"/>
    <p:sldLayoutId id="2147484469" r:id="rId23"/>
    <p:sldLayoutId id="2147484470" r:id="rId24"/>
    <p:sldLayoutId id="2147484471" r:id="rId25"/>
    <p:sldLayoutId id="2147484472" r:id="rId26"/>
    <p:sldLayoutId id="2147484473" r:id="rId27"/>
    <p:sldLayoutId id="2147484474" r:id="rId28"/>
    <p:sldLayoutId id="2147484475" r:id="rId29"/>
    <p:sldLayoutId id="2147484476" r:id="rId30"/>
    <p:sldLayoutId id="2147484477" r:id="rId31"/>
    <p:sldLayoutId id="2147484478" r:id="rId32"/>
    <p:sldLayoutId id="2147484479" r:id="rId33"/>
    <p:sldLayoutId id="2147484480" r:id="rId34"/>
    <p:sldLayoutId id="2147484481" r:id="rId35"/>
    <p:sldLayoutId id="2147484482" r:id="rId36"/>
    <p:sldLayoutId id="2147484483" r:id="rId37"/>
    <p:sldLayoutId id="2147484484" r:id="rId38"/>
    <p:sldLayoutId id="2147484485" r:id="rId39"/>
    <p:sldLayoutId id="2147484486" r:id="rId40"/>
    <p:sldLayoutId id="2147484487" r:id="rId41"/>
    <p:sldLayoutId id="2147484488" r:id="rId42"/>
    <p:sldLayoutId id="2147484489" r:id="rId43"/>
    <p:sldLayoutId id="2147484490" r:id="rId44"/>
    <p:sldLayoutId id="2147484491" r:id="rId45"/>
    <p:sldLayoutId id="2147484492" r:id="rId46"/>
    <p:sldLayoutId id="2147484493" r:id="rId47"/>
    <p:sldLayoutId id="2147484494" r:id="rId48"/>
    <p:sldLayoutId id="2147484495" r:id="rId49"/>
    <p:sldLayoutId id="2147484496" r:id="rId50"/>
    <p:sldLayoutId id="2147484497" r:id="rId51"/>
    <p:sldLayoutId id="2147484498" r:id="rId52"/>
    <p:sldLayoutId id="2147484499" r:id="rId53"/>
    <p:sldLayoutId id="2147484500" r:id="rId54"/>
    <p:sldLayoutId id="2147484501" r:id="rId55"/>
    <p:sldLayoutId id="2147484502" r:id="rId56"/>
    <p:sldLayoutId id="2147484503" r:id="rId57"/>
    <p:sldLayoutId id="2147484504" r:id="rId58"/>
    <p:sldLayoutId id="2147484505" r:id="rId59"/>
    <p:sldLayoutId id="2147484506" r:id="rId60"/>
    <p:sldLayoutId id="2147484507" r:id="rId61"/>
    <p:sldLayoutId id="2147484508" r:id="rId62"/>
    <p:sldLayoutId id="2147484509" r:id="rId63"/>
    <p:sldLayoutId id="2147484510" r:id="rId64"/>
    <p:sldLayoutId id="2147484511" r:id="rId65"/>
    <p:sldLayoutId id="2147484512" r:id="rId66"/>
    <p:sldLayoutId id="2147484513" r:id="rId67"/>
    <p:sldLayoutId id="2147484514" r:id="rId68"/>
    <p:sldLayoutId id="2147484515" r:id="rId69"/>
    <p:sldLayoutId id="2147484516" r:id="rId70"/>
    <p:sldLayoutId id="2147484517" r:id="rId71"/>
    <p:sldLayoutId id="2147484518" r:id="rId72"/>
    <p:sldLayoutId id="2147484519" r:id="rId73"/>
    <p:sldLayoutId id="2147484520" r:id="rId74"/>
    <p:sldLayoutId id="2147484521" r:id="rId75"/>
    <p:sldLayoutId id="2147484522" r:id="rId76"/>
    <p:sldLayoutId id="2147484523" r:id="rId77"/>
    <p:sldLayoutId id="2147484524" r:id="rId78"/>
    <p:sldLayoutId id="2147484525" r:id="rId79"/>
    <p:sldLayoutId id="2147484526" r:id="rId80"/>
    <p:sldLayoutId id="2147484527" r:id="rId81"/>
    <p:sldLayoutId id="2147484528" r:id="rId82"/>
    <p:sldLayoutId id="2147484529" r:id="rId83"/>
    <p:sldLayoutId id="2147484530" r:id="rId84"/>
    <p:sldLayoutId id="2147484531" r:id="rId85"/>
    <p:sldLayoutId id="2147484532" r:id="rId86"/>
    <p:sldLayoutId id="2147484533" r:id="rId87"/>
    <p:sldLayoutId id="2147484534" r:id="rId88"/>
    <p:sldLayoutId id="2147484535" r:id="rId89"/>
    <p:sldLayoutId id="2147484536" r:id="rId90"/>
    <p:sldLayoutId id="2147484537" r:id="rId91"/>
    <p:sldLayoutId id="2147484538" r:id="rId92"/>
    <p:sldLayoutId id="2147484539" r:id="rId93"/>
    <p:sldLayoutId id="2147484540" r:id="rId94"/>
    <p:sldLayoutId id="2147484541" r:id="rId95"/>
    <p:sldLayoutId id="2147484542" r:id="rId96"/>
    <p:sldLayoutId id="2147484543" r:id="rId97"/>
    <p:sldLayoutId id="2147484544" r:id="rId98"/>
    <p:sldLayoutId id="2147484545" r:id="rId99"/>
    <p:sldLayoutId id="2147484546" r:id="rId100"/>
    <p:sldLayoutId id="2147484547" r:id="rId101"/>
    <p:sldLayoutId id="2147484548" r:id="rId102"/>
  </p:sldLayoutIdLst>
  <p:hf sldNum="0" hdr="0" ftr="0"/>
  <p:txStyles>
    <p:titleStyle>
      <a:lvl1pPr algn="l" defTabSz="914400" rtl="0" eaLnBrk="1" latinLnBrk="0" hangingPunct="1">
        <a:lnSpc>
          <a:spcPct val="90000"/>
        </a:lnSpc>
        <a:spcBef>
          <a:spcPct val="0"/>
        </a:spcBef>
        <a:buNone/>
        <a:defRPr sz="4400" b="1" kern="1200">
          <a:solidFill>
            <a:schemeClr val="tx2"/>
          </a:solidFill>
          <a:latin typeface="+mj-lt"/>
          <a:ea typeface="+mj-ea"/>
          <a:cs typeface="+mj-cs"/>
        </a:defRPr>
      </a:lvl1pPr>
    </p:titleStyle>
    <p:bodyStyle>
      <a:lvl1pPr marL="234000" indent="-234000" algn="l" defTabSz="914400" rtl="0" eaLnBrk="1" latinLnBrk="0" hangingPunct="1">
        <a:lnSpc>
          <a:spcPct val="100000"/>
        </a:lnSpc>
        <a:spcBef>
          <a:spcPts val="600"/>
        </a:spcBef>
        <a:spcAft>
          <a:spcPts val="600"/>
        </a:spcAft>
        <a:buFont typeface="Arial" panose="020B0604020202020204" pitchFamily="34" charset="0"/>
        <a:buChar char="•"/>
        <a:defRPr sz="1800" kern="1200">
          <a:solidFill>
            <a:schemeClr val="tx1"/>
          </a:solidFill>
          <a:latin typeface="+mn-lt"/>
          <a:ea typeface="+mn-ea"/>
          <a:cs typeface="+mn-cs"/>
        </a:defRPr>
      </a:lvl1pPr>
      <a:lvl2pPr marL="447675" indent="-215900" algn="l" defTabSz="914400" rtl="0" eaLnBrk="1" latinLnBrk="0" hangingPunct="1">
        <a:lnSpc>
          <a:spcPct val="100000"/>
        </a:lnSpc>
        <a:spcBef>
          <a:spcPts val="0"/>
        </a:spcBef>
        <a:spcAft>
          <a:spcPts val="600"/>
        </a:spcAft>
        <a:buFont typeface="Arial" panose="020B0604020202020204" pitchFamily="34" charset="0"/>
        <a:buChar char="•"/>
        <a:defRPr sz="1800" kern="1200">
          <a:solidFill>
            <a:schemeClr val="tx1"/>
          </a:solidFill>
          <a:latin typeface="+mn-lt"/>
          <a:ea typeface="+mn-ea"/>
          <a:cs typeface="+mn-cs"/>
        </a:defRPr>
      </a:lvl2pPr>
      <a:lvl3pPr marL="625475" indent="-177800" algn="l" defTabSz="914400" rtl="0" eaLnBrk="1" latinLnBrk="0" hangingPunct="1">
        <a:lnSpc>
          <a:spcPct val="100000"/>
        </a:lnSpc>
        <a:spcBef>
          <a:spcPts val="0"/>
        </a:spcBef>
        <a:spcAft>
          <a:spcPts val="600"/>
        </a:spcAft>
        <a:buFont typeface="Arial" panose="020B0604020202020204" pitchFamily="34" charset="0"/>
        <a:buChar char="•"/>
        <a:defRPr sz="1600" kern="1200">
          <a:solidFill>
            <a:schemeClr val="tx1"/>
          </a:solidFill>
          <a:latin typeface="+mn-lt"/>
          <a:ea typeface="+mn-ea"/>
          <a:cs typeface="+mn-cs"/>
        </a:defRPr>
      </a:lvl3pPr>
      <a:lvl4pPr marL="808038" indent="-182563" algn="l" defTabSz="914400" rtl="0" eaLnBrk="1" latinLnBrk="0" hangingPunct="1">
        <a:lnSpc>
          <a:spcPct val="100000"/>
        </a:lnSpc>
        <a:spcBef>
          <a:spcPts val="0"/>
        </a:spcBef>
        <a:spcAft>
          <a:spcPts val="600"/>
        </a:spcAft>
        <a:buFont typeface="Arial" panose="020B0604020202020204" pitchFamily="34" charset="0"/>
        <a:buChar char="•"/>
        <a:defRPr sz="1600" kern="1200">
          <a:solidFill>
            <a:schemeClr val="tx1"/>
          </a:solidFill>
          <a:latin typeface="+mn-lt"/>
          <a:ea typeface="+mn-ea"/>
          <a:cs typeface="+mn-cs"/>
        </a:defRPr>
      </a:lvl4pPr>
      <a:lvl5pPr marL="985838" indent="-177800" algn="l" defTabSz="914400" rtl="0" eaLnBrk="1" latinLnBrk="0" hangingPunct="1">
        <a:lnSpc>
          <a:spcPct val="100000"/>
        </a:lnSpc>
        <a:spcBef>
          <a:spcPts val="0"/>
        </a:spcBef>
        <a:spcAft>
          <a:spcPts val="600"/>
        </a:spcAft>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userDrawn="1">
          <p15:clr>
            <a:srgbClr val="0000BF"/>
          </p15:clr>
        </p15:guide>
        <p15:guide id="2" pos="7680" userDrawn="1">
          <p15:clr>
            <a:srgbClr val="0000BF"/>
          </p15:clr>
        </p15:guide>
        <p15:guide id="3" pos="340" userDrawn="1">
          <p15:clr>
            <a:srgbClr val="0000BF"/>
          </p15:clr>
        </p15:guide>
        <p15:guide id="4" pos="1920" userDrawn="1">
          <p15:clr>
            <a:srgbClr val="0000BF"/>
          </p15:clr>
        </p15:guide>
        <p15:guide id="5" pos="2146" userDrawn="1">
          <p15:clr>
            <a:srgbClr val="0000BF"/>
          </p15:clr>
        </p15:guide>
        <p15:guide id="6" pos="3726" userDrawn="1">
          <p15:clr>
            <a:srgbClr val="0000BF"/>
          </p15:clr>
        </p15:guide>
        <p15:guide id="7" pos="3953" userDrawn="1">
          <p15:clr>
            <a:srgbClr val="0000BF"/>
          </p15:clr>
        </p15:guide>
        <p15:guide id="8" pos="5533" userDrawn="1">
          <p15:clr>
            <a:srgbClr val="0000BF"/>
          </p15:clr>
        </p15:guide>
        <p15:guide id="9" pos="5760" userDrawn="1">
          <p15:clr>
            <a:srgbClr val="0000BF"/>
          </p15:clr>
        </p15:guide>
        <p15:guide id="10" pos="7339" userDrawn="1">
          <p15:clr>
            <a:srgbClr val="0000BF"/>
          </p15:clr>
        </p15:guide>
        <p15:guide id="11" orient="horz" userDrawn="1">
          <p15:clr>
            <a:srgbClr val="0000BF"/>
          </p15:clr>
        </p15:guide>
        <p15:guide id="12" orient="horz" pos="4320" userDrawn="1">
          <p15:clr>
            <a:srgbClr val="0000BF"/>
          </p15:clr>
        </p15:guide>
        <p15:guide id="13" orient="horz" pos="340" userDrawn="1">
          <p15:clr>
            <a:srgbClr val="0000BF"/>
          </p15:clr>
        </p15:guide>
        <p15:guide id="14" orient="horz" pos="496" userDrawn="1">
          <p15:clr>
            <a:srgbClr val="0000BF"/>
          </p15:clr>
        </p15:guide>
        <p15:guide id="15" orient="horz" pos="652" userDrawn="1">
          <p15:clr>
            <a:srgbClr val="0000BF"/>
          </p15:clr>
        </p15:guide>
        <p15:guide id="16" orient="horz" pos="809" userDrawn="1">
          <p15:clr>
            <a:srgbClr val="0000BF"/>
          </p15:clr>
        </p15:guide>
        <p15:guide id="17" orient="horz" pos="965" userDrawn="1">
          <p15:clr>
            <a:srgbClr val="0000BF"/>
          </p15:clr>
        </p15:guide>
        <p15:guide id="18" orient="horz" pos="1122" userDrawn="1">
          <p15:clr>
            <a:srgbClr val="0000BF"/>
          </p15:clr>
        </p15:guide>
        <p15:guide id="19" orient="horz" pos="1278" userDrawn="1">
          <p15:clr>
            <a:srgbClr val="0000BF"/>
          </p15:clr>
        </p15:guide>
        <p15:guide id="20" orient="horz" pos="1434" userDrawn="1">
          <p15:clr>
            <a:srgbClr val="0000BF"/>
          </p15:clr>
        </p15:guide>
        <p15:guide id="21" orient="horz" pos="1591" userDrawn="1">
          <p15:clr>
            <a:srgbClr val="0000BF"/>
          </p15:clr>
        </p15:guide>
        <p15:guide id="22" orient="horz" pos="1747" userDrawn="1">
          <p15:clr>
            <a:srgbClr val="0000BF"/>
          </p15:clr>
        </p15:guide>
        <p15:guide id="23" orient="horz" pos="1903" userDrawn="1">
          <p15:clr>
            <a:srgbClr val="0000BF"/>
          </p15:clr>
        </p15:guide>
        <p15:guide id="24" orient="horz" pos="2060" userDrawn="1">
          <p15:clr>
            <a:srgbClr val="0000BF"/>
          </p15:clr>
        </p15:guide>
        <p15:guide id="25" orient="horz" pos="2216" userDrawn="1">
          <p15:clr>
            <a:srgbClr val="0000BF"/>
          </p15:clr>
        </p15:guide>
        <p15:guide id="26" orient="horz" pos="2373" userDrawn="1">
          <p15:clr>
            <a:srgbClr val="0000BF"/>
          </p15:clr>
        </p15:guide>
        <p15:guide id="27" orient="horz" pos="2529" userDrawn="1">
          <p15:clr>
            <a:srgbClr val="0000BF"/>
          </p15:clr>
        </p15:guide>
        <p15:guide id="28" orient="horz" pos="2685" userDrawn="1">
          <p15:clr>
            <a:srgbClr val="0000BF"/>
          </p15:clr>
        </p15:guide>
        <p15:guide id="29" orient="horz" pos="2842" userDrawn="1">
          <p15:clr>
            <a:srgbClr val="0000BF"/>
          </p15:clr>
        </p15:guide>
        <p15:guide id="30" orient="horz" pos="2998" userDrawn="1">
          <p15:clr>
            <a:srgbClr val="0000BF"/>
          </p15:clr>
        </p15:guide>
        <p15:guide id="31" orient="horz" pos="3154" userDrawn="1">
          <p15:clr>
            <a:srgbClr val="0000BF"/>
          </p15:clr>
        </p15:guide>
        <p15:guide id="32" orient="horz" pos="3311" userDrawn="1">
          <p15:clr>
            <a:srgbClr val="0000BF"/>
          </p15:clr>
        </p15:guide>
        <p15:guide id="33" orient="horz" pos="3467" userDrawn="1">
          <p15:clr>
            <a:srgbClr val="0000BF"/>
          </p15:clr>
        </p15:guide>
        <p15:guide id="34" orient="horz" pos="3624" userDrawn="1">
          <p15:clr>
            <a:srgbClr val="0000BF"/>
          </p15:clr>
        </p15:guide>
        <p15:guide id="35" orient="horz" pos="3780" userDrawn="1">
          <p15:clr>
            <a:srgbClr val="0000BF"/>
          </p15:clr>
        </p15:guide>
        <p15:guide id="36" orient="horz" pos="3936" userDrawn="1">
          <p15:clr>
            <a:srgbClr val="0000BF"/>
          </p15:clr>
        </p15:guide>
        <p15:guide id="37" orient="horz" pos="4093" userDrawn="1">
          <p15:clr>
            <a:srgbClr val="0000BF"/>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Otsikon paikkamerkki 1">
            <a:extLst>
              <a:ext uri="{FF2B5EF4-FFF2-40B4-BE49-F238E27FC236}">
                <a16:creationId xmlns:a16="http://schemas.microsoft.com/office/drawing/2014/main" id="{4301D00D-0022-8246-E2FF-83693B9091E4}"/>
              </a:ext>
            </a:extLst>
          </p:cNvPr>
          <p:cNvSpPr>
            <a:spLocks noGrp="1"/>
          </p:cNvSpPr>
          <p:nvPr>
            <p:ph type="title"/>
          </p:nvPr>
        </p:nvSpPr>
        <p:spPr>
          <a:xfrm>
            <a:off x="546099" y="539749"/>
            <a:ext cx="11104563" cy="992189"/>
          </a:xfrm>
          <a:prstGeom prst="rect">
            <a:avLst/>
          </a:prstGeom>
        </p:spPr>
        <p:txBody>
          <a:bodyPr vert="horz" lIns="0" tIns="0" rIns="0" bIns="0" rtlCol="0" anchor="t" anchorCtr="0">
            <a:noAutofit/>
          </a:bodyPr>
          <a:lstStyle/>
          <a:p>
            <a:r>
              <a:rPr lang="fi-FI" dirty="0"/>
              <a:t>Muokkaa </a:t>
            </a:r>
            <a:r>
              <a:rPr lang="fi-FI" dirty="0" err="1"/>
              <a:t>ots</a:t>
            </a:r>
            <a:r>
              <a:rPr lang="fi-FI" dirty="0"/>
              <a:t>. </a:t>
            </a:r>
            <a:r>
              <a:rPr lang="fi-FI" dirty="0" err="1"/>
              <a:t>perustyyl</a:t>
            </a:r>
            <a:r>
              <a:rPr lang="fi-FI" dirty="0"/>
              <a:t>. </a:t>
            </a:r>
            <a:r>
              <a:rPr lang="fi-FI" dirty="0" err="1"/>
              <a:t>napsautt</a:t>
            </a:r>
            <a:r>
              <a:rPr lang="fi-FI" dirty="0"/>
              <a:t>.</a:t>
            </a:r>
          </a:p>
        </p:txBody>
      </p:sp>
      <p:sp>
        <p:nvSpPr>
          <p:cNvPr id="3" name="Tekstin paikkamerkki 2">
            <a:extLst>
              <a:ext uri="{FF2B5EF4-FFF2-40B4-BE49-F238E27FC236}">
                <a16:creationId xmlns:a16="http://schemas.microsoft.com/office/drawing/2014/main" id="{FEC4DF06-E553-8F5B-6B25-6A84B0BD3AFE}"/>
              </a:ext>
            </a:extLst>
          </p:cNvPr>
          <p:cNvSpPr>
            <a:spLocks noGrp="1"/>
          </p:cNvSpPr>
          <p:nvPr>
            <p:ph type="body" idx="1"/>
          </p:nvPr>
        </p:nvSpPr>
        <p:spPr>
          <a:xfrm>
            <a:off x="546101" y="1531939"/>
            <a:ext cx="11104562" cy="4468812"/>
          </a:xfrm>
          <a:prstGeom prst="rect">
            <a:avLst/>
          </a:prstGeom>
        </p:spPr>
        <p:txBody>
          <a:bodyPr vert="horz" lIns="0" tIns="0" rIns="0" bIns="0" rtlCol="0">
            <a:noAutofit/>
          </a:bodyPr>
          <a:lstStyle/>
          <a:p>
            <a:pPr lvl="0"/>
            <a:r>
              <a:rPr lang="fi-FI" dirty="0"/>
              <a:t>Lisää sisältöä tähän kenttään kirjoittamalla, tuomalla kohteita tai napsauttamalla kuvaketta.</a:t>
            </a:r>
          </a:p>
          <a:p>
            <a:pPr lvl="1"/>
            <a:r>
              <a:rPr lang="fi-FI" dirty="0"/>
              <a:t>toinen taso</a:t>
            </a:r>
          </a:p>
          <a:p>
            <a:pPr lvl="2"/>
            <a:r>
              <a:rPr lang="fi-FI" dirty="0"/>
              <a:t>kolmas taso</a:t>
            </a:r>
          </a:p>
          <a:p>
            <a:pPr lvl="3"/>
            <a:r>
              <a:rPr lang="fi-FI" dirty="0"/>
              <a:t>neljäs taso</a:t>
            </a:r>
          </a:p>
          <a:p>
            <a:pPr lvl="4"/>
            <a:r>
              <a:rPr lang="fi-FI" dirty="0"/>
              <a:t>viides taso</a:t>
            </a:r>
          </a:p>
        </p:txBody>
      </p:sp>
      <p:sp>
        <p:nvSpPr>
          <p:cNvPr id="5" name="Alatunnisteen paikkamerkki 4">
            <a:extLst>
              <a:ext uri="{FF2B5EF4-FFF2-40B4-BE49-F238E27FC236}">
                <a16:creationId xmlns:a16="http://schemas.microsoft.com/office/drawing/2014/main" id="{BD18B62B-D29F-6D98-9EB2-2C0ED7342FC1}"/>
              </a:ext>
            </a:extLst>
          </p:cNvPr>
          <p:cNvSpPr>
            <a:spLocks noGrp="1"/>
          </p:cNvSpPr>
          <p:nvPr>
            <p:ph type="ftr" sz="quarter" idx="3"/>
          </p:nvPr>
        </p:nvSpPr>
        <p:spPr>
          <a:xfrm>
            <a:off x="2833688" y="6248400"/>
            <a:ext cx="6883399" cy="249238"/>
          </a:xfrm>
          <a:prstGeom prst="rect">
            <a:avLst/>
          </a:prstGeom>
        </p:spPr>
        <p:txBody>
          <a:bodyPr vert="horz" wrap="square" lIns="0" tIns="0" rIns="0" bIns="0" rtlCol="0" anchor="b"/>
          <a:lstStyle>
            <a:lvl1pPr algn="l">
              <a:defRPr sz="1400">
                <a:solidFill>
                  <a:schemeClr val="tx1"/>
                </a:solidFill>
              </a:defRPr>
            </a:lvl1pPr>
          </a:lstStyle>
          <a:p>
            <a:endParaRPr lang="fi-FI" dirty="0"/>
          </a:p>
        </p:txBody>
      </p:sp>
      <p:sp>
        <p:nvSpPr>
          <p:cNvPr id="4" name="Päivämäärän paikkamerkki 3">
            <a:extLst>
              <a:ext uri="{FF2B5EF4-FFF2-40B4-BE49-F238E27FC236}">
                <a16:creationId xmlns:a16="http://schemas.microsoft.com/office/drawing/2014/main" id="{6AFD38EF-DE63-7094-6857-B2DEB003A8D4}"/>
              </a:ext>
            </a:extLst>
          </p:cNvPr>
          <p:cNvSpPr>
            <a:spLocks noGrp="1"/>
          </p:cNvSpPr>
          <p:nvPr>
            <p:ph type="dt" sz="half" idx="2"/>
          </p:nvPr>
        </p:nvSpPr>
        <p:spPr>
          <a:xfrm>
            <a:off x="9717088" y="6248400"/>
            <a:ext cx="1210262" cy="249238"/>
          </a:xfrm>
          <a:prstGeom prst="rect">
            <a:avLst/>
          </a:prstGeom>
        </p:spPr>
        <p:txBody>
          <a:bodyPr vert="horz" wrap="square" lIns="0" tIns="0" rIns="0" bIns="0" rtlCol="0" anchor="b"/>
          <a:lstStyle>
            <a:lvl1pPr algn="r">
              <a:lnSpc>
                <a:spcPct val="100000"/>
              </a:lnSpc>
              <a:spcBef>
                <a:spcPts val="0"/>
              </a:spcBef>
              <a:defRPr sz="1400">
                <a:solidFill>
                  <a:schemeClr val="tx1"/>
                </a:solidFill>
              </a:defRPr>
            </a:lvl1pPr>
          </a:lstStyle>
          <a:p>
            <a:r>
              <a:rPr lang="fi-FI" noProof="0"/>
              <a:t>12.8.2025</a:t>
            </a:r>
            <a:endParaRPr lang="fi-FI" noProof="0" dirty="0"/>
          </a:p>
        </p:txBody>
      </p:sp>
      <p:sp>
        <p:nvSpPr>
          <p:cNvPr id="6" name="Dian numeron paikkamerkki 5">
            <a:extLst>
              <a:ext uri="{FF2B5EF4-FFF2-40B4-BE49-F238E27FC236}">
                <a16:creationId xmlns:a16="http://schemas.microsoft.com/office/drawing/2014/main" id="{2531B3E4-4FCB-622B-9B57-98A1684A766D}"/>
              </a:ext>
            </a:extLst>
          </p:cNvPr>
          <p:cNvSpPr>
            <a:spLocks noGrp="1"/>
          </p:cNvSpPr>
          <p:nvPr>
            <p:ph type="sldNum" sz="quarter" idx="4"/>
          </p:nvPr>
        </p:nvSpPr>
        <p:spPr>
          <a:xfrm>
            <a:off x="10927350" y="6248400"/>
            <a:ext cx="720000" cy="249238"/>
          </a:xfrm>
          <a:prstGeom prst="rect">
            <a:avLst/>
          </a:prstGeom>
        </p:spPr>
        <p:txBody>
          <a:bodyPr vert="horz" wrap="none" lIns="0" tIns="108000" rIns="0" bIns="0" rtlCol="0" anchor="b"/>
          <a:lstStyle>
            <a:lvl1pPr algn="r">
              <a:lnSpc>
                <a:spcPct val="100000"/>
              </a:lnSpc>
              <a:spcBef>
                <a:spcPts val="0"/>
              </a:spcBef>
              <a:defRPr sz="1400" b="1">
                <a:solidFill>
                  <a:schemeClr val="tx1"/>
                </a:solidFill>
                <a:latin typeface="+mj-lt"/>
              </a:defRPr>
            </a:lvl1pPr>
          </a:lstStyle>
          <a:p>
            <a:fld id="{A9494116-C6F5-466F-B5C1-BBB074CB17FC}" type="slidenum">
              <a:rPr lang="fi-FI" smtClean="0"/>
              <a:pPr/>
              <a:t>‹#›</a:t>
            </a:fld>
            <a:endParaRPr lang="fi-FI" dirty="0"/>
          </a:p>
        </p:txBody>
      </p:sp>
    </p:spTree>
    <p:extLst>
      <p:ext uri="{BB962C8B-B14F-4D97-AF65-F5344CB8AC3E}">
        <p14:creationId xmlns:p14="http://schemas.microsoft.com/office/powerpoint/2010/main" val="3713514493"/>
      </p:ext>
    </p:extLst>
  </p:cSld>
  <p:clrMap bg1="lt1" tx1="dk1" bg2="lt2" tx2="dk2" accent1="accent1" accent2="accent2" accent3="accent3" accent4="accent4" accent5="accent5" accent6="accent6" hlink="hlink" folHlink="folHlink"/>
  <p:sldLayoutIdLst>
    <p:sldLayoutId id="2147484756" r:id="rId1"/>
    <p:sldLayoutId id="2147484757" r:id="rId2"/>
    <p:sldLayoutId id="2147484758" r:id="rId3"/>
    <p:sldLayoutId id="2147484759" r:id="rId4"/>
    <p:sldLayoutId id="2147484760" r:id="rId5"/>
    <p:sldLayoutId id="2147484761" r:id="rId6"/>
    <p:sldLayoutId id="2147484762" r:id="rId7"/>
    <p:sldLayoutId id="2147484763" r:id="rId8"/>
    <p:sldLayoutId id="2147484764" r:id="rId9"/>
    <p:sldLayoutId id="2147484765" r:id="rId10"/>
    <p:sldLayoutId id="2147484766" r:id="rId11"/>
    <p:sldLayoutId id="2147484767" r:id="rId12"/>
    <p:sldLayoutId id="2147484768" r:id="rId13"/>
    <p:sldLayoutId id="2147484769" r:id="rId14"/>
    <p:sldLayoutId id="2147484770" r:id="rId15"/>
    <p:sldLayoutId id="2147484771" r:id="rId16"/>
    <p:sldLayoutId id="2147484772" r:id="rId17"/>
    <p:sldLayoutId id="2147484773" r:id="rId18"/>
    <p:sldLayoutId id="2147484774" r:id="rId19"/>
    <p:sldLayoutId id="2147484775" r:id="rId20"/>
    <p:sldLayoutId id="2147484776" r:id="rId21"/>
    <p:sldLayoutId id="2147484777" r:id="rId22"/>
    <p:sldLayoutId id="2147484778" r:id="rId23"/>
    <p:sldLayoutId id="2147484779" r:id="rId24"/>
    <p:sldLayoutId id="2147484780" r:id="rId25"/>
    <p:sldLayoutId id="2147484781" r:id="rId26"/>
    <p:sldLayoutId id="2147484782" r:id="rId27"/>
    <p:sldLayoutId id="2147484783" r:id="rId28"/>
    <p:sldLayoutId id="2147484784" r:id="rId29"/>
    <p:sldLayoutId id="2147484785" r:id="rId30"/>
    <p:sldLayoutId id="2147484786" r:id="rId31"/>
    <p:sldLayoutId id="2147484787" r:id="rId32"/>
    <p:sldLayoutId id="2147484788" r:id="rId33"/>
    <p:sldLayoutId id="2147484789" r:id="rId34"/>
    <p:sldLayoutId id="2147484790" r:id="rId35"/>
    <p:sldLayoutId id="2147484791" r:id="rId36"/>
    <p:sldLayoutId id="2147484792" r:id="rId37"/>
    <p:sldLayoutId id="2147484793" r:id="rId38"/>
    <p:sldLayoutId id="2147484794" r:id="rId39"/>
    <p:sldLayoutId id="2147484795" r:id="rId40"/>
    <p:sldLayoutId id="2147484796" r:id="rId41"/>
    <p:sldLayoutId id="2147484797" r:id="rId42"/>
    <p:sldLayoutId id="2147484798" r:id="rId43"/>
    <p:sldLayoutId id="2147484799" r:id="rId44"/>
    <p:sldLayoutId id="2147484800" r:id="rId45"/>
    <p:sldLayoutId id="2147484801" r:id="rId46"/>
    <p:sldLayoutId id="2147484802" r:id="rId47"/>
    <p:sldLayoutId id="2147484803" r:id="rId48"/>
    <p:sldLayoutId id="2147484804" r:id="rId49"/>
    <p:sldLayoutId id="2147484805" r:id="rId50"/>
    <p:sldLayoutId id="2147484806" r:id="rId51"/>
    <p:sldLayoutId id="2147484807" r:id="rId52"/>
    <p:sldLayoutId id="2147484808" r:id="rId53"/>
    <p:sldLayoutId id="2147484809" r:id="rId54"/>
    <p:sldLayoutId id="2147484810" r:id="rId55"/>
    <p:sldLayoutId id="2147484811" r:id="rId56"/>
    <p:sldLayoutId id="2147484812" r:id="rId57"/>
    <p:sldLayoutId id="2147484813" r:id="rId58"/>
    <p:sldLayoutId id="2147484814" r:id="rId59"/>
    <p:sldLayoutId id="2147484815" r:id="rId60"/>
    <p:sldLayoutId id="2147484816" r:id="rId61"/>
    <p:sldLayoutId id="2147484817" r:id="rId62"/>
    <p:sldLayoutId id="2147484818" r:id="rId63"/>
    <p:sldLayoutId id="2147484819" r:id="rId64"/>
    <p:sldLayoutId id="2147484820" r:id="rId65"/>
    <p:sldLayoutId id="2147484821" r:id="rId66"/>
    <p:sldLayoutId id="2147484822" r:id="rId67"/>
    <p:sldLayoutId id="2147484823" r:id="rId68"/>
    <p:sldLayoutId id="2147484824" r:id="rId69"/>
    <p:sldLayoutId id="2147484825" r:id="rId70"/>
    <p:sldLayoutId id="2147484826" r:id="rId71"/>
    <p:sldLayoutId id="2147484827" r:id="rId72"/>
    <p:sldLayoutId id="2147484828" r:id="rId73"/>
    <p:sldLayoutId id="2147484829" r:id="rId74"/>
    <p:sldLayoutId id="2147484830" r:id="rId75"/>
    <p:sldLayoutId id="2147484831" r:id="rId76"/>
    <p:sldLayoutId id="2147484832" r:id="rId77"/>
    <p:sldLayoutId id="2147484833" r:id="rId78"/>
    <p:sldLayoutId id="2147484834" r:id="rId79"/>
    <p:sldLayoutId id="2147484835" r:id="rId80"/>
    <p:sldLayoutId id="2147484836" r:id="rId81"/>
    <p:sldLayoutId id="2147484837" r:id="rId82"/>
    <p:sldLayoutId id="2147484838" r:id="rId83"/>
    <p:sldLayoutId id="2147484839" r:id="rId84"/>
    <p:sldLayoutId id="2147484840" r:id="rId85"/>
    <p:sldLayoutId id="2147484841" r:id="rId86"/>
    <p:sldLayoutId id="2147484842" r:id="rId87"/>
    <p:sldLayoutId id="2147484843" r:id="rId88"/>
    <p:sldLayoutId id="2147484844" r:id="rId89"/>
    <p:sldLayoutId id="2147484845" r:id="rId90"/>
    <p:sldLayoutId id="2147484846" r:id="rId91"/>
    <p:sldLayoutId id="2147484847" r:id="rId92"/>
    <p:sldLayoutId id="2147484848" r:id="rId93"/>
    <p:sldLayoutId id="2147484849" r:id="rId94"/>
    <p:sldLayoutId id="2147484850" r:id="rId95"/>
    <p:sldLayoutId id="2147484851" r:id="rId96"/>
    <p:sldLayoutId id="2147484852" r:id="rId97"/>
    <p:sldLayoutId id="2147484853" r:id="rId98"/>
    <p:sldLayoutId id="2147484854" r:id="rId99"/>
    <p:sldLayoutId id="2147484855" r:id="rId100"/>
    <p:sldLayoutId id="2147484856" r:id="rId101"/>
    <p:sldLayoutId id="2147484857" r:id="rId102"/>
  </p:sldLayoutIdLst>
  <p:hf sldNum="0" hdr="0" ftr="0"/>
  <p:txStyles>
    <p:titleStyle>
      <a:lvl1pPr algn="l" defTabSz="914400" rtl="0" eaLnBrk="1" latinLnBrk="0" hangingPunct="1">
        <a:lnSpc>
          <a:spcPct val="90000"/>
        </a:lnSpc>
        <a:spcBef>
          <a:spcPct val="0"/>
        </a:spcBef>
        <a:buNone/>
        <a:defRPr sz="4400" b="1" kern="1200">
          <a:solidFill>
            <a:schemeClr val="accent5"/>
          </a:solidFill>
          <a:latin typeface="+mj-lt"/>
          <a:ea typeface="+mj-ea"/>
          <a:cs typeface="+mj-cs"/>
        </a:defRPr>
      </a:lvl1pPr>
    </p:titleStyle>
    <p:bodyStyle>
      <a:lvl1pPr marL="234000" indent="-234000" algn="l" defTabSz="914400" rtl="0" eaLnBrk="1" latinLnBrk="0" hangingPunct="1">
        <a:lnSpc>
          <a:spcPct val="100000"/>
        </a:lnSpc>
        <a:spcBef>
          <a:spcPts val="600"/>
        </a:spcBef>
        <a:spcAft>
          <a:spcPts val="600"/>
        </a:spcAft>
        <a:buFont typeface="Arial" panose="020B0604020202020204" pitchFamily="34" charset="0"/>
        <a:buChar char="•"/>
        <a:defRPr sz="1800" kern="1200">
          <a:solidFill>
            <a:schemeClr val="tx1"/>
          </a:solidFill>
          <a:latin typeface="+mn-lt"/>
          <a:ea typeface="+mn-ea"/>
          <a:cs typeface="+mn-cs"/>
        </a:defRPr>
      </a:lvl1pPr>
      <a:lvl2pPr marL="447675" indent="-215900" algn="l" defTabSz="914400" rtl="0" eaLnBrk="1" latinLnBrk="0" hangingPunct="1">
        <a:lnSpc>
          <a:spcPct val="100000"/>
        </a:lnSpc>
        <a:spcBef>
          <a:spcPts val="0"/>
        </a:spcBef>
        <a:spcAft>
          <a:spcPts val="600"/>
        </a:spcAft>
        <a:buFont typeface="Arial" panose="020B0604020202020204" pitchFamily="34" charset="0"/>
        <a:buChar char="•"/>
        <a:defRPr sz="1800" kern="1200">
          <a:solidFill>
            <a:schemeClr val="tx1"/>
          </a:solidFill>
          <a:latin typeface="+mn-lt"/>
          <a:ea typeface="+mn-ea"/>
          <a:cs typeface="+mn-cs"/>
        </a:defRPr>
      </a:lvl2pPr>
      <a:lvl3pPr marL="625475" indent="-177800" algn="l" defTabSz="914400" rtl="0" eaLnBrk="1" latinLnBrk="0" hangingPunct="1">
        <a:lnSpc>
          <a:spcPct val="100000"/>
        </a:lnSpc>
        <a:spcBef>
          <a:spcPts val="0"/>
        </a:spcBef>
        <a:spcAft>
          <a:spcPts val="600"/>
        </a:spcAft>
        <a:buFont typeface="Arial" panose="020B0604020202020204" pitchFamily="34" charset="0"/>
        <a:buChar char="•"/>
        <a:defRPr sz="1600" kern="1200">
          <a:solidFill>
            <a:schemeClr val="tx1"/>
          </a:solidFill>
          <a:latin typeface="+mn-lt"/>
          <a:ea typeface="+mn-ea"/>
          <a:cs typeface="+mn-cs"/>
        </a:defRPr>
      </a:lvl3pPr>
      <a:lvl4pPr marL="808038" indent="-182563" algn="l" defTabSz="914400" rtl="0" eaLnBrk="1" latinLnBrk="0" hangingPunct="1">
        <a:lnSpc>
          <a:spcPct val="100000"/>
        </a:lnSpc>
        <a:spcBef>
          <a:spcPts val="0"/>
        </a:spcBef>
        <a:spcAft>
          <a:spcPts val="600"/>
        </a:spcAft>
        <a:buFont typeface="Arial" panose="020B0604020202020204" pitchFamily="34" charset="0"/>
        <a:buChar char="•"/>
        <a:defRPr sz="1600" kern="1200">
          <a:solidFill>
            <a:schemeClr val="tx1"/>
          </a:solidFill>
          <a:latin typeface="+mn-lt"/>
          <a:ea typeface="+mn-ea"/>
          <a:cs typeface="+mn-cs"/>
        </a:defRPr>
      </a:lvl4pPr>
      <a:lvl5pPr marL="985838" indent="-177800" algn="l" defTabSz="914400" rtl="0" eaLnBrk="1" latinLnBrk="0" hangingPunct="1">
        <a:lnSpc>
          <a:spcPct val="100000"/>
        </a:lnSpc>
        <a:spcBef>
          <a:spcPts val="0"/>
        </a:spcBef>
        <a:spcAft>
          <a:spcPts val="600"/>
        </a:spcAft>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userDrawn="1">
          <p15:clr>
            <a:srgbClr val="0000BF"/>
          </p15:clr>
        </p15:guide>
        <p15:guide id="2" pos="7680" userDrawn="1">
          <p15:clr>
            <a:srgbClr val="0000BF"/>
          </p15:clr>
        </p15:guide>
        <p15:guide id="3" pos="340" userDrawn="1">
          <p15:clr>
            <a:srgbClr val="0000BF"/>
          </p15:clr>
        </p15:guide>
        <p15:guide id="4" pos="1920" userDrawn="1">
          <p15:clr>
            <a:srgbClr val="0000BF"/>
          </p15:clr>
        </p15:guide>
        <p15:guide id="5" pos="2146" userDrawn="1">
          <p15:clr>
            <a:srgbClr val="0000BF"/>
          </p15:clr>
        </p15:guide>
        <p15:guide id="6" pos="3726" userDrawn="1">
          <p15:clr>
            <a:srgbClr val="0000BF"/>
          </p15:clr>
        </p15:guide>
        <p15:guide id="7" pos="3953" userDrawn="1">
          <p15:clr>
            <a:srgbClr val="0000BF"/>
          </p15:clr>
        </p15:guide>
        <p15:guide id="8" pos="5533" userDrawn="1">
          <p15:clr>
            <a:srgbClr val="0000BF"/>
          </p15:clr>
        </p15:guide>
        <p15:guide id="9" pos="5760" userDrawn="1">
          <p15:clr>
            <a:srgbClr val="0000BF"/>
          </p15:clr>
        </p15:guide>
        <p15:guide id="10" pos="7339" userDrawn="1">
          <p15:clr>
            <a:srgbClr val="0000BF"/>
          </p15:clr>
        </p15:guide>
        <p15:guide id="11" orient="horz" userDrawn="1">
          <p15:clr>
            <a:srgbClr val="0000BF"/>
          </p15:clr>
        </p15:guide>
        <p15:guide id="12" orient="horz" pos="4320" userDrawn="1">
          <p15:clr>
            <a:srgbClr val="0000BF"/>
          </p15:clr>
        </p15:guide>
        <p15:guide id="13" orient="horz" pos="340" userDrawn="1">
          <p15:clr>
            <a:srgbClr val="0000BF"/>
          </p15:clr>
        </p15:guide>
        <p15:guide id="14" orient="horz" pos="496" userDrawn="1">
          <p15:clr>
            <a:srgbClr val="0000BF"/>
          </p15:clr>
        </p15:guide>
        <p15:guide id="15" orient="horz" pos="652" userDrawn="1">
          <p15:clr>
            <a:srgbClr val="0000BF"/>
          </p15:clr>
        </p15:guide>
        <p15:guide id="16" orient="horz" pos="809" userDrawn="1">
          <p15:clr>
            <a:srgbClr val="0000BF"/>
          </p15:clr>
        </p15:guide>
        <p15:guide id="17" orient="horz" pos="965" userDrawn="1">
          <p15:clr>
            <a:srgbClr val="0000BF"/>
          </p15:clr>
        </p15:guide>
        <p15:guide id="18" orient="horz" pos="1122" userDrawn="1">
          <p15:clr>
            <a:srgbClr val="0000BF"/>
          </p15:clr>
        </p15:guide>
        <p15:guide id="19" orient="horz" pos="1278" userDrawn="1">
          <p15:clr>
            <a:srgbClr val="0000BF"/>
          </p15:clr>
        </p15:guide>
        <p15:guide id="20" orient="horz" pos="1434" userDrawn="1">
          <p15:clr>
            <a:srgbClr val="0000BF"/>
          </p15:clr>
        </p15:guide>
        <p15:guide id="21" orient="horz" pos="1591" userDrawn="1">
          <p15:clr>
            <a:srgbClr val="0000BF"/>
          </p15:clr>
        </p15:guide>
        <p15:guide id="22" orient="horz" pos="1747" userDrawn="1">
          <p15:clr>
            <a:srgbClr val="0000BF"/>
          </p15:clr>
        </p15:guide>
        <p15:guide id="23" orient="horz" pos="1903" userDrawn="1">
          <p15:clr>
            <a:srgbClr val="0000BF"/>
          </p15:clr>
        </p15:guide>
        <p15:guide id="24" orient="horz" pos="2060" userDrawn="1">
          <p15:clr>
            <a:srgbClr val="0000BF"/>
          </p15:clr>
        </p15:guide>
        <p15:guide id="25" orient="horz" pos="2216" userDrawn="1">
          <p15:clr>
            <a:srgbClr val="0000BF"/>
          </p15:clr>
        </p15:guide>
        <p15:guide id="26" orient="horz" pos="2373" userDrawn="1">
          <p15:clr>
            <a:srgbClr val="0000BF"/>
          </p15:clr>
        </p15:guide>
        <p15:guide id="27" orient="horz" pos="2529" userDrawn="1">
          <p15:clr>
            <a:srgbClr val="0000BF"/>
          </p15:clr>
        </p15:guide>
        <p15:guide id="28" orient="horz" pos="2685" userDrawn="1">
          <p15:clr>
            <a:srgbClr val="0000BF"/>
          </p15:clr>
        </p15:guide>
        <p15:guide id="29" orient="horz" pos="2842" userDrawn="1">
          <p15:clr>
            <a:srgbClr val="0000BF"/>
          </p15:clr>
        </p15:guide>
        <p15:guide id="30" orient="horz" pos="2998" userDrawn="1">
          <p15:clr>
            <a:srgbClr val="0000BF"/>
          </p15:clr>
        </p15:guide>
        <p15:guide id="31" orient="horz" pos="3154" userDrawn="1">
          <p15:clr>
            <a:srgbClr val="0000BF"/>
          </p15:clr>
        </p15:guide>
        <p15:guide id="32" orient="horz" pos="3311" userDrawn="1">
          <p15:clr>
            <a:srgbClr val="0000BF"/>
          </p15:clr>
        </p15:guide>
        <p15:guide id="33" orient="horz" pos="3467" userDrawn="1">
          <p15:clr>
            <a:srgbClr val="0000BF"/>
          </p15:clr>
        </p15:guide>
        <p15:guide id="34" orient="horz" pos="3624" userDrawn="1">
          <p15:clr>
            <a:srgbClr val="0000BF"/>
          </p15:clr>
        </p15:guide>
        <p15:guide id="35" orient="horz" pos="3780" userDrawn="1">
          <p15:clr>
            <a:srgbClr val="0000BF"/>
          </p15:clr>
        </p15:guide>
        <p15:guide id="36" orient="horz" pos="3936" userDrawn="1">
          <p15:clr>
            <a:srgbClr val="0000BF"/>
          </p15:clr>
        </p15:guide>
        <p15:guide id="37" orient="horz" pos="4093" userDrawn="1">
          <p15:clr>
            <a:srgbClr val="0000BF"/>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074" name="Otsikon paikkamerkki 1"/>
          <p:cNvSpPr>
            <a:spLocks noGrp="1"/>
          </p:cNvSpPr>
          <p:nvPr>
            <p:ph type="title"/>
          </p:nvPr>
        </p:nvSpPr>
        <p:spPr bwMode="auto">
          <a:xfrm>
            <a:off x="457200" y="407988"/>
            <a:ext cx="11234738" cy="787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fi-FI" altLang="fi-FI"/>
              <a:t>Muokkaa perustyyl. napsautt.</a:t>
            </a:r>
          </a:p>
        </p:txBody>
      </p:sp>
      <p:sp>
        <p:nvSpPr>
          <p:cNvPr id="3075" name="Tekstin paikkamerkki 2"/>
          <p:cNvSpPr>
            <a:spLocks noGrp="1"/>
          </p:cNvSpPr>
          <p:nvPr>
            <p:ph type="body" idx="1"/>
          </p:nvPr>
        </p:nvSpPr>
        <p:spPr bwMode="auto">
          <a:xfrm>
            <a:off x="457200" y="1196975"/>
            <a:ext cx="11234738" cy="4979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fi-FI" altLang="fi-FI"/>
              <a:t>Muokkaa tekstin perustyylejä napsauttamalla</a:t>
            </a:r>
          </a:p>
          <a:p>
            <a:pPr lvl="1"/>
            <a:r>
              <a:rPr lang="fi-FI" altLang="fi-FI"/>
              <a:t>toinen taso</a:t>
            </a:r>
          </a:p>
          <a:p>
            <a:pPr lvl="2"/>
            <a:r>
              <a:rPr lang="fi-FI" altLang="fi-FI"/>
              <a:t>kolmas taso</a:t>
            </a:r>
          </a:p>
          <a:p>
            <a:pPr lvl="3"/>
            <a:r>
              <a:rPr lang="fi-FI" altLang="fi-FI"/>
              <a:t>neljäs taso</a:t>
            </a:r>
          </a:p>
          <a:p>
            <a:pPr lvl="4"/>
            <a:r>
              <a:rPr lang="fi-FI" altLang="fi-FI"/>
              <a:t>viides taso</a:t>
            </a:r>
          </a:p>
        </p:txBody>
      </p:sp>
      <p:sp>
        <p:nvSpPr>
          <p:cNvPr id="4" name="Päivämäärän paikkamerkki 3"/>
          <p:cNvSpPr>
            <a:spLocks noGrp="1"/>
          </p:cNvSpPr>
          <p:nvPr>
            <p:ph type="dt" sz="half" idx="2"/>
          </p:nvPr>
        </p:nvSpPr>
        <p:spPr>
          <a:xfrm>
            <a:off x="1663700" y="6269038"/>
            <a:ext cx="1304925" cy="258762"/>
          </a:xfrm>
          <a:prstGeom prst="rect">
            <a:avLst/>
          </a:prstGeom>
        </p:spPr>
        <p:txBody>
          <a:bodyPr vert="horz" lIns="0" tIns="0" rIns="0" bIns="0" rtlCol="0" anchor="ctr">
            <a:noAutofit/>
          </a:bodyPr>
          <a:lstStyle>
            <a:lvl1pPr algn="ctr" eaLnBrk="1" fontAlgn="auto" hangingPunct="1">
              <a:spcBef>
                <a:spcPts val="0"/>
              </a:spcBef>
              <a:spcAft>
                <a:spcPts val="0"/>
              </a:spcAft>
              <a:defRPr sz="1300" smtClean="0">
                <a:solidFill>
                  <a:srgbClr val="000000"/>
                </a:solidFill>
                <a:latin typeface="+mn-lt"/>
              </a:defRPr>
            </a:lvl1pPr>
          </a:lstStyle>
          <a:p>
            <a:pPr>
              <a:defRPr/>
            </a:pPr>
            <a:fld id="{AD753CC4-067A-4F36-B556-8E1E6DD6A3F8}" type="datetime1">
              <a:rPr lang="fi-FI"/>
              <a:pPr>
                <a:defRPr/>
              </a:pPr>
              <a:t>8.12.2025</a:t>
            </a:fld>
            <a:endParaRPr lang="fi-FI"/>
          </a:p>
        </p:txBody>
      </p:sp>
      <p:sp>
        <p:nvSpPr>
          <p:cNvPr id="5" name="Alatunnisteen paikkamerkki 4"/>
          <p:cNvSpPr>
            <a:spLocks noGrp="1"/>
          </p:cNvSpPr>
          <p:nvPr>
            <p:ph type="ftr" sz="quarter" idx="3"/>
          </p:nvPr>
        </p:nvSpPr>
        <p:spPr>
          <a:xfrm>
            <a:off x="3201988" y="6269038"/>
            <a:ext cx="4114800" cy="258762"/>
          </a:xfrm>
          <a:prstGeom prst="rect">
            <a:avLst/>
          </a:prstGeom>
        </p:spPr>
        <p:txBody>
          <a:bodyPr vert="horz" lIns="0" tIns="0" rIns="0" bIns="0" rtlCol="0" anchor="ctr">
            <a:noAutofit/>
          </a:bodyPr>
          <a:lstStyle>
            <a:lvl1pPr algn="l" eaLnBrk="1" fontAlgn="auto" hangingPunct="1">
              <a:spcBef>
                <a:spcPts val="0"/>
              </a:spcBef>
              <a:spcAft>
                <a:spcPts val="0"/>
              </a:spcAft>
              <a:defRPr sz="1300" smtClean="0">
                <a:solidFill>
                  <a:srgbClr val="000000"/>
                </a:solidFill>
                <a:latin typeface="+mn-lt"/>
              </a:defRPr>
            </a:lvl1pPr>
          </a:lstStyle>
          <a:p>
            <a:pPr>
              <a:defRPr/>
            </a:pPr>
            <a:r>
              <a:rPr lang="fi-FI"/>
              <a:t>Etunimi Sukunimi</a:t>
            </a:r>
          </a:p>
        </p:txBody>
      </p:sp>
      <p:sp>
        <p:nvSpPr>
          <p:cNvPr id="6" name="Dian numeron paikkamerkki 5"/>
          <p:cNvSpPr>
            <a:spLocks noGrp="1"/>
          </p:cNvSpPr>
          <p:nvPr>
            <p:ph type="sldNum" sz="quarter" idx="4"/>
          </p:nvPr>
        </p:nvSpPr>
        <p:spPr>
          <a:xfrm>
            <a:off x="10437813" y="6269038"/>
            <a:ext cx="1236662" cy="258762"/>
          </a:xfrm>
          <a:prstGeom prst="rect">
            <a:avLst/>
          </a:prstGeom>
        </p:spPr>
        <p:txBody>
          <a:bodyPr vert="horz" lIns="0" tIns="0" rIns="0" bIns="0" rtlCol="0" anchor="ctr">
            <a:noAutofit/>
          </a:bodyPr>
          <a:lstStyle>
            <a:lvl1pPr algn="r" eaLnBrk="1" fontAlgn="auto" hangingPunct="1">
              <a:spcBef>
                <a:spcPts val="0"/>
              </a:spcBef>
              <a:spcAft>
                <a:spcPts val="0"/>
              </a:spcAft>
              <a:defRPr sz="1300" b="1" smtClean="0">
                <a:solidFill>
                  <a:srgbClr val="000000"/>
                </a:solidFill>
                <a:latin typeface="+mn-lt"/>
              </a:defRPr>
            </a:lvl1pPr>
          </a:lstStyle>
          <a:p>
            <a:pPr>
              <a:defRPr/>
            </a:pPr>
            <a:fld id="{E44E66FB-CFF7-4EF1-8999-674D97D3420A}" type="slidenum">
              <a:rPr lang="fi-FI"/>
              <a:pPr>
                <a:defRPr/>
              </a:pPr>
              <a:t>‹#›</a:t>
            </a:fld>
            <a:endParaRPr lang="fi-FI"/>
          </a:p>
        </p:txBody>
      </p:sp>
      <p:grpSp>
        <p:nvGrpSpPr>
          <p:cNvPr id="3079" name="Ryhmä 6"/>
          <p:cNvGrpSpPr>
            <a:grpSpLocks/>
          </p:cNvGrpSpPr>
          <p:nvPr/>
        </p:nvGrpSpPr>
        <p:grpSpPr bwMode="auto">
          <a:xfrm>
            <a:off x="465138" y="6221413"/>
            <a:ext cx="804862" cy="374650"/>
            <a:chOff x="228601" y="704851"/>
            <a:chExt cx="11734800" cy="5449888"/>
          </a:xfrm>
        </p:grpSpPr>
        <p:sp>
          <p:nvSpPr>
            <p:cNvPr id="3080" name="Freeform 5"/>
            <p:cNvSpPr>
              <a:spLocks noEditPoints="1"/>
            </p:cNvSpPr>
            <p:nvPr/>
          </p:nvSpPr>
          <p:spPr bwMode="black">
            <a:xfrm>
              <a:off x="228601" y="704851"/>
              <a:ext cx="11734800" cy="5449888"/>
            </a:xfrm>
            <a:custGeom>
              <a:avLst/>
              <a:gdLst>
                <a:gd name="T0" fmla="*/ 6084818 w 32573"/>
                <a:gd name="T1" fmla="*/ 5272503 h 15116"/>
                <a:gd name="T2" fmla="*/ 6988354 w 32573"/>
                <a:gd name="T3" fmla="*/ 4899347 h 15116"/>
                <a:gd name="T4" fmla="*/ 10296636 w 32573"/>
                <a:gd name="T5" fmla="*/ 4899347 h 15116"/>
                <a:gd name="T6" fmla="*/ 11734800 w 32573"/>
                <a:gd name="T7" fmla="*/ 3475584 h 15116"/>
                <a:gd name="T8" fmla="*/ 11734800 w 32573"/>
                <a:gd name="T9" fmla="*/ 0 h 15116"/>
                <a:gd name="T10" fmla="*/ 0 w 32573"/>
                <a:gd name="T11" fmla="*/ 0 h 15116"/>
                <a:gd name="T12" fmla="*/ 0 w 32573"/>
                <a:gd name="T13" fmla="*/ 3475584 h 15116"/>
                <a:gd name="T14" fmla="*/ 1429518 w 32573"/>
                <a:gd name="T15" fmla="*/ 4899347 h 15116"/>
                <a:gd name="T16" fmla="*/ 4825343 w 32573"/>
                <a:gd name="T17" fmla="*/ 4899347 h 15116"/>
                <a:gd name="T18" fmla="*/ 5728879 w 32573"/>
                <a:gd name="T19" fmla="*/ 5272503 h 15116"/>
                <a:gd name="T20" fmla="*/ 5907209 w 32573"/>
                <a:gd name="T21" fmla="*/ 5449888 h 15116"/>
                <a:gd name="T22" fmla="*/ 6084818 w 32573"/>
                <a:gd name="T23" fmla="*/ 5272503 h 15116"/>
                <a:gd name="T24" fmla="*/ 11396514 w 32573"/>
                <a:gd name="T25" fmla="*/ 338545 h 15116"/>
                <a:gd name="T26" fmla="*/ 11396514 w 32573"/>
                <a:gd name="T27" fmla="*/ 3475584 h 15116"/>
                <a:gd name="T28" fmla="*/ 10296636 w 32573"/>
                <a:gd name="T29" fmla="*/ 4560802 h 15116"/>
                <a:gd name="T30" fmla="*/ 6988354 w 32573"/>
                <a:gd name="T31" fmla="*/ 4560802 h 15116"/>
                <a:gd name="T32" fmla="*/ 5907209 w 32573"/>
                <a:gd name="T33" fmla="*/ 4974699 h 15116"/>
                <a:gd name="T34" fmla="*/ 4825343 w 32573"/>
                <a:gd name="T35" fmla="*/ 4560802 h 15116"/>
                <a:gd name="T36" fmla="*/ 1429518 w 32573"/>
                <a:gd name="T37" fmla="*/ 4560802 h 15116"/>
                <a:gd name="T38" fmla="*/ 338286 w 32573"/>
                <a:gd name="T39" fmla="*/ 3475584 h 15116"/>
                <a:gd name="T40" fmla="*/ 338286 w 32573"/>
                <a:gd name="T41" fmla="*/ 338545 h 15116"/>
                <a:gd name="T42" fmla="*/ 11396514 w 32573"/>
                <a:gd name="T43" fmla="*/ 338545 h 151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2573" h="15116">
                  <a:moveTo>
                    <a:pt x="16890" y="14624"/>
                  </a:moveTo>
                  <a:cubicBezTo>
                    <a:pt x="17560" y="13956"/>
                    <a:pt x="18451" y="13589"/>
                    <a:pt x="19398" y="13589"/>
                  </a:cubicBezTo>
                  <a:lnTo>
                    <a:pt x="28581" y="13589"/>
                  </a:lnTo>
                  <a:cubicBezTo>
                    <a:pt x="30783" y="13589"/>
                    <a:pt x="32573" y="11817"/>
                    <a:pt x="32573" y="9640"/>
                  </a:cubicBezTo>
                  <a:lnTo>
                    <a:pt x="32573" y="0"/>
                  </a:lnTo>
                  <a:lnTo>
                    <a:pt x="0" y="0"/>
                  </a:lnTo>
                  <a:lnTo>
                    <a:pt x="0" y="9640"/>
                  </a:lnTo>
                  <a:cubicBezTo>
                    <a:pt x="0" y="11817"/>
                    <a:pt x="1780" y="13589"/>
                    <a:pt x="3968" y="13589"/>
                  </a:cubicBezTo>
                  <a:lnTo>
                    <a:pt x="13394" y="13589"/>
                  </a:lnTo>
                  <a:cubicBezTo>
                    <a:pt x="14342" y="13589"/>
                    <a:pt x="15232" y="13956"/>
                    <a:pt x="15902" y="14624"/>
                  </a:cubicBezTo>
                  <a:lnTo>
                    <a:pt x="16397" y="15116"/>
                  </a:lnTo>
                  <a:lnTo>
                    <a:pt x="16890" y="14624"/>
                  </a:lnTo>
                  <a:close/>
                  <a:moveTo>
                    <a:pt x="31634" y="939"/>
                  </a:moveTo>
                  <a:lnTo>
                    <a:pt x="31634" y="9640"/>
                  </a:lnTo>
                  <a:cubicBezTo>
                    <a:pt x="31634" y="11300"/>
                    <a:pt x="30264" y="12650"/>
                    <a:pt x="28581" y="12650"/>
                  </a:cubicBezTo>
                  <a:lnTo>
                    <a:pt x="19398" y="12650"/>
                  </a:lnTo>
                  <a:cubicBezTo>
                    <a:pt x="18279" y="12650"/>
                    <a:pt x="17221" y="13055"/>
                    <a:pt x="16397" y="13798"/>
                  </a:cubicBezTo>
                  <a:cubicBezTo>
                    <a:pt x="15571" y="13056"/>
                    <a:pt x="14514" y="12650"/>
                    <a:pt x="13394" y="12650"/>
                  </a:cubicBezTo>
                  <a:lnTo>
                    <a:pt x="3968" y="12650"/>
                  </a:lnTo>
                  <a:cubicBezTo>
                    <a:pt x="2298" y="12650"/>
                    <a:pt x="939" y="11300"/>
                    <a:pt x="939" y="9640"/>
                  </a:cubicBezTo>
                  <a:lnTo>
                    <a:pt x="939" y="939"/>
                  </a:lnTo>
                  <a:lnTo>
                    <a:pt x="31634" y="9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fi-FI"/>
            </a:p>
          </p:txBody>
        </p:sp>
        <p:sp>
          <p:nvSpPr>
            <p:cNvPr id="3081" name="Freeform 6"/>
            <p:cNvSpPr>
              <a:spLocks/>
            </p:cNvSpPr>
            <p:nvPr/>
          </p:nvSpPr>
          <p:spPr bwMode="black">
            <a:xfrm>
              <a:off x="9961563" y="2287588"/>
              <a:ext cx="377825" cy="363538"/>
            </a:xfrm>
            <a:custGeom>
              <a:avLst/>
              <a:gdLst>
                <a:gd name="T0" fmla="*/ 377825 w 1048"/>
                <a:gd name="T1" fmla="*/ 181589 h 1009"/>
                <a:gd name="T2" fmla="*/ 189273 w 1048"/>
                <a:gd name="T3" fmla="*/ 363538 h 1009"/>
                <a:gd name="T4" fmla="*/ 0 w 1048"/>
                <a:gd name="T5" fmla="*/ 181589 h 1009"/>
                <a:gd name="T6" fmla="*/ 189273 w 1048"/>
                <a:gd name="T7" fmla="*/ 0 h 1009"/>
                <a:gd name="T8" fmla="*/ 377825 w 1048"/>
                <a:gd name="T9" fmla="*/ 181589 h 10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8" h="1009">
                  <a:moveTo>
                    <a:pt x="1048" y="504"/>
                  </a:moveTo>
                  <a:cubicBezTo>
                    <a:pt x="1048" y="798"/>
                    <a:pt x="818" y="1009"/>
                    <a:pt x="525" y="1009"/>
                  </a:cubicBezTo>
                  <a:cubicBezTo>
                    <a:pt x="230" y="1009"/>
                    <a:pt x="0" y="798"/>
                    <a:pt x="0" y="504"/>
                  </a:cubicBezTo>
                  <a:cubicBezTo>
                    <a:pt x="0" y="211"/>
                    <a:pt x="230" y="0"/>
                    <a:pt x="525" y="0"/>
                  </a:cubicBezTo>
                  <a:cubicBezTo>
                    <a:pt x="818" y="0"/>
                    <a:pt x="1048" y="211"/>
                    <a:pt x="1048" y="50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fi-FI"/>
            </a:p>
          </p:txBody>
        </p:sp>
        <p:sp>
          <p:nvSpPr>
            <p:cNvPr id="3082" name="Rectangle 7"/>
            <p:cNvSpPr>
              <a:spLocks noChangeArrowheads="1"/>
            </p:cNvSpPr>
            <p:nvPr/>
          </p:nvSpPr>
          <p:spPr bwMode="black">
            <a:xfrm>
              <a:off x="9986963" y="2789238"/>
              <a:ext cx="327025" cy="11620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eaLnBrk="1" hangingPunct="1"/>
              <a:endParaRPr lang="fi-FI" altLang="fi-FI"/>
            </a:p>
          </p:txBody>
        </p:sp>
        <p:sp>
          <p:nvSpPr>
            <p:cNvPr id="3083" name="Freeform 8"/>
            <p:cNvSpPr>
              <a:spLocks/>
            </p:cNvSpPr>
            <p:nvPr/>
          </p:nvSpPr>
          <p:spPr bwMode="black">
            <a:xfrm>
              <a:off x="8709026" y="2282826"/>
              <a:ext cx="1119188" cy="1668463"/>
            </a:xfrm>
            <a:custGeom>
              <a:avLst/>
              <a:gdLst>
                <a:gd name="T0" fmla="*/ 693140 w 3105"/>
                <a:gd name="T1" fmla="*/ 967889 h 4625"/>
                <a:gd name="T2" fmla="*/ 1119188 w 3105"/>
                <a:gd name="T3" fmla="*/ 1668463 h 4625"/>
                <a:gd name="T4" fmla="*/ 764508 w 3105"/>
                <a:gd name="T5" fmla="*/ 1668463 h 4625"/>
                <a:gd name="T6" fmla="*/ 478674 w 3105"/>
                <a:gd name="T7" fmla="*/ 1203097 h 4625"/>
                <a:gd name="T8" fmla="*/ 324763 w 3105"/>
                <a:gd name="T9" fmla="*/ 1398984 h 4625"/>
                <a:gd name="T10" fmla="*/ 324763 w 3105"/>
                <a:gd name="T11" fmla="*/ 1668463 h 4625"/>
                <a:gd name="T12" fmla="*/ 0 w 3105"/>
                <a:gd name="T13" fmla="*/ 1668463 h 4625"/>
                <a:gd name="T14" fmla="*/ 0 w 3105"/>
                <a:gd name="T15" fmla="*/ 0 h 4625"/>
                <a:gd name="T16" fmla="*/ 324763 w 3105"/>
                <a:gd name="T17" fmla="*/ 0 h 4625"/>
                <a:gd name="T18" fmla="*/ 324763 w 3105"/>
                <a:gd name="T19" fmla="*/ 769838 h 4625"/>
                <a:gd name="T20" fmla="*/ 308543 w 3105"/>
                <a:gd name="T21" fmla="*/ 1055551 h 4625"/>
                <a:gd name="T22" fmla="*/ 315391 w 3105"/>
                <a:gd name="T23" fmla="*/ 1055551 h 4625"/>
                <a:gd name="T24" fmla="*/ 455965 w 3105"/>
                <a:gd name="T25" fmla="*/ 838741 h 4625"/>
                <a:gd name="T26" fmla="*/ 704674 w 3105"/>
                <a:gd name="T27" fmla="*/ 506852 h 4625"/>
                <a:gd name="T28" fmla="*/ 1084585 w 3105"/>
                <a:gd name="T29" fmla="*/ 506852 h 4625"/>
                <a:gd name="T30" fmla="*/ 693140 w 3105"/>
                <a:gd name="T31" fmla="*/ 967889 h 462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105" h="4625">
                  <a:moveTo>
                    <a:pt x="1923" y="2683"/>
                  </a:moveTo>
                  <a:lnTo>
                    <a:pt x="3105" y="4625"/>
                  </a:lnTo>
                  <a:lnTo>
                    <a:pt x="2121" y="4625"/>
                  </a:lnTo>
                  <a:lnTo>
                    <a:pt x="1328" y="3335"/>
                  </a:lnTo>
                  <a:lnTo>
                    <a:pt x="901" y="3878"/>
                  </a:lnTo>
                  <a:lnTo>
                    <a:pt x="901" y="4625"/>
                  </a:lnTo>
                  <a:lnTo>
                    <a:pt x="0" y="4625"/>
                  </a:lnTo>
                  <a:lnTo>
                    <a:pt x="0" y="0"/>
                  </a:lnTo>
                  <a:lnTo>
                    <a:pt x="901" y="0"/>
                  </a:lnTo>
                  <a:lnTo>
                    <a:pt x="901" y="2134"/>
                  </a:lnTo>
                  <a:cubicBezTo>
                    <a:pt x="901" y="2530"/>
                    <a:pt x="856" y="2926"/>
                    <a:pt x="856" y="2926"/>
                  </a:cubicBezTo>
                  <a:lnTo>
                    <a:pt x="875" y="2926"/>
                  </a:lnTo>
                  <a:cubicBezTo>
                    <a:pt x="875" y="2926"/>
                    <a:pt x="1086" y="2574"/>
                    <a:pt x="1265" y="2325"/>
                  </a:cubicBezTo>
                  <a:lnTo>
                    <a:pt x="1955" y="1405"/>
                  </a:lnTo>
                  <a:lnTo>
                    <a:pt x="3009" y="1405"/>
                  </a:lnTo>
                  <a:lnTo>
                    <a:pt x="1923" y="26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fi-FI"/>
            </a:p>
          </p:txBody>
        </p:sp>
        <p:sp>
          <p:nvSpPr>
            <p:cNvPr id="3084" name="Freeform 9"/>
            <p:cNvSpPr>
              <a:spLocks/>
            </p:cNvSpPr>
            <p:nvPr/>
          </p:nvSpPr>
          <p:spPr bwMode="black">
            <a:xfrm>
              <a:off x="7353301" y="2762251"/>
              <a:ext cx="1027113" cy="1189038"/>
            </a:xfrm>
            <a:custGeom>
              <a:avLst/>
              <a:gdLst>
                <a:gd name="T0" fmla="*/ 1027113 w 2850"/>
                <a:gd name="T1" fmla="*/ 444446 h 3296"/>
                <a:gd name="T2" fmla="*/ 663119 w 2850"/>
                <a:gd name="T3" fmla="*/ 0 h 3296"/>
                <a:gd name="T4" fmla="*/ 315702 w 2850"/>
                <a:gd name="T5" fmla="*/ 218976 h 3296"/>
                <a:gd name="T6" fmla="*/ 308494 w 2850"/>
                <a:gd name="T7" fmla="*/ 218976 h 3296"/>
                <a:gd name="T8" fmla="*/ 324712 w 2850"/>
                <a:gd name="T9" fmla="*/ 27417 h 3296"/>
                <a:gd name="T10" fmla="*/ 0 w 2850"/>
                <a:gd name="T11" fmla="*/ 27417 h 3296"/>
                <a:gd name="T12" fmla="*/ 0 w 2850"/>
                <a:gd name="T13" fmla="*/ 1189038 h 3296"/>
                <a:gd name="T14" fmla="*/ 324712 w 2850"/>
                <a:gd name="T15" fmla="*/ 1189038 h 3296"/>
                <a:gd name="T16" fmla="*/ 324712 w 2850"/>
                <a:gd name="T17" fmla="*/ 500002 h 3296"/>
                <a:gd name="T18" fmla="*/ 525089 w 2850"/>
                <a:gd name="T19" fmla="*/ 274171 h 3296"/>
                <a:gd name="T20" fmla="*/ 699878 w 2850"/>
                <a:gd name="T21" fmla="*/ 509382 h 3296"/>
                <a:gd name="T22" fmla="*/ 699878 w 2850"/>
                <a:gd name="T23" fmla="*/ 1189038 h 3296"/>
                <a:gd name="T24" fmla="*/ 1027113 w 2850"/>
                <a:gd name="T25" fmla="*/ 1189038 h 3296"/>
                <a:gd name="T26" fmla="*/ 1027113 w 2850"/>
                <a:gd name="T27" fmla="*/ 444446 h 329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850" h="3296">
                  <a:moveTo>
                    <a:pt x="2850" y="1232"/>
                  </a:moveTo>
                  <a:cubicBezTo>
                    <a:pt x="2850" y="434"/>
                    <a:pt x="2459" y="0"/>
                    <a:pt x="1840" y="0"/>
                  </a:cubicBezTo>
                  <a:cubicBezTo>
                    <a:pt x="1309" y="0"/>
                    <a:pt x="1035" y="312"/>
                    <a:pt x="876" y="607"/>
                  </a:cubicBezTo>
                  <a:lnTo>
                    <a:pt x="856" y="607"/>
                  </a:lnTo>
                  <a:lnTo>
                    <a:pt x="901" y="76"/>
                  </a:lnTo>
                  <a:lnTo>
                    <a:pt x="0" y="76"/>
                  </a:lnTo>
                  <a:lnTo>
                    <a:pt x="0" y="3296"/>
                  </a:lnTo>
                  <a:lnTo>
                    <a:pt x="901" y="3296"/>
                  </a:lnTo>
                  <a:lnTo>
                    <a:pt x="901" y="1386"/>
                  </a:lnTo>
                  <a:cubicBezTo>
                    <a:pt x="901" y="1015"/>
                    <a:pt x="1118" y="760"/>
                    <a:pt x="1457" y="760"/>
                  </a:cubicBezTo>
                  <a:cubicBezTo>
                    <a:pt x="1795" y="760"/>
                    <a:pt x="1942" y="983"/>
                    <a:pt x="1942" y="1412"/>
                  </a:cubicBezTo>
                  <a:lnTo>
                    <a:pt x="1942" y="3296"/>
                  </a:lnTo>
                  <a:lnTo>
                    <a:pt x="2850" y="3296"/>
                  </a:lnTo>
                  <a:lnTo>
                    <a:pt x="2850" y="12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fi-FI"/>
            </a:p>
          </p:txBody>
        </p:sp>
        <p:sp>
          <p:nvSpPr>
            <p:cNvPr id="3085" name="Freeform 10"/>
            <p:cNvSpPr>
              <a:spLocks/>
            </p:cNvSpPr>
            <p:nvPr/>
          </p:nvSpPr>
          <p:spPr bwMode="black">
            <a:xfrm>
              <a:off x="6664326" y="2287588"/>
              <a:ext cx="377825" cy="363538"/>
            </a:xfrm>
            <a:custGeom>
              <a:avLst/>
              <a:gdLst>
                <a:gd name="T0" fmla="*/ 377825 w 1047"/>
                <a:gd name="T1" fmla="*/ 181589 h 1009"/>
                <a:gd name="T2" fmla="*/ 189093 w 1047"/>
                <a:gd name="T3" fmla="*/ 363538 h 1009"/>
                <a:gd name="T4" fmla="*/ 0 w 1047"/>
                <a:gd name="T5" fmla="*/ 181589 h 1009"/>
                <a:gd name="T6" fmla="*/ 189093 w 1047"/>
                <a:gd name="T7" fmla="*/ 0 h 1009"/>
                <a:gd name="T8" fmla="*/ 377825 w 1047"/>
                <a:gd name="T9" fmla="*/ 181589 h 10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7" h="1009">
                  <a:moveTo>
                    <a:pt x="1047" y="504"/>
                  </a:moveTo>
                  <a:cubicBezTo>
                    <a:pt x="1047" y="798"/>
                    <a:pt x="817" y="1009"/>
                    <a:pt x="524" y="1009"/>
                  </a:cubicBezTo>
                  <a:cubicBezTo>
                    <a:pt x="229" y="1009"/>
                    <a:pt x="0" y="798"/>
                    <a:pt x="0" y="504"/>
                  </a:cubicBezTo>
                  <a:cubicBezTo>
                    <a:pt x="0" y="211"/>
                    <a:pt x="229" y="0"/>
                    <a:pt x="524" y="0"/>
                  </a:cubicBezTo>
                  <a:cubicBezTo>
                    <a:pt x="817" y="0"/>
                    <a:pt x="1047" y="211"/>
                    <a:pt x="1047" y="50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fi-FI"/>
            </a:p>
          </p:txBody>
        </p:sp>
        <p:sp>
          <p:nvSpPr>
            <p:cNvPr id="3086" name="Rectangle 11"/>
            <p:cNvSpPr>
              <a:spLocks noChangeArrowheads="1"/>
            </p:cNvSpPr>
            <p:nvPr/>
          </p:nvSpPr>
          <p:spPr bwMode="black">
            <a:xfrm>
              <a:off x="6689726" y="2789238"/>
              <a:ext cx="327025" cy="11620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eaLnBrk="1" hangingPunct="1"/>
              <a:endParaRPr lang="fi-FI" altLang="fi-FI"/>
            </a:p>
          </p:txBody>
        </p:sp>
        <p:sp>
          <p:nvSpPr>
            <p:cNvPr id="3087" name="Freeform 12"/>
            <p:cNvSpPr>
              <a:spLocks/>
            </p:cNvSpPr>
            <p:nvPr/>
          </p:nvSpPr>
          <p:spPr bwMode="black">
            <a:xfrm>
              <a:off x="5399088" y="2762251"/>
              <a:ext cx="1047750" cy="1216025"/>
            </a:xfrm>
            <a:custGeom>
              <a:avLst/>
              <a:gdLst>
                <a:gd name="T0" fmla="*/ 729857 w 2907"/>
                <a:gd name="T1" fmla="*/ 865963 h 3373"/>
                <a:gd name="T2" fmla="*/ 451610 w 2907"/>
                <a:gd name="T3" fmla="*/ 711661 h 3373"/>
                <a:gd name="T4" fmla="*/ 57668 w 2907"/>
                <a:gd name="T5" fmla="*/ 356912 h 3373"/>
                <a:gd name="T6" fmla="*/ 515765 w 2907"/>
                <a:gd name="T7" fmla="*/ 0 h 3373"/>
                <a:gd name="T8" fmla="*/ 1047750 w 2907"/>
                <a:gd name="T9" fmla="*/ 264620 h 3373"/>
                <a:gd name="T10" fmla="*/ 768783 w 2907"/>
                <a:gd name="T11" fmla="*/ 421445 h 3373"/>
                <a:gd name="T12" fmla="*/ 527299 w 2907"/>
                <a:gd name="T13" fmla="*/ 236860 h 3373"/>
                <a:gd name="T14" fmla="*/ 375561 w 2907"/>
                <a:gd name="T15" fmla="*/ 340689 h 3373"/>
                <a:gd name="T16" fmla="*/ 700302 w 2907"/>
                <a:gd name="T17" fmla="*/ 492827 h 3373"/>
                <a:gd name="T18" fmla="*/ 1047750 w 2907"/>
                <a:gd name="T19" fmla="*/ 845053 h 3373"/>
                <a:gd name="T20" fmla="*/ 580281 w 2907"/>
                <a:gd name="T21" fmla="*/ 1216025 h 3373"/>
                <a:gd name="T22" fmla="*/ 0 w 2907"/>
                <a:gd name="T23" fmla="*/ 916796 h 3373"/>
                <a:gd name="T24" fmla="*/ 283293 w 2907"/>
                <a:gd name="T25" fmla="*/ 757807 h 3373"/>
                <a:gd name="T26" fmla="*/ 575956 w 2907"/>
                <a:gd name="T27" fmla="*/ 978805 h 3373"/>
                <a:gd name="T28" fmla="*/ 729857 w 2907"/>
                <a:gd name="T29" fmla="*/ 865963 h 33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907" h="3373">
                  <a:moveTo>
                    <a:pt x="2025" y="2402"/>
                  </a:moveTo>
                  <a:cubicBezTo>
                    <a:pt x="2025" y="2146"/>
                    <a:pt x="1667" y="2089"/>
                    <a:pt x="1253" y="1974"/>
                  </a:cubicBezTo>
                  <a:cubicBezTo>
                    <a:pt x="766" y="1846"/>
                    <a:pt x="160" y="1603"/>
                    <a:pt x="160" y="990"/>
                  </a:cubicBezTo>
                  <a:cubicBezTo>
                    <a:pt x="160" y="383"/>
                    <a:pt x="741" y="0"/>
                    <a:pt x="1431" y="0"/>
                  </a:cubicBezTo>
                  <a:cubicBezTo>
                    <a:pt x="2070" y="0"/>
                    <a:pt x="2658" y="306"/>
                    <a:pt x="2907" y="734"/>
                  </a:cubicBezTo>
                  <a:lnTo>
                    <a:pt x="2133" y="1169"/>
                  </a:lnTo>
                  <a:cubicBezTo>
                    <a:pt x="2057" y="881"/>
                    <a:pt x="1814" y="657"/>
                    <a:pt x="1463" y="657"/>
                  </a:cubicBezTo>
                  <a:cubicBezTo>
                    <a:pt x="1233" y="657"/>
                    <a:pt x="1042" y="760"/>
                    <a:pt x="1042" y="945"/>
                  </a:cubicBezTo>
                  <a:cubicBezTo>
                    <a:pt x="1042" y="1188"/>
                    <a:pt x="1463" y="1213"/>
                    <a:pt x="1943" y="1367"/>
                  </a:cubicBezTo>
                  <a:cubicBezTo>
                    <a:pt x="2447" y="1527"/>
                    <a:pt x="2907" y="1757"/>
                    <a:pt x="2907" y="2344"/>
                  </a:cubicBezTo>
                  <a:cubicBezTo>
                    <a:pt x="2907" y="2990"/>
                    <a:pt x="2306" y="3373"/>
                    <a:pt x="1610" y="3373"/>
                  </a:cubicBezTo>
                  <a:cubicBezTo>
                    <a:pt x="856" y="3373"/>
                    <a:pt x="262" y="3053"/>
                    <a:pt x="0" y="2543"/>
                  </a:cubicBezTo>
                  <a:lnTo>
                    <a:pt x="786" y="2102"/>
                  </a:lnTo>
                  <a:cubicBezTo>
                    <a:pt x="888" y="2453"/>
                    <a:pt x="1169" y="2715"/>
                    <a:pt x="1598" y="2715"/>
                  </a:cubicBezTo>
                  <a:cubicBezTo>
                    <a:pt x="1847" y="2715"/>
                    <a:pt x="2025" y="2606"/>
                    <a:pt x="2025" y="240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fi-FI"/>
            </a:p>
          </p:txBody>
        </p:sp>
        <p:sp>
          <p:nvSpPr>
            <p:cNvPr id="3088" name="Freeform 13"/>
            <p:cNvSpPr>
              <a:spLocks/>
            </p:cNvSpPr>
            <p:nvPr/>
          </p:nvSpPr>
          <p:spPr bwMode="black">
            <a:xfrm>
              <a:off x="4770438" y="2295526"/>
              <a:ext cx="563563" cy="1677988"/>
            </a:xfrm>
            <a:custGeom>
              <a:avLst/>
              <a:gdLst>
                <a:gd name="T0" fmla="*/ 326614 w 1565"/>
                <a:gd name="T1" fmla="*/ 0 h 4657"/>
                <a:gd name="T2" fmla="*/ 0 w 1565"/>
                <a:gd name="T3" fmla="*/ 0 h 4657"/>
                <a:gd name="T4" fmla="*/ 0 w 1565"/>
                <a:gd name="T5" fmla="*/ 1335328 h 4657"/>
                <a:gd name="T6" fmla="*/ 77062 w 1565"/>
                <a:gd name="T7" fmla="*/ 1596196 h 4657"/>
                <a:gd name="T8" fmla="*/ 321933 w 1565"/>
                <a:gd name="T9" fmla="*/ 1677988 h 4657"/>
                <a:gd name="T10" fmla="*/ 439327 w 1565"/>
                <a:gd name="T11" fmla="*/ 1665377 h 4657"/>
                <a:gd name="T12" fmla="*/ 535835 w 1565"/>
                <a:gd name="T13" fmla="*/ 1629706 h 4657"/>
                <a:gd name="T14" fmla="*/ 563563 w 1565"/>
                <a:gd name="T15" fmla="*/ 1410994 h 4657"/>
                <a:gd name="T16" fmla="*/ 495863 w 1565"/>
                <a:gd name="T17" fmla="*/ 1430451 h 4657"/>
                <a:gd name="T18" fmla="*/ 427804 w 1565"/>
                <a:gd name="T19" fmla="*/ 1436216 h 4657"/>
                <a:gd name="T20" fmla="*/ 350741 w 1565"/>
                <a:gd name="T21" fmla="*/ 1404148 h 4657"/>
                <a:gd name="T22" fmla="*/ 326614 w 1565"/>
                <a:gd name="T23" fmla="*/ 1288848 h 4657"/>
                <a:gd name="T24" fmla="*/ 326614 w 1565"/>
                <a:gd name="T25" fmla="*/ 0 h 465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65" h="4657">
                  <a:moveTo>
                    <a:pt x="907" y="0"/>
                  </a:moveTo>
                  <a:lnTo>
                    <a:pt x="0" y="0"/>
                  </a:lnTo>
                  <a:lnTo>
                    <a:pt x="0" y="3706"/>
                  </a:lnTo>
                  <a:cubicBezTo>
                    <a:pt x="0" y="4037"/>
                    <a:pt x="71" y="4279"/>
                    <a:pt x="214" y="4430"/>
                  </a:cubicBezTo>
                  <a:cubicBezTo>
                    <a:pt x="357" y="4582"/>
                    <a:pt x="583" y="4657"/>
                    <a:pt x="894" y="4657"/>
                  </a:cubicBezTo>
                  <a:cubicBezTo>
                    <a:pt x="1001" y="4657"/>
                    <a:pt x="1109" y="4645"/>
                    <a:pt x="1220" y="4622"/>
                  </a:cubicBezTo>
                  <a:cubicBezTo>
                    <a:pt x="1331" y="4599"/>
                    <a:pt x="1420" y="4566"/>
                    <a:pt x="1488" y="4523"/>
                  </a:cubicBezTo>
                  <a:lnTo>
                    <a:pt x="1565" y="3916"/>
                  </a:lnTo>
                  <a:cubicBezTo>
                    <a:pt x="1493" y="3942"/>
                    <a:pt x="1429" y="3960"/>
                    <a:pt x="1377" y="3970"/>
                  </a:cubicBezTo>
                  <a:cubicBezTo>
                    <a:pt x="1324" y="3981"/>
                    <a:pt x="1260" y="3986"/>
                    <a:pt x="1188" y="3986"/>
                  </a:cubicBezTo>
                  <a:cubicBezTo>
                    <a:pt x="1069" y="3986"/>
                    <a:pt x="1019" y="3957"/>
                    <a:pt x="974" y="3897"/>
                  </a:cubicBezTo>
                  <a:cubicBezTo>
                    <a:pt x="929" y="3837"/>
                    <a:pt x="907" y="3731"/>
                    <a:pt x="907" y="3577"/>
                  </a:cubicBezTo>
                  <a:lnTo>
                    <a:pt x="90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fi-FI"/>
            </a:p>
          </p:txBody>
        </p:sp>
        <p:sp>
          <p:nvSpPr>
            <p:cNvPr id="3089" name="Freeform 14"/>
            <p:cNvSpPr>
              <a:spLocks noEditPoints="1"/>
            </p:cNvSpPr>
            <p:nvPr/>
          </p:nvSpPr>
          <p:spPr bwMode="black">
            <a:xfrm>
              <a:off x="3455988" y="2762251"/>
              <a:ext cx="1073150" cy="1216025"/>
            </a:xfrm>
            <a:custGeom>
              <a:avLst/>
              <a:gdLst>
                <a:gd name="T0" fmla="*/ 555140 w 2977"/>
                <a:gd name="T1" fmla="*/ 234697 h 3373"/>
                <a:gd name="T2" fmla="*/ 313257 w 2977"/>
                <a:gd name="T3" fmla="*/ 478767 h 3373"/>
                <a:gd name="T4" fmla="*/ 771428 w 2977"/>
                <a:gd name="T5" fmla="*/ 478767 h 3373"/>
                <a:gd name="T6" fmla="*/ 555140 w 2977"/>
                <a:gd name="T7" fmla="*/ 234697 h 3373"/>
                <a:gd name="T8" fmla="*/ 1056928 w 2977"/>
                <a:gd name="T9" fmla="*/ 695438 h 3373"/>
                <a:gd name="T10" fmla="*/ 306408 w 2977"/>
                <a:gd name="T11" fmla="*/ 695438 h 3373"/>
                <a:gd name="T12" fmla="*/ 561989 w 2977"/>
                <a:gd name="T13" fmla="*/ 976281 h 3373"/>
                <a:gd name="T14" fmla="*/ 785487 w 2977"/>
                <a:gd name="T15" fmla="*/ 785207 h 3373"/>
                <a:gd name="T16" fmla="*/ 1059091 w 2977"/>
                <a:gd name="T17" fmla="*/ 939508 h 3373"/>
                <a:gd name="T18" fmla="*/ 561989 w 2977"/>
                <a:gd name="T19" fmla="*/ 1216025 h 3373"/>
                <a:gd name="T20" fmla="*/ 0 w 2977"/>
                <a:gd name="T21" fmla="*/ 607832 h 3373"/>
                <a:gd name="T22" fmla="*/ 555140 w 2977"/>
                <a:gd name="T23" fmla="*/ 0 h 3373"/>
                <a:gd name="T24" fmla="*/ 1073150 w 2977"/>
                <a:gd name="T25" fmla="*/ 536450 h 3373"/>
                <a:gd name="T26" fmla="*/ 1056928 w 2977"/>
                <a:gd name="T27" fmla="*/ 695438 h 337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977" h="3373">
                  <a:moveTo>
                    <a:pt x="1540" y="651"/>
                  </a:moveTo>
                  <a:cubicBezTo>
                    <a:pt x="1207" y="651"/>
                    <a:pt x="939" y="887"/>
                    <a:pt x="869" y="1328"/>
                  </a:cubicBezTo>
                  <a:lnTo>
                    <a:pt x="2140" y="1328"/>
                  </a:lnTo>
                  <a:cubicBezTo>
                    <a:pt x="2140" y="939"/>
                    <a:pt x="1891" y="651"/>
                    <a:pt x="1540" y="651"/>
                  </a:cubicBezTo>
                  <a:close/>
                  <a:moveTo>
                    <a:pt x="2932" y="1929"/>
                  </a:moveTo>
                  <a:lnTo>
                    <a:pt x="850" y="1929"/>
                  </a:lnTo>
                  <a:cubicBezTo>
                    <a:pt x="888" y="2453"/>
                    <a:pt x="1182" y="2708"/>
                    <a:pt x="1559" y="2708"/>
                  </a:cubicBezTo>
                  <a:cubicBezTo>
                    <a:pt x="1897" y="2708"/>
                    <a:pt x="2127" y="2485"/>
                    <a:pt x="2179" y="2178"/>
                  </a:cubicBezTo>
                  <a:lnTo>
                    <a:pt x="2938" y="2606"/>
                  </a:lnTo>
                  <a:cubicBezTo>
                    <a:pt x="2715" y="3015"/>
                    <a:pt x="2230" y="3373"/>
                    <a:pt x="1559" y="3373"/>
                  </a:cubicBezTo>
                  <a:cubicBezTo>
                    <a:pt x="658" y="3373"/>
                    <a:pt x="0" y="2747"/>
                    <a:pt x="0" y="1686"/>
                  </a:cubicBezTo>
                  <a:cubicBezTo>
                    <a:pt x="0" y="638"/>
                    <a:pt x="671" y="0"/>
                    <a:pt x="1540" y="0"/>
                  </a:cubicBezTo>
                  <a:cubicBezTo>
                    <a:pt x="2402" y="0"/>
                    <a:pt x="2977" y="613"/>
                    <a:pt x="2977" y="1488"/>
                  </a:cubicBezTo>
                  <a:cubicBezTo>
                    <a:pt x="2977" y="1750"/>
                    <a:pt x="2932" y="1929"/>
                    <a:pt x="2932" y="192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fi-FI"/>
            </a:p>
          </p:txBody>
        </p:sp>
        <p:sp>
          <p:nvSpPr>
            <p:cNvPr id="3090" name="Freeform 15"/>
            <p:cNvSpPr>
              <a:spLocks/>
            </p:cNvSpPr>
            <p:nvPr/>
          </p:nvSpPr>
          <p:spPr bwMode="black">
            <a:xfrm>
              <a:off x="1879601" y="2357438"/>
              <a:ext cx="1311275" cy="1593850"/>
            </a:xfrm>
            <a:custGeom>
              <a:avLst/>
              <a:gdLst>
                <a:gd name="T0" fmla="*/ 973102 w 3641"/>
                <a:gd name="T1" fmla="*/ 1593850 h 4420"/>
                <a:gd name="T2" fmla="*/ 1311275 w 3641"/>
                <a:gd name="T3" fmla="*/ 1593850 h 4420"/>
                <a:gd name="T4" fmla="*/ 1311275 w 3641"/>
                <a:gd name="T5" fmla="*/ 0 h 4420"/>
                <a:gd name="T6" fmla="*/ 973102 w 3641"/>
                <a:gd name="T7" fmla="*/ 0 h 4420"/>
                <a:gd name="T8" fmla="*/ 973102 w 3641"/>
                <a:gd name="T9" fmla="*/ 631049 h 4420"/>
                <a:gd name="T10" fmla="*/ 338173 w 3641"/>
                <a:gd name="T11" fmla="*/ 631049 h 4420"/>
                <a:gd name="T12" fmla="*/ 338173 w 3641"/>
                <a:gd name="T13" fmla="*/ 0 h 4420"/>
                <a:gd name="T14" fmla="*/ 0 w 3641"/>
                <a:gd name="T15" fmla="*/ 0 h 4420"/>
                <a:gd name="T16" fmla="*/ 0 w 3641"/>
                <a:gd name="T17" fmla="*/ 1593850 h 4420"/>
                <a:gd name="T18" fmla="*/ 338173 w 3641"/>
                <a:gd name="T19" fmla="*/ 1593850 h 4420"/>
                <a:gd name="T20" fmla="*/ 338173 w 3641"/>
                <a:gd name="T21" fmla="*/ 932510 h 4420"/>
                <a:gd name="T22" fmla="*/ 973102 w 3641"/>
                <a:gd name="T23" fmla="*/ 932510 h 4420"/>
                <a:gd name="T24" fmla="*/ 973102 w 3641"/>
                <a:gd name="T25" fmla="*/ 1593850 h 44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1" h="4420">
                  <a:moveTo>
                    <a:pt x="2702" y="4420"/>
                  </a:moveTo>
                  <a:lnTo>
                    <a:pt x="3641" y="4420"/>
                  </a:lnTo>
                  <a:lnTo>
                    <a:pt x="3641" y="0"/>
                  </a:lnTo>
                  <a:lnTo>
                    <a:pt x="2702" y="0"/>
                  </a:lnTo>
                  <a:lnTo>
                    <a:pt x="2702" y="1750"/>
                  </a:lnTo>
                  <a:lnTo>
                    <a:pt x="939" y="1750"/>
                  </a:lnTo>
                  <a:lnTo>
                    <a:pt x="939" y="0"/>
                  </a:lnTo>
                  <a:lnTo>
                    <a:pt x="0" y="0"/>
                  </a:lnTo>
                  <a:lnTo>
                    <a:pt x="0" y="4420"/>
                  </a:lnTo>
                  <a:lnTo>
                    <a:pt x="939" y="4420"/>
                  </a:lnTo>
                  <a:lnTo>
                    <a:pt x="939" y="2586"/>
                  </a:lnTo>
                  <a:lnTo>
                    <a:pt x="2702" y="2586"/>
                  </a:lnTo>
                  <a:lnTo>
                    <a:pt x="2702" y="44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fi-FI"/>
            </a:p>
          </p:txBody>
        </p:sp>
      </p:grpSp>
    </p:spTree>
    <p:extLst>
      <p:ext uri="{BB962C8B-B14F-4D97-AF65-F5344CB8AC3E}">
        <p14:creationId xmlns:p14="http://schemas.microsoft.com/office/powerpoint/2010/main" val="158643872"/>
      </p:ext>
    </p:extLst>
  </p:cSld>
  <p:clrMap bg1="lt1" tx1="dk1" bg2="lt2" tx2="dk2" accent1="accent1" accent2="accent2" accent3="accent3" accent4="accent4" accent5="accent5" accent6="accent6" hlink="hlink" folHlink="folHlink"/>
  <p:sldLayoutIdLst>
    <p:sldLayoutId id="2147484860" r:id="rId1"/>
    <p:sldLayoutId id="2147484861" r:id="rId2"/>
    <p:sldLayoutId id="2147484862" r:id="rId3"/>
    <p:sldLayoutId id="2147484863" r:id="rId4"/>
    <p:sldLayoutId id="2147484864" r:id="rId5"/>
    <p:sldLayoutId id="2147484865" r:id="rId6"/>
    <p:sldLayoutId id="2147484866" r:id="rId7"/>
    <p:sldLayoutId id="2147484867" r:id="rId8"/>
    <p:sldLayoutId id="2147484868" r:id="rId9"/>
    <p:sldLayoutId id="2147484869" r:id="rId10"/>
    <p:sldLayoutId id="2147484870" r:id="rId11"/>
    <p:sldLayoutId id="2147484871" r:id="rId12"/>
    <p:sldLayoutId id="2147484872" r:id="rId13"/>
    <p:sldLayoutId id="2147484873" r:id="rId14"/>
    <p:sldLayoutId id="2147484874" r:id="rId15"/>
    <p:sldLayoutId id="2147484875" r:id="rId16"/>
    <p:sldLayoutId id="2147484876" r:id="rId17"/>
    <p:sldLayoutId id="2147484877" r:id="rId18"/>
    <p:sldLayoutId id="2147484878" r:id="rId19"/>
    <p:sldLayoutId id="2147484879" r:id="rId20"/>
    <p:sldLayoutId id="2147484880" r:id="rId21"/>
    <p:sldLayoutId id="2147484881" r:id="rId22"/>
    <p:sldLayoutId id="2147484882" r:id="rId23"/>
    <p:sldLayoutId id="2147484883" r:id="rId24"/>
    <p:sldLayoutId id="2147484884" r:id="rId25"/>
    <p:sldLayoutId id="2147484885" r:id="rId26"/>
    <p:sldLayoutId id="2147484886" r:id="rId27"/>
    <p:sldLayoutId id="2147484887" r:id="rId28"/>
    <p:sldLayoutId id="2147484888" r:id="rId29"/>
    <p:sldLayoutId id="2147484889" r:id="rId30"/>
    <p:sldLayoutId id="2147484890" r:id="rId31"/>
    <p:sldLayoutId id="2147484891" r:id="rId32"/>
    <p:sldLayoutId id="2147484892" r:id="rId33"/>
    <p:sldLayoutId id="2147484893" r:id="rId34"/>
    <p:sldLayoutId id="2147484894" r:id="rId35"/>
    <p:sldLayoutId id="2147484895" r:id="rId36"/>
    <p:sldLayoutId id="2147484896" r:id="rId37"/>
  </p:sldLayoutIdLst>
  <p:hf hdr="0"/>
  <p:txStyles>
    <p:titleStyle>
      <a:lvl1pPr algn="l" rtl="0" eaLnBrk="1" fontAlgn="base" hangingPunct="1">
        <a:lnSpc>
          <a:spcPct val="90000"/>
        </a:lnSpc>
        <a:spcBef>
          <a:spcPct val="0"/>
        </a:spcBef>
        <a:spcAft>
          <a:spcPct val="0"/>
        </a:spcAft>
        <a:defRPr sz="4200" b="1" kern="1200">
          <a:solidFill>
            <a:schemeClr val="tx1"/>
          </a:solidFill>
          <a:latin typeface="Arial Black" panose="020B0A04020102020204" pitchFamily="34" charset="0"/>
          <a:ea typeface="+mj-ea"/>
          <a:cs typeface="+mj-cs"/>
        </a:defRPr>
      </a:lvl1pPr>
      <a:lvl2pPr algn="l" rtl="0" eaLnBrk="1" fontAlgn="base" hangingPunct="1">
        <a:lnSpc>
          <a:spcPct val="90000"/>
        </a:lnSpc>
        <a:spcBef>
          <a:spcPct val="0"/>
        </a:spcBef>
        <a:spcAft>
          <a:spcPct val="0"/>
        </a:spcAft>
        <a:defRPr sz="4200" b="1">
          <a:solidFill>
            <a:schemeClr val="tx1"/>
          </a:solidFill>
          <a:latin typeface="Arial Black" panose="020B0A04020102020204" pitchFamily="34" charset="0"/>
        </a:defRPr>
      </a:lvl2pPr>
      <a:lvl3pPr algn="l" rtl="0" eaLnBrk="1" fontAlgn="base" hangingPunct="1">
        <a:lnSpc>
          <a:spcPct val="90000"/>
        </a:lnSpc>
        <a:spcBef>
          <a:spcPct val="0"/>
        </a:spcBef>
        <a:spcAft>
          <a:spcPct val="0"/>
        </a:spcAft>
        <a:defRPr sz="4200" b="1">
          <a:solidFill>
            <a:schemeClr val="tx1"/>
          </a:solidFill>
          <a:latin typeface="Arial Black" panose="020B0A04020102020204" pitchFamily="34" charset="0"/>
        </a:defRPr>
      </a:lvl3pPr>
      <a:lvl4pPr algn="l" rtl="0" eaLnBrk="1" fontAlgn="base" hangingPunct="1">
        <a:lnSpc>
          <a:spcPct val="90000"/>
        </a:lnSpc>
        <a:spcBef>
          <a:spcPct val="0"/>
        </a:spcBef>
        <a:spcAft>
          <a:spcPct val="0"/>
        </a:spcAft>
        <a:defRPr sz="4200" b="1">
          <a:solidFill>
            <a:schemeClr val="tx1"/>
          </a:solidFill>
          <a:latin typeface="Arial Black" panose="020B0A04020102020204" pitchFamily="34" charset="0"/>
        </a:defRPr>
      </a:lvl4pPr>
      <a:lvl5pPr algn="l" rtl="0" eaLnBrk="1" fontAlgn="base" hangingPunct="1">
        <a:lnSpc>
          <a:spcPct val="90000"/>
        </a:lnSpc>
        <a:spcBef>
          <a:spcPct val="0"/>
        </a:spcBef>
        <a:spcAft>
          <a:spcPct val="0"/>
        </a:spcAft>
        <a:defRPr sz="4200" b="1">
          <a:solidFill>
            <a:schemeClr val="tx1"/>
          </a:solidFill>
          <a:latin typeface="Arial Black" panose="020B0A04020102020204" pitchFamily="34" charset="0"/>
        </a:defRPr>
      </a:lvl5pPr>
      <a:lvl6pPr marL="457200" algn="l" rtl="0" eaLnBrk="1" fontAlgn="base" hangingPunct="1">
        <a:lnSpc>
          <a:spcPct val="90000"/>
        </a:lnSpc>
        <a:spcBef>
          <a:spcPct val="0"/>
        </a:spcBef>
        <a:spcAft>
          <a:spcPct val="0"/>
        </a:spcAft>
        <a:defRPr sz="4200" b="1">
          <a:solidFill>
            <a:schemeClr val="tx1"/>
          </a:solidFill>
          <a:latin typeface="Arial Black" panose="020B0A04020102020204" pitchFamily="34" charset="0"/>
        </a:defRPr>
      </a:lvl6pPr>
      <a:lvl7pPr marL="914400" algn="l" rtl="0" eaLnBrk="1" fontAlgn="base" hangingPunct="1">
        <a:lnSpc>
          <a:spcPct val="90000"/>
        </a:lnSpc>
        <a:spcBef>
          <a:spcPct val="0"/>
        </a:spcBef>
        <a:spcAft>
          <a:spcPct val="0"/>
        </a:spcAft>
        <a:defRPr sz="4200" b="1">
          <a:solidFill>
            <a:schemeClr val="tx1"/>
          </a:solidFill>
          <a:latin typeface="Arial Black" panose="020B0A04020102020204" pitchFamily="34" charset="0"/>
        </a:defRPr>
      </a:lvl7pPr>
      <a:lvl8pPr marL="1371600" algn="l" rtl="0" eaLnBrk="1" fontAlgn="base" hangingPunct="1">
        <a:lnSpc>
          <a:spcPct val="90000"/>
        </a:lnSpc>
        <a:spcBef>
          <a:spcPct val="0"/>
        </a:spcBef>
        <a:spcAft>
          <a:spcPct val="0"/>
        </a:spcAft>
        <a:defRPr sz="4200" b="1">
          <a:solidFill>
            <a:schemeClr val="tx1"/>
          </a:solidFill>
          <a:latin typeface="Arial Black" panose="020B0A04020102020204" pitchFamily="34" charset="0"/>
        </a:defRPr>
      </a:lvl8pPr>
      <a:lvl9pPr marL="1828800" algn="l" rtl="0" eaLnBrk="1" fontAlgn="base" hangingPunct="1">
        <a:lnSpc>
          <a:spcPct val="90000"/>
        </a:lnSpc>
        <a:spcBef>
          <a:spcPct val="0"/>
        </a:spcBef>
        <a:spcAft>
          <a:spcPct val="0"/>
        </a:spcAft>
        <a:defRPr sz="4200" b="1">
          <a:solidFill>
            <a:schemeClr val="tx1"/>
          </a:solidFill>
          <a:latin typeface="Arial Black" panose="020B0A04020102020204" pitchFamily="34" charset="0"/>
        </a:defRPr>
      </a:lvl9pPr>
    </p:titleStyle>
    <p:bodyStyle>
      <a:lvl1pPr marL="228600" indent="-228600" algn="l" rtl="0" eaLnBrk="1" fontAlgn="base" hangingPunct="1">
        <a:spcBef>
          <a:spcPct val="0"/>
        </a:spcBef>
        <a:spcAft>
          <a:spcPct val="0"/>
        </a:spcAft>
        <a:buFont typeface="Arial" panose="020B0604020202020204" pitchFamily="34" charset="0"/>
        <a:buChar char="•"/>
        <a:defRPr sz="2500" kern="1200">
          <a:solidFill>
            <a:schemeClr val="tx1"/>
          </a:solidFill>
          <a:latin typeface="+mn-lt"/>
          <a:ea typeface="+mn-ea"/>
          <a:cs typeface="+mn-cs"/>
        </a:defRPr>
      </a:lvl1pPr>
      <a:lvl2pPr marL="685800" indent="-228600" algn="l" rtl="0" eaLnBrk="1" fontAlgn="base" hangingPunct="1">
        <a:spcBef>
          <a:spcPct val="0"/>
        </a:spcBef>
        <a:spcAft>
          <a:spcPct val="0"/>
        </a:spcAft>
        <a:buFont typeface="Arial" panose="020B0604020202020204" pitchFamily="34" charset="0"/>
        <a:buChar char="•"/>
        <a:defRPr sz="2400" kern="1200">
          <a:solidFill>
            <a:schemeClr val="tx1"/>
          </a:solidFill>
          <a:latin typeface="+mn-lt"/>
          <a:ea typeface="+mn-ea"/>
          <a:cs typeface="+mn-cs"/>
        </a:defRPr>
      </a:lvl2pPr>
      <a:lvl3pPr marL="1143000" indent="-228600" algn="l" rtl="0" eaLnBrk="1" fontAlgn="base" hangingPunct="1">
        <a:spcBef>
          <a:spcPct val="0"/>
        </a:spcBef>
        <a:spcAft>
          <a:spcPct val="0"/>
        </a:spcAft>
        <a:buFont typeface="Arial" panose="020B0604020202020204" pitchFamily="34" charset="0"/>
        <a:buChar char="•"/>
        <a:defRPr sz="2000" kern="1200">
          <a:solidFill>
            <a:schemeClr val="tx1"/>
          </a:solidFill>
          <a:latin typeface="+mn-lt"/>
          <a:ea typeface="+mn-ea"/>
          <a:cs typeface="+mn-cs"/>
        </a:defRPr>
      </a:lvl3pPr>
      <a:lvl4pPr marL="1600200" indent="-228600" algn="l" rtl="0" eaLnBrk="1" fontAlgn="base" hangingPunct="1">
        <a:spcBef>
          <a:spcPct val="0"/>
        </a:spcBef>
        <a:spcAft>
          <a:spcPct val="0"/>
        </a:spcAft>
        <a:buFont typeface="Arial" panose="020B0604020202020204" pitchFamily="34" charset="0"/>
        <a:buChar char="•"/>
        <a:defRPr kern="1200">
          <a:solidFill>
            <a:schemeClr val="tx1"/>
          </a:solidFill>
          <a:latin typeface="+mn-lt"/>
          <a:ea typeface="+mn-ea"/>
          <a:cs typeface="+mn-cs"/>
        </a:defRPr>
      </a:lvl4pPr>
      <a:lvl5pPr marL="2057400" indent="-228600" algn="l" rtl="0" eaLnBrk="1" fontAlgn="base" hangingPunct="1">
        <a:spcBef>
          <a:spcPct val="0"/>
        </a:spcBef>
        <a:spcAft>
          <a:spcPct val="0"/>
        </a:spcAft>
        <a:buFont typeface="Arial" panose="020B0604020202020204" pitchFamily="34"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5.xml"/><Relationship Id="rId4" Type="http://schemas.openxmlformats.org/officeDocument/2006/relationships/image" Target="../media/image2.jpg"/></Relationships>
</file>

<file path=ppt/slides/_rels/slide10.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Layout" Target="../slideLayouts/slideLayout843.xml"/><Relationship Id="rId4" Type="http://schemas.openxmlformats.org/officeDocument/2006/relationships/image" Target="../media/image20.png"/></Relationships>
</file>

<file path=ppt/slides/_rels/slide11.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2.xml"/><Relationship Id="rId1" Type="http://schemas.openxmlformats.org/officeDocument/2006/relationships/slideLayout" Target="../slideLayouts/slideLayout25.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1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32.xml"/></Relationships>
</file>

<file path=ppt/slides/_rels/slide14.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25.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15.xml.rels><?xml version="1.0" encoding="UTF-8" standalone="yes"?>
<Relationships xmlns="http://schemas.openxmlformats.org/package/2006/relationships"><Relationship Id="rId3" Type="http://schemas.openxmlformats.org/officeDocument/2006/relationships/diagramLayout" Target="../diagrams/layout3.xml"/><Relationship Id="rId7" Type="http://schemas.openxmlformats.org/officeDocument/2006/relationships/image" Target="../media/image29.png"/><Relationship Id="rId2" Type="http://schemas.openxmlformats.org/officeDocument/2006/relationships/diagramData" Target="../diagrams/data3.xml"/><Relationship Id="rId1" Type="http://schemas.openxmlformats.org/officeDocument/2006/relationships/slideLayout" Target="../slideLayouts/slideLayout32.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16.xml.rels><?xml version="1.0" encoding="UTF-8" standalone="yes"?>
<Relationships xmlns="http://schemas.openxmlformats.org/package/2006/relationships"><Relationship Id="rId3" Type="http://schemas.openxmlformats.org/officeDocument/2006/relationships/hyperlink" Target="mailto:Sotepe.fit@hel.fi" TargetMode="External"/><Relationship Id="rId2" Type="http://schemas.openxmlformats.org/officeDocument/2006/relationships/notesSlide" Target="../notesSlides/notesSlide3.xml"/><Relationship Id="rId1" Type="http://schemas.openxmlformats.org/officeDocument/2006/relationships/slideLayout" Target="../slideLayouts/slideLayout100.xml"/><Relationship Id="rId6" Type="http://schemas.openxmlformats.org/officeDocument/2006/relationships/image" Target="../media/image1.png"/><Relationship Id="rId5" Type="http://schemas.openxmlformats.org/officeDocument/2006/relationships/image" Target="../media/image31.png"/><Relationship Id="rId4" Type="http://schemas.openxmlformats.org/officeDocument/2006/relationships/image" Target="../media/image30.png"/></Relationships>
</file>

<file path=ppt/slides/_rels/slide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8.xml"/></Relationships>
</file>

<file path=ppt/slides/_rels/slide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5.xml"/></Relationships>
</file>

<file path=ppt/slides/_rels/slide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25.xml"/><Relationship Id="rId4" Type="http://schemas.openxmlformats.org/officeDocument/2006/relationships/image" Target="../media/image4.png"/></Relationships>
</file>

<file path=ppt/slides/_rels/slide5.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27.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82.xml"/></Relationships>
</file>

<file path=ppt/slides/_rels/slide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52.xml"/></Relationships>
</file>

<file path=ppt/slides/_rels/slide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4.png"/><Relationship Id="rId1" Type="http://schemas.openxmlformats.org/officeDocument/2006/relationships/slideLayout" Target="../slideLayouts/slideLayout135.xml"/><Relationship Id="rId4" Type="http://schemas.openxmlformats.org/officeDocument/2006/relationships/image" Target="../media/image15.png"/></Relationships>
</file>

<file path=ppt/slides/_rels/slide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2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Otsikko 2">
            <a:extLst>
              <a:ext uri="{FF2B5EF4-FFF2-40B4-BE49-F238E27FC236}">
                <a16:creationId xmlns:a16="http://schemas.microsoft.com/office/drawing/2014/main" id="{AA809B25-DD59-CF68-36A9-E7DCC7C2E7FC}"/>
              </a:ext>
            </a:extLst>
          </p:cNvPr>
          <p:cNvSpPr>
            <a:spLocks noGrp="1"/>
          </p:cNvSpPr>
          <p:nvPr>
            <p:ph type="ctrTitle"/>
          </p:nvPr>
        </p:nvSpPr>
        <p:spPr/>
        <p:txBody>
          <a:bodyPr/>
          <a:lstStyle/>
          <a:p>
            <a:r>
              <a:rPr lang="fi-FI" sz="4000" dirty="0"/>
              <a:t>Palautetietoinen työskentely (FIT, Feedback </a:t>
            </a:r>
            <a:r>
              <a:rPr lang="fi-FI" sz="4000" dirty="0" err="1"/>
              <a:t>Informed</a:t>
            </a:r>
            <a:r>
              <a:rPr lang="fi-FI" sz="4000" dirty="0"/>
              <a:t> </a:t>
            </a:r>
            <a:r>
              <a:rPr lang="fi-FI" sz="4000" dirty="0" err="1"/>
              <a:t>Treatment</a:t>
            </a:r>
            <a:r>
              <a:rPr lang="fi-FI" sz="4000" dirty="0"/>
              <a:t>) - käyttöönotto Helsingin sosiaali- ja terveyspalveluissa</a:t>
            </a:r>
          </a:p>
        </p:txBody>
      </p:sp>
      <p:sp>
        <p:nvSpPr>
          <p:cNvPr id="4" name="Alaotsikko 3">
            <a:extLst>
              <a:ext uri="{FF2B5EF4-FFF2-40B4-BE49-F238E27FC236}">
                <a16:creationId xmlns:a16="http://schemas.microsoft.com/office/drawing/2014/main" id="{1143E0D2-5C97-F8DC-01B4-B54236A20CBE}"/>
              </a:ext>
            </a:extLst>
          </p:cNvPr>
          <p:cNvSpPr>
            <a:spLocks noGrp="1"/>
          </p:cNvSpPr>
          <p:nvPr>
            <p:ph type="subTitle" idx="1"/>
          </p:nvPr>
        </p:nvSpPr>
        <p:spPr/>
        <p:txBody>
          <a:bodyPr/>
          <a:lstStyle/>
          <a:p>
            <a:r>
              <a:rPr lang="fi-FI" dirty="0"/>
              <a:t>Charlotte Wieliczko &amp; Maria Isoaho</a:t>
            </a:r>
          </a:p>
        </p:txBody>
      </p:sp>
      <p:pic>
        <p:nvPicPr>
          <p:cNvPr id="2" name="Kuva 1" descr="EU-lippu ja teksti: Euroopan unionin rahoittama, NextGeneration EU">
            <a:extLst>
              <a:ext uri="{FF2B5EF4-FFF2-40B4-BE49-F238E27FC236}">
                <a16:creationId xmlns:a16="http://schemas.microsoft.com/office/drawing/2014/main" id="{A58D06FB-23A3-63C0-144C-BD7B066BABD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31056" y="5262163"/>
            <a:ext cx="2649231" cy="676822"/>
          </a:xfrm>
          <a:prstGeom prst="rect">
            <a:avLst/>
          </a:prstGeom>
        </p:spPr>
      </p:pic>
      <p:sp>
        <p:nvSpPr>
          <p:cNvPr id="10" name="Tekstin paikkamerkki 9">
            <a:extLst>
              <a:ext uri="{FF2B5EF4-FFF2-40B4-BE49-F238E27FC236}">
                <a16:creationId xmlns:a16="http://schemas.microsoft.com/office/drawing/2014/main" id="{2ED01B03-9521-0B56-F912-05587E7B95D1}"/>
              </a:ext>
            </a:extLst>
          </p:cNvPr>
          <p:cNvSpPr>
            <a:spLocks noGrp="1"/>
          </p:cNvSpPr>
          <p:nvPr>
            <p:ph type="body" sz="quarter" idx="15"/>
          </p:nvPr>
        </p:nvSpPr>
        <p:spPr/>
        <p:txBody>
          <a:bodyPr/>
          <a:lstStyle/>
          <a:p>
            <a:r>
              <a:rPr lang="fi-FI" dirty="0">
                <a:solidFill>
                  <a:schemeClr val="bg1"/>
                </a:solidFill>
              </a:rPr>
              <a:t>Kuva: Mika Ruusunen</a:t>
            </a:r>
          </a:p>
        </p:txBody>
      </p:sp>
      <p:pic>
        <p:nvPicPr>
          <p:cNvPr id="9" name="Kuvan paikkamerkki 8">
            <a:extLst>
              <a:ext uri="{FF2B5EF4-FFF2-40B4-BE49-F238E27FC236}">
                <a16:creationId xmlns:a16="http://schemas.microsoft.com/office/drawing/2014/main" id="{64FADB58-80E9-C9C2-B373-5B1C8D36897C}"/>
              </a:ext>
              <a:ext uri="{C183D7F6-B498-43B3-948B-1728B52AA6E4}">
                <adec:decorative xmlns:adec="http://schemas.microsoft.com/office/drawing/2017/decorative" val="1"/>
              </a:ext>
            </a:extLst>
          </p:cNvPr>
          <p:cNvPicPr>
            <a:picLocks noGrp="1" noChangeAspect="1"/>
          </p:cNvPicPr>
          <p:nvPr>
            <p:ph type="pic" sz="quarter" idx="14"/>
          </p:nvPr>
        </p:nvPicPr>
        <p:blipFill>
          <a:blip r:embed="rId4">
            <a:extLst>
              <a:ext uri="{28A0092B-C50C-407E-A947-70E740481C1C}">
                <a14:useLocalDpi xmlns:a14="http://schemas.microsoft.com/office/drawing/2010/main" val="0"/>
              </a:ext>
            </a:extLst>
          </a:blip>
          <a:srcRect l="6803" r="6803"/>
          <a:stretch/>
        </p:blipFill>
        <p:spPr>
          <a:xfrm>
            <a:off x="3302564" y="0"/>
            <a:ext cx="8889436" cy="6860932"/>
          </a:xfrm>
        </p:spPr>
      </p:pic>
    </p:spTree>
    <p:extLst>
      <p:ext uri="{BB962C8B-B14F-4D97-AF65-F5344CB8AC3E}">
        <p14:creationId xmlns:p14="http://schemas.microsoft.com/office/powerpoint/2010/main" val="126852789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76529BB7-F108-E8C9-B9C8-81F831E8380F}"/>
              </a:ext>
            </a:extLst>
          </p:cNvPr>
          <p:cNvSpPr>
            <a:spLocks noGrp="1"/>
          </p:cNvSpPr>
          <p:nvPr>
            <p:ph type="title" idx="4294967295"/>
          </p:nvPr>
        </p:nvSpPr>
        <p:spPr>
          <a:xfrm>
            <a:off x="506892" y="332656"/>
            <a:ext cx="11483162" cy="1176337"/>
          </a:xfrm>
        </p:spPr>
        <p:txBody>
          <a:bodyPr/>
          <a:lstStyle/>
          <a:p>
            <a:r>
              <a:rPr lang="fi-FI" sz="3600" dirty="0">
                <a:latin typeface="+mn-lt"/>
              </a:rPr>
              <a:t>Asiakkaan kokemus osallisuudesta vahvistuu</a:t>
            </a:r>
          </a:p>
        </p:txBody>
      </p:sp>
      <p:sp>
        <p:nvSpPr>
          <p:cNvPr id="4" name="Tekstiruutu 3">
            <a:extLst>
              <a:ext uri="{FF2B5EF4-FFF2-40B4-BE49-F238E27FC236}">
                <a16:creationId xmlns:a16="http://schemas.microsoft.com/office/drawing/2014/main" id="{7913D59E-1B58-8861-5FC8-398F9A985364}"/>
              </a:ext>
            </a:extLst>
          </p:cNvPr>
          <p:cNvSpPr txBox="1"/>
          <p:nvPr/>
        </p:nvSpPr>
        <p:spPr>
          <a:xfrm>
            <a:off x="407368" y="908720"/>
            <a:ext cx="11310392" cy="923330"/>
          </a:xfrm>
          <a:prstGeom prst="rect">
            <a:avLst/>
          </a:prstGeom>
          <a:noFill/>
        </p:spPr>
        <p:txBody>
          <a:bodyPr wrap="square" rtlCol="0">
            <a:spAutoFit/>
          </a:bodyPr>
          <a:lstStyle/>
          <a:p>
            <a:r>
              <a:rPr lang="fi-FI" dirty="0"/>
              <a:t>Kustannusvaikuttavuuden analyysiin osallistui 4 tiimiä sosiaalihuollon lapsiperhepalveluista, joissa jalkauttaminen on edennyt hyvin ja FIT ollut käytössä 1,5 - 4 vuotta</a:t>
            </a:r>
            <a:endParaRPr lang="en-US" dirty="0"/>
          </a:p>
          <a:p>
            <a:endParaRPr lang="fi-FI" dirty="0"/>
          </a:p>
        </p:txBody>
      </p:sp>
      <p:sp>
        <p:nvSpPr>
          <p:cNvPr id="8" name="Otsikko 1">
            <a:extLst>
              <a:ext uri="{FF2B5EF4-FFF2-40B4-BE49-F238E27FC236}">
                <a16:creationId xmlns:a16="http://schemas.microsoft.com/office/drawing/2014/main" id="{A7A5040C-A72F-A53E-2A13-ADDF808A284A}"/>
              </a:ext>
            </a:extLst>
          </p:cNvPr>
          <p:cNvSpPr txBox="1">
            <a:spLocks/>
          </p:cNvSpPr>
          <p:nvPr/>
        </p:nvSpPr>
        <p:spPr>
          <a:xfrm>
            <a:off x="5693286" y="1862242"/>
            <a:ext cx="5556803" cy="1954711"/>
          </a:xfrm>
          <a:prstGeom prst="rect">
            <a:avLst/>
          </a:prstGeom>
        </p:spPr>
        <p:txBody>
          <a:bodyPr/>
          <a:lstStyle>
            <a:lvl1pPr algn="l" rtl="0" eaLnBrk="1" fontAlgn="base" hangingPunct="1">
              <a:lnSpc>
                <a:spcPct val="90000"/>
              </a:lnSpc>
              <a:spcBef>
                <a:spcPct val="0"/>
              </a:spcBef>
              <a:spcAft>
                <a:spcPct val="0"/>
              </a:spcAft>
              <a:defRPr sz="4200" b="1" kern="1200">
                <a:solidFill>
                  <a:schemeClr val="tx1"/>
                </a:solidFill>
                <a:latin typeface="Arial Black" panose="020B0A04020102020204" pitchFamily="34" charset="0"/>
                <a:ea typeface="+mj-ea"/>
                <a:cs typeface="+mj-cs"/>
              </a:defRPr>
            </a:lvl1pPr>
            <a:lvl2pPr algn="l" rtl="0" eaLnBrk="1" fontAlgn="base" hangingPunct="1">
              <a:lnSpc>
                <a:spcPct val="90000"/>
              </a:lnSpc>
              <a:spcBef>
                <a:spcPct val="0"/>
              </a:spcBef>
              <a:spcAft>
                <a:spcPct val="0"/>
              </a:spcAft>
              <a:defRPr sz="4200" b="1">
                <a:solidFill>
                  <a:schemeClr val="tx1"/>
                </a:solidFill>
                <a:latin typeface="Arial Black" panose="020B0A04020102020204" pitchFamily="34" charset="0"/>
              </a:defRPr>
            </a:lvl2pPr>
            <a:lvl3pPr algn="l" rtl="0" eaLnBrk="1" fontAlgn="base" hangingPunct="1">
              <a:lnSpc>
                <a:spcPct val="90000"/>
              </a:lnSpc>
              <a:spcBef>
                <a:spcPct val="0"/>
              </a:spcBef>
              <a:spcAft>
                <a:spcPct val="0"/>
              </a:spcAft>
              <a:defRPr sz="4200" b="1">
                <a:solidFill>
                  <a:schemeClr val="tx1"/>
                </a:solidFill>
                <a:latin typeface="Arial Black" panose="020B0A04020102020204" pitchFamily="34" charset="0"/>
              </a:defRPr>
            </a:lvl3pPr>
            <a:lvl4pPr algn="l" rtl="0" eaLnBrk="1" fontAlgn="base" hangingPunct="1">
              <a:lnSpc>
                <a:spcPct val="90000"/>
              </a:lnSpc>
              <a:spcBef>
                <a:spcPct val="0"/>
              </a:spcBef>
              <a:spcAft>
                <a:spcPct val="0"/>
              </a:spcAft>
              <a:defRPr sz="4200" b="1">
                <a:solidFill>
                  <a:schemeClr val="tx1"/>
                </a:solidFill>
                <a:latin typeface="Arial Black" panose="020B0A04020102020204" pitchFamily="34" charset="0"/>
              </a:defRPr>
            </a:lvl4pPr>
            <a:lvl5pPr algn="l" rtl="0" eaLnBrk="1" fontAlgn="base" hangingPunct="1">
              <a:lnSpc>
                <a:spcPct val="90000"/>
              </a:lnSpc>
              <a:spcBef>
                <a:spcPct val="0"/>
              </a:spcBef>
              <a:spcAft>
                <a:spcPct val="0"/>
              </a:spcAft>
              <a:defRPr sz="4200" b="1">
                <a:solidFill>
                  <a:schemeClr val="tx1"/>
                </a:solidFill>
                <a:latin typeface="Arial Black" panose="020B0A04020102020204" pitchFamily="34" charset="0"/>
              </a:defRPr>
            </a:lvl5pPr>
            <a:lvl6pPr marL="457200" algn="l" rtl="0" eaLnBrk="1" fontAlgn="base" hangingPunct="1">
              <a:lnSpc>
                <a:spcPct val="90000"/>
              </a:lnSpc>
              <a:spcBef>
                <a:spcPct val="0"/>
              </a:spcBef>
              <a:spcAft>
                <a:spcPct val="0"/>
              </a:spcAft>
              <a:defRPr sz="4200" b="1">
                <a:solidFill>
                  <a:schemeClr val="tx1"/>
                </a:solidFill>
                <a:latin typeface="Arial Black" panose="020B0A04020102020204" pitchFamily="34" charset="0"/>
              </a:defRPr>
            </a:lvl6pPr>
            <a:lvl7pPr marL="914400" algn="l" rtl="0" eaLnBrk="1" fontAlgn="base" hangingPunct="1">
              <a:lnSpc>
                <a:spcPct val="90000"/>
              </a:lnSpc>
              <a:spcBef>
                <a:spcPct val="0"/>
              </a:spcBef>
              <a:spcAft>
                <a:spcPct val="0"/>
              </a:spcAft>
              <a:defRPr sz="4200" b="1">
                <a:solidFill>
                  <a:schemeClr val="tx1"/>
                </a:solidFill>
                <a:latin typeface="Arial Black" panose="020B0A04020102020204" pitchFamily="34" charset="0"/>
              </a:defRPr>
            </a:lvl7pPr>
            <a:lvl8pPr marL="1371600" algn="l" rtl="0" eaLnBrk="1" fontAlgn="base" hangingPunct="1">
              <a:lnSpc>
                <a:spcPct val="90000"/>
              </a:lnSpc>
              <a:spcBef>
                <a:spcPct val="0"/>
              </a:spcBef>
              <a:spcAft>
                <a:spcPct val="0"/>
              </a:spcAft>
              <a:defRPr sz="4200" b="1">
                <a:solidFill>
                  <a:schemeClr val="tx1"/>
                </a:solidFill>
                <a:latin typeface="Arial Black" panose="020B0A04020102020204" pitchFamily="34" charset="0"/>
              </a:defRPr>
            </a:lvl8pPr>
            <a:lvl9pPr marL="1828800" algn="l" rtl="0" eaLnBrk="1" fontAlgn="base" hangingPunct="1">
              <a:lnSpc>
                <a:spcPct val="90000"/>
              </a:lnSpc>
              <a:spcBef>
                <a:spcPct val="0"/>
              </a:spcBef>
              <a:spcAft>
                <a:spcPct val="0"/>
              </a:spcAft>
              <a:defRPr sz="4200" b="1">
                <a:solidFill>
                  <a:schemeClr val="tx1"/>
                </a:solidFill>
                <a:latin typeface="Arial Black" panose="020B0A04020102020204" pitchFamily="34" charset="0"/>
              </a:defRPr>
            </a:lvl9pPr>
          </a:lstStyle>
          <a:p>
            <a:pPr marL="0" marR="0" lvl="0" indent="0" algn="l" defTabSz="914400" rtl="0" eaLnBrk="1" fontAlgn="base" latinLnBrk="0" hangingPunct="1">
              <a:lnSpc>
                <a:spcPct val="90000"/>
              </a:lnSpc>
              <a:spcBef>
                <a:spcPct val="0"/>
              </a:spcBef>
              <a:spcAft>
                <a:spcPct val="0"/>
              </a:spcAft>
              <a:buClrTx/>
              <a:buSzTx/>
              <a:buFontTx/>
              <a:buNone/>
              <a:tabLst/>
              <a:defRPr/>
            </a:pPr>
            <a:r>
              <a:rPr kumimoji="0" lang="fi-FI" sz="2800" b="1" i="0" u="none" strike="noStrike" kern="1200" cap="none" spc="0" normalizeH="0" baseline="0" noProof="0" dirty="0">
                <a:ln>
                  <a:noFill/>
                </a:ln>
                <a:solidFill>
                  <a:prstClr val="black"/>
                </a:solidFill>
                <a:effectLst/>
                <a:uLnTx/>
                <a:uFillTx/>
                <a:latin typeface="Arial" panose="020B0604020202020204"/>
                <a:ea typeface="+mj-ea"/>
                <a:cs typeface="Arial"/>
              </a:rPr>
              <a:t>Kaksi vaikuttavuuden ulottuvuutta:</a:t>
            </a:r>
          </a:p>
          <a:p>
            <a:pPr marL="457200" marR="0" lvl="0" indent="-457200" algn="l" defTabSz="9144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fi-FI" sz="2800" b="1" i="0" u="none" strike="noStrike" kern="1200" cap="none" spc="0" normalizeH="0" baseline="0" noProof="0" dirty="0">
                <a:ln>
                  <a:noFill/>
                </a:ln>
                <a:solidFill>
                  <a:srgbClr val="000000"/>
                </a:solidFill>
                <a:effectLst/>
                <a:uLnTx/>
                <a:uFillTx/>
                <a:latin typeface="Arial" panose="020B0604020202020204"/>
                <a:ea typeface="+mj-ea"/>
                <a:cs typeface="Arial"/>
              </a:rPr>
              <a:t>Vointimittari (PROM) ja </a:t>
            </a:r>
          </a:p>
          <a:p>
            <a:pPr marL="457200" marR="0" lvl="0" indent="-457200" algn="l" defTabSz="9144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fi-FI" sz="2800" b="1" i="0" u="none" strike="noStrike" kern="1200" cap="none" spc="0" normalizeH="0" baseline="0" noProof="0" dirty="0">
                <a:ln>
                  <a:noFill/>
                </a:ln>
                <a:solidFill>
                  <a:srgbClr val="000000"/>
                </a:solidFill>
                <a:effectLst/>
                <a:uLnTx/>
                <a:uFillTx/>
                <a:latin typeface="Arial" panose="020B0604020202020204"/>
                <a:ea typeface="+mj-ea"/>
                <a:cs typeface="Arial"/>
              </a:rPr>
              <a:t>Asiakaskokemus (PREM)</a:t>
            </a:r>
            <a:endParaRPr kumimoji="0" lang="fi-FI" sz="2800" b="1" i="0" u="none" strike="noStrike" kern="1200" cap="none" spc="0" normalizeH="0" baseline="0" noProof="0" dirty="0">
              <a:ln>
                <a:noFill/>
              </a:ln>
              <a:solidFill>
                <a:prstClr val="black"/>
              </a:solidFill>
              <a:effectLst/>
              <a:uLnTx/>
              <a:uFillTx/>
              <a:latin typeface="Arial" panose="020B0604020202020204"/>
              <a:ea typeface="+mj-ea"/>
              <a:cs typeface="+mj-cs"/>
            </a:endParaRPr>
          </a:p>
        </p:txBody>
      </p:sp>
      <p:sp>
        <p:nvSpPr>
          <p:cNvPr id="9" name="Sisällön paikkamerkki 2">
            <a:extLst>
              <a:ext uri="{FF2B5EF4-FFF2-40B4-BE49-F238E27FC236}">
                <a16:creationId xmlns:a16="http://schemas.microsoft.com/office/drawing/2014/main" id="{F16DB0C4-3C40-5B53-B395-DB04F7F327FD}"/>
              </a:ext>
            </a:extLst>
          </p:cNvPr>
          <p:cNvSpPr txBox="1">
            <a:spLocks/>
          </p:cNvSpPr>
          <p:nvPr/>
        </p:nvSpPr>
        <p:spPr>
          <a:xfrm>
            <a:off x="5618436" y="4090919"/>
            <a:ext cx="6371618" cy="2420411"/>
          </a:xfrm>
          <a:prstGeom prst="rect">
            <a:avLst/>
          </a:prstGeom>
        </p:spPr>
        <p:txBody>
          <a:bodyPr/>
          <a:lstStyle>
            <a:lvl1pPr marL="228600" indent="-228600" algn="l" rtl="0" eaLnBrk="1" fontAlgn="base" hangingPunct="1">
              <a:spcBef>
                <a:spcPct val="0"/>
              </a:spcBef>
              <a:spcAft>
                <a:spcPct val="0"/>
              </a:spcAft>
              <a:buFont typeface="Arial" panose="020B0604020202020204" pitchFamily="34" charset="0"/>
              <a:buChar char="•"/>
              <a:defRPr sz="2500" kern="1200">
                <a:solidFill>
                  <a:schemeClr val="tx1"/>
                </a:solidFill>
                <a:latin typeface="+mn-lt"/>
                <a:ea typeface="+mn-ea"/>
                <a:cs typeface="+mn-cs"/>
              </a:defRPr>
            </a:lvl1pPr>
            <a:lvl2pPr marL="685800" indent="-228600" algn="l" rtl="0" eaLnBrk="1" fontAlgn="base" hangingPunct="1">
              <a:spcBef>
                <a:spcPct val="0"/>
              </a:spcBef>
              <a:spcAft>
                <a:spcPct val="0"/>
              </a:spcAft>
              <a:buFont typeface="Arial" panose="020B0604020202020204" pitchFamily="34" charset="0"/>
              <a:buChar char="•"/>
              <a:defRPr sz="2400" kern="1200">
                <a:solidFill>
                  <a:schemeClr val="tx1"/>
                </a:solidFill>
                <a:latin typeface="+mn-lt"/>
                <a:ea typeface="+mn-ea"/>
                <a:cs typeface="+mn-cs"/>
              </a:defRPr>
            </a:lvl2pPr>
            <a:lvl3pPr marL="1143000" indent="-228600" algn="l" rtl="0" eaLnBrk="1" fontAlgn="base" hangingPunct="1">
              <a:spcBef>
                <a:spcPct val="0"/>
              </a:spcBef>
              <a:spcAft>
                <a:spcPct val="0"/>
              </a:spcAft>
              <a:buFont typeface="Arial" panose="020B0604020202020204" pitchFamily="34" charset="0"/>
              <a:buChar char="•"/>
              <a:defRPr sz="2000" kern="1200">
                <a:solidFill>
                  <a:schemeClr val="tx1"/>
                </a:solidFill>
                <a:latin typeface="+mn-lt"/>
                <a:ea typeface="+mn-ea"/>
                <a:cs typeface="+mn-cs"/>
              </a:defRPr>
            </a:lvl3pPr>
            <a:lvl4pPr marL="1600200" indent="-228600" algn="l" rtl="0" eaLnBrk="1" fontAlgn="base" hangingPunct="1">
              <a:spcBef>
                <a:spcPct val="0"/>
              </a:spcBef>
              <a:spcAft>
                <a:spcPct val="0"/>
              </a:spcAft>
              <a:buFont typeface="Arial" panose="020B0604020202020204" pitchFamily="34" charset="0"/>
              <a:buChar char="•"/>
              <a:defRPr kern="1200">
                <a:solidFill>
                  <a:schemeClr val="tx1"/>
                </a:solidFill>
                <a:latin typeface="+mn-lt"/>
                <a:ea typeface="+mn-ea"/>
                <a:cs typeface="+mn-cs"/>
              </a:defRPr>
            </a:lvl4pPr>
            <a:lvl5pPr marL="2057400" indent="-228600" algn="l" rtl="0" eaLnBrk="1" fontAlgn="base" hangingPunct="1">
              <a:spcBef>
                <a:spcPct val="0"/>
              </a:spcBef>
              <a:spcAft>
                <a:spcPct val="0"/>
              </a:spcAft>
              <a:buFont typeface="Arial" panose="020B0604020202020204" pitchFamily="34"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tabLst/>
              <a:defRPr/>
            </a:pPr>
            <a:r>
              <a:rPr kumimoji="0" lang="fi-FI" sz="2800" b="0" i="0" u="none" strike="noStrike" kern="1200" cap="none" spc="0" normalizeH="0" baseline="0" noProof="0" dirty="0">
                <a:ln>
                  <a:noFill/>
                </a:ln>
                <a:solidFill>
                  <a:srgbClr val="000000"/>
                </a:solidFill>
                <a:effectLst/>
                <a:uLnTx/>
                <a:uFillTx/>
                <a:latin typeface="Arial" panose="020B0604020202020204"/>
                <a:ea typeface="+mn-ea"/>
                <a:cs typeface="+mn-cs"/>
              </a:rPr>
              <a:t>Asiakasprosessin seuraaminen tehostaa työskentelyä ja vähentää hukkakäyntejä eli säästää euroja.</a:t>
            </a:r>
            <a:endParaRPr kumimoji="0" lang="fi-FI" sz="25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0" name="Ellipsi 9">
            <a:extLst>
              <a:ext uri="{FF2B5EF4-FFF2-40B4-BE49-F238E27FC236}">
                <a16:creationId xmlns:a16="http://schemas.microsoft.com/office/drawing/2014/main" id="{AFC12E13-2052-DEAA-FBC3-FFEA578AF0D9}"/>
              </a:ext>
              <a:ext uri="{C183D7F6-B498-43B3-948B-1728B52AA6E4}">
                <adec:decorative xmlns:adec="http://schemas.microsoft.com/office/drawing/2017/decorative" val="1"/>
              </a:ext>
            </a:extLst>
          </p:cNvPr>
          <p:cNvSpPr/>
          <p:nvPr/>
        </p:nvSpPr>
        <p:spPr>
          <a:xfrm>
            <a:off x="407368" y="1635756"/>
            <a:ext cx="4901679" cy="4673564"/>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3" name="Sisällön paikkamerkki 2">
            <a:extLst>
              <a:ext uri="{FF2B5EF4-FFF2-40B4-BE49-F238E27FC236}">
                <a16:creationId xmlns:a16="http://schemas.microsoft.com/office/drawing/2014/main" id="{11F3A3EC-930C-B422-FC24-9EE9DADF0A66}"/>
              </a:ext>
            </a:extLst>
          </p:cNvPr>
          <p:cNvSpPr>
            <a:spLocks noGrp="1"/>
          </p:cNvSpPr>
          <p:nvPr>
            <p:ph sz="half" idx="4294967295"/>
          </p:nvPr>
        </p:nvSpPr>
        <p:spPr>
          <a:xfrm>
            <a:off x="876252" y="2838296"/>
            <a:ext cx="3990382" cy="2973924"/>
          </a:xfrm>
        </p:spPr>
        <p:txBody>
          <a:bodyPr/>
          <a:lstStyle/>
          <a:p>
            <a:pPr marL="0" indent="0" algn="ctr">
              <a:buNone/>
            </a:pPr>
            <a:r>
              <a:rPr lang="fi-FI" sz="2400" dirty="0"/>
              <a:t>”Lapsen osallisuuden kasvu näkyy prosessin aikana ja yllättää myös vanhempia siinä, että lapsi haluaa osallistua ja lapsella on sanottavaa.”</a:t>
            </a:r>
          </a:p>
          <a:p>
            <a:pPr marL="0" indent="0" algn="ctr">
              <a:buNone/>
            </a:pPr>
            <a:endParaRPr lang="fi-FI" sz="2400" dirty="0">
              <a:latin typeface="Helsinki Grotesk Regular" panose="020B0003040202000003" pitchFamily="34" charset="0"/>
              <a:cs typeface="Arial"/>
            </a:endParaRPr>
          </a:p>
          <a:p>
            <a:pPr marL="0" indent="0" algn="ctr">
              <a:buNone/>
            </a:pPr>
            <a:endParaRPr lang="fi-FI" sz="2400" dirty="0">
              <a:latin typeface="Helsinki Grotesk Regular" panose="020B0003040202000003" pitchFamily="34" charset="0"/>
            </a:endParaRPr>
          </a:p>
        </p:txBody>
      </p:sp>
      <p:pic>
        <p:nvPicPr>
          <p:cNvPr id="11" name="Kuva 10">
            <a:extLst>
              <a:ext uri="{FF2B5EF4-FFF2-40B4-BE49-F238E27FC236}">
                <a16:creationId xmlns:a16="http://schemas.microsoft.com/office/drawing/2014/main" id="{B4777549-D15D-4DBB-9AAC-3A9D65656CD3}"/>
              </a:ext>
              <a:ext uri="{C183D7F6-B498-43B3-948B-1728B52AA6E4}">
                <adec:decorative xmlns:adec="http://schemas.microsoft.com/office/drawing/2017/decorative" val="1"/>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11880887">
            <a:off x="10612728" y="2709901"/>
            <a:ext cx="1909454" cy="1909454"/>
          </a:xfrm>
          <a:prstGeom prst="rect">
            <a:avLst/>
          </a:prstGeom>
        </p:spPr>
      </p:pic>
      <p:pic>
        <p:nvPicPr>
          <p:cNvPr id="6" name="Picture 36">
            <a:extLst>
              <a:ext uri="{FF2B5EF4-FFF2-40B4-BE49-F238E27FC236}">
                <a16:creationId xmlns:a16="http://schemas.microsoft.com/office/drawing/2014/main" id="{0CD26268-99C9-DBCB-7D0E-36C7E9850DEA}"/>
              </a:ext>
              <a:ext uri="{C183D7F6-B498-43B3-948B-1728B52AA6E4}">
                <adec:decorative xmlns:adec="http://schemas.microsoft.com/office/drawing/2017/decorative" val="1"/>
              </a:ext>
            </a:extLst>
          </p:cNvPr>
          <p:cNvPicPr>
            <a:picLocks noChangeAspect="1"/>
          </p:cNvPicPr>
          <p:nvPr/>
        </p:nvPicPr>
        <p:blipFill>
          <a:blip r:embed="rId4"/>
          <a:stretch>
            <a:fillRect/>
          </a:stretch>
        </p:blipFill>
        <p:spPr>
          <a:xfrm>
            <a:off x="10025554" y="5644705"/>
            <a:ext cx="2070100" cy="1155700"/>
          </a:xfrm>
          <a:prstGeom prst="rect">
            <a:avLst/>
          </a:prstGeom>
        </p:spPr>
      </p:pic>
    </p:spTree>
    <p:extLst>
      <p:ext uri="{BB962C8B-B14F-4D97-AF65-F5344CB8AC3E}">
        <p14:creationId xmlns:p14="http://schemas.microsoft.com/office/powerpoint/2010/main" val="2372180793"/>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8D8F3BE2-8C0E-410C-8305-4E962A8269CC}"/>
              </a:ext>
            </a:extLst>
          </p:cNvPr>
          <p:cNvSpPr>
            <a:spLocks noGrp="1"/>
          </p:cNvSpPr>
          <p:nvPr>
            <p:ph type="title"/>
          </p:nvPr>
        </p:nvSpPr>
        <p:spPr/>
        <p:txBody>
          <a:bodyPr wrap="square" anchor="t">
            <a:noAutofit/>
          </a:bodyPr>
          <a:lstStyle/>
          <a:p>
            <a:r>
              <a:rPr lang="en-US" b="1"/>
              <a:t>Auttaa tunnistamaan asiakkaat, jotka eivät hyödy palvelusta</a:t>
            </a:r>
            <a:br>
              <a:rPr lang="en-US" b="1" dirty="0"/>
            </a:br>
            <a:endParaRPr lang="fi-FI" dirty="0"/>
          </a:p>
        </p:txBody>
      </p:sp>
      <p:sp>
        <p:nvSpPr>
          <p:cNvPr id="23" name="Sisällön paikkamerkki 2">
            <a:extLst>
              <a:ext uri="{FF2B5EF4-FFF2-40B4-BE49-F238E27FC236}">
                <a16:creationId xmlns:a16="http://schemas.microsoft.com/office/drawing/2014/main" id="{1F4D8EB3-43F8-1C95-2539-C58BEE513D1A}"/>
              </a:ext>
            </a:extLst>
          </p:cNvPr>
          <p:cNvSpPr>
            <a:spLocks noGrp="1"/>
          </p:cNvSpPr>
          <p:nvPr>
            <p:ph idx="1"/>
          </p:nvPr>
        </p:nvSpPr>
        <p:spPr>
          <a:xfrm>
            <a:off x="539750" y="1781175"/>
            <a:ext cx="9559924" cy="4223118"/>
          </a:xfrm>
        </p:spPr>
        <p:txBody>
          <a:bodyPr wrap="square" anchor="t">
            <a:normAutofit/>
          </a:bodyPr>
          <a:lstStyle/>
          <a:p>
            <a:r>
              <a:rPr lang="fi-FI" sz="1900" dirty="0"/>
              <a:t>Kaikissa tiimeissä tunnistettiin asiakkaita, jotka eivät hyötyneet palvelusta. </a:t>
            </a:r>
            <a:r>
              <a:rPr lang="fi-FI" sz="1900" dirty="0" err="1"/>
              <a:t>FIT:in</a:t>
            </a:r>
            <a:r>
              <a:rPr lang="fi-FI" sz="1900" dirty="0"/>
              <a:t> avulla asiaa päästiin käsittelemään yhteisymmärryksessä.</a:t>
            </a:r>
          </a:p>
          <a:p>
            <a:pPr>
              <a:spcAft>
                <a:spcPts val="600"/>
              </a:spcAft>
            </a:pPr>
            <a:r>
              <a:rPr lang="fi-FI" sz="1900" dirty="0"/>
              <a:t>Parantaa asiakasvirtausta palvelussa – auttaa jonojen hallinnassa </a:t>
            </a:r>
          </a:p>
          <a:p>
            <a:pPr>
              <a:spcAft>
                <a:spcPts val="600"/>
              </a:spcAft>
            </a:pPr>
            <a:endParaRPr lang="fi-FI" sz="1900" dirty="0"/>
          </a:p>
          <a:p>
            <a:pPr>
              <a:spcAft>
                <a:spcPts val="600"/>
              </a:spcAft>
            </a:pPr>
            <a:endParaRPr lang="fi-FI" sz="1900" dirty="0"/>
          </a:p>
          <a:p>
            <a:pPr>
              <a:spcAft>
                <a:spcPts val="600"/>
              </a:spcAft>
            </a:pPr>
            <a:endParaRPr lang="fi-FI" sz="1900" dirty="0"/>
          </a:p>
        </p:txBody>
      </p:sp>
      <p:sp>
        <p:nvSpPr>
          <p:cNvPr id="6" name="Dian numeron paikkamerkki 5">
            <a:extLst>
              <a:ext uri="{FF2B5EF4-FFF2-40B4-BE49-F238E27FC236}">
                <a16:creationId xmlns:a16="http://schemas.microsoft.com/office/drawing/2014/main" id="{904E0EC7-1B4A-0C41-BF73-007D718DDF02}"/>
              </a:ext>
              <a:ext uri="{C183D7F6-B498-43B3-948B-1728B52AA6E4}">
                <adec:decorative xmlns:adec="http://schemas.microsoft.com/office/drawing/2017/decorative" val="1"/>
              </a:ext>
            </a:extLst>
          </p:cNvPr>
          <p:cNvSpPr>
            <a:spLocks noGrp="1"/>
          </p:cNvSpPr>
          <p:nvPr>
            <p:ph type="sldNum" sz="quarter" idx="16"/>
          </p:nvPr>
        </p:nvSpPr>
        <p:spPr/>
        <p:txBody>
          <a:bodyPr anchor="ctr">
            <a:normAutofit fontScale="77500" lnSpcReduction="20000"/>
          </a:bodyPr>
          <a:lstStyle/>
          <a:p>
            <a:pPr>
              <a:spcAft>
                <a:spcPts val="600"/>
              </a:spcAft>
              <a:defRPr/>
            </a:pPr>
            <a:fld id="{E84F5B4B-1776-4491-9403-9325C58D36A3}" type="slidenum">
              <a:rPr lang="fi-FI" smtClean="0"/>
              <a:pPr>
                <a:spcAft>
                  <a:spcPts val="600"/>
                </a:spcAft>
                <a:defRPr/>
              </a:pPr>
              <a:t>11</a:t>
            </a:fld>
            <a:endParaRPr lang="fi-FI"/>
          </a:p>
        </p:txBody>
      </p:sp>
      <p:sp>
        <p:nvSpPr>
          <p:cNvPr id="19" name="Puhekupla: Suorakulmio 18">
            <a:extLst>
              <a:ext uri="{FF2B5EF4-FFF2-40B4-BE49-F238E27FC236}">
                <a16:creationId xmlns:a16="http://schemas.microsoft.com/office/drawing/2014/main" id="{0798FC3C-23E4-B7F9-2043-29F629EDE6EE}"/>
              </a:ext>
            </a:extLst>
          </p:cNvPr>
          <p:cNvSpPr/>
          <p:nvPr/>
        </p:nvSpPr>
        <p:spPr bwMode="auto">
          <a:xfrm>
            <a:off x="2437920" y="3172555"/>
            <a:ext cx="3948746" cy="2871426"/>
          </a:xfrm>
          <a:custGeom>
            <a:avLst/>
            <a:gdLst>
              <a:gd name="connsiteX0" fmla="*/ 0 w 3948746"/>
              <a:gd name="connsiteY0" fmla="*/ 0 h 2871426"/>
              <a:gd name="connsiteX1" fmla="*/ 342224 w 3948746"/>
              <a:gd name="connsiteY1" fmla="*/ 0 h 2871426"/>
              <a:gd name="connsiteX2" fmla="*/ 658124 w 3948746"/>
              <a:gd name="connsiteY2" fmla="*/ 0 h 2871426"/>
              <a:gd name="connsiteX3" fmla="*/ 658124 w 3948746"/>
              <a:gd name="connsiteY3" fmla="*/ 0 h 2871426"/>
              <a:gd name="connsiteX4" fmla="*/ 1151718 w 3948746"/>
              <a:gd name="connsiteY4" fmla="*/ 0 h 2871426"/>
              <a:gd name="connsiteX5" fmla="*/ 1645311 w 3948746"/>
              <a:gd name="connsiteY5" fmla="*/ 0 h 2871426"/>
              <a:gd name="connsiteX6" fmla="*/ 2175101 w 3948746"/>
              <a:gd name="connsiteY6" fmla="*/ 0 h 2871426"/>
              <a:gd name="connsiteX7" fmla="*/ 2704891 w 3948746"/>
              <a:gd name="connsiteY7" fmla="*/ 0 h 2871426"/>
              <a:gd name="connsiteX8" fmla="*/ 3280750 w 3948746"/>
              <a:gd name="connsiteY8" fmla="*/ 0 h 2871426"/>
              <a:gd name="connsiteX9" fmla="*/ 3948746 w 3948746"/>
              <a:gd name="connsiteY9" fmla="*/ 0 h 2871426"/>
              <a:gd name="connsiteX10" fmla="*/ 3948746 w 3948746"/>
              <a:gd name="connsiteY10" fmla="*/ 558333 h 2871426"/>
              <a:gd name="connsiteX11" fmla="*/ 3948746 w 3948746"/>
              <a:gd name="connsiteY11" fmla="*/ 1099916 h 2871426"/>
              <a:gd name="connsiteX12" fmla="*/ 3948746 w 3948746"/>
              <a:gd name="connsiteY12" fmla="*/ 1674999 h 2871426"/>
              <a:gd name="connsiteX13" fmla="*/ 3948746 w 3948746"/>
              <a:gd name="connsiteY13" fmla="*/ 1674999 h 2871426"/>
              <a:gd name="connsiteX14" fmla="*/ 3948746 w 3948746"/>
              <a:gd name="connsiteY14" fmla="*/ 2033927 h 2871426"/>
              <a:gd name="connsiteX15" fmla="*/ 3948746 w 3948746"/>
              <a:gd name="connsiteY15" fmla="*/ 2392855 h 2871426"/>
              <a:gd name="connsiteX16" fmla="*/ 3948746 w 3948746"/>
              <a:gd name="connsiteY16" fmla="*/ 2871426 h 2871426"/>
              <a:gd name="connsiteX17" fmla="*/ 3349853 w 3948746"/>
              <a:gd name="connsiteY17" fmla="*/ 2871426 h 2871426"/>
              <a:gd name="connsiteX18" fmla="*/ 2750960 w 3948746"/>
              <a:gd name="connsiteY18" fmla="*/ 2871426 h 2871426"/>
              <a:gd name="connsiteX19" fmla="*/ 2175101 w 3948746"/>
              <a:gd name="connsiteY19" fmla="*/ 2871426 h 2871426"/>
              <a:gd name="connsiteX20" fmla="*/ 1645311 w 3948746"/>
              <a:gd name="connsiteY20" fmla="*/ 2871426 h 2871426"/>
              <a:gd name="connsiteX21" fmla="*/ 1398521 w 3948746"/>
              <a:gd name="connsiteY21" fmla="*/ 3050890 h 2871426"/>
              <a:gd name="connsiteX22" fmla="*/ 1151731 w 3948746"/>
              <a:gd name="connsiteY22" fmla="*/ 3230354 h 2871426"/>
              <a:gd name="connsiteX23" fmla="*/ 899991 w 3948746"/>
              <a:gd name="connsiteY23" fmla="*/ 3047301 h 2871426"/>
              <a:gd name="connsiteX24" fmla="*/ 658124 w 3948746"/>
              <a:gd name="connsiteY24" fmla="*/ 2871426 h 2871426"/>
              <a:gd name="connsiteX25" fmla="*/ 335643 w 3948746"/>
              <a:gd name="connsiteY25" fmla="*/ 2871426 h 2871426"/>
              <a:gd name="connsiteX26" fmla="*/ 0 w 3948746"/>
              <a:gd name="connsiteY26" fmla="*/ 2871426 h 2871426"/>
              <a:gd name="connsiteX27" fmla="*/ 0 w 3948746"/>
              <a:gd name="connsiteY27" fmla="*/ 2392855 h 2871426"/>
              <a:gd name="connsiteX28" fmla="*/ 0 w 3948746"/>
              <a:gd name="connsiteY28" fmla="*/ 2048284 h 2871426"/>
              <a:gd name="connsiteX29" fmla="*/ 0 w 3948746"/>
              <a:gd name="connsiteY29" fmla="*/ 1674999 h 2871426"/>
              <a:gd name="connsiteX30" fmla="*/ 0 w 3948746"/>
              <a:gd name="connsiteY30" fmla="*/ 1674999 h 2871426"/>
              <a:gd name="connsiteX31" fmla="*/ 0 w 3948746"/>
              <a:gd name="connsiteY31" fmla="*/ 1083166 h 2871426"/>
              <a:gd name="connsiteX32" fmla="*/ 0 w 3948746"/>
              <a:gd name="connsiteY32" fmla="*/ 575083 h 2871426"/>
              <a:gd name="connsiteX33" fmla="*/ 0 w 3948746"/>
              <a:gd name="connsiteY33" fmla="*/ 0 h 287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948746" h="2871426" fill="none" extrusionOk="0">
                <a:moveTo>
                  <a:pt x="0" y="0"/>
                </a:moveTo>
                <a:cubicBezTo>
                  <a:pt x="71541" y="-5552"/>
                  <a:pt x="250919" y="15158"/>
                  <a:pt x="342224" y="0"/>
                </a:cubicBezTo>
                <a:cubicBezTo>
                  <a:pt x="433529" y="-15158"/>
                  <a:pt x="558580" y="18571"/>
                  <a:pt x="658124" y="0"/>
                </a:cubicBezTo>
                <a:lnTo>
                  <a:pt x="658124" y="0"/>
                </a:lnTo>
                <a:cubicBezTo>
                  <a:pt x="782758" y="-19955"/>
                  <a:pt x="1023620" y="17998"/>
                  <a:pt x="1151718" y="0"/>
                </a:cubicBezTo>
                <a:cubicBezTo>
                  <a:pt x="1279816" y="-17998"/>
                  <a:pt x="1512656" y="16166"/>
                  <a:pt x="1645311" y="0"/>
                </a:cubicBezTo>
                <a:cubicBezTo>
                  <a:pt x="1763019" y="-52052"/>
                  <a:pt x="1925155" y="15141"/>
                  <a:pt x="2175101" y="0"/>
                </a:cubicBezTo>
                <a:cubicBezTo>
                  <a:pt x="2425047" y="-15141"/>
                  <a:pt x="2525731" y="29947"/>
                  <a:pt x="2704891" y="0"/>
                </a:cubicBezTo>
                <a:cubicBezTo>
                  <a:pt x="2884051" y="-29947"/>
                  <a:pt x="3032188" y="63320"/>
                  <a:pt x="3280750" y="0"/>
                </a:cubicBezTo>
                <a:cubicBezTo>
                  <a:pt x="3529312" y="-63320"/>
                  <a:pt x="3813135" y="24773"/>
                  <a:pt x="3948746" y="0"/>
                </a:cubicBezTo>
                <a:cubicBezTo>
                  <a:pt x="4007684" y="215661"/>
                  <a:pt x="3906494" y="418053"/>
                  <a:pt x="3948746" y="558333"/>
                </a:cubicBezTo>
                <a:cubicBezTo>
                  <a:pt x="3990998" y="698613"/>
                  <a:pt x="3890982" y="940092"/>
                  <a:pt x="3948746" y="1099916"/>
                </a:cubicBezTo>
                <a:cubicBezTo>
                  <a:pt x="4006510" y="1259740"/>
                  <a:pt x="3886583" y="1413471"/>
                  <a:pt x="3948746" y="1674999"/>
                </a:cubicBezTo>
                <a:lnTo>
                  <a:pt x="3948746" y="1674999"/>
                </a:lnTo>
                <a:cubicBezTo>
                  <a:pt x="3989574" y="1749123"/>
                  <a:pt x="3905834" y="1891409"/>
                  <a:pt x="3948746" y="2033927"/>
                </a:cubicBezTo>
                <a:cubicBezTo>
                  <a:pt x="3991658" y="2176445"/>
                  <a:pt x="3905845" y="2227802"/>
                  <a:pt x="3948746" y="2392855"/>
                </a:cubicBezTo>
                <a:cubicBezTo>
                  <a:pt x="3951371" y="2585867"/>
                  <a:pt x="3914195" y="2727157"/>
                  <a:pt x="3948746" y="2871426"/>
                </a:cubicBezTo>
                <a:cubicBezTo>
                  <a:pt x="3737215" y="2901395"/>
                  <a:pt x="3632592" y="2806289"/>
                  <a:pt x="3349853" y="2871426"/>
                </a:cubicBezTo>
                <a:cubicBezTo>
                  <a:pt x="3067114" y="2936563"/>
                  <a:pt x="3035334" y="2830772"/>
                  <a:pt x="2750960" y="2871426"/>
                </a:cubicBezTo>
                <a:cubicBezTo>
                  <a:pt x="2466586" y="2912080"/>
                  <a:pt x="2373654" y="2837056"/>
                  <a:pt x="2175101" y="2871426"/>
                </a:cubicBezTo>
                <a:cubicBezTo>
                  <a:pt x="1976548" y="2905796"/>
                  <a:pt x="1799237" y="2839691"/>
                  <a:pt x="1645311" y="2871426"/>
                </a:cubicBezTo>
                <a:cubicBezTo>
                  <a:pt x="1568974" y="2958826"/>
                  <a:pt x="1507360" y="2959018"/>
                  <a:pt x="1398521" y="3050890"/>
                </a:cubicBezTo>
                <a:cubicBezTo>
                  <a:pt x="1289682" y="3142762"/>
                  <a:pt x="1227566" y="3156893"/>
                  <a:pt x="1151731" y="3230354"/>
                </a:cubicBezTo>
                <a:cubicBezTo>
                  <a:pt x="1055822" y="3203431"/>
                  <a:pt x="998511" y="3117625"/>
                  <a:pt x="899991" y="3047301"/>
                </a:cubicBezTo>
                <a:cubicBezTo>
                  <a:pt x="801471" y="2976977"/>
                  <a:pt x="716435" y="2901654"/>
                  <a:pt x="658124" y="2871426"/>
                </a:cubicBezTo>
                <a:cubicBezTo>
                  <a:pt x="518027" y="2881163"/>
                  <a:pt x="427313" y="2858061"/>
                  <a:pt x="335643" y="2871426"/>
                </a:cubicBezTo>
                <a:cubicBezTo>
                  <a:pt x="243973" y="2884791"/>
                  <a:pt x="121967" y="2852939"/>
                  <a:pt x="0" y="2871426"/>
                </a:cubicBezTo>
                <a:cubicBezTo>
                  <a:pt x="-56036" y="2730483"/>
                  <a:pt x="50962" y="2596237"/>
                  <a:pt x="0" y="2392855"/>
                </a:cubicBezTo>
                <a:cubicBezTo>
                  <a:pt x="-4936" y="2321900"/>
                  <a:pt x="16698" y="2180417"/>
                  <a:pt x="0" y="2048284"/>
                </a:cubicBezTo>
                <a:cubicBezTo>
                  <a:pt x="-16698" y="1916151"/>
                  <a:pt x="33413" y="1789228"/>
                  <a:pt x="0" y="1674999"/>
                </a:cubicBezTo>
                <a:lnTo>
                  <a:pt x="0" y="1674999"/>
                </a:lnTo>
                <a:cubicBezTo>
                  <a:pt x="-67275" y="1511564"/>
                  <a:pt x="60281" y="1236742"/>
                  <a:pt x="0" y="1083166"/>
                </a:cubicBezTo>
                <a:cubicBezTo>
                  <a:pt x="-60281" y="929590"/>
                  <a:pt x="27379" y="728622"/>
                  <a:pt x="0" y="575083"/>
                </a:cubicBezTo>
                <a:cubicBezTo>
                  <a:pt x="-27379" y="421544"/>
                  <a:pt x="66141" y="268170"/>
                  <a:pt x="0" y="0"/>
                </a:cubicBezTo>
                <a:close/>
              </a:path>
              <a:path w="3948746" h="2871426" stroke="0" extrusionOk="0">
                <a:moveTo>
                  <a:pt x="0" y="0"/>
                </a:moveTo>
                <a:cubicBezTo>
                  <a:pt x="89007" y="-2881"/>
                  <a:pt x="248619" y="20133"/>
                  <a:pt x="322481" y="0"/>
                </a:cubicBezTo>
                <a:cubicBezTo>
                  <a:pt x="396343" y="-20133"/>
                  <a:pt x="496152" y="27678"/>
                  <a:pt x="658124" y="0"/>
                </a:cubicBezTo>
                <a:lnTo>
                  <a:pt x="658124" y="0"/>
                </a:lnTo>
                <a:cubicBezTo>
                  <a:pt x="849320" y="-24629"/>
                  <a:pt x="998475" y="23146"/>
                  <a:pt x="1171461" y="0"/>
                </a:cubicBezTo>
                <a:cubicBezTo>
                  <a:pt x="1344447" y="-23146"/>
                  <a:pt x="1490134" y="22276"/>
                  <a:pt x="1645311" y="0"/>
                </a:cubicBezTo>
                <a:cubicBezTo>
                  <a:pt x="1858474" y="-8346"/>
                  <a:pt x="1986375" y="51564"/>
                  <a:pt x="2175101" y="0"/>
                </a:cubicBezTo>
                <a:cubicBezTo>
                  <a:pt x="2363827" y="-51564"/>
                  <a:pt x="2565217" y="62713"/>
                  <a:pt x="2797029" y="0"/>
                </a:cubicBezTo>
                <a:cubicBezTo>
                  <a:pt x="3028841" y="-62713"/>
                  <a:pt x="3148663" y="20002"/>
                  <a:pt x="3326819" y="0"/>
                </a:cubicBezTo>
                <a:cubicBezTo>
                  <a:pt x="3504975" y="-20002"/>
                  <a:pt x="3769006" y="9846"/>
                  <a:pt x="3948746" y="0"/>
                </a:cubicBezTo>
                <a:cubicBezTo>
                  <a:pt x="3982305" y="170757"/>
                  <a:pt x="3939532" y="397855"/>
                  <a:pt x="3948746" y="508083"/>
                </a:cubicBezTo>
                <a:cubicBezTo>
                  <a:pt x="3957960" y="618311"/>
                  <a:pt x="3925715" y="930447"/>
                  <a:pt x="3948746" y="1049666"/>
                </a:cubicBezTo>
                <a:cubicBezTo>
                  <a:pt x="3971777" y="1168885"/>
                  <a:pt x="3935718" y="1394485"/>
                  <a:pt x="3948746" y="1674999"/>
                </a:cubicBezTo>
                <a:lnTo>
                  <a:pt x="3948746" y="1674999"/>
                </a:lnTo>
                <a:cubicBezTo>
                  <a:pt x="3955688" y="1768988"/>
                  <a:pt x="3933095" y="1927238"/>
                  <a:pt x="3948746" y="2041106"/>
                </a:cubicBezTo>
                <a:cubicBezTo>
                  <a:pt x="3964397" y="2154974"/>
                  <a:pt x="3921624" y="2242906"/>
                  <a:pt x="3948746" y="2392855"/>
                </a:cubicBezTo>
                <a:cubicBezTo>
                  <a:pt x="3954851" y="2606857"/>
                  <a:pt x="3925883" y="2749099"/>
                  <a:pt x="3948746" y="2871426"/>
                </a:cubicBezTo>
                <a:cubicBezTo>
                  <a:pt x="3744660" y="2944048"/>
                  <a:pt x="3523771" y="2835554"/>
                  <a:pt x="3326819" y="2871426"/>
                </a:cubicBezTo>
                <a:cubicBezTo>
                  <a:pt x="3129867" y="2907298"/>
                  <a:pt x="2986894" y="2834252"/>
                  <a:pt x="2820063" y="2871426"/>
                </a:cubicBezTo>
                <a:cubicBezTo>
                  <a:pt x="2653232" y="2908600"/>
                  <a:pt x="2530503" y="2809104"/>
                  <a:pt x="2290273" y="2871426"/>
                </a:cubicBezTo>
                <a:cubicBezTo>
                  <a:pt x="2050043" y="2933748"/>
                  <a:pt x="1846304" y="2857730"/>
                  <a:pt x="1645311" y="2871426"/>
                </a:cubicBezTo>
                <a:cubicBezTo>
                  <a:pt x="1554567" y="2944134"/>
                  <a:pt x="1497815" y="2945693"/>
                  <a:pt x="1403457" y="3047301"/>
                </a:cubicBezTo>
                <a:cubicBezTo>
                  <a:pt x="1309099" y="3148909"/>
                  <a:pt x="1238601" y="3163996"/>
                  <a:pt x="1151731" y="3230354"/>
                </a:cubicBezTo>
                <a:cubicBezTo>
                  <a:pt x="1038062" y="3180588"/>
                  <a:pt x="978830" y="3101218"/>
                  <a:pt x="899991" y="3047301"/>
                </a:cubicBezTo>
                <a:cubicBezTo>
                  <a:pt x="821152" y="2993384"/>
                  <a:pt x="774449" y="2951268"/>
                  <a:pt x="658124" y="2871426"/>
                </a:cubicBezTo>
                <a:cubicBezTo>
                  <a:pt x="494137" y="2880043"/>
                  <a:pt x="404530" y="2871047"/>
                  <a:pt x="329062" y="2871426"/>
                </a:cubicBezTo>
                <a:cubicBezTo>
                  <a:pt x="253594" y="2871805"/>
                  <a:pt x="159887" y="2842319"/>
                  <a:pt x="0" y="2871426"/>
                </a:cubicBezTo>
                <a:cubicBezTo>
                  <a:pt x="-49620" y="2756030"/>
                  <a:pt x="36045" y="2541036"/>
                  <a:pt x="0" y="2392855"/>
                </a:cubicBezTo>
                <a:cubicBezTo>
                  <a:pt x="-32969" y="2281968"/>
                  <a:pt x="41889" y="2151921"/>
                  <a:pt x="0" y="2019570"/>
                </a:cubicBezTo>
                <a:cubicBezTo>
                  <a:pt x="-41889" y="1887219"/>
                  <a:pt x="25953" y="1757747"/>
                  <a:pt x="0" y="1674999"/>
                </a:cubicBezTo>
                <a:lnTo>
                  <a:pt x="0" y="1674999"/>
                </a:lnTo>
                <a:cubicBezTo>
                  <a:pt x="-34600" y="1554905"/>
                  <a:pt x="21541" y="1403328"/>
                  <a:pt x="0" y="1150166"/>
                </a:cubicBezTo>
                <a:cubicBezTo>
                  <a:pt x="-21541" y="897004"/>
                  <a:pt x="28676" y="730526"/>
                  <a:pt x="0" y="558333"/>
                </a:cubicBezTo>
                <a:cubicBezTo>
                  <a:pt x="-28676" y="386140"/>
                  <a:pt x="28701" y="234111"/>
                  <a:pt x="0" y="0"/>
                </a:cubicBezTo>
                <a:close/>
              </a:path>
            </a:pathLst>
          </a:custGeom>
          <a:ln w="50800">
            <a:extLst>
              <a:ext uri="{C807C97D-BFC1-408E-A445-0C87EB9F89A2}">
                <ask:lineSketchStyleProps xmlns:ask="http://schemas.microsoft.com/office/drawing/2018/sketchyshapes" sd="1219033472">
                  <a:prstGeom prst="wedgeRectCallout">
                    <a:avLst/>
                  </a:prstGeom>
                  <ask:type>
                    <ask:lineSketchScribble/>
                  </ask:type>
                </ask:lineSketchStyleProps>
              </a:ext>
            </a:extLst>
          </a:ln>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a:spcAft>
                <a:spcPts val="600"/>
              </a:spcAft>
            </a:pPr>
            <a:r>
              <a:rPr lang="fi-FI" sz="2000" i="1" dirty="0"/>
              <a:t>Tilanne, jossa lapsi ei yhtään halunnut edes valmennusta, eikä suostunut täyttämään kyselyitä - työntekijä pystyi käymään keskustelua vanhemman kanssa, että pakottaminen työskentelyyn ei vie asiaa eteenpäin. </a:t>
            </a:r>
          </a:p>
        </p:txBody>
      </p:sp>
      <p:sp>
        <p:nvSpPr>
          <p:cNvPr id="8" name="Puhekupla: Suorakulmio 7">
            <a:extLst>
              <a:ext uri="{FF2B5EF4-FFF2-40B4-BE49-F238E27FC236}">
                <a16:creationId xmlns:a16="http://schemas.microsoft.com/office/drawing/2014/main" id="{D5F63495-3C6F-522E-A68B-9CD73A328C50}"/>
              </a:ext>
            </a:extLst>
          </p:cNvPr>
          <p:cNvSpPr/>
          <p:nvPr/>
        </p:nvSpPr>
        <p:spPr bwMode="auto">
          <a:xfrm>
            <a:off x="6821447" y="3146602"/>
            <a:ext cx="3573850" cy="3171649"/>
          </a:xfrm>
          <a:custGeom>
            <a:avLst/>
            <a:gdLst>
              <a:gd name="connsiteX0" fmla="*/ 0 w 3573850"/>
              <a:gd name="connsiteY0" fmla="*/ 0 h 3171649"/>
              <a:gd name="connsiteX1" fmla="*/ 595642 w 3573850"/>
              <a:gd name="connsiteY1" fmla="*/ 0 h 3171649"/>
              <a:gd name="connsiteX2" fmla="*/ 595642 w 3573850"/>
              <a:gd name="connsiteY2" fmla="*/ 0 h 3171649"/>
              <a:gd name="connsiteX3" fmla="*/ 1024504 w 3573850"/>
              <a:gd name="connsiteY3" fmla="*/ 0 h 3171649"/>
              <a:gd name="connsiteX4" fmla="*/ 1489104 w 3573850"/>
              <a:gd name="connsiteY4" fmla="*/ 0 h 3171649"/>
              <a:gd name="connsiteX5" fmla="*/ 1968596 w 3573850"/>
              <a:gd name="connsiteY5" fmla="*/ 0 h 3171649"/>
              <a:gd name="connsiteX6" fmla="*/ 2510630 w 3573850"/>
              <a:gd name="connsiteY6" fmla="*/ 0 h 3171649"/>
              <a:gd name="connsiteX7" fmla="*/ 2969274 w 3573850"/>
              <a:gd name="connsiteY7" fmla="*/ 0 h 3171649"/>
              <a:gd name="connsiteX8" fmla="*/ 3573850 w 3573850"/>
              <a:gd name="connsiteY8" fmla="*/ 0 h 3171649"/>
              <a:gd name="connsiteX9" fmla="*/ 3573850 w 3573850"/>
              <a:gd name="connsiteY9" fmla="*/ 425530 h 3171649"/>
              <a:gd name="connsiteX10" fmla="*/ 3573850 w 3573850"/>
              <a:gd name="connsiteY10" fmla="*/ 832558 h 3171649"/>
              <a:gd name="connsiteX11" fmla="*/ 3573850 w 3573850"/>
              <a:gd name="connsiteY11" fmla="*/ 1295090 h 3171649"/>
              <a:gd name="connsiteX12" fmla="*/ 3573850 w 3573850"/>
              <a:gd name="connsiteY12" fmla="*/ 1850129 h 3171649"/>
              <a:gd name="connsiteX13" fmla="*/ 3573850 w 3573850"/>
              <a:gd name="connsiteY13" fmla="*/ 1850129 h 3171649"/>
              <a:gd name="connsiteX14" fmla="*/ 3573850 w 3573850"/>
              <a:gd name="connsiteY14" fmla="*/ 2238656 h 3171649"/>
              <a:gd name="connsiteX15" fmla="*/ 3573850 w 3573850"/>
              <a:gd name="connsiteY15" fmla="*/ 2643041 h 3171649"/>
              <a:gd name="connsiteX16" fmla="*/ 3573850 w 3573850"/>
              <a:gd name="connsiteY16" fmla="*/ 3171649 h 3171649"/>
              <a:gd name="connsiteX17" fmla="*/ 3010969 w 3573850"/>
              <a:gd name="connsiteY17" fmla="*/ 3171649 h 3171649"/>
              <a:gd name="connsiteX18" fmla="*/ 2448087 w 3573850"/>
              <a:gd name="connsiteY18" fmla="*/ 3171649 h 3171649"/>
              <a:gd name="connsiteX19" fmla="*/ 1489104 w 3573850"/>
              <a:gd name="connsiteY19" fmla="*/ 3171649 h 3171649"/>
              <a:gd name="connsiteX20" fmla="*/ 1042385 w 3573850"/>
              <a:gd name="connsiteY20" fmla="*/ 3568105 h 3171649"/>
              <a:gd name="connsiteX21" fmla="*/ 595642 w 3573850"/>
              <a:gd name="connsiteY21" fmla="*/ 3171649 h 3171649"/>
              <a:gd name="connsiteX22" fmla="*/ 0 w 3573850"/>
              <a:gd name="connsiteY22" fmla="*/ 3171649 h 3171649"/>
              <a:gd name="connsiteX23" fmla="*/ 0 w 3573850"/>
              <a:gd name="connsiteY23" fmla="*/ 2643041 h 3171649"/>
              <a:gd name="connsiteX24" fmla="*/ 0 w 3573850"/>
              <a:gd name="connsiteY24" fmla="*/ 2262443 h 3171649"/>
              <a:gd name="connsiteX25" fmla="*/ 0 w 3573850"/>
              <a:gd name="connsiteY25" fmla="*/ 1850129 h 3171649"/>
              <a:gd name="connsiteX26" fmla="*/ 0 w 3573850"/>
              <a:gd name="connsiteY26" fmla="*/ 1850129 h 3171649"/>
              <a:gd name="connsiteX27" fmla="*/ 0 w 3573850"/>
              <a:gd name="connsiteY27" fmla="*/ 1369095 h 3171649"/>
              <a:gd name="connsiteX28" fmla="*/ 0 w 3573850"/>
              <a:gd name="connsiteY28" fmla="*/ 925065 h 3171649"/>
              <a:gd name="connsiteX29" fmla="*/ 0 w 3573850"/>
              <a:gd name="connsiteY29" fmla="*/ 518036 h 3171649"/>
              <a:gd name="connsiteX30" fmla="*/ 0 w 3573850"/>
              <a:gd name="connsiteY30" fmla="*/ 0 h 3171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573850" h="3171649" fill="none" extrusionOk="0">
                <a:moveTo>
                  <a:pt x="0" y="0"/>
                </a:moveTo>
                <a:cubicBezTo>
                  <a:pt x="219011" y="-59013"/>
                  <a:pt x="437228" y="28228"/>
                  <a:pt x="595642" y="0"/>
                </a:cubicBezTo>
                <a:lnTo>
                  <a:pt x="595642" y="0"/>
                </a:lnTo>
                <a:cubicBezTo>
                  <a:pt x="771319" y="-38081"/>
                  <a:pt x="831917" y="16882"/>
                  <a:pt x="1024504" y="0"/>
                </a:cubicBezTo>
                <a:cubicBezTo>
                  <a:pt x="1217091" y="-16882"/>
                  <a:pt x="1325065" y="44850"/>
                  <a:pt x="1489104" y="0"/>
                </a:cubicBezTo>
                <a:cubicBezTo>
                  <a:pt x="1687201" y="-14930"/>
                  <a:pt x="1823505" y="35323"/>
                  <a:pt x="1968596" y="0"/>
                </a:cubicBezTo>
                <a:cubicBezTo>
                  <a:pt x="2113687" y="-35323"/>
                  <a:pt x="2311571" y="54448"/>
                  <a:pt x="2510630" y="0"/>
                </a:cubicBezTo>
                <a:cubicBezTo>
                  <a:pt x="2709689" y="-54448"/>
                  <a:pt x="2772408" y="33300"/>
                  <a:pt x="2969274" y="0"/>
                </a:cubicBezTo>
                <a:cubicBezTo>
                  <a:pt x="3166140" y="-33300"/>
                  <a:pt x="3391212" y="7234"/>
                  <a:pt x="3573850" y="0"/>
                </a:cubicBezTo>
                <a:cubicBezTo>
                  <a:pt x="3603206" y="171205"/>
                  <a:pt x="3550357" y="316534"/>
                  <a:pt x="3573850" y="425530"/>
                </a:cubicBezTo>
                <a:cubicBezTo>
                  <a:pt x="3597343" y="534526"/>
                  <a:pt x="3528310" y="649591"/>
                  <a:pt x="3573850" y="832558"/>
                </a:cubicBezTo>
                <a:cubicBezTo>
                  <a:pt x="3619390" y="1015525"/>
                  <a:pt x="3567960" y="1104224"/>
                  <a:pt x="3573850" y="1295090"/>
                </a:cubicBezTo>
                <a:cubicBezTo>
                  <a:pt x="3579740" y="1485956"/>
                  <a:pt x="3555512" y="1678869"/>
                  <a:pt x="3573850" y="1850129"/>
                </a:cubicBezTo>
                <a:lnTo>
                  <a:pt x="3573850" y="1850129"/>
                </a:lnTo>
                <a:cubicBezTo>
                  <a:pt x="3581470" y="2029419"/>
                  <a:pt x="3540498" y="2126580"/>
                  <a:pt x="3573850" y="2238656"/>
                </a:cubicBezTo>
                <a:cubicBezTo>
                  <a:pt x="3607202" y="2350732"/>
                  <a:pt x="3558890" y="2525031"/>
                  <a:pt x="3573850" y="2643041"/>
                </a:cubicBezTo>
                <a:cubicBezTo>
                  <a:pt x="3587904" y="2804146"/>
                  <a:pt x="3550478" y="2930039"/>
                  <a:pt x="3573850" y="3171649"/>
                </a:cubicBezTo>
                <a:cubicBezTo>
                  <a:pt x="3430471" y="3177700"/>
                  <a:pt x="3287944" y="3139879"/>
                  <a:pt x="3010969" y="3171649"/>
                </a:cubicBezTo>
                <a:cubicBezTo>
                  <a:pt x="2733994" y="3203419"/>
                  <a:pt x="2596214" y="3167555"/>
                  <a:pt x="2448087" y="3171649"/>
                </a:cubicBezTo>
                <a:cubicBezTo>
                  <a:pt x="2299960" y="3175743"/>
                  <a:pt x="1863817" y="3063444"/>
                  <a:pt x="1489104" y="3171649"/>
                </a:cubicBezTo>
                <a:cubicBezTo>
                  <a:pt x="1368947" y="3322753"/>
                  <a:pt x="1236135" y="3365665"/>
                  <a:pt x="1042385" y="3568105"/>
                </a:cubicBezTo>
                <a:cubicBezTo>
                  <a:pt x="912371" y="3533781"/>
                  <a:pt x="790428" y="3282554"/>
                  <a:pt x="595642" y="3171649"/>
                </a:cubicBezTo>
                <a:cubicBezTo>
                  <a:pt x="366616" y="3227402"/>
                  <a:pt x="124526" y="3114788"/>
                  <a:pt x="0" y="3171649"/>
                </a:cubicBezTo>
                <a:cubicBezTo>
                  <a:pt x="-2286" y="3035591"/>
                  <a:pt x="27042" y="2822008"/>
                  <a:pt x="0" y="2643041"/>
                </a:cubicBezTo>
                <a:cubicBezTo>
                  <a:pt x="-5577" y="2541295"/>
                  <a:pt x="45033" y="2409782"/>
                  <a:pt x="0" y="2262443"/>
                </a:cubicBezTo>
                <a:cubicBezTo>
                  <a:pt x="-45033" y="2115104"/>
                  <a:pt x="5531" y="1971728"/>
                  <a:pt x="0" y="1850129"/>
                </a:cubicBezTo>
                <a:lnTo>
                  <a:pt x="0" y="1850129"/>
                </a:lnTo>
                <a:cubicBezTo>
                  <a:pt x="-47078" y="1697544"/>
                  <a:pt x="11253" y="1486941"/>
                  <a:pt x="0" y="1369095"/>
                </a:cubicBezTo>
                <a:cubicBezTo>
                  <a:pt x="-11253" y="1251249"/>
                  <a:pt x="35964" y="1077392"/>
                  <a:pt x="0" y="925065"/>
                </a:cubicBezTo>
                <a:cubicBezTo>
                  <a:pt x="-35964" y="772738"/>
                  <a:pt x="10380" y="678463"/>
                  <a:pt x="0" y="518036"/>
                </a:cubicBezTo>
                <a:cubicBezTo>
                  <a:pt x="-10380" y="357609"/>
                  <a:pt x="8277" y="253238"/>
                  <a:pt x="0" y="0"/>
                </a:cubicBezTo>
                <a:close/>
              </a:path>
              <a:path w="3573850" h="3171649" stroke="0" extrusionOk="0">
                <a:moveTo>
                  <a:pt x="0" y="0"/>
                </a:moveTo>
                <a:cubicBezTo>
                  <a:pt x="229058" y="-62248"/>
                  <a:pt x="394591" y="65145"/>
                  <a:pt x="595642" y="0"/>
                </a:cubicBezTo>
                <a:lnTo>
                  <a:pt x="595642" y="0"/>
                </a:lnTo>
                <a:cubicBezTo>
                  <a:pt x="792177" y="-48153"/>
                  <a:pt x="863495" y="31094"/>
                  <a:pt x="1015569" y="0"/>
                </a:cubicBezTo>
                <a:cubicBezTo>
                  <a:pt x="1167643" y="-31094"/>
                  <a:pt x="1318509" y="19588"/>
                  <a:pt x="1489104" y="0"/>
                </a:cubicBezTo>
                <a:cubicBezTo>
                  <a:pt x="1615075" y="-3068"/>
                  <a:pt x="1870203" y="1324"/>
                  <a:pt x="2010291" y="0"/>
                </a:cubicBezTo>
                <a:cubicBezTo>
                  <a:pt x="2150379" y="-1324"/>
                  <a:pt x="2362693" y="40083"/>
                  <a:pt x="2510630" y="0"/>
                </a:cubicBezTo>
                <a:cubicBezTo>
                  <a:pt x="2658567" y="-40083"/>
                  <a:pt x="2827724" y="48343"/>
                  <a:pt x="3073511" y="0"/>
                </a:cubicBezTo>
                <a:cubicBezTo>
                  <a:pt x="3319298" y="-48343"/>
                  <a:pt x="3376442" y="46240"/>
                  <a:pt x="3573850" y="0"/>
                </a:cubicBezTo>
                <a:cubicBezTo>
                  <a:pt x="3623905" y="228901"/>
                  <a:pt x="3539495" y="334619"/>
                  <a:pt x="3573850" y="499535"/>
                </a:cubicBezTo>
                <a:cubicBezTo>
                  <a:pt x="3608205" y="664452"/>
                  <a:pt x="3557403" y="790719"/>
                  <a:pt x="3573850" y="999070"/>
                </a:cubicBezTo>
                <a:cubicBezTo>
                  <a:pt x="3590297" y="1207422"/>
                  <a:pt x="3528086" y="1339986"/>
                  <a:pt x="3573850" y="1443101"/>
                </a:cubicBezTo>
                <a:cubicBezTo>
                  <a:pt x="3619614" y="1546216"/>
                  <a:pt x="3565381" y="1690234"/>
                  <a:pt x="3573850" y="1850129"/>
                </a:cubicBezTo>
                <a:lnTo>
                  <a:pt x="3573850" y="1850129"/>
                </a:lnTo>
                <a:cubicBezTo>
                  <a:pt x="3608762" y="1944643"/>
                  <a:pt x="3562329" y="2118476"/>
                  <a:pt x="3573850" y="2254514"/>
                </a:cubicBezTo>
                <a:cubicBezTo>
                  <a:pt x="3585371" y="2390552"/>
                  <a:pt x="3569554" y="2467935"/>
                  <a:pt x="3573850" y="2643041"/>
                </a:cubicBezTo>
                <a:cubicBezTo>
                  <a:pt x="3634202" y="2783582"/>
                  <a:pt x="3556523" y="2923531"/>
                  <a:pt x="3573850" y="3171649"/>
                </a:cubicBezTo>
                <a:cubicBezTo>
                  <a:pt x="3360896" y="3234453"/>
                  <a:pt x="3281018" y="3120308"/>
                  <a:pt x="3010969" y="3171649"/>
                </a:cubicBezTo>
                <a:cubicBezTo>
                  <a:pt x="2740920" y="3222990"/>
                  <a:pt x="2741279" y="3158679"/>
                  <a:pt x="2552324" y="3171649"/>
                </a:cubicBezTo>
                <a:cubicBezTo>
                  <a:pt x="2363370" y="3184619"/>
                  <a:pt x="2255613" y="3158832"/>
                  <a:pt x="2072833" y="3171649"/>
                </a:cubicBezTo>
                <a:cubicBezTo>
                  <a:pt x="1890053" y="3184466"/>
                  <a:pt x="1736603" y="3116741"/>
                  <a:pt x="1489104" y="3171649"/>
                </a:cubicBezTo>
                <a:cubicBezTo>
                  <a:pt x="1322331" y="3332429"/>
                  <a:pt x="1139625" y="3420769"/>
                  <a:pt x="1042385" y="3568105"/>
                </a:cubicBezTo>
                <a:cubicBezTo>
                  <a:pt x="933096" y="3483698"/>
                  <a:pt x="760117" y="3228619"/>
                  <a:pt x="595642" y="3171649"/>
                </a:cubicBezTo>
                <a:cubicBezTo>
                  <a:pt x="365244" y="3191787"/>
                  <a:pt x="291805" y="3127228"/>
                  <a:pt x="0" y="3171649"/>
                </a:cubicBezTo>
                <a:cubicBezTo>
                  <a:pt x="-53643" y="3048418"/>
                  <a:pt x="60057" y="2875528"/>
                  <a:pt x="0" y="2643041"/>
                </a:cubicBezTo>
                <a:cubicBezTo>
                  <a:pt x="-36445" y="2543346"/>
                  <a:pt x="20382" y="2427038"/>
                  <a:pt x="0" y="2238656"/>
                </a:cubicBezTo>
                <a:cubicBezTo>
                  <a:pt x="-20382" y="2050274"/>
                  <a:pt x="7995" y="2005010"/>
                  <a:pt x="0" y="1850129"/>
                </a:cubicBezTo>
                <a:lnTo>
                  <a:pt x="0" y="1850129"/>
                </a:lnTo>
                <a:cubicBezTo>
                  <a:pt x="-18326" y="1674745"/>
                  <a:pt x="54448" y="1571763"/>
                  <a:pt x="0" y="1369095"/>
                </a:cubicBezTo>
                <a:cubicBezTo>
                  <a:pt x="-54448" y="1166427"/>
                  <a:pt x="36226" y="1099705"/>
                  <a:pt x="0" y="888062"/>
                </a:cubicBezTo>
                <a:cubicBezTo>
                  <a:pt x="-36226" y="676419"/>
                  <a:pt x="38845" y="568786"/>
                  <a:pt x="0" y="462532"/>
                </a:cubicBezTo>
                <a:cubicBezTo>
                  <a:pt x="-38845" y="356278"/>
                  <a:pt x="19816" y="198807"/>
                  <a:pt x="0" y="0"/>
                </a:cubicBezTo>
                <a:close/>
              </a:path>
            </a:pathLst>
          </a:custGeom>
          <a:ln w="50800">
            <a:extLst>
              <a:ext uri="{C807C97D-BFC1-408E-A445-0C87EB9F89A2}">
                <ask:lineSketchStyleProps xmlns:ask="http://schemas.microsoft.com/office/drawing/2018/sketchyshapes" sd="1219033472">
                  <a:prstGeom prst="wedgeRectCallout">
                    <a:avLst/>
                  </a:prstGeom>
                  <ask:type>
                    <ask:lineSketchScribble/>
                  </ask:type>
                </ask:lineSketchStyleProps>
              </a:ext>
            </a:extLst>
          </a:ln>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r>
              <a:rPr lang="fi-FI" sz="2000" i="1" dirty="0"/>
              <a:t>Perhe saanut palvelua kokeilumielessä. FIT-näytti käyrällä, että ei ole se mitä halusivat. Odottivat jotain muuta, kuten konkreettista apua esimerkiksi kotipalvelua. Perhetyö lopetettiin, koska se koettiin vääräksi palveluksi. </a:t>
            </a:r>
          </a:p>
        </p:txBody>
      </p:sp>
      <p:pic>
        <p:nvPicPr>
          <p:cNvPr id="5" name="Picture 131">
            <a:extLst>
              <a:ext uri="{FF2B5EF4-FFF2-40B4-BE49-F238E27FC236}">
                <a16:creationId xmlns:a16="http://schemas.microsoft.com/office/drawing/2014/main" id="{AE8B65B9-8ECE-A3C6-182D-57CFDD994807}"/>
              </a:ext>
              <a:ext uri="{C183D7F6-B498-43B3-948B-1728B52AA6E4}">
                <adec:decorative xmlns:adec="http://schemas.microsoft.com/office/drawing/2017/decorative" val="1"/>
              </a:ext>
            </a:extLst>
          </p:cNvPr>
          <p:cNvPicPr>
            <a:picLocks noChangeAspect="1"/>
          </p:cNvPicPr>
          <p:nvPr/>
        </p:nvPicPr>
        <p:blipFill>
          <a:blip r:embed="rId3"/>
          <a:stretch>
            <a:fillRect/>
          </a:stretch>
        </p:blipFill>
        <p:spPr>
          <a:xfrm>
            <a:off x="364075" y="3107681"/>
            <a:ext cx="1536623" cy="2923332"/>
          </a:xfrm>
          <a:prstGeom prst="rect">
            <a:avLst/>
          </a:prstGeom>
        </p:spPr>
      </p:pic>
    </p:spTree>
    <p:extLst>
      <p:ext uri="{BB962C8B-B14F-4D97-AF65-F5344CB8AC3E}">
        <p14:creationId xmlns:p14="http://schemas.microsoft.com/office/powerpoint/2010/main" val="228424302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C4B3BDF-70EC-0FA5-0F18-42FE08A95BAF}"/>
            </a:ext>
          </a:extLst>
        </p:cNvPr>
        <p:cNvGrpSpPr/>
        <p:nvPr/>
      </p:nvGrpSpPr>
      <p:grpSpPr>
        <a:xfrm>
          <a:off x="0" y="0"/>
          <a:ext cx="0" cy="0"/>
          <a:chOff x="0" y="0"/>
          <a:chExt cx="0" cy="0"/>
        </a:xfrm>
      </p:grpSpPr>
      <p:sp>
        <p:nvSpPr>
          <p:cNvPr id="2" name="Otsikko 1">
            <a:extLst>
              <a:ext uri="{FF2B5EF4-FFF2-40B4-BE49-F238E27FC236}">
                <a16:creationId xmlns:a16="http://schemas.microsoft.com/office/drawing/2014/main" id="{129568D8-5C90-2508-498B-198009594329}"/>
              </a:ext>
            </a:extLst>
          </p:cNvPr>
          <p:cNvSpPr>
            <a:spLocks noGrp="1"/>
          </p:cNvSpPr>
          <p:nvPr>
            <p:ph type="title"/>
          </p:nvPr>
        </p:nvSpPr>
        <p:spPr/>
        <p:txBody>
          <a:bodyPr/>
          <a:lstStyle/>
          <a:p>
            <a:r>
              <a:rPr lang="fi-FI" dirty="0"/>
              <a:t>Kehittämistyön päätulokset</a:t>
            </a:r>
          </a:p>
        </p:txBody>
      </p:sp>
      <p:sp>
        <p:nvSpPr>
          <p:cNvPr id="3" name="Tekstin paikkamerkki 2">
            <a:extLst>
              <a:ext uri="{FF2B5EF4-FFF2-40B4-BE49-F238E27FC236}">
                <a16:creationId xmlns:a16="http://schemas.microsoft.com/office/drawing/2014/main" id="{763F9B1C-C1BA-3589-DE81-621E755B6DBE}"/>
              </a:ext>
            </a:extLst>
          </p:cNvPr>
          <p:cNvSpPr>
            <a:spLocks noGrp="1"/>
          </p:cNvSpPr>
          <p:nvPr>
            <p:ph type="body" idx="1"/>
          </p:nvPr>
        </p:nvSpPr>
        <p:spPr/>
        <p:txBody>
          <a:bodyPr/>
          <a:lstStyle/>
          <a:p>
            <a:r>
              <a:rPr lang="fi-FI" dirty="0"/>
              <a:t>Johtopäätökset, vaikutukset ja tulevaisuuden kehittäminen</a:t>
            </a:r>
          </a:p>
        </p:txBody>
      </p:sp>
      <p:sp>
        <p:nvSpPr>
          <p:cNvPr id="7" name="Dian numeron paikkamerkki 6">
            <a:extLst>
              <a:ext uri="{FF2B5EF4-FFF2-40B4-BE49-F238E27FC236}">
                <a16:creationId xmlns:a16="http://schemas.microsoft.com/office/drawing/2014/main" id="{A57FF5AE-A04C-EBC7-10DF-3C30FB635344}"/>
              </a:ext>
            </a:extLst>
          </p:cNvPr>
          <p:cNvSpPr>
            <a:spLocks noGrp="1"/>
          </p:cNvSpPr>
          <p:nvPr>
            <p:ph type="sldNum" sz="quarter" idx="12"/>
          </p:nvPr>
        </p:nvSpPr>
        <p:spPr/>
        <p:txBody>
          <a:bodyPr/>
          <a:lstStyle/>
          <a:p>
            <a:pPr>
              <a:defRPr/>
            </a:pPr>
            <a:fld id="{98BA2A89-7DD5-41AC-9A43-96CEA010C929}" type="slidenum">
              <a:rPr lang="fi-FI" smtClean="0"/>
              <a:pPr>
                <a:defRPr/>
              </a:pPr>
              <a:t>12</a:t>
            </a:fld>
            <a:endParaRPr lang="fi-FI"/>
          </a:p>
        </p:txBody>
      </p:sp>
    </p:spTree>
    <p:extLst>
      <p:ext uri="{BB962C8B-B14F-4D97-AF65-F5344CB8AC3E}">
        <p14:creationId xmlns:p14="http://schemas.microsoft.com/office/powerpoint/2010/main" val="246597088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F2286240-1FE6-994B-6CD7-AE90DE6CAF04}"/>
              </a:ext>
            </a:extLst>
          </p:cNvPr>
          <p:cNvSpPr>
            <a:spLocks noGrp="1"/>
          </p:cNvSpPr>
          <p:nvPr>
            <p:ph type="title"/>
          </p:nvPr>
        </p:nvSpPr>
        <p:spPr>
          <a:xfrm>
            <a:off x="343819" y="314363"/>
            <a:ext cx="11107635" cy="992188"/>
          </a:xfrm>
        </p:spPr>
        <p:txBody>
          <a:bodyPr/>
          <a:lstStyle/>
          <a:p>
            <a:r>
              <a:rPr lang="fi-FI" dirty="0"/>
              <a:t>Kokonaisuus on osiensa summa </a:t>
            </a:r>
          </a:p>
        </p:txBody>
      </p:sp>
      <p:sp>
        <p:nvSpPr>
          <p:cNvPr id="7" name="Tekstiruutu 6">
            <a:extLst>
              <a:ext uri="{FF2B5EF4-FFF2-40B4-BE49-F238E27FC236}">
                <a16:creationId xmlns:a16="http://schemas.microsoft.com/office/drawing/2014/main" id="{39AA9455-0C05-7ED4-582A-90BFAF1CB352}"/>
              </a:ext>
            </a:extLst>
          </p:cNvPr>
          <p:cNvSpPr txBox="1"/>
          <p:nvPr/>
        </p:nvSpPr>
        <p:spPr>
          <a:xfrm>
            <a:off x="333990" y="1107636"/>
            <a:ext cx="10947956" cy="576062"/>
          </a:xfrm>
          <a:prstGeom prst="rect">
            <a:avLst/>
          </a:prstGeom>
          <a:noFill/>
        </p:spPr>
        <p:txBody>
          <a:bodyPr wrap="square" lIns="0" tIns="0" rIns="0" bIns="0" rtlCol="0">
            <a:noAutofit/>
          </a:bodyPr>
          <a:lstStyle/>
          <a:p>
            <a:pPr algn="l"/>
            <a:r>
              <a:rPr lang="fi-FI" dirty="0"/>
              <a:t>Palautetietoisen työotteen tuomien kustannusvaikutusten arvioinnissa korostuu, että kyse ei ole vain suorista säästöistä, vaan vaikutuksista koko palveluprosessiin.</a:t>
            </a:r>
          </a:p>
        </p:txBody>
      </p:sp>
      <p:sp>
        <p:nvSpPr>
          <p:cNvPr id="5" name="Sisällön paikkamerkki 4">
            <a:extLst>
              <a:ext uri="{FF2B5EF4-FFF2-40B4-BE49-F238E27FC236}">
                <a16:creationId xmlns:a16="http://schemas.microsoft.com/office/drawing/2014/main" id="{C685F540-15A0-5740-9B70-4C53A6FF6CBB}"/>
              </a:ext>
            </a:extLst>
          </p:cNvPr>
          <p:cNvSpPr>
            <a:spLocks noGrp="1"/>
          </p:cNvSpPr>
          <p:nvPr>
            <p:ph sz="half" idx="2"/>
          </p:nvPr>
        </p:nvSpPr>
        <p:spPr>
          <a:xfrm>
            <a:off x="335360" y="2060848"/>
            <a:ext cx="5375275" cy="3867894"/>
          </a:xfrm>
        </p:spPr>
        <p:txBody>
          <a:bodyPr/>
          <a:lstStyle/>
          <a:p>
            <a:r>
              <a:rPr lang="fi-FI" b="1" dirty="0"/>
              <a:t>Suora säästö:</a:t>
            </a:r>
          </a:p>
          <a:p>
            <a:r>
              <a:rPr lang="fi-FI" dirty="0"/>
              <a:t>Kaikissa tiimeissä tunnistettiin asiakkaita, jotka eivät hyötyneet palvelusta. </a:t>
            </a:r>
            <a:r>
              <a:rPr lang="fi-FI" dirty="0" err="1"/>
              <a:t>FIT:in</a:t>
            </a:r>
            <a:r>
              <a:rPr lang="fi-FI" dirty="0"/>
              <a:t> avulla asiaa päästiin käsittelemään yhteisymmärryksessä.</a:t>
            </a:r>
          </a:p>
          <a:p>
            <a:r>
              <a:rPr lang="fi-FI" b="1" dirty="0"/>
              <a:t>Esimerkki A</a:t>
            </a:r>
            <a:r>
              <a:rPr lang="fi-FI" dirty="0"/>
              <a:t>. Hehku-palvelu: laskennallinen keskimääräishinta jaksolle 8664€/lapsi. Jakso lopetetaan 4kk kohdalla 6 kk sijasta ja ohjataan eteenpäin. </a:t>
            </a:r>
            <a:r>
              <a:rPr lang="fi-FI" b="1" dirty="0"/>
              <a:t>Säästö: 2888€</a:t>
            </a:r>
          </a:p>
          <a:p>
            <a:r>
              <a:rPr lang="fi-FI" b="1" dirty="0"/>
              <a:t>Esimerkki B</a:t>
            </a:r>
            <a:r>
              <a:rPr lang="fi-FI" dirty="0"/>
              <a:t>. Neuropsykiatrinen valmennus: 10 kerran jakso n. 3450€. Lopetetaan kahden tapaamisen jälkeen ja ohjataan paremmin sopivaan palveluun. </a:t>
            </a:r>
            <a:r>
              <a:rPr lang="fi-FI" b="1" dirty="0"/>
              <a:t>Säästö: 2760€</a:t>
            </a:r>
          </a:p>
          <a:p>
            <a:endParaRPr lang="fi-FI" dirty="0"/>
          </a:p>
        </p:txBody>
      </p:sp>
      <p:sp>
        <p:nvSpPr>
          <p:cNvPr id="3" name="Sisällön paikkamerkki 2">
            <a:extLst>
              <a:ext uri="{FF2B5EF4-FFF2-40B4-BE49-F238E27FC236}">
                <a16:creationId xmlns:a16="http://schemas.microsoft.com/office/drawing/2014/main" id="{7C83D417-90DD-0AF4-4A88-EC803FE43561}"/>
              </a:ext>
            </a:extLst>
          </p:cNvPr>
          <p:cNvSpPr>
            <a:spLocks noGrp="1"/>
          </p:cNvSpPr>
          <p:nvPr>
            <p:ph sz="half" idx="1"/>
          </p:nvPr>
        </p:nvSpPr>
        <p:spPr>
          <a:xfrm>
            <a:off x="5807968" y="2060846"/>
            <a:ext cx="5370616" cy="3939903"/>
          </a:xfrm>
        </p:spPr>
        <p:txBody>
          <a:bodyPr vert="horz" lIns="0" tIns="0" rIns="0" bIns="0" numCol="1" spcCol="360000" rtlCol="0" anchor="t">
            <a:noAutofit/>
          </a:bodyPr>
          <a:lstStyle/>
          <a:p>
            <a:pPr marL="0" indent="0">
              <a:buNone/>
            </a:pPr>
            <a:r>
              <a:rPr lang="fi-FI" b="1" dirty="0"/>
              <a:t>Asiakasprosessin kokonaiskustannusten huomioiminen:</a:t>
            </a:r>
          </a:p>
          <a:p>
            <a:pPr marL="233680" indent="-233680"/>
            <a:r>
              <a:rPr lang="fi-FI" dirty="0"/>
              <a:t>Yksi ongelma palvelujärjestelmässä on kiire ja palvelujen pirstaloituminen: </a:t>
            </a:r>
            <a:endParaRPr lang="fi-FI" dirty="0">
              <a:cs typeface="Arial"/>
            </a:endParaRPr>
          </a:p>
          <a:p>
            <a:pPr marL="0" indent="0">
              <a:buNone/>
            </a:pPr>
            <a:r>
              <a:rPr lang="fi-FI" dirty="0"/>
              <a:t>”Lapsi, josta päiväkodissa oltu todella huolissaan, ja haluttu nopeuttaa tutkimuksiin pääsyä. FIT seurannan avulla pystyttiin katsomaan ajallisesti sitä, että huolenaiheet eivät olleet yhtä pitkäkestoisia ajallisesti kuin siinä hetkessä tuntui, joten tutkimuksilla ei ollut kiirettä”</a:t>
            </a:r>
            <a:endParaRPr lang="fi-FI" dirty="0">
              <a:cs typeface="Arial"/>
            </a:endParaRPr>
          </a:p>
          <a:p>
            <a:pPr marL="233680" indent="-233680"/>
            <a:r>
              <a:rPr lang="fi-FI" dirty="0"/>
              <a:t>Esimerkki on kuvaus siitä, että rauhoitetaan asiakas ja edetään tutkimusten kanssa oikea-aikaisesti, ei reaktiivisesti. </a:t>
            </a:r>
            <a:endParaRPr lang="fi-FI" i="1" dirty="0">
              <a:cs typeface="Arial"/>
            </a:endParaRPr>
          </a:p>
          <a:p>
            <a:pPr marL="233680" indent="-233680"/>
            <a:endParaRPr lang="fi-FI" i="1" dirty="0"/>
          </a:p>
          <a:p>
            <a:pPr marL="0" indent="0">
              <a:buNone/>
            </a:pPr>
            <a:endParaRPr lang="fi-FI" i="1" dirty="0">
              <a:cs typeface="Arial"/>
            </a:endParaRPr>
          </a:p>
          <a:p>
            <a:pPr marL="233680" indent="-233680"/>
            <a:endParaRPr lang="fi-FI" dirty="0">
              <a:cs typeface="Arial"/>
            </a:endParaRPr>
          </a:p>
        </p:txBody>
      </p:sp>
      <p:pic>
        <p:nvPicPr>
          <p:cNvPr id="8" name="Picture 22">
            <a:extLst>
              <a:ext uri="{FF2B5EF4-FFF2-40B4-BE49-F238E27FC236}">
                <a16:creationId xmlns:a16="http://schemas.microsoft.com/office/drawing/2014/main" id="{96E23F16-E38F-3F2F-39A2-E2901B6AE24E}"/>
              </a:ext>
              <a:ext uri="{C183D7F6-B498-43B3-948B-1728B52AA6E4}">
                <adec:decorative xmlns:adec="http://schemas.microsoft.com/office/drawing/2017/decorative" val="1"/>
              </a:ext>
            </a:extLst>
          </p:cNvPr>
          <p:cNvPicPr>
            <a:picLocks noChangeAspect="1"/>
          </p:cNvPicPr>
          <p:nvPr/>
        </p:nvPicPr>
        <p:blipFill>
          <a:blip r:embed="rId2"/>
          <a:stretch>
            <a:fillRect/>
          </a:stretch>
        </p:blipFill>
        <p:spPr>
          <a:xfrm>
            <a:off x="10565046" y="5243693"/>
            <a:ext cx="1623464" cy="1514111"/>
          </a:xfrm>
          <a:prstGeom prst="rect">
            <a:avLst/>
          </a:prstGeom>
        </p:spPr>
      </p:pic>
    </p:spTree>
    <p:extLst>
      <p:ext uri="{BB962C8B-B14F-4D97-AF65-F5344CB8AC3E}">
        <p14:creationId xmlns:p14="http://schemas.microsoft.com/office/powerpoint/2010/main" val="14481149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19893933-875D-3593-AE65-44A0C09440D6}"/>
              </a:ext>
            </a:extLst>
          </p:cNvPr>
          <p:cNvSpPr>
            <a:spLocks noGrp="1"/>
          </p:cNvSpPr>
          <p:nvPr>
            <p:ph type="title"/>
          </p:nvPr>
        </p:nvSpPr>
        <p:spPr/>
        <p:txBody>
          <a:bodyPr/>
          <a:lstStyle/>
          <a:p>
            <a:r>
              <a:rPr lang="fi-FI" dirty="0"/>
              <a:t>Tiedolla johtamisen vahvistaminen vaikuttavuusdataa seuraamalla</a:t>
            </a:r>
          </a:p>
        </p:txBody>
      </p:sp>
      <p:sp>
        <p:nvSpPr>
          <p:cNvPr id="4" name="Sisällön paikkamerkki 3">
            <a:extLst>
              <a:ext uri="{FF2B5EF4-FFF2-40B4-BE49-F238E27FC236}">
                <a16:creationId xmlns:a16="http://schemas.microsoft.com/office/drawing/2014/main" id="{E75361C9-1C72-AE2A-C912-99EC0AA064B2}"/>
              </a:ext>
            </a:extLst>
          </p:cNvPr>
          <p:cNvSpPr>
            <a:spLocks noGrp="1"/>
          </p:cNvSpPr>
          <p:nvPr>
            <p:ph idx="1"/>
          </p:nvPr>
        </p:nvSpPr>
        <p:spPr>
          <a:xfrm>
            <a:off x="539750" y="1772816"/>
            <a:ext cx="9559924" cy="755227"/>
          </a:xfrm>
        </p:spPr>
        <p:txBody>
          <a:bodyPr/>
          <a:lstStyle/>
          <a:p>
            <a:pPr marL="0" indent="0">
              <a:buNone/>
            </a:pPr>
            <a:r>
              <a:rPr lang="fi-FI" dirty="0"/>
              <a:t>Asiakastyöstä kerääntyy vaikuttavuusdataa asiakkaan kokemista hyvinvoinnin muutoksista ja tapaamisten kokemuksista</a:t>
            </a:r>
          </a:p>
        </p:txBody>
      </p:sp>
      <p:graphicFrame>
        <p:nvGraphicFramePr>
          <p:cNvPr id="15" name="Sisällön paikkamerkki 6" descr="Kolmitasoinen pyramidi. Alataso: Mittaustiedon hyödyntäminen dialogissa asiakkaan kanssa asiakkaan hyödyn lisäämiseksi. Keskitaso: Datan hyödyntäminen tiimin kehittämistyössä, ilmiöt jotka nousevat datasta. Ylätaso: Palvelun kehittäminen niille asiakasryhmille, jotka eivät hyötyneet&#10;&#10;&#10;">
            <a:extLst>
              <a:ext uri="{FF2B5EF4-FFF2-40B4-BE49-F238E27FC236}">
                <a16:creationId xmlns:a16="http://schemas.microsoft.com/office/drawing/2014/main" id="{68E29EC9-C482-C4A1-F2A8-8C7A98AAA265}"/>
              </a:ext>
            </a:extLst>
          </p:cNvPr>
          <p:cNvGraphicFramePr>
            <a:graphicFrameLocks/>
          </p:cNvGraphicFramePr>
          <p:nvPr>
            <p:extLst>
              <p:ext uri="{D42A27DB-BD31-4B8C-83A1-F6EECF244321}">
                <p14:modId xmlns:p14="http://schemas.microsoft.com/office/powerpoint/2010/main" val="2015445232"/>
              </p:ext>
            </p:extLst>
          </p:nvPr>
        </p:nvGraphicFramePr>
        <p:xfrm>
          <a:off x="1991544" y="2132856"/>
          <a:ext cx="7776864" cy="460851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029143641"/>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1E44B93A-4DB2-D217-FD78-8E8F9E9D38BA}"/>
              </a:ext>
            </a:extLst>
          </p:cNvPr>
          <p:cNvSpPr>
            <a:spLocks noGrp="1"/>
          </p:cNvSpPr>
          <p:nvPr>
            <p:ph type="title"/>
          </p:nvPr>
        </p:nvSpPr>
        <p:spPr/>
        <p:txBody>
          <a:bodyPr/>
          <a:lstStyle/>
          <a:p>
            <a:r>
              <a:rPr lang="fi-FI" dirty="0"/>
              <a:t>Jatkokehitys - uuden työotteen jalkauttaminen vaatii pitkäjänteistä työskentelyä</a:t>
            </a:r>
          </a:p>
        </p:txBody>
      </p:sp>
      <p:graphicFrame>
        <p:nvGraphicFramePr>
          <p:cNvPr id="7" name="Sisällön paikkamerkki 2" descr="Helsingin kaupungin seitsemän omaa kouluttajaa jatkavat työotteen tukea jo aloittaneissa palveluissa ja tukevat uusia käyttöönottoja&#10;Seuraavat askeleet datan vahvempi hyödyntäminen kaikilla tasoilla, sekä asiakastyössä että tiimi- ja palvelutasolla&#10;Kansallinen kehittäminen ja mallintaminen sosiaalipalveluissa Vanhemmuuden vahvistajat-hankkeessa">
            <a:extLst>
              <a:ext uri="{FF2B5EF4-FFF2-40B4-BE49-F238E27FC236}">
                <a16:creationId xmlns:a16="http://schemas.microsoft.com/office/drawing/2014/main" id="{327B228E-24B2-5F3F-062C-7B1CB187F7DD}"/>
              </a:ext>
            </a:extLst>
          </p:cNvPr>
          <p:cNvGraphicFramePr>
            <a:graphicFrameLocks/>
          </p:cNvGraphicFramePr>
          <p:nvPr>
            <p:extLst>
              <p:ext uri="{D42A27DB-BD31-4B8C-83A1-F6EECF244321}">
                <p14:modId xmlns:p14="http://schemas.microsoft.com/office/powerpoint/2010/main" val="4093603320"/>
              </p:ext>
            </p:extLst>
          </p:nvPr>
        </p:nvGraphicFramePr>
        <p:xfrm>
          <a:off x="407368" y="1700808"/>
          <a:ext cx="11110913" cy="446881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6" name="Picture 32">
            <a:extLst>
              <a:ext uri="{FF2B5EF4-FFF2-40B4-BE49-F238E27FC236}">
                <a16:creationId xmlns:a16="http://schemas.microsoft.com/office/drawing/2014/main" id="{2089DA34-39AB-2796-DA08-421118C92945}"/>
              </a:ext>
              <a:ext uri="{C183D7F6-B498-43B3-948B-1728B52AA6E4}">
                <adec:decorative xmlns:adec="http://schemas.microsoft.com/office/drawing/2017/decorative" val="1"/>
              </a:ext>
            </a:extLst>
          </p:cNvPr>
          <p:cNvPicPr>
            <a:picLocks noChangeAspect="1"/>
          </p:cNvPicPr>
          <p:nvPr/>
        </p:nvPicPr>
        <p:blipFill>
          <a:blip r:embed="rId7"/>
          <a:stretch>
            <a:fillRect/>
          </a:stretch>
        </p:blipFill>
        <p:spPr>
          <a:xfrm>
            <a:off x="10416480" y="5013176"/>
            <a:ext cx="1855709" cy="1739923"/>
          </a:xfrm>
          <a:prstGeom prst="rect">
            <a:avLst/>
          </a:prstGeom>
        </p:spPr>
      </p:pic>
    </p:spTree>
    <p:extLst>
      <p:ext uri="{BB962C8B-B14F-4D97-AF65-F5344CB8AC3E}">
        <p14:creationId xmlns:p14="http://schemas.microsoft.com/office/powerpoint/2010/main" val="499462871"/>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Otsikko 2">
            <a:extLst>
              <a:ext uri="{FF2B5EF4-FFF2-40B4-BE49-F238E27FC236}">
                <a16:creationId xmlns:a16="http://schemas.microsoft.com/office/drawing/2014/main" id="{80B6BDCC-57AD-A15F-393E-A647B5BBDE70}"/>
              </a:ext>
            </a:extLst>
          </p:cNvPr>
          <p:cNvSpPr>
            <a:spLocks noGrp="1"/>
          </p:cNvSpPr>
          <p:nvPr>
            <p:ph type="title"/>
          </p:nvPr>
        </p:nvSpPr>
        <p:spPr>
          <a:xfrm>
            <a:off x="539750" y="539751"/>
            <a:ext cx="5375884" cy="2233612"/>
          </a:xfrm>
        </p:spPr>
        <p:txBody>
          <a:bodyPr anchor="t"/>
          <a:lstStyle/>
          <a:p>
            <a:r>
              <a:rPr lang="fi-FI" noProof="0" dirty="0"/>
              <a:t>Kiitos!</a:t>
            </a:r>
          </a:p>
        </p:txBody>
      </p:sp>
      <p:sp>
        <p:nvSpPr>
          <p:cNvPr id="4" name="Sisällön paikkamerkki 3">
            <a:extLst>
              <a:ext uri="{FF2B5EF4-FFF2-40B4-BE49-F238E27FC236}">
                <a16:creationId xmlns:a16="http://schemas.microsoft.com/office/drawing/2014/main" id="{36F9BCC1-2B45-451F-B419-7BA9B7EAB789}"/>
              </a:ext>
            </a:extLst>
          </p:cNvPr>
          <p:cNvSpPr>
            <a:spLocks noGrp="1"/>
          </p:cNvSpPr>
          <p:nvPr>
            <p:ph type="body" sz="quarter" idx="17"/>
          </p:nvPr>
        </p:nvSpPr>
        <p:spPr>
          <a:xfrm>
            <a:off x="539750" y="3021013"/>
            <a:ext cx="5376863" cy="2732087"/>
          </a:xfrm>
        </p:spPr>
        <p:txBody>
          <a:bodyPr/>
          <a:lstStyle/>
          <a:p>
            <a:pPr marL="0" indent="0">
              <a:buNone/>
            </a:pPr>
            <a:r>
              <a:rPr lang="fi-FI" noProof="0" dirty="0"/>
              <a:t>Charlotte Wieliczko &amp; Maria Isoaho</a:t>
            </a:r>
          </a:p>
          <a:p>
            <a:pPr marL="0" indent="0">
              <a:buNone/>
            </a:pPr>
            <a:r>
              <a:rPr lang="fi-FI" dirty="0">
                <a:hlinkClick r:id="rId3"/>
              </a:rPr>
              <a:t>Sotepe.fit@hel.fi</a:t>
            </a:r>
            <a:r>
              <a:rPr lang="fi-FI" dirty="0"/>
              <a:t> </a:t>
            </a:r>
            <a:endParaRPr lang="fi-FI" noProof="0" dirty="0"/>
          </a:p>
          <a:p>
            <a:pPr marL="0" indent="0">
              <a:buNone/>
            </a:pPr>
            <a:r>
              <a:rPr lang="fi-FI" noProof="0" dirty="0"/>
              <a:t>Helsingin kaupunki</a:t>
            </a:r>
          </a:p>
          <a:p>
            <a:pPr marL="0" indent="0">
              <a:buNone/>
            </a:pPr>
            <a:endParaRPr lang="fi-FI" noProof="0" dirty="0"/>
          </a:p>
        </p:txBody>
      </p:sp>
      <p:pic>
        <p:nvPicPr>
          <p:cNvPr id="29" name="Picture 26">
            <a:extLst>
              <a:ext uri="{FF2B5EF4-FFF2-40B4-BE49-F238E27FC236}">
                <a16:creationId xmlns:a16="http://schemas.microsoft.com/office/drawing/2014/main" id="{846FE39C-3AB5-15CB-4873-22123ABC7E66}"/>
              </a:ext>
              <a:ext uri="{C183D7F6-B498-43B3-948B-1728B52AA6E4}">
                <adec:decorative xmlns:adec="http://schemas.microsoft.com/office/drawing/2017/decorative" val="1"/>
              </a:ext>
            </a:extLst>
          </p:cNvPr>
          <p:cNvPicPr>
            <a:picLocks noChangeAspect="1"/>
          </p:cNvPicPr>
          <p:nvPr/>
        </p:nvPicPr>
        <p:blipFill>
          <a:blip r:embed="rId4"/>
          <a:stretch>
            <a:fillRect/>
          </a:stretch>
        </p:blipFill>
        <p:spPr>
          <a:xfrm>
            <a:off x="3227692" y="4254332"/>
            <a:ext cx="1750311" cy="1498768"/>
          </a:xfrm>
          <a:prstGeom prst="rect">
            <a:avLst/>
          </a:prstGeom>
        </p:spPr>
      </p:pic>
      <p:sp>
        <p:nvSpPr>
          <p:cNvPr id="2" name="Päivämäärän paikkamerkki 1">
            <a:extLst>
              <a:ext uri="{FF2B5EF4-FFF2-40B4-BE49-F238E27FC236}">
                <a16:creationId xmlns:a16="http://schemas.microsoft.com/office/drawing/2014/main" id="{7811C8F3-D234-624E-1FFC-3C738B2D7F22}"/>
              </a:ext>
              <a:ext uri="{C183D7F6-B498-43B3-948B-1728B52AA6E4}">
                <adec:decorative xmlns:adec="http://schemas.microsoft.com/office/drawing/2017/decorative" val="1"/>
              </a:ext>
            </a:extLst>
          </p:cNvPr>
          <p:cNvSpPr>
            <a:spLocks noGrp="1"/>
          </p:cNvSpPr>
          <p:nvPr>
            <p:ph type="dt" sz="half" idx="18"/>
          </p:nvPr>
        </p:nvSpPr>
        <p:spPr/>
        <p:txBody>
          <a:bodyPr/>
          <a:lstStyle/>
          <a:p>
            <a:r>
              <a:rPr lang="fi-FI">
                <a:solidFill>
                  <a:schemeClr val="bg2"/>
                </a:solidFill>
              </a:rPr>
              <a:t>12.8.2025</a:t>
            </a:r>
            <a:endParaRPr lang="fi-FI" dirty="0">
              <a:solidFill>
                <a:schemeClr val="bg2"/>
              </a:solidFill>
            </a:endParaRPr>
          </a:p>
        </p:txBody>
      </p:sp>
      <p:pic>
        <p:nvPicPr>
          <p:cNvPr id="7" name="Kuva 6">
            <a:extLst>
              <a:ext uri="{FF2B5EF4-FFF2-40B4-BE49-F238E27FC236}">
                <a16:creationId xmlns:a16="http://schemas.microsoft.com/office/drawing/2014/main" id="{4E8B6F20-34E6-FC5D-A786-2DA2294AD87B}"/>
              </a:ext>
              <a:ext uri="{C183D7F6-B498-43B3-948B-1728B52AA6E4}">
                <adec:decorative xmlns:adec="http://schemas.microsoft.com/office/drawing/2017/decorative" val="1"/>
              </a:ext>
            </a:extLst>
          </p:cNvPr>
          <p:cNvPicPr>
            <a:picLocks noChangeAspect="1"/>
          </p:cNvPicPr>
          <p:nvPr/>
        </p:nvPicPr>
        <p:blipFill>
          <a:blip r:embed="rId5"/>
          <a:stretch>
            <a:fillRect/>
          </a:stretch>
        </p:blipFill>
        <p:spPr>
          <a:xfrm>
            <a:off x="6132919" y="1029996"/>
            <a:ext cx="5581943" cy="5256584"/>
          </a:xfrm>
          <a:prstGeom prst="rect">
            <a:avLst/>
          </a:prstGeom>
        </p:spPr>
      </p:pic>
      <p:pic>
        <p:nvPicPr>
          <p:cNvPr id="11" name="Kuva 10" descr="EU-lippu ja teksti: Euroopan unionin rahoittama, NextGeneration EU">
            <a:extLst>
              <a:ext uri="{FF2B5EF4-FFF2-40B4-BE49-F238E27FC236}">
                <a16:creationId xmlns:a16="http://schemas.microsoft.com/office/drawing/2014/main" id="{0B3BC50E-101B-C853-B6A6-964A677918F9}"/>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39750" y="5414689"/>
            <a:ext cx="2649231" cy="676822"/>
          </a:xfrm>
          <a:prstGeom prst="rect">
            <a:avLst/>
          </a:prstGeom>
        </p:spPr>
      </p:pic>
    </p:spTree>
    <p:extLst>
      <p:ext uri="{BB962C8B-B14F-4D97-AF65-F5344CB8AC3E}">
        <p14:creationId xmlns:p14="http://schemas.microsoft.com/office/powerpoint/2010/main" val="98229213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AEA8314B-B5B6-5235-4A72-D48370647ECF}"/>
              </a:ext>
            </a:extLst>
          </p:cNvPr>
          <p:cNvSpPr>
            <a:spLocks noGrp="1"/>
          </p:cNvSpPr>
          <p:nvPr>
            <p:ph type="title"/>
          </p:nvPr>
        </p:nvSpPr>
        <p:spPr/>
        <p:txBody>
          <a:bodyPr/>
          <a:lstStyle/>
          <a:p>
            <a:r>
              <a:rPr lang="fi-FI" dirty="0"/>
              <a:t>Mitä lähdettiin ratkomaan?</a:t>
            </a:r>
          </a:p>
        </p:txBody>
      </p:sp>
      <p:sp>
        <p:nvSpPr>
          <p:cNvPr id="3" name="Sisällön paikkamerkki 2">
            <a:extLst>
              <a:ext uri="{FF2B5EF4-FFF2-40B4-BE49-F238E27FC236}">
                <a16:creationId xmlns:a16="http://schemas.microsoft.com/office/drawing/2014/main" id="{09B5B683-F9BF-4793-6019-D3DB5115AB59}"/>
              </a:ext>
            </a:extLst>
          </p:cNvPr>
          <p:cNvSpPr>
            <a:spLocks noGrp="1"/>
          </p:cNvSpPr>
          <p:nvPr>
            <p:ph sz="half" idx="1"/>
          </p:nvPr>
        </p:nvSpPr>
        <p:spPr>
          <a:xfrm>
            <a:off x="539750" y="2204864"/>
            <a:ext cx="11107600" cy="4005411"/>
          </a:xfrm>
        </p:spPr>
        <p:txBody>
          <a:bodyPr vert="horz" lIns="0" tIns="0" rIns="0" bIns="0" numCol="1" spcCol="360000" rtlCol="0" anchor="t">
            <a:noAutofit/>
          </a:bodyPr>
          <a:lstStyle/>
          <a:p>
            <a:r>
              <a:rPr lang="fi-FI" sz="2000" b="1" dirty="0"/>
              <a:t>Sosiaalihuollon lapsiperhepalveluissa ei ole ollut yhtenäistä prosessin seurannan välinettä, jolla seurata ja kehittää palvelujen vaikuttavuutta ja asiakkaan osallisuutta</a:t>
            </a:r>
          </a:p>
          <a:p>
            <a:pPr lvl="1"/>
            <a:r>
              <a:rPr lang="fi-FI" sz="2000" dirty="0"/>
              <a:t>Haluttu ottaa käyttöön mittarit, joita voidaan käyttää sekä sosiaali- ja terveydenhuollossa. Hankkeen pääkohderyhmä on ollut sosiaalihuollon varhaisen tuen palvelut ja lastensuojelun palvelut, mutta myös yksittäisiä terveydenhuollon palveluita on ottanut käyttöön palautetietoisen työotteen</a:t>
            </a:r>
          </a:p>
          <a:p>
            <a:pPr lvl="1"/>
            <a:r>
              <a:rPr lang="fi-FI" sz="2000" dirty="0"/>
              <a:t>Jaettu- ja integroiva monialainen osaaminen on välttämätöntä, kun pyritään toteuttamaan asiakaslähtöisyyttä, edistämään ammattilaisten keskinäistä yhteistyötä ja vastaamaan sote-rajat ylittävien asiakkuuksien tarpeisiin.</a:t>
            </a:r>
          </a:p>
          <a:p>
            <a:pPr marL="447355" lvl="1" indent="-233680"/>
            <a:r>
              <a:rPr lang="fi-FI" sz="2000" dirty="0"/>
              <a:t>Asiakasosallisuudesta säädetään muun muassa sosiaalihuoltolaissa (1301/2014) ja laissa sosiaalihuollon asiakkaan asemasta ja oikeuksista (812/2000) </a:t>
            </a:r>
            <a:endParaRPr lang="fi-FI" sz="2000" dirty="0">
              <a:cs typeface="Arial"/>
            </a:endParaRPr>
          </a:p>
          <a:p>
            <a:endParaRPr lang="fi-FI" dirty="0"/>
          </a:p>
        </p:txBody>
      </p:sp>
      <p:pic>
        <p:nvPicPr>
          <p:cNvPr id="5" name="Sisällön paikkamerkki 4">
            <a:extLst>
              <a:ext uri="{FF2B5EF4-FFF2-40B4-BE49-F238E27FC236}">
                <a16:creationId xmlns:a16="http://schemas.microsoft.com/office/drawing/2014/main" id="{8866A4B3-C613-38E9-13A9-522EB4A35454}"/>
              </a:ext>
              <a:ext uri="{C183D7F6-B498-43B3-948B-1728B52AA6E4}">
                <adec:decorative xmlns:adec="http://schemas.microsoft.com/office/drawing/2017/decorative" val="1"/>
              </a:ext>
            </a:extLst>
          </p:cNvPr>
          <p:cNvPicPr>
            <a:picLocks noChangeAspect="1"/>
          </p:cNvPicPr>
          <p:nvPr/>
        </p:nvPicPr>
        <p:blipFill>
          <a:blip r:embed="rId2"/>
          <a:stretch>
            <a:fillRect/>
          </a:stretch>
        </p:blipFill>
        <p:spPr>
          <a:xfrm>
            <a:off x="9552384" y="152672"/>
            <a:ext cx="2396952" cy="1767931"/>
          </a:xfrm>
          <a:prstGeom prst="rect">
            <a:avLst/>
          </a:prstGeom>
        </p:spPr>
      </p:pic>
      <p:sp>
        <p:nvSpPr>
          <p:cNvPr id="4" name="Tekstiruutu 3">
            <a:extLst>
              <a:ext uri="{FF2B5EF4-FFF2-40B4-BE49-F238E27FC236}">
                <a16:creationId xmlns:a16="http://schemas.microsoft.com/office/drawing/2014/main" id="{A16060EC-2744-3ED3-A318-92D6601B6734}"/>
              </a:ext>
            </a:extLst>
          </p:cNvPr>
          <p:cNvSpPr txBox="1"/>
          <p:nvPr/>
        </p:nvSpPr>
        <p:spPr>
          <a:xfrm>
            <a:off x="8976320" y="6597352"/>
            <a:ext cx="2890664" cy="914400"/>
          </a:xfrm>
          <a:prstGeom prst="rect">
            <a:avLst/>
          </a:prstGeom>
          <a:noFill/>
        </p:spPr>
        <p:txBody>
          <a:bodyPr wrap="none" lIns="0" tIns="0" rIns="0" bIns="0" rtlCol="0">
            <a:noAutofit/>
          </a:bodyPr>
          <a:lstStyle/>
          <a:p>
            <a:pPr algn="l"/>
            <a:r>
              <a:rPr lang="fi-FI" sz="1200" dirty="0"/>
              <a:t>Kaikki esityksen kuvituskuvat: </a:t>
            </a:r>
            <a:r>
              <a:rPr lang="fi-FI" sz="1200" dirty="0" err="1"/>
              <a:t>Lille</a:t>
            </a:r>
            <a:r>
              <a:rPr lang="fi-FI" sz="1200" dirty="0"/>
              <a:t> Santalahti</a:t>
            </a:r>
          </a:p>
        </p:txBody>
      </p:sp>
    </p:spTree>
    <p:extLst>
      <p:ext uri="{BB962C8B-B14F-4D97-AF65-F5344CB8AC3E}">
        <p14:creationId xmlns:p14="http://schemas.microsoft.com/office/powerpoint/2010/main" val="109033061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261B95E9-1CCC-E115-DCF8-6335F35E7F5F}"/>
              </a:ext>
            </a:extLst>
          </p:cNvPr>
          <p:cNvSpPr>
            <a:spLocks noGrp="1"/>
          </p:cNvSpPr>
          <p:nvPr>
            <p:ph type="title"/>
          </p:nvPr>
        </p:nvSpPr>
        <p:spPr/>
        <p:txBody>
          <a:bodyPr/>
          <a:lstStyle/>
          <a:p>
            <a:r>
              <a:rPr lang="en-GB" dirty="0" err="1"/>
              <a:t>Palautetietoinen</a:t>
            </a:r>
            <a:r>
              <a:rPr lang="en-GB" dirty="0"/>
              <a:t> </a:t>
            </a:r>
            <a:r>
              <a:rPr lang="en-GB" dirty="0" err="1"/>
              <a:t>työskentely</a:t>
            </a:r>
            <a:r>
              <a:rPr lang="en-GB" dirty="0"/>
              <a:t> – Feedback Informed treatment - FIT</a:t>
            </a:r>
            <a:endParaRPr lang="fi-FI" dirty="0"/>
          </a:p>
        </p:txBody>
      </p:sp>
      <p:sp>
        <p:nvSpPr>
          <p:cNvPr id="6" name="Tekstiruutu 5">
            <a:extLst>
              <a:ext uri="{FF2B5EF4-FFF2-40B4-BE49-F238E27FC236}">
                <a16:creationId xmlns:a16="http://schemas.microsoft.com/office/drawing/2014/main" id="{55480DC8-3B28-1B04-A444-1817F082B743}"/>
              </a:ext>
            </a:extLst>
          </p:cNvPr>
          <p:cNvSpPr txBox="1"/>
          <p:nvPr/>
        </p:nvSpPr>
        <p:spPr>
          <a:xfrm>
            <a:off x="335360" y="1628800"/>
            <a:ext cx="10395251" cy="4124206"/>
          </a:xfrm>
          <a:prstGeom prst="rect">
            <a:avLst/>
          </a:prstGeom>
          <a:noFill/>
        </p:spPr>
        <p:txBody>
          <a:bodyPr wrap="square">
            <a:spAutoFit/>
          </a:bodyPr>
          <a:lstStyle/>
          <a:p>
            <a:pPr lvl="0">
              <a:spcAft>
                <a:spcPts val="1200"/>
              </a:spcAft>
            </a:pPr>
            <a:r>
              <a:rPr lang="en-GB" dirty="0" err="1">
                <a:latin typeface="Arial" panose="020B0604020202020204" pitchFamily="34" charset="0"/>
                <a:cs typeface="Arial" panose="020B0604020202020204" pitchFamily="34" charset="0"/>
              </a:rPr>
              <a:t>Näyttöön</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perustuva</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lähestymistapa</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joka</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perustuu</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asiakastyön</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jatkuvaan</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seurantaan</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reaaliajassa</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ja</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dialogissa</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asiakkaan</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kanssa</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ja</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auttaa</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työntekijää</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muokkaamaan</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työskentelyä</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asiakkaalle</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sopivammaksi</a:t>
            </a:r>
            <a:r>
              <a:rPr lang="en-GB" dirty="0">
                <a:latin typeface="Arial" panose="020B0604020202020204" pitchFamily="34" charset="0"/>
                <a:cs typeface="Arial" panose="020B0604020202020204" pitchFamily="34" charset="0"/>
              </a:rPr>
              <a:t>. </a:t>
            </a:r>
            <a:r>
              <a:rPr lang="fi-FI" i="0" dirty="0">
                <a:solidFill>
                  <a:prstClr val="black"/>
                </a:solidFill>
                <a:latin typeface="Arial" panose="020B0604020202020204" pitchFamily="34" charset="0"/>
                <a:cs typeface="Arial" panose="020B0604020202020204" pitchFamily="34" charset="0"/>
              </a:rPr>
              <a:t>Työskentelyssä mitataan asiakkaan hyvinvointia (PROM-mittarina ORS, </a:t>
            </a:r>
            <a:r>
              <a:rPr lang="fi-FI" i="0" dirty="0" err="1">
                <a:solidFill>
                  <a:prstClr val="black"/>
                </a:solidFill>
                <a:latin typeface="Arial" panose="020B0604020202020204" pitchFamily="34" charset="0"/>
                <a:cs typeface="Arial" panose="020B0604020202020204" pitchFamily="34" charset="0"/>
              </a:rPr>
              <a:t>Outcome</a:t>
            </a:r>
            <a:r>
              <a:rPr lang="fi-FI" i="0" dirty="0">
                <a:solidFill>
                  <a:prstClr val="black"/>
                </a:solidFill>
                <a:latin typeface="Arial" panose="020B0604020202020204" pitchFamily="34" charset="0"/>
                <a:cs typeface="Arial" panose="020B0604020202020204" pitchFamily="34" charset="0"/>
              </a:rPr>
              <a:t> Rating </a:t>
            </a:r>
            <a:r>
              <a:rPr lang="fi-FI" i="0" dirty="0" err="1">
                <a:solidFill>
                  <a:prstClr val="black"/>
                </a:solidFill>
                <a:latin typeface="Arial" panose="020B0604020202020204" pitchFamily="34" charset="0"/>
                <a:cs typeface="Arial" panose="020B0604020202020204" pitchFamily="34" charset="0"/>
              </a:rPr>
              <a:t>Scale</a:t>
            </a:r>
            <a:r>
              <a:rPr lang="fi-FI" i="0" dirty="0">
                <a:solidFill>
                  <a:prstClr val="black"/>
                </a:solidFill>
                <a:latin typeface="Arial" panose="020B0604020202020204" pitchFamily="34" charset="0"/>
                <a:cs typeface="Arial" panose="020B0604020202020204" pitchFamily="34" charset="0"/>
              </a:rPr>
              <a:t>) sekä kokemusta palvelusta (PREM-mittarina SRS, Session Rating </a:t>
            </a:r>
            <a:r>
              <a:rPr lang="fi-FI" i="0" dirty="0" err="1">
                <a:solidFill>
                  <a:prstClr val="black"/>
                </a:solidFill>
                <a:latin typeface="Arial" panose="020B0604020202020204" pitchFamily="34" charset="0"/>
                <a:cs typeface="Arial" panose="020B0604020202020204" pitchFamily="34" charset="0"/>
              </a:rPr>
              <a:t>Scale</a:t>
            </a:r>
            <a:r>
              <a:rPr lang="fi-FI" i="0" dirty="0">
                <a:solidFill>
                  <a:prstClr val="black"/>
                </a:solidFill>
                <a:latin typeface="Arial" panose="020B0604020202020204" pitchFamily="34" charset="0"/>
                <a:cs typeface="Arial" panose="020B0604020202020204" pitchFamily="34" charset="0"/>
              </a:rPr>
              <a:t>) kerran viikossa tai jokaisella tapaamiskerralla.</a:t>
            </a:r>
          </a:p>
          <a:p>
            <a:pPr marL="285750" indent="-285750">
              <a:spcBef>
                <a:spcPts val="0"/>
              </a:spcBef>
              <a:spcAft>
                <a:spcPts val="0"/>
              </a:spcAft>
              <a:buFontTx/>
              <a:buChar char="-"/>
            </a:pPr>
            <a:r>
              <a:rPr lang="fi-FI" dirty="0"/>
              <a:t>Soveltuu yhtenäiseen käyttöön yli palvelurajojen </a:t>
            </a:r>
          </a:p>
          <a:p>
            <a:pPr marL="285750" indent="-285750">
              <a:spcBef>
                <a:spcPts val="0"/>
              </a:spcBef>
              <a:spcAft>
                <a:spcPts val="0"/>
              </a:spcAft>
              <a:buFontTx/>
              <a:buChar char="-"/>
            </a:pPr>
            <a:r>
              <a:rPr lang="fi-FI" dirty="0"/>
              <a:t>Edistää tehokasta resurssien käyttöä</a:t>
            </a:r>
          </a:p>
          <a:p>
            <a:pPr marL="285750" indent="-285750">
              <a:buFontTx/>
              <a:buChar char="-"/>
            </a:pPr>
            <a:r>
              <a:rPr lang="fi-FI" dirty="0"/>
              <a:t>Lisää palvelujen vaikuttavuutta</a:t>
            </a:r>
          </a:p>
          <a:p>
            <a:pPr marL="742950" lvl="1" indent="-285750">
              <a:buFontTx/>
              <a:buChar char="-"/>
            </a:pPr>
            <a:r>
              <a:rPr lang="fi-FI" dirty="0"/>
              <a:t>Lisää asiakasosallisuutta, sitoutumista, ja asiakkaan kokemaa hyötyä palvelusta</a:t>
            </a:r>
          </a:p>
          <a:p>
            <a:pPr marL="742950" lvl="1" indent="-285750">
              <a:buFontTx/>
              <a:buChar char="-"/>
            </a:pPr>
            <a:r>
              <a:rPr lang="fi-FI" dirty="0"/>
              <a:t>Auttaa tunnistamaan </a:t>
            </a:r>
            <a:r>
              <a:rPr lang="en-GB" dirty="0" err="1">
                <a:latin typeface="Arial" panose="020B0604020202020204" pitchFamily="34" charset="0"/>
                <a:cs typeface="Arial" panose="020B0604020202020204" pitchFamily="34" charset="0"/>
              </a:rPr>
              <a:t>asiakastyön</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prosesseja</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jotka</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eivät</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etene</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ja</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joissa</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tarvitaan</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muutosta</a:t>
            </a:r>
            <a:endParaRPr lang="en-GB" dirty="0">
              <a:latin typeface="Arial" panose="020B0604020202020204" pitchFamily="34" charset="0"/>
              <a:cs typeface="Arial" panose="020B0604020202020204" pitchFamily="34" charset="0"/>
            </a:endParaRPr>
          </a:p>
          <a:p>
            <a:endParaRPr lang="fi-FI" dirty="0"/>
          </a:p>
          <a:p>
            <a:r>
              <a:rPr lang="fi-FI" dirty="0"/>
              <a:t>Asiakastyöstä johdonmukaisesti kerätty data tarjoaa asiakastyöhön, </a:t>
            </a:r>
          </a:p>
          <a:p>
            <a:r>
              <a:rPr lang="fi-FI" dirty="0"/>
              <a:t>lähiesihenkilölle ja johdolle tiedolla johtamisen mahdollisuuksia työn/palvelun</a:t>
            </a:r>
          </a:p>
          <a:p>
            <a:r>
              <a:rPr lang="fi-FI" dirty="0"/>
              <a:t>kehittämiseen</a:t>
            </a:r>
          </a:p>
        </p:txBody>
      </p:sp>
      <p:sp>
        <p:nvSpPr>
          <p:cNvPr id="4" name="Ellipsi 3">
            <a:extLst>
              <a:ext uri="{FF2B5EF4-FFF2-40B4-BE49-F238E27FC236}">
                <a16:creationId xmlns:a16="http://schemas.microsoft.com/office/drawing/2014/main" id="{567093B9-C54E-C7B9-88B7-10CA2FD82E81}"/>
              </a:ext>
            </a:extLst>
          </p:cNvPr>
          <p:cNvSpPr/>
          <p:nvPr/>
        </p:nvSpPr>
        <p:spPr>
          <a:xfrm>
            <a:off x="9336360" y="4725144"/>
            <a:ext cx="2838795" cy="2088232"/>
          </a:xfrm>
          <a:prstGeom prst="ellipse">
            <a:avLst/>
          </a:prstGeom>
          <a:solidFill>
            <a:srgbClr val="C2A251"/>
          </a:solidFill>
          <a:ln w="12700">
            <a:noFill/>
          </a:ln>
        </p:spPr>
        <p:style>
          <a:lnRef idx="2">
            <a:schemeClr val="dk1"/>
          </a:lnRef>
          <a:fillRef idx="1">
            <a:schemeClr val="lt1"/>
          </a:fillRef>
          <a:effectRef idx="0">
            <a:schemeClr val="dk1"/>
          </a:effectRef>
          <a:fontRef idx="minor">
            <a:schemeClr val="dk1"/>
          </a:fontRef>
        </p:style>
        <p:txBody>
          <a:bodyPr wrap="square" lIns="0" tIns="0" rIns="0" bIns="0" rtlCol="0" anchor="ctr">
            <a:noAutofit/>
          </a:bodyPr>
          <a:lstStyle/>
          <a:p>
            <a:pPr algn="ctr"/>
            <a:r>
              <a:rPr lang="fi-FI" sz="1400" b="1" dirty="0">
                <a:solidFill>
                  <a:schemeClr val="tx1"/>
                </a:solidFill>
              </a:rPr>
              <a:t>PROM: </a:t>
            </a:r>
            <a:r>
              <a:rPr lang="fi-FI" sz="1400" b="1" dirty="0" err="1">
                <a:solidFill>
                  <a:schemeClr val="tx1"/>
                </a:solidFill>
              </a:rPr>
              <a:t>Patient</a:t>
            </a:r>
            <a:r>
              <a:rPr lang="fi-FI" sz="1400" b="1" dirty="0">
                <a:solidFill>
                  <a:schemeClr val="tx1"/>
                </a:solidFill>
              </a:rPr>
              <a:t> </a:t>
            </a:r>
            <a:r>
              <a:rPr lang="fi-FI" sz="1400" b="1" dirty="0" err="1">
                <a:solidFill>
                  <a:schemeClr val="tx1"/>
                </a:solidFill>
              </a:rPr>
              <a:t>Reported</a:t>
            </a:r>
            <a:r>
              <a:rPr lang="fi-FI" sz="1400" b="1" dirty="0">
                <a:solidFill>
                  <a:schemeClr val="tx1"/>
                </a:solidFill>
              </a:rPr>
              <a:t> </a:t>
            </a:r>
            <a:r>
              <a:rPr lang="fi-FI" sz="1400" b="1" dirty="0" err="1">
                <a:solidFill>
                  <a:schemeClr val="tx1"/>
                </a:solidFill>
              </a:rPr>
              <a:t>Outcome</a:t>
            </a:r>
            <a:r>
              <a:rPr lang="fi-FI" sz="1400" b="1" dirty="0">
                <a:solidFill>
                  <a:schemeClr val="tx1"/>
                </a:solidFill>
              </a:rPr>
              <a:t> </a:t>
            </a:r>
            <a:r>
              <a:rPr lang="fi-FI" sz="1400" b="1" dirty="0" err="1">
                <a:solidFill>
                  <a:schemeClr val="tx1"/>
                </a:solidFill>
              </a:rPr>
              <a:t>Measure</a:t>
            </a:r>
            <a:endParaRPr lang="fi-FI" sz="1400" b="1" dirty="0">
              <a:solidFill>
                <a:schemeClr val="tx1"/>
              </a:solidFill>
            </a:endParaRPr>
          </a:p>
          <a:p>
            <a:pPr algn="ctr"/>
            <a:endParaRPr lang="fi-FI" sz="1400" b="1" dirty="0">
              <a:solidFill>
                <a:schemeClr val="tx1"/>
              </a:solidFill>
            </a:endParaRPr>
          </a:p>
          <a:p>
            <a:pPr algn="ctr"/>
            <a:r>
              <a:rPr lang="fi-FI" sz="1400" b="1" dirty="0">
                <a:solidFill>
                  <a:schemeClr val="tx1"/>
                </a:solidFill>
              </a:rPr>
              <a:t>PREM: </a:t>
            </a:r>
            <a:r>
              <a:rPr lang="fi-FI" sz="1400" b="1" dirty="0" err="1">
                <a:solidFill>
                  <a:schemeClr val="tx1"/>
                </a:solidFill>
              </a:rPr>
              <a:t>Patient</a:t>
            </a:r>
            <a:r>
              <a:rPr lang="fi-FI" sz="1400" b="1" dirty="0">
                <a:solidFill>
                  <a:schemeClr val="tx1"/>
                </a:solidFill>
              </a:rPr>
              <a:t> </a:t>
            </a:r>
            <a:r>
              <a:rPr lang="fi-FI" sz="1400" b="1" dirty="0" err="1">
                <a:solidFill>
                  <a:schemeClr val="tx1"/>
                </a:solidFill>
              </a:rPr>
              <a:t>Reported</a:t>
            </a:r>
            <a:r>
              <a:rPr lang="fi-FI" sz="1400" b="1" dirty="0">
                <a:solidFill>
                  <a:schemeClr val="tx1"/>
                </a:solidFill>
              </a:rPr>
              <a:t> </a:t>
            </a:r>
            <a:r>
              <a:rPr lang="fi-FI" sz="1400" b="1" dirty="0" err="1">
                <a:solidFill>
                  <a:schemeClr val="tx1"/>
                </a:solidFill>
              </a:rPr>
              <a:t>Experience</a:t>
            </a:r>
            <a:r>
              <a:rPr lang="fi-FI" sz="1400" b="1" dirty="0">
                <a:solidFill>
                  <a:schemeClr val="tx1"/>
                </a:solidFill>
              </a:rPr>
              <a:t> </a:t>
            </a:r>
            <a:r>
              <a:rPr lang="fi-FI" sz="1400" b="1" dirty="0" err="1">
                <a:solidFill>
                  <a:schemeClr val="tx1"/>
                </a:solidFill>
              </a:rPr>
              <a:t>Measure</a:t>
            </a:r>
            <a:endParaRPr lang="fi-FI" sz="1400" b="1" dirty="0">
              <a:solidFill>
                <a:schemeClr val="tx1"/>
              </a:solidFill>
            </a:endParaRPr>
          </a:p>
        </p:txBody>
      </p:sp>
      <p:pic>
        <p:nvPicPr>
          <p:cNvPr id="5" name="Kuva 4">
            <a:extLst>
              <a:ext uri="{FF2B5EF4-FFF2-40B4-BE49-F238E27FC236}">
                <a16:creationId xmlns:a16="http://schemas.microsoft.com/office/drawing/2014/main" id="{4213922E-330D-9A61-7AE2-6CC8D9FCB5F4}"/>
              </a:ext>
              <a:ext uri="{C183D7F6-B498-43B3-948B-1728B52AA6E4}">
                <adec:decorative xmlns:adec="http://schemas.microsoft.com/office/drawing/2017/decorative" val="1"/>
              </a:ext>
            </a:extLst>
          </p:cNvPr>
          <p:cNvPicPr>
            <a:picLocks noChangeAspect="1"/>
          </p:cNvPicPr>
          <p:nvPr/>
        </p:nvPicPr>
        <p:blipFill>
          <a:blip r:embed="rId2"/>
          <a:stretch>
            <a:fillRect/>
          </a:stretch>
        </p:blipFill>
        <p:spPr>
          <a:xfrm>
            <a:off x="8812058" y="6195819"/>
            <a:ext cx="1048603" cy="603556"/>
          </a:xfrm>
          <a:prstGeom prst="rect">
            <a:avLst/>
          </a:prstGeom>
        </p:spPr>
      </p:pic>
    </p:spTree>
    <p:extLst>
      <p:ext uri="{BB962C8B-B14F-4D97-AF65-F5344CB8AC3E}">
        <p14:creationId xmlns:p14="http://schemas.microsoft.com/office/powerpoint/2010/main" val="62074939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C3D09CE7-9E7F-6E08-6A69-5794B7A36482}"/>
              </a:ext>
            </a:extLst>
          </p:cNvPr>
          <p:cNvSpPr>
            <a:spLocks noGrp="1"/>
          </p:cNvSpPr>
          <p:nvPr>
            <p:ph type="title"/>
          </p:nvPr>
        </p:nvSpPr>
        <p:spPr>
          <a:xfrm>
            <a:off x="539750" y="539749"/>
            <a:ext cx="5844282" cy="512987"/>
          </a:xfrm>
        </p:spPr>
        <p:txBody>
          <a:bodyPr/>
          <a:lstStyle/>
          <a:p>
            <a:r>
              <a:rPr lang="fi-FI" dirty="0"/>
              <a:t>Mittarit</a:t>
            </a:r>
          </a:p>
        </p:txBody>
      </p:sp>
      <p:sp>
        <p:nvSpPr>
          <p:cNvPr id="10" name="Tekstiruutu 9">
            <a:extLst>
              <a:ext uri="{FF2B5EF4-FFF2-40B4-BE49-F238E27FC236}">
                <a16:creationId xmlns:a16="http://schemas.microsoft.com/office/drawing/2014/main" id="{4260C41A-CA9C-93A9-30B7-BE0752212077}"/>
              </a:ext>
            </a:extLst>
          </p:cNvPr>
          <p:cNvSpPr txBox="1"/>
          <p:nvPr/>
        </p:nvSpPr>
        <p:spPr>
          <a:xfrm>
            <a:off x="407368" y="1592357"/>
            <a:ext cx="3601899" cy="4247317"/>
          </a:xfrm>
          <a:prstGeom prst="rect">
            <a:avLst/>
          </a:prstGeom>
          <a:noFill/>
        </p:spPr>
        <p:txBody>
          <a:bodyPr wrap="square">
            <a:spAutoFit/>
          </a:bodyPr>
          <a:lstStyle/>
          <a:p>
            <a:pPr algn="l"/>
            <a:r>
              <a:rPr lang="fi-FI" dirty="0"/>
              <a:t>ORS Muutosarviointiasteikko ja SRS Tapaamisen arviointiasteikko muodostavat kokonaisuuden.</a:t>
            </a:r>
          </a:p>
          <a:p>
            <a:pPr algn="l"/>
            <a:endParaRPr lang="fi-FI" dirty="0"/>
          </a:p>
          <a:p>
            <a:pPr algn="l"/>
            <a:r>
              <a:rPr lang="fi-FI" dirty="0"/>
              <a:t>Tapaamisen alussa käytetään muutosarviointiasteikkoa, joka mittaa asiakkaan kokemaa hyvinvointia. Tapaamisen lopussa käytetään tapaamisen arvioinnin mittaria. Asiakas täyttää asteikot työntekijän läsnä ollessa, tuloksia tarkastellaan yhdessä ja käytetään työskentelyn suunnitteluun ja fokusointiin.</a:t>
            </a:r>
          </a:p>
        </p:txBody>
      </p:sp>
      <p:pic>
        <p:nvPicPr>
          <p:cNvPr id="6" name="Bildobjekt 7" descr="Kuva ORS Muutosarviointiasteikosta. Kuvassa näkyy asteikon neljä ulottuvuutta: Yksilöllisesti, Läheisten ihmissuhteiden osalta, Sosiaalisesti ja Yleisesti. Kuvassa näkyy neljä janaa, jonka avulla asiakas voi pisteyttää ulottuvuuksia.">
            <a:extLst>
              <a:ext uri="{FF2B5EF4-FFF2-40B4-BE49-F238E27FC236}">
                <a16:creationId xmlns:a16="http://schemas.microsoft.com/office/drawing/2014/main" id="{2B12CA72-4D87-833C-2031-63C50267BB34}"/>
              </a:ext>
            </a:extLst>
          </p:cNvPr>
          <p:cNvPicPr>
            <a:picLocks noChangeAspect="1"/>
          </p:cNvPicPr>
          <p:nvPr/>
        </p:nvPicPr>
        <p:blipFill>
          <a:blip r:embed="rId2"/>
          <a:stretch>
            <a:fillRect/>
          </a:stretch>
        </p:blipFill>
        <p:spPr>
          <a:xfrm>
            <a:off x="6801082" y="260648"/>
            <a:ext cx="4841033" cy="5290746"/>
          </a:xfrm>
          <a:prstGeom prst="rect">
            <a:avLst/>
          </a:prstGeom>
          <a:noFill/>
        </p:spPr>
      </p:pic>
      <p:pic>
        <p:nvPicPr>
          <p:cNvPr id="7" name="Bildobjekt 6" descr="Kuvassa on SRS tapaamisen arviointiasteikko. Kuvassa näkyy asteikon neljä ulottuvuutta: Suhde, Tavoitteet ja keskustelun aiheet, työskentelytapa tai menetelmä ja yleisesti. Kuvassa näkyy neljä janaa, jonka avulla asiakas voi pisteyttää ulottuvuuksia.">
            <a:extLst>
              <a:ext uri="{FF2B5EF4-FFF2-40B4-BE49-F238E27FC236}">
                <a16:creationId xmlns:a16="http://schemas.microsoft.com/office/drawing/2014/main" id="{CBD396A4-A36E-02D6-C2EF-D77AF6300F48}"/>
              </a:ext>
            </a:extLst>
          </p:cNvPr>
          <p:cNvPicPr>
            <a:picLocks noChangeAspect="1"/>
          </p:cNvPicPr>
          <p:nvPr/>
        </p:nvPicPr>
        <p:blipFill>
          <a:blip r:embed="rId3"/>
          <a:stretch>
            <a:fillRect/>
          </a:stretch>
        </p:blipFill>
        <p:spPr>
          <a:xfrm>
            <a:off x="4511824" y="1592357"/>
            <a:ext cx="3957354" cy="4628484"/>
          </a:xfrm>
          <a:prstGeom prst="rect">
            <a:avLst/>
          </a:prstGeom>
          <a:noFill/>
        </p:spPr>
      </p:pic>
      <p:pic>
        <p:nvPicPr>
          <p:cNvPr id="3" name="Kuva 2">
            <a:extLst>
              <a:ext uri="{FF2B5EF4-FFF2-40B4-BE49-F238E27FC236}">
                <a16:creationId xmlns:a16="http://schemas.microsoft.com/office/drawing/2014/main" id="{CA68A9C3-EE24-2AB8-2001-58FC13D1FAE5}"/>
              </a:ext>
              <a:ext uri="{C183D7F6-B498-43B3-948B-1728B52AA6E4}">
                <adec:decorative xmlns:adec="http://schemas.microsoft.com/office/drawing/2017/decorative" val="1"/>
              </a:ext>
            </a:extLst>
          </p:cNvPr>
          <p:cNvPicPr>
            <a:picLocks noChangeAspect="1"/>
          </p:cNvPicPr>
          <p:nvPr/>
        </p:nvPicPr>
        <p:blipFill>
          <a:blip r:embed="rId4"/>
          <a:stretch>
            <a:fillRect/>
          </a:stretch>
        </p:blipFill>
        <p:spPr>
          <a:xfrm>
            <a:off x="8915601" y="6021288"/>
            <a:ext cx="1048603" cy="603556"/>
          </a:xfrm>
          <a:prstGeom prst="rect">
            <a:avLst/>
          </a:prstGeom>
        </p:spPr>
      </p:pic>
      <p:pic>
        <p:nvPicPr>
          <p:cNvPr id="4" name="Kuva 3">
            <a:extLst>
              <a:ext uri="{FF2B5EF4-FFF2-40B4-BE49-F238E27FC236}">
                <a16:creationId xmlns:a16="http://schemas.microsoft.com/office/drawing/2014/main" id="{F30B517D-A7A9-C450-B37D-E0936022F3CD}"/>
              </a:ext>
              <a:ext uri="{C183D7F6-B498-43B3-948B-1728B52AA6E4}">
                <adec:decorative xmlns:adec="http://schemas.microsoft.com/office/drawing/2017/decorative" val="1"/>
              </a:ext>
            </a:extLst>
          </p:cNvPr>
          <p:cNvPicPr>
            <a:picLocks noChangeAspect="1"/>
          </p:cNvPicPr>
          <p:nvPr/>
        </p:nvPicPr>
        <p:blipFill>
          <a:blip r:embed="rId4"/>
          <a:stretch>
            <a:fillRect/>
          </a:stretch>
        </p:blipFill>
        <p:spPr>
          <a:xfrm>
            <a:off x="9768408" y="5993796"/>
            <a:ext cx="1048603" cy="603556"/>
          </a:xfrm>
          <a:prstGeom prst="rect">
            <a:avLst/>
          </a:prstGeom>
        </p:spPr>
      </p:pic>
    </p:spTree>
    <p:extLst>
      <p:ext uri="{BB962C8B-B14F-4D97-AF65-F5344CB8AC3E}">
        <p14:creationId xmlns:p14="http://schemas.microsoft.com/office/powerpoint/2010/main" val="324511288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E61F7A03-FB60-B157-6471-C4D1F272B9F6}"/>
              </a:ext>
            </a:extLst>
          </p:cNvPr>
          <p:cNvSpPr>
            <a:spLocks noGrp="1"/>
          </p:cNvSpPr>
          <p:nvPr>
            <p:ph type="title"/>
          </p:nvPr>
        </p:nvSpPr>
        <p:spPr>
          <a:xfrm>
            <a:off x="539751" y="539750"/>
            <a:ext cx="11110912" cy="495300"/>
          </a:xfrm>
        </p:spPr>
        <p:txBody>
          <a:bodyPr anchor="t">
            <a:normAutofit/>
          </a:bodyPr>
          <a:lstStyle/>
          <a:p>
            <a:r>
              <a:rPr lang="fi-FI" dirty="0"/>
              <a:t>Hankkeen tavoitteet</a:t>
            </a:r>
          </a:p>
        </p:txBody>
      </p:sp>
      <p:graphicFrame>
        <p:nvGraphicFramePr>
          <p:cNvPr id="6" name="Sisällön paikkamerkki 2" descr="Palautetietoisen työotteen implementointi laajasti organisaatioon yli palvelurajojen&#10;Sisäisen tukirakenteen kehittäminen, jotta palautetietoinen työote jalkautuu hyvin ja käyttö on tuettu&#10;Osallistuminen FIT:iin liittyvään kansalliseen kehittämiseen ja tutkimiseen">
            <a:extLst>
              <a:ext uri="{FF2B5EF4-FFF2-40B4-BE49-F238E27FC236}">
                <a16:creationId xmlns:a16="http://schemas.microsoft.com/office/drawing/2014/main" id="{53ED6257-BC32-CFF3-EBE4-C4EF0C599ECA}"/>
              </a:ext>
            </a:extLst>
          </p:cNvPr>
          <p:cNvGraphicFramePr>
            <a:graphicFrameLocks noGrp="1"/>
          </p:cNvGraphicFramePr>
          <p:nvPr>
            <p:ph sz="quarter" idx="14"/>
            <p:extLst>
              <p:ext uri="{D42A27DB-BD31-4B8C-83A1-F6EECF244321}">
                <p14:modId xmlns:p14="http://schemas.microsoft.com/office/powerpoint/2010/main" val="1508096075"/>
              </p:ext>
            </p:extLst>
          </p:nvPr>
        </p:nvGraphicFramePr>
        <p:xfrm>
          <a:off x="539750" y="1284288"/>
          <a:ext cx="11110913" cy="446881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70411050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88CC188-1103-0BF1-EA92-EF12DB4D854B}"/>
            </a:ext>
          </a:extLst>
        </p:cNvPr>
        <p:cNvGrpSpPr/>
        <p:nvPr/>
      </p:nvGrpSpPr>
      <p:grpSpPr>
        <a:xfrm>
          <a:off x="0" y="0"/>
          <a:ext cx="0" cy="0"/>
          <a:chOff x="0" y="0"/>
          <a:chExt cx="0" cy="0"/>
        </a:xfrm>
      </p:grpSpPr>
      <p:sp>
        <p:nvSpPr>
          <p:cNvPr id="2" name="Otsikko 1">
            <a:extLst>
              <a:ext uri="{FF2B5EF4-FFF2-40B4-BE49-F238E27FC236}">
                <a16:creationId xmlns:a16="http://schemas.microsoft.com/office/drawing/2014/main" id="{62DFF066-ED21-A14C-EB34-D2D1C4E11099}"/>
              </a:ext>
            </a:extLst>
          </p:cNvPr>
          <p:cNvSpPr>
            <a:spLocks noGrp="1"/>
          </p:cNvSpPr>
          <p:nvPr>
            <p:ph type="title"/>
          </p:nvPr>
        </p:nvSpPr>
        <p:spPr>
          <a:xfrm>
            <a:off x="430077" y="242540"/>
            <a:ext cx="10433838" cy="738188"/>
          </a:xfrm>
        </p:spPr>
        <p:txBody>
          <a:bodyPr/>
          <a:lstStyle/>
          <a:p>
            <a:pPr algn="l"/>
            <a:r>
              <a:rPr lang="fi-FI" dirty="0"/>
              <a:t>Palautetietoisen työskentelyn implementointi Helsingin kaupungilla</a:t>
            </a:r>
            <a:endParaRPr lang="fi-FI" noProof="0" dirty="0"/>
          </a:p>
        </p:txBody>
      </p:sp>
      <p:sp>
        <p:nvSpPr>
          <p:cNvPr id="90" name="Tekstin paikkamerkki 89">
            <a:extLst>
              <a:ext uri="{FF2B5EF4-FFF2-40B4-BE49-F238E27FC236}">
                <a16:creationId xmlns:a16="http://schemas.microsoft.com/office/drawing/2014/main" id="{328E538B-5870-C206-327D-8ECCF2D63E30}"/>
              </a:ext>
              <a:ext uri="{C183D7F6-B498-43B3-948B-1728B52AA6E4}">
                <adec:decorative xmlns:adec="http://schemas.microsoft.com/office/drawing/2017/decorative" val="1"/>
              </a:ext>
            </a:extLst>
          </p:cNvPr>
          <p:cNvSpPr>
            <a:spLocks noGrp="1"/>
          </p:cNvSpPr>
          <p:nvPr>
            <p:ph type="body" sz="quarter" idx="91"/>
          </p:nvPr>
        </p:nvSpPr>
        <p:spPr>
          <a:xfrm flipH="1">
            <a:off x="2845896" y="2665742"/>
            <a:ext cx="45719" cy="1128352"/>
          </a:xfrm>
        </p:spPr>
        <p:txBody>
          <a:bodyPr/>
          <a:lstStyle/>
          <a:p>
            <a:endParaRPr lang="fi-FI"/>
          </a:p>
        </p:txBody>
      </p:sp>
      <p:sp>
        <p:nvSpPr>
          <p:cNvPr id="86" name="Tekstin paikkamerkki 85">
            <a:extLst>
              <a:ext uri="{FF2B5EF4-FFF2-40B4-BE49-F238E27FC236}">
                <a16:creationId xmlns:a16="http://schemas.microsoft.com/office/drawing/2014/main" id="{DABB291C-8457-9333-9B97-E01C525FD645}"/>
              </a:ext>
              <a:ext uri="{C183D7F6-B498-43B3-948B-1728B52AA6E4}">
                <adec:decorative xmlns:adec="http://schemas.microsoft.com/office/drawing/2017/decorative" val="1"/>
              </a:ext>
            </a:extLst>
          </p:cNvPr>
          <p:cNvSpPr>
            <a:spLocks noGrp="1"/>
          </p:cNvSpPr>
          <p:nvPr>
            <p:ph type="body" sz="quarter" idx="87"/>
          </p:nvPr>
        </p:nvSpPr>
        <p:spPr>
          <a:xfrm>
            <a:off x="685681" y="2156231"/>
            <a:ext cx="45719" cy="1215951"/>
          </a:xfrm>
        </p:spPr>
        <p:txBody>
          <a:bodyPr/>
          <a:lstStyle/>
          <a:p>
            <a:endParaRPr lang="fi-FI" dirty="0"/>
          </a:p>
        </p:txBody>
      </p:sp>
      <p:sp>
        <p:nvSpPr>
          <p:cNvPr id="87" name="Tekstin paikkamerkki 86">
            <a:extLst>
              <a:ext uri="{FF2B5EF4-FFF2-40B4-BE49-F238E27FC236}">
                <a16:creationId xmlns:a16="http://schemas.microsoft.com/office/drawing/2014/main" id="{2A5F6388-7971-FCF0-A492-AA1AFEF820F4}"/>
              </a:ext>
              <a:ext uri="{C183D7F6-B498-43B3-948B-1728B52AA6E4}">
                <adec:decorative xmlns:adec="http://schemas.microsoft.com/office/drawing/2017/decorative" val="1"/>
              </a:ext>
            </a:extLst>
          </p:cNvPr>
          <p:cNvSpPr>
            <a:spLocks noGrp="1"/>
          </p:cNvSpPr>
          <p:nvPr>
            <p:ph type="body" sz="quarter" idx="88"/>
          </p:nvPr>
        </p:nvSpPr>
        <p:spPr>
          <a:xfrm>
            <a:off x="8400288" y="2665742"/>
            <a:ext cx="36000" cy="736888"/>
          </a:xfrm>
        </p:spPr>
        <p:txBody>
          <a:bodyPr/>
          <a:lstStyle/>
          <a:p>
            <a:endParaRPr lang="fi-FI" dirty="0"/>
          </a:p>
        </p:txBody>
      </p:sp>
      <p:sp>
        <p:nvSpPr>
          <p:cNvPr id="80" name="Tekstin paikkamerkki 79">
            <a:extLst>
              <a:ext uri="{FF2B5EF4-FFF2-40B4-BE49-F238E27FC236}">
                <a16:creationId xmlns:a16="http://schemas.microsoft.com/office/drawing/2014/main" id="{0A6B7606-37B5-305A-24DC-3BFB1FB5C1F0}"/>
              </a:ext>
              <a:ext uri="{C183D7F6-B498-43B3-948B-1728B52AA6E4}">
                <adec:decorative xmlns:adec="http://schemas.microsoft.com/office/drawing/2017/decorative" val="1"/>
              </a:ext>
            </a:extLst>
          </p:cNvPr>
          <p:cNvSpPr>
            <a:spLocks noGrp="1"/>
          </p:cNvSpPr>
          <p:nvPr>
            <p:ph type="body" sz="quarter" idx="69"/>
          </p:nvPr>
        </p:nvSpPr>
        <p:spPr>
          <a:xfrm>
            <a:off x="408352" y="1494478"/>
            <a:ext cx="540000" cy="540000"/>
          </a:xfrm>
        </p:spPr>
        <p:txBody>
          <a:bodyPr/>
          <a:lstStyle/>
          <a:p>
            <a:endParaRPr lang="fi-FI" dirty="0"/>
          </a:p>
        </p:txBody>
      </p:sp>
      <p:sp>
        <p:nvSpPr>
          <p:cNvPr id="81" name="Tekstin paikkamerkki 80">
            <a:extLst>
              <a:ext uri="{FF2B5EF4-FFF2-40B4-BE49-F238E27FC236}">
                <a16:creationId xmlns:a16="http://schemas.microsoft.com/office/drawing/2014/main" id="{408CE4C7-FB6F-28A0-A299-CF57B2083082}"/>
              </a:ext>
              <a:ext uri="{C183D7F6-B498-43B3-948B-1728B52AA6E4}">
                <adec:decorative xmlns:adec="http://schemas.microsoft.com/office/drawing/2017/decorative" val="1"/>
              </a:ext>
            </a:extLst>
          </p:cNvPr>
          <p:cNvSpPr>
            <a:spLocks noGrp="1"/>
          </p:cNvSpPr>
          <p:nvPr>
            <p:ph type="body" sz="quarter" idx="70"/>
          </p:nvPr>
        </p:nvSpPr>
        <p:spPr>
          <a:xfrm>
            <a:off x="2603672" y="2050006"/>
            <a:ext cx="540000" cy="540000"/>
          </a:xfrm>
        </p:spPr>
        <p:txBody>
          <a:bodyPr/>
          <a:lstStyle/>
          <a:p>
            <a:endParaRPr lang="fi-FI"/>
          </a:p>
        </p:txBody>
      </p:sp>
      <p:sp>
        <p:nvSpPr>
          <p:cNvPr id="82" name="Tekstin paikkamerkki 81">
            <a:extLst>
              <a:ext uri="{FF2B5EF4-FFF2-40B4-BE49-F238E27FC236}">
                <a16:creationId xmlns:a16="http://schemas.microsoft.com/office/drawing/2014/main" id="{687342C3-4D0A-FFE3-B221-9FA358589694}"/>
              </a:ext>
              <a:ext uri="{C183D7F6-B498-43B3-948B-1728B52AA6E4}">
                <adec:decorative xmlns:adec="http://schemas.microsoft.com/office/drawing/2017/decorative" val="1"/>
              </a:ext>
            </a:extLst>
          </p:cNvPr>
          <p:cNvSpPr>
            <a:spLocks noGrp="1"/>
          </p:cNvSpPr>
          <p:nvPr>
            <p:ph type="body" sz="quarter" idx="71"/>
          </p:nvPr>
        </p:nvSpPr>
        <p:spPr>
          <a:xfrm>
            <a:off x="8148288" y="2034478"/>
            <a:ext cx="540000" cy="540000"/>
          </a:xfrm>
        </p:spPr>
        <p:txBody>
          <a:bodyPr/>
          <a:lstStyle/>
          <a:p>
            <a:endParaRPr lang="fi-FI"/>
          </a:p>
        </p:txBody>
      </p:sp>
      <p:sp>
        <p:nvSpPr>
          <p:cNvPr id="3" name="Tekstin paikkamerkki 2">
            <a:extLst>
              <a:ext uri="{FF2B5EF4-FFF2-40B4-BE49-F238E27FC236}">
                <a16:creationId xmlns:a16="http://schemas.microsoft.com/office/drawing/2014/main" id="{85BE2D7A-8A64-D3BD-3310-5EF615D85C68}"/>
              </a:ext>
            </a:extLst>
          </p:cNvPr>
          <p:cNvSpPr>
            <a:spLocks noGrp="1"/>
          </p:cNvSpPr>
          <p:nvPr>
            <p:ph type="body" sz="quarter" idx="75"/>
          </p:nvPr>
        </p:nvSpPr>
        <p:spPr>
          <a:xfrm>
            <a:off x="427245" y="1628800"/>
            <a:ext cx="502214" cy="296492"/>
          </a:xfrm>
        </p:spPr>
        <p:txBody>
          <a:bodyPr/>
          <a:lstStyle/>
          <a:p>
            <a:r>
              <a:rPr lang="fi-FI" noProof="0" dirty="0"/>
              <a:t>1</a:t>
            </a:r>
          </a:p>
        </p:txBody>
      </p:sp>
      <p:sp>
        <p:nvSpPr>
          <p:cNvPr id="10" name="Tekstin paikkamerkki 9">
            <a:extLst>
              <a:ext uri="{FF2B5EF4-FFF2-40B4-BE49-F238E27FC236}">
                <a16:creationId xmlns:a16="http://schemas.microsoft.com/office/drawing/2014/main" id="{32AE9790-10A9-D8C7-AB1A-B7961841ECD4}"/>
              </a:ext>
            </a:extLst>
          </p:cNvPr>
          <p:cNvSpPr>
            <a:spLocks noGrp="1"/>
          </p:cNvSpPr>
          <p:nvPr>
            <p:ph type="body" sz="quarter" idx="21"/>
          </p:nvPr>
        </p:nvSpPr>
        <p:spPr>
          <a:xfrm>
            <a:off x="921135" y="2253841"/>
            <a:ext cx="1497390" cy="978470"/>
          </a:xfrm>
        </p:spPr>
        <p:txBody>
          <a:bodyPr/>
          <a:lstStyle/>
          <a:p>
            <a:pPr marL="72000" algn="l">
              <a:defRPr/>
            </a:pPr>
            <a:r>
              <a:rPr lang="fi-FI" sz="2000" dirty="0">
                <a:solidFill>
                  <a:sysClr val="windowText" lastClr="000000"/>
                </a:solidFill>
              </a:rPr>
              <a:t>Ennen kestävän kasvun hanketta </a:t>
            </a:r>
          </a:p>
        </p:txBody>
      </p:sp>
      <p:sp>
        <p:nvSpPr>
          <p:cNvPr id="27" name="Tekstiruutu 26">
            <a:extLst>
              <a:ext uri="{FF2B5EF4-FFF2-40B4-BE49-F238E27FC236}">
                <a16:creationId xmlns:a16="http://schemas.microsoft.com/office/drawing/2014/main" id="{AE581F75-0DE5-BDF7-F340-73BEC302E63C}"/>
              </a:ext>
            </a:extLst>
          </p:cNvPr>
          <p:cNvSpPr txBox="1"/>
          <p:nvPr/>
        </p:nvSpPr>
        <p:spPr>
          <a:xfrm>
            <a:off x="521622" y="4244895"/>
            <a:ext cx="2203829" cy="830997"/>
          </a:xfrm>
          <a:prstGeom prst="rect">
            <a:avLst/>
          </a:prstGeom>
          <a:noFill/>
        </p:spPr>
        <p:txBody>
          <a:bodyPr wrap="square">
            <a:spAutoFit/>
          </a:bodyPr>
          <a:lstStyle/>
          <a:p>
            <a:r>
              <a:rPr lang="fi-FI" sz="1600" dirty="0">
                <a:solidFill>
                  <a:sysClr val="windowText" lastClr="000000"/>
                </a:solidFill>
              </a:rPr>
              <a:t>Yksittäiset kokeilut ja pienet pilotit yksittäisissä tiimeissä</a:t>
            </a:r>
            <a:endParaRPr lang="fi-FI" sz="1600" dirty="0"/>
          </a:p>
        </p:txBody>
      </p:sp>
      <p:sp>
        <p:nvSpPr>
          <p:cNvPr id="6" name="Tekstin paikkamerkki 5">
            <a:extLst>
              <a:ext uri="{FF2B5EF4-FFF2-40B4-BE49-F238E27FC236}">
                <a16:creationId xmlns:a16="http://schemas.microsoft.com/office/drawing/2014/main" id="{05D482EE-6C66-C850-4F65-97C75DAA6CFC}"/>
              </a:ext>
            </a:extLst>
          </p:cNvPr>
          <p:cNvSpPr>
            <a:spLocks noGrp="1"/>
          </p:cNvSpPr>
          <p:nvPr>
            <p:ph type="body" sz="quarter" idx="78"/>
          </p:nvPr>
        </p:nvSpPr>
        <p:spPr>
          <a:xfrm>
            <a:off x="2622565" y="2171760"/>
            <a:ext cx="502214" cy="296492"/>
          </a:xfrm>
        </p:spPr>
        <p:txBody>
          <a:bodyPr/>
          <a:lstStyle/>
          <a:p>
            <a:r>
              <a:rPr lang="fi-FI" noProof="0" dirty="0"/>
              <a:t>2</a:t>
            </a:r>
          </a:p>
        </p:txBody>
      </p:sp>
      <p:sp>
        <p:nvSpPr>
          <p:cNvPr id="20" name="Tekstin paikkamerkki 19">
            <a:extLst>
              <a:ext uri="{FF2B5EF4-FFF2-40B4-BE49-F238E27FC236}">
                <a16:creationId xmlns:a16="http://schemas.microsoft.com/office/drawing/2014/main" id="{B1A9D73C-CCA3-D417-175F-6B6718D6469C}"/>
              </a:ext>
            </a:extLst>
          </p:cNvPr>
          <p:cNvSpPr>
            <a:spLocks noGrp="1"/>
          </p:cNvSpPr>
          <p:nvPr>
            <p:ph type="body" sz="quarter" idx="23"/>
          </p:nvPr>
        </p:nvSpPr>
        <p:spPr>
          <a:xfrm>
            <a:off x="3240593" y="1863131"/>
            <a:ext cx="2271712" cy="1605899"/>
          </a:xfrm>
        </p:spPr>
        <p:txBody>
          <a:bodyPr/>
          <a:lstStyle/>
          <a:p>
            <a:pPr lvl="0" algn="l">
              <a:defRPr/>
            </a:pPr>
            <a:r>
              <a:rPr lang="fi-FI" sz="2000" dirty="0">
                <a:solidFill>
                  <a:sysClr val="windowText" lastClr="000000"/>
                </a:solidFill>
              </a:rPr>
              <a:t>Kestävän kasvun hanke: Laaja käyttöönotto palvelutasolla</a:t>
            </a:r>
          </a:p>
        </p:txBody>
      </p:sp>
      <p:sp>
        <p:nvSpPr>
          <p:cNvPr id="30" name="Tekstiruutu 29">
            <a:extLst>
              <a:ext uri="{FF2B5EF4-FFF2-40B4-BE49-F238E27FC236}">
                <a16:creationId xmlns:a16="http://schemas.microsoft.com/office/drawing/2014/main" id="{19BFF4D4-5E70-45DC-7D1A-206ADB4C2501}"/>
              </a:ext>
            </a:extLst>
          </p:cNvPr>
          <p:cNvSpPr txBox="1"/>
          <p:nvPr/>
        </p:nvSpPr>
        <p:spPr>
          <a:xfrm>
            <a:off x="3240593" y="4149079"/>
            <a:ext cx="4727615" cy="2062103"/>
          </a:xfrm>
          <a:prstGeom prst="rect">
            <a:avLst/>
          </a:prstGeom>
          <a:noFill/>
        </p:spPr>
        <p:txBody>
          <a:bodyPr wrap="square">
            <a:spAutoFit/>
          </a:bodyPr>
          <a:lstStyle/>
          <a:p>
            <a:pPr lvl="0">
              <a:defRPr/>
            </a:pPr>
            <a:r>
              <a:rPr lang="fi-FI" sz="1600" dirty="0">
                <a:solidFill>
                  <a:sysClr val="windowText" lastClr="000000"/>
                </a:solidFill>
              </a:rPr>
              <a:t>Palautetietoisen työskentelyn käyttöönottokoulutukset,  tukirakenteiden luominen ja kouluttajakoulutus. </a:t>
            </a:r>
            <a:endParaRPr lang="fi-FI" sz="1600" dirty="0">
              <a:solidFill>
                <a:sysClr val="windowText" lastClr="000000"/>
              </a:solidFill>
              <a:cs typeface="Arial"/>
            </a:endParaRPr>
          </a:p>
          <a:p>
            <a:pPr marL="285750" lvl="0" indent="-285750">
              <a:buFontTx/>
              <a:buChar char="-"/>
              <a:defRPr/>
            </a:pPr>
            <a:endParaRPr lang="fi-FI" sz="1600" dirty="0">
              <a:solidFill>
                <a:sysClr val="windowText" lastClr="000000"/>
              </a:solidFill>
              <a:cs typeface="Arial"/>
            </a:endParaRPr>
          </a:p>
          <a:p>
            <a:pPr lvl="0">
              <a:defRPr/>
            </a:pPr>
            <a:r>
              <a:rPr lang="fi-FI" sz="1600" dirty="0">
                <a:solidFill>
                  <a:prstClr val="black"/>
                </a:solidFill>
              </a:rPr>
              <a:t>Hankkeen aikana on ollut mahdollista kouluttaa laajasti sosiaalihuollon lapsiperhepalveluita. Lisäksi yksittäisiä terveydenhuollon ja aikuispalvelujen tiimejä.</a:t>
            </a:r>
          </a:p>
        </p:txBody>
      </p:sp>
      <p:sp>
        <p:nvSpPr>
          <p:cNvPr id="4" name="Tekstin paikkamerkki 3">
            <a:extLst>
              <a:ext uri="{FF2B5EF4-FFF2-40B4-BE49-F238E27FC236}">
                <a16:creationId xmlns:a16="http://schemas.microsoft.com/office/drawing/2014/main" id="{2F2B7F12-5BED-6455-2F70-F97FE11B6302}"/>
              </a:ext>
            </a:extLst>
          </p:cNvPr>
          <p:cNvSpPr>
            <a:spLocks noGrp="1"/>
          </p:cNvSpPr>
          <p:nvPr>
            <p:ph type="body" sz="quarter" idx="76"/>
          </p:nvPr>
        </p:nvSpPr>
        <p:spPr>
          <a:xfrm>
            <a:off x="8167181" y="2156232"/>
            <a:ext cx="502214" cy="296492"/>
          </a:xfrm>
        </p:spPr>
        <p:txBody>
          <a:bodyPr/>
          <a:lstStyle/>
          <a:p>
            <a:r>
              <a:rPr lang="fi-FI" noProof="0" dirty="0"/>
              <a:t>3</a:t>
            </a:r>
          </a:p>
        </p:txBody>
      </p:sp>
      <p:sp>
        <p:nvSpPr>
          <p:cNvPr id="11" name="Tekstin paikkamerkki 10">
            <a:extLst>
              <a:ext uri="{FF2B5EF4-FFF2-40B4-BE49-F238E27FC236}">
                <a16:creationId xmlns:a16="http://schemas.microsoft.com/office/drawing/2014/main" id="{CF700C4C-E891-DC69-9B5F-D080DFF15DE0}"/>
              </a:ext>
            </a:extLst>
          </p:cNvPr>
          <p:cNvSpPr>
            <a:spLocks noGrp="1"/>
          </p:cNvSpPr>
          <p:nvPr>
            <p:ph type="body" sz="quarter" idx="22"/>
          </p:nvPr>
        </p:nvSpPr>
        <p:spPr>
          <a:xfrm>
            <a:off x="8803892" y="1960010"/>
            <a:ext cx="2980740" cy="1252966"/>
          </a:xfrm>
        </p:spPr>
        <p:txBody>
          <a:bodyPr/>
          <a:lstStyle/>
          <a:p>
            <a:pPr algn="l"/>
            <a:r>
              <a:rPr lang="fi-FI" sz="2000" noProof="0"/>
              <a:t>Hankkeen jälkeen: Palautetietoinen </a:t>
            </a:r>
            <a:r>
              <a:rPr lang="fi-FI" sz="2000" noProof="0" dirty="0"/>
              <a:t>työskentely osana perustyötä </a:t>
            </a:r>
          </a:p>
        </p:txBody>
      </p:sp>
      <p:sp>
        <p:nvSpPr>
          <p:cNvPr id="32" name="Tekstiruutu 31">
            <a:extLst>
              <a:ext uri="{FF2B5EF4-FFF2-40B4-BE49-F238E27FC236}">
                <a16:creationId xmlns:a16="http://schemas.microsoft.com/office/drawing/2014/main" id="{18441810-BA69-99D1-F254-A9F0878FDD71}"/>
              </a:ext>
            </a:extLst>
          </p:cNvPr>
          <p:cNvSpPr txBox="1"/>
          <p:nvPr/>
        </p:nvSpPr>
        <p:spPr>
          <a:xfrm>
            <a:off x="8525347" y="4149080"/>
            <a:ext cx="3434999" cy="2308324"/>
          </a:xfrm>
          <a:prstGeom prst="rect">
            <a:avLst/>
          </a:prstGeom>
          <a:noFill/>
        </p:spPr>
        <p:txBody>
          <a:bodyPr wrap="square">
            <a:spAutoFit/>
          </a:bodyPr>
          <a:lstStyle/>
          <a:p>
            <a:pPr marL="72000" lvl="0">
              <a:defRPr/>
            </a:pPr>
            <a:r>
              <a:rPr lang="fi-FI" sz="1600" dirty="0">
                <a:solidFill>
                  <a:sysClr val="windowText" lastClr="000000"/>
                </a:solidFill>
              </a:rPr>
              <a:t>Vaikuttavuutta seurataan reaaliaikaisesti ja vahvistetaan osana asiakastyötä, työryhmätasolla ja palvelun kehittämisessä</a:t>
            </a:r>
          </a:p>
          <a:p>
            <a:pPr marL="72000" lvl="0">
              <a:defRPr/>
            </a:pPr>
            <a:endParaRPr lang="fi-FI" sz="1600" dirty="0">
              <a:solidFill>
                <a:sysClr val="windowText" lastClr="000000"/>
              </a:solidFill>
            </a:endParaRPr>
          </a:p>
          <a:p>
            <a:pPr marL="72000" lvl="0">
              <a:defRPr/>
            </a:pPr>
            <a:r>
              <a:rPr lang="fi-FI" sz="1600" dirty="0">
                <a:solidFill>
                  <a:sysClr val="windowText" lastClr="000000"/>
                </a:solidFill>
              </a:rPr>
              <a:t>Kaupungin omat kouluttajat (7) ylläpitävät käytön ja kehittämisen tukirakenteita</a:t>
            </a:r>
          </a:p>
        </p:txBody>
      </p:sp>
      <p:sp>
        <p:nvSpPr>
          <p:cNvPr id="93" name="Tekstin paikkamerkki 92">
            <a:extLst>
              <a:ext uri="{FF2B5EF4-FFF2-40B4-BE49-F238E27FC236}">
                <a16:creationId xmlns:a16="http://schemas.microsoft.com/office/drawing/2014/main" id="{2FC53C28-882F-BAA5-E610-F993FBA690CA}"/>
              </a:ext>
              <a:ext uri="{C183D7F6-B498-43B3-948B-1728B52AA6E4}">
                <adec:decorative xmlns:adec="http://schemas.microsoft.com/office/drawing/2017/decorative" val="1"/>
              </a:ext>
            </a:extLst>
          </p:cNvPr>
          <p:cNvSpPr>
            <a:spLocks noGrp="1"/>
          </p:cNvSpPr>
          <p:nvPr>
            <p:ph type="body" sz="quarter" idx="94"/>
          </p:nvPr>
        </p:nvSpPr>
        <p:spPr>
          <a:xfrm>
            <a:off x="556373" y="3372183"/>
            <a:ext cx="2169078" cy="580602"/>
          </a:xfrm>
        </p:spPr>
        <p:txBody>
          <a:bodyPr/>
          <a:lstStyle/>
          <a:p>
            <a:endParaRPr lang="fi-FI" dirty="0"/>
          </a:p>
        </p:txBody>
      </p:sp>
      <p:sp>
        <p:nvSpPr>
          <p:cNvPr id="94" name="Tekstin paikkamerkki 93">
            <a:extLst>
              <a:ext uri="{FF2B5EF4-FFF2-40B4-BE49-F238E27FC236}">
                <a16:creationId xmlns:a16="http://schemas.microsoft.com/office/drawing/2014/main" id="{504EDFC7-45E9-DB43-3FF4-E0C11552975D}"/>
              </a:ext>
              <a:ext uri="{C183D7F6-B498-43B3-948B-1728B52AA6E4}">
                <adec:decorative xmlns:adec="http://schemas.microsoft.com/office/drawing/2017/decorative" val="1"/>
              </a:ext>
            </a:extLst>
          </p:cNvPr>
          <p:cNvSpPr>
            <a:spLocks noGrp="1"/>
          </p:cNvSpPr>
          <p:nvPr>
            <p:ph type="body" sz="quarter" idx="95"/>
          </p:nvPr>
        </p:nvSpPr>
        <p:spPr>
          <a:xfrm>
            <a:off x="2725451" y="3374228"/>
            <a:ext cx="5576467" cy="580602"/>
          </a:xfrm>
        </p:spPr>
        <p:txBody>
          <a:bodyPr/>
          <a:lstStyle/>
          <a:p>
            <a:endParaRPr lang="fi-FI" dirty="0"/>
          </a:p>
        </p:txBody>
      </p:sp>
      <p:sp>
        <p:nvSpPr>
          <p:cNvPr id="95" name="Tekstin paikkamerkki 94">
            <a:extLst>
              <a:ext uri="{FF2B5EF4-FFF2-40B4-BE49-F238E27FC236}">
                <a16:creationId xmlns:a16="http://schemas.microsoft.com/office/drawing/2014/main" id="{DB342218-DBFA-964F-8CE7-5CD65ED5772D}"/>
              </a:ext>
              <a:ext uri="{C183D7F6-B498-43B3-948B-1728B52AA6E4}">
                <adec:decorative xmlns:adec="http://schemas.microsoft.com/office/drawing/2017/decorative" val="1"/>
              </a:ext>
            </a:extLst>
          </p:cNvPr>
          <p:cNvSpPr>
            <a:spLocks noGrp="1"/>
          </p:cNvSpPr>
          <p:nvPr>
            <p:ph type="body" sz="quarter" idx="96"/>
          </p:nvPr>
        </p:nvSpPr>
        <p:spPr>
          <a:xfrm>
            <a:off x="8301919" y="3372183"/>
            <a:ext cx="3434999" cy="580602"/>
          </a:xfrm>
        </p:spPr>
        <p:txBody>
          <a:bodyPr/>
          <a:lstStyle/>
          <a:p>
            <a:endParaRPr lang="fi-FI" dirty="0"/>
          </a:p>
        </p:txBody>
      </p:sp>
      <p:sp>
        <p:nvSpPr>
          <p:cNvPr id="12" name="Ellipsi 11">
            <a:extLst>
              <a:ext uri="{FF2B5EF4-FFF2-40B4-BE49-F238E27FC236}">
                <a16:creationId xmlns:a16="http://schemas.microsoft.com/office/drawing/2014/main" id="{3CADECCB-5F3A-9C98-977B-35952341D4B9}"/>
              </a:ext>
            </a:extLst>
          </p:cNvPr>
          <p:cNvSpPr/>
          <p:nvPr/>
        </p:nvSpPr>
        <p:spPr>
          <a:xfrm>
            <a:off x="5274566" y="1105874"/>
            <a:ext cx="2810262" cy="1512805"/>
          </a:xfrm>
          <a:prstGeom prst="ellipse">
            <a:avLst/>
          </a:prstGeom>
          <a:solidFill>
            <a:schemeClr val="accent2"/>
          </a:solidFill>
          <a:ln>
            <a:solidFill>
              <a:schemeClr val="accent2">
                <a:lumMod val="75000"/>
              </a:schemeClr>
            </a:solidFill>
          </a:ln>
        </p:spPr>
        <p:style>
          <a:lnRef idx="2">
            <a:schemeClr val="accent6">
              <a:shade val="15000"/>
            </a:schemeClr>
          </a:lnRef>
          <a:fillRef idx="1">
            <a:schemeClr val="accent6"/>
          </a:fillRef>
          <a:effectRef idx="0">
            <a:schemeClr val="accent6"/>
          </a:effectRef>
          <a:fontRef idx="minor">
            <a:schemeClr val="lt1"/>
          </a:fontRef>
        </p:style>
        <p:txBody>
          <a:bodyPr lIns="91440" tIns="45720" rIns="91440" bIns="4572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600" b="1" i="0" u="none" strike="noStrike" kern="1200" cap="none" spc="0" normalizeH="0" baseline="0" noProof="0" dirty="0">
                <a:ln>
                  <a:noFill/>
                </a:ln>
                <a:solidFill>
                  <a:prstClr val="black"/>
                </a:solidFill>
                <a:effectLst/>
                <a:uLnTx/>
                <a:uFillTx/>
                <a:latin typeface="Arial" panose="020B0604020202020204"/>
                <a:ea typeface="+mn-ea"/>
                <a:cs typeface="+mn-cs"/>
              </a:rPr>
              <a:t>Tällä hetkellä </a:t>
            </a:r>
            <a:r>
              <a:rPr kumimoji="0" lang="fi-FI" sz="1600" b="1" i="0" u="none" strike="noStrike" kern="1200" cap="none" spc="0" normalizeH="0" baseline="0" noProof="0" dirty="0" err="1">
                <a:ln>
                  <a:noFill/>
                </a:ln>
                <a:solidFill>
                  <a:prstClr val="black"/>
                </a:solidFill>
                <a:effectLst/>
                <a:uLnTx/>
                <a:uFillTx/>
                <a:latin typeface="Arial" panose="020B0604020202020204"/>
                <a:ea typeface="+mn-ea"/>
                <a:cs typeface="+mn-cs"/>
              </a:rPr>
              <a:t>FIT:iä</a:t>
            </a:r>
            <a:r>
              <a:rPr kumimoji="0" lang="fi-FI" sz="1600" b="1" i="0" u="none" strike="noStrike" kern="1200" cap="none" spc="0" normalizeH="0" baseline="0" noProof="0" dirty="0">
                <a:ln>
                  <a:noFill/>
                </a:ln>
                <a:solidFill>
                  <a:prstClr val="black"/>
                </a:solidFill>
                <a:effectLst/>
                <a:uLnTx/>
                <a:uFillTx/>
                <a:latin typeface="Arial" panose="020B0604020202020204"/>
                <a:ea typeface="+mn-ea"/>
                <a:cs typeface="+mn-cs"/>
              </a:rPr>
              <a:t> käyttää </a:t>
            </a:r>
            <a:r>
              <a:rPr lang="fi-FI" sz="1600" b="1" dirty="0">
                <a:solidFill>
                  <a:prstClr val="black"/>
                </a:solidFill>
                <a:latin typeface="Arial" panose="020B0604020202020204"/>
              </a:rPr>
              <a:t>n.</a:t>
            </a:r>
            <a:r>
              <a:rPr kumimoji="0" lang="fi-FI" sz="1600" b="1" i="0" u="none" strike="noStrike" kern="1200" cap="none" spc="0" normalizeH="0" baseline="0" noProof="0" dirty="0">
                <a:ln>
                  <a:noFill/>
                </a:ln>
                <a:solidFill>
                  <a:prstClr val="black"/>
                </a:solidFill>
                <a:effectLst/>
                <a:uLnTx/>
                <a:uFillTx/>
                <a:latin typeface="Arial" panose="020B0604020202020204"/>
                <a:ea typeface="+mn-ea"/>
                <a:cs typeface="+mn-cs"/>
              </a:rPr>
              <a:t> 700 ammattilaista n. 50 tiimissä</a:t>
            </a:r>
          </a:p>
        </p:txBody>
      </p:sp>
    </p:spTree>
    <p:extLst>
      <p:ext uri="{BB962C8B-B14F-4D97-AF65-F5344CB8AC3E}">
        <p14:creationId xmlns:p14="http://schemas.microsoft.com/office/powerpoint/2010/main" val="4207328864"/>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Otsikko 7">
            <a:extLst>
              <a:ext uri="{FF2B5EF4-FFF2-40B4-BE49-F238E27FC236}">
                <a16:creationId xmlns:a16="http://schemas.microsoft.com/office/drawing/2014/main" id="{D9564491-79AE-3E49-B1F2-E8DA847C9904}"/>
              </a:ext>
            </a:extLst>
          </p:cNvPr>
          <p:cNvSpPr>
            <a:spLocks noGrp="1"/>
          </p:cNvSpPr>
          <p:nvPr>
            <p:ph type="title"/>
          </p:nvPr>
        </p:nvSpPr>
        <p:spPr>
          <a:xfrm>
            <a:off x="623392" y="1484784"/>
            <a:ext cx="9199563" cy="3722688"/>
          </a:xfrm>
        </p:spPr>
        <p:txBody>
          <a:bodyPr/>
          <a:lstStyle/>
          <a:p>
            <a:r>
              <a:rPr lang="fi-FI">
                <a:cs typeface="Arial"/>
              </a:rPr>
              <a:t>Kehittämisen opit ja kokemukset palautetietoisesta työskentelystä asiakastyössä</a:t>
            </a:r>
            <a:endParaRPr lang="fi-FI"/>
          </a:p>
        </p:txBody>
      </p:sp>
      <p:sp>
        <p:nvSpPr>
          <p:cNvPr id="7" name="Dian numeron paikkamerkki 6">
            <a:extLst>
              <a:ext uri="{FF2B5EF4-FFF2-40B4-BE49-F238E27FC236}">
                <a16:creationId xmlns:a16="http://schemas.microsoft.com/office/drawing/2014/main" id="{9DDD0185-4E6A-A969-838E-C776E2193B7B}"/>
              </a:ext>
            </a:extLst>
          </p:cNvPr>
          <p:cNvSpPr>
            <a:spLocks noGrp="1"/>
          </p:cNvSpPr>
          <p:nvPr>
            <p:ph type="sldNum" sz="quarter" idx="12"/>
          </p:nvPr>
        </p:nvSpPr>
        <p:spPr>
          <a:xfrm>
            <a:off x="10909955" y="6248400"/>
            <a:ext cx="720000" cy="249238"/>
          </a:xfrm>
        </p:spPr>
        <p:txBody>
          <a:bodyPr/>
          <a:lstStyle/>
          <a:p>
            <a:pPr>
              <a:defRPr/>
            </a:pPr>
            <a:fld id="{98BA2A89-7DD5-41AC-9A43-96CEA010C929}" type="slidenum">
              <a:rPr lang="fi-FI" smtClean="0"/>
              <a:pPr>
                <a:defRPr/>
              </a:pPr>
              <a:t>7</a:t>
            </a:fld>
            <a:endParaRPr lang="fi-FI"/>
          </a:p>
        </p:txBody>
      </p:sp>
      <p:pic>
        <p:nvPicPr>
          <p:cNvPr id="2" name="Picture 15">
            <a:extLst>
              <a:ext uri="{FF2B5EF4-FFF2-40B4-BE49-F238E27FC236}">
                <a16:creationId xmlns:a16="http://schemas.microsoft.com/office/drawing/2014/main" id="{DD7B142A-C6EC-B331-E9DE-D40B29250DAA}"/>
              </a:ext>
              <a:ext uri="{C183D7F6-B498-43B3-948B-1728B52AA6E4}">
                <adec:decorative xmlns:adec="http://schemas.microsoft.com/office/drawing/2017/decorative" val="1"/>
              </a:ext>
            </a:extLst>
          </p:cNvPr>
          <p:cNvPicPr>
            <a:picLocks noChangeAspect="1"/>
          </p:cNvPicPr>
          <p:nvPr/>
        </p:nvPicPr>
        <p:blipFill>
          <a:blip r:embed="rId2"/>
          <a:stretch>
            <a:fillRect/>
          </a:stretch>
        </p:blipFill>
        <p:spPr>
          <a:xfrm>
            <a:off x="7968208" y="4098394"/>
            <a:ext cx="4093795" cy="2549644"/>
          </a:xfrm>
          <a:prstGeom prst="rect">
            <a:avLst/>
          </a:prstGeom>
          <a:noFill/>
        </p:spPr>
      </p:pic>
    </p:spTree>
    <p:extLst>
      <p:ext uri="{BB962C8B-B14F-4D97-AF65-F5344CB8AC3E}">
        <p14:creationId xmlns:p14="http://schemas.microsoft.com/office/powerpoint/2010/main" val="176399318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F9976839-3252-E16F-82E8-10F2F4D49C48}"/>
              </a:ext>
            </a:extLst>
          </p:cNvPr>
          <p:cNvSpPr>
            <a:spLocks noGrp="1"/>
          </p:cNvSpPr>
          <p:nvPr>
            <p:ph type="title"/>
          </p:nvPr>
        </p:nvSpPr>
        <p:spPr>
          <a:xfrm>
            <a:off x="539750" y="332656"/>
            <a:ext cx="11107635" cy="992188"/>
          </a:xfrm>
        </p:spPr>
        <p:txBody>
          <a:bodyPr/>
          <a:lstStyle/>
          <a:p>
            <a:r>
              <a:rPr lang="fi-FI" dirty="0">
                <a:solidFill>
                  <a:schemeClr val="tx1"/>
                </a:solidFill>
              </a:rPr>
              <a:t>Kehittämisen opit</a:t>
            </a:r>
          </a:p>
        </p:txBody>
      </p:sp>
      <p:sp>
        <p:nvSpPr>
          <p:cNvPr id="3" name="Sisällön paikkamerkki 2">
            <a:extLst>
              <a:ext uri="{FF2B5EF4-FFF2-40B4-BE49-F238E27FC236}">
                <a16:creationId xmlns:a16="http://schemas.microsoft.com/office/drawing/2014/main" id="{D5564BBF-BC1F-1A7B-B0C9-A25C90C1C5FE}"/>
              </a:ext>
            </a:extLst>
          </p:cNvPr>
          <p:cNvSpPr>
            <a:spLocks noGrp="1"/>
          </p:cNvSpPr>
          <p:nvPr>
            <p:ph sz="half" idx="1"/>
          </p:nvPr>
        </p:nvSpPr>
        <p:spPr>
          <a:xfrm>
            <a:off x="407368" y="1179860"/>
            <a:ext cx="5509246" cy="5489500"/>
          </a:xfrm>
        </p:spPr>
        <p:txBody>
          <a:bodyPr vert="horz" lIns="0" tIns="0" rIns="0" bIns="0" numCol="1" spcCol="360000" rtlCol="0" anchor="t">
            <a:noAutofit/>
          </a:bodyPr>
          <a:lstStyle/>
          <a:p>
            <a:pPr marL="233680" lvl="0" indent="-233680"/>
            <a:r>
              <a:rPr lang="fi-FI" sz="1600" b="1" i="1" dirty="0"/>
              <a:t>Missä erityisesti onnistuimme?</a:t>
            </a:r>
            <a:endParaRPr lang="fi-FI" sz="1600" b="1" i="1" dirty="0">
              <a:cs typeface="Arial"/>
            </a:endParaRPr>
          </a:p>
          <a:p>
            <a:pPr lvl="1">
              <a:buFont typeface="Courier New" panose="020B0604020202020204" pitchFamily="34" charset="0"/>
              <a:buChar char="o"/>
            </a:pPr>
            <a:r>
              <a:rPr lang="fi-FI" sz="1600" i="1" dirty="0">
                <a:cs typeface="Arial"/>
              </a:rPr>
              <a:t>Koulutuksia pystyttiin toteuttamaan suuri määrä johdon sitoutumisen ansiosta</a:t>
            </a:r>
          </a:p>
          <a:p>
            <a:pPr lvl="1">
              <a:buFont typeface="Courier New" panose="020B0604020202020204" pitchFamily="34" charset="0"/>
              <a:buChar char="o"/>
            </a:pPr>
            <a:r>
              <a:rPr lang="fi-FI" sz="1600" i="1" dirty="0">
                <a:cs typeface="Arial"/>
              </a:rPr>
              <a:t>Implementoinnissa otettu koko ajan huomioon jatkuvien tukirakenteiden tärkeys </a:t>
            </a:r>
            <a:r>
              <a:rPr lang="fi-FI" sz="1600" i="1" dirty="0">
                <a:cs typeface="Arial"/>
                <a:sym typeface="Wingdings" panose="05000000000000000000" pitchFamily="2" charset="2"/>
              </a:rPr>
              <a:t> hankkeen aikana koulutettu kouluttajia, tehty omaa koulutusmateriaalia ja muodostettu ohjausryhmä</a:t>
            </a:r>
          </a:p>
          <a:p>
            <a:pPr lvl="1">
              <a:buFont typeface="Courier New" panose="020B0604020202020204" pitchFamily="34" charset="0"/>
              <a:buChar char="o"/>
            </a:pPr>
            <a:r>
              <a:rPr lang="fi-FI" sz="1600" i="1" dirty="0">
                <a:cs typeface="Arial"/>
                <a:sym typeface="Wingdings" panose="05000000000000000000" pitchFamily="2" charset="2"/>
              </a:rPr>
              <a:t>Kansallisen FIT-verkoston toiminta, vahva kansallinen yhteistyö palautetietoisen työskentelyn tueksi</a:t>
            </a:r>
            <a:endParaRPr lang="fi-FI" sz="1600" i="1" dirty="0">
              <a:cs typeface="Arial"/>
            </a:endParaRPr>
          </a:p>
          <a:p>
            <a:pPr marL="233680" lvl="0" indent="-233680"/>
            <a:r>
              <a:rPr lang="fi-FI" sz="1600" b="1" i="1" dirty="0"/>
              <a:t>Mitä opimme?</a:t>
            </a:r>
            <a:endParaRPr lang="fi-FI" sz="1600" b="1" i="1" dirty="0">
              <a:cs typeface="Arial"/>
            </a:endParaRPr>
          </a:p>
          <a:p>
            <a:pPr lvl="1">
              <a:buFont typeface="Courier New" panose="020B0604020202020204" pitchFamily="34" charset="0"/>
              <a:buChar char="o"/>
            </a:pPr>
            <a:r>
              <a:rPr lang="fi-FI" sz="1600" i="1" dirty="0">
                <a:cs typeface="Arial"/>
              </a:rPr>
              <a:t>Suuren käyttöönoton mahdollisuudet</a:t>
            </a:r>
          </a:p>
          <a:p>
            <a:pPr lvl="2">
              <a:buFont typeface="Courier New" panose="020B0604020202020204" pitchFamily="34" charset="0"/>
              <a:buChar char="o"/>
            </a:pPr>
            <a:r>
              <a:rPr lang="fi-FI" i="1" dirty="0">
                <a:cs typeface="Arial"/>
              </a:rPr>
              <a:t>Vuoropuhelua palvelujen ja tiimien välillä</a:t>
            </a:r>
          </a:p>
          <a:p>
            <a:pPr lvl="2">
              <a:buFont typeface="Courier New" panose="020B0604020202020204" pitchFamily="34" charset="0"/>
              <a:buChar char="o"/>
            </a:pPr>
            <a:r>
              <a:rPr lang="fi-FI" i="1" dirty="0">
                <a:cs typeface="Arial"/>
              </a:rPr>
              <a:t>Johtopäätöksiä työotteen soveltamisesta ei ole tehty yksittäisen tiimin perusteella, vaan kokonaisuuden</a:t>
            </a:r>
          </a:p>
          <a:p>
            <a:pPr lvl="1">
              <a:buFont typeface="Courier New" panose="020B0604020202020204" pitchFamily="34" charset="0"/>
              <a:buChar char="o"/>
            </a:pPr>
            <a:r>
              <a:rPr lang="fi-FI" sz="1600" i="1" dirty="0">
                <a:cs typeface="Arial"/>
              </a:rPr>
              <a:t>Soveltamaan </a:t>
            </a:r>
            <a:r>
              <a:rPr lang="fi-FI" sz="1600" i="1" dirty="0" err="1">
                <a:cs typeface="Arial"/>
              </a:rPr>
              <a:t>terapiakonteksissa</a:t>
            </a:r>
            <a:r>
              <a:rPr lang="fi-FI" sz="1600" i="1" dirty="0">
                <a:cs typeface="Arial"/>
              </a:rPr>
              <a:t> kehitettyä työotetta sosiaalihuollon palveluissa, joissa työskentelyn sisällöt ovat laaja-alaisempia</a:t>
            </a:r>
          </a:p>
          <a:p>
            <a:pPr marL="0" indent="0">
              <a:buNone/>
            </a:pPr>
            <a:endParaRPr lang="fi-FI" sz="1600" dirty="0"/>
          </a:p>
          <a:p>
            <a:pPr marL="0" indent="0">
              <a:buNone/>
            </a:pPr>
            <a:endParaRPr lang="fi-FI" sz="1600" dirty="0"/>
          </a:p>
          <a:p>
            <a:pPr marL="0" indent="0">
              <a:buNone/>
            </a:pPr>
            <a:endParaRPr lang="fi-FI" sz="1600" dirty="0"/>
          </a:p>
        </p:txBody>
      </p:sp>
      <p:sp>
        <p:nvSpPr>
          <p:cNvPr id="5" name="Sisällön paikkamerkki 4">
            <a:extLst>
              <a:ext uri="{FF2B5EF4-FFF2-40B4-BE49-F238E27FC236}">
                <a16:creationId xmlns:a16="http://schemas.microsoft.com/office/drawing/2014/main" id="{CB20FD71-5D3A-FB21-400A-FF4D44EB9CDB}"/>
              </a:ext>
            </a:extLst>
          </p:cNvPr>
          <p:cNvSpPr>
            <a:spLocks noGrp="1"/>
          </p:cNvSpPr>
          <p:nvPr>
            <p:ph sz="half" idx="2"/>
          </p:nvPr>
        </p:nvSpPr>
        <p:spPr>
          <a:xfrm>
            <a:off x="6168008" y="1179860"/>
            <a:ext cx="5375275" cy="4948014"/>
          </a:xfrm>
        </p:spPr>
        <p:txBody>
          <a:bodyPr/>
          <a:lstStyle/>
          <a:p>
            <a:r>
              <a:rPr lang="fi-FI" sz="1600" b="1" dirty="0"/>
              <a:t>Mitkä asiat haastoivat?</a:t>
            </a:r>
          </a:p>
          <a:p>
            <a:pPr lvl="1">
              <a:buFont typeface="Courier New" panose="020B0604020202020204" pitchFamily="34" charset="0"/>
              <a:buChar char="o"/>
            </a:pPr>
            <a:r>
              <a:rPr lang="fi-FI" sz="1600" i="1" dirty="0">
                <a:cs typeface="Arial"/>
              </a:rPr>
              <a:t>Teknologia on oma kokonaisuus, jonka suuruus yllätti. Vaikka asiakastyössä on eri ohjelmia käytössä, jokainen uusi ohjelma on uusi käyttöönotto, joka vaatii myös erillistä kehittämistä.</a:t>
            </a:r>
          </a:p>
          <a:p>
            <a:pPr lvl="2">
              <a:buFont typeface="Courier New" panose="020B0604020202020204" pitchFamily="34" charset="0"/>
              <a:buChar char="o"/>
            </a:pPr>
            <a:r>
              <a:rPr lang="fi-FI" i="1" dirty="0">
                <a:cs typeface="Arial"/>
              </a:rPr>
              <a:t>Avainhenkilöiden tunnistaminen organisaatiossa</a:t>
            </a:r>
          </a:p>
          <a:p>
            <a:pPr lvl="2">
              <a:buFont typeface="Courier New" panose="020B0604020202020204" pitchFamily="34" charset="0"/>
              <a:buChar char="o"/>
            </a:pPr>
            <a:r>
              <a:rPr lang="fi-FI" i="1" dirty="0">
                <a:cs typeface="Arial"/>
              </a:rPr>
              <a:t>Kehittämisen tarpeet ohjelmistossa</a:t>
            </a:r>
          </a:p>
          <a:p>
            <a:pPr lvl="2">
              <a:buFont typeface="Courier New" panose="020B0604020202020204" pitchFamily="34" charset="0"/>
              <a:buChar char="o"/>
            </a:pPr>
            <a:r>
              <a:rPr lang="fi-FI" i="1" dirty="0">
                <a:cs typeface="Arial"/>
              </a:rPr>
              <a:t>Ohjelmien väliset integraatiot (Apotti, </a:t>
            </a:r>
            <a:r>
              <a:rPr lang="fi-FI" i="1" dirty="0" err="1">
                <a:cs typeface="Arial"/>
              </a:rPr>
              <a:t>PowerBI</a:t>
            </a:r>
            <a:r>
              <a:rPr lang="fi-FI" i="1" dirty="0">
                <a:cs typeface="Arial"/>
              </a:rPr>
              <a:t>)</a:t>
            </a:r>
          </a:p>
          <a:p>
            <a:pPr lvl="1">
              <a:buFont typeface="Wingdings" panose="05000000000000000000" pitchFamily="2" charset="2"/>
              <a:buChar char="à"/>
            </a:pPr>
            <a:r>
              <a:rPr lang="fi-FI" sz="1600" i="1" dirty="0">
                <a:cs typeface="Arial"/>
                <a:sym typeface="Wingdings" panose="05000000000000000000" pitchFamily="2" charset="2"/>
              </a:rPr>
              <a:t>pystytty jakamaan tietoa muille alueille</a:t>
            </a:r>
          </a:p>
          <a:p>
            <a:pPr marL="231775" lvl="1" indent="0">
              <a:buNone/>
            </a:pPr>
            <a:endParaRPr lang="fi-FI" sz="1600" dirty="0">
              <a:cs typeface="Arial"/>
              <a:sym typeface="Wingdings" panose="05000000000000000000" pitchFamily="2" charset="2"/>
            </a:endParaRPr>
          </a:p>
          <a:p>
            <a:pPr lvl="1">
              <a:buFont typeface="Courier New" panose="02070309020205020404" pitchFamily="49" charset="0"/>
              <a:buChar char="o"/>
            </a:pPr>
            <a:r>
              <a:rPr lang="fi-FI" sz="1600" dirty="0">
                <a:cs typeface="Arial"/>
                <a:sym typeface="Wingdings" panose="05000000000000000000" pitchFamily="2" charset="2"/>
              </a:rPr>
              <a:t>Mittaamisen tarpeellisuuden kyseenalaistaminen sosiaalihuollon palveluissa</a:t>
            </a:r>
          </a:p>
          <a:p>
            <a:pPr lvl="2">
              <a:buFont typeface="Courier New" panose="02070309020205020404" pitchFamily="49" charset="0"/>
              <a:buChar char="o"/>
            </a:pPr>
            <a:r>
              <a:rPr lang="fi-FI" dirty="0">
                <a:cs typeface="Arial"/>
                <a:sym typeface="Wingdings" panose="05000000000000000000" pitchFamily="2" charset="2"/>
              </a:rPr>
              <a:t>Sosiaalihuollossa ei vahvaa perinnettä mittarien käytöstä asiakastyössä joten palautetietoisuuden lisäksi on ollut tärkeä perustella palvelujen vaikuttavuuden seuraamista</a:t>
            </a:r>
            <a:endParaRPr lang="fi-FI" dirty="0">
              <a:cs typeface="Arial"/>
            </a:endParaRPr>
          </a:p>
          <a:p>
            <a:pPr marL="231775" lvl="1" indent="0">
              <a:buNone/>
            </a:pPr>
            <a:endParaRPr lang="fi-FI" sz="1600" i="1" dirty="0">
              <a:cs typeface="Arial"/>
            </a:endParaRPr>
          </a:p>
        </p:txBody>
      </p:sp>
      <p:pic>
        <p:nvPicPr>
          <p:cNvPr id="7" name="Picture 125">
            <a:extLst>
              <a:ext uri="{FF2B5EF4-FFF2-40B4-BE49-F238E27FC236}">
                <a16:creationId xmlns:a16="http://schemas.microsoft.com/office/drawing/2014/main" id="{B03BCEEC-23E4-F241-AC3F-749AF8992A7A}"/>
              </a:ext>
              <a:ext uri="{C183D7F6-B498-43B3-948B-1728B52AA6E4}">
                <adec:decorative xmlns:adec="http://schemas.microsoft.com/office/drawing/2017/decorative" val="1"/>
              </a:ext>
            </a:extLst>
          </p:cNvPr>
          <p:cNvPicPr>
            <a:picLocks noChangeAspect="1"/>
          </p:cNvPicPr>
          <p:nvPr/>
        </p:nvPicPr>
        <p:blipFill>
          <a:blip r:embed="rId2"/>
          <a:stretch>
            <a:fillRect/>
          </a:stretch>
        </p:blipFill>
        <p:spPr>
          <a:xfrm>
            <a:off x="10181329" y="5395895"/>
            <a:ext cx="1730782" cy="1362531"/>
          </a:xfrm>
          <a:prstGeom prst="rect">
            <a:avLst/>
          </a:prstGeom>
        </p:spPr>
      </p:pic>
      <p:pic>
        <p:nvPicPr>
          <p:cNvPr id="4" name="Kuva 3">
            <a:extLst>
              <a:ext uri="{FF2B5EF4-FFF2-40B4-BE49-F238E27FC236}">
                <a16:creationId xmlns:a16="http://schemas.microsoft.com/office/drawing/2014/main" id="{D37E33F6-83E0-6EA5-273D-49897E52B7FC}"/>
              </a:ext>
              <a:ext uri="{C183D7F6-B498-43B3-948B-1728B52AA6E4}">
                <adec:decorative xmlns:adec="http://schemas.microsoft.com/office/drawing/2017/decorative" val="1"/>
              </a:ext>
            </a:extLst>
          </p:cNvPr>
          <p:cNvPicPr>
            <a:picLocks noChangeAspect="1"/>
          </p:cNvPicPr>
          <p:nvPr/>
        </p:nvPicPr>
        <p:blipFill>
          <a:blip r:embed="rId3"/>
          <a:stretch>
            <a:fillRect/>
          </a:stretch>
        </p:blipFill>
        <p:spPr>
          <a:xfrm>
            <a:off x="9007029" y="6141372"/>
            <a:ext cx="1048603" cy="603556"/>
          </a:xfrm>
          <a:prstGeom prst="rect">
            <a:avLst/>
          </a:prstGeom>
        </p:spPr>
      </p:pic>
      <p:pic>
        <p:nvPicPr>
          <p:cNvPr id="6" name="Picture 3">
            <a:extLst>
              <a:ext uri="{FF2B5EF4-FFF2-40B4-BE49-F238E27FC236}">
                <a16:creationId xmlns:a16="http://schemas.microsoft.com/office/drawing/2014/main" id="{2165C844-DD2F-3CA6-D5A5-60034D667175}"/>
              </a:ext>
              <a:ext uri="{C183D7F6-B498-43B3-948B-1728B52AA6E4}">
                <adec:decorative xmlns:adec="http://schemas.microsoft.com/office/drawing/2017/decorative" val="1"/>
              </a:ext>
            </a:extLst>
          </p:cNvPr>
          <p:cNvPicPr>
            <a:picLocks noChangeAspect="1"/>
          </p:cNvPicPr>
          <p:nvPr/>
        </p:nvPicPr>
        <p:blipFill>
          <a:blip r:embed="rId4"/>
          <a:stretch>
            <a:fillRect/>
          </a:stretch>
        </p:blipFill>
        <p:spPr>
          <a:xfrm>
            <a:off x="10598688" y="114144"/>
            <a:ext cx="1282333" cy="1169186"/>
          </a:xfrm>
          <a:prstGeom prst="rect">
            <a:avLst/>
          </a:prstGeom>
        </p:spPr>
      </p:pic>
    </p:spTree>
    <p:extLst>
      <p:ext uri="{BB962C8B-B14F-4D97-AF65-F5344CB8AC3E}">
        <p14:creationId xmlns:p14="http://schemas.microsoft.com/office/powerpoint/2010/main" val="206755356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88C9D1D-3C3E-85AB-4C55-DF0B3CCF50D7}"/>
              </a:ext>
            </a:extLst>
          </p:cNvPr>
          <p:cNvSpPr>
            <a:spLocks noGrp="1"/>
          </p:cNvSpPr>
          <p:nvPr>
            <p:ph type="title"/>
          </p:nvPr>
        </p:nvSpPr>
        <p:spPr/>
        <p:txBody>
          <a:bodyPr/>
          <a:lstStyle/>
          <a:p>
            <a:r>
              <a:rPr lang="en-US" sz="3200" dirty="0"/>
              <a:t>“</a:t>
            </a:r>
            <a:r>
              <a:rPr lang="en-US" sz="3200"/>
              <a:t>Pystyn</a:t>
            </a:r>
            <a:r>
              <a:rPr lang="en-US" sz="3200" dirty="0"/>
              <a:t> </a:t>
            </a:r>
            <a:r>
              <a:rPr lang="en-US" sz="3200"/>
              <a:t>helposti</a:t>
            </a:r>
            <a:r>
              <a:rPr lang="en-US" sz="3200" dirty="0"/>
              <a:t> </a:t>
            </a:r>
            <a:r>
              <a:rPr lang="en-US" sz="3200"/>
              <a:t>integroimaan</a:t>
            </a:r>
            <a:r>
              <a:rPr lang="en-US" sz="3200" dirty="0"/>
              <a:t> </a:t>
            </a:r>
            <a:r>
              <a:rPr lang="en-US" sz="3200"/>
              <a:t>menetelmän</a:t>
            </a:r>
            <a:r>
              <a:rPr lang="en-US" sz="3200" dirty="0"/>
              <a:t> </a:t>
            </a:r>
            <a:r>
              <a:rPr lang="en-US" sz="3200"/>
              <a:t>omaan</a:t>
            </a:r>
            <a:r>
              <a:rPr lang="en-US" sz="3200" dirty="0"/>
              <a:t> </a:t>
            </a:r>
            <a:r>
              <a:rPr lang="en-US" sz="3200"/>
              <a:t>työhöni</a:t>
            </a:r>
            <a:r>
              <a:rPr lang="en-US" sz="3200" dirty="0"/>
              <a:t>”</a:t>
            </a:r>
            <a:endParaRPr lang="fi-FI" sz="3200" dirty="0"/>
          </a:p>
        </p:txBody>
      </p:sp>
      <p:sp>
        <p:nvSpPr>
          <p:cNvPr id="3" name="Tekstin paikkamerkki 2">
            <a:extLst>
              <a:ext uri="{FF2B5EF4-FFF2-40B4-BE49-F238E27FC236}">
                <a16:creationId xmlns:a16="http://schemas.microsoft.com/office/drawing/2014/main" id="{ED890067-D190-8AE8-9D04-F8180E797D93}"/>
              </a:ext>
            </a:extLst>
          </p:cNvPr>
          <p:cNvSpPr>
            <a:spLocks noGrp="1"/>
          </p:cNvSpPr>
          <p:nvPr>
            <p:ph type="body" sz="quarter" idx="17"/>
          </p:nvPr>
        </p:nvSpPr>
        <p:spPr>
          <a:xfrm>
            <a:off x="539750" y="1556792"/>
            <a:ext cx="9559925" cy="468312"/>
          </a:xfrm>
        </p:spPr>
        <p:txBody>
          <a:bodyPr/>
          <a:lstStyle/>
          <a:p>
            <a:r>
              <a:rPr lang="fi-FI" sz="2000" dirty="0"/>
              <a:t>Ote </a:t>
            </a:r>
            <a:r>
              <a:rPr lang="fi-FI" sz="2000" dirty="0" err="1"/>
              <a:t>Nomad</a:t>
            </a:r>
            <a:r>
              <a:rPr lang="fi-FI" sz="2000" dirty="0"/>
              <a:t>-jalkauttamiskyselystä, jolla on seurattu jalkauttamisen edistymistä</a:t>
            </a:r>
          </a:p>
        </p:txBody>
      </p:sp>
      <p:pic>
        <p:nvPicPr>
          <p:cNvPr id="12" name="Sisällön paikkamerkki 11" descr="Kuva, joka sisältää kaavion. Kaaviossa näkyy työntekijöiden vastauksia otsikossa lukevaan väittämään. Vastauskategoriat ovat &quot;En ole vielä aloittanut käyttöä&quot;; &quot;Alle puoli vuotta&quot;; &quot;Yli puoli vuotta mutta alle vuoden&quot;; &quot;Yli vuoden mutta alle 2 vuotta&quot;; &quot;Yli 2 vuotta&quot;. Vastaukset ovat asteikolla 1-5 - kasvava numero kuva kasvavaa yhdenmielisyyttä väittämän kanssa.  Kaaviossa näkyy, että kokemus, että työntekijä pystyy helposti integroimaan menetelmän omaan työhön kasvaa sen mukaan, miten pitkään työotetta on käyttänyt.">
            <a:extLst>
              <a:ext uri="{FF2B5EF4-FFF2-40B4-BE49-F238E27FC236}">
                <a16:creationId xmlns:a16="http://schemas.microsoft.com/office/drawing/2014/main" id="{3BFA4C7D-8ECD-CDC6-59DB-7A3AE1FF9168}"/>
              </a:ext>
            </a:extLst>
          </p:cNvPr>
          <p:cNvPicPr>
            <a:picLocks noGrp="1" noChangeAspect="1"/>
          </p:cNvPicPr>
          <p:nvPr>
            <p:ph idx="1"/>
          </p:nvPr>
        </p:nvPicPr>
        <p:blipFill>
          <a:blip r:embed="rId2"/>
          <a:stretch>
            <a:fillRect/>
          </a:stretch>
        </p:blipFill>
        <p:spPr>
          <a:xfrm>
            <a:off x="2577404" y="2521234"/>
            <a:ext cx="7767068" cy="3942488"/>
          </a:xfrm>
        </p:spPr>
      </p:pic>
      <p:sp>
        <p:nvSpPr>
          <p:cNvPr id="7" name="Tekstiruutu 6">
            <a:extLst>
              <a:ext uri="{FF2B5EF4-FFF2-40B4-BE49-F238E27FC236}">
                <a16:creationId xmlns:a16="http://schemas.microsoft.com/office/drawing/2014/main" id="{5B9ED146-13DD-8121-60B9-0BC6D54CBE28}"/>
              </a:ext>
            </a:extLst>
          </p:cNvPr>
          <p:cNvSpPr txBox="1"/>
          <p:nvPr/>
        </p:nvSpPr>
        <p:spPr>
          <a:xfrm>
            <a:off x="407368" y="2852936"/>
            <a:ext cx="3960440" cy="3168352"/>
          </a:xfrm>
          <a:prstGeom prst="rect">
            <a:avLst/>
          </a:prstGeom>
          <a:solidFill>
            <a:schemeClr val="bg1"/>
          </a:solidFill>
        </p:spPr>
        <p:txBody>
          <a:bodyPr wrap="square" lIns="0" tIns="0" rIns="108000" bIns="0" rtlCol="0">
            <a:noAutofit/>
          </a:bodyPr>
          <a:lstStyle/>
          <a:p>
            <a:pPr algn="r">
              <a:lnSpc>
                <a:spcPts val="2600"/>
              </a:lnSpc>
            </a:pPr>
            <a:r>
              <a:rPr lang="fi-FI" sz="2000" dirty="0"/>
              <a:t>Yli 2 vuotta</a:t>
            </a:r>
          </a:p>
          <a:p>
            <a:pPr algn="r">
              <a:lnSpc>
                <a:spcPts val="2600"/>
              </a:lnSpc>
            </a:pPr>
            <a:endParaRPr lang="fi-FI" sz="2000" dirty="0"/>
          </a:p>
          <a:p>
            <a:pPr algn="r">
              <a:lnSpc>
                <a:spcPts val="2600"/>
              </a:lnSpc>
            </a:pPr>
            <a:r>
              <a:rPr lang="fi-FI" sz="2000" dirty="0"/>
              <a:t>Yli vuoden mutta alle 2 vuotta</a:t>
            </a:r>
          </a:p>
          <a:p>
            <a:pPr algn="r">
              <a:lnSpc>
                <a:spcPts val="2600"/>
              </a:lnSpc>
            </a:pPr>
            <a:endParaRPr lang="fi-FI" sz="2000" dirty="0"/>
          </a:p>
          <a:p>
            <a:pPr algn="r">
              <a:lnSpc>
                <a:spcPts val="2600"/>
              </a:lnSpc>
            </a:pPr>
            <a:r>
              <a:rPr lang="fi-FI" sz="2000" dirty="0"/>
              <a:t>Yli puoli vuotta mutta alle vuoden</a:t>
            </a:r>
          </a:p>
          <a:p>
            <a:pPr algn="r">
              <a:lnSpc>
                <a:spcPts val="2600"/>
              </a:lnSpc>
            </a:pPr>
            <a:endParaRPr lang="fi-FI" sz="2000" dirty="0"/>
          </a:p>
          <a:p>
            <a:pPr algn="r">
              <a:lnSpc>
                <a:spcPts val="2600"/>
              </a:lnSpc>
            </a:pPr>
            <a:r>
              <a:rPr lang="fi-FI" sz="2000" dirty="0"/>
              <a:t>Alle puoli vuotta</a:t>
            </a:r>
          </a:p>
          <a:p>
            <a:pPr algn="r">
              <a:lnSpc>
                <a:spcPts val="2600"/>
              </a:lnSpc>
            </a:pPr>
            <a:endParaRPr lang="fi-FI" sz="2000" dirty="0"/>
          </a:p>
          <a:p>
            <a:pPr algn="r">
              <a:lnSpc>
                <a:spcPts val="2600"/>
              </a:lnSpc>
            </a:pPr>
            <a:r>
              <a:rPr lang="fi-FI" sz="2000" dirty="0"/>
              <a:t>En ole vielä aloittanut käyttöä</a:t>
            </a:r>
          </a:p>
        </p:txBody>
      </p:sp>
      <p:pic>
        <p:nvPicPr>
          <p:cNvPr id="4" name="Picture 47">
            <a:extLst>
              <a:ext uri="{FF2B5EF4-FFF2-40B4-BE49-F238E27FC236}">
                <a16:creationId xmlns:a16="http://schemas.microsoft.com/office/drawing/2014/main" id="{C664DDE3-8895-2FFC-0B90-E5BE21B4F56E}"/>
              </a:ext>
              <a:ext uri="{C183D7F6-B498-43B3-948B-1728B52AA6E4}">
                <adec:decorative xmlns:adec="http://schemas.microsoft.com/office/drawing/2017/decorative" val="1"/>
              </a:ext>
            </a:extLst>
          </p:cNvPr>
          <p:cNvPicPr>
            <a:picLocks noChangeAspect="1"/>
          </p:cNvPicPr>
          <p:nvPr/>
        </p:nvPicPr>
        <p:blipFill>
          <a:blip r:embed="rId3"/>
          <a:stretch>
            <a:fillRect/>
          </a:stretch>
        </p:blipFill>
        <p:spPr>
          <a:xfrm>
            <a:off x="10364379" y="4581128"/>
            <a:ext cx="1638368" cy="2097112"/>
          </a:xfrm>
          <a:prstGeom prst="rect">
            <a:avLst/>
          </a:prstGeom>
        </p:spPr>
      </p:pic>
    </p:spTree>
    <p:extLst>
      <p:ext uri="{BB962C8B-B14F-4D97-AF65-F5344CB8AC3E}">
        <p14:creationId xmlns:p14="http://schemas.microsoft.com/office/powerpoint/2010/main" val="1876901552"/>
      </p:ext>
    </p:extLst>
  </p:cSld>
  <p:clrMapOvr>
    <a:masterClrMapping/>
  </p:clrMapOvr>
</p:sld>
</file>

<file path=ppt/theme/theme1.xml><?xml version="1.0" encoding="utf-8"?>
<a:theme xmlns:a="http://schemas.openxmlformats.org/drawingml/2006/main" name="Helsinki Sumu">
  <a:themeElements>
    <a:clrScheme name="Helsinki2025">
      <a:dk1>
        <a:srgbClr val="000000"/>
      </a:dk1>
      <a:lt1>
        <a:srgbClr val="FFFFFF"/>
      </a:lt1>
      <a:dk2>
        <a:srgbClr val="0000BF"/>
      </a:dk2>
      <a:lt2>
        <a:srgbClr val="9FC9EB"/>
      </a:lt2>
      <a:accent1>
        <a:srgbClr val="0072C6"/>
      </a:accent1>
      <a:accent2>
        <a:srgbClr val="FFE977"/>
      </a:accent2>
      <a:accent3>
        <a:srgbClr val="008741"/>
      </a:accent3>
      <a:accent4>
        <a:srgbClr val="F5A3C7"/>
      </a:accent4>
      <a:accent5>
        <a:srgbClr val="FD4F00"/>
      </a:accent5>
      <a:accent6>
        <a:srgbClr val="00D7A7"/>
      </a:accent6>
      <a:hlink>
        <a:srgbClr val="0000BF"/>
      </a:hlink>
      <a:folHlink>
        <a:srgbClr val="000000"/>
      </a:folHlink>
    </a:clrScheme>
    <a:fontScheme name="Hki 2025">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w="12700">
          <a:noFill/>
        </a:ln>
      </a:spPr>
      <a:bodyPr wrap="square" lIns="0" tIns="0" rIns="0" bIns="0" rtlCol="0" anchor="ctr">
        <a:noAutofit/>
      </a:bodyPr>
      <a:lstStyle>
        <a:defPPr algn="ctr">
          <a:defRPr sz="1400" b="1" dirty="0">
            <a:solidFill>
              <a:schemeClr val="bg1"/>
            </a:solidFill>
          </a:defRPr>
        </a:defPPr>
      </a:lstStyle>
      <a:style>
        <a:lnRef idx="2">
          <a:schemeClr val="dk1"/>
        </a:lnRef>
        <a:fillRef idx="1">
          <a:schemeClr val="lt1"/>
        </a:fillRef>
        <a:effectRef idx="0">
          <a:schemeClr val="dk1"/>
        </a:effectRef>
        <a:fontRef idx="minor">
          <a:schemeClr val="dk1"/>
        </a:fontRef>
      </a:style>
    </a:spDef>
    <a:lnDef>
      <a:spPr>
        <a:ln w="63500"/>
      </a:spPr>
      <a:bodyPr/>
      <a:lstStyle/>
      <a:style>
        <a:lnRef idx="2">
          <a:schemeClr val="accent1"/>
        </a:lnRef>
        <a:fillRef idx="0">
          <a:schemeClr val="accent1"/>
        </a:fillRef>
        <a:effectRef idx="1">
          <a:schemeClr val="accent1"/>
        </a:effectRef>
        <a:fontRef idx="minor">
          <a:schemeClr val="tx1"/>
        </a:fontRef>
      </a:style>
    </a:lnDef>
    <a:txDef>
      <a:spPr>
        <a:noFill/>
      </a:spPr>
      <a:bodyPr wrap="square" lIns="0" tIns="0" rIns="0" bIns="0" rtlCol="0">
        <a:noAutofit/>
      </a:bodyPr>
      <a:lstStyle>
        <a:defPPr algn="l">
          <a:defRPr dirty="0"/>
        </a:defPPr>
      </a:lstStyle>
    </a:txDef>
  </a:objectDefaults>
  <a:extraClrSchemeLst/>
  <a:extLst>
    <a:ext uri="{05A4C25C-085E-4340-85A3-A5531E510DB2}">
      <thm15:themeFamily xmlns:thm15="http://schemas.microsoft.com/office/thememl/2012/main" name="Esitys3" id="{068E0A16-0296-49E1-A379-CB62011EFAEE}" vid="{D396734D-DB5C-4960-AE77-8712F599A116}"/>
    </a:ext>
  </a:extLst>
</a:theme>
</file>

<file path=ppt/theme/theme10.xml><?xml version="1.0" encoding="utf-8"?>
<a:theme xmlns:a="http://schemas.openxmlformats.org/drawingml/2006/main" name="7_Office Theme">
  <a:themeElements>
    <a:clrScheme name="ThemeBMC">
      <a:dk1>
        <a:srgbClr val="000000"/>
      </a:dk1>
      <a:lt1>
        <a:srgbClr val="FFFFFF"/>
      </a:lt1>
      <a:dk2>
        <a:srgbClr val="1F497D"/>
      </a:dk2>
      <a:lt2>
        <a:srgbClr val="EEECE1"/>
      </a:lt2>
      <a:accent1>
        <a:srgbClr val="0779B7"/>
      </a:accent1>
      <a:accent2>
        <a:srgbClr val="019ADD"/>
      </a:accent2>
      <a:accent3>
        <a:srgbClr val="6BC2ED"/>
      </a:accent3>
      <a:accent4>
        <a:srgbClr val="A7CCDF"/>
      </a:accent4>
      <a:accent5>
        <a:srgbClr val="595959"/>
      </a:accent5>
      <a:accent6>
        <a:srgbClr val="3F3F3F"/>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Office-teema">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12.xml><?xml version="1.0" encoding="utf-8"?>
<a:theme xmlns:a="http://schemas.openxmlformats.org/drawingml/2006/main" name="Office-teema">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2.xml><?xml version="1.0" encoding="utf-8"?>
<a:theme xmlns:a="http://schemas.openxmlformats.org/drawingml/2006/main" name="Helsinki Bussi">
  <a:themeElements>
    <a:clrScheme name="Helsinki2025">
      <a:dk1>
        <a:srgbClr val="000000"/>
      </a:dk1>
      <a:lt1>
        <a:srgbClr val="FFFFFF"/>
      </a:lt1>
      <a:dk2>
        <a:srgbClr val="0000BF"/>
      </a:dk2>
      <a:lt2>
        <a:srgbClr val="9FC9EB"/>
      </a:lt2>
      <a:accent1>
        <a:srgbClr val="0072C6"/>
      </a:accent1>
      <a:accent2>
        <a:srgbClr val="FFE977"/>
      </a:accent2>
      <a:accent3>
        <a:srgbClr val="008741"/>
      </a:accent3>
      <a:accent4>
        <a:srgbClr val="F5A3C7"/>
      </a:accent4>
      <a:accent5>
        <a:srgbClr val="FD4F00"/>
      </a:accent5>
      <a:accent6>
        <a:srgbClr val="00D7A7"/>
      </a:accent6>
      <a:hlink>
        <a:srgbClr val="0000BF"/>
      </a:hlink>
      <a:folHlink>
        <a:srgbClr val="000000"/>
      </a:folHlink>
    </a:clrScheme>
    <a:fontScheme name="Hki 2025">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w="12700">
          <a:noFill/>
        </a:ln>
      </a:spPr>
      <a:bodyPr wrap="square" lIns="0" tIns="0" rIns="0" bIns="0" rtlCol="0" anchor="ctr">
        <a:noAutofit/>
      </a:bodyPr>
      <a:lstStyle>
        <a:defPPr algn="ctr">
          <a:defRPr sz="1400" b="1" dirty="0">
            <a:solidFill>
              <a:schemeClr val="bg1"/>
            </a:solidFill>
          </a:defRPr>
        </a:defPPr>
      </a:lstStyle>
      <a:style>
        <a:lnRef idx="2">
          <a:schemeClr val="dk1"/>
        </a:lnRef>
        <a:fillRef idx="1">
          <a:schemeClr val="lt1"/>
        </a:fillRef>
        <a:effectRef idx="0">
          <a:schemeClr val="dk1"/>
        </a:effectRef>
        <a:fontRef idx="minor">
          <a:schemeClr val="dk1"/>
        </a:fontRef>
      </a:style>
    </a:spDef>
    <a:lnDef>
      <a:spPr>
        <a:ln w="63500"/>
      </a:spPr>
      <a:bodyPr/>
      <a:lstStyle/>
      <a:style>
        <a:lnRef idx="2">
          <a:schemeClr val="accent1"/>
        </a:lnRef>
        <a:fillRef idx="0">
          <a:schemeClr val="accent1"/>
        </a:fillRef>
        <a:effectRef idx="1">
          <a:schemeClr val="accent1"/>
        </a:effectRef>
        <a:fontRef idx="minor">
          <a:schemeClr val="tx1"/>
        </a:fontRef>
      </a:style>
    </a:lnDef>
    <a:txDef>
      <a:spPr>
        <a:noFill/>
      </a:spPr>
      <a:bodyPr wrap="square" lIns="0" tIns="0" rIns="0" bIns="0" rtlCol="0">
        <a:noAutofit/>
      </a:bodyPr>
      <a:lstStyle>
        <a:defPPr algn="l">
          <a:defRPr dirty="0"/>
        </a:defPPr>
      </a:lstStyle>
    </a:txDef>
  </a:objectDefaults>
  <a:extraClrSchemeLst/>
  <a:extLst>
    <a:ext uri="{05A4C25C-085E-4340-85A3-A5531E510DB2}">
      <thm15:themeFamily xmlns:thm15="http://schemas.microsoft.com/office/thememl/2012/main" name="Esitys3" id="{068E0A16-0296-49E1-A379-CB62011EFAEE}" vid="{50F8362E-F449-4F67-877E-1D27EDB840B3}"/>
    </a:ext>
  </a:extLst>
</a:theme>
</file>

<file path=ppt/theme/theme3.xml><?xml version="1.0" encoding="utf-8"?>
<a:theme xmlns:a="http://schemas.openxmlformats.org/drawingml/2006/main" name="Helsinki Suomenlinna">
  <a:themeElements>
    <a:clrScheme name="Helsinki2025">
      <a:dk1>
        <a:srgbClr val="000000"/>
      </a:dk1>
      <a:lt1>
        <a:srgbClr val="FFFFFF"/>
      </a:lt1>
      <a:dk2>
        <a:srgbClr val="0000BF"/>
      </a:dk2>
      <a:lt2>
        <a:srgbClr val="9FC9EB"/>
      </a:lt2>
      <a:accent1>
        <a:srgbClr val="0072C6"/>
      </a:accent1>
      <a:accent2>
        <a:srgbClr val="FFE977"/>
      </a:accent2>
      <a:accent3>
        <a:srgbClr val="008741"/>
      </a:accent3>
      <a:accent4>
        <a:srgbClr val="F5A3C7"/>
      </a:accent4>
      <a:accent5>
        <a:srgbClr val="FD4F00"/>
      </a:accent5>
      <a:accent6>
        <a:srgbClr val="00D7A7"/>
      </a:accent6>
      <a:hlink>
        <a:srgbClr val="0000BF"/>
      </a:hlink>
      <a:folHlink>
        <a:srgbClr val="000000"/>
      </a:folHlink>
    </a:clrScheme>
    <a:fontScheme name="Hki 2025">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w="12700">
          <a:noFill/>
        </a:ln>
      </a:spPr>
      <a:bodyPr wrap="square" lIns="0" tIns="0" rIns="0" bIns="0" rtlCol="0" anchor="ctr">
        <a:noAutofit/>
      </a:bodyPr>
      <a:lstStyle>
        <a:defPPr algn="ctr">
          <a:defRPr sz="1400" b="1" dirty="0">
            <a:solidFill>
              <a:schemeClr val="bg1"/>
            </a:solidFill>
          </a:defRPr>
        </a:defPPr>
      </a:lstStyle>
      <a:style>
        <a:lnRef idx="2">
          <a:schemeClr val="dk1"/>
        </a:lnRef>
        <a:fillRef idx="1">
          <a:schemeClr val="lt1"/>
        </a:fillRef>
        <a:effectRef idx="0">
          <a:schemeClr val="dk1"/>
        </a:effectRef>
        <a:fontRef idx="minor">
          <a:schemeClr val="dk1"/>
        </a:fontRef>
      </a:style>
    </a:spDef>
    <a:lnDef>
      <a:spPr>
        <a:ln w="63500"/>
      </a:spPr>
      <a:bodyPr/>
      <a:lstStyle/>
      <a:style>
        <a:lnRef idx="2">
          <a:schemeClr val="accent1"/>
        </a:lnRef>
        <a:fillRef idx="0">
          <a:schemeClr val="accent1"/>
        </a:fillRef>
        <a:effectRef idx="1">
          <a:schemeClr val="accent1"/>
        </a:effectRef>
        <a:fontRef idx="minor">
          <a:schemeClr val="tx1"/>
        </a:fontRef>
      </a:style>
    </a:lnDef>
    <a:txDef>
      <a:spPr>
        <a:noFill/>
      </a:spPr>
      <a:bodyPr wrap="square" lIns="0" tIns="0" rIns="0" bIns="0" rtlCol="0">
        <a:noAutofit/>
      </a:bodyPr>
      <a:lstStyle>
        <a:defPPr algn="l">
          <a:defRPr dirty="0"/>
        </a:defPPr>
      </a:lstStyle>
    </a:txDef>
  </a:objectDefaults>
  <a:extraClrSchemeLst/>
  <a:extLst>
    <a:ext uri="{05A4C25C-085E-4340-85A3-A5531E510DB2}">
      <thm15:themeFamily xmlns:thm15="http://schemas.microsoft.com/office/thememl/2012/main" name="Esitys3" id="{068E0A16-0296-49E1-A379-CB62011EFAEE}" vid="{1F2343A2-8AC9-4ECF-AF28-B06BC176DF51}"/>
    </a:ext>
  </a:extLst>
</a:theme>
</file>

<file path=ppt/theme/theme4.xml><?xml version="1.0" encoding="utf-8"?>
<a:theme xmlns:a="http://schemas.openxmlformats.org/drawingml/2006/main" name="Helsinki Vaakuna">
  <a:themeElements>
    <a:clrScheme name="Helsinki2025">
      <a:dk1>
        <a:srgbClr val="000000"/>
      </a:dk1>
      <a:lt1>
        <a:srgbClr val="FFFFFF"/>
      </a:lt1>
      <a:dk2>
        <a:srgbClr val="0000BF"/>
      </a:dk2>
      <a:lt2>
        <a:srgbClr val="9FC9EB"/>
      </a:lt2>
      <a:accent1>
        <a:srgbClr val="0072C6"/>
      </a:accent1>
      <a:accent2>
        <a:srgbClr val="FFE977"/>
      </a:accent2>
      <a:accent3>
        <a:srgbClr val="008741"/>
      </a:accent3>
      <a:accent4>
        <a:srgbClr val="F5A3C7"/>
      </a:accent4>
      <a:accent5>
        <a:srgbClr val="FD4F00"/>
      </a:accent5>
      <a:accent6>
        <a:srgbClr val="00D7A7"/>
      </a:accent6>
      <a:hlink>
        <a:srgbClr val="0000BF"/>
      </a:hlink>
      <a:folHlink>
        <a:srgbClr val="000000"/>
      </a:folHlink>
    </a:clrScheme>
    <a:fontScheme name="Hki 2025">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w="12700">
          <a:noFill/>
        </a:ln>
      </a:spPr>
      <a:bodyPr wrap="square" lIns="0" tIns="0" rIns="0" bIns="0" rtlCol="0" anchor="ctr">
        <a:noAutofit/>
      </a:bodyPr>
      <a:lstStyle>
        <a:defPPr algn="ctr">
          <a:defRPr sz="1400" b="1" dirty="0">
            <a:solidFill>
              <a:schemeClr val="bg1"/>
            </a:solidFill>
          </a:defRPr>
        </a:defPPr>
      </a:lstStyle>
      <a:style>
        <a:lnRef idx="2">
          <a:schemeClr val="dk1"/>
        </a:lnRef>
        <a:fillRef idx="1">
          <a:schemeClr val="lt1"/>
        </a:fillRef>
        <a:effectRef idx="0">
          <a:schemeClr val="dk1"/>
        </a:effectRef>
        <a:fontRef idx="minor">
          <a:schemeClr val="dk1"/>
        </a:fontRef>
      </a:style>
    </a:spDef>
    <a:lnDef>
      <a:spPr>
        <a:ln w="63500"/>
      </a:spPr>
      <a:bodyPr/>
      <a:lstStyle/>
      <a:style>
        <a:lnRef idx="2">
          <a:schemeClr val="accent1"/>
        </a:lnRef>
        <a:fillRef idx="0">
          <a:schemeClr val="accent1"/>
        </a:fillRef>
        <a:effectRef idx="1">
          <a:schemeClr val="accent1"/>
        </a:effectRef>
        <a:fontRef idx="minor">
          <a:schemeClr val="tx1"/>
        </a:fontRef>
      </a:style>
    </a:lnDef>
    <a:txDef>
      <a:spPr>
        <a:noFill/>
      </a:spPr>
      <a:bodyPr wrap="square" lIns="0" tIns="0" rIns="0" bIns="0" rtlCol="0">
        <a:noAutofit/>
      </a:bodyPr>
      <a:lstStyle>
        <a:defPPr algn="l">
          <a:defRPr dirty="0"/>
        </a:defPPr>
      </a:lstStyle>
    </a:txDef>
  </a:objectDefaults>
  <a:extraClrSchemeLst/>
  <a:extLst>
    <a:ext uri="{05A4C25C-085E-4340-85A3-A5531E510DB2}">
      <thm15:themeFamily xmlns:thm15="http://schemas.microsoft.com/office/thememl/2012/main" name="Esitys3" id="{068E0A16-0296-49E1-A379-CB62011EFAEE}" vid="{1EA9B629-C3E7-45B7-8DC1-F96950C8485E}"/>
    </a:ext>
  </a:extLst>
</a:theme>
</file>

<file path=ppt/theme/theme5.xml><?xml version="1.0" encoding="utf-8"?>
<a:theme xmlns:a="http://schemas.openxmlformats.org/drawingml/2006/main" name="Helsinki Engel">
  <a:themeElements>
    <a:clrScheme name="Helsinki2025">
      <a:dk1>
        <a:srgbClr val="000000"/>
      </a:dk1>
      <a:lt1>
        <a:srgbClr val="FFFFFF"/>
      </a:lt1>
      <a:dk2>
        <a:srgbClr val="0000BF"/>
      </a:dk2>
      <a:lt2>
        <a:srgbClr val="9FC9EB"/>
      </a:lt2>
      <a:accent1>
        <a:srgbClr val="0072C6"/>
      </a:accent1>
      <a:accent2>
        <a:srgbClr val="FFE977"/>
      </a:accent2>
      <a:accent3>
        <a:srgbClr val="008741"/>
      </a:accent3>
      <a:accent4>
        <a:srgbClr val="F5A3C7"/>
      </a:accent4>
      <a:accent5>
        <a:srgbClr val="FD4F00"/>
      </a:accent5>
      <a:accent6>
        <a:srgbClr val="00D7A7"/>
      </a:accent6>
      <a:hlink>
        <a:srgbClr val="0000BF"/>
      </a:hlink>
      <a:folHlink>
        <a:srgbClr val="000000"/>
      </a:folHlink>
    </a:clrScheme>
    <a:fontScheme name="Hki 2025">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w="12700">
          <a:noFill/>
        </a:ln>
      </a:spPr>
      <a:bodyPr wrap="square" lIns="0" tIns="0" rIns="0" bIns="0" rtlCol="0" anchor="ctr">
        <a:noAutofit/>
      </a:bodyPr>
      <a:lstStyle>
        <a:defPPr algn="ctr">
          <a:defRPr sz="1400" b="1" dirty="0">
            <a:solidFill>
              <a:schemeClr val="bg1"/>
            </a:solidFill>
          </a:defRPr>
        </a:defPPr>
      </a:lstStyle>
      <a:style>
        <a:lnRef idx="2">
          <a:schemeClr val="dk1"/>
        </a:lnRef>
        <a:fillRef idx="1">
          <a:schemeClr val="lt1"/>
        </a:fillRef>
        <a:effectRef idx="0">
          <a:schemeClr val="dk1"/>
        </a:effectRef>
        <a:fontRef idx="minor">
          <a:schemeClr val="dk1"/>
        </a:fontRef>
      </a:style>
    </a:spDef>
    <a:lnDef>
      <a:spPr>
        <a:ln w="63500"/>
      </a:spPr>
      <a:bodyPr/>
      <a:lstStyle/>
      <a:style>
        <a:lnRef idx="2">
          <a:schemeClr val="accent1"/>
        </a:lnRef>
        <a:fillRef idx="0">
          <a:schemeClr val="accent1"/>
        </a:fillRef>
        <a:effectRef idx="1">
          <a:schemeClr val="accent1"/>
        </a:effectRef>
        <a:fontRef idx="minor">
          <a:schemeClr val="tx1"/>
        </a:fontRef>
      </a:style>
    </a:lnDef>
    <a:txDef>
      <a:spPr>
        <a:noFill/>
      </a:spPr>
      <a:bodyPr wrap="square" lIns="0" tIns="0" rIns="0" bIns="0" rtlCol="0">
        <a:noAutofit/>
      </a:bodyPr>
      <a:lstStyle>
        <a:defPPr algn="l">
          <a:defRPr dirty="0"/>
        </a:defPPr>
      </a:lstStyle>
    </a:txDef>
  </a:objectDefaults>
  <a:extraClrSchemeLst/>
  <a:extLst>
    <a:ext uri="{05A4C25C-085E-4340-85A3-A5531E510DB2}">
      <thm15:themeFamily xmlns:thm15="http://schemas.microsoft.com/office/thememl/2012/main" name="Esitys3" id="{068E0A16-0296-49E1-A379-CB62011EFAEE}" vid="{4E4E6570-9F2E-4EAB-B18C-A5A4E41E9A29}"/>
    </a:ext>
  </a:extLst>
</a:theme>
</file>

<file path=ppt/theme/theme6.xml><?xml version="1.0" encoding="utf-8"?>
<a:theme xmlns:a="http://schemas.openxmlformats.org/drawingml/2006/main" name="Helsinki Raitiovaunu">
  <a:themeElements>
    <a:clrScheme name="Helsinki2025">
      <a:dk1>
        <a:srgbClr val="000000"/>
      </a:dk1>
      <a:lt1>
        <a:srgbClr val="FFFFFF"/>
      </a:lt1>
      <a:dk2>
        <a:srgbClr val="0000BF"/>
      </a:dk2>
      <a:lt2>
        <a:srgbClr val="9FC9EB"/>
      </a:lt2>
      <a:accent1>
        <a:srgbClr val="0072C6"/>
      </a:accent1>
      <a:accent2>
        <a:srgbClr val="FFE977"/>
      </a:accent2>
      <a:accent3>
        <a:srgbClr val="008741"/>
      </a:accent3>
      <a:accent4>
        <a:srgbClr val="F5A3C7"/>
      </a:accent4>
      <a:accent5>
        <a:srgbClr val="FD4F00"/>
      </a:accent5>
      <a:accent6>
        <a:srgbClr val="00D7A7"/>
      </a:accent6>
      <a:hlink>
        <a:srgbClr val="0000BF"/>
      </a:hlink>
      <a:folHlink>
        <a:srgbClr val="000000"/>
      </a:folHlink>
    </a:clrScheme>
    <a:fontScheme name="Hki 2025">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w="12700">
          <a:noFill/>
        </a:ln>
      </a:spPr>
      <a:bodyPr wrap="square" lIns="0" tIns="0" rIns="0" bIns="0" rtlCol="0" anchor="ctr">
        <a:noAutofit/>
      </a:bodyPr>
      <a:lstStyle>
        <a:defPPr algn="ctr">
          <a:defRPr sz="1400" b="1" dirty="0">
            <a:solidFill>
              <a:schemeClr val="bg1"/>
            </a:solidFill>
          </a:defRPr>
        </a:defPPr>
      </a:lstStyle>
      <a:style>
        <a:lnRef idx="2">
          <a:schemeClr val="dk1"/>
        </a:lnRef>
        <a:fillRef idx="1">
          <a:schemeClr val="lt1"/>
        </a:fillRef>
        <a:effectRef idx="0">
          <a:schemeClr val="dk1"/>
        </a:effectRef>
        <a:fontRef idx="minor">
          <a:schemeClr val="dk1"/>
        </a:fontRef>
      </a:style>
    </a:spDef>
    <a:lnDef>
      <a:spPr>
        <a:ln w="63500"/>
      </a:spPr>
      <a:bodyPr/>
      <a:lstStyle/>
      <a:style>
        <a:lnRef idx="2">
          <a:schemeClr val="accent1"/>
        </a:lnRef>
        <a:fillRef idx="0">
          <a:schemeClr val="accent1"/>
        </a:fillRef>
        <a:effectRef idx="1">
          <a:schemeClr val="accent1"/>
        </a:effectRef>
        <a:fontRef idx="minor">
          <a:schemeClr val="tx1"/>
        </a:fontRef>
      </a:style>
    </a:lnDef>
    <a:txDef>
      <a:spPr>
        <a:noFill/>
      </a:spPr>
      <a:bodyPr wrap="square" lIns="0" tIns="0" rIns="0" bIns="0" rtlCol="0">
        <a:noAutofit/>
      </a:bodyPr>
      <a:lstStyle>
        <a:defPPr algn="l">
          <a:defRPr dirty="0"/>
        </a:defPPr>
      </a:lstStyle>
    </a:txDef>
  </a:objectDefaults>
  <a:extraClrSchemeLst/>
  <a:extLst>
    <a:ext uri="{05A4C25C-085E-4340-85A3-A5531E510DB2}">
      <thm15:themeFamily xmlns:thm15="http://schemas.microsoft.com/office/thememl/2012/main" name="Esitys3" id="{068E0A16-0296-49E1-A379-CB62011EFAEE}" vid="{F1FFE003-DB33-4455-AE57-F5C8BE138550}"/>
    </a:ext>
  </a:extLst>
</a:theme>
</file>

<file path=ppt/theme/theme7.xml><?xml version="1.0" encoding="utf-8"?>
<a:theme xmlns:a="http://schemas.openxmlformats.org/drawingml/2006/main" name="Helsinki Kupari">
  <a:themeElements>
    <a:clrScheme name="Helsinki2025">
      <a:dk1>
        <a:srgbClr val="000000"/>
      </a:dk1>
      <a:lt1>
        <a:srgbClr val="FFFFFF"/>
      </a:lt1>
      <a:dk2>
        <a:srgbClr val="0000BF"/>
      </a:dk2>
      <a:lt2>
        <a:srgbClr val="9FC9EB"/>
      </a:lt2>
      <a:accent1>
        <a:srgbClr val="0072C6"/>
      </a:accent1>
      <a:accent2>
        <a:srgbClr val="FFE977"/>
      </a:accent2>
      <a:accent3>
        <a:srgbClr val="008741"/>
      </a:accent3>
      <a:accent4>
        <a:srgbClr val="F5A3C7"/>
      </a:accent4>
      <a:accent5>
        <a:srgbClr val="FD4F00"/>
      </a:accent5>
      <a:accent6>
        <a:srgbClr val="00D7A7"/>
      </a:accent6>
      <a:hlink>
        <a:srgbClr val="0000BF"/>
      </a:hlink>
      <a:folHlink>
        <a:srgbClr val="000000"/>
      </a:folHlink>
    </a:clrScheme>
    <a:fontScheme name="Hki 2025">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w="12700">
          <a:noFill/>
        </a:ln>
      </a:spPr>
      <a:bodyPr wrap="square" lIns="0" tIns="0" rIns="0" bIns="0" rtlCol="0" anchor="ctr">
        <a:noAutofit/>
      </a:bodyPr>
      <a:lstStyle>
        <a:defPPr algn="ctr">
          <a:defRPr sz="1400" b="1" dirty="0">
            <a:solidFill>
              <a:schemeClr val="bg1"/>
            </a:solidFill>
          </a:defRPr>
        </a:defPPr>
      </a:lstStyle>
      <a:style>
        <a:lnRef idx="2">
          <a:schemeClr val="dk1"/>
        </a:lnRef>
        <a:fillRef idx="1">
          <a:schemeClr val="lt1"/>
        </a:fillRef>
        <a:effectRef idx="0">
          <a:schemeClr val="dk1"/>
        </a:effectRef>
        <a:fontRef idx="minor">
          <a:schemeClr val="dk1"/>
        </a:fontRef>
      </a:style>
    </a:spDef>
    <a:lnDef>
      <a:spPr>
        <a:ln w="63500"/>
      </a:spPr>
      <a:bodyPr/>
      <a:lstStyle/>
      <a:style>
        <a:lnRef idx="2">
          <a:schemeClr val="accent1"/>
        </a:lnRef>
        <a:fillRef idx="0">
          <a:schemeClr val="accent1"/>
        </a:fillRef>
        <a:effectRef idx="1">
          <a:schemeClr val="accent1"/>
        </a:effectRef>
        <a:fontRef idx="minor">
          <a:schemeClr val="tx1"/>
        </a:fontRef>
      </a:style>
    </a:lnDef>
    <a:txDef>
      <a:spPr>
        <a:noFill/>
      </a:spPr>
      <a:bodyPr wrap="square" lIns="0" tIns="0" rIns="0" bIns="0" rtlCol="0">
        <a:noAutofit/>
      </a:bodyPr>
      <a:lstStyle>
        <a:defPPr algn="l">
          <a:defRPr dirty="0"/>
        </a:defPPr>
      </a:lstStyle>
    </a:txDef>
  </a:objectDefaults>
  <a:extraClrSchemeLst/>
  <a:extLst>
    <a:ext uri="{05A4C25C-085E-4340-85A3-A5531E510DB2}">
      <thm15:themeFamily xmlns:thm15="http://schemas.microsoft.com/office/thememl/2012/main" name="Esitys3" id="{068E0A16-0296-49E1-A379-CB62011EFAEE}" vid="{4BC980B3-D143-461E-9AF8-CF387E72998B}"/>
    </a:ext>
  </a:extLst>
</a:theme>
</file>

<file path=ppt/theme/theme8.xml><?xml version="1.0" encoding="utf-8"?>
<a:theme xmlns:a="http://schemas.openxmlformats.org/drawingml/2006/main" name="Helsinki Metro">
  <a:themeElements>
    <a:clrScheme name="Helsinki2025">
      <a:dk1>
        <a:srgbClr val="000000"/>
      </a:dk1>
      <a:lt1>
        <a:srgbClr val="FFFFFF"/>
      </a:lt1>
      <a:dk2>
        <a:srgbClr val="0000BF"/>
      </a:dk2>
      <a:lt2>
        <a:srgbClr val="9FC9EB"/>
      </a:lt2>
      <a:accent1>
        <a:srgbClr val="0072C6"/>
      </a:accent1>
      <a:accent2>
        <a:srgbClr val="FFE977"/>
      </a:accent2>
      <a:accent3>
        <a:srgbClr val="008741"/>
      </a:accent3>
      <a:accent4>
        <a:srgbClr val="F5A3C7"/>
      </a:accent4>
      <a:accent5>
        <a:srgbClr val="FD4F00"/>
      </a:accent5>
      <a:accent6>
        <a:srgbClr val="00D7A7"/>
      </a:accent6>
      <a:hlink>
        <a:srgbClr val="0000BF"/>
      </a:hlink>
      <a:folHlink>
        <a:srgbClr val="000000"/>
      </a:folHlink>
    </a:clrScheme>
    <a:fontScheme name="Hki 2025">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w="12700">
          <a:noFill/>
        </a:ln>
      </a:spPr>
      <a:bodyPr wrap="square" lIns="0" tIns="0" rIns="0" bIns="0" rtlCol="0" anchor="ctr">
        <a:noAutofit/>
      </a:bodyPr>
      <a:lstStyle>
        <a:defPPr algn="ctr">
          <a:defRPr sz="1400" b="1" dirty="0">
            <a:solidFill>
              <a:schemeClr val="bg1"/>
            </a:solidFill>
          </a:defRPr>
        </a:defPPr>
      </a:lstStyle>
      <a:style>
        <a:lnRef idx="2">
          <a:schemeClr val="dk1"/>
        </a:lnRef>
        <a:fillRef idx="1">
          <a:schemeClr val="lt1"/>
        </a:fillRef>
        <a:effectRef idx="0">
          <a:schemeClr val="dk1"/>
        </a:effectRef>
        <a:fontRef idx="minor">
          <a:schemeClr val="dk1"/>
        </a:fontRef>
      </a:style>
    </a:spDef>
    <a:lnDef>
      <a:spPr>
        <a:ln w="63500"/>
      </a:spPr>
      <a:bodyPr/>
      <a:lstStyle/>
      <a:style>
        <a:lnRef idx="2">
          <a:schemeClr val="accent1"/>
        </a:lnRef>
        <a:fillRef idx="0">
          <a:schemeClr val="accent1"/>
        </a:fillRef>
        <a:effectRef idx="1">
          <a:schemeClr val="accent1"/>
        </a:effectRef>
        <a:fontRef idx="minor">
          <a:schemeClr val="tx1"/>
        </a:fontRef>
      </a:style>
    </a:lnDef>
    <a:txDef>
      <a:spPr>
        <a:noFill/>
      </a:spPr>
      <a:bodyPr wrap="square" lIns="0" tIns="0" rIns="0" bIns="0" rtlCol="0">
        <a:noAutofit/>
      </a:bodyPr>
      <a:lstStyle>
        <a:defPPr algn="l">
          <a:defRPr dirty="0"/>
        </a:defPPr>
      </a:lstStyle>
    </a:txDef>
  </a:objectDefaults>
  <a:extraClrSchemeLst/>
  <a:extLst>
    <a:ext uri="{05A4C25C-085E-4340-85A3-A5531E510DB2}">
      <thm15:themeFamily xmlns:thm15="http://schemas.microsoft.com/office/thememl/2012/main" name="Esitys3" id="{068E0A16-0296-49E1-A379-CB62011EFAEE}" vid="{55161325-8F03-445A-B111-4A96DF61E8C4}"/>
    </a:ext>
  </a:extLst>
</a:theme>
</file>

<file path=ppt/theme/theme9.xml><?xml version="1.0" encoding="utf-8"?>
<a:theme xmlns:a="http://schemas.openxmlformats.org/drawingml/2006/main" name="HKI-perus">
  <a:themeElements>
    <a:clrScheme name="HKI">
      <a:dk1>
        <a:sysClr val="windowText" lastClr="000000"/>
      </a:dk1>
      <a:lt1>
        <a:sysClr val="window" lastClr="FFFFFF"/>
      </a:lt1>
      <a:dk2>
        <a:srgbClr val="44546A"/>
      </a:dk2>
      <a:lt2>
        <a:srgbClr val="E7E6E6"/>
      </a:lt2>
      <a:accent1>
        <a:srgbClr val="0000BF"/>
      </a:accent1>
      <a:accent2>
        <a:srgbClr val="FD4F00"/>
      </a:accent2>
      <a:accent3>
        <a:srgbClr val="9FC9EB"/>
      </a:accent3>
      <a:accent4>
        <a:srgbClr val="F5A3C7"/>
      </a:accent4>
      <a:accent5>
        <a:srgbClr val="FFC61E"/>
      </a:accent5>
      <a:accent6>
        <a:srgbClr val="00D7A7"/>
      </a:accent6>
      <a:hlink>
        <a:srgbClr val="0563C1"/>
      </a:hlink>
      <a:folHlink>
        <a:srgbClr val="954F7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Asettelumallit.pptx [Vain luku]" id="{354B808C-3598-4EB5-AD80-3E979D1811D7}" vid="{EB9048E2-569B-4DDF-9D7F-6C09463B3504}"/>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lcf76f155ced4ddcb4097134ff3c332f xmlns="0f713dae-9802-46ee-bb17-6bfe3c9b56da">
      <Terms xmlns="http://schemas.microsoft.com/office/infopath/2007/PartnerControls"/>
    </lcf76f155ced4ddcb4097134ff3c332f>
    <TaxCatchAll xmlns="46fcde59-e350-40c2-8288-8d0ddcab9cfc" xsi:nil="true"/>
  </documentManagement>
</p:properties>
</file>

<file path=customXml/item3.xml><?xml version="1.0" encoding="utf-8"?>
<ct:contentTypeSchema xmlns:ct="http://schemas.microsoft.com/office/2006/metadata/contentType" xmlns:ma="http://schemas.microsoft.com/office/2006/metadata/properties/metaAttributes" ct:_="" ma:_="" ma:contentTypeName="Asiakirja" ma:contentTypeID="0x010100D70C49328D1B3445923C67400DDC03D2" ma:contentTypeVersion="14" ma:contentTypeDescription="Luo uusi asiakirja." ma:contentTypeScope="" ma:versionID="3ce8cbaf78244bbe23eef0fd34f24f44">
  <xsd:schema xmlns:xsd="http://www.w3.org/2001/XMLSchema" xmlns:xs="http://www.w3.org/2001/XMLSchema" xmlns:p="http://schemas.microsoft.com/office/2006/metadata/properties" xmlns:ns2="0f713dae-9802-46ee-bb17-6bfe3c9b56da" xmlns:ns3="46fcde59-e350-40c2-8288-8d0ddcab9cfc" xmlns:ns4="3693c6d2-4d30-4afb-9b64-30ac1e653ecf" targetNamespace="http://schemas.microsoft.com/office/2006/metadata/properties" ma:root="true" ma:fieldsID="87471b7a658b4c641371789082cc41e3" ns2:_="" ns3:_="" ns4:_="">
    <xsd:import namespace="0f713dae-9802-46ee-bb17-6bfe3c9b56da"/>
    <xsd:import namespace="46fcde59-e350-40c2-8288-8d0ddcab9cfc"/>
    <xsd:import namespace="3693c6d2-4d30-4afb-9b64-30ac1e653ecf"/>
    <xsd:element name="properties">
      <xsd:complexType>
        <xsd:sequence>
          <xsd:element name="documentManagement">
            <xsd:complexType>
              <xsd:all>
                <xsd:element ref="ns2:MediaServiceMetadata" minOccurs="0"/>
                <xsd:element ref="ns2:MediaServiceFastMetadata" minOccurs="0"/>
                <xsd:element ref="ns2:MediaServiceSearchProperties" minOccurs="0"/>
                <xsd:element ref="ns2:lcf76f155ced4ddcb4097134ff3c332f" minOccurs="0"/>
                <xsd:element ref="ns3:TaxCatchAll" minOccurs="0"/>
                <xsd:element ref="ns2:MediaServiceOCR" minOccurs="0"/>
                <xsd:element ref="ns2:MediaServiceGenerationTime" minOccurs="0"/>
                <xsd:element ref="ns2:MediaServiceEventHashCode" minOccurs="0"/>
                <xsd:element ref="ns4:SharedWithUsers" minOccurs="0"/>
                <xsd:element ref="ns4:SharedWithDetails" minOccurs="0"/>
                <xsd:element ref="ns2:MediaServiceObjectDetectorVersions" minOccurs="0"/>
                <xsd:element ref="ns2:MediaServiceDateTaken" minOccurs="0"/>
                <xsd:element ref="ns2:MediaLengthInSecond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0f713dae-9802-46ee-bb17-6bfe3c9b56da"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SearchProperties" ma:index="10" nillable="true" ma:displayName="MediaServiceSearchProperties" ma:hidden="true" ma:internalName="MediaServiceSearchProperties" ma:readOnly="true">
      <xsd:simpleType>
        <xsd:restriction base="dms:Note"/>
      </xsd:simpleType>
    </xsd:element>
    <xsd:element name="lcf76f155ced4ddcb4097134ff3c332f" ma:index="12" nillable="true" ma:taxonomy="true" ma:internalName="lcf76f155ced4ddcb4097134ff3c332f" ma:taxonomyFieldName="MediaServiceImageTags" ma:displayName="Kuvien tunnisteet" ma:readOnly="false" ma:fieldId="{5cf76f15-5ced-4ddc-b409-7134ff3c332f}" ma:taxonomyMulti="true" ma:sspId="1b13d2ae-8643-4d9b-9691-30b7950a7ea8" ma:termSetId="09814cd3-568e-fe90-9814-8d621ff8fb84" ma:anchorId="fba54fb3-c3e1-fe81-a776-ca4b69148c4d" ma:open="true" ma:isKeyword="false">
      <xsd:complexType>
        <xsd:sequence>
          <xsd:element ref="pc:Terms" minOccurs="0" maxOccurs="1"/>
        </xsd:sequence>
      </xsd:complexType>
    </xsd:element>
    <xsd:element name="MediaServiceOCR" ma:index="14" nillable="true" ma:displayName="Extracted Text" ma:internalName="MediaServiceOCR" ma:readOnly="true">
      <xsd:simpleType>
        <xsd:restriction base="dms:Note">
          <xsd:maxLength value="255"/>
        </xsd:restriction>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ObjectDetectorVersions" ma:index="19" nillable="true" ma:displayName="MediaServiceObjectDetectorVersions" ma:hidden="true" ma:indexed="true" ma:internalName="MediaServiceObjectDetectorVersions" ma:readOnly="true">
      <xsd:simpleType>
        <xsd:restriction base="dms:Text"/>
      </xsd:simpleType>
    </xsd:element>
    <xsd:element name="MediaServiceDateTaken" ma:index="20" nillable="true" ma:displayName="MediaServiceDateTaken" ma:hidden="true" ma:indexed="true" ma:internalName="MediaServiceDateTaken" ma:readOnly="true">
      <xsd:simpleType>
        <xsd:restriction base="dms:Text"/>
      </xsd:simpleType>
    </xsd:element>
    <xsd:element name="MediaLengthInSeconds" ma:index="21" nillable="true" ma:displayName="MediaLengthInSeconds" ma:hidden="true" ma:internalName="MediaLengthInSeconds" ma:readOnly="true">
      <xsd:simpleType>
        <xsd:restriction base="dms:Unknown"/>
      </xsd:simpleType>
    </xsd:element>
  </xsd:schema>
  <xsd:schema xmlns:xsd="http://www.w3.org/2001/XMLSchema" xmlns:xs="http://www.w3.org/2001/XMLSchema" xmlns:dms="http://schemas.microsoft.com/office/2006/documentManagement/types" xmlns:pc="http://schemas.microsoft.com/office/infopath/2007/PartnerControls" targetNamespace="46fcde59-e350-40c2-8288-8d0ddcab9cfc" elementFormDefault="qualified">
    <xsd:import namespace="http://schemas.microsoft.com/office/2006/documentManagement/types"/>
    <xsd:import namespace="http://schemas.microsoft.com/office/infopath/2007/PartnerControls"/>
    <xsd:element name="TaxCatchAll" ma:index="13" nillable="true" ma:displayName="Taxonomy Catch All Column" ma:hidden="true" ma:list="{8563283e-2722-4228-b47e-5c09b01f8c6d}" ma:internalName="TaxCatchAll" ma:showField="CatchAllData" ma:web="3693c6d2-4d30-4afb-9b64-30ac1e653ecf">
      <xsd:complexType>
        <xsd:complexContent>
          <xsd:extension base="dms:MultiChoiceLookup">
            <xsd:sequence>
              <xsd:element name="Value" type="dms:Lookup" maxOccurs="unbounded" minOccurs="0" nillable="true"/>
            </xsd:sequence>
          </xsd:extension>
        </xsd:complexContent>
      </xsd:complexType>
    </xsd:element>
  </xsd:schema>
  <xsd:schema xmlns:xsd="http://www.w3.org/2001/XMLSchema" xmlns:xs="http://www.w3.org/2001/XMLSchema" xmlns:dms="http://schemas.microsoft.com/office/2006/documentManagement/types" xmlns:pc="http://schemas.microsoft.com/office/infopath/2007/PartnerControls" targetNamespace="3693c6d2-4d30-4afb-9b64-30ac1e653ecf" elementFormDefault="qualified">
    <xsd:import namespace="http://schemas.microsoft.com/office/2006/documentManagement/types"/>
    <xsd:import namespace="http://schemas.microsoft.com/office/infopath/2007/PartnerControls"/>
    <xsd:element name="SharedWithUsers" ma:index="17" nillable="true" ma:displayName="Jaettu"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8" nillable="true" ma:displayName="Jakamisen tiedot"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Sisältölaji"/>
        <xsd:element ref="dc:title" minOccurs="0" maxOccurs="1" ma:index="4" ma:displayName="Otsikko"/>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3D40456E-3938-4554-8406-B92A27BBDC98}">
  <ds:schemaRefs>
    <ds:schemaRef ds:uri="http://schemas.microsoft.com/sharepoint/v3/contenttype/forms"/>
  </ds:schemaRefs>
</ds:datastoreItem>
</file>

<file path=customXml/itemProps2.xml><?xml version="1.0" encoding="utf-8"?>
<ds:datastoreItem xmlns:ds="http://schemas.openxmlformats.org/officeDocument/2006/customXml" ds:itemID="{7195DEE2-8B9B-4469-AC74-E4D634FA399E}">
  <ds:schemaRefs>
    <ds:schemaRef ds:uri="http://purl.org/dc/elements/1.1/"/>
    <ds:schemaRef ds:uri="http://schemas.microsoft.com/office/2006/metadata/properties"/>
    <ds:schemaRef ds:uri="http://schemas.microsoft.com/office/infopath/2007/PartnerControls"/>
    <ds:schemaRef ds:uri="http://schemas.microsoft.com/office/2006/documentManagement/types"/>
    <ds:schemaRef ds:uri="http://purl.org/dc/dcmitype/"/>
    <ds:schemaRef ds:uri="http://purl.org/dc/terms/"/>
    <ds:schemaRef ds:uri="http://www.w3.org/XML/1998/namespace"/>
    <ds:schemaRef ds:uri="46fcde59-e350-40c2-8288-8d0ddcab9cfc"/>
    <ds:schemaRef ds:uri="http://schemas.openxmlformats.org/package/2006/metadata/core-properties"/>
    <ds:schemaRef ds:uri="3693c6d2-4d30-4afb-9b64-30ac1e653ecf"/>
    <ds:schemaRef ds:uri="0f713dae-9802-46ee-bb17-6bfe3c9b56da"/>
  </ds:schemaRefs>
</ds:datastoreItem>
</file>

<file path=customXml/itemProps3.xml><?xml version="1.0" encoding="utf-8"?>
<ds:datastoreItem xmlns:ds="http://schemas.openxmlformats.org/officeDocument/2006/customXml" ds:itemID="{0A33183B-79B2-41C4-B9F8-CBD3D8EE9561}">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0f713dae-9802-46ee-bb17-6bfe3c9b56da"/>
    <ds:schemaRef ds:uri="46fcde59-e350-40c2-8288-8d0ddcab9cfc"/>
    <ds:schemaRef ds:uri="3693c6d2-4d30-4afb-9b64-30ac1e653ecf"/>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emplate>HKI_esityspohja_2025_FI_laaja</Template>
  <TotalTime>2628</TotalTime>
  <Words>1080</Words>
  <Application>Microsoft Office PowerPoint</Application>
  <PresentationFormat>Laajakuva</PresentationFormat>
  <Paragraphs>125</Paragraphs>
  <Slides>16</Slides>
  <Notes>3</Notes>
  <HiddenSlides>0</HiddenSlides>
  <MMClips>0</MMClips>
  <ScaleCrop>false</ScaleCrop>
  <HeadingPairs>
    <vt:vector size="6" baseType="variant">
      <vt:variant>
        <vt:lpstr>Käytetyt fontit</vt:lpstr>
      </vt:variant>
      <vt:variant>
        <vt:i4>8</vt:i4>
      </vt:variant>
      <vt:variant>
        <vt:lpstr>Teema</vt:lpstr>
      </vt:variant>
      <vt:variant>
        <vt:i4>10</vt:i4>
      </vt:variant>
      <vt:variant>
        <vt:lpstr>Dian otsikot</vt:lpstr>
      </vt:variant>
      <vt:variant>
        <vt:i4>16</vt:i4>
      </vt:variant>
    </vt:vector>
  </HeadingPairs>
  <TitlesOfParts>
    <vt:vector size="34" baseType="lpstr">
      <vt:lpstr>Aptos</vt:lpstr>
      <vt:lpstr>Arial</vt:lpstr>
      <vt:lpstr>Arial Black</vt:lpstr>
      <vt:lpstr>Calibri</vt:lpstr>
      <vt:lpstr>Courier New</vt:lpstr>
      <vt:lpstr>Helsinki Grotesk Regular</vt:lpstr>
      <vt:lpstr>Wingdings</vt:lpstr>
      <vt:lpstr>Wingdings 3</vt:lpstr>
      <vt:lpstr>Helsinki Sumu</vt:lpstr>
      <vt:lpstr>Helsinki Bussi</vt:lpstr>
      <vt:lpstr>Helsinki Suomenlinna</vt:lpstr>
      <vt:lpstr>Helsinki Vaakuna</vt:lpstr>
      <vt:lpstr>Helsinki Engel</vt:lpstr>
      <vt:lpstr>Helsinki Raitiovaunu</vt:lpstr>
      <vt:lpstr>Helsinki Kupari</vt:lpstr>
      <vt:lpstr>Helsinki Metro</vt:lpstr>
      <vt:lpstr>HKI-perus</vt:lpstr>
      <vt:lpstr>7_Office Theme</vt:lpstr>
      <vt:lpstr>Palautetietoinen työskentely (FIT, Feedback Informed Treatment) - käyttöönotto Helsingin sosiaali- ja terveyspalveluissa</vt:lpstr>
      <vt:lpstr>Mitä lähdettiin ratkomaan?</vt:lpstr>
      <vt:lpstr>Palautetietoinen työskentely – Feedback Informed treatment - FIT</vt:lpstr>
      <vt:lpstr>Mittarit</vt:lpstr>
      <vt:lpstr>Hankkeen tavoitteet</vt:lpstr>
      <vt:lpstr>Palautetietoisen työskentelyn implementointi Helsingin kaupungilla</vt:lpstr>
      <vt:lpstr>Kehittämisen opit ja kokemukset palautetietoisesta työskentelystä asiakastyössä</vt:lpstr>
      <vt:lpstr>Kehittämisen opit</vt:lpstr>
      <vt:lpstr>“Pystyn helposti integroimaan menetelmän omaan työhöni”</vt:lpstr>
      <vt:lpstr>Asiakkaan kokemus osallisuudesta vahvistuu</vt:lpstr>
      <vt:lpstr>Auttaa tunnistamaan asiakkaat, jotka eivät hyödy palvelusta </vt:lpstr>
      <vt:lpstr>Kehittämistyön päätulokset</vt:lpstr>
      <vt:lpstr>Kokonaisuus on osiensa summa </vt:lpstr>
      <vt:lpstr>Tiedolla johtamisen vahvistaminen vaikuttavuusdataa seuraamalla</vt:lpstr>
      <vt:lpstr>Jatkokehitys - uuden työotteen jalkauttaminen vaatii pitkäjänteistä työskentelyä</vt:lpstr>
      <vt:lpstr>Kiitos!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Wieliczko Charlotte</dc:creator>
  <cp:lastModifiedBy>Wieliczko Charlotte</cp:lastModifiedBy>
  <cp:revision>4</cp:revision>
  <dcterms:created xsi:type="dcterms:W3CDTF">2025-08-26T08:51:06Z</dcterms:created>
  <dcterms:modified xsi:type="dcterms:W3CDTF">2025-12-08T09:47:49Z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0x010100D70C49328D1B3445923C67400DDC03D2</vt:lpwstr>
  </property>
  <property fmtid="{D5CDD505-2E9C-101B-9397-08002B2CF9AE}" pid="3" name="MSIP_Label_f35e945f-875f-47b7-87fa-10b3524d17f5_Enabled">
    <vt:lpwstr>true</vt:lpwstr>
  </property>
  <property fmtid="{D5CDD505-2E9C-101B-9397-08002B2CF9AE}" pid="4" name="MSIP_Label_f35e945f-875f-47b7-87fa-10b3524d17f5_SetDate">
    <vt:lpwstr>2025-08-12T06:45:26Z</vt:lpwstr>
  </property>
  <property fmtid="{D5CDD505-2E9C-101B-9397-08002B2CF9AE}" pid="5" name="MSIP_Label_f35e945f-875f-47b7-87fa-10b3524d17f5_Method">
    <vt:lpwstr>Standard</vt:lpwstr>
  </property>
  <property fmtid="{D5CDD505-2E9C-101B-9397-08002B2CF9AE}" pid="6" name="MSIP_Label_f35e945f-875f-47b7-87fa-10b3524d17f5_Name">
    <vt:lpwstr>Julkinen (harkinnanvaraisesti)</vt:lpwstr>
  </property>
  <property fmtid="{D5CDD505-2E9C-101B-9397-08002B2CF9AE}" pid="7" name="MSIP_Label_f35e945f-875f-47b7-87fa-10b3524d17f5_SiteId">
    <vt:lpwstr>3feb6bc1-d722-4726-966c-5b58b64df752</vt:lpwstr>
  </property>
  <property fmtid="{D5CDD505-2E9C-101B-9397-08002B2CF9AE}" pid="8" name="MSIP_Label_f35e945f-875f-47b7-87fa-10b3524d17f5_ActionId">
    <vt:lpwstr>f2ece2a4-b03d-43e9-b55d-e4fb91d5c9e6</vt:lpwstr>
  </property>
  <property fmtid="{D5CDD505-2E9C-101B-9397-08002B2CF9AE}" pid="9" name="MSIP_Label_f35e945f-875f-47b7-87fa-10b3524d17f5_ContentBits">
    <vt:lpwstr>0</vt:lpwstr>
  </property>
  <property fmtid="{D5CDD505-2E9C-101B-9397-08002B2CF9AE}" pid="10" name="MSIP_Label_f35e945f-875f-47b7-87fa-10b3524d17f5_Tag">
    <vt:lpwstr>10, 3, 0, 1</vt:lpwstr>
  </property>
  <property fmtid="{D5CDD505-2E9C-101B-9397-08002B2CF9AE}" pid="11" name="MediaServiceImageTags">
    <vt:lpwstr/>
  </property>
</Properties>
</file>